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1.xml" ContentType="application/vnd.openxmlformats-officedocument.drawingml.chartshapes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1" r:id="rId6"/>
    <p:sldId id="262" r:id="rId7"/>
    <p:sldId id="289" r:id="rId8"/>
    <p:sldId id="264" r:id="rId9"/>
    <p:sldId id="258" r:id="rId10"/>
    <p:sldId id="278" r:id="rId11"/>
    <p:sldId id="266" r:id="rId12"/>
    <p:sldId id="292" r:id="rId13"/>
    <p:sldId id="268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8D20"/>
    <a:srgbClr val="5B4833"/>
    <a:srgbClr val="FFA600"/>
    <a:srgbClr val="AB752B"/>
    <a:srgbClr val="333333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1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Unique Products 2020</c:v>
                </c:pt>
              </c:strCache>
            </c:strRef>
          </c:tx>
          <c:spPr>
            <a:solidFill>
              <a:srgbClr val="5B483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245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C4-4CB0-BF87-C7F138050A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Unique Products 2021</c:v>
                </c:pt>
              </c:strCache>
            </c:strRef>
          </c:tx>
          <c:spPr>
            <a:solidFill>
              <a:srgbClr val="D48D2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C4-4CB0-BF87-C7F138050A6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01548096"/>
        <c:axId val="701547264"/>
      </c:barChart>
      <c:catAx>
        <c:axId val="7015480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01547264"/>
        <c:crosses val="autoZero"/>
        <c:auto val="1"/>
        <c:lblAlgn val="ctr"/>
        <c:lblOffset val="100"/>
        <c:noMultiLvlLbl val="0"/>
      </c:catAx>
      <c:valAx>
        <c:axId val="7015472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0154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Division PC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>
        <c:manualLayout>
          <c:layoutTarget val="inner"/>
          <c:xMode val="edge"/>
          <c:yMode val="edge"/>
          <c:x val="0.22213509288264599"/>
          <c:y val="0.17829341970243462"/>
          <c:w val="0.74620371675631669"/>
          <c:h val="0.7713542400671268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total_sold_quantity</c:v>
                </c:pt>
              </c:strCache>
            </c:strRef>
          </c:tx>
          <c:spPr>
            <a:solidFill>
              <a:srgbClr val="D48D2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AQ Digit</c:v>
                </c:pt>
                <c:pt idx="1">
                  <c:v>AQ Velocity</c:v>
                </c:pt>
                <c:pt idx="2">
                  <c:v>AQ Aspiron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26012</c:v>
                </c:pt>
                <c:pt idx="1">
                  <c:v>25978</c:v>
                </c:pt>
                <c:pt idx="2">
                  <c:v>25963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60-48C2-9607-B77C6D4A9C4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559833311"/>
        <c:axId val="1559835807"/>
      </c:barChart>
      <c:catAx>
        <c:axId val="155983331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559835807"/>
        <c:crosses val="autoZero"/>
        <c:auto val="1"/>
        <c:lblAlgn val="ctr"/>
        <c:lblOffset val="100"/>
        <c:noMultiLvlLbl val="0"/>
      </c:catAx>
      <c:valAx>
        <c:axId val="1559835807"/>
        <c:scaling>
          <c:orientation val="minMax"/>
        </c:scaling>
        <c:delete val="1"/>
        <c:axPos val="t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sz="1050" dirty="0"/>
                  <a:t>*In </a:t>
                </a:r>
                <a:r>
                  <a:rPr lang="es-CO" sz="1050" dirty="0" err="1"/>
                  <a:t>Thousands</a:t>
                </a:r>
                <a:endParaRPr lang="es-CO" sz="1050" dirty="0"/>
              </a:p>
            </c:rich>
          </c:tx>
          <c:layout>
            <c:manualLayout>
              <c:xMode val="edge"/>
              <c:yMode val="edge"/>
              <c:x val="0.75094518965211687"/>
              <c:y val="0.898766565901914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crossAx val="1559833311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product_count</c:v>
                </c:pt>
              </c:strCache>
            </c:strRef>
          </c:tx>
          <c:spPr>
            <a:solidFill>
              <a:srgbClr val="AB752B"/>
            </a:solidFill>
            <a:ln w="3175"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Notebook</c:v>
                </c:pt>
                <c:pt idx="1">
                  <c:v>Accessories</c:v>
                </c:pt>
                <c:pt idx="2">
                  <c:v>Peripherals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129</c:v>
                </c:pt>
                <c:pt idx="1">
                  <c:v>116</c:v>
                </c:pt>
                <c:pt idx="2">
                  <c:v>84</c:v>
                </c:pt>
                <c:pt idx="3">
                  <c:v>32</c:v>
                </c:pt>
                <c:pt idx="4">
                  <c:v>27</c:v>
                </c:pt>
                <c:pt idx="5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5A-4F78-A896-23F7BEE208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1080718927"/>
        <c:axId val="1080724751"/>
      </c:barChart>
      <c:catAx>
        <c:axId val="108071892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080724751"/>
        <c:crosses val="autoZero"/>
        <c:auto val="1"/>
        <c:lblAlgn val="ctr"/>
        <c:lblOffset val="100"/>
        <c:noMultiLvlLbl val="0"/>
      </c:catAx>
      <c:valAx>
        <c:axId val="108072475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807189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unique count 2020</c:v>
                </c:pt>
              </c:strCache>
            </c:strRef>
          </c:tx>
          <c:spPr>
            <a:solidFill>
              <a:srgbClr val="FFA600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Accessories</c:v>
                </c:pt>
                <c:pt idx="1">
                  <c:v>Desktop</c:v>
                </c:pt>
                <c:pt idx="2">
                  <c:v>Networking</c:v>
                </c:pt>
                <c:pt idx="3">
                  <c:v>Notebook</c:v>
                </c:pt>
                <c:pt idx="4">
                  <c:v>Peripherals</c:v>
                </c:pt>
                <c:pt idx="5">
                  <c:v>Storage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69</c:v>
                </c:pt>
                <c:pt idx="1">
                  <c:v>7</c:v>
                </c:pt>
                <c:pt idx="2">
                  <c:v>6</c:v>
                </c:pt>
                <c:pt idx="3">
                  <c:v>92</c:v>
                </c:pt>
                <c:pt idx="4">
                  <c:v>59</c:v>
                </c:pt>
                <c:pt idx="5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B5-419B-A45B-B7F044999DA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unique count 2021</c:v>
                </c:pt>
              </c:strCache>
            </c:strRef>
          </c:tx>
          <c:spPr>
            <a:solidFill>
              <a:srgbClr val="33333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5AF5C10-EF9F-491D-A4BA-BCDB7BD9061E}" type="CELLRANGE">
                      <a:rPr lang="es-CO"/>
                      <a:pPr/>
                      <a:t>[CELLRANGE]</a:t>
                    </a:fld>
                    <a:endParaRPr lang="es-CO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66B5-419B-A45B-B7F044999DA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CB13ACA-884B-4118-9B66-97D43D860B1E}" type="CELLRANGE">
                      <a:rPr lang="es-CO"/>
                      <a:pPr/>
                      <a:t>[CELLRANGE]</a:t>
                    </a:fld>
                    <a:endParaRPr lang="es-CO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66B5-419B-A45B-B7F044999DA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06E8280-956D-4288-AA23-77A7F08E9D5F}" type="CELLRANGE">
                      <a:rPr lang="es-CO"/>
                      <a:pPr/>
                      <a:t>[CELLRANGE]</a:t>
                    </a:fld>
                    <a:endParaRPr lang="es-CO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66B5-419B-A45B-B7F044999DA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63078F9-7324-410B-A7FD-18B1940C6D9D}" type="CELLRANGE">
                      <a:rPr lang="es-CO"/>
                      <a:pPr/>
                      <a:t>[CELLRANGE]</a:t>
                    </a:fld>
                    <a:endParaRPr lang="es-CO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66B5-419B-A45B-B7F044999DA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4C37DD3-EC05-4BAF-9BAD-2D9869E24D2E}" type="CELLRANGE">
                      <a:rPr lang="es-CO"/>
                      <a:pPr/>
                      <a:t>[CELLRANGE]</a:t>
                    </a:fld>
                    <a:endParaRPr lang="es-CO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66B5-419B-A45B-B7F044999DAD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A3416B1F-7D35-4B89-BC56-EFF6260FF063}" type="CELLRANGE">
                      <a:rPr lang="es-CO"/>
                      <a:pPr/>
                      <a:t>[CELLRANGE]</a:t>
                    </a:fld>
                    <a:endParaRPr lang="es-CO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66B5-419B-A45B-B7F044999D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Accessories</c:v>
                </c:pt>
                <c:pt idx="1">
                  <c:v>Desktop</c:v>
                </c:pt>
                <c:pt idx="2">
                  <c:v>Networking</c:v>
                </c:pt>
                <c:pt idx="3">
                  <c:v>Notebook</c:v>
                </c:pt>
                <c:pt idx="4">
                  <c:v>Peripherals</c:v>
                </c:pt>
                <c:pt idx="5">
                  <c:v>Storage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103</c:v>
                </c:pt>
                <c:pt idx="1">
                  <c:v>22</c:v>
                </c:pt>
                <c:pt idx="2">
                  <c:v>9</c:v>
                </c:pt>
                <c:pt idx="3">
                  <c:v>108</c:v>
                </c:pt>
                <c:pt idx="4">
                  <c:v>75</c:v>
                </c:pt>
                <c:pt idx="5">
                  <c:v>17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Sheet1!$D$2:$D$7</c15:f>
                <c15:dlblRangeCache>
                  <c:ptCount val="6"/>
                  <c:pt idx="0">
                    <c:v>49,3%</c:v>
                  </c:pt>
                  <c:pt idx="1">
                    <c:v>214,3%</c:v>
                  </c:pt>
                  <c:pt idx="2">
                    <c:v>50,0%</c:v>
                  </c:pt>
                  <c:pt idx="3">
                    <c:v>17,4%</c:v>
                  </c:pt>
                  <c:pt idx="4">
                    <c:v>27,1%</c:v>
                  </c:pt>
                  <c:pt idx="5">
                    <c:v>41,7%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66B5-419B-A45B-B7F044999D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7418639"/>
        <c:axId val="887419055"/>
      </c:barChart>
      <c:catAx>
        <c:axId val="887418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887419055"/>
        <c:crosses val="autoZero"/>
        <c:auto val="1"/>
        <c:lblAlgn val="ctr"/>
        <c:lblOffset val="100"/>
        <c:noMultiLvlLbl val="0"/>
      </c:catAx>
      <c:valAx>
        <c:axId val="887419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887418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average_discount_percentage</c:v>
                </c:pt>
              </c:strCache>
            </c:strRef>
          </c:tx>
          <c:spPr>
            <a:solidFill>
              <a:srgbClr val="AB752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Flipkart</c:v>
                </c:pt>
                <c:pt idx="1">
                  <c:v>Viveks</c:v>
                </c:pt>
                <c:pt idx="2">
                  <c:v>Ezone</c:v>
                </c:pt>
                <c:pt idx="3">
                  <c:v>Croma</c:v>
                </c:pt>
                <c:pt idx="4">
                  <c:v>Amazon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30.83</c:v>
                </c:pt>
                <c:pt idx="1">
                  <c:v>30.38</c:v>
                </c:pt>
                <c:pt idx="2">
                  <c:v>30.28</c:v>
                </c:pt>
                <c:pt idx="3">
                  <c:v>30.25</c:v>
                </c:pt>
                <c:pt idx="4">
                  <c:v>29.33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32-464B-A320-131B8CD2745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30991615"/>
        <c:axId val="530989951"/>
      </c:barChart>
      <c:catAx>
        <c:axId val="5309916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30989951"/>
        <c:crosses val="autoZero"/>
        <c:auto val="1"/>
        <c:lblAlgn val="ctr"/>
        <c:lblOffset val="100"/>
        <c:noMultiLvlLbl val="0"/>
      </c:catAx>
      <c:valAx>
        <c:axId val="5309899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09916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Total_Gross_sales_Amount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Sheet1!$A$2:$A$25</c:f>
              <c:strCache>
                <c:ptCount val="24"/>
                <c:pt idx="0">
                  <c:v>11-2020</c:v>
                </c:pt>
                <c:pt idx="1">
                  <c:v>10-2020</c:v>
                </c:pt>
                <c:pt idx="2">
                  <c:v>12-2020</c:v>
                </c:pt>
                <c:pt idx="3">
                  <c:v>1-2021</c:v>
                </c:pt>
                <c:pt idx="4">
                  <c:v>9-2020</c:v>
                </c:pt>
                <c:pt idx="5">
                  <c:v>5-2021</c:v>
                </c:pt>
                <c:pt idx="6">
                  <c:v>3-2021</c:v>
                </c:pt>
                <c:pt idx="7">
                  <c:v>7-2021</c:v>
                </c:pt>
                <c:pt idx="8">
                  <c:v>2-2021</c:v>
                </c:pt>
                <c:pt idx="9">
                  <c:v>6-2021</c:v>
                </c:pt>
                <c:pt idx="10">
                  <c:v>11-2019</c:v>
                </c:pt>
                <c:pt idx="11">
                  <c:v>4-2021</c:v>
                </c:pt>
                <c:pt idx="12">
                  <c:v>8-2021</c:v>
                </c:pt>
                <c:pt idx="13">
                  <c:v>10-2019</c:v>
                </c:pt>
                <c:pt idx="14">
                  <c:v>12-2019</c:v>
                </c:pt>
                <c:pt idx="15">
                  <c:v>1-2020</c:v>
                </c:pt>
                <c:pt idx="16">
                  <c:v>9-2019</c:v>
                </c:pt>
                <c:pt idx="17">
                  <c:v>2-2020</c:v>
                </c:pt>
                <c:pt idx="18">
                  <c:v>8-2020</c:v>
                </c:pt>
                <c:pt idx="19">
                  <c:v>7-2020</c:v>
                </c:pt>
                <c:pt idx="20">
                  <c:v>6-2020</c:v>
                </c:pt>
                <c:pt idx="21">
                  <c:v>5-2020</c:v>
                </c:pt>
                <c:pt idx="22">
                  <c:v>4-2020</c:v>
                </c:pt>
                <c:pt idx="23">
                  <c:v>3-2020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20464999.0997</c:v>
                </c:pt>
                <c:pt idx="1">
                  <c:v>13218636.196599999</c:v>
                </c:pt>
                <c:pt idx="2">
                  <c:v>12944659.650900001</c:v>
                </c:pt>
                <c:pt idx="3">
                  <c:v>12399392.978800001</c:v>
                </c:pt>
                <c:pt idx="4">
                  <c:v>12353509.7938</c:v>
                </c:pt>
                <c:pt idx="5">
                  <c:v>12150225.013900001</c:v>
                </c:pt>
                <c:pt idx="6">
                  <c:v>12144061.2501</c:v>
                </c:pt>
                <c:pt idx="7">
                  <c:v>12092346.3245</c:v>
                </c:pt>
                <c:pt idx="8">
                  <c:v>10129735.567500001</c:v>
                </c:pt>
                <c:pt idx="9">
                  <c:v>9824521.0109999999</c:v>
                </c:pt>
                <c:pt idx="10">
                  <c:v>7522892.5608000001</c:v>
                </c:pt>
                <c:pt idx="11">
                  <c:v>7311999.9546999997</c:v>
                </c:pt>
                <c:pt idx="12">
                  <c:v>7178707.5902000004</c:v>
                </c:pt>
                <c:pt idx="13">
                  <c:v>5135902.3466999996</c:v>
                </c:pt>
                <c:pt idx="14">
                  <c:v>4830404.7285000002</c:v>
                </c:pt>
                <c:pt idx="15">
                  <c:v>4740600.1605000002</c:v>
                </c:pt>
                <c:pt idx="16">
                  <c:v>4496259.6723999996</c:v>
                </c:pt>
                <c:pt idx="17">
                  <c:v>3996227.7661000001</c:v>
                </c:pt>
                <c:pt idx="18">
                  <c:v>2786648.2601000001</c:v>
                </c:pt>
                <c:pt idx="19">
                  <c:v>2551159.1584000001</c:v>
                </c:pt>
                <c:pt idx="20">
                  <c:v>1695216.6007999999</c:v>
                </c:pt>
                <c:pt idx="21">
                  <c:v>783813.42379999999</c:v>
                </c:pt>
                <c:pt idx="22">
                  <c:v>395035.35350000003</c:v>
                </c:pt>
                <c:pt idx="23">
                  <c:v>378770.97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0A-4CDA-A2FF-34D390B729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0433279"/>
        <c:axId val="670436607"/>
      </c:barChart>
      <c:catAx>
        <c:axId val="670433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670436607"/>
        <c:crosses val="autoZero"/>
        <c:auto val="1"/>
        <c:lblAlgn val="ctr"/>
        <c:lblOffset val="100"/>
        <c:noMultiLvlLbl val="0"/>
      </c:catAx>
      <c:valAx>
        <c:axId val="670436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670433279"/>
        <c:crosses val="autoZero"/>
        <c:crossBetween val="between"/>
        <c:dispUnits>
          <c:builtInUnit val="millions"/>
          <c:dispUnitsLbl>
            <c:layout>
              <c:manualLayout>
                <c:xMode val="edge"/>
                <c:yMode val="edge"/>
                <c:x val="7.8125E-3"/>
                <c:y val="0.32620901044481976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33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dirty="0"/>
                    <a:t>Gross</a:t>
                  </a:r>
                  <a:r>
                    <a:rPr lang="en-US" baseline="0" dirty="0"/>
                    <a:t> Sales In </a:t>
                  </a:r>
                  <a:r>
                    <a:rPr lang="en-US" dirty="0"/>
                    <a:t>Millions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</c:dispUnitsLbl>
        </c:dispUnits>
      </c:valAx>
      <c:spPr>
        <a:solidFill>
          <a:schemeClr val="bg1"/>
        </a:solidFill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total_sold_quantity</c:v>
                </c:pt>
              </c:strCache>
            </c:strRef>
          </c:tx>
          <c:spPr>
            <a:solidFill>
              <a:srgbClr val="5B4833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7005619</c:v>
                </c:pt>
                <c:pt idx="1">
                  <c:v>6649642</c:v>
                </c:pt>
                <c:pt idx="2">
                  <c:v>2075087</c:v>
                </c:pt>
                <c:pt idx="3">
                  <c:v>5042541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F0-43DD-BD80-2AD4A3A0912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overlap val="-70"/>
        <c:axId val="1119531327"/>
        <c:axId val="1119531743"/>
      </c:barChart>
      <c:catAx>
        <c:axId val="1119531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119531743"/>
        <c:crosses val="autoZero"/>
        <c:auto val="1"/>
        <c:lblAlgn val="ctr"/>
        <c:lblOffset val="100"/>
        <c:noMultiLvlLbl val="0"/>
      </c:catAx>
      <c:valAx>
        <c:axId val="1119531743"/>
        <c:scaling>
          <c:orientation val="minMax"/>
        </c:scaling>
        <c:delete val="1"/>
        <c:axPos val="l"/>
        <c:numFmt formatCode="#,##0.00" sourceLinked="0"/>
        <c:majorTickMark val="none"/>
        <c:minorTickMark val="none"/>
        <c:tickLblPos val="nextTo"/>
        <c:crossAx val="1119531327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 Gross_sales_mln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333333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370-4A2E-868D-BB8269F58239}"/>
              </c:ext>
            </c:extLst>
          </c:dPt>
          <c:dPt>
            <c:idx val="1"/>
            <c:bubble3D val="0"/>
            <c:spPr>
              <a:solidFill>
                <a:srgbClr val="AB752B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370-4A2E-868D-BB8269F58239}"/>
              </c:ext>
            </c:extLst>
          </c:dPt>
          <c:dPt>
            <c:idx val="2"/>
            <c:bubble3D val="0"/>
            <c:spPr>
              <a:solidFill>
                <a:srgbClr val="FFA600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370-4A2E-868D-BB8269F58239}"/>
              </c:ext>
            </c:extLst>
          </c:dPt>
          <c:dLbls>
            <c:dLbl>
              <c:idx val="0"/>
              <c:layout>
                <c:manualLayout>
                  <c:x val="-7.102488145184653E-2"/>
                  <c:y val="-0.18949778229166928"/>
                </c:manualLayout>
              </c:layout>
              <c:tx>
                <c:rich>
                  <a:bodyPr/>
                  <a:lstStyle/>
                  <a:p>
                    <a:fld id="{06E0FE69-A208-48F1-BE60-3121673317AE}" type="PERCENTAGE">
                      <a:rPr lang="en-US" sz="1600" b="1">
                        <a:solidFill>
                          <a:schemeClr val="bg1"/>
                        </a:solidFill>
                      </a:rPr>
                      <a:pPr/>
                      <a:t>[PORCENTAJE]</a:t>
                    </a:fld>
                    <a:endParaRPr lang="es-CO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370-4A2E-868D-BB8269F58239}"/>
                </c:ext>
              </c:extLst>
            </c:dLbl>
            <c:dLbl>
              <c:idx val="1"/>
              <c:layout>
                <c:manualLayout>
                  <c:x val="0.10449013807547752"/>
                  <c:y val="8.9836597806108531E-2"/>
                </c:manualLayout>
              </c:layout>
              <c:tx>
                <c:rich>
                  <a:bodyPr/>
                  <a:lstStyle/>
                  <a:p>
                    <a:fld id="{DEDC3B5E-50B3-4548-A163-B824611EDA04}" type="PERCENTAGE">
                      <a:rPr lang="en-US" sz="1600" b="1">
                        <a:solidFill>
                          <a:schemeClr val="bg1"/>
                        </a:solidFill>
                      </a:rPr>
                      <a:pPr/>
                      <a:t>[PORCENTAJE]</a:t>
                    </a:fld>
                    <a:endParaRPr lang="es-CO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E370-4A2E-868D-BB8269F58239}"/>
                </c:ext>
              </c:extLst>
            </c:dLbl>
            <c:dLbl>
              <c:idx val="2"/>
              <c:layout>
                <c:manualLayout>
                  <c:x val="6.4665807556125721E-2"/>
                  <c:y val="0.1472896874050737"/>
                </c:manualLayout>
              </c:layout>
              <c:tx>
                <c:rich>
                  <a:bodyPr/>
                  <a:lstStyle/>
                  <a:p>
                    <a:fld id="{9AB34ED0-12CA-4C4D-A384-8AC98A1818FD}" type="PERCENTAGE">
                      <a:rPr lang="en-US" sz="1600" b="1">
                        <a:solidFill>
                          <a:schemeClr val="bg1"/>
                        </a:solidFill>
                      </a:rPr>
                      <a:pPr/>
                      <a:t>[PORCENTAJE]</a:t>
                    </a:fld>
                    <a:endParaRPr lang="es-CO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370-4A2E-868D-BB8269F5823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Retailer</c:v>
                </c:pt>
                <c:pt idx="1">
                  <c:v>Direct</c:v>
                </c:pt>
                <c:pt idx="2">
                  <c:v>Distributor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1219081639.9472001</c:v>
                </c:pt>
                <c:pt idx="1">
                  <c:v>257532002.65360001</c:v>
                </c:pt>
                <c:pt idx="2">
                  <c:v>188025630.9348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70-4A2E-868D-BB8269F58239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Division</a:t>
            </a:r>
            <a:r>
              <a:rPr lang="en-US" baseline="0" dirty="0"/>
              <a:t> N&amp;S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>
        <c:manualLayout>
          <c:layoutTarget val="inner"/>
          <c:xMode val="edge"/>
          <c:yMode val="edge"/>
          <c:x val="0.34823426999547336"/>
          <c:y val="0.18965981039110255"/>
          <c:w val="0.61933656000092852"/>
          <c:h val="0.7572615526774125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total_sold_quantity</c:v>
                </c:pt>
              </c:strCache>
            </c:strRef>
          </c:tx>
          <c:spPr>
            <a:solidFill>
              <a:srgbClr val="D48D20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AQ Pen Drive 2 IN 1</c:v>
                </c:pt>
                <c:pt idx="1">
                  <c:v>AQ Pen Drive DRC</c:v>
                </c:pt>
                <c:pt idx="2">
                  <c:v>AQ Clx1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1159222</c:v>
                </c:pt>
                <c:pt idx="1">
                  <c:v>1128104</c:v>
                </c:pt>
                <c:pt idx="2">
                  <c:v>729696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05-49B3-8BE7-2F7C2441145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559833311"/>
        <c:axId val="1559835807"/>
      </c:barChart>
      <c:catAx>
        <c:axId val="155983331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559835807"/>
        <c:crosses val="autoZero"/>
        <c:auto val="1"/>
        <c:lblAlgn val="ctr"/>
        <c:lblOffset val="100"/>
        <c:noMultiLvlLbl val="0"/>
      </c:catAx>
      <c:valAx>
        <c:axId val="1559835807"/>
        <c:scaling>
          <c:orientation val="minMax"/>
        </c:scaling>
        <c:delete val="1"/>
        <c:axPos val="t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sz="1000" dirty="0"/>
                  <a:t>*In </a:t>
                </a:r>
                <a:r>
                  <a:rPr lang="es-CO" sz="1000" dirty="0" err="1"/>
                  <a:t>Millions</a:t>
                </a:r>
                <a:endParaRPr lang="es-CO" sz="1000" dirty="0"/>
              </a:p>
            </c:rich>
          </c:tx>
          <c:layout>
            <c:manualLayout>
              <c:xMode val="edge"/>
              <c:yMode val="edge"/>
              <c:x val="0.76883248023956252"/>
              <c:y val="0.889525764985880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crossAx val="1559833311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33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Division</a:t>
            </a:r>
            <a:r>
              <a:rPr lang="en-US" sz="1600" baseline="0" dirty="0"/>
              <a:t> P&amp;A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33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>
        <c:manualLayout>
          <c:layoutTarget val="inner"/>
          <c:xMode val="edge"/>
          <c:yMode val="edge"/>
          <c:x val="0.45295077335369405"/>
          <c:y val="0.18153530514010052"/>
          <c:w val="0.51404656564434803"/>
          <c:h val="0.7636203104027274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total_sold_quantity</c:v>
                </c:pt>
              </c:strCache>
            </c:strRef>
          </c:tx>
          <c:spPr>
            <a:solidFill>
              <a:srgbClr val="D48D20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AQ Gamers Ms</c:v>
                </c:pt>
                <c:pt idx="1">
                  <c:v>AQ Master wireless x1 Ms</c:v>
                </c:pt>
                <c:pt idx="2">
                  <c:v>AQ Gamers Ms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683634</c:v>
                </c:pt>
                <c:pt idx="1">
                  <c:v>682321</c:v>
                </c:pt>
                <c:pt idx="2">
                  <c:v>681531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CC-48A1-A3E5-6AF6D59618D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559833311"/>
        <c:axId val="1559835807"/>
      </c:barChart>
      <c:dateAx>
        <c:axId val="155983331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559835807"/>
        <c:crosses val="autoZero"/>
        <c:auto val="0"/>
        <c:lblOffset val="100"/>
        <c:baseTimeUnit val="days"/>
      </c:dateAx>
      <c:valAx>
        <c:axId val="1559835807"/>
        <c:scaling>
          <c:orientation val="minMax"/>
        </c:scaling>
        <c:delete val="1"/>
        <c:axPos val="t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sz="1100" dirty="0"/>
                  <a:t>*In </a:t>
                </a:r>
                <a:r>
                  <a:rPr lang="es-CO" sz="1100" dirty="0" err="1"/>
                  <a:t>Thousands</a:t>
                </a:r>
                <a:endParaRPr lang="es-CO" sz="1100" dirty="0"/>
              </a:p>
            </c:rich>
          </c:tx>
          <c:layout>
            <c:manualLayout>
              <c:xMode val="edge"/>
              <c:yMode val="edge"/>
              <c:x val="0.73555111845238541"/>
              <c:y val="0.8934900068977511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crossAx val="1559833311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Australia</cx:pt>
          <cx:pt idx="1">Bangladesh</cx:pt>
          <cx:pt idx="2">India</cx:pt>
          <cx:pt idx="3">Indonesia</cx:pt>
          <cx:pt idx="4">Japan</cx:pt>
          <cx:pt idx="5">New zealand</cx:pt>
          <cx:pt idx="6">Philiphines</cx:pt>
          <cx:pt idx="7">South Korea</cx:pt>
        </cx:lvl>
      </cx:strDim>
      <cx:numDim type="colorVal">
        <cx:f>Sheet1!$B$2:$B$13</cx:f>
        <cx:lvl ptCount="12" formatCode="General">
          <cx:pt idx="0">10</cx:pt>
          <cx:pt idx="1">10</cx:pt>
          <cx:pt idx="2">10</cx:pt>
          <cx:pt idx="3">10</cx:pt>
          <cx:pt idx="4">10</cx:pt>
          <cx:pt idx="5">10</cx:pt>
          <cx:pt idx="6">10</cx:pt>
          <cx:pt idx="7">10</cx:pt>
        </cx:lvl>
      </cx:numDim>
    </cx:data>
  </cx:chartData>
  <cx:chart>
    <cx:title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s-ES" sz="1862" b="0" i="0" u="none" strike="noStrike" baseline="0" dirty="0">
            <a:solidFill>
              <a:prstClr val="white">
                <a:lumMod val="95000"/>
              </a:prstClr>
            </a:solidFill>
            <a:latin typeface="Tenorite"/>
          </a:endParaRPr>
        </a:p>
      </cx:txPr>
    </cx:title>
    <cx:plotArea>
      <cx:plotAreaRegion>
        <cx:series layoutId="regionMap" uniqueId="{A59084A1-8D6F-4BC9-AB98-8040239A5BD4}">
          <cx:tx>
            <cx:txData>
              <cx:f>Sheet1!$B$1</cx:f>
              <cx:v>Series1</cx:v>
            </cx:txData>
          </cx:tx>
          <cx:dataId val="0"/>
          <cx:layoutPr>
            <cx:regionLabelLayout val="none"/>
            <cx:geography viewedRegionType="world" cultureLanguage="en-US" cultureRegion="CO" attribution="Powered by Bing">
              <cx:geoCache provider="{E9337A44-BEBE-4D9F-B70C-5C5E7DAFC167}">
                <cx:binary>7HvXctxItu2vKPR8oU6PzInpE3ESKF8sVtGJ4guCogES3ruvv7ukNiTIYc2cnhNzH64eWi2ChZ25
zdpu1d8f+r89xE/35ac+idPqbw/9r5+Dus7/9ssv1UPwlNxXXxLzUGZV9lx/eciSX7LnZ/Pw9Mtj
ed+Z1P+FIMx+eQjuy/qp//xff4e3+U/ZNnu4r02WHpqncrh4qpq4rj549u6jTw9Zk9bHj/vwpl8/
7566T+PTfXyfPn7+9JTWph6uhvzp18+vfu/zp1+mb3sj+VMMh6ubR/isxfAXjhCSVBH4C/6Qz5/i
LPV/e45t8kVSxjAW8OCn1N19Ap88Hufu9HF+HOb+8bF8qqpPv/09+fCr80+emSpzfqrByY7n3d39
uOAvr9X8X3+f/ACuPPnJC0tM9XPq0dQQ/91UdXkfm/vfFfJvMAPhX2wiMaKCvdY/ZV+YQlhK8dM8
+HehP63wT53lfRu8+OjEAi+eTPX/39f/ef3/k573/wMBYON/NRBW6eO/MwgI+UI54Rgx/ioGbPWF
CiokF/hnDMDjl0h08hjv+/9vH5v4/m8/nfr9avef93t9n/rx/eNTFfx+/78OPIR+kTajSHGqfv55
pXqFvhAuiC2V/PlU/i76J/z8c0d6X/8vPzsxwstHU0to9z9vCXCSLH2q/p3Ob6EvWClh/26Go7pf
mQJj9gUhpWxF3vr/6dO8b4MXF5mY4MWTqQVW/w9YYB+Y2OSBASv87pH/KBj+9wqB9X1+n54S/7pS
+agWo+KL4AxzbpOfwTZxAGp/UbaAcJzY/+Qx3rf9bx+b2P23n05tvt7/56PuMmvq4NMmK5/+jZUX
KJ1RSYj8PbnQ11FHbKh/ibQRm0DfP3ma93X/6sMTC7x6NrXD5uLfYYd/HBJ/+Kd7X9/PfjQZL8rj
j5/+uCo0P5OPftSr/Ezjq8dfP2MC/cUfrcvxFa9y/Csf/+P3n+6rGj7K6RclGbUhLrqnHz+BUkJR
KikiAhOKmP35U5qVdfDrZ8a/cPgJtqWkFCFbQkFdHR3r188EfWGEAAIjIhVFAkrx36+0z+LB/1FN
/Qzn3/79KW2SfWbSuvr1MwjPf/7W8XgSBBAlOLEZI5gpasMR8of7C2gZ4Zfx/0GWF8mx79WuSBem
m6F4XkezFyp4R4R4I4IiCcmZ2UTYcE9w3Zci4HAeHupW7Ual+8dydL1q1rTzvyYE+pOXQsYkzphH
QQgbnLhwDXapcXj4M0f8Q22duspRmy+0lXV+HEZJp3bEdsZu5xGHEB01m4/vcjzrK5soKQmoC5wF
1AWd+2spIWXjwNrAXKKuHOeDQskuHFp/8bGUqeWVxIRBJmcCSUHU1PJVhKscoWLcZwT5bjMO0SIN
azIfuhitPhYFGeHVhZQkiCsBzSGWDAsxUZvpCuwbu8b7JlM8c4wVh1ssGNl5KIu2QVo312OLglth
d8OmSWJz+7F8fNTYS40eD2AziaCEpERJPvFyL2uGigmK96m9jCypA6vYxOM+hjtHfq3zKNlUJJiX
7CqMzAn3f3t5akvIlVQIykELx+cvfEbFDYlIFCQHL/V1PIZ67G5VtZZiT6pbX9ZO1Ap94r7ozX1f
ybSPz1/IFCgLg46kyUGx4a63GqpLJfSYRY+pyIju86TWo5+s2y64GBL//IT4t+o+ilcSSQ5ZyUYT
ew8Uxjay85NDWJRrry9um7FxaIcWrTHGzYPkmRQjcrDJFlYA2ujxiQjC00BVktoKgdYFBaQUbKJ0
E5UU1wTHB2LRXW/VZ3XUfquC3FWefBqkEE4/1tcVz8/ssFuPJD4vm2gms/JKhN1FIgpXWSZ2PtbL
e56gMLIpoRDcAO6vrQLxZiWdkfEh4s29iMzetIAhKprlqeWaqA5nVcivkyY5oQ0oASbeD8rAEHhg
DCyonJijyiscsTBODtFg5tUQ6zIFJO7NLOHXZTY6oVD/Ewd8KfJonxcOOMRNE5Q5eAAbimXf3Q3+
gcW1tgVxPC/UkUx11uY6aYJTOj512YmSUWYyLrskOVhRRvUYDvu0aJgOaLviIvneCha5tZ9Wuguq
WBOaPrDUWotxWBW1uJBlPYN8PS9Ge5tn4ZznfMWQbXSP83lEi4cuKC2nCdC+5tyfwzx2kXcgpxyT
vSxoonMvXrAuXQyE3Yxj4DtD2zxnyTBonsI/6szt7MbFqVxYefkQ9FboWGO585m/age2K021kZHf
a5kFie7a8iz1/a8KpeugMm6Tl8yhbXxj4+irV4w7L8odxc1ZF2ZLZFG34oOL83QtCzzrmHfdhOki
kCzWUWd3TtHXo5u3Qe4YADsjSeea2iA94NDtg3geSPu24mTT2WpjWM20ZVvfPJSumiSPdFF654yy
Oa7TxkF2dxuLcd11YagFq1qNm3aRj0Ome5Yvid012u/wvPPb7YjMSkrrYNnBPAO9OLwrt2OYrz+O
rh/h8xrkwc0VoCwWUMiQaXhByI9Z3Iv4IOiIdBihhWXqzi1Fvu59sgiGYsYT4woxLjKLbhKRu3FS
rQPTOZgPuvLIfdpYBz82hxMne4uHDIIeS8EgB9pvUgDNBpYbluWHqHjkgPt9qsl4xYLSqcRMecLl
/qGlnUZRcyoQ34YDswW2KYdiQhz/73UgIt+ErRii/BBbAm2QwnROLVLODBLVSvZ95aAIbIQ9Ye5o
R9pFyIfmLCSF2Iww55pZMRVr2wTFToxxoS3j12sGLjVHXdQ8fqwncjzMawvCYRmTTECBy2CQ9vqw
0og+9zueHUq1Mu2jyb76drNpq2/NkGrWjm7YnPnoDqdcE1S0Tj8YzdWmGgLtea1bgxsm9WWbPkd+
OsuR0+NMp7GZ8dA4Pt32yDhW1l9/fOojek4PrTCR/GhgKHEn6GpCP4ep4JAfRlZvvCHaR6YwuvOt
6AS04WOhPJEkCYaSHUMW4TCHf62ezmS4JLTLD1T6xYZ0ErnDaHlrJE28lFaY6qGCABTY5CujWH9m
pZVyPa5Cp4iaxI1Mz06U3e+417ErVeBYtoLifnIkYZuk85oqP5jiZuj4RZqMTpIWmtpLFT8wFC8/
VvbbFMoklMQUylVOOZOTvG4hP0M8AmUrOdCHPqt7p2ZjPAv8Es0TZg/PbLBGJ1Is012TWCdM8O51
YQcllI2gFTyOOF6mNQs1bcWLFCzQotRpWjlqjL057c1Z0KaPRZIEusjUifw97Qega5SEKW5DeoTG
j0wuXaHA86zxqOQgdrwqdi27PyHiXb3+KYJOCsYyZrn0ohqc2KOakUXfejPEfahN2dwn320T68yE
J5znnciBvpBC88Go4mpaJiaZZbIuUPmBpOrQSuzKrr32SXAqMbyFXw4tDqOcgofCfyYYWBi/yUhq
l4cK8/PKpL32g+oyi4kL2W+X++isNGzVU9lqleQXXYRPtI1vce31AY5u9aIairs8GUYpSyjAznlV
6t5P3SJL9MAip8Vq9nGMvK19j9JsmIZDtqGAo6+l9bBIHU3Fy4Nn1IJH5bJr6tUok2Xd2SfSyzui
MFKA1Ef7CTRt7c0A6DfkbXUgWPmuTAydRzhXcz8kz7432Cf0+NZhYO0Co2X4Q2HbO22Mwbqo9au6
OuQ4c0lUzn070MLIE1H+Nhg4xpjjYwdDBGETUAtUZ2AS04MYXs5yQ89HE6/sLtxwKiHyo1lYV1vc
dyfC4W2YH8XChO8Y6NCVT8LcGko77jGIjcaOrHBqgiWi0v65av6HI4x3pSgG/TBs0mFgOPGO1k6r
MQ/BZNaY7tOWXaYWX33sgO+02xxmC4RiWNgz/qbdLqhhKKrH6iCT55JkjgwL3YhW9/LKanJ3zHuX
pYfeOiRZfcL537veS9GTUKOdV/hSghItLJdoCAItW3mqvXnHDxVRBDIep6DJaSJO89wuStrwvd22
xRpjklz7diWW4Cfjzw3dPzTXW1FQtCEOzSL4o3hjLitsVTWI0By6cRjmNRnLTYqzdp4X0bj42GwT
UQRRWOEDwwICmZC3uBH5WOAma4dDBZyRDRkGtpEZsg+xsNqzj0VNcIMg9mMiCOs8AhngTXvuxSQu
6qaxD9KrmrmHVeTYWPCn1IqtTc+65JRHTkL6KBAGMBJzAStCRKden0dx4qMSWQecKPXNp623aTJc
rKLKx+cKUOeGlDnWRYj6W2DJFI6X9t1TI4v6PGNhtGuogo6mB6/eWl7Yu6jmQieUdfdVltSx7ovE
OjFFeasjgDOpoByGsSkgwgSFchSTxq8z6zAG99HgwniiL/fRcCLxvzE6ey2FvE4WrOBjpPrUOrAg
4K7Jebbv/MDaIpTRfw3fYAQIV7EZAZiGwTVjx/L2RRaMoEEFZLCLQzPoqNeDdyIZTUL/zfuPz1+8
v6jiBBdIFYfirs4dFvzF4x81+eL1eT9mdmLB8dkws+NF5rkfx8S0vH9z/qNDvBBAuGUjf/CKgxr3
8kbhA/RlndEJDAOo07JFmM0rpdnX0br4WPIpxU3qo5qzPssbVhwgE+DezZsTNzv1/gkm53nSBQJx
MMw4C2PNgr9o+EniHEbogtAIlknHHWMXyP9r7+eT4thWTW1nNbwf6kiN2S63/lXk/REZtg05GaYX
cpr5K7/u80ZYxUHKyyJb9GyBq4ePbTwpQX9zrj9E4MkdUNS2sZ355aFl/SxsiG4a6TD51SK5TqEU
/VjaG1R5faEfBcILV5asCuphhFCEua/Kll21KtkJpzolgryOlozGig7HaPdsJ2UOwdtmPCHifb/9
U2cTwMJh6eNUgQjhOxn0BtYJLZ16//H5Cy152OdpVMP7u2hZJrPm8q8ZYQJY2GIGRyOYfIwd07hJ
q7v6L95gAlldlMTCxLI4lFekB3Q6YYB3nVYyDmQSKCU5m7yelmmoRFBB3zT6bpWXkHEzbcdb0S+8
4lS+fdcaL4RNUFBWVlITUZYHZZ9bIoX9yPJ/YA8Jc38OWzABk7bX5k7sdAhxFZaHWnmay3XPbmWQ
nbDIu2HxQsjEp/wxImOSgtGTsZznI78sy3xuKXSiOHnXMopJaWOYxgg+KU6aZGzZgCgg1kIGTiec
PR1WI99/rLGjfV8MvH6CFqxyjp2EgD3oxCS8rSyZCnAvhteht6HPY+2K249lvGd2+qPeVbBw52oi
IyFFXcPiuITx9Fkr53kcnbDIKQGT7CdoXZejAAGqcprizhTlCQHvaQl6YYZgMIbhCtMb8NIHDY75
AUji3SzrF7jXebb9WE3v+RXDsM+DTh5IJlM1eXHtja0PAyLRbK34ti939aml3bv3IJwBuYhK2FNN
8EqqWPptAqPqqECX4RjtMr9+CHxkw0AKJuYf3+c9q7AXwibQEuRNW/gWjOS5/aCJ+v7x209dZWKS
wU9ol7RxfhikK/yVZ1zF3bo5EYTvSmFQMjBgiMBKcQIoqS9DqEr94jDMAnMugwcW3Y7kRBZ5V1GC
wvxRcuB9T3td6BrrJs8xGD5a53Mq/tX+AyoF2Lz/8XryGhRHWbUDslB+SP1Gh+QAiapB84+t8a7v
CgHUXBijQis4qQ/HBDZ5hPX5wZdc92O5kNjTo20WH4t5X1N/iJmWiZCfBBAKQEwMlUgyXg4Fdj6W
8KNKmwIiNOk2hZ75CImTELHrZCR148GCxF7W+SJQKy7nldGm1U05S77j2v1Y4ruqeyFwEiYmyBKR
lCCwJroNzwPkJNmJtPiuFwNjEMi9kE7otM/lvBxsmoIIC2ncEx0XjwW3tX1iBPD+Tf4UM3E0iHY+
2gmIYZ7nDDR02yrUPsj7WGHvOQFMa4AcfmRAAgHhtT8DDaob2igAXyNXQwM3Cp7+koDppN4WbRf5
EgTIZ5NtKfvX5k0/Ui5HMHQAupqAockkWyGeJBj7gIuSzqVYJrDGpScM/r6K/hQxVVEQ9TXGSX7I
rL0avyfJ1ccaOoLrNEj+vAIsKV+bgOWcy1bAksYXuSZJpJnJHI+V2mt0l5xKJO/5FRR0sAsCtpYN
86XX0ipWBi2s27MDECmK8AH626Q3J5yKKvZjQvXmVn/KmVJ6bNSLwYP695A1F6bwXdTelOJsyGdZ
/mw1lQOLi5zu6nYfDpeBeu6beO75RMP+lIVnnj9XzTdMqa7zZVqu+i7QmINmmm+ss526P67AH7xw
57fSxd53wa7T9oDb5768sjHWVvpUN2dA6QAWwyVVG1Fz3cpIt9m1qedpvwyjLYF3huMu4ufhuLe8
Q9Cd9fS5bg4m7oBJEGqeAAmovTTiPkoW1JS6kd9aeeFnSxsGHLb1PCQb2we+2xrly87eqmjTpKWO
glXgX2awU0Xepi1mdnLOikLX45noL7yW6JQUWqaLnJ2FMtayCp2RzQZrWWVf00roujiryDwi13nT
66q5z8ZI1x3RVGxRdhEz2NWmkR6DXONyVvlfK3wv+7PE26BxYVdA5PjutTCFgcUqisJ5lhgHFvZK
5hurOlTs3Aru++pbiOx10T+E2Tqr4jlLYt12rQ7Kg7BneXPoy9qpInB42w3tm6Bjzhhf9YCpQbX0
7Ju6wzoNVyRyvfE6pxvc72Q2Z2hNx8vIv+jrGYwjHUm3eWE5YXwNjC4whOtl6bfE72dpEF+iYl6J
myQ+lNCMefOYf5feDpmHWJ4RUc0ImqUoXrGc6pAb3YJJSFrrzh51bEU6AMKEb85a74byFSkWdj1L
+xXUElFKNOtD3faXhb3vulHnyYMXXSa17wSs0105H71V1OyHDnzryK+qbVeA1hm/iZqrCm3z+CyC
64kQeJnWosHZzEe1O1ow0J7VQ65DFji8OUgTuFm+97ptJHrd5A8djnQv6CIoA233+za4NNZdX83z
bI7kuU16h+ctLHqvrHEh1EWZXdtZsPATYFEEZ17/3MpVjS5GorQPJKOUeTdDci1Epq3MONIqllZy
BTursdjy6K6vd6CuwpobbwscMHvodNwPGoUwJykurWBdt7emndnBoki+J+yiwdQZ/MCR5DlUV4nl
Od34PatXpr7vyAI24rrOzkfS6VFu2XCZweWj5nvLY8fC27oPHdYJ2DW2OpNY5xB2g1sCMSPeUhh/
81CXtRsNRNf1sun3GCp6dUeyrbLWvgUxd9bF8xApGKIeaNy4tFr0YtnQ9ZhubTpv7MtoeCLFHnlX
mdrRCPiNMgB/2QaV2/qBzkdf0/E2SohWyM3YNbCMhmIBe+zcbH21rexN3fcascxJxSxp94W6lMho
G2hSsE/JzBzmbEWU65jYrky3vjWrxnXZOQiwltM9jq5YvajRvugXDIiGDJ1Z5JLLx4BjXQFpKr8K
wgeTPxM8yz1P+57j574e82pRRa7oLn1qgQd+7ZtR1yLU0rvLGyBwMOHYja+LcV7WuxqtBfYdjldF
dKPGVcuXVjEX0arOnlq8Y2bfZ08J3lrqqohap/ICtxojtwhvqT+3/HkcbqJhp5pdolxJd1bbO6Xl
EnKVx5exXJNyVZGVItcCAaIdDJvhutc0iZyee46VWrCHD+a+legYRboia9vbFOVN3Pq6lJ6OrHSu
cOYwuBtsE9ZAD5kN3D8HHh6MdLsrI2dBeC9apNPqtoNheB/BBqTALrMXeTloq2EucKlmMA92WRM6
KniIc3gtfyjyOZezEq8jeh6NlsbphdXfW2KdD2sZI0g+B9buRwIL5uqaZa4fuU0QOP6YztLkiZel
OyRbH2aMsaVLe2dx8MVob0V7BYAcmGevbIAeFzi92sjcmsliMXZ0VvgErOs5tV0/RkAMC8ZzwivX
i0fdiXhnsXXdrYGG6RZd65QU2IxmlahAwwhQx3ngJOUMh2dVfyboGWruGD/I5mD5e6aIa9dXdQjU
nhK4OnXjFvw66r8jJRzYPWmE8YILtAisVRm3FxW+FCq+UOnNyL7V9NwTYsXaxyiBBaNvFa5NIc3A
zNzOzDoHllPLQlic5K4IPU0yrse03OExdYbIA/0CNyYgeihHXQA1N425hlXmFY6SZcKDHbJDR9o7
5O+y7iZQVyTfsPqJkcJpfDwfDNclDLxa73uI2Txg1RyLbRje18E16uU3xR7qcJ+Si6InjgD6XJnO
5TjMTWavfLFEZN21Oz9d1P0B81k4Lop4bUSim+GqLw60mxEojvBtQoCguokhj6hEM3tjbM9N/HlT
b2z7zm+eGTA4rbXFLmUJ+bEPtCWXPNhH3dbHi5EumvFO2V+D4hviq3bc0+Kiar4n5CIr5VxYtzJ/
MuGTiZuZqspZrAYHaMN6yGKnVRgy5EPrfRPDqKvgErVQ22x8cwj9NeuLpbCvUn7wc0jJ10V9EXHY
6AC1ocuffKh/fOvSiwuHxWuZHLi3blSjSQ5oahVOFC9VVs25dR7HvZMPSttJrm0ZbW1riZN50151
BHA6v8z5NqAD8AWfUn/TtQ8c0CsGVAWSZgvNDr82TbEMwGPD3nd6v4OuC7lVdsnp114C0zR8FuaA
4lxnaG13BXB+zQojM0+yPW9vQwveNphZH0Q6hURTr7MEssUAxUC3K7rNQA6o2Kbe2lZAnVhTtu3t
WRl2s1Kdo6p3mNUuMlu4sfC1lZzbyhxR32vOqvFcmD0G8FaXtGCaNlg3pFplAulCQedB7YU3Jjot
upWyrtucLmWxM4YfQpY6olUO8WsnDh8zxp22id08/1b5y3YAmujXrtihvnM9emdZCib4UAl01G3J
UtQAtQmwMMZ7VQinq69jvm1CtozoAthfa78OHBEyR1R4Q0IAM8CXpgKqFvAggYDklMCxs6AYbKH5
8lWuhWW0B6MkSS5gRwgucC/TeNEB7MVRN4cM6BqA277Iv3rq0QYvrIbKSf1R9106w2Jf+QAokXFy
/mDCG+DPac+wZQzTyGAENkAzwzg9iHid2d/KtnXaaqN88PGcbq0MIg9dIX5Fh/quRTdxdWe3TuxL
zcdbFQKNnm1HcIxEfu2gNrP4U+eljldHOiKXCAjurAyhtqkv+ly5cQsc0GEf59ipqi3KYyD33mTc
qbNqxsfKDQFYKbkBn4kL36HWhYpS3fWP/bDLvAPLN83x9jaQlS2iSU01b59LSEvxMM6x329kKeYZ
YHY87Eb2lXRL09xXJdE5LzQP7wAfHZs+5OEFDW9yOvPsXZ5dYGAvNlm8GyEvpJACS8iUz569yXy6
GtlFKRZZ1zh5fRU2OxkJDevUGR57nZTXSeJDTfxYtN99H/IynzE5E+KadmOt6yh7oMU8IbdtnejC
B89vZl4Bi21gTWJb99XXYXiKqa1zUHk0zPuihmwWwmB9E5jQ6ZhxVMMdr2zdwBuBTRlBuRBrPwUe
hb3t/YXnQSlBb0y3DGAeL8WuAF6HrEHd5KYq5g2U02p0h+FaMg/SVu+kNYa89bUo9hgqujTrteGV
zgLbya19BDgWQO+RriQFmlKzi8LEQeFNzZJ13FjaglKC7MnInKGnLm9abbpdQJGGfSLIMZqaDt51
aalM084HLH+k/oWy72TznajYBYpGxp65WATk2rCtVd133bfIRroqL6zqMuAbU9U6o7uu7nTvdUDQ
jmejDbyUSy8JgaJuZllgHAzfier7pzCIXfiSkduhWSIvs2TUJczvK/+W5CVUYSnQ2aNZ183Cwj5H
OXK9nrm05oCpmxFah4ilboJjbVkl4ONt4n9F1YUHrUIql9i7LcoUKuidRVZj+S3v20WTbgDH63Q+
5vk2BSysCtimVWcm7DQeErcB9Iw74lQh0NML6TTwRQYxa2FUWhZLGXjaG++MT6HGBPYNanQFpHvT
ZoAXgzOaxunr28bkLg+ZLoqFX2yp2SXVwR4uSb4KvVVWQ1HWxm42AN+BXWBCtCfQ0oq2DLq9/LqO
4NsDW5aCvnu3827p0Do06pxAXqVDrUMgxLQhcNHLXndZ4pSBr1tzHVkhdE/tTODWCdMK2qKnkp7j
Kgdu8SoxpaP8XZc+pXTvNcuoux+KlRFzywaulz0D3rtrw5AL2BfbqBpcShcckJPvilDsRNDtQ+lv
E29P6rNArmtFFsCZPQhLuAwubPNtrZYq2HpqGYXrVqyA4pLZZ1KsGnY31qVjAUs+9qCuL6HFU4k7
YGthMGyVlSMa5vQeNMBx6JZsdAlSs7SqFk0L+VDlbiOAbn7dKuhRcwae0AJdA0pkf9t7S2ON+yJV
DrYuhmHjKQq7/H5BsyXOznt8G2ePKH8YS7rEHfhxwWdD7jt+vasCC5AIjpQgXXuxw6pkJkex8M3V
aJ/bCGjcPFup8ozIeRDOR7QZaKMLU2tRfW+CbQsc5BpFjgdV+NDU576kugBYE8Uq7hJIyJ1bpDDS
A7ehYbCyLYAnDhs2Pu8qplX+DYuV8a5IclkViwQ2xVF3DV1YFm04cF5sKLTALV0KMV8U9yV9TLqz
IvtmyDCrc6RzGH/F8DujAuc6EwN87QHDVz9K47Z5MSd5j7Uc5KUFAGkN2E1hShOSrYKOaYwhxlIX
Q7chFNfcu/PpLK7WtbjszXZA87zK3AFdFeQh68/teB/634L/y8GVLblqQ8EvoopFbK9s3rexr8cz
L6rxLIAECIQAwdennYekklTujA3SOX26+3T3Gl+8Akyok0et4Ua1uWu8U+8f8GRTVTcrG77xvPfR
6X7hEsvqOkg05RETGz06G1qL1HHCxDPgGveabwFXsXXzxZqHcN/Uf6zskhEvorB55MhLww8MNmuf
f3HSW6lNSyujBXnnJCtLI3asAjdM6r8Jf9mvf8EeH/73dl+x+seQYaZnmnGfHEzD3bf0run73PUp
xt0sYBgK+RgxECte/2kHAYYuK5rRM0b7XncY37z94rbZGPinYWgS06rLqCqmso8NLczfqZ38w5S7
P50IlnRYaJjwoPdvYz2JVDcljTsXxn87pbMVDzZ+EwzFlC1x05m7uv99vVmzdzM9gi/vadx332aw
s51fPRixH5RRofSqE9NOF8OmUjx78Qhlfi6qOsrdL5Ocx/asNYl93Lp5bkyw7X7SNiIqrCVuq/3Q
rvLptDCeuRifOPZmxu5Kw1Q1n2HBojksM2O8V+AN2mqIyuDqBJkC39ROWTWfSH7hxlvNDrn+dlQ6
tDqm9rEoMJeM1mbO8+2yvLsMir3THIDfO8ymqlpVOR7Ftm3dyOya/exeO7adh5Nq50RzPF6UUgkc
NDdHXxVRqN9d883yeeTl1xIwq+Y8GkCFFD4eDlDdGJ6UlQbusw0OJS0wKt0VgDN2yeJR55GVq6Rx
UKq8O+HVTjUsFt37pNtEBV2sxgIreTrRZL5MwYaFTVzbN6HHCMaruKUq4t1nA9KsJG9O8+DyLv6f
zUP21pLveW7jBpW8sn5b4FzR11FQWNkCQNs3czShB4XMSOqqT0t2mC3sWXYROMDWTCkIShsQ3h2D
uPX4qZ9oNLFwFzIwREBLhTGdvGaLoaXC9fX4HI9jH+fsi3nvrPpgjB45UMzkbhR/76naVP7KroMo
mNrIRbPxyhKFjWedcei4i97DtwG/teZqCdMubKIwtF6kzdiclJ2qkKQ9Rn863icAq649OQBkbvlv
QJdu6k2oTrQ8BGYFWHaSuBXzOEci74FeNt6SttYzDP65JmgAsQncIfLVzqswyZnbwfaj0usi0smY
Tj+tvYfVAkzWEvcVHoDbYFFrADk/Zto+DS5udXjxx0vfZvO86UFQlR2LzKaO9OxGnGGrKQQlofec
by1v63Y3lNVISSO1q1/bWPv2nU4by30qdzt3GemepoScle+cYdPSmx7fA3od0ABDuQnK41hlXrnj
ZpVIn6dddwqHGiWHRY5QyeSaB3eu/mFHFTtJXVzTEue5ifvph7hTVC7r0Q1iHMzEnUQS8NVM3zuC
iolD53qnvMXgp4pEFbg43vzPZUMk2zaawu1ibOf8d6z2AZDYgi41uDIZRHd2PP6w0S5Ab5lOVOg3
wlnS+UVk23cfq9QUlKE/fAp7SfsiTLkjEysfkkquOjRjBvdruekCcJvtmL246AClHGrxqtHYoKux
iQEkIjqskIl/FuvjkW4wtyTaBLk7fYwWDsDEj2VuAb9ijmePziURR6EuHNRsiYd2KYCZCuu3sDe1
+1lZuDzqSMfPrlphW5KAXrP8PiITT8z2aLOToiI2i82AEcaTeN/myXRlhPCwkz07Ua5OZf4y/O9H
/VAkvJa6jb1y7eCyL+2SKL7v2G7RRlw51l44PZjJXYs+7Awj2kMIIFGmwXSofLYVwRcZRWybbCWG
8xDuwUyCXesOwApp63+Oi5VKv0f1V7sWuMMP+7UQPbD3uejvo39ptEhZ4MZOW8UQvlHNbqgGUZ3f
BAeERMOx6Xp2VqZvo2NtSfMY4J+kQxtPZVKAvwCZU/i3Dsu8bO3hgIBUoEZmGthBtJpowK0xluMy
kaNQZWS1cqe43ljYXHdxVrlIzEkDoeY/gwpjwzk7+fRBgarDAktWGP1HOT1phRatRR7BgpAyHz9n
BH8WBDsGAmxsT1a1G7QCxjpawVZQcsYqXeWlwBexiR/l5UcsuUV5Xaxn+XCt91eRscKTdLykb4BY
nB5IsgbcHiIjdPdjacLGoBItVh6ZshzrXboTkfDAB5ppUG3r8lZ2OENYLeVn5mBob9cYdlXRx7p7
3btTbZ2wvxsFBHV62ExtF9kgZsPyY8nf59xPcFwADet1Hogt9yE6NrACf/khOmz70JgpR/YgxVev
w1Rjf9CTJGLyOQRGTLo6cbFdhDKUUFPhU+C90fZo9RgB8zZ25q+Ci2j0sTFT78YpY+SHF/5KYpeg
9rsIRqeNSR0oDUdw9tIzMC4cxy6pazfxFlx5dKOWRd20xF4O9FvEJj1AqYvs8nvCWCtBBAlra9Hb
2LKkhmmXBd8zkfEkQGf4ZzgPsmURiesssQrkeinIRfZXaCXGPMWssAGcPvPw3odTpPIROsWPXZM4
BEqZ172/t9w7PCD/XAJghGGelBcHtFIob5xffHRbBmThnI3h2FVYvjP3TfWXd2AsGV/l5ooGOiO9
AXGVwBhkxi2IzLrrI60kxiyQE2BwBlbEAiyODUBZY5N2Zu9weWU5x+jXy1iQE6mXtzoEJTnjTueJ
MO2kGelagIkMmzbtdZvlQ7NtquJKgWhk6f10Vb9SGEOx6rg2xzCtnPkNiRtghawECjZY/w/qPFwj
cQSF4zG8mno9KQC9YFnnOVCNzPcoXRiU1z57Vvgs00iinrer1m1XflWuvO4aeBixvSBWhoWpOYdk
wjdL4W10eJrYUdrffeFhszNcLcUlUGPSKZnYPf/y8z1tcNYeLjSx8tPO/9z5yqmG6EWxBGTGrvlt
Fx9TPUcB5kHXejGVDwoCuZdfpe4jDzN/Qe8oL9V8XYyfDpStuMzluhYdFoCrWA9/Ez0a7WrEEcoB
hCsHg5CcUgNbW0uwHvhTzrvSw4S4KoOvphF4qj12aEQ0Y0hY1MUdrQy0aWJyngWqA43dbgr0DjcH
yeniTXqfZMTvbkAIOTG2tKC7YSJh/5iJUYGFwJ9gtma8fmlEqq4SjJo7Q64NktnlD2czVqjDjOIr
dnmehviYetgQuewXgnLmuVntHfz+UZU4zHVcQbWogXm12qkB5J3YTPA+O8xKhnlbhU/HAP9W8B0V
+Va4ReLgkblAT1P1NgV2tMg3pjfueA8Vw+zq4QsCJsFYslC5WXzAEByNhlsp5rA9fxn/ucgEBj9J
vqYasZSI93CCiHhXv7oW7bKz+V761mqo5gcPjWSuKsyG5aYCB6AlAX9SqlSOoAw0mEhP1rHbj+BE
mil1QDpGdrFyVZl1Xpi1DPCgzJxBRj3YOh8DS1O/D+7TIc+JbR17YzvZzAEgwVt2AceD37Dp3Tcv
wXSRwyFwPuzmXDrTqsI+bmdvWG4DxOw0OGbX35ryBvdt7BBIq0aU4whhC2g9Tth8t7yoA063yNoJ
vzpj56DBh1ibHbo8bTAiuKBhuPotZnfttCqrgq+2CuLSH9IBv8Xs4mD0Qbuh91LUetxFuwazD6LC
Dt+6/j7RIqPLpizveGy0Z1+ucXCs7QD+UvsqbhY34ZV/D2f/hLYFca+2L/7iroltHDn/s5bgM7T6
JhF2cTC4/TQWd+XT+g4Hyleu2zTwUYSVAyqk5itrni69Zx18bNSZvcD5piDrQd8WvHiMFk9BFeN0
mTtSQo8k7tVYwguuLqZCNF+fAFLZ7HNwcCyhACOYQBX7oQi3UjQgjW5E4KJb0D06dpCjl+E9nBQH
F1CYWWlTqD5jdQ64WHtMgw7FqLGEos1MO0xzu942s34QDQ415DBcO+2jfimJbS13ZY6oFaNf16Gd
hRTiJGnEd+2P+46IVYvZfMjJesAWEZJ0TqJDabFKJMx0ZoZ8m7StvDc4bsEiqeuig78FVKeqUWP8
esUcKM2Mg2Xrt6+9laihzqlp/Vtb2GvCKOaGxk2o3dx93a6aut/UNeQjJhOJziMoBDMHcAn7dVlh
2j8mzVdDF2KyQq5JPAVgkw3+5G4pIoXxltByrYmfzrJ+y70qRcJBpF1AJx+jsO+t5VyvROue6xyk
0zz5xyLvngx/i8IAyyUVO02476rBLp1rr6cm/2tHCKek3BRms5u84GzIpn1pOu+8C0/INVhJLBPX
vb4DlJgRGOMLrF5rvgy3DkqthQXZyJusDZTsClCaPA3IAgtDiIIK5puYywWwb66gqNlrK1/W9rSb
KIrqOD+xvnUR7XxiuZtJhrPtzx7mtkEApFsr7hjbcQmAttgqAPNfWmbm1Zhta7c69YDxViNP5szf
qzC8WZVxG3MzEtyCccYKd6atU2/wMya7c9W09y5cMM/NPhJo3AOnfBMGIBwLsIKUs41T5yglpAQg
HC6+B/Kmbve2xZ6zZ28dx177mLfdECwLjj3EeAsMA7/JocuKatjoyr/MQKleg2k1wMku3C7RmMcm
2dwNUqMryV3dNtfJCDYd3oljaZR/0/BxKapLq8VzVME/b+407O5G5hjyFPaAGr1e15NcmYqfy2Ys
oH9U11ywN8O302EQe3OofdgKoEAFxnDAyTlZc54hC2jT1dZTGe6/XusMh/WAMoP8m2W4CiXXvS3u
SxEeqkZCkdXnyeCpNWLBisP8oGb565T2eRqLB0RiWAyW1VzXG6gcKRnne2cPGMjm82jITTdA4SDI
r/Jk6oLfb60gGZXzFpL/cyCGT9bWBzkZn/VAkEoBMBs2sNtbeI49RBsDPuPInc0ngrJAIdfdYfCs
vZZj5BR51ozlaqRk7VHjKEDoNlP/CGuypeaYVDlml4aaoKmacWcr/jOO5boDLh15fpsbcWPGq5UW
Vtos4tRgZrPq4WMZiIUog/rD7ujR7qajy/1f37CLmJvWx0hZ5g3T2upgSJY1T7Do8GMv7gfzlyCt
qE77SvqR62Kmb4ry7jvzoSzB0mAl8GLIIkEmzlZbUA3bHIXUPZJ63vHRvVgwbxKbr50uTDHBZAyj
leUPD9MG0dx3ZyW0jG2en4RwN/lIeVyVdK2UveeTu1XKRbQI3w6mvjAxPJZgWoulLONhbJ619PfA
Mz9m53xL9I+gcLYT8zCX09T1u1iCO2798oilk3/UZVleTTtB+VEa6hKw4W0xoCTPDc+gGAAnzbvK
Zu+EFkenAhXDRH1sJAikyjqGLdBiw07CMO6lBaFJgWRkxrXqvR1EBYzJbv7hWcsGhhNwguGhp+bO
ZVXcL2yNpd4T7H9Xb9D/Glpc6pGjkhmJKCYQrAVde7k+lQHDhjbRb/7AOmyIQ2Ek4TZYnH0DTRY3
/3P0QUXS+QrUMyfY2V0XgeFEw4R50pffiDCdU8/JvbiEQhH7o43UCap2OYjt3OX3ocWqhLLNj6Ic
tnbuA412Rh/5OV2FU371nWnritfQ7M7ftQzhB/GfxQIMXoZFnnp+frDHAuKJU6H203vdm1s5lA9k
xawtzzg3AVggq4PsZ9MborQssCuOETUNZi0nwBuxMmvg/8rRfZt8vdf18iMt7xJW1QXpX1FrB8hK
8t+DYoG+V14tw4/xMLAO6kA8oOCZ3G9Pd1Ci/PkdADwJB3PHu+CpW72qOPgc24UhrEwMaac4XYBK
jh1ZQpysHLE6jIAUhGIbtXOzEh1kbivYlZx+OhxpA1Yu4ckakA1UK5AOUx0jXeqnGKgRSw2zC8vf
PEV/Bis45+G8smmbycrFLDhmhQVjCQ3zSIXTUc/9UZjNCTz92jT7WE0gZWW+du0JCnVenGFONOJC
YnQIjM3kmEvietO6Wsw1oknu/gQ/VSsPTtl85bXnR4gK6MBQ1tsClPuoLPBhbUo1eOYajIfviCwg
y4m6JHsdGRnyfTVVsLhNW6qmtHHJbh5gi+tUmkO8556dKQ/03JKnxDdPPbxMwGA7p8uPI1tQjev6
c276v4EuP+2AYVXJA0GSj8LqC2Fg1vOSPCkw5WIbfSL1fFBzfi+DekUafxNQSNfN+E8ojHUTMxNj
avcT9FOrhO8qqLKBAwuDXov6BQBG+rGvurT089R0ZMryfruUNFL+fPDECJHaLld69la8y2/KFmlJ
DJCIxWkK6PcAi8WMCBunITfLWY5N76ei+n+QQRJLb4MJJqtSs7/OBEamhYTE5Ce6s7feQOHPG7Dr
i2wgZ8zYgBgqmEw84X8N/ZJ5Y3/nc//JpYl0rPxBx2CNzMI1wmE+2GL9hGC+QR1kCse6FmNqkupG
CGBtzk4u3nwrFrg6XFwF5mPfkIQ+Yi08mvaNOloCbGYtVkrQf8VYYxBST/0CkHBFbrEVnCLfVuGh
AAIabaZcfapBOSLsLDMoTaaAr3tHvLXWsKqhC1EMj8qPK5AnOWYb2SZtfg6C+eV9GHO48uYHa8Zs
grlP9JB0qzMEKFLtRb+d263TdZlRvgm1pEAkMyKyrNGA/a3Hyzl05Z+NsldAoHOGo0N/LPERuvhY
7qeARF6GwdozBK4zgqVAIvTtO6fHEIxB2wSbqnAi6AeGPoMBS81gyozutLgh7J3XUB29HBQGBgjt
TLGACWs07KwEqC0wA/MKgjOUbQEfX2t5aVWZiaOnvY9qH6h0YQ1E/bXyb1Of9YsEE466ooekxNxD
ynHVwJjVBzT2HR136rXa/ecNzxYUHjEBtQc4OoaP/PWt+NMf+9UI1OPQTA83Ditbc13AarWjigYy
rCrry8brmpushV8hR6BWbZ09N4xl/tAkj6WrMex8N0hsMxYnsboVsyTiZ7YSAwt7CVxthS9TRyHy
v7qfUH3aBn7G9OO90r/YaZSgb3AX/B6oq7W2tQFlZoI3avpQ+DzAjxLsb0kzd4KNCE+d5FgNg1cK
aQ2bAITVaNRr+qJu6bXi/3LQXjV/nwFJtfckRrk2+jnubBovsPUJEBSWdZ3a00KuFTwIXog3+U5Q
8WgD4XzeSj4lHGKE2yBQxo1aaOzcuTnIHJMTZq9fF+pITkC383sT7kb4QPFKYfr6DS0wOmVcapB5
BsGJ/OlN+Mb8GVQLvp2Y8Q3xEIAe8tHJ2tw45Lg6HV3l+PKDfe7MMV5MDf7TSmry58iVGN+J+6so
ILsOszLYg7lo7G/P+fH4mforDv3O56jk4xAbgHWlD+eCWhnNlAhZr5fhONUEEMHOKuSOoHogzTIN
kGDjGv8MZJWh88Ulaoo3g018d9uvkKPawIy6sEvbHgsXHkj47fJ6HegnZDay4IR1f7P9q4uPdmLZ
uPybKzDgA5i2YtvY783wrsWh5f8sg12FdW2nF+F1LECel+SlxtEVr5dtCM3SlFPWQ8EIjF3FD2Sa
IpdMq2CEZQm3qaLHZoaDytz1ZIFW/q1gCSuNNZ3CSPjbHOdzpNeuFAkpXBBF8KoFftyBkCWo/7N6
s4ZDKDkSiNBuwBcFEPOcoAeshwhkwxtc9BHTDQ6vm9TTndCnBeNaLh5Gna/sAFJ4U8cYthv/2qMu
VcbbiF5jsFWugb7Nv8Vq4nA6BepHAKs0Fjwc7gb+cLCfXyS/y/4rh9tJuKCxv1mjkhE7Z6GE/N5t
qHz37UuFqcyie8P4hYE6Nqr3ptwv9XoKD4QgNK8Ca+rsekgprL7nNQYIrJjok5ie/XBvZZ+0oKAF
P1D/WfUmCuuWm0dEMMC3mIzBFBsFOIp7GCQ++UH4GLjXE+EFdJQqbuDgHGiAzQudTuI8Cgv/uC8H
eC1/CLiFvH6U3ffLA1mZIB9gLhHGUy9eTDXAs4OeCFmjVVHpfHD3Oss3O+gSqxrjCX5rlt8dHOcG
LbLqDbBm340EXf452/gP1VcPTblrLrY687CFBPcxDTyZwf4IY0xs/UD2Z1R0Oqn83VKeKCy/JYtC
92IWx8H69eBj0PYv0jwTD+8x178KO4nj8vEacUscQjKT2OqNbSvgk3XXtHw2PYfjncJjO0WYayM2
/wjjs9Dw/i4C9xQ9EV8clt36pMB/t+zPrR5IMIUjpIBcWkFnfZhgSMjOA4k0e6CMlhr64Yep4FeD
SBLM9wmaKw2bpO2qeOA/ffMlbQCoooyqoQV/hti/ma/UspET/qj6cdTzpRKEaolM0M5sWudOkzgc
JNOtEzcToDP8k8tlMtYN35hTClIwQgTK+mWLWoo6hpYvawc1J0+QFmvST99as+lTV+ulgY3dR50K
gnRqQS3LzxDK00D+zYbYaeNn8Z7hsPcpLKZ4XiMsEoEH7grBT+qoRbjyqJnZ2okc5w1RtMCIn8pa
orC5efoXWS4PJeAmOfpVuy5bspkqEKMmoG35cAnNLOKkNfsyjE3O/6npYgf4M0gzgA2VwFjZSpRT
/NAOuK5Hl5Tx4MJSlH9L+jXmv2aBU+HBHS/uzPD2pCCwGmxNFuDiwlcKI3U/l7FNFPyzXlzDxJKP
JBkZTQLz3ed9yvGFuwqmyfFfD18vshHtaeUoa+0aZdZOpzC8WtxPFlylZfhVDiij7s9gt6X71vUn
56gfmIF091u6czxUDLr5FwkRFwl6HICpxsyONfrF+eq0mTqFjkacj1Fs7Xnn0ayDrs/XHTIEw0Vn
Q9FEUNcQfXj0e0gS1ZpozB4FOBQ4PBqyD9tdVRsZrUA9BzfTeWBoj0wfsuQ4JPZ8C6wrHMOxv1Qr
RcBz52pd0F9hD8dxGFBKeGR4qETYB+HF9+AfSn2dQuRiItynwlkPoeyF9TvTq5fsPVvfAr4yuz+M
1Rw57VFNZ4GmWigRQwtIAigapTuuu/poE9zL5lP5e9Z9GNZfj2Psy4vU2wYJvTDoCPdTYo+2VXfO
9niBEZ0d5AmjeGKGt8c67QMCmfc0i22vd6a6zmCmw3qOFf2De803WqCw89KjR3kfDXt43nEI7sar
+koMGufcB4+sTGjGMKDO4SvNClIOg5LX4gavzO69WQ4WliJ8joMZtPEwv9yabfyypSq3Tl7SfyUA
C2BxMseT1b4H4ZW/Fg2aa1dvmNpQ65/CWQTgil2niTuyalCaKdYkXDcm+uVnazcmZn/n5pVHQfZE
7GcLniQUUhAidrlH76sBHgSaucHhoC3eJrJv8YEYJC5niCV0PwLdLZcKXwZWguk+LfA0WicKlCPk
FsluqR/0GYLnomaCVBckBuTHJthh3EMS7dYprp7YVeBUNJrsBHWX9JFhH7rq2fbrDpa4Mngzmy4l
GOGK4uEoSNnYmZdwLKuPsTu7srsKCNiBXsD1n0Yy4uOuqfdOwi5u7dsEdiEnUIPXEHIi1fz5QHaM
jHjoPz4A2pRjklzuLLBW4GIkhs+gdKPJRm4vXjbU1rj3IftBu0ekm9svF7CDWEZBsTEfogPxys4E
oK/lT9Q0h69eRSx4GW761dIEWdCgbcuboZ+VgniNNbHp+orjnBeAxhACqoaKBBuz9LAfdbWLCotD
B2UcLEiRlVtH3FNxUfwV45/An6iGwxzglzUP3X2/HHZzwzIHEkuBC0LzPfRmBoSDuoE1sao4NwIO
9g85v0PGycGjWz3mT71gweKvnHcdbuw80b0cvIPHbHjVMRAsx9J86wO8hFxmo78bMJBKlBLbPUBg
mfUPCMyEOCj8voX/+NRkp+0FF/LGqBVbeHtsPMNQyOAlIRfBzjbvARzOrr6r4aKaImXsRAVLQPw3
7b9Gf/reeakVmgdsEvTW6iLx4QccunNXfxT6Sxn3gLxV3bqzxqzr+c70z5ULUah+GO1DeASpsE8b
tygHHOcwcmGvgvlvFOOGrYHvkL8LMU2O68kBfQFP5lW36Ejd9xju83znOwc/fLDhDmk5GGEUC9Hu
dwVuq8fSaQa0o3HTavxkEbXwqkmNUzQgHWKsMz8fYk62U38snUs+X2yMWNj58E4zVowLHBeJQ3wL
jdXc5JkFGiWAlOfPwY0oLFwNiR++jc2xhjMM83Zff5nu1V6OY5AjPDRIHY7Obd1wOFv3wfzvMjh7
9IyrLvS2rfe6x0NiMJZhN8OWf3b91vM3YoPofFqCw3ydr9oRVpdpI7vbyGXagXMkEoqC/jeAiYU1
Z/De5kAmeClwcL69XoAtgfI0T0kbHsR8Ch1YCXm+VoFOFwsRguJhwbT9uj4B+4a7PDVLNw3KKQmL
K6PpYLbgyDSsoX1qywl5v1gEgA/XPNUwR4yqgNq+puGvND56INUeEIrrEFb+AOtKCkfuLIpvhuRy
VmFKb/YkxP7VzoFMR4utj1XABhyZAV8HFGEKc23JzXQpNfwxZUxGOytgjctDL6PDlEwFOi5fYNAB
YpQ1PkH5lhvWqkaiaRNMUUsI6uc/puekIEYciJWEYevVg7nOarUaUM/hUJUv7t7Brxv+av+NGA8X
qcbj+FchXLotgcdAB3UAbIX/PeR2JOCoAHR2Jaole8hxDybPE5thOenpMIEslAcdwjwSIA7SJJmG
tzyfjt58pvXR6gCw+gKjJTKDc5iBXRxoaKXto+PXBklTsvydO6TZbTQoKBM/d9kpY9g5WPOqLXvX
ugC6ZGtpChH6wUw0mIFGPcZSHg4wOz3M8uT37/n8XPyPHkqJ1cFccLJ7WJfly65pvdhHhqcJerzF
eic/5eFlQRp0p1OklnxJlGQ5ezC8wP1rD3vtBak17zROR6BILGFaxQJYCpNCNC8ybuYuRlrEGlvx
0UQ+WuOn714iMkih+qWL6ATfrn6l6mC3r4ERII/QrWE/gjl/Psr6JQ3/aEzXc47VyVlhP42uPNs5
lp44Chh4WBPEYwC934XdQ8RYmmjysw3n3GCNBwlUTwh6DUWStQGsjYX/qX1WwopLpD0gsH355/k8
NhCKT6DbN+B4+WJvrYauoGgmebmAtIPTSaW8wz6JtSOI0M7VH7YjR7aqKHypuP/WbGBxChbXGUQi
/shoXXt348Ho1dUBPDZe3AGBBvw3KH684j+Ozms7ViSJol/EWnjzWgXlnUpSybywrhweEpvA1/em
HzTTM7e75SAz4sTZJ57GztvQNbeIgR7pjogGpyTf5JSNlbxnmCsdr75Y4Vs3pfsco9mU8+3N3qqM
Dlz4ARTIeuoDRXkdi32lXTndEa5IrDmmyYNvK9deXQZC9eitx0pZe95nbjziBNUtZZptvtoFGzHm
CxIqc/+aZqLBz4SFigmYJZ5dcYLEGjwHq80jV5kQ9e5VxtOqMU+t8ilngUrzEVF09A0WaSZdOhSv
IY/eHK2d8MCEcFdRIIomP5Qpcd+EUjgm1pwWi3hIfZYmFLPBbD2gIofMQUHhUWWko2MuyEgV9kgv
L3rgJtAnfLPwlJBvGCLi9skrXgeXGUB+H6buUkzdS8dL5VbptQjF3UMRLaaXnnwmkj2Ciamfiv+8
fyR4VWp+jqlyndSDcOK1MVq7PPy0kaT6mfYTY4QJO2tpsAJwjJ22hYVbLwelwnmgxvSqz/TF2fzR
JNu6U1ZhJfaTN8ASDeso/Cj5Bm2Kt7r+6cQrNoMif7e4cQwgCm36STlcc7q/IRTrEdjIkPsyvEQa
6e8iu3QJTw4nTNHfIGIQJBgp10yGLI42uXJqItofo9n4bbfP6jc9OmnqOU4+mrRFu91N+r60GMT/
tuMnpaQ5H7T6y1N3vRkeUE1vgq+ym55sfW8bLMOwjnLpKigL9LvqeL7KkCqN3EDpP6Wc+EvejAU+
nlM/R49JPvIcjYh2sedFjib5os9/MfZsD+Mn/moGixhA9L1UsaJw43c48htXDyjYiHWX2MRc0w/d
eyh59iXmbduvjOxqUD918qKo+numiHUo9G1hPBPhz7+sWMUlTrLwzfPugrYgp9RUxFWX3pphJzjc
i12+lNV73NG0bvgstouyzsMzYTZNMTjUcREoGCqlnqwEn1SO57kFTKCDlRXyHFLgglp6/4Rzd8q9
M3E+yCWy+6vm2GDRw2qedsn00gKBqJq+mdvf0FU2TI7r6UENWUW/sc2PaNxWJGGkqHPN+KPArdhE
X7fafix3GdcnyzDQoX5c7smo/Vlo+Ia5TVjxGzavCbMdZjYSrNEqf7Um3IGOFliVoBugkn5S8WlT
0mWwM3HXB07/4hU8Q5B6ivc7y7sav2iKGzR25bdjv7aaa0juvmvJp6zCVsG+DSMObFjIqEQb74+J
q24WgDPkKGGaDjyHebYr1o4Apn/vSDavRQyWd55RbUrnrfCiQI8zX0gyoIkiCwsRzOG95Bfg5VjH
NMHxtQizrJWAJImKnyJDQIi+OXkxPOBZl99FjYVBxSjsViv0lA+Eko2CWVh1qI2wRrBiIMHCYBTV
xgM/jkhvw25jttaqzfehIgAenvGw7To27MDFFVazxpJfgPGLFrcC/BnecGecNnOvXtweZmg+Uc5u
xvjVyM921m9gE3Y99U/jjBvHPUXDaeJvs1Lhx/2XtI4kwYDEnrTi7iqLVBykahSMSbqv09fa+a2R
TVzL2xVjvzLne8Rd3buf8fTDs1M5nyJvXzsb2M6af1tj5tqu1nK01g4S7YyShC6dz3vM634LQu7V
dJlA7l/k4frZcBPDzW2/Iqq0qnQxkg1Q6jZFOTNFcmmiDxEddYxBOeqwk3grVf4T2F0sYopIPe4e
6MFN/m64X1peMkoxggSwy+apaJJDGC54E0+68yH18ygU36aFiQqwEiYFOVVHupvbt16zfTFF+MuO
2cIHOoXvhpFfuLxzuM6XKarCro7MmfG0zYFNJGnpQrwOb2XzGiJQG+0CestVHR7mKfNnmEn8rW8M
kFatSpcNo2Ro9cZAJeWABcVYx91L2W9M09kkWhIMTPcVa37pOEjcjjm5a7IS6lFyaHYWBUsH+Acy
JPoWWyNEkUEZD/DmfWWClrP/mnnpC/FQewYIsef3OvN0hVcf5cyNmFvvW+WXHQ3oaAgBzSaVfwxq
XvlRb2scnLwkiVn4cVMfoJ1pKLX31OIRcOxT4v5UKnwTfVsK6qczDjXMT1Y5+FZLK0Y0LivKoNi2
ZH1Tpv+4AEeCgOjS+pgAZ+QEvPjq8fQa7aaZXyz3QotmYl+Q+05/0cxDYron3YXmq5utRSSf2j2s
ctuP+7K/ozcxDfQoadTqOHGpmHFHQOxHGSZU2l998pOEV5vfm2e0hyQXvoQWySykm4SCv19LKOjE
Vl+Yhu80Pdw4OWcXBrgmLf3MKf2oSw8KBasGQxu7od+7wyaC5XBDhxMMIgX6vQM/DxUDkcTk7WD5
R7JKNblqrYHbgRs/rx6qhncJw2phVYg9xsWCMYjs5iXvWdnAICC0io3F/Yt/L6hDBssE7uZjqgAV
NreoIHansbjCkaqtdjWJFisR2KazCavvUUCWxP1TaHxYAq1RBdfhV92Nuj+Y3VqtVVZp9Ecr/2fm
o18wAtCqNzvCMoYI1yPOzsZBV8kYmNhRor97FEFRLANX+ZYhSzCKFrv6fLWIkps79dgIZdObMGy8
hrFqb+yRq61DUyHI0OiYNQ3OPszitV6ht1mg7sy99/GgbQ2+jrrEazaAMUIhVYNcpeFfE5LDk+q+
ZVmBXk7Q4NY2jpKjgLiaAVFbjydydMmKSbF44xVlwDJl8dnUlKfRMgIDgarQm50ed7vGtp9MtQK3
8nwSPbwUcpmIhFLWv8UQnkvH3M0Y7qqZdijCUgkwLfL8EepKMFOAARnO30PbGoGbgfMIZ0Qj8eY1
VoZ1Eusbm5PQ6C2CVP7SHMXDdMVusP/a5LWN5FPkRB+NtlR1mfOiNtGrhi4UjZhakvc4pJxqkvMs
yiBq0cRD5zXNxb96coFKkulgxfWDadyuK056+VEp0ymeNBwITXKKY+Y3gxj5VJ+ebq7m8JjI9gT4
9E+vmem4RvVWJe+MXupyOrTpl91EN8tBf81CJnbiIVD1p7zAhNhsCwpRxdtq6k5orwWu6JgLtGlf
6K2GgiUUEsw+f9hg37wj6yn30N8pH/WXlvgIbThqpKOkMfpQX7e7DIhW7QK21AVu89Il+8mW4XL+
PFvtFkNm5T2ktittfE2vE+W2aQUhSwzUfie4ipSF3EL/tVONhTY5wvS9iUELEAs8vBAVnZ29fLaJ
aPemOzZg02PGPNCZNx2HGQRrMxublgfYq8YH5CKw+2UZGbuYFiYOXvVuxGKbu0+J9RKj1/X6SZXR
W8wUqJbtP9ErP6aCH0+eMqyTVkBMrR/r1VMtNJL6wj+hA+dxKKfjFRblWjP/VedTFW2L/upiEgWK
qbqjtL7SFht0VgVm+acxbvAkOHC65Z6ALEwyjLOX2HNvKY5cbiit3EbRplNdDELGv178GM2bkb8l
9WsC4mYrq1TdWPVAuk13cNJiIx0qwtS6JYrxIUlgmZnnsCgNs/dgkCFzk82DxpFjkRHaDoxxyg5V
djfMH2Fq0CK3yObG14Pc3o0TaoVd7NLkrOaZH2knfXpVKmWjYeOZwbnKFMIfqouS2+5/NVZsiSY+
qEN+TmwQP2dAX7HhjafoU4sjXpDWAUQZcF3B9HX3fDo31dtUXPoKI/VVTVlDsw0JslGQdoxIDYid
0cG12e1DHcK8oj0iwpTGVechykQHIVbsYwYhRVZ9KBAwgH+I+f0+ITlgVeT5X5hUFIq58lBM/Ozw
UJb1bg1TuY4T58b/V+RQsOVuTBCDC9nSgFq+PuzGcZ/zJ/q4Rc1+7arZb5iUx+pJjwGslDC5Nmiu
7nzNyOlQF+qwG/sbXMyCcgDpxNkmF4uXQ/iRio86uZdcN3ES6O5f0+HfxA74ZDFUYo5Z1UQNnWsL
kUkkgCT5uuruBd8g+wwO0Cr3doQpVnYivOr2uaxyv5X/uoamypo2laNjcq32TTNu1bz1M3EVXEd2
vivDXa/s0+yesTlRJh+m9Va0xbpU31rv13Wlww8Nc3rX2Tyu85PGOitT6fxGYFBxezXoKt7EzDro
VYjj7WzhaRwqvCLGuatopfn00U8yPeDu8uGvRfsf8Id4eP6Lfe2c5PjKNhBno2hkUITJphnizewx
1T12ElUTvjsOPwqrza6l6/mplwRTfyqHIG80BwtahCh40pTjAJjfWtRcjfNd2JPvNoWfM5dTqmtm
nkWlBjF1glvDvzG5ycEEMKm5/K9pLaI7qg1GEZbJlP5k92i4Gv1PF+2maKc17YL5f4VJsaV224Ql
YWLAYPQn3ZJh08v1EJeBFSf7zFWZwpys9hAhPDM7r0XgUMc7ULEQFsxIoiUA1nmy7We9T4hKukwm
C4+Sv2pgjSd161RgVymMaSOIl5iAVyKTG2r4gZnJsafQ6ngdYjLBCqwes9VDPHOJCXaB9YJUdU92
GOFjZetWc5DlfwbjMGzKTOU2k9ZdHZ5Y2rygr+VWOB5T/3iNrRoNBWWwKc/eqDDLlzjGWLBUjBuh
/yXWvlDq7cjQymHbhqki+9JPTbHqp/ZnOcu1l4DGjyR+JBHu3r1bphwphXIXjE8NGmL26aikLNBd
00EVBPwp68G82ry1GrMiaZ1n+uycAC1Z77S+u7GMxq89/EFYOnOyShr8+gYMESOeVYuXKJcbfXnH
K+by7Cmrg5CdaQOHj5tfGmi1ZDH9DB+zdR+6u6pEKz07OBpzDXx46QibzgnYmGd+A2U2b8i3XLVp
+BRqwjfxWpua7qtgHJWacB7N+NnKVQ6iz81nTh9ZRv/BNcecsobMIkpo5zpvWjESFEIiVvg+2GK/
qPvG0h6BEPaK35cLyEdqEBNbVck2qeA3WqFcdUX1xt5KP68/08lX+vc03w3mpzukeHO831h5LZwQ
/Jf8kZiBX87tSdhTWadkFWAuIhFBi777bJ8r7FRTv4jsypthrfPYY9KMAh6XibIrj9extdWnR2vL
TeHuKUzCOTB0GjtINjqJjpCnbQsrZgw3r+BKpjackhfPvafcwsWy+0dan2EPJNeriOzT85AtY38J
rZLwY1dM5aZMzwa1yWQayJblP5aoHBCl1jqlaqPkXw64k+GG26R0/CwNanMPI6pJyzepMKZOI1Uq
ek9t552ztMkORHYk1qZNvyMmU6l4d+q9TVPchkGm35uIIsX5JE3sUavOuO7SL6sOGPa3rbxZ9dyD
ymXBPJMXFmpDTiXNSEzXqKmFpF9wipp0w6nm9Cor2q1CNfy4wo/iYKNNYEJWbHq6Vf3wk6rGtaNz
mDtm6MIl9grVT9avTcSXwQncTTt15kr0uomJFIcgbn3M22QX5UdDvZot0W36cBZs+b3LsLuOdE/p
/DTXPBLWs1relPokuq2WfExevdW1u1ktAnhIwOdrpVHYqeybwJkD6emMj7n46MZ9a7drPaeWHjE1
YfEgPOKj6Sin5Ek0u2XCM+EnAhNBQm1IX++qKr8KZqUcaYztmVRFnVqesxYLzPRmk64kukPb5RsV
YsGYeD3i0A0mPXmfVXstZrq3XmjBkJcfrfxsVZucBCJB/ZCWtE+W9Of0HovPuNh5/cGJk1OLZWEm
hbgjy+YwQv2RYGbRTuee2FrJtVahihLfKuBoU59ZSogaqGnF94xNnxFnuYGZ+pvhSEMs8KpiPA8U
6NwYy4q+bVHY2y4juyP7Mz0WHJUdTZLVhu+xvUnKneZ2385I8yf7aA8LsZ4qZV8xstOL5rv1lL2r
E7dkfqldu64HcEoMPI637/Vn3ftQhk/BlLq+uBGsN3l49aWOwFCxPc7qq3AfWCUIY+jWoA3bIj2W
3m4Csw3ZnkwAF2KDChWcZ815oHmwy7WKqE54glRMKp6zAhrEVWvaeDuSQNbJxRwuLaXA3F1EvO3y
N6gqatS92l36vMA1Jh+9++Vod1ycW40xHVJzVp3q5IywymDtjOTqIs/r07MZ7rxwN+rp1il3If69
Cot5294y7Tbor1mxiYenLDNuhX6cGAVUh8botqPzVPfLb55SxwLYk8XVMky/A3/ktvPrWNkIe9rC
ce+naYapHK+NrPcRJgVRz6B1hA7xMSPVaeWMN9PcFRlrXUP4XKcvkoPipldwD7s/mGQqhPbrlBxG
PHN9fJwc9OM98U0WGmcc7afa9sNaPSfG7xDTJnDQgbM0BH/xwshpnfDBEeZwydl8xLyGAoFC1Y6q
B5ym9g/eaQ01i5fS6t4n5afhJ6vm1sEIB1qwo62fWLA60ejE2S33mqOR1f/q9mi0hFUyGVF2dUci
ibFLlZ2VABUv6XzQbqXerPooolU76owjh3Hv2hyGTbpJuneYhjVRRgQ95RtW4fmTd9QLQHdu9czp
2eb5FpmYziZt23RXg0iWailU9mDM3bQf8W6xdWUN1aAWT+x90MoXE+oAEd8WfxneRDSgvv+o6o+y
hNkySDc6cVDiltEJQPjK5jO28sn5rhPs8F/h/JHDuHMCrYXX3RWP8VjpBjiQN5VFbZfgFZzvegKy
a5ef1gjE30LUUhRuazeE6tIzrBIVX48S7nPTfUVqeIUPW7fkNowNkSmCnZAWXoFa1lhpHFhFQAui
07YQNJQWNAa19+02DgVWo0DqFdxEsnVPC7Iaqoeq5hsnh41rF8KdNBDhKwqWXHvLIMvKin+WiQmS
cKLr0MMM1LbFbyB9E9mzR5qKmkHB75t25G6Z11PC3E1+eM3OjX60GTPB/B1P10Ln3HqypxNrbFrs
FKr7z5buqoZ3jxfJyH2lXRvdvV489fAiXbXTk8UJQGFiEwOIsjESV0Qds2npyGRzyMx3mLkgqVFx
f6zuNEcc+Dj3Wm4RGwqVqy9mHat1LFkkyqOhPcJ6Ezr3gVAog1l++Koh6FgMrqS6wEeMNtr5Z+gP
Y8Wm1hxpTK4jHGB5c06mZqtkHg70exi+xdH8bKUUBZ12VWHuu6Ek2OWu6KnvRh6xBLwH022xWHRZ
zz5XGRNXIJGBv4ppY08/nvkvD8/Y93DRaPwkBgeE4irw6VSsHGV+jdAKDLlyFpCTPhhQF0VJoGgP
QRZ9DUggxpzR0zXUmwRDzRAK4SnWk6B0Hp2pHPTuaFXqycOe2eFknHedsu+K/ay+23g4C6rP/CzD
wo90JrJczq4dpPoxbxvo/jsGnK0h/vqKUSp/XnXxsYCbT5KNrF+EySD2OxVAhp4Pv0v2U22vKIpK
5S8dTmJmc7LqfLnWebDJmDI2MboKpBQTiufKw9JNqwx70nsthsfpoETvVmqsBvvDw5Qf4zVW8ujF
I35PaNcR4p0VwZNHLJlV3WP000ia4PEfGR1QT1nIoEUS55KQi4DNx/BOYX4ZODtnFWCMYX0M7aU/
2J+6kYzJbAYlCSzpTGtVdOWprZgbCXhCI2jIJ+zsVwQ6rn2H4UoJ0c+fZfZZHU/zfHQI41U2g/kc
w8uX+4hGCxYIQEVwMj46dGydyo2xDonp68J5z3WCLwhF6fJ/TvJj5ScPCJYbXe33TXLUXXWNRLQu
MGuljnauHe59zqXEc9C3+aJbxuIGA5iOHya1AfaymfGY/at2IVaWg0E8sGUcPabdoIANQ8be/MbI
FGi4imJNDZrpZ1B+dONYKhDCQOfmTXb3Sp6JIdLSx9D8OPN7BNBdomoM3s1FmAvxzuPjTJWL5nCs
9qcJYcc0SXsCoHetfd6o69o5gjQEWQaEEAkCAtoN+Tl+Nw8ny4rXFhKiHLnjM1/vLmoFxBzhfCQp
L2TeYfRbG+KqJJ6WNFTVDYRNoUwnkyiAUu0mcuETa5Bb5Xsy/rXyI83RWRkImM5b9T/pXPoDYlZc
Ec3pIk81z6MOw2rjNvgu1Ddht0yorumEoYa0CFIfoqxZ6fS43UPh3iwHv9IT35he+/Aoql8LzNO7
iulV8gPg7dKSBstJubZCpP9kY4VUIe1brtb7iicljblvsLzl86cBI5PyME066Zg/8zBvQoN8oW3H
N2uNDb/0b8W5Cmp3h7gtMilGUp4rCnnEk2i/uHK93sUQpizuXDtj6XIHIKggWbl+Wp87gXqv7lxj
Bk/5LvHnWNpZJ5zH0W95Y4D88NzmDBG+eS/X9PeI9/StjeCmZxQottDhIcKix/Excbo21Z89kU07
T2uP6T6pZ3wjD/KtqQYQPVFcHIbZdVP5Nvt4J23YWhjLDXtb5sho5ru0nvTkdWqf5w43x28/fFV8
JzqeeZnNv4P5iPp3Qv2Chh6wovbAokmdtZJ8CS1dp0u9lVCyMYKK8xto0+AxQsRIW4nXlnGrxiiu
xXHgkZpIRCupmqDBk8A/hfUI11iBXNsMIMelr6AGMKu3td8lrZkFfwFpkJb23NeHYTiyXBYjxs5l
IDvgXhjJxwtNShHAAAPbg9a+KqRBdsyO9fzF1SOUCmohsauSvRYdk+QDVSDGb2aobw1DvIqEn1Jk
69bIiUuIGTybG68pPxNneOqs/qoY3nYgGJXsWLIdYAUujgiaZXm52EgMGY72YVcRYx8MLXAYeP6M
GEpVO0wh6RTab8GJ54iQnLMZsn74qimArfEvauWznQTJeJeItR4K0uS9G9BULeHVof0r3aup7W2J
f9j5UQqdMRZWv2j66oENZOcwSbVeZlUyO53BriWt7U+43M/Lt76LmkuD08E1uw+nx7JG3hQW951V
O5tmdPY6S7kJmvw1SQrvQrlVFZXkHOUUFxy1ZtxqfmeSUqG0Z31U96Lz9pEa8kYp+95W78jSZGER
mJAcWmeXp4HHTjYyFIpPqcXcWXH1Mqo5jFWIuMEnq84l11Pbd1uVrCsaq6x+r7wb6Q/0pWtVMDxS
dRKcGSRIm8wq1rSUxrphebTEYpYm+K5zsgZjSuXaeFPTb0tcHecharSnNm0NEru7WzXgHC/T5n3I
GSzNz7WB47E+swD15DXtVnqYTJDVwbZRWM5SOyN8nBKssd7ww3CPMxkfbgSJwoMe2rh+csNjwzET
hrS+U8ceQzs6KDEyRhqmJw1GjxAH0pzHhAe+rW6guydnrn8noHGVdIOspligZVPLi9LcvHz8chyP
bEXUcPUfTwpogxl4FRP5tKU5CHc5H6NpvAjcq72Dli/2NW27npQEem80yVPebSS6st5w4iWXpkdN
fTbil5l6wLtPGq2sT46Z3Z2t4jVefvgx1lbj04DryjUuFZMrhcKN06n18zEhAZbqTle7vcFVwnfV
3pUow0hTn6V9L+muOs/36JJtpiSEjaP6pKcaTjV6HbJD2uxNr/Fleori4aNecmd04hy+tOhcQH+y
SgIPBeK2y4ugB/V8C2m0C2ghIyEy0fX4ofXRQ1VhmnNFXalKaJJ5kfH4VAT4NH+Z3q0LzzhQDe9i
eyfseiuxhLWEZaoavgTboeebVku0Edsr/KQ4Jc27TXSACY8SGTU+T2dNWAWeW+FV2FEwODih8tkO
yWVCcfQ87EPq3kryI9DuxYrkCaz4ZMD5yYxBkGGtBYpkzwCPmRUi+ESVd6sz7mYiGctgYMpBLJPV
/ESolGNrbmxBPlWFqxJbv7SSH4EEGBLbZ2p/bpHu0RB8rpqJeHEtJuCEfJ0SeAIfOJVnkKkA9Aj4
Sy2YzHTYzsWq1h0VjLWPW5LafAOMUA7pAakl7O9y2hlqQZoY9tna2JYKBxm664Iw6VRwUBwDH7y0
OS6bbPlQ+NRUVphwixqLdrZyBXJ1/iOon9WFfOqfzFnbJzm7heD4MXonJJ4YydEkRKpBrAbw+8QQ
u1I9om+rnZHplGM59v0YOQz5EQebYuFYgJdaGHr2d/1N1W1mWD7xtxbai2kuNKjvwBiGurtWRwcn
Ol+v+KxQRRpGqQbJVBYZb3VysGtyscZHzfKExn0ZiTpnOjLxdY7ZBcXXR7TptXMObTom2bFqtLU7
E9eEOyQ65/Hv4kWeKyKR7gqFZwINCosnok084xMYg344VOaT7P9ynlJHXBjhjHwfLVQYSrXVc40S
XVRm+rlrJMZsiXK+GYtNZ3wTSLCauqOmHFxeczHWa4skkjqDZkdJz0gXi0vSmvkQFUOO5mYwV4if
O+esR5Qw9V0p0Ock0aFExjPONgd/XDLMJxIdko3n/EuKM3wneNyg7czqNoYMX+8OV8xk891HdxmT
D8pYzvhRi6+cG8xCkCWtfyItKia0TTDguKgl6MBwlCS1U1lJLIFlv53Bk9I0h8u7RKSimc3v3JNf
EvfbNj/q2sGtoNIXHbfYeiSe696rgTAtMwJQD6V6TMLzSB4oDt0+GCErPWZQfR2oVbNmp5efxs+6
pR/V8pO7kIIpRYcTpbHCyblq3W5jOiBoVCLe+FS3GPbwcdfMTtUadpW5PR70nqx4FRsU9Uz/3mUv
Hll+NsNwHTOcRTQScQ9ray6CbEyCRSvhIlaLf31zrhZ9rN2bKJz5l2YRI/OQ48Ne0Ko/bz57aMIe
U4JIbL3oyWqPXbRnSeUw3Ibshleq1wMpXlJ8ZTroldN+4RxclRYlWMm9FrJ5sDi3BhHfBCco+7IM
2u7uYYCs8Z5716HjonxHEV87ctzYAJdSaLuxn052O9P4slxjlrgO3EMhrnmJDe3cmWcdS9cszgIv
YRtf7XmbaSeNoK3Sl4uFl5KsYsbgVsZecUAaPMOfLd7mlKwYLAmskCYEk5WCm7g9TmS6Vw83ueXk
qnjRT+l9sqvCz4W69fj+y4ddZr4ynIwhOtfTrrZfBKajCWm3mPFVRu6H1TzbrbwI3pNEkNbXle+d
8ajrl9HWj15V3tJwPE4mDVHBrC+jMHWMPy1/01XnEycWb4KJK6LbdaG2leNwJDmTR3VEsk+nftdO
419Jk5Lj7lewLGiNz8xaXZN7AloUCeJHgbQ5gYgFLAvcEVgtSb6cSm3d4DuTDdMu97ueWO4ySXxg
h7YgS8B9m8KPyf7Xe5TaJNc1zN7CoyXzCxGokfkThl/zUpA5X174ag3oifrVbJy7LnZGeKWA+xnm
bcygRIAcD9WnzP68xdPmcXu8x+RHLamX4T4lfMi6j2Ql99FTTCRd9D5yutn4FHrzmi66DOauuTvh
twRNc9tjphmH1Pgrh+gma7CGJBhT/uk0PQ12/Dyh6EVgBQqd0tQg4H5GRL620xTM2VWvDmRGejas
0MMp1gkD32EbJ98ebuLyj19CYIWENEUoKjxKfXpJap4J7EuqNd7cutrbzmPgZnRVolUdpoVFFLCT
l7Lgu2hvRZHsUrz7RsxAn9z80by4eUxRSSy4epNxQ52aBnGHu/GBe3pTzc4pKf7UgajqUids7NvV
+U7EDH+M+z1+hOZLZ36HobbTQdgNLw1yJN0l1zgmawDKJCu3DUOwGXO/S4pxRHBzQbmtwJeZVeZ7
xnFJMi2JjHAHEj42Bo4Y9YiIVFmH5T+boymeWuaZCEXFBq9xRKfIdoMhiMxbmz4V4mx6RyLsGHU5
yTnLA7u5Wjaq2KXA5SIPeUJmPQjGfsnT9NgDcdGM5Y/C5mDYlOF+g/zhMJe1FXhSFhOFDsnlKBdN
eQEpsdEvVDWkBYzkdp5cLh9sXNniuXLEIfsftvMWXSsYFWuvEvvmhX8kJkbZIcq9Veg+1Yn2IxHw
Ktcj37MnqT7ykl3Peo31PKmkLQptkyUt9t1peEoqBM9OZ/iViKslVXLD23bFvkEuJmSD2FT/Wd18
cLvo4piMAHC9cSsUELYMiUNFrkej9EDaGzw7lbp0L/8UwoBKWoOegwt/4Z3/Xmeadx+zEARp3FnM
oPSi2OhlNu3MskyPySxJEE4JGIhWdkVobpJGJx1sAdgumCYlWc82oTZFwvmtSQxvFQktMXO13lOc
11i60zbUrOS7IgtRsaKdFeUh4FESMdKb9lqP7F5kO7XydhHcq1FouGxB7VIpEanmnn+43LrpNO5q
T0csjojhCjvvRGJATb3hnSH4ukD3iB9secIq/J5sZDrhmei3GtZagjRwGniEeBXEOSzSr1dm5HiH
26agB9Tp+Ps6dwmgN66OwKw2cCp1FWe/OjGWjgzwNyyrt2Khy9yR2CALtVcnDTZSyiN/gc+eyYw6
3m1u1GhJtjDDD8vpCVZ3GjztOLojwz56JvcATGJT0X267JBfsRGLkpz1GlrJVjqrDheuYq6IPtFR
+Pq0fcM3uZVtuMscOyCJndkGbaoEpDY9DfU1qr8aW+8Zj82Tzk86aQ9m3pXnfDLkNRqnoylTIuTt
Q5GVsIP9sw5co/RTEDb2zZJW/9p08BhGWWNuH0tmRmvdqAy5c/8j6TyW40ayKPpFiEjYBLYs78gq
enKDICkSiYT35uvnoGehjunpltSqAjKfufdcN2dTEnmRa64C7THwom4Qh4LGQWCbq7zh4ORTeI0m
OpJFMsktlAyK3kV5uclk3+TXy1xAPD6Ff1PVAGHI2/noJudQ1q9sZe5KQQ3qRem7M7kbMXgbI58f
dX7f2IBA2Xxb1t844kQqnUM3eVuHG1uxlRDV49RcRwcd6pCsKmO5Cb1vi4rYzLNzS3eM7p8lY7XV
YYeWFxaMmB+CxFoH018CDmPQhnmvyay5jAUOw4DoiMm13hK4I5B0ECZb25ofgv+t+f9G/pkiZWhY
/mWMC4LBiNZ/auqynBPP9p87T9GPDrOWlGXBW2s23xATIYqMgCqMCXKE07L0M7XdbY06XVvGJCjL
8Vcz9rlzF7NUk9frvnJXTNXi9tw0e2G8A6bGZOp7u9m+xkie8Xl4F7eJMdvOrCssPvV/c5ftelw0
2vgewl+p730xrBqWpyMneDn9mxBdS/kR50jsUjr1pQ3ZSifFgHUxTTawaFkm+3tpedyhR0VEb4SC
KkEdLsQf4we3PoeM6GMIFQoxXOk77HwqeEQYOtLPxH5q3SuLoV0c5reSzKe2QAONBxCdK8/7FlfL
sWh+RP6SzI+zunQJq1CvZ6qO8sjABNGk0FHmVVT0K9FFu6a64C/6CvNTX9Bx1OY+0yixyzj7F6PE
Tnk+RQjwu3kvWcfl0budPGeOhRQk9nky/L3bAgqz7IMe63MLBhJpTNl/yeCrHg6N+1O6PwWbzBzh
OtJ2Y6h2ivsYFVmdOtzmCoGGWOFjXA+ePMbo40tUw1b0z8lysp0AZjLvHye8nKjUxfRMLgEzVKrI
EGbT+Bzzk3tFtcBgr05edfjsyJRW3UFKbVzyrn0tU/WHmZVeLXrOq6FEx8rwrQqRmdpgXlr0dRP7
p8UCV2BVhWkY42l0LRoVZk1j+jjzvfrA4AMQh23/ZhicT4k4+OJS6mJT4f00zBI7tet8z1BxyAPZ
TJAL2uxPzjwxsDADZxUWTygG7zJGsr37MOBPDJG3EDVgMVZ2FytLCuANpda6qdwvkr+6Vc58MSXQ
qeWhGZuLyylPFMqrYvRj0bgp7QUfXtWRL3Uq+985FZxNE844GDrmtCuLg0QTMaCAd3qSHbAJZRS7
HJG7lMGqRRESIE1jgLFkIjx2wtgl0jwnCnxW7q8LA/l5y/CdsOZ8haFwhVNllUbbJnzr26JaO+6E
owkbA0A5yvgZVjvNrDfdZFxTeQTpvxGNnVP9s034W4sC8XV5M3rjscPkQpI8g4OOufsrq1vFKEFZ
zToX7ro3cXco1JEJbxzbDmZNmOrsIv7Ke+QX6LzhpPiNYA9c9pq5f5OjhENTbbSmj801x07EL2zW
zpMdUMnr6TlaRJ01fGhZIRyppSJ5Cu9tx0gjIjCGvYWCABpa6CQwclQwtWK4zi76596zdqL3GfoH
BzU5rwSV7f3MIOapfsqi7BKr/FhHxmkwma8P9VW3znPp5zhp8LqvsMKOG544zGAlqkFuD6ysElx4
BnLB3heuZnAfHQPddiuJvPYU4kMhuADR/brB2//VoTTGbll4Z7+txmNjMRzNyO2g9r+zUCUUZf7S
iPl1gGNWKNjwJtA79C+HcR4Odo1OwIwZLnepeqhYCXkSCIvJZGWwv2rZ7+xRMNdXzYwfoOuYcC7+
vjmhI+phg/qQIaCiHr0sR1LS0KnMb4YyT94iWOuYbPNHMjUeCYvQCANR9qRd9lUZ00kmXgFXVJZm
R13Kt2EKf7MchoZRO4iomAx0BLCArQmdqGM2ln97JFoEJJ1EnE1jmn17LQBGu8C743NopTjsxQih
r+8NeEaOdQfCalcHzks6sQUsEwjaTs0mFp2FXS8dXU4OXePDuEzNTh5n0/A2cTtVF/yV3Tqf62+r
GTdOoZ5rx33owL5mKeT9oRnjxyEygkuUhNa7lbFaJU+ghGekiRCaCxy/pPZ1PmsBB6rWYagUA2zg
S/BAV7mRoVguq6ehH6kSJ2c/SfuQ2/4hCxiD9DnT91i2jOiDMH8e54bHlRqo+uX3x1GQl7Oxgy5x
nuvxVZUekgFou7n4VPUAP8Y41i5bDby3H3LGNe0iA60z9CPavhlTfQjbd9iRd6KTGzP+1BBtXAiE
5YgeJr0D1C6n5DJ0E10VRvcUhyMrp4G6RrnbKjuF2GoLc957Hv9hJ1cGyK/5diX+wEcUheNwBoa7
SSeU/KxpA0I0tPNY6H/tcCuSHeRY5X/nPuh6Do1wn4W7PIEGVj9Y5o8oGdkpd9NOL3mHdlFhohyy
TU/RUDbtuU7D8yBYZ8A3iWMfn+5b74p9VXB1jktlTqiksU/qZyT/d92SaTjftx6mjWs3vaJjXZnl
78jHTGmFDp7b2Aw4Tt5J00RbCrTjIehPvLHbLjrPvHoEb2XR3kn5YqunAp0Ceedrg6FUHO1l+jY6
b2lGlXUsmVjGwy1TXxJjDvqBtHmt8vrodKB33JsyOXW3FB9EifTZeZmnpAy+bZTndfa7uGuWlzxk
VSiQ1BhxsF5oL0y9ioZkkwnXh3+yAsnEL0fnmG0yXx5B8PG6PjSBBwHGOEo/JQCv/lTda1hfUxat
DprfMPRONfRqwXqvjMsrNLFLGzY0NRMbByv5mWVxbyX+T9pZnxbVfZwY+yF0PinMoJjH2QfoyHHd
J4SRBjBImbEd3di8F6H768S0MUxe73Ive4+sAuQYOQCVM7K1x5pk+4KaGCEL63C5w1UI2qpPEWSY
6IUh9eajzaqV8J3Uehpn2a1QSCC4yAfSmbFr7yY3o8uduqvELVmk9SENhkcZ9pC/25d5oF0civfS
MzdyHK9Bjz68Jq2Cd4lgG2ZRLCGKQx+3iuk7/qG6yRDegYtwBpP9fVm89KSdMKeiUTFoWltN0W2i
aOdaLHuIAmH1bgjUJ1n5Fi2E8Swa32HVHMM8YPy40FfBXuLWY44Gr46+J2EhYFUXofD5ZnzMfhoh
UTaCay2NbWbwmY/VNomiB98EyduFBwP1N6KBDutff4jI5NOovSBZI0yDjwqzqNblEdXJvlHgZDLi
vVnW3CVwmbXWaJwcbC+EAGj3oa6WaDFvN8ZsT/X4HlbAGEfvi++wZ8iHZikxL8ItL9rUW4NEmtYx
Xzi9uWWVZM3a7HTYQ5RjcsyNuQoM518TMbADqg8W82CR1KoYgU5pcm/k4bapY4hIZb53yvKptauz
kYM4gl43SYNJDxanwCrP3py9yaFdNy08/QiQZlWuMtVQVQgABMmlj+q/MhaEsw77KQXujBH9PM3j
roSDlDFfB+HJAsukQa/3JVDqIUIYjX/tozOracdh5GNQjsnrKK510z36orhI8gLpNVDYmG21ds3i
2UCJ3tt8PU2zMU334MTVNh7SBSj/6zvJoeDOB595rwhTDSxxUABLXU+vY8O/74b6x5HZfYhVwwii
Kw4aRFgoHqUGwMk2tuPQIzBmG9iMLYT/HOZ0eVP5UxsYU4b/7ILcq5l6yHzcKb0xIX7uv33bx6zg
Z1uaDVIjyxPxvpuqx50IXvYmE5NlHtb3UFvXOS/xX2b3itMhSZNzvjiCRnTUQwXiNtKvVlotk7B1
aMhThNDYhWo/eOgXQrFvjOmxstQ9QoSbyAJgr9PzkNoXAbU6GcMHjZlO6PZW2+OmNOObOSNl8sgE
AMB8XgTffctSNstvucL6VaHc9ovviWknkJpTavOF+fl9TZN811Tleu7SYmUAtgZ6ISFZcH6hbR8Z
R6fv0k5YOXHoyXSRdrU71ypo92DTdIh5Q6aFcZBsVB6eVIUu1s8FMXjGPpX2sWd534fG2SRDqO39
z2mU136sXgqwL30GDhJ5sNT1t1lOEsRmC1YpuxYNcyAIQJFPCVbLo+8UTwYUcTCnwOPpFwHZWuxC
DSG3SQFQG1LrYMtLpywOZKUB9tartA5Qx3mncRifC89nnqgZejkIihyCjTu0HGaxaIbzM8rPjdsW
/3rYrCy/drBoGaUtp1t2wY+xmbPsOtgAICf3OofNYcjCL6smbY2sQlNYpGL4goF/Kh7tDs+bCyfH
jB7qyT0EKRD/vEceo6ZwE/EjJ1tsRRbcYqUz2ZQ5x8AMmPHbW4lULax8IGXmIRSwVMp2UXOmRFRl
avhEuL1OAQvXUKJRbD8Ix3qxWbdmecG+EeErAWmRvGsa/5hk00+djpvWK08cXNvZrgiBJAQQp0cy
lTOoDmpAe4oFytlFVhaxmvYiRk7D0aJsS12Gxmc9jrsI9SBKI0nO55Sau6p2t5bcT/D46f9mST5K
HBwkm/fMOaH81DOYFjxgbcqUKgc6WYoDyHJf/wFIBC1kPObxF2B7Ts8Lvi+8Xu1GGCPrRJiO/YMz
e7uwg9Kquelvsb5Noj8scW5Mt9b/jddYpTWOjX2r3/SVvUoGhsXWe8QGyHKeGiSIwwNDNH5rqNL5
ryif0+lncWIkGX0NY69uAPHIZqx99YB4Ab7jtLP5Jfdp9FVOzxLLfybRBfT5ahTtqsNOMmYfDnot
9aDGrWujQvjoJ8Rxx4rBmIRphBOmin8b9pj5BZ7mHfv1AqFF0XwGxk/avtlFeUej6nr/eNNY6s4r
V56FvDq8aXpRiKH+8p1r6f5rEf/3j8pHlT8SsWq+Rtb7JJ+8/kO5v65sT43FL0/ZkaK3mHk/JwW6
7A2lSq8f9eBt4VwB/aLRSog7BrXmmz9O/jzzXQRylyExE+TWiNa86fBLVp9tAYY8Y03IAUDXUDdv
c3L2xUsMu6a33gJcRhXiq78O/2b/N1jkmkVcvdGjMj5m/6K7q029oR6GMV3rciLCyl3LRZrjsYJF
9Q2itxSot+eKB5cFpPcw2pxFp46Or69Y9vJqjXBQqMpkYF7HcqF9ZJuxuHWWtarYhkHfmdAYuRIp
G3J7ZEdMcYld8rqPEiUm4ZxrFzabEM+jOtnEZCAiFB2OpSWg2vgqxx2Mpw7glmBTmhk5PE+wdwzM
e2RWeNpZbjrIxj9KPthxfgsQ6JIKtRrJLQ8LYlummsf9rKikErt7Up5amTgTs4LjA+2y+C0R1yjI
OAG5Pm4sfpxQIq8hgy45NfIy6WUfCAye5RJ9T0q+4YLWaax+y1i2IbtOhffpRGFvzO3Oc960+vNg
NkXJGRMg9RcArv4X1xpzQX+vXRZq/K6hAbj8beabiIq/yP5pKkwR7XHut6ZxdSmY+4HCFCHi1BMC
Ff1CwzAT1AToDhOwIIH3VTaERCZbr2cQ6QvEyCwzQNSzhXYcdxeI7iMtsYQyV3Ahs+S4aPtrmwPo
r/qTqj9p8HJydsdP34KNYv8o+kZOjpUUr5NH04AKl6wAGMYg8cvdFICOkMXjhNa/bsJnZIHPedx+
jh4GP168uOu/vJBu2wEoK9F3Bn1/aXRwN6oBIQr77qseaT1uYiIhRp/jGfjZvO04QCuK1Kg9RARQ
S3HfI/e3T4rnjU04w+9tbLFo9ZpDMPhwVL4VahNIdXtD+Ry7OSIJ1uwtQvlj7TMXRk1nEC/HHW0Y
zzWTYrWwJePTzCc5th9kgqws0gG1DDci8N9qHnHZPFmMtJT9lDR4ofJ97Nwi1bLh99Y9q7kyU68B
k2vpd7x1jLV7wBEvnOWs2yDAwq3x9Wvm0tJBP6ET7a19ASeyjIoHINqHzq4OYCw2Y/9aFpKSAne+
eW9F1gXgMJ/4Pi/4UPaaTMwRRixsDhPXEZxw66tCNpF2OPLkGSsRWgGxMjqc2+bA1G348ogumX5x
TxnW1xhFO8GdN4cTsCEPY8uc4ADsPxAynAszfFT8iWup92Uwns2ueQA1f+RLfYu5qnq3ProgvuqY
x04B70SC2cPsF5SWwSltgR7MhN7uy4okW/1aTLcw88hF5V3uWeximTHj34EU3rb8bnM+HW+LncIJ
oVjlv2oMV5McNqNTEB3yYsP7zW0s9SlntHEGPeT2TwIbdGefNGgnp/4apgchXjTGWS+7Ii4UEPVp
Qa3+RQJtyTnnquRsyp0ExhY/J3N81pHaqIC5sX1x4Uh56lPhFimXVy4N9g1q/jg4d+EncyqSP9OR
t5ekXKciI6cbOLXUzmv8u7giLwz6Ac+jsr4t4+IZ4c4nW7d8CxikieI6CW7+8U22W8zVffSkWK17
rMTycD2hYH5JLTs4FGJCJSSyaZHM+Q29ZSuIoz8bFY3yViXueNBzQfJlE87rVIh45Sq0v05uw7dt
nFQeHZ3yJPhgGhwvI2HBYezdC1CHXudiWkN3B22mLHna+3jdi9r9SoMq2UfDzN66gwHUt6Va08t5
GCXQhNetF+PJr/WzSLl6zXpKD0FTlgxNU4Lqwbqskmy07ipNTShF467NpCgglgcuX2RSntlN9Sc2
KMTN+LC4vRTXpy2tJRxL5DuhnGhf+H67i50w2tcUvicMgONnWYbocuW+7oHvumE7fuiob8+IoaEx
dLAx4MZzQngivndTN0C/yxlfCz2hAHSC6+Sq9M+a/fLfOET5puWbPvV8PiwiG5h1uuVpUcAtTLwd
62GeBnyeSKdZmf0rUUivw6RHC+vTXk4z7YUOeAUg7H2PfV2/2I3GlBeBmFKh+IEJzo0yTc5jLtXL
rGFIRQaXnm375AxFE4ztMScF1pIpJ0rHjj5qox1GQ66mNDMpQYPy4Pa5ccLFbGP+k7hSq2xBKfuM
Jxv9B7Cd8WIWzzix7eLBsBY1CdMGoH51f+qY3zOJxMrsSpkcx4Elguci7Ihi7NAiCot7w/O7hzin
zlXu3F9sw/f2nmWBhutywGKG23wR1Y0E3i38FWGZAzU5F2sdjdBPJNzMc0SEW4Z9lLdsLr3kY65o
tjFJmhiz+WrngEjNlD0eiw+EVHshKcuGAYFoPgferrelve/kgE6//f9fcezubPgKmy6rqLCiyK4f
q6wbedkQTKuSIR3MlihlzMa9aTRhs/UGPkUppFoHJbjKkaEuwn1W/l5ek1YygdE1A7P755QzO8Oi
cc0HrG0VoVnE61pOb6+7Fhql1j5yQa1oy2V99CKgQwGT0q2fYgfKKQ1Z6iAJL6d2ZNbYCCJsTHWr
GxtzaOLL9znohlOV4tHoGTLdohnfriiXKB9JepkVsAowuC43FpkRoPc6zN4JGZUfGR63k45qf1/W
bcz3H3t3zG3rXZdA3clNHJfR1MiNPdnpMZZ2vCa7BWFXboU0QaD7y5IlWGintOaBWeyGNnyzawJr
5nz+Ekzzbp62dbGbhDtcEyb1e7Nh/deUxrBvZ6LOI18hgk9p573Y8Q7D6OzpUyQs5QQ1nWYWr4XS
hwX3fx94TQLCtWlPVe2jKDFT3/kph0D8iCBQFGfg9ayaq4S5HsuGmYEuu+KOVz7i+IkmNFvZPGJN
ssj5cmQiHowqCNciBDCPd7TdRxlaSmMgGJo/YHk0QBg+WaHG/zhj+spZhfAKGeuwjFtc2yjCRgOs
u+NWBQGFVf7cGD7ad4chqsjh1VPexB+FVU9n2lOKltjoab4ZvHZlN1KZpsEGRLL3SEwNNTOrXxYO
8WjEaxIVQJdnGlIhDdlGJrDCdcQBNumeiVMCnKr2AJCbjed+yMAQx9j0QkgJI6uDsRbDy9yiLTDi
KTg0cd7erNyN32ajqh+DeYLZZU8uNXfT/guDNiDjRAok0kkhSCHC5vZXsprDc86/wG65TU5MnOKX
vCgXG5E/jc/kSOdr0Yf4upIKFkVlLEmeaeI/RDkheXbctcDpfASOEf3uFGskO7VlOGg3PPeYan/x
OpjvzAoZc8gcz5puo8948q1PG5LtRlF7gvNjd8FuGH6VG04aTVNovXopcwZTzpckR+JXRLX+18zj
j19kaFFFmgIvCdOjZzNCLtDyoRXQI4QmRAQsL60SU4utOnEzpbcEF5SoGIh+5k0O3iKbSaHVOhSp
tRnU5zhK5dkYSEwbIwYjlIzBjUC2COgB+oS7vGm7f9WUDk9YJFHZDGCT535Cwd0E7d7vw+6EX28a
UJrhkMh1hFLYGN3gUgZm+eECHglZUjXYTZwYB5Td43JmHUXXhrc4skcKpSqpDPRiONeMHZ6Ipc3u
OJBmt3gTEcDZYpiXzFuRyvmX1OY3covwGIIvk9/IWyy0ywaRI86rRCObjfVTzunbh0KuCBKazG9y
1aTTbopIDOQ/CPZduwnsIkU3udbeJiou5mIyaVaFzSIbjXsiXuSAiGg6ThJf9tjQ7yHf8z/rihPX
ES/usOViX2e9SRzbiKIb06tJ4K1b+XcJkBxCCQ5MJDaGw1ecDofeq09i/vbMah2VyB4R2CBiM6NP
C79LWnx6aYIR7M9nKZcixYpv/I1LslUzPMQF9WqIpAcQWhyukxziBRUvZadV2qR6Mv1Luk+GVPgK
fwdzmzqvfSOwftp4bQ0zv6+CchERIoXXah8wPXKHaWfNYu2mNzOgKCTwDv1ZTPqrdK42w/+KN8hC
O6mQOFf+sZqXfLm4gdrcQAmBSU+wyoyoN09XpmfhL+5uM7FykCuY/rZutA5AqiQXDd6idt2/QtOH
IMYpvlSwdWyoPfJV1Bf2XFaCpRYnseV8lsk/yYqqU/+M6LcOw2XXdWdkj0V90D4zOkbtqlg5+UNU
fMMfWUx19A1Lqq2r/lzzZqkPUQFZOvpsggx+zOTeV1+kai3sUDt/cIiL6ZdciPZzCI66f6vn7JWj
9xw78507scN+JTjwrjXObfbcOW9SvJNEvYAZwuhU1+tFNi00o9H5w6Rgi1FI64rF+ZfJVD6ERGg9
JawTYvqmuj7r9GwlIGTt/TjPx1k1B6Qre4sO0/RfXI8dJeGrwAfHNwAiK0c/5vqxCj8661W1hJgC
eexerJ510esQg3GnBiyjbu/7ySXiP6qGOmjhj5gkwI6bV/1YCG5H668DtDMplGaK7mwdhOeRSUtM
AFTVmDeYwFuulY3jExwQI0zf1/Wpm0DHjztBbSEIESmWbfRE1y3vhuwEm6Lpd4HcGuUhy/4QUzK6
tx5TiQjUOqQCJMUtI4C4qu8ty11VbLSiBFiyvInkanKc83RuLTZPcUKfG75KRM6Uyxj0IvtDzdEV
cwYPO1wUHDsZSlEYlfi9FN5o2sp0KW1F8WXMyAXaoQNr3p9gwqQpdUgh+SWlRvc99h9+8ZiCaw1B
xsrIPg6xg78dCI6frz1/RLIQU6sDY1PvhNvg/lYro+QP2ABR8JXxIPMPOk3kNgSW+d7BL8DWmwDp
GaOtPJu5FhNFPZicrYZx6/P6vskqAf2hDFeqGolP7/ApJfNtiVPC6eSTYVTneNWXvzjL35rLP0iX
f4Vv9ifi53jLT66XX6YR3YNXFf56ERcargH7DiEFWRawFC9lKXBrfLPQ3bSVe/Iyutve3nCij9Vz
37IwuAfHu9ctUjCoj213H4MlpLBahVXyalndS58eRxQKQfETx81HkBgbfAOsb+VKLyL/3kEyXpJ8
M+1YE+Htwx6teyzAzrNRvafdKWwe8mEPscyAJMP0DJBEdTbxSeSHXJ0zeY6SbWY+ZWaIqqf8yCgl
kGW5F5+tLvMrX+u9bV1Vfg7YG/S30VxMMXDYxnoKjmH0FgZXIib97NEsePJYsRvsJWMdsgsv5L5s
ux1La0Ac2ckmQjcKZ+KF1cate1RoHROa1im3ysAHVCZ0FChOTcZcoRmcPdn6LvgS4BZhd019gjU6
LFErp2RQIL36cer0RRT2zVcRX8t0lbGDb6VCgGT3aCqDGdW5sW2cfOOMM883dk2GbFU6HaqZGEU6
1t6JnrKABNdCaZ7rvn4pTJ4SfxDfjeXRLHTEmiRW8+oQHZY2wcMUx+tMyI3bU0grtUtI8xNhskM6
c5/VtMkgnvflUD5OA3aRqUm6jYgLonKgDERYg13t81UhuUJ8C7824jHlBKBL3KHNgtuLOHzMgJsV
sKzY064dEsbIL6KbiZlHobNQZdFSpMCSYbMrHWALLeGCEQys8IzY0ZqBefu53KKtGQ16EN1cDVBp
K49t4mawWtCCcYUji2bTvmMbMO6HcvgY+oWYIUgHZKs73SWv9Ru3jfmE4HtL7jvcSxaYYmBwL7AT
6Bn0hA8wPySOFYTm3ELH5jIBmmvsIs8MqdyhhkivIwwXw90coSybdPJimhQ5ZVsFO6xM31mFd8XT
HjbbZCG39TKC44EYk+EjMNfZuRQBdoJhMkmGWCTXPUEpmTzJ/hp4r1ERnYgwQCKqAvoAo2W85haf
I9xWR30EGAd0M9wZBpWty86OuTy0lAQvwQjOBhy08B8b9tQIJRz3z8FaSTBYUv+07bPVo6yKhiWi
7YDVZdXk5vscG095d7FS/cNuzpZ/lp7pnQ1S6k0NxFEfO5S8MQ3T1Bc/nHmIQ8Umx7c4zf46s4iz
RdXUY+ZpI5Id7XjDIuXODQhPMd3XdpDfdjsjBnHQ0NKn19Oi7dpFi/qGcaMX/6aLQxDNaIqey/Gw
djdvlSDfm9shKYmNrcOVZRinRtQrDvCNH1wLTNODhKTXPy+/p6tvbcYmRAMfsMsAn2PkkiVAYVoX
RrpxYwll8imnaIhwG+TV/ejyHs1/1ZKSiZfWyLCwA/zFJqlNk2GqcydAYWTUmENkn7PKgxswN9O2
Mkkt8Q2cEmnOFeuOjMxmfkZvI2q77yFK+S8GFmYjFRle/JhLR75A7FCbcnSalWmAIzTDP50fo7lc
Sxa6TuSgKp4grnz44Zm+fm0OgEVMgc7kFDmgXRB9MgYYUqKFMA8lD5xMcpixv81YqVB9+vc+m5l+
JPCSKY9XbQcWAJlQu5TO2Y7NzeDPuyHSkOxq2nEfMzKhHRiX+LhXkXuTfcBsitITU3PtLcQ2dvAG
cTVwmQGAqRt0xqaiCBlYJuKwFsMLAUCGnO6MGIc9Ao9qYsaE6LRAF94p86GU3JXhcDexBZ2nszOe
hd3safN2pf2vCm5VXW1aOpES4lk/VOiSPirTXC9RbN6jA3JhUVfUj3lwD5Fra9BwNujyhz97KI8h
9YUnoaSF0zrhBiSgdZc6LHU53V46xGC6flbhsG0UUvDmOPu8/wMqPRP4/dynZEtWE+enZb45jbcz
+w+v+ewm912yeR6tR27dTU1iIze64M7Rp6rFAw8fkvWHCtRm9q6lPgzmRwuMwiyh6NaPLjkryieO
O3u3aLCBWiqy1WpWzDlxjq2XrQeLdUfkrjnTJYYcN0+P6fiaRiyWQjgr0RvQM/oc9myCCMi9qc8E
Xv50OFf6kjwcVuhOHK5cr8XUCVzv6P43P8Liq0geZ3k0LDzMix/cxzL9cufpYCWgiwis9gISOEpr
reLoMuA9loyIS9x5TmlyqWqI23otB9oVa9Y712CamWSo+lvEvpYFCZlRQzGQUte8RgEpFm3wLjxA
deitOuVsLP7Qbr4s6zloMEfoRVUXzsPZirLbRNiFDfOIXK3HOSVjKPlRtMPYzVEm25zBrtxU0cdI
tkPXv1BVnBc+ni7U0xCmO1LgT3GL+McJqZpJ9LSk3iLdcteNGonhMMaDWzjvQwXKbx8I+2WWClA7
ekyNvTAj6Stx9zXo8BCV4xzDzqntjKOkUduqA0JS+leg4e+FE1xiHwACV55hnnE+Pk2+92P3/ksr
9aVjuFwzselw/xvTFVrS0WK13iDDxJFJ2R5uWiYGYf/oNzdrOAbk3HT6yLsXWvI+5hWYKQd6+7mb
PqfQPQ4prYlBMJLMX8oQziS4Zza+g7nzaU3q6tUd0QNiKI1/lP6BEaUAUgjWfaPJLqSIHyvnnPY3
A4NxkD3l2txOEU6jPnuxJe4xug3ma6vZCPf2zJglWtdZvgl74zhFxyh8QN9/54bHBYFc0/eA9lPY
wF0O/bTDdQLGHWkD/DCDd9W/Ywd/CoyZbOnHsn9jDoFa1mH87FqflIcM0PMHksK3HclyrV9utV+d
EkZk5Vs1kkUduSuXgnco2H9SgvzzSbgsYJ0TQiZJlCpBSqfE4oU0VR7oUYEFL7Kw4fGROiZEI1y6
onxURXiafbWrkBmQ0LBKGBmmzNMzDd0cHgC4IPIGEXDWa50/MoS580SytbHRWogca/an7W8Skevi
NvvIcBbV4u/cDz9VtJQ33wLhU+s129Ql6szHPT/rX+aw59andxTsklzydESEp8bA4Nbph3r4hwiC
ouxi6+fcpKPLgnpVZukDozLkH/NpZgUYJR6quP7gRpG3deP8NSU39To2M9Pnwvmp64TooRDakjjg
YdmIzvkebUk22rwDgIRE09awrtpn6bqSJ6lu+FP1qMEYTXdhfSgbrPI4dteYaLmnLaSfugD5Xk1c
1+hyoKC47i1FQriyiQveFJhKAZlZP5HXXGwL6DtMmRhHs++XCLW8YblLhnXUEDbl1tinKqQ2zFw6
cnBdAACqaYZTYu+KqFgVjn/0cQY2y0oWQWsZzndKfrD9sEh4aEasxr69xg66njDf2uscvtGcMZSv
M5bs7VogOmGFRUQqfN9u+FYl7RVqzR67pG4NMoWQxhiw09ggndA63HXe8/84Oq+lyJEtin6RIuTN
a3lvKQp4UUDRyKW8lDJfP0vzdKNn5tJQSJnH7L12FVDrNPrGkjkEfeMXWm2WOv8UJX6pw1Wi+tG/
ExyE4VvBGMevq1VVO5dQ2TT1VU5AusJbytzlQ8TLn90iHT/YUVWYOITMBxs0XU9Tw/gO1YkZvBbY
EOQZEgQGHRzz04hvmt7TvWGfAJq0jx0kDABbbP7Ed+bCait/B5sCd1iC2mIemzPJbRa9xBiNhRF5
N/t1E9W2twyRMgwdXIbE5eTAw2Sn54L5vErsgBlfQvVehcC60f/LzwoTu+d+t9hvklibk3c1wyfm
RYeoPcP9iRBlqVA1pyi9cAuII0RW5qyITNesryRnOsleUsSwJpgo5pLnJ98n7rurA/deR5b4c+tk
ZhffBZr9lBvAD66u9lsFOsfb8EZ3p9bhldhEa96q4ysyEKTzc0bmORlU7pXhpUhvMciNNgDJ79x/
Re3v2EcK2ybOCZodb0xkEBNT14+6OoRBiR0jPEIUxPRGbq6M7U/eqpVfFLuCKATZn8KJulJaCD/D
NWpARsg2i+MpsWT0ey50HWkWG9nk3bCNdQzbJqH6kiF7bIY2Ma1zgl/MsP4a7TtsP7OoZwLELjEg
/Md6qo62adOHDcyTichmoM0StvUb5aQr9cfWetOHbcCnMV7q9KLKq4vHxss21fjExWxBRDd3BSvK
8Nao+Sb2mQtt0OVRE6BH2RgxuiwGBF7EEKQ4TaVvgne+sXcpBmpBfJPREnNa5Y9BH+Wc9cunAuZS
wXpNAgiTcRqjcktZUMySLliJbNQQD0CBsUEjlzjeFXbBKDHDt77dCePEYtCPdo75l7o9W+au3wyM
w4nsMDl37EPma4zf2VnHnooz39uXo42wHbusba+VJvZAFl0r2JJNdq3Fwen+pToG+IwLTOHXxHOU
7DMtOfBPvgKr/BwbOGOwny3p3hngkDvy7o/Gj14iwKMeDmvgVdHGKs+AGxeukpOq1QYfZSjvg52v
A8ZWVrvNiacoc/h1RLiXXPqsNRjOi7XdPzz5VffkCfDVVch2LncsM5ZhN5bXLN02hsqIIqJzswjQ
Bi4cRbSibgpgmTmRa5uLoRLbMjwG7tou+u20re1YsnvQFNAlL4deu3GiqRrqsWkio0Xg6EKQtBnx
E982Ck1DfNhFzDjS+gpGPz0bbl8eetOeGQydOmGfYkKlmXoT2wRuUGkxa5h7XYZXvts1Onm2d0gT
DEJ7XJKGuBurYVymfTSP6TYYMgEz55xO3VndEuSK1maCm1WTbNU4FG16UrvhWgTVxgw0gFHWe6W4
+by0ajTj1jRtmdIM29QknUTh10+5Xjg1oY8kPTeY1OPBWrcllJqo8xYFLEYxiE/2HPBwxSpI0gOz
/zVM311bEYwYozJoYJVGfL6VDvuvGvsfP3F/mrDtGMRMga5d5azK6dBzEgk7nDG4AFKAOUrUIbS6
fquq9UoDfD1zRk9fabW7CBXtpTft1i+Vja16Bz11V8wSKKEh/1YuVBhhTLdoNWMLsunjcSUV+AWB
S1Zl4LToKvFj4KrJ6NAF9s25acOsBPPmYHKY/rf/Fw/PhEEwQc9zC8egV1P/8sW7yFip7JArxCy4
QIkvA/QgUHHhjs1AH9iawFrgsrjRTRPhU3XPywptGyl5SC4zlrwtx4eP3iJsv1U6wIZcQiXAgUo8
tchfXsMPANi11wDuDcVB90HCSBj9Ic4zd4jR8bPsZDLUVVg2IJkjtB8Nd9agEpyUVi6BjsGFgGwe
RmdRWe7SGlSCBsOnDMhxC49NiRWfzRBZhZhizZwtU/0uS/Uy9OopFuSswpxTKmSKibe08+5qpCg4
K3IENswFg6Otg5Ab8sPY5zu1jC2kVAMPv0PHNqkU6qj/IFJWX6qNGsCDNt4iF2tCHR81n/8OLb4r
hkMMo9BCCKiRhsZOdtYy+HcbZ10F2Vor0Tko20o7+RZnMU2frxYXtxPOgvwP/2CwlV/6dmQtLOeP
lHiA8MCrP4Zx/PX8aI72gDcHpoTLKJ/d9KorMNq2BHH2pdgmqrUMBLYDRzNM2uVTld27zjFYKfWb
abHdCP/ssgtSjZFAAECH4juiWrhFhcO31VwTmrDKgiFnNZe6a1m8V5h5wbpYoWdimeuIPieYs3g6
QjwV9VJHA9iFDBHmMjZevnGrSZyM1l38jgMnmOtWcO1Jv2JkFJ+C2li3GGOtDNaxTu5YqFYrViO7
HA217ZySqJtPKTyecQ/0TWvhD2eRVvsCMcBvDofXoiRPJpWVxe63nEoclCeIsno0vHl7q1PDorHA
piqIDGJgVqP1yZBes0VdlNT7spC4AyuWOOOMTfiiTuN13xgMdqN1NDLWk3R/mDlDvmUjvJLshb/z
iMt3kdgowTCV8mlgM4KT4tRbA+Kou29Y1xDX5HdvdfKV63Ie9il+/0sBE8sj6BcT3orQiFPsodWE
Mb7xsXHpzuTsTGAfnLQKhB/Vh1tycsag/gZIAsnPUDFhaOq9D2nIpJtBYjhnGjmZZUbKpMrdxqk1
00JaR5yJKYb2LgczDeiYBiKE1aNzgymdgsXh0Orf3nBW7GOe6xfYcIAmbwUySj3b1f57XKBJ2IqA
0EsW9NXcYHENU1cDw+NlIze984FZBAfCRmk2Y0yTIVd6sbLoVvm/oqpc19HKbRlX5VDTjpMMQap7
U93rZnoO848E/KPnvEn2f+qoHQrkU+xhjzl3iiNUtiQ8PGG4H/8PK7bmbj9+9ZHAhk8A2NrKqp9k
Mkh6H5VzUUkSHAAfVCslv1E7Rh4GEoKQUBCE1k+aYMJCqvBKhgeoSQRSRyYcrXGMsCyoFKc+p7HH
bj/Abe7YNq7A99wcASOay8Kjf6CXlmy8U4+01TRZTU9pFRIyZ9n1ze0ShoD8wWC8WTf1YQInaoD0
LlZwsYPs1cFu63q6D4656pqgsg5isnnI09DZeWrud5/RcCFS0rOHiK4xGvzSXua5NpNccXn8Gbqf
Tf7n0nQJZvQYYEoIMRV1j279qOWhy84Dq0WSQXvnzyEODmejdhfdT69+luohjuB8Xtk0zMLqHA0f
ARc64WkN3a4Nw00N7xbyRj62qQbHLWUBo2uNcF5x3ZZs4APbxzuJwTCKOc0k9cwln/yI7Y5VMYSx
DRoSRA3QHe1HWMGbKrB950sdVKX+4cN+Jpoq0cN5zcbQrunv+4/Wx+wpTl3xG4EKJzSFUmTryaNb
br0C1tQlqe9Wuqb5QFt8VNEGA/xpijebuNJ4PLX4zCKCPuPUA1mAwQSSiQfkLcW7dKSjCZ1LQzEL
jXHusC4yudq1AH9t+GYM7noE2lQJXiGYu1zxQsWBxAgJaUhAGBZki6Y1AcbxLIpz2ekL7lECaryZ
nYmVha7W9p8d13NfXMW444wxcocfEesOgdWeAtXPfozkOTbhzU0II5q8odreF3sMJDMoUB2nTgHl
wBU/jYm9M7EJX4NaPJyyes+ZC3LKmdi9zFtQ2FAGGRvMDmH8pTBGauhDw+mbtk++edVMbVY6mLmU
W+ku6/oPBeEuKK4Ogcmtby4ij8hF8x71XJhk32oqYtY5ilXNuuLNZBl/A5+GmrVe5fBHtH3HtCwG
g8MrqjB9/K1J8i2GyYNDZewDIHOGR4kPOX0afDy5+Gxt8dRkuYKztRLIU5R+mKcdEdkZ2RrVO87o
o4aVgd596UFZ7kXzETI5bO0OmqHcdvWKvmeFkXFEXBlhf+rlLUh3Wc6DdHN4Kgdgm/on41tgz9Bx
6mucXCp+tamRrfrggs5iVnCRah7zM2r6rOB60/ddg/fxu0Oj7PuPnhd34B1CHmq002htsgd/5u2X
3lrLQdQ7PRSrCjkvc3IiIxQGq/7Rqp4VY18ZfrFmmuFDK8uPEqfD5NBw+OXCQyJ5kJRt5QjxprGw
q3LHJynJiqekcbaTwaxncY3Pdu6LP4nXu9QuBq99i15SfarmsWGN1WYIdQay5ij1la3CvK1XOVlG
ttP6JZDkGFcsAGXM8LlNL3XpEjvd9TMRdMe8N5fxwPgcyGzcxsuIukoH9V8PNif2M4jcR2JPYOCS
yaL7Y03PdHhSHbboO7O/j8lJnWBYyb5Tjm52UJxjb36VprmqebwaKwKYeRccvLDkhvBnaIONMHaR
cXITWv1dzdlAtsbcyH+LdKLm8LtBiuG9uvIpxC5w7zjSiAyTPbzg4FDZm8a8Ti9wclYZrlsc5MVR
ct1ZTJl7+VLVH582wMaKE+O2iZxlDytp9HekzKVlsuqrzSigebESY6+tZG8R2lBao0XFrsMrCGCK
sStnOr41suIgiJXlQ6s+u/FDdfbovVCMYDO8MJHFm8q1APMdYB6BkiEZ73H1bTIRa/C/E+LLKpjl
s/eVdHdbfAnzrCcaBwTkUdThCYN0ZGFU640yICHYSe4q1mxbI/ktiMNWJVL/xj2m5SuhlMrLi9+Q
Zr+DobBJ6ZERRczjdFhq9VlYv7DqNBeGA68cE2Lv0ktwTAez/lSx5gfJpoqvgIhmrbtJ9bsKU167
Row/eHd3IY/bAF8/xZXsX7xpZ2gyPXx37O8h/TXGNbQTle6Ho2DnUyhOLCfRsGsOTvWkoRBfPaK0
adBSA05LHBLTRPeVde6PYACVymntuCokqiXd2YSRCsZLIRfnXa0Jfgufw7DvkVsM7z7ZdqKlkWM1
nyVzp/r0GEiqqLAS99aDpusVXj/rbwDkJ+IfyBbUkNM6aUuawKmEtTCORz8keX6tRwdXvqfhLTNP
Mt6GSMUrRiHNidRHgx/bpwwKJfFmGwVouX0OCsY4SFKBCS2VCSm0N4ezl6NsXVURLWHZrYTSL/P2
4k85DCC8q4xkOxSj+i6rlrL66AANREa8MJhwdhmhEOLpq90EJ57nPDAetAFt2EfBmmkbjgH8nymn
ASLq2tuVgsj6g6qeNRQ90w4MIvpVhTyWrzrktOXWDI6hsW2BnsdnNbgy7WIR9qOFDAM4QDxq7vYa
SzTexUxDatb+FfYt5xIwD4ZZb1M6naT8Uhk0SNNjT8udPEkiMbEVeT0zjVPcnB1NmVUEnakfJnp5
8uUa/9pjl26vGv1bhfhF1Ftb/40d1A4JK/orf0Z/hwz7BpfZTvi/Qq8xF0b/yMyzqsXLMWZfulRY
bnfLAmk+QbUcbo32PlpAL/y52bB+HkH2vTAKGM5bUD10GCZ44MHqlZBLI8phDIjGiAtjVRKfV5tw
4dGiQ3c6KMbJ7Ghbj9O7ZDm3ElI9ghdTvpAXIXDHajdzyB6FJCuSS8NYzOaNeBYFa6jxYZdXh44r
ki9dPQqT86Ea1oqxtlPUUr7EzrkO6RGSDjxo+K8RjPE8mk60OlpabkxiTybPp/vqnBCY0iQHVa/C
ADTw/wI08B8VqrPRW0YKcrp70m6H9I3vkNl+RAeVLfoMK8xkkk3XCvbaZvytyHiojfeKUTzYhLHi
x2RIGJ9y/Vq0FFMnbeTW0U42qpRcuzUttYryxiQFDzeeZEREXbZE4zFP6ovKID5u9x2beT8HR/Cu
q97RLCExEJo82t0vYyqeG8GPJNW7RKVCs/3PCLcK+XZZhyloN7RQBEqVgHHIJ157mg6JUrX5dOIX
X1r6Z19J4LoN+WIcJ5YI7KtY136i3jrHBEAV43vaIyorWMdG5W3ysBb6kM6NKWz707XugHPQUzMB
QYCa1lmyytXkWtTtffDeJFQxzHpqx7SnuInmHyLWQ0vO2PibaNcOCcWkIpChtlLrayfPjfjnEKfW
g82CNFJFW3dQ5lGzC6l9hbqru6dLy4E9Svs/NwJhAVysQluUnPTM+3cOS3asy3Ilav9iD6Q39AVs
SLipJRaNQADkBY+5RR2Z487Ojy13G4nmC4bf5PYmqLqNPah3XpoxyDa6ih9vzB95T0iJdswG5DPl
IRrqXc3OVN8nokYhHgPtxNAWLGMvPclu3VobVr4gEeOAHYAEg1a3ND/UAtBTKSkGamF0ThMU7FOO
96ZgTs7gf8FLX828igZ/0CElMEnnwKEH4AsoYULkG4a8sEtWVegfmvLX8r8N9pTUckE6kwooj7op
lwGX0dIqCnDrMFUGttwMsxwm4ZkTkHn5K1OagpYiBDwFi+cITITfyn+axst58oCiK8pHoJ1HyMEN
jPGeuFZyoU+uvrLR7NGOdHzIg3lUaXawYe2SBGpk3KzLmoqIakPp2Lil6zi4VBT+HZG00lpU2PrI
eoA0M9T+AfjxuiuJXSW/YhBvXuPvzMJdqVI/d1jlHLKhiW/TOYYHxTjmaJRF/1SkXGXA8DonBnUm
ZkjTQFiSquUwYZDAgg04vPQBOdzVemEONSEYxSaUtKvvelkvBuo+XKgsDT8a/dpDFqKQrEN6aDJc
XFx2nMaeTavPpafAhWF3RNnFK4kYKhNPjHlL07xZ487j2E9xHgfIWluC0bAUgEtiutY54And7di9
/Gm2i+YzZm2oiofNlq+HvqgzixekTuuKBhxLIr2AoQP+CZ0bZxIIfr6bfrhZejpn8rJOwVilw9GF
XZAE5bI1D3BIFwbKw2kq6+F8w2IUMxKaUuWm33ynoXfDWG0HfKvfRnA146eTgTryh73v/KF1574m
uy7hYuVE4klBg0Ah4XymiYXHdN1UxBBp3CUaO3MyExLPAzGxHridLKbI1fibq/Io7JcVHkEdjMGm
ifDfYkjhLLTI+kHu6TLT7EbEYvFlMA+NGm+i9DTq7wkhHM4u1t9dIAdB8wPGY9slH9MbmhVfUced
C5xcIR9JRp+e3Swzk5lGPk9KeqjwIdDuBD3R0lzALLfoXdz8W+MiCbBmBR7C/B47B6IRRaQzVMMY
bh/I1xwoBHVDlPKt5Pc6BaNhPFV5zSJoeIp4WeLuDBU5OJ8Os2Wh4bK25CrB+dmWf4rFM04TVjBF
SuWjL26N9RMnkHGMgCp0m6S/Td1tFW6LhtKhKTNYeLAhSAe3Dqout3FP/hmMQiUmlq8zFvRGqfVb
gvVL2ZxbTfjVMIBK0gcuDeZMSLnyO3//UuGNN/GchzTDPIoYe+cqznibktOGn1oNd0sy3cnvU6ce
4XmKmIs55Ea1oYEIqMcoxw3r8skmz1F7DGgtq/CvzvuN572rilxnI6NAqBd4qXZZPcxtse0mk0X9
o9dyGXPXdiaE9lHhnkVfjCwZwINUHq34SHBHJ4mARHYN0AsFozJD6DLPeC0VBsiY0WdWrrKGRy7X
X0b+cUzYzDQYoxrtANp5yUekZDu2iSSc+StG+LoO/vNdaxoG9dcAQIn1a+rwhkIfPTDs5iFfpvXE
iVPY6+0nk0uBaNcFyJnQII52jEN7WDlegtlCgz58dYBJMHeCKR3Id5aubQp+iH+VB6xzOIQYdTKK
elOUi97yKWfKLOhXFY0PDsuYoAI5OOwP6O0n1iQaKXpZN4ea8EeE2QKlJCsXaIfYaUhDZYwGmxd5
SKs9pKohn0bdSByC3sxid08SsRaw2/LOjXeU6tKzf6rhWGPBD3TSFRiRVyQSju9erPJRvsjkIMVj
n6nKF5JSwIb3uC1Zh1o0gxuLc5RwhOmqR3v4KBG1YGlCD4CMxb777OrcvFrYiY5kfC9jaPchsz/j
rurVyk03ziTUnTySiIVQsJlM2QIrWTQkATfWBUjzTGfSlloddnGEiX2FVrMEak8kglTmqfkx9rDn
wPoKxFumDXZqkxc3PYPWftIKblMO2NI+tt4The+Yq2dX6rOhPNi4OSKUB4RczjWDWrHlhZAV3g+g
Cv6bRoFTlfqCCAWzeHPrp23+wwE102FRNz1GXFHA4HaXoizXUfCDLw41H0uS8ZjTdaWExVntQXJz
W+AoSZZKDXMF/XOt0drk3R4oH7sGexHWfzas2I7BF/WSxJ1lsPZGqbSo/VftBuhQg5Wn9OeYg9lU
8w+DWWoaVhs9Bnkq+1caZLe2x9LnWPJdszAfezljwsJF0SK8r5xZFoFl6UbJst8O+TupboTP547y
QVD5s+jEArEwjsMqf/YFAQpuakBPLRfgH74l8ldgWWtoe+ukYirpjM/MjrmBbZf8XOkuW6UGjskb
rVbQITim0eTv6sDDXu7eRGZfOYF3NDQbW2jJvG/Ej2GAjFSmeYf/LxqVryE3CDVIvbcMklabErTt
DdTkmbkSaOZS0LPMIrFN1tMYuI4xtFDPwTljR8i8NOA+eNPSK+nMcOqd4KbqJo/bPuRnBHmAL2YT
V8dwSpcetnV5Ea2N/Gyvci80BlngGxh4i6j7rJGpdfE/qw3Rzp7N9EmunqWcLedrZH4pfq0CVD96
cr38StILlAJg1R6axifTeE4OLLU+K8QuWRqQViO9XA7jd6jgeUeB4oCB9vrztOFt25uJLtHhMMNN
tKE9GuqbyjEdr2PGApTlc2e4jQkBC+5qMFqOsCk6lEXicCqKM/hQ8DRbJd9nJWoClQL0FWTffv0T
8LNaJ5bkLqZC7deOji7PZlEaWPz+9PLDBnRQpM1CV8/QaJup2W0WDSCCod9G3llrYNR8BQ4xb7Dr
c2In7Cadg6CVA6PoMxnnAZUILmW92kR0MhR2FmAMrwpRomF9p4k2EDfQgU7RTzpBXGBAgQEVK280
1yNhjkiuFHmpi8/A//Mt0EhlzcoItibiGz70yCTExH9zZT/v2aHRHWgE67n+XWdfVSMoifu73cBS
nm6+xNw4yAhCH7A3QFUEhIQ9HINwxB1wkOVVUPIPjDckkVnWTtMgIrJmG71Hme+gpvJZse0v0PKW
49XR/7SCKNNJQHAKyytOyWWAAElQmtXqg6j6RIcOvIqRthYN4kjg8Hq6NlFGNGCBoNya9bNm9uWK
bq0Eu1a7KhohOzc/PpdsLBLgEu7MNbhwE2dhorkjacNVsLeJLwNjAfNUlagxy2Fb2SInNm4F2rXw
e0BNUlB0TNRti6gDDx1ATMYfV8mCtHA332qY8WKUmpSLWfNi5DXribuS+CALAiiwEhG+Whm/JqUD
m7L+zY23SbBrIComyd5013l0pcJK3H2bXCvsQ0l514OzNk2iPdpROKlkc5bGe4EAKtN3xoRj4sqB
pj3lcqEOMYOVn1wBkTCq3sX2vuy/wwa6np5glZoUsig2UG9Zp4ZFULzWptS34poHT1tl9NR8Afou
7CMk5iC+6Cnx5QCuGDDsbbnFoDo39I1AohzJC+D8mZziJf0vqo3IXWs04ppoCH3M4bJCM+8vRHMk
WbvQYX1meA0ci/kIG0DVxI/PBmEcO6QXICdRZbeKskhIQM16vECqsyDlLDfuNs2ooQJRcbU1ONYo
+Fdb6pb1ANKRB6J8EB7BQeLZtcMTdsy5L110YRGU3c2kz2gjIgAZtyR6x3vymY4/BXknHvpBSZhe
WV778nOyARoE916lzu2OBrxiHxzzsQjlDWx1Y29pGNgwlVNOd/Q9yrWurDOC9LqUhmTkhBnkU/dA
Yz015xM9taVR2P123rniDzFGOLQMEtarCDvygl6ih1ft7TUmUVr/ksof8rgBF7tkY+giO4jhJiuU
jUMg1nHIgngyy/ymZCh1g7cq+bLUuAau4UpZelZKnMsjYBDQQHiH882JfCXYcJ42VwgAayVnpubB
C6WDc6J1aBESW1Amx4AtR2SuBj5AsBn+OUsJKsm0RVVn+4yS3+4XdvURUp73HkW2C2/kE8K3mkMp
xk+gWn81YPWCNQgGRnLtjHknH0RSLVRAcAVAuWGP+RGd6JRq6o2fdmgDN5Ik7/41/aVtLp5p7AN6
ylz/EskxhXZSb1L5o0RbUzl55ldIMoAkxPkUOA+VHQhQgkXr0pTKcqGDnhXrSr7i5jhZMHqYQZoP
DCNYFjBQB9IIAjbWTg7X6zA4iOHEpSjWAQShhjpMkb8xcZYxBamZr91+r+nIAu29wU9rMEZX1G/I
StPQ3nNeffXeGidZX0MU+4J9GunHk9M7cbGvmHwhPKgmkmOHe7map9qn63wX+k2PW2K0oNGuChth
fH8Z0n0dbRImeJ5jIbTu+bvbuYucAGkzOhWBoB7cmRvsHYYThYtePViPHNCT+4UpXB89aAyWhs9f
W7drh5y7ciinhkuav/rwrYAaV/y/EkkGP5FprGt7iZ9yMUbcCqj8HMm29Hck+ar/U5Ru1qD3VBki
Embu1eeE18cVi6R+DvlfCNC6gVG2nvSEpcWPnU6S5Y6B+N7iwYkXGORnIxVwiu0YhmFZ//GNL1R2
sCQOz7JgiwCYMwC/lwCxQMlrIJduagrM5GZalMn9NnEYnX6AdNCUYKl7u0L7begGUE142acTXmQK
YB4Ag/+dtZ+BhX3L+WinLKHfxqjXImA9nx+QwgFuX7iESXgj2xIPRvWQrqZC1+BNbtVqoYtn1f+J
SRHOEFZoUBACHnz9bMDBVFlVGvhZQsZjwFvxEWDv49YpaSDsUmclR0tuMjb/TtB1ZgX/4JgHuzq/
oyObkqDxuTAKQ4Aenic/gu5BTGNGPO1iQm2Bp2NuDpiK2AzEDBj7afKle8h6KYBcwjfL+6B/ekxW
W07uKjwk8augLXRhhQFdX4Ylb5uB/doEvOIDrUx+Csg/ns3qnH47WHb2SR3ugsEDCd4MOs5JP2nn
qAT31vCKFKK23iPe9RjdoTcyo7tPZgGZm6vS6uc5B50jXgnLRK4htyDJ1H9QEc+CjkGYvuv0z6i7
WXxrLWsaDBWeeVIZz0U4H+3oU2PXDb+a14mnxAE7T3+te29J816Ftyi5Bm3B9H8bWo+IOq7xGByz
BIHo1ci9SqBUxq5O6W8jltx6E2Xfk1nQ9FTgvwiKKD/dogTqymwAKUfAW+4V7+H4QjFy1Q1yTDxe
AEZcIjpBwfVN/n5GnFm+yIw/gNEBowpRMA9mjmOS8DmcXf/qQkgUqFR81vcGH4lf3NBm/g//yWww
IPBiMuJYwpB0Z3zPcUGbwGhRSDRLFhX8ndQ42r0/FdVSRuTimFDwMavWtQ0UjHnZvhxSPFQ1v1UK
Nj/I1B2HrOqV0LaYFYu+eErljexTytuxuzhQADWuQLMxkGwMq8AZUK8mn1yNRO5hHzHlCh4e7guT
JmwJagTG5yd82iMsnIXIv1Exd8Ex5aEd82ugU0iSoTLdHV1/Sxg0Vd1bo2fMRlk+I0bT3a8Mhbvm
2cuKfnUwm5Vd/0j5JhCumBHzciDgBeZjNCfk8erGv5x5X6zc3c7cqg4FhFhW8mCXKEMUHjmKFl9e
SjMlQBIHLBerCpyGaQ5wQiYxkMa5RRGvouJDSFsyLB+3LWe0nwPhkO6cPG4x+bttgLDdV8m6c+Iu
+63Os/o1wvG0drjWYvnt1sG8817EEOjh3hvtXaRLricsa6SvBQ9DarNYkHLccNKxL3WxMdOcRlpI
lDurBZ9lgkEX/KbhwzL4vkbnpnbrWKNqxu8CnQ/bluVdxvbZi3ERVRfp/MB0ZH0N/s05CfM2+Ozz
6IWj4pkN9OvyW4ycAOOhcVjWTYw1olRt85WjO2xiDoib4JlPChwE1o/eWUzuoamd9UZdtNqf1f9a
uKhi9UfHxFE4WEQuhriP3b8MKX9iX3v8USnGCq17C/qcXAyYYnIfiHcPUD9c0yq8kG27drnZ+kdk
PNibr2Pn3a3+6XB7NftKAxHUtxRDrtR+RYgLpKUrfCXFT29/2Jx0pr4KEBd0GSHO7Ol5iegyHX5f
dK6zRH5p/p4kT3OkqzowIFACoAtciIazNxhxJcuSE3tqR/9RTeJ7w/uSkCGLOIHrOaq+SgLsJ0ki
CAA8ngbFft/9mSiAM/eqK/kJCPEsRj8N9A1uPKrtuEQ1dwV+SmRkLbdRAqpVXWi6sTDzbwJWGL4i
oMsY522oFYzo6YZMJZx1515q7V81MjwpEYyXB38C9SDlw823LMa3IeEZWObFtW8AVUztyrnjBLZZ
UBM8tMRdWpd7RV3Lfg+9ga0+sTQ2F82Xlv9iKO/apcPTJZlpVux8BU2ET+b4W4YguDdYMmMGLPtr
SYKTmn4l4cORVPoVs2j108+A+yGvawipUI9+xmYiPfSdPjepRtPxW6CebwtvFSufTVcc9QrwN2aL
EgOdwCxo0mOEVCyd+o5xL/F/6WFzlIEjKlnHBSCUkvK8C7iA4oqvCVTCujbVuC5TSoIK6Gvs8bvt
Vwmjdq+nZI/e0/JmAIEJxZvinXuv4b/JHhGzgcY1liZalnRMLkW6741H4Nm7TPZLjUlPkF9CPVu2
Ietx9z1Rg2WjsTEF3ayEbAzMdJlZlDKMUExfsArUN6H+0ZmvqOHwc3T+rbNsCmZhqL81J2KmQ3gi
2nq/+giQ1ORsExTPnUe1eEere5Jt/EgGce9AgFbZq+JCMqcwo77aOyGeTB0CmQonSsbLbETtqCLY
bp5JbDBBxznEcKLq/gpocKRLtDwyBid0mb4K8wbzN2/SlZIavFLXMVQWKBzXUD72TveXOctK+R7y
5IoR7Fyr0YJHjOQdbJs+jQFMUB/InU3gvBlkK9qWecU4o3OW7BJgLWw1xN3ROC5JD69H/RBIkwkP
ZVUf/dqM64fU2/h1/ONVZyUeTk0XX8s4ftkt4CU/XyUe5dNVpcUEdgtKZhaJTd8jy/zq1G9tPKhQ
wzilE5uMK6R70IqIMQYDYt0gqqlZtU6S96begX409H867wuRFjglcVV/JGzlrORhorR0WVIT9kXI
LVd+dOozXAzpj0oqb5Bbe5XJQ+M/XDKkktZYpup1tE5VOFAgNgROnmtKQ+es4q9uQYUxeUDQa2g/
dr3LICTrqCZLbi2gfQt9gr2BttL4vbUM9hKDT3AgE+JL71j66JBidG1paN3cbf9V2c5BzhAbNy25
pIigmHbMUQsQqIliHWbFMWNg6GpvwbBjkGeXRAJz6HEBAQMBMghEAeulymJZC34n15LZnC0EPVH5
RUT0rsxPDVw/t9hTW4jm3jEJNhiX1mI7Er2Fg83+j6Tz2o0dyZboFxGgSbrXU957o3ohSiqJ3nt+
/Sz2vFwMcGe6JVUxuTN2xIpl5EK25t7PNm2q8ForYgfi0r2s5q7fodkyQjdrE/dtZF5VrtAKqDPP
sOY4gCjkg4nbdneXA992Frp6cMufnEfcZsav2ntAVU8jn03pxZ7iH8MBbFKP4XXWt2hY3PPEb+xg
IiEz4KS3yFhhPrNMEKL0DXqYdlHYZPVOgwvXRZBMWsb5SkuOjM8SD79203CfqEjWlpaDkMHO3pIz
IcSQNxdFsCdpMfr/luGOFDOBR5/iU0z9AH7wpca/NXRpBC0xko+7nxaS2+B85FFVyn79ntYoca0T
b24pkD92QM3QY1jx//oeQQl03lrQAbothUQsjOt8cXFxRnnFd4NEEHCcAofB2RkxQ+wVir+zeQd+
PM5vVWJx6eR2HEYIlYA8eR1Y3KRl/cesPvRPzjpkzDa2Jnb3mxoU7PbXTsMdGV6d8Nr7CxVV2XAq
0NzStnPviVi7wH2Y6hUEn8JsCKYvYlGtBt7nDuiGNFOuGh7zmGMnZvWmYlgQRLETbkBKTQfywfNp
VcLGiEqop6gGgYBggQmLj0aiC9HU7w4Ozg7TYciAoigVk2Q166jSckJ7keb2ZKBDxMDC2HcHQS52
qONpBim2zUoSxoIC6npp4uphok2HS8ZKEaOHvpbtczCYvxa1ZCGtHsj2FilAHgklhv/wFaO91Qmi
qHn2HW6pMIBiHjsRUw+I9Cu/oYUodT5J/PYYxCHIMprenUY91bIxdT2eHSs/+vRi5U657uRfpckm
+cAdMj6x/VvIwynTEF+9U0DG2CfTmUV7vNKB2S4FqW51XCbx4pN4tQvVfmi+Nuvw1dg7WStQ6qwN
hRAeg78nPyXvrJCDte4cefw8c6UPJ6PFqkVi78cxb1Tz4SirV5cFVjcwqATUI3ornXaUITiMUOXR
vRwR9gogFSgsQun3AjACH0BHbXXPcfADPRy3OWbMjkUqg7FLU5ACT0LyvksfNwl8NEI+6E5EhPUc
cQuPSv4j5xKjByAX/xjYZLw3fZZtIIbOLAstMTLWTeRPmdOglZ0KVDY9+Jajq+vs++4caIeihPiY
kbd7R9bFR9UaFyCSAOlBKxPMbpwmvKRQYPrst7cfKrIfzuEVFZHjORXwkot47/n8mDrvJcP7TdOf
cagxkncdrxTpPR4xQ/AACmqwxeyCqxayOJOOMf8k/F6omqwbbpLDCo3/pjqQtOqKmYZFQ9W5WISH
pHsqKlCUr1S+1cEnZ5fBSySrcazXJi3XdBCxcpDdP81eh3K81dVLw2qs0x5azJJ0OCIQAsF+dsYu
prhS6ToU3GYu1GIWDA5f3pnvLJXh0qgPfMKIcNwJybk3C2x+/3zrkWC3A3E+NYx32v65DPxDoINr
ZVFVXQuqOj39WsXp3o4gAAs0NiKyXb6WVKrVCXBoc4VoU0hvz730L9hiLVpjaOd0fV78VAdawbV3
UbMAN3WgLCWEkz+FK5WVEo1msdLEH3AH7M2PES7hhvthEpNpTVGWUCNDX7n4knuPaUPVOfy68Lsw
qSJQHoFJbrGfDu6lcHvUinRG+Sxvc9wdEcOHshDjHNwuegzXrbdpZeonN72DgxHPd+wRagc4hvJB
jZgvV4vefyryt+gopXM/qo6NgWpGq5uG9twctklzyU0yHnw5zIfZH0P52ab7GqKMSVTOyFeOS99E
SmHnvsY9E8cXnkSbY32I3+7wsjH/aKu8Qy87e948VdeimP2XeVhQ4iCVbC4ghoT6txcenEqmJJOt
fY9Z17vn3SrOTo38Y/ewSbR/A2pik9yT2D/5GU9b9F2IjqTTdzdEXD0T1jv4ZnsNVZHhyvwu8h+X
IzpEY1EbbpsJ9+uF3T/ZhKtE2t38VzYPYw6Ozp64nccupFBWzCezvWgNy+MunjlKvpDxjyv6giLk
2qCD4Tw+myU9eVfZu/vlh7x0U90yYxGwElak+2BQ2MI9Icdme+lIq+fZQkM0MIqLE4AbBZ1PBnFc
l4gvGD0cFiSvmGwk8RvwX5OLVZltquYn0m+kWHgYNjImMgJ5eE5CPhtpq7dM6xgoalZYeUjbToiI
hH2DOkyPw3Z4FWjaYthz6ifSvhrZ2hgDhDjmPJMqWyuruJreodOti8jxBRs43anRHdpHRzSuC19G
w9v0XZFISnD9Njz8inXiFlHWMtkYWoNwFTbxquy+MKjYyq5nNHUzwgER2Oav1lxhT01T8KTc12Ne
hznquZm+4vrs86Mz0uPFdIAgFTaStnSQIyDWxPdp2V6Y/IpdziuPXz2VMNaBoTN7NjkNR3KykxEs
3Zch/WT5l8BAaoxfa29YKvkBER3Sw9by1oO+aYqdbY0LcYID7QZAUoICrT8KQbwk2qXF3dUfFVbv
zHh56V6vVkW6SK0/RWLFRjsY+AL4lwyFLu9Zrm8MWpb1F7BvTsMVm5+BTZKnggF+92BIVNa7gbtX
WA6XRFj7+BgE2Bo3XX1U3XNkHCIuq518a9QB1y2HvGCSz29lehi8KxXPVBC4zrKmUb44ef5Gszcm
7h523QokA8OmJ4ZdemF9hXi8U53zK8W8ppnAILnlxOj3nK28bbwimVraw/boICCSFFogexaOMbf0
reo/Qg4aB+EwzI1FqCXLmou6PWz7eOBpbGg3wVVYmuBTlF8FaIvPUKV4wyrwFyDwZjG5A2ZRgfzk
lpeyPCnFVcP5Blipse+dhgCJvpKUO5yCs5D5AZbQv2TkLgQVswQMfAjWiNuuWNY00oTBBuQo3LJX
Spo1fcRASijB9CcVpq2h25k6UsevYrwLjNTRNWsfkVQvwm4bgRdoObs1WB51tWmya9WeZHtJ6wsX
hUE/R/Wxh90y3OTyGNP2TEF6ln60ZBUqzzilwFtXZzUCsYZzLCYQTnaRtZ9DWtyRrxnb1RrcfcrM
XIhlUWHduacKxzx9LRnbiKqh+Hrl8FBQ6C57+b+A4RKcR6UQ7UPDzn1e+EqKSRVLoQJH+y8rglej
RETN3VncA0msHlJBDPkAw9JPD+NlDH967RNVQvxxk7vE8lNYjzTKqCqByIyrLMsfDrJpbCzTFLEI
eYRr6pCsKiRMx7/WVLS5wzutD27vE+Odtf46iNuDjBzrU19SmBH1FtpC8Gs7aIAGbpnw3UoGsRW6
HJUFzKvJWDYZsS2N7G+JPQWUlwZfm4YVPlXpkunoljEfivwouFlG2qVv2cYpO6PpKEEn1VoeRClv
HWOYNpDRxy2q2e6BwPU4NE32aGVza4r0EuTfdaotCCxOCoXw5cDum/2XBPjDzFGEsSfFnPPyroWf
Y1zxKdrxWmlA+Umoy5wduUSfeNIzCDm/lJ38Gwl/FUpwhxcYxViy3y5KillKPJv8fwsyTFM71Nb8
pzzdRuC8qkj6Z5d4H9lr+FjYi2TuKze/37Vk5kY7wmjJ60yedxt5DFOROGsEF5p97cBSw8vt0EsQ
IiOtI68GC/An99ImxCIOpp01kKQfEmXdaAU9ILzg+fFif+vSwavqpC9YqBolNE11nBEpzZT/ScSv
LByM+GTR8JOVn4qFyqIQl92kKCN23i47q6ce8EQb2B9h+Ji0MQd7qYdkoLP9tKS5RUIkDLbjLCH1
MJIcmli9WmIbT4izaVbY3qhp4krRY0k6NdyxdRSW9JJE3Fd5J4xkOcfFMVo4y36Q1grgGWJblvEG
ez3Dtcn4LQV3q3nWw14zLiihsvcIzXVsreLhRzZ+KNXRuSNXxDx8tg9jmDLicafgMYSUrfC1TZn9
Az57NUMhdciR3/2xS3HcK7jFGqT0tQrvTn7zMYM57d5WTrpMNY020ZN6ksGnrSUQi1gtLZgJONct
rZ+n/N24evD9DoRNBzzChmaykWCJhjNC0w+G/tS6j+a9pLrHS+ZhFbg1OVJG849bBh/ly67KGZZD
XJjWgnwIdH32gNE8M39Usig+Owp4SVy+oLdxnMroXOxWzKeBNzj0niocvggFJWBibUkKdcXLKLKp
C4BZUHcZgB2g1akeG2OJGTBC5e2p4WWiUGSby+u63Df2wjK7q8s10RAK47LNHNJMIOTkzc2un4m/
tetyama7wm+A4hEqsSecbanOhG6fgeAE/GpO6yEMLyB7k+afwOud2/1bYZKjgXMo+NLxWkp5i3qQ
3UvIAalDGc6YLkopxUbx4QWcFEtpfBSHh20eHDYW+T10roa8zxjIhvyYBNes/BbOIWZWiRGAmbUH
FycrBcQytjMbdA53fhLvvQcOYw+uFXsrAJF03pFu1y40xYLCSyCuafVNl1nZ85YgzVc3BKn5lSto
T0q1KpWTpmPzjR4NAVXybF56DJWLwptHKe+hfzNAdhEERe14x0gLUb7PLWwkXL+M6loOT729jqUF
ZXjQeG3GGOc0tC+BXMs2aq85n7ESjfYDSzkFpNtJMjjzhG2Rje43kEaxonmNDjKQ1qK5akI8858s
6ZwJrLL5hknpTcNtPOojgXJXywc2DEmFLcFAGW1TaUNb26xFummyTRgvIggZTH6WxQ4smucBNFh3
OkQ/VXrKmyNXvgn7jTSjXu0Z4MhRfM55UBsIluN+LmdDyDfaiX7jEOeE/MhiRulZPyJq0mdprlyZ
GYJgjRg9c6yrMiSxvyRfkMQNC/YmbEyrVZTds34TO7zcpJk5nMOxGJFHsq78mYYDTF0PYqkRiE/F
SIm4GXRTmLSR8MWRzWOrYGam6B77LO1HMYiFgDtx133U+FEGkFfmvXN2h50viNvQaImXwU8eRsGQ
Ox6vLPlNhWVstwmguTGLZKi6SniuMdsGLgcgq5uQA8+ChcEVlhthZGGyHRgwIW4ggmrDI2ZJ2TTl
XK/3EeWMHdbVVEJMe2Aw+6dxD2WuIRuR5KdM+baai4510/0Nraks/5JaGLUmK3mnzjpmxjLwSJS7
Hro3vPKQQzoOUYfR57eZRhrTQz6i8pLRJ8QzKWFNbHnAwu7k2ZgOO/LaD1270ZVi51+tMGdyh5+C
sGyFgNXhX/HqORXjLXixSoy8TEQF5UpAPxwRqqMccG3zZYpEZ25TooJgMd32ONJ60+oSATMZGCiD
+GnVSDUZJ6rxyvKflNYAswr4d+oXP8aPwGcZSJSKJNNKxt3sXaXijsrXBjhp/QfiPVtlnBEQZ7yZ
qW6RlhHk/fSVVSqnJ0RCrs9Gde7Ta2CA33+m+bMOcPwENdfpah7F7yC518NNH00CJZ+Zixr/GIlH
hYMpjeWzULtJUl4ClZKFbYpy5povkK+OcdQqILyIkwTUEXXGxc1JJSJD+ytPCM2qBm/Nu8YRHAWf
wKO+D5mTv4qHs810iD3QZ0hwRUgkBNs/pGN85OyuSPoEf229HdS9gVJTRy+L/0XuHqV4X/J66Icl
Fae2uSJx6aP5R9EW2FuJGtMPC51wpfWWefX2HJ8e12+QyqSQRj+u26yi9k9S/gbxtHrO3D+utjZt
jOatKxh2epKmmKM9/40+yT8Wowi3JLDQy9Z+yMaucD/Ux0f2LepWlA0x23DVQhJ6emLSNyvQqji0
kmoxyCgb7srlIysvbviiMcKS7+6wqB20HIiwyULPFgUknbLVljmV3Q7Xs61RaMu6Tems7SZs0zlP
/0yTNiiyrIBd02DThlzEKPMj7GKi7+XqVef0oaAjGSf66N4VOyvoJgHvu0pp1nrcgTM+Kf5Z5Z0T
gxKAeWNjf0hfpnqrOoqP6rHOgdlmNLOm2KTVazNaOOjwmZAkwdGtw7wI9bcXPMg7DfKpwcXCVGJr
VAhvZH/Tt1zWgn2LfaJrbi1KvscuLUCcFxCZJNai/kFwMWjCuUA5HL50/GLOzDMXfnWATkTijNqx
qYJXo+DbwYc8eHNJO6kKh2BxLEx/Zg8/rn9w+Rp38S81g3Rv44AwyTsDjaaqAEDyQEa4iXZKMBxt
E9aEnnNkOs1eqnmpo6pB2KFnYO2Go/QQFVeRJWs/5H2AXuOG/K5RPRHuIcv0CRMkRtRpEIqJ4X56
ZiMwdUWByRRIExVjWLQr8eup+0wmHl6o88z+xPJ6BMqy6wmTnaEdOv+QUMzDfd3ywsW4NtIB8MWe
PjHkKVWoEJLIBJGqM8BtPhOZEBgfJdRoPXvU0uG/47ux8ZKz2rTYXAfgqPSQREnPh5ndIUK8XcTa
snCmRYCPSUcRIM2mNtnZqB30qGwqVdvY25naJeHJNr8k6eOan7o3wWvQXcQhXbNCRzoxVpJxQXOl
/dtEKPwL6PRJr1aF/ntJm12p7xJnb5QWEt65D94uXno/Apwa/KvTPxXxAUzwRJc9ev+gI74K66+q
KTpzeZN50cGyLGJuJGkQnCxnYCH0OzBR4Yo23xJNd5wVRX2wdFJMccqFYG0xzfMNNQmpOh+Yh+RR
1141K2GEqS6eJs4geCN4KnYysaS6QN3dW9U7yjAb46ZThr3pjE/VsbJqCl/Rf1Z+ubIAxLQ95A4w
WmKXEK3o+6eJx0L1LjVbIROUsPV2w44P2WU9z5js/dkoOHo6VciqaOawzPD6KM3c9hdaSMj4x0En
tFNsi3f+TI2x7H00ZvfocqdIsmtA6WFMCKfYh2N0P/sKOqCECE3S3g2rrSVezUArQ8iqAwwK/hWN
e3jPy0TMbYpE/UVlzTOa+rSViFYs+1kcddEr60s8qd9MDTFPgGDx4sbuJFP2I2oxIahh90D/26Wc
fvxu14K9xWRD5xOOfF/dBqhDNZfCtr+LHO7klYRxxquMbCJtERPf2PMFFuY26B+WdrHFTx/NREEn
16Yf6k0kAGN+4Wrrh32SAZHQT8T0/mniZ9x69S/JOwTVChtLWo5L6V5DriH0rVqwlxWUYndplS9g
l0NDKRbLPeePq5Wwl2kdLAcJvw8edpDqy9p7lOVXCrU09vqF4tT/QuesWO0uYBuiimeWzeVupTF+
5OMXy3kL/8fimU3uRreWjO802IvxbozeMGw01MGg+sEB0ItDpuJVHM4Ongk3+xHYVGUQdCMC30Pf
N1xAss1Plz2yci2rm8a/63LFM/Jj+9cquxbB1ZLuRUMDG+4XGelAlHDS/U3uriVEsjZ4ajrJoK8G
DAqzu+QE4GLTuZUbJ5cf+r/j7oh/Ssfg54TrxnhFlPAJ9VUo3xo4w1LFbfDVG0cqZf7FDnwJFbgi
znudeclnPlAr3vtjvwtIU9zsbUnTsLopspwjjtdOMhcJCx30JGMAQOsoZ9V1L6kDOACvW6JQWq6g
OVZ/Zbcyw5eUynOLmdwKudedhXMX6a8JS1tByenqDGM2vbURj0+DqWcVkXhxqSJzicQPLfVBc2pv
mQF8y8KoDp63udZ8IXhyYr/a1MynvfIOWSvAbu2kYqlx39BGpK/0MsJi2jHqxHtFvckuWw3OqfGl
4EyaMRtmfrn+3xCcTP9GOIDDvZF2QbxQ02PGQ5KUCy852qOhpoBhKINrKYiKrXpvl5Pxb65R/Si9
g5yStGgnla9RQHRWbCh070TN1zaZN3OvIEe3cUeZ94PvoTGcrH4uhz99KiZlRu0ixysyZykfhfpI
6r2BmdABWSAbDzhiu8qjTePPhJtdsbz3UC47Gcu+1pGb4z8LZ5arIFglONMMIc2mDI9hdC2iisUZ
oTR6xVWslxTW2vLGqLY69eIY+0V6CyHv4DUG/oba52WHCj8LxUOTXPy5ANo04x6hOyeswzJ9i30J
Y2YAV4TUBvLEYBGrMIuRNXFJCb0Om86CvLZUtb1L+ZLOSpKXpai+I/MjZzsv8e9ahW9Y30C88qTV
IIGH7ucinFdZMildf+nymNbVR/B1lEGyev2xUA96hm4IOJpSu3+GsYT7LGXYFamC0dW3FW+IQlFS
VafZXykQx1Jpm+nxLdOim5B5ILCJGxGKk5qhcDFWiuTPVLWJHfzm1b3WXz6QoJywYwjElItwNEYI
UWjD/5YOd9+m5EzbZh5DIa6tlDrI4UTal2hnykI2mhhcGTKAj53PxXGIlwLaWD/QY+bj8zIUfk/Y
VhhnOvcTp8Wy4emKEjqixUrlMh0WMt9Mc15In6Fb2TDEaIxxUQ8r+UaiGl/Lgp5QgYOK6qpdFm1l
bGdd9ZOSXnNZGA/WSlEvFkdWHqdgmD8QN4E+crZYPQnxbJZWG69qWUqx6MKrpTkOm4ptxevYxz/K
1G1W3LnDCVO6Ib68dpOggQrtMPA9o06SXEqJg4VFgf8cdWbf8OZjbHtIrCONU7UBVpD7i0N/AStz
yZRWHTYBARIWxvRu3FhKUbnohbfQ2vKnHdJdxw7X0BtofnzXc2eb+ipysLUZanmmeXBnooNGdSOT
TqwigzcPXYbHwf8Vk8ha0oyKixSkevLnGlfJ2oVx+8+wj01dUYDDpp71bU/xnXZujaMLE7r1valw
NyGBj1A9t2q5ijyIGyesG53sLQMfigrxJOlkt1zOq9toJ8d2Zd0V5zvr9mHA7p4qXjtdcWFMlYNC
2pI4psTl2Lk7DBOkvVxtNxTztNfmPZda2tilci21M69aAo9toM3gh6h5Zkr7FSvrRNxrY5+m+8B6
oSTGLPUk7BUUcTu8Yccxxm+WqV4t7PrGFaiszH9au8vH+KB+YuRxug/9GAudjt823fkj3+vehbPC
ugz1zBuBguS3PEwGdtlOda4rYMpra6eOEBQD01uyBoRkA+7Vw71en01/WmTfQ7A1nE2V1ZOybUln
rqXmYrl7tf/B5CF3r9R4KfkvulGNic75KuVl62376phJB61exvldyhH1AF2wq3asDc5XkxeU4n8y
0jXhuEI3mF63SnLVoHjS39qxz0tOucRCYdOVU5cJDMxuWx1x01Q5E9Sl8p8DjcSSrC9z76szzmgj
/CqYFHX9J0pOAXc8Cn9bbaHnz9RkoCE8KavTVl1BK09z5gUurw6ogZytkHr3xY6Vrj3M1PiD5zUx
70W51AuYIf+PelXdXcquLmFYOZon4pwHZ88+R/o5aJ99xNTYXVWCD3oU4uI/ltU5AYChz0umX26D
bsnDsMn41QPgSKSkTboh8gOF3DZNKuNaOR/Z+HwqQkVT5jsz5y6l2mxsk5lXXOROQv+HPxpPRWvB
zLnlPjF6Lp6XONpk8rIxrxUv0xw/uEDXSfyrisVAxvtgchEqlE/HTttWCDyg6ohNEnHPQTIMX153
8BJccEebvzEgKKvnpJZYd2A6C78N49syn26xzIHilN22RLCrseBi1bPuGp+hioScQr0YBmpIJkO/
inretNV3T0FY1w8bMx/xiNBGcSQuquEldQal0b998fAY3A0Wa2oKBRlEK51EOUTtAMV7VvZPS11I
8irzH6b2HSJfF2QCGt5CwYgaD9uZQ5araVeVfJdxsw+A2K1/bIMy60wAZmrKjJ7EY0SbTR3zlBa/
pvE9Yubl6qhXvIJuOrgoIrBs5flf6XRkFJS5ICL2w3daAJQOTuPOs9+X5bTgTcvqfpoBsUvJsqDC
djbm901frfroN5APJutuirjBooD2NWnaXvud/w9hpwKCHVBVOh4EF0ldBM1SD15A27GO47PYtsPW
4vQ2GcSjYh0q80DcwY3ugkSf2YDmNNItdPexyKRtiaPTI7ysjTMclikEDt2x12o79+ut2g0znU4W
hRWJi126otyK2Jgp5h0gqZqrggqyQ0r2WrsXyW8YQqoA8mOYN5i7Qf1tu3iOo3oWkUtDlgs9iBZQ
V3G35lU0zZq1gT/BGq0mRj/V3LsIO7b70bQL/zR9IbMcGC/LAZQiBgIrVNa4dVdRjGG/omCiguG9
KKo/Q58LB1GoMiH7MXT2+D50inJCQi5fKRJkrPr/jGyrK08v2fDh8a+8G9Ytcw9++5BhNjXRLdQu
6QAh75OyG/exMrYl7hP1qwIrTNPbrGN2IQVQs7ssnJMO/Yhv9thCVJr8aMSDvMZcYVIv3T8RrKru
zD2DOI/pMTIJKPWXseY7JwhUI2ELBDF9S7QXKgar5weoSrucVoJVQ6EB+b0U/B5xdHfJWQTDLJDf
ko3XhfxerrOvs3i4icxZw8pB8+vbaQ5ooReLgBqumGozghCL1iknA7/qWNvXiGLSYnLt8Apa+ZnC
pzBZh/5PWb/KgeLC6ZA57FCWnc/k5Nr/FLF11ITUxEkz3wYXvla/lqjBgUtOHQ91V38rXY+tE6Ol
upaUsw39dcBMUso8J+9SYeDxHgZ7He+305dp7q1H17j90xkBStlCtB81+o7ThWGxueI0YaZZuhV2
u/hXLnml1FOj72Ywd0lq1P96u+NXWeodNRnOQ9L5u+6dGveJOPhETUUNgevAH2RuVAZGvB6mtOtN
e7KYySrSgB3bZ4dqv/7sUJRDWUlIpZEc/4GLnSpAhMth3fUKMSznn2gWXo1zFJqSU2ULM45miYVr
wMCuNzcTg2PlFEWHBDqagEirRXu1IqpESJ/wR4WEC0aHgUESiLPUl2XevCmBK7PEJr1cIu1rTDWV
s41DRhK6lv5a4glK+1Bl/oHc/ZPyoHTWPz37s/gCBMazrY+42CPprIct8/HOVdSZaMSic0g0XVs4
6zk6qpbvqnbr1u8UqbLA5ruIymWPhaLuxgrieB7hGossfw3yl3jjIjWfjfoWDvSIhH7Nc834Of4i
FlMz1tqu52Gi/ypXBRL8PVO3ujvvs7FufJA+En2tPscd2TOaRWI4/zEfCnkMg8BZrYAEzHaBP6/1
tReesd38M8VKR5OO4Cc4hcmamS1EcInD36CgP2tnjSlZaQY2FYX65SLWNNnKJlanUBIGghzaGAYr
/UG/CT5Md6I7F0e7SPzw9AZMSnRildOWgcVDpamHo4L4GIdHEXmTjFCXqWA2JY7tFtzsik1GTqax
D3zndfNqRPQ8XZPmZvaXDnNTF5zRKuCIHBzUSz++dC4V1tHMyy6Bt+8ZaXvGPWHddciHXcO6lNPL
35fJGu7vzCKRXoHSh9EhM1tl5q4ZwLZGs5A2R1ehx+uSQ4iQxZ/S3kM9WfXuRVPXxHR63PdFdZKd
dY7zLSc6AZtmPpT054pblH3sap+XqOT84YiDtYA4ocA6V7V9EOahgRYDlTGpvafSvvRwQCtmLcKq
MlUo8GXbgFW54y/psEIyui/w7WTaEaIpp+nfAgTUiALRiw1I6bR/Nrzv+3wl28T30a7ukX1Iol2d
IQwGG0E+Axp6TgRQVu5NsYhbf977+zbd6OGlKXeqBPxk4Bb51TUfkK8ccyuR8qPgJI83KUpzWPtT
hT9fke5a3ZuHzTbt9kO5qGro3yg9Em5VU8JprKx6H2zzW82PoX2uNUA3Cf7ai9SgN0UrjfnO5nWY
9dDnlpp9UZOFyG6Wuygb7mn5NWzZK11KZ6/7K9XaOMUrZotqM7/06FEBhhDXg2v4IxJijStFLJyA
Wy2uh2QkEtA3wr9o4Y0dEaOBhg2XtRkPvdFaVHMndzFo0R849YKEdC0pttTel5m1BmyvNEzPMeVo
7YzS+1WIw9pGSdBjAI68WMr8S4nPWQyL/ubkVGibS188i9yYNwUPHY2etb3qcCiN92LX02ddl0zC
5ld1cchjfC/xaCg6cq00l/2Hj0aVCpbRpn4K5GEq/HnOWGdqa+EAqW2PA6AU/NNV90poFujzHgOM
mI7V1akxbEU4PvotODmo5CYRKH9dEJLTwF92VE4CKB9q/n0hS2G7m/Zs3yJlLXWXER4o7orY0R2g
8a1vgQ55+orKClOeRc6ibl9Ft8yrm8FnbRaoG3zRInzAdOHmHgUg3MY6Kz+R29Da8cfx6IJoOfkO
ocmm35OXinvJq3fgFUeV49hVv+TsllvAqYgJ9T/cmgYZPBiCP28XqiPnOn44wCJTqb0U2CotZEp5
mCUYwbnWJcYu82+WtORQyUINqnDKDnHhZ7sU/l5JINiyeZvy6g90C3UU0zrvuwgaRunhf6f/S9Ym
TnIRtQaIkzWwMABf3ix7C8FOxFs6JOCqn2M+DCk7skmZysPZsPCzCPz3hxDvnWmi9lzKkI9L4iOY
eS4GeePRVe8M0yF5Xti/fG6cvxznqYOdS58oSjFJ7G+M6Ep/7+rbuHNQ/EcL30cgmPWA0W2USuR+
oc87/oRs25poo3NZxoHYtPHC4ONIFCqZ6b7BzGxIJPLI4Vg8Pd2w9dJRDQDNgC85BcweH3B+pJKA
c3ANwJpyHE2r9Jz0y4J5ww0/Uf0nS4+hSMagLGbYY8hbD4NNKb3x29ts6GTcYKU+sEw7BRJp1/Ij
k6EZBMAPsAi2eXepqpNYh0uC3nn7iGHflnEDNIeOu1VYI7mUTFEdTbvdrW23UdhBTUIeCReVulW5
cuXsz8aooM3sVEazzN3l7XeDfS1pLylpcOXG7OhElw5uAsVRNqNs2r2DfFGLa4s7MXdeXrEuuagW
ytbxvzP0oowzw6mwR60oNZmClYHAP+TtVNMxdEpks7Hwv6L6rcRfFKtAsOROq1iAGL8DnbeBBZHj
krEUCmWAcGyA5YMIl1WwNzE6eIp/6pAncZ06MUYTHl0dRYdMf9sHv11Q8vd6mizialZ38phRR2hM
LX7zl+HgHu3PZvAqUCn0ciG8s6feIsz9JT9Cat+18mTm3myMtmfk4Lg7uXxE2oiqvfQFyW13pTjw
y8CPBUgvBZGdaAKetqRUFX9EmvNlT5ae/Qvcp8Ls8XRMBOVX1Y1mZkSs5GMEXxrr4kAU/zz7nWOo
b9NhF1RfXEnk7FfKqFXTviPMcTitJ6K9ppIKvr9mZCPeZQWzzmPwxYaXkhqMowmGO4wKXzqYZDe7
4pWMRxcn8I8YzQ/CXo/PMaayhVfo/zg6j+XYjSyIfhEi4IHavvae7dncIGiBgvfu63WgxUzEaCSK
rw3qVt7Mk6a2U+xolkbqosh6vF1/KtdqrLtDyza1Par6yU6Yy6x9HR+AlKdpv01C/ogcU00K5QrJ
EGKTZi88ldscHnR7X/qXgimZXMyQbmvcRErwJoKviXiq4iPt1GuOqzkAVZYy93Tr0QUA/CW5dNF1
29/7JpwNyjEjPhEW9qIed673TPpN3Oy5pPNZOQYDM611ztoPJf+tvF8D2HH3GEbywu3eUxgQ1x7m
QgFVBoIb4xB3gfoNUcuCeu1Un37zwYXHggekwR9ujc++/2z8lmRWvWxD7HsjNuGAH7YZ0Qab7FT3
+zzZmwzNntJty5on/jsjJ6S3mXAiFKpNxrCWkTcTzVcJt7Qp1E05bKTcttXFtp9Wf8ohOBT+nvZr
fdy1SEKhydVhZD0FI8WDB0q52GxAjMISZmI0Ng1oWS77qkcV7C2jIdrKvEonXFf6c8yB/3Q6jkRa
LxoQIYULnwbsujP1eRPEHJ6R9dKaS07uqw/auQsa3Av3Dlxz3KF98/DNZ8z7PhCcyc9CmQlzqyDF
WfmeCw6A7jgj2czbHNEX4N/azp8bSrIocKPI+GZURPf8nZpetPYg6cQw8RyW3Gw0sSPWBYpsZvdn
J2SpZOGHEwDBCo2F5ns03ETGtrUPtKOjwRcJPp344Gh7xcUC7741LU272cap3tX+LK1tarGabi5F
Ve2HICZESpcyFqbEX1f6Kpab3Nyr9ktk/d/ofqsxE0WAJA1BZ5hIAOWmNbjzZu3Cr+DCdeFmethn
iMduAyUtejebl4tyEIkUL6DHf/nFUUeIsn1rYeZHTMtzrR3foZhRg8ZLJGcqrSFMREW9DKlq1B14
v3ywOIEceQPdxJDsMu8CsotvHmR3JWQ/V85qnlch/lNc/G/Uq8wS/KW+4tI1+2FOWzUK8W6mzq9V
7Y3i2eQE+3EVEbxzUtDQuNOxEPuo5J4brMbaXHjDKinhRJGANBRcJ9bTBgiDwJvkDPojOzLnrJnl
mrUZOjZlSyGJQxmxOHIWpjjaXFuqdO2SN5DEvpFCHTpQ47WNjOhqe6Gcmv9FILQP6zfkbTWqbeee
h/yocoxOnKHc//SKq0HnZAzD3VGIlL4J9ZAa6zg/hSiNfXQdjU9wDpQyoiI8BZwHH6eziX8nEHMX
uBiDTUv4rUyM6W5t1x8looPq3el3+9f62B6hihLvbhjEc3EWvo54Jv6Nya9BjilumcT5+Fvr3H3k
9qGmKLV4RfBCBwwVwMrGlgnLMqDZVusop0OKQJNpKjODN9HOz7lNelaQlST/IdA/ytzGrov0hH11
xIVTMALVGfmmjC3IsRmZh+v3yfgZ62KpyS8tfgpCjyr+SsHh3hPdCagVcJqb8EkCaRdAUzOzb3dJ
96UEj95nFaBrPHvYT7n8IuZ6QHsbWFxxe8NESaK0nnXcXFNcTyEMGHwOWvHu8aRVkcDkA8ef2v2h
RUnzM8m/Nf3LGexZqZYHxboE7hvkg3+d4oBCRyrrPSj/R8xfYMUIpnFdbY/gUDD/4Md/pGw5PMwE
Wa/Pq5yQqfIK9Gim1LSqIQ4VY73tWAl4AONNw1kIgZt6YgRPnIjmog45NAaxCvEjZxcZfOr1SaEP
TbQLLfkaor+u69Z6oEzsr5mqUTz4FvFKlRqfykEerJ6JAkYcJsDJl6lCHRox8IZWuBist9jUV60f
0khMzQzGAIUTrEghyenvxLB86iMVwFsp96fAvhvoY4IxLC/HuaFCJ+p/BIN0QztNW3w0TG8jl4fp
1KlJW1Xt3uXoVTivHOpaeZd0uAs1I1ak7EpcCn7wpqKeJ+xc4ry8lw11adoZRDlbDGgjmz7Yyeoy
vXhu/9Go+4wvde04K2EetPYpSetqDh7Yb1o8WszcNppeyUxUE2iqG8z454LJwbSOgS3WQXzOo40I
TlVIlir/4mxg9bHHpAHenf44PqbPvgqwT+7YY0MYn08UUgYzq39ZTnCYOL16Rj77OqC3G8uWGjuC
6yTKaSwwfz2Oj5KrKOBhyunp8ekK4q13KS+sDCFgtyz8EmqjXBo8uTmO404HSqh6F6NBvwiWomAj
llxCpIA67C5NmG2pgg/4ntggqij2k80t4fpC9SxfSgNaxK/Cisv0UlC4K8KkLjzJBropdQj/epy4
A9RXB4+/HLj/cSoX/iWssBsujWlCJyVoECgN1JvtBazjgHUG5BwwiMtiVvE/NfiKvHEBZtXB/83o
VdDaepuMDL1ymsNJaWtwDk3j23aupYLejzmeW5CWugvdB8dfzwcf6YrQUoMVaewXdk0exZtTCN3k
2ArYs2QFFCm+QGr3RvnjlEEZCJAlX9TSpAU+f8z9AlNgcbRhlBLr+qykwCxl/HruS6MvmMA+nLS/
qW20dKET+Ki4m1EF0T2wPxsAM3Kvo8fOSQl66h8RwFZpwBmHbF9FNfV52Hytm6OeKDf452BbdJyd
Ujyp8pobglhrOLcRG9zolhUHizgabHsDwBdjTlTci+LStMUazCs4FxZNw3j3pm1yFdImSAisqvdi
itSra259SfOKPZpWpstmKODlMTZMXFLT+nWImuYS0kPz52dXpQq5VZybNN23rA5ycv2oOhePN7dX
wyODuFUbP5zRi5yavYglY+u770FPWZ+uUWLQ4gDAykpLE62XsYxXMZBGL9F2SX+lxq2ATGluiKVg
hD7mAvGG6z+5pZDsbj1vnGvExjtRX3QllMCJU2NfoRwltAS6Hz2AIt4IHpfxjCvY6C47i3ZNAhR6
KuFHDHPN3uIYYmlDXhwMMy8ngAqzp46iX/X9QQ5P09epsaPu3Hxg092aymfKI68iTqMXPX1AyUyr
j0xgDmFCXSV7/qHjePZdGPMnStdnZVnMVO77MtIPkX8OiT8nWLje0F1Vr7+1Wnj0UKfc+k1S3Fie
cYJ0RM1V8aDEUwyCawLP/mn0sBe2e2iG++Alyyyp12lzC0iSK53GnuOaazsLJTs9+cHWlaxAdpJp
TyX7L9y1VUz6TjrQV2nT45Ti2ONznPYLksYAfEZOdfK1zkY4PH9GVPeIYWhvlSuNp0yi7mo8pAEB
sqz7TFm3qHdLeXnOMpCryskJXG6GDLkfJ3G3zunYUCvuoTOdR2ya7Qf1FE0sgLcalbCR0Txuayw6
bGSBZrA0aMCkBNpvpcy5PZbNvk9+mtyh0P7I01/D2Y9Vjw1h9JYG5dLPbiTblWJPP0MlVYLJOt52
bl5iCTdgn7FqgHOwyHnRPUpGEFZ2Knfz6mfAQ2NFbIwItISjSwtRDgqIZH1/K5VoqYUY6nZuEK4L
4kzmWtF+LXOtxmesVWm6GvB9YXWsgXgPxaxlZeIHB8lnqS4PISpN1v5kXFTs4G9snXlKUsGGr2ks
LPeUlU+VvTARtq010MXgaxtqj1c5BsJG/Zb9BV5il1DJy1wwiFlLPrBcNRULI2DuJvV7Y/+TSxx8
2pbWFVyOOcIjJc4p5jSuVWr6yOyNjf1gRCT2+c9oc0dA8v3p+OAIv2HKpPt9SVGGomI8eMGuiLVN
HfzgB/+XU+7eWXTRHhR9a7lc+BBc/FdNXsM5Uy7yr7K2ifNtarehfziGzpLlkNNdLg9ddKiVN884
uOoh4SYNVIVpJOFq4ioHyWQg5AEiNvX28UAAMTq4w6ZXUkZIJWuOSaaUC+G25t1J45bFAFBiPdKj
Iwa+xcD2iu63ujl0yQ3K9gLfwb+67HEXm2+uBUzVQHBCMiaAzJJ4V4WEI+M1ujbqF0g3+rlajTGE
El5OYdA8STR3+oPR0M0pF6VgNQuRZzjE1SPFckIRj9nevYgu1hy6Y80VGw8lN1eKpxmv0vWAZ8ig
e2N4c5ODTWcNXuyFVb2HyjMLtiVBNtc4RK3PygL1q78TYAegGg6cmfnfAOIfAzUqVI7iFFTHDjoF
RJkM/32NHU0F9KyNq8Eal7oFBHB4oUZKrk2tuvZ8bL+dSsu9A36dGD7yi82iKTOA6zEPCczqZXqt
tEeFHUB+WC2WUyLWmT6RXkiFyF+z4Wo1YOLit0EZ/ZdjOEhsmDe8V+F+5K1puCD5+EPIxdLgOGtc
5c1mCah3D7ZUmJV/dIO1qfnm2D8FGU0/IJRB5BO63GLUkXJ4ufSLMax7wC0ZFlCBqVli6lfVYAtE
nm81Ji2Ff1HLJG2wlAc7FVlvfRCtI+PDcTEBZz3XWwST/KPzR2hXt67Ez0oMBCXRMI15rGwslBZB
3iNkiamTK5PuTegLVc8IsD/SAYhAtJxWCmqZbMp8i9ubPfuPo+x8+KkKPdhI8S5bt7p96wcCG20K
iod5KwUqNwtFxDGAGx8HXznqgJF2GYtE33ik2UtVeTF6wrsImZkNAnU5VS4Fw832K5IF8yHemvRs
+O5HzZNAlVKb11QBtK4AU3Cw8Sslz6b7ttT1kKw0jPCR2KbiM7PeJM8Tyc4VsxFe/G1JGIqNEd+H
f0SCR3bwEZl9Sq7O4eR9coDJO98jD9au+C6jm2PtvepksuTwm1cWAfBFtNbwTinacQTBWaw7/Gn9
2tZ/M+JTjXetk3clexVuOM9Nhn4csZjF+VKUykulqSh7+F2B7xc4JC4FPbuacKIKtuGNMBa8VdP+
WUeSJxxj+m9V+1uKbQ19itmwC65V/uRkTgjzFVxLFfiu0UhvOekKr/3KrbcgxOrc3YWytuxL3P/l
8pZVPyFVIk60rzD2aCHXJ/0nGbYQt44F2FwVGU44zPhGCPfv1jCrypHc1Run17LkhlS0X/D9bm3+
Z6Ki2/K3hkPpP8L2rA7vU7kWvFgFS4MPP2XtdWa0CWNiN0MCwpuDt10EoR9eNIOGjjAl+hB1CQ7I
FFEjaZ4ZZicLjJPdnVvaiIIGEwM3McFTOTwb7UN2zbyCztH/VtjDQpJXVk+v6uhv6BFbJAox8/CX
69LcBfJYD2AvAnM+QdktZTUoHGnBUzE5072RNSo0SVanKfnCILIWGjYwQf01gIyXLxJcdd1Kx4HZ
MFl44TqxnoH3ax9r/I0qbJ1Pd1PUJzvnL+xYFYIathcOocNgA5vnX87GPhj3mUNUnIM+nx4C5k/C
+eNBJ/CCNycB/DPBry+B/+UyYfKh5yElFCD+0TFU2XRgOOL54ZJgAlzpW9eq2YcolQVn+dbHNsIH
xa4Pmg1gDfit490r/Sjzi6dn5CfgARHskdovC8e5USy66kvwh4kRjQLgcKWPtiI/w+iQN1ed9vnR
XjTutF2Gaz5omxJRl5HU7J1lMxEy0OKiammGR5tCdIpgrZRyU6CW5WXoPh2ND8YrhqoDupc51NlG
LsUAxPNz5UDeRhtJXYZsTAFp4siR2iIP9p18aB3yZ3FTjR3asursbPPil0fNuGU+6t6yDHZJcsHi
Qp8cratzMzmiZjMOneLwzYRPIeuPWOK3DHeWSxfeqodZJH28BHdLv2UxjxScHUX93nFPqREp4ngh
MaXFOtUp9qULTpKa31R5H7WTaBbEDOZW/d16j9jsQdgwNni/TviE8TIz0n0Yb7QCoiy2JDqhF7T2
CfKpNUU5CZcnAGGC+6KmLu1C4IWLNmC34NCxYj4kQ09O5oVCtm/1D79BU9LFqUGg5It9y7gejzmS
mpYTyejQFbGDMnkqtkriG59weiGsg7NtqyNRFyDoYgwGfTHiHWKSweWRosmmm0T7xYPxD1Oq0J1H
OLyKAso/mk7DflORrBD8gWaUqbuV9SNWQw97m0iXebKl5jX23/smWznZOSFZqEFOGLn5DMwFdA1P
WcfcvuooDbKrLo0vQHDQu0nOuvRePUairLt7+Dg9Sofh62Ww70frr63gKsM1yj+9YJ9nxSwP+UYT
dR9LZS7VUyWst1FE+zr3MQBzyrAh8bj0+7yuHUhPoQdrjsx11ej3AvJHk8WAhv1v0wCSHv6mY3Zq
Kx4XHSFahB6fJa3TbD3b2yoFDno22obgFsdPTTGEsjPBpYlghkY4DjszX8Fg87KfKgTbnnnLMv0x
aKCs9GhhNyaWdO8OmeZh5fQUO80Sfl1RTCVoE/4az16TsEorBaMgZ6gebiqhvCthv8lSVp4RIRuj
9/9KAinuWvP8ueJKFq8cQcGNNue5BpRqrMs93SfTUxAWhW089Kj4HPFYxSqLBOOnSP4Cy+EX7cnt
331WPkn8HouEl1mhV/IhxT1gt9qUOJnGr95aqCzzhz9RYPEIv4X2gl5roQSkFWCdnE+/TVExXJd5
CQvNSPYtVXCNfQMblzF/dijCGrY5Wa7V8idMd03xaRlnypcZfHZBvysy8qCoj3QMbYL0f8DELBzm
FaOOrj46P57VTGx2KlEX8tkAZKFhy1aXu8bclZKaOX54mVv/eti/tbLRe4LUufHl8vJNLlnN4a6P
j7uk6kjaW7srZ34FNR+jJescm7SJH8O0bN0tuSnoKBCmE3OWmMfMuPWkDSUbEs38ZWltesdS2Wnk
xsJVQzjM5bcSk+CCC/qvQe9xAYsAmGdDw1Nkr2Ps5+OR9giQ1m+KuukaN824yHJvsxC1x1UY/6n9
QS1uVrMb0j20IBxU6JJ4ABvzWQCMH6y1YcM5iox/ZQOK6mY33HJVDwvGm0ehTP9os3d8b3WBIUUy
HT01CpMGuvAcB9An3fNsDb2DI/kmpdekxdp5dcuLVd1aJIne5gbM80bnZmAK8L3qJoNuHsEUtEYD
jhXWgVFiXzrmyi5hrKnGS+zsEvudKunZCA6JCAU4EwAsadCdgm7Ly4hy8RdySo9AGQ3CPQn31iBR
/qnhX0uei22aj5GFHgKJ4TblIKUhQC2t5WCGK0CkBnibIjxqPEALyCcwYlAS5712bzM0FZwxavwt
u0+BKzNAXVcMktVfstGOhrqh8HxVAeMYswduGhH9NfQkUn6tiUsvb2ZNawG1OBlXx5rWEjDxhWzw
fLKVkZdKv2s0PdUlDk6lXY4sP+yCqlwTjaxw5zDwCDt3ExZCc2kxORrNI6l/POhVAZJiw860NwlL
I0Pizo/0ilLer+mwdRoNpSV9Bhk0XwLrLXuSAsNbpUXnGkaZ51H24O6z9ssFSOgdRoO9ya9dnVKw
JfmZYKiPIcHnn3JrGj5qFseeO885eAYsWB4LMQwG/YSjr94dQoi5erVD2F8DhG7CrL38MPB46jDi
q3JXGUeI2KNqLgwuWVkRw0FfjRwF6GUFRtQakKrZcQ7T9JFB/4jtvybbinEZ8KzICNc4m8D49FnG
ejYWQuT9qF8nKQvADp9nO0Jr5YUdQzAqGCbNgnqR9YBdVrYvC55KIC8Og0cQvYNr8C0KH3CKeXdZ
3jzw/sL58otrSU4Q0M6MPgbQzXzQ7bvwrXnPhrWEUMgxXZJZcpElITPo/+e+PwUDl0nbIFqrmi+g
0/JNZitTnrTwAieXffRdHeJ57bLy0piXEmVhRNrc5KPi4PDzl7QUq9Ff7jxNKsEb6pixarIAqRe2
xQq6vWXUEvXtH0s4jl1z7aLqy+ovESpGx5PFijZibpfRm00U2HnQ6cV9qiH4fO0drveow0+LFBhe
PFiDFDmSpJrb1UWpFTRmGJnK2Vf2hXMo5IY3GLLsHljE6ELdPLg2fT/Gj60/Pb6ZfbR0onOPuB/y
nHeyG5zp6WE4hDuXy2PNZUWvPxxlP+1SBP8Y3fS0sIrxV6EzKPuQaLfTZa3jD04q0s8WOEPnFd+z
vLqN+pNQma9vhrxap+wdNZj0Hfs7xlhhSZ61Nl4sdSO5L0UTn0ubJUSVSa3SN4NyPxGQeOJO1FKL
biZufqAdcNVG4TjvMzpvs2NhP2W8tSWaRk+ykgNFmDU70YXZrG15CFi+5NYqZI9AGRMLL8Mlu4AQ
Q4MxThOdiBcrDi6v2XCoeN46IBsTcsXgm3jGg5zWwLfQQtwdEark8Io44qNH4H1U1oIsELvD0Cbk
Qd96rYmlHiIaGz1bbdjcnzLCsgEXMC0O8Fx0F8JHPMu7VdKgEK4o+DS6Yea0y55DwPAYcXW63OEf
ZpueZQM7iL2o5EWRXEZVbCBYpUCUOoIiRVfD+Qe7HN0r5bGna+wFx3be0x+jKMDlMnLThKLzBuhX
SzmaynHDppyjM2LIqvwAqRpPFGYEJp2Sl1Ziex3WqR7PZNpuRUFqwLPnncuR/TckZzLDdn4zyLoM
7EYRS/rsFOoLCBhev8xVgAQ9lwJOwxTHF3HxVYvLHgVQg/HqO1gsNUZcbP1/Pe0o8TNge6/ztegY
iCfajccG0XUAjfMN73ZNc1GMZKZY61I/hM7LzrAFslp2zCev5MjZmZbaTMFiJ1sM9JOSRqtHi7uI
dQNCSplThXpSUyDEvTuzjHXAI1QpXGwH+AJwSmODUHQ2hiTsO7bugspHzwd/U39pgihyw6WIXhmL
aCAKHfY5Tnx8sf9IVOCWY9eF1CnG3Rg8s7xaqNClCKoumuIlIcdgNdXxZIhdTJbNJFBTE6Y/0Ftl
I0XpoEOhSwXg5wqxz4FphvgIvFcxjRww10L1aZFG87dFfwlYWSXBVgdyrxDK97u10tE4sKUbDfu+
wUpFz7ELMx83sbdOug/RPzrl3Jc0lCBQQCc2ePEl4n0f7muNNifvu/BHpHRz0URfg6ryCXsP80NN
hq4KwC9wGKc8lCznoTEnWTknL1WAFDjYx4bQosoI3kUPS3uYjCCVfvOC93EAcNQ+m4AwRXVqdBL/
9zz8TAKyy6LFO6TtbfOt5aeW9rmzL43zDMYLriYahnA1dRoD/vdkuzR+W5fPNwiELF0k/Jp58FKc
X1s5T/D27GTGO4UITb/GLl1iFAht1APvxy+/Kvtacsfw2hiwz7qObiU3QfvN7ncd+brkrtJgX2Ca
VdK30uML1h9t4+zgtZRTU80Ll0LvLRWL28mXJ+05rayLtHw4BESH6KPw5MrCx5ITw4vkjjWaQ4Qs
IxPoFGthEq1BQcDZ21IAC6hivFg8QuiDy/1ryyhis6vRgJDS4KtjnFCxW3ZhCHIpWCStc+34941i
JUnRkzVvFGvT1Qufy4MJaXlQfiz6vAT1yW21q5VPla8Xxc1mcGyDY6BuAnbohfzDV+jJZdstC2U5
1iOsFj4Zarq0sp3Iqet1doFqLWhlQc0DmcuP1H1qydxfdZRL7MA1nslRwCYDe5rpcx2tSq5sfvms
4JnmevMgRtbgyNAQbUMcjqTzmr1XrAdlcoyQMMEA8EglFYX7rjvTtJP7C47wplrQZNu6r9TdlUG5
rgOFsrQOq8bCc77afFtjqko/Kxb6hXN3+qvS79X4OQR3Be9n0Gw046Ci8sp7X290ex1UN4kfiKq5
QvzFJLbyc1J+p/qnjEla3nDpyY7JmiQ7ThcH9Sz/bIqD6d9k894jlDf52aGez8babEQWbslsLuH2
VfSxsWhgZJdhu2zkt0lZWxjXnGKriJFsPATNmVYgbAbADanac5ayPCPADtxKU3Y7LX9rdovEvuDC
7Tg/hOH9HiIcsjxRBG0kBahSAXTSyYZwngr7hDbpWLsghZrOYR8fm/oGE3rRsjeonXzpK/Ycli7X
RHelUOXIp0LQ2H4z+21sfYPr+efqt879tJxzxSuFy1yhHYJfoLd6Sn2mbtCK2e9Slviw9y6eGflO
8B3F1ZhN6eJiPOjmNS+XUr53ADryiCAA+wH4BZQdJgTtaT+9KOU+9e98vxfmAAnLxeGTfmUJhYyd
thi4/8TVe1VAbMbnYJ2AuDgVLbM4sZwvhUhXbkmCkEgAST6v+wE513s3WLnINnsOrPEzlqaASgIH
k3moA8YdxTFnAcUWGMHBx/d019y7oawxF/as/AvnHFHwpZQU5UkLsgqFPgCdw65dlMaeJq5l6v6k
pvpoKWy1Aw/0WxCsAFUHaseWuEU8OKjsUsPsCtbZ7tJl2s+7cZwZ3soU7JfrhQCzU3fJIkBhMLB3
Dt2vm3Y09n26WEVV9Au8Vpio8WBzFcoNJCUPlRhmV4ERl9tl3VDI2H9o1qFl69uojPB8Bp1PhlZc
QeGpBtyTu4TEdLyK+b/EWNb1XovPbvaty12f/k6vhkbPp7HsdOYsakw1bI3pVov09ZSqSfQ1l8WE
bwxvugZ0x+WBkqoEX5k4qHNJEX8ck4ZktOyLMuWVSANCC0nd+FwgDptC+VexJNBytKmGcCf6Myqx
Ua1ij2o4nA8FW3nykISLVQUCDbHjZcnDI1mpLMV6axqoWXxt/RApPVA93m2CtcrTj1ZahYdjb6mv
qvxwyQBnleDSy16S61ygn0Iu4RYkkgqWMMWDLYgUhIl/Me7iYdlrL5N6T4s8k8lkHw48HtbKeHNR
icwTBnYLMhjkMvJSS50VSWsxnvIcHrN5oPYzBJqCf0zRDE7V+6Af0+hEyKNVt8LCgvVZKdchuMow
RAQTG9XHCpJwvYNLCVvd8hEPuGITLUfb32iDtw4S+61xkV9La551VBsaR6cMCCm1SzJjCBeqsgyd
bTI8OjIBPTpKiIGqHQPGtVXSfxUpsbyBbwmcQS//Tg1HIKcn5O217iTYIlP20X+lwZtu7uxgZ2jt
3Mir2eAsbeM4CFx7AKxac/hw1P6TLzXVtzXJVkpUJzd87Io3kzLwBowM+VWT9EVoE7HDwdlDVRV+
uzecUwiaLQeFhf1/ZrpQnWS9iJORajVgVcjSvi1mFdkaQ1ll5bcbwFX7jpsNjzuSAmYJrmrCmn81
xlXXbon30UwHJvFs7abksFW5ZKrccWPrLLtLWp+mGiYdpJFyEOpLxAc9Jl++VdEM7I6gOut0Jfzw
dZq44FnlXk+klCBfjjPHs/VFS2CCw6RjtkGIPQzlFStCQ0+9fZEuSfq7PTJByAw0XsaQhFdYHopw
ZSBVpqXOWhPqSfzuZC+veYbWjxUeMLkBXPvxxNFz/wa0Z0NGgGa5DJN5Sb/t6LsOLp2C9Q+iz8nC
8lEuAoNr3sBvByqKyCkfW3zeGf07Oek/pPMEOIdgv5kZHa6oB3HCttw5/W5i+uhTVQRUZBti3Jh/
R0RcUpcg1UX6x1rHVDWV9Fxj9xUEx0K9d+Mu82+GRrQW+Aq4PAr1uAguZMqogZt00HZSwT6yrvlc
x96ynkSXz167OdmG8DeOxB3M+Tx713nRtZx1AquQcV3n28L8UbV1SYyk6xGHpjum+VHLlRmT/ZIU
G935WoBUMMN35veg2vrBtew/yujiaMw/FzfBLzZ85+I7na7igJvjXdSd9eZdK7Ylxs2OTO6Cq4ad
fUdQP8OB4tp+39fURX01/L3eHRyFJXatuWdOW5e+O2u42qJGGcW6HnaZ9siVGxjLpqIB+c7KQeAl
J1430E5oHlPKSQwe3slVhfSai2ugX8b02ggUyG6mkyTETOp2FNLtqFMorINqPWmYtNONhQmVhJiB
rmJe3bYDR71Og2IZujhUlpgcdDorlEXE9cEajonxNNWz4DPs5fuYjiMMRXl+VBC1uCHxaF/75TJu
1oZkuMBmvAmNfQFSYXCvtDiWw8lMMQgcDZrPccWF9Hrn0cwGgqIeRmcpuMVFBaVfy9p4uGRB9XPG
1mSgHkVD9Risv56oLAaHnBi2j1IrtLXrT6C8ddxfQkQPW1kV+jbJ45U/3AoPr0LoYKru1iV9MoXi
JCwAkRMsY56TdpcQj7SalX9r7SLrCMjAg0llhISQAlwIEWo1YVCUohg1p9CxuGe7mvBKMrb/AvFT
ZTHzw2PiKnU+rHkvXxoA3wZgInqJvtHFj5ye4gAoPUO46zCcapDZsvrkpOPJYsFUhDTdVfZGk6/C
2ejBeQjCVca5ATWnMuhO0Bgp2c5b2rK3mkfcDimmNsqIiIaxD1uhR1ErEe3GDkJXfy2xgJpki1xS
yLh+0C+c8guH01Hv66XWAWeQ4TKO9rp30HlTumqvs7ht9ZoF9iO1kktUJv8bQlEGe+VjAjOjW89G
o+E82NXoDuODqqmO/xe4g1Le7QlrX28i9yhxTkhXxbLOzt9d28pb0GEt6w9++gYqP+MhFDAMm5DV
au2RcKQHglcvtmGOUGIVmnehrmqnx2xqj1sPs4NBWirmz5X2O5dXcEDWKmX/4fDMrFT326/inQoO
j/Cc1c6hClO7U+GTsChn4mDKIeIrLGIIsuQJ3gGvPmc0+DR1tO5oxxhQvZ2np3IXZhmnKzdDvVGh
CqrjwL2HHgaeKla8IDCqekSxZ64zH4zgu6KKOTM4z2KsAi2bJgxsbeLORn88K3i50oZQdcpw2dD+
UYGXQvmNS/XbgBWqe8G36Xi0xJA5MhmpbPbgJLiyMVq7NT+7glMZN5zJFTefXAyr3Bb0yOk7q2PI
FAEt6VrtbCxV7vs8wHtN7LO3V67OvbrosGj4NSHOtpln0bDwRHhWa3dhG9R12y9VcHlLlJeR2Wet
Jo5aQT+02ULF5BAiAPp6QVnh2DfNxnH7Q1y2+BoKvqQDAjmqqIh+C+K7rqkchh4XWKEAZFV7JEru
nB7wduGE22FQN1Wlf7bFQLyJKCFNp4zm7Ob6gAcrXoGatvpyAPmt+rsQSo1pklFq6k3Bbku3w4sc
GNMNqEyKACkVQxwJu6+0Jpdh4Iy1h/Qydsl6yPSNoQpkJlA2KnViFg6TxEOLgqRm5YxDnWx/K6M8
6pbzPih4fOrKOcrMfy+QMjuzV2eeUpzjpud5owB8SvVlbItnlHv7sano/CZN4Ab+TaT9oY4bSC+9
zs0eBGszENEz2myFmwU5WJ5MYl3QzzEysXXEM7DOk2oybikL2WJb7rts7WE9cYxxQaGBjjcOXLHl
KOwXqJXHFMJVN/DzbRr8x9F5LVeKZFH0i4jAJuSrdJ2ul3RlX4iSAxLvE76+F/3QMRUT1TNVCDKP
2XttzgERVi2RkfjJutilhQTFHzq4ZUOWbbacd4GcqHfaU2zLbW2MhzbmX3Qcb50X8ifQzgZF0EOo
GhSwjO8igfObMX4ytKuaSKrYY1Q7juVaWuOmLwAVCGvaNqCvtNvG94lwtqijsQaxEcu5tFsLdUl+
riejOCwKQGJoj2k4fOrIOjpV8kem268MZoZ0aMMILXXddqvcYj9ioY8Bvs6gW3O6YS/KAEIgoPQR
+wXdJfKYu0mM98u3/msWoj5oYqqVVVyUIV9aJXetzOhT62htJOOm9STq8uatygquSwzHmUshG/l0
BeG0c2M6feaUcUqjP7vsf4cOxMleG53YJI7ZQ5olA93ToMsxhgLJ9GLkmi2zOlJTxArGc3E2g4Uh
lOXNfRgHGYuJONjYprDigx1yqJCsTDtjON7B9GqJwE8X6fBep35YsRycMZTVHLZOIxxo7wzsY6Pr
t1k3z/59KXJK5qoVrCuTqoYy0BWajMMmwkFQGR7gTEzXQSEZ0atC6DsfZRk+L93us8aSHp9DN0Kg
tKWHuDAKGV32szPCJ41zilQrGvNDajWaNViKz6RnjdwOhbfyytr8JKlP/bNYWh/9uoPgXPkRCBRc
KJnysEW4zrwNwsIHqZu2CH1+fQvNeK0K+FlqTLEkVhjp2GNSn7oyxVbh6uKYuMp99jwVU787GA/t
MKlfMxFijkuFixIjmBeaQeFAPuvKT6w1ksFwBJChsh33Zhm5+d4ifzykmdtclV2bZPklZJohRlt2
F92MKG2eBvM9H5mjqL5me2uoIvgq23jYVGC+Vl4YMLjuS3c3mx7jwrnIcQEOEdQs/Awq8zTVdull
j0lRwC0eIynjXVIWlsaJoPktRh7mXEk6pslMp/lXW7wo4wAXLHQH9ppxIfoz2/Ssu/eDIn3M6Gf9
xRJpVSLYhSkDWcSl8jZHgflYKCapvRrNQ9Pa/dbSmBS8aG6PphT9S9eSixc7MtsHJUECWsfJ1TKV
ex1NTeRXgGce5Xb8pvoKh9Ksh50lhE9Q9awJMnIJVhS4aZQiXrB0pgm+RFGKj9q0nb3ChEAw0GSu
SEVFmTDCe/JsDpgswJGorcS+mZ3/1w421hk/H1cIuUq2waE5bKcg4jWUBScpieBIevp+kMSnWYtb
q9cwpEAye9/1EphbAmm75YbAr1lVabw3/HZay8jMTsjE2+/AEu4lwMJI+tKgZ6i2yqUdUl3mrxrZ
uqsqgbtTLrIu1F8z9uC0e5RJk2EuI/yniilffRs7Z1kbILgNW2+GCVpeZxNOnCdUap03q3Xdy+Vt
G8FduDZlOeL5ktY/7Bx0XQY7zki7Jm9/8msC/jt1vK3AipIoxTYdmwvyhovEXaBAZkBVXCnD4+5S
KCiaM7o7IHbZGD8Bp0Ocz8OEmGySjUeY1rGtvmyFvhLoQ1D81sS9hRm4a8/3NnMQ7f0g/asrhtF6
ll+AeHgJ4fCrcRswN8LbcdF1fQlw6xQ1nAc3Tl5BdnwZoCvpjKyL3yGXrSbeclM4zaHUzYfjteFW
V/N29DD52R+ZPa8zcydgwPo72cwfPaYw83NAwV7KmlnTye1OADQw5rwVLfY5YLgy/NatgHii7g0G
ZwMhkmkX7kFW/cxxjxFKvHeiekxaVk6yOkTuX26JD0ZemK7Ge44tGBOfY/yLuiVSr/Z8lgwhuHLv
e+trNH7b4FSZXyPnyGKiSN0z5kB6iGE9uPGp8oGBXWwIRAXpWobeKb9eUHesoL9sQqrn2cQP66yr
JP5kZrxJTQq4pQfFblG06FmdEPsD9qu0SZCLP6Uxr3OQrAfWKFkODEOy00QmlI2YwAhzplN2AlTU
2XNGfGhSB+8tSyzogVv29pRuS3Lq0XfZTGM24X6M4ahNxExUFVk5MSlDtmUdA0KH7c7fejlUr8Et
dgZMWTfKP8IQOyXYtYERZDEfe9vbxB7aZLIgijm/lx0PfvRJZprYdXn1wfbjY02yQeFNu7L3n3TV
7WNenq5iRRhuw3Rm8GT424ghdIxNx+XksFJWahZHYTlgOwk2g2Qif/XLq84evRBgMl5c5UJla7nu
kGOqDi4YM+wCRlb9zKpgK3vQRSlx0ohhC3QwFUsL4h0UEU4FQ9zyb8DS0Sxh2XW/zsdzB6avGD6a
nu+7aVdzLh9N4RK3TGi69ZSZRD7z94/H8CfWyIeJF/SZ7pRlj4dKr8mJGhoiWvlIyI1zXrm71hpb
WUorGMztvZFAVk7ZS3KAJfO09hhKt+pqUII02ZYxmckVzXNkGVu8BShci4EPziOzuINe7u95O9vx
aU54Eo03ItUaSdXV/yzev9jZ5uEFWQYCYUc+CWaJZIx79nGMd4SkSKyV7s1sLl7bEMRBoQVoQLnv
SKtDzHu6zs7acd7iIH2bGRum4sscdxY6i2k3uo85VLyRifAwgOudTgQb6p4OPIfd9//iYMmd5SeQ
kaU8wRoo3t3kViXQpbzHnu0+t/pa5c9+d4j6Q4PEy26wYl9KG84Pg7sCD1GWP8XJaVIXZPcLc+pu
8EF5cGgigzGwYF1Tdu4eLgn1QHG5bQCxZwQYM1kZdU2grrcZAzhHLbkTDOAMVKSaeCoDHlgBU5ft
IOqs1H8Zo2MUQ4Ig0dZAxhl60P5Mc2cZtOFnPN8pWZaylyhwI65T4n4gWYQ02UT2GMxINeZ+8T5Y
BwRpCzLSrnY9d49iX8hVe2/ZxtWZ0veERSgTwthZNbh66i++XzQwuj+XjIU9ood8ePHETrScCP14
tJJ/0M1y8tbK15k/nQP3YfZfdX3M2GcunxjRedGL4qToQLQkqBJA+eFcq1hwnVNGhbRE9Zc1Pono
ZregdNgxmqcuxEosxidvYEauAhCIy5w+/pfY0L4dZ2OjOy6odTsomRYbm3Z+c4xvibgIHCLYfgR0
hUbGZcEdoUyZzPVMSALCTuxIet2m7sYekLRl52xiJln8GxnH5TQdHOGIEf+68cNDdD7HAx7FYmsq
JDAkkt3lfY6JKqtCkIHuOsZ16kUPZb0hknzkEKxdkIZ48abmIugH0KYCgGIbFRNSbVkn0iHr5GrA
QqzBLKeZA90DNStJcLONJRxfk0VO0oi1MVTfrazuB1vjrMVJwCnQNAjVU0CitM4Dm2SzqR+bBnBK
R5DYpJHddLupjje2+Gc3L3F9bYYc6qiHRYdchqi4uP6IKYo0ZImbFDGVveSSEaMXQKROo/HJKfe1
QRKg/Wd0vA7Wx5CQsYdbA6NMjrabhGDD+khwp/mY68r40iFVDUxzP+iTcp90+qaSo/B2bvnRozh1
j6VztkhWtrLoJxLWXtg4ZOVwDsL2GuIP67Vap1EDdhWKZ5MTqmLuHRl9uv7ZZwVqoVcY3I+lO2vs
W83SkhInXfy/kQm583uagOov7rQcAwa+u8QONmaGWQ8ncY7bhGFi1U4w3P21HXy3RrWqoDcWyWJ8
xd6CEBad0lCQlhQPu5SrPOFD0P7V6sZVsXQBXf9h5sOu5cxJ0Dhhy50Q7jneM1ImzmPkxZCl/BxG
AP1WRbnlsyzuXf+zlfWhFsUm17gyyQerOwKIqOxniV91KB5qBla2NoCSgBslarJTJ3LT5/oIjJrc
yQs8ksl7KQc4cSGh1O5+wC9DM3qL+qcCJaBbfk+SPTqTaWKHJtbvqdGy0fKXrhZPS3zpm/G3tona
JRlJxxjOw+B/saUyYlA+DEVq737MLBh2pCWnPqP0qyIPwQvTg+W9mzma6CqmyO7KfJ9Jb36diGCB
OR+F9OyVB4+ApIleb33Vnv0aes+sHzOw243BIkWx8AAGCjwkDFCLDmCx6T0HOaiVZrkwVMg0xfxP
1GW8CdNLDEBzM1FmjS4WzT4+pfQdkzNerAS4DIep59nbeq4+m8Ww6FwmQG6+hBOZ+f2KKJ9NQYhV
ArTdPU5pcgx0AnAKS4sb8DQzPLYPnmsR1qTUJw9c5Kui6IOfMLPdq5EHxnhvBL3i9kf1jjSuhjhf
gVq1bODl2bAwR94N/mkGaWGfsnhSKOTvHDtfVx76gUBtHCmHt5EB9J8fUOj4Nu7LWFK3u477PsNQ
byqcAIXbLdD4Ztd7tI1Lfjjg63rjsItcaLVWwiCwmlxezQz4LDGM/DevuqufImOBtaMDg37OasOl
HZwlC1tr4j3uDLZNQ4hAAe08driOvg8PNbdKOKDeDvCfZO1bQTl6T595zHO595QLi4/JlQs3ySvO
fpnQ5sFU7IFpaRABgjBXftqbbqo3AnFPKIQJ9MX/SsL6zAeMIkIR7x5QzjL11RiQqrh6MMlbMbEc
9Knx3LAE0Mrfley6/EIS3ckNgdCnJLNPVvD8HeQLeFUEXmWTJOwZZRwjJo4u3BChczUwWZad9TDr
+EoWK2oee+tryGCN9WsyQTVq8qRNtZqWz97jw3Td/C8oAFPYCohcFhxn8Kae1/+VgTgQhrgySRzy
S3bnjAxazzyOLRedxY88cohbSchQbd4zorkrTrc5ntA1mi+Zow9lgruE4spu+ltKnmoawHmWjiDe
yT9kgY/E3DkZs7GOyBPOUNF2DZkEHXl/oc8QF9WhBFLhTSTsgk5xxxZfh89A3tvzG3F/dZzQ4a7z
e1Ks5rfIBi8cw4FZfF5aVrRZcfebOojXWQveiqb5kb74drlETKQ6xEb+RqF3ruc+oyrjZ53Wb5Me
ETS0+4Fpwv3Qd4yR046sBLunnrSLfRBj8jRDdmQKX+sUWOzujPdydJ7bDLu+XYkj+ry7OWPAAgkh
rRC6aQu2q0zXmrQGYuXZMYUGocD6KioDWzsThaKZ3FXPSVJJwGZ4X1EskT+FkocQJRRug91ghBs5
8+e1z7y96Tpm2wFVDqY06rSpxZBRPJI8dTAG85Bnw2208tfMiP9R/ptc1hFG9MguCAhzdZP/pomC
ptrTMnbstvPIY20VikUAVqMfU2a6aWe2XJX8SML22W4gEFQzERDYxLhOErVC0I8TxRL2qo9MzvAc
hUoUN0dtiyNq8r1ANQjOZRtjbc1Y8TGD5dPynfQUu/mlCCMMw1Nwg8vU7OMq8+/NrjK32CR5wZqG
qdqMpTEsKcG0f2wts11LE9GaEbD77yYTgQX5Tczy5o6dxiwQzMR4JuLBc/a1JfG0RxF0v4GMGvtB
l/lrUU9btANvbr4vw5n5KuIYv/RXZeY0u0YBADTiGiCoq1GSKXQHoUXfVMqCkWcONC2k5MIaEL2U
9ino05UzglOofxMyg3QCJ6022arEKx0wIhR58TkIa1fhQCsHuRsWRnV/M/OMWTUsuVyvx74mQopJ
RjmthftZ+/He90j9C7HH0UFe2iQUuzR3roXLvsSpvUMXjSfTJICrjClpozb2sQxAnMNO2mSAlkPc
wT6zPDIAiEdfiP4+zUowh+R0hAydXdB5z31yC+t3o781bL975sItIp/YeMmQOrspORMjUXXyibTv
BQgnqaWw4Q8ExXJznfXYP+V8J9Ru6FKKZGcgE++i9pzIABfSFEn9kKeZRNYJtg4FA/u+IvB/ahMw
aD1IVL06ROSZyRbPGudhmmXPfS4oQXOjUo9NgOfPN0z5zHSRyKgBteFoUlDKwEUvkheR9Zra0j9i
JPGPadIXD+O8KNpMLR6kG+FAmZj+CMn6iaPRP1V2624yVVg7b84ZHeXufF9o6sG+zxa5wtjQEFYe
OPRgzr7hn1T/HK4O0qcWqg0TMheebtgyk7aiBPaDHvTRFTyasetCLBWlfyFYx3/hqizWVY/yTwlK
psAvYYdFCrWJxRBz0QMjAPSnmTjfwEZeIRVaQ63BTfltBg23mlsoF3Hstde48jlWzCY0/VWtU/GP
C27c8f0jArEY9x90VIy0fWW2Qnwq5QHjTENQ4JJYW7jLOCYMABA4FsK5ZorwQUwZo3lNCoWyVLyP
2J/WqL5d4NGt7sSp5//9EjhMuY0OYnFcFa/eYxjyWMOOTgBakXNzItXfVBRZb3bcRO9yeXF4avOd
Mds/jijjE0iF5jw74butGG+rzF3lg3uIMLIjPUDd4QBKmUIJsaV8cr1mM0rBrHncVwWSi5TuJCse
2rEwiLBBglch9ZNF8OhPZQ/IZRnhZRYSa5HuDAdOQJ3cIqaCRMObFwMYoarSbUuqS5UatxSuNnqF
fZKR4BwlB/7qiFJ53IhteG6pd2cP5blJ2D/mASF8gRk/9CyzIr6xpeMm41eYF5XxiwxUJJvgHcil
HUFD27Qorm4nj9hvd7bNHZaH8J+a3RCrfaoaZA9aPCZzXe+sFu+5V6iJnXVQVgq9WnMbOqZBUYlE
aLiADn9KAcn5pdoKUW1rNDbDOBw0U7iBJ5j3lFup70EnTOyQx231i4sdo2bWhQ+DZ9Jk0Zkq+9Eh
JjMGnlAU5srkY03VcKpy+8TG97mvQ/x/4NL6gEbcVUD6Ev8zqEeUziEBoA16PMcHRsJ165GduDDb
bU//ZpC2IrJP2fpsG+oQjdLFZlIoQgu/sn7mBXoG+4ugj8UrU/zewh/sPpKWdx0CdHNxaW1lOaym
HgdUM+3jyVlLGNFuNhzh2OxbN9pE03jwx/5WquIJ1XH+FPTh3xCl/wLm6EAeYAJDXWSfz2jDIt8v
i9WFbdzv0MDE6e1NuGjZGu8+EOzD86H7M2bxPBvh1sqmVyH9e1kT4Y7OUnv4zoWHC7JK27WQw0dc
z7d0YDvDCXNH9Znc2SFmn6Ddq7hb+13FiNS58grsVRoRFpX+K0j/Bj2j1iEBF4gFIMPukEuTlTKZ
Pgv6YTPkB3SnGlcp+7SKTFJfEpI4anrSULAuR4uhh1clDn30XIhvjWwJuGrPIiRpSf6DhhhjYfXJ
tJtoM5v2PDGwEuBsmu8liUk59IFCHAfB0WZ+NsBK9RVJxJo4P2ESdbbsFiX7plWX2vuqggjQ4wSZ
2MDJ+s+rgo8emP59ugwHiFGR/ofDBTGXPEt2ZWxitt3QrDzcFcL6jRYUMXtkRz4IC6K0JU6BhbEl
zralmh85NZhUDgcbR4B0g4NsumOU2c9d5D67jjhYhskweFylbAjt6DtyT+aEKjv5hx7aYH/cxDXU
4tZxWPayPzRt8FFd81MRBGTxA/XAaXWEuCVW8RDx5+VA2w1mwiaQoUGgr72hgTO+k3lIBio1TdLd
6qm+WLT2k9FDDKiPU9+8N/1Tk404NqrjMFQXIF+7Ph7fXPBCPWwhk7uF+xfA1a2q4psUjxCqRFNc
k5hLJzPZAv0SolLM73UI5nhxFj+l3msA5SOw3Kc4HPyTIh/HwvOHdrWFdZuG4z1ZLv42jq1Nxg8t
pYxtlLXBTfMgHAT6Zov4rF4J4s4ijO5RW24iEIcOjkJ7uLThU5SpfRHVCCgFwyH146BSgKL4OjPt
ieiOJ/5z8VUGobV2xYD37QcDrJuctXtLPdpGZuOG+5CxJS3r/KEQrDb7xLvGvXxkVJCvzTbgxUV7
jfPB+i2A5w7ZQ218SuhDUkyMxEkvK2nz6Zmc7LGT1zk4scC76/2dafy5w58mpHj4kwbc9YdJ4PoY
H1zJAvNc9rhmzmZ/rjNEHzceBDSNc+icRxxbJcNhR2kINAHsBfAu6ttMrrF8D2SAtLW6wZkgU9ZZ
I6NYSyd9ySQCUXN8qwtiZVmOAIMnBbbt3knD2kZx9tBafb5BhvdoG/JspQ1qLinuS12R8unT19jd
zDgD31dSmAkINx/zm02AmpnyJOO5J7W7hOiXn81O488BxwSwd2aMXLBst1EStLJHFG+GvOvpvuf7
Sgs+WCP6BVW5tmdwvUm4CaLhOvco/6J/U2WB00AeD26j2MelXtkGKujGJ4eYksMeBAyT6SlLB+bN
DjqlPqlenCB4TZAib4oy+aikoEzqfhmuvwxVxB50WId4Kv0Z82YVzDcfizt1QrRyC4UvLvlQvdiN
qvnqqEB4APjBbYEdMQfO3o1yF9F5NS7eskWzjyBsBAJl1DgBOntn2ISP2hWQXUXGM79OKXqneH5O
PMIoymersFZ1AsTEZxCNbVrkODhMsZacE0kvb1iuE/YMToV5PgrmT1GptwIP4JgZfwhfn5sU+zn+
EO4vtbHqZG0MJfqp96pFWcTIWvcVafIbmzFP+0+Z5EEOKCsAi0aAG+3nJvviq0aniVOe+XoUs+cM
mIqsaic9TrXBUe+8hU7On7G7WQm6PfRjQUK7dLbrM9/MZsAVbwM+nIdgo8cfNlMwmhiLqerFYyuI
Gg6zEpRjx6xusT88x0g97jIDAwlRZOsw2sDDSpJzA5whNZun1nfXOfWpLtlKSLaHY9Kss7o6LBsK
1SkuKLonjB2uRh/L6qk/BMO+n9pVWAKabOh430YADLKn4sEx3Lg2AAds6R5zIzhZeaxWDfx1y8R0
mDwVACZrWDo0EJX/aKbX0fiYVHyAkfQyy3qr8+dR3eaOON9thR5rir+VY77LqNs3HAKeYz6wtn4a
XFaDJRwxdz+m/5oQRLbVsMqpPMwfRfY4humWUmexdlzmxtqZfbqbWdWp6TIW50bDm/XLc8LPuBxS
jP7MYXCwoou4W2ZqsUj/2NviD14QfIP6DZud5Z+y8jlB142q0mCthWNmfmgKiKvPcZN1B5NCSq81
kh4zPYisTHZFFSm4Y7gn7a/e/hURol/rSU4PcPlqqBlkP/PFrl1SvhuCFIrqIRhQ+xjDfSCzi9eA
K6bZE1F16Mx+VxUEoKSU3W6GsrpUzH4ubfOtbLgUOu83vcqBAImKUIKxIH7Blcy5VE/msJuNX53A
tsCyY5z+9eK3aIkxTi3fWTtU94fY6Qzu59w5hLJaSUFycd0wOwIp1outshPyzOu5/a4SM9+IJQCN
KyGc/PvecA8Jf/FWTc+AvCZ0ReBGLFm6b/gHkXRW460C2bPXvUvOmKinAzgTpLAlCIm89+oXGYz2
upkZUbbRJisEHBE/Rp8X3IkaZG/h5qiOAfmwI5508jTW9s7JX2S96yHcTxwEsAfTc5kUxG0lBDVh
BnFHZBnOh589lbBnM8aaXAC6eozrH0t+TGT0Nbm5ZIvNTEfH6sX2Tymh3rInHMtKz66r14nPK9aB
Z3P0pvWJdBERjJSDvYib4hj/BIDujWv+ayKIBmPXHuuYhAGJMh99qiXUF3fvndWC3XTsVRFRrDnF
Yep/Sre477L8Lio/J2RV2XSagVsm1pvqftE9J+Y5zxqUNhVzSeFdvOh74jjpDKybK9ZFtoK1Scz5
zEDDGOE+dCaENmcMj36C6MDygucQDQRpwtg6BixCfX2BMJpjcyLu2GYhaHkxFK6JfS+oJHQakfM9
Qmlv0QgivamGxwh6tFdVB9VLamKIlgp5su/ByVUeWUChu214AAVe7p503yWo+IV4HPxdkn1hd58b
46lu3ttiOA3TzmFAgyIznK5lFcIvJpSpOxTuATHkXYkxqCao1kvkfUPCok+2bVT6a8vAQFqu4Lxv
VJyf9HyJEDh4CXHoLs6Y2mDGDgkpjYNHwzzVuB8zbfFXJW2oK388QdhKMf3yiX4YgUEWBVgj0RA6
CpjqLXLgC7SPDoFTtRGSYYYlobyOODG7+LGz+DKAURpZvM+ZzyTgQ3Vn7ELj159ZtEc+ziVeXpKB
vuf4iquZlcuyUM83g/AJHEZq1yCnASRbnKTNJh/b2JzRJFKN19iXiugoySixsvZzUJuQBMb5w8A4
MWDb8PyMkHtsJ7AlF0j67Oy5bi+ZdnYBu3gn+xaYkFv/lZwuczqM5vBYwl1gCwBeVd+IobACm7WQ
ecegYEa7Sq3jVN8ab2rebRqx4X/tyt5OUfEt+Y4lJukWf3vVIZxy/hXdKU+bh8y4DTR1SZBso/Jt
MU5nbbXqk8tQ/caoj/yoA1Dc8iWy+a2+p9hexfWlYmng4JQI5buHGNw1H2qrXQ3TIcG6kSnkLtjK
g8STD0mF/gltptmm24jgrRIm00hYqie6rYkKQSr0lkioYAfbAlrW0gABtbPg9DlgMUZNj08mezl+
1iw1lI3mdC4eB6aCaNnJpQr51nlypBJpIJYzOS2B9bZsmVogPnAkqLoDSbhJVK3a6AvdyZ4lxya2
PyrDX0du8RhjLUOIs+3if057qBd2kUBdQUTdA4mMHfnAuOAxhj6Eem9W1yKp8UZSiNT575L64c/7
ujSRUTEejJzfQPrrtm53OUU0Fe/eMU5G6q0YB2bdcKsz8DG0qkg7LWB9RfNjsMFrRnEYE1R4Id+s
kx19xOK6/q7UxXDP2fgSWs9TqHdhENwDMg81aee05T1LcrSuM6LfOM//LNLpavyYM6s5yWLSdOAL
Q5JrzSvKI4qPsyHXNY4MDT8ZH5LRPI/8NvRQa5NNUOir6R6hYPVsNBA5S5vhwwaEmujqaWEaLTZ2
zw3J+iCXdR6+vfKvKkl4xVkcp0xfrfQQii8cCQxT/buxemrEAeWczSJ7sC8Muu96x9tb/FPRLLWm
cfHGq6sZR4X+wePjzHK1QQWMioq83gYbKDfOSOLOQNIDezFtFi9gz3bmUHHrESpIT9JYHItY9yz/
jR/kHX/mUXX38dCfPXcHcCPtgLRTFOZPhfrw7b94Rqpu5sclqzEmpsZmIJ5gBpihbkXuU24+p/2J
TKR+2rVL2CnAHIauXm9sRv4UNqrlEE1EZh8kN1mY+7uZQX9V+NxhR7QhXf4JQNAtnufg0oOmpg4v
s992ju4Tv7pvhg/bmMHkM5QJrYNYlD8A5qxr1x609ZYAUrRbYl7QKnAuT+n96D5N1ufEksKhZ3U3
nnM2kDk5JNlawPI63Z1MtmAzVrtMVt9mNW1UHYKumK9Mjnd1Pb2Sert2g3QTkS64eHiRIRj9XwJK
o4r2s7os4T0hig6HnwM7lG1CC+tZsPxUv8kL5h45DoRiPqV4yA355S+n9SbxPir3uxuROG8DBz9j
eHDCQ959uVz51d4ZmEAaxDJsinATz/HKNxmeAB+woCihziXmqrgfqY1DNvXoS5l4wmagoE2gP/nt
rcHb5nj9ZhLxyUb4w1+T8c0HChGceOQ7GxVyQeMi8p0E3zsr/EzAHlngmQ5jRCZv2NcW3mZhP1YT
lCm+aBYlP6q8WBQOInruapT30a9IqVeRB04MpEILAf9ArGWygLbEujbB6OxdVo9hvZrMdAcn4QGy
A7GIbw3u7xqKg4hvbfzaAYGQV43VrdlzUjuo8KeaYTfrmtod7rTBAuVrmnam+BSUovhWqQMa7JG/
Mv7q1OPAv89jSZwlYibcRT1BukzeXSd+AmqO5z0hBivxLt3wPpnvUaLvvIwcP4oYBOqPvnDRvz96
xsaVZFpQHYegfiCzhNlBI/yb22bRwsMbm/qHdvDvGu5aqklt7Tv/p0rkaqQCtuWN4YygaqmpITM6
0Khexd5wW3JrVUMNafyG+iXvgDbZRycfNqbVkkPhMHh9npJi18JE7zF+TsmrmX+b4EXs3tp0eDrC
TMCV9TZiADrG9L403v3FD89FiIdhNcMk0O21Fu8JzVXDnAzp4kvJyTV7L2pB3qF3HwgibwO42eta
kwWNfDFyPqbgG+XIwXFPTZG/SQ8L39Re2E3tl1rNaR7C4B/BPiXPxETOWj5FKO5y0wNWcc+AmizK
mHxLJi4z6iJHrCt9lDgIqb+xl3/makJm/BPaf02Wrs1JbezIXndIrUzePqhLa8O5sgygJDDG/mFG
ozv9CErnhHQNgYlQ4e5wK6bexbiuBn9XTOOSbkbvvKEjeUy43FwSDofhx4aEJ6MY2BAu62In/leh
28+l43zKdLoyTz0OY4A/IgDO3YFFxr3mf2XD66gjGpe6vCqU1oadv9i1hUNHc/HPmxGVp8yKDe70
lQC+4/B7XGqMCG9cEu3SunpGTLOadXMcXeuLqTTavp8s/R68jUljl7s/LaYtmyMw+/9sBpuMBdda
tcx9M47NoUPPY330kwtG3LyzawZ86a4p4NjoxfAo7iMb64CcHlGYrTsx3xswAJYf6RQUWxtJBfk+
jIIMCP6oLyIywaRHZsx6Dm9pk541e/6kwRJpvyb5IWHPm07hDxIeSvL5o7NvRg4Hk/egzHeRrO8z
A4JMJY8G2L3OIKeOhJgR11CQ474FELEJawrRGWgxhEmT/dEUoMjlEpWrQoKvmDgS0ufcU2QKhV+h
d0KRuhuUuU2Eybwh2ncBhNUw+0hdfrr8Gn0AZ/lDXTyz9b0P51WRHjlg1n50P+cPbjesZ0j4cyfR
qFWbYiQCq2eXexYZPWBroHqnHSVQHmvZvmof0SRBMrSgazBuSigrs5EDX1A+ALKAyPdv4DvsMeIV
Ixw7pov+8DBAIQhwa5Tht0tjlBEHLlS3KjpwGAVYK7AeSoC0Z+xpiAfffXT+Z9Spe48+FKERXyRh
FUwiLbwpuVy19snzIUY9S9ifmHVWuvDXDrKmyaeGyXYdIb4ttafNCwWWRPeaSp1NjeLOlweiSAIQ
uDMqYAuHa6XPjccgpvyPo/PajVZJo+gTIRUZbt05ubud7Rvk8B8yVJEKePpZzMVIRzOjY7sbqr6w
99qUdl29RVB/N5YAnRTnJfw5A4mMg1ElBfGlOdUsxFhWw+ZaE8lEhkPrHObhaGHr93u1WuQclsC7
8puY/NrZYs9kYVejqnixsR0YpAKzh5ytU0qaOt5x6D4j11D6NbvyLQLzDbvL5HPBjQB5Ax68wEI2
NutaeJcGkZrbUjyR6HVV3XHgQuximAXozusGP6E4KQwzTXErvd9IpeuqvdjDoUeC1fbeo9X8ko+L
B9Pe6fgOe5Xtj7LBf+FI7EuD128tMDUtuPZ53xfxOjPn/ZizUWdNm47tPizvlU0aOHkpeIDm6Co4
HQRmMxt7mM/WRn3ZNYtY1gkm/pnR/Zxwb7co8Tr9KPEOeXRWmt+JUKLUf82qAhLQtOpbaG1y3tTO
1ajCXZ98RlbwZLOc7v1Pv2dA7mXrEt+GDxcY9WYyY9hysAJGCFHqfzMCv76q0efTQMq3ns4VDANX
Bt7lcw3MITOLS92BFarpArjWrXTCb8Ywh5RQkfkb6FEtFE4/UoQwq2NmYmOMf3ATrwMeq8ELTyYx
z2MLQpyPoVylAAdqRNJVSYBYSN6C+RAbKPfo7eh8tjb/ETUCnyHdMs52smlvxfO/ycTs7/XD1WQG
vYyc/OkTiNkGgdp+AMGyxKdwlyM75euwDdpwL6cyH019AQoI9hbiUuHsi9Rej2y/wfStmdev7bJc
28NTl/CIaYWBb4bd85XJeR+jAzdtkCfpYQzwRSFTyxYsarMbKHlK5q15nZ9zaDcANPc9Ih2ypWee
dvCCvvtmVWfuB37LH7qMB2Wy0rWHx9yE3BR+dREIAFB/okRzZF97F9ljg58zuNpw8plreFZxqDOU
e3IBCturRA7njs227PTLGJHt6m0s+T0z/A3SU4s3PpeXUftPgimUkPfW/Zzzeh0jLgMHuETZSO3+
Jojq0voumfx37Z9RQwVPkdiFG8JC6Sy4Jwl3kGO5L+MnWq/T2E+HkIG5T05jOH6GOVHW7mLcZwLA
MKhASOfE65JgYC99bVhkZ4O30x5ILfRbPcusYgIbQgZXNhxl/WyF33FK7h56Sx/JjxA/rBRWPcwT
M3bJOb70ONib8RSRGBCgSlJE75bDRwVCwQ4mmGtYW5k6Odhq3T6d+JLRTLMwjjn2sAZ6LAt18jRF
GovkXbiol+wSoCcdJX0IU+Zdpj4m77fCIOKZaBmSXRe8yyVvmo44lDnu9pMfpod+UQdxPVjZUyWa
rYC7BVTQY8/05ig0CSRn1nWxmw0gNbTl3nwV46mzXtP+KZAvUXZYEm1don9wHP0rrd2S4BxNd3IJ
CBKzwlffv5PIqmDPNe+m/4yuPFBi27j13ZJU6BPtovOb433PQOtkLdv8rj9odW8R4wb/StgDdH7b
wmG/0TAqszoIftMmBzc/lQukFGm0FW3r2EIJmXJUIlYfiW0zX/wQm7UTP9bwQsHsrn2C40baYetl
dOkUePEAS6T7htJClD8mq1SVb9qMJFOexTOa/GY8ulxcsYmlAP03DPuKqWBBgmlrNf+fDwuMTrN6
U3WDwbm+NfYfso9dI1783NlU4tTQqOHe2fClPkj60CkmUjG2QGIz3EjFJkxvrbhWzEycLGL4TvYD
8YYtpkg5QnSOlr0QM+u3cpRrsiWFvRMV6ULIMdPkWhC0xqzXgFxcUthOU7dOOWN6yu4l8Iq0q20a
odaJeEpAVjIOfOBofABtuQlbdECMgfApMuljVuF0GwN6lMr/yzAzO5w56Penotw1PVF1M89O9Fyb
wI4CfEdM5WLK1S59h3nwYMJfmmHHQr4SPkNWPMclP8bCxmG8o0bZBiiggoSLQ6rXEjBYiWgvKJuz
yAfGN+SWouwz3yLalJIRIrJod8CrjoE3julGFWeqw+agIa3InogHMTc5xVkm7HWUDpsJ/5A9GSvp
s78Xp378rp107xFlWJc3G6k7K8CkCx5aJuOW8zUEE5dXRprFs5/gbdm7JBuE4OBETAKBx4c5rcqR
U0qDtKnYCbu4CbUmwIU4u26e2AQMT3FY/w7+dHOAtRZdf0Rl+ViJR60RhVWUZyCAaI4RAkIvME8L
JL0IFVb2Al9z+wqF/KxGxt2BvQ3GmP3fO5/Xdg4p2NVPmX8rg01/Q/oQvUU+nzOVIUm20XdbIFSx
JBSZiQiR7kTn+zaSqBq8vSRx3PA/EF9ti+Klcj3G0P2utAMMDBjNsz/Yq3G0gDmZLMQukZQgJQFg
qJYCQVekIGpkkai+Fz+0ohmzWrBsRLbjQRARed19/RRM6TbuX3V/7/B0CWAYJdW4JhZUxfFZx5h9
+38zkSKAXKfuMphs1XnDi/La8SVJXLsM+HjD76l0UBuEJ8M8p14NGfmdPXEteOmfU51hZEcEZvUs
sdAKsaKQHfI2DlL3aKGXlykR3cMpn8EEsbZQGgL6/FWS+y6TpyG+DfiC8gjR3/xoyWw/85DFTGcL
h8viA4sbLcVvoYitLfptwpjBjN/d6iVNs2voVP/p4doPLTYB7m0WofJeEb4c29nZSiwsBWJnUyLL
+K9jODdA02HhgoI22Q4La5dM3LTDMjTDlW2vQeTvrCn+E5N9qgKg8ZwzRlavJucyDCR+xZKNQ3qt
uLUDDJg1fBUbOORI1eI8myjsjITdylvJP02oczTmlJxZQcYJa79YufNmdfnJpQ4nYGpHBXD0wB80
FXVHTZKBbg6x4+3GCoAZO4CJZ7qeR+z4BqIUyipN4SeKT3anV83QrE/NlTV8FlWEyIQfNL2p8SPr
Pruy3ASO3mLXBA+3K53nBSVSNpBKQdiDWUiwroVLbkZKigyVTooKmODwN52968Y5gKY6V6XA2IB3
edrFXKSoFFiyfwyURCZB5NZzhQ64JOhsfiYgMki3jnmxmOzOHgoT619BJPsy5PV4ODwshxXSRHzB
Un46bb1JGVal8cUL6Qh/yEmI6LuGbREjZk3Yl/Ug7wBXKWawLXdwTUkWuekxnYm6Z5OCG2ZiJmgu
HhLGbdp4b0g7s2ZUTAXJ0F30MCDa7cGnSnC5FvIrLQusc/Pe83gncmNDAG7t9Zjldq5frnEUwyX+
7Dsoba2FPsjeSi4fwYR5iQI0WN5Gkb0JYkSzijrsJOBo63vU3EJmN4OJ6vbmqCe8VyipPfgJO2n8
N8OkZC/KzvHRGS41uYnx9GuCTGdvkkCGIDtCsTvu+PDd+EdxEEzlb1DDxGHIHMHxVOaRYSNtQbDt
WC7P3cvUv/QgDAvGZ4ZRbGkgttZiHsOLiwCMjWzOAmc+TDPS2A6j0kWM51j+43gCM+JA9+DA4Pcb
LHpmmozQI0rFSE5mbUFWsTY+DXscPQaj2ixjUp/JqqdxwpigK7J/lh8f2mQXIKl2h8cCTCZdmq2p
kpippcCmSxwX1ahfOtRcTqIvhgRkFOMC20oOauIyESI+a3jakQWRhE1CgwluyNs1XdUlpBJup7cE
AlbddzwP7+wDN4LNXw9Gv3YfW/MuATm68bUwrFteHqDCbovuJ0m+TdHcpSjOBj/GFQsUqT5HOKzQ
8e2GtGLt9K+rf21L7w33zyYp1uUZps1khknOYBu9NxNKGEM95dhvi8xHlPzXL8zH/oqcDOLYSS1z
XwYudoYDNV1LNAXWPOz1ICiG0buwi61D70Lo54ME5lw3yaEJ9xVXKy/vGgYvWngAnWyaZmvPlGtI
b2j38Vu8xEDBOkwdGmdkwKILMzbBDfwvOyv8HDnVF7oRSnUH+g3DlHXLaiSCvrxwXxKP/7RHzhJ6
+y+7PCyjU92z6NGImkjPCrx7Fjhw0sA8VJhl2/bREchhGhgtDDpz8yOcb333mPh/QYZT8x8pZZu+
/UjMr2V304H6HYYIHOcpBROYlM8RcJqBNbGAPowhpUHU2nHzen57svVTRp2/hAhp/62NznQaCatC
R77FPpke49EH248reNNpl5Yd7YKxzugdeDWfmAJ19rcyAbTbwMWWquRPsteqOBEJ9gyHnYEq2cpI
sI/DXdVJpun+TlrOXityhDVe7PTXUK+m+S7kvjCrTYZRTTYvqvtyq5sSmOf/hQyOrAHIV/GRyGvH
SSCS15LTXxavfvJJTBi+L4L7wMi/ZAT+jEjbAoiw8bIUxExnJV8ZXsH5XMC2pw/INTrAG3xTpqqv
fnSaGfKlf7bNlPvd6I6tZj4j2Y6AmJveBd1RyuGtmDiFc74xUBP3BtfwtM8DuGQtmsB/BWOoDo98
wKoQUCcisjj8A/QLp4FfkoKuvdQOvJFNhXmnTRJWU7Bsp3RT+K/9QLuxYz0Ag7E2v2LvI6rPYvjq
s/QSuHKlgTHbS8lchHeFDBSxEJBfVE0MN0f0rxKAf4PIrWEmB9G8WIOdjPg8lvyGhgHb3DHNY+81
Bv+Z1n5kQBOQ7bCg/hWmD1sxmHDIcqbrKJP7QE9kqEvMPocIz8D9s3RNfNGIYAjnnvXi+5+0S2xk
Qus6EkQPQ5WQ+bVt8ddF1NZ4maHMAdN5MCEOotPwsArGwG7scReN/DHRM16K3G0Jkx+pFcACMoqU
FrBQZ9XU8z4ksKa74hHV1j7n9EWBFTEJi72VZcm1l4eH3LiqmfnKXG0C8V8ap0yL3xXQqAmISg+j
wSs6Pqz6pIJ3M/8aAyoiGjV3fNbj86JKsKg69KnBTj96SBryYoN3A3Mu71WMDUqV+yxo4duZ17TK
jsyr2THtTIOOFGxI2TzmAQFESDsVW2yahqg7+7zfXXeMKudGWixEfdHcZkjAVtL/Tbl7VK1GU2BT
LycgsiC10VB7ZGy14i1o501CAkjIfwWA42HI/2md4+moDwGEJkjMyCCn54olaJROV3IyWzruvls7
rBJjf9O4AODGpPmMsLRgNRi5VE+9deqZbkxK3RBycFx+WszrrQI8LYgkm6AnQHyrGQDdTDFkAqYu
SCrTvnwwXGDNrK9DgGk1/owOcGf1kSwFQ60f66xdiDAJZPbsbV4W9yart3QVol/2p0ekmtzUvocT
uzS30u5P0ipPmpz4jI9MwV40xbU3v2X5WHtr03+LQlrTiNqXgJ5spOIg7bj88FhtoPjTDCTZM0ER
/jHqscBkDQPQGiVzUNsGPXv3YUq0Hea4+slgTKz9Z2W++xULprT6dtpmO8T5tWfxE6rylrrbnoK5
YedRU2hicEEvASRiqSnHkbQr3zYPmXLZo8vXkoJaTdHZqv8FBN/hwyDJAV5G/xsx8ssDYiNQR1XD
1o//JfyAHF2ox5KupNjz9IRnxNk3A463/8hWWuVgLAQ+hu40wSJJc4feCCYaFHI3XUnrRjDwKoSv
VNAZdd2t6u9O8WaR1SufG76eySJnszvp4EfPG5K5A/nqTa8FXxYn2gw6HuVbiwqSlhq458DJHvan
vOsOffpfDycjkveh2fTNsmhqjzaxBiyssMaBOPYYcRP2CZ7UNT5HjoX0YngvbM0fsKwTTmJvzR6V
h/HTKw+L0bCWnXMuwt8G22NSQrnj/ICJ2PSPds2z6rGaSYG1gkqnz926s9pErToYHurGLDgkPCk5
A6kpe5WuDcUD7zOnBFXeTlXMXY0vOvdjMn4Z7lWArsUuWg+fWTXukcZUdbD10NIUENXN0Hoh5DsP
9VPOJm7K7YOBKJCIzp1lvoEMWoCdEWe0UfyQdtpqtGoaP5C4KrBFsIRLanfxX0JgjMP5ohyUVcXv
DJrLQMEh4j/0O1HdHxsoyconAQd6doWYTlEhVDE474++2U3h92DvLSKhaGvbg8/tLes/VajN1H0Y
FBAdDhD7tS+/pxayz2JypvMeFV0krEMjQy7IBehBR+IcTwsWj/xzSlBtENrr3jkShIQJh1HAUwFk
qMWC65qvnk/e4oGBAw6nvwgVhslxJ+DEPvklfpf/xuhp5oTFT8lSjeoSKuobKb/Y3hdOkbUaXeaY
wyalKY8R2NFeZ8lHhHDARF5s4+5Q8XSscNDCgz5F82kE7Jv3b8mSZhkfDSx8rhHyOo8Fr/aPRhEW
AeuaJcuUUD9ok0HUeC/xosujX9yS9GqKD9v+FMOfC2UgtS2WyVdNFmJJZ1GEbPoQHh7ikemJW0WH
emjPTrCoK6Md+znWCx1LX3c7yOaZDhEllrOtmveACRxNm/E9cVaX9Ysv7VWe8S1iVVnnjkfthjbC
+TMiflgMvwBAFdG0Db/16KfPCvVhURz64hsajssuE9L3lJIvw5LGYmwiqeGt7uhEOQYLUkGd9ax+
wXtRsYP1YIYn7QsDXKSvrfkWTsVODTauZeslJQDaGjQT2Mp5wkl2CgtEMrMab8Iw/ONg61vlyZ+x
IdM6m/pj0AyMfydm9QOt54wbhAc+SbcgtrYQYK5526vDZPIpzwkZY4l5Co0BzYhfeSB1gkVKyWXC
M5s/jGQ/euRMS8xTnSoAiFRXkXR3/GIr0Cs4tjC0K+OM8e6Mp2M9tIzrVf0eCuurzYdHSTVVz5IB
OxjxonnzqoB06jrco215xSb3b9ANCm1U4CLL/mtxqTs0wJY9gv5kIVjne7+0TgjBeC9GlJQgkwOj
QexOudhMdbSbIvw087BxdUuNVHxyBT5WZGM6eXCJ3ek5rU0SBSnv6yh7akN+3WCynm14AXlnbXSa
rjNFXdnbbIWE0UNMbO6a0BS7aO9Jj0G7rOn7Gi7Dduk5eDWHhmlkGpCwx6UJzpSQ9yprn6QzXwy7
/ZlCKsQOsJFd4jE04s8q8c6dY+xGa/41R7J7HIPoIlbL7DwyjIWFJXj9lfNuRvkeggyj6/JQx02+
68dGP+o2fI276s2MgbzPTrFWMQWKbJbQUegKMUugAU8oQ4byEmXes41Cr2iCZ5YFx0BSco0Bk1gn
WIAYyCBMJpb9tlvkJmIZ5uPraD00qu40v5uGDzsyqy74jHcdCWtVh/zJx68DfDM94TGC+luLl7Qi
02/QON5J9H3tIaEZJRw51W7S2IdY4D01dMZiXir6ksF8RhyWfSyb+jiG3S2fiMFiAghJokeUpt+K
1ngvmwlFZcNstiOQLXcKImCc+GDG9BITYVhj4R5zJ+JUkwUXnG4uaECfHPRWOphPFMdXtyderCFS
CECgM7kHT6iTrJk1oqZ2bHEzYCdWZv9syOE9mhIWIcVf4qnrEJT7AbNfk8ZfbeP9+D7XHgZtn/BK
b9Tki4Nit3KuuSlrdiqzrx6ZcNpvQY4TkRSar3Xh32I9H4sSA6CDFn7kELKd4SNojDMGvh8RBzjX
vC9qpjMyqX8iUWd23WgROcE7Zlrj5B9NVgVzkBycMbj4iEAwcxLYFMFwCj6pN4hXAE/BOEHdegxE
xIh5/rNU5Br9ulA+cvcKY3TBf7v0aL7mwLR4WmEhmmoD8IoiryBg2UR1AMqBV2tELTN6BEOeTUeu
uuTdII7dDAY4GPLs4DLqmBmkDAm2YeHrBzMUH36TPEViO8ZfQII3ZuFvMoHCBG02Xi4VxM+FtPcp
B4kq+3tmQAsChZ8zOCQE4x6jsqVKZ7FaxAMUBzleZ2+6i+oFIstjSea9VcqDgXgZyhNmc4wfxkuT
MOmu27tDz9x4jOiHuNsR97nILaX68yH+HGQR12dTv+oodK62N6OPAJEARkFPNpYhD046UQASi69R
vZWs/tQstlp5m3hyX8wkTO9WQaykzJntTOCkXW6PQ6UYTliIPmMF5b73Y3NVlf1TaDO7q8P0LScW
BtPYo2rFtxqMajXYZOP03cW3xV/qE+pWDp6mLw3uDJmoLFvBgwnQMUGbYufhngU6mTH0R1YxO6Rm
2a9gxE1suZM1jOKhd5qBJMTKnr4ZuvhHB4Mu600jtMJ9Y04NJg3B2SgHqFRp1rjHNmoyXLwEJPUI
Ry95CeEFcUwAibAttqGHe1Ajoj2bOW+lyLx6bYUGQ/M6dKjfUVIXszTWs+8jg6u0y5QuqxENZxIx
W5YLl/hQ9AhT06XnBp8dBus4tFe2IIiTbjz0XolFM2DZQZHCsKowpJ/rTDYfM75RrjriWKgn7ObJ
kph5y2VbydrVP5icVGx5GLsn6OnvkaAbHAcoyeSEcQX3oQQvWUz3wcSg4hq+vKZ9jrgbdTOEOBZr
pUme6pQgV+hlX75lRNLMIeI8orxGhpyN9eiCREUVwDe3aXzPvLY2DJRibOqzWwGBKk1yhd2a87n1
KhrixHQf5yiujnPOs5j4UsNnaKebZPTNUs4hXKMBjNNEbgL52A0JZ2uyDQqx6FETPbxrWkTotUSN
V0UlAmDPidDCLHSKnsDAyJk0ocdghh2bmJhZDRAFJ6SzRQAWWmnyQvwI5RlqZmNVIybZh4nlfzGp
YuoKu/TZ5LBe1S6IT4/hIhOpTJCPMypjl7Q+TjMoRWsvZD5h5lyyow2SD3cpmi1fx8gSRSe28O/k
bTDjaB2qxrrYboMHIhdz86wnrc8MmZN9plPFx2cY59GMEMxPGRiA3HW+TR/EXSIcztQkwPLUxIhF
Oru8zXnmP7aEHl1KO46fOpFF17LncYB6MuHjUBatbDvE7xo59b4tkvKA6DXCZdrLlZmk6k9PxEJP
vuC099qe1tyOSfXhz8A51nbX1I6cRx8F7S70pL4Vk54v/rBkuHaQKiceHzYTkvAfY4GyBh5RD51E
uGMp+uOxJn9cmN66WIDSeJHQGnZw1Nd1w83kuHG+hVswHOHCIioZOg77CSJbhy5s/nBT9sk+i9jV
HPT6JR+DkLGjw7VRU+/KkljxJGvS7Vx5yB66qG/p5tmM91HtYzsaxr0hMbJxdqmN8Brr0LWj95M0
Tb0uah3tMaqD/nBz9NEtUyYzZRPieLkGhEkafNXn9i4AX8I6vEmOPQ6GvS/QvVUuhIIqZNuUBzgA
BlGJvV+HL2jj0PFMVbYOigFavAnjgUcJWUeqofqRL/hgSLN6zXtToa3Oxh0W3PFRuRMhY6b77jg2
22oXBO5T0CbeznENDpmYm7zmEF+1furfqjxtP5xglPuwp0D3NKwanj/vQ07WtB7lyKKhnp2XoSV5
e/aJu5MOX3bp007YbRgfE9EQqQpgvLQYf2BMtWrD/K5sp711VU/UUysYoVgIF3LPDTDX5Ch1x3Z8
79yiOA5mVkHIh6OGlMHZwcUkC1tgLbAbUkqBIxTkgMdW+TJQUpx4FIkRSfJRPWBYW1AwHUogujrk
M4NAfR4SSzFUS/6ekwxYRGpznxjBDLtltDdGWyHNGbJO8ffX7afr+kGzUixj9zl1183VomJjGKAJ
mfAqOZ4f7cemGs9JJKJNXRbVdxkbSP588Aqr2pIk7w6St6tgUJPLaiA5dEBPKw344UvYNtK3jla6
8beNwboNcJZ/0WJqbmYCZysPuYL50tW5ty3CHBNM500sylWlcKfU1WhfDUuzao0gUbUWEjkxhAAZ
pzwh66HjQ+8ZBK+Rfqqdxhv+B3kzvkoBecKv6bNjLrPWCGy9KUMELj1LcqqfAR1ZHdr8YLwyomAZ
XYKc2XoVg415QKaeOK7e28Ziph1N4FA9fsBieTtbJf9pOy2e1IDB0+hwenQS+bEIC1JGyn7G5eBH
Cfug0gHbkAXv5Eq4/1mdVxUw/0312eGaePFGW127MRq/ZqdBtRZk7U7qknjyLkB46DWSRVDNcVxk
WtmPMUJsf0u47qlBG/LU+zTNk1VadMNd1/wzW5wVFY/uPS8C5xHCZwPYt4jvEx4swCOavnYTtKm5
m7DMUA5Vi2yMEBQ7AEpaTjYCB+J9GeSS9Qzk16zxSAzDsZ2bYC28vlpVOT5wLxGfdmHH7FT42CaH
hiz2lruznJ03FeUQzUxp7TpXxCwIo3BjO2O/NWGHrBVeNMbBMExFn0xA05BtRm3FZNAPjF3pGwzG
EuWvrSoyyQFO8/c2ycsth+dfXLQ2mXVuexz45B48O8A9MDvDS0fnsCoSuhYhKoqCTlk7p2LzGxc6
oxUCljcPvD9JV/9DgtaBPGBalJQ5V1YjcSlP6DXnKbroOjIQZRGpMYAo25Sl4ezJh2Z/5BIHMRl2
zMvQmP0+awyinRxnSL4NFfT4tw1ieyYSZOaAp6SqmmRiuqwyophpkM08KDfREDJk8WaotypO5/fR
kDEIPN/ZVS5ILc/w3lwnDA9asL+0Ha5NmKThg9faxbbNI3dv+UOAZjRkL+jUirnjlHS+v1FK6E/M
JVGA0lJ3t0YG42GQg7PllPW3jm5Qw2GPvzh6cO9Ij8TfOCHygMa+pA9NycVPjOm0JLKMcuBfmr5K
bOWhKV+nqjniEtzoYHr2ESx4YbYZSwz8iAUaoivU7N6GeLE6clcxb0YWOzbFa0qobs/oKR0zmNj2
M7KlX9Srz3JomBB3h4nRcEA34wbhxjCgSBqEoXWsVd1mIQNt3aA4zan4yRrziHDyhZJkl0F9nBWQ
iyn89Kzx6BFUIOAFWszVEzzbZdXeprTdmaU+9bDkFON613PWwDhPWqi11U772C+//UQep2QAvm8d
eEsPDoWZS6De0I4H020OSNnPOdK8Mh84g/Qpt60zOIf3Jp9eXagLPtwdQ5d4OUpW2d0qZo9pjgpP
Irq/wr5qmMueQFLaMl0uR2Nbs/1M24HPTeNvKw70pGvd4lW1+CFmt2kqY0dU2qmTTJodhJVtoyxw
AvaeG2HfNRXLINQ0PexM9PqsKUSGY1kXxB9POV9Lpy+F7BHlMzjopHOY/PxQkSyXVExd4xQluE6T
T18hQHXS9NseWsKmxW2a7GvpARsz4m6RqLk46mzyA7PBmNFmWupah0a6AwZ7ldOTmTwK9Tn7lyq9
1N5zld013+HEb4sU7SFim5qRmDpcET4zAqJ7N9m9EiFsBa8LV6r7Velb2CMPRCqckwXh1zRAhZVc
3KRj9uLCLIytJ1eAM/Lvy+XeMUghndLuu5Uw/iIlNiXlWk3MWlB+2djhOn0suwM38Mqcy02e/+jC
3el2NwzJumCl64zTg9DPjv6YLQSobr0ZDAa5KIlSqXGr/5tztBhorNKJFC31wu0DEBQ5B6F4FkJb
6ACGxrQ5HJfILWkeJL5cczxZdIhZe7ZBgVToVmLjJXbeK6guZUFMNnFDQGoncoZ0ba7n/kfJ5sSV
u+LbOcX1R9BdRj6DRuwMcixmKmVTAKcH6Oy/WGm86sGKVmx9fJ7QwE6Pqiu22vF3nvPNqg85IPlD
qJfVcIw4itiMrzVRxr4kTIGxXFrYzPtvltgl8xfJMJP5o7OzRw2b3BeJ+sjmecZaGbKtLsXRKoKt
TwkwZsNqkPkli4pHP3ybW4ywiITGKVgPjJSXt1V2S4QWQD7v0XY/BqIQws5acWTuRt5jkMKrmV2G
h8ln+c0HvuGAJbJnG7itun2QxUjwyPvyrY9yKqigyk0xAY8pXYIIWEgT4Wskzy0eJ6TpdLn9Slt3
pOLIvwq963m13ULfsJZQvjnhyrSeA0RohQ/JoQO9JNCZZoiz0lq/2CwpSUgHSB48ixgDNjN1nyUA
Fo91lh/x2Teed6jd5h+9x7bWP7Mo4HORgcYH0wfNTTV8YiSIXmKx09GvHn7T6GCyTomKehOV/Q4p
Omp6dGKo0dnXuWlEEiiLH2aqfdqvM54K7NCMXu9eSWBWxT0SPykG6DLbVNEnvG2Y4+wc6r80/YFt
zYppyVs52HBd4+peh+W+52bA774HIVRWIxKjJ5uAPOCSTGtO3vyXNCcRpquGlIUZfYCbfczhXeev
UCBZufKc8AGYCqbmU8QA0mAKJhH0V8Zj5t97760Y/7nVm5Hsfetggq514C81gJw66vPR+S67D99/
k+NrFHm8KfsUHX+Qfwne9IwcQsh+6CFp5dgQJPWT23TrqRU/MNuZgPC4DHgq09fQfPPyK9ckHg+0
ada0E3n75NGA9IN1cHBRNUsnk5bwmVAtI94FfLdLvJeWC6I00PLM4wPl8NrAYlwv6qJpcUVjNsFJ
1aJjU0m5LSxeYB78XhJxTjB9m9j3gV8z0Y8DdaRxkOpqg76cSn4h+9RW+Ukq0tr9/sGc3vOG1W95
USSGmck7LfVWE18F0YxN1bEbv0zrbypeWCquhfUURugbwVNX4YzjG48XMtAQz1Yy8P/ON01r7kbm
MTnnmkdV6qEHXhJIIzM6ELa3WBkNeEre/Fx2OGuF9wyBEp1CuVhxm4EZLK5qGwdliGQgNZBsqWjb
J+EhyacCW0UHkaliuKFRtHAfAZxaFpRxbwEdCr6VJEwr5UTRcFwERsJhyi+9N31MFoq5pARcJ3A0
DAWEGSYde+WyIsrTrWzcKxfzeeyDH08JqjZsckZe750+OeqI5FZd7LUJSCjig+qN8hBX7pIVPJw1
mBxTBv81MII6D5Zd7bEughjBax56NIpz90yyykoAOFqIrTan9KAQ/vVdsJPZR5v9CQeIsX5PdYPa
my0qs/0Uf0/DGjMaX8qc/W51NozHEW25JdTdbweiA2F8MDIVY3XwSRRkYUxGyLUUwLTqZauNGDOU
wI/ST5vAohHR68605Soxf0V3RBym+nc1vMviWvmf3eyjh8MLhEKmdp8cnqqCf1HM0+bgZ+Bb6PT3
HH1qcWZzSJKLy9dW4nixYA3j0bZrFIv3OUMRHukDsLuHYPz0g8cZJ3LSMYaISBixgWtaW5z7LN+J
aYvO/FEadEDNNMzwqRr5cz2OFJV0u5QAMYAaGP7+x9F5LLdubFH0i1DVyMBUzDmJFMUJStKVkHMj
fr0XPHhV9itfWyKB7hP2XnutsZ1J/ZM/3EA8yfqbKDZEEZRnzcaDbpwqbL7do5k+Fe2T7WTtn0V2
csQPuAOzPNoc7SU0+XFdF3tz2FhYcEJdJSHhrDPNcjifnOKFDvWN6aZqEvz91Mtz4rWzSFl3cN9U
NZoR0fXWU4cEZL/76P66CauI4AEmzNUXOzB2gbFuEZsOlz49F8gDqA4Mkp8k3rjAPPVinVqkIb4s
/Ec1Tz4qTSc9AZvsrb2YtJcUOo3N8hBTS/OMBRq99jtE55mlyptbHU1eIEWnrwWjohlIrsAkS/Xp
491J5NeQX3Wf4QHKDk3/q4MzNocUrVeEZm4S3aBtEfaBJfjKLT/88K4l94ofJCEASsq9Lr6r+CPi
JAgzG1kjnC1dYZD8Z4X4ri8KpEj4qpzlprgmMCoI/tS6jWz2SnGLEA0Y5CLG+7L51FixlcyhsB54
1qyvxa3pExJ0fyCxtADy2wDLuITIGOMHYmDkdT7lxPiv5URO7ElzxV4d/mZI0m1abQpk3Hj4dQ7Y
viNKznqFxkUBEx0lK56lDAOz2RxG4Mm+LWbl0M31aa0O1sBGgoRRdibqVx+hEbC2fp6sA+D/UFoJ
s4p4tzGUdmQk8rjpLZSNi12sudoxdnF/MaUMDirZwZX92WAyCqwOl+DKrNS575hzC/FA7G18QH8K
jxAGgLnlwOwGaq4m7wraxQG/SOTJtfv/dOqc2gz6OZKQt+byoMt0n/Ad6lwPYQGFidpJPDw7WQYB
TAF8mmbALdREG2/0dxps5NZ4cXLNApBXSkbYLnKixsXTebbbv0J7b5zLJN3PJ9gKbXpGcUmHYH2b
CuTjlhb5kSkFB8m1re9hw6Anx3P/PcJY9A2YaeR2HDUWmmQhOEeta99HtknWsM89Ir1a1pw4/01+
odhvAf1wH+ifUXIMNEBYwc4Cz9PkPEtxDX+vXyTy6SBJVn38sQZDfvfuuv+QdBwtm0OMqbimPjRM
OeaXIAapZ7vCCSk9iGfjQWLLChKbeiBg/inJf9yULjHzfxiKym7To6DKoY9Y+nfQUxdHYpawcCgx
87jMVGgYmZ+ijB7XRucjjp7E3byq2W+V/0tCmBcT6gesia3ilb/m6s1EZI8XikvwGQ3xPEOcN4QP
xf+wQpx4eFLr9GuSsXZI0od+M7To8+G3YNx32Ys1xtdEvjUQZAnmhmX0Ek6w7KgLAX28OQnvR92t
SsaO8F7quKGi9We6ffJtkgpQ7uKftLRZhLNN1b5GrnZitcgT4Yr3N6n+gN6UaBty7t48smGd5mL2
7wrvkDgY0JWKU4HRh524yt0ny2smu2XmirmpUtXw3DDgQQQs+vbd1bWZaYp5bManCNUjPNPcuNr8
dC3xDaQQcz3nRAlQPPtSEn7wdEHrDGxEDf0Bl4mK0k0XTf7MtWbtwkJIGeMam1B7OE+0ooa+kAps
EhCKMtD+OIwfVTH+c2jtlOSvVM9pSKn1MYZXKl+YEByqdQ1hYk7BrDK0T/1z2dC/p+ywS9KUvxv3
Z4gwfFE9vsZmmXubqt/6sZgoztTEzh7UBDYo3jHUeUVGQxOhOazPuvbZsDIiQjPi9kyoj7F+4BOE
btgU75JhvQtYTgbDzLRvCY7qEMlXBHjNos5Pth0NQduEbC2vinfw0f2iInHJPwC8CbsHzUozdd18
13Bdp7AYjuh2XFSuevKAawuMil2KnZtlMhkK6g+0aEUl8O3PAJ9lKympjR/CewAQksO1T1ZZFM+H
SmPQrSMhg4wQ33KvX5Xoqwxa1hyAbYusJ0+IXLQebWf+YrmuZmmCY5Ign2heaPJUkYFaxeWWPnJd
59G6iRtE7vahHb1VYjsb2daLlOMUszB/ihAw/L1IHuiEFNs4uebwFyU45JvkqqT6TUMLl5IWaLSC
SlltkiX0Ec7xDM52nGJe9dV5w9ulA46K6IoYQa6gSiyCsMA30b83of9eNaSy9uqeqK6T4Xl4cZFq
l8y5Da/2uQDgfjnDJTXTg9K9i8mZQMqZRKXIjn+mo4UVIwBhiCX5CsrLLBAw/g8OgWqt+WPhxiI1
N0Z/a2fldugOVngLQu/WqzEGt0K5aX6DL5JKh4RoQa+WRJeEuXs+STmQyzOMhl5lxiQa4QSAZsir
BcpHlwCXS35CGA9qzu4c5pW9R+Ihi3M9PDNxxuBt2PUiEPoMr1hAcHUZb1GiJeg7yLlCP40AMiYs
CK2bVTjzkcxVkqdZBy0SPrys+7C1JbPU3r4Xo+C4AEq6ZBCCUlQgOgq2VXDzeJTj7lHAfuKeFhQe
6UgSjbIVjXdMuPpLdkuTYKyUN+BaZwtqr650lxhNJVdagby/dfKDqQxY1vTNEHtojsTN9PA7UDVa
7bGhT83reMbBAd+8CfdlhO8ZDX6HQKI+eviRa//PIaWSwkVpnIVRnXglCOtItlA1N7XNJIO5RMSS
1rb6f2HvbTSOfU+DXkGU0cxLhqXb3aOc7XqWo7MhvZopommIuQvyH5Vrsgt1AJ4+78aBGfVb3WAQ
asO9JiA6oNp3bCBByrvEpyALgA1RgL/0S5ofrfZpklPBzxchuSDXdeaHFjxdBj1sDYx+4rVHh67Y
i4os7wpFSbIwK2fRasUu8eGDoSBv9hG8JddHR1Rt8+jHyk+M07DtZsSSrafQkJJoLMQgDP7SXw3r
QZrz9IbJugFaJhA/2suOjVHUsOqgDnISVuLlPse9HUz5nfZLphCLmnbOvJru5SsApFpwjjskYYyG
z23F+Rg98Z0vBQjVol+m7ZnonoXtV7M+QiwYwq+NmALp9ZvldNuqgDoOFMF5Bf5wMtGCgK34vwHx
jWPtbCdrauuxdlLCZc5976bbOI136aCiHNn7rNrAaxtotVsPgkFuLT268iRJz7IM2SPhmHA/SLV6
67VLN2wBqto4gqMEt358buzVBKkz4vOI+7LE3S7tXdd8usQIZM03OffU2pJswB5h+pAwryBpwsMN
kEBUpYiy0TBVYPtNVIxSZ2ddklhXLAftL3dIWSCLLUVbFKmwVanUANDwnLEeNQFw8zBI5iqa+1c2
QK2oyvTixNaOf8++1D/Mdmtrnzh813ZIw+C8RlywRM5i5LDatRXAvu07NgfKolO+K94LEko7ZoSl
hiGn/HT0w9BemHkG+sSyqlYZsHsHdeVgefhRtmY7cYj6nTEgKOsZa0LbS0kc7xV9GfPwxfonrOIN
4YfrnvEc2hRofbSjyI7GCV0qjsqA6I5OloUcRFR2BN52ROpmiY/cv1Xquyup1Xl98fKgqwTXZfxR
8lBy+aRytdtBi141G7y+Odf+zjDHiyQKQAqgW7AilAql7TTV61JyWU8yIV/L4sNyPlp5twu02iEn
jMQzgo/dLSmWM3zI+AJ4wHDruOucaWzI6Lak5UnDX4NOp+yxbv5DRUBUyM2TKEnkJcCzgRgd6xBF
mcVQyGGy2b+QcW31HiBtcGwgR9n1i932HOLHklPEszn0bwIazzCi+EsXlXckpYYizswupXNww/UA
cahS/8z42tFUCgKLlerKTHJmDGvb2Jk0Rq4fbhUMQXGZMmP+Ndm4BaEAnwVMvy7XhVWzr0R2yFeK
IBPLsolSghCoSbinkF1RNftaB2U/QKAcz1OOEQw+zuUPnt60/W5NuZCUcZr1U1k/ZelvxuacEa2S
5R82Kb0sUFIE0EHxFOVDxogtwQy/ldQGUXxUkauyiC148cLmaI9XI2Dnbe0r1vb9mRTIeW6jaaNo
zNqfwGSAPzps59foBJYGBw0zuLeOtzvLIQ9gKhvcC+v8hVTVWa0yvOB7TpWNkhzC+scNJjPwCX+W
zUfgpH+982A3QNAWUyRg0zYGVipOnWhOT2ECAQmFiV9qfjb1ETA5i5yqP3bywJiwxWdX2xdk6Y4H
Vm7pFGuf8jv1NooAczn81VTzZvPq1EM0YCUZN7W/T5xt5W3r/rc3n3Ah6VXUtwChb38YyUrMzmxc
3oqBgGAdxGpEbtZg76B8kaG1h4CbDeFGkDdY8Zui5u4hdaOgWGfGX6F8tN2ZHzkZL3VwsYH4YXIL
eTDGUp8xoljkDpdnPqxy81IQ44IYFgxUHycsE2v8Grz/LuOUAHIP2EcLuFuJXZgV1KxliT/+DP9r
NNBDADaW9MU+yj5f8slbrTmfsnXLimhVXYJB9Hl8iJrCwf8Ubo/94TwwNTd0HCU8QQnhzMZjlAaz
RQx/oFmK8duh7RN2s40pgzzd2UR4/rLYPvjeiXX9ohbaMY7+mL8WUO8GSC1t8lF2a3RoxEK5395A
AtyX1YiVATOiHChiju7wIbNNUa19AlKV4RqPN1M/VOlFFKSdf6XiZfEluwPWyq+Mq4b54ULDBZ5T
9Xv9Z0be+pBBpHsQS4FlcauUS5O/8oS+CLXbYHySGASLcWeBIfO8vZNefBVEgPrhya8g+pnIZ07y
q3mnUN0KsAVYDsD37yviTIyYBECkUToVqTXwsdk4BSgikAaiiWw2qSDpCHg8sBbuKsJ6RnQb1lWr
sLEh00Xn1cTcjz7edM3knkCBSTwdpTmArlkvfnqd2a/Gkm+cq0q2wIP5NjrOzVQwUBNo06gWurd/
elFvWvudXoeU5HkRYJ/dq3a1jL21XpG82gA005UYvl5DyoLY5oTo5OlA5IABURQvawhhgXFNW/2l
2aToJeCpf0vGz9x5CGMbS3Ay/4x21+rfyggQM8BzYcqVUxyGYglmAHlJ5p6AQkAkD7Gqjois9Fky
pVM4J5s3PuyZ308qKPXgS6ayJF3U1Wt0eW/tJ8gzAxZH3HbzVH9nfJ+U4kOyxCrGH0c+4wLrV/Ns
cRlGuEQSprseLA/N+y0pBvmdy3zZZi9dfSh6g+mOOPPiFwTK0rDJzEEJA3B+WwfDjmFQZLNLYEtT
ZZfG+0drjKHhmk2I5XFfMK2mz4UR/qi8b0OnZnwG5dNLmtnEs7Xc78mX30ckmJ0Kfg/Nxrn16HBr
emC8Mb7ScGs+tubskOjMGcj9Geyf0O3fovzP7vFzUngFo4UBepiXXY0uj4DXTt2gyOPqf+Vs9aBb
Mx5CyVr/xerBjbZ6cte0m+RCC3yWvnza9jVDrNSS0kz/bzJfysS+rwGQQFQCvt0o34yaovLsqa8S
90mnHIhwUNDyBcZWWttCQzKEmaQR66rOtjDY/OEjLe9FRdTzFJuYgRFGJz4617H5cmgGGo2ZXIEv
gxNWk3R1dDJUZ+1bxJiafpmHkIVh9pBkWHkLP/wO5BnTzKD/ER6EEgPFKzD8giFeepBYTCpEJs4z
jY/EkSjuDi4fpg30YziInH5FQubSNAeoRyTpwowtnYtUXvZIWhASKmPPRk2jL+qNYdtl/tlkAlsh
Qm/BLjn6cMxCZNK0j4B/dPBWiiWXXuWvmFLNh/jlcDX0g/WsYouQWGIeqMwb8rtNrBUVDrUx+2mY
zrnj5yh+YnMJj2EIQ9iwDDaWYU5NG27G7KyFyVLYF8v+rXkwRokIOIZ24xyT6JSyA3IDUjGs4iit
dKM39U3LvXvCzCQfv3xCBCb4KWJJcLEP4BkKJ4TgCFXjkitrKcXVou1BgpLa9y6/ZdkqJvMi3TLY
pzM6gtIufG6YDW0K+orEBc7LpgVPSZQ8Yu8kJ8gQeWV11e1IlByjS+2Ca8MYPWIzudmgZdzmy1fc
FVc7BUbEYR2vUm677jCMHxxVGwwmb0L90+KjMC1o6R/6WBGAnmJb0N1dpsRLIfIXmxa8cgH9Thvu
vN69xljgWrwOrEWWGY90IKjAWU2lA6qe9jc1cf+rCyLY55JZhHoP63VIbSQaGkRaryrwt5kVLPM4
3kC2pkgF+QxRRQUwnr7GAROa67zFyl/bsI/B0W8+yIEl/UBZ5DyAZpFtuALnpBAc2FrPHObaWYcv
GF+9x6jAbE5hcoxHjxvhAe1rZrHMUdAfVRQGNXX9pLXRzZkbx+9RE350TJuqaR8FJaPs/oiqM4Kv
NP8aOgAWzJGbTxHG+7qKt04tDg2L4MiGzusHcwv7UAqCZ8p/17sSSmXKkPYnM+k0se8CPZ/1Q7yy
wgwvN66b6O5Xt9Z978cKDJr9VvfQV1TC99r3BpJvgVnV1cuD2zDAoBQabq1ZzzHozDrKnlisKlgM
jI1XFnP/WAfCFN1leJzE/ESZEcv8zyDtXLMujnNJ9b3urRNxqlCiecUmYAwlo/4Op4tADCRd7FQZ
PqzCaYzukWaY3qWHk6cHIHQUwUkGPMz/Dw/uhOLyjw8zOVVuCO2SQL2p7gTbeZ9KPBmWb655NgXr
5D+v/UjlneVNVzIK8rj3IIYIipmemcJQwC/oC2jVyi61cGz9WGm17fN8XVXiLbI/c+N92u/SFQ4T
6QnsAiogrCNgGMz4Lmq224W/SPN7SYFG0T4I9Ds1VZpgGMYeTsu5SkIN6nzeU29SMXJ+6P0p1lBR
wPAu1aulMa815rRurnUjtZJGUSlxhaxMJOdM8ciENEWz6PK9i5MpxOSilMdqSHGeEf+YMHA0P5wp
61NcQyR2nv/rV5eKk6sH2/ovVK+aG2zC9uDXh5KFbo0OhjgqmCgPTy56n+OaI7/Pp00LXbwhIY9h
iEFcz75yE+mMiOxflACY6mwGDL6LiQw9n4oVtGzoo4xDF34RabuN3ElS6m7YYqPlw8pIZiktuhUf
0XGN03IWl0RFWDIsbDVeYUgL8QY2yiNxvnLEAANet5hjzlPR3oNwdykHbvL/HQBFAjIc3MJuegt5
CaWzHQtQq/0yM7/Mmk2JSpNuA2z6Sf1tZFC/C+CvkTIPHcbNSbHJup1fvwQ/WgxefBlyFufRd4T+
IHkWcm+wp0+hx5nR0lH3fcEODYeQaX5HXDHjxFpXvmxv6VdbXd79ZEcbrstf23k51tegPQaSQc2B
JGJa0ZTwxSF6cVyMIf1yFNoLyHJ83gYKH4cZBgAHJNK0Pz/lsFY7uZTpR1JAfx7Bm4RPhW89nLpv
ZS5UwLXsjSJG/8PO4iOMiVv16ouaI5fjHFCw1nMJl3CgDYtXYmxnMEjeou69JdZuQhoQECnjcJGH
7SoKHkB4O+ezhvgylNuCLd5osxtK2MX+FcN7N6HuSiQOuIb58ozoHTEfC41dhZqm+/B7Zrw5VhmW
UDmfjkY77kvKKcTwaorWXoLBu44qmKFKmWX+oaCMs6gFoBcH+iHtHqBd42FvFv+0ycq6nYT2U8B5
pW2NetcSmNdlz9hBMYHuGIiC3VIm4yCpKXF9trGMiiy2d2H+mXBkFmxsUwPdH1mEfIQd19TGLr4m
OIGes5SG5th0L+G/GuVKhEljxfjYSF0QnxqrBc8EqlPOa+k8o0jb+ejgEKYjGSYDOoNiVn4H6Ivd
/Gh40BUKPp6TgseucZiUOXvoGwvBBWcMVOnh02SBK3v75jtoF5mcuSz5fCx4KEp1JDdmfog4NaW7
bZnM5t3VplHV9q5Ol/bMJL4bvhuKDX1hZxtD3sZxI5VnqDyCke3pZNiU+3Do+LqLpY15zSLtTVfW
3B/IwyrelKbADwN5gIpy2ssbhkSqYAGFHiY87ZvAxTr67wGEZQ0lVLSR/qfBToX8hUEpNqnfnoyi
XiZqjl4r3uRV9aVl5aff9SxPQ0LjIZ53/UYH/+l51DA9siaxwrhIfvf0tHOnZOhcvbFaTYE/NbZD
36LChF9kih9J1xmZR6XakI/lxNtO0CQoeExTUIXGr7CSdda5/+oCVxeysaaBNlwuffOr4SgB85jt
lHAObsRqzuGwlIBAhnlqfBXGzB4u2nCtTVAvSB+HBTnbRn8r8GC46iF1QVjftGar6vMs/elx5uRZ
hpecKJlbGsCwvA+ssDVt0VfQDxnwRrbJqRad9ACfIzsrxu8zn3lCr+26knDCBqY9my37gXeZ38Ny
YZcs00K+ZfUdi5UYDgowZTTZmMLIvRyuFo7BXF0aiKGJ3+anLVSSGyvvC8ENweOupDfaeXCBFPPY
DspbrLuzMdqAn2PmSb/c/0iLjxV2km2wbPrsnHsNHbR+6t4HjxAKbU7p5uyE2X1Kp1UCOQfabYzF
Oq1fMViX6qVhHVSUTa0cDPRCwacwn5l2rlAjWAFUhX3t/OTJUxqfSERJ82pnYXUti59IeQyVv+hi
ukJ32zQPKX8iqbF1WsIyBrKq829g5UhzwTBeBHtr6L474lpoKk+GD0dY9Qnh+24V8DbhwtOxtYNq
CVUOsLUR7aCpFd3DLthK32IjmncWOAWQL14xIh3pWPwver1dulq6QoxJ7f5Pi7A0q+pOUdrZGKS7
Is0XkvWcMn5iH2c3VWySOl6ELnSIISOARVlmAqJadTfKdY98WI8oVHpvJ3IWJlaztnp2tWO+qhjr
KmTnZuZHhvBVCynI+ErUCFkkCHxJpMw0CJOm/xQA6MfGnEXFgYwGnUTJGK8+qHlFnjBPzJVQzMkE
oV/8Hi3OVeC2OHlp6OviY0zRjR0ItoFgDarefqbQOnAzzvwKL9I0fmcgFxbM+1d1B5Qr2etEwbZk
7jo92dk98U2Dy5K5BRMQsWb4SXSTswZ3NZvwZHzpCXBDjv4kkKRhIBre+P5PVxFxZ5xAJqgAT6ZE
Em1M1pU5HHpgFMmpIhWIh5RJHTavXiCTbmE3WwslHnaBFaBTShYGkh1ohruQHmryzNfcQAiu3wrr
0Wj3LH5P4DUMKZMs9dLi9vb1U4VFj9GTyV1BK/HmMp1X9YePWyhAERlG5Xza38bpIWlyeMnT68p7
QQPKbjJUgbCzt285aMbibuI5JYNtJixU29N2AlNXZT+qPL80cMp8bLI8XFDPzOotMbwvnDE281yw
cGx9CIyck8I3jwu8YmwPSZS3d56385I/WxIfTpcAx6VtSySS7cxSDi6IpZo9cFg+Q32PM0FkNj0p
Vy5z5GhQgcH3HJHsHNnVs0vFqWjESNGDHHxTpS5MqazQHaL/uwjWqbK7j8pcVT/19uKo58DcOdxv
0aBTUrMxs006f1EzASWSuAyMfUEuMLZeuJQs7zLBMlYdP9jd09kzAdWg5CYI7gLzMzBOUClV81wZ
FyfN9r5qHzzbXE9KripnX025Q+xreMmoQMx+Y7LAVpRfBhs4jDg2Q54YRs3eotYIPOrmJU38sMkm
rogX8U92FwOVdePe/WhVSXWRxLuM0UEGBKRDnaNMWDJCpTR2TgV7+aL+sPOVzmeZVFvPPTjVrYjX
rgI4UfmMK0r+8JkySxpF+UvULmIR1u6spOxYm0dDu3M8l5Sku2wAQ/E12k/fv/FZQIPH0rErh60N
iLtol42Nvr5ZtGAeFZ/lr34ImaawfUG1RTSXgliOxu0QinODJhxJHNuilDt4VFeBfTbUW9tSlCH+
Dtj3GBTP/KJM41TlgTkn47/WZuc+esR6zeVWsLyA0O0f++pK5+OQy2QBCLVMll5XndMo4KKP3Psk
qLCYNZkMfIkDbRFO1oueNagFe7BFNOWyUXGS77j5gxdTNSn4Y3CfHqHeXOky/rG1Yi3xKDS+ehiZ
tVsVMVMD8pHsKGyxKCJvp4z5psb+Xk5VKin39X5kMGAU+VLRoLhUgKS0bdwsExIcVS2HQcdeFZRf
y2MzSiwEHmqx0fjXNbjWw6WIYd+z9eIwaRgXWWvZTVpQAj4BMtsODmd7r/dbrbbnU7cCEmgpoD1b
/T7sfofIeEffvOGQnJeRv/RSE4EwndNRC06WOMd2cuhUnx7K3qndyutWQ0usa8IOSUUwVNnd1pHE
QXCsWHIRN6dSvFLB240nNh+eKKjDFjmIki8GpAulvwuCeKN1gNWTe2ZXP1V5qm3zkkAMTvVNHOwK
FYTSLvXfR9v8p7JjMa18n2MeHod6I5HuFpIjK6C9crg7qmLZdQxROQ6ojBp1HrIZU8vvEXaBYlpn
G/ebzwkrxrmXLdoQ2MKkEQhQnFf6M2K8bGKSJiQZ2xZuW308c8O7KRB99x3tnzagJYXjl2tghm4y
hJs6Ju8D7rcMR3WpJbRo+rGpgrMPsii1rQlCUlEYa+ukElctmOaSzSpzjEWoUlpphIuozAqaIJwH
GNlMohaKrkbSvlLbR6Bj8HrPKTG76sFyt41OXvLRZeMKV4yh3CwnWGj6lIhgfoW+QKQz7FXlnzb1
fR6Z12UzfpuR/QuEe24gobaHDws775uol6blvTO1bFsGhPFvzRuKQ/HNhEKbKYegJGdeG9E+hgDI
xuuo1/bai91/kR2CCeboroG4SpLmG8ENxJjHxMhhAp/sW1TOn7jwt7BeuKzYHnEVaP5vVrwPKpsY
IvN+A9JzuOAq812pFoSgzRpXMpkR8PNuzhQJrt/ABcy6LGOrl/pHtQULEqWTeuAuDfWzqN2lXffr
zNZWUdGvRR6sCPkT+nhw+bbrIv0iR6Es2fTQm+ndxuQIYeEzqegh4qwaLV+bof5QgQAhOECsHqLU
AHeJ1a/VzyVdiQPyu1xG/imKNuwqqokqfKYuxGDDacAFwShW675Q2INyMlwkKNa1KR5jdkvZeeJc
nrw9y0i993heR4bhCpJN84FFaVbxZfzf9RBllWZ/BhNLm+RvNDLJgGIeJ1hG3Be6thmx5rTrkozK
ZBeoC96gI4asKbiHIOMvG0EusZffbYWP3KhflR9t0sT8oPCLJbopkm5ITI+Y0EeoUera2DeWtlWb
PZiBd6v6bIeXy55aPxTxC5An26RbofTbCvxKwtrSSc1XgTDI/iWaZJQIdKZtinjgTFxEzIZ9/3ME
AFduSu2YkAuL9lQu21KnWAAY4cp9pXUYFUkz5gyfKq4IHZn/nbeXwdxb1c4KUxwlxmvMfosQsx7T
irI0F9LBlYyiDUuN2/Oz95GCNvMFpGLT8TioJnDcbW6ydqAYqphRVXwTMEotZPNeDXkNmbVObLqL
NgUtm3IUHnd87a7HRnt0Wjkfh41Q2KrWYFdWjMx2RvtsXCaBZkzMFnPYkk8xJoqLhCUupNgkgql3
Vz4QTWecpSJZhIT3uOLkTpaKlOQdGHoJ1Bd2yUobHCxSX7vg6NWnfLq14mxnKx3lJW6bgmMRLLmH
JBrl8GQ46++NhyKc5RCqjzRdk21rRxcsMdNmwv+Mtb+6XDr2KRvUtwoUWMhApuIIDFW4YSVPllcf
gwLXLe4Fwq9R+wKzEdvS8rlXQppqhNxkSSTAs1Lte+Rw7EnfVTj6GPW6QKrQgEPk7vcZYDu9Ptn9
O9g5A3o9chdWfBkUThG/jHbDfaJjoxgYBPT2JGuM5q79qI3+hZCOWTQLP96sQIXiK74VZhdIBJDW
PzJQuCkiRO1qo2JM+bsuvBkIwU35b2xuTsxiof4dtWsHS0vn7/gnPdYPJn9pJTutuirhhf8vMiSC
HFxR5D6xiAKMhEYEP0s1SRU7uS/xOqDx6H4SJ74NbFUq7U+vEU8Yk+ItO5LU/GYDC7TULeSoOW1V
5W47ZT3WlOhg9+udyFbM8YCrp5hhbjmZZPwa81COj4l0YTHyMEg4LCLKmWKltw7gsNegPCr3UMDQ
VBe2urDaLzf/Ih15XhskM+jKSsm3Q3XraqwGfMMT0tKHsfj/rn/XWU87+kici4Efv9CYK/orHzGK
MoK7V/HONoc0WKsMblW+v6bOUHE7byaXwmgdlOGYYxTkmDStH2DtompWzuii8UUwWhooHkTg3cy4
V49hTdhrfGzybqnLqduaSM2ZdcfpejODP5uabDDTeWQnoAeKs1WyPWBeivRbrih0VkT5nYCVHMiY
X4YYCCP1w1dzJPOwwf2zi+zY0xaEEiyYKYcYKILGADQEmaYmiAcKWvE7ePFcQlbT0a/Xy4EJQEs1
0niY47uwuiVOOi/cimMYa1mFjMEFG2q2M4ImCCRkKkwgGpulXr/ZLnmi3xoAGCNyWWoCt8I63tLi
Cf7XIwwLlIQJFq03lcIcFTBmIwUsNzU+hFiPnapGeW74J5vpNR9INvFqsFsZ5k/erZNgXbDObTux
bdgOjczLdXJ+1OjMlunN7J5WMNwjcATM7CnHMxWrsZsdo/HT1JEgTlZDXC9C/iXJa8iT97aPmJdR
n9nauSzZbqGcbJiJlt2nGu9JqJr0HbnnTGRBUh8m4HhPwO8/p7c2MVAQLYC7YzKWZ/XWmo8G5XiC
/Z80V91hsGrNUW8SsbVtnZP0loWSb0YxXvv8wjNAs4hYeGEZO90gDPiloaMlLRjxGJKY356O0CrQ
3/WkCzYoWzz3Vsr3yYwsq/KA5wI8J011y/qKd65AyWwQbeE5AxHvxSZGKc5ibu4BU0xMRolYd1UW
f0ZSfw4pnXXc7MEjHVuPFuGIKRzdOjm0xc3zkYDbM58yR2isjUj+cmBlJdZd9f65eH9D6auLehgx
BbGBBjqEFrXrX3F11hTWMsm+EzHmZZc/iwKBJAwNEnugeQub1EVcwWtXLAkX/Cvs7upQyUVIYFJE
yr39bo9Mt7k5rOy35PXEnkLH2hrRxUVvZHGnM+HDn/Tm4lBOK8S2VYqnP/lw5V9KTFt5kJL5drcM
3Y2vUvYoqy67hIRw4VeFiaJB3UmxGrq070xeU+MYEktBQxy5eJb5A5r2gH1P1IYKm5AwztSkyU5P
HkIlL4DtGtCP5v0Cu+Us4/XQBm9ulBU7e3MKdwwQKMZzlSnw6JFf31SblnWEgWfBqNFe+cZGYG3D
aTzr6Rcq9p5ue2v8dwfwmfS6hSaevfiI3VM0wJ3Wl20br3ujQu7u3Th1mOisamogyESUa/ivGvhK
2qK0xc1oDFbbykJARbYRxMVnBpJM6bZ1eWjco0EG07T0TYh+j/lTGXMpYAWmfe6CaBnJf+UQ4LSh
VXFZJgf9OKuUyT5p73IfOs/AkAyfM6jIAgGQ2Uwy6prEJbIaWL4MYzMbOhjrXLYc+rtkJBQyNVZu
/EPQ5SFCzZNbiJfE1C7VC0XpD0k9/sfReSy3bkRB9ItQBQzyViTBHERlbVBKb5DTIH+9D7ywXS4H
SRQwc0P36b3bsOsd/ddoinbs+AIzTzdGkh8N6e+8mM8bvZ9rugS98IsN06BGsjDA84gFhwOC4DH7
kwJmQH5sgGF1YbSOllhKpzzjd9s4xncpXlsURBbJ4phC/zT8khDukY0mLGCYu2roLXzTIZQDB10p
1s0AVAeXBftIuNwqMNS8zsmISzzGXiPnpaI9YdAedjSNMzMDr5i2gmhMtkuIdIU7rgp8OcVL70HN
YIHm4f8RKd4yxbNwEGJpJFkzs4B0x31sshcFWBIFGQVOlfxK/jcdnXzep2GQzBGPqIYR0bALXmVx
7TpUgFaaHidKEQ1/YYYLevBxRZsuDucJfQLdw2AxZai1leOoPXyAj8Js3nTPvpn0VuTINvvS8Q94
Z/duT4kzhztPwlT1M/3flILclIvzPYuHdWbPe0cC0avNXrHYnj6kYQ0rJ0MtBM8ES92SXKkRvAGK
gxy2yniONfFJXvc6bngXvEU/B+KJP3W3xGQyzdi9WbF3eTJkpG8KGq2y5D8nwlZbTzAuV23l6jud
3ZSdjATZ+0cWjwF27LOK082Qo6Wsik3F82yb2P1ixeVuic+qaC/D7DLv05AWhrjUQTb7ZfvmufGP
25h/3DV4iKFWgf5apTXBSj6jk2hMPDrKFkaMA0DZm20kJlPKxmxeGGS8B5zBVRcxeA83eUr0NTvF
th6Q14BbnhCaAi35l6VjtzcsgjAsw17NDhFzQ00kWvbYaThCe2LO++J77JlBw6DcZSH6L8f4Nfwa
LwUoeNO74pzhuzEJbi3r7lcbogOBROfaGYLerbbC8J5hRn2UBc77ximZt/Dg88mrefyUuX2YJEZR
L8YBWpNSax0mcDiWHDd2xl0Tw7J1y38NHEjfTHYtzuycZytNvO5h8IASuLzFwhj+dDvdyEi7Dk2c
bHJFXHlPcvsYcweBJl7pA95PUREB0H9rZjKT0IRWrHaKlTswAaBe7hhK1z0wYD1/szym1o6kNgw1
kn2JVzeXuCOdVshnuxzBzY4kAEpaFbvW1wYzh4k5hqWh54AaH+fTVa+dgzkprHxmcSxE+ZZG2lE1
jGgjwiN9zTmmSQsXDUMTI4zEc0797O5cBXiBiqc4zhPji95iNxXKs6vF425A9K75jHsNcyFMmIce
VD9uPFo6jlmrvrTacLWoLUJH2zoZM1stJX9HEYnCH4wdCb9gLaqU9qQIwPN4w4s8RN5bZWvR1TeS
5JGpDhkjLwVdia1+EqeIjLw1Ql6JzpRRaAiJt4vHlRYlp2Qwt/YMbDnX/ZfYaN7UKLeIU4e10Nr9
An9RrbZu4pa0STCGfb7MsamBKjoFc3HozcI/eY33r5VozLWRto3vueJxwAhZvkc5ttO++v9gwtUr
7Yg5Zv2ReOE/1FdEWqTuT51636OBTjRr1Cou0FgZMxmypiToHCIM/cpgIny1rpWDJ0dVH5LF9hjf
hPXPsBiLMwtw0HYaPix5i2yxFC2hLfaAwDGFjGDBK5TY3Zpp57afEdZj3NF1ngFy/1gl5MzS2RBj
ae0sAhLx8MJWzchk0HNoLeTINPg5/ey3ZdACZvtcYyqKkRHZ+VeIt02fv6NkjpmEZ7vZqvfVop1z
gSYiLxK4oyQ2cyc60NphgeGk4c0p16U6q/kCe/ZRq+AQj+muxnhEzxDd6WC1bMdNhQk5zDco2hgB
E228NsSnKJ715L3PdxY7oWoDPXD2NkO3GSsEFvpRk+8jeofMmAJUhEE0fPSAtMrp0E4HrfhLNexA
ng4I4FhGAGAuLZvAROEq5tRKCOZhpl9WB2/6F+PvWVx+RflrlecYQVnY8XTjei4B94XHpvt21Glp
uOP81Iynqngy6WMVlzEMw655iOD4Qr71yGWdBCEifnb0c7lrKqJE0yBrLlp+0hh4Nx2cVZZtWsJb
bL16+mNP4JVuo9whExcvZNW8yPi5iJ/T/trXEIoZwH+k7Ew6+1/TP9c4HkOk2eBpHtzq14hJTnl2
WtQ7/Ox+twc9YhWfCXsZjHUwE7Qi2kZLQYyW6ivsNjYDqY5YEVxkawdBcja8NuqcibOE+AtbIo2h
sx7T7JvswrF96Q34EEHNAeyw+XUmuns1rVRGQk1v7JqaX+40eqQ4Zu0h06MzOHYsIkN1dunKZ2v6
lD1amUSnpHDEln09Bn/j06c5AZqLibJ+rgqGO9psf3qiChBfYOvLSLt7c7A8WBgvyOXExzI+GYwh
UNDTqAlWSbkMUmNfwlAjYpSMF2ZFXsxS4OyVTwoMctiRY+xn27Yd9kszEJK8kDRne3od3ONIyhrT
oBW+r85Gp40HSSLc8tw/3fr0tc82rTaCQ91kWtDiyas01vnA0WHNjjoI2ek1dkgYhU4EPoorXzyR
jL4tQryVMU7UPn0V/bajT/bx2c/hZ+V9e6AKkmolqpM/BrWFi/2siiio8B4kJgEaLubNVB3CqNwS
HkJnTSJw/FrWz5a+U/6+M1+U/0OBi0AIDgNOteWIRzCAPAMNA0wCQMHPjoYNFuWKxO6ZuisXUkgY
aNKGHUKg335sN5MRgGR7IAyXoAlC7x/1EV3sph4R2x253wLZ3crcx/ngwp+strBqAKw94FSzVBBN
ew30F2eiSHnTiW3m9GHjPm8nc+s2V2ADa69Bomv6/mdvaOjOFp/Ar2j/ov4aRsND3LM2UkjsWzqm
H5+r2c3ZwcbTPY/kJUJ13WEa6+XI6IxgQ+/V9bfWfEcu1/A+h4cp3kXurvOqm9lNX6BQPnTwZYU7
/nD1PGLIg6wXFv8696bP/mqi0M3Y1Ye8MoV3xc8kPBxK7AZ8B8crC1dAWeUjWhtameLOZcTPtpXE
4LTMFUsS7HbRgB3J3ersEnR+n6W9cc19EQNASrdYYidR0aPE874TECZcQY9U2qxIyFvAKlAQp9T3
KIXMkPUmSG/32rNWWty+ZR3vBY5Vb/xW4a9pf2GKkj6/8lUB7NPIPsMyPbQ94zodgQW3G7nEBorU
b5tLxkfiJuhIPJ3oOq9+M5FpNb5/VxE7/koR0wIBsOhBUbUZQ+IXvc/WKXbeQnx1SO646wXbFsLu
mg7tc4SW18FYQD2e6nsarM+htTdp9hYiZahJZcLCENQAkAv3QNYXftPHbr47LnVuApTK/MLA1trH
kAq7zDlX6n3HQrum7Jj8OzEiagGfkwS2+B9bZsok3ohNZv4hU7aJM4hdtI+s09xDHf8RtWBoBmPl
ijFkc2w7qKSZAcHVe+1h3ngQnnGWvSSyPETReA8b1G/al0if2ijfjLALC/tiMMIU1XuFWpjPAV8w
wi4i+4o9sC7kZspFjafDDUCgHo+3mpPIp6YzDe08F9C8yHOg97YjEcTdqbCexvqROZJMjzGDD8bz
IVmU3Tbrt8jRHAJODJLfxzeJnAFTJ8kCrb0XLS41nT4YfTnos005EXbhEQ+SzYST8usdj5X9tigT
BiAVLRGV5F9CMWMFjNNExVtazl8b3pNFkqPffsKZu+rF3wDZVV86x5p2iSyp3EY/reydxY2Y0F/1
C86t/Irdt5hBSwr/NrxAc0Ftl+toJM5JSrfOUEY/pgpb+K4CiIgWBbLcbkTBAu93T/xINX+g3dTM
J68Sl8k6DdMNFZEhqOkiZw8bhYnPBcptKjkrWN1qh84hfJSxJgIxmHPMtvyYsBewy26CnHKiDvhk
lJCKfYOXAMEBiepbuqt1hNiqYwH2otonH1gbIcNae5qmd8EmI16sJOFTjoqzbud1naecsy89YuIY
vYxJeLvueIFd27vU9oIIfjllGi5e/zIjues6ziSGYEZ3ZcN0LM2/yScZiqRgFBsLJx5NU2UcO+83
nKz77KkD09MNmGyWOBBzs6uWvAhu7mq4A48X7lXHylPiPynLd40Es5TW/bklKNMZyCl3oAk2BAur
N8kY2mne5cAdCGqmLG9F2T64i0TkIy1YoRXD1gUY4aDJ64xbo71n1fci29KfQChSQpJgR3AuCYbU
ZwWtP3FDGy3mKBso8gRi+gbpDUIBm1MipUaPhmutBbLAcGK+lxGKn+xqlWrtQoZL5J/dn7r4NrU3
TPRjnq/rHopJy2H4WLn+cUjwaqIyIIIpxM7KUG01mBEpfmEwzNsMJv9AS8BrLXY+KudWlpuxGzcV
KSnpNPBcZSVCm/d+ovAq8asO01fGuy16JA+Shyp5srDUd/wTMSHumMDy4KCUzbyGdws9dYLwZ9F6
zqu5piFA+DBg75HxFUUr/d+0rsABjCHDD+Rc2YhZq8ZbDrOy3hcA+kFD7/uZGbwG84Mc1cliGQBU
KCLlENGm06qVi4tLLaJU52tgFZlr5cqz9qkgqoQZ8pwQYp8dq//NsFddEEy0LfMjgHwISOw84Mgi
9KFanOtfn7ijdglkZSuh0wcZVk/LwZmCOlQA84KkVni0GCUGTzD4NhYueG6BzgLBoNozB+tB5AYj
nBvQzJWwU/au7BlZzA4eQlj7K3IQdPx4PcpKNs49bJFGnoT1VLEAtcEoZ3yqTfVvYM+TCXsVafXO
ISba40HQ/PACB/cQId+xaKta982qKcONjMUAMjRPW9k8/vBB67NOZFbsVfumt3dD/lPEhD0qmHee
hoouX1tMVkrvXiMMCxk4Kx3DQFlsQ1UFQn3hXN7EFlkn5V8hMzTExRp+4Mpz/rFUD2MCVM7d8IF4
LUJoE79zcVrRse6B9/BhoSvqUoZl9T/ER7r22hdoGrwQTfm0GXDIUxb758Gj59o584tqYuw2PjHl
57SoVzmLCpwoPCxsnQaxbcSIPkhntoUBpX0dcomf6tuREMjgVxKD6r7r7VOxZHbs6v4zFwaC4+Hm
L3rdlhBR0tzsAjMOxy6TMZ1cxZat0dyyK9NnRlT2Eh+Gn2gwedVQP0+Uae1fZ56HCbTapvduuiDK
kUV3k2oP1TLlsFlKI/WaCMYBGL6vlrZkHB5qWz6asMO8CX0wR7x6dAyHGB4Eey1eMpZMo3OhJz8I
Tb7I8qcU5yxTWx85u1WyIeYpKane0qPfjduxtSAYbQFHblNeFw2z4KSNryk/R9aTajNd/flsEw9c
IPmDVnlnxGmMhFX2aJqbcANnkHg1mAnjfOQzu1cqOWq9Ezg+R8b8WPbPbniuW+TB3P+LeWduqcGW
wfvUtcFcwkosFdd8t/aWATQtoaPZgV2QpfSCpOBUCTRTyU4VQWu8FQYxBmzt2h8tam5tiOKAUEb7
lTyfPNR2CZsAsI1Ge45d4FN4bEBxkuPwwrvM3zJ/jt1dQ4mbIW/mgglklW87qgA1HAafDMHxkzxw
Y2KDZX9N7rYvlig75IV7o6WARjxvj8WpR0hsddclA01YwM5R3YZqrePTcuXdpWBtXSQz35pDgGoe
Am7j9N0SWkWWcVCpY1OGT23jXSpJrk2C7IZfgBgpX/t+DDxdnhDJSsO/tr52aRr75JX9QfJKGOQz
dWgUMTYv+Z7xbkHokH5k4bdtA4d4gnLL3i1WJ42bVeEYybnd5/wydu/OfJcOYV7I6jAd8Re93MEg
juA9567xiEuDp+LmmX9ZdWYUWSiuvMcxvWslBBYr6Uekfv5Fup+9H9jiNILyisi+8ChExcbA3kZi
Z1K8N463qYYTy+1lEc9/0cMOngqe6hIo164wj3aM0/eQVvF6pGoqCJYERJATZMZrFb9KeYmhmPjt
Vxk95cYjnKVmuKW0wyF2jMm+2GUb1MNFMAIuCzg3UgaGiAJBp+w6RveY+QpPjWeUu0Q3eTj0iuwF
kJAYdcpNMlqLZ3sJ2LHXtiByuq6ZGFg4fnUyLTD7VNXnICZGM4iYRkwgeVdjOfGDyIN3pozxVanq
r28glQ9MNiy/qI/pMgAyi0/Lf9Om1wbXTfOV5K/I9WbWGqN9lLmLdeVPN3/0QW2Y92xr1G0DcwkN
ka1n/4VMX5v+0lvjoqF8yMgj4QiFPWSwDoJ/UyHtW/or5wPrDzD9h0b7yaObqT+ZiPdZ6mG7/mpS
LI/qHJVnLdzTb1vhrRwOE19Jaw5camaZrRubc684xmN2qcLd1D/DcIS4vTFNpu5s8ASJ2/iGba3G
DLkZmuEkJC89IeuNVSDmqJxz4i4DKZishDLQeXdP5vimjR9T8i+iR8/6S2JHNG8nk5LNmayjpYcI
ecDQAFkCGaXk3cBh0uH0aLLwGYx4D1bYf7Hb9CUUIA9d6A/l1aOEY5FmHWwoQsPWCbekJoBQEjDO
23ulI7Y69R1VNXCLuTkbzOKy/kVE7yhU+xXM1rUcwEeMNENzJ0H/1KtosLi8lvAv3B6uS1Y3iDBj
PnUS4KsvIrXxa5f9uLNS9CNzTSmKmXTrFNE9r8VH3/MxxRAhmnc7kU9Or72k2qcGGLyU+CB8ptHE
CSZkxvXI5Bm97kIMVooDyGuHh3B4j/WvRtpXT2gYLO8R749bAGVDzdmhCKtzcwlYJqQIfkA9tw1P
drZxueL0FjRK06xdf2dwYVqez3zAYmzevTE2QNzFxh6n7OxmYLr4STiMdeS6BKMQhnBzllPQvORm
YCPFGqfjNH8P1u8MTaIwuKRKHGCiwCNLh8H0LPY9Fmc0+sl3y0zCLwKH1VZIiTYjiCc62rsPFIh6
cSOm2nP1QNHs5Ly42qMXPQ3io+DR0UxcR7y4g7WLEXyzz6Ns6p59Oe0sW98NqdpXoFH7EB4MUtHv
MiWiGjURxDPShE1wORMxr/sMi1NZ79iikaH1p8zHNmqZFhtPY4PT/3ns5qOmdp7aWSNJSVPfrc2M
NQeEg7q4N4pnu+CmuSwtkklJ9xZRwhsCbfa9ViSVyC31Ehp6OF5LeoEOUa7gXyuv1eihV744A9sH
olBhOJAIeq8lrx4Eqzm3t0X0UvdPqgPeYb5VUEcsA8muG6j6bZGMTB3J2BjfEcxhY9h49SZG5Qmg
NIuwDtiW+85Ng8+D4h9JAiqjKYu2jhipKKkMUEyBjPTWmXbwHHDozrOr9C1a1OcR7btJkFr66VLX
kGOw82xJrLJ66ON9o+0t59qUmPsYFIyxjoSsCFzAZlgBNYowcshQU246zg3v3qOpHl2EoLLZukP7
nteUxTSfwdwi7cfWGDevDiUjHTCzH4SXgWi/+uHVc94Hl/yVHwurzHSbwMqm4KWtq2O1P5ZFY8yu
24mri2Heed1ntXbal5ovNC/LFoGdzwGZAEO4Y8NKtTW5ZFKQ2sHosS4gBS3ovpNFF+Ch4BA4lDdL
ong7X3oacDwmUs5razxYziNo8J4Ji4tseOBr9snNrT5qrubqimQT8ZPIDvlIHvwT1rNPTfg/OdYr
Gfk3Dt8VUkyWCi1lh5eUmwWu26IvSBGiJEnvkPi8YGMus16iqow+5/nHJ6pjbC8lkdbezifmt89e
8Q+O6J/G8dspnhKQHbb+hL6flvJYtvPK9/5NXPzwZ836lJVn2oj14lzs4SaNJfPw0D64WfKsFMWe
boTJRqG8qNnp6iWW/vzFKQdMt1xQ7CtsUkD6KbwTHU41QBkjh5O0K4fvt76knAujGapgJh1lIPew
Udjta+ZkrcV2QU+TDxsnagrcHBOFyZiSSXgYPZK8ystTHGCLrvyh8BBDQKhaxpiQEoEbgUoFA/Uw
i62rCF0A46B2mrsTBRQLuXWaE80RVEiiX1BnrN1lWDUtWBLliAc2/2b3AWb8YajidyuXR2ZPjnZk
o5kb9rdeJsPGlDsFNAOxrQp7G1MXQM2x+vFVxEDcPjPdYhdRoG4kLFsb3nt6J5aGQvsmgmMvyP6Q
KJ0Qk6ENzLgXNkWxaSOKLwyZ8T5nMBweauSVo6z+0Se/DvTKXuM+zx2t5mzsPa+AjaAzMo8n95TS
ePUK3AWeuHr6ttVjnRJbU1evEbXvaOmHkOkniWTn1rwQ3qzAWxZFkIV3wxoB51MJAm/qqPep4ZVC
12hey/wlcrDr9JsupfhmdzqyXIBDG/ubTns2511ClGV6mTDyVpG70hIWwPqLX3W8SOW5j+HMPof+
xYlPBOqta4VE+kygjWA2I048C2CtcSlDldl0zilV5FWdwUUBxyasdWY+P2zG9gBDau6ASICac3PW
u4BEYZtzYTKCpZiwRmISw1c5HHyLscqKW5dKP1n61XlXjV9Gpe3rng7PsZ5mMENVHiR0/ZPXUCcj
jTJauWTOPrQ1RkSHNzkkwAFdLJ+iTSdHtcDHlvxUNvP8rlll8py5nz6KSXmPKMALJqd6BgMp2cni
KTMvNirwPDoq76i6QPM9cBp0v+yg1I1A5UHXsI2GHGcaGogXfLBBD/fB6GBpFS+Rvs/lKedHMc0N
4TLBaF1Cft0WsrwqpMhpmlWY3uOMWZLxNbofi27E6X+L8UefnyRSWgFHXY+Ym+Hpd34G68/ROPWX
kzgxGEZAhGdp0jLbz4y9A/MTB2SnHRruTS2nDj4UesakMAIvcCudq5M+Nej/4/FokvrUfuk+9Eu+
Yj49ji4oTaM+9rrLUgn4M76uMDzr+nkyiispBWx1B7gCnF+c5xm1fPzike+hUPExc9PdVY94iO8N
SoNXaIER/9Y4NB1SvXPQvOMSb9Lu0wptFlUFKtUq6b+0Pg1k7BxVaNGhn4S4ZdgOI2tLDufi7wOd
gAgzyW8aGWQ5nr9MLCbkL4stkos2x+oWsh5ryXljNoLMsfgM1gns/MD0kvsVjoNXbrxlh3KoqA8x
rBbVvWWtlqPoAA1njx9eeRvzXcoARbm/k/lnJlenu0genJSV34z61XWQa2CM9VumjVTZjfPInOe9
KtQpktqtseWp9LufsuB3zvxnzvS9F4EYBiRdZO2zyLlcKj0/yWHam7720Or2TnoJAXEUGj7fi8vc
KxOPfolbMgkvlSL9TTiAhYi+qpPoX053m3XcTbJ+x3iOVbSrnxxhrIe23LcNWm4jm9mjRG/jMiog
kolKb34gyIDZRclNgkeVrY6oGEylp7l+DCeOD7IuZPLG1vluR+CbFCDXue8YyOeULFr3C/h+RQgD
hlOFQ1jvx1WiIEcaoAPI421t7ysWwFJGl0pdh6MBr3cAPWXdsXDeyKzwaXABlyLsN8IB0ojb4X5t
BzA4uBK5OQ+jSPYCmwSrbTb05vwRNyi6wHhEhvlVZdmx0WuUXOJbz+cXwx/WOhekk1CwttohEe7R
95zA9LnXYeNtHTvihsTEmzGx16j7GotmyK92Wlx+jbI4D50XrbophdawGPZZxE1o7YU5FMBQ2j+n
qY7IfZ7DWOvQoMtLxVZNZbRrCPux2IqghgAW0hR1enmeK8znsxuMXcFsrcQ66W1iN8H2AfBSEaGZ
pLPzoATmKVToXun+0+P+OpvRqzl63zrmrbIZLnkyHCOBjt1i6BLjc+shJmfdNk/KZJPk9cfoV4E2
hUHT6WcdSGaIrokpE6RCBCfQOVDNu92bFjJeazpnIypBIAovRB5a5Fvn7q10wUeIjFFhh5Gkawz6
OYX008zGr7jxnLV005fUYfzDrnUXV9XWz0glGUMdsdiILyRK8/c0hPNiYSklZ/6ujZhRixphv53Q
iM6ET9Nln4XKP0fM+VlEequufpsKQK2XUiLGMBrZ/XdRezeJmxqoCeVE3mfGlAl37TiFhzL966X+
2aNpa2rvlE/xO+E2z7FhvOl9exAwhuQSIdNrLB8VsDBTq29GHePajiELOX60K+ruMvb2vm+5aN36
rZnVtuu4YwaX8a/S9b/MQGlqjjMjGAiLllgcKrd2ci52nF3dmHY+Ep+t2biryMVF06gbB8DVsoz3
Jv8kMmuvsxBs1TOwNE7n+DpnGDr5KVkdHccyOri4lWzvdWT8LiSYebaQ5McZYkCz5j8wLGma6Dww
C0ujMwhex+vuY/PPFgrNHmpQ09pr8gdxUFFf4u420/ZY8mRxB0o4HvwwJIK7WXr2GZzNtnXucLdo
mfk4x9qbOUYbdk4Zs9KK831xELmx/awhEHcyyEvyreJ2i2lhMcpZ+VuhvUqin51THG7bGYXNDAeJ
kXm+RE6cDVMclrBAsKY87YVroHBhhJudQutzMp8FMhyz+GuBBZYcyR5TYCBJbHbqhO0SPg+frV36
11leQOyKERH1mjWburpJdnwQLaoHWR0L92uW/WGcP3mAucdQ0JMe0k1YlLqDKcBcmA1PfgyJoHzN
4DdUJV+NpMfPRc/Z8iUU7bHeX1zrHNFfiZObXMiOTSFs1rQWUfQ9tkjjvW06podp3hjQeiJIjEQV
Yfjt0q+IKVDO3DnHemE49U/XVOuScd0yxCpLAwEZuF8+YkqC/EybtY/nj8nvXmS3lU1Qs9TKwb9h
FK7N3SCCnAdLt7bxmJ6LlHfP4sBhlkDDMpn7WI+hItu8euNu4rJurFNpncb5pPLANl78iQqW6O62
wvaNKBE6LExgi3y4ZjyPLe/BoztsKHV5nhKxDPwJf5XfKQatlJOjX3SHVX3ohu4vw0CmGpt9FfjA
ae0N6uhhDfDzK0i3OAWSgbaP/QyggWLn9PvCJqoyQrGR3Y3hmqtbiVyCGJs1GUl7N31z+lMRvjjL
GvPcMQxRU3YxfIOkU3tl5Hc29EejUT96Fu+cxXDhV48uYJyKubLDX0XPXVvGxgJHaf5pNnSMFiFF
Xmn+inp3B9f3GpMhLcDgyfklHT6KVvsFk1iIt2hea0sdHx8bBdT3prlHPrckIcWAkh7OMyL2Mv3t
OT91F/l4sbbEPmfC3Wcp1FA4GPZxKMJDPP12mU4ELALL4hN5j4AklvBdpHXxbnGMgj7aFPljT9FY
kbChn+bpfSQKcTi247qoHv0QpijExoZDEmcf0h7CPE5WuO+aoALMEDMnoexlp643Z0fbl9Dpyaax
qMBi6rfIYbU3zUCFGWsZyud3d4Hq683ICjqTXtED1t0Np9ZBqBJOj5QQfURMyRhMIbQ288BzTw5T
nqoHNQQjKSsz1WWdXWsu/r64NOpNlTdbA5jEoJWG1Puw0EikkJDnN2glKBWwyZlcjOn84JoHLn3Z
bEh1djR+9S9l+Yq9xGW1TVmBzBeqSfbKUci4LHyYbbREU9etqnRblchT4Uohr4RzBbjniHokbrNn
3UZ8s64NnvNFecEOPj2OuX/xvb82S0AWyo+8JVPLY0D8FPkwQTgDDWPDYogdLZ1gLzcuYyVlveNd
W02zTSlGrpW7DUlCQzhULqBr75XJbpx8j91T63fYTcHp3sj3YJppe2ejdo9TiBDNS/WHQWWfrvTO
g2Sokc32Rxqz0A7rt9DlsxT8TxKB5LEzdrMwAelqGgJJ9OiMpfBur2esSKKYlx3js51aJZ2+PaLW
QuDaEu4uhQoIn/oCFr1tEto8E4lbnM37UYuvyKJuA3uwLGQvLNh+oBcM74CEUQX37MjGgprcyPZT
IQ615v8aoG/ruHqsWgL/evElcCXVenMV7E3iiX13rf8rEiZWZR6MqKl9Yz5b4QQ6uWAPyveMo13v
KPNSRBeObl54f1jRFLuUhexcRRuZykOe+VfFQzASE4Q4bJU2+YxDr7jlfCau45zbVFyQQwY6setq
mOAetvTY6hqVCxRbV2LRNQuSH7SfBD4Flque0BbS6jiydDR7InrMZXtAs7FvnexjUOCZWGD1Pk9b
3B8jfPWQYqw31aCE9mZG8NYiVUKpl7TIFuhgLZN0qS61cWlk/hOtNV+kLbQ7u3R9Lyoon5GJc9i3
kS8qBHg4DPnDsyjDBnp0EySLl1AFtY6hnSSgMRSn7GFScqYYFOiuEZ3Kqf/SG+k/2VTQc+532MPK
ZuW7PISV/Z4lANFLGouUWUHTyJsj0iDxGVhH87IlTQkzHmT2moUebYyDsjDGp5vMGBJlD9BvONS5
+IgyieTNJZCUPmelsAYN9HQEy1B3x85rS+A6oX85Y5M+IoQBguyA43tykDHy+vYmcyTPYo5KutRO
sg0YSdFpQjCFWqd2KMVLJsxTPPqr1CULr7JHrgK5a8sdJhjwEfmZBJUBANDOkpgE6HIGbOZGdSoM
BeyuAcdDvBMzQQ88T8N2bFtFSN70JCcRlEptJdwG5AITzE1bjCix7dgOhp4OftKQ+xeN2SAmDE0m
tFLJ5OKz0KO/x3SWJJ71aM8zEjxrLNeJqKiB7Q7zu4n91WkQaGot8O6hBXU4m2GEWsMu6OgsjgFo
r222FbEV35x2SWrN0vpm27FxjJOEl7+rAC+k0kN61C3x2FXFLrCrXSYVOTTxxPCP8fJGeDIpd+ns
mZcxLoabUUkiYqcxDOI6dg/CkdmZRXi/rZiLrli9RXDEKXHKcqp2zB/MI4MDxsNJ25Efg9h3RESF
+bevSXLmVcy/44SmXkby6I8plZnTVWtnmrRlND+d6yT3Vo0sBXjI3gX5yepyPTosgBCMyosJuXmJ
NcLsE7GclxMldmQl3amZ2ReUpJluzdZhlICqjKG/mSOdlwzac1GyYp6RQRVudEw1CLdcDBlhOX0Z
JObgnVI4aHugCP1mtgFDOjXvnz5rJiKcMrw7ztKtJ4bHjMCP3ou6Yb0HTexmauiC8j5aKt/uT3mJ
fW56BWO2bvnpM0w3fm/0gWFK9vqFBQRrIaERaRPvYk2hw5ENUUlCh6TfzLxSTQXcpSW0uuGjhRNm
5Oc8TPtdRzDoWZN+tvPjRgOEQ7lbKfCS4WgmVDZsUi2v7j+QlcYbe47id7dvGZqW7PVNN7Me4IYt
jXBGxmEksCnp+AA3o/A8ZEEwNStrZPf4H0fnsdy4EUXRL0IVctiKOUdJpDYoiSMhNDLQSF/vAy9m
YZfLI5FA9wv3nitH4MhVITDOe8FdjIqzcQO0hIwqhw/KJF6JbMTQFOJi6jpGVMHY0sMRo8q4qLEO
tOqIs4kqXlmqmh9jTUbTqBMTxpQ9oYaF3JC1C1QhyyY1pdDWbkI8nNGCGyq0etg3mBwWboTDSyEn
Dg2qBDdhtATTpYgMFY1KUo5KteZNaeZ2jfcKJg8dadSRByDJDvNU1Dig3KJtnbrFtXRpYQLJhBK8
Fd6pKSCaZNuR7TvrCj7ZfC6EXdCfYrHn9h2OvqZetWkNPujuBFdCyhkkFM4UOExAQdFfOzEGe9Eg
/skbnoqq9NktyixcN6bPE56WPQnwZrWsygJeWFoiGOpHYtR8kk/Wo0C8kDQTEiAnxbBUsIuaJP4w
9mPwh44mOypK5i4GxN2c8CMK5wywk6+P6qmQAdm/ucEKstLb7lfRQorCUUcdlFbRjgTnwZAb0o6I
XEzZ4+fqv8z+RwYJ1/VTZSBegaQPDWsdll8c26xSsC3n0GXV4OgivINTSCDhD0uYTPkdodlnKK2q
wW3XBEiO6zCCGg0wPLc09Dkcr7TulbJLcCPDlGkBWwdAHEb1UUHSQUE3Kcogmpe0jiLAOZRfKziO
Tq0fo8Ji8Xo3G1BKzoimxF7543bo1blRv+dIyy1sVeXALwv7bUIxGpUPO5HhLB7JQOvWTRpAz8dp
wvLHLvR3LfyX4Uh3YC5+agGsVVbRXNxz3l2QBVvNRnmGHxwl9xLZc07NgVpnVjkUyM2n0X324pX1
f7X+C818Zhl8FMA0dfOW4nZEnA0KYzLRx3tZbIMel8WfJo5qd6jzArUyvYrNpTKuVEKabexlIyyf
Hmt/J1m9/siChKi1IvYqE9aaXIAch06Dwsfe1JJXfMiZNC8TjvGijBeILhaEBSXlsgd4GDTssUEO
dyqar5b1HFW2BOc5RD+qR5TzJVf+oYtL83tqP1T/6iXs+sRn5X2k/TEIT13xdIjOhLU7RO+sF2R8
H/xHWFyGKUSmvZWkVLrj0cHhkXRwgzEdOOiXOKrflJRcqChSlh0hEx79ncrMOv4Zcn+fGl9j/wys
V8idJql51elAek0Ko7ICWjElmznBLRf8pFbC3tlH90XCxujbUwru3Lb0JY/VOqxhBPNtd7TNNRpm
3NBKAjPRSLGSEdpY/0kInbYSb1x7WE7QSeZM594yP+ELkCExnZnqW1r/ZkgnYpktTPM8hGgznBvh
JBWiIuaqWgTVf/xNTSbcApJd9NbFW7opvD5PiyfBsDScD0ulSEhQdVHGNBfOOPy2BJUF+gqqL1Hh
kC4gZSbgcWSIQJFeRGFMlV2Mptw0BILF6rs7HmL9Zccn13iqNtkVe2F9tfUl07X3sWDcS/CfUnh8
XmI93XH0JgQbIVbiVqS62DTWjyIFywmujTLbuOk/Zwwxi0/20WoVJX9Dii6L6LKmCe5dfi6NEUUH
vC9EGJORhfU6ZASrALJVNt2Cxcis4XO1uQig+EZZpay4DOBFBiJHGdWsx7REI31ojR1mPCIK3ghK
TPGfLNJMEuCuBbsAoINrs7CKYfq6cCpat58XNdIngbWkIWY4yxWqHcwfSqduOJP3SThR1OqgXtXs
prspn0bqC7VjK9Oq8U5XD7l59hkBDkBY2cKGpjWPrOa7HrDQknXkvnlAjyyLbYiJknvAMMZO2r9D
HQUpbDZbrQBNALUNU0kylIAdUPRtQZGquBAsifWGPAXGQEiYAcqL5umwnDR6DoouRm+AFjCiUjII
lvG5XlyWuAYXqRMkD+HgXAwH/WuIu7+6wV2oeCapIDbsfp20Izcj8TA4YR+lThuqnu0iShbGeGSk
sllhYtnWwC06rfs2ahKqaoSqlh0v4XO6Szc15W8eyF8GTfhT82aleYTnKJ76KgbrPGBonCV+uNd0
j6GJCTdGqg+v874Hw173zC0Mtr6BQ+OhYm8ys2dM/6Ta9j/D++fJv145heDDlZrExBEWhglEG81g
7sDa5ytPMWv3AJ8TEp4iTEsSe+swicTpFpj4N9pZTfqZ5oHGc2aFdib/MObbC7jpIxxcCviCNLN+
tHQE+FB/B3DBChLBuaojfnu2YxOeJ8abYwDE6bqbKMKPMlAgidJm5h5lrzjkZX9xUPFW6v/EN87k
2iaazyyyudYqGGhCy1/2sf7PZpjQh9uu0K/5NDRqNA5V3ztbGWDabq0RNtmh9nKvmuMxLKqO2Kxy
fSkUxK5oeFAjbuIcm6C4Vyk0AV/dZIn7ajUicksmscCYjHzeayBM0niXhKW/8Ak5XmY9UtwhdJAM
IR4QEn9ZNxKuUEGxrz/7Ad1whnNX2oz84OovsmiMZ0EMwRvfK39akM+seTM6Z5d6xzK+svR7NLaC
c42rVYTnJlsTV1TGZ+o3sm+iFcip77oN4EtV6TPREmPBlu1DSABeFnL1cVm4VTvPgzs3MNEVDZe3
Wd9D/veL2g3zRRjkxtxhrg41YWx8dZdrJGpZ8h/v7YfrsB5DRMLKCDclBnKRIb02DHdeA9wtzT+f
BQKQHg5L5F4Nwvp+DJGgjsSzsl8V4z5TP60cAr/K+BryBss75ctCNCoDKOwVqQX6UJ68HCNy4pwj
uXKshasAFF80RoFweNLd/WXpKmGNVVzbahm362TAWJGSl9XNAngvjvZuq1hWGiTkzL2Y1r4S4jin
3rbHltY26Zss9128VsBE6KGJhhWNfhUcyo7Lkr4MkMu9c37MelhEaX2CqQNMM0fyGv1UAEsiMz0V
gfbZeUoztwCNmHYTzqVRPAcHVxqGwpvVSHrP4mssv+1pgJhP5uG/cAjmMvnIWcpkTDod3qvaf0kD
7Xs6zl3S5p2MURQmFqYWY8yaBKtk5VibnKCNjuQQt4lQumFbkoiSgzDat82hZxiNPRhDS+sDVOi6
tcNerS+LYOUVHkNmYS6k9j3y/JcVO9whw47mkxQNPxa8HbLbMl6NuEQqnc6MS9qniMKUYpCJSsAL
3uoXoERuzxJQEgIWkd390byqmS8WPl96XL10BHxD7oGpS1+B+57CmpyGxta/PgZBOnFVwXoo4dxn
yKbifbC6LX0YiIq3UDJ8Ky1sVn2DMcEjsV3S+JQdY7uo5xFya36xtNobysXk9M/JBHNFeRhd+ljP
F5+9NkkkrPAQJ/FuxBen1xX8ZWTYMvJ2Rcllc9crzmy3IIWWIx7QmBJPv71NlC1yK92NbzahCm3E
0YwpQWUSxpgQTJDkhlfhVyt4vCWqBwzBbyPwmdK8DRrmLdfKEWM5ZEpgXmSPPbRzJMszQ2WcqOzI
JE6YpVVszh3EzGGGRV5llyhVpABIcQgl8ZFXZPw3WXntZbAlTp3IU857S7873Vmqq5zFh4Ow1Pix
HSLZz2xjWcgMPaQqOFREOX6mTDQKoiKAnW7BodXrEH4H5QiqCs2bqpSBszQBX9UY5Ndb2cvq15p6
RzU+8/s1hiSt2/rjRVcfOa8K+NpxC3GgKh+23EZ4w01xQD4CKfCqG9ukYj+IQsBGUFlEkv6FTqz4
spSblZ5b4x7WJySMdbYuAt728MUwdhaheJScyF7UzCJpXmtHnJk/7PC3RgT4+jtDdkctNq7ZQHJw
Rqun21eIxl4VfrV59NXVw0fLuC3s3sPCfGqpN1FeHGiRemR/dn08VRJiYWPvDinaK5hfEko92ce3
Ad5Lm+tIzRpei+rGup3yR36mNT0himO86CyMoctEQlmn4mTh+Ajo8gBKZd2aC6quUKKkziXviI0B
d94zixyqO1l7CO4zrGrFHoxuCKHdOprymLsbXd8N+UYYH2awJox9kmAH+r1HLZJvAsGBvGo8wKro
b9fk3A4VE+NVW62sbF8LpMWLcVj57DLNTYrbrHGxtahXcpvXqggOjWX9GKmGJ7HD+1Nih6aK3sH2
4bZVwiW7PBh5gDJUJD+e16onLSuDReWiizKLdUzWiM3Ft7DH1xgPyBr4H7k4YpYaWRdwwpiwmbDW
AkyZEKFQV5X6QfdBnjMWYvidekAOCsGFEafanwpwQFQo13hBRfqMxw2xjJG0blJ5r6yP0i0uMszv
Q85KjP2/dFA/VJ0G6tN+k3g62KMSaX6wm20KgTDIeJ5ymzVXEN5Cq/5nIK6iNVioZoPyHUMVeZzs
XLTvrI+xGfan2D4V1ZHYcdR3XI7IfTVlnZgDTcVvJ/8IDUcvy6QH1TKpiOpINysWesYHDQPmAVMz
wOEcLUvkREbAggBb6pQPqaKEq9ca/wZaOyUf+HfM8pwsoASZvRu8f74ggTEQ9NDoekyrvLF1mGfg
S1pS2nv7TPR1ByEdb/u5Irw0dshwyDsEVTI5qFX7cH31swKdCsuXXVahZc9MT7dmX2PUhYxGUvXN
TxGv8ldlRvMhoupcTdqKwri1w4QgzZa+W6bkULDlD2C4AcMKg43qJ1dDVJ+SkeiYcWR24qIm2Xvh
xr+F5ewIIuMGadRfpzMufkWynuFGZ/zCJw3hrdO16TtpRgudZExbMPKh8h01HenTtbMuJlLYgfVW
U+4A1kp5Zn7+Xgl9NlDyxBgHu26YoT6i1gEUWS/qNg0Zb277iHt8qbJ6HbWRyRd0au86sAeNInPp
aCttoK4SnQAa5gOW9n6bVlwJBvPINbNCb62MFHAUv0wENj3FYgj+OXbMdV3Le1a9cMGsa1yMxk3l
UshsyECT9BzLkYZKoBj1I6/NW5v/juaqDxDTVVdGjkEULTP1UPIQQP8awn8qNbcz0jSRqSWzf3DU
MbZtagsOPVgdngMC2Ncta6aOVYjUYRrsMqtekKXCmxgfdSgyCsWjKW+6QTutKCkxn4nO6qkKe+y7
qUAbcvRizvJgpKLR1tLb+OkefPyIqgGF/uDSxqU1grYQ/NI4F9oOWe8szkbqt1Ij8puhkxd8AauY
1R1hF6X6bsL/wQw5a0LkAQEOf7d1/gxT+xMiWzNMvdUIPQhopBkSirKPR+sRtUyikeEN/FfWgEAt
Icw0R3l1EK3oZwJxAmjswSR/I36UmXZRUj87581vR6paajCuyMhUDaPxEtiHojj0EO4xCiIhBVNd
89SysmXf0MkGt9g9mFA1xXPUFnr3oWFzD9i8FPyp4G03+AO1HBs7Ja2C4COa7EiYVcP+YoOtmPAX
clGTAY1/FNZx2/NRHZup0AQkC+0vBAakRMOiNDNYcBf+njIcz7Lfps5K4k0ZcxKcNx526EaDT9Ie
BnnsjBuyBZolApVvafuld48icReSm6Pg6vdKfEnlibvftmn84Ij+RTHrRp/R5F4QLjkvE3dNep1P
7dt0bKImA+eAe9VIP10MKqVytQPo4VOmFoQ2JuxEmHTdXcfxgLsBAHy6VOAlNw0FZwSvM9sTBSUt
xmTRil9Xp/4hW1qpdqXFRuhDV6/S+OsMdHXlGoin7Di/0ClPW0DdPDvaUk2+onpLAqlVvbw+xiwG
FSW9e8OlYRmpogLR7F2lwaMGnIcOWb22pdTfrJp/ljRdTegcS/D0lTX1Wv8Ucayn/TeQl5L6ydc/
BJK9oPT3WdSspbTYI8DcdhfYpdcEYNX5k5n4Ne/vdbPF4OFTkhnlu+qDa0Q3oV5qC8UC6NDiXYot
Q5hqPER8eFxOsCIPMiC2Geqrc6qco0h6BOPbDjd/Nk6622BpmJge8KJ6JYQWbitZ3k2kgepjFGvN
g+j7rLKV4T2t9hlg0uYUIdlIi5ylj0ifip7WsVgTr3XuYAU4FYNFy9F2LtZgv7spxcWCiZZkSPhC
QSnNsUrqUkHZOQIF4sfk634mrbFQic5jiVO9kgyF64ong4UGorQxOOAhwhmjWq9hWEXxFeAKAT0q
gUIsYjmEZ5W7MahxFcGiJc9PI2qfzperloez0TdcAuzTkGITBk9DFORHrZ9ioNR5ZWCisD7DUN+O
Jaac8VT6zEYmuwz4h8yiA92pNopqGGhMT6uVB3mPheTC0CjIThYhJ6JOUGth3JMELQAOHA+qXYFA
fgxkFzh6DeHeOoVazVZKfKgEKlT3Jv7whi+XmU+db5L22wm7Paf+tkAxZ3SY89gdD1+OUszJ8aLk
IA2PWKnKwZA0kL2pJtqdLu/YKSqGEUxSejo3OvKm4K6N47czfhYVozDvZ6oymj6eldSoqEgtrE5y
nIjtBV+bs++Mjy65wfyY6vG6Zo01SbwZSTYDGtSR255q0mqco812slDALvQuIoWYCJFYMQAp034m
/qIM30n/alATVUC7aBNZihB66nNXYy5Vsg3VMmSjpaUSSUHjoWVIIfaNtcchqIzBcghObrT2wntl
4Xpj7dEm3qqmqTM6wN528rJzlFyms1cg2rgZAtSR3BRHvQhaVlZxpC4at3y0fkTJ7LPQt2CQjgi/
IBe8i+qjCDHyW6xuYA5iShHaGVLam8vqSfQrkK8GHbTGOjFjwx4T7cQxHe1S3QT3AVbJgl7aRn82
g0e3cz/1sQBLarY3PVSZ1GHYnbYxQj8QT7SU2NwDbMDpwy+2qIihXjzy/NApCRoGazyNw5TPnVWn
3mUg23oUmHlcA4vrUDDU2hQnGrA7YAQFQm6e4luL0+Cl2fD7sqcWoVICxcMkrp+H0zcewRPP/iL/
0zJburXy3FLORd6zFvVX1fKmVSFYxGSWG+VRqx24aR5UBnfaB2WM482T2Q03Xxwc4uQbGYBHWKgp
CHZ40V2mrZ2eBBKbK7o3CYZgnOyT000jt/M5c2M80F7UrRQwoHnivhUhK3l04i2xfvlbIGkHN4we
ccvp9UrDCSyyb4uIgypdpjybZPQ13l9Gl2fmfzTxbyW3lk/AvDAulfpRNgtCporyanknps+Lnime
OuC6JeCuj0D9oFrRoq8w/gj6o6y3yMfXepnM82IVU6TFkFbo5sarGv0U6kcE5s5hH8wQWu9/W49F
xaMrP+iMy+zmo+fsp+LmEz1ZzH0XMMx1VGrm0l2Ujr5wIpQq3imgAMixXuqU45H4VLGu+fnT1p/c
rWH9CtVy1lLyTkEy+tSCM7wbhgO8d8Rq9blwiI8Nr0HCyjmRMPbQ91x1rnHhol5mBQ47mCOqN3FT
y+GtbMO9Y6ckem9c+fDw6+rlex0XLitT5WoR6ulDPauHZh7yQI2LPvQehPpNEhBkgJn9ygsLdx7u
zViSAwumqmESESY/Sa9GWEqqncIEobbOcXosxiOvNsv7cdElPwNxxOVwwDNKMUAr69z8km4aKbff
qivBlVLr9ptiX7SU3aryDHuAs8pLhVlOkCCPwS2i6GyrjxSHQ+8X98aDQhhgl+1vkfcnGmYNFo7K
7K/tEKBCInLYZ7FJY5qoPGj82I420T0a+TGNYw6yLAoYKFfaGnElkBdCz9w3JddmNunP8jnQdyvi
t7K+pDPvcU4PgC5JnMw088wSlGQJjiukxkXEEqZP5kWPBdp8kWW+DlA6w+dh7F0uhPLPmixSA7bb
0djVtF5IEg0wXu1As5udRpbDJgQ68sdNNyXPl0aUu2QKIW8re5HFJGNVqy7+0hws8wfM5nO3vETJ
07MumnYb1B/Knz7fVe1NYXKMf5fNz68lUVINFw11DuyRo2CPlf/VdIGV2s60ls5cPgzzHJREwjn6
Tm9gFnnEgsDaAuy+qeVwjlg/jApd/SryVq0DvpjybW5XjxQtcTMAutM/guyOaFq1j5m/x6jg5t9Z
9RjCd8v+K5Hp5eEDiAc4JZVQZ+oly2UPPmJQmodVcwyzf1rKpAwGVXlP0KV07TfOcOwpKNB0D7wd
QgiJqg7qHU+H6QJbDhpekZ2GrwMH0XxSzCScv1ljU+5ew2Jr4ocEitDTjgMEIuA7fCiuPneIUcH7
nJvP3nnoLnBIA96R89aOGr769pDL4Rjm8gdxMwYDGADofVznGoVEdVbtLhYSVQ6xBSA1HZZ9bYMp
i3al6PsZLPjZiI7QLSlH7lW3UWxoyWaxTSP7O2Fnp3OyUK9gijhAhwktcJcnJY0OIWZYA7xMaKDA
w6ejkiup1ihDfpXwV9IEk9oXc+Nxlbv6X0v5YeorDGcOrB8P4wxJd01ALY2823NBQ4lupdsY2Sg7
UH3MCosBLfU6osk+/VHtEdkR8cBmPpOsCnomJJZVrTNJ1qx1ysLgIsFWDCw3rfhm4LAxXMJXh9/I
d+bcp61IzoGFzuC3a495dTWBhk6ihTj5oaohngZBONPNMXqV6JzcCrXWTOObyTFF9Ix+YcGFvF30
5L79CLy7C6gwD3eK+91577E8OKwLaRQY+gG3rYZbMmxzbVMh01Dxx/p4EWP/07QOvIPYxtxgDTpo
ZbD7rRNUoiixTWwvorAPYcxXRIKUDcocMmzIF9DG+S4xf5v+0eFXTxDHRHxfnfGedNuR0DOX9SVS
JWlXeAfYjziH0AMRpHGy09Monx5DY4GfvXXRMX7YAUEurKZB+C4lvkcld2k8UaIhXRY8k7g/Vp0x
D5LtGP4TzLLD4gjevUdfoeJIZ8s2L3t3oTX4Uupvn9VXmYznqGeB2IkvAeTQ5cUcbWtTNurBHyAS
FESG46oczjXNjrkk3BRg6oTMSrRthF57hCCVEDkSuHKvWuSRg6wIY1CAQGWKsV2UtKp13iNYKucD
eJaSW6lNz3rSbQKsJqWydgDgCuYDfm/xhnNTcKfVdb/U3HnA5j6fukab8Cg0dkF+a1ogRwKzRjsP
BRhpqDVmAAgtzcA/Tar+P0PGKzdQuG1+bQJl0FsmbEucM+1EGj1r/PIOEucopwBCfk9Q0KZ0gGhW
6I0LIhnzjVXR0LDBKwHeei2dGV2Ehw4Jk4ufr0cVATGKvJQ1VOa91c2jQZPtlc13Wq392Jg1ufgI
HDJDFHcOJg7rGcJUhub5d4v0X6408psKQqULwBw9gOB+kRKSkEdXLKu0bxM3hjEKBlnuXZQ780w8
4kTH7MZ7gT20oKRocmUZAi/GzONGPKKVuoumDEkMAzoZmnW0M5houny+8eDcS/VfjmpdKfEf+itW
IIWzjzAutuai7cDfkaZgSKyQ66hEs2bD7z2i8XgDNjkwPVGT76Q/Q0Tw/WWaHuNqzU5fcYgx1mZp
Tb9v/t+7jtZBs7GlNdnGqM1VyL608UgjoMSJmH+Kb8V9lUxh8Y00oLCNia2kHhmGoG0qkw4QBylg
Xy6oVGPi4d2z9q5D1igYclsIXRpqZ09JjlG4QnfdJaeUVXfaJ2x1tEnNycZmE2LGBvT6ZjsuTD+x
pMWGCPQTRE/B2eYz+oCasgphEbs0wUlA2hy1aRcRvDyN3xuiYKtyqff/bIQGLWRUtKjDQNWKGo1+
JcYbCvBlFrfM+XrWKi7/kgtr3mLw8SZeEtwY2OeN+LAh62jXgUek9oqfsfmqwck7TYL/c5WJn7La
Ai+8aMWjZB+Y1h8y/VcQ7wFS1eJnHm0FLBmZJpKAiVfbTk8aaZ5+SHaHOixjG4lU2eKojnDdHVG0
BsS/CDmpVeqNIqxNpqZLvB43XEdXTWIJca6CXCULmUloqThZSf2Z7HHpya4OUXkcsYSLLgUpscac
PIvIXTI7Z1WJT0U5YVfdtT0LaevDLsEwUN2VPPcxA/rGjdi50RR2uNCmVI2aFxGeNhf0wTRWrvZR
1CeP46o/eQwJUvfHDce3KupBw5493V9qxKtoFNKesVQqYqDdOVa8SON477jmOQdKLCw5x1OevNzo
XtaIt84DHotwvGdxvXHZddQjoXa0OSkq99Lg7P/pVRR18N9Tfi21/a2ZTvfyNMTtsiahmNUJqUbO
Rve+NQ86sEqMCgEvALNC+d7C34czUwoT9PPGKv8JbBgev17CDjdFy1En7155SHtUMUj/OedH80cx
Jxzce90hXsYIenRCHLbNdYT2qoV/wvgzWMu0VKCFxhDy1yp+i2gT0mFHXPLAUkjVwMxK+lJZ7xt9
VwCZjrMfm2M3JOLM/vOy79LKL/BoLfdudu9wm2oc84Dkh63NerSJjx2HbHAJxusQ6IsKUr6yNtq1
gR/eCdKVQfFpuG9xdU6x9DVsCC1xhJDIxAPZtrM2G/xz+rPQd1Xf7mrGWQGUTAcVAvMZeay6g88A
WRbfNYkIIA0r+ymBtxYOcX1rNKdaSz7MKgj/ye7H4RbrlOtYXUrHnA9JAx+wAofwpYQU2Aao99I4
1j3YmB7gMnUM5EWEZOhbo3JZRmIjEjRvsDIZ3mr3Nj1Bvy/RmaaSRyW8xfVPATZfY5aLivOtpcrV
UcKSO/yKGctOeVJKBNG9+7F520xGK+bS8xE0bkPxqokaH2LiEeHCI+7bFUGLWr2HsB5sOgayzK83
SXEzQdb6Lspx/AYlmH+oCgXyyMbBsNG2cx1Ugu0vzIR3rH+rxgp7w6wWpLiukYQQxqgESBDRHbEN
xhgT34UGc2tt+KcErx7eV7YIHeXlFBEfPH1vMSQYjBDOqdoMOYQw7nHtvSnaylPnDGB4ymBbgCYw
JSx4hoc5T2u6qeqHOvykPWv2hTWcg3St9Q/uXdVYo6DuBsxob2UNzwD2R+3QCErnDfEr0S+JdOeR
XfxLESq+UUhUsKNMDas+FoKC8K1N4W6agaFRMtJCNmtUxJ02bExGUj5DeAfBXKLYqADUnxBxqOr8
GEnzpuggn4jwEwyTc39RJEeXwUl4K40K9J+lrpSBmyPEYfQYsvWQ/YJYFha2/WtKmeH1p6hemdGn
kCioDpVHytqlhcUwELZYdB9O8T4VLhnBDlScfbZWybhiw7FqQ8GqO4RRZOOWYenjGliXE1UltKib
qZLanB/O94v5xGvmRYJFpKB5asLP0FxS/lcNzCZk9NN0zIGcgeXV62aychfk+CIyIeOMUqWb9kLE
Lmwoirth7pUz2UCMhI5JkKwKECIc47kl90a7MNQ9sLIqRJbfArzYoK99k3i6LbdfBeJqkSXo7Qcd
4rRPvMjRuWgiXTDhitkdlumvPmKzvSpDfZ6WkCLDHGsNbEcdiOH3oXtZQQk97+L7Z2F/1N51jA36
G/o09VsHupmO2d6vmZcV6L6DwJnb7pfCWnbCUYzKF2GA8y7EHc5QiFEJEno4F8e4/DIJAOinfpmw
cZsMiMQwSQkUtMUTl55vPy5AABXUFQnfZDu36gcs71PVI/VipBqerJa5tbkQNKuQOJFNYtMV7kox
aLsYogcs6asIyBjhu0qYLhySdwoHSAXEX0+/TT2U8+7wZbSYGNLR29Vmj4nllQsEm/veEcxBl+gJ
Th4hv6ZaccmnDDw8RneTVss4Sd7FFvG1yWhYaA1fylNvX6l6HV3GFkzQmFXMkUkzzPQAVxPXN5sg
DKre06iKK4uTtT9026iHu2rubf3eEE441P1XNW4zloGuhp5h70XMBC9jcfJ1bdXkwXnwMPWm1kLB
TF5f7fTu+2vN2Gb+JTL5TZE6Oj9F+8zFu4qZRfeeVboN6p9S+2y6fFtVXw54SPwHOgNoz/uNeVgp
yZwAr+bwNpQeqpFvfH5bCkYmfnSsaVmeY8bAhLIo1Xvj3cL+VmvYGjwVeBonlJ3SFp5HJZjVjPkr
PcAfas9U/1kJpkngaFIO3AoOSKLgFu1CbSVyfdfYzQFkKKr5jh8eWXCKS0fCJe27T2QLG3htR3tk
BmkZa2M6HCBlEwTuE1/ZJuxV4HOzJuJ7wWT/lhh7mZ8C9n06TWpDWRYAQGhxbiJ5Yg2G++Ft8owa
bOD0SzU+1OyheTMy220gx9hX0euP/WffXzK6yCi8md5FNpRBFuqPvKhnLQOtgUF7J1baeBbGtz6S
YUaEHtpVxK8d9X3b1suotbc1FpKGA9np613bWqQ2Fg/X28nqAqCPnaEsN55Sk1f2E7uQSM9J+K0G
P1Z0ztEFh0vUDAXBx+IFvo+kg1L7DoN9zHZN4zMwO/I1xhkUAaDgguCdIjpDMprI6DLAwtZHRwrL
0Q1QlT/YxeI81d76+jMfib8BYup8x/3F6P/Y4hcEUZpqNBN8lDjQd7p1AdPCRLpqlVnuENqbZmzh
X6P+g4L8zcyImrDmgbVLnVOM3VQOO6QRrCuUYWXE66JYd+puUF9The6bTOsQU2b6sg6AaNdQnCja
MFkKJsnWJYpfodKvRMkOh+Dl4MOQFzs4xumyZBzoIH+01e9yZMMef5bErzaoWnJjH8VrK5XkPt5L
pjVDfasVfDSs5WL7GVPnJQZJJu/GtBuZGvZqbgdPtO3zjoF1h98BIBDspHKmCWh8AykMslvmkrrU
q7aBX89q99jW5qnqHpZ5CtVhpqbDkiXMo5IHvTp0jndTeNhhYkn2fgybqQZWGMFJTEh1OETInWOf
HGFqzEg8c+Ws23jSR8Rbm0yDi4eWy9Ihfcqzon7iIovMz9GDzrIrQZhFmyS4Bw78vldRsJr8MgnB
FMgacvVWy/fp4XORlNvN2miuAp54vUAX49HrNUTioqTgB2rfTLwYMQwqqhUJfKdCmKcE5hxRBCdW
UlxTfa/T8WYBt/WmLO+a9lJbGmJmAThwxDkZP6VFF59/DQWrtM8wI+3PxYoOod3ZTPMz/FAYb+4N
91fE0FQwehby5mCi7fRFw9tT0bEYARQzVHspHuLmZnnNQqfeGMPjFIaojheIvnSqDNHTScE4wnws
uncntRGoj0tHMCxb2arJj3H2YlZ46csQa4N0exdbUUf0abhtqTDFvQSYOmT/RHOw9A89fVjlsQvJ
0nkPuwEu2DunL90A+fF+zUnETC746sDfRtBdSD41Qc2mPMb4tLqdASCJHQ6GIWjNPWr+mHipedNv
I/Wrqk8KWigfhZut/ZmM2ZPqrIUnIU6U4UqwAYDe6sA4L5CEIOgXEeUUy03yvi19LeRD5W4Ms0Pa
PLicNTTOIxrG73q8RfAFmmg4l+7Jts5w3EXIGcETn/5H2nn1Rq4l2fqvNPq5iUuz6QZ37oOklEm5
TLFkX4hSSaL3nr/+fqwzmJOiEkmoTndjGmidYeR2sWNHrFhrLZOgNeAo9YKfsRlAiumdtipyU7ZT
6rcqTiauXl3/LdeeYvksV14rchGaBgk1R0MF0sbTweyQ1npypTdDvpM1nlHRZShP6a+juHBGe5tn
l0P34U1FV5pBQ/Ve8tcRKl+VztsCoit6P2OURaFETRzKswRnoGkND1w8XIFkzepuPKaGhgQLSooX
BcRv9F4rFEhUcsBZ+V4Ksh+wQazDbGPVZMqcNrkb5IcYwsxCepfLezUkFp8yri7hqPLRia1RnOIk
C38bla+R+tbIxsUAS3KZ039bXpmQT/dvZozjmNR+ZdJ6NNbmtwnKJIZ951F/i7u3vLgqh6k39TwH
QTiAR87tEOxpBZopPSsg6y8AK5GM+THhXjSN4nNvFkf00JzEnkBeK4YGQrtRCX7tKLgNBgIzT/Gu
7TbeIOiyynxw2QHgsUFaocuybiZnXmeX+qCepwbg6rE7GwNC/BSPY9fDSWw5nvvcDN66JsMohesm
fpKTiNLvHZKlU/td5zlA9UHJQHG7posjbUAmSm9BfO+OFwnU0XVHjR0qARTtfscKdz1tw1l74plb
N6fp+zSqs+MOmH1/nUtoBl0jHYdCFbmXBkjkaTtuAT8CaIBMBbAIacZE8lYt+PdxQM6BbkHgVqeD
fBUXW9+68sazTD8Dsp918OhGgKRlekdioMBm6tPBudbNZ51mc3vQj616gAsENgKccXw9dFw89HG/
jfZ7Id3G9r2v3+QKIofhD428ewL2Qge/KqP416geXTQ3fnxn2qByilNNkS+kYdMSOntkgUDXCVU5
baUrqWn4cRD4k1iv8/tSefHTi4xmvElYpTsrQKUOJfJlHncR/eZUn1HFjijoNMRpN2NBafMjoVig
8aBrSWnL/vHEnFDLFe3XHwXhgc7vSimHyXa86sRPnz5l3IyJCmnfXkjjixTcw9eAKGB3kgEZ0YBk
e5sQXnYNQCYEZV7yUuQ6MHanz3WADB95/dBrLznFFjrMIpoOtf66jT6k5q4oIE47G9srCeE2ctuG
92I01ymMTcWl3t92wU+TOFE+7wsCChIMzaXOi2xi3algEu5GyEHWynjbAsrz7fjEbuDPCCAwwAOl
60k8RpAycYdLLyX1Dj+iiC483VgbdDG0A4SkkOoDKKXzIe1purWOCrKw6RUcd6P/EnibHFct1CtB
VboFWk8W6SgoyGhPTMzrGMxPk1Ajyqh62mS178BjWRPAsuY/l01/2kGlJGS0fE7HSuduuB6Vj946
reByA0ZOemBtIGfjxpTzt3aIBrhTjAA8ApASt7ZAc/pVy3/q7o0fnoVwCnTelUs0ChZKhPdx/kNq
b8HU8xm8OLzFAzSZeNFfgTBWDS48QlNXmhplNrLLM2VVd8/ucOH7l35+OkrXPcpP4HChhX6rwOMo
CcyCkPqEtFhVdxLc/2K8VqIH278xTbwGjRQT1Mso73z3whuviPE7j3bkEx7AUQ72tIE/HtoY8uiA
rkbpvO3ImWrFyjOfe1KwEvRM+a+8vvUhz5LHh765lvJbxQXySliUbY0chMGVajkpN2E2AHqQrqIC
6Q//bmKWkki+0+Ka9z9c/YfinRO7ahr9u3S0SvWzr/7gjNb6r5HkeO7aCJfdyECPE/2dGoOgYkq2
tkRpzg+BhG6g6fGDYa3RY2jCU9udCfONqZoiowkphfKMjPxb4AMkh5Kus+Bkg9tj8vTNcxf+NBB0
QmnPv+uMdwmoSeQ+5xkia9HDQC1SBsCk04un0TLfQyQV00sNT4n+S7ZeSyhbo5dStHeB+Fkga29B
CRLBDmB8yPKP2POfq0o9jn3uy8ixlUewgWcC6dIaIl74cF/c7qonsavTHUWNoM9ODcJX8pNHMTxe
Jrht5arUngXbVClfhKjfIl/feI040cmh0OwDKcGzbZyOsA5UNiySqGtKcojglEz3R3dMELluYGRX
7LuG2Wum0qT7NsnYSfJ9z3PcKC5VksJJ6Z1Pmjk0arnmVd6R/UPtuF9H5qXR/ypp2WhGCv4oVA+W
fU7elFhtbVdP1vCuqFtghsCujyt6LjxgKGXlxDq08U9yc+aDFyh5xARgXwR8mWn6ZHUw79KJHGWA
NmGPjxBNUs3VqP3QkHD26g/yiCV7N4NLP6cNvngXvEABHECSjppBOmFbX4W7dbt41ZII5Z16Unn2
iUG7trZqbdjTjFXS36Zd/9pD0K0Fr5FJSwC5Oi9BFCU6ktD1ssMbnbefIl2CPicrxHMiGK/CflLv
yC7cXCL79eROIlz6i5asY0WDK4xciMbjZ5BXHnj/XHqHnVrBY1NryVtSOy76RPQbFOkxlVcderIK
+s1cvxlUYvCJCxG6nugjJ0ht0MeLuMTGPgYrutXBdsBB4IdbxV9rQD5qssuW/6Of9DvogWoUsqSE
zOQDTBjs8w4ANUE5bIiQWVHm4PVOkZvKuNwkK2lUeSo+JYnxYhfGTQlJSU33CMCME4FkhU8ZgmpJ
HP2MKwuS/mupWlfmS+zeRAaJe2k9MM0JULapBN+XxzptZYP/7NPAWlBYsind1zDbmtN7TYJeWXnp
TXfdArspeXOO8DQ3vv44tk9Zejl4ThBeS9KFTT0gM0CCKsAMuo40/YuA0av2y1OjvzW1CwgLGvaJ
UT2p+sYqHdOaEMrbJK9P5Jw2v47W3cu8s2lXcZrSEcFaB6CRX4YDsuB4jrtevberM19CWHIl4Dmd
egLt/NwwZWRxb5CBCJA/hg+lJh9K27d+31oXfQYJCKAsiJQb7qq82NJ965O0qYa33vqp9Q9ZeK7R
m1q0CV0FzwH8cV11N3QE8x5a3msRbq3yWkaj2VqzMC01GM+CboD3DLI/LpTFgoe2SpcHXN4Tx8vk
f2Lyd2H7A0K82Kb86tTT2fEpmJV3uXxDVDS093JwazGIhHeOhOi1mFgl8o/QYDk8+jCt6rjn4SfD
PVhaFN7rUz2/qigUeXRZPZf+T7++bdytnURcDAguc1MmqeO3WyWgh8C+T4PLCmJJ6OwUsW7cy1E/
VwxkTCgAuD9F8WppH/BBcJKfA+UsF811T0Elor1UF06O/EuXU1YlI+P+mgQryuy96t8VyCfRTbLN
Bx+YYlqOxwMAcNu71+KrrH0ghDfH5ybZyuJJ4ub3NUdBw2tskT/uYNpVPzyO+ZBvbfzQ1JnRRzDV
m0iwAN3VaKgUg3ku0xeUxW8qJd2eWpt/p7qviXAsb5N0V/RT46KgOvGcXLkSNhU9QTkvuCDhwNt5
euUEKZWLOz18s+0bXYeJrAe+eilg/NKiayNZEyYqMGe0zwLFoF4vTjT10vZgZX7vQu7x9kdt0B14
VYB6kslL+B6ik/2raJ88qnBVfVPXlMOQHi3lc6MApA3MSSrllWxsA7rfoYrGKYEou48V0g/Rseo+
qsokPErRrKUuRfEsBpHvlU4WSifUGoQL7yhY1sp9TkyXPi90R64Vkvcm37Ea8I13igz7t7626wv2
TAoJVAMrPsRwZNfvQ/PBjlMaHOBL6d0TBNWkEMKtHB6d7OeE282pBVjjm15RbYZlkYNJX09V01ua
QMvCWlVQ14DqMB/lwD8uB8gJJ1AyxSuKVm64zVMV4hbHHT6S8NGiWOUDrsq3UvoaDvAUXJXttedu
Yxe5yROLeCBCfWpdWbh5eD4sFjaNppLspKJAS9ir3W+M6E4ZbjvzpVSuFPlXCxw7I/gWyduAkKbO
DKZPKtJbNJy5Dxm0kB5Q8TLnF4M40OH/BJus+S3Y0hrQ9q/K8I99YFA1hFJ5Wx6HXs9/b1zJOpWh
+c07Wqvo5ecvJZhR9dnkwujttVL+smpWirKi9tbUl3b0M+vfyqq6jbttqL9FxWPsvqrk7OuL2txq
HhEO4XKjXwUT05gtkT2ntax5kNrNb3p2AyqrlayfBrAki/C9Z59kPo0iCtHrpQ4IYKSJKH+zq9vc
33qIIv32NNPxeK5NWPMHUM0ULzIAZDQwWaV64WqvkCZemeV5171phCUNPR1K8ZTKp1p8J+mI7ljU
5e9kkh8lvLi9SnDVQxHUUtBQAHwB7ehyjpnH6zj/aOmfjXJBjv42zTclbcJwY3PhPMn2HY2Cx7Ly
IzUdr6yBzLzZxOC64sj0oErxymXkNs1L9KrVDYuAiKsP3Q98GFA5QSiOlIfW5adGMhGhsP8MTbmq
QbPRYLYawvjEUCB2sIlzEB0jSCkIdaMKzLL97jVr3X7TKiiHgMxZNKiUjpxDpjda6BoEq1Hf5CJZ
VWDIdZ7rjfVcDy9wJQDnuJDAgxgB+LL0NI+vw3qq+Bz5wSa3KLLdaO57K87T4L6kf31cW8B/0a6o
65uwvbWpE/LP/sfuvD7ULHN0urS9aXg/eXFKswC41TZ6EwNgRBpebKU9+o/ipcloBPyjtB61LmnW
bEu//b//9X/+3//91f+X955tsnjwsvRfaZNssiCtq//+t/Hvf+V//a8Xb//9b0ulumbpiqWqutAU
E3A0f//18y5IPf5h5T8Q3JqpBjv+lnSxEI+DOAFh4JLgOGxG7DOjWZZQVFOY/OuzGcm31aEO7Gwr
sY7ZSfry3c/rmqrZqq4JS9NVeTYKKyKfnIMj2aLyhgSOTK7b/HHYxNeJwoQOoaWtqYYuZPvzCEqP
vGkIhfIWivjBeojqlYEPDXRvddjONBOfF4RB0H6sMlUa8P3ZTJWg/2HPslPYhje59EvkYIMT+l8+
DD9dMLVvSLumrNmQelcLUHRJtwOoUO/DhnLDJjg1UZg+PKZ9hizNVOhA1/g/2rQ7djaZaOg9KYI+
3SpiBQF6zYPaAIK/sMemnzubOSGbJiddtm3DtrXPVholLwc9kNIt2p+EpH2wqp4G2DDU86J7Ozwg
ZfrWIVuzEXmoQ7PNsUXb1yoG2NCMW0t7GNzz0HzvScL30PiDovfF5aASVwBtPPwLJgNffoAFQBog
oaIq8jTlO1PquejnNVmSbZO1KUPYcH7483tWTMg7n5/tQlvLq1Ibomwr51dBQYfsmeRB4Ls5bEVf
GMRsA1q2pVhWh5WCkhscy4L75ec/MzE7tnWbqEkaYEJFSvGFLm08+GELe6YKMUm2N0Sk8H0YMwtx
XzR+oaNB/hpnL37/4kc0WC7YUNSvM6WrumriGvDWlpgZCT19oImVoxr9NI/eW0oJ5saK1/ABQjZN
W2o/HPv2w+GB7VmdXZu6/HmLdRWQkiay0m3u09NhPUa5vXJHb2GnLVmZue7Ir1FtDvF3ZvvoU+Eo
YcXv+mHBN+zxqtPsacK2bWHL+mynpaMpolrnvKr2Q5WcjBBpo1zY6PQUjq+Hp02ZvjU7mjqOzjZ0
NoXNZfF53mq/g8yhZ0TaaQSK5fiHAX9B/OziyVsCCtO9UZFzHt2fUGVQoI+H27C/AEYcnR7+IV9m
1lRlU54ud03Rp/98/h1FSzfv6NnqHQ3hbfVUqveqJb0dtvHFDc1sTH/fcUN1XEBJyOUOsfA2tTcf
/+zrs5lsS9mW/ZCvl0q96qITCcTfYQtfDu/s909/3/n9pWsoTS9jwVSQZOCxxLPnMlo4veq0hz/t
iMmKYrEXJk9taLPd1yqFZ4RVjASG5b7XhX8KPdK56iIz2cIv2nS/kKOg8FttBTB1Y9BWStic8lJ0
bL+DIjyGHgNKi9A4GzIb8teId6C2dt3w7PBkfF1MQzH4pbrFJWqr9szpR5nbK7JMJ0VjPxrGfbj+
Z5+fzQINinXUQYHu0LdgEE4vHPE9v14luFBkTSaatX8vws5SFlGQa36vQ7c3njf9WdgvbJX934ep
SNimzKmezQ55Ua91JcW9A7xGCcL6g5+vGobJVSIoalvq552opoWSm3Jl3pXVdYmO9OW3J5+IUgjD
Yi8SWM6OEvR7oadAxHgHBwU1+v77a6vqUzSiC0Pg+mb3k5Jneh5KMTU50h4qJ+nbnsBQdUu1NEVo
+DNt9n3NF1UfS6Z0F4Ca8bIfhXT9/fnZMSBml13fGMqQlpZ0B8I79M7SbOGdNc3vZxdgqIZiwsys
mCTKldnu6T3VVDTgSA55/wEGpQma+gcb1DB1Q+aiw+lb0wbeOQC5nIdjmFfSXeW92dcq+jOHp+ir
rzSErBnsTUJ5VZ4/snSprqUBPlJkcE8GpFmp6Y3ntvr9jfrJyuwcKIAQ61LTAidAvGU4BnZ7eBR7
jvGn789uRR7McVa1fL8uL+rgAsWEf/b92Srwywmb4VF1hgd6FqxiwUfvWQTuD9uyZSFsQvRZuKSW
siRroxY7Mqjao/iScm5ycngE01acbVXcv8YzV6iaipnP+6gqynigaoaJBlymde9Opc5L0BTUVQ5b
2nMoOA+Cc2HKik1Y9tlSEjS5aYZN5STWDQ/PCISJfXvYxJdgzDQ+mZhd8EXmw7tqF5VTdCbpI5pz
4agdimuls81HGCLDjdQFlDfdRIg/GJ1pEGvKpqVpsjWbRz8DASLlbuVoOFzjGsIPJCwOj+7ru4Dh
MXmWhbaasEDhf55B10qlKEib2qnpCsiARYT21qg2akMDu3lcqG8waRh2dEaXUeIvGN+zT2zePDIJ
F8UQ1pc41zT8MkrV0qFwG7ENjVK+CXO9OdMajaStnqENV8Ta9x31J6uzBU19iDKFpJTOadE/RdLT
4Qmd/r9ne5+vC0GuwpZJKc3mUy96ICm1xpiUhwS2yaq9yKhpx8H2D+yY9MoQW5JS+p1f2PHVZmXL
WddTkhqD+8ZeCaU9LvT3RpL+YA+S4CNgmWI6Y36W6UIyvarQS8fqNBCj7x0VvkRfOGN7XKqt69Bd
W/gMW5sn9xQ4dgu6mUsnMek0CILroTQvDs/XPk+hG8IktjPxF/P5KtOgH62wLJ1O6Wugj1Z4BxEa
bY127C+Y2retTVVlOMTsiixmHtaTQ5CeWlY7mZI/SqqFgubEb+lap8TM1KyWsnDKvukzeRoQuv72
6TM/oaGrXQuacx2RWyk4me7cNxCk/wC/cuq56rmvSk9Bqm7BsdBuvc7g0UTR+hSO6LvvT/LOD1Fm
MVBddKUfj/yQmo41o0UHAXh88XjYyD6HvGtkNr2abUMDQsrf8RHpGh9088yPt8yyCyUDkfVhY/u2
Da9+DpnN40sRswtmrGS3NaYRpf1jWW9d9LP17Oqwjb3Lt2Nj7pBkT9YyP60dCyWIiTqz7EF9Hrbx
e+rnfomND1U7nt7mwvzs523Tljuh/0bwbkb3coKuwb1kF8+Klp4Ll+aRSdliyey08w5Znb3Y3M5T
XG8cK0cxXcgCLlLx4HZrXzxoVFUN+KCQkj8+PNK9JnVtutI03dDmSYu+6Atken1WjN5HXYF0093E
FHxaLulQehfFDxH9gfsyd0xOC7zji+24hprfwmRgl04FCVuL8OnhUe3bI5asWIoqcJD6PNDxEske
C409MvQnMpiNYmF/LH1/tgetEHiFJ/g+eFbIwkWz8Lzbd2h3f/9s+0VtFsWREtZOM5DvRqc1A5NB
WU0f4HOJSPjTRueDKtIpCP+zmZttQeF30M5bjCwDdRUBybW7hYBi35XPwvCiIZduwRn6efmVge7p
BEiIU4o7s36kQdO2toHy9t1xmLLM24xuWiJrc54CCmv2xRAKjtKppLUnsdotTNRXVzcZsHWF2vl0
b81dnekJry9aDPSPtXum0ugBE8vhQey1MeWvVIEqrSWmbbhzUkQX95HqexW1y7MiommbtrOF8/91
NRgGL2SiLxNWw7nHtr3ebYWEiQx5HGA6FLHRJ4kW1nz6oZ8d22crs/OSqL1WNlBjO4l4CrVbEGyH
J2qPv8aATR1X/muqZqsh12XUE3dVToTGeuEgfOmzd5P8rAfXCv+wpaQr5LYOW923PFPAYlpw0tvW
/MFBISUZVdWqnAHmMgmQCxCQql1YoAUj9ixIUFqtR4LKrBw/vx11CvInlXJ3eBxfvQ3PQTaBQsJK
tsgrfd5mLhK2fRty5gPS9PVKh/sHnYOQtriTIF/wbPuH87etmX+Re8uPyzLh9CO4A40wTO/Wwsmc
fu58s+0OZ+Zg2tqFNqCgrcPUOuR2KAya9DB0hD+TpgnIicOz9/UG/TR7xmyBwjTLajF5zAFomNSv
lAFlcR9cVXwJy16vXJfh62GL+87szgCNWUgXukXPv4iywGC00S0gFWGf1c3CNC6slKF+3hUt+mWj
qWOlkjZ9+OyFVy4yPYdHsmRD+2wjr9Wggc+D4JTgyj6hM5IG3MMm9rme3cma/r7jQ3uj0K2CpmvH
EqfonVXqwjQtfX8a4s73y6avR7cqGEL/KPRjU9r8we+f8AmqbPA+ni92lolMjjsODJS19BvBTPD2
BwZUYZLdotogz6sQUuhrcldoJIXCR/80zB/+4PMaDpK70iSgni1x2cth03ZK5SA7BNu1evfPPj9b
XqGOmjX2fF5WpRXpxSY5PWxgr3PUceOKxUX55XkauKo2tIoLmFWpjwUw9CyEsP+q09+6vlxNcNfD
9vZ6ryn5bvMoVr88oUSVRYOS+RW8mgjUeNTjaBas3uV4PEcWYZXo3dlhg3v9l83YTB28yJe0WYRC
Zh4aonTaWL8YBLJ1aNynw61mrn1adVB2baN04dDs9WBULUipTgk7dXZozCZwvcYlldVFJSA060i0
N2nybOkXh8e273BOJUCyqzolqvneHpNRNyEGJhtZQjdLu76s9N9+jhJzmMC5eEFR7Z6XwfTQpOHV
1QiY7QRtZhqrQmMRarN3HDtG1M9OJhdSW0soajgRy2HAGD748cK+25Pa/DyQ+UE1C7cpQ7N2inTj
uz8ARYECpKcJpOIIVU52ZrjnNdQqMR0kQbIQIO7bhCouSKHkRFVuHoKQE9YVUSm1Q2c+jdunOp0C
UBydSONbb+hoyoKTg1Hy+7sDEJ4qW7oQhI6zXahVmRJpVdI4pLqONi4NMv/s+9Mp2Lka/C5wRSX4
vqn5xzEMmz2wz8Mm9l2gYNZ4IBD7Wl/ymmlahlUCVZrjom07hh5sB9ox/+DCOdp3XjWdB8hUyrR5
vH0eiTxUlh5KKSMx1CPPoKvuWFWPYNBYGM4e54cPotpictkp9jwb0XY96mS+3DuZyOnW6uhYveho
Rxc3xVIguudIKb8fhqRrEU6zpx25szhS2HdhntSDY3hvsMqmPw8vzJ4ZU4C/qLrBtUFiZX6aQmNo
dd/sHeToIUAck4t6PEND8rAVZc/6Y4aihGqCh5Jl9fMoojFukCsbe8eARLWcOkGgoPPuwxwdV2iP
o20GyrduxTFIvaMcMrYM6ZlI0P8knMM/Ze+AhZiSxoQq5rygmwkZYlI6hZ0mOcvGFURhrrsOXw4b
2btoO0bm+zASrdLJIR15cA3dZ1AuH/7+3unc+f5sOoOWVIvupQOkOhcIyNOpqMUL1+3SPM02xoCM
g95qCUMIf034+StJPw4gbTo8kKWJmv6+s7vDXhrGwmA1/OocSs+g2h7+/tIoZq5T1L3iIXzKRDVr
8MVuez3aV/YfPLAVbWc5pl+xMwpEXjSUcaLBCfRLw5eOdTp4NK6fw2PZP1ccU+IE3f6SyclUsN6y
nw1OZZ3AKKkGp//s+7NRgE9Q0DNkUykUFLTzMF54IezftH///smp7sySG0M6YCrl4EDs6iqnOn19
7cIQ9prgBtYMEh0AymfLrVleEvsNMiAGPQz5it4yQ1n9wSztmJjNUqGVsPUn3uAk5Q1lg7G4+2ff
n82SX2oRpEgMwW6OzfaEU3f4+/umCDSqZgAZ1biIZ9+XewpmbQ1XkW7chfKvgf6cMFzAakzfmGU2
FFoGEH6yuRsBRX1e6dI2vNILc9kJ4ceRVMejg1ctzoNx7UO1cng8+06FPvUOCOJ0RjTzU0oFt06G
uIWjdJeVjD4r/FyHLSiTt54PBwQWECaqcaamzq7gUh77zONV4ngiOxs44wlKw0GXXjSWfK5V5o0Z
jnRP2Y+KDh0IPPmH7e952YEeVugxkE0O/jz8Q/ql9grgCo5dTYBuK1yr3jqeyNFQIlsY677ZBJsw
tXwQDHzBqCZBN4ykWVWnEagwAkRE5/3waKa1n0/mroXZ3qjGunVzEwtddwJTzWn/4SV/sMWpalO7
YfOx1Wdbohum/phM0DOUnNDIlqKNuIRO3jdPFq9QClKU+HgGf97hpuuKftT90clUaCCjiZpvYRB7
LbCdKf3SXm3ON50USrk/JtnoQNV45EMb9XZ4Hfb5AUpOOikD4iBG8XkEA9JwtZCJK4vGRAr9Nuo1
6NkWrt99g9g1Mv19x+UH6N7ST50PzkiDqnakqn/gjHe/P1uGOh4QSoMXxNG8M+R4aY0+PEn7Nuvu
92ebNR5UVw9Triw3Ts4aGIgS/0FXtyOKwYcN7Z8o8FtgdXi/zDF0muq6RRe1gxOF48qDy8bS375t
gbQcMEBFoZb1NX3iC6OvtK4jxZBcJH5/Z3ruwtX1tfvFNKnpCaHRagPqY34qksTXYl0rOnKYiL8W
lKaPUF6ADFMUyelYQgOstUhomhJscXZtIAKKV30sRRWcV/0AyzD6xO2CR9uzhJ9+02wJFQgELTPn
N/nluWptrBCS0+ymhLP/8PzuK+18MjS7WINeSgpZKTtHS1L6ibdyeI/cEB3EyEm8GMOdCVsnTBl/
YtWk9g+uk7BwfjnoCunWMvJaJ9Jos4SYwM6P8/4M8VE0BO1jOf2BJk2p5Qt293gPlXIf6UZaBTE/
8x6SHaN/aJmNo9g/Q6rx5QQJ1Bcuvj1hBM17E5rRIJAgnvjsPao+culeSFtAV1dSivzT8B4NGyle
K/XSg37P+QPRKE9AVi4n3vafTYVxNTa60rROB3U6tAXj9x0V+FiuIwtY3Nf8R5NFvhUNfeeEtBqV
ZnBT5t5C7mPfkuhsACIFcixfwgRZG5KsEAWqBslJwoESd4rmHN5tSyZmZ6ksg8j0Gkz09lEgQ5O/
NpcyBUsmZqdIC1WYG0dMaIilB5d9daQs7d19a03FnS1FUlejkvB5rRFmzQYbK4446/QTxKcOT9LC
5+doKV8101zW+Hz3YImbOvr+K4pkzf/++t/B6s6VKow66d2Gz+v1KpQuU/MYvcLDI9jnMndNqJ8n
SM68lvZP1sB7KGtUL48gokal77CRpWmaHe5xrFO78sveQSejg6J5DN//mYHpB+xMVKD4cEZP52Hi
23yN048/+PyEdwezAYBn7pz8OhdWlXGiJ/4c6DpD9w9yI9S4/7YwG4AqCk+uYPF0AmRxL7RodXgA
+7wr4EzeFLxo8E2zHBX02LLr2dxXefHU5Mc96BNvTE7ofU+C76fDGMnfpmYbKhlU1M/9ClNjcSxD
pLRU/Nr3RFMN2sfp8DFpVJonfpVRd3utGBpHzi4TCBGUJ5G/1SYKXhCsCmNd95dCec3E98sBU7SD
16W3HFzazJUUWuL7sQgKxy2Rs4Z2QnosE/9k8pA+GpIetIH6gsk9y0bmEudlgenR1DnizxjCmj+g
KKMk0FshUOdfSyVk1uhERca3W6d5Vu8am6EgCktzvUSzckfwgrcsqDezM9BeVbv1YJk1eu348J7c
43k+2ZvNZ0w40/iBmztuGj+h49DZNpRJ5QnNH0sp1D3+h/zQhE83BYs3r1cHlV3YvaygzKMeDW/Z
wk25dyA7X5/teKpwlduqfF03b6HK6PXrwbxQorPD0zVNx+wt/WkMMx9adXYqSg0rCLB2EczCwaP8
oaK13Ngfg9QcG726EPctzdrMJ+llbyVGj8W8gSfqtJAWNsDS96fwYMdpS1VVJCMdb1DZQd2JbNfC
798TXgiL9hXwfMRI2rw3AVV2RHgUN3N06zkoIIxbl9Hr4UXZNwRa9QiO5amBRZvhbOK6NQM4/nIn
voL3U+8XZmi2szSeiDRb0bc7tTSqXyppAqatTjXLdhO0NlyRfd6Cd3HBL/uee6qZfr2Qy5u71v8x
aOEI6ECk7jnfyqPcopLqtRsbVbUUAnZfWVn1r8C8qvNb9CJXDToK9k0U/fjWPP62Szg+VcVVleTe
7H6C36CW+qRvNyNHB6znaR9ZC+mJ2fn5HxOwduBPSRPNo37Pr0Irs7t2g7gefSrFKpvUcRBvbHht
DNF4JGA9GsuFUzsH9v82iwcgrWOZum3Me7VsS9QFSrM1VK7GdQ9tTFSS0TdSSCrDdWVPwk86GgqB
dNJmqK/CxAdLaHoDA8gUh3VLIffsRvnr5+jcnaRRdeXL3RkKNY+lvK43OqA909pa1kcIrw8wXg0F
h8OLOjt/f9kyhG5PpcCvED6p4pEy6kW9ARwvHSd6qF/6vmVxkZX2n5gy6SKzedWBeNA+u5K0CogX
NLNChPApg8q6GU+95nvB+F/DIfNM5ZSiwxfQU5dalWVCJLQxGuMMBOyPXEkuGrgGvz9rgF5JDpEd
Yp1mLsU36Xg3/KTeSPpKQScDdp6jOFuIB2d+6/dYdo3MzpvlmyUheVxzzq9a9bpZWI5ZFvuvz+ss
BBlTnMkcOZF3MC9ZvtpsZFgaG/+9n3Tigp+ZMOER3va01x6es73D2bE3C12S0bSR3kOIx+yzlyLP
7hrfPv1nJmbRSgBxVeHFDEmzrxV9PSxBaheGMEds5m4jXCPk+14K5x1swH/y+w2Tf9u8Ar6gjoCe
qxXktO2mtTpQDEiaNguXx94R7FiYLQJwmEoDrNNuIgj07pAF+4MFYC8JQk8erPMcdhzLemEMZrMJ
y+2kfrnQALLvqjXZuPT76XR9zdOZetdqUSBpzaa13VvFb6+S2L2nbPKa6+7CRO27iUxBwQXgIWna
ubOiScPwkfluoKQ7s/un2L9RVAO2UnFEA8cqqJ9zUArfnzw8oKHyLpv+PfOPnWH6ihzKzUaPb/2f
/bBwt+5b+t3PT3/fieT8QYeswh7Ri4fuuP4ZVQuN8/u+b6EFqE6ooq9Qn5rsjqWNnG+1fAggKfSb
pXtxntH97bJ2TcwiHzqRGmVQmCHXGiDRloS4SK2m+aGVrXqTjUoK9W3vHgWj/9xpUneTIWX7B4s0
kR1xYeo8VObQfZEC2qtHo9mAKDmKT/XFtvR9F/KOgTlsH+H4jFyxaDaZcRKqJ6p1Jpbinf0r9b9j
sGcXC52mAVVnjpGA40utpJP8/fs7eXcMs3Uq2yDwo4Ix1Oar/upqf/J5Ut1cvfBjWMbkJnZ2chkG
tTTqPW74XEEqqbGWkvh714Doi6ornZ60mH42YOpRoCBTyEn0n73BWyVWdFagEfsHs6ThJW3KlVPO
57MVgwtYp9bHBezeBGs5X3CWe1f578/Pnz2tlVi2m06rbLgEzor50+/VpWLOfiM2j16dggCtNJ/H
AL9oWiopbhJeaLjP4YlemKQ9sTCN63T+k84Rxhc6FHnM3DKmhrKJoPLt2m1YXjRFcSE37tGIVOG3
V4T6JxcGcMVpOLN1V3mi541SFZvY0tZdjmS2pH5/VQAK6QBWSQpxTc7OnlwQcQ31UGya8cIM0U/9
vn/69P3Z0TMiVfGUlu+n5XWeP9bVQuZwnw+eqJF4AEJQQ9JrOjs7h6/yvb7r27zYKOEdfNhHeo++
gX+j6i7apbDTWie6ckvB/+Tw0qjTD99JrUy+n0IpTVq8IOTpffjZrhtZgxbbZcUzWzrKVIh9oMQu
3HBF+0QJh7F3prhPrfHiQn4he+c2nI+QMCuhg8rfaFWbTnzEoXQWeOFxXlyL9vsPj92fN3fblZW1
tdHU1QbB9/z/k/ZlzZHi6ra/iAjEzCtTjk5nerZfiCq7DIhBAwgEv/6s7BtxTzs7w47u81C9Y+/e
hRIkfeP61jIS5kPEJf3+E1y5a1+WuDg6ftvImg9jfwxmI6LsPeCb7xe4Yva+LHBxdgINMJsi53eQ
p4FtLPa2QFPz+zWunh8CxrUzwaQDPMtFBGrMEI9UgvZHsy2ng21UYQpGdjOajdxLZh48uSWUkOnC
7GTxwt8OZOR/iLKvJD54zf/9BRcnyeKh4XpD1R+LEYKU3ZB2UCUEjtcfspofl/Ll+ze+um0g3UCH
CKniP9g3ykZIaCRhuXPJVoIx/uP7518Jiv8fHvnM2opZmfP6f7uQ04i4zlIWP6JnGlfirQdlpzay
sfo/rnNx8SHuPo4VsfnR0FDSRHVmD3Ub66cW87UzCAAPUBfAKyD+vjjk3HZzyLJNICHG9DUkh4FM
FD/co2suBQU7jEadaz3/gD6T2Tbn0YBLMWqGGRJI64gIw9Il25TN0/d7c23v/77URUifU7MxlwBL
OXMEPZ7a+iGH/+lVLva+8QpSNTOeP4DMfRbrov/oIabiuHv1U3h/fakAMQkaOkArXtyaBnPxRh0W
4rgovTVMAr01kbpivnXb5SnwIDL2/ae7dqwBGAN45YwBQLr39ViH0uFWHpr90S5/+VUfdy6NqZtA
5+77da5tEUJ5FHHPY6z/uD4W1zqYdN8f88GIIlX/VGC78nx080Kg3oB+c2EGvr7H4HFKnHacj56R
WqDc+cFmX3k88Jy4LhhiRt/zr9Lm325/3ZrOwkLoIIwvFtlV7L88HkN4oIvBnO8/yO5qXKOp89h8
nIEUfe7Dh3/98RHSIZFCLOGgaXcRcJWNJ7q8BfE7hQDZvDy34v4/LIDw2jXPhH1oMHz9+hpxREAW
Sx9HaKwZRqr7n8ij/urvXQQmGG0BYA94H5D3XDLeBaTxAED2xiNTISQxMQ8n8v65tpyt17sPwAxG
oz3cUUs/1bzLurM64FmUvPG2VSs/uOMdQXhwS8efftjVk/G/v+tyrqIsTGKMpT0ezwIHJtoEYfL9
t71iqtEMMM9hOSw1WhFfvy0JRggpink8YvQnqkEoP9TP7U8Y+CtmB4yofyXcIVizLpsOVLB2UhJE
+t6yEDRvxT2l/lpzB6zzM6bMoM/6/VtdsTtYEBTiBLyw/+wW9ZbVNeFYTccaLZ/IktAMVHMDoJzE
sv30+f1q1zbpr7YRwMw+ep4XVrUAy2atPANF0UjO+/AnyptrW4RjD7QyBibB03Je/m/Wwc5B9uj0
ATRMObRlz0rKjsq+f4Nr3+vcWUP3xEPr9tJhL6Vk/Rw2OAWSrHPhPdaFf4QGc2rX5n/YGhTkfAyS
YZzsHxg32htB7y0tzkJAdrLxd3pefjFC00HZ6+/f6uq+IALBfJd/Rs5ffLgCbRHMdizjsedNlHL8
4/vnX4lBbYA/kceAjBNE6xd2KXQmtuRqmiB2E0Lsrhd3Ch2muke7iUlvTai96ksox32/6rW3soHM
R0iCmRX4i6/HgVm2CBdb6WOt7jz3rom/f/y10+aAYQ7p7XmNy6HZqev0bMl5OoZQPsc8GSt/eeXr
92tcewWkDUCTn7G5oLr5+gqj7LtZnO0BpoiS3wb6dN8//9px/vvzL3Ig22nNoLfwfCardeOpzC/R
qvIhrMjNn5hgrr4LAPHIon2wivoXazGuGpA20enoGr/Gem2Vq+/f5ep+oAmG6AmCn+6lZwLYW+Nl
wvE4K2ij7uzqVv00znX9Ff7/EpdOxoBEcTjXWKKD3pVTttFP9PnX3gGKF2jMAhcIGPP5B/zNghW1
p7Qe1HxU1skSp75ayfw/3HVYXrCxoGPogyfx6xIYgBKscnsAWatHI1b6hxDkWr/eRssC08J/VTAu
uxba7s1xaYR5tCFV/1Tac7Dy5k6nRSUgPjksXQoK1xm6hwDdFUtjbNpOipPUIfnhbF/ZLAfcwkhE
QToDiM1FtNVxe0aMai1HMOjGk/Xhkh+ixbO3ugiFvixwYV+06qcAEJflKGQGfa/CuM/JvkbkAU3O
ej/95A+uhV5f1rvwnmPf8pIwF3jqsITyBuaz3IMjoCMlCmjxvhbDnLUOJCSBhe6aOrZLpK3L3iv9
rGuOhj9BkPbl+yt3JVxBxoJgFkRVmBq4NIF+0DGnMqExRC227w2aFf26y5OckQi8yE/fL3ZtPxE1
ewi9wKTteBf7iXNluq2To8wuR4gIps6PY9VXbt+ZYhN1PhA8wepeuKkytBte+IgfCiMASelNYxxM
+R+8ElAOyDEsZBgYT7t4jQkDW8Tr0fXU9FcTsfGHLbnylb48/uJQUt351G+qs+wTdNxXrKE/uL1r
CyAAwjjYORTG5PZX+yH1qN2KhcOxn2Oakfn/+Pizx/qbBfTpbFeC4/FFOUfm7ei6P8QiP/3+i+/f
cEgX8SYfjtUSRPPrQuUPb3DlFAFdgw4HwPZn9uyLBUwHBbBJgyEfclw6iGi3g/j091fh6hLEOvfk
fLi6y6mLWdtsmmskYZJXqw52dZlS9h/6TufJL5gczLM6GDb7uhNzVfmVWxX6KNy4hBTZD5/p2j78
/fEXoU0xOJieCo3pSApIv8b/5ZoBTmJBZAJAHwxwfP31zegrc7Jqja4fTwj+nP79FvzFbYz4D6bi
smDjl2wJeOjqYzfGoDTv2/jfspmcewBoM52Z8W3MueDKfX2FETJ2tT8t+li4JErRY/n3N8FDQgtC
hLMpAqzv4vlB4ajRG/TR0jG617T84ZSeTc2Ffzwzyp/bPsDugSD36/ORpnkU7PjTMS9uFnuIuC1j
u7oJ2I5CBK7WP3Tkr8SyX5a7+FyoRi+6z/MJFzv+bf7qx4h7/+WLWaBtBQOc63mXNYBmlCNkKLHE
0ICqYlU+fn+mrgQUYMnHbTPPQCtEgF8/2DB2Zq07oY8Yxh1uRrsLV9I2+WtjGSgFqklDth7B0toz
2iDldv4vxQZw4FD2Qq6B1W0kapf5cx0adq7PNZSp+mOe1aH+JR/oPxa42KJWDYObGxaKNKfZ2pV6
8/33+6dJwe+HFkOA3gCc02Wnv4Pgqt3XyDD8Cf1S5/k/lOu/LnCRwqgRtFJ5gGqJIzM9ppLeamv1
X97BQ4SOXBnVwgvvMVWlCAYZALIkDoVx+9NE6fkLf72TmL3EpT+PJ6MdddkmNxx3mNqRAXLqVHsT
wuygD4IGaR38xPd0ZSHAq3CUHRBvw8xcmHcpMbnnyl4dW5OlflutTPzR80+Mlle2HJxSYPhGzgdT
41+EC5ijqjqnJMNxuPV0mFrmTwWfnxa42I+BWmbnYFb5OEwYFApyaLn+YCav4HFBS3Pm3sMUB8bn
LgOGsYAysAqxBGVlOrsn7j40/ac7vbTz+qzqWoCXdx7qmINqSrdwxoEFotbs+3N3Zb+gI2haBNXd
M6Dp0hmMdLADnL1bPmyDQMSeezva/7prfM5pXYCp/7Jwl2GL5WNuTKkBIwmgEKE9STpm3bnNT6xp
117lDIbF+YNr+8doFINwJIg4hH87l1NMpj6a9TNAUj/4AnyZv/L9i9uEutb/rnTh4agHmdvCwErQ
EDpLXoN2VhOQMTTCqtbM7cAhxDm/GaV0oc8LWlLRuvZTIEyZtuZcrqwB2p9ElvkqxH967RMNbfR+
WgpVWSMjhbPTfvXkBkOiiv7GBJ9lxKvyXdL5oBdAVt1R7kaM+wLufFJ02SHw37YAPG4tMoEwbl7q
tbKcZ1Lxal11tNxUDKqzFjS9IXCBmAXFOKD5X8fCXC+59iPoOaWBq1/9PGDrniz+eszHRz1jFKbw
wZXEmYI8rHHT+h3QCNBHi2q5QKZWKzttG/3k0/5NBPjiimE4wF0gNDiALXciLZiC5JOcx7RXkEOH
bepSy6qsTc0hEm00lQ0GA4g1+KpVcYFTEhNZ+BHw4t3GMeetHvg98ttdqyYs3IGPvrBln9iGgjAp
g9qzNd7KRh3GEYLNLm82c248jtAWghPTGe3cjcnN8xUu4nBGwOnZrYPfBi1pe8yzou0fZshRgI+0
PPTSzFRRx27txEFXH7smX9nSu4WJgwC4HSaT51EoqPGEhUWTGEH5OeZBqjuFfHF5FPknGx4HtPKB
/JZpWDqRM0F5r1axwAiOxw9NcGPS5nlqneOQ91net2lpQRpy/pgMts2liqS0ooGLT1DxrBHFRovf
RmYJ6r+xvzdLtaWDly3OLwXIzozIv2/7NYECs7LsuMxTjMjGOe0Sv/bSelE3IQse3Y7ucoGiWGMn
fcOOQ8vWtkMJxLt4sph3vJRp3y0rAZFg1ScudR7yyn8eFRpVo17iRqwdxsxIOR5GSvyVAVVwCgJc
y81Ms7s1GIYQ9SsvfpntGj747FSiqu9Te5ZpV1Ub1yzAOclS6a4HU0bUOszlg71AtXjnVqdJQS+w
XpIZGtnTAho7svbMYm8JGotqiL2aF/FiyjXhWVVYbjyT4FZ5BQ5lva/s9jiVaqdCBX8pH6XXLRlQ
hXkGStPynkH3fQNpjgGK5OcI1Lsnpiw2AW8Bmb5rm2woyL5SyxChdsgymzxboIiZud4bWuyLkW76
QB4Ke0gBxH0N/TGdUNCqSXDfDFMTSX4j+/0slnWZTxklT50RJlYzrcD7Q5cWp8JMXW9rY5JYTZvG
DV8D2qw5ZqPY5Md0AaDI2xXOL8/9DNiSqcB50c0Y9yBWGanMHE7SvIQyltnuXQ+fsQSdiJBr1VUQ
8X7qGh6Bjn4xtw7ft8GL4YnYFW7mQU+ehsgYeAx9iJXrH8uW8BiDHE910IAJ4Mbhw3vXBivm3xEz
0yLzyKkAF5kgXTJCxrH2q8QqIK4T3vBhwncrYuKlndoU9m9FXwJIbk+LlziijHmXR57yIx32d7Mx
R8qr4sV1EshWpSTcTjPd28JIcuikN8RadVa4pV777ndmJMfnYvojiRlBt3SvBOTifWPto7ZqQEFy
EI+q5rEoHlXz3Bd7Yd4yE6rWThBXwUcLufG+fQhacBdrEhfhOwsWCII2iXBx9mcz8oc7N3gI5RvV
ZeKUYUKFXBW8jCFoDMQj2EZuOlUmnfw1oeE1Q7UbNioaPHtHFnDr5Cw1IF7NXufmCKscScgAEd3G
jbPgzOfv7bIbioMGmZzj3ZLiwCDaiHwqyUHXUdr0Ie/HZ1zW+8XwYubN67qyVsLjqwIDNwrGXWf1
8GBUt3bQrOymWnnYc/NMUTHlcYvSQWUbq5A10G0QZmaM1R9G5TPpzSz0WToGagchm2Qy9IYp1KH9
ac/6RxN4ItbGfsXXbStiJ1Coyj3Kwd913nKESvstZv83uTMnOnzjMoitdp13IAFXAH52a8D17qD4
509hEVnDTTnejOUIDAIFn8OrgwG/oT8sJSSD3E+FbNQdgygog0gMajsayCEXunIhwkX1Z93daD2v
K2a/zJ5RIIRx9+bQvWjOZVQBJBSFA/3lhtNTC93pqHDLh15XNxhLcqLBCuBM2o1Z9m9O1QArVeQ4
LiNGBB59eXCLownDVfh3ipUQZmoeA303mewGwUTmWVXs2VMUGGbmwbSFEKQoR+jDL6iF5nNa1CBO
5hj4MWgXGd0dgAZRaCKsAiSrH9uD6qz9qMlOeR+157+VpQ/DRtRbY9E51k29m1mbsAp6jKwQD4zx
36UY4TIDkIBK/034C40I8AOdpzNfl5u8cFayHNFTnbOG+pmBeTVBq7Tjf7jEVBkcw7D1q9epexlF
EwvUxLX7YftNIgX048MnYY0oItGotfVth8sLkXTImzN2PwwLwqfuMQ+8jXKDiORhFOBP4z86xX1b
jYm2rM1CZMrql7Zu4YSLpGvlluQejCkshzf+dvMGbWwjGSwRt0rcNgXYO5zfEpN2QNISp1jXmqy5
WVix9oaNiZLiDMkN5j//NQs2nbUv+j5i3bP0WxuK7PZtz93jDLfQeeOThqsTcjpMnZ0GRvNyVos0
2KYf7Eh1L0b/7LXWrq3dkz08i/ptNF659WTKQznf9rIHB3kVgZQmHYI2Jv0fK/8lfQvfCCRb0oqb
uUlVtw28vUNy3Lwyc4wSULA/Vg0t+CGHoSDJbG/IcheGkLeoq6iarYQIEeUKDJD2AhiUfp96T0Uw
hyvLr3ZG2Wz5/JSPh7H9M2BbwOqKRCnyp2ItC/BysCpyZqD9aX8CscuhsjNDmlGr4SWWPQdtaWdg
B+l70D4GcmtPq7EC/QxU6buSbnlpR4Do72sIQao3Uv4yyyewD+44n7Bt73m44OwheDR5Suetw3ps
aB1TfxWoKlpyaMLaUAQDLgCCERi6nHBa3wcnk8ML2pBbVYPjaFzlIw5L99Z6EAGvingcCTyFG9sO
MmKvTnJUbRnKSWB6zWbyKNzXAph+MMA/4F1T6ZQrjweboQ23g/c0d1vL3Jntc87eff84h7eWCBLc
7XD+Y/a/XJycPFArVfZxDiNlijaiCFftJ2oZvzuiV3kTrkxZI7bp4iGg8ajnDSgXIzoYSZC/5tNr
F+YRKkeJ0WFrerqBp9tKlcdCg6pdBmsUYrauHjdagjcHFhQl0d/t1ByaokjANx8X0kuaQCVtTVdO
u2ZdGZd2t3ILtZp8zMQV5Z3ATxNTsQoDI2bkIZjcKA9fF2OKz8HiUleI6JJ50LGR89SXIjW0ji0w
WC893xJ1YtYbqd7CkoHSWu0q4Sce31QjpsMtL+4bJ6YGi/Xk7aUF8TvVraDkpxBK5xiWDKdogiMZ
vRKX434SB79GL6qGMeJWbEAXjUk3M1h9awxF3FiQeT0LMPAXoqkVdVbbrFRO7chZRhYNkr21UwmB
xikCSky0zv2gEBaXxdNANFzffVX+NshxIuGqsz9cu9zTxUrNMdhVbYfxVY6ToPa26u9xKrKCsdQu
/VPjzftuLAEGxVs4U9T2T8A1RNKbk1FaaUGaJ7HctCEAxgg9e/wtZ75n3rFxRZzzB90vCRMf5dJk
jryBnsCGL2ztO3Bvhd7Z2tm0hb82lL2r/O2yjLdF5SWgtYrH3oOy3iNXB17RfUn6DZFDbAGdCB+V
GsNzSesI3cpUVhTBeBEJA6oV2/Zse30FiveTEFUqACRqtYoqxRBwovGmWbaM5Zbbh5EMm7phH1XY
Rap47oHVDiy5MjWGS23jRjlvUzsd5HDbDc9+9ZHP/dps//StH+v2E4T7sdONCalIhHZBPDS3uhji
alApRnZTsx8y4JMh09hlVkmSOuDbwkdPSoybwB0yjHlHucPXNp12M/C22i7THH6a6R74X7EpA7GX
DJO3bRidFWRKqwV4G7IYtRd3zZO3QKgOt6khHxi3TucxQFRzOxssm0SRMtEcTd96bhYjASbpU040
EZMZCwcap+OfKXypdQnNYJ6NC10bxp+lajZ+564qMkcFGkIQz5rduyU8jd7L0FSxNc9xL6pkNCle
1AU1ZpmFgkfz/N7QX+hVp2zq45GOqwF8WgnvsBs1DbZB8S4RMs1IT0J7JZW8bYc734W4NJSRJsC2
teXcqrHJAu+PRC3D/GVVeKmhSCmmbyf4SruZ4Av7ZJk+6CISrykS6edrayTrCu+fQ43CKqtEOOHa
XNQDqZvzJ4rmLmuaAhcQWmDPVRHuPFSYkmmwV0oMIz7dK4QfIKll3kwGQb49RwEwLeX4GDYn1EAj
I+BRiyLHWAVxPhCkSyBvUzvWaIgVvutmExa3hrngfvx2YT2W5aCEv53grkEqBoOr1w2S+Wbs0lno
CPMNCZk4bmAV5T7dOoX56PIAfn3cANh5QMyBf1l2LgLtHP+rV29o6KW9UeFtMW+dcOEjUW3MddmU
O8YlUjQ4WhO6y0u1glAYMHWg+euMal0GE448O5pVdSirV3NYC7lEgEKldV9bULi1PyZu7Rhg3spp
N4jRX4VuNz2zh0QvMNOQlLHhDQenW9kYAY9FPkHMBmXAxct3pFHOHhRi5l56sJIY6IDMFfxIrhAx
eDLuEF3JoI7r+s5lzoZb9wzRJunRhb63xhcmNnm3pfSlbccDGV864USUVCBhv52dI3KGbWH5Eanb
zOiPdnVuYBOw1yj9qbkbTwOLFgJvSckDqHluvcF8dof+pfXLO2391ggESF0dFwFyZoPElU9Xi9cd
G9XuFtagQCLhmkF6oo2kxozyYOD1EV6LDv7SbOPc2uatjw+5bL0Wh7FX9lBFBa3MLaTe71ECMZ+1
A8ji0hr3SqetamMeWJEpy7gf34sc8ziD6QyRCi2WERCToFRXvvBGnijvjoshblgrV4tRJb3EJIZo
tm1txBxsMy6jmVkHaQ9jtcW8/xS3I//jh93BdMuboAZ8eWiz2nn1ZvB/ufHiyZQPPK7Ioal8aAke
ODvR8Wlkj0W4Jh2gBkWQTgNu+ie+aGwoIOFBAq8Qwfcnc/iN0HUt2HIIiyWy2JyQMH9ltNiYhT9E
vifqqK7qbW4VUJpFVmwzbSVS2XbknS8GyMUx6Af+KNbufL2vxC2bN834GZTnpLQ7BdKro8XGFsxu
3CK4pfkBpJppM1dgwn8EQD/qUBqo3PfamGOw08RmfcqHdFmyAArSXgjGaxL3iBcHMwRCr1o7Ck4c
BTqFWU1TTUfeohbV1WMfLc1tTvrmIwf0O1WEUVQ3rA+JqgRXiB3WQbUeRndD+A3tNrZLksI3VijS
AH6A0GyZIgnNLJDx5hxwd/Mm7FRigCjJtsqosnGYC9gBWie6rrLJhb3p72iTAguV9O0WgoAIxmvU
Pnq0YbKpvzPlaRqsiISPw/ggDPPYsY3RHTAzy8CFanxSCBNCBCAOwjGWzuPs1xEP12HwvPR6Jdlm
QrI0g2BRtjtsZLuswuW0wBLa7tvIDlrvFj+TxZ1vbwoQ1w6iTWr7NFn3nQojXd2V7IPpJQLIBIAa
QEzeB8SFGAUFthbet5+emUadKGcoTL3UYDVV+TOkTP4Ko0v90g/5DTcVLLUddeGfZrkP9X6pjiyn
ceFue5L/8q3PHl9kGXYyvBkBY9Gwi0gyEB/fcXw2k/22um1fbIS7KodTQw8h2+TyDIXdd0FqVJnj
n6hRJ0tvxLTkcQ5fKxoLv9WJhHhDfwvM6wjaWpbm1smgFhDKY1yC2BIcmtpvUDfcTmad8hZM7NzF
X+LyxZjUqmu601DSk8n27oI5sua94GTFOf4fJVJlmvXOyewOjchQX47y5Z3oXV/uw/KuGrcK29Fb
u8l8mIpT03z6zh3UBqKiXYf9geGg9PKZSzOu9Yes1z4qp6Y/Yhi9y0o7a+nG5o/GfJqdnRzuyJiy
tog8+rCMNG28B0hkxg3f5QMKZQ2ElYuNcqzUCLB/Qeo4ryBgGvm0qXKUbmtE9M07NXcYHVMUYvOH
c4JRWZBEC+/Mku+EXcdM2ZEc3FjSN4LPZrs3pgRDPXLRl2IYcSJoEuY6m+jawwGFxG2EZiQvM8Qu
ENVxKysrLORX7DFnH4NAkLtkvDr4VVZ41Yp4T0J9FN7LUmWmU8E8mWngPA8whS7uBFFZr568AQnO
yOOC0NiYm0SXR7/t0kaptMYRbCkY8sPIMCj89bOR7/nwQhZAWdinM/RxqBD6P/DlYcjvIToTuXC5
ZCvlStl3hjjiACG5qKXIQOOTzBZiI5QEBOoZFVmLvEyrztx0fpDw5hN6utFEnGwi9x6778KkCXeh
kycEeYe5NfpDX2sPBi2M27zNJCYyHQ1uGHX29neVvkP/fMdC8ear8qMkBaAYfVrguvvwY4OdGL2A
Nb+rZoSrbeKMN663lv2K288AS8UmP9mguGrmW2GfiH8fzMgQWsgGeBr0568tRlC6GSxB5FhZ+3LY
uNY6NMtYkiOtUcxALRv/rcAZdk2gXaFTWdeJ6aP6kR9a1HgbtZ2MFTVu8pElnjYjCovqTjSqoDzq
TDcYEWFRPcH+ICVZUcT8wewH66G0VvWE2LTfkXNZi+76yX8K+93cQoQed78s7Nii/u8uDDDtbOer
Rk2Z7VZe7IIjDFSnCIC3DTQygbLJagJGF/KpUcwZfC/qkXyRoIQlJ4imcv/I/QfTExh6PJaoApok
Gcp917+E/Y2nNnzOgu6O4rsWE9KpzTyvin6fD7e2mUnfj033nVqPdg9X+tAvmKig9hrcpLjDUxYy
RFrIqHi/Dcp1Ht53ZhGx6RH90NgXVlqBXbD2Cc5FHSu3i+qZxU2JvnTq0zrOTYSE1e+iqCNHLOnS
ObuSo5IWdqBJMG8CODfL4PvZeFpGnQn2rGYUKah/o8oWPYO1Fd7DC6cq5CszvKlQZibVfuZDTALY
R/HaO2+a/DpHVYHQiYfomOi7Hv7Cad9K9o7AIeaYO6LgwyGgP2o32jyE1odWqO2vrPlkktPEfcjI
4hB4910DRZP5ETqUVKI+Y7w59Gn2T54MshBv3coAknsCirYGBkLgy5ibuqh6+XxK/LGNvYJFPrIG
/liC9H34bFE/HOZT76+rwIgKtAK7uxAOglkDkrYSx+0zV5/C3jlLnyKU9eljC2I25b4EqKfVz3Ls
4rG7sfh7Yz3WkP3Lw09nSTvxG8Iz0Vyd6m6Jx5Ztxvaz6O+K6rWd0CtpHlwtYu6tQANjh05ssl9N
tQMT+KB5pLvbyVjPqMp47Jeotx1aQJX6Q+gbRlRHZBJg90F7yprGqJBPbmdEJq6giWOzoA6FmLSA
/IYs9qGW0YT6ble98SpZ2COvy2QRpxkRjgxQKn0oneMyLbsZjqztfs/dH4r0WNM3n5qJRR5tumm9
7RyszREMUTcorrXYObgILV4KpHRK7omJz3pqyatiAB7RCesfS/dWiwcxMYAnx8gpcDF2Vnewi1cb
6NUOcUDjpzWBydnR3kGCWkfuknn9a26fcouv53DH9efI2LZRdSLlQ8gFIpQ24egfOG40h3XcL8dq
Ro6CNYZpb6g/Zw2SaTQSQSxARqc4hLUx6b4DUQk/OONDIxWqVk5cyY0xf5QWS9rptzm6sQNWTJ5v
5uLT91d9mOJvlCgRTsZn0ay74eB5D8pETR1VCBXs1IBil4MwwIF71W9kWINoKg92HTlxlLSWOlHa
wLHsIrLAHZZzAhqAkGd5e8fQR5jFQeNkhZWFbPQll5tx+d2hseAjp6H1qZUsdlgm8NuVcx/2W239
8rWbevYB9t83YsSfsVvlqFC3kFop095FOLCgTWDFfXG3nOUTkfB1Hk0G+8GwedbOuOT9c5GjaIbs
WHX3lB/8vooI9OopVHerF6v5PdtOMqBvMXaoFwwyDpubHMS5o3idbT+zipdCvfEZ1hQV99mZY1Xs
GsS9s4lyU4sCaNfDmSC1h0vu6ofaZaj+fPD2UDiwfg26FSidoZGBFuZWVcgqJhELgsqCSCsUQAu5
DcK7oj82kLcnC7t3UEQj1rKWDbYXVc4KFVntv7fGWpThysDHrQd3XQd9EhTWLmjFC6I4DPxFwrkr
h/KRMmCV/GaMfGc1Qx/VmYRagT4U4S0jsFRiegsDsHyGxvwZ2h9d06BqNsct7MZSt2vAqWYPNVqN
+DJ3UPlF3YDUzyWqoF71XLP/4eg8llrHtjD8RKpSDlMFZ2xjDAYmKsJB0lbO4en7Uw9u9eR2A7a0
9/rjAposvLHGpTMidxw/+/nHNnW3RZJqFXdg9DaU05QVQRyB1Qw/5aPq2d8WPmk0kdVh7UoGaA0O
Pi+fFOVsEERv5GtW/yb63kCCitLFM0wVuHhr27doOfOVI3FxKsRu5sTeLO1HeXHbzglip+XIuaYT
wGEFmSnH6sAgwyuuiku8Dn1MQGtVdQXzKk3PFYOk3al+r2+7MOVKuNgCabY9jo7pysTinTmoVD6I
6becAyu03KS6RxpM0UtTR15THSTddNm7UmYPReygbY1+k7Wcz/ZlUFJfSU+6Flh0EE3IWUvPNUCa
3moehcm399zMFWR/7sdhtAnNdLPQhz8YAqiDzBpeG+sQZe/MkkJsk+51/VFGcRbxabHuZpx6Euih
0M4Kh0giU5Ed7pPoNldUY8eRG9s/tePQs9N59nyK4qfKJGyqn+yoDBznmuS2y4JgF5nYM+0/2T6l
2tvYvVSMCZYRVMpRmxUX2q2TGTcVkzdYd52hhHpbAtta3CY+hvNNL4/aeNLKyq0dFI/ElZOvRN3V
9rcOpSY9sffcbZ3cm9SdFm8xdbtFmECEHEznIWnlxgZtxOk1zxOEW8WToizQ6ZJUQSvK6Hhm1rmt
wob4KA4iaMIChrrqUa2hhSftaJhfhQM9CUxQ0RVqRuuYg3asPlTrLa8erPGDt36rtF9rZNTgRpRi
2auqrRKdhvJSSCfHSXAeyLuVVZI0ziEzaKwNwr4bIVfWza8RddwBl8T4cIwfJVVce3pywq9ELr2+
vxVG5s3NP9vI4VRg4Euxdwxpz0Jzl/KvRPsc4vwYj/qWMnD45XWXG3UShVuaP6NzJ2DM5dcHVVEH
hQNYBntCpLupfqg4CTLzs6XBU46wNuqROzcT+tO9nGALz30KuXrro19V+RzGmW/mDxX7NE+tZ6id
F+fvsn5ohLhqMwfB+FNEvIeCGz9NXUc1dqUtXyMm7REuPwTqFT03rfhW+6dovI1j71bWVeqPq9Uj
iY6Sfo7Uf5XyZ0qL67SceggBlJxJzvc0HrLhrKZPSfPbqxc5POkM5RB+c3Kt67+K+DyKGhyEvTwP
LTeyedf0PzWm7a3dZequKN+HJtlmhnzqVA1Pi7Q+BIfOKb0UHrwd052EcBcy72SomDHbXUcwSEwI
tYilvSNdsLWhxwsiRhxaasT0LTgN5bMeAjyUYpfKd308m8qMgNizZWRApL3q9NeaS3EoinrX4Oib
6aRxasNXUcpsRu/KYTFuavorXpE09natQ8SsuoJKZ60dAxt1V+avpMaRLPrfWP7M0kcy1ccFmTYb
cmwC9s4pTN6vMEjqIlCmjtFjOo7KHOQJV87A8cWOXC58x495cSSn3cgLj1O11+z9zHBejpFfSa8L
T0Wons3ipYiWy2pNWKuGdXYMVeaIjG/5Ud5sQsi0Mf4pSuKJluN141EeO0RVZvtp9AtMBmM/nqfZ
Dgb9YkkXpbW9dI58NWUsXRjZldKbbb8J/wqkz1h/sYxDWfuN/BZn3cP5/6v4i7F/jMPkOtlXyLxc
Am9XZNc8bPVuQro06rgno7nLtb/a+athWS31VHN+StVusC+quNpiZwybTP0T7eA7zn1aRo8XPmjq
ATyoeLaY3BbZz9a+xvppiP4No7Gz471lvrbAdK12MSCe5VYF+1V+IZmupDACwsY4xiHtXmEAvQVS
PnUMVx7aYyxJ4CGRsf8PTj8FkXS+ZtfUUv6zo1s/XgbzJ6veWpbI53PKak+miVIOLKV0HfjyePpH
poKS8NZTrOclO5XWL6aSmd8DU8ZWDZNjnYe7JOOVlp/K5cvMEo6hI3soKv11DF/K4bnNgOfc0ppV
bft5bycHkspYGXZGdNbzUx0BcpYve+DNUvdt+FhYAQr6aLubRFA/x76E2+YgGF9GBAnD/m20f2b0
Mky7PvoSabXNU2heVJYavk3nB0lUq+U0bY565Cc56ER6b+LvuvvKMCo4MW7sYlmtBKvBh8u39Dtm
tU57zNlbz043k4+/6f4aLi21yU8Nf3vdYv4w6TI/qNZhkJ+s+mbw/5ykF5pkeBp+u4FBAsI41oOm
fWur2kuhgkQCnl7k7TixN0yZvHB5W2wqpNkiqcXXIUtdDQ09ZJSiKsRu/5xqoSt9cu1ohZBvA7qL
Wd+ntTdOpHu1vqYJGqmsg9AREHQHWznTpThkgmcZmwjMZZK+rEM+8VbXqPcmo7a+ycynseZmUpOL
Q/hDsO5+iD9hVV08XhjsZ8+k0XpCqkecBjqinnF+m8tHPTRea9qACcRHJfZtRqN+STwnis4j81CK
kMy+OldUl1h50jGVORLV/hOrueR7PF3m5JcaHnSTdp/XvyVbYqjPCUTeeHZIzCgLj7IwXEnezpQZ
CwqHa0W4ZYNRaeA+bTUw+7ybskdoRBt1iZA6LhF1gDq8b9Fd2yHZ2uVeRlCbTXRlLD0YCZo280dn
O+jXqWDesnDpDX2gaP8KjhAOMUN+lrQvhW2YqWP6criPobY4wZOBrhOGowUQgLvB7Vu46Vx34+LS
qMJnQ/iQ1EG+ypdqts0lK6iSjwpKHzmgnJjQDXNrNzgFv9u+9FTnuOToB5Hbd5mXT8zkPMczX53t
oJFLfiG+RPEWlY+psHeDo3kKP9vG27Tykz+K+F4K4asNwqDVnWCHtxEjhiVxli4JpCjowyzeaaFw
tWWr129z/c3I/WTNrR+mP7TqYmJF5OScNJaHo6enQblJMZSyKb+H893hlIiwkEnNsFHY6z4O38Us
PitrPK4SU4NfAEKLEek81/E+U/bZ+JHINd4g2ROp7us5ViDxbIsWoH63hmqj1I/RPjq5GRACC7Lm
PIvR7a3yYoomiHNYO9a4m8Q45lrZdsPL0s4n2TniTfLG8kWob+FUeUv2mgtBI/jPZO+L5VvpJ46e
naO9VqrlOxK6c5LthLN4bQf9C79GqH9Tdf1O1PExV+vAXMz9iMmsqcbvPFe2Jtd7ORhBM/a7fIiv
cvqENW9XtiFjVfWP1eJPSqPv67Q95SB0B8NiWUluy3TaG15avjYpZ2VicPTIXjZsbTn+KUftmGbp
LZf6TWJx6QNlimGlLWvxQDrny6qsL8t6T+dPO/3gv9XPO7N7tqxN2J917Vrnn6svRk8GuBogITYU
kbBXpmyDRt0ukNnkVN3c+pa7o6mPVAez9VkgEFSRr+FiMoqRu2KvqE+Wih2rV91qCP0cD4rIv8MY
akOm4riFhje3ZT1tzPgQIfaxPM8XpJwd69YhjOlsflyi00p01nMBBwLW703kOqRFefHSpNsO84NS
JXS57j4izJRzxRODo2h9NepLFTWbpFK422ZUIRjsOMM1I7kJTjQ64nbRcBzjOZCVjI2fA0j6srSP
jh+jxNxz+MoGDoRh+aJI1M2R+KLlw5afhfOI9dPCer+Zt8fO6S3k/rCUwdelU9WeevOjZ5bjy97J
3BxmDvxgQ+t6+xaL7CslTlqlDCjde8oELY5QCuaIT3Q9YTLHm+DgY+i4btrY8ibtf5oudmVzIzmO
t0zVruFsyYsH1iffNqR75bxiwJFKxdemezIpvp2gDkHXx2PsFWa7t9culm6Lu/sw2JuegWKRC3+E
Lq3ADFV21uSfaPjrZs2f+nQnF8KLrXNUsYzBeZeUZG/KGBPSnSKxDUXJ4YhMiM0Pfda/8+Z7ql4F
Q2ED2yD36+2cbDJkFiOjUktpn3iSu8TZpKLYtFAAQx/u1XTf2O8JjbJIviGdR2t+tt3LKZcFYkQt
WDvYVWAJh2eZc3gqEeZ/Fds8TBN96RdsNVprBnH9VBlZIBlgQl1+1zvMTKIEbeGYjSD8apXfCF29
iydvpd9b5D/J2o3DTujiXET2e4v2NBbcZYjx48Bi2B3WhXh8NmMbcmeHEWerOHCteF/CFoZX0t10
MuC5+Pzr4cyyKZAh8HXsNjr2ohEmjF5tf7bbjZE69O2HpwnzgokPR83+hfbrkoD7sjcN32ds+WGP
dIsCXVYflvGuTndATw07PZ0tbRtPrVvV9yZ7KRfcr+bo54KxaC0jygNULbs7zkLd9KDItv3GmpMk
hy4miOtJ3Vec9LhYfpL+NGon6uH4nr2V4xiqwqNCxy/6h2PtQ+OprE7x8qiNRwjzNsVis8ygSPof
SymGAYLd5zNN2m1f9fsZT0Nsfc/cGTU3ZPY3V19hpu8kE3W1/ZTsLc/IYnW7UcrgPbFX2cZTjtvD
SCx2J70MPTwKh/qM7Td61iuwMTZWAy7NUTFA6e3WDiVX4j6g3cZV049BfdTNjy7MTe8cI+zVym+U
7lcq2Mzu3ZJDFDzb5SNPvtXsOdINXHZ/JRc7RICe04Y6+PWA1mp0mPJfE+NTGTADJvsKlR87Hnty
SE1vTPFeFQb0een3xmmODLdqrnP7PmbLJqtuDo6EIgWGav2Rww84/u1IS9AhkdZYA0FrE64+cVJM
Pym3WXsMWxT0Y47lO15usCp59Zo5eypW3LViXHVggKp/CQhmyLGmXZsx9ev2e5wPGXu1U2WjZwxv
B6fd99WrUt1lLATOftIyT2SvIoSZIdxt8P6krsp3nab7uMWH+lmrz1G1TmUmhqNj1OH6RlJHGIsR
AiP5M0+zY5ZfujbeMAd6ddpwLPH7dH+tugGb83hcmGbcqvAXOPeKWv1l3/VgmLDbhF3jK3GJyqEd
+BDwlur3djxX4zGUZRhWHkHtXyIuC/qjKh1r6WsFAZx4Yfe2InSqs0zt1WZmHee3ATq8nJ9M8S1H
GR7YFEvgs7psp2Q+6wJrPgRBgZXXxDYzoFJLL3L1ZEkHx7rXy+s4RAHaO3B5W7adO5TfCbYaOfzS
yqfEaXkXt4nNX25hUM5bzmRja+AbNo/ODLMxuI3xPXEMD7YeJHLq291v121KA7G93LbiKkU3wWjf
J0cNBkDn9Ij0XYQZtH1p6/dMO6JoBUP+PY6POfTjJd1Hy880f5qQq2PcIZYfklYlY/BplsIVOYwk
hAXTphcvO3u+N5gNial5fU2dHO5V6E+celshvoYRz61M1zJgVUBOiWZraW94BHLlSa3xXW8n6ZRF
eB814QJaPYSVqYEAC0+Nc1amnxTLc1T9pnEDgQFviiQ4qa9Z/eqUv4aM0XAzgtGj9M00jml7qMM3
CWFcgj8zYbjaNtwKbTkl1WvRPS0GnFeqbYsORrR9UzLy/IwjNuY+kFYYG64zflMjw/13sEHmC4pU
j/8kHvdx9ZfC/ZnmsrfT1yxGLoeckhOGD4eZ3xj9UkVJz+pgkDCDiLsCfZIgmxQw8bCnU3fVBcqz
eXKYiev0N++QCHEaF80vrgXWOFoumUg/riaviO5l/FGXwyapV2Wl3sbmhQ55xnVAWHqvW3H735kA
mBlN7EXhvrFmX22tzciVao5XeRZP/fSeDzWWTm7L5WJl165ErPhu4VZtNEcaDK38t9RerPHcjtiv
k+ch3C9YRhasglAM2CBY8/ubD74qn6QOFab9a7KGb+fZkD70AgYfzNQ57c6OxDY2mOpBU03MJd8/
Z6Ma1MU5dY6hxtNps8anLI/EgXEZfAzpx9KM+2a6DyPe/D4K1n/G5CkiHKcwHiMWuciiPzLcdc0K
+hAjMH799OCSKDk5OIfGHDmFRyPOXzg1C13e19KvXnxQjXN1yj+r/BE0HJq8C/jKQUqEc2TbG+sS
3BfDENP2H57aDE597kGqH5MODlDfF16uMPlpoY5bat7MU1ldkiLyTJKqhvFsmi36A5qwHruO/epE
L31H8Ud2EhgNB1I3puzJCkqlLu9mhZYCJMqtar8XPVCM/y1VuRFoCsQnZBIt+r4fvwhh8O8op4Uz
ujRelvFUjx+on64Bni4rewNBu9oriT26RS2RaMKIkMWovcVRSP3ZSWvXWrBcOZCkFRqIrB36/C/D
8JdG52jSDsOMz4uYgml44aotchbqt1L9ZakkPA7bN2fjU2KcbUoWZHLxGhY6TUXa662vDyL8ziG8
0upCTOcUG2mgAhwVenVaTvaImTTuRGDIvV/gudKLjTIcyBCwdsPM9rEKex+nvq6/NcO/uTyy6Q4/
KOSmnxpnlhw202dcpdue4w8HOIN0eutGPdBJnUyOvVFzzevK/NrSwwYKPfequm1jxgo+wvSH1Zu+
PT63mBua0NeM8aSUHYJHgfMEtm/iZNynya2OSk8odtAz5BeTupdR0rvxB8Ms7qkGJeZSmwpWypuJ
jmdASHbWWaGeTG2aQLP7QI3w6DvNLXMeWtZzq8yelk5+oiq+jASjmrxdZhK0Gir6rAi/zFUg6QjK
iXeSjh6vNWytvOI4daNyq3Cvys2/HjDm6y3TZT4devQxpevRZjjK6ykFY9TVOe7szZCZZNjP44oi
MQfZsWdaeMm41e30MPBFVE1zdZqJRBQsdTQcFP0tg08sZpWb9X2UBC7I96bPvKZ+qD0zyRC7dAg8
a00ahNNHL7eBAQGlQhsWQwnI3mUZ0O17YapxxIdI83dziLYjTED/W+vPIe6RfhclxyXTP2Ew/VRK
OODFRnA/0Er1OjNR2ed0Osjz1/qo90hIznxI4r3cnozwzZ7uCrNRut5BnI1dXQUpY0NITK2E+lAc
zNzTfiWThXSJog97fMqy3rfaexV9YGAbi/8Nb0Wl7jNmyVonV5ZLlIitaYd7nZGgQpGLy608vE8j
DuoQX4N2tNhYjHF17v+pNrSh+B4hJFg4y3sgvAS5rGO0xha1nTMqkMZsO/Y/hfSu5VWQhZmXNdtE
2rYDqZSLUj+p4pR1ndfx8mjQ0qNQNsJ+SqZfjA8J64OsrWxsmENRohpAYQzMYnshNwwDITwL0r1K
j1uD3p5JvjrWF5tPKdYfTvqw6/4u6oOc3BUc68WUIlw9G+gRcoqRbeWhTknZf+fTGBg6fjOsF13X
ILncLP5wrdqH+bGB+q6cCzCbcNADMLcZky5o8TWt5Hn4nLWh15hbQ/8NETlR+atiX02zJ8tbRw6c
JdzGUGyO4MwYrlZY7jAn2ngI1PKpIi5T64cJfMCeDn5/tA2H+3y7tDuBGTratMlId/+P1WxSPOB1
j2E4h2nG9Jx+ZE15UGAOx72NNpbBwiG2D1lOGuohl4dhOhajTJsSIA/LP/xeuuomZA9Uq/plQ2Zg
jfFpqB3Q/DGvyBd98WiFNSxa8VOWz5ZMJCbflA70LKdCIUt7qmNRlRvesX7cLbp5tblu9GrwE0M7
2yUuV0KqxZdpA+2JfVKoEQ10T3NAAiBn54Tnol5OgmxAc+irHT2n4IgZvYLwC9ZRhXvBVqTtMnXH
opyZfuptppafg7WRM2AeTgqQcR4SC13h+1AqcAG8xLizkvwmOc+y9Nyld3VVg65F15OqSW92Nl0c
2A2xq8VRiyZ3wo27YCdFC0WZzyl4SQrDzaPjUOwKrEKVepqMIxULa0Z0pdU3s3bsuCx7CpIKaZeF
sWdXfMTzF/6qenpWiao02RNWKTJKvl7u9A46S6k9UktBNDw30srCHaxol5i/rOXwIqJ0+VmI57w+
qVhjRnh+aYDYqChGetH4xVjTy885jtCk7XxWE30jOG6a8prPf3b0pRisXYJ9dFREqJ1iYrvRvcG5
tkm+acN90ezj5Wvo/zUFJky12JV8Sk63lS2OqyTcrC9tln+pMYHIQ6Eg733PVuNNRFBa1gCTp7Ny
2U2ydw7ixrg7PGaTtz48TkxL+FNsXhXLl01gomoiIVIuxaejO/8s40tG9ZokiakFFlx66wfLr82I
n0YHetn4ot814t3Ca22SMGLndtedFBXXdf7JZOaVBb4L1GdI0ZjP34qYkWa3RBho7NdxPvX2aZB0
z5Q/jf6s1OQJxcfU19weuatpV9lcfdbQvD3YMnxMeenRJ9/FEENKs0vQPBzOKXgxPwprEhVXAdhb
qvXs5vq7OAg7xivMd6aQa9475ZOobxppHqn+kggwsmXbTZebHm4Ng8X2R0cBMEgQ7vOtxqoUY9V3
IFyd5K4aQQHVa2JfTO78bW16sYYzbmIIrvPIuiyoMmimhmDxuayuWvWSwLyGjuGt/9RwbKRrEKYP
IkQnqVM9g1toTB+KfbaKz0n/F+XXkrdMDnEFErPEPGXU5Ez6+bWjwLlM6DuOx60hvZYKcYAOmC7/
RaN4UvNw23ZqoMgfnZyBTd7T4aOIT1n4l1enPrwWxnVaXrV6o0FkaWOgdadpkd2a7fEqfSIF9Ehf
YBFHNy7Grzj9rSBQ5pRfVjI2Kh7mhQk/4UFyiExMr310kPWLk//ZGrIGTslK2xc4o1IQeLhsCrF4
AoYKo5rBSzKqkDbKX2epAZefq1IHk2MNL51/Vf+tsSlaV65j866OkMe4mqg30Eo7KGeSeoxtKaJK
vnBvkj0MecDgoyKVWOmB6M1RQ2Cqc85SSePrJKt0HOeH7NyqpHFD+Z8gCOmYP3Z5yQTD+gJV3vpF
pG/6fNwyRwUDt6Yxf08JYVrH2gLTA6PCIpJklzzu3Loh/80xJOaS/WyAs9A8CS3xG0QrWEI3IZqL
LpRl75r0oSqAOnHFjZqIawKLY0VBJ1ke2JBFtu99fmny2s2MU8yJqqUz+uglI5CQVM5GE2fFKBmS
p0Du/tWkYM0yKNp/EZt/JISlcjwmRfgscGR0QzAx+NJG4uGhhbmeoVwUKrezddpruWYSAgUOoGue
8dWJU90Pu5ZobcjxHY14zY4F9e/Triq3i1hg9hhui1NmvwwYh9jqCQ6P2n1iHeUM/gt7uCqF+1Tb
qDp0a9Z5TbeX9G+z/BTKGTYN1eBvdcjndf+mCMKd1epNOZpNzRCNIr7SH11JgKqX4JDUh6Z9msW/
sIYV7q4KmT8FVkMiXsOYWC77vLq1reFZ1XOrQYSE17ZVsHi84NhyB+VoFMdM/c1lZc89PE4Wr1vO
FIM2MlCeEB4m8kl15Sc2vj36ybKufopMK7BZbTIkMsspwaCl7klCChbFAtXKQaFd+vKlaZGGW8IR
2UYx7ZNpgqc2S3Sz60ePSEsXlpthWFOi7wEqE9IRRzQslg1mkZgIhdtKFxkldWQEDe1dDp0zVYRz
kRTYOG8WgV6kHtv0iBm4KY91O77qWe2xiID7MXpJW2JN2bck/yXSLU62GlbZIg/KaCvVqddhh0+V
i0L4vjhY+WdBAqR7g/ntqvSoKC8lajmBpq1iO14hims4mvt0NLfOamEXj6z2DcYF3fgoQdFtD3Eq
DWdnRTXQSqbRbhUILas6F/rn3CN3ohDon+HCb7cz85Sh61NjjA7VuzCxg3UHtccstjOtTQW8wVwB
ZN9VJgkIXuu4B6S3He/dvev6fddwfjPrNwZVBs2GBvWJCHJFuF6V/6nivZt8CzOsBb86L8ZNxXKR
m6br6GfCQ8EUDv5sXAyp95vxoqoRTzrPPc5z9c1eDka/i6fTJN0H1DVTvjZoHfVyiYttPMCna1Bz
RHfHKaBkhbaGS5vOeIgyP+mVgKzHwVBAO0ygEwS8kSGt8AxRtrpUvyF87KQzGzzrDXfXtoguk7bv
LE+V/7LsQoB/VbGBpFi945Xec4Xt7Gpku0Zcexx5SfvTi/tUvthAakUhjNGW6O+oNLM4ONW4WZRh
p2KIT3ty2HXpKeLcRt9Gtk2K/QjkitPn2X5XTKQSEpMh+VF0olZlEOndWnueYtLOaGERzvEZf/fI
8Ixxyyq2hAEibfAy6IKiMt46kt+qHgdab+0z7OurD8IwYf/iQI4ONVZminnp5eX5kP10xr//YaX/
eusqHF9jDyo8Obpwsrzn6sUIWS5sIIo8Nfmat7jFqxvQzI91r+6l7LuBq7SNBh5jraNc5acbHh7w
N1bY2caR+wpTXWKGW1qCVS+NwnsQEV2FsrHjatNCopfKZ9cY5Fm6F1miNCOvL2mt7kneHqVl2rQR
hsnceKvMcJsyW1u4pyMFW/THZH6b49notnrxretXro2fKo68vKNw9l0Hdhr6zZluwAJNfZh6e9aa
yiux7iPRqVQO2NbG0vCA7xr5fUh0HjTZrfjObB3jRtK5Rr6yZRNTeM48UPvLhNMENVDYdhCKmZiI
5uclYoKyWreZui7FeNbruzo9d+J1Ng8yFHJXOaS+GbYZTRtyXVP60mf3QXq3h8Zth3BbzLjk6req
OgztLsZ2DAOsLRdjeTOlA7Ysi3dDBwsoA7DhrQiPQ/8uaiwnyp8ztFuMHZH+oL0j1t5C8WuklLuQ
w/4fRxRe2lAJ4ARhe3X0vwKXXauqqDIX8CWDauyNIf0R80eon0z1nEaXWhAJTrlh5V+BtJ5U+k61
c9K72OmZHFJ1lzUv7ORgjniWMOK0NRbJuAsaPIDKcaKkpSvvdvsQkRTYU/xpT2HQZNp7j4O1b0CM
y8gQWVniWS8ty9exg0/sm3Oa8kXt+NXSFLqnEdZFpXPDrlbnWFQeFhG/NfjJm7j4oo3yT3cmbAUx
/B86CZMxvNMTtRCUzmLEjUcmnAk35ziO71lTXJul9ct0uQ8ak0muhJ9OFPJDNGtXmvSGy0b91oCM
V/MSriZZIecTBsrMY7f0wlfgroQzBPPUf/a59t009lFOx5u84BTilguicdpkkXnsWb6TpYbbtmqg
LxjmbLjXR7tmAbgGG/1T0p6dAQ6WiYeiRa7ki6EdEv7L5dZSt5IukJ6+xfArm9KmQaeaB+vCBcSO
1td6gu+o6fhYRw9p/jD0CQCB/XHZWepRg0Hg4ndogR1tPxk/MuNRyDuJmJ1ucOJ0Xs6/uuzpr7Gk
IGI4GbJThL/UUn0Te3kp4VHovbk070P1rhMkhuRVeXaX7EMzPzRJvw2IvYuu3ejRGeoSecUOtFx6
T4rVDEwfjW7vGuOcjqcu3eXharCodvGsecKkni/TASJNRbiLBiIl1tHBTCYo1Ab6cBx0gCEh0Kc8
VzJIQZHOAmdbTqVN2sevw3zRQ3TgYXiM0INaZ+3bujzNTJZaiDVXhxtZykufhbvJVOSnLi4sEvMV
+kjteDbygieDLWrGPTgLuqJ74ybNyLa7Kd01QJN5eEjTWyO9lc3NsgNOGKROFmgPJPCV8lBmqx7K
3Ne3C/Z/WIkNfRac/Zx1nQHyjnCb5BLGYGnBm9IzBZCpXjbJmJ8ly/6AUrANEeCkjNZk5VFOzotG
uuhsADLFeE4i0sbCxGxxLKyjNdr3oRG9j4/CbzB/Udf/rIT62epY+HpuSpwz5rmN26+S5dJ+20rc
eQSTkl1q7QSzacJwYWnaLRE53Uu1G0mvaRuUGQtgAgnXrqo/F+FCRAS3RHYmMsDE0fFnzWnrR7Dv
TXXMFZn75Z/Q4BmMopVuLS5gdn+gYdU5lASLeFqaIewwwXQkHRifzrETnluUYHluWATEUCdDNr/0
FW9Ij0HEpsUKgh56ojx1cjDVLxJjvdwaQa9lW6X/G/veweoGQItpgu3OWi5flzUUq8VPsoTKTN3D
Qhc+NgBSNWvarPpJkF5jXECLdZjNzC/jtzBTEVdR4pWB0SddnJfSaF/42R4PFI2m7wMbAWMjOgla
ZBwzClKGSWtM6ClIiQZgWh1/UtpL7OYn5dGqarqI2oybnOapetuY5n8cnVdv40gWRn8RAebwauUs
OcnuF8JyIIs5FIvh18/hANsL7My62y0z3PrCuSsZeKs4KxZc8ovYJm8jbYfgDSZd5RnbsaouJWLq
aMlDqccowHONd5j2k/9dDP67IP/i9bynTWtcMDO/qiQ62A01+qg/xt2mLD617GSJleu/NEP6hHPT
GkzVa6M8mqS85p3rg9wz/fZmuNCC3xLCQ2rBjyGfPaRr31rJ5jQ4pzSkUrKa6t1MHBqHT724+vnF
5xXrn93hXAbnNjcutfeWWs3BM45lfRz8r9jYc2WsGqZVew5jdOOyBWYDQ2AczomzZYYsy3c7515o
y1/lf0n9s594WxpfBvJPb+N81f90W3tSsl56xApYNr3w+2TdtV80m+t8O7Goww4gCshFpb+3HLnr
qb9SixzzfdO/uEXEe5VECbBFacudSYG2g9Qw9fZzUriH1OQnnxpnGehvoYXj4uCfEQsm4GdkKKIf
jXbzEPSqF4KAedkwi4tHFt4Mc26QnYT+7AXbZm5xDQ0xbp4RtbkMMvMbwgqq67VqrwrKUz1vOQNU
kRgfaHC8Sz5iwiKVc+74T1VfDCvnL04/B0qn3q6zHCPRTlbdkEFqUNU/PwN1B+FNF85yQOJMJmQC
ANCFDwIKMY0/IiO3gqC2aYlC+P86pyV9d2G3+kAWWPJgKETwU3XPQeiR1PotaZzNVUXSkL2VLiMz
QIomzjGpeQrcFwlphML5NdsCAg7Hec6cNZIqeQQ0JTyWvZbuiujQcbvT9MiZjc1jQi5rMq2vgDFx
AJPG9WDdEnZlk3J0IcSg+qlebSISL1H6Erf4D8R9ordqFmEUIJbmVCEhmv2jqGIAPh+aRxBdv5YQ
C+ouXk04GgaBsbKEVtBF2zzelx3iaBps7XTLtnMKGSPtb4cYolx5nbvos/rZE+a5bcblmH+3sUt0
hHCH8gXMjzd7CujqEUXuKM6HR+qHU/2lXPeQjN518NyD1nxNIDrGvF+PprXj/hiUtYwdLgaJdl6v
fL06G3lz7dDgxpySAWX0bGIEwt2+lOlL2RNhHYOdGVe71rfWCldL8GAyKqKabFPD0aB82dHH7BC9
zhYArWmYOLC8Fs54NJkAPfzezviwsnZdlVQAZOPRQeIg5xnPlUmTHjcw42rVLG0Jw+gpGMp9bX+Y
7WdST3uvx94j7sCeZ1JxGdWTiCYsqCjVvyk4Nu2gL6PhT3g69DXtVMXeqeFAGkwXwYF7tjkDadL5
4pk4FcQ5zEOq39ypY4RCVTIADNFEiiXn6PgmClqeHdKZ8WjHS2DR1rCLBjKU/2jy5gCLyWm0A79O
IfkJ+H4rGXJ8780ti4OfPLmLpLF2OD33jri44SOpJDgz8p5ptrA6A4iTufUGsoUU54sQ/hWCuuNB
Q6p5UvdPZrWbaSxASpb5cPAi72T44hKZ0zKx5doDTTcQD8sq+9Cn3qt0dI57WIH4wmUn96FnnRot
31ZVd24DqodFjAvpLSvfJn1wSs1xmVWYpuMGzmne7RtHIQU4lIUtdLhxUze6jyBOcbe16q3Wb6rg
IVlCP6bZTY02+IsfoOeLiAlofp1XPooeCQ+F1OW0mJ5muG6cAfpJR6xjO0d1K/0YJBERIX6u2rhB
qb9nHiJ2v3Qpr1T+tExLd502MQ7b3s+71Wj86S5TcrdDc/SYIIvAI0Ez7ERzGGT/Eo06MeSZmmHs
dYsEnybOPZvCtn49UF9EkS6hABRvHhhnl9MeTy50JAhX/Wutvyvsq9h65AqGUUFx5ugn+9LbAWks
jX1dHA3IUnGM0Ra8uAph6FMzTml6GIIe2OCvoxzCoA6U2HuVroV71HTCv9MOASlAcc0kgDCca0u9
xPk3gzUZp31cNtB2cqRmd8HmaZzl42CcjInQaMbL6J/jn1ykklHsbX8E3YM7U34O9L5K71gX8qnP
PIvTBRwZvbr29T2372o6G9rAy4SqeYJf9IkKZAU1vuGXb5sLz0+elTUtA9z+EHm/Ylyx0VxHc5+Y
vBdL+WMyLYfxjNadmgsPdJ5HxMQuNV6my+m5jdlL1KebbKCBypFv9Bneuc9srHZReOj1lwEgG7ye
3UDQnf1CpdEcQ+s7RTuy7nV6Zw0CMU0vx8E/uswDxtgfsWeFy+8Qlt1CD3DwLA73uDc+Xf6JJEBL
aSDQd3AFFw0aUpyFXJ/kj1BZcFBjDjAT+otHsqfMSEYyNlYR9SM0ps6nD94+fPx75+y33tFtfqyc
CL98SsAbuRpY9eY9GM7BeGrGnIBaSdyPEhep0BYZoIU/FRSkH07GQMsAq8qngzSyWmlRW+MJRRTL
sV93zVucHQyPizTkPT4rYXPH3/4qrHs7roeQV0SnI4YA0qPLLKpl5TiLimSjENUi4fXqyeAz0fip
Vpn+Opudvf+e8jYGhcLsejLGLWuonmrX51NStzG769WzN90081/MUXowP2WnIY1Ze48Lz+6b3cQN
34bE6Jn3WnQ+06dggBuiMqqPdz9p3ua6IxDJpZq2mpzT/4CwEosh00OMplncGB8dLS6z7BnHUWYa
+2nwo+WA2mFFX3PSxGPACDJ9HTVb2JsqtWCOGMC8XoUaNjA9t1NBF6bVzz1BLEP8NOXZD46g7JDQ
QRTawcVW9c7nfdoWe3qFEYiH/BRZrwZKQkQJhsjmSqqJZEclvpqSk1B4kbAQYnQYulCc8wXTT7MM
kmfNWkoM6TLnLkux493+yDoycm31Yoy/4+mlICQoagO2FMQc0ycMUK1cTpm1y1BImd0aEHlfu/JL
0+M1R5iQcAdxUXwvn5IgUfwF1DE2XHoB6kYSATlylx3QLDEmkNqZTcA3msafgRAfGHvXJ1d2U5ax
R+Vbiqp70dTaJ8NY7c0YsMhvoT/HbblUyOEuJ5LKdx4e+q+lO6tM/s3F5b75rHw6ha61aMJ/dQEE
1KKBhsMRR9zezUr5KW2JHer3SnMPrhZ/+t5Vcb/kYGka+xcOKA+pgNqOxDctrVubvGWp/ZRZw1rJ
8MkmACWcZDlO69qiPa6tAouJ/DN036voEEWHRP36A6/5FTJ7Xf9EsDXzdsBpeXZynuktGaouuVIs
NcHR5vbZrbh74oEQ9YZ1WUDvnlNeSVPz8Dm7FBwDB+dfNvBVOPSYA4tpbJ6y+KW2T45NzvczbEm8
e+Yiz7+VCdWw+7C1W8+9KmSwsAgTO/G0cjg8BhOzuYkTHmc3iGORszDi1wLYYx2BTrnC2dSRTPgm
yYHJZx+czwT5yilNtrbJi+ApSFtJrTCEFpjomO/UWQFJYCapjGRw2v8UXbX2OQAPo3xy035LS36k
dlVuhkR7mhy8Vw5CZJox1Up6tyhwGUzYhxPs6vZPSPIqWFJW6iM5FXsOMOvIsEjOIyUEF0miG/LP
oktKItM7J6Hn2u29TpD1A4tSnDX/T+Sv5ANim38MdCVVe9+xltEYw4M4j0QTZXcMTCKP6ds4HDqb
2P5OMdhkol3nXru2ABcxSUFaZPSMun7ZJf8mBwuhuBcKkNS34hlVwnRoeo/D+q+f3zwAnICe+oxa
reORYfbUziPtMTTWKgx+OxcMiQcVQu5T8HfawQb14V7ggxmoEHEKyPVXdHI9Azohx61cbvncnTj3
HWTT7ejPyNY+IomLoqI8RYiYn46p/SbOkVS/MPZm9lkXmCpcP4Nz9FB8SgqFFY6ezxBZ60C9KcXT
nDTi+poYGw5c4ObINQ18QJq/jPJuWYWYGuPbMLxFHc35elWa98p85PRjx3FYNwPBF8rmzvAmSSUY
iDjhGCzKYNel75QCyBfcSo/c9FxFDR+Zhkwg3S1K226WIS37vSqIktW/na1tpfNXVXMzZKkcwgad
xXnp4fE92vho2WMgtpOVSI5ckrKhTeu/RoXJiIknVn+3rSAOdarru6xHUnebLrgHOFJTBsemuk+h
h2P851QvVQdOwt3SFLeqW62upJ3bfqtF8QKWZ1mvskLykYmEa2Qlkp0iAdnZu4mkgO/fKmtfAzeZ
MLCjcOupj0wFFYkBc++nybayQPSL9sDmjkVpQR3L7h6QkjFQz44sT5pJGM4aV25qXfseHq7+FjvG
b88vy/rO244WGVEp7TjYxfswhPwUGuktVZyGTL/yJ5+mW+taf245v7JT3khFssFa+0rcjlNAgZVO
2EZE2sPnBDUl471Oglczx3qEduFa6cV2s2MgxDNCHbc4hr9R71Hy8O1ajh2BbjIz+zpysUW8C226
pyQaETIE4E4mOv4qCdKMTgkwqMNGddeyl/uxC97tebAmZ0kFgqk06z7H/Kr1z1OL65WBIffx0HqJ
LmivQwgws0frTl+F7x/6qluYIKPaSX03KtkkY2cuc/1HVy8+DxCfMimWgBPvrCH94yKBFFSSbiy0
7GAm4mI40V/t0BWBFNrwOmpjioijs1Pm/M4IN3NPwmqjL8HJe5KQXCxCz2QEUw3WeGahMtsQ2CBZ
RDg0mtMsTZ0/jDjM/60jdCYHuiiond6dgLXEWx8TsrJoXeuvIqqQIVX+POHz8ExaKSDQQQo/oW/O
On9r2ZGALF404oxUbBZlWy0Ki0Cii3fZYMWyzZyI/gfLUBaDRggkC6xoq2xQN56kYwdY+uYF/N0h
fPKt71hPe4otlijzBovHiVEBCDXuuPKqgz/X+2YX0G4wkStrZVCJrfFlJrJ2cfjPRe30Zo+di3fB
rjRKHA1jaCvtN+l2Nl2ZmjfaTZrVo8v0r65MZ5Tgj5rap1aEK1u3tKe07D4yF+sij5hqDG9VNNcU
xdkifVGQDXadn4F+PRcrPVaxGJw/Qgc4F7O1QrIOt5WBgA8U2ikfzsDTWho+TufVI1PtAT4iRebo
zpuI0Dam39JP1pUx3k16HrWOG+0Wy9abnqe8ubhaQD4j+rP18H2cX91+tTSg+uWxfeuCAUBEwsFa
X9jRbeBhX6cvqBLYHAHrOamUtmJNXwNCRLVNWQnaWuWfNnXvWhGvIHOTdAuYgIMPukjEocm4SKdf
KUcDvO1ypKz3FlOm1k9rm7yDA3YZqSjZ6974Gan4heL0Ixdo3K7XwwzE5hrieGdG484EsJLF5F1T
nmHKFoTix00WFcuMbIVZ4no2ig6yl/Ag8WOQBCQGMTbRP01/Gw3ARus+fA5jcjEUfKwYuauobIzv
oNvkenoEZOhQliCQUFKn94dsKVMS63r1TwfouPaEdy0BNpV+hN5PqawMNy7gxQ71XMJJyhAJ152F
Y+d41luEUZ2i1g/kK/OUw35rFQ9h0xrhNKsNpAxHyKGBci99RIKVtnxCOLy3YXeB/Gv9dJcl9Vnq
9D7td3+8N1wWHcZ9StiXyh96VE6HxmMJ00REbebxxvraT5kNemUzIbkoOD5bdcOu+tPy6VfyfM50
RPMJ2FVfbzAOyPUwjSdiWilw9hGzdsz7ORo6ni0GHg6DRXOttJ0D4v7p/2g7V3O3g4y3FOGOAjJm
qDs/X6Kt03EqDHkao/06m8jMVwQAxuCEDo9Xs4+zqxAjGaCX0iPkPK4sK30SOIBc2GJU52RYst96
qzneylXUbMSXCx/asrds1CF7i4K49Hj/S12cTINzX6xjQcTVPZLFWUJ+EZX+JYZsEcBuyOiJ5xw/
RTtuOWu9eJHzbnqkb4msazLhEXKqo0tII9jPVpnZbz3HoMvd0pmZ8NY17+E53L2TiweDuqysjQq2
TkFwjV/aHHqovfINrvd2COZ38J9eTEQVzH0TOlxuCQ2MvC73xdgcdYfPl3GNxj3RkW9OI9vcwcUC
90bPzq2ZLhBxdZ19CMCjqvljeXFhp81/1fF1dMh2kttMw2wTGtUmEDTzO48A/VEAVXDQsljPsog5
rxe6+U/2DSeTAtKWlGTnglAsXd2JliE4K+THDmAFfcC8iFkhT2W0Ixnl4DGp8rkMOMpZ3O0GcpqF
YRP1ZLBBN7dLjxwOJ4pV5v/YIcmwEIozINCCPBXOiesaB1XSHE8frrEremc55yw5bXOyojLR3Qvn
R/T7poqXszY7l92qD19wydroI7Zx6oRLHMgUcwgQ9XCpiZs5A86N/Ne32mWHFlZvChANUXf1ocwb
I/QVkthbPJqI7qSdE/8wEX1f8vSWwqDLh+/aiffacO3K6pHbwy3sPeyAY1ES1O9XpuSUhUgQMpjm
PbE4fm+nw8B8aDj8/ShXeZut3ao/9mayGwx6XnkBhDNyGIdiOhrTygNio+mrLAD8uaN6acgtaqge
bvknqdwVxDDmPIpWTR00axPC2jEfy6WOTyq1q5rMjTU5q5JejTXRR6yAmAInIHKIpYhyYUT70rI2
vT2uR4gOTF15GFCDfI/pmLvltYhoa2xzpe2r2noMdbS2+3SVKmox7OhyiQJ0NU/sKV0wb9bxSMjU
WQQeQwJNgbYOjz2tOgeqMrtBIPcPG1MRWu9fJad+Od8IAtYE0JCe8ZMe2QCQzC9fpxzytDKPtvrN
J2wu/52Hn7CzFzXn96nLdTovZNH669QllG3ejAjvCLDZAHrQDBHQV9W4L3MUCN9Y1069mkzQoBNl
W/KDgvJc+NcxImitzxXW0P/qnrTQWQYgfByYJh4eaMH0zoPCJ1MYLhRIG37/BChRwdm4oYZ3V+b4
5Hj+sarjWSl5MwLizc09JqQwhY+y+4dr14aH2PyYI5ABQimNLLwHFKceIlf0sANdWww2p4DE5st2
QUtqAmEKhMjBBJQonZcOUFjh3Hyx0BF4Z3xQgijpodWuupwzggb5cwWEqxwGsvw2ASn74PikZ7Zk
883gzOucyCS9o6Q694IHVEzQps1WQXSvOd178S3G/5VMm7TlCxNbxB/ufi9uNTn2GR1pFAFKAvF1
dm3AjnCoZ0TdoTEgZ3J/xNg1FDWMteaeYNXL+pDwvzWxG7xd7NyZNsF1VyN4IJBWJuga49R0V0r7
kUHGz9wpF88cgij8ncSdG+lfdedvy/xRYASxcYUr5TNseIotEUNjykouPwmD0I77ZAGsaNtmicLs
oDVBFaN5sXAtBrNYcsYmpgWShkLzsfOin7iUT74pVj2YZuE525j2du8XO2CGfre29Xothp4L8o20
uQsWqiWUajcfU0WP8XPSDllfXUvrqCdnbby7ZrWKIRLgGzQ2l2GG78dSiYG4DRCFuF+UnEaM8rPx
zPcycdRSp8OaWtEcVOFIz2BlwBwojbWL71IH9oaFNfgEJl8/bdvK+544gmdVsDLcQ5m0K1WdGzQN
aCLQc51BfyPv8JTp1jKYx0BrBVf7QPF6zYC9EbC5DCM7eMpcpVHKbRkD1lGc7IIJdTD10dFHR0Mg
u+UhgSyLcUz4D1mCWKrSbJvaOxWeIbUslPk1+hhRxAVfNTuYNom76aWGaOvvw34k9ma/4SqsFIED
n6GKtSQ21J82QSnR/mkTtFNxr8kbJnjitvjncDTdZCObLm2ac1gU+9JWixBLoTKMS9FpR9eoCO7Q
Q3LFeYSbnKBu52Tjxvon4bgTY3GFLggfY3iVFI9tQzCThueBLTgImxGaPLGrqbk6xmvrdufB+pC9
9RKn0bENknsVnYRGNW5mcGDp2jqPmQ6MJyBC/2GVcyNPPayChIS+or1pKIA4fLhNVD+pzl6w+Prs
TfUh4jZHPzo0jfkwKb8U/bTT+YPT8jlJg38jCuarCxuqrHPM+Zg8uTzkbn2zgMxkxbElupbZxWqK
oxc/JGIDw3JdgJLxrpbFVhsRr3oWxRjII3tX56aMCMluGruer6gOyIQZ7xKZrHGgX6oopUUx2pjb
AcCrLpOHkHTtdogJ0VnsP+CYaI6/fugXSz0r/saZHuMGVAqGgEMEy2L+JCs9S7Rrq1+jIg7/9Ipo
iRYJFKdBaaiHbBcJjnpP8amwnOCaz/8V2yarDuyOOFUmSKticj8cG2PSzmTwlskwei/KRJ+7QSgq
PGd2eBjJWujE0OuJcqA+Otz3lejeiTYa5NEDWIkE2urSXhOrRRzVG2s3EXz2QCJJeQsgT7XFPU8s
kAagud1/o/hkz9CT6zcAd2gSIMSjk2Ql2Sp+kqmtVg0VgbQ69dlOTtuoEbsY2TrdIEx1kf2k+8Oy
oU9RTuNRETTwowhfFZom+mjao7JLbVqK2l9M8L6EC0tyGHhGNAcWWu88Rh/Nq46VCwYhFvj3Pmds
mZoMRF6y8CJ/3aMs5obxXeOOL6ycGTtK6hfHGi8xAkfsec8pxz2R9deKu3ZkI1Cs58s850HIQpqM
+3UMqd2yRqgmZh44ByMExRlvAlY32O2HDVLFgwFn6PoyTIjR8EO1MMINWqR1Gv82NUKwOa0SAmhV
X+1GAb3dYNUv0K5C+3Jni4RIpkmHFlwf9ScmPy41JhX1qXqIxSmhtuG1tr3daH+keJeJ/axN6TnM
eRf5JkLlXLwolnTfn5oANhA5bc5sHi5e4hN5YJKC6Tcgc1Svzkz7mUBBs3HIRK4KofYlwUcZu18h
p8eBXQrLtqRdYZJ/GurnwLAvUQ3Jja8rg/Qh+L6mgSMETieZcI/wmbGps49aUao4BJ62tPzoENNZ
6ILorNnTIjf+ue01zZ9nEoQamXpFtnaAA2TFxWUKSBtjo7Rfpf5CE5Orv1GGZ4zS9xAJ0pfAmlCp
8g8Jb2QM5kCsgqJKD31A27dmAXb45TgS+1SmVEsqrORtxTZ1KL0M/IZwjm1+Ml3pQZoIb6LRl6qM
FqkrTmQQ6BrnwRaTBJXA895FSFW+KilxgH6qyURpM1tOZ/6N7LmmuokipOK6YKUfAxFEKZTPrioO
w0DT1IKVFpQHZVQrKwICY/MzIfrcbRzM8uykVT+x4rtHNk7K8KlBoVu0iOBFkZ8r1+wXYBXy8FyS
uh8O9nBUbGG0YP0l1GYnpegxfyUs4vCMfqNbvy2ULeQt0lEEhNShg5kSzi4QgS1OSA3HOStvT+Nk
bse63c/8A06vqLtYFw09GuC+MaH+MRHHCbPTMNmHdzX57ePsj63gEFB+vYwxcdjqLkZfzxVahXez
fTaSd0dncQdx8Vr8DuJNbyimaMumGMkljqsQ/yDAHche9YG9GILELFV8/2bElCPsK6CCLRLhyoL5
lP1q6W8fUqomB78x3Q4pvaQZg51iJxtDg080YRjKRYiZidQAZ6Kd6UBsuhAvMouohbCugd57nSpO
+F9VxPOI/0cDLqExqoMtymWrCBM8d+NzF28qcxs2xOPfEoNFd6tJ8tbJaJlBEPReC/GeQPayaKMG
MImGOmY7wrvn/8x2PManjG6Nz7/Pr9J9p6IUAdalvE86Sic3FsYUpQs2KBB/UmpbOMcM0VXnMqO/
FqVvdfwWsLVEUsZzgfA2ikBPTfeigXyGJUZdN6owLNWMWLWNH+X0m0YtvLB6G2b52rm14rkXlAYN
1FtH4zNWDLIamA2fw5AKDn70qlvYszCV8SgD6e7q0VxnoybY5Gk/vCb5FNgjban/5gUCBmqz5mQs
KYxfJj0Zl3aEKcRZwPU/oUVvx4n6uI8yPI5Lj+fykMa8ejf2OK10aP2GRZ3f4CEJH6ekU14yuhDf
WMh5RuRUzmx3sNORxQjZFrjhNvXnI2tAagJplRdcj3pW1uFbNvFq9hN5FwJCBB8OlPHOxpeiqMiz
iY64eahn9p7xLP1zpzMjK5luGpAUOtgNsJo5og0bOaBVluuIydw+SXlW2CATto0k82QD0tzz5qa3
dxSwxO17pmDMa9tAPKfqNNIWm3f1KKEt2KVwcaR2cUV+sPk99eJRF2xhAV5Irg3hU9w8iJZC/E34
7p4fLhsKQy70B5vmPyHZrs+Jb6AVDsaOT/fJgTMceDmZO6Zg7j6sliYoSGVFNBA1lBJoxm6otkG7
MZl9HOLmSry2GKaN9sERFJAOgffKAdYeQi/8q8tfvWN1YbsXCRE527x24DdK7RGJHIU0KzZ1ke01
tHbebGvansRD/gIY0g0/Ss3RQaF8mOQzpvilRWmNyJHRhtimFRmuEQ4mwm6Pg2BiA2k2DPX3qbtK
MnUBK0kqYNAnEWISVYprzFupBoa38WcbXOAwStJ2N+ac7adsmU9wf5zXjuBTirdpyJvGElYCRQt9
HMlRf8XyjZj5k80+uNr+zTyG6blaZ/4EOqJcdNPJS7insfSYnd1NVY5vgcvWQrMgxxeRwo8R98hn
gffmjjOgommBhPoo9obVfQ+TVfEWZXMNSm/WXEI4+/4qYM5vUK7ruuBvQZyvIkeZpcuYd4jiwotJ
srRkX9rkS06Pfvj2uLsLKMquYLMNtSTH2uhRuCznhVHD0WA3ojkeWrtftICCfa++hnn7FVLYMcjf
heDwZp9Jzy4mIlAb/5nOxxTQrz7WLtsySUNpyfSVwZj2mYx5S3suyzdVzfkJyhdarRpKFj9V11q6
pyIyd01HEY7aQcdS96hSW6yi7STfs/qDAnCAnRUdpoQKC03VgFxCuGqbk8OAOkpy4LL9MMLsCEoT
4eYntayTlWVvkTatNcu4VHR6hqhYiQ4uIqsz9KRcU05a+22wJja1oQGEl5UvTHLRhX5ym3vCqNPV
r1l9d1oGmHnQgBoXJ/YmdNTecRgCkx5q7LROq4D4WU6epdrS1gRpVvEAP89cqgJpdrZhJd92ap5U
r/NGwtOK0LuEem0dFw2Xd6fl7QM6bjL40uVImUWHthUjgtIyArOUU+5M0xwpxnm3StIchnvvkQ2a
AVYutffxtck3TvwypNFaNVjvbvmiWxTrjMtsTBfJzocBo53FnM0Y1VUT34XxhnrOO9q/d+wmTBhm
o0JfK/WVoWLHRY/gkB781D8VyjtanHoEsrTDNdKHcqmxCM4Dl6Alj5rcAhi0jUfAso3v5vTZEcAt
aW5Cqd+VYpUwPWrxue8McBDWTtjeD0UCmCzToqEGlDjtbTDZZJCbW2cKFl5zTLg0RpsHMGZMPq4A
PUkvW8TRey2gEGkwpyi7TxGSHxGjXrBddm7MIIlOP7l581jENPXItvSpFh0vEY2igoQJzxvepK2Z
+n9wD5EqeOE07VUDeFSEjzB+tbtk0ZBVDtwvH2vHUnxd/m2VBit+fhERqZ2CtbBsxBSdp6vT/zMA
JkTZeKSl9ERMlxyB4O3jnnPFU4hZxQcekIWsNWgAO390ROoH1LQy53xag50q/Z0ddMc+m8tlBfvw
9At8qLUgUR1FyNo0XDVO+AXMZneKgRAG/SXmjJtp184Eh4LCioWVND+xuLOZ+8njrjA03JcUTCr/
IkLLJsyCZQQVnC4hHgq7c1dDwDXZkxikPGoodk9gObCUpm4dWG7Whxm1xcKfK9vUpBGqoKQFfYyz
bH/UorxqFPHR3/GUGZDLc4mU4wxfOQW5fLrkyLc02IT+zvZYht+3Sn3YQm7GBKwDWeYGdk4d6odx
ZkM7ya2N6HzjlFSd/IAI5Qf+MuTU2WpsF4Ak5GEl2SwGaP+pcc2aVrrOpCWKHz3DCiWjOXcJnOS3
ZgeAP1jbOFeA4DKkDDr5cxqf881ypsqQKGjUV1d/R+1vAFBGoJO7YfehvJRnaxisS5KWdRqyr4Bk
5n3GVcP1tKsl+sFv6lp7aW4TncMBkYbBVdTXklMw4QfkzrM9cIijw5/71FJi696ENQcKf2XEc7gG
cP3ksW6ComrxPDnAjSf5G3MbFrBAG04q2Z9I30c2kUUk/P32ZuiUtDaeOFkVapT5URgHAYrL8/86
oD0Ts5Qto92cFoyuWhgu4pptF4NY6u54cOu/ThgXOcWEaEPGMiW2cr5Y2kcWrFmCmY5zuMpOmejY
SHei69Cjy6r8JcAUUXL2cUFI9WSlnPDZk8VV2QbywLRuqaZG0I87Sl2yRS5MlFwNvGSdObESEx0A
CkqQvwp2SfeoYn+pkDP9sV8K67enNV74l2l8VtWlMZCLExqHCMr43es4Pykw3iYusGS1XZs+lPGc
tdeYADssbOrGkjVHg1p79XCM9e/RpoGrny3jNPoBkQcTycx/CpNZNcw/kwllPdePJpwH2NSTywjv
45ISwqIDLy3mMw355kr1zGH5SoWsUhpvrf3jAAU1uEAzjT7Eh+UP9JG5zavktSWXNvQ5CK3h2ETs
ieU8n1F9J2lwtQihKbrg+ZzoEz3AXeL5UMU7g0z0tmHlMMFLS26ZlBrt0w3ZXEqkdpRno0kXMTHl
tGbEsCkghcNLQ+tjorqpSlYU886XHPp6ft4jEnXqMmdF/zLr12deaMJvFVzqLFlVHkdsJllCHgvH
XmucQBiMHZuFxgBw5NwCzOVWZ8iaGWr0SGoXyt/VL77kaC7Lgabea6T/sWag1YhCCjYZlwB6fgrr
GnOIiF0YDhdSyQS8KBXGzRuAhm2r5HuUrAKThKy4F+m5sj9nfrvG9Zypz3RWY9nv0qbv+nQsyZ6z
uOGpmkNKVPo4h7fl3WXZr/trIt0PYBEcea8Fbq56yQesg+hDWuiQ0oN0Dfoo+8tSc18HaFMELGXW
Ai27zFGN9j+OzmO7cSQLol+Ec+AT2NJ70UmktMERVRKAhPfm6/uiFzNtpqZKokhkvngRN2p2KsCJ
mqGjog9rgsaznyY0OKyeRRtacMaaRisZQ1AVrTowu0OyT/pg57Pgist/MdNGStLzlkE/SaN+WUfG
kk4GHnW4NIZ1VVPEhoeogNejqW+OGS103T07nbqLJLFlLMEWRmgPU2Y+LcAVuTGBnwT1w4hhlWgx
X6G2gbrP5oNoZQU+bHoRkM9LtNw4WylB+WtyaQfTafrBiT4Fr7+n0bG345UaOlvL17Ctw4TA6aen
OBdJrvqKiyUKO4y0FkJqmx6E6OTT5s6ZjmJbpasOGQY+yXSBLDmDxljM8IzOHe3eeiQJVbgXrGrj
4pZhLaef4aDhmVIdPDpcfbxazmLAI+lbw37ebqxFWZmLJn/C4scTt/PrqzeW65KbbIBMY3+05cFS
Fym/o0uzCBhHzwaSXzz7lhf3muR3M0yXhbPpXIR8vTpkqr6ObQii45cpifvj7TTss5qd6piJt+EH
e8S2EbU8OCVcQOR1lJGZRXVyVtLCCAGzN7wdDSfLYQC2b77nPPxEIG+5p6wHq0aWazYN5RGdR14o
uEcpO0CaSZTqd8CSmxMCdsqDb8oLZnWaPRG18SZkIYe13q6Qi2cBL+UQtLxN0ffMoz3iq+HiWPcp
TS9TXLxfC44iU7n3cN0CG7/ktM2pkwVQMg1VNnOpP4QfoYzkxaguGH8j5PBcY4gx/tEkhC3/ovxP
zIbLEmZI4RYR2o4H6KshRBygPtd1C7Z4K8XBGU48kBQTRmiT55u88DZGMRL5xjLEH2koZ72hXtnd
GS3eRUwyrqu+2T1Qd3rVEismkGfODf2r6cCSYhXlZrSQLQ5mjZA5s3zYc29wT/p0vZi4B+2n7b40
46ZXBA+7aK6qrxIGlKTwBcXcZaJum4Fcck4q4ltm4DpZ1KRk83LrM02/fUw/cUbNZV2dcjd8C/V0
LRMyN6GxGLhGq2S/239jx14Ksaa33kkD9QMvehkRyn0Ww7/RhKNA0Co/Gz47JyQeHTO9BO9t4GuW
VbIpxQlOYzVec6ddDmW5E8Nda7YyYN7AnKRYGJQoAcuhp3h0fAvzMjZsu4kf41a4KqW/KATKm+Wt
bMN+c1KVNzbfvhyIG2Db188maLw0oIOwO/vKV6Fc+nKTDf9clqlDQvfhWYkuLGyw7JIg4kBxgZsp
eGcDAMS6tUk7XiTz0wWDzWff7eOrTnGsA46Ikgc0sVGvdy0TvZlf1eFUwm8kBELX6KbiyhB656ao
F656jXHJNjx99FXBWagAP6wq9C3dXkQx4JQopaqMfRvlV0lhbFw0kHbwDwnP+gJPrCP/QiBbMSec
CRVrbDQ8P1hmrafdnCv7XJn12nBwj7nugi9z1/CLavQQib7YsKHs7PRUOAT9u0fLYZUV1C3SYkQU
1cOMXvcGZk5lRm5uQx7tYRIdzvoSL9wbQ+vMp1mnAx0ojateWsxvhwSVSiGcjNo+M7yCTJo/NxwQ
c/XDMz4cZ+J7u0TdSCXo785ExCGETPOjjpIdZNZMQyL0OWUDPqBNcq2Ga+lfMAGseW7PkjoEj6Ls
9RqCcyd2hnqJNB6PVB7qNBSVw780hK0MjsJwfxzvYSLp0X3XlHjB4eYrI0Uo+t1rnWfZhgcbP0Cl
UuE39Yo7P4QWExBWCXYU0105ylrPW8B5Ofz2Z4Pns4s+ZW8snYlo4BOFYwT3gT05bb4o0ROl8duO
zwnd2YDs0zZG8h05zRYDEusiTkRIPFhz8/K7GW5tYGyTkj1jMawTRGuV75IvwgcU2raU4iAmINrm
l+mAFe+NemPnZcBEj/0SdyPUTwaFgrgVWt2sc5trXD9lKJYGH/equ+WpMdOh2Ifc2CPxz24qfiE9
ZhzC6fBsgo0WAsqICYWSNHFgux1TA7eqvCYUYnJq2v7W67JjiehiWYDy8Ru6eJrKwEAZiOeq/je2
Xy744K7/i/D02sgDEn9TH5bHIijX0zWiMcTM4KYRwT8zhw/f+cyrp9QxHD/qyR3QlfibtQWx1WXO
m9B3TrCT5y1VsC4reU+vFwFOapuDCvRVKn/M2qRWme1ixIs73mx3HzaEh3kFzaPvv4LwB3OcEXwZ
6i3HGZKh5oz5T6u8jfFRwznkKt+ZdTbUT6kf3e6Q1hBGY+UN3jb3uPeCGZleYMjD/CbZUSe/ncod
mjpePa7p8cEW2A+2qrhZAWqMjkc7/+rQmXTweOypSS1/BOFGR1zKs3Il5FeEJ6ixNdwfBxZpJBGV
dRFMyOxq1do70/1pwy+cW7ccm+SAa0DHxGk51FK0V8pntm239cULwiRVUBN3bltOrQTcfTvukgEJ
kEbQCZ5TzBt8ZeFk5X5MRIZcOTugWalq9vDoJ0hlbnfx638tmkaMGznjXkwVIFlYzYSsAnc6xHtU
RnCIf/T2W7bnuHM3ocVnXIOAD0EpxcMKzaOiG5IUg7ucyLpJ81BGnDXcIHwyA8NwVqnDlvyfXL5A
lYUCV0H6LqGD4XzXGbHKo2eRFkcqsDJvZVVXWF0OsPIWxGkcHN16rUXq1mQUTtF6SqWj8WWZkHrA
+gLg2/+t8x9mjBmP3c79do1Var6p2acFPczFJOIocJp5PA/8BqN6txXvQQeRzLlwgU5R8XTfhBCH
kE2orqw7/zUVNfkUe6ndVxqbCyLGaPY3YI5hTZLW7LeyODQ0hpc0w3GFCTsFD0a2KFEiZHPpky3w
uDQEDUWwLTafZEcFrrK8O3ZksYSVghzf5/GtGfVFmGoLlhtrythblOfGShZWka9bWW9kAuXYeW94
vAbRrc9eAT+wYvwp5KYJXjJCMWfLKNxl1Z5IZVAlH6zTZNPKGFAT8Xee48SfSHIqpTpD3oz1N4dN
WFOSp9qV07uCgT9HwtcrQhP90JVAYLKzqdm7YTSfCb29em3+VZSaW8wzvtJ81HnLrcw+eUgfRfhj
MKpi9voGOAB3RuxqDPIGk3xE9N7mk04TVkHraQS5+xIwg2STMAqHPXWA//skVi40e1GEYM7Nyp8k
D7xf2LWNdptjDwp0cn9cDlpvWGWyWAxcpg2DkjHecUF7BbUNLNsS2DNXnf7mJXetwvp0dWtnwSaS
Y2gP766vsN0U72U9aUHhXIvOIW/RHqO6m/C8wyFAkAFat4KRT1xtBAMjjT5SM9QWrWF+O8gm6sC6
XyAFl9QhxhKmxkZQasMeXEmdp153i5LYjINgrFolUV5BuDEir9nePWv4Se0QSI7NoBThk0DQsW/D
tOay/yKmj75R5iz2F3331QQ8O2PtGvHXUNNWAhKKqLa1YS3C8pG18rNzc7jR3ZvlK+eMkYjPR6wS
0oF0Q4Sn2/ZyGm1JFZF3rDleuJxWIzodYD0cgPG5U7w5uUKD79dDAvPBzDT+uySfm4zaRZPsEpue
qEB3bDVvX4oeU9pUlQLcBAXJ8U6NKW5dUP2MAFVMTv92hDOpY6bpvEMTqSvk273OohVSNvbFVS0f
hvrq21fvPRT/s1DPCnq74jVHpXrnld0YOjc1HH9hv22Le2upc8NiysTzYIu5z0jFowq8nyQpMrwG
u//psQ62ENdtNzvYLrUTMIrUsv8d/PHcWndHPhQQCqNz6IIURX3buzrWhe6i9OKjdaGbOTcNITAe
aCtvUB15p7ifow82ESOEiG9DT/ZWHkoFh1EA/Qx7dVOBrluX46+vLdx+4xOfpu/ACrWlHfOsJ/E7
Eu5h+ZT/tt6erG7GUd4i5MsMGgldXEvSEXPfJJQ55aLcmlXCwWJRR1jdh6jOIlxRiRjyx7g0+LEk
5UGWY9lm57HWRp4u5b5xlwVHO8Xwsy6JgTQYzzTEwN512j8To3LSTKC4zjnplo6Inc7V5FQz76Q2
eya+vCn9kQfbRIWpphFzGZ6DhX0wB/V5S3g90KsXMrjiEKJamN0Jw3PvPD1LWwZYwIXDOVWddGor
mlYA48CRXD6r/Fim1kJPT4PFs91EQOvr99qJSebpeB+upD62JTbOgOFiZJxJkksWvSvlM+caX0zz
1rDNtceQ9IvYLDeYxVZ6QfvCyGxeWoBT2N3Swqsd1OrajGyHMgeNu9+C2w3Vihsb9CBZ7zEHbRTY
HWAbupfT4XfwIF3iw8lvrfPRNTrrG/OVjJcMLJlEJfAqdemjKSq4eCDeJ9FnZ1Oawn0U0Uqoe4Nj
lPa9GQ2TxwgJZhI/3K5cpaV58AhgUOWiyFuQYwSLlgb3B8Jorka0lUd8M/45HAgGYyJOZ8Ln65a4
FCche77yc4Awowf0cEG/Hk20fkBKS5zwgtAns/e2Tf+q9lur0QtAaXNxfNo5Xky8uU0ESXRymhmz
mI+H7Ngqrwr1uwP9E5oqDgywFaQXRRXsIpTicrp3+7eRJG+bTd0TLi2QaAcgGolNtqTtexXGPEab
oe13CUQptwDdLnME8q/GZ5PVZntM4RRe21g6jLWIf3uTuC+bT83Fth3Ts6wsFYhQg/IXC2ALxtpB
bbJTGLZ7a+Blwhxr1+wMEcjlHlWa6QRZa9MPSEU9ZCLjpQb9psTfbjGm873B02rR7tExNbYK5AGW
ehedBv3/T3lklZshLS9ZFp2KjrwGn5AOxb7Pq21F+i59ZqLcdImy0rVXkDzK5ullVJgNmGfpWmGN
/s+XSIxTLVVxiXGq2Cm8uA8t2LNEFO6durA42tGEAf7eWLRs8gb8snGO85cqweBi63jRiQq7sXOX
Attpko8gf3LC9GKX8s8D8EtFtKvAhdjgQCR9x5umqNtoTC8Wn77UfSj4d/WauKzfbSgmoCAqRGUl
kNIJ+g2Kg6bhUZguKSGnlhqPdIGtgqBdWEgGDXumQm5V/xRKtKFtomPlw15MtEA3crpzednavapc
Vf8eu78TUZhb+tJmIxbIZNFV+bos0peNE7RxPw2wBDbZJbt7y2FbKv67a/5TGxcQScPo+WhNMrTj
KlCpefEl5BL3wlagieQlrRBHNXdbkfaR2qXQzwbCiOefmTDnXBd5u4AnSdUb/UYHiVysxiwixCEx
vnEaV8MD/CL+mSuqPxyl6cNxZORFRMLMK5kF8RINSMO1e3Hym46n0/6Jueq1+qdexsva1kDnXhrG
9bzDVXg3uVIYcG4s5afsuF5b6tKsXprNLXDrFR9Zy4zL5xI7dmj81dGvJrDcKw8RHWP+zh5/B3wm
en1zgNBRPRxFkPxBQYhnDLrAQ930wBM344/PsKR36OD03o4X3f0s/+dsFEtJcEd3KQThmk8WmXdX
svVNbtglflbObtcj6FRAYCQrYtHDNx5syKwmztiWcrFgZ6UfZb0pUembAfctpwsDXGg6/ORIFlqs
Gj6Fg6mXwKiNxERNTKyjRpS4bYtjIfis2yzoUb4zMTdgdGjxu3COcb8a8WOneDBtngN8PUmy7ezJ
O7Ky0K9V1i/NQ2S0H9gzj1rPBnBYDEVLDfcBib6QgGHxmenvVVCDWtbpGeYQcP/oVgjjeOnIS5Me
rZFyqlfHPdEyvsdhI3G50MrRNNuuBKHM2dk+u5QLm3xPyGUPjcUMyHXaoDaebgsKStr8yMAV89K1
+Kpz6y6Vf0nwpnNkVLZLOvtL0ZKlHfxok3WMV3RwfhWFJovgFJDBGR1GbFy/LNbrNbYChXftoAJY
p7/XDq6OvEd0+lb9LEjGRadxhwmZ356DRwz7EDXHMdv77DAq71WgqFqJSo6tAmR0S4tt0ewrPg86
knKwaXM23MVmmus1UlTTZtE2qYbn8tZ+01c8q9VLLb56aJtC/NlodA5anm19JwkHefYx6s5i2gVK
5VQVVDk194CeC6XLV/2osYqeTpnk2Gt/rXAXtcZIYGdrL3oq2MQ781SSAx+4DTfxu55ANEX2Y7LP
o3YZ8fVGgNOMHDllYFFBIjMOhhWE6RDMrMMVswa7GFF17N89j/AzZWt/TfR0zD8YCH3Fxb3RMKsA
LGJRgdm81LdZd6N8PANZS6hgJbxzT9bNiB8O34FPMLjKT96ETklJ+xIftrmACjbb9pfJ+WRMTgIP
3cmYQAzRPE0xPX1qJX/ip5P9aEgn6q7L97b64ypYs4hMKewapGCBf/CQ7XoPrlfwkYQjITUEC8IU
Karc1PHacRC5O9ciOsDoBKCY+miwJROh6zuwuA8AAHZYWrrlq08iHuAJQ9G7VmZrQ0xu30fNiCkT
Lp3tVyKwj3zwQ63Fd6HgsNHVrT7EBL6uDLBqqdDhhknIeR/anc+3J7lY1xlsah52NscUPh1/+CSd
tMFug4fy1JDhVi0Qray/Rs5lPX1I5qPCvHfap87M4o+/uvts2VkE+0Yc+W/dvevGOrcWChYqCSzK
BgIESdSkAj6TLLzHteo9YuMWsaELsdWYWKJT7QMEvs9SOnEZTMyNCc/Qcn/w6jJJ2xv2F1gGZgBj
iRa6nBL005PEhKm3CLjORNgHoy+vfbq9itmnou7KX9oh7GioV/ELS+JcVQDaQsQoMLnJgP3SKSPL
W8NmS8mF1Fp/zFRMI8MzZOCwzReTAot93qLj3nM90oLUpjvHEseZIf863k80kcisPDjmpkQQGRr8
seE2TN6rdIL8QxvxxkVBOcZI9LO2CyLGAHh96s7kQfbmh8dzSaZEAliGOSkRzGfpv+z2rwj7dZ5f
qmIkQOchKXi7gmpIyXmk8+CMHimsgJ4g9HQ9Eia3AHn3YYMW4YOnTsLNLWS6RIhwKf+1MKVSw10n
LxTEeaJywUHjT/4ouhxifcrLr0ob4627swLkelvgHsI2AU+hDqdhYe4pH6I4Ot3dNGn9bP2FYn24
CfSTj8BJl7QZ/1gYYvrU+HBr9AgfCADZ1CYtZ6KGFAC3agAWpVkCi/wwU9DZBUvaHs1c8wJyFfks
V6+WeYHit7T7faJTsMMDSqKRNFSjOKc8Ixlr/TMMQk8CvgJDjnnsQHunBoYQBslNjV+nIMbPnbQe
oczlX0r0cmWJJhHsq/itShAFFDpiuEXpO927RvWhUZiOtTkB40XH3ly+yegaDHCNX5jQCMZR08Mj
wahuguV7m79X3N3UiHsNfhPLYJeXcq/+jkparjGIEBcjuMen1OCDPnn+MPq4arAooUzpxT9zOkTL
dCMdm88R8Cnz1zZoGi1YMxllRb/4OPMFjznLJUGBgQ6sXd22azIUcyPmFPadgN31XxhfsiTfq4lF
Idq4F9z6FFIruOoSzrlRqa8qNa0JS9UIRYYSTMOltwuPPCBhn//0rvbZDdB1R9RV2EwmNkcqfv1k
bmSH2H0a41HisO3wbftET4yux/X2UTekrHk4m8bB7HcYfhWS3uE+q+iV99Z11yyEQT17sArKL9m9
Iv27TD9qdFrHkQgxI9lvLJeQjkPrWuuC67A6b5VV3X/6gzbDnIuOt6b/JiRXaKm7ANUm847pcAAf
oGufhhdhuOCFqg4Vr1eNn5aJ2WVgu3q8SfT66ZtrhGqNx1dFgW2BdZ2rfo3PKKO3HsizMXDX5DUT
XrS2sj3vcwUoS2xssuyW6B82vpDwPHk8VZVbM54wXAX4ALKQxbjg7oJliLJNWBLYkmmmQMy1TZKw
YmmxvpMcDLXJXQSfmjP9K40sHWh3YJU5U3qAHBON6nvnsNtkXdsBXJAYVIYWUa18i7BKOPqObcCi
iP7w6/s0XDL2LdJ6S+wGtoo2LyBulDYSDP9TUt1Uo94W9F/l2c7U3iVWQXGgxFmNNyBK84zaaPOv
qU5KfJPi3WPdYdb05cBTThIukgZPRT7VWfukfZmvaFzAdwNmvTfy3wRpnrdGZ//IalcTsQm3qqsu
ahAtOsdWxWzH5a4adgEZbcRDd9h1E9eAgysxDhZX8zC6DkCF2V5Ww8YVX412ybtfZCKr3VfDb5re
PbkRPnvR4ST09wBAtLGCRDYzcUvR80daCbqED3JQnWXqtc3/adqzJM8eMz5FCmgdDJrmxPMyrwkP
/2jXY1lKIAqFGH4MiJfd35jzARLObMBBGOBrnKp5rOYyULDWxH8ex5nwThMVtryP0bvdrALznnrv
VX30zXtEDx2Zf+BJ0/WQ9rxNqtys8s2s2RgCcmMDURMV63i3O8ldWKTzcWpPFkbcGVHxiVt90UQH
L/4T1iPL2H6xygLy7mkl175vA4BQpx1j4zilyX3t1frPeKrxBjbGcpdbAezhzJ3HHPOKtnfEZiC/
KscvJeAJNN2P/gB+5PWbOTazyqXcA3EpSp8j7yzIDFW1Sc1+YRa7HL9Cy+aj59JrkxrwQe1EmFlz
PpJ1wObcvTYCawvrWBlyWDmwEr/5IYqcCVthqQ6JjLRD+pHY67q4Ek6Z6QZOaaxd3qgshvZXEZ++
mhE0/Y3Hkx1+2DSOxEzJOsLcw8YPbWV8AHnrFOglbAxzAoOa8gzGE9mxuUdU0Z6s61iHRzZqBtID
xj4JFagbjY0dfbMOyN1shV166q0moOWFIKk1dit8aqA4hwhdGM608WKWA+mRD31iZZiPGos6xm6S
Gzx8xNtEbyhhZPHZqDoS8/zwchfPFgwWOwVnQ0+9cTI60nw0A8UthWnMIIGhLTN11yANaei7kT2B
1ynQCdlGmOrWGTlPAJyj56zwSDfeHc6ThSkoY4zxNFSZM2Kqy3qXtA+GVaZcwwWKRLMhe2Wu6QK6
GLieEtPVIdTIqStUvt18vHn1oAA1oPYZasfAtabJB/bNu4LjDaL8fOheAe3gw/imkq1Nm3sl/0Gm
8UKsYyEoixhaLCpCZSFNb21vwBnLfjQiiPDGnxwY6mysvlAqibFxwcbtE0NJmsAMMf8Oo+wM7N9M
cygrxUxijfuKnzV/nsz0Y8TeOk6vmjrtIxHH/EPRWw8R1LvRS9ex+DBRy2v3Zxg2BNhM9Utq3qeB
bmbWFm/kbqYZ/xzn22tNSqoYcPAL265L2POetOsGc2VUkGjWdGgrXDhdc+OMXAcL4vju94jHWU65
IY2t8gBh2C6vZWfusc8vMhCv1dQIBm+gRGDT3NfUOFJSIM2xuqxse6N52OGSaBWBsXedT1S7hecq
HI4eFzCkSKuejCH+rBwKSrjQoT+EdsTcl8SH1AThv5oqiEeDH5KIDlk9rEeVf9eUi8KuNi3rCReN
xkvzhYn+j2NJ6UDix5sw5I5iJyupvqLmlTIaZtbeTXeDspTRcCgEB1eBZ+1dNDgw1YtrawQnI7T/
ta51pNKSPfsqfE+bFmVNV519jooZ0VEXTDvyRWmoKwvRcayDA4ZWGDQGgKTg2HfTaWm4hwHXRyFo
l9B5CJAHkmW20J12XjXjogrLRcu1vK8fJbyipjvUCNbh0RMmOpWkqJZEirHMuYp58nO0P0NsxwHv
iu6cJr+j/k/VrkFCrcdKwTlqYdZtEdVxL5NAxDxeIHZ7GLHtnUObVlXtfZ2mG/RAlWeSv0v8bW3+
y6CgxpLRxfauozGemz5hAY3dfWnhYeRBrfjfRSY3tvnBx5eBJZmGci/jYmbXEktrMbPRj7t8hDYW
rlycs/lEsKuRoPoCP8igzJ0AGpaZbnC/7IT0Vg3AtajEkJddesXaKhWP4Rw3q7FVPI6l/kPQNaw1
33n/Z8h/ercvm24uhLq2Cn8dmH8ZlvURRqPT/MkkJ38Atx2dpjPPKQ4mFrDPSKm5UjtzQzuzfyGL
8Z40jKucT5bzsMgLyEdbw7dkkZWBaHPTL11dUnZkZJyJCiM2hjan2A/Op6WCA0IWRSeXPhxYhepa
uFR6mbDQozx2Ja2vCIg6om2EcXkkeBvrp3wygnEpiZ2DAvYsufXjcww+NdzCtrVm/mKavlsV9uCH
or0y+8nzSwYHFxcY7RpjdnCZYDybFSDchgNFHwsoJCpAAKeEWjhkm8z8AygOtnsCWFDPp8A6Ymzz
Lf3AbEliNNikBR9yagPiq0152oTqccZ9Di/OAluI5RYMVPwkDnYEFkl8KmA5ClEvSzYpJqiOcbui
UaI0eHUApCWc/xGySYAZQ3LJ9vEND0rA4++91ToI9yyYfJbLG8/59p2SRMA1R7p1PybxJ7DOJbkO
7Eem5yzKhI9KBHe8vJKwWpB/mpHuUEgxSoHDq++prMbvS0GOQgyaHDzyGquLUpuRI4dPzWadcEBJ
ykctHDqoRg6yjed/hYTVRo1wAJoq7OOOAd/Xzlp97vvvnu9ewwXn0niGW3VuYzdx/OSoWD12oWDl
U74Y4xtwiOI69sHQ7UvgfGlgL9l0nVrUIeknJ8tlasqs9BxaOTXaVLNzpRMOk2wK6ckJAJfTTtgV
5zyw55h5NO9GblS1voS+G/t9a51bAulIFNqJPC7Op93INQiW0bztdPaPIADAGynxUqqX3l4C9Wi8
L3X8tsh+Y45Zg3daZ1j8NKPbVTikBmqKElSPou3mQ3TwM9y9YFxr41Cpr8Th11477dzqYmVaI7Fz
jbRaSsyiXGopIH8Pvl/Jqkgyvpkq1ZZDu1cKVo/6r1Nho+E9TJB71SCK1TSV6iw0cY8sTOhspvMK
Bm3JXmDll+57nxvrAn+Gzu4Tu8QCOscUUePrm4uIO7f1zVm6zvlg+SWxSPzQBh1i5irIeMkd9m8K
mo1Y6myFAPNXfJZH/hAaD/QCNHr1blJtZcOLBuZujcdeumeKfcDds/Y3lqokeMNDIad4KeG0Bfwo
kpp1y1P03yL2Vi2gfXX4iQnjCPJClaPTmHfQgChI77NLfrQMUA+QPIyBTKOayNHjrGVufhg4thX/
1es4RIPiprABT6pwX7JXc61xp8NiZFW77TNsI665nZZZlIdxY2vmFbLoqH8rzZ6Kyllnf1actfT+
QYab7F9vVUtsF581EXIXVpnJ4NPg0QkmTokWwoHRVlGBIYBLlOh9hCSedrW1KqDXjzCOgpxUGdHU
wAbCgnvNhDxSgArI9AXbX4cmoja+Fjzrp8tyYP+z1RzP6k0vvyzO5YpqTGv459GHWPTvInQhkoFZ
UDqiNkyzzXmseCfRHaH200ej37usws0AZ4UBWnDEuljcJ0BRaVzy1FslTKq6uDm6O1VXrxL1Bzb3
XOW560Y7gtUz7HEzXMxWS+94j7E//w2qvRhoaQE6F4ptRl2SwSV5gIfr9vCOq7NMv8zGONhTESHN
SGG3aeJjoPAcdQh5P2R4FoyFdQL6hemp/gkpCuBEoDxq4vjMuuaF160nKjDUf47x3mCPGd37QMQk
clm2gFTLMmOpA8aViDh0cCyg07CETxLwde/luHfk0wN8bO54MMpiX1ZH/iYKqC7jMbX0S2rCkagp
LtO4AwONGilCzTxkUmt89BpAgsxe+undwMhlsrbW6n9BkS6MhgiZQjUklMKRVYTL+jRIPkaG86HH
N9B81ajrXN/KlPRSuAkLwmM/VfG0kYV1VHerZGSdfCMDrSC/dlhyc6QeODwp/rOhjzWmFtH2we60
JcsmtAU9WXtBv8PSTLNBtnLBpzTdn8bCMkSEKjoMP73Yj0q/mXJ1BVcYfK/oejcfFoOg+DkWNgkC
iUWWHB8cA4E+Ak5qLdlUjwyzDrdG6JaDuavHiZDlrjW7WFIEswZQgIkTtHX8oVEiqKyi5OVFvMpM
AtWI/wRHowo2USaXmLu1jNgZQfqrsYIZ45fe98j4E1Uq2TpMq5HJ2179dJETe/1s0WFV4apMgJnF
wDJV/Pj8Ipxt+8DLFuCd6bAmGqUVGydnHgpdxOAU/NC80EJMspm7yapwYXGsjaTkK3FRjbut5TN9
SGcJgeyKrC/whIWFNIT2PO+0Dn/0JUkkz03mtrvGTd3ks50LXNzDqRth1QdkxEFQk4VJU5gpar/y
YIQQEZ5bBKg7EpJK8MrYQKTpVRDk9LnxO+mqCS9a3uxUsC965ZBADpYNnQIpu1uf3zOv42XH0FWz
KRBVtIz55xCujY7RHyl85/U04elPzyENg+8rzCcTA73ODRm7ctVZayfeULPbhA4cOnEthmuc8H4b
+Ekpz3wg3XtKnXdd3H1jIfy1ll1ROrBmJYhM6kZmtHmHAzfmHG44GrGiMrZlj7rjrxEeNFSp1neX
NV7uCNYaWXQeWprRHkRGZJiVCRXip4HtuNYPKy9AxsdMZ7Fydtm4e3zAY+jCqhhPAwUAzDEfqqce
EqSZNtd23FXYPl8qhPggfXXqO99v4nNRAm1pzl1ZnSMaCNTxJxierd9fI6jzIXmg+KLE464KQaC2
ch/y/s1pzctJifB9I7mwBUzWFFu3naBJ6p/GwmjkaiTT5E3wDfWIShaUCJkzFvNcyfnccpSQD2fb
hSgH7m0ydpxjkPHqs3LeuAuhpzxwDs5DwFmm4S5ClpHx+BJwIFAje/+zUpplCCtEzc80aAXyXEY0
TDYntbhYxr7FEdSeVPyqHqp6GzJhCmVO+zXj+UKZxqZ4tI+xbr7JHCEWV7VP/w6zmihWmof1bWi6
H69Kv2ztB9m41lEK8wofT4g7zOTExRzAmj1nKVWwKs+PQ7KqYLp4EZwyzOs9nmXLiE+B/klXQu+v
Ropl/V0TYbYmXRfkJ4dpPjTOSnkqWmj5LD4mu/ClnjgRvLunUpzi1A9XtyzWSUiRnP+vHy6Roe7i
JnxLFQTTAkDWqiSH60UpqjGPS8o+98Hk8Qo2jX9Mp8WBSyP0Tml3IT6CDN8ZAcryQSQ3JcPouPwc
6gXhVWHROARaJn6z0I7zlVkdlRA/cTicHTLkrWOcq46hmmSMV619kMCWjzxXkJbojk7JknkzOFs0
JjFuQZ1Mv7OqU544ZXQEWth7gW7M5YRzWeWJsE4ZlEX7HvA6KlyM+3zcxvku0474ifXxWAyHjMuF
jm0kiWGzCIojl0EIF06y3dWQIsrs0+5/AWUMZBI89LO4ONbpKzMtjBTAsUz1CUQmL06luo+oXh4f
EIFCdqM8hrgIDAsjuxbJL0qsHW90aoaLj6JD2OThZ+za9lbAQ7bZCoHYXqpMOnkNC/St9P6j6byW
YkeyKPpFipA3r5T3liqKlwy4gLx3KX39LHXEvN2e7uFCIWUes/fa3axBiVUJVCwta4pTUG7d/l/r
N3slSbYo2mdNdgMcjOlhWXlEXPTdvKnVz9iMb2F2LSScX68nHIsAVU622iZLiKfY7lm1GPfa/e05
yTIhMW5XFCYKbTxL3sjbknA0H7OvMb641VWrkOHDXh3GleeyRgPKZjXlqvTce6GlS+bbuypn/oH0
0CPNRk09lj3AO10EekgVGCRitplYQcQ4M6xjIE/qAygdxd63XoFM39yUk39Wt61HhfDddq0r4QJr
Ard3ZUS9A7IjoJokvqT1fgbnt8IZqNxcfgcqiXea+UcW0rZnDB8TINlHPTnFpBib4dwoGSqxJBP1
BEXnDGKr6zBWc8i6ksHRR9FkokhJUzrxKtyCUl5HDV9Sdpuhpz0GesgMtJlJGaygseESe/m6jXKy
vI5aL2ahfqhH8xQG17wjr/RfjHsCoQ4LCCQuk8iV6WrV0BfDmFV0br/so5xE4CqZOM1fpDyZ95s4
Z2yspdydZI6pJ71rbo2CqAolQUM8pNYu8g5wuE0XYC16/ablO0uI5cAXGmOaI2Gbc+FYB0bf0PMq
doPJIh3Ofk7Sq13u3CJbtGRCauxlczr33B/WoZN9e8HdtdsVSpa8WfbGj2mgRxtJV+zI1yyxjgg0
jix7hQIWUjcuokM/KDV36+smJ3G2SAZEvxXkMU2Bi/odML/oLNL68KcoKrw8yDD04vZ/5cKPVdAb
V/jygPpIH5IEDbZzKCHbAgtCkoJq1jnRdlLYzsLKOwh3J0zetcBZpEhceoBaCquLnERWo9hW4y0H
QIrLHVRRzEc1uZLgmpPjzYir7cgYSlaK/ojx3AZlxSSDJe45zr9jn7r+qJpXSqAmYELwFLDWE2OR
Yg5ENp5ajDv8V6gcdNIvHQ8heQA7f9FQkOQq2LHuKHXE7ekB3porz+bYH1oDCY7iLycIgJYdA38j
Gfd2DaXYZDdBN6aziiWoY2/wfQJNfeuUg5y25LwrUT2XLrBYwsKz2gKX8m6067xvqUueyiTB77aq
divDSyE+oW6irQQGmh2hVazLQTLwJl7LSZeD0LZD9q07NRGt6UkR5LacFO9Z288Q7RiPIeurIiXV
s4iLs+dsgdceK0hHtPWcLrjPsb/MO92dgWNj6tk+Wnb945CuyvrLbDFKGDthMFxGExdiNFUpHSUK
HidfVxWc1+l/IgAzRLIjxJfXfWJDC+ByV8QHWzA+eSfcfEPF7ORyLqovG3yOwQC5DxF2HNT4UIDp
8oudpx/z4UJISq52S69f6vH3aCPXz5mHc0YK46ihMwk4IiMKPZvhgoOYbSx2gbbIVPXNUrV1VD6U
Acc+8oG8+okV86TnLDe6c8NbH12b6qmxQIaAgNIHVfSbYMY7qV2t8K5WPyM9UoeVVW2ZY/HqM3B9
CymvNTUCWf40zVfkvo+o0sAcrcIO9ns6yfYYLxlXh8HGGP0OjKcwXo3K1dX2negY8+AHQ0rS93u/
PE3O5WLCIeXbkPWyKxXmF7dMkH2b/owOMspko4P3trhnUyRetYZIHBFQGB8qdV/Ht8Y/W8T+mM+Y
cjGbtj7DZxVfLbAFDrMbxGcZjvIQC5zcinrJFkDEwPs4GhEAhGW0dY2/boAhntmLuLxX5q0n+xFS
fM4YOaHihQb7psArbLj3BYuWgbIqKzBxzkmGa8iDZ/KtulA84aoN/MzEoqokadcoqJEhTmzfapTb
hLfASj9wNZMoBtqgnZfdU8vmhZNuTLJTAwQne0/+iGCfAtaMapws+MVJ/OKBcnDMox8IRqJ8CKlx
t954aFBdD+Jah4xjiy/XH+d6+Nmat5A5vr1yg2MBRbORMGLpIkN8LbxtghLI/1DbCTX0F+MHV0d/
qbl7lOUM5JL5GBFsPH5KugGrlRxEtJEYAGSFLf7uBiYJtSfZ3dWMhVg6MENjqM/f4rMUc1gh51G4
NAhu8aP1KO6pPHXBsWNPYrdU3cgXp4TImt4BaTvKQGVpGBfTOli0ESpD5ZpYKY3ay5RfAJGmcaQe
ZFC6ES4NHga6W5l/JzkjhOwjyx842ULxEzMMrfq7h2IbcnEVsosMfmIU/8Kt6KExkSJqG1iK9BLx
QfeN0c40OdCnMNUSBbmxGTuxkBwjjk/iIcsym4VBRZk7EmDVCtaRwWxw9hKRVnyL02dp4EQtPnT1
1JYw/ZBYVHv471cyjhkqnCrQHcDAJUjPkJe89vcjFQbcAJWJoFk19IiE57FuIwbjLUHJaJvxBpew
h0CeQBI+cTYmPF9BvPHADrU4YFyXtSw8fzaH3SREeh8TBvPKG+lg9Ky3wnjWtOYYjLiOmGd7X6IH
sWsT6m7zyUf8X5jz25g1ckhTOsIDH0VVTNXmDhvZs4Ht0TLw+9bPDoF8rqFyCHIoT4dgvcLvtMio
9rV6WKCdS+N76SpLC1dIgKxVUKHY24J9nIrwp2/seaV/TqpIJ2FST88E6KuuVZB/FA3tpxJ+duLP
BlyjuiylMhZ3dOm2/ZmCIo6hDLabKdtudD8SfOia3lIkof7H5K9nC+QuM2fgQbSOBbdajfTGBBVp
al9Rg+VnerpK9HqRz1P1Dl2OidoWIqyBIUmMwKwB+CfxqY++q+Y+sjeoCWgmMLA3rshtFiXiF+l/
SfFwMvweYM1Mtj3weJLJk6Lf5bA3cb52zOtz7NEO+CwrWJVqD+AXPCyzY5cjKTpn7i5WVq7WEiiK
5ARtkOL+Q8vIJ9dNrz89KDQnGpgMYcQIn8v+nkIahuDd8b6NSahf42DBPage0EzA7fRZuKI9b7B/
IkccmXZ0NNMFz4VUnuReHzL9EqnIOznMHExgJjthny1Ikv9lxVcZv3uobh2XIh6HAbNtr/0rNGLa
abaAbwExGIk4C4yvCdtMmqTNzd4o3xW69ZqJcNryQzHJ1wm3Q4eTimrWY9IfqFtjyS1u8r6lD6P6
aIp3zfjTQ/QwzKd8frDUnlm5uiT9gjBnPAtyi4WFt58NB1heJ1Oohlnu9SBGMiY7430gKcDEj6jZ
CQ0S63yBCKY4Z9zIoUxnFsW8Z0I8oRjzlBeh7M1QUE8NbwW7H1xBlsaY01mXrJFz7elifDKzD1S6
HpCwAvxGg+40dKFYk/iUYQdFVlFX94YYDtPl8M8WULclRE0DzYYFoCfeWE6/9JiGCfNmg04wYOxn
YNVgYyZ3pXLWRjKSFPfKwO2qaES0KTfVXZNuMXpElPN9lLxElXN25c5umfZZv1K8rI4XOIeeQzBQ
uw8whdl7rfkHyiFB1Jy4p1Iew4LUZsZmEbcSbzn36awWSDcU+eE4r0LUt0IBFVtcLbHNuu7e279O
ES8KNgilV62ynuctOJudQ1N+In+ZnQL3/7ajNB76nSVZdPePoVyCxS3acxl8FQwOYHf3JlRekr4i
JniJW7CNnFYTnM7FVam3veUv8PzyFMxKqa0Rgu3UehcxUMe1+zY5p3FXrIBsLVjsY6k89cqPi21c
7XahQOIL03xb416GAGhZMZP88xjwn3+YPfMwZjIBIwoH0Sc7zWrjUe/bzVZRcO2daS5VUDsRCQhM
9hDmDwxqpzBtruxQPuth1RmMwTctDEyKn3rf6tQz7LrKcxSfHfBbqfupyM+ofbbtfeiMhWZSpZIN
W7ERCpn0cvX4DkInu2a+gDkodJbCP/oMs0XC6ZmxXMWcUX4awb71qSCvkOmS5ie0fmP5L2mujC8H
irg+OvrdvzS7Ggo2lg6oBx4Dj20IqoBkg2JsFHD0idkLxNX0EPT6xaLyD1N8oEegasRAB8+41nDn
aOuyRmbffia885XH8pfSIlJfNaSCkOGNaV1yYxeAJeYM7cbrwKpZMiHeB8PKa79K81a6Vz+aS+XW
5B9p+PCH9xBWn4JhDZhHb25Tdk/JMxdrrT9bzVfqPhp/76rYQQiybY6lpb6VFe6ypESnoIFLP+Ia
A+n8PTYbE8+KZWqUGeiMDUlcMuIFNp9htG/BBNtAkJCvuESt8IKa4b8E8XXBh+q40BYvbX1yMI+m
dOwZ9+EY1zNTXRRQnrDKCufALDVMSD1mtlU9XWT+oqhWXWFctPQe2NGysTtibjgWjclYDzEVqLxg
diqGi2Ak5HmHMIe5SpmTATPxS4DB4BhpiKFCZSQtj973hPAcbqiSMesOC6PfTIJbpF8Cv4o+Zcml
OnnHNdi1itDaBpB018JK9tuFDfCORLNl5ie7kHtKYRYEVpDIopRnpJTertDUTTpcImPjs+SEL7qx
64gK9GREe1PXTqEfHlu7ug9evi3aaGn53UVhhOOpbUJ9q4J5SXAK97RMarMzmvjmutRIAd9Aq066
QPLzlAwdH21FpaEiFtWkcYL80h1Gl99c2t4lyQoKmUPS7g9NlC2BYsJp7NDghjj6QHLlSfpl6ATF
1trSS4zTNHO3SQz1Hfen9UlQr3HL1j2CvtL5NdTk4rFewTWWHCptmq1g7BiITC5Sb2MPVM5TexZb
4cNF/gML1EN13B7qTPmoMqYAroAPPu5dLdj7nXMblezXJNG0czvC5JSFCnDRsRmPp/WJ2Es2F/XB
VbKdgVc8M9wfPVUmw9y4aQFjmqTGom086lLgKsgnxqoCRsNR7aMxpIuA4U3IWMMz2JRqH4NyJlvo
FNZbhabKwBij7avC2UyuxhLW5wi2sbPSrctYvR+JwfBHlAaCidO5LqiT//OlIoeUoFEDRJV+QoON
MIa4tDz8lyOlLHhO9XSjkR/db5zuasFhAvL7xukJF52XB9GewRhAdTY9hUXH4gOC/bKIvxCihOqH
a+3U9j7SKzDpnrHvntx3kU6WhE+CxsWyaYKrdwRJL7RzLwIaV5ZDHBOOKiXPnxbRaIAGHw6adE8x
1lDxV4PkrmswVBg2ZxsosT4aWT927nzEBGxmWJcN73vwrHVfNge3S3HOde8dRdysM0kp7+uzCotD
gkSsO/QlRXBxVCZmPnl8/gjlhBmc0PRV169NHVBgcBItQ1WE782pU7iNScpGmWga/yJGzi1TQhVE
qobtRBvtOQYM1LzrAW1uDudE1waaAYuyT2e2/BzCVW+AQfsyXVhzGHM8RGkRF4qEo2oUDJKjK8us
kPDvwv6S1BFy6nnZkRsok5MQOri7GnyxoqaySJ8qch15BVKQalMWLZPyASChsqBOmpf9l0k6t0Mt
POi/Uv6xeKBfQ/JiIpVMt3qI+aXcNn1HLE/JTvxfRCuM0HeektzU4oiqFjAyk37FgDyL0n1VXVit
vpVWR23PCiu/c8kagH5S7V9HaGMmPnQuPpN7jllpYoBGSF4Vsw9OnFnuPuhr52VN48LiL2Bf4jB/
bJ1+VpDXSG5uHb5XmG2IyFwGMbMUzmzoPeDuNgP4paGnAm0OuUOXRsip48wGPnQSWN96Mn37H/Si
c0ANqvxngaUp2O7YIMqOFo0dk3Rsr9x+DZSj1Vj8Ait8y2W/V/XiYqG8cZkcq30x72jGYM4U4jRM
4yjvZoKbRbi3yMqPxKdej+OrWvTIRR0WWQkza74Zn77ZMWwsCWsBBS4rZqnyqHooyTQ57lHBuq2X
d11BdKpuMPOKcdeIVey/FPUnQCyRcLcgb5ijfFyVEeHycUPF+lFmEvVbwwaf7o5PnMRFmj8wf6Cl
4vqvcfCUEmwHdZhKS3uV7sWjxqXjbigtCENvorXGtpTwesIkgAf0f8zsEDa/KyVzev+kg0wzeG3I
7sC7v6phxCkNQAZJ+DFiRC1D4bhtzHMNjzuu+KQR1JrlOzuRyWHhxSvoURMIVXQZPucpQZBsTndu
5o8kDVYmN1Lzkkq/64g27jKKJnCjCgs+m/FI2d9Vczvm/soz7IUekzubbqf8yhGqAlMHJGtceO6b
wobTj0wGdXRr/hW6L2017fixhgCjoCShelW8cKVN4asMnrJhVVCRlOZnAm4/4l1ItA9KTWIZQmxH
RGEgfrX4zHve2w6IRNQgMUGv3Excf4KaElIfcFCDGMA33Ukx79GiNIxCtfKcwsBI/7VOdOBRoEgZ
bi7SF02+QvuG9gRWFGMqTInAbo1C0sx9iQGDwadTJ6t4qpYDFuzddYSnn0as/NKDR1IYRkX3FiIA
cINr6G6jHPJssmIOD3iWsvERp4AD0n/NMLXrsxxySwHUSw2Z7ZlIUcaTEsuj5kPJ11890UCAVwgn
3Ib6XzLYx45aR4G0A8h+nVTKkjpmQYIcC/CW2lnF8EvMLt7wNEC0qRBiQ/ZkqqHhsD4t/WInFxNr
BRJ4hz7rj/uB/NbgVFdUB+Z4yE1tI9ph70siYwp3oZuXMv2Obaa0cAbZpfcON9XNIuzC8xEgoSlM
+qsX+M9QUJUFGqIM5y2oxVuR/qXDT0PEoY5XXSvl3G7RR/cTC2JB7RkZRzvGNGBYdxM+VSr+ZelX
kX3WDHFcnqeYz6+F0jRkGNS4rjBr0IbyzmgnGR3xVb+5DAeq+NLBBcBO2ytfTnFVw1VqactkbNl8
b7La4SHu5kgNZgVaiNZ7t7XvqN749hZedo9EcYor5phFaydiOm9EpxnbrSfGiaXafqgDbDXS6JHQ
SlJwunPrbnhGuUGwT/JsaIdUvowE7qFPTVjcIvVQMNJ06zU5TOi60nNI0llh7KNin3AJKB+YoxP0
r9W/dnio1DLTFMKBG85aVhVHn7KXMFGkWzYWCxpNa+SZp35izg+uo5hmKMEnuQeCt2dMX/bwG9jr
KNqm8hiEj9ZjMMQAqF6YnI9CdrTM7ND6deq9h1j0HWch+3MsDqS1ZSw1x4a+jVRpKrVphO36HScW
4hZqZr49WRNPf5740K2ZgBfbG8iJUtxK7UgIb7KFp+DyKJRfU0Nq3bJ0Vw0nO1vD+RDdPoZ8lH+M
47HgC1TBr85YRxmAI/AiED7B2g8xJAYghW1val/rptl1hjZXuSHkD27OudUi1g1/GwZcfv3JAtpr
loXceCiKNfVDFsehhDhhWwtPYTHeUdXipjOcydIi2CEnKB5GVhxwNyp+FfjZOPphIdkkb7PxC5x/
JsHGqVUsC7Bhuke9WSmcZBkEBMK1lRKD61KgCuWHNmFyGjlK4A59OZo4P6NjHa66x16QwU5CH+dW
Jx4yu2DL3x7jnjHUOAGPbdTyMYEMPCE5I7BNRDB6HiCCKfZwIFLyQw39oJYfTg1nHuHgWz9Fu8Ic
UfyYTR8mC2ki+6E5GSDheMW76VZ8gNFcR7Smc+8a5lKjQjOmFgvNrC1pAQp4Zqg/ZD+XAzwCpIom
fQVnJIyMja+BeL9hP5rHfTkPkFWqnb5MPQjbvktKFQh+c5QExgKm7m6ZdJ65xRUfxXszMhdh/VL7
m5Pda2gELVLZhsJj5NQd0crCeykHIlGccJ6NuBQYt7Ncp8pp6DTEcajY8TG9i5gRkCz1NlHKXOZ2
IQ2tgjOFXNBVJ1AUaleB5xg8sIiusYcBnXLKUx6tAtxFLDVCeozynkZ7V3lAxGsn4kN4SNqPMcOn
U4hlH37l7dVWr4Zc+CMMcxiXTL/64aIbv4V3NcoftXAxRsljTWSe5M1QGR8P5WHi0gaYkZnQNGRJ
oWfQhELSymTgvcbypCApzdplQehfMKVooljsJA0rwHIZdBcNi8VYupuSzWPPYD5iuhWx5Amjb8Og
QKPPQ4mmmd8Rs02dAFgDdRxcYjLXsv5E3h16nyWM9Da6lf5RNc5ZuO1IbKIr6xLo3f0i7NN5C/iy
Bhddp3+VvPQThS5W12MdPbRyvFZcForfLxjZzTuUZzZ7WQVlT8adWrL0xfC0AhZ784v6NxE50pF6
QTvAPY2RKpw87iEnAdviSKq70SGhFOVLz5aSM3Le8Yy75a32nFVmb6vhHbVB56+TBAPgKrRWkbGl
N4NvSh1TRivEcwH8Yz86d82hDo6V/m03Gxx3rntOycOwRvDVBFuNiApL/sqekaiFSpRXbNDPkorO
m3Qc/ocFT07jzjUYpvgu82bUkrbINpnyRFDoI7yLz2q2C6J/jiTrmRrJ4PUr9fg5IH8u+AhG54mR
RYezrFhEjX52LimsJ9nvtOFSaxsTnnWLPZJ8NKwHiyzfovGPcJgHIN046XUqfymODlMhbHqeSYQP
pIsgPsvJnfoEeJ/TbdloVYWEB8VLAKSAkVSE5Q/vIpM8fwbaZZboJUF1co5IlcEclvGa9fAznjx1
ZNigM0sUZ5nwmU34aUdhQE67rhvvKiDiKfYsinAN0HJrLL3t/lhyORb6qTDTWeV+WmP3prdQqh82
0d9j7gFgOVv818JdqfxWnfJPMei4ntJ7Fca2Sj+YtFSJxfr0kEU3VBWYi9e9WIqRNSKC1kz7yzUw
+Gt/2oBEEhwjMRcUb5pxrPEAEyI+I9CAaTVAfe49nQ7fS1mRrWNeUjTws9z4RAoEfWjU3o3u7los
P0T62XM0G1UHGfBnQoj0+m+jE1bNYf9DRBV/KLLfulgGBjbBn/L/f+BfIY/lX7nBb2ONyyLMV2P0
FJSnAMSGBillDXXXvjpkdFrRMormCqqywd57CtooKmkzPUnzENgWM37sI2l7KrGiRbU/lxGjtPFc
+Gs7e+mMCdMOv1mwadXg4iYfTuxvJ9xSjpvOcvF5yG9RfhvtX6lipX/EzZKsv0junfKeMfQO8xj3
X3MCNK7BabW5YIdpCB33uLIubsYF+d63m1ggrXNNYIBIeCzjQKLqMuN+83GN5JSXZnwaypupnAzn
keO/sQmQGlQm9sF8ZNEP9G5ZGek20b40mpbiq7d3vfUP7UsVbXXQoKCw8oWpVsD084WKFaljvQSc
l9FVzIk8gII4h+6+jBUIM9rC7jcZRmqYhK6D0YcuA5b4fOBXKVhdTKUEFGu0F3QlHoB7do2D3Bv+
y6kPBVBgcXfTGym5dqjeKnvSow5Yoj9DTEQduAaTm7q4ZUQtuDcr+UbGgjPomFHEWfJpu2jGLkhc
l4348L1XK3dDtBHOb2hlRH/lCxntw+k65OCorsJ4QVSc6Db1MOkBuJ/CoKKGyRhn40METd0OJzUA
vUN1FZ36JntYqG9aECGRtm8g6QIkUJP62fsvIi5yrFm5titIBJTqyp5WLRkpjli00pJYKm8eEf8T
qXP+wpYtVSH3rdgl0MYabm2NPUecLDv1R5HaEn4ne8g1Ei6fRm9yAzCTVAdvmxgolV6UCuhEbpqO
W2TlDmBKOFDdZaRZi86/ReWG/ZSYVjk0y40tZkXIeFtV3isinGSKA3gy/Xfb/3CW5SbHG/+fjQX7
D4s6FwxGS556vCmtZtnWUb80RpMiYCDM3FqVIr0wzdr1rvyt+uJUwm7JMuiQEfzFoXlvkXSIHvNY
Q0hxviLtft1KJvSrMP43ELmtdO9mjsNhlxBOFZaLlAfW+QiYpCTTZLVH4M7EKGBrVwL0yo1rD/OY
6x9BzsqDz6kUv7q6c7ttpr3a9tWUf3WSfcfRjwWWYcR5pmg2BAoO4jxZqa2+zRC8NwiyMNgwa+Au
zCKWTrJd6aHYtSysIyJHWhQlb1kyABTXsYmY+jd5evehYcioRQz7nOzgTfnnGBSGiIBalMuu0f7L
Y/Iho3DhcTBnjJ+GV8rmS+/+wooIx8JZaBUVlRx3HKPzuKVdbEf9wWw0QWRuMU2L2LalifIJDGcx
tpBrk3phtF9A1hoIKFqPzbuy5hbu2ib8SKdmcDxr2QGaveaA3T/UoJAKouPY4yHQxvmL3B5vMU51
LD5d/25PiIbhEKvH2EI8SViAiUQl0vENLa1+ZVO4dJC/aYIjiqUJRhi5T4PSwDFL5rrprib/JLuM
iKl6g1jkd5/H2Ukecbxv6KdNBNXhVyqI0HjZzMmCYGIgZ0BxEEYrPVsdfg/oRUJ2gln1JzoPS4rO
IGhkusq7XkBVwYWEW5UUAZ8vAAKdIe1HV0BtdwkeTIFk72JmzC366ij8EeiozXVJNVsVPyOr5Kr6
cRjAKu2/wdmU7UkZtrisEiR2HdvfkMyCUuJAbHa2/WNVV59pT8fSt6LKn2L1jHbSM47LVC5VLu0E
WWSVEkoB06QjFiIiHaeofmpvqyNIm2ggnr0r7Xd0YLbp8Q8kbtZrk711ylYmCjDMIWxp9EMfdUvI
dlNXbmb/GJlRc37UKE+yAIEyoymUD6KADNkzjSLqC317uE/8U+a8NMj2RrEfTMbWOwTSNIxrvyNf
HkJZbv8GObWf/0yg2bGgigwPsg2hLqJYdHzpKAMV9GGmn0ON8SyAHOCjeww2HeB0kydgCJErEW/J
DtAs0TVj39LIgPvtnVeoonIZ+YFQPCrhb/dfuiLHKkpl62VwgVT5kloCWNlFK9+t4Wjm7ayEYqaD
rRYjYsjxd1QzwGeIw9lrQ+N6FLQs9HUiBOhOAmR0JqEMRfJb1n6izZt7IOz7T3/808TTSaZJEQkU
yqIhkr2UZ3ahTBUQHUeHtL4QfSc59twIojvXdEV+RmqxAlUXNk6WySjrH5r+Ag//bWBY2lPtl1XD
5WciXesIfkpmWgknozv6LXtHil8TtIOHS7W4s9hw1aUSf3bj3xBZW4nsBgqDyp7Mwd7dyocLNThQ
aGxVIAxBvkiCdxOPnG0jAsvcNWO3nMuQ9dTCNbyzbUy8SO1maUwPeIdYgWvJ2Y7uxZR+h/u+dP9h
YoRElzs7JwABW8LX5gpXq3OU75zwQ++fBQjfKdtQoDnJ/LVeuKytv2ELmRYRk8lRtdd+sa3ZrYYE
RGXFJmeQ37SvdjzZ7TnXce/FbOCXRtPjlEjo16xF1W168PVYeE8FH4GKZotIq8n9W8TchxhIPzRg
CTX9a2Tg/DHOPpMzt2/Wo0UahUq3H8A9MUcX+S9HXnzzh0eQ4ng8hc5PG2+bSJkV3jyvMGURhoni
13g35C0djwlczjb4ClmJkVFZTysCMmCYJyrKFVDfXCVbflrXR5Owuiba4KLAD5HyEy3pzOCjxxlu
yh+93EdTlhija4/rlIN4IeEplrVGoc68uUbErT1L+6X5bDR0sqmJYQpzCNBTFqf9UVX0szaaJe2n
8rahd0GruPULylokuMInA71CgSF+22TN5j7gtMudu2f/1M3RRcmSxMe2OvYqorK6bvb4obiKuLfq
7ZitTf6U1tZu6BWs79pSMHOVSEui5tKTyV3wE5pK8y+T5l9Yk0kdjtvYEPshbRgANIuc3bAz/obl
MM/Cq0Kx7LffLD0SjVYqgD7s6escZVzfWgR8vjLvKkkK9AOIrJJ5nz/XkaL5wYF8NJzwKwWBuUcP
kSNGdRhQmWW6gd0967s/kpy51SY7SvcW6wcJLGvw8WrUZ71+qhZSsb3BUzfFcGHUXKu4udBZvuUk
M7oYuR3WA1FOeASivo3VZCtF04/EpcZsRaprY3wzvid08tsazqP1IIgXHcajS2PQWmtRH8b6FHen
isPN2Q3dutCOmgrNb2CysbAIRBxC/EDDTXdBZ8KALr35wFHRrS3uHH3ZazEn3bvr+guS0ehwUPde
fCxEkVIehXGw8VAmNhL3TWhufMyZgw5NFJ0eMX1Kd8uNbT/iMdgYnAmsuaT324OiJZf8LVGJzykW
beC/FTDv6gb6eLfRSG4zQOmU+UNlO2quxjSZJ8OKUSqEGVAC0BDJ4NCRiwvPpb71MZSYJRYSQAnA
SfT96DF3hInZOjoqhGIey/iREBWCO5zUWKYGGbQi2S5E2x/95DPKNnhOBe2Gva+rjwESxpCGK3ek
xivwmyWTGiadd6SxNa/CBsmx7PSj5xhLj9rYYaxRERgUsl535tpkqGTzLsR1cIKzx97UygdGGyfD
/4JehwT52GPvDkpr2Qxsvsmedn8z65nVF5wDJOFWAdoVjbTsdNvDB7AMhrAseawrrIRZ7I/bYszx
rfIzMzBO0O/67lPBWlLfavwubN9H5auxDrjflpa4487DJgCvvWE5jhc0SF9F7x4c4DBJ8AicrxrF
kvT1H8JYt2l5NlmUmz5NkL5zBxgiTB0c8M6c28iVbeTjJDF596R15tJ4lpxOSsl9GZ1G+2pRMGTs
hq1JSYRsKw6IlQjuOdvwhsU+4Riy6nfIe3exw2BWgxnZXBklbhsFcKLylum/vnXrccJbWwteXc6W
USVuzVoZZvdwQU6GobUd4IyFB5dLJ0M+ZyvsKnisMGeLbNu0V6cZ5mr9FajkumN7fxBaJtlZq0jh
VVzzDbbr2Nmb8ZfJfimvvmIKPSyWinEfAcNNrld2hHZxGQEbu9ZDrU9+Eq0G8dkg+QqJQpJsM0KY
lzHq2I7IxQKSWkex1lUpL72/ipkDatMaS6AEyWcSlFXLhlaQzKpj0qrq4UDqL45JhINxeRrhCk3j
xinLMle4IGAHTutsfDmzgN6giC4VUOee0o/zdZmAwwiI/6rQrhpgBiZMhbFCEwD24aQqBxWrUOo3
RCWjR67G1Wjgb/BQzhzD8MOtBTXNzkTwy8qCrlitaDkF3GNGzN7ZR46qMEQwuATiQ66hgucTrge5
MLVJCIXBA/mvb9bYJPorGg5L+0ytF0f3iO++8v0LybozG3mbTinA0hYpK7t2akzDuKUZRsqT6Z/i
UBIc1c6KMoC8as9TPoDpVG0Jy6B6wiwn4hdsArBU7sNBZUN9muuCHTt+lDXyzpXsDtlIv/mXwUAa
4D6EJdW0Wco/lfV3ntOutAlJBCYDjc8O6UtBuTophBXNIkTGIZw43NTgBlLwqhpJm5razTrdelnA
9WZB0J/ULlyPcbIt63RS9K6VogGL8oeAYoH+6Kethzt+2mNpRns5HifboQDyORKnxDq9UFj1BKy4
2jcPPFhBe2IhI6ghM5WkKTacVp6+6w22Wycn2LJ3XmniylHIgHkPbXVeE2vuI5lrwmuj3t1iL6nE
dDd6jGM0r1MYdZm7wssRcAAHsG+sfzrVcWVD07S7a0hyGc7dVUd2SiMxpxlHN94pVRHPa8XcDrH2
a1QRqUB+04LV9MCYlOwdMNT5u5xpqlp/+NGrDLl/S4JYN5YZvI3BL45PUvlY3jA+KxDq6qzRdcE3
afjg3cRPVDCQVpm38uDxvdGn/1VmfKbDevsfR+fVJKmxBtFfRARQmOJ1p7030+NeiLF4W/hfr4Ne
dBWS7u5ON5T5MvOkKC6ltWlA9fevPtujDcan7phjwwxW9a6kRswqBUy0/n1kpY9YiEQFvrL+V+qQ
o+Kl4X9aOv+/cjs33foE3CfS+DHFQYwnEwUuC9+OcJiH9R0gLy5CjbzSx3X0RyzwNVKD0PRNFnbr
ujeWJjeAqPwwuDwWJX3Uy4ZaWIu4Z8gsXoExkXCBeSAdn4DsueA0MdAW4yOt162xjrkgTRHlxq9F
vrWxt1c6Mexy6SItDzjvbIdBU/xCZGLtQyTXmw9f7vSaulL2npCOVdqyljlRLBN6kZMy8AiwrRnV
ytJWzrS2OJX4yVkWGc4mySi/jWAK6jASkNFcJj8pVOJR3/jlLsCoOzvMxYv0P2ouqnllYt+Odnr2
3guSWxETHcmMCoaDuhFYfarRA+Oa73BqNzOj08jodPyZ28gcjgMNEmGdfOuCurfCZ8Otlm07j04Q
/7XhILm+uzxyHkzQ7lbo1P4tXTZurCYUnTjRe1MAhlua+iKTf9T3YN/uEDPMrW7+JEBhxHgh8leG
qDDZUqf60t6rhizS4F0Gmhj9Aeb8xokuFvhqeFjVKqlXgUTpwKER4JDb6SwuWQxehECer2OvJY4M
2kI3eSnqU4YH3uhPgrIVvx/ph2tuxOfPCkJsaIzH0O/uggcR2xAnr2g4TgINJKw2UKSl/KBSbuEx
BNVpXBYYyjEc+IzhC33hDiyBiJ9qgOCi1ZBSsdFxnW1mZkD44hinJvydV1TzLKNVGP5P+xkB3U/1
wyccHjANNEmhXcMSzzruU7Gi7ZuR5dck320knpgDVw0fAymhPAJ7YTA7vaGp9+hK9aLQ8L9hOA1r
euQn4kNYsGb3o84BlpCt7F2MK3geGHVHOGQHWu1T/YTj+8mI12JOw0w7wJGsrLcmutRNsa25IWHN
Zu/bW0zlkUGe9Mg6dlh+kkttblzslgyM5CogAENbE4VenXtoSHD7N19ty+LczzZZyVWfN1RreS3G
tWOumP8kONJjsALbrDwPzZsVQLymi1yZl7GAQYZrbPzmriedWyXfw/iv1K9js4VqxtQFsKDLlY2W
poIkfxEexzl4MS5dLF4pMcPI+wqAgEwfPpf3JJPws4hgijcGK7Gx96ubbu58wGLxyef+aRMBi3jP
24zkkMBI41MgS/ojm6Cw0/XBIDZo6M/Yj9MHk+C2vdnTzbW/PegWJK09EDH2d458LIgH6+wwKYx/
Sycmf9HEoR9vBr9YE38WFkrw7OyYaEGB7BHH18rbju0qg41hOHIxEptqcf7RCMVPR6MgDWjLSIPu
N5v0h1XD1X/gayCg3YRsyPx8pD7bk1ucp8he5dVjboWrgcg4+r2iX8KGBRKRjTDJdOCHBGJhB88K
xoizYQ1tjXvH6zX6Ozf0Fw2FgJjodPy6LsV4LV3gTH3ihXSKF8rY7pOrHzObAlj0P+Z8eQlk96ar
F1EfXaacZB6d2X6Gm4DmW6p5Fk3HsuseC5yOyGM7Fwc9C+pQ/LZUfBPyJtuZ4lhwE5MpJn+MYjMz
S4Hu2iQeAqrSyN4vcnkpXWbizFLsdlvmNK886T2VJJ3iKt8uY+OUJcYyAfI4mcmagtNVaMgbzH4m
kWrlE+Vq6mEpu3FRSrUumZgG186aK3RiWAHDJir5XVL9HjIN6QU+o/YAJmLd4oqMam4oEfGUhKBN
zwjD8ZZId2ksmSxVpGjTe0I/urnzoEsLqImF8SzG356KVo/AplFtS9Vt2rZ9ihiJSHloa+Lp+Uvq
PxNU5zxTLWUvFsDobb1eUmBIEo2UTn8U06Fmpj3wixfcm8VOazfAIlAM3jGvpLm3ytPu5IQ9/BGM
78MadMo/m4L6igpXkKZKUKtV/uOmmNn8i4GnasT8duzAbHTFFo18VoEmzr/ewwSohVcja2mGGzmc
q7OlwDOTi7doAZmtQzbPy7zpGfqiAh81f5+CNEzivyqiXJVFQ9TGgzgLF5lTL8b3hSQur5ExJEXv
gpDGsoxDNZ8wquEb6/p6X2prZ9oOOhPi7hQrBum/Y7KOw88AMA4/YhM/HNaDFACEZWI3Y0urdHlP
UH29ozlMm7iH6ZMmyxboLnKLwdvQxfXOgYFh1XdpnWJt65v+ygIVS71BWbKJLMx4TdcrzngIYxBo
FcljMfwkQJMLnTLwahVoW2e4emz0g+KM6rVrj2igruQ/RTsn5xefFbXkWpbg4svXrUbqC+eUTwKk
1n8teTLGw5hyJebjMfUPs2/Rfgmn+CfQOzLei/5VWbdaDhcDm2814DnQIUJzcjOZQDykZvI9TLSE
+EwcoUVzOGlGbk1Rw6Qt5YTjfvTFd4M6aMCKHtLnylJQgAMMPPe5acLy7h40Rc8OgC5uTEJNBoOF
GRNH09vWavZ0sbBXMqR48ZylHoVXb8qAfFYeOjxtADoHWKYSGWYvr/2xFLcDXkPRwDu+x2wPcuTI
UrHEhmS7pI8aBVVvmG1hNJOY+O1F8RbW93GKGAA9jxwVOvetDE4jypcxoCZZn+gzTUCWAlS23R2A
oAHOA/iafWqgoZxHwtZUqufB5kWk1l6yivbeR4BQ4c9JCfUWkyDDxdZYtHyF8DtoAUCDRbW66N6e
dxAzycPsOOSZvyq4Ox0DNOtNTivLeQPS3aQN7QeYyxKO1e0rsz+kr8zbT/XZCE9FfePEwEe7Vd2w
ldDysIKAcuFyhKUr0F1EHZgfCI6FXQITojSHgAkfQdYeofkCIENDlxtDL1EQv9ye7qomP9jubeio
r0nHFSiNc269xBCH7YuYTsJ8dzmKOeqQIr15NSRvbeZacQkmk3yoemJlWGQ3ArroZCiO0Q6/5UYy
VxENXjQNCLLcWdqLGgI+i4IsSolCeAvqXWhc3e6k0oNXvCFVYHgC8BTvWG6SOH7SqiWvr24S7IM5
w/XwAPHWYhAVqhHiwtVtf03m2GWGoJ8YZx+VxB/VZhyJlxsvNQC5dPCpiY3XMZ+kpg5FtMviN855
oah2SWU++bI7ZPwYsWZt0N7MAkI6vqtePPfWT6V+Rj7JOe1EE8Cmq/TXwu0fOia8tgdECMOdBNG/
roQ18Fw6z4lDWTfPT8M67LOyTvPtLwBb+U3oGZVaNHudvUeND5+Dp3BPFJFUrBm9weierZlFMHBX
qrpONSVyhDebjRtWFyWO0hnWVv0TZbziERyjxr2l5dnPGb8TrCnUl8H8PtoU0XZKtwbuVwFSUeJ1
Erm+VsawbgqGYcFX4b2Y3t2MHlFtbPChb1JsL50mF4rbuuIlDCL3ScNWlphshpi3iDgWqDb/MEEf
IZ6SM6pOZf/p9Wo3O+kQpjfN/J0UjGjJZOtmhXWbWX5ovHLueXLRJJm2rKzs6PevOvxqA1h1F0N6
j5e2Ufj0fuD1aZh1AqRo/9AobPq0El4imwyhh3gQ2FRSgliuGTI2olr6s1k+kG92Bb652w4hYVxu
5mBYVQvmrfmcXTQZjVcYiSO8QFZoMUdmQMJTi6w3xqtOGmfNfe17a1n1uzrd98YfxgP0aKIdTDjC
kWfFpZmsazdh3hE9p/MZlM/Nz4PvyX0PzU2CC66PHplJ0S1uno6Py5vcZczBHGli6se9zAscvOFC
ze9p5tTx3P8aMd9bTUOFnob8hQzh8LEnRrDWJoI23/oAi8d+84ot0OAngRzk4d+uuIWn9R0s2sqR
5SqgqBFtdJYe+uZqcVkLkgTPNqI9Q2sf0DJCGOD55nPkjMPd3OB5drw7k1aaUbHXFWfL4GHX2BiI
cApS7q05t7NuJ5xRHptVzHStD/oNdYHjIP/V/OOeuHneBHunxAdKMm2QlIfuKPF5ViPuUhZiofF/
5inwUvZ+/PB+eso09Apig2KmyOHRyGjrBDE5a4U29ehcEzxyXiZMYe0xcM2rwVkhtvqg1ejMA1iw
rSJMdXQvAOIj6OKQM331uH9N8dEDwd1zK0sRde8EIWr3VlIbnScAU7ObDfy7Y7jUT2z8svk29GGh
UTGYtohtPFtTNawTamCMQTBQCrd6+ZIyvemKtQ1tJXMFXy6fgdsvxumFWsdN59M93R0bGGKicXeS
y1yTTtfMfIl7NiLxbPAHYcZmWOa/suNvz9W0UfWrlyLqo439gBYYUAZ6BPm4/5EOtuLuZWQf0DSd
2RcxZo3mpbkvDgK2S39jetDLdWHuNf3gTsu8Y4v/9qM/P333GRV73WvBIVCJ3ViuCUC7+JRxO+MQ
QDjjOmDTe2tFsNx4b4KXuQfY9dJNl3+MVFtQHwf5L1rUpAspspSgA1g6Alw2EL27mqPBMjQeTY88
pJiPJAd7+uhgfRgBqeWiXyademmGr5Yv0R4Zw8f7xj6FPIiy/aYozPUYR0ixtjmI6PZ95BEkpZJ3
ANUqi0wgYyv/3uM1bvJrx02hCD4tTgMlwJJuMs80GqPembgrDzFGQ3q0TDltq0ERgaQ5wr9b7sp2
XjwguVAs+KKwEszr3aeJJCS+mvFV5Y8YCGXgqJ8yGo8N9LQumbvHXiIkDdlSklR1y7ZQl8xe1dZn
ydKexwsrP1h6iPX+w+4/hxCko0f6HJdTtB+jY8tE3BGwgGIWzOFuUTKs8pnzgfJK+VFd4FKVJ48K
dtc6ZzPxNrka4OFSDa80G6GZXsIKGqYTP7TwuaMcvS4X8823mtYNMdJuvutUyJr9h82fbrC3pvzA
BWz7V9PAQPZdObSU7EvT/Qjph0NqX0zeuXGfHZJafRGsOgoG047rhHUjomC0jH85CTdas7G9kePG
8N0TV6ww5gVx8Rk06mj1lPsOGqVeFEaQslgmbn0sZUpirLlYMeOnWmewUOhZRlSEV4SSXwgyOE9c
WMd8rHirKRZe1GjwTuax2ZD9KESEOBDp7LrOzZjm1F8Poi0mIRanCUjysX8yJi4pjdBfmyAsbhba
FNeyN+j6bLRu1g1n0uxMCnJjZ9X2pQ0gKRnylKF3Lw0B0bV1jAHTav875NXOyrBL59I212bbulT3
WOdSr7FFSKoOBMWUC2P09L8p642nRATVopKYQy1ya731VFCRFdXYXSzzbA4Cc2zZ+3sY/5sggNKg
QA0u2RJg3pRoodnABDjBdzWbrnrFcu6YNX1P2FwUXFrlM7wQscEvKxB+5m68rDYMwIcUt3nOWm/i
nyTU1i6cIDtMW/DZ8jmjPHqdJSP9qLhAcKtk7a4fcOJ1ZEFln5+yAuGl1nVQz6xRCHmptU3iCOc0
GdZ/qs19gIxddfS99gSLe1h4CsMWmfXxnJvOS0NFjRcl5U4wtdwPaY69dSy5zZlsBp3fQrYY20sY
KuzAuUu3pkXEAfkusbtfL/62K7WpzKto9HU5C4FQAS3+3qmuDv/Gj79T/rtqlvumYVybzhSBkHIo
27HP7aCY181PqBnO07qRRhL6x4X3WbloaSQC01YcB1hvCYT1kgG8EtsukLvZzVsVuM1Gtmx9ouwl
d+1b28BcZ63qenuli7fIejN6pljwuxBvr5hxCCNu8Qkua+/TgFLY9/ciuc+5sSm74STjs9K/RJxu
pu7idFRUYsQuTHNdFasWWu2890esEiRju7ZfGpKD9Y/unI3KO2nGilRKHa2q3NoIOnobuXOYgLvp
I8OKQeonIGYImtv/nUcfJsqSA5aRFAMq+Qwo4njJ0Iwbc0kQcJHXAWjn1rqFNTb0PkcIMyfCMSA7
gpk+Cb6BSFPMPazBbnPM9A20zzbf5/pHHq305KMp3vV8O7ewlCYMKmzVDUTVohr+xS5Bml4nkahv
S236mKe/HfnXgv9uyqP3OGW5TDSci8BV9fq3iMOFFRHhSj/t6tpMOHQBpBWeu6DUZ4WD/4mZD30H
d8++SMVmOV7NkOqlZoqWejvi0OMqgWN5hI40ypvkZJttSzi34UrkW7gOqJL5h1vZV7cIKMnSUw4L
OAJiBjmWVHvSEkLv12lBV7z9knSbPD3AeS5HXAQ7Ue4HYgb0/aQHQfDUNTkXfbZU8Pro/qsa47yO
PML1Le1jkNRkH4eKrW6kK7aZwB4H2HaUdfSC/GLPr0F+sottGZznfITpMyaanJ8ogYhjbM30S80f
DyUz8+TFlodA7MHzcyA/K7f4Z2PdTNtbOEJWOeg9F0Dt2IzVraPDja9JjYeYe1jBBLw9TMTSmbc6
4NaCgwZyxW1+8znZgJNFw0nBUGkBfxA2tiJHjeTNbt0NNcbtVwkLWutZGdxr3bKOO+u+OZXVb4zV
sTXDRUafN9RUiBwoYGWIlZKbLt6ZhNmT2wHVJLAX+NExR/xxiSc4wED953IW3QnfDBNJcHNRt48U
vSYHK98QmY8C0h4m2/Z5JEbd9wZ+vznaj+UmVzuhzbhjMg0cGDAdCrWKqhthB/AZzIDwptPdVrsw
MKmNUoaJwSPtl+b8F+jwHEXBSmX6F97cLTc0NEbnSVJGYuA59EcCA6bEOBod9chfk2JGR0iuDW+W
T3ZXsAENKXBlMb9q4aFnCt7iVYtc5pKoCg5f+NMA7klHtWmr6lT5NQYw7E3OjMxR0XPODIF7mq5z
PDvl6FARlbjLHL9Gy/Jgkp/BVGoS/th33iWsBVWsapUXHiOz6SXiQ8CnzE8+uLNqGazsmFK4fRXS
7BunFzPKLwaTEL8ht9sO9wLzPxSlwqDZZsUEqIaUnXy72ckTl8r6hP1SqGapV+DnUsNe+7VEQzWt
U9PJVcGgptart8z6SbV9ldW7fFYYk3HnNrsAxNPE//Q/A450yXG48G81HjHFz101H6ANwRg9h/gM
xDgHbF7V9GoR7YghEaTOkYDOYGHtGtP3qdhGzKm4QZkJV/Xo6ATibazE1UOZQ36iU5DjjMsxJXl4
3WV2B+mXKoUnBXGsB3tJlC/j6uPR92Knx0AGK1auVSOYtnLpojF9tNN3xybf5pwqkxlZMf3VLo0s
EWnjlRp7BC9qHqZevGu+s4GRQPOzRgiIGICpLcUYrSKT7LQ1rToC1eT7B+wimGfiDycY//WMst3Q
PoRcS0QLnddYT1x0a5Jx6fCjxheNhGJob5uUjYuqh+FRZtwWoxhDin0umCuXZHXNZEkGN2TSHIfE
o0IUGixlg7Yf4teyfHYT4sR4PbZGdpeY2eLWXlZMxiWoBTCJC1HKXUFaBYV9E3E1zNZDfuDq0KTX
oOTzNRZJxZYw+cmrhu3AuErnpZzbM/BX8F+sQlIryWeZfQ3mc0royrPWFlP9Au81/APoTVW0Cavy
V4qYVgvFghfCtGCuTE0pmGU0aHZOpAA92/sxJF5mljENud3DTd/JS57SPt1zpQzHfuF5JC9oUMTK
ZW1b6wfEd0NIMEZ4SYLZ/vAnONJQuPfkjTgyCGQg1+SE7lIq4+S+6fGr2zpCx60YHuNEI0Z2SqOD
N2fYmflv9WJfFgfN3zPGm8uOs3cfBrW31LotxMqk/mqrXRp9eM2vD/g/oEen9nKOAdytIbyAAKdQ
sthN2Xfpb7EVQVUG2zAYd0LIsvozCDDXtcCI2Z/TAAuWHp86JdcDE/qsFLd8QDIInhygZv7w7g2v
JFoPTQ89B4cUXaoptMTZdgPsB72jepLc6/NMZ6oWo/adw/4exgJH+nvhHVuyitqcKUHtrKfzJJZT
yKmZ404DDGnyMCfbIDQRnUaHgKh6dFjJkvqUV/VLSuNmSgSCSidiRCEF1/gD1bitmmdPe8y819bs
DwYu9p78XTtIlj5yCUxkWAS2BdZQB1RqAHvIxTAIIA8/4A6w2lPKRTyKaBBhU8dxWWEhgPvja8Ty
mDt63IgCDk7FtccD2Xc25Vm8hEO4NeZmHXfdkTTRox8Hz5itOGhwHYhw2wx6ce5cmszBxXgcmiys
XYcQL4sgsu63X8oHFt3nMBoUHwJV0pHcTr5YMJ9fTbhK4gYlkrudbH41PmhprwfKcY1KbKrGfrN9
Ko96vEHCWUwuVSs4rjImQBykhYWfP8wpbravSUKv/AfU3NWoeIBebDByQX+w2FINi1hVUu+6/EYY
jPYJ3LG2oPnGqNovqgELnn2FR3WoXgJPhoeIrCmWGZx27vwXTQFTySzWN1v9eCNkjDzR+RrJMtHh
6qzscaUwzmoaCO0WR1l3jI1kLi8jocCVg3FW+Zrb5XcJTCgiMSyYP38qf/ZrBqATrwEjUENhyHpM
8iXWQWJW/s1l3Wxnuk7kRfCJP3X3mwpjoqLYQLqWQkZHNw82s8RR7ofoOEaXSb9b6WOIzmN0VciV
U06qUWJ0oy7Hxo8MctKK4wve+aU+DGsk0/kf9xoixNx8xv24nAFYHkepeiM4OdG4p2JzkTnk3aAA
55z6UVFQJwrvPR4/Q5w8GrcxHFE4igtjYwfK3hHzV8MBQ4Xm5yeJr2BQH/i4XI88vQGAMy/uiUUo
gQ4IeYVLSntU7C1xV5Mw2naDs7V0qgB897vQhlVRk+317AfzhYVqdyY9f1RdwZkF8J00/j4J4Od4
TMWDIaDaSGSU/Pmsff433iF2cU6LVs2cQer6ya2uvb3romORuzdF949vf/dikyFAxYQR4xRQaTsd
AmoUYurLXezJLWYD3T+45qfqkF9NAzBYNJCjGNex6TCYx+XFLXtdRyOmWOgHAhT+WBFRMRwE5IJb
60bjZYJy4eBVmsrkZbLK12CkT5SreoffKUJn4EdD/0+A6LTpKhr+2myd1odevnOzJ+lEI910nGJ7
pUinFZCQ++HRap8Z5h4uTD2aThlqI4my56nrl4CvpPNVmZdpCA56K54soT0p2EuWMywMtvu+oZw0
eLHzeyeJAij3BLZ34YDRSvyzx2kvHj4jCtfYE6NrHNPm4yx7nboiCNKW51wUGGjTc/VVE5RXysQN
ulOjfNiQNg31oxSbFhJGuYqntSJG7zrF1ctR5WBEuNZrOT5yZFynXms9fh+gVR2n2aaavjwQCi7e
j86gIZIHMZqGzzYTT/OYU2N+16OoNQ8j3XuBu2l0qELWtzkvr/lFViu9fbW4h1Z2suZ5A58UYvf1
ip8qShZy5se05bPK5l6r1DqHwNn6JtlF6SPlWodPXuUXwr/oqK8N1wNV/7Nnyzkil+adWu2SatEi
QxR08uhCmY3hzb+Jq//m8FhCCr5sVkk3/AjQXEazOJSMYuzsi4WbgMycLtK41SwdZgQzFwi7HVt7
gc2noZEAhNfo/RE2J3PmbciANEhgPp9DE1JBg6Fiikk5YyYZQAfgPwv8I0iURcigPSFTHfIItaQ0
1UQ2VtHFftOCV6PAgubNsxbKNaO3IGEQnX3n43TMm4+S7738aIefSFHDipRunx0Mru1KIO6K+MvW
seajq8LySZznsuk5DzFRrpdaaWzSyNslyAv6+CY4ocfpMxGHc1pgcLDpVPs/q7FTtPEUtF+meJeN
9G2wH2mIVcy5x9alBDrjnXT5XvQXcH6I06DJpqfJ3WfMNqp5JPzltn9FDuKrusb9uWZqLiIythEm
6eJLN7HANFuUeIeXynVnJWY1OZSBnArCKXaxNjtAHQ0YqZiNrL90HM2xDJo8jeNt5pmPtzqBHMTl
PSZ5bapy00R/rsTC6jdgVbSlPaIS6e2RWUzCJghhy8+AmCy0gjoKvqVLRkqt4yDl66ssQ4F4CSEs
EcWN6y9ee9O4aWOAVYn4CD3JBKiq3Rjk94CIqSZxejoHu8CqRnYSkx/WkAz0r4CWNEeFDSM7xxnQ
Ffu5c5+HZss9MvX7JRwGlD4bMotLqyHzyl03LgNK1x3zTRrvEOMD8drYeBPI2PgL1e+xHQwQz0Cl
dlhFdxrdbmTJnzgWM7ximgt7hnkj5x1NO3LJmPKFill+H3QdS0Yoqc9PQMozNRGO0Y/bO2yxJxwq
bURzA9YOMgJIogh+C1OBpaFfPa1Oc01G6J4ilhT+boBi3qoViygg2e9G3rCacVp6OOlX7rzU+bvq
X2PuhL3Ye/yuznzu1aFx1JupfpU+3dzZwsAHN4C7n9TaYy+xQf/VFYp76y3cDEWSj8DjrmtgVHfj
Nzi4RGYWtlhV9huTQIQGynzrN9ty9zyAwEIEDNefDCNAQBE1Pn6uIquYKD2mYAijMl5HxZtVzp32
xFPDamWGb161T5vhSUMVNKm+M4jk+r86NB/h1TvYbk8MgRLfW2exTaeRuwzLzwLocIjtjfkqho/2
bHMSSMefkBizD2eA1EYwEYwKbh3qTlqUa89ylxGplyG9z9db2SO2W9eAUO7ownyYIyRnP3x0DElr
dXPRoSbe8ah+dt0Kl46xHuhoEwDvNO7VkqQuVnBSxjYCTrBxUNAEoym3yhf+uK+ZZDbIIhTyDcmd
0/mAXt9u6nANPqgm/TByrJxXZ5gMSlNrwftgQ6CfU/mpNR16IybDHfhPcfCbxfEyZt0wGQdk/l7n
TkGv0ph6CKhnWOqAvigdR+nWDrb9WpPcnxlhItpbMS1a/lZqpDMQUey3nIe0tdeJu6RtFXFtV+ME
whXY5595cdWJGbcRPYPuU+lsRfXq045Cn0Xx63pPNM3YYtfC6qYIqEjoAWii9ZQiM1o4Ab6M+Fo6
64Gt2jHeIqR6JTa5cQsYzyXhXOC1tqYCm+dWm5Yt0WVde680wvDtqaBvwR7yVY/GM+Y/02xprC+i
4EwzkSZrvpIBbBKP+DAdI5iOrfytEW8rFMoOTKpOwhXrbwM7ySm20gR4IH56H/2JqypRo7FbKzjn
MWcbE2Sk0Yqfmp1DxK0OygYXtXtxDeZ3i4xcjqn0VYVhMOSFMEBVaeiWCQnWHobRQLapVXTDAJDq
lkW0yvjGpdY8VSgBELP/aQ7NG1SQTvhNqaKiBJsqbI2g/SYAiAODXRJQcWvQBI17rlkteNfHoF14
0V6jY0IfPjKyqVaOk1JuHRc7Pea3difabaRhpIt2PAbBcFXucwT9j64l2AIOKJZHRgJpQPHJutv8
YdTrlK44M8MCeBuYAyTenLYzlnV58KpdXNPj2G1z0k+6Xb47Ul2BFyHFsnDCCPMOA2MDq7gWqeTk
SrQn/w2QLrSFMp+JYFJuSAcJAedCB986C5QcWymBiTpmfPGidXYxW7XJ5Yf30kRcCSw6Qo2zl28t
5tA9710L+xhjq57TemPA1PZfdHM7OueeWYY2Edcavipn20XfLadlbFiV+V1UrLuMEbhB1+X3JPOF
2QnCx6COWxjADb3lih+ihapFIZAZpgub4rJhIhfD4iwwYgf1R2e8Nz02V67nOSQlBx5TM4pNYoh1
nd+ypt8ncYU58gd9Js+/DGMn5T1L8TnFHwFqdSrMvdCwpnaHmrBnO51cbjkIAGlbUoSzaUuQDe8D
L34Ul09jT/sK3XsDaruH3B3Y54Eh4GQ9s9lCjOl3NvnQ2hqevA7OF0+ipu3bBnfHe8ikFDsMvmOq
fLgiZmBSWskyXe4prkm9hZBoOSBWYjvYqv5Xag7Ub7VwkHIcWgRwujBJrUDoZc24aUiF1vpHoH+0
9d3QThPD+viURDZ3aTx1GLMF7XcGlxSZ7AhnPAXVVSPQ4bLrjN01Llse4WinIABU/MFmc2pLRClg
GmwE04n6jwUndafO1yJlq59+WONfapoHC4qNIwrJOk1uW+PWe6TynI+IkjpnTtBS4FogcXF6qTiG
xJhfsKyHvNlGvJWoA737bWLwEinTU/YonRttkhmYyfSa6WC/NSxWmdCkVNUmHZech5y1lXomjpzV
0HOKxNiL/Ts0+37pkcias5Y8qf+ikuEJheeOhmAgGaavSJRiUIChVa5c9iHEMzJkOFEsNhJf37Ov
Me5tyNE6Cy16SI4YSr+E0I5db9FhWylD8iQdhtFmRleMxtd8TTKQuhLtz8KqOYmNMfFfHUhQxrRB
lDC1IxLD1OJ0ASNng0i/tuTzYYoyi5xOse8ZmNMcuVID4lcQP6Iuf+kcCVK/CC8oOBzIt7VzkdpP
X2ArIC0e8/jyagt86FnOV2azBNPcUlf0swW44Y4Dc2ldrfQxA5YigrMuv5oYt+F09qe5gZwZ0XPI
dJwd0B9AiOpf88FbtIfRbo7TyAIejLg9PzV54eK+UgrqQMTEkdGlY/Rb/BL/MHqtq7DdcK+ciXJl
yaK/b6OPYqQ6KtlJmAA1T2OivZkZLDXad6q91e1GrF8awdwp594yDg9+SXzHHcNkGLnZ1qx3wjhI
Uhdsvz1sQAlYLA8Suio511IJZnJUdDmeMz5+tlubFAbNmfXj/+5wcOscudru2pe8BmhXpUszDQfO
tzDDK6h9jowSxxRvpaQADiFvji2FqMpGQDLIhtGQP6YQ3/7s3Q0y5qX89pvBuWQZ9DHvp2OabkXV
l8bPEOrQTJGONVy1dVeea4FTNaoIH3UWaD5MuLm6GGhC1ogXgls6UkulTuZ08EPELLtByOc5cKyV
kzEn0MFXkaUmYAPo41tnBjD018ZMNqCGj0rZ5P7Qd/FsqPyTIjhywtq/khlDz9zVYWYvIqBya6O8
WBGhqpBluJJcx+cEG28Bp0SZoIjEVxsQZO1tfTisTvIQ1Ovhr5pXjOEz7WtsCews+l+rawuN3RUB
mvJ6TnqCGwChLZXfZ6Knq12s0r82afEIy3wR2ETcfjsN36rLH6hbhBBVqu65nt4ZXNbC2o68WESD
JAybErvOPPtxmQNoWwVCO7uRws/5Y5blFzcFLoo5aWYPA+KfopamMvYBSaYqOeoU7ImTjYM8yvc9
1a4drXgFqBQVnQfYlK3jsq0xnHZ/E64+/pjs05Ab5VwuCMYOw0Q6b8CUHtr+skKLjqpnfUANdltE
sZp87noQvMzO1sjX5bDXq1UJKKsKsOM1vbnUgumKsCfts8ewl8MoBGqWa2REBxCWfCJ/tG1MGzrp
RdL54xYgDQBeuArM+rM58ATGLy2DyrxyF8JZeYJbm8Uy+W1PJD2yzzrbuA0EdiYTuD3gpM9l4E35
wch8Jpp3JFDmtbqR4T5pnnui3UBwJizQ8PFcuZBi3w4n338poz9Rgz59jmLsR/F30f1H2nktR45k
afpV2vp6YAMNx9jMXmQwNIMR1GTewJjKobV++vnQa7tNosKCllndF91WmQUP18fP+QX0OpvDD4IP
tMfOeYi7Yydg9APrcrlKdYqUmo2DH44Uk56+Rk7S1nd2f51GdzoVCLxlIOTsWnNir2/TYi/7Hxly
M+6ID60w15mqo4EedsuSdI8piSuoUkclTEL1qcXfSeioLN0wsAU6nsIGLSFA1gnegCUHF/cmEAvd
05C7pbabISTts6JxQuoosauAAg1+oIfcEWABvYLyxDWV4pGaQQcItTdMKov+PpQBe/5pyvzZFZI8
3KG2tXf6W45SfEeuPe+25UKnvtuEu4wH9Tg4j6X+oDY3YThparLUVX2tGliiEMwPnnM1RF8Lz6Eq
t+uprKrXg/FzSokq95372k7FPlDtOcFCGD1PlXFE/He5PNTGY6W8kfSzzX1FisHDkNHwtZPSZ8vR
ewmTcCV5f5X+kRBLdLueJzHg3hEUe0YCPIohFFd7l9+U9dcFYO/J0YpysMvdNoRvUm405dhpOC4W
mLqTIEkgmQ0Ts8HgpTTytuZ8RgdBTx+brLnq7PoW3cKOdKpgKAt7k+oSmDUaTnEKbPJezb43LXBW
orXWzFapCAFXPcqByNCPbwZijGCToHo/JiYGFKSRJmmoYKtV6xCu7ljWT5XGYxoT6HTHyZmCpKkH
0kO/nH5jTLqVOe9ET71HVCfQgYLD7IqEc2sOzT5lsZFvXrTcuHYPjgbomQfWW3HlbtoEiiPufdVd
u379quAtUyKZ6enRs+CN65dIWrg1QfZTQTqmN3Y1Tz/8RySE5DTdZZgNEBXpIyDhaC3hkmEsiDZ0
lx5IGtjLkqqs2pY3Zo7Xs4YqF7SamMUF1W7R5wTT7V7rmBqS2HX5FgIDBgUBMo+wB+MQw7MWqZus
Ao0dR7wxuBwBCHj0iDSRUMlCxLFXurseU+Qm+iuRIkG4zv0DTkGE0IhEVaemIvHeKNdZ85KggpEZ
6xzFWSTrRqRDSkRjKBXX7X3foOU6wJ4mJkI1OQNJ0oHEGqihW8NtySMlJJnj9XDKvVeB+3m6D6zy
qpLJrQT+C9gMoRGLWse4MqSyCpQHC8H2qnp2JKJS2G7njwLHJkHK2J6UWVI8QEhRdy36M3cDpXvc
HgX3/jjBveyT67GqOKTH+4njM/GDLW9c+bVOga0BZbPvdHvvFqDJ0XukSDLt4Hqd1msHQQ3VrqDs
PbrDpkyxs0KQyh83fXgwJtgnAkTYk8YHI7ouCxV4ziQ+5K0dLd+o9AU2ZY0UjZbJlx4vNIv0XI2m
vQ/ZTNXNV1iKR8U/6MmPdrwfsY3ipbYqJkUJ9NnzbVxue2FtB25C14fCeCd55XtHpXfWnlbcBQF6
fvdGJ6j9xcu8rkmjuFcuR6zvO48W6S6EIBYpIYIrOXgEZ9Zk6FGg1y4fLOzQk7wFMufzmkHo2Ils
KEiTtE3nLgrI3vU1ZkylirFSP+HHE2RhxxaEdboqAHDIm6x61tvnKcsQA3ev3Qgzp2bRNxjzBuif
mns9Qq766yAeMfRFpxR7d9jPNx1tmtO/1KcLhMyQS+pr4JXDFjzAIiLvjFpmzY0mOU6lfqeFOy7S
rHgAVh84h0FZ1TnsQNSmQvkYh0g/y6tR7rDJriXbh3zpxqIhXTMPYxksZIebC4J6FvHLSIHQBTzp
H2z/h4kDXOFtVRPx1VRrbyLfv3L8e9XaBRHYi5VG3F5QCB77luXNfckGifFqQoXHj+XShZjnVXca
oMfAO5rpTzy4UerArnWtJ5NcMghVW7PIMEhy3+4Xx3ggRWNbiMHf+RWXSLcnrZQMxMvez4kENCp3
WbrMOmdjZwiBiPY2MVG5tICD+jgpiZMhjj6Mu0hdhsLbSedXRVILH+5lXnXgwSe7ztXYbThvY2gd
6H8OE2e9PQU2d4u7BrYNgwL1U9JliUWW2HkNMC2MguvEJvsBrKCX8U41kYHDNvIUkXltPDYFqbAC
n74GgdQMYeR+E4cpGf32udBb/2AiWxx0CHcJ51kVnfeGIitE8cCMa46DhFpvHW9lkqKQpPcd/I0x
wMPLL1dwc6lSo1+Qqw9pyjvJAh93XdkKC5Yb0NTx9JSIUyZkhzAlW3d2eXTht8VKvNMK78VyUfzO
p1EeDGEfFQNWFOUycvAqqgYQuRCpgjTE9SndO7sGSdoYSHCZVr+0yDnlvOtJbgFsFKn32jMuWQIx
oocmGJBdkC6sFz3sb2O7AZwBtFZrozu3yCiE4DJThQJPEh2eG1sdcawbHh/HwqQUieEw5afyVphK
tIIYEVGS7mAwKASYilYqV12pPpl6SwmMiYbpArAEkCZ3rJkedVgpXYDenD/qX20O0sjtkO7Dl8l2
7Hs11nCoMG9jlXeNwPH3qnanTFRN/qH1VtxfN0OUfk0cJEKLLluVGul3J93lUAd0330IFZgPJQkY
ZVLzUvhb1oDwRW5O50PJ44YgGLUIF5yzO0ZPNoa0lVeBuhHXhR7c+FX1FoYVxgvBOqgClNDUm6bV
jkYbr2XZ7H21hZcFxsGikJBYN6zinjcf3J2IBCLqwtetNYAXoB7TtYgWBkSbhR8/q1W9c7giet+8
C2J2VwkEY5Gq3qMpIelEynMdU/7IbZQfUMH+mk/ig6PWYh6agKLVCh2olrqUjr0Ni2DpZ6gotdHG
BgStw/ZUK+qofZVe13nbfBlLe5PxnoyL4dgpqOFpw0IFT5324UuUW9Qh0dgOeIbhrpxgCZBGwHk8
qpYwcYbKITG0lNV3FShykbfLif5iw/RHWR0iE3ssAzNQg63Pxn1C0UPPiUw1Z+FOHNpqo6V31BMI
end5D57bw9go6iihjV+cjHd9jKl7y8mbgnYYtwpVQJ/FNOmT5oDgpf8meGbABVsgkWl1zyNofCc/
WEhhj8bdhGq1IUvJFPWoYef7kx80ueThOz5QmQ1OQAXU+0gUF1FqaQGgCqStyl6FpE0hix8J7C/j
6uuoADQABAL7OmnUlU0h02iRZfwR6nde+S3qnpUS2R1+g0PuFbk2FLdhAiGFOkDbbNGjFqSowvy2
iR6cAeQjtFQn/eX3vyoeilnN8YEamMOvxflJZjyLSW8YANwKAOUC7cI6f02jU8EVzdtzJEusVF9D
niEm2Cn/LVO/VzYP5ua2MRFR05fBeAB42ZXXKog8NfkZA/TL1nZ9F4YHZA2ItPf4La4cdD9GwNT4
u3xp29eGPETFceRrL2mPGiQuLnH0VUupqdreqtDf1AFgKmucRzClYxfvu2JrN+CLa0yCqpsUURL9
LWggQ0fQWcwTfIylx0bSAHUD1EaThsvD2uftbd923IU3JWmLYunKZlk7bz1pAXhRkTHBokDM2zvp
omssF6WLKpjxFvGEV791DvmLfqUPFEfRbvkX4LJ5VQTkK3JBBvpCQfFjQoSi1VT56o1SheTypnoQ
omtPdnslhp+e9eC4EM1I8YXJY9cf4aTI7N7n7HK6Q8XCyJqfHXxG3+nRSqBYss7bAwiUL215ixOu
EuLc9RVZnfVQ4SDOMZoXb7pEwZG1qOTfEiBvkUEkB6Ku8wAftsgcoLqvoN7gVgMw4Il6B7/R05E8
K3HiJhs2lIuSnFyefK1A+8kEjFWqEG2jIFBwVQ4dukKoFtX9Q2NCWu9Q7YTh3sllFd3qIGiz0XtS
sO5tNnl70/kHRXsO1YemfhL2q2xuDfV+Sr8Em1xl054w/ga4yWsYVQnAfQD8EJyjQOGQd+rBk4X9
Q1pCqc4RbN142OJ6Vb2VeEhjiPgGGdTtkYM/WvYhbB8G8VK7VF1dHhTaaxuQweo3UNuXZYT4I4Jm
qd9w6tUoF3mts0lwVA/zE6cgWPw7+rkIkgcDAdFYYdbqx8g71R2Rh3tVoowSRA9Z/itEU9xJ79q+
BU+CereBQySe0ypR4EhBNiU7LNBvK9bSZi9HV4mzx3t+aSWk3Rsq6BlZMhgb5Id0bCvAD+T4KYpy
yg1/0fK7ONo6ZgXj8jHM7qLyR1Q+281bO5Vo8leJJJx8w6JuCB6L4TviOl4yIa+/ZNHNpJ/mRntD
J3+vrM32JcElWskf2/FZKMB3rW3Y72tTQc1lO9rXSrYmE5mIh4pjOz9K+EDJCE40O1CU3WoAAiOK
+awUB15WdmwgGA3ofCE/I9V78DBXCeeb13nLnKWreA89Oyl/jaoHdNjJ8t6bZLLSeqmlL2gLf0nC
o90/d+IZeRo129QDkwDidBQbaVLuCAcgn+4XY3xGeNzwNq73TRJTo/y4aF0e6licjOpjDxOyagAK
ARIVwZVj38TZgZMNGNjWhvbb9FxDzYPqgBPlmYkYKZVQavuWegyh+FTNXVgXi46wI86oybQLLwRO
Duq63fVsl6abqjKsCq4NLXtL5KMM7/10YycYacCf7bx7TUuJLX5a4VelQG6i5r3eXJVcONm2qV/y
fJXiFzJiEObusKPodELZK73/qftAYcy9UdwKCYB3enP4b+gGocaEefdwreP4q6CEN4ITBW73VOn9
om9fBawm0731vUcbJAiEFy2/FtV1JbdNuKmLx0SjoNtg5bjA2VWA0uufyghdLpjWifnoTxOCZrO9
mpSGCt4OiMok/VcS4mX3OFo8d+8E+O0S+GZkHxN8VtUGfn/Fg8RDzxr8MmJ3ngXauivvICdtU7/f
AlDByCVPFOIahyolGsY2dTbVjPxVHJjdVubS4WCvwusWFuBKi4d90Nsa2ebq1SEzG6KK52WkVoey
v1bsQbnygvpkSDMi5OqypYNgjkqkBu1sXUhsakd9kY0wB+3hiteNvLLLkXpkOG5iAlmsyrNNrmB3
EDoojUn1e09ACOWHlGDc3jU27qLSD0CuqKDQoDW6G4m4i2fpD4VGvGDV4a0IQhcigbXK4TIFpv1Q
qsa9DU0sjjz8nyDbFXa6kmZ9nwXundKyYP0I2wUERN3Y3gWVYa36SmU0NAzhVQgf9XAwLBA9AOIw
gY9AERlME9BvKQKkor1nXyc11yLg7dlmte0qcVeF7lswjK9DXd45iXeCK7WqTH8NcIyKwFACxyPr
K2KfKekRM0L5yEEfwYyTtQV7YK0mSP/p6nKgfNGn2RXSJJgHIh4ryFEn0dHWrXUqd3VPjKREoBC/
D3gElAS6fNYB9+XWe2F+G+VNr9zYNiW8R05bq9zH1kPHpVdiFCj0m2Z06ERz0AP1a05NqoqGtW/2
X0rNOnkeGPt9Ytz4JWCXySW0YCWGOLaERCGWsdG5g3T1BJzqLfGNbax5KEP8UggygUOkOFCFiNE+
+CJ9Cev2GEeHimeHnnvaVaE3X1TxpIXldZN4CJAtK2BjXrtXGoHarB9upQPtpkNiAYXT+1qHj2n+
i53RgT/M9HoXJLBWzQaEXvdaorQRqDwgnODRHs1XD8k2P7kr8XzCmOyhSIJyXQU3jBXY9rFfQkDQ
0cYFxpfX+6zYNVwcEUX4lY/RjTIJ1UxwKgKWxNrD9se45SHJKrAY0U1gQ7GMrWVmy5O0ka5VDbBj
A7AF62DWLgix+IoerkIo60rzgjCiSvY7uSOrleXdLi/cnY0ymKQ0nzo86iP0RsAWDesUAlAdFlBI
ItDAk4dzvWxq5KZy/lnVLBUnQ2jvqYi5ygugUzH5ez28EXDphvHkkH6K0J3I/Ts7Oca1sw6grQ75
oqBSEEveG4QBPhlOBKhNIrOGIF6OctljHtZiJugU313lJesQ5JQS0uKwScvq5LIS1q4GTq5RH1us
QFahC2vFJ2VggScvvJZSAM9t6UfkfDBCy8TRUrF99u7aZumTsVM6Drn0UdW/RxbUNr9ZC6tftH11
H8fdVV0aP4Yphgk4fPPKJ6HrrB0HLk8pN0lKahmjrirpDyWKB2nTf7Mj5KTZ3BGnRQ5vNaribTSt
76Yjl2ySW41/JNpPN8gA3FGRJtIccMJxuWDC6pAFR00NSRfbyJ/Bwgw0HJGgZeOxohSqsTbsrlhn
kwlSTuFOp8IDNPVW859Mh5eXhgCKIn763OyNcj8JzBak5h2EoX3yJlpzLQAIZFx6bZRdpW65oVpd
eo9d8F0ZY6LaihtqZ8AOTHvEHHsirpqcLNWlvneODWTgJCsXECzRk1V0IswcuDDcZczNOzExR6Pq
2IItLI8yoaR/n01GQsGrZf3MeOwIJUR8Ui6sSR8rShGcI9/sNdrGbYtbi9dc18aHPFF/Yg6JXs/E
aFzzQK6SHzrrzSxWWrnTtXpTWnc+2gjZgMWNXW90q1wkAbhg5xjyihb4pOYvnfpUUoWbvIervtmW
zSZRtiFaSyK99shJmhZxUoJFNrbk5jMeRqq7MlR7HzTKOkal2Mh+ReWj5h1kgUfOoUztZwc9B3Ri
Ab53PB1hfne3yCXBz6TYCCgBBc+TZN+CublGrpvlshza+lUPS6SAEeZuh2OJtinY+pzoIM9vZR9R
AWv3aebttRJ4TIzidTnpYiALkaGUijOCFNhz8X+g3ZDJMfKrOlIP0oDNWKWYcBZx8RwF6aQz6twl
BqTjUg8elCp6sFRAiXHPldB1r8LVx6ck1EGjIzFkexBuxn5beogPxRhg+xRNe7of0CHX8bEoVEII
Ov6zHgfKFXEsbhQRboGTa7SDMDsWF+S+q0TyFg35mKGUr1ZS7ht/3OeCpyH4258W1mhXMfzEMba3
WcJsonODCgTU4hpEl+lv2nK4rkHpVsYxSdR10cH/EW/jeB/BytRNnHbUCs3JpW0bKy14KSzGGvkL
z3sxzV95dPKAIGSpeExDQbz8TQOkkA/cPubOsV8TK4XnYGxD0iQhnTbaFpyhemtTpy5KkHAFW0Q1
W1TLb1S0+ZRh24zmjRVjAxmMJPZa4WDm7P70pXHwJfATb4Tp2BZH200fRqW6lUG3zFHGJH/5o1eD
pZcRC9Q9wuUcHjFLLKFyiKo2Cfh10TwXStChhwH82QGEoxkYReonpLtwzsN8DhxGANid64os5RbM
z12jCuTJAK8ZXYMjUkMGtvMTiAht7jVrSc5uPeo6nudM+7IAxg41BOdkfhVwMFVDntMoimHpDiGs
bSccG2Dt8fiSOv9SLCeFIBWj22ueIb+Z5HohKyvGvkv7Gnszas+DRK5Tj5GBRj1oAO4BpCNq4MOm
xZAdzNzqQHshvtxGNd6NcjL7ywz9aJQxgH1PRR72KjIRFwMZBagV5YTEuMVtZdFUI3Eq1qrVxA1g
wJp9mR/aWF7VgbEV/GWYZVd+eZfBw/Y76M+ZB2r2zUMgJNiPDfsKL4b2rnWcq0n9IitImvlIJkdk
78S9CU0N6u6y6/cJdAXXPtTtvnBwb5IdvHmnbL/KgNWtxzqi2+7OitCnrIaXATFPf6CQR9VCIUtJ
1GFe60yJ47ZwWEm4o1Ji4oBp8f4YSwAI3BUKUjOVsU6y4C2SwIRwM6kF2eTWkXcWt6UvGtzmgNOb
voqrSgKNwBOmAH3QYIPo+IBm6woQnl0VWEPYjaTQURHRGEBzBtVyxnUYBvaTmuAVpPSKdwPYA108
Z3S0xT//8Z//57+/9/8lf2anLB5klv4D64RTFqR19T//NP/5j/z//tPtj//5pzBc4RqGA6VBaJYN
+lzjz7+/3QWp5C9r/wEvpvIRchDHxAa+D6w6Vve/34JJvCJoxhGqNWsBjnanKlrgHkEOesHJag9/
7/v6xx44SuZZbhu6R3NYUJaqnv/e542Pnw9UpyWDzefZrD0i05O92R+04BiWBZDbsYUxTdG7KSgk
3CdkSd1jmSSI1kLuT/9mC9bHFsoSKYVCpwUYMeOTY91c7oDNvz5fQ5BahaaaQnMdbTZEhZ5XKGf4
fL5E6pxE95cigIjsugbyF23+63Jr51bs+9Zmw0VBTUXiK3Ih4JKs0tGANt8utzANx6X+zIarjvQS
v01aGGMkUKg5blHouNzEuU7YqmpzmOiubc43Re+HUVU5VHAGA7lLLlb36fcbQNpDt3QTr05HTHP2
blG5RmZYTuM5R9h+/UMt7y9//tyUv/+88/HzXAKjpbd8PiWdG/Ybn9dsQUH894fJ5MfrQndcxknV
PzYTSMOIOzPxjioO28GNlX4y02em4cP3ZysXVxdVa1y+PwIXx/4zXVwepnPf13RX6LqpcvLps7MP
5Q6l6MbSOzqY5JCUur38+TML1Xz/+dnwhLK3grTl8zhBNg2s0Stje7mFzzowG6C4tUB2N7QAbhgX
bW31B5+nmGOZKqvJMsTH+W2pzaEEUaObRap8a6J3cfn75waISqOlq6bBGpqPPzadKsJVpXKstPop
AZrRVyXYr+KTeTizG0yuUHe6QXVNFe7HbuTS0ouioOpZmj+8/K2RS8u4D6vvlztzbi7eteKqH1vR
Q8XpKojPx3ECBcFmUfM/mG3uIPabYfE/85sI6rYSGE3nHa/spFmIuv6D7fD++7ODdch9nt+i9Y4h
uGq5NwAf/f4QsZQ0w9YFG2PeARAEatfEOudFHx+QZuZJ3P7BkrUMTRiaYbim5szm2rU0JWpdXRxT
5U1gDnF1uQfnVuy7z4vZJJuVWXldxMWg9aTCkGz9piu732/CMVF7sBzTMEnEfVxHSdcYsd3hCzwC
HXDUfoPZx8nHF/FyM+c2heNYjrCIChiu2dmnx06hp77rHgv04mvyu4vE1pBU89a4c8V/MPFccipT
jt8aIIOPferB0MpWo08adaCqQw2RzMnl/kxn0SwqMN81oc1mZkxQlW97mlCCO727RYTqyqhB2sPg
k1qNd8j4yW45O4DCtVjHjqM585WmA30YTI3dgrChvWw38bgfnB+XO3XuTHH+3cZ8uZWmLy3pTDvS
e/V4s4zDH0wMkb9tGOp0MBqzUUP2E9fGgdBznPh4ZMlHub7chSnUmM2L5ajEUrrJIQzB9OPUN54R
qhRYbCAnj2GxKRKFjNdLSL4S0t/lps6MFk0ZpivY+I5tTzP2LqjKmkigkNHax+Yg9Hureb38+TMT
jqwXQ2WYGJtaYrYxXdIwrkhD5yiheAbJ9wQ3RtGdqu6Ti+RfS3U2ZPZ0eOmuZqEGZRgf+6E7tYEc
RmcfewzGkEhrn2WI90uOeH/Uf+u7Tt0yrI86T/3OTpe/30vT0FzdFI6m2WJ2Lkgsy/Sg9h0wEunO
Nzf+DSLsMnE/OeXOzJVtmrpuTKGjzSn0sY+aVZhlk9FMo60lQuyfLIXpQJkP4fvPz5aC1fUl8ijM
Vamj+qC+tAaqJ7usyNH6vy2dU9L8ujxs0++91OBsmY+VnYWIjjpHhTzUEyrm3dPlBqYPXGpgFosZ
qgV4yqCBCaqpRs2iJknjUzC0URmr24fLrZ3tjs01bXJoW8Y874CejtcEI1vJjH8pwdFWvpr2Jyvg
zIHNLtLIfpuG47rqbAWkaS+yPnAUuOs2LiOPcfqjGHaW1VMkTFcRqMLf79L79mZLIgo9UfMQVo5S
R2Q1lu0Cyua+dJs/GDqCWdXWBGceamwfVzZuqB7SrpZy1KN8T3JpG/jDVRSXy8vdObcehKGaUyBo
64YzP7ldoxtlSXd0yAHeCVNPUjeI6pgU2y63dGarCtOySByYNjmE+XEECTGKK1PxTwMOfhAsIveT
g/VMV4gNVAC09AQpl1lXAkQ3AOjF7jF8UPFzIo+HPXH8UmCEcLknZ1a1oOA0hYakcxxztuQaN3aC
zExcPG+uLEopw1Ib1pebODdY75uYrTIHIogV5CnprlsEJrrw9xexq9qOwcEMHYbI4+PiMjuwsU0m
xDEvx22JgFTX4c+LwtPlXpw5Pl2dpKBKgGga+nzKR4LovvV5+LkmcgzmY27fZvbKcE9e/NWrbioE
DS43eGbYPjQ4/fm7qxtxqJ6iAA3WL5VEuCxxP2ngzNS7luAsFAJrb8QQPjYgSYjkap1SCUrA9m5A
zinG/e/3wXLJ2OqOKWx3HhC2XdilnWHIk7cbkY5LPwlwz+wSlwPTnIIbQ1OdWVSQSisZZa1ROPYn
+T3qmIXfg6j6oRjIWDTW+PD73XFMQkM8Jw2W2+wcK7S+6lHZ8k8UEPsFPhR/8HmLfli8ZdmMs8/H
rRP0ZlP6J8f52YOMdj/5+ecmnO/+/+/rHye8CoZcDF4OtzFJoABMui0enn1aWy0ud+SzhmbzQqGr
VtBp80859zB2ffECJdHLTZzbjqSedcsybZtgevrzd7tDH20ROJXvn4yGgm4a+I9py+EYKfrKgor3
JTXqE8oipKcHREgvt61NAzULPKa89/9rfP6wCqVsjLH15Ml0FMSO7N7ax7IAvs0IrzRZjwfNMnM4
rvldjfDLirq+syUNX15ZCaLHl3/NmaDhw4+ZrZoCf7jIyaaRUM1Viz+w0h2lPOkS5roZL9Dvu9ye
dnboHc12NdNULV56H4c+I0xNHZtd4DLNqBIriHUX970AqqqmmX+l+ITHmgByL2LtV2eAhx+bBkmU
MulZcQ1ChTmweBlLgZT8hBUMfG1v2l61otT6cvnXnl2KxNI8GYTQtXmmP6DG53nTOgm15BHhxTuI
HsfWCF8vN3PusHbeNTM7rLVW2pFSh/6pgHpryzcX8vbvtzDVKlxy4yRCjNlpDRBZlV01eseKEroV
o2H12X1wrg/vW5jd04oHlDS3aKFtTmiyhOLp7/Vgtm5qfGj82Ob7KmIbwGw/uQw++/nTPnl3Igyq
ndQpyLdj6lE9WJj5J8H51P35pn8/PLMTx65CVU0EiCys2ysASjXmS1F4G5vx9eVxOnerCS5kg4cu
FQR1tpZSL8RtTXje0fIOirtFpIT6O0iA6OhhmP4HbbGiNIqdwhHm7EoIUDgkHY9tfWf7B9fH0zS/
zWscHRDe051P6p5nR9CiukN6Tbf1+Zlt4fWC7iLPABhF36wu/5GG7ba0Sgy8q+Xlfp3b9iSJ4M2Q
+uDRNtstAVX8FGkB0vQVPE55rSOwjB/OJ3vybIfetTL9+bsl11kB9Z6RVvR4h2T0l7jeZhDMe+eT
I/dcb1zgl5YgzWL85emZm3Vnui1ZbuSeERAOD3KwNtUgP5mfc1kWXp3/bme2GrqGNw9K2Sxx0W9F
Mq5RM34zR+tQDeEm7JG7s4rXXqkeaiP5g3OakQROwZVC6X12ixlt36eWY3lHr0uQ04VwAPvEcI3P
1vu5q/t9O7MuZnZfZ/pge0eZAoONTRNafhabOxJZ4y5p8EY2ikBdKIaWE0SUskeMYDqtWEBfSsUY
v5gOMJ8yUgrIjDni5DlGMYqW7IVnr+DhVOhPtBjHgk65qnIX6B+IjqXfAhDFrgJFgwA5hwilCd4N
2KKqrivhHOLtYNkWxJrIpxTN129aqHMYeILGFp1UfsoK0Z+0i8orxerluuthYKJi5my8ALUgb1CQ
Ok0xGBKJ7R3KKP7VI9ttyq78Xhjlm9UlJYkycEhKUaLNKmokXXjlbHTkgFTLX5mgzZN4H45uu/BR
O12A8IlXNtXglWp3ycqP2mLRJpWx19FcvBr1HBxQYiFemgZg10WJsyu5BBXgoeg+2WR/OQ5d3sGO
Y7ok5HVVM2YrI/CKMuwyVZ5agVpy9aPGhLmQAO8DZM5/+zk8NcZBSOqXE/gvrzynthtPrSt5ykAJ
a+lOH37hOnr5bPrLqTFrY3a+54WXWkbWyFPdKzAeW8Tg0F5UoOMZ1pfLTf3l4JiacrUpF8LryJ4/
WFLXCzzLCeUpQVZF6l87JC8Az/xBKxrBMG8x03IofX88BtElFomIuEQEDpuy36JciDn7+nJXplH5
cP3SlfeNzN4UrZLAuiDncgwL42cVIOwYlQ+Xmzg3Wu+bmE2MErRjrhbcT7l4HKJTNsIu3l5u4nwv
XJUcrzYVX2dBREucqOc9GT4kWGIkzrLXSh8+iR/OtmEZaFiQpSSfPLv7TIMiu2NSQrbXvfWUal8v
d+HsKNm8fgQ5cXi/szDOtbrBNiqF0nGfnhrYH00UH6Unl5ebOdsL8FeqyqVAnWQ235QC7L71bOWo
aq9wnQf1/vL3z3ZDkIwkYzjlc2fd8ClV1b5e8oaL1igJ4kEq80+6cLYJcjQaRhi6SaX9474oCs3s
EU5XjlT7e6idEBXstvfWaVVEn9xrU3A72x26Q82AI5nISp9nQmLRd3qdDdpRa4Z7tUDCw06RLWl1
cesVGKx4CYnKXmDwfHkUz7ZLSsSgNEulfx7SpbqujlZUa8e88ZdSXYcptKXiCYvdYtyPXGaXmztz
F+g8s0j1oQfF4phNmiU8qbSZqx69DNEn/IFyNBfxEzOcfYE31eXGzpzTVGI0jk+WH7tptlfxWxns
JkwZ0yiNV2yo4rrUiok0GC4DCSviN5sTLv/BWhQXefevVcGiUdMwVATPrxbI8+1q0eqf7Nwzo8du
YoFMlfS/ot4M3IntpsalVygnxbxGPQwlXq8h7Plkb53bu+8bmv78XVyswCgtK21UjnEMM+lLHm0u
D9Vn35823rvvm9DsmsDi+8p9v89Of/BxNi1FTa5Mcz7tduWbUYy2CMIhRGQhNIbCd+8ut6Gd2Tc8
7Gx0VQyT1Kg2W8ijV+lxnXMxmz20ZyNJ6l0Ocwj1LpOis+z8txKBvS99ZCJ+B20bedZObjCOiRZC
BuU9XE/Q1R3BlhiI1HhK+usgr4onpUAL/PKPPTva737r1Jd3o52OjopRayxPmiZ+Bi30lKJo9E8a
OXdWvh+Q2WYjGURyHf7wyZc3iRCLTiCxUfmfHJNntjSoNorVFJItzbKMj12BKB4HyDHgU90843sE
031vwefRYUn8wZj9O2jV591Byz4ZidxPXjg8xol5Xyjd6m81MccphCBLrAay0Mnyr138aJFQvtzA
mSnh/JuyApzsfy3u97YQSkuZHfgIWmeIF6fRDj2NP2iFNx9bgQwdhZXZJSnD3HeDStOOTRdDU/nh
6SlSccUnrZhTwWx2QQKBUgFBUIiwzXn6rPZ4U8ZxYR3rFlefxkCriOsUE5PIq/d5iu15NCYljko8
Bg9BPsZvGHLLfd802RZnL6jgOdzkSLXrtV765WtrVPV9L1OB6oeWctWFYlVJRT14ujV5LwPtRgTQ
X9puqKyMkmsD80CEYnMcoNN4sieMkcyrBW4LTj60+PGog78MehyglZEXZlUMyOvjjoRcNtEL8oGK
fV96Q78yraD55Dw9sy0+DM705+92uMRtzK/M2jqGcD0qDZGDhY0qFlJav72iwLoZ/NeGEqDPT724
Md2sLzU4bWKTafssXQn/k11xpisfmpgdVjn7PokzmlDg+lDP7nf+sFV+XO7H2UbYE8BAqZwx/B/H
K0T9PuqCVhwFLG5tAzH8f0k7zx63seTrfyICzOGtUkeHltRu22+I8djDnDM//fNjzz5/S1eECHkW
s4sFGsPSTXXrVp06B9I4dsnCpp25JMCF/TYzOeaTZakLf2zkGDNmB+9H9Fw7G0X75XcwOXwKfWth
E1xmf2B2OTUn3KqxKklZldV0cRkqAeP9WNuTiPnWcINtjXBQq5hwEv3Qx7frsyncL+r0uOetAuQY
gABRneABZCvUgmFI8gOtVG37tW2WosZZA4ZqOkT7PCVEEFSD5JeOxnt2GPSPTvXZLZd8mBBY/TsC
BygX9znJTTF5lQ6VBuxYhd0py1CwCKHNQfaIfigPqjE17xbSgcL2ezdHrG1R9pkeF+IxshMtrWu/
Lw+tvaeXZJ1kUz/pwVp4Rwr+fzJDNEoABHJDUUE7n28/+ulyjz6J4hD840EX+DdcwNcXfmYcAEcp
D0/tBCrNJOcGolSJ80aNC9ShyOe4AUzZvbUJGwhr+mhhzmb2wJkt4Sy1atUYtp0Uh1L7hRoCxHD+
5vpoliwI01XXDjIVNaOppV0+uKsavdrrFma22dkYpvk88QdJZ2dNWDCGqKxWfrCjpibTh52tLHPh
SM4tvabyynpvt1LFGLiyJQvSJq84GP3Brj9AHgWh+fXBCM7tfXedmDAEhAvIraILdTc/lNVDTaBn
SK8xL7mIvrWw+ExqbuHumV0eCpag6kHwXSDe5aw1o9FS8wPyjqNyhz7s9fEsfP8CsVOruLCS78f2
B+hzqv7X9e/PHpbfv98RvCQqtSWNknp+8Outq+xUexNFkOwuPH6WrKjnW8zz26zzAg0rybryH3QV
Ba21u4RzW7IiHnxVKuLGZiwcfJQLrA3XwrbWy42bhwu32tKyTH8/OTNhLxX/Tlvub+lfRDL5vy2L
cOoDyaxoJmXCxuoxaGl7f/Sgll86j0ujEE6+68LQRkN9frC8O9AUar75b6OYPM/JLEFXqsqpp+SH
JkUSFmUNVDWljtoAZaf19EjeXbc368lONvPkHE7slVU+mjQD54eIsoL8rEr7QN4h6BRqC15GWZo5
4SGWGbQvagnHcgilx7g3vtUj/a0WTMAR9GHbrrZfuia9s1FMKFQZVRj5vpAy5BQ9FT0k67Ycz79O
7//GrciC0wszxUUQh3nOki2yCnX1HH0DQ/FfJlcRk/4j7BxyHHG6oCtQNnoblneGrEl3dmD3sPcb
IBZtOn6vG52fZzKBOu17DmWA8xVVfNMpusLBaLmLsp3ULOzQ9+aLkwfc/6butwFhy0ClqULUbRIl
BsqLhbSAWmlH2fPvJWjV2t54pGYJGcckOV/eFY59vD6+eZf127ywj0Y5GocBfMQha54tOBGQ2Fv1
NfQB0VIJav5s/J8lU9gjqa91plFiadS/jP5TJn9OfQTIn+qlN/HsJc+C/W/JRECzA/sdsBxmtFUR
ZYTMG67SBe84e8mfmBCuE51gufFyOz+okE70zj9x9zWQ6ch/9nPjqfYXEBpLMydcK3KiTv1gWPP9
7jVBNET20fpqkG+Ism0pw1h4fU8s7Hlz+vuJF/NUu4ZCCXu686xNFPP/1YBwuTSy3MHCi4HUheK1
twueZtXCwV06WOLrKDfjIdB0g8AIjR4ZPiEn/1vNXzP/r9i4A2tNb8pH9O869GSuT9/CkTIFl2FV
Xhu3GvuvUu6qeic7r6m7ha3yupXZXW5QBIWuiNYudfoVJ4skxVo+pvXIIsEHjwpc06wXxjEd/QvP
dGJBGIcNVVaYeFwxRvngNPdkbI38CG94QUVEeRqqBZTG7K47MSc4Qq0Fn4/MBnenuRrQRl5yC0vf
FzxdHkdeHphMWBHdvdVL98TCZIlZyyToYExRmCyfq8lclZ8D7xcMPVb27KE6/ScH9PdUiZkFoO0t
jZcMxUDXt0dGyX/5T5tLE/xbESt6ZTZDfpBi6KQP0Oj17cN1EwvLIdZBo7il9b5hwiYByX0b9gtz
NH8+prZK2gxMxRGcZq4mYT84RAtaee9rr7n8cnNL3b93t/HbxjTGkzNo9JmjxfUUJJf3Q/i5M+7/
ZI5+f1/wk62SIDuJsOxhMNCpfEiWKEeW5kjwIXRnZgQAzJFSvUQSYlH/pGGwcFUu2RC8iOX0GgCX
aY68LaWeDiLcG7kJ/rcM1E9VxcSjm8JuHZU+zpw8KA6uDu/ORGeZRQu3yfwofpsQdpPeOU4X2iQO
cnlft18bdDjKcqGMuWRD2E2ppfgdBIDcG95XM1tL5lMU/dGl8XsY00842bBqk4ZRahLNlpBC6f6j
C4WW6fyR8/htRNhVQ5GapvyeZHFQjdl2CeRuC4d71nmY1O50hf9cdJomXS71vIDw5UW0sQZrbTYL
TCpzFnTVnFiadJkWSSEt0UM0hnBDj4v1t01/J1t/ENOdfl/Ys+CgB033+L4e/oqpwATtvrZejOrv
qnUXvMg03+I9fmpK2LsFxak+sNv8YBo7SOjcaAdJYlK+XfdV0zm+ZkXYverY+ZHScH2r0luB+G6y
cVvULMDULezhpeEIe7hFg0HtkoqVqVDzzPXHoih3seJDyB31r9cHNRfnn06dsJUtqzESdD+whcIG
3JnRI+Ryar/p5M+2umBraVyCo1R6r+rHlnEpKiJUH83ufuw/RP0fJL9PRyREWWkjV9oQs+8q+L3z
jUbTsbng8ecHMnWsAciQVZGDQ4Eu3IlgxTzUrfEx6+WjYnd38I5tEynUFxzBgi0xO5k1rtcrUyRU
Pnj3MGxCKzb8QYYdaqD/PxwxQSkhyqsmDbkNO7lT6o9oX17fY/Oe5vf3BU+QZAVUiyHf93gLycVf
trGEDliyIDiAsa/7JvSxYB0A+irf/tvvFw5+Qy9pBVNlfkggd6+2AKWuf39piYXz3iQeEuIe26mR
76Xmixl9LvMfgf/pupXpK5fu6/cqTL/i5GY0fCBRqimzCtnnJPoiB9D9bq+bWFoG4YAHg2Wl5cDR
64edp627w/XPz6YETzeqcLRtZNcLy52WmZ7XIgw2XvTFR5c0zZ+kZALk7GA+gzfyh94/tuoH3/nl
IDd7/UcsjVF4ZGWVYtkWyrmHBub42tvJ5cIor+8GII7n6+TleaN508tEVZCEuA8SpAc+KeGX/zIM
CDPOrbiEYWOWYAWsAi2k2rBw+1+fJk1k01LMoIvLnMcPKrBV+xDnC15+9vuaBtDLAOdiiikwraha
GUg8b+k8/ETe7bsaVrs/mKITE4LbygKFdgON66oqP9fNFyRQFs790hgEr1X2FWViZulQKshp1GzW
JZDnkoXp7ydnfrTrroZhGM+FZvQIWe/6+hTN7tWpnxZEtGLJImC5VULTsgaiByVZQ1kZm3eKtI27
hXB7fhS/rUy/4mQUqmRXAQ10RJJxguo2wkK06v23gQiey2nToPVdJsrzoPP1jvSmw9f9NCwRX8w6
YUIG2nFwRaBFz4eSJkXZqblGTsD8CmceNKvw5cPTeX00162AnTi3kkVyHLgjrl52yNasRvetXMrq
z67J/w2EB8S5CYR+3NiaskHG3zDt1L+uD2Dp68LRcy3J7vuBZ3vt7aENjhZc7NLnxYMnQTSrpqyC
ZN1BEL2YvZo9FieTM9k/2bBurallYLFh0fW2d9m3F7RWrk/Q0gpPfz+x4OUt+pRTzRq64iH8SKk3
W7qH5icJ2hwwPoD7xHyfPNTUdg0GQdkaqaBoqcIwf5tzBmyA9rKNFz8fQ0HcmcRRMYU9OuJGP83u
KTCRVFF2lf5W1CidQHE8Go+R+5xX2ip0nukx+pN5PPkNwnnUurqIqzYn/+R+HlBUrL6C/7i+VHPz
aMs6MCkLfP/FSUlDt06NtkvA/MBBjoCkXi2clrnNcGpBOC2ZC1+Y07TJYdT+8bKPevGgQSB+fRQX
WxqEp25B8QmyCM4GMdloxK7aIeYMgb8T2A+VmrQPTUae2QqbX3KRLhXnRZi1CmofezQm8b+AP8X7
vY8sWY6zMXutCgshubuJiXlMEJCrNk1y31TPTawhMxqtK5j9szraS3n9rATps46EmGup69z1D9Ui
l+rcNEzNGjassNA8it0aZdyMg5S3xauHwIZm1lspPGYoOYbGEk3CRbaBCTi1JPiQIVftyir74jVq
mACUXNrhfnBeA/SEzHChMHGxgQRbgjehATuaOCWLV9NztwOKf2zXbYcizvU9NGvGNmDfoaFfhovp
/MDj0hODTVO8hjpavy2iQtImRfXkupWL88ZgHDgHLcfk/xliXkvudKiD0Xt47er4czsmj27o/EcT
woHrKgdQh97lr1Gv/BNJ9j2cQsebRwHUnTYw/kuzliIsiT60tLMlaf4KFf86f7PTJaaPmZ18ZmD6
+8kNQvFAVaQwy1/VEMRb+tgY2Q6KlK2xdNlObvzs3Unr8+lIhNDKo4AQRFaUvyq+9FlBfjby6scR
WXZP2YV1vcm1eH/z3MH2Q5eAbTv8I0L4CyOz2szvsldIPx98F0Z5eeF1M7OT6UKYqPlIxjs0UZ1P
npXkijGUfv6KpBCqkLq5SSrUvLIqWjA0s5kBKYNyJTkD0lZsm7LR3UX8AEOppHIFw5d3a2xNdxRc
xzCM2OhDQrwmjKTVDD00jOy1qb8PfrFtHePh+mrMbDQs0Lco26TKoHs6t1BHbY3qtJ69Grxk5ZfV
Rgm+XLcws8Ow4NDSCFEiDGxCLBobehv1KEa8Bkay1gvk/YK/U6N6quN+rXTmWnOXMjZz639qUXAA
xtj4dQ2V9uvoICeh72v5aCF3fH1YsxOnwfzIHqOxTKTVTtq8sdu6YRvL0QNA/3rbm2m47XILlfCw
+JMxQYwzAZNpEL1oPk1QwM67MY5egxjQaBDtInOvKUsPrbkNTTjJ4ZQtZlC816UmSiUHEYBXH2nh
TZYtbLalzwsLo3oA71XbCl8dA7VwB3T0g2UuJuwul/8dXg3RrKOZl1Tb5ZCokqrZ/mvd+TvJTxGC
QPq4lXfXN8ClGfq+TSgl4RSk6Vg8m6XWZ6al9vVr3FSbULtHenkdIUp+3crllHH+gZHZU9MT/aeC
f4aeoBlNJMZfh8FbNxsfUfjrBi4jGZP4bWrLhx5iKmmdO4DWypqmG1HrcwZ9Z3Rfsvg5RMNMG79b
3bfrpmbGcmZqOlInl1rfBXld5lb+OsnaIejX3D5XdLDScQPpChUzMQr2tDjSKuCvr2HiTkpDJrLg
5RKR++W5h2pRA/bCq4i7X+xRYT+FQy3XzWvtb+R8Z5b3PfpkS95lZqroRJgiWdlg2U0hGKv8sVSC
bvRRH3LdDwEyK1vDDvKFpPOlFU45hJhTfXEqZQprr6dGgjxtYR+VJt+2n71K39664ucGhBU3tbBp
S6gjj1WfrkboIvuFMunlapwbEI5HqcH6SXhsH3tImEGMrBDtQaFU6paQvJenfbofiY4VGpchqBeS
NkHUyUOa28lrOjwNKQ3Y2tRHpt6+IudmhMty6DuazTUreVXpju038IRtbl0RoFr0nZAP5InE2/78
DGoDjeUlsnqvUHqt7PtWXiqNz0wUBqb0GfuXyEVccsN1Iw2hP0jB6Lj+Girfg6U26MtFxxsqhK0Q
ENFzIN5SKYJeCRqIEWtRbwxjncGG529zqGBunqszO8J1FSpuPDgedpCVWeV/TWKN/82AsBh2ZFV5
NWAg73nZ9fpaCW4tHk5d9rzSQSHBJUAm/ny5I9jz4CE0u6OWb3ncbexRWTjiF+uNBQOifYX2Q5qm
xJaWxKb10I67/qg3m9rbeNYWnfsbp+nchHj2eDGEqRliQqGC9MmJPl///MV2Ej4vnLmwdi3P7vi8
qzw2/7jhpB33mC05kAtfO1nBxcKbJZMdEZvLYiNKzHDASvAoyfGqQ5bv9mFMzylKcHiqi7ayXh6r
KoA+8Ti8tOZD6766w1vjL+yny9WGNZcE+XSwcSFibT0OAmRCKfQdAnS3HU+tVrac2Wu1LBaeVu9N
amcPU+4knomkcmScyQXwPayKrjTLRAWO8CtCkDy3UdSO83WnP+b+h3Z41vViHYLVtIMdmt7Bn42U
+TRobqS5aZqJ02AlUbS+jVr10Mbyqp70f/2YBtEb6Qcha2OYyvTIgxF/UuA6N1OAqpf9YoBD/k1u
72VjIXd0uevOPz/9/WQUY6foXZzzea2DXUu+8+ti4XBOkcjFOrEdoEKQSUGKtDVGIVW2XRgMoIuh
CEYYMEfLMtyXCpjjp7SzoKlYgvLP7sITm0JuOk9jHRoWHZvtUyU/luMHy7/1qTKti0mIh+ecyCQE
xyllZplLsaUe4upr7L5Jf/J5Ho3MG9T7ZMTO14VmwwJKepVzVK1a3g03MuhN2wqlG5wBHFV4A9Er
ey0AuJw49jAk27q4j5+q4h4p6+seZ2YZpkywwqoDfOTWPx+E7kqaH2ipfpDK7iGQ2mdoDz8Uxbi7
bmb6jLDDGI+u26zGxEAuxMJR6cu1Ipf6YTT7TU2PiOt8QsGzbPaDvNQ6O3NegNoodOZy6um4EYZU
1GOaOqlmILjsr0v1pS9uvmxYEETwpsc1j0dR52gsp6yx65uHyn/pWuTTv5egE3PjeH3OZsaBh9bg
o9ENx4b5/nxpDG20rAwdy0Pr7FRprS2MYunzwgGMVKcgPcnnK/nFkEkajrcCCBwV9ADJNd4/TJZY
wCwLJyhl1zWQaMpWP63o5mQ3PeXkvOizmxTRLnhiIgdF4LSJzQOQvTJwUWdVNs4SveTMLBkwcnIQ
UW6ZVuJ8EZxkjHIp682DDPWQg9q79/PmVZ6IHdlQCGxT+5l+wIl3H9Q0UHqIECFL2DX+Ro/vbv4+
KQFmH7rEqctfOHmpKnca0qTWIaGDhOrZNtzeagBuEnpdcB8YYTXOB2A2ThFDw+EckAqt0nUR33z9
nX3/InJ0ufpiXtcHWXmqf8XZgme6jBz/VeGazjHyIqLIVOp0FcyGinvoElRMdYVmnuaj1X63lmCG
l5723JCwk/TS9lv0DNxD6G2zR6nfhjcHj6Q0OG4qLGcofonJrB4l0tYrYqAVTrpWwm+m/uq1KwUh
95sXnJuJDIpJtgmFNMEv1TQNK6Gee8dRX6cuKsOHP/k+tSV45BmPqPUS52DQqqb2juTJovY+7O5v
/z5xmiXDEcGZEzcszENFnGmBd5S6dG/U/WOkZDfjQ2C8OLEhbto0bSyv6rAxoE48JLsIoW1raete
+iZg1+QAbKq4NO8bwo5yktCRUkexD/UGYHG9tGEvkv5kFk4/L4RPmhqkPokU+zBE207t11oir7UG
8Vpr7WrK2rv9iYg9QhEN1YWZaL32grxo1cABxGrzHHB2N797zr8vjMd0xrhKc5fxjGgqb9zmg3z7
lXduQjgaxhAnmhJhQjV3Ur3Kl1QQpn//PIwi38MRp2A/UZaKVyrS1ZU3WpF0UMdJN52gM7u3aYhx
Pzqud2vdiuU/tSVkTvoAEZp+wJZd7cmTwma74K9mti9YDbhR4bBUqb0Jb3bXai0nlwz3YH8JW28l
+/kfGOD96VAJJ0V6ASWQPb1FsKR2D9VjpjvbUesWrr6ZE6KfGhDubjj7i6p0K/eghNGd11iPWbsz
kk2pbky1vnc1e+GuurxCKPSeDEg48KbUx7EZMaDYkH/6UXMf+Mn9EMe/bnWQuo6SB6VXfRLEENtC
m75IywBJp0MYv2jZs7mQ751bd+IFQh4q7xYPj/OAIUz0gMJ47h786ltKT3pa/8G6A6OBbkhGqvCi
WtkFSlWYduoeyhZI0K5Qbw5smR4VEkdyyTPpskBvhsasHOOglZtWWcfx5vr8zy0zz6QpSW1yBYq5
0SyM+0prTf2gZ8lDqRVvcZfvwOst+MO5dTg1Ix5wv8y6hrfhgT4u+W95qaNuaRRCVsQwfChleN0e
0rFYF0G0Hq1wXUCO/QeTRRs9rsqmUCjWvuo4jMIsDI2DF44/5Mj5UNHyUofhzWE0j1eTRKzGGxY4
guDZ27xurKKLzIPS1usq23Wx9SerDsX8FMRNEnfC9ZTnSpBDLMSuGsdNn5Qby9kMSx5kds1PjAjD
0OWEMlSLkT5yVkb3kgS3lqOmR/6JAeFVmYepHXkeBpohoU8gXP1BlHBmQPAecpXRljBNE9xZG+eD
5dz+npkYt6AFn4q1pHkFJytncaj7rqUdtGx86AJpO+YLL++Zk3FmQVhpVW/RY6ROfHClt6HalvH9
wlaaWWU8q4aLgjlOAT9z7mEJKXJVrgPz4Ln9g2S5YDT+wMfCSqnzwAenZ2Ht3IRaBdC9ya55yP1n
/ZPe3n5HgEyc1Jigo6I2IZ9/PjErt2/V1Dx04Rf4CrW3605jboIALpEDB7/EjhVCDz9TsrRr2ERU
M7XvwfDj+uenBRTCNFRDQJRMaBlYQgXX52lOEo+5JB3M7+HYrUmtrnNjWGfOUolZ5CWccmpwRXJR
4/0mokBhnjLFisfRaCSYX8at3G3T9EkuPgb9HSp5a0vbyEawsrOFvP7M/gVdCMQQfrpJi0swOqol
jSHR6Bw6760wja2e5/fxkib9zBKdGRGWyNPkMfQmI6nxKdvF9u13+LvkESBGlAov9u+gyZI/oulA
acL6NET6V8+S/rp5F5BPR7FDN0kS2/Y0wpPMTlhKjgFZqntwio3WrKRfg3UXLIEMp3MmbDVABoBl
ALFY9DIL5zDqymgMGtc5jLSTW84P09y78YP2JVSW0OQzqz6dFfiLFINCochiJJtBXXJt8R5oh7uS
55lSarukUu+uz9rluiPKa06MlxDgELQL7leroIXX3aE++ma12ndyeXNwSNIQ1nkerqCeL/JhvWQY
Iyok9THVfiZ3Rv737T/fQAuRi8N0KKkK91+TeRZqLXZ1dPrPtr9Wsv/4fcG1u/mYaWXF9z0ISF/z
L7f+ehMFv2ne+f08yYSbCZ2Xfuxdx3sdZMSHdtXNwYGFHCV5VG5VsJ1iLtJJXKBDVlAe23tE0rZO
OWxv/f3vUT/BP0pK6iX2TR1cEulJcQSe7vhb2b05F3n+fSFkrmXPdHUjLqCwiT4kqyAtFgxcHjJm
HtYBEoHkzcmfn/sMzS37ssvq/Jh74/ca6V6nBWhf+9+vz9PlBcVtQbkf3gNW4QJd6wOMR9sKSHXV
fYt0bT1IVGTALiTFUhHr8ji/30tQYMOAANRKcIJOWfqdkdcc5xbmsVWx1Maw9H3BXQRVKwVazfc1
b9Nbq+Dn9Yla+rxwIHrDbqy4q+qjhGya8X0wljChMwZABiKAwQUOfk/Eu5ldheaNLddHhIBX5YOC
wtPNI8CR8pxnR3EixJRRhvRjMA5VfAyTr/U2bb/d/HmL00bdmD4ASt/C/CM1ieBAnofHxt5U9Xbp
2TVzHs4+L8x/4EmEVxmf38TG9+IhXRJpn5n+s+8L12eMbJML0Cw8qvCk/JUvUm7P/X7kJIBy4PdA
AQoOYxgUdRylKDzG/lYf7hR326sLz/jLJBRtTwogwwm/ygtVuBEaJ7G9UQ5D4HNHO8jWdemv6zBa
lbaFbMvfZrVgb2bKwGcCY8ZJyZdgU73N4nK0/fAod/Iq9R/KJTHxSwMOhCwUoychIDqUBB/YVS7N
nZKRHtvoxUWg+ubX1/nnJ/MnYVmbx7kLODA9epCLGBDfZUq9amtjd+vBODcjHAwOfJWRsUiPxSoL
N+MSpe6lBz//vHAwRjfqeCTx+VgfVob+RdoOzVcwtTd7D3KzFO0n/WsDYK4QhYNChPUhiPsj4tEr
Kw5WS4RFM4s9FQ9pfyTPeIl4ymI0jBu1b47mWm9eYvVw8yogSU9tFWFQXiviY76SRs1uE7k7KsFz
ljhr30tvX2caO0hmUquneiuGxdRISkRInOEYBI/ene/c/E5xzj4vxJN+2Hu+1/J51XxrkqO5vT4/
l/6JMAxOCnogJnUy8XYo86GQDDOTj9Tw+02cpNKWHJrtreu6XCTVFNea6jAKRbxWTQNfeCGIpMe8
6ZJCG4+F8vA5Vu6vD0U8Ee9fJ7ozpuQ1QGjBbZjK0I1hXoxHOxkQPDcD+5k6ivFQRGUerOPILdbX
DV4Oh6HYUJNMhXsI4oSzgR7iSCNE0O39r5m99ZbQc5fjOf+8cHX4INTDsOTz2uCsgvqrqm+UbOcv
lZSWRiFMWyT7peIZmGl18Hmr0VnYYUvfn/5+4m55b3hOFfD91AlWxYA87MKjQtzCBJaAiDl74KHp
RxPLuYob+XLbd+1eKY6Ks7FlDvnLzSt9akLMsniaL0UledO9oq7KYu3f+OR9HwF+dhK15RiKMWDo
oNMdaUm7b+Q7QFHOUiF3Zgmm9gNKIRMCAXzp+RI0UqlkdeC3e1KnsKmFq9unB+jHe/ucxml4F8U+
WWLVC2Jbg3d/H6r9KnBQovz7+vxPUdhpkoMJoljEW52LXwfZJezROmirwHD6am/kD5L7qMkr137g
rouk43VDMzNFg95E2EYweymsB0Q55kS7QFHNlettlIXQY+nz099PJiqy7MEZcj7fxW9S912/lVDg
fZ5Ofv50VE6/P6Cd2nV8X5a/KeU+3F+fnZmTBqaBfC+p9akBWAyW9bHOEz9t9n6bfi3yamd10mpI
0oUrb8mMcOUlWqJRoUiafVDslPZnHG8RBF2Ia2ac69lQhKA5M9rMNHuGovgbN9xI8dYpVlKwcLCn
r1zs298TJvoNyKBCkilYMaTHIJNWUN2sRqNah8E/cfNtBAXdLGxg8TEw7QCivGmVaK4AnHO+AwYz
r8bGK8N9ZQT0h5hl90guxv7eub794I6W/+IHTXUfK128xF/w3mkkjHbieQDu9y9rmzCnUh4C68it
cO8PZnzUrWaMV0MZpJ9ihSdJHBbjljgw+BD5efDajEUbrRrXL+7CwBlR6E36ZpX7dnQXOaWzLQ3L
W7go3iMA4QcSsDJcWikmeL0wOU5cJHHoJ9F+lOLovhojN1n7mZ0dxiE0PhjSqGzyMZTWbWjIL6kd
pp9GV9M3jacqq0Yu+k+Srxa/bj5TZ79J8M0K7UhuQSvMvhr8j42e/pLQlVBb6+G6mRnPM6kHsTD0
CYKyEcyEYd07g4pPUF8sZVsssRTNfR5BlKnjFAAMTZ/n224MasPsS7Xc1zvJPTr5guOZ/TxYMNJS
NOpf1Hh9VUkKvSrKfdyujXhj3KhIp3JqSExCAkDDEwV9W3BsSddaMtux2uvBU3jfJH8w+aefFxya
G1ZGplV8fjCORvJW3Pgg59dP3CRTEQCww0Wf4ZAEUh1IcrUvtY0dbr0lafqZ2T/9vljuKSopDXyX
73fRRndX3UL0MOPuzz4v7J1sMI0srYdqn9nDh27sH+0yWI9+ubl+AmY8PrGhbPHKJAFtvlfSTu7G
sCiHOpONci/n3iY1X+TmrhndVe4twc/n/CB1H1OHHsOkd1EsjaaaaxaeUqd7fo62BkWZbfzSHNdO
Fqs7pUYCbzDHPFghAlr4/IAq+qV5cdquxyEIP41Z19+VeQ2tXhSPNM344OUW0r8zU05tYuoQn56t
VJrPj2snJbrs2Wm8b5vuQY8H9b6Ig3FTutrX65M+Z4hmS4q4oHAuxeD0JEssFAzjfZWn7echd9qn
3ivqZ9vzqoWi5Mz6sqyAIWFbANsplnQ1u0e+MpfSfdSjuvzg5c9t8DLkC1ZmzsIEzpjEzMhQWSJb
xGinudclVrrPg2fF3kXV/e0Tdvp9wVUUrcT+zfh+WLyozoci/GhHC+dtaQjCNa0VTU/bKyZk5W74
ZC6ds8tYnX4SXgFQDxCEGCKMxUka1a9Nrd8H+krVv1EnlJGP9n+MP6/P1OUwpr4V2rpoutKmZOH5
Hq7HILGMsO/2WXgfbKNyYSFmPg/wisZtEHAaJRlhISq1COxKr8Z93/zj35e3ov5RXJgCEG5KutzZ
S8KN07dGG8me0+7Rjl1pb+nN4Mp/DcBsA06UdMvFhd+2BEFG3O276qdq/YzXN88+a8zU0JYKhFr8
fDmMVNmkgdyH566jO003Fgxceg6g+FMQC7CLDL0m7NLOijzwoUW/NyJj5ZV7Wz64ya29u0wSUtkT
FgcoOBenAGSI6bAKrSIw9vL4qOubsl7ws5c+CXk4aFPIdsH6QXnnfI+OTezTv5OYe+O5kr/YebyN
nGxrKG/XF+MCBTKNg/cYp4Epm0IYwY6ru7VfBNa+9PfK33AMS/qu/KcdfsJnc+9lC3H0zNHA2kSW
A/znsoLepT45yQFrjQ/z8z5L/2BZGAxVaMpiXKJiPmH0HDuT+7Tex4q5+uBAT3Z9vmYGwPcpYlCT
IfATwz0kPP3Sh15mDzB5rW4R+1nYvJNzOH9oTCUxNpWt0toOxPV8PWDKsQL6keu96XdrqfoU1J+q
7Ml+VY9yIm//YDAntoQ9liaS7zQutiTkBIpgLRVLQM6ZXUxiGxwWgFQeeOKbUu9hXxqqsd4b8sem
0u7tqF31SB5X5ZIezdzCkIuG8QWY89SQKMxbGSe8UUoSVX/V5p1n3d0+Vbx/cFyIyUN2KhwTfVQj
o88jHv35vVMCol7iTZhbdwJMWmOIxS8TeXmuSZpCw/E+1H9lw7fK/5mXP2L5e9L/YyhLWjQXBH6c
epwXSzOxQcD+MrnQk4jWaKVupOu12Tu9s0r1rRzeVy8DvIS1/GbGayd+SOPH/EdRrPNh3bmbMDnQ
ZcsLirbI6xN7oZMk/hRh4bLMcRpV0ujmtPJVIX1spe9D8D2UPkbxJBdg1PvR/6QGx+tmZ+4IThj8
EUA1iftEekv4vLUyiXz8xNfqO8V/SvTXDUyXjHiOYbibwPAkIC+ou+AHzM0owFEkhbJNmye1UVZq
Z92RQVHs5wj6+6BYYvieHZQxgb9hZJgaPc5XVbaLIK4Up9q7hvGplOipa6UXAtvd9aHNHTXeAOQE
4DOY3Me5ma4P00LNx3KPrqiU30lLKNq5o0C/JOETYSApB+H+rn3f8GrPLfdj+qn2nrUwv8uzQxs8
+/2HBld1fTRzkwY0zTGnEtYE6DsfjT5kdVZparXPjSDcli3IK3/oiq0HhdzmuqmZPQGlwdT/S9KA
wFAwZbhGZgZ9hxPpxmaXmlZ4Zxa+vnHHlzRcKf5b5nbaRi287Ot1wzNjnFBZKqUmKu/c8+djNEEp
WAlUUnupIIUWQDX9aPdLPTmzRtgX730ZXF7Tsp74FD+0fB1Gx2bfe9tU/tlkz61tLCzWzNaz36u9
VAF5KYisDC11yCwcrPq9sIWo8WD6Cxbm1gisC/uBvX2pOa0pcUelNu32VV09NeBw5Ta8bwfnU2Rl
HyDUeRjL6KNZxjc/DmlfA/YHnkqlQVIsBStdX+pj1rf76B/J38lLUM+5tWH935tywKfLwpFV9NZN
i2GkCtXiz2mO9AZllTW/rm+zmdWZXiRkCgFfTy065zug7Gu31XJSecEX5cf4160fB2pLcyo+m7av
C9x1ZSRhY1II3Euu9kiI9GQW+vG6ictZOjchxF5NVtlulWCilrv1mNn36DV/cMaluvx7k//53TCh
hslssNK8QcUmnabo9UGLK+w49neX3ttVZspfY1/b9a69D5X4odegFDXQBF21jSOvzUZ+SmX9m+r0
L4PuffQ189AY9PFJjtVtjKx9tsIk+Vp0vftVz5NfQG/6Vak43saJTOgF7MxZ2Xr3plXNuLKkZo/L
+6D3RbZqIvunqgU6YsR6uEoH76uXlw9Sbb3Fff0Q9MpSRDjtNHHsVL2nGj4B4QWqwlPjTh9GL9gH
YXLn6eXaVu7ScXho7f4hk5aYuGfy9lBk4tThwGfXX6R/m7aInb7Wwn0Uy8pa9V5XG7k3URDM82pD
ALSSmtpemYOffjPDIl0bdamuuzpoFsKBmTCHHzKRVVmg3ehOFi61sSqoHNLGtA/D1yFG/VHeFtFT
5j7a3Qe/1laxgn5u+cMxl0DLlyE43b34sneSQvOiZVmCBNUerCjaDzlBhx8CJ2/MsUIRXHspvWR7
/Qgp0xkR1pc0Gok0tKtmIktVzfMEKd5w37fjPSHYuvl/pH3XkuO4su0XMYIGBMlXkLJlpbJdL4zq
rm4agN7z6+9i33POSBBDjJrZERP7oWaYAhImkbnWyu7GV0GPrxO3UO8FdItT7d03LJYVr3qycNFd
nkATuhydV/EyAxdKzp/yBKIPo9/yo8XXVbANlp6XMyfE2felO66A+J+j8oYf6+KgpgqLhjf+ba1P
aAueGZGWSkHpkDdZx49qeFfyzMuLT79ZuucWRkKkWLFPBhqYQ4VlYbtltuv1jbWEM5t1BqTapkgU
0YecVg0MvPSScuDH9iu21462ULuYHcHJ56XTukIM7IgR04T3ZJuyDhptS/n4y2AAngBYDkPAtsXb
7/xC42aXxAMh/JgoKzK+9z53o2Hvm+91orE04Z6R/Ly+f+YG9RfQi7sOiSWZkpiaem+Wds4BV8iY
4etuqD6gDrwQwc8cwhAIww09PU2Q+J5+xUmoRvSW6DEp4JncC3yv4cz3txwVjXYBkz63BE4NSY+7
RjeLlOQwRLSDnd9Vu+uzNf95wFImzVq8aOVF3JVtodfi73Zv+LpbWGGz00QNeAKMEjxEpKip7GoQ
Ls0S8vWGi6a9yr3xiQZf6VLDslmf48fjQYV8KJLf596gESlyQXA1DP1E3NRbBi749YmaHck/Ji4q
WJmW6C2l8TFIV/B2ph/syG39lSiXXgEz1w1kpP9vMH/vwZOlFfuD36FpeXx0NFbHa9GuB3Qw/G57
xOmIPLUi7f0yrwo7be34CE3RrmPZEiBhdhR4q6lIweIysSSXcNXuFJWG/OiProF0VY/dvjOz43Wv
zC5fwGGQ8gE89kJkDDq2GaqNJryC9rM0eDXQLev7FiACNslGA7sAQ+dLi2i8MQYzT4/oyaNF63YJ
oTe3rk6/L+3vtAQTa9Sq9Dg6LybUOCPk9wLgotX4veULu3GacymygLIhclZIkUEzTyYY5UniR5Yd
ZEczzDs2mM0fvS1qlqj0oa5KVxk7ppBik1XfFX3BYgPjC81dccQgnyNLmkJ9l9s0RtVL91eltbbj
hdhwZv87CFoQs0wPP0Bqz53Eed8UhZkkx6JU7utY++ROvUv66Ju82GkYIIpYeDZP5VQ5CaAnFfCa
cZUc9fDXpxkvXFwza/ns69PfT/Z9NJYl6F9lcgz1R24dl8DGS5+XFrLRA6hQImV3dMY3Z0XFy/V9
MucC0G5x0SNohDqu9Os79AMKhrqKjya6PqXPivn8XXrcNPunFqQBjOCH6FUxWSCrhKy6t+sDmDmw
zj4vrSGDFu1gVgBv0WRft3fUjL0ygzjmUslg1g5erwgeKHCOcgqrrEfb5FUMO/VtzIs1NLDWAm2P
eb6klDfrEojrT8VgA0Az6fKtWpPkvRHFxyIJGRnQZzWxWQ49pOsTN7ewsLfROwctEJDPlFJj8cAT
sx9DCFbGa5+h3nz983PzhSLk1OoEdf+LIx58zsEuK4H5yu/HUnNT+6ZKD37zeN3M3ChwS01P3CmC
kOFpVZWTMoT6wHFIx305ZCvOFe+6iUt/THp5KBJO9M4JrXW+wVtSOhy1yvio83Kjpy+ZXrup+K42
gDbxLU6sSF4faFmjmScCFUAsXWE8k+y7ff1kC9ITzu99pSI9LCgk8xzHpdl3ZUVkC1LwQKsqpWmA
eG5q/Z7vxuxG/a6a8F8TqM2D7fxXIVEqR2lDMELMAs6goeJ2IOo7+sJLetbdJxakCKsPnBw5bFjo
4je7vVMdpOJ3/2JFgQqGNC42CF495ytqjImJXr2YJ0XnbpkUUBtAHbJeiuVmUi9YU//YkaG0eIM0
UD1HSFq/xw0j3EuLTV+v7XVnudVbKNi4JKd3GaqcW5TcY+rtGIHLHB+jtGLjOkNcJ4pdm9zaRrUW
EMnl9dP1ubw8Z84tSu4y+m6s0eciPraTOpnH6daOGFkqss4tCgqiICTj0GjsouFNG0VJn3AFl1j/
VIc/ev8+E4frA7k8yQj4VmAzmKidgeotnccKKbMmjBSBN1fINP/RXyrCzBowUT2YZGuBxpJ8M/od
OgfFRYKeZHvfUTw7bTbXhzCdUeeBKoYACRNcJ0CTQWPjfF331qCPaOgrjk3tCSJcO77N0VQpjlwn
WjiUZwYz5cLtKcOJ0FhGoSQJsNg074JjoGUrI7yxRrowmCUL0mCcYBxErcBCdl8aq9z69vVLUJCa
unag8RfwQNOKOwkblbiIh7xVw2Na7TI35wtHzMyvt1ExQLoVVHJcv9LnUzJGmhqK/Fh0nwKyegtB
78x+OPu8dCeilWQeViCFHnnkopGZG9POo0u1m8utDVw8chzQxKGT1p10JSKJ3vp21WZPKvGyNPfQ
fsIz422tf/t9cG5HuhhJz/NEaWDHKp+6nA3d1/VtcekLe6p64OGBxmnIpUnjcGgiAPDj0VP9i9Ib
YEKuf35mmrAVgPrBZpj0J6SF2sRWp7ag+gDUZ/+g6rCOH5Ww3FCj+HHd0KXTkZ3FUxoao1ixaNl9
vmSDgttDlDT+sVIe02YdjGu69CKcmSp0LsKjEOA7VAXlseiZ4fR5qARPQb/Kf2ZL9MClz0uXBUlJ
kekOPq8Ub/bPvF4AeV2ef5BeAbwLxfupe42MlUnLKtVLvRJPaCRlGE9h8u6IJxp5/vcPD+iw4Mk8
gS2xN4g0DhPgeKsz6+QpVxJmUoVZ1uq6r2dmChJSeBfiwkD5xpQ2eEuMiDbETp8eoKbNevRg+m/f
l/YEQM1EAac8fSLjinTbtFtwxdLvl/Y0yAMdijX4/Xq/5f3aXpiema0AiAauHQMMaYhuSREcEFGV
LUQmntop+04/zJi74JYvWJkZxKkVOctbpX1aJlounhSHZb/o27ddcPZ16dzgpLKzhKbiCSoUY7+q
yLevIOiEQV5pUuZDNk+GfbdFB/86kXhCb9Ai9oYllZRZH5x8X3Kxofk1F2YoniwC9Mp6HN1kqRHO
kgnJzf2ooCLqxOJJJ2sn9CJ7oy21IZs5vU9nSYYuxa3oMwuQ1yduW+2XMpD4oIm4d1tH1GteNksY
pmlWzmO0qfskRFPAc0PvDTnMNHOzyevK4U8C+s1p0LoF+KeVyZkebiBMAqrQ53eXGSreKLYA3Ye7
44Koy3U/idHCXDyVyqdOObPF+38zMO2ik0iqaUJh6HmBdVYeaLEruvV/+/60SE6+b5p9kA099ro/
btG5cxFhebnIzidIOmqzACS/xsEEBQm6jnqtcy++2xYdgDIc4lOQAGU1MByl0zb1zc4YQG5B50QG
aGGWfPs0x/dRMQC0AcwVBJznU2SFQZYESUCPenmfb+kSW/1yj5x9Xg72xzwvScoV85iV+b1NlN9j
N/xAJmNjt7F33dkzzkAfYCTewAsDTFROeRdRJ1ria+ZxPfBXNTR2nZouXE0zo8HVPSm1TJJeuD/O
J0sUoum1xh+Owgt/5uG6Td3hu62A4XDwqCa2EqrQeE5KAUICHWqnMlv1yPPHrlmp339+nX9fCgUL
9JHXhYLvh8Yxrx/1pX6c0xycn1IOntqoOQDCMgnmSHvajKcnn6AANetJsIUu46qPynsoof3Ggf+n
6Mt9Q+pw74RP191/4RuQrqA+CbwgljK0WyTfhFqrDGOoN0e1jllGGNp1MtV6Ddqvf2EHCFLkfqZu
h/L4SqPpFVsFyTkChbpqvaTwcpKzw3UrF4sZo4BktD5F09BmlR+Bft9YRRJnzZGnGxS8Q8sz8vV1
ExchL0xMrPZJc2iC+UiXcKhrTahB0fs4muVWeWiUKGNR4xVBWqLvcLW5bm1y+9mymKyhJOXg7Uyg
XyGVvePWFtTuCMDL/iapt6/f/jp4sugHOuHsLjW2AVzOY2VIhuOwR/U2KFb/6fOG9OOVtm0rMeLz
nX2rbZp44ViZmZvTXy/zWeLUN2jZ4vO1sg5WJllw9PznJ17GJN8NP0inlshBmKD6cGxvtWzbfjsl
CkIuSAD/93kpGBU69VvfwufRN8G270h8F32bbz0B7ifVIWBcQX6TW2RQJQJVNCvUY1T5LNkPzhKi
f2a7wQBQd9jX2BJyRaXOej3vhlA9pmi6HSgG65PCbbultMiMJ9CQE/cGUK0EOrbS2Ws6yFVgZ6vH
hHp579lLTJ+5YZx+f7J/Eu/0rerkYY/vV+pDEj2m2XqMtte3AkBElzt56ro9OQI12QvGI8THbfCj
jfHoq+Z6MA4B3SjRbRJWTCle7G5gduWNyYcoEzfS1mOSstIHWhTa2EbL3dDPWUlj5vM7ke1UBM+B
ZyYPFk6ehNzp1pZybdPaW8FjLxtitx7XpQnYY9h4LQ1dWnI3KWuWGTnzDdUr+1crQLGtaVRWWoIZ
0Ya2kZs0j6b97Fum2zg6FA0KdCRRXcBRWY5WGJT8cVqb4fBlivYV2CrrCt8TvmvrP4yKMBJDa0Vs
lbRaE+1O6TZJv9HMlTK269pOWZiZQJ0qK6t8TpPUM6B3VgYgohf8VSQ5q/NPNbnRBXGD5kXo9mcc
OB9d1XtGigxVcFfWlquZCVP60Gtth3VIxKXOCKCDYLgYSX5b8bc42hXRUx5/mGV1CCt74xj9Fo/+
bZKoANy0u7wY3La4FdrrMB5i/SvCeyBvVmWk3rTNW6A3v3jj3Gi821UgWQ+GR8W7UhUs63E7Cm1j
NJgLvQdLRnFr4OpzkW6M/tOq343xtnOCjVbmrmNUHqluu2JfRvdVG60svXAVHRerfyPqaGMm0WYk
6FgNYCoffgViVYe5C3qCW5Fno74zUs8nqZfoqZfrjyOeKlqEhupZuG7ITQJQgkXuhVEzUHODpF2Z
HXqx5QEjWrpN9Iw57aEpBCt6ugmBPbXqwTWC8Ici0rtRf6utPe58D5ebcNN4XalOAECdzaDz6dqJ
uA9pcj9AFFBYIXqI2nvapqlbTtjimu6AMfEqqjFoeLq1clRtcRMNX1YVecBT4zUK4ZIOzYWPPcJ6
O4tQmCbeCLSxVn+gkHVTdwXDTq5QrvC/IvTrBtl+5WTBKh4gAR+nzEpt11Z+9Nl7HjSeH+5be2Aj
baGMlzEgUbd5ELFEBzJ6x9PxZ5ndk/TJVA4VaOP4UvzhB/6WxsRt/NjNnRC6M/a6Hsiq1V6h+soU
57kYH9DJdFUqASvUXdMOKD10u0T/4YMtQWrORPgaZ9keT9R1Q+MfHXKxuS4ylK0OtM5cUuWeURpu
y/X1oG3L/Mbqh3VBatfnrStKfd1hsRftj0A1V0ipsyY1172mby2UvEw9Zj3ZdHXNhmgImF8GO6dz
fofAmNb+vfBLNxuNtToqe1AS3TFHiWwMnbVC7ftKM/CtT70ELq35oVp/6iaHr31AmpPbNubvpWpu
ey0BqSVLfhZm+I5cmdMzTtROWQ+Kkz1EFWQA7dFq122opxtUFFB5TaMsYXFPjQ1J2/63ndj9a2to
X2EGqJLWFfFBmAjv94mZe45VeJ1NhgHomCIdcHSl6GBSqQM8GCgHJOiMtTbY3cpJsHyKUQljRkO/
fkPuvP5D6kHzosRp3s3IiFWv0wNXJ0O9GdIOu4O2Jr0HcV5hLbQHjn2fa++OmpVsEDR/FlGBFsAc
wTFFOXclgqo85tkwfgXEaG+yELITupn5rpNELQOyX18XGRaCUPv6qUEHO1aKrGJqUfTriIQdozap
n3LTV5iekWrtQ9DpneaqXjIInfnYbSZrsdjK4c6vq2dTlJsg2PvFoQpwKqPTDbhLzO9SV2gcNb5q
HSfFg6+k2wLJpUhNGIBrzEcbQ8cKdjwEur9vWZUPq5SG961e1Wws6teCm5tWMVmtaDem1u7LuPzI
iOYWgD1Vabht1MyrhLpNgmE1pgT7OHjJrAeDjys7PTaA9Jl6ynzxjmJjzeNbYtau1mebIdDXQfuk
NHegt0TNvdPpbmIaWOr8bdKX10rOrAay9lnIlDT1TEhMpCAKmP5RAR/AyrdxmrDRetdCoIbvYquF
8G/KWtN4LAXdpXihiNey3uRBvIlaw+UxWauk9dKwdpVgj9MSP/exglawpagM+vRrgyT7qulZY1Zr
s7jXmx3pvzI9XwX2PjLdyCo90jlrS8tXEclcv9oO+htV3sfortbQHUTDrEbpAaqfHehUEEg3OpwX
OLy2hARYvikTSs704oMoHx2yh6gaMLvek+ojKO7scM+bVdxhAouEQUvEpflLI9ZRdBfE95115MZ9
G/7pjWccPon90zCfdKtDG6vXcNBdP/gVq47bjg/NuNGTh7R7HLpH1Xk0e1dVDlm21fnaDAy3yb5s
tApP+5+i/xXqe1PxknrvK0+Vhdqw4K7R32btzy5YKe193X5qoB2R21K91XB6K1nMYvpA9dukBHND
D7w2S13f+hWK14L8Qkfn0feUoEaN8SfP7n3AfvygcvMM/2mquT7+5SB5KQPPR+tcE3SHsnGA1QlX
cbM1C431zktO3zW0TO/q56K98wd0z1q36p0vOCuiX+jpqgyrII4Y7W+GcZPrP8z42SLVKgmfs6JB
V9yA0fFejwzXFmsB5q3p9ukuCj9yfVv1BYOsXtw9p8pjTzrm+DeF4zOtuaf6UVHe0/bDrG8ijntM
eVOLbU4ObXvvkGfioKlknbtW/koxjrLB5VfglL7Dr9XTx4J8ganDklFlIU4dDsZqjTkYnrgz4s7S
mKluHGVTtDdGujPQnE+JbjTl0Y8PRH+lAoDR8sskzzl91Oz9iJOucO7DamObd2H+kAdPar+B/Aet
93aVeLz2rOFgasMKMVLQf9n9Z6X8CPJXXdz1OKF67VGNNDaqPau57nX8I+6GdRarLlr9MHXcGkPI
kHcCOvFX1JjMEI+Jth/HGzRX0INHJ/pICPSbrYMYdpZzF08HrPGbkN/q+CNubvXogaurzDoM5nuW
ro3irgt2Q/PYpJsB1evsq1Hu8vCx7O8SK3dF8TkMuK4MNkAvOzces+YmKEqmly95/lnHpmvRJ8Fr
Fhe7JO2YUYIHtLf6kpXjJiHHRo0ZT5/KHpy39zK4VyPo3N6UUxtfqt0KajJSGui39W5Hbz0pWK9u
nbBmRSA8u8v33Nq2iB7T1iPk0FcvkbqL89tgTFjPH4vs3poOiGilaz/bHqc+OsOF/F5rP3FUuIFy
0ypvVvrDNnZ2s+/KZjuSR9NfKHNe5jaQm/vb3wTCsZAbk55YAy7E2gmx/mLt0d84WCePSyYunw7I
1oBVjXItnifIMp8/HcpRkDpvI3I04NjUX5No5dNf198Oly+Hcxvy86RrirIEdPyoRR4Wb/Htdy4+
P1UfUf2Clr8s82MbuZFlvWUcaa/sKzcDV+lf/H5wKyadI7TclZ+huK3LtA4oOQZI+Nj6sYkXRjDj
Z33SYPlfA9PfT95vLbQHAq03CVIyv6ExiUgSsR0Hw32pRniZ+8FUoagNBSHUES4oG0YR5j0PSnLk
fA/9JcN/GYZ3qz062UIJYW5ZaYDfgAGLZ+8FgJe2Qu+6ISaQzahYWO5j0Mbi8uW6Xy4KI5Py39RV
DwodSJjJBBSl1rUoqHvjqKuBN1q4GPv7guy05iULcWovWNPnljGapyJvBngGAkYpJa8NhlMglNeO
2bhtRM+c4Q8vug1QQK6fAnq/cewvXuNJ4MXFbacGkMSwViN0SM3ypjPwnqElgoqjlt539b1JmT48
EmtBimXuN4L9A6oMcsggz05+OVlJgvZxEnelflS1rTrcjAvYzUvRL0w5MiVYrZRC90NGunZBWTeh
qcGvRGVWZrNUF25dVJ4+CM8K/VWU34rcXmvRbz9y3CD7yNKtpd6hty277vzLkULUBixkSM5PsBwZ
2mDR0aYV8tAHNS5dxu2lnkOXe/L8+9KhlWttFFcxvj8UfzrDWhEdrhU7u27d/zYQ2WUFxBfzDoYM
wODQBoNH48JUzQ4F8wTaBuCqF/Bkhfq9lQ+WeYCkx4+4GJ7qPEcLBvsxNoz19cFMP/Y83atPXRhg
DGLn0/Y/X38RUXPStNCdsw0A7or+sTHRhlT4+oKdOe+f2pGqJWUW1A6q+fTQKG8G9hZouguTNmcB
ZXAQW3DvTnrb5yPhTtcRP/LNQ4G3A0I29t3eudhJwDOgYIWMIFR65NxjGsbonoWz+hCSnqk4H3O/
W2HfXHfI7DDADZp6RCJ7JxM2FKUfRk5M8+BAnBRxHV2imc4bwAGMDo7oYCZX+qpAAEnWj+Yh7vkN
j6tnTpcqFhelpWmmpjP+f0xIi8rSWxvsHdU8RFOOZkxcK9FWSHHhRbxq28Yd1AyPzSWq28zAJpEb
rGWUSaASIEVGjhbjoGupeigCpIaZoy0s4Zmtcvb9yf7JUR3i5qJIcakHpXENxyPga75d9/3Mvj+z
IC1hK+IO7kdY6Mq1Zv9AWgEPwSVq69w0GZD0xp2gAhst7/jWh6y+3XTqwbIeRPigLszS7OchMgXw
Gi4eBHjns6QEUB1pjFY9DFOKj+xqMEWuz9KlH/6K5EIoCSA5kPylax0s8KBQuT+Cn7eKul1gsCJZ
oJbOmgCGA0cwOAO2DCcMzTQkWjGOwFhvkDJq+TZqFkZx6WuANSDSMHUTRDVUjoUCqE3lBjdHcHYo
siNrrtyb+iHtv016mCAoJ3am33Gyaku4e+Scjket9OgXuPnXnXHpbhWyIga0giHfC7aetNWjLAax
UCkht1a4o/DAwP9v39fPf37R2zVKJRUSJsnKNHXWI11/3cIlhB8IPwr11b8C5RPl4dxEX4d6yKGI
fSwIgWac3uvdzy7JkFFvwQZktaHWTAhdwbMa95aNFqI0fNEH+/n677gMjiEneLJxpLq43+VKrfrY
lyH53dnQK/4pkJ+36CPXb0XXLszr5Qo/sybfAgKZnMrMe/XQkOy+CIyf5Wjth6Dzrg/q8v1ybkZa
Hk6btmGlYlCp/xJVRzW605Ejt7MKHcIXTM1cOlMEgxcGUDhQe5ZMWSCpZQTqlYfUQfZhNyRvo554
Xd9uouBY1/Y6rRZi99nBUVBMwI6Cno98VRPejYWlJOphdBLP4g88fEEiCdcQ09rD9Xm83GaYxyl2
BiAVahuOdKpaCQReVVqrB628c3IkX4YlbcDL8+jcgrT8BjLojV5XWBBB6DbB8BbTqdRmsk4LPq8P
Zm7tTSwGOrUpAXh+GuzJkYRLKaZBEWkHy94GOrTNmfP83yxIW9r0faKFVagdagv0pXRb+V4+LIxi
ziWno5AO1hSlwDQZYYMTZg1eUi0kMWZnCYkeQD9QvEU66XyWggEVYs0X2mEkn0TcOshDttvr0zQ7
BMiLT0c3MjEysiQJusxpw1Q75KJl7dYm378dwGo+MSAtKj1VuZnUlXbozLdmXS9twL8/UHq9nH5f
l+aICFoWelPAz1V6UwB5l5vdzzi0j9xP9zgRttQuXDqmG7+v39KCbDU/3rTx8DNvLQ89jLwQVeYa
xUTB84VuEbNzi5f9JJmHmZXxemj6E5Vm7miHNlzZgYfS97/w3T/flw/wAN3LB59T7RBp6FSwK74P
gYDrACoGPRb4AeAtpOWnGCJofR2/n77Y9fPL9V8/u7ht3Lr4H8I4+c6loyOGMg30g2MUgHuiStOF
q65rvetm5u5UFGn/v6qmBa3Q80HoTWUaQaWqBzLEyH8nKy01d2rdeUWqVWzoi0/NXupqM3eQntqU
7qEqsIoyELAZRIAtOLsxvdEN1Cr4kv7C7ByeDE4KjUTYoSlMPaqHFvUo0/wIspaN2YKjlkYjP6ra
1jALBUa6PryLsEsGNGNKtW5jx0uN5v+iai5288mApi11ci8kvLH8oR3UKe3hjdoh7UKW5EAI4vhu
+MGx0MEHlLe0fM/616Halv7x+nKZGyx6eiN4gIAp8oXSLVur6WiEhYG3i8mS5gEdg8bARSx23crc
okTbOkQqACXi/yQrJEMPFAClMKXhHY8fyvpOaZ/p8NJr1UqtFp6UfwUt5Uk9tSbt47gw/L7vYA2a
327RC1ctKUvCTw4wQJYNLMLdZQ7h2i9NEH1zZliNi54QyGr9Ksx2m0UANeqZF+Um2Bcf1tAxtR1W
fS88zc5ZE0JmMunYiJJyQh90HR8zNRYE73HbQbgfzWuAXwnTL9UaIRhQoCb8YQju5UtyJ9MwrgxT
vgmyNLSpMg1TI1+O89vwd9xCbBu4dlSznAS7cSk1P7f9TiZWjjdDW48iv8A+B6DAKwu+cQqy0Yr6
+fpqmV2T/6wWuVNnDSISFRwbsB7WqAPnnZcVW2NRy25hUcqy9ZP6fq6qeLaPUfQSa/3aSfk6K+01
7cdtyrsHMxXrWqSPxE9vG5GsqjhZx0G5raHFE9Ju06iDO5CkxALqFyKhS903wOlNREDEnhqKIgo+
Pxi6KHeq2Jl2jNij+O2khqt3LxrZNeXtAHSK0qGJYrkPi9DtHG113QFzF/mpcSndYPMmolhY6qGs
VnwfKwufn3tEoC80qGx4hALJJl0X1IBSdlVhbKr4UwHhYdbarq8/APEKwyV47IyTp46ZEAPFKwLw
TGkeOW+dSnFi9RD5K56t1T85atHG2tSegyVGx5wp6OEhvjeg5gH923OXhYIDPh/ibVSb4c6g/CG1
o+NgZB/cLzdQ3lj3yrBwrs5sSLz8MDKsFtRFZeVLUJXD0k9C3IfBhsaeGboGX3DWzFo4MyFduUim
tmZDMCoFOByteAPFYCGsWxqEfN8Ss0ejMbgIhRtmB099UrHF8uXSMKa/n1y0IlW6Th9gxOdPVbWP
8n8zCNBUsJyxcywZJx00Daelgqe4jq5F4bZrKrdf5NrPzRSahINtM+kOXRR56ajRKnKM8dBY9IN3
wgNX4ndhKgsxwawZDU98FEnQ4U/OKvvU7mmfWMBumreFAqzN8JzVC1W6mTMeTTf+sSH5Q0kLDHIa
im3lgOXUzAdQSrvl0cLyXRrL9Pczv3dp7HAyHhSyCisA1zbZ0mk5c5xNfd5QRQYbbaokn5voUZjJ
auKMh0DbDf0ebVza1878dnoWTUrI3zLiBIK4SM+WNQ2tVh0Pg7Ypy02ZbvKlEsZcMIqICLo6lo46
BpjA5wPh3ELoaQ/DIcu1jwo9QgcrAUqbPkIscNM29QbSg6sKYjsmFTsLEJOibj0dra6+ffvgZ6D2
j4QWmo7IcA/VaRWbFMZwoG4MPBd0nBfSnzNr78yAtPaMJkjKMAEIiZg3OfkJ7B/DVQos9ffHAf4B
eLxQxwCcQZpOvwryFhW64TDWLspzfGGaZpK4IFpO71UouKGRgqzDwhPN17IwGA9WoD4URuJm1o2I
R7fQ6GrQ7qkvWGk+qtavXFkY2d9HpBR6opMU2J6o1kJvT5aZSPNUr/jIjUNSKh2gZMUKTQJrXOSA
UfMg/11V1hcARx41UUTgJFxQ955zIPRMAHQBogK3urTjGl/nyLKoxqGiQL3/svIQ9ZC1sXBEzexr
VPRQ9oQIFOq4slxlC+rIWHDNOMTiNqlLrxwiKBf+STMHkt8L8d7siCaJXUiWAxQrs/d0dNswhsYg
B7tDp8NP2qBTowLBxyUlnTk7oNkAYQMx4ZkUR6mTUIgeduJqRcx9BVXUhglnieI8bSF5gZzYkVlJ
FbAUVguy/KGz762ogC724fub69SAFEOicADIkwEDKkdbTeBDF3bXnPMp9L8m1haWuOz8qAuR6c5U
chC56Heovie3Yaqmm0QBMUHkSr5KxihbXR/UdCJczBr2lQlFQaRuiBRBJqZvZKHSmYesvi3QCS69
1erv5+hwHuFinyADUOuRzr6cK2qoxLl5GOPhXTf6t9FY6v496/sTE9K51/EgHGsVJiLgWjW78/p/
kWM9G8S0yk8u9SSy64jSzDyI+Llf9frTdTfMBPLgoUJdBXry9PLtFWljGKW5RkBF8Ez/hkR7h65j
foN+1osQnlmXn9ia1uHJUAbAt1twq8khbXQmdNfOvQZ5g+sDmvXIiRFpXTVNOcTVXyO1+1v9PgMO
FV0Qa00oHyMAlkMTP4qqXg9C7PWo3gOq4EW98m9W7YkJaQBWp0MdvIjIIUOT2JuS9xFQu1xbiAvm
9ryF4gMFdwy3qipdK31GYru0UlhpEzDF8E/wpZWguTZeoPQLxuZ8giqEhv5HsAU1+XPHW0PeK06e
k4MCnHa83X7f47i2cMrj8Yb2NdIe5AYVSaIFOB4FUz7Bc7v++blVe/p5aQOmWUOHaPJHS1Ymd+vy
1iYLxNOZ7Bbi0H9GIG0MO0j8rk0wgiDdgIyYpShcbFNlBYGdjPXfB1hg3Z5YkxYYOsMlaNQAa0Zu
uwO97zTNtbLN9VmbXV+APVpT8XQS4jx3ObRqSZ0aMTk4YJoNQ+4G5s++eK0tpAyH9+u25i56gBSA
bUV2YOoRd24Lok2lo+ZYy+DGMs5f6URHS5/r/l/cw6d2pInzHd0UhQ47mh8Y+14vEi8YcDteH83s
ZoFyE+TpUbrDtpFG41RdznsODHz/aIerqFkIv+a/T/DYRSoF1HlpM2a8nyRHR3Iww00umNMt/P65
/QL5a0jK6tMik7cj6veFLfJcPxjduplIB+BwLjwQ5xx+akLakiiNdEIImAjRVmz0en2fhS5fajcy
N1EQ6tIgRWXDtTLisBkDu6TouHPgNVgQcYOeKToP9YXjZXYseDBB7g8xGF4Z5+62AzPLrCjSD7oD
4r8jHI8XdclSM1v9P9K+rDdyXGn2FwnQvrxKtdttS+623d0vQk8vkqiN2qjl19+gz3dmqli6RdQc
DDAYjAFlkUySyczICMW9v/sflWBAkUH9AKKzK9rMMU4Uu9ZQl7MgQf7OZM+01bEYNsBnKPsDXCVs
RL1tvWXWcoh9z0n85pSTsW3rFj001mwqgWeN1r84+pEpQA4SlIkQY+O+eBZRjItSa6bR6SiiPzr0
yfo3Twh8F1gGtH1w/vDL78+WlRBg6fQoqx+aFISSv4Ee9dlyN2cKQgmO0cV7SAW0VUyrKI3tdnFv
AyCmLIG62Oh+RaebN29uHy1rhzLSp8izg0MPXSbCcCw2JMjNYvnHyts7bP4+xPSHPuqdr2uxiz5Y
KoOdyCwKC9Rblk1KKNlHg/UtdV+LchdDmo+9Gp7kDljbrFy1hacfeDwrnGqOxrRetRRgHYDkd8bv
aSwJy9Z8+9yAfukK4HgqzIXBgNMeM29Ll6PZHbVsf3uF1iKBcyvCaaBVnUvKGvMFsP4y7ZIHINSg
/JfFvvEnjiXusGoMbg2Be5Tokcm9HBKlit4bCrZrxkhxNBPafyFq5+AdUGrHrAHdA1ydY19yh6iQ
+YBo2u3R8gtTfAMiIgRAAMJ2WDrBO2ZauHrpof26UIbH0umj3DL2U4eyolOn+yGtH6Hivb1tk3/z
lk3h7kgaQMBnpcAR2G7bXxU5SAUgVl0RzwRe70GBxBJGVVrFUnv8kGXWS989pdPx34zgn+8LIyhy
HfrmKtEjpMn8Tv/VVof5XyCsEKv/Y0NwjXImS+cx2OhiXHuTtbxjA+h+VrP324ORTZYQU+FEGohm
Y1sBZrSvIfRkERlKZH3F/xmLEIqOykgmasIErvnMj1kZJETfKZYrCQ9XTwhQquIRgn9dAZdLNhuU
gWEUnrVJPilq0H6aZDRkq2M5syFMlwP+JkVBuhKwne/ptOu1w8D+3F6RVROgmgMmjf8j1tkKr8Jr
s8Z06cWpir/VZuarYyyJemRGhNO0AEHRQIZYi4BSRRf4s9p6/gDOhttDWXWus6EIpykZmqw0LFjR
ldAhJ/3+bIDB4SRQo+MJLIgNXB6g4ClgkIK3kJutkX/+MaIB9t4BgEUNbNmQLMSVhuzzpYFF1YEO
UJCWnR4WavtVfzdbLFdxAlALpPwfNMfCPo+1eUIlz8JjgKhbdwIvzCJ5217vChSIQawLbjwAzq44
LJtpWtp+QnLRoHPymIzaKwiGAAYr6hevlbLiXB3uSGOi1g76W2RnQBB3OV9JPOZ2PpRmBGqHJf/W
LhtwIKnJd+P+uo0BFVtuAwhOZBi5f58Fnl07p17W9mYUf5rsU1xJjvhrx+WfBzCUa6LiBSKMY+p1
aFgQvNHU/AH5maz7fL9f8U4q9A4gSYU+ocuf31YstpQMPW7dHBRs3+uSo/B6e2NeUCREqYa3Mosk
xKlTTC7xUitqHNS1DpmNxvD7twZasNFsiNIwOKFFBQCrRuNAg5aFSCsn7QvNvPE7mHzMw+2JWsGm
IM+Hog8vd6Kf2RIuDw88EW4PmpFIgdp1P7Q+iDp/TNUYjE4ZuFO5b7NT1X9T42ihv4pBsnlW/EAD
RJOXf9CYBnHEy3UCrw5NLFNRo11sqvs60/e3h7eyOc+/L5bVlnpJBlUHyHnW5h1aBrZTBb4BC927
gKrcNrU2FLi0yWGnUCsyBZe26NIqdYWby+zm7RN0TLd3f1+HvC8uXwOckwhnhakyK1JnI8p0ivuN
8xXdv2N45wG8WkWt/govC7KwUjMBhomg8UzHN/P+gAsV4H++f1VESorKsVvXAGrwz1w/kgm5gEmy
2itLgJSMCbFqLjAAAs3LKWqtKkML3WhEOTZk9r0z788sonSIajZ/zGLXi+zdKnq/+54SFikf+uv9
nyzZ3F7la4eFBeTeIW0GKVSQa18OIUnjglGw7aAa8tovn0x9R5qfXS8Jga4nClYwS2D+BADlSozY
GSz0gDoKi4yi3jFD9VVLYmF1HGcW+N/P7g8K2LyWT7CQIIZvlY0BWkknPWrF/al3PhTED0BMIbkk
ZhZ6TS9Bj6yziI1ki5zA7z73ft1ek+vD/tIEn82zsYC4mxEtVlmkjuXJaPNjQeu/2iKWtOPwYOry
4QYuUzDkgrkPUmTIk1yaaeZWAa3NMESF8dOzIwfEOHWxbUEGaSzoZJH1G6+ZQyYB3Nv8tLrqEVTU
pcqhVN1HWn+srJB5BzsBZCv/MiY/uuzL/VMILAreikiWG1fwic7qcyQIlT5qlkMKNpf8YHSSq2Rt
lbDlgWPgKmVXOAI01urF0ORDlBLTb+19pX2Jl7d/MQwHvXaOx7WYRM7cbsjqHJS0mLMiMKcNGJMs
d3O/CUh+GIi68T5FGuvSC1DQZaliwp8L+qX3Br9Sn00ZD+jaVLnABeHxA8mJqywpaQetgKrriLMY
BXdqPjVGeqKWe3eQh8DRAUWywxMFV9nSZKFDU87FBEmvHBKx+b5XZVwG6yP5x4TwQCGqlreLAhOK
C9pw9w19+r6043jtLPuPZDJSvtesoG2a61PcYLqS6TuEIidyoksAMsfbC89PdnH7n1sRTky3a52y
rWGlACuZAiLIBHisugiU9JeR/Lxti59YV7bgXgYOHAQrlnDLjMngpa3RTZHXNz7pf7eyFM7qlJ0Z
ENbFMuZcJ3E7Ra32NtWnmBz19DVNJQ62gpoygbOBhjf2C7ajLcxZFfetW8wVPIy818pbPry0ebs1
QXA5JsRPwPCl6KdWf2yHRhJqrODrYJoDI/D8RpAuVpncxE0Jc/QxUhuc0zV59XoALD0jJHkVLq6x
NRY7gDzmiWTZwczncGm642K3326v5JrXINhB2IPas3uVFp4paSus7xjpneGbDM2iObgJCSDuj50l
QWqtbbZzW0IESmrdHYrEHaMY7f32ac7+yqR5E368iZ55bkMI4WxjBJK/t3E0VQ89yLsMfwSPan+i
9Y7mJ1BG3Z6+tY1wbo7//exq1+faStUZ5jzQxqY081PJpb62ETzQSHAgJiBaYjxXxxOj2jzi7Kiy
LFC9+QkQ9mNVx1/BvvLX7cGs+gLecfze+BBluRyMOxa5u8TLGNnDD6c8aGXtDxN4V/RN15eSa2p1
4tD7r9mcfR0N+pe2vNIgLrgVp4h+JfGrKWPwWnWDs88LblBkse6yGp9XKXSE0o2TgJpc90db91E7
LD22UZW7a668ZQpPK863dP2+Mto0Q542qSOzfgX7I8h5txkoCmn2dnuVrmeOZz0gvAXVLdDuG4LL
gZm5GhiYZ6Pat6GZ40l1c67dAB9H8QuVW0QRV5Q44KavJrLMVZTu0Exi//FmVL+2heQAvD4MuJWP
1l4VCS3x5Y72ynTJGKzkber7IPryZUXwlYk6tyC+3eucFZbLLWjursC1bgV3LwTecFy+3EVV0hUX
Iu2MbqBogkbA+FKCKFSSIrre+ZggXK4mIA5ogxZTRHVnKA5Yu6oI+adGe6jxCEqd2XfAy3t7HGsr
Ybgo3wJTDkiFmKqbxgK8Amleoanjs0Mip9pK+b6v3woWokQ0vANAh1qa2EzbMsvJUzbWkQUyxNGj
frd8tYD1V5NuS1QkuF0Z5nRt9s4sXqULhjjP0WlYA3PabHWrPQ69XftlP30iNJa1vK7NILr2OeMh
DgDwCFweZr1NPKsy1SoiavauTySawMVrzbLegjWH5nkujgcFN4soyWWSyi2HzMHOXyr/OKf3ZwyR
xcOzAQE3ip6QQbgcRjm6ndoYShWBMuV3mcR/+sqTybis5Au5Eby3oXyB/xCxSF4R52hSInVUVk+d
ZfoVCJtbJLvU+pi5rzV7WgawXUPGU5+eq35329XXjrZz40JYmfbqjA2Q1+iXnx+1rk/8IhkOoCA+
gEYz7PPp5217ayuG4jGg6Si7Q7FSOKuhgWTGSpF1kcF26q5jkuHIPs/98iz6aEhpmox/3kXD15bI
ur3W3Pr81/M9dvZ5BODE7eYEvO5oOnbQ6qjNh0ZGJSkbA1+yMyPLkA9dNsFIpW6Uxpe1NK98Hp4M
NV0keHBEi4d0NxsDi/uyjSw/m7amTLh59fP4OLBiAFZelTlSr2iXuJopoJWJ37H3WhKer36f93eh
xAEIlCeESa0Sk4m0+H5M38q9Sl7v9k9kbBGvGGjsMtGydDn5caw5yVASGnlDurPVdpub99Me8lIT
AlicLIgpRBxtMdKuQR6PRiT50bPMxwl8ewwrXnphgE/hmQM5JHfmxYIBb+Jiygt9K8zPt02sHBsX
JoRpIh1LIYU40mguYxRj91O88ayHx8r4etvOyqUFlRuAp5FFxy0pRiw9KlJaCqrfaITqJdi9yrzb
Jobtj1W/vW1p5UIGdBKgLTQPIg0tZj31BgJtlWMhWG3ir1MLsmG9SsHDbLzrarMDUTkkHRYJQGh1
oVygUCFxjsNfDAJmLevVAl1K0WSXaIGaUPFqEueBeGojiWjWdg0Kz8jhQS4GXWPCMT/XtCHVpDcR
xDrmL2Bivj15a58HqwvAmyAovG548uK8KF0bmzKhGj3htUlfXNbJ+j9kVoTTtx7ysVYI9+vU3evI
fedWI1mRFRNoJ0BRCFE+gO6qcPaadqylLNH7SP0+daepkvRMyT4vLMPS4DxLM3x+sDdpuKj7u5cB
TaMaLlYAA69r/7ZpEKCl8fnkuzl8MxTZ237FX11OMM11rQA8FM9eQl2lSediiFSFVzWJX9QbR4Zn
W5sjrlLDYXm8U1xgaHEyVWHNWA4RxB6CfBuDZ//2LK2cKShjo66BHA9P0wuLUNdZmQ5W3Eez/TDR
UwaqeWD0zc1tK2tzBQASMtuahttEFDXz+q5JiIK5mkFHvui/SflHV/L79x0W+28jolZpaZY2dRnm
Smu/gm3P+nr3GIC1Q0oCMCe+r/lSnV0kE9qt2kHVukiJ90QP2kXyoFuZo4vv87+ffV+jqlvWFr4P
wXLIoowG1EZebg9h5aJC0gMgEiAGwc0tLoOelp42uXkfdVjhVps3pv61q16m6iUZ3m+bWnFcLpPm
AoyrQ85QTAGrXasNU0Xb6KvmgV1fMlfXXwfmwsaz14MIMQpaQi1r6Dyr1zPVjNqd0R3iXpKJXPk8
okFcQWh9hAajKZyt2qJbNK0maEJBB6IFg8bdsro8z88p8SAei2foVVOqqjgTsWbgbJLfJ5b+unfu
/9OVBCQPIoUrbq2CNb2mEWZF86eie4qpJNxZmR0O10JHLR5DeGgKjmoahTM2zgByqkLfGdXypjmy
hp7rUwnC20gIQAmPc7uLaU1SWV1mVhrgk62fWkHrbeL2YA13h4a8HRpFcAA1gbYR+zbnDA++chi1
yHZIwLy/iKNCysSVnLDX+xpWcIFyKi8cT2IbRGM2kxsrjQ4sD8QvnCOSDqp5dxoYNvAqB8W3A6pR
sQkinyBN1ScLGgcW95FNqLqkufOExDNgx6gV3O1eSNdwekK8WfH0EK4M103SQok7JXL8qn1P47fb
n1+ZLzS/eBC25vABDObyHEQ3rdtoDXWBqu5fhzyGEQNsxcrrbTMrXnxhRhfMFJY5l07jRlyhS4N0
ySRZkxUDNspGSJCignPdKzLYPZSnNexCs/2pf9Fzye/ns3xZyeDqCsAD8RQjXk58Gs+ui9ggul3V
uhWVxc+k39Gvav046VCq2mXTn7unCuvN+T1UVNGvquua23VZ3hhAo23V5ETGw/2fBx8GDly0haKM
IcQ4i2WkC1MVO6p0n9BDL0slry3E+fcFh3IzlcyqljmR9rmNUcZN7ucqxo9HgzkgIhwcZAhLAdYg
r3LqBIxsOVBH3bGcR/TPPXjO/WAU9PtDVgNvF/SgANl6ueYkV8pupo0adSfCwni+O96//LwwUUxv
SKbk4DiFFlUMeQvJQbiyDhe/Xthx1MhatZzw+cza5J6fEkljHp9mYUeABQbgCQfHIHqZhOdKQwZr
IQlZonJ4GezQzL9PRHI2rQ0BdJVoKsSew3ErrDSaFVmj1C3g48T1O6cJulL2OF0dBV4TiDM1QMHE
GC011XyxCwLOTj3x8ynKchJ0y193bzkgckCtrYOZl5eLLh0JaR1Ps/pYjdzBAKK/ClgryxavjgMl
bETLqJ4DV3hpYiDdQlD9xOWqnxKIHlnL86jL2LtX4gSeo0AshRoRdoUwDqibxiTOwdSkVn9q/TFO
j7Gy82S6LCurfmGF/4qzoxZJYWiiNKkaGdbvWg3zeHd7NVamCpIyGii2oUbKCyDC95H0HntSgdgR
8BI1bQMDGhMoUd6//xByekh5cIDnFaSgK4euT1mhRr2q7xtzespb576ICo0VeH8hIIdjAX+NnN7l
SPDabtrZNpPQ6fcltKkSPTBMSdpAWPMPG6B4Rj7CALnR1ZqPSp9ZiZ0m4Qi9Q019KrXRz53Ot+8M
Qj8MuQBhAXXP21TFso3tVnjdUBhytAYqpvaxnuffNrO3U5HKdr3gYtwWkgkaV32CNDC2zeXEJZ7N
kgIiiWGt6QH2vSPjK5AZEHzYy5beYqqbhaOlBsm0qZm1ue3F6xa4QBJoO9HSIVxOC01ipU7MLOS6
oYpa+b9uf39l3XHLAlKEGOSDykiYImsBSzljWQiB7N8IgwO82wJ1aHb4/9FtUyJn0cdyYEfquNH5
dhEP4XIh+RCDPy0Er8+j29a/rWYIUsvcTk11wkXzibXk5FFz29dM8/8342Iew61SVpdxm4X2NPjG
GFlmuemqH44y+KMK1Mq4rdAMmtz35v2/ISNYBTUHepzFK6HgnQIAUWdhk4H5dN5PqqxXRjjmPiwg
mWyBYwILeaVr1lWjN3l8XJDuCdruwVninZxNaNUKcpbQjwaKEs3Al26CYs+U4QrNQmoZz3NnnrRG
20+Fery9SmvebsLJkSCFn6BL8dIMcit2rdhaFhrOoUs2tSymFFI1H5PF4aYm6sUWSkfCSVo2jHZw
zDxcoNBoNfuYHfQSUp7tvrQcycWwags80x+QDmgDCTvXKJtO7SojDxPI6c4k94lZweYCBrw2aGXE
sKubC4EypzgABv3quqv7uG2I1+ShyqUyKQ3SAtEg03Asjb7Om/iH5977XVqTJL79IIM9ixA/JhWR
s4eUMOBsV7FVNjlO2ulVHnqN5zyYOkS8UmCHD6pFE1AwtlDFYS0kzWmsH1q1X4LYrO0tmxUGGqey
Pbh26W6sYdb382I7r33qkBcjVYygnaoG8rbu72aJycnRh35LkQGSbNE118ZLgzO5Icy96mZJWLq0
cU3zMM+zXT5Of5XasMtj9cdt1xaxh/+Zpn/siHWmmQztMBAskGtAr3PMtYeuyR6d/JNaP3eUHTRo
e7djtZlqewOW9V2XgNPFklEMru0wABmQfuO6KcC5XO4wu2oSRkG2Am3Xfj+myiEl29sDlVkQHiTO
RIdlcGChgN6SCunX/e3vr60XNi8Kp8j9YCDCg8RoG6PAnivDoVxObfHFTdk+0X/eNrI6CLArIMf0
0SsmHERU0/PScOMytJjuN8qmyH7dNiAkGj68AXHp3waEyCFrTCOlAGWE7dTshmLYjsAbBk4ByXdr
Un7bYOyrPFv21F11QkRDXEMSxWEg1S+Xf5pt1qAHrghj6BGmlgua158xKLWz/LeVQVy42xfWg8ee
bbvYOc2vbJIlgddW7/wHCP43FKyyrNgpQkgAxq23LY1k58pULEQBwo/ZxZMVj3m0FvBW2Mthmjlx
tYIkZVib+sZMh72T0GPuuifH+1kyZR8X+hEy9ps8Hjc42k6Lzt7HzgOTUv+tHpLft9d6LcZCvhjd
gMCsoR1LGDPYDNKhzKsydAYSb/QCJPY4rrVtZjuDnyZGvbttb2WO0aHpoiXJQFH7KsRWqtLoO6+u
wn7CjWM7kJ1+0diX20ZWBsVzJi5CbOBJr7oqVMKSVhtxlRYpDYZJBWt+WgdgCEF0VX2+bWtlN17Y
Eq7tJZ+sMo7dPNTKnQm5Z9kbbnUsiLE5+QzoPEUMFmAIje2NaRHmg703hs998UcZvyXoTbo9jg8q
E+GqxHz9bUiMCeKhbdskhiFXjzTlIa8yP6GQPi0+Wergm6lxnKG7mLy0Trep2+/T+MNUF8mPWJ3M
s98geKMxGAtz+6IIJ7ZbIo1JQriVg+1iiMLxbxqLW6B5uwg90NyBkrd3X9QmYvULuHcKVZINFoFt
fKNfWBM8w4GiBrOREYboNA3mBQLPD3T+riq/qfsA7hpfiR+KuvOzkZzs/OX2aq5ts/PF5BN9lsBo
NEQqtQrbSvd5oAC1+Yv39m9M4KpGIhTPYlEbYrRtuiwd1kpDkNAWTZh7+jPyNpJc8fpI/jEjYBDT
iatDZDCTkke1eKhiqM81stTVSjyMxILFb50PtDb/EWfThbIHzSoLZzJ1SyhrPGSxu50fi6BL7oNv
ffgEom58EI1YeLMIDp5PDq4tF3dcQXbU11zJ/lk7LM4/Lzh4avZ9qxsYR0MOWbFR3U+dGfSyrti1
JdEBP+PsW+j2E6to8AivN3o9D2m6UYvj2B4aGeWazATfyWcL4pkza5wcJuoYSgbQX00+zS2TzNba
aQM9HxQ1edcBMHuXRtTGns1Rc/A4gOjHY3In3Pw/a42dgYsVDx+keS4/r7hkIFk+52FDBx+5N0sm
Bbg6SXgaQFMSz0V0XV0aMIeOWI065qGelJs8UUFM8Gja0e1t/hEBiPcCoGcucODY5ejvvLTSxag6
JTlmqc6OJv0TZ+9xa/te807MxQfSqZ3ereLF0p7tYTcN7xnpN64FnmlCgrwbAr1R9s6Unqay/lz1
L7gvtz1KfK1dBe7yUqff+/65nx0IUJ8osQHKlwntru0JyAiCT8MAfP6qjb4xx5qOY4kDpBrU3aRC
AEuZau3ZWRrQwdhMFhCs2uMVbP5gAwW2MF/M9CqzpUUZZliNGZmbPUu/tjJt1w/O56tlOTPDf8b5
DsHzw/CmssSw8lM5VqhylU+10gSZBZ0Sq9ynpovUcr6pkEJKneVkUP3IKm/raiSqCQHwUi+ehoxu
qWF/sps71Rs/vB8d4YDNaLqD3nPh9uPpNF2dY9xAej9tvdF4q6pZP815aT4lcxNCbvuRJjOTuOvq
7J+ZFS4+TY0XnRKYLebEd94WCOsuSud35uvtbSF2Cv7f+LAfUFMxsdTC7k5xg1OjsYrQmMknRan2
aqGhVw7tDLnjIrWQI5lnIlian7FPv+hzKal9rQ/0b/ui3FmRzo3uJLDvTZ+N6SUxfLUF22Jwe5jc
WUUv4+r0QBDxDSQe9VldNk1vogHRmJvA6J9o/O7S4/9mQzjrG2/SmF5lVajisVcqP6nzoGeSXu61
C54zwkOFGYli5N0vd0vTzZ6TJHYZjiakN5yfWop7sYkPOYebuJVk1lZDv3Nzws1SA+bSl42DM0BL
NmxMA+TPkehyfLJ80hDzYd0CWp5M8xObnGAuJTO6Fueemxf2Hm1MqpY6zKNACoWwz8wD2aeVoWCS
+x157dAFfnsJubNfucnZ9Aq7ziwh7kcRO4WlN27UpQ2o+lmbqq1SFUHORl/DVVHpRJJtWdsCaIny
wJnKBQ7E8i/4TuNCWfoy7BQWuMZpLn5og+Pn1r+yA24LgHqAHRI5pcYM0pOo0JahXY/fF8t7KCvt
lBC19Jupkr0auCeKU8lBEf81JlwfHZj96xEaSOHQ7kCNny/BYmw6F0eLT3OfgfnPPvQyyvS1bY7c
M0p4qH4gGBL8dbaUTpvdJAudogzojGOrhjCDxCvXwi0eQOAZy5kLRbi3YS8DiCfqLOyVIN/X+va2
D65+HhgifvFxKLawxb3CTDrdnlBQQzNUST813b94iaAmAiQAMm+oNQhOXgDe00MMLAuZ9cLqo9K9
xDIehbUxfBy1oLQAoZsIQ+zrfkIXbJ6FevVQsncnk1waawcDQiB+YdngzRCPwXjK9DplGEKVpAc4
xNZNpxBZoY1dLKGBABva9C+3l+VjWUWHPrcp+BYp0NQOVrksRM73pAzOJqnVjdE4Gy8DCmFWUPtO
th7Vke1dtnGVH5fJeczi5Oj2NZQ10seSEvCJ0A1K3Bt0qSEHoR1AAnEs3HmjlM0mse0gz6eg7rwH
I3aOjWlv1XLZ3B7H2haB36JYhlc9GnuEeAt9o0syeT2GwY5DvQX9NzSVb5tYXX3AXPF+wjFzxZjE
lIJYbkazMBk2SCUpMgzqWh0GEMu/DYgFW09x4oJmcK/Ki30LCZ12hqzSy5g3W1t57ZWfbQFlb0uX
TN3aOX1uVtiZhj43IE8kWbjQLnDmF2N8oV1YjDLq3NUlOhue4GktGhsKSItkYdG6L8XcIJ3ZQwE0
kVXPVq/38wEJ96s9cdmoEpXT2M4P5ay9OFX72Jo0TJTqd5e5+9FzTwlyjwiLA4gW74zRfvuffEVs
Y2N51hKXF2+d7NHq+yDOZLIQstnkfz97YNRTzKBRiX2rdaM/x4elfzFkIIjV8+hsxYRNZfdKpqOn
OQtJzVB6+zJT5KqyfYsnTNp+JTISEckGE6PZQuHM4S78X2UvtfOqkZ+3F2Wt3IgN9oEyBU/zFb1l
QiqSLh5WJdFLn7VfYwIYaKjGTxOgguzJtV6UpfOb/JXR97Jo0ECyNbs4qLzASNFOwvZ18bV3njrz
UyVr7VmrO1z8Nh7Dna1nBrmupJnx23L7idVk4+qNn7ShOh/1bt5QY/GnOhz0v8DKN9F31Xp2rL8q
9u32DP1/ts5/Zwhs+pe/grgV8qINzjh7MN89fWb+YPanDoRUidluUG0NTMXYmvh9c04OoCd8Xhrv
1+0fserZaBxB7znuwqv8FZsBVKPzlIbdjIJAf5yq5JAOuSRcWD31zqxw3z+bb8OoF69dRnCgs2Rr
lM7WNYtjP+e7LI0lAeraNgL+Ebw1QB9zVNmlqTTWJ7fIca3bHlRoSwhfjQG1Et+GQhSi1/0CYNbt
KVytFpybFHbuMqdJu7Q404uOBdmw89zvE9LcvQeqPDWYVMCr83RT6u1OV6atPT51tR2gTi/5Hasj
B7wE+EwAt65AGZoH2gja4gABTHOjT98G+myhp5TRH2b/dcrD26NeOz+4YMp/rQmDtvUU8O4Y54fl
ZQfqp0sq8Rm+B8VY6dwAf8ae+QxYMqsmrTAcVpENWv6Din5Tms9j9t1q36ZGD5TxfoQBJw/gQnqo
SV71YBpGN4+eyoPaHvQkxlD5tto9j6SXRJ7rU/e3HTH0MHRGBlOHvyh9QOnBZJItsLan0UUKvit0
FQOlI9z9bkc6kLPjXKHKd4vtQdzvz0yy/B99DlfLc2ZEuPeRP9BGSpss7OgbW34X84tpP3Q1KCvM
XV9vp/ZzxV5Arhbrj5b6pisPDv1CuXpl96JNEldZ9fyz38In/MxVKLiBlLjHb2HLY/mW1UEN9gyo
R7iPtrO77fZrlXkgd/6ZXOF86cB4OhICW2n6o+xeO/czXMZX9GePvDVWOCSPaRy6zR6V6qqrNret
rw8U2FKUTVCkEbGyS19Bs4JgTxhVpPavdtGdQN8WeJAEdRzTHzTp2bb2BAdvB4rhQKEYqFVfTq27
0CVLFjMNy2Jstl47JVsgDg0/S2K8NHTL8u2lGnzbbgpkU53saNdxC5glJK//xdDh0ShOoOUD0IjL
H2LMiCU10AiFzLEO3cD2aeZulC7fOlCiWTTjUMdSeAK/gK98/MymsJFwZWgGc5AK6Cr1yaDuFuT8
RzKa4KebdwokPc2SPHdl98Nr1SL438YrTLztIg848gDenB3fMnvwfD7lTuvbWbEd3YNK32/bWz00
zsYq7KGxmkBWjid9qJv1z1LB4aHaG7dhv26b4af2rSkVto8LsgCVDLg2IFO0GUfTZ90j7VETomDG
tWR3iMyacEmlxuDmAJjwYECN6KAOQU/UJ80bvoxT+sRyT+Kkq69KXuxQeYsp4g/RS5cucaB8ARwp
npRa0T1WKv3m5cMBsnJfirwPsnzZjKg+9LnsJcbHcjWzaOlH1xjezEiaXW4Qve41VSniNKzT7thm
6U4dq30P8Ezv/BvgCl79f5vix9TZeVunWh2bKfaFUcxbpikv2jJsGCn/zX3M240tMD5wGutLM+XU
Z2ajwkxe9X4JOY/yrZVhflbd/syG6CHVzChiXsRuqvmJZsk3h5LHcrAlV/7qwX1mRlic2khi5IVx
ek2J+yk10kdHiX+P41IEmtK9Mtc7KZmM8pbvWNEhYFIDfxzvwROVRBK7Qrq5m0lotXkwZakfy3ga
1yyADQ/ZGd7mdwVgGinUN8C2hod3dUQ9RJbTln2e//3MzbxWAb0j/7xSfp+zH7EMkr36fSiR2wBs
4LEgkor3o4KfvwDn3iTZU5a0URWnknBhzb2AC/jbhDCEUa0KY9CA+jbdTWYFJQtS2SytnXHnJoRd
kth1nw3WgAO7jx+6qvvO2m6jmfnvBmLHgExL7qV1cx/6XGjYueLBckovpxTsdEDTaJBP67cuTm9S
mY9mkTxlyp0SqSgt8tYmpDJRwYWaiKgnAhLS3MrzkoQuwMdeDdHmuoZw5u1LaaWAyZPkiJYhl4CE
uVjXV7Jy8YhG0tBp54DZP3q7C5aZQG59343vqkb9GsJQY/zNs2SiatfHNkwbkG9DTAeSUTGucYZ+
0c2YpmFqjzSgeT0F6kiNPVGGevGt2JVSd1yvICzikvKQ8wbyUiwVzeA1amMbj/HJtEOnmfxCA6HY
2Bwr9qzqkmLj9R6DMVAUfHCoAHcuhDFK31uUTEoaNgpkHNFH+zwO7P328l0frpc2hE1m28riWS1u
PihNnSDj8DR19NCCFjkp+r3aN1FbsqfbJq/3NUziluW+ArZq0WFKw2jsdhowLCMNvTEZfSddHqZE
mySP+jVD6G8GxemquvIST9SqKy0NdfrLm1O/n4fAUQ73jwadHLxtBHfFVW+K3sZak3ZIAo3tuMN7
/n3JzWBmzs/bZtZ8AbzYwHoB/Q/n4455dp5rS9yqas9DTP0LGi78apalQNZm69yCEJiMo5XHjoFr
dulQovf0oJraIItlHADrZjhq1+bK0CLYKNFja5wHVO+W+NSAcNb2p1FyzK5Ekri1P5DB/7EhBCY6
2vzUtkfoqhkvuve1bOeNTfbxgJYEPYr7pwldpXn35fYKre2kc6PCCg1LoRWLgUcHMdotLU0/Vb+l
huLTJUcZkfk2SAFvW5RNpbBiDsQFht6BRYhiHQeqPDWs2FQEGJ7bdrS1c/Z8aELKNzFKDcStMJRm
kCt2v+j1T68+aPqfNP1r0qbANT+P5ht6FIEM+KbmuW8OLDCGYwwt+9s/Ze38PfslIlrFXPR6qhUU
E4CTe1VH60WvhhNVpgN6ng5EkUmEStbUE54kWZO4QBzxPLz3pM2PSMB7au7HSFDayzcn/3V7cKtX
6fno9MtNnnUsMWsLD7zFe86z36qOTLYBp6U/ByXxYyjEZBUH9f/Uxui2ackKi1eNacxeTXXMqzVp
PkEPf2/1Pkm8sPX+R68VURAuaHmd2sMgGygPsohqx9GUNBPLRsM3ztlh2ccEqK0R/grHTXxcM6Ag
HE4k1fzFkoE61g/mv88zTzhrFm8yYtPFzDF18qflr5l9vb00MpcXzhX3/3H2XbuR42q3TyRAOdxS
oXLZrnK+Edxut0hJVKTi0/9LPQdn26qCBTewGxuD6RGL6eOX1lpUMmKnmgxmqpukZeI2M+nOUnPw
8RfwCJYaNS9zx5PxhDoVqMMwrXnDXVHEuV7H8DrSuAwShZJR4au6RWeM4fgtCruCB2q3xIl2dctA
aKpCRBT594uG5gQVjWzKWBvhnRkmbmrrZIhA2Lr+h9UEBQ3ICyaE5LzdLoviom0LePyduStUV+Re
Hq2o6RlLz+lV0/G/gS4sFQjY+ngqwofazlIeixwVZDQR8miv6n+s/PT9tJZGmxmq0uBxYmQ4JINz
TrMBfQtwS7WniO5l7bdImoUX9urL82lyM0MV5UDy5zKiP0e1VqW97xMUiRJ5YZSrV+vTKNrXazxo
VKZahnSxYiBt91j2C/Z2adGm8T+ZCT1GbFuqmEXVV35TqATdJL7VOl5qFZtQVT1aoY78/UYtrdzM
NEWDY2eZhfYPw1zTLkDqky8p5C1Na2aRDHPget5h2XQ9qUnBFJD/cY8jDkTVdCVsdu71dgEge9Vo
GHDrJ8QxiL1mRmqE0rAdprhWo60SK9tHVmBntwk9h3Eb2OGvMn3+fh2vng2UuMDXgtorIHBf945Z
UajVUC64BVwcaeyQQ+dO+6EI5N8AGqQwAJ0jSwO7NDvmfSz01p6MEiyt2zlv6Cj9fhZXT8OnAWaz
qK1ImEqMt1DtnXVYK75aGy8TPvL7Ya6eiE/DzA562UN9XM6nYdTMs0d7FbUlycWdEj/qfUnaJXzU
0rRmhxzEuWMEYU488dDVDu9pJ5GYLwmSXT0ByKCZwGSjQDMP/mnYClb0YHWIG1fKwVa2+n7Rrk7i
0/dnmy/JIh4cGd9vbDfqTrdAei9sy7UZIG8y+Q4Tt8G8i66mHOdusDADZvp56BVy7X0/h2uv6ucR
ZnPIrTQHa4eNLLAOYlxMRNeKFWqL1lJ33jUnBRBUGRAYcK+iz/vrdRybwopFhsoHsnakazpfV56l
qCajrgG9sfl+VtfX7X+DzYxNjiA8VmsM1pf1Sm42kt34/zAConrAasHHcNHm3aegHIW3hQafcdPG
DsLGpeLg1Tl8GmG2MwVL0djdG+z23hkfYuvx+99/dd8BtgGiB3x44C34uh2h1YJ9Bk2mtzXJpfUA
0LXh9ku3/OqeI4GNBAuKJhcZbFYYbabIGUVwZPmxAn40lZJh/E2ziPB/ACmhZgvOTnR5KYCMza97
0rVtrlYYrTB+j7a1j+3nRioW7PHVXUE+e1LknSonMzcqR2Ox0WdI5sTxi71pht//sC3ASCNfDmWa
C7LFMtRwrBJ83uwMXxK9N+qW24TMLbuFka5ZfPTBwoP/Twl99rCUIonsbIQPUIaDW3exG0uHLN8V
FeRTS+EL/V/CIFAKAosN/Bt6zmcnrhnstixDRMp55rUkXXIFr6YgAEWY2ubBAIKc79cT7eRpGPI8
Tm41mSX7Cu06nlzpPOiYcACzlLMXXVD0aoB+4ldY8nTDzLLaYYFsL8yFHaAabL6BIkP2oHgPndIi
HBe6Oq6dHXDWmjbwulNr7+zRK2LRGGbEkluJ0rUqZ1DR6YCV+P4EXXuUPg8ys7N5n0rlmGIZcK3L
JCY20pqd9g/29fMgM/s6WBUDawMGkUhmB/0S7PPqQiECQ4cZorCLrL2WOQ0q1hW2shtk12pbNGHo
1F64ytdMoG6D9AkkreAgnz+u+lDpEYqTQE3K8VZOJcLbzE+ylvTWEkzn6oRALTUxqIJLYw7QtOw6
6gxqxLdQJB89SRv1IBmkYSFtbk9PwteapAp4JtrTwPKFCzanagV5rpmkkg4Aoug1zxjhJvLe0m6K
kKHwEum1TWwt60nsNK1HGVBCSEUnG5Zmia9FCGd6a5B8M06VQyHrzCtw24iThewwMC3x+jas/K7N
7FOiF+xIRVWtKqE2uzBzHL9wmrT0etuoiKGMqSeNg0Mi1AVhw3TuUoU/M7XJXFlv7ION/IDbFPTD
6XW2Be+AjEdhajMZ6mdHmG+DPCQnJUqoH6NXZzfYZuKLUPdAUMS2Wlf8jnWzCwYRI0ZSk8RtaRWv
s36oFSJBS9cVHVTf7SHKiNHYsseibAxo8sj7e3u8y9FVR4S1AuHXEED/jrk0jDsP7RKmjKxvC8Kg
wc0jww1zpBgg5bXqYj30yrouV1qu6V6pVLIrtbG0agGLdRmQvcEIET3S9rV4+P4+Xzs6qDGj2Qw4
6EuilyZPoVPSIjQbQX2mVtytjZ8XHf/KoP3/Iaan4lOUm5sOryMnim+7UPbAzfuopo4/8sErKQ+K
uFxwna5aaojFghUK7YCA0MzGSwVmKlKB0nndKZ7V9xrp9cbatji7mzrtlb2dOpar0KH3LUl1dkoj
03NdooYDuFffHUKY6kAr43TbM16uRJRqP26OwJKAHwZRAzJOFxc2NHRQL0VVfOvE01uVew567Err
H3KqDvJZgClZgA3PKx1pFhaxXsH5HgUAGcTs4Y+hXCj7Cp6JvWlmS7phVx59dJrhCcLkEBfPk7hj
CRLp0OTAcaPqO2WbtopgxzAz1r0j3YeSl4/hwm7/JY79apRAw4K4H5QiUHkETcrX0xVq4Ad02qhH
D4BKsqTfpXACa5EEbXJo6QFdbkSNdzV9Lp2KWOWfTu9cJm+L6t3WznhG4TSaAKSxG8VeKv9dvgCw
kSAfthW0WKBAN/tpSRmiHONA2LATCdAbkZuE4ya0PqJeXzDNl54wFhw6n3ht4HRfIPT70kwkSZeH
Y8FOHf9V8pfUAXZMSTxZefveYFw6AF+GMmZ+kC6DU9AcxuEoVOEmBSdaPmFvltJUl3YJ9wPoOoQP
wF2jPeXrtiqppNLYoOORa0GM12ThAl79PLh7wOaHNOxF6FCkgzYMaAg8VhEqVmAV6Ybz9+s0+Zuz
c4m6+UTFgXQynNKZP5rmRomYG49w09/o2H9L3UjDU2Ufu/aGI4+eF4r3/YhX5/S/Eee8N8WI0k2R
xOMRXQimc6KLvQdXzjNIJoCCB6AOLfpz1EnLjJQWMbomE1G5ernLBoko4kaqHn80kUmvFp0j0Jyc
DOQk2vl17ws7VxWQOTXHwhaQHvUabQkmOpvJfyMgbwcqahX4xDnOoEKDZoTYtznS+CGrV5WSg3Li
lf8wR/j/hsEhnpxZFBVmQdAI/SbIRCbNsSapbbl6Ibnfr9TsMv43gPlXoxG6nMD0fV0p0YU14NFy
e+TqNmw3iROIbPX9EPNaNgjaTaQh4B9YgJhgKrODDA5mmwlayXdUqympOtVvuIGiTDi1aZgwMK2v
G8XZ0hvf5OPPRbaA7wTrAhC9YGi58KLLbohlSQfFUSU9GMPBiZbqPrNb83d6SB9AGBDrOPEYz5aQ
hYWURep4Z8bWXmvFMXSWWlxmp+2/IZDJASgZgFvkD74OwUXCE55hiGK8rcJAjiIQ0RmkiJaCs6sD
gf8FEeokPzGPgYWqJ0ZRdmBBl9F+VGSWTnSFbvJEE6Qo+oVrOjt8f6cF3V4IyoD7F+TJs+fNZhmk
NkoTlO45c40WsC92DhldsGozn+JilJkxiCQptYvRkO+4fBhDvmp7JHfAWSqyBoO+lXK58DRcTuuv
DAXiHLR0ASEzHZhP7iqijqhiPR3vYvBNiUoBD4nmVeqS1NbVYVDonHhE0Sswv1Y9G0ClQa3hDu02
nDh0BCYBmH81bV6/v8CzhwgLiPn8b6D5gw3yrKHgsER36FQiKD6iH2RvDa8Gu0e53eWmcGs1Wdi0
y4NoQTYWgm8gOJ8Ij2cnvkkkWU87dbjrUoJWrrIhDjygJXfz2hJiAGTlADQGX+70Kz7tFPh8wPSr
9ri6rCLpALXNCg71+/fLd2kfMJVPg8zsg9GUdVHxYbyTGnmrZNm25T+XmMIQE9U8+CLlS+8NvGnN
aNbGcGc5Kz7eSMMNEBI/ngXSAyA2nziS4VbNlmpM1FQBsig/3diVTtAXtZAWurJK4E2H3BoujQ1T
OlslKHcjX+DQ/GSEIPBBKvaH7b7TKQZwBj2rcECmzoDZK6RWRsw5TM6pSb0hC+jDz9fn0+fnYmVJ
WMKeWvg8VR+iMTDp/T98H66gM5G/I16Z2UrWV0wBXSY/jQJEwdCBzReyTdc2YEppoSgBc4zm3q93
AcRZaTVEnJ9AjBI+5/mCEbn8PHSgdbwsEywT/ASzz49yVlh2L5dod9JdtSZy1njfr9ClnccIE/oC
lDJIYs3f4UzvFaHkSnkyQFcuk9zZxQqR+T6LN90Sic7V2YBeA5oC2PSLl6uHuGmSyKI6RQLqDkC8
L+X+Li2TPSm/Q6URcfDExT7bDSqGmo5GeQqlU9yAtdPkoGte6M6d7tSnCANXYhoENEAIkOTJv/w6
SCOkbAQ9RHnyaufoOF7TuCZZ7GG9tlZAU8IzAr54YnP4OgqXLYbsolOcdC574ehAN+THtgPz+DTC
LF8DxC/0DnuMkCJ91zHZ65agDpfPEUb4G7QgFTvB777OweGWkeSOXJxKMIzlEK8HBm0rOv/7E3xl
pVB8RLiPJCl4EeWZjY2GGkSSuOmnWhSBYpPMWFLbuDYCwIsws0AxYuNne2HRmPZOZJcnjT1k+e0P
y5rTgUK2aCL7nBr2L4y4FOajkjLGT0N428cuyjU/XiAUTpCMwnYDkjiPVgpNCAuCIelJ0NIL0fAk
lnqhr2w04kY0xv8tPOLZ/rrRisFGcxBmemr0oJAOZrV1Ei8tF6KuK6Pg54NFcCKEm0oIX0cJTSVN
bSSqTxJJqo+PxHmvfn4lgGTAAGDPQZ/YHGRc8AEkxmnPT7UiI5N+P0JV5fu9uGJuJyEgkCQhBsaj
NLsSCYBBvSHw4ElGso87w5M6JJ6FA15BEvekrJ+/H+/K0f0y3mzNIDsSQngC47V08E1d+LK8MKMr
NhfIb/RiTMlAhIyzGbVyPPagJc1OYYmGH0rAGlgu0aJfm4WGqgRiK7ggoFD6uvNM7kaJlU1+yp51
w5V//XyNgGFBzGHqwLLPH1mFMpnXjpKfrOit5X/GpW6iayuEfBfgwOCWmvokvv56JbVAUWKr2ck6
IyB0qh1L776fwbWbAbw2EJSTu3SRVynTMJmoPLOTmnqlfa6cJ+O1874f4+osPo0xM7Np3I19rWMM
GuvEZsx1DFAjQvrh+2GubjVqvbC2UFcHO9vXxUKeEzRwIslOJfQczk28cB+uzgJ9alPrGAKvuXit
zDMOZ13OTlr4GjoyoSZHTWihInwldwOVX9SD0T82ZQXmSBcZnKUgFFCyky0jVdesDTv0ouIjjmOf
SwMBnBe93TIp+mLBRF6bngHlLJgYFFihaPZ19eyUZlU9GvxUjB+a86CUj+rw5+cbNJU7wf4FQDmo
Er4OoVPWRLyDSx1lTgH+1noNDNiSos21UzBdR2Cu0IxzEcjqAjFTXYf81CJly6sPqlfB99O4tlI4
A1PLggk6jnkWJY+hazWUGKFs9zaKhr2nhgvv7tUh4LwbE9cxTsLMaqVZXGlVhfeqkBN3iErCSqTt
+yWyxiv+KNJOCPhR7oD7MJc96FQ9w4ke6Enw/hmdOagQl6QzegBPWr/vrKfvF+7acBZ4yfHYTymA
ebrbKQVoBZIsPTn8Tsb5ih8KVSMD/sjh/fdDXTkFwFYhvwprABDJxWPZc7jaLciBG+sJHfDqgi24
+nlo2iEXDc1btCV8PcnhAGyVwJ6c0nvWuM1Sl9+V7UcTDt54ROjQ/5tflAy1xlAu8/wkVC8NPcPy
BsX/foGuGRp0REFEEhPA6zh37ZjZ5a0oJx9eTW5swUGWGQh5lQ5r03p06l95dpTraMHIXHltvgw6
ewksuerjsA6Lk2Fn23wYPbsb9hpTgzYSq3+aoAXxAiSj4YPPrA2C1kqObIQQVC7dKD7mFUcy7YU3
jm/ab0Ovr0Jk0ha7jK8c8r96Q9BpAj3oBXEGrXpZ5L1dnOJycAd2BnbFt4ZVWK5tZ8FKzJmQJvcf
fsdkhpA+QMFi5h5U4K8toGOEPRxvIRvoOpEggAiPnUoiKDmlxocZrXUIqeaRy9qIFOWtssjH9Dcd
OYtqkVTGwzFl/FGimf0KVoAuXVe76tSO0g2ISUhlHkMbpFPluWnjFehLvcF5zrKPVh0I57/FuOJl
jEaUux79J3JTeSlPiTlsYy75lXTS0DWr5GLfURDkdu+4aMTiahCF65jLvg1Rd67JfivVgS3KIGfa
Sg2bVQFdJ9t+ZaIlYZ4TvT2LLPOotoqiPKDgnLaLV9M6GFXl5uAEl5CAbNOlvODF5iNxgIwRTM6U
QriApEQchBsjru65629QmCODElSVr9OVHP04f4cB8JiiU1MGwzvUw7+aIK0vuqaqmuKMt85Fijha
4l++NhfEfTaQt8h1w5h+HcBEO5JKbVGcNYXk6uD1WeXV73X5RvOfetHTWqEBAaBsOCAXjXppEgut
B3P52XTH3udLpABXJgKeegNgaLBaIFs1m0jPtBJEXbQ+c6AN7TKQ+tKVOWr7Gph82gULdxGlIV6G
qiIOAe7mlCL+umpGpg7KWJntGehhj/UruVp10slRX0S6zvSn723cxTOEtAJopSEvBgkd5DCmmX9K
p6uN1FWamYP7qVpLyHUvOKPXPo/MBfpakXG77IereRK2ekqrc6X9AY9c9lN3EL8eBTwAMlArdJBL
//rrxw7y54mpVmdH9d6Fs7AR137856/P1qZouNlYTKvOJX9zTW0hu3rxQs9++3QMPq28HouoBdNt
dX6Nh5P02jWPP99ZBGOwp2DMRfPv7MxKdZe2CGlLILNeRFa7jaIH349wOYOpFg0nA8ltJOrnb4cD
upJEZ9hcezj0PaKL4TmOe//7QS6vHgZBjgr1bmSQLpDuUaYPQL7G1VmiOhDNgQQtU54FhvXQswUA
5+V+YyhDhd+Eqjf6UGYXD5rbTt5GTXVWmJ8zv1t4a5c+P/37TxsOtqa0zlJ8vqn3rHhI2fr7lZoO
+5dHFN63jIYobCrqLlC7+Pr9mumhylhbnWOTbqlle4rCXaiREamsF87WlZ1XJxksFAYwIJJVX4dq
kAxLKLrmzqn2PtabXB9c+mMHGWIX2I2JHABxGHilv47RjRFokXncnzur84y88tSn79fryn5ADxOp
lykGuyQPjMI6pSZrujN1SE0PVPr591GSh8TCFOEhsTObAJauHGw5Mc4iqBGsgnFpIVtxZcMnDpLp
jkMu7LLThCcgDLaocXaSVyM+Mx5ocpBvvl+lK1uNq4frjZQFQHbz7FdjhAOcNqaf65Om9Z6ouU+X
5ECu7MSXMWaOSCssgdOGMRhTPdY9ltpSueHyTYWoITTIUA+dUunzaFjPm4YzBSNA9IdrRzwngal+
UGsj6X4iL2FUrqwZQlPwfwCVoEyJya9HV27aPM1kTT3bo7xOZG8E3aCIVt9vDF7p6ZrNbvykUI9G
T3hXoIaZxZBl1YxhF5rambXWo1pqovatUD0Zg2MchIqSNbCKYYAMiVW7ocxpRFo9tlwKqNRBlahd
EaeXB9WNHbNcQQku3ZdC/Kpt65ecAI0PSU278gcloduGtmLd5VFxAzIEUNtJad6UbiEpfFtwxEFm
6cQB5M21TZlkFiOO08deXEkFfDFGXQSJQIJVZn+ifdOfVMF8xVCoq0pR0I5qUOs0UHiHBuoN/sm2
fSnJSWFprtCaoALZPpddzbitShpYUUDr+3zsXcfhT6lW/h6Zl6Z+X6ShXztw5rdR6BvDKotT3QUq
onCrQfttKhXgofLGdiTSVpSorfVaG/HWSJtfEnCWqp2REh1OlhwHjd6tzBxsbCq6tRXXqe2tSh8t
CNHIqttaBWkQHUCR/kNNURS1943N3V47qkoQm6NnhRHRWejS/C2BYOyAnsxKr9dtkUPF4q21QzdB
fr+gDJ+hp0EO1w7+W3udjs9Js1KkIJLfE5AX1tvaVgI1b1ejo0OZT1lJErLbg7YbCtnNATs1wdqJ
VhgCITjOVk26UQqdhNVhZKdKqQ+V/JZXKNxmgcD/GUPudqrqGoh/0HI/5p0PckaiRSmR6z9poUBz
RlpFU1f9WPqjsm+Gd6dAzKGDTiOP2sBMk8Aw9sJ5asdjm+EVLhOSNzt0wXN2I8mbqtkCFGJWhzwu
7hyrC0pNP0CCBVxTH8jVWOMh7oIk3pTohu9REbezyKsrvhnB3D+MFOFluKJairPVrIHWCBLJJBhQ
q+WXOjpF/UZV2B1Ld/AGb0dz1ZmMkUFbyaw+SPlG6M3GyPFa6AEoa/w2f85iNKjWMl8bqbjtGLhQ
9IY00l0+PkjKWQAW71QqCcffhcZdJG13yjjuGUsg7SQjs8wjX22OqfgVR4lft5oLpfu1xto/bXFL
I1+KnnXtZoyZp1KJUMWjteWXWX7WpaIiBRQOeRySJq13ebYZEKymgxW09Zb3QBdorp39TpPTkObo
EzYCrrt1YpEuz4K2OyfdujdQLIuf8MtIpime0ryoowLC68Rr651tvPC0v216qfE4c8DVnaGpPjSl
GlFy+CFNf1VKOVGqmmTK3mQrpd2GAoIfGoo8ypY3kE2W0yddf4O88LHMZOZKBa7VVjVvSuXeSbca
AAw5VBzUW4fLxKxbH2lfvx59nigk1X2ruW3z+9ayvM60A1A0EklSvLjNkSjbMrCEK6Ikhuqn7VPs
QMfo1ZES15J/ZdJNHJ3KXLhVMRDDfgOLCqQC1sboq9IeA6e6QrTGp0kAYJNr84jU4CMx4scY9qfp
XFt9GZrbnm2a0re7167egG6811E92QzxVkMLfy02w/iadveqcuDZcZT738wCc2VSkUpoXmj9iamx
M5jnhHTLYwUqDs9NuNHLoybvDFMK0kKMhBXNC3Ave5XfFVZzYHpPaPNMh4KMttdL2xQqfrX2WDex
OzYgHy+iVd+UpK56v8ukrUA6lOhhcyO1ILBmr0V6jPG3iwSg4Xut3Gflc1l6Rvc05RN0LJcSpPlO
1TkW9xQN+1FsU9vj8ToyNl3zoISGNxaUyFYRWD2al1HqAmklGqyol6EzRq7fQ63yuHUyzR3aqIkO
4gfQrBKzfQ3re0l6G5JoBwQGQ6bZsT1rzIMS6FI71kyCJ+Zc5X5q51vWCNcQ0TO12LMOLxU9PbCZ
WQ6q3JQoSKbU7UNhKMQoRrcqI9fMuddVvmbfUHag8Q4pF83ehQZY7Q6i2mjpWpOAp0CRMYe4KAg9
xLmIPLNaZ3TLjF1IvRYNy2qyt8RK1AGPN3IYVAC+DDfgV0uq+5auW3sFMRQ52fbdxgYCKYqJlaxl
vjKkk9S8p6hd2nJQaEHouKI4mWPp0dbXxo1k7a16L6sPsXbXNhshH1NgdOJiJzUrhyVERQxvbrnu
280j6xTSaPAGVnJxK2Tkupw1djlB6wNV1zoORUwfjOig2N1jVDwO6VMz0pVZ4wljN8g5Memg6O8I
219iLV7LoUGUIttpEp6jWxv6Pkox5ESjeGN0qFTrpLKAF1qx4WTRE0CupJeDbFJcEC+OfmMMpsvY
GugfCJfmXqi5ZUtJloOSdNukSAkawYBGcnCwdMmqguCAND3SAbhYG/uc060DGS8jWRViyxIfmu/u
IK1Br0VAWu82AudWvI3xjdP4RXR02LYo7rXht4VLXTzwaDOW98qw6eRXPop3MegHvbX2CXcAWdko
6DCVYvj7dCVUuFAWW9nJowNjrjkfo4ls2r53PlKuEobk2Fi8ZuXRaXdGsrHk0avz20EDJhLdsE16
29bxfZeNBzsqiFprhCfOziqNoE9FoCgreOfI9G3NbCOx10rd1YgCnA6/657bhVuq51Cu3RQvmD6C
6088tOLFhgkd+pvBAOBnN+bveCsq6yHOt1p5yAcQ2KAHP4JXsmnoGvTkuGpQMxA7vUpJxNeqcasl
AVRhXY0fFNxrJkwv4Wfd8UCeSFjzKEm7ttuV/Ua27w39gacURv2+i5+dZD0CdMnDuzLvgho5Iqfa
2AlY7bZysU7jV2bBvD0x4WXWTcd2YS2IHDmkCv+I8C0vLaLBgwcldIQEc+XYvlBzQi1nLdBGFOkv
bXvH6BoMG6RVzoU4RqHlS1a3jnUq3EyWgXIyNma3l6XG7cY7XjO3F69D2HqJk4O0pyVl+g4e6NA8
GO0xbEei9nhT3pwBFgvno6YftVx544hzM+LdQTwUtkGbP8r9fax5wChF+QnqifDlSC4fHO0ppTLg
wwBeSx2mfUrrZ1r5dbOBEhpu404NAT/qSaU+2W0B9rsbVbTCdww5c7Mk30fda5pvjDb1kR0kBcTZ
eoAFJSyKOu4Nxj/EAEENS3g9bYkR1a5UvjZxBP54vlUqbad3tq/C3oG5ytOEcYy7dVbc13HAJPDI
yaTtIJM2gtQ8YONK7VKQXxtexP/ozQgr1d3orbJuAM9tqrgivfpsNDvN3KT8qOdnraC+XN1nRr/J
i/HQt6qvpsUmth5y/Sbq/cp+bIrUbZOHoUlPI1pcTXgOJvMYgLHZaECZ4kgdPAAdSUNrpeSVnwtA
3zJc5CZ1qb0y4Ydn7HV0VvYYexH6ZIEOCdGUxiXhlX3jKUO0rngCGwAWk7E+jVRdpZKJnhAd1j71
LO4nlqfKp9jB2YYKhF68dvImV/d9r7sQdemcQ00Nvy4YcuNYhk2E7Iyp92u5R9e26WRuPtIbp+Un
K6sDBok89I2XzNM77ivCgIY2w3JNCsrVCtpzfhtlgNprZOpLSVp4Rmj1HHcJPdX48Vo6eq09PsEm
oqELfCLGQUvEwarTgBn3NEET/03jPBh6itfRIEn/oBU9kaVjh1cDWNAxBr9y3K6N0u/ZA/Ianmn/
yqo3nd8wDr6+fQllH/hAprHVQdEUjS1hwl5VEHV3igz6ShBMkAzQv6wz5dYAErWGjKRSR1tEQXtJ
2rbiTW5jhA+vivk7km8FCwBlIgqKGRy6LR1OIg0LT4/XhvZgmc+D1hxGB33mITjxe0Z65yFufjO6
geZ30Gp+P6xbY61Kq7FZSXK30ulHxca1Wr/mFKYB/wXDrUVF1jOaRzNZMeYjvwXloJ1hodagD8cB
L2bmdahcVGruhuOqAiA/7w9F8yseEmhWe72zS1jhZdHt0J278Rm0UYYNL5G6Y2kGII6imj+1V+Nd
wd8vhC+pzB2BS282DM6/WSAKeaosZaVidiaAjqaVQLhFdtWxhF/n8t4DH/TGEJ3bpr/BZ7JBr6En
Gx+J+pTk50QJssHGO72NHD/LxnUNT1JQ+zgUWzPFOxTdJgYNxvEmsyWQL4AMXI48KbS9PE1dVoB+
sGZEq3OVtMNrb6/x87wut/wUdZs08wpH8eO+CUIIw5eQAQBFOtx/U/WRXfBU/AkRdwzWew9LZDTb
MDyU+d7E/8Jjm6oIHBqCqhmh/Z+6fSpB5I+30ZFgTjJb3IZN5FPcGOToV6L43aGpzTafGbhn9OpV
5SEpzMFro/FGLZyDloNizLHALdgezDCEQ6Phx0i+oxR3jGmnnm115TwJgtgOqDzlp5odYweef0xi
cWsm8AoV09MB+i8zfs5KE+cZ2MuISSu92rfyrxTuc8oNUqoy0YCYdkAXkMSRpxbIOkUDfc+acZXU
j3m/a4x0XzvcVUBNKejoUgcKtREnqBV4ToYZjMRKE+KoOGEl/jEjMe1WqShv0Sb9NIwxJwIxaIhA
sxrDzZBmm16kRIeoOy/frR7xLjR7zBhxLvcMakNEy07vevmGw02gzjFlp9yg7xVHMzcEvsu4vrUG
/IWkWA2DtjaKFwFxkhRcxTkcmUKXTpMULiir72uh4l4rXhXDIWpFd2Cq9GKWuYbKXa66uREi5ujf
M/qLKYM/2oVv5KNfKCleUpXUjb7TwOI7FiZC2monMQiI4Q/DYqqt7WWNvcKrQQRrb5DJ2OYU2InG
7Nf9kL3WNpYjsqWXEe6oXBb7weG7rNFwK+BwsG4isMUtGQOWs3VDjY2SPdOm3JVStmfGWWN1Bsc+
OxZJ9NEb+VoY1osoJldUD0Lrl6nkQSsGV6X9To0+nBC8Ral+rydVYAqLNKpJotBQAhlt+H4shZmn
6Y3kFQiYAElt3ESCdxJxcc9p6eeIP0carwejW1GIl6XJXV7jICGXYUcCd7NZR6x/TJzsaDa56hWK
VhA9E29ayXxWj9JBpHwj5VDJ5QrkI2JXQjTW8RejfrCh5vB/HF3HduM4EPwivMccrozKtmw5XvAc
xiBBggEgCZBfv6W97WFnRqKIRndVdVUQvLGgSmbeFHx77uWcCsQP+F2XhNpiSdQT5BLgNp2JyehA
S6ExoTm+9SSG/hOaHpBZvZ1NA7aIomeqPmn7EOo+38zr2JALvtcDHxFUJyeWstGmqTNYckuqbup+
jegYPADY2L652g1FuXaj/ehiEUniIIdnppepGITF/rQL2Em50ztVBjYS4UDVu/Imsg8irEfNbAbM
z+T9sVAJ0cICA5YCvhlti9uJ/szoDpD0tDXRaZKzAw/rxSWpEPYNWzV4WEtnPlpo6mCmxscSwo6t
yppp8g5Dy6O3uWuc3BemDKF98kxQBrI/uTC3DAKOl5dcx9Xbc2LDeMCfF+DmQbyzq2jOdATdqlpz
ojA544LdIittgjkdkU8AFOetCShqYFVBvq6xkQLTAXgAw9NbeVcRr0BC7AanNarOsl5z2SwHy+aF
RZZrI+tPG/3VZM3vLbR153pYHkKF9519qkC8wEkyG++0/PK19Kce4BwlCRlYEanwTdvDz4aksd56
bRFVJKEjGceHMdgS3eHotG/Y/0jwsyZmPE8KE0a06+hfpbGVYx107CawMUh7/RGPUdLYTR6pp1ZC
MDJieBkzDj8lRIOkDkAmEcGaE6FW41ljUonJqcVAYok53fib1X1tygHt6iYubfHaH6g3ZnN1iSfA
amo6Nqb9Z6ox5U1XcBUmBCpQT2EzcrRL13eufuvVaYtA5dY3JqUUcAkfkjp6tiq0fBbKVBUl1HcO
erit4lS13jHS2xHf0U1Uc2LbT6yPpsZgCT3PW+QuSRM3eY2GE/X4pqtRpmpYbpg7Uurvse/JyIyX
unSxtraar2qm6UhfQu9XNt8alu/rsnc48sMOVB4DfXQtvFdovak5ED/IBfIZFFjDZKEY8bWjdDY5
q3wYhXiL+/W3k+uUsG7vIvcROHDBNl2QLcjb9scdfuKm6NqfWR9B6kZYSo/W9Wh3FiYSWpe+ZV4J
3p1q9dwyBASltT4sjJcAk/cB6z9lgxgC63UKn5k34N7FoFztZ/ID892sJs2FIrF2H9hdguUvdIu4
OhobjTDOE5r17XCPCw5MTplXLBiQwr2Jm6NV0yX3HSCaS7Mb20wK4MEkpwtJx8b7Wxn5vP8Oy0qL
mv+b7WzE39J3D8PKMMPkIUyNO5hDcyRjVhhU5Zh1ExazsO3iAp4KVivp2NHYZx//xRRSmjDa6FHm
ArYanWpAS2YrxdgS4CoZUX1Q6KsuJfizkt6WuC+QZ4Pfz05M9weznYO7HST9F08m3WL7FtjTZavg
OeLUBbiWJBZAeBu8AG+reGfjdyPe43HLK2oK1v+KKcplu/P4nrqvWpSb/TD2B+P+SOC2an7s6KWq
gZ98tvRmxW/BFBR6g/VoH6VrsxU6mPGbQHgqgbNOtSyQEZEgaqcYpg/POtUzoObhzxNtKYibVeBc
W4XxIOYI8K4znOpx2RtRVHTeWZolJjhqdt68pWD30C/iYm45kWAvaIsibAqylq2bW+vex1RI2pKr
ZxsaPsP9g9MozM0nNv/Nk/8+BPO7icxlWSYnxTrVYYPfOANYAG9t/K9i33QyRwDIii4kLAMBK0YV
ZhZZdzOO4QT38EXO/NLMzotq2pxuOu+YzMzalKEKrjJyj2hUK+hjkHfa9TYC+Lb9CEsNOVRF3fl5
jAGnhyhqoZW/ZHKZerFr3P5KCf2mkofA61bEuGEwowhObbGLBoBkbthbPASQqEbwO5FudyZwl0in
tW3Zga/ITk0sG69CoDWyn+1g7xKGqKrmAR58JJmFvsKd72HAwkLrtS9Gdjcd1QexQS7E2a1H1G3W
srtwaApenS0G3D673qmGkxPNltZsIBc6R6uEBj3v0xg9uAuE0o2zWsgd0oTz3l7+Eb1+2taAHZig
pBbgsG0L35sKh8iKU8nGKwzo9iLysnnsvtcake2BWy6Svtzx74Vsu7VxChLjVyPh3lfVc88tB22a
exTDUAR87LJwGM+kcqI/YK5XCyd/jscnGxrezz7y28SZCBpY1320DWCV0GdgFxaeNQPcB4ldlXAA
6V+8vn6JOGRbsZ/KQB2Rk4EH3I7nzmD/s+t8B95o8VUrxX6a2u2T2kypHXSPxh7RMB5g64AmnKxy
AJBDIKvDrCX6NBxwa/k3azqL7XcKumQL/ZOEcFmpAVa2A/mA+GLJFKw/k3D27VRT0PLIY10Z0B9c
R3qJcHa7hPXuo5j6RCFxwg+Nd+p146dBVWUxJueJtL/3PGqyLkXFxIdeq9Lrqj2f5lsQADcWF7cx
j0CEzhxBk/dNukrIPevUzSPbdfLM92Zb6Ij6EMxC7aQeSJIIpV1ymoZ09NOOWbOfdQ4VRSsZ+hwf
Qmgt7C9GosInQmdSEV5qKN46BAB2dY/z8hf16LQXk/uzm7ez9V3T+YdA47i5U1OOmo3F4PjiiE2L
NXXHLTxFLEJmy9B4Rbg0+OlgycUDIKTxUAB+PseL5af15s4YVuOTpGuAwjDEWSTJV+i6Ih9dma7z
cuvM9OL28uDj2AT+D0xpkoFHxYi32fGGfRu+sfl7Bs6bbhv4vLnd8c7opKeOOgY9iXPhhu1VtHX4
04D+6SYrhX+Zl9S2+SOOBZ8oN/Oc8TiL4RHxI179pfwIQ4WdIn0pGZUo+hD2lrire1kh1vI+lKE6
AeCo/FZkuAtedIsY776dXlg8vlQLAIGG7XUPB3ZCDEZfPs4gsow5j6HCELcFlzmM36Z5N0mcZqye
DEsWYfWZw7cicl43/aaxLldbjy6Q+daOimVcyij+XgWiytS6n1wZZNSC4Erb9bmbSDIyULez3gGj
fVx8lTHpLzmpwhQs8G5o8KEBOTSJhau7r0QSusPOaYalbNa6zdohujpxnRlXXqzuYIdHj75x7OYj
whCYCUvtOT6tm5fDQTm1GgBiUFG3sZtjXEusBZZvyBbztgkCUBwAbzF/kGW8QArtJ1Y8XH2fvxGJ
rira/tlVcLNb/wkO8jqJrV6leGwKQktQlFrn69DlzPmN1T12fgTa/CtCdM8sdQH/Ghqljo/tTnyR
DauRE6beCXeA32PGWNtyrCOZ0mn5HXyvT7cgPE7Dx4amn0RW6axeGbsKiSSmlPLCgbZrcpvth6jD
5UkfnK5BE3wMgVz2cEWaXVxJzkncCTuAF2GtExJ+j+ul7rAW1vaJLUjCMOfDQVTB7sv5MaN1NPLh
XhY7Dm8sA6ZJMRyLbcaLHnXAB2nIcty6abcsCY5CYuTVkF+KPATXukD68TBM8rLMG47sSyxmWKXN
eeTf4nFIKX6qFtCMl9uwNJA2SoOdObgvPPrtxvuIvytaKvss+TevgYQArpmmfawuLT+28tXvWmBX
AyyddMIcjNTeuqVTCJgfvh/wMitWbyiraCunbT7jtnETAqkIqHpcCSMa69FDyy5iF5Nue99OXBJd
nZ37VdQe1vADEKHBCeDyMs1Au+WhQRDV9K70T6TxVgPD1v6KVZU7z4KOxWCM3cJCTVbhyR+gb6VH
7cc7l1yjS96wml0DBa798LO3Q0yfeNMTl/dV2ttrMvTHPp6Tu4FMhInbQcwNH+qsaoN8RWnpQHf2
goz5jBuA1tPJC26g8/ptS7a4xe9apU3357rVHi3zP67DwtMGPSImJpKtooNMwFQmaQhzgUjeo8vZ
2v/htQ1BzQRwWE7VhoKEabHBW+E1oEdDia+zNjmJqjVtEBT71Y29dHO6+sA2bH8Jg9IHgL0lagVt
ICOEDCR6xs2hl5CfDfccisX9AEDoZEUXCUtlmTQ1in4aSXe9weAzyN2AAFGFdeWO2J71bs1jpIEQ
hyF6Iqeucme7y37FOQQc4Gn+28+4QkaT0IadMKR9kgEIYTUdF1BfQNu/mjk+syFMadde9cDxtGEf
tWV25+ITD+WGRDS8kW96+ezr77hrCjPiTVkeK/olZjBgbxNeYH7HdUOVurJ+rEPnqWfkwIfwn9ss
T/MGa7f4sLLnhqKUBLPCv0szkLwp9laeofc9EGxHYLP2IKwACHRdlQ7oFIuYl8YRL9OE/M8mMQr8
14aZBOlT2AsY5j8ScjDtX/59ErGqTLULkHGeb8FcSlE9RzFqKsdNBehIKMj9wZhO+EnxTcNrB5rP
9sYEN1W2yDiFCyLueB+997fxywZAAol1ToJP1T4Da+YuNAcg9luX5PYM86zARpm6+HVzxABKKCAp
J0o3UIkT87NprXI4gqRhs+/Do6sisPcY5jjSxcaKvS+DX4IxUdW9Bpvwgk0SipHNLvwG06K24Z/N
KY6Zmew5R2RKLZrMXroHxNUBb6NZ73fZtj6q4LmewT/WR4FGY63ZCc6bwAuBqvnxfm7nwkRNiZHj
HMOg94D5H9Y7E1hd1GMYdP8OSFMjBE183Ki1wKbamVrR0Wb2eGynaQbqT2VCQaUQQh/RNJF+zWjg
/bZi+7ZZlVmYQDwFD1Nh0sUFN0e8DC4oxb1mDYPOtYM4Otgebs419oPDit3TGBdTVONQmR8Ook+L
57vahqM3nHYcQIVWZ8CT8SYgz5iLqr1xCy2TLeJuuilfe1E5YC9T4bqxt7yW6waneAvqHgX8oiOJ
bCAPEF06yG1vqm7H1bBvoGo3U/S9+kHqY9YVqEvIWMVPaYfQxvtAaUOkyrtCXCokqwSvoQCnMDeI
H1x7ta/4GB55rJqjqCL3EMykxG4UZjXtxYlnr1ksmz3UJjlj8rxGEYYasv7TtTnJDfstiXaJ78Ab
bEFzHDELTCB1mffSbqiLnGqcdgFEpZverHE9IAvxh67/WqZRnJE7DvcI7VxIbS3P6ItJnIyQrjqY
tdrNSXzX799tHAwKis50G8Upt0qy8qstyTOb9AGmtldnG45GbI+Uqp07rx/RHLx365wOM+5ZFuzC
HuuPFZv3gcC0pftwH3PxbQFOb2hwdOkMJmGCJag8CRali7cV62KbktKwOo6LOQWMPKL49dj+XeDp
ZqVTHf+NsXOWi7mB/Tva6Pgb5jxiWfugZwqFjbzqNXzaqHvB3IUDHBWacRTf7suvaJBzjHWDx0FO
eYuFK70qwE8VAWRRw7LhpZuzLoqK2vDjzMFBdJh+zHK2NGQGvl4wgQ7Y7mmCjIQDCEwZ1GkDBMMy
1lFz52AskYYgTMnU/Ime/Y11+61t9E+4MmQa2GJABwGkcOp71L1xOcDbPl37rYiRpIaVGBx3jECO
TCdguLlHafXU9HcfqHtk9uDQKHHI8Oe23ZtAmW+lzhqlc3ca9zDfdNCSWupKGabrftpHuMqrK7SF
4LTWuRgVvFG38W0IIp4tToDjQg36G6foHUB8mzjGCDPysCygAyBBrZw+fRxJBy0SdBUSOP7Issgj
l0rGQDq9LluDCumyoCBRtnWKHXxRrNZdymTA487zdowq6aLLwX/c10bGJQ/Gf228pYOtMoovpPDb
y3DDwxl3WIfBfAEggQ37aebZyLvPcAJlRJCYjY7Mz2rIMDwW/iG7206dJU6XTkFVNRU4bm/M6ktr
dHPf8/CeSIjWrJ+erYdx8p2ysV3oAV5hJZ7IzgHFb66Lod+g83GCJnZDyHXZhNB0jRqfAglLJ98f
03ADRxt5GNVhsAikfLLDfMOqOxmhPJstEOGKR80h7DoovvjzOEC55qJrPumw7o+awr6jIiadsKyE
AfMtZnVGKyvv4+tKmqye2icqgx2tF6i9NscU3rLyvGcAPattDQ+mERQ8KzVZROQucFi2teSgAwAt
s0BEkOWibutWu2VPXCevMcym48rDYgpgm+o67DL4NPG8uv6WVC4PE4ehNlzlvJzEy71J3KKtyzvf
bothtSAzGgQrx9hdd5OZur2kw3htOsw2fLLNXoheILZQEdxNC44bnImhPDckV/BD2TuWj/4Ytb3F
xo+1JhQJL18VX+pDR/j0gT6puUYLD07VSHrYpynVHhA7Y90QWgjEbYPf85KzrWewBcVJP4oJGJ4j
phqFxLc/Zw+NimoodBW17yVWg2nT8tj7di/WpA1USfu1wrIAQEAYmL00Qd/tKmHEY1CRJu8Xu1nT
2uCGcLH+mcjKmEPVoen1hAiStVFbBs/x4Oj44I7Dmo15F09ehfo4LXtvsGrgKr4q5tb4KMIVy2Lf
83M/hLO3wJhf1m0U7EfWfuoxtgsxd2clKg2tnsvYdam7Kg+Yi/vCeP57PbiPIRqt0mxQjumJ98D1
+B8wfl1SD/ox5TKIKUGUHodw9Jys8fBPJMa31zplvrukMoJ6EP4O823aVj83Dtw0GzYs/ywf+2OO
w2oAZ60FLGziEagHDVF6G7jQo+GpmoOY5GSnto9OZQG0Vni9u+wV1Glir1WAQazWBkxOUDMrawLA
1rgN26R2qn5PGVtzh0pVNsH9NgbezYXaRc0Z8ss2naFUs+zud3QHoNLtwwBNBTadsnH0P63+MkmA
RtJBb4WBtOGVe1JaPtQbbLphZ1bX/W8Az8MPN2gf6j5CLLm93Q1pApO4q1C4su3hMPviojgesrG7
5yBAo7bF1mO0OkcY45dL/CeRqxCzL2eAGfg2r7s6IFY+hNu+rdtHa1o0CC43q5F8BA4NrsdWPT2Y
rscDd9B52gzdCt3zxRSDURaOPwgixy9jXj8sWrw0k8hgcZJCNVN6PMrQLf7il7WSaQFObcyR6vnD
79u/0VmBv1jxvonGjBh9Crl49oF9Q7sBy/ywm6D4iY5CmS/Txwe+4CE40B3EBlt4Fv5sAyFa56KH
tfrovQ8GEOrzA8Jwc2urikFX/6Af0CjO3s5aTebbw5sZkACzOOpNw1MEggXshwYfzuwj2BjLbUnE
XDAKtGwm/4H4OFiDAj0eDX9UhG91HRy4P/sns/YepGP+UMw+JFgSZCBqXF4xtodADyDY5l1As/GH
LaL4u5AWl7ZOj2FxJPGFI5j6gCFq3XXrVu+I8RcF2dTaIgF9vNNO4yDiM4HULZmC4cdDxFpt+TnD
5/b9B9WoVBOFRS/MAEhdgydHuUJL2gOUrrSfMI3uK77nM5DUbqKzBCbHIDxYhn89YKaqwltPrMJ2
wEZKK4OCP4n03vhWansTVDaPzKshuPgevSeiptyx6dlYoUhA0udRIFNIGFMaYXIjqmx7KwkNPIUY
4kzExCEHpOuAsZg2sN3S0H7Q6gh9fpsqOppyXokLFLCqS+FMt9BV/wjyrAuIkDNkJtxs5BjXTZ0h
by31/DVxN5ZU8RlbyP701nSYiWr3wAZydKdf9NqZ7UKfw/3gWVYY2BY94Q1e2O/GLUgOozDpZCPg
6A0A3qK8tJ3+YSMSjJgLWtDlU4aKfEK1SxveZ/WM3gl9k0b7hYYsZfhMPoOHOBTbaziDBVBD5tSQ
qHru8hzM80OvMPe48MtmuHxHKcp5wfxhiHWjWAp1G/XGbDyuRUsUYSj82qq/ebG3PnlLUzZot6Jh
zRRB51ivtcbZs8O0vd8MqDvPK94IES9nmE5gKnOjRDhQ9a62PeOWg3Jq3IIpCfFt6qW+2BFuFifY
L5Hcaxc1tXnFawfHMP9LYi3X08FnFQev7SjexcI/qkjfuJIPsc2iDLvD18CaXuKK31CBX2QlqtTn
CrgnJHBJF5DvtmqwUto6H3LoD5ZcBBIFln/G7T7B/oid1wHbYd5eY7MBlAJe31kI/yJs3NdNENEr
77HJurQoEWHMVAK/nY+O+kAu0OblcMxbIUy6K1fnoYDZeb5xaAgjenEn7iQDwTqvFzUcacfzPwBX
Two1KcH4huLg1kEyLx5JfO4wENQ21jM2e9ei3eLSKRcXXuob38HfBLc+K8QK9ZzN29eGRPvQUaXu
MH0tSzGv3fek6gNCVB7VGryaCCw4SF50t1CcksY89zbmYMXfbFesQPvNh9zAY8ZjkEb2yIBD3mUc
xCvwrj0yH2gUrb1ChFtZtW5h0O80ws/DhXzC+OAAB/434Oap5sFbMNR7bIZemwo+50tcj7hKQiBe
XihSSzjXcWM/Sz0+AFGAvynhMRjMCfU5/G7YGIDbij4a1c6PHgMQGPJ3FgVXs2kcVmjHqYSaf6DP
8EA1eKucM6/DPuUC+XV6iBjw4XZ4Qi5WiM21ZtmxfkMQzhZBhhH2rAjDBfIayGMxzy032Vefdj2d
uyW6Iq65y6EhR6/htSqD/YzO1hpT1Bx2Ja/1ga3ewwSpdTBMfx36c9VZxdYuX6zZ3lcLm+pw0BUD
NLADKLaVOXu8NWNKA4nNMwvjT0jhBlMB3aiPWDLO8E5eEFl7McwupTM/RXQ8NhHJLBntXR90lAlf
ABz/wd3aSQdGf5XSD9MwfLRO9wIE63+VQlgTkF04yHUAfotncdMWVd8UpNafo99ffbe/hcx7nitI
rVuUWtlvO9rLcvaqV6XptfH5xQ2XHtIo4HSTD0HzJs5STNcOg6HpjQN1GkrDRC/CLCfXw+qt7uoX
x7Ad5IEhPGop4MZQN4DBNARJwTrnDOZT0MxwxCkFqBh9C1gVmuEQ3qh+XfZew4Aot+GnR+5NQa0c
zOg0JFM+MtdjJ+htWXT0yWJ0USt08FBhWvANprzgE2iCJoagtiH0E6emwgPG8sfI3al00SCldQiq
osE9B9l81LzB8iw6bYPDc8NhNbrYFlQZsh+nz3hFUqSowyB1Wgb8FQalCa5GjY/C2zp3rG0r3U3T
Zxi3RFNpmBWgWW06aGQDF/FxkVep5R3NuEqqFUkdmT1BfnLbVjH8M5YBegxM59HGteNjZQXtwZ9l
JMtQIsO48LGvgC24Xn/67WPHzaOELExaS+oDdMHlfmwhQhJw2mzr7Smql8xVQVFHbLds1YW6bzPq
ZheazKhnFi549LhGsELSwj3VISHYnSZzZfUy9Xzf9lXWgvamPSZBJElw1j15UVfAxDBFWNgu8hcs
1EB0DuQzXKIdDeZkAKeF/uvJxqPVTVj0Ewh1SPz4nXyN7NKblx00Ue8BqwZgteJqk9vY/2uH8BwL
A+AMApqO0Ws9EroTbr23bHTSEXpEUt9wBKEThRUn5iyVBhKQpuDQnK2ACSkHPrm20V0CqA8QcRb4
eO9122NgCHFtPlCDO1/mUJFCF//a491wnjnAcjSZyG9NmDkJINesJ4ATTArr14QwBCQGK976qOxD
XKbjx9YvD4Q8eJEN2qdKjRL71l2zyY/6FP4x9Dq0MjjP/RiVsb1AYrHS/VaNrzWkKPBlTgNnzmgL
UQ8En2MX47oS2DipT/YCS8VGQU2/yStGqO5qg9I7VlKOt9V8uOST1ARi1RUY9vfm9yDiP1a3hiZ5
RrPJ8j6ENigSDxCgQsL92EBmacA/VZrC+N3OzPSsxVO/Ag0e2mfmNKWmWHCaGU+ttvsZ4auZIDAE
bMEw1jDj9z+N69XAhIIB4uhwyJSFb2R67xRY/lMAl0/olgDjN+g9azHh5/iFe3LRzlFuVdgDGg4N
VhVm59gOr5r1aWTAwRjgfOTeodL/be9ZcJy0SGWMtsmWpTtHL0LxCwQvhxXhcGkL1buYkbcB/EER
oJc9Ns7EfFhR+VfzMoGs11h2cnH47Pamtj3Q7jyGcF6OB/SWAGugDY8CoLPIb1jBU6BVkxgOQT6g
8R2vLhRBtEOAx6ZyH3tmQCaxXLFO4K3QOIpx35jpYx1MyrV3wcbzxcF59diwozbObVO9aakAf7Cy
rxcvdde/zmFFMMTv4Mxu2oxrwsZKQtOpDjweCx7ec1A6BTEQFye6gZlbcSNB2B1D7mrEhVnVa9/7
7WHGmJcMDjz7l3XCxQvRWhiWfHCA19AT5RWgETutZtQgJV98wRCPvWFzIUSGSYr4I/SAFDoXZyQj
NE0QTvsEe01wFeCpE0j95PXeI5JHE8vbjisJj3Eb7muvl6gDhB0MOISksmZVkAiCpTutEM7ejFGB
JC5kJpuH3pzaRxtamKliz8yC6WQPo8sU7zpqAe1yeV+/ITaEp+YyrOve05AQNhRbeDY446jv8QKQ
DpsSVQmwM11tICgcS4XQvdtj4mLBM3asrxZ7UbrBuXCxZeQmmAmWxDPR4zApLIpJXJC9G2Gy6OZb
w/gtqnsfQ12FjYHuuR3NzpY2VDP8SEZ51z8CnsdQDBVOCafqw0LWvNVVJt35qQ6s94C2p97CaoHP
ICFZ40ilso4PhusLVGpYK5knbArBKnmhARgn/J7T1HYF2HI4h8bWTkYGHUD02oGlx+oPjoc1g9tE
agl8o/tqbzvtWhpqy7y1QjCzdqNqaNsqLG1hKENzMnqmbrBj5c6OfKLW/aNs2LtI6H0XwOtI6szr
kDKKuQLD/YA+1R9etmF2vqMKPbdaFEg0inqJ3woq0lBBA72hRITFuEmszsgW0R6YNzJLoHKvpH6d
hXzUk/251FCDRy0OSes4O+L5OuVT34FXnXluE/xYkCbvEJR0xqb6qWYCS24C+7mJCnCn4oHEd86O
zOy15zpOttHHOk0vDlUEiS8qTJcp4ddnz4FCZtnmKJk99zphSzWSy75i1RVmFwOmse0Nc8d3jUiX
ro1SF+l0IP/C545vSMSN1D9sc8WY6NuXOx+Wjmw8TtGUkXX9q0D9ADrC0lZF2A68e5cqd/HzAaF/
l6qyny3tvlCEK774wfwPWuhzI8f1c4Zk950g9mfzq/UP01mw49CB3fN1miaPeXT3rWOyaOH+dfKI
P4LpGcflpY86DENIbqtwX1WRgULAjVUGpANaEe6pbweLIChDQ/9yR4Nyppcfn7Z7tnR/DgiCCSyv
nNwCgBDEfAoktnNf2Xy3eAXVys8YYrsQqYgNBMuAAIJ0Gb8m/2g5RewUTncRWG9BTYYqB41T9NBv
5wW+N/jDQLQAifr7RZ1ie8pDEKHQKqSTA8AxEF9ruD0vjB2waPmwQomFNkvWF0UcgK7or/FI0TFd
ajwKz/iJb0HbLiuI32WLzRpncTMFHLONPyvnTzZ1zisv9bBP2v36QAcG8YqQ+WRxvob4sVlKOBe6
kKChkrayOymuv7z6iXFeSKhfpSPihz4MaD5JckQXBjWb1/32W++mHBeNBMQybqUXNnpfdRgiqefv
CWLZcHQQNeZkHDwGnFw5fEPxzBirvzj2HgDdFGGDB6oC7Z0A00Gb6tpx8zGF1XTe+v9IO6/dyJVs
2/7QIUBG0L6mdzKpTLl6IUoqFb33/Po7WA2cU8oSJKhvP3Xv3kiKJtxac445iq1TZ9ZNVWg1EDcw
W5lKAd540Q2515T6wJnv0CXmVZ1ryx5/mjukc701V0aivow2KuoqkC9OPKxou65dQUNHY4lpbSy8
ejZrDOaZsSBRJ/bi6m4gOms9eCafodXf62O5byudtb9cWKayVNN+nTsxwgVl1pUNMocG9Qp2j6Cx
znWubAmp23lp/YS0PNn6QUGphQJObVAh0wb/mBr51UAJPJ4ReaVsNeaZKlY2sWfN01wVmzTpatp1
XXIw7XpjIEBre3WjNd7WY3S4Me3CtjnImmO6jaqICZWnRWMn7pW1badnu5I9AhdlXGNvmfah5Y+x
SRY9m0+98MkLowSpRzufWUHUbDhzzmpIsCpKgywCfWzieGEj7Rfpa2gpxSwv9Uff78kS61DbunJp
Ds7ZCJud6LJVo7JbF2gQ/PBK6Bbe6BKLESWsWGx1/LjUXlfEkay9olh7tb+VHJsUO10k3kqZyrIx
G7seZ4W2aZOtGf2Kbf9cJva9Grt3omdO0141pMQlpuw243jaauLOCYdzlgTbgUZOXwi893c9Kycd
vZU5jsu4qo6OVl2ZIeLTyRdJ+oh3GpPiYPp3YfeaYgfq9jRsyKZR69+le0gNlHVeypGXVcUS9zmn
dRYpHml6q/cL371mIUKOcCo5WtAa5h97HNqT9tZsH0eaJaWx9qO1U7146lOZxDsW0FB7VIr4OkJV
EKb5NkucH32PC70Lzwindo0S8Syck02iiK285BWRNRgYCry6rHMzhTp/w3w7OIcAJSopXqNpP1ZR
vrHVX+2kO20ac44y1GDvN85Iw1kNNs7BQbD29+PSDunlR81ZGdt9mkGupvMSKt5xiJhjEPWZTj9z
TOUuzSKKw8a11nbrqlX3TUwtIPeclUqweYUGUSnwHdLDeKDLi9LN8c+edc5zjGwPGug5kin6Ef/e
a2BBTnMwzx2EsrKjV4HzJnuqEzSEc4+BIxBduJW5dNp8BkV21YMQ1lUWU4VB1RXwNASm2hbzU7vz
6eE1iD4jmy8Rj1qsJy5el6qficS4R0nAT9DWVdT6ta/pDxjjsRmLYx7lbw6PmyxJan7XkluT1VqY
h5QR7tksf+skOXruT+Kk0ZJo20E7ZWk7b8OChmcH2/t3SIwMkriuf3JLOQeMiAwEpZwarLyQvx89
JXoI4s72HHDnWqwtS+vo5780oS0JQsMx9UD9eWUDT1DQ8AXJYejEmvhApnZlZSHC0hR9b4BM843s
CtuNaWKWDNRTJuGjDS7+lpCSVdv8LuWuK/pVYz1ozX602anRT5bq1u3WifmGHWDPisQ0VL0V+ZXe
eTMwNacRm6Rr/jZsXFk6cXbOk6TIRU20RCA1Br8DAWLBdxcpIjJn1Bd5XMxSjOQKkpyYGoWBKE+g
jMpNMe/I00qStzasiVLK52Hv/vRr9Ct2sXPVkqJVi5VU2bo9ZX3rRaSHXs93Oeb8rK7nnA2fgpDq
mU+NF5fXpreGRYzkzuFPRtWbUcvv112M5RgbS588C/VBRpyCw1ukVlWkoEIw5414AGO2ZqvCSXUX
4mELt4M5LqO2WJip8qgRSi/lszA5n4cIpix8j/gFDWQ1pKVM6IlG3ttecwJkujE69BRU44rute9t
9K7KoiE3V7KxdtgwVfFNiwNewW/XDI+qdt9rD3AHoognFHFC9qOZMcV5KPTC6PIimKtaGqrPld4v
9bh9tcp6U3dI1UuHnjjlNGWTek8Oxnp2HDOhPnpRuEIPfHSFjqjM9JBdRMW6bLQ9YfQ+tXBkdVGx
0pxHw0OJ69GpHW6dYGob7CqJ1avYDFV6HXEeZjHZWSWqO1K470atelUVZ67w10FtQy332pgSlc7j
gDc10+/z8nfqGKtKc56rVLEX3VhR++A8R5VwYTmoR41sncXtdgholk5/yWSsWhs4fAMciGDQQpe6
+yN8Etu4zgXSJgzm6Q1BMZueI5iDaC5P/Flk+evEyU55K1/6SHuKBoarYCyFP2SqrxVXyKXQG/Yk
g9yG/bPrhE9FKF67MQWX4Fg3WhFuDYx2NqvIQLU6lCy/rX6UmbM2qD+Z2NY1xZvHabACaTIrbP/Q
tmJuxc2Wzi9B5C3i9Me2eqnRFnF6vy58/yd5kvOgSl6HIXo1xvLaH7KfWd/jxuBMrpAYqWMg4gQ2
9wRtuELy5oL11AGNx+Gn5rCDxtZ0F9vuzlPvI3pSb8KqCtxW5hn1UwA15GxTiOysB8skTQFrVCgR
goDa9/JwnnfxQkvGdW/SHizTK7vHSV4Y27ggH5j6Tz/S0MMwgK3a/1k0iIcCkS59KmrTupBPa4NT
zBQsfoIvvEN1FgCDYePN3N/2RxR0/kJJMWqFaLANV4vnpu09D3ZPgTV0N/UY/VSUES0YIarXtHgN
KBZQNyT60z6S24LzUmrLQ227Bz/QYbv2oTXptTrsXJ5ePre9tg0ydEx+T8eAtqorHuKsLGhzNSw2
KAwyoz1VsfnLcKhdRsZMFjxmjgSsO2bk7um6LjXm6Tgxl2w6fhomXmKPLoZIcESLvN+XNvJz0nrn
rvLcdyMn9im2c1TPrYWE3ezKA2LyG0uEmyjobxyr3fggHMCSon10hl1ajBu1tJAidDWK5dC0iz15
Y2EzC2G4tKHE/EKhh0qptmgdmaAXTsjKprXLgdP4ZaT2PaWhlLBpjNBm5NXLuJf1ookVpBHaMQr7
AWH4qEyen6NINNxLXXVy+h6Ue4qeM7dz1qYKcShNyVWOHyvVik0aUnJDNYK9vlo0OnXlGDmtCxWA
5tyzD1RTIkJqh1+mIp5tjpeJ5T84mbmkMXhvWd7BGo23DDd1qmoHyWOl/3FAazAr9eBotKgTHYMt
ohnPwwwgmGcu4uEh5/+zY5rD+hFW3z7tqpvYt4BqMFZG9YkHi7d63GmGgjlKzIgwfKKwsKAhPK/K
ca7UYp0YzaoV3sbTjJvYKhEm23OXdOlGzVnqgmU1eOfBb9n5IVSz44NU9Guyb7Br2pu+a7e0yFem
7e9HU701y+FnETcVna76zc9w4VVZuh5ax+X1IqmnaPAQBZmcCa1EY1a7963p430r6hlfDpJV/Y54
20OHjzEW7irCdD3q06pgvVURNuOsZo/k+soaat2tzfYk0JWNJlVvpY7pFd3kF+xP6QJBCNDaYBWY
2W98+ss6tecKvouKQDUK7niL42Ug9XkWIdNQEFoYKGNpclGdgewyl3q8qTBLWJGxy6p8OKc5ss5B
op1nFbXq6kr1aBU5RoFIYlwWVb9xTDad5ZMtNzX1Bm0w3iibl5NU99zY9prcUp6n3CNDeg7s/Mqp
6qvYaw+d7NIlXbl15kbb2KuhJhj9jTpZWnvN26LtvSn07Cc9SXNWW5HPgU1HpwTKYqivGjumXzdQ
p/WuTLQBgZGa8w5XcKboBy1QrlWs6Ll6rUQnTb7F/W97RFgO5UAvds4Y0C9ETqL3nKcddT5JXq2R
c7laSRy57kr64yp2Dk4dP5guFjpANFVuIoKErGe03s/A26fitW7TTeexh+gNNpZobsjn3Ob9DxRf
M5cW5ejel+VDoIlNQ8MTXTgnqJsGD+RQ6MsRw8uAzLfofroU3IXb33sss2o7rlPHX9pKTG3eY8/A
fAK+Kgyqx6TK9133o7e8h6hDkhdi/aFAQC734N1N/U8vTZZdr9x4nrJhqvc3RpwL6iujfu8OJb7d
0bNYI2XWbXRRekg6POcu1z3/3k2qkRYqjgGhorWYNT7wkWDqZFM6tU5Kq53M0a8enMiweak+JVtU
/+myiCnak71Lv7UuO94i3lIhSWZAKptRXPBNh8afQJ0YiQ4IA/nWexQb2nWTUQdnz6sfGt9K72Il
LneujPSn3OP7bHVXRVpKnS4sW3Wdmr153QnwLC5JdLOgSX/bvvJWGsycYa699S1VndxHCW0H6gs2
P4giLuRzdwygfqldUSDDb817zOHIIioYKvOuVJF90gE+J/WYmXPT1bqbWNHS61R3FNgrLrlWg5pr
x5q+xNnxrcfWQY8v9dB/0N0g+8nCRDe1scfiiSZl8qyGmouRK/IittyFv9Gi1n5WsTsaywBZGXpl
12HJTYGzD+BZiHxeQ43qHuGM8TQtJILbUVaPVPKQ/tseJLTeVzgT4GqbS02EFGfr+gbMan6nNtg/
Z2prmNbMawz72vWQm7BJca0VPXzkpMxTf5rdzWPDqX4zFBLJX1XDMmWMM1IyHMQQnHw7Vee9Dl4X
XR5HK/qAKKfozz7EacXgoZ/4awh6G6l7kxIowIpqIbLIx2VoM1wQcvxqB7ZUSYH5X6D2QrIW6QtL
D4q3ENLwXWIV9Z30UcVVYfJQlgPCRHhulb5LnQD38BhEnMfLhsppYMV5MG9SaD8RCOSizTlsJbTI
530bh08+RqJFSbo1HYcY2UmtVZguNaen1V7zAKGB2ecBqzgV9gQJyedEvI+we4YgKswQKicz7SKl
Ns91ekTdIE8W519r2RL93X2f6WjbJkxe09TgAOsXpMLIsnE0JJEESrnQoDPVXyAdPyAh2vCYJ16k
xn8ukepG6UbSr1J5gilU0ff6ip7+we87gvDGKRnJckBrvicTJpHqOlHl2KfaeOmgf32V3PnBK/j7
9+XFKzCh9CDu5/djgH+ui3Rh69FF+/w9f3ET8gJ7qJUe0reUi2jBoTA3yldgxX+pihNK2JEmeH7s
ktPl/+K0irCCXUPE80nXdm+e/QVP898/3tAwkkyEZ1s3TfPiCdmDIxUZNPI0kQ62dvJtCOz7n794
NvSzdVH5/LyaHxxr247bblhb0beDUshQ+/suLsYByvgujzmhn9LxdezPwct33/D7n7/gy4q8yj14
qRLY0Sa5SuUXb/hfcCo/D6GT9EVooMTnvX/DZsvsGuQGf71KVYjT6Ux/Q/v2/XsgQsYUEDo1kn0u
IKBurvlRHoJ/hY85c8B/IWj8L65gSVvVLVvT/sl3DMIqTYLQMU46hg1alUn2RdjcR98qttf/vYB1
8ZzCbAzzigs0mOo7mz5mPf/+LZC1YxEeRM4K13p/BQWdPypGoZ8eWEhmpvtV+tFHd2BZwpI6LFbH
vOS+do6N3TVvzFOXxfMSQRfdrs/vYHoG7xmskHGBLpPjYQKf1y6eURPpwPJ0LPltdz2ix0W7ui7v
nPT7I+LdZS5o4agSIs+xuQy7YH2BxPXzu/h33jYEMQCchPiQpH6ZQlWlXYFxNLVOauxcRXSzkzV/
zhef0wfDDrI9s/807EhUuXjZtanJNskd9VTYRbfJdElbD+b2spe+hryanvfnN/Xh9UyhmRIktv4P
OrzQc6+j86eeSudnL6J517tsUwIM7u3i8yt98PhswTVIWpEGuPKLj6AL7J77NoeTaM3OA/3ajgf2
oO4LOp3s/Pm1PvikbSJ2BXEdfHO6evEUrTrKCeKqgSUPYEmXZvvFBy0++KId6q/ovkgtncDS78dk
KS23zzL2IHZVKqvedJQ3FERMMUNX9QTFqS7oB73TrVk9YqHC/RNt6fZxmMU180asjXXdaGqzryk7
rq1a5tCoOOwtB1TSN5RdomvZ/xiyQ9DW5ibSjHoVRSh8ZVbovzj/wtjF7qrdhaHZrz9/dB+8JvIs
QbnqiErINb+Ykh1r8FVzLLkz7saJzwNVaBtT3+dX+eCzc3h2U74zqzzfxfvnBxjREGAA5In0oIWO
S833geBA+9LyaPX5pf5sad/PPoS6TV83AULOlDv6/lpyahyntuqetJvKMmYY0SClvOb6vRNkMF05
y6KfOnx+0X8/QL4+gNNSsHbq4jJRzm3MzAag4544gqxdRVkdv/37ZLSiwDAIhzXpCby/J2tQu9h0
8wAVV4cqMdlJ7dugfzbZf11heoN/7fCyBLeGMLhCM2BfwPz4bdI/v28a7BGRG5v/xMg5Td6ocRPx
VgQOSqbS+r95RH9d4GIOqFz6GkPBBXJ1VZ0ZMd99AxwQOKQS7EDYLLqD989HbWtXZrmnnDJIg/mP
vvpiIfj3C+L3HWJaDHs6qomLGSbSPAXtlaucEmufams6FJ///f+OcxpLf4YF+2vaXBejQig15XrN
iM72uE2dc2iCs/v27u79JS7W47QvDBX2SnQ2FGopIBG/PcgcDgkg3aHHc9a8HAQQzYqIMnB01tVt
ssu8b3+hDhU9ncwcCyjSP3M8rqu4S1A7n9NXfK/JVxE2H7xgAmU1tnU2VyEU8v0HFBWJSIrBic60
bqgPZ4+fv9+vfv7iFCva0qzRTkfnJN3bzVVpffH9T9/H+1l1ysP93z/fvjgf6KKmwarz+xr+UYwZ
MAcn42eAGcCOvziwffCtUqmwTKkxHDTDuBhrfWiafuwkKda/e/AZM1qQaEA+f17/rkjOu2tMz/Ov
+a5IKkLUc66hIClDU7PUpird8vOLfPBS3l3kYtq2zZSUX0zJ50wW9Hn2Y/rFkPjwSQmWHkuQN2eZ
4uIuCkAWVZim50m047npvCyDjRs36//iPv66zMUL6SrXTF2qV+eHilib8NtLj6Pzstlc0Q38d6cY
xW3Ze6lvnZLopaZmKK6//dcT50YqiMMrp6R58arjjDJcn7kmFfIF+MVvx12TFvb3z1+85AiPt+F7
/Hwb9Cu8chl2xv/iBqTB4mCzt2BH/f4txyIwx3bseEAo0gJs06gHP7/CB98RoY6sbbqtU8K7PBMi
ZdWoetrWqSuhzCzNaAXs+PNLfDDgDJUjDplXzp+R/f4mMryhIqta+2Q4cO6wYyj7HAhb3H2x0H0w
5jiwkVApDNWeEgrfXydPgjiQNtRvL8z3QDa/3Ml8MBO+u8DFRO6jPSqHtrdP0W/MfXi88OtZEIi/
2plPM/ZfMy5BP7a0YWRSkpmOHJdhVa2m4/7qLeWcDXKZYOBQGgIjiGtotqMzIBVG2Cb8L6bey5MO
l2KSJzfH0gR528ZltTWtA6l5bi8RxA9ZT5cqhsnPuWvjxyORRk2RY6kKPCe7iepGHlPL60E5hiCv
hYtyNKnReoBjMBZtw6u1/L797YdDm60FFiuaTPdoymAe5NXSwZM1+a+Bueh2jkmzcAHbGe0WESFK
MDgBkfK9b5C0eIt4I1Wf0jKnb/1ik+WoFXpcLwuPyMfA55XmUeLSlt8rZ/5zlYtJOUz1RtdbrqJl
Z4fGfdx8b6/4zwUupuMSVBspNlygdF3mg/uqOX1rrP7nI5BUYy0Yx3wKFxfwBBxs32rlmUCCp3WW
HqKnzy9wMUj/cwFdIlSAAvvvXgvhX+2oaiPPKrhyC3pgKxb/f1e4eAlVUmtC97kFvXlW1u5/cQNC
co7VdDbr7Ngvtlt+So0uqzR+XlfWQehvvtiM/ukKvBv9NFN4A6ajk0CoSutivyW7gCKdXcgzYBJn
R9cx3FZp2z2Qlzbcxlqt4Gjp0c/5A45pI8qNq6B26IS1HawkSzbGzgrz+EcjGONz3ajNeYr7eukZ
BPk4Y6URFtrYO920421SKYjsq8Cat3ajoTJ2nQUhxnS8/E4LwQA36i+wGOPK190UzKnbf7GL0aZx
9/fNTuOShZlUsyn5l8Lk+zmbBwm2Iu29o3Sa27h2EfB1sP0BP3d2eQBKhnrHx0Xl3k4usAopyOcf
y8Xy92dAUfi2BGcL/sfl917TKu0cGonH2G8WHp39ygLm+f1vnjmd96lRduWrv7jJKCRr0jd7/SzF
b+enJx++dw9M3HyLqqaTrwYI5nIJz2vXdhLb5YPBZmTXV3aSUZ16/fwif7Yaf7+pP1fhBgwhbIOO
4sVNJKNV95Hj6WdrsCCbE0nxhBSr1n8IcjmNefQGM92CStetMnNX4vK1frS0E5T2i0/mYhGeJhCd
0WcSsG1xVLg8LiPZqmytz3mYdYxeyb+F13UoLHTHjgbAr6vuPr/xi93LP9e7mE6cBNaNizzurBto
pirIBwiwYUUWX1znsnpFdqfK65MCQqIlNVO/mFjGqnEM6Nk6qGBjARlvXw7ub8vEMFXouzYCVmOD
k5sb1M06v/niqYppVvn79TomjdYpspxCKovk5bQWdZIySqx6N6IZa2AAmbJ1UqySSaHGV/i8yAUI
6ZMrvSa2OVaoWZ2CTEZuqoFU7QyVtJXYgy5DBVbpemfJ+tIvrQJHulm23UbEYCE/fzH/zh38yToN
6OlbkLZ+WUHHGh4B2ZP+TUrDaWYE8qkvLRvgf8Z8FjrsZ6mxXtPzwqymOPUK9oe9DdIm+mLBufwi
/+wtpnq34NiqOZcjQ4ZqXJK4HBw7T6RAciBFEh2k7ho9jBemjDFiakOx/vzuLz/L/0yc/zdxTevs
X6dYK1QiJByad5yIFhUuUx9DSaAclfb8+YU+nCHpjjssdjxlZ7r7vy7UGJ0Tj+h7jpbZvyVGcQ0t
akeP7Yv55cP7sU1hUufUaCJdbDzAF9tG7wr/2Dr6XJPpz9TOX3I5vpai/OJUOG3T333qrDm6QTHa
EEDEDefiUsz0mGOcEGeU+cL2NgzOLSIWJrPCwS0EduL7D5DV1Jq0GJIxfjFxVgjHba8r/GOHT608
h+VDL7/YM0wv+587mmoBzFbICuXFO4q0rqAGZ3tHt1zZGp6u289v4YPftziD8rgctMUcsd5/A5jh
x8EZPfe2CIkS189EwX3/AhRYhckCafDwL24gxk2kAE1xbpNuqaL//OIVfPT3U6G0+Yw1DtLG9EX8
9Q1rdm4Nmmc4t3F7fWiN/+KP5/NEASAcOkWXy3uvylRTM8u5Jb0rMx675Iv69gdDw1ZpSMrp3MKm
8+J7DSE/ygHB8bEyEOm9wtwTpCV5X9RwPxjn764yPcO/nlFWWy4c4tY7OhUgzNI85wTcWODcvv2m
uQx+XiqhdKHVi+W0VV0OGGSKHc1hWNvS3WMVXHx+iY+f1/9d4uJ5JV5FagMZLEdP7CSubmPup+v6
q8bPR8+LyhKCAIvyCYP7/fNycFAWLVHitzE5PoO8c4ttcfr8Rj74bGk8MPFOOx6ucjHsNCBqY4n+
9xa/hl5ukMp9/vsfPChnOhOz10C+9Y/6JlEDOxpqlVGXvanweFVnl6PW79TZ59f591HxyoVK+Yo6
JSPlYvj1sW14iDed2/G1jm7ih6b99gjkAoZNjU+nbMzB5v278Aw7LQ3Ptm9T7xBsC/N7ZUo2mlMp
ZlJ+2FO88+UA1JSK9lgs7FtLWQ1XRvhF1WCKD+YPfD+Bs55Ts9Lo0PA63rexxf+YrQtTqlSG20Rb
Qa5b/U+bi0EaEXgk271NsLZE2q4IyUE6a9VjMI3M7NH3ftKNtrwOcokDOzafgxna0AVdS19sY1hN
vv82lk9RDY6RzZppQ3rEz9cReYQWunOp9ZVi0ad4U3vtzvcCcPhrKPbJgJmFlimepC32mmXrA6t3
iscCa3NZ5Us3ruHjQUUwCaIdCkLqgmNmkSaDqroPHifWuaMdsRwv0vwmHO+c1puPgXZQs9syPA76
s4VNtxwyE/aIvg6LeFekNfp6Z6UkcpGzhYyGm4LINBX2ToaLINmNyla48ayQu0F/NNJnPdrDwl2U
k9CnADVEGpB9VeXGiv3/hB2BKHTl4JGSyRE3t00CAVGjqoBBUIOQ7KsrUONL0dezsnh0y/Las3DM
xFB1MBrBhFqVxHI08Yul7d3sWba4erc51GEVw46MSGuVv1qcSgKkKtHyyxGEAbFoAl+Gkd4G8UmS
QGg11yL5UXlIQiN3lXUvSTMsOudaBZQRasEMkbUP8Q13qpxiUsxfBUEKat01c63FE1ajMrICd9fK
H0UOQczZxy2ctV++1YAuP7v+KSKQE2CmrLZAzgtyWPUfLu+4qAl3guEa+S0EQTTvZTnz4npRyZVi
QZYsq3kEDbKabOUtMIP8IbMPeXTo7ecCFK4f5oBgkG0gWXWsemY4w4zu/twKeDLtFXlM9Pf0eQvo
wZCHnkjGqIZWx5KkQtFky4XJEznoGGHcYjtl5Ad2RhxL915SzqHLLawIeUM9yaD5sXrnV1ubiDCj
/V2Vry2xq+lQbXyKgd5IhY6xYIwAx+XPBDdpSXPUDO7M2IAGL0Fb0lCb3sp47KytLrNl0jivvlH9
DjLxIzaTTe8PyymZMDBeUOrPtHJjBW/4X3mCDUl01Q9iUzZV/QZq886mPxBF0crMXhBKrUUF8j6Z
2ezmewkUudZJLdFQ9KMdjh6UYLw1eaWqutBJ+iILZSc7Ym/JWen9n4MOoLqsluiy1yQ+LMrixuEM
J8f5aEyQCw+M55XmP1qkhyg5WD1UyAUaGfbVw6Ksj2Zrz6r8dsiuqv6qwZOY9OBExg046LVid3Mt
OeQMD4v/OmJ/6xIscW65zcu9AJhQtg8tDBWIe53/aIQ+9K5zRqhT9xJlOOvu/Oo5x9AjJhTGuQbI
57fXqnJwhbpE3o9/6JeqHy1YgzJ+IvKxhDrnlTjyTdCegT3L+OOK4VYlJ1cSJ2XhgdTzeyd9LvE4
5mhjANkAxdC9Ve9jNrhLBoYVXzgMrvsqIzuttMoj/IAQSzdlqZ5TPCl5SeK+UnRCEQ4ZOMznEraS
I38b1gqUA+yufGYBGaY8Ae/2ubDuNIJujc1oEugL0vioY0AY4mBV6S7fJF9ud4ubOW/6WWyHVx3k
jtF+8wHyd2WwKhJnY1QtYV7tsW7UjQIcWAsP2vjSO9uqTlZ2fKvYUF7OmfoDaUdvN8QJ4EgEiq1C
QJEC7z6OK4jwdfmY4Wb0gOsVHcEdCOCIsIpI0H4qsBi41sG3SmzyIdg25p5Sm0cZ/NHxCduLluwH
UBaxceoEeYjtUUTHMYKy5T+L4CQhBBf+2SIEldQRcdvkz7rzW0UcplfgdLKdTgakYx5yyARY1HOn
4jVcpSFZka2Fv2NjEvVT4mSswke/ewXKr9aHeDIKScyExNCQ2DgTGDfN4oemPlrKKWxH0OonDKkO
6MSuX0b4R7Js5OvGgAozQfpvtTwqOPYg1DpYnEqdvBo7Z4jCNMFyBmHgrqgKdVEqXbtEGK8vy+A+
GV5FDC44m8WZMQ/dQxcvtTL/j38VMJuqaIT9ekvccqly5Y8uSvvkChPKQoYhAaYBc5ED9KwGW4wD
ZGCjArobujNypd+5f6MFtwr4UeBbEQ4JXaUB4cyS5nc8nnzFX5J5vHISZzUoP3t45SXaoynubVCr
rZNny7beEgs9mMT+vFWMTsm//ceA+xPZ1kqvxw1y1QW5V1d6Ze5DiB8VtIg63Idg0mPCA7rgsVCb
50LsoNNNUdeNubPaYh8kDFTiBTVL3UGmLmtv7zn3iSCMCoJfzZoaEJDhmYeYpy+OnXFSw2Ns7qCB
L5m26uwpcAjNARKVuOJqEE8s7hp4PPMFwchcoKHto2aRTww3LHG6OqyoCOzyBEZv8wwAZROOuJh7
U2x71yQIMNqArFiaibtCBAGPifhNreCuBx5nuW/UfJ6o0X095WGyeujwJ2qBIdcy5pjgOq8EdUlO
ThtD2YmupK8cRi/DH179UOSrppFMXxX4h/xNGMtdW3Xwp7MDDGdCdqMHHbB28SeRNoB3ElsY3ftF
oWpg64O9ATe1Uux11T6HhbJRqx5oY7PGwLByi+HOiK2jpiWP7EbKRR6quyE1brFtrTznlwZqaUzL
61JA6jRFamGHc0uSsqkNqgKLcVZFSzAb+6YW0JqGg4Hn34zyZyXjgENuXYMbNDejLU7oWzccl06E
X1KF/S0qUC7EkwUDsKpMvoVWeZsWwe8m036HXrIKC8LtQ3z1JFoZhjUrRD/Pq2nfRCxGYW39KDjG
BtS9qNg2hno96hNy2V4MAAZVk1mWfKSmtzFHdluMr9A/iLCs6+sYd7yXjlhEwLQD5yIi50/UhuKF
17bWXKUDQ8PsgN+o3cFLwxddy7dt7y+JI2QxjwoVc/1wGxj+DT9FNWoikBNDMJkQA1+2RzcvvVlU
4q5TAuIstY3FX0m9d5NMlm9PdjM9VODhiHxpCoB+tLG61Fp2kANc1dsJ6b6EtvoACSrB6iQFPLBi
J0R/1i2mUfxNd3FETLGLjzIJ72N/YCwaxj5IuyV2YByn/TrM8keNnQvFAGg1xckswYS16TPBdgTG
ZJhxhrlSqgCuPe2sZR5/kl8uvL4++GW/HlJ8tnWlPqaOuqsaTbLMDm+GLMdFX5Sbkc9Hlu5N7NaQ
KewlQI51AMa4UcZF2N9EigbuMNqWJhNtJZcDvUszDK5L91cQPOhYZAEMzAxB7xIQ7qABoC7WvV7T
wIxuSm/Css5tLZvpzrly7jX9RBRC60EcMJMeA+RuVIF4BkARiOEd02DdWfk24FZKFeAAecKBBGYE
WEOW4EFCBGUxwEZg99CVhHyK/Retequ78bkE1NkZjxaE3ZLhSu4RqVcMxy6ZqRm7i6E66BMLsOs3
GFTBwo6UOzWWUrK9LZygir2sfUpaxrOZ3XtMBAG5zNVEQdHTFeEWWD5/VwgkR+vcFK+9cNjMtlPS
8XxEhlEm+XxIr1vLmhvpEylXV6Uf7zwOEs0uNm9lXi0Kwb/CTir14CDgPRVDtY+orZZVfSOS/ib1
soUifsL+WTbxFVLgBbFEi0K5c7M38M1+vvPlW4afgbC1UFGvxCh2CtOmwouJMJgSS9+TVG+ooIFL
TNMeE3Gv2TM3I+wNlzPHHlXse2+rkpis5lPq2g+EJvOGF+RK8pQMm4/3R6XCAynEPvf12xH+bNyR
FmO1wz43eb+WsujVIlpa6FTnVeOecPWtzLZcZ1Fwgyb7kQzTJzNVN71IrojoJJ+WTEnDcEmWdu/y
opgNGQFaurqG3UXaQ/fMn0CcpH8wquhW6vVNU5K4G/bJXBnyn00LsaQa6v1gpTedmFYM9RYZPQQm
yMozoce3VlLe9gkWFVc4j9XAnRtU2/4fR+e1pDi2RNEvUoR05F9BICEooHBlXhTlWt57ff0s5mHi
xp3p7ugC6ZzMnTv3ioP2QPLdM+nSiWr5pRdluNby5IesP/ZiGzJzCH6XSSggc+Zbn84UjevWpIrM
tUM7wUIo2XxeeN+JvGcnN+SLIlF1l49QsbsvLfoI5Q+opBsN18FSkVUIF0am4FMliT9y/uZsxLes
OIna34uIlV2WL6V+28YTIwHromrRVieUdCGOQCgs/rXmzbajrVIfp/qLH522IlyF0Iya5Ktvz239
6GNp3QhjlUcfT5q5xoqfln9mFKH98G7JrilN7HRKVMo/wQRVSJSvgkN5iTJaQrqZhcQO6Mcm4exh
GhxmEl0ABlhDQJI0f7L5MtfeoNTrvGEDjuwDFu7a5jLKpjep3bpfsBtVMJaCvYhmJwc7IbtUGFr2
bgPHBYjAcmOBuaGixJUCQEHs7HKSJRObvo8BVDWb9j0fbEFqJUETG5tXYZpHx4xe8vRlBh8EYpE+
7JSTWWH3Bz3DLC4J8nnf5+DRRbVLMCoBbCwKD8U6M8+qYNkesB1ENmYZKaF7ezMSbJlQMFefgz2u
8+emJ7v+KZnLl5zo/lrZ9EQNjvBmdIfwbUWfnJ7+kSX8FJzjYu3acnIIxV6LcDgZ3OgK/kM7vYjc
q+f3SW1WnXIQtCPP6zjST7J0Ts03M7rU3XkyX8ryn2j5Qfh6SvPY2acF/ldpXPtk4ewEyz15i/go
CxZFKdAm6U0qIe8SKRId2uisdd9N86OYtwBoY9K8N6wkq9qbDfPW5CnWOx/EZhxdZF0cZzgCYNLW
mfLZ1uJQt39tz9/ASwf6HoUU6WChzyJVllKhNkOfA0QnCGkA6CEml2TGNUgkQ/idck7LAYnahYqz
BoSR2K9VnTg9cBf6Rg6gsQ4cDI3cLwTzMTkJP2zdbRqisoedBntjas9ydWWKjtvmvBTi/1CW+Wrz
hc5p7BHvswkKVqTIfMjJYEzGP1X6pxA/ATq3y/bT4qGkunWdb2KZm14/K9KLrnpR7zf0KtNrLnHD
tDjue3NpgadEwOImrrtuvMWwNPKuuxdzwq4mnsSExGfNoIxUCbvJzGMu3kByurPY1uVxLk4FuYwc
g4V+tbFVkxeQZkd26AnQLf0GDkWiHJYnVWjU6Rxj+yimZpvM74EAGXqPsta+8kqzU1bfpeDObsgu
nXXKNY4cvX50sLOjsPso+kMmplNsm1tldlNt8HVQ0ioxhMIAVHo0QXM3fP1ywQZLNiWXYHzkYeR2
WvFNhq03FCUFdQvWCRlgFG+lShl8FeFFat/G9sIoddavM7vnbXddlNewOOfSkYVeUF+v6jha5VGV
y+VmtoQY9f1A1TBILULClBLKO8JI0gbNQB+iUqNnztDIJ2JIlnUphwR0Q1366gozJomRte9RU7u3
UiGlRBobSIIBv/U20G6yKKDVAiJJSnnJ2japVKWYzl2dqbeincbAo1iVPdILAa9ZCRctU5KhJrZU
jOspiwhr7VMb4gViU1zr0NcLg9QiPQVJmKmWK0+FvFGTXs1Wdp30jwAA1eeUJQ1QjInccgAHy2OK
TKhsIdRJRI6cfXjWPzaWCbipIiSDxoehllPWNedPGBX8oh6SOjvqIems7T02NFDIZGjs1d4uUIGa
yVFqE+Zl14EsJ0BiPBHQA++EoPN/cm5udIXxbmp6DbdlQdZeCCtCfYaaA5iYf+MJtxb08dCsN/Dd
daMD4MbydnGOIo5y+wvrSCSflvhzYEwcJ/dep6XLiCgmWTYgjikeu61FKOEChUrE06ZTTbeAoPeM
21raU9MS7Tj+Gd3OEP+M6K0jlSCtfsL+McUaW/HPvS6Ch+zvnLk7wYIryf6xqmcmxl+V7Yrs8ExT
JFJAjLeRMi7e18MvrSfqwrLSpU0efoAvWGuLQsvOQrb9GAPYOIrxMSJ+LfrPiBIxkivYTpmr2Ikn
k9HVZWBJa6jSnLZmQOIS9zCkmzwMIUVAiY8Jnu53SrxR6qtUvVTdkb+fbG5tigXz3a7usnRnTckp
F3/J1bUKOq8ioPFJbwr792D6LpuvpfuIpr9gHP9NQE7ZAV+nUUvPoZ0z5keRfJMyaTWh4cU9iaop
QPYyPc9dulP6m13TJPBOsepOawTgS02Oiu4n5UshuJgmXx7GVTCo23gh0YgQflWiJZ1S680QoE0C
QahnsrhNZUEnlH+VsCkJ+0vHC6/Zd1bwaYLossletIlvaJV2VcnmTHh35jVGcmqL4k2v4RYGiYWi
mBwTkd1GRKdlEq+1EX4b/MqNRoWr5hxEGtjYmeBXMy/8sJX2UhS/dTA38JpzK5R+msK3UCkiCfVX
k+I4E4ISZdYrxJedCUpbX7qN3JHx1cXpuR1qb4KeZREKubY6mSi64HfQWjJvyXGfgvgAOHxTEoVU
NYFDotSGnRc/NYUbxwQlmvErjYsjsM82df/Lxb5d0IUIzXaYqiKGVuKjmxkXySF6jtjOmDuZRxOe
2AGZqUOiESKIqtrGbIF2ZO0WothqtoiSJ9bdOibLSw5hKOvke1/UJwm0TNfbxAIjzaf0PjyIQ229
ZMhAk/RlWf9qLlFSOWONoLoOLDWvRDC9K+lHDYQhWqicYdaN/GQKl3fD9UZ34TYj5ZO+FxldUoYH
p6rIUJ84yvr1PGPNJK2V5JaDWcmnsdJ9JeFlkOnuq8YNMmTaamsuEv6O54zY3thiF5Jq1Y4/qqDm
cWYY73ncn3LQzPZJzb/NuF3XET1icg+qWzqW5FwBe+KVyEKQ3D+Gcja0rRr/yulnLT4G7WqChZSn
4ZbOIZCMvTGUmzgkkBn+dGVcYrk9KiaRfxzrYNua9Ex4JOqPTe6sfaEJaczEG+PtAGSySuV1316B
23KdqjyLv0I2gI1TgBNlUxF8UUW/TfuLlZiMD2qSjZyT9w8+oruLcvgrgIT2oFb73O+iH9hNYe7T
aOxSWqge+au/DbZHaAYxNi609QH0XP/bUaaapDRSGGNF9/rhECfwybftADqP/iCLCyTvGcpF7mZE
g2jxHWQC82YUBMCT0Ws1E2AkJ9t+AGTJstbNtD/qSNv1PXMGXbuTxOFRptnLsCFmk0TqsSN7Mt/M
08WeLk9KbRVHezizVPLKmjRlTtPJOjTFv5A+gD9hG5FJnRjwi3OxHYK7Toxton3pdrMx8+gvwEuJ
7YbQw2mtE63UPYHXRFbEsrZaoFCwkki/knn5GHtaa79GObmfBTGaUr7J0mbDjfkXW9a+jBEnmHlV
ROqcNJqt1JK/+GTIZydOyk6V35prT0s0p6BHKfoRhYIJ1XyQACfYnbXLWu1HwKqUyCqppFWqLe6Q
vRiUPmnFrqvxIpSbtjj9ROLcSZ2vWvsXxh/KANji+Q+E2dYigSzzQMxvJDU8yD2pyJHlNPO//Onh
Ufao0seYf5uOb0EWSSih6ovIng8cgYVZ86V011q86sG3Xv/15UeZ7A2dRMNorSiCCJRslTFwyPo1
uPWVJXgPLO00iX/Allb54s/dRY7vfQrZJgeUOe5s7kq53JUh8Jm0c+X28Jz3xuWDGNtPe0l9ZXRJ
rxmKvWxnp4aTvR9eLeMbmtwuL96qzK9aquY4jE9zE166PHqbADOKcwRuxs6YQc2keXmw/9wpe4SC
pHjYFQEnsm3P0HFhmVojEOpvM/keRERScbEa1L8m2oUozmN7EMwmurBZWVFH+ExNti/XluHMdbYd
kteWwMwAwcm0r3p6YQQGZtaBDirFJD/ryAkofiMlrmac8+RtrO5atYnpWAoSwKvkXpSH5Bl1O4lT
AhtXyu1fKBurJmFoUIDdfakIzR3ieyGTfJWDu2d8ZM4/dTntwp6h2GC0KHe1I8e9Q9WzjSoK96RB
yJ0encobVm/NJPby2UmEVxlOOLyBtlvLxMcJCMSLnZ/Uls2phUi6dL2YBkUgFwQspUaHmCHHbvS0
q/kT/aHqt3rsh0wkyShqGJua5a0Jdybl7VA3j7DB4DCQWqduBrTBHjqXLsgh77ahciKkNqFxKqo1
fxgA4V0i8tvAHoFkzafRKPi7Fdw8+bmf+by6BTgLgj7NGgNRqBAA37+yIfXjJ5NFOwqLvr7/a8Pf
LvxUq89W+tW4F9mRa6azNtmeNvWb2eyekXkuz/Cq5uFb7EOSXmKlW/UtidYkK4GsAHfcFIXXa6av
ciF32qPmzefvqCyMdShe21NnvLcsws9pth5IBJtjX+NcbpNgm0DgKZ6AXk5uoFJEh870/P94rqhv
zgZxfTmlNb4Zoh8hzKBJC4YA5k0HjtBQLVb26OAgYHjG/pelkWLS+rJsOmNK3FKxijTb6xG1LSgn
YdMe1Kk+9OVbyEEqW9swZuc2q5BGC2K2aJzfG/MS19XpSbzvCOTpJ3UnAQ5Rnm2EUbiSnmwZE2yy
cDuk7yyfeXl6pXKGErI0XmHY96K66cXDUOL7XPfeoFMeFm3t65P+IEtRJvRRKeVjWBf+Er+03XxJ
6BBlE24cPVWFzKoIZlLxLu2U13o6zJOro1GS0rSWCQxKpV/cPBsMVSt8N2uOc6e3vWXemxoauj/N
aP9nsn3r/hCYt5rPocheCI2/myQEJIwqg8l2l1y6tmF9tgBf4KCsTiYOWZETazjoe22I3SX7w2T+
BFZjOiZydOx9NRVrIrCzdD5nWDWebQT9J0XjDFe83I212a+TrPoo2Z0owoiRfeJAe/gMK+GE9guO
w5Xd8qErDAQSjuS0B7MZAvQQJBhiDtdX1mBsahUJwlh29mReU/HcwLCjvegrQicVUJLYBCpw1HrC
IBEhWRerZHZHypncRPPpURjmLYmL1HQZ3UC0JuD8qhbJVxNIb2ovvYNVfq0k0wUcgrS/U2rX7KM9
2kzOAZyh1+Fkeo9N/b006IxjsTWfmbNwZ2ceX6NyVORK09pLWv7RgShdMkqfvCmew53wLtfVG9G/
H1NXfNpScIXP6RpthsSK7U0UuatIxlknfZUCqY4AuBVGtCYkcOFK0AnsxT+jaM2msoOPavDU5GRk
FT1xTpP4TfRmofTeSEwSL52UeaP2Y5OGH9KHmNnbgE6uUYKNecF06cSbVxc10d0Z+cO8iME5TI0D
i3gA1EG/1ZbYFnS0XfuQWv4u5QV4u2/L+V5IGyPbQmTcQaZciSV9ACHOCjqGwbxYFXnYpHNLU7t+
umvr4QkV38aYBJIUMHgN/WsEjD3O57K2152u7eqqvjT58tmEFDymxt2FG7QpcX4YcKWQiFLbWFXm
hwJmIEKxJkM8sz5KowZYGzxSlVzrghJRWCfwx9Aylu8+HV2i5B1J1rZzRfJsFEtgs2ruIYIwxl/y
dBCyeNiW+TYzLpuLP+gyK7O7th0ntADWVRzyZGtF8trIeNLNV4upEjFiWf8dtaU3D/OanFm3KIhV
3clcK8L6gvI9LtHDTBDKeKUWCNVFNu0HOGYtuWHd9Eh6bLSwSJtxXAHFbRS/EOeJYNP8qcIDCpx3
4Ry6IckLky34ncshsApIap5UEpYYx181ZB6Ds7wqzGMbjyfN+iUky8vSY2Ghi1Q5atlnbpGJB5c3
AFpkysY2Yg1iXI4j9nIpOUrqI4teCIS1uNSm9FLll4ibLFyIOwUaDm1mXcsnyhNsMYhuVsIR1zD1
/Jn1/jBo9gsDfzLcct0vVIphVrE7o7/OjS+Ue5icUdXhuEm9nwA2qro94oQ2PvRlBFGWI80eyuT0
tGNM+BKidNlIU7BCKQ3sR6EejMSdiWyfjX+k+j+zsGPLQW4LJiDbmS9XN6KE1xI4UwJP3tFnnSR/
LVGykpmMwQZBbWhvAmS2QSzqgFxtn+q5xeotHTXrK5HJ24RfF5kAteu7nLROommkLH+p82sRdl45
vOndldkXzNIJBlXAXLR+RNkfr5I2XFOodEZBLxOH+iHIeThFaSzYGoo1JjfmvPJVKTrPUK9G8IXh
vGsPaakfiGMn1xfWRrOPAfnKz6GS7sIyvGGj8sdg+FGGcLfk9rcedx8ktv4sAYf6CF49Q5bV/CC5
q9aHab7XnAE9Gbyl1isrgwEK88MMdrm8m0A6A1fC66C2HjOSSnw1YOOFH/AqqpI/YeB5TgQj9bUq
dYRGmg19fknBJqCxgxCMhosorlToJIGXvgSpBpgpXdcLrKZNRLB01P7YrL6N/QUvQbogHhrvZvlr
Ns2K6bii7ab6MeZMdc/yci5zzFPRgXnzOtYoJjlZ/gaYLyDIkMqN1cDVKgO/U1CAqbvJFrShaFfG
Dw7XQ1e36wivDokp1Bh/+UjlBheBgGRSfsNJ2xZRupMhyYxodQHkdLl7bxDH2+BoTddp/NW5PMBM
EAf+0iUnWvw6e0Q6+nB3KvQXYe9b862uBwXnEE1KLj3iodzFNbHRXUTW5iDnm+eUZ4ivM3H2Wb3v
69eIT5wUR55Hb2GUp/Y3kW+NZGcsfxGR6r3qTs2f6P/CwZeLYB+YX/1yKQZwz3Lqd/WHhpxvp8Do
OP26q11IPh+zaB6l5MKkMGg1edjkoF7zHPgEbTqTvpvKB2gathJkkTuWdpCzfU8TSOak3DDcA3b2
3FVwTZPTcnKAd2qtrzX2QU0qrqPE1dC/2h0lo1rAzzNWRo2Zhk1uvfNG6T3TDsEoDozd10a8s8LT
mAIJS5F9YI64FW/lwn2/AO8xyRLieOg92Hs1njuwVX6TFNmzTXY1gQMF+/mHaDcxqJ5YfHDO7xi5
rJKSkNvhC19NgWXEUrxSdhFOqwYzWbUcjOA3McNtLzM+0cstNfeqTKIXk0uOOMvtFJ9y87OJEDyl
ztHbPXYHnSt+iSHKMy0j1pl063U3BOC5EO4zr6g2Vg51KiLVvSEFF7HxCYojl9GwlXWulEwo+UO6
4k+1YydWOAxYQFP2pYyPLRYOjm7HrvCaab+pMWKH5eahSLNT4Iy8hcFnENyN0guaXy26xdnNbpiq
Yx4xl5fU1hlDPWCwCfpvq780o+IZC9TQtPTwsZEq7kfI0fN1ZOQzhvI5LnxrDADIXIDisjfGQa3R
73I07iMQeZlEoPa+QfACEKvmXyWlnNXRhZr0A8DLx+Yzew7VJwqF7wyhgX2AVWeII4fcUcNVguix
nxXrtacvkLcBb2/2oZnkAEcvdf+EhPN5XpvQ4/3s+tvMJJ0fs8xA9j354vZLmMcvk0kbWlyU9nXR
gpVZfw8DhQD/iN6gmfyJQdJNPVn7jIonPvmcIUpi/AQAgOeE3zr8LiTuNnWyfvJm9LFGl+8wGZD2
TYEuY8eyx3plEF1MLtGBDV1PN8eXhbuzT59o7Gta8NQCUlwqZR0rDAEII7bJlJaUY9Iy7In2QFPX
SzCdyFn9ro1lG4IlmSXbN3ACW+KiNxebWKKsBMh+0rRsG4xnFTXM6nPX1I9N2zPLosxpwQp9xLQb
gxsrz71f/KAmEmr5LvAUchUCP9nL+bEv/BG2jWajrYeGz7+xinBdopmKu1K9SvVBGgiOH4HW8iBV
6Jkqq4uZ3TzJVE4E72B4IpFj9Jcy8SL24UX+ExuP0AT7sBieXiBs6uAZcjpDC34So0NRujwbe/aD
fLPmI7OKlzT40kqutQtBE+xxXeLwjkoz8xSl0SflqzPSgGgSvTa68nKUwp+0fG375GzAhC2Fdtci
n/3tVTL8I8x4DR/BgaCDwD75aX4rywN0PLcvLzINus0lxNoBc2Es+8rdZJyYRZMbd5RXlnyQqX8N
Dsag+QKGK+nTWopDImVLR0uNjTUs64F4aQLjsG7+RRSDygTT47vCtCTGaBsa301v4SWDatlN6PQd
4Chfqb6n558JlbiiOyvyn0UXGxw9aytptjiKeYew11kYakqqQd12Y9oh5UOM4MXulfahNPa3ufxr
qt7TJPMFCuymsznNMHMm8ndRfs3hN7sCThK4o4ya/TeGe2Px6yBaKapfwH3PW3yctt9Y4lQipzL/
xxVUlnudXjzls+RTCRIvifBsfKV8TXGz60CuNeGXxous6Ykja/iw4hszws0ync2asGfrzPpqZv6W
wvYCAMflfCR936RMzhbwTihyIdnyE3I3MbQLV46meeXkid6rzTd1Uh2yMjZNgSWW9yQzodio9gZs
0AqHYiHbAGruYaSv2lQ4BWBIqbwt6Y/Z3SrMfP1gbiol2rC+iSDthNxiOhO3VN4N4efzuRYXU1y0
J/9vP2r4CzV2couKyHfDSUvFz5Ny39g3oNN9L6OpYmCIL7POvuuhrr4aJijKVxa9BhBux2I4agY4
R/Tl5ulfQgwc4dMmY4E4/RI2OCT7x6JwZO5zohQUryl/FbKbJD80Tzqdnq2lbw1zWNU1wt9R/0x7
zwjilRSDIZHuMg5gsm5pJlo31r4msB8Jb4Yc35pKc57+uZzKt+xKZ6E3mDi7EDVhIf1rbS9sf1uq
LYnJU8m45K3vesrd5ylEGprGW1/B3SLfPfqME5Kf0UKLdWr/aM3pOYXsAG0z0FmwoGhPFwRqtaml
HFXouaVv6X4eZW6KPzBxVNvinPzXJWCCXxJyz8ep203DuU5P5nSqB6LmQyrnwoFoqvedx7YYOWuk
ikXbgcRxQCIatgPCueNsXVt/UkDGwCgeNnJfA1IgJXOgV7eErTsJzLksUQALU7zANaUBdgZ4SaN2
kyYfqwjDWTx0jQeisMPB1TMgl7NdLF6D/sYi+OrZnRQEjE2cJ+U9isQ5iKedRhB3c1HrHLuPfej1
hCsC9YvF93WSM72WovceAGvXnkxlVww+o50EQTkxN7M4VMXi5OO33qcr2mhyY7+XyS2nEY/ae295
fSpj2WfuNWAo1YqDzcy2HVR/qrZaCvAnmxsWvgkTL59zHN4Mj4bdKQRhc1dwLK9D2fAUuzlhDnP7
r+vweMz2uVyOoaQwDUFqH61qo7EDqrYvQ+swW1kx9B175nS7vGewxgfcveSt+pmFlivRURf42TQQ
IgaPS5OkGwU9aiTPpYcVoEDSrq4LImdQbaJiXAfynilYOfKdFG/Qj9YVdHjMW/4AY2HsX0fM+arA
NDqtQLUe9PGAp+1Yz1djTpwivcsIyhjRWGcgbro3vR7rZxRBmdfPTzIywAHgNTF1i7yuTL8IoFdb
5O8H0rYOd03BVZgpmBqCuX4x7PTak9mCa2zOfhiMpUq3thBPk4bBamfzpLBTwBdX8XwdkjbifYM+
xFMx53uzPkwLZQY5zo2fQ0sbEKJR8Ov80LefCfhEUR6a2GuQCWWwxY3f116EL4qeteVEE8/yO2I0
yn1lVLkbG+9p+55W1mnS5cPMezri9+/NfZPfSclZKdE/I+62zST2Ni7lUN5iNU1EtxPykfnvSTXR
gDzy1fXsUAwHzXw8q4cgJQ9e+VIyz15sVqEQHfTX0r50BtnYqvl0qUzmaowEbAf9NOHirNpLUxUn
E/kpxZKSQ0lDuyzYPF6EZwBnqFzb2CK96oSph2HPRBEeEuJ0KB4jSGVo0W26zyXGjZw6QARgasQd
Rkq8Xz8FaU7KyNMIVv1LHf+gB4F+l/uOqQLSMLLVSEEGD25OPTlklfcSpU5Nt0UfVMxOCC2AjfLA
CycGLsHkBW26rZFoIDDisphvWHYdy1y2anKrCnFZAM3hPSzEBvehIp3V+ANTydN/Z/NNp2Bak0IC
pApSml+TVC10hZ/QsNa5uC19gA8iBqdzr42znQsK+/jcdBJfV1R4djC4yxji9ldWevTDMojONC0a
HrH9nmOsYT9hlVUNcjdz8wqmztg5I/b9MMwduF+OPWtuhUtJr+vv2i5cYh6cqOicTDdcIxAgBMOr
slzCgG+k42wKN6J3mdtMpDxFwV6D5LgUlRsN0Zp5PejxjfIsJTldLbFP1QZDMKEsRe4YNR6W+jJz
rFcyZq21HUqf3fTSwEa0cLkk13bE4wAzBkyDLp8kPvEyYCYbdrG/KNVpMNKjGK17YGvbxAKm2TyG
Bt1AYSyPj4UIdVLVH3OzhUu7ntndlNOH2QWfhsUce4TpaEw2BtN71EP+tRIHasE1s3psBosT0IuS
QrKxqumclcp54kxltgEK0XqkWtZuTGAZBpNSsg8wS8GsjiuGBpGjBtY/M7J4dIeYlagDhYBj4dxO
MfKoyR8ZpPOqZOJqeUk5nbI8WKkaaynsl0D3G+masRl6FYVmN8g/ak27rN5ULT03CCcKNNWBgJ8i
7RxjZNbS2bgMton+Hre+zYaZ5BP7YWPvtzJMo9a2BNguE65h8mut/ChqBRsrVzgMHcE6R73JA5UH
5rjMsErD1k2eP8Uk7mbbbiz9MLPZOQK2T2h9DsP0Ej6hzEH2yDDTWT33/yy8rtCdydCerw6dS8H/
f51kF/8wYmtY1Zsyd+f6MKbJd85iUFjzRQ9PEZG1HViFgpx/ZiEsiY1bQ9+3NDyaNaxK5T7qlGAf
pHtgIuQk4x3rlRNfGv9j0wd+6amCu+fGs6Evf4FJ0S7LaBycmbQatvrCjERaPnv1Lqqck5ySEd+0
eu0wYYnQspHntYJlfOWh68ZZ6TF0KjERCoOTda/zNPgVupvb4jAE9pPRE8b6Y9Y0N6PPysNvbb4l
ZEgsOgLhazGczbByzYhJWftFUgJRJbUf948O2HldjJTsWaQiEGFuH0xslrbHuvKxqH7U9FKIz7HQ
b7USMG/E5kKhaY85P+kHo76AEXzIrGq02l1Zcp+mfenkJQpmEPHdj0DoyBNgDYFNsVWRFdfAiiFj
Hi2mZpN1N+TvfvxYrHs3dNtluEf03sq7MtzT8WW0FKxsV4HrTRbdMZk/FbHsg4ytiMjXsNK2uK8L
4yU2f6hWuyw5lNNtEtRGkub1Jd9VHL5yr56l0itb44IPomHEGo8cqM1am81DZiuPBS6ngAY8b+Pa
74M3lf4wql+C0rM7BlzNQskdKs0G10mAsr3JJ2xUBZ0u5vOWEZ/MX5bcjdxpsVes2NxdJzFPKkse
peYY7Ld2Aezd0fQN2V5bFNFxor6yJqzorkLx2CSPUYU3mNleGTCFxbP9K+hiy8wvJb+WfxYI2BjX
UvVPydDL4m1Ol9BJTrdgkVSpehg+SejxfHYJqzhFB5a7VQAdRwnW1RROHjtEg5L4DZfmop5ww2Rh
si0Jc+K/Ig9zlRPbctBLImP8etgu4jUZbqMC1ZvfUSydO/OVRrYJAw0LNJRHvuq+jPB+sxqkyQwx
+1OQNL8D21dDqewJK3emEq5u16/qEN9PhrezS+XDWMIJLmvQ1LOjTfgd5q/SDDBAnsXCMgkbFayh
s/BTfgeReZ5l+5FVI9fl+A3tGW8spRDO22OoHlvZxpCBNZItyqkgKcX0EDPbJ6x6F7cv5WhTPf7N
GJxrFrInRrxY8WppuLfCvhWUoHFzIe/8a1JbkpQkALNS/E+gvkSjONXMbLD8rYaExUazupts0wR8
ojyItE7+Mu1iDrOApa1hclWgwkV3tOvTME6uVI/KWmF8ZgRB5eQJjVZ3bpirhnnO3l9B1dn13ybr
SUl5r5FSg+Sa55eOG1V0jAsHtyjtzdIVtFp/QGU8YM9HxnLumGZOOJr0wLu0dMFpEsWB7+7c659S
ezAqX8QterVb627OUU/+40fV9ltVGjex+U/W6r1ZqhuMc5Zx6pqtZOy63Mvkb0XxNWljd3cJTSU/
5vyIqjITy8baW3s3R/l3aZkOe5K865TxZU70bS1dG4gvetU9EnSDgpy1tGPwK+6BdYtZimpT+F44
/uC17uel34VJA9BVYLDh1HEb4k5wkjQYANOdsHZmlOD9n3ZmgLflmiOol/Wxin4yVWY+ixBjlt4Y
6IeiYmm2sdxK71gmaUpcemPwvthmck9V6s2GEeWpB4oYSMlVRuzD+ciB9zfxSEE2Wqe8kkVDksn8
NqXZXs83BuuJYXvNWMAylEcQv4UTBCrlVgOdWLptoSeuoXxLeOZlSpMMgrdlY91nO5XOQd2hminM
eNSCxtOtjdgRUo0tqUnZDuu3+BzxkEDgbC99sVUsT5cfgwEOlWffrpGaOkQwtJi2OkBPcgcSnqnB
JEgg00En/n0YIgfP6GJljhgTt2eJItG8MbV3msmsNDyHTzac9j6nZz1GBWwOynjFtFuQxWQRYlFP
7RYy1zYhZGj+1pZk1fT1VlO+n4dg1NUgrrtj27B41qnWZ2DR5y2Z/qo38kGkOt46xCdUU2F4Zo0+
FG/M2M14q2gN6fl6Fp05imHBdFjp5v84Oq/dxpEoiH4RAbKZX5WzFWxJ9gth2WPm0Mzk1+/hPiyw
C+zMeCSG27eqTlFUXLre79CPq8qx1y4/Ka8Rlk0jOxw2Bq/YJ3dYzVSKPl2LqqFaX0c1Giy/0K0H
7L3O0kq1o8kBVJXOsgKVGvPDsZC46GJYlA1rXdB4uGHYEkJxWlTWupbPxmSTyiPWqb+0ngac7M/O
Xg7TpezWIfHlyHrmzlfeMd+0dGTvK29nN2umnjCjBjvMV9HknBc0crXWnq/i6jbVkqaFpWMXr0yn
34eSx8b+sQWBSIEq6nHWrfNXCw64t/Yx1vvxEYYnPVw2HBSDXDloXnYcGzrJE6Rm8V5pv77xj2qy
qbykwFPsLL2YKHM9p3OtHXaC5vXOXys6HlNN7JqxOYr+pZlyQ493zFLPbQ+axRe2aONfekSLbpf0
OQ2G8yr6GY1LYL8PjobGQGrKD5Z9iqCt0oFKZIyBVaz96s3oWbBP93+NeDqsPAUrAGJYJot9bi91
3oL+p+INC9Gs0ha036+KTDgMD8Xdu87dD8hvimsfe4iguFzMXG4UWz6RNFJKQkPzO+z3SvqRxuQm
4hl3KfG8G1GxVYg9rONgwHXqESoMOL4U9Jxl1dwJ10p+0PLmJYZ625aU3gF4wo5DjJZeQSpBlYYw
bZJ7+qrUmnBtlwE1WrUzbiQVlasgZqSPslqnW5P0eiBdcY6Cqrx4ZNc+zExTtmEqxb/SHVrsOVbK
GTb0hufQcjwpRMLCPhQWnChqVJ3p7qI/SXKJkFMZdcunTbawFxDbvL3fD+jLPuOCm6r+Is7Ukafu
aGw7QdpIhjF2ATq7BZG6eWIis44DG33Daxg2pfXjjC3OvN7+pIGwZi6wFP5/QVgCziGp9WnvEhb0
GLI/2pOi848uztkV49lv36DVJIkdrARbmrWMZXLkXcp6D8Qg4kyOCOwNyYEslwvmNyNUF7I9KHQJ
74A2xHCeSFp7y8qPMV0qtGOlqWssTIdoMT3QPYliX5zVFOO7rftBO9fckY1sO219BMfKSO38ak6T
r0ZkZDTdJS8g9aCXVbZqtMY5t05QHtUwpxa80L3dQEJ8UYxtsTZK3aJmN262eLxdjMZawWJJ4Iuv
qWua12PW3gbh/0vYWuolgkup9eKKyy0z5n5uiM8wcZnsKqnQjImnpI268Q74Ml+WUzSsU4Ofru4o
c6ZBiTo6Qz9Q0eiuKteOcTEjzZKnxS/dhD3X5sBztuAYDdl06gdm6zHKzsBH2NRL6lURAHov5Qk0
9vMxCsEz1eTQ/ZwVRxIqYo/PkmphvlBnaDYDji2nl8fBKNcptuhlY5vjXnaO2IZFpW+7uuJM35NG
rPu170WLdrDpmHeIW5W8HukiKw5hmFrvaQABLRs3U0BH2OKZdtbarqwvSxkFEpOP/lcqBCLw1uNK
A2c2FEudljSzuxrqZyl/HeMqw5vvEZGgi7MuLSqIy+CQls0uaJwPW+nOJpTCmMBuSkY6AkA2h3l1
ymLcoGGJrcSaVQYlyjyO5K6gQTi1/wlWlrqHndFjC/rlxh/OwHmA9zwpyOUUefIC9dY25a0UHRnn
c4YpSS3TDTrJKnTPBU84fmvPay4UcuK5KNex1ZN6myqsUcGst7ya2neDZaOGBCI/lSBd5NgnlKCF
QlHeLb4wP1IeUWkdW1VupMOeKjDLPdIhJ0MEqmrZqr5Fpo7tMSdUJ3rrqmqRG9HTrJS1EUfzWMcf
auDZ4KImMV0CNeuqk+Hb50CrcdsOW+HzuC1JD9NjaOnKkVXGh0R9iPRNVnarHl97QLPxpAfU7IcL
XGh91K1Hc6+5l9HBSEmk140eVvU1ymNVPWubmZE2Vyuv3lqHiEFOcbKlr/MyWYRjsrYN7KTQDOps
yseAiEjdaNkzihQBZcbMzlXnXIMCoxA9YD1PkaFlwcB1U8xFQGxq6yZPtcNEzKGE8t9Mw2zkJa8w
5dRcxtg996GjncoEndLkUFlqX0Ml1pn/ltRyUxa0ejTFsnGOAUXnSsoMO7ofQZ/uwF+fOjW86IV6
G42AxcZvTE9zL+id4wSvfMbTAsEg8T6FrWtR0KAYragr1rtt66rfkZuvlUx/J+86+x8mkj/LSuVa
ZhMlMoaiDifvCeFRTs6WhBAP9beaI+bWcAqLa9rKnxT2oKmxf6powAvohRtU9EV9XvIpWOafHnmz
qF9ObgzyKvO2FBj03C00hGdcGivE6CmggykrI0jE6z88m/xC2basN7V7NB5gfkEeMKAhWIvMoFe1
5JV2ii13kVTfsePSOqJhsPbKZtahjLFcYkL9NsxrjnbmhQH6x8UMnuRk2N4dSVrNFeG+eTSdKgXu
reBvLLtNxtrSKJDX+/HpKuwVzZviPgr7Vlu4uca/oUWIgPg2d5i+upH+V+SVOhJzU6s5eNhf9Ki9
ywwrG1uj0NRWNubdUH3K5jm9LbKgf9oyOQdNuO9MsiFRdSW2iy3KWnrqwwueEhtAVxARwvc36sra
yqdgMDprOjJ1cy13jE2W/usV8WbaY9VliohZh7PBC3796K+ym7NGg6xaNHsOyYQe9YWRk12Gm6LT
BR8Nb7ry29kKjmuToOqenA8KY3HMTXcWiU/fxpJUaay2YmxuQwQSAIpnc2MBUy8z3R8/ao1oeQ0n
dGVlIrvYtZLsWEu316G1e4M5b6zyPfHvfpiFrq/PI8tI+NY0FY9kgjIWCB7PjWWTSSss5k6Xt3Ge
mDGWwiB7U+KhQIolChyAgToEmUXIstoR3yafQrswlZpvY3pQMHeyDP3pXfxyCmZ2PVvI8p/BBsop
2KFF/mqEvKwqD9tpCSISYyYOh2ndad9GQkVG5ELCKhfcGYlACba2sXJRcQlEkYbQYcqFBLaj59dh
yNeDTTgeo1Id3Bv9qbrjQbfTe0I1rozjeUWbisDzrZlHlZSpZIlqdN8FvQBB9Czyr2FandF/AzH2
5hmfaik3RseJe7q6yGcLIBzNYCzK9oQetNat/mAEKZbX4ttt8lU2haVktwLoQTCJZKBz0Yx8Tkbq
NBjpljITTAfZB9XVuNMy/Hm01iScOcm381u+Kv/SO8HCwn4lJ0gEocWiEkfXsT6BSwACURcqFTtt
/hoxnbaJt9ETgy2bO1NMsBsEPjTa0934ZDvOUivas1u4SIqSmE+3oOYE8Yj64OKHsxtrWxQz1C4W
9GEGKcZNH6IKnxkFsknprSO/2fYk3UtUBBY2q6734YbnCyldKk9rPsdkSfr9Tlntyi36hRq7G0qh
4IYMgFU+ZTNsIs9Z9mW21CkNYiDHcEcIIuOmb9SZ5Tf42DnN1FdhfXl++qgafN3CQH5hmyA/huRq
V585rt1R8G5R5b88vvaOhrcGS6nYmirvAIzcZnkaEvJtqbM3Bv0YsY7sqUbOWLDoNfHUCmMZMzAh
Fv6aLKeEjVsB7bSgi5eRoPwDEzIvcm022elVt9jVJS/9HoBDT+Er16lbQlXxEE7clxBo0VZ3cJSn
QjDbzkifJWQCWdX3R6W5OdEls3giYd4U1VsYvlUxHm1sA53zW4YdbtJ+OzJ21pWyyuAa9VToCmgy
GTYeGXJatdW7o5h7ncVr4WkLDQ9Ml5TLpOTsCKyk7ScF0tw5hbXSyKZZxsXkoeJKiBkB9FppsIaU
M7VjdaULqB8csXHxG1GFiP/KMvYP2AQckgAGTp8w4v4iF9NU4b7WNo4TL6z+Pqb+yoB4VRCj1uWv
gp0bbtNS6a51/xswNNn5Xw5JxjSrXQqjxbO/qtI8GIjtvEt161PPPtwAuXirD+xIWOwlZnKt+nKv
VRyjvGShtAO3twdsBAPGBK8iJVvbxUrlv3U4ymlhXC3+dlWtn3Rf2etRixMcB3vwbTE6O465SiOk
i6bZ2PmAaJLfezxydOjNfQBcqVNtRgIAbnTWmxPHTrLWCz3sMk5V0YpJLUn3rUKqiH9OWv2DO4VD
oTMrXUyoyvA7KpTsYq2Kc+ZVH4ATCSPLD17wO24eExQ4K0LLux6BzCXypGj6SQ2xShnjt+aWZzzF
O834Sa1TgGDnQaqwLG+ZpcURKBrJQsmeFpZCJNYemwkQdsva29buXxKwoC2Otb4fsU0i1Dj5qiiK
O+IRUe0+eealvVUa86yz6PJNDfefd4gpikX2dkmve3JdWvJCq/u9qnBocFpLaexKYrD0btF9RJFY
jUN8FHny3vjy00rkrTXRPThwY80Txygie1kW1sAL3SgwbEvoWWazEEDO3GIy50PY593W7zFtXTtP
XWb++BkZnEodrV3jyMarYfO2S/mZcr946In4E47yUnkwMrkFW7vSPyMPWUWz+o1hRbuitr9dp3oE
hf+slfRioFWAk+B2s+bM88HkI8Y2ZDBqCdf8gtjFQKyWl9Dn6hHVXtbRZ1LJs1eE4Rxu2nzwu83k
YbUbBps+I+9oErfKA0rMhyWHr3xpW2ipbin/cd5kdKmjkMxE+I/A1wM5c1mogTlP82FjR+KS5R1B
+mgp0uRcWsGvrgz7cOBL05Lj6KksfZWPVukeQ6NtzY6KnGgE/JXIcO1P5smxoy2ijl5JOWyDJENC
ZlkTy/q71vlxw3DYW4kCXEgI8hzB2jKxMLCrPQ0i/HKcZi18c8nrkG9nEAmaFivqVn7XY/3Q6G3o
Df3NyQsW3JnawF8wN2LkcqQi+Z8uELZENeKb9ZaqOmyVDm+1p7iLOoD/5KWqjcNUMpCw9wv5ADzS
fZVh8xCN8C+xW+tAJrWeiZ/T5mACQfArybG40UUMayW9DBxKLLXY4vh/WX3xjnmfQj5xCHVln3BK
Jn20CoL0OtW/+RIjRNOthxyrUSuPqtbzhPJSMoIYOct+mZbRubEltwQKLb5LZNwvnxVr2VdYtkJM
VdMNUIOKM5ubm7S8+o2HkVKbHWpX3ohcH8Y8sfSt6vurIK9uPvj1QuO5OMTRu1soqzBni1e7T6cN
dw6O4l6wkOyMhuQKIcs4fy/s5OLGPa8W9FMPvydKp+Hqq5Hp1g/6oxH2m5TFjeu6t7JH/48c5ObY
m4O2uUVdJbmJGNZ8K4rnCetXqDGkBAOslso2b+OPPGsJ6DifiWcvAGN+1SrZAcuSvKZHHubTzWO+
h+lwtEOI8cn4Ku2QiG71NmTNcxjTbSqaA5mogwQfziESWa63HiXGfb+hanNQqmuqyXscZI+0K/dB
Ct1oJEbks6+DR6fxh2b/YqcmIj9YdyUfPq1YWesEVTITj3Uvt6kSLXM9Oo+wf2hApKc7vshaf1P0
kds7GneWZe/jNuHB3PzREL6QCIAWhSV5bG2syFm66jkB2+Zk+lbm4dpkAoRv9y8KhoMeKz+5Pr7p
IjlJ19+PTAwJeuEYsuhno+6IcqsqIy/9dqkXCTQFZZsV7U8WF2fiFNvcgw2iYzS1s6PsmUoaRkTL
J/pcbaZNceAxSwigBLSzFlc1re5qqG78WN9pVnt0g3EXd9qzEsmHUgFq6G3Gck9WEAuUhBOwgVrY
pEsZhryT3a9U0S8SA786WNBMuns8quuAIdMvqk2pkGtuYwq9h6PUhocGPGTKXEKnlNYiL7Ub/SGw
0mBy+CEuOn2yCnXMBnGLk4iFdu1nJz+zOfHDDSSYApBP9MEKu/9bo3Ec14xoDdggn7XSfyM5/pKG
vmkc5wq2o5xVwXiKGw4Wflo9C0UHVZnuzCbA5V2w6svR+YP44GryDyCgg9VWbFw+CQ9rShaLS4MR
UenVpYadblZ25CDryn9WYB6RlHOAEBOJPjaNU9s6G2GOS69FZVYaEGOyUrBhWntqMb66JntyHCNV
4W2jAkGGKPdMR3hyTNA0KbbgdNhUGJCbgHuX6KJaYu6VkzXIH8gOR9TRS/wfXf5wUk9ZNNhxMmx4
Tlp+jDULxRjLlO97eA2iF8D5+UgkeiBMmsLaa0tmPq/wTn45LQvGhlmj3wGnIR8VEM/IUiB+XkM/
FptAyIIkzEmKRqONgdmWq9apPpxG3Ws9vgk4uNgum1UYcqIj8qN3U67ebO4G5HMmacLxLHTWhtvv
kg7ioOrw9x1PbUVtpqVUx9IAg8kSgUWCu+JBhasUYUqOaOy18VbamPDdiDRV6JxDP7hwy767WU2H
sBjuul2eOr//Ir+JK1TRcZkI/lAr4NvVMecnfsxLnge7OZL9nAYCKfxTCAkDWwHXn7JV7fQCePw5
WELFBQ+eKvc/DEGgCeHSSFOmiax4sE5hHpX2hq5qMn8i/k4t7CKBs3ZaY++lMOxGT58D34RdQ5Aw
Vfd1Jy9TJNfymZrzRs6rQF8HUTIZN+4Rp77lWMHhIg9yqgqCLzRckFnA/Vt1CowQ+W1U2PDzAvU7
Kvs/aRfc5h6MoXL0PtUJaDOAmVOb8q2AvRQ6xj/PUz4Gg4L5vNuUXfcqs/oRROEHvcvOQhrWEaUT
4RvXtGaGD6+z3n0X+/tY56zR/XOTDexwJtme5XihNjejIUxW0XVf9c4C4st7OkJQiuJLXKdLP3N3
NOZdrNhYWZLdn8xevTYZOxXzn0d8B54icRtVxSEQNSRJnJNblc7CGrpd62YLculYA7oTK8q1hOfi
5dXJD5R1ntsHiURYOM1RL8x7ZEQPT3qP6YNY4WysZ+yP+0WX+t+86d5ICUQzoSukmmzwW3YaLkim
ndVS/HNC6DdFGxPC4lBu8w2oMrqkbneJknI1bV36DLZ8j3mQdH1ULgffXTpKtB0IZWKMeutMFnqj
jgG25e7y97pFiwFvXHSUtdkwS2Si/KablbDjcyDTDt9dAe9GMMgaGeyc93g8eaSU4h/P2yktOzv8
Lq6bLBPO/ioeW2/lmFdf/9YjzJyY1cVRlDDJRg+2pyAosy0s1mZ4tJGx1PQxqq9Ex74B3CcN251t
1JdS9xcEdK514rGMA6rjDt2G1oYt69OS+NGw0LziZ7BH3kwEQzz3mPvxMp9AX2VXfFp1/lW0w7YE
+71o0vqd9fZX1eDKjtN64QfxMsm6d1/6mJKA+Jrxy4mUTVikS2rPvqvRveSDenALHC/+CGiz077a
zH0D7MTTw4i+4goKgx6S3mSpLACZWSn+iV4TJ589dVwCs+tEc0wUTnpWzmKhMu65g/6lDuhukbeo
Qgzzka1eEi07KRKN3IecCWn90PAFqa24KXm7sWmlz932n16ShExs5xuq47qt609NZ0quOXF2asRU
on9HIUcuMpl/QZfeokz7jEx/X4zOtbNKTvY921rXn+gD5rjTSR5mPlBBkHDzsPTvXWy2C8oDwaZY
Rwldgp2ZhT34U9W4ewhjmmVuflQ9gICsCGCv1PHNCSeTX4ulr4hWWJbYRJrkSNSb40xeARygagrJ
GQuDlViXFo198IZ7reXftaMcJYfW0Y04sEYX3+mOhUmoIMrLYxSwOgluIdSSGliIw7KlZwNo+eVS
8cRSosf7Bx3EiXXUEBLQ3OdiyDnXgVvgvsTQsDc59llPLftAfCIfcBkjjWOnNxOA9kSEbwe3tOs+
HKLWZSXmfYzZq3vEOGj7/93YLElwirRIkEUHoUO3Od8+QzZdWYG4S+aN0FCAiz3tnzHqG+FvxD5t
bnosZqlqVupwTqXAXi8d8r1PEVzC+tvRYS/W4TpPiy3NR+xKZpLclAkgrsrFPKufdf7NU3fG2iqy
ub1B4IIAmRE+mWfqIY7MZWBmZCL1VUN+ZkTvVMfpSUwegNc9YbrsLL3PKtpFCQtHfmYjbNeueSC/
9zVyzvSTV6vgRGnOXnpLeLVrPsBfTmO9svLLjeS/hFxpUTKvgCkBQGZKZUycDexEnTbdefU+dpdw
Kud2viITCORnnrk6mW7AEcxzLVzDZPKT5mx+Em1VEeMdhpcz3hS8IUbDIZ1l7E/TPYoIUKm6pUh7
LpX3Dnk4JkTdBf4EBmHbzA5WYecQ2bPYC7aiTTeV75Lmz6fZjwMZSyl3FXIKE4D9bGipwL75PieT
QIglt5rnIzaWBk7ZodIuSvfpM/wGrwg2QsxyoXf/jfS0eaQ2m0LOg+IlsGXmE5QG0SHnM7La+5D+
E8jT7XfZPy2kvA6AnVpiXuyWhvYhfZBqJONTp93V1qIwf2OIsmO/adAoOqhVifvbyGBmMUNwd8yN
+jvLr7Z/d3yW5c7BN8K3lmeGnn+p3V8bKI+qm/4aMIWCN/i9SZ1OyUhgol+aKqDlibvn+Gu1/ceR
w1O/21qumqx6+mkCodUi8Vidp5ANlJuZxr93qv4EvrPKG2BTH2kvd5r5loXfMbsTNz6nQ3e0XWVO
5Q6Y4qcyxu++/uvylh+MSUtgu/Roq6eCvmWSyM/Njc4+LoabA8lrljPRuoTiKih5mXuM3J2vkFOz
TxHZo5BNmakeswD3yBS0rDI2Z9AHwX944hyPVwNj9zCN1+I6MM6oPdBDeC3s4fL80YIA6s1iEYCx
beB+dw2YCG44n7AvB8Jlo12K/jc1uOdYPTTNZ5o8kgSzaPkuWFV5pjnLuBYQYBZhMEFkslXJPK/B
7TRrpPTcJ5N0cwh8FWr6bLmjEyJAmfkY+j0CPVhZH8tXl16wcc7j6jPLskUBylyG2rxBJLLjYqOj
7sDCzUZgT32+lgZyIDEyW9W3cY+DAdqT0Ty97p9GozIVrIp7y40TMjKPH1gD+jHoNHyl/yZv14C5
SozsTRhO9QTfoMaw9ms010x+DczSJnjSCOc5vmCAGdzMKSQNB9JA69J2HPJoOgQeUyJpTQGzwSY2
hDVAEw/T2NnOCUK+i0W8HF4Nsk3e/un202JB6LNjNmuPyzICk8Pk7cBTjB4F+b4owo+drorcWw0O
cGTtQ632WRMx9VrzBph+qR3JeCwc8OPY3pR84ZMeHPme6uQWlLgTWXKgBNXq1szY5+jav5JOXRDl
kWbsczSXsrSXPrOZCvs3w6+TFZuAQTBn2MMo1wfbSvyF6DGWZU5Bfq7njoc8q2CHg68vSDN8Fkzh
IuMoSKwKPpHHbED4b7DCp87Lw+0iPt9d0B7r+NnyFNNERap4Lb0O10G8Gkl1JSK96oTcQ98GyFpd
AvwaHmi2gXYlSyEUo8VvY/mvrK7eeNMUcayRIPKdXXADHolIg55aKJjBE86+UeIAGr1opMPFgLOr
SxAX/V2TBSvXaTNQAtkc7wSOBtjyctnrYhE3JVL1I4nOnnKs8xNMEo9stsqpuW4AzKR8RRR7gHDU
kkcW/JWgyPS3MO1oIDPxnv+zXIGsOebrmKdk5r+rzrfQt7VlYP3rtiLkADBmW9vgkRCcytZchgMA
8oPtwKFHHK7Zxf8IMB/kOWYK+J2KlAsMFYI0GSE6FfBvgPLgrDIMaNiRLCZlF71JBnxvRjkbgx/D
WZb5u0IKyyIsF6R3hyG+G6OlmS3q6DfFBNJ+9nidxnJYhKgVTVwv82Jj1OsR1wkMCByPvvqDojyi
0hGVKDGOENWRmsFeLJxj3hWYiFSL55+m4uAG55M/VAI6df6wx3Zb+kTWP6UkPZPlLKbMvQ3NJxK3
ojwQosLMhxRzaONtR1VC0hyUmgqAdSaxYbL7It2PtUzBDTMy0dn45JTmUOk5Fttgng/x3FDeDR1T
1TImq4gktuixqmMzwn5xH50HZ+IFHOeMo7/1O5oUmYXMFfzGbPBEeHI9vJ1ctX37Vk5wTj/lmpqC
4QVbZHPmKmRNqgKzNOgjBEgOi2uS1JwycAQgAEHjtII1mxKl+cx8bRnbL89408AfJq0514F4ieI5
lN021/JVD/kwIZU3OvIjwusBG9jC3OdqG41Hb1zvDMjZA4Z/9dghvracryxe7BpNEqHz1hJqw60A
132hZjFOPtZ/RbGezOt1FR7VIKVJmoMMLBoz/emaaf2nXEsvOZYjCdXRX3fBl2G/VAccKd7eEfdT
aZ4LnIRpgY2l+4vkn18nq7rOZz5Y96oKsD+xmANw4lIJUIPc8KIvmCoI8w0nj/e0QWz23xM32hqM
wjZTIIdrFDaWcjqjQYt1U3BpaXzeRPlwm2f0DhhHhfOJTDnNtkhuibvUx/ikdVcvOowZrOSs38QV
ubjuQ7FdiAPRUsbDCkPUvG32HpC+qSe4ZgpgUxCfQkKa8KW57hF+ypaajYwtR7Yv6/SrTX+aiJyw
dmycfG879ivv7mEGZwGuMUyr/F/JuxOL/VwFyRrnSyf+c9pjU101+abw2rG9Txi8VUIE8164WED0
Wy/+1fUN9D1b/ZZUO1FyB4hqUavzNNnW3lWv1k0HSq16eSguMT7+AAHQzi8T7KYMNkWCQKkRc/Vv
FRZx0X526TYGGg64wfaKrQ6YgJPDMlXdS9vSYjEoSw/0SwhlTCE3sMPtswBmNGt9Zekzy2bDX6bd
Q14YJmKkj/5oVivnf/nloHTk6Y2PhKe9rxMJcPKNPbSrSr2mOiME3gkru8v4PdD/ZHGo3XujPtsB
IInKz8Krm3Sdo0brjrQ6L9SV78fbGvdLUd6V5NvvH7rFbmA4BtpdVZlX3tqC6dnhSkZZNM4TmgeL
qBqsk8IiRIbLxYVXj6+QP3npFXepggFGbhyNL1YF+xJ4ENhONhJLJT6DjfQQqoZfK/vjpYEs914w
08TFbch5KkyhX/UrM8DNEihRM/IW77b5pjm8jK2bxWRg1aiqiHJexhdMxtNiJ67UO2luPJP92a5W
H2V2ldXvoF6HdIpJnmuJzB5hDec7yIDZAErP9XPKaijju3K1jhwmj6F+w7W9xJuVMgXLEdo15j7q
UJ3o3dbu5ANF9tNRqJH0x3482iXJlLsMt5lvsR/1Zm3wYRjgCniSQxZfMF7g5sn2ZIqXTs8ohdPA
4LDCBcCmCeB1nPEYGEilTT0iiy4jqIAbxAZoVRWnOkc4cg7gQ1TJFY+fN0WavIeShQSCu2f2yw7b
owqmK48/zOI98Pn+4atwYMGxpLyy8aTKQ10QB2nUdZNkBLvkb1HsC3xHZgfg8k33No3pMf4d2LX0
Ymc5p5o5XxsBCOiA4pKN7H/YfLC1UxDhz81ownS4pf19Srl7LH/ECEHDUXkm7Oucl7H6Mo270KjG
ffcksfxqz6l1K1HQgtDd+kp/ntwMjXyh9A0EJQfxIZnS8+Csm98Fr8Qm+R57IiDio83+NLIbfqTh
zMFvQHq2ALVkYJcSAZ41iaX6K8uunMj16lMLbwH6rX6IEsHnQKwpf3GBLBj3q+LXKdcBB9zB0ZfY
aEOQeo11GQLY0o8GG7VKB1a0bznN2dxuffOMWPuQ5c+R0cO+W0DEEf2hCbYFL0p6IWcxKQLdWk3Y
upB9OSdvgAyWtvN5kqU3vPxED8hYaBePhZRrf1QRCeae5oMmPMjhW9eObk/2xN0wLPYBmfiYraJr
rE3U1rQomUg3lbqJPRvbzapQGESk4PDHBUJViFJZ847thaL/hO1fqry35bNP75H5a4JMqFHJA3D9
tQNRm/hgbcmVJJDTGumad3bqrPB5RUYNBk/+NbAQtA5P9QZgNePUI686EJh7QzljFkmrdy8DTlHA
iwyeIWFjC2soF6TVI46sQmubB8cweBEkdDBogmwGKVS3PLhb1vD81KMNHgz4D9vojyHDcMWFOyRf
KujmzljlbJ1dyW7lGeboCeSueUCUxjedd4uKQwJmddgZm7raqMabmRb7hg6ESF/12VtIwF6033ny
WRHPLCl/UX5wlfOJ7pz60uHhpJgnJVZeUXrllR2wE2oDtpNfzGOqAipNNxTzpvYKKTq2cC7n2TbR
L022b+Ez1VNOoire1GIXmj82WYvxrYGTxjK2TR6WfZeBN5eIMcU59z9bxhWTLht8curB4j2c41Vq
k0+TOIVJjmXluxetuIXlBZKc4f7UyqF1i1mX/vObXWtvOHE2aMupfwrc1+Dt8ZeI7sspbzxEZu14
0vBAonxPnT8p0KB95D/06tAmew9oetj9uSGZe7gD6jlCKQiC19hClJl1CuvTn1GSxZosB96WfQh8
DxRqTF3HIQ5mRnyI7FfqrUVG2w1KOV+ZrH6oy+EH+MwDyEVyB0lEMdCXIZ9FXMqUTRT0Hvh41f8F
SHjIR2m+DsQuD96rmoNMArTuyEgkYjJpEtRBtPeUn8QfGRz5TlJ1kWZARatTUH3XpTFLwx0yV1gA
q7HmOg/msdlH4GTUhOowHC+oRo010lWiLqM2OLRw7Op8KxmLC+sEF3DoT2O0UoyXqB4JycWQAM3Y
PLEcz8xyXbCVaxwOTEyOOZSz6fWC0Vslpj7CwWxVhLgaa/ulNc9d+pDVn5aeAlhFPQAwp/qetJeY
SioJlyVrmqWBumFPDq/6WskfmcT/kXZmu3ErzZZ+lYNzTzQzOTe6+0KlqtJoUbIGyzeEJdmc55lP
3x/9n9NbothVsH9gw8De3mBUZkZmRkasWOscWPFZF38tLZrkyVpBKmrDu06xsY9mCu/bNNchltqa
tlsC9U9vS5jn6KjIRHVmhvc6ZNbikf69lPy8as6arkACXz3SQTrCXoHr6/tGflOL206+OY7yLGHG
FBDNiGo6U7wfGQ/bXL9uqwfLeJPVZcsm0GktkH6xtei1sekma8Jb9LFu/B5+QQpLUsCdQR684Rzz
JbIO3otqXEhCcaN5VtWnvnvp6huT/m50A06z5jwP3SK9KGZ8OupXBZ3UwG8pGJxBe33i+68FYkB+
8hA1QIoFtHV3NdpZIWDkdIYM4lNqfd7lN7l86TxAiGd19NyyawflzbRQHCJvq8RP3PKOfO6nn3X/
YDt7ndW2OIoBW8bGbSvlgw3tc+Z914wvA+m0gHoR9d4pBY+hwfFEoKhGNCNd6/2NLPZxR4YbB9e/
BTT8cGtQu9rAgUavU0iQ992pXb3Z6VZCvEBmYHyqo9tyuJZoQCRx+BxosAsNN0wezBHThaWA7Gt/
tlr8VZ3Kc8iuaDKQ9EDRBwBDdlnMVNkB9fgvEIWcJM2XKnvVEdVI57SLfTYGN53KPw9V9ZPyFLNB
JDqpN2DGWg5p2/w+tPc5b20QIrH/zcaB/djfaTyEG3CuakkDR7FLC8gZTVeNL1v/mgorDd4/EvuF
3gDVeDAaqhPtdUjvrOx/krj9EiScZ3dW+ZoLbS+5M63suS9/2AXFl2eQ0KaaQX11ESRXFYhbPel4
vzA9aX9Sd2grQLTUgDiv8jkPsevtr16mnOk+FZd5rODtb2tTnJbqA1j1k5EG9ukWiNgmkU+q9qaQ
G6cqExR3U/TQFb9UyUMJAnHID+rxR2V+jZyHeLocwjtlOG/Hu5TcS0Qls6VdcBjsje3kG7u6yxA4
iBHXeFV51IXMDZyJmWlRBFa3Aa0zBik8vflaxQ9x8mCWT7EOa5gyQ6deYx3qD2ANCTSotBCHX/Xm
jk7PuHvzhlOHgEarbqL20qyeBD3XGk9lm+4bVqj9VeSXSnYNjwVJ0u+JONXUJzH4G0v5GRZEHfie
Tv+b5ZDSNX4q0PTSCda21O2vFV6YWXdJMY+G4C+leaenPwWErmFuwsGfzE+KyHhOUTzwpi+VQcKH
tCvBDy0bJ71wA+dXw6tCjq/qLMLFMyhNYZCEdUOcZfIXvOwcJ/62gdp0pHfkP//jf/yf//U6/E//
Z+7+Sw7yP7I2dfMQJMb//s/PcqCOZUHdZThQZDu2tdA1rYbeNCbHnlyQMqa8mvIjcqBr37ctQI2k
nFSpaQsBchQdatPJhslt2i9DdB7IP5YzRUjzn+/rswT5O4XZ3rMUW4R830GcB+a0zeHp+awyyudt
oUlN2jogv4WGcJjmoTZpUKhFbyBqYu8tf/tzA46QUoczyDZVsTAwWHZhaIM3uTwvwBVfaOpuhC/s
sJG1RXhvZKGVWpOk6ZEDndw4gIv0JPo3P79YY2cKzXpo+LwF005+W/rPf/HzWQBT2o6A6n6hxDpa
5WjGhTK5af3dRbXx8NfFLKq70Em1oUlBSdtkqYUxz947F7KFB4Vka6ru+Kja/eNk7dIZwLYBgEnD
bgHHfQ01T39z2OyKZzmqlCr51NnF7IXUr6+Yatt3hQGjcnllGHOmLuoe5rzp39gxDFUaFv1N+mJx
LNTXtTBrDVc4N6J2YWgYw/u/MMEWsXRDOPDoLCSFW51eE1PNDbfVbTgqTDdxku9WxgF82M5njXXH
4cXAH5opdUx9XKjIN6B56hBqs+mK1kDC2hWnriPuUYd7ruB6Dvr8yNDmtV/4BiZNXZoaNg1zYRJe
mMGOdGhLcj86SS4C/+3wkObZX36f04V9b5m4grnwgkTGk+FlnuXK7K2H5g9tSSJ50uaUaOA6SoMj
UyjWBiSFjug3Zi0m5+McGgVogSxQZ0puuEgGIuXKunNUeNML7bkxqwvDM/d9HmwrpF0dP7wes/tB
U2gSLbwjZ+vqT+Hgs5lhXRrO/Pfv9t3oNY0CE6CJEIW6AcMRgX85PLvHLCwOjq5K4qCPpOn6sPKD
S0RA6rCBz2LXjmPqaDlbHE6abi82V247mV1Qf3dz6CJMZ9cTPdDlf+K3yp9OFhwYqsY9IZktR7UW
e2wUAAV7q9XcOqPhAnAc763DY5GfzsHZhG0R68ImIJ2lL8ZtUkL2jypoUsAtvRHqrmv3VnFhtw/9
VPHSrZ+UJqXvx9+ElCctHr85T/z+PGgTYq+fZtnQPLPx2/0gvh7+bZ8Oy/mnOapp6Lo5O+5ingeE
B6C3KKXb5pf6T9lfosF32MInV8GCMB3TBpnlaNbSGeui6KpgqnU3pptCrynSlUcO/DULdHXyj26a
jia0j+6umHNrKNU4F5rrDuCofSTS+nyP2apECt3WuOpNGPwWW5tCbWO3VILduv3B01wHQB14kOwN
lxM1cWfv3JgP1M/+eN40vNEQhiUNTfx2qnebuIce25KeHFwTugcF/sc/X3m+aquGoc0RgC4/zlqb
RABN22J01YTuFBonLpTA/fMhCEMK1RK6g/svQjAj8qoSEiuG4IEbDcnHlke21u+1/XDM26omDMOA
uh8hecNeHEQSJu/BL/vBLXj0lrRFoiBNIoLMdnNDXKO9ms9GBAUw2m8jGmiHx7eyeTRiG2HYDsGG
tbw2zQIuDy0pBlf0/tdu0K8M27/37OSImRX/1qRhCNvUTN0m2vi4UilNdLEhrNFtbHQQBllBnxgn
8REvn7+ynEm8WwcLhSHNXMxk6IA66yJlhAY/h+JsOLdh21Nnpiy0chB2PTx1q2N6Z21x6pp+nugU
qibX9vMzGSB7px4Zz6cAAM+QlsHWlTS16cvxiIqLxVEM/Nv5atOaNrXmuaHtCgEKBUkOSI8n+XR4
UKtTaEvT0meXJPb4uFBdX/SxpPmA5knemlkdPPWafh1DBjCa3dz/cnvY3qewbR6izbmtCuloxvKJ
SYOY0RdQ6LkWzNy9ke7UKOapAwBM3eoVEFkrPRLlrC6bw1HInFqqpi6WLfbTTItzbXRpJuVpPnYX
udCPuPvarpLvbCzcfepUx2oriY30WcAdmkJvR27q8NQdG8g8te9OVzWMAfV5GMlSdLkLWmn0IxbW
hqE53Bsc3rYkkPlogcKljIYgxEKjQdAToR4+Xg2M7IgdMT/EFxuX0gexEqVXwWNrcf2pY6mXZSp7
t6otH/LkqDd3HInwEthRDbWdYkJhk6K/Bmy+e5CZHsNUwuodntAV39c1jkLTcXSVfbf4FWmPaEBP
S63bABW34OQh3wOJyJUmaE9nzx22NvvZpzFjRGi2Znx+uKJ2JuEU0KAdgAlQy78N4HUSmuWD0T5i
aeUY0TWb0M2gD/pz7GZVtJAK+DzdYVAfpeHvKtNkUtH3OYlzi1Ykf7g10uFEALg5PMb1hXV4WGpz
CoMY7aMHwYPl5EonetfpvraA8/qWIrgiNqUBtcGZ6OChA8hBdeSw3RXHxZu0OepwVCLWxSkWdIap
dsLuXURcp9M8zULaEux+20gKBodNrU2uYekmAbiwZ9/5OEKaNQHFVc7gGoT3qbn3lSsHoHT3q6QY
HTffKvB8hy2u7HsCXYOlVFUeussXdeIMOSQo2uBqZNJTqsXHwt212SOTzyVA8kHVlvtAQw0nazs0
vbORJLMDxBZq1QRs2uFxrJpxdEJqdptOe9LHmfNJDVgwPwxuOWXIUFi0sQJHRo37sJnV6eK0dwzN
Ikm0jOCCUSmsuOqI4HLwAH4LVU0YB+nDYStru9kiPWQZ9OxxUy+OytTxKsNQcmSWbKTC9DPqFDuh
PPnA/w4bWjuk3htanPqabI229EoOKe+Hkz+I4act70cIUjVD/I0pydPVIp0itGVs2KpI9fhGNrhe
X9yFdfoV2gD6YsZXp0Ma1u/8Iw6xtpXYSRo5HJWevOVWypMuSQI7QkuemqDwyH/X5dYw6q1q0t32
K++oY9P5eng+17zQsixezxYpqk8Po8in59/0CPDbmkYu0lJG9Ssa7g8bWXt+GarF13l74enLN6qp
hkpd9FCL++qNAUSflv2Nkty0dMyGUHz5gEo19TqQv3KgBodtr/g/yMP58KUllQHOf/8uTNB7WFW0
UJVumY00HdMSB0vHv2dinuN3JuymFE5jTNK1U1Cd6V45FiWuOP2HMSxitr4Z9VYLGINq2JC+74L2
vAciFkVEVy9/MRZNIPrElUX8uziV1EmXWpRkGlCHV6Rhjj1RVlfjn8/LRUliiJ3JhlCBz8MHArVk
cizfvuLPyASRC5qPOxIji6sPxcUiV0IxuaLtoyuZjnRZjR3KWIqRXf3xVFmqPUfvUpCu/n35v1v2
Kk6BC+Y9psSvhtZjlEcOG1gLHz5YWAwG6Fc2iZwKS4goome4EFdNSki78KMevNkT1cOkPIto0jps
d8XdPpiVH/05MmINbYp2cqvI/0oOYxto9K+5DWrwo34scf3/GaRjabgFyR99sXs8VPSAodWTO85a
lFCrfS1ksc0cGOAg9YTuAYV267Wqhy9j4IxHjr8Vf6Qz1eKB6fD4spdJytYpDDttee9JqtLwFT0f
nskjn3cW7q4ZrVeH83OyAr5W55x78sharfk7Dbs62Ume/qQmP66VXwMNtfuWN3LZICTY9i9S979P
RXEkQ7d2hFvvDGmLoZgZzSm5Q7IpirM9fL2vWguSYgDoFxsPjuK8DUG2YUc+Z6nzjXDnyEKtjtMU
FINMlstcPpSraghr4UVstvoblKtms9fs08OLtRLDWOKdiXkx3+1nvTbNoatTdpt1qv+oBD3+ZzTv
Hjay6hGmoXFAUVQmgP1opBap1OoJI9p0atC5NuwPf399EP98f7F3vVFRCwPGAxdq+M7Z+2LXN2fg
9A5bWV+Nf6xoi1E0kNtlHVa0cqtqJzQ5HBvH6jz9jo15GYtPpbncHBsIYnndx43anQbtOELEav3N
MP4xYix82rdsRaWAigBkVT0O0EX7RVqeiMa8/4vpsnkEmtTJKR7MB+47zwIvWIZ6S/rPQDi8g8rY
hTLxsIn1+frHxCIudvzK8ssEEz6AWjHckSo7bGB1yYlKbZ03tE4q+OMYFHiI8zoyWRCiU/pIQYSa
pxPcrIfNrI2Dw9iB29dQebYsQp24oYVzVHTK8TzMQaUdmaa1Ubz//GIlErsxnbTj80Frncqf3W3X
66eHR7C2A4mmOaUE8RNZ5Y8TNdY0rY9RrqI0fAoIEQGXYYP+42Ejq+OgqExlRidYW74VvI7mbmsA
2qGgPheM5VM21WdW3H35CzNEzwYZGlKFy2ednXhe6AskwGyr3zpRBTnWrEU6Hjm01had258nAjkw
ByTMxynT4zmVQU+ACxt6ehkJJNZ4OapHdvuaFZ0IWSe3hR8vQ0MVxJqphERTfb1TtsP0F0vCWghD
pVBGQLhYdzOF+cCDBckdNZr6ke9ILGubyb/YhuR2TM3mWWoDUPg4VcrYCwSvPN5rtEV28Y9spl2o
Hw4v++pM/WNkeS4KixZIK8VIA6F0UT6p1bG37pr/6rzI5qqPzlwt9iHPgKzzbWNgLSqwXr8yUL3l
sfrY6jAI78jgksP9VNyR5P0iSoKDmxtFeVUayrSDdOXX4bla2+4sxf8zMv+Id2d7WRsxDW9i4Ej3
YFV5obcfwN3ZIL7/hR1wODoPDdJ3S+8F6p3CkdGTHehozqHx9zJK4zcL1j4BR8iRqHJ1UA4VKZv7
CkdYeJlWG/qoVProenSJo33l0e48N5Uf2TJHzFiL+zcmqVg7AjOOBfL8dEqufZt+lSMh13z1LTLN
gDmIG9n81JO0xdXodVlRNDozF1gjbF8Z/AkDxB1nsAj15KqAuMY2yoCtaqqXh9ds9uJ3lnWVUpxN
IpHXtEMZa5mHtb1+9IqpFa5WI9rUXo3GzOX6kJs/7OQYWHHNFq9Qh3qZAE+4LKOWuj60+LoArPjc
2UhPTLBf0GrU0c0G4/zhgS227++B4R6zc/AnmeaPTj/lvQEtMW1Q4RAF21Ip5DViKd2NKpthd9iU
WCzff9nCDkAYwBfLc7VW2HrqwH1qd+OuhqBQvfWVeGfHxVVSgQvs65MQNjfPfpx6GOsQuBAvRX/V
ZK9qa+5G87yk2ezIb1o47n/9JospANIF8nFxYdkFYjSVVqvupO89AP65J2601tzUQNztft+GAM7n
F6XyA83ouLylx38jdJC5Cuj7pD2yjZbolH/9HJO6skNSnCL9Yjlqiw5zO2E5ekBfI53maf6iZNGt
2W5LI4ey6QoO6hD6TRhzeePAxgitRPvmaQ6CV3TYVj4kKaT/zOnarsXGr/sjG2F9EXlizyclBa5l
9FjHGduQVIZbRo8Ogprj9CVq9pXxlqC1BxX5ps/hX8ncFBrxGnq4AAqNKqGlh1KUBnOD16Iai5LN
4XVcceO5tEdi8jdI4zcg7N3Z7VV2D5c3AN+ursc7x9d7xKrR5zARYj2yRitebNpkx8F0zbCo5RMg
8jvFqGqWqCATCjgPbkzmqTsvVb89bTXDuYnSwL5pakc5EvYsARazdwDeBCQiCUmpWS6ehCPMKj0N
LjirfR7rcAnpzy0Nc2L8Uo9fImDptfeQI+6j0g6snPb12eFJXtzCHLpsUFvn9CUBy+k0L8K7Sc6Q
KNSLKG3c0L6ECvjX4a9/2ol83VJnmKB0BMCHxdfHSdF7FRk5N4BbeIPACQ0OIbTgWpbrsOQp0ZHZ
/OQyC3vz73k3mrovFXgx+sbtQ2UjPOQX7TR8knVSnh4e2DIv9nveWDCHkqzGCi6D4ro0ILh3htY1
m8qhdSAbUQ5FdsKIiC3L3L+rRx3VcgO6shjCcDVDl/TwT1id2xlXx28xdWt5yufoN6bgWRpXDFe1
TsdhdDnlD3V+cdjMmoPMBYj/NrO4n5E6aDo5YEZDc8uCTiWMng9bWFk0DZQUT0rwxJ8hcjXMaIUQ
U+VaaN5nAV08AiaBW9Ue9ae/sGTywrSA41FzWJzEdmqqvGCzivRO+Vgl3T38eHfSa1/+2IwOPFqC
yiaThAjURy+swFxWcKSV7kjcnLe3SXJOV+lhGyvL8t7GMr2dBMKK0hwbQrmoqeLG9FEetrCyLBwJ
mm6Y7GBErhYphTQWehCWXuHWodWfdEbabQuRJF9Sb7KO7KYVV+ZssChAzalSsDYfJ4zn2Og0eVG5
CMVwDBoTrJ5nQ/I3y2LqnLYaRE32cvVTSArUEm4zV1RjBtWbCMGKDJWAtEI64ZG3+cqQQK2DmZsL
/c6n1403pi1xD0NKIPwhtRSTNPfBnUJNdniZVhyBxDLhF9OGUzsLn55ghxwVmVfAsJzhPHZGZz+l
4TGUhvHphgQgzx6lQggOlD8WZkoI5Wi4mXK3JFydKtj7c7TfwGlA/IUmJaoSsNzTl9+0BRrMJ1A/
UsyDY1e398LeO+NFqbg2bDDw1khUE+kNNgPYc5E3C3UoKvZRcq/nfMieQaY+bAB6jnJmeCGDX4Yn
N9B8pt2drV2G4U/Ytxvkky2Uck4RA2hhe9ZRX86KTc3Y9R3kjLPmhYnGbBmjhuqgBQmPInlpTTv2
FPu8SWacA4mRGRxJRW7hucLrrHhQ+9T1Ixidu+eyvxgC78gSf/alD0aWe92wiyRR5ZS6I0QAQoGl
yYl39RhcFo56JByYf++HNxGounfj+V1neHeBepOj5nUrUtehIXzM79qEmqnyLQP6o9JgXo3PNWTn
f+rBH23Kj7s/KDSpmPDruMgV8sSG/frYKn3eI1hg5+O6klNzeZRNTlHWNvgpN/9VXSZHdvqxjy9+
ftTYmR2PfDyWlyOdD97d4elZXf13P37xmklUb4jrkCVR7IvyfjTP0uhML46s+6ofk3UDAOLw5+8X
wrt1901H8Y1aS92IpuDqCt8yjz30V+aJYJAUu6EKkChLZBDo/yw2oyB1VWtL1/GxbMX65y0evL97
Ape4oCrKAW8oMZ4LRWDJY+oP665EWRx91j8G5h/wbopS2XWtlqepm0hzNyR0YqdQqETWXpje1Tim
R5Z9JcKUQgMfBsJlhqcvr6sgbOGiMMbU1WhpOYf1rJcXYXgRm3fldDnex+LIs3k+wRdbX2iC9xZQ
ENoJlhGt6uV2Hw0D44u9y8EJv009itQh3Ldx2qFkYja3hx17WbT8PaPvLS5mVLOy2sljFY9wcnqj
IzjYoPP083Fb5/Sgduq+HKgzOMVuMo2fYTU9H/kB89b5PGSD3LlFhfZT1i4P9BoQdpe6Rme5JGjQ
+fZOuxI5wMHZ1Xn+mBMubOCiuglo0kWdZ1v44ibPy93hH7Ky+4TGK5KbdcZCLm+RtnVqc5Jq4gro
RPTSRdxrk0FhedjK6gIDlOKRB6jeWOYhBl+JnMK2EsBZMDbJmyC6Q1tlo8GFojfB33gTDyNzbjIS
5Nw/7hY1RNU57aKUtr0bq6uhCPkSC3WvQhzUBeOR+Vs5IgVIQNp0dbYML+qPxiAt79Mccl5XJN+l
c+f5+yneFcOfn5HvrSzz7iDqYYU1GVIAeNIOaCIPv0N7dmSVVnwBcLbJG0EHSU7O6ONYbOQvpQmN
NwrfTwMd4ulDLB8OO8LKUfnBxGLfhcAZY9EbmduqZz+ls//3vj4P8N052cAt76kVA8i0x5QlRyrp
iIWV5f7w++e/f2eBSDQXST5PUf9jQpJKTfcaMpOwM24PD+WYoXlHvTNUVgAbuM8y14A6Szv1ERCI
z1PtmF8dWw/7oxkdQpcpzjBjTu0mjt8Uj7jL2RiQ01nJi4X2gwmxgd2X+wyVGTOFXBTdnvzGoVcP
+oIOZY4UGXaUKut9QWU2yp/nClc/80Q58dnMKtbllzby9UP9E1Ilme5k2NxPYtw5SrZx5M/Rptkg
foocRB0RopXZ1kRMyUI5b1RPozDY28ab2j3GkAfF0d2ovgyBnPnm9K6jEeLayI+dVStTwn6eES2k
xWBiXThR3A7SS9KsoG6TnNmg6Vr9zx9O/+ocmPuyuQCWSc/cGLPC5F3mSjFseuTnBueI+8w/cnG9
zAlM+d8W5Md19Wmcgh4yhHFH3HfePhyeDOWIifV5+sfE4rRomw6KhCopXGG/SHmF0PUf74APQ5jt
v9sBXVOphRrz/V69Tvo93NLjtINi6rCV2cEPTdRitSlttwM88oVroTRZI7+RSPjk9kQ/J455UVnO
kR23chOSbzVUetdJ0ejL+qaI1UShrSl3jQiZdj+BE8+VDvqjEKJpxygMVr2A2wm9UxtHXjanwlKd
6mhj5W4kzK3ixFD5fUvS4MiZuOoIVB6pbdOyRPn940KNUuMF6heF2zYwJJ00x+BXq6N49/3FfV61
UZmMRl64cQIXym3lfRX9+WEvWF0VQPCkZ+auyWXvU0tt1rJLia+Bp8zbu1A+JuW2L66L8cdhS6uD
eWdpca47HR2msScK14NyN7TaPaKLeft22MiqU5umxoNqjuqWVSglqmNd9UxmzDyZi0/TGb1Wsn/S
Y9Qnjjj06uq/s7XYpp6SKEqcMHV105z5tYqedX4kWl+fs3+GM//9u5PArrJKTDXDsaLuRPH2NnUg
uEoPz9maEeZqfvHMdZFlGT2Gq2CMNKdw02m67iCGDVtnO5bOkZz2qhm6U8jPQcHyCcvfRYVn63GI
yJNZnHg+0WmfbAvl5+HBrC2KgQFBKpjK2rJMb0HAYjRmQho4IVj0tPDRsI5h99ecjAOaLLOBm4Gq
/rgq/PegCMuMkRgnooCIekvbjYYoyXRjh0cWZ3U8GugZ/Jk7c+nQNsPQ0yguXeCrmvKtCI7M10q0
xQj++f7CiacgksrkRaU71Mqp3V2K6FlXd571F0+TD3Zm73jnyaXn5SoSK6VrfI3706JDpJgKJkCw
+8Prv3ae0TFtaXj03OOwODKhJBhRpwkYT5T94K15BQYF1beMsrS8dKbgiLnV6QM7JUilzzDAhbkc
+dm+7RiWWr1k6qtQc3KoNxPF5MPD+uRyNkk0WJFgAwCBQuVmMX0NjSpGWSTuJOwrizNNJV3vJV97
r90HiXIZacca9X6/rD7EB7acm9B52mkAbExn/knvVmzyksLrRJe5QV1dGUMJF6J6goD0CSAHFvC5
NkyIaOYdcOt501VhapdW9KWw9smU7uvUuAqQJkX+ALIQyU5Pw1mCcmYoh1yyck4jGCRLCOAyaC0n
uJeRtDvtI0JdUz2xh+c2feuFetJTxpuY1+yi6Pxta8NmKZBD+SLolmnHJyt04L9DH6TbeuVN62fn
hW7cIS5w5Kifp/fTXFBPIBsFm8anXVj7nV3aDl6ElO9JDyped2AOLX4dXuRPe32ecZvDa2aQgrxg
4UxmW3s0a0SZW8HYCY860JEj79zPsIiFiUV0XLc+J00bZq7UYhOy5PqXmdTBzq7hRKtk00LI3yBv
oKKXRTrIOvM0vd6liQ2d+dQGe8uuK3Q+ynEzhaLYIIWO8E/ZhTurb53NYHsjlOW9s1Vz9BsPT44A
FfF5FZgcnBF5E1jIltnGxG7HCbq+xM2DMti0cfimm+mVOtlfh9D5UXbebpLTr0L1ILckjYUun9eW
Z23obzs4VUfttU/RPYRJbawh7jarXaDWOwmxdjSjZWAL2ldjdK5R2Cssb19k0XZUq9NSma6Q/tyY
cPTDY7zRR9SXo8e+QPIWztohn66cQd2L9LsYzE1RGFdM3KYU2jasw9PawL2z5wx52Baix9RJzlUv
hnlMP1UTY0uFyXVKuiBy/bXuHw2YrAe4u9OkPIkcFRGBfF/bDm+Z/Has0Z6BCrWA3nkS0emAwG41
zGXw4NTwbgcBE2/8lsNz0MKkbkuETHzzxLHcqkWI1qkQcYID0irOPL087dRyF9YIOxePhfomRHOR
mGeTMUscK78skcEPn8LSGwOE+Krw/zX1axO04E70W8nvCgNYALxoazIcX7SXvpQUmbJtj2JN0QYb
3dP2tTNup0l9yqHjM2YJSiiP7e77OMKtrgkYgfPrRipbyAIbP0RRNX4NEu9iJAk5VOp2rLNTc+qg
+ZfXUyRdTZoPGZ02Xhc/yjy7AW1/0jRUxrWyhUNUPmc53O1Oe1UMvzT7Sz6YUI62m1x7Uv3nAP78
Mh1PPf+rBt1jOYsokrsoof9thuFUj6fXuqlvdafbyIby5AjXn7C+llO8kTFAzPqkrfMNaTxXVa5V
q9hYENRSpYXbN7vJKI3NqlhBBeFwcS8llILKLxFZ27KW1x6Sq6M9IrEhz1UbUlBhglRAS03xtqKD
S7e2zo3weRidndmmZzFpA0d8DaFL7xEnbnxodVuxQ4S06Z8kIiHZY0UtSDe6k7ril7bQAiMSNENY
zFuayrd+XJzUc/+BkYN/QIzgpZnpl7ViFyn141h4NJjRUtTke9mHMDrrW9hrdvy6fW9mZykqF5Et
UW8BW0QZLwwQPiBxqQf5qdS1vZ8WF1aMeoImt00z9wf9kJ5+P/bo/8oUGdzibGogn/W8Ew3l1a4w
t3WGzFXf7BWKlt3YXzrli9fflZa60dBTltDnKJN5q1j1rhryCzQZzwLIPEtd3QTQ/M/yNVNqoi7W
nZS9vi0nfyND5bItviQN/EEd4A/akNv+Po6Hk0xBgCt5jJBKoLy+iYofinyMbChlx3HjNNW5l/0U
sEdFTrNVFcBgSbwNQvnmJ9GFNT4FSXqi2M0mtiJGiIYoQrpjBXuoSYIYwXpJRDkhZWdF32duyXmk
bYegWO/swz49bSUKnG201YZ7y6n2srO3Gmwj3dCxlTJi3oRbsEmRpy7OTEm5FmFevUZ0Tdb+uYZ+
xqhDQt63G2tAxakyemUDi+oAdyhaXAGxWUF+NQ+3TwEKO+EmuVPOBWK47ayz6t8VpjxBUfms4Qw2
xpdyRBqUrVaaVGjjF1PUVxOdkjWhQ8q2GiOLeu5Pi2TWb1laQ+N6RwBhQnnG8LckE790DpSls4of
x0ZQWrA0gTUU9SkqqMj2eu5EXMD3rJcumcWs2TKBj7Q4hNjIOwXT90F9S6Q8zcaE7L6K1DfanROc
/RUSB/RL9E65ifu9HsJXrxBUZPdWlW5quihSFeIBGDVT+82PkYWBHiZ0JMJoNPzl30ISYSilugUn
7ImSv46qujOHL10zXERQu44Q/sdUajtugal9aWFHr/Q3iCbhJr9IOQU1xbxI21lsvaZ2TKVauzHh
slATnwwfpNlo0nulgYYgBMClvYmG6NrnmMnSH6E0TyMl3Wntr0Fae18Pbma9ba0FVTUGG40TKSsL
NCxQf+2LTc78FZO384MvBTK5Y6BuhnEmU6YKb7w1/q9GPEBCjg+j34hKshi4EiD+F2Z/PXbsS9hO
WwupDLDNHksWDw5BM4TK/k3EcaNEDxO8sYjTGa2xsRhNpZYXSJmfmripUXhnZk+vvuZtimDamr6+
BQ12woUG+uIZwO+pGByiLY5BHWnmqGVH5OKiSWZWcAjai/ga1bV9UH1HyRG5jmIbdPdax7/5+yYW
27L7FkI+GOU/IWvfdDPoIB42sZafTiNVOrZ3UpGtLFCIUdVvTgJZ3TDu4DzeqBKIqiMRV01uexjR
Q1GeT3BN9PF0Gk3hVwMxloQWvlPRW3c1KUJVIMDVemegiE46jmw6+bYae8dK/C8ZM+rrpEyrB8FW
DNAXgDijHL7oLTowPXLDUOTVvjhtKijdQ8TAgJq2tbhT0Y0YkbgoB29LjEvMio6tDtmAvrMg0s1D
4wRk2dYO9F1tsigdyglacEEiNuOGUISxhclt4/ndTkX3HtX3rdMa+7wV33sFBSJ0IJtM2TTV67wa
UxiR7PxmmN1V1ggUg4fzFG2EYHqA5wnl8c7NjAqhZh3Z6vJykD/Qx9sU0rlHT+wEpdQTZ3oMiKjG
7jnqo22vTWfRoGwU3dpOgVsgVmuhBNYhuBen4XZks6hZ/6iX1qZHjnVMSUVXr2n4TBsRW/sV2fRL
JcluU187VzqT4zC7yJuXQle/DPiKD9ty5aT7oX8apuncnCY0yrO9CCDqSKwrSPg2TfsDdDUcs/l+
FGl0UtnER/SonkhECVQfBfEuQka1R9q3gSQ4hh76ReX2Ru11WxHoh8ZtIVEhCvrrBpW3EC1fyEou
fIA68OEWyMnDDQVTsbH1+mmbo7ncy8esUjCS0R5fnVgEGw1lwti+sdv4vtQfCZj3dWLs8sjYK13I
WVZoLprUcPXqJzps5RFS5t3WGcrLPBHon/zIdA470v1VKzng4On1te3IYdcE6neUYE5SIzyFr90q
wMtUKGF7s7Si8WMSiML7wamCpscYdAR+Ma2y5VWhdI+29uL0Bdz1kEvF1s9cdX6idnMWtP3OSH7Z
JXl/OLvaEtlWGe8N5JAM9NCDgOuT9Fs2510A9lTIShHsSSKaFL4Z3XoRCZUFhZ/TO5fkt69yX+4q
JdtaQcTVc1Ej8ObHr2HKjd0hppU6P4qsfQ2kf0kmT+uCc78rbqitnrdRcR3H/5e089qNG9vS8AsN
AeZwy1BJJVUpWA43hOXAnDOffj76HIwluqCCPTeN7nY3d+289lp/eDHyyq0TYzPg+iNUlpe22nZG
r7kccHmP9EPld/i1pILbYIg5YYDcWcSQUX2wsgoc6UchaTa+QASmR55mYkIgENVoMY6xrT22lieD
5SX6dIUapw1Rv+0Q2MaKu8b3LxVuqXljjVFvIwSsJBmBdmv4WOFbnAfyoqXH0XaPtdDWqjIvFUtA
zvHixOGWubnprJFj3XIFnEM6COZJEmFWTgQvlltU/7x2yDe4ltilJeO1XD6Iqb8ZdN0GfWHXw4OM
XUhbxY6JRHulfbIMDGAR9R9m8UG0yILjQmZWJ5S5FVxPlOxF0H3Or9mRGdkQw3CRmAiygW2lgpO1
rWNGjTP14iabazwWucFrvLFQXBwwnBIXF+UKA9Ie+5HG9BaVzCrCuTdJz1mX7kmGen0pOryh9k2I
s4HOQqlkR0FDsenEPeAat9I1bO6Qle++hLri6WDpfTRgBTk5CFg7aUpxSrUOg4/HTDnFeuT4hkw/
fxaKeSPG37tsspWYCEoxTqIJF4easG+M+xHb8gIh/6EKt0VSeWqXAAdLvbFX93KQn4QM+1BMnYV8
dPNePcYNtgJhRMQj7ZgshNp7TojACepFdjx3+0F383r4MYzYZaf5zsSAasCzUhkUQoWY+A9Db5OQ
J62ZzsjaCVw7pZ9+GnNxr5hYRGLoLrTlsSRiYONOP8tUPKrWoyoktjCLW3DvrgWDjUffSWkluxiM
Y5M+YRR6A5AgLBtqZosLcu0O1KHjNtir5rdAw+SxwQYF24LCbx/bMP2gYBjs+lNz6mrwcH30NATV
dl6c0hQu0aHzzMn3VGTbstzwVDNzpxQRdVzZxNbV9QmHbsNBlNGOuUstbnSVeyLAnz7v/V1Nx7LJ
svP4ZPW4W6AehQNqUQw8J/WHfFBx6uaOLFKAneG4ZY+c4864g1DyKAfyC3rcXogjKrNoqYU3jriD
xUDxHtIwsaWGYDc/ZNVJqjA0nHCRjXGbuzM4fEW6jTvpTuiwnDfqLdacd1P8WIkfjeChG39kUMSt
od8GeLhlxZ1ZEGpPpqsUPAPDT2yHG038tJCZJDG8i+PyZej7k8k/92XxLJXtDhItfjHCd+ooH3Qu
wqbMvkkpu6LPt8Fgeo30LPiZYwrfTE1xY7276ZWax0Gkn7Ru+pRXvhNHhxKJLiAD28D/OUmE5KMC
5PizBHIojkUXMQOvbp5C7UuHQ3iXPbXat06p8d3jlZKe8YooLNMdsQ/J72T/GCqfFLpeNd3z0GEr
Jmlbbbo3GACdT1uClwTFVsM6LsOAMutaDK8BHfOaMjWKtorwpRhPMeujj027HolK8bGJzcbtTewI
JALf/KNpWTCGBrvFank4tOY3Lf1cly9RO3FUYjTot2eZX2zAJ0977BHABgn9Z7mXbCUqj4aFiY/Q
vwxCFriERbsOf6z3MyLX0kWrMqQcVrMoBylJKeXn0JwK8wpJ7PL3F+EQkulgdVYAD6NP0jExTOBp
2td2wuhJsNx/6cH/tbDGWPIsmBt/poXEZ6VGnAeD2V/JnF7uBZiYBWxErn6VrAfR08pjEeYk63v7
JOKM+X4f/kg4/8qo/f7+Kk0a+34bl5B5zrx8gnw7mhufJ/tBugKbutaN1WSIij8UXUA3uuwFpzTN
upJ7/BMX9rYf5qqW2RW1KmSdkJ3bRMCA0XehWnizEj/4oUpWQd9UoZzzghu9kHjYr7sra+FiinWR
HP3PPK0T94bCtY0fPEi46rSkP+TmFvHHK5N1cRQthbscDelFgPxtTjsEiGVKap6fMZibqsG14mtq
Phe78aqFpWDwKmueqXU0i1Wdn4vxay2+yNo3Edmq95fctTZWS1rG8KyZBnohN4Zd4x3eR9Y21B7f
b+XaWK0WthxMYMBDCGjaTOjHq/7KxvyjdLIsuFcjtVrRjVIaVWAU+dmMPyZ4kve4BxVP2FG+340r
g/WrzPF6QoaoDBqNboRGdDcWsj0jzV5X45XeXDwGfvdmjXamxCaQn6I3FGY0vSVdjjvoGB3JKju1
on56v1NX5kaT366yyIc6ggZ1fh7m7hTXkZvF5t+yun5NzyLLIspAXdYCnIVptlY4NhQjhpuZcDbF
8FH8/n43Li+B320s3Xw1N6PV6XmkVPlZLb7H7a1AcBWkZI1xtHm/ocuz87uh1b4PSrGs84DOLBbF
KFzuwlL1qGrgoNps+0rz3m/u8vT8bm51CHDwiFK9jJ01I+Ep1OVDJeXb99u4NnarQ6CL/RTvbQ4a
NfV3RaPeWQKoRRJ32L5eQ8MvW/GP8pf1uz+royAPS3HQFfoz18K9gQu4gvbFqH4O82MfqRgZPhry
lRV+edsu4ioiDI8/6rhTN5ekRblWdcwR5Q0m6emP9wfwWgurPRSIc9RMEqdo3njjd3Hc4Ev1fguX
loFM9VRE8V/7U5jCz8egSChWnP0S38q5tJELudLEpU4ApEPE3bokRs5jLLD03ORC44HQdZnTLmki
rBDf78m1ZlYLYGiMIvRjndmIHzXxWBsNDvVXDurLo/W7K6v7YJz0sRsK2rC0wzjZqf4PB9qroVrr
7Pm1OMi5zPdb45sRP2nCuRh+vj9Ml/bk6yZWBVxLD+p4iMDIDpnqyJV1bLg4O+HzEJZXdv/FwQJ6
DfTgl0L86oQpMzx8+94n6hwetU63+/7vtDVUtNMW/ilqh1gc/KlGYvWtEGVWVpy78gZ5ICfsSbhY
L1TZriytZemszxYIjzCxORURi1He3gHDIJlkOSWCGeMmblwNK/avwVb5Ksvn9yfn4pC9amj581eX
jRLFJeYeNGTWlGDsq2I3l+4YGa20BTOxFK+XPfTq+3kzKwnQfh4zYub5SkCx+JznL5MxOGp4Dd94
sTPwAnnYgtmi+PS2McAoiVTk1kLfwoP5g5F+f3+wLnfm9/dX6yvJdCXCaIZoHGQGNaLMgZyRVKcy
8d5v6OLJ8qojq2tM7QYljTQ6UqC2UAQPIp6BRfi3IKplMb9qZHV8yZFpCZh40Js4/zAaxV0dT1eo
wdKFjiDmig4QssLoS68poaFSjpEw6Mk5ttDUEY64o7a6l0KeLPDFjXZikW+a+pNWf0CEszQeo1nb
DfXfYuzoKPLM7KOF2fuHsjF3EZov5UKLYwka506JMLVLruzYS2vvdSOr0ewSyJZzDzMyVdx6pnb1
//z+6iKYy8JXcwgNZxF65zwLmCRfOT0vzNXrYVpfBaNZtGmrwIFSqSFr2ORGouIWSuv+/dp+NVDy
6jqY5QSgmgCJ0K+/odbnFrLuxZVypTOXLh1xgW8avKcQwFrtoBhHd63XYRF2zabq7wMNRTJuzyuB
xvKV9TEtoiCLBRQ4KGvdl3aiEhGG8Jgm8hxy8dVASmecMfAR7Pv3R+3i8kKcChwJSuAIdL892iYj
H9oEnMx5/gRyhDzqP3x+Uf8wMWGCvL00/+qY7gnV6lwrs3Pu35NLLK9qZF9aXK9xc6v5ENVBqi3s
lzBq3JIcnRCrrq9MORTaC1go0HngHAEHkzJ5K6kn/0+LzXqhtVZ+js+n9OF/8qnpu6knXmYxYHKK
Q6bEJddmxziw7izrS10Ux0yj5G1S1A0CV0dy38xKN1NyqjagPIbohxxpTqgiPlPHd1Lyq7qvPwuz
tmkLeOf66DbKB9n61AgyBq6qmwmAEIRkKzThtmtLt6FIUo/KTkJKvYZOHBrtLiw6L0xFLGCju7yg
aj1h9Sp/h4JClQf74PmlqUO7BMNC1ZmaQu4Eg38Gv2vXutlSQ/kU5DiJhhxnOFgFPq5qPN8T0Xdz
q7LFNHEa/UDRc7MB1nJX99aXQkuO/Tzc9um49aN7S/Z3GeAHSxCwuAZnMKKgE0iHSDyEtelUQuGp
Sr3RA+S2ME8fxGhfM4Bho7qTLrojxrdhINoZCFwyuDc16IoIE1WxUDcJnPNKrjdzODuz0G2Rl9oG
oobjsywCgYr1xVuUIhhSaI2NBoNkE7ZRZWhxxs4716cTlpDeorG6qTJwU77kimPitVq50wpz1+vJ
p5Sq36Q/FXOo7pshzJB0qnVglOQUIgibeMNHcfFN82f9BnKWmwqZLYtV43Sh2lPW7dS9SulqZyVG
eKfM4RczHRunCZsfcSDbg/48qdYh5e4N+kNHRTXVzA3wR1eNAJAJk8tGvGmAGVVd4+RSuiVDvp81
7VPTFcBuAq8JfQ4b80sgJV5GYj2pMWblRKiEypOTH7kobrNxgRPmtvzLf4cpi5QnqRl2WfAxwwS1
1YYtyJscD2kV7uUUVU45ISXQYPGGWW+YghBloDYVawbt2dh4ltp7qw22/mQBChKoQGpuoNaumYj7
Ln2pyyc8ER/mXlC2ElqyMpKvwOzy3AdUIAZeXKsHBVGsMW+POerxzJRXGPOGVXVrxcNJinssKaJ4
U2QlLUpOSeleTwQwaOZer4t9HwluGzYQWHx7CAbHF5rvkSl5EgXjysw3FoSvgdoJzIYekxB/jI9h
UnjZt0h57oZnJd0a8p5hdyxlE4dYUFtUbuXRk9Ep27RzKLoaMhm+7wXBvsAAW5kEhlR1c2QT0+pl
KHy7rNJN1OpbqQYDG0efNRnn3V47CJq8H6LCRjLCLSpq5fK32HLiHpCRKm8Gquq6jVWLYk+8Uz51
YSYzsXNzA9k98yyjVxwYacUhnIn5YFBR4URFB3gYSCopbIuN1qEuETcUaJvAB/9VM6WTOsP7rEsE
/khKuVU8+MdYHLsN+nHBDUj/0R31irMgAu4rC8k3MRejWzxVBuqhKp73Uo2odd9UTyW2Mm4m95Vb
DiGAO7MxtvNIvTYRsPOWklTbd8MYeUmcYjY8TwVU8DTbzH6fftK5tbwiymqAM1L3MKqmsBHi0d/m
04jgZDL2uzwFlRAEZuEMcjJ5UTRhPV+XPjA2X6K+30z7Vu1jZ+bU8liws9dEZuQFcaK4rZkKwHCS
fkvMIG57vwN3k+GA4fOewLwvV11zGJoDRWv/jCSXtBV9yxUbrMJrubd1SRDtUC0tRzdaSocQiexk
EI5EpQ9GDsArTRI37ln1oJnbxWBmXCBXSLu1sP3ktPk6J/7JbP2bysqeBqPJnV7S70pR+FIPLStO
0m0gagG4xTTby8b40w8mSqricR5UMO86KzDyABx/C9rqPmvCH1WlPft+dlcX+m5q0tM0aZKjpMz7
1IN0EIxa38Zx59WasFGTboeyq5c0xVappENVpCMO1JUjmgWmJvFxBBdSq8oBHuPGAq9kUlQejaVM
H7jos3mxFgMPS/c9N05WljuyGbeQdI4C3stNoIGW0PEHT3sjA9I4fW776g5yhVNL1r7vWCZttal0
46GrmpsYgFY+gamrTGWDNDXhZ/QSAlsKk/DUCNFeU+snHS9Wsc9++Er3A+0voHyVuVPFaqv02UM+
JwoGJpKX5vIHXRs/qrH5XBkygnmJcRPMkodW2S7V2w24DXBXo/VEAXw/jT3F9mEbdpglmNUTzwms
a5Nta1A5tiJgqZF1MCNjI0TSjRiY95neuUhsAmYaQNaRpYG42TuUPpy6mw4hqjG2lX8pdf0hqQ0O
yHoLpNNDyhSsvLLDjgih31wEiDz6m7asJVdK5ruqy/dRnt92cX3IB2Vrqvmtqg/ffN8UcIcr90hW
oH2ks4zBL/wccvAsffrMgQJAOvuhZ9K9pRfHQfLdRhdDuzWCH1Fmuuj23g1B+hRW45MeRtswTn/G
UXDQ1fIYW9OGUO04qODh/HGXlMTkA+WZYuBtkUwPVRXetGwD0Wj2I2AOwSrtVCjdUO4fp6A75os/
QyW7UpwcEy7fMvgRCtauqwDoxjWALv0JDXrHAjXVz6yUWHEiBSS0DDaLwD/zLVvpfY96vJ0Jo1u0
oLHjcpPniY0RNUXbgH9vOVIi2RWYIaXwN0vg0cuqbSkqw66A92m2dZy5iQ5iKzPcoB/gkqv62TAU
ry5+hCOVIMvcNyUaDxAd1NI4DOC2tUr4YGkiABzhzsIHPq/jD6DnvSKJdgooNT0X8Z3AvtMvvMQf
HEHQ9j7d7c3mB8GZ16gAkGt5Gy/IpwBXo6DeTVrPPZVsUhEfOk056PUManq+B014tIbOFeLJ1hEk
aMbqILXJfWkZnpCWblwXwC38g5l0t4oeu4PBlNedJybQpFO9PmesI7Vv7gQDmJDy3QLQ14AqTAv9
OOfGsYvDnQxYLm9FWzJFdxALp/EzV08/c0Xbhdo8VDm4t1AG8kogFDGlmaYf9FZyOz09NCIpP50o
pZmoDLJ2CuE7Ttp3chId5QqrO+7Adqw9Vf3KUVTz/5te1Da7eq7cIu4cKm9uqXQAYMF1g6sFWepN
/vfSAt4lU2ASAMzE+Sbi3lIEZmVJ+Krt88DRMME0SMviGw9v0CmALwK1vB3VeNtL5acRvHgrho8V
IGG9nB2IbHYPqbjMUyTS4w0A27sRfcxZBHFhAf0Zyseq4r+BE4o6GjcbHc5AthbfC2MCHH0CVvah
igk7upkw8EPcPbYDkZkUb+TS34NX2NdQVpUQmyUrUb9OLdBiyfKKmv0b1a4O8jKuxNMctMdB4U7V
nnqgrj6KjfKiIjTqO63k0OswLEPPudETZ8qrXa10N4nxPTY6EDpfMgxoZS4TwkdbkoobKykRAwEo
ElPEjkPRlvHG09p5E2qQ11vA0CnGqwGxRIavpt+74BpcDd80AZ5tQpHTmCNbSZJzmqUHPJ6crrdg
RYGlFPMvog/cY0gdjDU2WTkd4YSx5ALHtGKY7TGYq9SbY+scKOJWK3q7I5tlpEynpDqCAqQCaGWO
0qCQEB+TDVCmcKPMxQ2XOVk2xfUH8TFrcruRw9uorh5D9LmtWt+kPqC6qHPrWHRK1dqaRuOpU3pC
N2gnKgMYRsm1QsHzS4TuK/POGAebY8nVKhnURfyohmDCzXLfzo+SnwOB1WwSIBtlSLeTop0medjD
n+VQBfo69zakG3uUqxuQ/+ekLO5aUHcazmoju06VQOSV+pPaZ8dWEO+62XfnCFy8SEAtCR8a4N3W
KEDQ1z/0eX6XiLEXZ9H3HEha23dckt9lIGBxrbz0A7FbL2wyWd6MLPxAG5ihws0T4HGInrdl66gy
Utiito3EdMPbzq4LeWeJjScktdsXNcyQ56j7VLCFpCBiLsKXQEtcOWm5UGcvFNMbFJY3uRW7+SKS
UBiOCURdDrG4FsDLarJjQGGowtSLTVqczGMyWfdDB1ZuCFlHnMRZ6SVQEepKdFupdv2sc4MczYPJ
JxhiFRfJbaj5G6XXNkNSOQ17I6o6V8KgITCGXSC230LAzgZroozLvQbmTkaqJRxVw64seTfVwWNV
yl7pC9vIEjcgSW46K9roUQGaSeW/Cg1QQEoeE0KXu0n+3ILZlIER6Ub5U+Hqw7xjJye5Iybxr4eh
UtSbfqSIYn5TLRwB+9QONfEhQS3BFnN1F4zKgwYnJspCNyc9MaKXhsaVnSDsWWNB1I8Gp/zkJXpC
nFJuEg2LWCH5RKXJIex3Ul/5qjWVHSiIp5T53qpNz+SlIkXKQeJhmqopkepkazrqNMVyf1s2ClHe
PAKGM1q7RqqLGGiyVRJL5cCLTu1/ROJ4KLTUSSyoGXWzadIEwNHyRjBm9j30I3j9jQAJQqsehlQ9
ZvMEwr69nY3w0RgG21ruPvFzlOP0rQ5cF/Exw9s2iblO0uBQLToyYehNSXObiLWdFTXwUkxiw21o
tg/q4nYaGgdplsHd8Zo0Aq/seDZYQCnT/DFvWncwu23sfxasBn5McKCceNOaMju0A02J8iQA1QZK
j0Gk1vmRN8K3Mc1ykyXFsQ8ip4avZsmFJ2f9TZXK+96aXPBREBRjeit8yYCtyzPhIW9I3Lx2AiG9
vKBseeI1OrD5WnClsrGNDnBs2oL3E0Anh/CFxu7QpSaIWXOXZffNEDnDYO31rNz6AEWT+HOhdVuI
i3CUWieTEwe8q620pJGbu8Qn7xCnh9JEXnqQtyUv2iJmA8vSDeKv7gimLuhfoLPZE8yOSRlJSzQH
ox7ctPyRgRYF8e0E+vBAUtep2oGkyPNghpu6iL2mEQ+qHjGxkHVUUP+JfGvpZMmlEp4AOvpsDOCa
+7BRdkVv2XEcbwO9/JLXgYtrNuQvBRjn6CBS4KaDDoWp/CFP02Yo0k2a6gAgeXdyx+BwvkNTZIvy
L3coOrQoOfsmsrTy5Oo8jKW4PAAvBIloBMeKSyYNQnIk07EtiRzT2E0JXny1Y8lHtj6rNpBVSEjV
dmx4PSqjYxXZ7cBzQgeyOyHyC1jOHmOCJuuLXkBwhOnkA8jyx/xG60GiRj335LdqiL52yz3ky1u0
oBPQ389Jmm4XGPMgxADz+n2faYdakzeTBuARg4QeIHlvpvtG/ZSXDekSYJR+YMM0x/WXPTWQZMBx
fUKeOauEvdACTI0+Z6l80/fDJokUbojam4ZwM0wWBA3RG4DmDmG6CZPeyYrZNmbzNq8qL455aiDV
4ksxQFD5aEXQENieZdpsFL05lLNod7PkaBJk5wxuUq3tDYLI0opuelPeaLnAuhevpIIvpU9xc0CN
QtYVatqrpCYzr4YZQFFQaJoD/t7J+hx04QvkECV7eD/DeRnK9aqxVUmNV2KnhbFIbrAWVXBOBTOa
FxOkDlPxTL3Bi8GA/jAKEYySuJluEUwRbNQz/6VK9brXq1yr0QaVKBkDsIvuKHc8gjXtSjb3YrL1
VVeXP3+VzYUs3EddQgvj+NFX7oz0se/37w/npXz0606sSmFiK0U0QhNZWMFn+Gpdo6xfa2CVMNbD
rPHlgbWxxFWzXV5D1l0qELzuwKpeo6mJGhj9MkakyfqHQnP1+qnRdu8P07VWVlUbMUZObpj6/Cyp
P6r6oWw5Cxei+PjyfjtXZnyNGS3zedAzgd4sUUn10FfPvnqlXHilK7/216tFpZCU1A2E+M7VTwkm
SnEUOlc2N+/341ojqxPBNBLigolZxyMjUjZSdEpruAb/z9FaHQVzhl83z8r8LHQOqRC1sLnO3u/I
5QmhWIMNIkKNa8UNzExkHwFpQA+hQ3pNGO3i2ul5sQkDAQSU/Bc1uNUOydTSLA2LtRX4d3N2Xyqf
a/lK/fbiJnzVxGqTjK04CUlPE2QhSfwE1xA0y/Jf188gr1uWpgJowiPi7UHlYzMsVUoG2iiL3Ux7
GorvIpyzyijQyoX3qOXEcNf8dC/dOq8bXdbgq4XczTIIqpGiUNrswwkyQ8AbPCc90LiqcuWYvDRH
AAVVbGFxiuevb9uqLSLVvgD+0Ep3GmmIYht1VxAcl7YMGnQG5UcL9XVptQzQQy/aUqSemnN7+dax
rlo7yk6m+fT+ir60Fl63s1oLlh6DQiwQAS0F52NSuv/ydRzPEHYGuWGuVoIYTH4HuwLNVN0/IaOA
xOx0RR334lwspmr/bWI170CQZqkK24wSqhw+aohT6Vem4loLq6kQ+6nS5pIWkuA+0859dzT9f9iR
qNDp6AVh3C2t1R46I45UnMKzc2+9iPFzgzfqv0zE7waWZfBqd6TIV/qChIz0IFFC/Fr2V/gTl7Y8
QuSqqCPijcTz6oQXeKdTbQU1ObXiXm8GHD4sCh7Pk/azGD6E1Z3W/Qum+nWTq004Z4KPxhqg0D42
bqSqhmM7uvihb7Kp//7+6F1aAUAbkeNgN6IssLrvBXyX296fwW1JT1P1VWl40wxX2lhmYH1oopwq
yjKCehycqzZMpZn0BsfXs+kXCPpjD7+Q/t/vx8U2gOwgsIR5zx+ydHrQdUnqV1CM4BptNWXz959X
cXHD0ZxCDLJ3bxdZm/WoPhLinTXrSetO8pWdfunXL1wGCasP1fjDYa3PTASSczZJk1Latilu/P3P
f/391UkijDwj04CjUEs35pLx/svvS4vPjAa+3DJ0xQDn8HZ4cqmWmlAf2ttQIEduvhT938qJrltY
bQklhlMklWN7mww7sbzTrQ/1MdG27w/Tr6vn9UqlFbSZAP0xCZivrKV7RgELAAXK5G01SCe5DDaT
HzypoOW0/jaFQBY8mmF8Ti2YqX5CUuBeEJ415TPp00Mg1rsO+vaVX7SM3PoXLbZ+/CpALogcvx1Z
GPSFNBpmd+tX1n0mWl/9VP9QVwopiCTeirK+15reSwfjzhy7n1GeftdmvbuC5fnjKbqMCwYJEn5p
y9+s9a3Nxqp4//ErJJjyODZs1QFYRN9Vt4h+H8cyRMBFbhGz0c3HQm9OymwG7vsj8YsM8XYkLHz1
LAuVM3VxA13BsALFB9egdPUtQi7xPpy7ycUv+7G14oca623HiPytoAvPfp3Mx3Se70rJ+JKr82MV
6a4a1N8FVfmgBkuilZoXD+Yn0YyAYsiZeOdLoDlq4GSePw0PWKpQTVAiUjokm+dOvWlV5SZOp41i
zXdccSSpQa6owqfJML1R0GFNz2BrotL4kVYUIccGURXVgrTaZvKuUKZNZJC5hOVMfsxylaw7AjC4
C+X4o6XOm0bQyO8V8QsaPMmVYVufLJwo+Nss0ZaqW38axFidPyvmnNa3zXMWHJTgClJxiaFeTQp5
ITR82S4m4CVxaent8uzh4CdCF03nMqtfMim6pcZsQl8uJHtKSGKXoiJsqjx7eX8xrHr1R7PLn7+6
86egHBTTCnGfJi1fVDCyp4f3W1gDQf/TBB4kuCvSO3n9QDUsklohpUp65qP9FCrAfES0LaoIsw6l
aU0StIZ0M9bFfAsDniydgQjEmAsZJYWk2oshSgZojXU3Q5H3fweC/++PW4wf0T3nslvFbdrsQ4VU
GfZ4uAk/dRWVee/9/q/igv+0IGPwBzgNE6r1OyAK096MIqwFJaqNCVhrX/hQAP54v5XVU+BXKyTT
NEC9wN+0dStDGGeYgzHIfRw7eTXcZOTK4xQkQnTlhr3Un9ctrVZMGOoV4BOMPwd//iHU2WnMxtzO
o+jKyry0ITilFmHMxdJkbSY+RMGMNacynXNBuB0RtItnf9ulwRPOfpRxh/ijKEZ/B/L/NYrLJCn4
zOLAtpZwD6o+BFA2z+QgToV6j1/eQvMTrjmbSqu7aN3OmoMnWlMs1xPWvAns+yKSNk3V2NTTbDF5
NtIbpTi3SN1Z8QEpoX3Zyu77i+XS0L7q5pqbl02oTwoyLrcUFJvJqeePRXOQNNBGoBZ2/9CWtHgq
8RJeYKBvD5goGbk1OhnHdAEh5Zl7wlBPevZ56JqtqLY3Heyp91tcPTP+M7hL9EoAZZqyuQ6S48hA
aohJxGkbhJKAXJ1SBSTAlbb0UkvJbLOjMjQZRbyXtNm88ky7OLioX+I2wKOcaO5th5U0D0wC4Plc
U+yXW6emOj3LTwBEN5Z+lowrB9hyQK3uDRhhOJYRsPMyXIvV1mY0cDX581kT7ntrS+W+rG9k5PxE
+/1hvbDv8UPGhlfF5gmbxgWA++qmyC14bpkfiWfJugUb5Pj690K7sv8u3EY8blgoMNNFxHdX0TXI
uimZjE48F/OTP2+0a+LOF7+vLV83eX7whHrbh7IIMqkfKwm6M9pTFMuvjNG1769+v1jPXFN4UaLj
HTuJhHjPX1YQlsVtAm5mBhak8x+vM7EN5SydFPEsUrCT3RnJqven+VIXsK8wFUXmSvzjCCyp8GYZ
L5OzeYsIMsXHa3jzSwsWBhWfJh5Q//Bqbc3QVEKjl8+VD8Yw6QoLjbFgk/XVNxiijwLR6Ps9unA1
IhBLmQlytcT7fHUedHki5kLLDpmBMw8OCG4LhauHf2lERxeCxC8P21UcoSDkHRtjKJ7zBJGt3tcO
nLKyk/jTM1SE7T80BoNHNeCILVvy7TLW8zCTUM8R8TKzEHGKH4NAxHoxi09idy33d+E4wz/wd1vL
n7/a9jFZoVRFAOacpl+4Liae7NGHznrWUUE0zGuL49Ihg9UQaS5kZf+0/8GMxzRqQ5jPfRU4RGzA
P7EwD6+JL19a5DwBwTWKPDLAZLztlJz4quHPDReggrph2jh/qVL9a5uSCIKsQSc4x1YHDdVNLRdL
fbn1Klu7iZEse38JXO7B7wZWJ42iz6CWWmU+q9VGR43lxz98XkHLHaAwTkzrWyWuTbJ1Cbf2rQEc
UX/6h68vItssYIv9snqAWsYQgp/q5rOZfUf2TUuvHWJ/njEY4SmLAJJGdeSPc17CtiMO69g4dT4A
t/AUWMgkBo5QoHpYXiNs/jkVNKYp5P5U5ULCrMgRQZOiST+Bu41uIv9K1vTa51cbMBoSHfNjPp8f
qSZZ0ZVo6dfz620AQbKSox5OtoFR0vowKQQzVjR0B08ioNR6Po2R5rZzgPZ0ZUs5RA3hRqhDwLt/
6bjHtLxteNWxQQBY5KPJeArq50oznTGo3ffX2Z+nCS1guAcLcUmZr12MemvIkayla1L0UHWnCkpC
YlzJ6Kw9KX91w1C05SqDs0L2/O1ZUmBWKGKqoZ5MC8l7PZZRa03EpLobcrzywi6KP+qppIDJyB7m
sRY+RnIWP7ZjR8GrHtHxFlt1C9LXujei1Nwn6TA/5Loy7WVBnT53QmduVQxyDkEwiMfOL0rLpmYl
o5SMZAMIGwPqbiRjuJB3QFHHGpS9NhjpXSSFulf0sEgrWVc/w9+g7IXpAIAQU/qYzKPwcZRn6ahH
MRreclnqWzFJYq/rfCt0Jlk0H9MkmtEjF3s7+l/SznTHbWTZ1i90CZDJ+a9mqVQllcvl6Q/h8sB5
nvn056PPBbpECSLsA/RuYNtohjIzMjMyYsVarlJBMFbQUKB1w0sX2C/Unn63ka+uW2665mg4hXsu
+t6F2lmJ0ALKGmdFGgZ+iRaExbdI9NJfLy/aDGOEDfwbPoFpYqEfhkEPHVGfJODgGcxkG+DU9z3o
+iAxxp5y/EfBztW1rmtxp7VWWJ3aftGEY9tvm20q7bmey7pfP1ouDU02Q9FEkk2PSXXyQ7EQyUb3
tk5XLQeIEqI4hh70kxVs7o/tendcmpzERfRR1XGpYzIOYCccOj2k86ur9ojG1vv7pq5Hp5M208bc
tsx1O81OJEGfu01layddbfqVp5nZqY99B770BCC87jRLVJfDVdO5McIhofh+3/z1EYp5Q9G4zwgt
ripng+1LQ87D5iSiFXMCv/VfKiCNV4w5HjTj/ke3cppcDnmbue6Qa6fMU5/1IDnq9MDdH8SNgxob
47NW4YEka9PyWTMYlZNXuooMYDkskK5BB0vzoItTmkoHANv6EGfm4muohSMBesv2s/R85ldcT6VB
DE2cS0wgpm2Wyv+TFc/XGoXD1AE6MQSfIXO7P8zraP3SwCSwid2iG4qorE8tPMyr2DDp55dl77mn
nfMYOmrz17tgTEyOuvO02GpXrwMjifNYxLp+8t1T5G1Mf1cq6/tDup6zCxPTbI9aOgWMMZiwN3W4
ib2ZEVyfUePnVQtFRXL6V2cUgEdJdLVrnGS53fjSbsh/ZdCOag6VlH4m7Lw+My5tTY6pFOwUPAvY
SpOD6rhrV/6VOX/vYyoUeEhRwrXEQ1FMblS+n6g5r4ST0myytT4nU3TtYbyciQpHEzw1pvvIdLPS
VlzFOindS02aJKdmoAw7bS7xe2PZgTaOlU5gIAQfk7kqgebnEiTMJ1/+1jwk1pf7XnVrGIxj1Iwj
srji8aMBHmpuyG5OgSxZpyjM3W8BDTofh0htn/QGTPx9e8r1Ia6BYyFqY7fAgDLNq8GA6zbUP5JT
aIuhWph6BAFvSnZ2WSutBlFoFry6HhzHsUSMXZEigz06avZJ6hsCzHsPxDpNflkJQDWljLrnonfa
fZ0FxrKvLMS2pLT+eP83X8/ReCiDNQBjhJTX9Ce7kVI1cLfGJ3TCZRC6JkX5Q7e9b+R6nREiIgIk
2chrEpDJZQDo2QRqntIGJ1OmfZVu3wAy+vsmrrfdaIKULQ+mG+8ZJ9QCuFjN4BSCjo+kjwYE7aL5
68Q+RsayswxpC7pU6mQcrtt3mpxAKBvLC53uw0xGdKH7fX8ot2YL2RhuEIUEHHmmSytd2nOGqCk9
llDuPvf+6v7nbzgpm+K/z4/m36crlKr1Wp3PO/pXmFKl6rhunee8Avq8/VtFb/aCBg8ojz5OKlLc
05UPut7s5Q73Ekn0aFr0lrUza3I9W3CXmJSlgPqh3TclgYSjxQzQpihPmViV0jZNd/en6/ruGOly
eP7JvJOQrB6n8910+Zrs+bYalCdIIMvtQLF+mSmZ9agi9rIP6ew4Rmraf75v9OagWHxqYrwiIGa5
NErnryijKi9P1U96VoLX+1+/3ivjkP77+uTYlVtVT0yvKE+h2NYN3cbVvupnzt5bIyCSHUMGSun8
+3IEdhjleTCE5akDPgqOXJ1DR942YLAklBDGUv2lAZWuvkTRWPe+eOr9JzOce2/8uX0un/3skhHi
g2Sbgg9PhqDUwgtdyxWnCls0REQ5YgMZzRnWQMLyoYhd77E16ek2bGRfCyehDzUIWvq/IisUyTLw
7Pyb58AbqRe+twp7JCwsmQ4eeuiLbEcQmj0qUQ/bvZS7u4Qul42CUMGHkBNuaTm6tPMQkEVnwaqb
habS+eEZXQVLh1RiSE/1dGUXEQIwsSuf6IqsX6y+VxdhrYB1LEBgpctw0LvdUIfD9q89yDT/ZNkJ
22Wc6XLySUuXauGo6knTN0N2QGu09zf3TdxYX0yQLuB2IuicnhygHG0tKg04yptt6q2oDN///vUx
SLV5VK0FToli2XRf51ELcb9iNqfUiZkvzhZYj6KhS89pVdOfLsme+oUCpLVNupqERWo7c20C1z9h
TLwgBYqWuHUt3mVZkhKi3sNL4dV5VWDD7rfhUktgy98W7V/nyLgekYsnoWtDMDit6/hdwQvPDMUp
BdpJf5C9uj+d13HEeP2qkEjRN2BxBV96RNaGcWpybJ3a8hgE4HYIYDb9230j1z4xGiGbwZTZQL8m
Ya+A1oHXiIckuljl6HLN+cStB+SYbCXFx3vhmpBNrkypLXOpPQVwGKyyWqYXtKQJlb7pMF0Wvdyv
hE2qz/Ls+qWOESR0HbOaQ7jdOJ8vfsU41++uHD10Y5HLYXcair1kb1z1qFrr+zN5ywS1X5WyD9Jo
Vwj8INA9vykx0cOmD/NPKR1caNTuG7n2CWTR/zMyrYciMuL2AiqNk/xsO4S7OxoY42zmfr72iUsj
U5/Qa6ntUHI6SXTN0U/7l9RlY97iYhDicjGMvq1Kekq7kyV/i/2zGs0ZuBFg2OMkAVgdz6LpReY5
1WArrVydFGI+k8bHsPhCSrv84WuZ+h0F1KFEM6Cfuz+vPeAiNTgFysJo43l+pdanrhX10nbdk1KY
Tw5onxkvuDE+wV4dZxFAlpjeFV6oURZ3deXUp8Wy8haFDc8FRED2SpNnvPqGL2CKeEPn3+PKXa5V
WWgqlIqaclKNfWQ8K3PE7VMKrfGThi2QJKDwcwOIj1ZJ6mUI7J4KOYwPXo8KF43aysmB82Bd5VWB
hAP96Y+QoesHvUvlXYnQxSHoLQAsKLDAsKWgaxF25kYf7GpTBIr61MV9sQ4hbPrYVVVyjL02+Xl/
I17Py+W5OfFhv8jasjTGSKZ/KZS3DM3M+wau1/jSwOT0rxolSGJNUk6ku2UobKryUTEL0L8isbpy
UZbN8Jgocj4T+9/wYZ4WYsQEQgPP9Xa53lKquBBV2LiWvEOTIhYrM/i7rgVWnNfefyamZ1jpymmp
G45yQr5Pdpd0hirazOTNjMKcnGB9CcGFHWNC7R7Cbw1kEXPAzOuDeISJIQQ7KmES80yWxy69AZWP
ZDihz4DwlW+NWcNyUWVUWUJtdd8XbgxH422hUTKjvnuVdWl0Aw1yrx9OdtY9JAXycrpCbkE2/v7g
ZFQkdsgd8TgjJLhc/Vov3cQpyuEU+t3aGl5L2Vn6fb6R4Z3ps7mU27WLc6bQUEA+jDzGVcgL5K3z
w8pOzzSAoAAULEr1Z4piXpp+1dM5DP31HF4Ym+ZDm9of0jjHWD18M6J9CoUGUJm/XadLGxO3G/qk
i3QhpaAHHxHg0doXT/38fzMxOXfiSEqAnDCMAnItyKogqan8T/dtXJ9tl8OYeIGktknbK152zmkd
dbPfeMD+voXr3UNcS4aSLCX0OlcOPYjGCDSO9TNsIvKi171d6BufQ997QX9i7tV5YzgXxiZvc0NR
4z7Nc/9cID6wQOjoqPdz9J/jNy4ftgxIp9Qzvt3Gx/PlxmlqtM5c3/TOlA9S69yU1GOW9Frn5XPv
vv795NFPwO82LCGb0z7MOinLOmcoZ9mEgiYEubwooBow5464W/M2HgOAfcgDXcExtMarS61o/HOl
7l90ZybIvLEf1fdfnzhyE9iaXyl8PVH6Z7RZnwxy78bQzykW33I1QPQyiUwadK4QhLkqUcipFf8c
x1SQH9xoHyQBtF4zj8EbZxnD+c/MZOu7Jbw5dinj0flX0AUyhLkCYbUIVWYD5b37HnB77v4zNpm7
LLXbVDIYU9gYKwcGBxIni1Z8uG/l9vpThwbHBmJm6mdxaQYuMYp/1qAsfSvIEu/ltprjSbhlBXVz
iPNlWeHtNI713csMkRnhabrjn3UKI5BhmF/+fhTvvz/6x7vvozgRFq7nB+c0ij+0RrBDSXBm7W8t
x3sTo2+8MyGnagd2kSG48V4Odpm89dMZE7fcC0gX9RVABwb1x0sTQA6sOE5Y8UwYC1hTq+TBCZEg
01BSCecS/7eX5D9j49+/G4+lS4qc+PiybLSrPrWW/Y/7a3J7wv4zMFlzQFpm6/qCPRk2sAElizhD
qFLMFa9vjUMDJWWYxE50gUzMCAdhCZAa3hlB66+Q2d4fxNzXJ44l5Cr1w6jxzqqkLZ6yfC6GvbXk
73/9xKuqIe5bxebX+yO5Xb0W6bdQ/t64p7mg79ZqvDc0uR8HLYmtbDR0atGO20jR9//bRE3uxkBK
TNA+fD9RFzla4uv7n781T6SWSIuDu7+OWb22Ua0Sdq6zUpurBtrdBD2mVgmXA2qi5hyo5NZkgRUA
mMN9RAgz8Skr8ewu6z3vrFVHRf6gKjDnquZM1fPGnUVLOr2MuC7E0tNoIqmQ5Uu03j1LTvYid+Wr
kiU7I9aPvqPOZZRuDIh+PIjYeeGPEI/JgOBsk2His7EF/RVUTNvZ0veNjQJKgIFQ/x6DicnVGMYW
KhbAK86K7r7G6l6hTeG+C9ywMPZScVNRrKK6MNmKqiohy6ql7tnxD+7B7mYO3+vlIP4BvE/13sDD
pu1aooPi2NCk+pzB8Upv5BoMYbawrOajK+KZpdcmkSSvIRLnQgMRRAWGZ/JktjpFjpFbd/Wz7URQ
s2aeWEuKZ//qU6nb+24AgfgAS1Wa5OnKKh2oPDOkn2V8UkLkBCLtwdJSOJybTtqUdYe4eyqXB6un
DhnIBTLnQjjrLFOQPBWlvRNQGq+bNATKB3ABaVU14MivodompOwNhcaxwvgh2037GNsSxKytK0Ea
1/arhpTLKulkW19WFiS9lL0kuC3q4bGkpDuKradia3pRsDYlmLza2A9fC4MDIPBh90gSGMrKVvNP
cgMB5n1/mCzY/87hHxTx+L64Akalud+VGsivM3DvlUrvjSKhFg2HsxvaM7fAZPtcmZq4nud6Wm63
nn527WVkPBbp2hOb+6O56REaOECL1z/965PzM0LKgp66QjunTXU0hXFGmgECuWJ4qC2SwLrdKgv4
XWfodyZ76n8HRgVFhyiFzuFpy3ytVW5Z03N7ppf3e40ysTZUf5drujIxmTvbd52miVSVJwAYf0X/
YHfKrki6mcfmzfmzqDPT5EqH+zSpMaRhJyW1qZ7DqvpUJvVhKIat1QJy7N0YUUX7V6lrM0O7OXvk
z7iYqHRfNbQMkivCxu/UsxF/oBagz7V033A74mUQS2RrOFmnadkqKu0MWnX1nIaH3rDQNUeVPX29
73g3tpE9Nl9x2zEC+ksu48C0c2op7Sz1bBYx8gBZr7zUKpSVcSbBSN4qc9pQNyaNrktt7IhFresK
OU1VoOnqptKQUg3WjtBXeTNzUdwc0TsL4y94F9m2UjTYbYSFGnU22FJ3teQ9gKDeOnL4dn/ybg5G
I48GToN0yjSRaijQcvDn6jmHA9SU1vYgz5wLN33gPwvTPGpo9EkWCEk9IyT9ezC0fNnXxSHz8+jv
zzg4Ldg+8CrQTjx9fECk1xaR46jntsp+SY5CzX1QvUUsECW4P2njUfYujTKeCBeWJuuTIVE1iB6P
k75UwVr7VCIuDE1ugOr4euhnmt9vzt9YvaWJAkqr6bVOV0Xty72rnR01+9gDGrDiZJu2+szx82cd
poPiDW0a49ktgGtdOp0GJ23lG604+2GDGAJZ/L0aGu427WpUpBXLtx9UO6y2ou5oMa5FvlYkz9g0
ZWk991oi7zrXVJYerPcwtZa+9Nlwy3zp+hTXUQqg+QN28yfQ/gmkB2X2SbFojza9lspQh56yZfrW
pjGqbhcPHLOaX+rLOhmitXByWIVNyYe4dcBPVXpGAdhliYmYut6jsZD4B6XO4mOrF0+y7uWbPtxZ
FsSjUMpHKzn52ClLBAr6oUbfJNceucmjVw/NgZUTNq9q68YoRCMX3ks0vZpZ777E0GBsyzRM6kVt
Dv1alJA7WH2Vv4ZVq8GVrJlrw9Gk57YbkqXSyeYyNRPzqxrV2qtXozlAq3+1rhr0Pe973i1nANbP
Y5EQ9RqRa2eqGgg5E2c9DD676ZBDEaJvASVv79u5dSygD8RpagAJh3Hl0hkQxI4Vsvji3IklChcL
LZwjY5yx8Kfg9u6MiwvJROZIZiTNS1e96nOETZP31p89CqcV2VudvUNkfzmCXLJtT0lVcdZgMfHT
ftv0ZO4hjbF+pTSF3Z8u5daJDbyC3n8NepCr95ZTQcZR56Vy7n1D/wifJuSnZPlOUQdJbJoZ4Sf+
n7GSMy37WPJiUhtp2CeZ6JeBqJ1VHPtoUiRa8Umz6uKYh0n49f4vvPUDeaVxx5vUMq4o5egiTQfd
7bRzkVvxHoHoaAfxafA9cn1vr2WDN9N6fdNRqc4pYsT+gwW4nP7Y1RA2J+Fx9pVkUSgfughtU3cO
cn3Tid5Zmbip0+dDp/ZYyQu4iSky2H28vD9xt/wI/PuILyRQunp4FkOjum0wKGfDQovBQqpBFvWj
cCj4Bln8UBXQwd63eGtQwO3JdYw0OFf1Jgl24j43cvaefsg3VT1zhNz8/Nh9b+IP2lX7pQVRv6Bp
TT27MAxr/gcvFDNTdsvXSMby+znmrtvufcnyq9xyxHkoD0H6rXK9dQt5c44E3N/P1HtD4tLJ+tgs
M0N2CV+9pZOUuygOZybr1uq/tzBJaBZt0vWJKXFKDYX4mNCsRQIwysAG6cpjlTiU9Acrmpm/WytE
hpk+XxCU12wCUpb2TVMG6rkXB1H8cpM5Fog5A5OrnrZltQozDMjtyjkY/T9EfOSDRtU8skJXWWA5
NOvCozR6Nszu5KXJuh3yJ7mVZsyMR8g0YCEjRF1WUwAjTp9+rVN6uZor4mwU1YI4fRHGLxkcHWny
2hfPcuLNeNt4mFzbg98IBjvYeqZ445QLpJWjWD3rNJL4ovhiJO4GprWdUjfAxty1YvB2l/X6030v
nzKi/LnK0GmkbDd24ZCeunTzrirh5E55gKp5WCzBujyowt2FaYfsQGYulBCJCNGUP0Xcv6ggT0m/
gEZxmzmWi5sTbv5JXXE48WS4/B3Cq2tvMHPWNTx0KFjYUYJsSkVpZ1gJqkc6bcT3h37rFqEaBq5n
xHlfve6lNNaVXOnFObYexLB3q0PZzFzdt/bCexPjYfYuDskaJRv0lkhHTl+rx8ifecrNfX4yZ0ob
BbDRElVL/WfV/DKXFJ/7/Lhk7369nmdKY6r8evFJ7ypUOv7liH0/PZMbVtXqiDcHBuJuZ8g5d/i/
3BbARWAyoiFdvpIhHfq6VorYEHA0qzpyarG2rXqFrsfKLheGjoLYfZ8aF3S6jUkX0clBygNV5Elg
qPfCBNeHYnCKMDXwmIWfnGT9hwCzdN/QrbVBFYbwZ8TBE4pero0UQqjrmr5OPnbdA1BY3//8rXGw
CVUVDjINrdbJyhRtFnlB0unnvDzSA5imqO/tUGj6l1EguAzcnhCIBPnlKEIE5CiwqjoCrkujo+9l
5oa9tcVJuI8JUNKGRFqX36cSEoR5S2N2nD2Z1eswABTZ3p+pmwtBwAP7l0X/gzpZ8Ry0E6/UCBPa
izg2c0Cxm58nNMSHR/aZaQEamjhg5A7EtpX3lrf6Ugvzzf0B3Fxq+lygzOZhbvxJxr/b5Vo+BLnh
stRptOg+5O4qCdarfzAB8Jl7lOwFsI3LZaAN0yNid/Sz4azNOF/4pAPj4EeTff+/2Zm4k5lR5c4G
Uz+3GnyFKLQIJCSQK0QBcMZxbzrWuxFNjkYhOjVNCX/PNp2fiBoMG1gl7w/mtgkYk8AG3WLP8dNg
bA7Qz11QQvc2nIY2+ErgPVPYuelg9IP9fzNTTJgBT0CPyImOWLiy8+jcapOPfz8Q3q70gZP60Qk5
L1dfKH5OvDYwVwN90+kHyTiHij+zIHyJz0yPXjrQQAdgC1jVZEnKzsyj2Bq086CiQqjpX2tehT1F
mKr40tdPEdnhoQzW8C5u85p2lwImzTxZwBC4CHsPeYD6Dez6IkqcpcjaDVjdZdW266DxVqbU7Rx6
5QvvYLf6TqTeHlBlpL2Wmbow1eIIqc3KqaOl0fwoc9DoCF5AX5cnH+lc3PtmtkijRyf9FdefvGLY
a8XPDgYsFzhxY35Ka7EIaG/IhrWbpsvxUxIlDStCJCr9hXAKP8NdVCiFSTA0DptORqrzZKpPkQT/
/O86KRZ6u3Et6AOgMPWMRdY+aTV5sTI+lkq80LJX2d7DtErfKMSEG2ecgwgp2q9obzra5yTVF2bx
EisnQ31BanDVRvIqhM4MKpIueex0f+z3WSpGuupU+eh6m9oNl13ULcmG4f5mq2wYlOd/9Yx0KccN
im4opm0K5UeD7GsknyunXhQAQ4vkJwJNadQsbPkt6GUqNtEKiZDtKIHW09uhCrGI0XcKem05oCaD
TstSR7fXRostqn7p7XnQ10X4oEn9rmOOmnwUh0RWbBtAJxSkm9h4itOnMg83qbTx6KkrKecNh4hs
o/2g1DpzniF0ZH4x7eBJc5hatOOcX6MuMB24e+o9SGDSfveY9yFSXRGZyWDhOQc9dpbGmBREKCp3
0UuN9GUm3hDYIruo6i7K9A9O4h67ItgZiISpdbfz0yddXvuZsTDJSlrxsavUFXkp8jH2tqufAl95
9APkb0IDzs121SJ2JSO80TYFDWG/fJFuh0w6BOhtGYWyUINsYcD36FmPLuo+hnqu9DUyr2m4E90m
1zdRe2zjXW9uyuax907W8CW3LELnxxw512qdBVvRbTN+q2Bhpdpcugm1VX8/NE9dAH3sJlCPnfEt
zj9lUEUYIltogbc15HBV5x8j73vu+rTQP7sOOjoevoks3tjPFC4zuJjT/rWR9pH5c6DeCRrf0VcZ
uhu8KxZJgrjV2k5Rl3K/8MlFGyJfpRwDUtpyOr5x+aMqOJKfXZQ0RHR1t+iLT73bPNahtTJaBEYt
b1HXB7pXN1bhbgTSX4UqLyzXW7CumunvpQGZ1Oboil+q4uwTWVtGEB4a/d6o9GWrPKbpdxG/BP0n
Xz0a1dc8Q/cq+JZpD6YJaRhNyjS7cfGFyLsVm254CownE56FipqpIvscBghrSsMyMzemDP1bzWb0
N6j3etHvLkWntMCfP8ji0UcPmERUaWTL2IezxChX/ig7mX0PkzcKCItGfUVnL4vCQ6vmC7vIVpL0
YCLVHJnWKpHQBnWjT1X00rUVt1dMs7G/9/KdFz5qav0iZ+4qRP+vDL83NTTnIfIJ1joNDtaA1mW5
l5F+s4lyklZbamRGXOEsUqTYaWSHdhE3TYYnPc3QRASGUg273oNLwv1QlOUuQN+N/vJRDA3tF3ft
ZT/DIl2UgEgcZy9rr1WtrYK+XnbDm0VJuRCcSGngHWtfEJzUe6Pr1pFTnByzXgeQSw3UnAk61jAw
rNTWXgWue/Z0daVnyucmqpceSJXm2Qi+IvBWqtXC4dDUn5T+W1YdDK9fGpKKkJy2qS1SiP1KdvVV
4UUrTfsVUHqzs3Nj1AsXMkFZ/5KTMOMPRfSspJ8Uqqe59EWx3oR3yvQnT953HAA4i2G8acWbhN+3
WfwoO29V1zxBkLtEm66MfuUdtGflUXi7MttpyVMvB5xZ/SKy5V0VNIu0OJjSlwbnD+SdE33sk42S
Ih8HCCFTV41dvcaV2BeKDg3ksyidh4a/NY3mQXO+SW3DGYzSOeqF/lPOjlB6Zx1ZKBUjUtLE4kvX
vvjes8iecy9dJo14FoXz1EPAXKYU7Y2A/ek/WHGFtul3U4f+WXMXknhFBwhii1R2FnL7YOgPvXWI
m2CdaOmzMSpDO9uhOLrW2YzOaOx63AE2KPNI/dqUD0LfWPpxcJ8iYxewVe0OV7aNFbrCi0bpNloN
RXA6LGX1V2ZvRoGI+ix4/tugMir7q8OTzSvWtvtWhfKich86SB0G9aihnKx/b9LvTfwcqZ9RYiay
DxZN1S7SwVlo4FtzHXaRiroJA5H1p5DG97zZx0W7gRYEDHyEN2ebXH1Jk22CkqK+L+XvrhcurURd
Fkmyl6ut6Sv9wnbbva/7e5+DpYZCu0bBpkecV7LqH37aro3e35v9URMrQ3mI+e1G/9npD6UwwIsc
hU2XbAtjh8phhy6b8tQHj6mxpocm73aZ/jED/Z1Xn9Tq0bH0ZRrKSxGehbNN0aGt9oZ70K0XlRKS
/NuIKQt+CYyNYj1bLrJrCOk2B52+HEOG6OdLaf1Wswd/SF7JXu6HLl8Pgwn/+HdgKEdLFCthvWWk
O4aXAl1CNFWRRoWOSBWvVoxm4RcSkXYBf0MwLAIO2KY49Rra6CbdvX29cWi+SFt1LdPq5TfxrkUs
ld7MlVoEC4Th1nKKuASolRzF50L93FRfBs9FAuIBbeyhPtgVfK3dV2/Yhc2nOKzPAVJGwh0Wndd/
Nnt96ZtvWRdtfedVCz9GDtKbo16dax9d/am2H6tyFYhDJX0vlXTlhQiJZl/KMIPqU6Mk3y3zaueI
k1CyR6i0vDLcBX15hMViW6enUOfGooZ/LNTvUoWoffrWN99LV8XtPsnhZwmhum3qmEfP/+EiDDvC
JKV+qTY/be1oE6tUKjvxd5IcFGRG68JaNuh1J82ikuWdmTpPNuUluX/U4zfX3UqwEfjqXiTDctQQ
1OP8m134J8kPUO1Fu85EvTAtKJfoi7o9dkF31Iv0YBuvjvKYhFt0w3aqj4rNJytsl5pz0vyzoaU/
6uB1cD/J3drw10p0MjJ/QQdMRsxpSii+md8j9Zuna2i9eash/JhZxjKW9IXHhe6Lk+y8iMRHrFVb
QEvsplthZCuHiCmPX1LrOS23dfjN7X45wVvsfjWHb45KU7H4bGcby3vSBG3a6xh5+MbLHzT+10np
Mqi1g5H6z1raHasY4VZz1TUPoY3otJksQiU/CC6iETxLhm+llPR2D93ScF9C90ETL0PzsYw2bvIB
SfowOibWx8ozScqFn8puXesPhXHIO6qh0m+FeIik/AMc/2sx5Bsn47+IH4y8WMqcI6rPgbvNEaAO
T3WxkVR3mTgvtf3BLctVm26GgCAi+V2Gb0Hxo0jZufyUIIKE2Sw2hGd98DWo61Om0XuHqG1OnxSq
ycTCzynqoToSm7bbr2MFCb92l/QvRvN5cNDCdkZeO201KIijkyg2Dhqal9bXxvrqSUSb4lQU8cqs
47Vka+CH6SJt3jSk8GDhW6Rtv9SgNLOas2I81Fzguox6N4RvKQKPUfSkZc8FksDlhxo4vWW3S5cF
cXR1L5dn1UBP10f/InZbXg3i0CnFi27mvEMeOotOj8R61DL0slWixzpAC+2hFnTqOc8KvFJF9VNB
tLjrv+flQfVJUrX2JqhngE3Xb6UxbTSmFAQETFc9Tr6HSridevlzIeu7okR/HUZ4OTBm0p9/CnGX
b7JLO+Pj811uIYoEaBPU6pBMCfsDleefuuvYy96HgGDEI+1C0k/HxpS4Qp3O2lZoqa6ASUrnIqY/
JU5akjZumC4A0DI3af0WlFm9LoPop5m45QJup2al10V61IY42js+grNF6/lLn8lfkAoAC2JqLwNa
3luhuR8Ct+DE79TqY0ND7BMBZPRJUxJ/aZSEPq3eU+hLtI6joXOWSiH7y0Cpoa60h3RHj3ixyeFO
WA4p1NlFZMZrKLPsA2TXxR5iTW9JsjFZ5WVTg/zTVCqyltZuKzOUt0Vaphvoou1TVJvlFnKT+nOT
J6iAGwhNZlUrrfXeTJ4s00r3dAxlqxJis8+m3oz677n4HftatNedDu2hOkQFXC+BNdpxZRzRHk0e
Bl80W9rneJEZaNvSTaquDM9JVkpNgHj/Pf8n5zRdVXzHJt1loKoxzUnlgx8OlGCT58CPc2tJQQYN
zQTdF72uBM+wLF5SbeaVVKK+HmY1sqpFU60R6O63tmQpyK0TPcOFbjwavlBedUlL/YUEs+pr4bfl
s2IQfwaBTd+wLIbneoi+FLGQVqUP3UdeGv1LmlbmG8EtD03JsteqhJBzoPEG0UoeOHlqpavatdsf
hR9US1FIyU6G9fSzl2XyHDDoOn8ywmZ0pE1IncFEOamflJAt5EBbeBgZkDssyzn5lOv03OX3J1vI
VrMaKRq+X9tP0GgG+Ii/mKXFuD4QLq2Mf/9uoyZ1ovuFo3vPqOuI4CGsl8J6vu82cwOZJAHbvjI4
ck3v2fxCKGUhpxscknbGyHUZ7XIck1xTa0XJUCXMVuslmxyF+TCTFpb+vYNxvjwZkCmnH+4P63r9
oR4kDU9XFexcoCsvZ07IfSUGDhnCgE3sfAjmEFrX03b5fXH5fTOFhoCckHb2+iP/SFC6iI09x940
N4qJF8uaE2vFOAoP8eAPlTSTnbt2r3EQ0AJT16Pz2ZwMopMha5J1BgF9WWd8rBJEx/7FxEg6Cwk4
jONTDH8c1HabCzAo/eDqBEddtEDwamMa0kxN4eZUwcWmwwnAmuvy5YKkJWw5tNZD9up81B/V9us/
+NO7z0/8SdUrubGQAj4rKD+PegL/8HkypFSOmCsaLC5/vTb0NlyCKSlymTzk7m95Lf6Uk+EwEIQW
sMEA77r8vjCSDPQk1YT+kEpc2e6vf/n9/31/chyWok9kqeL7JC2jRzv9B2TR+58/OQcruRJtofH5
5rOFGDT3yxxp3a2tYNJMKmtk3FHlmZxQfl+WzjCwFTJrnylbNQu3dZZt/36W3huZrHLg9Lqrqxgx
kod8GXYzDRo3xwAlD5BoSp2aMfk88EgHsFKmn1XrJNJjKZa9tv6HEYwsXIIYlWT/ZBvIZZaU6KXp
58La09+R/ssIwCjBT8hRAYD80k0dZSjD3siMs0xu1n8lV8vj5x9GAKCCU4/2i6smFtOM9V7RQuOs
BE2zkUJKnGlDe8l9K7euBwu8CBh7+r6ugP0KREFWw2F1LoP20A3hD+rSD13jbaVCef0HU7qgx5sq
p0wx/XLOVB7zEJYLTBVevjJKq9klIXlXKmHo1wRoI3y8b/DWScsOMUZGUkO/4kUE8AoNWsYMBtXB
sg9/2xT/56yyRo0FUDc27I6TsypoFLSux82ut3SxGcY+UMt/cIL3JibHVQRItPL/h7Tr2pEcV5Zf
JECGlHmVyrWZLlVPj30RxkoiRXn/9TfUi3u2ii0UUb3A2bMPvVAWyWSSzIyMoKh96VWA/GlfKpZ/
bSeef3/5+9m9bTZrHucmvk9Re+6fqHnqiOK8WzOxdFhg1V14mnzBmTTHy3E1sMKas+/Ik3ytgNvw
UcxQxKwlaEivCl2HQukCcHUWBPLlUAxtbIcsEyS0UjJuQYxhbBNktliZTT6oOIzHBSmycRxUZq67
2dsBGsC+oywN7UrQFsjEmBkdXYOLlIazjjd8snVstm1uJGCAr10akRxhzgTY0zIYYfVeiCBWiXi/
3SuX35ccwU1LAXVBfF//29cfefPx+hy9kU/85/ejjwPxUn9L7kBBU4gJZLiWpP2e1cjEVk37KAa8
q8Fd6luj48dtnAWem22tNL7rNRW0dHWZLB1IEXQlvGWEB5Wi1rHBRgvYTB9mvfw1pWI3laOKWGpt
JvExeANi2SIIeOmHA1I3GZtb1Neau9Q9qG7aa8NAJwQONQRS3L+kk8dISEJEUpBwtAZks13URYyd
N6tQmDLn3KvDndnxpGtqKnTeoCpEQnMWzl8bvREwBV011GKM/HMWTe2zbkTkt1EW/Gta19qhbGPz
63W3WRksYgZum9CVAU2H3ADkVDS2ixmAybof7wnt9h04Ceubz/JF1QhnOc4JcDTIRkjblqCLbetT
8VnXS985RSghXB/Hik+ACYq8ClhBE8+QfMJMzGmsvKY+TXZ1sCGSWPfk9N9MSHeqtImsLl1MGML8
ZdX0h2cXisNiZRQLkTGqc7i5LS1zl57dCA3SLALNUpGLzpURTeLT5uZBXFiQ3nk9mBSBaMdZkbxM
6SEz7/7b56UDO2r/fwBshvZGGeCxr1joZSHlQ+h8ipYpPDtPixJiUvpso58M7IxZtTOa7VgcyA/I
Zt18M0AXOB6rIPRe42Qpp4InkEsmIfV+uneJ8f36VBmriw1IF/bDGltGY7ggnXSBS7N6N6hoSFgW
xN7zUPS7yZ39FAGbASHVG7vOTvwnhnqHIsm8+gvAmYK0GC7wb9iGxUSnqk4AYJp/5ehcqp6vj3Dt
8wDdAbRmox8dPXOXSxV7FejwkLcKRz3U2BdgIt7xfbw/Fs1gPHTkFwgfwP3S4AGButldjiKswpeX
OC95Gkjwwf9K3eWd7EohxUICnvBMj0LNu8+sn/NB+46Eq88c4FlQjY9uh/ktfLBo1lp0SukbktOo
mvKozysvTGZQTUf73C13Om2Dqldh41YWBhOGBrLlZYVHrhRm9KkkmjtTN7QA0EEP2XA79hWKIsBz
4gwF4Au3gcuVrxJjSYpq4gSsyq+perm+7itn1qK9hUsOhAqg8yYF4hYd2RbPp/xkgSig3+TWd69X
mFiZoQsT0h2gEILFdIAJutMEmg4VG+/tmxArjOoOWfrTkKeSFsBtc1GWbidObtrfJZETECPMkglI
FlUQWwmXF5akeJ+NaZQWOsr8WrJNTQwm0H44yYfWUlw/VzbLhR0p8BvDABbIthWnrviFXeUz7zdk
xe5tVxyM2gbIATJvTe+94yoIRhDsluUJCrJxaY+KcZo0ETfi5NAjLhaqALniaReflzxtJEwUZVuL
0zx8FDPxhZf5nHq3HzQ2WFLhD1hfnP2SsyEV5Y42FeKUDPfl1qkUGbNVZ1sYBZb7HVKKyyDPTkwP
1fTOBE3niWkfentGq9QL69KDaQ23315sG/lWtFqj8ASZzEtDdWFUZZzF2PWg+ugglJB075gp0H0u
LSGg/X9DMlHXYABIRzc79bqxcTmwMOTbzbEFpT1k5pakA5r8pTGAockextTKTnqFymIAsGVzoyje
cu+/MCEFx3YUEW5HNDuZvR6w4RPoRTbXB7G24ueDkFacV/oi3YNBRNkGpXHA+Gizw2Pmv1lZfsWZ
X6GRdISGJ8lOAzBnBf/djMCDggVqcBR+tRZbzocjbXIDp3zcJjCUG+0db7wPhEInnLCN5aa/evSo
U2I/Vi4E2f7bAKXd75Qi8QizsxMwXoHn+ZAWDeLqQFRqYyuHje2A+stxQQ6Eeq20/+1qhK7PhOUi
eQIOrZdERQ2kMPD2Ijag4UVbnHqYAS6rgORTvI1WPQ5acBS0QNAjl7tqiOaMM9pqshNSDi2QFhOg
fcARse07VuTMjORylvBa3kYGPCHZpChpo0bdBYYq6q9MF/RkQNS1XAGW8Vw69piA42BiGaCKbEA6
iwUOQKbXB7JysFyYWH7C2d7BcaDr7cgz9O088fT3aN4XvaL1bC2/cGFDigIgYK5LUqbZqWwBZ3jU
PR/3pcbYAXzheA+u861himvNykaFRfQp6pi7RVbuclSAhbitXpXZSQCZq/ff097weXLo+0+2863V
D26nGKPKoHS7YZnGnAhYebhdBiVxHyj1YQzMyR+6bWvuIqISCljx80XVRgetGgpEb444nP3cQDqN
nyCXh6AQDXs2B7ZKFW3l0nZhRfKOyS146g42P+lTB034u2b4UXvlJmUa8MHP7/BEpO91fZFPQubk
cs16x66rgmn8lJt/Df2TUTwNhQJktOrsZyakVcqHwshoARNFvevSX0xs9fHX9VGsOsKZCWnLgkWh
EZmD/YQXw8HIvxP22dNKv+x/0/yLbv2uVDn3dUf4d9qkJbKRQikFYxlAJV9HD0RX5Y+muZuqj9fH
tTp1YJ5esCtLBk0aFzTS+ilyRxxB9CGP9j0SubmjuB+qbEhDEVnTQItkRlDNIAHst8Um14Pbh4G3
Jl4IQLNhINIJlxvw52TU+WlMntE1XPKPg6oZa21BoDEJ9hoDogpvupPbYTIrQ3T85EF0Lb0zq0PR
H6PxHU9nB6QGyGkg+WxAE/hyu2g87tFJ1fMT7fEwPwj9Hdvx/PvSCcc9AOZ4t3x//NIn37Tij9sq
gubaep+bkK5T0Ngd6MAmfrKdDeueRLoxrcP19V5djLNZkm5OdtO2WSEGfpqb7WzfldmLxe/aVBWN
V0aCui2KXg6qDm+BHpY9GQKVw+qUuw1A1jrgvA+VqSoMrVlBDd01IPe9kENKEVLYHWD6tKlORntf
GQdS3U2306Ug2QfEBwo0IIcEQ+SlV/Vg0DSMEqllav/UsEF4m6Ef53aMD6xAa2RhMFia/aSFT+ZS
eH22kCM0ud9O0LNKuw1gWNubFx9Nc7gEQmIJFCamFO6BjxEs6vT6VOUcIoj7RNun1Pbb3PSvG1q7
4VxYkqatGnPTTdqhPhFoHCeMBbZd+KPWA+y75VN3EInrD5XlT9WX65bXXOJ8iFLIzKO5HhttRkHD
WVqInhaQdmt/vMmI9Sr/jmIeSgEOWibl3AYvnabuY+EerZQ/tEO3F8z6WqZCsVzS0fmPGQCMgclC
QgqE7Ze+l9QTAVy1dI+NSSBq8Fw7v7Vk9KlWAJ71YmpfOfra3jGyM5OShwg+s5oPtXt0ipe+3rMk
8JLbmmbfjEpyjXROtbSbK/cIraZf1sR/lpzsr49CCnJvTEhOAIXowjFiTJw1fimyQ4WWM13fo8Xj
uhnJ117N4LzBzQwpCdwEpLNzJJ0wXLAWHMcGgGnzuU9f8k7FpLQ2FpQBUAik6JlGF/ulE+h1UjvJ
mDhH0lvbfPICazaDUvxoUsVoyDIrZ1n11+Eg/DivKW6cn1IQQp9xlzM9do4NjZxtPHTgZBVz8YK3
XbK1cxQ/Oob2h56Z5k/bi3hQeC7beyzSd4j2453HWvoLGEZ9lzciPta0zO9d0nb3qdHlO9Ouo7sB
mvIHmrTQls2TeVvpVb1NOXN3rHJBNNbrA6DqBWX1M23d9s8iHPwwGct7YWi1baVxdJ6WZNw0XeQ+
UlfvN3Mv7D0rnPEpTfX+4OQTOOCZ5z20kxnvch06JyUIIx+YRfLd9eXHS3xlxsAEtRzZYJ1x5Q0K
jigjHpo5Onr90l+WU7rTq9nZWAn9RnuIkWKqia+XRsC02vowWhokyycruhvLhgByPqKtApnTDa/Q
2lUUfNpwHZ1C0C7kQZ+j+cTNuzQgUG4JaJ5FW91sySZq0N+zyLUCYFfa3jc6FE6YQa5mkzRF/QCx
JXefOXq6LUHn6I8meAMaLc02I6mKezYY04dGE8aOFmjy1Fln/65dUvlOVNgbZ5pr1DfQNAWs//yE
BqZsB5reZpPHcxQMvOh8c+A1hKJse8/RSeTHrBkOeoI+FBRg5k/u0ijZQ19iWxha9sAMA72/+iLJ
Yhb0MI/M2cxs2tkN92Mt6Z9gYL7juoNW8bzMoAMN2SX80x4aQb45dvbTsBLr0M2Fe2+a0wPRxT4q
EmffARJ7X48WuNLAXrzFE6oOO25EH6Z0EU6ITRaQKcm+or01QitUX21Ja/4CxYm9HUCLuKE6R6tk
q5+MUuSbzkAbYVzm/aafAe2E2CyohZtyfgIhob0HcbO97Vw9PsTjWACYj/aoqh5E4GQ9DyxOUvQS
OmYGQjCogwWlEcUb6PAIv9IouZ8Twz44vEw3IBVGTxgKqGggnP9UE5TXqA7VPFvUy+MIVEk5z6s7
kIp0T1h8fdv2JToCYgrqdkH6h2qsjcAZbeLT2gIiyo6+m0VrHZoWWA40jyabKmPT3mwnPLTntAM5
4Cjo8MUSpG38HEmmDc2iT2U/aIHTJ84dgXTun7aYv5pFFe+qGg16c5bEvhFz8cONUPvQUzQ/N61n
bhgOot6nhW19EOgM2cQtGrLjuFrqonPXbopupo+m4PnBGcCUP0FsEw3M6IEFAOpv2Qg3iKOIoCmv
iu8jpkefoacy/dEtZCMYAyXkpNVkV3qm+JCICoUvd+TorFv+L2KVsUe9qfzLrXr6UKZgjDTBWPKX
VAACEYG+NNQhh0ePWe6mq0kJauto2HBO0XxKnOaIC5fr2xFcGYpgyX2aZ+iJqeYm39ogKN44Zd8/
NBSSYGPmsf2M/HVAIJflD3XUQZTR7U6ii+MfOi8TLNGcU5QAacmDttTsjUiyBO2c3fChmMvsg8E0
UGLr6Jt2C4gE2V1j3fU1OvArbaK+17Piw5wPyV1qNeW+n//2nRkkcf/YgLFtY5FS1WCxdniAUQ7a
iR4IwTFL0uEx9M5gF0V0nByz95sB9wj8h3/HqHlpq/blejxczodr54f0tCBzrc2ahpMKoYOBaKB5
rG0oQjb3sfvnHZbA2I5jF4Sbb4QZQMg82FbT2kdMqJ+Kg5MBB/zs1cgxGc/XTa0eigBSojkFlMK2
nIQBPqBmrCH2caZFAKSBJ24sOrweuwtd8SKourALylcu2jG0hsfuMQlqyGd6iYqKau2aQkBtjxQS
BGaoTMeGQn9LEDXdI4h9CcdWPugqBN2an52bWP5+ljQF/SwonRcTjXHiUE3Qg4g9xl9vXwrk4nUg
iSxwMMuZbIroRmamO7hZPGtRqMpgr6003ndIVS3/Q67icgwimvUcXCLOkXeZb/OntFRJCa0tBJ54
kEtAXRToEslCUptpX3l6dCz6aGO2cx/gdEOXq+cqHvlrO/HckLQTc8thQidDdMw88WTVZF/x+N5A
y+kQefd80hRpKvm19+rC5/akMFNHXmxp9RQd0RuZb3XWWn/Avgh9ZRHhtBMoptlm32yinNbgi+mG
4xzX9efr3rE6uXgpIdgt9VS5xMl01tBxbKMj9aBD8qfvHsde8XJRmVg86MzLJ2MUFgpd0XFgd5bx
nLXPnv4OH1/4hABwRMYBQLNLE4Slrg1wTnRMx+r7GEepH5Xk7vpMyfCm1+UC35YOMOgyVzIYHZCn
Zs5xgz/27myAKHAXQAcqAQqdHTQ0bEeJdtqJVLuztXbrdO4X0tH99Z+wFi9cCoUFVNdQWJNfTk5f
VoMDLbqjZo9/Upb6OcvQetz7kac4lNbWzH3tVbAR+ww55dEmdhX16HY8ck+gFQKUCUWJPuu8ZcH1
Ia0aOnsLSJAqluP042yMjhrYrFIkhQ2ePXkFU8zcmhkc0bqBVBFg0fIjrdLLPIvbJjo2Hq2DYmwO
RQ1KhRqa9NfHsxYOcY0HQB5PGweH7aUnFpPlFsAQYU+D60CHSogiaKx+H/2vFA0eYD2WE89mqtvg
nzWwMAyHeM5KcHXZu+tjWJksipCOaIAWEveNNpiTc7f2QBEOpdC9nu5BzqYNis2kMiGdfH3VcY2C
W/rYgV8HeTQTRBF5r4jnK3OFNlkA7Zcr3KKRfrkWGR5neAhBg8zzS/u+ZgoQ8OrnPTBCoz4I3tY3
TH9mOXkTpwxknoG9sVVtcytT9KrOiRZqQA0dW7rgVKg9sB4aJCHgrdAbRKtz9ESHl+tLvTYGPMEh
H4/UP4YhTZFYKO+TCQJnDQDGSYAnxX/7/jLIs9g/GmXbAP4Cfb4vjOxGTeFGKwERtRH0eMJX0Scg
V5PKuAYIAWT8YUm9+9T7zMefDF1Vbm9u3zGOM0PSPOElSdGR36ThuJvIR11VJFm5eQCXTwAzgBoz
EibyNLkaZFSmAswMhf7QzLOfOSeSFjsEAOQFPl0fi8qYtPfS3LLLIc5YOFhQz+mQ2cDrDaJ2rZ2B
auaV7oR8uW5y+f3SG8eBEDyysctZQuRbhgNuY7fWGQtBObXVo8cpLe6nSFUOWHPm5ZoIsDkCF3zi
0tkix5r0fvRYSLwnKjCHig2/4m0u8Gx4z6DzetG8uvx+gh0E6WmDhXkC1hTI/7T6L0qmTeapwP8r
83VhSdr7vI9RLW+w95ltIwdB/Kh+8TrVxVo1HumsmqGgkvFcZxBf+F4IpLCg4NZz9KDmP25e/ovh
SLtHc0sQ9BgmC7sytFD0LcN0uP2AxwXQxKkLFUNsIOnuTpKkBYUF1p6nX1uyZdPW1m93YpCVLtT5
oPV9Cwahk7DzxCkRkHk2WQBPseQlsVjyXOiz8fP6jK24MmxBaMA0oaOFauClqzmzE9UmuCPDmmxn
f1C1uq7619nnJU/WO3RN6FGNEGBGO0DCnhhII01LV+AkVh3szIzkxlHSNyCSbFnYzL4bfS8XlpBd
FCku/yorkhunU9EYHlRVwlm7p+WdRl6KBquvuKiqVkTyYYNg6cHgzCAnA26xChWeWlHGlnnRlwcG
Fn2RMsA5sDTvXS76a5s/sJYsnEojg0ZJhlwcszVzn9F5+tAVFl6+7oaDpF0QESSD5QVlnJKNAF3N
u0b770+RHMSr0UlfJPgpoAa1pq2mElFan81/vy95RpuAjwXUJiw0sVE3U725vn1WjjgX2GD0iiMD
BVSTtFjDwDUTSQmcp81J8A9m9xxxNHnetbHxnok6s7TstLMLDslno5krcDAT7Q9I5mZV6Fx17rPv
L38/+74Gp0B+G1sIcp7UN8AIWyaz3yQCvKdlrLgwLwkH6ZjGtKHEjVI66upy1m5CB2XU9Fh1kW3J
CLZV7efcRVu3M/wmBgGb+N3cCBX9x+dxpKI7ZIFBympapZnQGMlBHoKi1aKnnCg21Zqj2TpeS+ig
AxvIG46OYk7ymXs8RDanO4KA6bqjrS2Pjcu/7Xi4jyPzcLk8JSQbvDE2sxDdc6QIhp1n7uzo5boR
uRP2dZJs3Joc1Muct8XMjA+RWU2wMqHkVENPe2Ozhyze6A2oPKHx2M7+pAWtNfjXDa9OHmAisAnQ
6JssLpifDcqHGXabx+hlqBW397XPQ57LQEMa3jfgGr+cvCjLwS5bD1nIYrxid2l6+yHq4b6GELAE
mjetoIXIW+gVaAk4wMl9U+sfBSus26fo3Ibsv1NM29m10jSMumfyraoUANSVKbr4vBSHOZ/ygXn4
PFh6GWD1ydhtrq/xylXAQx847uUA7ODuJAUY08rKJicCqtNNDQawP3FzoirCIpWNJVyfBTHBegfS
Z3imtWPtg/HOr+lX3VJBkFfnCtV+DMQ0lg7gSytlbaeDYbA0rKD9N2gveqEIj6vDQBlzwRSgz0xu
coqdhMRZBC5GSudNHP3lbQXxunZ7fUFWQgoQC+A+AN4ILwqZ6ozRtio6g0KlOz4m1t95RKp7cDdk
UkEk1oZzbki6MkNctu7iDsNJp2PCd86cBUavkptaWxQDaE88x/Due/NCn7R+JnxGAmBC/TjyFvHP
TrEFV8dhOqBRQCRB9lda99nIat0Gn3rY6d2XCbSYLss/5YWqW1plRrpmmlOVclAEJuE0TEWQcdqA
FLSDUgyNZoULrN0EoY8IRCYIVnCwyLUnLWNxSxOInCOduPHyZJcW859Gb58hFfk9r5L9iGjtR463
jSLU/0f+kZPo9rT9xW+QAkPeoiw5uRgvFJfBTekV902an1AvVqVMX8GA0rXjwpIUHmY8dN2o0BGn
XRvUwPoxNfmnYv7hgvOwiMqgr7KQZMRP+XAsCxK09Ksbq37FqqMiP7GU+5BhlxGL4BIU7dySJKy7
oAla9/Z7IqST/v38Yv4sBDr2NMZxZENW3t0YSLT9vB40Vn89UpwoJ+GFCuD75ectEPtXsVYloT70
YOtN8KLzBlUX1uoOODMijQG0/xXaIqEor1ehZf1IbGvfg+/4+khWjaDwvpQrIc/iSUaKZBK0WYx4
zt3U7lHqR4OPowgZa9OFTlssM9TFF5Dq5XRBm9PL24rjQLL+JsMm1hXXwrVB4LkMaCrKu2jnlkLS
0HllkzEXq51vCwgOFNtMFSNWh3BmQlrxJBdz1mYw4VXbON44m+vLsP55vAKWe98CQb+cIaBCzDKe
kDsvbeZDtcoX89/rFlYeGx7wf/+zIB0/hZ4t3CrICeKNRptQT+817dEcD8b8o6t+tv07blLn5qSb
esurJmYxzBX6S5SgngXWzusDUkyZnH4E8ExwHbCHMLPvuLPXFCuy8qY9ny/59lG7Ex3qCiui58N+
gjzIlI6HSu+23IAqhz3+vj6aZfrloHw2X3IFEPnhVug9Z2FkTxsCUFoUembIYHts0G/Hbk8RXoxO
cucekSUxKkyeqQ3bQoNAAymhJEC98cv1ca1vzf+5nbms4lkgHsCziwMVhuzid5ScePqJD1+vm1i7
wZ1P3fITzkw4yBHXtZEgeRdv0/RQlR+QIK5U4JFVd8O9agFeELwMJSsQT0ihR4iagSbSfcTZpi1u
fzt7gPD/z4J0AzA0C139ALeGDvQbhm+1eNeOOTMgBRl7qrnrAp0atvyYH/r44/V1WJ8hUE6ClGhh
JZB8Kiu82hrsGPn6R6pBKCf4b5+XPKkGHXSL9FwaDgR3k/FEBpWm8KojoVPq/wcgLbENQkKaOlEa
Ar8OfYY/M31pup1Wqwonq3v9zI600ABLOnlGMJICZMpa9Dsdtu1c+yXo4k0o13VTtflvUyctPCDP
thUDXhtqzsE2/DFVLM3qJj8bkHS2eCVEJwwwxIfgvfIju/IL7qK08ev6KF6z8G9i5EI64iDLQFA+
vdzoqcumaV5iScbBBpF67bRN3K4JaosbflmmkA3I8nwrppyAKwLY1KH02gD9VgvBB2/2RQ90nFkx
ehK56O8m3f6DxrLiQ0MdtnW8FqIClc02KeTY0JnJZ4RdRtAcnmRPYD1N9kZJrO989gDUBHb3oEWL
krpJB8VtZtUNIbKMlKCF9g1bGmbVdW7lAIUcNrY4Eqd4LMrI7yBtzlJVum514cAXs2SW0LkhQ8PR
fo9iUeXAE/WDV917xZPBFVFt9Rw9MyHdzeIqrqjTe/ANKK1vErB47bSkSHZOZRuPeVVOB1cA63vd
VVTjkqYwoynRWAajtBsg6wMVBj9RkkuuG0H2A9lUvBllbAhEkUg9tfD6OtKELybIjMx5czfGN9IX
LvlIXG2RscW/PbT3S9sXzRt07ARSFJ53ZFEO5MbPtFEUW1cHc2ZD2sIDzVuSAfoXTuPwlGjzPffs
jzbLb89BYijIgBkoT6OyJy1MmmU19MtxBLFhh4by6b9+Xz4k0pkUE7ZtyD9XNHDek35cYg/4N9Cj
/oYKvEmcNoWYAkpG/Atp95MqGbV6hJ59X9osIwqRvNVQ8+RzEPcnjOP6vlB9X5p+c2xK201Qu3MH
yLJtVa/u1b3uAvEMKr2lgV9y1Nl1c0/nuDMXYkudOpiiBHInqV/bX3C7URxqq2ESzoRnJTQnEScv
T4OohCQ0lEVxhYUFAZLIIvrbZ7E/QZ3k+qyt7Q0LHCBIqeFq4LzZ6N04RFwMQO04rl9lvxJo1EE1
XhGz1vCpwNwaKN1bAAGC3ulyQJB/K814RNACpdp+LuaTNQ5V0GtM+JGBroyiYgFPwFeV7Gk+pO94
ThGw5CLTCngSIsGl9RiqiXHuorI2DYdv7XC4PoVrjnf+dcmxLYiu9X2EM639irYVS3WjWluh889L
fk0mDcKgfGKhlaCtazPlR6v9dn0Ea+6GAieatgE0BF+1tDqzO4lhqHA59DjxyxfnoRPBWKuSxGtX
Q4IkCeSqkZV+A77mhT62rYMdFMXc7+hT60AY7jAUz6Xn+aCYfc+in5mTon5t1+PEkb4C5+snJB6M
9vn6pC2TIt/YAEMCogK9RMabcqAHDA9PIzcOSTJ/abIh3yQREuvM0fBMEwcPAJU46r51vcrf1iLR
wrwIoDzaFZDYuvTmQdM15hkM6Rrd24lh3FiFuRtN52Ca7cd68LbXx6kyJ8Wi2RSjW+Ywl5ixXw7j
jtsa2qvMgIrp6KYqKfm13UQRJhYqZfDj0eXvZy/euLLcydbTJOyN/Asl2gPNXMVJsbajgFQETYkH
mDfRJXdPtXqgbd8kIYdYXLWf2R5dSNcnTWHiNR6ejUIvQXjeOnUSlvk3iPo18a/R+33dxNpELTVc
D20rwJHLIbXlVFAvRiVsqh6K+HlMmGIDrY0BuGDk7BaCNJSQLldiTBMRuzTlYV7h8UbGB2I8l26u
OBrW3AtIOwgKwBZqbVL0hHshLehyHtpT0Ij7hO3aJKiyx3Ha3z5f54akOJqXGoPHAh5A6h1ARLxW
FDnWguj59yXHzdATH1kU32+8jyyCGOpfXf9l89tB26DW/He6lkU7cyyvGF3wfeU8HJrj9EhbxSBU
qyFt9rjjTFgLhgJcVYOW+hX7kxVoMu0ePKhcXV8Q1YRJ/qVNZe+YLWyNHTpbccV5ptNemdta9+J/
J0w6BsBdMRlRC/+ipPFZ8y0hri/s95R8zpdFCim20yV12mAsbvm3nnN/8L5dnyxDMQ45ouTgjqpJ
kfGQO96hXbTwHrToTos+FenvGN3vEZgI2uLJ8u46Yzc1B0+gNVe1hxRL9oouOfM+w0nnNmP4ESil
TeMmTg7xvDPiu+tjXYtsIEpf4hpOVyJr1CSZg8ytWWCoycH7IFTdN6s+fvZ56TYoGihRmg4+L4of
jO74n5pvI2OfJoolezsM4O7A74reTx0YXxnQk0weGq9mQKB40fpo+9RvB92CAANtSmAnfhUOlyIa
ws3oJG6bhSnkjof0a9Nuax1NtDeSvOCNDu5NaEzAEOBjb66HxcRQvkVNPyzLb/30XFv3JlXEnbW5
Ar2LR9FVCBL0N3OVD+XIbcJCtFVHf3LtRjac1yEQcEXZCzYMKe7F/pnjEgAuB73u0zCHoGVRQtv5
5poQXv1nBqS4PJApt4ocBgrR+kC/t6WKcXFlipCKAUnpwoAMjJO02sxw+3ZOhAgfpvJTrereeLuz
keiB6NHS/oBHp6xfkVjTzPU0FmGTfWw1cEwsgnj2U3Y7CBEeq4NQBdke522Ppx1X9sxpkoVWQ16y
9DTiESCae9Iq7ngrs3VhRwr7Wm7XtHZhhx/ok5Jcae3rIBxbmhDQ6A4syqU7jaYnRiiKl6Dudv3x
2YU28K0hEO3CZwakn1/0A9rGWxhw2QZgqrHbXv/+ynJffF86r3JtBFF8ie/n5deR3oNLoR0h1v7x
ditgBINONvrUILsjbYqUjW2FBrwqxI2oPPTWXR0feHm4bmRtLfCk/0dVA3dIaS3K2ogML3XKkP6q
vM/E/HT988tvvHzmLWmRfz8vrUQ3pHoxGnYZllkfFE0gOoh9zsF1I6tjgF4UpJCQqwbV8aU/OY42
pyVBB57T3deJ54MYQ2FhdRiLZBRAuXg5ksUhzgJg4YC1IQEHSOjU03jgadZ/IynrPpGh8ja3D8ZF
JtEGXhrdizIWU5QVpSzlJVSRH1CDvTmZuzDB//t1aSDCnjObcny9pfd1WvoWRDPqQdFtsDZbQDAC
6onmXFA/SduDG1lSiBLrUcQjGv7uIPg716ozaWXRgRfBDCHmos3IlRadalMEma2mCIl+KvOQ374M
F5+XrjkajnOtyfD5CFujDN8RoQBIQYJy6ZXBI3SZwjOHsmu0NlejVYS5C1bBsTDsAIAF8/aFWGIs
+LDQdgkz0qEH4WJBLTYXIbwNOkqWb/RpMIB+67rLLuspbfILM8tSnQ0mwr22jyyY4eXnqgZLKpK7
ef/JpMcREI9qOzK+u25xxcOQ1FuqHosgEMgULi1WTZ638Uyw7FCtH63NVBw1oQi/KhvS5AkdTyza
wEZvfE7r37E1b4Zqf30cKwfJkmMDVmxhA34DHXA19BRkwxyHZvk4z8+QRd6nXXHQh0axRGu75dyQ
tO8dwVzo5FpItwUpBw3MqLpNr8wWBUkmoMuQwl3u1Zcr0jtZCYaxSTu65jfd2bXWHVFB61ZNgOAc
ycIFRi5HxsnuR7x4e+1oeh8Jm3zT/pnwWhHpVyaKIqz8z4g0UVC68kTXwAjY2n2In9exKnCt7Bb0
dAMKjyYF3OUs6Uj0Is20uiKOQ1t/8cwKSuVuYHW/CXtsGiMw8+I9vSu4t5+ZlAJyAf4UnpeRduT8
S00/eGDUSvY5UYTMle6I5XmA6teCVQETjOQD9ciSzpiTODTqQ5r+Trx9nBdbg3S4z3+y268CREI8
f6mmX9d30eqaAW5s4dDBJVxGjHKgyRprKOOwswPxbVRl8lSfX/5+Ft5msxNe5fEY7YZNkJqJX2Z3
1wewLLkUQDFx/w5g8fwzCw3ovDyvruMQ7XLZxi72WvpFT/yu3EbvcW+KziK0M6JYIXfO4hbDWYYS
+BFPePuDOw7NnQG9E8V4VmfszIoUni2n0MashhW33lk8yErFLWb1+4gzr+9dkNRJl1YLon0diGbj
sP6lj/u03FxfjrVAg2cistvgMgVaSfr8NNRFQjj6FwzoqGSiODS6fUKFVxH810ZxbkYKBLHTNIOu
w0yemx/7lHz0tPw9JixHxzmJiyuELS4dK3JoU3d5m4Zx8TDVB5We7TIRst+aHm7duBijci9f9JrO
YkVh0STMHXRJauamZt4md5ogbqzAUAnBrM7Xv9bkDp++QuIxrhygnonYmV12BC5WxTW1ZgPJ+kWg
D9dkEABfThjYEI0ic2Cjb+//MP0d+wIsHnjPoaHAAfvJ5dfduLQaYwS0fbI3Tf9Bu72FCKLLZ9+X
Di9zbHM8t4DfJ+2zPlf7oXD9ZFbpmq5tj3Mr0vbIY+pWkCJJQlq8ALHzxXYUl5U1t4IuK/QqUMpC
l490XKV62vdNgY3hmGCZq8UDjcRzq493zNO2CeA7Cntriw7GLIrcDdJnuCZdLsuQe6XlRNgluKv5
Tx1ekNfjydp4KDgrgHAHk8ubWpMu9Iyk1cJZ0d7b/QfXAFUemII26e/rdlbHAd0n3PeX40RGA1Ew
rZPOrFDTSqPYH7MBDSnk8ztsUKRNF9wRrq3Lbzg7qjQwftVjhbkqH3nv+mlnKyZrdRCg/APBGMA0
niN5V+H1Al3XIwBadbJ17W3/f6R9147cOLTtFwkQlSi9KlUOHe32i+CoREqiKCrw6++qObhn3NUF
FzznYYwBDDdbDDuuvVbl3PGBl1dwbbVQk7hMKV0SiGukkQZakC7+DKvVG3E1AUHnPKipiHVxL9S7
vRLCPAylIiq+HuPNIcQn/WHJzwGJbNCpjuGF8Xj2/tMH/buM9f5MHIiuqaZEFsEoj6texwJl2iAz
I+nek0m6PL0Pe2cj3UZVG5iXa9fYgR3Ogh4Lvgi01KDCnVKH7MFg4ikk+tFdec8byBcIpf623pU9
brN2GZjAektuhQ1gLnafgg4JJOPR0p2y0gxb/dc9wvdLXlkf0xNFVVCZn20WdSyG1sOfX9At8wm2
9ws1BqLVD06AgGnQJu2ELQwORpWOXRP55j0FpVuv6PdFrjzBaC5exUD5cNbieQTeyvgPxATYJgd8
zjYm1THae7VNEPyYp5oio+zbLy19XP5SBuPSc0AECXGmCzzERrH7/aXOLEPqxRuK85TlD1VBdmCu
eRgbeRimewD+m7cMDWaUP4FGAfzwarcMCDz4Qwe8geoMCS3jbJuLLLWN+qzdGQWTMmXdhe12QHj+
97SNqND8tvaVvfOs0q1aFwNjRpD65m65K8l4y/v8vsDVEyoctwT8Hh83TruqfTPAI021F9cmQjbz
zt2+de2AwkZqgYuNoPAqA1RzR7spo7gUw1rXG7r589O5ZU8xWGrBWfu4etfxJikwRs4LGLqm6M/o
56bLrA+GNT3kNv37jtSFWBdxDrqEELS8igmEXtQM2u/LpPQiU5WXw6/WrvU9bN0tewpGRGRjqGd8
LL+7JJ8vuncYdnS8SNl1Orv7AJS8OfgMC3eK3fZJuffiq8uJXxvx3xe9uhEW0Z3BTFKcBySzAwSv
muJNFBnYulZN+ZMX94qdt47toj+Gz4Sx+KBCNgW9nq0SiCFZ5PvCYDJcpAdeCzMuluXvW6GXkcX/
v9a1IFlgUq3sEVOLxmTHvhLARd7xDzfLHAF4+VBGJyBNv26ZuFCrzyypC4jPertOd08ZlBRK145l
lh8n2j9nUkT+RE5QXI2MSiR/fgS3/AdAtJfZejwxIAHfG0ZIxCyZWWcYB6bFcWmDz33Xx5lv/xc/
BXpgeoE2orNybRRL359zIGlxarqJPfllHn7S7l5d8sbH4H5jYAOAsgs3yNXHtBlpOG8ZsJPaeppc
Y6PlBD7sew3yGzcQy3ieRxH0gaf4ysjiwMAlP2HPiPl6UT9uuzkq8eJacqcUdfN7wHOBcX40yj90
4seumMp2AImD1VebfLRXA3EjS3p3Cvs37CxCb+AKQD8JlVr3ats4cUDnB0bFs+Gv82J1rx1/c7v+
/fHeVW9lZpy7zYgEzAUZTCdXtVgiM0uX8cdfX+XfP+N6yCTLEDgzDlINViOQy4LQQPkrqO7Vc269
WFDPgBsZU/kAYFyv02d2D72GHNQa7WulPgUGS7PKDmWTMqeLK1eHI3T4SP1kIRv48yfe3Mrflr4K
Y4bKcM18xknJCpMmswWkybm07ZjP99KaG64EuNEL+gODwh8Rjcs4a0OAHP/k2J8lBuFYb6zN9tHt
npghI3vgm2G6Y2xvfRxwtJjpw5+Y1L96VmrwJstztHHqbCcp9A9TnsaljARUMf56FynGHy85NOpy
EGZ+b/OWEcIRZikQztZjWPo7l2SJhtJsu9zr+914wBej6gFhCh0jzHO+X8nJHcy8tyhu8EUm4MtY
KwB2AuHe+aBbV/LdOlc+eO6qxXYzq4A4sw6Jbg7g2t/PplyV4tEorVNH/BS987Ws+1Uj+OrP+3nj
rrxb/cp+DJXIGqXs4pwPdugMbcTrApOTu1p/CjL0PUzwTOnHP695I+r4fc1rXFolCQecC6EO9STq
Bsfcr5DDuV+oHlaat0dvePrzgjeMJAgIIakIgNeFuOvqI6emEkPTYTAfNyuuOxnL+fXPK9y8LP+u
cP1JGdxAUTYBttH5PJUH1z4w88ufl7i5a0A2AAQHGuiPtC213U2o+KCn0pyYiJciyUkc1M9iWk33
vOTNz/ltrcuG/lbb6aYAzKC2iSah2LEduBic+U7sdHk9V5Enmg6orIJkClHFdYdottB/KAIX73ja
kSpl9cHs1s6J/pdW1LuFrszu6PR5BsAIMoVqDE2lwsU8V8FDyfaZA50ep0w4VRE0e6Iqu3Mpbl67
377Rfr+LhiK5k11arXbwoDtIHX378424t4dXp8RKuwXN1iXxLhNqrXsvkk00/gzuUfre/I4LgesF
04au2lUuJzDdjDYlx23IKmM9+2MJTUIxh3/+mlv3G0kWtMPhmD82pCaz8Ts6j+iAB+O8t+2sijqv
GFa+V2AC2q9ZUo06SAOI9/z688q3bjtcVwDaM3AWfwjVeulYUlySycA46Xn6lhX0GwL4/7AIChno
JCBhwB/vL4MkEs3XGRVAU34bAiOs5pc5/w8NSgou3MtsHcpv8JHvF3GbefDkgvwqq2Q4u114L62/
deXg4C9smFBg/xA/NT6VBiCNxRl6OPOuDHaOiKv2098HtSj2ANwIQn1gVa4TG1WKVkBNHn0F67Xq
QeN/j5/q5l37d4FrLlfYN2fSJkclxPtRQiGMQ/0IpE6hxaLZjf988LdeDxpvlxFEfBHoZ96fiaqZ
DBQI4s+9sTUS39/8+cffurwYq8f4DZpvHztvrDXNplG+cRKE/Fo6jM0Fmm85t+8pId4I8ZAB/u9C
1003sDbaQ94COiAhSqzlw8iHyIFwFnP/HnIKVRGI0GGOGUiRa289LGbmjQucj5+3F3Wtxd8VmtxT
E791BX5b5dpjc5cFild49NRnb5Y9HmuHpa0YTw3jK1eOMbpDd2KtjzcBqMHLxD6SD3QUr691x/za
GUDpfSbLJ+Afspc/34SPX/Tux19fakZQ4NMFfvxSbsW8zdyUuigqJ3b5vSn/+oVithkpFCgIMFr2
QY5JghRdsZEzEOtk55zmBybvRaYfLzaWQL6EzgyasB/0IVTV5kQFQOXboAXymm8YPo8LcY/w8oaE
yPtlLrv6W6jjARmXuZPCMl5+qtRkhsqwNtnURxBDiDBEd3J5lSz1fPD7pQrNttkPjMcYrIin6Z5+
we1vBjmVdxl/hwV//8sUlimzKQP9Zk+/O86XQP10u59/viX3lrg889++t7HJIpByMKQ1X6ndR1n9
mLO/73NeNvXf77i4kd8Wye1Mt1OPRYruwNhpVCmdQ3CkNuRO3nnva65Oj+VOWVgCGwbS9zBAYju/
wNpGf96yj5bv8jU4FNgjD5QbV15ValD9MbDRgRrF2w6EhrTLw5JuWrRT/rzSx2zs/UpXvsLwzL7M
Wqw0KceMGoxXRkgF8rSDOF/cu1D4o60KEqjRg2t4Uffoc4j/0YagDYqGHqp9NnrH16gHstS8g4p6
dfIGbiXuZH6b1Di/QPlQo2YxkO+gUfFXQ+97yArGMla2UXzJayAywHdSVeuqL9WJGPWyNsdWPomR
DKkuay+5CPidaWVZsT3V0xLRbul/uv08xCWpvbUL/uxHoG3qiPpDHRV4lfEIzT6oiDUWErbeBk2s
rj2y7VsLinnKK/ha985yApiNPfoMR9EpD42TCXqarbaaxxnAixBI7vHgMpXHvYYgUO6YehXAZ67Y
NEPObWCEh1Pu9auagCkgpFDGSFCkM7zIqR2+HWVNI+oVBqDROSSf/NZudOgIiCk2hPKDnCczrczB
jMuKTutxzpcooKOIQTxjb4xOo/gC85lIlPDSZiJmKJe+hOaglZ2Vj5ygYk27orWgj5DCkdFcVt2j
wLnI0OUWiScnyNFQG/meOKUfzXqiKpz8iW1Nnfq9+uWW+ad5yNdTaax1ZccsZ/Tcz7PYSnN8KIzB
WUHAUBysts1jYLGdcChKMxYSdbyxc4aI9pl78o2WPRogfj65pM9itMVyaGm2YlXO1fjkBIax81rf
hh5WSUCekHX2U4GWfeqPukmreiwSWQpShPVMrClsMcKwJ0PLd1SCIrIdfLWSmpkQnXMgA8AbJ7GC
guJegGonoNm0zcYBDQ6bZ+upCDpIn/p5pN0O/BOtNUfc9MtNxQwalyqwooWM3qqvzTqVweCvkbe4
m86G7mMjyiaqJs6flFmoR3MY1RfbFcaW91qCq92CqDYIuqGE2PFoJAqCrQb42xegfLZU12Q9GyWP
Z8bA5emqemeoqY3KAcEnMZs5XCzZRcrUQLE1FMNPQGtu2TBXz6QXwG1akv9CEuGeROaDLs3p5/UM
TG9iuBNKOcrEpk8cYb8/VQk0OI3Ec9p8hTGlAEhIfK/lSrUpeiDwXIrJ3TGnddSZ1pR2LsvTngVQ
OWe6xj8TPCq570L6CdQCvh/cCb8+mtT3JuCqWOJkRkf7HiZgYCq2EE+SBgDVu4Cxi9F8XwBAgRJd
k0tzF4Mt12012pf5XDdzeZrtwvvKXUTjYcby6aCsuk3yYWwS5WR+wpyh+qkK298Tuyu2cvximU3E
NAYiDM3yxFJvHbqXVTkWqeeUBoQAWry/RdiJZHn+fdGjDCV5y+u8iepK9HFttMOe4lWsJpSiEjAe
TlEFpeVY9Kw9qNlAn3y09r5XipUViGElgoqvMHaod6UyjLgZMSaY9/OIcLEkEWl0lbBKO3GVsR6F
Vke9ZrWSaZUHcgNuYn+T8dlMugYpOnhtlrDszOW7oKCmGpoegs6+qc5ZFnjrtghKCAhjbAzUDgOo
n2c3dXrXjpA9ZnFJG3AIgQ9MRHQYSBR4aoodHkzfAvAKxZbb9d8G9EDfDG5Ap6avyckA9dCdosPH
IBYtp0ugCVCO+RES6QH301cTKU5LZQFaRtYcnBd3SgEfs8wLNwzCB5CMoE9zDeO1sryrW9B4nawp
tsdz7Sa6ii/KC/dgch89+/uFrvytp0ybgTC4OMn+W+2dOTkvZNdZd0Cq//y+13cdAQSg6pd2+Adw
vyyllkVvFKfJb3fcCT77zlRGrlpIyCq5M4UFYzg9jBbAgAQq37m5J518aQAVu7Oz9o3XjcwDG3tR
/kF1+/L37yIzv/dlVUK3Si71T0wO060BgF0eGeXo76SiYt9zJkGLNknEO071xaqqbG+U/mCE0K2F
qjUYebPNsnjqOe9aflIz52BC93MIuZvVnDYzoTt4SGg0OqyJrA7GbYbPOEAFuY6dDL5J68VY4Rl5
a6+kc2w4aP2EfdVZ3xpz8s+ylcXRqhXw2xUUfc+tZdzTIbvaBgcDxZfEBUgplFM/FvdFSwdtecN0
FAJe37HjWeeJ4/74czh3FU39zyp4LXDYyJRw+O8321INVQj4puM4ibDp7dhCKatEyCG5CgOnPzTt
vXmYqxv9z5IQyL10voHHwVTR+yW5n43UR1hybMX32Tp7vQhLG92uv8v//lkGlBkOsLEOOMT/Ycv+
7Ro5ljnYEppVR6ekoX7N5L1qw60D+n2Bq5jbW4RyYGeno/la4B44qUPugT2vrMyHb7h6/BllC2Ma
S+RrIGC48SPSAEu2d+zlrQO5zEtfqosEXfQrd9qYA4i0FVbRY2gEqzkcvNS7t1s3F7l4UiCvIa92
HbaXJoNyFAKxo0FHOLQi9HMndIJvrLpTxbwGSP2zadDXg98GFMsPrrti3uD3oiZ8PDZyLdGYsqdw
RNRWhJTtanc1B69LvvrzK7ryOB+WvLrSpdHxzs7b8bgc7DaZmvX/7cdfHdDkqEpYPvZO5g+DPqH9
9eefDxj8VazzP1/gOzbsDSTlMI/8/lGaRg5NCsMYjpWrzvWIRkS3UND0DVlocncLsvwtqITzSBb1
BnjqiDfrZljzgcem95zpLO3kyapXKtsZgNf3Q5V4dR3BFYMXsY5nd6UU3xjLjwHt5MHswwxibmEx
WWnX2lGTdSsMxoTu4q97u0vcwT0SC42C3Axn5Bhc7y1r22c7ZT/YpRnRfEvbDRX1ruTqufeDMEe6
a1Vbi0CV2lWAE6vYJcNGjX688CJWelktkAqF9BrEPCKvTLWV2POnatzB5K8rP8o0jzAyO/fD8zCz
EAP4oTm+llysA6uNlWWvDQA5l3qC5nsZmpAsV8azp4LQwkikFGPktamipzEoEOU0IQHFTan5nvu7
xn7sG2B3mzNQN9WyHrNPMx1iaj/42g2ZSko7bv1TXv2a8/FcevrT6DUriKInfi0ic3ohCwKpZfpE
dXVU1RpItm1QdlEmnAj0RiCKSyr3WXTfBwiAm5JvSBb7slzrIcryUzt8atmBU4LE0Q11ZwI/Za0M
WSRj/aolxGfcdGgeobOu7Z825scaJ982Nf0GdZIHvqTOlCdL0IaG9bWs12Q4ZRrK74GZlsWDt6CS
y7PV4ORhXj+r5XmxNnm2mdTeb/cLOdDCeHLwBHNnSQe6UXxbLio0MpZY8DaZt9XFrsRxWVjEIvmq
a5eoF92aoIrVd2vDXwX9U7U0iUG/UzNpyBehP7tFkYj2x8IeFFsXixOBvjBzVr79iqQyqcixplbi
NwP+99TLXyZP83G9zBvhbbquXdO52I6W2pYjCkvotQ1CplbrgV4THDhSmcjHlwiQs0izVYn2W69C
3r258itGamzjaC12NLC3TinAmLJVnsUFYxFzMQllbLvg3EmxbmwVuYiGnanZ5BKK6d0cMm9c1/hP
jL+W4OD7U0T858Xpo6IhIBj0YsA+EqJSd15b7hkV/hzcs8vYP1Q4UQEqXTIhOqnSRrsxZtWWGUw9
uJg5aNXYUIekHJLJs9IKaK6mWgUEKqxPQm2Vs2LjKiu9GNEWyGV5aJgbCXIX7D4/2X51WnrcgWnT
uo+z/dIBIxY88MxYGaRNc76f1Zs3udEE+gPzmQswIqOM8GQPvxqtVl7h7eemi3rvoXUPvEy68mTx
SJnbaVh3xA7Hgof+/FZXn1w0e6qlPGBgPJ5I7LlPzfDZKATqDC8LWIeyxo8R9aWCJqP9Zpv9SvVl
CHRcWHrGevCNiKi3voQEgoOExwRZ0fPSmOEIrty6DzVJK/5pKL9mdZ3yC2GN555rNe0KX4QV5ABq
ERu5tRIGOwVkCOcstYhIigHQ7O7sgf/CaJGXg3Ivm3949p5eED61l87kp8HNhIs+6h0WufmFixM/
UQYRL4aoQLzfqNpF7jZHAEis7A6GgNY/C3QeLe5F2niYzRenKaM+wDges2f01DaErgdxysSmKdi+
QfXW8rMod+297T9ziiG0Ytdku4IzaE91m9Z+q2tUEyjZVwPs74CyP8qu5CzsjW9sRL128l9D9XUo
BoAwVUwCFinmRSLLdo5fp3p8ZXPq9TVgQ0UogvXMv4zVw+R3keMepDr1ABxMc/5CUfLKXW9jd/Oq
c70tuGA2QRBsg8zdsFGEhTTxWmp9nAf/6GdA7WMG4adE1Q/adok1DLCQ7M1vg8is4GQloMj9Q+fD
YOaAI9MmmQOS9sQKaUtOMnMfSU5Wnl51Sm9sbL2siwdzTiRJSTZvPe1EY3BBc8ljgDOQRRlbMMyM
PCN8jCx/CiddRUJ/4aPY2g19q5jPonJGDc7hsYviE23lfrDaBMM4IdjNkgnoNrs+zuW3HMOlVEQe
yL35ouOefHIKdIuc+XUsf9jcf7RHZ2v0TbowZPA2eCqbUMPjWAWLXS22GRRHXMBdmnYf1Pxrr8S2
KcTKYMuBgFq9WIp1ra1DaTBw4PcxD5qY195myQ5TOR4LCy2jMY9ZMSYEBT/Tj80e7AZzjS/8Sp1D
Vh9y+TyNVWQhszC6VZnV+M3ZnhC81YG+ePlY4yiaZFLVxmQe/GKVSlqnoCd1oq7ibWgT+ZRp+pzN
1I25pU3A1bJtT/P9IhhKUBtlbG2K94fORdNtpbET1IycAYPjVByVy77KvA0d2Z9m5sXQ14gkmLRq
z/tsGE9Wlz1YXEA6ERbIGcLM5RENylXl81OeT09gnQ47x484m0KHwIKqOsMZoPLocx5V41vrHptx
Cl2wXmvyGXoOYW+lGZlCkdkJ0rYX2vbbgLZbF6QrgzqbxhjSun9z1RijJrWtFNystlO3rWOjx3EZ
Ua7X0/IMHddIYM46X07leDa7VM91NBRtVNF+pW0ftc6NHJ/sUbzYE4oWoBcoIb62aCMZ4T45Twr+
rPxnU37pgnpHTB0asx92swTgOEtBPp7Y01MOaJxrnqfaepgqlvT1vOJGEA+k3gasWxnFsLEMFpa8
XnuFu/eqr1bfRQ1r44aNj65ExbDn/pr5+iXrXGjbzs6PRk8/+n7liodc72f20s3wuCWImAr9mU4B
+FIxHSHrZq/lj0W2qCY9lJOC0fxC8JzILzk88BaDVC2N3GY3eUedfxqr/TivJW9AU4SYxlxCo0Gl
qSR71CHjBt4A4pTRbLE9Nad47pytgjqkYf0Sbr4RLQrhdEWrx6I54p1O1doEPW1X7mHuEvDjprb4
hOoirBRkF3KStlCcpRlE5QSkLlG3LWgdNnYfLqgumV3i2U80/7pAedLxn9j4OfMSEGbib+vIwCWP
sqyrosYvV0bvpQtd1s2idlmpdjwfYygd70uOSphQbYTxtxwHih5vX+R25LrzeHYWRx/8kuo0Yyg8
VWOXbV1HPc5cIP4Hortcg/bo0dXpCNJgFLP7EQfmnU0IsQ6PlrOZ5qdCPFc4c+vZH1+cYK3ISsw/
Nd7OKqh1bNpmwujyCdlyVLr2E5jFNm1RbhpfJ2pSkT0b24pXkWTBKwp6idZrIfY4sdDIsSEFfRvp
HIGlNKxFvSlZ9mwt+lOXk70VuG/cNL9lLhtill0cnxh3TtbGZD5n7ZehOoz2/Mr8lNDHZmBRkGcw
HwHZYiggokpvMdzwCov50xf1QTu/RucrCKrChdCUD3s+B1Fg9zER30d7OGJovwmdvnlzhv2i4bch
a2K3p2leEtd96S2SduqTYR9rAoR90x9HZ0i09wtNj1AGQRwwH0pBaU0XRF1bs5hTvwBqyUax7Ugo
g53sV7YHKbXlpc7KMWxlnTYt6oXzoLYkGDFUWMFj5mXqolWDfsBFqJz5j64qY29xtoP9s5oOvr1b
hhOFx0EjMDKQKuYBC1XhbTReZ0nJa4GIQvfeD8cwI98/uOXbxSWZ4ItwNQvblmyJWb/R+mBjJo8X
7YspMKU+N8MLqEsgCjWElDxzvYXAS1Sj6j2Z3Wn2Lw0CmF10cpzxwfIR08OGexYPK/yWwTgkAS77
TIODboMdt17NskJr4ClYUBkGVMZZWGiDNmg0shVZgtR2V05XhQuQDkU/h3z8tmSPAcKAMa9DiZgj
d9Pe5qk2/SToSSTQObPQ00WS8mRMP0dLxibdlCPU7lf18sOaY+WcmgzvCmW3gqgnwazQaTZEvNLq
ZeoQvhtPrbGGRlgCmmLgLFaZue7lIJK2NKFCXjUWcpPpaTHYLtNL2jTGmnCBVejzUPyoqypkJcLJ
ZT8O5Uo0floPXxVfm/LRrX9ahYCALMLWva3WizejV1D8EuQUiJLBlJhhU5hnBonJghxnbsXD0Iej
2T9WWp8C8wvgqqFVfJrKHua+CpsJ8NhlisCkHs94VIQPn2i3KzvMl0Pfge5BHh2O2YHZzQOZkQ0G
XsSqMsJFioXauXkJD/6jqxK7+JaLOWnwxouuSFxr40PnJvvCyYjQbLXwt0mkQOQicP/GAjcsGxxz
ANaHg7n8CHK+MjHuWPtQsjfqcjPLdteZRyPHMUoWg7x640PkbqLoaRjjEQR5VagGHaNwHTKASypR
xJNaI3PEz2/XXjtHgQX/PPZGQvhjX3wjzb5mz7MGhg+X1cteFUS5s6oPZR2EDZ2iqSTgDLR3uWMd
dcsfaA2hXjwNjp1a/OcJvDHe9H1ZoDHWbtGIChv/EQTo61mXKwfMXp58IkYQ+S16Z/XjQJDN0F9Z
/r3Dv7ctHk+g8LVBBEHLV+mg0Z2ZJw2HBHLHWbex4ABiCScBaZWAnVIRm14uqZ237CmgNOQlK7Ik
z9pdneWraXETQx0Ah4ha9drmv+xKRh5DIA3azaJBkTJYiQ7nVr8sc4vMFHkwaqbDWzUFSBab3ViZ
Udd/rkYZ+/bT2L6UdAwD98Bmf+NM9hqNNlzYfcmOWb+W6pIEQaxITCFrukTkP5hHN1MPWkqIGfO+
/+IqkXp2GZG8iTP+03EaWOcROSiJmh7xuiVDn+4WqSLKXnKpQmrYiXZc+DZxJLBt3Yx3p1E+qKeQ
T8VKFFDfkuWRWTrtFnM1aJDuDgPiVLWFLQzzDGGkuPRoq2RuyLZYXJjXIxmOgawjUvohKtvRONmh
AW8w1XViUrWps2yIidusKuMhK+sH13nVNEVwoHG4eIEo7MkN/FdIG8RZMNx27q6ruo27Ioe7GveD
4ueJ5NE4+4kFG5WNTqiDOlymDjgakJHXLO75GwDuG7eRZ7fZjxNyrQk9XnApDe5bnTvrKoeIRN2f
u1JFhf2dD2U8CpgpjicvHsxi13YPmXySwWEp95W57+U2MLcZIkHXzbBzFSo+NOyQ6nmkBOLRSpWs
E8vLE5PkX2sjOI/4Udzw09HWMIe5iMf8wXRPKJOuvZFuWG5F2YLk9HvW+Q8WImBRdVCJ8iKbkV1O
AmiXVKjv2NtJ9F/wTSj0sG1mm5vC678iFf1strBRZf25m/G7eLFb7wRyDUvkm0p0p9590PNRCmur
ef6taIfdCBEc3pUxqAhXtD2YMMOI0eOuc9dWTld+V4KT6atbCdCG+4mdT6j74BbSZozRKwmV/9kb
TUSq9cqqv+XV1jO+owUG97B8lWpKMmY8S1QA+oGlXGY/0RdfUWN58uca+xVEDoY0ZpBQTuTF9dtw
gF/AU2uQyWhRJwL/dUuRtk0flZOAmBFD78770pPPI39CDrGbbYWG2nJyyrUhdlkuQzH8aOanLnt2
3DbM7Q0xrDWE2WNH6qR3hqPfdvHogTrLHBBYEeSjUIVB/taYIN+vxnnHTSu6CPUYFI0S5eJl5kct
MTpqsxjybchc1znKv55Tx1MpQd/OQHfeHHKjXRH+PVsO/bIxvBNDWYoD15ANYQ3qNDpubT3gHnQ7
o3STXDQnmeeRacpN45XonWjnS2/ku3rBJF1jxR3duKOL1KHa6y54mXszbeoxnWFRvcVCjOiACpEl
HTwp6NXb8ZQFmF/7hI9ApUrHhBgHt/gJl+7mj7qAnk0dMvqtR94gxbZAK780Ucvpnq0aCbvnRE17
UpidEdW0cvgrBZ4IjfbQ6p5cy0tsDwm7gj+xp1R49tGQQ2QiH+p4vbcw1cj6lWH+IkrEcLbFJY1H
ZZL0+cFRO8Zp0jYkNJ3nsXuURRFlyBqki5KWI1ZgH4ht/DazQRIly9AbcjxzktbmskI9PGl8L5Ry
OtKlSl2udohjtxirTbzuUSgWIeMEuANFv2DeDxVELbUHaI0EkqVMeYGaCrNSg6mNqfP4ErXM2tsa
gY7dzgCc5Kf4f5yd6W7cSrKtn4gA5+EvizUPkqoky/YfQpJlzvOYfPr70fccHLkkSPBGdwMb7W1m
JZlDxIq1Voz2c2ZXS8upXmr8Iiw6tcYZRbGd1IDXbctCdksnO2ckITpfLbIefbrG1h14od9P4q6D
Fnoux7ommdE0+nha5baxJo38UiLem4p0y/rIluWQyOs4MQeZNSHLZ03qgPxEWZOpVyJdNL3h6+hF
ffW7yKA6tL5EogkLNAj5e80pamwWv7NO5WBZOv556oTjdezRceheI1PdmuqwMAhY1Gi6xaZgoSET
quObUtzXzUtogQhJG9CSuElPYgTwWdchlVKzXdB/EjnTypmQV0IdcqtEX7XOcNYm4ZkRPB7x3Zd/
pfHGFu2srFp1hrq2gRbquN6UTnikEona5JQV5qo0tYXU9Gs7kTdp1y1w3InLYqH76a7O95OS8AEg
epmJupLhgcchRfyQo21qTmV7KwXSQlUlkJQKs4sKSKqIf0R5TNsPOjApbfKgytmdnpkJKM+4ihRp
m1T1OjRfInsWducLET/Uvu8J27kx57AS3XdaQd2wH/TuRRY3gY9I/4fG6aBu9DRxo+okJ8dK3Xf2
OuyCPbyoQNoYzR0Wv+Dk5EV2jOF34WJ6lNZ7KC97U5zoC1PZrDEjfug5qoWBHd90TH2xyMG7o+gQ
dD8NkSySbq9NRyLXLF7Jyr0V7iprk6v88V6kLCVpKbUl0PtjOh1zYszWfsidfU2yLxunLjqPuePa
RCgh6JyeDouEc7bU1oO/55MGcbobGrIT+i7tOyXHxB1kpzO+dYBlesQhoU7kGps+q7Zpc48mn0vz
XBsx/yc3b/vsK3sNVIVspyY2cVzN2JT6elSOknPnZII2JA+9bqwgUiHsve9lXry0aYQ46CaeJHnh
JXW9EdBc0rD0JkHwN/BKpmQjwZvIku+17eXO2tcOqbFsxS4aHwqVjlrk2q28z/vT0E1uZ2bcHKY3
qidrAphtSLyGwt+Lsdy0xW8jHpd1WXq+b29MdBEyKINvnfs0cu1uVzQB/LKzNfweEH86Zrzo+osq
B4uSjIrbcJWCW+ax4unlfacffOt+6oUnAgEE2Cyc0VlWhunaTrEwx3QJWnqEOOcKwlRcVzYlN1Bt
3haTTFQSuJ1muWFRHCXptamobeDLAb7ksb2c8Jx25l6Pd4lV8O/d5PVNSnJZTNJajXCHCWlXo5x1
0JO+KgEToq2RWEudI2Nu+WgGe7s7ZNq2j5pdlRycamvGN1V8AM8MnWVaZuukPUdBsU3926iLPW0G
ZSvjVrZqz1YJLjpgp+bEPeLSVH7tcFFLVev1g5d2e9V+UUTkBukPwyCklsJvSpYuG9Nf9tJt2qxj
5b5UfJa4BiKhuxKkEzt+cAwSxOhcJqigB41uXt1Ft6oXC26WGW6qp0JfDrd20j6mheL2g7+W1Z/j
OH0LYvBuHxJZRxcgraDCQOc2IL7iqJkxgCA1FLFtO8qb+Y+mbpaZ+SOSvltGD6T7BD9z0VK2sbUb
fVqkJEy1w/JFL2/Eueu0HjY5nlITXMOMXhfz+ku8Hgyrg2IgCq/lsqzFtKmtct3K+jYZDpF+b2aY
MGyK2abbWtYkhiaGE8oGMMpo1qJ5HOhLYBNsL/vMRrnXeNCHYNdt0ml0KZp7DfFOGxqLsAGJ6c5l
i78HZQSJhIhb2yvUQxM5x0J0Xjpd6HAwtqcwXHfWpqtyCBWx25gW63LdO9uAm9FS1t10a5NSR361
yBp9ZYUyWRbomfNkpdO6jvX7RNuX2ipUcZ3Wl3K9RGc/cjCL5BBakluRaLckEW33oEm3dVysi8Hy
NG1dSh076NDFJ+Tjt7VNWjZc1LTWDpMVEm2XcVs+1XGAMBauxqENLQoSSjbsOqULAV0bfxvJNY1N
SI5hNRrhKLt1YZn7wcpJ4sOxOfpO33/PqUc2XEJ3qfTTEjKe1c9Gd/B7sre4fw4ClfA7P8itSXh+
yIt9lVmuSihWGSBXl6Qk+uRqM23XIMgGWNHYePbBqErXLpUF7YmWUhhuhA6BrhL7pFwyvGtIL1EM
e0X5JuSHMSd27M9SfaoxB8YX7YejicBVmqpYBLb201QrcOZhZYKLjwE4dBrfRaIgRQDJIeYKul2j
n4T8jJsqBcbXwKIIfpi61zYP1ujwzSHd+tT624SIlA6DrqqHXpOFr1pXwmF6crLWC+rwQPq4tCL2
fgi7XVgAq5D5uC1641AUN3KqrX16xMw+VNDvPVUiGZGPGTY+LQLlIB28IQ03Vr2P6vQShdUycX5G
07MxbXz5LBJxKSttJRwKL9pOolI0xXCNiCTNXCwy6ajE2lIJrG0uolWrdzMt9RDoxJu169jpusbO
x/ap4orHIAGl2woFILFNlgKuB8GUVjp4+WmrkVJoFhcr1fnl4IjRq8XRpELtR3unOs+OUKMVeDmc
oVHStsFIbK5FFysPKdKCTWXJL+S8Xhj+zLMbMyX+yB+0EezIurfZdNSotea2CSSvnZ6VoloEGBmR
0cGLe8p4LFW6LtVXanuui7Og6iZLd46/9tnDOZBn2JveZOWblnN0RkRqR1mqPh+mJSgU3IzyLpk7
8Yy7TL31s3QlS3M3sl07FO4Axy4DeXPaX5GxmXRr4bCA7PhHYusLo9gOBZlM8VDUr61ZEH6yV5Xu
gYhBH0w4vZ6m9pTPkM+CAETz2ZJTG9QLeK+pW9UBJb9HKqZtm5KzZItCliiB8X2Kxy4nBK0zL4Ek
C8HUG/ADqgxKL2F8TjpVQP5tuYup/OnAhH7/Q4kuMHhXNOOC1T0bV3V0MVQXakf+q5Pc9r3mWvXo
VbLy6BgvhvjuyJwDrMuadcoRmyDmsQmyJ+VFgjgyZD8qdoAYXzMutlyNF+acBqQ7R/tld9De+3Nu
P6WD8Fq/cE1AZJ9wC77lAuWr39euqpG27WMu6AKiU0RAMgGNQ57cpGPnTUPJS8i3tbLMWpwBg409
hV7ZUkVHstJq4bot5hxSW3XZz7Q55dITWbM87WmYg+KM8GzsD5MR4GcGXhNSMBDSWXbyOxCiZa2e
pHhb23d0+CR1X2d2uHAAvKiHlN8o/7bmuUkLcomHgugrrenThoyt/dmr1VKkJUX8k9QFG8sXu6K7
DWuK0fWTVG+C8dXiU8XmsUluAqn3DDXnKc1KG541GIyuXXMbVspGLWFY5HTjOvmUYlqjZdH5i2oM
Xal7dtJXg5INehdXBJfYVnaBnS6r8Ui45/bF0QHXrXPzuYumVzEV22yAtiH2UvqgUPHs9UPpXDrW
kZIoayvtfhi5RCCsr7IObGw6pe0qyvdVu8wzcsC49vR4GwETgMmqySoNWDY64Y1QNhGrXklrKMul
V1PYrPhfpgsVXPemkYN9138TQ7hoooxzJl4E4Y+yCl3s591SAe9YGzUgOTToKZ9/tOypQl9Pjv8Q
Kjw4CBrQktKL7Bt6qLYANvMKtCXJ9aujbW7s7mdHzQAq67oBYQCYAtPdQPgEvHx2lF998JufYOtH
K73oOjik2FByCukCOVlkP/V9xwrHZgz2wwbUehGPtTeE0Ow7cxOqXUlIiIuN2nsFtUyA8bAiMtF2
ebY1S08SJ2uu5w/7wCfxn8tf0i/F/K50m6ChoiyLXQ+eM0wZG+d7xxxbpfT06lGpG1cvqxUtgzZR
Ut1FgfLsdyPkDWXJZfw9G/YGpepOrpZNF1KQPpliZ7Z7OedSqVaRBCiAnZNQOF6NnQMDrFwp2l1R
rjpnZeY//Kr4MwvKYevS4YyCYRyGF6W+r8Nf/ZyK5rd4Z7Ozuh+SvVSiR1Sgnjl8D7RNlOs/c4MD
t+OWXHWF48Z6sgz6e6vv3Zm/aYArx73XiujE5bZF3eGGTu1aIb+/yc9+4EOEMdxKhtBckFcET7p4
caZXzbwdqpOGk0P1GvRLrTvqiM4Brsz4LFn3obiYEajqDsh8VaqggcO49HtzxTpw7Xxw6+qltJ6j
7m7AGt8ylVUryT9zjfcfJF6gEZkD2QC1587FLzZ5EiZuGA8vEiQApbwlHZ1fZW8HdyVUBiciZLhr
nBe7DvZR0bmmsrG6gepEhz0XVIHs2RrURQYYUXWAErayTBLCQGXPdoqJSayyWhQpKE6jbOjivKiC
p644KCCZcluuLKsE0+hd28/3NoSXuvbBK/01bA3P8JWlpDbLTn1RTEqlnXZvD9xGis7Nf5mwt19Z
tU0xtPum5nKGcqE/+uaNZGyMMDgOSuSR4UpCXJKqLV2zvq3ayY3iGNbS6NbWDX7Z7iCNyzYgk2hC
fs+dRFyaOy+dvYkyToXizq+iRW8om1zeW/ZeEdm61G4zDBo06EOx8yuR7yfxXHJJSb6/FISWMmVi
u6LjpSXv474/JvGhJWzuFYxA5d+RHbiDNsHljZbwude1j6Fx/qB07dlIracxaYgFJBguJE3RuNP6
S5y1W4WrgGcPRBH38z9n1hP8XdevTw1sgOS7wkx82bODcR32P4QduSy2w6BeNJxgk3JLmmRRnyKA
bAhE7bhzfUBILbobCW/SYhdaJbwHuJjA2UrzGgbfkrrdNk51CgfFHfQbR7+J6/vS+WZVj2PGT7bB
CcTF6HGvCiK3yClyapumvrRUa2VKICOlXRLePP1lhfqCltoPSd+vrba4TMVj3Eg7tDsk8DN9kcoa
clO/ls8mgF9LrQjoXoVdpDZk7qrzWwcgVoaW+xjRq6reKWK4s/10EbS2OE65tcFQYI/JLhYaVBCm
8dzyL9Js1jWqYIFJTw6zvFpUcX0JGrhP6pRQGUp+0V/kAsfRk+SGPRRQJ5GdNUGj28yCpCE5F7Z6
lMBdx9vRutH1eGHE5WPbmzull7209/EuEqckPAWkJv0mas/EXg78FmvRaF5NwUk3CXmdu0E5j2yP
2Cc/7+Eg2z91+2mmcRQkgeprIDh3KC74JpKt0Azhp0tur1HDh0w4UsUyT1G9l7Rg4ZtPRvEyZohg
Us8vz1FzgMsOuflQUYTq42+lJcBw2X164kq4QjbGUq50g7NZW4s43DQNOp4iHGoCY3VlF/EqIlPv
q7s6Q0UxQS5Hn3Eo09sKStHwUMJS4W/aMeGJQuDSnPvgXEmeVb4Y5rMJAhc96tEjUFxSzF0GDPV3
Gr+Cl3dY9tuXAjA7Xw1StjSp2ivyfQDOV+OFvDBsk0Q/8HTrwYweiwkn9GURLH0IHVzEAVdi1Swp
dsJrX1T1c6Ewu/LoRzWUwVspfcnqpyS5jOJOT2/H4NyR0cqt49LmxLWJ1TDzXhnJDa2Ol3C1Wb/N
XZDe6GqB6/42LbdDZHIJNfuak49UzUzv+u6F9DovOr7AvVyLtd4qrjoeCnvOWJ5mjsUYcmMqKX2F
18J4sk3PHu78mMY/ez3ZBwWWFhKbx37sUlBGDbZNtNWTEmsXhV37K8mO2CmwV+H//QiNU5oF59oM
tloRHzpRwMvBIbLj7PTRksBIzcznqviWTBe7WhXm1tCPZJJ6eVbCi6bd2hJ8IY2DH2WuH23pCHCu
Jn8jZO4e8rbkHlOUXVa0i4AgSbLSZU9KFyS81izZmVn14Ds3XKmLzwm3V7xu/CJRFmFMqyK3R1d3
7fFUGnlkalhi3fR5tO5Lc6fqTsO5qH7TqnLH1f30+Xh/yO7X8g4d7b3MmAQ8116HyVhleS5b4Q3y
nnGn29W4TWaaaQBHcZnJdX5Tl6HNvQc8fwwqabxBciLt0k4K77RO+N7nv+eKL/3/5//m56h/s41z
KwtDRZizqMU8aK1+ETAyPh/iip3/P0NYSOtmIdA781c812Orp/3UDV2LFmZGsdV8SDX7i4l8NcoV
8TspGtscFT28SfoHQbjuNC2t+S6fT+Wjt2XMTp9Y0WDOa1+Zm4jKKdE2dtGNoowuFl0uweTnI3y0
HukkYWgoQHAXuVaBOJNTNLEcRTcTHArFngi2c7cmIsYi0VPyr1wB57dyvRoxYpXxzDZpOnqt8MkE
BgRRU/JtUmqzGdZRh1gNgxVm9u3GyRN9EdLgO3G1JvV/fD7TmSp/NfTcvBHvBoWWZLp1xXNPRZ/I
NHXSTqHcKRtdzrqzovfdnZ+XxU4e0vwIt8daAc2ry7A0xq/k01ff8g/P3pmNSXDrlw3jut13V2O1
HndKf2qbXS827RcHy9V65PE0Ipxb3fIfddbX/L2xyl5O7Lg2u5PTFjts945mc86nf1Y70AoEiRgD
4RXxrg3XmEuRkrfjSFFjF0cr+6tG5Ver8c8kNEwj5wbVPN68moQyiKTr9Hw86b1PKfN3F/2awmnn
6z1Sy/QLmdCHg1no3hyVtujY+vz9xuxQlyI5yMaTo+TbTBwdOV0IGaSmNWDT/4c3x8KjeEk/IBzi
rs69Es9ZBzmPOAVPJcqIf/UG/vPm8CZSMCSfZRz21fOhROZpUhOJddATxxG3kDj9CWPgtg/g6NtC
/h4HSC77ABxjePh8Z12t7PnAdYhGUA/yj5gIXb1IxRbaEHRCO5VpuouyYtf9mwrmzwCsOBW/QGz2
NWX+AW8EXWqVJ0kgAuuUHxQDD5QvdEMf/f63j5+31pvHZ+Q3UaNJ5qntd2m6ycd/25rvfv4skHrz
/KLXU8Wa+Plqucr7X5Lzu/nqXFXnnXF9utHBmTNVx1SWz/D3GA77cpSziDl0ESFzDamkW6hTbcUL
bnaiT5GAD3elaa1xMsCPkGQYbnWZAzlIfl+5TR2cMXBzFb4ybGK1OWVtCuFGpvLnFMHw2IWBv+Zm
7UllggT+OfWsZYrg94sb6cOv8WYmV28Lex16z+KmcLKsc7Kt63/72PMxLCOrpNkIjrG04bt6USJ2
LEMyOuXko38nwMUWPv/1+X6YH/HmW8xD0BEC7SELltPYuDrFhEbO44iM790LyHrcNN/KXNIWtVrV
3z4f6uplzUMhc1O5TxWVHm3XYmRZc6QhTycMgozAydw01LvnSCKt+3yYD2bE3Yls03AUGzn81Q7X
kPTbdtb0pwy4PCsiCj+PRqF7n4/ykVCQK5auDXM3Dfpn/b2Go0rYqZGL4eSP2jLVHkrZWI7pvqXw
8B8GeiOwvVpiSt36gzwhsM1qzIeCNu+XNu1KN1qe/FACrfhiXu/fnkKkw7ciBLdopnU1XDVokB6y
bjh1ACW5fKr1nzpF4c/n9IH4kcZmdLpWuQX+dNH5++3Z4EhdGhfiFNdSiYGHPC5ELdekz0mrH3rM
1L/P7c8OZlHVx7ae2nt1aLovrrkPpsoBgakwDe9o7axe6RWRaKdTbnTdyaqHe9tJTt2QxXDQq+3n
s32/7hHe/9842pX1L1FkAiF06E5ab7/Kon6sYunfvxqBooy1DjEjWdjVmk+Uqm9jo8IBdPrZavaK
YNwb4voLA/f3a56JkBOyjQn033nWBY3dSIpddqdEE3srIX/GGyXzdNga6dh84WupfDQa7tKmwmp0
rHeHn+/4VN6ssTmZid4sK2VKPRmNE+hLYO2dQR2XnYkWJLmxm9ZZW7QuPOV+k/6MxohsNQonMCC/
XjYtVPCyib7ycrwK0dkhbP03P+9qoxSNBu957JuToCrgiPwJ8BxOar6byvBWL1GVCuMUY772+WL6
8K0Qz+LcO+/Qa79+S+mVVNSiOXVz3xOVV69W/XIczGNJkPv5WH/8KP++HDDdxklSweAAyfX1iZ0P
WpKZJahRWd1Pw+tME9Bg29wGUERkrlWjBkSqfmn+r88HnpfrZ+POO+pNEFKrkuSEHZqqiB4l1PSV
ixWIWwwAe8+folMh9Y+fD3iNPPz5mpZMMGpxmJP2XCWvYzLZ1Oib5hRUjeWOcl8d0gR9WqpS4MzG
Lt6ng6TvsBrxQYCscFEMsUn5RNKxCu3+y8lEVIFsX0br/M7uoK3SLO3DqT3VA5T9Ht4wxM3boESq
8vm8P1pNbwe6AgbGiGuAd9OecDZSoLVIqUTVNVy0ef7FCTV/snefFOE+yeRs3WFf3Zd4pVlKGDTt
qW8M5RuAPQSfftRfPp/PR0c6HgG0uJpNu7lc/l44vj+aYy8gOU9TdYqcdDuZ2aqbvjJL+/C1/el8
zlLBs+Hq5phhMNsfgvZk9dM2hMUASWYRV+NNw9n7+Yw+HMrQaD5l0Z2D1gh/z6hTokFRpo73prWw
XItiL/nZKlcrgZmS/sUB/9GZZqvYecmqbL53PXXixMmmMWZemYEaXjrWQ347aKh1TbNBc5GND6LK
79RC+iIg+GiWtkaDS5JCQIHrF5oovtEK1WlOceIv4GdCc41XdfIrsocv3ucVqPNno5PXWljwqnPw
dvXpuqRKrcCWyRgoSKL/6hHlU4bNJehlqeGsC0C/9eiHl88/40fLf4aRCLFxMAXZ+fszJk48DVLF
sAmPF0Z/Ii56/nwI5aPFjwu0PMMR+nt/1Kam6p+qWnPSp35aOkM+LX3lT+l85o+AV3gV3gmL0B5N
KoeW/i1Qm2gpdGvy4ElpVLUs6CY6qrWk7NR/3/+46dLJlk7fivEOwMBSc6RuCkUut6iP0804QIbw
+Qv44B1juYefBr2ZaTl0jR43BkzTqGeIXqam9arU+Ren5Udh618jqH9/RREPTTykGVWUcVWWFN8p
n/ZU953mUiOu7odvcfVNHfrl5xP74MP+Naz297BZ1ptZZjJsQzNouAd05XD/1WN73himzp7A9IRz
5l1gYfh57jTznTsKw+3zVzq9ffH6Pvo+b0awruLgTsXCOxVdc6rVgx8dvopWPnpLbx9/dfbXteT4
kcYEKphqYwynFQmxqnyRkn+4Bt4Oc7UGAISxBJYYpilPIoKsXvi4UyDob78hy6DmaC1GeZaKTV+8
vg/np7KBHC5QXJ3nP38TFKmGL3WGHTYnrczEkoYK7bJiAx/wCC3/w06iDRk2yOQTXKVXrzKCdusU
CqeV4yRww3WcAP7LbN4OcfUaw8CucjUdeI0UuBrK3zA6yvLn5xvng2uFrof/N4+rjeM3jt9lJjG6
Mz4GAsKSudHVhyh5+nyYD8LVv4aZF/6bL1NxnrflPBcYWJGFLceCAnTQHOP2i/v5ox30dj5XSwC1
kqSGMjz9zBd7uSkgtYhfn8/lo1X2doj5lb6Zy5gama/hTH4ysV4I8udIUxZ99I/26n8OG8BXc76F
VYa7ylfVlp6zFaKAE8QsY2cMNlkkvmnLz+fy0efHJ8qiIKXR2P66NQLsAT8zI3KlIM2cc2lYoUfH
Owd9XFxtrNDRHj4f76N393a8qzXd2VZlGwnbxi5CNx5+h9p9Csf080E+WGyWTjN1Kidc8oQyf38g
Stx2YAdZd8pjs7lvK9NcyWlhb2m84Hg98pC72OmMLw6EjzJBi4iacjCdkXibVzspU9omhrPTADvb
5zoall3G4dr268rE6UPpFonRrWJCqi46FMPL51P+YNkjEVcMee5ywf10tVow6s39KW4hx2g5JrM6
vCzji7f6wVJhCP7LDajjKn41v8ZX5CqrsvoUKs6uLOH3TeWhg3tdll9ZjP3Be65SIZsGYMDfFKjm
QsTfX1CPhjZLgrg+yU25rZE2R0l6WwTmUprqZWn/NBNa8kIsb4v2R5/m+Ls4EK2snQM/F2pjICF7
RD9uQ4EKArwMktsMumgN0YTefYs87LwuoYKeLIZxWlbwTjrz2A/i9d8/CqCZPsNO5IjX6zAdzIQi
IYwiO8cmpodZiLHz9vMxPgjWZ2Duf8cwriIGB8PywmxQwOIpW9rtMRYEPtUlrDN6/WbHKP3ifP2T
H777NPhkAh6DUoM7/f1pkk7gHmbW1SmzO/VXmg3GqY2cHNlRi6csIdgimfRpGTSQgSoHtZsIkKaU
eQ8BrGqNS5Ub2b2kWbMZadbrgLQSvZt6RznravuaxJMZuITpUCMtkQ5fHQ2givy+v38/rmgm7r+c
dx9g371hFLnT+Xi/9sI5ZFW7ysr4UOuIg0y7P+J6R/mY5iRbMHLUJZN8CcLwngbEnL9GNG0jE+9k
wCfplkhjOGh5pq9w9cUSAS70XZAbjVtKvIWsViPaKlmFF8tNeocPtAFlCTVfPuLqUmOutsbzqcEF
JHwVAYKb2MgQj0dIY6SxL5Zd3d4ZGZ415ZAH/DTjtTfi1hvrUfXkUMXbMfJzzH7BYyOilKWRwD5t
rRr3swmfokiF5SRlIkICjeqhrvQnebSUZZXqpsvOM3Dg6C/51CY3ehvu/aQ9tlnxYo81DnC5iTS5
1OSX3JhQHVlJ45Uc1pVl+5syVJZTm96EY3IroySMDXLRZqykRYopm5ziXBS0jrRrmhb/DV8dj5lA
8abN3Z2cAlY3dgPw2tvujt8/bIw86Xah5jyrqbPyAzhGAv9zBD4Qvf3ICRaUqRR47AKdd4kg0KyU
CB54iwO74hg3Te+L+1BCHxWmWrS3a9RQQTE85Zb+uxCwOytdecosZ1hqmCi7AVqRBR35HmmfNC3o
kczzIwQwtYQBtZwKmPi0bWOOOKjo+IscI828GKOyy60CD2Q6hAzJacBQAeHXS1E3Nz520WrQPA+N
FmOGRYZsGxAvpZnQHQ44Wn2+2z86g3X7zwlsGey++Xp9E3rUdhBOoaGz+XRcSIyZVm6Gq9zvlqlq
/vtVzdXJGKTKjvmuFtWNhkpVwURbH0N5bkZ6O3OcRj8+n9FHFxd4POkoJA4cPq+Cqd7BhN4KOE78
u9Y42ukXnv0fvTDAwTlZgw3z7tISeTeoU1yBdOELxDIPnsAujWH5+SQ+GIUyNga3nOamqV8jULmJ
Lwq3PYhzZePAhBdSh5Oz/nsMv6qmfnDcA13YDDY3DzKuFwBu4ElepTTJqvX8d6akBgXeetd29iHL
JN+VZn+vwMdk+vMJvo+o5tonzqIAUNZ71llktQ4rXsgnlLuxB7e384Sju8JAhJ9nmPTjLvjFUn+/
MOYhodaA4ys6TW3+Xuop/vOVlKfyqUQY+dAr6y9m9P6b/f38qwQO7Ie4u+T5Gc6sbh20T7IITzC+
vTSKN72iLvsgXmKVie4eo8r8IYlQY0sZ6pzvQT8u9IkbVre9STU2bfhNi+37MLHcxDBwuCl++G3l
9q3ilZK4BZ3MF0ZGA7pOVh4mxViJ5skhMRYlghiYryHkarx60tFfNpp+G3MEobtZFNJ0W/bY+GUJ
EWSFfWBRrbRInCvNd6tg1Bay1j2EeXlBkeSNHGZSbXD26NhQ4kimVpcBq8gwmtY9rvphL+M3BG2+
GhbtbFxV625tpwekc7tamtUCon/Ia3OT4BOI3+eiQRRFuwuXCsduZjITa39B2VHVd5cxhkYGYB9V
IuKj624XDhdNbCYDJi1tKjA9QNNqVWpxC5ZaPbQS/m9BqCrnaMzmt0272e9lBCtPVrrmQUiaQ3O9
Ag19t/bN4/RzCLu5dXpkJ0fHN3P+LqXmruvklVHigfX5Anq/Pv/8YtIMw4ICdl0OkfSusPCSNo/C
RkL8Pfji8e+XJ6wfqq4aHfhmLsDV8tRiNbPGQBuPynjBnSNHhGvth69A5fm+uA6G3o4yf5839wnp
k0LnbO5oFetG0ylWqfYjqrQv5vLVKFfRvFSFiShkRpGL33G0hpcry4+ff42vhpi/1puJjCr29YnK
EImzCMZjg6PqV21H35+B8xdhnc70DFgg85+/GaJNdF9pM4awGu7BxOvCp6pdNNS+oi/OJlyU330X
E14hBF+KyDJDXY2FIa4IBYHb0YmNdRuaGzW1d63/DMFd4I1eWD/UZJ/ZdwpiQKs9Js2tbCMVR2lT
Tw2uz8hHlWE5mik6rcRVZcwizUswPNjmt1nEIYZbU3sxc21VyhWBFIzl5sVqNExuSlpWzJz91zjt
F/r4Sy6/Nc6wqulHYZcnjdYiqn4v6J2S6hJqMwvBIi5n4ndc3avGIe43jvPgpOfehHE+2wVH6w7Y
t9AQs1fDshkGL2ljgroHafoejRy22vcwSHFWwTw2DhnxHKAxy7KXemCCO3Xc0ttjdOiQkHmFLFaQ
r9zUf/bzCBFTiDPQz14LXSI3b8BdLuu6lVoK7PDCSxvcNhVUcF8cFDN7ECHM9wlzkloxF2Mm8FLC
thoGPqZaq75qvN4P0I2lC90o93jFrXS59WhNsagNh4ihWkQd3nKDtPYd9FSoxwIEPhUuqX2k36n0
DZOc/FSUKkahsTcgo+7K4CDF0nLSRs8KHOiw02WYG6IEg9iOeLYito59RCztOQ3otVE0S4GsPLMl
XhX9X3D2e2n6ZBWkygSEGm7F1LxIjrYMoJYvpLx/1nXxpKYC/1p7GTfxusRyyM39YT2W9iNZAL7M
mIwOs9mJ/BubqWU7GhcTuk8h3zYIlnDEor+M6QodNwguub68tCqNZ7Dryyf/BqQYfVqIrqIYcSnI
Wn0/iwKMybmJ8n4RONLz/yPtvHYjZ5Jt/UQESCbtbVm5EmVa9oZQO3rv+fTnYwNn/xKLqEL3DMYB
M6hQGmZGRiyDyv5FK2A/BtpHUBePjdlvNaG8yZKJQEGEu0q4odoDZfkjl9uNherSmPzuVZdjeW8a
772H0it/hFWudP3V863rXBqvzVaGzekn8N67ncnuGANu0risdq6vBmzY0ltJIUaNHu71/c+y8sjt
HpNJMqLX0e768I1v/GXIRwHxSK3LLIcb0/5EMTJq7zrjreq/I6xUBc8ezJ7wYAyvhfqBMgSEwoM+
PokQldtw05hIwUUIzXTW1spbLvByKwePkfKotGKr1Taahvo6CKsrP5hUc35ISY28CxqrcMjl9g2p
NHN8AGkXm09maEIAhZJajZtUwyrRz8ncKyib8i7pqwtbdFs9/xFVj+D91qGhoOFwHWX9DvrpjZ+r
vK1Yhbzn5fWGIh4+RlAK9Vd4GSrqIAV2Jpby2+svTOndS99KHQJ/c2P77k8tRGCL/nxkHkrzSUJx
SU5RXdYf0uEm7p+E/qjBNvUEsCIe5PHgFNw0TaLcK4b7gFcu0O0yQNJAlh3PRK8sGo0br5QnCGrE
Osj3Wiq/dF65tmRtgyQPBi5oceurVIL8H78Uo5OpT6X3mjecyEjD+UhfK+O3IMWrHh2TEDk8zS+Q
2ZCRa+HGNyCMt0gn/pQqxoXOZpyiBZjdheWDjwYmNHcIK5DsH4VsXqmcdapPoU16KSNwj9wr6gcy
VYb1HNlvUVBt1GZrKznEtzcz/Y4FRCG7kMbuOxc5Qj9gVtlfcV4gRltvospddeZFkj8UnKwFTJ5B
flFwBzVfs+EqLJm6/g0xp8q4SdQG4bvvRs1jO3F3UqHDR5cMRGBTNG71C819HhUURfP3qgvJXlBI
gxKDFcu2h5gPhOrCpegxJvhB6U9GlJorLRpysDv2tah3unvIINOa0bsavyI/tGpyf2XI8BGA/ArP
LK+KINwbjbspacuOwZuBdA3CAqiTfA+6J3zs4BZ4H5acojJs9bt2eGf9xnWQKTe9od4OZfoamfWN
WhtiVeTpLleu5eQ2QlEUWtguDPzyqh9NXhUwrmXzYoCuahbYSU1No85CqiSEI/7WDNftFMq/irTX
uHpqkPbSkdnQUbRFdcgzX5G9WiWltHbtO615dLl4jKHfFuUPKTSvCmjZVf498u5d35G68p1+x8Zj
ZyXKuM7CR8NAjbuI90Z/JyNO35EuF/JNNY4rS5y72gEGHV+4igzkAgdzSNSgE75e7mBscxeig34w
SjNF2KftUX/v1hr6fvH4w9QfLEnFkire2tkvo790q60Kszj3P1IUzjPS+5aqUW4fBMJnvjpeDxCP
NC/YyvFlNylFY/kZwexXQOiltruxYdUH9c8eDb+RtxRGLHdUifdlrG9SZGY1eVu38a9xcC/4OtbA
iAKItKZPQcn+1aT3KOcFynUC3iANXnKBgrlAwCMefTiobyHGolmf7IbmvmmvguDJSpGY4oVhT3zP
zF0hEw3rbO1WHwZ68fYjxeN9od/m6UaXkel2xcoQL6JACdts9wqfStxkGx0hkwb+sxq4kFSLj9Dy
95mvb6sUrceuuBskNEh6/gJ0Y24zCiMgP/cVwlzIuz6i/66Y8OizkkQ2QkM1R07Suho1BcQxohDI
ctpQliuR71uofGYEy8y6HDQV4fErOfjuJ3dWfSerP0TJLk/JK1DAHl0bKmsBde3Bdt3nNuEqDetr
QyK9sJwCgrCFnlGFAkHVX/nQt+GfrnJxp4/dVYj9OZLpOeLb7S8JV8nuuS2vNKTH7OoBIY6gfBY6
yik2K22shHiz4GYWRnljlhLERWXFcC8HT7vx0lze63L90UbhHheEb31V35C4ofYYr1zlvYV2q/Es
HHNpNUqgh8tfhf9cZdvB3SMe1hgvtnYtUm62KH6XkTkUyX1hF1C1xdaUXw3o391dKAiI3jNCSgjj
x8jKFgleCh1Lqt6W1XORvajhgzFQJUdJeqC3RlSvdx3dhoyubWTJ2oSoK2QUB0R9mCx0oMxXOi4D
qN5I0fehvM8AXCbSTaU9Fz4XAalVJ78YSLv4HMRe4DTZwUWnt42/N81Lwo3ST5Ka/ktd3XnyTkPU
iITxQsT9qstTpuqH1404XUOohdwMsJyLZlI5ygKkDcBd3uf5dYZYC2p08n3O4e2GD1Z4b/tXY+WR
D9irukcLjUeJSEC67GV08DCmUMqep+mT7j4MxrNpb0P/Kh8dqn6wWx9qDdtMc5/IPOejd12Rtxam
WBaXUhllqB6XF4Hb0IgmtWo7LClQO0nTQ1qSD401fOCdMJp1qDSrdHjs2nYzGjouRM+d9Jqh4Cgc
ajtG8Rjad3LwECsvUfGkQUjUAPp55TNYXMxvbkPEb9lnawW6uFKQ2YTPduYYEnqSFpKQprvxeKYj
bob8I0Ze6lrLMhDYYm3xuSR033Qk43oe7CyAKdCM5/R3UdTigtHx/4IiamT6hqIdukffJ2a97v/+
25eUodDRhmCI9zLUg9nTw48tEE1Baxz0SUXAnTSG5VR/0qzm6XSghQe0ImO6q5qgsAAYz47cJM2U
ropa/aBJ9ruSZS9oSJ6O8MfC9OvzlrH8F+IPUOHTk40sI66rvtEPsl3Jt66merss6dSXAZcAJMxr
WElSIT00aYh2fPIb3+59Gm8aCOJu/wtdt5oM75A1aLVi+mfcQq/sNzg8DKJqtzb1vl1HIf2jNyKk
dNwClbchic68BadZ+DqEicgHtFQHXWpTKf16MUVDlCVtBDzP7Scxdssfy5uyVK07AY151UU29T46
Aejj5lF9lZX1cHF6Eo+XyVJg9iEWheczoKHp5f1pDuWyyCPdztRDROXxLstkbct6pn8NQwBXCo/K
pgdNKXWOfQzUymotWkuHBA3uxmmTy1Bco4H512MBIwiNFCdA7vq55W2Bembu8aUdwuJ+SJ1zbcvF
IoQO101TZOyr55y9rkWMupAVOh5290efED/DxnuRjeIv/esBB1hQPPUJoGerKpS3r4uSK30z1pnS
ooHnl/dggTt0bXwXhr4yCRzbzU2WGtKl2wjvx+kpXKhLTeRSgGqCLpo8p47EWVZq0I7ag4c6NM/T
C5wFUIvGggVx8tOhjosgFuw3dfonw1Ws6U/5vPP0URsSULCHwIVwUAWlu0/zvPiZ+Hb/iHrssFXa
vnw7HXRhDcEgTg0DwOvwZ2fHn3D7qCkoox/UTkJ3COODbd4gM9Wa2MidDrXwZekGhUPrD5yTZurX
8emibCzbztvDyJ/zaJuT5nSIesvpKMZSGBDqnB40DKBAzPYKfTfP4rXGig1gZHXkJGl8UfJRaKI7
FHt4P9SBd8c9nx+CIC/uGtVMv1lGn9/UeNk899hQXNajFVy5QHi2uUvnLK1hTyBXGj7YrY2Fwpg1
a9QaSGtyDRHlHIwzOUDuHgYJuaBIcO9hxTru6ib6Lds1suVp3KxzG6XxzPC6i072SbNalP10b3LA
7rN90krdRayGgMmNG1fDlFEolHNyTAScPESVSeuxZ4LjIHZRlNBCHn11oxaSftmkdNqNUItf+kCQ
keo94hxF6HnbWlOaq8HAXRbVVmsfpkXkyGmDPk8DruJXg7vsXZaickb5LMyttVFW3X0dul16ZlGO
dpkCrQ8CuDXxRGANTGv2aWuHou4age8BqYtAD5vsQH8duc1PL/25KNP//imKmkMvGiH4ORYWjBHE
hCtTO8O1WAgB9U6YYAFsYdAo/BrCbAd5iEcGYtJ5sBOEhLXnsDxzORztYBp3UPxwkKb+eoz1lyLT
x/vZgjYfv7nG8znM6tGRNv08CIoJN2NAopl98r0tywUfeuiort1v9QzLh0hyxxQxVRIGZXRRzfvr
hSGiSU2E3Of4HuoSyxs7xQ2cwZYnXd31YF/6CAT/ZRROTc4Wm6YqjOijDgVfijrK8O8OWi27B9nV
pJeqd1MEzqlnnA61APkE9DQ1cARnFW3J2RyOpZsLv426QyU16U5gsnClq0gq1Z3lXRs9kgBorQk0
O4fxIJkRpY2OR8npP+JoLzJe21YUuHkAdFnMr3sxVlulrYOqOwgvfiTN9jiI8l+pjgLS6UDTYGY5
GX1JISuUTUCbzlPkRol9oRfc8z7VpBD/w43V3g8hGiC704EWRvQl0NQN/vQB4/HS2C6w6UOPt0Bp
Q+T1E2QR/8cos284w7XExC6ItGW8yKRfKFMh1vK/DAS+7teBNHrXIl7PQNDuG8NvqJsV53K703MF
heZriDyN6VBXhIiS7djuM+ldPgcmmCZivu7wyWCaCJpAR+IaKF/WLtSo9tBro9PF+KuM496iXZb6
Yp3oxW7s3IcoGs58x8c9f9ItchFOKWXy0p1G/mkXWJXJ2acG3SFDBiIffvvtU4FCjoq9J6Iemf7x
92ulccryNdvg/eYSItheFLYUi/bQjfdSqeI0tLUBR50OsjSVfKxCAM9UOdxne24IpdjqTbc9GJPN
kW7eYYr01g/RdSQjsNYI+z1X6r0Vd9aZyTw67GXwkaDlLEwwEEqZd/Fs1Gq0PmjHA31lWkbOqL97
6I3WqThzSBwF4ornuWZyHIHU4CH9ddUMNcnhVhahM4Y3mn2jpU9u/dpoyT+EMRAfMkywJ8zkbHMo
LsT0yNARIGpfFffN8zGUoNJQqMGZiTs69BiPoVEPYDSQgecrFpoWWPSYO6tDwi3UxRWn4F5D21No
Yo/u/en9sXDlA2kDbDLx+uFbze6TpqVKZxQITA/Jtcl3dgYWdHRYTPmXxVXPh7xQe8BcpgnsgMKz
Naabwoy+DQkqMYF4OT2KPzjVLyfGnzwPL9aJToVcyGx1ED9RM20oAyfCu8iqruvh0ROPQXRwm4fA
2KPXrHT4dKUIfvYPKUqfp+MvDvNTmjm7EV05btVQqQMn841ftA0fO0oHJOp4CJ4OtLDZEYECc036
xIkxZ0MYeiHlvTcGTkozttHu0/65wdVRis+km0fHBqcSUSaCFP86KkZoCWLToB0jp46UcGdUZbjL
baPbyp32ZNlGgWabra37tq3wb/HG7elRHmc5U3jIaZZKWWn6O75+01JRQDNCz8IRhb9VJG0PVGsX
9TJeNG7erkpdP0TGuNGK9EZtfp8OfryWFC4ofMJuMXU+wtl5Ig8itho5QK75HouPGPuacHc6wvE3
9yXCHHGVYlqg5QYRwBzR8IjT8bkwRZKdOUgWB/IHgcunZx8BiBH2doWveJnT49/+s29+Gdb93w+E
mf9TNkA/YY4ebxs7LsYyzZ0enNA6axL6b7banbnCjgH/wO0py1Eam8CLR+930athVCpljoA2Hkey
Sv/N32Y2ULCnNNRurFHZ+IFyGaH229HBOj3Go1kELglqkn/ABV0ANnaGhcGOMjpVBdagCqUKx9ky
3o46dOjToY5O/lmoad98yj+kMPOUxKKdDS55i1fnJhmsLWi0RD1kAEFOBztKdggG4Am4JlVPVmW2
zfFvqvQEaVMnNer2xrbGfm2JNr9IejfcTGyojVWW/aUf4RF6OvLRGTZFVknpuXDQkplX73DQqLOq
dieDMzRyulxHzz25sfPwR1bk+9Oxllbvc6zZlBZFLlyz82X0Gu21CJWfepftebG8nQ4z/cyX6+fP
kHiWy5BS1CO6p5R7pQg4kRzZ7LVVUlEw8fX6TL64MG9I1cCFRjMKZOqcUK716E4M7iA5QsUA6CUq
b0X9UYX+3294C9YmnQmkHYWmTn/Gp10oijoqmq6W+Kj9Zp90FKMLsxMQl3xxZnUWNjy9XvIW8gMm
bX6b1ao0pAp4Widuph7v2zC1ud1HXI1WeXuGT7GwE4hF6QEVCZOMZ7bfI92QYM8zrCC+CsE7uU9N
feb7PRPiSFylCCRdcxvJmczwotdWuWyivz1xVeXzKP6QLj4tTtwkja6VHTMW77qUgtyZb/PcENSv
iz+YWpaKmlnS0ze4W2jlx6sk/mtwNaMgeYGrQylDAZn6NYrWA0eFc+A62Ov4nC+KfdfVl4N4tPDj
aKhhnv46lwZF8Vdwf9jIQc6fImgfU3V0Vdq0iEjX4NqiCN5Wf2ZpjnPQaVSfwsyKCIPUQlUPCSO3
ZXGXyuE2QoKlwzfDMeiD70vRAk6os5JmohjvVBtHy74ZPgTe5QV10DNZxvKoDUtVLVMmhZt9xz0C
+tVouq4jxe8Z1pB9siqH19Mzu3QkcYJP9wfUApKmrwsZlbE2VINsOQMPvMtvLgZCZ94n9Fn4jdnZ
CkXt/2LYs5JG62eBVtExdNTeUpwhhkxW2+almgFQgw1yb6sx7NAuQijbtHdRW+LdmkN4CaOEgoEF
psuraa+HvvGS9Xq29n1xiEZXWlM1fhtE6q6Rz0YCzDY/Ch/HIrvLWvAjClh0GcpHjLa2Xtgh/Ujv
wfeRQDd7CbtIHx8Cue39de6pN9IAF8W23Xs39h4MY6qMVMgWVKPyLSoGQFt++yPtfVwEOwwhFdil
TaJjTBFCiUEiOtvHCB48YE6h3TYmnljwtTo8GnA/02LPv/QH4YDdwKUp1ey1UpLx61KB1riMfIJu
sZvjQJFX/dC+m62hUNafjOksLDW9BvVuO4q1TRSq0raSk2wrUkBYiSrj0C0HYAcsL8WiObhB2C3d
ul73wzP5szxTvR+D/oGKkr4SsXbItOrF9FvQcngpiwB2U6TS3cgVka+asbSgC/q07nGczzX/nvvl
vYxARaqd2V3IqLvsQ9vIbvzI+GDWcB3Kr4qMbyTOhouExuoq1d3vih8dsKoEEOi3Kl7nMc7Nfo0J
OhKQ4EmY90Sq8r2hITWJRxwyB94QPPmMfjV2YBsrH8oXbQh5X4x5vW1FqG8FqfG6ynG2SlVIB8g5
wjuypPoiK/UW2Wtk/mkHI6pthDLQ/OYgKdF9yTbDcje+teWcsyIZMPLQ1YfISH4IkD5hoghs/tTx
QpLlfJ3pE8C2Ais4ytaI1nLvsEa/KqUK+NODeNt0EcZj4AyhDEb3SdyHm0Ayn+MAFIM9pr+zQPzm
//xahI23jkf550BrCJhMFV40iS3tIzRBNrYPSdmwqf+7FaPJIqXfdW6NH0BQt3v4/y4eQtiKFAWg
P111X1FmSQEIgvW3e7dfj7F+l/eNgUGtqW19gw+p1yRllTX1D7vNWDc5wNhi8sSOxi7bjGJIucHi
xwStcbBRmrnvUUBeWQm2qs1YvQe1la1jfYL7miwI7DWMhX3NiS1SY6kRhwABdvCmfbDyB5zTNRxV
V33ZQJXozeFGJHayVfziXQsosVltco9EvMofPN7pGWSUiuPrNlMiFKklhqsmAH3ySr4wIswnGkhw
kxW9hrSvif00tlvUTVam175UJrYxetAFq5guJrOjKRtXxr47xiQDx2baapULYyzBZKduOY29ytzJ
eVbv1DA9V39bSLNJcqdXrE1VAoT51xOyD3gs0GGzHV+4L7paFaDCtOvaUO4Ct8fWxRNPyOhdnD6W
F9JRIPQ8Xunp0h6fZ4o5+ypq49p11HeYuen2f/v1WY5QCnvMpIxfNzJ41wB49eZM1Wjx74eSRE0e
5URtDh/wYqsaDB4ijhsM9grn3LskBPD098PgUUkphR4GPHLxdWUsswvHlp6kY4/JL5Cf2zIMzoxj
6QoGO4Bi2VR/RdXka4hacMTEonOdarLqDsQj/f5VCdvg9EgWw7DJJuIdz7l5K51WkxsmmWI7iorJ
MlJdkR7u4nH4h3VH/PH/wszymzDsWsSgAaWPphMgXxrhN3d6IEvvgc8RZulEnYgObAoRlMTJukvg
c6K/ybuNWl2fDrSUt3wKZM1yCr3SbWmUCNQUN0birTIfq8T8t3YWP7I0IvoXPHJRrztWL4k1P2hr
17AcARkilMZvMP8+QFM814W1Tgrx8L+Na7bhRgMfsaAabAfvcgDn9pYcEBii02IqfTrS4p4D2ocm
tw2eaF764WqsVTPubWeYQMR3pFrSOVXDxUVilZBpNWk2zmEbKnTwvEBhynGRN/fU1wj6ILYSawVw
/enBLKWYVNuRMgSIZ/A6/PqdGu3gt0rn2Y7IvuEQF4HHk9SbuvsdS69eb6+Mc/vvXMBZbj7wSPGK
gICBiHZRl63z7M0Px7Vv3KoZ/KLsOfDPaFgu7cTPY5xdRLgcig4rA9spsAGPsJySk2fD5rmVJwDh
ozMf2OL2oGYGwozSnZgLkg+gQmTWz3WGlgw3/ObpPk5u5y7XxR1C03TCRbBL7NmJFFmjEEmA34Rc
N+t+BAqTv3t2tbPOvliXbqTpPmIf0ncHDvZ1hyhSG0lCJlJeyivV2gZ4457eg8dVTp6PUI7pewLV
BLMw24SyF7kdqk2GA/f1ILXhS6lhHVpoOJ4Z38pCW4+j/aLzn74//ox66dx9uLBkADDAYlkGkBl9
njRIUefpSpAYTmkCZS4UBQPXIVa2htkq29NjXVg3QsGulw1OxaOmU0Si2GTUy8Drvoz9hdeZZLPG
hUI7+R8CMaRJ7Y4O0TyRiA27qAKrNJysj1+NtL6UYy4VBCPuu7E4c/Yuzh+zB4qOfuQRxdbVpbCT
h9pwyCvXMUe9JsmHzMCk8PSYFrYiNF6aanSOQbXNj0U5H0Jq8nhRYQSJd1QSRFudbOlMCrm4RBzs
dN8RVVHnuvudXERVNqiGU4V4N7piJwGttqUfmMyfGc/SvInJXEKm2WPQKf76aTWDjRQOps+OF6rU
KsYWGoCH4zSXwpndoPwp8s1qCXxh0DzJxcGBz78xYTeRHOid7pSWm91nAZqxyOjlaxWT2lUAu6q0
boUPPwe+onpfmfYPc6iLddiN5nMQ4QmzknGz3fRGhcSMXQmoV4kiYaYUR5tMy5pLWlTyVq6SYhcl
ob6W9NTEqtay3BWqo8pG1wCVq4Y0yWUAJW6VUtza1H9uc9jYOHuF2sZADvGi9OXw0u6gVNi1kPa6
Kek7VeIvSSrQn5pO283Enf6H32M97cFVvFNdH7NXLxnWdY5fkAyffueqte+42eTw2dXedrAlf+8m
BPeSEVoh4iQPNu3Ey1r1QB9IksL9aubx25TnwY9o1IPqFjJOZAYdfK2PrnQsbq5dI9Nea1Xh2euZ
1joP02DVZyQAnh5a113gYm5WyHZ2nWZ6ciPsVn/iIgggeuXpjziqmh0HDO5jQ59emhib7LXAD9he
k5G02gaXsVHX67THxakTEOQbK3e/SVo5XiPiEm9G1uLKUmR1q4vCpFRBQUYdhvHWB2MIqL+P9m7U
QRVqu/beNpuKqgi2xnHq5jtXSd1Nz+bYdJLAuzDQqMf1E9luci7LCyF2YV0M61arUfo1EfvXWx+h
XdXo37s+D1Cq8aw16XZwlWVefjDd1Hwc5BCxlD7y1wXF08sWqAoqKhwB2Kg2ez0X4Te0qrHhckMd
Ps3YKk9aJ7tn7tvppjva2JCYJyl7NHHm6ITcbNO4rQ3d8Rt7gyGa3g0IJ4KagvGRd9+b+JyA4kIG
Q4P4v4CzDEYgjiJJwIqdtnTK5K0X31P3NvAvdHFvBdkqogp1+thbOiY+B5zlL+wqz2okAgKegoBM
FUQ3dqdDLJ15CHwjKkaXBfzuLERQgDtqNNd0ut+9DacLskGBw3B7JszSSEDaIDkHQ3dar68HXuSp
YMAMbN9a8VNxoR8huTAYzZlj9Q+0db4ldAOxbPpRujhyBehVMBEgCE3HAyC8Vcsu3idNVsLaV3/0
ACaubVeIF1SKwnVbI7fhFrkF9zdMd2Nk4mocJ3hAd4P+7fQkL44e6RY6WGj6H4EH9S5Skd9gknVr
lcktXw3ux96ZZGoxCGLSyEcB2j+ivECkiNMeHqBTKWUFwUqNL1Qcx7cigpR9ejza0n2sW9TYZTRp
6GnOHq0eVefIH0fLseosuG+KivRaqRKk4JNwPdqYAtYNA6xTnBFxqC/hE4ftCvQrtoi9lR1iNWgg
XmfBzhsq+aDDFl1lZahsESJudkiSQIDzAfzmWi8uYn/UNybVig3Gy9JFlvPzTWYb155RGXs9HuK9
kmf+QzD6+dboOb29EY0rOan1kbxV67eG1vk7r085BEPNvq3DPrkUgdFDXcfKWdSpvMMUZ1h3sYSb
Ofv3DIJ1aWkQ3kVsA705Yc3L+VITS6FXtbqTG7+aGAmrjV38OrMkS4fhpxCzV3Cex7XouXcc/aaC
HRj051A40xc6/7Ro9Cq8e21wTXOgYBe6TRwYse6EpverRQBx7WYYV+tRi7FkMbyK0NucHtJSxE+b
bK4+Z/SqGGJXsRwz8+AW6pR6DYx5gXHvQ5Gh+Z+fO+CX1glGiCIMhKmP0YkVcqsosAvLkUz8AfPs
uQrqb51IzuEEz8WZveHolUUJTzfLyfWfQwBrMXkcg3PIinNBZt8oDt1WkJI1O1X+rMbXlR5uc788
c64vHgT/zZg6Kyqhx++lWslIvOK5QVlAweL39C44xkVN/LRPIWY7u9CUISa1ZbIyyq5B+i02pJWq
ofIJGhwv+eCekWKUW2i4YCA2cTr84v1oc3WBdhCwBKZZ/tR8rlw1HPCVtpzGuJZyKAhhtUFpbNvQ
FDgdaekxzECnRyJ1M7h9s0eB3vtpFEud5ciRu3HT4koncbYx5TV8+5Ga6gYZuHc4DLc1NufmGFye
jr+0X0gBSAWo2vMCmu2XWk6BwsTxtJSoKazhM2sP/xIBvCpisCBG5rnGWKSKiaG95dTK7TC544YP
Hizc00GWdiRJBtJJZBvQ5GaZhuzWcmu6lGsxPvbbXe2dmaZjqwr24+cAs49Xl+y8tOrBdOoGhcR0
hVQlIidvDeXUzr7oIPU3MP27fd1vZeMfqsVfgs8WCXBb23kyo6vUV7kPYYKLdZR9GI21brzizAG8
uCP+m0pt9nGPtRyoyiATrErwqqefXucbMzg7o9PvzK+WCWNMasZL9QhSh8KI1qp+aDphHzlFMVxb
kLaRxinXiS+3NI/EazrEz3Xp/ghV6+fp/aIuXTNTXQGi1NQSmX/hvim7la5kpkP3rqC/lvDaLLph
0lZoSyQhkVHzISA9VnUtbiufl6VfRigVuR5Vvlz6UbU8kIDvtJvAc/0LM7Yh7ZcyihKo9m71Jq93
puiKbRrxdi1k+dk3zfoyccEmBD6VwsoalAiuGSDh0yM71p2YdipNOKCdgJqQLP56dqVWBXSLaI4a
1Zuh+e3WAc1d1U7R9UNvLmpU+WIC+E6Wf8YuT9RsDSvSRiBE6u4ViQQyM4PmSbXw2Y5HU3obYKHu
IhQzUNrh9fvqkRtyUBjyld9ng9NUXrcJNNPLOJ+RDQkstzxoFiIWeHXZW8zmHnKpEDcIEDWb2BiK
Z/uv2Vx/hmwBr+K0noQMvw4Z74xqLLFtc4KRpr/ebA1xpki0eL5Q5P3/Eab//dOFENRaOugKuXwZ
xZgFNxvawOfS66XvAZV5XDNx/jlCmDRa2Maxq5qO61WPijRcEfLu9N5YvFWN/2LMU9K8U9QybXTT
yRoMfG0LQ9c8+14V/Je8TR1NCbd9L12lbbod/XO6nIsHy6fgsytdqzU7CVsG2OM3GQc8FOiuW7TM
Tw9y6e7+PEb161KNBchBVCxNEBprjNXN+jYrgIicSYEWz48J76/QUwV5NA3204YwK5+csUjJEJ6z
EZ3fSc+GbDXdhGeuz8Wd9ynQNNxPgcJcN1os0ixn1NaCGo915rw49/uzm9MvjaoNan7/tRmQceMr
Pr0cS78PMxHNBDrDkxXL17/ftUb4LFFmIbSB7kti17e19A89GAxedLArgL+OLdIUrfcFTQXTSSsU
jx681zr9h1XglT2ppE7t7fk7SMp9zzdawaUYqisjw39eatVzO3dxqmiIYP8EGv9IoLEqGrq19FiR
IE4vRmSbbGPzD4uBW8vk1EL3Y67Nr0Z+oCaRTVbtZTtRfaCOfGa5l76+KQHjuUjJ44iFJRfAT4rM
xxhdvgCetC7cdB1GV7ken+nyLU7Wf4H+HHWfvguAYlLU1nT5Bu9AgokA4a9/mCsaegDHcR45qtYX
tpxZaRbZjikPd8Jz74bavP+HECYEPJpggjrc7ES0K2PwFL21HF/2V1W7koff/1sA9evHh/Q5uCSP
x0WerIHYFWcOwaUTfaruTQRdkJdzUKQ/gvZKXApCVG5c6adl7NVif3oES+csPpEYmJlQm48AMm6u
dEgtuoQoZFSYUFxcW6ONFno/IkvRmPmFqaJTfzro4ia2TE7dqUVOi/rrtDX4z/mDz+OzFM+Zhxec
fp2119m55f8DMJ+nwFz3cKrZZXSeZnm9V9d61MSV7dhZee8G4XdTl56L+Oeoa89lYN6iVcD9FTmq
Auh08p22aicvEkC2wUqRStjl4jXIqzs1HjekLq+dFSLEJ61rQd2t0IqbXFJfpDx8pLrxD9kKE4Qw
CdrNsjV/1RlG3YTg3WxHGnaydjecI9wsFnUhAQBbonILcmm2BnKu5LXqMzdpsi4VinQrTbukZRFp
j5rYFG9ytsvpSgVrGiTjX1u+kFB+Dj4dPp8OFx56Q5mL2nbCbCy+20Ud74rQUs88Kpf29ucosxwi
Qfy/UgRD1BHpbEYTaZc7CqwrS31WhrfTW1qZ9tJ8r6Hwwu0Cdls7agh26K4URclR0EQVMqxB49MG
rK8rL0BGTB3vRjv5NhjUkPNY6VadXD9WIg72YeOn68gGYoj+XLquK46RzA/vIjfWtkhaf89bTzlz
hywdK5//1Onz/DT7FBwrK2gbCwIqBB0t/SXseo/FwcvpKVm6QXCH4+BCO4T+xGyHtRmWcVJO6UND
AysNi1VTdGeaVYsJt0Wfjf1Ec5cK49eh1EhVq61LDLpqL74YGlD5yXVkIiiGyOwdgs8fSlpdxGH9
EITnoi/O46fgs9O/Sa3Mimx02eRBvxZYJNT6gBOEdm6Q0yDmW4vqDnsKTXVNmR+XuERIaVSa4Dnk
OzsFTutedf29iJ4qhNmmXqurguU2vH2tnGt/LJ3UPN/ViQnL5TCfXyn2tLoCaOKoqL/1rn5n2uVO
y2xkgtNfp7fL4lp+jjWbTiDsklI3tuGgF7qhc/Diq5NgK0CmdPyWp96TJZe3UlOuQ0gf/5C4cSJB
Hfoz0jm+krayW6uhZOCRcV09ifofkqnPPz8bmuzG5Rj6/LxWRKudzr+dnrvjTw1lfM4dG+d5oFnz
zlHBr3du3/HuzH+mdcfF7f/1fUQE3v4mFM0JhDidtZ/ODMw8KM5BCXCiVahfqtqZjOD4U/r687Py
nzGoONrb/LzwpbdUrW+FAB5Cu/HMlbA4UZQZWGrE0SjIfh1GKEZVLbzBcEYIYnjCrqL/R9p57biN
NV37iggwh1Mqdpba7XbbJ0S7bTPnzKv/H/rH55EoQoT9wjNzMAZY2ql27apVa/24vhKXdw4DsUSF
txJ4pAsyKqFsQy1RawBJMWIxnp0P3zru0Sa7U8ylTOLsYE5sTSYthKU2a4VSfzKlHpa8cg3p5v82
mvHSO1l1ryyqztMZjVrdVygzmwHU4g81oPwCeuTrtuZGQ4qeDh1iEnq5JkszREblGV2gPzWBdJ87
1m5oX65b4JV34UkhAUEJeVQwGGUAJleSK/RmV6m9e+gbI31shcCis0PP4Rm1xNc4bYu7SJJeYO72
yDVo5UqIvPiROlyAMLghruMq1m4GzRc3gl6K614EHTj4TrDS4+EL5NDeOuhy96YUXRQORE8ixUkA
pcbZ5w7C4RsP+oJVJ0ntnq54fVVkFsASVapsq7N+ilV152qldUOaKlkJY8pIqOFLdbSgJC/YGq8F
9+dt0g5PfRb/TNNAhyLVGrYuLWl8QZagbM8qwEOGQCfRoG9N2fvudf5nwXA+HEvx1lWVIccVJs22
h9Vz42eRe9e6yYvYBN+ppYp2AmeYbehkdQC1fR7M/KdWQcRVhHmyspyy3Jtmqt3K5mCuSAOZq3Ko
3jvFuQMhE9qxZ37teKUgTtjZZasEqzpXXytXee4LEF904ptbK+3dHSgjAQoKg0R0W5h7dAyaldHV
4W0eZMew7N5oN/8cJ8GboAwZuKhS2kODFt2GllWv85wqSiyH1qZKYeZQUuelzqscOAzgITGvYI/n
eN+7LgoYQ+OXd6Tj4E5wcjo9qoZ0qqZUMeRkgQs7OGKthQ96AF7WD6ca1K3mBd+7HvpUtgDUnVbi
2kmr//Ij6RBU7rCq1Ta1rQEy86AwfhlSco+MTLGv+kS2DaU/1mV1h1OA172FddYthe9t134XfZio
yZ9CmdvCuT34tMQoToLqUuO9qWLyJnDp22rP7pBLerP0Bjqzuob3QfY9b5M0fUNFv37sDTl7hhzz
NjagH02bRF1rA9SysBYfQS4epDzLb71Sl++G0EccNwIOjJ4eiLGs+dbG3buW+5+yPIBMv40ekOXo
VqSnzRFu9JZRKFtptFnbfTq4R9L3DTzVjrV1lTa6g5QjBn2WLRz5OWcJZ83Y0wCHM5fXuXsxUD1Q
1VZyD04DKq13tqS5aKkENF3Klp1IzV9fw+BERxoReKB4V08DKTrYBECImnuojWoXC8nW6vSFLsM5
DzNKQNCCDMKXP+dDcocOsV5Fdw+qJ6d2mnj3ohscA8lbuDDnvCWQB4qKo9IIhdxzO03gxQoirTSE
6MN3E1khu5KcBYDFnI2R7A44NCH8BX9MlLmJkjml8BSGMvUipLKF1+se+fLRBNb6PwvTJJNUxyqR
BX3OJUQk/VB9zmhmtNM43Cee+IlnxbNeGGspsN6u251bJQtoFvczqbqL2hh5G1Pzjcx56oxoG0Tv
GfWnALLz61Yug2dGR1rWokGZtOP0tuF8KbUYI8uQJz3IwM9t8g4psh3pf/3QGu1AaTEm02gRks/3
QtZHWamXIU1OEbikh3AJHD+zDyQ4Fnhksa3p6B9n8yQKgDfVb/BQzlMdP8MlHz9fn6aZEj14XShe
6d0Hj3xBwurTPmMmji884Q/kp4Y88Mrry59lJslbSEHch1pBTQksrGkzpcoukLT6EUiNv77+Q2bH
KYMmI1cIreA0OGwHWm0TGYrNplwbD1q3EEL/7to/f8cxTsTgJQMcAPj4SfSR0m6v8PtpZajAVMm+
PqwK2HltJ3JQgIyk6K1vk2QtJ7m5I3OWrYrG4SrxRbjJERf/UYmht+1CN1uphDErd5Si6BCYWqWS
UK9yT4c5xaggw65pFI5Twd1EWf3Lt7S7IYJ4HsCXSW4dmIUqef4mVMxuZWh9u7DrpTHsnAyTzkOo
GMa3FH5jsl1cvWsMah5se7CrichlSs5FGj70PrFrad+4xZ6cKRyat3n9NQ29dWz8iOWC7jx6N+Vo
Jchvkhot+LKZgjR95fwkmf6oUahn4jAdNep1Kaa1TXcf0EWx05R2ZtDUoVTQ56rA0SfYQfAE+0ua
fVNkoOokE9T8q4AMg6YNGzX47pY5QdsHIDn+QrODRrQl+UEP3pzg3krVtQPy+vqOVGYcFb8aXBg+
asToT27IysmNOgg06ynk1yRBtvFU3hTuL8LAtSzdCu1rolZ0DX+psoc0NljUTVNBv+7tFHErqMla
T7x1GX/TANY4zl0Q3uiaY0ddvZLUdFWmx9J6bdX90H1rquhGFTZJ4azi8CVGNUeWvl8fzQzIA3S+
TuqP61eG7GcyGhPqrsorHfVJQ1uj8R6F8jYO76CyBymwCjJa2X6q/k3ibsPF9rmZs01+G6g+MqIU
yaZXf+AAFew1In+DlmGHIPfvIU08LXhSjqSqeMRpwhaMryN66NogBVcBR0X/x0Rv1wDArO0WpvES
2YEpmpVGDWjAFdNkhVHGJfwgiCUpiJbSiL+zAI53nnPnRcWmrJJtGbfHQlffodT7cd327DSemJbP
r4LarWu/QwTqoPfm10GTX2GNWKBXmTGBlxyRWmDvaT6emsjpsqY24EB0jCZtZBx9XVgI0uZNmBYB
FPRnYDnOR8HjU6bPnAtHwQGkUbDKF6Kz34yLEx/IIP5YmKIsWxfl9EjwCGwUY+XV2aaTZOSAFOMQ
DyhG5NEzBPE71agPjWbe9UCcwsx/7cp+U6ntJvf1De2xCHPU6+vrN+NPaI0hLjUJu0YWk/ORS1oO
q7JkcsVlDyTRUsm1834hyp6J6iXiEcQnR5kA+FbPbUQFLQOZKAlPff3siJ+TCAYJkYeypW3j/vnv
x0PrKOgtWOzIT42/5SQ00UO11RI/cg9+xkrmHwJqtGqWba5bmdsvEp33BAWk8S8kSYM6yUt4zyEy
6h+DYJ//uP55aSZQJCgAX07vElRa0wNNNj4tG+h1n3QYB7ZI9bqbAO7VX1IXC7durQo7lULj2ozr
72IZFKuhVpyNUIfyEZFX82ccIX0ZZk6x7ao0fY6LoV5Y0rltA5v7+NaAQ/eCyS6AH6BF7Xfczi+u
7q4UCBL6pl5wbLPT8J+VKZud1gshp0ATnkTYWdD1+Fa3d0Hw9yktiTwpdMMjEdwFIaAoRak6JIlA
Y7MT4T2bwiYrFK8rv0Xpo0fHs1LdJUDv3PyNGdqR8JNS6zSyHCK35WmdCk+CHtgZBOet9Utq+4XD
PRN40WJHiYAuNzK10+59NQ6z2M8Ymh45ULXktgGzi68We4M+51a6HbLt9Y27ZHD8+5PTF6mpDPCA
YYX5fVg/QJWZaZltWK+VfIzVeiF+nrUmsXASNd3LdkUFosigzHiOysku9x5g0wktewcWzxbTv59J
Sh50z45J9TGrPhnYAATDEXm5pUm7k6t8J/jJfeOg7O0QgWfFLbH7QoA642NOTU43f9H6ceqZMFX0
gw3xQh2/XV+rpe9P4t+IqMHodb4/oDHogRK2r39/7sqj2xhyyJFYEWjKeAZONoOohWqTpA3cWBK9
C8YapFOfbjLyjMzgD6HV6R2xPtVhf1daylpD9YIH4WvXtvd5Kn0VWuvn9R80s13G7udR8h7idtCa
578H3TIZ7k1eW4OzbYTKjvJboant0PP2nRuv6OVdmIHZGT4xOJkApUlNsaQh7ylXsncttG47x3i9
PqbfT8RJXMELBnZA+vNE5SIlU/cSrNlRD2OK8Bjr1j6VjNsweEvtfKX07U5xmn06RDeBnP6AzGkb
xN0SNd2Mk+YXkDZBVZW37NTJ9I0uIBHKKPUI1SfhkVnmKfepao7XhzoTRbCbRupWxBYQf5k8louM
FybdYyQdxGStRtrGlO7d7kfWq+tmWDobs4PCMfNaJaOGnz7fK1Jjij0dbcSc+qjsyY3Q7YoESKAE
PuRodG+dSSevKG0gKrUb5KOy3l+VPFrge1+Fv2k/yPAMD2ORwOJt62jqk5i9JHEI2Honie9IE1YF
j/IBjWZNtjtnL7TyKlDvjPzOF3vuA3iOqqc0gk0BmbHyWwTdjts++v57YfarIvEAkB69rl1fn+WZ
PatySKDEHyFGFyJ6ZdG3BUhr9Ul3DnX2kC0s4sy9R5M0UQ3PAPJg01SAilgUwW+uPdWSfxeH6aby
AH+j8XZ9FPNmxgGMbyJlmmgjf0lNj7jzKckeTBm1c+f+H/gS2e6/2SH+v42JO+ncemjKstaeRPVI
ncYOlpin55YC1j9gSlgBlDNxH6WqJ11X0ZYqg360DaTXrk/S7Pehn2UpCOUuspEK4ulWyRP5KUZu
eB9//G9fn0xPUeDU64qvZ/lLIj+a5RISYcYf8Lwmv0n+DLzgFBBs1b3SuEmuP7Wp8QvZNXqTuuwF
ksR1b7j7TqNZ8vqI5gzyPkSVQrc0IOMTB2S0cis1AXu3iKnYmVRxN0oGXx49087BD42WNnVYy64b
vVgkEiPwXY9ZQjzsBUTV9+EhM9M6OlJxKpJXJfp+/fsXJ2Xyffnc0cl6KjRNlkdHL+mbm1pWwk0u
lu5ec8Ol4PBi/jBFxnh8l8GEc4FUjU3HSNwaU4br7cWAejGsfR71vOq9FpAoTbr19bFdOPHR4NhF
ydOW4ss0ACnawc8TH1a8RH+QvPeCE+Tn+0D+dN3M3BQqPDlRQqD3mH6o8ykUM73I48YKjxrp3HWe
eC8ZNPHiMNQLXm1uPNBZ0HPM/XeJKMsHpXUdS4flj+Ze2xPVPQ/gVWBVH5ms/m3ShbkDVMzjk9Qc
mKlpdIh0vWQNQ3iUURttso+8+nJ91saI+SxwmRiYbLzA9T01cMQQ/XPph6q6X+iMuyn0aA/ZyZoy
+Yfspo/wq2kLXm/eLtywED9xD0wTHk4Gp1Deq+FR1DNbdl71NltXyjdKTmpzB8eGHS09MGeXTflj
cdoDUptJ7BSCEh476WdMsC02+co1fsGGeX1G5/bhKFLBwows89OYpRFCF3BrgauQQ1gujKPWW8eh
XepKnzMDokgCJTpKTE5FJFqzdyQlyMbKvOE9q+6gfTGRafZhwV04v3MOQ6dZAZzZKLU1vcV7LXHR
TYdNpS8KYAzh3k19qEtQ+ipuDWkBVDc3LFgDKMMg1ELNZ+LdIzVTfFjmM0r2+KT2tUfU09GWJu/i
DcKuB5VFczoO3bp4kcdaWoeKIqTHPHKlrRCK7koYNDSVpB/Q+XwKJOcxE9slovm5S2RUkNKJu2Cg
kMaxn7zEPCEoRSPAaiXfS8K9tZBBWfr8eABOPp+F9Gf6uZsdYc0NaNRa2AZzK3P66yf+VQ/SUpCh
hTya39KcGLlBP/YfvN2piXHZTkYQaEVU6+MIBn8DC7/yP07QJHsAG0IRFzGfr8W98CjJu+sHf86l
WcYoKDkKoVxA8cRW8hoYQbJjJQy7NL7tWroM34L0Oen2mrzL+yWDMx6NC4/SDYKExPDWuCFOpqsu
OiWpgyI5JmJe3qEpbN5FQzJAP1G7AFMCeWEHzNpD2A1Wb6xduJyuGFInrzvsWdvgExXnn8lSV5Y+
czK57ohN9FEE7yJxrPUSZYXGS44xzxHYirpAWLWcKXBOK6iLDoUnbLxIe65iYZMr4U4FqtKsG75o
PIiVlv1sDE9+yQXP+5l5avXsJRENakhIKzd8uLP1zEKwvonFezBBjq3nFHYzdApt3QvdGydRWztQ
leGjzHWXvk4oBWzNaTLZFt0cwBd6iCxquuoSbaUPwyZJO6js5VBPto1e9ztVdIbH2DeUO+JSxMlT
OXhymmjotn3Q8j9IzXfuTkiNYd8KBvwOZa/qxUpSGufVrLj6aAXR1VXimO6nCOqPoyiht71WUxMG
iqzW9w6QHVL2lYLUdd1+dFbcfyNZZj02Rq1+To243IWOZayEXjWPXWxJn0wFP+0k7VJz9oy7AUpJ
6nnM5lBXmB5Wo+kihBcj7rf6/mdcSgu57ZndplJA4PE/MoeBPDzf3VrFhR1qanx01dT2h29S+OC3
t426xEQw49fI23BcwRZwYU8fMLBN1QW9wskR1TOys/f0u6/rJTrImcnirublwJ3GG0mZhFmepDit
mBUQIHs3zidjSTRw7vMaqzBWKnhJTtV00l4bSgmtVWL6zxBR2wqPouvObdYC4fuokzuTkED+T/QF
L0mOPszT9au+VDBa+P60MEeCvI+dhu+rUJpu6Kj6n36+NtlMrhU6mtjzeeNO4ZkdrK9/fiZEoq0Q
uiMa6snYTMtdZR+5hRdm0XFA97zM6htFgdfiWGj+jSgs4VXmpurU2OTgmW2k0cuYRsdeujMTW1l6
SM0dvLESz6seojGo+c4Pngpbi25SKD3CKJeGpV0H6KpL63R7fc5mzh3sTXQ6ESuLyLdOlkQF65lY
fRwfJTq3RC/d+a1xV4rdr38xA4KJ9njYyqZLkw1pGWiOHx9NRbgLZcSkFTRtFdqortuZuf3JgoyP
anbBJYbRtQYgoqJbHHsBvjqLXvwW9V3/oXAedQgWnYbs45KK4sxOGNeIsJyK8aj0c75SgZqw6SR6
6LyDECcbQEt/f+qRqIbIa4QyIvI92QqxERSmkab5UUGaiZswWXizz5wbiMtoNYQtilMzFTvxU0sJ
w0rOjpq8jp+fu1dU4YPV3y8MADwRKBtJKt6a55OUq4iMBpGTHaN4m5bZock2KrSLetNuZaMx7fch
/JdZoxBmsr1HhtzJG8ZIJDUPOkbVxfS38e/x+ojmln3kfeNyhPfholmiL1kqxEfYagjd9uuuX5qy
WQOj4AdVZZPKyWTKRAFXD+64OJI4z+FJ/OsGid+ZVCRLSHjCW/cbeHgSuEZSahltXDBBhryvK2+r
SDfXp2jGh5Gr/c/C5L6tjFwqTLfhJeFGo9DFGpm0jdB8T5f6vuemCipdaxRzJEczxS95/tAXfafm
Rxdtkb21lKyb/TwhN/iDEbssjgfoZKYMoXHFXtfzY5m+9vlKNv66Q4mlAAv7x8BkqYM2zODywYAa
Uw/ZOX+L6CFEpIncGAnSx27pyVFQ6xxpCRQNj2jO/1LK+iWVk78t0OJtwW+SBOENNLLOnU+RGWUD
EI02OyrIoBs26lzXt9LFEpDVtoh5gAmMXYvWxMnCnEhzkqCbByl5c2DV9gNtfd3CxU14ZoFczvkI
wP24bZuZ5kFPHxU4/pyN6Cych8smvomNySwVnaEgYWOZB1F0bxAWWadwAq+spNmZVnsnqfGz4Ob9
ulXUl1JZeipcnMaJ8clpLOiorYDxmIdC1zd6SamuecxyGnEzfcHZX7b7jqbG3mwuYsgexMmGc/zU
8askMg9mKg/xrtBqZdMphfosFHX/Pe6U/lWikye0FbOFcLYWgruycIIH30phiZUy4Li96e9o+cyf
9KLLNk0WDE8QHpVHIdULwJxttyDuMLvBTn7y+PcnZ7wo07LshsA8aPVti9KOsxCZzM4+5XaSBFRt
ySOff7/JrSJ3DXf8fr6V8vA2ykIbhjUYdJuFnTw7lBNTE2/iO6ojFE1oHujyAdMaLr3V5r/PvUGy
Y+RGGE/SyVR5qZJLtGGZh9xSbpyi/Nwo5sc/HEacyf+ZGGfzxEQpk+XMDd88qE5mi9EH9Pcr+M0X
nMrskdd1GOjgWoB1fuJUXGJqT4NG51ADJLUryCQ2aUxjkZlW7sI7+iLGGk8EdNjIabP2cAeeD4j2
qMaioY6Tb+n3WR1vUVi4NQf/WKJdVsnV7vr8zS4RcDQYznQKgubkALqCoEQe8eqhM26KYF8tHfDZ
79OOwH07CpJOS9eaUIiaXxXWQc6i4b1RI1yZEVsIA3mxtZOs1Ngb6CnvnTpRDpYiFtvMdfVN54sJ
dNyO2GzMMqIHDHGphdT1/C8bSaxgF6aJcfz7k50TCWmpN3pgHQZZ3TpVt41hOvuHySXUUCGGgLpw
Wg4SDDcogzKyDgY0fI9VtkQpPDMErh9iZFIhKqmdybaM1arJxUJhr3wLlH08rK///MuOEhzyCB7G
C4Hyo7J1PkVClvWAIi3QtkH0SJ7qvq/kZz0K1qYvvHgRwn0ksDaE5c95oty7orwQOV+ya4w/ACAC
zSyQz1CjOf8BchN2eZbqxiHVTdsq72t5q6ilHRVol9ll9SmM6aNObwO6+XOtWnmJsRKNhR8x44/P
fsPkNhzkzs3QbDcOsKmHtkS21i6SYQeEy7VhMFliRp01BwqWVgUIV2jkPR8yhI2q3juqcTBb2lri
x03Kf4x24VzO7hz8GYUiqp0XCr5iHyhS40nGoV2J7psZfbu+c2YHwfuQRiTc/gUQqFJqAkcXr9yE
5U4DfdNrInkcv90D+l/YpTO+mWcPRngxMp5pzBrGfpf2hmAc6kqD/0Qz67XpWfHWI3m44CwvmXDG
/UirOBla8vg8hM8Xx83l2qiNmNvGGryXwEm9T36rGc+dbBjvLkyshxpeqUerN4ftkMpyAabS8R9y
TzRvACU2G63plZshdVO4/wpjZfoKYkq1L92SMc6+eQYPal/PrW2n0hzr8PAlkV6ED2DVhnUnOcjV
IU64MIEzNw49AoZqEXKQVJ22XLQy+geVr/LbW0D2zZ06tITlR1H9lXkf1/fF3LYbC8i0JSOqctEC
J6uCUyMnSLiH+ib0DWX167qBuc0AsAWCDwONt4seuJRY08lNLmqzNmjlktcSKCAnXyoNzpsxKHsY
FFcukmGFyDBoAeCRgaKenZjxs54mCCEZwv76eOYeAhRWUVwn8ADzPI0GB9NXS5ne9EMTwSxO29JX
XzO+qHqEFzK1h6x2bLEQNn6gPkdW8veh7pnxiS9SEF9sQ4SKDo4l3hhNdds33cKLc85TUDHA1Wlg
rYFinp8omfJ7YfmDdQB2Ld2Gel584lmnfqlViK3zShY31yd03h7vQpVwlETWuLInt76C+EYYdbl1
aPrHUnkIysdAPabC38cWY1nsj5XxV5xYGXUt0twYrYiO3Vsfove3pVccESEv2FUKmAQWE0fkyw2t
pJ5qHSTxEXTgSqf97vpEzR7VEwuTtY+yRhVyQtWD0m1lQMf/MkNjP55Iqwa33Wj+ZIa8ruusxEuZ
obgBJ1rbC47gN67sDCkzzhDN8Bq8dSiKTutEvSAUaWt2CBknO929rX+53Z3jbHzTLvpN+90qN364
ioy18PX6vI3zMrUrj1oKYBZwD9OAF1YHuUpzHs+R+Bg7r7L2oqJbkYOL6NO3oFmC182aox+P18CI
15refmlWdZoSEsWaOjrqgXMvC/FtGpud3UuAlhNUQWyUY5YoB+Z2h3xidrJ8FkjauBRc69DF0ktv
Sl91iffXP8wkbJmqxvsDJphJ8AfrmJnkdEFCM5Cs0eKyfdD2wvA1rkAhVSRdlsLpOa8+pk/p0h/x
W1Oeu9bwGyOnZ+5gJndquNOLmyj6B/dzYmKqSN6Uhp57qWQeBN+8iVXpM5sDwpAEheFC+nl9/uZc
3VgSAuRAbYiS7/kR02JfzULSfIfWzz4ULbtJGkRxSC7+NDlwCw5p1hjJZwJ1nAZwxXNjGekdtn5j
Hnwz8x7KLBTXgwiyu0Uu6LHMuyWs8lzQQikCOMVId3zBqOVEudPLHbrGznDDQ7yDlkXbFeGNEf2D
o6ISRSWY0FS6yGH4AxGnX3besaCRSvrVxwu7fO4k0YYD+RezxhNrskpDU8ERkhXeEQaRVrlTtYV8
wuz36dhVyScRjk9rzYmplWgn+95RTe+EaE364voum1kI0sUUyTUTYPdFT1YgopHXkLA60LWybcqd
0n/X9Bh5SBKww4KtmU1GEwMaACRIRrX6ySYjt1tIedPqBydDIlQKbsRuuKnVe1ojrw9qZtIAchJB
sh7AAKaT5mu5KqbgUw51oNsZzEJ0E123MDcUGTQqYpp0z0nTqm1fyFHiRbJ26AZo5ZXwpc3hOcnz
B72UPl03NTsYnu/jYRmfY5NZ69SwrgZoIw5OfKcLN/LSFTT3/bH6DDvo2Oily+dH38+lOCnRVT40
yjrsd2m18PtnrjgCw/++r5x/PwBTLWsD3xfbTfoNtqFNWQQbE3XxGHAQoOG/ny6FkIojP17f0xJR
JevhYKLod1B3jrtPwt31z8/lNKif8tIi6zY2GU6GI0BOn2U0Mh6kIRYfDc+q31GkzdYtVeqNm+LJ
jFYv7s2EZ5ISJ+LKp7Vup8WOtO1cU0M4KlWfrDYRF/b83I4k60jbhEKmDk7+yTRHvmkIfq0eLEm6
J/QDzJ6mayER9VHbe+FlMec1xi4EinDQ5RK5nBuLIzHIHD1hEuKnRP+RF5+1CFYIv1l3ibG5PuPj
tyYRGT6aHA5Pd3pVpxWnIUKMJ+5j9SALB3jl1w09znGwxNcxOyLKTrTBj6ibaWrANJNSdb1cO8jW
J8+AO0J8GMTPoXof+NHqHwaEUxrRHiTHpuRImRem5AgQj9fctllJVTXsS1FsV15X9Qum5s422dE/
piZn27LytsmTUDu45COq+ntuLJQDZ6eNTAzgQa7YiyCFtHRjtgWnLQtj+sL0Llo3ieHdBgYk/32Y
Szuxq8qF8trcVqckwcNdH7uRph5Rj6Pa7Eh5HsjFrx3axNU+WTkQujXlklzCmIKdbr4Rx8DtTtaD
Po7zjS6x+RCUMLUDDv+jMmhz0/ttJg7fmta6lRxnHWrFlzZBn+Xv9wgJAwga6VUitT/O+8n7yhId
I7MStmNuBasy/NFkPzwg2teNzO0OKANU9jtvLXquJkai2mmUUlMPHs2pxVOMmMZ1A3NHF6Z86G9R
UITxZOIrayiXlc412B3yGggQxDC+tb1uYnaBTkxM3Z7kFwZE1uqhFjK7jwVb8I11U/5qjMcmeU8Q
vIw8eeFUzZU9SYARjlH2JAqYIoEyvy7r2OIOoI+yQvO8Dw5WnUAbE0uy7bl9bkdlnt7mXS/dFmZd
PhZIv67SQmrIuLvOQ+iuS93bip0vrxqlKjep37WhTS5SXDemWS1Jws6dUo4ieXiLm+GiJqlqDdnK
dvy9HbAM0t57MKueYTdLydzZHQUDxe/i52W0rTZB0oYevlqpmhdVrDZgqZaqMrODIVgdS4aAEKbB
nSymsmDkXHSD+KWX8w2Rs93k3+UiswNpSfB4fkBjsErvDEjzySNWjsgXi+2gHsThyTRuum7hhMx9
f+SvGUtAFCen104Js6YryARHQuZ/lsPhRoK06voJmTuEpyYmmSA/NiH9GRwVOADQ3rpQXq0mjddS
WS+45blAj02mEasCzrwAStHhEaH0oBkHt3T1VVlWz3mqf4oU/Vkt6o3kDrewzXz9h8GNNLZQWZGH
nJZbsiEWpLYQjYNVkITsHGt4IiVRbvRUXOK0nVsqUsX0vIn4E8glzr3l4A5DU3uDcZDUYOsG2rYX
/xpco4okpWnIGWshoH/Hn3Di9f00USQ47IyDnh8c4SFaKIXNjoDe2rH8AUbvd3nk5PNdrhheRP/w
Qe13+TpZ0tr6LYA0vSzH3t3/+/5khqShNEI14PtRrEWarRZBfGjjIP+at2XztfdrpO3SMHrvikI9
lI4Y8JyNHbs1PGGVi3G0i+TY28Ix26L42SlrVWybN6/S3ftsKP1VX0P31hS1sqaLzUCVt6aREifk
vlzfU3P72IQXeWSiQXhnmkeSXWg3fS83D2W7iZO1eBO/ofHclivHWTiac4HMiaVpOql2HCGhTYkE
faF+ggEWGe3h1h2Up1bJv18f1JKpiSMzFEfwwjgzD0YMvn8UpM/H+xJFk3KJrm12m/03f1P0vZTI
nZACZT302trPbGEpNpodCoHzWPCCimeaq+qTJlcQfCGxGGi3OdxiorGhePjQucI/RLekLv9YGn/J
6YHRfUXsZCyV1XuSQNZmfZhqR616sK1iSYxydtpOjE1Oj+l4qZ+oYKkiHWoEHwXxpZ7MuZvgdDiT
m0ATHeTBe96labjv9a3cfomWfMDSIMZw7WTG3KAPirbERNw+G9V3Vd1d38YLQ5jyw4ChoOPIY5Iy
63OnfUvN3g4Wg+9Lhr7RD/+3FFPcQpwXZlH2KQ/4stumRfYZdusvg9U9NKn0KQr7p0FBnJFumXvy
s+tahHVQbjb/MtIxOwo52yUdqNO3gqu5vXEohWgX5MbOtdyvpWv804T+Z2Zc0JMFK9Okds2QWw1s
+z605A/637Z1uEShPrsvaBP/XXGFe3KyLySry2Q0VY2D735JfV5P5YIrnd0YGu92Cq2oYEyhu4Fn
JLoHh8fBEx60NLc78Wjmi3jH0Ute3HAnViYnCPRu1aoZYAWnL9Z52a1M01mVzVMu+Lbcf3HjY1Ub
SC+OEBtj/Q8bQoPnkG5HbUzVn6+U7klhnfmAMhLnYYhvfBXilH+IRnms/TEx2QxyKOl+WmGiLGyt
2Xn5QrV4dhcQtgMVp+B1QS2rREOQuK7BLnCMr1nQfJFhcLs+S/NnF+zK7wrxJb1sEclKSeFZP6RW
epRc8yhkebXSApIsQfKuwfIQioo9sDekobk1Y1oOK3fphTh7RY0KblAjEEZM+6uQIEfjTQsAteR2
rq31tyhd8c/1oc7GKSdGJle6k4mJIagYaWURAXMnK7WfhWe63wRLrN+rtBgVfhmnHzjDQrnod6r+
4iDgIuGZoA3nooAd6GkYR2ZqHJQ8efHScGc0EoQzEKrKxQst4Ds985+MnG5SvXm14GuyzUJ8EH0L
vv3qLQ6bl+tzMT/hdLGOBfWxx+X8cLStO4zco/qhUakvgt2JnsWg7J9Lz1J3rpwtvdvGy/hi/NTv
YUCjrHRR/xZ6PxQ7MQTmFd36yh2iFtTmVChko/31gUlzLmckYPldCB973s5HFoQJPbUI6R5CJZYh
748y2zGVnWAYeySWdnUm3Pg5LL5oh2xdqd57nfR8/SfMzS2Ffpwq6yyT8z3/BZSoVasijTPWqBEW
+sjKBx1sc5O/X7cz5x1O7cjndoLByfW8FxhpDIXXalhyoLOpewvmWxLX2AHecW4A/ZlhiGpJPxhR
FjONIw1TLgIiGFJdupdBCm4Lofph1fqwM/Uy3UuG1z622siP0DbNTRV4/b7zwn/JcJ/8rukzQPeQ
3JFrlrhXglu4K1daUtrZEif//PT+Gf20+8sLpZBNg2N0Yoo8a2UpLzN3A1sjrfT4h/flZHajkm5s
T+GKDxzzW6k6t46evjnVEnZrdjeqYErhxhiLlpPdGIEM0wW9w/NI1l1WmftCdz6kpH1TiuxfQnLu
kT+2JjvSCkzezD0wy7rO1k6cPoL6Xoi/5pw4AyHzg4DXqAJwvifJy1Zjw6YOaGEVOOsy30IRGCJy
XNwpSw+n2RU6sTVO7UmsB3bRh14EJ5mFIwX6O5H0SlsStZtdH1LXMrJ9hK7Tco2Uqm1LWwJJhua5
kYtVXxqbPBBGQY0F1zi7ocEgMXdIM5CgnwxHVGpRQu7p4OIt/Cb44nXJEohldsr+szG9yMPaMWkY
wUYsSU+56u8lJbsXannhoTk7FJSSfqOOJABy50Px0e8ufAX4RZtpPxIxek7NeKEuOndjIY/wx8Rk
o+VVIslGjgmS0LK2MsONINwXaJ8sNTTPThnhzYj7QVhiimp3STC4esHzv7biVY5GNpmonREFCwdn
dp+RMaXMS6veRbOsIgciPOM9L8F0r1qv/Z0fHeUlQe6ZsRBgAVYAUkSyf4rBsf4faV/aKyfufP2J
kACDwW+ht7s3Se7NTd6gbMO+mB1/+v9xHv2e6XajRn1HGWlGE4lqb+Vy1alz6sYwapkAKPLPeYlO
4wFprXQlmFozIl3EybHUQWA05CnezGZcgOJ4H4mjVa0BJxeNyBI/ymZ4Jat3X5gJaD2hEfTY5fbb
zNrNVHTfOp1tb77DXXir/5lRr7IwEgaIS4C2H+LhbaySe7wtX6+bWFh4mMDzQZeyinAz59NFEzvq
LQlCzuNXs3zrnM9d+ZZ8vm5k4UBiuVFxBnQNpSs1x6TRpk9l4/lxGqAY4Ru3cuNY6PRF5IhKCTz8
hcpXFHFduEODG3/yynlT0RV/snDYz76vXFzcqMYasA6Ew21veVNZbNqm3/R9B/XfKn4NJ7ICCFha
FMBTXAndRqiq0n0N8TyNqHTRoxSNnYFZbHcoAHNrZe0Xx4UQBsDQv+wP8u9PjgrUshD7Fyk9jmJ+
QNrO8ijy5Mbc7yLK7vNhbRssRd/yGgMZHAWNyAXfIo8zvdfcih6NmtPvoR7F912OhFMEZi5/nub3
osh2IdiatiIc6TsrwH9nh5Agub4dl04v8JrwQnDgaEVS7gez6XkN1j96NOmDFn6bNJCPo3533cji
5KKLTMJ5cbTU1ts4JanpdBbGipYP2bK1F3r+KkrnLQv5vY2q4XV78n5W3lCgn/qfPXT8ni9mzd1K
pDVCnyjDO3zj9p1XZ37q+LObesngN+LuusGlQw0NbLQuo1IETIniOQp4+KRzJjwwnA14SW5Wb5eH
+uTzSjwydZlT6jo+b/fv073ufPrAr8d1Cpom4DlQtz+fLqiEDw3oTeixcB5Y9QzZt//2feVsjUlb
z22I7+d3prHjye7655d2FzRcANeQtVsQdp3//BmK0ekgdPso8hpibbO968OWehl6EvyOlWAbHtZe
PGsmlVPDRob8rTnbx7JOfZ0M/kA38wCNOfPX6K7x9i1tLmBOAAIF1E0qk5yPLytH2dUBpIhbvqV6
wPbXp2/l82ogOvKiHE2Oz6e6lOujnn470NRF8xCCA3g5+HFlfWhrdgP6RcgRThatG1Nf7Sa42xUr
S/cEnKlsGGdIHqlJzC6OGoF+PHI0i30udiM/mO1hlVFj0Qow/IBqA9x6sdcaDjlQAz1sRzFl/kSc
O7cA+Rfk1u/mvv92fWEWbYGrFnubQfdaBQBXtGhYZHTmsWyc3wi+hMf76lsMMs+toOPai1S6KNVn
osQq+VvAjwAox/kuKzIrAiB0IscZ7M6CmxB6bDWIthmtP7PyK2GotvU5WwPyLO0+IONkk54DyIaK
FBKxyGbaRuSo9/2XWSsOUeesvE8WTaBbAFznEIEA2Pl8ZGUy8Tx2Y+yM+oFmP20EXrcvlMSDojrN
AKhSI+AhQZM7gUDVEXeOAJCe1+6POJ3tQz7G0SasyEdCboTC6B8GEwDafBSHWlatTWode91op+F7
x0jxRhs6bmpzFP71sS3FB4CJAQeFFxG5UCbJBaSDHY1bxzCrnixg6qkjHsIq/cga/WtGrb5VczU1
dYziPVJIEEPN1l7bi3tAAt3RgANWUvUsGanTVhPF98V07MMfrrESPi5Ok1SmwvGxbKB4z/fYQPKG
xTkj0JWvv9jWeGBJ+Fu0N+sqIhD4K4D1/8z8bQo8iVIFitPh2FCCm5rwjVuag2dBqmpvzDFdibtX
RvQ3fj0xFVO9F3HpkmON9mlogCRQVnTWyl5L9+jpeMzzaWtReEr0OQLaF82tpocsknaA+Kq1rYVd
bhw+RWh9WIVGLQ0NGXakdtDgD+IyxSGINgS+XiTWUS+2mnWIo6c0u70ehacwGARQwgBy2pY/4WT2
6n5OrKnQAS0W+fsY8ud4ilaitsVRnJiQ18eJCWpERWxXxDrCa/IvWWIlG7sotG+jMPrtdSdwcRMp
1DzKMpHa5YSUoOaZXf2O1PHXeUz2rT1u5qhfCd0vDqpiSlkbAomu0IilKbRIj97N51T5vDR/MmlV
L8yq0cAn5TQHzfVCSDKMK5O1OAK0FqLQD8TVhQZ21WSTVkSyRDgmkJLKw20Hrchbrxw5DgJRK+RC
EfWqqTAxaW1lhVUdhCmVCtVQzkoOWsd34EFeSSItjke2vkm35l4IkhiTE0M21K2DNHsUhz5bidsu
trEcycnnlacT1dGM3VOKz7do0tK3rbFFI/jd9Q28NgbFPRu0GCbgzOugBG1Kvhs/smn/HYPaqwxG
zZHnqVMHFFdX5Wl0ZUstzZFsU0CvowO+XhWzbYZdnaEltgpAcWp8MjSj/dJlkX5nkVEE12fqIgzE
ckhhQB2dW8iyXrSNtng1ETC1BmNeGk+ic6CZneFlA4Ak1DhTSne22bHvOUmgS3Pd9MIoUVnB/YnW
XODrVfXKtshK6OnwMpitws+7Q5MfonitJ2nBlQHQiSwPGHsQD/7lLT51AE7ZT04IAtGu22fNnwLP
aXrQxc3RNJplTs0oG87NjBy/oSqDOvlBSXKXs70bMn9iW7wXdn28pt6xsGxIIiG4wfMKnWOqJmBc
CAQDENEKBg1K1cLyrbbwtGLYNMMLyBq09PYDhe0INjvZF4SEqTK+2Zo1Ah17uGnbgzryxoEU1fXd
sHBkkY2geGKBvEMiR849tRa6IyUxrwI73EXan3Gtv2Tt+8qdltZW1pVTVQVWRjxz+pOtkeQsGbBk
PRghAKpvTG73k53WdxCJ6nUtDSAq0WCWbq6KYovJDnnkkYHbATHf+fcBEzCgjiTSIGN+ONxpkkd7
xa8tnchTE8oaAIpmtXY4pgEET3duPwZGz18AG1jZTEtmANyRJVcEg3BAykhqmugOmPwlUS2Dd4Z2
vHXrMwaTdWpCnp+TxYh7Zk4sHrMgH0S955FlbaEGB1XQlqy1y62NRjkahhZPplbPWcBsHjhj/GyN
0NJbSfMvuTEUjuCnkfAy8HI+Hw+qbUw0A6iJ23ILhieBrE3jhz9vP4KnRpR1qScwykbMzIKZst9C
a2cvNMb97TbQ4ezK7BYoz9VY3JyEUdpGigqb7UHQt7i5zeLvfQYKevKXo1jlCmggL81YmNSB1r5r
U7exw3hz8whwY/5rQXEkE4BRkHxN64B1W7TqmtrtW/fs+0pEXDalXQ0GRuAagVtOvj184uPv62NY
2LO4r/AUkpIAl/RFSVEMRRG5VVAIb/4GtEO2spWWDaCBFEgEYKjUHEzC+kyPjbmCdlD3NIN/sWH8
vWb6isO6eE/K1Uaq7H9mpE8+OebZAJmFLJuqoOc/GXsV0BuwZrLJye8k/nZ9yhbcO9LlstgGTnv8
UZa9xK1Y6YZAoJR0PqrVntl+vm5hcTAnFpSFDysbchCtjodE6R6YYL5BX1qI00NkHTj79+vGFhcI
XGqSowH4ZLW8KnDJJE5YV8HQg1vXdCPixWZ1x0myclyWR/WvIeVOQTKuqm0kMoPa0Gc/T8DONvKO
eokbthtDC4tPhRjXIArLo5NCYwieL5ms7CHjQ0SxL0bI3fB9H0L1d6UwumZCuWGAlDNqrYMJloCU
+j76ktZrjAqLJlCgkXU6cPCqUER7omjpa6DcktqfyuEP489Jvb2+DRbuFXQf/mtCuVfqAm1PfY24
rqqEn9lB0ukepb9JfTPNAU4qXlyyGAiRFfzH+UlFg02eOVZYBloJui82DsfZpQEpJgPsrWuXzNLE
IY5B45jsT7ogjCGlpufW7JRQ3zK2SZxswdrpoZfgA5761IziEibRQDoGj4tAM3+noKEl/Jdtfr99
gU5tKE4Bglczbyy3DCZmHtj0JxnQEmqj6xOci//NkuJLE/i1FMDXMuizz1bzZs+QZzGrLSqgK4aW
PCnKF0CpSYT9BaxHNwtAcfSoCszSftBI9EjieOVwLplAhRuSN/iDlgRl1pyIzlBIwwYItc/1/JvP
a0dzzYAyWY0xaiEZbMjdTJu68aK1OVrawacDUI6LPVNoBBj4Pt54nm7ueF/6NFkLZRat2Hj6ozEJ
eUs1GBvA+cYpnSDlMJl7zXppunoTuWtgwcW5guIjgj0KAKJ69NswSQAYywosxqfEvgs/4lpsSKpR
KUghPeW5ayHF2LKkpUWgi30HUHMfV16T739fPx5Lc0VBoSRTMngGq4+WCjItvMjxfhSQrHV19Oun
5VOUfblu5VK6Hn4S+xZ0BECDA9Cj7NyKOHkDGb8qmFJbPDiaLfxUa9CoOBnaXmNm9Qg26HjbmWno
dSPjW9SQRw8KEr1ncDr77lzXXpfRzrPTNHkEwNvYXP+JixMhpWR0+YBD0vt8uofa4CEfGNI27WNm
1p6g73z6899sKJ6V9qh2GbpWBroZaPylsZFkW6Pol++yswKonOmTcSgzLdhcRgWDG2pZfe+Y6DIj
4rUyyT1P6w3L24c8iR4tJEH/29DkaTkJWdHXP+Sji+lr3gvnuSk2A/+IBVeiGZEvQNZYGZhlmMIx
OLKHfQaa0PGfePgJcdIVJ764C06MKMMYta6sAc+tgqzONhaalnh/38y6/4HJQhCHHmPQDSDsPp8s
RzMGpHIp1qh6iEexF6bjG3izXLciQzV1JyDGgmCKTOEhh39uhZl2pUHhDyEq+QclPZF8Cat9wRqv
o5ZXTMmKOTk118wpMVcKbgCD9gjrpultHJ7J7+ujWVoZeHQGLn3k6QDCOB9N3ueTpocEUSMlD2OU
7EYWHjNhrVS8Fs24sskcGt/o6FAmzQk5VAAGUQZV3AW81h440x6delp5di09H9ArDyoAREGXuaIa
MDZDE1kVwI8V3Y6B6yLek9ofje3N04bUGpYf3fJIsKj1z6aKylAjThZk3a8cgENjlzkrK7Owz2T5
Bm4HoB78o1xUrEo127G1LKD1P2N46CjzGfB3Q5bsDPbC5xU/sBDbn5lTXijj1LiGPUd5wIdXYVcQ
S6c+hTZ6zj7dPnXo4AJzD/AQlw5H430fiQIKvkPyCn6/JuFeaHYrp2ZxNADGSPFeVCvU/UaKAowJ
TYzEUfRuF/U+o4e07TbAp35gI+CdAuYJQAdAPqF4tr7h5VD12AiW9tWhwjPc946vRPULhwdxCqAc
SF/Y0CNWXHRk0joSMZamND2hbUj8oo9/ri/K0nzJtz3ICiVEQc3ACEPnWdNZeaCNpU+KgJjjTgfO
gtE1Tpi/qQ/FoQFpgTQSOhTBjEgUL62l3SCaHsq5YV9Pz47epRB0qSH+2owa+xNVoeNFE31MhKlv
Oiet79zcrt7i1mWbCOgjD2vxw83K4ju3Db4DGh8Ex9QM6c6NkugpnArrLi20/GGmerRJ297cdMJM
D30LXT4NtUovMUF3EzYQhBqTMv6DZIb22CKH4zOrJfdFSHjkoXLb3DO9ZM921oBqFqVz3fBRRCme
RsRhQKnWsx9GLTt0Vtr4qT53ntm58StnZvcWFXb6CzRo7JCCFO6uh3j61u3zYW9WxQ8QjDvbMuLh
DmBEsuWuWR6AoYI6mhOi/Qqa07uMjOZ9RMZ5WwmD7qqk0x5A9qztry/6pYcBgwl8CCQGQKh20dKE
n0C6YiyR9jbFRi/ebP4TBORGQ70IESHT7j5gDnRdYJUEcQrSiedXTds1tLO7GIn8koVf0HkmfJIm
jHuiaK2NgWSv1yRO8Yk44MC4bvryBGGkJ6aVW44VYWmERQrT8XQowjnxKekNH7oW1YrjubyuYcm1
YQ0DxIUnf8lJwBblc5a14B4M7OpbObWegAb1zWPBWxUCzbKfEEdW8Qbj5JK5iVkSJOYOrcQbVpob
ay3TszCMMyOKW4tkeS1NYaT4YaHJNEWQ+4FRIKePRZGaTqqD1udKz+uep4FrpfuoyY71nD+BsXzl
VltYeFD3YbdJZTu8PpRL1J76ROtonwZGanxFPXwPrpsH8F+tnKTF6Toxo1yeKagURB8NadAkaQD1
oa+l0366PmFLJoBgNUykKGzJEX6+sQDS79sEDd5B8Wa2r9pax8Hi56GSjVYtVG7RO37+edccOgrB
5wTP7synBzNjK9vW+ItEPnf8OPty00pqCfA3Khu3EY3o6TwlwaTVDkr4L2G706PU4zMZ/XCC3vRn
pwME72FyoyfDeXXoE59ftei9mPcN+SKM14RU2wFCCPRTUmzb6NnsR98YRj9x5t2kv6TOfVihOjHs
snjvsD3h+9Aqtuhi9kj/OZ9/R1l7X1fvePLvovi7Rg6h5XfWLuYb0wRr/L7Ovun5P0K/z0G8M5Qb
Wn2fx3wbx2yjWX/mOIUm76827zzRdnjVG6BjmY6x/q4B1a9pmRehfyGpHiAJGdPUy4dPUOv2JvGP
A2ahNPxuj2gYJTuhJzvCtcKjZDiw1vWLvsKHXS8tIHZR0C2Oxt4wvlqt5fcMGiZ3NAYJ89ecW5uq
JXd9EXlj4m4me9u37yl9cfqnIp0PQhQbjk4bQab7wfGctLsn88GYv0Rh5jmD5jXNdpxB+l59EqP9
Ms7vYfZYDAAoA+BgWS9mO20T8qPMk200mVuhVRvXgE5AJfa80XZ6H+nQR/6ZDNRrrKHxEisEnWri
ddM3x8K/4myb9a5PSuhgpl9Y6NnVpzxtPMttNq3Yda7h9URsh/oVRX1P1+pNWtbuyoFf3MfQukOl
GA20F0DlbBh61HmsJBj5vM84eWg4INjXj6J0GhcbGaEYgN7WAlf7PIJOeNbgHHPyRmm8yXVrPyaP
Mfpoh7A4XDe25MHwBgDyxUTLygVTO5n0AkiIIg0623kp7OaZ8eTAsurPdTOXY5LhOPRG0G3vwmMq
7gUMWGXLMlnNnb+kg99FXpmlK/O2GGTCjI0sLrK5apDZplaWJ3GHW5jvoc35PGlevdaeebn+MIAB
oDIG6TB0bJ37sUrkwL7msFHU7fZZL5vt9Xm6/D4aMxFrAXViyxqF4sQoZA4Be0C8z010kdCUfksH
5+vtNrBzJWAHz3IQcZ6Pwa6mIRnqLAvCfdgDurESh12Kg0gOYRAJSwZOKTCljKGqDMFzA4iKok8q
r43bBPgTPQJRZP0gxu4ebMIPcQhBdY3VzK/CYuUHLGxp2HegQYUmCXRUKoGgnpWNXjjYa4AUBlOS
HvTBaL2Cr5VI5Twp5/TMjnk+j0h4utmcE6zV4G4qo9tQcZeJblc3n9zGfSJrZCCL40IZCWQVUn1A
fbGPfeNYyEViXodwh05Rv40TX8vFSrli0QzKVdiI0BO8UJExsoZ1LoqWAahA/Dp6NI1H/L+Vs7q0
zxFkOsgqw/GYF3nbWCuTbiRpIHaMIlf3gTGgJwvxhm1CRkrtcyV234IOZwJ2qG2+GynEzBMn/WKF
w4/rR+nS5SAcBzIS7SPossChPd8CI5RIMsbDNAhtMT4ICLdtIxJNvl4myS5mvA6u21taG7yiwRCK
aiIiaOVoZcMcMjbioQERqcwF6emWit0HTADFhwIMcpwXjT+gQEHbp1NlQHxkuKWbtth0ka4d7L5c
Y5tZGI1EbuIYovC2UBkNp7nvaoLLNNc+dbT+VZXuD3B9f7t5RMikylwAHlwo+SqT5rYJQCyJmwSQ
IHb0jVM9307TRRB7npiQ2/3kWcblraDXuLKH0ag2NhPPZla92zy+XVT53JCy4ZqpifQIypJBkh1M
8mzfDiY+/77c8CcDMVARIJOJ76eJvud28Yxtv9LbsXD00emFChkQZFIARAkF0D00QPoqxEuj3BbN
Jl05IpeRhgviIuT/QM4PIK8KTo9Ii0eh5WpHrTugrXgYP5vGmz49OOT2gyIZ2SQvE+r6F+WAdNbB
Qd5kcTDRdDfH0x301DZWP22v796l6ULoBMgFhnOZarR51jEZ1wTxlwrQm5//7evKeoMHPKF4VsTA
j/lV+Qj8+/XvLwUDmKV/f74SMIG8Zs7tFgZ4Nh5yom21FGmnfHrJdXSrTcn8munJkY7D57p2VwZ3
SZoGzQDMmeECpArlBBUoTNrcbLOOR0FcpYE9oJvoZ6n1b0adf+pIskuJvS87Y0uMdCci9mS05ub6
8BcW7/QHqC1ToyEIT0r8ABb2AUT3XvXBWnmRLDhRpB+khAb8qIlG3fMTG1GLj2NjRoHOHiftqYCg
O1s5UssmIIgAQRBwR/wloDpxCrFLuQO+4yhI7F1b3Atyr63y20nAsBJMATiOuw2Ro45SqAIoBv1F
1kO+PEL1v68feQ9hINCMD4deNNknY9aN3ehGQJt0bN6BpH58pKN9exkR2wWe/G/7gay8nE/lWFdm
o092HHQGuH7fLe0Hc9+ub4il84AuapRbQLwNFk2VGbsq9AEZvDJBlap7zHm01yATo4fhaxaGd31Z
Pfdl80oys/fiLoxvj7pQrcDb1YUaBO5D5TAigZxmJHPjwB0Sf/oqkti/PrzFnXJiQHlaaM0srDl0
4qAWCBofkxrV8pVS3+KRAiEB5KMA5bzI7PX6GBp6WyOTJPh27AwE9l8+MAh0uIIaBwAOADrPtwHt
RcqzcEgCO7GnzTQlvVe3MbCpzs0c5tI/nViSYz05WL3ZGqxoYYnwu3QwPQt4KkP7dX04C88UGGFg
VgD06JKdktUu+HGaIgl0wtvJQ5dj8nkAN+sT8uXTbq6N+YXpkbkhzrRGvSF9z8WhBpGVzFQjnFRh
KsjMaugNnZPAGquvIw+/RbP1jArd/dSukSIs7rwTU8rOCycgraXeDzBKgm+YxssDb8Xou3q6tskX
dyCqzLaFO/kS/o7qJdHSEjkgp9+Xn7PucH29lkZi6NDeAtQS7XUq01iYZFHNekhrz2SfV9Nzw3OP
d9nKC2lpaU6tmOdbD/2DaTJb0gqfPW38I9x6p7WfRmOtNL80W+ivN5HSQJoapYtzQ+GUdhBC1iCJ
lu8b8zDf2ruNIwQhE1Dw4qwi8FMOKyrKWSFqfL5lz+NryD9w9aHYD3QR8iTIKynbCqXM2kjnOg56
24g2dR91r+Vgi0faoM3p+rovXg3gSAM9E84pzoYyFBxCy5k0E9cPbUXjOVD/rj2SGl6cxPuJJpss
6YdNnOvzU5xo5qNoi2Kl3XJx78lIE0wCyKOpLITogRtsI3SjgE7ug5EjcTOEsLi/PtLFvedgMuUd
hCSR8gLQkQvUkQCIA7uYH9202s+C/Qn18a5tk/frphZ3n5RxhWoauD5VHsIKt6E9umkcGBkboNzD
+HHWXW1ll8hdoPo5mWvArQ4/iwzN+R6ftX7gc4KVi2k/vbR5vTFtfkwtEPsntWXfNxFy66Th88py
yYlS7ULdzJRxGTSEVeUDUQvWRjlUAG1j/Nnls2c3KK84LWO+6eKGF9mjbsZIuH0k6JT8UbIBCHgY
FQqVxpVbizov8KSuvYzEXvSN30wOhZN9YkNtMavDxglNFzbq/NFMftkUUEKj3dy+PySvjYSDQhpB
zUub6CszstLMAz07OJbvFJ+vf39pq5tMynKDFw3tJ4r3S1G5b2aaFkEeD/uWQ/YBYu3dm9mtREVL
B1f2KqKdWfIs2oqfisxMm4dwBrICgUpr/p6zR26thStLg5FqZXgI4Ml7oXtkk6iMWDYUQTPvhOlD
K7RDZWeNsGl5KP9akUf6JChKp6opCRmLYGzAgh/ZG+xtSBOteNvFsSAFIWWoMGvqmwY1nLIsIj0P
UrJBXNcxL6x+zN1aimvRjAu8mLxB6EU2AgIYeUN5mwe90feeAz5rXoEYj3Tfe/sjVzrsOMh9oHv6
AtGVJhNhk9PngcWqN8OpNqNllR64YfZAQLxe39eLl9WpMWXDdcIYGmZMODgx3ed1/jnL7bskoRsa
6Tsh3M9pM2+0on2xoC1w3faST5c5Q5wqpKjBDHO+QfS5BQdNLfJgmJo3sByCbZCtRBWXBHlwPkjs
grcHRX1gMZWnoBYbRcvTsghiw3mBNOI+0lO4OHsHd1h7sW7cTWWzzyZ2X1TpHQtvJ9kxkFFCRAOm
deDRVakGg6OZp4Ymb+BU34r6h4M2lWZc63m/2JxATJ8aUWLAqU4o9O0AOhbttii8OHuKZz+tdteX
62/ccnZLwYyD3je4V0n2p7465ziKtCgGirywhIOaeDb6nMTEL3mZejaZACXnY721q4ztJ70pD5Bu
iI5xzps9mti1h9kwIa6JZrj7KQe8U7ON+m7uNPaQzHq/IaFebBJh6f7UCejBE+OHaWXFvVtFxgOZ
ZvakO2MPQTuCCrVVVbsOZLSfCmfWoHIQ94ccOKX9gItzJc25NLlg6oL2LJw/c/5i60/cWNNyt+gn
vQzazjjMeepV1N0S0H5EyUp++zLNJQ2cmFLCD5cVqEM0pAys+XurPZAMemz5I+uEV3SvFXvR7WrX
Wv8MurNLgRi4vrxr41QcwWRWVg6EbxmMtueQQ57e59lGjLc+V+QQkRhCRlcm8tRH0ZhXIQdSvQxE
7qembwBy2Xv27Yzl0grQI5LJDy8vZSJBuhmZU49Gl7bYgiyQ8V11u47ruQlluoourcKMUawVfaft
S2mteK6l5XCx2wzcOaBoUSMzyJ20PDZaMBckL9a0J76Y9k26Em3IeVBPNLIvSHwjXQalRcU7gmwq
AnABg6jdlwGMXGYEtwEWsKe+XWtAXjLFELjLZAzwXOqSWL1JSitD/8BgPlr9r7YD76v+BfgUv7C/
X9/JS6bQtwOed2ToZBh1fq+4XQ6mtiTmQTg/8fRPGW1TM/d0g/tCW8vELdoC5ZjEp6H4pcadkdMC
EpuGdWC2pk/ngGtfiQCmh5A7O7y52IrDY0vmahTFF7j8DDvTqEZAq5Ja6SGL0vvZCQ/X5+7iTv5r
Aik5eHoUdVW8XSFySiMnq4GLEcMusVJt15Wpe2u0Lq1IbmxAvCQ/tpzVE5+aNkmVmAP6PJq7NHpM
2UoqfXEQJ59XzubcxlE9JeiFaOwfj6z8eX2Klk6m/de3EOCTL/pA48TQer2H6ELUdvZGz5DWSY35
W9dVv6HluTJTS/sL0ovouUDxA0dU2ctWnQKZOKKVNqqAKjMPmRTK1YGGpACXrenrLBsDoQ3wQ0Bc
qIkLoyZtEfV5HQwOek47L2Kgf+GNx5L7Ifl1fRYvnrzYAhRlsP/Zkmt4sgXiuQNLF4OtAu/BRASO
nnsuDyL6mRffIr31oOixcsMtDg9QWBexC9ZNJYNhZZWb9QQXZPb5U9MXXmhpfjcdkmlfAdt3fXxy
YVTXehKTqf675DlIkGY0vjYgmtbmxyk8Ft0aymjFiPq0HhwbjJu6NGKNX8hYvve8/eRwuuIUFgRl
cdnpyPohPeGic0rZhXUWFRG4iND5aoCL0i2Qx4rz0jno0Jk6sjZ+MstGPEyllr0YWeVu+TTFnut0
xcGp5si3kGe413uI3Ua8sr2ijQo/TEO2HewpfXHyaq3R9TLsx+46/cHyDJ/urrYA0XGNACCqLQjK
OtN9b7M3R4TobGz9FiEOFA32bmE/pmHlD4mxMmNLHujUvuLgEpZqIgHfMjy16TVZ6w3xf7Sg+Dh7
iCc9LjDC/s12PJ6tPKsXB3ASipLzCaTMLbraMsoAPBgea9Fv0W2vH5A1C/LvT5aoSd28S3RYCGO/
0/x43lz//tLZOA2mlT2bVHXV5nIEluunYjMXvrkG4rg0ASeC3JZMCoH4RPWXktSqM7WeBzRs/YYg
xoDeX2itCWldzhQSg+i+kHIySHCpuU/d7OJBk4jxCsES9QHNvXWmzr+vHBZRO2h3KPF9sOcId8em
LStvvpFhQjbGAmWP0rAqIDLZaZlpYNAJ4s7ZtEjSxNVKvLywFgiS0Z8CxJPsVlFOHG4RPba4rMe6
D0m6L8tNVqy8BNdMKEcus6bImE0U4MLZNysQWwADsXJFLS316SiUjDrYJfSOxBgFbXddsS3W2ilW
vq9yDMZjS0PKcsCC+vsIqQIz5ysjWJkk9YE3OeDlYRFGMCdf0ZHIrU+SLv/2DXsyS2ozqstr9NPn
sNFzX5/3Obm31rzHZcu8ZIFHKQBvFaQ7LgoOczrHtcZRj3KqwctT4enptqIvaXnXh68FMf2O3Jns
ex//6elvNKSVySHud1nT7j4y1n9/h3I4GRla2ZQUB8Lc9ObOjTd0+IAJlChxsxtIVF1g4bVwGOe6
S5PAHTeE7ofwc7MGt17aFacm5L48cfZOMwxOlsVJUGHForu+O2hr5MxyIs4DLjwqT0Yhf8KJCQin
VQ1rYEKrvhmg5C0PDvfr26/dcyvKckgEbARiVsxVuG3HA9c/shZ43lmS0PiSZjyxBThGUIgJKv2O
p9u63K9CuZZ8AJIj/9+EshYkdbsBgCrs7M4DS7Zb3hyZYIrQvAdkIJgCEG6fL4Q9xUYMyDDwdPMu
dLbp2tFc/P0n31d85EDCsqUS3TMRH8zSNFtx8yvfVwvd4EZhUEfF9xuA3v/ka7wAa59Xci6kS52m
Sak80B5/pz+vu4u1r5vnk29mHXFx1lB77u5tiCCuUYQunjLU2QDFBneCo16z3di6zkzmOMiEb/N9
kTwDVVOSrx8YxYkVZQtNY+yMZoNTAHC8XRxCtrn+/UV3dPJ9ZQu1AJ1WkaMDbCDuhmNa3E0393vL
esO/FtSLFuIOodWOGMGo32dsM4x/6vD95kHIggJCHVn1RELifKkBJQEtwBRFQVd5HAj/ej+tieUt
7CYTaQBkvv8yuqkdJvPQJVYd99oxDkOPOb+5Pq34u8s3OXD9QDzij+zEUjHdodHUyUxICGGmz2DM
8JLy1RkPpPwNecvr07VmSY715H4wkLIfysIKgSd2NmXy02TVhjL03fHvZrVSz5f7U7mLzkal3EUW
49ytXYwqtB6m6DklaHWL93PxLbMecyzX9ZFd7ma0lKI3G+IKkppDzWuEnBdizkL9aNMDjXynfO76
lQNzuRGkCeTTUZFeyEbTKCbVSErjWJq+E1nbLl6LEFYsqKkM4eZpW/y1kHxDj/24lq9fmiTZTCQ5
GFD2VhuuexbZHbVH4zi1TpBnYVDN5taO25vrG9CmQbERWAT51FGhp3noFhy06sYxq9LHsOj2WlP/
NkK+rR1rLfe8NGUSzQSAj0Odi1ytqKe5mNvJOBbacO8M1TYZ18rel4fGBYs28nS2g5W/iIJtwiHZ
CBWHYxNPDykfP7VOk/uiFL/GYfo+z3QNNHB5v8Agqt5yiRCPqjCwOB5Yk465DlWFOvZEVvygE3nP
5+muIaslr6U9gb4HlFkwODQwKEkOo007UZa9fqT6vYEipf7Hdb/dfjZPTcg1PPE63ZjPFDtPP2qR
66FhwrPRMhz1a62mS1sB0jSysIZmKaLeBWlJtV6EcAEtHTxoXtTzio9ZM6DGFW4KopeO6cfZKjdc
dD6L1wqQayaU1cgIaWxQKhpIKN514qVeUztY/D50+UyUTsA4rnoYmwISh7oDjqb1OUl+5cgLfWCt
cenDQUqUroo3BisYJ/9H2pf2yI3zWv8iA96Xr3ZtvbvSWeeLke4k8ibvlm39+nuU533uVKmE8lt9
BxkMMAHMkkhRFHl42AM4Gft2QjboC233zeTbu8Dtb0+e4ZiIyl2AhAdo48S5PTErdAo0BgO4Ibbd
HnPNl8i5mV8PU45OJUghGFAVJuGtj5OvN69pXr86RrlmtYqCN4QAIYRCkyBVlBlrwJTTYHS3p8dp
173ZOW7iVH8EvYy2JV3/u+YtIBppdgBX1yFpjLDHnN7MMu6uq03lchxDwO4welTw5pzvpQkwpj7O
zIwdK2q/akYM792udeOpjA9kDIjVRJ/cBeRKXxaPjYljxGmdmIfRQx6vbby1gQFKKQIbjqlOyF7I
/LtFMBGm97oRZzlYBj4j3vmAG3BOBEh75TcJY7gwjNjLH7P54SNe5vTzkpfpbIcUaD0wYp6EU7qp
v13X9Nr2SB4GFU2H1To+r3kH1tzV+sr3lZYkmrtAkIfEkRyIgaeoKuhoG3EDvoh23wcvAea2O/sP
rOJEirRJ6LlDb35lwU+2+cYYs82f699XnkosAI0TYPhAxlZ6HaWakyPey/Q4o98c47Vyi33qxKn5
bGb1Y8dBAjkkm0ybozJ5YdPNr28f9xgAnOjCxXQludRUD7zp0tbnse9Xm4xUm5ufAfg+fI2NXl/w
Msj5SVLUdVManMcobCTARU+j+YY6Z7lNsmrYlP2obR1rYSsPApVlwEtj+jz4ZRCpS1ta5cbYAzmo
x1MVkHCsS/7ESrfZgJCKHijaz+PrOlRZOtA1ghEfnQdooD/3aXUBLzQFnR5T372rMQ5Bc6cPuIJT
EZIZtt40+A1r9dim9hsvugMH19b1VYhb7PwZhR+Pygf0JKbUyYUPNO+4PDAWHicLqBPb9Mm20wrN
NfNTPaRflyX4yEvqVKBQ48m1WqZGnvo6BFb9d4fd1267cUD0fH1VKt0Argd8J5gnDDQJnAtpTS1p
J9C4xabTgLgl0nm9+YAEgFLA9orOE90Sv+BkGRZfmszwFz0usyZ0mn1q3F4yQhyDEjqeH6agMZDs
OWuyjDhc2PPURIkVN64R5sXb9WUowvNTIfJtltCCL4OP2FmvHfDoBPYWU6RENdK/3aNCEJ4bcAmI
eWSQRe7OSUE7rCYYDr32yx1vJnYG1RegXMiwiz+gKz5XSFHQLPO0AhP37O8k+F3enpVD8xmem+J5
K8YeSce9K/tOA4cijxvvLq+fuv47tZDZqFbuN4VCECQBUYVRIeKSkyyXtRjcvWgajzOwJw0v7vfG
WfFbSgnAA4M7Gk0DF3zIHsGswNm3OcbRDe9F1W+9tH1El+jKK10lBhMXcLUhgwZkroTmbwyQny8+
bjiuPWFsU+TxPAKpyXXzVZxzTFUBbhRFAaC25IxDPVfcGjhusqR+1pfn8vf1zyvXgImgYqomJonL
LCJ4PqeYSZLjyWc3Px0XTJxN8GUctZXKrVIMLi0XFibYOKWT3tPBIs408dgZ292isZ1pJq/+7Lxe
X40CsQGeGRxCEJeBi/OiZxdDfYvOrQhcL1YFOrzB2hY98mZDnh6mdNh1qOEzOu/AuZOFnRn04ZiT
lR9xmbYTvwHmh+3EG1G+pVPP7KpUy3ls2O428JKX0fI+j7n7zUrSba0Zj10Z3H1k3YJIDeUSQNbk
PmJMlNOTkg3Y3yk3dxxdar+avJwOnZW8GV5b3c+uVn7vSG9smDfRO6IP/Ln26JoLUekZaSu0uMCn
6xdkO6TzMb1b/A6SzmG3LCEYSsD7zbfX16u40pFcR2s4GIUEQlP8jJOraXFoii4Kh8f9PKZB5BVd
s9ezsnqq2Zw/LyWGjYG4YoquS1UdRaAmMUULuC+wV0mOawTOzKOjweMSitX85Gnga1UjRYQHR/Kv
COnOnduxAFONBRG5Hbrzkx1om44UUYX2idsXI14Y6IgAOx5gTudbmPJgTkaj5HFgRWQOyzV6bNVm
IQiCfnAQ0LQgXSbFxJEN5MsSTxEjIF5dCYVVFoDzBWZsAJvRmC3pIsjxDGZmtsRG2Rwc65+s1Let
8Vr7/wDVsaJ3lVLgt8QmYR4JoMznWwXK8jSokm6JH0zv2y7SyMqFqPo+mEPQRCXqkRdI47G1+VAV
wxIPmDi9cdNnbj5n6e5mfQsKLtwl6JERmdHzReCRNnstW5w4AOvr57z78pHP4yiKSx1hkLxHNhld
rRgwhZ7+U6H1ByWR6wIUXhW//18BUvADguoJD2MI6PCQ7MwOqwAbqf/ZdNgWPA0hZpfffkIQxKE8
KaIIlCqlHUspUkpGUDhx3eehD/jJWv1QcUTOBEhvn7TwpwVeC0tKtxnZ3zxoCEEoUPJijgl8Ch6q
5xofJtZVfTd4cU3CDKfwWOUrO6Tw9mcSJJ0k1BnK1Oq9eDL2+fK1GNuwJmuIjDUhUugwZsTssQ4P
s7K3hrHVQe+4cv7UEtBW4AEcjTy+0NPJbWIlllOjMOLFqOMgq1sXj2ZyuwvBTv0rQvyEExEYLIQ+
NWTv4moOQqoJd2sX/1Rfrp8RlUGdShGO5kSKU/omaE+xkEw/eOXezFZ8iLAY6SWNBkmwEKAJTkA/
pO+LIaLzwEovdtKfbn3vz3uMFLV/dHwNYKbUCGpCSHaIopGc0R26ujG7rvbiQbvXrW9B81xlK28E
8Vsv1/KvCEnptBiY4RYQ4RiPk741kz92v0SUGiuaV+/Zv3IkzQ/9bGaMQQ7OCLMPGPlnF7vkLbh5
LrY47biiROcy+kvljJQZONqCvJEba85bqUW9/1LYUf4RAzsRInmsALMxizZIIMTvPjs8QfuIvZKt
Uav+33VIF/tiY7QKihJurHPzK7PdnV0NLJzcNV5D1VnBpWthY0RbpxxAzDUpfWDr/Virw6XdkGRz
/Swq1gFqJKTOwKaKOFV+8bQ8yIx5YW5sBHuH3o2/PHK4LkGxApQ2gXYQRc5LvjzT7hk4E10nHsv7
/j1bSzCpFoCBgmgYAToZuBDp+nBbHQwqzEHKtmFRnrdR2j1aaySWl2sIIAEXLNwJ5ifIUaI7Id6y
59xEIB8tVhiwlYeR6vtIleIWB3elaLc594hgFKRjUyLLjblrm9os9jUdVlLNlwcciXJMjUMPkoFI
Wq41E4vZfs41Mw7yT/n87npHajwOxb4tjtf1famQc0FirSfePR1cvcDAeDO2OQ0pUNYGgJCryNu1
5YhfcSKlcXON1mVgxoY7Rbb1MqIxKWnQbpH9dPLft68IU6JFAG/BhuUz4gedDcIWz4w9j0D3aeiQ
pzErt9elXHp69CX+K0VO09R+AuZmvMpjsmwT+5VUWjiP/3irdFqqnUORHq5X5OgvOrqm1K1AD9g6
cUPbDbdBaGzm05tJrAcQIH4y+fT9+roUti0arP728sGNybattSRhozHPsTd5v0oXPsbLV2xbKQI3
PpgRgMK8eGcbVm33eWnPMaY8pjs7/XR9BQqLBnUEZpbiYYUY1ZJsbWj6xkwJPu99K8bHLn1aHUyt
XMCJBClicbyRzpixMcdJUYTj8LqsBXYqARgILhw8/gNHdn5c9NT3Msuslhj8SVEzuCEj1ooPU+3S
qQgpAMYsXEwLbSHCQtQ48A3oSr1yLbehyJwhr4F2eBeZRjDeySkVUi+WyUZYE+vvrCSqrLBq9y7Z
Ey3CBBJn2Y4gc7i9PwiAM11HDhjBJAbLSXcMYR3FIBjk5gMT3Fz9uJnWNk+hH0hAQh5lc2SM5EOS
2EtvjFatxxV5s43fNvtz3YT/hqLncSRG+yEF7COEQBZV7iIoSyspR4ZiT9M88XHfOcam1aLZQoXJ
R9yy/CDjE6nvabVjdbpv6pXea4VzA2jPw3RBH10rF4A05I19zPhGzr53nJ3Jx7ss5a+DB14ZkDqt
hMyqvcSEVAwbAUQIcE7puC5Txkjb1TzWkp+Y+dpka0iONQHSac2Lhmh4RCJ7O2ibdMpQSSlvTqdD
XaiXIRMCruGLR32fuahrORmPeUC70Bn5fe/d3g8vZIAPCa97BDdyWSsdLDcrpwbF56J8mrV0o03B
zoSzA+Qpjyfqvl23QeW2oQyBtItguJaPbqHleOVX0IsFIn0nGpJf17+vcECwIySmgKQRtWfJx4Gp
goEaJFniOnvC5KZwRhMxy26/asAOj48jngX8VHakUzL7RU+QLywxdCrvOOZUbK8vQ7FNZxIkP7r0
XMuZAQmtH/k/Rrry0BO7IDkCADUxf9NHyghTDSTjbdBUYnaONsSp095XU6KHy9SE1bA8t7n5XANP
E07zB+JnC12DSLKiwwgccZIDbee0q9OxGhFBIVpbiog4K7ePwsFAgusAiYwYAEf//IKzEnexxyUd
AXieQqd/XLT9jHHCwYpyVH4Ucv4SpqHWDA9zLqfGhI7S0CCnH1xET7/Gerckz5k134FtPDPvK6PY
ud7BGNJNUVX7QDNWPINyoYjccNViNy8S1lrHuEasYoyr7Aum+kXleL+MgMSVt8OrgEo5ESQ9ohdr
EPn4cow5ph5FRR3mIH5dMUaVraM7Hf9gztol+AbVJjDcN+UU0/IbRsV4xsppVcS6CKlBYobnG2rS
crahNMeZNEXH4pb6u0FMdTGXqNJYZBF/w8uVOFEpDX40QCXBBz+GdHIJ0Z2J0orFXqFtJ/OpaH4S
DfMwErLLmh/XvYTKDPAaAZQXj1+BSji3Q92jveeOsMNUb3GhLtucN2lEc9AyTGsMEyqXcSpLsgTe
M2Ma7XyMsz8u6Z+6d+ufYaqf2vcPWAPSdZhK4BlAcsjjloY6p6XVzENcsM0Q2u3K2VXdD+jKRWM/
7jywCUulpKnIKKv6foy7gjzr2fyFi2FAOVl5/6psGjgRmBumhwK5JnkIF+AHE5cnzk2Rbn4To9hc
17xKG0htYjwpjBp1W0nzdB4nAIKSMTbzb4htIh68IpYn7p2f/2OseRvVnsGYUXlHihMEINJiNN2c
+yKHt0FdPgwMzPzDWKSBrWyZOBjynXQqRWzpyWM+mFAqB+f5GLscBJ5mdg+uGx76zXxnet3nCsMA
AbshmwzscNf38pIQDtA7DMbBzBqgIy45MAtT7wGBoiOKJ+yVsWRv8O6lZu4mWLqIDePTQAEL7Iqf
xaStgY5VR1hMS0XtAyHLxUO8mYygq0ccK3PEjNzy4LOj532vkzX+mb8psIvtxRwjuAv0s1w8Lphb
OrOWwFfQwH5F1/WR5MMGWbklymbniVTjvesm2ypfdv4CgkSKwV5Lvqm6oAxNUPmOPnkeSbAHcm/F
iSmtC3epaEnA61qOQIOq8AI3ww7Q7K5uHwv0aHP7duheYGOaCs4ihmsiuSZFBsDdBA5QnUts60+V
sTd+XjchxXFH0gY1GaDPwKUqB4R1ivl8dmPOcWdgiP0XZ1lDISs2CSkHwCVA1IoHrzxa2cVwiyoo
8Ptd6z6f0rA143GNREpxAG1LlI0xUhVZFBl7ODKtxXSDaY4146vnU2Saj8PybjmfwUtXj9usoSsH
T7lrJwLF2Tg58QX1rGRMlzmeq+9Z9rAkt/c/4B3tIWEL5wXNy44LM49NxyP6HDv2tgs28xpNhUor
yMcjckF4AaZwaQGgKXVA4OiymHhB+OybX9I116uIJvCIhe2C1wOvZplveEo10s2jzpATdl81HuwG
PmRhAAxlUffoFtLISrCk8EenAv/6yhOdWDMpR9IZDG01eujwd89iYZO9evbK+1y9df+7sL8pnhM5
uq2NflVDjtU7zwnPDl06fgadxf76wVwTI0UtnTGZVTVxaGhCTs18dlEKWp17rrJjsEMCPwUSZaCJ
xI84WYvpgrYOQ3RZzLKQO49J//n2RYCTDnV9gXQET5n0fZvnRgdK7XhZtjYm0PfmHLLkAwkNQKfx
MEdfiIOwRdqq3qR51/hIqjXNy5J8Jfbb9VWodgk5OyScEbaAPU5aRZA2nV5O3RSPKaLGPl3R9Nrn
pYd/51tjXvN+itt5w72oWAscxc+T7k+g9P/9+cJ7nihZzwDN4xO+j/amCc2t1d4w7ptmO63Vk1cE
ybzLU1e7Ro5OapyMTVeGpX8Mlqh0kOK8uXoZYEWAxQd4wV7WACp/cDQ/rafYxTiSwM5ALQA60sbf
fkDvNpA8IKlB6lF+EE21hv+fzdA7/xFgqvC4WgZSXVyYNP9fCfKO6X7Xz4HPphgFmk1ZfKq9x3lA
32bU1Q9l8/8xAk7lVU4FStF3Z42dWy8QOM4WBo4+1u0Pzr9f3za1DKAyMYAABLEySElbPBtoWn2K
NVDSLWhrslMt7NGKcl2M8tjghvmvGOnYtKxISqCFYW31BvR6yFVMd9clKO0Z/R/IM6Fl/4JijwKY
j9FfOPdtp08PBWPtE/prm1fTGNneHwr3mBaLc7guVLV7COmRaARq+5K+zVkwm7yY0R1aJ6+Gfm/N
G0x5/b+JkC7/vkYvNIC7emzUP0hmhUhsYij8GqmeSj8Ix0TnARh+LgDo7txWLu1N1AS8H/1m1FcC
14t9+ksWjdcwEkkYdC7HFygGmzTIMP+9SiYL4+AHTIN0nZBM/Yp7vrACIQglJ/EeBrmjXNgsaJFl
4wg2+Wku8s+Vk5Fd27jdq8eRVBoSvmyS0U9WVHSxeX+F4kkBkRjWIMMCCt6RwR1AhW30++D59vy8
9Hnp7NDES5xxBs0/M9xwQrfz+O26iSk3DRZsYRIXEo0ynj6onMVH2Zkezdz56TX3YAnQaHXfO+0D
+nY214UpNwtZEaSzgYK9KNEaARlmI+DVce6/e80QlZ6zoo6/NLRnd+jfT6OdAs8tmLL81OvHLChb
2lfHwQb3ZVDzFyfx936W72zCdo097jpMhg6X0O33JhoV0Br90ur+oUZKbSXNpNpaBxT6AuBvCNTk
+XU+wwNN40CrIyvcaTN4SRWNbmY8wJIwINpjNCprkENd32KlUPRGIMmJfCce/edCaZJMpDLa6ggi
wEOwGD/yOsiRn7aa7dx6f8YUbcDXJaqUKqhNgUxDt9AFDLwFuamlswx0mUW1DbLv6GlfUerFgwE6
RS8xkM0ArpgXhMqNy8nAZmyk5e9Bdm6kOxPzxdewMSo/9ZewAJNQ0M0uFyymaUk1s7FBal/RQzvQ
/aQbz722FkQqFYRWDJFVEzgf81xBWWJg2EoQUMBiQMmRRqSuNnzBMObyraLZigkqdXMiTEqr2RbL
UzRowzuViO/+mIjqb1c+0lqohSD1gaSBJKBmOOytU4gJDncZeVjrXFL9fjHPFf3/mA6BLpLzzSqQ
xU3x8i7ALVKHroaxP8PaA3tFxMVr1Mh5QXxNzEN2hrtK7+a7bPaczfV9Umkd2Sek7EEADccn/v4k
tB+nYen0DlOXOYqWWejrLN90VG8iEgz6/eTYcx9VI0gtVgxAZdTgZUDjATJT8IaSXMLasRxcVh4r
jUdEa7431XSoynlFjGoT0f8rch04QhecnR4HfzOnTnnMkiRaGhJNa/Of1iSIvz/ZwIX0VVrmkACa
S78MB2d3XUHq7wdAh+Ohghyb9H0n6f3Uq7XyyP2ncjPOK7gE4evlawmpX3Souo6YiCy55dKqWd43
mHSCCZd+PoRIv0UMLxXcPqn2WOX1B5zyqTwpciRorMjqoMN2EeQ63W7T8bWb5u8QmGtrkmyL20ND
DDpgyEnmHTDr9VChD2ik+W7MnPsJ4OgwT6oDAWCOOvXj6LVPLJt23dBtxiRf6X9Rqg/eAO07uPou
YlgNzYfeBHjEUXeHHQ7TF6AOVh4ZKhE+oDNQIHKkyMedW6DTam7dUAxuX4Kg/+R0tnnve2z+et0O
Lx6auOtQ0xMBGWj+wO16LgVVX73IE4754v17wF5T8sXOH43yqXYeB7yhc+3PdXnie7ISEYyhDdxE
RQxxwLm81MntjlEMtDaDloYNCw4U7XgpkBoZT0Ep2a7dGMoFngiUDprG2rxfSFUcSTrEVTf3m8zu
N1qXv1l59UApd8BxbbehVc4fUeCJZOkMmnThPOO0OPZdOFublK70vyoNREA1MHFPAa5tRstPAgM4
1y77ZJbveXozC6ywjRMBUujgDMUAbAt0xRhbQlr4D6Nevlt29XrdJlSXBgo4AG4aMA00257bRDnn
toWOTahI1wzAW/yHfOKHcsDEu48IckQjL87tRbetX6XeCHx7cURW8slb7M+ZTTceeOquixHO7sLG
gQj/rxgpEC9mf6Fuj31z3CRMiRkRnUYt0bbe7XypQkUnooT1n1xThl5ps2NjRejd30xo/6pj0/3T
teP/aeccXVLRWHqEljVsWWMPPtnpKCZ6K2l6tRX8d9ccuf3dd9z/J8LrDua073+ZaxUnpe/5381y
5HRw6UwlirHC96ApOaR+i5DIOVpG8uKR6bX2QIL5EUNA0gazmvHclZFhblo2fh7MOKHo+kv3Rb1L
3bB399elKP0AmCrxZhENkjKBOVCXk+a3enEMtO9F7K/x7SitGTVGgJD/g5o5N7E+tcu5T7BrjVs2
oZGwO8tOPtnVuHXZcCsISJjziSzJ46DB0Kfu0hdHz4rM+YCa6eRsW77SDb+2IukOcgMa8Jk2uPN4
5YR9HTwx7t+Nvf2pdJJyxQaURoceF6DEUCO4gIhRf2gWvSPlMWWYxXSkzRK13n1hZlE5f+RCAL88
7A01G8xgPdcUserBNVtaHv35zsgOZXTdzpQHFJVgZNcRs4Kk7vzzXuHyFjN5hDX/1LVPVvPO8q/X
RSg1Ay4HMMaINna5upk0TT+WGVYw0Ig7d3kZMgpKmpWFKA8M+PWAp/vbMiLtU02skhGhkoGS305J
9yBsXylEKBcCuCZSg2iuQH7kfK+0BB24hZeXx2KJakzM4CG4VdCTf327FFE+gDhAeOgIpjBxV1pI
WZmJriG4PRpje5e2No5nkxZh689v/ew/eZX2dcn5WlVNYdFnUsXaT+6cui5L1yMEd4G23AHPPkZ9
xf+Ys/ZTa8ZdnU4rTkFhdyBD0ZGMQZyDnIy0yiadwW2uFzg71S/ff+iaIvSrlctHYRIA2CKzIEC2
lzS8VekPNEWj8RGsn1F+cOw1rh2lALSnAF4LZoYLHOfA0qWsbJofByvqgNX7yO8/+bwUcoxNr/Wz
i88Tui3zL7O31gasMGgbyW7wRaPcAS8tKcHXcM00JcZs96C+xDQ/VGzTw5LRENX0leOpFOWJCw0V
YvSNS+45o3PTmh6GYQuyVZ10GNPQhPpMwtlci3BVBwhIM5gVwkEdD9hzU64SreYOGbNjk1lHq3QP
4OWIaDX1Yc2qvZlne2TUVlyDypxFWziQrsLPyUGBDrwwybQmO5YaeZkD82Hquy9ekt0eFcAlCMgh
BIFvQNpFA5vm2xnmAXDMY+LP1oqSFPYMrgFBlSGMAU/I851jPDObajTno9nt/B/ZGjXmJX0d6iqn
35ccKPWn1ms1Ph9tYwy5PkSN/TybUd/5oUHvWfC57u/08cnSgjBfGzyoMEA0kAmAimAZvsBC0ypo
prywpiNlZehM76X1YFcviXu82XujjoPMiMjQ2Re9EBb4nj0/JdPRCu618WEB22PD/zG7uF2+TXm6
uS5NYXaQBjSiJQYsXHRFWLTMFqZZ7EiD9EnL3bivnC/ZwLbXxSjsAkYN7B9eczoAJJLe8nEoxooB
SckxM2lJv3rdCspmTYBk10EwmEvLRiaI/QFSt/nt+3S2ACH/5Hbr23KA98f3ffpGtM2sbz3y6/oe
XaIzwc5zukmSMwX2xSlqc2JHrQKgurFDPQDcNV6aR1cvt3710GOmvWuuHFmFWZ9JFX9/srJ0wKh3
hAbs2Fh9uJhVWHLMKOftdmRr7WwqJeEFBxgvig4GQt9zUVkwYkao0bBj3r06e2Ot7ULhtgG9+Pfz
kvMZR91OqIfPL8j1FXugPoPxuXciIHBa+v26stRLAaQEVx8qlrK7rj2b9FZdsyPTvhgD3TQ63V2X
oNIL0sABwkUArQCBPt8skwKGaXfmeCyH7zYmA+IeDkXhePGn2+8ETCQBSQyCdxTO5GKl5he5qTdk
PKZgYMzsd/71+kpUe3XyfVntDToQMF6pHI8D6Hc3xRqqWeHCTn++JW3UZDW0IAN+vgWGm/yBz/d9
u/KEUugCrASg4QPxO+onckdk38/64JFyOGbGPapjpXWo+TPtV06iqmoMMcjOC64IVI4lJ7YUJTUM
ag4YAYkcKwjfk/Z7lbwl5tep/FJ0YbVlbggekTJK3R0iUmeNvOBynXj/ABWrg6VPcAGKvz/xBQxj
ABZqYn5z1r3XfM+Hn3X9tHqRXtpDAPQtQh1U1NBgLiMk8BNqBDlBj3OK6XZ1G2Y3Y32QQT6VIJnE
bDZ10AoJaROizNGsNSUoVwAyNUQDgAzhYX2+T1rltbWem/0x+1prv+f65/UDc2nR+PnYm792cBkC
mG3ZsUbPB6AhDkCr1WVE2a1nHm81wGAE0hI1BAydPV8By4cFkI5Wi919ADAnRZv/9TVcbJEQgBZ/
VOQFh5bsIJuE6HppF0lcPtYkwrVy/fMXWyR9XrLUtq3owhx8npQbQFJRkfi12mS3tgRpjwDicIoB
syzjZLRCdEWE09rdq5IAhKjoUwbPwoUWAqsnmkXGIK6Xn4m/pelamkm1TacCpAegWwceNYMhiPN8
7LYWY9amG8vpvmi5e+t7HBqBhxTk0sCDXdASV5Y2561ZB7FtPBl6HbUo9k/LihDVhoF66D8TUeCo
JLUvpExt0jZavDiVvptTi9yZZlV84HAgqYnubcDdYcWSH544KLrMriVHVhXfkWJ4ILV5a7yK3UJL
Kt78PgRdFLymtvIWlEeTOB/IS8Cm57kuDrcfEXwcPMTo/0Lrq7CNE2eOOQW2XSdaEtuNfXCG7Lk0
yTY1mg+IwbgoNB1gNILgEj0XU3alnbAiIEfPT5JXVgBQN4BuO6JLtQYYVmn/VJTkdi1uLHRiaXrc
2P271b9f3y/l1/+6XV3AI+RXvz21i9saHTmiHVrbcvBTb0fMD9hel6I6kaB0xfWHFiUApCTbCoxs
KQbPIcfA/NOVP9tkCLX+5gqDyIyBIAgwdzALokVc0snijPngl+nR92rk5qNhMEPbqTdDvgaKEto9
K2pJksSmnhgZWzyDoX8+BazSPFK//6KP/G2e+c+05VvEzj+CYfpzfQfFGb8QibI0yCkwke+C1HDK
ctcEgSk5LhhpnyEZXDh7fXnKvDXYkoJ9A9t4Ikky7cbnBvyABz9g5dbe6czfOdJdW5/o7t6aAxLN
ab3sMqPiEUotnaD/CY4pnMpaQkq5ZIGKBR0LAIty7ivIi4qmek+OdeBEbfVJ41Vo2T+sYGVrFcaJ
zjE0rttgZkIdXrrxjGExjdkZyNFAF29kZdTYm8FIoqrJht11LYqzeqHFE1HS3g6l7wasWciRLyzW
lqWKal7mYYpMTu0YEacBiIKnTcm6WzEwwmLFWCA8rtAXK58NmjeLOdmaFhcOJSHPmj9IMh+dIvuc
N/zXNBhf/aRbm76u8C3A80EyqvIok8qcSowube6PDTliEvAhtatD52R31zdUqbsAyTE8HZBHkLFd
TW1Ru3VTcqymYtpgQMD8rXI6B6NyszVOdWEGsu5E2Q+Zd9DEA7JxfuhrA8OOXGRI4V6C/r4uSb23
dWptFs2at7rPvrXtzA7Xl6c6ArhhBKA2sC+7za0i19yyN8jRmtNNaZsv4NbceQbdmVm3guJR7aSA
iOMlBEmunNRO/GJCcAwHYzo7hz1349uwtpo1EWK1J24T6CGUoQqSHtuOhi15770nFwOkrm+ZyuhO
1yGdZp5S8L+2GjmO0wSsSVn8TNnN1T/YNO6Z/6gEkCTppVX6+mQx3ydHkPlvuffUcWdLxzT6wEpO
pEjpw7Ytx3EBbvto1SD8Bdq9vKt8+wPB8tlaJLPuE4M3bEkgBQSaZms8sBrv8AH5/+urUSpf9IjA
n6PyK+dbBtaYDeNQPjzgIWuSXdGm29L3P2DGJlI6aKdAd8hFFNui0Mj7fEpiH/JCo6/oNp2WF282
b2eVRqwBonq0oWA9SCNL1uw1fpp5Fd56JH2lthsvxFwJyVV7Bi4nVJnRJYD6gqSbdIS70YY6iWm3
BJveXn4VDjce0jbzbs31wKIR9YtZYniWXVTmi6S1K7NJk7jvyzayzM7Z1waJEHk2kQstrdyDqkMK
iipgsAEuFvTp53vXdB6G3nZw23myZw3aHefbJ9ljQScSpBCN29pgLS0klEFYuM9F91TcPmVaN0An
oKNqIco+8t1j4fHiLkYGj5ls3Z9JsXN+335kTgVI0cKCNxTmyGAe6lhgSiVN+hYHpp/C2iLmBxRy
Kkp6ZHiLVjhJjbXoxRS12Zcu/faBteBEAqaOhmo0VZ9rnE6VY9YtApDUeC7KB7M/9mv0QCqjQnzz
vyKk66VhFnp/G1eLk0CP8hEpJHIrWAan5FSCdLe46Jw2yYxF8GI3T0aU8Wbr+VVEh+P13VLFiaeC
JM1jxgY3zRaap0FUF/cNew5ArGqBxy3MSvz5wE2DruC/KHUk4QJp5yrLRzlZw7poCHa/TT6Xm+vr
UakG/fl4KAtvdjH3KM+dlvdLr8WB/W4073+uf138PDkyg7tHH6DIKF0EgTXp2xEpAQzCdd8SENaX
w5c6c0JLW6NLUqkFYwQEm4iOV6yMMRmh8yHLKkTRVUNZmJR4EgEQVkbNyGxYRLrsF3umn4qmqfe+
kXgrUbxyGwXiAJxNgmJPcptOoZeD4ZZabGNYNTfq0Mk/cEsjlkbfhwdGpYtu3iLHTTd1hYa5Oy49
zrWe3Jd5bR1on5S761oTh+VCa9AWajABgmpHcjnukDUVa7iG3n0zqtqDhoxsZTdRVvzASf5AVIgy
LFKy4qEA7rVz99MPNfcBftZiK916bJOu9ZgoNXPyfekE9YynHSUDDJw8en3otV+ub9ba9yXPYzVg
c6s9/H46bQKWA7D547oAQ7iUC3WcrEByOV3SB0MvJGR+ZFAQ+ob5V+3dOmrvxt9/mbbR7LD7Y6GB
LwsT65C8Xv8FQgUXPyAwgd4S71Pkb85VpGX+YmUJg/set2kZzUFkVCsmp9hFZDZBjwlPATyaXF2s
Jp3Q2k/9uHbcO6z3yUq8zfVVKHzRmQgpaJ8qVM0WW8Okg9T6SgO81NLsZZzzKjK8ea3ioxSGwAMI
RHCHwLLPt6zVvWRAqzrW07K7Tqf3NedjOHfWnTmgcHp9ZQr9CPpq1ALRbYtEsWSCjqdZVYpMRexP
w66qvbs+ZRiYGKz4OJUYoEAAbkNYDZib5ONIb2ejzQXfPn8201dreXGGFdSRwvNgHSD2AxpR9A5L
IvpyHjGJNQ9i161/V6XxrKX9HOZGaoR+pr1iZtLd9a37m16RbPtMojDMk5dvb1pt0mZZEE/jtNfK
fk+ceptS/9l2hwhTJTatY9+74ICxAURpSPeVNv2nxWIrJTZhDxc/w0JpXVDz400h2Us/p9wKCN4T
Nt6vYT0NB4xouKM02zaZ+aewljTsqmzHifft+gYonAva08S4F/SP4JKWBM8TLRIAJILYQkvc3iI5
fekwECsEqZ0Wte48PxjETcE+GLAVq1XqGl9GD6MYNiPfMnlZYDxeogWxUY32I/8f9r6rOW4d3fav
TO137sMcTp2ZB4YOysG2LL+wJAeCAAmCBEEA/PV39R7PjNXSqM+et3vrvrjKJanRBBG+sAIQtbsY
1knokIZOd55F0+LntAnI8/sP/Efw/2qqIbiKVQbsD+63l2/cxEk7txNadc4aqx8GnuN7T5rxsR8h
LK2aub2sVdMVja/GHQpHfcXHKfxQS38o8Ves8JwxyZdDSok0B6ZISDbaTbAuCTsxQW+dIdDq/ecX
PdoMyhNBoNs6uwEegxQscboyIZw9TnQB1AsrqXp/Zt7a37+Od7QVvFFDuVe19c1sgzIlZzUJcy4/
vT/IqYc6fIlf9pshuo47g0H6Lk/8iqSbYSnW5EQ68NZ1glY+1KIhZ4hiwNGqXpY4lT5vshsYJp2B
6FLaNfnz8Zj/yxDHKBINgAoPhJPedDP5flAEdXznY5jNp3yK33orMSBxaNKAnQHJyZcTxnXqxPFM
spuluWvgMTSacNOo7++/lbfmC4c6BLaBZD3wQF4OQqGB160eTkFOUclnGe74u/dHeOu9/zrC0eKK
V+n6NcMIw7oT6W6Mn/uvwSlNv7eOFJg4YF+jmAXZk6NApSeJ43Q0S2/EYKFBg6Mk++Kpb5DaqHr/
FOjizRdz0LpF1ILizHHKEcdO4Datl90oYHCHovVKcsp+5M0hUF0CCQgKPq/UZmkW1jXVbnbTgY5S
yTrh2JddvTVTSjfvv5/XaD8o6IHE+c+xjo5FMAwbAdWu7EZI9yOZ6g+jjC8N7DA57+4piW6ZQ9xC
RlmZwnTnxFH35oPCeAyJAPRBUXh6uf4WIp2D8xHWnwr4lIddEH1VNs4e43UeT4Qxb67EX8Y6LKJf
TiBKp3DNIgAZh49r0OVD+NS6+XjidPAP2MHjW+YgHo6OBJSeATp5OQrA0zOjLQP8IBH+BdPzWLUo
Wl4abprSlcyW0xhHH9c18/c9UyD4rZ0opNOPl9ES9ntIQy2l0UlSdV247kazrud9BC7onA1606Is
XPZj2OzfXwVvzc0B3wc3MBeW3MeRJJ0dO09rUt+wgG6DeBdFu8gdq0j4/8EL/3Wgo5zG0+0INkBW
QyAQMLYkIvG+X1zxMMIq+8TKfutsO8gqggSNdtQr/xBnWDza+n19Y/TG+yLYn4eA/AFSRN4PzAHE
Pl6+6AjcZA5KBsra7Bw+PuwEMOPNABXINGhnAo3/2pIvlcZbRB8iXGkbex8PM7sAIJuCcpaEhW3a
MdcJU+ekH5LbUfTmo69peG0A1d/0rgdR054mJ17emzMaAloD+DnU2OOjtT03NUeQjkp+QEo3KphT
vr8K34pJkQGAxAW7KkBOj26jNR3oHI0EFUln+OKs4wUM8C40vZm9VOVTL360dfifDIkeMyyNAW59
hTtnqoUWgcF6bLuvUWTyGb7Mffbk2TR3J69Q8j84hJIDpQMRPxy5jvNdgc5Hk0DG6AYunsqjhXW+
cLeKkF2/P5Vvvqpfxjk61d0hdloZpfWNC7OHgfT5qSD1rQFgzY69hWLRAWr1cvlzqudAtYjnbOUF
+3Q40f049fGHn/9yWEeOP/kDqP832UoN7LjNXT3VJ87qU2McLqdfxhi1pnXfYIyluWnNWbueInSf
GuDodksyRlbhYY7klbvcT+TEEfHW5fnrKzi60DzCQRWNmsOh3V80sv6yBvFdk44P7y+lU8McHdmk
5jKyDYZp+bYOoBpWGHriYHlzCBwqaN14CTj2R0+SSR7wZknAMUjL1NktKTprJ264N9/FL0McPQWL
/GUeJYYASEAHhTlFdnzrBkXPCRcNxIgT9J5eLqaexdQYSFnfaHdbN+gMbKb1y9idINK9OQrUmEA1
BAYHYdPLUQLaZzxxR1wKqiDXfZjL+34+cXS8BTdCV/hfgxzdbErMgOJmAvtibjgageYecTdEWlhT
2qn92PrxjWbp5xA2ZkPUbcDauH1/xZ14yuN7hgUk6dcFX6Dh4szw6ELz4L5rTNll8SmI2ptLDygj
HGExAuHjLhhl0rAYco03UPlVdgtdoODP6xYCvBVkqHikkGQBmOPlS2NZL0FJRD5P/B9tSyA9teQ2
PtUJObz648ATREFUkXC/AFF0tABXv3WMQI53M7Vx98UnQn/qEt9s3GT2zhrF5h0KibRcRlBV339d
b4588KACJw6x3bE0QtAltCcpjjm+0M9oyN2GNCjNGn6iwk1yACRKLk8p3Ly5RGJIq+PmdjOAu1/O
qZyDNUjUilY/s8vOY72Ff8qot3AydwtUzqfN+8/45jIB2y44yNWjL3f0Dj04dSKaRJ2uDT407Y9J
WCglnFKAeOuMgvvHQdMNwBvYBL18qAQBa9dpP70B9g3VJ1NF6pQC1uEkPV4lvwxxXL1YUIGnDg1S
lPSfu+aj9uGUXAhCcj0+vj9jJx7meD36jatjEDnSm8UvvbSYTpxSpz7+KMBheoqdGaWAG5o+6fHz
nyaQHnTl/yAN4EpCWHh00DoMJod+Hac46fKG5Yuu/pid//pq/rv5Ptz8fcrl3/4H//86CByL0O85
+u/fvnznU8v/5/A3//ydl3/xt8v26zTI4cd8/Fsv/ggf/HPg8ml+evGfis/tbG/V98nefYc6wfzH
APiKh9/83/7wL9//+JQPVnz/629fB8Xnw6c17cB/+/mj/be//oYl+8sKOXz+zx9ePfX4u/tBzeQv
9+rb0+u/+v4k57/+FkS/gxF8EFZA6/FgGYJ3qr8ffuIHvwNPCCIqonQ4tLuHxcSHaSZ//c3zf0fa
GkA+8KAfiGMcX0IehsLn/Y404iB86QHPAkIzvt8/nv7FC/rXC/sLVz18qvgs//obRnqxd0C3xVdA
OQaoRjTD8CWPQ15g9AZh1Cd4KllNiyiozZjDlSpNSM7F4vBzZ7GLQaV40BDn473n9HPOYxMEt2Hm
NPfAv3BdGGAuDc/7ac76ItJs+KQn6QQ76LUKvpmiRbJLQ8aFQwoqQifbH9zG6mKapRu2ZeJp2V/N
rSvrx0TVARtzZLluKosuUxzoB8dZMsduIS8bK7VzYqevRa6hHYgcyooxVMNOBbG1ZTS58bLrGKSV
S1hUDCwPIr46Z2k3zdEdspR+vB4lhZ6B9qiJ29yk2epsphG2SwfxvMUr3IwSicwM0gHgWMgVv1tn
a9Yt+aiWxHVAfp46usVxBnE3+N02bgmguEq2HC0y+pVMnC97312APQf6iFeasDbZ9Dwl4VMfDKOq
Jidt5X4O125K8shnyi0ibknQFQGsAJYdqmdyLWU2Lk6F8pQ/VGyZ1rZ0U9HGn+FOhK9tbDuWvbQT
dLBN40p+lqhIgO/VB1H9rWGEo7IWCWsKJ5KovgiyNPHOGftsvnAmPTaXbSNXH2ISg8kqoQcT3lE5
6eWCZz60BiY0zd3rPkqM3qfKnZ5WZ5qaTa0pTe5DnUxBLtUyzWUQyz7ZOJ0hcHvmrWeLug0mVYyT
D+qZ16QTu15BthSXixi4t6O4kESZuPX0geqk63PKCWWIiNIVbKPAtUsRLWq810ucAPKiZE2LTKWR
yImUroYzq6fJBj5Shm9iqXD7uzJcPWi+Ov68iXww+8eWQPcD/a9suuyGdoEXhfUXfh2vdl0uICGv
oH4/KZdXXYtdkbvrsj4pjp5qXnvoqcJUgKkSotbzJnAity1CBNlQl7Wq0ZsUtkJegZsgib8ucuix
kNyDLrRPgqns6oi6YTW6PqDPYet763aWjWEPNggbuEkqeHrRPBxcI+8dQJXRBLO29UTe9CZWm0w0
iXs5TFQ03+uo6/wz2YyjbMtI6MOnr2ttbOU2RsPb0/E1GaMiZmkbfWnxPHOfkzSAY2W9JskNzUTm
DtverKiqjJDGir5ATQJdd00jjyW7ZLBczhtHJI5hG0fLNH6OlbOSbRz3bQLHbtEyXBQQO3GZKLve
Dk72EdoQY7+n0pNJXDaqhtJJaEbLfXxQEMz+FQtT1hYHG2ibbUXfpx6spNLB9WnlUtDlrvg4UCKK
jAxxeNYTlXiFZCBOJruRqiGu1hRs+QxTrgW0TlrmpiuDLqgIPV2SBTuvqerZClP1YgVWurCd3y8f
wJIh/qOlPOI30QwsyWPiiexRANF23TA70Zy54aVswtuJrJUbWWHPO19n3lbJaKhB4FjhSGRHH2S0
YIjzOeOQOUh5GOR1koVl63ZZ6Wts29bJ2qEEl3NxS7Zko9rzQ9Eg74hw/BxnHrutUeEaUOps+Ih5
kwwCVEiZ/bxNR5/kkF1r9Png11YUNKNRX1BnTaGb743TIzUpN8WwaOdLAuW0NYd4mibnQP4qF+dy
RnrQ8SBn2lVNGvKxWv2sPz9oUuzIDGDQxkCuKqhWJxLNzmlYb3LcIyLOQzl5m8GuekLzPnVlCZgc
FZXNrE82WR+uIRQxiY2nrQnnMdy4o0fTu1gotZy7kzXJVe2lk9mJdTb+k9NE0bqjYR81pRqC9JKR
uDfbdTF6/LQSQ4fNunaQkso823Vb7mEPXEbMX5It9Nm6RSA6W1y6R1uyaXECTqGoFJqysrCaG/bN
cuNwaF0ZwGqtCiXuERma+oZIUnvn/Zpl2MY+7Gy+zFnHsouwZWT62GB24KSQiC5t8qFJabKd2lSQ
77OMSXqlAOGPrrKAi2ccAbTbLxGUt3fA1bt8j5bn0Fczw3rJhW2zfkub0OuqGgsu2XeQcF0qyTrm
PIaTXHg+DIJPG9rwxmwVSR2ITcML8Qo6Pei2Wpz7uvBleiD9w64wLcaBOVMx8Giuz+JMpF7eQIcY
GBuvQ2bWR1iJZcM7Qi87C/gDAErow8KAmrL12mVpYnJcp11dDssq7kjttOISGj2TueDAs8xVyPD5
hcPb+geN4miEOlDAvM2i0wacdjol0z6WQcD3M/gK+jxs9eHUHEaBMzxZk9wd1+Up1VxHOVR40Rwn
DY1Z7hsfU4DYZRUbOGBOrFhnix0h3DkkhUh4x4p06tasFP5C2KZNpfMj9Z1eXSfBwC6DYIR8GZ14
GtEcwU7abZrAGfRzwuekjNfQFguZXPtNuxKsMLlKkX7RlifpGRyYU7YF+UcCajfUrGwwtN70AEMv
21hJ8VQDlH1wSUkJrMt6rYq4nmlzHmR901VdjaRx63gx9pjKYDyWLwnsSfdjPC/ySqGArjY26oEF
AEfUGYu0bVR/MdtYBJsG3O1wS9SwMNDQG4jSdG4YyPNAQlfuc5cZn/+QaxhDEiV0gG2AaAp38fbG
vt+kq16T6gCEN5dZ0MdjVaeDF+GMHJAx1pnygwomTxROWEsYS7T15ulxDdSqAOtzmSmgJW7lPvbG
lG8lJKZgq90L31QrQ4ZVBcwPp03tSmfYWuVG026F4I1TCL8lYbUObjdVPJCkqQYkckOhISZJCxI6
bnNmQ9kaYHr9tsXragJZ0cxnpoQgcUo2NiVsPkcO3gWlcFDyqZzZB/CGRFhtWyqm2d150NfCicNn
HfwHicO/zQpeZBLX4ju/n6fv3+fLJ/F/Q/4QIon/r39E6K/yh4/NE//29CLhOPzBP1MHuKf7ABK6
qLEAQYTU+WfqkP0egaKHpAJRRowqBfKDn6lDiMwBDEuADwHbhiXLIaD/mTo4HnIHOEzBMRf9I7Rh
UKj/xzf7X+QOQDG9yB1QXALa9cCAQG8arE409V+m9rqzVAIve0eSJkp20sisK1yriM4ntOYv46jw
l/Z+9JR7HTWA+SeejHee9NrzEEagtyFR43XcKhgTwP7gznYDeTRhCgM9a/wPtRrT/aJBq0UbLysn
p1+qyYMl4lZ2yr9DmEEqh7HszGuRexTeGGBcCMDNn9Dh9lK44Cl1q1LXKyxb1zNAacOtCLrhDgy4
GoRGFeWLCjXbLV4iu3JJCAStjWcTZ0Pmqd/3iWoAFZo89kCsmue8aUJ0b4AoE/1QrZFkLrldvbBj
7ZIn3byG+xpaweMH3CRLDbIdlPV8D/oC82jv56FLxfliw6a+hQqFl25CNq1AQE/d9VpnYaEGI+D5
FmrkC02HQwjBv8XhtER3AfXmK6Cp7ZyrLB1uoDEO19vZ8dwnN3UoNvOKmGjWbrjJomi6tUqcUbzM
bZeJ9dHUzO40Qips687sUhcXxSw5q7Rv5kdEfQplEuUkQe6ts/M0mcl+w86PaBH6jvOwdHooXBbO
xdALJ8/aNrfR1F5jeUWXwzjLM+Nmxs0DK1OEacAiy2ImSAJL3pK+KwejI5hACEQ4uZ0AnMrrMB6z
kiA8jfIoc4bSbbzs68LBqi0ZEqwBV3c2YS5opnYLyJhNruu58zYOmibPfBZ0zyIEkNLXMBhPYSpQ
Tk3c19XQ+D4Mh0NBDwe2EMWYSpGdS/Qzhy0L0qV+VEBtfPV6MVYsZBrdML56633rI4QkCENMctHZ
rj8zfabztWO4tZAquNU46AfbHGI0C5LXPmazN28Sq6eN9LNmF4yLX7h6preJ8cbwU9MzTgsXMdyU
140ffILwD7tuejnkIo6wqJKer3XO+oBdTGDZgWQ7TMzLJyN8UpDFj3iJ6K5GjgpdA+h6Y0PDAtgx
+IA+tOuFdsb2s5Ux/wgecrepQ0LXbRCYEHnI6M248mXv7laxkisKzNBjArXpnQcpmrgwOtTwTwoG
laem79xCD/H8TWQ1FBOhjBTXJdzVxSNSKgeGKnJtv7BeIUkDUrLxyp5DbSGfQz5cmdHztu08wVVK
Zsg56OgOn0I7uKXmy3AOEKLN/QRY6zkGP8pDd8VOibH51Kxc4BpqxRlXNH3W3ZwU6MDqD53P6TbV
DlKKrImYzqXW6dXk+6Ai6MzJptJ0ZMQ0sVX+4FJAIARAnx0PKHv2BPduDME3BVDeab+lckYVcMk4
aatFxssHlDL8O7hP9C7uN76ihVVlXLdqLhaARAE2Jh0b60fLmqz70QA9Fzm5r2O4yzctin40pwQF
EaqDpGSZgQ08nzi5iluQmHP5R3UjWG29FQzxbCCWpRilcorIV/6SNwIVE2Kg+sQFSdNdXDOmiolJ
+3nORpiEJlyJcYMW9QgBf2ST21Ut0aVRLOm3UcfZhkTuisOtW2V6Fxna8a1ubXuGLJB/VQRkgSZv
M1bHW6FXBeShNNNZyz0eb9qJONsQ0g7flAKJtNFOWJG11XOxSmh+Onj9nxDB919QDZl2cIcbr1Ls
2Z3Ujb6AadBc9ouPTW4nvV/CJSBFCwtVUoUz6TeMznMl3WCskD6693WjQYH3AqQweS+lB8XSQ1qD
wnDhtB774LsPUPdSZHBz7tzT+AHsvW9mEmueKNp8yJZBl/XYxYiCpoR+6Ke2vgJhyF6TbI1R5vGz
H1HQsXNFxnnjqUydJ8qud9jKnl/NIlNDydwYuMfedCvJRRgTDxFWhPoSTGFJgWZC/SkD6rdqTbx8
pSGZz70EOuWlGJNsy0kNGxUeL/AQdbCsofAb7oRLxAUi8vArSib0QrXN2IOH03XV0CssRmK4+uK5
rPcqF8oMVeD6kPZpQEDMxzZdx9xtA8TAjNjph4v3fEc9Ib8oM4w79A0X7MLajVF/T5fnVUZxMaR2
PSNt7JZh7zQPuErMLmlJ8rTCBTzFS8oR0vFi6kP9STgxsrPZhyxw7RL7fYIZwFnWRZxv5hQwIEGi
+QrxZHq3uGZAW21cJoaw20l1AdFSqHh582x/tHE7aYmTjxH1UDuo/S2FnDIGadOa6/7OJQkqCEow
/cQGl90YQ+g1gt5PKffDPMEauWli6W3AF0g+qXVh920E7oMyGetw2kt+b3wHRa0lWfDWcH/7amqR
uAbN2WRo8wkkTvRygp4+I9QdHpq0x4T5yIYKJsJ6T+NsLDxoBOSrbc15gAYxyXFvxBWQRmwjVDZV
tVr7LbwpptymGdCli+Ub6M0iy1UdLWZlVNXECdtOcTQUvKOo4TXYLbPKeOk3WVx5rUor5fRx2QLf
kMPkI/4Ye3atGA7YMkWprmrDWlfznJpCeGIukSqH54F1Ze6mzCttH/FNJoUqfQUWuvK13Q0NX8sV
UNtLiorUHtU251rH1IUH6viVMYcXgPMgJXJ6VhmfwBhdCXXmtrH32R8S5w5S83BiN9S6X6YVSvqr
0XJX0wRnt58MbYItEYe3wPfCnGz2w12Mbf5hNvBie+pcmKTVM0vZd4X3Ca9l3NJrXmtPbTzUMpNc
EZ9/0SJ1P4O0QnbEOvVthPVwO0JlFOJXntl0du2uZ+LJDdj1aBLFrv0BTYaungpmjN+Wg+67J4vz
oQCDR+x8X7kPLYBi23mABWena3KxxLi6MpgEPmticDauSUbcPaoLtbdhdZJ+N16Na01GPte5xzRa
2Mrr4mJRSf9VMEyPhQbHo0JWvJUmxPe2ACgnMlyq2NQTLzrCYq8C8cv9YiHNizoPz8ILkiRqQOar
hstAeO4GSq36NsUH416HjclcGRs4zcaXIUH/t6fsvCYi+YQ0x/vW8zq6QsjnnUeIyj5K9M+KRrfJ
+Yr+8m0cTkkZHOoNuaKjcx0A0PRjWiwqVshv4dCO2q33dyTBn+qr/L+ZHh00hv59dvSBfP/L9ql/
bl9kSIe/+XuC5HjB78h00CFBCxPwqvhAsfh7hoTU/nfkOiBoH2DGcBuP0fj4R3clwI8gD34wi4Ye
GkQW/pki4QOBcERXG5qAh4QLhl5/IkPC93iRIcEIDx0VEIHQKAed7rVaNFnWOZ5Ed4tL8oPWZM0n
HfV5hjJgMfrtWEERpMuDxnl0p2nPpnmPlaQLMCScnC3DM5Xswbj+lZsCutVE80cfPhre4pzBbhH9
uyRqc8ebK5QVdyRqLhvozgHw3Cx55HA4o7UIIaO21nnat89jLEgeQjcoH2a0CZTT3vd0RKwfH+It
382nKSgA0H42XvfMGCujUD/F4fwNhwjJHa12YwSzF3Edeu2cfegNVJWbaEx7ZAZeeB6Szt22lIcf
WDxDNxiizM8qsNkDtOzVtZaHHgfClYcY0tLAxDqOuHUEzfZCN/VjPQfxta7rrBi7FnLAkLAzRbhO
YOnN9XJFKF8RWGQLrqSshcVHGSUCXf8pMqrwCcguxQqFGtSfJgSpokfQx7Kk+UiWLLjJYMmUi9TO
T42OcFJSS6O8rbt2KUcHAlG7doyiz0PMomcvE/iWrZuha2Sosx2Dsd140C3fGtNk533HPqopGC6m
ZTLbJDHddYrIFRoTPqrZOSLX6FNiR++hTQSgJSkqSAgQXOo+g7FHrlrf4bdxK5r7ZtWuyjNc1+gF
rCl7msHzRMAywMUnb2OUpknmoH3dADJztTRmvm5QhzqPzWBKi4wHF0fktA8DBt95qPGdhaNNLlt/
rveZSbwciqbDDvg2r0TG+ZF6NdmnuOAetQ+T9PxAL23yGFq4l6GEsiaZtFMmC9X7AXW5MI+URBwk
EP5stHT0o4jseCOJRPsCcdQHnjnLfhnwz9hE/lZNVpWI/FABZ6iHPSBuDPY2THSJSuR8Daw52VNi
YphOrt0Zj6AhWkgEVft0QiVvaeiUE3gCbONmQAIpiMDFIdS69+XKLkGrgSNmH+lCEcnO15jSx7G1
zoOQnleqiDJE8RSzaoeOlDKKHnTtOw9okC11SdWaVY6Ih33o2+bGQIzkwV+7WuYpG8YbjXLwg6Vj
cl93pH7sAxtB84ejzxTReNlnqxvTPBkT0F973Nwk78LADtDM0eZHkk7JVYDl1OQz/mbBVRCax3Sh
S3J4mhDl5wziJoD8rDsbuwgjOn+8qa0JKonq79a6s1QbfahYhBBfiZAR4h7KMoY7Hfi9q96PCYqG
fAm/MnMIUrRkDjqq3GyWAbWNiSfeBYU2eRmMvbkzMpjvcRLJRxKgZRhNwpQhTezHdHIJvAhphDxA
8Bs36P1rJWR9yQaT3HQtDauhC79MNlmvF1ShyE6CTnSmJxsUaQJ1vvCCdk248XS9q1Gz9c5Wv+Pw
VgE9iHv1uEN/wNsHUL/YImS3u9oJvE1t+/WzafWVHQW0fqJm5JUzqOa7k7Sf4dj4SZP0PJr7HwNU
7HLoM4hibrrnbun7Sool3ZgkiC/gJ4qkaXSD+0AwTDZotQWT4DubOgP0eWjm3WAD96usfXYd9ty9
UiZS2B6iPmPOosuwg5iw13wnHpxvMWxUQrhrqfrFG7ax7lBBqtE7ZKF7q1x0rjvuiosx4mDVWjtm
GxnP9gYlOFgnU4NpWbA4ZwlHN+S0aBtarzCdqaGVniQ/iJxqHIBU/r0s+gJO8Wt3/liR+3B9wFb5
QJNGsz96pYqNPtcy1bW9ldXs58lm3bGiy+2Qh5u5wJ4tf7lcfxb4Xgx3gOL8gqN5NdwBK/ALdhQb
BPWwZr2dSvC+p8/2LvgKUeTCjBUts2quojM0zFNZoT0ORf0t3b4//qnhcS3/OjwaMUMY42nNgobC
HFbJvIdJEQ7aPaLBvYiDrUBD8/0xX8If/rigX8wwYotfx5yQxREU/W6D5BotxCJOm1Pv8PAJ703q
EQy0zmrLFzyVLpYSZ1NY8MexwHwWsmTfUvqR7NAY3PxJu+xXr/KoNEtaOzchWW9pW6XIn+I1+ztU
6f/HpL/FeEP/PiatGivmXwv2h1//Wa9HyAk4JEQbQtTYEfdh0n/W68PfgScHhjE8BIIovmNp/wxG
A+93hKEJQsfQi9CcdbF+ftbrfe/3g0gWkLcgdoJIjJH+RDB6WGf/WocAIB/AR2CMAHGEPCU6ZsMs
tRs1MJSArh64wKmB1sLQnYmR5H6Ebnx2yqn55cb6ORzibpBxQ/Dsj7WrEM+kBOSbplDCPyc+3fb1
SQnBlwfGP8aAUx+YBwAIHEMLY3+dlzpLm0KUdL+qovPL+Ed91u7a/Nrk38McXsrx1yk/wwPuf3np
b52VL3sff4yNSgAAjZDdRw/kmGRIGqGs4RDyS8QjkddoOOYkFud183FsrpoQKbKE28RYZPYU1fiI
3IahkU6g4wKuCsY/YLNfnlkM2B6OdL1BwfZ6meFlG5wNHrvylnBnlvrC76JtGn/p/PX2/Wc+nL8v
VhCQuDF4VNCGxA38iocaj3WsU8SQBSAgKSooJKhQLrKl8tUppOLheDoeCokdJHyglH0wqHv5iO0S
pfAcxlBS2OeIBsGFx8jH1jW3ouk+Tkjg7iSy9hOI/TdGzTAkwHCQDkKT9mhU1ywj6iqUQC2xoWgl
eP4zq5WsasP2B90/mEYA+eR8fX9aX+0UpJo+IBoAAfqAkhy/ztFLnZHZBh0D6BHwwqfe8NVjI8Ku
98d5eREdlk2IZQM0eHyw4nulP7miyGfUiM7EDKF7MEhRcwKLxuXn8Lg/MZGvHwlWAVBVAJ0Uds6v
RO9jSkAUHH1a+EqhAvpEyI/3n+XtATL03ZH8H/b+y/XBfODPasehBfXFlndDUPRTfyr8er3e8RQA
bAKKmR3sdY8GUW7adq4KaLF2cbbx2mHOUZxuwfS2p6xvXx3OEGoPD4oFcCaJ4I5zNJRXszRclaVF
s6AzwDergxpfdlcHJJ95dCIkeWvyYPgGXZ8Q3eBXLqeJw6H5IwZa6Ca6x2a/q5f4T681PA/2ESRk
8YKC46lzUGcUrsH7CdBxuJwhkcR2mij5tAat6TZ08OXdn14R2ECYPdit+PGrGTStkKvrjqxAMpkg
LetroEWGtD4xzBtr4qDtAwojHO5ROzo6InqUpJCLp1gTqL1EAMsHQ5uHaFe+/zSvTyI0aKH/hNMA
krQwk365vmdXAJz/fyg7j+W4ka7bPhEi4M0UrjyLZLHoJgiSkuC9SQBP/6/qO+mm+rbim7UkRoMA
EpnH7L0Opluv6bCHuNowKh2LT9I/FKeO0dxls7Fj+JiX2Hqd+v998X9ZjJTTMIKz8hmY8J1bwqAx
vQDcxD0uFyl/ksxX9LoPi3b978v8vh8BAMdlSv/nxmr8joRWnHVy8lnLPdVqMA3ChGrqvVT3E8BO
pVNpAOdJ+od1+VvEAB+YVvlt0ATLhMbCP58ruBMVgUKfe5JZ+otcfyi2M+xKsXygQqwfkA71W9PK
+j880X9ZNZrGsJFbpZJz83ugYhUIm6dMIXubiqDF4+amrbxR7eh/IkXgCyYQYfUj6qa8Jv9OPlAk
VRlL3lyzxNI5Hpc6cNSm/0Ps8/3Ffb/KbX/5W5q45nWklVXCp1a3qg8m3vIKSlcHdaITWJTd+IeX
9v3pfb/e7d//dr14ED1wfe4qSk66cljbZ7W9/Pda/NdLaKx2nLo23udvIVUzNuCAHC6xdHeLA2za
Tl1n/tNAt++rjxtB9wJ8VnF0CtD2t9Wn0vbNs0rOPcOgu0oUJxCxxtEvsDXKcS2FGmRToe+mVcsY
G4408uG/7/JfXtzNjQgqhi8AT9W3u5yLRal6G/FIzNQeZYylUCmoP9tViQrb+ZPb9fse9tfdEgWw
jzmomL6fabYhKGlUJNViZQS0SzWJPhG945dqHEXQRPPMwCWzODXZsvyBvPQvrxMPFSQetinFcL5j
2IxVJ9uglkEfq7Q+E1WbNg1a0u1ajuPHfz/T74fpX3f5t0vdnvnfFme2dBTrcnaxtVZfzcUJ26X/
w+L81wf5t0t8Cw5ksxSJWAmGRezYR5qHC6Pyxofe3A05deSm0n9IZSr9vwT//1t8+tcb+yv/vBEU
fsOOrmk+GJKG5lOla+jOiW3t4QM7f7BE//ZJsPmrSD9JKW53eHPb/P3xOQuCTClTO6QSRe1Gaf1i
9tlC29jexlVybrL8aRqTzWr9ieL5WxZFBMx+aeKIshxgwfa3XSxr+6KLE6PziFOuYrIOy1xf61n9
WRTtEw/52nOwDgPqdad4+e8189vy/HbpbxuaTc1THvsJQbDz4lBwlKqvNP4TcPkv997fc6jvN/jt
0aZizHVJT8hEq85bIShISrVJVPvDMaMW+3wOdlfZML/Cd8x0L/URI+ERqSO90d0iiv/ACPgeVPz1
22DiBEdA/ooV6p8v2hTzpA4DLxqi9bFlMG8/LXucZEd6qftRzj//90d8+/Sp8PGFArP45+XaPrbo
PvF2bbM5pm28aZ3Zx6L1hzjtX1cRJqobZAEqKOWbf17H0SQGdKS8yljNfgpjvs9QJDY1QyxXdfQV
eAJ+s9CVM5x5V5NT/vdd/ttDvbU4iUYtxot9D2fwFdH7GpTWW5NKH58YyqTXIUqKdr1HqKBFj/Qs
6jacUdwbj/996d+2BxJIWA9sDLdWqf591Ia5KllTD1PrGbN9VNTyl66Xf3iHv+17t0uweRsWZQBq
Z9+OyzpLy1qd5c7LmD2ZMa9PXvKgjwe/75TnWEofhmj5Xze9b5dU//k6S0NfI1prHTpse3DXvN2v
5Z9ijd9O4W/X0P55jdnWE/L09XaN4V3UxsNoJofWzGdXlf5UImM3/W2HvbWfCTYoFSEM/g25xe1A
WSoTye3MVvbMVl0Vv03lJfIyXZ6sM/3lFasabUonHADzyEEB3Dh1FdwuxAayIpAb9YNm9O6qtI7j
4yOj7zWbZr4+Gq30Obb6HoY8zWxriH/UGnaXlK9v25WKdTIjFHMTiERfr7I20B2Bt0Y38wPOPdmN
O+1HKS2mW5vLB1DW64gvH5GRz2XfzMneNPqPaH3CHxEsiwgWvcIfIXmpTr7fpJ7UqA+5OErSpnM+
TbDVczy6jH06zFIewJSDLZojg+o2htGAPsSSUY+B1TmbNdvG2rVVF89ABTUZbZBY9aGf+m3VSddS
vyhTtRVRt6ep4xoKRlcrUIsdxCJPkat9pSkPSdf5oy6F9mC7KLRPuWT5vVr6ppkw2aYO61nTPSyd
tZcwnZnhEXcQQbcRCqlqPS5GfcRa6DUivTMXBq8XRimjgqMPZRg3l4fWexSinqKh3BYaf9lQRslS
3NmWx9S0TbyidOqnu6rfqk66N6KnwfxKpSQUVXaVJMvc1f385czGl0G9Qp9TpsfMG0xBTCBUt8bK
YRN33dFK8o2WWpvMzC55OrzgEd+pUePdnAnq9KapyOHSlD4MHSe2T0u0oYQ7NBLaxpSnjXNT1mU0
TaD3RthFZl0cteZXJkkBpAXSm6oIdad8ENoQLKbuyclAqly57XqNkmHfqpgE7cyPlOWkIMRMcZEW
u2Jw+4l+fekOKSpDd3WutELX9FH0bik8oz055n7Uthr3QCvfVSpXbTjeXG3MN0t2V0ae2n4k9FRt
ESTL8SYKXza14/a9W0hbJQtHJJC93vqAdN2u3kQlOAjTCIb4pUp/zMW9lGFkQj3oK5ZAjJQ9LaW8
18vGkyvZtVGRJaAO1vRFyqcXq1S8pkUKVMe+XSae7Ry7CL00TcONE7k3ra++m+P92j91HVYYk47h
7FbVcdWfYsCQDQ6UqX+t5YfZUHyeq6L/EhHIZ6fxpH6vsxZsv5CPxRjttCy5lkPkzcYJmrHubIfm
MUoSXzUfjAlGc3dvjY/Feh5bA9GYFBap4yVxsvgpfisxnzTT2KumtNPUazb/AhcJB7NFmvu5Nrsi
Wv2FeTTJ4Ldr7ZWIC41LPr1OS2iYgeVUwZxe6W4jWz/p6nXVr7XY9fP8ZCTned0RXJiooqxgXZ5u
s8ITGZ2heirjnSC1cLqXHjVWNNmuGo17JZ7O+Ex4wWa/s2OktVm1m8oQZ6lbLrsifYsElqR1h41W
zvb2cJ+OhdtF11k+JPanpV6E9iEpbs3P20gMMekdaGeQ0PfOSz2GXF+1vdk+K2gGx+6ISNJPqMIb
/Ek+Jo0RjrwZm1PFYrrRzijDbNyUWZjpT0rrGuiQEZV9TIZvOKdyYALynsRFa5nxPlOUK/3ZOCJq
xNz7UxYj1srIKjzFib4UZzy3xvKzakzPku1nZPvuINdmiBFuDYtxIvSZAsPup/uF0Dro+gb2jIwm
etAALerMdNL4oOduvFuyYdNrJsKSHtNn/mOyC8+w+HJTFDDztMybtjQ3wkq2Y26gudQ9jAV7I7F5
InP0gDryXBbtWS344mrZfFiZGN0mzt0USZOrpn2OmCb6MhNz0w7WXlTLXlv1Iya+q4kdIJGjbc+w
Ik+dFbLgeCMPrMgal/TUfejNHLFd7dlQsELi01beR9UI8K/u+srZZv1dHcnnYtwV9rrXslDlzdfr
Ph3Puu1JuHLzJyousaOxvp865dGyURceRYLKlTY9Xl+tC+QpLJxrk25uIsYkLIvQ+MiNsHuY5zSY
66BKtlX0oJZs04AMhi+lZzHlh6Y64WvgnEiNB7t7xoMsDdv8o87Cpbz2EmRkRqgT9aJWt1SUDCNa
DdMt8F/OW31Gse1V8d0qDiw1u95KvS9Zh64OR0BTc4XdGXGhFG+yctnE2hDa9puZFp9xPFwMMd3F
EzbD0r3ZPKcY6XvfPiiLOKlRuRHOctaGuvE6pO2GUBmxMRuhVFsL5bv0tSn7cCrky6BD9qTBnmLL
M6CycnQl03XMj+qwBHo2bW1wsnJ7qsWrlj/n+VukPPT6yZx/oIrIb6Mmt0O6mW6b3f2EXpXNUZrO
k7jOC4u89So9DyLORGG/9Ma2R/VV/CipQCCYlfIfo/OgT18Rvmk5e+qSPabwND7k6XuqHIpqcZNU
uFL6FtuvmuqtKoqX2IVXwfL8lazeYv8y882qYyRP3XYawjZyq/iFdgPS50d5DXXtTuovjRq5RoRs
LARnGdleIX7RjIzM2q+7Fqb5SzPLYbLK+GWfhXKno/mP1fhAduvnmX2saiVwdA5JqUfRX81MKDdY
8pOVfxYIW3tR+R1AfjXTqKuojT/S2Ghb7STogivTc4zzbUz7NzN+NPjt49E6WXaxwy+wsds3PSsC
dC7+kDMZdNlacndbt7VAj1SftXqXZ/vYUVzVxPAwKO5QX4wyc2VKGfR8r1EjPatGfCdm5dFUDrLz
IStnTT8tGB2H2cA7l7h1c21tWpKM7pPM5eyIhGG62RVMxX2mOofMKXfL8jAM7OMXJtnxVq6ONdx1
tbVpFuWC6wvZnvIuysZHJBcsHRqyztzNTAYqY9Oz249S3Wp4S+forlous+54lnZuld7T0zKY6r2D
9kpQ9y9i3h9UqrL4MRmzvyJuklsNNwwG6bdC3lqSCwKJ2TmtBGNgJCoqLzrmZlkgvW3f+/VOaa5C
O5nVR1ROXmquPvyksBG2L0vsI1l91ynYEJC/Lcanhf5JYKY2opQZOYehfAXTAhHiSIN4U7TH1Q4z
6SKiN4fCBrPKEKh1fl2v7oI8bpH1M/KrAmJTvF1tZbfkNXKvZZ8hUJYsoitI9XXPJrRqG5Gc8qjx
5QnDtdafa/xOecyB0zTbLBHs5w5esHyT6nWQ2cYFtACmIiMm/1Z8GXspQVH03pmi9SFX+jaTbUWp
7EbZ9MUtVuGJ1YQIvb4f1N2i7PUBB7j40JglbKfpgbFWmwR3gNGwQSxKoOjtPlnyi7YS7aI86spi
V84VFFCrQfA1HaniPib6s91epFVxFcTsys2XO6bH1IofO0ZRC1P/OSavBeuwOaw3CZPkHIdSD5dU
PUmRwHos7+Lxq07NnRGdpFn4iLn9ue/fs/ohFtZLkRzGtb0UtPnG5XYIYNjoApwLHuEE2MVXDUpf
MuaeBg3PXc3mYe7tQLFS9hX0k2tYS/11ibWQoaQflfi5Fqtno0ofxkBWP1QtTKz2MUE1kxKOGlhI
qQHvC/lOb54KC3XXmOzyGdaM7KyjW7KLqgz+iBycVXoxvdv2sLrxpDwu4mPqxh3obDkKNE47adEV
vzLIxOR8nYlpSCgwLgSK2jhhg54GKX5iPo2CU90w1yjs+rUKc712eM0D4S1U2Qu9pyms067Cex7L
yCIz+JJR4Zwnq6z3Sh4tm3KwDlWmHeQ6VQN85QKnLQpdyyh9o+3YmggrUJBe5FU+2dlg+nqS+umi
B6lZlhuyhlDt4udmKbzMLgK1rJ5zHoaVyOfamnZV1/slUy76objTFHUIase0n+3UEducNrPKbF25
Fl6lHuFiBp0lnVmGfIiDurdmG2CGusnmGGLAfA8e1QOUe+yAosTVUzz+cBqdpomO5zEc0mfR76v5
lM0qSU6YQtgYViCkiNb0k6OSIyn0e7FUqFl9wFrt5o3+EinJk42ajIq032n38xgdVtXEvnddb24w
dJ14iNy1scjn6kelqC5d/2EYP+tmi4f/GM9xIFfbvq8QOVh+opQuPmb8VNd5LPwmb7yIKd7mILCa
c3bY97Zk+xGrrMlk+oKo/hbSD2xiJetpcbaaOXHkkC026mtcA1iJZ+acqk98si9l0YVJJt+MYM6D
41RnHH7ELhPK5foTIWlg1hX71wwlazMytbKObJ5aHHR2fYag4DacvJL5Xhki7LPTokweLglvoeAv
5bbfjUdbvANTceuZaIXpHVbnW05zyoznjF10mqiI1YZvAp2RyUwi8oPUudTyPmqGY2ma2IRGCLbm
XqmOS86xd55znBvdvVZK9Orys4H2WqIUJ3VfnegOTj/u0pSC7sDQWOgTWhLvdFSjZZrDHYhIZyhd
m+aFWSWV12RtaE3Ffkzz7mNeJWTKyr3UmoVL5u2hYt3U/N9n/Cds5phiWAFRHRbzeh+ZvBOzXJ+6
avkVy1g6rw7y7/wAYcphuobMGWkYxyqLCX5+NMSxKqEYK8I2k7MSI0tNnL3TBAA73DzvwsY6LTE5
RIrPDB9ofKmKx1qXt7wHcRPqjgi7gRewTwryV9NtirMZv+rq6yq2ZgyR8kGlr52lEwa3+CsqcK0R
/pUxA9rizkcsk3Sn2SBWJhlui43VpH5V7eJ1A3ptyYotFbgTpi2/sltvHhEySLd46jTXqVfGzN7a
zSbgigdyMb3cpoOHBd7tb2Knl8IYNm1ytB0v7zyGuxNmVf3RUHZq8SQsb3J2CgGq1noLQZ4x7qZo
CgZYNdG6Kaz5o1wTJVhLqSFb7INcUjdS+UrWUEu+MYAB2PR22bly0zM/9LRYP2ZWluvkftQ9TEkU
qDaP6VfTrZ7SYw80sab2ehA3htfFi+fMk28m+2S8z6Qgk3aTSVZG2lrx90z+CZ3OG61DhMePvc4W
/hp70XJdIyVIkh/wXFqFTt9dFL2u0g9lOquLayOaXEJR3HUM+izrD4sNuJ+9LP0h1Z6V3mmkptL6
0hUeYAwX628/H/Iq3TnJ3u7u5ehuyEa3X4jHp8dhfJEIgmnUHOSihBBgPmbN5DIorCJjrajwDA1j
dZ6FKe8l5PiRXvtS+lMqL4JiTOEseyB93fixUIhZRjeSmPr21OGBQl2NtNWF8LmY0rbtkNeotywH
HVV/Ox8N6gDYF5ZQxvpQgJuoGRdorgzDulJIATXt4UhzU2nx8MifKqXbDxK408Jd26c+Zt8S3q1R
nlxG21vzD0ZaA9kBnpK7eZT5VdSHkn6zdQ4EUY2rKxy2fhyHhnjIlnvBdyLsw2xSo5+DYSQeIvrx
l4TY3cAfrKLOIJ7PhFuW2p3c1YdqIhrFXG5nsjv3MkEhVYGcrPQqHJmrdk+r3PqRsQRGyuaqS26r
PTXy3qjhkOPuMKohsHRwSjGILNug0KGHhWjdIj3OcYcxfRODgchY1dnIadyT6GhKgLZOr8+dg3+u
OanKVx6dtLYPzIbAaGrcKS8SF0Pjrpn1IK+ir0Yafs2OsqvXcifJeETGzmBzfJstROU5vvyxChRT
Zec2fQpOdxJSIVke8XsBwVIWChimi74CJVTlOtjz5Y9cpF4EUqMDh9G+DOqDoy0M3Yx3BYXnLP2p
x6e+6+8J17jFJZhXw8ehcunqLFjNFk8FNE6jaELt9rUYXm8XVjBnkDCMTiKTi+zRGxXif9wSGDwS
sw1H28yOA64ebjpdgzKFYYK/DcenXg7UxrCdVS7Fb+NzdIi9AnUxF0y6JGoPhblob0ajUx/o0xRL
eq1M0ZNiT9Y2i9XWE5HdvgvE/vRK7CkU04dQE+UTHMCaYlKedTaINpYfm0oycJIt9YiNdmoLNuxV
eu+qoew8kd/OJe65ugdoLTi951QKFv4rdgttkne9luSH1M5Wk4NcasmC2hvUo7dqKnT0C6y5ptxh
0rB0rU7BydGnKpVIs8veDSdbD3ZuWQdEpvPgpnLcbvE+FVcJS2vFqBy9uUCSqhk5k9dYUirmt/aR
iZHeMdRHkGvNfhT9WrsY57WgbnuxkSA6Be2oLs+6mi9Us1Tt2pej+iRsZfwqS6v6OTqRMl5SwXbi
RTEYaYiiVf5px5i4u6RJHtH0RJEfS8zcZv5JWmxX8CkM+DM6Ecoj89EUPEJMLue9uktJtOpDlFMC
reUt+jTnWoedomvfmGbSb3BMAgRfpBJFxlC9mtMk3/UG9xRX9bQF7GJfukkn7jEotXY19iTidgMf
dmFEs1dpxvCA51fFYyz1Lbtbar5lFFGPicnEHaqKZXVnOH2HoD1uY1deEo4uExG+cCcA0HAADLYm
uZImX9N18VV1C0mxGDXMVOWQUhm/MRGe05sbOpAX0daek3X4Nu0oJWIrtIdiadu7dinn+1JT63c7
gj/j22l7G3fqaD9L5hZQRB2EM56mfjWysFlhcsHsyfven1WOUZQOWFZLqSYyUrFilt6YVdPdUtts
bNYwKI9trminUQHH70q63fjqTMrfdEv+gJEm24+mJLkKLKqzLOUWn/6yZgziwfcz9YCCTYtTdJXU
/j0eFPkiq6L9sHvsmkmXWdT56xrNeFXI4rnHn75JUqOOvWm25c1KDYsyq87WXGJieopwQQUC99q7
xTw3LxMFOwYg3fmx6au/DsGku5OaXP8xG7iInboVJ62qnJsCp4Yq0YzbTANSZdR0W1AhwBRikuqC
utAfu5ZEoq3UNt1krU7wyDxSVd3oOL4qfxwUfQjloVmhGhWFkvhRmo2lOxkx8Join0YMcl1iNbsW
GRAeT6uzvWntbte0wG7tCebK5q1Uprq/GJNUVvsYVNo+V5uanUSs2qnOZSp/GLizPDQbqIWksCRk
s8kxQcJeHq3Rmr7WcZZ5rEUFMWBVbTGFk6YnezPJzBNGo/RVzjtK1RVDuEusKBQlND2Q5ZLI0Mwm
iX0WDZ1njCTRBhZ+w2NWXfJsi7bd2HjeKyiM9XSYTIWdU+mq3qF83La71QHU77VNoecevWS534xy
RBXLYZE8jGnZ/ohIUS4dlhxIfxkVGIMqCCugilEh6StZcpW9ABmh7JZlpUzdKZ61S94r1pbJaenq
JQ7FckDfa7hoOQ0I7Lta5NkiXn91iClaT2U+PUBo3T6Xc2z0fm/i8PGtrmi+1ByGXNgrpMbDlB6L
vnuE5jddlcF8xf4NBuKmsqnkqjtGRVP4pT69Lz3zc+BNj2FcKw0a6kQNTHvMz8KOEvM03ojD5JEl
Wcy40qRjYCzNDSeOG5KfgcBebj5be26/SLCLsGOYKS9Mnj/lgSotbkWofQOSqIdhVeWTka3aG/Zf
Z2sm6bhhkEXktmWlLkdDqrMn4jO6Ay2sI+JVpW0wl40KNUrDFK+2kCfNdZa+f5Z595pbThQQ22HF
k5MOhBj51FpsNGtBOIUo926d5O6t6ApEIhi/kpDyC02EZDEYHDNIXucQFKWqtbC+ybUap5oTTzYy
wyJMbJu9QAn4uaxOdme1afUQQ0pEIzpMylXTimLHFtA/msWS2F4SZdo+SYpO9mypjN/p080vSZ1k
RM/Jrcg2ztI5R9OxUS0peWztnPS0y5r7yl5kP2uq5RMxRkv/epXvp7bHvi6h5fWdprffpc5JP5RI
G8HImURRsSIt70KbYEX2IP1I2UUuO/txjibNi9ShCtY+Ln2cnRVVQSQ+6hAvHQdbdDO+p7F9kpsC
To4BpaYI87LuflaphAVWzXhzPhY3Yo5sWKuJ1tuoPapL21EGNWeGIOvRxVgtmMj63HiYGm0CoxJ6
49K08XMFcthtWuZkK1nMLl866isT6Ost2BjZOTgFoEtxC9D1WIW/GZW1EG1gE2qrh1bSwWBMbexM
XHs2XmMjxWkL9sZSwPcx9d4fxxlzZ2uZckewBijHTWuzNO9UIy/ag9YkI74DbLyK2xuj0e5hUa6U
YodOS+96hOv1fblYUYtRfdKj9oOnblXBMKFUoSo9LYWfqThU75wuieTdUkZGd1b0vol2NuqxxsvT
bmhPVsYR6JpxOmpvOXPOBlIGOeurwS3bcjVx57UaeqdBqqaJuqgNZnwkoim8lJZivo1Q0uaanxZN
l5TBGDdMqKMqq1kIJAymS70vSa19TL28zxfyLGX9GGCOmhgQ/Xasu9Kz43j+nPRkSjyeSf7Vt4Xy
rNXqeA90s39Fl2SdMllVd1lZ3s+mM+66RGEDztlKniG39fczg6YGa2J8qmxvtI7jqkyTwlUwSbr5
oOvb3Iq0O7vUu/dYa7OATAlEEZ3JzZKQmXCKvSgdwZNVNWwYMuDCzKnueo06B3WaazaIX2sGWSAC
YRkTamkWrRTTepXlKmSIxLHTy5MzDqHaUv00RfNRSzAlNVnoxB6kHM3UQPkT9iYn8S/pk6eLfGdK
BHGl2hERmurGWMYq1DiB3CyK5o0DxC5YqsTeG3p/FdHqOb0ZLL3+szZR2anlsLd6qQtUUC6qQfBm
4OmjTt72Cn5mNSzWt6plG3MMX+pKBHKbOV2Og36dDYl2bOZNgEBFrNHxqM8VpMOow08OpqftEgpL
0+M89O+99oTme1OORwiWEGya7VgOWytPH2KyiKGIQ5PTUBIpx2V3H2P4VEZXEb/G1H6AyhCMy1MU
qa+oVSlomRuQb541QaGha6M+r+N4UBVtg2nyw8nOEOg2Fh3UmvZ8U2sBjb0fPYgpjSqzXHoMe34U
Ub6Py2mLhtOFK3nXaockLT1lPDBg2u/jbCM3894ZukuadHsQKzwRyW+lIdTTr0WOz9gtwnqVPHaA
oBmXjZi0baoA9sgEJVNSNkTuZM+Wb6zm3mRyVZIQf0jGm2naQT6MrzbswGaEHRQrW7N5ofc0N8zU
bdKvuKe+bMU81xTeCCOPozm9i1LkJergx7y5BPjpCtmv46cG35yTQFh7pxz3Zt2S60Z72XIAhJyq
6M6GJ6gshBwWAw9Xx76wUW0l23jomozSnV+yS9r8dKfw7YrpZKn5C8SLIE9/aAymK6io9VXQp9on
E6MChbaOzWWdLKQpdJ36l9lsH+TpyBaLcIuOvsiDLCd4taUnwLvuOlwtg45Rh1S8OCWOcejS4c2w
ZRfbV2g32kNMr9FU851lNcdxrDzNoVI3jGGiGZ7TKEHRpSjnoXA6NLQZz8Vg7rU/ayWgSh1cT2nB
gQXNIm7IrBPVjs2Yyx7oGv58WekZNrey1yIHFeonOoeMeHPXuAqqeNwYnXZM19ApH7vkDAB6kJ/z
ZvJy+YlI1a/AvZEg63I4rHzgBd6HyQisFBe7ODUwz2JTh1iQU5f96GAw9wvm5TiMjRsldfRK82Wo
aHBohS+6rwXes9ySxcauYlOk5nyzndpfxJPRb8sIwztcgS69ZClfER7XdhQQDruNKKbtmBKVKCJs
CmWzSDR4Vxs+ZaXaL2mP196wfDnKgqJfPVnB4f8yrhjwX4riYa1ECHbpfVUML4IhpQmBi99Ifqmp
7g4RvS4qOOCayXuDZHhzrCdBGjQsdwMI0uljsnNfW4tAHk9NNLhwHs8jiwiE5GmdsZfVPlZYaZH5
zPr7CdLkqjOfjZ/IxX0yvk35s6SuKM1OY7HPaSFov+Z4oMkZBZCe46Z9SMhTWoOmuJayISg+1ZVc
HDLhNah4aGmjgHGWl5X+5G3UcxNdBCsyQvxMNArbAZqYPRGkFNRtr7mQ3Fg71rTI6YGxpdbW66TJ
98pohtASfGupn+uq3xT6uLNwwVPkTo0XO3mx4guE71sq2PPBMxmML3DxRv3UDS/WfJzlPeyZ56zu
XaL4E7O0LvOQfeam+tNMsSlps5ebBzCX8CxAXAynpPRXGanJ/e13rqE08E92lTJXHL4QX4IKjRTw
WOQcrOI9kbZF/UsbftZ964OowDX0phSbaT1J3cWxXpHrRc5OFnvVPk7lYXGOec7sVASp46iHFUyJ
WL4X62XIXhgB+gOwnSclXkQBGS+0cRiNoJ4uafNC1VZvT9PY3kQgU3y88TcWCDT2W2/cdXkXaKA3
LarEIhy05GGg6shup8TxaUR2nhe/1J5wZla3EzaBRl49pDw7KT9j3dwQT2/V6XMRO0fM3mSK0CLq
NAuHQGyrib1JflTHlKFeREnSgD3qcyQAjsyZBiFyJ4Pxl7EUONqvBBliUis+vc+T0u4F1K2lqj0m
PwPOojIw696ksvOk52Hay12xsWfQ5+Q4a7Qb2JXk9gqj90yJONL/j7Pzao4bO9f1X3Hte7iQw8U+
FwgdGbqZyRuUKJHIOePXnwea8THV5GZvn7Jc47EkLixghS+84T6ajLse8bIyfBVZKnKAz81MnVUH
24Tnmo+At0g/g3qrZSGpPT7H6qU8WNtBSh29sdChaGhKER7FyCwVyq821h1J93qRA9dKdopWriT9
eg4V1wr22RRtQdtcG3P1g8SHCC0nYuPADmTHCMim05xCHrcrhUZjWCnjvKuMaIeerKcOKg1Rur64
qC5lsZWhTj9lrd6lSuHOXeyhJeMhWkcN6b1KD4mk235zD2nP41a/iHT1XbAK38l1Dxr6LD7K0fSA
CNNWUCqbJI5aP4ASM/QsvUWsPthUgrLSum5nmemVNrVuzaOVNL3TqnGD5QybeWQ5XIfDgksqqVOo
6mMq1TfpooakUAFowu1k0GWjBZOGxi6tkm0QAv8iEFWU0lNAJs95QXiZXVbC/JZQPo9rztPsqVFu
gH16sv82jRTOWMZQDF29lX7I2dIeE/Z+hlr9eDXXt76hrdSOjgPZURZS3tLv5lY9guF6SNQfMZdX
E3lKKoLhk1zFXGQICRFVopWheZizHz36shJRdN9RGW0rN4rFCwE9y6BT6SCJawQ8SVm0jAgmpOEf
RaPGx+3vUM66TErzqEtqyKmvNyDNkltLVq9UzfJS4krVn2jsKpsA2eOpSjZZfit2P7oIREFEn3y2
lTw6NgJJcTWvqKnv8UZ/jEVpVUnB2pRDjDlv4jrb+DMHG4p2ltTuZg1KFSUGR2t71xrDXSZmNO3Q
E9Ne+w7UyqY36EHPE4WMe527WSPTkoEnI2RfMSKT1HVh3XdclMRa4mEudaKNNwM1kkn+EaikJQex
oXeAfn8sCg5S4VdKoKGAHl006e2kDfsI0fV6AGTHG0fXct0gopYLe1O874eHKdf28ZQGa6EWiFvZ
eS2CPuQqojId637mcm12aT8B0SLH7abWQT9yh1PofRrJOzFMmgPMBx11aQTiqZjW7lzFLcVo0luq
CZU3iTVqx+prNFYOki1zw/3u9OZS7V4b1Hi3+aFYV+NqCN3uttvn9I8g01m2dDC4psJde8TIwYrJ
JrxA3QTEB82thEq+HV/Q1XTE2DOFG3FgnXtIiAoCe3YnFisJEPIS0l4V3ZoodtrHSG3e05ZIhI3w
aJj38rv/rE+u+CiCCXtUa9t8aHQ7Mdyg5MJyKxTtHNmePHb9cBxdEGX3zLfcCaXdtm7hxlR0EZ9t
L7vWZRc3Ajo6PsUukA39MVQ3fu/QuSLU7a/mlXFRXNarzBsOiRtxyMf2vJF3tI8v/J9ZtU3RuLEJ
8jtgXyuFI/8wP2lblCJ35EwVfxJsQvUg4scwu5CSN0XhdFQIN80VHQOCswt1Tcy0VIyPwlNzS1QD
piqx55X5kMl7JNmrPbT7atNf5+o2iK+oi8WZRzMjaHdy3NMwjN0ifo1rW7s3xFW0Cvch96LybmS3
rCU4jpR6A1CH4kVwVx6iXbAQFW6MXb7rXtHyoRqJvBswmAsqtRMdRs6yFbrmEa/bcOJ18wPVu228
zd3wkSiOLRGukaKuvPaxLN3gnmVCu2u5FMdVKW5lKoKNFNPcBS9Zv1vjj0J7q/1bY3qRrNumebLm
y5whQBalK9nadpErZW5F47XeIMhKjmSMN7RpLN0dtV3jv+XvZBcK6ulscgUipW10DwgEUVzS8N0g
bVrk4Y+tQpENyCR9wHArqg6lsxEszbyhiyCOq3a4iDsgocWqchndpFa0aggErTuE5HrDEyl3uKAD
M9wjKqh+DmaWtP8R8QSyCe5Vk/fE7EZMl5EtsA72qAjeCYAlcRdYqTcZM3Hh1MD57e/Q4N3Pyap6
Rf6SsUbEae+1d8MjbtUJBXzAD7a+jtx+NV7Q44kcy/gNNLsNk63KVyjvclDsKDjyTewkcNraQ3hb
Yu+AawE/sxvzTX+L+KeQ/TKai2q5m5GMt9ORQ2SToaxUXuc0Dng9STB55ZVeXEfg/kD/9iseeXSU
DPznq2+sacYP47ohEo0dKidiSbtmQ5S+z8DVkkUTvQY3AHHE3htvtI0yH2pUoiIU++zgUY1QO3W6
W22NQ9luETeyUC20gT6G2lrmsuaXEq3EB/0eJ5AnFgyG6r5dyo70OJoEvhf0JHQu8NYeyJ7L2xZ4
ebvFE0W0B5K4hViCfuudELjIBqS/cACogNFIx9r8gfgYKsZB4hSvFOGmNwkb8ucseyqezVtg/+Jx
iHnZl0p/mQ7YE9M6WbfSBToL2CGboz1rjtjs09iLmScCjm/hgWMea188EcCXU3qZXsz7YEYJxfYv
y9abA5e/yV+YQ8BGbvOoXVuKrVzLnraGqnHBOULITaFB8NQJ/SY7mWgp2tHRrwhpV03mMgtZ3+vJ
rd+8Li4kij0wXiSsqEzbCKcmwA54HTTTfsXCckJ0N9ENKQUCVJl1pSL4itypf6GALJLu2noris9h
sE4br+IcpPuZ2tynlrm2WscCXzMSecuFrRymfhVKNjLDswPyuQITAQ2YdVUdqEA2zUq+NJ5JHICX
t5prvtZXBGE3qIoG1BYJUHNnBK6lXBnZIQUDzIr0dU9Dsi0Lf5L4wj/skHpF7iqlgPWuzS/W9NIW
V5p5ZVUruX0OdbD12Y8iWFtuvJ+Bj012v8lp2bzRtlf4dT1eDj+A+THr0kt38yt6i6AsaWsIG1G0
k2fhKO6TQ/aAgi8orzd8HR6TdlezuKbdUrEQbfkxSp2eC5W/5SLHxl1CvbghcodwwqXwapBT88Mr
u242g3Vblkdx9KJ+RWyTO9qtBPUF2TtAZ5fyPiXV5f8sHN/gEzk0QTiVHoT9HGzkvfJcBB497Y1u
bEPacLRdOrcH4jpeI1ElrvDFiG/aXUIVlCr/vJ3ju7akYHUzxB5zFH4Ul+yNZ1m/t/aq4Q6cEBzR
jQMOdJg8a+SyCW6pRQq/jAud+Go3KxcALepsJe44rvojstG9aOMOoaVgS1EXWL4mrWs6cTvD5/q9
nKmn6m4Tb9XocbietRXnGCgkdSInt5Wr5iJf8fvlNvF0+um74DoKiPbs5nV+nH4k4ra7RPBV/5VJ
7hhvx+yt5AXKrEiyd4sV6nePJedHn+SOWNyLXPlF7029h7C2UuxaU0YJNwDc8R5Sctqk4iWk3xiI
x52wrVeKK+6MTefAiI/jtT/8AlKiCB6mL0G71tb1Gk7rhfUMqo9Ms0domvLZHUYs2+Yp+OX/SED7
XQgvtPQhvNrqS+yRs5ToBT+IDTUtm0MQKcQx2QNoghXyc/g5WDtN3iZ38U7mzzq5FzwqD1zs3XiF
SrwmOoA9Jjt6sYRdRez0k65u84zTOJG1S1V1z+t8wp6Jqs8aBEzsVfsi2QSP0Y2xFrzyoFM7u+Y3
UggwJJZ7LBNAhITzduo8QoVxAwapf5rXk4cNzvxTv6p/RS/NhXAAu0ktm9viwuJqjYdVtQkP3KtH
8LhXZKTKo3WTPYj3+pN1FWcOP5//RDZ38ZP8TEmsF6+JxyZ/yaHAhWgr7HtN5UYXV1XvGQpp1R2J
iGw9ZOK+b+9zIJxW/9JrOy05opkX50h9g+owbjuy9nSRCyOvqIFdXeVD6eIaVdqVtgbbP87rQUU9
3U0oiuUHEoUq6NxcjXCRAKCfrOkxHsfoghYw2hNOEULUuJYIcIPuwtD3s7UplJelbNyHey3krUGK
IWF56wYMcYaWzRJ010VGHV+33psFR2dAaAgDLiBTUCynzf1fplzWm0iZAuBs6kER+ycx1LaZEO8R
3uWcJyZQYwlAQbEJqnuFM7vJ9atIeEOS15lNVpKmrHxLXw2W/0ijzW4e8wUpAlBXxwJqZ/QJ3VPT
g9j6HvADVUooBeqS+hQCVR4x1YIx5zXWYar3xnAbkWWg4G6t22C0uYXq1wUYOZOCsBjV9YDUQ30v
jFdwYej81EAiMMaI9zKkZkQktW2u7cLikD9GIjc4OPH3gAqBKNvV8EhukfQ2kEBC7NBfg/RT8tXI
ApAN36kqdDVjdNABmLbbptr5OW05rln/ui6uA/MqBj3Z7ZLGm9vfH9N35dvyV8LyGb0wXwP1Ia3s
uvWM10dWdl6IsRZghMDrSZ9jV0kbV1zgZcmNAqiczFG6b5l37wjmtu2oOtjVsVRvFIVzy6uf6mPb
7biAOsX0oM46WtZjorbGkDJJzWuZF0Wao7ria/NECjfVT718TXwzTIeyOnRAp6laNC+aZGvSXr/v
AQzLl6UJzuPCekNRsHkE40kPvQRa+1zTJ1aVVSJwPOsXFaXH0gj3Zv48dOlWamo7SZXXCtCXQiNC
+sHR2kWO6L8rnPFUsBfqQn6jClcZovyA0Zrysfihdt4wbOd8VwBWM0EEljhomlF9qXal0wvkOfcz
uVSb3WMLRFBVkwxDaxpXC8BGc9ryuQL2oB8T8uLKnp51y5ve2PXCBI/JnaGHuPMLVxb2QrG5jbmR
ZD23hyjbhnAdGruz7ifmWiGK6aIVSQmIRj63qLVEAYKVekxBTd8aZRvUa4vmeUGyqRMzUJeoK93B
AMsZkW5s9mr7m7sUOgjAKObKFxBrXFfS2qpuAG8M1lMxr5eucX45TPdk+BS7RNCaj3NOe9MVSsHJ
1HxdsapbGEJV5wZYCMUUnQUspWo0rOvq1ihSdJu5WzOZDkbhu1VZXo9KtE+KAU4QVVzsMloXSUSa
L8oTIMh93UsCdLCu3E9hJK1CIpU5TMILweysJ02IgfDDu0pF2ncYHSWWQsGIQQAORapFIElzHnIZ
WMnOMKe9DJ69HxthbzRdi/VgWhmvdUwYEBvRj6SN25UlRjRKIb2NsWIe/baKtE2LoxsfLqsoC1am
RBFTEQUWua6hf1WN7fzc9EjKjrEM5hxrCcqUkn/s+yhdF7U2bAEGtU9+Fpa71JfTwwB4/FdYmvKq
m4voHoteko5+6I9SOaRrRERAdIravNMmwCVppOeXs+6PW0kRj3FAuQyTiPIJ/yn/QkzoAAHjNuhy
Ios1TnsMqvLKDhoOgUxDcgHpEWm61qqM0gaeG8qFoGW07Ns60NY+ik93SNlaLgLZM7G+ZpFQBMNE
CJY0ihflwEO8kZ4FmAs8mAYB4iEWEBigIZBUQXnCYcSO+mg6ygH3ydyXgZuIqXFXGUL6lCZy4AZR
DFI01vOuuDfqhu5USClfh+TTok38C78B4UIEk7TVYbS4glQIAHSR1k7tvAFOBsITZbnqPRtNCXnV
PAeCmpQ5jIZKrHYtBiSbWMuyy9GAlkGrI26LjdRVqcFsVLaNbszPSUQhOZ4HZV+oguSDrgvKDQht
tlQoByX/TouqCGmeFXqTrmfTl8hphv6x0xfNMZNlQDWMQCSmIKlrNcULnyprZNAnmwV9XlZ5mA9u
1IydW5tYU0VlaHhmm0J56FKSwiaf3oIBSmQvBvpFE5G9BKXU7OQxhGkZY5+xLhWKK62PX4IBboA2
aWuCUJ/Em2bQCIoi1aw4cOraWnINgQqmIpUTEVqkd+NTA4wBwV5ZqeTVLKNRT4ZSNgaIeaXEbjrH
WKAn+wt1pXksekm9lxDzHaBnGCPdqSjAMq72ActWpb7Wk6xaatpq/ctELHgt+OrwWki5wCkw4gIR
YkCIk5TWXiSwuh6UNjZJ2vFIsOc+B9opt3N5gVkY+SlixGzF0jADfOyCFNORTJUhWkwqfmQgByzh
RzpOVvNSymOWHLqKZULXbarFfYBIprX1cWix9mNtAH0NrU7SH3RK+MJNJWo5VjoWFcQHhddOyFiF
TX8pV1Np7arK6qKfxjRS9ckso8e72Uj9qUJpIadn65upgASxmJdmn3FISPDrslCX0tUMQi68iC2T
KyPMzGWhF7Eihr/8roIVMPtd0j3TcqOVjk2BZi1ha6jG0IcAWQmPOcomJsdRLWpXk4/MMD0eKqC7
1MKdZKOq+Vg8WMJC1s38ZNZeZu467tAEg7W1klZc9mEgARCCidUVaXWJ0PNABCv1IEBYb0mqavj3
0VkeZaL6ApFDETedSFGV/GfK+pbwg+hoXZnSCt3cQR6tFV42mg6pCK9TfY1t0ACtDEeUO10Ya/zj
JCSsgjR3IVtFcKNXc5VOm+85+6dyAYaC+CSqUrhLc8pKxolYQZ9VAvCZJQUaHkdcOODQ2xhW2vl8
Z6mH78c6pZ0vY9E01SU0qulsqifqE/JYtZYK3graWdOhR9RwwFf5S5JodzgtZm4IxxM8bsbpR073
/din2gS/x9bQ4lQ5hhXx1FA+1Ewk1dOpdqIyJQNpg+RKENTmjHTJKY9/GQUPLAmAA7ifT28zaAXu
1pS32ckxJ1wQeDNodsyLim0Ujue0g76ak7YoWiD0YAHPOBFDKBVFxP0WoYkOeJpFJtxl+pnX9tWE
dFHDeBwhlkV38U9hgh4VZVTNeG1ytFXNfU/GjIWUY4zxmYGk5WE/SpMsrw7AKf5kpqrxP0+0V8pU
VjMZDCZRtOipxkj4Tf0Gcd8As+KV1g9bIj/bMPTmmHCDxs3kfb9CvpiqRvCPdoYkmSqZyJ9TjUcB
DHDa1iTgIp3pGQaAFzTkAJSuvh/pi32goT+i6kiuqijNnLxU0YinADHP2umfFo7AXDxX6V4TsSlC
9Ffb6lJx5uV+MTUTSwRdYkWgvno6tagGESf6Uu2kTZi7Cdjmx8VG0sGEyqQkKJyTefpiYSJSh6Ks
TtuHDXcyQbCrUT/PrBruKljlIobMfnTm4Pp6DB0LTeTiZG0xwvuoEqT5kGJG8MeOgf8bPEoKgmYM
P/r7TyX96daAKA/HM6ImKIBxcDHWyVSKedYnWS0QjSHkKQuYg7p/JSUlNKLLnD5VQcFotlZiKJ+Z
36kgEPsBqz60iFCIA2p8qs3bQYFD04JvJiDsAEM6kt9DJnpmesvjn+w6RuEoVlDFQQj4RBOnFWsM
pOOl8WNBGE7DJz/UHiuAFNLQb00rdWfyPqGBuQiQHfgGEIywocM5rP2W66zRbuIsBpSeTD4hX3L9
/eN9sW45DlAbRO7FQMbu5IALQU6CQu8qx6+lbAMqDjOzqcy3eQmoFKOc6sw7P/3a8iKHIku6QXMO
YVRW1Z+LClFWGpEVO5P7AggztY8MtIBEC3iiAw+5Uq+F69iQoJPT+fh+sp8XtCqyzvRF2paTRjtZ
0PMcqpNuUIZQNPNGNbpjlv7na4ohVE3DXV7HY/70jK2HYu70iTWlEKGX3aHh02HvcWYin9cUN5Ks
y9yyuEry5f58iYQ4czmVnOQVMB3ZvCUk3LVZ4WJx6ug1jRf13IEqKafLmNgF68pFSEpDT+rUddIc
dOCCBpFFJ5EHWaGyMZTqzZijTQcIDjOPn03RbCrqOMVguIDHnpLOgiILK/T7j/gpnFJ1znRFFol0
kMk8fcMJdNd6BPtOT34CPfmMIq2tJrjdARst5jPL9dM9sgymcTYgEmwQxZ2sVi31S2hGMKSQWDy0
e5JpFzjxY7v+z+e0HOaL9qilWMbJLsTfr090MBaOOOTJYpQRuoY/3ZSacNemIiEbzYPvR/y8D5nZ
xyHlP5dQnitmhuoMvLwIRFvxTkGuT2GgJ4PdlrcEmNRM7pEk/evr/UcC9ndFxq9TG9k/DGfXb8XV
j+ytOf1Dyzjo/kx1FIRt839+/3bwViwOr3/8iwd9v52O3Vs93bw1Xdr+S8J9+ZP/29/8x9vvn3I3
lW///V8/iy5vl58WREX+UYneZE38z8L1q7dfb/WP9u3XP25b/tH8o3j/x29TqfytOTFY4uf8pWiP
SuQ/RYJcJEvRj8YPiXPsL0V7ZMD/iXowAY0uojwmLVr3fyvaS+I/RQQfqdSKOleqrPJBG5SOwv/+
L+mfImcFq1hEuRyHWnxr//U6Dn/dVLzJ/1GhUJb/PH24xfgREkExTrTo5OLo9OfS8VOFAl6BEpih
QeHVAMXlYx5vwljAGPmWegwdZXGiQBhfFIAh8+x6EB4rpYDRQliZV6AQ4yerAtdeGBB4o9LNsvnW
UqEmxdaxCy/kAMFdmmwa8AmEH5AkyudXgxrrFKI+ggdd1ZVQTt+79JD6e1mE7wpixKIVHvwaVdrH
+U8lfWmotvvT7/oXzD8yXLoZWDytCtC/ZIg2Ui9bUxSdAE2+fnzLJryb+C+05jD6AX0fdBTtd+sy
TH5xBjsNzz00wi3pvqNN6S2yXJeSSsMLjntOK9Xy82tLkraUTeCu69d5y+OneQF+Arp4PgCQjcc3
5KJIvkBjmdM7d7KDGPBL4gevhb7RpE0KtTGdjr10aUnUisDVgqECYSGAvQ7iexxg80WtQTrI/oXm
4wbSxnYw3Jrp9ZBvoxlO33RbqocSKP48mDuE5LjqOhcN+XVJn0Orfay7BQ9wtWzrpehJgIMsK8b5
ibK1SWs9OTTKW8PF2+cWzfqAyhAAJ6qcsZisioKylzpealJxOUJPJIcESIxKFYWDhTKDtAcYhATF
qhuZJqg+Pzajet+i30GqHq0NtEDMeRVh22T71XMPly+v0OGhILnr4+JBa3/CmQOxRru1Tm7ho21G
HyEAORFey4LfabPXQpWeqjk8jsbC3qjVK4BRUEkH0HpNt7fM/t3UAAwrHrIGiXEfxtVBiR5phbyN
SkHl39+U/rDX+vLJ8GVbXbi4fXVBG95HpSsvkPETaQ/i5Qr5Amtz1R2xBi67JxXhNhW1D9VMwUmX
NrCjkuejqOLEpYKUg0o/HsEcqHImmtF9GHiljn+SdqnVV7KYggGvATHfRLTWMg3aQLzx63DfduCq
wI7I4WuZNjAhRfRGwe09LeVf/Owv0y47k6j8eaP9tXnRDbRg0VlYUyjLPf9BORXCYqBVkwoyPX8U
DQR18GxSaGnU+rQPoI90wSGlZPXhzPv7DPnocfNnpP150CUw+zComuRhK4KEPWrwTuN+X0LejKoz
lYHfmfK/I+3Po5xE2mUcmoMSMzUcfPAojmlnTZkn3AZUexvw2yF6H9jkAlJ8pYK9RshCz1/gzbgT
tJG8eiVn3LJp/3/mjouTSDq6nN0nd7uljTIGoFJ07JrXvr2VSujPxuH793uiOvr31D8McnKbUzBv
phw07pEp4rk6ecOVsveRNrOFF/lp9nKPvkx3Jjj6M3f4POjJUoKWYelZwlfVszXEBNW8nIC4GHdn
5rb8mNPPSvxFWQtzdZbtyTD1XHfwAqf4SL3Tnd2Gnrnju6jsrNnmgZM7577Ylwvp44gny3VKJjx/
e0Y0Y2ndl9eTYR3bAlyFHLuGDAsy07wanbcIrIEsCaid4gCL2BcedjDTTc9KKazndQWC/pzE/5df
+uOznS7yeqqUtp7jY7vqPGmlrfCWUfYYvd5aa7BYCBNfmmdEZKWvtu/HMZeF8GH7CnliGr3PmP5b
gbfK03ADdWydDeA8dFCujuii5lY45pmdcxKj/rXAPo57kuZoUPYsYRl3XKE+uIb+sAK9abdrY/v9
Gjs3wSXi+TBBCICZgSRcfEzku9ri/kV/4+b7IQiyvl/GJ1ETRHM8vg3GqLzCNuz82XjNHHULxnwV
H1nJLGTnnLfYV5Hahxd4mmynsVaaejvGx3AYdz2SoiVKbGaSXwrKBpuqicPwzCyXg+abzaqdnHZx
MuAKaDGiuqYTjdzGrrVHZ4A94CRu4J6raX51m32c4Mm5V9UGairYnDNcsMGAeTOs1BWktDP52Zn1
oZ0cQQMqgXLlM0wAMkWOf8U6/uKIU5x5eX+mtv9a78TV2M5RIT0tuPWBWYm+LMbHeFuiaHWbb7NN
ccSSMnJGR15lW/NJeuiPyercOvkfdvj/G/n3TvywAdRWE3WjZ2R5TevkIN0htqnthRvBUW1xBagC
ooDw7HvfT/iL+coiWHOTGpxMMHKyWKCn6SPtIHRS6RMqw5OhvGkBjXm59syuPPMNv5qjLOJ5Qd5r
UX4WT0YrYYHWqljGeMIN7/ggk/bSt3SByEEhv1LAt7rBz2lTj+fikuW6ONkTfwx8skiVKDWnUSvi
Y96jcaKXgUNECAnoDde/XaArzqJWU0R+sc0QyUnH+FIam00nHCE7n1ti557lZCWLE37aasRLCB54
BeD/3cXekO4/gEa3OVCBeD27uL44hf6Y/8l1Cgm6n5SU+ePptFZHOgw7sDJ2szLueQ2eD5FnFazM
iQ6pPT2eHX6Z0qfXT5qKzQQJj2mcTDkHKiBTmIW2wPBR6iLiQgpmFxejl4KbIJRwxXM35hfnkixa
aHRrhi6JlBt5pg/7qZRnQhmIM0e9TAHyTSsJySABhVoB2LqQvaSg7MLKP4qFshXnpxwonVWPWB6V
uyCtXlXqLmHyqKAA18Y/v9908qf3ga63JeEppsmShk/Esis/PNukmHU90Z0B0prZMoIhGVTJGTv2
KswNZ1b0x8lUtiivw38rX0k9dykWb/AboCiWwO5RQQCxLbXSBrFLd07UVYFDfBTALqwFDQKXsPr+
iU8aV5yDyxMjdbccilhCnRpLlP6EnSk94EPrDl6wSd3i74tT3J876T+t1ZOhTkIdPa1rWWtUHeJZ
di0iYgkG2WDFFKjL6EtJVzkrZv/pcjkZ8uR75HoVR9EyuxHeLPCRFJBcXvyowmxr9O2PWFdcGRSC
L/s7ZUheZfDGuBoCzlG3g2E+nHnXn16AvnilSBTJDci6srw87YfVYaAsYdWWoRz85N20kiP+yS8J
fX1qy+/5+GsQfjVEvFYHULlW1rn1PvbobMYzJeEasgEM0i6DBCqF6rnz+9O6PXmyk09jmHmQiqOi
HETBPBpZvatAMw1zf2UosLFFqt7m9WSaWyWVjrpZb8YSoIyZ/8cnKEYy1LxUmWKbbGHn9ecLmnzV
LDI6SgfJ2A4drknJjQZzRlAhzkBTFVCqs1S0DDEAj2YR4U1Q5EIE23E49ySfFg6tOTqNIkmRRMvh
dCPjJUYVN2mHQ9irKzUYqViFoiP2r02fQdxEojUDQoxWwkWJls6YosTcafA3FBvFedgYqntm7Swr
9Y+T9uSBlrX1Ye1QKxdkfSyHwxKN0eQ6RvvU7Tc9mrX4rk6uAL5ola7lG7N2vh/63Ks4Ca7rMIxR
A6iGg6k94UgMLJMi3Xj8fpDPudef81NPugED8ocjSjV/zy9xIg/EH+Jh68n10TO2ofd7Y+2dGXW5
K755q6d3CTo1MY0rRhXx2ARF5aHBYkuO9RDuzp20n6KDkwmeRCq50nVj1PEahxHA4vhqZmde4bJH
v5vLyeZpBKm3SqMZDl1xKP2ASh244+RaCqtzb+3MilBPgg4sBhF3UXhrjTehU7lG7capBBvXdLtC
EXdfOg5dnXP5yJfzQ6+DGjkd7U8WSLiCRGOixqyQRa1VTb2iQVhheOoM48zu/3J+H0Y6OQ37Gsko
OU+HgwzH2Iop+2i/KkpeZxbf5+uAM+bDMCeXk1EYoZ+Q1R2WcsPstoceAD27Gkqqk9rq0/QkOd2W
TO/1XE7+uQqzLMYPQ5+cJnmP6m2G6henid9CvFCDXay+qyV8ei9dmYfIiQKgiuy9IgJ7/iOcPRV+
/upcSPDlpvjwHCdnS9jMaN0t3zQZgXeIP9RhPHdwLvvq07Yw6BYDj5Fl1uWfByeS8EmUh78PFuFn
ufK3kA1t5V228SM4mzMrXy+df492sjV6NCbBH2bDoddlW8ImwjCMdThyRaBHVYL8i0GJg/yAXlJs
tBDvBg1amDHvelwyjLFE2eE5z2AbQ0dQx9tU4UvMkHLM12m6R42O8ATy3CTCWigeMlxqy7HBi77f
iB3I8ELnwsroKHTTKprPrpovT8sPr3KZ/Ic7aGr/dQctzt/tXbduN6o9O+WNvDm3MD4bxf9eof9+
kSd7sDJEI4m1YjljBjRxVtFxyZfrzEU02Jn25zKZc9/tZC/mgtqGhciGyFrQs51+1yYpwqJnr/Fz
q/Fk49XFoCNFxS2QbqONqdrhCtHyrbrC9gP9P/dsme/cvE422ACSFgEh1qMFMc6pbppj8TLulRs4
+Qqa0s54Gbl4ekjPZ862M/NcGrkfl0o6T2nl+/ny+ZA40VbRDq1Am46U5sQed/mZGOVzGvPncjnF
2qgWItWZyfdLty30MGI0B8LBpr3MnXP30LmlaS5z/7AN0l6DS6AwVg+m9+86nG5PEa8zcf8X453Z
dubJCWaKYaqr3e/DWloJNsYg28UIPN6cL8Yty+Gbw9I8Ob7ioB/MyGe5mLr80MNI4VAhzbYFvImg
+D+awHqbvFl9v1rOLFLz5FzJMDIqTLLlg5BIlzXcoVI3oTqeGeXrEPPfx5d5cqR0AgWs8fca4avt
JNeSvXGD3tEWiV24MpzRl4Jret/P7QTcQ4J9sjJPThakW9U2L3ml0AyuMi+TV8ElbNqn7iAuFZmD
dK5f9WWm8GGaJ0eMApgIzDoXHmw4Nz1YoQsPxymcdpNCoLWnlRx66OyuLWl1bmt8FdFoQJkAZYOF
/eSwWJqR3JVd2x+ScHTlEr4YskQjwgSjjioe86VY/f3rJfb7YskiiQWmwwL9yrB/7kay5UjIZ6k/
5JniVKF/WZdwJsLpt5rjQ9k+CrHuJerNYsCUxM0hrWSkBpS1H4W2WWiIa5jOoNfoLy+aLQ9hce2H
6KKJF7SpaHJOG1ko76xJAlALA7+RkG7QewdeK9CERrrsoHxBMFjpdbKak3qj1zcawr0BoZSJZmJY
y6uYE3BGtXukwN11oPKG0sZ/qBpFxIjYybyUfjTsaHxr5Nu4f/WFrRZFayFS9pJ67cPJGHrLHVMd
3jYSzVCkhxLxZODmYXhRT8HDoKGPUaMwTtu/xK+hmMMNu36dWeJGARmAHUg1QYen95xCpFeRJi3Q
D2gXn2xADj1KQ3mLhKKKCYj11qFxMxoWCpbdfde+o2FzGQGhFIyXEpktfNbu5ky7L8IJBfXAR286
9oQEaZwWUn540yPepaM7HyTKtqxNrxTWs44zBFI7UiZ6PvIDtQrlKn2u/fyy6OSXxIAGZ9Ubk38m
WLfwRqHvIN8w5zfYejMKZXOUHkQGKpB7qeCz5am+HmPdTQ2EqXANGMvJkVsFFqXuoYRItDVA7Red
uVvEZ9BvgAQEtwzFKz3cjA1cXhjJZvIi4C8SyFgkYLLhZ+W2059D1LXlTPGE6nYexceggJ+f4Gqx
DmOfnKpzJ5KCyRjcBCkOS4kOgBVZCjLISvRDEN+9KiNx5Q/wdsF6NLxTMzCRaNiIMhyb7CGrm/ui
yrCg+r+kndly20qyrp8IEZiHWwIcNVGSJdu6QdiyjHme8fTng/c+bQpkELvXuuiLDq9QsqqyClWZ
/4CnlvteIP6homXq+vcDSuwo/K10KcJ2qb7DsW8jePo3f6pQGT+ghthiA+BarrdYKAFmeUuNYVsh
3SLE3baU3xuIioYyWXV9MWNrWwhILRjtbYncE8iEtVU0dtrRh09x4UaKQOgeUsDplJtsFHxxBY3s
AspIDgwfbsFKDb55CCA1GA/gG2bnZrnN2s7poyevwUEHkbFU4CUbAiPWenebxYFTxMLWULxN15cf
ZZmiAgHTWHiJBOQ8acgZr3oHjVQK1hUMitjIt6Iv7XUldCQMrITCWwtmuI8ntJGS1t9TXzi4vfY6
RpzXykMZ7uLxsZdeGvMdJW97iCfnLunda5pVWWv7UpE2bdBv8ZO2M/WQWO0tvCJ8KIyVJqbfkuC1
R5otRk+nxieriNGl1atX32g+5MFa5cJAWZCFSJBEk4xNokj7EaVosUSWQa1gJXZ7OC8rFdphWas7
a8DqCrxBCeOkiNeWdugmWTAkyyG2+j8670NCsiH8bvnUwQXMo1BFzw0Ffm2BjxyHE6xxWDzbqOAS
GJRf5Q4GnQLcpRVu3UAQnIRUQyKb7pDyTUfGVEfp6l2qvG0GyzFz66fe85xONtZQu6DNxWuBQzZU
fiTY2iTGuOnVx5pWSJ5mDjxEx0ol3nQU51vcIdBGtWAd51/a9g4fmU2nIdjp+jf8cN8/hBX0suhW
gns7ph7QIyRntCcz22eIsFcRD5gy8lcN3oLmeO9yBBiVC8xMtMP0l6AfU17KflY7ljbe6epDsemS
N6/dNOJHnYt7bHJWBWQ0IbxTixu92ev9EQcRnQr3aEHBxqEubHmRdgdJ6bcJGjsRaeua0UbuHpP8
6JUvtbBxexPBsQexuAXeiSDIxsPozvrRe/dBCG38TXKBTqWvafyjFpB+w2Oskb8FY8OAbnz1wxJv
DemHbr6U7peo5ErToRImPwQiRBdPQeqnxjfCfGo4Xcyqh02ns5FeXR18RCraXYEYFxciTdHWYtA8
45UMNCFzUuWL5X1X3bsQk6Fq2KQj0hA1jAVXtV2O6EKDLxuBSIJREOQ1iKRbFevsuBYgxOEW2CAg
lqFEKk3aNrjt4RppCI+F8MUwebN2E/UwvA3ZrSnaDerw7IbyWhXie576+0l+UYL1WjC9WaEjpGTY
IPfWWIZArj2kJVK+MdCrTHkd1WI1li/9IBxMpd0bzcuAdok0yDfegLGAj/UFTHsZKzacdVP94Gav
bv8tMSftyPcOAwohvo3rI/q8q8oKwWKtXd97g6IH35UvZvUK8fNbVQ6Oh/BpXVRbKfweFW9WUtF7
q1/14jbNFfaZxEUEcYjmKelR4e7qV8h0mOR5qwCutKe+dfDVASTeq5363ULbHZX8lRI+Zij7NcjV
8paWjeY5QToz8LH8wBOlh986QnbNUafQceURo3YT5f0uHyD7ScpBNGvU0faaHiNriC4dFPHB8B7K
4gnR+kOLwFQbf/PG5wZwXl5wRnhIo3MECmmwHpk9Q4zvBQpdZngXG1SfDduixYNm60YZDKi9d76P
6IhYoO/ZoczsOpl8p/Qozt546Tcfq5VC3VvVoVMfcj4Zlvxcl/e5iDEAoDgB8GFn4fQBRZPLRpVb
dqIo+7F97NE0TQM4g2jXith1Zk+qiWmbBPMTeQKML1pZRsCKlK5CvPuaW3iEqwBysp5q20GX7BRK
tNpsFL7K+uT+DJR0/NKXWEBC84+snnNJ3vkaOMkWqW51L5oNOsB4zYG+G2R3TWPTiVGI8nEHs4Kv
UvJ1iBCSan6OI/LVqNW5lbaXo4cko7hSRK9mzsMIUzsB7ROEPfIKjxlBdXj63gE+XvuNu0XnF8+7
Xz7FDDFGHtR4gb23jqyfkfQkI7TmCjSiGrCABpYdGLtFOaY63o2Uv8AtRBXwVouBCJnGvgE/XvO7
e9wXK/qfanvnVyj/preJ6r+4JYz9BCto+Vvfqzdhg08mFZVcyXeRjxJl9VP1463Q+k9l86opNDGD
7KXy9V0TCHuXtkdjjMgs4IEsj5C40NRTo0Ob/Gy+Ku+NxO7vBzuKk41ndVux+zZC2ZRz3K/Jn0F+
VGvvpsFd00XTGp7bTzTLUXUKN5H4rnbxuuVK0rvZIZVMVn6qOuS7tnTv+4C3FqLwHKNa7W1zvn6x
hoqQMaLh8ZFbXCagJQ/PWplg9ddQ9HlCtrBIxy1Xim09fohwnv1xZQzGPV2WddGN/B/PdJrs3fMR
SDX820oeoALxX+v+fY/bXWT8zApjqzf1PZjbr4lirupS2YlFddOh9Itp7DqFEJV40T4YZHip6MLE
8EhQt9TSdBVjLdfLySY26f3S8DY5G+Q0nSjb6zSy1m5arWu2cO6/jUO/HhX3gCGkIw/4vglAfzsM
VXKNt9FOKU34OT8Fel3IyG7aQuOYxBCLK2PcepuUE2Ps3tD2tQ0OgQQfcAVn2Sp80LhkZcOHKf6Q
hGdzNNDiuhtUMECKRmKi+hEmWLHtguYGYzgqO1z+5cmVQF75yrEY7zATgu3xoy9YPgyA0sZaoTV+
36mU11Cs0QBdpx1CdT+79tVvNC7Tz65/h6/HqjZ/oaBYic8uEpS9Kdge5g9CcANVHnUyFA5EyrgZ
fhxGfgdCeQO2Dy5Ct1VrLJOQVGoBe5nigGIf54//XjAhuCQO/o/SuM8KcmYUgz3lWj6C5m+43ygn
c+Fpml0UoUGLilzkeV/NQuaBYq69Rt0FgGCRjrdjxJFSn5KEm6zrHFPfvHZ8eZL7wB0ZnSgYw3yb
cicCHsLfdSTla4V8nlupt5nX2iZDkXvMhGMDqLLAXZejBp+wZFTWk9dcipCM91XvuM2h1okHzhi/
x7gE1l9SD8wrvt1Z8sExtRbRT0rEPT7UTpQiRKwdQniDCY28AR0BxBkPErrFNYLR3F/TYOE9fKm4
QP/OsGQ68/xv9v4GbZiUeW60xwoAeuZ9NClCznAxr79DLxWyNTiR8J8VtEDn0F+oZH7jNyKvUKxa
XGasTbulGtdU55kXZ05jzIozSV/VRlESozk063LfPmAvhXfSatxqByY7RUnr+qAuVrpOI84KM35c
J406EhEjY8fbKQ6Qs1298u/LQ/Cg7P9JNI2urz4hic7QvHodNNhM0Q+pgBCpdv4wAdwap2tX7XYZ
3naOgKQwA0bjP+FmZTwrwkygLiir+Xsg/DQGvD16OVvBaRZyQ76YHCeRZgW8QtZ9F50LGj1gLOR1
ceceEHnh7Oy20s5/9u6su+jLKKzx4qP5qNgileAMuU1cd53rc3zxlwA/AKICMgIYzediiVoUSWXJ
aYslNO0PBUsAfQmeM1V2z7L0b4g53G2ILPSQqrI9GvDwS14zSJTaqbsTMMLLJCzMXKB3VAM8rgbX
B3exqzUxZ/53dH+KxCeFWRbTA1KTsdXX8Zci3qFKWLyiyLP2N9WmcYStZreQopGGOsi7xULfpbob
qvZUvmAXQW2bHTR+M8QYFuCFrN+h2PlUHocX3Fr9Tb4T34vbwVHW9Rv2by/Wl+vDvnjAWYgSgIHX
pyz7vKaFidKFH/XdcVAQRPF+t5pIF2mRa3upCg01jaThEGXTTP9+MrlmKWWpH7fdMfSRtRw05FJy
u4E/pKO3PwRI8Y0ZKue9Iybxs1fdXB/kOcKQ3coYIWXLnK7GvMxn4obZwL2ZGgroCdnpJtzgU2Sy
Y9BZt8ND/EYz+Ov1oFNBeJ7KJzHnDMXYtVwXgydOCMnaIMKBxDlXfp5rlfH9eqRLawgExyR9oJhB
Avs8uQPOvxQF1G4CvkjarWQ8u/3H9RD6pRhsDcjSGg4UUDw/x0iVsm5KidGI3J0F0+cOgboYenXt
wBsx+yVVxqQnxAu/x1FRtpPyFlXHrlb3vNUQFclR5NYm+eONMTYbVMBNDGUs2LFWlK1qfC9qF4ij
gcRd6jo6xuNINq80hJ31sUIjGDkEST90+D46grXRg9t2usvB0dakbzrlJlkHNKr+8OXnONppwmuh
PHvDjdBgrqryrq18VqCzlYFSg46haPBe7koUgrEwWcVdhInJcwCQVld63h3DOjGVVZSWD9bw7fo0
XuwiGLqq6dNcwuqepvlkHygI3IQ+BKtjxt2xS/1tH79IiroPRxc9Ugm98oPVlJsheqqafivLgpN7
aN0OOJks/JKLC3ryS2b9jHoUsgkkCeBD3RRJtwlxNwIi/u5x8fQEESJUfVNxLYh74QXg3SYZzFuj
QDkYY4XMlXbXf86lTwtKHiaU3glzbM4+LZFm+T0/iBSOUbuVvrfJ6/UAF28jXONETeW7LUvzIwB/
JVrrfdMde+mWcq9dHEK6p257E96jL7gITFcujsgimsgzSVTnN8egTfB26UTACVK9HQdz71Optyx0
pHQBbVYeyOOr3P5Q0EX0RkeVDY5BSvmFe9OJPHORXBbDQ2CJSNF6rEabYLhpbQfaFB5OdnVaOqIv
7kbP25U6/DaevDwXnLBP9nqV7kNgT2mdYWtgrRcm8tLATFEGDwEQ0ZDnJ4EVYXUQFwxMfYvu5XVN
iqDnZbtfJiT8+AMeA24K9kLQS9l6GnT6USf7ps0KLXPToTtqZrRXkJ0P/KcG4bjJGzMUcUBHIH9E
IlYBBWOm7TaFLCrxPAoRPx+TwVn4OZfO9tOfM9vGUunKwMZH4Fi2CB17pdrGjXTT3qDpe+vfo8Zr
g/mDUrt0A1uKO9u0vuimWUN96FgWXxIYsvmAMXWkHLJsCflyHgkaM5CXqTGmm2cPnxx94hCANnc9
jvnqxtORK1frbZUvqeycd+CmQIRh04tIJ8ymMsDpFKI/l0qRwi1kslVpIKELWLXUVqW8j1nA64t3
nr+fA87mMMxivm8VAd1mxLJUWmVqt3CaTR/cz59+QgBM+vOeU8U5oaFQxbFMEkJM1okIu62MFiXv
srGDKF5rQr90lk+n41k81khVAbaAbZ/drmTPjeRSspoJp9Gtg3pDW8F4R1L7tuKRh8jxCsa18qbQ
WLMlrrSbpevr+fZkwJYCMwYBKAC4s+NbE2TTHU2fARcI4tOkk94MaekSdzEl/waZvw3y0QhEnnkt
yInwKMAWzVYWFzkBsODKehnhn0nAm6O15Uj76ylz4bU3jQ/09fTyQblodsOSFM9AlFBvcMKmzKKM
T15WrY1CdKS2xo8UZywD2QsUCBWIiAuxL+Ur9qUI4WhwffiSfD76dG3QBeok7RHS/uoOIYidtoOq
wKLSRfy+DJ66lLwn8ebUNKsRYtVrPZ7tOYoXzc8hh2BuIYCNGDlVqc314V3KHMWYFKFEimnA4z+P
rizgseeC1BzNjG7QcyAc2iWC36W8OQ0hfw6ht6bQCji2HoUePd38vk62QUrFo196vJ4/cqYdyKVO
QgQFHvcsSxo3TGGAmu0RiQV7+JFukq20lVAWdGhuLuyGS1lxGms6Vk8+iHpjdVnWEEuG8oF9ntN2
36+vjDRd6eenymmIWeKlXY2wVkcI8XGwsXawx1V2JwAC4c78pO6WSMvTnzsLh8yaBiNIRo1pNnt1
nDeR64I8UbflXtlNjEH//wBSOqd76qySiV4ot0DuMNIsjojDI+Krf7CBtJWn2pS1Gb8ihrxC9H20
ld/Dnlq0zSm2MJ+X8vA08GzJBKMaZK2FFcBVBY2Gal/Kuo3O8TbYDg+4w9OD8oz3CaH4f4CWnhdW
Po96tphRMcb/A2R173qY2lQ1MCmTVhO0hxuMPSgb7w/5amAuuDJxmOb4XgLYcLyNvMm+Y0oL8O5+
8WS99PlX+fIrkkQpGxbR5zweYklFKYLqFtgE7sbU7WmKgzYaDdt4RJljWoutvzdpQvzw14sIx0uH
3Ul4a5q2k22k5mXYGZhRH1PkH4S1eVBuNG8lPLXJqnsfNvgirPt7mn0/8zsEVhcS4mLGk+3TYxD9
P2129clHc2zcCS9HcWAgDxm94PwPghujEMwfbXNjbTEq2dCTW86JyzvhJP6UsCeDz1Nv9OucndDh
lLZrnXaPu8tu4k5QOZVv2/XUNl2hE7xwPbp8spwEnm1BoxczFKHY6oh2lPtkAtLhJpPe9Law7e/+
Dyzai8t8EnC29UYxq+umISC2Z4ojYIuFaQ6vpY3rgKNqdUd6ggm4Lp6X67eLg51leJ17yPIWzLLy
ALTIKY+wHO/k79q2u0UjoV9VS7N76ZOKWtv/Tyt9ltOwrFwJF2HeShQNHXeLx+u7tku2E13te7kW
tglKyItXwAsPbE6Yk7CzL3led6PRt4SdeB3yOljzut6Mh4n17drG7cLeubSikDl0bryTiKs1q0dZ
EoxGep3T18LbYaq4y+6sdXJr3lqPCB4dDCe+pbPqDE8LcS8d4nzfUavDAh21p9koa5HLYRURd3yg
eQ8syTZUW/9oTWq1w3dM1n6D1QCRn28Xz6rpnjL/QGpck7jjE9iYky01jYXF8rY9mmr2KGjq1jDB
36XpbsTCJ2k1p5rwgEa6QYht17X6xgK+tjD8S9cODdFRnjdQItT5dU0Y+iIJ3ag9Ui2mHrcFIIKv
YfNdfZ4evfE6fhSc8R/w6Yh2EnWamZODKuqaUC4Mohb0doqn7M0nk/2v/utEcRlfIgdVD/r8/3Ks
sxTLq85T5YyonY1kfblv8CSp7Hbn/wZnKDrlwcWnJIRZdj3uxQw7Gey0BCeDHSupSrDWJCx+FR6I
E9XYNiipi4ArrkdaWszZ96fR6iE2qMofJeW27l+F5u36379Q7fy8brMPTDZ6UY0G3NRSqW/N34qD
cgGIAhzr+LZx+L0J3yNxYdmWBjX7tphe5IZdSkzdeubqj6TPUjpeXCDqlBNpHb2C+WPX0z3BTJKC
PaDdCljMNu6Ln98q1EoXpm9K67MNryF0CpcU8dr5qzOJA/B+QzdNH6zj+2YbvFAs54pqjx+x/Q/6
tazWSbjZR9JFEKmNZMK5dygQ7LyDd5vs8a610e1a6QtZfukjdRps9lUcwi4X9HwaW4Cxb/FTs9ZV
5ixM4KVL70mQOY+k6VxZaDEvoGJgHipkavqDsJ3YoNrCTrr4kdc4+nmhQ87W5lqybS0JUa7Svpuk
kNp9/jyVXVCStUP4jCgbL8zeBcbKtFZ/4812luCNXZXlfAv05IgN46pUjkYtraLsRi9eRAqfqa5t
BPGt4a6zMKmXV+5v6NkGS2VNkMT+z1BR5I9XzZu089aWXa7x6bq1XvGXXpQBki/vub9BZ7lpCBjY
o2BObr6hRezdgBMXcSMM7tuNtJkYCpgFPNUr427YYFEKqTlbyd/yewxYXjxHW8qrpSmYJW/ZJroM
hLml+d86mDw7xdZ/yL8WDkVnuzyAzvveHxem/fJh8J8ZmJdlBq80A92HHTG1MFvMCieBlPpQ3Jqb
4WbpLLh4iOo8x4CkcM35k+4n3yCjkqxQFVue/vnvLgTO5T4tDOdScQFdmf9EmH7BSQTT86DIigyH
9+itbiePmOFpT61d7KU7EAyUmr5ej3jpwjiRPGg+q9Rl5/0YNBu1SknF+oiAIH5PNXxH/xDn2NFK
EsYF+PZdj3cuxkmd4TTgLGWl2g9TLq/1UfYiB9tYJ5UhXbB5ACWr2AEOdXXTD6API8lahz1YRh7b
I1KzQTU8jnW6k9LuLrYQ+QgwHJZx60VALniNsdZJ+scs7m/wC7gNaPD0IOk1QcRPpV+H1lK2X0p2
3YKyRclE5aE6uwZJdaHmgtgxjh5rPmzqB+Elx6jy+nRNW2b+rTuNMsuHVheUsdf6+qgHCIy6UblC
hFvz8CmVRvFey+9zH6JBNi6U0S6FNSSaWRYpoUnzO7VfGbnL+785dj6gspgHb6jc61G/9wvfjqq7
UsMxj1r+QnJIF+Pq6ENooiGa1tnzpVHyGg3f+lhzaoewA8TMwD0z7XpqANLPBLHxkUa777U/OimL
bMGTH7QOS4Uq2AwBtalEBSjpg16WIkeIsSRyjcfrKzLl53xFDN4aqPFT1TyDbPSNIWeaWtXHQfbv
0BjpxN86blGqCs3N/ekH8kIGXDriT+NNB+DJiSALNSq5SVMfi/y9CbkhJsB9IEMpGG9eH9ml0+00
0iyjzSZwMQdiZJb+lHRfxfHp+t+/dNTQzIbBJlIMPkObFHkUgn5mJGaEepbbr9B628iYYKkIxiOr
vnTPubRDUfOlaMr+NKV5MtX5EILKGOuj1gLOr55N9xDmP6+P6UILxKRKT4uOcU1oodk3z88lFVXJ
qjnWwZtehqveq58LSEl9LNFhdR9q5Sasq51h9Uv37fNEJDL4HUv80wGZF4bzuPcQdGqbo2eEOD/i
1JdID3IAbJ0yfhOWO8E036+P9jwXP4ecnd1aIQDFahu6EviiDj1A9ZHr3PCjq//7ngGREDCX/6Ae
QCh9zvoKDS6jyXv4nAfrW7ON7mou+MWX9LCMWTxPk8+hZnfGYmhcpPsJVUrHGsUracAjCHrO9am7
UAf6HGZ2P2xVtw3MgjDCc/wFq2S7vbHsbpPtmyMX4YVDY2lMs4Ua277sVaNDzh81X6za1Fut+X59
QEshZonfu1oQhwohZNJtgMkgAuKwAtO5HubCY/nTvM3xYmI1lgCNmbfusbwdVS5F2Vb/gkwSAPtk
A98MCPl6SSnh4t76m37KrJwlDi12DNPgUsvYqoG3kmN3E6BcMHk9Njhkyor0cX2gl+fTsqypijWp
sH3O+AJeZ6SrNeNEOySKPgy3wsx2Icj5Ec9k0lXA7MhCfXeOKmjFXMm6niB9/zvOb2rr9foglv7+
bC8ZdRqGQ8gB4TbxatC+ysWSYOfFlTkZwWwbBWJvjYHACILiWEJmypPUboOvTYaVKyQues/XR3QB
I/l5ymZbyRxTfBBShgSyDsu+bs2tB2oRNig3yLAfUENsxk3+GCzKnlzoQ3yOPNth3uRmg+L1tIkh
gKz6jfvbu2kfYqrz8hfiJvUancu1t4itvnxW/Z1kY1Yq9zEgtIKAMeNYhftvYieHZKt+0baVu+Ui
vukXzpKLk2zQ6TEtYCEWl4PPyd9aUhRaLvYjWQ2NTAafXuTQe9r7QPZ30vAxUMZMRyQIBWRzJoig
gNK+QkvK6CPqyv6SpMhsM4LVABJHMZeCtnZhn1SyKCDUZmAKF3S2Go2rKHlLl4QNl4LMNotbmomV
eKZ2P/ap7cceMILnwV2S41qKMptaBWh3OmmM3g8SQtDVO9J4dkxz/Po2mW38swmb7RI/Fl2f+dTu
ZVhOQovvWP31v48gIb2K9890cM1vc5UktaqfD9p93oTQ2Cw8q5r/7qv5ZxCnIaZBnly1PVEcAH+O
2n2tvBqwTtoXs/v970YxrdZJiMBSAdRnhBCD5zD+WjRL9ZApaU6eJ2djmCVVq+mdNmC2eN8c1MPo
9M8YzGLDOfUuOSx/gIxZ9TgeQwhemLz5Tfgs8izRBi3LTEuQtHujtiZmOxr9out+k7phpXTawYy1
l3jyeHY786Nql4g8l9L8dO1mCUhdOo1GLFjvPekLfq26AtQrWriVXkry0xizAzlwga23qCfc+8WD
b30psyXC0x+QxXz1yG/ZZJuokjFP8tEVlawyLO2eh772rH3DkHOLM8NPHLBDu3mXDkhDrJJn+jrN
4ttbvpA5p7Fn2S/HKnJsg6vdcwrZ5T7d+E5503wbHFwY10uIzUtTeRpstg86wOlhHRAsib7yuFol
MPyv77R57flPPp6GmO2EwEvFEPsU7R6xq3Vp7ShcPLZ/tLWSdgsU3zoucZKWBjXbASX4dmDPHOh6
DUyDUQ3V9vqgliLMslwUrFoEUci0eSW7K1gJ/oL486Xz43TWZjmOI7uexy4Low4Pnl+s4lrHwh1o
k24t9aovbdm/oUxxdsswwdk2ijyF2iKeglGCjTpvujfWnrzygFmI5F0TbJpmc30Sl+LObtptomip
qJEYVoRkcBJuEl9dYTC7/ndhpv12ctT7Q9aiGMRe1rg2ugiGV+iupGG9cO4ujUb5HKaVDPreGbMY
mp3txs3KQ0SuX1iry3kHe5BLlQmlZDZlte6a+Nn6+n1VZ3Ykf/jlj+uTNaXV+cH3N8Bssqo65Tth
efq9gZY6tBh7qPUdo1lXfuzIfeuUSXhohYXtdDnZ/0adzZ1r5GrcVUStsiNPMnQEcReWu1XrLVlT
Tlv/2vimCT5Jhk7R5NxKmUCx1R6D/LEVo/XotY7H3b6RFzwS52/m/z36/o5rypmTaJWYanFuEQ3j
Ztw8kw1tkY2UrOgj+Gu5dGQnfUNEfKmvPU3XfJAGCM9JuByw4vwWX5RuFSYK0ylIq2GtrsMNxXkv
WnlbkfaTJ+CnsHTkzl8Of4Z6GnN2IvolqVPIxNR4mpmmra4jnJyEle7I3/wnd4Vui7ZH5XZhii/l
62nY2TEZlEh61DFhi+6Hmlu7FLUbn7WM4vTe7wInaFQnMKv99V1ycWHprk9ewiLgnvk+HPuyEDzk
ixitd1+WXzD8moBxquM+pOUrx8yN4Cx9qi+l7mnM2dY0Mk+l68VxmdELkNrJG+u7X0arEuBzhSTu
9SGeHWfgg0GUo1lN0Q9fidmWLPp0SEa/KR7CbLrm97+KXrUVQ1xocFwMY+CTqFNx0TnSPu8Q2J2C
r7Za8VDjXJ6ZN3EbPElyvZAlU/J92hDTYE6izKYOzYLYQI2peFDLwOmUb4WSrCgorAS0VJpW/d1K
wsL0LUWcTV8tmBqCpmPx0Jb6c5Z9SPpop2PtCJL+1FhoUAlLLtrnO3A2yNnRlg3ASsZKLh6E1LN9
CUxm4nc7oVXsQIKDPen1+DA8I3+ruuXW0OWnVOrt1JP2Rd1ve2Q9rmfQ2aH+5/dgSCKj+o4R8Gxr
djTlKqXQiwdRONZaucoNtCyMhyZcKsBfzqH/BJpXSZoxMTMI2MXD6Ps7b9gjQ7Qe/W/XR3N5Qf8G
mSVq34TohXWMRs44ty1x1SOMlNa/9S5cS+KD2i7ZGy+NapazhZp5TRgyKgtpFjU4KEW+MYqX66Oa
17awXJ12xt9hzfJ0SCuj6a1pkQ5mtMOhaVxJX6OXCURfjjZtVPh88A/tbqd8uR56aXyzdC0GWg5C
wPh0Sjsmlu/paHvqwnVm+iPnG//v8KYfcfIBDgetU7EAZOO35iEvXEdM0/X1cZy/FWdTOO2Dkxhe
2XplNaUfh4lq2u6wSn+Vx2Y7UX/iVdCulMQJ5a2CNqz7tKQNe/ZRmAWf/v0kuNUVkIfVaf0mZyG/
sIeK1PSRhMnRzlm4WCwt2bRHToIVXtjLUI1YshDh7mCX1zjMuo/X53NpRLNjQ4ZQrCNCwnQqMuAV
sXtU5EddYWRLxj4Lw5nDrwJXbQVvGk6Ve5usfRtjdYeAw+r6eBZScC7eG4aNIJTitEIt2YBcjiC8
X4+wcNDOJXtRZcxgPhOhsPJDEdcrF+EkXZYcJWv/21fp53Sbq/Vmehhqms+UYevsqFC/DaSwVO++
65YMh6ZlvrJzzdnxUBVDG6jT8aDWSDPJvAkkyfHj7678C3ijLSJhWi4t1Vxj439Pwz9gCyAFZ8YY
XCBzxPg6gmI/4XSj3UN/EZCAW8m/6jV2vQfEw2xUlR6FZSnky4nyN/hsd41aGpW1QvA+/CH1SC91
+cIX+fIVwZrobAZdBSB6nzdwBzgiQqKzABvuuqjyRzfV1nRQvcBMFUkoLunwgtFEWzg3LiQoVQUJ
H2G0BWRpDtcqPD0qdY/rVxnwwC+5nXu0dp2if72+ES4cHXRqEJmg/Y+d8RxDhXS1YAUVGyFQinUX
ZHaXfBeQUPSFoya1C5N54fT4FGy2XLE6Vp4vE0wt2QbpTkPULiRTrg/pchQKkIzJoNU5+z6rUdwj
Y6ty5A5vEZpoRohM9dLj7dL60OX/T5DZXjODxDXS6SsZoN3fVRh+9l/l8cMzF472pcHM0s+vaBhG
Ppf9oo5Q2v7Zoa6acl5dn7IL+4iF+TuaabQnXylFajykj4miWs9df+fV+UKApWHMvrlh0BliFjBd
tfg1be4r7RcL9C9jzLPLzHyhb5Xpuy6ilAf9zs1XivdxfarO37EKjL+TuZp9bDscOkzVJ0ztDDQ1
k2rlS4glaE/GW7vOUwcB4cheauovzJ86qzdichqKEFWKhxTzgzJ+LMkGXVwCOC5FmV3YJQ16aGGw
cwIO8Ky39fJLCdbp+gQuBZE/51ptZYksAjN6CDJpq6QdFtu+Da3T+XdhZqdA5lpmEHeMRTC3qWGg
qof6eP713wWZnQJCm1hqWbAsFoKHURSuxqBcGcG/TLn5N8gsGwnIO2FKjGHM39bNZH7RbOIf8qa0
249/9F2leQyjVuZZppxRuLVxzAbkk6lkgOEt2udsXPjsnF8bJjrwRJJEG0tUMNT6nAWKlURRX4fV
QzeyW7NWf4pT46ckDKgM+OtYdXHIK5El1MJfo18AqFQ33Wg5ct3tu2S4DRI0gXIMt7p9aATb66t6
dhry28DcYdwN9w0w55TBJ6dhk3mdbHpF9SACKUbfheb2uL4e4vxaMcVQp5FPvK8zOHaQCUpsBcRA
Guy+uo92/c69lb6qTuNov5P31PacfukQvjguVTEmXXwkbObXai3q6iiNienRohPyd3PpMrEUYLa1
ixRQQDENSi5+d3R44shYuEEsRZilTVZhKa/oRAjzDCnm7yYiS9dXZinC9O8ni981o5uaDRHa9Is2
PNTe73/392fJ1btDG/bttAg8eKOfsSH9ywHMvuVVp6ZJKU+L0AfrEuBEhWrNPxgDvEVujLqsKnPJ
q8Ycyyq0CGFh/yHEH6W0lKry9Kn59JaZ9sd0H6VhA4n8z7+fLIMulnXShWX1UNHCc/rbN/m31kDE
SY8ovTnmL+MFwbDEKYYNHtU2ABS0z41/MsyT3yB/ToUW64K0K/kNI5AdMUV9ONIWQpx3emfjnCX0
MARhYvjVNE53C1M+Wre7OlmV6/gpxJGqGBeJTVOCnc8s4hzIyigTRv7zqNxuLBRI4tVDMr6ZEfjK
X9pSieziHpr0P/4nxJyCj/0FM6UyKEMCC5B8CNnTP0jAkwCziwrWi72mKwQYvXGVgLev4qVtNLdu
lYBe8wlEMG3CdaGCM9uoien1peyO9YMZRT94Px3Fxj+6bXUjRPFDXtcwPVoHv7K9J9Vr0W2dBHk1
zFbswaidvIg+8Bb9BnzpJRi7V1GO6Tqk6BRik1GNFoLD7VLx+Oz5P/1g2IuIMUJTOWs/dG6buu2o
8INVdPYaD8XxflOk0oE611pO30w/2suCv/BAOcfOEBZoAGs9HQVnfmpGXBS9pJX1A1QCgwpDvR9q
cWNSV1aU/tWLQpxKc4dqX7RW0YK6ngjTYTZPZlR8IfQAzZ86L5+TWR6zMlFcmh+jEK/0im2qmzu1
9G5ybeGqdymncSDFJQ+GqAbS73MkK2vcURiz+kESa9szx706LNGEF0L8memTM8/TQ7XX66J+UPMb
obxP+l/XJ2vp788mawCgaFVqWj8I1V71wtWAyPT1CHP05Z9NczJLf/79ZAhhUatDnDJLtMHH23gz
ZrsiXKMO6XT7GNZEQ9d44UpwOQX+szDzSgnNRgOqFflntandKFPd89gZDSSjpcN6af6mfz8ZnCDG
gZykORuMFmLRVHZvWgsTeOlwtphAxcQy2jojL6VpiX0sQJYHbbiJ6243Rq9Kuaj3txRldkXI3NLS
XZUoJVoS1JXSjWR9t9Y1dE/PLp5djNGjNSTrZKFzeXECT0Y3qwI0naSArYvqhxT/BRRiMcBYSAZ5
egifHQgnIWZFAKv3BNwqCKE+Fv+PtCvbkRVXtl+EBDZgeGXKoTKLmnftekE1Ms8zX3+X97k6nUly
E+2+6iP1Qx9VpE04HI5Ysdb7+N5uho80snQU3Y0Sky0PtSWhGIlJJxC+C1x2Cco/q5x+y8fg5FfM
goUSh9FYePgV456YAQRCDM/iIMbRqu5Dd63LvbKt87hRZ8oApVyca5U+0RwjVsJa2r10tejQbYdD
gi32go1OIVpeemrUuEOut2Y6JFaZ5i9jCRUN9VcP1SlNLr9lWqzcLQtHG0NCqCpzWlVUKWf+oup9
ltd6U7klS02iV78F5TVnm8ZTnq/HLcpD38xtzizN3KZPddLoYVe5cu+DH7+qNmHae6ZfR5URkOQT
XHgYSVYU8Y6S7Ccm5GVMf2VimKN6IR+JJso2YZqdhcULhLMf2gx5QD8KUJHJ4vcEuk1elQ4bLj6l
dq9T2GxFKbWyVEkMqLugUEVsBYS4hResnIeldyY4TWRCmEQpQX3+PGaJXh4nPui33Qqm92EBnBrH
06qG9gqBQs9Qb6D3aOUrB33JLEd5YPwSL3yw3c6SJ8xfQvxDQpLZvLbv4Xt0l+/jtwJM8T+qbkBe
DJk7hG6gq/738fPM7iyyFbSDageDXZLfDcpO6p67eG1tfMtmvnJmY+aVetUngl7DRrQbDokFuYsA
6knKPee/0H75qxMGC6eAYe5QZOgEYBJwTnOreiGhqGNXbtBKhgc2wtp/yMofwClXNm8hjgAlB5JL
hnxKukAfNESKk8nDwmT2qqdblR2vn7JFrzgxMEcd+DULpqKFAU6pEG6Vmzy2fDv7BcGyDXCt4FyM
Td0aNytm+eGdf7BTs7O8pwGndak1MFvbkqMcYjv8zqEIKG9BGK4jOSFOYnvjAZOWmWa3Rr3SAFy4
bU+3lZHzI+i1RZFSAeZD/zh0GA8+0H63ssRFG5jlJpA11tComp83MZJ7Lf3PEl+rXQzVaN9mt7KR
YQYdxzyyq+c1dr+ltyuS4X+Mzg4bkUsIe4x4hXVOsxNVM3JTc7rljF/VPrZEyV7D6S+vEr04UJoA
YTuXbm5ALEJ9BQY1705VHnUKLb819vxlJ+UNv/81MsvyMg/zm7KAVz9zuQxEfgyPO3JHvjg5p2QH
+1wDleD1z7d48E5Mzr5eKxS1UCdYV+Hd6+OWQmbquoE5uQjPy/Gp/lnU7FPFfa+jKQYLipHs/G0N
jkD9dtpzQdw1srKlcEUkDf9gZga0DLPTFoYkxsWG4lCJLnSucGqgg+6/1kW2smuXnRje3zuxNDtY
uR8lmVLgS/UB9KfBrg0JNrReMJNtQFDVAEAthGzjKqhw0UNO7c7u1Dxqo6ahsAv638GKt5in+6Db
1KxuJmQLNRh5oz3tV3WGl7z/1OzMMXOktlRhvBzl7dv0rhx+QTZ6xU/WbMw8MZmmtGYjbPDBgzwD
Qyjkqb6HB7YBmgTtZzQfTc9sfl83u+T/PDdRMaECvZx5sc8LE8VPICPsltBAIeFBW+OEWDMw8xQv
UKrJk2FA9A5U6A1PXesHL6X8YE7/Zw0zp1DlIewSr+AF/c4q7toj10LvrRKqvqGz1g5cW8/MFdKw
C8mkwthQ5oCu5Ea/hlu6RLnxw3WynpknNMhVZX/EMe4c6CQJRggth2dOUCODxwJcog00DD6BDP21
9ppZdMETw7NQFSlhJeo11iZCny7P30dZMvVs9XsthqkTM7MsTk5zOUt4M4SDryUrtofAUiANM9Sm
eNc7I0Gmbgw5vH2V6HBthbPHhhAJYCxvYBoash7Q5imwgscJTPOFXUNiY4v3qZVs1i6ZNauzN6lQ
VJWQ5DgDvV8aofBQdA04xNfGwFaszEfeoQfeKpGQ126MZGcA+27+k6zNsl3CB899889r7qQQU0Ih
tu41LCX8gTgvfVKMYpdC/gyv7BoUjmjBbqQfGZIbZraqmLTiN3QWSka1gfacBPfMfJCBjZ9C9EsO
IUpIq5XrbW0nZwGFCuIQeS12MpBe9OzYya9kLSEnizaAMyIaXqjsotwUqgkLE5/Urto3mz4en0ks
ihAU1o51j/nwonmQ1dHUoXXXhHQftK3JPIgSBhJEldHspolVxwgHZW432vTRJf6hIMkD61PXKz1T
9+LviKWD4aeTdf3GWPwKaBxDGgyJIKi5z3PqJPfUrhO12pWQXDRb/EKjVT/VdK0LsLhB/9iZl1YU
f2gaJYOdciIYPaY2TfZU7FZeKGtWZinTFLCkSSJYGTINKoOfiv8Kse+VHHDNyMxx40rWsgRMp25W
+9AphU52/ZtmD9e/y3JuBL0iRvBi5cyp5x+monFZq56O3Aigv2gHBPFXYJYbFd0TNPONlFhJbWg3
4lZeGXBdXt4/hmdBdWygzaRGMDyi4KDdReXn6nFZMzFzOm9qy0CvYEIDsRMST4hZ7Ct9rQS87Nr/
XcgcYivVdYNRVliJMVk4jD3UpHNbgf5l4g1P/7+vNc/VMeAwVGgSwr1B0/BeffHeKhSQw0P0MtgK
WCIFqENiIHpt/GCpaQQSpX8WOXPGUK7bBvgldMHL2CB1aavxuCmg9BJRMJINylMqPMlqfiOqxe76
mpeKARTNKglz+Ghhz0mPoI/p62UqVK7WFoc0CI45GI9SXCMpZLPRIXlh1SoPx0J1EXQM/7U5J/rr
49b32jGAb2YveVVum27AxajZutocSj+5maAR21c5OG+jbSEFKwUrfuTm5Q+oP4Acn0uyYDT7/Eh6
jdwEE4lxW0riTuzeVeFFrBUQ1odmkP+6vrtLzntqa34K4wKdTgmwnqTGvRCAZrS/EcFhXKwlUYuL
grqEiJ4jWvTzafN4qElVJaRypUI5NP5B1jFXntSmptfQMFwDPCzBlRjFXDtH7MDYfHiNAQegyq0O
r3mWIaRqUkPdQD8hA01ljhzxK/gZnb6xlW+CeupaRrzosuBmBqkd0MAXGN26KcEqwWjlhjHZB6za
jCG8tHcSjNAN+ms6rmFg1gzOvqIo1IqIom7l1kgJfOiy9CN4kRPBDIbYFsrJTou/HixASocy8X/X
OIutZRi1ahxjjVVXWgx65jUFSy2GIq/751IIh1ggUh4Ms18C25qxpWzwpNptE3lTlm/dQB2MnDrX
rfAfOz9xKE+JGBhAcoIyyPmJg2h7qeVRxfsWr2qavDOSOUlQvAhqtFdyZkZsNL2Gba9bXToSp1b5
2TzJigddUCu9QrckEN5C6OoWVLZ9CNmDaHCfd//mg51am0WV2od8fFeiYxJq0V6qGKbsB7QNVwoS
S98Lc/ayrklUBchinhmhwphEwVS5wjTsWx1VRa0x++77+s6tWZndRhkYHOJcHSo3jjw7mA7owYME
b+0BtvhswVgoumWgm0ehdrZl0aiNTZFiy1LFGzHyRPxqstu41Ent5MCFkLwLoP/VK5Ptc51dO0Dv
pntsdD8BO3lYOQJm6MBXjEMSDyP+TxDynuwyVWhvBOAi/NtNAZcXthwODJ0iEPKfu5MfTJreV3p0
N0k/bXmoNAhNRWtJ6aXPnhuZFTJUcRorMkXxnSCC8Df+HbUQJfFlo0s+1aGzr6+I/7HzY3lujLvB
yQGRBI7oyWFMAellGL2l/grVwEJac25hdgSTXpeCTvTjO1kJH6UoeFT71tY9BcLWOQ5Is/FQZaCe
fiyqcM32pROf2555lxQqTZ+pYQwdShPUs/SQ37el0W1LC5LgspvcNuYAjnEQjV7f1cVPiCMKTClj
FLpy57sqo3YtNCmNICMKrjkoeKVCbKpKZIEecyuusTksrRKVeTSnJN4WprNVinVVdxFuirsuhNCI
nxt+mGDOqf8XrsKZ7ER0MHWkGTNXKagWFd2QxndxrZsy5A8GLf/rSwKAJZ6Cilwh6QIBXfVhOwot
VlLpI9AkGD/DnuV1vvNyauK/WlmomuPqrOCSj4LiANg/3E7Inf7UBE5OQTS1wyRnQngn8fpIwTIT
aO/YSMZs24AO2OvbjRfKDvpJP41HX687y+X7UIFcrwaRUnQksLHzCecKAiB9XyrhXXAQoUBVm+1g
piZtHa7srf9U4EQcyw37um72IqGBVaCtUejQwSsqzdvRWa+Loap7wV2bNndxXlgR9HnUNrF7Rdz3
BFI10cd1i5cLBVwB1WyCxAxDY/q8pt2RmFGBIRP2a2ooXW/kFCDvOLOH5jtRfasRMW/V0G2Px1Vd
ECgU4WR6AuaVhgAPc09fcbeLg/Pn93DuBcyvgAFydkwbL4h7X0HNzBsFQ0xegnQ0ZPXv77hzM5fQ
T6WN6hBVq7HHSlIUNzvpTvPELQk8S9Pao8+0o5YWZoVLq46BEKO1lY9sV1J5kxaynasF2jbP17/G
4uJB4Q+MIggowM5wHqMmVdA1yJygdZLkRjwcWfOurxIBXrzysHSQP4NcXZSRq8y7k+BsUsoOw3Ru
Esn4iInRTOiXxNp0Vw/UqkS30iSoGgsPk0B2JF+VYLq0Tyj6ongMQQ/38o0CIZdR8GqvdfNe3wG3
bGljbCs+NN2T3Bq9wVJLwS2q/lCFwkYbk5X087JjoKJfwFkpMFsgIpefheYxlVOvYqx1i+C5YoEh
haXd9uPNoGFyrX7OMvWYJIKjxaUNoiZw1T5RBjFQwCfGIwtWu/4Xtz3/OYAx4OSjR42Id/7NATZQ
yRBoLVpZuA6LyQnMJjD8vUpMeQQg0X8FCwFYUVfqUAsHH3Zx4EFUCsiPPq+AKXWU10PSde4QCpGJ
B4fjM/TEW2i0+eJbJofWFJG92HUPhXAHcngDJ8TI8BNJ3ZlT/n7d8y/DPd+Gk5/DQ+NJuA+LeBDq
uO9cJoMEtE/MMtdNDd2ctvulpKoRhBiUk1LTj1eLPEsOqTDAxlSQnACYPPsCfS3GiaS2nduAebbE
/BU0kjHaU1l1OxqKGFt98k5Z4tJS3PXt98rCedJ+lu1h4SoQ3Ii/SBbAc32+8GRSaSOAbd3137WN
Tgw0Mx0u4OGDANVHT27tlX7ZAYT0ILDQWCeAVpdA6CKXOhqkcee2lbrJFMkcR+5w6TiYvTwCDhbY
g1xYNFIaA7M49/EYbFbFrHhWfr5qCogzVo3V65eypooUib2nqBXAScVT9jux8qNymyUGJsWMYjCS
5zXVl8suPN5nqCvh5Y58QsSz5nyfQ6ZMEBBBcYvr7b1w8j1t1xVm8DLCJLb9mJj+r5Vve4HyhE2G
LFDh0DbpIougA7jRgc2HnDueThmkMsUy2ZAcvaA8ceIaLT1U2PLuxydr5cOLpz3UM8DkibCCoWyw
73CfPzlOai7UYVugcDnF2UYf0m0nlZbeQOYb/A5q+eRD3z7Qms31BV/GMlgFLxUwHApvesys+r6Q
9kHPKrcof6vV24igft3AgvPKIvooSFcw0sNHe87XJYakYrlG0XVleWDorZJYTaHfxuFktn1v+6KS
GV1evU0S3QEcc6RBsaPhClLqIk3D5v5BKv65pC/StIlGI4g4h9oVos5QdPWGlKgICzdJH+0bgdl5
8rSybO6c58cFFpGgyRARkRiZB4lYlBN8aeAdOnEwWnY7FIHD5CQ3lU7D5COpnJ7dkQScLhE4BUkC
NqJUNsOktnzS7Fj291kjfo8MfSjMGegUfIvnnyGXg27K0gTpU9DfxgFuhFTBa5jg1aj4dhugQi57
PVifxAc96Z4kMu1TUt4qTNi24MA0xGJNznNxh1A2xgGX+P9mt7o0SF2btjUA1SnkKZI7yQN8ol4b
CuZ/5eI7IDXHJImGR9H8vSVmfavnMgDGPnhF2PSjlBiy0ONdnDwUAMZe/+pLp4mcGJu90qs6HxOl
DDExIKuowvTbgWorB/YScMVdGfOjWIsKwY15Mhi3AGp2OiD2WgHB4GlwGo2AKlKyclIbau6ZSSnx
6twBwoKJuKowvXSSkAzqqNAR6FfNc7GwjSevLJXGFTnUcrIKB0pSsYXiipmMhgdRFGtCgwcqNo1B
qZH9my0+tT/LOqqBpqynMra49M1e+lLFz+vfcMktTw3M4tUUh40C9sjG7RInKUoza17aaCU6LDkl
yFtwDMEwoly8GlQtSbRgxCYWPoIfP4sYmhmybwgugJfYXwvBi0vCy5iBXgDU1vOBszAF5ybLVSzJ
yZ580a5NIBq6bWfKn5ohvfuYx3B8R14lz1260ihEkzllHUHrchZz2qjNRB81f7e0a7vooMIFmiI3
Lw3B1A7RT8OTB1DIG/I2tHQrXAN1Ll49XCsXgRjkwReaeL0cqy2moRuX+TxTZ044mB7UvAO7eABv
jA28Vr5qdCkG8CFoGQV6lCHmgb9pu6nUOtx3SMCz3ZSi6mBEzligEmPi0sGQiJU/oka7VoPksWUe
6FC9gkoWygNIE2ebDTy+qKe1j7iQQ/wJLMz5JJmxvk//HgqPCAS8OMTycJEiW5rVb9Fd9UJoHeFq
k8ClzRmtdZDzxGswlcuqNrcDnoD/aD1fTOrWWl0MCd4YIMghlYGRm1sknab+QB/YsbXiu+FWNDD6
pVvCSkXj/7CMCjV6YhAvnZc0glirREFpGrfdg6Y2edL2bW3oN9lj9YFq0mv61HZG+9S8Fd9rk3qL
PosJSwIlij+rn33GGnd0qzCMgumPE2S+jsEjAmtieJ/EiC0lWmUoX3QbgF0ozz7JBYO8KIaFFoK2
05XxnhyjwFCgYhNCl6f/VykRxwKhO4+q2QXIuuhBoxykPaYEt9q9VAEUR63yu7qRjeaneekPwU32
xnbXo/nCoxnbyMCeCSlcEE7M00+wOIGGKMf6+r33HeyyHWdgVXfDvfYkG6IjHsTt2jdcCreok6Am
+IfWaT5WEQ8eLfk4ghvKv2UhsaUBpNexupJrLFjB/LrIK9a8NjSPM2otdyNNhtYdBrDYQqVa/K68
v4aMcMpRlYiAXKPJf/EcAkdooSixht0Dc1Pf5UaYuQV5E1cxaZeQf24JuFDMGaPef1HjUhVVo5Ho
wZI5muMLu/H3MZhI/DtIeljB/RqWfHH3NIIJJsAXACaaJZ9tlSYFYF6NS4rQaHA5xPFzKa9hFheS
JQmKbdg3oAkwSzyLlFU7tEqQi63rBcSolMZU/LsUoJuWyE7YoShTrZB7LVw+OF86Hulc7Rplw/Ms
X6IZluVJcD1/MHq9NKVgjQRr4VmOL3ViY5aBAU0mZOEEG/J9fAvWBGsyAPjMPzl2l70XGxV4iZUM
ZiFInZmc5WSow7Be7eXWDVDOLmm4Rbl0P6j5ps36FUzLkmNwzTKwmKDrdFHca8uEhqoQtGD3+ZAF
TLPJX7W8pqmxFJXw0EcdBcLAuLPnIBNpHDswyqW8hKh8DpZsxnt8MNVix96CnI5bbdqPtcxkyTfg
g6LCW94gLJ9tolpLnjYSlC2lbjQTvLnqdKVTuJDWoiiKfjradWi3zN19aOOO9FRoXeAUdkOpg6ZF
tdumdMIxMDG1t7ke2xfNgU4H9OvYxYv8IOvrKYtC1OFCVBoV9q12va2XqtFAb9xv1yCtS44BARyi
S5zPjsyrvk2T0LYH3ZsbTwAc6o4IqVNZWPG+RceA1AWgQCg/SRcjeXU5VY04wErnlO/ErA3U2yzv
C6HQ8oz2Tm2MdbrwyzSduzqekxAj1rC+WZQqWVmEQNtSN8vqjTfmG9SnnGgM9jF98PPkUaaDUw9k
5UxfxsZzq9xdT+tdFQkLHxSmblT9FuVoT0pUM1NQg3lHWS6dNk7s6+6yELjg9CLBtJKGf6Fhc24x
T5U0nTKPusmOz07H955iDTcqiJFABzuiPygIxto8xSW+C3ckJ7GAXin4kcj87TUIQzPEOozKG38b
29GjkBq6KW2rYq+bjS071aYs9oolbntpFVK+0Dk5t84D68km0wYq3R6D9d7sbbfkJDDFHiem2U5Q
t9a/vc4RlaO+WytZL7nU6apn91COrqjiaf+7amkbb/hKyXZV2vryYsD6kJtAuk0CTceckTGdGM20
QKB/ZmOg1GsqINbW7NSsM1M28Li1xW3l79t/u7Unpmf+q3iyMo18ayEngDGPEO1Xox42WbXxxJvO
7C3VaY4Yt8gEVHBXzs5CmDhfNw9WJ981EMBD6Y0wzgWeJStxGuXoeZ+1Ndi5A3pob5u1xzy3VtNp
gj98/sqEYYqSPFCuMsogs3oxBri8AnAw6qY/o+lvMyfdsPqOHUUns/sthhdWzuyiI53Y47/nZKEK
OG6JVsDeKO4jxe46Q64fUCCGdINuhgWuS+9VRmWe7QZzsrVtsVkjdV4KG5z6BoVThGNRmxfm+ZmW
EmkirqaUb16q3LR+YuKHHeRi2k1CtEkbsOJ4wb1HbnL/RvN6UwUdedWsj4JdXuEaKulAj2Dknot+
zT77FKmdpze15GpHySH2tK2jDZHvmMmlJCZMGW9CuhPXpGEW3qTnZmdRpBbaLmtZJSGKSI5sJihV
G8UNH8dNHZX9iycpN6dznjwRQ+PzQz2NMvPSgEhuRBSrTj9kCUmf8BEXa0+ohVoqLP2BAEoKnh2X
3uyTVFYH8ic88vCRHiHh7OSohq020RdODgHlHwdIoAR/URdqodjdN2pD3Kq2eS8rNyHULRm0MNkm
s7MN+CpXzs6SRaQQBOitpbahWI5TP8YycafPalffN79aJ7zzjMyO/80QmIoK24mxWTgsErC2sUQj
rt6EmzZnhoBeeN2t0bctnQBkr6hwyVAEvYBt+oI6ZX7pEbeeBINEwr4epvvr+3aZVvKV/GNiFnJA
WVsg8feRmJCvkd2UNLI61ltEfh5RKb1uaymQE153QX8XGGWMLZzHN8EvRMHrS+rS2BlVqzl0OwbG
xk6GP1hCYOr3kx3ZobvWzv2DEpoFchiGkDAv5cH3Z6GEQBeZRl1MUYxJKqvSd82IWfvqESwedmXH
d2ptt6mZH7TPYsRFygXPovt/c3+f/YpZZGHy4GuSn/D8JEBJrTSj9JBByrOwffwCK6sNSAT4XM52
deh50ZNONmC28wChqp4/wbQKwk/MnIkkXvu4PHG+tsezl7IQszzzNexxY8mjjeH4DWdIiQ/dT/7k
m9VmNdlcSIdwMQOpw+fu8MabfdQs8pU8FmPiUt/WwU4bbAIztDVLO3B2ojC0au/I6ympu2p6Kdhg
vhpFIlEDjfH8EUGRzRM1xx3B20LxNnKaj5DZnSmZmJTfpflKQ3cBfQI5QMxNUECS+OzE7NEy+sLo
CeBvBdulZoVetImn1CmkekfaArM+qO2R0uyqdhdogXP90PJdnH9WCuAPSkfA4YAo4PzMhtBrbDoP
piXR24nlm19VNgU/83UrS2Ho1MosDPlaXZVaX0gufMgJ/MAeu18RpiTq9D7EzNZ1Y4s3oayiwofq
AB6fc/RkCOrBtCgBJWuHAaXuqjMb3Oy9Gm5yHzP7U221qmDLkWIyuXCnsVvZ08XvefID5gwuU0+6
EdyHojtpUJYVdeEJFwg0XYAhyiozLqO7JooOg892hb42u3GRZIKIUQYjMZxX1nByZh9Ubkngty2m
Ugp1NBI23nVqdhPG0aYDUbBU6hvA45wOYjYrm34RH7hdZHEagPtopV6AL0hR4AMDyam4PK8Sv6cP
wSTgidlxmhPBCtcY7RYXemJw5lOBVipQVwKQ0GeFIUe+oRbqVpOFLdQ2TI/mVj9iyEmrn64vlFwE
BywUC8T+IlsGwnoWaxUi9lEZq5jdjLNjBF4jtfxU0ENRhdLQ/aY0Kn14j6TxPiUakJRSDxCX9lQ2
4SFVii0mo82esW0lsL3ol5tGbL8UCqiVLD6wLk9WDt7FxTD7sfOo3QWQepTQ3mLKg+/7Ri9+Xd+O
y1f5zAL/TCePmrBPo0Ly5NqlbndA1z5xBNvfANfpGdN7vUts34nMxpp+r9jlfnwWuLhdHG7gmtAz
uEg2JlpNeDD3wICAMKtoiQ3S6w0GQj+iSWsMKLkbbRZsxcB7jKj04LXtSmZ1ecjxA8C7C61Wnuug
I3u+8FYqS2HqwCdXiOqj7OnbieVW2hzETnRazMpAgre3dG3a5GVjX188qmcLq8fwsMQRpEiI52F7
kjupzUGP4NZB64Ct0vDGzAD5fYRWl7TpyFcUf/XpLhfMSayMWm4cP/1Mg2br67IxejddtUs7JCR4
jOhPUnkvxMWmyI6TeNcGW53DUulodMMv8KOKmjlWptLAXV2dbT2hNYXoJmVGJt6NH1VwX/TbxHek
KDcKtN7b2ybd61+S8pWC0i++A8ekEiXGpH+QyQKrlVFWdiQYUuH4/UdUvcbZbvDfK8kZ2t4At6dJ
SL6pJWBP+49EC612SM0EDwuS3ZSiKUOBTNaMDgDZj6T6EKoboj4I8Lrg0OH8Se9iuanJS06cAWiH
0miKWzE2xmEfZZsit4h3JMkNiPnEca8XGNl/i/snb3CmYpszO+EipcU2jR3SH2uQ2MX3PaoRgZNU
ppZZaWhOsQUAKCtupwJCpluf/DAUSoRNwfaVWIESz+qbvRo/yI9l8KSlP1L6uxfxpzDydRs1peWR
nVQ81fk2EzZqEWPo7B26cVrznKs3NQ5Ks5eKyCo6TPlgFKZuNIdC16fXXgUSbFjLDoEHSMokWxWI
MCjUvqvErsBjm8RApGGdyHKDpDBQ9jdldqvVb6FwDDXBGtUY6HrwwX9Q3dahUSdnP5l2D7kEoxXc
Vj+kwqcyHUm3l31wMAqpo2SY3o4YIF35Y1xQ/J5fqNA04t7r7jPym1LqxJjIGLq3otcMxr4qPdtM
LTUEsTDEcdpVCp7wfm+CaM4W5S/ALY3aIwbTRjPVHq6fh8tHPc4iJExUCTMTGN2dV0MZGLYzyRNB
DUXjw1BEKLkq5FdbiT+pFthpuZN64OqpdAAE9qVr0Bsrwp/rv+EiXeU/AdUMvIqBnQes+TwcdJhB
adHCBFSiCU3V9x0l9gxpBLwfw03XTSlLp//PdAiI95G5zZ/6eq+NOuaVsdzMzRrlpZhA5uF9ieVt
J1VA5xFnDL+7GkylEpoJUFHvgsGUofpTEfEQVB/V8Nx13VEPqm05HgepMeQpMmU/0A1gKCfQdBBz
BNyq657zqdqTlL4Wkwo2S/lINUBf9MqcJGnLIHk7pNnjRDLDJ2wbqhnGmlRqaGn73UvPeVOaYgq6
2Vg4RlGMMvyvUG7u9EHboGlqttLH9X35k5fP74TTfZmlBKwKunKa8A0SVXBYtVPDwY5ouvXiHrQU
bz3TTEHSDD/PHSAot0qZv6TK+8qPuMh1+b1wEppnP2IUmR9rEe4FxYjfC1TnUzuyQCbDeY58s9to
BjVFAHbWusBQPVq6FOB5mJpEcQ+A/nMXFJiW9lKAq3hA0MhL8ZX26XempziXTzX/RgwkI/RVjJjR
gKtdZ63RyA8svvfVG0E5Viw6lsNoUb/eds30EHqPSquaU+kfiVx/QdFsI5XMSQcIXqSpI/rUUXPR
yghKTiWg8R6zcvkTasUWRtIwUnH0p72Kooksvkr0MGmPOUJCTtE3AGoqLKujMLwlwm+J7ELRQUUB
LKDlPsui32Fam6zP7VAIzbIPMbX5kDaF7ZX9Nwi733Ltth2hIfQ7npD0Ccl9zH5nU2KhM2FJsQgl
5thUkls6MqcobqSmt3pRBnJfexOr2qQp0OY0srXxAWLvRpoFP4IwWnkP/nxdMpTRt0Oxwca8ttn9
BJSvJ0+GUn10uh0NT4P8IPe3pH/utc9IXn04XLzGuO9QCgo6jotEd/P8C5bRNJBJR7rGWxy1PdoC
uhzDjW7SzfDSoHTgW2udVP4n52fmxKTKneokf/M8wPr6AOmsuA/xqI83vYOUffP3xXa+NBDdgbdZ
ZTKdP8qEblRq0gJyX9uNv8meIFgMjlX1oKBJjM7gZrUcs/QgOTE4f4QVvaqVXatU2EtgPSaLORR4
p8ggr9kDWN+PvqWs5MKLX++fJTIetk+2sm69VK18D8PeyWPhPTHtNijXostS6EcnX+Qya8Cgzxvf
SpMwDY/L/xBy/VFUB8rJ5lXX4nttC5ceD2jzYRCRjwNezDYnuVSOXov5gaF5ZYJkNBDOXgmWS8vh
tQ8OlyEcU3++ZUrXTQlKELXblNp2UqdtHhT3sdBapAu3WifdyDWzmiz5kbwYjQoQ41z/AQtLlIAi
APoYuBmgJGafrGtalioBvFKEYm00vEnVymj+wvHiUxC4qGWoDVzUeEmgqB1CDjeg3VE+0Req72Vb
2AO9H9XclOXKVLN0ZVkLnnhmdXYHQeFcg5BYVLkkDowiAr2pAAUdZXt98/48cWaxA51KvEGQhogS
oPjnX68jYKDD26RykwOEzlVHf0Un2k43SmoECKE/3UsIefDWED/Qg1hDFyzcs8CH8gQI4RIYvJnr
jBMZ/CjCacNPAALYlz47rFAPnyT5uQ4+Peno9a+qKmwbDaxKUZRvlK58jJjmZhGxSj3EHLYmrqBG
/oP0n+8JhnclsNNjpuoiFR2LpI/LpMXWj4pdhtI9kZO3cFLxbOiY23lfaQLJyZpswokdOghiJDkm
gro8wyst+kmSweki0cl9ZsQK5kLjFJl7pToYW8DQJ3EiJYLEk/ah6uW200dTYcmj0ghGHWY2HBkN
rCp15OILMhtmBf6RsgqMtninEYiKAW738Cym8ZE0302593XFVPGFJOFbKO7pGFutgOykLg1VT6H3
6aHhG3/SHDKZ8j4aoOsod7sxPFRea2h6bHaFajMh3E6RfoPuMSY5f8vlszQV+xZw0gJ1AIysgXRs
53eRKXYP9dgZrHnpanpXQTk9EkJHS0CklmUY/Cv2AWkfUGE++GXpYzI0QPEmsHxvMqgOiStvNGu9
dyTFt5hXb0hW3mS42vNe3Ynyc0afGGbkGJp5IQXajuqm578rkF5FP1PQ6ZeA/ZALYZsNslWKuHDy
m6b/zEH1LZLsQS25Cqx8GOPiJoccOdO2WvlVNrc9JqCZAOV3lllFJe6S/yHtPJYbx7Y1/USIgDdT
AAQpSqRsplI1QVQ6eO/x9P0hb/QtCWQLp04PMmpQkbm4N7ZZe63f1MmutVJ37OFgW37N6kakBEfs
XhVdjXdTo3xPUjgxYe+UGlIfg3+2Mipvn++8P62Ui1UGCONP83rhwHzcecpcNVavVPV9gcKNHB0r
Xf4yNA9zAgIwiY1Dlv+oi97p1KMMywzflhuU2p1EmHY4Fx8yRXdDkxHEpdMiSTAku0mX/spNzGoH
e0bLytfO0XibojAjVJRytK9RTY7UjV5qznak4eYXTE5IbOzAvThA1DtCB34883yw0/4uM+Qd/By3
H4KdkJVen57aeLTxmkMioLTngUUHwXoQExRv+4ClHrqlYJ1yQXab3jwYmfjNjE/odnqTIuyVGc6a
PnyRm3EnFg9GEvHdq6M/zc6sNrYYaLZeFl4UW54RanejlL9YobLX4/zGRyzn87n/wwq5mHsodYv+
Nw2fP4Whd9d8LYR52SP6cZ/VtdPMhQNV5l5nodRa6kVlfwPFoqPbo4QYpWdUZKxXdYbG3zDG8u9W
Dh2h0pzROMjRz0p9RKUExrt47KNuH0R0p7SvU0Fygqlvlj1ZJSmr+BRHNyIiNZ3m2xHPJy00v8xj
dLZM3+kKqAhUFeuue/VL4VGb01PFA2AeNV5pv9X5NgWJVNQCqoM6iIMY7bzejTkzDBEQTbM3NOG2
lY2jZv36fKauPcshO4I8VBY63kUfBaywNNVoipOC6SCGjO/BrreTG3QRn4XNRPbSiggCsyL9wQjx
wLjAi8LfLuWpAZLde8L9UNvmF76JelRAlITAzvy76Y16tLajUa3BfeQxVjvTIT2J08btK1279Mlp
THANoHkAzX7cnb4u5QUi3FTn0AeO35o9qo/dg+XQeOiOi2Bchx6sZscLAMT+T/A8V3JfUBX/+wPW
+gL5VEx+vvyA3huDfXSo9pmzIHQ9yRFdqvHxtpnHnybVelvQxELPCTIzNMxVPXTO8i5KJHx5INc6
hnQnaveNEJCzocqZaS+hpLgUc71Ir3aj39p18KILXH2FEh+z+FSOumdSyMtZyX1ouFXU3ETV96F4
kqufkRY4OuWUAef40fRthE33mtnfQ/HTo9uQ7TEV3+LBq8D7IbfoiaV6o+vzs2mNj4X/UGr5b1AY
dmx9Uaw3eSpuE7oRZvyQsUNH2Mc1NdOsgd2iQaTM9KegvLesyJX65tkvX0rqiIEQvzRhtcuT1DX7
2a7Fr7WOzTFijUJlsrt+VvhaVn7lyGNyH7qTJVNQGU9dfduUt3P45pe+HYZvXRe7mv6WxJkd6Ec6
8lN7MwQ/cgHTjuCrjnxKrdyV6v1QQuecGXTv1uNTiqymbNyl9dtAWbAPTKfti33YUGCNHhPJi6RT
kaC8qQx3Y5/ZrTWh7h19bebRzuu7Quf+HFX84NTsOOEfMMvnNi52s5I8NMlLK/E3xL/HyjPbX10Z
O1X2FMTHsP/e50wHGUOZCLuc+9hsZqiGLyaV3iorD3pe7mjJ34Zy75j1qVHQ03qZB2ob9c8+192l
/h1SDK59ESXN/qZV5m8lQiZLldBEYCTYwItfqcDJf1peOoU4hFtWuy6OmhjEaYQKFgmvRJVAK3Rb
xD+8B3vw+cl2ZYMvDSDK/xaVf2rwHze4NFZGF5vSdF/L+OKo8SEP2Fed9ZSHNL/wb6rScjfM9f6/
CMsjCfkgkMIQGT6GVcKxTFt/nu4zROM1IfeSWLNl/7nuYC+CfGig51rNl8+DXmt0AINGn21xW4LI
s4oqDfoc5Q1sBqWNX2a9OKq5jvDXeG4sdTdVFTmavtMy351DdeskvVLSQn6H/gr1H7KU9XNXKYYk
s8KsA3Uw7PxjcTRvxuN0lz9u1ieuHpkYKXJoavCH1nNrdkGptKUEF/RoeB2y7tO+f0329W7xvWjU
Qwge++fGzKp8r/WRCe8MftTSr71Qv8l5GppmZLX3qKjNqZP/gQKaD1HhmZWr0zqVb6VhG0i7rM6L
sAAfUbqEDXPBrtMEX/LbGjs4culhJzvDuTvFbv49P2DXrv7goFUP+V5Ttj7mtSmGY0fbbrmeKZZ/
XL5c31Y+KNCXl+pWCdkifM5fG5eU505/hV+88fS+9kAk5+CfRVoDIMDyc97laQsgfZaRbL5vtV0u
tm4eCm4fzk/D9LuSN03drk0qUibAztG+hE28OhLqBENR32jRdcFoscwte4gzR4o2lszVKGCvMbgB
cX5hPpOCaEj9pAFSz4GDkIydSERS241PdW1hAp/X2XAqVcg1IKU1q1i1UpD7Ps9HWqjD+Ou/WPr4
MCICggzHIj7z8eM0RVn2zYgMDlXO5CA7licdehtAUerR3vu7cCPvX6uushLehVwnRW1kJtKowhmp
ZcsNDV6K0V1INpKZwwYA5MpN9CHS6sTUBymxMKTr7kWYKZUROEr4puvlPqvTjUjX1gObWKUJDu5C
XJ/NdSc30CwgEyn+7BjjcAiK3p77bOO+uxrG0gF4kM1TdFzt3LpLo0KVZqaur20l/xrOjxIs4I01
sVSl1ucSXK//jbICK4yqbFiNBsNMPKIa6zS6s/jB+c845ew77K9fP4935RKnVchpz8VGOXXdRauN
SvEbmb00IAOqidkXJQauksiuNAA81vPfVQfrORc3Ptm1LhVxyRyoXi38wNXSD6tB0VACXGgx+Ust
2dJBe6I5VNjtuT4i7HY7bJLmr+3ndyHXT1acACooKYQcjqj8wCjA2Sb4BWX9h+RQWzpkpr3Zjrp2
2vP045GMhh1ko9UwlTqXeYDj34AuyQnmp5NZtHh6zNziAvVfTTsmmez1ofm1NycbP8y7OqlvSaY2
zrJra5efsWQRQMHYJx9PGnlWOpqPaK3JmCwABujrX3GwgeC7Or/vYiwHwrurppYi0aTRSN8GXDlW
iSlU+c8X67VRgDdaFAlRGbnkqadmlWYZkrxZ8SsTj0mU2/X0+HmMS3bAcgVjyAgekAbmBY62UfLe
CmUSg+jrsMMt6Hk27dCTb3A2eQwPWesIb1vkmmv4IQDyKAyAp6KWvE4KmtZHszWL2PT72Wutmwm2
QWkXe+sMsKXbzzvj60CpMXAEd5MNceWc/hB7deAUftuavgk/snVFpzpXNO4d63XpS/XUVF6Qrney
2IOovhX5ynohMCkYHxIG+To1kRE9VUM4tPdpIjoxz6xxU/zpSvbzIcTyE94tSStDlTZFY+lP7cXf
V4aTPkB38JJ95YrGwcrcdGe544N0r2wxepZpW53jrFHUgsBliYg4rBKvUEmx6lK06r7CyhmDaFtp
dTdJ7kDxKP2uT75+vmyvbA0ZLSCF7gqdMXNNHjeUcGrgfFfYbr5Vw1urvMzj1s64NpuLCIaB7pC8
sFw/ziZ9RMkqGqOiqQ9eiQNUtxV3PuiuHwCoB48sk7D4jkax2FZuPh/fJe2Ofv774KtuTj8AvpAC
gheTPXuKtlPu+jv6p57uyvqh/93c4aW1a24bwQmet/rDVzYo7iGLvzfS+LAv1m9dJbVCS0gG/VyX
8k7S4gMODy+jHCVeE8S3DadFgStBMWdvoxwcmb7nyB9kuzLh8IRdekh6pFJNeeM8/NMZ/LjI4Mny
gwzQpviyrDOfsm5CtPpU61zy6M2l6oQb3U1u0ICqBk+MWsTrCoxYUirYUXdXpNTvUxl3TzO+m3DV
lITwkNCOMybKcoHvlCGwKTD7TfmWVnVkC3ru6uPXpmk2spzLlcTvXlB77AwWrLL8/3f7MpP1XJp5
Ep6Xvk9bP+cTMNkIX0dsgNJoq0l2uRU/RludcF1AxRTYDtHU4q8Zn4o81Tw1OjXUbHoVvaNx3M2Z
ftsWSDvUaB+Z9bSbxfyQwOAskuix02nsKL35PQrqw+fr+nLfLr+NYiE4bZEO8Opi9jMhFctct86i
muyoMdz4ZebkirExB9cn/J8wq7u5FbWoCDrC6J3hmJNiN+hzSyJks7BA13FL2PJauIW0wAtt6dCv
szs/HPtZaNPgXsoVPN1R6jEMRxW018hcuidUoIt4vI+Q6+rj9jBp+q6avyZT7tXFuFf9+lbrut9a
v+VqfnnVQXA0eZUALlFQoVlNdjkltVCCnryvYt3Tw5+JyQUAbjQqtkyHrtSLllAmS5yKxiWtKQ1j
c+47ObifVNA/bdhTWEwPjRndFL16qrspsOMkvknlF1XIts7KyzfEIoTB81tCtYhaw2qciF4jxKeK
8z1tOem4cNN8N3HmDDcIW3PkQ7Wxui5v8j/CGwspbcmY1o8Iow5UNa27+T7JGlst8dgSnv7tNvkY
YXX6x7pY1mrdzPe+Nh31VNm3xUNLa/HzKJfkLYpQXNhLnQ8dlotqSW7qudxpmYgZ90l0+hv6+CpI
OcdCDDR5KB+LyEPSbivq5bJcovK9UBDjibC+VxOpnUZpIGrv9a7qUBJyrafiGBxJwaAdy26X29Or
vLVJt8Ku5tSalR5Na8JK9/q+OwNlzA9yvJ/ekhvRjXEUsE1kbm7Vcif93JjnJfn5eG8xYjRQwXkZ
ZCxrQugQm8JoKMVM4UPqHJk21B/UlbRv5aPstc625Oq1JbroVRILTesLjEsxtChliP50P1MXTyda
YP3GSX6l0bcM6p8Qq/kclSltZ9GaEHrKbwyv2teH8O8Zp+cYZ1HN/XwKL0/Yj8GWGX53g4oZFbCp
Duf7Wi8Oog/cQehuxkL1jD750kvat8/DyZc1aOKZFPYoulMAX5/oWjPPpdroE8pv87fo1bgHlrFD
8H7hbZtu48bnPHLq1OaEWfho/0Fn89ovWJguy5+l8bwacRCGguoDqr6fLbvJ95L+Y9F8QI4+g4In
/gAF8YBhuPVXG55UxZF26q3lbilcXskDSa7f/Yhlmb2bdkloWESlNN9zbU6pLbnyLwUdr13o1ofm
G93q2nRSKhiJB7rp80+wGXt1quti01JlGOf7gr5XC9rCBVab8UpU3X4XGYeiNJ0Qx2gHU0hvi1F1
5bBQoFSDUFvexeCcPg5cq0LZj8dgvk9rzY6o4sWIBHV3hrZRr74CpwKC/i7QKlkre9izyOxPqBLH
P0k8jQWtSk20/508TDflPvySPi0+qcgLvn4+wcv8rQ4lIiO9RXpA2rLmWkZqICR6Ec33Ku3DRHvp
JskNsy0FqWvHBGEMC+lWFtJFEcOXcITUDa4y2tKRPexjjntwYjus7mMU4TZLUFf2jWohZL/8kS/P
2iZAZEPW/OF+DDPbFIRdkpogH86tiJ8ELbTEBN1jfpNaa2vBXpnQD5FXm0VPxM7MW2G4D2+MHwaq
XM/FY8SlNt0LJ+MYfBtBYj9v3qbLK3T1GT9EXW2TUDCMVsK5914WtZ3Yl+dGEA+GoHhlmLmKPu18
CTlxmVLqZMGvSfafr6Klovc+PHZXSEog98waoqS/bqFFsa7xDARxq8kIn3VgfXzdTlPN7SK+sB6Z
J10a/2oV/e3zuBf87yWwRQmXZyqVJMqNH3doVijCiHnIgi2WvOpYPvS9bXm4KDwme2vnow+jHK1j
fCsftDeKScLN1syvr9jVD1hb1y1lO2kc+AGtmdnzdCPgj/v5GC+qxn9CIG5NeRzFJnQxP45RnfIx
rC3AuCBbFr2M7BhAhm5t8OqiJ7vlvt1Sp12Om9XnXJCrKAyRxNOtW0XsVUHsdR/V5wmXhEBKHvwY
DX4xmm1ryDzSDVCAymljmOvDlmESFN4uz2MZtenVVYfXDFKZCdQWUNtudFtiB2HHz0nhgNxW9sJ+
QQrb6a9hdpWfn4deb9l15NWWreKGC8BvFrPF1B6Gxzl99aV56zMumdDlpP4zvtUWhRkj+nXB+CxU
Do+ll+kOrmD1Dq+JwwLvF7fqN1cnlGNuuboXwdxV5coCn1XnEsMq5l2SaV44nwqlhSu4VWe/sgdQ
gfsn0CoHHHxBrtpl/orEcMLsIfV/f/6BrhwvECE5smF5UUZaV4q1prDMaVmPWRrhY5sdB0R0CnQB
lbl4DAE6Z9AFYzHYeCwsy3z1xRQN6VZYXVC7LpwqxKnuodlhagjV8vsMrjNVEJCIpufO+D2ngv35
IC9ezyxDLke0djHgoTizZnb2RV+lUQsiPs3mm0IKjvUc0roW7X5uHyE83yZ9BetqRvyq/fV5bPnK
4lxsjjkqQatDpFqtFb9Mm7YNJkhloXkSo+GAFwvI3Ug5Ixm0i4pc2ysaoJ9ZdAN4fg5PYhw6QQjP
DvYWz6M2GHuzE9GCmbszFAZHD1HDMJRvapG9jv/+ll3ylUWej5fH0kZetyX9QWs6KxDHc66YeCuL
kV0V3Usb6q+V2YEyu0lM4wHG2i9D9R3ZV6GP1g9R3QIPClNPzrYMMC9XqAkoCP2u5QW9mNyzlN6l
yLgPFEMQFNrZ1DKnDALHHAs0lA4F3guz35O782JotsTnrlwN6Nwp1KY5qPERWU9DnFXKEFZdd47T
/DTN8V1ddw+csLvIJ82YKk/vgKphxD2oUHBBeOlGeeIJvIF9v7wvkBPUgZFT17R4aa5uYY42c4qS
sTvrVYBhEbVqZd6hROXKmYb6QPOlm/9tMRVhRiBfi98DLAA0f1enaTsnXdVN/nzu/ObcKq7UPgFi
goH8IKTG7vPdsT5IdXqYcDjwIVt8MS+On1H268lXo+5sRq/TRCt1RMWrm5Gl3lIIvejD/QmFJNBC
GzEuBV3rom7MhLvoLMIlRSVAtZtUPQxDgZDFdKM1T1Uh7+mYPs6y+drXym7oIWx/kzdVz9dn+vJD
NIp4+IcsfgsXOBBhDjMrT9pzKvQuq2ef+aX7+bSu98yfEJoOQHhJa/jPxz1Tp5oYxcHcngvQiWW3
gEX149AMjGn0kt46o0H1EBT5zedhl5Xx/lT/n7BYFyw+tfoFqE0MOpq2SFNDkp5fAxHXgTFyk/b1
8yjrLUEU0lFqg4sf7iUoKLJ8oQ+ssIWwqHlBX7t0U2wttvZNkJ+7SH/0my3S1pWBgZVDppd+GK+5
dQG0GodATFutOY+g9INA3xdR68nJ4+cDuyiKIMxDbZfvpqJrdsm4Dut2LFCHj84BSk9iwmYX82+z
1n3NSuG2kHDGVsa7fEL0WOL5NcqOKD4nuvI1bNRHIWv3uZ7dlVwfnRXZedQNDsqH//I8+vMTydnY
RxqaVOvGf9tXhShgEXgOcuM8J70nh2drBHKfetqc3QXZt405uZj6ZU7eBVxOkHfHvzQDko1TArZu
k9pBihGIC3dk0WILdvqN9KScGsuO7syHYN95i8ogIkav8a56y/ebffXlrvmwwLkQuIQWtxpMSUDF
f/wx0QwZ2uyS4GxVGqLQwHTDoHTUBs5v9arlsBbq/nnM+r+t1NqLaEZ9PhkX2/pj+D9pzru50HNx
GMMyD85hYHj1XIGITSEM1bvZ4jmq9wCTmwdE3bzPw16UGPjoDJtkFyFig1rN+tHSZFpvZEVwTjTR
HSPloBgoQYAA98hOvTgpb6LO+KGqIfJcU3sbmfTFNX3rtXZxbvIr6JbS3l+MDWGCfZz8shSrsulM
xBckRBp88M7+/vOBXptfuusohdJEpH+2rMV38ysro5pinBecTYyzrDl6TcM5sQepsudZOav1voyb
u7EaNk7ri1xjmd/3cVdr3IqMMRIL4raWDWyn9LQWiEgrUqwPG7twEbUY0AHcWE0X5+ifqHTB2cvg
ZdcFUClVS3UYWMzVBJu+i161Dq/fotrHcrMLUFY0kXz4fIKXT7TeP3w4zlAOU4pHq1zOl4a+LqIg
OE+1Z5mtK1GxyupvObYXwZhs4IeunByLURdaxMir885YbdYkCUcjVgXhZMpvugrZobDcuFc3elXL
t7kY0j9R1ntyqpjdYCTKID3qfW6b8u+huhfaDYLUxRPmzxp5F2c1dWY4TKPYEkfoLXvWdCcIo1vZ
z96iyrwbdW2niwGrRmj2PW+Fzz/b1hiXJ867fdGKE938jtgSfesQHb4k+quvfmb5v1YZ+59RAsWl
ZItI+Dr3jKMaLL4mCqeuD88BajLY0ngzOGMMv5280b1aU3aNVrjW0Hpdl718PtCr65M2pwE+nhW6
LtmiwywLWaEKp0kLjurwXRoRAUJYQaRILUlbB9rVBfou2mrbd4XuZ20gCyeRAnxXBk9qrsINEbaO
l+XzXCzRd3FWB+cIJF4rfUU4pTftTVLdYewDx84V9mhax+CVzHpjT2xN43LyvFsvKtrOYoPO+wmg
ia2osMa4oiscxsPqIYq3dsb1aTTxuuJUQTlqlexiBx8mAj6rJ1MoHgq9C+FSig9CdbLiN8BUjlq0
yP+OOyObTwrEx7Bt74J4co2Ip22zUdjY+jHLJfZu6MMoN1Eta8IpKZ7L+naSH7pkq5x3mYUsMDCJ
NBEjOooZq+9pppKvNCjRnbWFkyPBO0SeqErvJLlwSuFeSpBuKmSnnMmGEJ75fItcvqNgpmOXgqUx
N6VyQRHXh6Sha0V0+VE8Kl7ukoa91Yfkztqja0VjOdwY7+VqItekjc3hB+b14r00p7mijnFVnYdF
+WiwqLbRzB7hB09giYN26+l/mQV8jLf6hMxiFBhGU51jjYKoWh+nmYZcHDh5XjmVGeAkMD7NcJA/
n9grw8SrFJIfCRY8qHWSZRp+GWU6YXkPw+3Nd7gRuq2Y7YwQEJM/PP3bcKwdACWwcqirUPv+uFCt
foiUMRDIngPcaf1H0/fBgyd3WTO6c5ZsDO5yW3yMtrpBhmQSS6EgWjneZsNNbD3HW5COy/njrYst
J0XZpWPxB9v2buf5U2XhLKEpp1aD3lORNYWaDSsJ71HFLqxg9/n8XawSgAaGAsYdbD0ms+ubqox6
6OFGMZ5SyXJhEMag2o3JiUJhn1dk5a1Q7MIykOBkbhx4y/r7cJyvIq+vDaCtvobz1SlDQk3JBa8J
9Y2u6cWFv4QARcs2BzN+cQ8Gajyk6GqMzOUvf+QMD9KDVeLLuZU9XaY1q0irwXDQzFovE0lCPCni
mTtWqddIv/LpWztU+7zpbkxQD8Lh8693NS5WFhQWEc+5NFNNhwnctJ+Op2GAsl/NXmf+ymCq5uJR
rb9GTb9LQbTNw8a3uzaxsCgpX5iLxPf66I6HYoBdtYSdZzsbMLYKR1uVvozx7/9mgEtfi+ohzbs1
GroShUr2u2g81crvridtk4FvTXfK7KVF4xmpdPBjFKHGaKMZc8EY504HUwHj7w9ajZbCx4OlMHJL
qxtFP0F2+sufc9zl4dfGY0xzOk2+BurjZIh7LQjuRX0mnzMcuTHutSm7F81yn3a/OtISTVBem+pb
ZM5ukPR7wIxuQd7ZGsPN5/N0cTBh/MWJQT9uMS++cJVq2iqDqiTKJ5FfKka/NOs5UDaO2qsxFi4M
Xx303PrVk4yNROqqyKcuOIX5l6F8GZTvnw/jcl1ZusKpx7zTtL3gY8xZI2RohMgnw/8CNNX1hdTr
+rNSqvbngS4ejZThqX2wqiA6oq68ujYKKSn6PK/V09AoO7WocalSbVAQdgb4PccdDsDURsiLg30J
uRjcL6bHC03344IKu2AEmtippyBtbBQ6DqN41zbATk35IG0dDNfGx7uYUjRGdAAuV+NLxArlJpOL
agAbCChG6rTnSWhvJDXxQsu8qTPeqp9P6cW3Y3zvQ8ofx5dlna5nWaCexPS5iX5l1pcx+cae2XgG
XA2DlgBYJyBXF0oOqOcl7dzTXC7rl1Zqz00RPEgGAHttiv4/Q63yf6NI4zgENXsKhug2aCZ3LF67
SvZMZeMYv2iu4Z0D1QzncxJRGSDR6rDpQd+C9jW49CHdji+entrduXHGQ3NSH9DLXQQp8sQOHxHf
dBbqSfy4KWx+dWJJTLlJ0GC78Nu1ci0uegDCp2Yn3Jcvgj0+D7/CZ+VJ2lv74cX4Fe4sdEE25viy
aMTQ4bmxRtE4hzW/evYMwhDmSo56pNlGuw7tVMQgfkkvsR7uFdU/9cp8ZubsRH4yh/Bo9YtmTvvy
+dK9SIL4DXRVgXHpS7twXUISxSYRwzZVTzrW1EaLx29VPTdT9Qyp/oSTmDeQhyG0sEVUuHYk0D+h
KcgdfmltGFe6HuVgy05Sqzi63HpjKO9b2v7F/OwXMA4/H+bFAc4wl2oEky1yca9v7WCxUSwUUz4V
UdG7fpPeaV30q+6kLULatdMHdSuRJxZyp5CYPh4FVZGZY1YXyim2UuausaNZtHWfQpk8Yg2YO5NS
b62ja8sX9LpCRwXv74vbyZdHNQjGJW9GpPFs/kbCK3SwFHObNy1Dtt4Jn1ChcsTD5ol0AY9edu/i
ybSwyXEkXM9roqtT6s98xlL/e+rKuzRO90NQPfXo3mJ73tmyWNoDbW9Zqm4tOE6p3ib2KNU3dTEd
461O8+XTdvV7VucWFTRprmt+j3jMH4xDckxUW36r3MVybz4lHgX+LbmCa0uLzUP2AUJnkdb/+MXz
pplTnN+Vk5AIh6b9YmFW0CA+9O8XMJQIqlpgEBbDyY9R+q6oKpq68mkQnktqrrPR23GV/xfbBJYC
lVbqd5fOiJNQ62NKK/5kTLmTTW+xzuIxtr7StfVqUrXmrafi2Lq+ocUqRNI9D7jH2oFm0E+AN7sq
fyy3kDHX4/D24TWOY8W68241sDmQalNOkpg7YYnAVPw65Kc63zpdVCb/w3uOVQex4/8GWuPcyqZs
5HhkCcTFfds+F/rvzz/+xkD+CB+/exjnkSIEepIqJzl+jdlUauMnNkI4Z9SMNu7j66HgHCjLu+MC
T5dVlRpFXEunQRTsKa5dy892hRh7RdtvXD1XZ42GFOQ5Ti6AIR+XtBl1nBJSppwWI9MxpumZb0S4
bMcuH0ZHZovjcTFMWe0aSZ+kQMwL9eRDaXvudtLddAoOyiHaJzy6sSDA1Ez1xEO8r73EtIXc2UJJ
X7AUlxNyQQoiJku2ra/hWYJeCkbakBs2O50zyLcbe0CORoLELyr29KPH+0YabTxVDRvZ4P+Czvvn
FxCeSukiv7h+R7aZ0ahBVzIJ4SPydm7olz/rvN1pk3QTFylopMkzyv4eMZBjLKK9WeIIkmkYy6qd
hF6HiGXBtAUN/XMzrPcMd9XCSgK9eMFIEttC7SuNxMP/y8BfD6UetA2k74CTnMZDov8nrjL/gX/O
tfv5fdhl/b/bSn6iaoidJOQ7cvSjVnSkJ/X9MCluOJReaSLR1Uc3n+/e/8dQDcbIY57hrhZ60kd+
moosAem5/2ZMnuIhfn8yb0JOpC/l1/gpPOC0+zrcbpqcXx/tP5GXLfhutPE4d5XV+AoPE1SQ9vqi
ebbAf3/VB3Tx69/RS3cnfhPd+j+gkV/LLDHEXMq+JNUXmiyWlhqoGPCEmAAG+iRbSexRcNu1eWzr
U/zXNP+K2nrjpLx2Gb8LulY3hn1YCBq99NNoqs6EwHHcZ6iTff/8i16NArBK5xZDGWDdZZ6NMPbD
UFZOBVwE0/odpRQ2tngPV45HHUQVRSaF18FF8zMr27oWoWSdLNRQeULb9Ck3rvuNEOvOZ1pJyaAa
vXLSq9JDI3M/Sht9pAsMOocPo8B6fnGdvdRO8OXIDJWwUU491mPFsfsS3iePoRs5wl8iD7rExfho
J9uYTril6z9VG9fZlS/1Ifxqu7eCPBYzULBTnvdeAHxqVFGrE7a4V1thVll/kY1SnEHuP81540jF
aNfhN9PYatxceTNBpmTdgaGk+b7GhGmSqgymSRow96GbIUIxiuqh1DXHLyubkW7M3ZXDAy0WyAPw
srm81lTyYRJTqRN5yhR1+DS0X+OmtqmxymF0M8g5yrW/Pt9VF+4t2Asu94G29IiAGKyRSU2u5bwf
wvZUwVfob6p9+Wr9hQMzF7S/BZGUL9f+ApEko4aMDEp2PboinoMyN/OGhYngZO0Kd/Jj9XWRDs9O
yd6/M2jFu+1B+DI7amSXT7KbP4q3ubN1EV4ekx9/h/zxiB6GTBHijN8B9s7Ta/ywxp+ICtuhpjlB
5jsJTVetFbd2vnht/GR4UI5AHJOErcpkqYk8gWQo9Ymraaeolaum6UOmHlTkMLn8d3XQfDfT7Cgr
VD6Mm8S684vIlovvZvVDTX/EVISz9q8W8JSk3QSwhngnOL32c6YDrqRwYhF71+/r6YzDGUdX/liN
JwzR7Sz8qgbDISpHu+ogMcwPefBVzBeiZ3wAuwNqjuNhnO2kexXn9pDLsTeFeBiZom0WuquVODbM
P1vEZQNka7r+e65Re7Y8mEu2WX/HtUVvApvYpfElzDu3KJ8Qnm8QKA7O9bzv2gkgjnYzGek+bh77
4i4Olh9n2OOMDAipWK2IjjI9SdIPvThlseqqKJEIyhe9elblHxpilrmeeoCLvdiM8RLD3EWp0JoF
Aj9OEHyUvVJYhxZly6wan8VSPHS98kWse7sYEP4oUPTqUcSIEsYBrCVzElnbdX56k0gdfiWznWtP
YX+bTvwDoujUJPwDqaMifFcnaEuU49vIQ/FwN/BsCn/Lw6sVojo8v+LP5wopjshThp7o7Yh3jzC3
Ttq/zd0xt0LXHJDejXgNB+XOaHNXMb/Ew4OP5LDZxl+E/Gcl7hYF4xhAtmTEdq+9IpVbNY1d9tFe
7DCtgATSmX8F8PVB/DmFLtrG8JcFkNpE0LxrVVLF36OJcKkinsMm/2too0Oh145oPauImBkC0Ovk
2cAmgnw346RMsDyaUOy2eJ9lPZrIxt9zjMFFlz1kgbwTwoc2YEqmyZYycZ+UAzNtIbCZ2yOeQ5P5
u+773aDNB5S7G731FFoQAqjCEAJQ/7eghJ4vVrswfbNSvC6TZCc2qI5SlymEvSaWd1L12lnYQ9Yo
mGrBXSdoRyUOPYHnAAiWF0TqMQFJPYvhUevguRocNZw08IK56/iMepfuNIRFla7YpVZ5bMCS0/S3
yzny4rI6UPyzR+FNw1Y0VNAbbdMbq7hJsTOSsYzpqvpZkHJnHsIvhtofRGRImx7Lco4dv3OS5seY
PZpBbetoEqJB5PgmoElfd9NEcLtQv8EvDXo9osrUKls8nm6H1A362fZ1FcVv6ZHdoOXw6+ArFPHk
aYO2S3wsrIbQHrLexqnrJJS/0hZCGhTHJqkfU/lbtORNylsoLv8G2tQtVYBaMc6J1b8NRs/+idvH
QlXcTvxSxtnOqhCcHrOd3962Kjq+g7SbcB4TrZMgziytyjWMzu1ibN7CzJNmw/4/jH1Zc5zKmu1f
ObGfO09nMtPR5zxAUfMg2ZJl+4WQZSlJICGBZPz1d1He3e0qOVQ3Yodj21IVCeTwDWtwBxlUgMIr
Y9218CTx9VJbzqrLZaQ8sgLYJUgTEoqKQYoOWrKgETP+JB0j8Ee6SbkTCfUtzp6rEoxq7CKD/xzD
EQWmbmHB3ziFMq3IvqIkEGZmtfGHhedsFPte1l/rOr8T1A540TzY+a6pBGS0xVK434fqzu9efdhN
4XbPLoixH+geSHP754gZbEmyz4HYYiaYHvAKzF7afmerx0zDvNS9q7S9YaIPumyn5aauX43pxW1e
DfGtng4OpP+p/zZhlymLBzmnepAB8oZFlx77lixKd1sihiQc5OXcvhsh5ls5r10N84UsjiBMjb12
VUE90evjnU/eehMSh5a1iqvPrl2uXO9zkumQ8ToU8S0viD+UqWHEi+opgAYzC+36WIacfka8EVK2
9mlaustpjdm/aCHug3o88oZbzKyb17uK2WzhZBXMkCCdizDACtsVe8JUCEsIZGMf+XGTDvvHk/C3
+7sK3mzBY4pSdI0ORLeADdmx3MYb+DAtiqO1d9ZJdLPw/z5cvHyic+T1W1oGPxvTH01ccVb8tJc2
KhL5Sa9ncdM4GFZgMvW7W4/11l1elUJcI+8BbcI1a6taUugC6VvtqXd09Dl++22ivEu+fNDABoIX
l26crdj5u+YxXlgLuBOEcZCvi216729u3Zc5B0iXhYTLq14FMryJBVXz9Jwfprkft33EEMV5W7Yf
ZjXxMNnCK2UBc60oi7BdQvZk5WBLAtZphAkEMuB0nS379U0njvfxMwaGsBkAEzQeUCS/fMvEy1Wi
AbU/WCv7K5xqTW9d6yhbi20Woq8lgvIBPJYxiVI/THb5tr0Rv4OD//7R2BaoYDN/ZBZrmOfhb/Os
ToTMLUHRSaP3fmsH0lJ3vvmlgX+ePS2nAcxKczO0W4pCfAtgOODjKEpMARKl4+T8cL0pMqHyLcnP
KXlsm34BqYPQI0kwNIehf6XY3XPEIx53F+BSPTLnh8qPVfvFAKUjd+uwtoYgddrlAGTIOJTBLD/l
zAFB0y0KC8BsKsRqTPNoKt31fJLgDINn4Q+3O7Ac9n1lCseFOcSIrUOmzaXX6sAW9spIa7hifVfu
fe03wQTyX9FtHHM82GQK0Z+n6VGD2l45d/3s0oH+tlL3Qn93rbs435UpSLTsVZFsD/PmQ9aMMzcz
MMZHUu9nSqEHB6vOGu5J06U4XftPVULXTWVENX0UeIx+rVdxa0UVbCDd7rlLU/TOIXxRv/LhVTtf
5fg115Byr0jkJ33QuHIRq8dKPEgGMCrM1wo4dPG+WKZG/FYAGKHZuCiAYOF0pUcdJgP49+CLZWwT
g8vJjOa7Vx5N8PIorH8cJ98m/ucsx8weloZ6yFysL3dLSv5E6nQvGf0mNNjlDKrrMDwguvjckzxw
YBlEx2ThFMUhqdXOr3G8g/0G/mJYpXuTWQtp/czRMcriLqpSNF7TYlF3EHSDGj9l+1ZDrJL+qBCP
esWG4bwqTBbAkSiE6cMo413OnTDTxp0P3A1PnzwRRylQmnUeb+eAvsgfp2wIYzDge/Zg2C/d6AI0
/gR0/rJx18w5Zt6680DNh2h76XpRNsIrDsLE1dfCtRH2WVGBfIVMOwHfXDRl3R565mk0ItFuWn0D
e36mB17tK2hLzysYtlIzWOJy8bSycQs1+ZjpBVR4x2Qpkm6TakDFAIkdx5e68oO4XbZljJd1B4WK
cCi/W8kDl9vZNNN8Q10n8NY+eeI/YZmSDk9AdGTwWylS0D687vPI9So3MeHxxCwdNdW+aE8sfyqG
B+6/seGh1snK6GFT2VR3SQLKUgWpSWDHnXKIujxse8hhsHsgE1at3UZY7Mui7R+BVIEraBZxnm0h
778r4Zrh0yIPSs6iafrmpuaCwErKGWZAPX8hSPaa0t63pZrVqALh3U/TY55PUB91ZrnZ72ap7wrR
wNVSwKCXLp0mg/kGRGER77mfk2rX1PEqBQ6p48XW5Hxj1M3SgYOK3zfQVrDCjuBQc2AB3OWL/2gk
NOJ5meqDXUYx0XDqSMLiFgpkDhLevb0Zw4QmEwoY1+mtXw1i7JuxOcTaBTF/wDuSUdLIoFCPH5ct
/nCY2/C2/N8rXSXwaYxOSmnjSk4xBm39s4XRbWHfks64dT9XhwlrvNJCIoSrEJhFELKQ9aHkZtij
TvHx/fzpGMcNAbADIUEAIsyrA9X0ksoTUIY9YAv24E8yB2AS0kXVQmz8FdB8a4C8VreOyz/EJ3Ph
B2BFHyihdzCusmqnrJri5lBzvKTyqWBfP74v8w/n8bycAZ3xfBRUr4FPNknatI9zfUjy5iHX6WIA
vUtx/dkdXpi9ZyVbuL2/yOrnPB8jnTYgKJe7hnihmBTY9djlk+GLWaff7JSBsDyGrfOWA1UEKvwy
Z8bCGF7LKt5qiDIPFoliw1o3dDnAIkjEL535xLtmmaflsupgC0bFShBk1h/f5B9eHhDlYH6fj30I
+14Fs+aI5KdAb+OAjH8/QMHVXGLb/Iz8Y9gmxxglFJgKxtHi48u+r0ziqoCvQcUG6uioFl7ulYTJ
ihfJJNCdhoclfCN7OkasgXsx9hzeWquPL/eHFOHyevNk+i2waZgPwDzDXVZvzhbnCV+ztV7nX4oJ
Ri5GcLuJ9n6RzxecFfrRsH4vFmZOoNK3hi3QSNHrXoJ80dNd43z5+L7eXwXCiAa6+9i0qP9O5MCa
nC6zY1McErhTOzifM/I8Drc4iH8ASVxe5mrHwoYpae3iMnRbPWu4K+QLCAuHbkiXUgXd6naR8/3i
ng1BsEdC2tJm71AxWddpk6ZdBlSMWlFQkFwqb8z896sblwCzFy0eNFnfFY8BKIAlelVkh6pBQc5Q
UWv6qK+ooBkYCn6P/6Me/p8vw3/xV9BM8hH06ebf/42/v5RqrAVP9NVf/31Sr8VnXb++6sOz+u/5
o//7q5cf/PcB3cSyKd/09W9dfAjf//f1F8/6+eIvUaGFHu/b13r89Nq0uT5fACOdf/P/94f/eD1/
y8OoXv/110vZFnr+No4Q76+/f7T5+a+/UO//bd7O3//3D4/PEp/7XLY6+ceurF+f333q9bnR8xfQ
f4LXDTwQ5rIJ7QV8X/96/olh/ROmkpBBAO7D9aBw+Nc/ihKBzL/+Mr1/ggoD+B2C0rlDO29dzXwp
/Mj8J6RDTeBibRPYLWxrf/3P3V+8p/97b/8oUB8sRaGb+YsvYgPghM8+oQBvAxWAuO5sGPzb7mFn
zOETIfxusJwBNoIpuMaxO0VD2SiY4PpwC2gORmHQqIGWbqAGWHc7PDTyXAesQ87WQ/csGGx9zPpB
LA1PjUhtTiOaMwIFqhPuSmxrTZJVn+PneuBvROn2kIhkYcK3CGoBzrr0BTgpoNqvkoB0ylx4qsu2
tLuL4TO/0ihEr4k/yUNi3iByXCESzrcPEBwoQOhHOyADXy3/WsEP0dc1v6MGXOZbhp6DyakOnTZ2
luOh7GovYhOxgiQTbNuwGjUrEFnGUdffzNZDedTYDQY98R6qzlQ5cmUQMdxYzlcH2TxKMJWBR5x1
WTFdztCO316SrspEWy56EhkcO0PYkeIg85Gm1axPt6CbPtrwNQtyPmKzZxOqa5Akz7rxbaIJiZJ+
eoZZI4qDkNsPwPNIb2QHZ3LI/8WX8/AwcWYFNfyJ/+YZ/vsJlIihqbjRlHcD88djbndlBJ+JHwz6
TYsGqdjeI9DAzup4X+LhnBzd7XyEwluFDiH0jcfQbSt+sFHSPI6gK61yMIbSstlPSvEHNehF1Rev
FqwhoRk0vDnwqkMQj5I8pp5c+Z23rVO/2pE4sqn+YekGwjQxtXdFmalPtT2gvi0kA8CauujPuMN9
DQx26IxuBSR+R0Lmw3q7mWx7B/pwEflohq256b39ti/8vfJ+X2lXjm/np4R2JUoPFNonc3h3+ZQk
WG5ABRb5XVF37OjGybPbdOXSMJts3ZljhdZHwUNQRuXaVshLBMiiX3wHdD8zy4vlAM5P30KXxnGz
+NiLioRpiz6n55BPfEjT9cfDvcIi/xoueoIzrRm7k3WNlGlonUKYuSnuSmmWG6ycRU+cvW6h1TuN
o4DMB8HzhoeVHBtzJ2Aa6scPMovfWM7KdeuBGEA8KPrku8nF7pLyPHKcHm31+Rk7HQwPTZZGHw/a
uoy9MGhIVVmAz6OX6QDCfE1jmlLXV7YuxZ1rFk8EjN5QdKl335jWaw3JmQcJgb98It4uiwr2ibZO
+qABIDfrvDh2MH6DPaeOzh/x8E8wKEceWMVMLaAhZczSQLA1kdNzj94dvMMfcgWcQD9aezL2C8bt
ZCfnd2tCkZZPZXlIJY/iqXH32sWMq6dxWthpvCjMPoaDQSofZktW0jZ7WjnjfeXCw2TwDEQ7IpTN
ZG68IZ3CzsnqG8/pSgJhfk6Q4QH66azBBwL71Yq1SWqLodXeqVK03AxsgCBOB314f6JRP0KOATxM
vOKiLzcyNbojV85TSUd7Z1R4Dh+/tKtW9zwY9PFxLsK6BS195COXC0PUft+1MfFO5zVYmHG5iOt4
WBQMuJy08P3gvJwnyBcEHeSw8FP01jJL3RrJFdnn10ig3D9DloFkMa5Ji12DIpeSnJy6JMWLKcCd
KqAOP8L0YlGBL7lDdwvN/kEr0IA0X0gGA82K9fbOAyO36AcnFKwcQ4drdqzr7zmakF7mDI+a+fAs
bGCOjSfvoQVsrSGx3Hz++EmeU4uLjRhPEvxHiDxBJ8CAC8jlkzSE5SWFnoDbN1U0Ikc+AQ0BZQlj
sNdEdB7qI/Yi4ShpiRjIIz/BcmhrC90E+IoEVY3CmW3/5IpGQ9FYT7QGSMVYJH6hngrYEi4L98mv
uxq6kOibuUksIr+ZMhT0coVKDvyJJWNFBF4U2aCowcPOcGFOmKK6PhbejaP7/QYF+C+WOFzugDeG
scrVfhrnduH0bmWdBqNXYSwg8dSn03byB/WNJZir55cYI7bYTTYDU9xrIh+t9iUW5VT4gEL5joza
ftqYZZLuCtDzWQaJsr5IXh3753llUO2VtxBw83S+fElYdojOQe4EHNO8jrikIUkz2jFEBFVnhRwO
iFzV06alDd2IPhJ2HG+hDlJuxtRgm57wL8IhaOezrkXL2H35eM5cpY/znEeSANKFC5lTKGxfw0K1
y2SbE7s/jUaBM8cnh5gk8AmE8j7iC4HJrCDNI1hjhF2MPbHg2J2I7JLAx/+tNGlvLsN5ml49IYQU
kJdDhjkHwPMu/1u4E1eDx4nyhpPRj58UYDdHXk1bVKXzLlkR6LKsPJC2A68VqDN37t4vtfqWzht9
SqAmn1UIKyGDzCB7sHP7rAAEHYqe9lJ3YpErF7iD2WlYk4muWSLtW9HaPPGuhg86O9ww5jgd73oO
uX8bvsQGqhCy0ZM7n3eWRyKUGAM36/O13QBBnOZwkWHxkB9UNpho0kcG1SgOilug4nNZ9nokDmyN
EJSB+wWux+VImN3yuVRmnbLaSfe21Q0hh24iSsXotWYqc9eiodNCGXzaSatYWUknl6WKyWpGUpXS
6k9ZC+RP2kPDaerWJC3x8AYv2ySyRNs5GTYknY6EJGphCBtKOiK17vLkFmfuCjV6nqSYoLBMn+0S
kDxfzYiKNmgeVIZ1crWTrnzho02is58TGXBc+4Ncgla5Hsey/myaD1Xl1Ecey41r12oxjYWE93dS
BD23QaFWMdsY0B9ZfLyOjMui5HmI82M2wbPDQJHSXT5r6uQZENbCOmEUizpG4U5qX6+B6z0WGczR
6/gH8FflBgmgWE2wEpGlKg58zE+1mr7VtTXeD4OIxrI3o7rpZdTZhb+qplLtE45cSlbQL5wXmyXg
zWvlRRwYmZFEvG9u3Moflt/FnVzVPFuvkl3WJ9ZJSucrdFm2qDDdCIbNPz4t7D1IvCDA9G5mYjNL
a497xsnw+/wOYkFOZPUMOUxqyUXG4hpNJ9jxTgn8fQv+NfPS1/O/+gRVDKNIcwjGwCC361tElKRv
1pTXRwGXdRSjOrQopFqlfFhwCZxJ58fQO+ntcqNc9Twv3HUn6LGyUrmz0roGaxf22tz/qk3zjtGS
7Cs3LvAdhRNKYj58PFGuKk6/JgrWIqQIQcIC2/5qe4C1yOR3TmqeQATQjynAQEwwaHfWAqLlE6Rz
KdV0iZoUhetM/YOr2D1qp0+hYzqCwOMCNj+BsnqDyn3VOp6HBTYNqG9g1SDVhCDG1fztfCPXnmGe
auxpUSXgv1ZikRfG+NksBxrEelxAjwCyGEbVLlOZwria2MMmF2nER+fLOWoe8aubwvDKhW1BbdVi
JN/wleVX+rG2037VxLkT2jD7JX6Dbei8QTZMIpgQxoH4LN73RCNzm6No261JJBjsDz5+AX8MHObD
hUISBxj06xOvtDKIsMkE3tMcHVFbxIDoqOmnkVY4ZbvJ/BX8ojweeX69pcTqoVA3ADRulzIwnCpZ
0aFPVwJOSIA8AelnukgDrPkPSTpr4WfOhubJk9VmyerjsZ/7DZc7Ot4SeIIQ1UCagwLp5VtCoUA5
BcHbxwzbUxD40L4UeZiPyFHaHIxiv+3lPjORY6GEVkY8dUPfgk/2fH5Dd7SF+m0N/XtC7X3a5KEn
VR7GxI+DVuXw/srNT5O0vilVvc2s4qCvSzeASx8DQ0SawTkoqiwDPi39i9X0/vYcE3x8k+8zZUxF
sJRQt6SgwmBXvLzJOR7pORHGCR1CkQRT1X5jecajwoHzN5mseGdB3Z9vk8aATt68PSRuWPodhcWU
ykLZZjVKTraNyrt4hDZOtgCxNA6KFiCjG0O9RBX8WjXQIkKsjcUDwZOrVQP5awZkem+cRI7IMkNZ
HKbdpIvSBLAlJBNqS6xJB0YFTw0PsU7gA9e74D2oJTdGclkv/3sk0JYFVw15lHlNJOuNyphIlxun
hmV8kwziTfsAYUNJrzHpws4ZMHzu1GxM4UR179m7bOmISm7OWYnTeCTAYytvVRHeB7vwoMaQcKCA
Rwdp1MtXKaqxg+INdpXOhWWfVDUkWUBtGcS0piVyjnOeyQp3AWEYgCD2fYUAxMLqsnULOEj9s2wt
Bo9cAcUE0uKgqNwVyqzDwag5mDnUezOYkQawS7FvoPWv6JznBwqZNfRLAdg/q1heDr0uk9KmfQPc
rmRflJltO5CDA19xeCvMq8nr9BRUOhPASPivpQNaqxLW5nxG5037ueR9ts/Lm96gf5hy2KbBqz3n
y4jeL8c18pRYcsjsX7m74ap4VbrsbZgswC50QhfWHIQpAkLkOUI/5xKs0DfD9PdxLqQF0Zzx5q10
Pj4uB0JqKO47yrNP+ZSOK5MgEUzNTWoD1gr5Exm4Ex2Xamw2w5SVm3MaUZo9BmU44RRTN/Kkge5H
olAN5qRbpbENoOSoDoWDwdoQJrSt0j1YDdxxP14sfwiMMXTIa82Mu9mBag6BfgvRwQ2jSJEd5+RY
lbFzq/4pLyAdHsToBW04Ul9UT4AMSORLMdBkB2+6ctH0xvFcESG2F98XfQIEyFwgmUbLQnk671cG
Jus6a79KA04zJUSOgGNgnwufkiVJW7ol/JbYwp/OsnmzhCkTnWmD1xm/skxJODpNp4SCle+PpHto
G+fTOakvEvnUe8kp6RE4W6OxcidUdjKK0kZ5KHvGdppDWOtXVld26yIkVustTCcbjv3OLZu7fsji
Tx8/evP9PmXODmM4MvDfzKi4fPTE1oNReJ11KlxvX/XKfNRlBihUatg75d2PyjF2poxhO+Y52V2V
1SmQO3Bi7gtzZRFlBqq1yBZ9VPrJxMfmFMvMph+506Z3cVNDoVeB1+exIo88eBGoOdzuBdYrZTFq
AnUFENJc603dvl5YtSnXnjeinOcUsBR1uf8l9VDzgzz0jfuep9TlyQ3gxazXDrUKsMOvc7EJAn29
bTTsZOQDdEZG5S1L2u91hea32QkdtJKtnGbqg8lKvKXLAb6yxs6PGMTCBYHaY4upHCS97UamAXOA
WKHBK4wx6LskarEN7pg1+TAKjIt1G+ugMfLpV94OgQH09rEbsUK9nJ9YWhs7Cfg8dLjTe8cmamkl
zi2Z4T+sMhMtJZCBKfzcIfx9lUhM3gSFxQy3LEHs6yrg2n3arkc3Icd4Kgma49Bc7eLSXJJy+C5a
72UitN2jTxQoCwxikbovgrgb1y+THc/7x7y2vKibqhIvE/XJjvZB3ZQMm0b1LBhftkp5N44Bc97F
rt8boE+o09hwuYCW6uV8zZU/WaRiOFfnWYO3ZQVjReRuSHsOXNFIg/MuwGoXreI4BZmfforjodzY
n4iVjXe6BguB1jEMxITjbopGwv+pg2gRlP0/de2MRGybNMI5ku6Rej07ug8rMyFIhQyY/3EQckag
6tbwzEMkhmbZx/PyT+kI6mfQFIX6F2jh14hmH207TsA4PnHnK7ZisaSgTixHmwZ6qr37ZD7qkMex
HW37p6nIvoCD4d+3cy2zlO19Ut0uoFzSgOaTd07z0RiFigPokvQqQ7IHahpVkbOT704rnk79zsl5
vyASXtSd54UQPloINcpfi8eWwPLpHBxKLOOh65pt6Q1BGXdPo/YAz2ztZFY1c+9JeTtIeH8G4rGB
NgQIDU5inMmXs6Nz1JSkPiydfYUqMNNWfmdk8J4YrCbftXHmL8q4wLuUPnR3TBpklItjnqyrCqSU
G29yfizXMxWCBRASQOg8i4pfjsVvWZvXpDBQdyLLmg1wPKN2jqKmvYmlf3ChjLE8v05uZQCuGzW8
lWYg4dhMQORPjb+uM+ADhqkAgg1hvyutYQXWW35roO+TfxSpUWoERAaRIbrblwOFLLjli6QFhH5u
03W23ggrcxbo8ImlEyOgEpMDBEEXg1IgT+f4ZWYMQ9CMB57ZwjMTYtRHS2Qbl0PM8OPHeFYluXyM
aHsB94H6nQX67PXsa1tVOlNqibtzpaaMKUCfnjYjkuPy/sjodnBpFjpuWS1q0X+uimR9Dghjd/xi
CKc/tFi/IHyxJyP24m3t3Jex3S98qyX7RsGWkXYBpzF6ARrdUFwqPPcdG3TImswe74lLsLbslZwn
bebrFxTZi2DKgATF04l64a4Ea72NK6pb3M0/NIZmJAKYh+DiQPbgeg7ldm+RQQGu2MwpAvX4A/hd
cYBuprVIzDhfJbR99Gqe7LzJADNgPjrzzIL8/k0h1HPudPUi4BQFPTMUJBwM6er4SFINO4HGSO7O
qTWvZLtREodCCaefrEDhtB3WtQkZ1mxyT03BkCpKlSCZF4dBec3CSMdt5zD0T6nVLESqg1J/ixGO
7a32XrVguzT2sGgr+iVXTh85Hphe5z/ge6FWTMsEIEkjjQYtPhUWjGPcrpv2jHReOAoXhuNzk6gc
PXC9StGAjmU+wECLQYoqD6rJGVHFb2CmIbo6sOCykVBX71PgCwYKcN2AqJdkAA9ogLTs6YtMzO/n
g6RwsudcFGIhanbIcbpBHh3OXFVLQr9ozJC3eRNm7c5l5XPboc/UkgxuL8OIJq2VB0laffWdkS87
MfDVhG0gyBLp3A+9+6VwAN/z0hPXg/xZWPmJ8Ax6nHFz15bFPkM1+54X3nIYKTummqGmDiqkrfx4
N0EdCIy9ie+l633iXYcqDt4cYH1TDiR9izeTwg+u7ZTYTpX1ZtMaPfQYLTI/+SmK3r6h2/+neYoW
vw9Zx1nSwjozOn8L4OXcFLWGGVZ73nelf5Tgd4Z5Yvz0KCQejWzMsAeO48ZPK3Y87yFe29SbziE3
Now/FKc9H2WK2bLTAO7PvooQuJ9PJqTHxd3AAbRnxehE7VyoVT3dorXerc9DOMcEr8YQ0xVaaVVY
A9Huy+lhyKm/qBu9jDOwAmqWTTdqRu8xLlBJA4oO9gZz5fxdf7WzG7PoaxvBtC4Be0AdSDbGt1pK
qIyoqv7CpjhKBpQgJTr2a3PK11OClEtZAgFm58CmxjN/JLrFFC4Vg8tWsnG79GZe+z4xAJwJTvDQ
wbJQMrh+jG5bt645QNfRBNcgSHMTNvSx8lc17eC16olqyRJYWJ5bd5mw0LGmkh3PWyfKjLBdrKY6
5JMwgBM3u+XHp4L3/szC6GaLJ8ASsC8CdXWRMbo9U9otLArsa9xGsq/Iwi+o+tZ13IUreG4uUNKt
lrbfOmFclS8a0KVQ9+g1Sk+627yJdwM34qVutVqWZuFH0gXTxizsqOsHc2F3pFmmMYodXvZkEiy+
8zIUzV6U9XCg5nCqTEJCq7aTwGz6fs3tzlmWUKINysZT387/xweGoriJ+pyJambEs9pFa+QlAc5l
mcii3KGRv3Ylc5ZWVh+YU+DlnluNiXFH+pIADE9IAE4hQeUPeDAraw8VAraltqEbHD+I5iFuGbiZ
U0uXBP03zrCFnvcttMGzO5GA1tT1bOkqqb55aNnvu8J8KFlvwtlB51Fd0CmE+iBQN7P+IVF9uiZQ
BhuJmDa8swHwL9kz6j3uojLM1UiJszy/Yi+Bc01KDCtiMYTv4csSNnbNb7xm49dqvTx15tMP0TBD
GIX85aqqkRddlfEWFb1zvD+pITlWdH0+guzqe2PPPGtXqY2LamSgNNRSaiKB0sjUV6idRQ7AuJ+G
yonilLtHbtpfrRip3nlDgMIFTkuvpKCociTawwBWn3TNaCxA5B56ywkr0AyicSssmnyGh6LEU0tO
k/BfDdOtILxXtQFYSC5sKeHp0Les3DSqeiYgsO0M9D5LiI8hw70Dc/d0rgHIWMrNaAzdjsNgm2fV
UadTd08Ej9y+Qsfb93JgyTpoMqcdW8VE9stftfkMda4kTttDNlZqY6WAfJ+rv7lLaJAI6LrLM6m6
djSmQ5buh1pFqCBCyqdTI1L56ocA2insm0Etajf/meRuHrjw2wynIjdWfQZ7gdTN4E9bx6/nh23Q
EVXlhHP8vk2XAtXDReH/sP3iLieAVuTGsICofVTU0jkW6EDXMAY6IBGBS7LksjqaBhYSt7MVJL05
CCDFHbfLJio9M4l+DV52WGADwSfHN9WTae1Z4kUXXX8YbO+VeGQ5xkXxmGu61Q6+uUnHEo1QIKBy
cIwKZTvBfCiFxpAmIR/6g+MSLFUj/6njyr6zKv7k0g4Swwgx784lL8OHhHtL/e7OwDkZ9Al9kN1R
e8P4FYq2X3oYxwVZ1756PgoVIIIBZjW+yCnlG6e3frauD7IKkHsR3NnLja7cMnCseFxxQVSUNiSN
JloPS49OGzU0m8Sa6r3MoBiAmHPnZSk7sgbtfGQu8PSSE/5tAFu6kxjTVKs7GzKn1aAfe5qhKzmj
IuAhx44wPTX4KF/cEoEERAIHq+jwxtBVOK91motp1fgkNGyVrXpgxENUjfwoZ2hVzUcfKVWDL85h
Woial4P23bHKDWMzFMOz43XFruAKbCvscp0exAoh5v1YDyDGzP65pB7LoMyaMuSwnooqEArq3l27
7Sy/z7m3srI9B8meqea+BcSL5pCq0owezgHzUHV+qHMoEHi9sKB0TsMCzp878wQwF1kiCkOQJOOt
QUmG9Qv4QEtBEq+Z/FLZEyhzVlxuzKmL0Dqqozbv4UcDGMTRpTDxcoYWnGS3CVicyBAtaDiXpQRM
Nb/qwfDzInMC7doGf7wONBuezDvPlwnQcxD601nyw5Sp/WnQTbIhZZ5HsrGXsrVs5Dn0gLMbxTiK
JK3MM8izZnPQyhSPAp6YbihnrJlPAQhzbQ3yJOh/pEGvTOR0g1nKQh9U2iUqeFmEmu1TkVo1gkuv
i86zUFljD/J/8mLEGEpWZF2IuC4NgEegnyadfjKTAQKbTbyaHCiAx3OxATihGPZ+ulojFB+Pqs/3
gG+yY+efcKnuATYsPwe4kEGRYXqofFdF/gbVfuiG+pjj820ljSaBhv52MFQDsJdHO/bbpwzt99Cc
gWQ+bL22mV6biRJLPjhf3Rpqyf2kzCWW1Cnm8AeZk3YLlwsc+MUt2snfFYhU13xiv0rtKbNQAG/o
DgAgvUqReCLUB6ndZBVKufJ72X71EVhxD6Lf59qXQWu6zHSyKeeJD/0C8AHPoES0RkGOz7s3r6oi
zRyxr8p026QVEsA5UT2HmuegX0qQvBrFBmT3xpcEW5NH2i8wUwqIBUs939ebwUbJOMe+h0Z1Gy9T
K1vBqQ0QzhLOXnMl6Vz4k5SvFBVySxp5rGVx6Gv3MasqBUopOGLx4MZhwgV8qcz7jIZDnhuYK+Ov
d3peijAeP0pTkFXlmu79/yPsPJbsVLI1/ERE4M10s70rr5I0yShJJTxJ4uHp7wd1J326o3ui6NZR
SLXZkKz1W0Vg4lPTle/rf2OF6zl/+4K1A17ALZJPZWbzLe2iy1jpv0anetIrmbz0AdegzLL6pSxi
0t4Hy34g10Dfrj9p2WnWrvSB7+Ye92bfzLf1MNUbXG4tsSjrnxJZeVWlP5DZ7NB4N3V8bWb1rlup
85RlwR81ULKcpfIT3eMehQweyDLRkYjVyfMcO7v1KyAZ7FfhympTBUVFE5cAA10kMytRDJRb7/wo
5gkQt9rXJ24d42hyJ+2LzP2slFPeIJXy0LEpoPTq/x8O49i4kSWQPZZduy99m2L25foH8UwhLktE
uPA76+06AHlXTMWGbNV3Z/aaW9J4KFtmExnkNL3ppVvtxqK7mQ4/hJ8gFusc4Z57OlV9oB0KlvRv
RTpVl7k3zY1ua3hjRxPk1tScE5qhaJPoj+Rk4XHWgN99BaFEQrwxwiSY09nmRJohTY5pO/6WsgOV
Tot5j5nxF8obnv5l17EVoS1wtWK/3opz9mEof/Hq2pepb59BRKZzDduZ9Fly9qKmDifgiw0i9vLQ
dBYyv8Cb4K3Lej+WOtrrTHupgyLaRnbDzlwMt9lu/CdNGy+MFfWRS8TLc0SP7/S4aKURv7sy5n6J
uZSPhAXfMKT+bQrHOK9Dkhh6b6tNxXgwc1k+jNo326SFfsEyeLhlWDpN/eTxV3BseOa2JYEtj93L
JG3i7wQzVTGk+dlMaq5rP+0i26GcUmISppVIHpss13aVk3W7rgnkdvmrU+nE+3rQsn3VTyTbTON7
KazoOauLE1bBkEo5+1SU6jmPIuuYKG5L5YcFbw80WfUvUdfBzS69a+I4Zdg7MxN70u17f3kh6k16
Mv9yT3mYlEcRyqQ693W2HVsxHojUdMIBEPQoydCh9l5uLacktWXBBbxUUmwnX6ygaHYtSg/eaCdl
TOTuBJUIU5AB18IKXqlkoEWmHn63k3cgbgeC1KJZWEKTItqazrnkceoMsdV0/2h3NyMYk0tcDCbZ
MQk9z0X5CFQWqlzkm6/DyeyeyoVoHaV7WHFa7CVdGs5BVzzZRfKxvuZ1Vd2nYLTvfvubs4A0FfTm
T+tzzfZzilxdQL8hGFsfPRdd8qM23yN72vdjENoih4H4OoZ46S3/r+O3K6H0m+NIGOZGMqnTD/ug
lfG0qYfxc1001kePzLhuEzc0vSVNnhxpm++2w/DTjdl2/PUXB9e0Ue3i0ii2c6Inx/W0jJPew0+r
PwWKJctS7t2oslOm9/nNj5qNPsQ+8AhZugMjN+9qfCi2MnZAfN5x9jPjPinjTx7gbdQGO96XfJlJ
R+U5uAAnuVWLnRu0zp6RZdtXH+SkMy3Fst6h7HgTJTaGLij364tL9XZ0GAtWAYjhkNqjlPI6pkI2
QKwsm75Hr7iKWPS2PSeGL8NRHw2cNUN6mWzr0GF33PjL45xTVUZ/b01sizROVEG2qAXhvir8kssx
ZdgDr5C+Upc8sNWxtYtFTDxtdI7QgxuN8U5WUXEpGrzpfTF3vHOM7FrCKETGMBIn+sOxNCTlUzBs
OZ7sje50P5gnf9u0L27FIuFEOnucROEcW+1BNPFr5jd9iDFofMyq/NFISLcSVaURWH+uiro7mln0
OTtjdWrsotiNjmtuM5eHovLjNsyKJtqKYJqQzHfleb2h5phTKJ/7LIxS1WKeObbDYNyjtrogh1db
uLvjlMf9M72UfFPDwFMh2+fAP7ZAj3WVvScpvUC+qgQJaJjLbbt6BgIqbqUtkn0p6M0Rc/ZLae+z
QZKPQPh/HzQeikTzWUB9cnGIZsiCKD5Hg/2kW26yqxrCe/SIAXodkFCfkYLqEumyiOGZRcydTDS2
+kX9ShwZSQQayzy6iz+ECFnHqFMkKZjjvDfnM9Wl5VPfvqhe17ZDMXwK7qFDrAiIkg5v96AI/kjE
vDFA50kfuuZrdUOj6mboL1ssBjsb+862d8wXJqosDGTgHpnMu8OqEhsMbsPGmIN9k1ubHrXFrio7
cWDk0I+VXkgm7sHfDK0zolHPDnk7SPIGoAqTTG+fZ6+T4WzPxFd0ZI3hm4kPWU0BZUVk5UPqB28r
1k2VB9kgaTGcV+zBnZNd09T2o54PYbpELhSTSUOxAgnixHiZ8/ln0SYM4A6uddm41+G2bhxz8pxg
Lz5kcZTy05kH7PfRqU+nT22KP/OpCE7ZWLBLkPGlRz6yY03IQ6/NW7o0zC+FpJ8G5FqwlC4ghtrK
oj9H2aVpINa4yj+i1HxJI/td8RPdO3v89GzvNUG5em4ZY/ZNGdwp7CA5ydL1iyjcdzUW/gGKBAeU
ZVdcaGntSF16rPxkoi4wTu6JzNqNEJ+6XXVAxpW+LR35zXC+18F+zhz3qNUR2TuW+ewRQrTPxFy9
aclbjEfUL5L32GrK7SDK/KVF3DkHjnpep8YG4eZmsIOrsYwDUVaQcEUt23a94s6CF2eZv1VKZl8b
e2ylj05b2nc9fkqCPr1o0Eu7ys4QmzXztJ9I3di2BIMEvp8eygz7VD0EaIkjwwzRS1Z7VQ3xLreN
4bTeO96iuUOa4IRObdr7mBJfOH8VHZRu/aZZgyxIh14tGWX02UvrlEiehLY0vzO3dowRyKpH3/vj
EM7i5uP8PKO09GxDPibcH7Xdz+zki6XHyT6ScaClVcuy0wo+eEPXbqsk45GX3AlF4RHxYpfl1Yr9
/M5FC2Pdv2vVmD2BPsaI0h450CN8gdqeectioWvsHTo4poY4y7dAnOBccavCQXHN2qTqz2ZR/TKd
OniQjvhDoC2JHcvmOxT6i0xB5R1lR3dWc2uT+h10ZXVux9Hb5/TdHwvheweRJi+VFn1QHDTdO/aq
TTY1JRcA7nD9ArvB+WkwuD5FzwNhVHtNayGswAzu61cYNU7YTuV09fpHtOYCnsdz9kaX/eh9p9mB
iLXhQJnoJeoSc4chAiCuIhPDBjlnzZTHdpYQEiVaVDXWD0l2V5r/J0/97MXsyh9Ib0RoT21zQBp7
U1Ni3PUk+MA6SfacIX/GDnCtG33ARGev/hDQ8qx2jpu07AL6RucC3rXW/do24jndpJ0Rb+N6Ml7S
ekQsnwfntmxMgBLjm7SbXzKboycTKAOXnrj3RTHtbGfgLMobAI/MSD5onT43hTmFY9ZXTw0Ugtvr
7q/BxlUcmbw5RNu/wYryffXD/ORDQ0ytTni2E+NRd3PvRM8r/GOkphMf+yUyW7XTBtG+BAUc+n6I
R/Ggcm/jZL1zcefmT+LvvMZ0/zhe/uHyvrBJz/up69+buT9U0nL/tLP7UYvAf5Kg+74n1FFPtWRf
8FDt5iruAb7y70CfwUliReREyb9jb82OnPWElvTcZImJ7GzMuG/yYt+mbbcttMLaZQZNwNhEhos1
2V+PU9No/X5sostCbO7jKZm3GLeKM6LSYCPHpypz4j/SoKUrFvvGiLNTi9XhIcW6SYThYJ10R7HV
sN+86nr5Z06d48yJeG2D4lAS+vdkx50XTmqkL9lPapCO9nNKIj6XmHTQqfZDLXBU6zcndMTqKsj2
wCDZ4iuIA++c1WBM/ZjfZ9P6K6axOuYtWnQ/D/JtnEcP3pAau6Tr8quXBCQ2Ti4tNN00/tErjZGJ
WF0Ci4LjMJgHwSCfo7WHVC9M7pK/c149TqnztvCOdlxmIYWPIpzxwykr22huUuyUqf3iwvCWANLY
VCXT8vTLQzmqMSUQ6XacKMLeuYk4a0L07M1lugUh3jSD/dyirn9o024f58P3TubWAQkRIXKq/VG2
dAMKr9BvvJ7m0Jz2jkyMjVsYpA9k5NDE6bzjJRyRHdmojZ+yPBdjepuM+tluIiJiVMDmI/Nz7Zjf
0iIIE5vkQFEMD3NkmhzGyZsyi7e6sMEfuowMQwFdAhjVWWwrOWCfntz7JZIQlX9JtAlVM1btnxvf
7na4b9HsD9sBPJm8SLQbM0UTXZwDHWaEMtG39j45eYFfDDdZjdrJwQAUEk+JMSpnb7I1Oipy0yc0
82cz82gPbdVzYZObFlt/A4mChAbtUUUQicG+7wUhwTx8h3KaX8sxePSk9lk3Kg5No5EbFRX7ojZE
2PMC22ozcoQa1vdU6GjOudOC3nkZQYtDbTSNEOSdezfCcQjamkSTce7N4D03g4NfRBaRlOzgybK6
kryz91MkrCRZ65hr9Hswsb5a7qc9EDs5CWM7WrEg7BRhgR+MezfmnVWZBk4RhrLUN86Lxipn6ULF
XrPYZFZYxeikW+T7NbyJxtETdHUVgp2UW90bTkJzghN+378qnvOw6kl/1lovrKbJu8AzvmTVAIjn
lWWYe4hCdK24CQkihYOyOPSo0+OxeIjoOYpjLKGE37RZvW2lj382mjHsBfZuTMPAEv7Wl8NrQX41
KCGQVfPdhVQL80y6G9a8U4PJLFSDJcK8SC8km2B/MhSTri/e+Xpode2nVyfJPmZvDEjA4jvutP4h
YrBnW92X3DphoNFUQJpfFtI0Q75Y9tI09t/Mqz/iyHghECWMW8LYYj35nk4ACmnwaPInN9In+5MA
y9ce+/CmcUuHwJt4HwzOd7d16t2ENBDvee0f/TijHUhL+MFtruBz5MUer5zyUQnaQVOnQGmg54fW
1MR2+s4k0e8rg+zXZiwXacFLNOvJZoqn753NJFiVTGXW7Gk7szU28T1hMN2hfRy2iWO/4QkogXmW
HrS6+czT5tSORITpTfvX7fvyOBJchq6cVJ5UnkdXvumFO9PFyIfy0PYOpp/t28l48ovsgfyN6jSO
MmxKRKsZ8/xo4sT37ewkEi3hHlbTjrfXQVDGiri0ns5Sc38bcdqfuRU+7E7dnHpDDEp68CCKDt1Q
HhwE4aHs5VlvTbJsm3gTdc2W559wGi3pDiEWen2bBuPJZIGlIhoFb+vKLpxdpw4DgtwuKZ+qqu5t
ZtonwdvxiOhoA8a2dzWdWF2dWNtktP1N4cQ/Rh6trbDdi1ZqRViIrjzSC6mNA6tPk/sh7sotPmtm
heakmclDT18fnd9DSAtccu2xI7gRisS8nC5u0V2m4DR76S8Vm7+D3ICYgzduGvd3ZMSfJWwNIvPt
WETBq8oldLeTB2HgRkT8pUn+lCv/PBn9j8wys/sgnRLbU2qcpRxQ9VQSAq4LLp0jzykIRdCZ9SFx
W/FoJu3wSGBNKUH2GpmYx7bpxvusiVuq4WXIc8mBVXEXcy2GfV+0+UYoI9qRfwpfHOUGL2/rTzz2
4qSWHN6xSq/sWc25MbUXZ2j1V2lyesrMNMntjs6upfyjZie4mKbcv4py+DVqsriT2qaE+7vVVHZr
pr0B83P2jD7fi6JS2wA865hzlS8Vm3/miZdZ6vlp6uwYRYcTHwe7JlJC0qdiQS7QryKRUw7JNi0c
7zH2Y1Show7QXf8wrHkmDVYhbCGeQsfh7ftP6y/VSFRYF9v6PqAC8Ov3jNL+dGfdOa+/VYuy3Sb9
PG0js3Ku6y8eO/uVtOOEtAHh7YdAqXNuBz/TRsZX4NgprABFtu4Is1fa9gBg1FLh29PClngDbN80
pUDeEbhQbULMjcTDkcu3W5G/ZBYA3OzJMBv9r9ju+lfYtmDInqNcapdVx5sZE7nuWvActdML3r7T
Esyw6SPX35T4fAet+Bu5DQBSxJkWTI/O3Jpvvhw/6hpHVBVVsJIsZJM1DDfNfDGMuDygfMjDFflf
3e2N3gZHi5UFjfcu6+acPSp5rxmqrTI0KZw7lolThSpDrOo37S8jIcK8ltXBr6sSL6E33mze5mDM
BvBpQwFCvCuCsv/mT3jo7Xknh6l+6lL59S8ANb6Qh4yR2tHwvLnOvHEabuMmm/aSzsdK+njsWyZb
c2gezLr51Tl1f+4LaoORkdezY927cjgVpFsxysrXVRFcieDo5iYs8/IpxkH79Hyt3ul9EG8ywekR
C/91VXWhGrZuup4soYh5fAlMAklq9wOnjwaqP52Fbj4i75ku7VDOm5UjK7tY3nBib77UyVApbexU
LxOW/w1/U/KF90UJbPCUjT9LGKttAPRzLvOWBMyGiu4osEBdcr+/ugF/bQasGzZsqNtsmsejo5nG
xtealzSb5Yn/kR+UYWl7Fi5oeQiybvYuTgdZBejXoSppqTbBNkhIgW2p8xAMMPlyPulwdtbiW3Kr
itah+j1QBXiAkT12XjeHrkJd7Pot981K/bVOdYo6w706fnAfgoTtsKxrdlPJnO52ZDcuH9rqdUzx
3BN4Q9HOadJ+YqrO9ysxWPnZ9wZR+IZiZOeFDl3e4c3F9gVzZ2tTVFUywS+mgkM3wZMPMQEnxbQf
hEub0DCc3TbyL3lP51OyTDKkAK+YZzT6NJnlGelXhZ/da9VNG6R4Yj90VWgZXX8ipAI+xh1eCr9n
4mp6DXX1AlQulEXECm82F5FW/cWzbv4s95bhqbMhcZ+xBsd7lBxYrTz16vOIuFYXv1CmvtcGz756
1vTAFQ14goMiNOKZ8EMr+7Tjtt6vAvv14kWe2W7mrnAOY2xHT19XL878h7JoHnXiRzdVklpvzpgd
hwU/RvR0J3kb7oEXjaOuSelVP+De44um7NPgdNVlzEAzWnsYDoXd2EfRIgCwaUT1ymLE4O+yP+df
iG6lkOnpdGnmw7dB6wK4PPbh5d4pa/lgVePn1Ovj1VS4olPxcz1t5rn0L8mkUIaKKFRiyWqrPJKQ
OoN0D9GD1DbFPhibK9x8cdOx9wRt1D45VYQZs40f/DHfrcqnjCiHKSBtoJjJ7pze0oyvrdSi8VxN
SGJXqIDoAvHUGmLH7LsceNGcm2BnQXafbBZaHj1A8EQOadjl9rhDg4N2X/eexBJw07sAK422zfXr
BJyzX6mwyZPWxUjz93GJlOEYcC4Nl2hT500V+noBH7lYQhNacuNB77frs2qkyiEtoN7HArGKasz9
4CeU07CDCw8B+4h6+yVu8UaXQ3bDixmFVkzq4Oy4KAgKwYsZbfeuaT2fh3m2DuvdCZRQHEG8Nisp
pZT+DmVB/N1Csg7MBpuZwK7tepsA9vhbAfByIK3ehH8bMRrq4+9Uk9/cwvruGnWyU63L/uRVZxOY
dzT88YsJ9aSEfBCovDZdQtQc/RHvLNkb7tYdM8T8YeWY/bLFJOgq92B6U31YP3VaNHgklkc8L8vh
6EXip6ahAV5ukM6wFcGjQXVlcSx2UAbVDy9H/RHN5B8ysrxMDnr9qXu22DaPWTqU4RjX3o6MmF8t
V/FSmTNf26g3LgB1378a7GarHttLjHrb6fWDLEW8WzkQ7lN3lyUW+38KR2OT3aNVchl13Uevr/+s
gJY9FxPB7+TlR7acN2ZFEK/u613oLFoMhfX+pFuFxbb1SLA/zEY0x3uzjeAFls84pdYCo76WTe1s
zRol8sZXuEhmVe9XPWts0Rng0GG651JCanN7oJOJGvwk43iRbpZuRG8SOQGwtrVJ9jgZYNGghaM8
av0Akyrii9NQSawj++2rArSIQGGOVJ+BzwgAcrd8HuGjxwqiwXzViuoqHEo+lh89SoCHZR9PByJn
5K4vEnQCNX5YEvfQjao33l/GixPBmMdOdHIAShmhpnLXa8OuWsRc0UzYUm8ax9TE16kZX34X5Ai/
3XrkGAVYXUkdvLU/NeCFbekqbkR6TrGJYt5SU8mYl/j39Z8N/PR9ViYDMrAxOq2yP5PsczVRKoQY
/5EyIwzbA2rT1gEtfioBGsmIoMCseskiP4epJRl3tQCLJntoQI0uQeOntDfIxy7Wx8fcth+JYsxS
n17Vav5rWA34RuEOv/ty/N12TnaFItqsj/BcF2h2MvV7dDP7QNv2+JhSoH51KihaI2dTFXsOruwU
uMlHrNB9aBWpzcAL8BxZYYZfDFeVcn5FN7RexOHVLpabVITK66azGnz3IWlI+l9vlt609aeGx4MA
LfVad+iiYS7y8gJM1jygZkv2NSrYlpNYeFK/5rw2RSAUptWiO9RO5+67rCXemn6Vo0vGZdiZPV8/
b8VDh4XkN98Rm5k/i2Me6XekvD/drEEw3DQH4qKOcrSSi9/UUIuzdzeF14Yy7vpDMtl7T7hEj+YD
CdZaM+8xHzUbMcB8KtP47RVms+XvjU45vF+YZKQKFzFwnD/9TaOgeNRr8FfHdKGxkulxqMxfg58n
V7NBWFIqoV/dDH31l5RFFvkzQjWJLCclLFsbrPk4B4N+N5ZfrLZ1N/FzpAPF+1l8GVJeGFEU9Ltu
8V2NQlU/phn6wKxn/3VmszX8Ln2HxLB23Yg4xOC+p/O1pmi1HmtKpFj7Gp7eNP5uDnm3bdyCfXkN
j1J1Hk4iybeexgVqiwZxj5oOxM1VJJQ6B6vqqG9gxD1hPdthLsGfZ03HseXfovvty6uTNr+LoZNH
1cGS5FAWJy8/KzRjRydKKZzwG2PnWehkItmiKZZVsY14sWwLERDwHduEbs8wLo5kT628IBQjsyhK
wItv9i9r9IxlplaoVz7Q54xrQLPru9Y339ZXkSnIK56jnF6OdDqW8+jfMipIghG+RP+W2BU0h2hO
Q4V6OlpmWqN1bjI1oo3se3KuZV8hODc/VpckYnIyemiWGef+Ysvc/jrjEIZBclrJnzX1xy07wslj
rbm7wv9whvKhjxwfEjd5n2JrfESFepks+5JK8cgHzVBEibDqGuMOuGiTFmxwzi1hBSy7u5Q1vPLg
ils+fzhnBqOS455KDZ1DVrQmjyBfesM9eA9U5VxqRUKyHwGIRISJddIAbHWWjKQyO0H3IZvSvDdu
1uwAIRltelktkxwjJCkpsMRFM271WOG3UNZLa2n6yeysrXRTvJiadnBbAJI+M9QBwc3vWQlMYPKs
Cq+Cx1DfVg42tuw4rDw73QcFyVxp2WinMeFVqBBtnl3G3RDUlL1ylVdgGr0oBAtqjF/smPaSaD6U
jQzYYeezbwTvlt7rl/UF1pc6s7WsT+7kf/1T6zAdyPSKaIjKpiKONvWiUl6+WTh7lDVaezTmDpLE
PJXCtS+ov1H4xN3d+7kucHKprSnsA7RduiwvHGClli5jfxhps8DQULM2c8rbvfmtl6TA4R1kGRMJ
RghvKo65zAl4LuWynDypxUTjRtpPg+I0JFFl/+aYkbFRnS2OajDYNirdDbuChyVx3AKockkxkOl4
ZQH60gYL39UPo0dof45666hJzzoMlJmSwCJDJQnydou83lrgsDyRbKS503Sha8jggW9vO2Guvqyk
eeprycnFz7WopDQC3vv3Ztm+1iFZ4RY+Ws7Nwr6IWKulG2+yKIUJ7JTAHBA5hq7A85Jd7qgmTKPq
JC1lMZ70z7Uyy1PaDehZevhGCWI2fGuNyD02fjztCLtGpdG214H4iluucG1XsSgoJM6jG7cQMVkb
VGPOVYziBEM2XOcRqVLvczhxQDcRSVlm6wTbxovDXAvScxWYpCUxVdrG2G8qgVB60Kl6mhM7fUp0
K+QAbA98vQfyJc9OoqJLnKZ/srQZN43djg9IVKIMSki68e+o8omcZW0+x2OMIsXSqQJuAHmr+haN
5lXrp+UyiB/CMEBGxgnTa19+uPH4ZzbpqbGD4ZxP9MdHpC0jrrkLj8DcRlfNYVLRD9fDVd+4dMsF
XnEs6BmgoF0ebR61r6y6CJk1+xl4tUI6qLQB7VTko/RASKpXJFpU1h1gE1WE/VgW0n9e97igwXPq
wuHaziKxiatvUR57l9WG4voDJJvxLEjFC61+cFC+xQZTBklIJgPEMTHhV1CnXFcFhBi1Yre+bA3E
ZMdgEPU2Us7ET5W6TMUoPC1pQMhZYDlZEpDN2b3wzhlQXEF5akluH/P0lCaLtUb8LK0O74zJumJW
kUQqTx9PvRuI+ji789juXTNP97VZPbC7BqAdBj4RGR/GzrkQwfVTqFj8j5CI/+CDxcToYZP3DYvo
ZPMfknLVMtlMsjUeVsVhlkbiQTcoSrDPfY7YtO1Z3HwdQEJhLivNKDquqgOjzryDnwM8D6Iw0ERv
nLJxLnyhG9uLqnesHO/UMmnPrZ4YOIpLgBgYM0oAgsz6H569//QZyEzRyVEg390i2uRf/Q/dWIP0
VNn8oJuzh7jdK4mPkNUtUmw/JFyAN0dQHqhlRdXLW0M1766vY8myMtpHS0Tmfmqt8UdDAsDp6JM2
zjIr/nZe+iAIPf3QNLfaEB0Qv9NUqYdmmv4Paf+X3fhflf303uKRJp6J+B3L/4etdOpF0Mshyh9j
V7uCdMirtvziGdNjo7tAsKzdypGYYexau8QgCqgL6I2wexnWweTd0J4hyTSmHcHXbRh0hDeu4+Sq
llhHag1f88bpcaPokAwE4eOEyDvz3ZsH+2ahGntyCFPMAn0rzcrdRe5kbdwpUZugTL4VQeFfvKb+
E5TWp9Eo46BbdbarHt3+xQId2VVijm65a76OFszRUBFnYmsNPGKfkbbQYD6aeL7yTZ1oKA2RI58s
SL7QgAE8YSjLk646uV37bRVTVTYiSk1F4EU9+6xK3wzJfEzfhYCRq6tbvZQpWcFwIkXCoDEr77kt
W1RCVSUuvBM+MSLEhzod5Z41jBd97Na3WA13xN9chLGVz9KE6zCDlMTLCkmsgp13/NG6DQ3JjhpB
rY8dg8gh16ZqP2MB3C76upFU8bJ6rHV3PPtQr1uqva+DhKEiLz6D9FTpphum+W4X2aVu2+7Yx326
t/knNunoGe/ruVb1mX2rnMc+KTUarZrmZDjTz7wB+B8XIwINlbSSFBknXILuzxhj6+zXwdOkl+cp
5SSccvW0vn/Hwfqhmx2zeR69TvP7rAv8vVlwaUWPHpLUjZF18ESeI61UgEkSvGirmH4HUw67yJkn
lM82xfdARwwC4uwnkfvHTIBo5/+VFPyPitHFOh3QIb7025Djtjyp//qYRoO0Wady+RjFGoezldkX
3aQ8r7evI6/ecxsrZ+NP9oX3o/kgI6UDoAZoCWw32ifSZVOpM/NQjhvSI7SXYBYhQ9p8SNict2Qq
0HDHwPvfvVX/IWmFTASd7BqTOCwk/f8wUbttruZcS9Ujh0zL2V9dFQbny2RMAOwGmcsOaHCoyoQV
GULNrnTEFLggoUmI9qrfTKe13qYkfvvvP5f1bz503vpY0X08ypSAu/9M6oqhKfKCVeWJ3DeQU7/Z
mCKo926jnVmvgBmD7lHL5GZ9nvqsZgg30e4t8+/qs/by6uja1XvOObLXF/MPSTgGE2HUXNY/BbxY
HIl7iNlZsV5kwhO7LmMjWrrf6Mner1j1NJt4OpL62e1tZPvA1iDDak+XdQZOMq1sqnF3Zwc/siCY
08D2vfnvl8Lw/ul/IwLB88ieJuwIO+6/mXE9Vs/K6abuYR2pV8yumpwjppRwdIZ+5ytqJ7VWfu9a
YIyQ161/jSpGr1W/XRaAAY2XPHX1RhlPLadukLjf4jj/yvqaCQ+lyCd6WCXEuv1d2i0dYAuaEQtW
B0NxDoi0oUCrdCHyPGc8t7ist8hCipv8GIR2WSXGvRMzL3o19J9P/cJYxiPaUHhJBzzw3IriRqba
oWOKe8EqjDwvJZJvanOQg7b0HnJE+3bZHiFY3Hs/uNGWeqLfgzmNL5PpfVuNQJP+c+jbK/B0EBZO
x9qVyx+mZf+2HORnZLlJajvnnSnpMF21SKnXkrVkjWgIerzAReeUZKvJbeAtH8/yX+sIFJ3mvSKc
/In12bcOTTmEQXU2NDMkY0Z/W++PIlDlnnSft5TNM+sD45QktgKSxTm0RuS6tnYymRFuq/x/GmtA
oa6mvlXusmpiAo69J+bW/MgHSPaqS5gf1E33IDOberJ2Mk8+Ne81sqz/Y+5MtuTGrXX9ROHLvpnc
QZDRZy8pU9KES1JJ7JtgTz79+ZAqlyIpnmC5PDleHtiWSzsAAhvA3n9zrKhtQP1TQW2LB0xepVx3
cc+o0a40MjN29XMcbE1AWkatVMgc2nSa1b5bK0HhdH6n3leVj3iDQd02buOtJShHr3/LWSlqXjbl
+f51UIMHK9nPuhVN8hx6Eau/rZXzuxANA/F6kSmVwnceC/rw/RfgNsXGrynwKGWKM5RGixfgyeH1
pa9ZvijmJZbE7z1z1vCio21EfaUfkhtcQuy9FAbvejOQD6hbw71SHhQZRw6zrJ+apty/vsAC3Xiv
oCz+vg2/U0SQtlZqaAdQiwA8Mvaz39ystBxxjz67z5B5hnOT3GTAr06ZsnDrejWdvryyIPWmmTJq
4ahMyLI9FeXT7S4bIrmU7r2mC/aViQ7kGFNgr/QgZt8Bc8VP+q6UEVPhiOr2VlL96S/yp7XCw89o
Ey+HyX/9/+/zlH9P3RreODz8r54Ob/5fu++58E2opn/V/0XjB40U+P/+ba3wm/HDzfcqr4P8jemD
+Cd+mj4o9r80qKUokWEfgCu60G36afqgmP+SeAVoKG8jsohoCP/Mn6YPK8X6l446vC6hO2ZSsRbS
E3+6PqxwkUAuknOd/GuAZdGt/8T2QZvIPerC0khGN0noJnO0EfXtRQF3oTPKL7iPKEphflDSCF2V
AAjdlt4OjDeOG/oiq6LaK33Z7+jPNp+9soCZmmf1Kchya4B4kVvAr86GfrC1bPVo1WF2jwXU+eTH
erIDWxw6WcX+5i4hpx9WDR3HbMAZx8FFrLjRwxAOnUzz/WOfWTxqqtEH01VHtr9LqH2/tBSNq3XM
GbiTACtSRssCb3RKs6cJlqeAYvHQAi1sYFRU2BG6hyn/+Q+lUAYXCRnph1zbijtEvrJrsOyionsm
ZYe1hItRBixw25zRi18HPBfa9SiDjTUq+bynhpF/7eM6eWRjJw8rCD949XYKvXQUgw9GvVI/dkad
8haQtP5k5415UJOMCp/tBXdGhHmuDUyTguVYtGsrlLWShktdb8+ARk5+10TPhKjdGPASmryxd1Jo
DjpVfW7dSoqKE0hK9abzm9W7iGe8gxqHdQC/cXbqLKTQUoKD77DmsAZ6wI2vnXQ/9N7XqQe4PYnk
j3JuonAxInuc09K488kuTjFSFbGAvD2jSlYfulSNDme4Oy7aYNhbd6hHotTfuFwVy6Mtd9VjYo7t
OxDG+QcSrXIMU8nDMLL/Ysl+vsOzcPyqxVL8dFY9c5dnanTjlzE6O3jyihpekz+vMkPf2KWlfU9h
R7lK0IK5V6zoa22FIY2GBstlqTM/yErd3fUlKqLQ0s5HyUabc1srYfWF02T11ccGW4LXHJkbik4d
BiJRc6KPxqnWIblGCox3sWGrJ3zns52hlP3LqGMQK5eB3XGtH6y9P0TdiXjp90w1/T8aiqMch3oC
7DyuYCvH5u0qg2jnWSXO3Xod4/edKtv6nNnvzvi7ua2KjhNlouaYyJ66yxUv2GV+SzI2mf8/kMqO
ca8Qx50UfsUyAYZ+SnXBwfKtWhuruvsAX73aZokdfEi1dvVCY4cmulSv3PFcnT9J55X/AkRc39SW
2ilu3/XSuxTk9Vc1WUFi4jjcl2OffCxtWfpoZi2tqAQcCBxdv3vfojXm8Mjq7iOp7Rwz0KNj7p0F
0pvtFHpW8ACr23TtRFc3I9XWHdrUKxfOZfOCvhAsG57em0wLATMpuX1QMbA6ai3wTbnrItcAE/iV
8mN1yKNUApSk0ucHiuCUqpp+9Fva8FFoy1t4fPqNlecKhm+ydvKqJMOpOiu/xCbHv5JoXEwtqb7N
5UQ9+p6HFIUEh70NaF2okjxgB5g1W0UCTpqO7eox6/t+U6U+8NiqabYwA6jeDzF0+1hpNrCGwxsQ
FDwFS0QGULSIUd6Qgr05eNF7287TB7OvVw7EpwQAQGzeBc3Zvk3KxLyXahVQZmv0MMZ623K11DDZ
p7ECiywyNpUwcNdbyq+0oCo37iowjQpQiE2vDHAcrAo1YVbTru4U6VHlGrQhRQI8G6v8k9l76ZEm
hfyctFLH28vnpmJ6gEfkanWKFL+CHltrxU41KrjWmjzc0nPD0BzJU9hf8K5XtejVZ1rj1PSd7gvl
XN2OZlltiiQFSBLWaL8WK5P3QWZ/pDCGb7IQbtCVqDhGzeCLlVJ/sFd5fWcnbOk2zqzDOYJIEfJX
nYK+HvZWSWpW2hyoDpSm91WFsyazgpGzlI0vSXJOntjwyaYbGrwrIjU4RIUGN8trlBA36Xp40oPC
vl/FBVhiuvROJRW0QZravPeiNN7Trk+PPa+nO08r4xNytNzzk7HbqmlmPlKFV77XeYVPDgnUejdQ
xNiafTV+6KoUcmPeVeGGUpdxYsVitdBJ/vCSVIb8JQ8y61Np+/KXMCXJeZoS3pqhEhy0UNRCYGBg
ojh2jqdFEGcMCQTWSo3eF9oZmCLK3aqr5uBdoYBk5Ye2WBmnQlOGB87vAUyVb382xgE8g4oPfajI
PdxCeVQ2FvI+73M6aNuo0ZR3VhgEp2iogBE2YCVPQ6Ln1AOocq3oA8SWQ8cRe9YhR8QPUaIvcgLz
i65nsgN1AoRXLkrAfZ0aqCnm2fSCJDtBOhPc6r3U9NisFBJOsee0PtBlavapjCVJljbNfT2qPtDi
AUUDrUcWEbDSsB+kVX1b1aCuzqaPMAlUDnrGo703dZ0DrR41+pF1RIFRC0Dy1oDzdlFReS+pzD9T
qkKnxj4Dfx2SFSV1xX9EKj16QR3JPtNGAA0YD2HvroJYMBRXPaW/gBwuy92pKUuaXFkhH5uhwLVc
r879wa7r81MH9Z9NI8HxcyHP10DupbrZUrDxHtEvSWn2++dNpOb1DuBEeBOYYcnjGomDHRJC2n5o
Kl9C18n0Dxp6I+XP1+x/dKX9e/fVq55m/xcvrUJL7X+/tJ6+Z8OXN1dW8f//eWXV5H/hQGZqGE39
NBZDY//nlRXHMc4V3Cqog1iWgpHAX1dWncssNScJNzKUQjS0mH7dWLV/wQJCx0+WLZnblmKq/8mN
VdxHf72EEJOy1deLrzDAQv7v1d75QvBJyqoYCCxowb4osC/gMlbBY9GCW/xWDxdz8ueD59Kp6a0Q
0Z+hEFHWeD0yOmlS6lYiyYyqtgSY2Bj7HmpbApawiKPn/y7M5AYOrUjt0oEwmuS7AT5UbOzd2bK2
18O8dhd+m7mL4Uy8E0iS3PNFHO8z+3hdbVoXy4cHmmiusFk/31gfvX27EQb23Vdzofcxqe39PpmT
orvfWE0di+iU8u4AgrlnJwBiiYd9esg20kk5Zc6SDfpEHez3oKKwd7FY9CgatYoUue4cWglO5oqh
ai5wt022aNYq/rLf5pfODvvAJDTL/E0w0Ge0YVWK0npsnbdDZvh3LR7C+xXk8wP98X5vjMpz1+Fo
BE96SUxxbrHasDR5xVmov0/Nk+xVbJVdI8x8hDYcbAg5KQ7FKluo0b5Vr32dUerJbH/I0prN4/Xt
IEE5JdAX0ABawb1HhyJ4MMru0/WVOvfZ3gSZrNTEGooBpBGqJHgIrbVNvoudypV/+A4K7surZObD
vQk3WZoK7uO+ahOu/4ZTxAmyLnDX8BR/NjfYtA/r5E7bll/kDcsUF9XFnSHWxWTdvAk/WaRx3Q9G
ZhG+3eZfAF9uItff1ClvnTWv8vWwH1dLVdy3WravX1HY/VLpQpwPHZfJUlXNMhwgN4Zrfd267QHN
wl16s9pFx+D2+qd8lfB8OzhN1TgpVBmHWFHLeLteUkVOpConUruFULFtt/LWcMx7jIROOf+bjBHv
eYeA+014Oz7pu9XO2gabbq98HJ/LHRiOpZH/vn51ELMGOngKh5GuT0buxRgQK2UAeeQbTnvKRtvE
j0hgOeEhuUuedKTtNosf+PfZfhtT/KaLLGT1YGZ4hobr7MbbNbt0J+/OB3gSjnm4PtuvGsRvZ5tI
SNBy0lpsxdeu0EWkcpS1um2h+PTfFFx8ntvaqRzP5VX3xR6dFZQ2N39AXRQXj4W88Hv6eRuZq8Hl
GKPBLM9o2aLxJGvrKKAnX+0bbWF8YiNeG97k460sJe6HhiD66ss5+igknao6djUfgfVCdeRxyW9o
flT4JiGmiz3o1CEEAYsGhRICxrm/jtBjCKo/kNu8/tXmR/VXEHuyRQK1SzzNY3kMI3f3yNF4+gTn
77LWrtGGWtvA864HfG3+TefRUEVPC8likvlEUDW39cEH3xCSX0t/B0l5nzrf8EQCEDpu0u2yU/Ri
xMny0EzxqNeIqK+Bd9+IlK5vho8wON3YXblLiuNz3+1ygNOFkrdQT03C0YdKV7tS3hdAsq/P4lwm
uYwx2dVDn1HY7YhxhvmbIVqYLrlYTgQ7RZrWwSj8+k5imBfbWVGDroXNyXcqIRGvTaRe7oZN+ZBt
IVa6raM0TvCsfOTJnX2GpLQwwMWPNjnrV54acJ8hPHuLQ1EvXcNJXFABTp7fm0e4p7ulXCn+ymsr
c3Lyp4NNZlMJien3pmvdmk1QIFbrP1//eJOGyu9TOznzbWogdlkRSNutPiI+v6dH91AcfXfpDjpx
Zvg90uR4j2xYkLFMpNIsh61hgMPWlPwrDZ+t5mWFk1pQRJOXMzgmH1VBz0dlyW6fpApwApDJrafB
cqJ4g4JQANQhe4aA/xIm8o3nqVvscRa+uvg5V77ANBultCxDXxxW2s7fN7t6322Dfbqt9tc/wMIO
tScpyC/sFaQdwtAwxUPzy5BHbmV9vh5EFsvl2mAmaQclJtzjxdwDsv6i/KAAL20Qadu0X+nx7QHq
OUj82BzFiwt5ITtMb1ih0muyKrJDGP2otKeAgt71sS19p2n6aTxEuSUCRAd/LxYwrhhbaIG762Fm
Xo1vcpA9yUFxXDXpeSROtVG3ke92H7icrltH+piM6/BBZAPxZoy3iBe71g7Cx/UfsJSF7EkW8i0r
H5WBH1C63k7ZxEekak/w+jbRvtzZrv+yEG/2y2mIvurUy2VFmaSgDu51VCFBxYC9HUXnPQXqg3k7
buAWucZmeanMjRDbBcWwFByhDfv1zy/SfAB7pQESFvBKlbfNk0xEyzUd5SPmwI50kqOFpTMzQoaG
nZZNLUaAEd8eK2knN3nLENGVME49DCpaFgtXjKUQk43XmqZu9z4cyrP1sci/pSCKr3+mpQCTEx4S
SzVWIQFMC7y4cPzuFhbebASTBSBLKIwDdXw7SzTyVpTJ1ACaefrU9s37ugsX7rOzIbBcpWxGVQ3U
8tsQaptR77TQlzlL2bpI/5Dah+uzNIGBvR4+6BNwZFI247I3NdkByZdkqaQBhrhtTLcln2OSuja3
4Wa1QW/rDk5olhx92nCu8kfjyk5xxGRDWRjn3LuEn6ErmFVJps6l8+1ApT4M1FLmZ2SNg3LD2nDs
yhlPqFivcYYy1vkD7sIb88FY+IYzVSd28UXgyQzLvKxDuSew2MzjTf0wfGi+93t707johLw3zpvQ
tf7J2r+IOblaeB0kHB2xRAAo79ruhyf9cf2jit88OdQMKi8yF3eQcli1vJ1Mu+oxWKv4+zVZyEqa
cIpQUM0eBvq7535c+nYL4fTJ88Qbz1k01IRrt60b6T+Uzbg3XOseGSiI1N23fuM70caE0fyydBuc
XTcCcaeixK3b+JS/HWqFIZtkQdRfA+HkGnoT7/PHaFufhof0hvII2roOukGu9nR9huf2pQ0kA3Qz
J4A1xTi33jAknT6iry4/DSuiS7H7TyIYFEZ0vE8UdTIwaAhlL8UmytVIAR1g8KfogNB1vh5lAtb+
uf3FGwJTdQOXuKlYfREmTaFXDEQ6hk+akz8isPV+rAHprSNX7L7RQUIQIqiFcDavMclF48UNw22H
5/PiXUJcFX5buL9+jTlZSWWvNOUo8Wuwz0Dr6NEHeZUsbnkxddeiTE43TrySMiknA62+WqctuTH3
+c5wzZ2kPYsK4vIdf3ZgIMswxpA4Ti3x5xcHuBl7yLSkHKjNCBUeKrPNa01tk4Uzb3YnXoSZZNF4
yIcANWisjCBdtIW+t4ebFazvutc3ir7gAzvxg/pz7VxEm6TOlS/5OfCjYM0GSOBP4A+0STeBmzoM
FJ6b9U11IPosvAvmLkNU52Q0rkX7CbOwt3PZgz3XAptBipI9PLHdaqO9w5BvjWeSm9wuPc/mh0kY
C/9h/MmmJTOkSzxdHuWAvkS30ZwYoTZAvWsEjRxqIUgyrgPf0euF/T9T4ubKZzM+6mEU06dL5nxu
I11Ggu11mKMLhhkIBF0Ye5dsasNZmtb5THARb7J2cqVFWQXNXp4L4T5B+T3Yx9ZmJLIBydhtGtd+
ST+nu7OLDb3T9mub3+MfupMSfoKHDPMhLtylx8XcLJgSE2/BahHuqZOPjeIf+maC7iQeFwoGPft4
V7n9JlB3pQPP8mUhH4q9P8kNb+JNNmquRWEuNVKwNj7LW9mtiz0aitSfj/U7/0i135Vc9buxb2LH
zJ3oc/+diVrYxOJ0/u0n2DI5n6aowkH+dn2XXtGbfihOb97XovDebekuLObauaMTJXrAhxyb4AiB
Cb7JSci21maBKxJTi3JfeItwPXxb5td09F35pTtk6Rqp6OXnjPhmvw/wV+DJ9QSuz4g0HjmCsuYT
PlYYeBYLrj9isU5DgJ0EUSmZ7J9ppy01zTSIK8ZWmF97nmbWClEy7MCjpUf2TGI38cpRLYXUgLXP
5GMZY9pE5YpAZ5TOevS2ZFNyBfzm+rqcSeyEoQ7Lq0zjljNJtcYZbl3cMGWhf18hHt8Va4jISXsQ
gKTroWbXhQIxBCajhov3tKk9WsDSsNYUL4LyUDnJO32bbFcb9Xb1AcY6V6ry1kIf7f1C2JlTmSH+
CjvJP/EKiFoxMpParkUhE42UdbQViz9Ansdfs92Wq87z0/or5mRaUbkILDC0vOBy+72MTETiOQN2
oGOH3BeMtIUhzi38yyFOdlxfymMTSWLh84yX3Wjbq+Ih320lN3WjHrriQx+dFu/I82v01ygn+w2e
pp4FCNGDawKc/gQICfcrpPH8b8YKbWr5oR+yvWqfrP7dGRGcBoo4NghoYi+srLlNeTH814rrxSVI
0aM08wq+MBhj56wYbqIOO2vF9TL/B9v/MtLkhtd257OWeqTQRK5d3eqSXTuwhtDKbRwTF6b/7ru+
HmIXA6PU2hhy//pdezfRbnCB2NdrzFpwrKFf7Bgn5P8Wbu6zS5e3AT5ilAbwlHybvVcZzmyqyN5m
VD6ng+aurCcz1b71mob+xdLmXIomVvbFCFFi9PNE3F9xLqfBkH1CewYu8u4bFoXb5Et2170Hll3f
LvUrZ3eMYiEMTn0CkM1k6dpGPHIJJG4aFdsENwQp7Ra+3uyqVEHeW6rGiTEtsSRnJH8LkxBNW36s
OijvVZ3sEDm4MyxswhaWyuxEXkSbpIB8tZKDOmVltlussmrHK3sneBfz0DJ3PPNiB0smGCbavjtv
/kbDRpk5F2lfqxIXCx077snG6LCBsgePQqJo65vbZjfS2Kspsagb7WXpSjl7eVO4wZp4yuF591p8
v1g1qzgTAk5Ea7f1ob7vvgcujahkDZP+hHaI8bQwuXOXt8t4k8lVIA3VuoaNEDp8ena0KEwgcryq
zNtOq3nR5m3UfQEzWSVuF4yx6cZ1XHzVfBv9sMaL+g/Xf8/cRU7FH1zRgbfB/xEf42L42I6EVify
XZidJNi+lslt0vwBchKNI/Q99WfFKN3rMWfn/DLoJC+cbXVUo57TGy44r5XEbaV1y1NFPBuY88XD
Rfx905vWZbxJZmiTs2rDdBa3yN6t33d3+Xl73olDTdsO5bHYeUunqPiK1yKK4+5iWuk9wZ5DYWGN
aJ2Ka9gGHwZrfXaid9mL+aG3gDCgs33b3qF9s62WeFZzGelyvJNrSpQkg3RG7JA1nR28H0K7fiMe
RTxJkoN2A6xr/w961eZlyMktZahC9LVE8q3z+9TQkdR8HuR4IQ3OdcLeRJlsnsisSqWrWa2l27qQ
1kDloo+z9dxyI6w8nlfHflfeNl+DD+phYc3OXVAuBzjJ8nqCDdXKY8222/IQfcTCFt+A7H782vLK
bjfqRpKfli9/8vz+FNxnE90ZY3q4APBvrSJkXvHW2xo9T2xoACnCiR9MOlaKi3XUt+6lMB0Kzwc0
b3YLw547C1SKtH/Gn96H7CEee19ctEmPNwMOjflOeUaWxYUtybGKIoznfQhOGR2lpQr0/Iz/Cj05
B9BRkD0ZOPy6gBpkyrgNK97OTMPtwhCX4kxSYIe5KuZ4xBFv2cTDufSU7kKHPsJG/55C7uxROgSx
t3Q7mo0rIMgybOTfYTkrG0vcUjSwUJQRitSxhqS6/uH66GZTwa8g04d6ESAiY+NCs0ZBzcW1rwqW
Okyzw0BmmAMEPp8xfaJDFWibSlTWOdpOfgA5o3IqXV44M5aiTLZfUKDAqQ/sfBzooJ6hPio5A/6I
12drrk+MJghFLRWwtMmp+DZvG2mktDoW63jDrlFq2jS38ossO8mLUHj4gsffg7c+U+jInJQbCaIz
0IoWMs3cXY+avSphQq2ZvxXVdYREDBUW/boJys9pL+HfJr+zz+rdWKsLu3t2Ui9CicVzcUqlnnRW
uNZy+BfPCbic2N9DwliY0/mkfRFlMqc0JhWzAYUj8D9gYVLMXdbFtkBv3xW7zFsHp3OwGQ3aIOFW
/+P6F52rxELr/jWdk7NQw6IceRfGCM3kaB3b+36PTVnrBE/dgTbBNq6Wrs+zKfsi4uQobBS1WVFY
EhH1j81G6Ic6OBWdd0gXl5VbUQuGyf6sjk5XA346wSbfXB/00hKaHJMoemV6EjLjxbl7r0j1Fufx
gxpE38pOWyqwL62hycYMRz8eO4MsJrInN8aiu1OQkz2JOqTMfWOTIUaqfwm3S7e6hcBTMnmKHlLd
iWWF8WmxLs+WTF82QcwHPcrr07m0hrTJSTTWcDla689DuP/DrteBG1OAhC6Ga8M+3C4dDbOnrslj
UqdCAPF6ErDNqbJx9CMNgSAFMliOpENQhtNsqpIbZF8WxrcUbnICNn2lUH9hfOJuE28oItuuJLWO
5gpQTLSJV6ewfQDAjWwB1u/nf3RfvRju5D1gl7q/wgOb94BVvAzUP6BNYdlX40dph+tViENAON5U
Hj2pri38NTIGR9uwHmTdv7VD+Xh9OkTW++3ufvFrxJ9fZMXMts8lwq1cMrNyE1TI3J3bu+sh5tfu
r+8r/vwiRIv/Vz7CmVsPGMZBbxtv7ARm7qo36831SHODIYcDp0aThtrBZGrTcvCrJqH5FZgGzkpC
gLZcuEDNZRtFh8iEPg9XgFfo4MVgkLShF9EwmCBrTkhN3Eem8d7KN1bZLt3/xUKcfhrQPtQG0Fn6
HfEfj7I1KBKpVRQnBcWgbLfIfu7SB2VP7x4/gOuzN5fKL+NNloKd94oXiaXAy/g8Wtu6hWBv3gfo
zxfxESEWN8+X7iCz0wmjgcu+BNTFmOx97LzCsRSk6wDxmzoE2jLcBGXtjv2n64ObXRoXgSa7vjQ1
/H9RmEHgF1vk8ZOiLU3f7NFPUeWvsUxWX61FPVJg5DGEDcaNibnGc9O7ovQo+jcUzctnv3X8gtLZ
3+jUz+ZtgA82ul6UXCAzvd1m0Er78+tVSuBmeA6j/hlsEXhz9KPk1o41uku1wDmoknkZcnL01nkf
DZ4osyaH5MF6lj5k3K4M54Gqxq52tNPqIXMgodJY3wTHxLEcZJiuf9Y5tNCbnzA5kfMwahoFnRk2
ifeIE/Umwx9s7bmiKaq4THa9Wy0ChOc60G+e5pNli9V6naoiC2CP5nhHCtjJVqC7O7cBaQ0+3l6E
KM3Bn7nb/UqjYitdZJ4q8c74mxNTQW1vsIFT2mXn+OmDDQGhHrN4XUIItuP6sUsW7j2zGdwyxLMY
8pGqTr5zW1Mh0wSmJz9bSn8qoxDqc5cFQkNORtN26VIpenTTzIdkFwIskoK22OtSvxiqtGq1GNnB
V6DsSTRcsUfdiJZrtXQYz+Uf5HkgitDZR8ti8iFbc5WszBC2CJ5ayFwCytgkoGxCp/gBzs76xtoV
rJ+/wWCbm9PLyJOElHdYShs9Z5Vym9yM29GVvmf3/ia8xebzm8GDbBdvMTW8vl3msuBl0EmKSqlw
tJmAR9Vp4cQ2YpTdw/UIc7erywiTQ6TW9CTTWz5dm3/SaFq1Eo7u0qN/Pq9X/bBw3s99PcjLcJ8N
BUjmFJIFO9bzKoNgZWE++ga2AGdlm6w4RkbTd68PbG7qsPg0kd0xUR+Y4rJSTY4ReGGlWB5GWMkP
Ca3b6xFmM7iJqhBygwp81GmfN4+NFdIbhNAxIXPCvXyKd+C9jkMIliZ1w3/CY6S/chFxklPO3SqT
fZ+IKNF5O0tbAzKl8xE9YwWCoc46OJ73C4Oc29uXISfHVFGbehrHhOyD9gb1BoTF5F2j+htDe0pH
/bnQ1YOFu/35H5Cp3w52ksVW6bCSOjFYVPMP+V7cqjTHEPa+a/klfwxcASDK7oYbzLjyw984Nea2
/OXQJ2cVIg5jiGK7gKlXzzjhbrrv9l27Tg8gNNcJsFZ/qy9sx/mQkDgNxAF0awq7QHms8Uox27IS
ON54TBss0rWFN8TsNlR/BZns+bJp67aKCGJ4GIu+B9aMBv5Bwej5+tpZGoz484tjIQls5IPFFoyA
zBKoL/Vja8oL23Aug3HQ/jVlkz2h+qqiV4K8cPbPztDgH6UYxxoxjT76EZ5314c0e5O4jDbZDr0E
vsnAXZMiv3b0juY+jIHraWtRKqqfzveI4i1twaVpnOwDS4uGXhb0EHV4UYujmlN9WzxYZ9MlhAyF
i7SsKdMqQhaZka6Ihfez6/WKWvlq35lckSiMfR6+rv74JzN5EXFyoGbjUCA5S0TkdtB3+UI33GnX
2jpW1sjfbOvH5arM7O2TJvhfo5ycpxLyAVLwc5Tjxx5m1GbERmI9nuil0tyk779Wv6COtbRqxN87
vSBdxp3suIBWgSqJuPq625R/NB+wFHSQmrlrHgpn2GsLL/iljznZeAG21tIgpnZMzW3Vr9w0WMCH
zNaiBZAKDh11IBBib/d2c85UyQ8IUbvNxjsyl95Ruk0fq8f6wT/qd73Tb0ZAz/XGOCl7+7BURZx9
y1z+gMkYuxXCpPGKXbHaj1tq4Tv1FHHhfRQOQS8rJ+EhxZF4U91HpxTnMce4yxeORmX2q3JGYZ6h
SUJU9+0c5HKHt6H4CZ2zukcWfkU75mZEupcFZRzCg/RR+iZ/br6bLz9Bn/KmKjfR45IAwPw95OJ3
TDKgXWd1B89SCAD0Llgz93wbuMW+3JwP2bF7Wew2ikv2b6v5It4kB56pMERpz7i1XXHQHHVvHQTM
XbpZxirP5r6LUJPc1yA9lWPAiT6ibRduaUTvQrXB5TX2N9fT0eyWuQg0OeuTwi+L1+VU04PKeLGh
HL9wUC2MZdrtSlY4xb9+Jq/5oOnvXx3qjMP1Ycy2ZKH//HtNTkmfyJ3nSvB6Q4QFFHxCUxGpuc1P
CiGCYtSi7s2d2BopnPD2n9Cp4Z39Cj9J6gZOxUkvACThc3g3uuFJ3ac7jFLbPcYfN5nBNbU8KicY
QU/9wtVp/mi+iD1J7lExWoXNhXEdHJC+ei9Ed2LnGya9FlFFWeGfFPkvBzvJgWWGXDfXAdIs/jLZ
bdt/aOSv17/nwrKcUkNtzxtlTIU5JFd5N+5Sq0Zb06tzf0l0ZmlxTnJIOMpSidYi13zpzrJQTlYf
POPx+mDmv5AhwL6ia/8brarqvRoNPEZjfMax4AZVFL6ReMCcA65Pf+vFNDuBv0JOqVV+D+g4F/IS
0rGoxWnPbc1ytfv0fXFXPpWQapdWxfwoQb1yKkrUQqaMKoxGuozKpUjH6hbo/059krU/Uf9UmtDA
wQ9xXEgu81ebi6iTxShVyp/v3dq1HjG07EahxbRNHVyOv6Cp9x745jIGfnZ6L6KKZXVxxS+xk9L1
kulFoeYp1vAc05coOUshJitzVeOYbYqVObbyeqzu0vTDwrKcfeJeDGJyngVtgpKUOM/iZ1zGd/VL
5aKacbM8W4sfaXKc+WoAP0SUr1Jsdm6GHxLa4k+Inr2WsBqgOxXlK2X/z+6fFyOcnG4As3uF2pUo
0Gk/6gcRT2AWW2MdrQtnGSY5m03+igf59u2yMIZCG4AtwifUm3grad6p9M4urZfQXfh2s6vDhtUt
BJZtIJJvI+GJ5mOfSiRtpyS4S64TN3onFBW0rVBk/QRuYLGDPb/DL4JOTjkhq+jb4jNKO2snu2i7
wGEvX0IH/5tNR9P31vonN/qLiJOzTUJ3Pq0U8QG7amfmf1hm7fyXMylm+mIrn6NMRyTy59osDjFv
aZzmnAjiAg0D8zFDV/hG2TcLl+j5y+vFyCYZRNH1ftTFyER9J0zXDeXjDP1aQZRwgqOXrv8JHw2N
PowmLF6C8EMnu0HIrsmNScgaoB4qfXgeHQJadQDlnPG7JTvB49KhIDb2b1fmXyHVyYbwxqI0Ofg4
x0u1vB+tFOuBfl8U0dFGHray5GwrVd1CG2A+3VxEnWyOyGylvKhE1B/4IsItRBF1nedgW3BE5VXk
YfoLGZVOz+JxJLbAtQFPtohvFOOoin35s2wXboxoJ568QuMBkxr7j4XVK06Ba/EmG8Suexi+Yqjt
Fkt7fLvj59YdvogLhuEaZzcct9lT6pYf1IVr53wC+msxqZNto2CELGSQWExRg7WLv9bSBYG32WR6
8RUnO8Q3jVh//Yqt9eGsHCItX6+GhQrFUozJIauXnmyYYvNTNXcS81OHEGwEoOL6V1qaq8lBWyRx
H8XiI9metUmFrH397XqEpXFMDlg601m0Es+fvjmvS+uzZcXrYInMsbTWJvlDiioskkU1R9XKvYrj
vec3buOttqvz0/XhzE0YvS6qm/wLDMPk0yedKXetuDDTOHFy+SanV3o9wizcnRxIowQtO/s3/rqX
jRX2kIQYjv6TsgmPUCneRXcCWWO7q+1/F23K9utGNcxl8WTqqrH+2AXWJg8xKkvDR0XvHKTnjgFQ
9AJsy0rRn0JLRifbipZwJxO3oVfitXkxaHOSGFu/Un3v9Wc4ub7N3g93Z7gM+Q9xX2+c7NBgvEKH
xXDT5zFF309Gysh0vHdw+NGy7xDMIpdxs9bQEI/3eonLIWDBs76JoUs4uIfcR8elitfsWvj1ocxJ
Ro2Mskgj8ZvTtnG88Ijw92bh6yyFmCRRH6H+GNcIUZLtXdkNN3h92gxM8JWVk/dkgCl9uR5TbPlp
3r78EuInXdw6vGKUk6wjpAdUF4xc9+L5CJJ6GBNqqdph4LTUhJy9vV2GnGwqNfn3x6+36Zf8TuP7
BlvpE91Ip4KA8Deu/WLepoOEI2xJ6KSIkukkIn5fI5L40Hi0nUytUt33e/MWyhBriNN3p7vX53SW
gHoZb5LN0dzwfBmTinUzOIPTu2O9zz9DY6nXzUd7hymw/mVMeGksa47NraDLyJMMrwzN6lwLRJcR
h/eZjoTBaqlVsRRikuKT2syCqGMfhKjvdso7qbeXstRcgr8cxSTBe6VntpEmspSTQP356D+NLddE
UauQHioia07/RWhVLTHXFwJPS4RwEiXPHwhclUa9DittDQQfUfnwUZPeXV8kc3IF5sUgp5XCKtC8
FDt5GuS3+scIlNMT0i+b7Ca4ad3eNVtHPQXbYi8/jo55DEpq6aPlDDcJnPZl/VaxA37bITjnUBNS
xN18knmqusGRKeChUf2onqu7wMnug3sqNcAtvlXvi2N6X53ihdQze/ShQfNX0EnuQf54CAeKpbge
aGCDpQoyuH0DTzxyui54sQPjPlmVaOeVwBN1Nf5crsL3at0frn+J2SfQ5e+YpAdV6co0Fys6fe42
5jbfceS48UF2hJTKsjzC0lxPskOZp7plRExtS//X8zxcnMtm3YXBQhqaS+2AdAyEJ8B3Ipj9NrXj
Oued7YQsNPSfmiDdteWmwT1D4umKPLBzfRJnBwU1woKyQnFxyo0Y2hBjl9fEU9yl+l3gvUvTj9dD
zPa8bICqtEi5J7F53g4It6Woiz2+k3g3+vi4UVnnXiDxH1BaB7uX3rA+HO+E1TNeordLj8jZzHcR
f7JecWrBCjMnuUrthxKeQud9uj7COTVUhvZrhJOVuKqzVokjImAL/FSg012t7W0GhY2xHVqdqzRt
vRDpBBQeXb1blDie35Im1rcKIK//Ye86tivHkeyv1Kk9e0iCds50L2iekzcpkxuelEl670B+/Vyo
qkt8EM9Ddc52Vn2qlVIwgEAgEOZeDQmd4yWWswScqKxD6A80eSwsRXNg55BDcpakjiimWrWahTju
LqGEwYNaMNE8vJHTh7IfUVp6ESwqM4svvo3xM6DZUwXMFreoVSCBUJV1x3We7H5EG6kruRSVdYyx
vmdbW1CbXa0Boe/wL4HcAc+qJDLT+WMXQX3VOt1b+b391gRg6nI0lOrKfXstO+qLTdCZsRO3Ka2v
6qd8bhM7ww7TqYXCCgaTdGPb0yc7FDnv1VUF2wUqr8gvAuHm2FKGsIBrAa8ZLGX0h/vIDW8AOOpK
N9kOYx1b8/70Lq7qBNxIAMIZgBPje71m8LXqNYDSgD0lOSbZSdkduJIEj7EP4MsvprKQwu1cH6C5
qlShFBiMX6P7Zk+fWKuhepB/mlfaQb+aNwnwmoad9MPqneLBIi5AwOv9DNStSghws+pvFl/D7WMQ
5d1cmtA5oDbgmipQDcdVvz29sCIh3BHU+jTuNWBzI/PwDK9NorfTf1+0cVwsh6LggFZyLGncxZ5m
3HVILo6KqK95XYpmWkCSBqYW37cVDLOlNTKkVOCSV9xGsVpQ8Y2T1blZahsi7M/VzB4AF1TME8jA
nuTbdYxE1eeMhQwJsKbCWw2AgQjuN4prbKgPgBlAvYjSpqux6UIk9/7sDbMooBd8Zf3QwHVk0lMz
MfxkEbHy6gNtqRx3zxoqlROgLQFu5Qqd8V55SFC0g3oeZlCBiO1mrujgregGCkjF0A0NrBsqP8gM
ZqxBrhiqQ0fIbVemaNMGVHREXUueRS3MK46LtS+jAIrhDcxNc9p1thRKUg/t/n3FNZimAKwD6MMe
WN/9r4S5oPEBThXyOx+jsMeeEgAKOgIjKGdcGECi18+CPeNkcyUAGoyYRj993tYenxYiCARiQL+F
c+bsRKbdWKUU4v7dSaZgQCt4sP3OV1zVUR8DC4UnV23FOD3MIXHu80g0t7S9XNGqSfCKIGCG3hoH
zScvEhgNt9a+0h1M4tzL5+lrdpA751egOo5kMz+3SGSkTVFV+QS1GRgYeJNYG7yGqCnajQUoTURD
eGuH5Ege80gLeW2LplzAiLOWsvKhu0/9tnZCNAS70yuAsKd76Bi4veme3t21GPhILHdDAVayshsW
IUpn6mG+J2fxwbzUX0BRea0xpAE37J38ub+KvcBvXoWrvFKqRdEG8C8AG5B1YN0eax0C07CYKqzy
bI5uTa6yHKQnoAe1MYoYJmfhUDsyJnoiER7Syi21lMvXb0gbguqRGbVdIK9c/WxUQTyz1s92JIGL
Z+pKIlUwYGGTc3tnbEFr7pJH+3Leon0dLW3YZSBks/4ZHNqdfd6EniSKG1cusaNP4E4ulVqtjxii
tLbVfibEKect1XdGem2NjuGRQ+HP6tlUKeDLEfW4rr2BLfTQyXgtAgpO46ehUtno6lLB1mFE5hZ9
S8+sRp3CKcoqWjIjXxT5r3r8hTw+7GhUcxyYvCB+T4mOhvpnubimlehmWTUcU8Z4AECmwFnFGWwO
GAC9GeDtNXtwJlRVOlV0obA/8cXrfYr4klMHAoWhsjk2bRscVCB43tXfAk9DR2vgAMdlW1wyKi6y
L75lB9GBXF3GhWzeajPs2zjD4xYpKEgbDM+pwSZBw2NRCzzPuoUsRHHWCQLivqQMyTv8Sa6srYYB
S0QFmAVGQxtmuQ+tKOARbB0f0xmRWeXIbjAqdczkSzqScnenvalo9bg7gxp6D+wI7FxFRwcEq64B
70mQ9Q5ENA0iXbjbYpSiSrc7SDLB3NvO5Eeqgwn1tDbrd8Nih7i7wbawPR0DAhs240MEarbrxIs8
+a73op31GL8pP+0LBmWNJqjnZis60UID4Z4rtm408RBAR4a/w9pg0QT7yFDkpG23BSPo7Wl1V5cU
PgvIsh/VBC7YSHMKohE27hv3sTcSxnIrMI+1KB81g08RnH0UUzDoJoVDVm+MbbfPXpVddwbGcDe/
Hi4Br/M3qNJEWnGGUquSTaUEIsFl7oQqBdpfuz+9cMy1fvFXC604M2lDYnQ9em2dYS6Kx7EtjHNL
CUI3yk1g1edV9KjVperLsVELMZqYkzglm7ORdAIVZJdDPQzOg5oRcAJ+d1b5DNtL8oRwaiJp3CVj
yEMVI05m0gBXeY460112pjmgbfbHTpjMWg8JFwvL3TV9EVrJOHwop2yG/bwfCif02ctCcce3GUi7
Ihe5evXg9QlCUh1JEf4ZOoGm0CJsoFgNZ79PHwoSOqPxWACju2Ft2v3LQDWBm1mNUhYy2aIvAt9R
H/O8ITjmg/mSad9G/TYSNc6IRHBHe5YAV2Dl2LfOfLHGi2G+qESV/fVn0kIN7mwDLQiIBCpk6OOI
7HuqUScN+mgbhPVd0MqXNJFA4itvJ9lytbncRbqxI2gRjErjthn119GOL5GIEHSzrN5Ii6/ijr8R
dTSSGVykapt+rTcuWvkAAwME50SUw1iPeBeyOD/QZHM3NYxfZL6T8qs62RvKlmwICETx/t7bk2/q
jtoDptdng6+v6T3YCP7GZO+6x/u0Yc4lRLVpFmGPzyiiy0EzdygKCQLr1UW1ZRuJGlDzfgHIDAkF
NDcj+QpKLd9ZqR1uh1pqLtKu7g9lL8uCvi+RPM7tWEo4tmHINrF4rSUKjJK3KkGnaf/+C458oRfn
b5SktvShwKNInqdtXnePqjJQXyuBQUGQjSUpkm4x+iNOS1VYTPnFh9tA82Izt9qXafOgQAljZGlJ
9tI2WJf/u/bG8G7k3fwrIPIsyQzcLQaZD6CGY2+TGoHe/vHeVZw/wMTJhXLbYbo932QX6q1AN+ZZ
eN0W4vh29cBUO8OYsaQsOTTsw2jPeBUYaLosM5gCMAv7/0eRXAgP/l670tmLXr3ovGbPyDMltLZI
FwqQEeLNLwDnoWsHmLOKBnZQuJHjBa1VWiC/Dg2N7FCS5jmeX8GS+kvruJDCHYFC12LDZCyd6GqS
gK8BrfCaRDZ2BsBF/SYG1WSf/WXjNJsNtYPG8stoe06HUSoVduYa4xbYT1s5NHbAb90neu+bTVn/
wi2oLORx10fbSHrQMwh4Q9Xf+6Z8t+rgZ5HkAleirvkSzIQCbQEYtGBq4ey/NVKwN80fIczgNfdp
4w75N0Vz1feckbregsLBzXZxjmYW+q7hnXST2C4IZnWHPKSbDg0MguO/5q4XH8RnYqg6A3Od3Rpx
DAifXGlSB72Tyeb0qVhX2wLfCN7sUJ+z0hRtK43OauSoa6PQeZ4rbzObvKkEIf6a2ahgGAK2OABK
IOz4NDQtNpKyjKWCkmomlx4FTEFSj5uwV7ypEaUKVhYPXX7Ad4NIFAg/nlCL2Enqy2IqmMduvO6c
pZgSj76w3Lq5VT2KBKIniriZAty5OJLI22k3Z1bDcvltUV33Zv80xPJlref3p/dLJIZbx9bOjcFg
uER6+r2M7qluORHgP08LWXthHinDrGaxfOMEgoGI4ao06JAJyzM8yTaRlz3qzQYcP8RNDsZ/3vd/
JJGzw7BXJ2oxvbLqWZMrJxRWrkQmwXlKTR36sNVhEiUDMVFeQiqs56wYOZQwEf/AV+AwceF0V+od
7TosW+cxaurY155vrQTE9B3yxckZoxgkTvoSbQXbtRIoHMnlbK8LWFMzsz1dAnRcscm3xv0MmKFN
x8pjAmnr6/ipJGeBSTSVVlpA2EyIY1X3gSyCPl+VoFpAvsH9ie/mXLFdGaMRVLCFsjcdKwo91Bpd
wZKpa8f1UwbfgGbkQ4ge7T8tXAGgbxi6po8WKDyQQ1C2eAJ5K/GOrS7kccFHV8qKmrF4p/HSy+RZ
2UV3tjs9FZcgPLuxr4WdkSL92M8XJzhA6qFsQujHEIuB8HUFUgzXuFM35SZ5F72OBRvG230gYVyJ
SMz+AlxS0lNiiqKAdY+0WD/2CQt9somUcs70AfL+A0OgYdOU8b108ffGKUUacUbe13ZYawa2Kwsn
r43Rh9y3gpt31ZMTHdBVqPCgOY/boTnMtVqqoZFEin1e0H0tpedTpAnErLU6oRvnUw7nlAYjNxQ1
hZwRDbLsKszju2TDqpSzPwUb+d4+wEWBycw+F7kK5lK/3IkL0dymyd2IAgjDXAIbzkAQCGtgWB91
c8x2oQV8rsMkz8R2pVw3nklSqIJ5krUHFCDnwFmJCSjMS/PBjR5pjZ0keI/KB6Z4ccWmAevz6Gza
CbECVi2GQYOjcQYodzzkU5qNRpUC4xllyuFjmYE3m39n01aMHjIBis6VyKmsWhBKg6zzEOQefD1E
r+akGXvmU6LWq/RDBTpoG1RMp12XSArnucYRVHEpY5RV2sI1pJ/Z/D2aB8GlspYlQkPspy7caYjR
c6gbNcBHg28mMJ8bjDQC8SkGvEV6HV2yenrqxXeiFVzDroNYEHpYeGIjLuXOOSB6azVnNHjdlACO
JVdNx6iCS5A9e6pETK8neujQfL7IOvu8IIF3em3XD+dCPhdopYnatRPG0VHSCqmXGpvsvkKYugea
iRt55DK4U8yzGYV80P5kF6In6qrNLqSzeGbhVJXSDDRFR4ZRigsHrUmuGusC61k/gxbaHIGiDSbk
L8UlSaujusW5iCOAhtib8ADg5/GV8YjgzS2IItfaKsHxacqAAkYfNVpBjjUq6qavpxQnfjqksWtu
mKPrnxheOL0Q9/+tW+1CHLd9Sl2DbYFRwib78pIMbn1gfQISupq1FqAkIWrYxei3ZyJEltWNW8jl
Ns4qCVqUGC1sO82XkoIxe0vUvrN67BciuHDZmrVWiRpkSyIKPAGtisKdMZutN7WjKNEl0oaL98yk
Gko1gTa0wkN3vND7SWCFAmX4bBMokaVowJPGUafnOb5H1jnNRcASItvTOUdZprPd58z2tAsZGOfo
i7l47X5Ongp8c1FXjEghzl3qEbACBpbLKmT5TFd/hAbQQKguiB3W2jSXx4lv4TKHYRxyxlnXeJOP
nt5DnnvJvaL75FzZWV7yk3XZ1vv+avb1Q6s69gUSIz4Y0fwC0ZknqnyuAREdfQ+zpIXD6tNSDsFg
xR5YJRxiet70B6QTNrk7uLRxTIz4D/iezkULNXzqpgMV7lPoNpj8F+3AmtECABmkEWBFJITPMDQy
eo9Lwo4+KIHKsfRaSxU8UkQiOG3HTpW0lE1T6TlgD9VvkU1+RYKq6eheU+Az+cA9iwFcp1vYX6sL
vFn+QRPhm3jtbQrvb4NKCkiYyP4cb5lk2HmtscNt3/0x89HsGBl9As6qTKDNqjtmW2FaoOcCLgnn
/SsAVZZoS2fmof40bqwtHgq799iVX8dX60rx040ROqJLlHknPshdCuXugDHSNXOqITTZhzsGEcUg
GbKDKJZeNYaFbtw62jZp226EGG0e/dRS0aiRCtZv1akswnVu+cJQtSv0xMHeZHIbJuGToqSXdSi9
CoIesrJiyxcJt2ISaRlTNeQwsgIDE8WGa+0H5Fc11IvLK7UU44Ksrd5SJLd6iWl3iZSzWupGf5Ij
13yqL1lFxdpjCjhzE2OjiYWK9OSu0KqplaSYIBQ1jsnRQXbFMpDSdzYPUW7EReq1vpSjpx53kYZj
NMqNxB4EGMAgGzTW7eaz5pFcDsWhfWJIxQXOADirt/nZgEzoLyVuPg2IT1mX6AtrexZN14V2PRfZ
Lm1F0N7rt+xCBnfLktjo54Cln1hD+IAmKR8jzEC+Sp+TQ78jgsBhrTNluaSEu2g1udXL4SMTauxG
da/BpWRe4OWJZ4L6L/TKc3bBi8GVBAbLPyepEga61GMp06q96Cxz39mWCKVgNTZfui7OQCc9MIKm
hE8BMvuN5tOdume9dM0hFjZQrNrmUhZnm2jM/hPnnrWIAKzAvO9R1WzdFGQwyV160aXgrMYt7lvz
pq4QMoneemvebfEBvHFiamEgJusMG1Iw3zSzF8UGgGFFjcNrOY+lGM4+KZ0j2rM1DdTkddJDv1IA
vhnn+6K2a2eo8k2ipoJnz5qxLGVyRpoaSYtsH1RD2/8AlM2xS4HSbYyzaPhwbeIK0c5fNyxvlhiL
oNE4Q7thI7vg8JPR3DMe5idlU4BOYAQ/wmMI1L30esA01laEoSPSk/18Ef4V6FEM8gnS9aH28rl2
80AQ8a5LQJFKJuBoJjzK0jBaUSLpCIhASIn5D9T158o/ff2x2+1rvPApgtss9ONq0WxCCUm/bbrE
pWkNmNvIizIRoNhq0hSg+H9pwy6oxXqpSgIyAMboEpsoeOc+SjiykzxWfvVD8VV0N6eywF+KlON2
yGokjDyyLJidKqETzoXiWCQEXndTHkgyv59eSqGCXMRS5JKF6PLDHJPrahP6uRuhuZRBovrTbsod
U9Dhsh5iohdDBdUaJn15wC91VmMcaEgkV4NnHfptBNidHLyOZeKwZgm8fLZtC0YJgaarC7uQy7kV
heSSpkiseQHjHtKu2ksAAMvfg3OG5jBcTgAvloV0kqu+TAdYiqbKoIDlIX/GITWGkTUwmiRvnKzu
Xvsuw21XFy96OMlOlOpXqOzufkVX0DnIKKKpXynM+yJX21SRWRgPaCM4aVc/M6RblvGfXYA030y1
j4dKkLiiIHuts9AmC9HcjVjqUjsjXY6sB5gXwIkaoxem2JiX8rX8mlAPAdRBDIYglMrdjWUbmXY1
Tojb1HN5do0HZcc6U6LZHyxXfZ08xk8qKtqs+/JPXTUeqmtss2EgaDBgy0zsrVG7qgLiKYpruDwP
wm22K6gz5N54Xl/P38TUi6vO1kA/AAbn2Xdwp9fobQuaw1l0Urix1NshLAXH5qOI8sXZGuAV1mRA
Cxl89rFNQd0TEJDOsBmt/hJHJkWF2ctDFB0cOfVKw7UxoUzhDZXQ7d4xXWOUXhXu1bNfurxA1ACf
ATjpLy2ktSbFYRHhU9A35qbptDHz9ub0yVl9ii5EcFfLBPQVPWCTi9q2vGzR30S2AP8UjsuuxuBk
IYe7V2hj9VpGcUDZAy7zyCPmsVIsY7sHzBseVYIbczUIX8rjbpWgoFms6DgfbBdLkJ02jvbAwnDy
Pbkcz4fbuHfEzKerLnehJWeeNJOInA3wBZkU3IUmUHuQEr1Ne4yEToouCsZF0tjPF3c1aKgHqxtg
HpkMGqZYoQ/BiOnrRAaaTTo8nTaUdY8DuhANrHYmDgfncaqUFMiTzGxFlU09O20M1ge661C8wvBi
d0MoxqyFlxh7ZX85jZ9SeRrbtqARElqQiuz8bXsb1E7pli65CK5NsNg2l6CfMgBM+DcyQ+x6PCWZ
uz4rq4ILsuDrkn23LzygWHiDQ7baprwSnfOPLNMpWdwpVCjAGEEpw2Jk6g37etu7dGPvBhCZpn5v
oQ+fHqIdwDRSVtXamL7hsIxAdyG6zdbdwV+bzKcoNb0YssTEh2RQusUwfbo3Nn8DdJUpdEph7njS
zkDZZWDbilkDFWi8SotmA1RD9sYOeWCRWmv91DbIRP9tvB/uYnFUYlqNbVtCHuttmM+TCBlwBJyu
+VhuQ8yimtv6Hu+PqHID1UNG6a5HBCxMwa+/nhefwZ3YUQv7LmzwGdk+eqs27NrEaDPgkv4GKZNo
ibn8VSBh/EyLPzx7fpnjpPab3gPEOKqiGcbET3sH5tj4/dSAXa1hyBSxH5+yVUgNAi82O2JPgOHD
IOiVqQauXsmlc1rQavy+lMSFWz1NEqOwYaFoyD030RoDeFnL63zabljWXpwiW/OyS4Gc35PrRotn
1iml2tJhDFCOpOpGHqeNoYlQgQSiDC680ubQaMse14eZxgc5Rl3CeC+SGzP9lV7HhU78m7UlNFKl
AYvIijQj3pQuOIs8687CUKTBbg9MT4mCR5FynI/DVAqDecXLQNJuJ9l0Ww3dJdqzXoq6D9aujKVy
XKiRpISgSM9WMQj2dYFBT4x6g6mzjaGZGnoCg1wLSZnZY3YBo6x4OeNoLFxLMmtjSBNENqzlnnj6
2QdnH3t3BM5wKz8mF6KVXL2KlyI5N1LIyYRwAtvHKFMG2P5+ZjAJYCdmIMs9ALI2Ig8q0pLzJnkn
F5NtsWMn126Ro/nXFr3hVn0IK/jbho4+XN4o1aLJilpCONOyuiHuhI6RHzIsblf1MG3zIn5OrDpk
cAECFsvSUP7nq5WILdoJBOt/bF7DeuFZRtHeagPmIoWJaOabjr2kqRMGcoh7CPlowi2iHNT6OKew
zNaXrixkHEBO+sCc8/xiPNdeCvJVJ3/TwV+ORItoB1dC4mPpnOc0c7MtKxutVSyVesUIw2qXPqYH
1nCEKuwP/ZsYvO7roT+WyTlPU63b1qhYiGoA1qm7j+bXChiLSisEVf5qoEeS+KdpYtUdcFOgXecF
N5EGyrl6a3lkm1wGPcDiGoByCYPTr1fssUwuRLTUwFJytqLBRXzLwOlSNB/1SAD8Yvn4WBrnQK1Y
r6aY9bjWwXlUpttYHwXkZyuX67EIznUCN8OmMVNoPEhX9S0bEwaeq6/8VHx2tYoK4iKT1NimLnxn
lOlt3TB52hYDC7rtKGgSYHEgCGbkV/LRwxRcisSuGaWtaUQBRbdl2jJ3DK00t7V2glH2mbWhsub2
suLa2jNNH/7juwHYBgzUVAHWHziWubshlcu5x/giXr2Y/bqJL1mwUjwCbyV6UF9BAoqRPRHm9uoe
LmVylwMx274s2UFISkTXFEhj7O0CBL5m9KgPVNWN7Z1Wc3U9F1py6xmHjT0SlgHDNIdHctsppQkj
++/SLHrxfr0ijteTd2FVj+4lZi+ZcUvlWwnp2qkQ3ENrjmS5fpzLygEZUeYM/WJqX6SodlL7+fRy
rSthq5apaXhK8x0Uat3VcR2hYECT7yFw5rWpAOX29rSQdS0+hXAnq4zCuk1rCGl7yanj3Cm67/83
CZxtyzG18jmHbZvlfdyA5U+EKSlSgTNkVRqrWWW3ZTHpuygp9tOUCRyeaCs4ywUCFfh/wR2BWal6
l3fZ3hpar+mIwKQ+st7cxW8Aqhx3P7pZECVyFwXa7VKSqYgRWQ0MZUR33ukgnipvahDuDC74tFuv
eyQ74z27Ytyd+pa45gPiRx/mcUb8amt6deXiavML0RjnyjLj24BxDqJWGaya3BoAY1wnaK7A6QV4
fkpwdwWijs4VB3Ekgju2dEpoUsl49sJTuNJcH0LZdqzJwCicYEZ7JXuL5zVYYMHUCHZbjR8aQ4Pb
lBhhyaAPg5vkur2dLszHjPjkkd6VW23PCi7F98odBi99RtZsZoNdreB9tWJWYP3DRuOO0RVQTR9f
a3E8yxhOwtEIMY3SpZWflT91mnmnD+Cqrksx3LJWdV73HWPuZs8A1fIs02svMc35rj+WF4Bj3ufn
jM1svLOA6dU7yo/4adqVAl3X9nb5EZy7HGIKWAr22mqAwxTYjTOW9SZM1R2NVYHCa+ECACYxcSwD
Qg3RHOdyYm22goG5/2SfXrLUPDsrwH06YMIZeOERUPkrgcxV9RYiOSc0R1NdEgnqUYznRax+tUsA
+RQRweAB2yveQwDvDqBwKvifgZN4bDJBS7s+YA+RsQMFVihNZ4B4ZxOsVgb8JdVvE9QNE/P2tAkx
QzwllfmGZfwl1XITsQKDlAT3lVFdBMGQokpm+5FsH2Q2PHNa4OrJWKjJ7WCHFxjAG+AJSPJDA1y2
VG7pMAiErNuJCVA/VFsRfPEvycpSMt2cIUXa9UDrD8/Gy/omuWMFMvqzfGvvindRq8jKmxwTSwuZ
XHSeKcowaMzHlX6yH/14p1WbeWe7jd+ej/epDMprUR6A7c6X3VuI5GymlNE+XIDgyZE6e5NnxnkQ
WYKba3W/GOi4JTNcZ76XKZ3KLKAsT1v1h0m/HkEdmAosXySC00Kzm3Qu2cINY+HKCQjw9HZjUEEV
fn2tPhXhLF2eQJcZhzjHBViTKjw38t49bdorgxnMAj5FcLatt2opB0wR/YpRf+aH+hv4MzyGMjNv
Gfyfdh6/Vq7tiShtV33HQjDno+xqGAwNhELOEJ/T/qy3noEO5OUoV0bmYxPkAkWZR/9qdp96crfb
OOnxGLICqTZ091aU3YwFwmRSpp5CqucwC1+yKfcb2eq90yvM+2ITCNGYyyYYtcf1ihTRsbdS5ryv
M61hJIHZixo1iosC2M8CiO2uVZciUDXeYj6kaUjqAZwEiBr8243WwFo0KHo0ZLWXznHYugMeJ43g
+lyVgoZwpM0xdf7FVclj2eSRis4hSmrZLWneX4Wx1Qu6vfgzxnQBD5yCNhNdR18GF3+WqGh37RiD
iT4ZLvo598LmclRm/z/fn6UUzgVqdR5YcgEpQRnvbJwzqVM9TYm8Irw7LYk3QV4fzmcAJBYP7g6S
WlVylDgDQPJ5aEq7wEamiRo7q9oqb6dFipaQbeTiqkQbW93RFiLlqnUMs3HU6ikdH04LWbOG5Qpy
Fm6TKTfqCkKSOHeJjipgLBrUXztEqgLoWYRRyLPyMRRKuKQjEUSE0UXX2QczDRzbKrxRyQR3h0gS
+/lixRJpyGOSQ1JQGVuamodOmUNnaPUfqUIFj9HV3VloxfmkvDJ7q2Cyslzfa0n23Zb0J/TgCix8
dX80rJyqoqcR7v5YpTzvSYV25QSQFGbqN7MSf0v0Wb45bQUYc8DfWbrYD/s2wY9qAMgVCSrOvmOr
jHVNjWAHKh40rjop+aEy9Oy2quTkUSub+r5JwuSnNEvSd7mNg6sSFGWJq2sBDf1oNIo3RRujp8ae
3CyXfDqn5budtoXiNfmIMkEMNB0HgG9p5RZNNAGZTG+j7r3TE8BWF1jN3qlboscYkMnB3oUW3yyy
QwIIiTaRMyfXlGDonbAspB500FOTIOavZzV7Vsp50DdJEIw/2sKaVYcWsSq5pmLP5q3edPN8NZdl
lT+F6ZjoP8LEjtFvUphSM7p5GbcvmS1boTupY9x6VqDrfpFpGO6aKxpq7tz0E91MqMhNTluhHOnG
E6Vo7DSi6Sod2uTBbsMeOoE1yzibeylMHLtKNAwOVrN+WbcMbnyUrNCZBoq5n8pQ04sgQQqQtvZs
79XAGGOMOCtmD1lzX3lxA+hSd1TRFbSfwWeHXqcKsOMb2ZhH8MeauGV9NQ87MF4gumjO2jwt780w
Mt8b2vSJm4e5ITmTIdWoLgcEN8GWZmbUu3FR5zQInTisQgn54zJUrO5WAzdbYodunTSARt3TcmwB
KIMkUtzYTpNKNMrdKTSxnaA8Cwy0y6dBK10BSS6Fq5VyqlyOU9sDiYZgzOsKCPK14dCZ0mZn9xJA
w6oWaY7rQBlbWnlTrrXad9ZtlT3gadUH4Rntq1A3XAyZNzrWmCYN9QPFzprWCUhYzXvJnoOrph/n
eGuRNtb2spQaSC9JofI2DJ1CgD0Xj+UOWLhpcaPpuYW6c4Hiu8fqw7bXmdkUlE4oNwDoz8pK/Wm2
UeYbma6VW7myc9BOGmVUXJjIIiIN3FiqhUk1Oo8TfUrrIc9VX5Hsxq4Bt0vr+VqSraHYAazGnG+G
VMul8MJIqKW+WWXbFrgZwH6odE469pnmGaoC/qdD3xrD/aSCeeI8qsb4Da+eGtmXXtIlN2+r9oaY
wZhv5qbMtItIKhTjApFJnQHB2ZSmjaxQ+M9Ye5UCQOyYGaB8inhKfmTBjIJK1FLbLwFAZJxZkt1Z
vllO0nAeWNIE5jjam9rGNBKt8mXJSgH5AUSL0bFikpl3dT/G6a6yk0j3iFa2ptPOSpncoY5SYvwe
jUT1jsSpOWw0uddSvwN31rTrpDrAXqfB0LpGNRL0Xaa2Od5r1TwNu1mibfQ2h2Ts3mdNSmcPXTxa
kbqKnmf9tkQ3PzmEhYn2IbnTwN82BF2mbExztCy3MfqYOogthv7SoPM8nddmauhOXkkzYGSqapLO
2mwc1fth0tpiF1XB7Camnqe7se1ngCBYtCBwAlMRO3CcdXwp5Y1ZOXWlyPU+DQKaulUtZbmrBoGG
S68LZAnT/2U09Q+jPWKWuci6erpLm1yfFb8vOtvsvTZt5MY3c8PC/W+jK9RVzRj5oNIPh1Lq6EZK
iIU2X9cuo2a4V4ZGiTBPMzVhC0xsa+ivE7Slm14XZLbpKEpTlZuaWJK8N2Df9CybhlAGx2s8wgFs
80mpEuCz1lPVBfvTzn71lrQUJIvAmoOiLndzRRaILcA+DHsCDvF0rprVTk+yjd4SQQDzpQ/541JZ
SGKXzuI+NnNcG8hBIoI5gMOvme4Y38q8Qz/wQX6yXpXCxyEfr8RFwNVbcyGYSxGVikRUOEcIblPk
UTbd9O30Gq4LAF6Djsl8cD6wny80o6VKe2rD18vx04A2OxAUCd48q/GF9SmB/XwhwVKHNiUaJAzG
i2ad6e17kb+eVmLdED5FcOESUZpmLiyIaFuQOLSYxmoezPw8NwXvbT7n82EGIBUGMCmeNsBHOVYF
NyhIaHrImXMMtdiYe08wgTukXmIreNIZm9Nqra4cUMaAkYZ5fkPnxRE1ilKKI12k8qaoy21UDN4o
q4J31LEYE23fQAEzdGDMARACiTTuGKmhWVZB2r/RyFBKn0jMl3SJkgVuMkf56J9WiiuyMXGMzES3
EXJqYC7ioQ+DSIqnvFBedFoEivpElYTiksoGq3ys5t5MblK0M+i3dtCN0j5qSwMccfi/ipuBGNPk
oRV+0INtQ8tWGp0K94OdOB+f+F+v9L/D9/L6j2ix/df/4L9fywpgoGHUcf/5r4v4tSnb8mf3P+zX
/vpnx7/0r6vqvbjrmvf37uJHxf/Lo1/E3/9Tvvej+3H0H6g7xN1007830+1722fdhxB8KfuXf/eH
v71//JX7qXr/5++vJXw5+2thXBa///mj/ds/fwcU3GK32N//84eXP3L83q4csx/F22/7lv3Pl198
/9F2//xdgrX8A30f7OGNkjdLu/7+2/j++SOVGACfsLDJio6TWIBEPPrn7/I/LAUlEpQHZUNH8yfq
Jb//hpasP36GDBnB61oGaBNgry1i/P7vRTjars/t+63o8+syLrr2n7/bx29ckOWASQ0FBMxZw67x
3OCbwXRratpgtG4HAJukB9yfQGsMq2tJe6f2vgvQ6IDeLWU/Ui+ozjrDl+ZNKaN6sw31G5DGzoYP
3FyNuiB+nyVvCDaUvJSYjpgP0XgZFz1QfYjfIg9Gh0sS3HfaD+Wxp+g2u4+r89S4noaLCAUT/WIy
bKeKr+zSn2pvaDbmBA4YkCvtw3wj94cZLauoU4331kuLrkn0seg7U3kqx03euXJ+o6q+REunxxsB
PcJa7U/jZtY9I8XIXueS8LHUv0136Dmj8V1FEjfGK3GKQ1fW0Fx8N9mbWXNGDMTBQ+leNfrj7OUv
OblCDCbfWt+ks/Dx/49ON30cHdYA9V//tsovR2dfvJXFexv/ODo17Hf+ODVIuv1DxmwPZvNRXMPB
+OvQ2Po/kFBQZYugM1yF2SK4+PPM6P9gvBX/S9mXNTnKK9v+Ik4wD69MNraxyy7X+EL0KARCQoCY
fv1dpvru/vaOfR5ORDeBBGVjQFLmysy1EK0BwGXYmDQxdf8ZMpqh/w+kSpBLDvrYB5eP/X8aMsi2
w6X9w3F2XbBfworCoEEOmeviIv99cWvA18MdWbl5YKzXNK+Gq6BuNM7e+2q3eMMCAlEEg4CPomHp
ZMzioB4bNhgn0mTKpsnQ1hrqPB09hoQUlD+r2lsTVxFx8BbaxA3cl7A1RgozV5P84A3cbPb1sv7/
3a1323Dm84Ng+k+/CSbkH4mF74apaw+6T9tD1dtpTw0gI2MHKTjRU36Qj822NztOc6CYi/4c2drs
8YVB2cOnd7wfoBfLvv526//fP+bvR//v53x9xONL//mRj/Z/vRzMqzr80FULeTOBgXr7vdtnbHsg
AECO2XZTvna3D9na/3l8a/897Oi1vmK64Pnk6Yhpit9qMM9hOGlW3C5zhimZhat5b8kdDjSKckS4
P0j7e3TwkeMQHpKkFEN8gtvtpQlEN0gShksQRJCiFvtQOnwXhrXW7LPQH8kuDQHop8UUZo49ZlmW
OtUHVZ9N6Z5Y5aIctWx/uas+hhNy0omB8qox2EeNayfR4JI4enwfLZ0oOZ1Cs5dhuNtlyIMgcZiF
9ywdjTFO78tUp1JvI9gsNxQUpHagPsO0VV6e3TNNNefsckm54e/zCw/4Lc9BHPWutUWk1+MvHRXx
lAd2Wlb+CeHeBDhuVOrsLJvgV3ROkqbUniJkuvpPYXLahQDB0nCXlUXxPdSLYuc45O4v3tFHjkmY
JJCYj5NwF5pAdMLdLSvbOnr8bkLa29LefM39qJe77I05LDkIV5dTUcM1yRq5njISmGfEZmKc3619
mF2+p8riYZrnacXHMH1/j1XHwnY8dpOdjJKBmnkVO8nXhMCBxfsgnNBf6cfCTAiKO2k3wWRq11dJ
gvdQreOH0do/kNrTRj4d8TOSUM7vtjc/LvV2v6dlceVGFaaXVPD1zi9LX++DZX1ddeulcJofYeY7
+iW94dYrgAu4r5+f6QjAKM8laGPVnFmkPM0a9MwleZ/HPk0vgb5m6WeeTqzbiTA/AhNp0/hISwP5
U2MouurUG8uRed8hhouKALNJuBl5E09B8H0Ks0xXbIeHnTHSnQB00AjAWIY1ltsZqQsrnZR3WPwg
QlhjPykVZ1Ci0va6p8Vhu9blzrO7WCqBax+6Y5aRMC0bJ06zS6p3dpReclXNCV4Kn+SzSY4tKcER
6kNyeXWx/mFNHOezWO6K0gt4Do4ZDVNNtkl6ueSfeW42QZS/H49H0L4lHR6CJetj4R5t5Qhw6KIq
qsuCt06B/FnZDX5OeE/9Ve7Syz0fnPmQfn7msmzP+XuukPTraC+9GLMisHYNwAHqvBruZbTWMLS6
Ma7c5SUMS3PY79KgsBK8WRkf1jS948dInuLDGIOJkL7nVvCN2SD264EOK4g5+ibyfEvOY1aqY81A
/OdY34qFXw3xplnTdezFjpn9NQxD7hrXbJcVTfCeZSsyZdWQOszAtac1q3bp/fPymeNRxu7cpekR
aEeoOzA/mucawOmhHuznvlxgrxAdhpHzy5XLTTD/YCjyZNdV0gHe1czn+Pd+P679fn94PiRz0UOb
Rbio6zSgQENQLuJWbWQDbxggwuTV5EDW/kwrI6pK9+x7/ZRNzEpdisyeOjEXmlUN3bsGEnmc/jCZ
Heap5TU6haFJ5z3e71C1S+wWv0KCH8L0+vC4acN6FEKleZqiUDFWs31UVJ440SPojN1E0at95c1p
U3Sfg0C4TW/WHQSLd57+DZPxBTeLUOOY3TIMHgNWWXr5THlPDxgQjrgQYuVioUgyGMgYK2KllQ6r
rNrNOrj00ntquWCySzE5kLSkfjQGzrnugqdVTLjrHngY3MegZwbSmYLlWvMp1ZHmE/fTOIf6AMEC
QAr6h6+uvUUPWXjLeghncY/GmPjaieEdv1wCPr0Q94O39WFm7Dsyou2Z/47giFqYX3E1cbgScATY
R7xjLDiGt9S2+evjNqUN95/SFGWgAwZy6iFjFZIImI08TN2Q4+wgFEHGGdzN9yIQP0sZ+8OSPP7L
zngNd8Lvrhh2GvLZJ0xn5hKcUvxe28Drn3mBgY+GVV07AnoLXuzbdpymORu7Q56/p/5cQYcMIrHi
ksfxIuQ+PsZxhTw42iOf2zRePQEGvhKTTGO1r/Ykvo/ruoY2TGCLk50z/yDazdOs0yCaWxYuwB9x
h0h4x3M0UV6H55/PysRXfr7nscXVgWrraXzrRpFaIwAcGAsxAHMrKi3Fwq5vZlBY0YyO6u6JANg8
aoBD4rBn4WLM6d54Qda1j0XgVHfDe7g7ZVY3HEIUQgZJdktn7iYY/LLXXtPLCrWqFLNZzMSeSPOD
V9qTNvi4UfqHXWBFsAbTD62yXmKrVTnt+33rsrcwLIz2PQOCMZ635ZQ5eH8uKRvuOQbl6mHyxo+h
Gn5ip4H22oxG4RkxW391lXpKVcXecQ1QJc/SDDOnxJR1vmAd9eL88p7Wbp3G7/gXa6kEz6PlHppg
4TEyXo9FfchXLPpyauM4n2kfxXFXjaHyYq3Ee4Bn5I9RjFKefRz31sMnD5U+nSoaB5Zzd7tqEO0P
pMF8rJ7FD4sA/822KYPJDXuboQAXJJ41sMKGH4zHOdveds5/Nv91ytfRR3Pba74+YVjmB3sWeNEe
Bt1mJn7t/bWltjZ9WJX/MLCavgRZ7nboHxbW31M3A2uwR4ilz4QkguowH63Ht/u0gGX3MOe2vb99
W9PDJUA/+l/nbIe//vrv6Yo7322DqQQBMOhTbhbx5Lj6n93trhWAF/meUo6AiW3uEe6Baf2wgssV
6lMt9JKKAubMjARhCJIDXW3FoRyXZsB6BAN7a5Ohfivl2sFWd1Czi0dlw+ewr4bejqHeDGVsFjZ0
Cgafn2shPNBusLECUK35oW1kypdQpFG6OCviDWHQUEz5C1EYmkO771as4Vy5c7q2/bon9oJU81az
nws5GbdguT1Qn+eth5eNhVmM1Yetz5Wfui+6s0ODkJp0ze2C9ZfSnPoLNccCsR2hkmZpwMcLUZZR
B4uR7ldLHyIF3d1pZVWEdc/WeCQE0koTYwfg+zzrbLd8poP0QrEsKH60VPncjE6dG6Xx7DqLd1h9
MqD0jFgvw5HSYX5hzsBfCNz654rLGf7BC0JHzhkwlB66PiuOxWoXx06MfzZbX2CIOaaP2yWhxmVo
KzFCz2zE2XlsUHZmn8j0xvAi96nD97KFN9SAN/6ZOXpxCBD2DLWWBg/LzDhKkJFAg8diub2Az08z
+7CqmvGK5RDEwDrtE9yl+lvlX72OjN81r0Iob4UxqdNAXRCUCN0OPCkWr4N7A6Tz3NrB89bSNTAN
TwJCb49jX5vCjadRC666NwV3v66+CbN3T5V90Z3FubPAFxHtfT0bes25D6RZk7XQ2nR8NA2jtfZT
3TnR1tR8bpxKGGkhBGhTfyyaq7Vaw9UhVYpklmaMKOQOA3DP3bZPc/3uwyhMJ9++ai3dn8iW02NU
H14128TDbclUYz3GRmhUJZhtSSro+ElmRLkfOyvznG/z3H8Kt3W/rdiZiZw/+ILQLohWQlZRF/I+
QXGmng3d4DFYPm0bElHbgf5xwFbWfhDaYXA9Bfu+cJOBUuOkBls/IbSloxZkPC6WPjyJ6mmiTv1K
27J5MlfjdZ5W8TYu3MoWXatiG0S/ap3Hy+xZ1pPnzw9dKiJjk1b209Y3mq13oG7xurVUw2PNIOIu
5Hg2DKpdx6nybtY8HLSi4jcq+73hrvZZjaV5GGd5Yl5hnbcuj/vLfipBrTIr+uk47vxGO3hQY71O
F856fU+8ErKdUpSHiquTZDA8JqWTY2Ha68nv1yJhKPR8bh6vqi0d74Lfdg+CdTDioTRA2OLhqRVg
2oJTIhtkZlJW4kpcmhLUen01g9Epz5NCgih4KfMSqiCJNBo7LtWgA2RvjTe7hxZXXwTabhqY/yR4
I0O7HrtvqwXvPxA2uSrwAJ/kahSAcHGgNeixUW3w4tmc7ztYLADUjbisHOduaoocl8qC+hxF09ZL
vO/NdEYY17nzwTPuS7od6ZuAZ+MiVOT488UISu081K66t4E5IEDtoex6bcZ7UCnAduXsx8ssy31j
chKbTlscGYjhvzZFENDMt4rd1m/VIHAS3L06Y+nmc+CxqGPj8ikKWYUK/AtXd+3c3LUsFs0ehp7N
RvC0zH5/HlEt8KzWoM6moghCTJIoQa95nc6Ym2GKYKMm9tF5Mtj1nfzTtfX3Ffdhpo3I+gLPA9So
a8tLHKPtwmWyu9Pojp/6agx7l+uaGfraYOR0eiNVbZ/tQWZ976tnaLOV0YSEiHxEwuGtd4K71lvu
B3OXIEYsmhz0slzewE2EUC7zPga9H3Z4H0FEToabCCDb7MxD+2z62riTgo+Z33n2wXUJ0glJT9le
kNoXsU0cxB9giYiBz7ve4DL/u2fp6p99DpuapB56oDROb6B6uuXk2AzjEguY65+GKPLBrdeLToe0
GGqBwstimuA0qia0TabFRKfqolsKDHr/vidsByQYTQv6gkCCHqbU56dtszjtkPvWCh5SbX6C4gA4
5KiLSHnQ4M6Zit9pUY9JNxR2XgOLyrAQQ9vJt7Rzw4QTL0CLxWSvSGUQ493vSh+x0lpLt6bshjrz
a0j9cGXg7arBFMFF39ZJUCzL132FssuH8pl7bXtXnuXo/7nfJXIsokYvlryxqHkryv5OH8+hcqUR
2Yibu2ASOS2anI6Csj4FTFU825qtwPDftEcr4Eg7mf3jMuj+s0BUOa+VGYTrTOWHS0wkRCg6Zrpk
z/CWmnQqa/rOu0mGE6L8Z3dcyOsABp9Wn+m7RXt5nMoCJIkK6nOatn6bV3YzDOX+DAozn/gq39fR
hGzhAB+v7kliV70P4b+A/7Ddftp13J9yzIdzvjWpI35vXdtmRdB6r41AGXdVr9MIF4qSQnAoCcau
9NGwlmE6OdS9bocCKHldS1TH7nTuPtwiE0WOdD4J4TrPUx23eiOfJ6tE41dlI3vcQ9T5VNVT+2YE
XWxORN7tenCvpBa57wpxs4Axye++r9qMLIi8I73zdzCbkTn68w8N3iW0IIMebrP4PmgTopJ6aBE6
/WImhGpKKdR9ceYaK7ntHZcVLy6xIEU0edI5IDR/mbSqzWTzWurCrTGq4Rpxl4kiZIauohLgXlo5
fHmipqgvhhiSETH0afHaD59qVqIbbNl7Uys/auT7B1Ur3+Z52veIW9+RzPhTc2roIgvZPnU+9JGB
XNglrfEgADvtCt3R1a+6qIs7WUGnpzWqu67oPRJlfVc9ZMrMgNlvuqRa1MFIOqhCWm8gTTh447qr
26U8THrRX2zW9pfZWumlMkB3O7PEc5w6KU0PqR3IPIp7r2l2pUXHO61nf+9DUi/ajk5dbycmJbCd
kCsZaf4svg1g97PNxvvpEpSoczLr92q2rNSEbXQom6W+ED5AcE/zUfdP27eRKSi2KJdn9qMZVM23
Qunzpa6Vfi7d4KMyy4NtlV1OXNLDEDK666PLQ5g3L5VDoHXXWe7O0pCiZY2jcYIYkH5aXAYLpQcO
bUj/W9Ni9p+e3LIBNyYKDJ/sx5458Q9jqNbD335pBSpG5UsQSY1O2nPBnWtZF+5PjdCM2Ob64UlU
vJQ6KhgK4g5ZNRZdtDC9+L4gfLg63jvM8gQPbs6tGePKhk5SvDUZVmnTLvlha22bBqsEiteWBZGc
Lm4LfSwjYEnmbh6ACm3v9TI5egiFYOeE9Vq8NVhzF71jd5NwP21lx5Gop5YEfoF1QnLbgtFcdinx
gAVVHqh5zLmPHLM1Tjxo+b0F61SkBLLb+ylo7p0x13vkFASROw9pZ2jNW2chUZIKV7/pI50OQuhj
EsycvWqdliEV2Xxx1pWcjNmaQriI1ktjWidvRZ2Q1zu8j0XbBhGpWRDPjyTFqikWGHEmCcvH3vro
+7sHCcH18+95JQqa1qra/8cJwp2gAzADsZ9s49h7ksam3nRx5Q1eXj42295iVl4utE/BpH6k41BG
EtGUGAgorEA8ZdzGVox7lNl864D95XXtNfcKeWyJHGc93ZqzhVIKlymZOdVkX7YN5ptvYJXS/9Fl
0E5efBlbj5O8GestKVp/ByQNZNhG3+yhyNLf5NwNt8o9uJVGsjLQggiqtN3B67jcLxoccrfjIoHa
DtKVEJSOaDGheN2Y7xBA0X8H5osK9AtSPuvrWAXdk9CMfHNf/tWynMF68frZS4kN9xuseaE+B0xE
hefNMauMJcXjLJ/rwKAIHjrh5hVtnlI7m3/O2Pq2M3gP/1xjXeS5vM42n6HVycmED/y0+QwI9bbg
iR/IaTtYU4z5VfNWgLDwKFg3V6kk1EvgkvY7QEF60EXFOnwSd5lOpNOh6T4Y2mvfdu6utZG3tTUb
xrvYbXuW6e3g505brij9LvcKIP6HHNsywWNQJ1Esa64HE0yDMQg+7c4HjEh9uEJYrPWazSGfBnEL
msbaI7XM3cHAMZ4VEg5Dvy/oz6BHJclCRQqdHHePtFDwlbuLdcNI05Ja1Tw3J8/MlrEASw+QoDP6
RKJaG7+Hoo6He1zLvVpeOqLWbDFGc9wFQzHGtPS1aDs6sN+yLwR+wrKcpc+Xs1OgFJtxIdKVUQmi
HBXMZ74GCP1SZIb6KGDNMP2n69gux74lfzYWEgRlyCtrPg7SuVC94UcSlP5pnaaTJ22FF+7R5PVw
Wi3AU5IYUQ/rOeqDUgEbG0wv/9rV2FkPu1B1dDh1gyznEGlvIt82MHZE3q9sij2FMBQdkS5a2kD/
pBhuOhLmEgfAemJMfn+zBt2N3A5GTLd29nXkxs5ZB/OFNJZ9XUyIvBnfUAMQD6L2jnQpxZmNhpsO
vadS8HjdNBjal9EezRfdrm5N7y5IX3W9M5LtXiddu27H5WN+mXF28Di7KlFnNClgSlre25r+amvr
eoZjymCYreYVoSbUfpr2mxK22FsPG2R1G2eKDXM0EIl8WJvmwC+AyhP9MSDbx4AUEERPPdVV8dZX
BG4caGy4KVb8bGwEkzqXIZ4+zTSe4Y4ZoS6tV2cz7imo8uzSzjtaWS9LUWBMVlXCkC4vi0C/GobG
nlVVZw6t7TfK1+Ewu9oHWc0XzQBeIeCRAj5IEZpr0u1atisw8Io0rB2eXG5YR08Mv8yg0BLLdbvU
eMAVKKT+0yy7z1pv+VXn9nIl/XH7+22DsIyMOpAA1AmCpLHZChhpRMzWbvCZDJ3S7C9gCOgv3MJM
BszuXThkuEwYUlik1kryULDZuPutN101RyarAyMQabldsnUhUda49xq48DkQ1MSUDJVMQtd23YRU
NFa3jhcTZJQlDO+K3fImWTrZnBxn8XNU0YuYYMr8JjmPNNJUP33CdRCvOgBFGwqlagGP3Fl0QF5m
zZ9aa+RPbrc8+WrKoddN/rHRAzIm3JeAUOVwwUxT//y3HQAC7Ktnavy00Mm41xa8SKa0tP12O+Fd
aZEhNW1fMdT5CC5/u48Bu20UEr2Orjuk+jZet77B8pdz2yEsaQjtgtK1KlEPn8KdjOWJAPY4Qr71
+tU1QozTgBnQp+a2ZfzLvx2jgpn2sfTX+t3GylRay/tQVqACL007KmF/pmPJ5G6m5QgHgPIjCn2t
twYxXIiJizsKgxZAY5qzd+tyTMSMYDzX2OIg8BLQ1AwalVSCWyenZwz1qzb9biNiJfyJfFjmQpKv
NziQzb6Fpmdkdtx60evOz7amXDhIC014Big8va6Nj5TQoXNjMS3d9W+fb1i5suqr7YvjWnP+hFTe
wMfkIoPQq8x0EdWROEDoyscE0IHlBsMHuqRnvZrLFMp9P6ipE5XVal6yNnAqxHED9+xpc+oiJ/y2
da1cxwJazmAYdVD5W6NM+aiQM3Wb2+W7rznTV6sWg0gbWHlI2unKZ5v7EJpqQZTA3boJ67obD2Pl
N08FHOsjdFRuy+OC/4Ccs4R5b1SudpS+kRerMz9tG2g+LE/ABp6ED1GXno77xllYGRuz4YQ2D0QM
WF9lsMHbt5qQD4akhgtvgvl1rHcBpoX9YmhFuC3/pZK/qOj4cWuNrKkumkZT7QauwfVbZ6Kkhy3l
eEQdVnUb2wlVZ48DAryZodWO9lNlD6CNr4YuYdya8oWXMxwybLZmsFpwUOGVp5bXyqNyuv3k6u0H
77uoVF75fdGg9AmqrfFEx46dezWFuClrNEGU7G6P9p+9v31TOxjQYnLjDnn1N89yV4SnW3Iq9KE+
mpMldv1AtKemN7xIOc16aPVOi21Pi8TDiTe9qkgqVZeZ0QX0WjIbZNiAw7ul8p5csWq5KYAvQ/Rp
+WyE+Sz0hYcIBrF4Q+DczU7TmwChDIdr+9WWJ1svjHdag0G5LRqRw7WgQE81LQkau06bgKJsboTe
HXfo+EvzQqzEReo4Vh+va+EcqTT+bP42pafGA1YObZkQaoVchL3Ib0Zd/dh2kMvwjx0ZsHsNtMgY
FL0UZjjMChMo72eMOuLfvxAfC6repwAIQArKXmQ9m06TfY19h3JyBkA3JXMnpgRVMO158EiuCeDk
iPgcbNl0F1iJcGfho8WOP70y050js9TNl3Yi4KHSTPW1CPBHsyR2mbos9xzgR4bVnWcgJ7+WgYBu
eS0+fVdbwxXIFhKFvCeiuXxfmw7PTCLGi9J8GtOeUTjkNU8IlO/C5QGhbnsasecPuKQ83Pa4q/Pw
gSFFNTXoXgVcPy7OMEeYb5d3V7VmJNZJHgd/Xt6ra9OR6RaMi5s4HCkEFOnsYT2axkmz9TpH4WSz
04PmppD4LxD9RDGCsFqWMTmXz2VPHQQ41meldxeAlYATDWdSUPimML8qX7sSM9rOrNXjhTSNS0Nb
K2st0pTx1/BsDJ6VYEEMzdE1XyzUtB1nhmqstfKP+sNm0odgPDUVIwoy4mg3gzYkTINrNRP+53BL
vLtjIX3FevjDJFj7i0iBoLUXjbVLQrXCy2qtiN3edH8SiYhuua5AKlUJbAyDqy9G62WVU5CyCU4T
9MzMF7+xgnSaFHAme0SaIFYj00QFQejJ1j6zwsQIteEwB7B+p2H9KRCaviDrtcy0yVD7ecUiOPQY
qquEVD1ECeZkWw8rg5Z5V44kNxwH8MgDeVIOqNJg13yzCiCsZB7IRWf2dAg06xNWlBn1eslQ1OIX
6X/bE8z851HxrbRBeFKYA9K0ZjnRQ8llBjfFOAko/iGlZR2QFMG88+YUdgt90S3KLox2GK2oW0mo
AfXQVTHzMlCfZgDC+z3Wa+NJEPXd78wb8Wj94rd8irY97qByqRXrmq/jkNOHsz95FLevWdZoc/s3
AGDrMzWEoOgP+Qj6SIP1RxqgjNZqRkw+Vd/Ga+D2u7Xs1sw2CXsCDqCiXsIqGVatTqRXAEYCO9ID
SbI15EbObA7+AHj7bbkbH+tgB0dw7w9gGdrWwdaWY+7NkoPK3QQp4+zQ3/jGeTe5as5902j3emsh
j1TMwcWmbhPZXa+nPsWECTIHdOrI1FyK6fAggcu3b+86JDGDK0SDDQSMi6m2PrWDi1gQrmrblGzY
YfZTkKgctNMgfXc/ej1P8DbLdzdndgBUqHoeCK1PNdaIHFhHv3eI6EM2lQieTS201mnnPkt9FCFE
pfjeX5pur0YdjH6sKk6wesfX0ZlCXQE6K5qXQKzuBdzjXuZ7tNmBOdZ9RhgiHlvr7lPi/lw9/+EI
gorcsJeoYSWLtho1qJM7uI+WfNv2KCyMt2nEfIkqEjPCUoMa7sdiG+Bvz2NNYt/RwCto9L2Tj1RM
CD/qvr9fWTPErO9gxOClrorA+JgeSSiFFGNqLGZiA9Q0QjmUbjJ11s3iiHTMsi8TzdS89+UxJLW2
+2mU1g+fSvJirLaX+rLWMuVS/qQ8s42UKoIf3hSSdrFT6C6sCeJFU1gayBrb9pBcktbDws+bqePU
1Ecaw6NsbK2b0+BWS+jhI2PdZzVQv3bOBSoFj+ASuOnK01JqM/UqdffSWoGWOWvJU3DMz/nil4jW
PHw4VJXOeSmrjHVI9NB8fYiAvnUfSj1tsYZubpwUlYlkv3Ubzn/tntQTEpyR0aWL+8g6eoOwwAB8
iiG9zZz23AWo5Db2aV618hqMVQXoTHci6SjttTNsLWlgUu62ZsthdY1KjkeH8P1oB+WTKh6qHUXj
/mRIw6grIHw2c/wIWHR9GX05HHg/IeHF8/X733PNBvWRKxXfAmYi2Ays9jhbonzmTtGnwJVADYv7
gXgjgj5BU8rdylo/DCjWOGdCKHkcvP5ibYHhpZrP1Dmuj/iHW9L+JL8iIytSgTo+njfDsbRN68CN
EsLIvRxrzH6yS+bGRhzFsoOjPQULvMYJTO9HzdYA0qqmi4LJH49kwZopg6I7bAtxZ3U9Xr95jWYU
duie5n7WjrwJzQ9eCrtsd6ybvD0zSYt4GsKfszNDkGadzR10u9UToA1UgsCu/bJksYZkyNYG2P7o
cxzHA4ZO9LScl3pBzhniPFUFDKheLPJRlu0JgMT83E5Fdx49fQ69gZUfjJttrODgIWNVuO/eU1A5
7MAVXCC9MaebE8CpcjUOtkU4uka96Nf1EdC1TdRSBuvqnfpHBHesajMqAA1Hnqh+b/d222y32glw
6qKX5y+fwvKDT2mZGswH87DUjXb4x6pVV31auWUXOv2q7xH7Gu8Al8G8qzdIEXo06SM6TE3/99Yi
sx11sz2f+8YicQe17ORr1EtL/j/CvrRJThxa9hcRgVgEfK2i9qWrd9tfCLc9ZhEILYjt179E1W88
43vjToSDAFHVrqJAOidPZh559Br9rUKTz0VC2W6kaKObRGOYW7aOxjC4heMc3TcdDV9FRMvT76EG
tC4WNjvmu+ynwrze+vQnn9ELT9e033RjjnSpLGDo2YRi25HlSRB1jCqRv9S1lyneoQ3c5rX5GrOl
2Wg9DxebJOoYilJRO/3FW0A2hHufZ3+/zr5E12K4v8SeyGmyWD/J6Br7wGUgjxu3NnYZqpE9chAh
7FErZr4t0J24OaGANu6q8H1suw7VdJgvzFOlfpWquU0CJe9KtEjNI+W+Q0uIk2Skz9NYh2nBhb7F
vJq3SLfbS12WwT4uGghIbTQwdi7btAvEkopouuiQ9scREuSVT6U5owxI9iX16tTGmo0ziS1gccwb
YfOssmlto5caopxnj01rR4cILgdE7x3vmrUqIm8Dcb3/CpwZbhwWHBlmtDGSLF/bE9CK0GMi2/z+
lyJn+DzMiNM9G8XWyd9D9g32Fb/fnxcc02sSkW3Cw/CECn+zw/3yWrUQ38EWGWMeNWanQzQUCkNS
PCHmfpVMya8SJfzN0Clv79SJQIoGktU4pGHYme8gL8MKNYnYc56BkgiVZr5H8x7/uRYeyD6U0R+i
h/Y4yIsv46Rgy+5X9ckZ8l1P42FHPeHe5imi6GWpmh+xa7a6Rs/tIkcdpKyhyKNN43QHLE+QfS/E
GksNyTMTr7re/9oOo37UdDjaTyZ1Vae5Ztmx9Uj3XjoIvpdPjLbJDSqUVb+vHfQpSGHKYLGE6ui3
cf+c+6567LvgMesC/x1EQXYgA12SH5hfBBRsgTvMYQRYZ1iN9vYnhpibp2Uf7FpgMptwocd0LcrW
rEiO9shu/ByBki+c9hO+8Knfr+KaiPconNIAhRyEPjMWaAkkgPvhX2TBEXwGF6dyiP9yh2I6hf70
YaHM/xXUtGfCIroSFa1x0ZdiMx5xf9lAEYvArwvA6VuO/p4LkNyk1BBxtUNul7G1nNm4zoYq3pU5
cQ9QhGZXiVs7zX09fCnhcdeMvwJ/cN58OfbHAA1C1/ZQOqAlmyD2tvYQAZtYg7oR7r3Y1StHR2tn
yNjZsnkKWiBCIpWXNtwAOWTipc+r8ZzNnn4iniKXCFznDmq/yOXFUS2ZnFNLb8+GpFtnU5HBS2N4
Q5yhHplV2rOc7ouwwjxULseBD9o4VPoTnPmmU6ZrdWJzrh/sJlgwuyYb/jEeeM4FXgIFCF6gaLS9
DvZNHLzZI8vQQFUBXYbuBI5uBxShv1hihx0pZRykJkLlRCY9ikcM3L6y8TMkSg4hZ6rdY9kn/s3h
k3/rTMS3UGr+qqPRQCJv2lcwZM06wSJ037NjXaUPERYo8BglcKERTIAZ3+9IAwDqua6nTR/G5AUK
MAjHHRH/8Ai84oM2+GUi/yESzvh1mpDfOCwaNrHH/XUVOOMVLC8w+xpPfKWiT9blEKoTcYfwTU8J
WosmnmlakEiaOo0ELXcWAUKnE37LvTBNYLOU1hJhIuaK6WpKV6AN7JSdWNnORztmNzpr1DWDbNMJ
1NbnQMBrQhGNMgR516yr0qnwx1uR82kd58V49KfgxzTTEgqrrj6i6ulvcoJ8a9CHCj/pCpbczg5L
Z4j5Y+nZ08yoxdpj00EDnzvS3wkkDteG6QwzA6h5fZvPO3v4+0QZAjXDD/Gj0PO0pvXEbzYAtRth
wnRpi9HXIgcdD+F+m835RcFt4CSIv87BG7wNfm7O8Ds42KOkwzJYVwYN0JYbEUaZh6BMUE6196ET
LrLKqUudjhdwSeHVsPqdYtq92EDBID0BJ6YFiy1oduqcJjsqkCuymeizBZbv6PJgZrBSew5bAqdZ
J0yWHyh/oFAR8TdAerBZqAa9C0Mu1kOQ1+NjV/R7BSIi1h4CtM9PusU/csyuddR8buAEUW+LHA74
d1xF9/5WF2X/NKDQkv5ve63MahCHRrJHMVU0aVIm7q6T/BVAxYJzg6odO7c8icHlwU7ld/BCIu5N
jzkKvzmNDlPgVE/1OLwXngHVYjmKOKgl5QzUZDkaI++vxPTTtixlcI5Z5EKhjwrnFEXfdKTEk6/y
4KxQtliLEHjLPUeXTZRtSdf3IFQKJzoq4q1sZFuHxSHp6vGZQVe+9WFYAOUfi991otetRcyWcbKM
D+4FrmzB1V5wqGDRft5MYWrx/IICEf6sfEgqD/YiyiD7UKNDP6+zvbpdD1kBdxX86tvxVx573gNc
RKoD3Jvi+wru4+e6H0IFlm38QXo7AhRu005ZvbNLjD2sRwaXgWTy16LK+i/wPQCQpRC4cJDUanBm
zzl1opvuQWeSqL18743/M8TS9QRlvn90OC6OfUNIliy+fG00P9dKQVWWSBgbADN8FcX4oPp4/h4l
cOSYYOtwFSi7PsQUwqkwRIm7jPrmygd2GRrq/1x20Pv8vjMtI0NQXrgrgp8Tdpw8DFEUZV8L+Fms
CbqtnkLLPWDFBUzRCIpP075U05CiQNm+yyyLzjysQA1ZXuU1DZBQgVqHfVNZjB3i275Z9djuDH7W
A62D4tDFgbhI0kkAg714pLALSQfge689R+oICkz2rW29x6kZ3V8dshMBhhFYf857IiIQtYJkPlX5
ON2MOxGow/r+gyn1kFRe/ArbrmwXSBnuathMhO6sX+FW9YCGXu2j17vNK4sNpgivfs8hd77SmPGV
4Sp++Yem8VNp+09lrfVS/O2uE9MgiaDs9QIKzy30efrTnjMbODV9M0/buk3+irqiuNhNDCec+97k
+YD9Y1CVaRTsgY/lGZlA2HD7p76uIQdzUAxqQAgDNkPw7MSgVnS0u/C+dM+1LLI0J1m4nltISXqn
wmMzwnriPI4UVoSzXIGWp8+MA0ajXmE2tn64VBQnv4+ueqkmRmH0ZguNrE3qcwyi9WpGvT4oJopJ
QMLEBhoHWrVpKxl5ksvG89DhkFWBu83reG4wKb51YWgeHRBFnzolK1TvJ7XWqDf/hzkC/bf/gr2g
4OSjfbKPNMhHF+V/qy5pFsI1hibjVnfBtPGYbK8wckGpghm+M50Kt3lXD2tWl8/TnMib18rwjSLJ
BzPrDRGu9zgKeuK9H761Q+OdjY6RfC6HntdMKLbNJHUQMLY6Me/D4AKCyINfPCdXv4dkLZqiYV3V
Nr4su93sTpA1ZUvzh79jWQkRyTr4QNNl+oDc6Xavhf7/I5s2/H0OiMxX0LS7W1NpsqeTUhuLH/se
FiNGml+53wynseHjtu18evbKaj4U4IsfIDiXlzxRDSCfyH8MRzANRFRRlIAllgFGx4+w6Y8E1Jn/
sDe0l/if93QcQUCLjAFc1CiA0dsf/gek14hKBs6PNBvas5Bh+TIGsPr3O33zTN3ASzhpECW0IxxV
7O2eLDd+HZrmkEX+mdc5hNnzgBea2oBz4UxuOul8AOmvAI5czx2UPW24geF9dLbsixEJLIINhp5F
SHRSr5PjTnWEHDCjwLNqqQHbw245LIJCrV0nVBtXxn5aAHl9sns5acon6F71mpDiJkRe3+OiGCSf
G9wUN1mMcGzM+iHbomUQzNpLAUfNOA+uLW3x/7AwOYtxEut61j8xESXPdSTMvpEN2UVDEACmpUHa
wU7rWgCoXlnwn0LRgq83/acxhPdv664YZhBwbwWvBuZT6PUAK6h/PwudwSrnuUl//EyUadWv3bYi
QE/KZo+vMazvkGE7lB7EkfFwEUF9HEC0PuoAYkB/wrIYqO6NEtRo+eCf7jksOFRnB+SSU8ejdxsT
WXi3aDGUzcl7BlOJA6/B8c65kx0MQjFb3B2VnG7zslngbe3VFIgfbkLImx9gPwHWV69KwFNee6EV
pSCJXb1hrtdDPaBIwpGwBE7vnnod07QqlLtB9Q5QFZC6t8+9v1RcI3D0HSafWSa+hXBAeqFJ7KaZ
MhB94WEva7YqliJMhUXxYNotn4l7AfvrFyrj/qtYjkYc2buG1TkasBc5kuWCwGtF6McGq0ZaueBO
xkGSbEEJaRElJOSpz5ynSkfohUXzYmG4jxfNxQhb2azlIPt6KQr0ae2giR/Czs9KZCCz8qh6+lQx
Bt4DHaNNNfnhNs6V3MS1667DAeG8T4bxjKTsseyA+1Iu58NcRAFmYS85xFL3R5bDjwA0QdyAvDux
ePxu3FmmJF9EnVrsC0wGx37B2RM6gXoSOQLk2rDZWuA1bjJxjicQ12Q1bSgd5EPEwm0iF5M0iipJ
bsZvXj1Bb9q44tQvP0j0VTZa7v7vFTFe/OT+OXugNxYcXuFjgrgei6K1O/mHvY3rTLP0nT7CXZHB
1ol1TdrltEsbGbXXiucFbrrk6qspP3cocWDVQTWUFflrCdHQc7iMq7/HG4y7flUehNe4az1HwXMi
uYcguW+Oc8TDZzepxn3QEHh06/oZwvzvGjvrfk7ibTsDSl8xLIJnTtSC5sIgpZ6bp77PAd5NU/V1
CCq1yv1MvkCKcLBH2mOf43j4MfMGEHV3JX/rRxKjRBUOBVQT/I0nTrPzMkCzf2eMMA4t9knB/CV5
8W9gafk3+FGJK4H7m3A71MV7QMIgHvflXmRQ1U1sFqklrwPMQlFMzaF/VWrlJHKHXDj6GDgBrZjP
PzGH/bEzGyiHllMEOygtRasJlNp0MPiqPO9alB47hXqT+2kH8y83mH8GPcT7wyEnjuFLAocSEsKI
B0FP/MfExOHNJkwHa6wWudTOnbp6B4VSfGlHh33u4ZdbwU4OEdzCZ4FUEaqTYX6yR42a/X0Ni6LU
CbI4rWQCZd3COyhCbJxkpCfoHq6JrYzM5LuskNPm3jSh/SHIIUFG1Bc04PkAO8z56QLUTXTMYV0M
Q4Yx1/KnScwvn3ThO8nYh+Yu9KRT/+gz1Jgco8ZT75bzKYv6ZAtAdnz0cubCLVjQL2FevNVRxzYT
bTO18TIX9l2UNKnyNYEwpiHIfPsn6E5wywYDvE8BGwCYp+6zW3RP4YTqfNZBDLQVon4HZaFNy67K
wXfq1WNcRurRjonW+5X4hXuC+udaQNnxPC2lgZzUzupe1OWsQCWn8v0dR8uPi91Djo7A/d9j97N5
6MMEDbXpMTTTFrfd9I1XP6rAS76E89ju7TC4LeeZg+15zPUIF5igXsrw7i5f9iY0m7zv2bGpZgS1
CJOc6xBge8+eNeDHF5URyEBBtTvZQ924aguwqt0QAPCowfdvsK5jq4G0+Te7B4DT+fqPPTa+Rd3X
clG65cvGwu+ddEC+j3i0sWN13P5HQEPify+kEe5XeKKB3glDjxitE+gfVh6uKlUXxfmwTQA67Rui
tiPN8q8zi32UR0YKxXTun/JOvDJXT6dmRG9Ut1V1SpuxTZVx9AnJnz51yx46Sag1rmS0tidiMNGS
NcwuU9fEwId7DUcZVqov4qUBo+JLPgq5c/smQ5Md5lx4gvgGVwj1PEX3EsUU9ODJs8dygnAYuW75
lBlPbFBhfspBIDjMGSRHRdh87tmxcRmrlrF8JM3KZ0GXUgk/vDbG0qaAAb9DCPk+hCz75kTyfDBj
xn4IHjK4KuQDBDjNdAEbq0oN6II/nv447UK+tjEtkHIlRLjnWQx4B5WpK34puenEPLzUJJhX0Luo
D1QcdkVXwkqonr6aCJaUcxJ8hydhtkKMnzw1qPEAIh7DvYGqkfggITqsNCn6fumtPbQbQaAEqkAI
sUg6oyQ+W3JlCdxqxBxZ5X12EA1wtakoYXsdfXQIyNiFYdrYtDoQL1n1zU9EcXLKwrv51Q+vgogB
BNi/DGcNRAUUTzGqAzfBqnCXK9Q6Bg/SMQ2OEHy98EDPpFtakSFR5Z1XbxbXvNoE0UMcxL/seqk0
JHm4vVYlkF7UuPv+MHkkOyKu6g9OoLHnlf4K5ZJ4FbeoXlMA427Oyg+3QaYHgnpyG2nQ7yGjVFCr
JIjvQbEol41lXMQxtHnLuD2y46048DkCyNcLRNw5w7NHEBHly0TZygb8P0gMMiD8+6gfwo39nC4c
xVYlngmQ8GuY8tUSBDboHrxANAc/5i6sCnEY5zEMJiTfKQP5Qi/Bv9q4EM7sjYGDmP1oVaKHTecY
b111UXOdQgRc9bEFILy28D/WLFipMPdFQfSzKg1Mcocho7ClmNXZbmqRqHM4DvQ/8sRgSUJ+hxl4
pGFA7SI+TtAnEi7ef7qmdXPcEtKDNjc0xNnDLZodmyZ55pMeTkFBf8WO3g1L0Tbj5QeZufs65A5I
p8MwHTXa6y0TLmzt9iOwxAc7B9da/ppt1sIof1QBiBUZaAePcTKubJLiO0HqmYpe/dIFw7Aq2JaH
Wj1iPvNubTCNN69U3i2CfuzWuacsbsg5ERYv4nQV+YsWM+IJ0noDkfkYYoXpjAfJ7IJYRj9FQJ2H
+36d+P9hnef92wIM14vGMVIJrNWBG+Ij/GEBFhkNcZhQ3g72ZbDy8sDeA0vigxlz31lG3AHmHYOU
4/Xv86rU76Oi46qKcpSDO8P6FbU846FFAVdkY5RWvk5WSMr/6gbZ/OhJ/epVrn6divFNDSg5PpFp
fLHlfEZVDoGXDv4j6PyfdwOabAdxvPhdey5S1z++XRcJzYLMD1GLgBmxo40B9D5BFjfO5Y984y+1
KsE5dKsjmy9aB+aSuVquYZaHJqBAVR3/Yuebomt/BlMx7SlMCGDsEQCDXfG4P3OJ2N/JffFk9/hk
5BOSZDe1e9ztvt9jhkgh4y09Hq6buacDBBJ/FdAPpC7uuEe/nuBcLYK0DocGtXtWfWkoBG28z55q
0AhvrYdKayHKL3rKk12JX3RjXK/8UoICBI5xXG3+72jdj70/ARf8DT+EJRz1fOBQ7p82V7obp87A
3figqYOUfJTJC88QPIPSyjZu7ScvZaSTgyIhaGnLWdLI6ZI32Xd7EtEhfZSG3d9pX6BBaZinotmG
xGQgjuI9cyueJ0n96/09CXxcaaCToz2JZG6A0VuMe3P5737/7/Zsh6XhEOCuWiPbqffzYJI1vIaG
pzraTyPhqAVjoyhD91unibb2sBpROapysa/dor2/Aig27GHRevP+LuFNM9wrsi+//8YAQA4/nWqg
G+7a5ygfqqNi7bSyLxlNdVGmRUHT0OfSk+xSLpFbAA/ag3RZtLrzOSCXeIZqGR1QhxLORY1D4MGa
RBAlcW/vL3vjMtaaBsQ85ZN90FcH2sGA+Uj8pL7hyaE7iLrI2iwi2sLAlb7PYrEnykVNVLre4a6S
kjD4h4ZMeajzIVyRJHns+8qA3rOkiPhsK1pW1dYyszJI8WB74wCb/h7Cjvh7XGk/zTkSUMwJ07GV
0RuiENDpwR17VDxQj9rTx8Z9yAMfvNYRrcVcHYcnaN72Eix9uGTP5B2Gk6/Twr9Eipaavp0+ygIq
njpBBtNmhb92wCbEIwAe0xpElRZkTiVWsUha1JHhFdB0ut4BD83OU4JSVQMgbq6To3Hc8JvbG76O
6ow95S4CdTWBT1Q33Nn08RGULJQ9VTaXqc4KimhAv/FFIsVdSNdyDuLC7z2nH/7H2O+zXAMX1m33
MnWcv8KUzckHDhJSX40Z+ADlSVPN0nYJ5Gosumug/sMZkGNy1Tb+QE0m3KgRKajlY5FqwK3cwmlr
ZG0OLVJlHueh6C+gVci1XuTTnqjzVU3plzaKmzSE7fEXqMUPjjugJsph3HBfGVrjrDGhNWtBQnlu
QRR59/NnCx66Tv69KtoXBWUofE48kpbM7Z7Eollp4+wLrm92skMoK05OQQ4QRXcQkkCrNoDtc5h7
2eF+wFzDR+EcuJi7NYzXf7aMdN5DOwBvbr0m2+R5GT783ssFaMgdOHRHdyGZgj3FVg3mtaOM0E51
WdiQ+7vnVst629ewefg9FiHYQ7rwXffaB6gaJV/ljLoo9FBNlcCBMh/ba79sKjhtgEydp3ncTidV
oihs935vXBWNByfu7q/4PU5BnGucs6cKL+10qNe/0fiki9y0n6uFbDdF1y4RqUWCxMLtL9CKKc1n
ijho5OJ9lQ8Of59B4H3o2vYHa2j7nhjQUYvSHVM5gb6LIhe6gdau2IUy1ot6UX6No7zGbTJmx1nH
3Tv8We/jos3izRg2KVkumZtBpRtpeEjjoB7f8zCvYS4CI86q148V2rbv2rJp1r8fQ79HedSOsS6C
kKN05NYKJ4Gu5iuUpBDlLA882F5f76hsRbpm1Qok4rqk9VsEIvpMRP1VJMEaLrThNlR4HC2IZzE9
U3TxVc3j6n60yDrE1IZrJ8l/9Fb+42SCb00+Bav7Pc9AHt9F+USeHE5/zf5UfjBAAOB1Vs5jHZTQ
tRd1vfEgqrzfy+jStJe9NCcZ9f570NO0T+SEJlGlvpEse4e+0FxDjKUGPGkY48uvAqT/nV854bZf
Lq/w3OPAK/4yaldcmPM8NNViI0JBYnPUC4DL+cmp3EUiPeCbBAhL0fzroJdbvi1gsGgfA/sEoKfH
OwMe04ZISu6yIAbqRNRLerQFxTBwtl0roguHffsWa3+Rgrrw+VUmHqydToGI1szfHNNn6Rx2SRoi
A94PNR1gMyXCrcW68kCYNGYyOgTwOGON7H8tO0VJ7ztO8bljTxWDk3pErtTwI+gRM1v40UZaUOFF
h7pHBT9Tjdrg8iH6diNU0LRJMLt6PQAGHnVwomDDIawd/71qigcDvf5jRr0MBZvyKOH81kkaX5MF
hQChTRynERBNAJbdrWwhffXhojNHUKpY6VoiwQe831BB2d7yxdgGgDGIf0piMl94HnCazZ8bZ6+k
AyUOCEYH41WgSrc5jeEmmUBaja4GKryRCBbu9/mxR/12BeVRi9ogFlYCos2hQt/EZyyWGqyS7isk
MnjE7NnQ9aD6ahb5uhMQQCnLLEdVHQPJC6KVne/sJjNLFavyGch343cBNe+DF6rkQXgMUqZGnu9H
f48nQ5gAx4Vs2VceDN9wxVwWF1vELGpnDwFvwk0uq0OI7WBmlRS83pl5o41YVC8j6gV1kK+MPWxb
LOec0dSebeK5Wk+Ly0Mbsp39bqPH69u4lB/GfN7CdSQ49B6sQlB5av+K9EaOQ/bXANnvShKqXzn3
v9SV8g+lLkHZhmKNBnN96MFOuLMokYAsxgGWUcm7NjjCmwNrTVgM4JTBFXTTKoesGzEfXWN+Brwu
Dn4b4s8kWFNG0J1PFQh1QO0YEkr8U9G2bEb4QY4jpIM+zLhGNGvTIG1qlXWgKpTlxjKozHIIh5li
U/S181D18YN9hR2y9fCo9j/fQEuDNuk2/LfpNPj5KFRnUl07gqR04vPFxhndNIKSM9AOcBfmQLiv
gEYENhgcir35pWldBF1MXFQCEyIk3567t6GD9HzwNzK4WlTAl/sAGS9DY0pIqjpxzqYgTOsWshZU
oVdBDEWUhHtJPaJzBOklfMlDEr52VR1c5wJ0BlH7+UND8uSZMXEAGXfcerEKUSKBNyIRzjeYEGSp
HCdzlEI6anPXXPAseNetOgRkkI+22rAc+WMdr2pfhgcVttWFxlG/DrsQ4na/Bveb1eC29AkgKNST
V4JXdNNXNTnEBWiNgQ6+aOguP3p07FhBOgkNC+HDgTglvENkDRmNm7zLcnxoozr6GbXNjaDl1DXK
1C+lqdySWSmURBrxMsaQsuGX+wC3G2piocxtHAE9ofQrdl1D1rgQxbUhmt8g5ee3DganWzQ2wWcK
9cH++SFAQ8uocoHxAHUVCHlvfZS8F3Cm2gFkce9lHVahqwzXAVhaCbogDLrFUl8GbEUhnP/p5vUa
JRWdr5o+OLbxrOFtMIGqN0sPNN862DC0WFiFAjQGO+URm1cunL50GL0a5BTPWxdlQL9HZlhHi/LE
jo8t3H54UUZYmCFWRPP1+JAkDX10Z1T+JaYZA5zEfjW7QaNAfiuL5NI7kpyKACgFmsU553KhZ0du
5T9OMXhBhmZoywLNCWoFZqPh8gJz7G5hCI7y9W5sETR6PjIHHiotK9hTr0EJDDtSPcVapYbA2zIN
5o0NygsGTz8Yeazsku25cbcLCnCS70F5UJKD74O/eZkK3HooPmQQyHTA8S0KEZfJxaIQdKEqTh16
RbVTBL+kEZTQGRq8cFFIOKrrU+kvjkeLlqOYhHMqhLfPVPcgFjawU/ENrdHbRxPirCE4zbDUlrdZ
GpRCeZKfFurlIYfO/b4H5jTHtE3b3ZyID3tbc4iRrxJ8NOU4CuhXwh5U5MwPoCfDBcp+Y4Gs4lKh
d80zepClYSmca+vi58vRKGjbxqN4+GMvz9t1Q8niNdT5J5pxOGhYXVmTJ7CsEh7ZWVcOZbIKVc3q
AS6gb7aO6HoF3ZqhcbbM6xM4lqH5rQf0GqYlv5adNijA52ETRvL8MBgoOeVC9iW+Btl3KREaP7/G
Xo1mOIUxh8Do7qkLJYQpSaZv98RfZ2xBGdtx3dfu+KMjayFI9bOc4G+QJVV78xQo6FLE0xb1qPgV
7SPftEJkD4pE3D9FFewMexfG0ZSbF6t1xdJa7HIUxUC3CYo9V7CcPHjxYqPavKD70wTLz+5zMw/+
dK1kB91FxY92PP/75ATYEkz/7wo0URvBBsLvzoHu1Yrk8mqxDr+DS/rs+cOTgWhjpYC7HNmSJho9
sV0AsfHaBgKA0S55hc+UtwpB5FLVtBsXaue1qUyVCqa/W0mbC2D+OnnmO5Ik5gztqo2nDn7JgMnQ
ODI+gRH9o084h8FWG19mFcE3KPKh+l5KjaEc/RX4rhLNdzTZomwVvCKbWIx6pi/ICt2DFP6T55sf
FgCzG9SH5TVCSaReJil0b+k+QahAgVIGOh1cHup2eEAV2js5KB1tRifTa5Nn9VrMAOcW5s4eLK/i
rOqmXyWeow9uWV8hSf38mo0AOXwA83RLF7Ie8Qw0965yTwwNxzbgi3za2uSY+oh6tvhWaNAhhtVR
f02aFv17RGU2xnvuEq6vQyPIzcyEP07QJNm7FdXmGMi2RuOsAOBXHpbVuZ38nznDpVcTSdJSgvhE
+ZeRDN5JhgxF/TxzHyv4JoGRkm9UL/qdNbrI3MyB58cCxGV5fzSI0VI7OdiN4ARBu852LY3HgwUn
oMt5a7IkPLukx6RROMHaXzi1/ZhkqEJm3tYIH/YWAdpSMbYp0TxzJbkDVJQbrFoIaGEpQdEO6CMx
3bSK89DblAl0jnP7FA/VniIU6Hj7XJIE3qPT4xhBFqngqYceWDMIgmpN+xZMrkaedAs9ZQDlM2of
5drp6QRCHdYkM6KQMJwDJ3EgmoOX9CDIcRzRe6/LUIAwUA9mVZCGPpOrKvEofAmTLcnwiZmLO8Dr
8HgHmUFTCjg6jT4xcNh4mD1UFKNKsa1bIK9CB+GpJOHWS1Ar7MwUgOXL9maMAcvhfzmPDP9v3LBt
Es/P4JqlpJDJepwh3svQOaCGdnDNOuedtMkjqzlL+5FFGzoIunJz+OCHbrg1EyhcRbJH4lWtGnRU
g18uvNvoBHoz75A6FdNziA5Ou6TpziUdvC1SjOOAwughVHQrBZ/gJAUrNTfx4bczNKuu9Zs1RO/5
ekyQaeNhfmnmElLBVn+0ZgBL95vxvrVqzUXFth4f1yKIzrPpy1RmPhB8CINXaAiFewRtgVISfUPx
YY/y//tyvVw89SteoGdL4U7Iu4C2hAjMENogSNLAMQ5RhrcGLHoMVX0JXNNv63B6mSJXbJJWLQvP
D0lYkfrmLCj/QTlW8BkthtGHadWPEd/DFPdYeOW3WNErINdVhTuADLBE8J3mWDEHnOd5+A7YbCUq
kDZ1E6ntFIIuAprCiJUqF8dyim5AA34MHX9vSzDidTivYixVPqm9DfOWTm8ofKyS0L0lyjnWOnEu
op/A+3UgvJAELdKn/r1HogzCfHR0BTpaCzzqg++naMjyYbh4Lgsewn+JbKEgfnHmRqRBvHwoH03F
s9Bb5SN3tgEIZ1wQdJMjbw7x0XywRXsKmcE4XrS3KvTIQV60xFpWzaBhjBVY3gg0+QjH+Cibuv/H
13kst621WfSJUIUcpgTATInKYYKSZRnhIKcD4Ol7ger6u7oHPXFZ9L22RAI4X9h77Q2QTw3FCcZU
xW2fcjGldwOPtC6lb+rbJBhdF0iJEhmI1y9RBy59MRhAa+ZLObaG77aG40+uKkATYe9x6C7wyiQf
lmIivjV8vUicDX5y3C9JxL2rpd911exbUUynqE6LELbyUU+6J1fv0g1nthnyOH5r5fJRFDLfGC3z
ASRPoZkKVvJV12LA4ChP1eHTyAEaJYwIxhTYlNGC/7UoBLDrPJbGXF7cLnuPlHKrzi5y7bSZEeyu
U8Rv+OUAnRGeb2Sb7rJFe59S8zws7Q+VzLhrnfjBtEmJNh1mX7qRfHd1k28ArmO7rbA8yLobjn1p
nVR3rkMHxvAwM3zUiXlOljxZwSOer9vnXlJUTbPyozVL7VMDXS3kvXdAzO9cjwlfYlUPjeoYARPS
BlPo8rfv1b99w0c9ukUMHmc5wCb+UlY1xiT7KyF7aVBEibqthuqIkeiVB/O9Ng+z76SMOgo3hMxB
BVNFn17RsR/NLQD0cbtwLedx0IuyD6Wa0orYUAYotdQ+e8uYXgRxjw80sXZZ3d47Tv6gaPqHYi8R
7WD6CjvACapk8LCl9s42K5AfjrPx4lR5hng/29mDS8nVKW2QKDZT2PIlThexnwBVVCDwXGQRu6Wt
X8ua3kTBNx4r8d8ikRmN7Pa2tixMFMLmZWghs0V6+c7a4h6fc0bcW/EzYv4Lse5sc52ttYiWXd13
4mzE733khIsC93ghPs6vRnLbPAZNZGXWm8XOTxVr8K06KdnGAmvrOhPqvDK99/oOqnfTBa0iAAJx
9YtnGFbLi+tm0OV+DFj9O3CgeUDWnQTMNf24sZEGS3dNEuuLd7YVdfUKveCMwhLfBBRFUgI5WPon
MIlPfJbDEZOKGbTxMnHcFF+9pvM+AW7sma3nyYPkHxgm7aGKPe0hSoEsGdEcdn3yUdZg2yfV+DCB
tPheFL33sVPvalzTPoKICdwhKyRrVC9N6wU2kdwbV6w5lPFgb0SNeAkRQ8V6iCmCgr4gUFJD+rPq
mrsUS/+iZr6o3O2sQd5yR5T2kY1dj3Ura2YJQv7SymwEb6+9GjW48YJKKcC63vvDrJAKmRL2gKcf
ghzwBVEmJ6hu6IWhPUJhYxPSXGsz0sM5xrKT49vZIGbh8mv/LZl4WHIG+eO4Fza2kzGpAsu2L3Y3
PFTC2sPFYj6KlTKynJER7JemlGVYy6FCfJyyqTEJ2pXKs57p72qd5CQEkCWmsTP3Wk/4WeQ8a0uD
eJmMMQoCeRxGqvGZJnxs5vHs8L5tjEF+JBGEK0vFEbdYWF11BlFVVD/ht4ncWd+mzA43tRDHCHH1
2Zb5D5i0x1I1ZchGwtzkKgRK2RlL0NgLi0OjeRRyBDRrX136FR5AfFqiQ5asqQDZq/yC+hacS4dA
pav1YJwTkBWZ8m1by2Ox6Fep4jZiR/Y6KGVxvGOk+g0x5ho5bLRqPj9AiF+loXHtgOZCCJJoSvya
YtdAe0RiQcQ3Zi/EBGLbsC+Z9RHr6qltBiInLXrlScciOTZnNwnYjjh+VtLLAa/jEJzqrYruT9Ua
0jf0ec97yfOVm8jrsrNbcb+TOIYRrEF4iLwOSHrmBLhi1qei+2yL6MFRmVxD39mMBo0gms0CltpV
DOzBBIpQ0TIgQ94ahSPN2mYtNTlP9pRPzh7w0AP3IH5khB4+9cs/p0ufhjQqUXCX5PQtCjryVIMD
XU3XGP9gKSvYskI72pNKsmlrnZw8wT4Wa1rYxjX36SDnMMa8l6cFJysOwI1nQp/I9AX3ffFBEhQe
aaZMRec+WHC3tA9c9W0gdYrEpir8tJehGC9Sl1Q8Lp18lmF9Udpxnw3aGukpqD/kuyEzQVBs6lzE
1F2baXADTx9eGV6NwTJlDDbK2N3PHc4YT6e0j8fY3cwtqmBm7kfCLfGVLTF8aFt6IeNA4fdKmm/1
ddwECTp0I0zDqqNxYddF7rsLC8umrLYyWuHgdUEYpyc5CbT8T89Iji3HJAJbqT5j3mBNqZ/NVCF8
s7eGjb2WOFEE58MkNnA2EiMUSbVBTuuG+HXe0875NgsufWNp1OfJlx2wEEdJBE+u+Cz0mlqgNv6l
BTihrrU44ZhIYhqOAhCsx5xJJbU4c3kL+2lX8RY2Rj1spBE9qNlwqjiDuXzWrIgkFE52Ncu0O4yy
3tZtVlE0d/39BGjGXt/w2iTQ2ISc77C/3+hlympqnn0ZLa8I1nHs5RxeM3f7qNufoxsfFabuZyRA
P7Q1xJwuwE1Mb7VbD+ZTlVvPXjKVSOKnShCAYK94aM+7ukUP2rEj9Zx93qWvMDwlGEBSJMgoOY10
0416tWljxeMeH95GqvFcV/OthszGd9wfkDav+RoB3kJwCSazoTfp8Q8noBYmBZ6iFBPJE+aBwDOE
kOybwKNom4ktOcP6JugHDlqtJg0kQm+LU5ySOHeeMSSh/GU5v2l3txuTJInUz0BbBHCRr2neFG82
MIfMeRkGlv+TXVn7arysd8vIj9dj7VKJVKyVGPRb9Z7NYlvxsWZ6z98XIRRP3C1e9Rp/7yR2iIqu
hsvWw9IpFxY2cuqIkVSNmjvah8YyTgoabvqlGeyxa55EXfx1MzZUet79ZYDhnlazkFJVG5KAtYDJ
2omCSuIdK+/iLFjFq7gjqDysbW2KO/SidzTFoGvUTttJVl7SIE3QHXB/eix+Atgk6wRqlg4ePQiz
PNCVu3hK/tpecVFgLY9Wqj4oWJX6VqkvIFW3mCAArko+BDbwfwYHjG0xc5VG81+zKQ8dt0LuISoh
aJUbTb+w13sq80eOApYBlIWekVZH8MpHdZXmV0X+ZKjuKR6HdNM6I9nRHtQfZhcwAgd7P9TaH7ii
aGAZqoMOMZ3L4j3rHRTWRudmZe/GPEO9DoCyJ2CNQR9aqfNiq/BIBpvexVm8nU5ECUIsK+D5xdW4
3sgIvv/OEviXRpcm+xFyVqqfHaDnSh2zIAJm4OcPs7VzJpF/dgZ81WwhEoCaJ4Qw0hLycofAV72O
LXvylSmEBj1sbbgBcdXbB8Ec69Gu4nAmzVosNFYLSSRcM4qGV9qhhi377z4ie6qLshPiP7KnydqO
e/5t2Bwb0ZRvRDGgb/ZsZPKsDWfZFgAHZ+5yMYKUdfvTkChvM9tNHPaM/bBBS2rnBN92URnrMMk5
Gl1VbLH8f9iSERQWg6sXk7YRUeuGvXbEv1hBAcXoiOjwxTPdj64kIqqDh1bX1a6w0hf0YisYhp+r
tOJPu3YfERI0Pkgg4AY13uGxMs+9yrysVJZLDVKAooTCNymdDK86m0/yKAaeJu4WXsspEd1dUcdc
o+pezACyekO2GzWBnlpjKWFjkUB5KrtkK9ZwcHzGezVHOZ6pTRQSqUTYJ89IqrTSHwUx9lrk6Rsx
GbSlPLxIC6VY7Zv3DjjPJnUke2HWWfuxnEhLRJQm5nF6d5q/PEg5ZAseWN3qv3UnhTvblWdpk2mI
ppWxVcIudxRgiKaWx7krn/uhv1qYv/ZcCB8ay25COcM+V68iUQrqob/tMrJX9/oR7TH+NbXgpsiK
6Snrh8e5zNqjYnN8DoSraE7jw5GaLmryCiO42CxGzWKYgBaz6IejRYj6huRo3F3LcurF3L0SHgdQ
gv5Q4CJNGhU2ix4OLm0tJxW9peM9NSQxHGLXglteuN8TsdSsbpL+wYVhYkbKB2QnnEpmRZHbx4ei
VkPtIlLgIszNp83SFtBOuepyeo2NSBBCrOd4MUcfTrpetNCVA1Djp6IET8pgfANSCFAieS61XmY7
4hzYQCLvHyvbpAAVDx4MXMOCFV3A8TaAofF3UFnYyrgxOqMJALNiyosH78AMpodBpv3TCutYD8MX
iDrWprS9fpmTWKMs2lZtS9vPiCqlRC+Tw4oC2rhJhkyYA7312n/lHH1rwFmCUjOvapvlR9YGZ9nY
LGzHxgk9KAc+O2kTfzFxl90yHyFcscr2un9g0WgwXdLNwA7k2WOrJF2YmfU15vu0k0m/pg20Uq2y
Shzi7bfI6T4mTUVlDjzTaHpAr53807FMG9sK+GmWhCUTH8bF/8DBOAFlfAzGsPn2dC10EqhCAyfR
2gZbrRmTAqi9FSnzOCuOvGDILcAn6ssinU1muA92TNoKozxK4EJBOje8TGnl+Ko+v+tNxy1hdSAD
q/yEM85mTrs8lHN6Gi3KOqy2/2qGrCfbQYHrWdDjW7UDfJ2i9UniKfRmQNsGiG4kDMqdroGNdW1c
u7osdhXEeUfHwYW8ZztBlLd1Ww2VJp53kR6dpql+yJWE/DqpPo8TxC+XK50krwmLD+O3Lha1H6XW
D8K4I+if1MugD08i8vuUz04xotVaXCIYpIVGt8L7IdWnsWuMrVMTwYkguVflcf3brcmCCWsdedwL
hlBokQWI4g2h5UAfWdt3HLZWv42n0Qibpv901X/gIpkGyZHMgHmF7kkqVpG03jajsm6G6QdaAJyY
Ki6PXTLETEKdlmgEMC7rtDvoDIpI9EbQpTsMhl0FAWcBK86yDt9BBj6lW0b4YpnJ1HCYXhRdfKcM
TcWY4aDtCQfhtMBfdI4KJpDZEB9pg5ywIJnO96b4K0eB5+tDy+UMe7xZZbuevOdOaTk9a3AIlvbc
p/Q7pbKzte5Fj5FSKRo3kamYL8mMq6TI1EdwJ38SwsQAGqW7Mut5VOtT7It1HgPYYqOOCp+/gvnb
Ia0M7mcSzgpjMGKaWXPZX2bvzfBQmqMjPRbVfcbJ49lyzWh4loxxaUO+0UBbZOZ0+JhbF5QMo3TP
+66RmdOAPzDfYYsdazutsKc9rNhuExka37hNGN6ScEHyX6yEiNTXOPIKCPEbthN4MziZN8I+077H
vgdu6qhq1YlV9kI5wo0RSeOsjvl0KrQmzK24gX4YD5s4csjFYPw+q2ZQZ9kdU4slyG4JWLN9KHrr
3SuWawZWKKw9474B3b6ZoNsuCIiZvXlIsqfkEQ3AqTLce6OQJHHp3pftDE+d01xzLwqUiCWdkZF5
a0qoQ2jYd4nG83Ks1O9BR7fLsJbYxZp3WSmTz0mB4CMWpsJLhfJN4v+GbR40yrBf4F1uoEcqoTaO
Tw47vU3fDEBDqKVRPsETNLps5/bZu7RncqUVC7hcNHxlHex6c9iZ7dj5M9SYkkEdUxN9DDEvSz5u
9Am5PEQqf+4jUxeYhOpANvW9UdINuAx1z8zft5GLpb1oST5UhPewGAs5chLGgyfo44X3N8mWYJo4
WgEgb5irfI9uDaAqfclS0jLLVZPWga2LS3zoc42fKbI2TUvRZZVNGUbetASOH4l4zUni00m99FnT
YLOlE6MMdXpgj06F4VLVJ+XwMkKyPQ5xDEe9gf1kC6GGk+OP2cpIL2i5V3nSwtnpFTqBc7QCRBy/
kAC10+qmOcej7jCChEM4tX8shRiVqSFB2JvWBCiOcM1JzLDK8k8yeb4gf790eZ1udNlA5E3rCAlU
G/ETZH9nxUpPsAj3zZS9WyKft5WSr8gjGM52chfjEA3Aq6T6CNYtSYaNN7aMueRxrIZ8C+S49A2d
nnVkT+9rVKbE52SEq/Ul4mKP2lozH3on58SwRLstZPqZt9FH4/QPGd6YLq300MleZ0HkXyooluYl
2dbuEN+PZYOZG+YKN27ITKUEGRFMesUOVtXEBbmrr3bpi9dyUbsWvWRBkLPPOGWXmuYWEjcWQVf5
KZbimtRSP6QGzz7dIpsjgq4xeHHCbU8+bF1MCSLkhIKrsn8w3qz4QPluJehYjFhdNbXlPlkh7ChO
/hWus4mp+tGRY1bplWMWzVuGkT8W3hG/i9r7aJqbE9RQ4UsCWhmE7ZQs77eoAIfN5DrziROM4JU8
lKLDQJ6IHbI5agn9TbREuUE8sgOWe36O8W1vNGheCVjVZ2LZrIEftVf5wTDctrnx2pFvYwn3NbXo
ZDoN/hyJQBwIFlIiL3ovF+Oj4c3ajAPZmHHyInLXwvNpZn4dada+7bWrXICOT6Rc2qOl7fLmR03T
QymbvTX0ymM0adOuNDtyoSPGbfA/0rgIjbyfjlQBH/E8oeaOkV9AQkQyxGdYLsy6akJZBMxAqPFf
fLsnu5r2UIVFAOn+xDGB5mEG+lKnh16PP/tloPvy3H9qDYcCTWc56H/7yd3rJD7miGUxEMgjQPF7
uwV35mZmtoUfmszUpm4JOdLgomZG9t3qZGchQvY2bcFzHt9NAJTdg1NaY1TUy6Dth58hqOEd70aH
aHicEmvBZAN6rs6DK2H5pxXJU/lpKKMPPA6xv8hYBEtpXk0NaWhiVssmcqaw7lhIMdj4k8B98lE2
0unV5hZzanRZxMgT0ezRJMP0Ne1r1GNXg5YbhUuW8M6wzhgTZB2LGl0sN37jOE6m5t9Y5k5QpowQ
6pIgkcokHdWomHJEy2MjmGLAIrPxZ1Gl6xaaKZugvCbmLGvb0by2dgR0KlKQhIyMT+hkscPUm85O
mkPNVg71INsRaagN6MkcNfScfLuyGDFZxgpPuQ6Zljl/iaTudz0/lqxJMUPA4Yj6hYm8zgxtl+KD
2CH0tFB6IjgG2wmNBs0atTgWXsKaxkJH+8LWrIVGjeyITayk8pNRua1PZc5Ee0CUmLGjey5YRm2q
gWuW3ncHcuEwdFzFkBcr9Kr9H9BH9AIeOTkdl4pWxfsUc6pfdSsoLxJXB73WmdEC3dFI9e0ARa9b
bjnHCKNGu/BUK7dZNtBLLjUrwuSltylS4lzdcdGu96TnhWk6PqBDHX05F0Zgz9l7TWWZooc4jpq2
W6qqP+ilOIE2PM0IYtRdW9GWGwMeLrUST3a2LSbx1Jrw7xWOQXsx2I7F/dluJvMATHYPGsTdMe5n
uAqjZ9PIZus5+qtVxy+Z6mfYq3ZmZvyYBSdePe/HfjK3tkzYAEQ6uihNB6zFdljXmxDR/WNZIzxo
0GSBwwC9JjDLMj33a0eHhuFAXuzKnItjjoLIAvuVLxpjBaM5GYWewbYofZtUmcDo6TtG5rBTJ7t9
5I4sVSZEjrocm6OB7Cudearrlbs33eZ11uaf+q1JxghIR0aTJXRnozdeiVS9BOTktMelxVLVryWh
Wp61jgnuEuclhSyiqYV0ZBSJqFBpe+s5CgfPQpWwAtF6rND19F4whd/oaKBV0/12+jurxQWXuc2X
OenfyEK2FY6EzVTXO3cqbACL2L3cyQptomcCNJU73Y6etW7eR71qbuOGTZ9oLsOCzwI7l7nRMMi1
qv6peLT+rntuh3RhUCU1X22sF4Hn9kSf9z2tmeNp7mzMWfaHziQ5cuX+0TfyzuQgN/BO6an3nQ08
4Uyd8h744Z2xghZKq/xsetDFmM1ZJtXDYRnuSBiKBNJgNd4yAqfpuZ9wrIDImaBZYsFV4vnf0LC0
yjyoD7M9nk2PcsaqJfTSDAlmUb/gHksCRiufTcWiFD00Q1JLLFgovhRLf7LnmXpPXf2tHbIWr3tq
uZGoHHQqJeJKgmn4sdxtvrjJC94UnwCGeO8585vZoLLsYT3z4zGu0Jh/jonn4dpFXTZm5otAkJK0
+js7hq+qbVoGJ0qI0MF0yt0CDnKo14bl0ubli92hy/YIo0ZDjTw1/azK9Fs07Y6SpvcRsy6IWZj/
TxO2bt2+lrYFmqJ4kCW9i1SMZKvNxcmoFhMxHvqwdLFPETMpH0/jXrTuDkl7sStsdTfauAOjlqU5
oyp29zyGTBZ2vWH6Tcnw0fNyEVJublLAqT6QaBYyNj+eVyBIN/TT2DM81nMexj1765QRPoPNtl4V
/lvw68u9R8gyTUtyIt4nLKS+bNMq+duxJSaAaX3EY1GHmokEU6hGqCLOMSAZnyaWHbHOZifTdPhL
9eAXmIn7apRhyapOEfZXIWt6isV8V1ouJ3y6RoDy0OE0p+ARJR5u/VsZNXc9ql+qdYeBti7fNDpE
Gdrdw9QZMY5nncVdzQhfeh/azACx0Ivm6k49iJr1zEnrfusYypfuQFfVjX+l+WUI5pu6BOpKc/Fk
I5NRSj68OhpYiqvtiWAf1kWsf3aD3T4RVdEAE1ZDIypgb8Wnoc7FAY0QY06ltZjguxX/W/SXsCf2
BF18WfN/lWkgccpZpbMjnw9vhGUP3Ran7XOvKuaWKFpuLaIGC/sr4o4MZ2E+LiRabSho4EhpsZ90
7rOz/Kka9w/bavuCUxaEYYw1Y3i0MwN7ImgNDaPoBlsv4NxNZYz3eRR4Nghark/ChFxQ4J6BZZXb
hJmmPu/gLO8cXY3u3LqzfJNiUCx9TupWdWTw/ND0ToaiQn1VB+WnXjeljZDg21WG3GDJGx8lAfZ7
RTm3KN3buTcYd62hb1P7idl1PFeO2Tw1d2SWW6fWsQt4gJ0d2j1zFQuwGpD+yPDVKSk/3Ch9KBEd
/qsyc8PMw7r79cTBe3S3ayvHYSf/OI0bmEmlHZLJOIgV3iyxtV7qleLmudxMRkO0PP8SYY0aikIK
jEoEYnbfdaC2aC3p1CwWG0OGMru9KfxbMW3JwLBDxM5kt3V9gFyoukM22vuQZRuQ4Up5l7Ur6DQf
9o5tdY+EECY7D6otYT/rl2qOhaZAEy1L0JWY8dR9VUfKyrnSz//zOzfKP2wVB/242rPKcYnvmB3d
qUyUV+kpiomYeDpMuvp8yWOaD5IiE99xZlKRXTwv/Xq76JPxNk9lhpigic8kreHG1YVvW1DCC7Rg
u7ZmS9vgWKEa0vWLoqBkTGWNSmLSjT1RqeqlQHU48MqldNP0yMLMZDWIAvRG0Rb2PUMxA32RwwpD
wBzZ4e+9b2tvou9EG+nobrkdDbM95DzlAkfH5Kqqqbynb6/uZxMhmFzjWm5/oNt4/wSegetUzOjg
o/YZuMhyJyBR0d3mwEZv/w5eZPui0IqFUmuN+3lB3vvLM2Dzpp8Sirsbn2rW0vS5cdLfrxhz8QOu
/2fGwkbJXGj7USSB9Sj51lkFHTcvct69/Pf7C12PLHiN26dKf25wWkxsv1/dROg3TXo05q9ps5AE
wSbwmyAhMnML67NOlNffv0b2hf5VGEuoa9ryp85gKBgcUU8DUgvcLm53JuugPCEkDOfcOeV0Tawe
gS7eIjZsHHY7Y+igj6vWu4FuRKywbuFoeNIS6ZxbvTDuUUXT8ypuFDZZjDBbi/+2sM0eysnMeKB3
429uxPo6OZfXblbfMGp64Q2kb42y35I3E/2C9I2WGlga4qMcNO0eu/16BMc6BnDmK0QVzXtLjGLV
vovzUo8T2+T1a7gwdJq3pIDRGs89Y7u7sZvbqxP19PReeoxGZpepW1fhLRIFCXyxSxX50GTDOZ70
TxWrz+diTpofJdLyhyar/BspOvaKIqzHttze8hwWUy3oV/W32pYf3U2Sr04FO2ovWU5xo6xSWqSg
hs7f5HTmsVS17KyMyMVLYSnhr8K/9bzlSvDFJl0y9jUGWz3dcPKXFoEucuxUvRhZIY4cgSkBme5x
Xh0r8N55VuCn461vtjco0+IA1WONCireJaChz7JdghO7UxJMlF4L1CFm9R1k9qoVWSgtlMqKttiA
jSPDU/WCWDcJl7m2XgEDfioFlC0jNYlCX7XybkjmXXbN5tp10Vwp66yfo/BGTcpiM7jBlBjWnFTV
6086LNSdKKv1Dp6w+Frc6Qrx6ReWcnGgsqhiCF2y6lbVfTsjD5tIZJ5uuKyxQYtFEVyHmQOSwBid
MpDe5Ppoh+M7K6mTC4qXLrAa0tjZvERBXddyL6rki4dFBWHTnnY0HGgTwBZdLQXmpAPac1m/ur1U
zMYPsLQCopGrB26KOWjo01dFB2E04mU61m1uk7+xjM+Viu7UikiW9X696zJpd/AMCfVEafyG5yvZ
9knU7tL1S9T0ACUnR+yEXNZGHd11bGT3eqpmV8z7MLoa5HTJGnKgzfm4rTt0Rb/POOM/X6Oa4SdW
oQzXiwhvjy/N1quD7WC6qru2Of++9bL1ppNesW5bLeiZUtOlsMK/DCLnJC/aR/fmuxBA3Pax7P7d
niiOQOTseNxleKDVTQ4+nnCrlHRJF2HLpZfjcJTduCWohGpEG8w94APe8WXon6PxdcSZcf/7Vswp
f+U4sO+JeRZjE+B3meP5LYHb+37NTAFP2t2TTb34hkSz8/saRreA79LbVRM7j6Lz2ns0W0bokHfJ
CpsCpl/5HOgfyMpO509DfXfo+PtMqpvK6rO/nvn3Zh6yk+VbGnrzKry5DGWW5yybWMrchNvGZH0A
Jhjvbrf3kLgfll50fu/ZdFJzhR3FjtLsoFg8R253KNHWD1NX54/g2eYrscpfvfdKcJ92vXGqUWMH
SBOVw+9DX8p0fmCuLgsDbWIgK93Gv9ijMmg1kBFJYvuMHIvvOT/OqbqKSPr5cLM19aVrH2t7uf5y
yRPFVQ69TVeI02Y5eDFO/r5Oxyeuu/3tEnNXG2BVNSZzVy6xXEWLNYNBi7aKG//xcm35Mlpie6Ox
e0bfYGETtazw9np6l9V1/5VhTAiVXJ8P1cyyBihBe7DW1t4zY+PoyrljB6ipOXMief4/4FkkcYBi
DCmZMWg7Ti20Nlo2/z4L6e6GR9X9MCxC3/N4rg9jDH9gks/lOBlfLhOJoOyj6Sxjl4kwhdD+5ne9
mZlaRLvo34AsJFqyzSBWfyqIJByki+GvvcLtNQN5e9beQdgNE3gYDCDGbz2evUMz1+oOQZf9ULaN
YIxk5X+qxGMRPg4PMh2MTWYCQavRRp37KLJfMf5tsnGY3n6PBSvlGFsRIsxa6m7XFpgtpoTMvf8E
kXXj+A1TA0fa7aWZjgNF1aDfe0hdws50tYcRm7q28rhuUK6oM9APNKVz7EZ2zxPz/npq+8dbUBt0
kXOfcXzfvproAc8Zs6KyeV5MgBkCYC7caOz+iLzvDDL0LkM0Mshf/0As2a42UuNNZU+36xaz2KeK
Il7X//P2H9z+T1Kq8kvSy42cpvRxdJTLzXiqdKZ6yAqWmUrjGW8tGp1gxHeh4LoLenpaA2IuOdL6
gPQyTet1bz+Yd5oOhAbC87RfEv0yrJ4qQ9DnOOmqb5zb8YLf3fLb2bNfy5x+QsvPFc+ORzyX7SO8
sfPtgei0uXOQrVIELuOAsBn43pMW+SA7tOiO57vyBKFhb9X1TD/ayr2tNsScJcSkkc4H4r1t4wss
mo1skvK56dnP50PRnlujL5/zuRvCkgt3a3hq8VzyDpxSVgDETnyyYCTeRZusp3qm2gcb/jCuXyUq
Vd06EzUXr0NpPVTvc3whE7n5AKYp+F5lEyZSNh+aqn6UDalqkmHPHeDA481ZBFX3RR9b9XUaLCNc
eEhHVvSVNDXiv9Vv2K3PvAr0QKsYEJeA2N1bVQ7dsazqN890vkiZNv81r6Vpjf8so3zW2XW/kWml
B6rhyUtF732y1MIINYTE4a/L77d4mxObdCc1hZUGLAk5+gL/x503gxONfwqr3S1dgudszusw1ZP2
24F2rkYkFvP5vmF1M7cLHKPt7TEyTvawSWxFvbBjqdjvQz4wVpaqgUhge/MMWze0qtKQUQO3a1U6
xEePCQY+EVP6nimW9wJUoy9MiwW6l0F6tWsN1uqaV8zQuxPt7xe3V0rBQPH359BJqfWFnRFBHI9Z
GFdRFty+vP2iWop2xCso91kVTye8sjneu3MVS0o8N5vRAQ5E3/1SvQxVUpFmnFvsOt/12XVZxtX5
pQVFdmbw9xFl9ufU0mDejN7OLASJkYmKDoDX/ucPcCWKjj13PUzfDUZiVCNIPHw5mYLuJU7CqXPv
f5+6Rt6gNK+W7C7u4GLa9FFvTZ+8id6Mflq8UyvF/ggNwWK23NR8jJV3MNsifx08bXcjwtxeh9p1
yBd8NGx5rKd2zNjqxYzfblXmrba0zR28e/B4BKrMPC19U4/SqygxTmoWZUgV5a4/D6sCb7GGeGcQ
JmrTUT57DptsqVYA8nNzfPB6+99g2FTxNrYCFEylPN3yKNpRsY7uErG7WyO53NrEqzAPayY8My0m
h6OK4fqWsOkVZhn8/xgW738D9VzbNR3LsFXHVg2s4tjA/zfps9XqSiF+vDgw9aSFlJbZMR6Hqhnj
1t+W//mdy+j197WeG8kDs/SSUBF4cRa9kGlf3rPAQcuYWMXDHBd2t60KdFnSjU4LnVRoLlO70W3h
QD9cX0QtqR1IXmHk7U5XZWyuKlvJ06/PcUCMG6pmYwbMn0gNq+NyedXkdVpznMbbL7lYDlmMXqsp
vPvb62KejYudeJ8u//KTU2lia44qDuwqqk6tbbjbTCuLR0zehAmkr6blRS/u7BAUtf6OLUTpywLS
So/kMhD9Pm6M4vn2S9qh0oxbB7DU+hpsPpuUtyKsIjYWymKAZVf55fY7WJ+vDbbPy6iCN4Kafzea
o/7CUulNoshGtwxYo7B5ImqL0/muioXStPqHVhIJ3UuWYHb3VmEq2Wpah0l4/SXKUxOO9H8Rdh5L
ciPZtv2XO34wg8MhB3cSWqckU0xgLLIKWmt8/VvwoN1qss2qBh0WiCSTXREIdz/n7L22zn+xk7x2
nfF+jxlx8CSjVcGBTdYTo6N6Tv3DP98ehv4rwM61gWoKwzOlYxqOgIosfrs/jEF2TuKLE+f7GKnC
dC4WbKaISlgKZamfpN3hjsnT1wBuSaYRh3g/WUiR4wxoCEeTaepc+7LZDFPr/BhtPVpBZE1fCxSJ
S2B3EevDo3qW0IFaz9hV1oKDA4bO1NgYNcM9P6TMoA/kXX3WLcCaefPiTCw7buL66ya0CCvpQrqP
4Bi8SyIxBOhxdSjMGI1sPwPNmAsJUnye33yVqlbKqSG/1onWNgasKIEC0ebmbfJw2KtntACeQXcy
PvD7x5ZB/WRCoAadyIfJVes2+rOxlBbLlWlaezeGQMdp62wo3kbL+sbkHbegf3YLvrcKblClULdQ
lZFPMDu3ROPgGgM5uxDWyBvl0ozY60tdOVnDu4Zb84BXR8Ay/0hqTFYj3Fp6B8YX3ibGGOSHG5lW
ALovf6j/Y705LMbd8ochQjqdyh4L6SLc4wxz956XE6PON+TR6Xv235DjoGkvgTSCPGpXt+KD+i3q
MgmnHX7OaP5aVNW0GyBR6q0DjNBFirPSa2MqIaxSnuAZKrJDo4tbH5P4yYre7hpkBQzauZyl4e7u
YF2rZRmFPj1QTHMKzkZTfGVl36lmj4XiBwKpdRaKZDjSB1xVnBbf0iDHOamHfyAE7DFSDektjip5
GGLh7GY5uDSGYhTLHaGbiA3em2biu2VmztoD3Ke9zJ7HVtUKBIFBslcQm6oVL7RfCai1ORp7JcWv
Fo/2QaPyJpcApITtS/ejLGgtOse2Kf0/47Q5lbOXfVIaSYaUQ/nIbf8u4Oic/CG4L+Scf5obp+ev
eWa+p+6QnIs6Yjjq5+7BytJ4mw99cFR1TkEEESMs0thb+agK1DbTMf3GJmKRlnKVZFVpLGYUlNYH
I++I8DbnZSYNxqcsvPcJ6P/zrCfDhVmZiY6cRoluaO8QrOzHTnybks57iJqMsHNbVqRdcZk4KVl4
GRzGtZmLDhBdeN8JdUP/UVL9/MvW4v7K4wX85ugwZQTCW8OzbfhWvy4drTZFsRAJujOFVsxDAA/A
8bov6FvOscfeX4J2J/CufGG/zR6YG3kLphRSYIb9INU5eVnDcA3tZLyqZzUl86qGbXQau3dEOfVr
3xjyixu8ayR87DOoLesA4vzaweSK7yF91+e5OGaIFm5ak6UXaQzX3vc3ioeU2JPcHkOHADG5vOvU
sSgD+uZl9KvyQ4/Dc2c24YMWW/ZxqVr2ZlNUz4FG2GlTmfP3BsRDvlS8dpn3G9pY7f339gT4UXAv
dqN2yQT1jTOadu+pIKm7RSmHqwKweeVU3ztGQOt7wBAzRbnjw+/2iIIZBS2cRGTV+Dzjwbhg+UOk
nSTVcSnNdjG09o1dCwiAqTConhYhoMCh71SRXClEqja69XO82NUSJ3sNA9H8C9dP4dl+4SA6hmW7
tmmxQ9CKEr+dHPD16kjv+FZFoqkuWT6NF8d2xvuzPEODOlnm5u+XkG5CtI+DjMyfoL4WYdncuVSz
GfyVutJ+sP0fiphgYZM/DAYhPerSi7v+SIbnNxv7OGp45mJI6L3JuaIoc67q1Zncg72x5JQMLFMP
wBc9O3nA+QiMDavUg2U/oeGxjk1QtqeJXQ+m8/IUC6VAyeDzfaPZns5UzIWPJzmdvR9+wiByStPp
NXQiuXOB5Z0Yy2o3D6jButPIp4sCc9sasfdjDqcfjlE5qxxN5CZ1hX1mtR73zIufiaWyz8wy7XNt
EiOxskuO7mVYNFsHOdCBlZcW4gKEUjx0l4bS/TW9RVij4wvCIMQfcMP3CI0cisayeIFiwakWiMID
mmNkplVUnykOzNM8Fd6/MA7t/yI4OgZded0xCcmDTP47xDbOvIANFp0cNnVtr5o5Vp+7K1NnlJoJ
zm0KmIDao97oi39IXWozHTQNcOe2aGX5WDavyvhfZd14LI2ZvElztJxd3QEh7UeieJbjr6855w4c
xm4KdP0LnKYN3Uy6qIn8K64RaZulT+tr2cvHaGq+IrVibBKM0w/dCNaTKr3sIDgZRwUwqhcwvXqI
Bxu5DortLO6wS3dOtRkQn9487EQQmHwYR4WuYzrIuW2LKbkypFp544Kl8VBfQXpnPiwU+whnU4eX
qe7P2fw9ygfvL5EMj5Mhs2+FEaDgwZD5tSjLaJMn5fBEima2k3HTX0ml8Q5O0kb/ckhzfj3DLwut
5BOyPE+aNqkgvy+0VJaa4dNy3xclgoZqAffA6i+Oced8i5dMK/WgXo+brTZ+dV3vGVyEfOtGxjuj
2wPCWRacgq/5qkKlq9bHqMfqYy+hKAEw3kAfk51YNprl9bl0b9A4kpMT1uJGMIW4OYmh3zI8mmw3
Qb1TP1CvqZ9a+Whc0+mZFGz96Ojla4PDhINTzgdhASp3MF4bU12crAFwFGfMH7lwwz+k7VIYjYN4
6mLxCjCB8FUOo781yIY5P/iINF7R3Hv73Js5dCxbJbE2g9nBc6lHVCILAZhqSFu7RAvs1GWM//KI
dxkveo5kR1Frur5bV7BLblVjlLc6adp1A4PsX75U3q/0S/WhkUOou5ysSZ9mFf11d6RIZfEvRLzH
d5DcFHLRqwO5S3V00ffvR6xHn0EulzY3lGDmN9+7/lWBN4YlTQpjhVwnkkQm2SYfkWGaV/ar4eSb
UQoAEQdO4xsY6ERhrGJmRE9uA2/F58w2kMZDh3Au3hKvaDZ6TteQN6B8K9vxc6hL/cFCkYvnomO4
TNv82avoESaw3Y/qUj1MLalWRdY/OlkKOc/yxFZNUtXDtAxW94U7nN02iW5pm9KgExV3J8Z2OHJd
+jywI+8dpzL2wajmLM1XOFDk8BlO9lBFM6mIc8fhYWmcGCna1s4smpsqLlQDs5L6Y50zzf27nRlL
xE05Beo+bzgI2W4A4orCXlXyQ5F/RghWD0MxeWLXwDhoEjE/JxUiupHPWx3ESim/eTOU3DCw3vU/
iFswv3k1RB5j1sZTWDnjs1dqq38us4Ru82n/x2aKWMAhDFVYgjat7tAU+vVuGDBrCwtUxInbInzA
4Yu3xCs9nOdQCRNNl8m1kBrFhpbeUi0N8blThYVUxqu47vTHKRn2wJcLMMNZ99hJ4AyEIYbf/fp7
pjPt01uSgKYsmh7JJyhOee19irqdHuXyQOCNODjjEq4MJZ84g/ZC1mP+FvTtvCu9UhytrLsmHRyl
e/VUu1g67fpHXKDmEyW0BCQST42LUY7PXaO7KIZ9jBUDC5t380tUNJBHXkyLechYaM7NAQi1CjKP
wmZinlbmwXDsPRPoS1V1+xG16DrN0jezhf9Xzf5fVGLWGe1tt9XH2jsIt2rWjMAw7Uwa1UduQpab
pvI6p91DGDbHcrZ1qnsrP7EWRVtVYyyvw1uxas38XofljWTw9keS5zdaxt4LGMV81dQhPPtEGhAD
OmKWh7LzNlJwlI4A6qo5qwtHVA917cMxRbYjPGY4ugyeCWeH7N/CDFp3nuteo3Kejz+73GFSki/W
UaG7eEVWRdhmlKffWyOiG4Sz7EfRROO/HL6FvZyu/76jXNvSdelwK1G+M7nlhPbrHdWVLhMcwhV3
dfHAhG1+Qw+wdtRbkhsowieorPt4An0otaA5KoSc9PyP0B3lQyFC+TVjAuiiPbJssOIm1c1WrUOZ
Huz9Nm1IrbbN49+vh622m7r6GNY21go3zXeBIROAJ/mA+3ZMj431MnV2+dKRp/UqGYutotwaLpBd
+9dk4B6pEIXsGWExuUZldo1S8k4EBfRjQc8StQH3ZsDM5cA+KDaobNN9jQyULgP9lJgu/yMnzB1h
VsUCSmRFk1H/2lf2eUoa40H9qxq7wTouTON4v7QBMQqSYEd8Fc8O4hNmueDNavMYVlZxHvDmbnyH
nCtRufX9wV0us4qqKm5b7zFEtw2z1OPGLseLR6pu405MtlrccYymivkwzBbJWj4EYdUZkK5Pz6ec
4hXIQgBgbWJtctwfa1thukcjiS7SOiu+95AhotYgpVJFLJ9ZAgwtMnwCZxHPL32lPvUe/W5sjhke
3wpRDmwjfv5/V4Dm3K1NPbtvbCb2k835pCsZ6Pn1gFhVTNFDMxjGg1V7PR+xA4TCZdY0NHmyH6bB
+aKFEfSeUnzYIP13i6FnPwSO/jGG0abvqLv6qXygOU/TM2gRabJofXg+60DYGNVtovo8JC7QdjDZ
jzKyqg+rTxP2uDo+qD8bMU+KrCl4rmm9apB8Tn42A/ZeNrwxS89jVWZf6Jk9N3NK/S+z5KMZvqrN
vfACY+ePQ3LQqISXl2mPRkdPl3jlXVwxlenQhF84T6InuBbEs36LpaxefVfsybfs3/55FXd+3dKX
r5xhmEIagogSV1jOb1t6V7bYyBkr7bLcdjd1DQpx+e9A9otEcUCSgzrUfKtGGFLL63ls/Xw9x9Sw
LQur31NHw2oxAnlUx+HMZnQWy/CtUYuF+mlnRjWEsuZEX3d+p+W0p1GTfecrJslXRExS1I1/trtY
X9UQUr/DP9oowvHog8g1u+qz6oJmDVlZ7lNvpDNlxVfeof5R3UCwl67yl6vRx7h0z67Kp6WP4UNC
0bS8eFbP6EwUz9EYiQXcUDwHy7OoZYSces64uQs0ZvpR0Aeso9qOoy73DiaRpIgN5AGeSvXYzhZ9
3BwA0xJirR6yetz4uqc/9ctLNJxBIhKxdUZtUP3L/mv+3uV0l+AgodPCs03T/i8UeYcpKovsqT9a
vWnfjDgbQkboe5nJ8NHsDJYPUyz4MoVajmRUcorGzRFCtOIso29KDW9WOngI6lQbvSpjd3UfcWfB
GJ/vs1S/XQJarBGFTCeq78KKywMTcTj8hobL3VruC07rNTqM0zR5r4BpPTz4i5DKgk2wHTg1J/H8
rE5To5MRXtIBjI+Xw1VeI0sZnGw3ppKFeoEHl2MAHhVT6ilaLsWQPjsNHTMbJ8vLP9/67q/nF9rE
pimXsDBuf1MYXP+625Cc1SIX8z38BKm7LbGPOsTV/0nYBUN1v4HaQazkLje15GxODuFduhCAcN3x
HZfxjSSl4k+7ba7kMQIIKPtpE0V5eHOcjNiXoUA1LbF7LLo3iYrnMUaoriDLdg94ZApqiNFLCz5I
SCT/iQWM+gLq10CQCdma3GhJyo85x5FUIh7pVa/7cuHv1NXR6Bwgp1pXX/5+EKI2wei55IY5VfpQ
1BlnAoh0q34Q6UPQWAKte02klNnw15bXkLFkR1f2wLScqX7A+vanauJMgvp8Fp2xFQyC3sjl1lZF
DNVlKlOPzB6qMHfhjVEpfPn1b+ZVZu59Fp3tzMSX+nhK0GPKFEGZ3BQeAbpliDrT6cXP4HujGsZj
JpaghDlNnhWmNYTfj34aFbBlD+a/VJ7CWOIN/vOUwZydvuaSt2XoEsHZb0veAFJ1SCgnT/ce39hV
0UWjy08fwbmKEK2MlghzF06TthZMq/EOga4PhbjUVgPmH7oKSGYMx+iPyq1SjVRe9PNSdRommaME
Z7wdr/XARaduOtNKdd7xNQKx1/gknTFCNEY6l9J72GRcdahl9LL4lhNugLfSNtC3aO6lxO23iYpg
es5GTL1FGiRgfgb9FePZq+ozz7a/GBCK8QEk16SRe6A67oUz1BSW8LGg+n5oONjOHZGUF5zM2MRK
P1qPJoZ+T1s0x4rPbliwyJceeBeNGTdc0O/AVHcYXjgJwHFUXtr6CflGdcqS9q8gMKoHXwfBY2EP
rNmG14konL267KdouvSZ/Xm/gh3yIsPpazczS0mHsNibc8YamZXlZupCE2EZlzE9gENtZf5a/dTQ
a38NEDhelQPgVGG39kMbSAcA4pjuMUH5tPGTEKEJUvmc8v0uneoA+8IN9JHYL+OOEpVuX2fT4udH
OjsQIl5aY7GDXWucbNCY1sIMdREZXBnoLQfneS+UOlWI4nkQwfhlGbqqHZxpMs4r6WIJ1YzjP69I
LOC/35rkP9ANoSviOLr+X0sS9BWkJTS9z3E97lSNGAcN9x37YrYkwt2X5wDqxsrrrLJ4qMD670Zc
Vhez8oxzG37pokhcphDndo0FjJ5jrj2FTuNe6wgREsT7JzkP/lM+d+IAk5KD0/KaegjIzFqBij3V
oOmvs7DlGb6lta2yYvw6ElJjw8UWbVs+qDm/M8Wv83JFhC1SCdPxELEvc3bLiF2qrmyV8W5d3FZG
F74IClWrZsJ+Vn6EwuEMm5SW/pRNOqfn3LGemN53B8xO1T5PG2hQU3zOgqy6zRg90CB6ySdQa34G
XM8wppPixKoHO8RUEUexiescsUYS9BsB4vmndCPw4o1DkoLIjwouSkTSNmBC+GVmEahaIAYplJl7
eerq5TdWyvy5bZEKFlr7Rakz8jZJwGvSybQ1fNJY7Fc1z1oZ8ywxgk2tni0/lZnzh1uE9fvy8v0P
LH/UNBtzE8eyAjRrMCnNum+1A1ue4MjiyYrRTjvtcDQJSHms+vqeP9D7GQJ6wGKPYZXd4j7rfixP
5pAyQtNRPs99wefcY5FWShitK8g4Rg3nR+7Vkcs3UZu6rZ3/ZZy0mncHcmC/jsz+GkcNSvuybw/k
IhyZoHfEURMjPCbybFH5CnxRNaQ/HPe4sfxuI2J5Bun15+xbzSYrkr+gTh6dQfueGyjM0gDuouV8
zh2uVxY/d2ULD+SR3KZl9m2OkngLHkEz6HwWtfHVaJhOVIJsKNCuVsCKpH0PGB7v8oESLLPDH12M
FbBK/JXoJ+8EYE+DfRMBTIh2jNKYaoz8xtI7TbTc9zXFEXu3CdsS/tna14Nt73d7x8xs+rh2B0AT
IP5kESg4ZsnGgXrU7krErHzk6ZeBSjrKq9MhASwU9XShmhj8CEd3RoX51sUlDLhXimrfgjEtgwAT
AwZ9bebfSwYsW4m+Sbo6Jzy35j7wplWMGXlfEYhjMpBjMjxdUi9oEIo0wTMUCXr12YSlZTpNWfns
51mwQ/RJKnqZrcagMI6WdRS01C9OLYHDLfYAXLOn0O3HU5fk44mO76s6VjNd7jfmADQPLGoYdLif
43yE0gclNCOUDujesWya98rC4Wck86WskLYl4hBX5o/ZjAZ0SJ+meEREjw02WuV4/i+Z06xi7Kz7
ZfLNqZc7Pe7ag+t767g2MMM480vqxZguQ+2Q98I8sjcZuA6xSDDz6YivsU5TXlVbB7yNyLUftRCP
wE9XsF7cB93vrpg+zk4My0XH4F71fJ9bTHEYf7BjesF0AiVy9rSIOVMdUwrKbs/cCPxXTT8oBRjj
jnDV3NHdCI3vLY2V62S7L3Rhtww8n5r8L50uhU+wTtQbH/OU2ECqsSCgBPNMIgm6UjYHmgDZq2yX
YrcLL3Q53oYF6JsyzLuqwNJlr5W1dhBl5+ykmxpfm2S6QSj4HqFee0xc9GM0LHS0Nnr/EufDaYg0
IPld0m7FYqhwY0RK9O0kaWMt0S9e+xT6RfkEf/Grlw+3VHBm/rv9OFdzcW4IF0l0esvhssbT7oeu
Rt1SEFbeZ/mmnbM9P1llvrMZ5Wcm4fak7MpTC53qLRHNxk/5nrXmuqcv4PORjbxdGUq2GDDO8r+p
f+EgsgrhmUJofy4cel2MdhA6xh1iWUx1GdkcOWuFS9RB9FmishOyO8btpXHKfVj+aUowMPHBzB90
+9C4h4C0NsbVq0zfjeOxxxeVBu9zh80muJIJjC0yjd4BS2MOwykCL8Dwrjid3aTZeiDJQCoY0WnS
d1l9EpxE6DWsha5xHPzKPASLsv5W1eEfOQvPg5s8uwRpnbsOei+CumFdl9qz5+bB2e+si/D1x9i1
AmwRMBZF7u6cTl4kpBMGi5u5GCnExnyhQWV/Bh2pBp5vhg9i7hhEfsqhrRj4rNADH8F3DGAwe+yU
YY5LzUz6t5oc6xlPJcG3/jp0M2LxDMKGk/7DtTD/dq7/Sg2bbcF3vU0gJIKmqEhL6L/0GHauaQc1
rnKdM98+/RiFerWvPcFXYi7YJHTIz0FtHWh9L3UXJsSZZWQqm/QI1p4I2Ar6GMBGt6K1EYQ1gcGT
+QCwwX9CxbLqku/F3puIG/Ra8c0xp3bbm/G4SqGL77r0kTndkeGyeUyZ9yTeW+tjWHHN9nvozVjn
l4aMKqPxc+5bl32Yns3AYPtsGkTpuiWKpKAaD6QPhxfdd4jJbI0vNnyaleVi7pVhbJ9spmuHmdb8
rTILc8sAOH/OihKl59zoqz4T3truAo+JpJnQeB/kDUsonc3CkTdJV2nXmAQMqNfUT4NOKzaGXHjv
g4xfR224aKS3nz3oZDfHHjhao3IItmkTmasiaoa3RocG61Rir0bh978KorA7CFHB3wosdoaiRGSN
dd5rvPCAU4qh0HJANEusOQUf7sHEFmGXpYPfHLGyoeuYPSxbv5YFHnq7RkvbNtq08zKXKQPziQ0f
mUQZSQk8YUxZk6oy7/CeUWOTinPwfYh8+eCjhrPHABFpCkJhjEicjdqres+LRSKpLosEMiXuahzh
lD1XBBv+mWyHVWPg3Lqrp/75uHnPJv+lEhKebuq6baFeZyT++5DUqMuJiqNJzy0R1ivFMnfd1gYI
1A/rInDC8701YMV1hgK4OzQs91/rVv8oJ/r53KTIBSeNcGeiVfD29C+93r4QwagdLMuu2EBzXAXu
QBsZ//KH1VibLu7zr2MprqrsqWTxQ4TP6vCCeFaSTVsXNM1171wJtDdRBpzN1yb/BbNysi9L8p/H
xrMYSXaneJwI1WN+TlC9qb22I18iRhXfQpzUWIwn91XG+rxzNEIvMpDNrEtuiLKbRg5bSvjCrTzh
kPa+DzMzW5n288uo40gqgKK9EFcrrap60xyBuStzkmvYUfaizAiryrmlUd8wPyVmZVHrp1UMvLR3
eX/6/CkZHX1nVZ0NDILD6IAy5ybJ0avGvVOZSFiDmGSFeoa5n+cIALzqqgSsdVp90waIEYTfhS8l
u8rOc/x5oxdhtbbpFV+7gPnV2LvNk1+Bmpqi0AXnxMixq68lDGkv1TlIYSKH3voZVXxdVTUHOSN5
cLovTDCa211iJdOgvTIcyB9GWEiqOeOS4vucWf1R2SimqsFqj+LpOU2L7X0q8M+3n6FyBn+5/ej/
0nbUSaWkGjeN33R642wMNcySCOMdjNCnCL8qIlO9uHbtsqrQqPJyh26349IJH8FilVr0o7Q4u3fO
jz50wRdWFfMUqx6PasZmiYo7b4wPRS232pKQAle5ftKFzC4BFLwqba6SqhnPtHMz0ri4UN+jCYxD
Fzb6bDV8bFW2DuTsP0ZttA6Wwr90y2p9bxVAHoZYS+P7kpV1gphcTy5QGkBW+CwdSWhD+B/L5uOe
yzrRy+fUAXfm77wAw7U40oVZt+XLgKUKJrCrX++aw7Y61m3iNTtczNa5LWL73BWwi2ZvLD8sHxd8
NKTNGRHL18CKURnLuSNl169Z4D+Fqa3J0jK+OK0xXjMGQivNbczzaOLTVe8lG0wNpt2OdspPoh7c
z/tbz++cOQvGO+Z50TvEtXSftFpzKJPIhrMV3+ZeOBDJRjxLKBYze2LDL0qSlxjtewAaPK09Ss2/
dPTM1mkHiF/lkygdA2AxJlEduxhwFZNjdlhu/CUATT24yzMxymB3vzPNvqApWDPEUJ0tKCUlBeh4
kp370t6XkmVOC0scA1sVMmFIR2KxZ1Vemkaq7dQ/Yidn9ZsdohDYSKJ9xcuPhlb/WTPRPFMIoUOV
FrZ7aef3xnU66ldTcwqCHD35WSYZQzjfomN1F34kECVwptMN6Sp4iMrORgpsjSN22Y0iTinb1J/9
s3qYpoqGdun9vLSikVNbnfp7WIQQOEYgQN0yEFdTcfVaWrXdEUjvZzuE/lGMwnzwUbCcrGl+lcuV
jn/4QT2bDYt+qYUDWV36vgbuymJJ3hghAK2/3/q56tt9RD191zPyhXvskIZxtKe4JgeLKU0bBQhT
FoubtGOmEPDyNsrxpjcBkiWnLffqNBtLg15hUrzGxbZIZH6Rw6RfJijLl9lOxSXQ0LnFNaOrMTRq
nP1B8ogxTtyyHg2MwGTyM64YljRqx27V6MZEE3r+lyaK+auyhJ6JpQMlth3kPTTHpbUMGb9/e47y
oPnf/xH/D726HsWOHM4hoUBF7oOBnNw3t96pXUZHLAdZEdOFQxONUVYYXgmFIta7uThez3mT+fqq
MGUBB8BNXmZ9wkjfFOlLoCz1y7OC/MrChXNRW4Coh7kjY8FBAZtD+GEOFXOcXqyBbWWAxewAyFt6
Xz/Vg5tR9cXapioaVqaBcm9qkhfqZ+2ge35At0JrV8YSgTzGDjikSbxkknllQOG4K7/88/Irf21/
L2IO06LVxJvkWcil/2vzD4RmWNS5eznfSAJoPueeGs2L6+EW+yKZvxLlwjVHxEetwHFnjmbJ9yPl
UNAOckdPqHpp2KoBmjdyKysx/rShZ3r+qHNHKre6UXjRAAvGKPZ+jjZxx6CggRxFzH2u5dWu1EvS
C4QdXVqXYwLZXdVGGU1ap402NXmzJ1B1OCTb+Bx5H//8Hgh96fX+vQUtbwJSNVRi+CBdU0KZ+PVm
cbCbT9R/1R6B7IRDjf16lLl9oXXwqVpJce0vZkeIbfdBStXq+sofoFKrYVe30DZqdx52xkImcBkq
wBkwh4Nlz+PVsrTh2sC9IckEp8johvOGY2H7XBRA2cblGRiOGYo+BIO8BXlBC9O5DVEIZ6fPQeEW
9QO86OmuBpDVd2hj7+p8q5n+1Z977OoReBF1+yEcp8PUpNB2FzqAevC8YgBxVI1rvdBy4LFsJVJa
JUb9jh57gJsdDbO8we7F0MVI6KnSvUVmwDjYGmtmZhxWQO54V9fGMz+3VGjz6E27EjDBLV8eiDQA
QvEtrir85015SeNK/3luHKMO+eJyGsalsLDE7WCnN124tQR6+bsihkXgvrlKrejWFsVVo1ppBflO
cR0YYI5HE22Yv55dVFmAO2DwKXN/OJji5uH5RTn+EsNkfg0yQtsr1Hk3P66d05whOY1NNJnGXDD7
XdZbJVq0xibb/sutJBdxwm+3kunoni0MZklIGJZ53X+sO7FBFtngJ8XeSEPMXZUR7OrR4R1k3Pys
Hup2/kvrZqCMSyur1fQfmN3RpgV5t4Z5lgFJd+TTnMESCcJTcHYiK7mVnU7aJ9+7LfEq1tloesTq
bfttrtCDJECbsPrA/ltUozgK0xUty+rQlsSq3dUxRTv1u3EotKW2ialTx+m9S+Lsp16rhhRLRnH+
yIA0f1TPDAplyBhLXdVFxLf2GfOsQH6oZ/QQ5EdYzTtzrPuLmgSOYEcOYx29K9Vq6LXmtSJfzMiH
+l7jZBhTOY0gtFEjkXkMfWJqkndVACVVE23ZQW3go8m7GHS5yyc73alGjGrJBAKCvZNG69wI8pvZ
R1RdhIpv75tWnmeX0cfp58uA9u8yd11Mfjcw9feZrHpJHy/0ikYiYe1mhdzC37NdFZt8Wc7zoQMa
ltTS3stcf2rQPpx8e/Su0dJmEZabvBEf/B7onXuaOeRsZyLlPLQ272i+oQ1NgLUxkAEQNwKaNUP+
R+TW2TVocZqqZ7kx6PuhOESyTw/3NPlQf9Vn6T46s6+9TLiWCiBqdP+SglJhgJwl6X1KMyrffJz/
O3zy3U5dxnpzcHI6KNXk/NFo/iaG93H553vZ+m1r8AxQJRZlIeMx9gjd+20LDerKzJ3M6E6S73n7
Emuif9Eb1zpbi/yHEIqVQyLGFkgRUCb1XVTXHNhY6qV965VpjBb71ogH9wF/5K4WjXv+mecX0Kby
8z/CgljefBw/VSoyZeRqLEkPw4YPnKN2p8d2SrbN3MlDq5c9FRmWJlVuNRCESZ/8xC6Tb2wGcGhh
pMHCnTxr0Gy+2H2zUc4mMi+QCg5uQVdXr9K9cmQDbZmAI2soxEbkUvRYD2rCHzqpS3AN/gp1mZaE
Nlb/IrdQ79x/LBK8s7YrTCEwGRC/bsnf9hsLcwRj6d44uerQmHCCWMP2SN8Cv3/3ikD7swE02sdG
93m/I5NyJnXacUDcTfbT38/M0qKbGL39jLdOifPEmJUiU/zL7ev0pOb8HdJjDBuZtl2EbYXdtyFf
ZcpD9SzktSCEGBvqhZ1cuxHCENkv0dYl2erTGnFeL3wA4EnVOqjc6qHtQXsIs163ieuB9hV6vp6L
Gc5PR2VhyYMd0hxUD6EZmhffCJw172+wSeOJzLlhWQbs9JUglvFSVUX7LEEJXA0bLcfgNs/MkzdF
FqWPlcZCL1q/P48UCxcndohNcTnZEmydPJXzAAfQyMNDY8XtoUDNfT/AqgWhhClsmW5/RKtZIJHN
yoOqrsfWIbht0L/WQG0vYSpIvS3bDtJO3++KlmimwALADdruqz4Ww5bWEXKyRDuAcq8QfnrDynYS
vI3ocoH6oDfVDLK4u5o0ojYNvW///B20vUV+8PetwjnWcPgSeh5YcdNzsTn+up8QGMsH4qbDKXJk
dBoL0ArVdCO37ymY4ui7ZZ8YzcQ/eglh3m7z+dGOS+8It3qJ7uoQoCUaKlXaHjGs0g/1rIj06f4s
/L/X1E9HOgH/8ecwFn6nGhZnxyumy2hY1bpO6uqjGxaNiZUX10EDSs/RA1UIoJAs8LWv5F2NV6mR
PKYue2xtiIdA1qlLUAAefOzoB9FjIMEWR1gL7HITxkZ9qKJYLn1SLnunYvb6IwW5TOia1jI4ZEp+
t1wq3yVdsmSd0iUG70LulPJRKkelMllWDQ7FJIlwUC+eSw8fJ6EUhjimgCM3McMmYuXH7JUjWnCM
6wJ+0nKZm+YHZoFifMqr5lkJ5/6W0Cn1XK1bzhZ246C9hMV4Mpq8u2rjPYZ7aP1469ldt1bjTaE1
BmJzEpnirE+OupLBGf+fsPNYkhtJtugXwQxabFPL0oLFDYwSWgb0178TkexmD8fe9KJhyCStupgJ
BMLd7z03AuTF3GN4bmIIhCZX8iaKezpmkejYlRCJoLugKkNrfHYDcI6LABqrfl4jHQEFfa5fPQrD
L0naaOx8N9uUufFiVXfhiA7OC1ARD2VsbgXc023fsJdW+x1b1OIxDsg7Ue8lAaYqjKxi58E9IT4r
/+ehi2GhhV11Uu+nrW2tSqK0jvEimCdGRbdlv1K/kz7hrKeM2LFRirIb4q30oochi457IsyamKH2
rJWW8xbgnFe62TxxqwOJF9q212qfifYo8baW9YD3Nj3zpHiBuGZ321ReQ92Y3+t+4mOmJBBJcy0K
uaEPz+qMrC3tbC7dcpbwXacCoKWkwOh0xL1R5W/doDsn3M34dO1sfsB1Mm4xihJkvXjkWiJi36o/
XXp6vf6cSKBHGa6aITMhLjcPACVgJk9fYlDbROj43Yk8XOtJRsdmIjcvSVcCihP0391RfKrA/W8a
H3tkoaMKMDViheNZfBK5yIl35eImKQpHBa7SHZzraR/EltiLCnCaQxTinRbo2TvuXAVesMcKOHhA
7NpcJdaVlZ00AyttPhitnJhr6ruyKGwaHjYD+TgRF3WmDjoTJUD9RCclwjxXpBu/DSCXFZZgckV0
0DAP72IhjJOu1fomj72dh0L+HSRYuG/Gpd0zrRw/2SLZ+Haqf+l7nVyxJtHPkM7oWvCUselOGLt8
xBV9a4wQE1FczBhRE6jPhc/CCCmdqaStvASxUoO4xZiCJkEeqrDchEIznpMRuCiyxwB8FS4Os1qe
6SX4l5sR+2apnNM6OvmpKI+YXU8ovvWLErAUZI2vcTD5W6WiDqeMqI9WTFs3buMjxRrNBdn3U38w
0Tza0sC171M0aeAgsntfJzBDLHr9AdSy2Hh97Z8g743vBpbOrCcZbGjpEYV+kD7aGeOjwTVfZ4cQ
ChySPXw+0qOgOLvft7UzON+HEf4/bVtXRmP7LakdcaiLs1lk1jtwSwKXw+YCYB2Z/0Q8juPn1mfd
crdRFrrf0RpcslTseoITKCHbs9fU9l0HMcZcwVsZATE0h1s/kSp5OePNCM83tU5F+h4+k55ZqmWa
h8iz3PPYTMUh0Jj/oLQNvHmPNteRvQbrNZynPdqSS1g5y8nMSxrR+vLM8LLe/FG8571nbxfcQtC+
cv1DsFTRep02JOb0uwpWLRvnLvC2/WyWaxW628VFfR83XGA1y1Qejd0LbXPFveha6sbCEPo1AIQH
84HKMoamvopioovsmJrXh/qqFCUo2/2z5ZB1DrkvRLLW+hTC1VWJqggk04BAMobtyN9QckeCzov7
mcycgsGdnWPKZAthcrMNayvxq2ezJkKhdfr0F7onFnO1Mvv4s7JgWnYH3o1brNKetdbS3pqB4Cl6
0s8Rc91njILbHin+e4CJ7toA00fw1gfPUIXXLvmu17CupnPkmdxfnnetaGXTOCKag5Ar2ZZkUvme
G41xyekTX7KK+mGFOItWAHwkbGX2RnUQYHB0lwkjIlqZu8o1+u8pEg91UrnVTlq188zMH5TPORHu
nZ62+UNZgjnqVNtV8V7Ya0vjUUaTxTDfhyz8xXvRyijde4E9rXNUYhvIx/F1jubqkkP13xY0TYmu
Mnsi8cxVYlsIf7npdoyplkNT8tdYN7uVzKs5JmaOOqqfrujhu7Or2S5YTKRi6lBREJ8Nf7lQrGpr
jGcwgGtBUJJ0NMUFubahqf+oSNaqPe4xT3vII5eEc7oOz0uBLZiL7aMqYBM0ZZg8aY00cQBQvgQ6
GqBxfjehrMpOgMUwuCDktrNpNMiX8mZHsTGsh8FqUbxCJyJKqf1QZ0bu/TpT740mg6FU/8wzbXgc
FqNj64lyiU0rTmTP/ulFEyBJ0oGObtr49wnsMX6YWX8MHVd/YeH0MjHu3fVJhROwLMgFbnKEY/AZ
qnXke/f9WD7UhVUdw7qVTU6vuFqkRd5mkWCk3fuF+w42ywhkO+v67TgR+1X6Gj0Q2SIczNB8cMz9
gLLwZDsRube68xzpxrhNsaBQDHn2s10M6f42D2xS2mxJjwKgCXUGAt0gkj2dCVTnssUIb+lblEv8
ss4YSWvo+KhmjKoNmmLQLzQyjOONxBCZnX6uga0PeijuLZ5o9zL+w/TNUyn9BU1FNFoUfPNr9mSQ
NfpNjr5tM8e+8zC39ocyiS8L2Tc8EffzYnWHOnJmwqv4nQGLdU8i4gr1vGMa1tBqQ55EdhA35GLX
9IGVBHlais9x6L2ZsiGhdvPqIJBzIC8IeLTBXEitC9RYNDWhV241wcNDK8VD00O2RWsPmwnyRJ9b
oIgitgt2ne4qcocuwQiPPpltbvkIT3XhfR+z9sVphuZw0/opL38JcFRBARUOUB1cootuoEDfmvZT
HJTVfdAs38LQ9w9qnUVpDKBNzY+q3noYi2D7//6MNjHW/ezMdw32NpBJqOCjwb60XvWkIf56LUX6
Zc6ALcqTSDfxI3FlH1XviqxZj3HhQwM6ZqtF9USNc4a/QNzgzEllisfbLCJzECK4Lkvx3I7hR83n
MymfadffL3YZ/+xm/6upNePJbPEGBRJIokextvNnQdiEfJkXPttneTbaAAYzueG2ihbTYzjtl7wI
rmpnibWJgL/eI+nOtr6ojeEwRQU5O6LfWF6EKMVF3NBnlXewU1I/dSd07uy2/ASYv3kw4Gi89JAD
VI+XTKob6CfI4FNHtRkdYbXtBh/Jh53081md/T4QsQCCvI9//u/S67+cbb7v27rt0wQJXLb1uvJB
/qOVZyfkrXcLfg+vIOKu81pxoUu8SrzOo8KxUAnLgzpT701cyET4rYR8zmqh8zEU1nCnHmlisD7a
qknPSKYOwHHd5yVlwuJjugCbAQKsKQ3BxBvC9mg3qPKXjtzh2OcZu3Q+gO+oYkvHGYB0pCjRFGwr
Ef115hfELrYD2SYEVkVT1X+QEzbjwFsS6SB6XBxC0irHWa5jCcRa3tSsBeJenYk8WlaZXzyWaLK2
dYekRXNF9d4vbI/MPpyv7VTW7xBLVy4P+NehIpfLy8FF9WRkzSFQxdIGqoj3UTAy6oaDTUzJNvKL
V30YnK/yBKF1cFjCGiIRRFWaOcNTvUT1Q1ov34ou1y4IOinxSFg4uEQk7ZSJJtA/VfOYfKS5lR+E
0e9EXkA4BZ7w7DOYgcjB3Ts5Dg8gx39BXM3GLkiLs9AgUY/tSNzLVFvnFi/QIPX3zoxOykE8fFuX
HZoibK3N9xBJTLJ402tsps0pTiD45BbV/f++nCz7PzvDVPKMV4IAN7rFPecEf06k+qa1imIqrJNW
GfZ2HMtyY8+vnmBpGlSn3XB/5k46b9S02s7zO9MK8nOMjJzemDimCWQTpVGuF5E+VrEDj/zJ8Z48
I56dVddrh0XMxnbARfxiZMZ1mXmYiYaHFBnFdJPdtjmjiRdb0sbDT4G9dYVxyMu4+gQqLN3hMm1O
WZu9lcKvtuqy9a2M5FxKGhKQ8P9FZP+dBzfchhodynSaeGqmbnddGmTiWR9+Y5f9kAZhoE7gK/Sw
kwkB6wycUibkgB5IPHJK36d37xGFmMGCBrdmr+dxFOcUKvJmTsFvYjmjdDIB7beEITIxoAmhCgQt
gJYoIv+FDxMppQ4hpkkCZxUZ+IuHuLnrdDq7s+tr98LPmz3a9Xul8shscwdxRkc3Tt0N8JNRf7qU
9wIMfiR5mpM1lRf8zmhdpa6JBru1GoelPxttab3OYckk3eoJU1a7LYAYxZZ9D5kKnek9V3arraNT
S1dsPxkDehS/qJaN4t8soacfoizodhXjvTt1FmV5sEFpxLzWCsgbZnt1dLXMf+iYpLhOQeyx412S
CQovDNhVNRuvVVZln6fIwoUpaPAAEez2AAOVHYsV9mK7FeyhJJkuIVi2Uxb1OMWypX0IUYBshCbE
OxuQ791iD/vIqMRhjLB7uCQKcxK0Wv08mnaw5gVCB4/gcOI5//lX8p5BM4CzGB2h/AI1MgOICKkx
bQm+2tvc2SdMQzYLm6n70oLmfPFiBzNPnj6TXUq1lMz63Uhk2wPzPYJWZhthLdIn9BatfphyqbGR
05ki6eODRyLvTQPThpnOQHR0jw4BnevCJutCDRlMAVqETdjmViiSfjRscz+8a0CW3hlt4Fx8A/G/
HMoqhlEB0nGJugFWcPRjTtqH1hsoOmEoHI2E6GKl7Co03eNyFbumQQmhzIzqMCQahgFtyY+NrCor
7AEr6n+MMHKXNxB6zgZrwvYiXxaVXdxDUjiolQdG9FakQNnVSHPJ5xNFjPPk6Hn0pOntXW8QGYJK
D9ptAFLCg3W4Rkvy0sSeho+QIHp6XkTRl/D1h+NQpv2TWgfKIdbWrPLuClLDdwNPs9gYDZ2Nm16L
qW8MztFDzxKgSlCguNAci/s0r85Nmdl0jjzEZnJoFIRVf0gtGRSBzugyhnNzQH/UXGKjjreMoHa4
Wa27yCWbyWvcdnerTQFKEAxpYG8FBlsSx0TCEuEuhVaQargQ9RgPiDRo7TIRqDCZzj6cfj3ShidA
UMZhQpi+4o7/rqzyA45UeEjDfFWfU/wjtLDJpHA1+TS4LMbOM3dNaaEP64A/ueP0OYfii7Xdn3fI
loIXiyCGBN7EUYiy2aIMizbNjNCr0MmBpL8dr+MosFDBuua+lNAOBC/skgPB1rOsfkD7NF81N3Gv
8hUbD9q+82ARTJ1hK2H3G/fZC7Fc2htt2fuR/EKyEQzz9rUadYbyYTbcq17V0YvgegDJhQnWKEza
K8hbgr8P+TS9s2W1qQe9FMNtWl71oR43ZmR7uG65QpdBi24A12EWX+E52Pe1sL4Xk98ddXlBo10i
Vwv52DZ2/G9+UIWHniTGfzFjO0p99R/9Z8NGAMP2R/ccDC1KZ/GPTVBnNbUgHH05RQmJUH08nrE0
L2vF2LTaWF/nmfUJW2q4NWR/pLJQRfQMvs6QV7ULORxIgkwccadaAsSmaqnPQ06kIs3NLy0beiua
i2+GBaQ9s+9vz0HQXsuGXmC8Vk6d34euL98sA5O+co2Q6TAhXiloN8sDap1q61pzsSXbCdvhkPbX
KknilznuzsPs1R9z2/NNGJhs4cvuSA4JwKzG4oxC23lb5hJqFhzPkFRo2JFJtGNZHlbG2C97VySU
7cpTA/6RpRu6qemYzRoiTPc0SAz+UNC+iNCFHwNq6nus0qfKIC5YJxbm6fdZlAd7vyVKzpGiIDwd
4Znql52Weo3k4PZvW6Cc0QZ5IACifGjGvMJrilhGvVQEkV4W3XNiPtVOo52W1Ay2epR4ewGJHxSz
CX5jBNYm6rt04epSIobITzqAuHG0E01ePDcF2U38+My3v5SYTI/q/xhCnjsNvv2mpHRsPE8DLZcT
Ot9k4/pSJx/OwW7Iw+rYBTpqa8l4gwGx7JeoJM+xb/1zyNr9C/5m5DWtPr+g52eiklF/uwpmLM6y
H5pkWruPNGGQA+mEd4vggqhse/7kYBDGaZofJoPqMh1T4D0SYMfoAP+8fBnTA2nylAghYVqvLSFh
a1svsekuTf1YieyBzTu804kGLZv0SZK91a5lkGdTg+sjBqewVYAt9QcS8BumHrtMmhV0JeauzDBA
x0ysrDrf50QayreX2acFOpA8PSBoO9j1WD7mBdSHotWGb0GOyNkFX98PmLJkMU50M4TV9MkiKPOo
RlBFhD/A13ttq1C5oTO/u6NeHhVHVx2EQwNX6f0ivKC37So6IHPXmQZXVPqkl9oAssoRTwtsiHPl
ud9IvRdPVpuZWzucnXWeUiLkQxPu6SbOnwjDvbCxhRgscRShHdSnrtAmAChzQEGnjfs+1icqeNBm
QJrwrXTbqq9lI2ieTnrgoOqB6JVOg/udPgVh4yiSnnUUfhs70sp3UxokhUPXR++Wbo/FOrsjT2QQ
+rGjk73X+iZek8BtXZzatN9g/iC0Hr/WZZhdbWqa0+0JzmybuIdhRJYwx+ZRPXdR0vfH2/YiHn+o
PREtqrWXz/lnJ4gfyccm42NiEFqZIMQ8zXrzOkJ9/cy1X5xCu6gvtBlnAyZdTFqvFMjZow+1sGZp
Xim0gdrkqY1fa+r9ZmCueCAIgUFzQZ9V6Q1xLorj7dc0zGpk+ygft6IjrbUdi3Yn5KOOKt3ZWDZJ
exCtcPUOHs9ejBaq9drUmrMLnHbeKskDFaC78+RLFuAD2vHgClk8PodkJG8U96M0Y+BvEIUrCDlI
0vqazZZff1Qz0YL0jX9U/TTLnTfvm4xt6bw3p6W33a0WzhYQKHQGE4C1uulwGs0xdEbRdluz88Nj
crJk1yEEXUeIX4Ycmb3SJgcQ/H3pMppPisE4JEgbhmk5qw9R+OVrInCZELrQrR05TqpxFTyaJUrd
DF3LimCcz79xkZTPOxd42SNC1Jdx8ap75X6lafmiNcsHlmmxU3/7ppsj0PMmvIxoqfxWLxrxPWxs
hi1k+bpuxM6MbWv51McnE5TlBwNyf5+WdbBjck8DwkENMTc0j/kI6HPIjSbDTUnK4EsncpFlZ27S
bseWoz7lOYGHhjO2wDQNFt0kmKEF9dgubr8J9KP+Uk+h2KPTK060qKu73iFF221hbBu1h//A6x/D
GPOwulrnzgiuo9HAz01feriV9IfZD5qlbu0LHX2oXPHUL+GVVoo8FtmBzoChMPpx4y+RvkOVOJxz
D+uw3THlGdDAHhIgHFKaPhI3MYJbFsF4EWZvX0qestt6Yootc4c4mC+V6IOv1ey+VFmuPWOoik5L
FIXHytdPkeQRmhZBrtQQpPcYQ4xQa0nWqolqTMu0nUbWDGFMX269xTbnwrHay+9DjxUY1VtzRxRw
fSzn9NVkl/d1wjqgKnI1pheabcLXaSMmgRhRffX8HCjyGL9JmWwUIMOwdHLVlXq/dptkO+k+g8pC
RzZGHq9yW7tJSzVXIwLJxh+BXWtfzdhn8Wxb677rNkPHnA91mLx78mhV1u35pt8uKdJWcPku6gFX
LToFC983i47CuvqeHmxSZG3EFiYUx0l+hUCpNiiBFXEztR1Rx5Sg4FXbl8YnzN5zuM/7kGBF2/9p
x1NxX4MtzwzPvNmJvcsYDMytWLVPwajjSJTmXJ8YzNwxrtDfXYiVWrVGjQqkihBx8NeWPnd4jsZ3
enbx3nenfOWRo72d+QeNAaG6rd15m2YcbkxFN66qs8nwYd02gCIzpzLXOLTrFQ5nfgs5CqD/QF9m
gNmqZr36QhLQEovy1CGFINjWTP9N7+b8yZ+A/MRN4LqIJ+mdwNv9T30CCoqKJ67tnwaBz9ifWeyS
KC2+yRk3T2VSlEtwVS1eu70Gw/mg2xXD77bexZF+PMDJ6l78egSRlLxx+XX3BL0/27Q2nEJ/CoHC
veThBIdcm/qTacfpfU3Ie+hX4xcgPCWpTN/TXmBiWxrr0PeWtqbYfMkHJ7mqC0jI0jFL+q8V4R8X
vVy6HZ6oYadqngoJ5daTLSNSHW5GFAagazcQEImj0tpoKX33tpK8XURnO/XSaQymXUvwoi6t2yat
1TaVWy5XpmjyQqN+w8kYz4RMs0nzegbfbj2ZYDmkLnTKsWSizwzwH5jzmu2OfzuL5XsLWph1xL1E
/zQElOtFu272pk8imH8mueuCTxn4IexKYbsRj7jOyiW+ot+hL9AH7i7C/ECPoQUxS8r47f/I/GvV
TXDly4GAUB+d5GYYEDnFbfrF1ps1s1UkFPJsTBr3oyfF77BIRbea1aqDpfXxBpFRefRze9x3s+Pd
anMre9bQnvB7mda5lGJ5vy+7R7uDXZWD46Jp4g1k59K8XcVIefY85lKMrH+FlzgNOg6BBOf2HAZ7
ljtx9mppXfEKRcWPN71LA1E9P+NgrQXx3VB16fsUkuLs5TrLrmwvALF8taZmwWfrmfd1VN+ZXeh/
pCU+v9LxxKNmMNUOyTY9kRB1XbjLjG4g9vr31LzyESf5lflZXRvtnPTXeeADbX0XFI8X3hMXTo66
3G38786g89+NQc+zAgd5D8UHV4jU4f2jxEJeGIXVVGinwI+JhSJrQLil/k2eWAzM1IkjvVd2X3/x
bUILYmO4w/u+HAk0s9e2EecXpwSRIP2mDcvgMY27aY2u6OLbVF2qAzbXdX8gAfXHbQfEmo0Zm2kT
5L7oOhMLxX1CUJzTt89qS6ThWk7MpH1uPXYVNuZrkkXmt9FMp6/tXyeZNrzFjU5cMtl4K/XJReYo
7gUQ29wbxUW9pQ5qsW5432YQcWGoHv3bWuT+FzfBNl2YHqZhe7bNf384iawxtsVUhPZJ8+fxSDVn
n3OgrcrRlvhTtS6AO+xUubZoLlI5tKK3l9QV2okEEhh+PR7yTvBQo+3Hi6KNxGuBV10T15vVrJ/X
FJefPLvHUAG139j5sb+b7K55srIKjWqhP5pWWzz3VXzUsil7MZrqpLF0HqxgcO50l5iBcIjHV505
3Kotw/FbgCwqgBn6XPUF8Vumv3AHpuG5skOyCup+unccuFVjKYxnS55NWlkTJg3Bqxndt9uIXYfg
Rbn1IcrCgfM7rxXYA9RzcAxKC7nwX8qJUA/f5xCXQSvng9m8RLD1vueY9e7HBN6UZsAIa1XXRm1j
g97YUWfKUFW+W9I6T/kSDWelNqYpwyBBtpD6KTyZ1oDLrmoq8WHSGDaZniMvJ+uuJ4x0Xikhr7JV
K11vFjJ2cigxM7fIt3aM1Ut5KNUhSuQ/OPYejTLHOPifruxcmSlJQTdWZR7Hu1GLCZfI2utka+lT
5lPjhka/bDIzBJvmdD1p5HmxwMrJ95MVjc8eIlTQOjM3juHnnzCtmzy1zstUlIhPdBgBZKRfi7LT
n1q7ekGTZSOZ05JtnYwWVndEvV4yTTCyqeDVgcjeatc7REP/fq/PcBXflF9tNmt7NSybg9nY2eSw
rGlkArkzcTgo1tQ0OtdxMsw7pTwV7kAyI9HaozFmiJBphmvE0F01srIECqJmqrNXY+5+UFW538vW
2yZu3f/L2mRJje9/tH9sM4BqIts/VPPenxpgmqTQwrCPnpqhuKgOj2ON2g7FRc9elFsELJ6208zo
18soQ0hq5OvR6rxzFfg0B7Uh3v79suE5HbkmzcLCbDepHKXF8qDOZjP1MEga03Ug4Eu+vZByIr1f
NyxQTGrixbLTR8UHUgebbL+dE5P/oF5qdapd//fybPhy2fjHZ+AFhuEELNFMAOmH+uYfEkyRxGXS
9JpJFqx89hIbyAO9JzoNSUTc3dmRuyqJ4EMA2VWytCQks5PkHKsUmIILnnxDVOY7g/4RmchBdnG7
Jrt43kJX8S9AUD/18x0pTePR9blQTE9UjzxDsZVhUWPcNvU3wlYnbRQdvPdNT0WyLfnIrjVJSKpv
3mM5oh28dXJM92XVP6jpQIt7beMXDFhkm3079yYNYWgLJPE60dGTLG4/aftD5BQLI57qMco88xsC
n98nlfAocKsM8WkapKeARizFpuG8pWBXaW4CL2yAwL25Reaxeyn942wm7lvDyis12nTWGjLOrM5w
TgTQUXvFRsFMxf8Oega+gqAVpXt5t48ibyDCRnYVSAdwnYTtRG51e13as7s0IFilDbu9qiIbcKfM
y6tDVzQ/jCllJS+CqtjQM19BL4bWZbY4eP4+VLmdsMvrtM3v99RZZ8w8r8i5tciR2FU+c25bOnZM
LQhBCbLE0h2zN+6id++N5b9lMqklZHtnJaTqRaNnHBwbd6UcR6ZL3KwI1taf80J81JqHHI443k8W
1V07TslXkAVElQg7uCD7K45uMLjnaCzwB8XZGrYghNtpEYw7mZQpU7oQtntSLxXEKBIUVkUJp12E
/Q/cV+GPnGXAAQjax8QUN133gf3EvsWxqeicUCbqlHYFeGw2oBwZDni9ecqOhu6nT1VbZU/0KtZ1
3aYP6i2YCNA9FeSKHfgX/NLT2+D2P1Hu5T9zd11ko/0TMsDnxWNOw0bCupnGeXRM14xCrHDEfCR0
61CWAy0w0jJpbbs+CcdxfXQiEW/bPMWwI7/VRCMYzLQqvJvypZ8tzb/sCxzzv2oUx3GIbXWwMZgU
58Efnpym7eKO3k9zLmLsaYs5dmetMMzirI9E06o7IAiTaKVX2ANJGO16t2SfaBivLiPxsf3mWw2Y
K1q3aIg3N0obS9FDFwn3aeT5cZt6EUK+6u1oM12U/qyvhvnVP6lBKgkzbwA/nXNMyQgNxyRUHtXs
BcxJvIvDQNzpPfhpUizNtnpMdLde/dpWq0ZVpfF1qR6mTfjPhRQKYo8ANTK1iWnNOvo7s+GV5aTu
hykqHOVd+mZFLQJSP/PuO9E/ulUGWwOv1JMQ2V1Tp8Zh9vVmo7aGTbWbYsK3cpsoN4BWzSHPu3CL
MXw4Jx0AUwzA42YQ3Bm1jVHChH12NqcJIZFslhpaeE1druZbuQFY/KgmcF4ztoeoGr8qf5BnggtU
7+fu8PPWSGNDrTYYmZGQySo7ZjhCssPNIGQROwMHpIs29FEwskvqvDDd76Sq/Yx3ZVj7Z9V9Uktf
m7iPwmbcQhq2e2EVG7ZxU+sP6iyVZ1VYf4LwGx/xzhwVnR85YvkQeA6DdoFukzbKGiqYsZ1wsMRb
23R+olBBgzySK6/JFnbQ5QvbQzI4tzft5VIb8y17ioaI2IN/c9aA9THHxTp/QMwejiIH4ZPOM3Oa
Q0iLknjYkrO37a2EHnLlxutU1su1O/PvZN5ca33YHcmxZxFUSg38FQdNC8kcUwxHQkXrtT+G1ZMX
8YVoaYyLwuL3nHUXopMZ7ki4o/4monyV5/FnAoZZohsboWda/PQY5O9v/bC2xB1GVJy7Gyfmc15R
k2Lv9y+JFc6XG60irN1odeu5AR5wcUCCxWkSAgKrIAZpX+YEN5jDDQWpvuAkctptG5rDOpfzQlfK
WCdcN3y7kBfkWwYhAutA8iXUTyPoYVw3TeBsjLaB01+bgtzi0D4OGItPcWH+OhMkF0AHIcpYFi3M
lLkhUr0jAcdjMlgTdkHG1FExM1irpiv5Wx8h0kV2kP1DOzKQ8hc27epzUC+neNwvc3RUndbE6eIN
Oxt82nNRPzfD+OINKEDpah1iDTr/IxXZx0Cj8JBkOvoQP3om76V+avP3MvSflSFpqMmRMol6fRZi
3QgjPE1BKB4GfQxWS8LQ/rZ/AGTx3ajY5Ki6xIoZk0nlYvk9mwrxaA807ju/SdCFgnprjIRfMc7e
/Ml8Ax21yzSve+2fcy7XK5RMf4WlgvGJfOkUwyecItOd7zElocelH+sord4GGkuq/m9lE0DNINIq
NvdBIyFKSjwSOC6D4NEQW5XymWF72SWpOHuKvBASLqKE9aNrJBdEq+2jOpghoWM94lpygQwYqDF8
3DYNN85SWJdeQrFdKCdqAayrpj/duu4hwV08Ilx6A7K/otRQI1GIFK/mo1N1pLVjID94XO67lMcv
A7K6u+hIZbe15WhPo4fVpRRT+6KlCVvkUYw7dML4kUhD3cSutexVf32QL7vGMWgpkPslJSshZQYj
X/sczE68gyRs7JOyxvI6k3kQG+18UfMXp3buYk1gijUHGjqgo/R1YSHdz/secS8L5DWLAV8nTRxf
ILeYD0be86SvjfjrEA4yoHelaQRyUIh9VidaFX4u9cF6NLBFr9Qg2CVyYmnS6TTSzuYjzFPtzIyV
iaOcoybwai+lTgFqD2mLvnuAU1eRbgB1eYViOk0h1sEAXeGz5eTvP0Jn6uTihe15/9KMtrGNxSiO
UZRG75XBSJx/Cn3ZND/RM9T2fmn5t7jEcgBTVAevVsUwRrXOwEzCn253rf3Qaf519hg6x3KGwHOx
3oz2lJLajVpBtBWWhdS/yIIypRkATEXMF4uJHJSRmNZA19wP+If3Nz/xaNzVYrSar6lf+ndqsF+n
o/OQVztMk/ZKhxy8V2IDBsZAzbuBtY2mw4S6zXm6KRv6GYAykBfnuc/xoLWhMG583qkYk5XbiHDv
LAFSHsOhHJXPFXWwg/PtEnRyc99UA9Zi+S9QyywQJErYzKq3fju9tiYkNQKK79WBjoUPJdFM//Fe
6on8eivtNMmyicCvDeRnsJHlg1Kf1i1i+fefqAYzYxXzHFUF8d0aAl7Iar/OEv2B7HIXwS97TzLg
o2sFcTdHJy/okT1HtOvIgWX3rbZNALyb20t2a+UmXxxjZ0xFf98Mb4E0vITS8KLOLFrmK3dsJKdZ
vMbDYD8tPIupazdgOtmcLw4Gg26aYH2PUcLrsD2F2jDcqb+b5fm4a11TWvabTaumo378WBuw1oS7
DOff78cMMn6/33SYkbg78Va107ObwvQLtYYkDrnPA4Fe7oI5y2RyEK4EPCvbbnwMCenak1NefU5/
qP+VWVgl5Aln2ldFKd/NawPg4qBZlzwJ9G02tTSnaKP8S9Fn/ln4OgZIbODKrg5U2Tb0P3pJg+YP
PVsJQi6GlHg4HPMD8BiEYlk978M4Hz+VtpmsGSuG94wKmnMZEHxZNxrCNYBmUtX4bEuxfzVkwXen
PvUyjgtoTLxyCJ+8T23nGzgr7D1OGHypkXwo/+uYTDAsqupTL4JuM2vl44wy6T5K569qXleXznvc
2uELcix37/hOdehtn5ikYfhahVyDjhMUh1AqduF1tHs2mAgkpQlOIwyQEK3RGRkWuv5+LqZ4U8R1
ea3y8C5ji/tCkkN+XjILbKYXzZ/TOLpHB7admftx/2OpxlhvrnAbmWSI8zIWk73NwYRs1ctJj7vT
AgFwFdFp/iXi1diYRuPYXDQ7+VFK3v1gxehdl+qQx7iC4azr2ybgZtx1sZHe1YUvqAfSZdVppbZz
GRXjQcD61va5s2opPbfqJWT1I7rT9llLgy8lySNf/j4pCb3VsJrudPS9xLlKr0mb5NNWDNlzZi6M
WeRKvRTjA5j75hXKhXnIXXLVJna7nxqw9kYRZUQpztTqDCK3pHkkJzsJg1cz7A5KnTqaSIEDJ3gi
wi+4EGPunnn8a1vZKH0dRqogy9S7Hwi6VtFgRd+GjvjbCtvoY+2W+aFvq+QoinD8l2LH+7PWcfBr
E4mpO67pUAmphs4/msld24r/I+y8muM2ui36i1CFHF4nJ84wk+ILSpIl5Jwa+PV3oaHPtOVb9ssY
GFFlagZonD5n77UNRVWLvYiFeihne+2YOnTSVFxe8hTjmnWwHQXcfaV3xCdA7mxJarvVBXSWDuPT
LhmSPwz8K1v5mEcQoN9H2iHzVPI3mgQlsiKah2bMqrU3gsme0iS/s5USbMpsQJm8fls1afXuTHaw
7+zwLmRzdjd5BLOEfqM/kJrC/G0+Atn2QARYvlJV4qJi8aMjT+Rj2RzoU24/O2PGwMwT752J76Lt
2gtWhuFZE2YD+hBotD2HrISpoK1KzrhSEMtujP5XtA6oHjDH7WLbafcheh7ivcOcgTg1kNmXqJlz
dV+qzdrKKhur5Cz9UlQURfNp7lrVecwN4nuZJ0Swqx6aNnv4nIK6nYIJqqRrLt/rIlX5j2/ytxA6
1+ab1HXiqzQHgDYNqN9M4nUoDNW3/WK/DC0LF502tQYVnDopJ9koLrhZ7oJSMFZJhvaucKP/HRUD
Aa8vn3/+eSR/MhDWo4RZ9qLcJAr55lpH8ErZpfBE0JFdOhfVndzdpb72jpe121hKVF+aIDprM5um
NIHgK34vrlrcK7CrHFKQQpT9vaWiiDKDnaEH4QUvXXERcedyKSnDIcmMbPPZANaY9O9tqRGzDPpk
ctRF4OBa0dIE92ZnbhEPfxW5nm7zio1oqpnuUYW7e3BziFe5lzD14C66G93qXZYtSRL3sAmq9GBW
OSuLdJSEM21a/nGRZZiA9YBsPFBWg17YmNXCYjVZpfaQBn5+HtiXbxtaT99M3FM1klbpyGD5OuYU
p+///qCRqu+/NBdtyzFt+GcYuyHwaMbvDdYsA/GN8XPaFy5+wqTOCHSaYXJB1D02plOf8t6k6TgJ
MuPU1t1VbVyBhdKnR9ujlKT7SjkZK0dLn6hj5X7LGRAmtlGro81xVoHuBo8V7qQn4B/DvGzLxboW
6YtTFjGlyrywB6d5I/ZAg9C5hYbzkwBo5xECx3NuN9YpD3oQvS4gTFBYp9x1puNvR1LqA6iTLA63
DtfyoU4nV11pdo7yIcmWpjaE44jbBnGmrN7sClwA/Ep7hSDVsfObb/XN6d8/YcxDf+/f8hHTwWY1
NLk4aGT/DpirK7UswyZ28Ns6wRWqYJgzo3Zf5bisT0trg+HXXdczYiUy9oXailVHUg4zAb3TAPkI
9MFzBFebZjF2RD0SL5DXlUPjKC6cW2VLr2V8r4GlHPOBfo43lGtpAjFDX9+PQ+psCrezxtU8lqF/
q0eqNds8gxUNhmQHbiRfV8yJ8YKX1UFXy+4s9yE4Hw0gUgRX4MAAwuHRnJB5j4Jlg21+qWFNHItt
D3tkI3lj8Z/ksU8GWePaxF2ZJaNFe/A3XgBYQ4cjAQEFs+HlL4dsGjbcqmgx6758QECXbANL3S7h
D85ormX/pSH0CwJY8S5KJ9g6A71M+EJsRgo4O6QROw9NByxGrhJm7v9QQs0iz1GQl45ja5tA31wt
/paxiYtDL/xpFyaZuV38//MprEbgoRqDfVa96iApSF06InpAfr8l6QlQjVUml97LsGsDckn3fppO
N99OH+V2M20guJde/khDeVzTPcfpnnk1aco6uOYi9b74EQtfrUPlY0p2p1VZsnbAH90x8vTu2X0h
ZJ6pPKmwsNvE7f63P5TxKJ9/ayCMzo4m+yEV9Ss1mn81izCms6vWiHJi/UDv3Dn/9cjKN9M0YFlZ
/g0prSTuWbQycmjHQk6nqdYLctyVwDIPWpfys3FvWxfMnMlerxgumm2DcbKOXz1h+fUWKdqTrE3K
If5qjQXZJiRTXSahq+s692D0yxSPoqM4ESGYBsq9Zk8+p7gr7KbZ0yv7dVSo6TG08mMPKnJPEAZo
Tx0NlDEfifm9xhguo+4jpJir99ztdVaoSpwbQWdykSB4bARDoyQQb+RoKH558xs18M4KSQjoaeeB
JKTe4RAFPJMD63nsJ/Ux89HdG2LIz5DDkyveoXoDK97ZZ+Xk7S9h4g0fcEj0rQGnXnYzlpaGY3+U
XduubC9C4J9716aYXqVqFGjdtPNc65aVevcwq+1kg6D421lsV91DnTgHKxYzsj54gZTUnCPfVdeL
BINGzlr5cBUvP2SysR3P4Hx5PlY60M4sgz7j7+Cvmz9VX9mFswQ3dePiLEVgPLaAKOCvP5JK3W6X
L61mk4CMhy9eKqVqEVW7vG7IjJvfY2gZ77kONTYU00tvmTHciTi+hOHPTgfYJZeT2iLn2JeXgBr2
Gw/PzDZWk+nDZ9NdaVXzCkbIPMr3W93tWTSUYbcY9zx7w4Rbv8qzoIPONHg5qiRujX1EhsRdzhbF
saZOv1lFb92hOZK7/nj0vZ2diW6FusSFBFCY4hR3Yt1hnFnLHas+AZOccy8WNx9XkDiNbdSxq0mD
k0w3mgnqUTn0h8Gc3Vt6VkLMUIInAhv9zZS58U5+cMJznpcUHzor01qhs73PGZ4zC62Q+RX5rWjx
IkEAV3eSKSdfhKYkO4/Essa2xwu1P22EWUO87J9RmrLp6W5SQC53FBUhHdu+1k1MKF0Jt3poVvJj
ka5L6r0b86yGyBQvQIVT1dS+OnYntTPXTV4Hu3RuJwcqthg+rYscxg70qzHMWR9yOMSWkIcBTszO
/7LY1UI+8KN8Vlop8lpDK7yj67LiqJHBXm3qIWYiqXyBu6ysiAgcL5n79IkRVVUt2cDxtzZNXGo3
tWNHza8kfwf5kpAQ++9PU835OxXKJTdXZ2tvaSb/AVf3u8iiBieQaUStHhXDztZqXFRzwDaZH0qF
cUbNce3gvAkvMos8GmqmwwJrsswnJ3EluepQf41yuA/S9M2aYQmGFotDYxfxNgrS5sogdu70T/7W
ilUPjnCgrdKx8b9NCJcsKzB/FipJhmjGZqsLHuThTmqx5IuqDvXOrNrXAMoGS443fM/K+3BmLAzk
7yBQw0EkoMrwsdfejeQDl6HbrTR07ybfCTxaljjiu1VfOvdVMF2HOcY1oOjkUs2Dm+MS0FXgWF1H
PVAUGOHxPpx1EYs4gog2ho4GaFEvfS8IbFw1fv/rqHStnYZD+F5DrLnDidScjCRKb0ieUC55Nz+O
gpuRALoz9RzhdMvTeHrJvLZ9aL2senCD4nW0BWr8otJQKc6ogcbxslVLPNe+q6kR7RlJQIwWz1lJ
b2ww6976PPMveRQvEtXEBe8O8itC6GDDgejDpxruxM3JuPAU/6za4k6ujx4YWpCv46s8y0KI6M5A
dx6fz+tUNOdw3uwJxS7WIIema9R3yc6crMunX5pH/xwEQsArl0P1vNh/wDVUV6UYs12ug5MiLWqs
KvOgIpLcVgl8odBrvnWImh5sVYnug5YsYyIsITNFEfIweor4xdr+UupEMqF1CfZ9agaPBZlU65YK
b0bj06ZncpfMcnWwHD8VgZvKUYdnv0Mm5XdFDqRKbd78JN9NQ9t8NRuFuFzPmsgcFeWjZYofxPPU
X03qZiroVLsZU/A9mrI7tfX6iwjy4QLVQcCIDw7qNAyXLE6DbpWWJq/yZ7pm71hG86WK/BPSseLF
qU1aqwkXsW8i61iEfP9+d1q/SRWgRaGhNFAsuEQbgfT+TapAz9/VCrXmuuISTEI26K0d6i/yyFXM
5jrhRdi4kWY90xlng5AiRza00H5O23Dcw0ccN9p8ikI6P48Dmh216GyK3FC/pW12J/+qEwtiUxOt
nXP5CiqPQsCXUNvuNOS98V51470cSMghhexn1lWd7gfG80zY2l3akxhVBpo4TxaxkzKWj9ZSQVkY
Wbd4qLX7WhmAPIal9iWNghr/W6jvFjqA71b926DNWl50L4oD88OooubJKPLxP9xP/1S/6BYtIouA
qDldjTB4dhZ/aaYMoQVKphyLUxka93FIvgULo/4WcL+sgsqIb3CEorXDdw9fzWJsPzcX5ItRWM2N
LhCE2YD8h9rproqF+Fq+SIAGYh0cnF1tH+vBtFb0TZVdjPntZGfmIwPf6VqDRFwGVqGT1ceO6Yd5
wIw73efoCfbhpCibetazf57KNkYz4Zn99wtL063fN1EuQlSpqjPRAvEU+PtH4QcmauSoVvZpFvnr
USu/ds3QQVL0vWPLZQebtNQ/JvE0BYW509o4Bbg22ju9EsO+7AON4EV17TBZevVRzZ0mi6XEHjrt
SzzblMco5bHr12fMK92d61QrYrv8q0iE8DassVR6GS3DUfhXBfPB4ZP/NFjdRNa2me75GJKVBNEU
TpXej66yjLftGfMe9WWyEYVKOqRS30eDCr19nKWdE+upYGu1XxT/RokAwU6CaauXwjxYQ1l9SYIf
uZtqb27JXjjLHXulpM1S+mpWQfRHbwGomtvadqA+BJbAUxwB7KmqSrtfdPRxXEM1C2pjU8IaPiWN
cicnUp0RtqshUZAFunhxezWPnhxdmXlzESGhwkpeNT9/kJRyCHzZtrPQuDQQK2+WQqhxA9bmUAg3
ehiz7KOXSBIZOUyexbu0URYaehI3oospTy0bnW8ZdXyFafjWsetQk6h9SVPbvEM+txZTPNACyrft
LF6WWJehKrrTMpNf/jETD99ZIQ25HArMEen5B13ybC9hfo1KjS2q68Lyi5XmNKEGPYRRQtyd4tyr
806axpx9VCv0augg7cN/XKz/CEX06KjY8DZomnnmjJb/+8VqBGqvg+hsTtpoacekN8bHsUsWh2Ld
xwO5BPl5CQRW9fE1brl3q4TAVJuItKCMvgRJ80WMRfBtPgiAIqBYQa8mJ9Z5SwSLkiHByoQxO9Tx
REvFYsFQjHiK6lHxs+YswCPedIRJ65I7ddtTHQEWpeCFHhQ8Wr5RHuiPTIe2E2IVkS+4TrV8G8wU
mkhnpAclik49/689fd7yrewGAjQc18aw4RZvoYV7ITCy54mGA3ag7sC8y3stlB8x6If3CRxLkWAj
9iszeIpDWJlSI9pYb/AecCP7qBipElClDQSdBmoVvSewVUulLC+W3Wu7fgy7ayfiDwBW4mgYlbuD
sUrGW1E5yxctv2BPfKVUtI4FHDXiOc5BANuaAQMuUYNIi055TIpsFUaa+s7Dvj2oDN288SWmvzfy
Y6yosTUoW1F3j0ocaI/GTJjqaOJc2Ej4PJ9mxd3kNsoWcNEEUDoAh6KM7yGzrpWVa4+FXgWvTkl/
djaei+FZjdMftEGIrbHs9ArPDVbhPLQa6aOtIL6tvbKLbtSAsM4Xrgx+6nNso0mehVImFyryfzVE
RldgQlRQ1dwro/VFqTzjrffc4uCHbblVYXXshe0Oaxt3FS6VP/MA1Oqb1/jWUVKWFTw7uU+4XFCM
yTViQvCXo2Hq0/XoUMt9Dg3h06v/VbPLmvyvTUbPBmEyUyccEBSW5f52P8QksY9mYaXngG7/i2pB
lWPrELzKo8KslOU9eRR4Kozl8KscQ2PbQwRQu+YylYab1pyzyTRXwNQvi9cG4k+M95RpCMNffS+1
3tFcD2ONTU6ZET1Jm6NsaJljZ149MIc8RdxkZfQTxko4o2ziJqhuHlBtlOhi+2mXZn6muVyIjARO
IVPV3QQb+6Ue3e+Bk9FywvXDxfVFRKO90i0nvPpNOD5qZfMs38dqnm/jPuqwXnruiwk2JIk8EqSF
eOqpNR+GJnyUvL0Rz+qxi7QHskB73LjlSD+5NlYGCdd3ck4+yHgKfhPEpkZErGt5CKZBOcu6n5tV
WKtYqWix5tea5PqLMijda14/yQlFrer2hWgLc4XIY7f0dBch/uBa9d5ONDLoqvj6KYIe06LZs3lP
NpmurbFac8OomS92WuJfFn3VrKjq8x6PEHkOK68p2Q3PV2mhRu5uzLt+VzsADszAGFaAGjd5FULZ
nOkFEozXu+ObBQhovYiZUtX5cJyuuC9c0VyaHDsgLOvoWxRHJJXxXFKi9t5QBnX2uejrwmjCb2od
7QsjMt5Kq6gAVtkfQ+SVVxh5AUEITx2747uFkyUiwlHUsSdZ2Ojb+8kgSkj3HcRkeeneTNvU1vAp
yPn592eB8Y+K2PYcsB2qRo4iQQC/N39dwgwVFZ7Iuc1c8X0q+3UD1TlcaRyZ4cD3bQ/5Guz5q6u5
yUsepgYZlENzqOvIWS/f9lBo1qU01Q32JgRROUdl0/46Wt6b/zSX7/3954BluateSfJtlrMIy/os
LmldJk1/+/d/qvkP+4NDqUq+isd94rqwhf/+1AtVEoALw+3PwCKcY+aMyGLgsq6zRgXDSPJEj2D1
IP3V2QxBYeb7zBZ7uKiFULA1ukdMCjGeuY7Y+Fn8kFTOdOqo8pB8/XorCop77ntuRhJ87kacYZA5
aH5rPRsopSDlIFeMe19DKQ9Dzr5gkh4u1ZCU27Gu1bfed+5dGCcDJuV3tAEMFZL85+i2AEHz6Pnf
PxBr9p79bdlzmICaPB7JNoDh9vuyh3MNM8hoinNJ0BOBYzUayQBtnO+Io8A6+VZ77kcjaCcOpfFC
8sAhadPHUYubh9iqtZNTej+lOtTIrego+nonwww+ufryKMtjBM5aG21H27GrrcW492CMzriqh4ZZ
/KzGkPhRV+/VfTt5zkq+N3bVdK5z1TqKqtRfuC5740UeHoK8RuLjFST3zPaKxVfTjceoiYyzXFz9
cmTUwsP2hDrxYs+6SHVqnnQ8pm+ZIwZaKc1/ALHc/+fjdAAY2ZrBgFlXf09JoDon+AT+wmkpM81W
9TfGqKFCh699kM9H8iHfI3yO9xN5fhusudDUbZPY2FEZCGqZ3HLnu2k5x+gqtzApcAGO5RM5g+VT
3rUs6PabgtfiUhrJqaiZqKw0jaiMEEPnRsrj/Hw6wYnJ7wKlAwbq6C3xiqzV/Lw/CfUtyQE3dLo4
SV1g3VvWJkKHrZDLO0+Ro7B5FFHuP1gNzGSY6TseB9Z+yIV/aTtMmvKono9k6pmVdAHeEygyIQXL
O+Zivl/T0Q65T7JeCrBw62veq4fVGughGAgcm8GVUN9z1fsBbg5Ul46hESI5F21O3tpbrVLrfTaf
EpFGIJjWoHpNUb05vjviqYg26uyrCII0eJrPpMuCryS4NoHHZNrAsJ3O7JK809zzsrj++33D1PEf
N46t6SpOCIM+geP8HgoiRrLZFQiZZ36oOLIQTo99GyJtSrzdYABtcpnKz0VV7eFigqP0hjgCIHA/
vjVD+70EF41eju3bnKTRBEm29Shud4rL834cNFjmc4FQ6So19CyrWibcpuYdlcluN0Wlw1qwtBvr
c/aMDrQ4O338WKr+U2p6wZ18kalifp0CC5em3rYlXMQbImWn9/QgP+2ZRGv/kn1RSwKxope4XrQ0
aDMAStWXOjRJDp2NEB0B9qt2aniOTgm+rvJrME7pqUaecoYTBkgw0I9j2rAPF6b2S/Cs5gPbrzmt
K4pJ6/CHYZ8L61sLB2Abua1PluhMFY4MGmuYmXby7u9M476z2TCIyP8jVcsQfzrWJfI4xge2G4tx
qdDs0/IIwhHWnOT2gx6Ncp4M4kcswxw2MCYCRKGass3TEy0o5TGEoAmpPb8WbdFDYPLCMx0O1Iql
4b8xeyXilcEWg150OvpUrwGh4KLExHHyvaJkCzrTTOYXP49A7Vj2GcIetYNR7pFX7LWW8Xiulg9J
NF6xuyuvU+aNZ9pM0HX0KHjTFDXeBx0tAb/twsfYK78Wk9hJvmarNPWmRTUxMuV5bcN8Fw1wnZar
GL8FF9F8ZeS1axHiKcovQV6aB1bxN+kOmGLf+o/Oxj+xbB6GO4/BO0g2zaFQ+PtTU88iFwUVVIxa
eOlzhN4k6soGQqhGXmNm6h+i5V+mdVXyVBC3he+KBRdDO6Yz4Tq/ULYgN4nXyGAazEMAWzkapdvf
/LkbL6XmTQLoSFchTwxmcSrmyKw2xCi8Y4h/XkYbOUPjPAmeFdQV3+VB0T73kFoeA9ciOqbQ4ntD
D62DyWzm0M5qMsPu3kktq/fS7U34sfEfOwf7H0s+0DoU/TaLAP+1f1/yqQlAp9eOci4075CX7Xs+
tENCk0AN2TlCEl3O84a0e6VT4cMG7nCxu/a1zcIONHzErFkuZxC9z21FNqM8BXbVLaeau4fMqH0Q
5VGvfPj4NAiQ+4pufn7M8GmLXKWEVN83f8iVvRL7FRECQ3RY5qKKm9vkv8FJRNXqI1a1IbFaQX9v
3ve4zuqtbQX+jyhXH4sky9+zImXEHZI2mQrDOsY1lKbO0L73uqk+KH029ydj5WuqV1AVBv9Hwl8M
S99DMKwlu1x5kqAEty4JrHVbcyVhz0bLZTGFGWo7TLL/sRY7vxewlof4R9VmGRAOYVUWOX/pQZa5
ja8pS0JscxU9UBrON1F7L3J79ucZ6RcGdlKvOSFO2A5m3G4HJzWPlWeOz2NxT+VHgC/Gizv5k1VG
nE/bMM9cps9Kr//hwIy4y63iFpooLdesxXi2SWpoHJPEuSp7TmFKS6FDTKECnEfug8BiIWKIaG5B
8n2UR6Dnfh3hmSCrIlWhaFkAacWDzaUdzSJKqaRU83KTK4pzJdihPLBxBVlZ5h9IFtvrYvGyy49G
y9urpB5XnFmNcHZ5R96x4ozTtmaY/Ipw9dmczVdi8M6paZHMkqflzjZMRujMgdULUo6HLuzLwzBg
T9UyO950Eq0t5TItbe5VXWnhQfoT8gnJtxEPTB1MYglxVfL79u6AsyN+cVE7n5kaGMtI2GJ7v6ZT
p5/1qkpWFpRKf1eEnbKSL42Y9FcV/lpGknGtoikwWVEwY2ThnWw2yJdEmQD5u425qPhTIePI7a1s
nMM+54GUJN8TkE17yV3h+UvKHi4+/eapBkABckOSsQpf0t4092U+zXtQoG26lAyA3vcXJp1pBvEJ
lx1WNTTlhz4y53CzCA5fb6pXwlfh4JrqnujB+KkhaihCbqBc5Wxdiubw98LRHcEudC0KjWhAC1jy
xJZHQNZ3VA2AsJtpZ/AQ24eIPr/oAbDIOJ9eDEPNL6VK7jgfWfWlTpStBVtm16b0AWQElORNGYXX
/rq0WvkrID0dnsJUPZJy1X24eaKt0fL191mHmswuoJ61KTJOJSyOpNn5hAal2VUZPG8XOMN+GSv/
+x2pW+7vGy1bQ44I4JNeP/Qe1fytFz6h+zENZop7nSH9Ef9svCKDJtx5oLLO8sUVLvSgz3OTJ3Xk
tF9Fkn6TMhdgj+k1m3fXoe3cJBYLDldyQEf6LdfH4DFXJnwhBjZ+szHxgUh2hFtp5wlB8QZDM0UN
WeBPHaIPafPEmsjCwLdWKBGBJHmg4RlvKaBntZ4R+fdSmpNFylqKOmn5+dsi2/PAwzboWKa98xN8
C16gvii5/WoaZXGQ8/I8GruNPp/KyXlgowV0G/+WKJl+NOySK5Xt1QtYuBQokeX/GL9lTPw2qobA
s9acnWbo9VcLs9zajL30wbJxDUIkRIAJUv5zwm7qpsvNZJDDMkOF0El060ExzUPtOxtWY+1R1gB/
nsnfZj6z1UR7lFP0P//s1y+O3IKMK+JBLOY1yqzUHrGcybA15HbtoxjGgRRn00fqThk+oVict4lh
d1x0g62EfcpCxCx1+52sCbIXMhuvJYA0gPCnTnesjZ6ncw3LOKqCP51adf+Vv/k+CB/We5zC8VBa
6wkzZEo+ovhZWL77YI/BBRFOsv70Mmcq6opJ6/P91KBIW6uZebFhrq4QrjqkyMW0We02XeGuB/GM
KQDY8NweJecFe2o6NCd23Ixb53FHpqPIWvZpna9tyevwVjL3yAm0gEzEbhs5Fl6ueePrGPHVJWSO
crAZjiSQVc+oHXARM5u3xqY4hwasfdTk74t7QiFcvcqGi+Ka1yX3SdjmlyoU2v2o+Pm2M4RyJG8o
enXS8NAh3NotfzGA/7l35erH7OoomJ16c881KL8tjxMeQbiCvLbfi94ZXzQnfy5bfF+CwmuTomEq
V+xN+3OtE1O2C8pg5E6YQ0fdfbFSUaMzFVwJQWAa/83d/GdjA1rNxgKcWxOQWuONeHqRoilLua/b
b8v/2BrYV6ohiddBVvK8mgnNdl7G5H0Yxqouuk1TawPRlc6wc8L8p5LnjJPGzAXjLR+EeoEBaBxT
cZ+Uyqtk1YauT4sr6ukLBExZwbukW6f3cWdyJ26s+ZIY/S5+UOJqExd8P2raJ/tEytXN6YQgJrjG
bjJbYCr/VamC6pinZsKGIdjLXxCcSL+uTTEdJEJ6Yr9xVO1VqFNJGTM7Xfvzhcfbc47rBAVMUR97
Vx3P6pTQTfXC6Dn3WHSVUesefrm8gPBj6nmAHAGnMDGj3VDi2Z38wt6FJTGeTLiyt6JjA4Ge3zsj
5P4iPTRK2AY7yxj0lSU5XWzdw3WPXARRkTCvUgIiZSHypdSHI2igocNnhtsc9M+f01PX6s99mfeo
iXFWeFWIlr91tWvO8C1ZtU7BvNULfshSMi0Q8mrklOFng0SnGL69tfy82nxuZNR0Al1ZVWcenURU
+VFLU4KRIu83ly7r++eK4eWGLUm2l6dOaTmHvHDGdWuVhFd1Zr6XJUv1sXxErqAWqNTskqTEtNmF
pRDEWhjPlZMjdJsK97DYOIsuoFv9JlVy2eQ8ed0QbMtgKGnK8lijpaCNKrsLF4hiTTkmbwetsSYM
C8LeytMSX8V+CVlJNcdodgKn9jZuu5KlqzNemKKUhIMpKz8Zwue6jputTRm8UMbEpBnzdKE7p27h
krgkjK2b1yFB0S4hXXyXKviXri3Pyz9sHI2bbA7PAieGTPlyFibthhn/9FoAPSHtxzw1Mt3CMGkO
yxpLvsis3TbT1FO/lIdMx2VpFj/5qRj/MA3TW9lG623DwklJSKZIxVIU1pcitnaI6P2941QYRcl0
11ZJYsMGog+xMzCyyRowdATOrcDG9M5lb3FJHkHjalfsqARp4DN/7Vv/Z0VIGPkW5AlB1mZXOn/O
oEB3aKSd52AMEqwa0FEamqBAatsDm2X1PfVy7HX0NOy6/bF4XhPAisw5Wdwl/ZEn6RMbhlsahObN
jr3+7HQ0NtOE2rBPVWbXAWiQmROrlOqbWlQ1nu9b6LQkBs9bbl/JX7W6ejFJvVmTNTW+I6VhpFQl
DyzcbNB5YK69kPNt32XEeU2qfVDR+ux7R3Neoipe6bmvPsdNbdFi79/Uqvky0JsknZF+EPvx70ky
R5Pr5l5GazmlwyxHESQE8Cuiys3vWzW0z1EZfPQIxGnq8ELEOnyWgliXLyzQpFNpxXqYPTp6FZVP
o7UsVWpdu2uCVLqtDMs1nHoekyXWXTOK8CgvVFp8XEpK0FxE9tDiqb4LC0qjZpYoVHZEFiK3+Yo+
cIAx2WBLSxMQ2UAxfgA7Wyuprb0NCdeBodtoc/+0hC8Imjb5ZnZ5c2p1uLCl14qDlGTLF7dclSIJ
92lto6WcUcFW7pRgjnO2c5QSklSoR+60WS67fshGILXVZpylXaai98eCgFymjXOlEynlYVIS7NwG
lY435PkzYUfRtY20pyRxsuei5ybPXBOMM48DepPlW20X5SVzIuj6c9qB6rs2ID+r3MWGc6EA8+4D
tHSrIkjNN3nEFjaD+MMC6zNp2aQl+5pS1NaTGkK+MJT+BxJMBExd9qqZzbBJs8S+JBmED/LhvZ38
vO24J0ubmOWdfKaWJRIp+hTrApr8g1pXJDT/eaTWhnZYHlWEdpA3ntjP8fwRS2OkfAm8+p3haX3X
qeOhC8P8u6tN6qqzu69lGjPRHVFyAMSMTg638JVUs2kDXFxcGwxXgO1CElj94V7aLMwOSKwNQXQD
nozdZEAjE7bicK/Rs34SYw2tcYQcMGjaPagqj3i0qtzK28/PjD1w8WkDybPfkwZgXtH2cwtOuvEm
GptguM6n+TLDouc9wikMsuJEAC+1VtMZD0H4hxfUmNm6L3ITKU+i+sOa1D8KrLVAjJCPD15nX2ya
D3Za6XdLtTdpP7n/yxXBYxSos9OmYh+zrLyYT3zw6l20leWV1yoVKkbte6U14ns13YaxJUpkVhhC
NLTWS0tS05ry7A1ohCszepA5Pxl69B0YMIJk5nu264VzWFaqwVwpzkxAzxxSGH0CTezh2OqZ+2qg
v7g21mYoXGNtihQvnV3biNQqhvnzZLszeEaFbnnpjdh5hEKzvO9h1OB3Fu9QY8ed/PwqBcibbucv
BfEBt6rOv41WzpPDKZr7Lug/1Ca2X11VC7Z+o2p3tdolp2g4CuEQqO47ziO2NWj7WSq+z0mdMMK6
Z3jZRFhb0XAre9KtrGx0P8jtm20sW8Kui2c16dR7o0he5TTSB/x3GGzzxaeKw1hK9VPPVWjkZd0B
w2VFTwALjxYp0UE2VZnaOEoL6XjUN5YuUujgAS3CwJ4rWnhe8jTy4m7tt2NNjYZ4BgThW6hG2h65
nLMXKeO9rqxPoid2SBXsxiWsk30T9me46Btr4QKQDUkuqH+EzUHoZEP2JWUXRrPGwZERtKwzrd7O
f8K5OSp3Qda9efTKz6wwRFXO17a8/AM9KvCUD9ZJzG1h3UjF2Zh/RP5pGaTdPavoVsnqlxJV3n2L
gPKlhAk+J23YrZZeR9pVK8hWGflD1o8uc1J8Uva0q0JjfHfc4Isf5t49NHP7gb7Wk5xX8wz6/afM
UYXNMdHjFqZNjkhiOUS//O+oGNRf730eBWHI0znvfv1c4SflHeiUDdj1fO+UuDj6pAkxgbPvKaFe
vFla/9YxWFypPDTu0Hh0J/JD0k3QNvn7AjHJlfKBvujFJMHnTXW5GEXP3lGM33m3u5PD7BoMMiwd
+2ACwUXwyz9mpgYFO4n3iFJqnAYv0l6eylUdNZW2UsuXuPLcs5tgBRVj9izviMqHqeX7Nlb7sjTP
NLcj1NTD+BFYXb5OynK+5atgKzJ9zlWl3x6rWfogEMouR/K9cH5vmt+TR7ELEpzUu5XSmmyMsInh
HXGzkzxt9erE2MGAeIBcUdrKpaPcZhu089MQRVgiGmJTw5MvhEXfPnMZJ/c1t+NUIGj1WAxSVqdl
jR492vRO2D9lM0eTWTn9ekTs4f8Rdl5LbjNJt30iRAAo2Ft6397eINQy8N7j6c9CQTOa0RfnnxsG
QVLqbhJEVWbuvXbQdk8q2LB9OViAeOYnR5H2SOpHAQmO3ZU/p4FawEWhj2DSG22yWXX91tRdewav
DiA3d401Lmpt3xpTvRGVWt+nSYmDJhsNTuTRQOtFaKjhDckd41t/azp6/axCc2XZdleOqocPwu51
6CuR2IDaxG2bvBuJG37g4OrnkQ+jtHHnTzp/Ygz+hKmke7YS9VU1aMriCD79GaHqQUfuT6tVB2zo
67xU5zRP7kVhLB5AJ/2qZvPvWHVix+UcCb9RissEaScIDesbiczrfi7IK6Qkq7ZUjb3KfB9MVR1t
k7LpN/JqL29as0CR6dFKGpvdUrcWcw7I8o7nagdLzg4/HRa7Ezmh2f2yUBDZspmMcCP3FUFHBk9u
TxUUIAgj62g+jgKE07nDGqWiU/3Sw5GfbzpvY9rzlYkzkvucsDz5sYYX2PeH1RTl1XvQYy30abC/
xIxyk7L1NwIH/7l3xuCtRyhihGb5YVIYHaYodLaElxCeIqOzBQqtY6XU95ImEzUzUmbyHlWFcVKl
fZOCFFoZ5Sp0ff/wR5yeGBXp0kLP7gRJS+vYqJv58mLtfsv6sGev+THxJkoS8wwntHuaPUV9YXev
iT/gHwofpW/D1PJiz5i835kxaeIDjqoTSLGNOSj2O2IksYPkYCPpdoKXLDUevIZPZ5IJqEzFbnmk
sImatzZctXeentcMb4lsYWfO8qRwAmPt0LGgpSXp3E5cbqUQZTIUMmOVCFrv6NR3hUPolKhMsYlJ
GDu5k0K0hJrGd3wzw0eWrhe7L8oPuh4azm/Q4AoYo7VU87donbWAfJLCggemMh5gkJE+y/2C5FTP
R42p+6e6BjJApC0fWtX430jUfIicXv/VhvB4WssKViWgXkUfvR+uVnw0id5+8BYy7eut/L5XOQFn
sEQSWA69duYRg6cjFNKM7qvLSDrCDkgNlrrFhxJSbiIGC8A7RfaLQpQTPaLw2DIb2Gkd1V5adcpD
RWIryVsiOitOSw8GmvkuEUG+dZAK7Cl8LgSEjp+4Tg0SA2v9FAoErpxnCROtOUtm9rD6scNGRXTt
G9iA2qNvQB6PeoHGm1xwgtNlmdngpWFeNYzDr5UYDQICFczigUX9VdImS4ZeXOp0ABtXb3LfPZKb
rP/87ztBQM5kH4cbRZmrSS1trm5G7wUcSXiClfFp8SPOKf3kR4+s2VuRZUeBvBv/P7tBL7TqU6Hz
9yEKrN8nKzmwtUi+py476UDhohb4wRb8Sbsfgra9YrZr99N8L5gfk/fkY+B0p42qFHxpO1fbeNV8
pRrtk3Qzmua1VDz+xKK5b+ukeiSk7j6oNVBKZLgseTRQW29AurG8CWe6T803K4Iv5eu++eSUZPaa
hNB8knZ+57iQ91ZlielrQDhA4fkkwBNvnMRVjm5SpbsuIpOtmjf60K2cG51TWgjmbmi5sI8EHpxB
W3dr0hfJpWFEwSUBZ1HUiUdXpOFFthz4xN1tG5B51Vto4Dw9BMMtNGudOPVEI7P/j8qozpV8Zxlo
nUQFMrJo6+8GYyuJmjBb46NpLfc1KOyframNaycD6SXV0lqG0xV56t7BRSNfHXbZ1wBYCbpIAznf
atqr4dSPi2h6dJFnpLiCw3yY1vJr1OAyOVZA1dei6J5NCq0njGPRipTG9JHi1zqlDtbVGrDyp26+
CfHS+3r8gbIhPtgjan9ZMvNw4UbJR2kUKJeoQNah54VH64fExieJnlwEGiUlsDJk9Hl3J1ISopJK
ST5cpbj1Rdxea8ym4A/UX12o9UytVbyKPv1pLjZz4mVMU3a+N8l7IBf3S+9iHpyQRtNgA2Y28ysb
mpAMNT9/tDvmu7Jx6k11sWapy052DFrATAoal37ukmiYTUvp6TR6gf25DRd8ozaWznFZcALNEQeK
BWR9dNfQ05Ut+41VrUeU2FzWntywp7WLqDx3a76IcfFTBhTUIBAPQ0XisT6Dgrzos3Yq7WJ4lXnI
S+dRuusDnbERUfbFOg/74EiiZXuW90B/NIfGnECKozZSg0PBt/8ZJzTmbiO26Z5mVRzMPuWA8FKR
RM3Jr/1hXeojIC61Jjukx8KdzkyryEr9+74JIDSFoQ3urEi+wnztJYr2hbG5Y8nEJurWA0mJPdaP
5QnV5oQ0ynNQt9omFqN/jdWqgKvaEN82dxCijJleEpBOy3Tqyo7t3R/qA1bl/Fduobn8rztDUh0i
V/EuRpu6K5lpYVR4Q1MHvi86OXQXKcvKFWni3sr8tabD6W5mE3Y132jIsM9VZJ59w8nIs/Snvaw5
UJn26EjMaSMPJe/Ld/ByEUzGvL4sPhYJJ4qvgbY52CL5SYnIqM/ykFpZO2k9pCr5WNRWBvAG3IcE
1jfn0ghIZsLHOzyoI645P/qUVUxh4jdeOQDczzWbdApgwu2Q4RcSLG4jH96kZvcYGYSKVBP+T3nj
gcC41UXrnCn6d74Kc1fMeFmbpIZlm9Jx0px++xviRqwc0vb+Au+Z3sD83dDaox0xWbV6Q6H9SO+j
Co3+HFpNQT9ubn6w3cMuYV8QbSue+6Rmmv8ccx6v+ryh7zcGwTMRp/l+mrsn8lkG2OFdEpMGhDjx
zg/qh8bTADbVU3ZAYh3eDzH4LTXHUj5m0Wvg58qN0LJxnWbJu17jAYSTNR3HAD8nsarxp4n7h5Zl
sc9Nw9n7VPWnkj7s6k9HqGTevbHiGD6cR9AcKsP+TdjFuWalfF3wIqUWZ2hi8rO8vDnZSBpynHzS
EzFYqoLxSFlwJ8+UQkvNrdCTcfkOS4mu7UeXsjP1S48EfM9WeUIWHmuHBYFYKOKmK+QceCGstFAf
dmGXtjv5/e3yWl1FaJXXjoKAYmgaeilELGJvq4rPBn5fqvvOZvm0bJmW4Hb0OvDDpCy4af829dcQ
Ff5t2VAVJAb9xrsVBUpsF6ljUbXHyA4WUo2T6dl2aD0FeecYvM6PdxPJ2blivxWhkyFYbLig6cry
XMtIeM2mMNybXCx4Y9OdNzuXMivGK1z3lIKhcW8JGKBea608QgV+jEmDC4tf+bmqPX2z/Nb0qtcT
46Y7Sf3RRp1OYoLkBU4z4YGJ8hw6bCsIbSEvJmEDZAwWaqCweNFKpb0UzBzWhFS/YQtwHxV/eFEi
0/jK+vrvO2WO2WBc4b63f2YmoYiQphE7sC2L2P/8UIbsCx+meNfNKGe8NjZPho7HB+dIe848IKVp
msJPqa0rykVcRPzVVyWa/UTzPX9+LJyf/ft1KanlLJYvETuvnWdH3n0RejXavD54sTLGJCIgniQn
XzxQS/EjJR0VQCoMYA8Sr5c4CAsN/xKlSrdDqDocBpccbchNyYMdVs2B3YV5CJhL3fcek1Crd4lp
igxqzqj9yS78s6xGzNhFNOzZK3t3PWmqqARpPur9cJzGNiP4iMMIyt86LMo13cnhsRaMhL1yiL6H
xBJIFZGiFO/zATyY4tr0bvpceoxFa7OwDnDXKKlhzRysmFIpCGahh6Z/08mlk1GyRRA/oHozP8o8
L9dIF6rHJraKXUJVQwpaqbUvrdNM3yZLKKswz4K7kQX9Zrttta46Z/pWeyOxX/nsopujwqj7F7lr
piSQq0TwXfEsIABguRe7QZnDLGCnh6hNVNFGBnspwNdXHUQY1P9O+bD4BDs/fZJeI6YC7rUItbM8
osnaPLINvCalcsYIipqJButLR57sBQ05QNyW0s+HoK5CB77kfvDLYziOLTeM1zKol0iVDckzyocQ
ZrllftOchZc/gxdmsOqW6kKXyjTtRW0TIhBbgC1dRgI8LZ1b2XcFxTvLexVm+tmZx7TyUHQ1eA3T
WIsZ+vknfTmqdcqaLHe3YwwZoKnnd2V+iXwipi/JrDR5H6aun7OCrANGamcJ0oVjQpYEfY6z1h0L
r3efzZ4ywG4d5SKH52I+DKdHOhXFmVD49LlrSUeDshnu5GHitNg/MEGuJiu7AkfI78nonM4WLg1Y
T7RBRD+RupZRTyGxlyikKE9whHdOEB3NsT3iILDOWqOKbZZ2M/rQNM/yhlBua7nHxw8vMUvVreJ5
kOenTmjnsqv/dRcs77CykHMMnZed0lTvrjYr2jYIPYV0NwKUJ+LIYGpOK73tfvS2bbzarf842gGC
PCsGxhk16SPC2wHrqYbC3Uk75CKkRUqBKkwi7WwXxHx3c/MCNaC+Gsu2O8oThk72uiFK506eOUEG
nbvwmL8pZKVLmUGYskBC6uBwhmGEdtKfh6wtCUSGfRxMDQ6QyDvilnS2RJGIT5E/9kRYvTVC+Yjd
9Cg7yvLGsj0ognrm7pcus5n6d1WXHKuk3mp+lj8WJH081q6/lT+5mo8KV1lIytgc0l2Vqs7aVboH
WaeLAXFg2ffMuSx2HFldq9cs1JhUw1ZEn0BZm1lR8a74TK+VPhQHLXHNrUsnWChB9ysa9+iZEUO2
WvoYEjz3oQ9Ms4jO1Y56h6vNyY9Si2zM/avYtYhXHY5SviFvVIWgrLTww31TicPvGeaEzAWUxuw/
8+cr6OBe407Vt2Mae4+mBdfQbBvzPQjLz1Hv/Z9ITFdMEsbPgR7BVqvaOy5kYmkam8LKN4UumjWE
5HHXaSZx8lPDtnhk0hsU+UPGh3IZI7oCUgDw70MKKO+QtCSwwJQjdq/L+k2pD8pLDk3KwSCiDEH0
LDX581HvNtGzk2THZW3LEvujo1N5zMMKyKgzoA2f2AM5paWtCnphWAWpah1osiQzTz/bedBmxpF1
7chqVnukADkrwDbs6ZmvbUiPCcyVdSLGcCdfK2/4MI59FRU3s6KpmCF1oBPpDPc1pkaDZiPCNo5i
Mxvv69qqoPlZ5TqOy1s1X8UBaY63oOzvC22y63WfEYHuYPZjPf2+uNyk/KxqaXA1fmtvhnj5reXP
xg/VzIVYRIFT9dflmuonQrsHl5+ucV3WVFz8GB/p5N5lbd2giQiffM0mawum4WdnBHfyLJD8DBnZ
WQ4X8lmO0s8gbQzE1So63XydNv0tRqkjI3O6Rk3PnW1BRa3YGeq+yD4Y8NHEnBGKHaePDfxDFOxv
+diirW9XuPdnsa1kcISBRuVErvtmIVDNNRStBRqW+gCQSvp0Q/rPBVAaLaaSj9iT0bl25x4df0zC
mnwPnR9paI0WzgVISDBCtNUdpdjJpIZQVUOYOdo77WD7uLw3/QTDVgrlGOEFJwrocZXlRnevRP2w
/XMP6NHMvtCH7VjEa5dMmpvElWRxcEOdpJ5JZ0VOnZSI0+kiLjp7grDKlWVgzqIy72605EgxLEsY
zHao5ruyb6Z9ZnvxNk4bbVOqbfrpg5R0fXpp8BaI9HA6+3FKMSVXjpoesIg/EWjrnR12nWujGxta
4+UlSaFreD4cqsZR3pNefDeJrAKiei9/xUIwQU56d+JUiVZZ2HuHPnP9c6ZrzXGc7ykGK4ofI+yU
h/IJ+ZKxa5ojO6jg3M/3/jw7tzWX/2B5XTu9auAq6RMgu/QE8VZDFATHnKbe2gz5KKK+o6ijXm0P
JvCKVUPP4UA/0l3MVQaeczWc/Edfzfun343NgZGza9+bw9Te/mMJ5SGleNSrGE6jX7KPqft3o7NK
Bj4kNQcpgiEFA+0uTfIneUHOnMmEHzSt66DcyW992Of+UXNBdHVd3h9E3M14BTb9Sac+LbyLtKH3
0WPHGbTc+2m092ZC2ormkhnA3v9377UZ87e4H+u7fO6ndQxP3swGitOMO8HWZ4y+fQWcbK9jYYpt
nzrtnrDE4q03ONdD+rVXcz6kE0BZkU7EDdvElrYqPra5ZdeJLnnRnfa1maz0ezA535Hdj9dO1MRC
zq3uFHMTaSWMl/UZeSwfVLNsq9Vaf43nl7j0o/nap+EVKPMZXn7600+HM9/w9GftNeeYD23Ro6Fx
3VR2YBzDuCc4vipfO6XN7g3aP69l+iB/76EYXiFspwhF/EfpinNSX73rJ++BKa6+sZgOnqICSpbu
skA0I53JIDTTrenG9rvWIGKa+8QJXzU2aukZDHrxRMAYPfx5xp7Fib5SQDS8Zdc49LNNbXfdUf5k
NaJF7TAHw/oxvIqR3XMcPdJl/an2as4+m54xfpxozd4suvpONoOUtaMGoOuBr/vzUPTBaXJyKqi5
ni/KIDw5PZsMeWEho+uh7xQmffLKrumQ0Kqk14/WbC/pDbvcRx1/1ZPXuvobfgnrCh+qWTXzwDdt
UTNWQbglHo7McNQMT7k5/JK7znmLmTak1KOh6fYjE5qV6emIr+eVN1Da6DzVCIwZt2gbMxyyPXj/
6iEwkqNcw+SRxfrV6pN+tb2OJFObeGTTpNMYO/HXzBL65SRMntGWrVxMfJC8nZtRpjWKPLfemC7b
RqdRw5vomTcHA+HklrMrCJP/AlHXLC8Y0jKkeGfw/M8XVCJkoD0Yx79epGg7IMPN//9/+dcL5O9R
i9S/Nk4wRylEF0DSxQpHlQJRSe+RlASz3FudnowWtef8eAQbZwtFWByjAlRoS/qafL0dMZ3BXpHv
GQo36yHXNTC2mvswYFKSZ2QYTvXvhS9n4NIje6N0nOvEIbfo+4OqmfCirx3EEpfYrgLWIEs7G2HI
thub24XGrPzYFbPDHqHMjLj5LABG+aWYTruxSnIE4wQBWDUbbQe9ugWZLSBGGTS9RXcZNd9bNne2
o437rEh/H6aJOxI+1XwbQ89eQZ0I0ag4/lq3hu5Dddw3EtRB2AhyPDxapauUoU5cspkKx+FTtIo4
Y50rYA+zSJZaDt7bCT2qYXShmZm6b51qXovSrH5orf2mJpH74jYawZsZgxadL+NdHDI5jYFJYKSH
jVsOGInK1skecdn0u2yw40uAUPEM7xWwnAeOoI3jS5XlaJjkbIG4WNyln1rQHTy3WXLClprPtvg+
25C2VNILzcJoXkU7FCe4+jnAEKIymokiS46URCm8B6oX/4zeMN628yzSAXlZAkqZDK3YdvDrr63g
P4rdlnI/BFGI1D5Fy58Er/Iepb7/+x4VN7t/Ys8qqndlQsYbIPGdZKE7Yc9pdKP+oXdIcN0yz17B
962nsfhU+5wmLorr7oqZJ1JymMjMmkeGkWWtXJK2dO7lTe06eGQV48kRfX6XaoRqD1mzqge6c3J9
sfGMUxM5Xyq2Siqs+VmLYgE8SGw1BAy6sVjOlYk2qtIoxlsIJ2tUOE0okCAsOmlyZwxk1sQRYXFp
Q6j97A312PCtbOw0z74g991CR5RCk4LVh7IWTQl/SQJbbe1Szu5Ia6V7Pau2GuxJR3loMg1cKy1s
/XQonpowTr+rsxdaZcOxGR2f+pvIvJNn2tVyIbSsIiSLVvw+NO0SedWsVg5VBVRzHD+oJr+wMlbM
r3K2zpBQdCwEgYUgNr/KpQO0pneKoqxdyys3yab+JjbD5QcErv7dYXx3lVUXfr2PnNRw5lwPYBy1
qzES6F3N8pgCwMkKFSs8xWwyjwVF1jGc1GqnDnRrl1/KQ2wSD3RG5UVcTYPuHP73YZLTYMTgvPWL
IPzMfAQPCmk/v+/l7pVVqHvQdXYPqe91d6ZLxEpvFnC8Mp1G7dwXM1AQRKUS3Md6odArmN7dSa8f
5X4bfJW15puGWBivgOjs/4ET/qfPDde3wEhkGarpaJr+l2mhRb+uCssrTzif30bQX/2mhwK2yWjw
Me6N11JTbEW68sAcA81oZsLWVhlUleq30H6gFWTv1HhQgfN6xm3BovulFyGvALD/R6/nlBHmPaxA
+95C9lXHYfZRqtFNR0X30zKjQ90G7iej0edJ8yOISGz03ADTS+wOn/IoaD8XOKLJVMVGj092Kh+k
lu/snqbt/+3n+Aczi7dFOAJilq7r+OfdvzjLKJhTBDpBdqJdGKw6IyXjEICjoZ/AxDHOI/UcSZwe
f8O2b3Lklc/461NmymjfPBgkh9yLMFWUG3arzqadi8HUz5DwTgUX1shN76A4b6w5pN4Z4k/ecFKT
ZlWDoSnJEQNFAvoQa/FxxC3XAGJ+79kLHfy24w/WzeFzftxTwfty1RcH5j9suJjeeHYmrm0c/JKr
1b+PFI8QLotG6anqJ+c8dZz+ssUkb7qy2aEL787/97sI4e8vzzB/s6Ha87nl6NjE/8EFjDRW2yTP
jkPdTFG0SmvT+q7l/8o5KYbCWnUxosZgihJQA0H8PEoAag46oc97+8kMJ2XtT5jwtAZ5f1Z1YNeg
xWOmQvTESu+gNMCJUE7+a9pr5aFtza881IAqyWAK+ZgbOl92ofzSaPIEmwXIn40pHN0o7y90ev9y
EIPNXNW5Zj8iuXs3Blu7ia4rTyRGkfRG4+mqBOazUJTxIONakkYJtiY8822bOd5OY3a6bxDp7aGG
tNs2Vh+kAFgN8xv4+vSdoXew9ZXY3Sg1AEq2QHgzYmPaamZCEjdr1KOLo03qndv6zu3i5toL75Xp
ZXKY0to46S0CBwPXs9TMjEWb/bY+ttYBGj5vpecpX1z9KyZwBPdYar8qAdhuOyfpmlVgTNVF3gg7
gqcpEbDIWa392FpDjdS6ii9Ehv6+CUgb560Nt8tpOZXKN/QDFs5ebLm+ZbOcDf7CQQrl7JIMxrlX
TKIfxGRmU2WuuvdZ9+WzY3mQ9M7Ki7EwNCQE50p6i8vaxUVg0bDH9njOfNoIdifeIGrVJ7W2ERnP
hxVo8Y3bMPCiyRU+1PjRMX5BPjWn6IVtNLTQRbRZa/5rl3fVXteoW/6gL2UnAEMkyJv6SbfMaf+H
jTnMryf7x11pPaHtiHb+48lggAbUBdFF/l+4T53/4TgWfyP6HduBSSVABxogqsy/6VQZ5RRdL7U5
uorRrS27mNZ9Prowl8irPUnDo1cnezlRHNzJfSiSeE/q1fQyHUQzBXvf8aNnP4jgKM+mI3pdXLyT
6aGFjkGDAt9nq8/8NYZR93ZBOLjnl/W7UVYvaWaIX2r00nrTXQgEU35vJHxI3rP6aTu6OitDrAcH
V7OLDy9+KLPyf7wFtv73xcLRVFdgaQUgCqzQmGlz/2Fq9UUUGLDAh2NBeenStnvN8YeeKkjP6yVJ
sDBssnfZHNjzs4k5hhtTpScrn1UH2gxmVbEV18nNI1s3odmsf0pFhyWCg16BeO7QkW26tu2Jh9bc
tbRmSze2U2aoJQZlbqeBa01KvG/ye+Gj/WZIk73F2CY+ci1ezwd119Vf8x1RmLzH0OZwU5UnVpX0
rgwme+1x8lKq10QI4ZPp6eRAuSAvTHQjxmSCVC36Wrh08LtoYC0N6KErIInpW+pGtnGIxzHYy377
VA3drvPLZBvM3fjYDfEZp+r3Gsn2czEPWVvWCeizOECn0nuRMTnyRrUm4ybvmY7zP3hq4m8XOMhZ
SY4S7BD4q/7GINpWqidZHvsn0Ss5BXlAlagYn2oaBrinoR6rQQF1g5iEi+AdxEiF51TN9iD7vQeu
1gC9DY0+7RxGIW+Stv6ZejTSlTnrTGt7m5GOIC6rbD6XDZkSKecsTZwf4aQdk2qttk5MB5TuCl18
OmtVk1Dkq+ohTEW/ydJC/I9tgQY55x8nqa3btqvzF2ua+Y+TNLaNku+pph6joQtP4RTDDpmirRX2
w0pkRJjPCKSzvEGWDAJMsjCRxPvbvmWePIk0guAKjo0dIMO2KtJx6lfMpE2UcwSOVB/5UKwF/oAv
K4VHTpexu3itHt/zRlyrPPGtd0e7S3G9nHtQr1WZYff18O8AcHfNs7zhF88RTKE/m9tOKqPCojXS
OxnRMQ0Af7TSca3TAhxGCmMZhwD1E3NE9xLNUZZDGRxxk08EX9dMHypnvM9JWN4lXnHfTHG07mWE
a5uD+5bHbqAYO+q6diX6DAxeWGrmuUXDHKDVU+Yx37iT9rY6GvwVl+7wIg/JAEO6ptTDpijgTheV
UZ6quDgWgzc8a1OAAbNScfxMjEyttCaIqPHMS+YB5lq+no6H8UvV2vBb4CHFnouQzB/bdWSRiiQx
6Xzlp73cWwHByXcIzwdS6th4ycdcXA/9xqN1MlnaeC9VHVyHPDK2qui4iM0DtbnaivoQjQUVWGlq
//Uswas46Onxx0rl3ON+G09CQalRR1pxdkJTj686/fFtagTZcUL9TOhp7T6WSdWvirLRX5c/JJqG
z2BoUlZ4rUV+pKUA4g1jO1U1HZW4PzO5qs79zP6R0cryRj7O9HPJXZYPeVTJyxYncRJmOYKoel9g
unI1k5K0gVKzsY0x3DuT/asqEu851MYROif+wtiO3FsnKI+lVcto6Ey57vje2JG9S7kLjZRTV1fG
J6xKznFZ7iWChN3t75Mdp8BaJfn10cGRs5JbHyxPeF6H7y17wZU64hpD30R0S0JujOJgMjTwXlxz
tnN4ndLpUz5B8yk4idIY7oFf2he37Me9YMPG2T7LJaWGElxZyq5S3Un5XEQu/M5QUlBc8zR1iNEi
hYa5r6LB2iwnQ2oC0e6taNpouHu34eDZYHfN3rxT7HXj+s/LjoXB2FROyMGoiFd5PWJJprPo+u2h
Kg5DoYVP0g3VEAmzrovAOciTOcXOsgnC4tzFPTz8oBVwgJ32qbMFXQtvtFilGYa91Nh/O2vMdkxM
vDehj8dWtmBpDvhddS1Yhn64DGXmb2JX9cFKKJDe1ZikBLUY/V2eGu9S7l61JMR7evEpj6hp9UNE
VBEctko5TGWT7NFtRa+jUsJcUDh1y3Q6499wEc6waTZhID2MIQBqm3wyekKk4WVsflT3Z6FhgZO/
rKh6tpMdP3sYrOajJacjHpTq4svMCyAy6iKDlr9CqJJS2mrsY/S4UtY2lMkdPoh6iS8VM6VAivVZ
rMQqnlF/ZjGOONmz8YbkudmkIc4Lt3UHOjpdam1Uu7nCHq5Ovuo3a82ekqvRUXJ5gLYvErzRVK8l
37xXq7csgGU/ixxpeOKoF3kD+vr3PQEz6AKhm/lUdUMNAki79zv0EAYZG2VaAP/MGGMyky9VB00W
pfjjfCSNKPJIHZVNZ3Q6tHho4/NzPdeCdRgG+IeVtrrIG8wgbLFjt3HOEawfNrWdhYNDCxPzgN2W
OERajDrystE1Pq3Zly0BJdpU5ow0N3kaNc8T+If1IJDY57phrKf53jA/Jp/1i+IX6qj+rhv18qmy
ivWi+sPN+qSPjEp9MgmUzrmXV69WjYIN8Mx8bxUwOkp5tfdHhDhLMaBabbXXsvCd0WALd1ZNSGEY
4nIvSTWFXptnellXuSvKtBqJp69v5KVT3ig9OQ+YkZUtdpnwGLfu45/Lkzom5bke7f+4PD0aVpbd
Wn/Ib4nr13uAN+QauNU3PdLr5W1c3kH5Zo5AYS82n9WkuAMFJKdWeZTf/Bpm63lZXZs5t10WDKh4
n/rQix4aUxVPqgnhay4cbKYkqzjyKFSEr1xAQ6UrfyJCDW82Q/SZRWMn6k+9UcTVLaZrlETJVSuC
Do15Ln7r5UrxlhieztWnLS893o43236QV0cx1S6iYOGt69AKFgOhBZx9nXZGeXEp0lnhLGOVMgTa
4vtIjlDKg2tNkxx12gzrsPLnqif8DjK+OPtlNVzQKehbx4ynh8hGGk2n2Luv3VC59Yxld7M664aE
BpZBpt7hRuALBuHm7Acmucua2d/nYTxsp/negAFvuScf84f297NDS1SLH6ti8+fF8t4Qps46JM1i
UwpyXxw1eG+GxDiEyDh20ptZoV1FPmrvFkpk6lrK3azXnI2V0hMh0sG/67QKrvpB1Uv1Kq8w03yZ
CVKbMSmbePqMtElaFUDIv+/RMtYOCKnHvV0O1MLq2SnHfvnXml4rv/fkSZCWB9liqgEoX0Gi5ZsZ
fbUGAUy4aBr+lLI/NAH+Q678yIJyQssENgdaSkeIdkUd38MfQH6j7BvF38hr35/f0WcN7UnJ2LRW
pxzCorHuAJK7a9typ49qGJZNUokkz7XIvqUr2haZcgeH4M5zPWtvWgpez9mSVuRdTrZuwe5gPpQ3
iLX6bWeP9ZXU7X4SyXvkgGZHpzSDKBGsx9NEwPi/O2gNTIOjxTVQPqR5OSKxudjNJy2++lWhbKmR
9TsJ/KohQ+C/vsngXWmikjHuab1H9BLe2h6qHgvO2SoA5M0V9M6YV1g1Fk+NJWhTI4R8hdLRnhiA
OKvl5FugpDCSm7W8DMgbonNOvj4UjFaolzLPPDuW2T+QDLmXYcO802SoKtgms0L5Jt/gkJnYzlZq
Z2WOJCybX7oBFbgYBDrcgk9oKFL1rHbjN/np0ZpqHqs6wMnEN5Z1vW2ualR9l39nryf6nTEB9sNp
qu2X31ARYXKVP8lJKxT/TnQKehjTBXGJByOy7UtqnBS5DXLqYE9RWGzCKezeWaRX0nLKpUAsIu3M
S1ihrOqjqzTSBb0MNLWFipvBLb4XhPCRax2S3teW0a4H/Rrrtb3Om17cADi+ywTnNK+/DUrCMEQX
2g4DNnMmFheme9pTxVE9H4VBoD3ltk5fRg2OqH809ru28TRG9aMX1N51mvuuPrHJXI9CFZOB8Sgk
6wexkwl8LMQ7Rtf7iW8+YOHIf8aE5+I3RWtUe0p9XM7E0rqSnYGFeQw/obOtc9aET/anRBlm2nRW
RJ3vstjVV8V8gyNPpZqaD/1EfXMsWo3CYx+zkMn8IaYjXaTjGmSu/pFp6Z3sI9QJyqpxEN+Dgtja
bhrzB02NylXW0NBwmtDZT42N9jBLSaPoTJcQIvJkG2VKLp5WTQcMy/amgb67NuctugxhoQFuOY5x
TUs7v1l5AinQbi5/AEFsqfKb8GiRL4E3Da3SrdOTBEQXR9vliu/m6E+NatsVEpevFF+0pcyLa3Ax
kKKovCKX1FEiWi3qRN5MoJ1BQpKATcEH/1l41zj1YoRz2F+6TL2XiH1b7/xTSqpd2bIzD4WN8QfI
wiILYOd4Gwn79nYRRdts58HBKDx6do2EGP0/ws5ruXFt2bJfhAgseLzSW5HyUr0gSmXgvcfX98BC
na7d+3Tc+8IgQBlKhMmVOeeYoymoEhJ/Zg7MFJKUCdyuUknM64X6nipZtUGMG2/kEWLWunbIw+lb
i3lh7WmVe5DxQ0qts8R2pxedo3HtN2G6doY02ZMdaF+N3oiXZ33YqttFkTL4wLaNmTNSE0t6rfT6
Te8Fi2lXH68lCFzZIk1Uy7i3UK+3bZ8bZ6Niuucq1ePyqtdF7clByApKa2Y0uzNPK2LgyeBZT3dM
VcYz0skRRkzX7Xmjd7n1d//fTWdsVFzcqr9txGRVq0o+xnNime/oKihUoFrk9eKIwuvk+XyJfNEs
XO88jKV3lptjV6bIqbms16M+PjgVSeOp9yAfyKPlpghkmyRioTX7ZRuD3NFLxuza5OVz2SjmWSqS
ZPSwH+fPlj9aZ2VMrXucH9S0MI4jeVgcsu74DY3hrii8+k3uNwIbpEBpfisdUzmNiTK+AB7BJm0+
VVAjj3+PY30+opt4oIpjlgjiOL6NIRKEER77IXem9NGpGJkKu2++V723JhKWRfqU+fdgHEPyb36C
iir/keLri1Qld/NotR1xaXP5LuOE/zbwrAgiqXy1LQNAMJhKrI9c4LXVpmIDb7nHaZU7zyNFqoxN
q738rOpjxjrAu6DWZbmrCA69ILbKr9wYh3vVq0v26ignnKmfUuaXVbEZBj7ylTxh//FS2vXFRu5U
q4nbZeG2686286tSg9CQhpNiJLGJIsxbMqaT2Dwa3LmQGZDV6Ndzl24+CTt5Pk6loROvOUzbgICN
qOi7i5XYRrM32yOgwJRx6GhfU8V8VKqoeAxZ1A5VVr6Gvfm8NIejQU920UC8cd04WDG8pL5J3Zl8
9veFv/sYSj+1eVEcg9C1r8JtT5Pl4O9JOpK/6/n3mUZuXzXH7sH9lE9EwzXkufwna5nOrHrxy/gk
k5cTrxvvIYvRix41N+TCe4sc5psc9Xo+3SDbIDxqgjuZr8fA3gMDKG/cAMO1CtT4UI2jwJbEgBaL
MQDDMhZPY68kK2ApYrYdq0+aUQazNQ0CCC+aYeqewU780AzGsLYe1cdxzMVLn+E8CyG+buWmY1fR
qVFxw8hNTbWjG81qeLxCUJsyLkp71pqDaf7u4MMS66V5j/KByZNugjMO5j1Ob9I7Dwf0II4VrYVC
mxN2lLrbmJ1Ki265nhfea6UpZrKTVw7PUhHWzKRG+U9I2sLYQOcme3xeHMVAMx/zIVoQVp4/1ffl
vEjTCRrf5H9vXLV8kDNa0DHfitp6wTkRTP3KQ9r2VmOHC1tN/ahRbC7f2QXAZuSE2IE7hZV5avfy
++UmRXq7NwOMAFPU+gff6M4BsCamz2rzpMMnuFjD+CZbljBE+x2+vHb1j4NfBG/ViBk4KAfUo/P9
oDQ18xpm1U2xPP2ShtVtOZb/YjaQ22+dSvkQQu8O8nuEBggawf5vVXHGPbT8ntVPVsIisWIjQrlt
BnA33PKt5IqQExa7+nPvS2zrLAPKfd+zj4OqfMIJwA0i91U0gtYtqsQt6/tiNSfZHJOLOsOtqxkB
j18ie0yQZPBc7i3QZz+OJ4m/zvRm6+lJePFShyUwAkpLMMHJ694mfk1T3sIheaETZ/10s/wSVer0
aqj+Zioo0jrV9g76FCJwLnVsbbB8YzX3d1OZ+YTNz1eXDCjGWmpDjblhIJ+VAYGyeGz3YBdq4hMJ
ZJRKkRBDn2O01anrKj7A+bqaOalDcMtoLMdY4NoVovtZWGvX7d61m2on7/QlN/8CHsWmrQlPp7HJ
bbnTwuhk+el71bGWUPr3YvLTix8gaJff41XdNvSy4tRN0eZfl1h5scW3Bi4XwIHw7GpbIALeDjNG
BqU87o7pPa4GUqPxdnpWQxbMrK/oEtr6bs8kKev0/uixRFkFACZZ+3MXnv+7vpnE6+VTBROvnBxn
eARmF1yWH0CLjZrWd1/oGRvXotF/GUbsHXz+SXupSRx0aNIcfgP91wO6NyzJGFvQLs6ryQOICczp
WX9Q8sr6FfiIhK2IBcr80JoTN2RZpiiZ2RzkgSorodjw0s0Qq+Zaixk6LA1kFtzZqfeQf/7P82OQ
Lf/dbaf9QqicRhqupcsAon+OhFyzcMLe0I8TcqOv+KlT8m/12DYPQ8h52AEQ2+mY6VcWDLnUCC2P
XO18C4DKxvm7kfRIZrDrQmsiGlIlPa6q4kKaWeMhdzlsYztJj6pfXDXGhXe5i15gsRO47OvRHU9K
nzj3rlPFyiK87UuHKCp/KnJU/2LDKldMcnDsgMKLdrn2as0xKZlqbAdNBQfiNeUm7stqJThntpnd
EFZXBkgmYxtGVEoJXdnMpeg/wPfw13ahqmvYTdMd3+T3rmRaKkI9Wpt98lNxrOAYqYT3UlSn9zwz
DmrbRr+5qfDEGg50pZ0t39yc4Kfi/4HCu5btpSA3PqE3lke5vtXzYWU7TCZIgomfAc1ygdaDamep
UK6zIB1fiGJ6cQrC0BUvp7VjZBanGXAkLfUhd832obiIu11STGI3YPV4z6McKAqe59y368VobGRd
cR+bdK1Uo3LJcM5Lo6PRxk+t4o43d77w4pK3gSHFcz4wtxQ6lMZz0yBRzsfxlzPG3+Qb7pUCWVNZ
9pCm7G+jF5rnpkW8gynvqtPX3ntRjDnND1hUgI1S4CqghVW3la05W1MyXOwioaqKd8t0IFG/K+GA
Lx6Lyj7MjXY7peQnSVNlyqABDNd8JAHUtZ4cYoGjXOTXQqk+LFZgD+VYuyyYApyh86bNdHJfTrhh
5KuSFmvAO4w1Bdt8BKukU8Swlj3QKac97QW4oWuj/7Ra7hKsMH11i8HK3uYEZK9kK13sg0j7lc4s
oJxSGVFUuM+t4LMzK4OuMg2Pagiys5l4P5AaX3R0nw/CBECxSsxMR3iKYTaHizi/TfyzanUsRdK/
I25UVgOOyqem6XE04x9d5w4frFI12BJiB87lPHZK0hZ2aazaJy2ODYTEJJ4Xqt9+S6Jxl9ITxhOF
4agAGJBvFFUhKMNpbouRqndUeqlDtGOGrhG0WatrmVYQC0vMsYJbWWQZObbSgRrNxat0smKgF1KH
MsbxHj10ebBqBTK8pWa4SHER0kjX7s6EeKsG8lFEZvbNd+Jo10aJONIvmO6+5q5RKY208vXppaq0
Yit0VKfTOJVHEjA4y8rR21HM/DIHk1s4ib5rkeXnMFLxJ7gIRhWSbj4zx13lvUIiCRaX+GGZBhWV
g2V0XPmmZr+62fhEnjGD1biPD21lH21ltB/A1NS72M7GtSxxljKYTlBd/S+iGv3foFmHOQ1DPKFa
pqYa9r81NQjJWgv+s3nMbPMTWph/nLowfG4ncmVpHK1Mi76NbDDmdKY2buSIA+vMk1B96yHJLW9b
eHo07QE2aTv+/OlKXNZvLcp/K9rwJWuuboyd07xF8BLsKkS9ijN8KVpgHAybm5LuWM6lsIBEJSUZ
MP/zVV+4/yUEcIVrcrHXDQ1Z6jKD/cdV39GmKB6F5h6XSzoitWfEDYRf+KL/dOuASIhk9B6sSPz5
rOg3MLAj2jXc2/plUEXxiHNruuZDdsHHEe7rxtcAHvcay2O9feiq0lpJdYRSiucwbMJ3NZv7pVhG
C8ASe2ZmvUDHmYTnHsvZzkz1+OY7hbHK55dhiUIOAR57kuxrFsbtwEW+SpTocQpGBhhJTXsLMNlu
8rrPEJ7KxjcI8WpMnb5CHL62WB1HVL7UKJSql2o8V6bVv6jJe24RLOmwGqM5EANLdst2Y9MyOZml
piAm0out5Gpicn/yzT6kZLKdSzSQJCafBf/3GebLGHq8/iQbdLKbX0c+N6QiKtel0Baedm9X9QFS
1x7x8U9kCfQ8EnXA521MmEUVGjZxVxnb2P0NypkFnltVHjWQU6/ltQp0KHKoyLtAHLL3amwWKzmM
oCCeLqr73aWvrs53RqDg+k5VJhJpFWvrB5W3PFM8ELxDZlpbfU40wxN9AoJibYMZzWu0sxVTBhcF
w1X+Qhrv/obOJ6jXftjJJpuWFrO8aQssIX9IbSXDO62dlyuimRZEIAQKQQYq5Rx29Y0+ZTTwZ7OM
E/tfLm/ujmo22ZRI4a8eR6QgsQwiT9C67mvEfH0dVBkiXs12vkTLvYBlhn8MXS3cOopub5fbRWSk
+hWDHNkJoHl+jNEPzQEB0JfTb0ar5Lk0rY2Nz0UxhcJjRQ82eVzeYmwS9rV0m8q47Hay0lB6hgAZ
iNc+Sl+Qsdcr7KKIs2nfH9DCjjfaR9u/LTATmFTPJfwMv1XujTLtO2Cu+CxhY1gLD4meGCuCIvcy
YzCZTP5+AbDGb/eyH/P3QTZqcg2BARlx4oQtnVvL0OVzQwQt8v98upv/LRJ0CSATBDHZwtBtBED/
r+6nJRQFjloSnMzR7ty1acV/ulAqfrmtkyrD1h+z7l47k7WO2notS25X94sVmtxiz0C72KF9nujv
UBMs/0kcLvEaBWuz0dOcjjk+qewstztO5iUJhFw6sbN1bND0HGjtmtOA7xdeW0mc3npK0Z2lbYHu
ndwL+WBaXwVMgUezbrG2R704Yy0eqLJi/AvapRnpxNGtwiqR+8ovs7wqTaZfBFG0NIiwhFQJvGtZ
2+t2Q+pYRPxY3Nm0cII4WJndVuqy7UD/Yadq/WqhXsrgk55kRJoMSyvIHzuYKFFdz12PnODEYlqs
xlGtI2eG8+iTev09yrpdmg/eLzfp7pmlZPYB+TEjW881nw0zJLlG9Amhbf2MdyBmpAlifV8T6LqR
XzIJxV6R4d2uypnCF40kFrHUW1tdhCCt1nQ0Y8kBpNPRUb3uHcbDr5wj98Obz6XCRlo6f9vYVNrF
iqMCd/Fg7EVsh9vMKoarYSqYB9O3kUXsneV29eioVrObTH+D0ypZS4WgU8U1UI7uGkn4cYYOUHWA
/YYZaS2wW3thfMozhdukuSZV9MgVo+ZS1NWPZdW8FkY74En+s1uLZuNWrCr7Gla2L4y3YGZcqe44
bOE8w6jhMialnVlpzhOAuQQwzNz7RxtaN+u9YiiwDmIj4Bfp+r7/+nPrYf43FiPZPJTyMQY9wr/7
g+/n1j3Ks/VQxeNDZMSEjTpUu44yRg9eWXPPGropWJedNp/2Iam1PkKyHqLOkgmb91+5Z8FrNCPn
5DTJRDTm6IjNckYGHie0XEpH7rhKE8V9hvJqXMmXRPARqhujNDvGO3iBphoNiJe/pk3yItcpTqkV
tySLXqj9OqzSrK66mSRJ7mLOQtXu1yKKRLdBDt+1u4hQIwIH7C+9yobXDAHbzp2U8JRGol2QwmVb
R5spLM2Da9urzDHXQ9zmT0BuFNYNqv7Vs+pxtVE9RUqnbCHTpeuxVYpjxMh0u6hxTLW8Mt51v4S7
m6Cdn2R3cP55hvAR2/ndEdmQsV1uzrBP8SxYE1IhhtZgr/dpYNgbF931hbxY98tx0/zYMsF8bvLg
1gYI95y4OsoKXdbqPm0pp+aqRv+oOiph9yIH2vLNZAkjXTWeyl2ZxQ/tZLonqbxBjEnuCQUJWFka
bEnSHYw57sJWWlD/jdseiAAUx1xxQOKy9ffLFAqxlanl3UmxIv3euf7FFMYa52LwK6+zFV5GzATI
QFZD3ZKmMt9t3DxzriW27AfLru6AixqkvBjaaS3c5YgsnhSIaqwhEE4NydfYnIwqJU7KjKKj67fO
nn4uRYNRp0d0JCCxs+hHwZjjpaIHiyJm3MoRoZzGtz6rNborAIwnKEP+yDUE7Mp6gaSTVYsmhMsv
8h+f8xeuKvjbjksBGpnxEAmr3OVYl4595AHn14pUokn3xUhOTR3l8YU07fFui2ZciHiuzgBOLoG6
IskP8n0kzGQZmg+kgGNKeJhXWlItYqXAaZs5J1DVU30j6sR+W743ijwwEn2/l3xqp7LzU9kSzgsM
+Fon61iYRH9rLF6O2fzmMhWoBA7a5i0z6i8lb49+lrZvo0Z7ddktv6DX6YrY0dPy5f1QPhcwuawo
fZDlsXwAv5CuK68EBKXne6dqzAPHgLOya39vt7TKkq762UaEeyVtvtI4lp9U/1Muc6Tdh+sTCHTm
9ZuuYTkk25EoPmA+2Xm2/0PpnycwPTDzU0Te1pbkkOIJ/8EOXGOHXs4XO2m092mw7tGGLh7qPKgt
DFh2u6312yTmWUJkfgNx0r1oCrhow4Ls7pghSCGMeyvDCFZ1B2G5j/tqu7QI4C6slTqEr01I70LG
GZPxInE3IphMUoOZZQdvA8aV1ygkMCKJ0nPoqAhdibkFXdRU9zIbAc4MA8FXQQUpfAYkweFV59YW
pNxy1YzZeCEc4LyAtUu1GvaGyAaiazUqxEwfoOAyrTKLtjlC9QnWUmQlhVfJribpgjcJJtxsjPyc
BPmzTxBmiU0W5gSjkAS30UaNOuOXC4jhKmYHWnez0YgdPQXaTGDXw5kko7cWIBFsUQY7NnxZKgV/
hIA1/RHXW0TOXpb/waJCtdDLrFxzTu/y4Ij6Rlxe4lijBWLn/sGiJdMKLT5JpbZpmnzITrCBuSn2
Uh4hHwjSIKhh3ifVEnYbPqC5T8/y/0pONafXHHRV+d547O0UueXQlmTvwM20RqU6ViztWAubh5iF
7KcRBQdRVdXv+YkuqF3Az+p4xhN1r+eOwxGGRFWdCnvTdoBwOLfpfOTRa4Jqk6YyzViRFgSuKtMh
dWP1zfX0vRP61s/CLr6PdHfOQ0BP96YoGZNc1Uo30lorn2Wl/5Gn6hPX9elsGHPyH7ER35SgX5va
C8HZo7+qyGhIBmuPUKA7OLnVnETH4MOWICOmPxdwIu7O8QJqfx2KozXjSK3OE2dFCJCyzOTzxjZf
GXe2V0BYBjh9/HoLULmD0nWuK974/yJI56753ytRR0eZj0FKM1XLNv9VmtYdsOwhC73j8qvifP4v
EWb82HRpcwJ7FeyM2o4ApJEQ6qdpfNct+2eKNvJDrcNkp06sO+VmmqgPvdHEc9KtunVnLoH0EvR2
VGz9qa1osQxfqVH0J9n5LpgC7tOaNhOcIoLEW6wPfdsE8BizpbHZifBxsLr0GtPIepx0ZS3BJUbr
ps9Vva39gNEfph4IbdSvxFFVj1a91LGErzDMRy14qnVcfgCwmlNjEK/W0fHbxCi/D9kA3jT0tRbH
JYplmkg4dYIhPyzN57zrrNXY0IJuuVttFI9MmszOEQ0n8R9SfKGmYELBR3TJTEadk6HopM3sM/BB
MTz3beR6s6IBXoRWu0wtEp/LvIPjLxepAYnUpDUf1sZ3RzVIWYm0Qz/bqERu74uGLkzHWFfo03TU
RF8cKryWdwL+og16qwSS6vTGvM968pTgA7VzdZEPHgkDyzNF8+rtEkGS95GxbYaoxyZv91ubrrkN
cNrDr9SMR+mEmOKSMF0/NPfobTI6/N5vj7iRO9qTcNUWaUoAINnR1HCki4mQG5Wj59fO7stjrSXX
SWnyq4evsd0AsoLUAkV/nU0dyuMqLLuLpn3M7gz8Lw1cE9axQP+6IhZb0E/uzQha78Tk/1Fu/X2w
dFDBmBLK/EZe8jlqhbtKdEECe2MYL6YyTQ9J71yF5YVPkznpTxo5neac4FJr+7wxm1tPu5X8gDY+
aGbl3gpdc29ZGaU3Rz+NlhHdFjxLFw2skUaAk7GXPOrJJJ5JE9trLq56NzX9XTFp9kZzOjQiMtCD
/hhBwYUYNhBMOQyzjHQoqbuh9K63CPfhoGW5UG8KRweuH7t7bhIVzWxfTUeEEb4CYkEaozJFqoss
SCLGJSqN7J4W2CBMxMSm4iEInA8sx0kxF9QFGWFZ+Q2ZDf0GY1q2pDxLvpYYr0K/ZIr70gGQ+omt
8aw1mfPhuzpBEbbKjdBOxUMomETO8qjMrZyDDfqCDmn7IGv7EXwgw+NO38pNr2IFKTeHUP8gQNd8
Uhzcp3Zuv/Kx1IekBL8tmiz46C3CwooHEqIw55jtL6bH8WvUk8eMKYqr8Gi4a7ebtUOtEuIKTfRv
jmVzjjRINxKKCjmDo+bFQpav9HHsD4h/h7t8aPSqQjUWBEjbyvHeAuNbL1qNKIAHIMes8sGepRqp
k9ZcRxgZr+0m8N59XejnwEZzY5hjdrVohiymqTI/JQM3TembSjrH26gmmj4dFcI2hbN+TmkK3Gh6
vo5tdPdR8nwJBefFvPSss/qFtrPz7rEGJWyHFZ8N2qHprHzV2gGyqZp1irzWQbGu78vNlT6DdKEK
s/lksKiXXwjabDjD+2Qayiuc2mGPUL68uvO+HJDfGvYU93nUP3ufUfn17xfD2ov3rvjH1//9AtPK
sVfMcLGh3SipTfu3cMtbk8b2I47st3w28ldoNeYeun1g0N+tm9x2TzrJsHIEaUSKtnIdR7n7utmd
mshXtk1QKheNQPTVwHJwrXIfePDAS18TvxnX0omehNkB2oK1j4u0OuRNDXd3jsdCn9/iX/mBW91Z
pR7TEbrr3V5efMKh+IkCIKUcIhB2an5p6hdmrfgnvHfUMyDlnkdsquty8B6Nso4+0/pdus31qhG7
ys+TQzvSXumKdteIWTug4m5LVWQC8v/fRGhjOsJYDoWh/bDBah//3qDKCDquypQgGhT1psV5dKzK
uj5Eagn2J+Tvalqwnr1ukIA+j9iiKnmkNTAe6zwlsKU02/HCYoVpfGki4epW1YCpcSgntKfWZRgq
/WGKk4jTyDCZZOfFA03InWwLmET9POISV65xUwtrX6HALIx3+QOI9UZyN6a1dkw16x0493b5QJ0R
KF0Ekj3DvX52m5aOpqagFcjCjgTf0CpIh4BMtEx2EwfUUm9oF0YDWMoCMiVaPXrODBdYjO5tQpGp
j/JZlk7q44znUSBE4VGZQLBUKDMRLBa0b+V2Su7z1jahCsuf/nvIzf7Dq/JxbUqfezAj7rwMNLg0
L3cdpN/GIFNBDtzrpD/ptvjpJ6SPw7wanzl2ql+uiZAyGpPqYbld9T7KCpzn+THFU7gBKExoTF/O
Nw/jcfTnhJspVXATTwCqdUV9bgoKYzB8+RnLKp0LATmMmvibUyYh0+jg2llGjlBEHZ6SiSzpwOqJ
e2PVuOuRJ3GNTFbKHCFv81leImi6Kw1I83szAtxiYfpHKZfhbASfVH1VqhFcDB+2v2fozjadDPcF
SBRUYiIYD1qHkmmi872x9SQ+yTF5ifxyKlSAb0ZavPRJ+h5qsD+UPof0qNbfDZ2yVvkdc7Q+jyUK
YQv3wr5xs9epQtRaliOYmSJOjyj9sgehEgVJzzX8aMihG3E9v/iTwswxDOZWbAhQVCi7abCHnT5v
isk+tkqrrfspfcEViw5zHnl0LJ8LE3Fo4II9HXOtPQVYPR6xKv8203blSOOQUWS3tkDSoQ/INiNw
OnS0quFQFszimR765+UTSXQbUKZjbN3IUFe6TMpxRKYzRlXbdaqiGx/UyDs3VlM8RxPplUU7vFuq
d2o0DRQWi6aqxM4yORhopEZvgYG6Fh1n9I4bG8zIK5Ls4SqSVF8VgT5tDIvlp5x7G2OGkBPkCF1z
sZ1893dKhXm33DA/SFByaLjtzUkYGEXhRBvF7uyTr09ci4QRXaFK5m8D/2WkpoQ16ioY4IGkBWwc
3d0Ren8Ic8BPxG/bN2sY3LVRGd46JDaOGgitvZarH6UAYGmpZburmlw5+AKTpq624z6fCSbyL5Sb
kcuAQa4S6SJV4VTsagwgS1RJZczK7dRQruQUTDcSMk4I9H+o4+g8FpEWAiTF+yCjDzFU361yUs/E
hldMd7u2PC3nDy1La+/Rk3wNyX+iGz8j2oEVKpVHTKVXqHc7Qv4h0X6jGjEzdUJxWOabA5Lk+tCB
FnySO/I4tw52ODigQSz3qmQ1Ve5MRpJhAQ655dusaSxG0625KgkTuzREpp+QVmN/ng2cVVwWT2Gn
LlsKzbblTVqoYmU9b6kqjRizVDbk0M+EyB6d1sgiucqN9Sia9oYxJjnZOeJkQhmcy5jz5zlJA7sN
Ot93rsKrsGPmPIUDvMIKv5Rbeu6LVpHzIco+Q7fCoT051APpDD31wQ/JZ0Fc/3kWCSy4VYYYsMiD
z6RQxge+W3ttkvTT73Tl7A/6gcmEt44YTz4P9eQxWZ7cZ7nPH0BiLiEFKlKXNVB0fpLf5v7a7/Pq
kYduNRTR+BGFCc/qodgQ+RI+MEHWcdJ9UyqsEZNR5PBr1fSVYMlbPWNCLSZsa8O1h23QDSW3+tnf
FqaVukGOo21z31PeACmsh96YZ8Jl/dRmoEvm3ZY64qqsAUJ1TVjvtBq33Rj7/pqrf3IfyzE+M73p
qU+c/lMPIpqOwO//9RWGzh+WOatA7dJvYWKvyjEUX01HrlYQCvsqH7ArmiiiecGCQ9tbboqbNUGe
YNHWaduif2SJ3qySvL10i+kudyrURlNNzR5719AazrLXhw4W7TCKrRVaBBZGZmDt/0ZS8GdAbunr
Q4/x8QApuT726lAgMB0TrBGj95HU1a0to+/DYAzPQgF9UiiFeCnadtyKacquNRfBE3TSgTyVt0R5
kEr1rinuQSkcbtjeFdHGNRmV+IXBK1dNRk6hmzDKSm3AJX3J+6StVLqJcqUpCh58poZprpbw82fw
gq4Q+a2aQ7B158ZSPGlYapT+LbXt8d7xUSMisQjXbdNm61emfodN2WzD+Zk/75PP5D6/mvobEnTS
FrEsSdHuAhQEbHGU+2RhA+iQT07zskMQ5ty4y7G7u13p04RGOE03SX1tw+ojFk30sy2Se28aBlP+
RjtL32yj9OuIrNBbWIlkU+tmhGPWeZolBm/U1dkOabN6wh9HqirjvTVXJ/tH9tK0woak401H4Jik
q6VTs/dU2tgyfn4OIUpc79UW3C7oMC86OGJAvAMU+2jdBDMMvbD8duXSNLyIWzPggXJ8SBXe/GBH
Ga9FDc3jABrXzo5D5j8FUR++7jzSB3lAPQ87IZq44qgiQZ2LycnqW/FJb+cpRmj15PepxRiTC3rR
+QJ1EMuxzm4rjKrgH7yYzr9S6crbVT5WQuR3PUEzqsb+e923BjJnLLYFWsM9COL04CSY1Vl0/hae
siMO2fw98SSZ98wvxY5vYa6c+ksUsuQNLAqE0uvFvURkwKHkBF9pNjymyrPe28Gj5bXOU0t+fGzV
0UdeJcBO1cncRJkSfkztBKnJdnzU+z0zAlXD+B2QsT21Wf6CzzbbBWmunxWvHi+aICRQVe5jERKU
oAj9sfL712nwn1l04ccgD+1aU3Ne5bO/DxXUKrDDxtUIQbEuiCIQiW8IQG42g/9ftUGAK6qf7zR0
63VU3OwZtKjl5DFQvOfXIAZ+rxpC3Iu8OJHwQ5uezL0/BLjCCw4FIPuV3QXKtyjCNVKI6Gc3+2Wx
jmbA3JFa2BR6e6aQ3YNSsGjKPOdDydNkUV+blmWdtWB6QX6cYCP+j4teb/CxTqA79h5H4INCJvsk
LZDICi7j/EBMJVdNr8RWU7dP6aR5UKdAlHnOQNNl1hwEiSM4WMvsoe+p2Khs5omNYT02rIxkAk09
r4zUeWXEeW0+h2l3mOjnh3FcvwnQyMeoaWlBzYAeAGP/2C+i5FefWC/0EPGsTFJCrhWEbkbFFSv4
r2wwiUZIPWPfavbH3y6sE6orM3fLd9pbGy0R8TvcyOIoqD226UBIpk0bhXgIAAuunJM1evcLCx44
RZtxvmK8hZ2r35Vs/PMwFD9oHLS3SsuNZbffmyTn6RqqubZpFwBv7cUGOj0v3y6C7CbaVHCpnqSu
MjI9fXmRMW+78X23p6c7B1X5agfma0ClJm1YhR2Jq2cdmghsP7eg+DqkPWAPtuxE8Y5FML3JqZPE
ASlDHVxj+89QbEYCyd2Wmv4ATOozgtTGepVCxr1kwB32pZjw+OnxDpJKuqo9G16QGZXbFi34xQo7
hoYjjk5v0s5V3nlnHGne8kxu6n6Qn8W4Crxnf+5NjBliChta7ROFmL4n9i79g3CkYtK2Jo3ItaLW
3rfKUvYS3xS65QO5Jd3eS6jTpM7Et3GUsHqbdilpXnfK9ZuVOMphUER+MAfBOCpt+1s/s6DKfITX
prp79P3uTT64FDc7w9Zb5vTtn33YXJvzUvNOo/IzCMo3mYjCwcqMomHBLDdxsbdAGEea/YFyGWaV
R1K3+IokVYJVKr/VF1A0UvdryPTlSfefJ/NLgck6JDGtb///rwvCwvuENYmlNnqg9WP9nCrzcSBq
4d0o22pbZXF9URKwF3XroW220uxDtMkDKD6xMhD/3LpGGTZM6PJTqhrdR5IckvmsE27sHFLA+lSN
G+Tn+TsAzmLT1FZzbNoCrGecfhaKi1O9U6ttg2Np3xtvWhrr7yDyzYv0RcvNiLIO0rRKae3iSo79
7myJ53Te+IP+cZP9EjXhc3A+YTseMMr5K0fTVplZV4/yodUK/+Q1Fvf0eX1KmqJzzgKOlSYEWen6
w4izfSgX4ExhHDoHZZZRO3cpXcQ/qu0Qld4pvMZNx4rvjBfNx9cdkpzc9sYTI1fMD/jb1zZKl9If
KoChWFmHomchrKIKtONO/yTpYCX1qENnNBunzbKL25b5sZkVizXTT7phFGcNBrsg7AjkKXNlYwT+
Szgv4yrb+a3HjbPDe5hthOolyOrrbtN0rb1qzVw9ZWPgr11GL6jl3fQJM2dOZXejO+Fu//UsaMiu
l/si+YyW5waScn3gZDvL48/oauUIB5HSJIKiCcwMp1b2fzg7rx25tSzb/krhvLOa3lx01UN4n1Ym
9UKkpBS99/z6O/am6uhI1VD1vYAQYDAdFRHcZq05xyTUyCtf+RP7UFR7Gtu8i+zEYW6zD3mXGus8
tIJDLNCoQ027kGWnd51brfgArZsIMyN4zrunQognLJqv13lMLQRNaCYC93FAKbUJygEGK/tKhACY
p4C6+2eCkRSkHebJt0ciMb0ZebcZ7NU2LC/SQ20U7bTJci/ekvsMt9pza/q6wo3243lsNQWGMROL
xPzU9lF1L9+jUFPL/bK1bUZkdX5/CmxreBMHTWSN8gDPrH+pkBYuaJI6y5mz/oSUzLNHOaAMLvI8
+pEjvQTgmmIuS3wkYKlluBtpu8imKN3iE0k3vULPEhNL9+Y3BH6MevMliyNcfGrpPPT4NPYmkq+j
UaIvG/LGWE+JGuyHXlNJxDK/zapqfGpG59tQZt8Potzgk1jfBzMi4LCgryOLv3b+Nlit/76P5/nS
BjkqbFET9hqf7O8cK5abIleZOvPW4kszoPFy6I53gafuSr9iGZr6wC0NNbmYVcuIDSCl38RKGWxz
PJ1C3IBkUezrCQL8/tSf0v5h6vytLPtZkzuf81ndLjizrDMQYXQzUgWCAGW/GBdR8ySfhVBnk9yD
rmAG6fgwwIt/8kuvxEOm4e4tjepYUt3fmhFK7dn0z554kEet2fOpibVpOKayyuZ6/TcEhw+z60ZI
mIVwRt8nRrAJ4zn7Etm0Hk34ufdOjkBME2RvIaJdD33TMNsa+W5xtygR4N3aggpfkkS4nnTPvYKI
m290/qmNCqWxnrXnPitZlwT07cW8pMDc2xRUdNdEjyjLBcoveMWDVfks1ITXUyrcYPJqazuIw21o
ozLcx4ZNGzCcurc6VotNoPQ3R9WdvZmY8Ff/fJjh8VerqkRp4PXYrKV/kO3WdyehfKrpZgyBNL3V
2igklDn2D8E6k+LlQBzpbfcuL9l5Li8ZkJ9+FeUKjMMwVFekP7FREnw2z+jLdSQFCGltPOV5Ym0z
zIx81JP6OTe6J5mEwaYrpsGiGTcfheCNGIF8HfXoeNu+IsbHSj7bShc/zgDULsVsY7rFt7und0dm
pJghzTI+ExfunifxTFp9WiNwTsDfcRCg+Zxk/7bSg5kydmyfLce0thoJCCuK3F6zKz8uHxwtVUx2
+oz2RFkn27qipf/DHtRoWrItyNnYymZETY2hVWrz2I5Jf+70tj834kEeyXMjFtlzE7nUnoPsUDnt
XVf75kn2LEbRqZi9cMCNojcH2bjgFWS1aOrVupt5MVnVdKAmuBrNLdsrE85ertHVpC+xfvnTsoL/
sW6Xa3nP8ZJzNjZn3bePBmXM6zLJkPWyR+ArU4zV0v86x67DiKZ9WIaxdm7tzwYqoWA2vC/dYLcr
o4sMFFLptG2TOT3k+HS82WcH09kY5dV8O4Vm/ezbpNBpMNn2AUy5Z6s2Pso7hZbvq9lM6AL8VL10
lVhNKaqxjqStslbjQ01h7C6MBnMfa2a+9Xz/yaPf887vym4/er52iFKqwCQiBkS6dcknggF2U8IO
R9yJbRYgNLOq8b5UqdZ5fmxsldKIXsR3qNP8NXeS9JGXydtg+exOehg174xpPBmo/WD5NcBHwW/i
V4FQtoqC4aksAu2QmWr+0WZWlSQerGX5jpv/2KmDtpvYZT8aToTgKbaGu+9FbdrUKwbtg7yqMMlI
4hvb6VLrlbOWxXEY5kRVeuUxstJNHNfgKsPmpQomzAJ0J052RZk8ppeM2iMZK+XzXA1vfQONd4q8
etvU6O26WcjT0jY6yr15PBKK1E7qtE7TibjNOGIcMhOt3piqWhFHiDInsIPmQe+Q4FdZVe7g6+Zr
iYxRFb3a0qxj4wp0BszghvTpnaSlCAv+k8u9u3YD6z3UjRHsTVM+M7W+NorXPqSd+tHSs4K7Mv1M
HoYwvLjeOimpf5SZ91oI+l5MflGHVvfDgC6zFxo0dHoE8JSOsZq91D4YLHGXFXojlukWAdCW7vtH
gALh3ozrYd9PfrqS7Jmqak0kgMOD/LNSKEXeGTeGpib7yhzq56izb72p33WOF6xDJYUHOjnjx7LQ
9uxW01uaztG6tNqE5RJlu3Rqkqt8OoHKOMtwJ2YIQl19tTrNWJfWs5CfhMDO921g6BvgR/5aKqvt
9PJ9ER4m9ZXMT++uMj33Lo+IpDegQCAoGrAbGimUL9XHfhL6YAiqyqi2DtYtut7GDuiI9cRU2zwY
NYVJQTfw4jg4Lb95NNVepEd+IuFUfxUHTdcuB+pgxR/JkcYzUhDFZuvv5i7LHsUzmfAR10QOF2F4
7zN1k1fXBAcpDJPLWXmu7noC2Hvie8UbPbSFT4xBuHbRIe2XPQIlcedW9M/2jK1DE+Op3IT4WlOD
A0YAMxq+dpeSrtC9mV7F2yWJfoXS19vMVryVreUPwRwUx0jYhWmtONdWmITlkVaYyTZ2XW3dViJw
LtCMwwKvsLpdRWTGI+Jbb4svX9sAO0oe5blBpJbZSacfA8hd99RdHjOjtwF5q3TzgEVizDETUMHW
uMWz090NXojdyY365agWRwlJbmu77c33Yz3eMjrW7xjaugPC1Xgf5wmbUMUpiIuoileSLnCMIn62
rZKQgS4nckFYvbKRqBsqLRWYUkROPpRpfMm5i1MGGTNQ3XuslOa9PIpn5THMISPIZ8ZsFgdnzPTq
s4pvf2fTo2BP+iib/LFJDFvV51tVUfDqC6AIce/5vVW0yrXWULwQGomHS6WvnbIAQTpkNY9tmier
wrSEDZpVQ5UPX5YEvlqzQCkw1FZpN5Li6qN5Spk8+PnuHMSJefPpJaHXTIQvtmT19mF5D8CLmST5
/Ev7xUjtbKaphYGtPsczfIc4hCGzsO/CcoaCX9MtEsXIOCn0bZjGxCaIoyIj3GB020M8xPNKChJo
a8AvK02iI5Ma4kkPdf66JAnSs2i9SLuoE2RoURaQtYHWidAoEOsCdGDeN13Kckp8ZkzTtE5arHxx
BMXbVWAAAmVnea+sSpU4M9RtxJ8IM52h0Rxy7d45ULO0nibLIPnQIit0QymF5ko+73U1cy9It6Cg
FR2cPgf/PHuvon02pnYvh5FaR0osPxlLckZtGvXKoFmCspe9p58Z5c4N54hq9Ei2Qljlq1yjumwE
1HwHhS6OL7LiApsHw3SHw/fbXOPXwMStrgSEOetcVAET2956boR8x87jPVvSQ91EpIWyWnE2Ta7k
R8TrH7xkUNc2RjpCU2klN2bM7R8RzLroiEXJpHG04NJjdYxbVs11CkJvKTYBlb6BF7eOUiMIZbs+
jlBvwD1/rCj23ZeJgr+r8W+F2vRXRt6AvYvQtXBrIX3z06sUuNit4ePnZKIN4nzao2DNyJz26gfd
oleEmkmjXuyyV4Q2cCeP8OhPR2HoWuVe9a03e/2dOiX6VRivaJZGl+X1airyhZL+gPraeJh8dPh0
7ayvW7dpvy2vm1q8zMJkDVqc7YA6UMagJOMhptvappcdZEwHu5HsMJJvsaR24IzaLS10tWMAK+1o
I99aInm4qzq9uYxFK46ELmeYJ+Ki9I4mTeMpa7WZvyWVWl4Bd9WAryKqlR3JS4w65NwjI07quCPp
lRA7Rm7ntJDLk2q8Qx69DQEc3paOoZ1jI2JDdCGiV6PfXmmXolfGc1x+jn3rMfeNHuAMu18lKAhM
7ukHw3mkdEVvkbq4VXmnJaLIj4b6hGZkX+YNIMCM+3JpLwEGXMdNVRwwvTQXeRSUU3MJxblZnAuC
6V9fTTx/vXRcYI6Ey//JS8DF9DGtUlj7K7Mwy0OHJvc20LLcpmXlME+ZwdpvFPslNcZnMx/Vb7r3
3Jap8pQywBNFTfO009MPRhYw/sh7IAzGiyY/RAQJgHhKbPYNvmvcXHXy92GkJiuzzc2bBdfvQs1y
3cHTghSUNgwpcu9wygHpXWSUWvnnUdHr6pFoDiIgHiWZfw7t8TnQlugUAgTkE/kVtx/0lT0X1UHJ
82xvGjyVgXGwYxDyFsGAVFG0aCxzSB7sVMn34VSNW7NSu/dVryRbWP/GHsZL/z5Sq34dOsBu5Vdb
b8xXJViG65zn3fvYxJydhu6939YWUkJPX1t0/NexwnJBIQKZnM/kmxpE1vtF/qlA6NFanb1e389b
dcg82Ardc55O9kVlLt+Z6c5FPo1wGfiY2isxeSbboYo8moStd9BYYj0OOmVap63u5LNmUIdDEcDf
HrPPP4Qkik/jIqrDz6koMpVlggJF1UsqltGHBnzuhyDxzI2tWdGtxoJy6tNhQE/lQ6brm8cEpS7O
OMP9DHlvXY+D/xYm3n7UkS4I6V+mJXS75qy6ENKR7ozA/Fr4Fmb0oO7XnahDovCf14pRGdsyBmBr
ltlX+ZOj+HEk6K+LfiWaiH7BfONqOyXto01gs/xTZiO4yge3DcPrVAE/sUc/PvV1pN/rlrajDEVD
zs3mO3sIzZtS2e9YL0wnmT5VYuWre/8mx8soq+yN5XdYzTNfP5OMEK+ktFgmx6cNRW24q+sugRhb
jKOy8QY2CQFon2e/S6aTQ9twBewYFWezmchYu7f9fiYaBw9PUiciiElD/mNmcPI7m+FCx3m5fOCX
D7a2TdRZu00M8quYHREmpiSD3Zq34HEctKuRHkfvzG4GC4O46SsKiZWbB8FlUCpn45SAOfsko0Ej
5psmUe6rqO0fvHaAq9yGhZguiC5ECL6RsLpqcu6yrE6e5flUnM+UqT/mgeZsUy+aWfn34RFDnfls
lMWTzJUv6gDrs+mcWxTNshMa+QU91EJb+qJZDm5LbqqXTVDBjXMB39Gdmzx/7xL+cf7xAHP9r0/l
F6bCSFZWhk4y9yGaS2t604O1R0k8AUOrv1fd7QFrcx/H1PqQDR6m3IvWEepIZsaCQqjOR1roDeSD
MlrrfkAsKgdXOcwOT44190yFOMENswl3P1IkhXTyQKUpX4U6BNM09hvaB2QIAIPECm7rPQmZVEN/
PJVfRaf6/av6lKe4PUP6u1pLlSMKPnR+md3qEsSE5vfBB8gQybEvs2Yjv9qneblVhvOipsZ+oR3a
qpNi28DEujtxKR4opKC1LlZhNXdaWXybDQQzXQxemAJ2vJb1jh9lDovJYmU0+nAgZs/aUQQCfIbj
6IHcdDbllNfkMxBXB10UyeQzynkHz3+LtLi7SDckfLnwWNUZHuNkMs6616cbOcmZFvXVQBmf5Hla
bVjhC9U565DFqWHl1QO7/zuZRBI143QawkldWyJ1K25o8sdOszFbUvicHKIOacijdzdxwbNBsj13
EL2NoOs2veYH+9TzAJaAXUDp26BfYiSpqqK+d00NyFNqKiu3Vmq73Q5TOjAqsJpKjETZVVWXYZ8X
DDirYwIp86cQ3+ZxdAKL1JuabIGpyzFQGLjYE2i/5eRfGN/CJy221LVp5I+m6YUnF4X4SR4F/gqf
3nQ3uJBtYhFbQ4YDaROMgDcNEvBdW7bdKuU/9mzaFUFt3IZj6740RRrfl3rmoqIKNgGfz3MZZu26
i536YmiZjePRLT5E1ejuIqARO9nlUIo+WwdZTxdTJzcjj6Nm74YwiBPkBiuN1vRK7tWQHvd00Spa
3CYziyxVdm5EPKwoeOvkT55tUfWWT+WD7xGF955Q99KylrwyeZcQMZPuIJoVcIHs16JUVNbspXny
CiYWpR2N1TIz+Ymb3rCyVecEUyB3JsrFjMWx5UVXNWpPtmV+kehNo+mjVR015caMx4/NUGVf2Oi/
Wgo1uuWj/n0JU1Mw9MW+Rkr/yf3KD4BA+1XSWV9+76r9H5wLngmgXdXJLrHYAgmO+V889CisFOp2
1Faa/AlXS7H/0SKOIHrjW47vZWkdFty8M9EOr321pgjDhlb2DWQH4ZdegkGE/W5BQtahy9rS9Gmv
DU2Iz634Vgr79UJZEecX3dkYX2qaN6cS+IWzmUllakYWcj3F+NuQsKrOkuei5tMFpWg8hQYuPHqo
7rZ0GJy7rO+fwQdNJyv22BeKr7Ztdc84d5rxy18rfR5PbLP2cofh4jyh7SrZT3lUK5sR1eFazgGN
SdugJPSYDgOAUY/BvdYjVrjgUDA0tjuncSEjjiN3EWLf2wI5rPwZHb7PkrGySPeSOTR2rdUPTtAP
+9+/Y7pu/AK78TxdUw1DpQTjqboq0fN/ecviEh5FWwMGm0ziTlK04ZseUgsYNnW4h/yGv7mpo8+R
2b5X3LLcQEAJtrIYJqkvlam+yWeyPxPgJ6JjoZ6lTt1U7SOzTv5Q2659iiPqMkPvb8gwNL/lXnIp
9eps+WbxWirXIoQLu+om44I1v3wdfHbqtAi6557E9C1aWeWC02utaiULmQr7UeuJ5c6UfZk9tivk
YY73itIJ+SDiE6LilM2koVyWA3ojNmyGGNr1Ls22oBdOts7eM27RigM7ihQK0oN2CA3UB26pHiNR
w1OGwN21camuHfHqzyM+JaMKHxDCIJoxxgeqAfpqcRX8qyYp6B7prqT++84Bwil19/Gs0/akrqa7
OgMnXXJzW9p6evb7bJNGlvdILG6PCS5K12E3pEesSsoi5VUstBlOYj7o1I+kBdow6IqMSG4rYXbG
fLpPM2r9dbfSB6N8dNSJIYX7aSt7l0fNiJqXpec6xY57kFv50krZwCgDoaYOIjMi/vpVmoy3vhma
E+En7SIgwEqHvaiiEYsBi0xL0n4wfGE1rt3uOBIbTsD4iNZ90siinTp9H+ua/2jXDjtEtk2rJXNS
0dlTG6Pn7t0cakhFyuj95Iiy0QBMlm6cfu+O50FYI8YB85D8hsR9jPH0wAdM/HGtFoW5ATj5mPJO
LW41M9SJqAmpxEBBbg8lmJHN7FgIHjKsDWyhvlm2cTSJinj1miZZh63TPNZ2fojGudySSAaZILTa
p5JIz1VntuZifWvT4b62ENFDMAOvkYfevoxcvCFIeW8ELYDm7aN7QChkVJF2WXoRUnvhqpLFo3zS
gOzUuXpVjS7ZEYWHTPLPI9etHz1y9ZqcJNHeUVncD3537Lva3CFvQaRHbXbK2T+I+kZgBF/tOZnu
EB7371yAdpaRUuU3T3J5ISyIe418D1K/y1WZkVFElQCMKIVWvbfodGU5tjax388tGnL4hkm8Di3C
ElI8QeKBnqa9rW1KST/OySOz7qqz2cdHTVGKa+xO9D/y1D4ve7Xfjz//lkDD8OOqnkqx1iJ+xv01
8qp07Wa229k7j2oDv0iITQlzM05GpiLKFCHY8pzTasSmHpu0S+7k3SwfWiazQ6KaqAHFzc2E+7xE
TDgULs6R2PDT/1Ivo/XOLV19OVO2zsfOBzVsC9BfhcU2mNv81g4pemsI5LTskWYD721Xcl/Hcqh9
nMqGXRm8uX2fmfkBD6Vm2f8BPOb9yh3jtfAszXNtw7YdXoxfZk9wiVZXGo5/ZsH2AHsCDj0NqGNh
YuyDQS/SLdp3fqaYjJaqSg2S86Nekl8RT+0xK1A/ejI8xqrcI1XZ+dAgB9jJjspo66taMcuPTs04
5mDxXKk2Mjg6euNdjBFkpyH9vmv8ULggOBdkGtUbN1vbjtO8yxl2pibPnlw/8x7LVD00QhyiuXwu
ZpVSNpVc/XHJ9Eiyoj0rovgWgvyL1VY5QX3MqTmltGjcb6FoZUpaex0z09UD9f4cd8J9H9nxjXid
dZQl4b08JR/Mtii3jsVG68c5+S1ppB3jeC4u8rxaInEXiQ5kCg7EKTvjpyRB/tLGbXLXFal65/si
J3DglAjsAGh7SYos/6A2Fj09dnoqOJz1DyCdKT5UsZ4R0jqqRz3u0iPPPiWG6aibyKFXxMLXZwTr
92OiuquSuKytVdXKVYmq0+9vFLCd/zZRW5qqWYZmeWTnERL389qqj0aYxxO238DPzXUlgsjizP9m
WYV7Z2SoUvNco8vv1b86Jkw+SGZqsCyPiubJ1dEzyKMhjXF0EHmW2H0NoMP/fv7Hd/w4Slho2VCw
5G1XGCZFtARVOWFhWwr/w0P955E5m9/PBVb5WsJ8Okk91NwOBjbAntxFtaWYCLEAd1WvCZRIiVuK
I6t6lh0gO33Iq8h/wY1xbkXQdpw2LOXQMANanNBhqCvdN0rswSgKiNW06LmIroZR4IqUambcTTQp
hRCw9/2NNXTJB0yV5dG3qfYvVbuCQKhNgMxkH4aE183OXOwL39WvhZ4QPKkqkNH9R4XFU0dkGN0y
GEjVWYj1hzIft80Qjy/dhFHeKoobHcFwPZVKs0cpCBJIzM1zYjb7FHATViUPy9dsTeG2rpOnTi4B
p8xZNcn0QRnK8a6CBvqgR9VH6QsgYbrbstZTDmDTtM0iYyaNzkSohflezaNHuRZIA3UHdztF56so
EMCakwaA8lFHZPFQTD2kJZyStjuzfhqrHL8i4UlreW2WHnbbSqmUXREVxmOhI9piyXXPC1BvJUBE
HhWNxltGSmctiI52DEwmUKEwNIOOyI0RUWdy+kuYEtKnV6CT8zm1247qtlqgqtSqlW/Ql2AdN90s
G3lB3fFfbgr41G1E/6EN8fBuRBFVQUg5SeCuZhhAPRolPphskBh58f7J1fbM/37jsmLeMW/kp3Ds
lLWcMIVxgtg5kq08FMKrhESPYzgSx5MnGpQb4enSuUNoUZTuWhOWscZqeKvaiHCOTHuZPF8l4xDj
hXRIzNQFHyh64S/tqHBp8VqiBFhVlVdVSXnfqyDekDP3mjYasR0qFEYyUtdGS7vMplj1Eqlmv5Mx
r0qfTE+/HJEotTK0Ub3w+t/LXm3HG3Bq9PxVFtxi02brrUX5VpbeEhe+1+w65trXhN9AaerpMDv6
e8PwH5O2sN5BG6z3/FbrUIW8mEQQaPn8koddeJZu/9yClDkxox9m8mhP2OuP/TQ016i3mFnbL3JI
LHXnvRXb/eOydcwHcghs2I+CKkrFFVRAWSEAh2AXRPmV+kHzjn72O12sw72aUr7ubuTls4QNrvLK
K6ohO30CPiUrQ/IhFjOzPLKHXZHYChR28b+Suyv5UOjRvDec8s0G+L+p2Umsp1kHj6UKT/NyGJT+
KbeZAkI8UZulZJ0692T5kbXGTv0gcelGQbcjCVHHMetIFY0dPyhVlCy5smEWWYeg4PLKzCR8vHQf
fz9wm+qvdn5WN6puao4BPM+zzF8zy9Sa/6FhG/VJoQu9x9GF/dyPzbPvFfM1GioNsQkEvTjoI4DN
Knan2dOOktnhZmgg6ikv1pl9qhptWfWbfZTekrL7LO/lPjeTm+IOn/PYf8ZDVrw0qoDzUQ3jIKnq
6UvROR+aeCjvA3Tx54i6OTJqyBbslaKdHderMNVdqJwo2+dqfOXDhQu/DdSTnGXqEQWRou+wmLg7
JqHxGAX1tHX6+HHyS+eiGsNeLkobzaEZ2DSgQV2tvJuyGWsvDoTG1a2jXMu1LQx5GJEVtCXDEVxn
WsizLyTZEPuJwX6OeyVa6+Apj6Ye589aQhwsvJf2oVfsYFv3ZU8/AF9oguH8avHBXWFpaW5Z66rP
GrG7lvnqEx73KCk+agzDYJi0R+HrQJqKs0LeC1QPvxCZVz7hSFXxmjn1E6ZmfVfXXXQuXS8+kGGn
XXqLOzLX9CdSSvN7GO9ME+TiCF7z1ZcOTzYYyg5vVLHsM2uCrM5mGOIKA2WbD6N/iXWbVUYUCClK
o5x009DXkWZl99KvlY3k7yXmmNC1D6M1UnzREgqLKxVaCkUiBCuzEm81gx+5plZQozVN9F2nzMpD
3no7x1DHo45dcxv1DpR6PUO+1vUdkjbb8M+D7Se0D3kVFCXMrrk+qPvlSBXWrFzHEcxmMTl4lVfv
M9PLV0ObTNc6cz95eVNf1TltxpWN0/C6PPfa/MwsspGn5IO+fMt4VUhRu0idaB2N+7Hqx1OcTd+E
ZPDM5Ko+2GNykG9LXnTWroCzuQqGAfhXaOhPBUnHcKqsz0svnUwrbtumw7Q/9sSuBrTSO1N588v4
fehW5suckJ2WJEF4tJGHXWetfe9govyqlHhTOvyZK71YlRBqI2arcJvqdv/m65RV3al6xZqC9dqL
+w+1olRriCJEVFbupymJo7MVNxGKNo70CMQHqeaHWTgYZJKTTHdyCyfAbt6UybYqvX6vp/aLFdnz
IYRdTwJsZ5GoJSWKcNTY65lVQKj7mAlynmAcaRZxCzN86Z7y0wFiB8RusXGTT1mt9Zs+n4NbZJkv
kqNVdO60GozJO6pqNmxNbIrbsRjUa9TFV6lJkA967mvbUo08BMbZO8konNpTKRBNzkzl2YjPbMvD
p3JqsRR5HfO4XInojfrJSW1jM/uqdVYdBDtlnr1YhtqiH0NFNNWtudH67tBZBoQdJfoiRamNQ1GC
aJqbqlTFfRMk64kgS8YYKwNKF9BKKHGX9E71zrf9emfFs3vqnLg60CrXuFHRvCElvI5qVu7HgRD3
uIw90L1BA8aGlUvWdMcCOP3TUFPU1r067I6uXhwxHsZ4GetnSaTU7Ls+xA75A3OTKeFLHYFUHZL+
nhIvvs62xU4tjoKOwLhOaZ1baLePpm0Md7Kk4bv941Cw5Zw8DMsZ8JI9aifvFKajQXxL4m75y+Fz
6egz7yf7pkXQoCRjfWmoa+XllH6OakY8BDzWXV+Yh16bk0eNvezan4iWlE0N1sD68nQYYn2z7KiD
aS5Xcq6kJytAmDN6LbQM66CBFTEg6jiYY5le3G445p4HI0NYa0j+mS83GTSmOXawXkgGepDOG6nf
sgvKw1o7VVf52XIQM1PoSDFRZfkWSBHzTxi8UcEJn9SmUeASD3ThlakRL2WqYxUgBSLgQ0t6nndL
iJqOBIWrhI+yHy3iEJrZss5uM3wyXVH0KL4SEhKss7HDW5myVo0Ze5ZlhMHe+oWyL0tkoYHnbQHO
IcRs8gFfFp3vDpWc3LfJjZrcslFEw04vdYET9kOjz+9DMXKWKB9PQVC9BCqIplBxP0uspux2yr5K
52nIfAy92cV+GWysIPf2cYa4VTEjiCAKzVzCGpP/gJTUzF/SdB1+rUMR1bYsEJpoW0Sp9S+l1Gq0
2pbKukNzk9C9AtKxy4qLZqrlqjNepviQ210UEiJo98l9aDnBwZMoT7Yvz4sS1jPGt1g1o4MeaGCd
7Ep9jir8IpYHJylCJo/3tAchtThcZNWJqgCknCT6VKeCmytUTNL+4oS+dRM/FArOT1OFDPY9Fdwj
NNLsmXDkkgTxbjjL5W481MFuCpt5W2fql6IPnGMACX6DEC3YunKPRTZ4uaWQl2/qsnDua9t37tN2
VdokTsgz9jg799pUfcD66J1+nIoj9QORJuM6yBnys3iyy5up1/bFhNTIpurUgEKkHkws658aKHmk
qNZuUZ9Q32CBJxZwY1rc1aw+HZF85OifW0rDybWywpe/Gk0ImiYXosBuD9azswPAIQ3Gb1l0mIeB
HaOhDk+xrYMxps4T5U0ZrA2a2pvWCon1rm12Y13yMUz9t6muldeJeYRQONxC4/wNbug+EAcTZ8AF
tLdscmDUikKgBa08a7TyJuklSZFWG72drWan2t1dOmGfQvaQXFJcgaecfOwfp6w5f4hYJz70RVaT
OuN0t1rXwltu6yxbIHR89m/mXD3mRIFcSqHZQzrk3sEMRgsXQqw1YwPzvwPjTNdeF2BSNyfRwc5Y
U0qjKvIJjDlS2BJourWt47M5adb7ce6HGwhg6L/CHcvmrV+oVv/1Zfw/wVtxX6T0D/Pmn//N8y9F
OdXU1tpfnv7zucj499/iZ/78np9/4p/X6EtdNMW39rfftX8rbq/ZW/PrN/30m/nr369u89q+/vQE
8zuEkAck+dPjGwq2Vl4F/w/xnf/bL/7tTf6W56l8+8cfrKDzVvw2Cif5H9+/dPz6jz9Eu+W//vrr
v39NXP8//li95kH6+vWtCX/9mbfXpv3HH57+d9uhGIhhwDV01dDYWgxv4iuu+3dVd9kEWw57KsYc
vpIX6Az4k/bfbUPzTNd0xIbDMOw//tYUQLr4kvp3BiYPPgwIOI8lxR//urSf3sEf7+jf8g6of5S3
zT/+0H5GgjsmwTaegbacv2O7pi0u7q/DXRbokx0qXnSYbCCTbRW9S2KbjpqyNaaBHhF7HKrS47jt
fLRSoxu6q7+8WN+v6Kcr+Ll35VBmUw2VPiMp5lguUfX8fAU5uvmmz/PgMGEjXQeatyXmJHxoG5SC
tlGsQP3B1oWNtG28nA933pK8iR4Dt7/VrhpN+fz7C/p5Aliuh9ec4pzhup6p/TIB6I1LI6cgVkl3
S1LNUhwuJVongJBg9BznswouZNV1mOB//3clrHi558SHTP5h9piGpaNK4A23xYX9ZebJe7JfaClF
h3bj0OH2s1p4BkyFAoVnrjwRhNAOa3+wu1VkZIeyHz7WPtmQjoAAoLR6skJiLbuuf/f0+yv7uWjp
uCwEDMvWPT50hkrN8pdXpFNnZ1CcNkffj308awnDNLrS38L3QBXMULiOa3Pe/v6Par+8D/Kv2ppp
YuoyHOff3gfAyDbz3Yz3A1szJtTO3qApdLYIoj/G1tsc0OabQjfbokmajiQwfwQ48GKlavRhVO1i
Y3T0UnCk7t1iZjFqxNE6yajX/T9eJp8UV9UtlRdG0zzuoZ/fNSsx5yG13Bo1GS2ekDaGMmABsBlk
hHiUmTrNvzQQfUm2WmfB7N1a4xOdtHZbBoFzSzaDTYEqyUv3ynKutTR39x+u8Oe49eXtsy0QFo6G
lJNr/PkKPUWtnFF1MnhkpXV1sk82btNzklLtxI/frak7bnrTINPHK5MdrornguLoE+7fZ9XslKsW
eMf/n0uyPdO2eM00+tY/X9JshmOIyS075K32IaUmcjK86qHJPOZ0oQxyhVDQoIoAE9d/wdX8ESYe
ZUSLLMeoeGK8vP/9FTm/jELy08a7Z/xfys5jx24k7bZPRIA2SE5pjk/vNSFUUhY9GUFPPv1dR6Ou
/AUJd9JodBcqM88hIz6z99rXIxfdg/HlQ0odYaBYEO0hsZCIdC2I9I1566OrDVnUG768mUaGMTlK
U9RVwv0x0A9uPdqnbO1+UpuWtf5EIzFcBgvtyeo65omgOesw+VTkRd7d4vpMD5DUMfCCDg4zy/Vi
/rohtKfqnShp98WQp7JttsDQ/QTy6cDsE+4kmD4CBn+lq0JFQALO/PxQGR5BGwr76FYx1swyPPMa
sjvS2TiYhKnKoCZbOJSMGs66Wb8ZZqvdbwnLAvbSgIQVqWtNORMRx3/4SVcBeca9bKSecV7aPcB0
585pHG23CGxItmKn0vW2t4NRbt5ROpDrtHz3GrHeQQ1soqHm7C6b5dYBfXKcKnwgoFuKw5oBZNLU
GP7567Kue5L/OSs97kp2KMTG2y7pi6795QEqZ8Y6ozDUQc3Tp3BHFXGgViEqpuWYSlLnki2/Iuej
xVrFgSwg695N8vHYexhSXk2tfSvX0d0TIwNxvXtApwVgyIcDWkKwuoraoxn1J1UfSLW5GJZ4UIwf
uZDfEYM0ilj5yePp3GSNuQIkkV9j3a50m5vhqtcU8pAMeJgzQ+H2Ll39qRgYXv35Q/h6d//6EExT
p0wwHYsdxpcPIW8dSqRK50PwMvIUlVZHUIkYjThXevdgMuWqJmRDnvxQ1Wb/ZZn1qxP68h14DkNA
x6UW0cla+u9LDP7bG6Zh7A+ZlMUOlfJyNwhzv8mxONH/77OukLfsIwEUulXcpJ79KDb3DN2LRNsM
SsWs92u4kajOhD2j1vDkSYPqdJys8oVJwD+uX1Rh37w3VuHsIR3277lSDOcdjIgq/XB0fIysag5m
tWF8aqOsGdSjebW//PmD/sVq/d+/9HoBUrcZpuXZukHN9t+/tHX0IlcwwQ8+QK9gs/UXx4eOBSjm
rkqrYO1M7X1F1SeB2L5P86wwglx9Cfbwrla5vC4tCpy8+7lUI3xmX6a3JbJy7PqESGRWpnYQqfyF
gsY8wMI7JS3u2ckwIDNlxU2tp+musT2XGD3l7h0N4pk/ED/ulddNiMnKti1ZYxRgCXIIyl5l2IGY
RMI/UBAZfn02yj53j5YKffIyMfM1S0hQK4qFRQ0hO42b0p6TuHPBOrFODMyLvfUoSZV2bF1Wz/St
SCVRfhVefvjzR/u70oIP1XTZmv+GkrvNtipNzBnI7ht7x38zI8NonJClhjgUNfnHHFB/eXB/qaG+
fp2oESlpXBRu7q8RwP8UWi369GpbAdBaXrr+061eGSRJIp+UCbdOkcRYDqnB4iLJg0Jq06FKu8NW
pFc4ivM2DsZ6zKXrBGbPDbBk1SsTCXrzYppiex6toFZme8m8y58/KfH1yOMh1PmoxLUUMgz7a50M
n63tIFGUhw4hR4yVl+6+LTZQKfBe0UkRh0xzO5xME3vN4tuAy5IVvuoAamUtUgAGqx50utjQ+Whx
Q5Z42Pp6fnGT/k4Z6Q5kRxkPzgfb9gi7OXm9OsG06wknU5TMKfMBG3umYXduRE6zNxIXYkt/A0gi
36usO/vsSy++y+WHfm3d117/IjOBmZ3coJ1XYKp081acpNX+s6xjtZs2UwHCKQ6UJ8zFvG2HbsO+
nxJs2Wkje74Ai8QZ5plBXcNI8KxZD3SdJONt7tMAkRsyWse6s3QwLeDy8AtWirJ4zWOmhOVHBh04
SKYWhGZBcqVRD+ZfStQvSslflZWOTNrgEL7W7V8rdjmAWcibvD6UIA7B4tc7hz79IhP7xcrdgS9g
mPbKKiRKQkl4qeX7FyfhXEY9/5xhW46B/COikthIiYJaTiTWbUh9r6PDVBj7vK9kNEEVZ/RfaJGy
+ZMFdolRZ4LPMjdhnXe2Bw/tsYUfuxfoqe0kF6eyiSfD4cIfluop19cqFlqVAGpBub/6Jld1ZSDk
v6Zm+H1+7MphDoqxJG1jDf22PU1J5z3MwtP32YBIBfaXdyx7AnqSzhKvlkx3ZQa92LR89zursYvl
knPVd3Am3UZloaFm+5Y64yBzOd0XfIMCRd0tiUBPzOrZpeczg9FV+jsWKArkuH+xnUU/sNxEw9//
pVi4lm5fXnfdd6EaGbTUuut9Ob01gpRLT8uqQ8ouEffxyozyKl3zeNNRq/zlRPvNa4rCQ0eDiV7c
pr/+713hOSWwG36/gwL2TVAFflGtJATQTaZylwiT+8PytRt+0yQqevqpPx8TvzlQDd0hXpWOhCr2
qxLUXa49E6nRB7Jr0ptFvc6rHfO7cuIz4h29v5Zixn8FT79eAtplj50Xr4Jwzev//z+nab2YTWr1
fXWYmjo5G/m3PPPv3VnoCCLAvS9NVwD5z/eZcAmV2KiGs6Q/+fCbdlXrDgDApsfNq+7+/Dn8upO/
fOuGIWzBhX0Vx35d2FrI1ICXN/WhYiR+2WA2OGWH/EsnWiCd0jyYlnS+OCVxXlmWXL3PZEWR6KeF
NC2UEZp/2KK9mI3uJMt5x+hzuJiDkeClxagpRRZDhhXRL9h+jRz+sQVOEeCJRCnh26DJ7PkvT9Zv
P2kaJqZJjo0N8GsjB+HOLSa9xFhGkPkw8PbiJVRBAXrulNRsgs0KwkdBIoiLkxsftONHCkVC3BjV
TT+u2i7tLBn6zaj+chIaV1Xb10/7yg2z6eZ4+L92wWaN6x8nCMSvzHqwNO3CxOBi98hufJaSZB7X
5+BQrc4MaMuo/vbTf9PhMr0S12GY4QCh+9KDN16uelWbEktIl9yM44I227bOfAs+bdS+ZrKl10j9
MjZTpvJOqbtgEJw7GXfSLyMjH7K/vIa/nvqvH4hLxShcxhd8Ll9+JeUhunZm+oCGcNpQWqwx6Bgo
JTwPV9u7t47eJU9hWizuDedJEy4usOeseGAxdnEbkq8rZUGDMU5bOicnc5zzvZr99VKS8FKmqLMH
a1svaGavRccLbIy/vEDG7z5U5A6O63hobv9PlURvm0yT58iDnemC4ZwOSBg9SIOZNa/kDetfVn/X
8UHRtSe7Qa0nzDW9mF2/RElXJkFR6Q9/fql/+zv5wjG5cH0B9/BLy+FREuiq5w3oXPTirF2ulH9W
nRNg80M7jDBZ0iqPQGgBlZFsaGkaptDQF4Zqvl09dLh/zU3zoj//Xtcb5OuXje7zKvcErM4k9b9H
oDR6SvnZw6RO4ENUMK+IWL5CAaRCqbs3ME3vyeyq3f/3TzWvs1ODlAnorOaX9q/2rc7Z6kwyWpIv
v/h8rijryCLNCTVgQVW3AEghi/Ivz/bXQeV1VmLqHEQgEG3D979+CxWHuCY1ghPG+R/N86yLLumC
RKXQNacOWcSs7ne0eXtpmOwxMCGEWT9yIl7ZvSmLQkMf9DDlyg/1TX12WvG3A+E3lzC1B62p7fqo
cb+OB7qW9eSyDN2h1/r7pJcbjgepBQhF/HCedP9QT2P+bPc9AU4NvA2N85QNz3GBWT2TFXgphQOY
zvCO6HEJWjRJcQZJTsCWJr7/+Vv8TXWCXsTx6VYN5ARfFaFEB9nWwCV5qJBQReuinzJpwIwuIU95
7l9KoV/j/C9PKpWBR4ngC/w9X5/UySqyYSjpZzovw121rt2hmbUs0sZbBHzPeandee3DzOB9tzVy
OdaaeSUhTH/7gn4zbrN1fhGwwgYOo68tGOIe4CVkJDHchQzod+JkO/apY3uHVE6fo0TplGq2/QGA
7j6jsA1wig2nFMYuAZCV8ZfP5Tcv8PWcY9BsMpBklvHfF9hl1O+tZonRr8nTiGS1VzWDot4M7JW+
uCUq+4evl+VfXuDfPKWEJDPcNtgbULNdP6T/qZxWXZFFQpjjodlqimzUo2K1/lltedcJ/24Yeuxk
msFmcOH1+vNT5/zfv5iEVBoxg7NdWNyc//3ZdZ5qs74k3SFTax0mgz+Fyp8hViAdV9X6gd/S3uVb
+d3uR8iVAGFZVlqnpZqJWUzpDzPZlztd98eowiSR1d8qnw0lGTYVQRqkBWO5wWWvsiGwE6F/Z1WZ
Ehi5NI9r2SpkvYQegZufXjdxmq0fDmQwgewFMRELda0HBlMohNi+0ZWxVwqP8rUQN55K3pyiq6G4
EyDLXOFKlLsXKEt3VakLXHmN92AXVVxKHSCF6ahLn0PGo6qzBtbWOlYsrJvFYTY1m/SSY9N6cyRH
6+efP94vKoJrUYwZ4lqq4cbikBRfHihlr8jRmf4dtEm8YRjsqMELaJ2+duD6AtXaN+O9bsioZvji
TPUDAkCky7ltR16L6KnvSZPpGpg0o9qcU6YrGt7eO+M/v28od48luNzQHhwo1Mvo7ojHM4K2mdIr
hRxZb8vF6PXfFgzSWzPepXlt48S6kniIlAwqn4EaBGCa/LoPWt7vSOQVnCYNIjUdWABeqQ+MbPUP
ncOaPNU+lI15q03mm8Trt/0s/rr+cigXeeb+ezi5qC5M92o6tGguv9RM/oZXP03BfBp4FwI39yXa
BGZ9m3+q5/rJX5z8sTUa7S6H49v1Sp700cenxObsxU8Q//oBui/31ZocFBEZqSnLNb8zHbPkAFmo
J2n5jgRPVOCCAcU6Lx9kI2aCjGq9pCH1Z+e19NGOwT1CnPCuhsm6bz9beEZ3hBX7MYLGCbp09bOY
aZxrBcpKuhQUXneWbkJ8Ib5DhjjkQLR+VJmziGHpHLxpjKnOb6p8Wc+jXn+zZtLHlpZuDNGmtSBo
GvziRmaK2X5l1/sEB4C79s+dv23xaJQvBME8LyiMmU0/+gvM/1Sq2MZA9+jhFknhNt8VQOEnxw97
zQmtUXtLCHfGqTv/m2JpRKvt74YGVphnlzpeSNoHo5wHRIskiartU2oOv4meTgRdqDloEylCIGb/
bDoiizlpIg1wzqEvQBHCCH/sPQHzeeQB+dn5iRZB3/x3rbQfSZfEmpPsy6z6V7rZv9jlCRhgtxAY
qo+wj7Sg+cwyKgvCjCo0wIgo6wvquzpS32XZpCBxvU/yN54StyZVqUSbPpNLQrJUwDWdxBllTTjo
1hPiPNKh8HnVsmOu0osXgsMmDo8tA6NXhtAdVIwZ0w3cT8vmPmWFAKklP3sN8hoS6PQwH5wnN1uO
Se3d2t74WkoBCNofMRRWDAQ9ey54M7BTENMU56LdT5xg4VzlOZOD+T1114p1+GfGzgj5t/nCIDMe
jOw8JZsW9R4iuERHjicmpjdCFz9JJ4aTo5UIdkot0tc+Z1eDkGzWqfM7jbzllSlwjJOTYCckOSkZ
dblm9BzL2xjNCRLEugSzWnf7FT43sSZtFwr4OoamfvRwak/mkp9L19tCl2kvHkYiiaw5nIdCncYy
R9YNYV2mAIYqmB2bZfT3c3Xvd2V3WdJpQJEnLnORT1CSSBLt1+7oVY55vzr+ZUvr5tSvqXej1Rjt
G2QE8KpGRAOZdoJaJgluI94rM/4l3sEH/LgW8WIpJyDVejovlHsHa/IBDy2EwzXqjTA4EXsoDoLB
GDZwN1gamsl4VgNgPCbFEW6OITKW+YfVyvdRorZyBrONWBluobHiZ4ILqSP2hujs5tkVQ4UszkaA
dqXRzQaD7lr9RJl0TvJGBHr6MOMFPNQp+OpqBbYFGTUF+3zre9/MOsmZIXq3PN1p6NAl0CNKoml0
D+zB5JKHQOSD1/xMMd6HeJ12RKwMMQnuK9EMZWC64taSfJupNjbs/VTgExiz2s+VgLWZp4nJY1Ts
fUsxlQVssp+WKZbQ/25b1d8XHeMZqzMfgLZ/up66INW9VcP6gQnkVjO6YTfi5CB5g3wZ7E2qeHEt
KYKqumi9wQM4j+kez+m0S1LAC3WPNqA+ZKn5nSlqfpyr9UA+WJmtFj4B+l/sT0Gn0SSQdvwDb/8G
tXowwpY/g0i3uPOSO99Fxu5iNEmvNvdS9scVHAEXtne2XXmXwfRjNwi+SrkAfuz22I3JcDYIjrRc
8hLcpj8b1HWOLU2mjJUIoDE+OTDNb2iVL4x4czgpvDv+gPJMes5Or/M77F6LWURAyefI6PVnpINQ
GgHQRQ2kJy5Ye5/0HUZgPTluRGTdwOC6N+X18d7IoxLTbd5379biHeqkD7cpi4HIQfhV4w9D4NRk
XXiWi3ah5LLwaM40p9dvaZvuE2t7h1N4xQAVPzyNLcxsF0eV6Q9ZvssyCypPunPdnCRvkpHxZ5wc
U7sY9j/+wtXCmf1PZ3IiF30NH4MkhbCgjg/dltjrpOo/Vsu8mDprLNGWFYHJTjB05kRU8kIqALXR
BKUACA6dwSGl0aJuaW9EXeYxF2Ealb3dnfRsel/rPKxKc+/YfFu50RLs4/xYDDKNtpy0TP/e9sw6
ZM/+ImAhpC/byrdetaHwzdsejmvAjp3kxax73rr5rJcUPxMhUIWFTN++hi63sggNZzoiqq+Pw0Y9
0Ck3wOb4MdvVU2mJZ0sY4aqM+5SgiGykcAfoCD1/hf9a9BioCa7QAYq17GyAGGx6rkgV17cwa9tn
Vt9k600Ob2hJDVIwwon0Wbz4qTkdJswBwH2syL0+edJtTpvMoqru68ukJFcCkmlfSyKISha3DvkV
qKNxi5VdABzqcxX2D2WPb1Swz2SU8tlfz7mr3JzIiHjWuTF0J78wP1/3W2keCCE698Ny9L3m3U/b
R5s2B4nrQzZOOrdX7nDEuuxJ6vIq4n8GJx5qhoBSzLNw/aRb4qFwdLzhAR0CcvhyPtv5WY71K81L
H6x5gTfDhCemvbTo50MmzD+I9TtwCIDzXLpnx+E71KzmW766uw5EHiuub7Nf7DufzXTNby5X/exx
4M+gOaIiGa3QOncr3KVs6b8ldv+2at5R6zHKkWeCiJ5bprgvEBUEliyfFiyBqLb1o+NixJwC4V7v
WKJoeoVmmIaZm2CJlRIHWy67OTd/KlfsJnAHrjSopnI/Q+tkPRdZSYNv8E8lnOHzbbdt3sWy+Wn4
TkFTbimmC4odCzvKPrfKQ2MYhDcx5RYGY8i1QPHcmzeqXV5HY37hPQT3vWb7iXR6rWzIR9cfHAN7
q63vFpJgAytt/zWblUuWQk4a3JTulTpZjOGw2ftlQ/S9Wt1NZlv45BGq45MYd+7MOgXY2R6m4Cs0
KvRi3LsY5NC/29oDBKS9N9RP+A/eRga0ccLrFMwOakxDV48+EK6wN03wJsb80y7ds9r8yFnSl0Jg
yQN3xzpvGgnmgWgYJGItAgKdee9dklIdiJlOBmNkSa0i8OGVhPac/9QXNlBl4tI9AXVpWCISEjLv
oTJlgTcftUqczIE8ZKg/CG89KAH64p7KriK3IOvIeebMxOhXB4R1BM0whqPbeGEraMlrz/tm+y9S
88rQtTXC7k0XgMWWYcWx4wydKda/t80jzF0tfI35+kaT/bhtS0LYTa7208Ay2FiWFHYxRzDkWWyR
dbcr++quF8oM65IwSHc7eal3X8K2mCVHL2rff4ZKVkes+vAuZTdg2J+6yCtaPxwh3gSKO2LXblhr
pfs5djAQxiEhs3rGI9HoFFulaxFsQxgqUQpR47lFSHgYgqNtACk3ZDtoLA3IuBwQDcjqm9Qr9Mvq
vLD/vkXTftOWmw3ZGrRCtvJdkcu1nybEDmkTbwLRBdZ666hbFAcl+yRjXcZYM/RgzZYyznutDRcx
17wJyT28gixE/5MfxWyF5bXwVUYvObfWCFMtq/JlwWGQFvddI2F81BLPujcRsk2dFVJOkD6vz+dr
cTW0RN6CtO/LidUlJQ7FmOUp+dCBs2LbrvgyOxN/AmAQ5HJEd8qeGkD5e0EYhJKU1O06S+5N/Sj6
EqIJAnzOCffcyilwZMmytNBvIVjEBlnvAQ4EmDoSrYtNty3S+0FtIhg5vOd1jx6mw9jKq85r26TT
N4et+hnHzlUswD3p92wW9WRvi2k5YGD4mcMl9Ehe9+ahDxbhvpXZtemaCPuyUut2LbWfaknI+7L+
Sdtv7dSCxYQALofmqa8w8pta8yiKeociiqraeYXLVofN+DLZ88MAITFWjnYchwoG//dipFDSOvmS
mQvxRXq9y7ZTsfK7MXTD4cProefZXZEsR9dv434hWJZdU0C1/Am6jeTu7pyhCIjTezP7TqaNf2ZI
BjlQ6M98p3bGxZJuP5M5oa6DfdI3pE3QbfnLFlSzonzGaRLYM7Vrt5k3k5+hQPG8d94evpBzJ7MT
2uDzMAJ+2dqC0iNdo9GVaIN0TjC4okrqzygkqS4L69tYqZ2l5vfKS0D+Oz9Hw2lCqXWR2XExLbbz
M9dBsyZNXI31WRcaAcptXLvloS3UXYrgjzy75iP1fBX29u2ioW9HAL9vtvxHYjQvfJy3BLozCukj
+LTDbeGox6ndOMtVA4cGWl7gj70Nh6+4ySvPDLZk8sBjGKzFLSZ5lvngac3nMKw1eItsjU0fwVaC
Ob/nLGM8swXrHKs++WRUzbpcGK99YT/oIPBNSR0JMfxJryH5edBE4jIvscWXOrM47+TXdP4dtUiA
qYpfj4HGJE+epr2s7X5J3DtlEnc5Eo1I7I4ZNvJuImiytref3pKc9DU/+tNAcHnrEBRqtDuKgps+
XbXAaLW3rdRDaKGw2MCWZ7PztM24dDYXkYZPjmU5HbdUWKHwuBo0/yNx4KyopCuiMvP1iN+85o97
3MhljkaPRBO6izmeysKN4Z+oBgKRXLYxFj5GGQ5YXuhS8D8afvY4eiWm4YxuYRjEp+fmW7S45e2W
2Vj93O3sTw5IA3WF9DLb0YIRJTMDJu8OA/MTIqijGPvPxGCbWBnZjSW9fwGS5NFSICO+84UvmaIo
O5JLg6miTy5dZZXAGllAWt1Fo9crJ3EwZb1dbLgvRJQiteNU5menFJe+DVjManAHFEyy6iU7C8zT
Vu+8bSnviSy492YljzAFkqo5sLkH3zxcjVjBNPef9mh/t4hEiKXTnCojf/Z8/tXtmr41SWlHYN8o
l0Kre8LZl+JrbViWFuINettJG5zn0pwgazIqC4xpRTDUiR/a5vzsANdEzYrld3DdTxhEUVvoWgR7
T4+6fKSI6n28y9D5COAReFh0BzfPUdOGmom7QmUptWO6ghojbhxhEyf6nHYUg64H3aSw1kPbF2+k
OnU8cB9cl7tta5+cJkrxfmD8tcfALihADBjPwcqjJAlk9/j3MkWjeeU0CXAgX3zJoWTkJcc4fe1Q
TC/ADhT94vqduW6+T8uVYNwON9hY6mQ+hgC6HuvOvKkdUtyq5Mr6LLcRjpPz6NekMDclmYNiGPYl
ZUcmF4K+nLgp/e+KNjJK1WBEHE4PMmWM4DJykgtN2pqnxAIsZIRpLhHPyxwbRMZlQJXApxtv+SDS
nSBPb3WpGGmv3TL7ITL1ie61Y18tqe86rufB2l1NsuuV5TNgrsWM1a5Ybhpzl/gfs5ovs6Rrmq46
NYY3/Y6hS809WBzN1fMjwmlw6DmgZch6fVpaOLh9tnRBs/A3ORMc1i4tHl2W3reb2byXdefiK3dU
mGMq5JJNriHRRLfV7VHvSpZcijjS0fzcLFFGJDRUaNWtO+455DaAKLwKkjSCtWuhTkXgURZkU7bv
OoK3+q7vooYioKehilBUzBHyX9g2mtnjSLtNUme+dbwr07ma2rBgLswOoIILOP5rGnx8C3m+Wm5q
cZoXxs6fQTmXswxqtjY7m5lbWmz2ecxTylR30/ih2/3IaU17bkXrsN1M+RoXQ2UzNuUdM2T20ygy
xBoAgwJAcggNkfaAabrQBcmTtNV9tZHAkfb0az5Gwlsrq59MnDCPeftjGhpQV12yRCloA0x19SnT
5kOjZyYJKFsfWtl0XzdVc0wmQNRNL55wFlsRIIYoQ30aityBOl7Y1RkUFCm+NISFK54yRkdMoMw+
6nu0UY41MYKhDyzD+jFzG4hKUjZBXsrimKQZEzKdZ9YnPO9pHca9bi4CWi9c3nlhqNYQSEFE0FPO
EwIjmDKfzThqDMpHxEH1ZJ4Kk/U0sus0IJL0Z5an/6jNeJgrsoUIcivudMnWNWuy/eD1KvhW5eZx
dba3Tjt47YmIKfHiucMap/R7uwoPFq3YFtg8Z4FXGA/k0H7zOIt25UrhOQ7kDrfpsnM5uKCuMDsx
1lPfU/Vk7kei8ucshxfR1MSGzoTVFjM+EIBuDSKkBliYspwY/0EDUiSclqFgPgbKXud7QL30CUvs
BAAQgFW+ck111SHRHPtStYrPOsNM7NZl9yB6+8AgOj2ZVHcXwmjI+mxjBa4w1KF4Mta13jXdjFez
qi9cx6wKx+IDv18fttt6LjKMYuiAnnnxltu5ep78hanqdfkN4PNlc3UGyv6xLgqE1oMA5sCiAr00
dj7GM/vVSF6yWb26WBqCZGDgqI0paZlGg5y2+NYC6g4BRmFlA+PqoivCfl5R7HYzMARlHGQiczib
t1NTDnuSO55RepE50FFKgLiAL0vHbvlGWLp5sctWhrF23y5RXyEssFPMJXb/VOU+qjrXnHYZtKrQ
aeiEfXrstqQ8n2zSlwjSC7B93nv+isx76SOs7U2IMJRsF50WwYJdzexSPsoVavVopmbUZckcVssg
dmah3jJ9VxLLthvdJTRJ2jtgkBs4nVBOOkVy6kgGuldsJVLU1YAwrUs2oodgSH0VERrisBQ8HCyd
/UeOYFBECVttGtrjcmRm5FwAk7eL0b7AKIM5K0OEyB8JtfITKZxVgOXrloDFc2rjwCfKj69rhB2N
OcMxV/smq/Szny7prlLDcRJVHxE4AXK4Ak5v+BWwSeKW6hx40KR2AOzjOsX8ykv3XVvgjaVmsrLm
h1TMFIONC5gUO61n9iMSQTQhbrOxvs5mdWt4gpKzWtyQrfLOQXd64sQ4sVez4qU0nrdtO7Aff9aH
uzbrTwWzoH1K31K6M/1YiulcPFCV4YOx5+bsddWNzkgXBt7e4/XGdkn3binc39jeG/SozGgXHqIO
y317pT4P2XLSCZbC+xxDf8WliTiZuFnxXrfF+mQWMagJZk2qefW7gdPZoU7fqldpTvbFHtEZG60R
To38IIk4cMnqOble9W4q0mSpXhMLwLHMRYznfb9VY3UY3C2hnuoQ6Nvu3UiH60JZSHQ9IUxxz6bK
CAgEyANbc/Y5Dp3QbKv6YKwWozKHasZ212+dkWVx0QBRWBZUySZTeyfHO08h+KRGKuFlHV6ndpDx
ojPoFNa9Ms6oG78t1aTt3Gq6Sz7K2i52HWrfnTFuxX2ulSPZmvYnZN+KHU1FdedZzYlwqlBDKQiy
PK6ZT8W6xVNtGhVJVQq2CAN1NWXpwR15t309fZUt849+kt3OUAPsOq8k6d0kpqiYk3AQKx7yXKVH
jFrcbeyr6cRS2hA7ORWzf1ApP8Lb5g+7F/m5qL2dyArmkR0r3xUg9o6sg9s06V7XMe6dfHwgWOJN
ZnwxydzemUCTT50mOfbcl7UubBSUliSAKs+PvVIRzhHJEsY0YoV+tNMw7lkqO0JR0mO3b+NmRP5k
QU44muV5LN0tpGZ9uMb8ha02XnRbIZGstZIo03nvVxo1T13NxMZu39ifx35LqV8k5k1qusxGM4pF
b5CRAu21Odm2A/ZICAYLbROYEa4n6vDJTA5z375BTajPTX0F4Bo0hJ0kIcmUodeMJLQCxnB6uwnB
CB4FRVNEIneDcnTT70co7k5hAMnGXnIm0cI46onGLAIVw85ZPBEsmLyQ9iwiaPPlu17Vnyy3vZ3e
beJ43SG7hebfCMjCl4otytYhyNqm6vvoriCrTEyOigSFAC9uyTkk9L1gD1YPBmidOethaQg7lP4a
d3w7bLN2AkLrvlsMpnZ5F6AyAmuSEyoFETVQnqxD5woINasHoE0Xp5K7jEmnayzpafKvuzDBWJLV
y3wi95Kz23buV9G1e7O389DlQWRY4ovj0Ig+BgLTR1bDbF3QmpHi1dxq2VVkO3KTUsS8EveWTUuQ
LEUTOzORppxgV6mvBGvV3INVHnfjssAlbBinT0wQN17lEoFSoNXWc1833zt3K2AjzBRGSUE7zN7U
I/6j8+6ccbBjR2uPrinID9oq9tD5XZrJ9Whp6TtGsnaXF0wevcoidTrTlyu4IMqd5t8ky5uoGgtG
zTNj4MxcLySS3uAkTFACoxXQvJYk0GyeLpukAkPQelmMNUeLkgXboIZ7z+I2ncf6ugImcdWetDAX
GRkwBSXa1oGN2RpXxEM7Lzes75YbCHJwEFzaRodgYiGau1//sepVeZfuh4r4YMTziuN9i3j7jMcU
p/WdGrd3Nh81JBomboRWOuC5CujLTOwHyIP7nJDOUBgOMcQCOwA2MlaDKWU8fQFrxs17rsaBNU+r
9HDs/UgvBo3dgrHu1padOX2TU2v+qcgUC9BRI+CaywgzwQ+1sfPdFvjUZUIum85jd1VHzqC00E2y
jupMhoZWWxtHVpaR5tZ7v5UW+XBdqOBi7Tpb5gHwXbXjO7dAqWShNjovhN/UrKm0p3RId3XbWSd2
ROZL99Puuza2xWIwX9XSGFdUb3qnthpYg4P6UwXUL///kXQey5EqWRh+IiIg8VtMeXmvDaGWwSaQ
eHj6+erOYibGdktVkHnObxs30Gmd5brbxD2ZaJ+SXgFGNne3uv1IsRrvT9LPp9a9Etmz3Ue688az
zt3kdQcx0gZkbJj40BCEVTSbzeOik31idF0dGg2XYqLQW0pV8knV2t6s/D+990PG/P3UjDd4WOxL
YuKgz4r9kgP/er6VkxafdLQPUC41KnoUsppYuLG5bD3jstl13/wCSUTE/2Fe2+5IydFrAdB+KojM
9GocatOMrEvTGWZSi7ba3lLmCRHYqWxbQlq0ISikKRh56h09atxo2EeYAdV5NP027psSLKPgrwX6
yTVxKaAE2nx7KGT9J7gLgrTPRCSX61ZdncHUHi1FnPzQjxcvNzYMjdYnPEGY6sUa2ZKF1ZudV2fJ
GqzERHwP6VPqZipIu0bs5m49ORYRbUMzxGyheNbc11yuoESTpbHycaJuJjmJhfE8t4mIU8t/Ry8c
q9Rf4rxoSMLd+GWGuth2tsakSbMoYgSxy9vB4I+nnXLorxVx8EBaRa6MN5p3MkPiSSk8ARcGwiOL
bDP8wIRx++ZPOhkx7loqbzxi9GXjvBs8dcHKTBq62bgGLGoByZIjEVf5Uc9pwi1U++G6z9VKjXJK
aBa+AookM//BpVhnX9ilhD1JotFPblzamgDgKeTq6LkMUqZ2rahJE/Li3lMnQxCu6+RhI333lvZG
s/F/vAQK96PqcGQW3o1sGQ2YHW7cXN5S/ACAUkNRVJwsLAwxxRuXTtsoz1YUwizzu9jyx6602SqB
DAPiftZgZvKjMy6U83bSBwIa6E2+SPi87urIdFX52pnyxJ3in9ap2JVm8866+1zkFM6tBNkGbVfQ
rVA96k46PVQttKyo99eG60Bze3IlZlmHXeG5MTzYGKQV23zdGKyDgxf5C0tHVb9Nm/5bLNVtrwjj
LEWGeL0E6TabuNUMamEWfp58avJLN7gUjLp3/PTtRjqRWR1cl6iv/HpAwxFe4KOyuLdWl9qh7s2Z
MUF6Vn6heyO0eyZHpaHjajb7hR65QEDUnScG9GaTt1Nun0VWTE/mkN8n80PRLWsIfoh3qN1ephKK
aFLrQ8+11WUIvnpZhZRWEkJZXGiD04PaHTX+IspUa0xSGMXBiikRd/gLzWEGE6/aj7kVbwlptofZ
9X66NYknIcaTJWbKaQHkplrNpzXXX2dzvv7p9j06Igpx6Z1MR+aJxE2eaf0OhymhE6cyxl3W0SFk
/v334/Hut5RDzDb3sk9pMtKKra38Z1gkDNi0xDtMGr5mE/275U+KPpHd4D6silSZyeMJpnxq783F
12YSbJrW2lnXzG2nTA/60Wr1PdErHzBlEExOclD0VwTFc4qlJM4SAVfS7J1NODGKDHZlfE5p9a0v
xVeCd/1dr04MvRJ7mwV6OPJWkXuFQolZOvA2N48m9H+D+OBqd8Penf6Syh/Opm0wwHkPqw6MZ6rz
PPPySDUNIbn7b8ui2L9agqeQyUi9LoLEtut914qXEooSYp4WhRtzSD8ST+IGFcUp2+xjrY0gxgpM
pPoyJnWWtJaKvLTPHWleNf7KU1VVBGy13hc45kZNTVBY7/Wk+btezhX3b/4IdtQDKfCCtFb+U1eD
fea/ukICiHwsqi8bD4sPYFc4gr/p5MIHxkgHIhM2w25JmvjS7Wqn+jVdQlhk2uBIn/XYvPKLm/Hd
elD3tm3d8xnbQSef5mS6swj/LAZEzdUmbWZMd++0xluz5C9bmt8k3fCbUXAfeXr1C6F1T8QTfJ8C
2WoaBuVqTWD16yetEFu0UhRL3/vvosX4n2qKOHe0srEpNDR8tPpDVU3n1CORrUm7ZxR0LxjwsLt1
hNYsCqhlcUKA1y9ZKbpaRP0MshmMcx+UiVgiIcBafXZ2NFrvuXxeeE0h3d450T4nNEXcN84W0GCw
t3txO7a8r+Sx/BnGp26w7vec2wFoNUGrNbM0Oc8Y4o2TheRpFXi1+rhRxD6uKpp7CyJrXt61eiJe
rt+rpPoriqvMr9XjmUqxsE/St8LbmshjMwH+WLfAF6itFIL5tCsIh6OwR3olGlBi3QJlK95ZHYa2
ePDkSA0IAYPml4LBOC8jjmkPAY7vV0E/D+/WzChPflDLAUDT7UT/WAgRzgTrkBpoXQFjKGy2h608
lN0yRT2Z2/Xct7SBGik/WhXIsgi3YvvIXUIvGfPuNybZioLEiPCAe0Wf1a0tSIhsxGFZ2cEJNtIC
BC7qRMECxkwKFxXewJLIPBDhWY/IuSGhrU6epJ9ARlnvEz1Eu+Zp0kn+ahGjMZ1FhG724bwSmmqm
iiiw/tEU0NNFRXyfiaculJnKAw3Weh78ZLflWGfIIDuUWgYt7ZZQeLiqFmzd2B6I/bsq0UZSBaNU
127sKdlZdpGxfQkrMge8ozMjIqEWF0kpGHTu9uioioeDb5PF6nWy0BNVvpwubVt5kOpwLtuQcFxm
KObSGkGQCEY3I5EE3Uuc1X7olHB4Wq6RKp4i5Evr0ov6jXpTWo1V4CU+ygL1AYKw51o1Y5h53qZy
66lSkF+kKB/sq4yn8V+L9uRKG9nl81oZZdQPph0WFIEEepMfsHdse7cQT3Wjn0Fow0lfvlqyMmOz
Lz+HBQFEtjCKE9cBdzJpT+1G+IA/jievqb6apWPgcOSLfS1m4jCJVWHyswjrt7L0J7tTyLyH/NM0
hignEmVvyK5B+in2lrXyvfbpwzRVr13rFNGSqiUonRwJoDdeyLvZ09kMcofAK+u8qHPWF91yWEWc
rTtadv/dlymxNSD87YhK1r+3E05Yn6j3s5gEH+g0RG2bPw9ZvxNldwP6wzM/FTFxx1yungWSZ48x
IIbcmV5xtLjlSBWZ7lRBA4slzzi9AWhcuOBN56WYiy70R/W7WgSR9kLe0P/T7ElOHChaaduQZlOO
nJKR2PE/VQZtl7skmJJG9dLNPoG49q1G194e6TvvREVTat3TWlNwTIik7GKd7XmXZx2ngc5cn1Up
OXtjT001or2hkEEKcMcb/EZ8bOsgkljHwWbIqnd9bf3NyPGKdXqyBm6ebS1hjIcX01xjU7roCMEI
MJQAHV8FhWZ4/QcMVxcI25+oEGO99I1vHSuTmnrUgQ4am4IrAQWl+2SrDFEpKb3p2v14Q3JWRKge
+oWnR15cxnHuO3U/YfuLdLzJBfKbp7wybrkro3pAfeuCYWfsVFIWN+bmvWez8aahC2EUrBgR2n9i
Ya8cIB1VT7tk4joXetzyHdcf0+oNCpgmxDp77sZyORnLiReWWruCr1PTcN5nEye7kTifgsq0wjoK
27pN2Y7z5EG4A4IwF8Cz1TRADffV0lo4gj57qGww5VWkzJrP9EbdtoV2JsyDnHb/loqLR6tI0G9Q
R6ll13trdC8ZicJVJ7kd4MerHjfraHE3Cr1EB5InoVA1MpXuhwI3QGwca2Fbc5aMmGR3WpuxaBOF
GrtOEjpm+ospBFO/OfRx5bUvhZWRNQyMGnoNoZM5yLfgU+Eya3nNKaGTSbkHFzJjUWXfyMsdZnlF
Dr5GL0SteT+2hnzepGJuyfnbeanzoxC/bkl3RluPIvjKy8E8qmnvp04X5sl3zaDsdQ3jvu5IjHSx
ajxB+p6tUUImo5aS3cOA3FjHlRb4dP0EIxjp5APt63V5HrSe/0QbYa/UQEXGyE9kVdWTldqgTBRS
Jrq0orUmwa7W+rM+dHO88DyUCvo9u1Xt9TpNdnVCgvak96SmkfLayuVzMtc7n2jG3K13VTLeiImS
BRcWNJ11zNMp1EAOboRN4HNyp0+rh8Rx5UvFeHL9SOaorMju3azntW+QMbmlSZa5RFaXkofXuwjt
NMgfxxo5HPUbq2ADpyURq7Ax7czC/1ErzY1KMFSi7WsaUKPeciC2ZGD39nvWYjFTbULQvn6qqKYC
DSOufuojgaSb4Tpe/PbTzsp712Q1rVb/m0zfGn9iv8QCbTuCanK25ErM8faCtnalZlQ+r0g61ahF
trtQQaIBRBhkNXQ10HpbRZa17EdbULoIrOpqiqKp6n1iGAeEnPlOjQARirMbbb0Oa6DznU1BN3G4
e7xzF8PpbpqFiP1uTN91LP6tZv4YPcyfUUBR6n7qRZDAbTM/mePCZUEVDjWiP8M0fSqd66Y1zo5m
4Sb3L0Ax4dB1IOSTHW1CvCZWG/usRUFXpg9VRhx22nR8oJPZBxI11VoBGm7AObW9WqG+dtuhcPid
XWSdhJHejQXAyDAMz2sJ+GljW7hO64PXRZpobFAs9Ex2ar9YSVw6NIwraX8T/01KJs3Bjlyp+eDa
tkcMA1UxcCuWEm0eudpagTQIDc4dExgZtFb7qkYHRHlc3rrM/Dar4U2VmCCE1s5B5vuscX29cn6b
E05OoEaR36Rl1kBSbbd9lhTsriu34Nb/dZXClZHMRwQcDCR4RHeuXl1s6RzIM2R4g2y+JFfWDQ9M
61RHCB/OC+6v4yqytxpWNVDduFvQsNECSd5Q4/yUPuiXNvAfaSVwQtYZt9SsY94Ylvd+u2DeylHW
DQ/zZggCCFxOJZC7VZl4euz2Zlj6fznhFOE1fNg28SwkbShSl7O3LCOsezt79QDwuF6JPLbeSb+h
bL4sdjr9vRHzIJ8EbYu1py+7oQXoc6z9vKm3qRN1JNFcZVf8rZy8dY99M5wS+In1le+bOudEONFE
R03UpfW3Vdjm3nSIUFuRiu88o77QnXy2nMRhjipOaM9vlxxNbkLNEnGr/N89b2cHCkXdHpcQS9ug
n3V/PdQmOuZhWi8w3DUPXPdkGuIqkzWYmTd5PzZlF+IVm1Ci9LHRVUa8pHSomht/OScj/czLYeF7
oCGRj9VyNi8qebdF6pFX0KspXtfJjTJ722X127VWbN+siEpsI2FsRG+nl/WnqH03ahhe+WFRqRhT
TvPUVXmCrrBx8Rok/vSiyb/CU2Knu/qbbKibbFo/SJoi3aWrorW31IB7NZp7zKdOT17k9p8pRy3M
lNPfOlqvNGuZ5HN0f0SxhbXL98NaHTodeT8mC+kConBYV3UAkOcDK5GS1UAiwabavzFFOiGKc0mh
AOQBoI+x2gaccxcbeu4cEx1Zapv6bWRQQHeqtuqfM1UvklLbKtPnU/fSPGsTDg2tIDCG/HnGjHZB
WtclRIFqZDa4CP3ydEIePiF4n+blUTRde6FZoRrXLUph7gK1GR+D6LaI1a4M7c37N9GyBcrTcoBR
HR7aSYEDZeuKsO+I8J7F3ZbxHavB+rX0HoIXle7OJL/TVPIWRfmAsXbB1dlsTyg3K0xdEaDalUEn
sNal1wliaec6AJcqt/82jYmWsFjBJNSg6BRRWTpj1I7Jrp/GPwnPcyjJd0FI8jaYTLQ4ek9Tz0Fp
kB8TunpxMiFxHhmBaU6GHdds0mOQdJBWQkeVN1cZyGDQYfGLpU+ZivQ/tLL8LvlAxkWTR6q6+QNz
MMN5JJ5rHczDSjdL2OnpuFtH/wXO4aQTZjrPBmci64RWvzcDxX2ZvpEjmpd4+Of7QdCAXjWInKlT
HEjf9mDYnTrOx5Rcr775HYkwjYrWOjLRwLPWRBlXk8vZIo/65oNkz91LLjMw0px3x4HjUyyZufYp
6ULRN5Jd3G7da9UQaSbUk2i3YzfYFmuu/u6W0zu7L/oclchQQ2hw2DICSWaAQKmrY1Jt+GwQwkdM
9Z9ZUX9QfURjcIU03Ciqt1Gn5MaRaQvIqWnMMlwGs6mO2jJew2ZRz9UOf66xJwuJyd/J6qg2H3Kr
vH5g1isl3P9YGxG+9qSD85FfNCCvs25af2xyO8dHDzdASs3WZeokIa8DlROjHRMienGy7W92cG34
tnyraiBY3EcvRCMs4TYSOOVKC2zOIKmkeBomB84J2RtxFczEZDrYQwqGQuRUPPKHRo5ep2HV1jNH
hniv4UYtk8V31LuXpBnftyy7uDZNLtj49iip3hOj+bCpISEXUAtbdIgmVlPKMHpyGfp+jnItizPz
Swi5HrJNfM6j/TgvCw2fnFOSHu5wXlx0ict6SDL9MfcG+9guCzjecJnhBQm+dXQSerJIb/s7vVk1
8lfgh+yNNyxt3BIdVlmcWn15pkyCWsTEeHXzLuwHfv3FwTYFA/EMerpve2hrbVJJkE/2MWvlPqcL
OvCog0QT2nUn12xenLI/EH9RxUvlIzo4T6a4weKq9rwca7TVDkypWZ46Q8X9DJdBnbXIAQwKFJ04
EI52u/1U1fWtwgnSVDlzajIOh0HMn1X6TBbTt+X1GGemoQgx7J4sHbwsQzx0GXW6xrgHUrxCPWUJ
txma1x1MVbNbuvWHBMEBQS5n1HjuTPtGL7QKKwxIkZGRW1UYbMtY0WkLMfnU4ZCcyK+b34nIu+d6
I6dtU6ACrjVB6ebutYpt2yuXt29cmYqX7nMZexytDTDgmGjzNXFyDVvb4MbzeEQJcHypvfHGj0ad
EZZWMO9okadzlvBaZULPpDni90xUSXiTHijLp2R0afrQUsN2Mcs0ojDKivEL/7je7B22MruZUjj7
rvHteAQmJhtngUrSaqhL3GQ4j7aZzdj7ns3OjJ1Sv/HgTmi8xKlhLwAEak65VLl+9zY50FEySkIn
hwTjmSRoVbk3epY18VDoDG/ZpJ9Rjh30ElnA6svjqtm/RsLIVFmcz7nJJj1UAUKiLAYl7eAm0HWX
MrVCX1WEDuAYylqNBSvtws1t2n0iTI1hwwpGNHT3VBcRr3/F9uTt0KJbdlvrHRHlXwozDdvEqT1R
W1pBp+57UlbAmVGUdS7txCmCDHAjbdy6Q7NsO8I77AsezUd1HQ5RcXzOTUueDymG0Mny3D6OY58e
5fVxsUv9thy48EqDodCaNRlX+oKQkt6gmWQCMhrlTWJx3dAV76ncCq9+3WZ9K1OtD8epgpNd8/em
Muv9ttDvSXH1TUsPTeCnLt+a/8AEgY+WtJGx4z52F+LXid6BJO8PmKEmwK36yCTOhtAvX7VVhG6B
FB388ZT09jOOJyu2KvmQuvP7IOGygNLqQLMG7llJaUrt7yoNCVCvm0xtfQ+Y8tzat4TqvI5aywrn
0Sk+QPOa9S35zhX8ZcmuokFTL0ScBZwf75kQRHVAQ9bI/6kj2xEo/dHPmHyWhWcc+UdyVw7dS9b6
D1Pp2NFoSvxmN8r1bvry39TiIrFRNAy9vGtFdouLF3O1p+uRmojXRzjA0VEc5cAHnlfut0DlD6Sw
QmLOWRc2FKQWuUNMNl8qgBndQa2zo15iENYBDRTBYM56V6fs3dnm/+sNYEFCA3JAGSvos+yp5oWI
6kJIgKH00M8UCSK5lEy311lCx4mRu4/rQLsNQtiQJNMqnEUdz4OibBUYy8h9Jv9NAEKK5IwAX4/7
2tQhy3n9dRcbaotEucr+JaPG/cLrhC2brw6BbBGtbnfHqPhbm1l1zIe3UeDjXEyQFnb6KxP7IXNs
1xmpycUwfk/oaUttZkJ2P6pl+fbbloRaadC+3H7rOTg0ciaK50X1u/gGwSVXjVJTl+R/EbxJCZnY
kniwCjJswX57XktQwem+P+iZJoNcjS+pkuQgsmeZ053Gamcv7p1I++PMjngVrj9weT1ISk/knO2y
YUABz1TMauxItmJFUK8tUrrasMsPdAsZSGBSfjmWkeeZ/vKqFUQ5OdqbI45NCy+bWEheGlP+lfmG
tGVcb6be786GuXxPRnns0V6BNA+/S1UwE5ngTlv1jTVExiULZFhLSHzLkKfCHh0ymPwpHkc+W7pG
kK/zV/tO6OfcRKzXtfQAPDWZRLX7xOLhQHGSUOFs+MH89L6wDTtEmAEudDUHcGTTVXWwFQxUJeu7
hH4XOjH1g0vvd+Ak/LrFjBNEH9/JlEAIo3P7cfYjzuN/pLvqMvfZk6YzM3cccW4505g+4gqhguww
rWm0WiPQgfaPePd3TQIf5PnyrHzChnX7M7fcxxqNPIQi+nq5/sqRFdquzk5ykjY70VRH2L558DDi
B0rPPix4xUCMHR4jC+dfZp7TIo3ZeT8c37kfHYdIQf+4OunPtrIeg8TaNSHySVmcHd8Nu6V8NJts
iIVyWL6rNHDme8dRpwR/T3B9dEDMZrqgka6ZPMfgptFCSUa84AQJ+nG5LosJvej9+mMpoaPOQn2b
5echbbsI0jgNneUfCHegxvIVRVkJzZD/jVkN37EhMrazY5cirF3zO7ytMN7AfmlCppIcuXbQ2K4I
0S1vr0v3cUCZuzMF0YHqqgBBACrSzQjmdQ7EJH/mhJj6VtbQz1bWoSvY4fow5nfuDerhB3B+fAqZ
NaudjmIeWP0P//afoe1bU0cK61wldPYNLaRtsC71Jz6jB7oRS644azc3zypxnDAzr7xUh2dFaW6J
JhVvsK8hFRJN/9t01/YS5g5q7MpIkEZMznhPK0KxPqojTryJaNENEZdvPJlp+1J9TQ7tAk0DAmr3
HGNTZ+M5BpKqVvfWSGdqJ83kYV3rd7UldzxFU8T6KuOWJXT0VR36gnl3ShUug7oPWgGfS33MsdTR
GYBsFjwnSCOWq/QjM5qjo7u/5YLUsZ04QZ0ZTcro7a65IJhqFcvzmKHmz77ygfpl31unsJ4fZupV
IqaRW9VoH4tyfv28JCCgMWhYdcdoEDotvhtm3naMlEMjXMbHsWHFSZUBmjSP8dyjCt9E4PW86dYD
moCHpOEjnHhV14xj1FDN0RuW2wWTIl+VX9+wAk5QHwQyYQFeRjhp9k/LnX8SW7FQjJ3Hr32jddrz
0iflLls27H/t/bXuADE8YFDhv+d509EEuMRFDwE5dOyJ+tfglL+ZB+G1WDvdIFdy+1pxWI3ihrPe
3U1kErC52hm+5I6biGfQV7zhlTn7ZKJ5qNaclViB7wLoMFhV9oq5FXwSBv76V7uOeG1r9zLbvRuv
nAbhkvr3M+mASK+ObsZKkPmEoRq9f+ZmyzBdZf9MD/sB8SKpifCHE+Hcl7Ld2RVsrpiH2O7qw9Dr
tyO9TSQHvbiElyJf7/G8AIJDEYJi92hEXX34RzXuAZfJi6uTy9fZ4pXEz0MphiGqBkJ7+UI2nJe7
buC3ZL074CsO+L3n2C6nGzQ26v+JKPR0dSP0v+WVRPypl3YyVNTgYWGuXN6I1eWz8DYDiUEoFbPC
NA8PHpX1sXVNDJFXjIlGPUbtIdej2UF+UVr4/FIc7tKPERRBGlrOQ2MudtRkLY0xxpAy0PjvEsAt
8OwixVOxh77P92hTievAZ4owSoQewsuVRVxqKOdFjamnJgnCaW5Em/+VzfqLbP+WPvanLa1CFOP9
7TCNj1Vf3Hn1tTca15zP+xyYwpCBhZ8budL1dUe4POe71q1YS81Bxfx6mE5sBGlmA2e/3qjVP3k6
fUQAOqR0B4m3xUmT/lLgY0RuurxaeRY1Hf5FiWpgXos9x9F9ZRGK6k23qOojtI93uda9lba7TxtZ
7fGnQMeZ/Pw9Ay3rS77XTYJ7pvJgai3S876x497FKqLKGpGw/QWrM5CcJCDf5qqLqb4lSLUYIrU2
/mESDC1kQeIDM+gdynIcMo5NDrCUWuTDaRO7UtPfZJL5KewiztTP5GxfHpx1Vxe/him6gLUHgZBN
xNi1ygxHAimgZoeXY3WzsJuHLCY1xHf5MgzkuhHbuySYizWgta1fY7gWtRTOu7NipEV51+11LIy3
DVp3p3InrluviFdCsaWW+keTohTyvZAFrf2WHKuxvFVYYCNYs0vP0ZUamrxpWoGIy/Gy09xZ02NW
YcXVoBrYBv1YU3q/Jzvk2CqyC/xW+dHak3Nkj9rrNkugTSXfBjltLybCHo4MmZuMwa2YYw0YbSf6
4S0vipOWy+TdP3vkO+zLMaEI6eRRcPPUmWb3VRXefT7K4pz8m0i7wLGMNRS5jHGcbehmS7tbiDJu
pYaYiCrvGGPPDpVWSkGWHw5EGJys3jaQh2RGXNvFbTPKigwFKLkMry1xNG/ZSI4yHzzNRI52Z9og
3UZT36Um8XPeOGUhWe5yD6S0lR2sV84NVG1oJLKF0hw8qiTxpqjDDaM94k7/h2bf52eyX9jVSZSB
ai6VLvnERutY2A+GYbeXFHNYNJJITmCaR/mXUz0PNiv6gm5fNuUdcfn8m2V57Op6fqYzwQkJN3ah
nkqk+rnTn93MudHZfC4Ir8LGTrWbymfmATo1z50aooUSQpOkaIrrUQlJEP1ukjq9NQygCJ64FFOM
+XgYyhCZ8XYjdFYKbVtfxvnhGmFTFtbbRhzwExABFuXZv0gledotbY/DNI86F1uUNpTLPoOBXgQl
Yesgh0tjWN/pTMmUZpYGGs/EujQogALpWfdmR2rKW3ZtcIdMyWIlqimmSYGMl1GvnjIk83VpY0rI
/fpxYS1WFdEWtuH4Z7HApbpq4SPo++zcGJKTdH7O2WLuaOWybjExnLTRf954Dc8bUFtlJIcKJpt0
YTTRY4LOGHfleE9BTo01DOIKY9JXUSx3lj0thOrOMpolEp9r0CXpQ0nk9gAmyL8hWyzz1qlMxRgC
toUG6BZJRQIClXx746etOB00fzg17JFB07e0wXlEaKGepG+3qeDdnX6mLch+zrs6uVDf3IduShVa
AT1EKD8720Ys1up6/Jm9BajWI9nsO3vf2wATGRn4sJDrO/Ek934+Vmd/oM40AcjRbmfcwU1p0POY
IL20quJ7ktvDKNV2KRrO+SGXDr1mZpwjpe4WYp4yj0dSaO56TB1KPyBuCV/7I0BLnZwabHdkUtwb
lOKhxF/euyYp7mz8arvFrntyEZrKi02vHg64Z9E8C1c9sreCu1okMPZ6/Y98kpnj2fdud5um/yM5
pz7XJDkVVm2GJAr1e+mP12BpH3OfeCc36jURqEAm3brMfBf3iUyAKzKjjtbm6n7wOGGTPLXiVF14
7fWZ5a5cF+3ep0g90/vuPJXZLVNYclsll5w4gQsZYeU5Z9jm+3UOWGAjQ88+k7l6SkcMRcRdk3Bh
U5EhJ/NPr9hEcn18NfVuOmfG+7AakkyteXwrTeIVSj3B2gsi7ybsJLoYbghopc45QyssxHB0/IL9
rGlPdWOPN9NgLQ92nTHPEO1F6ycnn8+WiXMWrr6dSWiwoChr3ZouU+vS/sfs81+dORb0I9qpkwDj
NDej+dSzNXQ/XO8b75F1p2ukEpAcZxymuSjvABgL0iljO+98WO+FN7W2fwiLVgffrKj4HeVjYtf1
hfZ0NqRWhRJo89XXWiLgem2L3KZc9zaN6neezgNJBoxB4My2RFPX/06W8Qbh7h3tqmsiwwNlz+2r
ML5A6LWhyG6RuHhrm94hN/sZktrYC6e8aYctvXPXn05o+oNGQ3I9ZibbLzhD1ozGudPo+ZGMwMEm
r54uukUBB39WaVaPi5aypfnrhLGIQmpD7LQyxS81FM9UOWIo83sE4RqxAdyd3DjUB//KrSwODH4F
dkCtvi23c3p1tHr2gBCG+TeozXS+9Yv2XGrTK3TWdMg9a68X0j+Jq4fRRyLOxlaEZrUhOSCocWCo
Uzxy+79yWIK6M0EAix8qleezo+eMxIPnUkcNtJeZ2nwnVfanO91wM9um/kzCA/6TjUZTJJiHa0vK
keJ4ngDTZl50OihGU65HQyO/a9U34zZlW5rsCoMgfGnkJMhlLQQwYQmoH02FZd45bTSuU/a4uvUj
/hiEo6iZGcnLPSU1jNf/BzUB+66CVKNPsel2SWAIOG/AqVvMh3LneWR3Ei4wU9igveRXKnXzVIcO
jrvsvwrtwbvrXaJcSJoiXTR/GNzJv/vvWTEIbD3+5+S0RxsllvYiev4FkRpf3Eg7ElO8sHY0cwf9
/U+YnFXGYIxHkbvzSTfRUWbZDDLfoCxdM+SxJreQn1ZHRN8VU+h25a6W9UQvyC5F64TOx3xtsD9t
+lWAQsLm04ioeprMx3R1xTejUSva6WS1dJ3oZIkREcezvVn+9kU85rUVIR3h9ikp87HkdxMBQ05n
dA/VWryqrQ4o/yOnDGY+dNrxozCXt2JMcEI27tPsZfZp25AmOPM3SsR/xEHpewOOJUDhXsYFzXHH
bS4OmyHtE35lYz/M5sdSdFj63ObExLBFSas/zSMmP0PZzcX1gF6NWQyxZ6VvYqGLx2wAkISEtroW
P7pEh2D1mvuQabMPhhIYZZNOsS+oTyRnpX3OphZFapMMwFGyQz+2+uf//glTajw3pC8LPzVfuhFA
r6ym/CKT5tRWAs+g9j/Kzmw5biTbsr9Slu+oC8fouHarHhjzwFGURPEFJlIU5tkd09f3Qqi6W2Km
pbrNymSlFEUFIwDHGfZeGx0GIb7tph9JDjDNruZfqb1DZrCPC1MHramykDaqYDz24mChTtmHXsL6
buGhmAFe1goyCxpiJrTw/4srJsUfvTxFkzkmd7pTgrQmg3GIKJ/GfJA7R35THo8W1Ctg86zgLhha
F1MBeVcNc9CpVB44JMwyDX9vn5XJB5UbNfkX2Zep1cZdU3N4hqTz6r784IXzIswdHeJoEsXW7C4B
nRbFc3ayVPkq5WgeSkGIdcHcte/6fRcAH0h7mHh2xES+JOlwT8zTLmC6fDN1VoMqT44nT7HCcvro
1MVorxsl8mNvNd85s3XeZx8dXcXbcqQ/UU5wHCPx5gQo7VkxuaswqNXGUSPj1upmDGV/l6EPxZm9
a4KUzfSEZxdGIaIW5P4ROQX7uHGfQxUVDKtN8zpGfk0+zVbk+F6li+AEwXacA/3HohVMkP1avWiH
yhPiKMkHfpuZwXoc42cl/M+GzxKGyBI8ihFFvYpkc1v0/WeAfXQI7pYctv7FD9DhoGnJHwusnjS+
Ijp6ZnVONc1E1BXevaOObJcx2LXpudD9qzcMX8scUCiT5OEOtffYq/5xoJ6dmnYcMFWKR12XHsFl
rn3WQ39KO3TzBAYNQGa0/Zj3x4YxNVqFDpmVGObbUPLMxbYvNq6TgCgUrbX2Q5jSGCTR5Y+md1vi
rVqNuE3SPrMZ+1oGulRPnmhIXwSokaHSwaEcG3pybSzhMkb8tZMoZdCpcb/H/nWHLAvEznNchJ9K
Aqx3jpb9IXdZBQrfQ/svAYfnNiePFxBfNPq7ER0oWqqmwMOXESd/b04zaHeXQbdsPW/XTeVGTcpd
9wwsb4bMviuGxPkA/J517DCTENlRFs6HovH9dTCL8U65stpagBEROCDh8rNnm1rhZiaJharO1Z9c
OMq4KOASdTyErxA83Q4m0t1qWs7xvh+OEj8YtVR0DES8BQ5zR/QygpJ0umEhzFSoxdlihF57Zrl2
bD3DW1P2NkfZQBO13KJYZSbtbTJRqOIZac46TaqdLfhnnVowde2a/AzWI7oC7FSQcp4gohnt+g5Y
WnM3Zrhr/cj6IDSyDifF+aCTMDlBv+PpOU02aoTMPKFp1MA1xV3fV8XRLu+zciJq3lxsXI1eFvhq
ZzrFeGXMpUK4/OjHZNypDB0WAcbPLmHaHIrdkWC49cSw/eDhgZiLtDjRCnO5mPln04cR4GbZHqR/
iRyepcBSPHhzeaSVNw8kYdlbRxdfC+HmZ8+1xcEYxK4f2HCCXGIB6Y3kE9X4z3B2jld5iULGDs5a
w5dzVXiTBNx4iDyI28Mfd01DJddtEGnWDWJe1zZhhDRSOAUbmgvlf9V28oHRkN7OsVq1rJ+usbTe
u45ZPVJW4qYlh1xOiCjqEtFVqev9qOqPpSZwypsCTjwRxqe4qr8lmOKh8UDQ6EkVP2e2f8/AIDoW
nvmFLQKTVDM+p1PePHoWtgFk8dVkDvvcKI5F39AKRfXNFIob2SnvdSKiFCWrlc0slKNrp1DdqZ/V
HcZs6BCD9ZlZ4L5k0JXh8WT+D9C39dzD6A+3hMCcqiY9zFPQ7CIq3hXeQ58O4mSzDeVC0dbRFP0+
tYS+LyhSlS8+dHnvHsWUHWxNEyMGG8N7HJ2LzAXf11NlFGPR3XtID/Cxa2QaIea9OoCJYAQbzRkB
ViqYri+/2FZmrGn61N7J9l4BsG30oD0BMo6PbhFxrxaMXdJ4eCSWGsxFd6hSItfMVkzXXmSmuJeT
hl6Q1UHTIIsK7emMdXxnZcjVpBdNN7lt9gfBG+ygW8S35HIrW1VyffklbNtdmHvDgUKkOKfljBIq
xRKPx5KshdQ/FAV++2IqppXU0cjoPb/D3hCedKo/ml5nn8Okv57I0ds7jGr35EF9N53O3+UjePzZ
wNKpzLT5xOCWB6F/0lEdPGvdTFcRfyPxi1OoFmExG9jtkn8IgRlqcQ0VfGyoLIdl2AygYIMGlMm8
I8W5c8kXnPL6aNVFy2gYPqqDPRxPFkBEguMpgaZhlbA3jNvpHCK16IeoWqNztuHkVMEuKGHohFHw
6MBa/ZAZYoMb/AnZAAhSnFfHVoI58cnWHs0bYTDdGaS0rqaZHA8C3YGMtPTt3mKK751jn4fZgxjt
CJRk3zHwAnzgADGcXL6cijxi0mwThdIY6RZvA6nxmfPoVd7jhC97FU9OdEyW5t8cqlPQigQwgSm2
hYN32iqIg5Zjewq8oYquIK4l8RJSP0BLg+zj59DtEr8zD5StzXpRgrrlvJld53EOhumDnOiT2SV7
d36H+T5s9SFEqbzTcpyeOjN7hI4u7j3rhKWnO4YN7FGmf80+8zig4nrsV06Leoxn04gETWBn9oL4
yHA4wmoFrDvA9/BkCrQtI89N9DAknzCcuFMFLqR1LZObYonr7gY9gIAD9dvZE8rjAJku09JvdPxi
H5hYejpXl2urST8y/EdxV+T6U43a6Jpvsbfc6jsOt2wL0G0RHFTjTV7eMmBu1hC5uZHSfm7X2iOb
WHuLC8TNuyt7gDGAHOk4NQmmSGfxBGAe35oT65l+Dj8P+ZL42sSA/QucpFbHL6bvj59pdPmG1Sbu
HbWz0rF4dFgpDTGXVmXy5maabU9e+yg4oxQWjxawWpcErwonViRVdU0NgJh911YKTQbAFQTu/fzc
Tw6Wtf5xFiTsxcz3zmpaEDkTWpYUcXPIHntDhA65mJPK1mXsRisNc/IY5hG5oCNsBKy0xznEeIjk
nHy2sMVLG9xPsS2+1PW26732OZiHFgeDSSqbXXXPLaAtiePeF9BpUqBtqzgFWxTZ44ivVbjPmNjB
IPby3pyhMFkzGKVRJ4yp3MoiVMWLEYPV3hP+syZrmy+AcPXB9eGmjMQu2bQcPGr9mWagQVouWUto
we2njJGqrA7fLELEfLjsTARG75DHQL7MPL+byqK+BdlPxn3kbBmjbAM3rB+jQdF1L7qzBt1t2vjp
A8nnfmmFKUwutrXqEcGf9QWC/YmVu/8oCuOTo83PgWV0d0iYoKfg+Sk7yz+oCmWpCIP0VHfAOyOX
gFl3bK7n3DY+LiK4lXLkWzv55nUQ9Hqdli5JZ0IAJxz0hwKPCfUoT70pNW6SJOaQ6NLzOKQ4TRGD
30iTx6KQLWq+GTuZg1t+fnUtS6wEzKQvQ4vfOuE5lGQVnCWCGTctuIEVRguUFmk4fbIgjKCK6gwR
315+CabgUyjQBLOBNdeWSZYSD9e9gaKVSkauQQuy2UK6cMxYINyGoL1JxA0Pw0BiAe4mIuIVagiD
NfCm7rPhQIDtQbKBeuCuYEJC88S6iIV7FSAgZIW/Uza8Q0Nzf/R0ggdvgj5j9W8olLoPdQynj33T
MXLIGHeGuvlCigE7O+mDpVMWFSI+p2bQ8tglswGI+k37bv6SxAmZnwvqyNf2sPeIe9jWVYp7szOa
TWLU3xhzdMchk/UG7V5/F4Ep2riYtnboQLD8Z1b1kcsfHq/7ONmFsRk9bsZR65H7PM4OIq+ce4GD
6Cq1nGCH4Mi6toAt9U4VnEx5tJ3JvmbPWp9na9oHiYssS/IMjQz7OrbVV5cciEf2Z7hbmuk8zWWw
ticRHGgrsdWO3suU+vbWjIYHf+Bts7yGYWGBsdbv9Yu3DHTaEgCETIkFcCewcT4skJVqivGu869t
q2hOPSpp1KxUDjFTNuQ+HymkXwucNLu2oEqEuCDYxN4mjQPIDXTQ2mrNW6dhLE3RwJaWiED1Vb0l
7oCgnGbv3tfjwWM5fd0DJroyu7sqtmApGR7aCwHvquuSe0gS096qS7RAuIFpVG/EFEEF6xq6EZck
OQFoqoqDN9cpvYeeQxjBGNtHJD1XZhuCbqLs3M6m6m8SqxtOoo/vyir9lkdw1ydHUqHQMWMRnBAO
tOYmRQ66du3kUFQ1k/u04yGMKsBuHDaoo9yhlxxQk+Yk9s1FtK0SvSe6EgWenebT9sLhx8/VnBVs
IvZwWDnRLBxrSdzoFNIA4pd8KHX60TXH4DFAHspovnUolzvNNt8yEVAIxGuQL9GHjEzW1hjGFn0a
Nm6/ja07lDB7Ttd43fE7BuH1d7Av6UkhR7nytBU/MksSeOvBJ5oiu5G+G9J3xcUWv/tGs4e71DjS
AiBAvB5rN3O2T0bboH5a/h/w3s966NL9dvY50QcB3NoweF6ZOUgMjSXyaFK2UzSEbInwLvYJehbL
ZS2RhaBuA9h1oq2ucZR0x8C2+DjNA9SE4sGyK2I5HHVrgQjFYIevdbaTvTabm/p7X6cvaoSX7Dsx
AiPRnox+wlrOSzmWXr9leruPaqN7cnukdMZsQ/13OU3rSJdHXZQbq9L9XTwkBh7/FPM4apzEhoFp
zMfZgkETxJW/EvUcHquQeW7ngKMhCmw+RtrH5Doz9VUyZWbZMg1OsdNZ1AhfyxapiRqrr6wQyjMK
lWZrMBg9J9w2p9Q03a3Vt/UDFvSDLJoXBZ7ltSmuM478R9P07kGuJrejCJ9DlKAHgi4+G1WtcC6p
7pCC7l/3PVyEpG19ZhJwEdzW7G60CJp737K/oWAXj2bYHQgXqbZ22XibpFLysX+bZtfb+3GeXAmj
/FiVev6I7ADnWKWuZyOrtl43R78JWBF/zjrxXRotjxRxm5ik4F3WCW+eYZpSlnvXwh7YOAsLrmZ4
n7VWs27U9FnOEfRoJ3rAqU/VOHdPKfXwSi9FaoAR4EzTzBa8zn2gYZgBNaqbXsBV4Wy/hHf81+v4
39FbdfcjcaL79//w+9eqpq2IYvXut/++Tl7bqqu+q/9Z/tr/+bJf/9K/d2/VzVfGg3/7RY9Vwf/e
f8kv35Z//T+vbv1Vff3lN5tSJWq61zx2H946navLS+DnWL7y//UP//F2+S6PU/32rz9eQZmq5buR
QF7+8Z8/WhLoPULd/uvnb/+fP1t+xH/9sX4ri69t9v4vvH3t1L/+ENY/JYNdsqAY8eK4JE1meFv+
QP6TXtwMTEG3TtVDLuEf/yirVsX/+sP1/0kIdkDyK3EpBKS5XBJdpS9/5PzTXZKBAiJjPM8PCFH8
36/rl4/v/36c/yh1cUfWpur4N3+99rwgkAjDAsf1CFIjluX9tQezOnSwSOEGnEEyc5l/GtLc3jPF
DgnD68W+MeavfZnP25C8tXTAWMkYq4w69vDgmVWOpEuZ1W2H8QgrI8G+QwHXI1/84liidRmoFRJ7
Akx1c+0miCu8JsVnVATFNrKraa8bie4JiXT/EpNIS90o4QCVA+gaswD1/tleMKQE7TDCmZNNz0W7
66fk1S4/WZBnUCZtLdkoMK4gVPqgOmUF9J6u8yhDbFKpcqp3ijQG1UkrWQugDIbG6LHTb8KjK8r2
YI1EpZWYENoxnLaNr/s3HUKtrtGYO6l6yqTGwDHdBIktznDnbgIBeZVEdGriWasN+4XXSZfDXTbf
lcEn0gIeczQ6O9+1kfInNV7cGZCBkVLfDjYjMwPDW2611JddgXSYobcK70wT7okHaLVT1m8C3J0l
+u2n8BiT0CZpOx6IzcD0peUvwZg/hSkZXTu100w1r2t5itokPiyqNOWg4MixR0pSf26oMKqN9k6A
S6ntkDVOQRbtGbspiEc+i9KxOYmpSTdDj484CqW9Z0f4nJbhU2MXEaMetHCEm08o98MHXYNnSaW6
p9JH6orOcaOy9Iw/4LtktYfKwXhmTArLDIAFsa3eamI7f52CWERXuQ07kCaVf5P4+efAg+jz0935
n7vg56veX+Lffn5DhOnwTgQumZy+7ZJC9OsboqqJLt3MUdeWUXoVZ5g6XGNqkYMaL6Tt8mHZ/ZsM
B5yyMVXuNDGhmxKEZHMo1w16IHpyV+Fdh2Y/zeSAFdiSpc+kYGDi7/XkdqlcQ4ZAOwc4acJCr9da
UknYQpugLxhB6ADfG0k5G/k44GUk2pZfHCrNhXfMDZL1DKL8z/NQBahxdbRCwxqtLWcqzm49rofl
nvQSokgGRmIrZ0allWEIWLNXy7xZIYsnqNpGxK7T4m72Yx+GAswbB4WcNefD1mnQFJDctetGO1x2
xN+YDLYfYhwRDA4m6EVY8Rq0CYuLBRnQeN9FPo7VMQ+/eH3L9JMZwu7vPxhredS9/2AI77Q9NDk2
yoElBumnK9UxIl5f7NXI5LN5O/gJ+InmMQbQvUebAqK26AA9jHl8qu2OpSA6Jx8JvO+yOohiEG5l
EEDlGfQOKMr1YNrHRhhQsCtMJ5ZktRPOXNp25LRc1a36XXTbr6epzzGPEs1C6eYvrlq0Qb++fMsj
lHIeGMhfTkwrIq1q6ByeyKVtMzcOOviZGPAvl5KHyuVmENu0soO9YhULnb+4a5oUDESfHaY026nU
gXYRKZbjzOP+/q1236Xh8lqJ1bM8MyDmTPpAE399rewe9Igup4aKPHD3o3iTmjbXrnBgmLn/aXCR
cuIvyDd4FGfbl3vfar6EtT/eibR6xKN5nHtz3gYJ9WuGjWxtoOnZYj5YS4t5ru0iL29KCZ3OBYjK
XjNezwJ3dFOsq2xT4XzdjHP9JQ/rfpcASmRr4RyqAh2dsaA/QCEyfeEiMDmeh7JfZSoLQNu/QO5+
jhrP28ZB/SCWg1TY5YceZyS0YR0RbzJcI2NUZ0P6nzwPDlIJknhvVOU3I4qvjd7UO1bx5bqpu+I3
2XHvw16Xd1VakAh4LrPS9cz3J0uAXoFBC627V2Nd7NDEOj7OqyBoeNTlLk8VC598aBAHG+jvK9dW
wf//VegxFxXEXrqW79j+u3oSWUtUkVTNtB19x43uCIxy7eYmZG2bTTNdwACJsB2irzTCmiYfzoQ3
MoL2p+JFFmjq6tF9YirWrxDeBbuk8Gm2G3AYib/++4tQvIvaW94uDFDYXm0qXIfV3a8XIWk5s47C
RK2mkc+RpW9PjBBMWTqh1ezp9tjFxzCWVwBbgPps7AwGdGbPz3kFqnb5aCVAiq0EQj4HBh5x93cv
8C/uEluavrM8KajPxbv3MnE8jLGT360ur60J44oj3sEuaqC+E1CMHEuveyYT5FezJYzJuHdd2zoG
CwMGVQSi0DZ49GX5lhfJl5o12u8+7XfJcMtb6NuWu5yXUkjLcX99C/uh0zVADEwPcNtXDD6/Dxm7
qSzBYKvvMzvH/6TaxbiHzk7OoMLdECJNnTNDsY03Qj8YVqCvWVvwEf/+47XeFx7La/Nc7gTbcQhw
f5816kkWZgV2L9h2zTWvUvE0lB2YL9LdOZYoLkHtm8AQKtt8SpzWvgpwNWCEUjaoASIC6wEZglWk
N6bFeTDlvk00EN5oL/0YxRqDHcgLC0TMb173X3zq0uHTxkojPdv+U0RhPhMzoVse/9Ujushi52uO
tlqLx9AtkmUccFT6BodJe24qzIFENdGXQ/PB/AKMlUF4K2EPpHn85KOeu/NZDx2XC6EKCnFs/O4k
HN1QTp8IFKM0ghS2QiGwirPfXB3Bu/Bprg4qe+lwcXAmWdJeftKfHqiz8AdVkga3ogdHuwy9L1qG
zY72bwZdvVIYH7yQ/9AoxPUO3JjLCYHmWm0u/73PmPfApbgbdPykIoaLYDmCHQnH3wxOb+jzNABW
jXRIhBR5MlcdJlvWhg5b5bYprJUA/MxtsjPG+lXR6kCkKb2VF/p0mQmVPQx3QVzl2TTi9spTtwXZ
ZhQx1FJ51Lw6OooBxKY425g192YR7KZmfoSCFd3HIVQDNNUOPsD6TeN7KZOuWy/YUAyz5uPl9kOc
d5V3Q3Zg3gtKYkI0kUK1w4wFBdAYMwKosfJuYdt9CgNcBCbybNuJZowXVCDA6rYoPyZcY9U9aA4c
di4stBgujGFYBvWg+wywQTwAMgy/dFG4Q72YXhM4xst3+VRT5vQAF9xmZ6jry4fdjjH0qpkfNrDb
+3oCG2Q7rfWbW8/5iw/eWk5Xy+ZowFz97uDirU9Tq/WI+yZDE0e4UZ1FE5wMOsFz8Rb10UPjN85N
UcoXd3BiEvIIOtBEIdlQHKoOOaNbcYKgrT6U5swgPZi3mT8hdeF9wyt2j2TpKV0eJ4XJx8isAlt5
NKBIMb/hT4SynAbXk9NyqrswrBo9AxSxZs0GF6bdwhacl6c72j10L/SHFaIL2AiSgIDJGX7zbrh/
Ue14HEUE2ILkJ3tUvjslcx6UTjhmejXj0lqP3QTXfbn1Agnd0HOdr7ET3c5GuGdIn53AjmyGwEcB
Vc9ccKm+Zaz59cfjyUmYlxrFNxAvly4OVxc1+Hzt9Vm7K7OyulIGvhkgza/QS+Ezz864QS0VbTvH
3/Qhxg9yKytX8TMbGM3qMQK+xXU9F3W8g9PyLXJpwaoAaCkoNLstnVsjUTVbNrdGDLHxOrXnB+jW
JLJ99aQCwzx5wAxNVm0wQ3EzBrs0xbJvFtM2RDO2wa4E5AN5QwnOQoEcBK2ET5FRpxzuEeuvB5ej
VyCSPggNIfLysZpRjWkrngxYHs6LrwFFGZZ1O4DLP5MoYUfTilz25Ey13u6MQW5MJz8owbrVK8hG
nYrhBnYLOUr+umnLl9TKNURfcBcStljl4VpF4QHPhiNxVfWhe8y7itUqGRWzlw+7LgI/3chpm1ET
VKL11sIi+CTlmQ86igsnd/CwF9jzy9Q54ZeDVdHzrOsy+LZZkBOiXX4XnTuuyZQFTmJ3D3FHrTCk
6Vcjz14tqluEqt6uyZNpOxP7irMbn0oYq88U4R+HDHvAaAmGBIwRN4g2PvbWpDZ2Bb7Vgcq8tn21
j1hFLGkG2yYRWLhVGyGLgt0Sheaj6Sz4QlDiXci1fzmMSsvod+W0wysWHi/9JUv4buszayFCxTb6
8RPBTZue8IoMCQaPTJgVBUeWAb11zSrjqW/JSLICTtlL+VNl0twoUoqgiONhKEVBTDFjBx742xbf
G0UzSqtowv+jWx/xIpf85X41SjgD6Avu5uVE9EPnvkGnup076O86BpdTJGmzZfV0EgMlT5Nb6w53
9bo3mHgEyyk/Lf0TKZi4A1pnd6kUWwsslJAUklmxGSlPQRW8IETiXVteMZ3lRnnJt2imsRaoRFfS
rFlV8jLBBD2YObFVBfRAtn3Y0dvqRedOd9WW4KILjwMiGO8CdFLwcEAGeaaErgYE7Eq0mkYFWR4D
U7VNm/Ic9Kl5wH/Le8AWZH25leRsf6QYQhPsDTW5I92r9vxnUTO4TwjAO0zEmLMHssEm4powau80
lbq5sl1lf7RGCxl4wkqh4EUnfJwPJX35bVPYu2aQt5kXFQ+uMTR36fiK0/hMD0jT6ZjNOnMBrKQB
7B/Ij+7W6++jiZANfvAcNkL2VDgliTtzc5P1WuxH/P0YnhD6p3O6I20D82ziwaVaKvZRdPPWxuap
LNWf4Fzflt04MVequbo9EH8Tvc90exls+WNe7oIQHlwYDeJM+qy3lp14mRKGDOyBuAokyiaWJszK
ls/VYFtOECDpQZfL0g8bTBc4kwm/hGBtBJLcuIqdmIriRxB0bOVZIYuRSnhcEBAcivx7E/Edvbnk
Q40uDSCDFOYnHTkTy/VSxMutUicHN8TMlocue2WyekvTfWVp4fz4GTUEsR3r9qQLJEiJ6BpeJKHO
aIQCXXd4GLn93QqyBvXYPZmI3/RExt3lC5hIGRt7fKgh/e7CEDYQUHw+wJgbnXE5+yJ71rvAIT0z
WWva2G233IWD0FzVtrl3vfibA3NpZ9Jdrfy+e6Gy4sqs+ErHOPlZuK1FGx4N2R71XPtHnDpMbZYx
TF+M+GmtobtFP71OnSK69+vFrVuXtKS+sY2CeOuqbt6TbctuteeEtvuNyZR/1XSy2GvNx9JXAplN
1Z2BnjigsBIEG57NeZ+b7Rm9yAdbiyNfiCS2/XCZ/PjLCwQFtmqLCV5fH7Q3tmREaaLfXWY9Baeg
YSZgqyr2XZE1Pc+FIXeqlPyShAQmVye2PeRr1vMXgAfzUcFtX3lmNK7ROqgt8PY3WfoPycDLEAO9
IE5MfBiQkkNdfE685LmDGHY5zqpOXjtWzs+/FAXJDJfbEtvJ8eTm0tRfjoAfkw/nFtiGPCk/gtPP
dnh1uaNLzgFj6IYtzm4sEQKQQmwSl7nUYSUbCUKnOMkku7BdIHgwGFYuXrqWNek4M7vlcXk57C6H
Y917j1kt/dWQ9beXNtgqMKbluf2UsxetGvFQoWqBdcNHAXh/iTO+GZfk5MuA5nJiOBwjnD5De0gE
JLylfIfqA+LF7LbdYt92K/maLnWfmcWoRGlFFF9jKi64y0nSJJy2foj0swJOt3EatPoN2ZlDUxN7
naKjdHBiFi2yZ4+LO0eBQbJa/2n0+urHafvjA15u18uZ2Vstpl/kEZc3VKELh6fnYGRnQ7k0w5fD
Ofa41iPxAI45WXm+UpuGruSQoWoyi11ctT0RGhAFu3HGGgJebpQ4N0oze768yZcK2Vxq+XFBnFVi
fFYovZcHx6XMJ4TktjOHbAfNlqw6BYbWssy9NGgxTdCqsLAaprk1d1Va8wg1gNVc1R2n3BI9Bgsy
6dLyaHA4X0V2Skhl7pNQQKsPphHwX17hwALZnks8WZL4aCNFQaAEIclM8F1njzxary9vJSODiUNt
Kjbe4JNaj9U9MpKt31KPSQqu+Krpkh/D5V41zlaSr/K78cAyzvl1XklZSdstILg5gj3Or+1VliNF
kwG0YSPMrcfaE08M2pjD8gDTXmxAEokAqUZQFaJCtZs8Tb8YaZwSrIFgbnCDYeNHxm+6V/Hn6bbH
vJ/dkKCHXl7ery8q7uxQB71Als7odyUYvqA6dJttlOD+7ZhJL5rbT4PMWvY8yYZ80XH7mwb6z42/
55lWYNH/MxOFhvnrS7DxHrtpgTI+7Ol80xy0hD99d3LnfpimTT4PeA2W3cnlPOCcGPdz/0nVXKdz
H4JvUcZ3Lf3DHJKC5uhPKqBnKudRHpupOLaDRxDXrJ/+/kUv+7b3HyYDO6Y8gcfrlsvO7+deWRMn
ODURx2lUQWwsPHTBcmoZOsX1DsfQLnQ9eS7N6hutEoRgl+ZKs+bIIjyav3kpf56LkWbAEFz4DMUY
obzr3jpUyJMzDXpl9rAJeMiZe531AS5cEgO9wo1XXW1CYpTlXWiExZ47vz23Zo0QPblOSGKBd6Pk
puimVZT7xbZIe8C55vjw96/zMiR+d/1LIqYhndp8ysQH//qWVYlysOaTZiX8MdnNRIAgXALe2eXd
j27XCuFXWsEHA/EbDw6zWg9on5nwht3WbGu9G/zaQHVvCpYRHOFjzOTBH6kXdLOg+Ga97aCNbr3Z
+3HqdQ1ppKQbPpCCsWT5knDsnbAJUL6jpttcTt8G59LVkIkf44gabh8mwngzhjx8sVKtHD2Z26Di
GIIAfWWX8rEuICTMPZbcrgv1zk7cIxk4fkVvOkdPs6E8IkZj+zig5HBokQia5LkfILrqUgO+UPvp
8mRP6kwT0E7jjOV4bbQR5UUZ73vXBc7LCVoTzClqMGxiROa/dFKX/4x7qaSB3v39hyP+4nCS6KjJ
4XTZ8trBMjn8afYDWTop44AP57LTqwoey5cj3B5I8PCoTeeoux38w1i8KMBQQnNMDQ09TpZ1z1aa
3P3m9SwXw7uLhSMJz5RjORbW/XcXC7u2ImNKyBZtnN11UI0GOtzsMNOoYDeBGNtaJbtmyBOa0APP
bd+6qaXkBBQO3xp6GXRs2MD1bw7xv1g6May3GZVw27MhfX/fNz6I71nDw6PERJSDnYhceeTkGqAj
4yOyCSr0+0svajo1ku8g+yorFz5Lh6E5jBzo4ziHqlaq5Tv0W/mZjS5dEqYP/AQGVouA9OSoR/lX
U0j85l01//y2MqtENyIF+hFGFctZ8tPH3OBFGiVqO5aQ4dVgwq+YlnaemEvZNIAEK/vpMvNj5kHa
ne18TYiw2bZ5+jAszWTnOfogSvU82JlaJUa5rut8ug4X0XDRJxHZAcDOXKqYcZgrvJy0l/wDX/LI
NtcsbUF0zHKGQTRtAapDiEqq9Ibx31oshZBMC6DaLnhGBk+rH7OJqH0o8ukzrmT44MvosMddyztF
WGlQzlADuofCsI51CfYbIy/BE801mF5q1qbt1lXzERhysXMnapRL72IZhBE6zmfh2h8bVrvnEu/n
1WIwiFv/bcbaBMhrIKO6ocB28U6urGWC4CRNv5pIFZV2jqJ0WSSEWXd2II9tK9m1h4JCG5LR/DF/
u/TMY5gSyQKBSdrJXVNZWLO8QZ5RAe8ru2X8QC3Jlp8QHlF/SeruR9UqHEWgmqJ/z9B7HWmxntop
e5DdWNxK+iEomvDjWQZtWXB9a0IKdAAC6CFmucUY/sUuScf4+2vG/lOFgJ9eWgy2ecKYvh28mwp7
safi2IlJ/CDYTNjJuC0yIKOi9MHC+MzGZDp/tkVItHMWfbDIqgiWVQYFJ27wlHVwZTvbS8npwDwr
+vZb3PMQdCVrYTzbO1LADoNByCCP+Etvc+neyshK1yWEyd51+GbOjLCSbejf/2zCF3+e3vs22mTb
QSVjsQZbzsWfbgjkq9TpEgtOWZmfBEOtgPJ1HQ25h8YcPDr9O/xQGbBgDNRLYiJFdOFP3Hwye6Fv
/OTZDDNiynu3YmWu9uBo0lvV+etLl2KbDuLmYh2gjzVGU20uW0+yVp/NmaQpc4oOevCYnhKal2Ts
rC7qF+4lV9U15nQedG17LWYIl151uszxSIdNvDnHBY7Qj4yZetkR/2h7DPgdQc3GZJnSkGzQrSk2
Dp1TyN2gCIko2TTasIzHISoP6BO/V2EDIKJyWPq4/dulRbX7okeDCcXc6KO7MmJQdSnn60Ej8ka5
2gfz7WVwXzrWaZYRHkE9QpHjYKOs4MHK9b62uuhBWR8vK1moBYic65QhEa/o8rY4sga/jbaHpMjs
MKR62OhIIaYlvpi4jRsrqfaKIUSQOCgmlfgSVNaXwi+xWvgRbIfL0xGKuN+JnEumQ73LZEv65bQy
mQetL2/ApZhE0X430llczQOD7dYQelUG7eeuFfshUdceAVPb2I+ufXpJcimvgtEI7tPY3WDGvsKW
TNLyPG9Aj4Xry+wrx8e4mpfuxY5v/xdh57VjN5Jt2y8iQG9et7eZO51S0gshV/Rk0ATd198RocbF
Od0HaKBV6DKqysxNRiwz55h0I9ZNM+YF9HIWDP1WFLRXjeo/AdEjybdvdKZESAmD2eQCqw2WW+Us
0wkVTv+pv07XE9fZoTxs0hVqpLo+8Jailcx6d5vMU4Z5jnWn3Rokj00Cr0fUwIv3MON6YvjutV6y
w501by24F5DouvWQdKvchTXCROTx3xE3Grum92G1JBnMnmg58GPE0BCTkCTaYpdNcX0tsoSiBgGN
6J+ylwTq95m40Q8z6OJrSeHaVOMlKegTQHt3Z+jidGTgn20a6W1SoWCyVzrjcMzJ+lYKntCYGXcB
QWit2TwMSBJ8kIibOrUgw9j2OSML/m1NxV44J3tyTZSpSf82FcUBjKN3wMlw0oMs0gXEZiOjtTx0
wKQ3mTtywxhyAcYaXj13iW5JtJ5WOyc4Iy5uDBq7fToQmRpwmXj+olLMo43ubb3RQKpUp4SMk7qL
Zc4MoPvQaBuymncSXm01cgPPUW+d/Y62A/U5/NBuHrinG9TG+o2UA6pV9kDgUsgIhCJBkqjhvS2K
sg/lUh9TzFlQv4j0XAmF2CVo5qSfAd3qquFAHUFapIcJkHcTphT1EReoGnoZizwMSyH2WQWVL4gc
kItMdvf6h5HMFMZJwVX3V2AUQqTjeQf2+E0/nmZI1nCQg5FUw0l8OYdxhdnEVOpUuDmjBVU123V3
KEczos59TCVWV3BWNrGBzhH8f8IXhZMlgfdSGeuGdVxHmcDCYVB6N9Yd6Iqj5egOfOWTa5wbW05P
hMp6vehJGrvwY+sVOz7aZrJdD2sevzAOtJB3WUd0XhjkrfTkrTlflLDKv9NF26/iSzvW27TNqOfD
mJngSNmcG1BmcjNitAOOonRX48wW4KC/9fhBDSx2hhp3NCRL7RKvReSd7iht620YZFc9E2tEuFyz
7idx0MPNq8Otq7oFr+ZYjjp2sMwBXS4g56JyN926fuh1gR5B5lUDjXseqtPKihKzDpSGkT5ciTOY
47H88nO8WAJklUkoj6z+kbPvbmVgMv2ul/iEx4QnZCI1gGHqts/IRNY/f1mQtT1V9nvkGf3NyMS6
NxwSn+M6/ITnzdPYWzWRDISwUIQyxVuTnb489EHcqj3otDKFrev+o3FGm5l2ExzNDERWr5ridHmC
AV9fkjl4z9vkl7f6BH/jLNn5NthdZOO5ww6NSzFA4NUrPCYMuXmmLwzf8bUyuyHYDhop1JoN2t7o
Qmb9z7IykNL3aXBZJVOLOKlgt6iSUMTytSgj/zCxJcD7QdqeR6CQ6ZD6x0aQqFSfskX4F9/OgGMX
oVK5FaQuDM9WZREX18TrvibglEarO7vTUL41FSsQNQYWMN/BF8TPmMTwgCN+JYA+fYrDfVZQNBeh
/a1nmfD3xktx9J0jQnoEFuy5MBpu8Yzb2ltZhMXNA4hnHDyW4veQAUurFn9+yKB/TeLpo5Dzuq1s
9omwSwjXUxMtiBmXsbIECQrfEt8cwVSj6Rtj5ubNSEbTnJ5Se3SuAJMhBKj5hOAktyfMZoOaSZId
07DM2kB3LbMnaQ8ZI7wAsqeuYnWJBKnvy+TYmAfVe6mPbnh/wzbCcLKNmGaoHZTw1wmvcnHGWc5P
xMMjDFAb6bdNfUv68Y+4Vp8UsRj64zAMoNam45yxDz+65WteJhEfaNJsEx88bk7erCC5BC3sb724
n4zlPWnJxagoT/Tt7KX5tO19kG0kxrY7L+qTk4/RxDf4S42MmSMiWLi7YXqfahKM69EkTqlqz0tU
ijMD5UCZt0paei5NZ+mvEbgv/aL6Y/3P4tsQwNRk2ZLUTFWK9MXGVIq8ZEd4NWO5Mu5eZPTPWJs8
EwkVyjJHX9vYfuoXSp08wiLp2DOGxZi6vAtLAA2uWquysnxxy+hrkSwZQJcPvSvSd7j+tsQcMCPw
cPJ5q1OTV8W8uzJ6bwfeONnpCmqcZ3GuBzrs1u9hlveIho0hIb2NI88JEv8UL2HZoVxtOJNc0+B8
puswAlatdvmdz3i8rsHRcpppH87jdMgYK6xAAK45qGufRuJpLK1PI3LiS0mleMipIDb6Y0uzqTqB
LNj2LXecmsrGmCqbcAg2QecLqm3ELAUmHzUmnoiqbzPKa/3cBBGfnD7taMqCXcb4i+AofjxUgbp0
0G2OPtMmgGv7GA7jJvct/9id9FsWPXfIHY9NDpMemh5pgx/G3Pu/5mk+kKuxXRNgPT7rCT1F0aMB
vSgSNRxO4iAfLFydzZqYfzzbh+mKlBFRqEEGsJJNB8vPJWhZRDUMsheXD2HunPFo8sVuYPYNW8+i
/yOR5ZzX3ENrVG86nw2HXqCbgjUWbgjB8AwLlgdzk2Ivfk9rdJN1o7gz4/h1lMRwBAHzS7di06a/
aR/TTwib+jwv8TcUOimgPtUDqjVO43HJA9UEPml8SfWD34iTF9g/FJ9MzeXD0CV+ZmlOgLeUsJH3
EEHtjyY1fmUEf5z7ipG+UHsjWWVEOk7pqXBkAPVpONjzc+ujiNfvudHxW2mFKpqj7rU1MavqY7xZ
ina/fnX95mdTQU1za44b/XdSt39us8DfJaMFpdGxj/YXzHLRTcmFcuUgJ9xLKV7CKn1hny3gQ1XM
3sfywbgEOiFhGPrfpreFWRM9HNuG3ak2p1VvHAMUKNs1c61dEtd/BjYyQxNa2NeZ5ZiT/z4t1sUu
C48muXn3jeaSMZong4SfWaoG0WYRnH2OkjRrpkNYQXhtsVBK1HYH/WhEXfM7yMb0+K9Pkb2XOX3k
K6blQm3WkGqrVly8F80/fTHBzVdKmdlaIKQu9hmKm+I6Tr9ryMWbiJvlKFg9bzHGvVlzDoQ64+A1
QMqbKz+yMGF15DfmoS9OdTvwXKnmpyjl81xjLJ7Vwk6P+f52MQHsX29qn/KWVEdV0UyW97MZ7E0A
NVc/cbpygkFFw8ZJKopwOOjfH63yOoRQEH1V3SbB+LP1rR96pBD0KIACjzipHMowCg789xjPcAek
1UmfPXkR/faq/ltum+jlyQradbb8o19JsIc/A38iwmjCrtNBvNyKsWfQQixivCb3GMgaIyduHk6N
4xBOe2DBh2oQ/acTUeF70v5YqPzp18JfenWCbLbY+HZ9cNm5Gx5VmJ4T6BPCkeGtZUJ54Uwed8ua
n/XXV6QOcV/ArggsjInQjEG16UIDtzAS/ZVkZZIidYmZqdpBF6OCbfUVmRPD7+/AyJbQKE6NKjP6
DFk1tPELQTPWsGzbAN6hv3yaomkYpBRfJhmE57GbfuuW0A/Ec5xR5Xl9GF8ivNG7rvfRjCT1zmPb
FDMr2zdZtDLfVpINHplQSeS6KX8tK1oaUG8HVuwdxLn2a27WBLK0KVWIX6bQi90XLd7OqmErHJup
KjmhepmYiX05I7HsJ8Y3bp8eslXyjCJl/yss7tR0pVyBGVFrXBPIJuepHuZtPjTnLrAPMgyzYxg7
wy4l/GK72p1A9Yfbd7T756xsfvUhI2tnMkiKyvqzHOQ+MXxAFZ3lHOJ2egtiaNMZArll9u9LheCm
70Y+MjN+sy0xnucu+sgkY2bPFUdeuena1P8YLr/BmOajj6ngSr5bbuPFEEz6W66rE0S4o0yRC3lW
1hyQEiIVrMON/hdbFR0RzuFwZ6GQ3DmkLh90DSCziWjSjuq2l8lHuCDxi0PJIjUPsk3m4LWUoym2
uZN/1e8I2HMbUav1oQslYmd+ZbkznsPxRDYTZgD8kDvQPfmpLaq3v52K16+038NLhIN+E6uq3Vuq
p3oanydJf2inkAnYnL26pBX4a/ijxHN1NMLKuiVENaOb3ZgUWxsIvFuzNdwKsaVfIoc3OpJDDSAx
qPgdjxjePBjg8QtescVvMJWuPEJ7EIJkZzAk240+IZUrRu0Nidvo9gxBIxmKF7iDpNZ4HYSrkpQX
b+CD7or3TAGQ+xbNH+FkA9HgaCgGZr426WyXUGKXb0mN25ACxmug1Bk5np9b4o2nQnbzueDwAzSy
PPSPebShydYdPJHGV88Yu+y+I+HT49vbr85IgB5vTyOqNyQpCTuvHuVU7M+HcSwu5eS+u24mPokC
HXZVWe3bFW7bMs7jxTBgqLRt4x10+yLshY+TY3vXFWGNbQWwJT05nGYXdQzWH7TR7JGOY4Lx1m+q
cyhbBN3NjLYhLLKj12HVqjuuDKrSSWl4sJnmO8jBAshgjT0zyokxUOnPzCwiBeZ2vnhddsEpkr7m
XncjMFPeCRtB1M7JBCCrPeZNGz4vvffDG3Nm5pXh3r2Av1/l6SNYLbjXZN9sisnubyXlQxKG56ZZ
f/cwceswdrceT8TBLFprx7NrAzPN/SsUiQvmXPaG0JDWihQxJmqnYVktWt6M2NIAqy+Z5bt2xb2b
rjXkEvry4bwsbruzfSbBRtE+Wqfhr5CQMMU2FmISnTa2MUf7ZFxA6HpEBWD7bcri56R041Y+uOeI
PfWyLO+FBffTQ5B8IQmCY/zuWGDfpnDyTnUc0QlUPM9uXzNTq5vp2ejHPQaodeN28Dj4gMfdgCcN
e5+3d1ajvFZMEWYH/K3nmymz8uaNjn/ajRb3lQXWamuEIqe9BMTidkz7um7i0yA3ziqA5lSZz5XX
T+dgibovILuR3vrAl+I1PHn0XSBBvE8WalXxWUbF8HVtIzDPelsfm4cW3N0hgqXrDoaJnod06cFB
jmgZ7KkYeZ4Moy0ORAx+1x461Dd7uaQVqyAjpNRjDOXiqziaeUN8Wfo1Ru3wosAAvMXdR2C9eKWb
7O11QuESD+sbEaLsHopbQVl/T+Oh+hhaRISBZ1zLwkxOlSRabq2vCSGm27DrsnM5lN4bt2+6y0oC
wv0x+AGXPX0ZQ44CVCuggIGLPQCSuz3qcVD9yYlE6f65gKvBNEFCPUA8CBnT+VXba3FIxjq/jqSt
xOnYML2fn5IIYmIBf6OHp48wkumgP6dHRtXGe2kNaNQc/vPrAGaiqeMzNOZbMvbdsQSDC9cY2rlg
cruZE4/3ziZJKkeggEmdLNewIETITcmU9tPXhmBvZA3TPZcmSlqzHF4n5HNBfnbMFJycFeWEwSMW
4dS/0UjV+6UxTja5E88lpv2N8tHsIBUYh6knysst8vlkNkN1novq6AZTj81lMlnWkSoSoldii+Pf
hCNId1vs5W3xZh+ThAxQNw4nphX9YbBEePGa4VvQl+F71QfmUbTeAseWCG0ASct19P1bafjO88LQ
6HkV8W0YKZfBdlh32pLxyzSmtyQrw0dNilPGYI7cjOgGOdMgVDEjQ49B0LEpqOPUkBylftEfZBoN
yFaL4KL/4Dftwe7y8VQWdnBpXTvdeQU732zOs6thrtD4877c8TOICawlkRhNdnlkg8Nh0ic3niDn
pD8svOnlqUyImCravjqT1zjdapG+9oA0dxPPw6FuyuqtgEizBSgynqqVcjNZ7PXsGyhBWEWpC6Cc
qFzsl3glMVs/O6Pbfu/sGQ1nAj2xG8zffWQgEDfRjLBv9w9VYFngHL3pKRxyaDKS9F2tv/ITOUKf
WbfStY1H2BsNvMVofcpzovfsmIzdPDS/CvaXUYEKK48r62nt0sfU+sl5xIvJLltpifjSU5fwq1AO
3inMVl89Guc+y/sHw6P3YeEzSZLcfnVIrFvsHyvKmWct75SA9E9tRw5fSPD3lwLv0Tav3nI8Em8q
8mBbTuBGV3/gbFwpleqyqkg1DNNrSYfClA5ruxnaH3MOpJsM2VMyRgv+n243N7E4NElbbgs0waAD
UR3hFrwwF4eTSlFOXt8hzKARJoMR3+fAPA9RXO46rzMeIwklUnS/mBE7WCYs0guD7O43xlvZ+IRQ
580dbpv/wm6MEaK8B2O83qt6zJj0tGDcJYqaNeR9AHlxDerCvjAO8A4N/d4jAVs0EY18q9keEFPB
/2vIu8OJkEKv8ZUCSIt/JhMJdNj21t0Dc323q3diJLpr7vkVKVgOksd65h9wSJwArpmsO3i1nN30
Azda6gNqB0QEAIKOESOMK4kaNAOonU4kaDFuA/mVlNP8yJnQDZBTFsKD9j5MFzbJTxKa4Zlt10cj
O/dmoZE5AOvfAEn7Icw1fyZ3zEYCXxEE7VlEJESQ86EikPskCcxxTAiilR/MN/ayU9i/UgYMr6tQ
OSh7cy3l2wxN8dVIljNCIxanLeLwvqmCOx4hIgPCsDi5Qkx7N5uaw2QkSts4Z/vOi0luiMrimaca
V5qrBgpefQIgBvKXMdYTTNQWN2wzn9t12A2EMD+seVixpvrF1TVQEowKlOkEKTJwdsGiyH5WXsjo
ExsD23tCGqIY07BybE8zbtds4uE0rTtUJxJ20rl4GsCzjwVNfjc21RahMJ0hbOyzrqamREAXklfM
SBEtQS6qYddYzD8rIDmMUOpdOfszchgqYkxYqAxZh5NLwfT3Rl4YlhVILTtdnerlM4vA93bKvbu7
DE9rxNQMMZ6BF8H8OefC+ZzwMBvFPmtN+xU0Vbmts1DuDUbye2Z+NzjE81PUFo+ATqaXVv6bm5mZ
xN7sEG6BcCHNVE3shFh+uOEY3sp2Df+udiQH/LaLnsmHwn1eM3lQukI2vAahMZ345rq1e82rjA2d
krcv8Xmwq/oHa0rSI/lR9hWgnIGV/hAhjJnAog2oxiTZtacI7gfXQUv/xvRA97aLqbwxzE5wF7Zf
WVPhk8yrM2AZIjFXhNGAVputSE9yRr5ZJ3NyZvS700u31fDf+1lt4iOzPxVieTSMeLZ1+HBeCAUw
nqX9xwvfSDfLm1A+58NMUWVGm8WN4/cxDCBNTGfpAbFKS7Z5NHVoJcDz8zq5IXpNHwntaHwiL253
VpwwyPCyVxYq6XMSslxSW3dh8L2VXhNxTPDY4m62aA0GC+efJC7SB3sVcwSfq+Idac0xxJzqzHZ9
D8J5T98xH21zus9hfbSotV5a01w4DErIRaMJmrhJkpvhdiT7BM9O1Iuz0xfPbbf0R9Mc/xRAC6kx
XBwa7GEqgS0kNkkbQqW4gbQbb1MxEu8Rll/JgB8OmVTJxUCLjvBBrnUis5v+AwnC1tGa6RvGgjUb
6teDNNBWd5ZbPRUxNuCuNMGmOeYVqxx1qPDIWRmGi2T8QtBHe5mxmO2DAVU+2VfiMkjrS2iVycMm
3ZGmFleGhLR1rGCLw0VaIIEZk/EwKJ3LjwIozt4mSeX0X3bp/n+u0jnmTBdVnBX9Hzq+HIQeKZg+
fbaa6Fhg7slmlPt6ROe7eOY5jpunjn/q0RfOPWgaseWxeDUyl6hUbw3OSZyHRBtP6KTGlEZoHBEk
Umtyt9fv0Ktq1Fdu9+qkZAesZVGT/EAfGXeje1hn8aZPEj83f5Th+A2WLEnErhmeLKtHp56SF9Ow
pN5UHUzIsCj/6WKL/aorh0ttwYock5h5YNGM29JC/paN2SkuZf9syK+UK+hiVyo8HxolE0fHOBZN
DS4itb51iTFeGBrcSnYtm0QwsBUdm63KssqzHrpp2wdFvD369gea+7G3vltuCntPyV2wi1Iv1t6j
6SFGKqNJEQjn5RuxYVh44guMTMCgkKYgOvXH0sD6zdDtSxqW7PDxDy1dp4amgNGzlaIRKZqEPFFM
HO4pSXDYQxgiWo48Zvb4rcP0sqG0I5QRAxxO6xUzRcLlP7s71y/d50Dx5quuvKD/BvCtWBwxVeDB
ENth2aPfiK5aydGH9p+sXL7qP4m69avTuH/0ILvO43epvC9Kkol+E02RMcc7XYDE6htGb452rPu7
ZEkKRi++JAokVyMBn4THNnoUS0e0pjDI9Qs+uI8tfFHwsgoAfwjmQCu79AWKyVcL6Wx7rtVKyaGz
ov5GjCAze/VchHyWlwIeeuhY855B4FuqBpltnDT7qUo/x9x6nRZ7xs9i/0pyPMtaSjEG4ivLlANj
los+8wwDOWlSIxGiPyi8+n1yhr9bY7t2jVPg9r89Y3b/y9vk/Ie+1GdR6ITMdyOfV+rfRZ1typIi
g6S+hXJ0FyJdaCrm7CUr8t+xbciT6XzXc269AtCjE32VZYxUtrAobhkwcLwiPvYR65eDmDsPun/I
2Ps5B0FI+iJT0cR7tq2m2kg1JBXiB6kQl2a1OmbBqP/Kjju5i+DbsYUT/0VuaP+H45BvzwlQFSGF
dvxQ69T+h+ymYUlhpSRnUsMtX4rWb3Z2R2xYMa/J0YVvxsNJDs9AHIMavugxq9ZwBRWZJhmo93Oh
BkxFUrxB0ptwtB6192kIsGwgYia7I/31Xw64/5BI8jW7AR40HAMYfoN/k0j2VRVx3iP9Sw3vRBIl
qRTNO74NUMFR2Z3AWuHdYD23OIwYjUySEeAuzRUmLCe04geOxn/zKmpL+f+SSfowSYBgKCgD0vJ/
15QT5zHnHQuerWlW5NCZT6FgBxdCSc6SPtqXeAtOANjwli6rOAlTtWZO/A73n+3I2l3/y48InMK/
6zb5gnzbhmlhARbjf/9bT2UFQ9/njOaVutHGXzN4+5I35mLY/gVhFylC3pBd0WbU29azIJMFtkmI
sVoBKJsiQVotttgxOiQeG3fQmADl6/GLfgzoRe9kjDw7ffC1sYjSWTGr7TzkB+B2VDYD8AmrdWGa
0Qmdu9l4KZQKyol/JiYlIozva9HNTGXqFfVDuJrPJilctlX/ybuEWZA6NvgVX/QYLVARu4qLogWR
ucoWVM7zZWifhdPGz3PVbHqHDXgN5xD7vIW7LK3czTJO4Y79ENAUPLR9U/wgYMW8giXEaWPXxvsS
BR+sNDCNrfF4avOp/6zT6VtTTcNFz1elXZl7i9kgvBimb7knjrn3Cl5Ifsxt8tvrhpo5eN5cfQ52
WsLgon92bmDXGzlaglUvUZH9H5j/xDs40/jVlv0XZn+c5+VbG3YwlMiyoSX5Z6b46NxguDaRU1OG
0KKZUdFeO7aPFUjH21yN9a2N1jOWNJKglzzdjmuQPFy6ikYlQDaSzYuqPIF5bLx6dmDAd1ylTeId
lwYBANXAL7f/1YVRee8S2DcVcFOSh3B6e95QbVbbQJM+uIy2Tfr4yT56JNUWKwxa5D2IrBFyPlcd
e3ewgU+dvzxSFOwb/gTpSpKEuzRzo13b2tlFL3/WujP2npsiJKIkx2VsDyGB3GrMZXYO5hASNjrs
8508znYYYVinhLSJ5dkrqTnzQaXPaWz6/4ld2sXHB1EpEyH/ZXqw1WYF5GX3AnnLRgugZ2WTk/lI
cpz6x3BsnJFCoYKsjPfRqb6lPXJYvV/W0mp4vYTvLMD5Bven1WTMa9gszNSPTFiMm2uPHIMD+7PI
vjn9fhzB8eJIoRJiCUSSFc+k+3d1ryQvWvsiTRKTyPNtcCc6u3Hy+8+WC0OifNt6pORc7S9F1Vp/
5T9ZjN9EP+q6HdBaWYYlEexJ4w4G/FdnYavz+dVFSCf6oSEFN7NfxjUd98Joo00ACmZD/tKXCX3F
NijbJ30JGSv89SYj6rwlEQCe+i0kS7GAvnrQi2Psznw3xFp23bo+EvMS2dix2AV98xrfx9op200b
4tEfwfdNmDNL+4HXKX/yRPtIpDQvVoqlKjO8g8nyY9saFkPLVWWIUBnVs+/tl855b4mLLhg1Ppyu
uXU9CgYB+POA7dI9yK49TR6B8KCAEco0aF4kLJskceoTyMliz6ZdixYz2yWlIEGCWNo+iYEuUToR
cBqVY9saDXoBKb+kIOifHTf+VTlPsl3WYzf27cErGEuJqDQg7NIhB91y7tUwxcaXyMrIoJuaD16e
vjpBwwQ0no/sGLJrbiQfilHWudPZJZ9gAyr2V5xV1VWu9d2V2bmZjOycl+QZBEe3dedHVbhyX63J
G0u+6aw+/aV3b77TOmcLF4RXHfXEFNf/p0Oa9jPBXdtEqGIcDAwLh3R9ay1qRQejVdjX7sHOXRyT
AarU0I0/O9RetHA3vwOekQFshDmEqSZAM7AZiZAssejekra+lnaSvIyO014q7Isu7IIqtTBFW8tE
NlX6xVyxblqksY4GEC3B4tutLOaJ8qdW+moP2qjEHA4+7lcEwmqNglNOH96DmH6O0qF1ZHGoX+JW
tH/WVXx3qtrayLpOzrnIbroSbWPvl2n0PiJ8LzyeSKMmaquofuhCrmWywvTF2y0wHy8TjpesijZW
s14Wi1RTXWPEKqMgqIp2p/lXc6jgD1b4DhaPzlowRk+zjUk4Au5os9tbewsI9dFsUQ/KUZ7dZDin
SplUhSVBb+14I65ifrJn9tpj8iEH/CrSkT4uL7J10xzis1g53NUt9f+lJPoKCKfgJSf8klqX3YPk
bYig2egq+l8LeOvUGUiyenUqsSh1JuhiPgoq/X3oxkMSi7Q3Y7agYYTKPke6qicIulBktgZEoCbX
p+75PNs/RjXDF1duz0rV4rntQyHjBDzXTvM9bs15Z/ntk4xy60IxviODod3lvs3QQG0kpZjJBxj/
AJodTiL/LQmVjeM53VpJcq+WsL8MoC6GoR7BVpuHieroaNghdO62vMaKk5JESFthpxGGSYrqgIhR
j3m0mDRLWVAWCZksMTi1fJTftLiCCNm7j+cG3jwNRzLLN3IfxSZNaFd6ZS/XqITcTqvnMaIuNh2s
WuUKnCLPyOMx1Y9Lz2YNRLNoKRlYh+tZn402UKGL7zbBHUzjpi5l9mwhAqqVmUBxGblnVQ0B8uyv
554cl81K80ndWn+rXCSypYFME9gd2zVFugKwvc0aZq9rmP1epQuxfxXEhInQPZFF+HMxC1L/bARE
GVjlIsxPBm85Rz7EDrYbETuJaeirnV05V0zn0dGsx4dpONm1zLuILS36K3MEexOX1hYn2mbNZ5iz
QVAe9bbeLWOk6G5+HiaY6mJgjSHdsT0pUZGDTYaR8j9KWYOLYD3I3tsKN4l3k4xY5iFe1s+MtwiE
JGvyZ/AZGAXvRVyLIz0z3OVE8sNgUN/i9EC+kfZMZuQHqAxzHoO9XFNkxigiVK1TVRikonlpr7Xz
q2vn6uG+RG+raVi3Vlk/Wc28W3kMuUDZPfTFWbYF9N+cZOcly4+iN4lGm9arUAO1Bj3vrgqrT6e1
iQycxKUKnz1mc3dyZ54pSqaLZbk28Cy/OlpLlxxqO2etADy6RNe1sUReXoRtPdX4THYi7U+q4Nhp
oVAclp+9sOr9jCQLwQkJbHUmNwIvSGM6raLq/zLy+qx+qVESjSVM3Mrpfxb8as1ifpgxeeJca92a
kOelzgYwBN+MWNQHrSTJafHBkJyqCcTGPJ1RoUbHeWHBnrMgIlC5ji96Ge/lpJjURHBKZjoBZyQr
6j+1WG7abjI0zM7SwaGddZv8PCX5O1EVZEJ55vvYU0pNAgbR4v6WlWUf6e6rbWuFari2R+A3Py0C
kQcEJtjnJnMO/DVngEwEESNI1450bXlBEOAz7QwOWrrST8Drq5CiLPGyy7is7/r3SZ68C2oQ5wzo
7Z7FoX1K6/iky8o0IWFqCNjfryVzzjKFRcD4DaqRaaDPr3inWCanhw44/y4IMJ02bv4Sk6E5jm23
dyFEHnKRZveIpvIYR8aPZCFRt5UD1B2vDA+Fl3O7E67yL/ADmm4GfsgFYoNMxr2V5e6jqtbTX2W3
VgfqNtolsq/0ES94Gag50/Be0iVtnpyEKJx5yQ/Yw7nLm5yybEiPWuYyewxrJM+sQ4TWmjCqVqvy
ZEaCCregMf5FgSxGQRaUZfzVKkcCiOgat8csXphdc51bIwnE+vWy4Vd9n4fmpO8yRPzHyupRvCBg
AGE3bnKXqbVmeiwhewinNzZhgU2zOjdkVXHAJs7OG9Fn6k+nRoKWpXP/99UdJKdIToiUfps50thO
NQz9V64hVltK6tJ0BQYLys0Jvsh+LFn+B71/XsPc27qegbqLy7BLa29rQrDezv53LIHJlod3OGIy
ueu/3w90LatAW7m6uFRYKijbV3JE71zvxoV3B9jZRXKaDcJzjlohmLn1Swro6YHybfCiAeZAnW0I
O/nep3Z3wdZLJUAfWObuNsgoN3UthRyjnXA4FGP6xghpM/Cl3xM/2c+SlYC7OCS/JsFsbyfcuLIh
naPug+KGrSXe+C6x2VZcEeXnNgeUvumXPGJYPA4U22kZH2M3vuv3Ss/oRrMjsd3m99SBm9whGiYn
WxXZqizT14V2EcxI1Gnb+hMIO4Uq6difG+dyltHJjO2/1hfyHZW0PppvgeL7t8J98ieSqqaWLUHl
tj9gZmQXI1WZ4XCTCnCcswToDDLmt7tW3sP2kJQ0Qf9pFWA+goidtBuVv4eCpW7sXvXtn7jTQgxg
+5qNvrx1q8GqSmlndX/Scl2QNck9FDS0aszN/DB6tG5w0wAmqyIQ3Y3i+9gmr1oaFS7eZ1d6ywYw
eoc5nBltDKPNcS6aejUz3ruAM3mb0JCfMzE/GSy92V6nP/JsOOXmcux6ok6KAMOh6vPX2h8IxcrL
U07+lX7y9UzKZWDS98VTyuaQzzp/g41WXgtrPmDHrLa+dF5Ydn32sZ1Sn6KPS6Kl3cdWSYuY1a/a
WqFtHpm3gBEyPVoEFY/urGO6cwpAKiZohq0QtdJCh+2FiUQNUrXmVjyMWIEOHdOawW7nJ7bZ77Of
JVfp0dDPDfk2hpAHo/Dms6Y1FG4M2KogmE35bWbXEsd4CIKt73Yk4K5TtGW7LHbx1DgHhrPTJu08
BiGqB2Wi0ZzWyHlZvb6hGUhJCGy9cmsIhrB9vOwHkoGQEjYBdBy1H5HZuqm4elwBgyGCKvNXrJza
CSK5iaFzbbD0x8nxc4SFeepG8zjSwt9aWpgCaS0MCuxDDjxki7iLXSoVkjcdf4/EMOUKaaHPFTNx
7wRkXglxM+hGecF7Vzo7ZgPXJQb2AcABbHpK8OCy3DXbRNeYdUjXnXmElKp7awzWR6lATTJjSQT3
930hyJfaP75q0EfRYUWYmy+tYqPIRb5lkojucMwaoqIF47zM+U3L91F1/IwGi6PcAxK8m2y3uNPf
WQAd2lcd3oJQ6O8x4M8RjklKz6cqxqdR5FyzRVj5R8K44s2LqvuOaWJPbMfK5iozxuf/j7lza1IU
W9/8J2IHAoJczuIs4jHVNG+IPBUICAgq6KefH9aOmerq/u+afTcR3dXVVakirMO7nvc56Exuuqgs
AxnkgZ6UpgK6ndXKIx2PtkTzdQKVxGhg8hMndXEfx2V+Yz865hzUFbD9Y40CAvtl+g5t/2JmiuqV
nIOu13Hzk/V7IUncTYdZXhLtMu6mz6nzxJ/L7AxT5PhZxRwe71UWorCq5hyv/iBt/CcAWcXyRacb
o8j4K/zmllkUzdXsLzK7Ydk6iPwpS9LP0dDKyHEdnVZWP9jaPDf/p1cd7a5h44fjzp8v1aN5OA0u
UoSXj8tsJxkSKgD2Y/hIsohxU0IVohyOJ/ZGObnpxINiYKedC85Yj1wRrRLTMhg3SxJH8pkm/1HJ
/PSk+x35xKcQY6TJSNHQiP8VaNQuhT7qxkqP75bxivIKQn7xCORu8pKN2Khw51TckQwcO3ng3azK
ORHSshY9W8SZSSMCt4GpVOoNDapcmxLRgaqukdC4Z3nQa63bQ95atTBJ0UNiQdukhSvRrr4YU/0G
m4zIOkKtMA88H5PgWUNM9H51YoMaPgMXndNkJjfhcazQpQcjsofDTsLBQDmf1mCPo+ByKkM2TeKA
JgNKyolHpmNsX3Ndwlxbnz+0K6QAdOXjoRMr306Uc8vCiEEb7lnpSJKcWRDaRHFqr975plFZJddz
mJeqj9cTgoiKxb3CjguryBtBWC00iJ72MgAee5B+zVd9K5EYYYinsO+GUd/03Oov0t30FSjnvpmc
K6tVr6Z4ntEnEP7GMdxM8/qmDkaBecrt15o7HdhbG896PGqPC3SUJ7Nbd4gHIe41dm1Cs07yaqak
Xe6oQ7VDSkdUKwpRVzjjiFsDoQn98A3J4vEm2sk9SrujDgWuGs9RyMElgWfiXyfjD3SpMJ6HerXI
apS6WEuNoGdYpXHJ7PvoisVq1rPraZ6ikkOpUXe6N3xDvYy10qhPhiPfKLgTLaZrULQOAeQ/gUFS
eCio7zgw5Jp9rvpXaAv5H4TUyj+0dAwEEPQ8NJXhN/l9xJ5Yho7gpj8Nf4CeT0Bsj9TpidkTjRan
7qjpIcBxKflgRJ8OlOPntx1BGmkH6LSCvyhko8Xg7DqaZf3NK+Q7iuBmSM7IzK+Co4KNWc/Z+c/A
vjoamht/nW4TugwcFwbTA0xPftNJs/+XnPYxT3taq6XGVXfi+5BzbpKZiICmaCdnoo2obq4S50A2
kN7iNE1mJ4w3/NkY+ygvGGgS6R6XxCr65Et6EMSqEcUrJmjAkW2hyCqQKWAfb6C3OK/jLDMIuQme
/YFJiyX3dXIkLxxCiaNqRAWPWqbSY3qs6Xufj/ihyTVio59cbb14k8g0gsoMZn3R5cVl8AuD6DSU
XehYi6xnr5V8Uryqmaa9KVK9nCSnV6XL7wDkyTZTJm+TFqrV0+b0emElKCiGbMa6l9fmyKpbLPQu
WA390ClUUUqNNggGo8Hb7WwiHix5UI/Tz3KcLE8NA6JkmVDho0zD0ki76wUQ+a7SaXDe2w6mu/5N
ExIE9/6OwLAEL8OcOt9n545jT/AU+jxBkQRvyiqHJzug0O6lNlMIsSvd7P1nIzQb/LzUel8wk51x
Uxoof6eKSRU0OOuBlqKlG/yqHiWqF2h9P48I/TkfYlnQlwytt+wCW7aDET4YviVHMpyqrCGM9qJS
jQyeqE8Ish5YL4O7Y2uy/JRZB3ZQl7V4XKQvtVONsFJTw07S7yoxDlkSEwkKJ4ICsZ8/ODaMEIr+
BNdzBdfWO3xDbdzs0xwX6mddPR4oMcYZqIpsLufp2NrBTxRafVw/u8yZMth8VMQrdYYhUOZDHiDN
jsrrxtHkaT1YbgGnjtNiMqEFfzw6dC+IRVPUe3h50PQFnHLVVF9dsb/3nwfYVnUVpUKBN7y8rOPS
hR3bpCTWp2yAMj6osUzvYpAT5aeM7nsx9ImUt0nWNR78B7bbKp0+X302ziBOze0lJar8wjtgXCvu
F1kPzBJeDMz6B6xqjxYUwEpKJnJM1SUux+OI8wGO/+PbDMcWXCWNLoANyc47uAjUDfIU2rcrlaYK
1iHFOnkAbz3TKxDhq5aunpBw12gJ2tnIyEl9L+m9DHqXDKyH8oM0RyQBA+NN/xkAkA0NdGMEX/3n
NKR5n1xgZz3qCdUVffM8g0ctX3v7bGJL8lRENRc1xQswPiQP/B7gWcJikg0UPnGDEqoZpfPz40rg
g/mCO8K/jezjwYytv4wlS0sQ0T2rf11LwztblCuVN5ingAFQEX4eVJ+D4AlxytiTE2h1TcSz1yUD
cFfacSC0DW8Yg9qME5INBsRMk2O8S+LLPCbUD3S9vIhcMpc98ZueYnRkFqun9fkBG/RRxls54WjY
EmTqtnocJRf4NPRy0B3fqrCs2g+pv0M0mxgIrbI7gP4Eua11AxVaPlLwPvUsSy/Grf1Kmz4PW7jz
z1rAlFERXnGjmadJezia9+PPqr0+6oHcj5R1OS63eH2mGBWdTVsfuG2NisJwfGH0pkUDtekG1pnI
CKlauFQEVFdemlUX2zhjKny6XaKkTIOqb8YbbEzcOhvAx1qDZ0n38E++MU8bjL8u/6Yqq6Y2Hqva
mDCA3+yuHrXS4f3OeL1gHoG6D/g2v2uj+Ug+kT6FJJ5zhdmSCk2Xo84ebyk09xcdoA2ft27anTlU
JUeAqzG7foL85mWEW6fUYu74OJ1GnG8yOcxV7dOQeofzezVtYZIyS6FFlpqPc1QTSDmHB1M7xvYY
MYE96WBOS2Rp+JJ+hbFVjreS9JYcj2MbMIFYsVOauSUwi1cbCdzf0/xGBsPiolCu5A9jeqk4tRj3
ycg/koX8nPh5qmk4MBjNkGilOdmJLsyAjDz/Uhv4jsktb6b19bTuOkiK6TDuVXVbd1LxUzGDSm5a
SKCfbSplg59l4XVZtdceHNOeGIFxQrshFVyuSlz5UX97mkVAKyjtWMNParym2/wgmY13rotx7DSI
e40quXvP9aQbPFCeIP6VGLNSMRctR2HyzIY4m54uQWtYT77RGVtKyP+tpd7zxn7CLN3diDl4FvYJ
klP8OM6VMVjmc31Xy/YUjmPzIZTqujWz+hYa8ed1tD3nbB7H8U3Fq4bkNbwvBxgbM9GhqNMGVuWT
K1JhVFgrwC6kdzlN+9j3CVGwo6ZGHCIlLnkmzwLy6a2Idfk1vGvp6tl+fHZQpfrWOYqUB7itfdRo
86zynEBrLWQ6XXERje+g+le65RjTshTdr3lrKe1TxHmBJ0l/MhkjXsYspsxPVy/RyHJ7Osk8Ibqk
Q584uXaBwlI/j/X6Iao0LrxGrogZHi/p/wI9HgF+AfYhlxw7EkUGFSEsMaBYVZ2dZbUTxqC5bPvb
V98c4XIko5+Su4fS65b6aAY+aMrFHIEj4vz8RbVDJyKGSNOp1woTGPfR9aofK0aCRVGJ6XGt57Nn
lfZfBW79c0rWX7K3/p/Stv7H4K7/DwO3RlTa/3Pg1v+6AjoiGHv/NXJreMm/I7d0418kW8mUvCMd
F3STyvZn5pap/2vw1eNwihoK66AJZllDb4fMLcn8Fz2DkWESxzVSx5iU8X7/Dt2SNPVfhsYaiW8E
Jgoqhnf/TeqWMtj3/d+lF1RDwa5rgisbtbc21gw+6VeHonvfKwlFyHGPYNMp7GQFrBq2qIDphZPc
ILoDLiQWsmqviRK7udjuxMKh5Jdbtvz5cb+mIP3mk/TvqzC5RaoMmmCov20AZPOCdzSn4/4yo2Px
pTnJ9BJSEKpv7eziyX4RJR/HhRK2fyDC/cZw+vsH//b1IUpK94meHfeQHg/yd7ykKSR9JzMidvOH
TRMhl3HT+NPX/SuN6e+fOjyUX/hpl9rg3CrxdfM55cMp4kNjV/Um7mR+xtXqD8cr5a/Usr9/3G+n
q1o6XW94DB73vdvPcJq1iyi2WgcHCht/6fnpO7azDznAENCKReEDnNmxdTv84RkPRpt/G2m/POPf
PPcIyTjH5okvXc5Q/7iN//D0ryqS3qV5Mo3d0qmjO1SBOStyLaT/zgb07/fgN3odOtaj1CME3WfB
axk0iq175mfij+zSrTzDwVesdiAT2NfF+MfFUvY//uh0Ngyl378/0xkvMIjMCiEkf33oBVYl/UTq
jvvx5sxgy3fnD3mur/CJWJ/e0o0C3Tow52v6vnPyF6PR6upq9mX6sPJl5RKHXH8bS+ll8ofBYSp/
PXv/vDOmoupjmQg/AzLnX6+rGh0TBiPXhX7EUT+rKpQ+z3NsPQXdDoPRydkp1Cwqg0XXuPHbiIhc
tFU6WtWAAnOaOFkpRuHYN10y4AtauOJhE9HKCZWsbQEZwjv52JS7o/DRWqfIXGP44KaW6l6d8SJZ
wwLik2IWHPRXU76yMOepW9idh2TZSzfj8DEzXtFfr0b29b1cXpYPKLLW9V3+oXjI/y3VTsIeRxRR
20hFPscLRL5rfEDts3X2Ct4dSZfdzjuHtjGOzReb4nqBH7RzXENCvc5VFxrvj4a33A2fpFlE4UVH
J3VJ1rDyCC2MEy91O4ZSLbpv2cH9ybsF1bx4IXcNPr1zdRqbkxdCZn6jzNWlvk9c075ajY2GFnNm
0c5z57G/RspZ6Jb5SoXnxCsQohBWv5e4yrqZ3iL4MCs4+LlLYK2Lm3xsSSEV4OK4PjnqQgqRA+/H
ZKiLeir7zXexlZaUIuMAssd4UQf3XduKPETZur7OiyU3atEHWGou5Ni6SGK8bFnKSA86Cf/cWppL
nLgsSidzmO0g7I7ycdzAdNujbthre3lmrqSpcShWMLWXmSN9dfTRO6v8VBfEgWNl/56+6NN8nSRC
ifAMk0yB5+v7ad3MTruOSwdMm4y5/PFIQBxdG7YW3T7TWfzW7U69aKP7O5X5Vlmq84uPyhhmux+7
5pz+1Lyf5hEj6EAOtosl+XtjY4O+NG0gCTuxrz5e8vOS+wahLTLs1sGp4LxjPM1rt9xgyrjt9/qS
lVXC49m5zvthsm/y9yqEzZtF3Uf2pq1zYW6uTru7Ryz1yLDn90J0zEuOAcf15UvFKvoFm2jCTU/r
R3DyzoZz8fOtiRGXoxyun0qAn4ErOxiVOo9htHUO39pGeWkbQDFi4lYxmjdLnveLfNe7+XzET4/s
lkFZeaRDJ1SR2JvJOFNhmQGQY9Hul6cKVoxCXmCAjlBBdFc7X5dLtP+LOsUxKd8i2y7pd/Dj2gEc
U15qBzmKV+XVQme364PJ7GZdQEWC8bxYxLa+RCNchOoqeRm8uV+VWTknBAGupFAW5gpDlcrCVHtO
JWnHorJV6zARirja+pe5zql0HdVtRew9bDrLLsOKuZs4RPDi6SZujm7ns3hxtVGr8MvDokX5I3Mz
QOl1ESIKdfQZNDfWtBWmD/HGfONzRhA5p8nBiPSXhyEmy3h5/s7cdDFZGuvTNplS44722QJ70xwz
WqvfF7M0gJNZ0NenC+Bo3m0Y8Wxmts4MxU7z1ggeEHdn+pKzsCyqHzB6Hi6dvBWj9W0SwYwhx7E8
dOvkrQyRx6aQORicnrGS7la8iTfZvJyTXboc794bKw2lqFhMZgQGjJ10P16TqvOiEd5sZT8mm+PS
JNtixmELv73xKpmdbWNNQscLa8eqCLqd+lGt8lVmS2t5UKvKy8lLssXvzDwJbXkTjY+zw0zj7t3I
CROyfVwSXxEmXvzCCnNcVd/H7Wiuf058xb9g/rpIfRSDKCdeHrvLvJk2VrG6v0jT1CdInVYuLXpl
kczkpR5U23LRrauIVfNDdsqX+qWdt1axITZqPV6rcAy5JGUzXumYUc1lu4/KlRweN9cP6Dj5YrS6
f2mMCnLBR3fnE20euPtUfz1veoo/Vo58897sGKF2fFDX/cRiypT8oi/yF3mmg2hY6fS84el2Qg+r
xdGmk7zMhbzOcTNaauvKRwerb8BkEyt1bgdIBC5TOkgh966u5JkL2ioOJIN6fbdxhX3F83r6cM6u
+o2uZnOeQSMkMwE8xicbkEiKKZrxb0SKUh6S5bepV5dtnIj0O9ngDWvWomXw5yJ2ysi0Y06/QmGG
NvNyV+z6SEdHuSbSkzu8bdzRQnLHy9yNQ3BoeD4LddlNtVX1HnvlMvcvL8k6IVoelGDDDjCv/NHy
NBGjJQzWyfoSaTMtrN/qbbnNWJjjfcXr+XC/iaSAyiZoA9zvKKNTX//s7Mf7iP872Ql5FQKYwhmB
caz7MwVYFmqhEk4+OoLNsb8RzXeHNwSpOpE0a1wYrmBTofl19ZNF/X1D53sme54pS2cdqbTHd0I5
CXqNkzP2cEpr5Ta/L6ziDx2H4VDz94JGMeQJgXQy8PNvBd1R6bJJd2qP+/hbxjPwYXU0GmCsPUT7
WfOE8cRmL/+TKOF5FvhbHfXLx/5Wycl5Cw0r42PVV9iEazVmd72zkGPQVLzQ7AxxFXk7bWskszOo
3vrracmtaabZ6hZJ3ulF+qH4+ebo6uv/XOAazy7F365sPEQsE7vIwWy4Yb+U9bVenFBqU+G+BgtD
HMXrJvrYucc5pqKOr1gsEWElPoLowxAhMThiRM3jKMLZLGtxF8s1lYe1UCxaCP5JhGXw1orKO3kv
ghx3d+3klj+TrEUusPB2gr0wOKXdxOIkLNPenMQiDujxWSGnNGoeVUR4ZYpWRGGkOWHlva1ysQBd
59WuIXRWUVmseruY9W60uLF7URrYlib8pWp9frvLw/qTbYIlC7tM9yjsDy5LKFYlQiTn0wVv+pbw
9p3VCQSxItpFfOrL7szvPxv7bi34fD2g2KjESyHc8DWmWHt14yD3+vDjJF5Hrs4XWACu87YP8b14
o9gUq8re+Xj7fEVvD76CHR5tJ3DF+wyMhFrHdr+mO2ouEfF1frzf/an/lbisawzwWvjb2jbt3Sv/
vvX+UVTWciww17L9HbCMtRBnK1kNNeiHaC2oDWyodL0sSQRjsYo29s2Ogot48U7Wm+m/hdZXb6v8
0VvP9wH+tS722yXMueqRv3ij92tziy33ZHmVNXJv4UWsDQdV4VwPcM60NDvoLZf3vwgH3FhIw2+W
zthxvImw+ukhExtnOicvxws+3V4c/G1sbVTLO9tBK5bgh9bN8fbzTdiJuVjOHrx+5k9N9rzasaaz
qbOeTcTUtF/PIvSvYtM4wdiZ8UPWOGC3dRLrxzsCBmt9tB7cHa8WiFdssfmk3PYnYlta0VXMS+H4
YwGgx2O4WvONInxn+4XHD7dTnX6mtkc4wkydsjS/i/n2PqxT4o3y3tW5b863R3CY2CQ8tkzsTKrW
UlDSiFh434blTGvvETnTkcV1Od+V5TJEJW6HFM1n86mwYqu2Ip6Q88PxLe97GYuT63xFqphiVSC2
89ih7FmzA3hQYK2Je3ai63R1tyKyaZ2bjQLYsnPhR7kIFUuZ7iKyvzm6RAzZm03xfack3+4ifvfq
G4xX+sDexZ1zUjDELgpXtZimjp0JhzhBkYrw6ix2uU05/EMVm9dVdBROajEyORQ6/nZnOUsGZ2HN
vcM2sU/iR+i/doLby3Y1f581ggdySKwDXQMe7Si62xPxYJ+H0M4XyUKWd+4Wz4KdSBSez82e+CgA
7WlpDe935dexzYgWztbZcnUXZ1pYm9XrRyd2OPpwTwwxnJ1IowoWITnalu5RHNsrSr5NzX5TzzOW
gOmfkBLtn4Ai85fF7TfMAusn/aidWdxo01mvSvT6sD+iwq64i7XNbF2nlj2yuUTxEB8vjJlT8Dm7
uudgPxGzmKMG5jSuyvgW/3nZHf8TugGsQC7q0D4e/x4pjkR1BEnseNzvkrk2TQ9HB0G6jTXf+iZe
qmlmJ1PMl6hSJmHDGspUFUaI//K0jVI3ifpV+bGffsobRLBuYWUWh5erc96nZ2Ha7KPXsNobL6hN
ZXFcdOH1D5ev/+Pxm749qr8xXuj6b3379FzfINxy+RAWhmd5F1T81Vp7B5XG+8me2N+ot8/byeE4
payO9MPkC5Opj0nw0CIZfVU4misb2ebYYt/3VGmk5QhqIK7bmWzluYp1pYi/M0s6QDIGYLnb+Eb6
GO++XL+yNeatogvv4t0ci2T53rEQ/OfnM/on3Ifm/v/5gr9he/L9/ig1qE57089m9+mITWl3C67e
JKBVzVknG3nHYDRt5oQGrqXZXf7DBahDHfK3bfmXC/htWy7T80i+pFK6Hx4sR3f7GjFIWSDgSt05
kXVrSQbASFY6i/+ZBD6KMMU+uZfvntopfSPDyMpEv8URnSFx/cPl/XMZBe6Cqh1du/x7aEI9So17
LyvpPtnBJ+5lkV0E9axo3tO300dmVX/APJ9v+Lf7MYG2RSDnCGz6t7rtUnU3XFhG6b62jc/Ua/00
yI9WERQzzPy8lNDRGSKonCIDStwTH+tIVxJnGye1z8lIPKZkJVGXl45i0/Pd3V39tV4nrmHH1APw
oDUPFNPDl2TwmA7+MJz+cb78cvW/lX+adGrGifZI9zqsRAH+oroN5+OTk7mNY3iX3eWd7DfFNn+2
P+hdJN/V8uf9+RWjVib6gIT9/cZBi9QU0wQ4+w1HvScNPraGme7D5C6O702Cp/ULzW7G0e2xxJG4
qFe3T3gal4OSTYuXs7qSrtQtiNKO+CjbYAePClUxJj2YM1jHwsnDFKmsd6fyIUwng2dgncNbTR2k
o4SEB3ey8CLHgxZkFBISx9gRTFwh84/m3lMLkkaMOG9N+zgtrI7BfHLqJRmO1JY3FuP7lDA3DkKc
RNJtsaUhF2Y+2SWPrzOMW5SCHNj4QVL+pDDblmxRpSNTi2o+rgZsVScXXy/K6uy1XspWGuANFVTg
U6hL2QSHSrQMEl/mCmQQFOkVr8CIGS1UC6tyr37DBSsVR15wDdHekObOeZ/j4JtaDwcDo8aKTTSg
agNvk/g+yrhbJxoXg5qXbnp7ZcGilhgPVx8RcmLTEKeOgdZrc3zin/odPg4VHHUWzgL9XejLthOx
f6IuUtzEkgV5oHYWnf3Bigwnq8Z6IM1JI1r4+Iw2OEdZiK0CE9Bv2Lcu4Tmz1TnQTP1RYOEmsD5x
6LS+PDJB9CGJsUt53dMNZSXhWvGFsTF2nGFNj7tm0llZZilBU6HwRfJJadgtO+7jF1DvUEKgbgAP
QgVhfPUDCDku1scJ2J+RztPO6g8asW/WiGqhckdZiBlBDw8S01p5X0ZZROTbh+mri3LGsO95tn1w
WSSetD+F8rraS1/X8Dz2yq28BzPg4HXJbTQX4XnZv2NyGsYvhnOcEry2vJ7thIpcPnDZuMRTVcUs
+oVVuSnFNtuHJODuKsuzXewqELdXc3n1mdBjUNX+RrccHwpHY30qoCZV5Ry2Kn93QmOPQoUgzcat
OhuGKpQ7s3Ww9tNBWjngkuF+czCSkYBhW6crhz98ME/JwDX4+U3VOpojv5epR6tXesVedKRAJgFP
dgwQZSg5D7QXcO+p4dDVcg4X+LbfhB6pAapDDio4S4n6ldMI/jQMW83TUsv4RJR0FJqHR65dBIpn
LC7ANKgEPSypqPvZlSR8HZ1TZqnBVWQZ6EJVOzjcP2hDvBiob8l3YDstOWal0cQpXo+yMIL4IRpc
NhhHxFl0VrUb5qWlRGMmxfhrYiV01ICPXjlnWRfKVtQN9sShMo6uPneOHsxYHOf6FCbecjhd1LOL
SflXgtQGDU1tYS7u0zGnO2yffGbaAdgjzLzepYGtrJlNWXRnOpsBM+wKHiL5l5UZcKXl530KVX56
2ye8ODL3BZ7f8xuLexx1lvYG65tDm3OZ0d6fsmY7iVtHOGlZNxsonlOOtGi2A3aN4x3F+dAtgqpw
QU3GVMCGL7wuakBOc/juw+kNUFDCEcEGf23Fef1Y6lE3naweKEbX13eNY2/ipHYT1uHRanZIJmk5
0XIJ+wA2us3apqyUOXq+1cMezfjXNRbpC6/mUAi+R1ZN1ITdgbRD9zbDU8XJI7oK8N/oL6A/5r/d
O9PQrkO8s9tPBAef8pLksS1mvAnWpSKt7cmyYCHZ0KUvzNVx1Ush1NMTzo1AMqkwQ217SoSBMWTh
U3sdoRY75DNAzNGm2QsjjQQgspS1tZrY6uaGfDPb3IjijMrtBLT/AoyVuMeFiZ+yUOaJXXq5Ldna
nNCWebIBDbY6fkCbSzOD25YvLttyWvjobuzavjr6D2JDbdBCQ3TRbTmyK1oUacAWowaX6AK739F8
vxMS72POGk7qw51JOdmwAswuwOoxD+pEAVj6GN8LkpMYaEhOHXOB4Roej5xteeI/OuvZuq1Z8O8c
apqRONLXQSVMA6P14GfDBV7oEXFErC26V/0A1cc4fnud8srVze7ps3ROMpf84eSFYYt1XJHLKK2T
CF+Cz8tUPgDfO0MjqFnqVhIy/N3LjPnnslwkH4ghKqaIKUx3GGjneWeRFWFNErHBPMirg/NccboI
P741Wm2rX132D8bMyDtRl+miW56syUsXXYKP9htZdQigMKM+ScVHCzxdBKjk5kPLCFUD3ad6AwWI
NaKbY9o5o7fFYeke4gA/H07yPSgsYmuymbaPGXIim12BFxz9PEyG140EMcO3GW8lHjNMZ+3Jvtpo
K9zfrO67mj74AdM9raopIgaegikg6oneR2Bm3V24XGAL9aLzsH+27ttiwXeiE6H6GrJcgUIf+emI
t7hybYzj5f2HIaAHTykADji0T5ze3uVrUhtQWtZISe8CV4VTK+ovuNE+rnM3SGcYvC8Il7ohUFEI
TRLnt4SeC1ZConvrENwi7Af+dJRAce6OsmMpRCzw0UUa+kj3vMo+C7sHKVP3vZ9Pz9uL3yhMpiQs
lrKjESztjGbsiTH1FXZY6kxC10ErLUjWJRDsup5NvOMcJZW20iLFOwLgLvL5MJLPtPwMSHmWDOR1
8xDKKEhXJpumDTIjghtVtvhtI2Hx0ZNk0qtm+JNydV1UmUg/aA5MALnKkIJTObAR0xWx2E4TZxIp
nQ36ShA5TN3ujS4BPgn4Ln2eZkCN+ayjfV0NiboIU7ECdE8zaZWtr7ZhtfQUr58aDQ1ZE/WGIRoa
c4zd1s/Oodsve5dJBfuh8iY2i5RzmRJ4Ayx8dkFpaUkOXAg9oLRIZt/aRl8UoTksQ5sj9hHi8UFm
AgNWg6RIAfIApgIqG0rkYdWT5rIkoC4Rvy2MOZ4DSMMwGwuaEH9l1D/hZVNZPNHzd3wo7IssLv4p
0peDDszCpwYMjYKn98btPP0wHbx+KZg+0PHKvMf5s2WRZeT+oB/UIBGkp0Oj4yw4MF4PN0NoX+um
dtrhPgLMal98TvsJDwv3pfNxpzkmqxGERfaMBrA0LX0OktRcRH6xlBYWgrpiYGGUe6rYz4LyKnys
IKdqNmpqlft6MMoplQ8HlhsJhzXa9uHL6b1343ucvfbuSaCKqGDRxM1xIDjODae4YJ+L35Q4nXFY
gi2/0TqsZcSIFZrbwIw8izu2vhPB2q3Vw4XnvbhIMNschj2fEpNg/Q3WPOJMwimlF/fOMT/Ui7iz
9bfkNjJGYNSK7BWD6e4tp/s0I23HR5AVtDuysCjbDIv2GmrXdbHgOq6H8ye3GsoW4Sll2H7GC/Qm
x+0nXEzUzIy+h6DTZ40+Gf34xk2Zut7ZUxtfYdXFznO4BQ84iBRF4j47H8wtvb3G15fKkmEN6OBd
veIlBeZM/M7JKU4ovinub7OOydnPFOfMOL/5tc/zja/YHApCuUQ5n2NsLXLou5ql7gonpjdwWo6m
9R3CiBakH169N9esjgemsnPeFjSpD1ixjPzcYfdPv240A4cu0HuzpLcQfI48bPWJT7GMlbIofRQ3
gLTsp2x+9Vf8Q6WJzjnls1xwq7EVoCw40JrE3gz7blbaHGyFaLz1hGrhYZ8AORk8qJnAzlTL9DT7
I7faLdwBS3/venHzqf7sPdIXL12fX0ZOZd9FdWAeCzkoPy6CzrqrLStrEqSbQUYjVFblUlx2HdO5
n3a8+Wa4/R9EZUlOCoGfsoBHLBhEWAwCWgb1rp3BwBP5ly4+x3Nq32DyRd4R/bK3mz+eTwL5YMy1
AE2p4GECSxHr7VTBdYadjVuEk9nFN4CK6KWmN5cUxRemKM26nE6kaaCDtfiyGA2zPn5QVFgxlxuo
+3yrHcZzppsORZz7wHc4kGgkIIge+6E8sdstS7zPwJuaH6XNVuTS+AzPWxaC8Vxffo7YhxgazN/a
Ga1rusuXsCYxbdX7DOzg/mJ8F04jMLVPRc3W1Xu909l5cJxlPxRTfCqL2r/QSmzCm9iDDM3NrREh
TR5HdNe9bME9MHDEo8KvP1hJHNX7ZI0o/eJH+pEEiSTUNcZJLRNfXkqAqyt1jn/a4fv2kW0mU5MT
FB61zCL7vAVLh516FrRAT1ZJIc9q2DjYs6ZraJVv9B/JCeLhcqB1m3edw+6WLiCfNHl9TMG3Z2Wo
vuFKuG7d73HLtcQMJUDsKzRU3PkE6X5yAPk90MR38UEUubEeQWll20+iOhwbovpmfpBZsME/2ek8
dQ+Bnvigi32teSP2HgfjH/57LS2au2fbtEbrZMtKNwkSj25rcBPG+nOCd5X72MfLk/fYG/vWMlwi
kdclCJC+q9heMYA8ufKOc4xTuy8Sk5wNc6CQ0MH5xlneHq1HXn318bdvvuqDsh3vKw/+JyOGWcKq
W2oe4VQj3S5/oH2/ViKVnOIdiITT4LyDNSBFD5bqHyNvTIa1+Cz3yCYS8akHrDruTfCtk2+azREr
EhjBZdgArgfapQpa5HecAr4vbK+mO3QET0N/E0APaACR1VhwaPav/o+Y0CNhYK4mdH9ArGB5u9tz
AJ94TuzS6hgTgEIImWXuVLZnkfkqnZD74eYQlcOJE5DWnNa7bD1xUarDYpB5tDTEjenIubyfAepY
fXYaE+7MRvy/OTuzZUW1bA0/kRFIJ97SN6LYNzeGPWCDgoLw9Ocjr3KvysiMOFG7amdGZS4RJnOO
8Y+/sW5n/nVZJwdcUWPY7nqMVaxkoV8lC8rU3DJEdynp7yF82mKmGDGIt+yKZL2DuZvb4O2Ujsqm
9hk9/NS/Hsqbe+EcSQypbwmDLUIUjwCURWX2nHvEsBRgnG5VF1dd6iwJW2cdqevwVB9ZTss+CXC8
1GtOqtu55S7KFm+XTMu5E2l6orI2gK8kRefY/J6fQ/CIJbeRSTK4xAVv9I8uTVt+8Kr9Ihww9Gsv
nKT17nHL4uOLEpcSfgIaAV2ZZVYK+G59/I9bByUFpa/aL7scgnXbknWzChcFrKNZapjb/YHGhAIZ
7sV9ZiTRA6/58jZKmvD6nsDwGT4Gb6ZYHLn7YlmO84eZT9iRuf3bFpHZ6ttAOWnBrn9ClWtJhoIx
EgOEt6HafWLHMj0fiubT5/X23+Pk8OuRuYxLdIovNg+BXSQ53r7mx2s2MH88bcU4Xc+inp+61YBg
s+/i4yGPwymFRatRJePgIOqXIxOLCTANrbA0q1Wzx/SCGXM2Uhlr7CQw9QNRLpwArKUIhzJo0ro4
yMcUf4Pa7Fp81uw5LMNi+oDQAOXeTmbsXdpqO+LL8QsdtgXxK3TR3PwHXQxNlA7MlXpaiEqD/wd7
cfNuMvdP9Dme8KwYlRMsG6zbkVaqn9Vh12P2Z4huNcrW391Tz47qqvBengyVgPBegKGOpY3iiXiA
fEJhQEmnWE+LELmBNv3Q6e5yfZ15W30uBz1POvbN1Hg4/EpGNaM/T9C66fUR8/A4RBdvQ12a5xzL
d/vr7JjiMGfLeTsANMxkWtHcX/AM1jvrPMzHGb2y7GpLESjnA6/HzTe1XnFa2eX444F8eU+ja+2e
k8eE+ueUWk9oTdn01TF3Da/Oy+b0j8RMz2ZXxbrPWA27fNfwanwiycKOyS53SIbhobCtfK1kpvj8
WqMVW9UrMtV5yMwFVmzPPb9zBjMj62lRjbpf/UmtNBL3D5rF5xwqxajm9l9NSrHYhTBg5PNtYbBV
QdPoX606SH0efEhKUxhb/F0QAXgH4tXA0R9KkfWa7jS3WfA5N73vSD7FbgyvRvJzrrpc8JtL9PJY
nxZ8iNl1mR+ETX/QTDXQLVI8AlBCTS/DrvXy3ovGUvV4KW2uxpbIbePLeK0YsPVYFGesCHUoTArw
lNrPbWAfjJ0DxUMZyELffUOeSNfonQWKAsZh7EouFePoGgnmyxb020aAFuZth5qRN4Zyzo7S7rL6
nmoXCYJK2Sy5hEqOno7UftbNkYegO6JTj0VHm4tjMM+phLe33zuVocjxZNbufZS+7OvhPawGiv/y
sghEwSeRavfcyYcCla4nrND8LuJJ4SE2GYnuPHfYmQMiT/XnsDI7IWt2gAhMV9DR8U40vgaqqemF
t+waB470y6Aflj4EYZ2cgvODdfg+9bbkXVm8sGha0G4+Fzmn7hdtP3EKlMksVb7t1WmPiRlu2YcK
bg19JIHiWFWYeZRNaFzt+xJhggP3FtyZt27Meg+1SQbv8AL2z4lvvXRlcAlaNAjwiPvxHUlePEhx
/zDgnGlj1QHhcm5QZgVubEqFHYtgFPtiQUvKy5BDw8KbBwwPYBAgq4OFviFF8emGhC7lVUudC2iJ
Nuytv6PngXrlkPFEX/vrvomyvZQ4ih47ANagFCWZLHo17h77R0DsepmfUPmBk9SEJLL/1vsOcPca
6hcHb/QC+hn31wrYHaiz8XErozfoRi3i1fdqABW4mvAqwVN9KrEwWYC4tMSFeFAzIZaiwmWWQatq
pD5iRl5yTqNd4c3rZc9E9OyApLk5Z793AcTgxTgl9n0KwyfEXIe9t5o9LF4kh0UVb4CaprKLaR6+
uZbKSXNhX0bjwb4IuLNjLhC+Nx2/49AsRPiO0LIApy9eq9runvtndMzXg3TKpupbZ/1+oNUcpSms
R/B/kjwq3AFgBbVnSG53oqdRHYXB99byG4xe2N00/tdqz2/RTA7QkjZd/Jt20gme0GPO5SlMmVn8
Gxi0sai3nCQkPKpNwe8o68K9zWH6siu9570otm7GfV+xjdti849JaPdPrHj8WUhkx/UKvcSPKGgh
TpOPirBv+WR8MGiCa/g6qFMSW/wi+BcfvNsO/X7McvqCIKr4mvZRZsk/xq6NhuVETyoZI+U49Ony
juKB5o83ibvTHqjsjx2j/Ne0+hcp6m+f+2MamsQk5/bSd7zsHh7Ue+zsG2Ywy95Vbya0iv0wtR6a
VVD5Hf8xOPvDnPw/3/jHGDSX+siz1Cpe5qvuoZ/pt3Ur96O4odefVdF3ft0Xe7a9v3+s+Ien2m9F
JkJfFFXmwD+mjVsl1z7fWx0vPz6ZgKJJT16MH6YwL5zs1LfIo7Wo5gAfd0UkBrmDYd33/zFi/c81
/JgZfr95EV/QGy8r/zKht7El97LZ2r3Fa6aCoP/9G/9p4P2fT/uxjtVuLtx7Pb7xbXB1EzefEfIK
E00vNo/pNST/jr4ZSv9Wo1pL/cvo7x//p3H3fz7+B5//WRS18JC+8bLj3ocXRjb6C164u/XrBmgG
7TmNleQrPsCW15lkA6iORyL8cLfy8BUKy+DjccCniomrbJBREWGZ/Y9r/KH3/6U5gC+Il7siqMij
5B+L4nV7S8pHecVLbdP09TzCFmGIiBFLOI51XD3guvbg1HD0Iib414vwhzHufz78x2oQb596i0V9
vKzH6qYaCxPcv5tZ75Cd6eM+KygJ8aKzkY/C8btjq/3H4/mfTyfnvnXc7smair2E+mN1NDiBViRf
dOctjyZxCZiLkOFE97FqpcenjYsBsIlsLruDrVkaKb9cy5TnXV8ewOF05+PpxxNo9G6h6G6tv18c
erSf2+KPq/uxeJoaR7uuzNU19qgIPueO+/AgLkMD326Uw9sjSswUzwDlVm0sunYD+gXahDaiZ79N
VvqiDw3ggS4EUyhTgU7A3ARaEIiE0adacFpEPuR4bv94bWyYBtjqGFScP9OyyrHLZ5or6/2NP21k
O69M3KQWwgpIrHiMGFgAzlpLxOh6MSA9hiIcK8FJCZyUkKxpvB0Z2NZGULFHp+umThAzMMv2H2uT
+pDt9e4/3nXxfzZV7hce6qIg9BVJU5UfCznviBU++s/unAYxWbyB7ewMqcsrvJIUcexRGkWPvlnm
Ohb9/bAYaG5GorktE1i/v6IwSf7xBKU/LS9J7rUSQThR3Z9qnoaYliTeysIc1sH96t5370E2kVzQ
8j5NlWR2lpmRhNlBND8dvR4VK7LAyRql0u7IAbllFJR3r0NOD6V6vSfDh361wdK3MD8feyEX/3od
pD8sOGgo3Z4KZ1aU+z/OYaJXtmkpNcK8PFDMXBbJ4hokLpM/735q/D5ahd5QmWxdEGIixJ2OT8hn
H5iessBJJ5To8yvJGuvvunvsRn9/G34dTf85q3m4EndRk6Fm8aq21/4bn7dTKq9u016bSn62bF9y
uywwXzW25H2RPZPYSeyL6bD08cLcpmYSIrX40BVZTGsgi0Lr83tF8O4YolXsCvK6aToGq97dYAqe
065QB9Ykrtjy1pcgRBJ01vEnl9x7Bg0vSG+5wtn2A2X3S64VjwdXStxJzS9Ggwrhe1a3Clfa1ehc
saQy7wSRk+Xhdq9BKgYipPZd6nRDYr6r2Wt/ywxl3fGUk+D2Z1/IIqqBMbLyj3NW/tPu8fsNa9+W
327YN46rj6xUwvy1wNZijNwFlUZff8wk+4vPI/N2wan954BJuX/3pYMUFHNySwMGCrYStNqPlpR7
HwheucCujJacXtJIkU3gv+7ezR1N2eYVlUN18vdH3f3jMvztUf94j5P+p+wJn1qYa/MrM+tMMft3
fdu1+60/kPH+mBk0kKP8j48V/4fM9GOF/TiKkN7LAhlAwvyyUFOXcfpZ7HAMxLTpbob4ouvgJnIZ
JKXbw+jMySBS9hlFQR4NBIhic2Um/6sMF8U/vZG/3YofB5RWdrovnECFuXRIdkJlIrupjQRgctyZ
MG5zBOs+Jv2FbaQytuA+9u3qqWSvo0Xqm39/LNK/ruXHcZTWfQKnah5Lx1XH9WK76JLfzAaq6PLH
fPkCprZ3W7Sg7kXqDCQynlSiuV0loIQ0imiTmBLUoiFlBiDkJXdEjAL1V/qPdS/2lT+dA1IPybYo
9TRR/UUd+23lX+A4dp8150C++uLoW+noNFQYQvSdjM2AQs5SO0Sjw9COOb1xyCNmzzsS+/JeESoz
zWfp6D7J5uJ5e7eys+awCMfiAv+/eKt/lcnXRL/SX2ighY+jXftEi+czZtT1ayjs6oBPgX/WmTbu
TZ4wbQdjmXbWg3qgHIWxeGZOJuyqxTYU/TrgT63I/KvgqDDHXhUolLYtoad/LOB+4bul56tkwaef
ZKv0HkiI3pHG43Ylu+pYmCP1VqyJfFCfxQaLc+e10xS719m9FZgpmpHsXoty9h5c7n61Uy5DAAfV
z5iRLGhYMcy/DDU/Cfr7dJWNn7BiYHz3AgSFDwiIiqkhbyRn9dTumyAGJDlOGhg7sENWTwSjz32z
Z7p/hBs37U0L/z3ojGD0DPAG22WLdNbqMqsFVS/kf2SQcfQYqcBzyFAhFtgZ6ksVSv8FeAUDbfLS
bJHO4xcTFIbH58zGDVupXhCiSZpQAhPuzT6G1aLTBKqDPkjf3yChxLZW8nWPnx3T9lEapZp7LQgJ
0yXZEN52DFHsePcZ9RkNDXRuquPjB4IN0aWR6ovwN2RLG+9f0H3TSF70XCV3Yig2kC4KN/XNZk0c
rtM/rrgdEwjtJYqOLBDH6vzlQgujbQDUn6puerraH7dn4hdndQa3jQZ/rxe1wJUE7P+V9PRqmYBW
yCg6no9znNXCl5jpQGKt3dVtsMLQ0ZAnjMyHGJdjbwXCAl8O9pQ4HNJ0u7bkkXA8yJgCoVgM9Pfy
G6CpFfRIG4kMkXXm078wxtJlXhfcRu3vS+8Oz/qib1L74kChdRSI1shS0cEw+7S+cCou47uhpEaD
ObWOYbniPql+TTKYwG682Dx97MQZJOHXjdr5/dctQhX/kqddDG+e5G3Dnl2ae6dvf90tTBJqS4aC
L2a1sY1PMbAOteRQO9aj7ei1gvZlJ2OYeUC6xKQhun1ZafgYbO4bCL8eE4OnmwxZFOiLb1OWqpGF
X4/kLFeFvJEZ1bAxn4PmgJi12Frd6T14G0w73G0LiA2bEflrHMLrkvu+atAihn7tb61tCGJ2Y7wr
WPkAGgNVgXRIETUT1nqHw/9yxLkG7UKwTmB21NOwBEbi1kUz6V7G1Vwy4WCIPo0yJE7ZmjCsMkrv
Yl1aVWRXxzOU16rVoonOw/hGGgCNAvhlEioPpBykxjx2eiypxp69ET1Dxt0lUyGo3SMaXk+1VIdp
gA/bDFISMBsllT19mgpzxjcECshvtrxoIT+IDdYrwA73OX8zOriYlZeYTHstxTNyB9tb4+XSxqL7
Y8OzVICh2IOdhNaavx18pmR3MxFdfO4mLzDv+BfdAGXyCL9ePRlUHo7tsG/4MlsQXRjIXg4D7KIr
EDfwg7cEuFCdAwyuIcT83Ayh2jKAb1b4LX967V/rjwhzCai3jb0YyU+8stCko4Vl/X0HeGbzj7QS
FwglHMyWEUN+/Nrax9OuT01naqJxCSEEbPoszddZVOxLQ0uSRtizR2yaEm8FfxgNPNXdekkVHbJF
oK80EiceDpaoc41skBjIR/Tces1wgTenzBa+fhz0/RqaJfGk7aQTeD7WDAV7PUhfNcoeVEEeG8wL
xx4dCBValcz8vzDg5gHs8ugaKGE4QzEiZ1JrdqajeFQu+0HvAOsLoh5JpHDoJPczl9C2SJX+dDQX
P2BWNMMtjzrVVcFlH174Pdzh6ywgMa2gZEARzpDS5BbKSicZ7Huj7rSxM5+9+Rl1R/n0DbEn5fHB
/GplTW1rx/8S0Td5GUqrPkFfxmjN2Y77iJLj0YdXmvcY6WnDz4WZY164PTDJ9Sb46kvQB7q1Huri
hHIOi71WGNOdkP8Boa1yr55spufbgrMbObKxHA7f5zlSFrJ6hn0LpJudhk1G1qdQevjrrdaIgEFj
X0xkwRVBzQLF4eXhM14eRgVDfd0NHoFASbDcrp9otMtpBzq1ZD6mWw/0u/06MDc4uIz3TZ8XYKiW
7LVk4cqtbbpJhu4yQxMm7o4ENfK2YDg17llMG63o1KC9Sk39cPeQq3oWCjzmbiroMEaAvAqlteXI
KMjCa5E8aZwuH0+rM2L7NB7RayxHJDDurq7od5jQs+NPIFRIw67ZuJKZTrPJSjRKuzu4MZZOnC1T
7EckubQLvPeqf9ko4+HN5vwyvgyvXgacBoBymnDPZDrh7FNz0nB1qv8eeXeEeADDxn2Y2oX9ZceA
7wq/Nrbf/PqCtYIYBgFB3g4KiGBrM6IADiLbGAbGdQyzpGVJTe4r5qCIJlg8TEQDZswWVQr7cXQb
yVFqS0NlnLuebLQHI/v38Dl6B19MNUrz6ZVBan5sKufV15CGiadxo1Tz7k22vHqlSf3vwif0Yb5Z
iPRMZqDsFDXmC3fMA3Bk4OoLdsBqKPpw19gH1VbZxdV0zd4q3Iapw4Z1Ha1a5ZpkFhjXZCD2AhxZ
vI0j0WdDvnlg/SOV/zK/cK4Xu8uciUmR9RrHXFsTXAbprxPjPe0ub8tkXhiHydbEP90ZHuAlu7D8
LIZoHkNRBqI6VQj+KeWIe29MMCcIWh7Ah1v4OcWwJhsXOZFzgWIietroalThY331iRpxbruH2xmT
QM49YcYPgRMGWmkxq6LBNt5GBO+MA5DKcfSF0KCtJQ5N70WFMmkNLBCu/cJObiaf75ackFzoxb9y
FrOL8uCUiaovFXwMcZi3yWDJ5nf/c8JGeCj49e5DQJ3eO8hO5nZGVwwa3nYNMPOFZ/tcIf4YXhja
jaRp7fdHkP4sjm+3CUhT4dztYvLFebUBpX3guWV0Np128yut2xPkRXFgoFsXAANeYMmpUDnf4Erw
HqkjmT9vvOcX43EmE6cYYtllpiNVR6fhQjek0Ws3uF7IIbYh+js/x0N6ex6PesS5glvbB6JtBCTz
1ak/hGgqe+nu6uzfrjLeQg/CPQAmGl6f+qm/uxofu288o2Rcz19z2UtmbDyMbChGvu7yudweC4hd
jc5nM1aALlzCH4F1ATXv4nTZork2Xq0Lf6Tddj4H0nq48QkbvwrCtZ1B0CLL2rjjWfMtmbqoBraq
Vd96Q4TAtu85fyZkjBlEtPJbmhPC4SFAFZgiTMkUxMJUqQNItAfkT0Duo8tZZm9uTcuZuTbO7cBb
z91oaI1F64TnqgXLiU3+GT1sGK0DGGs2JbizhjfMLPdqI/6HuU/N4b8NJKOn+7z6GqCIdwhUqGpf
0KzfbyhoX1g1d+fNN5FRwjEOJXEUMu7XEuHPcCrOX3730OJ5dzfxFTs2ZY4gi67JwtGbTfxG/85R
6mWshlYLjMh8MCv0EVGVxLTY+DOzfyBAhS4dhZcAkYjR0+PVpUvHOsDDsv+h6YI1B7VY5D3MfIxK
VJYz0cPevoF+BhU43FISosDAagWMQE+ip9voj70yDuGJ8x3h/7rxlI3J0R822yYHUpC7a+oAg5DI
WdfZDjosxDvd8QVpae2VzFA4LFq1f2/Mu2liWOm/9V1pUaiPiJ9xM48hry6wtwI3tCy/wkSkyb/7
zscUzQNkH7QnL/MKO2be6BKErZY0SIE6IO7Br/Sv3wl7lrqG2bOVl7AVgXmAayApbRWK9RuuFpzA
luy/widUwPuYyKb7uAKKo+C8XnGrMF6bcnqxGYqMri1dS+8MgTghL/INjCzAJlZm/b7dZviwZXjH
3/2HzZyogGItWk+ms5c5qRKzJ8dFEzxG7E6xkbPP+QnQAbS83qa/E0dCSJ2nq+MG9jzyTPbveE11
SDPDI9tCZL44iLrZwthvaUpiQFbRwpupFTd72xlLDFrSFxoOLgMB4m1D8lPgTfwf3I0ICxwiBIHR
TIsbj70ruKPyhI1RY+oKW0aPKXUcxbgyTo2tueSoJhZAKlUlDTk/TfUwz+AOR33/sVB4nSsD1+9W
y8Oedp8t5RW04Qke7m5uq339C6w2xUwkZVdHJ4KtyRe6CTVryu30ZQIrKmJJCWQxSti8gplu7UQh
iQHChUmbCYMQU0aJz8MhSDQoDqg8Q9JtqNF5TRCQ1bQN+BjkRxRwlJZtn6LYCUZZaMQpcziVLYiH
Brb726v14MnxZN8uxjHaWBgrMFJga4A+FzD7tXHNsv7MAbxXgWo9PZjgm8uw7Qop3D32c+4jHCdD
Ck4J5IbGOAx2mDFOnvqp9J969NCjQWZmcETcDp2AQp6UAS20A6mhnOc989Cepr1Q4XySI8np8uOq
KLcowDjiUXZ5LVpO/YnrynvchTNEQrGuItRgH/Y7m3u1hHUnV8RLuRLVMz4r9CTCCGNamFXL01s/
CVEOMSSEVWwL0Vfv7Kh3aOcwaaIO0t6MlvvG+sLeopqQAdk1r8aoZyFBgKgvz0o2EAYXvFKolErX
wuEEmhB81luAjoe3rdcGmVjpEKdJvfTRT+9uUAqCJ70jZMjgtYKfYb3RuHc5aT4YMdqlNKqjr8/E
HwPZBO8VqO6g3PC7m2FnktOjpIYW5YEKu5CoMKn12OkNU2IcsBdmQ7lCxlqL9MY8ATR2WOWkQzhQ
lKKQ5sTWdN+4d8xbzW7AhIwuQhs0y7t/x59Dp/e8GArfNeOYiEe9QmevAdFfa7om6t+wGuFDDnKL
MSd1Da9SBxMbBH95Me2Bnfn3TR5sR9rK6o/V6dVrCh17U8b6G9TJH1dleGKJo3oG9mEGZDvUMFpU
55mTo0NFeWHqPiLeE282Ez7261DZHSdGdudFPS5Zv6Jac25DtjNRNG9MUAlOtNVlhZjj6lxa7Rbs
TRfCDuxBoukTs0TGxOkEIQnfliS6rEvcsO0yfFxgIghBqzcTJ+DESqS0eiQxzBF6wiKBhJNb38rJ
D6LgXBfKgREPtZDmNAeGjNvFF8khLe+uV+r1ojPNFNyGUVMULSFcwhXsdDk1fGnMdep54j7kwb0b
NhCO+X7kPNZ23HNrJWAel85hGH04wIiVDBPaD8G8tSULddhSBWRo9Nc7gpj22WvwvlMbpf0MW176
Uhg+wBkEgcMparlXu2r/pfO3RB1Xlkk5xkUKEvIxd844ik/hN83npObpQF/v5Fh+RmoR1PyzL0+8
yAEIk4k+AzUKXl6D7GGSj/Siw74NhBfupDiduimvVcfa0h2VurBATAlNBk2ckIY3Wmnafzxf0gCS
ITns0AkfFSFEerJ+s6tKvB2lNWxpmrRnwd3+YHLVG9dUJ1YNFQ4Mk3p335qclTbaBngJ8uA6rWZF
x9CWvcU1Sqay/XSvM9WmnNJxENP7Y58oUVr+0dOMqfnVYYkh1dc8P4F1+lNojh3v4T9pd3H88VS7
hsJUBImNuottoqaNQrMxFelCOz6EGBaLOkn1NcoABoHYVWH2xO5uE/BpyONiGetShGmVDBPLeVHZ
RGnaft08G5QZyXhUdrOaMlAlcnNwfweFgGqoHGbbtcD8S8+KZROftvdV/EUz8aRTqyiJrxYsXMDc
4DWSMSVLMTgtgjsc0o5bYW2mFOZNociCDXQ9ENLKO+n2vmMldosPW87s8PV357mQ6XMBBtzbIJEe
6hisOUKpmb3ldsq24pNjOtPs0lIMnwx6elMp5/0SVndvl8wIuFmI9gs/h1hXDw172xcS0M2/wm2F
iudpCEM0bjgvi0mJBwv7OqOOHavB8OaKNmAA7EzIjzaHzRRdy/iGEFe20Iyh9OtR2aEjFCDPwfBH
wWuM1f2gD0D3suWgJXtO4UyzX9McQyRC4erCh3MRpEPSOot6ASkUJqOnBuAJFVy2mweUa3Zr5/Oy
nrGbXwnE1tvhuct20nkY05pjw+4+MW+2PrdRdexhNpRZnXgc8wMUt5x8sLuD6757TJ4SREFlV95d
aApXqmQ0MW6OG9nNygpHLY372xBm38vstYYBxwyC0xlOOLmGi8+gW5n5cLt/RduDgEgoMV+J2SeA
2dzub2P16VMo6axr60N/nJjKUS2MfKxStdHUOyLeHw9fWaiK1bn52IVB68IIOvsGUJkyzYWfTN7O
e/NBHbq5wl+h5cen0/lonqTYn3TeIJB4cGOrpZFgPI72PHXE5YMnTMyVp0AjI10PSJkq4lAN4gAD
vI4vrrYX9LD3ZALrFeP7S9Q7l+Mi90VWYHMxJIXIDKMhoqPna13jvobILCPTfOFFZiW1Td+Ti2Oc
z64RI4cUhWmzlEunlPybGJbkhmAJgkgRFmYTMMhqmZe5kRwubyOm3eiY7MEdZtWxl1JuZWYHri0M
R3gIMM/k4VM1ylM14i9WsSPiZJPgWq2XxG7B1V1nzBA3d+xWTsJE8F872cEKkCFvawX3WDEARsD3
6kQaxlGf3Mk1C0pc92qys+aX89VM/YejDTtR6j53y4bwP2bv+MdPLv/iPGg/pyOqRAheT2itbvsK
frY/xjjxV/y8r6kktmOcAheuAOzufu5I1ttG3fpAYxiXLpF5yIdBuhd90eyMtLA5NiBd5IQxSGUu
LJxlP0RIF9T0L36X3Us1K8wp7x/zHl5CbJMJOr2EKBqaapBU/hvhOnvs18cfeldppKgQ3W4qLztG
QA7eh5E+rFQy26lvIQVOke4ISKCbDS8PWxNqeZcDJgMSX31RVUy7Hly4MB3Ly+PL/fuc69dU/vdJ
868bhEuwpDFDEvrdH1Pw9+UpafjCi/OW04c8kN3IfC+1mTq4etuR4hceU9KU3fnjfv/BxfmfGaQq
Ca09h0TMDcQU+Rej4LfRFb6kt27eVeV5nwYv6I0QDRshbYDnNJOIF/ZKlywZhm+45vFfdDjt59z1
14f3BTLGJVnrdpUfdLis6JbbOOXDFwqL0spiI1htNo03S1XH22OCvcIEC7MWcBsd44Qs7GugWemo
zcwxULgA1kjTjvXY93t2VEXyL+eM0lhCGOHprr8WGzETE9h8zADPFDN421JOjg2sLjEBGB9d7IPM
fE5UyI3X0Bp/ln2z6lrx/IgYQC8wS0H5z6F5/PsTF9sp6n+fOHf9ty/eTj5/u+sf4quq+ibKc1AE
kC4FjCcs9DKazSaec7D0wfvFLY/189QcL/7+2dJPSt7Pm94+lN8+W+qVl/f2wme3CCAjwVb/utmA
GeDcaG4jZ0JWI0hga6zAREnQ3XMfnyX9eP9HoPv/cANZ9gKsQFFoR6aQZ36Mmp9k8yVi+VLgQpl2
+5xtb+JEjjGcz/na7j++t/y/37sraIKqaT0YZwKW2//93uKXRJju865wz4UbEmvkXtx2zRmNcGPT
9BEwq9cbTmTvgDTJlsGqrOfLWMcTaPPGnB2bUvwRsjCwCYDX/PenomjtsP+/S4LL60o9pc8YGdPv
ll3x22MRSJ4s3p+nMgeB08NfVafma40Rrz5Op4vYepboo8TdbBgZsHT7HtRk5NeMlDPY5FI0XlRG
gJMIxqxlbImIJvx80NNLW2Eysxh3PGj22Ez1PTbf4MIL1/Wa9UJtV6CPwnZYd6I3o8qWon3k559z
xyevGKc8N2i3BupaVsqz71E8gIXat9HoboW1tVm9LFPyuB5ui7PAh2B150wEKy52lJEclKSfoerE
U00PwgD7VjfgfINAlpvH4wNNAS3tSQEs3p+fc5qc8HhEru2LDj8GbXarBidei7HR26vY3GkxNjNY
syETBzAMEI4X4swNckBvFdxWd4XHg0MD8yLuYkguyz7jJxBXB9zFkGMkYeREJW3s1dOGbEEw2Ww8
Q9s4U/lWm3hWUY4NF5JuhvbTBu/qT1J71urkNyIy7dwMxpWOTNM4H8fBapVMsDwr7BioBwTDroHS
ggtjnhOIjw1E2On5NNxXo37aoLMftOCIJ4HOAPOY+9FgYEpIT3010Jfl58ZxJkJFSxtPGzDwkXju
6y99BASY+IiI92BIBuriF4oqiJymikxdj4hrmUy+oHQzDCcEho4bxrD304R89TiHRufcjZmn2Jsw
DHp4TupMGex9+0eMiXPp8JMAkfmaOMy4hzb6hWlLuoBcNzX7UbVncKXv6EgseZr09Ql5NcW6Ijrd
FFHFGtdZZa57fq6/bN89axiijX38RAbrLlKtO2AccR7mUEMRyK+s291CddlT7Ocv3UPPpF3dyQ/d
V/cUJVMchebo+Zj5ZhcHRZpoF96wnr43b2Mn3XSQzhfnANs5yYzveWxNu6GkIoKqRqBmNDQjeTCX
bYu/uc7PEN6ctf8F7efuTgmOMPwh0gpjkK1wh7GGvDaIg+yhtlrHCXOcj4mklrizZWRZ12gYB9cV
5bk/PVfucRF7qzBJqNyDRXDse+l42n3pU1Ix9bOCetrAWDQ9sfhRfBloHs75ScYeAKnHtoS1ZX0Y
lRlEBtEDusMBQjQ62IEDhj0cZqZR4543PX4yc8zPmrbiqbZifRo4RDycMT5kvBPjmDuM4Q2kMa9e
9SDw3/Thx9u9x+DB8ZiGVkMpCKAJyXG7+/vO9IuN+78bUw+ifI9dWhN/nFWPuFLVtxwr8w42YzhG
BrgZ7zahzTjJENGw+jPWzh7QiQWe6hEz/2UnXBOQKNCV9kMePDc8M+cIfVDrMLM6NtG/KgnpDzWm
oEky26dKZIKq/rjIV4cYnOzORWa4iiD0Q5jCLPfmrUb2/jOfeZPTRPAiefo4D9YJq3bXNeYvG2cH
XGTn/7hhP2lL7bmmQQRCxcApT9n7351c7Xyeqtz0sBXRFeD+1ggmHOWCPbuZM0qWyUmeWaVPrLzu
WDQ3T1Rwuu9Oa/fBYniHZ7ytzTMpowFu4v+4tD+egXjlaRLHrYhX6X8vrSTQ9kmhScFVWDnGoG+M
G9tTsDQ3Wwd0CE3dcXPNkcbyzuoM8U51FKWLaoVs8kvPKzTDdWMhRZ1j92pMO/8g1P75Mf52fT8f
Y0UKk1ZI8txchL3WZvIzVpm0YfbAf2bYoLb71Xo72jIFQWQpXdAMxijv0NyZyLPaou3vd0xsqX//
s/rVLmxtWVRl9VdV8duxrCZlk8la3VZqgV1yEpCQYXnAidHFWTqNgdSR2hiQAofG/r8ag1+H/t8+
/cf9+PDePTKh4XmhLvZG9ms8spNJGD4OH2MFr1nmNNxvNlBBsJaVzJcxY8Q9s4vxrHBms1nexYxR
bw8HaXJidrPHEx+6TawYDYMr44VJ6xVA25icstR0nAG74aAwsWxkOI5ZhGkRLW7cSXEdYvX8f4Sd
V4/jyLKEf5EAkbJ8LXonikYSmy9CyzvKU6L06+9Xvbg4s72NaRzsnB2zQ1eVlRkZETlnvTJBXeAw
HtCZH3yePli1aEJxDTQ5Fcs01XY2/kzL09noztAWpk+pkTuMYipVEshFP1k8e2LhENpIbfli8c37
5XN956B+7b1uv9eSFHul3frG5GSiiro/HHhhPuuHlLpNU7fjZzS/qGg6ZhMiAfuN0+PlrO5LmQ4Z
ELx+uQmZSf73q/3vJmSq98eaafYqfJE3TblmjLw3L1QdaMuMDlY27AcCaXLwUWaDAWfe0XZ8RIy/
ZdY/L9r/3cC3zPrWK9XyfOEtnEw/jIpM2kvQm8K6IBma6BQHI5WIs5Nnyy+X/g9r+vsH+JZlt29l
2VflpTmJCrKN5kp2E4vrWcwa4v0QRdaZyNhS0/8TNcRRNnZ91/nJ6enu5VJlsZYimbeNYNig/7dz
yyCw8WfHHIFadLDGor7iKKS96wPjQW3aGsC6nWGcIlxJ47VBAsePbEkUxX2JnzO6QV8s0AE+pcte
vOiav3zwH983WTv1u9bUtPa39316Th9M7Dm2R03byE+sOz3bGMlwisEEWK7wiOtO3HMpoH/z1+zJ
w+Q/a+2PS3973+9LyV09uLSS4nMbQYejk6O79M3tBCZetmeP2/RMJwGMJZSDtDzfg1Ou6XYiKGsQ
/65A6YZPpkKLMdy4ZpGHdBMLw3A8FgkVw+pJI2BtLaiF//7aOv8t/5GgcD5qKADQAnW+nUbrqm5w
mm/bo9yAxVXkPnZgHZFTlRL5FcGKXYvlNkyyp53hUrKxlnSnhsO7Se70MqT6A8GlDU5N03fDD5i0
HfTek8+8cvzf7vaL7//9Tf95t99isXJWFE15lW3c0eSslHvuNwfYkFOrHNbmvXLYa2p8z/Mc9CTa
RXz+gPMhQK8yIVzaV77D2xsGezx6WmKeSK4HI+8tPg2YZEDzcOABfLOC2ZS/4A3tn9IjZqt2ZGbS
bbW+6yyq5rNRnY7T1ghaE5Kch2UwYUPVKZvoo4H5tCDXFW0zc09h4m5mcyWeBAx/FIMB4KM3IN00
9ZQj7mDHvwSM3k8pCYNx5CQsflA63yJ257Vev/esgxGAPob19n0ujSwRq0Gug16LcwsmISifMbQH
L4flQNNE4AaDA1rXxoGqnmOuAIET4sXG6rLvtiQFtru1NdxlwF7hUTFY1iDLpxeAkR71zCYBU7QW
qHb19yd0WL+TXfzm7BBSFcNE/YUf/hO8B6j3vyf8dhzgXrxurjH/JSTik6mvi9cI5oiwe94z8tLK
qYSz+C11+Eoy/7NaO23Slh7ypM530JUMsDwf+uwtMgcSlyGd7qjFmS6KckulG3WCbEKTdrirjU/q
fAqMdA82Zvx2Fv648jCO7iH1a3H8fkuGz489aFN1kAcyvM8oE+5yaIuJ+aHrjrPy418TNrkN//Pg
PF6v31U60lP32+HbLxk0u/16235OXhtG6pKrNl1MqXtjz1tbsIHHf49kP0JZEkb9/4vKt/DHiU8q
cq2qV6fFU7KxOMxIN3A8p9Qc3Nk4pKaLX/bN15ny7TmREqKTbrfUXrf5Fa7+uGTVOUwbrYfa+gJu
QVSgr4opbbsIQoJVKMYmJ994+9DpBvhCYZ4H1elmwa9xse2oAnmAPoqdU4+vY51y+Egj8kMVaYoi
Uh38crM/5fUKo50ZNNfvq9IM+t/v5z297Tq7a9UabYLOMeoxMmUOE4qM1OkbD+eQ7u1XdMGy8LOT
rOP3MUQbgId8Q9QYAqwZZWtPU1ybjBoE6xysmdMExZbxMMvfJDk/7VWlSYuCtcrSaX8/kprvR/Pe
mh5bI2LkZcxmNTEVgjtG4zOQ9rd9czsxXskvu0T5YZf867Lfzpan2l2ftNYJZxGrGl9EePFwLsJF
w8bDBCn+9LeQ9MPJy/X6LVXrUacigv/399hO17uXuuUxbxDyZQo2dTmHXgY9SZ7xt6v9kB79eTX1
Wwy4nupDu6tytXfk71dP82hEiVK0YYCf3NHq14f78XJ9qa9FXdxrfg8561J9P9aHS2uUt4LN1FrH
m8lDKsxxZhAaeOPo6Wzsl/33EPADrK5wuP7vqt+Smdbz+ux2e+cWGjI5m6hvN72mXTMBFICQEViV
t3OLVwjKjhy2byg43WC8BBuFeezma3Ecw+5hT+Yk5cfdL/em/lCQ/Ovevi+vR1mdrz3eSEecPiFk
6FV4sTvOy4SfEe1jbKagZGkmjDYgsjY+Rki/IUooyxrnO7gWtOj+/rYUmRH/J3r98ba+Ren3/ro9
Xi/cUdNbY50DUfFO906TW+2NOh1rFAQHa+s34wf1x432x3W/Ber7baO+uutrC1tTsoePNx6fR0Z4
yBxhGj0Jj4CvELNq3cRXBanMbcbTNz5+efqfvocUwPc7qhwH+NUL+DN2vx6HddlmQ9TWK6HFrOcW
2jq9u0CMQqo1jUi7f0tDvnbZ91f+50W/FSnnRuv1nPa5qEQJHwZYzwO/D+dsYVzJ7Kmg8dmOkLOO
cembaTtzDZz3SyD49Ra+HQPaUetXuy63cLfkaLf3ybjQWhoiiThiILROOyhE2+jmTPy2jBKy3eRk
/v3V/3gLKhI+hcaTNB/4dgvteq2eD4+DOlqXdnUV1UGEqr71r0zWHTYXQ4VKU+zpuMRT4WGCdhF/
v/6PBwztHaXflBbzvd63hX++3BibtCc9adq4HtvonRQIoaJsY/2GfyGUv3uMj0+XFkZM7NCyv1+/
89PSU9GdsvI43jr9b5G/pT52akN7t2jGj8eoKmEYwYlk2tDZioqHEZbSb37M//VtRozQhHATdbhG
+HmikKTPkOzJwNHpS3HGzf00q3QAtRARm6daAypGPT3qsfH3m/6PrB1QQfnjpr+XL49N437a1eQ6
ft4Tz9LI3/OeFKiAq5JrKU6mZC58ViNBLxOIyQAahUkrATWYQ434Fp+O8UvG91M38V+39C3cb3f7
xmN9aZIo0Dwb5/2YtlcXzCkPLYBTxhzJJoyb9IOA+Wgmy5vyztkaqSyqHShZi7+/op9qaaWlUet/
DVFvfomz/wgp60O7rNuHjjoywvC6uFDXlYPC2ujRV18zmqmfGURuscTTdSIBedpuWHqNqJ1bo534
1O1g6tiBORg5KZ7g3OBvo05+TFj/uMPOtyyAjndL09aaysr3fcqRIuvujYi+5lJjXcHER8vw1ZZC
vbUz5/bA4+54YziqnZx4dR8xlHWVHij3EXosphThf3+FPzTl4anQgyUtotEBZeXfSVHjqW3vx3et
MkYqN8JrwAyqzILzXKISmz9EEOje1KdDZqcyn//l4nLff4/Of178W1zqqfvnadvi4iqoWRharlVe
aOxB3Q+CoDbNu86yiVu/hIPWj5dVFQAkLJdIXmQu9cey2VfHzpOB6uqI6ZUbmhWMUIW8XBs9geMz
iLJrL2k3DvfBMIBxf7jJgVET/RGyy/1fmQk/JW7tP27mW6HcU+8nRs1VKidUWwYiutInYUVZgjQC
V1a0pEdFX7YGc9qI+8z8qLKBnqaOf5MOX9rjl9OqpX5N4f7vV2kRKhku1GpRw/779bSwqpn2Nv3W
qB36SEmto8EuUoDQxCtEh1OTvjWZjoq37sbI9vDp5WyhRy860InwpYgfeP3WcJSjK7Kp4aLs0qyG
JHzeSkzWkCahn4NkdMhz2J4RLfU4QlBMx1tC1q4FBeaEeDTfMGcJFRC9IuzAPdlU6nNkiPDshrMz
rZoT0QaCPkXnxY5KJwJwRS41IN3cC2rABMSE1i7yBpjucHypD89BviHtAJuF5yHyHWJgLhSFIIZY
ZAtIltlVsm5qeqvgiRvrTe9AwYtayG7ahhFZ+M4mrmtZqo4kk8806zJi04iUGZzdtst5oR9SKAsA
Dkbx1HOwjySuHN9/R3ne9Ri623FcKBeJbGAvkbslN9Q2vYnCfyFBChS9YOZMZ3aTY5PoAHYdIaUj
SZaeMvJfwuggofVCm4eImSHXubFBKxTaMLNQBOSxhbMC5xeGE3LER3ifo0Xk2Uovwz4Wa95+A7K9
2DKIkxeDxCWzrOJphnlHhLcDaGdz53Rg5pafeS9Hl3cR2Wu5xZPxo85AT26gU0i+zMTugqu6wp1F
xelt0uuTQbfluwxAZtLazuz0SCqRPnK1WmRwQE/0SKwW9DxjnIdNvZAKz4zVA8M2sTeSvp9MXXeT
nyMXART6VJJD7e60gkgGSbuh224ZSvJDVYtjBSlEouZW1GDsmc9kLr4k83BcgLNk07eWL3oPsPvd
val6+bhZLLZnIC6ku3OfZm6PtpLFsk4SFekpyigu10KjMDu2UPkgGwM/aY6QyJ4GwJoZvg/MvT3i
kGy4G8tOADUZe0dr6c3EFPjuECb4kpqeIL10cbwG8zlCr5b/q876+OXlRTjbit4sc7VkeXXm8w9G
r7J20ecIF0d7ZsC1DRDeiU27Vr4wtDWs7WV7wUU2fZFl7ImQLOB9xOlv7PdrAcCF+27OOYxoJkd6
GAIzPSYJb4iUZYOoKbLqFG4RhHuM221tUJPryULsLVkfRXHp8vZm2ZRBINbWQ/a/jNqoPtZOnmOq
ZzCqsAiPPA59sis3Hmn+TGNd7HEH8BfQgZzUwWVwFvdNTIboNPTw0bzdxWoBU6R54idHumIcZPyh
ySLuI7tiekePI3ZMKBh3/uG7hAyHXCchfLcMe2lTclEWa+eB4FCxoNggDAOYf5H64CRb6T62vwvc
AGKf4156FL9pbyXKIGGTlEkx2+iuwk6XORsRAUMm2Ddf/HmmT1p41DC3Iwz5HHBs6sEuYGy2OK1I
rfo6gkx9fLdABG14OE99vB3cwYYzt6ELyUCSjQ3pd55krJSLV+CehwZbtmdZYwk9xL0r7HlCKMpw
bdesWXEPSI2O/JMX2PsvMfPGiIF/+GDjjmFgOzqi840qyafzILEIuT0nXGvvFJfBTPO5JBUz3wgx
01hRRGhYVrY1t8Jt9PnjrQmQkXC7crHJJd4dwbyXA3qIOojo+LS7fPaS03pOT2bP0AGVWp5Z3tRZ
RmN8KstJ7IfXLDRCf7psSaHrCw2WHFVBejkjMCQu7RJXWFb7ZkVt/RpZRbEBTRR5/rDWrD+2HBM/
P2VgPuRj7JhbqFIRvMd0JOJYGTp9QCwIGsR8OTmvaKCVyTozel3mmvuSduUooM1Z+IDx1MMyx216
U9DodNw1O8YCcRGTY1QL/sRktY9WjmaAY/QZlwkI9hKwFmW7471AP0XDDLNh+QTXnLfAKBlJWolp
fPGnYzU0vj56i9kcopeOGZeM15v+ZHdSE75pBLBImMPSb1k1ul5KRDYbfFCitx/H6T5KZQOgIsmV
4sCmafFxeD3JO7HpHLAgnjaUsJwr+6EVyvEZjG9HYUXl0JGNPWJsVIS8NOLQBcY5hst+WEStjQz5
Hd5ih4nh4YlERzNWW1AInhhW2WJxMscXc3vgwsTL6MV8eubOyJeeh30wV1YzX4q1ToxG68zuOZXI
GbGWCLp6VqIStZptee4la3sp12bLQcXYNiMsyELjYgLBd9yYSp8Us93gqriTqm/joVpsWun2qWJn
3BKL+OWnEOv9a7hivcoiiRBXvAYoImvOpFy1/b5uxNI/F79Vf1QpAOuy1e3G7QEf/xXnZFZKReXy
nnN+S3qX5DS39eJlGiFYgBxB2bfzlpVvzhHPqvapwCScnPQJi3Czzqv5zaoTDhxrNqs+m/r0iVXC
monjdq5Igb7MmG5sjQF+GKkLnZGz1ZI75aAIqtwDSL9uPdIsK5nHeQkJ0jP5iSEvyFiKzZfk8U3N
FQLEm746jBYL/+SMWVKaIvLyxRI3irUTPs3eXIU+ahb0juAD/nOq+kkyVLMthLarkySEhR1sPEHw
IFVg10R5+GAW7P1jT8K271uloi82of+MiWikmyp9Nd5HUY1hOYis50RRKP+Lly6BfPKaK53AiBUX
RU1zBsWBOK2BbC9RQ4oTHx3XAVlMc47eFZ0zkQ7oiPg0i5i//k+SMK6HPjw4pjzFfj3kdR8olCgl
8+PN4ZwGHsdGXj9hVVwP+F5NnTHuEBZgC0BggMeA9CherLERcNvYVHTgYRo0HJnHgEuIvuG40uku
kIk4jpfqH4NPaj4r5pfYYhh3MEIvxE2NSWeIpIXfLMZ900lLI5WhnL/9xqwdilsL2jNflmqylv/6
5ZxCaCYe0VlESZ+QqJSDKXrB1hi48IGcsYPNjAcdZIOMgVSZ81oGoQIGRL8tSA2gaZLwSJoIgXi7
4n3yt90GBYNUZQfQL2BLcBZObdbnOG9QoL2t8CK2/GE2NZNf5Kk/e4UFTEL8HVywAnxhCFGG76wN
pAvk4e+d309WtJMfS6RXREbr9jZWa2OBDOqQQ6mU8bGVEUtuK9/3V20nTQ8QQF8Ttt2iM+TgjB3P
1GxTd85QtIerCuTbr/Rxq2FpFbI/gvrBvSj2wYUcBIAUndOsiZHwHZIkpkW8sKZeop5JNCbg3TFR
wbWI1AoXjqwHFQVLPBYKSZi7bROLdkZZ06hPs2jLCqP24YnoofCoTEV+czjg2d7SkR7Qk85RezXm
eFB5bT1yMyAzEoFwS31CyzC+G3vMqOXjsYZosrjIwCTpFj8f28e7YDOUgUJGqNMos6Kehd5X7rmr
YhArT2jtyfFdZW3g7GRi2oGgOmEyE/Eu575oLMOYIc473BCmPSyuW+TocR3FTpu1CbOGEztkhhZB
WbPgmRyMcgkMYVl+SGjbEeSBJUL3SPZb7cWMgc8hO45TAWJChxfhqfwtsImPI13XAyhAwjS9nZnC
LpY22E/fd1qZE7/4U8b4PB9/FQukKn3mDK/12dHKWry7B9pFDKiB7mLoWBDamLnKpCvF1OVowWvo
vYu1rpMsMYdJy5y1pbnoUM66Xg/02NmFDjwqZyp06g4gSCfuuNrioDs4FnFq5hFpdVkLtjxJOmE0
ZcApICnTUsSuS8J/0BVGXZ3t1cEcnYa1nQIUNCcpViweKmU93TNYJNwIr9e1Rn1W3jFsGB5bDyLp
RryR6ggykXht6ZL3kFYgXKYSrvVX8Hl8GCP0AzxCDbplppwJl0nscR1vAJdGP1m3aMvQ3baPlTma
wo4+GjAtWRX73Gnsh3tDPzGDmm0C3Sm/GiysFi/QUCIH3vRKJUfgusZYPZES4nSRSBZbO4Rq3BPQ
4sPwMobKqD6N/n6S55Q/ed6pOLYcfWUyAEGB92l4l4oHQCO2xtGdJ923eb2O//gYy8nvoBUdSdNK
2VULOeZO/tJ0sIqbzuogLar5rgBBI8UcjeR2hIPIl39Kyi0vseGuHkueGZYq2stVeo4RS9awWY+4
pvCr0G9482SjvP64vWMaGdUXeQ8b2ictYUlY+bj0HZ5xFRN2dwGGIj3BIWUl+9C12Ef7pHgOKDdu
49xg4h6JoYPBgcfc5JFObg1l/GqFuICFY59AsxPemxBB2OExYJRjkUQJ8AmlgaXev+oqDwRN2LsP
NqUYbXNYQuoETQ/iOV5THcoRl2dkpc8Jz606XsscaKr3MRrgUnRh8jR8YuccsmpYreZ9fBSjq+A9
PYGjZWV5DOVi288gvQGTf3GMEE6REjydeGevGhBndmIgAu1h2A+YHR834Iq3OdpI+63OeI080GPD
ne2UT5Cq/mrVTaDECcwdnb2lTpxVHI85HfD1YZnc3nTrybRgj/aJWeiBRzOCu0IE7+O1mhXVACyd
Cjdmijd5BVj+iridMAfgSWhnmhLHB9LfYJdxwjZv0LAm0zHpVrgncW3a47zAZd0gOSCdlwT4ougv
ARBCAg8cILo/6d5KEclZi8tsbbCPZE5DfIepQuUTw/9jGbH0YWbDit+IzpJ/9ma6Wlu8kD7KARGz
ei4Pa3VY8sJXjVqWQ4xKmFJryCggf47sRsZ6jly78vxY/fq56bAlJdVrAef0gl9+7PgKuK64tsRT
dfnceBrYrxcKGnRiQTkhG65Nn3tNebtclzN67PCMiKZXkHF7mEDl4ekzp7ivhATxXnZeKawezlwy
sOJJxK1bOuXk1XhbeOejI2KmgZ77vixgyNjwvbtQGoT8jqyOG/MGH+cGUnHRCYeMWZPlAqEKM7F9
MrV3D1ux+E6amD1t6PoW1jrL5ZERraQn1GoFKSCCPZmDXNnTxX0B2sXMde02WCYJanK7ekqV8FpA
e7mSXW2i7JpqevuIuZqGVw5zimTOc+Kvk4T+boAGSkIGVLHFLHPXov+RKbOEfxk+YNUBtJIeNs0o
k+n4XTGxYcMzgHkVoJzb5cNZr72l/C0wNy7eGCynW7u9GVPRv+jY4HPK1bbmIaI6M7myv5O+JMyR
6wAP1Wguz4YV7TtM0qtKT0P1KFroKDW7fUSL/Fjbp6O5doo2FDW0Xe1xsd8CzVzIdW4d7PlQgeMC
e+NT9cQFbTmaiBuvHUlHaZOSjXcaU8H0O6UPlTY5dYrfL3APfKkdJ0E5wUTsg4I89Mdjg3AN20CQ
fnwVXg3HJ9UpvgQ0JN9W6MstB/QA9QENLmJpggJesitmZ0sdCuGK6Kk5CGeoCE8OoFD+Tn2ZZOQH
dtLUjkcjve8TUs9SiyCPFo3BAPsZA0wISXcr9/EmFPW8J0XwlClecR7ejl5zzxFG1tYM5UdyAVRI
JPDUcWZAb7xNvmcCxGkDw7lZcr7pchJRVJH5ES8LWXbJ6kcmvGvRQAmU1sIiivJThI4GaTNTjfh6
qIsX85ciYPmd8IfZd+D49t2Eqvqmu26SoBzBTWYQmPbZsV3QKjDWyxMgTkJMDT05OneIvt4BsmAy
BDjZhkoCGnN+89vgjQUFd8mkKTjENnc/K9g/VmS5GB6DXiWWyz3Mzi0UXbizyNyfxz4ziBQXXTJY
DluQnv8X8WEW0BBDzBuuTFKlkujqEbuCfcdUA9ro5KTyhUurD36RGv9d6qCbWVbDpxssh3t4jhli
XNFogrGOM2uJ40KzZz7vxpKcL4Cx3NkgP5mcTdslQSfQglJ1d7w/y3XJZHE0dXjBVI9Mp8Lj42Iz
7wUUC7yW1lciB8m33eH86AxtEKpNKpZXX3sLVGLSiVoFd6GGh2rDM8tPmrHHkmUXRI0dji0Mu8R5
+HyQ11CtzKoSMHAxUfrApOBz0FoNGnxRrDgCz/y4bYyPQfckBk2L5hrjp+yy7/ZvZlBZazVQpibD
vdpWG5dyyJzwBdDz6tu23s1P7sMMPh40sdvZvHzE6GGBCWmv9jSDfYwF8U5UjFYdvBl8M2ifrAS6
rd6hCgaH6wk+iLvdm/wioQSdsP6U6fH+bNV+drHLEHNSkDHztE4vuvuqDPjEFQb+ir/ZWdVyyxDK
8I6l34Vos0mxpTM6wX4XnrfmHgNDc/dOj8rwNNj2jTeAAHFLtKCZ8D95vnEGYI+NI1gD+r5JBbs/
muHuY8cUqyq9CFn8SOgqpzTjT9+D3hVKl/SuJIFmjAEkwL7EWqRXwnlXjJ8dQXbRSNl1V4lDIDVm
Jd3AzC/kOPhp2FwHniE7k6oVSDWUsq4p5Q/mKj2m8+USX1djQtDUUmoLLw57AUP7BG99wVTzaG39
U5WMx3fjiQQIpCgvcNMRUu6mMRwwzGurl9IQpDwKj6Ti0pKKZRGCL20nGEbK/6JrI3MNOMcfbCZR
7J2GuLohgEIHqyh0bw1NVM+R9I4jNXrzieWs+kOGgWaT0kcjhvOyuWmcIZCd40BiPa/CfxgM5yx5
zDbJAKeXfKacSoOEILwkxRe4za7auTlnTp5T+gJ1f9V5UglH23KHLswFFuG6OBEj3/PoROulc5MS
3DtfHyg2aQ4FBjag0pF25WAjifDk2wuLZyjXTxE9KSuv8hW/Vv3Xl5mUlJPgGgQkDd0FBvJrYSdo
S547TjAZcACLZ0xiWyhy9DNB3t3esPiUMGEN7E505GgQnKzrWs6NnH642dG4McGGSln6tr70aait
6VzJVyPbJ7Qi1hiErwGgMtkbWfYzdmP0KjoNVi54In/LBsuvQ5Ttzcq+xbMmgYcsCsbxmLT7LrFY
MihvduWgsRoT2iBHowtuvDfkuXcKJa7gKvQS4LEXNYklKMMj6mBegzU4TTv+Zz3KECFfKYblQbep
2vsfMmQhudDfAzHpio9gtKf0X2HHTQKpY/szPWAe4R2P+Jp1Rt7drhkJNSrng0uJ40uX4b/GFr+b
LRu/ETLuHiuz29qAYGwyC62vb/BKOmWj8mN0ZnopKbzdawgqHW14XO6NppOiykxvmFR2CJB3GuTQ
enEVwc5AwFS257bqoinbqDbWWCRz/N5nvcL28iAwoEjK0sIWHseI1EtVRd8tya8OJ+vJ8YuqK6WM
xKwNqpqvjUfmgCd5mHg1BDdMFa5GUBktOfdxu8E9FM3gNB+M9sBkCbx+ze7dg/bL+njeHK1ntDyk
fzAShNkFyvuy8mFipfEEQmVsHaMHOZ1Ke2e5nBWguoRswnVT2qlfmKAJWQex5WjPvOphspQvf77V
A/uVT4ZzdbFebm3lMb47VY25/ImGUMR373t8wBOC02SLCdfdafaN5luPtv7s4gEdJE1GMFSMpUNF
XtTxVkcwKdnFyfqd0w5bO6e1o7L2Emy6MT8zEuXkTQ04l6f2JKn95+nzhS3JtGcmywajOHROu/US
icOuY7cB/3jE5Rb21dRvmL2pzsqUPug9XOm8ihwBsCWb4RPshdg05/muJPcE1gbPIq6JoqaaBLc3
iV39dXhHn6ey/xs99wp4SpVFtAOSEJsNe6N1Q3W7cWV2xLeTJUbRiNA1criO21i4bIBXHgf9xnB0
jHgtjSZIzNSlPO+HRv40Dze2pQD7k8jPZYz4laCkh307pE+cZYrjIrThznc6J+DVxyusqZM7Fm2D
xT+kXSQfjSjDZgeDNbOjZeEP3TQ7VocmItgV471p1YH3VIBqwZ76RzzRkeKJEBBTSQCwgXU7UVWC
vPePftvGWVsKiRsYq0Bk6R554s68tvpxLxpvV/4DyA62O9OnZOpOoNzCiDgYBwNopLDeWIXbdxUz
1Q664Mo7o6UC+zZCoDSVl0aF/vhKPrExupgbWRW8+Gc7AEWjOSY7m64lU6V1LICV96zM4bwTNi1G
ADLQpnQn5UkESE0rF6/H4G4OaaS3sT+5PKHaaSQLuoYJYTDsG8dZ/yySrXw97pQggVnc+01LR5lY
F3g5NDmxur26CI0PXbOG6i6m3pmc6PIp86JjcLmiRwBmqklwySKJlRdCZt0yKQRoyO0kKE6v8GZD
kqEV6YghFm+2SVoUBBOc1NBskhDxQ6LsdJImlfGeFbgfyWTP2A0CigocZ0ZR2CRguJzbZKE5Y59z
srM9h0NzyfRMwHxDmdrYsF04B9lRGtnc+E7ntul2bmZ/ar7nxykAJ9AGxtIHvfXhNGl2kqS/sINk
IoFG7t7DfVH3H9JydjxtWeNWRSFs+5eWi6ijiaiMelPlLD4uK78k4PBB7iKmTEQ5SwToi2qDozeI
jsQxjno1eeJQ1DNk1Xh0tKZBfYgq27pI+kiry79fn3pzwF7IMReRB83btyK/QvTLOdRdsRaiVpCd
YlJ1RlIx1cPgJ6SeHEQhfWm8IckhBTaQePMJ6XnK8keCcKYsUjpRj66outazN4563bbsiFrZDXkD
bRGQyyy5N8Vb0csRQeOr79tlFpfTJ0sFk4u2HgIYOoE6DUHMFrGfbNJSyTi/3sjVMXOEbTC5FW3m
FPIYiJvFe4J3yWjYSebvpjlf1pXF2cclL/qLm5BpP3sxeK8mAeZvQ/Pj45xII6NpZAa466C4WNuk
+tJoDuHElTG0y7dD6kAnzcupMO5iUlnDZVYVDyzWSP4ZpdTs8pUt7oH6ZHRbNhTTVdvGsmFWO1xq
d7xmFvuV+9ps6FC2ZHGzNndHke3jAwIY6htYbzQuby2oud4UMtpgU1lnn8W4d9yIAxoVPpVbnss+
G3VBQUyUTWZKVZGRlaAl8wksD3Lsh9+jS9Jv2BrFDw9OYgGLnH67pvdXqB4a85Jxks/P7SA8z0Fr
66vT1SZ4QSjpeS6nMiuVLP2tdrjABGdxmeynRoxxln7GhWxfifTpr3YmSH03ASdMVVk01gUQIjMb
p8aRnBngiN8AciWX7enYKDjPyYs6sx5xCrOCtQyfhBhYDM8sqv2n/cQRQJZSdnaqBa8YL5MJrDFX
djcz6O9stgrcnj8NeMBg276YXQa7IXQGyfKo4TO8/ceEunzBzOKrc5DH3xTraCY72S4lAIN1J5Ko
x0EMwdE6Srq9FM8wr8GTvUeG+8pSqGbx4IHADSTJYba1a9/dU+KRtMV0CF+GCjcYUkDp0Vzhz2yY
9Sk1jfeMKdADHBBiEtpGhclwt7SZGdGdml1t0CIKMCDi5D/PQ+r+Zl+vW0GtGqXiAtE3nUITd8kc
kS4Vxq1pP0m8Q8DvCA5U4mNEThaGxaRZTMfko5eGeQ8Kxoc1WBg9v70kcY7vTePGm2FUOAmXfIi9
x3tiKfKLcurVdXjOru6TgSJkJlQPEB4wW8EygJOuHWs3Etca2znmTwNNTJrYMaa4yxuvnAIN723v
UzVG01la3cFoPZWmllAf+teEY5k53ZHAWkytwQrNv9ZiVfnxVKdjK9VhYBe1BYiUyrWgYTn36Bg9
QI/TbEoGqMAdwAi77opPRtZnEy18GtCNsRTAX2uNxYXYFVLU3CF/2+IKJuHdBwgD7FxashsT9zah
4HHQYhE/DTzPA09j/mw7AIfELoHMDjak6HJv0NX0E6jaQ9/mjwJslNXIWMxrqIy8Fn8G/bnp8XI8
jCoeUBQf4fMMMx30BDFlCffibGD4DkpvPxV99WBYOlvfwPJ+myKq1IzzKD0XQC1SQXQP0zPYqNJw
YgI7tiTYyDje/XOE+wIlSluUGH+9LwzARY/1jHq4l1TGreO2zzQBdrWkSNxx1n+JaxvNJlnxuTMs
T+C8+GAd1q6DOxaDLReb0UGveS4W4WLXdZQLbW6h0gzjWA56N/PUsfqyAd5n2gz5wS7rbT4fgdai
tU5tqbGjzEZ6Ny64w3vl5zSmk3mwairTF7R90kHQwN3dfJ+ifvxU7GPwYAVxMnQpr5htiXU1o0c7
iqFhbUDTHvdIpGh4nIs2A7E7i0aa08fBZT9QXlYFIeV8c2rsb5/MHihf+qNh76tlu7KAAIPu2a78
Fnbrs9tsHYGfOzhcHMwucEBpvVrmru93GM+0FqPS0tbu9eCnK1DLCqEmKSBxWdKkT870xakjeqNL
R1cODj0+o/PklU/9K4MeP9sb4/MqdjBOltfaBLWPGRfBNKCXGPHVpmLz5gfFLA1vw4wFo/tm+/I9
pkhBxSMe9G7W/mPnqFNLDZpd93ANVBnPng39xqgChYk8TBpZyyWCxes9LlnFdKqAwgBGXzBcfKb9
UPDuP0HQYBiOqfYloqfRyyoxWrIfT/uB60DPPODg1TRfr/DK7F05ntXULrpp7i76BK+RVz/CuwsA
5f41pHGjd0VbE6pimLeN+SGJ6x/Ht8nUEVKaMrdx7XlSaUy6ipiA//Ai9ADLUBw/lZVqKfj073dC
l1bd85uctDz1H4V5Cz7NR3wfVEMIZ2JnsupDBuHxcPQZtpMFnc1DzIBPoMOpeVJM+vz0yBx6ns7D
dpyF4uZHF7SQWZ/8B/FpYji7eBeCKD5lW2gweFmgjV16mxAMlkd92raddD3HVdU00zr0RvI7sAhY
8QtlsXAuCI6GDs0zTHjG9cfFqWiu8GG1sZdiM9JZSGQzlX2SIAASCiR09DnqAsVbK/YKfQWHRwGy
PwCwy/6EiBuWvzbSmi4PP5HkqbciYM1RujXFoBwyoVs0AfalicuANpacCKtXQ8eLmzt9pbff1mCU
suv1tKnqEuGvnDiVfcKhh8EHm9gkkrShO8tXTkDyrl3hPWycuFam1/W9AZZSzLp6icHlaHm4v7Kj
S1SZaXyprJhGzw6z31G5GK1eTUJA5yO96066seOz/n8kndeS4koQRL+ICIQR8KpWyxsQnhcC750E
CPj6PTX7cu/u7AwDre7qqqzMrK1nTDsH6RzauxRToofXtIcBlnYXWyX3xSLJyX9MDJrx+nNL5/uy
SLfdU4yuYQQE+ETaIjm6vepyE8J/rtpDCNB9wjwl9XTYWiSUnNZthbQ4Ern0yb/AOlXDgJWmmb9Q
JMTTK2+Y/ycqYLvwYUSxW6S0iarOuJySWqn7QyWFHwSmZ9sFkHXP6ydQophw70hbUd2WPQxfpudR
CxuLsMbDPsa9oBzsLdpjLwgoLKD62np8DTWRmQFfNasHhQDqk8A5Np0ILC/wMpv2Tv0Acy6aML0+
lGQPyk0FeZUVYoJ/o4V13oEkkFzTFlzRj/ra7grCRzaOoqBuWsNAjJ2EjvQaAZ+NRj2Q8txlhK2p
2L+BYvgUF1Q8nB4zPA+T1oiXYjynuru0F7kbYHJKRmZzn/Q/cLUffvTGyWnL+s1TsQoxRgeGLqnp
K9I0ES9OHy/41yBHYejRRuyVy23Bj3agbLpVBlMAq0sy0LTs7XVICkUU2UqDJlehRwdKjk/BK92c
5PpTU05QMLylDY/+nAq4WINElw52KiaQaKI4fpfxmoW4uzcbY8+zf627X9+U8TmPfjAsfIaCJ8w8
6b2oJZSattw2zqZ7Jgk6dwsTT7Z9pdui16eq4QecgT8gzOpRcWy9gK39XMgU9nL95eozVZuwWbUP
K8YRx/hjcoy5q2WMNsBIeEXwRXuUXjeH0MVCxbGiomO5STLkd3DT61885KqmZpwjUCO67rDWp3vc
3/f6wwBrZPGH+bgciFxfe9UQvxOHWdyzghZ1AA+b5tmUdq5uUl4CX9iEhQpX7zlogCILStxWU47j
NF9gjWudQGcJ3dbRC0pEoEcRSkBWwoPIC9qhemB+2royzkLaIt7DUHQAKywAn8d5b+ibDs0xd2/G
iAy+qLG3dHgDl44TGA2LlTnCgLQW2DCBTRtuPurIL8YInIj7cfEz5pHfXvQqePK8KhPsC/cetG4y
SHyxIB3RtLmt8+KpccmYRuI0I0amdEol1l2WdTg44z5+o6QLuXvuDX8xu6i5D/Ya2+QKA5ev6kbK
cFLbW0p7HjN5i3MXyO7uYanjVZMOaZN1/yZc80AidSp9UEOvAuNxeydOssGS1pdAzKkvwvVuDKfh
48SzumB8jHAaYNBoumhP2hDw9BHApa7qD8L+mYrW6NOiAirYXewHkyxGPwfE9qdnAIlltnwN/TfE
SaaAZdKvc5Zvf4Z3MniHvnGUPqvw139ODfRoTc7BOfdeDeft3HNv8klxvCB3qxJHSLM4GuUYDcRj
aUyN7oHLi6pbv9qEY3n2QtNoLz2vRYe0rV6qDpsN7szeB0NvYLQ7qO+7xr57Z4zbXjVmXzzf9jSW
yujZ0tcSKkbA6AaZWcPkE4LAEJIOLxv1bhp7Tjas3+oDLnujcOfcG9I2s/tDpeFNOZfJWAdkfztr
jYtRv0+6tAjaQlGhndZiusFnBc9M3mP/s8H85MtsF8J2Nyx5GSIf9uEIUDBl8dRUV1cYo88tbhbi
h/L+ws3brrZswCC5Zb0kaa+0Ultbot6kktrVIAxH24CQxVOXO9Ldu/BDeDdMwYKoy6OebinSvvy+
o9tWcD9xFyEGA9mck4Sso6d6Jxhqvd34pQ5zXcNjlDe+PhlElFFHiPtQNnqYy7IFYXsRaUvHkGz5
dbcb42YDRxPnxtjGhs8YY9olnJ9+wPSYhPfPYAB9E9owDIeW9TtaxXjdz3cQYmDyUIXON+ujzOqa
bns377oibzrQ0H7thHrJAb3ZurlNoBY8YxKP9bdlwUbccnv0qm8b3oNeQx8imjw5Zke93TYxkqXS
mELixeEG2a2qXtx8n71fysydO1UfegJEXhGp76yqa1ScD9efM05qLC1l4dn8MI6+LQyKu0eLtsT9
pX616EbBsWqf7SYsopyKDH2GQVH4pK/oML8tMatB2R5j/axhUh2jBpNRl00Sv/YnbeLPTYMHxI7w
NBkxIJleTT55BVIkEXNzZSy4ENWaH8IWk98IbhQXwS3cxxCqCXQMt9qlLDxDzmv691H3j9Vi8mCY
PwhzWjiX/X2YHN6UQDe/2vaTvTckkt4xMlZwZeEZG4x7iAnpfbZuhVqcsUzgoBMRHTjgLUD6sEcd
NggUB+ytT+QaWGXPs4ahy5Cd3ibBBr02vSEvsu8dCDpyPOrdERV/zyaTWuy9Vx5Pqf25uZIyIs5z
DXy56a7Kq0nF995KmqBhEOHkHRw9sorpWBqn+RiicUJKR6CN2VWJNldDiBWwTJ69AMek0oLAWAo/
ETqdp4YV+FX8mVNTH3rkebTCa5zTnqcC/P5fKJaoF353i52x9VpvvZ9dCSOfIVZ0oUGFzMw6bMjb
k312xALvE+BnJZRGiRoSkJhYQC074jfhtUPC2oL+A6dr0SKj+q5IZpW3tXsNOI0c6n5z078Q34Oj
4eubP81za9y2OFrQiPr97Tqs4j0SeoFHUZ0rKH8P2IHkO9j7JVWbNgD3GViHtV9MT7gjvV14OydI
H+RZ03FzFn0xvt5xmeAsdwVvlFzvvnMWNZDG7bCPYdq2Zg2nXHiaOyOHqMJ7efUl9W+6JH+rA13m
KHprvVNJpafrvfEzkMEAHbtLi2NcvZE6sLcZT3JR5AbknRpOioam/0lvuvH1TshFrRHtDgjCOxzp
Z1d3a1ciG+rqbQSx60XofPSZzqC+A+qg4bXHTcX+8Jq0SUJDODEd+tKgQHQVCfqTlBE+9PXK0b6b
HicQC8M2Oiwh2DotmlET/OdHDIcG+x9dKZ+OgvaObpQf3lkvzj/rfFDsbuFuzeeq9pbhfXRL7UYG
XQrCXyekUyTQCBAyDXUg/JLo80dFL3ZsoF69VCSdwKG5U+vZk2L0qvpA3iZ8Q66bj1sjS/gkMMAY
wAZN1YF+w61p0IGdFFqqz0oEMNInx8wtyoHW1Ov1ym/GINswdE5BaiqHDi0fiCsOH91jbDTsfcNq
ZxxmiinYd0nFhc1FMVLyaqbGsRokthIKqW/nCDmrZDgVx9bdcvHzQjQbVTmCII+RFPSRj92EIVmy
Slu2Sj4LYJep0QTlY9PZeXybT6v3kpQmmSV9UgZUl9sWoQXUeNzkgLJrPcqzI+dmy3a5xoz141KA
aUbzUr+j3xuih6BQcbhlPEJgkr5ZjXGRsr1guPF8LnBJaLzMzmu6yXtc9JhusVhe11yzrOR/wMkc
VuAAl+PeU1ziAADJ1Dp2sZQibN3Bq79kcUb4XFegZ0O1r1MV6eLh8v5Y9DM1KUA264N25804HJ4B
swjZggskAm+DBymyGid9Q7BG0yDiaVP3gE8OwDHnzZ22grMdkT1ZSB46ZDFN2odjhoeR/GOeI51i
IsYTjRHY0l0XLIqUX1uKdy5doa1zdUJqrrjy5s6RsRI3WN44/TsXflZyqyEnbXMo/uiE69Ebf8hw
YjBgpTpXQFhkCP0+aNPXFiPdvhDkalZyahC1SC2BcRaL5vZ8JRH9Rgk5KCxFdA4A/68/oG7e43Oe
Jf+TgjesLcEbHPOGLKJknf7IrdLrBtUlwoxuWGoiDmXqJSXQpoXOSb3C7SXllFAJ2RTB9t0O2zFQ
DKMdPvYbv+3u/hUwxhP29HoHjeHsf0cdTgvJhoIaDZEXhOUyfk55oCvGIuKlu70zN4Csb1GlcnvH
VCoebYs4RzTRfjpMkqGPZQ5769I7pCQc4Akt9YvLpzrUdWsDtxI0tnQ6pjJAxi3upHwGJqDw8A1o
ROQ2uJQb3516+ICtTNNt30X+p5lcCeGRUlACgVDY9lxBQ5hPcyak8cn6Jxt/m5JXvKTs5fU3myAY
rB39E8o3/ww6xo48kGqWpHynZSU64orLVry6VS/YKbwXGD7GOBYVaayRqHoPEKiw71vD3gxRf2z5
faVVvTLZ6HSzRwIr9NWiBnQWVOgsjn7BK3o3nPpdEfiV19YV8HxIVCW29FCmcmeXlAqSlEdZH4A7
fRbQUtbDHf1mCxEAoBlNLhg+895H6B2yW8tFHQkHhhXuE1Yr4qxDSCybu+TutB/hIq8hfLYVCD5E
9D6kHnXrDqV4JN/3MGQlzoLB/XY21CFOqANRiYEYKerxo38FXa9tyX3iYhSHVOvouRge0ptMTmL2
is3pz3s6pTrPwRo+pA7+S+Zsk3ySb2KKxm+zR5Svkznnrop1J9Bg9a4uI3vSHJCcd5pkjfJobiFC
AvQznvFXRP/lv1ti4GO8ZloBqa5bTLVeAMBxxb88dfBLJx9N530uKw1+AqBz4jbyCB1/yySKiOo2
NmQonSEUmro14mw8ScYPTp/RLpRZ0NE278Ki+O0oVAjsjh5vr2nBEOn0+QO+KEvzxBckA95fFEYI
TPoDiYVVayaMWOqCR1ZD2MROwyMxi4Nz206aI+q5ZrAneWl7OvqeZauQk5JY/ZXckugd/a/amQRN
aZiSu27hj7LfiRVcUOeGrFvFV2ZoAn6JV98dhqRudo0jIfEoeTbzZipOI894wBOxJ2dOMa5GCKD4
pJPm5Kudb4IoFWlr8+0UQ+FavDJRyo6YlruPAYj6h7T0tuvLct1hU6l1QUuGuk+MfGkiicYOQaHY
Hvt0MqtQ7KBncRDhg8UzW3ixphujnWe+2cdqctQ2R6YCDoTlI9XiZFR7I900dtynYQ8Lx6AaeURN
M+FERvy03FJwdJgJPKk0vDfoUzcWcQFcIlQesEPwC75zvVWYLkMCMEcE4x4Vw2bQxnDZ84M+qTNw
LMQQXI4cOA5Cz01nJ/IxeYjkUeT7qL/+MpQHpUXuMM+VCM8IFEZB0GbNWBT4DXRFdlQi0qEcFLRs
cnpHwquhhgr3EZN+c2UO6bVMIClKg4SdRLp4B8A+RqdbUodmbDYdiFoSNXg0Z3rpV65SH59+er9L
EVl25qoNv7DS+pOzYT6aVq92ZfyaPZv+awPTjAFQBxpN93nY0vg6PoNqETzsp7X6Y7BCOTzaNJZ+
EB8qGZ0mGKl4EWAHddem3WX0VObzzzjqVfj73HELkN2c+TtYWXW7ebhp6vF31WWIoTovO4o/MLbs
gO3ieCPa/ZPC2Dlo0Vh8MI8qktrwMk0SV0OoXTaT1dzREQk4Jnex0pgmIu3IDjP+ex9vum9lRY1J
xDupGhb7hfrdpD27d4xxlnVXkRtoPJ0TWqPurmE1mqr1tQuEvu0IwghiIpYUCiZ9Y6hD64MJEw+i
bfysWgyFNDQ2Bw0/2/eFQvvoIex5W09+Bx3YXenVKlaz7VQSPy1dus9vq7ur0KKF0rKh+ezOmWyY
icKNAaDpHxnSjGTlmDNl02pGnMs8or4bRc0vPmSs9ebWwAXsNGx2bHPa0SXjgmkzvyn2jOUuOOg2
aRGjgxQclicLP5Ue9w1uzSV49yE7YEFO29XfXEq1ydhUQjGgN436BhUt3c8x4OJgDi+zBNvowTk9
vb2KNmiL2IcoBx1Az5vx2q2dVTxmUI3Hflq3UxozFKGtFeFzAoEUIsW4Fa+6WYY8oOUt+eCbAp2x
P1imT8L1a0QL9wM/A067vJ+/Fq8Dq4f17UIKK5P8zex0ZmmrN9Ns2dPxaciQaMPZwLYWapgYS7bb
tD5/4c9rM2rK9r/HsH6joQytRxr8j2uGvpXPaVJBg9U0WPtqn0tRqTZ7xYX7efUiHGsiemLWmNqi
nuOVe8FT8w4nlF09rNFq/4xbokH7jLOVe/DHDZthRSz5vLBr3U2HfIqz8/dGBm2/lbV4rDx9i/DY
cxv8oQtGNKBtX+eCRrBt7+mkUJLd7PuYQXbYoqEMd06birqHnQWyQAK9JZp8CCkffAcGA/JBVOpQ
cgYXzt6mQZqI7eSqSekMPVmPK5vuwXWR8tPnxaQeL2+d/9E3NkeC607R4G/svAG8UJhzIqlE5j/f
Iv4S5rLQZSvoqMGyeKDu+Q65qdOyMqiy9pUgPn6inoIaA8iF8IhCAeYF4enNcEkHjwEUob2bS7Oe
/cqPX5S/rFhOZzWbCX+2g3TR5Vj+1Gekoy4+mjV/A4+EDWdQoJ9XBXrOM5QJRyTdhFOYvhTPSPT3
ZAo0sU2/BBY98vCPbdi67EG/mcz5h2qDaEp/mKQZb0hmWaaDevj6Iy/QV6ZemIvWXkR2Zpc39eNz
+hmD5bRL8BzsLJ4Si5FC5bxtLxb1DWbQ4BucfDofNnEQxj42Tm99U5fNToovtnGKmI/JXXrpwPUY
MFBeVBmly8ByDBs2ZhmQ4skROzBn7sG+5l8Kt+RlrYKVvnjCtmk0ySlfV0qSZ5QX3jOCm+kWSe1A
T51qbA8ZiFuN03fbcQrhHs8HLY0FwwB+246xr/AZF5wvjiqPI8Rk0yaHfPozloKJvRv4zWDnTG2N
+Cl4FR//kbUcdJgCiwg7+BkiPsC+gjWCwDv7Lk5/nwvNAzzhHmTIHtIs6L8cl7btm0xnfcMmtf2C
maEcbwi2Dw3dlLSl6cQ/+5Vh8Oc4P4YOATvtV3vFO7w3NZnddnZbkJ25n8n1R9K7f4tgkco7jCes
jfVK7t08ooPLpMUEmbSat9Xsyn6i2ju0QojG9Z1r1nod+FKwC4SrtPsgk6kxgpaLiZ3tHnrn/tF+
uZ1QOMikkvGERhhEMcGCJZtqbOnnMqi0Zd+ZENWy5eq+cI2RhdAqaabyv9cCp4jT6IWpQvzgQ1w1
meRMSBL18UAGZPwJgjGhX3wmZ/80oqSEujeHpnaNYLQdvpqWx3d7SVp7XYVwDfGDcGyFj9GHfzgO
8DCA72qW6OxR5fwVoVCcf77ptqBVHGAvX5nbbc1rgkcbsGCFC3yTbB+MmLHi5RUqj8z13NJsv2m2
+w5mT1Yszt1iwcw6XsxkOdsY1d3c41XIHH77y9M2R7PXomI1FtA+xIOjcabSXsQIjHEl8Wa0ymFk
HKck4cgWz7zPW5DiDcE7EhkJTx1GLbzmCYmEOJuKm80kPneRG/FY6w6cD/SYEPDTJUUNrgtwdMZc
aGKNIpNN/j+JFYo/hOTOy4WQjCdERZVdC8uQZ7cOfY/CAZoUlh0pK7Bb4K0/hRWUnEYtq1JodKGs
qLVc/oQrwpbPCKoMaffhjB566RWbK1bKqu4VJd4kPb8RlBfqszxi4KJFeQDR8Eej7S8TI2Zs2mtL
jlFM2jN5mCjNsfEXkiMiXAgdaOYPe4V1QZVLnHc7yEy5WfkDx5aErS4KTprhk0mFtDu30VShTRpC
8Z+SNmN+eARoBnUWdBB070py2aNW6awmSDQRKVW63voO+APxoIOgl0nZnlgSdLgLyBMw4xJFgS/L
+eUkcJCg6COJXnN5uwOkGQ5iJUyJbYfQehCSIEAVe6UWCIufTAZ5ORDujTGBNrnri6ZFC3sIe7Jn
9iCl4VlhBsr0C7QS4iQ9GCzjycgo3eYAOEekueS6BHZgXUZjGEjkoQE+QZl66xcl0gM8JUTU1kcB
LarGqgvvBtqgYA4Tsl0EsqCWmuLZalK0e56qWgocrV7XV3bQup3YkhXXXFEEtVZs8za0VzmPKJrl
lLESPpoe7GYGDd188wi+Q/7CHB+eHHfJ2+MjIpHhIUp+Iki31CagOxC1JfkFVKCNvf0DzAyMatgB
Bams8rND4Gf3KquM4Qe7cZSvoDJ0MK8pAFjuH6fClc/zBFOhdHpGZSucpS93N/NJyqDsAr1BLheP
ZaTyE5wBRL3yEIdtW2zAhojenDqQZ6T7PbLtkPNBTcu0Fpapxo05eZKi0ybgu9iJx4tz6bBrEfmb
dxBrgbNePyUADoCZhK007w4wOIhljEPx4yCD8nx89m0Lar7IYzg1UOZ4c2zlv2EmrOSPn37oni29
+YMDNNJ76D/lNwN9baikuNAgz9yrDyHtvLpy9q59NGw4SCaAJRTlA+oL0QHBG72Q2ELtS0XVxp4D
xQxtrwYqBB2kN/pz/30MB4AZqRPvEtEfM7Eh7gFsLXveFUaCcDUfIfBbzDtjtzIq5yj7U65p0jVv
gA1LZxUbXNHaHLgZNH7Sww7CUMJMTP17bNA+d88NjH/2s/66xRBQGifAL3fmfJTh+vsewdvrAUdD
b2D4hxy4B1hjb9SIUXNMuEEOgA6TUHi/PDik1CXzPrOlHR/90Ui6ipRvKgx5oLxN8AZzXBUmAb0m
wCY9zLOAKR7bIwJPutz2WnYV16xwrxHyT2afaIbFCB9QfDb48lcxO9C/DjjePMNdNiuyhrqItgsf
nu6qC4o+xv8oS3MDxu8rY1MxbYVL1aElc8Go5EGYEnpnlj0R97Hp/biB9NAfIE3AZ0NaTa1o7wII
8nY5pTRsBTp6Oi+TzYvp02UBo5KAieIAGz0mmPuDDrf87EUf/cCN8i7Ywewg0g14RbgC2QTUewUJ
PJEGbfJDLhEjQsTX+FrMoRj9bHKo2pn9l1LREIRIgZkrlpolHlIfirhDz+yehn63PaCUgnb6CS5H
GBnVvZ2AGaicuT3FXhuBTu6A/AsdrY7LrjWFvrbQmvqnqbtUccD4iz/scDGFpiEDvxVsa/egSCfB
sHxWgGFq/mnIiG+vRVnHlEH4vMyhsscaAEP6aEC4LlOBImq+z5g48hWu7btNYXN0Lu79SSmAN9ST
1P46elNN1mOYj86AISAp9n4uVFozPc3T1slb7CFrWLUB9awJkZvNKq008QCMKSg8XOCpIcnPfb/o
+YOP1yBN4oEZGepMKBlFnH5Zr8HcJ1fHg52k2GsPVisW5wu+EvBGIaroqPZxxHfx5kfw52iXMdAL
/E23XLoVH6LolO5pDuIjeGO/uqQpG9G/Hdd7DYov14cx7K82xs9y+bIKIClZUX6BFXq6x5feABWC
xYH+PaEQX1S3fGHvhWnC7UEc5U7hU1ldSYTxqcJHeg9vMDK20WoHZ0PL7B9i5cZ9WvuRfOS7h3Au
zAjNqb/pLLLNJRbNDo1wrkyUhuylumDWYpvGlAJ2sJipLXceW/wonmIxhgYdi6uW7PPCEkHEuFJ4
0mokGiMETwf+cWkk3OydXmS5UhS9rToq1wsiRkKRBCO+NaSfBzGf6xrpzR6yMXUid8bxbg8wKvE3
jlMUQIoDpK1+Y1ChbKowamw5+IREtGa26Xbr8V2PM9xMKOVCH3+jB9MoWoosWd467OO9XEIdyiHd
SuaDnaAHqprr91d1LbaQvzyFDt8BKblw6j2C8pWi/C7stPcIHhIygDOKwzkrIFZr7cWsvTVs/Ima
dG92IleU33RSRgfA5BCNfZIR3/fn3gaKb/bt8jxfT7a3giHzvVn7jkrgc1P8ZwiQSAxEFIh7h+8L
Ba7b1K06Qp9b7k8XUNICpoj35Ryyc+fry9F94mS26k5fNvt+P+Yz76zlXg3I6IWTfGMVmRL2DLo4
MrXgrYl3FwAN+MZFfacs/dky3G5l1I0uPmdUFZPKLJp+7eTomY6MhIJrUsL0qBjxB4bIlEnY6j5i
LRLGMdV18BjQgtuzo2XiLtpcpu5p3CgYrZ7kgTFUh4IWwh/0U04gW918JoQ1Ij74hIORJUJzkSlZ
n8Vi93NqTp3XgEfCJRv8bnSzGFt06SZXTAGaagEVbR7SnTzWXKi+exWZsEKs50UXqwu4cF2fyrBZ
d6OPYsTvQ/65wezdU4dqEDHHZzseoy3t6MPOe149oK3mNzu5R7gnG6G7t5g4YP/GRNWHS2sce9fG
W7epo+pzZcCKHxaVrdR9lOpfZoA3bKZfcptKq46kFvn5BA85uxmmjJ2rSqjFv4z63xfTngF/3YXn
KSLu4ILaIK1Q7MSD3Yw9zsErOtYRau7JWh2GDZrNVg1geljhWTLjnp8WKPHVe/ukp2Zgtpj9KEZN
9SV3PN5LInMmd2e6xQynqvyO0gBMQXDStsvNkDrm3ywdEIElFxc4IO2xmkU7hbKlRW18x5tHkamK
bHP5xa9DMrXu1adS2qvDouHmDX2OjtEc7iG+K0gthat79M3ZBWlrlWuNFSBGkkaQdM2HIxKsOwjX
DgsEh9w1lhtouayzSiJsaqa8AaGO4cv1ZMYMgvOCLBDY4UUnBWc7Sj58+az9gAtvvsHXpopbDvEn
8Dmzmb/EjYuBSAfnuvzDanZDDqyHYOM5JlojaZF4lJqj5eAWD169JW6KcCNeGaELqJJZJIHrW84j
SMk3GV75dfSqS/RXLxIYvoOIgNQJsdMJBQjfAZNgmoc50WpuI4lQXTaY8WWHAvnQqhBQ9GwEkQkt
KHeYc5KgEYNXw8w4QI33GOdJzMPpmM05iewtFqHQRQk3o+2C4X/sOU049Ybev9dvlIJisU+8JFfE
5VF6QIX+rJ52BwZ8r2lfTjEM5Kb9fQ4hPtBzxesGU8h6/6E/UJaNiP8+nfkx2MGH6n/f9qk1eDGs
R1gwdOJ+GSTt4feoahBsYHQwxoIBT4i2ywAzHzg5EO3RTjXrdGJQyNPr5Gug8HufdOfDU5NhG7dw
faV2iGOyn6qeQHp64wzJo80BfCy8d5iyWDtBnqHOalkOwLYmmXqhFRNrH3Gye0g5TCVWG9FOX/qt
ghMhuFDmx/SBZ1j4i64KdnkwQMrTGKVLhKzWef2HM9BVu+i5TLZ7oSEt9HMVT6jYIKpM4vje3Xcn
cT21Z+AWis3vPNSS3U35HN/gPtW5x14LtOjnq1p2LKPw/yiMsbgT8VFvpJbrv4a80AaDZ2EN50RV
C74xkZeenzhllFheWzK9hmnlmK9kOxX0j7N+kJy60EOCrbcmPX55ow6UBocXhIeLL0GvnYSk6s8V
6gkqb+fFPFKYkrjMk8ILS7OAQ0JRP+2t36w7ZDH6dk1/FL99yQqldTjnWFWscLtLeyPmRqM7Jun+
kg7Gdrjb84p7wzaRLKeXC6Us/p8s4hL4BFaSSt0M9w2R+fmzmnYGAhPTksK1lhKapsq3lFRHkLg5
1tE+D4e4UiJ44VqLIbtxPEnTGlx9suFBRYmTxD6xnJQ6hQAgMcq3uozQgNp79Mi+uM4ePVw5ey/3
aGdQLBz+FcR2yC9If9Grl54CIGOcTQftYO6+wJIAYXyczUHTNd4p2aaaZj5D+bi6u6bvNmpqw/VM
QQIOBg9PwiDWcviBQ/fDf5cByC7Tet6WdvEwIH0i804xYBCNt7AKEJQzarDSp9GTgnSRe3ZRufLN
AI9fym/wgTtdT9omwngXbxsAL8s/bMRCcD7CSfYjn92pI4il5vzRR04LNtOBaGTPtxBCDmddjQFG
vyax9IDMTmGlaKJX4MX+6MAL6hRpBUGO5JEqEvxoUl/J8KR0INhhCnDkjBi6wGBXF3FgmVEUSAeL
pzwfUmY5EsORi/PsnHs3nUGvJ5wiiE1P2pn7c6AWtDUZYN67xUWfnYV83+WT5mO5eApSxvmIB9Ao
aYlc3IPGWK4TLhum1Od4Nl0NG4CANZVxH2AnNfVK4LWI7ShfnEi1W5j2JBfkDSAtPgLG5PguV3Xd
vtrN8XL5eQNNIaw/s+4VS1LvTT3rdhlkc7PGTwuQ1c9TH5D9DSg/Jvyatus4Vd2S9p1vLNlWVMEv
97uhFMZShAsWRGju0/Cr3ckU3WwekYS+wUybicVLiW4KnzHd1IDqntu6YLhaSE4vXprmmtRdfhM7
dwJGj3StG7Ut99Oru4jtVnxbE/NOAWDbEcOzn2wH7jn8UUSwVuGKB+0uSuvQsWhYSTD3fUB6zsk0
JXpd09QBj5Q+8m0hqBSQTYAATsJXttlffNijRLM5z4N6ZUbMmdjtWcu600RJQbbkhage5oMSRWcQ
RadBk9ymbY3nXuNgRy4sdfe7xmnjbQEXgUqYeIqyL5AG1jnRLnoIOBi2tIuyzYHB6uTRNC3+WhH4
y1IqNkbLA9cbN6CLNW92oeNG+hdvOCl01kj/mODQ5tyTuBIv6bXMrdkdKwA2HIbG2eY6pm9FccQV
Xv9PaIcsaT0rnBA6jWJBjDfNq+d3qpSjtD74REfnze+gMdTUh6iWjhuF5k5kF3AfUlD289wtqFGC
a/qVySJYgXFSFh3cD9HNsULUWS8prwUYiaUg+BL9nR/2dKwqrzQe1wPqlr/eJVb81F8H18rSWd0h
5bobmpqPyJc6lfS4t+3wDZmuCtA2heExAhsDmTPITD59xLJjqQ8ipiL+kaI0atsb93TmutO7pZ9K
DAMozwGGsszVVhFZ3U0NDkt3F8s22KuZiGvLRbrE1ZeY28fOXrlR05UK4/KlA0dPbsyUahCUSa13
AShJl35mTs3uldqAx8H2GqTLmCxAgsAPa2bJX5hvYN1gt2NJ0xqsASLBpmfPLo+pPeXVMrLFt7UR
TTbxqQN4OMqnUgeyVw/8/s82sjBxwQYkdpCCC9gULyUhpdezaXfRb7LHMxokL/flgn5zHCiPXI7A
EQBdCq+N4YITUDc1tfsMqZvAjGcnk6SFR4LDTebPnfH44jMTt04lwSkS89rdVw0ucnez3fbdGVgx
rTVaXRh5ouQAaG4o5zVEpsyrwLh6+gfverA/ERUdfSCO/Yu3SXogNeeTE9IptJlbE7R/DzKMjteD
nwnuaBnpe0UMdPEjcjAYg1V0SMWSLez0C65VZskyaHPnNVRt8UpwswUA9WyYhX10OnAVpJFCPAsh
28jSAJR3aoRaBl7zbNr0PPWrtLoEJxmqSU10oDbDnPmj3jLfjH4rW4ySUU817vI6ibhtHNPfbBDU
c9KA1OR6k/7Qq63vbfqV8ti402JpF95WtwnBhPJeemkkPRcNCvlTdCLkwjan/i5q9NlAEAqfXK5n
JvICT0g5LCpQRqXN6VYT1DZvwAbbANFczqWRdVONYlarOUU8eHT097xqhoWq23t1ydWZGOj/0esu
il7MrnfwTl7de8SV5Okdr16LNPcSG4YyljlDREy1e6e3BlKE6Jq27RYmDp/w0LvVw5upjv2dmbT5
/8pwhNewd5+O6Z68kmjbUuM7z/syvAQ/vzEqY+MA165/QN9eOTgFVMbFJbstpPbgir126/iTczdi
WHLwpFhtUbkRnHWFnOREGYwMuItKeHxxH8Nf7l6dmp67b1T+KH/tq0MHsrEFHsUb/BDv6UfkPmQZ
LusH07RqqhbgGhq0kwMl3g+G7E1j1RvWo7z/2Vu3L1YCAh5JhG/bZgT2ow+BXBUwS7yT2/A/4Rmq
ODHHpNOKN1vdvgWDi3te7mYYN9D5wImyhdAbByUIq+es4jZ7rbu6Ls7hfm7nxpAs5kW8I5oqw93R
LIOhzGYw+KizU68NEyLn0EhHF5ZCJzm5TZEaQFL5ANXeAewOAfYZEUUGOpKfynXDPrkmmSHsi3n2
uQUn6ChpG37m3rtR3betT9VqJW9x3hcNMrPOU2q4b85grDPshjpNqNrZ/qRtaHJFatyxL+V70xMf
kvRxajjfoBKeSB1pJFi/QXEITiamlskhJHVuhjV9wz6zk2Kemfychwg4TRyiJL+TMI6Z3dcqv14L
CIfnTAUTVzVtqbDtlvQN7kKdg3ft/ya3jPTyeh/c/aXfPLHCNVXq8yM+3JLqV9e/TqOicXYr8Cki
sByABzd5/+0Ra0hcRTxKUufQkS9mbb/hl10grS95K9kkleloXyH0d8J5aZmfoDGt+bXUZJ1aYQFx
pZkdlxiDcmuBf8L/POysDjp0c80YI7fdv+tNniIW6Nj1ZKeXPwB9xr4grXGxatYn4q1JHn2oWHdB
Az9zrACgHNE1/MROe1TVP1IwE/w6rGQFd+bJe2UUO7tndumMzeeyqhlIrL/oSmGh1qOrLb400lXu
aOwEzscg/xL1MW/tPhLWAo3AWYOCqAfcxNwcPlf1CegumvBm9S9tRxd7xewOnpNq6b/NhB2vYbUO
GkYXW+vtzYMWwRVw80jzgISMFO7ZEUJQI0iLeIMpR7/Ft37jd3jyrv7T+SEuxyKRI1rReRcrihdO
1jzdanB+urdtqaskt+HtB4h9tFnjSpZj0cMwCp2WlOo/yH91Q+C1Hct10B+yL8gm/Y+1KuyPPidP
ca3CH2UevMlJIExRHddZzA7gy9wQEszdOxj23F7usjed6PSzxyEeFfq7u5t1VM5TNxzZ34ycdIz+
6RTf+LA/vGX3T/xAxIs8D3d+HekKKeNlaBLxbttK2nToj2KDgLUTsBAyxBNN+X1uV1Kg8OEXBgDu
sgicsx3sagp8anSYVFY+qjlV+5193GPdefea/0g6r+VWsSUMPxFViMytyCigbMk3lO1tI4QIIgl4
+vMx52amdtWMt4UWvbr/1AJ2CbuMRnz0qPypBTxVVAt29strpx0n9OlpSqzO+T58IvEoxb9d5X80
Akk6WP45ajR/ercsiIU1Lw8mDx7ho3fV5ybLdoB5teyD19T6LKyqwUSRpEwrtQgYPXjObyT/XCjP
0s+ybfMOXvfwzTQr2DK2trsnnZFKdO/A4AukkcmwbbiJ7Daf6vo1j1oFWBDs2li5nY6MjfjYHjYo
TFK/NHZT471EuDq0AWgZpNK7m8Apr0inZ2wwkAf3ZqPJp6n3TBDk0SXKuE08wqzVzuof5/SrpDpU
l2YKILj1+UvjmmvXlRFk1F78t1+S1f7rSB/QZauSaCDRazKfkK22jFMEm5iQ7pvOf54NJcpVDzNU
5dBoCqo1CBhw+J1RXaOSNlu7SvzVE/lh5d2Rr6CNgIUu/+D0uwttoJS4svL9MOfUCxIQSPwgEw0z
gJXQmmxJ5urXC/ceL23CD4j51YWwXlcwLchiF1A8WnkRFayk0y4WPYGq9ly+Jr8L3/tEXMp9gAIX
3ci67NyWAOh4hl5kLei4DCM+Dx95gfl4213aHc3Mhn6xR/VAUUznqRD1w/PGs/0YfOmLy7ZGGWEZ
6/YvJg8jWdWzuBnxQzgxfl04syDtym7w2fp16kxLIGaJvoKx6E8veBr6Dm8nZRXmzNKj6qbjSeAv
ZBPFR4KAxUCUQe6xYVfzTTO3ah6Pj3jX0TP9urAKvCWHC+08c55kVaAl2OuIjIm9KnezxFVn2lb1
ufxJPxy/kiJExoOKL143n/T5HxWfIncyXwvNCPHfz91D4Bg7IFXv/Ria5U1fJWEVFehSHcqgMm2q
ZrGUsDki3WUDyNNHQ5FuCQGyuyMr/kjt2REndpX+qp280oRlcZQf7jtjgXsCjp2+uQnoklbjZPW7
10a8Tb6At8RuPLIwXmeaWULm1etAXVHdx4k7uyP7wRpUp4q92Mu3C1QdOKNIr/vJ0gAToeiymP3h
6z/Pk2jwX79JNtpwsrT2nHdukV70LojV0NBvC3lrnlj8EsyxBKu79Pu6W4m5xaEneuWqdONrTowp
eFmEukQK0dwjWEejckt1WxnAwBD/DsRLlIbb8Y7L/n2z2CUf6eUpoRCoA7u78CIJEoVZ8HXkoavG
Ef8GmxxG0uetxcfDLVSvgjhaEfvEBmjZJpKfQ3dMv5KH9d0jBC4/Hhu5XHffMogGlWkBXyxfK1ya
64X9ChtrPM8havcfjGCuxoXpQzNObpvadL+kks/f0Yjl02rn1OLxMMjUo7Va+9wXxieD1L13/vB/
K+ssEgJxyyEl960y/Gld9ZQchyNOSwJVhHGKLcsnVbK5ZjGg8QSk3HvnpGx5DDvj3yJKANtq+1Hv
B848nvJru5KOOXoAWo/t4E8B8wErPC80bFF5blPIyDTMfZKzVi06bXDsMPmMd4AY58wTrHIzXzbx
rl84IOcPQmF+exYC8LxgBQfnRdpZA12DTNQE5pnQk9QcbrdPlxzG53r6pxx0G6UzqUeqJRRWg3rC
LTZGiwURIA70g2d9Ilw+/qJmlDkB6RW5UD4N1BOzpm1sCL9i2dQe0y8Xw6/hGJWnPB3hhJOVtzQj
dCZ28o80u0o0wProAvmqqlMHL9E3yfL/1VfsyEAmEgfG7Q1osGs4flwx9/dKqENu7ZFMVvha+NsT
gVPyOv/iCyBHjKywPLcV8zhhHRvm4PV0+zi9vowwJ+L26/U5rZBOZZ8kE2tf4mAxfeeZJ0FkVOtR
uMgvR0MUtkonZw79PFVEl0gOjBu5RgRSSoG5FTFWf0gnJbHndxAaPvEbynateK/Uq1YV8thN7k1k
JGkX4Ci4bryo+DY4/xT34E7QE1owbZs5JTEXUMZHyiW2wsU/OvPFw0uZhvkWRnwoKQiTpX7cXXR6
00rYmpjbaEmQK6CM8FE1nGpXBAcH6Pp5nJLVfKvJLbfwPCPHgzOwgKUI1BNZ5PT80kYMZ9nVYi1p
SwYOitfTS/bCtvTaI73M/FjxdLD7yWxoAxpY9GuyHf9099vYjZGkfacn1jV0YXnTVuMRlgQGvA17
n+4nuruZMPu1z8+tEeFui5gbJZVJbCzdtGR/77BSN7DdtTNtc1Lj5cP0XitBtZqAxrflw6u7HU8Y
pl3s94PhMgXco8nHqblq5Z1BHaYPgam9KE8PO/rdmVHD4kfck2m84dqmLs6TMlOKm62e+NuQv6Pr
I4tlozrjdbRJFDi2v4mLG8CarNTSdqh/52wqTtn4cOZP0e+EWd3ICMASEcrwOfs0kJahJ/7H7OVz
JSIGgO1HQYJ2BthdernyUdlndOgXMHWeaP6rHlr6vTO6HWNp6hv+Ev3j5cU3cBl5YGpNQnAU1Qah
GD746aJqMQKr+8FpTrrHIIySWSfVjWAywzOILnnbkAkoWuY45JNxe3nycsI2k1JcajaBCFukzH5J
S+UXAJ46ndAy33y/LoJ+fsLIJV56qGeTNl2G8QcjphJ3+k8JNfpEgLgvLvqG5QyC+5i2BO9xncqM
I//iJ4tclw3knWQN64RGgYvidcklzxSeS4E6NKzE3Hn/d0khjLVEr50VUgxCBoFTd/sNP/RixFIZ
G70a8SCCz4T9mNos7eHk2vkeMODtvMKy8F5fE8QekILi8GwdmamKSczPOLX/DRx/XJDKImjvzBZ2
+vTTPDTmay91ZFA0hY3r1S41AZhRVG4ILyoC3mAioiRHMKn3Rb7mY9nSHEhW4mIjycu73+ZXm+nG
Vdie7shurLrFLduz9woXMVGG4/lxev/lkwWgPSEiyG1VcZrCS5CeALL4I8tlz2hkJy18GMuetz58
JrSGhOMhKq17ELDFZMOevgZrhqPQdGMC/n0lgYA4o4/k3mpjm25fW8v7UVompzd+1jIcfOaMyU/3
bKlKn7s23+SZU5N0BjPMbGQ6yXnOxwJNGL4b+NScr3JfuHqNHz4cHlGWcau1798Xs2YXLXo3rs78
dopiT7Kvvry3wjwB0yvRcmPSGCyTKAIaEey3+o7d7hrx3TZjOXuZOMDfQ4B4lHTTO/ngiLgeXSgj
ytNy8ttX4mA/rsl5+GiIN58zI6ujwKqw8xSU5JVx+KKEKXejnOXJbZDkohGofOHrPjoP+g7HSoJH
vVRnyGGeX8/YMABNwd1k8NJ2KUayl8Q+wE6CCDi5vTuwzfqD+ooIgihCMoHqlSTbxgnA49htnwo4
fN9Zr/DuMks8dRwWeo4K6Uu2clwhHCLGIHTiRMSpLkt7P1TnR8IVbvElARTX5I7SzIcat2CknOK1
Qas1+fNXtuyZ1zhc1zFUiJwtvxgxmH/JvJzHHVpxeBQmW3jIz1/FGZhLJtYlk1cUzqrhjbYI+B/S
fY2Tyh0zNyaGVU8cvdqbsN3/4stiVbCLjWOafTJe/psxds0XNo9V72iAgtin1zvkkt79Tw2faABv
7Vd+UqJ0rZtWWQDKqQfA+I5tfYeBX2ew22Oy5M5AMMEDDh+uSD7grNXig7JT/T+bQjtGUyi6X9Ro
KoolXd9uS/ICWfn/+pHkLGjdQbdk9s6zLSGQCmJfxx/GeXWklM+8SW7pn8LXQIl+O1z8RMp/1byR
3gGI00r/9SA0lAEvc0hO9mJWuiNRuDyAUq8KaJ/pIAig7sK8gMyJwFHETWAquoo34fLIfHUkxGr1
tnNiX69TOP7jnmh9Ytyr74TrBOykAjkI0/2u4OSPHu9Vi0ob0PzlTPG+Lty3CT6Syl5tMlTfnZYl
JPXc0sman890jcK2lLPZnkxf011Qgma0DXTCDF9IWg0SEtb3oKyX6R8DjfZJwVX2dW1rhUeO1rv8
NadtOfnamageUh/92sWeBZJHIEbrhs0KN2wR6HyrLRgaYxaHwm1pSdz7Ka4sDd80KVAmIbOWQUaP
VRH/YHjqlUNcHkqLPUZ2an3nW/RoNCGSTf0+vdjQSL8BL+ESw+xJNLX/3lZ6KCJhm2xKBi1zmQQo
iyf/fh2OHQQ6XZ4r/tXr5NIX7kNayj8Dqp+BlyF2sWEQc3vEhpzQw/3Nx4YaeSvgqqa3N8BiYiG5
R4xDygbiW2+hhqegA6IS7AVyzOmgLXPGDL7wiyzZGaB3h2uBq0bw2xklwl0MiQCeVAEPJeviIpMb
FPunHPTLbkg1ixfefGvlHq0DA8G8bMufQ3TGkHBFt12V4UO1Ljoqk+E73QDtr58r6WeBt3sbu6WA
Wqc4lBGBYTPojLwTJnICj3l5ptVd7xMwUPDcVTPzQRTu0TgtvCy3Kg55NH3dUpxV6iH/TcMF/arC
lBGp2+aK3WqJWIx5GgqSikQ5Utf5Jfl+otP7UTy0hQkC4IPGWMVVJdY/0zqnTPzcv3ph19iJx2qu
PzOiqS6aQP+JQ2hf631b7LsrCic+MfraxKHv8XoKoLmpqT9kXypLgJYfPulaX9Hc84n0DQOATnfs
jbWN+mql2HW5M+KQnAGddIml6vEDtStpeiMIw0w4gTmjL8rWDfpeQj2WlWHhls4dbemUgnefHB18
S4K5psWdX2rFede+iVoDqQXiylVL3PkyZ05h8iDO2BM8WiRHvC91CMLmysj11Wvus3SGp/9ev049
iXSoK0BVbfEnXydrCs4h5oSNZ1qRw8PmAnZSi1Bpkpdd5lVPRXy37TiqEkpAafk4/93GKA1GwH12
PCwV2iRNdFH1sTUWsG/z8HKynB53677NG6ez+62PlX2ZBVTrxwfbHW5g84mOxehRkagZUsLkEGXV
7u7s/wlsvrEqmutPOFGWYvfcDd3X98M21rJ3E/ZjTszzj9d9Aj/fkE0SvHnX7SfUjvvwFm/UXvbb
3Hh39uRw/jcp2KDxe7fFo7khIepXW665skn97OgkrPi4wAmx5pKBMKa/fPwIFmMaF+KTJY7DoTG9
VzASIBng9Fs1YPvdegHVTDe1QM3jSg3jqrcYl3lJGs9S3teYmhZL81ykQU8gw07Pfak7FWDGzM+F
/+j4bVBbC//kxblkeRUHYlhLb2gZ9syqlfNUovaD3RoDZgNAFvHbaKN3G4GA4JkQQFdcyARpxUAB
xZBtPWE6SIIfc+Xc1NjCVCdekU/G8927pMaS6Vs89y0DVTVcCrZEZDt1+GeqngwA98lChN8RIr1X
fJ2sp8VVePGeCvNKjRJwC8ePFnaO+kPcIAb1KWC8p3Dd0TloXxqaS4/UZr5xMg//S62WuA/6W8Lo
kXzOmb84lRhQFy5KfTbHeMmKC4CD7s/uHByfSM9DYkbPKIxmsJW7GfCDWmoX8LLiRvzlt5bCyjV2
fJa7wA/kAjowREUMwFzRXl5RtGYEn1+eCvcGNkI4/trOUS6Oa6BypOJ9yyZMyhzDC51S3IAiD+w1
3ZrDsgET2s0bOd8epXRJg1ReJO91YJr+TnmeCeKO/mWn7L5I9rLkC+aMFisdwkaYK7bb8nMjULGO
KlzhCqWZlngr0lsSJDLcz3zNC8sHc2Ttdo0zLbxm3bBMgJzmPGjslIhirJOvcoY0++8kCZC8PI7N
LwpUNGC0AvNvoglrmcWSkp3QQdTLkZzlmSboT+Bs7z9EexJJp18akITzEMJEW5lxSBpOWAMosgY2
YBvjv4fXISZC7cFdkdhKCP2jBDryogGW04hYNkM+sD3z1C+Pa/r5zXpcbmuICfMrOy9W2EiDfH2b
/oCdl8k+UrznukBnUjW29vf8N/yLg5/oUdpYuDxRsRXI5UYlHzZ4bcfZ7K2yW/Btsf7uKK5JB8Wg
fljs0u+ScAH1SCKQ8iXgE3bod5NwLHhfZYVLTtvpTuUj8BQuSoaMdVqEaeJt+9Gpqp0EQvNH/x3D
0WOcom42Nlu2qhzRJz7CHWbc9mJ089XR2EoeKRhC9aMQX/n5b1ynm/y3gAsVeOHxYSE33LrfNfqh
wecr45UN39745gpTMCzqOItZeAIKtISNdMGUAwoyfsGfl4dJ9yoFYh8glWMRvKTROUyrBbpGBBh0
CeNy+PeIEAT9PmP3tTn8lDs5HCOqVxyIgcEAgaRIDFLICzYnI/AeowUKT34nW9Lt/shCjoUFdY1e
DV7OEvzXl7oGwPyu2JkwoOmTyM2Ww/wfwiTU4hMRB4hcVXYu34FJ9etEzu/4spFOZ8Fcu6bGffVe
HYpotcLXbURlM1kvAl1cyFI2QZ3o7+5lEAfV250Mt/jmSir6x8xoPGaqlj5ycY92ev/TaWs6F/MR
mucxvyEJztAkoKeu8c/3UeLQrz+/aOd5gr8JmoeBwNTOygIICTKgItSvFVRm2KVI6VkMMPkih9Q1
kNlhLiOrdpPTyr5PGt5vT9gVpZvYJZXpZmzzY/7TWu1E8Kdr8hVRxRc7kgJUaf/IAnMvh7zZRlSm
yzr/07gCOsHVWmvCJqgjj5TocmjVfxlh2u6v+ICwMq3fmX4tvXkdUfUNwwHX1AhzqkTtcDklAXm3
i5A+KCqDbJfujGvDDUFTQIsIvaKGiz/5jzNXfWnXdIf9ub4ku+kvxhIIIh2iQs5PhP0MzgI6LHcr
L7VF8gnrTb+REOfJJGzWxF/gI/ZLl1SZTX68h+JHFrHjB02e8VGFZZQSlpi544cMqgyyl7kU4kC3
NYdNJyvyE7Z6YO7M3XNjHNiH9iAEAvcIeWRnInA6+iMWSKYk66UzJbEo3Upyq8xuDABS96msChhG
HVvxdkG4tzs4PFUixlwZfXI4cuOSFfgCk0Hbsc248hVH6+BW3J4ARqzIt+62wOyerKXj/W+xl/dc
gjgrnNoRPvsQYfBzVfvcu80N4bIv8VYhRz1Jt2djSTehtvSDFtQf+la5KbuqtHvAHGDytbZmQYT0
ryG9BBZUt8RIipQoW+ufKgttESMI5yGcvfmmV22rLeMmm33WMfqjPBCv5r5Z/9fmoNGWSYskTut0
9xXYsMkZ15PDEEVkoRCoATEbMJVEC3t3p4laL4cguzulW++Ta7vvovpTWSmrdpNFSVRtxJX0kR+L
fR0q6367+MpvVn0AtA2FcPpqTtOlhvC9GtdKWw65zSPLTjDQu/oZSleeJ3gcajoa+nH5+BqvErDo
z/2S0oaZVrxm8tjoBxCGiu5Z2glAXtmZGyKhY/qVdhSbI0khdNXFhw4MsYNvV4Lnx+P7/t3zZ7QO
fTjtcb+jcZ84V5w1l1952RNGWdqiLYQUTMlN/+Wn+6Fba1cjghiDxboYZMRvnivNrmc5xUneSsG8
hgNvZ6C5hntftVvNNenTzP3jS0XttSD0lG9h2meo02mIL+Uppbzdt48tiZy4Qlrc66MtWw//LKCF
JybOqzfVr7l7/Ma8Y2fh39MTCD1X/5nrRfC8Lo7Pa/pXXKur6Bln4NnqGp9FT9uADzd/dwrDT3ZJ
cSsml8URnS8DjgrS1S3ra/9T8b89ry9/uun/yu8RxSFRk5v7WWLSx+lFSrr6nndkJ8fnb3IslDlM
L43G74RcsW8ByePKvKVz0FsB2PTdfTzP+k4PmNdUW2IhbL5KWI6sRmPICg4a1HX2JUTFSfuTXqg2
2AvDVocGBqrcz5uKUqdiHzvsWLMhNKQ5Vwb9bHFEqYdoDKscYiGFHAXkHifYKiVs1+qVgW+WHBhe
Ebz/2FLBa/X3CNJLchn3z2uBU1M8KM3cOSnAodVS4us+lAj9Y/tNXNWcQJJED0+9vT5MWyVXA9Lq
wR33X9qOEKQ2GSB5lEcogvOjuBKAl3udXc8PzwxSisnod9/zj6BkAFQHpHvuRCSnK+kgQFMX1/rK
9CtREn+6Zp0WVAw/V0NVCBZkgVKnldJWioDHqUN2Vo4qrl7N1rAm3dFT3CbICL03LRR97biMc4fu
TskJu4FdMkzn2jIVeYTz7WcDJ1HCLO8zui3HhG+SgmUWa8FNv43cF/iFGv+fiBS/mTdKkj8zUZ5g
rb+JvIkdFAeecGuJo+5sno4Z+52IjZmUHeHhwFszhlk5WCOCI3JHQUxKq9iTLp5B0xG5HeDy5nka
lnzWWjqR5fgGGHq5d3MlDHav7rsevV+UKd8vUj14OdwnTx0sfwFQzsAC9CHsXwBqwCgdzUf9tLmJ
siC724K2ErwmYH5YOMPLbYLOlq5PbLnNOo8ZyLqgAbdx2u07tdmCQVge3A2DMmVkchhROnv6g8tf
ywSA3D8bSueAUqh3idxNLEJ0TcOpx7Arg9FYvivfhGr/bUm7IiwSPY7Duvjz81zn37Brygcp612S
EB4M+gak6/LPcUnIbp+tGM7ST0BSju949xcLK307icpmy/2AcHzwwCMJeOm/2XjziJq3P33fkeyz
x2XzbFYxjAkMz3sz+cmeBXFoFXo4GFzehLr7rBRG/wHncOAvmf0EVDakYGxuGMERUUwCEX3EbFMS
o7ZiInjoIdpJEbpnk5eAC0z+e61jLZL1ejpptmOk4STFwNPBb7bBQlUEfe8+jwhamnsIHbDotveI
8BFWpDpzvYp/MtTgJ3lP6NS4GxCfrSB+rHYl9n7NTHT3SSThA5rDD1vM4uQikvxeL1/UAX2f6v7j
knGPj35OOir6CQYDb5zzZZAI5u1N3T44kxDsZ6QNg7YxlQgOmPiTNN327VZauJTxZsE26K1cH+8c
8dtCXHoTgRuSg42g2wzHka87YM/CvOcO7JWprmqXqLjSxEFppDGOfNOd6PmKeTNfAyYUhTOKW8mu
wqqzO/IuD6R/QtqQKzzYufhhxESwLjNhVZ0fDjncKFepmFwIefQaLsO5PVRoWozABPHYDKUvwMz5
KuuEsIYRXDtaue539ofKy38VevuJcAW0J6r8eH3/ABW0UlL9/R4JjfdOt/LdZaiddfLTknVDmVe0
W1F3QGRAWum3ibw78q3B4KkLp+yDXFvPzyyYdWOzbMStMCLGkOSftL1VNCBtMv4pgcDgLrmvfyVk
VHbkLbTTzlO6ZS54veLpsH5cNyDtlrCFPoJtRxZyLkraPiCyhcNVav69VEsBjlZRURAw/ddbdMYD
TbO66pG3CU9vGIOX/KOfhUdI01/n4J2Lysv7I2DYvCTHKF12Js3CoLtt9D7nNeorx2V87xne0dMx
35K+6zEeHsSfO+MdOL9sKdBa9YX+lu8ra5wX/uq3XYk+l+Td5qVme8Xyl4GFEVOdB6BaX8LDpABe
+wE1KGzKuNSe1riw6xH82RKBZZmqqMRAHdfugVxXi/K1vuHm98RAO8UnZacExj9tp90g2yHV5O/6
TvYTuD6IN8Mdmu3vFhfeTSLmxQYORj6JaXHcjUjtZ7EfOBM9BGuPoIlTPLnu4tLQOUKfYBlMrOZf
PdiNZC/qZfGXBNNBxxN4A2iWTlqNaHoiSnZhCxt939JJMhAH6qfKjYKNnO1QJpQB/7QXh8efEhHi
tu/DHnDMQcjJ+Fmv0k3XA7bDrNhQMMKW05NTzXlWGEX8l7J8CICc01ypyt+GDdYA1ieGpNHRPIUF
bvBXXMaqn4Xovn2YuHO8Q2dIkO2Hqc8MOmexPC/Qj6Zc1/zfn11F1UggIQyAvxrF3s+0T9ZtWNAP
VQ6zxpWvxPxCp7c0JOuJOE3AAEtttsHF5lbYEzatY35OIS6Bx+XJvRcKrNUzSAvxdI+8QoMtCnMK
zmt9L/jHM4dMWRCG/KN7EjGj9VeyM0AHqdQXagmez9e6WyfWFz4dSFSGP3On7h5gO1sdhcL5ftbo
Z30hqM95RGcJpjTHZ9J3SS6gPdLeI/tx54y0u5d+gHUx9RLBinvjpgdcgUwR3J/6TtadeNt8GIfX
d7N6/D7O6u3x+9xQ4UBcaJI+zdJFTCDRssw0wv5N032q2Cmg2QLJcC+oAHUpoYtjddfTGUOkUyRi
3E85WgSSPnVYHF4iRLbaweyDhhmfCsDhXtblAa2N2W9S/bMoD9xSpR5WmtVygT8lqz4rprtgBgfi
ixjBItRU3+ZJtyWuKFLiiH3tR89YWMCNma1AymVOT6i3n2AJPUguyCmCoUAGJcShjDeTprwB9kdp
djaYYhgGiZJKbU1yWmDcu5/pGz6gwkpDj0dpVCGX79h+DPVXhubgvkzK/by9oudWvkouc+v7B1aI
5K+zseTgK5EgbrA7CJM/pNZ4FP3iVyXIbwjNXenOaze7QEpJyBX2C5pA1X13HiMCNEv/LYQtWyuJ
nrTf7gD4At8CkyKXq/RkIINxCnU1bZMz5UVVgo77UHIzACiOCSwPhO/Dk3DdO+aX0SLH+tLPSjCy
kGWv555O5iCTEZH03sNDK7O/h/oYiqU/Zd4c/Eeo4vubwPmzyXmFx075LM4kYpIVJdSO/Fk99wlf
om0GCr0wpf3X4N+B8qnkHlC6J6zIzHhwYEp2ArQeyprbu3WKrYFAZS2a3lexzf6Ja+afwqHuKWuS
ott9DE6MC2DDHHK3n87jl+/zjeoi0m+Nwfpi4h2cBib2txPt6rclUu8nQXhW2wOYCnSNZFiNvtIl
BikIxMnOJG/gR/YW8TKzGjhAltbvJNLFEmvcVAFqoOf7A81GEw7vefvXHIY4ByUOkenHOIDQk0J7
SMu7TFEjLWiBx8L4xIYoHszupIurOj6gd4DnlI7dd3Ee6IC0ba2R1wX+wCnkXANTOTfpyVKc6s7q
lC1/jSwvjXSP+gicC+0sHWLHLYlFADMMdgRJXd4TJ262VWvT4aO2EQnL4oXykAEg2xth6yEuyH/+
bOkiDzqettpbOPH1+cXUyM8I0NeyJcx/a58FIvvHvmTo17Yg0sDmvGX78ZjvEmx6Jwi1GSR1JcIB
LdJzFTjF56Ht14qbdKEGoipbXCe3+B9ifLzoVEoQH+mkb2RjS7NBVQnhDugseF+e3PtDyLo2Wl+5
P7xa/x3wurMgzftHx7RZWC2qk3WmOhIw60nYPaxEt3nmot8PxNFoLDIjMLRZ/V+qC1GXNe4AgTBH
zrA4S/yTEVjIBKJ5n32w6LFUsGaQr4O+ncf1KN3mgwb/EbavgwwxgnwK/QWFhUceaCB2L/9peJni
PtfdGD3eRx1NkRS+XlaL+gu+QQ/Gv+ZSbiduh69Gcfkm4izU0U/JC/tNoGTssCUKs9k+TgMkoK0e
GHvGFiSfi7C5CCSoNZD+Qa1YRBi/+EoLZ8G5rN0iuO/Gy7Se7lte4o6WxxHqYAyBiqursu8yX+RW
784MtWg2P3vJFhd7yqZ8bY2AP7WT2+X2cO3dB9sTkRYOLvWWYPagIpDLZl6gnC6Ff/mLNSVs4cmM
pTCErUrsM799TRYL3k/9wkr4/dMTVwvTSjJ3QBu4Bo8qEBwSfsDE+iIPU6kc3oEdu7MO1PUOBnXL
gS1+MEw3TryR8e4S1T1i0hUBX6BC5+plWNxm3Fz1hdQMLfHyf4uN+V7Gh1iORoKz3j/C2nCaD8Rj
yJg4r9lKBUsnx5gZWVnqg1dQ5TeviAd2KaEQqbv3/WMMya83Xl7h0Z7Ou/maFWWAIJ9tfEwSPjjQ
CciSCEpSSL7KdigykVe/c8tEdeC3T0IZwd/Dkun1S2ZOEl0/MjoyQC8UCxrY95wskYQwCOSPkdAA
OY6hgZ5Eh22622btpvKFaxpwC1Amuc+3ND4J6TTRf7GkCzF0APD8YqUsmgMt/5RFfwE995Uf9fey
/E6M5d+2OhAqwB8bAjfH4PF0nud3f5GTMM72Aij4C+IBg7BBOQLB/6h+s6g/Z1dBDqdPhQaNIfzN
0Ht4QTmtCRF1u5+UHl8l7TE+PL/fhRvDakxRHhR8G0S2pYA0QlB1rn5QCkvdarZyymKub9ZVWVLB
hoXTLINW98qJW2L27MiKZ6A+AGBLHBmrtXTpfkQ9gNA5GtPuLvrwfex+vfYOHK0eLMboKTgv1HrK
pWNjJYo/fcWyI36rFz3FLqUlB+e2aIQ+XrYk7NN1ktIQdTbAcj65svBRkBL2RLuHlXsGA7V10gdj
1GJ0Yl8XuXmLlXxIvfdubjgt+m55i0Di/UN/OyJN9vgPTVQZ11lHA8ydBsPhIUFlw2E0CsZHxszi
WwHuUdyx2gyVhaZPs2ec38NupPq6ekYbAz2B0p1NSCwNrEo/baNcXMFCtismtp4IWp4P1d1vcOkc
mx/CQKFyDZinHR+VdiyYLuNRqb1X54RdZpVvT/kux3UmOb26lT6KgX48kMVrsdEfdqqHZRVqTxb3
PTO3q1eCS5wz3784f/0N1ymYphwkqdsrWxJjRzUSWZmATvBlSevn7zu2x48+c7JI++b00ZD48Udm
5+5LXMcwQJLfobuLrSZ1n2fWP7DW2KUvmtJQZPU2G6sc1JrmLpb8mg8Hc6BHXCTo2FXdL1jlQlsu
hHLGkVuLtCqvW00DnmVB+/yM9ya7jSOW1dGFuRnaMJwJCPRK1IjjHa3t7rWa3ixdXXJn5x1uINYD
dR/8PU+6VLo2fp3il6YsizpUY6M1GiHZ9XMmtT/Q3LFkMgJOZfhtgQQzeKl2L0LRXTT3sVUik/Rx
DgaM9nK6ZFfUToj3SKOdNwkY38DU7K9gL8ABMTuABUnsyB0Rd1C/axtNOGACEgYCxAtfRJdF7udz
EzNXvD6JiS+HddqsVGUnHZTKi2M41W4T10A2mN3pVYfM1e/buvXkJ6aLONmgQsjIhERcccwVL3uE
2lnaitduYcusSqdlg3cXf5jxBogGevN4KTJHqQ6ZKFVqpbu3zRTYNP5jK6FLf23o+l8dKSYdy2Cw
/o/4Do5JEZmfuDXgzEMo92Zdz6NuF8jnIoQGIRnhFwDYJTHUoiwpUXPVIV0XH33+L5adCjHpAkcR
L95mQo6+Lb6kKwN6plqjsqNutOxHBDKu9JO4M+tVVQQLVn4BKWx5Kp8ccVj9lvsG3qgJkFEtLi3b
fiksOMuq0IRZNm0aR9WI8v+RdF5LqipRGH4iqlRQ5JamyaKIibmxdMaECRPBpz9f71On9qkdZkaF
pnutf/3h658X1a/ms2L/rLwmFohksN13QI6v/SaN7ewQxAfsagWkAbklmH9okILFTvijkRSEFciY
fIWsOHtfsJ8VoPO+ZoaUVvJwiXkPvQM83hmlxouZCHP5sc5gcvQMP7N3Z2ze8Gci6Erz1r/ffcH0
jHrj5jYifwpQozrkDGJFae2Md2LXkTnBufxV+K9uyADaQLhyi0ERL82/CBrDrcPb75UDZvvlpHF0
Wvuc1qNvOKRiPYvose0V4jgvSerseF/SGCA1ULOA1EDdbj0egBeQ5xRDcrYIWaCw8zHNhzitT2qf
QxgstWNTjVCvgB2dnC4GMDVSXMgXFEYc9BAhzj/P77i7rykPTc6Qr3iReRuYC3ND/iL2XrsXJzKR
GSdAOsglN+p257w9dzy4Tp/v6PtwML5bAwnD8mQGDZQGu+hfRmHXMZ7RDfqYgibsauBzYERDSrUZ
kYD7E8hV3Ix7iTazgBsY9Dzr8AJL67Gq6BcpdpwDEq/7pB5enA5AQ/8xeq0T4zDiuXg9Ubw0D78I
1mtZfgQkzzNCjpai7oBrP1V16zyBmxk1NWFbjIkyKTX/tmY+tnjWCMG6fdEzPOs67TPIqv2qBhEV
ve0QCtY/jmKPuUhwDDpp7+H2HSv+YFybUzkef679OQjlOun3sWYKXsumgDPuNFpwfSc0MxHFRr3k
zqiUSNBmCzqZPr6exsZ5RMDB+s5SlpYu9WOCS0BP5eLcZcQa6Ft/SnhAPWnlvgqyMpmCzyGVoHZB
G1GEWJOMa9SrwTUiEi7nmo3uwJhM3zDkkBTp16cLK/C1ZwDRla1n/Ci5HZB2dzh/7IlrOiX9L0i3
bW6VO7CKuOUL0ibH8Yn0Lo63g6MHBPxggE4FsLwipVvB0H/nbw2ij2S2gf2eSniCkAYKb5ooTarr
+PwdUSNCmmcznRfxl7nJQEKGmzH4nKORpB710DrakcNcAyv3+/KN9Mg5QtD8sElKGGa9+EkIkT59
rMngpkmaDKG0DZD70WXBy3CuRfgg8BCPONscg9FQzR/F+qeHFK/GpsBBU2dcJ+0teYW9n+Y6JTWB
Fub22/QFsH2nI7tV1g6Tx3tjAJq8XB5CX90rAo1etE0gIyqRhrrwQ5P2jLWv+G4Gv0t94AxBKaGD
3SQYMHYylv2mtPnIA2O55SDfWbLm8IEz2psAIJ5Gxh8OvKreWz0h9TY/faKHYCPTgogOMtq+gHwE
+vZye4EmutP+SL962EoBbtEc+5YwcIZZkcQSd1A5s4fq6SB7PRwGMuScxifDuWxN4qYKp+oFxYnK
zob2U0mNnp9WGfCmju644LRoUJQk1Dgm95U5ArTrt6LuOshy4TJ8p9V70mHowOOK48KFgKT8W/hd
tBXD4HZ1vGZvsFn9Dl7yNOuK66xZnP5Os8930v9h3F5P+mjAQMO9Jnsk12SAUTYSGbTVXFKIyIDC
zfhJsftwviGpy4/LT7k/GJiT+tfYgj7yD6qmgcNpmhrMXj+cukkQg3aLVBWDo/6H+zpwOnX0XUs+
i35xXrxsO0HCe0dCEcEIpN7kMr6kNb8CL51Xpu6Z0wscYML3YEJci8WrIo7KsWADFcwOxK2lpZ7S
rPagfmTU1QPjD7CE1uGE1/9Jfs5Tjs+iceq4h+sfJmVdctw2WnilJjTE+U3xr6rNzYuz1X1hxzXI
7sTnuZBJmIZ8wU3WLxjCzoeq3KJkax2azsPEMLdNuTg1EWC9nlJFY2pNrN0t/LiMZEBUS3hufw9X
7dZqANaL4LcBoB0mQJJQEyEPGKsv05qX3T7DE13X0FnTZAkQLI8D7T1vkrUu3tPWtpgf0tBqdwHk
vIa/UMzZkTXnNeuOSOFZT2lFHtkgue3owbnlWkKOEEF0zynj4ROohtwYPjly2He7RxZP9PZAWZE6
EnCHswjktv6iKBG1+U/cmb8Sasv16uIEODru+554eyf4qluUUzSDna1qrczFDW7l7CAO4lOhfySX
FZCpgdvS9y+QPKIyUcSFL+0WknpseKmr4ENdoposOWQsL57j74RRFpYekBXZwvKLf3fuGfVuRuRX
2nM2G11cNtoPplHdlOVcovDCzsGFzXX2rqILjI0NI7+2lwg6PQSH4zGDEooNVIM/3L2BbjOAXsgv
H2n3LR9wKxunMRYYQV6CNY46X9fKqjUCGMCd9b6/BnbkFLXf+GedBRh/fwvYgwUS7hVl6ZeAXE5D
rFjYgMcXs9eBnD/nUowZsrTYkbtVFRbQ3eD/z4q+JPqD0u/aON/h9gkwe+epQtxxSg80IWN0P8TU
1sq5BaS8gZ9TzWrvwzDw5LQ/jMSMnosRCD48/b53393Rfdj6lK7qpQXGKWEz6qx9BFD0NyelEMmv
jMTwlIHNPYQMTyUGdQ2zU/A8BmnQwJ8Z+i4UBGqKv72nFfRGbXsPzXVwNdEFiwueP0D3z6/TmnJn
wPGqY+3km7gblOJ9Qa8fHmFrwHsP9ZBD2h6exWPSU2YNvNQLg+Vy/qYmUZZGYGM6/JijvLUu5y0E
5tbI+ysUJR0U8EDimzMHwBD9EhboIcA7nCPGcn1gZkTRQLKjblRPcf2qQGaOcMGpGejtQEVh4VQ4
QjI1ohmdImDbfVDr1PEBP0YQ/aHjGbMPSmoa4A2FQAzzxVMg9lGG1g6Mllp6nQGAPnAs+n3E2n3C
PkVt2kDHOLs8Zx0N1iTObuR/+UhqPEb3HDQE+5Gj2JkZhtA06ESwEU7GDorth3HpYcxpdCf8BEtO
eDudoCH6L6EQ7zDMq75BCSq0uEHAfyRQRW70W2NQekhl7KLYtmYdRzIvw3+HCSLoPv0OdpbkFxOx
BZIkIdIQAsMH2VnllPm3pjtwb9zL2engLTAYaQf/cA/M/LMdftwGd6Oq675AqRKiAfHMxiZFHkuX
Zq6LVvgWAyQemQ/bAybMq9ocDU5urwx7ul8oBaCwTlkBQeeZ3Exx+3nOLfAUnv17fq88ArdVw0A1
eupJY1mPu1woeeKxwe4IeZo+MxGB3aH6f8Mz6UiQJG04TOxxcJaaxoGxUgfllI8TwP9xDVsaFWFt
eZfsDGuu0B8zBPBTWWgPAVxYXR0N2E6q3ZlReg2TcNK+ncLwuu/Jbj05q6ZbBBgb4f4F29uGfPU4
+Bj8w45jnMvEcVJsDvED91fxDWi1LMZrGBBonpr0KlVkPWG412Ewpf+2Y47wS8erniIuYRIMJDyi
2ysC8OF4BwHEryBgaqgjJIOkiZIIKnx2gefHhm3A4OYhM4jgQ07koh/rKmeTteHU7MjKUagdJ83b
nUsrfMQnNMqHqXlaQmwBMRifGwHbBpr5/oYcCt86550M4aNIAP95ZzycGbMmBX1fg65hoHdgS4Qh
1gHiZ1LIabm6EitHXfsN6tVV1Q68tv8JDDpeQJFH3BdF3642Kl8Ev6FahcETF2vB7vq1fsyfQzd+
/OIp0Jt9aHWSBzN42krI3YzCRfF1269sIJPN7r3xe3y5jOuLhO8P7AB3EP/FYQDHnxF8W9vN9poi
3lWjupbKbXatfKazqrAxZYM/W2TcXZSmmDdK7ExDY3fkvlD9Mfxp1h7e+QPcRNAbRloZ6kyVcb6A
f1uGjxH75c2tNGe9wE74C8mZsbzy7MANdHJhyAiRHC73pTOq4aauDhTZX6H/G4/xINbI5mgt4LzA
BDR/Hhb5QB6j2QQ66QwFlclqwcgCViQdb+srlhI8xDbXYHzgqUEmiRmeUbRA8UErdhk/vigcFYnK
V5oc2McfOPcsW7DvQxmY9ejOHrxdg+LojgZDges4pAE8j88uVXYO/5WsOMOFPrpGInOcxrrhQvEe
UFxthxVIE6M06kpg1yXddLXUIF+4tGnalHn/eaRNddgZpG/OOaMsRF8RCndyzjBUYp03sWVCryoo
EOaDsZZS+eif7euzYkoCgDuYUeK02vbiW3Du8NIBjRNsnVgtyVNqEOCHh8hUG92P0mC4DI3BGEAb
u456c+SM9fTFaxEp8nNDZUpxkTZkjvC8ATg74KXtGL19yO77lYAGlseYZkiMj/VbVvEQ7VjPvf4O
3kgkRsU0P81sBmBIYBnhHhckSHd5/DF7FGfsgrnft4nU1NkDKoFMA8qCjnL2safchuh94Op3PTap
yJK9vIqePdm9+58RG+DMQs3Wk9AbIMtuCR7qiQ7YHPUJMEwCj1w5HJTsGaH5hFf1zB74iT9wgxwo
rLBTjThT1Ax2NJwMiZHdccJAeWloetleRihOTdYe/CJOfPpG/FkVV6X/xElL3l5QR1H8OY05eqQG
49aXR4ec3XF4+oY6jZdzG3dqyUFPEFIJkNT1K7zhuzi11bWsyqDbnyOG+cIQO0anSzDY4cdrMjSD
tPwOBpfgxOCWXQYjJsw+fKoqA+0oeNRYGyYflOjQ735vmzVK5BnF36VMGuIiy+hFVwHKlyIb0WKS
ffFDmA0SmKouUMMkOU4Bn3URtxBPwOFMH6iIkTgFBTFVIAcorpjgrGAeoZklMNmAZ01MmQtVDQlX
0t5md+h8nLy0qc7yFb9B/co9lGn477NjxJLrjqr0SbmH9lN8F10BaQZ2a+Fbu57TOuf4y6pRhrr0
fHjEM8KF+cJsIUUAykLuZbe9iXFxf2pPGBvDTXl7g7VLr2MCUka3M5lNaMiO2wfJBLThqFpmg6C4
BQMdWggOZRm8kiVCXVP3e4ZDFUTS1sBAtqYsqbr2u3YP9lSTA2xA5yr4RV8iGrvzeEUfujYmHfD0
zpPPqP0hJWGN83JA6tpvL6TNR2y7TlqcP8CecV4YKor9MSv6PzA4zvXMhLyAbSoFbxOiUvTQT/oV
gwyxO7p6f/waytv45b0EUwtwnNmbKI9+xErlTesgLN77j3BjqAQDoEcEcxTrbGthD1eHn/MPNiam
PBBy0kT3Oca8BB9hznAX767tjLVXcOvvz4rwD04ZkGE17Ln68utDk9F908VglqiEvl+8MQgvnNfu
S3QKCTxoR/SMcTAbwfbE8dhz32fBgUdfh4EejH2KvV1vcTizWOVpGD3zriplkZOedwPNLyxkqHhc
nZ1PQ2MvWeWYouCxhQHNOdQg3PlXuLYN3A/QuVfcc7vDFeOK6ytocXhi01lBZJu8gnXrWnxWewPh
s0C5Nunvya7Kl6CKnbeHXpQhKa5LwHrsOodJQugVCrurY8tfbjpGhnIzdMmJH9rNno22UgNiWjkW
MeyzxunjtpBAb2Kk2uEwQx8oWU7IbMQRXaGACdCOwgP8YY7TM9SHAh7qkqW37GWVwNq9dnBsjnNm
slAX5SteG9BUGfYcLi4TarvAbQWWj8MTVL8kmOnztDRsjzxaUiXbZeuDi/EMTeAmt4WHrMFTvjsO
jiXj4rPh02GH8sKs+RRQRvatJatLWwwJAvZrLWCMv4Yd2HV+6158CrGBqxymfwBfXTCclwSh3SPm
6NuQ4rERCHjiVe4E2sUahvJruv5hIhA+VFYwMxxnTYoFNTUzOlQTeNG8pNHxuuPOXdZiMRw9nbYU
OEFQC5DSh0Xy2V74rZpzp6YTRZ2UEJxmBR7FrzfAekyGihvgodfmh93kbS+fEhqWK73YcCaW3DXL
YEbLgdyjdbbluIv4+z35OnrlnbtqjNLM/l+cVjnuyPebCyDBNo8gGhI9/bqnEo/gk52hwc5gC4YU
dYo/pR715p+p+bSdTMx+uGMEYNsxNHqaEOjmb7QLu6dPJ9kVa6da8uyLev4SiO+IRWFR5pPvXXpY
x0EygxnGD/Xu2K/jnYUD/xShEAFmU5p/6EDn6Is/37PCBJYTASOYzFk1zpj5qO3OcOQMApiHHKvz
KYxca4nC7PwzGxeFvcUHD0HKdoYTE/p9z4OGrlyg+H2AR6prgZKRCSsLWJ7SysyM9UNB6DAqABXt
rh4LmoQJBbzYzvp0HZyE9/m6L4L1HwacavrmoBTkYKXArjBUw7lwx/gRkROpdBzujT9rvmRPwWCE
BMghNORtWsuZHo81m4OQaApE6BQDsrucDcT4MsEG7DipZStWo4fs/Kgo6xVW1DclVfJ52w8Pj9HD
aNqdwq7rQVWTtw3PnMR4M2TmhD/RZsMxkfNCsxg2N7QFtCjLb8heZshlvPz8FvuKp85jb7fAhJy4
2i/ZHzCSdeLLghwnu39xsC+VcCGpzZS1JzZj+PZ0UcRYU0tnsb3rRRXBgURJTcqgogKyhSnlF/g4
M1lOBcPJUTrc7PnAhykTr8dxbNiTVz5hHxoZY7r1OwYS5/1hgVdyKznK+G82vnszfiLXz1WJA2/Q
wDM/8/4zg4H3h9ljANEVH4ZZhcu2HQwYN0jSGrS7cxuMvmAImP1RJz34/XiMW2x/tWpW3FPxQKvF
K1ZNhH0VIwlUtXAD+Fqi81oDywkqnktmtER1WTF/GbK4qmfa4PcRQFBBKYdZcvBKaJxjhn6i3Z15
pRYDSbrr7dsQuHpXE3yV7DfUbHnEqriVh+nQ67WSUmbEazKx/4M7a3FCXkPqcH98n3ZkK7VfuJ3r
7IlG7+eLBhIBG74i6vp0fzFYWjVqM2E/ik7LQqR/5qSO9m/aQrxz7D0UeFFWkmlCCm7iMOTDIXsF
HIFO4ugQ+LPFQ+JngBiOy9vXnPHMfNtMUkkG4JzhqiJxhRXMeSkGsEnVux+0Hn+CFNWRGoaKk+vN
aeGECR6WI60AWkEM0c9x9cTJVHmIv2c/FnlDKn1JKpttnK9Ax21U1mDNDG4W/eC1hdS9/ywZMo73
KfR34kdG5uoHXXbv5dJXoD9zlcLwDYQ4PfiDoTi+uTTYZH1f3PL03Zk8Fq89Y48HihwXjkPK7ewE
mn8YLzCBDQuhQfYuf8wJcVXMEoHFYOjBK/VQiEOdz6740Cj/XkWgBAEJtvWmzDt7aryEOhB5I0e5
cufVEq/iYEdARxHjPp4CX1i40moZghcFQxKxcDh6CAxpH97PGFeU+ufxlVaP2Q62RezwGPDxCD2d
dXicfMfaHzoofMxXHQBzjIFV3tN5rxexG8ENwMnutTgMHGt7/gHDnSgTVaVRAwqDtc0uDFSAEPyU
wkot3Cfi8GPmXUfn8OgoYi2EaZyh4TcfYegxrOiWkNVFeXH1j9iuuD86qad0BUSSSXbDJtDd64ZB
KG+QQRVSw7Cz75DigKALUhCuydAqZ+aqpPLEzOG3I7DAgiMNW8cCBMLvREVvnBKmIZiLqdPvV2dV
G0oAUJFeWhCNLJm1wXo4egzLoBz1GSXA9vlC6PRgnNWtQ8hr+4rb/Z2UBXSPPTHcP+B2dv0zcwL2
ji1RHTpn4UHSOnZRruyItjzPFdCNsf+UxiQuuQp9ZUPQ2PA/lIsSlFXTu+qIDBZ9I6IOBcHjiKLo
PGA4tA7o2GNufcUOUm3R3c6oOsdc07InLZD3cYWDLicEZxF5h59eBLPLe886++99jF97D73mZLB4
fNkzOvs7uxXsB3LMR1z9BCHhxMyKWVV51Ssgau+L2z7EGsIKViPktmz/MNAsF4e7ewhCacybgOO9
+/QPUyhSq3fQxR6s0oW+IgiH8wumVl/S7n2Z0bIsnzbOC1bCqCCgE9HEeB0EVKLa3UdPOCjdNQGE
asWwwG8Un93avXx8RTo/w7hgVVNskoeAgdOO8LJ1XpMeMySXpIWngkrVdK1fyMRPDEgO7iM0lxDY
cUj90no4ePABOMAYhIsJgu0yfc7hQ1/tTsbUnPkMQaUgkoBsV/AMa9Qba0Zomz9rGFjiyTmHVqyV
RwyAUkD6jgVnIbhjhaOrFmdoeRVWbyvgZjq9xm1PPzpuCZDGIwDn64gsRLZnjIVkd3vcnmKQGn7C
AY2NgMOj6By/zJO+TNG8cnTDoUVcfjSnxJ05NbCDeQAj9paFFALpNhSPz6RaHAf2GQLnDfsFurON
kjmgileZmRSSvMPDcUpDxLPVTTmlPu5RYzxznJ/rsHdMrCtCgdHaxXPOp36ARSOsrdWlKjrIYd6P
7l5dg5XTmDPCmQ4ybUHq4ZYpxwTTqBrzot0AH3U8Jbsw7arl4K2Ofpajy/ItxuayTnApv1EYPJLj
wek0ziB0yGR7LPBezdnKe9QPT6owED8QVCzwhjvQf8yinDV2aTMj/JLMBlf6CLGak/Hdw5gGC0mi
b9+QWnE0dc/zBosI/F65MzYrz4WKak+582dJzmfx27L/p/jMnCS+suP6gZfV2S9U+/YZYbbC9yK9
sKbQXGmouvELM1j4uQyWTBuo/amJQWMTr/Xy9Kd34oLuZvy1C5eepgmZiDv8vfmAhtWS8ERMj3mo
/D6qL//r14Y922LGm4yn+kiPqCDouq/sfKgIxjRwT4jUl42k2TVBxTFXp8Aql+0YvK2gfkZpa/Jg
GBOMSE/kn4veBFdVC8PwsisQ4LsB5kKihPerPGk1lJBHl7AqCEunEc/FnIp24lJRWNxkW+PiKWwC
/JZdDFiMu0onVoGeUzle58ZkOIBM1cXRoHWmgEd4lnOixg+MBTy4Lk/pdf70qYmTIp4I4yunhz0F
yPdRh7MpXefA6zg3siuAVQpKFY9N7+YCZNS7vqkOID4IQv7m5qP48TiT0LWYc3up2JrgVt1QKc6H
xwitSYuRAY+j3jqDj6/tIKfQZj2JpYsv+29Sa0T7URQTPIVFj2BEtEe4qrN7jTS8FEqipbmnPOog
puFw8nK/Qh7+GDl2SG0ACDDGUJLvdnxcDJ9Obn9W/bDZf8USV9FSWThqPwKcYtioNCcTll7KSQ6p
EiCCLo4R2+nFAK5aHKAFpmiqWSUQgJjxrp77wS+P3o2DB97cVfQhDB3A5P/Wv03SiY2ns4E+noCG
MpvSGFUiz1zDj9yU7fw66fDouyS/+FkLAUtZ+QeX8J7VPQE/6fT7vIsHlMqgj/VrHXyoOFSlY5ch
BzXU7rgX0/0+UygZIzJx7TVkSG8xmDeFbek2nHxYXd3K/7ztRd+MTzDTgU7mw0Lw22KnfiPAY0K9
knOztsM1muZ5VuxCvnN+8ZjPuQJHVIG61Gm3ddSD09WLYMPDyTy4gomCQK54ynrEwnpY6Wl4iVFp
+UiEGVuGoh6MBKNlnBJObicysNIhlRdCpfj8oTMSR3b4BQPA9xceqr3+LQb2ksgkgNEnzN9XCP+n
8xH3p09Hm5x6jpmuObOL+IEwBE8b/SKJvOr8gvUDV4EaQng9eM2i/uvgp3H0FfWToTTXbNlBdwxW
y0Tbbpel+ru7JNgu0vOWHkQPDvsPbezFuy4PLnQwpbgcJNjCpZcdQzK4QaUHBwI6s6Ps0K08IqB9
H6UWgyUed6/Cn9Bns24jAR0k8vn2ngnM9fHhPHPHuDBIxBkR6QhM1RR1eQwvKewm1LuH39MYzPeS
nsb7oQmoJy+FhOiz4x587OzjQ99jdFtn14PD/kzlcnJKWmqvuyPKb/LOTQfgiZ2HId8Ozgn+G9Bt
CPZBRljiwiJODvRM7+NDhumk0JnvV6JTXssubIyPxBhWr218WpWasUAwyogjZws00dMEgOIoRg6T
nn3B09Byz1lVTk9rVz/585BbWaCJUe+kx7i4HZ0xWsHxxXKGTMYtv+N0D/jKTmEOWeB8dsex9mfw
aWYhQwdBYvlIzFAv95ycsDZDbDyvTpkMzkpx+Ab/WGMz5tP2PWcHa9tcQn2vf8dm+VckVY9B0iX8
DB6glryaNImCpXZhcq6In4gbcbS4Hjsk450P3ltCYNC9WzfXFIjCrIM9sC9xFmeSh7XWe6k6bVVa
sK2xrDG4YRjkoP8eYhBGMgaNW/tJ+8nQmb67EvvxKdj+tfEACpPdk460gcmaXsWulw8skAD+lcks
w19aAHqNC4MJ1Lez+44mvQK+IqiKGU5KqArAgr2sHVINJKI0LA9xdppi1lOU/PkqrISdFo9u2eXL
OQp1+91xt+aSSpms8q1q/Lt3p0RAyghjB6kBzLPxXgWYNoiGxkfxhvGSXpnJ+2NUH6cdiDhh3dtR
4nge41hLPLBrJaHOwJTJhhrL9IehgoLuL9/RKWAeCNPgg+EiyCmt82ToDPhgxMSk2wBEg+vDW9UT
2gSCmgviRpRJAds+Lz9TtjQd3fk9bhFrImzg+CBJY/JNTB7dpkM2RNztEF/Pkwx4fGeAG/c7AUYL
SBo5FTENewPyafOvauqHhDEPnPi3oYEZLzk3joMIai3LCvX/2s659zd7eQBqPkhtjubxGDXTXcXN
cyamItBoV7+Z9rJG8XVRMp3/B6Xd9QGLB1wooMNr4GUdoAuEG05zzsAHW3v5wWm7B4P4zLVg51//
fuIiGVKsxVLe40sv5Zv+qR2fUxAH9R8gBXRjw87vAYZJDGT7kihCIpWU7JylzZdJoh9+NQF6wP0X
IrsJpMW+EKUN0RjxaSuWyXCFcCrckwOrxX9HNoQtDDYAa/g771L8yri0w3nmW0Qa/AJnvNdihzxw
ErekIjLfy78yobxv7TxJ5r0ovMGgsOHdsvIn6cmBJxKGXF2Vgff75mS2veVtU2HNxkyFCfIAHVFb
2ckwyvyTc9n5oRSxNo9jxfBPZCn8jA2VwpHS8SQ8ILqcUI8w7ETCluaIizDLNwqbV44McnlcePl9
JkmZ/DOmae3veS+FzxuMl93C522obLqYnxLnTHvhXoHGVieRMxjm5WBnXKEXn501fD079zpjEm/0
MOcAYVfBxovbge2xffGvTohrEct9bXP1MrCEk5Pq4DKEAQXR1V6w0/G6b66M2LAXrVchfXxtRwAR
WbLhaFSBeZtk/hlzaR1yekHeo6coopAxpje/sWVnEDbsPc7wfTv6F9ylEnCfIBWcwT07uSWwXx6z
DW9lD63tIvIEvz3qDFnTNsrblKzbMNtrM8UF7DgJ9ibjGGl1CNWLu6L8N8ioSg9v/qc5aShznmCd
6YU5ihNe/eBE+iQKe3B94GElIvRrRTKAGzmvbW5TDmQsK/kI6IHjUB56To7IDAdIiD+ShmKUJcPf
ZFOG2Y1vQK1e5b4fJg0PiJSbpx1mpUjLQl6ELxIpNROY3JaA2wnXJOt0WHUXxsO9mGeU90tet99Q
8SuKMX9CHQEFvLUznGkj3ydNdjjX7VHXHRErdQuetE34/1ztaxSl+2b+L7NTgnx/3JiPkp1cX8yT
RyDCUHOgtxbib18TivzkXoposegTbgcFzumDHqGqGgZU7tgAXMTdDXW8dR5u6ANdw57wzrbgjEq+
+9PkK/LzZEjq9YymiJDJ7ggJ3P4y4u1pbgT2jRE0WVIq57Z0Fr7vs05JjUzgIoUSCi386dRKhzYz
cCvciIvM/FQl5TbIwG3CjE3nDo0xEmF3o8JuFouVg6QKVuRN9n+v9kpBEyOTJTsrkB6BNYpzl2LO
3re2z9U6pqcSTjLlfBdcgqtqsTy/Am0rgnuiFhmhUf48sMcFyl9LejtI2LSdVEPMFE4zNqZ3GMNv
UTOMOM/VBCRXDK3r7xyFG04bCrTMWAVHLJQLkrVVuvBnSM6zFuxZ5XiTwsDMBFfvESQ3Pt4JWgyq
mSvVnoj+XuGCK4P2iSuvLnjqwy6by6GFlJMycxHKGOlvXDtdoYhUNhjWn+kgPMW4nSucZiwpwYUk
q3aKzv3bt5d57WzeIkt5dR/PsafQJ3+PrrgIHrkPFUlQ2ynKFbGfX2SSxPHajz3JCtkXZ/W8kgPH
+MDPYJDVf3Of4jKjcs4e7ub1l0jLy02VVIlvpHeIS8gpCGfvv8pILWbqorYwHWcmRZKUyabywj0Z
5MYWA2IyM73lcnkfIG7xIM8kBzE/O1m6Tnitoct9L0bYEC8zX0oyPXM9ZTNnJ2oWanPfmIwjH38J
xdkb1wnYovNmEzK3ejiFvfl+hfbAucYJjxFaOo76KHvPSd1FewQGiN8B94WiPnozo5Ta5MSjDg3V
yk1DMQCACehO1bJRX4W7Q3j42OF5nKXOgp0NNyM4lCRHMl7R/ChN/9LsTqgza4Wuks2VqZWdhJnw
/8hIG3i3eMVaX7DXsGKzhO23zxZNPoTN2ItHn+uf8pXYZBB/14xfOPcn6vQAm+cSbVpbpRJi5GEP
oQUWGL6OTHBzC2u+vFzIMMmwyrCc6M7eWAS1+PcbffJh9WCvzurwmWB9R724M3tOC5vFEZPMu8xf
MZJ95Jcb/GlpuIIhE5gjPoZABBzGyyOQfh91Q94A/0Pn7v3LPhakSWVYjFxSda6c3T3r+030H1Yd
JBoFVd6rYz1jXM71I6WotQsY7EOfPU3reonsMUpT3H/U63ClyF7N1Sgu/QqRhEN//go47y88+5yM
Mj9ORQJMbU2ykDOEwNc+9lAr08vlMdrkcslmjvfGLGdu7imHAlbcYLwUBK3mUGm8e5Cz5/O+qAMu
uCj+e14+lGd2OHRDXhfvXo7f5PRXEl/JheCmmRv898f4qoxQpUnaRVx8bMOtvjY/iKNzNGExzpIq
OeUbTq+Pk2NP7C3ZNRL96tTM8pfDLu/jvWATV4dPazs8dMR/1nY2nzN8lOp9+BwkXJof3OWhZX8I
9q5WUKoXtfiLUOtxv/xEWX3IeWGz6OBqs18y+7uq5cek0Oas8wtqi/3RnicJ/RwR4CGH4MSP+s7r
38ZxlH4okg+XCAcgQWnAVVVBzf095UPr2pf9Mj8mQt74OkJIhb+44+HHQcKOLBMELcU0gebK5y6R
XBju5jNmpZao9NSpKmPFsoXrJ9X5zyG76E3/Uu6tIDUXi/nRzZ8MZoxRZS4TfqLf+inVASH0D6SM
44IkCUoEKJT2nN3j5SRz7En8hJOczizkaWJnSSRh0xlnsB39HKY94Torp/WclCj1mygbO6MEkPGy
n+Z8ayi4pmyEA5nujWiDxpEylVREeRAk9qhjTX5ciSkUQcCQlNlWhlM/C2WS656M+Vc6fCHyzdz3
tYkw/ERVvF1vKVF5TeYYVoa8rNiLsAyTV5yElSfyhqlywrbsU6TsizmbL8HWA2ptDgXyr+UhYCvg
B4R+yu5CEXJGnOmzkVKlhnnMpc9odefHH38QhWrSFZeSi89zk2WUjPFrJaXKC+eqUp7okxqLX0qV
aKGP1aHbp8KA2el2MoO1yRNGW8+A/bunqg/uk83hj85cltPkIul9Y36OrcEZYTV8jg4FXT0Gojg7
johaj5EKNtfsaib1W/QJsUMO/vz3KBRw2/KQxZWmNPWp71cez2RLHcNNchxVXJwQ2rCzSxtSPv6k
pyBmlp9w1+8Oey5ePOlTZBLgK28utuD7ss6SkmDfYZ0zWw/nHUetXv/sOsQrpQsyRak6eCOaXL3k
ggLN2QtqqiMyUN9n6dM2RX/7cr5PlagBm0gLzZ8gFi9ir4N7AeOaH+OcFtTveZTyHkJKVN7TJZE5
dhU8wQZeCz17zqJMI81XRSve0PygsSqYbMtfLFCGDSXKHZ7cYsepdRFZNZ/XY8q7TV6qJvsRwxGo
fZEhwcNu8DrZsMxtPpnGW3iKOTyqQelk1UUeuJHUDVQHYcaRw8N2dd/4NLCFkIdFJbG8smo6Lm/r
Od1QoopYsG/Sxzh/fx28R5aDJE3Xa06tj+9k/j+trN1u/b/S4WOqDDlUOM9YDU3slT6O0OO7heCt
A0z0J8+7a/ChHCydbN+a7DkTrA7TvgYlh7pIiwWu/Fkb3bx0ER3jFaPrKrbIMlQjG0JufiybMZ0R
rt4onWLc89nSnzEQTaqGdaQjCEJnO4nS/3T/4+zMelXXkiT8V0r13KjxAJhWVz94LQ94AIyxGV4Q
bGPmebL59f2tfV+qqq+qpJbulY7OsAFj58qMiIwg+BUJ6IIGKmAD/HN1CEZgu6grD02IHcvRsCiI
Hl3Jcs5YHbE8Fk3NAYj53Dz+yqIeFW0IwAXbGmiezuty+5JFUnOgYD8hUt9fjIBcEO5adNjvQx9T
QE9jPO5KznQ+H0UBvD7J+nzP6qxSbbJP3J5A8kCeynSK0VQnYjg5xsXOfa4pQBX1fCMCDPliBbXJ
olVcVsVndV1zrGtZ270M+16k9yjzz5zc7n7GY7uvenvHp59DBQqf+Oxy26C8gsJxp20nx+WSNqPm
IyR+vt87WGglj1V5GNBjY24btud+0Zn5u0FD1jenvMZqW4262vAyzowDqJhtrlRZThMVhfuwoYSn
Yd6B1evh1DVsUElYDGy7jgYkxaiGTmaJkZ1IGWNHid60fUYp++wEx9FjnC1CduEmXB3in7hJbF+7
ulzsMOj3NcyknABni0xDWMzpeJshOOxfA9693xdUsH7DE0CgB6pli0lQYUwB0Gv2GsJtypINUBqB
NLzQCrVmfNFuE5e1bq+wnD05v63BIpuee+RWrt5DRXp/Rm58IT+0GvBopmw6FbRtP7y3kpPPPyMO
i9uOMdZI4un6xcPn3jIINsmTolJ3y2vCzMaOrK33C0KU+AYuDo0/aXyqG3tRiVOduUIC0IZStcb5
9BnByN9fmAeQx/1CkwbPXQ0wZPMfTJ7oPS275sn9gEfSo+Xs6DJkdlRuEVFISm7zyIH4uNnxshCL
g2+Wrp7PpyiDFTnJ09KmS1xCo1w3OKya5eXBS6GF1hlWav4plB1GN3iQszilOMzrgoqzVQ+Qd3yJ
vKaWHznU1Xa98mh5KQqUqhNj68J3CLLLQddvUcTaqxL0t3xnaVkmJOuEMalONiGBcqomb/mWYd6S
EuzBp3wsb8OmXHIl3nLhVTLmIOWaa8OiWPSPrCAyAnSGVGEq8pImUPlaUrX9zGLm5LAIgnCKbb6e
IAmg/agGqjLuCM+dUmQ+8AdRrUKc+IjlHQ2WrDEdQX+wv8v3gzy3+tJfzPN23J53b1L3DjzCZH93
oxvfyrCNkhBrKVFdshpnKyIyKKuv+BZuWPHdYzn3fftaA3P1K+gt0WogMyyTHjmHN8/Qusj6IU4A
MSSIo/+/+k3sk7lOtIhKiHUiDfmMQeWtB0CB5TfKNGwtZkcwkNolm83mz9+5c1fn4pqZoZVBcMxm
COI5FINPuuwDTvSFLl/DA5lSItmNQjgge9la+pwT86kMOTSGfhIuKnryog5TFvxFMqVMbu72QEpV
fJOkRchQAxO5T0hc+TxNn96yvwFOAXsh2UDQsXCLkr9R/l7fXCbAHXseP6yreMtNxALqsRMyqb1C
0m4fneWjR/eYpTu5kRxRIa/4yQ/9iubf5k7qYFt/W+6HiJy4bfkiKhdJxcNdJNMDY+W+h5yA2wwl
hD4CjwgB6m8rnigkKWhFWXkMfcovd0cSJhcQkw0X1/bFnRZk7ys4bUMDdAYcILaVZwSHjG2PqT5p
RASFs+mr3pvTKlmdAiphpALsec9ufsF6Q3n3Ag2X0+VuhrStoIZkyr41OPaFYAROGbKgCQbce0vd
VR+bSuhkVkjtUQ2WrBPAAppV+n4wqoSOqpAxyk5eweUZr0gO9IvdxE8z5jBrgEQ1YILEYGMUhsco
rnZ2HKvV8IafUJpF8OjR0xCcJAg9YPlvEuFZTmnPeBb8RAVav2VVTaaScYqeRzBQODx/idxNcsLG
OvIwoXKkaYrdJ48oxStBmaL17ogg3BD23sC25Kf9QUbBAekCGq6Blwc8qzGR2NefPFZCCTa1XcSA
7yOvR0GA6BRh3BSxZNZDLTOmxYNPoVjheUMRwglYLpIDC3+E5fQ4lLdDpQl8tcJw+nEkvZI6gl45
t1N+QUw44Kl9g96esPWniMKg9Hz2cRNwn99lFbApGhK/CKe0UFYQ5yaXSJU4lE98vS20RrYKymb8
oJ/y90Eq/ZA77erSiWP2Xb7dfKu+er57ztmPPWX3wJ3GFrFQV+WkI64zFyEQd6nFj3niXSZqp4ck
A1R7PiC1SHCZzsMuL9qx4ynmqxmXpmXnqrT5ftlfKmgvrTlOYFJXiRoom/YT5lYApyiMNgz3ND1t
DmCGrKUqUKh8CWSzuYJcUS8pIYBAXgqAFS680XBfzpaNDFY25QYuzIhivWyKZk6KTIQbzzuKd0uu
8prDwuF61RNKpY46qFZGujkDOOLExwDTPXRh1luS+9W1ixplitx2OWkWbZkD4YAQxsjWMVoNu6yB
J9UXFayoiBOq7BST3aSEv0rVkc8eIByjpzQHYpfChtHk/px5enjwQEqN4jQpCk5YP+UiADQcJvSq
W5F3UjpktfD7fbJi/Cpp3DeSr5EWh0Pp5zvICa8rOz2ZAJspKIm1cBp7pDchOlOOPueK8YCcIt+J
vyQXSixRqPEFNmv2ZbTatsQKayJWSxF/vwhBF+0k7qRArz9bTeZYeqmfuVd6SoODjk1x7rMijvOa
IdVexNNwMwlVJfH5LuMF2yccG08ZknPJwwwGX+RSxp/+nGUNTsG7NMYss6P22riMtOlrcG46wMB9
qjnj/jIVJTfw+aHwzFIBMCxBs8vGhgG3K5DgTUxPVMF4cCIJ6sBueA+mfALBBJ3jj3EhkQPXcH+d
hNTDY+awfYDMO+U2pJfz9gOJ9QZuEr0mb1Sd/Ucv3TrpIgR5ZWFmzIrpe7l85k0XHQj0xC8CuKTd
CtR3Rv8A1v/BU5avK2lneXUUvLWcRyA4jM5DlEk7LFAoBY2U96pxQhrRvutVW5UOS+aRupikYbmP
oCWB6cQxoClVU3OS4Dqr1q7t849R1ORH3ZzptHZcF8kjilaAqMYLIbN9aI4NpOQc2GyfkC+GZFye
qLSkKe4x/BFdqqJojwrgc2j0uRrCbSsm9009fDFS4Td2x/xivuOlDHtOG3tRMrwaMdIHaS/akWor
H2yMsS3CSfPtP0EIyHe0Ev0jX0BPpxZQhI3vCYJSVVaOzOnghD7Hd/OBPbfLk3Bg4qS1Dem0Bj4w
ZMmk628ofzLdE0dlX1J2F6mn/gE6AXKXsUs8ioyzg7o6Au68cER+7M5G0c0fe5s15KtpF8yDZ9/C
w0ghhu89xa7D3hZQwJUzSFhzfCrvzHFJflhVLE4pbI+15mGhpXAVv/UDdac0LcE6f3AKax2wKOjm
6sE8IKnnMT2hEAD7eGzpj5EI3b3PIHBe0WzyFtGP0ccxVgA28AfQOK4WZ9wTZ7uEVG7MUO/qTn2V
rAqRWBVAp55cbMzvQY0vmr2YWFuWH9/MT3CBHP+Ppw/kAvIHJMG0zCn6nVGxuUJMPsy+5qm3UBZ+
G2JdHYErX7oNriKo5kH75hzYXUTXydhQcHUbPdXVYrH0cYMuRzJ3tLpqDAfirX7BKmTnzQnPzE2p
qfEnBDBbPkftnY3AqeJwEJsCdHtLioTgv5u7mOxhaLT1jquIauqNBzZW5LzIfs0klxAhSiiQd8aP
AQcmyQ+vkVIFT48dKiwcMfffD8ZNnjK5SUaYhFry02AVFA6cui3sKwvi+BbhIN8gL6myD6Y9Mhs2
buw2vuwHNkywK2mP2Uu/shtr9kajZoM0Ln/k3T5CcbiHNbQwNlDqH7NhtZAN8fgIDl6VjX1P0XGf
1iqAloSu4DLfJAiuvlJ/9+6s6tkkZt288TX92uNX/EAktZo3MLUQW1ATRE8vDPJvRACZW/FwLr9F
SA9iFvLs8Scb90an+Dpp935+2kpfdi3Z9KF5da6s88Fx+4/96nIaoU40d+EaN067ixFagNM8OIuG
O7SxOiO9I+dZyWi53YKzivFSy0aX+K0pD0yL8mKzMXlCUJ0MDLn/FaizJknZumajveUiDh6x2P/C
J8xpNl1Trlv9NYssuPP2vI6Duv4zbdNyi3Z6v9sHZHeDYd0FxPvc4nu5+KRHHuTpWQueQJ42PLF+
95/OAjc7b3Hr7WvEUm37mE+eNe0SzleY2MyGkXZhE094RxRwcnJHlxZMrngikE7lCGiHwAFcQ18A
6P25JWxKJHABlmCEVtO8A8Di7IaTqzNTZWMxxWwAWsV0hchoRxM0oUL1mlPEsZsJFuFQOA1Z6hMB
y7K3+4fhDGATuREI2PkOrzoL2PB123RstJyKI/ykKT0LCCJgBKDC7Sv98jIo6SSSU9gZaO58Fw7m
U1ytp2HNFHfwOzampQvesvN2n5ZntnD4t4ml5FgFROikyKjQPLh3DopLyV/13oyYzX5rHC4ERtqJ
erEb90dYj/IEUk61wduklMUONeawSBKYHlKXPyvd7J2vLDMzIyBJCRSmAzHC2HaFInDUBQJZL1N0
8FevIbumpMVkOobP2sdnHvM7bMkG1x88SswVD5rowuTkpwkn7mYrtvRp01sNtqOlOa2L4pj2MUMJ
s+I0RnNOv+VwziklfUenI8gZIB78TuuHg/o6zR8MwH6xXdPLvHDNBpspLEGquv3yvi4VVageNa9P
AJJNAmtE5+KWijDZ3T3OwwXhpgeq59bBquXWha/dVr2X4t7SzSs02zj/7eyt7mc4KHKvyePV07EX
YDXQOwOd7Unwg6gieDbQr4Pl6+3hm9TATlCnSzmMr8tKD1hee7idD+hHuzlsIE1Df0iUom7fUJf/
nK7jvYYlffVhhGuFk13vCazGgid7D1853kHasdeOKsW2CIcyqQhILFhjBVsir2dTD9/oA0lawtlV
cyv73LRZztjyMQZsW9njjd2aIORe5KhxbZWQvscBCynGJRsdkBafPB47iZMkcyhKPrSIGjLAk9l/
hmyTdQlJscd0KRX+Hz4etk22kdcbzGvR29p3lk7w80SVguSk41ZIQsQGp45NhrgCNzdcaR+nQfSa
8ryStYAiVhKK0o0rjExAgO/OA+sQ+3SkVxXDAxszUcec1mR2ej9VE8GMQwIqudqi3uXvjj3sZJMd
BosstU6QDB+AoPfsd5xRdfObj6lpK11JI+N3zjiSLAacenCz8eR6CU24Iva1IsxAgr0WW4z/X/e4
jWmH/3CS+pYPnLNMHtr3csNmkMDB/NGjZ2FVVLdb+echNdBR2LsaF8rZTGPrtrdEWna25Bl2CBWN
+8W9BVU05EUVfFmJVB/6okn8rFRBe6vlk7cDyK4DOeOeZeTqjqgcdBn8TBOmlnWxb45HxQeZ4FsE
JJg3USM9JI3dcjckK2vWTWZPBy6NG4JdmCu/T15jw1FvCvqy5P7gA5/tGYl7tdxznLCB5LLP/VQR
Xaid2JO/SRO3czQjZkF0A4rNc4R+hGjQtoQMpe7FiBaRIJOOYKK1oBzOJqzPOA4sy6+0IOXhOa5V
9SDnx1btfVgkr0nJMGqM8yR5hQ0ixASLEJ1hghoeahmgMJX0nEdq5A1Eycq6NFMMuXTgCQ/xBd4c
CQjcLQOFrxAJql5H7iyXRRA1dIMRHX1VaGmvEH7OBIj4O1ZHf+a/6WFuV2oXoPBhUiR7kFIUHS/7
tEKnYoXQ1nhG25ZSuqjZ3UHm5dE2pZsB5ECmSwFYiISaFsA/8kIgtnPwHMqIar/2a7AB5k5w/trD
G5PeoR9S7KfTaxQzZhVwOQraV6Ms9LsCWel4SEX5wDdcZVj9mMBx2zEIALDUhyvWnOePl+tzfYAh
H4wy9EAMnGxbw//jvOBK7h1kWkAs4uKXX9Lh+gU4Cre12GecDOArqEADrkv7IYJvHGBnxCZcFRix
sk9TD56ZducRC+p3yG2giJeyWaZNN86StpQxFehbgTg+yhsgFDZ7LZhdDnrAZNvf0RAeBt+b/Rlk
xAUBY+iRokhlQXQ5PdsHvgOah8Z2I6F5uB3SN2f1SklgaCZ9okjsDd4wRR8SHG+0h9PGwIE2MXIm
7wBQ84WEkEQ/zuibmHTQfDWxtEHXAHBFM8seIvu/S5BEbvQZ/vY9fjjtet/hWxdoATxE8t6Tyu7T
Imx6GqQNgzOYSIAqVQBI0dQLxmrFt4QAFb4IOoGyl0Zc0QGiR3oCqP+yZXzjVwg849Cv1uRK3xFs
K/AlBEXQJxx2BDKzju2UAkYtgWGxnDvGB0SsyoKWFIHJNSjBgyzSVUorZOBfb37wMuWQPCd0yTJb
ADd6My6ClkTwufRbdpax5ghkCrYD5r31oyvKIgYJkm9y4H4Zx52fuQwZg0JWJeA/ILlEvveeSeof
vVI8gZ473O3cBtyZSaun8A71HZzBqI9echr4HL/Aq5ymcK8H2Xe+wewNuwmZm1wUXHGhRS8LgCHp
b7k4/DsMgIJ+e4qWIi39vR8AZvRpsttIs9A4cNkldzpgiTpURYj4NMAMAW8F6Nkoas0nk0asvuNL
zyl5lGCsZxGSu4hf9PtVn5/psKnJLjj9OsYeyJ5m6Lz7QUYMJqQcb8jRkbFgZWJ/g858x+wQTR4/
E7LvHhFXD5UTg8aMh1PzPGrcPZ8oBu9ezpCmgOmo5u0SKYLzjbJY9mdCFNjMKS0IE9KSHL7h8PIz
4cerJ93yL7MggJbdBjhFs8APU7Z89Vgm7Ca8Hpu70VKPntxQM3wxuh4GJ/LbkZE5mDnUbm7T2bAT
T8ynmOB9oZC+Wi4RxcFkHOyiKKFwoXf4lsHn/OLma4XkGwwDRbYDIlLOWHFVO2wKFZTSdDW+GnCe
uPQRjLWdUPhL0w3696TfR5qu9Fe6GlNFQoWi/lX5Y5AFKYI5FBOKfb1QnYMFJEzNUMZtydee3gX8
/VIkZ8oDX7PNzwYdUyxaHiKvQUBDv8vhxkOpWF+TxX2yeRHgOX4ZKp2ZX6Rnh9PD4VnyKUahRfnC
xZe7pYUDjB3UvU+v1aX9TcPk1bFLwnF4qA4rJeeAOruz6LtY5o1oo3SFZ84opSM5Qv50caWh6JIC
weEmmIM1l+C8kf+L+XJ7Qk4bDvOkqxpnGB3fD68/d5lvefCBk3/fZOYQUCT6/OSkhArk0T3/WJwb
vzy9WKJWjMmacO85574oKXrqpnQykX5ofsFvwk5K2S53KX6njwkoV0w6gcf9k0CrUwNhe5YCFSH5
GNx5uJv0EXiAckjF7qlG1D6q3UVEDt274n47JP9NQTGRz0goD/XIQKSii3Cqfr9/Gi9R8tEx15RM
YJOcHpwHV3k1woUAcjKS8x2W3DCATjDAiOTUu2giCvXe9rojeHqcpUKqS64y2IjWO09z2uOvnPJI
2vguFkTkpCVld9Vi+xrbwi/gFfSSeidoSnhQ7BsiAzXwu1eWYnul8lt80wlI/WvnCpCZk0Y4h2kF
hzWDxk/XjptLVtpAVNpgddNtxPxQUn/wQRIIWVW3ABi9HSkYnY+HhIzaduYukkX1lL+XESqVY4tR
PvzAyeOleJMI4Ug7jE8+5ZeppsEOjAsixlIKrCHXF/wznmpgPbKG3M/hyeCgYclzOXfj8c4ZDFa/
3JjCfaYwNgpKVr7UKlS9gr0DGFPo4YdYCjRGJHcozPNUq0O2xAqNBh95my9xUuR8IB2YVFogpadb
N5NX8Mf+KbfzzX++mRUQ9HOa+3dvMXkmT3xwbWUwtBNLhKgXYlwI0noV7WdCr/a9udeNzfWFc/WP
4DtnGhEaferCDSVa1zUnmKUEbKWODkPkQErnEpkbev0dlogBdefBwpj9oTBSrpFkX6JJX8l++oEo
C6MIf2UITfuMgTrwi+bAhOGU1CA/7tTTAhNRadPF349Fs17fjAIl28vOGO2CB1UizS4u1ttSlT3K
iYlHrVoPoI8KUIDMApOaRwu6PJ6UgGgLGmMjZX+hZrTAMRr5ENkGFC2VBKqYnyjSI0WHRkpp4vpL
qB7kP4qHKZWsgdoyPPuRrf9E3sP1aNg2syVMLfRroJ35C8JU+xYclsgQ8CumaAGRM6Xh2oja5shN
DZAPFUNxR0ty4h5gEk5L9WGW/QBaxXEQYz56EcGvXq8KR/i2RLSoYmk4PGdnRBCJ3odcDR5DuHie
cs48LYM+orPcs5RSYpSApuZXGzSZ3NQgglIIX6NHypNbCQT4Mwf9TUYrCuYkpxtAe/o5XyrO+Og9
aFlhkwTnK154bR+Np1fSs2KOtMcYwbDfLsQGllUgonwuNCl2GaT7N1XA2bmN2T7ZgnBeBJF3NBjg
b+VxH77C23b2guvFor9DUfzumVkh4znggRGCPp8P6wi3P2v/0I/DwmMvu4SL9+8xlHSioXxVcCni
Ej5lso0TqPVAA+TMaB0SDu9paHmxy6MHwRMyYsGFIDfI5/F1AXLUsF99ECBvvL/KMYv6sCGseNpT
hZRzsvERtgkHRFrTuogk7PoSujzGu4g1dCCrzQcTA9OZY4ajA+5qY7hsBblDd2uKoYnZ/IwvAZt5
sOqA4k71Ax2+HbbLprNgQ5eFAg+US4UNNHDRUVS0UZPzJEB3pxp7z12uJAKgN/LSiG5VmLh02i+f
mA6kLAV++k30GGJfcU6gTYN7FDD7yJjoKKdO9vZSQrYg/7yPUnEnWzZqMe/nX5CgQe/GcNfm6+Tm
wRttjRElNiqsW1bV76GCiuNXbFkU5tcuFOu9YHhRUvBGBGhxR0PE0VWYsF+rooAcRtLy4f/WEBAU
qSkrZMA1i3knPR9/3TTOeJ++iQhThhmw1Ik1V+q63UMU/HQDWzrBOovBH9IQJDwBqDPMBy/CBIJC
9degpAtOg81T70MiQlb3+rjI9ZWOBGh15zafFN7ukOGCm/3IKc3azYrki+I7zLt3blBjcMKrQZlB
NLBjpP9myRYDKYkzpR5V7o7lgDtAQsvB1ZDxJqehppsUgMloUDZUA44pSOMJAkqetqLQ6ZxPZY5J
YUvxZ6QH8JVD8AJCclcSaj+NGWcSIRBlI9WjXcRDIJpFrQMSQmBc5jEa2j3WInBVF0UIgIdIC5kQ
cOZ8jo6hkof+tDPopl+iQnnZCCct8KPo/YauKcKPj7KDexyIvBEo1d4irmZKhBWWO4mYSffZgaEC
321x/tpPlpRByARCbmLNfiY7su3stiZpA3+3+rDTIy3DJdmeGInqSG+Q0bjiYbSTerTQZfcY3I7R
EhagilvHHNNMGtnyBZfELRqipL39Op1UdlLs18k2gQBQAi0v33BDTPKwgYWUp81opBrDbfK5e7hl
ekdsq4IjtgdsNbBex5Kc8VGCIcZCWdRk2Dahx7jaXUk23Mb9jfszCU5/OZTPbZQrMbYBcuruIJnw
TNfFN7oOm5y0z7HbNLzVc+s1nQ3hLbBDO7XJ30gZv1k0ZPHHIXFLorpGmEj5OE3oLvcZ2B5nIRyv
f6tt/vyTPNlX2zsFHWzIpdZLuh5mY2hJdOgULsO+N0NWBYyeWl07Zkyae+F3fTX6QjdDn8abkEeV
jayljikJYq1a0JjyzSNk+w5fok52JQ0zwipWr0hlFqB5ep+xi8snUC/S5LB5JzAsYhUGW2+amF6j
8pLjC+3BQuIkuHEXAlifQfUaqAF+a0JxVFAcamNxS5qUuKp81t8RqnW1i33cxRdBwP6rk+h2Qdjz
K7Pm6KGG27sVepQX/F/Dv3ay84euT6eo5dqQWJmNzdyOqyOA4WZw9oA6deIScAUKz2smab6+IVxb
fn9zYHxnlKd1Waq/ZFshgRclDbt6TRCFuwuAwoZ6zMWO8qI9Shoz1UC855Bbdopc6TtCJnfDOHKn
uMeTtMLsWSH5PkL4v9sMz1XcXdOb6X56+En1FTiI0j09uTUBWmGzkDjCSaoQQdUc0t10KGoF9ZQP
mTPMd3DeHhK+SWMhj3Ollbx2aWW5HvaNrtfduXsoFnRTFJnOUkhB/GKaAnWX/BbKdbAL9QDSV6Eo
4tjghHPVdP5xsu/XRozGVtOaf9v1eOzjiBkEvQY/FwKTLw6Xap6lIGh53mThwn3Phgt5nyjiYHwf
jBdyvcC68Y44f97/HVZZnYnRBc+irjizL+T1L2PkZcAWAf5xMj1m5SN88IbCba9lV1MY+D+MKail
aN6dc86zLpgOJFeCSMjkjOA/7K4zDMmw8XUoAyhJ+lADrKCk6kofkZmdbZry0d1fn32PAYpW7bpc
Hv2A1oqb4OgZMwZAzuV+wIntzBotlq0Ev05NtmH5hOocR5wWPUjm2jMaDGFsN8JUmrrl4qXmZUrN
b4gA+LDblOQr1OxIArTzpSihDdupasBjpKFHZBjeDAP1HrGO5Fou2WFAatzIGD24FCACtOTQWp1y
aUb99m+DKaMIqSyfinugKGD5qLAwwOfxcXyBmLVE7sOE+azq28uLBjDQb24l+n+OlnnZvnJpUa1m
NE/Rw60Lz8ZuS9HfoGj9iEkDQoA59RwnL5tBpVnzBWAu6htQfty6DZ5XMCvmAlo5imIRar0K1ZxA
NNnpgXwR4tF7viEIKNsHmaH4pxfGiDFyWCQB/uEYgzm1C3n29smBMzIpX8q3vkyOSBPiParyhoCE
pLdS2tYUvW51di4P6iKFPeCy+S0ly+RPA6XSRVI8rbqcVUiQTAd5CTq17ssjpvUkcFiNGrRKTHm/
p5nbiua/8kYel/Zv18ZOM1wB0/vC8YGN1IQNCXTfIoFUWpRMtfWgEWh3FdiJCOAN97+5K6EqLsDz
1WCLHbbNW2UXhfzE8clxByp75wVA3JFPliiQjbZIpjgMmpPHpAsnNTxO8USdcPCuRDQiYQQoreNt
yTN6eucEvqUz3MbacLFmBSour9w1VwgXy6G2wKGwcxQ97BtORySrhBgdjRbyy0Jq28PrcUJ4+xAv
dxSu6JRgpeVmYvXPcdOnTHVYPnlRQpZGvOktwqc4JgotxRxVMFRTPXOGhQZOpc8BOWmK3t0nD5B4
pN03ihUrqZQxesgCOYyYfsR2oRoGG2Va/qBBfwDUKlNcBCbpZsqNbTEYX9zfUYNpmH6PTYQNJeXG
NvOQO4ABekOjoK7tX//yn//z3z/Vf23Wl+HlWG8u57+cX6fhZXd+Pv72V73z179c//jtXvG3v7Zb
bUPTTEPXjVbTMoxOU/35z3JEx8Pf1v6joX3qRX346FlIf3ux3ZUpehAO8C7bwQb29scWWXZLjSzl
0/ybFze6f/biVtMwrI7WaXY17R9fvNtYbB7bbqVnuG153yki0M50a9jT1/IeHaP2qOEbgy1cjnue
nWVXTNj/0uZvuwsfNvKIk1ge8aIkiW0YEDOxesZou9Ebs2/3/7lIf/c+9X98n5drfXhb9VvPjAE2
WZhCPYgTueAFVtkerNBww1KA4mAM1OiEgtd2h8MLJQ6Z1Jjo+//63Wh/9pW1dMs01ZfW6Xatf3w3
RuNy334+Jz27vu05qaSYzbac3jfUSQlCT3lx9QsLRtG/flWr+SffVcvQrI5l6Gbb6PzTNeg0N49D
67DFx7S2j+2H3eXm/RCnzFoJsqzshiatxsDG1ohChRb8is/oiN9o7V3x1mD/hmgzLMYFdu/Q3d0E
nBE/3A3DuXg1fOscGTQRKwzpH7QwX3kkN5uc0q37vTp4hO4nH8LtaqE2jck9QgVPVt2dRYLkuUna
7ju5xpzMbwLgCqPt3OB8ScCGIRI+vXC9d7EeaBBXeJXn2iOI8Ji8cQgblMD6AEjf2Tf91xdL09XV
+OfHqtXqGu22prUMQ1NX8+8eq33LuhqGYWrci2x4O0/22QYP3jthNDu7280Y+rAYq57iUvXOumNY
7g/euFWqncQJfd9FqIxXaeXnooH+6/Ue4JSs92oMkGbXAy7aoqvsOCsuery5ugZzdxOBxSFbzK6X
XgP3/XWHHA2IWzytnoOO5b+LU3A4SIvUIvZdnv0Nu4FV9GqJG95CN/lyu3H9DJgS8Py3gJe2zvsj
Dyix7/aRluMsTz/bb6LtUhNPMowltsEXI0GKHUxBxz20A6QmluW+CKtc9OnZOuv9WX4KjVEkNL/R
HSkApnv4u96y287VWmSIXdEg+Vuni8h4iGuHyaLcaYSQDdcxVJdo8x+vYfX5N89yW9WU//PNtLvt
jtk02pap/9M3o72My+ZWv/lmMIwbvKf7Z8Dod6MnxW5+h3WswMAq+D7kdsa3ZrAv23LPRTXme2u5
O3/7YzSj/ew62MqdaKyN+UPWw3p2DuvBC22XtPCTVRaYxL318FRqedZPYxvfETnjuWUQhGnfRycI
VoF55khXEfczruL3gA/67tn/d7fhn3zWtq7pmtE2TaPb+qdKsd1Z9avZqrSMLFBcIpX1AlEZYSVm
W0RB/+bKtkzjT2qEblocIt1mS9PbZusf73rtcmidm21Ly6zgFJuzdmIF+0F39PVrpF2NaMEKQYeY
lk6665vOJcBflpSbTR8xXXijcSU8EYvwU/wYbcJD8F5t5tv00L+MjMF57xAvmh7KBUzCrDWsfnbE
uSzuohN1ht3xFT08EMcN87zv8LDquk/3GBCriA7ORFQDPfTYMI6S4dszAxVyYsY4hSedQTvWE+SU
3t21oMqacpGyh671dnkXqV092vawTUAuarDj/YVwsua6c0GgctcRZtFZNYbXDEnF9LasonO6cDdx
O2iTr/qMOr23S3jKktLDCYHjW1iFJvpHuvNxIzI90qYGHSbXRVYN9bgzMHxsOgIr4I4haJfIHbRG
2J7KlnvsfbxL/7C85K8SxPA7MHro+4LTSJvyG6NP3kzoZft60prygwOOzZicWPQNCYBItOeDtdyb
c+3pRNdXPX49+kDV3N3v4Ji1w2e8Txp+CxhCvwi8w3X8/m+0RvQaVtKFX+1V0NE94+fgWBGeZRkY
8eQ7646fbB69wyuHznGyiHTAZDM+rJTA2Aqa8V5exCHW+l/fIPxG67XkMeVKPAftINyQalGByDzC
U9gO6oCjvtfCxQt/1dE7fIiLJfTRd8DOeHewIN+mg9fus3Z3UPXYc+hM4chf+VqvRWfKOv1rxe7R
uJ1hO7Vi42jrEoA03IWdB4mz9kVP0FKaOKziTrOPdv4l/mTb4WnZ+EFt3JhiOPhtDnW6iDfHmHhi
F9dNF19ft1gYaZd6TXGTjY6/uCOkZZ9EJUFulzoZQbQqRxfcjoAFUB9+GH+38cNLtsvd0iClh4Qb
FEldTFoRpj0hy3kRbCqnBIfy0QxkZfNd2R3XyX36gNFhZYMQUpKl8ytk3w4ZLbh+EwT0bnd++Acf
5AeENzPmAlyVbZYFCOZVtrMAWmBZ/DE/za+T50wfYaboN4J7QvIwKxLv/NX7Lm/jd/wYHwOsc/H8
pSjfBs1Ve8XQfF5Tyc3VLaVj0UebfFF2w9a0zrspYA2GIJNGYbiHhOTMqEVb0UrZHTPAfBU0glqR
nBta8JnVb/ePSaP3SbR0B1qwjzgP4nbMls0JHU7xirXVLXnFhiEaP1/M+T48r9kj2yWYfw/pl7r8
vFljeEB1U5zXzxlmNRz5a6QMjPPbOXBnNQOAOKT3NQ36NnuvLwNtxl1xWbaRcKsMv1UbuOWNc58W
HXh2+XdQ9JRWM3qPWstLyuduj86ZiVnc/EwyMzKD45Tu5YPrxVTPH6Sa34I9VrqNkUZihmsgMSSd
D/5icMbz99ZnKwD8oHftfaEUQEV427vm6tnwEaCBGe4d/sx7k4F2KKzVLXzAUS4bU3N9ynBuHmxT
+teF351yz7QmfHDiDbj/b6Nr2jxJEiiBV9ZfniZO+GoCYluYwSm4JVbOUd/e0w8cKuUUvaEislpH
GFBOV7QoFrynsTFBVEneHdtSLZws7C8v8Ga0TowVWSt5Y3JY31pyF/B2ep3g5lphjZe6vj7NsaU8
0c66jYVQPm3Zba7u8vQ2ea6/w9OqNeOIb4z3ve7kHbZG3X41OaaL4Snbp7vsPnjuYAzVsFLN2GIg
9mvAN6UNG2NzXuekOVY2pWeElGj1cHCFLBeQRVbAUlGAXRqf+JO9vN2ay/0cf38ujkVoqf1ZMftR
UJBWPkFMtKEZY+i+3sfN/nUNPAyCow00sLAbTtb2s//iFrWqqE74vdbbvxDWAaIKIoxv6P8Sdm5N
imLdm/8uc0+EnOFWzgh4Pt4YaqaiqIAgoJ9+fvQ/Yqanp6Mr3o7ueqsyKxHYe6/1rOcQ072tNF+j
Frp5+s+bwS70LnrgWbnK1hwa/LMvnJpebvHCDmsAtdo4Z74EYGX4ZI2lUXUgatb41eLHuPt9Ul8P
eJ8GwIcY+fv5YR/eT+R8vLgYwLBx7srnck6jmJNteGh4f35qeoLLptMdiBSoOU73XvtR7e3BNB+/
x3S6iA5bUhrSCNGlOe4gUrj6T+7zhoJpja6ry1Fg/77H3zFnWdSs81B1BwRZDDm1UH8vQeLlxf4X
f2pOiMFZh6aNmycKu/aNEyVhbn4dFSeCYhPML8ohUi312bspZITBoMxcNeN6816h+WCe/vP6Edny
MRHcST/foIOvi5GBX5/eh2LOxo2LUITD5M16qC4vuLxh73ufobPjm6EH2UHDIYL8jeSGhybP6oXR
IK5gxy+B29R5902BgWm/b8D4tr66U7fD7lSPGZTkR6BWlqi55ZB/zGT3Pqq8YgGn4HTxjdgkUJdi
nmelJQqbMtLhKT6Ko0eo/lSQ86KBVyJ3f3BG7beYR1ex7lMAJCaLC5WL+475zfzX/Nqi6r3m4vG1
vo+/0W1SMQw5yut6LG4+ZxpNaGX68Mn8ZfOFAfnzjArJwly3r/mEBPdEd5BIYTevOOtfC6p6LH9Q
i2MNP07JOOv6+HrRf07qeQuOgB3cbZTRfWCJxz4ijIBnpbicieti/tpgSD1He++8r+5+WSXi+rMs
eTx4cvVCvHeoHr97uzfC9tt475n+M4KZHT5dUpCW3Zqt4MrBGn0R1I2aY9OcO9HK148j3ysH4rGo
+vi0C06OhP7x0hcO7u63mZqwPejHb0QlsxAASjC6JbK1l2CiKka587WU6T4WgtsvYqczT5snBnCi
Imm5vW0BDQ/oHkX7uEw2HN4T8WTMqJmIYsf9cCAMs6XW9m6NxM65xVyxm72lYD0yvk5VnHFuuAXg
/D1AcJwdrwn2ztli0Hn77WtcBHlSTPhC/31m73pOqgOcen4lJdoUW7aUpNV4AHa+JMNvivxzJm9R
PK+KRV1bhWCVKkM9Y9EdWzEQ1uL6AWE6kdfsbhJmvxjq/94V30BY/gnNWUva8TPgl1W5fF96z1l6
1MH2Gu0nWDc++mt9joTQGJlxFQ/iCypRHC7yierjO/ncvjiDWP+UQ7NXESq8oUT2khA2qzfcxN80
kv2ctzXs1loXphEfu22ConFJJBE50vTebI7pQr/A8eDkMTVjs1vpUp+koddhl/Us1ezwJf4NrJi6
hGZ3TqLCG/oBZdrNfu9eioWX3aWwZRjsOzYCKXkBA66/Cz3C/Q4SwnfckYygWm+yCWj7NOgqEDAv
lsEGygI0/io7cIzbvdfptkC5LVid7NM08s69gkeFBQ+GcLZxxx6aQmNYP4MH+edTHDlzWLp3J1u2
v9mUNz5VPUzK8CTVrf3Pa6361yVdYW49aYA4GBMCYzzuR338eumsC42o3ZC1kEAAuGBqCpgwlAgX
G3F3Hk6DpMAuQ8KxdjRiPsZPMP0ckDa4+0BkmZW97QGei/iF4yfiip65vGLWTukFD4EpAhhNFacs
2j7VHWtejLPt9GCMW9otxZMWXepyTdUy97L+D1kN+Qk+1v4aCeQpchxB3nm55LiqFFXZUq6jZxXp
pkVsQTXO+0rxvrm0vtGFjTF91iP9E4l6qHRTueMY1GPps+0kS/tQ6F1WTWVXnHrlb1H73Mf7V2D/
4VOw67xXmgQZQyZKcODvSaPFerpEuDRoadIxghz01OkOz/YMKWj+g3S3IP4NP1CYmm0/aE0Z7rOV
Y1736WdZBE5W4I5wZYneQ2R4yg5y5n479yYMe/oL+w+C/p75+EU+IEY6Hv1LecH0lfOQMuix4r8t
HnpA1KADwDsDu8QQATntkbdMxI5oqDKjJ9ureAX509PIkIAmeodj40gEn1aWrFp1bXdY2k5wlsQw
yceZO+us9pwuP0cFh6+GFGAnZzpMLfgi7Ae6DY8oQBgkMPyO71PG3LdJ4XIuqdSmkRC9AqPFzc5S
3Re5o9T+z4mkWy9iurAq49WZPhbNFL0yHBamWcay5vgkx22u/xg7OkQ6CZgr4ErIxjWfmNOFNFV0
mkI0X+YGwMpYG9NvUM4+IVyg24K+WCa3ifF4vwStfWL+AALcInPxSPJQxr0YJHaTJd8RsT1EtE+/
ldUVjuyK86a1WIrZWh6bY33D6DvpNlQiOCNoR2YJVTVS1q8DRPmw+EVsRYl54gz4hThpIoIx3LL0
qLWASi4Dm8Ha99CRKOfeHsjFysRwuphyFriZKucWNVTgzAIoZ2gFiE35Wo8V9MxqTOG/wyB5MBSx
OMvmyrGS0DCm0/woJSL08zPhFWTT8gbb+UGFnMDDOnXI1Y46CRDb2+42S6Fvzrszseva+DKByFis
tA0ELxi3xcHYyHD05rf17Yz1pBmnuCOjP+b0b0IhFkJllEdiQqC4NH6u0sMg+mQWRj/M6zVX924J
1LhH9JxdjSGuP0+wOHik7xEMxmvy5hKzlTzWluURnABK8Bpu7jbnqRKXGpKR4VDV7WPZLo6Dye79
QRJqUvbdAsD+PQB7XC5vCxnDeF7PEta/7poRtZG2+4TUBSNUpgsM6q9M2fyys/BLjthRK6bEKO22
tTcYMSXtts+NMWXj5iZ4KLKhN2OsFCPw2M84wl9uOnmvcp/Qz8nDNVcSG4fzwP+qZH5BYo+nrc3F
d1lChkaPKfjaTB1LYTFuXMTYGDUGkE58E0Mq/N2He6jaoeiz5YR73h23CwqyP4Tk8vs81iNG1E9L
/GH077beN6jp+1PvMapdIXoc8jPlFSJIWDBeEQmbAbgG6R/rG6OQx4ozvY6IofxlicdlYrq3ucgA
RJkQf0XkDRutffGfAY4yR3GSRoDrSelJ5zQY4IsFBuACLevm8LYhdnHCbfDgMblG0C2e27t9nd3t
ZjB8JMRAxp/Suk8K+PeUaIh1Mboz558kS+CiheWoiMBxeBWxezcT3BpmlA7lqAkGy8eoRzE4O+Bo
LV7U+LdJFprM5pGTunmf6TAC/gkUkJAP7dkcB661GahXW8GEv5/tOGzLkOFOwIZqb4ZGm5YfmeSQ
i+nrKGQGpTdo3EbCxdFtGSfJTvcL9Cu2TrNUJ7RdDqurmN77UTkWQA+qDPcZAkby4RHzfRV8Wq18
lMaCqxBTmCJNoYJAMxlTo+5n0lDwdG6NlpRjzpW4mBrunhhE1jhYDqynN3VdyfxS07Gut/pI5i9Y
LNGRC847lGLgYPclf+XrE14bWDKpJyXQ49m7nydzrgZPxwxk4q0xxdgOnHxKFFA+Avm62WBZ7LBs
61d20VvA3w72LUTq+AtF4VCgg/0lWAiuODqyzld9cZ1PycziWacRb8WL+K4cwypHXSiejM6v83U/
2xGHBmMovsT7BZyF7aPPan5gcTlNPYg4ASc7Jf/yQrcEE4U9Bzf9bi3Auvh44iK1sDbka/A/5xif
5BxYHmEC9VBbAr10ozKRznSVLD5xdB010Tuu18aknDJN8D5OGXMyqpINUFD6V5B/omGYFV52n1hg
QR4NXrrUE36Y2MG5ev9edtcpBftR14f8iCp+LvahNq1Cc8HXAAdy6o8hddIoci8foyp8Ao0JExZH
hKBvTOU80bb67AYuZkC4SH86fz/ZEw1Ac1NHH4x97vGNOh2IsAeoCEUJHmQO5X/V39dQsgA+Hqyy
q3OZCrPWwxrOYnjKAC1L2BJ9zGCiL0imOUb3fRKj58+FQRbxaqE0o6NV7Rux1MM8FpI2Fv1B0pG2
WCyuU3OUzwq3WdwosUPZz45VTMGjOJ3/jd59cnWyn3F0ieNyd+0RqM9U6MNs3rP7HLQwUf3HIfNx
BHbS+E6/KCVY6QWdq+G2vANK6u4sJpKJ6XuBNb441xEgIuJHqe0IrEr4JZPYVrdlN18hIr8tBtPL
WjrTJyfdXJ2XXkVkEFBfBoRRuykJb0+biWY11TyydcavH1RgdfB29iEv97pa1sEX9ULCR6V7Oz0S
3KxRIVqvjZJck1dEi3pdSQnDGghlN0/FOkCKH+7Nv42kUTYmkhPWpi/4ZJsDTE3zwycmwrk3VnKq
obwuveZIo8AqY8mIEyQ2qfVa0D4ANkIo9hU0sWAhtuiqw3JNLtPqZbNYaeylWV/IBGwY+oKWQSGn
4Y3PEIWVKywK3KY0746T2ABnVtp1JWYu7UurfgtHCT7mUZ7U8cMB++siA5OYygdtxoeAH3N4n3n+
/L1bw6H3VV1jUnlIZJdXIihcamnaeltYCC7/G78Wr4k5QmvIMynDbnRdPunb3Cth79Z+omy/HrQQ
pKJ7Eho1++ma/EC/clO/GxV+ZQ9ctlIblXNghsRZB7fZCzdp3QJ47w0I/J6/dWOvFn0xuniNcyM5
Bh26ozmdfYkrF59icgF7+zEt0Ge4xx+buTFunNdamJHo5z/nJiTQ44CvWMmOWuD8a/zcj4W/J9BB
4EHXvoyjWAFz9uU0/C4jpMQI9hGsGpIJikVe4YJ/R1zYMcBlvkIVpfugyQ+6hXk9v0xpumgg6rCm
kpLZxMiQxYxfTUgJoEPy3q6eyER8aHaa4IPsfB0xpBY5pbThmMswfqEp+XqHaoxVboXH5JCZlt5F
r7Xstfj/YQo/Aidrbpa0eDmU5rQpl91lqUKKD94e2QCzlA3Kbrc4QuMpOM0D3KPZkJq1meizyu38
B5Fz7BV4VhOHHVOwUoymbu03few5SD1+1ZEJnzmnwB49R7Rt4MB2FXEh9eg7ulMbRPn0Art0xtM9
XpYtEh+H4XGJT6XmVL6E7TEidleH20kJSBrFhYPXyUJkkCTGVFxxcoetoIW6n45rpkbsB/0lcUrY
9VqdZdFtfP1t6S4tkqy3op/+Au2I23INocwgg0XByYszzeEJExjhDUBlt1nIXv6KDOKLrZTRQx8d
tM52+wmzN6AThx1enckzdvvliyiMu2vs2lC2CWqibRf0YXtIx9rkOS7pukbaBEE52SxcF3/KvISO
DhkfZRXzMeuOyRCuQHE9EmeKvY/IXXTQiyc02nHuPXDXRUNtaducbKxbDPkOElSxpguG0ohd2qII
bvMU6jb6CpfI2mW+bEadDRcwyWO0v3iDWtfYBBYOC2SofLgF1e6qsyurTBo79yVPdRUnm+a/YHPg
t5JHUUKoSuVJ/K4+2sffnx5OtGv86dYNLJQHEBckiI9mNRiCqdyTK68hR9L5cs7x2buOYWc44rEN
2YMd8HD4VqRqzPkpEF+3dEJevr4mX3o88Gf/s7pPXjyiRp9KusO89RKgF+/wuRGmZNNNr0sjgmD1
CMpxFj02YsJ7rDjVrI2bI/ezmRN+yCHNtvqZaVPF4XZTfvD+Zkuea2UNQnmsL7SYyQHpG3jdtqMs
kDAI9j8xY+HmWMxr3BHowddMkzbi+DLr3WBDY1uPleU+pHqOxKiKpZBp2NZY8C7Q6IsNrwlTaM7l
/PdB5DQIK1OfcZVIB92/9C+cOsuX/LzgOnsQm4oafqTMAPAus2/wnDOlBtjgcktmb6ARoNjVjH5u
v+NKxyKAEAKqAwiFgudcROLtz+W3im8/MsM1RiP9qUKGcOGxA4vbbixvi4k5ztdgcx9c81y4cUeR
w5+Zd+Psf0j4wIRdcfaLO4RUopv7maLTjLI4FxyO4KSftIlzhB0ViMwT5pXBp357FT8zT2BpMLci
uXX5BBMBc0bNPRo4+o8J6A0rfb98O0T6jIxA4vxMMXp2GBNyjx5DBMD1B88DprchNftB8dWJMCEW
F8julzsJl+F21LHgzZbkkQ1ah6CpFFrTdcg32qBrvCisqyVNchN0kzctM2X1Dbb9XEqqAYBOOjFi
TmpGL2OcPmANXFZ68KQmfSRteA+oFuZluJ+8jvexvCYMnfFYrC9uCgYlTNcYtVvl9IvYh0lHYX+D
V8SII97X9p1Yz2LYcpYX80/ICaowiETIIv8oeNytbgFSoIB9QLRBzHuwWXRB04hKnHRrILvRfa2D
hb5G6XmPH8IawO/r6NAE95MUkh0uDz/qTtjpd1tevla8vfGX8ac2zyKMaVQukjJyZUzEUKOtuexY
y1gOW1RyVIXC08/ZEiI9iyXYgWMWok1vEWDFqgYcuE4a4IEzEsYqOUtgSmPKDpIbfSMkXafShiWX
x7PRcregjJ9WRF6DBNrX5bEMAa5ujSsnr7NyImhPZpP+XlAeB/nNex2zKRgsJdPVl0fNhJi4sKJ+
A4czJux9TQSufrlabw18F1F2wcYPCsgSJxk7Eb3CLX5KPB5LTifRG8R7hq15Ikfpb00CCpZzyqpK
ssLSrixaDnOdaolE1SSLlAnJV1nwPeOQE1Wn1hVJmJ5e6Ya20hQgRHDYYDWvZZwEtY5JuktmwSuA
yYfpQZ60cNfIpHOg7Vkky0DdtXIi4Mtlu7wviNaGcve5JTnEz8LiRGlG32mfi9T5imMA4AOXLPa+
MX+zHfIccyIejbE8JUmeu83X02uwtrdyX4QST01HGckgM36xgtbZhGjJiaDHUMc1nla1xKqhj4+p
QcAJBsWPor+2b2S6OICwT0uTJtyv3mgzsZ7Z0AtfacNBEb3050m9+TiUSb4jfQny1OQW0xciVgg5
uHl1G6vtAITu2xtzbMV5jppQsb/e3k9XF9II5ZhPLleEu4KV8z5zSmaR5rd249Peuqb7cN5Je8gY
LNT4X4nw9F+0A3t2nqvDtj/cVcPMqSxALJtpPZZFIv5DBtqOUR6T+RAKjkzJiVcd7TrhSSQIDZVJ
51+nNxfqgPV04f8jwmJzx7bgzcS/Xydkd3vy+jp69NtxoDLR4JQA17vuqK64qbN6/fT1WNipFByP
iEUU448UpcnbbW2dRjulgFoW64xcykcszoyJMpFsWt249i+BdNLGHCUjnFKmJic27ZdiEykCNwGO
qU/NI/M9+kz7yYDlb8nTV+znmsKSrbHgB/encOF/Q5yWAs6TrZgUayPAiNh/rdloL/ArQcGP6XHw
cz9j4udsTe/hKUiajbl0Sme1B32H4k9NzOQ5SuFJFMPb/E5oPIE1R8wPPFwfPuMLFIT6pBFQZMyJ
ELuNrnjenD4/Jj/ydXzLPCxmm4ngUFxOrkFui051EpzWUdfVhYNGn2XBfalSqQ7FGUuZ0gRLBr4M
9pMU6HEKyRNdHvItt4s7x+B0xLalvIBFMnIhag1SDqs9+6mvlh52YUFNWVtlJM2711CLPmMD7QnZ
raSnmIQgkXhx0+1L6pAc25HY7Rpv3FRg8fsTs7E1QFnZ1pfNpw9uL9ldrsGdxBckDtSGakRNyfGb
s3MRJRJwmu+5YdeAvFklEGLJFsM3lC7WXpXk/MklotwHJe+rwyeZ5HWfD/yEQFqEeundVe/304Xg
94XTUCNuOUM1QChjSEzw++OZAFEMYxp33/FiOTXcrJ+bYH952y+kd1l7oFo28cVt8pgyp2MLpWyk
KgiMn7Zx+rNUZHLU057YZR5u8yMkZnxZYv/Cq78pf+7Jy4flGF38N/MWIXU+FcbT7Ety8ogUSOOZ
x3Ilh+7y6GcJBUwpBljC2MBA1CsQGffgh/1iB41koP18eIlfI2lxOwMy0EDkLX9MUV4UNpMq/r6C
dJnC7nF8CsguBBx6dxaHl3mf5ryPMcU2y2Yw0hZy3LGbbcDtjRPya7B+aUNmcPfxTSkwiTsWPFOz
5dv68/KJpjJRZowg+GupU/68DFvHF1yOrtrpUwWwdhkS/wqZd9k8JjqSg3rTQC58M648YIvzTCQf
loniMbsza1s4t5D/S8c8ERRMhqy9x6SgszBIucF4N4PrNtVc5eIRdlXAj/yiZFM24jQVvfLj3qn7
M9doRswTqhOnCJ9i/w4GDG9+uPacIbkeFM8R2cQF04dFY1jkg78tZhIa4gTM+1ZVuRgYBHqOeF/l
1lbP1cO9Qg2BRQhyjGCcgU3qvu/xO+dEdEvBupBzpLmfACQ/LazH3stapFzfXU1rn2I62HmfYvg8
73WPzKMP0o0ECjpZ8m9OICZgmaXvvqtBY2UcFV4/Z0qdVx2lWagCBJ5NgYAY+8NowmoyR89HBshP
SvQNAEw2VacoDJ5hiolLlHrg1lG1UmZEZjVsRQBqP/xJjgUJods74v/yDYdKF0NoadG/qyyFWKZS
xomrXjKDkEhn+xE0B8xLO8qkQjGi6qxPUCqwSt3By2670ZtCTV7tGSZOFGICyeFgSMAbNU1VUp4u
Fja+xTfcg+mH4qpIpJOoW2TsMHdafYLB5obXmLkQUbAts4l+Fs8P/IoUInVE8C+GzpFJhRw9AQi+
mDTxzgM8zPhGuElpTKNsZVH6dC6Vnw54FmiEz2x5aWsLO4M9KXVuaYwdSrPK+Ws3TOTaTXF4FUnr
EozwPBDbZOCJhCPiaTAvN+xPA7QqE3gXu7qOsiq4ZMveAAV/llfY/N4BbyhBIGBQ468lTGuWxlpd
7fHaIfLW9PRbUEhhDYfe8HR1hG2UQnUN6rygyn2fLjxQ/BlYHsv7+nksVYvl9TyyLO/rdJ0FZaCh
7i0SdUqDj1l8HfMVHjTQqWQLE2SDoYRoN4vyAJgnbLb7WRNfN91BBeeDBb/Yn9KE5hpperPqvOZQ
rL78uAOHktcPC7Sx6d1XHxCwwTSNbr/KsV5W4y8/UCbY/Ep6nMq33XbKrITc3XnaCZgD8QczEh86
5eG7qpMmrg/1NFOs++GGPQoYCBQpcFDDu/YmNw5TPQ0LoNk+0CYcJq+73W66lRBmP20wOKZLMOTr
4XK4rtSf8ki2xo1ZqPBTAMECDgkW2wCd2vmz0RaY68ECS6q5zlBYDqAOxvd+hl2cHucLoxp4FPxr
MK3Z+rG6Zf5AAf+xocao45J61Ck2BiSuE2y0HhODDlLw89oiFIp3UOaB3PqsAoWeDwXbxUJOwEu4
P+rwShYZW+0Wgxuy+JjUiHZFaC8+k0Rzr+rf/Phm2K47zfb7A5TW86+q85u5QIOb3FGkIWcN6EyO
hph1yJk+lBict8EDFEnz0EXjgNnSgPTLl8Hf6PYJikFoVHZJXOSble6WjSUhDcFCh63jh/dUbTEO
Wj2KrWwQJhXrzWFfTq9CuCeBGX73hU18pWk+O5g+K473FbAiJ4/kyZX7ZpoFUy5b3ytX1NmELaK1
JBEu051XeKHvGA8fcLX9GEFpBF/QyI/TZeFHcO84rvTvZ4scAjPJzr10o6e00LN52izvUPLS2Ysp
SWqZh1fqNooHO3rfeu/tTR8KpiPvSgg4bZ92SnsGKJUyxh+ZTA7HBjJOCFrq6NMygV4IdG53ddQO
RhzaefCJyvHzbeuM0QeWxrBH9C6G9f5YBi6qV+/xDPCzuSvJR58y/QP9o3FjmrBHk7pjjsrW8wF7
gAiKkREgIO6iFCrLK9hQ7lzXNWEfp7vuVF2UH/cHfUuZ023VBd3ZdX3BWGNG+wdonMu+Se7o/ntk
RsWex3Nr2cim34MSMfQLqqO5SGGXX2yZkmkuntS5FBebO0xUadovLz2qudGQzBz+/2eYk9P9Pb2i
dPKCb9h7kn0ezl/KWOxvQX/Nzh08HAV7St3Wzm+2FIh2IOT5CrfMM3gyXTbXCMqkUmBsGbxAwuwF
wdWa/5Qj9YcfOYbZiHnNQkn4Orm2YQ4yqIW/k0g7c95FanQ7NePqULxs2I/v1fdh3bfqCcw51DcQ
MXePw53s7r07GNMIpIMepannA/bm42f5nhZbQnzPCDvFExcPFxJ8ldAd0daAZ/uPZOyyM+Zo6Ise
8DRw0MxGt1M1+3R2M1YLuwMk4J9xMVF5PX8AXXZVEcG8N48wFDcZli9nKFFFGUPMNKasbpKWYVgJ
YpQuvpWPoRufS0K6/bM3LfntyLJdSv5L8NTW696BKts5XRyz+MfxpTulrKMSY4TVPHmL2VxMys3v
k0/VNpBJEPMVb++Jp+1TTYqPZ0AX1eSl8Yjvn0W6yySnYIrzjSRmQ9fwdUPT9WzHAjdOK/wCsCuP
za+n1cFNCp4Ynj/c7rHO71FW+5+UbV1IOnnaDHaYxJsf6qNxfQ8vrykn1S3zNcFVHx4Bxa05FrP5
M5+0kEOfY8MYi4xdHqMLvR6AejsFjcrYut59bO4T8MO+1DY4R3Gsj7Q09GAMwxvQ/3L3IG/RligJ
lIAileFBswamEXKHnD8TzJO6gO4OVlLhUGF/yaY+5hs482iuos+G0FDiTj5UTsKqwbhic1+bM46h
6DuT5qhICiRjnKoY+E6fI3lWYREwNQ/yjj9SRPvb2peJxAv/okCSoiIRV9XkHew3dw4xOBZ5f8xQ
mlhES7KaWJvsvS3/3hl05iwPfJlwvUjtgWwRlmbADWZcwcELW+YgfAPOsWZVGr7C3Zu9Nw2T8b4O
IFfVfNgUBu8xDsDjAYZHfBNl2ydqx4io50Juveca3jzKEHrYYP2cmuz2s87hy2RHGr3iBsYi4Tic
aB9eNuQg+2Fvi/a0sbGQBHsvUO6YGoj3MNvuNxlhi542JtklZeBO7Z467813T5nsUEgJ0+zUePni
HdHhDFgnKIWM/hecnk9KDiRnYRpCa8RdbvgJOGWgndSGxdFZfxxjrs3fJ+qWefGwJeq7PQGlOLDp
1KRfhB9WMXvOSpe71o6auI36o6QcQpt4waiDBzdX1mrfQVrYwKsYYM2QdyIRzSNtQzisrtuPCXUb
hcLV9KhDeWqkb37P2UQhZBmkr7G+8SvsDkSB1QlmOhwtz9a+tRhVWcriCSYB6L7iewhDbbjCjbAD
tlhctp8oR7lxt+tzSbq1gxuh0Np8LAhAl+33UMx01jDtfOVmzFhxKrw4r70j6QcAe+Vqm51zIUBN
cYjj1Xc52esP5zYIlDJmfbzO1HTKCaDfONWCc8MiDIPZGKBSijG51bG+dMnXUHOX5FiOjX4Gndkd
VCV52t3XH9PL3+Fe6h9oOVHPEExNgC+SQhEpps79teJclOCuq/0k4P7spYGPH56YMtrPNNESlylQ
w1Q+yBfrCsmIW97697ZPUbtPi1n3+8K7WbLIx1ZX5QL2Ts72ktkm0YFkN0pDfPIeP4/Fa9XHCTA3
iQE4scQZAI8+T9329ot7/wViqOljd0QM2yOiFHnDpVIxeh7mk3qWsuMvuewOTkdC1Z8taITd50Eb
vZYFAAqnOEOX7Y352XvNZvbfkhbz3yQmqirJmqSqiqhp/5C01N1tv39oqbhU5zfoB88oO9wQ8wqn
dmWcIdxwpuDRwYh9EJuISKol85EpeNBrLU0AzAFif69MmfY/QPJHZguMaIka9wUC+K7MeO5HAWnb
rCEYJmfrwVD1uXqtuvP+BMvokE8g0k8ayv12Ucza6DZCljunvBIm72O5fo/6SvyIJgS4LhnMviBy
o6+Ky4O+AGLlZK/W6kQOnqc/aQJl5X/9f6omSdMlxD6abCiq8g91XtYVclU8X+KSQdDG3d0242KO
w2zwi1fM+nU2gE6KIdrsPvru4hI6YxHU4U8/oz9JOuV/uRDdlAxjoEuSrvwljDv9Xz1p9yz2dyOr
xWWf3qP3rhqNvdP979ANmOmhgQBsmgx+JgQx9QmNF+uACeIvZjL47f33q/KX2ugfSi/JkHqVlyrK
iqL9Q41Up2qm1nkhLjcbhrXmEFgXRG/c/i6Ytf2P/TAMxRlvhXcfrR2qwIi+9znCyjjoPdgwXcEC
CHE9lk5XBktyMCIj5r8vUv4XMef/c5Ea9/Nv9+uuyXna5jw4CkIbMyiMXrVw956V1iKPkbPYgTc5
FY/hWo+RV0vu4WItHy6KiOm5d5b90/MTjf6u/Ndd+4cgOH815uX+4ILSIG4dSNRowmFecf/2Z8na
e9dkg+HHrkx2RYD5wS4eG9mosqCZMObZkYvQT8A2BCZsBg6KP2tRecxwEXWyVQHFUSPQ8GPGOhBm
kjDEl/USg36kdpH7C4+vgLU6ChAVHOHTDmcdqNnlRnohowA1tzGdhim6OBEv1luqKJv93T0kGA6g
VTmHoUWqYuJhuYbLI5bN9BkpRmiYARya1cECL4BnPDTwx5nbBoZJc+3oM7HBmhfkuM8OkDEwea/p
2+4XrDhuvf0/AgNYmaL1kX18j1oSRmAMTftb/1e9i2tOhvfGe02yFfXkEKuh0hndvKlPzihGJoim
//TK/PG9/scWKL2eV3Xw5L1epdTjd94aRuvHhz9mdjV9eJ/GEcVlp4WCJW29xhr2+VVDHBdIFT0s
5/sEG+W1NZdInZpfYC49jAXgmPWH1Sf/y0YgK7rM+mM3UliE/++LfeuuF0lRPtJyo1ivID920OCM
0MQJDHw5YYioIWjhpSjWp0KH1g9ULfUnquC9OI9swJPsL4ogons7XWKPWth/WHp/usJenf63pSfo
g7JS1C86avu5qW1IrJXDZAaLbRJd7SZILRenIJ/Bv6vpfgFHSre+WE6kMy1CAPT0qS+xRrvi1oSF
ynf735f31/b0j4X49xuo/0Oo+nmJcnt/c3n3LlE3sMS/C0pozGyp0fYRANukZTsVMF2G5X63H0s5
0aJGt9IzvHPafypfilTKJhuMnKiheY61OnJrlt4P46aQYnYEolE/vScWasBR4Aswaok0el/tbNNX
jk2Mv4IHGYzy1hzq85awFnc14PgQ3T982n85wPi0moZKVdQkzfjHw7iUndLu81paGku4tsjm9H4C
FFyZ2tyroTYdnGNlBaKoIipoe09n2ZbOuOkxGaORr4Zk62phNvoSMOhdYnCUoJ3QCmA4bNIsHwHb
gj11G4hrXgUo5ZmduyAs2JpiFPfsveM4Igf2ujfVZ9Vezt+fx+APClnp39+4//Mh/ypu/vbGaYZ0
+TxaPmQfeoMwxSOabYKUaTw4c3txI2P8DLYB9XywwbXkYPiMPf7w2v/bRSiqjhhYF0XdMP46kf52
EXfpbtzqr/jBl3gAINuGMDSwrWL36Bht05TMEd6HCpmF2+TcGxL995NW/uXEU1RDHkgyjg/6/xxA
f/v54i2Vir3Mz68hfO1MH+MNEnmmmHOF+lwf73cSPNDddfg708FS5SnUI7LqA7IFhg8Q96kclydi
1oeXfgjnFX6Ny7YZ/2/CzmxJbSxbw+9y7onQCNKt5hExTzcEkCBmgUAg8fTn2+6ODjvLUdnuqLKz
nCkh7WHtf/1DJyXX1oKyCE0vX5uvH+5a1v9SeP5x2982avOgtD7IxrFAT/BoIzVs+BnWPVZgqY+D
F3LiRQO7RENli58j7Ha3QYv7jp6bprHffLLD6r4DatEzNft4Wa/yms0VPrBsSWR0Qz/CO7Dj6u7d
EcjoC0S68hCUA/tv8vBFP/VkbwD5w2p2n+0nd+FoEiwdhMVssYdYceuRLnqcUKrusPHIMPBxRzXp
vV5DSN7XJew4g6D55TAftfoyzUzU+VS+erC318/kQxrVqXskPIQFJstXp8ly8dghQXTFofIhTkhF
QpI2h+D3DMyunT135mLPUngdcBItendPoe+FvF9wakl9BqS0xktXp6xreY+AEHcTBr0a/vtYkmWx
i3xbJP94K9+qlbtB4Suf1GbM+YXUpSsxRnK3HuQJtLLoxO4Ni8Ta0xX+ygno4+iEZm6+z45DBGy0
nooxXh6UNjBfJ0ofdCxGTFUEjZ9Pn14+OUA0sA5vBxP+whrQ0tk9hAYFcoL2pc0P22XvjhLvHJpZ
3gVdO6zgXe9h8w8xLYGQ+DStcoOF6p3vINzFyidGWnse41rJHrnLOROA0dhbVcsTQP+G/nLEmNjT
k0CptW9b9GBE72pvk5zc77Dkr0RyLDLL4IhoVigXqbdwD3jbqIlA1poigpwMR16c6kpbktx/f96/
zBG+P+62JCmSYrYlRP7fSmrjXdz1w+nTjOGveEf8YujRYlTq+5gE1wT+EhGO09FPng1/XbJ+v+y3
uXcom/35feayig+WdifOLx0RDLDV016CN+Yc6yrcj+z+D0vlLyeVf/u430ZXW3uo6nLPdSeztONh
uYqpUUnAXj5p7NmiYOhko63pLh2CAx5kM4nnodikgKHM5oViP5BiGYnbUW0NBtuNmOGDAdvVMauD
E8sZFAKmtgU1z/rAIguVzQOhIiSf0WEkkYW6hE1YYmqEIRpziYjJR/yIOyGGq2CPoC7ob6DOUrjm
XWEvhDf9svt1/mHpU/85xxRTMtt6h/8bqt4RW/dvC7Z+7lSPVvtZj2UWKyh7jadcnFsnYGJ0bqML
/SW8CwBr2F/JZjUS/QjK/hkcm8SArMBCdIxqOP2VTw7B++AUClYb3gFcFr14jYrVNmA26d7l4IJr
0fMA5lBgOVc/DN5fg/PPt6mYMudAQ8ISg+Ppt4LqdCxft861/R7nk9p7JdDhAvhfKR4T/pbzoafC
p7xNZawgp3l6xtmA1WG9z5SQwIBIjsCW/BPpMGZ3uz2FRUjxQDM+ePrt+DJU4tyjKWkAw3RcBUOE
AQlL7ymk8+DfpyB3+o8lj4+hy4Agsm52tPY30yTpoHeU4qa/xzDDPEjUhg+wPvh4zr43a8HaPgRL
vyAq9hZee3XyHphh4Wo+MdJw86ToFZ57IkgWh4IohbWDJFyOzxmCOc6UmdETDP5ADToc8lqM7/Az
vYw1uPwPyPSYSYQAuP7TvvhQlUbXABf+wCCcwkw/bollXDu+uqXf6mEU52ohuTmh4D6UE2VWTrRZ
B0by4M1Rb/UOj4HitOM9arLDUJq+cf84E8EkxTabCJgkAeV9aX0d33ycMtfn1Pxp55D+6QOjygwF
TTFMIALFFLXab6N632h6LsntzxiyoeJTglBbZNdEhy7gUH+miz02sXd2A/RrjnG3cesZgmeP2ivJ
/TipiRgN78mGgwALEn93sVCTEWdTgPIz8jKS4IkmyV0oix+r4y1SzacQmKXeKLS21/jTRQtIkRtM
Wxe/fe+DHs/ldlyElWI9WilLvtZ4D5xhL660qZzc9JXKfzvqTmXqMQtpti/j8d4almlgzvvoX3DT
fnQsavNmoPzkI/PrYfw5dVS5o+hiFWhjOvX9YS1br3v5WZ6lsXKzryMMh9ZLioOyT+/lgGKCdi8i
YrJW7yAWLFuwcV9C83v7OkWsc5CZ5VtQSa451RFR8ixx7zh751Ym48Fzy4wJfZ3yGZd3n9ylvW5L
nHA4vGOUp7rIkd8wiZfWuddCSQYvQGFcXWnXua/cV/pGFzPcDqTKjLeGNIFe29VBgVRbtb643f1j
1TOEfhpxdpHSf2g6tDSth2bhP/DsVQrqFV1HBzw6GtEbM9l9cGlNmncApfyIlaQUH6mcOMiz3n0w
ivVYoDDNvXtILnm7LuswtJD7M2b7fWsp0vZmfe3rY9yPIDQYSZFJo5wCalPBMWo75Sl4IWdqO4aZ
EnrzVHAmsDTOKVmB6pWmhsXPtbDjbcORNbxj47f8A116AxW+Swf1fI40w7938JhMWyWmjd6TDgjk
VfjuVUbnTYfqRHhuQYvh5LwIiaNY0dPq6bZOrgIiTa8XyMWwXtsaMuwUseEDd9k+8a7EbByj1yEA
wNe04K2O32b/9YlOplemhrf/2Ofx+UXewpN1DUvNcwlf44cDktrp/HNayuBhKhMTIyEFU7g/p2VL
LYxnq3UR+CGaDevjeA87HH2mHwuMA1F+ZS8yLBGsDsIgXo+lBgfgBHooScqSxdkJ+ROeohjm4aVA
V/Lri6/EDpYp4+DrjGtltT7bekhqZ8u/PLrvPjUZREx8a1oW0m5CgQzFExcbzeK2CxP366uyUNw6
pN7t2oWzK7fXFNCfbVeku0gLZDQpaRHVKk1pfZf25Lo5iUDep9PY94mHqmJNhCVwmIgTVAqXEuLj
8R3pdThiICPrnELVWGRVn1C14C7Wm25BOuSMAvKXqTDuNCKoQ7e+SoAmzJGP/peAVkXywIw/YBEL
VwafzJvTQmyMBwT/cXlxuaCOwTzxjTA/jw7yWDrRwiUxJcfV7ZJ1T7sHh0iM/ifvSPI5it6Aq27k
TQdDk2/CxJVwYBvnANL4ZiaOw3gipLHIaJ4BCC4WD3shz2bZgUGbjtC2YXxgPbMKQxyn3OTTk5V6
arJYvDW/YlDGs48XYyaJGxZ4mxLFwjO1H+yuW/KvcM80A3NYRRMEyvEHF/NDJj4Xd9GHcPOBsYhl
EK6Sb2iBBtbZJyRoNs/9waJKnqsYKSJKmcwPfBkU/vyf53exvMUN6BkVCC4s6MtSyOwnK1v6neRL
nfd3hBiTZg1Yze3gx/DL9zwW3XWa6zwojDmsz9MhNuZcCFNQAgbg6oGk2yJE2EJrscP6ARz2a5Zm
rSlHIYthsEOzlFtfphhA/YMXwDQgbKTfr3v9/snrT05I0gkLqtZDWAsgzAe8VN8wm97UdGYo3E3b
D5vx1p+IN9In8Dzq0kDjF2bYnjt/7mS76/5Cpz1agl3sz+Mzdu43eyKG+IRxGaWHwWINW0/mUoH+
tEZG4YUI9SQqRI3cbYxNX1Ay4QZbeGV/0ZyAip9irVx6wr54hkAplBGzSIEQ1jOYPxvpZisLqHrI
sdnNcqYAhBHTKtycw5PIue3w8RVbm+zn2frmjR7jZUjOp7KtxiZ1QLR/2pg57sli1lJkX+1xjFH2
4g1MjOCDnNpJHGAezTID7x9gkkx2vY6e+HYxzXs07xnNYh4wVTN1k6Z0QGOKcuBy2cFL9J1yqTFc
w5C8O1g01giVC2/c/0z5wsPG3xtbXf7LYVsjDcJuy4epZyXWtkIRay3n24EExVS1rM3L7rlEV5Ez
hKZYCILapF8XDjYRWu9xdGlI26RVT080JK0qSaZiN5/Tip2ibKbPotoy2Vf7xvJDEsS0lp/j92f3
zjGt+hwLQtt3NW91IUTchcXhzamL3CkRfXCpplOdYirZaI7Z8Wi1YxjjLHmko+1gIFYlThwputyL
vUCAxwdF5jziyHCyhGVwQ28nFQ0f+ONTX3f9bVskOQ6WnQRYfUthy7zxQcQ+1oBnUIxPfTXGM3Fd
UP+GHo4AATXbm6g+AcgfhVdq9rFAH+oOj3M/DFu4SWgWwWsiKNFiB3dKI+IkRtef41gmDDysbJ2J
PRgwafSwHAaUDiWOBiMBd4vF3s7O5B7CGbbCCzTqK4wechVPfZiz3OELkoczoHJSF73peVIBi7g0
fpP5fZa4tVuF3WT+1K2eb4SEUWqWhZuDf/LxwYb5KMIYFZ0Itf2wQEqAWQ0JkxQqvZFseRnD1AIv
XQCYjEZUMAt0GIBM1wzSr02L46lYC3QsVnNLIJd7i6WfZqNw6Yg+UZjhBrewwlvQM5xwEL7HcMKR
XSsuHrZrr3Z4CXqQoRtm+E/4jOLTL53w6qxZspp+OstCvuKrH6s3KJgDt+E7Nb3U66CFsHHYRsnk
pevnVznMWoaVdRRr/ewtAEEHs9qLO0+WYhd7+QWW5tZ505l+1kIDBG0dCwHr0yHYLgStJuGJhg3z
97DniRMjjFsqpHS0inq89l4OgQhNWoFFiLOi4S/Str23+Ykj1SFVGDurfM2qxGQTzeycbbTNJjzD
4Ek0fzpcvm03LJ3ZKxEX4ZSPjxByfGH6gJ6dgFdZMHYQFuMkQyat0Aiu27WVUb4hympbzid3gcVY
m+vcbxvcL9qD7I7THToMLBCc6sirBOBlXUUZ8HS2cLypdNv2IE9x72b6CFTSfDvu1EJzM9ITDwku
VrWneI05F2kpzIicGRfWuGFANycRTrDFsbNKK9Oa8pR0bBVEK+oVt2yfpI+HA6W9u48hXbnHrt8z
bX9QB/8pK6qBMsmQmlJh6LeIEyLhJgzs5xpwbdNkPQ7tETyQaR3VA39LT9lpwf3n3QfcRinbvOsj
d00lLFs+qX0OIpy7nSRHzWuN4VkQtzRfrYg7umTDdyDJ9pDoYhfc7sLODVQV9NrWHDvCVAvgfnAo
EhkHO879hoVJd24QshHNyfwJpsyNZIPKxc63BAr6U0QKL6vX7m2mUwrji7M6zEobuxU4NWTqkapX
ObhPrlZGPHzhXUyeNtgRobEvP7p2+ZF47Ug0uMQk903ACV/vJ2g52AWIwNpIYQ9OMQW0jVMBmiBI
G6yyle7ckU6sF5fBQpWcBpFFumYCi194rEcH0XMVPb16KlIYxVLGxAsxxsGfByElRZOroo6kDse6
ajaTQ1UY5MASwUaJ6oYu3SQdiYfrEVLu8GKw4Dx7LDfabsEaeGB1PG4qXw2YtQh2IuZmWOBKA7jg
shRRB4RifGhzeqrIYtLPUBQor144eEJYYPFhLoUjtkxnthxzUFuHI6nwMKgYwusfnJlyhc0at7iO
FlwsDN9zBovVJXSLMRN+1ksxVlNcbretCf2Iz9716hHLy4OSA0cNsXov6FKkwolz3WCwws8jNBzw
mFquO0N+UhFwuyLb1gaU5J9XFp8MkeSYphixuad+2ctGnaeVwa9O1o8+a5qY33Rd0eO/bWytJfsW
LmD+pKNsoTP9CVIeLRbhVehLKZ8LCkutYTqLWfh6uIeWK3sqfw39hMWdVlRx75AFubY/bJPk3L7m
hBPkXRysW95E71XTg8O8/yIksNnNMAIWkznTA0TLVOHjdW4S2/qegH/D8w+RzlhFH21b0X9s0dsQ
4FSPWKSEseMiPcSgZLhFih39k6GdLx+cqJd9LMMcETeDiVvLIkSVKCUDuLGxRUGDHpFSvzfSYyQ4
vK/Rr53q3kmUGptN04WqPtaGPUZZi5OoMzj4befypp2xYWNjlOY2US+LVJTik4YABl0UlKxsFBCS
Lb+stYyGIfw18LXaJ7sYUbHoUUMQaC1kwR0G6mTrZPnthSjTOATPCOtVIiR9JieIm7cu+gOsH+Ot
Mipa/nLETMEk114GPblv2ptb0B5BCLNSjLf4TmqYLDx6g3ZYY6NysXrScKNknyixvNGJJzMd5f8d
uwqbzIciu8YEnw8+QFBRuD0/t0YQiayiu/BYEPeOyEnd3Df+G0x7tsfFkjZXj4F2dMR+GNJ9P6WX
tGYhwyELAyWOxuLBXMaDzRNdiHVI4V6RObO0L5VzeLs1jBncJKbLLEEn428xTlKXwJl04ort6LJQ
0H6MeEQHyorHXE+ZubxTXjHlCV9/UnpdZK9li90dy0B2RqMX3o9uKNoWiGDCIwSHenAARbMSTGPm
m0FrcCLCrsci5mtWyL1zFpOo7RCgsbhy8ovPzmDQKe3B6DQpw3XtXAawIpEMY+iAyJl81yBb3FcL
ahcEJFQF5Xqrdn2i+wiBFhdR9k7SU744o0Wc7DleT+HQ209iV41wMBqtPQ+AGcsYhiezAoMN1if/
ZPNKfeq762qeJAPqFzZM3gSlR4j3wYl1qbBHOCjmPLQ3rndWvaaK9dbamI3OMxrL85jNwBKmY7qD
0SUaWBr5rh/7MPKnWy6BRJvVGYJhw8aCwWRlXx7hx7YYcIhwPsED2bGEpl8nlpp9jrf1XNr6zd/e
1ozULZo5oqybnk9UQnIkNOJm2a++6/bqwUCaU9dSGVqUmCszIrGK6heks8cj5poKrQe/yp3edI4r
s6VU/EV6pM7UrfaOYXW7Op4B9vljaV5Xom2qVFYPXzdBz2AgMAbLHuKjWJnTGYfY05D0Sr40mXTd
feA+rYGKnp/pCJfjRLZBlZx6LhcesF5aPuB4sMFajCuakG6uK9stRIjfaTi+OF111+rr0dJaPQ5O
BAlt/ExPQxQ6Lc5d1sUrIyVgQSv9/GodMgICx/ugSmRSraatrZXMUUG8PqRkFvc5AZ3JBfcQR426
8mo1v654lfRfsSehi7ibNo0HCGeY4HA2SAywjrVT3/YO1VTN7zmK+v0vrIgkEpBDcRhrvvaAocjP
T2O6ttjBcUPbO5wdkuXaYl0s6ac7nPHPUxgsx3WF7Iu3HJ4ilMf2AXWPdSRljSm8nA9ars/ctzg9
PLxkqjm9i230DjykZHpe8T5Q/g84kUTUf30kAo+s2/3sKucDmR7H9Fg7JObZIXYzIXsvMqZyGrUV
B9bqucs3k4m5JwBn8MY1wpFt1BihmlwwyvAeKw7Ky5Tq0iitBXiUZr8/ruTiTTw6CnSFcD1s1KcV
HS+kyce4zYaBthB9GAUui+/RWc7DUjgcs1SyVFCLbaHrQADlvMAxi2IGtrw7Yi1oDZjrHEi27LRN
b+o3Z1Ynut3F05Erb6M+rKfmXZvs4WxOb8i8pDx/4TrnVuTLIuJzr0tqOrj88COBzIg6cs6W2ocZ
P3v3Po0DqZg+35E6vmpmh1Yg53P51P8Pbcioo1Fhv9Z59OvgwrLHElcny5HSwsdspUgxMsHWVi/c
PVajKMXzyc2V6cK/hkQIk2yMaS1S5ovLw3y5VEJIhZw3jF0pBNs7HuzjOQDEu5ySN3KvtmQl+cjs
12b34eDw9qhsIUBEcwjtWuo98U25+tMrFeEjKC8oqKasAYolyY6Wi6tpxElik8JKIDqtiJXCA1yO
VoIKqf4EL0iNt1HVMA1fLuVd8aIuk5rhSqaPj8977ZyJ7CsHl568gvYDXwzmIudMBvd1dbplxHxq
YEyQoRXszqzLpiUHBOHVpl1Kdlm4zwf2w/aK1CgVQsTTLg8Rat+FMm0gYNk3+25Y2GgLZhMNKftz
9dTQJDdQpB6AIYLw0/a0ocXo9jvj9/5Q1K2dt00g1VhyVhXNbe6LiBw46Rq9T8lrySFMU2DIx7DK
xpikm1uAbZHq9iKE8RGTSSYAFKySUtJV+7+cuPr19tgnE0OlksQbH/QEthaYKcxLeqKBshZZwVg6
TYPO0cd28/me76mS7lqAiuxaQ+y6E2E6xFqR/EK+23AnAHM41lHl2uCBXhGQ1LHDba0VmiELjmFR
I/9KR6sCYhpJUPp1W7c+ebRxwNxAWxEraczJ2XCrAEz4Edev8FN4FK+KdzHQStqG7p+wqcTZlZuw
5TyqwNgUuPkgLpgdY4NnafKqjZdREaECsw1y3HHGcfCFmpjBBPfIMmjf7JPBQQsNPwKnjtPgpYdR
L09PdnGQl+f46TgAgClubjESE2podY4zPxgVKF6dtCN0HB4xnpB5SKMS/syoqt+2PMQg4IsWAiaB
n1fYQqOAwR44rz9cDoj7Ul+usNlCyVTiOSrC99A0AeGBmUG4s18mP6eEvVCNRDiaeIjXvZuv8g4o
5MdrlcHlFJQ4Aoojb4MV2CXASxncXuvGdWUdqR/tx66xmwvtrGPOccKjPkIn0RCbF07OM4QdsPFY
kkCB3vZZtfkEsLqdxyfoiEuhbRWxhSZhwaCoD+BBTvt3AoVsXXMRbVCt8vk9ztXKjg9diEY9tvTj
FrmhZV+LIfE6O6Kp4jQVxMU7qzQnedApjrRQ+gJIoKesWe/6nJH3LW77q3h5pYZ9xAdtNeZI6x1S
vJvqqTfCLd3A7JU+UX19OhsMxL4xGA6bUFA3XZErdPTzl3fcEs7H0e+4PTiSEPBFTMEzxt1aPLTR
DQ3te2+JjdGDqPCILCoS/nZIxiDuSSJL9jE1Sk7e/SGDCxD4QnDTbbujeM7xnhZ+iCGFugh1YVnD
L9RiuqC7rDUyUhCTgFwefWK27gzBzxCfFMATSnGpqw2+SqSt+OnR3D97+jO66Rjq8WgDMyFLGpBR
AH/3M+mmbYLuJB87POC8r9xjmvfZMYBTqyg+YpB/l6nn94lw7rICxgFe7OkEeGAm3F3Uo1tCk7ca
3K0BfuACsz5cNrRHJgTQlnAoNabyOOoabM0TJHWMLzuxOTEPh9fxriQhSZpdaRM5cmlVM7KDIMe1
4LX0+IigaFM9WpFVSsQnGooVU9uBLr9C38Fx+OIwp53HlP3U3+E4zGSbcKrZ99J4ooZf+nzyhW9Q
en76txo81ICKJKhvnRGRadiL0oefsoRoFB/gwjt8GVvOcfxFdFoGWv3ErY0lhHrawb3BHAooWsdq
HNb1TiKnqftcGd4wWNqE3p5du5tMKfnwBtf9SyiaOhe7OQjWpkzOmb66ukDRCxF45boq7gBqx+tI
NqxleCREnlPscAY9WvQnCNM7YcWnWQHXgEZidcVjZeDslgy4CoslejiUwy+3T6OaxS/P4LvaKSvf
acCJzLBnlR2TGBvzKEwrOx+tjHL+vpt5N468NCyasRow1AEhkRlY77YzqQD/Md9og59nHU694mCP
3+eY4oYWFLZM4rAEAsdZA4Rn76GtI17IrQ7Ru7bVeCTg4Kxx972Xs1wAK5XOF/g3H5lRwarfl3jE
QecV7LBIpvp3+Ecfj2PeZeOgyPJerAWMhRQ1VAsNuGUPD0MReDu5Y4fvxMF+sSTuWeG7GDAis4ut
mK0Q0IcNi0DgnoJfxqiQ3f6ugYnunoZ9LvG2Am097Js9uFl4KnQstQV0a72n0bBLBQsOL3kEbC2p
jW/WPHkJ24Kr9bwwRlHTUodRs3IKpgLdr5LonVVhFO2ICVN7X+DaVsRbJ82UJDO4HQi1gxgmGTNs
AVNekHjvdubNhDfpbCYoJzhpkRIcklrHAyJTS5mAloueB8dY7A8ne0wXEzaetl2/XIVx26WZkU9Y
7sokvY0UhEzYyqQvVuIOhQi1NXQTG0GjQRUT7J44vbIh4gXl52uma/grCUp20omBVoB9tbHyjEe8
y52qHO5yr6I5gcr/6PbRHPoX0/moXRZB6jP5B86GItp9fzaeaQe2dTr0cocYnV9s9d+69MbR1JaP
9lsaP/ngDLrFmoEozv4wWOHuW1NANBFXffIkeMICIIt/IFy0/8JX/OMWvpGPanKf2ss3t0C43kwk
prV3RDjfFHZP1+P0S2E5HY1OQdHBaUrcHLXuBdjsZSUIjzjDkBQPl+9gTcl2oxCT7VMP00j6bjPe
bc4gZSEY3hZ0gtCj3WgynYg+Z735v39N+lL/+jk6sikZsiKZUEj+7Kw2nfPynZe1NE4nbxfEewQO
hGnNMvIA9MMtB2DLSOhFbqMpPQyg6tI3pkc7KHC3y4lx/4lX9DdWlwIJ9X839O3Bnh+fz1XWGmkc
p+tXNvqARECF8nlqdkTd2NCQoiM2+fr356ALYsc/hlRHRxEimZqh6N/oTOWrJV2eb1kaU7ALxHzx
i89xdUbhC9SUMxuvD/cra8tu7uIltxx2fM77Arz8WKOB6yOj2TUxnX5o/k4+nWhdNj3hRGD/IA7R
xK3841YNBVEPPBVdkr81w0tjuS9eNa/MoVJDbHH/gDgB1WXAQgIKYfTBKxsAULlTd/pwEjWaR1AQ
rX1EaihEQdywXcIa7X7/3x+iKvRE/3Jn37lUz9PFJA2Md8cgsm+EtXUErvdY8TAftuJi3sn4oTLF
qHC13JAKOCaRFqY1TDbCBH+4mX8S1FgkTBPquCnD6VG/Ebv20mF/+7SW4o1SvYEMe2+B29WAT6Y9
OJ3pCdF9YZHrsv+zRdgE04fUKesvwh0DrFltrIZ/WLn0vzwhtSNLiqF3+DdJU39Ot6K8Qml/cVN3
lyKVAqCyTxgNGIuzXwIo+TKWmg9MfGu6ZrfZyyt20ERNgiMEZYgDNE0KNeegrGCRjZ9zS+jeTTid
9Ga+PoMiKTipsKwX4BU42ypLTk/P7RLqXKAiuqT/1P1h4ih/WUDUjmGqMr/QdPxiVP22Fh9v90tF
kKA0PoBv03pa7ymuH1ENK+G/fawH+MbnGuTsQm9fa4e+6jYxmQHCE1OHC/1jMN9f2CJ/3JJ4Cb/d
UvG6XR73A7cE9af/nLa69zFnLod6C+ra4RVqNGMBlb12fMfXKQ9gypL0of9EJvvru/7tyXzjkl3V
/etl3riNp5c1efCMr2R7A90tYxsfiKf6Ax/rb0u5isiuo5myZCq6/G3A1/v8UD4eijSekRRR+aCc
QCuydR9c6X7CmoKKHLSm93ENJMfwv+OUdICWMZEoUAlXk1nqsXCK6/HTQCvkKcqYwuE+bZZx54fY
wF9z79tCoali8dJMhXHzXfJwLPPnSSmND2oDHR4LVWVWpZc+u+ZgYG18N+/drDsBsk+bsq094MD/
w+LwlzVU0zRdNzRZZbX/Liw5Xovm1WrXn/FskRX2miIVf2haLmv+VFubHmZZ7ssCcvYBU0rabFbu
5EQnwyD6Sbyq/GWc/H4v3x+G0Snlx93kXijc7hatJqwWMBdGI2lBKhGXL+Hj4Dcb5my6PzyIny4u
5tJvc+VevKTmcvx8xhMnXTA1OB6vgdYL38KZ059aLsUsECOHDTv6oJADMPjhDsSG/n0s/PYqzG+z
tXN6PY+62nyQFupDKao9DuvsYjXAoRE+8TjbmHArCGGf6+5GkMk/LgAE9CsOYIQ3YzLAWY3MHVzi
rX+/tb+KUn6/tW8z+CLnZqvQuDV5KGckiHmdjO2W5sxgo1nniZlqmWZtNqI+EI08EjjcC9KJkJYg
rYpuab1SAa3Ce2X3HdI7Te7B3v/hAf6tGv5j/HzbU/aXp55fD9zlBKyWeDnQ4wMt50+MfTWMCN+N
wMxPXumX5GKI4w17Bwf9lvPD9v/XgazzP1VXJfY49VstWelG0b7WejMuoc06KQ0JGcM8+h++P5+/
nQr38l3/6yfp0I+X/VYxXi7mfy8be2LsstgJPktg0lRP9pQ7gjH2wF8fGOffx4f8a7v+PnZhwEO8
hkIOOfFbKbYsPsX7VSI02Se1sPq5r0z6uB2q/JquXxsvThreUd4mbK7GPKAk5DPDNQSM7lmGN32A
8yahtvxeikpcZgFXdvrsyUnfLXBMpaOLdoXMKRGHbOMhCRfZUTP07ZBF4ExtlikJGB/BrlIIWXlB
wrrBeXqFr+yYnWkHH4JrhrPLXB5Q6wjn/OxBk8G80GRbcnwLsKLGP1uP2Sra88sWq8Z2eBQ+Svtp
UyH3t3RUPhg9gDWT9rOohA3XjYSIBA4oZKXbKXyu6M8uLRnPIb9JVPwPZodePlKyab37YCO5t9UI
9Ne9+TXUoq8a5yYtgFia4swwxe8Povw+eFBZzxqMDqVhJzX7Go4qA/VuKwekd3evyj7jaogPd21f
vLztH+CoQUrzqTDuoCXoLAGsAXhx6i8nq5KA8RbI808LpfaXchKB3P9e9S8l2G8LZX55PLWjoTVA
g5Kvsw6YqGspaeUpiSGkOpI0CJ+AIB46jk4Br5C+BAzlrTzwewkNtho6xo0lgRQWSzp4l6z0b4uX
P95B8XMkVv4fTqh/48z+oej7Ni3yZ9FuN43UjAsSuWu8AK0b6DuC0aExLkprj/6LLMl2cAFlYkhC
UKfVsHh6SHLTgmCAd5+IlA6pQfBmifXG/Zl1GYGoT+iccBV8WvSNjflxWJDigLjybZ+AQ6AfRUrW
WmhZ5S2DT/dgt2Vraaa0np/YnW7UPu3WckfTo76QP282trZRZlh9eLnzw+xUlH++M4V6SDZkGVEx
kuNvm9uylIvrOT+/xw8RdWmrGT65mbA/otWOQ05nKN6jFO1Dg7jwRwTdinQARFjWW4LagGU/ITib
46gpEeidunjpoy9dkFcq4Es/x2KiHN1XhduOMd/fkTbAT2gNb+MiHuqQGVujMpGzIoalUs8/GR6t
aWvYotDB0NyXBufZPqHuTy5DtHDx0XbMr2bwmsnOklOA2mt2rSwfvsaPSN2A7WW8oybIvYNnzrUU
ncq6su9TDR1d0AzModY/TBsf1WZ0CxF5oNfbfMCXSFT+ElD56EjqxBKuyzWpuWzJIXH09NpdhViA
a48TSPyK1aQYoBHBf5yuTWIEzVSLH8N7nA/k7EDU6AH36Sp9PWlM3sJOSAoL6u1XD1HMmlThMF/d
SBXQMyk6TQSVbLbsY1NM7NsVNymt/yG47JXANneP0Gw/eP/ifo685h49A4JAurDkXIQrATrNrsja
uGAtTugIsR45d6ZEkt3xco9pf+i+oHoXUKUrxCqGv4xuyaF79av4sS6IG30xgIlijNsERnSyS/fS
lQPVB2K0rBp01y+ndV+Ga9Lxbklnhg8Rbdpug57nRlbFJ2x1y+lD2OBjI1ISlErz/MCYRwKS1bNl
tB+igsFTFU+QRFu0+8/Q7KoBoXAx5XSsT3FTHxyH7fkrkAUFpkhPER7cWANDATDm9y0R6riUzQ9U
N/078dj8S3IJAA4wxXe0eeM+4qCyeZPubbr04F24DXLgVgzCRMKdNLglJky0B26Ex1EeHUgtVYHb
H7jSPhPocLZBWBrZWVgmvxKCb+CYdrqtCV17kNY8uKTGCCt+3OC6Cp78MgatJ7+1WgbtHvatZMi0
MV/X5hIpIQM8TW0t4rNiSMpZNPjgmE1M8IRQqsFxS9aF3IPf5481GAFvDP9FEGwH6/83d52jHmo7
LfsJKQNI1yn4PAwD54JtF7yXyHBKCgOMX2k233D8JCrDx33Ux/oUeF2xL1torqhm3z7xF955iOM+
Y7uVkJ1oE0zd35OY28quPfXXAyZ7ITkhk2aCkQ2f877xLCOyBHtVMbCSfCBszEl4cZwOGzFptHwk
3E8ZcbeEiF6C81oDLJ+BvWqexJPBVU/1bk4wrz7gzaUtuFPPQLPxe8R1lthOnzEblGsNi5uTX66f
QWtQxy/SLoRp9cXHFoBgnduQYAxiAXDlcj4OMls4uVkhXvyyV8fnIVW+YH4EN4Ib7rgUSej12r7q
7b2m9/D2zoRe3d0tHQjOrkclIAdIhNnVhevyAKNuXqIc7WNObkiCXxZf8RVPJyABB9+wwfwJd+tQ
dTv43beRCdJqpHt8C5QwF14YXqR1HwHJliAP2C65SEZQZy29Ijn7VXCPz/490CIM0r2Do9tYqHJm
5/sbr21hlmvP6Ri0Rrg8EtIbdEIi/awKgKmPPx0TO198gtN4713jDYTLYaf77l27nVBw408Ovl++
EipehwibT4+2un1OyMogDdPsSYEZGl0DmLNFg6IKvrCZGxzH1ZS+bKt37N+dpWdkTcYTC023wE1b
OIgbvRPcizYVH8nDPZzV/Xf4SvPsinaM8ADvMDxH6lwjUaOTaVD8S//Se3vHLo6x0FrnFWwB75Wi
yGWI52Pjq9zt+7J9nCiYGF2GSGnb/0/YefW2jXVr+BcRYC+3IiWqd7ndEHbssPcm8tefh/lwgEQZ
xAPMYGYQW9Tm3muv8hauZyhI/AvgR0pBbvaLhSxSvNjqqJDgVSAwIf2iOUM0EVGYHl2GCW/mwTzE
R/1FXaCf+CbyptlLp2aHbRYq4d5BuGG9jg8yvFxGmOECVOou33KctsNGXzS2/xxOFkWv2qe8j76i
NdyvxX1eLntUmpBcx2nD3JZIceHlu2D/rWuGnVdjl1/FH7zKNYriB4875L4mvF25ccNrtMz21btw
SuDjmXvvnfX/VDBzO2jHcn5/sbYN2PUZOssii28BmkFNtoLY1lCN6oetx+Qe++DZ8Fwh2NU+y04O
O0Bxo+cES2HDDS9ocC0wdj3qS2Yx7MHuyXKr+bO4wJDkaG3NfYwVmbms3ATGYLhCe9FR3AwvYvYD
IFXjJBzf0XZZeZeSqYz1Nrwk+Jck781TtJPPxU7nF+EUx+vKyfa0uf4JOS6gziqdEI67toMlxyVB
mbgYXOVg8i2HTXbK1uGBlWXdsDq9FRsVGKx2Ni/pEfHil2g5bPXFGpthtM8yV/mMnyXoH0DuTsqb
tHaR3XxO5uyNlXy9r/MV411efcP/75C+b9bGGt+RA3updnzsrS337opYjXMjOdpO4lCBZlgNp54k
Puera3a4TZ609Tj32MYl1xr2scBZjzBi1+KFgPujWxu7bB8eJZcR9KnnGIcI5cxDRzqoO7SBDzCB
Gedpr9wJz+JS3bQ48qI4vRH22Ue4zW75swcNU3jrt1Nq+ay9ItR6EJ6Kn9ou3vKtiWr+LoKpD4XQ
wbLQTVCvEdzihp3uUkWmJiRIdIiCJx9gldE6kYkV3hlC2kVfWefhwBV4lDf6cpp+C/xbt4wBO9NK
Gs/WzkN8UnzGQQsk5KpfaHtg1NhrKUeVy/aV2Zq8xxVTPcc/EUH9wEb4m8LM/I8e+Z+Z30NTISqE
zkzaAB/hNUJq9iTCgIMPohYIMZCmoB76PGDpXs9xx17Hz7qrnyQHe/Wtvm83AfmGj5UIZK3nmv9K
jvqaZJW7y03PE88EO6Cr5jxleFvVrrXBTMgRVuoHzN6tcmm2yguuGW8VfU7lOB4hYG2zeXKr2BL+
AZcJ6rj4UHFMhGu99OYd1PHOxVFumW1bt3UtmkyoxbmeW+yAM3hu86IdBrdCjuG+ig64EpxCJGe2
9bzZ9avmJm+GpXEckBzQsOyqd/W8RUDRFTf5BsYTsIXMMV2VPALPk5W/6wzq1HaNush8IgdgaL9u
VsgOLHC2XsCFXJiOBpa4nGeLaId72KYi+SA74XruNtaClvQHahUvBXb1zLINIBPRNlhNDx/OsWmY
iStvhUmwi+EeGWKA2IWJDQn21QuRl/ARIqsWb80Lm3MWnqF8epCGhZuP7PpwxC7rgG79PrgOrmo5
BlhmtKGX4hEdV0pc6npk3OUjF9zROkt4pE7XxLLYUnI9A5bFakhkAK2BzcHRk06SeBJm5AFzMkGA
aaBsPz1MuPgJhRsPBAP5DmwHbF8avmPAr9FXyuQ36pirGsQmw6810Brc1EQy+4E9Mf05MmV3+xW6
wce4N246WaNBpc+LQUuueeYCCEkWMPH6KSw7LJ06tP6jBbwWTJep5sv3dJ9tsxXMC1q0pLwZvuLp
V8VM/jKlouduPQHYuN526TZAGmAgGT3jbAaCtdjCQfQRFvDdCefZQfdVCEojgG9jAViZwqJAb+OI
eD2SRdQYVD2IA+ELYW1aF8M3/NXgqNy8pXbONt4yQ/cqdQTX3gtrdEM+tbN3Bbu29VfSOkVtK55/
/SBMrbu5vmSpQXBmt8ZF53FV7MpFADXAPOROcSoXOVL97Nx9sSh3xrpys2XyLO0FV96mh/5Z5xam
OkT8kkyBbCF02LmkkQJ/DoQnA3EIJktkSJaaa3AnCtSComMuqrm3FVhzfQu8blktK7Bis/tN5DoN
1vlF3HAR1ywfOdacJQGb423bRbEzVgreG90SRQ1Hp4mLjaHDghLrwV25BkaHaARfyMFw7Y7W4CQX
wRd5l90DvEFhcZE6yanexI62bjHnS08xYtV3lzGRuhCdSR7R4KWb9k+Eyefevt5kNj4n1abB1yGg
ROs/bpN+mbqiXym5I/lZzgZDs3PKzfYtKYyyznbZjgsdMhmQQjffhfQ2AODwIxjmMiiGbz43bNwJ
dhVpjU6VNVls1SwJMEk7hosvH+TllKaQzRHM75CO062wgLHhJLeBMdexJ8xC+u7hQmPwvDcmGsLr
uNf4xD1Do1WwiznhkwgNZjuUv8viSV3gD7A3tsYlItfG/hAfK/wJqB8I4nOwi7a/irkYYKrPSSem
wEaaSFdzYwAZKGh0ktnxnmC3GLbONu3JZrt1Ay4CTKo7U9xp/4rT611YOwnAQ4QcC6jZPduI35Qh
O1+QiFfzmstIRjag3JaL+HJ3jfV0YRnUAMISryVygMaV1gVRxt8rq+EZx1wyFyQ6d9RMq4KGp4kL
06RhZNrZzTuTfMFlAU75Yq2I3St1iSHTk3bQ98UOGTen3ciOvEx2sksrYAWICJAbey7bVdyP+VZe
lCsJpdqQR6gJJP4RSXFerbiJ9+raIo5kboXiHBuERmO6qbA2iY6UKts7Bu3f9DWUv+EPMnNN1ULq
0lIZWT90HYfG9LpuCJnPHML39gkPctrzhVMWC8hIUkxp8La7w1XJ4OpNjXQPz5CJ4ijYvxD5R28x
Y6EVG0HZ92I2nxGYardo7OYC3u4rfptg5MeEsTfA3fMiO0x8LcyUHAqirwKK5Gy+pUfHT65By4Aj
IjH+eWLN5ih4g2donorZ+30PQNQ+0cC4AJn2D5dJM0oBJRjCQ9Vg+PqXApGCCeF2mWB20R2vZhBo
NqgpALBbcPTqF+PCtXDtoW3GDoax6SV7w1T9m/X8ezUVcWrdivStDeV/Ek+/NfZCoSzuXl9JN1Si
c2y8HQ0DVahtp8Epv2vV/z0s5bOQMdMMyVDRTnjoyaVi06hiYSKjCFbyIL8jDyNa9rV9057dOTJr
ptNf09cKIO763WZ14GivvhnYStI0tfizac1DGJqJYIhMS9ucHvK3L1ypQjx6pSfdoFL9KIB6o9eA
WMPEC74ygUu/OKTlrMqdc+4uFsbsRfLnBrA/Z6ItcfMQrWYQC6+raYAOLsLEdA+awBbOar2191je
zsCyvSOLCGAfGNv9/INcfoJGITYKumn5+fmyoU3lTPJ6ztOnM+ER1pnPoKle7W/lYrkE0QTJkOei
jyS7gDEF5yLFM37U/GYi/x+Z4p+rMfUQf1sN1Q8EvS1YDZouuAi/7IaU1i6snxGt+xmEcjyvnuCX
fCgfvzD52C+ufqQQfaepzlp7aq/R4EzVWkVztz3CCUC9abkGqfzzu7RW/u83Z8lAnyztb0jDqCjd
OMTW9OZewj38/+VwW31dt0Vpv9rr24XK8PPzm/2i/D1NZ4Es/gZMwVTHeNguYnG36rBHPNJ8U37g
D9w/hdxN+TrSXC1f94ganAUZ9s4szQ7o7+v9JuzgP3f7/BKOTq6fjNLRUfkItlJji9zJaETLbDHk
8b+ThPoPAMr0rDrjMP5hopz358ssuiZWA/MuAa8AxQOT6mMCYm2gLUJNODNPbajRXqehKqFPdi4E
LwMMbKOBcqsW/47TijHNux4Pmiwp6BZy3ICpPWytUGwyI2oK+fYkHTrArW87kqpre15cJzBfcXjj
cKFgMLjObnFY4MZ4MH5MvtsTOvetPiMQoQ4z3DlxdUDIIFJtlC7A+4w/zNPL4RquGTMu6tlH+y7M
3lDGh2nWXSckkBSwc4f3N3JVRig42Qr3zZtebBYWfox20tKblD6oZibCV3dRUXLeddhzrlZ3mNyR
Qx0bb67TNeD1s9VAj3IK/8YHGkC0tAB9ivWsO9K8ZfIxsZ1DIjXwD+IZkjSoWF3PAuATicGfhEDH
4qo9/5JTW3CWJj1SXkMxd5/RaIe01s1ea8tFSt2C0WAjz24jrvM+fx0Ww2KO6M3lNs12UDMf8SLl
tYVH+EMT6Fdc7CF+J3sPruV2r0+wSjwPUC+R+T6rYJztb93bfv5cgcXlvsr4gzc7AzBr18d1fIX5
AiVjwmmCyISTcEPowN1LqKyv98Bspwxpnb3Zy1t3Dl/fSep+Xjo0NXYXv7F5JC1EVmHW2GCaN/fF
7gTq//5VuHB9GoZRE8Vh6Zj20rbX3ottn1rYo0hbYF9mb7LdAIp53R72/XatzG/EyJ/ts+9c0sU6
AhdO8LzPZ9twdeRCYAlAoLMAt34FwWPCBasf4gYlCR/b2sjOgGQTIhkS2v37y1M5fULgAvYEAPuJ
VfoT6O6f8vP0Gy7wpLozQIJv5kz/eeZkpCOn21OTLOPhzJWFYMli30s3C4TSDCwkrHHYpnBhIf9A
ra13NI8AE4B/7UoGfYRJQO9QGOzx9Tvoj/T3xEcRkZXVRV0x1Alo9WcA6KSkDgtTE289MxqN3KXv
TxhBip9Yr9nFGvEIWnhrOn703Dj135x4Zbq/H088kyZweYpqaiiX/vnx9SiEvRwY4o3pAClxsANO
CSaXoxuf89EOAhfljK6Zx/sOxOg6pzqh81+9iu+wnkt3ZS384BQMGxhXjH9n+n1pmhTiPZ7K1aV4
DV4ZnNwqdh69VqIBFEdA+J/xXO1tXOW4m7NoYSybcB5hR7u6QySz7x8h70CdDYDfytlCgDzv6sQ7
2p04d6cccqT2waF/dp+Rw++pYGPCRoGdA5NxZVm2dw3n4VeqMdRO3Zpq+sPAKQ88nb8GpbKQkh1t
bfrY0Gi93i7gHsH9DufCXFed4ct6jpwvWpqw1CSS6YA8cf7su3DET7j9zjtliY2dOlM+7h+G6mrY
pS+tncnRetUxtQXNhm/ymz1Pr4SH4RP0t76wsEm9P0H7RzjkqCvEhZYbhfH7ZzG11NBf2gCAw33I
8S7JfnynbB3IqJR5vRUlCLDiot22K5PyD1w2wjgIRM6yc+sMR+pvNAcMm35lVM/CCXqjLk+da/0c
VozoZtuaH66v7tr84b/g6DXYyZLDTjXXzgwsrMIzLSMX9BT1KmP0t+GjB90O7hKBdbo56kf+Wk+c
r9nPn9XNi21ae8tkjZZMP+OPyRt4hEvkodulvLOg7iCh4fTFHGA1tjEwofKDCSaJtrayvg3X9CB/
SDfhWO0yAzXAgN9DJxR6xfjan4LKMU/SD27clnOgb0kl86022bFozWEyGOKr/7KLweZH+4JOQupC
BXUiUpTPzQ3wdjRLdkx5sLuvwbC/wdOamgAJWoLm3OsP5bIx5uPl3wdI0v4rw2FqLfOXZJCNPxwg
M644byOwaoIlge3pc9IW3pF92sjtbN5Ak74cDoxp0OuxD4fdxsnc0wlce+fAoJ80Ow/XYAFXd6KS
AJfHBcI9MIk7cCkuaN9PLo5TTJqAspM4wIoJGRTifHdGvWSe2mdh32GDdUTF4RgywJ8YqM/cNRMB
d/9+AWywvNwgpKx5oyn+OiI3Q/uc0ZIVlzIKLx7sO+Yos/2EmrpdThtGoaflcv/6GvG/YLjRwGDg
n9ifXA84ks++g+D8V4GhG6KsyRoZomQ9rN+gl1Gmqp1489+DV20W3YRDfCqW3afyfIdyf6fF4L12
K+9TVObB3mI6v88Zip1bvuu7WgLI8N7//U7/KyL//kQP6aMpd6JWJqCVEdHGGx3MAL5R6FN8E3v/
q4r7/WMeci2jT/oxrPmYadKHi490vtt8veT2XcEgTXCqxxhvsDstGRVzSVcflli8e0I8qMR48wSZ
rCG3uVXP4xlbSMMVkO/ER+2MF50/+/c6ag8LqcuIO+pcLIqJlwNqaA8LKam9MgiGxkST5my/pi15
TY7De7zJTxjGv07yD911vCpbBbvc4iO4mEzbbiEdGc2N9hhovvyAO6wzym2Z6OVOvigP5sbbyHT7
rWPBRIOZxq5x0Zhde+f0EEKnEhFZrL8pgh/v6F9fhO9APmxasmX+WuDfKq5WLAypsMJqrzRu5r0r
GgLv75q419HPDJ6L/JSbW3wRQw+/L4sOZXJABFKZW/17g1D3v1f1ESLyv4dBvxCRcVPRjUeIiGXS
Swlqo9wHNIVNilCyeYRdOlsp0SCJvbkSIeF3x184OhstLQw/2ZbcGoNPrFyH4RmubhYEduHhdoDq
fx57dieDVlRz0FiWnUHALMfAkUOowhBg//340sN5/9/jmyRd5DQ0MH59vd/WMhkbaazlFn9c+SrS
JWf+hBKfubesXaB+lemzf78xniyNpSGtNc+3/eRNB4c2et8Vp4TnPw/G/54FIDjll0EO9hh7Rt0q
/DKRy71AEqzYvWHjsTXoTv1TTpyxXjeYJ9CPQy+Djjj/Eq4G/GMgMzPQwqXvxcS6EyzSuBzZyxZS
9Ys0/yzzcGkoAkaaTtk70Yp/aOBDksVd3vKrIgbS0VLXNgrm173D76mHue/vAhQf8Cqi6RctTaRd
QftgYxaDOjsZq6nvKe6x7zlwRKqP7CN5Fj8rtI2QxRlnVeGOom3l8wTO1GeNj5lo9/BL6aJX/A+F
+aJyQCyrYr7t2TLZx6v+2b/SuZbxrAW3jGb8Z99POH3dMSw7JZXKnODZdCx7POOLBRkxbPC4m3Ui
FwwfOuZzqVxUha10GInZAVZCzGRPBr676hVW6PNUv36hqaAf+1fNvHTtewfrfLKnt2mGxwtNYifO
lL0Bt/cgw8Paw//GFwRyAaQ5mK/GUkjnpfqljQfzvtEy905DNFnSADTThZI5se/I0PXDtYL4my2Z
/HI7JM7kSyvcdDBsEXAq3Qbpv2BKKKrvCnfp4d7/tXeQEVUky5JViyj3Z+Lct2Vf1Upe7tUBC9er
VO7kdiuHy049FMO59dbdeIiZHjbaJUy+uzQfIvr/PtywqBkwhqEr9nB3eHTLgjbIyv04kE++5MFB
aK4qgTxsz41KPMeaOa8RyxkPERB+YYVpMqJnI95r2jquXor4YuJV2LZ2q/yE2QRvv/zmoD+CXKdn
1ImYOm07fDP+6vkSPpqo0ctiH9PGL4Cqxx10OxPRZDpPwCytKCXHJ+inB1qM1IxUwtFHpSKblEiu
RUlQxsI893snkwSEWd/E4Wtofv47HD1CkX89JQQETTO0KQl57EzXTWRlVu0V+7BCsZxtYpacnIAt
jbZh0s2SGKgSrZjOJFPSvrJgn5pPpvnlI4UkyMiYIJyrY2UP4Tyk6RFx+joWP/Au49jOzLaf+YIb
MCiULqN0+ebh/2MbGFzsFI0TiPkvCeVBEJN0CMZ8n7XwGMvTHRWBsy8gOYQ5KT54CwmD1Qa/7RhR
HlJ/hF/HNVWgkwfZydTPnYlyRThuTB2NVfLmTD963v27jfAg9MwS6wR7OlyIPPO4v9KE3yK+lNWK
OjZlti9aSokeqHyP3iJqWTLFm+ovdWXeB+kcI2er8lYVDnCquarMYw7HQ/O1hdcdPU5xokZOJ0vf
XKe/kp/fkqNfT4f8tCHqKFGLkvJwjn1vUMo869O9UssukvOZD+UM54rIvFVDvDKEeA3dv9UQeYHM
2920EBf7VS8A7zPHJ6F1x6qa38XYqdtrUOr0qJhAUZSkQ7kwIUJWFhWaWYE4zr4SSNYJ1itmiTar
MZW0PwVX1PW5jEqT1VDkwMbLGE4UGgz2Oxq84dWr91l/Gg0EfGlcfrOBxL93ECGEEMZRlTSTbOLP
KFa0gia2jQJU1DoOHdWY3r0VSAM3MfJ3oj0C/e7kLwNRNLnoUUbtZ5r/NfroJ/Q/OvS1wpiaM6oG
O+9vVrWW1cTx77ETR3DmolMOk9tI6dGVvfVDHXcZQBypnKtYoCZ0zUxrc09xKln3w06k2dAwJE+x
txPAf3PLDsEhi+d6BQZPUrGn8AJ5rZVvTfzmqb0jDfDsfbjAmKXWbbGQfH3f10xqdJEuxeB2yDRF
M5UEQmrTZYpXYuF/mJUyrzAb/EoD6PmYpzSt4dT5VxUm64bmfT5dVc3klVAtqEsuUvQmj/K6tF4T
LdtneufUJXIPd190EyVF96HaxdUnUjNN278mLYOrV6PxlyKQdD1UX3Qtfc7iHZjmgwZNvEtojEJ1
QILCEhj8SvlPwcSg1UpfQ/9cSYNjAExpUMGVJbewINtBmrSLWkIKgay96KgwaxWljZxzmwTFTe7R
R1KUg+FZczFWGWpY2T4d6g8V1Qu5RSUNT8iCFN/KlEUyodSlk5ZloAYU8EYaQ4MQbJWsI/KhS1cx
od3QgMmpFiI+oIFSnJ+zzHjyseNsqqZ0BHzns3gpjxFUK/FJMEgEFHMWafoXbIOZLyIXlAqrSj5N
JzvGNZCNoVXbMm6dKLrP0747DRC9a6NbGWiF9INWYG11qhq6o82m7GP3HoLCbK1te/+hp/gih/m+
0+V57Jnr5o7mkfclKpVrmYKj5vPpVai+utAYC3W4Wqf3t0IbV17PYUTPI8/jdSZt6wI+OWa/p0jd
q/cfg7oJW0pon4FNEq+nTfzvQ6X+R7z740w9lFsThF0KNIk5a03SVcT+j6y+L+4aBFzPe1bbr6gv
FxbdLVkLlhapZRKjXOdZ5SLUbCEUPtU8cZMWZfIR/O/0SgMdy23fmGlW60glEAM8gNttJOdPY2ax
p+5gJ+50KuNuVrbgQ3qUIjm9hSkgfxd7L5aaXKJYdNKQACzRSIvS9ttQ8lcuTSSxuIUMTZ1mLtNQ
5rcoX4fpGIlBG+OMdqibcKmLu1Zmzzc7q/9yq+GMSvasqDqnk64JktcQyYeLmE9b5tRXSJZ2cNGf
//0qfnGgH4I7BM+JeYzHgCo/hje1EArLkMJ4Lyd4Jt8qPCcwyvZL4NaAn7xtpf5QfgTKz4y2EU2u
TJZnYTgc9M6fl0HnqKO3SDGH78dhmRKeU7Oc5SIwdRX2APoUvo5QtTfgsAaoTs2RhH8bW3NeFjsh
wxATX908dI18XGYeB1Y4GqCoO0Gzh+S+qzNkH/PnfkCroaLZg3Bkm8ByRkdEwQihQGwtwsM9shYi
ct0EyX8vjf7QfpjuPWiXOg0BQ7dM8fFW7gwvE/RsjPa+CVJPr62TMSwSb3UXNjk9lWRNR4Cr2IgT
R2vIITGhuqdvYvOmVijFdaO3lFCh754FL9lD8Hb6RHT8NnFNKUZDHz0jE2bwHY/i5BCpUC10mV4v
87NqFFf5GCyHbJGZ4aIutZmpjoekhd+tU3FOJFC/3xnaq9U2hyF78eXsIHKnaEp+rn3YF0G6l8X3
e8WNrODq1c1TuoF1/aFYP0sCSq8DWFc9gdxSmgUWbbPovjL5QcRjBuO1zStHisGFlMHq30v6axb+
524zsfxiUE5RAFNafrhMkQiwasMLfZa0sKd9Y+IXgu6M1vAyW2NRNdSL0i7Xj3qb4HT+Sg7JATC9
FVJXNAvEWERc5FkpSY8UJFUyt6uhg5VQGDD+jN1vHvevHYAVjQWtm0EIbTfxF3/otxPrjXdTaJN7
sxsaw66al0DaJkiIJ0+SAjbYp/obGHBVb1II+Qu3oNoAY4CNbEGmPGpclj1QVJ1E/r7qhy2VSBhE
i2zcZ9JiDLOlit6cNtxRxspt2Sycb57+r+bS9PTTYFliyWXjF9Htt6cPrS7DxqdudmMqLNWc0R32
K36+wY/P6xAhin7G8VOMS0ck0FcbDuowzA3m3hS5sf+Z5EwCp0oZ6I0gEBThQ1KQigZ+vWO78Ll7
i/SMWY+bNN88+cOMlR0C1ZCiDZK/aWJc9lC7RbmYin0oNLvI+Eyhp6XFy5ic/7060hRt/9iKvz7k
/13oZO3hDqrjcPQ9z2t2XX1KulUhY0RIT/p+ki1q4+i9bRC1q7at+B0D9T/aU1R85PnUxjJfVXz4
ZDXLqtjMmmBv9hTw6KMZRNxIz9bquLaGH2MPrldYhSXJjGVCZjGR7jDHU5F+SZMFJZhqYR8xwq08
tJ1affkzH38Een5WDMDXrUelehvDbl839/k3a/Zry/yxaPjwSibc7ikZhmg9HZjftlQd6X2bVXKw
Bwpjt9SBSncxx7s9FE/UjrPGbGZ9e1M1cWWqL6OCkQxli0I49ETrmBvS2VQ3TQ2f8l6uPOZcQac5
0t08B9Rfvqw6qnS3aTnZLU2cLFvF6V6oTn6YupqINlpkLIKys/vUOup18lzfq1Ufop8epEdjkL6U
Wj+U3bAj5l3OXW+5tRpy62Ms2mivd9LZWtmG/KfMVKvlbgpjjcn0a2u6ob5U8rUuMjcJr0guGfpr
pCJzSsYwUNnqydsUdIdqbrQIOogMrtiUibnQzWQTW7barxJha6iL3oudNr9VJQQl8UOV242Vlh9N
lx7jDK/ZCPlyz7vFKi1PjUGqehNo1OZPMQVVTx7dU0M06m2IFRI+uHnxekirD7ENluRxL7xyJwdc
a0rP1oDBaX4xwXBF1rXUX2VhmZEl/eyjm9Tqzh2x/1SSbH0oV6pi8VK4wIS0PCRooo6jtWzk+0pH
W5FJZGRZ8yoyJ2E2qpJR32gRvQX6CzN/iPaFic2AWLJNNZynBTpGGn/IWAVG8Dnk9aLUQUN6EKTV
nIyX92IUGDUyBFbqc1FpDix9O7FudXTSenEmM0EbmU4lgJ2tFjqs1h8ssT8P9VHOlMlOp1/1DQ7s
WQHonHaiN687zCY6HUttAXpsBVPVCvaV4FZZvdXM+7z2AWgWW2147ZNTFxi2qBWLIMaTBXmuKvom
h9Pkx6gxHQDLAKxDiLKo1v88AL0elZZeCP6+RgsbzV/xbA43s1wY6qWj1uNOLXosbyIE48TuNdXv
5+o+CHbVUdBbvIRYHBaeRk9BsA38g8wQCDcsQPL/lY9FdyGfotjf6HmzMIX8Ymi4y8fLhD7JPdoJ
5Ah59laja5Yia2nUCt1DSVtWarjJANqZ1lXnJknqN2sgW1reIegOK1E8+qU0a9vnnpJTlb+50v+6
ZB4W5CFWm2GAWSI15P5enlpESxCgHB26E1IyH6Nv7uNpcf+KPr8t/kP0EVtdlsvM8KdcNQ13u7vn
NLSdo28Sv19ZyD8+x3gQ3RAEoZSaxCJLuVNAIjGHjKt8EuVXJRjm0ghthMItak8eszf/Phc+BhE7
CaDyvuuNW0JYwmjDtOjWZRoVZrbT0nOJa2n8TZPzcWw1Zai/78bHiqINvFBqG9PfD95cLLLLkLsx
3WrD0G0eB9lS+tQWwvijercz0DbdKNtm+c2t8KuP+6/lms7Mb5dC3/a9EnY6TyGtM4EgYrVzgVaB
TptNlXdlsE5xEDrFPVsVV6kp8pHQ5Spt6dG1IB32V6RHAyjXXyl28znV+Df31n/Um3+s00MHS6gy
y5/+3mewjRrcqJ8Vz2W3FoWbV76dRrcw+waB+h/d7z/fzdRX+m1V7kEvFkLPZi3plhGWoRhLkVuU
a8WEAPqaV6ekQNwSPSmnrr45KH8nNw8b4zHP9r20qFs+nMkRtTTtGILT6Kb3ldfuOJ2pgpEGs2rh
9ZuV/iY+PoJljHtbBVLHjgRfGoMpAQ0TYMDbrwzloGa30T9FGewHdIuK2zcfPX2nx22IPgXaHsak
P/NYyeojdyxpAgaJOjdGDX5A/DJE8m2ZYDjYQuEi3occQuylz4o5WY+tqn6XYPjyzYP8HRIN0dBV
UWPsAWxIfFh8Hy85fyiqYp806xrz2w5b2PKL+Gj0qJYDMihurUwHE/CWn6MD1996LH2ScFdUt8FE
BT34bv//letKPJHJbaWJaGbpv07wb3tRTi0/iihG90Zx0hgsGP6bqPiU3m8eigtTW3Vgwqiukvs3
G3FKZf98J39+8MMhELq2aNIiLvZmexvbtRD/VCb4yzcBW/r7YjAkhveT3J2hYvD3cL5Vo03UwYoy
1MuRmF1HjLyFjQqnWX0LvaWRuRHSKUSW1lWjRac+e+yFnongN1PwX2IoD18Xg0FKLUsF7sJY588z
X/uKp6OVlu4bWq6SgXxFWKx0Whr5/a27i+4gvY4ifLWcyWBI3JFg8nRfQWVugpq8lKsmik+JfE29
lVSA60iANcVvTbbOJTqFcOpq1xS+BoG0B1hWQjIqTz83fpX3bDMYAOqTaPnNbv47dpq6aDKKZoLC
ffOXqtLoK2QvirDTo3XeISuFBGvTu32zq5CLSFNz2jvfNl9+Cd79uZSmLqH+wHL+QvE/7BxTuo+N
GOTCrk1dqfDtO3VqWPX7sEjdUUWsWARWyYSTphAAkTih33cex5SWEIPS6lqb/dUAee99U5rqfy0H
ZaM0DcKntVB5uD9fcZCEd8XUk2aX4qU+4JOceW7XJfN7XTu9Fi9CZsAVmVdk6rORvKFHR7y6ejlS
g4zwsl6aKSMINOjS3ldQ0OMxZpmuzCJyucZ4E8xLrTpR8lKqdOPAelCmaMOpHS8FxUmgQLkfIOjJ
vjN0hlM1+qrDqIeXt0RttTPhaluQvDUoh92y8m5NyeAgWqjIpgtM3BiSBJVtYAZmCvLmbvVb474T
AvWYp9W8St9L/e3fm+eXOOAfb3FaLVQ6JkTIVOs+ZIdC0fSR0Jd0OGnwNLRUVYHLiLlEdYeLjLKS
8kNUEG3N33TsvMz7i9R/iUx4jOAl93ameLmXH6WwVuhM/PvJDGvaQL89GjmQSpSXUBBhW5vqL+W1
32JiLVWtVaZqeAqgQhbXjZq4Q4Fz58zDdRgzKkCYkoMQNTB3HI3ofqA3r/ktYMXzaN5MZDLUc+pX
Mz/YYdJFGFWBYaGfc63RxvuMIVPFS3+0fYwqEUuhy011i4jzYEsNhs+THVthrVM2ibm0VLCd82pc
mCNl3WuZH/MIn8q3yKO7hwXkpsxccWRyuhviS4hDRvkZG5s6d3VjkzM9zvflz9FbG+UpK69DcunG
vdecRWs/ANfQNrn+olQ7kDi6t7ful6HZhtb+brgKUkMG1TQutvu02Pvjwc+/PO8Y0OLCoFTfKOxf
jI4gSgjrVFo1nVupT5XsGL5DzVL0sxo1RXFmos/zYiU2ZFpI9QMkyAFdmB1j6XJc8QdrbdPgB4VF
SbRqAaiizKvNwJOYEGEQkw3DRSY5+jD9PCuphCBM653MggKyGJAZX2hkapv/I+w8euS2ujD9X2ZP
gDlsGSuHzt0boiNzMcdfP0/5G2DskiB5IcuG1MUiL+8957ypSF3rsmqhdF5IEXAWXhDBG+/CDf9h
sCu53esFRSyomnm4YG6m33FDe2WTSLwjPs/A6AKhC2TmEfXeRCYJMbzbxeFjiETY+qg6rzykpDJv
rOSRFm6c1+G3UB6HbtXoXoF3hbTmA9XsvjPWdXON473Ux5AQclYGqpLGyTvHkDyS2XrJLU1PxJ5l
tEvkoOmqqwJwjk726NtVcOjn67qBQgwxs1iV8csF2Fk5W8ldUQSy7lbKrpm37bt6tZplHhfUl9Vk
eKQoN5hVCFwYoKNaOVa4J9gHexkT/5EWcqqwScSVhJtEdeoSqEmYNdqK6ggN6DsBH47c+JBwVLDI
n7igD/VTmcgmW8KLwBK3Qxrk8aZF+Y53vrgr9KOcPWjJqUTVMW2W8rGQV4oZ5A8ZLs7I7sR1i/uC
iY/UphOCSbm/8N0In4zKdVERrbMtL2vrVclcicRkTAGt3aUiAsAHgydM80UaHMYAhe7O7bss7xNp
pTV7MV+F0/4CzwUzbPEkMoUZYOH1xbYkOWpxxZCfaqvKqs1BwZwrQJc7DJNcU/Sk5FDm+6Z34eOS
f6Uh5c+JCR3XIjHP6lpHPMs9JxZV9gzhTiw34vTZdodLtEpiv4197k7OVAvDEtZlGwwPl68ZWwFS
ARW3Gk+SSkcN58apEk/COd/0FWXNQNe+lCuj8vQ00EtHexYnR5S2UbTJhlWrORKOJ6BqwsoqV0N4
XcVDchTTT8B9SdiK+NVcXnSiTLjauXuT2udEfumss5U/GILTFp+AYGp9Z+mBUG8m5MnySYm2+Dxr
5ioXDygS1fel3UKpqceVhAWl0G3VkXQGL9e9bvG5PGn0w5KRyMOlP3TDCd4VltxVG6hIw2ufH2XJ
ZFE48bAZ78yER0klaM8j8yGsNHCS2sxoEMefzPJiI0gF1xcSXzJtM3N1zU3HQH4cUStDsOvRuFme
1D3zTNv8umPV5JbAUoZi/lmMWzN5i6WziiTUOoHjlXCcJm8pglphgraNZUAutqhN2Kxa8VRaQb0c
VHmn584Am8Bci+WrUT2Jl+Ms73r2XsmtcIPByULbSulGxYg23DSXw1y8LtKDVXxlqheZgaT6/Ca+
BPHduItUh58rNi4RKhm5ArjytJ7ElkEgORSwxM8e2WsglBMBiV5myRxx9HJcNBaXVhHvNLH1ZBTJ
mJwVDsM+O6xe6/k+lzcgER1EQ0AE8uDI9lBibENG54pXiIlpF/x7qD4bSoCO11JH7l8+TPrrRXw3
NfTyQiDV9yyiFuMUnAQUnxtpYvgJU19Hh7cus0OUeUwcZ9Gfv4CfdZjOLSjNhjLAiB0BjEF4NowX
Y3xfangXjgrWpAf5vDHJ21Kh7x2L7KHQ9z1saXk/WU6me+PoD83BjLZgjpdkH6aPERweIVlnApsJ
nMmk2YfNOcHzAG/3T6Pmu3gNBHcZ8vpWKj5K6zwKrzVU+RmNXPcskydo1Lu42amCGyv7mu43XNei
WxP43Xlj5/Gby8Xj7WxV4v48DdO4zruwic1eLfjK6JqrCxmSxA0aHkGDxPJYZFDjqcuAgy0s983P
IV+VyfXtNrVAGVaRColsNYav8uXFLM6kJs9PvbjrjaMQr636ZKJf5XdIutxOuE+0b0MfKLXxwTOJ
pMjeZohBQ/VUyruuvZvaw8RLihBQfpTbo2m8k94ciYyQI08wXIbPPGTYY4noxnkQcmCRqAUAJdqG
5Ffpdok3yrhnA7SUe4nw8/AhVFeWdt8Nx8LY5/VdYgTd2UhWFqxFzUMmNYZH1tJyCaTEMeKVXPiz
5CacLKwUEJbZlsONhZg9PDSooLP3JqeL2ii8Uh2Tr3VlOjGqhq9IsXOKlmIjyJuB4Sdmb+zg0Zsa
+lJ81mqEVVr8YhQbCfeXmU7M2BbWh9L6SrZKL56xrDpOZnLQC7dEP/Usdo7y3pNPLW/C7Wja4uDH
mIZgYaW6feVNQBSXv3Rx+s3s4FqRmdDMaJpVHc3u7TRLb0wTooWVnKd2nfEFskCcNjE2LPsQtUW1
WVAepp5KpE+Qq8eu3MiK14/PAtr53on6IBu8fPYQrnRuiGfNfGhwtEnf8mp3UV1ynmCdDC500cqd
t+Zzm66Mz+iZgowR7OD1EjgD8IJd9odBPDCzqoN8134kDaqm6zTdqWtvPguu3m55jYriL3PU28ny
L9/+pnfsw3nRUIEnZz3fpDtah0hcZzyZ9qr7afGU67P1JX9oBKdiq6t8dbIFLZhHJ/JKtHyQdwSn
jO5z8Q68XMR6r103hntdWBdXHv0Ic6SZTspme0jbx2WPeL9/j06XzcTZND4o8LTtwrD1baMTT7hP
FCIruuT057JbUm+mNP/vawJ/UX7rKN6v/dW/ym4tV+u5VHjIhrRTW8SS2BhmAq87R64XfViNJ3wW
GLNg1XOyiG7yY8ltrWcEWrZq3ZvOtJyutRbYterPgAHCPlKfLWJQR5uHngSKssLJyRPKdVY95s1z
RhlCJAok79o1uk2uB90mIhMEl3s2QMLyIigObmygWqJv9KV2ZTVBV21EIMHYT3DmwNkCmVl/akvH
qAP91L812J7vOqi0KkDWE/4gKmxguHo20sxJebxMb/3gTfxtnFOIuMAmDx/CdwPCmrA3KctcAzAI
exiiRhFVYqIzq99LuSO3fQ7d8iT6kILyOyneEzCTNIFU+sUHX/Jt1rmao8hfPmhY5JZ+qAaF6UMZ
CMFmnb4PTJXBr52ZK+00YFVjPE4ACqhlz6m57fAvBFIx1wrnFjvXRIKym5m28RQKTj7/ZfLD2OXX
BouRE3QXE22Dzj//fdJlF5piUxu4vckODG8ldg3CeIjB5NQFNf+uW9tgJ848AH5Gwv279tEQEvyc
oHOFsUPwTuoBSXEUyx3Y7C5UUDhd6ylmpsNlBaYtzG6nBe3ljia63pBbG2XbDu8NnINLH3t1EbIn
btfftMgSykQyMr8oSgRgpFdiD681HLRqyZbJ51rAygCqgpQtkDwm4pvZCQh0U+xEH/YxJk8bA5UL
QXy506Ivw/Ebk7Yr0r+uiwAc6lq2y9QDJPn5c+xMGOOdQf7pAMHRG9mGrM7bpfDZxNOQ+YBvueTh
w4h1/Vv9NHBYQyx0Y6LcuA6MuaIrIZumXYDZBhttttPKvkggrPAO7J6F9ywS9wSH7R6ykkb694n6
XCX+BBGVQXUWOfxpaLbM4VUve1R21j2/xQmBh7AACO7HH/0t2dY/yiezifiVLq/+Vh+U1fyj/iR3
yTve9NwxmIn8xsT9lLl+xu2hUPCpXUv8CUesmgmsxr9HdTVK82/hY+Sa3oTZ1tmQZXd+ZdRRC/Yy
24CqIZpsHH/AhPm199i8Exol5lrXNCknZSiOF3NObeDxq3htknkP7ahx0uxaBcmmWxV+if9F6+aC
C50U9FPANydyDOZQpcMWOJvfNa55PxrqUHhz7wRjboEd8VCjA9MtGz2AgHzjSYJ29MUkQkBPTMjY
/MAVRqxFhNrfnLpt7igYo34ZI5GRbsQhrXmp6LQhx6A9sYLfi3vY81VrI98tBVcCewvdNvUZ5A+D
B7eeDwWDGSWHCZ+IoIBt7k7DS4XnRGG30MAyuXIExFyLDRrIcKQ07bEJREoaTi/LmT/Czwnh0eBn
JUUBMdy28kU1pE1BAhO8c5WvuXUa+LD4IcbOBan1gZCA2rQvmUvg3PXIDhk1UVM4ITKL1iUdkXsv
4zJcuB1MUj4yaZ640Bj4fsfUivTlEHarZbfoDIAliCn9Rl0ok0OU2QBeVuqFl9VcurzP7QekF83p
UH8dMx+ltvFK8tqj+mGROjZ+dEi+oSTS4tObQw7LrxVpBELscsZqEE/tywdFf+oYhB3cqy/8GYMS
lO+hWitR9MTEzfcmOteOlAHFqcVzl7pxciiy84BRLR7E4G3zLsrAXd1ScArL7zBmzNw88/C3L7UA
IWM7r3Vf+UkeGvTzkseUgq9ScrsQnBLxQWNk2cvX0rll4fUVTfK14NSMvwyabj2GDZN6RsatVjKv
bgvKLWVCLMeLtFzS4liFzTfhFX6L3bj4olOHGRMkZ7E/JAXaIyQGOSs67y0369HSQThQGewMuKHr
u3L2FfzZLHyWYYHNcXvu+tIT+p8rIaE2B4CVl5bTTEAGKqLw0HtcT2qASE1mA9215rMJ8CTE+zyl
q5y2rUgSEFpyZcJQsBXWSvMe9j95EwUGQwuFPej//DGSRrqt7f53FxjRX4nUOlEG/z0M4ktel1Yd
4Rw18W72KttQD/GTUxiWY5uBS7WhUwwbk6HNSPOttaL/50u4PY6uV4CFOdlCTP24iJsrkKaku8w6
V2BkNMP4VniW5HFr++5Frr1e+dvc/Ha++M/nKXxVRbNERVZvPm9RxzYdOyk/ZqSgjYUMpR3xLSdL
3s67GMPC7CHE8nFOIQBO+5jlMIqxP09/iWW4HaRf1x/yB8QbWNOAnd/mKumzGEG1iovjZRJcoU29
iTP/kua7CaO0/qzNhK1Jd77ef4gF3s8qobDG45XMRicBH7rXOR7+flU3Y/R/rooq/38eJAxnb4qD
3kqjwszD/Jgsa0uWnLE3XXHZ0N7G8NEHibYFPupfuVe/W4cQl3gapoLiQrvVKVaLPIkNLeGxD0+1
grRAYoe7poSxNWsXN21yRw9NL445Fdr7Qnr88yL8J6/j31Pn69OABazIhm4g97jN+YmVoWZMH+VH
yXgc6gcQ2kbrrp88GEivo5da2Gr932gCV/jrlw8FFWMZQtr6Bf5LlsIyxCwpjpHC0CGQxEPdfYgO
m830dOVyoW67zO+X+D7/Gyj7m5dO0v/1yTcoTmlOpAfNvHRXmVn5DeQeYSspr6PqOOoBX/bPt/d3
H2fAzDHQqRBY8I8v0L+ai15rir5qWFVl7nJ3+bhG2Fb46y60fkHTH//8cdzAX++sDBIkStALACCN
G+AxM7VMsgp0HJVLJRRYqNmkl5IMMLwF4xPiqAV7fQa3LtVb73UR4ohgPmetPfHHyfrp3Qqr228G
Na8dieb0Qc9S6U0b+n5qldp6gmgsfIAZCzWDJCkw2tVUP8D01z1pfMlbN5neC2urP9XURSL0hiMU
PcDvlchgdSvJTxNReURjlu8zdr4hTBZCtdn78/lr7N66cq2YPhxlQQ3MEy7gufIup3bEVuRSNJSz
BFHjiNCnOojxew23WfmJo31IHRYNZ4HwzGhlTXeX9hBn5/hy0tdLvh8+ouKDyjsb9inF43OFj+0Z
GyGKgA4R5H2Hw18AckgELxVsLQRFtBKsq2X3eKL6IQsswPpBGplJunBCCn1VX4659VwOnoZckQKU
VnyE9p04C7doWOmv8TPemcsKDluk3skPeXd3HRtDVtddbVrjuboeMUX3NfVFwIiWgtQSvflYMgIS
gyFbVemGP8yPH932hF2DvTAdxu9woy2bTLkWC6260xhtTxszdFLr2jAa47lEH168QOOGAUtwKQWj
99I01y4gh8s97600kMu1dMygCS8nsneQdfee5QpE+iL/OY4oRcd7fUPlraOkY55bHuN1xnDQredV
qjuFucEiS9Y385nugEEF04kZm9JV12Dq33bbodwtCgixM2tvZeonCT7LjIAhtRyvJKTHK1kan2cH
y7Gqe1VzBoskNuFbq8X0qUBQmLbhFj3vnsZ00/TrnGkxuVKXYA7K5y4LyMGtPhM/V3yG6qHoRcKu
E+ziHaXMAD3TsV4tgR4D30rKLsPT4i3ZS51qS49gH7vBOmg/YNJUrca66E5FtcEvKmTqekj0v3Sb
5g3R4HqeMBsC6ARqlPF9uzlPar01G12c07M5UUf7I5MPF8F34w6qq9dbnGJfqAeblxkbxNhd6DFM
jFmwsaGZake3YRx0mKONCGkwGc5TzZSIYMddlro1qcKYiOFZspAHvg/xX5WBpkisKV6Gj6nkvaNh
cS+N322uDX/jsXBh4rLYGxPDQf25w8Wy3MR7LOLSmPxM0nq7KyB1PWvGEKOGCmQb8GaVfZgpafSz
A+AICRLNMZZAqekNkj9gkNwe8LmpQ1dq/7KP/WbbVLiDUGZwuNGVW1JjNTddLEGPOltm0H3Ffk1K
sIufg8iIo7D/vGf+rh75z4fdQMLoGHOolUZ0jmZKkoOkYBAYFPKmWc8HM2Xi+VGRR3zxrTcB2+mX
3rjraRm/ea5/uZDfLJmrHMfQZdYNutYraeZfh4XSXKLGSMb0LGzJzcgf4Jky/ie/ngI7tQldq0Ob
Yetoi88CCvCPP3+8ecPJua7Y/3z8TX04oKTRo7hLz0wOMN8t7eYh/gK4ZDZCYBP/DfQ3dMHCyAM5
HW6Ook3zJzzoh4LmsuJ/XWcR4091QtKHsRdEaulqzwNmQ0usjd9awnQC8AkiLariIDZ949AlfsI8
XQtQnyF0Z2EjNabiL16Wu/THuiYDewSKf4XIntfQA0wHpsoe+gXNZpoBe/nR4vLhjJ9i+sw3uJAV
8eGI3tgE3nBynBywbXwy4NADDv/5linXpXFTx/znlt2ctm0pSaVo/fPE9LOKTjoKmFMAcb4w37to
nmC7V+P/8DV7lE/SuX3lgBBP40l50486hqMgh+Ku2bQP0s+4A918Yeviu0mjzbb252u9NcT45fHe
VD7tHFZ6X/TpGcS7OpGJce6/i02EpO2ejgfrcxy5sSs6041mH9rDXz79lzErq+tql6ewITJUJzDx
v4t7nicBUasM3S7ySG+CtXBxFlrtZc04Cn65NmzCjYLPLFQ8C5nz4JBA4c+9Uzf7mipGpg+YcVq/
2IX3lhWbHlEO3tMLrJL9gOEnzG8WafKIaXRibCP1FVRrtJwpepTwgmndKeR0A5v4MV9bjgKsp4aT
/i4JR/Rh4IchboPtPQQQGb9m0KlsnzMjG3FRt55a62c0PL30AdFHmV2VICKz5UABlxo3bfyESSvW
WdiYB/2HXm7mVWi8adWdMuxDYct5zByluXz22pNCwjYZQ4UnVE/hfWzeC0/hKu9s9C2bDArYshu2
TPQQs7tK9c3XP5mv7PhNtuq5M/lmglRd1adS807lGr1q5lrWKjcZHnHE7tPn0Y0vruJ0QPuc+iK6
zWh5QoDIaKp1kvm7N97Miqp+NQBTgVPLuFBgNYwz1J8f9y3N5rrYVBprVPpwk5AW3m5lqhHHNEvR
OSNTWvCEKMiFx4v1SOdpXu6hl8jVJwM4pqqMEpS7TogcYWrcVHwDRmPUaCTun6/o9+vvX1d0s7vN
obH0iVBE4JyfkAykTwHAcnF6DLSz1MFLK/awgqF8QNrj51+h5o7TQ2vtAJqZYkbpVs4xA+upDN16
Csx1XngozqeSMBLFuWwYgMmMvZPxOkCbQz+9KufcwfS01BMU10z+0s3f2vNe7zCprPxyrS8I1b2p
Lwok+rJUR9F5gfaSwpvyFxx2RNnWFyzDTr1mu6RY3XWxjZyuUdZGxOjyUQfX1fZKclyqZzZadfIb
CB7UROmyR1mbY2NmLavhpyu8xZsCxnnithpeI+1NmYa/7J63ott/vgKdrwofi4m8dWsrk2X53OmZ
RN8reAahIAgYXCMMIgw4fAxuwrO0a/Cr4/rHA8KLKFlfH1w7OFoYJOhcJsfQ9i1I2StaONOpms9i
gAIUMj4wnJgBB4jycMfQ2tfJP3jKH6OPPy+qXyAyHoIlsZnpVHrSNWn1v5uaEvWLeVHn+KwIbx2J
N0vu64s3kqM679o0ML8Iq4JvwKz50m6bYk8jb2kBKA34/TwH9FydTMnlWSW8Iyd8ZRcSYh/zF857
tEzTjGsmiKGfg5SIdlG7ae2DWeual1mbkpCHkcp5hapFiNaF7E24x5frJg3G4SkGo8n+QiH/zXnH
9k0zaxnXrl2+1cHFhVGEYzFZJ8haBQiA7I6QlEYyeyacb3YDpabpZneXjuGm/YI0qE/XMUAvISJT
7s7Vg/U44QOAMkjFQealeAC1Nre6iBHDlkmxEn1r9CjYjmM62Yl/25R+rSq1q4QPGifoD2ZGN0hf
UU5VlY+ZcapDLAo+2IvifAdhp51X4uR1605dDeZZGT9Txj/wBjBIsNUjhM/SnvVPAdcQsJ0QUxS3
2StcpxpMr13/lxcbhvAvRYUGaZydE/9tHLjEm51KXYRGl5rIOF0IXbn4hfEgz3tAGrb5meQtt34G
6GdmKa/or+LmpSwPzGUjkNn6PFClm6uSc86RQlcYTsUczANdP/1DelmHwyrR7F7Gm4UzEamVtpKe
I0+nPfzSgTztaGfgbKR9T+JeIeavNvHwCVQZq4nMgf3WLGwPn3p60GIyq4ATN5qnPkjEqxwqL6ZU
hcMC7jmz6uvgMu1CCYcAp3siCSQM0tlpzrX2rnR+361CjCUbtyFfZz3X2ATZCODZPYEnGMKIpF1p
0EzsWcNrflMS9/AdcnWcWM/Qw3FKiLR9bblhsspVuFNvFfvaaZF4++6koxHoJD3hPCBep/HgAnhi
bmNP+Msg8zYKl/2LxySaBnYulDbaPwX1v+r1SMXeJUPKdwIRpl+Y9Ltc/2kVIN346thGRavdKWT5
bO7qfWPasbnBoqkqvMY6LJefOMRGkk2qAUUfH7PTMr1X1F+YZH6b7btBvJoXOrq+0UnGTf7Snco3
/PTrpeOdw1BKZe6sYB58s3GJQ2l0xgx3y0ZX/zIlu+JQy5tlF1LHD7BiH8bXOPZTKotyx3egRgGN
HwU6bGO4Ok8qa0k+yHcMiI31nzfV393W/1zb9dr/dVubugzNghHxKbZsqOntSgLEpigd94xbhHkn
bQXPMhwgszi3ZZwLkkeianpvdPONJn5rpwx6DlMJdNkgRyShlDTAAeB06TJvqh3FdN5//nzNt7qn
/3c/zavGQtEl3bg5CCox1MYh7eUT9Y4ALeiAUcD0SZEJN13dZUjxbelVg2k4/uUQ/YWj8r8n+f8/
+aauNvGIGONllE9ANsnB3MBWJeyjhYv03H7nmEeZEIJgNFfZGXpRh7D6ku97YSULd9+VR7bHe3YE
YLGT+LXBCOILQ7XGUV9gz70TRixtujdsVTzmfieSMFxlPar+pGwhUw0uLmf3dGNnZR2+s/HMcBEg
NWr7y7LRn5kSMFiATvDnO01l8+v2iJ6G6GnMd69y7JvtcVaWpBeGTj7V79XprfDqTcJkimA35Tnl
E8vR0wdPJqyv/0mSUzz8yIxP2PXgtIt4Nrv6BVx3pe3qDzHAw3pE8wJx/ywCKgZiYPXA1d3O6Fby
DzCmApEn+8m/zCftQTQd3UO0AR5r5FsRN2XIDtQm6lklSxF/VcGy871FHgS4f3Na0Ls5+Tcd8QWw
FErWdorccPFwiIsFf0LAThq4a75B0VDmrdj61pYNtBK2AjtoC2wW9YWTj09T9EqtDfNNdEoCNqnw
0qkHcwclAcCdP/UYn4oaQHPZS7NTq4lNX/16jcEZZ3v4FCGqoqLfRW75DI+9bZ4HRp4p+Y/NUVpB
EMWgx4Y4qLwuuiM+IPgQvP6IKDmSPSZsOfNGadjP1ymR9mDYXeqPT+0mfkx63S61N70OcHRBBZB4
Ih+4Y0aUHPBThP2grkD7MTHBPKh87wbIPN8tMUhIe8hVIeMShkqVfBoMZqGdUPCMpl8aG2NY1e19
6CWzXYw7zj9IAn2Cpep8AB0ZjXs4vKFjkhT1TFwowuyd/hFDyhO3MhslDNHB77fSFy2iy/4BN1m/
9mEFhJKXP69EMLrfrURe9yt0o1NV3HT/kywOrRwp8knrbSEiSIgIzPwz27cVcJUrGHauraPyI7va
GZFOg8NtX77rOdA7vDESR84kHmAis0rApM+FAvjrmMTs+siJxXMW3WV8X8RC6DCq5zZawWjA1COG
HqQFI7wpKz9DKSFkbLcbfvSX2jV1B57B1TndFx9xRq6wJSFho3AsL2rfQrfZVkDo586Oj1PitRjZ
UGYZNlQ0rBo3TL2Lbz3zeFUUX8yuuy4WKzELV2IsQSIwzPiaItWZGS8S7rx8tIWN21vF0mO6uhq5
zt1CRCXZKjuGso/RY4n6vrr+bJhG+oO+vDCF11gI04qReQ+23yjHYcnsBJeXHtPL10U9JkgSP8jZ
Eez2BZsQCAK4F0qOQaIHf0aEl4O7FthDtuzm+QNHIunEXBNj9npX4rixFfTzgAnTYveu+I8hvyzq
diH56Pe70EEAOpEgCpHsH/bsnG6TWIZTu4qFrRyth48iUAKDHIn8roC2yFDV2BRkBUleaezUtQzA
30DU4RFCnVpBBYQI9mgUzuULeo72UaqH66iLuCjxICSBOWPAS4VsF5bTLrjiw4fqXFyFD+OIQeNj
nxwhTMUcC72HYuA+2US8K7vuOXQVaOCIbph/V6Y/XggtxuViNz1e3vKJSdupeoM0zCChMfyZrCEc
hmv/UuFOcyXfctcy4fVsYuAn+QyT+CvqSj/CPGaMOaUPE9RrktHcYh2vquE4q6u0xRHhMCLZMVz4
jDuBfc0wXDRdSnufMXQoXUn0eu2Ep2TT2aj0K/glvvSGc5r2U66N/fx1bY41KNv1gZo6etKIXiQl
m6irl8uL1D8o18XSf/PB8AHhkbhUnZXBlNm5bAXlMfUFuEMPQrqSNq/U3w9EFVlPBf7X5wQ9AbHW
nnJHbADuYmvxWEmb1Lhy2fIaI3qbUKRogx+vVa0kaMabSQVbe6J2JH1girFslhKv1vxWd6WE6cpq
ID5aeRPgERXbyvrSi212CTTVE+M93Seol544mKl0sScuTjG78IsURDT4jqne6Jv3ZA3Nh2k6Wt5F
Xc3DOsaBL8NBOxtxVyMOR54Pldo7Y/TZQ6zePeuCH5e4Y72qUP9Cm6Ru+1JAfnu50ITAPrpgQMh+
Z+Us7pcovZN3YQhNwk8vAnNfcjrhUUmAYqwxALM8fWLiyvgeJlJySAaohwbcffhSOB4VW6018X4W
G524nkcpdafyXawYuHjV5W7c5mTAYeB5Z9ZBJjgK50xVP7bs7gNrLYbH1Sn3LenuTPWTz67cjfYm
dzbUL1X81XVHOcphSWWwx85muSnLTSa8WCbOlcqxGdbaFzW7iAGOzEYypCQ1K8EsPnbluWGGltJA
qKdaDS71GwqB0Z6Sp5kpmxEbmNNgoupMDVW/wburwkyjaAkF5EBbtfd/0sf6eVyNrDQJDe9K+Jqm
AMZMO0Ja+YqkxoEZOi2Dk6dbYrai1cSl8lNfk/lOaP82S7pWc/8d+2qYMDHFhEjDFOYfouG/KlQC
dqQkLwWJOMv+Z37P3TfUzKb1LQ+rAisv0W1eSfXlIC6IrerbbUiVzJCGZwmKkm1zH6IaL6ugXSva
pj/Uj0CvpL3C5FZcrDhwe0tOiiMWvi64CrnYzvDY855MDzq7p3Lq29OfzzL1Ovz9wze6JcHGnWQO
YxXJpwl/o0raSdK3pYE2qHcJjEekXEK7mebDBeWLyihRKR8gUFaxlyLqIRPTT2wIpvgrdmCrHeW6
+tLybTTruR3vp+weFzq/m9JN37KCmcUEqfROL1Tsii8Bkte8Ky5rRd/B/+EV/fNX+w3BgYeFr821
WrRM1bgpkMWFWrFZQukUQvlE1uSNn+Vuzn1xpz9Thf35035/IzFQvZpCmCgyb2YMlTLJathzIwcF
JR21i5jS5G3kn67zwh+JQKtsF2fvJBC6YDyWQCCjDKUePlvlQm1cmAH51HMMfMnhSHwmEMVawvMZ
ozF/VnY5ui3iOuNAX7bFK832gyIGwMxN/pxqr73xl6/zv2HDLwsDkhj6UvzGUN2ycP611GN5Lqqe
IdipZRGa6yjEN5Md8t6yIKQ+dfDWC2YpEKZPwgT3ToXPisjIR7xWieTm5c9EDFjWRkcJ3WwQQ+fC
BpXXZX15QP6XhAckOiLxbPl9rb6gqSSyRyFNEefQda376O+Wk0bOygv/X5wZuvvFk3I/sWmBQrXe
IrvFKnyaMdq5179Jala/4tc3zc8GN+2c2QOJGbCsxLK8eJ+nt0Y8GWTiAmR5egsuivrMHuB8Uz/M
z8ysNDiJo98NMPzW80JrCeJvHzNveQ41R+328TP9VN1f/ZzTiSElHM0RwGa57DvsMinu1U8hOsbU
PB9zxXOzpkdIVLUEOxQmdnNPugVS94U6SiMMlnRC7XPcTXu5OywaeRzn7s0C0QgDvV3366xHF5a8
IxCCs2k6BhRfhui5LQUhYw2A4NxZDB+aAsMr4RxNgb5Dr7FvaT5LW9ogxylxNq9dDXHyJiU6XiKL
uF5o1zKAA8OeH+rYI/xlQRTFl0lxYuG+UfJxGDWRr0hBU23rPpj0l4wmdiHbpnsQHuVpN3YnNHN9
czSj3QB1xF2koEZqWGMquhPtUl1Lc9A///nF+t1UDIsnEbkFboUi88f/LsRWMOVySViIXXEUNRuY
rd4vpABOW1Pzx/lt2iGKKcpdAqNZaHxhQY22UkRmdghW/bn7y5uBxc5vtkzpOrrG4MG04I3994Lk
WMwXfTakk3BMw4C9sDfvw8uWsgEJGhLQihfcoU2RPUR+crZBW5DdsfhmeMWXUwT99LnhREiPIo1f
4+E4OFh3lYEtAAEGbXI/PPDqZE+pvtJe0M1pCA9kt53ea1gu70n2vDTYnm8BvRZfbj55H+W8gTW1
NVbTPQUtnan6Y6RI4bxYv9M30cW9UPCvRAWUBYW2S1RpB/u49ztS2SlU5Z2QrJpsk3SodoiKfqyW
t6J8LbVP9AEq4agKstjSTb474BLerfe8+yBCJQK8gkdFtiY7wnJK2k1N760RxyPS7vjJdx66urG7
WGdF27N0CUFfhUuA7nQktF3F+g+3E5cWyNIIO0NDJ0LwIa8RCOVDRAgJA3Z8Upr/S9mZ7SaubWv4
iSy5b25N30MCgXBjBRLc497YfvrzOefiZFGlio52aWupUlUGe3rOMf7xN4OQB+2/mM48gnbi2Tx8
SlREbUUD7QOJOcEj7ApIn6x2MLLm4ZYxQO/jNENeYjEuj00SpB7MFkmaEhZSCr620oQvL1jo7TSV
3+QAh6Az2I12RZ6zxBdinwOtozo8FiKZL3NkNkI1hY7rQmq1GwFFbny6AwOvO/HLpNf8bIKJJS8U
cnXvywSlz6h2p+b9t/Ps7+sOQlkvYMcE+Qn/kD1Z1lKGEdukHVjZCVvLKmR0qg/O8c4JhvJehLjg
LxVnlKZb5es3Gxkyhv5Y+P0L2NtJiBpOnc+TJ6FRLM3TMP6Vzxhg4SdkcA4hP4hH0hUD/QcM+zeU
gh8SISffZivB5+PGcA+qP0oGAJYOgfJWPWBA5Yaf+JtXXxUGs/dh1Q0sb8jkoPgo5WFG/brNN/oX
BTVkNWkvIQEk+3zcfGohwqJBTK0+aOEMXtUvZQHlntpIH2Du3gyb2u51E8z4BjUa9HyIRTHXRroA
RkM5/FYRfzrqxQiv8F9J1iS2aJdh/4lJ8qGGWZAOkwOrV6Qcxa82gMJsqx/qDZm4jDqdhuWa742L
DLoc9yqfOh3AFRfx+43tLh3YcHIeW4GO4YgQorgq7UA8uSwiO9tWe3z9MGFMbNp8SAJvEf+rhpV5
oCMwkVwOkJJyonfOqIuGEOTZw+9Mtjmk6EkwIQtt78yYsohWGi7/gt08ZrTZlOS0rcZNmaNqYLT8
0o3UC+QwYCJcvPxBCYu2h0OxjiO2a4jE1OVBOCPr3Dv831ISBsFFNfJm6Coehu190c6oQGFf3UH7
0j6iwo4wyvbt6BbOylGz7h6jDM57PEC5o2WDphn6eF9jmT26n/VLftAVgk49Cx5ZMIImFndDjQEk
3Q7XRy7WohayPYp3z6ZlABbVPrtPp7CrDuB0gBBJhCOCE/W7+Cvfx/wTt+HtYWjH6K63xPn2FPxR
08hZZTyytiLwGQFIPoNbnhejFtFea2ufxJjro9gaQnPP8WGIxoY07I0IuIXLJoKNYFfUkRgxUNcA
w9HVk120JqsBympoy5f6HbMBBO3WnsZb2esjA0axjXuci9qHihpJziSdyTo+DDaOK8kBgUzCPKMd
dAgumoF0cTC03zucwnk/AMSTjf+OLmxdCn517HGsWgxnq6Ef2pgw49dLcp5U4NqL74iNhXcfqKfQ
i54BzdlcC0RzdnFj+Q/DxczXhoTvUa88yqG6x5ia1XtvwdMGLAkWBgrk2Nr4YAtgKqxnojLGDJxW
JkcF87IXSoEEnTPv6DVmQ2WdinO5AgQdoXq0mB2pWM7yVnAVDpABUAw4BTqQiIQ71kuHusVGz8ly
NGGLAlUyHp9SFus7qAgo0L8yFoRnv6YT7T06sUzyazFTrwTsPfr852ndMH8b1c0U6gx8QkKrGBLh
8QDUUY1qbUAD6VjDvNdk9j+izvNv0tWbPfb+tl2qNP+/MHyxif7LfvhzOT2VyFYW+IF7p7gMiCNp
SZ6ciiSREBxOQN6YJYYTRPBY8BBg2dJj+5TPfF8MFoHPcB/Enp1QXKaQSAZv7Q6rKLWjcSV1muws
84X+oTyxpIK9NtaOkYm/4tikU3+tvtKNW53bA5tVyXjmezUoWBGMOt5SGTtIWz3D5NkKS4egJjAZ
qHOPI9PEdBB4I59HxJKPhyfWM4V2y+Bigy+yQ3YmC/gGdmNhTX3WLtmLdSJb5m7NSmKNQTWI+lgb
ixxBOUHAe2WMbQf/Ovs++hXeiftSaoGSBvQD9YlSLXlTbyhoDtoRbZX+Yfm2fOt6cps/J5T9zTiY
nyjp5BnTnAC1bDsqaH2lfmelGGUPfBgz4UP4Eun2FdsI5ixBlpXVK7Rs5E/xnllty/uFeaE7tDTs
6ocNh7Nl38F5xuzf7Mi43BA1CyRbnesNszjLsB8Pu44hjfUslAwzHJJQHEByHwwxXFHip69mC//Q
dt70t/K1uUSbnCxdfAmcGyYnO/8sv0dH4YCv93IJgcrMYfBqO+z/JCodUiTsblcg6Tmj9WpfkyPa
vm4UNMNkzyuC9Dwv7BwxTf96sEne8WUhDQgV4gaRkli8woLCvrE+YzUzR81EHctWL5tjJEoeOdGX
noL3bu50EwYB4mobLMvlFACAQCegTB+4l7ICy4FFGhl18RVaZ7pDzFm+9Pa19cB6w64I0mgyZs8m
nXLkfnLrhLNPGB6hcO/iJwIsWRy3G2vHDITaSlVsHSixHvvJwKOme+/QQQrEPut0FnCoHyMigDAE
uF+yEzC0sn4Ask1QvXUYqTyGnWbjZPBAM8iLCZ2aKmFvLrIp+zv2YtmWA7G5GfPHkt8cm8d4770J
5GCbCzwqiaQ75W/6KV3L9UDFgHnDzUCf+648+riYkl6wWHef7Yv35R3ycYI1h90L9asZYwGGHsDF
0nfl5yzg4MvD8OpukouO2zp+KDwYgHJUMCx4FEDRINHskBjuegQMlmY2h1f6m2vnX4gUUFvJUsLp
n4EhMoj/Ng+gkImuO7EITDBwX+AhGa9kNarz9s0BQWV47F1lXlE7IrQx7Nlh8LUmGfj/rBcwemgJ
Bix91lC7V0bWjalU/lKv/ZPyToIgt+DfzRcEj7/scQpWZnxaSEdwE/77ea1I0xIzCsXtfcl9SmfK
JtjDC9U/Hi/qQbw1901+cr6g6XmHZhuwb/B2EgJbTxwKgGpAHeY1i0dEZ5NM4IJAAx/jbyxdq5uM
a1Q8kC/tUcR4aiUsGSdFS3wErI3ajCo2BJjzlCrRwL0h1HWa3uOnRH/LmXlh28w0m/hD9Zzdmm14
UV45l3mebMXwmXkpYKlokt1cqVSds/RK2iGCbikb9vX5DTksFZ3y2m3YAMEXmPARaVG88UE9GRcV
/kpXDXLiEJshFFh27pZQWg6oFR3L493ZQvlBJkBczx2W7qG81FPo18KLvqVkNGiT4OycrWMJpfrm
UkCB/HKRmHqiPwsYCsBRxNKFe+XYDSlJH/zb2rJ9Exnl3lrQXWEsnmMmAySwl8vkheI1vgVLTgPz
PvL9QWj2d5avJrxWNwcThnYM5HFiJ+6333yqgjYwW7qmEEBwTnj3LexJiV5gBDzAClmhFANhWVJ7
xHPkjANEfHc4j8N7jbkHkuUB22CW9cUvJEkGGCBocQmljPnyiMMBhy9+2iZM1EkDRsKNIazNtEV9
i1DTHihLYM7VcIBRvqIzpXckYaKfbdogIWy/X+27/KB0wHZYW9Y6qg6skgYpFRL2HSNEzQrTFkAy
BmMIA4op1o33vU/RcMOjaKeyGcE75pkAqYMlw6Kkdr/0VfwonzJiaPoyGgC719+G73nHpj+8fxTR
mEqFHboGUXHsYmbMM7aeHSj8/9YrmFmAH8BNCd0JMn4NLebJJZOzumIT7QPnjjDBGos42y2B+Cib
W5hC+TR72DkTiU8PDemhwzRpxL9I5Ya4w/QRK49Lw8YHguaZrBLNWqDiD9UhDXWejtCMpOS/ceaw
UKcaXAHgbwN7rX7SFKHWDyaInA1lJiLJSkexvACkAnLG4eeuTTxsFh6jgELfGfLfJCeQsHVEsa4s
lA7RNzc4NVbeCaOg/JPBhlaO2o8Ceh/YVDwkjQX2igHLeyphbCAxtEJwBhY2amNE7hM8jSQgesLb
13H2wSOHA5QerQNnZRAPI3WMLMgCT0AbExOFyr31vREOMiK8Dd53YUQIMtoZCD4tzzF67TgK2lHJ
bAmjG3Mgu5MGh6uW2Bw7Wusznioib24a3jZMd5m6VCcQ8RqrAsg/+/rSMQtMMI3ndg3E9/743lvn
BkyFmupaizPlRk8Svt+R1U+0ESUzpXFAKDAymtQWNzK94B4SiHUOKAZcDi8eW99m8TVaBg7YXhLH
aSDBs0uNOFTylXgOdhUuDUB5aonzfZSfy52JqMbquyqAOZgoVjyyYCjGve+NJ63Ynv2tjLodlJBA
1pDBHLPZx8D7aoIFRmvi4r4rv+Csa6+MfaVywjyQ7QYn/A0GUfnBF4bUt8K7yTtzwTGVd8EE6luW
J5CUZUlu2Ur4JASAP9+98xcL7h+JauCSePJRZLVDoGBcUegQocc7BGJSMeJyDS9/k1Q2/WJx0YQJ
UOu9t/schdRyCJ95haAp7R6vj0/pq9xRHrAvX/ghPFAUwPxqL8o2OTYcqRfxYh4JrQUkhEG8is5U
Jgiw6eSiesSOTEVOacu/itgZ3hChOIi2NaIFPin/lY87yb6oYZAWVBwNw74wIrGztsnUzvVxso16
8XhvDEo9d+1gswH5mTeEYMpZWfEGBaXNeFfdm/T4tvHmkyGxb95Ya77Tq/vdbf1mgrHaJoAkHQfc
JbwOD+BAbjFIkPxgOHAUFyaw2yzjiGAxs+AxMANQohsKpt6eogooiGIVeP7mUMbSykTYqtnFHOSF
uPn8GvHsPjmIuPHelyAPIvoc/sIkCpa+MYxv3ScnYu+xfaV+wzkLnskcz0wOw0k6iebeDnMwOBe6
NREew6SYUaTlSHqaocEPcXFn/TZDeRnkAyn7fgbbVLfp78XXFNiBx9JbRQXI6GnBcSSacC9BudKz
vGAEx3W5+80aMM8xbfckHfjSiOVRijFgwoUMbdpMgP8FBrfhhjMBhO27lMftElDLpbtKf9GaUif8
pYxA9EzAqKab8M+eaGeSVbZ5Ihnd1jkI7Ign0MvijdrLfwk/TKgzLCzObzaGa34SPsNLC7naX/gX
E59720SbvQoO2j5pbXoLbna7015pc07Cwt/oC29hTsUj44IZ4jR+u3yv3/2+qYpo8W0KEX4PkzxO
YU6ZGLEe9onUfJg3MFLF4oUtiylM36Kln45uazVTYywiSbn5dgxmrIuZJ7/p9eRWDiU2T2oGOi0Z
7zwQmj3iGN7gNwZ/TjsK+ReunF4ScY1gMxTjQGQUHYD0qBkL+/EC6GRdOPENa8xm3R6KfkO3sROp
BDu4xNKi4kGxaksy9jBOsGuOfRgt0qRirMH34IjEHqL3GbPO9OSJM+/WHEEWDxLh5CXAn4Yw+1G3
ltbiDKHl2NyaSxCc+sY+pXC6fncpMeDd6pGOiy/YINZLxbbLCYvqADGsLWLWP2Lu0J7uN34bqSN0
xpk/48T0XsoPa15s77v8QIJzhj8Du5Gz4B02PsIxThPpGb+XbqDBE/qUp9CfNnC6F4k/gr6Jh9dr
Didb2lLjwaW3JUwzcBV7zTYsxlmfJNtDD9y+nbTmjIeWyJeCzOrsEdKczaU5JF94d59VZM26M/NV
Ols7a8LqTzbRzgKD7uGuFN7Qh8P5Tw1j0mDbd1LStGG06778q8jpxp8W5ZFLuOFZ+8KYelG9Oi/F
sSXIhWnGl7eCZ2tov/BG/8IbIm8J3T+kvZ4wKD0RHDWzTRrdxDcoWrovgi0t6KhivhlWdRN3P6rf
4vFjas3INID2+9vc4nuU+9+JHldHnEhYBhbF8vM89NGoYfXIaD28pdCtq3iIdYyCOaE3pCAAx+XA
p+MwAGKpzFncHNZw+whERRBGSc9YEjc6gEFniLkkxYnHJvvZGX0pmEIWIsmC0hH85Q3HGcw6NaSh
zprKsfFGdTyo1f6XrpN7PikKWzjW9AIv0KByKEJuDz+58IDzocsv3j6mCwFKxt55k5L6sRWvHNXe
JbPYsqnKbeUYf90X4KPCrjixI+qv+RvNOODn8j6PdqW8EKccfC0V+hfuJZiQuLT9hR2+N1SkZJM7
HD24lgyZXrFEMA4uc/J+OKAqGYRuoBEwcYGIoOxV6ncFrW3/QrdH7cCph1EB/2DdJ6AN6OTZriOQ
vmYo7HAZyXD8pRv6rRH72wb6fw/vmcJuGoLZySEPT3n9blbH2Zq9zduC5lj7ALBffcmXmGvOnBdv
5X8wj4OvtYjlQf1FPcaJ5kHcHCQ4kO4p6dl8QC+ti8EnLYaaOri/g414GzaK/X2K/9isjQbthgiL
1+qqvjIedK7ZlqJGVgfZTLwWV9QX6Ja1kc6zBnJakhII9uJvTTL0hjn4FactNL/GTg/my7/vhdbj
an8sZKXXF2Foga/502D/kT2SRoYovGUXbqkkMYj4toGlrfGwzrkvaPx6SHdTfBATSQsHUuIqc3oU
qlmXCvVLOWIUxP4KtGHu23d3pa0xNQ3YMincTRjcZAkLFEej1sRUiUR2ARWuNUjbQxrPw88Yr52t
Pg7OVdKD28kxWA1/MxDAluXfX1N6YhR0slbfs1JAsP3aXd37xH2DwlTNlWicg+vy8MGXet4qTdW4
obkpRjov7rK9sTDyfYxf6A0lYm9la0zpHMVbgTEXXrHeyDrxQqafmL5iLJWdBfJlaG/JaD/S8UWf
MS7hkx5VNgbBTZxhkLOgA6YLPbX+AC57/7fz9+6FF2/avFTpqrzh1XOP5vG+YxvxGPABIQ97tELA
+XMUYXXFeRCNtHck3NPyjZ+DhXXCiKJcudUf6tK/uoFNaZ1sCDf9wiUdM6J+6P2Ql5SDvFcni0N3
6ByT15JGEhBvp67/vazUfm77x7JChqtioKDqsvFUo5C1Z3VFwO6soPJNbG5c2o6RX+CAzPyIe07y
7lqf1wtvnPRnJj1ussJcK7Pvl/uxW3tv/qybeOr4fmP0D3DW7Ipxkw7M1xDLFW/EpCYmWv1i1T1B
Goef4PGLb6H8p4KELf7HV3g6YO6tYWRpXXfb/Aof3T3er9KrOLfG7sgbqzNnTAdOYVG86xtjV4HC
/YYXaX9Zs6SdEyb87fIi6k/3sEwNISlSTAZSptGnJJwq3ghMIMVxwh9pGP0Chb6jl80wpf62g0ih
ULJ9cso7FErzqJs9rtS41mpLGeNd+LRQRyHf+YADbEnuBMdP+FY0KDiicoJv4EHYvgapdUQPGJRj
t8LLchxC0KrW9+AXupTxlxus4xWDYQsiqD4llzX0Y4LE+ogN704d21m2uotvzsrYsCSWpKqsy1n7
Zp3kmz5ntBhstWtzZSOe3bfGSbwpYxlyKsrUD++dOlB8wx1VRnFhEws9rNbK1PaG+agYGjuFooue
FsTF2eibGKB4TE5muPfAHOiMsLy/UeRIrR1i6s8b4w7rM/zN7gB1u1tx7lEu/TLqsP6y4/7naz9x
MNwoqGMlZcofrrMPLIkp+9g8z9HW7KG07uTc0j30C6Ay+YZxcaHbORtxTpebvDEpY0MC/GpkmyMo
qAd6twHRoRaX+Pid/cD46cOYwpS/g7se+8NdnWm4YzV9rYEGpXthUAXl3cU/a5B/0JhX+V5gVgFO
R128yy/pa0wXvMA6tMaFkr7zHf4gTRHzyUShh4dOb4ORwoRAuUkurIrtW4/6YM4hG1jiUprgED70
U/KCbDiTLrgWdrsWhA07A19JBoymiGdxfhFxfDPF/7vn4PfOOSbKmkUY4fcL/WM9EZt6z1JHFrdY
Zd/f4QepM1e1qzGbHjYxAoD73HjPf1Ppfheaf1xWMwglV0yjn4X+dxnngWEJWtSIW/qUJt+toi1a
aFCLcvHY1nP6ynYcljOlQ4F/aKrZvzfaP8pgixenp81rsAlUQ9eeCDRWomkO3gv+RpPeoNIMTGSB
uuKcIOtBB+1GXcuB61gzM7fGdQCR1zTJNDq4QYvP8tyJt3FEOuu8YGL1yyd73r7+95P1aX8i9hN/
oPNZplaC2ob+BsseUn/hJsxz8Cm8oB6V1jsTedZWDjbVb4azyjO34/vCFsuAbDqZHLS+f/65Dhzj
Lml3x9voeHQ6tGREk4mc8TJ03CrmxeHIzMp0bBhYihIg3DBb9KSj+ThXMRicu5Fk+sk0x0eUwRUj
lwBktGR+VJH5094x3cbLyvTybSEtrx6rvQxgwSS3VsBxsjqlSTy/10dVPCTqL9LRZ8ps/80Mgist
U+kDTL9PjB/fTG1VV9Fqw9vI+uJBDLB4Ko1xQLwuM03/7Zfn109Pfq7r54s9TVeKtrs/yqS/GOez
5AB7uKfcOvuQc+KZwEireIO7Ocx5rL8dDdIzxNFfu88mx9jMIKD8u5z78UUfkvowTFXwNqW8hBhT
AIliIpdiGpwgnFpVYPu5xJC0m7jKh9HMNfgTv3z952HN80d4+vpR40Z1KQX+JgzmKQQUP/4kLxuL
gBq7YUEATSD/NXKzCU/BK9ZGbqzlYtVgvmrial4A8BZMEetEG//7g/32uZ5e+HucI5EqXX8jpKfY
OLXholGmovEmcIAKw0D4+vflvivj52VAWKrYk35Zes+Vsy9KhagovE0qyXyAjcIijgXeoWtFIAHm
92TzdcYva0/+6/P/cdGnSZlWaTU2VVy0D8qOabkKHyJwoNgCHWTDPh6eMyJYnI7AtjAc6HA5fB1n
LGJx+xRGExepkOY7ld9T6VzCI+1AB0pwyaY7iHL2Cxbx10fy49M+LZXWUIxIcixvk8vLUFj70olH
gvlbb4eGocSvj6Qv/P58JJRNPYGME+dpg0viusl6v7lNCRNcUbZZpw8zerGiu9xrTIzLbQgh3PUP
bXMfmfXrPbk8OAnzDJuw7rcyuf9yTx9GE9logWF0A05bf3N+vKqR9ihFiHvexgOS7m0gdXrivLVA
PtxZyNZhKF+asZIVeaRVhyBMmJ6xbOJXyccfghE+ROZ0kkGpud/Bo8hWeKAk+fci/su+ic1D/0Yz
J4az9NT9yXqqJYnaeRveYFzX6mrLJuIb1yTc1/ovi+Fvaxc1A7J+QKn+AT3Vd1oYiIEaV97mHh06
TOURP3XaHVbB9uGfdeLaXdiaHTHBzirNjnUyb6oC5G/jC5BdOakeXyG2O3dLGJL/EVKYCiB7pub+
so/8US5xO/AhUBB/qgofV3latYUspq1niN4m8Y9Gz1ZaR/67YoJXSse425bJl49lcnKUkZL86phI
3O/TujGp+cGw9V45ze4iPi1iwnGJETNacRsxvGLwGQCQ6hBSjvJ9WWMrsCAPZmkwq3W2WkOCqkrG
yFA+AykWJcpG/SCHWMqNVIIBzlK6Msm1WepfBFxIYE7eTJo6d1JeMXRplcUjW6SMD5HcTeOppFzc
dFK96N6qNi4JBCxX/MjTXZK/8P+awJzA25pnMnTcW0lc6z6AwshUPQfiHvjqBPIKo5Z9yMwDR+G0
nDJbd4lFvd5Pj2SeBa/5fWlAb/HXffcwTBlF+VOhmRNWViH81o7oqCWopca0tC7xWqsGgbJkdCXq
C7Pzx5jxdPXCiSf+nWnYIfuAm2rwx/NpmCwUmCzW1PFea2HotlPsP1GsJZCNMsxHir0eX3Vx43Rn
vRtgi9E2Mwu5XDOU8r1P5oR7ckSGuQRKyqviRWRY9yjecnBS5FlrAXZPxQSFSY2QM+GJCZhhAd5d
gmKpj+id3EidKtKdOYA7013szjuwDXkOFjLxB18B1Cfr6FY90WPm+2it5DdHurnSm6HHY+azSvXo
KaGBM4a0h6xlTRnhzNpwwrRSM8fQkR2cK+JV+CUFG4uXBnePL6s49jb40+ZCbkmfzXLMmunjsQ+B
GvXwSmC4G03gQCtQIIXwIKUb/8VikiriekWteScZBFqI93GHycQNhWTBG1kFFjld0PRKZeQ24Oha
PCxu4VuWZ9PI+mBMxarC6lGch8yz+9FTHY8eSjFSKAwTF/ctbSxWSwBecjP8sTqi96qARv0l7Xf1
RheH3S9EBwC7dKXAWqPpqAzIhPBickavDCjul+IgjoQNYAizS3gM1SE5YI4uv4dL8dQ8hpxuQDYK
Iw6Y2XgIFHBoUd/1HEN9D3LcvHJR/z5Rd8kt9gYVgxf8KdNRhaqyV6iPLWGMIT4CYFJw3E06pxnr
vtLM9o/M2Bx/1mD5oAx54I0070cg+cgC+MvHKlKKF6piv/oIxffy/v4gkiim4lWxJu78pc6I0jDR
2LGwASgGGZ6JzIT0yhj4VUowDFQ11gb0ryxph75LqAXaC6hhxigWZjEKY2+NJTjpMW2yj5mc1ll/
rJfQnz4yHFEK6MMiHv2VK/YEgzScZ6k/EfRuDbLdRdzzx8JCJd3bcfNHim5rQI2Cvz32zY20o2rE
bYFs8ZWjviD1TpQvofzw4CJoA8bRd32uZJMHAJl6/9DWSfySpq/ET+hb8pJLZ0srKwjbRtjmFBwP
ZWk6q9ZA17rVcPwY6rwQD+0+08KjCSYTTh8A7KR4BdLOIAZwzKi+fIHhSxAKIMwdY3HGyi2JL16Z
kecLhUBb4GgpaWNFmRMib4jNoBuIlTAkgZjEkRd8yb3mQMdnix52+NgIxEI9rFPkkj3fM5gZwWsj
7VKGLg+BZ+B++HGPrt4R+1AWQIJ8QcHrrEhutY2zwmRQx/5HPVXFpgDw4Fxi/Q5I+5qt9LkoHLO3
O0Elvcuc2xA0NkFrbUZrbxljdDUON+Fr0M0h5KJxdMefxoxmrpozvC2bY/o4qvApmUK8kV44S1FA
77sIsqYJLRfzJ7wvPSLLJ/nWCUbhhJzUhTwX9AujkgSJRdbs43nkT0J3jAeZDJRau2tHeQeUKUYI
j/YOvfuL+ppcu3G4RlTKi8LkwDBXlY4Z5EifQC9CDAIOrY3xQr8J1xSX61fM9lsVMeu8RlZXzyFV
GuhBRVxYQFCganrBEszWOAEJjPxFs0jkT7xEvPoQGWgmQKXxQVU/S2Tv+VU0D1F9EJxlwBbkDRkk
msug3ErMc9xyYgZnLcB4hAw3lPqCSAQPlF46bMchElXEw+fiyg195NbK3uL0nTdNz+VZESd2qF3l
TaScH+pWOuqPnYcv0amvlNbQe7J0iVdsTKIpjgxFvYLCQvsJD9no+c2THgolzINd6xGdQwffDiRU
0wSCkiAR+jVHRaqkozJcGdlrhBd98Ypa25nmNx1joJWcvD+8B7a165DJCz6g3hbrWuEdU9PifvLh
jbdRhmnx2s3fK3F7tLILM/d8B+vE43EGE9ecpMSlqW8q/Kf7wutWvICVN0R9xSGyTwjHjPmGHRS7
uat5gxwLeOKs7wPsZqc1EUMHMSFEfkBpXDYgNEME3sb9EAUTwVsEX9AMSTRp8P3KhAsDF/LJAeOi
LCUdh3ekIbCc80WZ+P4kyMFVtI+HcrAg/bXp3C2bYXuRtRlECYeQAcgt1l4D+sTfDlsJW1RnBC1W
8RIDRHcVKLuR61wEc+GWr9YMu6RKGkELnRTt0H3gprAlSs01Fpo5qYJpbr1Ivccc0zvlCFGBTLUG
vnnFKP1LkBaOC5GhRTDsbqpuaTz4btNCX1E15N2pDhYqxAJQ1DsjsI2PiAJRvw6/ppsh1ES+G+Xn
h7mjyOkYrnVDt9qm8kJDGxSOa+f671JYem4enuuuHp78Ua8bclQUUZCBkiGT1+wmXXXXaGZcZfcU
CB/sVdooCTi9IaYyjwqA3Ef//gT6nwAolZ8p9TGbokrf8FSNB6qVZErCJ3DewEhwGinH6pszIUhW
g3/Fa+x/tA7hlRBjt6U60uERsi5C/JDu5iyAabBvhTXVmz5JrzcWDOkiAelFAx9rlqac5EsZMgrs
BWMDwSHF/mmIUx7U9S9OKMEWYsTTnOaQPOKByuFuIcXvclumchFxcxNwKrj3FrnNoVF2RndGAq4z
fmWCkQ7Ui/h4y38jskrfFmc/m6j+oQDtSDKePTigyU/9bi4IaRv5TCSdcKpa6wom74iMER0SbTcF
dWq2xt7DsRbHhmqcU4X0WTdYm8eY7FEHMLFiBOLc584XpU90a1EBIPqatY8YQPa17JQhbl11Pqta
NiBUm/GXx9BKHyUfTPQolGRzkawb5ctT32JqoWjTj3t3Bgw9cSKj7AAjryfGycGCN7px2svzasRx
IqzCDpEPxsgl77ozhwNZL6p65xP/keAxESwILYr8GbIynE8l69hV7dgQR96FkFJVGsvYdMBvwt70
jnGOMS5Cqkx/zSGMbULw0t1kZaBMVAZG1RiXCbRLpWjDC1UIT8pxoXQrvCHHmjDKjE/nZCIJbxbw
3cLmRAYJVA0smKwPVXkxzYmXYs3EHHxpBku1r07zVYvKaielNw7SshhHxbgj3yI/MspO6RR4EMK4
EuYBJtlInkd6tWgXEjkdzY2E78cSd1T+NhSgZiAvoYtXEx+8Hg2BF38y64esJi+EpYHKzZGnhDig
RZpCnA29X1x+5We4s187vE3YlZumpCnPoza1emhR1vkEKBEWHHMnh6QnwT/QMWnSRlq4rDFaYDyY
rqvkRc5PBhMDDHzIXGOech8x/NA5XrVxtlXgHlrTmIFE/fnvd1762zuPSIilLaqqImlPsx5flWOc
C+p228SbFqVrMiHlSsmOLhhBB8cGnjnYNLzJDEb8pauwSEjtf3+G7zjsp5dMl8ChiQvHaEz8/vmP
na8slMQt86TdPiBgJunWyHc63ly+Q/JKdI6YqUkvkmmTuGgps7iaudHZzIeY5RrZzWsuBYIRTYcE
7K2kaNbJ2S+f7w+kjQf5n8/31BGHdV0wEMvabQnbqMamdOtXJsSmreAend5bgrnKb6vnD6T1fy+q
G705M2iA+bTzxIHShk3MTanbNUZ+YjepiLIxRj65ttnQSfcqGuhZWS1hdaTot/79TP5iwMl3xmhf
MVgXvSfif08jpWm1zOju7dbDnYMGypQ3IuRXbewjC6llHOAGtbvUGiClas4QAZp33K4krGDhXLS1
ameYMuHtKq5CckfrV6XdP/wX/D/KCL8QlGKvFcecREwsymB3/AjGcrzCYN0reOiYXobpL6fbH7DK
9w39v2/0jDW1SiE/7rQ+WzMfd8Kqbfah+6VXK9OYaOoY3URGgie0DsxhGnazf9/PZyQSLEfE7FCX
e1M684/RRxxmVaEZZbSBiFxY6UDz8Z7ayQGZwzSQ9brBBvTfV/wDxvm+otpj9EYf//b0YtdCG7p6
kXFFcaeru65ZdiIHBxEsk///WICvJ4sikw+di7HVyf9dLVKZPjCJC6N+/iEWX1376oqTItjKzQpc
WvWHJRNtjmmpodkW2KB/HUz85ev+5xM8oe+lEMi6UPAJ7jhLSc6LJVZTk2Mxw0zIDAnyXdTlykAu
FWQaJRwicKhp8srHfZ5ZV5KZwxyu1r8fwZ/v8NNtedo4OiFW7mVO+kje1+5TBm1CjvWYOq+7K+O2
mgySFEUvJhkwiyqCxEAW/v0R5P7O/2dv/f4IuArIkoZJyPfPf+ytGhYypWF50aYQljqD3vsDuplF
y/qYKAk64jqe3uu54S6EfOL606wZmt6K0JIMSWNeTKoHcVsk4GG9OxQFQOHfHtxfn5us67wXfMI/
YoJawZXMwuEWkUiIakWWydzuE0ssyB3++79vxl9eQllC5WOZJueMYj2t0sRyElH23HDjpRszHLmY
tbE0cYrEAHVCIlGOfuvfV/zTlpzb3/uyMASWFOWPwBKhTVMhFfWAoZBCwAS9sv4CKOp7O69EDwLG
KZibEs8qf2OYcPCgCDdNMhEdY+L3CqgShs7t35/pj7KEjySLoMs6M7zen/i/72ouNI7X+ErQZ8Tw
ujrampsgi/0y/PeF/vZof17o6Xa7QSKJQg1mSDoMUd6au2ZEybIXiWAqXv99rT+ap6cv9fT6hw8n
VQNXCzaOMvaMawm9qie3B7/UdL/du6cXWvbUpGxL/tme/1FtQAHZUfusVumXwchvF+rLth+vrdQq
guhV3DuxPROrU1Zbr9s42dz8zXHytwv1N/bHhZS0tkrO82BT4yTawWEigWqaR9M4Hf77Cf12of7n
Py7UCr6VOqYabIJ0B67N/hM6N9m6/JoS9NuF+mX540JBjf1wInLrQtTJnLOcfJyzYvYe1bv//1fq
Z/40zSSsUeg/X0kN7qWTBhvyzXLphaXtaiOC336N7/rmD/zcxRkJMciDWADzDYvn75//+E5RHuMc
o3G6MfOW/4ez81puHMnC9BMhAt7cSvQUSXmVdIOQysB7j6ffLzUbOxLEIGLnpqOnuqeRSCZOHvMb
RV0w804hMehxjdwZ3ioR8PnuEeuxrZt5qwhRPc+BJUNFqfhY7elL/i0vQgvTO9oZHnh3DbcRlbZz
og3burfi79V/QIv5m6Z47IpHwAv0gxmX1gWN6+Shrp8UqEuuab33zBJB5FvdG852HhTPCiy0Ehu7
WLrl3xzcO8Z3l3f6c3I63QDNsjD1A3mna9bk+/ZqJzeRI2cDmHV4mlAKqtJt38cYGX3kHSpdZrqh
tFil9pPvL4adNYaHqoOOGaSHyqUUz5GE1RIDgNa4NTx/5Tv1UtHr6zhND55wme8ZdanldVDamwBM
vuf1L5FiLDItwyLbwoeg3+KEgGFHy8RAzY2jyuc/1MGaUXJVxquC/3gzGjcWLX+1LLZZ9hgiU+MX
9WtAY6CpANQqEMWK3j0pXYtxRzl320yBe+KYoDePOpcG9Ajns+8HUnY1M6iyNj7V0Zutro1sY4EG
51y6+rIeDkTdcBaNMo28PFNj0i2bjJiZVk4B99kw2pHSDeEp8Q+O/ietgNBbyFNVOE2AXcfZvFbp
MkJNKRqE7aObMPHXUuWtSjiWejcz5J1+/JPVTBHknuXigiCxGi43iz5SZD760WFkZhabM1DaH/W9
eJaCRwEAMwEEncLa2tRLA6Ovw5M9SDtblY44Me5iH5fz5B307T6M8lXN+FxHUkBO0/Xvxh9uMlXb
VwhI6GlyIyuvDbLrXLx0XYkbUnPwuCL5xn11H6pvPmTFy9/R9Er+z5IdAEoyQ3B7ylBqwtJwk6TA
DEu907Q/9L5QtXqolAel95b/37fl59Pwa1PRpQdMOs23QiPIy0FBA4o3YpBNAh7itADbzmCmePnF
dHHzTgIEDQTNxBhOhnY+HZobcumrrd6FJ90YFlK5UcZiGxSIuPvDdsjMhRW9KiYo8UG5qrzXgoZP
WZ5aBZAqVm5W/xaCgDPAtNiwfdIe7nL3u6AKLDsPq/PHqjgxfJdQ3XBgdnXKe47uUl+9JQz8urIF
810DjrayNV6PcbQOdMDonX1A77Ysk18RgjZW8X75jRVxu1x640lIlDSnDySwuqce+LbQ+QnvSUlA
t1QQo9FaCIxnUVnMGadPk2jxo6qW5pgYcwD1msaYoujVtlLb8JTmEEEfZTDO0T5w7sWt0BFgstXl
9zwXX1QHKTKeCG5wemTTotPqxorDk1FsgdZxmyvmfvao/ijVPl/L0Q2+CUTvzSl0JzJxN9QzXosC
fayog6C3H0M4jfiG6sZ1y9GgakQcu2puS71FJnuuVDv3bapfVjBJ+eygU1K7YgWtikYmOnnGC2eO
/DIMd5gGXN7VH8ac0/edXBWWpw9uoIufcbx1FNwDI2ityy59L5XXwHNFFsBAXunmcThnH41XkkkI
MgU2d5JE12aZZRJSsUiq0u+XB+QeHtXgLlJ+FSnGnOx0q9LPNjEoyg6B8Tbz5udCBTUgsH0Fm1hc
gicb7aOz12t+gDqxjKohVkU501zwErnl7/pOOUiAn5J0bTc2anHuIhmc6xHKdwt1lryrR/E70JU1
6DFNfyhoaqQ9067sMMLAThvsmECbpq0D/DM65Tq496WG4buhwoXnfYsG4IcN9h82mY5MHlhb4QFr
FphDKBBa0WQc/LeohEuJimfS/wGGm1f4B4UfHlNNvvonv+7XlqussCvZkd+WzqvbI4XS6Ddt80wo
w9bhqsVlKIgRxwPRqyoa7t/aTZQl28Yd1p1ZLcMM5nEnXxuOcXThkP8HsRrQDUj8eK2ZtNFhsI84
ldYkkYFq3g4BWov2iwciqMUCugj1hRI2gG62wHVXIa4wbiUtnAIojrrvHWrZ4JXMI6Vl2Rgfrert
+HPKe/7auL+HBoycyDC7FKuO5lSiRdAN6Hd5IOYgI/WRQ0aqgIeADO00yxKlh1qzUGpWUbnOb1RY
/jLoAKa8nuf/zcZkExrmY2bmh4zarIPsbcX+xtfuO8QbM+E1x5bacbfS0WlJbTR4UlBLA6r/6ZP4
I1X6MJQN9+7MaTsTLpkfOY5jmsC6YCV+T8kUzZMi2WI+LxB4VfjPi7V14TnbxlIOpgdsuYgXmGUj
WU/enOgoc94H5OGNl660Di1tKF0dxGkJD9DLKzsTbgw6dnQGxf2Meuz3hWm547VWl/v4ZWKAt5G9
v2DLpGhD7p42M/Doc9H128MmrYC48FrfrHmYDFVCPijybZufimSXtYu8A4LCqFo6AHaxuL4Ay87W
Dz9a+IQ7hguKwQ9hk6hOrX0CLrOuUTuQoJhFVvaGmprADtgQdG4ELEWApZuZZsG5BJFEC6A0FZtp
OvrkhpZT0/LCuAcOCtk1ST4wrRDmBvQi6YsOTvROgs4nEAmhD15cL/BoV7MVLICwFzJGu0SEEaxC
JcZC7jaK7sjrJe93Lv9KOdGzh/Xckfi63slZDZxY1Zy6BdzbPjHvTI2TgHRbGw3H1Tm2/Ln0xVBI
1tge/EV+sBCyscw7k29UHIkW2Hg2otj9F8B24KN9Zv1CgY9jwNtePvZnvkdD0UyVc6/DUZ52qh0t
r2LNSQDPM2uqcYRuhUWyaj0DSeYQgBm4/LwfY31x8hQ6f/TGqcx/5C8qdIis6Zku0pmy9D8uqvlA
5smZTCQ6uvSDGKlCZ9ADUFjIuY5Pgcc086B4f2cWciZD/raQSQMmDWXPTzsf9kVyFLh5WAMKZJMM
gTQ9AeyKFEEMxEiDfm9KokMvZ2/FXCF/7vI3FHDJigJN2yKp+h523DJSS0V2PFETOCaqQBDhSXYi
e0kXUmbcb8NKtLJbIK713Ad59rc3eCbVGty9z+/1SxclK3Iv61wdEWPtvgW50OHQ3CB47G5ducB/
/bMUu7zrZz+pL48U//zLI90+abwwgroi/M878HRgWWCTkjeb2/nNFQFlUhKwuaZta7ojC+3e70/z
RxonrW8gVJD8E+Bh+kIhVnNlt2bY1EDt4pAHLeISIAYkdDpnrpRzZ91RkQUH+q6hqj11wexaIIl1
CMKah9d9sZKVO0f9W5k4bpj7mGQ60WEbm/IShfgyLq5t/U+Q0JKSnmwIppd3/gdNlA/v62KmaBYr
M60qrmr43mjF3vRed++XOgJOe8YcvjIurZAUSF7hVV639yDdfQiHHhZepL00xUjoKDKM5u7yqs6F
PVZFB4/Uk9nuJwbny4EoAi/HV4uw1yI9WAcLu3rm7HME6x7V0x4O8l7B5FX+NfNc8dNPjoZjIuZM
IJItjS/s+9GImjDW3DH1RBnVWr8ZzyXjTiXh3HuAQFLkNt/g4nEqolykAKYxQ0cwz3x8DhL1CtWj
aJVqk8twHL1WzQvZO6nAwrW/nnLAwy+LDpxCKVyjPeMX1WKA9tiDN8d3MtwF+b6jgi5YM8oXDqha
FclrvM+R6dxRoMU5pmTrUGS6CEMyxfL6rQ4WKURk+ljZ26bFahep7HVd7H1zFXl7HxHfYCsVKy28
C8u96yAu/MabS34NpKfHUmvdV88pOOCTZx64CzRlY7jHAf9uFR1q6yk3BUyUJL/ST0jA+uV146zi
cHn5x/rZxPoMkOwVMsg2Rnnff6tGazxTaRXpSLICjbTWT8RGerV5+3r5QT9/k28P+hTT+HIYLd/I
SmT6pGMEzrO4ApCeoGRA1Ehojy6ZiF1+3Mx7aZOUU65RdwhC0ShzV0ye+PE68ya1fqE9fflBP6Pu
9/eapJt+047hOLKBKuqc40lGvNHd+uk/5+9sIT23hZNjXbauHjguW8h8lcJjGHcV4lxZc4CF1eXc
KulMh/MHjoEWAdcnJooyLX964ZMrJbCVUbUlXTpmI0i7AKRyC4cIaXSgdKq5FelTHb2kYviRLmeH
emcyaR5PyQCDE1KvYk9eOLWTMowVgH70f0YEDxxlSZYoOt21e5TwLuBip7qeieZnj86Xp07ShjwY
+yKL2GayqMADQRYt8+hAW3ZFlXf58Jz9RWn3IJGA7u2Pii1suookhf21kyMMkgLhH33nto+i+6d5
23imH3H2zcgOGe/AqNSmXeRUDuPSMDirJKNZ/FvxV9wCGriJuUn72V+OTBRTREOg0abK5pFq+aS/
fH49uY/u4GIAYMdfQbdKEZrD6PuaRJ+IfHk7z2R8ULy+PFZswJcgI2dq7tSZeEH1RkMSqj5Q79fy
X9FcI7Q1ztoC/ttZMSK/j5ef/dn1/X7rMZQg0/8cwKukJd+f7dWhF7i1Ix0TOETGb9SGdXltFs8j
oHM5QwVMv6miFyW8Gcs7f3yg5ReYSGJf6+UvW3pLi99mnl9VMq430PANbJxTgJuwBLgo4mzZ+xvU
OnP9wdWBpf3/J1OwwOCOgxuyFI7GJFqqXeSmbThKRyJYBGRkS5ssQ82I0jX4zJaLAtU4iAlUaEV2
V3sD6mIkOLNZ3c/UQdjiwjNluITZzHSmotDEz/yAb2/sV6BraJDa7sPo0GK/MTBJqk7cqU52m2q7
ot3TE0OO6PLPeIZLzwp4ODhKXXYMYxLP+ygoOsUpAReDYNEB5AsIlRNgIOGgS0nnnvk4qZzll1cA
GVxRVtBMYBhLPgMw6DpCe9PQ0ekkPM0s7ezm4PmOgYypQpqb/EpF6/iGXuTE/6xcFPWHBdnDQhSw
pMIyIAT0FQ5BxfWgFIcauplIMsVK5Hxnor9zeTG2aNpOj7v2ZTGTfQLpY+B+W5A4dA9D8jBWj0GB
veqNE2BMbj9WWFTZrXfF9IRGY/2Qo5tYuUvg7iVttp5OnIuqZ4L0bo5cYW8Ud/gJXzeDEOJnvqDg
RtdrO08xb2B3xOBXbPk0VCDZciFfiCtJVi+r+snX/2Z0OQdbuVeRoEMtBcIbKMkAdSarOsSGes0d
cnTtaK0i9oNCke2kxz5F6lfLDk1ifdjSuxH4PAKZftgZhIYWIkVfPbWYHWo9/CZE8twqub53Yn87
gJ0rwhspfaiQmY3xrInSx4IkzaDHOgDN1vLn3lxVyHsXJpI126hGAAjXFN9AThJXMeVDij/05vny
r3Em1efUgp00bTCcRMDJr5H4Y+7g9QrvOETw+pF0Z6C72znpNX195uuQ5H08f+VKnTuU5/IfTbCQ
DQc9AiYn38PeqDrgWavwM4Ek6gpQ3riU9WgJzPQGFBrdh4b5ReblC5bSYUwVcGQdu1qABl52xnvh
zGSalvgOfhxNCzdJy9JhZFuTW6Dyi9RNLb4T0O8sps93WnpIUB/Zquqd7d5q1iFBzRJe0IgAC9r5
o/SGunEIu2qQXx15ZUJPCRU801BOo928962t5t7DErblRyO+6ZKXsf8jIY7JPotCoQaF8GxUL3Vy
0JxXu3pTIsZ46NXrW3nA31v9Yws3oHFZeO+dczKihybYW7gW639ItUFJ6to7Lbgml68K819l74yB
FODGsBcJSOlxL3Vb9abQFmOyI8mq+5l66ezpQfZLsUjyIEdPzdcVdDQKQ0lJ88INlMiW36ZB0IKb
aI1TnyFvPXTc3PuZM3su+fn6VPHPv1zWo574wHQ4sy5Oe8VW0RchFgYlLXyaRTcJOHAMo5Qnv7nt
mm0p3eT2UUUO1NtD7EnVuSvwXG5El8g0LY2L58cAWbVbdeg7n/qE9FKCEuI6Oaj5g0bDnn4hmhOh
Y1wjxAsnmtylFyEPOnG7o3Tv+rnEW+SY0yNML8+iiMWh9z9ckS97EyhlrsaS4h6rclUCeeHIqcGf
wP3XIl/JHRipC7M4iMaVtyv1Y985M3XhD0UbkfojKmM7JHHQCuRJ6l+msSEzHZGOlgE5YNAXsvfL
6VXK2VMc/hINDSp5IovTBki2MUFJ3yzp2RZCXFTLT//LWXFMhB7hqHNMJ/HNGnrb7FXHPdJQRIMi
zF9H947cTsnewuBVBJeyRpaagttXQVjCdmacBMwhS83rCIFl346uB1j/M8sSBcj0ZxLpgmFbkNdJ
qSdH2Agjragt96hYT2mDpBoxF7EUdoZZKt8xsc3QUL8DHCM9j3Nt1nNH9uvTJ4VKFvlq78SmK6qz
xtT/qO2GzCRiRjU7Xzj3KFN2rM9hvA4K9/uLpjVKAZqSY2ya/S6KP4m/cZutCuiFHOzynp7ppYnx
zX8fNYneSa96CPpX7nG0D4h322sS+QiDJGwqC4wceqwvRuzAgTWDiQpCeZN6aFCFuG/VT4n6EZOm
jZK0+Hd5WeeCFXbkJpA4haH9FMnqFMrgViMbcFDMTW7dN92Gega17ch9mt3tc3fq14dNTrssR0PV
+Ikr6t52fHaQGuddRZWfHeQsmjvFZ/JKuBeMC+gRguCfJg+GWdpu0RNs8Oip6AEBlyxuzPBI+A+Y
WNrbNF6qyn0DhdtaQhgttRl402dDbvIdkbRo5C8y0UaeFqa2N9pJbI/uUc6P7jpr6ApR9EM6wYc+
JgrvQLT3aIm95sGLLD+7K1P/qOR/hbtLkle7XtNVNYtXwjItMl/ahPZaSVc2MmQVhuLhjfxWKdeF
Ohciz3z931Y9ycfNAs86Q+9d0TuTi9+kFUX55Pk7lXlqdWXWvzpcWXAAVvZs2uXjeK5MYcJIFUBv
lyvLnHyQg+pVfYTgzFF+8/xf1JaRsk0xAyleIliKhry21G1XIA6xFMdG33byh2xAT954+trW5uru
M9fVt9VMvtnWCuqiQ6vnGNtrWql0fDNtDUJyaJdKvgQLJUsnfiPUBNNuaQQzLbgfxAPuKkhlGreD
SrP7R2FUdnVnMAJyj6QRYYd8JP1ZzBRk91jEL2jl1d2xWbtpszWbO64sviLmmWO85CLjfxI3fJ+W
FoTcuabAmbCpmBpwfBkBTFPRJ5eob7lmbPQN9wN7gFQU/W8eiERUOwvp+QH//9yEL8+apFNZGXRR
3PIsBIjQHx7d0yI3nkldeOiNWv0igxJoDVG7wswBQ+L9FTgFb/i4fDTPvrMO9QH8LA3lT2W2L6mL
Vqh+5o4EL2ozICP07CB1Ws3H7Ob+4BN+vjEDdvoWSIyamohrX57UVYNcxk3pHoHKmJY4W+UV42QS
FRS6gITkynsvLLbdregzO3qzdBXUSvBsvPzGPzxopguZfIx2kQJ9HrmyOH+5e7KzWzDQZboajU2S
LZt8n48r/ia5qx/BP7nqzh/3Q7akI8WAzmj0hdPRQfXgP9bgoEzQnIscK/KWGgod4I1s31NC1tLG
NnZjtw3sOxA62uNgrS6/xxnVIjGs/O+GTj5jCSG80C/prXLvECcYjQBP6+ud+4lTy/CrljbMcVp3
KWVL3LO4IAh0lgIxf8O4gpI8xa8LMnd8RxS+vLgzFzBrAwUrGtJUuSIYf/mx22o0aosRgthjdpfO
FCcL9ZhYFeCx2SLyDIxE7MV/nzdJrjQT7lg08jxxqoAr4GzBm+NBwShdoYz2G4zXEA/0tWTHgHXQ
u3UPyGm2FJh778khj5tuCCSfddCN5nATXSk6a/Pu/3bB5wPJ2e/3y4tPDrMW9X4QyxxmqDT/GWiQ
6DA9nR1nfIpgTW99ZuOWoBnw+eqTNCcdHHdoGYwf20DG9QvxZM1cjMHa8NAKx8oL1Awzon4ftnDS
Eb6wkBNBul9ZR+kp8NYKujPuta7QUNjZ5qkLIDPjaYSWahd22I4g5D/+vnwIzzWYSQIVJmViwdbn
qflyCvXSyzRfIbjRZ4HZRXRtwXxxrXTuO5qa1Tq9DrsDjsMzIeZMRvjtuZNT0NMUM6IkdY91vyc/
y/BPocggVNA88DiJM6/5E9xP7SngIg5zbQOI8/ePTY9qxA290D02yDiZK6VeqtaSz56eBb3ohDd2
Fpcfee4FLR6k4YhFOJ9iqsPEkBy/ZmNH+530GowgtwZ3JZCkWZyMKnZrevC4NFSshiGR/qiuLclw
Iqny3WNfLmP7RD6U1DeCqRhRzGbtTSOA8UtJ3/LXzv0Xw+pBC7hy30f5gA4uGkSU4GV9xDFc125U
pdvpkra8vCHK2d/AADfk8EM4PwpwX3HCbBgU5wjkMdBeBbuoxhNiw5XB10hvStS2l595NpEiB7c/
qcPs0OTbj4Ymjyxbco7ysOUaZVdaNCRQ+1KE4zipOLeqhNZ9HDza2UHJ9vLwELovzMBpTfnaqg6P
Un0i6b68rnMNKlEb/L91TS6mvFb00eF2+hzJOUe1OFKh0HNj9omgX0k7OEHd2Jy5D8/1QL49dpK+
WeCV+rhkO4Z+GYH+VA5wVsUFGO1MMk1IQdrGMnaC01gu1GJJiPSa2/8tvRZhEp9VmYMwDZSuosGv
9keHYXZNnoDZBurddDZB91EQ1Y7IdDRMOewRL2zrd5V1e6l5nfkNxG//46MB7sOkEkn3H8PDTjMk
t5cJQZTv6MnhOVdj7XcsowbxkKXU/+GaYDrbZr8NKV6L+cjYSFcmjaJZjOfZYOFAKsHCnIRgqnYR
lqY0WAPhKffe4R4B86U9J3I8vgpDv515cXEN/XjxL0+bHL7RsrtOlogWNJ5o8pTZnQz8mvCERr9D
u98pxDTRWNj5/3LsbeCi0KsMcIvT3nrURIUcoWmJsGxxJSapAoINu1zdJqhsdQPA9XWGcEY4Ewc+
65LJK8NwBzpj8DuDYp2+sssViMaZiyXGAeWZIH9GoJFGuKluLcwv2yc8Tpv2KY8QDDfugLjxz8DS
ECAUSo5umZs7KSFY7TW02ixkQGmdu9vMuSrDTQPlwEBfpEtOtf1AIukYO+yfR+OQ4D4ZLAZjgwS7
JB/G+KpBlqat0fJZhsgjNf9ITmZeVTtzrNFK0ECHwitnVC3C8JcbPdDLwrM8wyGijGjcGAC2/3Ro
3STDe24I+FLT3nPNI6texMs0eqWiTrFe3nHUyHo97BRw63DvSNAxl9IqlA8OSYJmCNQs/cZpx2um
CsjmI6u1CuW7GLUlZl1+YM1d2Wffg0k7WQm9M5hi399D0npnCJ3aOdrUOS3S/lGer7hGO9dZOVqy
9qyMWwrKNypxUjkeMuOZcCXH8cq0k2WQ1v/D/cVU6L8LmgRPHauNMkirz5jNl2Mr66F70oolKGSp
Ca5jxOLnWOBn98CW0RGBvkk7a/JbjlodppF4pPzJNefIaepBrucCwpluhyrbor4lJsPwn2RHlaEN
DMczEY5XAs0kMDHk5ZQknfcghl2u4Oa6UEbHq0FYMXsBKMTHy2HpTAz8tohJfaKWBQlTwLtq8LEq
kmfgQEqz0sH3Iqs+m6yfu4IZAzCXp9lN+3OqEVOnaWF5VugIaAVhCPy0yYc9Rr+g4YpZtxkdkNS8
8p37y+95rhBT8XIRdCVEe53PlPzLB5qlSgnb3nc+i9L0X2TIC4UeqL2wcqB819Cvr9O2XIPjFcuI
CcoyXJGZRZzJGJFzoFjhdH2ORL5/Xb1aWXbosQiKIh/1xNGWVm6FNp0wIo/fsh60xl8xHHaS8sri
C8yo/S2c++Z/iHOHnImcBRtctvG+mpw+R9EG2WVSAnz6nrGDBcbW68MtwGZA9IxY9QHzSfWIvoQg
+4CPJoo+0ewJUM6a2ZWfS4FpAG2HC0rQ0qftLSdW4jpIU763cUn/MXaf+u429G9kwCrZDTlyl7xF
+o2U7Ppx1xtHWhjcIJcX8Zn8fL+rvi9CFNBfzodkD2YZqwWBz72lUwxtAYo8ipZ68ZzX27Bcut5v
Hw5mPPxG2IgRbctG+PaORm0W7ltEfO0lQ+oq+lCGbeu+RNpzQA9Rd54oP6zmxpQ+snKnjjdVtzLC
IwleFzw6HrrR6XXpR1dZhiUn1Wk10xQ/094CiMOm0uHVGDpM2Y85lWWSlR6FeCg62o216B1BJmH5
OWZQDXySPVHUTVb05zvELYuZU3/mbvy+gsmdko5K6I4y+e9Y7WR3aWMwgvseLNV37srozXyLsP0+
Cd3mh+zJDBc0g3DL+6i6K+fdhCZ2p3WL5hZzEO0pQlDs0zVOuQVji6jtq3qvuzNF5JmEHdomt59N
6oKO3pQFY2U4Dkm+5Ry7nir1JjbuNffdyXG1vaOm0/1nsrYmeOqzI1BQ5HAQ6qeSlft6ZiGfcgzf
D+X3hUyis5v7tW0HpnMM7dPIttASBHswgD/F5MbZi1Ya1rM6XBcErRB+fsiHN6d7opwCGW0abOZr
Ms5FUhEZpotCGEZB2gHrSGUq01SX1lC4JveWCdohwG8p2SKs7eqrAi/osv+TPRHOe+8u6lGBrmea
9GeapMxHvzx9kg9oBYY3mUGwSPKjzIQnx4/Y2zvpqtVu3Hir6w+y9UunbJCVgELSvgrae3QQuvVg
HPsQC3kBA6i1U8Gf+HsreYlcIEXkh/hVmoBejmF5bNGFbdZQ4BgBbuo6xp30YZj9MH9evbyJ4JQK
ZwpaV9MInDaen4dEnKh65zYywTPCAtzC7XF7xNKfAgQvDGiPSzX75X4gqiOhxFtX+MbOQVXPXI4s
xUGpA5QAI45pVxS5eCfTbbIAHXxEelKzPfJKib/larYGZGMRT10N+j8ASkqzaPu5ACGrZ44UpCOh
pqfSKdInwbdWjTa3M8k+9rRR+jfFe2dwlxSrBEgVyxhNxGQVD6v1uxYfwRxN8IEfjGAM8NFIIV9h
ADtiVlXFS6W7Uz0LPt7B817RmsenrcT0Nbbu5eem+U07XVgfOqdffbWp7V0JnqgDrXIXhb+67qQp
t/Gwl60FdqKlTM5V7JJ4b/eY1uIY1idoyBtcD4eyAZ4X31TWLfQITF2uOvc2LrcoW3KBSdZHz/TM
vIsQDuD7C21+wg3oWLdYuSiaAXdmmsjHGyd0hB4RvhDJXnsYC+k69QVbwCl21D6dhLQ4r3Gbeo+m
d/RhPV5x3TCIcXPBHniO+jXGIgs1vudMUxxxKwXRGqQLtAI0zTz/0fYeEg+POG1dxZtIWQNlsrJt
bK7pfXCndf2u1l8r71aVdtS+g/dnGH6JP0wOjo28u3FbufdJy66viTJk3Y6+beoVoTDFxhBEKrUL
97MoCKJwkfn/aPFTz9PTHzNsxUAir3TnuZD33DFYRNLW76otpyipsYhEGxfN5jW4IIYTRr4ij2cC
EyEvnm0SZzM4Gyl+9qTHarxHtDi6g77seH/y7lGLP3zPv4L24WQoj0KFe2KEq7ciQ6GJz58MGKoa
MnaJAE2dv/wFe1aI8FzAVFpDccB8CtFc4rfVXwXyjd9tYHZYwshsjeh+22w1C/3q+8DBleWeBIlx
o6TtagU+bLAETGv2e0tdM6IAtVN3Gysil9xH9S6oFqO3ErDNDs7GbZo9pMYtK+ZaFd9OcU3nk/9v
qJzc6AnJIvaE3xD2tJvRQRQqd6H+0kd7/suGLYg1rY/SS7XiYbBryx1IHctsr9kv9q5V11zaWK9R
8NJktKVnWlm+eRDMi2rrSk+KhF1WzKj9rszCtZ2o65zDyu6SQAXWvh1fGIwDSsPvp+IHN455cNf7
WxgoGipvwVuFJL6qnniXHBHW7gDpwZoFjYnLf3qbAO92KAfA2JnO5NN3hi4b6pY8lAYBihuVvguG
g+ztlGTjpxs/WMnxqmUKtkikBTLp+zD5mGV5nM2R/rsI+Ebfk79mkJpoTHX7yHfJ9w9S2Inv+CAa
aSOH6xwfx3TdOtcgN4PoBE6jlWZC4NkI/HUFExBA4Dm1EgysANl88ZFaG8vdBvAvsZwPtn64TaoN
R0tDeR4yfzlXZf8sTBDNxD8D3BqCe1xI3zcgTQrFLOmUic6o3dy42bXn3GjkW/aya5YQiOR6yZEL
9b2pXDOUC8qZe/0MR4RyW5VRXbGhnf7AbpRmpphDZdhHw+KrXYwNIN+d4myK4DnXtiE6JdqNF933
CgI9M7n/7LMnm9/UhRgAs/ltfsdtX+cnMWb1N/8JwOw81CxOIHEcaOHluuPs0WNGgrqETVeWV/++
823epZnTs/OFvmJMyoiXSUlbrTn5KrTHcs9cFNIWXzpBgQ8X+MzlFZzNqKCXwtwSuQjome8r0NS2
bAq1to8a4GrenVWE6m0AXrFblsp9qT3RrgckR1SnWsj7ky7dRaSa2TOozn685q9R9o5tNSaRto7t
+l4iO5Uxg/hVKL/N6qqqjjq2FKUXojQRXRfKDlh+Hh4d++/lVzn/Q4IU5vwAbv/R6axtvx4QqraP
WLoP3p2r7YxuxW3Hd4x5duU8cdlE3S0h0GlnwCtnhh4AumSc1D8FlNEr/L6Nkm/UMeAR65ihN22v
nXpdICaVXandldyvE2/DqRbuE/Vj3GxG+Ef/smpnDfcDINUUw29kXJduPXO0P7VmpuH166omR1sr
0tzPPcc6ljayVtU6CU5ldXCdPT4IZb2ztbWU2NeZLeDWfo/yRrNwwNtLzoZJjWDjimo8WskZHukW
98pNFa/l/M7CclwxxARDt9aoWNB8bcIjYKFYfiVnIWBEjDXrjZ3eBS2OJeOtp9yPznPcniTtiIFj
I6+YxdbjCUcNkFdDirwlvuDGESs3Yfl8+WCoP1sM/DgqjR/hpKRBNP7+44y1QnwvK/uYRVjR03SC
GuJ/dPDeoiC4znz8hjmdpnaswuVgXBPtiLHEen1fYKgBymVccwca3bbFf97OXzzjrWn/yurT5XWe
jQY26xPyG7Tsp5OzwfCsuOlLW0zrKg0PBKQV8CDz7wJMEhTaD9p4Mm3gdb+b8W8h872qkINXM6s4
V5l8XcUkIlSDP7qAeojFcIka/cCUpshvC+lPGp0UOFAIcEUtwmwvsbLR7L1it1dJuFGrYzGQYM/V
m6LI/XGEv+zJ5G6S7EBDcbWwjzLmbY7+W44RFNzE3a35mZtSFjPAjuOtEx+j6D6q586O+ER+PF8Q
gZGkxbTus73xpTM0OHGpRaZqIaS9J4VmQEFvqnJuPETpbxF3QmuJiqw09hRsmbkU2BqOCx+0rSHA
v4jnyiVVFIbTBTFlAKkEXxxi3KQrANfRDeJcs46RJ6gHxJVKfqMaseIT7mhMk0kxCwqZdA1Yi/lI
bIuJggDX4NUarGg9gawmxQvDmX6FObcykWZ82Sq799ORVMKitthFSBVI4TtdJwpG+ta0MPXwtZS2
Wo1kPm4NxX4o/2jVY4ObTJwW1wVohKE7yOFeLhdydrLNezjQSX1y4Z/06U5rbiPEPrtuV9nPcsDQ
eFVz9SDJKV2RAsPK04GZdtTte0V99K272sZXZK23t32z0AL2A6vxP+G7fijNTSPzWSnBoiqe3eaf
67z4eCf53aPbPFe49jrJ+8w3Nbc1IkJ92RoDpww56DhFbIhsHwcWJm8ppJhZgaWD0g8pgfEvohq+
MfeznCuvUY9C0Ff/hDdOLgHJbZoBdQuenecvjvxsyjt32Frmh96i46JpV7n6VPv7ksAvc3GrbnSd
F5shXFvNvkue44JwWKG7l0vXSZ9ep9S7GAGl5W0HcEZ+SPOdUt8nVNmpQ7XjQoHZp/YxUp9LDCPc
l4L+nofzm12ux/gjxxGE9A8n8g/V/uN1z7JL4o+7ydFHU0XDtiM2/lXV/VhRJisvhrUUMlWS/ZyE
D01xKtw1nQrWOYdf/rwDfnxWSB7ZaAuhJG9N4ozdJ36XBB2/jU69+or8Ba0QmJd88zWeoLr9oNjv
WvYIm5DL0mEvlln+LvLk+tgbuza7pQHHXZhZzyoNHOulKt/Jkyhx/QZXZqSr+SgFC8ZYYnkaVYtC
fhisN5AOFLczp+3sL/7lXSZVVaCMNQy/loLGE0KqrSfGSkG36eq1wNnhh1Isqevggl5+8BkwlkXa
9f82ccq8jN3QjKyRTeSpUrsOutck2iNN5jDUQGSWvczMqwG302C4jsGN6tpL0EEHx6vphr2hiGdl
VMlYHBFEqfesjqaBck0RDYDk8mLPiH98X+zku8j8zh6rtv8surRx5RZPMZCrHGRn2/5Bf4Sowprc
vhKT+TZ9r7Uj5Phcnql9zl236C0xIaffjBLkJDTUUe0OvsOeMXFQIl2M50XCGldAhEhYHmfe+szZ
oNKgyrPRsiNZnbx1p1RDkYUiF5KWofVPraIr+vCUm//RduoQXenfkhGTp+5/ezSXKLWmDixS/x4E
faMtS8/jKhdSwMJx9v9wdl67rSNNtH4iAszhlkGyZVu2EhVuCEqWxCRKYiaf/nzc5+BgxjMYAz9m
j723Atms7q6qrrAWxMPNXiYKU1x6+Z3CNxAq4Yv5fUOMlufH5uahgdMiSU+9x8/0X/Ns4qsgoJWo
+6QcERH3ybgXHCD/RcPX6k2fbPQTdWKWQI1WT1pZ+80L/bfjCW2VZD6p/UMR/6nV+osNaLtrUmnt
/c8gUmOH8BvrFeax/OHGB8I2I3idkLYOcvgfACbg2/3LvX/MeprLNaCeo1pOZu1txZGOGz4gtX38
Tm0wapd/CPsv9xpX4F+es0z1Wi6vNNrlkPNlB4QNtjW3uz72ajC5qy+/rOh/sa08m86aRrQUOP7U
dpHWtpLKsU9R/kAUfvWa9qGUwtjuQhnyk3brx816zToTfPVVd8+BkIp+03yjAP/50P9/EMaPI4YS
GdW1lTOT5oWjQVd+btiPmkYuYVld520/LZqvpD3rcvxKCBmf8Q5EZ3i/0eQ72ErUv8QiakakYbkt
fxnav5SbMve0eHECoiVd+UkjW1ZFCocE8wHraCO5FBkQ+0Uvc5ynLQc9S04SQvPr6pd5+ZdTF/el
QxeTalJO8WPNNbWZ6HXEmqPvhrCaUi0GgcixO7J1Dm8c+wgdBNWLqL0wBmBfiW79WvX2L4AKPDx6
3oIxyBiTG39fjImgyyUYCOb86nd/QkuBtkvFjysMX0UxttrIOr3v1p7gd9PE9itxdfK4VIVXj8pO
pTPBlyid0hSEuwy0p9qcBXqi89SnhDUY/DtI1WN89BfR/euSNowRcAkWDJKRfx81Yn2WzyFBdLA9
BjOCGdTrxoSkoKkR33rjGEguxUK0GAvX3/p4Ry38j5VsckzmuIzb+POwLBa1pN4L0xgbn8e2J4Es
40uSfmrqp4xPGHggCxEMJAo9hrl/u/2/Kg9gE8YaCVqSflblWeUtqc2UJ6c+DM1B9TZ10cCPoaiw
hb+CfQCw8vfHpROUwDPRr9HrIwD6E4IsMNqmUBqreatcZVJ6t23t3GzNrl6BYvaeUyq2HN2RveH9
+ha/XF+0ieR27g5IaJu+RduHEtEhP2HDmupcX6Bqt2WvewXTePqcUsg9qaePCR2GL7KneopbLnUH
luo9uApcs3uF/dXr3MaFg3FWO0+PtIlretpr+RI4On8vPXlKC8WMeMynPMtflZ3GfapxBJGzvjn2
6/l1mr2lTnG8OY1tupYn8Dt2wPu1qzfBM13BMTzV1d3i5e6s17JXzrsVQCIpTzLAi2zxIKYDVum+
m8iz3usmvQMx+p//gCuIeKBdtH68Pl479/rSe/mrOoVsxVMXig3P5GttQ5ynTqKXxBbteAKVqu3f
7KNkT2L7eEBI9k50DLtyLdtg6AMUm1DAweh56J0dPeuOYB+PV3uwY/tzfYztj6f9OXB38XU73wvT
MNzMvzrnXNk43NP0I3KBsebtu5NMAhfcIudqn0+5DYKtPc/t7dc7FHyOMDXt3g3D7fgyuR8b7C37
BFKX83yH79QFRc/Fw3ToRZwZi8aBJNcFyM+mAst5urETwL8aO7b99dVwr5tzc67ek3Ef11d7fGVZ
vZA/ss+Bu16W7pyQiL2qnFCe0OSxrl0gP+ySy5y225NF1i52toYDZ6BzpnyRi60HPrC9O6mXT/Dy
HMXN+A+XyAleGztlAk8Ng274KpnBSeUBhsFdB7iO7850m9mviiu5gwsFoY3VmI5TfoLE1H7fnKZf
gFa4V+/q/d+hZ67y9nQA+V2RSrAzZqVj7OC0QlsKQaTNsL7GB7w5ZPTd1NFf0ym+uzc+Ng96tafn
bc7t97pN/7z9nGzubr7IPc0p7M4zead3Ow90WteYiRNSlhNr1r/fvo2Z4svvIqK+OhvJmYW5V9jZ
S/varxQP9NZ3+V19N1/0FwuQv0WwfSwAh3rrPqCX/Rw+8lk+09/yBZ0yb8U08eAotLPZZubFjuet
nFU+hUTXLibEIF06habDRNqNRZF26bUs5tYpQDEeJq1vzpQJyB5e9F7zWj8lsG/LmQeTQUxmtn1t
1RczJe759pj2L9C1uQEslflUcPuXwCvfatv/zpzMsVztFxVvjir8L2r2H3rnh9vfZdJtkJqggcfI
zU2QB6cQgAvoB2sCn/er6Ein4CCsgoU+S76tE1DKgOvLmm1F9sAjRY70knoQIL5G79Z7erwfhW/w
TuqA2Wlfu4/geHdv7nPyfO28fmLBrbAXxl7/10h7t6zPnrM++6SAWLqdD6rXHEv9HbIpuX5R5bkQ
vN1LL+6mtCarykvSeH3rk5018jdy1hPDzabaTJgWU6IGfr3LGt1tq50mvtyFRf+cacovwvpZnvUP
Yf2wh0mbSDdDgq9ZoYHbajq3urLeaxN8RqCwU6+GqUG4fipySI897G2HRl0KPa2JmXNTRfeq9JOu
ngHnZktEgOO+cR7SR9Edb3o38hpbhkONZyNc1PLDkkUIeuXXtBzcNpbsK0y6ipjMnjrrqoZivesm
Rje3AE9ohn3W/daUCwXzLyvjRyQi6wdVu4rX9q13ak92yjlp4nk/a1xubFvMvoEqPQ728nwWnASF
SFGIAyI2r47Lv8WOFHw2f+09y+4m3aTlN9zxrjQZf/MIzqiXDRtWYCf27k7kAho+hclzUmKzlDfl
mE3QFF7qRe79zJXRVE+3sxM3nV29Eq3zUbmYDxuaZ5ePukdqGBlZ7Y0j7lDrw6RMXqx02lGyYNpi
6gRzA2723Kkm7Qe02gssFWl+yIFt7dhz4uMeAXpLYCyxRy3B9LQksEtVDLRF88HNvkZrpTrch9bu
UfeJXvNuneBodoxV6dVe5Yo8N3SftjTZ9Qih9mg8n/OWQ34bs0Zx6TR7HQU6Kk0Jsz7aoSc3pDHt
j5WMpyYK0HIEFF+MSAX+pwrSHvVHgz5pJuIitXfmdHxaWvn4wJrh/r9rlQ7lAUzF1V560+Vomc6n
Zew8PGma2V9EPSak4z0RK7m5vybYKljUvYf9fFVm8Zosymw0Qs/3wQvsMOCt3POgCbdPlWdMaTCy
G6/yRnuAor++b09PF25mG5Y2jATQR04/wbyhj8HW4EqdMy9m4T63hYU4aV0FZR3ZIfE1J+BTkpPY
l/uEtx/2JrEL58+P1B3/SiSVNZK9Vnglw6T24NCemJhpKKFdAwXbOuSBvOtEcIvpzb1NaJlBz8iu
NQMFH02Th+NPkiWzhqdj/K/r10+VaRxlOHoAUCt70kTAwTqul94WM2fHU36ptjI1ppKjMLjEnl2x
KD0DrxzRjmZZZWA+qLNxhenA+OFbdLVp624DBAgUs+vsCfI6m8yrGJW6jez32t2C84A0EzvycEu2
aPZfTlY/4av+oZZ+njxvHRnNHh3eofccKGsRmuiPyll2LLvHkbzbnTuAswXN+m3ce7zoPxFpOxOn
RHwXNEO9Cy/KZztrJiQqWZ3Hs+5SFjOvxLnRxG8Pr3GGWeIHn8JCxW1pvPGpaN5hth7II59tUndB
468L2N8rnKs2cKCVA+2493AgsHUf0/GDo7hEPIl28t8nFe3f3WeTMDGJe/IRPzSzHEdBnUYoq+cT
/DDy1xRhPUkSwhX+jDWSipeqmuf9YDdaDegV0GbF1X3o0By5suk8skPfA6M91ZXKi/qjpg4zqo/1
4FKg2DO93SV5TDVRCdP54A7lsngq9jPN3GcxbbVZ2QC234pTSfLFVHUCbkNjmRsDukZzM1hetnwr
XhTsRC1lNNkuLQu3OHg6CXzCACwU3aIgBl7A+pxq5et/i+YPktrfLDxdTsCpK2RqxuPFz3BXKwWl
WeYNiP1x9PWsU0pxtkW0DHK4ow0xd4JrtKgleVP0+ds9KOdBIS3ImqSGaFdR/hFEt10bZS/VfTHc
P7QgDLTOqe8QqnpKJbznw7Kow0B+vwdU9TQrEXCa6ubJvTLL6Ydp4uxFD44ZSTPtdp2QfSCoep1o
VepZeWS30tfjXtky53ETWmFo6M0X4L/cRjqk9/y1TkLQb71clp/E/S/RsMgM074Lt0VCAW7z/DI4
pxj3X/bTz/YAk6AYACK0ilJeqiK3H4spbpNHb8SR+GY+GGYS5s139Dx2t7foIuvfVxp44HD4+u9p
ksbIzD+miRpMiiBIEtMax/t/CVfJPdgKlcxNE4G6sPII1P1diDxTPl11ADjKaUyI5ln9Vpj9D/+P
ZyUmQXv4CEwKsvyP2zbpkKq5MrzlpZdd5yO/RaZm2Mpjj4uXDMub5XedRwX5zVqYZMuVdB6bsVPF
b7pW/OJg/avk/zqaHzE7MG4fudqpw1tb+HIvOgnPbIFeZjaO3EyBYXbHOLiqbpL78hf5/4h//5l0
kxZV6HJoDaFG/e+CKM2MjGbCrYt2S6G1VC5yfaM8XoLHpMgkAMhDEDZi5TF9xnD2OOJzliInpaXb
O0+dWK/t/x7QnwTqjwVBvhkoVfqWoaH9GRHoJEFM4k7v31LAFAARciIgisyRqo7MF8hCjtFrtmEc
rAeEbGkMN0lEJ5vezvS+Z7sk1eZpwu5cVua7npsfPJ1o9yrI5velYRSz4QnuJMV9ft4VL01JOajQ
EI9L0m+zDiZKobmVYnpPmgJr4+b997P9RHwZhU3AQ0PWsErQ3DSq878s9vvdIOknG/0bOcFJAe5k
9NwND82Joe/OF/29eXmiTsTihpxz+2otaxnq5CZsg402LIYrAEKPGZr3l2H9iJ7+GdaYeGMTEqGH
Zufvw8rF9nq7Cmb3FtznUUlPMFB6swb0R72aEZQHeRIExZCl/7/cl9CoBQilBaLtGAv7izjqIE/U
m2F0b+RDrlVlBx0sbNeD/ii9q+Wz9+RWo76gcxTL/+XW/7LsaYCC9g4tMHJF/VA7tdAkPaZgeGNp
O+N9O8V/YpmawpbjmQLW0J3SXY2MFLMQZ/dJpZt2pSyqJ8jXUK1XSUVxe/DL4v83bQiAHVAzRABR
xj8bgwTM9CMvxR6aGdqCl8pwvqWgn8inLJuhC61xTGy9/0EYKADKKyQq4Y2fSankJt4AjGBZmvFL
ep9DIz6JxdrWi8F5aMTaer/JFqoyRxRmN28ryc6JYQFk6j6UDHvvt9ovBV2azNT/0AKUpJOQs1gc
5Kp+7pTkng6mKXTMz32uGrWXsOsFuRrbdd7q+/2lbjZJ5Cbl9LGNb/j7qfVRRM1SyfA4ODNGT31m
0amaFs93sr+zXL69PTSIpSvBMTk8FqU+sW7DhKZgO749gJLXCYdzfdb7TZQmT3S9EQduWhXeUyaM
MiqYJKOILki8ANUMyGxu9xY01a38LiUaKoTWB2GdWMYsySIIDWPdtjIOrh80Gv33hP2I0o77VaWN
DQALE20h/8zz9kaB16daYx001RMrqyNvCgFShn+uf13bSfsbQPq/WEt1zO3AuMxmAeHh7xv13hdi
VusALKVtGD29vIAfU/qQ5TBSfjPM457/OfFEggFMwAUZueP+fqtKjMC+teJ+XP5U9GfaNLG2RuCI
oIhw6qQE6E4IwmtV8NS+1G7535L9icD0R7RkKhAraQuqMn48qYW3YaUQfkFz8EVwmmKJ9OWZ397a
IXHEpnbvNAU3g/WZPM190W/u+qykffCaSw7xpInQQNxFtd9vmMr/Jn+ax8iwGRr1uT/tRld0Flz0
FAVaip/el1b8gvhZWb+q5H+7EYBPZIhppMYU/DhSWbe7LvVJ/UcT6DlpKo9S8CRn9/1ic/4RZWEJ
m+CN0R2Hb67/5NURh9Ks77eqf+uoPKTjIgM1iWcis/PLhP7LEwEwALgUGGtgofxMg1H9m0jCo6co
iwYXiGoAKoVkywZdqnhucUKcJiL+hirBzWklUFFKivUXcPAsSlTF/fGLC/CzJpQFNib/QXujG5Ym
3J9OdnVTH4kysMAS3JrgTszrKCmkWxQvguE9+NCfk6jtvYJk6uO5kOiHIfao3Ut6wc9NQ3NV9nYj
c0i3otQ3bm5ADdcFr4nYrK1IP/Y33b9bNLUEL6nxmudbJfN1XEdinY5IpLWuIqcWatCPSsgJYycv
b/ajIuMivxX05KR3iNQpy5RPRtZP4iJ35KqzaZXmJDepHtOWc5NoXNRhaT3e0t9SpT8hC/7IBlgo
8mv0TNLN/8MfkB86uDySzDJvIi8tlUnbXr1OS6fZtSfhRoCzoy2/olk6riRPgAJMCb7rtCYTVy06
bZPp0VQiL1Fo22bIJ4IGBGK/iwi06zk+Fn0VzYlaLBespzqyJteGAFcqzes88a71YzqSZLWJ6WCd
vdtzBi+QW1tYnH5Dk0gEYDUV3K6WifNW62xDTzf0rbpSCexM/f3fqxa/+x9qEMSYMWlMwzIO2c8d
L1EvUdeK2r3db2/67bp9xIETUZF6x/AquTjrqvZbzLBfxnyoEm8UWHalyuuqO1VJq0shen0sz0bA
iYdJVJLQqZIRaruBqNQUbkqFuZZ/9I+5UKziAUer/EDh6qB+VNXDy6PaCay9cfvU8QoiWX7RSjLo
xbrV7rbafeT5ixBJ+EOhes9fdL6vUBsYpw7kdU4mKovbE6bpNvvKDbjpgsS5qtdZAl/ZQyMtRsNS
cSVPk0Fxf58DLwGs9t0eCfZ4GryCj5SqmFvYmJ0rAj+SKcOGz5NB0D+wQ7bRPTwaMc3HYyEPLNaR
Pvmr6Py6mwXJcXTbAoHapj5x+oBsmmpQ4Ki/y/SZD1pgq9HjI+uy2WDky/oReHEfuOigr04khpoc
aS+L5N5+NLMnR22JGJzEbqkeNppX47BANClL3xuht0eRF/JWKL2+hJ9c+DBvI5rY1aFZqyiOxF1i
06KIjnK9EW2fBqg+dgCAcQVZcowEMmPNtEtzW95I+ZSeeKMscDaYS9OE7q10rvnd08/CE6aFBKxM
EbZU6eHQjzopUwKj98TJwKNOkhAfsc502+C8zpqN3lLEbATvGpVEnCk6mdydFJYY0hAa9XRQ7KiL
JlJjbdonFDl5Rzno/VUvYGNGGSqN6nRPeBStjwd1z8MDDI0RCsSwC5zeTnuNs7dKS121TW1FSO0K
QRAbqW8A1+RXu0t6OhLKmSJntiAQcmnK9zRBnO2lFauJoOQehp8yQnEqXnKqDbVyOlB/NpKQjMCG
uUW4LV0UVGOwGrXMesfBS66y/bwZlGXJf87o45ivGvl/oZ+J5fxBVAspX/QcjPfMHeM3lMDYUbLU
88zOiTwZePH3afysKUDpXlkpRFqU9JMzzhgR68Q7USxhl+W7rKdqNoJRM5YdrT/WjWknfFclQhNY
T2do6NAbe/HMOzWV3UenIRZLdQVGXcibrn+p1NLL4+393r0ASTLpGnYAUTFY+txUYU1qunNXL08r
pLm/FyZE12xJXpRxSJN9h/wezwfox4saqeZjuCkmKt1FXikZLpQNMgIvk2BGOUQ7rJrYGVqqiPTc
lqXkIBHyi8cohqxMM9Gkh8cA4iTCvDkxZaNZQLUozWxSfDFU6zWooAqKMTgweVyLABYkShT7aNlr
OkUzIC8W56EePvrg5pIpex/ij6ZBFcuLa7eqWtfial1HnptmgUAjAcJSlu7amwy2US1RbBgtjQio
serhGsXN0x4xvjVHqbvwmshEx26uAUEGoQda+sKmf77kSF3ksEf2RypJQIuftXTEb4Tg8zA+dkEM
smnpDuKqj/4BWnXscj5MkxDQWXdgiUUlbPTy0xnfvZYfuiY447w1NB+OoxouCPqWHwSu2aQdnX+3
l/puOk8VqYeqyjaoQYAtF49GdVNI0BopoVNmMUogIGw5vluxza5EVA3SFlYzztxNUj6b3iM0xkIU
s5Yxxm56pfcSAgTjdsSZaATCwKi45DE4+qOBhVWe3ohKVpRXU2X+pg3PT/nxKUfZZ1M85pB0TM1Y
pU+kXgZyQieg9pmIQNRLw1Sq8rEdwsjJHkPcwxlVMrsXLRamKGGVnaDKEzEvQLghTECEulam9bWb
aKzWeLi/aFrvPQPqBuTRwtcoS4k+7dsMZrG6Ec6FMcBuazh9bH0JVEgrqAm2iNaCXl60UNmWgLFG
r/pVW/7RscyYol2EKw0b2mRUjfnNXN44SSuy8NnT9a0ImSP1BX3Uz91of7Qgf08inchSd8mal0Gt
Yjepkk2UzQsNeNH0PBjEU5XEvpf9vIOEWymb+QO+7QStZRqHuKE4sp/+YmohSflha8GFovVrdDlg
NqUQ5YfPXwnXKtUK2hpEA1gE9mRwoM/q0OyvR2lVnYKwvKiHa6gexMPNFxcJULjz7sv4FufWWrzZ
w1e3k5d85iP26wvvGittVcLze+p2tNism1Oz01Z3cE0Lm4xov0y3w67ZCaebH/vt1vo21nBOXcow
Do3VNRQX3Wd2t+/Hmz/siTaASjbNd+KyvwwriOJXvFTtlJW50clGr7tdvL1uxaV6kJf1pc3sgRKD
E9+vt+MzwGFzqUM5ND7JXnOLbt2G2bd+UX1jF1EzsikXcZiab9062dNmH4Kbr4YYw+9u3ayxpKav
+pB3PJfJd70UdvqlP5OrPsgb8fxcAABgbbVjeda21NpZW+gzFHAafLgTtlzswFXIlq/LAx8sz+0G
jGO331wNp1oZR+HYfEZ7irm6VbSLTmYo+yXPOIJFrRlZ86r6/TzZ5/t62Xzx4VW5zBS3W9+Al1zL
9DAtm89mLfrCjrZa0bdo+fbN8xDZ0S5GIX1bd7tcKrHN6PNveNtNv1xwN9Lv227dz6vvAWLlefyS
7M1Q9Yd188UtnhRq1AfTNzO7n98PwrZcVCtSBPvkJPOwOwJh5iXa6/oketgPyAjtaG9eTMGLvsEw
K2+zbC8j3wfCSvYCCAbrYi2RycUycs/msxifZiWHz6strfUURWMLiKpZl8s27DdIZRQxuXUfkON9
teaLzSfOEFKpL+N79HCsDKizPkG3MnapDwBDsmdcPk8oX8RL8k1txW0rLhqqLumLacA0sZPv7Ftq
bJGAvo3fgQvHV0nCUlaPmb7b/P3xXS6r7xpQK9rkbPUyOmBnEhXdSr2Md0a8ReWloXHiW4xGvfS+
tDPu49elkzUuynQrL4JDOk/nGfe7h2mo88VipaZMWODrGX0innhODzXy1o7pWVp0SxVXMLLrheiL
Yasz0mfIGrbWIDLFEB2yWa5hcOHujDS5TZS7HZGGDPsLz3cL61C8SHSsfcE5LdGaxEvZqTw3ZJmO
kWkrld0+7efBON4PyvaJ0j/cSJzsg7We2MpxTEZ91gdjK26KFaNoz+35dgDQoN30G5pDhC3rVty0
G5hfxdQzthbLoV3KG+ZwrfvtRjk2x25dYjjnbJUcEbIyN2AnLmWflZd/a+/9XKS5w34uWKRsqa/y
kJz6FLEWuc2+WNYL1Tf9dKyuIxVP+TVTWX1jQFiBJdnsK7JRN+oGG/pSn/sNOw2EMsqT1sZOOzH/
sY1MuHjzyUImR4vj8C3s5FETPEPlhGCEXU5KlAkRTmUo7NAP1s7a6b2NvFhqdAQYJ16UtUnf28h9
+FS4MH/hmNCc0qOK0iPeo1JwhGbk591Gn63LSwwfsd0u2QllOJDn4nV2dLkQjvXGOnYI/blgMCdI
0biV7HNyYXjKCTXH3mSP7hFSsq9zIAhtacdCZbmO85p73ElQOa3Z1qpi6VOGhfbkGhleBtw+9rC7
hcO4B0A/6x0YYLHq3UmQHXER+x3aEWrqb2UfHOCGCVEHbVitx+3BdaN9hlKRw3zfrEEKHdbmmW1c
fSHq6qv5xK4nwL750XfzrkyCSw8NBVN5m4zzghNShiViGy+kjmuwDJNvoo/IgEdkqAhh/FO4wknt
2WbxbYa0T/phlB2lA1iLtXqpyMyiN/Lv4AK1ElIwdmVonZi//OYgrkwG9pbDhQ1aRim+3thL7Fse
XcJucCUgNvjs1UducsjcsRPXwp4GYlLvTxtknzDai5fbtt2qyxhBxX6wYaUMX9Uu3xkrpsA33rvT
1b9frv7wefULDvjMzgGi+X753Mof/VJYBwdeG8+P56tvrdtLtY72aXg7Yn32w6d0whidUgSb79s5
2zP2+Xh+vq+MvbrU1twXenZf95lI4e25TXjK8QkV6pXwymwj8oQTMysCFrNAfQw7gyq/Y7F77CwW
V3dCusa6XwwndQmYxNY8PHEI7fs29UudlcbuZJsaO+VkvAZUa7HSkWdhN6d8d8vsdjHOxumOrsn2
TCZCurNr+sQttgM45raC5VLXUWTL6yzHwLGYxPmwIu2/7+9ue2xOeIbIVrja+j7YP88ohmp75YvH
Kzbw1tnNkQPMdYOWMd9jnKHj1/XjcdT36VnZmvsYvAw+0h0tyhDOBlWYN7veXTfFUQLP5Nwds8Dh
arzLpa4HLIG5r3K72PKKdGzPKAh0Uv+Vnq8HFLE03rpclEusCobONxpWEmv2Fnar8pAd+0/5M/G7
1XNxI4gxracJBECEr8OBWbNWxq5ZF3tiSuLHY999W9t2GfgY+xp1Jp6LVXkOUrdZ3Q8dYjWOt8NI
hXUeN4S44YL1gs+Wh/TQrNSQIz3niyqacvvnMv+OvutLNa5NfjCR0k7LHJyoAf9mMF/bi05ZK9aI
ATfMPht33+2K7/Kc7VkJ0XfFSXhjhm2IxVb99NCOdqdBvyV7dSPs6tD0q1W3CvBjqi/UzV6+jJYq
gRvGR/suuj9KA8OHxlxWa2FrHcsFxpaT3WjzgvX9/FiRSK8XxapaocsR6/2AUq7Pbe0aiLo986/b
AQGnB+2oHbl/fBiOrA1zz4tMPIlFLGJ7aDe8d3fA7mAycA8QTcy3OAevaipEISej0GRcW2k2b3GL
nk+u9DxLlBZj6QeAccZPdE+PG/ab8tDPITvLToGPBm+Xo4yxCLof0X9cOPKGN7uVuMm/5VASOPvY
2V71b4cn/6FkVbdhtQ1HmXP2ph5XEJdnLT/4SrbH4Fdf2KxjzTgKxVM3MtZj9Gg6PJr7waQA9mAd
+5AUwqX60s8SHp94GUbbwGamC33XhuYF07yJ+Z0rjC06dat6lPEOX4I4+FpnSlgF0bc8Om5tWHCd
0Z6q/nPJNJxjrOva2MqbhqdeVfhx9Ti7+Fn3c7q5tl56RsrKh8YmYz4Jw21MqiBX/Lv9yrbBGmAb
cZWEj22w6hbaof98xnZ8Vj7ic7kTNtZBX8XfjS/5+BKtK+709+Fypd6HaNJXzYC+9FW7U0/0zxuH
iqW5iELxNMyHhboeLsOyHF/v2TfyZxbGRMiW5SlhxSgfjy31Hf4wT880Hi7NU+SLp24pzW6v4uoG
cHxoHYSNuFNX/U5cFb5nroZljXOy5YYncTcshYN86i4y2KrrKFQ+2p250vcGaEXh0lxnvrxWV0Sh
cX+Mg7ySvx6YuLW+0pbJVjkkx+wozQlb8jgLMNjy4/2s75VF+3V973fKEunw57HlB2+8t/v8aCw5
dV/P6JjhqI0qhJT5q/ltbCRs2/Z+Ztk3W3WvrrkpX+s33Vb80k8K+vdL3wu3Uc1Vdzfzc7//ikJp
We+keb8zd0PYryz/tgdtaJaA5BTSdLm/o1vY0b6+C96S3O3m1cHyNd567ju/BSdref1O98DFtevy
67GMay/m3+X6uW9X9WceDn7ja5t6TWuQeQp26vgNfUtYUOck6uRLPrWqWMu4Xxz1Q+1ScG0mMcbq
IvFy112a8LZvP8uVfnw8aOWpltJHC9/XkaO+vO02hC827WdOsX5o7kSm+UIM+8FVmBE4os1Tiwsy
vqJczNNAXbp8orcdZ9qvfHmV+EnYfw5LllzhDIjrS/5SCPlsHiR9OSNQap96LNRuqy2RHmKhnjBB
R6eHpzwxpYn6INRkK4v4rCdeuZNX4ukRFltl2fkWmMpzZSGzIFoknX4HO8XvgHmwidLtqvCe2+R4
vrVNvzKP2aHGxOxNHn1Xf9afHICbzXCO99UyPTWHrvWazY0dT6fTEbQuIpYABNRrAVbGfREyR4rf
fg8bDeeZHAAAwLZyrs6QPTIN173BjvgolndCglT1YYJxUL6DU7GsztGh/Mp85UNaPC5MqHkqQmap
C8vv9lN9r78GvwqZPXmXZHbkl9RG7rJLEjY+s5SHLJ6FuOuIvoVZqMwj/xF2Fw79HGxOxGN4owqD
3XWv7vRTFpor+cRmjStPpydxHAsDGS4mbzJbdeQNhGBONWrev34bvc0ftvyFrzACwkg3ei/Q/Vgc
+P90m09DcpqH8i6nkv7m8R5PoO7aHVeLQtSAeVIWDZ4V9mZXXEyKVDl0+sKBQa+URX+SFndczIwF
Dv/IEinmPp9AxTBrqI4dz1hzuYKzucY2TMKBrVK+318ZjHwaLrVs08yIpiHkl6NEcj8L2/Fb8q5b
ijvuyxvQT3TIpf2qd4Qpxa/E7z/RBTvlQ9yZp4f/fwg7ryXVlWZbv8u5PkTIIXNxbmSBpvEgxI0C
750QSOjpz5f03rHX7vXHnJPZ3RihclmZI7OqRh6oUNXhOXkG+fi1qY1Pm3f3DHznrMTwmPmm6tOS
b2PKClpOAa+5vTSnkHTNbxPoTPI5uvLOqZTlOyMKJ19Tlm+Ukjnctntmt86mmeF9qnNTakRj7OVz
SlmoIuTw7aXD2rjs5xs+yQkEDJ/JZX5ZnCYGeqo2QdOheJzZLmatCDXszN5Lvplv1E3Vv8zNof4t
jQaWjG7zQyylPqdoTrWPuluZy3fynm5BVxPqPDrNuYr2atNi6YzpHGrO/hvfiu70Rc4dmcJK154e
EMnDnK4Cbgy0Kapqs9vkm0vMkC2hFJleFuaQjjbRwSIBxghZU4ZMbLUPoaCs+zGa8QPFbQ55P9Ew
GY8p1IMThBQRVbrK0F6hutlP2iV6imYd76jjOxHFWA227DDiCbCM2XDyaxP0CKvvxlJjNqt9GBfw
xkRSazNlqnSN5WGRDu2RMdKGJXTbiFvVZ3FC66p9hKZbG9tDg8Lf6OJLXHUwVgnVacN5KQo9XeXx
LUaT8N9I0NsaOTEKUeBYS7TRAoNyLbwLcDMd7Xl9WOwWF9lR6ZeLXbjrvntcK/8H756RUJ9pujqu
yXAHVMH2XHEWxumIW27baH/MgD7glqdFCvHsquqkq3SUL8RCaDK4WXyaKL0t5hcq8JXYCTIzraAg
WGQLsV7qgGpdwbjGEL2ZMRRIx0q3XLOt9DKg8H2dL25xkSiJ2UbqsOBK98L8sUdn5Fz/1gfvadWh
jxHRg8+tl9sxo9wlGswzk9SeXaVXHxSo2v4lBkn3wT99uAHvqq+N0AD69zsBgre34+2YVqxgl5Sq
5osPuuBjTOSWdpgJu43ogFcM8B2hulPOaCVntLXo8ewV0j+nYSV6ndzJ+eJImEo6+yWgkOPhZCS6
AW+qzoFV2jhdvRPAvj26xXcDO24YPqjQUTzg452OdMbGaLtWevZIwzl4vJopDoUBLpVOJFhx+kqT
GrtZwCvYEmtcxQqQQAxKB3yzvmyUJF1RAH2cvHtMh85VB4MaI74LChg8AAG4IsgniKlaYPLFmxhl
MEwEQAEgLIyFGUnFXJuRLl0QWBZLcQaJ5311kQrKBfCXVIXbcGJqBma+B+UiJx9KIggWBuJiTOX0
+GSDkrkYHOsoOC4Zl5BodEjkrQRkkKMbP2n4xPPXCOlZaN5JubLiex8H4znWJUiYIa/lYj+mV49r
fp3XOaaR9iLti1yhl+m+jyTSaKWnDl4Le1QiOWmCZB/Xp0Wtw6GJgzST3+pASd4XOuQzkqriYZTF
NtMD/HD/Cx4bQzHWB/txkQDGemVfZMRcsZ9rg0Fg8onFSaflhFfaMps8NB9lvl+pmGKIJB4+SGa1
R7WCgTIOFK5gyRjtMWHH1TYRIqMpnFwDByRaTXb4epPnsD5JOem1KkbWRBnpoJ0jsbX5PkkF7Wia
lw+sSWF4h3Njn2CPR8ckGygjPvoY8cuML02evWyQLh7D7bQYseL/6lez2+w1UOjovjXJZ+CdxXFq
LrJ+uSYtlj6+D2+zJ+7Fej99rPLZK8o8e2HTpWMjzsaX9WWtxBpnlWBwPMyy8VXyTfhwffAEtAV+
yNcm8KlKXmMbIuzkHd/W1qhYHCBTvvp8y0nw8ou47N2IeXOJwdGny/qVHNbE/77JYrGuvYLayBqR
RFQZHNb3+LJO2SZeunWJJFBOtjYWWkxRrBmaLMygUWc3L+fI1IvqH5f5OI3TxQ2fapat09j4NK5c
A4T09X2YzfR10YVOi9cpNZVnR68c81Jd53QWACgb6OMzXMWJPq7GFWwgcdFNp9ns2TUWT3p3WIJA
6Z7+rf/oVfPziuW2Y6KDKcAAndcmBayZw2xjLC9zMIq+uY+wiybqCm1/A+SAIF+Dk+NJV6VLe+ps
KsdjAynAkTyl4FvQ/HS/Oq/yvfcU5Nsr5xlA+ojyGJ6Tfc4ii8vGhAmG6Wb72eDRe/X18QOkbe7d
4wrIsU+2S3NRjV8TUPpc/d4jZ/fedvnsAgb5vBgZC2tUcnh6rkwBHKRXwhedlnNtAZMPmAdQoIKb
YRqIawmdrCyeQ1KM9vSJPaX+t81rAqRCZ94AHkj9YWJMsUzbJOOo4DwbCIq48PN+h3hUel/t67Oy
jylLjEQMDgpaAz4oS22aTnfAOValsv52CiBNXgzAbfA8+Pm8xEnAyAJL6mdeqnMH0Mnt99PbrFy/
+jSFo99ANEKJywwIqU0FEaKz4yw+zwymK9NaMFDKfUj0t6jjQF2XSmKNU1TY8rQppkcWiBkSBgxQ
8wFrPD+F9pIs2kBWGSLmFnEGGcXPAE7zSblhRZvuZX3ABl8yIvpmu9pVaINsTo3KYN9zeAdgrNSD
fcK0ZuV4Q1KjORddcHG4HeXt5hfGKMctEuhVbeqbez24zI1l4PSLrvRANs8db5u8BMXgrm4YdXPq
7Dxe6hNk1vDwmzpPlh+CsvMYqfM7o1QM9flziHPzHL4VnyU9JT5ysjXmzGAdQtD1ewFT/nuxK4Ld
uqEneuHeFwTrnKSmhiZxoZh9oxrrE+MH8/K6UPkct2WhdF7JMZbJSxbOgTnIp/tFhqPWPy7qSdUr
WHx6Tc+xPiL+NzZYB7NWZbfo14eXqXbyy2W1vBMxeI30JQG5eTl9byzVP7IWUE7PBA92yDWLCK49
vm/qQ3V5hx5roy/vm/OEuKm+LCVkSlSNFzfk+Nuekepm/iAYdZ0THCRUW03vc+LAChsspjmXsGhF
iLom37Rw3GrBdW5N4UTTwfsaUeWK0CnX2xtrqQOs+Y9+Ba1LVFRCozu/JJHDRkHsGP1P+Pq9UVl9
453HfJcH9znBQYdIJiFznlFOQZnV9DrfEjI/TghclkvYduVAqD4sE64xZ1DA0T7Ctq0JYdLvy/Qe
F33ZV0VqGfdGeNwea4MSfnQ0afJRhRIRG2rfKr2PJjxyJjt5LKqhwWJ31xnd43TMcGCsJzJe5syY
WUmxqHrpzBhw+kDt1Vd8TRukY2vF8HK3/cRZPufllXhvOpOlSIL1E9pAA4i99pS+0mGVcFb034PH
Ak2dfuX99+K5uJ08IpuntZK7VlIfPjcShLX8d+Fbw+sm5Qv6cEfHD8zxebMbV12Nw7CsCWjf53k+
rYb1UdWrhm9qUrBeQKB2H2MdqgT3XennU6l6RWjZGkLSsK4SzEbVJTz/7n9i+cfJMb4vck5oL85x
Pt3G6vK7PqKFxuCcSuxbJbK8nbDuOniNayNi2lXPGBAXZpGpoqPK7nvABmg1qa2sVYZXMFATgs0L
PaFXaiuWAGi/bfmM3QiNiGf8GD57kIrJpqP1g8jezrVW+uosXYI9e8RO8iAh04hhSTJYm11mmcXm
JA4M8PU18fTT+sKWkAUpm7BYysJJMKKLw4x7qnPeyShicVo/CQ2wphMzB/mfWu4NuIUNjJ/ime/W
sh5hja5MPWn3Ob7HlKXCfs5cy5Zw22NIt7mrj5TBflMxu2SdoZ/OtW9C4ii3KcNksQC8nW8ndZae
YdoeMLsIuCJx1w1nIz9TSh2yAMI0xkprhBBZa9Zm143+kTxr9R4Y/S9WAYsN0szQvge70j2st/Fz
85qy8F4byZQsu1CAx9qA2mGx6okzclYm4rmfvPsvTociODdppDEoWd5GbMfIKOvPzopB3BR9mn3O
iaY7iZooA33IrkXueY9ro2yaLx0Uis2cUYdS2tv0te+ydwaTVCRqYzTqI1E+skpOWtwJimmjfadz
RHaHNLESgLSrw6LPKhBzc3ZaM47W6JWkVPl88OgqQuK901qLUYrJPq6PDusiZqodSDCNVGuDa7xb
I3Dcf0AXHWV48vVpna2t5M6wyKxUOtfNbaomu/F2wbGYZOWMrql3ERsLmKnYFGCNzqIwaktzY2Gq
iZbMdqw2sS2AaastjNQ7rMul0i/6Fkv128lzoRIGdmsJPWosEGvEdTdjGQ0IL7fdzYBGvEHUSGTi
KeL53If1pDT8wwwbwIQA2tzWxQJR3LGS5tdQL08FtmuE87W+xsjia3zrP4flOB/neCxdVkw+oA5o
R7FWm7vnoK9nl2jdWtW+NLEhHDi5rbk8X5+7R1+Jked8jHAro3IGvnitSVg53S+BanSUQSaS+DIj
a4oZv9blervMMHJmzbfje3IHvdLGFxOCZ4T0FtWEfTBMJabQLOtng5rtPUaGQCMMnjV50yw7ViX4
JdAEDFZ58BYwK5ka4xrgaVgMXzMjVmree1jI7ec50KFc32Yg3TVnZMCRewHAszf1uQ+1hR2n8WNI
GPC2pkPYKnabUW9lIXG1Y1Cuadl+Cl4uXdnlCYgkJjvLZnn/nlRje3HXPH1MniqwKXg0m6WQh3ft
mNdHvnXUXYKOuUdSII3A5GP17AHYTlitbyM+zfKZSuRQIMBzxOEeNnQ9u3W24X3nA2AP+Z2fdKc6
LoZF9zarxnkf8KFOMP09yHlKbo3Soy7XIZW1FwUBwBtcG0BzGQhG8LQ+zeyFOs5nvEBA+MiOn8NX
Xx0/iYWWYzMWT4A+MWOdZfexA9EGNV++ucZcXLYeAUVpyxvfgu5cH9YvRsZCfc8zLqiYBNV69/JT
CkkXsGie1pSk0bXW5J4gTAb9OnssBH4wEbTFbnaRK64xuu9E1JDnRuVnBvFIJHpRLKjio0vxzA7U
QtnjW86IPi/Hr/6nGdfFLjp46cwaoWAb6eCNXdjN9jH6PVE69ox5wqQnDCxmz1mxkHnxnBVzbHDm
SDoRC9Z6q2HZVQZWImql6O9lLdIZYdrwLhLKUpM/bxlSfx1OcRTdhi0Osmy2k8OVo/46nGIo2b6q
8pLUH+1b+/R0u3V23jatumt+rWo1V5n9uTz915mIf5X363xWdtq9rKIsjGhKMiIX99PlwAun4GeE
KeUJR+Gx0e6AnRNR5nJ8W/ODOeDYHaMxvDdP/rar/nM+6h/HNH5XSft1TEN/3M7va0aVhMlgAeTg
gUF1B3CZRFeO8B9Coo/UET3EsWzLtSPMlJu3YZHlbxoVsAbIO86nPYu6u6q736U/k29gxH2aarlC
h+PQNpyDACIbxePjGWw9nOWeyulu7KtnuUbL4pm8NrxF9xiAzt22nM5ut+/+uV16TnRuJpWXmJxh
b9sc6nfjRBgA5CeJnz6/b/DW3OTD9sVN2KflzcuANzvssfOSDvdjfxtXKyGpIkOW50MWgdzW3t9s
nu7w5NmdPp3MrlMeUrs/C8DvjfH/1dsmBGIOBBhK/ddp1RM5HrY3i95+06NwAbCd9RyMuos1HDgV
RDmjiy8yUUKZY8ID8KEayNwhqi7cbKjnzl1t/ZM3gTFpslr1/0aa8fus9b/q90sa6ud9Vh6PTIiJ
IiQR7mLECoQHO48Haw8L8z6cO6ymIyNk3mvOHCRDZGTdS2yXHMHu/AZPTSvlmXTgyeNEPeQvGwXC
G5SVu/U3Q9rUGfP+n3uWUyD/e/Pfv6r+a/OfmjupUqV0rZB7bAciaxYkHxBbIE/TqbyyXA6c8kpk
LZwpSCQNcGf1UPtcPJXvykOEmdyinh6C1/xpBfcHM1SuRXSDKcu/7qUpbFOOK3Ist5G5sB+wbs7D
pLOkmwa9k5tAuklvIImfX69JFSQd5DFxIttVPeS08K9NeSd1E7djujFiCh2BG9OVmZvwu5OUQRl8
7lJ5fBAzEVgd4ancppXAl1SLxp2L9+ce/ZwF+7dm+B9Z/XWI43nI7u8th5mjHTuz2G/vBFt0Esd2
H16NM1Sllz1dm9aauNU+JA1rB75bLyPFAFlV/PrYid42q+3ejuryFRh5WLuHqKqlhZczaRj9P9fX
+XVA6F8C8EuZP97K86WdqW8NxpMZrilSeo9+NJpILFFg/xCOSJrFzBMGJ4hGeC4P1R0tFlhmt79Z
Tc7udLE4+VfYoCCH5ne0XkNNwUrsejBnZSqA48jdfIQZwBnxAxvI1hujQM4i6mOm6zEcg+bcvb/r
M203N2/nDseQSbgXb7j5c7sh4PyPks8Za8Ux67ZR/yX5NbuuZZDjclrBJ8G9cLZ8Hq+wgKvpBfnI
+8PjpIYIMuRsmpeNoGKDkwXysrbpXfwL5DfP73u0C7dB2qxBI5OGe8hQdp0SWhTThS3PN2AOS337
Q4kFtUx3DzXWrutAq1F6lUf02WOjE92whXkk43cZyXMce7qnjOAhITOnD0r//LBhEkINDseGW58j
8TCK2LDpmMHfuUWsv3XOLynO7uUu1+9PI4KYzhHNFYwYWyb5x0AREnAH6Ft/IZRzgwibEVduPVyI
Dl7zf927uPPxZ/Yq7hxbDJWVGKnhzRvP1/E8izYrpGGsuJvNpnA3qz8PrikK99+T8H/G9tc5vsu9
et0fdTIHvag9EfbPQ3QajvbHZP9oNYzo3R1R32Xv6EUnlwiIuyT+78WQ5gxe7mAp5rA1vHhYZ7nJ
ZNPHSsa22JZDgFj/BVh8hO5fFddJ5UrSUU4kG78s3e5e1Q7Kjn6nam/UKwpYtKP8Prszy/1yUK0o
T3njGz3quIudH/XapotFF+V2cmM44WKqmHREO2I3du4Y3mzvL1U1RTH8u6ommk7SsanWL8VRGJd9
+taZP4JC4NGDrMrd+ey4FQkQZryti9ljvdHvqq7egGGPS9gr6CElg1qAhNhgtSGzHKkgAu23UAJn
fzweXv08Gg73/sXr91cr2HPcFfLzZxHRLPMv9ZfPl/PB/rJ9/L//o/7f02WnWPsaib4LD5KhAPom
fu5B1RXSqpef+0b0gIAo9y/NS5McTF2jZSNPdpROlAB9EMCdDRvKaXjsn3y1cY2gkBJWwMYpVBv3
6MCcv0Zlg+Aq/E57z/RzlqhM/+5baAoT6iQCu/4xIozORpeidwuyIG9ZXtnfe04gZHiEZYLtt1wh
vFAOrwmjfmcNJ3BgVjxS3quxH0Od5R3hjjrDJeXAUCeETNAyUZqQM3GK29tG1ueZvEPmdz65+0//
FOyg0SsDljU+RI+iATlmENR8Oj7ahkXjFJ2+DxFRqaho1JOUT4X60YAyED1ID+RtqJnoo3uAk+iS
uAV+uzpqKQ3ejUNwbRJb9B++9f3wM9omGu/aFJbGp5t6NxTZPmQPJGXV/af3gC/vFVJaAD8Pjxd0
kGUolFqOfwhsl9QCkUA7vaX45Dem7piJsPhaFa7jrzbjpHRrwdZFqDAZYi8+f95YJsd/NE7QZDq+
zQ+Hcj41JG+Wb1LWs/EU2r2AB0R7li/0UgcvwwZA5sWrPwud+h/1kv4/c0aM8T9kbl8+r6/yxZy5
YzqiMzYAzrGwmFqtHfm4wkf3tP5zidqvs/I/5v0fJf6ic7sZ71q91JDyXPfI5fq0vRTK322QZw2L
TWk7yQX/kPR/bgkfdeEazFGoVtidcfDuV6/Gsjhk6bC8QUx69R6Y7KNnPLwcrG/+BTqpYlT+pFF+
ae2dnqYvDisZ0ZWI7z7cF8H+u4LZzLuxKhHkW86Yc/rQ35TFX2Dw33TZb0aBy/7oHO0javcHyX4d
sXRTFbuPtyU+J5AIvC7Yhs2qotZY23GXWIy2myxjKCxF+M4gnrOHHhbbsPfF7+wjX5A4ooGBM8gq
+EegEH/+MswfF+gPffebw+KdvTRVE8kqIGit+2ynhyAVg7WavL0FiveK61N4k5u/OrpfkyO1YVXS
44nNvJ+A3vBa9rQQa1i53fvH4gjGq9yRMNGhtTl1CRQknCA9sA1GBDFE1+/CAZEYQA5HyT3BfO6y
145RWqymu7Hpop6gjevVvN66twTaY1l7y2W7F/Ov14tZleIRk1fO7aXhpYEDJ48eGXA8EvJ4OKt7
D+L+9gOX1haHVTxRIDzflNth+S4uNzQw4ksBHEtsdzseMvXRA0NMB+0ljQ4qYQN/Hi7ghwmNrnl7
tBpSjfBr0od6qUMo0FutDuJ8HTwW4Lkw8ycoJ9jN6r5YIGFQ46+M6CPA2131J6t7IJfy0SQPj1IY
niZ26y+AxvpNnfMzjw1FMQm9WDopu/+35iiM/FXui0zGl+VIRu0pVutbRlsICOvLZ8BBVexUFd7n
wjQIz52v89hB8CoPk+EzUTon/xyYjKcRnKAJFh7bsrHl+Tao+Cu2atuCWCQU2yVEjEIlzBYI7Nkx
4BQ+Fg/Sxmg33IUc+/HFysEdMBS6xkN4CNWva7Tl2X4md7j/12MHwWMtYJbwYLcazMBS1o7rD+Fj
LVddeez4Bt9uHcJjSyyokEAKRSTKJzpT7z2EtacQ5sSA47wwP15CzgNGD5A4G5VA4yfojg/UvHSh
E6clZ7GQX2VD2ld+gdJbB6yz1GoXVo1P6VA9/tjtn9J3Xc78URZt82odsln6bKEjTTcW2jcQcLHi
WFe4EH9IAHHmglvw8BUfokD/OBIKWrxOD77PQOxUBTWtFqIzVyWkhSVUhsKyJ6gCfewLUaaIluHV
Gw8Seqi0Q0ZH7J6MsBmcIvakwsWYe3mn4o4X7KQgDzzLJoR06CeiPSCVNDj64ijoeBH7HklUICok
5UZY6+3DI1aWKOQNVtl9mHLjGwUjRPCo7lrkuvArmlMGBwrLQ5YPpHYv2ABF0qQO2F/+khcDO3wZ
cODfywMhWXzTvnMIz96Xg52EkNEjexW29BTdojr1KKn1Iag17cEh2gVnikvpNSGVzAKWhpCzA70M
3vHIQAPLJKdPfccvfO4cauGJcsULE3xh4zrmVJJ+DjM8IyF9xCWiZWUoWGTHz7ZhRyVXq2GdXhFM
wjZoLDnnnbDtLCR4wrGcRTYdcIq21FhQC4dBI9oVOT6H/cEHN1/a/AavwHTStMAvlwkkGDBgCnuh
+ZEA6azMq3EH7oNteocSijiPSr7DoWL3GVoRCTuCcUDAIUYXotEMtwchZ2/dju9+z/Gil4vJYB89
nrQwlxLe8yYfwD+rwimY/ipu1laCbqjJJaARTUoIg/9v4c2cg+wPLnSTLWgd/A2nm73NhqgRyg5H
eQxr9Rg/WnQRleSjgpDS46svKoywIi6DhFnYW0/xI6kBqt+BVlViPwrW4OyuVhOnAYsrTKcisshL
Y9s9Ac4YCjqO8BAqxIxeYZ1u2AERQRUeC1dNOLl5Rx4nBBByXP8YCrx6y17GphUV8FLDeuBvQ+GI
xdAjbAWdKd0JyzK844cPUDsEVQC/J7IpEJIu/whJhbC8Q8gGJg4iBmEFkfOn19GQd5FJtgUgl2Xg
IEvkgUWgwRChTe9cUdKHCDwLrhVse2HUIbcA0crYE74MzEDC8Fb7b2b5PyGa/9Haxi+arXrtfN46
xe1Ha+foJpsOeHnLParE9tFPtcDxRH9IjaQx2nfdd/5WC+M/umr/qMZvr7Kep9XuSjUkxAHXAiEP
mebwqKOO5EFq9uA8+Tg+Yc7EI/DckikkxoVqw7pewk4vnKz61GgVQRplooDgARdGehPlJYbhQHNe
DWtwjF6NFJUpilPcm71Hdlqa/WL6W9ETZlVO3jNcT782E97YGu+dm09G+gktulCFwm4i8Q1kAw68
6CDu15CDbu0XLMIF796QIYlfS9gae//wmRtzMNZ4rvgdiaPe+BAc0C7x6GsDJh+c81Fv8HGLeIt3
7lEpkfCyZbofMNJjUD7TjGD3O2wnPAfG8ML8BDCGQkw7kXBmFQps4DiMOxEgJXF3hTnzJQTgb0EP
K+lb3NqzP5TwOIExmVP1T+z55B1aqMUjIigz5EGA6B3qESQK9Bx092Pcw0hF9m/MKuYb8+n0lxPf
qvqLXOU3ljDES/mHF7J9GbXj3r4SHWFQCwSCqcygm5GD7yu0uxCah2mkMdDySR0kvG0o2CdIVRj6
NFLg0zWwuWhw7OxS6P4ZadxS2BSaz1Dvm8MiZCxpB8wHtOLpbWnHJWADNGasQoWKNGQ4dgTKUJt7
KO6P5CgQoyZ65UXArWyYuMoiM9fmi+ktJlVrbDFnxzCL8ggSs84b+bLpw8rTfAXjY6OhZGLbwZ8n
svUfo6T/mEG/goWaQh4xp6TLCk+MTOnfgFjP4NLWu0LtnmM4cFYxLXs4iesYpxPGREavgjlaZ6bo
GCaM9ZcArp+Q4BmnfR/tce73wKJjpDWLEJf/WzSe4eb0TQHfbj2qRzJXxH22XZx1VnN2tJHkRdJS
NOYDV/ZvKy713wQ8/5IR8dX+ISPmzd7fXqX4jaE0kD2VyIqoALHJogxEMQiOIVfuR3GYEUtcHaSE
pBJ1GgtJ9kSUA+TNbUE2WW/7ZfEacvmAPUrbBnzaiJRkovjeeccv3R+dg+f4iBxcugDIQKi9BegJ
sOPdlkBX3gVssr82yoYn//kNPAWSChiUbBn7VgXYkwDMAXgqzOJsAhcVi1z+hFDQRARB+Gll2BQW
2MMHvS1h2rvP8YeuaCkJtRCCIXGFUHJLQMXAqLMFLjoCDWWkJMzieEqPdBeAXykZGAt0+8BTnh8j
GVOTcSaJC1fKz7ZtAHxegRHm3glAI7NCQg0/AQmkuqVSI3bIf0IlD8abUHLf8vJG2hR4fBpuMRXU
LIKnnzo8sI6n1nbIvPK22NjDmL0VzLk7M+KFjT0K4OLu5N72sJNI0HsqIWfsJ75p3VeYZQI0b9hv
9u+gbW6+1if807xwv6JhB9cvMZDyU2uYwCaBYzl2+0dlCIzNWb8oURciDqJMXqGEzEWpQFjOnGc2
dN8NEoRj7zG7mFyJWMMhhakzkV/xnEiV8JnT+n9B6hyoxawGKbxJ3+SS3jK02joXkkeS6NQ2VAQj
gnYvgAoeDGD+MSUlypSN2KiJCgXhEEPScdykwBQsKZafA6coI4nynODOO8dAFo7OkttYhiqQwZW4
24+IvLib3PkdiqkCO2JyHCJGP0F3k7gU1rpRA7Gy4eWr1gThgtQz7nZqvUDtZ2w6B04+Zs6KBNPe
QSfGJwInIpgRyZLpnQ5Bh4ip02GVoCkrBTt+xFcSb0jiiawdfEvcjlQePdvXO0T6wA3OIG2eif3J
77QJXR++jYihXF8jfigekDzwkjDRkuiF43RMlZT2QcEemPSjjekB/HsKkTvibgzR4aOcpT8pD+He
B+fgBsY+USsOoyPOoPRQD7SGRO8ugq8+scJHbDPwMGwzqALg9gi5QQxwH4pgIYTAQxkJY7AD5/yY
tXtMVI7+xDvgGmskqpuN0x+h5fUHVrJ78ssOtIF4ID9Q02TanL+4Gkz3NyWvihL/HUOBmRZePsuU
FGm/onPnuna8O/pFfA4E24d6F+AtowVVPrLzt8VXzfpPwbl/FvgrOHe0yVm6zbAqNywIDjxzRmyl
KFzOmzKnpCJTUil4KhZZgBcRV6LQkg7njSdYMbZasPNIjo4aqqP4xKveMm6kAMI+i1EV/98i7436
eUd83x/fS3xr6KLw1fHX8eOrxhnYtsPsHrq2r+H9CID7gW2i0NgP7F1QbeKx6TDl1+F5Z67hV2HM
mScFsi7YGzPNsxy/2Aksj8w8X6eG+KUpkiYrsjKjZWZiUT5gjpRg1JdNu1gVM3oHp6aMNK4oiATO
Ul/vSvS9JNHKqSkOB3vcUC51PrWZ569Ic7UGyQNa7PbD6y3Y8FAPZMyezLgiZIdUU2qaR/DRo4L2
IbvsmInyENN7Zs4QiKWXXl1JhSMz5Y6JVYMTYKXuHdAz+KWR+LLnsEAnQBDlQ7EVnoeoNiT3gBty
9IvG9UsiaaIUc5JBnJoyhJL94U2E5uxffdLzAHoc6iZ9WuJFi6qriVKF4UakeRdJy9MgIdBP5WTK
Z4HgYyBoiUKXmfJnWKPDu/gfZF64j/97FfTXKs5tp5vHus76v8GORPF/Jb4E6Cay9Pooe/Nb7cI1
4R/aoviZ5bTx0Dxg10VMfzTsDxqw0IaiB8REPHEeMnQwV7dEE195DXzHRFhDzMN02xEcsZ1Db4Dh
kPIAUfRE4U3rFKbhoahCzICYSKFSLNWb3gO1y/Ej3v0sOrTS9c1XmzdS68gVVGiq9aUQSMWAJSxX
hKc2EIWoAfEMMVOs5rRLiGNIMBHumpLgKp1By9RUWqc2UbSuXCGGUSYebgfmjbY2TzhAP06QfLaF
qUikVXJ8nJoUwc8zcIYl9f9BRAISHxszMvuMPcL8eYhdlEc1vVAURbesIfxSXaX1M9PV5YmJLj7Y
qfnY3NpiXS8kaPgRKQHm9veueSeZkAT95Efwp3S1WOA3KUfSmfSchAX/G57JZ8J9JNWVjpbAoHxD
Frfk9aFpkkokclT33SogjwjT2YnekKpWS+mdT0BohzBLF8ndlBahoRZTEXdBHAWtJYgd6DepuLuJ
0/AmEYU0/eVvO1JH6UCtlbULUarUQjpKWkOAMmRHPJ0GDpmo/AU1cEdZbpNkKfJKgpoy/UHRqD+t
deyY0W4k98JLaMsnbwybxV1ELVY4LWbLaEnPvYhc2OyyKrnrrZlG58636FCKaYt3U6J7FO/2Wdn7
uJQBhAu950QuhdCswfmk0YsEaftGTbiYyCBy8p3QYcMZTpAe6jhE24YOnD1hHuEh5d375Psd2CQx
IzjSSiMBuNfBY64E+4bcqWrDw4kXdWycA2Itn6ug2UOHC0YWVCzfyEaigeS14dFsbitp3Sr/0INF
gr8ZaXVK/9rJ+Sv3s1sVlkDzuAt3epA3NTz0MsxDSXHZKI0qWr9tlP4ZYiJ5Xw/PHT2UjGrWlOZz
hfgy8julRx23PpVxUUNoEaKfQn+6RAyOtDlrZlT1xd353ug4eM7lHXMDeRqOIZskmsZGDV/tkv4X
Z7EIOITOeN0h9ic5jnwkPUQ1V/Ymb+oanoDmnXqnXt6E2o8Or4dpqx7eB+IdKIEVPjrSJZde2pLX
Gp1XRPZEPpXog8Y7KkHTZ5S2uAqDJkFh1b+Fu+WF90W1y+/tl+nBPCRx76pZRDo+ic5FdUZDkuRd
W+/va4tdHaH1dfGdWNKW1RvX/jEoxhKflrXcCteCiDXJ0iTBntjJQ2iB8Pv6QvwV0tF/4ZPAPXLv
X/vil0hdxCvQG4/o2CJ0zY3UxrYly8U/V0qA/RRWX+LhSCESZpcixIxLPGAbqHwGix47KL7Ps2NL
HCCx2w9sfniTEDgPmDEuoUFxtIuisNJEyCUiDzs4BnAs5v3YqgjNs4KHl7TvH1uSH/Dax1OifCmX
wDiBTgl3i09lAA6k7mxjw0ACAzn6SGceA71BhcTd4gYH/9I9tugvbqETr5eIevUlaELWE6S53IR4
/U8yQukgMhR9MIdYXInYC0qR4JFcrX5JAKn+Jd0m5YjrJ+jzGelyJWVIR5J9BBdabWRD7sz9ZU3C
arB1rEVyOxC8rAFYpDc88h7Xx1wbP76rL+lirvysHsjdqAe1lYZDPxWQlO5TV/oMEWdlhHsTIpVb
sPTwWW6QKknFaPSnz/UvkSogIlNYILIsVGxbNaJD9+j8ve+fv18Np7MnZaCkQbx9ybI9rkUjaxyx
7NemeHgP3/l+hg4L5A9fDQSw5Dgvj7YsmFssdx+bUHThRBQAmfITFyPqFd7bSlgHfgnY2feuTY1w
uUbUwcECfgwueRzFaS+8XVMhdgtLKBbm0BRsycEQYIT4i7IgDkTpZpFB1iaFB/kHgHtbwFIFeBIX
izoB7t7Ea4i8EHY/EHG4f5b4MfVN9iANb8QiWF4gNizBy13E3fBBJRqjErnVowfumWQMqkfEeGhX
SduftIU7N6CWINQOuPKqhpRLzAQ49WxIxM9m31Md/xiudWoLLGlkY+KR3MmRxSf6qUaU8E3toOIA
ekrEROCVbHwwcF5kwwMzE3l+4X2mOA0P6i1uiAR+z181XEpBEDfeq2N/iHkSV6KFrmwFOAERcSVJ
WyRgVlwetnYxL8WhOgCKBQxDS9JSGjtcS7nnFRfn48s3T0A7nMWIJceG7ipEUV9Mx0M4kwSbD1DQ
Z+8DBWcf5/v8Ja+Vzs/ACfKypRsZygPrN6q3lGWFMxsX4cxlGeIFbJXndzZXgA9/+oC2KrSfxJFs
JFOJG0jUHXgM0N5Fb2K+ErPHMgMvBSkBt5APKZaIFVmbdlH/xDLCmdIePr3msN+OYxV8H6hN7xBf
YL+vipsIATXxp2uTTWvUpqBn2DW1LBltyTfpRMfm3ZdtLCXjcMMl0D1xhJ9d6Y/zZ7PHE0dRNN4z
2LVM+p8zP58RYGV8G8oOEjA1WaLe1IbwAaLHkNLViBJb4OrEZ5kVdYlusGKw92novLP1+sQYvQKX
lJB/YOMSQNzObKg14RajVh/nLSz/P2Hntdw4tjTrJ2IEHWhu4Q0B0IBGvGGQEkXvPZ/+fAn9J/Zs
7Y7p0bQsDbBMraqsrKx4w+8IWflXZL2BwniniN7wH1phpNXMAk0acetdOHZ8VULtyr3c42uHNBZv
/uDyFPBzxazEK+9CSRlufB3WlRz0n/V3t2qtbUTnOi/WCc5ZwqhqQA7B20pIYLNmxN5bpYVg5YK0
DLcx+AgfDZaHfF2lBJXcXbkH7pHVz9XQ6zAEwHAmCarEBA0EHuxFHkcgtfQaStJxF7rqg7vI6TGC
O9CdZtTP7Er9ZetUaXi59vN9HZCadGAXsreb4ItlAA7eD4dPQdg2eOdeGTQV3lG9YAWiKP+jK6V1
FLtSeyq3Ibz6mjQnr+WeCYsWwpPoZVkIlNXR+195FwAZckPoYhEqMca2UprqsKY1XYW1z0TzKueY
v0Aqf0WMsRIz/NMHDaS811BdMYv+zi36G9jnFavqKhFH2oQ7qIQvdxcoFJW9erFKfyiVa5/Ajd1R
c6suaHu6ZWVsyX0ueeVHtPYouOKdNH57KLh0kuOxBlbpRQj7cmspyDJB5pEVsyahpLEttu6DTVt0
Tfg0vFOFgPbEOxuemPZa/xsm/I29wP4z7SQHQe+wR/x8jWSblBGBJRdX20LNG3zwuW3wOjuXUJYR
Y4VgUXPQinveALIwAn3N4doJ9ZJ5HjXHgRRNYuYwoQdemNQYFA1cDAwVCUYMZd5atbugcaLRXYzB
mTiElKOuygBwgDTZUNrGTSL5kpI0IAA7jPXVaWsvcNXg78Ii74wjyHuL64aHwXvfI1AopnHH5CnL
TEMBNrk2ZymsYqIWooSwtGoYhyPTtGd46agD/tNZY43LOIErF44M40vPNv/A2rpya9BhrdcQAZtw
HR6xOaxd9fhzzzEz1dGqWvF2K/r/bfLvCozJ2quYnGx8t+UUYmVgB0m0cMKhCq95ZN4e9iao2ZNe
1a4F4MEAGqT4c5KAOtYKNoNwBy4rwq5uDjfP3ab0y/U0ZGDw1qpVd6gYJ1MFths0OB8K/V0OLmiG
hG8+oqqv5PTPHIpc93TKbol9BqMRY/XyLynENfi7sqkaNKyMX7bL9raL6g+PFySnSSnxvc541Pet
HasWyltCNWJOLFBW5eiV7aVfIDdQCRumcmeHAJIcqPAiq7LWi3aFSRBQqrO2xN68tB5MajW3DjX/
9GUA0MmSFOwaZwPNaQl3BW/eLATv2Q8NC63qH+oB7/qDOG8gOYvKKOACnSfoeFUAxApXqXoQ7TI8
FU5L7b9X0OeOd3Yt0txp5cpqblwRcRbs6ZePJcGqaazy6+DdxG0uQo+qYqOq/jaHYK5eRRYkh5Tq
tGjUPelODc52gU+3HKKCuJuPddUtxNw7a0AnIbo1QKy7ABTdrMMkgpOopxTCC+7XT0K6BHOiYnHi
8KE0y3FAWoC/ymJf2NQPnBgMFC+gpspnZxPoeJPzRrKG71bW5YMkAkfhLmCYOqegSWvavESGSWKC
Xd0MPIHcpTi0q/lBIf7DEV+U1si5U1nHH732aCzqNnEWNp0nrv9PbpjGyDgzxdHE1HSXcADEg8Bo
EujARCdM2LDrcUcwgnLUcFlwQAo4HEiB81p7d+e84ipflaAVN+dEtGO4O7xccYLULZJ+gPjeSinc
mLwnr8SyxTHTa2lDyiRqAvIOjtgeuB3ct9gxuMShGpXL3hQwa2DLmIsLW0neuNJcsAxYPnfcWbYK
xh5HgYUIVsiWOnPSIxGCfw/WqhgrFN69IcGh7XkVBIbrrNdkvLkqWueSJlSwp8SOUHC4OqT/9Hgh
0w+c2Ld1oOipkQdY6xxLb4LinnA63j5sWcwwCDthe1FxFO+sBJTsJG69bbQUvzD2XAUsImINBUEV
/83YCTV9+5d4jQGv4JlUuE85tk/mVU2Oi2CPrAHugoSkWSCtJ+cWDomnq9e9CGvckv2ahESOrLYm
74shEruIVSGrzppj3MH5uM8r7uwiMDgckWrKGbsHHFc5qyRsMIUT58Y2BUvFSc0zD1ha4fZaHUqn
kssmvpkwF+o0Tq0JcyCSj9IxSgnJE62zCZeOjtPcpQLPh3BBEPCh/HQV/0OQqVgW6rEK3SdUckV2
DO9H5z1nX5mTfu3po6CWn7HOZ1lmkYEOvCw+1ECgKUrseQzDoH1DISIBgc3AC+AR/CQ7J99N5y8f
WDZ1ijWwXOuoFB9Yfj97WgtcO/vF9YiOfBdPga97QGBZy8WIZslMhahJ8oK2znuAdSVrSgcf4hdU
6H2s8rRo17/vxCcGgzUxL2zcF/4tLlqf7QQ5R31tF9kq0NRps2E0WLATs8Jkv4hviP2YNpgOsoUw
HZYuskfgH8r0bl1ygtjLOoGuQuI6E9tkqR7Cja9UzJMl8KQsiBC7wi6nja5zxFF4YEgxephOmfIK
eR2SeEojEjWTB9VppChewf2xR1gMWP0TKG/Z4MqkQshmqeoRCqmFQij8/0koHbgWRatHEdNZdhfw
kQZoygL3VIl+JYeU0heSBQSY5+sq5kvRriuC1d6ecN4Rk7KIlV/Eu8GkyTeSTVeUSJ9bh+bCdOfG
M3KWviKEGrVASqopF3pzj2wBpb0wpjo9gNBXrBSSeK6iBvLe9H8vtxUb1r1mR+fUjvNU8Y5mQQZ4
Rdwhy77sAsfnVLIHRvzO7PD+Kf6afWtBfuPsK2IuZBSZ42Bi7r7O5iOo6CzDQSFHGpF79K+gxAqy
fuLhRrcZNNsLVxw50dIF9l9UDk6lktYP64p3frROHCBgbJw++RHB+VfH9EAFrlvldNHSbpbtkGVB
u7zSKjvNfATJXZOPnhC1CSTZ5yASLTmYIUCb+MgcEijwyBzVypSsEeVWmJAAjntbBgvob1AE/aq4
RTqvC0oE7rFLtH3W+ljxO1qmYvh4Djpf4kXAvCX9p4w4htJr4K6R0sNMPew1RD6wg0zNi1EdVXDC
TELiI9EhLOBMNloUvp/jhvQjz9SVQ6TE2CqB1OA2dQRV3GX7AQBZAcQUFCnMtQwOIqhP6O3TBkvy
DnGTtbNi9ciU64gos+cwTuwc7SJ2z4fwL40NYCZIsjBWI9J+USJIc6UsgCiUJZBjFRk20cQJy1Ma
LTB0RzYJoJqL0jiDJioAifk+qJ0Gh4ATiIEbAOLql5nCN4vlzc1hmQnycJTIzSg/W/EOLJglYcaC
aS6TKyKwzh24B8YD64hTgfSYs+1WyYKWaO9cxygC2oiakRUxDVR0hQTEKf6FBarEFMrRLXHZL6uR
bzTVkAiGvQLB0i0FcBZwktNzpSEVuMS/Nedik0FZsSWB3Dm3Id1j2+WTaDvozHlh1IoMZImJq8iy
E85QShitYlWX5fAHr4g54yS98x26QbmrdCU6AC2kX3TV2wdLgCtOCfwQZYzlNQh+hKcBRP8EXy4L
+cbHyE82CAgYSNAxOMKca7pDWiEy8a/BostUtWRIjmDdwv1uasPOnQvNFoJXBsxfuFcW2HOqIJvv
de7n7E3h10XMkxhFlA6yYN+AFFpcdR4jEgfLtyX+7ztPCgD1U2cqyB+DiHEoUT/UQYrEnAQLM4Pr
tXCCMgbN5UccfUb3JDNGWkFLiaSFVQuVVVVumoCBtfPM4yctxhPnp1aFXE1Bbz//npiSUohpIpf/
cwjIp7kAxZUs5DVJMlKf+eYkezsoIixZPzlrN4exyCTai1GNUBQAixAXd7Z1T+D8ddVmfMHBRehH
EPCEEKYDUO60js+1c8dg0ctRBYJXTXJUBqHSmfkg7tg7NRbhNX8y1F+OD52S1GbzofO3TMxKDNfT
Ga6Y6eWjXqHgsphTMpARsBep6m34SAWSKRu/jH8gMvFiLz6yPIzQDynTaKtCRhwK8SeauPD/x6vg
u0YiaHFCBpNjuS1oQD/zGVjs5ItpcfGRrHELLdi4l5xPL2em0BJfVG8I28RX6ZB+VhqUNhq8xZWv
ssciEPCXoPRRDxDDifRTNVkDlBkBxT14KFSMciO6320IBgLipI8t2+LOgBNDwdD2jp0dIS16OICe
AiEUcBPS8lSxNs5kiLcaUg40ZgOv6IfjwMHAxVCzCyHmry3c/8Q4+Gf29VcNWvm9u+9WBao2WIUk
/NetVaKsj0pxyVTk3rny+4tIB4D26o0shY4Ewc2yeMDmuLm5ZdY2AXXAedSJ+OBMFhbC1iC6pJwa
WuTP+TkxFW0KHzEYI1LZjBZLMidWr5hMiA7cLmdjcOV7sCbOSC2Cf089/7nu/D95519ci9rtsHg/
3zeqB9FNa5hvf9KEsPlg96//UhvzZyrbP1Lcv1gWzeqBNs1n3uqFUILqKEnKqpL1ZakSH7WF2ez/
VzTDjJ4drO78k2DjaHZV4KK6/XRGns7MfooaGXx8o3GB4hgeugP9gy7aoNxy+qTcPOlfrX5/Lc2B
n89rSKn9qWQp5Eys7I6KUR5mvQ3J+t+HtPnHqt1ms6p24tQ7F38XiRRLBeO63EFgsUekzg1TNcxK
2CqBqsomO3pY0cWZxLB9TQZBBb0qa2XGB/w4MMxoNLrb8Siv23dPphuzFl3bHaeUmz7t2HVnbhqn
0EnGacypgfNRs2b8cpzypwxaH2NCoZQXKDx7ime7pB6D3+LRqgaDIdWHLLQ8FXHg5dmqpqgUBZSL
Kk1lZTqE5B2BwfA3is4rUYoyoBPAWOdRKFykKi1dma7+m/GVH1SSlGVekBlXM8iCjEOAl1qYAWis
1eWdu0F3XrDmXe0TClFdqpcWZneOc47rwUWF8Ki4fn7KX3tLpRHSkD+68ui40BR+QW37at6gQwZq
jpKJraNmwIICNd9JixMJWanLmgE1KG2upgsrixM12FmmO2/YXZXG/lRIUwHbnVMk780905x3cYC4
OIFK86Yz56IC0zMhLOMYdznWvW633T7Z+NCf5pzA2jNdHsLTTSJgLUPuUoMPUvHklw3bDLoBL8uQ
4wWqIGaJZciX687qZt12t9uFBc1geCrZZvttmRq8dmBndBRBDlgys0t/3zunpWgRVtvoiGpuaAww
3HmL+RF3ATbextmBi8xpJUOLgG1a6J6jYkBMQx0rHgNaHaTdXgfrmCrSpgKJPByRjV+h/KBurgyO
dUJ68BHOrrTa3s4aH8igHuLNwjo9rSr+8MF6JM+7tZ+YN9rjQPemX7kz5/n77+GuheT8GRe2ffbe
1EsgP8fYj+vThUXLzzPnzOAYXuMimj1kuPi8saWL1EFuqbqx9rS57iNRdE4eLRRMhfVP/LcFz5vW
N36jv/9EawHVq0fngfIoesPwDMAvmeC3va5ZiLDR7/EKgoKzg3j5vAwJeYpMLNuJXBvZjUZ326d9
4WVpPvbmGoUD9j8gKjDey0Tt6LrmFD/Q0q0Lzi2uJdk0q/TEidk7XuNBHhF3F1lW7seYb01K5fu9
vgW5sP/0kDi2sDNlMwmTM+UghhWG/RBQ3OHe+9j2KRFa0ko+TMvyye7YX9HgZkUEPhAuKVPz4wHJ
HyRGbN53bVEa4rP9IzuyffvLhtQOrZ2/DL50LEVUSViRbcc/1sIe2dCN/U6Ho5k6RjQaKMXl/Xtn
y3KcxAp7dtSJoo49sO3RaBSPx/EM49ANsix143E6HmNH4ryEvWxNvPHLiaVsUwupfRGJhQoVsVeW
OQmlEQ/EnBcrCeM0sCHZi/xjmCN9c3UHXKuuXER8MYXEwV8Gy4DH/TxPtzKIRvBXoOCLrD/IXyn6
+UGPIucW6mmDGHEra0CWjJfjcS8RulUiOMCUqpxSF8D/+W8ZzIppfw0GjMzE6lS78oWov4m+vjtf
SiZ8f3eK0dECDlEhe2g7DM/Rqs2WJnjuEe+s51Oi2GPK+bJLGUev991jPFc2xVq08wsLtt9pMsYd
/2HyPy9OSsvu7GPUH4hT+dX3g0+36Js/fT+ijqrl6zzp+wu5ghcJPH7PL78Xtu1bzM3b4TPr4UsL
IoqiEVPtd6Kvwd/a2tf+xClrNhslWig3Ko1q+Ve5ye5kbMuH/RJ+V1L8Nj6b6YOiKtKJ4MbwKavW
PWtMt5+Ls1nulxE3oUZjr88XFHyjYw9ZZRyCxds7gSXM1IzeuhFpIobT380XnSutpqn3Alvob2KK
l6/Rql98mJU6DRRNDDTpdujC+U9PpJKIl/m8lkr5Dfs8LbfJANzM88tsTulfeY+Q0KY/YGsrIC2o
42pnh5bB6mIqyojUlsIiMcMU5bbdV31a4XK/DMiooKax0bmiADkilm2ai/ZpZ5Wpmka3d06+iLjG
e3xv24b7mK66m5NVpVvdyX6FhRLyimYpheyGGh1Q3/fiu75EMNEuIFf0vTyYi2+E/76Pn2dkSRey
PNifWrKMK3QcQcSR9Hi3VGDeNzDYNs6taG77k+62isawVZwteuWLhdXZpevOBb0mH407IkZqCXBT
WFikdvPPm0/651Kn/Je+9fnU/g+F9h9T/6u0pLrblsvl+6rqHeGAvUiAXkhIrTl7lOUSLCkAnoa3
bBcFHn9zqOt/cKibpbJRNqrIkqk7/H+XLRTf5ff1tqVsAfoirssdrpLAdSM60Xqmx0daAglQ7Zti
6a0538DQgJVDQfetT/UNRBJEmvwK9BEp3jD+eKVVU3iPBLKeXs19xweCBzw8ZKVJbCjJ8ZPSaGAF
CEWQ7ukcvTu6OOn5ZLLZCq2Tf/uL+8w2+l/iJrobFHXXkBOo1pu/CoL3t2vjcnhT01WkaP0Mn+9l
GTD9nu4yq3nFJX1JsaPL1iG6hAg3jCBYurTF+9x9GzQ7tQr+iwrUK0zcQcH9OqGgq6RziSTtyZcp
ffcgdJgYoK+vG0KXB7FIrNjNlsT+eUUsyTShAgKUlFxRucPVbOFP4T2B47cl1iCc52TPz9GyaFYz
EgTZ/BBPbAN5oPbEpv4KmNT5JGNuTqmOoFrC99A2dzjt9gDWnzXeQx9Hfx9dUNYR97aEw/CJJwST
Nv7U0w0YIeYeKPZTVO2a4BGYLEXgU9ImQdVeeBCR6WzTpE3AAsC9BhBST5TTK3nFYLj+voY3dwgh
N/wB8mjaZbeQksprzSkto74sV4I52cNSeCDRq2Q/BWMqOqPADHmYsjvtk9j/QLsx3IItAaApGeeE
vU6HA0Nl4Ud7oDPt4lAJRjn617OtunMBWjA9OIetL86du8shpliTLzqYakD0ilju7oiTOoYXTeAi
ruzVHonhKSbOM122olcovgj0GBitj/A+On2/KIRXUekrXMPmvIF/coBCRw6Jud1nW1Uc69YrrEB3
1dGnvJ8iPN64wiFZMb+SD8ObpA1z6lPANqDp58pGwrxomiR36azHnedlzyPnYwN6ruzbIfhQPoxs
Q/hw67FHRRsVruAvKD3tLRAHnVV/iewq/74HGsVf5ZW7Q6W4rlzYAwZSeSKuDgZxTOYJrRmiFfCm
hGCGmlnEj8MjWRnnQPLpDObsWHbn34Ovyh8C2n/sR9q4/7fluV5Pp+vznF+L5m8S19O7TZRIga01
JrVnN83YDQLTmU5fLQuokWVHDwFvnXyEVq/zl0O4+ocz+L8u55chNtab0vuhocFxa5rjo/vwYsQs
WDugoMF8aZPkpMYsbVmKCCum3+slFWDMl+1HL7l7PfxJ+9/HqKw3/XU6NEtGrVRvVBvFSqXxy2a9
1qdLsXheU1RmPz+bcKE62+xIpoduA6h8rewtvCGMVd1c+7UddM3+Y2fdaU9knybmC+zr8Bcr+ic9
ln9eUPPXArrVbs37ZrWpeitOJr+IU2FN/GrVLn2TZ8BdBIp5/OU9jb8MQg5XfP5Hd6ixq2/Kqyfv
KXe1mRbBH++kflChtjbdJwzfc7YB3K+7VcfNsk/RvUpWE3VA1bVCAwuP6DHmBeCUySPQuGkfzSGm
D6OJR2X68skX9te/T92fakb/a6R+raf6clFrGjuumnqFiVkLm8OsWDCffpMWQFvn+bdR+ttSaeqg
/8coGdfFyTgcWCr1srnpFi/mEmZdr+rsksuerCmyMHt/AsFsYp56d++SrkE6qhZSrpP+zf/Lvf/R
zPxn2Tb1939cy+2+3K7fD+59hAhnmhKUo0US9np/2bNl3dP/bI9ardqoVRFWrdZ+33OjtNtvd9xz
BRH1YAXyBKrRrQ7O6apz6p9pAFTzG355dExoD5Xu59UIyDhe/sWS/dGQ/eMqft3tCQCpWC7gwj1O
kIwPpK0+QaDX8fYvGyH3xf7tdn+Xnlw2tdV5xe2eSNaZy4dZpEBxYj5Q19lbCNdjDRaQkOHW3Mw5
i42WWpABTu09IAcSRWgX72P6bgG8ODQYN+x/n/WaUf/jvNeQHC1X6katUfx1gfvXrf7a305VT1Ek
YSGnuWHag8EgUqisILEao4BPdPjQ2ak41I75aUQ8avMpHlCO8hOzcuoLaDM4XHnYmdCYCIz/Cvnr
xOB1/Frwm2ESZ+fqbjHlBHHsjpUccceuAmXXHoPMoYSuOvQYuy6piHg8cmM9uAJVnuB6051Q+bAP
YNxTp7FIYLcC/q2S04CUDjk5dG+4mgs1I4IEry36E8H62wOl2Mtgo0qZDuUlOAeKs9eUfpAUVi0l
F650O4PQgRY4hliML6NqoJNDULzi91SquAgJkbqkbAXV6xYh+mjdKnulFL+FChvpLJa9qztaBk1/
jUOzrSJGcBxtW80eLmw8IXqCAmukjXgdUCajwpmzveUViuEykDczGSvAX0y31BLJZdoMeGXkX1AG
uLtcFhUyVZiuRR6KgsE3tTBjIq5lgGtMWQiNUcveZlBJNQsPEO5tC7ihaC2zY9AgpEtL+MAM/pRf
fi/bu2SbbRJjVHEfA8HyZevZAgbzOU83/jMg9wUqvAvxeSF8w12Hsy5kXvo6lZY46NQakNGuOYXG
1qrV268+iciN9YATdrEqq6W9J3sfH2CbkaJyrsNgRS2nQfNjOONjsz0HLux2QQzB8gIQRdT1+JYf
zSAANERkPqido0kB/noMhY5MkRgENfcsxJm0hmmB+ROl7Oywp2Z4fTLb0g0RZLNHIGTRW4piB370
0V5Z56iBS27hVFc/fuoAPU/KjcuxdDPI91TYZ2vvG2FOw7JqI7GCRHY7x2uIsFJeKgKDgzbW2jvr
PCQwIAlpfu4sOgau7ayKdKYgc0B0WnA7KJtwJ5QXOPRAFjjp05Ohh1YoqK8pOZw1GC0cC3jEhT5t
UqmUV0abMl2r3WqFLxNA54DLColMCMe3lSQfe3gUNfKuF9txkN2StJU43wegmqWHqFOMZv9DHYIR
RCF8+/iUklTYU/00YuKFQP1pvuHX2tsx+TOTUxa/kcAPYsgnAG9yJrdaBL7zGm0y7H3oR/HzSvcm
6i2fwNyT9oQVBpeogBdBtazTvjqQ9vwvEXR/yLI0oaFnFHF+D9GWY9wnEFp5XaXm9bwrJQKfLQcZ
1F6hDTt59uIsD8X1VOg5RYVS9HjRVUWiI3qOINRak+Rl+skHhCpCMYDRhj1vt8Rdme+H0vKaxcL+
4/GTv3RxcDpEu5FKSc4bK0M6acSSjQ9j0PMLstQoha1Afm96oMgDOoiaZmYSAQ8XBFVHAigl8uF4
BY/Pu/NRsqZ+BJp3twkkb0gRKDtYIxJe9IrRy6z5Arv6YhkgHI0wTW+avFxz12q3NaN7v/hRDfbD
MlKVrnLKrSmSkKQm2802/teysx2vxyKeK1O3NJNH8ApojwecwNyoQpV4ET2plfd5JMlNJyuz9Xam
B5dFny47Wt59Y3AhGtsOCAM+6NVlEjzWSQkvbbQYbM/8UK5WyVMITWaD7F9ZomEE7bAToWKFO3ff
ofYBjqqkWeWCKc8L6Fq0JdosiU0ytmS18b3cjx3j/obG1fSaoVYXhagI4FI2xBJvQxdQzvYYrtHb
HniVpMxGKzhg4BAV0DYgmVJ1mlE9ouQlQlDSekd5qHqOJKOiwFRaRDtWV7lkDg/BoYUcssjAUwat
KCTWDKcJqSh211CkhA/eiZGAx3Um8aTVJL2gldvDTkRa4hB1uHOyhMmQGtPWFX4T2idGqBr6D4Ol
97IdOPfiW4pRU4HsMEmvDi9+G320h2/vc+ih1PbZFZGNDAXdV6yhgvNNMKwxQ5/DoeHJR31y7xWB
xLA+xQr3cWMds3v3MzI6buC1eHviR8JoAdg727ZncQxyS0k5cISO3ejrgf3Rchdfn2w23ZZYWNMp
utgP2+pvHeYCZein8+E4XbOPGIw/TRyP8WqR2ckzOk62tLlK5oSrffrdbsNuAxsIOBAHut16fova
BHEU6mzC0NgMCAmHeKh1M/c86cMOnQ+0pCvhsCr5mDYLr2YO23MEnmhfjHeo+rCVSXk+MRYJGsnd
keAB3QhI0ngMS4sM1dxrk7PhqoDF2aL8E3DC1dE7keQPKSI2551slqyJKu+HZGkoB+Nh3a7YIaQm
lAEm/WuwuCjnit9YU33wNYbpaWFoIVOEXBY1K0vl4vQIJAbu0FLm/JHefpSTbTp8iyUjN8SEWl6g
auMWMD5WBaI2WEAHkJrgXSdFT/peFnAznF3OF3T2JyY5z5eLwJXyfErsbfkapDM5Klh2UmEe971w
5pwEG6bi406Gi69FSrOHT0Z62IYjLVHvUtjDXCojrW2l30n+qo02795kwkBoryapO5kvhguV+0NM
hi2FCkXFXsncwHEH3YvQi5Skb+COJdxYdWZUvJn5rursQPV20G12fpMMpuGncqAgoH/TxJLwvEme
N2O3kieD0sorVOyLNHfjZUxxSSHIdbR6PQwUkH4PdZ+9+Onsur0TgrVLHbDz4pHQJjkZc96FGGRE
bn4oi90TM7xvJR/CH/r+F/kYD2cPjlj0DOpu2UkzaSpCrpHCJHfkpE9ypJyGlC1KRb7EY3EcflJp
dBjQMDDR6aM7O1n1GWPdJR/dpTzJ7JL8vFj4jGU4ZbObJ54v2dqYiv+QR7XMhEQAuaEwTDjnBMEt
Ag5NP78BUtcJtpJhbwPSScJbKdfNWKt07/IyUmLheyWARVi64fbot8Giw/qLVBmoB3Iu6sB/6vi/
+2z0retmyoyS2k1nF8rrTtTBlsgeAyuubf7SzWY7zv7UC1pv67PVmmVm9+XyzcQ0g1kqYsSM18t+
1ArEb1W2WX4EuVCpD+sNZxnXYgaGr7w9YDiy8g8ueCbWnXT3UR8mR+o4cIYAOX1RR+Qs7cO+Ycly
etnFk6wgysUuxOEeQ+qROlkKyu0QbjmQ+HGBHIdtmlH3SL6UqbqMxc+UmWHugkzM6mCeZSo8LXCn
BK6OktyBd/Sv5pBNrhS3LoiiRpGljEii2k8WOrN/YfbxWpl0ERMAodnjcMXhaWsxzPbwAcvI8JMS
P1kZty52updPFRK4850VSF32Yh5dfCnx6GDMkcZ3OTUlEp3L4bM3ni03MJudktVlgqBe2Zn3SSKa
TexkNMCCUOrWOLtEQEelFrLJUe5uvNs6Askz+HpmyWfw820YkIFnqPXMDNgizRg7ri9jEZfMGX/U
v5h/6d7OXC6M7zI3dUlb68PNeO2VSW5/wfcZuCHPNamlXEFbl1Ej35/ptbUzNYcl3u1kjSQ4z194
Jtl85p3dMFMziIsGMacFzPTiMy7m3OPpF9gKGVfkciW6GI10mnGhrJRZxm+yvf4UpKQr+cIlANmZ
pN/nzE0QdDMoBTJwLlaaKw4CLhxjV7PGLlnO2cx1A0aT+4Jh1zQzLCrnBJcVYFVNtABlIaE7+F1s
2Rwjr6S8DA7/Oqhk20+ZTm0L1VJX7FnWpp1kx975WRumLPZhLp6gOAVUp4gGLwuxUcABs/eJ06nU
hngTHBSgJBHPIFM/Noos5hJsvbpfQT6c0RHVIttoCqMf3c+AbbPFXkMiEHVSFY9UIacMsIcJ1XDP
uCVXgOYMfgbOG0qGrDVeCKKwjKz08MWWqczOPVSE2fAb/2SmN55cj1SQfIGVvFfhQ0gxMQXXTciB
VHDnkUFx+sPFoWFsOBObUxXFYo8wJSVWsjYEhbymVKD+r5iBK9RwUmDMap9p04vTLwsnUzW/Rhw1
b8xpl1pc87NqDi04p3CM3BWMY22DZHrEH4KQ04gnceVTkm44mqLuLXDnmuHJnZ7DJwA2GUm6E5Up
Q6IW8UsU9Ek0nYB6T9hSqvoS/mYHhXz1Y16PDl6HwyQplzxa+DOmAWbHHKvMMZ4GZdty8HmcVkLG
3LA49qZh4gRmmqK8m6bZvN31nNfRnLMPWHAs8HyNdzPZFpYlYxJo5/Cp9PNTFqjviyxMxgrOUv02
5QeWVpcXwbMoJHd/HsgZcRwnzBkDeOMJ51jihOEZ4NdKQrwpkZegY3AI4z2CAVvTErZOJUR7M+FR
oSN/kQt3pvxL+hZMJ0s0BCcJHbld30V8fjJgPSvhiSb3wiqZzymjATdzTJ4Z4mTjzYc9yAIOB9A0
KcFFgt59CuAdP4JpMhXdWlwJ+eSAwRAd3wNG6pT1AYjsZTI0SDZITJTyNeqx8LKhyF79I1liDrw6
BrUSyZxeo6NPOmlwxY8lnkM4E//y7LU3Xg3Jf0jnbXRIcX9EcG/n5S8W2SxcpewcHMzXYEQVjz1m
8cFdYuog9xecs3+OyFtRgdSRIHGVF06SC6kgUlOyLStMOZvRxzDi3Hd/tvwrRmTbWX88WwjntcWW
FnVWe7bBKn77sq5HdhdiD+7CfzhVOi7CwL3bZWQNRAsvO5uI1HkbiktQao0vSOo3kS/g7dgTdQDj
GscFhyNBlNNm5WeP+JWogl8bcxWVp9JLIBsOqXYsTm7RkaIGzIs3TYc4ieNGuPJfDoUFciwK5vpj
w5MK0OOOGWIPrWMmSjfdiAbSHTp0N92Xg2h4a+WvoGnL0ah9nxIRwA8m2hktGsVA782fjsHhDycO
tH27mQeUV+i54/WozC8XqGOI7bhz6kOMDZJuGOkmL/iAOL3/khpE3T3BUpIixpSeVyQiV/4pARer
MTRNcwfepTR72RkvuaunDSuczy+nipzEBM9HHOYSVg8rxSUIhJkVN9xhyT5+FQfxOB5X7LQxODFx
MJbcRrjEdM/wR1rbtvwTbvocNMIFyhSS4kDi441S6ttG5KJVUNOlYybhj9hACNKZhNuvcyA5D4ND
BZ+sctXxBPThP1uH7tue0QWPjXoI07IjFd9JyHJocQ5RGKLmDpNO2YrHeNEBlrMCFbvoxDp1RGIT
/NGVxdN5xRXQEVQjQEuhAgf9bJ+VULtUFH8PtJKeVHXs0fwA3CINhEMqF2fBB9kv8EbheUL34k0X
Cjf4lnRCWHAWbnCcPmJsUfxw1m32gTWKsSYQwGhgtLZf8cWEQjiYOMc+6KzVDDrCLkl3Qe3ZmfHF
j/CaUUdBbKWQSpdFEAScSYVxGIe+qMpXK3GquDveG1o1xPqtiRXCb15jRxZtGtB+7NrTslnG99v6
hKIPSgZOBP8qTNi1X/YyugWGdWirDLfm7tqPVhVLUfhG+ZPNSCcl/zm4ZGFv4YYfxOWe12qkNSh1
Ku8MxpXcGzoFR1osEfEvnY4/KJJGFCu+jogDJfK2pHIPJj05J51m7+YASda5marcmiKsEB5LeYNb
R8CHNmyEqPSRQVqXhYZYOh7GvPXR8rrMHB7G+N5iWCk16wZYCTy13MHB1r8GT95nTyXA4Owq+Upz
qq3H9ZCv7MFsYlfqhCQhoL5LRecCECl0eJymT3Z+k9UnWtagI8KP3xmh3cOzRh1CEFoVtql0rLqX
4Bbsvsq5NQWrSG5BPZR9nUJkt4EOzlbSXzqnFJyQqNpT3SXZOP5RC8LwgBeuKLoOt45qM8EOxHjQ
I6ngejvQ0IomJY6wXkPQn8FIskCTzrINkysnX3UeVHPv6f0DXiWMXGwu+klBVRgR3vu0igh/3mkb
Xr3JUCb/2uF4Ekl52z12AXySOkWuVFxYIT77N3yr+GXhXjKu8bUFsUjKQIsEAB3q1TJuJHWbELXH
XYAD9Tm+LlS3FLxCKLWJRKf51TtzuE21nCpIax8+AG9oQ91w6VvIXg1r7q1NdUXrFSRP4lvR9Ily
88rTsptApEPTBuBdksmrpG4WwOEomS+ku+kIDVCr0+tN4YoQ1xphofNxonWv9z6DM6h6g3ovcsD9
ChjSJfhYtHMPkUywMD6mA04fXAIWjva6yNwb+A6qBqly1HlUIIPzNVqsSUpWAB4+eCOFJr215xOZ
htxt0QV9+lZNOkgUBKW8zKbl9KzvBpz5DlhwDUnyEue+bX3h+GjBXN219aViKHHSyNVbCcfakKsD
9WlT3rRMRLjAy6maVucLLBXWYMMCxFx2ykOG8hhyYqvlXMNEkKHM2mB1uOHUaQtMOLM6JJnW+5aK
QK5Ebp/7nbXHK0lYdNRMtSqobjRHL0rEX0C7wm8j0E54DQdndG7F+Nhu3Pkq+tHTrWQP0tYGqQL7
i5XuT5wBwdmWiUF3i7yEuHsQKGIWHBy4b+wKc5+AegGBIZjdAzhSTUWVUo6Cd8T18Ayn1fpg+Fft
Or9wLL8QnZwtOQRpSVG0DlSAxVOivOk/wjW1IyJU5OQegHTw5zLMyQ4Tzz4Aq00+MG1BC94vfphq
T4g2PKLIsqlKaakX1FzVwNEtnIo0UUMNZvHbJ0lEx5/mKOVo59hBjonPsuhvVJMO3RInzjk4JSfz
0D0kdwrFKggxNTm0YBjIMZCRIAsK40lB57EN+aD7DFQrqHqym1cY3rzX2IiaEU1sIHAf8MRpZ3XH
Lbj3CJxypIHnUvjjbNuXhNPs422v8C4k5cphiN9y5+y+Z+OZQlyDCLFEpGX4M16OOOc2lrCRQuci
VDnvhOyEezzilh8oRJ/dOITHMPoAaTjs012YXfqUJnb2PRKc1q3/QIfVu1RNaH/O7glh60Y+4ARW
TTQb70Crng3TGIIA+U/pFClc2YWVYX2oogheJDSGeFU9pJrMylBiSZf+Ja7PVPWocgkpGl0Ax1YU
EilQIPkgfSWuTrHiuggugUoQbyXS+cU6p1IJOvcusUIMIzqEHOcKcPS+2Q1jhkNRp4D73msOkURS
lDM+dE6dV6yIZUtCaOccUHs6gxdwCQVqGPkJRvR8F1682YEbQwpl/iBKOcTyFk9xBWxL2koEbHXa
PEe5bBRj86T3OUJHesVHV4q3eREIfEkjunRU5H3vPbxjeurs7ToSSihfhbd4e6Ve5NW/MdGvPvfT
M/xriipSdBvfYoaUiFMvJXfi5pXnVRbJjLlhMWikFFNeULLSezW5sxOn/6mj+8UVA4fCWeMFePKR
hbXroDTFDBGSoJQUnXhuZajScNSp8LN96OHEfrx5zbCBufuv+MrFAsWBijx7rJtOHedXBZDv7BnM
cI3aDyAvuhV8QPFs77EtyT14V61JeEUiDdfkGuCs2bckrbT2GZ4KVQpli00wJnyWq/b/CDvTJkW1
r8t/lSf6vdHKoNDR0S+YEech0/SNoZkp4AAqAuKn79+2uuO5N/8VVTdvZVmKcDicYQ9rrT2W0Ykh
dGcSjHdep78793vvSn/FPuEYFx/h/YtvzQgr5gP8KYkqCGxfgkOW16FQunW9Cv6fZ7FDR4q4I1Uu
+vEaloDVpX7xwUqHvZFw3O+BiD21XKVFpCyGy73rScjGECt8QjgaWYdV4xwnBR7OacbS+3bEh4R2
PGgjYY08DTbNDYuo7UCLHpnsdfD42be77NwisFCELPKxXYbFYrOq5zfWCs27WGWIKfchWg9wyVTI
PJzZRSOHfEbbOQSSlzDgLpYoEshiIzvpZSZH6Sw+ItZwCJJg+4uLTSte6JL9ZQuOBG9pog87xK5r
b3Ie1N7hTZycD1op21o50PsC7tMhdQsjsoXEThFKHkX8xtzLcAPvQ0lHTDAuaAZt59VS8O+E6aXM
V0AuQBxHrAd+KdYS/Dr+HpszCOW+BNv61/l1PO8HLzdR7EICqURe5TvkJC32kxNbGqckZQzADvaf
TekDVnqyGpgpry1oyqVutk79N6xKuHf4qnMbu4CSvhwi7mdigcvGfkFzhKaLSoUoi0i9PZxP2GPZ
NIeqKCu0cOoAcAdYKUNFWO6kHPpXwobTigTo2btyXtpEsyv/1IeJxvHdSFh4Z8++9DWkQahO/Gr2
0ankFBxQJJaxq4anvhLk5GarYT7P+vm4SxXn+/AMAVDix0rwGMqZSTJBBzR20s6bfWUTw4yRvRZk
61SaJuw2RDToq4rqxVxFBJFeXUA3C2b1PpRo9bFjVetcZJL6d74lp+UWXvH9A10DmnUqyFYgm4Fc
tmKd47s8tGU30qLcM/hK5UuPPIZaUPF1kl9T1LAwMNn3+eSCrShKKJe+XAY7dNzB8RDDi5NDbJQd
UMzRblDNDq+Hc+kLXfJmG5HBs5Bsm+gvIb7aX95fBimXoe8uU3k0ZBOFMnn1QMPQMoOIjfybnNwv
gfliojIP8A2cE1XgGe5N2PW2cDBtw5N3DzgUlxljdSG+BHEOjAHdFl+DAToii+5cOY5ReeNHzr1V
Xb7GGfrYoAzAEXcDBopEOyNXKJcbvqgQo1DtpSgUSOBCvinUlJbPiV9XedXic+0P1bZHDtRdgeMz
aLGXRCFGNAvEAByR3NxuRdbqwjm2SdDfPgm1XIi49I3VwH3/KJ33MxxmQosi9TGw3MkAnx8Cyzt1
j2DaU1WJIM+AP9aACE0GDGA06jPfGEo8AhkV4gMy5bgt12bxsN0P6CIuMXdm+XvpEMqQwAZxH0kD
yJUJT90saKtb6ZL+1rYJEi0ZPpz2xs0CSmI4MKP5DyP09Ux5u09PiFsgNj2kuOWSQY7ODJ/ggnIC
eznnIBk3zHl5W17wbp8eXhJ46wbL/pxXSztgJVjKZLjJ8uH0A9BXMt0P7mtYMY1lZl9sLNfXAjFn
FM3bIljkMLMZx3tunnT0fM67UC/mSAZz0jnHz+dkCuEOD3lTDLE5DmriynF7zgcpQ6aUrAyywsB0
CWTR4HJz21EiGdOBzddpH1eWgzgdF7a6O6gfbYsxnVi8sbR5ZS/lDul4OorlLHeWLHV8Av1Seo8j
6T+Ccq9nJR+cSWzaLFOyVsjKxt3LmgXX57VcOpyCU/EsZB1gfbX7zE1cM5qKp8btcn97O6CFzt6J
Mjsij8erQOC4U1KxATQeXgRT28F65jUfk8ma8od/OlNghFPYSbhpwj7h1+tvY3Ty4YmajiRENq6c
I5pSiOBL/K4vOZ2TfMPpnSHtLnjmvZRgaS3Uj2ngODZear77ehFaqE3DBQPekytz0b0z3cvFp5jS
XJozc4mvV9IxEM6xfOZMaQ73NJ3zFvdAs2M+kCOl1bymFREnhtQUcLEpf/ifu3bmEe/EfLznpjkV
J+FNGtyTZskPjBiOBvbO1zlTsHfmvBPQnkDeks5qQadpIfMnZv+roozDrZ/s18X3qBdS0XRDNAH0
/J6aPFLOlghJStZb2rbn65nPLymFG+1hUEEYgP2TwWGe7/dSHW6f8AAzRhp/eGR7QDqkW4M9rguf
s9DveS/z+SJ8IQKtMI3mUz5pOWQlg4DKuYHwiH69w01witfrPSECLkIlUJ82xpmF90ZOU9whKb9J
1Fa+KIOGecGphNYlM2RPcowWQVSiKS/+eIrLIsKPAeeVnxcP7Ojt93N559WOOU8INSdOgIAXfyWy
kUs942S90f1Eie1gfdDmXH/OWKQRHF1z5UbOsKcTaScX5iZfXTLft4jDykvpvj6bvXTpnDv61S94
orSHb9KUfXsnvYc6oBQ9Rb5Go4GHI1QYNvZh+hL3e8CWQXnqRQMf35YXUpzj7sbR2PMI5EOWdE8P
+gkCx7dwObJhNkzWdWFfvmM6KOAhiNwXk2jPTTvcwZTxRsvptv1UFMp4i3CMvI9vPqWnpZ95emQb
affr6fC4eYdzSGSEPpc7l4cjd8XZ5NYSlxuaT20eDC9/ua5z3pGngdfLN/nd5yGJITAXDAQLRJe1
UtYL8NwSAZHVV6PzWWBY3mRtonP45pxVgXYRumNq1AFjeMqwl5m0GTFpeAIMPoaPE0jA5deqQGkb
mQbM+i/AGPae3yCphrI2SAfIDOFYZhMUfZ8zRczJHn9/yZRNhg7Hl3yDV3YkX2Juy4mZxsGXTG9O
bMy+pswfqWvCJ18nnxJ7QJ6CL17K8TKt6Wrn/814viFrRSGHc42v6EuEC+AffnFxh/Y6X3zE/N1P
CQ58FUFrgahoRBiCa0YBZ+REzPPoi4VuyilAv0dfsPt0ICgR0JP/8V//8//878/H/4q/88kvbOt/
ZeV5kqfZnSqyVMX9DcRX7bR7Zk9tK6bxk7VDwdlHkR+7KsqKL5l0W4SYRI0bPWvUTUQ5W1CawhVp
UG0tEU8XIQYDrgcMDZqdLKWUwgXtxwMcq9KG8kG1DdFE0XGgxC8TxR5glcOzm6wkz1CPnqHi8g5B
f4lgn0eSWNBQ8/7/ZQQrrnt6nUeiwCqpS/FecYTxmvWoxEWXwnR6gB4LCWhRHRbf+eje52SYUQcS
f1N+i6rxhXK4hObgE+OboossysbiTQrLW5QQJWeJjkw/h2uFfAgSSCJXmFK+AnktvH35piS7BX6G
vNga9rHgVzKha6PpIgVefgFaEiKAnGAnXpnoMnfeUxReOFD+gdQLmKpkfoagJPKIwPbiIZDEJdFf
coothIlEDqdHLlUhjcmkDynv8tJaE9UxHHUKtvCKT0S4pseRWZShH3Z1NpQlekJvaYfQi+bomYUS
6hFXSfUFRyF4wburTlWMMhGkvbnqWqSPKuBpUs4IUPNAXlN6aoq6lwMdcQB7CbSko4xRW/TkkKcv
JxO5tPpTTimoMtVH+9SXkiSNd3f1KRG59cU1KQ5CQbGKlvFLGkh5Bi4u6jooVfVFzE1ETORH1PKa
FZ8MrgPRzkX1503cTNHIAj6K1f2K/Xr3YQ7DAC1WEVqkUBWoQ+QUfT2kci+YSxFBZanwZNNCBtiT
H5FbFUlDoabK2iiVB3llv+iqiAVLjRQ2QY5O1kh1vI4yW68Fjy+HssKWOznJYU2ZBlREzVAK98FL
YrTriOUK0Fi1tOmv2SFqhQ+05AuKQoA6pkSzaKdKbcMuM4VSb/CZpGnsruie1FHNwiuNplETqSwm
jRGMX80ih9JIiIrZsBcelpgrGDdmeBrKGnQYmh9yFtoxqiOAjUvq4PH7VbPHJe48g+oLNBYYqhzj
boA9CvRR3tnwKRxw7oC7WlBohso6KSUjJBYej1FM465y7ujPC0zH+E/ej9npmTqFQlUD6Hr3B8Um
T6tH2Zgq2Gimgl5FSha0kqiXTA6bID87rZtzzuanDF9Kiy2tHTzuQVeNus/KejYKIZF+Ro4LJRQk
41iYYPEhDQDmqNu/HnwNMf+Wm7XtAu3gYt6QoNf81ia4McV7+NmDs3KwOkhgxf61F954KN3Bswnr
xN2Utk5ECQf2ESkIuZTgzYO0WTw2pXU3p8/2YNMOE8pJQn7Wte8ulYhOQduI9Nbyokza6fCYrFoI
Z6Lx+k0oqVN7JsUF2nPtGCg3r7oFrWuotf1N26805wQIGGk5cNX1MHt4cezpVBW4OZ0POGxXYiWq
d3i46sPeoPnCvV4wB8rmu0kdw7Q2qpWgNw21+hCVh8/uEVb4wU8vw4JE08HT67A0vRy1mvLjXO0b
nOlznVAseVI3zp3LPL2SDKTiq5tpdsahU1at9qxX9atJXkwezduTAWF4T2X3eH4XvUlaD8vNW3wc
3Y0P/le6bnXz9Cy6xMM8XZqad+pFeTFsN1F6HminZWJG2ob7cW+dYXoPW321FymVb8aL+22UGrOn
Ku+cRb7oesysohgmbV/LhhXV1Mg25r6CmXOw7w9f70TtVtTSRs15mh4+kqR/3vyF0KLqwp/6B8VD
76pq22A8IkrSa+umLqP187+5Trmh1pe0XbWXD9PKoNDS4R3LAEY5Pnxki2fmVWGPhZDMg4RJkQNS
54qd4C/a5py6g8zTQ39Z4LEfS0tlBZpkpIp9Hkb/SBdMTuNj47e/s1ANwXa3omZovHX7YKSWdyCS
g9uktzMqV2U2EgPa9pw28g9Ovj1NnguFZ361egQP/Ab5a9+MqMC2VchD1Fa6LL5jdoHdFZPTAGZU
sL/avcS615Y+J6dNoniYkJdkZRzeiUGNL+F1nb9puWuqbu8TGE/Qo2Q1AmOWsZmY3LjpHRgli+d5
eJcccvzWjHS2bwU1v3T61MYgyHWKQRlOZ5GjDsqa79/ezSEIc/AJV9dEuudsZZcgpS4eErQ48IAG
kKZkazPchOyYa5zDGx03vb7dFi1oczDmhvW3cQqvD+t07ceQhMGWPYYxAHn0SBPRKkHA5HTjdlv6
MBsbROCHre+z28qsHYqY6NETAobcu3EoO9z6bpvcTL+kps1lwXwoiU8Q+S2DDtSL+vOaDc7Ve+sc
nWO3ABeQjVqPcS9HffWmsV1lIJ8/80UBufoLEvpxjPjVqjjaHQix4I4I4lFWA7XdqMOEIh4y7n1f
0T6hpHFsmxTUIa2K+V3hIKCDuoQ1+QhqqgGJEMuwOfvKew4XDBqhl52t5BGaqKUpkdZ8JodIZRYG
PWzllJCa+YGRj3xHRskeZds/ljAZTrp3Hx3WqIovWSPD21olGLjTZuln6vHl5829gC7cE+II09WZ
iC8VJu5QCoQ+W5VW7DWUydasZEvSmjuJ449TLcjQt4Qw8JFiYAh52jGbzXudjvFEqquXACcnO7hs
KHYC4gkltgMeYttJZqrhppd+jBg/StJ3SznaOckhdqmj1aBwyL5yNKz7st8F7fq078vrxapIMY/T
7poFndTXLOZzeDLajCnx591FEcLTf0xnpaOpuib/GT84rse6V5aPa95eilQGYkBQbT1S3YsZcfQB
XgextDlJrD9ftfNjS/u1iPzjqj+oh7d7fL1n6rm9PFtrofXfKzBSod/AcOaKwLj+Vg5e/e2y9Y8r
/iDilaXRMdX264qlq5OjzKibI6J9GRCNArDwlRzJeDYgVia1Dj4+VXAJEDE7bn//l5v/USLsP27+
Bxvv0inNtNZpymrds1bD4TicTYBLFM4HEYbMfvvz5f565z8ob+YhOV6fBU94iEDWGAx34a7Hp9Aj
8wWCYitxwgHc9w/CpARK/nzxzg/n6D/u9cduYZ7uyeVUcvHV0NuJbARGsrvERV7Og6+/XKv721Gl
K6puKm3DxFr699b0aLT02C03z+XNKfc1ICGQPH6xR1IQaCywD570JfQ85AOscKgD6Axnn/gWENze
Tr8qx2fhywXpTjaDezTzVneP1BN5+1xyvR8uqcJd+B2yc3jAXBbwAnNqWxhTqfW2W0AZ86X65yky
l1A2RnjqHw/7w2aCz5cfA1wEl8X5Daj86BWORQkXyMay6p/ejHlD6PlmE6cPjmPxwVGns8GKeJU1
gzVBgnzfgGWBsQlXz4Xb4O73INDl7FNhvqFnhHcrWkV/7tTfjVUTOTuly9zpdV8T+R+7fZEqWTvO
s+cS5h5EP7LOl+DRWMfJwf3zhTqy0PxciPCeeyiNdBWWox+8bbVVaYXeOT+Xdf8S4vk97Hz9iSD5
8IySzPEvRNXfXa3T1g28+a6Kda3+WIDKtE67vc1NWbJboNQ6AS/XddqfyVZZQRn7861pv1lj/3Wx
H2uPkZp5rxdzMQUnZ1FmSLcV1I8jBw5Y4TBACUvZPglTqTqGy6hZG0efLCVEtApRxHnytG/bsh2d
Gqs4WNfV4S3bYobG5HyoEqKFz2WSDKvCIzPSeiyaavREgBYl+3ADsO1sobCY/eWGXr3z41n964Z+
rGAP/fown6dCWdYXW9EAHR4R+aln5kr/bEW4XgaRoBsKpegPv1FOSA2URavhjqiqglojMPj+BaI5
1bko6WVjwel2mvxlPCnyBP+jjd2Oqavdjtpm8P57MdgY+VM3H3Q6Flw2fiAUklqX7lvnvRtenfLe
1+as8MZnUngKjtLReoCe9zvg0sfa6K/bbEd65E+t+bE06fdHU6UxPWa0sUnTXVfHIM4wlkYPEDbk
yUgsWodlffvbQJex9acL/3AeE6NKD90sk25Q7PgcNQQoPqp+vDDuVg17bXr57lV/6/vfDvj/7vuf
c7m8ax2EM67K8hSewOIQc0CaE0vWx+rqQAqfnk+OhjgTFX6iM3pMnbcN6ZVxRc0V8HqOSgUTpzP5
8yxUf7PAdNr/aNQPS6ejbE6dh8KAwO5q4aOGvbb1HHRvaAN13u9hhRVceJdbmG4JlY2bMfWj1ptQ
m2iXYU7QBl4OOsJUJyHmYzjp6rpL73+ZV53frLadjtJT1F6no5tt48caeDr2iuzZ6J1lllrIV2wQ
3M/Rkq+BIq61zwNQ+fl53HrYl6XuVPA5/Nagef9zN3V+Yyj9qw0/uim5F+dSz2lDDC2BIFXQAwvk
UzqAVK9CiP4vl/vd+PznLcs0/scG08uftfrocTkWEQAuhXUA6Uts2372i0l3oDhditc8wr9c9Xdj
gVWhS8iWLUdTfpgl8VXtPMpNu7M8DAyQ1po22ny1V3XsGx37eXWy+99uU+mov5sU/7zmjwWpdbsc
9UbJlWUK2QdYcAqmWkUFG2lEiwqaiBgfRuq8ujkXJFtG2lqhLxYS+eqSbt/heKCC66qf6dm/q1aG
d4h6IkICg17Yanw2LZ0p5F/fa7t8MxfAMdvOMe0XdXAODsSUgdNHm4t93bidkN3h+c0wat7xq4oo
AxYxAPxIIOn2BaLJ2B5nR7abbzQbizWCZ05uWCUtbVEw6T7Ifcru2Xlht6cak2dkvOnvD+BICLah
DdC1TxfXgCuCThTwYldf92Y45nqHQunV+ALhorvCgU7O+GzoQRBEAsuNr9jyOkQD1aOvIlJOBYF8
XA0q0GGV1ZAxcjMz1J5BSUA5iw6m35rfu7tnx9k0dhKf0V6MHoZ/WpSp3ZysY3Gyz6d56+FdQX1d
hzmR2c+icS7tKKFkQjVF/kFNo9OGVMx91JS2ebPKxTkP78sWCel3fVKfXaINxzb4qiNReqlhR33e
TxMBaiQqDvaD4KKG+kKFK2HAYbk1A0Bih/AcU/ZSAfPQN5m39vVq32GqrZ+lVUF4J9Q6ZEM2rR52
HwSV6mKl21i38lEJILIA4BeoVOnCB3JvqyJIDeCOFCykvgjRSBDszd6kZqDpKMBM4XJJmAW0OGBC
VBb7T9Jnox7pAPSTZ1Vt3718+KQeWuq9Kld2LVMB5K3zdPunlNhC5928uNCtS+RPrQ73fgmOJJtA
fPGwqFI1zfSgnQQZIvsXhxhimQY30HT57kFNP+IkH1J5UXVyQMnLKh6cumFmBoy5OyzlwYk5TLno
5V1bno72qRyhQFq2FM/cfDyv/W49bMNgOy2MZnrqfF6NyZnyhfVAPQ1OSI+lTq+MDjVhSpRfFF95
2mbpd++DRL0TroP/gXAoIeKEcm1tBt4FkUFHN4LTB99Rmikqg+3vtGeluavtGxLnpR9fR8+yn2eO
se0CQtH6nZZzay1VCpAmw7r7cSGIQNIC8XlCoWh8ZrbBODg6PeTQZu3L5DFISpf5esvHdeHlzbI9
vFK7+POIvj7aHUQMCHpE15N1+CpImrCJn1Nb6UZFJ8ie7wVpCYZ5450Nu3m4MUJbqdVBkHlLXMxW
E+tUWjvhiYM89Nam9QQYzhN240NYADYhY0VEojadqgPQmlq4/MOu+40dbxtbOYQ5sP9W8BbvmP8J
TA1qR/ircx4h+tsi8AIO+KxbGhHrL+Tkv42ZxK3ZAL2TCeT3Oe6MEcxYoUrzxA2aoi1YB18ES0Hb
6oT3iMCfodVaKppGRMc2UxEXXinretq7UrO3+mzs8xvOUReWGLqrHbgvQgRcD7t9lEjmq/HZXTyj
sIq+qXhumbkLfk44li3cMZFtFvGUW2Zrw5uzgl8APQIUPaTRz/aX6AvOWDaQ9cNn7Nmiynax1G02
etqLx+ARknFmDADynEM0nWXvsCgAbK6h30aPHvouDRj+3DL8oUqui7mCPLDzbbbJFgmjCopIstD8
NbJHFhEcL/u4k53ZWO2nCxARgOGOs0LtdN/TRQK+f/IdAoo1+llrvDO9hYG07yYw5uj5QuEickCB
U4RE1hg4mkCJ9XlESJZ0541uPb4li9b4bi6TyX2wfhEUU3eGXlc7nKQDC8Ye4FN4mSE8gw/IOSFN
61lPgnMk5awT2IeVg9ygCJveHaTg8GsRjFmvvUUnCG9tet5KgJDZhx6A9B5lpigGZmljiSdZ8SSZ
FQDHRfKQtk1a0M9ilxzfmpit8CLzJbGmgvInWkZaTKearS3PqooueRCio1kCRQm+kTBJl7OZSf2W
x9vJkE43UO+EVm3Vw/po9XbVzb9SdgHIsmXu1JYD7BRoLR6y3QNWRq6PxOH82F+U69tHYl9n+ew0
6cWo/sOxuYRaAeQtXHXPPmMfdeuOr3T8rOI+eT49xE3QZdYGVXgDRO6yEKHXPdLs9ls1QORGwfmV
gQmsG2lB1e58srUQ3+wgJzS6xW71kI3VM68hS98tt5IiYMo+6whmS/GGSLlmn75gNBHDZh6woNun
T+6DTqB67ovrAob9sBDwNktSn31tLNzezduuTUIR+DQpQ3U4ZNviAabuZbG+DRhnjMPxGxuxBYkk
t3S0eAjzznj82Dd0ku53rDJGE+DiZOCMHNbIzcfZbuMZ8THs5rEm5YG922CNfBsrSClzr3bXDyG3
3rGRyLwaYFYI7Z7sXTYXrUuVXG5jXymSOWit4MpTGk5WfoLvfBOGE4no52e9AUrf0gd5EKCyko22
4MUC0mtTAg3DE+UGSMo1vjkA9zB/foMt+Gr8t6fHxvTGDoeKPXUdmKcbJ7xFJmjMm/3dojADVCH4
NVSWRJmIU1yhgxlBPoJxM9vBkAP2bVUK3fFk1UAWHyWRZdc9aY6UF2gtNsSuSWwp83hsz/v1QmCL
gaMiG0WHiFDEF0hQULAR2Bayf9b0rRUMIbFhv2EIy7aqr7oorrkd1FthfuXWceToVmfexMARymBP
HGEeCalnNUwmx5GsdyJDxLxKvB5Ft1eeB3r9Smr8yPywDgdrnQKchujEOCz2Z64i9VaLyODW3a+u
eydGc2ROIlYk4vMs6TfFWdfbK2MTwuYsJBZPNyFbIEtdebNWp1BpiOmAXg43H+GQUdqgUOT1YByj
NF5FHN0780A/25gG9jfX+fietMOnvwm+NwgGtV1E2x+stwDzhb8fTg7v8JGSeRjurshgBoieYoEJ
w6+NnHWI9cF0enh1p/+6VkVChhMMcMqK1O62w+IU8HgU//CV4tNA/zsg9BGDKDiwJZac5HyZsJVu
aX5jo1HJZHxSfjVnHmQLQyFSQ5EhFiS4TpAorORb0C1XquwAJxoCPpmyGg+vsxtoOLp2SEFgK7Fh
+JD4GCThW9EvqdEJ+qO9awdgfgVZ8yV9eVqs9SZa58LK08eiX9lblMUo05wr+jKxRWlMByRhBf3C
EZPJjksgqQBgNvZzIpAc0JCoxrT2faNACEDQUEB1wL59qVZp57Kl9Tq/ZLmY4cKVzDGmqfeEEUCL
RS2x6EdT/QMGmcM9DzwTa4zDWCrWtb+4IjqgtSiwcnnXS+8eQPInfGAdqWi6g8CAShT/hKo3rPtT
3YmYF8NFOoUx4nWnjDNI8Iszu1CSWAttuYM4mW9hedy4c+rPD6rPN/LeB4v8tFrbra/eVws9AW6a
zoVBADjwjOIvGCiwOB+MbasmBng72RVDmvVhPT4GY2zuBa2YpUEcbHzWr2izRRrcZcNTvSG74orB
TMk0ctmAkrp3KzZBKZlxAHSyfG9QIFY4kpiEX2yExlOGD/DptuTH+jjQN1Zl6/i0Vxqyp/PXmmHC
itbsxXH6tLwdvDhLE6bLPVxzhxA15rHo6HPTODKYAA/qyCKeSXNyq7PpD1X2f8UWgUSgIXOSzhxC
2YBOgUmxCcF3iIFRQKtg6RuP7+HpIGSt02S9akWQiqI8iET0u7HJ9/pQaY233aLFpghyBbbuMnGO
dAgL9/C6RXFCZSDG0xjmCYSbCgY460a3QZyA+SOyBLjdue4QUDu81CVODhR+rb+K7h9RaRURiSu6
Rs0GjPo3fby6vq27+6H+IvQNhSyIHXNwvjVZnKGmNiPceUQOqAcAv/45ai392VEYg3BaAqw/NUit
zODOju4Oju3KaaaGHbEGw0EbDrUlyqeAJUwswW6bZ6GsxbRZr0UUIRepirOsrEaA90PEz0d43b8x
8ekJePfXfoF6gI0QVIq1ucZ9s65ENlzEZPO3rr/urdJg3Vl0rAZzCnARwRAnxwZbCPs4fIkOzO7W
e7J9V0LKKqDzwK7Sx66GGnoL19U8dXs79q9yyT04OZYHhI9Dyk6Yn61xkjqoCzxFrWN89cfeWjMY
GOOs50NugjnLyph2rSGDiKJv0KSEcASQql8ZPCNnzE6KrVUOiRgaFpPljAKdU1L7EDVBVbMPpxml
glpkE62DDm1+QQ6H5qGVzG5jrdSV7NeJPYZ/fLtQoy+dhmMhBCPIPcMKCLtCXlxlsMLRhVnM7u+z
lEnuAU2RgHoyYTQy0/EAHwEncBbsYph4L/6oWLaYNxR8OLewvHozBjYVGIfHEVPt6jLf12tUT0Kw
AZQTyVF+WuhA79E5uLHrD9vs0g/7qkNPQlQuarqM1zHLEGPCeOkAERyz68qd3cEtudfHgndTZH3u
FSoQ/LgLIw6OD4yrjrWGx6b4jYj5SQ++5NdAS6mGl1369Mpw1fZJMsWYv9pH/M1MuMpMqLHZcS12
BNrNg11r2GjnIdS2FH0h1lPLqO37eysLMOoTlrmWbPOt2LsFOSN/9ujZPlTG4cycCWkVoBgDskfP
aj6ZYgcuK7MI5RKRkH4Hrjm4uN3BhF4CGOYi7TAer1ereAsT3k5nV2tXBbNDFhiLS8TaIForawi4
883SwETzxgseP7pZYLzsjeq0VYqzLQ/IMDVjBBie1m1OMQrmJ3RejIjlELtknlrw+1bYe5QrUDcW
skmLXs9aoFfzjdA8Fvc7q3FII3I3YkMB28wmThzCMa+Y2Jzmm3V6EZJRZ5Yu4tL5pixgivRU94M6
GyDYbrsGDIOtP62L3merputwfMTSa/oQsCkVzexcdj9abZcwPvlzU7eM3XN4Cog3w1MtFKfejC9W
F5PUIrSI2etVMwGcxx3oskImVeArbI8LMB/wkEOgLg75oy38nH0Ka8T6yAeJFDCjzE5D+bfL6Pyl
eVdkKlJziarX/IZeRwlwTWl5ajPWtJkODsU3z+7tMjFINnjEPTh8RKmM/q3rUMEKdNXZ2pqX6GL1
LzFQXw4QI8fOSN1ZWmVBw0Z47WRtUL3IRyfDTpV9odpPFBwJY5v9SzbqUZ73y8QDjtTCmhAJGhiq
3UOzBrYcjA/KcxB2bjtLID31GPLBaQYft4C+asI7WN6nBBnb1iaCvrTN2dsJAlwdv6J3RJGaApVU
pA7jm/M0RtahGOhDvy7dTv6+Mb+0MO+59SaoM7tHoScfn6gH4kF9j3MvrcHo3fK3wptMEF+7I5lV
P3yNsLNZIC1OqfMrmCN7YoBfkXhL52xN6olfenCnrB6CZDB+04VhPbfoTWzGbkN5SZxD9EwhCc9B
azZCiD9JulBocTum5vBbVJvw8rzxarOMVuMhSl0UAwmOtKVrdSZsrGy5FaiU3Lsxv++To3W4hhBc
Y2CyCAS1gpiM3rTo63OmAW6OJHBRhFiI+n5Bq54EJbiN3mOQqaCbRj0QlawJ35t0ciknBolBm6ou
WHba+40IHdf4nmUalLjcPi+ZcrSmYC4ItQ3JQ5YBee1JxbVQyweAMsFPZuGBDMnw5WhAsxcdM1Fo
OqCdUSGCswiZm/mrMExFOIX2XJcXw7rMr7b5br4LMTDBs4W0B80Z74rhSOoL5iMMVSh+xEEx0nGV
DigM6hMpBKYpISCmQB2vZHXIxeGChMgJ/QVGcveDPj1OUQVhVqnYipgVh4g9YAR9D2QobdtRIRCa
Ypz2ayoBK0hWHVnoZH/lxs7Lh6Wzun2E2Xzx2AFSGidzIDHnIcUdsQuu9ri7hetJUQHW97XGjGOM
7GLU9aj6Uo4faN213tII6f2ehQGlf9Z+Sb6Y8uiER5dFOT6TuXwExipemKNszN6kd+wumxckWBqr
hd1xNrpOUjaD65TdSv18flUHR6UyZ29yIHf8gUDqxiKw9jCs7DQuKuepTA5VhF9z2gBdcY7P8ePm
xOzScS4+cnvLc6qXT8iGuzTpE3HLxgrlFjNLoewqQKK4f5mX1Ixkq0ZxG5EbfJabR+xVaS9yyvE1
7z1Wmg816lEdeckV2o19WuTTJ7Je2OL1G7hD8kZUNGfd9/LvbFzMujjmq3qrPZfEtxR9ARxLwYo6
ulprVlw8sEyoaMXAPMcxAF942u5hvPmqYutCnz9DdCmuQ7KHx21S2Yn2reIKbTeIzR99jTIhR0eb
1N3AjPASD084yw+r23WTeEu6phlh9FSyyzRL+vRCmVoojBsv9S/4tX4+I9atfDcfjx1Lb9MK1ZLo
SKSahKdxrrKDVcBLdzqf7cbSvi9aqGEjeGxu14dfz3LTvk3uCOGeIvKv8XeheA+CBBj+nzVqN+OU
ErQTQorHqNadE/EuChPkNl19NGW8V9/1MWq9x4d+fAovqnMrnLyD6ojRXl+NaJMTaGC9OSX+Hcr/
2TGN4JljXB8o/zE8Zme/d5s25SwBH9TxqiLcnN41vDjAXe2EkGNqp48t0cEa1Ir+rZfI81IVQYUV
bgTx+ekmOVH+O14yd1Gls+QGTOpxZCKwtWeFlffIcEwRw709iHZuqN2XalbTrcCNJuxA8/P2dhw8
mEYaftfzsKyAd1WG02bJvvMA0WU4Bocz2hR8reTNa443d18ZeD1J9+4m6j7RW9Sb0kebYlc36zyf
VPm4JCCZj1b1k7QD0Qg1tcyWdzzfnbJZx2dndTHCttY4tzv8+IZqq1l0bnS3qR0tv8At8+qYx5V9
VHc2xpiMbad/Jah73QAL/cw37/WNsrZpuKlyt41ija8Q8TRJQJBLsOLtgXzjXGGzC0+YbXeU2/Jl
0SUy0B0q+CGGpX8QVY63x1NARrYLKj5xSjQ+WUoo53LxjMll8mxbXpsFb3IofeMQXPHSLtalDgjl
5yenbpAmShYHzW1RrRDJCeGwNxTmpRYvYhrt6HwhT3P3izuMcPdozE+kng+LGJs/7yPA26mn7crL
UC5ozyrcD2iSqa/uWyRMt7eHpYBKg7q4LEmn3FytbdHJJwcZ1ucsq4Mc0gDFulIHLOWR3Xdb3txD
/N4cxsfV/yXpzJoURbMw/IuIYF9uZcd9SbXyhtDMFARBNgX89fPQExPRMV2VXaXwLee823nnm4I0
AIZ/q7/3kAlF0yRpNeTsw2n8J2XOkM0++8chfnnMrYB7IWVFtAW4ki8o2pQWzwNkHLfdAiTHqP6N
N2v/dB/LJ/I44KSNuOrBnymTOVPJfGAB+q/ULgf+SPS6jsXB/Vvb8W0IC8ytYLjmTOwgKuCzriM8
QR8OmZ/XvtBE8bK4kBntv7PZ8xMKMbk8ykpH/Lc1zg0+3Ev27zM3sQC9ZvprNozOY69ZszReqqPb
hOkPOCe60l0R0EtYXvInVT4dgxB1C2TQ4tz4GjvyC2UxqG9d6r6+zLD0emB4C2S2WPUAckzldoVd
andnGfN4QjdT6iGq5P4e6dsE+Hmt3tL3nsEGyovhoLbK0rjcjzryPB+QtnextaMJTSHmmKMs2jVa
a3Zr6ymEbX8mOovf8IUVd4hFPlsxU7/ywaE7SuSg/q5hvfSIT41ymZzm83hUd737GuwHX54XsWiZ
KnBAoBC7CjJ4/Lbfyda43r/LecrH9SukBHfn8w/w4jXlyGnfBIJGFKCUbytrPiLI/FacTJvQ/B3y
k/EPYKu9gUhWngZwFTA9ULQf8mxSpawmLQdUyqjb8a8yB0v9eSGuxM+PthaYjfMQHQECOiOsiTI5
CthTeEgc45wfG7QeryX8Bo8W8Cji5DH/OOg3I0fQMKs8RZ6N4JaYIuhIE48cKjCoOf3jcBJD7RsB
YLJUAoGxFXhxe//OA+Y6JWertx8AptjyvGkMyjBNXCI2SveePhjqmzKJcBB+k2SC8ZdrNgG38J8U
1rfi8iTk4Dtdj4abR7rTkuA9567s/3KdFAPAO16MOalwoQyIUflnnKydwGb1DURIXBHDgdMvj1Rl
nxFM/o9bcE5JQPzGQTRsfWveeEUAjoA+xOIGO+ZhVVCviX1nSJ4Slo7ekJpURI+NkHnGqsj9UXeU
82PzXo80ImjVmcBN7QEzl0H9/jNQgXWzVgBezV4z8V/mvVYwmFyi+DsWRNrtRsIqQNMNOUgz+00V
UqJC34Avjm6FmprWBsFzkW1w28T23Vh0YPec1B/b6B1tKb/+cX/GXnp8/ulbLkdt0S7fV6tDfz+T
Q3U9cs6Auvnstuo4bIsQmX/znHdE9tJqSawe2tXMo7qXeVsYrMXlS17QlFmUr4bDya5vmioYLTsD
JnGU0+vHcilKoC2hg/mre4L+MVu/BFqreQUr+k9MHP0fIRorgEK5d/pV8t1rm1GZgQMZu3t5oUyF
dGg547eSV/1rvwZ8w/P63EEx/yVMbKKzlmbwEJDiLLHsTMXBqHQo6aBdFTCIGKl4hcIMlproFKR2
jP6m8sEWpS5iMsEJIcODIFxjigL6EfoMpqKn8yyEPR3s9gsLhd771mo4WInLpjJmA1jzhg91n8Tm
HRotF+m6sRBJn5EDuuJrcp8Ju2oNCFxjUNvqkWrYOfFt8iF30Z/AaHcbbdXeIWDzdpaCaMwLGDFy
J8TlaM3kTcNy8x/j/LFQCbKXZ9KpmuvrhFCRYZ/BhwCu4ScggOJD/ob2so01b1M6isy11RKXRDMs
XiBgBFXRbuiMRuZqncNea+TpV0xEdl5UY+FUJFwqLku6KOcdZTRfNJwYwP+9lvoRoEdjHbXMAeZ2
kphv9u/ttKva7zW7w5hFv8u03uwbZhrVs7wdwBJxsZ/7uciti40K6o08pk1HYRBmPG7Ayulatex7
CAjkm6Fy5VZPfxvOVdYppiu2fET8CnMKHQjo0W+vJAaVzhvXGsT0+yZhBHEH3Ky/CCekQC+p+LWf
B46qE4El4rojCodzo93ec5p59yH+qCT+bD4rcYNAYcFhkqyKeX4c6QKWmsdObWJH3CfL7u5JlatA
39PyrUYmAcyLqGAAgSnacgVk3J1Q+pPhWNsVyvGdvoN2X1B7C6iC+Ix+zEQDc/Wi44JKgmJf5Cjx
WIMizZrLZiD2bv9iyhLpYMwSeOc2L4DXRIAL4TkYVSWP9dRMbakNt4B81Td/efhrWgNOh81Y2oBN
jN32jR951TIa24eW614e5WlJtOcT91TlZScpQ9EAXevgTzBJmeNIJMjO6dYymljgODwMRH2tX/2s
udZ+tQGTMz6b0vhSZFtTIIpfbCv9T57MA5wgKoTCSqhOk6QBBIoSZM4GkhbMX18CBWiuQSHEzU2o
dxn25M8Ivxp++24mQfMZOEeHqDbcQQl7daMbOAfhtfG59crsvo0BHJzXwzYXVhHqL7fqVsTnrEQJ
ekH81xCv5TV0vgSxfUL9gF9JtG6timgSQctK/aP9ri3yfIfH8hNgDiKf3YqUzi2AiXca9cH3g6iZ
cx683HtKjTItstudn6wgqrpZF5Tw118aNdZa/MW4SPhV6vAE+M/n99Wdd3qR7i6ljHgZX45x6s7E
oP2wy6gfsB9SM8CjjU68kebQL9U0HovBJhLq/nzbZw5ABJD3cyuyYGhCUaa4iUpMYLfQY7IQqbJl
wbVwVY60mlG8RwE6z4s5JYhM1CG/dqG6LA8PaSbeht5PQ+5FKrXnRZ3KUVqhgWnzh37Vf2nM9oIc
J9U98cGxUZuMq/aPFyNcmN2wrVr/Y0RxtWtI5me+eu1UuJbd5C+P3ihRImAEST72DO9GEfJd2Z8j
/jbmoP+rIYQwQrjGnBUoTRCEjBrn9iHX1rsv5X2LDq3kCLGTryIN6FPolyyVSzVoBIclLXCgIKei
jImqqQgIOG2eO1qVBq0RfBkqB3IW5TVKpK+2ZvIhbFJNVI4FET176rMnChqybQC+/alMq+hrA+s8
OTKQTrIRwZCevprN2JT678thzmQXwX6NM1lDgRQxM+9thvcskskoWw9XQve3MdMJtG9zza2GPucN
uiHtFApkkn4C5ESVvOj9urRr2qQNLWIHQgH9QMSzRNTtKJDiO5z4WENIU6zsHrfkq+1DGlRAe1qK
CovTIoG+ZYo5hBbrcnpUpE+vOG7tqcC35cEpF3wFPhJbgZqtrNdaSoGqlEFqt9HTwt3L6vxciaLd
fFy60U/1f9k1LjiCUtD0ijbvVr68T+ntM/7cydVEmVUFqfBP3KR76yrh/twKjILAwgB7du5+imNC
TchplHqPOU/stfjh5DJD+jnOe+5E+/riXP7swPL0lOFqDXri4pwn7qvzkwX1BUap+pQ2vqaGkr6M
+2UHSIVylhE1yhyD3Yv0GmJD9dLnscVfXPcfzdUHMAE//6rmH7RY/Im9K5zqFUK1G7DCAVXOXCeM
Pd4qC2YHIzyg1+TKsIc5uVJH5YwIoph/AK54ExjTZdLSyv0AxU8EUR5a85p+FmHSrIiDjue2rTKG
AAKpfnYmgS5CgKBJsA5U8tzinBr917AvlgZz1E8aNzqYCGDHNEbSqLH3OS9mE3+nP1ZhS2Q9dczx
qk4cX8OpFOYlNh2/22eHrp+33YJhRhpBjcwhbG0zcz/4erZPtHSheEyo0FxsYRScjDxBIOUOJ6LF
lNQ1WleSHEhjdZdwIdLRbFVGL5fUbe8rqC+xUWsmImyNTYV8p+zseG2RngrowB/Dj4lwisuHYMtn
XE3R+/C+Zp/gA1P4EEM93b2YAw5JIszM4lILgc4b57s1bm1SUk56wfyvDOhuEJd38zhQ4K3RV25E
xX5HL8i0fco6yydUjaE2uycwJcavc0pTxSHttOW6S73xHdxxUtJJcNYJdk3MEkk3rr5E/qTAc0Md
ze9cMiSoIvsOpRskg0iqbzhsu7kif+W53+w7Ti0pLGFwqDtIpgUPjO63OuIH46PkqTtpPzi931yZ
o+Y9L7xsTijgDlQ8MXK4oHFF6keC3/rVvcRJNmuEA046HHBlQdnweXLfTyXvWqYn0ALB5OiIeAX5
7rkk4Wyh7dpvhQpiXb5psNBtneSewCDDbnrnPo1/N4UoaZHeQYv7Q7tLqBZhP60bNMlIpJOtmZ6Y
/Qxol6+PYpty6VEdEJsl2gyM4eCdRoQY8K782YglmX935U0Uw5JFx5Wh/kmom/Cuk+umz2gPEYGZ
pptYDvR7AXMPlMNlpZMtTFmjnZ+mnVAVI+HZGovsLzuQ4celvuKkb49Y5azeTpdgOtlvSZAahbhT
rH//G2+keXRy/RI8zmWSB40zXQX3Nu769rvYPUugS5DVwrBTxOGDW4AbtaG55MAVac5oTI7qpVqk
y/zyXD23JUCmnbA9981PDvQZcLtVjKLqJrf2W5w0DN2B1a1/j7Z0Fl3S2Qi6psTwpmG8KiMrWvs8
oE9pHGv/CAnSRw+mh+rBWFFUI3kDlAyBZWxjWbn9P4bAYCGlrGeaC3AviaWjr1gH8e0mT6IHh0Us
ebLMWWA53fjDtohZd7su4FURCQi9qXjF30uFdlV/iyUQzotOEPMo5VKi7ntj8SKhID2ZinPXGRR4
KJkzvK/wf3+uFEACW4d+EaE45VHUfAvIowjEUTZcPdDvna/dA9AxvIt+Gz4PDe1VHuSwBL1d6fMc
JKh0QWbYPf2h01AFniskGwiqRPKrxlm9+ESSHf2itOPF/OeEJ7Tq+Fw8dgK6huoYr7OVKjsnGECh
JAyFaLfdo6JzD4p/VjZ1I8rbFQOgO0kH6HXKGGai7qKhWlWqOvVmwu3SRUW9fBMuUa260teRQnIB
JwQI3AYApnFqYiwcd5t2YUjMnYnXz/QicdTSR14+kj/oWLTtgpBJImetpdi6wvM3qZfGPZT3VEAx
aSxXeoVYdAakjHgsrWUpAW6eAW/vmatrdnrSB4/ycBRmDcd/i+a0ex0pjup4Z+nRC0EuGFLqFUA0
XPa78nMYxRnACmBQ00cvLRILtBBu+SYgMqjvHmEzr89CIr1uG1fBa9+wXwDHDv3rnIzzz0tBzwJK
6Cjf8StsggQglVQ21ZXP+tzMcIbbaQCw+Vgo6FxMSoY1OvOrkPljiNmz/U1IUF4Nywa8m0XgNUtp
afnjj7jQcYjzVRuinT5f9OL02xSGslMxCZo4/K1yEQkGTXc8VtC7hvjnvzF46JvqKzXsTCQOjh8b
vaxetZr71rzK2ucbNbvkCvG0EvSZjIrUEW4aoNbNOKotJJTzPKiYiE8aLjNbJrlwo0VTEACDs/aW
Lx2VG+8/v7v8VmyFMeexU9Ht+u94pVBC/nTUj3mUtlN7HrMPuAsET4a8vIcjy6bDkFt8hpmCKlzz
jMbrFx9MzkRRfPF5n1wftiZ55SsU25Vwd9ssGqy/FsvRk1i397d5rplCc5SWOlXBF96IZ+2o/Me3
/qAQI0JZvVQftJUHjWGpv+bjrOmgRncq3lCuvZYRXMhWVDdHnCNGFuE9na8wnvCmtbUj3gA9Hv18
kP9eWQCIjB+ijwYSTjR7+HfXgfzRNYGXneNxrZdzfQxH5kU+Nx/ySRJW4Uw6jCOxFP063r09riZw
Xd1LQpabfKAt7qaUPZbAGmwP9MfBxSs8vYqH8TeATSGTaJYqt8ybO8UR5H+dWLtmtdRSO13xi8oH
imxW/LYPVvfOuJT0NfegDR/9FxgqS/k17qujuDY3rcf84NSVF3LwCHqIm39vSnvDL/5xWli+fspI
sQtGB/gk9wTVaZIQR86ohqw/UbK7CTD6fiG8lD3tH0UQz7VSZxLnmDGL0QyDVY+RBmHGNRMHL7Wy
LRlRgfxPNu1cPyc7Lpt8ToSqPM/nkDUaGQOvSBSDMnFMVhtKgTUVsxYzqli5VR+vQuZg2Unn1c9J
f/9JfHDBlGKHqAFmqoP8IxZTDQdTec/4OBFdAFmejJz5EEtkAnrvydY9C3ux8ClNYvErFs7aRuL8
jyrgLsVL9vWpMGaFeOheQfM8yDuAcPDp6bFCwR+b3cckfzCj5cppHmYP1J7B409nmDvYUfYl+Hm/
USHWLvWmXdPZFYAQ2ztIEmJznbwH+x77BmEe+JuYfB2+fUCFt7LD9q0IYRthqjdHuzPC6pwuyz9Z
dGtcWWPwYjskecC3RegIfDXOLdVF8a1bK3pkhOhtO+sJ7H4vSmRySiSqh7i/UnXQHJoQvxeaGeln
wkRQvKRBB5jF4fjUDglax/+gkUnvTZqrtjOBDv27Eo0FvO+Cf1N+eqB8Kp1eXkIcPTbF5cG8Ao+R
gveNtPyYC+BrjOGPqB/nFagikf4manU3a75lL1+I/x7IjpBmsLb+ppa/n3IvkoWK1OcyUtMU+5pz
8WHLJHnIBKrD+wxFoBFKuARt5oQqds0rrLYDKnUj0Jswj+kmt+bVuHBeSXKkBu1cADdtvImcITwI
FSvdzp/8Pg6kAJoL8OuBP7i76GvzJyaoT3HrDa+hV48PZKMi2yfkJX1ezpsIxrs9XYSGE59NhLZf
jNCTTc/MvGIdU2n3kSl472IvKvAV8kI9d8cc1ySpjOTiUb4SIfCP0yRlUf1l2+H7c0w2Seco28HN
MPxhNHz7KtOIE+czToKDtrDbjcX8yHkS289Tta123fFpBFxv6i/78LUQicynQi9ck6aUXro8FfpC
AUIe365E9MMHCFJwtAUkthXPoAPicFoRJr1H6WjSpsGgb4qR+d0L7sMMwaeTHcYBDURgXuB4yPxn
/CfQfRGePHvt0AD1XNG7xykHlayWHfupgLUvmMXRBG+EXl27SIkMIYg83mSfdUfruaeorTrQ6aBg
KsB3krkDSQzcN59AIAH64UusY8mhf1P3iD1oaw0mbaiufr4Dj0E8Ppw3UODHi8+VcqiTjSAGD9l/
iOT0DifwGgGFaDOvpIvyrSLhJLnoSrWk0ThtsuN7CB/FPE3DCoMK2u/9uwg4VNvPgsqm0AiMHbGr
EO1BhgRhk/2xQ3kG8ppGBjSARcPsFP8GnB88jdAgBWghfLMAUJhY/oqH8WIKR/VDQUbebO0Kkot2
4TFVPzhGQAJmJsM8hnBgUgUStMwfGJzMELytYB7SZ/jAnwTKlC9f6CG4xkBZGJDDCfXxkQEOc3oC
gaIy/5GVvVDvE9DZxzWjG+/tJ/HG14fiVrAQEE8p9U8Ym6suddj7zS/UfR5JPyoC/9dXdf+nQvyi
kccXxB00OmkWyJS3WkW94DybUF6XFI2GHPLRWcYd2h/d7uh9FqMYaAwlidBF6unyobtSOs+RACrH
AunX3S77fS357xDvDd0k5HFmv/pI4myIWRPOUN70kTnsHZWbwKPgmpvaeGH8rgzAP3C32bgBkwKS
f8gRqhyTLYWzCKZcO8d6MJTzhOcQu2LtyC0qdufzQufUcvJ5sjXTjauI4gPKDsTDoOGYvwSfmiSL
9/lvrrtiMf1O9lwNzPFghU7DmXcocMDnJOhb/iSaRbolwqVltDonc3FH4fFG+oMKHVFU4igA3TjR
5KhBXor0neyYWXHg1hj+crrOo35ODSdvAo2CW9jo836uKTP96b4M7sGv+wnnzL13rBZNL+ILR5Yi
zLSq7sCnvHs/s5ZQIJykA0kW9Z5kjaLZyQa0g40dymIm0oiQFWpYY8zyMzvU8RT/UqOdzOxcYDL5
JE1iZdcZ55v3pFKKQ+Hj5gc18ZMuakyQKI+W2Wyj4Vb8VlQsf3craL65NMr3oSCRxrLpUSvk392q
+9f8qKofxdcGbdySBKURGP+crniiqUkGy0ICa+KKWmvPaNi9APa0eQ+PiqwNIEWXoQX47HpIRd0Y
IPUuL6cjt1By8yGiyRTSHjBlhilcYdhoE1KLChS4+o7D+tHifPMQmOW/LVM91WMmLWvhgse4QEiW
+JLJ3QbDw1nAOWKUSC5WdX2gJaCU7GqvslGjxDsTKksnRIe5wwabc1dXFAJhcUWTjItq8biAk1vL
mNmgtWP+8L5O7T4xA2GpozHvPBVhqhlIF+svXgmKk2ieeTOsqdTIhX2D/lbihJ5BwdSX9gFR+b4i
wuhOcGuqC/QnGGFqBPcjNC/mDbAf+6nNXCp4eIb3MoXA7M4U3JhiJRSIsUdNSiGVcocCUuPAkuFF
/Cx3OiL0KDbNFXyP+Z3cYI7RSibM/HkeOF4csZgL0p/YzN4puheaFBdu6F16qrZ9in4GikSC3zS4
4OVJ4LmZjWPhkwTPa0ZH09vDjzyxl/A1MHSw3LJT/gNuQghjeQ8ivB82V+WbTIPxrEtuLU1xlO2B
0Sisez1fdHBPFFlOv5/0cb3D+xq+3/pKZvDx2xurMC/thxSm7Z/GJM4nwry2Web6rX/PemXxsq5P
LhOS3VTUVXgGiAXM90O1fSfk6y3ej510X/Qaw6kNVA7KWlNcUfQNAs/Mr+YsF4ECT24EkDc8CEQL
bAjNvABRfdbgvmDJab1lRxUQ/aJfLnh1VXUQoS9lAIst/6cjFBOEakLh1i+3yb5McFdC4x57EXEI
E54nnQ6JI61Xpa5IKwv7bDYceSRjCxFvBC0Iz/0p+THKHUqF7PQe9qAmKa2A5GhMc6FWo8AEVk9J
63xMqO+T/cKEaybFPuzPWftBnyDgK71wd+ZggsKPcp+4iF176ssziVmotQeqob8n9GfrYvmjljX9
rLC1fo4mZIzMnbh4Q7rhj/IYGaLalBc81/z3TUmurln3zxseiN6p7+GkeVTd9008aNoqgT/ej8xP
fU0v8m4EJcl2HKoCkG96jGtHI6JQQxbn8Glwj49Oi5uZ+llcvVcvPgAHINjXc92BzbF4aITIAaEV
TPFWhhLDLXNPK3y0O/FPjPKWKLuSSQ57i4C9SD3Te1C6PO6dAzNLb6cY3AAZ+tA/ElJrY28NHulL
T0/pt6W14P7PGd0sw+pytJjrPF9kfJS9cJAwVvKhmWF0YZgy+0U9xxxkrC8ICJh1h1as+rHuDq/k
XR/Mb/HpakKIBfiZb+MioD3PjFAlVYcKoonM8o/N25VrdFliZRfMI717/ZWaIB9/+PH7bYRZAS2D
mxnsV7oQr+9sQ8P9BmJpbfyA8n+LgZ6NAK4lq/NOzYa6Pj7puKKh7cqAXZ09wcKeHE4SckpEQU71
ExOERR3FZpaMAJGBRGQYH5dH8eIKLVc5uV/mGVuVCP8IGscEhuP7cxryRWmGmIfwy3AhP3nKZlDs
IEXRrKFcLCc13rPYF1ReHnAnJs8Bpfj2sZhrtTbrH3+C4Lyzq4FfWQB2pALB4IgubYt3Q/iR7iu+
U/eDtSN8oy7m9kv8jNijF7hlQPsEuCv9JrFjLRQFdMTmHiuRHGC9R7Pb+/g3u5BNQPvSnPtbLkcd
TScGUDOM970ZymeaCNqvbFMRc1EUFnkp9LMMOkGI0GiO1H6366k+O/RwstpKGWZjy3ZfFjAuDamC
0V2+WqNfKcsY/xl4M4mCB9Py6zvVef2Pl8QuugNPYG7dP2oPjCBNTg1RKSpDSIv58/dNp8vf5b82
w+XBuLa1Rb7e7L7J06kyoHxDR6lsiTFpHcVNd3nnWzv1kB0Ff6BBOymHYpyZcmhtWolxMma/eoqc
EAlafsrtjn1LzsiGfx1AB7/vTAQuPCLv6nWFXI/cFk5eF1iOX8q9eD4mK7Ll5SWjhlbFD49CYW8S
n8c/p0ySvZ5zTAHAR+w9qqDHuBuRxkoGR7JzX1YIjKHD+Dv5eQaSlUE9LrjUpSFskNZR00AbvhcZ
fB+v5Ig3tJSjjPLnxHCjy2DtK66QD3JIk1A/t+0jw/C6+0FiKsNjm8I/cYKJ1UVBAPZdViHEyaAG
RrKov6x8fX/MGeL7pKV7bvV+r3KHGvVPRfV/KwGpuyjbxTIMkAOv2skRIAQcaSMsqP0+zRyRDPcg
FDoDIUYQKQ6qR3ZqEYZpUY41GMZn++ACg44nSP9O5uBOxVlV0jaBZTSr+ISrhbu+ng9LJWpWI6Ty
tRn4yJSDq+ov7/8Ujh/J5lBmoz6IaLjK/QKwTsbrPKOZGAERWGnvGELl59074KiwCf2mPLb/Mj3K
VB+VZYYnHcLOfKIBx9VkHAxulIlH+BUunEzxXpK3Lfnz8SX/x21515YT/kei36mfxAmomT1ZtF/U
b8zCDrovc5dL7jP1gHSy+2+tBk8a73TBCZ78YGyqO7vv9pLlqoSAQi+h3EHf4KUu+OmI45CemQET
fXjXwWZR5ulwopzQVBbnYWMQJypu3tWBv5+DXcbi0B9NnFH5RoPDy8iJasEf0pUmxnQyUV2vaXfL
J6XgwzMU/yV4VEkaknN5ryn+M3PaIeqfXzt+lRQ57tt/21EJM0b0PXxAHBXpKRsTDbxxGxpmpkUa
4mliXd/fqjh7SfSukrDlVu3uu3jbMAWYbFKGmlffAuOXh+h+9waC8rKjIdzU/PAmi1LkBjWxxf8a
+e9DaJ2KY09qbma2yz+tP45z2bpWza8gki5MYSb77F0Oshz8CbFdsX9KilMTX0D43eAkH69RDqQN
3d8I3zyJNIrPc97eL1xvd/BxxXA0SAeDm87yNZh5zrnSOIuP74ryWlduo2C6ymuXGfORYfSoURYy
HbHyTwL9yPVdzfLXxU0zyVU59Qu2/9t9lK4AIF6TmQlVpp9lNKr9cLI+4WC1dh9//IoMw0TiSmmv
Jranfq520kyvth0JrrhMddSJ/4mM2M/JEYdCZkwSl+YKAwRntK//JpeY4B5anwXLySQS7OBXx+Y4
Ql2UzUxAHXXpN3R4wtaYZq/MthCHO1jyTUm41/xXX44+ch2YDQKlXC1MfcO5RS4FtCNP3HLFcBUd
AqaZTcNMCOD1+4DBF0wiIRyH/5X21wqqkpyHdxD/G+bvQN+Yv8lXvqQoma0IUwgKxhY09gIXtzQf
/xifGqQeScPr5siVTCEM87b6wMnT2X7AubGF5w5GB5hJ+j1YQZuAUDJVuiX0qIjeFOtyFeVUd/H5
A0J4tyuL7Jvupw6QpWhY7OqESZQ8K4RUx6ewsjzOF1CQ9nOWWZHqCuaz/jMT78GAEJiU2v/wPQQU
tnglITvvlG20lf4nNPtQuXttA6uKxqbcAzxq1+cY9Qx93JkXRDovng6xn8JRTewu9YdJzwzfthio
gVWknOgbveGKFJDvlDI4S/YgohFkPyF1uEBejoQJYddOE4v6amfhAr2qX3rU3toLevBztoZweH4h
4PgtVswnmnPDctd/iC1mBgMMWUrdPJ28jRoovSfp06+PAH9bSszcxKg1AYaUjTCVn0NKcj05zmCB
ED4mdG6AEbK+DQm9hJu0HpzaQ3OrcR4zcdaTrogz5OcixovA+BXUjBqubRAHHmXKzB7l9Px6IZs3
3ELlEvLuRH1XUO2+RaocQ+G0GfEtya54hPw0eFE7R19Sf+OAI2QC82BLx5MvJ10Pgah/H/pDDdDe
lUdfqsJOpO9009IbpB1OwFm9QzKjwU1VM4s3g50qwf6in6aDABPHk9RsRJHMsSbprcQahuPGp6vh
NpPUkCetk/l5UdMIXwMjhDgXsJts71/PYTWQZC64UGBV6QvAnfLsFT6FtVEfldYzkA/u3pqT4mma
OBLnhT6UmzREYRcpqpOvDZKGLuZ/FWkzBGkyQcryM7D+xAWhxdrjpJMeXdgFzx3yZ2nccnWRrZLU
0Z1sjdL2lybI2Mg4fpKg6v8BdZO8nrsGj4j+Q8odsJIU030zE4dTawSEFmtb8TfVsKR71TcA1bho
ajvVvALYh9qDD8udni2kiYhpqLePcGVS673JH56pJpAdhM2u2QHOdgsoQova/W1XzWW8u+NC4+rL
Wd+zHuM7Bta5glGLaT0oWgq7u92RW6c2fq6W+88ENXLK26smNVzh61wLWHAuVfALhycpoA+f0RkK
4LHy/fueLbLLxCY9vEJ1h+qH7d7d+F7N3W7zb40ga7o09sQvaWuEBoPZtE2o88824DN+6g18k4Jq
ZKZFUk5yzqXQ+GttnZ6owoVC4+H3v+nnUP2Jqdfiy243EvY1SDfPEvZWEQHvxepawiE/sQ5pAsQF
8DOTMUN8mz+fLOQV8wTHa4UA1jqOJ6Be40bBguOgHze8/SL+Qp+u28Xbo2V/0ezcA03xjI89kqqA
wvkHZKLRPEH0QY5KygByEWmT/wH1G5gJRRpwD6Kpfs/Fz5y6jutp8mfxJNCBXgwi3c4KWSm1k5pO
+URWaQNJv+dIW+is3oAOn0DUpzxf0UAkHJQYXNwHg00/gYkeVgazlYMWcOWEXJjM6Hb9tubJOxR/
VWQCZn/mmfd0ktlC3w8GhYtbP+xmXCOk4NrsPt+KiHPrJFIMseKJTTplKCQ6W9s23U411zF2eEIv
2s3zZSNLeewpVsFMykckSMuq9cxFhwNtC4/ZPaL8jQLBs7bF6M2UqMb412xf7whq2WqOZRoO7YWV
2oJX8S3vbl1Gn5UahwrKyNVHteXLhNNv0r8HHhaQkT8MdTrQ9ezOAMi7nTX2Ax2QBkc06iFm+QTE
sCNWHCmZHL0SH7gIMjW+3mUQ2fkTQ9hf+fSJQTKYM4ckGOw0c5plGoEb0VX0pzx1KwIzDxaKqI+n
M59hy+Oi8+TSfp+kXcJ3BgLa6IX9PChH0Sk2VpS8Im0rfd9V5/mjZEH1CcDC+M+K80RpfE9AGTqq
2IVCHrTovpCQZY6b3po0xyQYGzzlcT9xayEdgvU9EbFU2Xj6e+eJOOHGifq+8QYk9jv6JMLykQqd
dFQ8hE99F+T6kImkoUpDv+G2mNOUf68YfM0v1KOQn3oVIM3lI8Bpa1AHuuWN10mVtFbnJfYMy203
mhjEOHawR24LpIXF7tGt9codufB61zDdB1aKNDCetky6EeZshoO+r/g+MyQBZR5+0OeuYbUTkKTC
AwJVbiAolB5xG7x+31/lF06mkjccTu7lcpEU/ogCtb8KiJz+JIVhZCYjTXtsKFH9WvXSNf0Ddeun
D0OVJRzkFfpgxJue9NNbJ4wnocqy+TiAWtS/JRkMs3h1v2I9Ijf8/YfNo+vdlHrXnBV7hdqFgUoU
HUtKjdceWi1Ng16wzR2+ERqA7Ds/UxImP1nl6Vy/PZyYx0QaKlm6tCXYFAdGU6+qi/w/zs6sx1F1
e+9fJcp1UJiHKMmFmT3PQ92gsqsKjAGDMWDz6fNjR0o6/W/tlqIjbZ2j071tzDus9axnaCh8q4OO
4A8ON4syYJ1bP6kLH1edtNhhAa8PqpJEXskXXrhpQheAh+iZEnnO8Rp2kVxMb0yyokFKeS1XWnQU
+hN9DhipCDjDIAyaMdjcmdLCVPDGD+8vv68O2dmyWH1OzIyEhDdkJjOVxJgLQ0NAxAEC3jEMhHEI
psDJxDFqoiu/2/X5yQ3SjYCEq9J5YKg/ykp7OM3xEwGOVAmbYRjyeG9hJ5TcoLDN1cUwpZ1dTylY
Z4XcC+LXKIcTvuLVi7Bsck8QiO3iikrKyTvxdWrH7QBegvvS/bONrHmUrDtQ8hKaLYp2hexJ2Wk0
kDRXJWW0teto1gP+g6Ey4tL2mhhyCd/lKdbZSfZTS3tcvWVaaazPE2qlVFnAwzCtPbzw7DZLzG2L
/T6UePSw7Vee+vmuWIgZJdz7uodWnn9DintVLvq2d+nlRGEzuFODGMXGCTuo+lNj+buWiqyE+lFQ
3es5DTGMC6hFGh+nH5RJQExIufGmu9FtOdDmeu3n9ikghFkYEFEyz8JofKNLizJbvdleFP0vsFhc
vVwLSyHdoax/HIR9sWckIi8pj3DOgUeM5VyeDmwq+ZRKdoX1EC1DPI6ZOXH7UZdg+8AaG+f74iIW
PoGTkKwjWE4QxMwx6qC8HuxxJKixUPGwIcKq4cCJWJN17g5Kh9KPsnVcrG/f1EnWujqKDC8OytBK
g9OESMJRIq6fi/Y5ktbXHbh1w5kTOw/L0VbaOOJEscYtxrxQqCFe07tSs1a3pXlzZf2Qw7JVbfXH
MP02xzB9lu+tKRtG/jDouijrmPIzOz48Lwnst2nOFHwJAwyJFYJBcSW+F8OcOQse9Rb6WYLOe8E3
gouIbjQcIVxBFTi12IA041Az/WZGK+VB+62/0T+Syf7cdAkbBrJb/gxL4k6eZ30BMFM+vBccX7gB
uIf1HpyYnKSQufFyTib+U/L4boYapuTdhllTZ43fWB4D2D7w/Bfs64qVlQ7VBfcZ02AJUnDnvYmE
ZB8Pup0JNYgqLRO+JTSc90U3Rqk0gcBmUPQwrl9HjzDjLle96AC+2CJWIVUCoQHOKpabENgYM1AM
39ZKedlYxKuByoQxtitzbeJOw5CKPwk2QzdkcLCm1SSTBng2Ms9vbZ0DCWKSQavntOUugpnmUzJe
qXrqm/0Qj9pt3qSC0xvLG5Hw7Tw+Wt8aB3VzZuIOFwEYiFlSS1ingVMALdU9ntY1sjGG32RP8Moy
//bAf2uUP053bSqMX1zZmC5lY/UGvqm9/QQmeGJiPW7NuwytEiYC0NrTs7VjL1OalNfwkfugv1G7
VeZxCIckwe7CKbIAOsOjoghzwVruV4dZlm4FOqrryDOSY0vQO/mJdDXPKadBSjaQMDa+xZKG32Hu
kLyC+svKN8P8n4slDQ9RdaymUmy/5lyk+oUxU2X5zx8me1l1NuZcb5Q/7xX9ShRQdzAeevp9tO8W
FtWS4DK+vz5OXev3SRhz7SVBDzdT9qDVwGKpzuWlp+8fpuMmLAsYYBB4QP9zPyKY5u3cU+R1KBWu
kyekRoiEM21Qei2E3r86OvzKSZG5gAIKUcVBuovPlvPq/U70QHduDJzApIi+irynFHIKJ3dXIJLH
cmUzSNcPAWa+D2jIFPLyAnl7UwYG6imaSmsBA0USUFnXGpUWaPj6NVcn8tVrXzBvObylOIAIFMNW
ppMIOn0BbB+RmrsAr1bizd2C54hxXsdkHZkHIkrJi4yV2dAec49eaC0NNgwkjS9kxUVAMxpbU/k1
IMtQaTT4TowQ4Cz593mhOO2UDu+GJAIwovHRiTMvAp7dF1uklNpGxsrFh3MxSV9jNZpEsYbuOXci
oh80RywDQfek7xgHMTYyjeNEwLzu7RNiqncekS66Oa6+9MRVa1/QDwKj9vvCMA54XSbcpQlMqgxp
z1S+s7rd4huv6Ad8b3roQOGsRiaSwdWG+f0mqwffJIwcdn0973GQOvSrQQGG2KvwzK/0sRELxNve
tVo1xTCVGMAZWEj6mqoAMBKY8o5KCBoX0rV4NTQB/fIaLZp0Wubfgnbs0+B1Y85HnM1IptEdw1eE
nFEwdAEt+BBm4JrX0+2YMZVjfjQqvolfqM6DjIDjUdqAXVRjoxtRzqArZTDH00GguQIA0a89Jk9O
mbsXSa5FgE+7fGX710d9hS/tNopb5+RZPOo1cHX5WeieeRZOFr05A+FZTaIqXcmFabYl+tC/7txa
hqMWp5z6vF9woEmwR2RIf+Tt3gILh5pudIWi0AWQEWUjAKfvbV2x3/JPvwfvTgv3wfyBuKJ8Tg0m
bfLqYhFdNDFgAjLVBci2vOJbxJSa3jgCOtJmQJ2vJXyzmpaAOIgNpeDjZevv6W2jV37eeclO+eph
Ukj8OQWWP0eQFsagoMyUv2D0FaLbVaco86AAVWQsaeMlxeUN3MbiiCSpxGKMDC/WzoKKc81hQilz
vseUrlSP7acgrRpeQm8z/Vbz2rGKpYmMQDPnV3JP4MEx9DeGvR3GlHO8+RqSgZvdL5H5k5mcgEfY
HImtHK7geRGVRVaMQJZa2o0182DwojejbP0c65i0cvPIvghb7gO3wYa6hfHDLPKo+gs6LfUKlYJB
QI28ENT+9rwDLILnYPLB3xD3Wr9kdPSSl7VhIzkapnCjamaqjJT5fb+1cxMfrukx1w9N5nZABX5x
6E41B/hS/1IOWj5CXShvYQeDV8tHWlCwwgrdzzo6WdxjIdUNLoFC5CgmZcro5mM4i5E1XofqqAxg
XhiZrySexU+OQstOB3aB04DyYO/YzVgaqDtqlNmBbLpC5N/hLFheq7sYzUr89h31rU2h+jyjTUu4
iBhAYXaJdhgp+oOIabKb7x7OQgqE8YsZue32udGgww2QvAPTE4XUC54OgCzTEj0maMQVkbfckQFj
g/E2ocEQbN5hsgCptvJTkli+6xkYQEx5hK7akeB6JYHIDIOqrvX0l50SsiMMBQ4GmhRfFmXNHULH
qFiUyzt9BLdIhOQkahl9QDGwO6A6ppG9i+Xqp3A2nsNvQwdoWQ5/9/7dn8lUx8aBEDioQiqIGN4j
L0YS6Iz5NDBIjW0Uvr8hcmYNJgcs4C/tYAAs6OVUs6D7OrFhC6/9o10CcaoM3NJ5iZ93urwxr6II
oLBBfFJ64o7Y+HHsvjSfIgU2FyUkHzf4G109mdHUFx1Fc8eQaQytP+5mfA099SPDFamaCczjva50
xI18HcJBiI8zhi+tnFmYJt0pHiSGJ3zL+QmqC9umeU/oP6HRPWFlAQgORJy5LE5eIpZx4VuGBKzM
kSTKyjx6laPvsp60xkhrHXCEW43r6n05IBdpAAidwlKlzuVSUpGHouqDDsb64n4rhQ1drzDTPoAN
zQSNDHwqSJjN5HF5mHujDYXWBVeLbeAYi4O05twdEddJbFu7pUujb6HTuFtBGR9hF2UiKm2vcIBa
F/xM0TSFHS6tHomNVu4meVS1/LPBWDUEpEHSoEB7rxZMDyZolVHPcTBOxaEUK9bW6gVaOudJY9kx
xmYAxTC1n6vyE44Q08f8HEHmR+DFe2MoLW37Y7cCn3h85CG8xRve1v885t2xlgZt53V3yx15Lp+h
7e2VGZW2vGRQ3s9UAAD/5kkbarD3Qff0DTQ6aOhyMJA7L/WhC1vDKZvpnTzMvhztsiF9lGJ5mDEH
z88SAcUb1yXQvgHJu4aU69I4vgiOOudEvv7kh2z3WPFSeTx6E6QRNHMY4LmUjdEZp9UP/ULmH4aH
qS9tcJtSttxBCL8MiK67wo2Zhxq2MXke4GEwqgeBjbxo/YQMdUmXr0UCRRyGx+Bj9ApN/zp+L+Mt
sFz7o07MdXwuOUuWyGNzF1rfdSkub2GzjSiFKJm2OJoSjTltj7hAa/jqjGXKLD/blSuGMY+VcUqC
5Afy4jcGE4lPybkl740h0le9EK+eOS+OTxSM3tNWxgoOieGNRgPhXch5arql/4Q0QMqWS4zeIvmi
gCunHFFIPEPuw/dZW8ItsEbqLPs2PQ0kaKzsW/92uHqQGk60qoxqZs2Y1oXJq01Y3bSzHX2wDUAN
jxJgr7u8VIphdpYvXGpyy0bNgRSwzycDxHqcHe/YULpMjayTsiwaG+I6lMAZRHx20LH+GjokAgKp
NhatW/wwBV+qU4joUI67aYFd/xmW1vfdu097JALHu4d6GZTBKzUMnOBNPe1mogySUyfaqSvlkp2g
4WXLeE55dhFo7Ld0YvEanF9YxAfjaOHH6t5/Ymjzil2VtgnqcXOkTxTc9wUQSuQ+j+2pwJdk1c8Y
/XsGVfWHuQLEf0Gp25j+44gPRAoUNY1m98Nt0cRTfY0PczUBDYl2OKzOTR14M0hczDluXDEYv1y9
ZCYExuJNaHo6Nw/NIf4ZOFSrYim3DuyBaoLsgTqM8bkQVgdx6GrqJfAVcgAL4cgV5qMjO9RPL87D
Zp4GAFlQUh7rx4rK8PDQlwMBCbHP4mbO4EltKlqufkopImGZcNBO4C5AV1UId8TaIw+pNtywmafO
Ut+sXAAihW8GgKJ6+bH8eJDOGQfIVaAJjhghYyANhM79sU+n9aLb8gezb+BceFzQcgaNugPjBrMD
J5khAFJtcIOtjMPEPplJx3oCZVg8K0uUZgpGHBNlUXFpDbR3GExDUAID3CIU8CX3mRk8q5FAmimG
HDBZMYZY9S7UqBdXxs3JPvij9SSCtkR6ex2i4EAVvTOgAjkvAFim1XZ3rlnNJ8AV4N+9elBLir33
CFzDTREWptNqW301FHsSMZwZTTm9DPPdpTkR/R7DVKjQg4ccGN1cHmML41eTvoU6xSpvL9R36Ziz
G0LFFejMvX6meDqhFL0zOoJdTTSsnW+fkBWdW4AVQrSDqX4daPE3xIE6kI5bYMYfD2dnOoPsgLZZ
zV1tW73XaG0puvD1YTgZGBxUhK88togm6p9ixnfbwmKbC42NX1TVOYY2lWCpwEm2/I60Uawvwjxs
gS3EA7LE3GkHSHtIWXvN44UW3nFW2giTBD8xAZEDBPLbkgb6E/cSjBbC6EwvRh8EqlNwLncrlbv2
Azs5lcDQbEnBq9zGXIrxifv7sYN0Dk8Ro9vcx5YnHZseSibwPFi1Gwh26jlx2ba0Zjq2CGBnl+QD
lPFdz9GQT9/JUltFQE2UoDQ8uHMHjxl4Y6HYwhRQEpS6WgKiW+PXTizC3Mv2vcvZMky1R+bkQHnV
eTz7khE/gzzdKz5x5iuC+LtFH4fVDfvj0myF5Xsgx06rCf0Q6QpmoJRLpZxHUKBQDpu+AX9zLSPZ
DrNp3/hJiMAB6UZ8uauhEYcQF7iNzQWdN+12FxosAGhtMAMnkDo0jLNZ9NClVrIHlAgLCwdi+Qec
m6LWvX0pbLn186PtTup5cJr46i7wkhkD9UyWyCZ94OkXCst6EkPSo0gD1eCcTWnr9sNNbAaPtbEs
xs91WQ1YKj2Teq4JvjOHpvGFzHWhQwwddaf7d55O719yQOrN1IjWdKKooA4JnHpEMfWx3VcLITS9
xhGghfzIi2oL+Y//ZXfflEK+tX/6xknkN3pD1LVfYCNBD9P8m535Vhc9mjYxRBxnoWUQOG+IcnYI
YETkgH7Ul2bFY6khTsMt7idiiGQyCBqz12yp8aMfqZ5VhSszsInYUNKpHpMQ+xPNJAbqjcPvhmeQ
gqAAMJpiNMBJPJaGf9JSw2bE5jfK+FKeNhwnBd95iG3gsNYxUw1Z84DRoO2UXiEOrYE4Bqg7NKRx
xwgUHMTwbnfJ5qnbUvUKHpQ60LY9igLGLt+0odij0IFFFBK4VHgSiOonIwRl/Mp9bu0TwxErC/of
KszOMw/WGCBhY5wNV1k1C+5LNAbGHKrfoQtqplaWbfjNQj4+Dz1SX5sXRgvMCrxInybcvJ8IRBsu
6vH1Hdc2zaCtre9HlNkMvPE7YfagTLn9Zpmvr3R5SzQGCmL2B+68W/AqMbKx5lMpPMCyKWHenKTh
fQhBVL+vH0yyEcqfeGMpB+Oc8gtSyeDZlFCzcxBgEGJxW1K3n8VmCWyWV+M+Iw1yxc3QLFWOgA3o
DKY8oCGzx9OTwmaZrZpDq1D42gnkSE9YpFhaNM6dE2kYBaHInnVrFH8ImzyAZXxs590L8y2fyFWV
VhA2Ynjbyzsim3DsQT+FGyAYGLeP5A+XxGNZMBnDJbVzUhrANZoyPw7oeurvF4dG5YEbk4nLR5m0
/pKNE8aLIxVqdDR/xROhdlNlr6ADf8CCBXs81D0dww22l61ZM30g/PkCyEXbbnogFpT5ChSJ19hR
UE4bqD/5WO9JhtuOAffguXJnwmmzWnlW32J/m9R6/JrG1/BDbvPD7UnCu5TZTB0QNWBCOBxgcsDu
zvBFCm9ssf7EgY+m7ZMSOJ/C45/BEaweVG83p8ZjbIQtiLpm4CZOBznI2foq5xi0n7WT+R7hJRCq
AeKz95kbK7505RhGU/QPWtIFL+ZH2aDfUuMZCv+DPqOB73AIrl2Ln3pzY89O08v1k+I1Iqq8RoBC
aEGsuJgOXR3kydc5wSdOvpLhixG4/MMmk982lbfJhd6hcqYZiB24YhlzI7wOcV8JWTvPOWd5YD2c
dAcNGw/awHDQpvs6phghDSpTQTTI4+uiPVnQQ3Anh6POSNh/He/nYV1yamH9Rr399Jpq05jeWxrY
+vz7Nb82GbHw12kkjoAoJwkV9/gfVuvVJAV7wKzCBENN3JI6wmSTTxBMG2LCIjb/0ZieGljY48eq
OwO+z6uxiqANx44D0FvpYlhjUeREHBwlfvo8izB5cpFs44f3BHwCycHociFdrC/5tajADACR2YFZ
CAkUaw703C3izTS8FpSawqSmHwwQq/MvpPLXnF63OWjByYeunxDlwqkwcyPn23RpqYDwy0WOd+e8
ebnRj7orQ2uhbEhXfXrXTyonZdHCiBIw+nFFHe/hZmd5kFPKsOWZLwZuod51bn6isn+DGj226m3M
zpcWmGLomNZ+wIUbrraNPk+mGKeVZLGt0Wr0djorP7ijRCx/nUweiTsdPu223Mgn/RuUhJFLt8M1
ZVB/EzrwIe/boaKMllmJbAwYzDPBgQFEMUoDwhvaRsoS7Ik8CEO4D0gTIeaNIM6Z3LCzOcvpJKHl
iRmXcixw75nUSCynGmcGRDij19fjS7P8/Bbq8pghDzM9heugxx53jEuQ9XSbcs5ciT8jsnBq2nfz
vszbT7Rblugpm27MU6Cpv30qVWhQrZUfTwRPPMbQgtoUzNgI8vagKAUPI8R8k9003IKUBQ/nTZmE
dQxB2xXaSdhp43Qqri0cpCgfrqd2lbryPP7Ekfexe10w+8IgsF/GG/oE8VOftU7lm1P9m6lYP+Tz
RLkrutaZt1Ji66Lb16DkBhLsmnEANmLxA+26+slgp8BkcDvTqlWybUN+Fq9zRbqsZecCooILkTkd
NuoWn0nB5OlsIif8WzRHtwhJrmgnr9zLlVV7AgxUZ61iF/w87m3WcZNNHpU7uLY1YOQxY324wDgP
wBzmoBeCbIxqh5nhY0ZRJ67l1e05Bcenb5FQA53yjzZ8XWIuEFiS72mFqAFw5z0tZK+aiFA897jk
3QkkT84N2h2c5oR4KhIqhFyUz8343YczmYhxSnwIqiT1jqW1CAmonAraQremV+XYmINr3mArn7s5
/Rg0Htw7ueSrGvcpaUtkOHe5V+3egG8Kshzmo3jSD04P5Ba1uM3QzuA1+HhQobssXXZAPDFg3Auz
+2OaPBa4BGHLo7LLiubIALKpL7fMUeqVwD2lXd2WEwcDOvOGAhlh7DCvy6KwFsdaPXsUH3H1Iz1m
GDDk0cAqL9BBo17DrOmG2GzI6KoBBMHqpWn7dIzr0rqeY9NuKXf198eNmcAVphT/Ix2/qVKATDlK
U21N1ou+Qw+NRKPpgNXeHH8zsZ+9aTfzIEdaX4XP8iO6rkSDB2RsNTZuXpVD7LHGt3PZhsS33xgQ
vhEnjm6omXXVpzmUZ3V56Bh8J94VMN70i4s1NWky6ScAuJMgrwMK0pj6nhsMDQt6TTyyZ+KZoYz1
lUxx6qHTC14vf+DgfNLpPQOm0K0UMk3TMHKEvKgMQUVIBXhbHdogv8Vys7FRzvYNmQMp+/R2uGte
+/aePC+UDfoviu23TaoO+QbqyYDjhTgEGGJrGb4hhp2I7zIWV3Mkn/2LEUwJoqv6DdQap8A/nZ9U
1vznDpCgssL8wgTu1i7bXdpNyw9xYEXmMEUZlscT6EvxJT8xTgOSwkwDj1iwcErFi0wWiTytIFvd
8OTEPWBjKf4grHo2nzfGxLBcDac2LgVh00xqacZkjAGkbUIwBxvo5UqRi5itRbIszTL4srKTyKer
eW6teYosJDNqm5rOqEgaMcIGI993gGFCQrEgfT5akOGOWPuPkqtIqHU8nvDlLRh87PEnJBHUorY6
Vy9A8/Am9bj15R8sH8b4ujYFJzTqtYr5J3UgCBEQExT3hCNBCiXgc1rwBpXXxHx7UeO/wFkGDvxG
bv30vdN07w0f9kwlTeyD1UAUsMViHCWW3d33UhX2AoLaZGdx4McUfzUyO1EfvaogVz56lETJQX60
TmrspQf64qH9BAuN8StO0EiYsY7n17yCQn6EST+0cu8wDbpQUny6n2yXn1/LALSyceiumnMKrgbi
CCcYt8z0s/u8teu+DirN4yVzX6XFZ4IjpTDBIXWMVp+iOFHmrMiFpcyRplzJo/MjjkHE3+mm/CfW
9XG5GyO+xP257CEITsjUE7EKdd7RkOUNS0Bw8sp5DdNjvKw/bu9pg6RXUQ9lqXnRe/oiVyejV0XH
2lSuSjoPoetl2KU4sBXnF8BCz/QA3QMsUe27KMa56N3IQYmXHFNPULmevBzfxRwwrhYv3L4aO+Uw
Q1JvTCBPv/Dt6oObxrjyANev58phChZh5onNHazdWd77RIQCVCuQ9kvcuMfoc4u3IzZbFXUXUyF5
98Y67fAI8wKerYrKKV4j4RSZuYfwSbLs0DCuiGaC3388oKt4eGvgTbG/nbDn+uKSOt+Y35AQE7OD
3E4NGL3RgdYHea5BATXt11JYXrf1lPXtIxf2QV762iPElXHDCATsMWu26brLPYbtkAxpeqC5CiNo
azhK7xGKUJEJP68fJKoYU1xRyH5lM0PaaOGD39VucFzj2qMVWqUo+sBOZtaYpgJIFsE56CT9Zckg
d3T/zPl1IPgx2KlCGn3sdXXvts++OFHu+InRY9M4w4PE1gJoO8dj1mWIlD6HjEFgGBP/IDjZaudE
yEs5/iHe+CwE7rjB4uPGmWc6lRYkiL0W7+AusURQL9J6uvqB8wVVYzIvpa25MPa4dJsT2ZPDGPYi
QTCOeDTGnIPiIVaD14xh283WwxveXuBJ/beh2em4nIOeAbMWiHkqyH2ZHMgbRu5iYIVxi7fZdRKt
ybefxlutmw4zzxRsHxgVikUy1282uqdiRvvWjkofHCYhyOKM07rNquBMggJo+NywhQ/FKHFblHHk
TGDozpkTwC/FwOG7nzVnNWimvEnOHir0ZJTixIPcjz8uNLgKNuO0dTuudqYpHqPODG7SfUOn+zSd
KMdIDYOH60IkwumDnaWurwt4pyO0pjcVoQxfDP9208+ZyLqYYpJcsOrCp+xDMImIuX9gYerKHrUe
W+C+fd19qgzkaY/vobPB8c3OCztuWTyoMcS3Q2+NMoLezCUfmN4Uzv6FEQuMxZm0HL48iNjE+hiG
F27LOR8ooXHCBddlAlBvWQQpuO9Exitw3C3A8KsNt9SbbnPCwLxtmY4yvneS16DqiNXZlTOuJNoq
Gkl4CkGbWPZHyHPFVMS06QsHJJGLqr9QP9nyGgsEWuqPBCT3+nKyqfWlr2hnDBu7FFo85J0owVfy
XMU/GdOxUPvHsozb7cEe/ag/Mapm88Q84AucOLximIhjiUgCkYbJMdkiOb7pNrYYUjrJSRh6glmu
B9hyjT9UO9Uu8koknvLICmdySstDKOOQ8YSBZoHwZlQHQE3YiYzV2DFWFfDv58ABGdeHJ5NDTulR
8yNtaIqQJxPShf/xFAwHHrBIaIHigWvdLO8Fy2pJlkv0LVtzuli4PwFiSlgGmgfVZB7t6jN/BaVX
5qpzHYUen04METwpaCigFWucKUJoAsIqZXy0YFP1sE9xNBgzv2XdyTNSCSH6Y3z+BMNyBL879pqH
FLowwP4F1ONXTBAQjLDIRugGsU/YERyEaJPwET1g8CKPALZhwnVfzwy/ITdqNkxZ6nhqTt7O8CXx
BcDyQMLTz7mtKUnwBOCGTb4y5qT7bkyZx9XBl+AMrybogjpaiC+qILXBsCHEvgn6tfINxY9DoH4G
t6McpDP8RKr7IQZWV34YhkPJhfXJMdXhKxm+kM0CoaazF4dUNNF3eRpqvJ0ltSTZNJ/ySn3+GLXP
cGkGTffdetd0QROebziHWrtYEdOYBvWYFtH47iZgz0TejWAMM2/PJnDNFVyb+F4BDJUrmGnkocr7
7jP7pyYfzReiT7glQbWBPC4f1HWh2QDxwkH2K9Y5rqDjJuFgVb5VThwSta6OiqiHcZa2ZPCOG0Sx
ELjjJ/yr8VEDDPKM5Zsz53Fs4FUNR43H1kKILH+QJcAwLY9nwDfPU58TvcEJBKmHoRpdVGV3s/T0
HheDBshFM05uaDSFJcRooQn4t1UG6okxdSC7grqShVTu+5oBDytB+xEvd24JtACQs2DpMOhroPcN
CBJNzmPKJsOw9VPjuODwUyZw4iNbn6ewiBYFesHDtftmIlAw4gdlM5Y4N8WLHB3iwNZkPKB6zGhT
cJ7aGeBT9B8z/cfsUQiytFBXjxl+M1sDitgxKGU+cv1qv8WVsNB7rPcQ3y3N0qV8ofHHnGoYO+Ha
sK5+LIWyjYPn7skeZlhvhnOMwjJ3QEbonsECQusd3sOBFj+OAvY9o/HbTlUwSQ70SzkHSOOJo7mZ
oDMSCSvHfyoZIeKFdfaf/9N//Z///fL6b/H3ffm/Y8D/U9Hky/u1eNb/4z8rf8pBlmXdNEVFMyRD
+y19OX1UqaALgrhr0PtiyrzLtl1M+k67BDNDnyLYKjcuUULSGjay8iPtiYV5zEwc5sDYEEWUu/f2
TXeNR4bl1cC23cgK/v1LSn8KTv71Sw4R0pdPbJ9jHkn6L5bZSu8uj6VdZc0zAL95H8SzGvjs6UHy
FWZcKMUHAzh4P8L0L5895LL/Hp/+62f/lnR/jd5SJr357Hwv/sCF+n6AH+Cfskcb4fU/sBzh2tEF
YXuwNKba6S8f/8f3o4iKpCuKJErib5nR17uViNWz5OPfFC3vzw5/isZGC8clv2aNz//yecP7/g+P
+8vn/RZT36eqaOUSn/c44jVraC50WW2eYOS0R/bLeoZ14f3lM//4ehWFxaeIqqkaw///y+sVDEt8
XMtC2tWa90I0iCukZ8DKsq9bZbcrP+uNqdi3jfHXSO4/Puv//dzfMsClRLd0Ub9LO9GPqXPgz8H2
HxzQcRx0yg8Tq7nS/cuz/intXCbd3TRlw9RNdQiA/+VZS7nX+ie/8O5q2iCB2QIpLgLgCVY4Y2kf
QTEDr/nLhyp/fqn/50O131LlhV5vi0xKpR1eg2vmo5hzDuFlmYNhi81duS5xuhbW6GAmB9ETudSe
/o5SNEjARUUMAtEsdv9fm1o1VEuXRVGylN82VqGbpX7NdHFnLcAEsckwLkCP+afhGXNFRUfocqxQ
QItnWJb//hb0Ydf8vsrZUrKk6YZuKb/vKrVMLVWV+OyHM6S+9kHhwTgjAkJ2i69rgJYaN3Sscib4
YNmkPmL8il8nJSqcrQ9SduzGQdmN2TOjxlk8JrLGebiWD5riW0sc55hGlC4k01kU0t/58HT522/m
djfPOKU7ELAcB+xTd0AngO/xX35aZVhE//Z4v23ixMiTXhgeDxdPW4bubmCpfSMHMl1GYyIfCYfD
xHWWeMTFOjKPrUyiUHfoUint1LM8ec5SimL+U4VM+6bR+b5Y/fsrkMQ/LUpVlg1FNHXNNMTfv6Ra
ls2rakSGwfAg7XzPQKW4e6lFOeZ1+8cSQppAyoMHWVCKHIFCPPt8LCC4Abonigu3S++2SAFe3RK4
GE5WB031PtU1G/HxiyahtmE3khoClp68YYwgkMOWbJMUk/eSPyUvTYAvImoy1Jy4ZAzWuUAoYEOP
PfWcwaqk8uPeLr61U5uvKwUu0cAWGbjf0C2YgmHOx7iGXN/BneF6eOH8SesrwJ+nG3LwzSmiADs+
oLpXw/gYeguAHCPuCQVhN/BYr4tihZdniiUsaZy0sBhK5l4B5abK/7LojT8dPaqm6Jqqc86K8m+n
QFYmctq9zZ5VQWRZcExnk68heeuDedS0IrYOKeIMXMUflv8yHs32ke3MvMyBlHG0JnDdQiiJDB6v
djy7zvzR3H3Odgib23i09Fv3OXLfuATDtxidToMwP3VXyezHQfwBh6H7y+P8aY1rCpWLLMosIH24
OH85SDOrsrKySaQdY2GMKsb50PfShWoQqv6yVP90P/36UcNK/uWjuq6X0jda6B0qh+oWqGJQmgS8
pt51ZxrBKSUNBiliHTBwCf/y0cM7+X0n//rRv1U+6V2Tq7vOR8PSprnPqSMDIx3kbv2Yxev/+8fJ
f3vS385kuVPeldByUVznMucbWaNw0pA9ErhJPoZLOpLXThJsaLCGmEKTscXpY83dMPn37yH97bGH
7/nLL34zu5uYvHm5/YZp1qK7k+72XrxsqmDq7X//MONPJdavv/FvZYB47bv0defDFCOk8UbQHa/p
XER1pH4qR8p63WRmOoqBzafPZix+VhBqeQGn+IdmCJAP+utbc+Sd0M8LY834qzK88kvdaWsJjCt2
tXTMFkGaBuhrMjXmzn2F11krwa9zhN3zp3msOJs0YZ5ZbqE7wikRML2zy4/+5VsvnxipAk0E1TkJ
Emv06mvtNXqgR6GrCu6bKnGTv1QM8p8uSI0fxTJMQ9Kpg/7fF5BnSfPUZQ5naNUOHZeNtxVuA0TU
e8UUBuAafZY1N2ZqiMHp4r6AAlYtCKWalDPsAP6yLIeb4D9sgl++zPBlf1kN/TNKrUfLl9F9poiP
JaPD7qiTxPS33fanE1IzDIWaxDRR+Q5nzi8fJPfvqrrfnzy1BaOsqvlH69zH/s1OPzGBSyZ/e7J/
StvfH02XNY5lRZZlVf7tFCutd9fzW+OQeg2GJHEOYRy6gT624vjIzSEo68lH9fmR2NJ2S9x37r9w
5BgJ+2XtuK07rY9LaU5axbeMvKYd7Jbzu2cUNKP2munBa7Q2p1O/c+Y4TV/Bsl2UzLtkNL4vd92G
/wLxyAniBdMUUZ/94ElB3DPQRmP/+x6T/6nm/sODKrIia7JuWZL624NmVfFKlb4Sd91q/x4bowjp
iWNZXD/F9G3vC4wwkDATVQsGjjZ2lK9le8H4EOPXb56bnhP1HDpAKldbhA2AoSN2bw7zneDjQ/GI
Q7ikILhh/UNhbcQupJBjGcr2a/qhTRfVR+bcZ0MuJNkFV/d+HZdedlnM1B/C7EY4qNRu7yVbsJv/
xdmZLSmOZOv6iTADCSS4ddc8IiQm3WAQzLOYxdPvz7MvTp3s3JVm26q7OjsyI0NILve1/vUPkwqQ
zbqDUYnD4FygiR/NgrLmGEzVrFY043K2VtOOu8/0kh1Cky+U0zbedkGJrxRJtmR5tM5iUeyCCkp7
bzCgLvm6IrpHKEWuynCPjRzUULOmtZKbzN8nWfk994JIZHt2L1F0PAYMmkDPMfEVU2bpyOIjmDiY
R09nYvhyt8rNg+7Pu+ea18DQGtA9997h8rNHjS1owRtifcgR9r6l1x6AtVUeeCr/u4ZlXWk2sw8Y
hEKLwFb8K8BF0IXQlxhIycTw0L/N25P2BMyQJuFlbXoA7/JZIIs+IdkR024PHpsEKElVOGoyvAY5
tAjSMYU5Rb6yWP776tHVbvNfi8fUOx2j1+n0Ot3fjoNeZ/toHB+N7/ANWWX0tE0RE+MdlJBAJ2VL
pALVV77zIceKqJ6AQIlpbc2Hcv0WWeXtxv9+Odqvt/Lfrue33dH41GftbG6aw+bQKWNLF2E1hnYu
wskpMSeIdAST2VCLl3UYekRtygpWCgXWtqjmFaSAuOXgaKlqL6YlYnn3EAEtb9YI2rUbpylIt6px
VYM2GGxik6LrEPVXRv8gf20AqUYyd7ERg1nkixSKbMn+4Aw+mesXrbE/IICL4dGP25AGeJqnvvtI
//HcibFCdeFPWY+mW1mtl2UilPZagzGsBqwL1t20VYvpHoxz2A6rNEhYmkmwF6wkQsr7PSscjbj5
PbHxMLm8C6cchZ6XP9w8a7qZFbTkcBvKwDu7XvadQp4ej1QkfUyMVRof/R73oEw70cKZmGJkWpl8
LtahYX/zZhayq+UnMdndRJg1+m+xNAZZXqWk0TPa3DFt2v+lgtTMP51yZsegFNa1LiXxb+VObd6v
zc9O+w55FtUagJkgYUe99h9rP22Pvryp0+uy56B+bq7eLv//MNgMJhji8+jwzcJXil8e/Vpy9Z0H
3j9muhmd2OAMd/KwwvJtl9fIcu4ivgjq4DhmaAvQ0AkB2Pz6l90c9nTrzcapSZP7WO1RPeLYecct
D23JdvJWAlphzFuREZwLXkNozmnXJXonuVEXbbE0mdb2I99KhuR3qPsRLURc05JiUOftwkvSwIAG
VRDQqviGg4b9UaFH36RTmmSQpBgsNOIn+B4kBBtpGizuHQxS2SihrJ58O1G17Y8dsXACeFNR1ErO
ntbvR2P0jmIKM9EBik4S48fMNODzCD1GI9Nd0z3PcTbYFDBe2cKozLE8wXBe3Jm2HglrI2/kBehr
d1ydgd1W3r5eTagSOL6AlP10ThEKYhwK2RJfJ6s7IRj6lqHRi9lnLjnGei7mBtY+W9/DDvMU7IkX
NN7WPTwOZ3bDAmm2viVjmpPIMFiynmGvDx6fvVxIHNk2uKgTj++6c/Yd3UaIfNQf3T0Wa/iZdr9i
BGcGfr4inWMoA4syqcLZF0oagsD7ouMjD6Zbeo5xJfxL5fUf7OH3zcU0DUM3WmaraTR/a9P0befY
PN3vbHZST7G/tXG/oWFrTZ5rKBMvlIjuK2r8QHxiAXVdTFlyNhOpcAxQDKsx2eBwcKLtR5+P2oB4
YiS4wNm/HIaxL2rxZO+sm7K2K6wORWeCjZDuzBq2NjovdefqU+3ffPiJEaRbHH6C5+BZkp/IWBog
oTz7rQlYKN+yePSfCRnrJoXLJHYcH6+rlxgUxFm9CXknZz7b5/TtVYbc7J6h43I2GbQjuQlp1YgB
gtuFSP+Y3916OGM0RdINFaZVJWRy2pBRj77SOWDZuK5wBrWf9lu2XQBXPioJ2Ft+GNZ/PjNy7wAf
OOzJL/ON4WGIAC1uIbnB4tWbRaa82h/cza1erGc3m0HQz72HSFay+s24/oEH5LzW+6TpmMGp38Ji
6+Z2xzR5lEsaCn2MA9fGi75ckglwHkCvd+5Rm0YdL68pctWsyVTuJD/yFD0dZs/uoUAgBTCs5kXF
UL6GJ6v2m9FheRsQ0OEzL3Xgkk0/8T40wsphhCQRFfgUBhQBRctuRtT3fHNT2WrPJjihNQJqG/uZ
vv0O2SJoFT5DzQuYt9qmyjqCJ8qiR1rmXd1rjFWIS0WDG+85DhDMMP3En2fJ2BZZFJz6bB8w/vG9
tzcbmLxJS16l5Tbu9JGUss969aDnYa3o8WumQPu/lYJqU/19fXe1tqn32HJNs/PbprvftR+vhnb+
DkNOkhOScTZEwhJIRrPV84SfqlAQ+on+Z4haJ4RnyRyiEta/n+LGH68DELClph5tSv7/v9i/gjib
9831O8R4AoHcPrqhiIFNWFlvwyLX+9xD+ZO0yNlDLnSx2yXsQYgEL4SZKE/xpBU33BCO8jKn/8OG
d9X+BF/S1div0bJvwnpkdqePC3yC/KOXl4NzbAU7tBGwLg0m81gyEYuopETF+ZtqJCIzsa9xJYCy
DkkybJDbV5JifB+f0SpgusgxtPGYrjSQJrz+8lD0PzXcdDzAcdRXbVP77aHcZ71XdTo06qEJi84K
JxrEDys+2A4dRGW5UUsmc7uXjX8gp0RJkGfL01+qqj+C1P+8hN+KvE116VRHbfsdggC2oaHSbt8K
/OM6ed2Uh3Xrh5L8Nu2Mq+Fzs7pxy8vXmq55T/YNansjM8tehsEXjIIPXENMQjYBWjdA1r+t4Naf
AIN/XulvK+e107XL57wjAyZ4jk4esaK0TeOOy2jxSLE+/feFqqsP/l8vTKfX7PFk9Fbb+O3HfbWL
cXvseTbXH7w1RWtjWU1YBnG68I8W1mJTtRHSE6/aFtInaYjoUiToZ4KsYWV3b3n9y5vT/uOb848L
+q0f3zQP12/7bUIgE5Yq6ShYGQ0uNkRLce5sPGTRl6A7fbXmV4giie4ehd1a29dBK4aOP/bO0qNL
gGRibeF+bDzYawsmeIZ3/cF48Iuy9C+V3v+ytv7fLfwNazar1+FVdWc10GdHVelzVcLp+SSO77Jg
6+amihV5U1LYM0E3xVYqgtvAk9n/5VkavXbTbBttkNjfFvmeHadq63t1uMOQYOYKodzBwsv5WCWa
r7CSPilWPjlaDduYoq/50MCr4cIZGtI16U50Cb30YK/37vLfL+2P2F8X4KMH8NHRO7/PY7Zds7PV
GnpNh96jvxSHeZzehe/fwlW7ULvyIUItO06kzDKoK4e/PKM/QiH//Pm/3ZrXSWtttp9OPdzSXnDs
awAiHcyS7QtGQfQN2FWEnPu7YEeo3gA8Tpzie8NDTN/AxxJvLmelMIHBK1y9ICDYB0weMb8cXE/+
kaiC1pgcMEb5J7//ktHTsmXXyakk13DYslrkcIl6VrZ17+Fr48ENOmF+VKEYQ3pxfHm9s4Mp1Nt0
bs6/3/bun3qQf37s397uu/k2NkbFy8QsW9ImcM/Tz6JANCao7yqRLnSPjwoCJ5xHin4fxpT3xVNI
FfgQqQgdrqDkiXQr47Kihfw4Zz9mMTmF7w+INjnKPva6+5ON2KxfgefRzPudOLI9qBVCZtuViW4P
cgVpGhiEqsx4UIMvjUPfOzhgQtWYQ+fFK3u7OH9ZdH+cVP3z0/+2lejNezXTe+0anJHae1L6g93q
Fn7MYtZ0uoZdU/9aB/LVfrh4qEViLmWezQYMC7Hwkst3s6hfNN6dJ3ZY3qhRhLP5vz8fTYH7/7X7
/uO1+G3rqA6Nbtfcc4XnSedmj+K0wCmWLW7nPs4BnCCR7EWwsSBZWZ3l327Pn7b+HoPiVo8Jabfb
UoDlPwDJ97u66Fq1bbL1P6LTxyKRhNJDI7O4Fdct8CYViQIw27JfWHYp6whiHlwzu7+wUIQEd4Pl
NfNPGDQ5B3ZlxCfjx+DQ82ssCRY86H+/V38kk/TaDFW1XotiwvxtLe9ut93s+mLC9KCm1ZW91bnY
+7zMV00YTf/cb6FBCS8r00S/r30c/A9wgS4gPAb3mfuAbQOqtDYI34TZgymLhmcZOQ5/m+f8qdhh
vtvjjnZ7TUP/7ZHen7NDb/MGvkGSLI4YOISHmLInYeyR//sdaTcNxsb/vYKYUTU5MPWWTt2rjtN/
PMTHzLy/7/ved9gIb5Mj/hQKEgrQDh05hDo5/mVBOaOnR0k3iONRx0fol02Ie2lZYEmGWzqHMGXM
ACVTWE92X1ysZTb65qN2diKF4UXcJbBKd17i7BbEE+vmhAzeYAxPQj4gvmxVw55MdJGt17kmvHy9
dcPaBWt52y+Nv3RCuXXhKrb9eNKFDhCEZk6aAlG8DZt+k5MyDc+q9hh3wLI+XDZJnxurDmrGAXEJ
ST2EumjdCmcLe1AsEOTcqOqRx4g4vDnZ08t6Hu1qgJiGQWcc6tNesXyLTeotL/YI/3yb3f2ZUONP
rpZXCxqTMyIkL7+WIE+Zad3avF7L5ajpThAB4g9HBcR1Nxja0xrHJcCkl6LkXPdEmt6lg94VI0V6
zMqFEUnI0qBrDYism1LOblPfb1mxKSZ7GHfc33gTAuRiCcZNuMxxNIl4LFsxmuyBeFm8WJPxdbjc
UUlRiriUPIedBNuJLbCrjKGzgDmJ4We+JowLui04KF/VQi+DnE7Mb2Rxp53tdGYI4ra5Nv5L3VGC
jJEVzIh1K6EJFGB4POQffmYCqAT5RrzBQBCAWF2XljcpEVLQ+1uTMBzx949qN5xgf0EQt8af1Sf8
Ti2hf5IS8JaQjC0o0QqougcjxDrvkEzecH5NhlLhoi/U7RIOdzZSH7VrL9fQ73JC/fJsH+echzKB
aCw1kVvhlhuyS1BFohIMMy/XrOFmZ80/ZdD0vA0nqA3PePn0etZoaQAtuB48CTn82DJYk0loY9IA
1f4KhHgYs7YFhtmPrCnWmzxr7cIrJFDgP2ud136eo1wP8eJw0EIj4WV9oWJvEo4ZT572wxq1Ta5i
co0+PCqQiw+BZgHTfZkW9xhMAVSSxQCnmkDaJ8/o1nMVHqvYfDaqk4+DfgpOLCcFHhy7HPlwMNyy
e6/VeuxZkEwXmRfYdtSLbZB2yVL0LuNLSD3BSztq8RzbWvBl3IB2jCvpDpUrBR8OFFRGvSFyYKhD
U0lUWg4IuhxdJ+GkWfMQ0DH+euGolwfNedoSlxKKKJ7HorG4g7KAqe4LhRw/evwLqT4mYpiOu7eL
CLvD13TJK48sP81D3iSFCNGLMrlwR6HlYbWbN4Wk2l9qSDu3Pr47LFTxcMKelTfDNYR7a2QMK+xN
vbttqOL3hj4YYG70uHlhKx+Z2364jRGKtZDVv5sQufPXntb7kFa5FjKHsjKSlS0uYW8HmJokQ5A3
2Oh8+eaMthEOOeuWzxYjg88oGMqzXDOMwFsDjBfmqjXkPV7yHu/FyKt5w2mYJOtqwvgH/y07RC/M
V5iyYvVQ4hdx0ykwO37mQaOloW6KgCd9EfOtGNI+AA7DgbPAWTVXTzHtl1TRnhfMt4O5JpBgYnrh
nazgMbKHz3xurueaFdB1fBv8YI+1aevutCuS4JoFiRnY9COhN7wpRfY8WDesPMvqML84r2RInvhH
cAlrdcDr/YtNKRlYo1za0467T+bJ/JXxkmy5MwqFZAHxNvCe3Kx4X3wRheGYgfRua9/XYMKbAVZS
IHBWx2Gevi7LAzunHu4ywHyt6A9OsnDSBXsT/zzFpClLwFvMi5BgMpiurXQP5Izokuavze57s6xe
hOKKUQ6e85MY/xAqxorlhL9fuguQWTo+u2rc5dkD0KU1zlOL4uCB6uFc11+cnWLPhilS0AxD+hcm
Z2L1HfuLtCT0pSfKe6JJBHxle9iArMK1OyU0cPbbr198kCQA5i1uy0WVLWKEjjG7cTqZAEkS3+Nh
/Dp/Nn0FTb7nMXbl2H1sbeYbfrf/EUXL831SkierXvLhr8Z5aHHHHQdjQkTotoHdiLxnO2UhJZ6Z
Od6VR2fxTk68MKwEDOl3iPWsT9RjBoT8w0AypxzdqSzu0RlZ7M1p4plzItssPRJfS6hYet/7hvv5
5I8OagtH8Y24bZ3Ae3rrZ+qxV4e83zGbGNvhFQ6XCofA14s0FDHaK/kbnWnBGt/HswEtw3GVsaS7
Nn/OlHqFfwkPBAmTiRMie5bi+EsS2cjRs3A/mWIoj2RMXrKieGHNLxaEvxnz3jEyOflBZC9d63FN
j424KXcJ/qgPF/WNpmRjFkYFlsciDOoi8LikbIlb7/XEykeHxAFYpi8e4qn0Dck+wiHF2Xi3J9UR
PZj/5hM8BaD2U2Ts8esz6A2MK3nbW9XVXmYQu0WwDfM1o7IvrPC323BqNgioU02Os8oenfB9ZMe5
HiVQL3npk056qQWPuWza6dHxBxtX+JzC9XUJ1oy8nAUMPqzLaxtZJhuOyqhABvvFEHd5/oSfu41J
yL7KWg/FIy+aH7BTtvmAb2nK5925YZbYBB1AJ+VcMI8XX0yKPs4eKjqHnJlz1PGoz43g0HFq0zLF
fY3OHV3twTv7ShEsKtbtiTMbTWYTp39r0kgnDxbujkmoml/NMo7OCRAzgUFHcD+SpyFxHbYkW3fY
iDl6T+6bN91wr9+ki1uR4XZ+ao3/z5+mVjLVWcvRzCCDnNPbxuVikMOzBCMQ9igefYDuuUOmUhJ/
IXFTrow2o8mE0CmWNO6Q/NbbRtQkzjws1eCm2pB/Y+gTgBz7Fzq5tiwhxpHL4pe36eKcK5ilLbnr
a75SBcXOZhw4aE59Qs3V77Wihvr+WrA9NBZMolU54aQne8GbXWytAd579k7A7m5wF0pV0/TyE4ul
LPlDO3K6MUsjWMj9qEkRZquWNj3JBr32znbSb5EWBbZnDOJXbSO6tuPGhUw68oNx5z2sLsqerthO
kGcTVqQ7mBPJGaw7nHWsO2A2clfy3rDi1lA68Wd2XtqM6Xe5XHDgpl0yyt1gt/hy04aYjZigF/BT
xWvsFGn5iNhaDmvwGmehoHXnAmS8Aw5kqoUcDXbKtSFvZJ6ulNRSsQM7PafAupigc1ApuoxZn81t
nKITXrD1YfYLmnGI2g27mm/7xsFj6cxuzoYAAPYkErVE9fVQJN7XTfwn6Ua+so3mHzG4RBt0GlUj
HF80UHzRHNUEzrpMVRC/TZ8D59uQxY4Na2O3vGPKFC+FdcBZYc3eEsLluStgM1FQDVczUF3Oe94E
CJj3FRv7NwQ+xr0OYT1N/Yc+H238xj5hTnhFxSLVGqDGPvVx+WPCQ/V+xm251YhfJFMQTFFqXxgT
qTnuXPhe7pR8FUQgA5ZwmyyTS/6ynqgjWW7YBo2VDawoqEkxDec+3TzwO7+vx88fBJvYWhoWdqQP
AYH1cQkGlM/eLqMja3PXW2P2j7evvvd0sHzk5qLtz6J3v1MyZG6A+XUypfeWuINzDLIM7EQBDuv3
+Crzrpec+vIhwXaFV6XPVOLYhQaQsWP7Hoz3STL/lntlHj7k3z/1SyaMQcx1VxwZ8uO+qf0YNFAI
RuJtbTd2nmG9mS6eHSJgt+MXYyC1TnnZ5TNmPVgnl6I/MSJyLW92xNl/TpKLFXA5swGlSVN8V2BD
N5LaGZCIdzTvDN8FBYfm2OcvKW2OzqwHe7jGinxzgUOp3QuS4JkSyFLe4oa/ZnNllt30gsqRpGaq
ZHB0ApmefY5r/UYaqf0hkzRBv+tqKfbS2WXys7+j9LD7PWV8uHANaxxNm474ZgRKUc8Tr4DEvxxH
FCqJPuwu8PGwk15Xzj9JgH4FQO4sckzfHak5xg9pQpQJOuaJWFYVGlZyLzKg7G+jf/G74t6YX3Hn
0jRYyKcCbsGaa8AFBA2FYSE8IZ+9J+97G+dRqky5W4HCsPsmfe4WJkZ8lu7PHEcvJHR1Pn/cuUnn
eVcYKbNFemj4Le+rwFeY3unjkl0A8bZ5ZoZrwUuCOY2Sa7Dapo9wNXOeDi6BSUcOT04AZzqCLvrJ
SK5t9OzG8Of2hkLKFHjMj8Vx/8v7wtng6L0xT/soEAdeNbgquz7Lig2A4Ft3Ix8J0XYUzPyGRnQj
elsP0Xr83TBe+eCKLfs7ORhQc6ROyd6L3YJ4/eiw/CUnGdsPHFffPTdZs/yQbt5y7+e03uMNgUys
44wRXJ1FNJ3uDjyLirx38RnRAFEvEr/qJ+r+8g+GLWyYODrznx+b1ASMeZzbzekfwz48DEwPh6QL
Yb0xMkbYg9EIIDFrkPJcywdbCjs3TY2pNuatZLo5uIYUI5OPE37zw4IzzRt1YzQgbRureKlBoYJP
sqy+pEfQIbbddiswYDF05QEgijwNvN6cOxEBaCexZ8UnDLLgWUK6wFl8sTSXIb2JKhLaQalbKb7+
4kOpWJanOW5/nR8OrPmFDE4yQ9QPUqdW2231sPF1uhyNLXdb58j8G/xB9j9NdiYHipZNcr9hFBnT
ZCFFfFlPuFjiM3n8oCUesXkGo4sdbt315gKciFHvtm0tdUx5N9TloIvdZM8QxX41/MevAYGuC3ov
IAc8iVW1OzlSTb7ttM3ev3UGJj6tF+vg7j7BpjfaWnunO71vgpNkS5Jmy94ENP6gAJXquMnXcrb5
dzyzvuJOXFCIhQZxMF+r0FbqLPmG1xfenzDNftWmlZu2hy1lQw//OeV8uIsFemLKNGo1h2flIKnj
56ffaQZH4LTIOuq2R+Fkl7BtSBhkMq3cFrurKBXdB6EmDS3bj9XLST15qWI1LlP2avo/p9xQ+uIR
TNsKF021lrWbQTwwElCU8ECdNykdJJ6W88iblRjAKtunlHsYtAasFw711WHFiYMajz3vmhevfFHG
ulpmaU15eMqKBqELsU/9sO2DcaCapFnQGee/xCTupC+rNakPHqI2h08LBOyxq4OcPERxkWjRfx0S
fg82RMjMVsUPWa3FA1Mx0+6YGeA72SE40hBPRiuoUUNUQ6KYsOev3CNBOQAvs4YreBp+wRmcfoX+
cuAxdWgV2muSzn3LYPJ5lSP94GxMyygxNrexhWdhZDPVmSuIgR6sT3gHpI0b2TQQzmokGRh3yNsw
YxfPMcA+pPkGd0hODnv2pa/HoLi/3I1r96DKMe3gtWiDqJwK/wRYsMHuVD0o1oft0zzwpQoYajco
Y1UQFRhaQUtKOErtQnFr7tLfO20QDG4PII6jvjbw+99E+BiVycUhXNQ7DmYqTMrUWpYLvOkfojuH
l+7cR9TFX3boQ3AEUaFv1ul6j+5+SNLDEDc7a/lkNwXOBiKjEylT01tQIYFnKMLV4k5jsKH34sLU
9INro/Duu9N7NB2/YTEcxTh1AHx3stziFD3RMCmt4cp9yOOwVauA9x8WjnupM9dnvstJSfiGBDp4
SDuARcwRoey7hvOGG9DT5m9a7QuIjRaPqBJbFMSNh5zcqHD5B+JH11UbyMikBV2+vfXBwcYhDaKv
7H+yMaSKKJEMu9/pEQ7CY4XMYXndBOyOvDZ9lBLWyzmfU2x/wYexQ0V0zeCf34djY2CH21dswvVV
Bmd7DjVxGNBdv0UIOgmaoiAVSn7coyCXAegd3ALqSHoapO9kcc3NEGhvgGkugQddID9rZq0aJzFQ
VbICiXC7ACw0gZWgECJrlo/oytYSfn56GprqlulPzn6p2cXBLnYXdD4Ve4XOWumxr8L1N4iUZWR3
8OigMdD2Bid3pfk8gIM/bhJwj+mM6F+9l3R1tw916hYOPl5BATX4mWG2yFnb1UXX6r/7bvSc4D6I
PqglfjbRhuY2MqwPfYPOE/4IAH35HO7KAZfRnrb9fr/NmdunoF+Ux77jFGYCayLqf+T4aUXN9G5x
cOKceCSP88LGPWoXrcHKTDbQCbq8j5Sf1QH6zc7+VQv7dBD9uu8eonEX+5qTPX3uBGThKYaqjPxc
rVjBuj0e49WMHVnio/3B8hzdGK1lx9pt/cc2KkrE4ML8Yc137jQv9IUNxljD4rTiSVJTqEp278A8
2x2sWt1L/UpHTP/+Hjgahqtql4LYXaYOFGf1obsFgV5wFs2MA7zjRNEbP8ucgFOKymDav97E+DjS
M4KgiKVvnZCl1KQXY7XewQJZ+XaGP/fJjZEglhoRJub8Ynyevy05T2DmXEUwB50DccZGDJHKy6Wu
mpIAM0txDyEDoeu2shk/TdRTlk7BOwX6HhdPtxis2st+q/wSkHBJntZjPYU8d3vNK9h4nQme6J90
10tP6JdJKcJ02acg7eJcpNxNtdEJPkIn5YWkrrl5D+yxTOvRCF44gHZ6QtciUxDU/DCGtVsfFZxg
ssar+bkAoU6LQ6Bufnu6+owvVIwppzZNR21zCm8JhEEd2mk4J9ix27vHQc0N+UUwpQ+m3HnSQ1jq
YHmfR++tAw53Ac+gnBCTFu8EVtkboXsKmD6ssJaA8G/wYgI8IfmQpQLIny9rQUN663rlefrIU4UD
HftYNk+L4pz7izjdFmVJTTVUmxNMyZetD+ilGK4/Fl/gqDOs6sfSROll0MnL15c4mRSYABsUa5ZB
e78iqTNYCo/imRAQSOAzxBpUmcsFxle0WjhzKmIIZB2suOjqXxZTA6BfPeREB+6HCL5LJlvMg6xO
e0nvrQojVVMhJMWxRHRjzKdMf0Rd8nCA4vBCvQGB0qKys/WoGSraon2/fPiLJztF0Qr9zcFFGImo
/BPos/CxYHyg7s5Gc2gqsIyhYuAOtcQCcIdjXN3KS8mBOTgvOOBN4a5e440Amy5qjpX3/D6ISwik
+D5RLtF3f/xFi15qRmuePJpytUIdhoO/rVTXVoMGfHewsXxHDvtgrBJ+ozsHa1Lbp+cClxywjpuv
fzhnLhVghHFzOj9HTL5I8GWHpqNVn4gw2PWtyTumYY22OZJFgIlPouvRwyfoSF3xrUEIt3y6SPWt
wjyQ4kMSivNWpMCr3+jh6ZA/mzFlJj5WnN3HT37Tl3hyMc3hiMEy4+iQo72bky8r2DMx33W+NAoY
uoldRl/J/snfjMUCZhcWpyzU5vvQv2eNg2wO21cO5f7TbTVwGvh1A2/wBK02jTXtLp5GB1epfx7M
wdt22Q3w2gBgaWL3xpJ/d+WkGWgZ5rRYCHDHzmknHR3Wo4fpapgVgkaLqLfzekMIFEcR3UbTqggC
w6NYeOMEL/I7pp1yiTEABYbAKgaMvuuWFY2qLMNJmFk7JwdzrpTBRe4BAvesbtLqL19Twz5s00PT
HXEIXcA5eAAgUJsDx0i3o0yMNQkQRwGsP7FgDHTD05D7xA+nfZX8jAmT/Z3dwjjNLVZszg3eE1YU
bmQsgI0yetCmOqYzuOfFFUYCu/5pg5U2QcMco+v8DMdaLuseWUrkVHn69PvG8QONYb/CWvLlE022
jXdfYL7jamdhA+FVDkpFOlv8SXnZcWE0vJtNlrk93puW3Ym/bYw3xLh2IB3KKZYWM/KUIOXSxkR0
ikp7ll56MW2e5v/MlhgSrTh4CoMzn8QHv4/EVfXzePVojvfGwFdHgsC9e2RHmwqjrcK1gluQnD8W
UyXimV19mJhQuoRiLzKThK5LH4CPEw/d8yrefhIUsYI55c3FzoIBV4s19Z4Lfsk8ppnQDqmm6ZSU
4Ye85clVNVHtg2j1u7J7tA9idA+z9XmVzWxaKOJAsL9ONyAmI47niP6cWB80D9NZPu25WEzu5BwD
tAQB4anj4dgh5hhY0eMdcDqTwSubz8RjPq2d7byD+Iv2kp74Kaf7OX03TMz59JHMSfv6gV9pq48r
NpaBtSkrJVlqg658wBig6UF3aiqdZTdbqxx69Zk+dYDzCeP5FXbi1LD7slbei1gFYUcd3lBW2GjC
yT6H44k6SPQ6jl4TTW0dfHj7h1J/WwoVuSbY0IJf7AnhpLNkCLUVXXwFn2LYCG5i9xYYsrQjDYsU
9Vf03Ba7TNDLMA90zJLD/tO0L+eoa/A4jyNDvDqObcawLjyKCsoBXc5C9WNGYyOvgFDP4ofwY6gQ
qLcfLNstZMGG7BMVpO4t6hC+YyOHj+wVK8YpJl9r6vmnR1vDER3X4zX+7ssLed/S6/B8nNcquBF9
xiQe2YLKT5jffg1zlCyJZ3kFB38z+BJXNcdrvMLKZnZ5PDYEItzzM94s3pSEukvoHbwyNWi8QBEx
kox5H2Nj3DOZX+gRJYfqnQGxzxNiNGy4Z0xvdUWtXHuMvjyv9udEi57FeHeh7e8EyTUImuEBn/xu
yKW1J2RTcj/s5JEAa2F8MmRnJSpEsDkMnnAOaVe4FObeOeY6J8AgtdW8PhKpRI379RqhzkwuH06d
jaCUt5m78UfBxdDOLWcrZWk2UkNhZ3VyiwUIhWrV1PlVS7r1X+0esFtJKQsYB/QLetgSt5mzfaCI
ulPTW0/w4Nlo0SHUBZT5M5v/KpifreBJUnujnJVnag2GUphJzG/F4oPB3NEizuSYHux7+aTH2Mo3
CTU9GsxnpnrUKxpega3urmcVxVsNZz64EG85vE4BI6yX1FRibtsmca1wDsyzIGc9rK5uDT4CtLMA
11TQpb6zAaZ7oj4T7Ebd3bQX9+zVT5E/bN3dg2dzxd/DPrU+kpO7e8w3x8DIwH7Pq0b+ApseAWV8
+9RGHdyAqGxmTsOBMXhYzAiUWpgM4/FN9qEMfPdMmwkCfY0eoyrqZN1UDwhghYA9E3MtSu5+sJG5
hLB5W5GWxKu2szSGhl3NVoBgSzJ2HN+kRhDRfAp8idR7DtTznxe/xyRJnKL96E5PhcsUX75Sy9XK
6VulOJN9sMUjBRcsts4LrwHED5QWCKNfNiubyW+/K4ZTDDXtZNg+CxYQJvLskJ9k3tREQve1H5KP
gOHtjRNpi7c36N9rb1/bBp2wz3DoDqAYflQp8X3nR9M7XgsDF6VevOk47w7chTtL7QE5rsWVkmtD
1kWDxu+TdnTig5JmdlATRfuFWXsIsX7dBMLZQTw4MDnOFQVT95c9XWxI1lvMbFqvcJ0foY5zpi02
ToVtbcQQNozVSLNpk7IndiN0R1sQ8o/Tjb95SFgG1LqdQ/PH52P8ajydA3aG1kgZ1zO8HS2xGs29
UM1LoRUcs//MmTH4H3WHoSK3HESW5dyZfON4uaJ9cczRHpMv5u22kq5UnQBg2ZgR8Zpwqk72Uead
nEQ+o6c/l7yCI8WZZeSyZlXxK+IlOOmrBXIm+losk0b3gK57sXcB2B5WHJd6VH6tEnTGyNSdpxPF
3DgcUTKrMTcNrylaE2rVDjNLfnQViPRG7p1Q9Ql9+kDxFIxzwsTsiGWnDZ6ixrFqxDvza6YA/okK
uXIBmOpkFjCNovQ1GOOB6l2o8ROgIdVgM8Y6tQtt3YLUSLddwjgfcTXhlnwxeX3AnLB4V+OC7qr4
NIHj8dMSzw0ajb3hY00Ba8e6qPcXG4PF3eWMqtBkMBUWD8RYuK23eYcfBm3NRx6tVw6meHTbRkJE
NrZPcp+TOQNyQwFK+qWLZgczRytdaIyVTjWtAEFHldVcpbRx1Tc4lRARrb31oVb9LFoe/o7OTryW
i7gNHHW3sNQ1Nlnvf0g6syVVsSwMP5ERiChwywzO83BDpGmKCAoy49PXt09FVFd316k0Vfaw1r/+
gVEYwyA7LXbjBxa1GCOcRjSG4pTCoTfVvH6ColoEIafbV7svpXnN6Eg8v4mLESTfqb58UPrzlfXm
fFxgiMkok0sxjdzWFgIzng41XNFNX8wLNOZCwNNtNNcVG2HpB7L4RxGcqiibjtrpq9rwrRMSKI6T
wlEkW9vDPCea8DRR+G0KUo2f8gcPZtnU2N8zLETf9oma+nOHSTLxul+2N0uQ8colXIt/fsDe7A5H
qGMWh58zDmeCKZTxdl/GYUK5YrBeBderXVxiWJuMqaDtKX/FcjcW4Jk9qsD9mQGxRCJ7l100+L+1
NfKYv5MxQAU9EKsDaqg0mUoaPPBh6b1X9N8OR2/rDo6K+O55le+VE1pM2vOpK7SR5WxBYOeuhpTB
AMxG8DWQz+dB4bwPRElTEQ6/85QaqbefP2OO6yOYtnpVmJUr8owTrfgcOokyUH0S22C+DzhZ9ZeS
fGB+suekaxB6FeEirYgQP+W4vt2bcJuQcdpasbR4jgJJtl75MjQeOrnPZrqpUqLATB7Hk/lcaz02
w3Yvs6vClCSjwn9+M7f4mEWNfEsRRv6mTMirz3yDTOvKDXHJI14Gt2ZuRe5vOPDa7lGiiF+dzx+f
IxQWi9kLstEPkwrbpSdHcIdVhZKjij5TatosLfdlukAydD32X1TzIoXnju3ZNzCO7+nfxAe9Jw2U
yKgddXAIorNaTW6NEQmOcX971s7Qtc/oko2f7Qv8K/UWzYDaYBiQik7LhnzWnACj88hDbCoXl2Uy
RV21ZUrKBX8irgD4n/kn3YDvd8avAt5i+Rwq2Ybgw+Comog+NTjhkb0BT0VDwi6HsZ4X2z/RH0YX
P0Fm3GzBJiPgLkgUBe6OLEcWFn8MZ/gahhtGoJa7Uxo+8dNhdwYoEucgCz4tigSpDP99sbRio/17
iVOsmA1/a3tOS+t/p7vl8vJ1xtt/EweeA5+m0t3LvHUBv4gn4WNel5xjAlduGDNol96teDqssvPt
bSI4lo4MeVcH3WNrvv3Hqv0BRxtpGNLgyad0xhUW66OwB5wdoE6JSyQsjnhotAkR6yeEawK89vOr
KhsQZnY05htYzEyRZotshccdKdJmaCzKlQyjwRhhUf9L/7mszOpCAhPe3TnREyRbA3Pa4ZK50onZ
WWrqkMT/BhvAA4Ty087AMHrgFx6r7/E0XSr4nOI3jphPFTZsMmNWk+76j6PzhPNA1LvijO1fxd8A
EvliRr2c7xwDC6XyVBkrmnrQw6+x2yBdnVhvCnDT3bzmj6WYQ0CzWSXAifR/a3CDXbW7TGifMRhp
v3OijlQId4zQ58jfxThCVNfUmMY3s3ioml1NFf8DwqPam+dRgCxy49EtKuUyv35z+6974mtnj3JX
f64fPOVV1HgRXry0gDAed/LKffqjZf57AF6+tG6s2x3qbfVY1MZF+sl3HQhQdY1k3hJXKifc6dRw
bKqcXZx729HIxo/6VOnL+APr3Gcc/xfNn1deX6WPFdA4h5Al3IWcCy9h1cF0eJ5aTuJVvgaZ634T
/TaGJt2K5+CjUuEOng6X4UVvp62G2ytH/uiXGxRzSyiQLD1yu7JpNRs6jLgdh0NtA7DScJ195o/t
bleaV7Czgzgbw4p9Jx8gzbJwro5aeoIML5u+z6WyX+6eJwAKxNOrzVujZWEysdqBSjjlvORZlAt2
abe7vBZveHQqZYXcU7AKWlVxZpZTSIuvFQLyi0MdAkcKWeQEhW4KN0FM0BSsGeGjm2zpnGM5Q8O/
eO7eM0sQZwTAwDfHNkgWJ6oMYh9EaiCzheUIuJHRPSIn7odCmP7bbbZgHngQv1xgSzkcn5H1tajp
fuG2HJKBncDK7BjQpcbpciUZybvK+ytDArCHe4efKzcdLKhOVJFhZ4+WHDgN1RZm5NbwTB96CzGS
JsjP3G5pzxBdSNY72McDt3HRn322eWcE+scwt15IQx0pkKZuDLwUFZPLe+SsMcWEB0WDOr8JGiSf
C/B3rjpXsjY++ChSdixVAG+8hqHzAzPCUqi4pbm+wKbHAJC9mFBQbHXE3yKTNHvq3f495Ys6cK6v
VTGk1ZvpG2ErbAIn6paEIkcKPrMTGBBMF2ARgzKgxeKdwMBtqe2qzl0jfgSMWCNUE4o2B6Ywqh8B
ND8YtBj1QZAtKxDRGuRnDXV3SxU6P0l3zmK+UMZjhVjqQKiIC9AD1ZD6+nV+wpb9FCZAtqLMqKAv
4gzvrVnD9O+gF72xvmFwQT7NL3UjinpM1cWg4L364o+Lvp01S5fGSAg6xwJ7yRK6tLgLrvDakE5j
Wo0ZMrbcnBvPoeE/rD+USTpsqCV25CJUda6j22Z+0Bk+JQNDhREVRjXTXJJFcMndggGtPeEqkDGI
tT4vbKaR1zPz9aaeOeqY6ogmPLQRd2q2Fntqjczm/cs4im88AV4qrBE8XSBR0o0Umy7rR5TNUW/A
hnkdoPBAgLyjj2+AB9PJJoQg5cQb6FU6pr+/TDUoATG1rY0D6TO5RYgqH+oC9akj/9RMDrU5lBxe
luJdDuBRCXY5ME/oxUO7B9J7mgcm02rNG8JAYYKBDnOZ6IFRF1vLXhcDHErq6bDxnqRGZOZtDVEN
CK8k15AcHxuGW0jrfXtNn4yALEJS3W2ckUT7l7bzgv1IC4sg/GGLBU+IPSuYhXL/tnAbutqKEZVf
8Lfn5Ka6ppOznvFdO8r4DhnkSdkd0lpCww3BoUC2AOMLc5XXDp202bmi5Mi2wT4bQQt46mYgw821
aZgqUB4v0I7P4JPQVxZrcxGvbAgKgbwcuefZa0xXiO3nz08ysTP2y7ph0AyjEMQG6tJpEag/Eyeo
ZesHsyvzp/YVRoZf+7nppEt04x0AxaEqtSpqETCyA+yMxQAqysvaNx9BucHCd7NtDWXERgZ0Gqp2
C9xPyqMdsj80WE8kTVqZ/QJfP32gUqhEWAlP7Xk+g7mH8ozSD8OWlKVpvtk7gOpiE3D+y4Uj4yb4
OxkGmK7IFOfMFvE1EUp+S2DwdKpO9/hBx03STqdxqnaiSoB3ojj8kMYeY+g3pP61mjAolE0zcD72
e+Awi5tqJlHL26Gfh56EKghPaEJx86c9xL36XLIHwae5WpGOUNzq9ujltMJm1sSU4SXmA0sB0DsO
J7QvFOqk8lx2uuPMQ/dy3UVwjI87Tl3GO+EcBit12e6F164WRLQT6KUHbkGhyDHBqRmaYNpZOOtG
nHTy8jm49tEpoemoPBDfig2OxoqKfRIFlbwnlDN+2rF0HxxeA5xJyQ2Ya89V0SyGEXNvvPzxGITp
001jvK2qGVK3564nhR2Aic6rcVDGdxNbF1uh/gNgqzDcNcaqAQKba9tBZ/cUtFd9Uz9xaieM2nq/
Pabx8sjWe68drd7j4ANFS26NSqIkxxYo8+pyL2t2Vy8A14vMawZElNLZwVFsXelpRev0MaON4D2w
v19rRqb6OBjmeCoTjDD78EFIOo21xPo8OFWBW5t1N9l9kSkaVKaF6ryIexhhyp3mM8bw9W74dnOJ
QDFHSZx8MJNUN2uDvvZ4ryWcAU69lIPotnlwEdOibjHpMVTKcnNyY57HDEWfYrLLy/+bI5TjRYZ7
AM6MNJVEFr+F+o/f/u/uJljdU4r9QLZ7BrwGga8wRK2aERH5HyiJCJCgKik0UXTh2c7YttjuHs6j
PbyBzEFYjJSQ0MqqBWMp1g23dWYl9jvQjN401Qbmxnlh/tBWJivyw0rcVMBifgvgDWB7N4VzhntT
tPm6TxLc+esZPDmzQUcq1x2vzzpsLheBt+yew1/F+IWKlmO17h7PhGKf3VHM/DiCmuQSEsCkVnZB
6msL2JUornUmMlcb28DM4G+FEQEDOoA+ShcfstYe3MgYPc4+H+QzogPjA5DrC638QbADvYq8GkzW
tD2JyeKRCvuXngJ2viPB+hKl2vdL6U91cblw1v7jtZz+6VGZ2YkBaBFS3/IvzIlqRinL3+BjLnFc
WPqCoJmZtHwVekRjo244iCxaJgI1hF81RjwLzJDtYMvwiUzLebDAJXNxPHbrxITKdeTBAg6qQ9Pf
6CZfwGg+cxchts8zyFils9JN+qzVyph9fPuIXwNTWdvGbdPd4L13G0POsLsjFbxLneBeCNTzxSSf
wBwYy7j0U2lBfJeDF2yF0Wy3e2EN4QidD+inGBegarFHsBNFU+0gyRGjSxkoWiwgH+Jma/uu+3UB
I01F54h9HozQEfV2RCeV2Bv/t1+OL7Zgo9F4HGwaRe6M1EqIc1X3rv+3W7YboUISv5ED8B/ZVvqa
FzRQhkoRLF+mLXM1cl3aO+77H5NsnXJD3NYOho1AV3fxdFmMZuoJYAO0CooRAz6hDYlpFeB68f3N
0qc18sePaXTkFdUzddDDeOJRJ6qj0HxdZRER6jHp3kZmwDR/MRkx55CNYBtjxUL1ghJQI2QcD0wH
74HjoV0/fG79t0t7+KUhDyZmu4Gzo1bTOHXVa7n/fz7MtyRQBzGwA3DALxVHTvqerJlPFFboa14n
Kxw/+DZphB4wJZoPpCy/Omo+Gw++FjBDeGigXGyBjC8QjY6b1SbuMTnz8+l3o2zJKyF7y6wo+h4Y
r3znxIs/cd5n7mH1kJPlp8i6jlVbG7gTbr14Ceqs2y99M1ZqLqDZ464U9urNuARBnRkPgjpyB3M9
XIU6/IJuOVm2p9YaBfAKiHIQBlfVD6Y3jFQKfcGd+suwJF/8dF/jB3LhadaZ2lbyGXfMEzfn6CIG
nrglcyXvhmvMsHgo1vlnbO7Vj8GshN/bL6MZ/d+TXiEzjpjpAC6kBpONIVf7B1XLUlZ9m/+hFNZ5
8ksqPVXjTL18sp2sumRjvGYZlA66Y6YfoLIyjiYh/KrU0qeUk+8zzN/oKggt0n2yTsCnBWAIDiuM
iSZf/1FYA3gBKjJagMmQ2YB9YjT82KWNUR7gkODiQrYokMUxRJgx2Gg3QqohP0qogs2i32Tc1Twu
HY7a24I0Q30u1t+bQad8p98qDRZ05CXSstotGYWXc2jmYFWqh2+Jod170D3YHYxFyxmbUkIwNHCG
5xuLlNJIMm4JSFdo3QoHehRV8SeotnnrSISVr4dXzh+WDmtPI+e4cTaCluoOL0e+afiV1iI5/9jf
OyfnLDb1zOZs3Dzp7lTs1y4QSXBFECyUUJyZgjG66J/GcMFTSs1f/aeklZhz5IvobD9hCMuih8bu
JGblPZBcWn1DxhEneMmtIZkROg3zm3KNUww7KrrsdZd5hBOwHBKwlkogrBwhnRfFwQusT7JLeKnp
7CrUMqLT6NdzEoCX4MYiOQoCaGd1xLFuaPOhTlDxF61D3Dr1ZYTsB3kYpj2mHjv4Nz1llN6CXsC0
ZtnsIP5F5OwtZGDtAMVj+0OtQwyHHV3K/aCa5sxl983EnWg2JvydOYKt4IBzolhQIJkTyBkMW1vL
/NxMJi5szLVgi+Dig10U991anYKlMkG/b8Ed62nYLoJq78GWphFYs2tzi3DhOHTyfhcOzVEfdFy0
dpn5smQw6QpAMSLjhwiiH6aMcGTSoJMoP/xCgi0rzkuou8FePUSUJ6b6t9eqKXK8LplKx/Bx3ooT
jEGW+TmS3DK0NVtWX/jlT5lE0Lkl61c6V4CFrewYEqqu7mou7BL3nf1UAK1z52X7wF+0lUayx0wf
pOXlNUAfzGg2mh/ZfEglKGYcqmRG4lH19EZ8fIQkhzkN9sLpYSx8sZPFGvrj+thwjYQlghBnCKD4
RowpPOjgTavg6asbQwlWkvUau8SX4I9+r4/0WZO330/Tv3tCovpfBqLFZ1oXGbkE2wTyW7trmWtv
mR8q00xFcylZI7AuGlnSSqa355wWaGCsUxcB3kgxtoy/U/6QoJZdNiVwTgDX0HxFEysHyYRL7XJh
uenGC2ZJgxIJQY3cm+KeY9LD+Wdk+bYShgqsgQSkRNVBXsEwRrFBIAhjAsGMozsv5ii3NrSlg+MX
xoxFj5o7ytdVdFvhCEVnBBsOI48BeyR9LvPPMcZa4TMrQ1pDNithqaNDtftos3ps5ekm5CNnJiWY
jjj4LdvPehVTB+nOGyFIPt5n0ZacnnftfRKrq6CJ+GMcHZ4oAfdZZkqdmYmsFPKkgmd70/yMko+Q
LCaiX/tNREc544rqtsAoFLiPzJ8ki8kPYAvtZ9+s4uauSWbXEtfpPmviFHf1iqouCiEzwI9nKmKU
8S6sHfCOZPUFtuYYuGWEzsERFxQk9CR9MIqCMViLstQT91NW5rslohVlHBkWBH++rffATZivf2m2
+YFmr8FvQMk2cholGH/JxHXCU13YPXo5JGUQG4eUYWZDKPBzNSF0qgOUtug46VHJoFIobfH8aGyu
d+XpvfRtVbkDbNmnD2IXloRyxWJ8rkGzITieMhNrSEo7L75ChCjK04MgZNBO+t/EfFH6kxRNd9DY
cjKXhqRYWcpwUw4Jhpv1gMYZMgKK2bd0pm/AqS1kGEMy+1IptjTctcdQuTdLhLRwjNgETAWqxYQ8
1xCpaMiZu3sQmYN955Uw3854MjKFTkHGjHoifScboGVxn5Tb6QInbWK74KfwQBjhQZrJ0u1Y2RTj
TfKCwT5JLfkZZFxsXHkA9V9lxRRdZijbUKJbQz2oCI7DtwvOHCMZibAWzSoLOsnVO/feQ2NMNQCd
adkO/cnQH8hcP/V7+8kfrhRuIQBgJ5/Pn1VQkP4OyEZbIVtRMU2QHHBPM/oIfVUW20Eeo8BPG/tx
eWGh99XRHFia4jRgiwSaw/skyQsuX0p02gdzqJHTysAXHMfgLhHpQ/mlG7M+9k27Dsfu5HGuSBXN
zeyWwzQfrvp01zMrV2FQraEsKakFxPT4XGTGSYrVemm34wj9jKw37eCY0sH6Rn6OBmcfZYx+La23
Ypj9NGf0UjKcyLHJSVFLQcwneVlfAKYtvbOkW/3EYlSWBW+nhBJSOi2Ih1TcZQxdJpv+uxQhRjzy
qLw2lGgfT/8wUbGS7NB29ovSEYZZcyarJcwsNdtEagBjA28UcBdG5vA5gADXo9VBbmfjHQ5679kJ
E1tAQp9oqpuH9n9+kglN7xmHKX8ZEyOadJsTabzKIRZc+82jCiiQR47erPCIC93v75MDDP2I/DOE
PH5OiHg8ypeCKoCyvLUqQCYOc0jxqi1xMx0fM4Z0PV52haNtIO18vDYgfmhI+g+8cHYqFA0WW30d
sJlKdF85YSxIGIzPufdGnflY4yAOApKYZBiyJ2WmgUE/a3pCzXO+e2HlZWobla6cn79KG95fbGX+
iOe+lGeEwxFCnQYZUvXWnAgl+AMS+rGWXP3W+20sNkR4zLCR897zzq1nyWxCrVfCu+l++unwhiX8
Rdk8/O8Jhp0W4C/tgS+oq97ViVSF+V8A771DkgbAomnG/cHbef++oBrkEMwsnUkHN8YOYdcIXte+
hF9mFFPuAPztGNVsh17BCH/OIu7dNtCCJ+3ykohdmsw1ylO3uuIe8jI/ay143St67hMhiMHEl3yV
dbkYyfj0fdFwlkZ0oBQqX0xvLYJ/1+ksW9BUD2fEoiCNXobrxm+pkA7S4tXQ7xsQssB29BN5jCUy
rJZq7wCgioTehlw6mqKhs5RzylhV/vrRJmcWiAqZQwDWZu2BU+fvJUbYX8VSFnwRLMTO1WzK1hee
atbbkYIviTlkFKTeeDY6DjQnHxrfU/NbiUlX/AdWdUcpwnXB2IUbTBPfUHuvXQm+zfox8lK+MKBV
wsfMhMYKIxBCohneK8YzIdjPbpggLodOdtdcEBuksBGB3fEsuUi3eM6/MjhKMV4wHwVyYy0CrPVl
6VJgKooVjjA71JfSmiGCEwvPz+FpaHW6lUWBnBMNALjTLAh3VPBBDOG6EAUN49cZS0EEDfCVOLFi
DZ9mNSRcCbtwQ809zurB91pkiZmC2zzRFgVybOK08ZKDFG/+fI5pQJ96T4JoYXMWTr4bYJacz2Sb
RgEtiBgYRPNc3WvrYoVQ8rMZ0Rb7wJNwbw4NfAIK4ME1W5QDOzuEDOD87w6fgUTMKLApgCHd2+RX
E0Xzno2mPDtHustPj2z06txQMC3THSoorhSS0GDtTPvrEDd+TXEfs8FW+nkCx7zhi/K1b6hBvjlh
fs7rGN/HjDDIgiJb0M3W4boMxrf3KQSpZKo7Qz4EMepYDKckLjz2SYgHenSlB8ElVTUeW3IgeuQT
8whhBBSJ567GvQunp3FmfdWgApJ9WpPa03bVVRofw2zGKtHuONR8NrULPf2b7AphNOOzFnQkCUPh
lplhHXmOSEiFUBFbn86CbzoeHeSc8ne4mrSIeGi2DnriNESwMyB676VLdYqpVvLajAtuXbww+TpD
HIp4q8CYMELzadGAZNnx19M0ZHqC4zQmcsylnCoX1HBf7PY/cA5LE1QWPJR7h0Gph+E1TfKQIEOR
3fG1Jk/r1dp8DnVsM1apcusTpCuJdXuGxGNPZLPGQRjn3b8cd43M7C+E3coc9+iYHjTBttKbHyhN
yIXgZUA1wHJxDmyrwuRcPEuB9xa7fuQ2NDOEFdfBhFOakU61wtQQMntPRppZMZwbXwf+WzUHq+QY
8XojczJ//E2IkTOEDEaA9Zw7g9+0hKvcrseryhmzQOCW2Zz3NquvZrAPikUmCTsWtgUIEBXI285Q
Gkklhl0e1J7wr1TQF7oavBemn2bByA//h+c+Tj2+7Q/U53XYWpB1AKfAVBHrkq+R1Bsk9a8R0R0m
hvxYovJHFel2Go/rRYqsMSxNfgFq1gnpwo7K+f6n3L+ncbtVeyhMDY6/vEOsGuhe3QRSlF7a49NX
VKB822hQAb+hzBPgRmeoQUIZLHFMrWRbjhwAVm28ixDs0lbQLH0DmghsY2BpueqSsGrmLLfa1skR
NwfXoTNm+g6yvmpurGdZsSANNBB44Ibni3T3kBeD1oHuPxpYQxosmunzeIpgrFhBGephfVDKlGiU
IdujoN0zQ687wOgQLKj4pSqk7u8IQrkSOPgqAiJ1NvoSLk5DIx5bWkiOWrtG7Y4AckaSluCODZdc
lYQQpKcs8ditHaypY6KBLw2JIe9mD1icP+SRL6uWDUm9Qm2ngDgF9BSTnwHtDlTm+fCCf3VuTe5i
dWXiSuh2+TLp3eckmBCmsvw+uA7iP8qWD0SEO32L0DOKPZom3BHEGQfJXq/uwNi03bCR0mvBc94M
R/vXHAcuKdx06IGAfu6TdvtiSFSZJNlMc8lIkqmazuWSaMnSHI98eeATvmQ0DH3H8zfjKl3xm+Or
C7AbmzymGru1n+wzpiRvE9nXiPo2++FwDsn3pq/eD16rh7YgtTfq3Cx28/ZXHh65JN8/ZR18homZ
3EbYJReEiUc+GrTxShsYEsj4Z/me3BgZ5xJBT8zJmZ4u3lA6VFYqW/YL8RBUGzkid+3QBowYtL8x
i1Ua2TnAS+20URDy9VZXDN+e6qW5PqjHLpB19H1yqbaxSDX80mTfiKGAkVHNRkNLmqMjL46g6KCk
T2eAdiCBPjiiTV5KoHPc1BcUey2SEGURr9GBQ1WFF0FaEeG4gGi5WwuzuBzhT6JAFXQSdhBBledO
t/vKjhRTl/xh5IhyBnccZtMDOwJ/xZKiuQ4JKvmpBVAynL8lf6K5TC4I3NmOwV7An5wxq8XPM76Q
bI3VIYY7Eo5HtPfaT1xa3b3JVkVoq6k9LMz3teAUpxXMZs9q2pRbZBmD7hY/SI1mpAVQuZGJ0btm
szHqnZhhqQZsvono/Lvj5o/iyZX8lQL9p1bsLoA7dgMswhv4T1tt+MYBrtvW+IO94CpDYyVX5nGy
nDFugVJkYCpPvWJMti6E4A4DxNfAaUx03GDsIpdg6cwpW4TvCvAXOE9qgSLDUsKlj/MZpVU2593z
1bnZ25zZXzvCZKZe/YwCWNvItOJZX9gASIqV5y7YFkyPZQfswLnQgZlScrAewMrD2a/wX6zs6mWl
Bz7fYDWr7L+N4++yoED7blzm8aZ62AQUxECy3CsmnBTYFym0NZh3li5biI8G6HSAClQPdhgFEIYE
E7fILRA+IeD/65er4/u+Wqn2CqnjhkIN8D9aJ4nFr+hwDfAIhhG0wvn89XNSl92vNb/M2ZEew+oN
A6c/okm++NYXIqLa75ITehNgGAEO7/QjekuGK1xpDL/sDfvPiN/7X+z7z4KLFXECcxus8BtIp5/E
+d1QAv3F7h/DABsZvBmgJ/gDRjGCV2jYzf0Y9U7BGbc7LtycywTRAok0IErJqUlAKKxFkKzwSH6D
T1jiyTeptTpqtbFihSA9nyESFi9qrtfxFaHARwIy575HmWJoXjC4LxQi580fKvIA9pxOXnPP7A/o
sTMTQf09aqmJUC23jT8f9JNZPIjew74ggPM/5s71xzYCQNDnyh5AJzgh8B/fWQHP0kCZhhsw/epu
EiQA0BppFcLYTNCiw3yVMW3lbqPYnUyEHpxd+YUFyF62xhJyqi8l6sPYfafNtW4hBAD4EvyJJYSd
2HCGHma3bSPzyqkAUMsw9n/661uM9AfTG7KRae9Kroz0iXlsBaOhwDLdUXrcWkK+3NauZp2l6m6S
egnaZB75hgX+FqubqczMTZBzn/T5SjV/FWyaKZ6Fg9EEsF+DSsRiaYPQcQm9cd106uK/Rko8vwn/
rXlisiWpLdTSwFkeevLDdu3f1cZPHXg8ygeuy0Djb3DawG5jNFgl66tgcm/7RuKOF78EP05qe7Rg
aGn8xebRnT2+JnYBTy5rUwLltIuf5MQcv3cnY5/nZe9J1jUSWGJ1YRErfQSPB64/VEt9imO/0XPm
TikgBr/wWx3dgUk3Fhb85R4SExoKg+sUkOxSDZCsDVRPYIHOkoYALToi6ovgT7xPJ4Rs2G+OTKEi
BYBj9P3tF6Wtdo7kjsF8Uq791x1+F9opxH4p2HEHfR0LoUawTU3NHKvLAb5AqsNYZSsQyUvuC4rM
x1Z366hePPbcw9PxrmJQadyAGqPaCCTJikb4lqOMtqBnIvox6wn326z40KphTZS14CsPvxzjGLek
HZdMq3Ao0uAMx6vbGvWW1UKdZNXH4uJFW4L6JOUCJ/iAcuOvifwiAa5/JMb95RD/ZGS3HzYI59Fc
hCNb+hndCmLrXki2PSU0gQYeia3izdZBsHjDhOa/pMwbwBa2WmObgfa2k3kwHlthxSuDVWA6Flkg
n7ePl00/5WK6Lo+IZGxM2KDEL9KNvSCv2W3mvKv7B8ZYI0zCVMoZdwATl8bkNFL+aRo16Mr8Eeah
4ivF6w0Lr+nhn1cS5nk0NHCg4Z8dRmROC9RbMpmXQF50+A8WhPKMSDo896s5ft/kYq/VHXnZpIhT
DoZ7sgAUX772WwZI8EJS3HRobvl4kM6+PkWcwtSHKva5VJ5TSsweISTnXYag3sAXv3WFlribXiuf
ggh6AipLuzF+S+v3D38C+IBviHOh3wnvAU7Jy5DJmtcItxVoFQY0yeevsieba69rRjJttor9CTpe
YtXPyZJc0QmcM8j8TF++s86PWKk+NaguwxDmH+yiCJtJ8f9iLHiiKR2z8bAul8FWc7FgsuFg7J6x
rTqhWzLWQ+UvGoQNqh4knfMOiaivbx4Tt85nyNJvNVcb+hbieffldl1OtQ3XMTFJ+LGhwrIHTs4X
Kfj0HTMP3Nd4PHA2nOiOqQGi/DHidDCCClCanxN9aMufUxYbFNEcpeMTXryEaohEoJHw+gOlG5ze
O80N1xJJAblPZGS2oGkiohHYW6HmLXZfLIb4awa8/FxVhK6f4k3kpbsYxswu9YdOEwNFRJsYs777
Y9ULbRZMOXxB2nvqfxiT1TDrmIBHHuln1vc39b9OuhN9g6EcoKxWfm1HixwmC6TyjkMfTgBYNB6Y
338k8RTGg5H7y52Kl8rycji0KL4AtTgkOgfKDED56FdZi2SYjqmUrTE1APYzsykp5pqtW4K9xiSZ
f1zznYS43bKbfVAW+FU4coHEnGvGxuqyDSS8NVHJU7LudE/afDwVA1iAVKwj4qs6U+ZDhI20pMSN
uvlpDJWmXwOFjTEuG9yUBXJ8iv+UwAB+j42rGAZ/58eCbDnBo+o9yaPjNfqZxB59IoOytqZ3T01S
AyJL7FeUl+y0QwsA8nVqNMVA/Ez97Hv+J6SSuj+wqjkwOypEiYXC2QQfjKVh1tMDtBp+gBnM0OEB
M/Wq5+qVXYI2fDr5EyEpzK9A9iBwOsLzgqn7TkwV/00UxcVW+eR1WkQ7uQkXJSAzhgLGjk7Ge6wH
PsfRwOq9Yp67UIL4FD8fH/b5JlqRcPOzxcoQQlrhnB6rDs4AjHyuPm0NoJQsogUVNJbyPFwh5xhv
FRf6WgfFUXHzWXlPfpC7L5GLhKCbiP3hbvaisWcdAQShrpICKYDhdKKRaklFJ2Ik/JEX5C8pbGmc
zxH3MzEaMssZMTw6Z8cSteOANHpSdqhhp0L6k9zfcOORtczLO6qEeYttBF4OLsNUjWYN2K/5HVOA
0QLXhdMN8BGvg4b3PW8YhImFgzml15pfbFMap5t42mWAKB4zQI41XvYSHxQXu40HUQTz78SD8fec
1XDyTP61GBkQBOoPoA5adEkK0hMTkUy38IfLRBaK6A53OppNnmXG/eQ9OecgQRBwdcTHZZ/vkyV4
z1RdCVT8xScCu0NjRSjLVESyaCOoiir0X8R7Ksvo39O6U+db29gpK24LMUFxW6/0PlMNv6nIk7AR
yWYaNSwGMVEAbiUDR+cQkkC3zI++ZqI53qcHOg8q23HAkJduQA0+E1v+2I+/RmOTWmGy7tXdA1IC
cR+YrVOK/FVmfPvu02SlZFb0CaL3PHbGkFV9WG8aWM7wGlJpsIAjLFkGgcIk4S9NLLperroqOUhX
flCpmWg31Erqmhsqx8vM1c/KFMSBj1MlNu+3rfYykLxkQjBFxsYpwVn1LHaRJ7PsoeEBEnGSUf3j
4GTqU3Haok2epyuc7kIX72QSWn/KwwiqFr1piWGbOcJzIT8k2YLz6zXlVz1nODYOIzf8moA173MJ
74R7MAAziTx1MZzsJDCVcvlAucnARgswJpuoM1G5cdxPmai0fzEdrIc66Wu2/LUo8XqzFHnKGcf7
gx6WERz3db+e2s2GVHKIL3ur8NECAUdmxKxPHIRqr9G6Ktdf3YUIqJVOwVVeOnk3HcqHPIOIFB8j
vPWs7veDNQ0XtoqhhDkgl+rEUIPbTacfYHx0KAGGDiPlIHdWcYYXECacJSK8Bpr1GLrBW9j4AN8+
zOJl6l+gkqnAEX7LjYwaNPfiC75Acy7B98NNcAxlIpqxDLCsQArF/B21ww33IszW8BUYuuo0xA0d
MJC7jWKvmKdMRwMgOj59CzRInvxkijVy2rjco+EBec7j933jbYCpfrka71RYXx+uiwJZVfFKBFYi
RBLvBZpkZPsN2geXEkMGCMPkckN5WzQOsxGQKj5ShNDmu6KlHw5RN8u0l45U78v3YlTY4yG0yME6
RkbcU2kV6UaTmUWYrymvVxM7Wc9ZZtHYB/fjZgTPAQnggUKgL+Gf3b43IDI84f7KDSKR/0g6s25F
sSUI/yLXQgXBV9iMAirOvricSgQVFedf31+evn2ruqvOOSqwd+7MyIhI9GEgUY1c5WMaClei8dst
AzpGuFQhLIKzqNvPVq/RDj8zk9yQA4zNAHC2sQa47ZlG+GbgRnTnUiLwpGdkgZfYtGbfCCfWNy38
MFr4FjRGlx2uhjOjdssenLzXxorvXwd4gaKmfNsfiJQhIDlsoCN+l4Z/X41ZYJQ5baDxkO4v1U3R
mjzxUSI7eGNa59Sv8FIFxtE7XD1rR4VlnPx6fqWVD7E8d6ADWfd+/eTh4kGCpRDqBVIARNUYGDaB
JaDW5CkeEPTK8Ooggg75Sn5T7zWpee23jtsDfa5LcHj4ObbLlGaG8+hRUTETOmuTMGrOi4T7GdJH
0HZIQYBkICBBU2QcyN7SpUijWANzal59Pmz1Csx33Kkm0O666w/WkR21KCcHIghgHyTDkoaA975N
aF1cmPMGpe60chpGdGk6z6cqqvBxTuiCny/qmX4Ok8JbnbLyE9HeaDaRskAuai47A2PWWd+G9HhM
BIUAOsml0QNl4U9EjvLj4iNx1YMC15WrajS5+WiHnz9IOw7IGs0cu9gaATLbhGXhrHatkAIM8xYF
xwT+H/IBbL0uYVvogQ37PjpRKLXIGmkuuZsvafXgi9HnIdWRp97nBKZ/53+fOb2mQ3ZOE+wjYYV5
8P8b/aUH3rCCqlWb7pcnyt17Bqvxo2ctrJD2vsvk7B6dAqo+mfSErnz2cfzBvmSktkwtzyHr0WIa
MW8VhAJYDRojqsfoM/qMWyIvAu8CcVuRW1i+uUXDGd9cePl9yOHQ6N5iVvCmKtDSXqKSELFO6DE4
4RtBBATVETUQbWkQCf7w9Ovhh4ruqOr0GGya0N7gPUKehiICHcJFCJqtoBaPuZOa+50yT4sABnq/
e2b98LkXhTTUxLFYVb/TV//i3UTYk25qvyTsQzxwMe/vFaOS/9izHG3Qy84AdU8XQpJ/HJ5gNEGJ
DS/89UJAk+usoO+H7WXoD2znascxeFrTn3EQRqd1ayt8KHhuTtEv+o1rFI6PewspQVp7Z8TI4bdf
L/Qx7Cdt14ELnzvXgPkxX3qcOxMdAlfeoBJIHxE8u1fUHL63+uhDUQ3DW8HugBmbTxvLKkaT17Hb
qAsf0X6PR1GW+dT8IW9lxYj7kuvMhNnLNqj2MmIdc1FCNSpHv9umomHpXgBmoXSdmVyqYG9114yp
EAkezDrgVz4zxWPRb1petmcGR4HtDSZKIJX+vtTVIYGzm0HuUgeaofGYu/ex923hcG2vOHY7++us
RWeDW+wDwznVBDQdN1xmiaP0Et+Cr982WOmln2FZqA8slZ0njAe9IamFLxZmfrG5wje7brKBPvZn
nwggCQOEjr1wa6U1PMHhsD0cpC2s0nFD3MYxBoJl/Kyjm+Wf8Q5AVcsspZA9PSUWT8npDRJxT0ZU
dkb4F4l3IsFrNlsFTfRjQqkvQhariE9MDqbEew43UPtOMv8EpNd+78dmDwwGPneOdDRgQ78tV/iv
HadFA0kRByi12mTVdNqE4yqcU1181s6ZOKVjPibdR7Z0olXe/rEp6U6q1SfKKrH1vGJHqh6bV6+h
s36OlgsbzlD6YT9uIylluUMBepU8CLycbn6ZB9LzpcoF7WIyC4nAWOrJELFb3IyM4eCmTjQ95ZVN
PWCPhPsSlBMSraOPMKLw9rmAo7D2YAdgvqqpGidZJGTJHiIn75NkYdgGlcPlT9pU7MwNzVAalQEs
7lcPJjOLFaaWmFbq7JwCd9pykmFJdHMMGg+4iTkbiWEmKPC+nRH/yAOA4voDlHtQYVAfcj23Ib2g
aX/ZwrZFhOS3C4P1lquIMxNeMF29n02T8AbvlcBMaR4I8ToUz/nxUxMXMeidWEqM5jKWaZw1sjOS
UoGmYWfvrXfUcATYNJzMSN8XZ5+ZrG5k1m8H/elhYl3iPeRzTqcNLkk+IFgBR8i7tf3WrXd2sYxG
4yL89Y/Fb2HYGSD221+Dq8vc9WDvm07cwY4iisivmeqSulZfn39c5rhOxco+fqIzzVUMVunXisW5
bY0/menqR7+1wDkLnIcOAcN0JZI11QbnavrlYg0W7gkSGEIdXAFnm7ODbcN9HcCC3WroHkkAfwyn
sQb7rLMD06NCI0B9GEbl8hSzconbD/cf3rXgeHb/OtiMx2M7s29KHLxiGpZkShplsuk+DvaW+1Lw
8HlM/HjlE1FCmLMrBs4PjGG8uPEq1gBQXpnu1j3H9sAAAK98mMYlnsWwIxubI6AFiY3PRr5sHnRa
HKKY2d/6txfRYbWQSDoEp98wzeHt8sSAfzCSWi6f2UUZtGVx7a1z9giN+ZNXIIB3yYYRNztheJz4
vhzsEeh/R6Gu5LfEn5mm07kBcq+8wdGv+ORNsG4KUtyUvmkf5TtGvV3/SDDDC/7PyyPBY5qDA9tj
J8G27uaE+Si7bxqkLTyKF+gwy7nV9A7D5xuk/BOAlBOgXzRmwNJqxoSrM3ydb3CAhN8jx+BJwibq
ddc3RdhpzdEnQMp01hjtDFOU339uNzP0Y3QcrBRD8SctDjDs48mDSJunTTJsnH6m8QykHcI0I3j+
eg9kJWOy8FbDDn0eQtsnqQ9vgsat5Dck0Q2aWOFikRrrddthGKKWWDzd2qYEIQG1Igsx0JmGXqNL
FneAK+yY2zduwlw9gvguKhMYQVDbiVndeZUm18WmXm6oJnhETYuj11q3Y+jKDnwhaPp2H4tpGGLc
I7jrlrpaARw5mshX5w4V2ic9OTI78hryVrAYj8yBeNeABzDFUG0a4AyEQr2cQWSpMcLUyF2YKgX/
HBKUTQuOLtNFB3urqpiuVDVpQPTCiOvbxH88RooAI5qsGErusKNWsbYgQolWIP/LQPacR5SJZfKk
mc25kpdjA7VSrl5Hkp2s62b+kyGnZ7/DGe+cTFWr07+nDhBwHbKIIFESxe1fEc6Q0dTK8BnTM9Oa
yrRgLGOYXnsLqHpqRl2Lk7bNSEGOpDhGmrxoO78ptn1tnIGiX3SMzQnerNPnApHwMTknQiOGAUzj
ZUbBQTscuy+54qJPjkNrlemWbVtbEb8R0VFwFpzHpBZNmjWX3pOaV2mLhnOSZUk/sztGRoW8XcQ7
TrVkDsDBNqA9yr9vyRg7GEWT1u/nQMVi9g2zpOQxAY4kr5Yy0Fqr5WXXQh1s7XnLCWlh6FFqkO3v
M3q1VKUkXX/3dcQkNLEYIko9TdnAFL4Eol67B9VZDDubdreHqvhKuAzHT0546NFIIt364NGgtJD+
vlOOJOkrfWa0Du5dlRHKCGkQdOjQEP+xO9tBElKkZ7BomKRD3wGfTwiZdjnksHTzuREQG0tiX3dR
Wu7f6TtGJDjEWpLMmYNXrI5P9Gpp1GUXAHHHzI6JdPAOQxEiNdKH4Kcff78/RLm6oS/ioJZNQG1b
615LG7IfRBQrDTrY4XVGq+U7QVfRqyfktj4OekBb49/4F6OnR4IpouyzDsRTn3s/6hbEshWomkvl
Sw25JOyw9FepHtEYZmI2sJBP4Zl0zmpTBhyPmMny6+bQtAKyIDDR/2HHWOov23iiRlQ6s5uyR3zH
Ax5HdHXotcCUOYYQD9tGgGSA5iE/rBP2EXTaobDUVTPA16Rfout3QGZwj+VueziHrP5tZBA7972g
qcmQtkePLrM8BwSu5AAly8nCc/DJzWsZbLRi1oFRzQ21xF18PN7gwHunR5Yzr7XyMM7G2O2EjCId
7B/9jYmaIWW53VtiVsyB3Nad5z+M2iHKuQX+LdJLAar7cw6hTYCgV6Db/gkbqSmDfv79sEsWR9/a
RV4zr9Z0XpjFbL8z8g4Hndj4gESU04CHER0DybIwagHNLpj+LCsb3fcS09+1ZF8fT/5uArbN8Jv4
Nm0Q8pYar0Z5C6OMLIxsjqGW6T1GoE2MglpF0883QOqgh0BiSSmniU/kI4wzwhREgOUQl3PyLL8Q
h/4g945IG86STGERRyf/EHHm8AknuccxQqEsFcNK5d6Pz517qxDGGo0EfjDvvzhV+mxhjrhyydew
h5CsC+GCTR5QjG7Ul59Z7lWT1YKoCK46+gXNgKKDbLx3GhX9sy9mX+ReLr14NFi35MWp18QPxz5m
cnFMp8z4FsYIsHzSzkI+R1NOvC6t0TCjRHl7fpd9siLdhNlwI6naDjiVarafensr76b2mMFkh32b
UbiLR3DtHXw5504bbfGiLmKdDFBH/81F10OdxOSXMvfMQ99GkjnQRiSHpLCTbsadUGBeplPRwCEF
d49sWng37kvYP2dcUrhdJS6tZ2p8CTdnxkYdIul2YHPviY5OSlB9wYiOzX0mtQFR+2lyjPRP6q8E
DHCy6jhn982ePePBTyvJSlq+qNh/XnsupB9ojYpjiZvD1/k3OaWYVctDsjdJG3BkzRoEQH+TgpKH
LVUwiaIr07AmHTpRO4BSaXj9LWSfC4GUWFN9SoSCLE2BI4XNnkaSri5X9zQ7+PfgMqNKyr67Q7hd
eXypViTeyuR0qT0Edmr7wmL+HDd9a4TJ2+xDl/3uvj1ta/XPYC5rziDv5X7nd9ICLIY72xxVE0aq
cOttLN4WYvaLltFMZqRXTgdne2wWY/nvZkTSjIDx4UKa+EV4wp2mDzdPj3jWodthKjG1KpvYX6do
vFBSqm8XdgNHHq+De4i9esJccWVB3JEtOU9VrbDcY3Vo2x+v+OVbFiv6eBrVjgUexIDMlMlU7bQJ
r+/RNwk6sG7RHYHOa9B5p29ipuZ0IjZ+t1/SNHrFx4x/Dxv91r97XE9l83VH9GdOIXzt8TWG7W3O
oac697EoCKmkQMxhmyWi2Xs7OHrzUHNm28EeRXJoMaknPcGq4mhk1lRjRG/XWw3v8XHd3tJqIMXp
P12p715MszqkWDv0GScCoo9tQj09ZvTo1x9WySv+cYSRyxIu3dWC48vpOH1AFtqVLw93kJgyVk3f
EYg/XTaD9pk5ouFs72gAXyf/hj2QGnxIKYgw3kUdGGDS8sYwU+bN6T5fa9gJE4qSbM+9SLrLg2T1
bBNmTDLzUgaHPKDXikcz/TgI5iw8IDIH+p5ka30iJKIT+lfNUMuugmf3Gp70qKbw39NpjznStHPL
kfhljtFQ4GA6aQzwBgLj2xew5ybP2Skx0O7Nmi935RY+fiV+Jyt8c0dfQTTfVcC0Krrl+rA7Ev+P
DngeNxmG7fQaLsV9uhh32Uv9N6ZInJimPcVLr+AT91CoEV6le0mLc3iDC0OL9G/bYEvWp+sN2eGj
PNJ+jNWfeBU0F7mvp7iU81zb9Oi6UG1pD7dDPaW07rXDjnucWcxjcHZQ4TMZmFMq/DeZPKOYNAWJ
yuaVpnhLDLB3orb0i9ia1FGbrghvxxld8L3VzHKx5lcAb70H9OB5i3i5a6VfZEluTZuWntAgh+RI
Zwjkj/7av5whcjTeQijgk5EIi04+v5wiMcI6aGWXgg/QDA1V9XZ5Qu/I2DViPWsPalor9GCnw7Oq
1Jmf6yreApOlQQF4QZeCT7zbfQaQEUg5GFVUIhyi+0rwpJp9S9P7wswSp4lbx8tlLNBoh+cYW16Y
BZ202uS+OW6HADaBNTnNn5G+vLl11KGugU7SZwgEvp4EDhTtxrYkB1mxayTNB/mjL2tFZPHMXLh4
r12TCNbGiezSN3tmoLtix/7giIRw7SHp37yxpX2MHmTq1EkkQYNmDM08Fa+iCw5K8u1HINf7SCC2
W2r9g4fJEUSdsFocI1z+xeYJhyTx4//FVdaYr/xioEfI+yFw8aMpvkX0eDleDc/wKNVIgKCbcJTx
bgqAU+Ef7VYRDXU2IbEB/6QmDHlIpVjc/NiihHtoeKSj0Soccz1Do0cCLK/Q7gGOHIdkLtzIMfuZ
0bW4+IucEaazj6AJ5xwghQ0VrJ+P5Gsw/TiMyUNdOfwcxnB0U9FU34PWYC9YFweTmBB/SLfItW58
Jt4XQ+7wLxPuKT3SgWMBjBJRaG6EYLAkHmHjDLKB3BnVZnQKW9EX2kRnKYfJNdbZEfzDmXWip/12
QSeljtadzYYCkTFbJCeRbKkxRQNZuEXeJgN18pHF8Olmb3wCJKFL5R35okQrkkHatZRRyW0iH5is
kkQgq5IMOGQ7wJMJd3nFvAOOoJczuAeMjqGC3lugKjpuV5y2mO7fMF8mKeFkBv2ZcOJKXUCKeeRk
BgaBtR9A0ZW7AZVwdpmV/tm31H3TdVfxNTgk3EFLdVT9IgXBKekVHElVIBDanVBfUKtZ4WV234Bs
kMPk6rchRSJN+v2x0yqfIocL4FednIcYY0Yn7+ljgIfzTwd6xdWTRvSVIIT9OfeaFqi9+XkvD7eB
Od59bKwGSwD44+hSwvPkwNTcA3UIRLhNX4CmD6m8FTH66KfaHpYTAUYxIegTGHSZPmLU9lMIEhwV
pxCggpQSZP3pMgTz4e12XfXvH+0qZIfH/oku7BvWBackjX3EnN1Q5X4d3AF1ic9NaAKwvoJrF7Oa
9qjm9f5IF/M8LNoOSEQeVrjA4OzE7EttiGzk4XWDXXOAkcuuDaxFBUdGItUzCa8gk30IDDSYQ81n
ai81h5K/vyDvxXbDefNdH0/3H6wpiPNem4wYj5g1pf9fALiPgdF7AOUuXMQB6dB05WMCn3YYa9WJ
TmNZaJuGfRkLs0KdsxdG1RLqxf1IS9px16MFzRJ5ka4xAQGbUp+7CjDUO04y0WVXPE2E2eDkUl7c
cHLeEZ4T7FNNcd8j+XLwMuAE/TrJI4blgT0PwCvapR2sBMYLMDHSBmNtuCwXskGWHYXShsYI/CMu
aeVzFnc9OJBysUa/di0iHy0WuxPJexD9YIfETBczOE2EaMWQS2hbgTjYGiNxXq+CBwtlxfCHGKz3
5eG9QhzWvvBjZE7Ix4OW69y3UPTS367jin8PTbiBECeYizYxQxqAf9QLQjF6BPebdYGi/1bJx4O7
zIPGxsM5cCrL4Up+xOUEnSXL899rLuIF+DvMFBY3KRo4a2ITi7/hjsFgCaptLH2anh6RkRFE5NqE
+0B8/yNvcEDwmH/zJuPaIty5TiEzT2rYH4zNwsHsQ+DnNnlTCSfyWbh4B6id9WKSEskARXIphuN9
YswxKW8ipNnQF6XJB6Z8ok9A9ciRDQmNehyxSYgugIEYBZsMLiOfiHC9M2JoeAEui+7mzMGBHDYy
ZqADFlm9FDwiA0fBRM1keJSu9L4Jiv9/Mhgd6H5J4BJ65dBQxBeK2kk6BIGUSNJOIq3uyat+kxtQ
B1UrgDmD2dUrkBiCkQ3MfNaXrDXiFKusYtCU9Kb4kyDlT7DigjBWeOelcFtZtPIyeBwwpPzI8gFo
lWuXC96IsyMhgaqJeSKvGVkb/0HPgqC7BEB5Q4bqkMtKbiiOufx8IVTJNvi2SOzlFMRr0t5AlMIK
58NDbQN/HHtNwj5+cz8mzbCL/7huEqekSyDggzzYF4wlsmK/GEMSsxnzRqwivvuht5ziUMxXoMd1
mHlq8s08Xfn5v/ruE9YpsUvuHQfMieGS3McTso45fHzIRn/7SPb/c932NrrDsCvYyKS4SGvChr0Z
9+tkvOnKaLI3Onjm3pD6AFRjadbtF+F801ar6TNF7cdnJd4wsQAFm2Oxcx9sKcsZIg3vmRD72IZQ
xQC3aHLICsnD4/TjncIPzlsSheUsO1HArgbUtnR7cDDhDiKi11yKKMeI5bjjL9pU3EJFQjlNAHt5
32jFyIB5c9Shb2gwAzLkmhjQIGOZcUqBRIUM7phJp4UiQIuw29e+tF4OgHggEXExLgY0H/92s0lf
50td1+Xmv13m/VFtTKfiO8o/W8IQ7mePuDCEeAaOjVtJM26qA1CT8xi9JxeVz7sWnv4ALxzHzN9a
HHtHGBqkaym7hT59UnHysws4nTYmMd25ePxvQ2NWjirNFUZd659caDvoM5Low2OXmoCMjCcJpwqV
C80rjKc60kJ6Zt/roIQTz7W+p/eXs/yoX64eVyrGVaK1oqZHln3EXHbzdi+Gu8TyvgPjPFyiU1r8
YmRprjU9La6LethnqrXq8Z7i/UY3igqEcEfYZ1ZNd845sM13OmsdegrfwhqfXga8m7ryIhzHLVKy
7hxuDDxC8kDUSK+YVu0/yrOWY/1re5wxVFDznZgKCq4sznyN7fXFsSOEP1Aycs83v/Lx1yFJT+/h
PbyGTcqLyEJwxgNHo/W3fK2o86/pXWjfZCYvM+VFKpG5sJ1+7D5UWB4wmg5VJWPNTuHbP+JH3Nga
8050zKQxriEX5K+hQOAhKAuqTVZZprhpwFjrwsYUEiFhCynQR5GPTZsUkNGGMo2cyaUfRCMZUA1b
hyMHU9P7uqRnaJKJDtzaWyrbaeVTJLKO5P0acqARWQ5Dr2TIRDMGAybgNRUC+wGoVL54xWdZVKuh
fNR6bUIrXzf6Hf8BSZJUA1u8KwMbhWfMXeZApi8LgmDzzBucsrDsyEvGdLRRbv7rIp/Ek4TLyTkp
pD4FqESGjmmVfdode2ZvQ/eOY9dLJLcEylzCBzkNOkwX/3847ZIkMkwSpmPveg54wyLFBDu31TBp
zzHL3eDRRvwo7R41MQblcwjB4oBsz1XQiyKGuwExHMJ4oXuWfXBcwAgnUIq2fhCsv0wZXLswNRw6
YxmJFiGGNhWSBhquEeMJ0lsYTQKKMSabDml9RzIaWaP2g90rHJZbtV8lggww3uxexu0Do0tTBKZE
id8MAvjtHLVJvoFPrF7FeNSFvs7z3oW89+wdDh5NidMj0LSgabiwAHI0spXPZnx2hA5KyYOVKo/k
00hYu+/pOUV0m/bJ0UlVH8gvWuE28zi/e6RdgLnU9lfVxpeQev0mQyaV0FIRMc+fU+PgX7GHZpMA
qa/6K7/RL7MyTy4Pl0rZnJfs4lyxCmEqSUeTPJ9Fz9sCwVfMKWhHCP1y6noe7gLSj7/hoJx16Oqi
Y51dR+8kpweJDyJQBh1/mGqUSDLzafmKOY9IKDVfWPBXtoqAHl+HjGIkuaDJUd1tEtCNLZhzuOKt
OWT4BomJ0FIcKTSE9CkfChC1M3xaDiu8wscWRi/TvU9j2KTU5wIWkkRU/c6Q7zuSy6DpH7UkQ235
L7hFT/tnhvLSCcbfqyX5x2HKGdWF1frGz9AaNpHsY2kHMw7S4pCdS8SLUJhin9z0T6clssFzGeY7
i8q8Hec7GGD8CJuFDhIti5cCsASDXS7ZuJwlJmqQ+XW8YganFpTnqIUax9FY+Ys2zMZrWH6Cb8rD
pvMBGy5jpyzPF3Yp/S9xsj/Uf/EoH3+2qNxu/yCNdoY/BJUAOIaN6eWPZ3+ecgNwcEYiPjqAN3Ht
obVEcCmEYWZeYHxj+eTtLR+CqTlCAH7ALv2xNUen+DC9K8q5ZvT6pv+jWasEvUENY/izxbtS7Eyv
4RkHU0jke2kFCbVHoF3xa62cn0HyfIzAj8vkPIGZdNzzWwucAdZ2QBVGxN+T97zQjdP3tFc7VLYd
dHnUZ3hCz+4ziwK1Lf0VKdseM7zIWmQoiw/97v2P+Pbq3Wc0SMqJQTYx0ekxW7sqeQSH/WqArTJN
IHx0SOOONHSZdfOXEzLXThTfx2FmKTrhuXdF5DJhZim8h2rymN1EsoZq+kXa9tnAEmDuq4voikSN
wZ5/JaTg5FQLudeUrwn06nkq6fUYuACkQyY0AEBXU4oEYf+wY8DpC8YCw6D5zKjKSVswJ+mBitvb
7l8XjASz/9LsG7BriD8ScDH8g7tw9dFgBpCRV4dgdaEXXFLVGq0JWS7EGFJDffCZ8cL1ROZhPnqN
9MO81Ai0ImmkkgxS0L5Ih6WmPwxfG1R8KzrPnwAnDZ4Wro1iU2RUAXyM22Q1aFVU3dUQQ/lJW1hB
kOigKv4YPQsvEYH2HoJk6azo8NDQGr8ziKZInKvhBzkNAMktgmRVYzNw9WjBSL3evPs08yqsDEjz
Wh5z/FBDERsoWahblmiq9TyAxdOiBjOcko4qjzpb/dx3Rs/lgWHZZWCwVfBkpsjoDNvbHC7qEBHt
mUmqLGxODnhagbVok0uCuGXt5fk5PJjhgQ4y/dGg2CCj7JvLvIEPFlp6qExdcO+51lbmzXsiGDy5
2O61P+77FkKl62KWZR9DiA0Ybd2JcGjfwCM1H+PGRzPCVO/BEG8KvzlDf38JFJ2PWPMZx7Bu4q4h
E0xrcNaH0746t/njGF4BS0BvML6kOeZd3WJW3O3r3f5okTmproy3hAgaNBBO11g23b1zC/j6Uka8
2R2vCx7Kddj2aapj0EIrt3VCyum0qDNOHn7rh9y9MV+khT3eetV/cgLnQbPp0Ps5pI17CDz9UvMp
/wOqItpTV1VTNOTHs7rnEC3LVMptwZ/1pDUUtHEqGU9BqvD7S14JgB3+HrdfaSY8KCVhNLrdUdlE
SAXHXYLyS3VI4JBhUwnVrj58zNt95t71NTRhZgzgDreua0MGZzTAQZX/7nNggs/20+Xs8u5zvHjf
4ENtn4oW7R+82NyZTwtn2oFsRfkKVllNL4iGqzF67eIeYNNP9UjoPn1TXun5C80nQOw3quHARu+z
q6M34tuuCe98x2LgAqHVfcwxienSkPiLfdc5pPQbj7sbNeBjckeQIRURH6CF4eW5x7jzwxcWmyjK
GbmGjh7Ou548xEgCgux3+ERw36cQLouRpjlNsHOBUvIYiayCmm/s/pDXZ68bHpTGKBAmnM7f4cfH
d8Hv4rVA3wJLN7a8fTkrAww8rkK0hQyVC/New2ewyGt6urir7Q+Cg9/xOGjVs7/qVQt86zT7kzR5
HL6JcZxzH56Gl+juM9Fn0AjF0iGPKsvWN2UfybXfGBeWC91QhgB9QZqRUmD1RtdFsycfP8rtu3/x
G4Phyqlc1pff7QRmv4X7g0PxJXBzASJUJMMn1HrAISRUI1YPzHuQZAcO6/rg0Ov0mKHFLD+voQR6
/wF9oz75K7QKDtW3FhqYvIIRrw+W+k4f8RE7at6LI1lEEXnYGjJ9BO7sr0sJU66NVcQfEjnJof+q
q9++yzzd2WXa/YUPeNWwiu02Y7J4IP8M/62qsf71TulX6Z4MANC38FPZje34Te8Pfp+vj6/uwb8E
EEQF1zknjcIxmhT6JtoQk6rm6WPCBnOWViQAo2O46AbsimY8s6tc2Oduxxay3QeVZ4WFQ84Q0kWJ
ImV531cYaGCO5VVv78B8CxNBonN+e5eWVxjq1BIJwvXGLAiMP9xVar7tE+FwpTo33yDh2KyyG7Rb
1Qg7et/AmqJS/46wdLnpp+SCd8vA/DC4LDjtNcs7jrQAeY80PPhiy7ugmzlgRTUskotvQnN72MOj
5bUC1ufXr2/uu4d94w1B3rKLChlnYxQVXYCcL6pUYMsDTmDAFftijzdKZ+VcmKlSAP5VLw8fMvnv
g6pnOPiGNFQGNcAgpfLJb8M+5f4phnD+DKf9UFeGNFdRY3fbfCrPMN1Cx+EG+5pn77ZpcMijtJO/
RlFYz/S6d8HzBHKQX3mXod57JByIyXOE544W5wGSUQ2Y2TGixvAESR6FRO4c7krbnnBJ6JeMPfVw
MKApSLRtJG3/Q0dPhlL8/iHUILaY6q4lX8ZWh3h3QH4hqtLYgygFcbKBFghY6wEmT9qsM5WqnlOE
hHr/MkWL7UOcCB2euOG3o9Xo5+TpQhqKL7eRXB/xafpyT2nLa/j1uFKWZZdoJen8jPCW9ljxQT1o
2f+03lm1P/YdZHo3CuDSoIEN14ETWG7gRH8TpnU9hjlO7ydai39dx7sjvCc6RCf3rOoddjd2SluT
vuiPn8bzp+idGxNNdywqH3OXm165qMcmgSV2SKwZLv5zu2WI3l1/MZndM7BMf7gX/BVaft7sn7oO
P1seITuSieCqpz5To/YOO43sYNukpZm7jbttbfH3CRc/Ey+r5HvwmbdRwaGdruZGdBwwvVzL3QOp
IVPCi+A3Leg6ud+4EdVhDvMiegCrutjD27dwgsmtq6kCnz7VxpEta6JwTkcUapIk0aEDD26L1d0d
OTJekoQkPNXwzGbq7sUflR4T8gCh96CaBKDp441M7I6QVbpfL9IUmNopuhuWFuQUaMdC/ydFagvz
UaB9DIjtrHS2HRsB+F339xkpEGnbyx74aRoQ7U7Ovyid7TNKTNr/e7otlLm9ewPKkAMwR6MB7A/J
JZQqmOJlog90tb3Ya91jaBxVJL7TPYYCMlb8rXxAOt9PL+n9mLzHk4dPOEBwZw4QUgRss3cPg2nm
HYew02l9ESZRx/lHr1QjLjaayNPWbFzc/Iox8Jj7HfqEgCiNKTb9cANVBrCPjwSU594hTsxFJEgv
IGAGxN0nA4SIgQmqpHWCZsskku1gEKfd6JqVC6zhcDFZYKBY47VA9GITriDK9Jmoa/LssCrFZTl7
j4ssD4oMwxaiISJzsp+OrTPvjSkkdNVsmvdqMSHGpjLY3sS4xmerXq9pOTAtjH+dWnewE1tc02Y7
MlG8t12OzvCSHWpVDqpD77ioxlqRcZO0s/Pk/+NUi1Md09R3jMXIdK0plgmipbPTxtQK6CtCeBKy
qe+qHHeHML79OoYZ6HcgqQEiKG1Oyx7SGjMmKdcv0A+fKnWLIIXSafgyIGthEUlM/5srA+lgapyx
NXNyWnjzhs+MvuPuqziNCTVy5l5SrG5tPsPROQ4aJABxGkNMXHxwbn1QBDO36+/bC/o1yogOjCrz
+O71eVzHxr8zkhvytH9kY9a269/GLQbjmRxO5hWs4LBDvDTteFcZnRPeQoz5/onR7+KtFobzjg+L
86CFQcAHLq0Nfa5FNaiuaT2+Z0gML6nuaapELTXQuFt5gMG7wWOT1/rGpJtuvZPYeRvkwRMm5NX+
resx339kI661WIuxuEdGBjF12p2u4OK5rfgbGpOOBZZhQAj3c7JpOzqQn3wc7S1rMwiYg5E0vSRR
KsDKAP0EXobB174no0cCnKeaU01NjI+9lmuB3NPj+te6Pk1PtKJLLa0ebroGk3EhgnRs0y+CCz2J
Mrivb92wPnvXU/iwZD2Za/hUuY8yLLdFJT6KHMdtDFO36d5PIZKnIBrRi1LDnhmToxr9OTCutIHN
kWBDXgKLDyAYCHmeTAOUgVcfTSPXoOiUNDzOrWBXOLTY2X5Rmr6VS/4TcKaz8FwnOnsRW/DkOmzn
nxNF3QWclFbgpMy0bHSglJzsBRmaGznRxRkGvW8WsLZ+zrFEQxjExzBOF3mQnqCxVPFs0BxiMvFw
Z+QuZL5cOe46EGJhWOpdsgrh9eM5Pxl0nafhDBrT7azJvEwZwViwU+9D/TOCGwO9P/1+ecQwfp+Y
LT8+k04dPgBZLmpdtu1IN9wTK1nnuXJR7dIefSZfIiicGtdJb+NF1fUXemWnzWmaMorzyqrFKAtL
FudGmyQ4rphAYAVdJuXihIGNYBzJhjUMcqh00no5xYvRZ89dBaGTsRgBnJjPEZMP1jCw0M9ZXz8s
WFmGESPUW/YXvSvzYJ0TDsfH1+h0j3/C54M7qTjay6P/1EZ5K4iKE4S7iCg0YjDey8nPdmr8Y05o
eBw0WfTHI9stJ09UR5haUHJVpw4oyTnSuHmUCw2PFSrJAH5VdFn+3SgywGsVg5Qbx9nd/ZtlyeLw
sWWAfmvHHShONDdDhmgL5QjXFGqwIWvqPOh4He/AmzZddgSXiW5MPfzRt6dtqASC4YSoAGEWglHX
/7IQ4i0HikkfvZke4Vuhq3HMVBJG0/lBpH3PeYCh5t2n9KRhJDUBu9x1tXuOqwFeB5kYijC5eYI+
PKRUY7efwxolxLZYa14VnkMZXnULn/FX1eOfa7Hpu9NviD1pdh6XgxV2nIRAJgoGedBiA56CSv2N
5NTsEc5lLHxj0B2soJp0FRv1qEaFDzbJwyVVn3Jwk3RERXSCztHZlF7l3fqdHoYWculkur13gIyY
iRtslE9y59neHTLN4DUsyPExbUAGjVwTRk73jUHDF403e6yhRifO5acdRWnHnhF+4k9kuHeX4MkR
QKSLLuuP2yTKceDzkugfXX4PqhEx2WlQV4CZUSkhL+dcHh76X3HwfXIWgooweeLktgj6jzSCtPxW
a2zxMJMgeeIo5fuocvaNEDsIqh/mTpK9FuCd76g3ZNNITviMEdRAk4ak7rTCmT87DD5uHXdgpj2h
sXWXV7dB8kct72BHxjv9/t3CryqyxX8sndmSqtgShp+ICAUEvGWeRBDnG8NhO+AsisPTny+rz9kn
dndUW1UKi7Uy/ykpvYbN+LHs4tZZ9Fs+Ua+RZXMtH3zu20gN8YTTBsnVwz7oS/gFcXs4xTn8qe+Q
yNqFSGYO/AHl808xQ2c9Nlxu4CVbTG9s62/oAK6NGRyj25lC8+3SMbAttdwHxxGpELz+FCqMmFQC
bSuyOp7dH4MdXem/xKBBCB6BJENakxk7Gz0j9fAPj9XH68SnDECXNdiluKQeS6TqJFbUkUEjb9YV
yhw2hsFS9Y81p68Zt/zZBPhsDZgeF2/a2THriKLE7eZy/1VSisMjYxwRM81aBFhxwYkmHl1GbxAw
A4g1eCdfPuorpzZgBMHEsA/MzETtn/L4STyPZPicnVVbbPjoSB2m2x+cTo8XElM7tOwl1/U4PcW3
4uo/ncdA1rkqMToSKADPEDSUQ5s67yzR+vp6KC0sBeOt9+QYGzHNJHgEp5inzFlwyD9xE+XPcSc+
Pr2f5RCLvvz6WvCQvZ/7SMEdx7EelnecXOxHiwXfxwBfavJQT8rtN6mKmxN/IwoDOkrD4gnt7lAP
qv6yKaT3veBd2BP/4LK3v1AqPVODWbn+Ebu1/3KtctKhIXQMfJJ28HJpOViIdfqa3rw7HXzvDD2N
irKLSZjqFM2/iEkHj/DotOff03JdUaU99w5vV/mFNL177BbcYXqq8XLZZLokp1Qfm5xoOrWwuxm3
37Hh3UX2dcKW+Eq4fa1JqeNat5mTy8PS27kfZl9dWfrpmUEvttrHhcMz0vJZjhlu8xHOvNqPzbHY
05cLFs2XB78suh2H7vWi26W+Kt99Yrkre0SUsN0eHV3M7XETZJSWy2yHEJa7n128uKD/lH0iFhBk
xAOvEkhxODphzChcPkZ720XyiHoHKowWivVeAEpcXS++g4gwOJjz0kjAungycCd83cU0bgY8F89/
1Nj9It65IcEBJntdaIQjKhE2d8sfsTOR7aKvMDf6yP1CRtdmTpMROcEcJ5gQSps32ZOwC9Ox2hs/
8C7lQFCf/uVC4g0KiBfGZ8YhHFBJO/X1Yx9Wl/v8jG9mgN7jjhbj98FRjTsmR+F28MNrH0ulIAEM
R9huSUEfn78oJ5DavrCwOLtbTBiHdDDSyZiG1zG83YtQk4Zdr45l2AlfV6hgnRdTiBHdyCioHZvr
8zP88mw5TAQOxzeJvW99w8a3Pv3pLjsgX7wskJ/vcxd5D3NjftcZmg82VkCms/cxR9i0iZq4F2b5
7NrjnxmgFsG18QViIz3UfiA5fNsNWmySsqG+dEYMAbFd2bIACcBGLa+VCMyEjfpFcLTOzts/qt72
brGZ14BSsTejvNntXeLzs9kjg4L7MogW9Io9hIcI+eGGQOON5SHnVNwwpEEKypLfttEHjDTvOs83
aJEsVxNllR/KKZFRE2Sjqz8qCX+YKZxhl/nN2b7DJ+Fbjpa3o+eMXB6w1b9BrPeQxpKoW5LzWarv
p4ScN0c7JJBoC/KxEURR/XhMc3ra3TxsJSXBaTTTdZSVnJ2gQn6RyO0EIDTc1nyjDhhM7mkzDDL5
y04EGru9HFFfm2JAYdUorTRUKnu7VUOkm/v5bfS1Ad4oX3uliK3fjb2MQzmlujPWg8njSeYB8p6K
DDyyjc/Q9S7JyptX22MMOfcfVahkXJSXXqlPmBPeIaUAUJgjWDOcWA6NzCKK1l3+llQV1cedtSlD
9caO26OytboEWx7CsrKZ3k3UMnWOxxPJkxBTfo2AQiAubzE+B2/0m8dZfZZ9Laaxia2Q9/7cARGC
ywAO8oQreVhzTgebbsS4TKBA+4KQiE9BmPKO6ZueztlW7AtKTnurRNvNZ0ZPbwOMvosv0tMNuS5v
bPD2ltmH87Zu/82v2gKEKbPiUhzd5dOhmwJfYDOzKJqeyL2dLHZCPgakpUJGTWG0vY2WF+Mx0aiM
F965JCMdcWnB5G8Idb95mwJQOmbG3XjcwXIC9dWYEU92UTnnSUVkCaBbRDjL15X1BVxAFwDiTqs9
S66TAvwL3MAZk8mE4nmPcZp/3qnzvM7mcIl42pn9XAVvm0wOFvAelUhRkShT/yM9EcMGkPy/Fk4t
xt+92sv66nIi8htaLY8rYbdn95X+5RsN0y4bw7kBJs/LO/tEzUIAHSKy3NbDluL+2F6mI27q1ycC
7kccM5aG77UPW0ol+Mw0g5qRjZ5jLimotBwV+uyEaDsFoOb3i2ZOb9jVPnnztscLgDtnr01ewCsJ
kpaXU3SRCRPZLvf3+e/WA2NoJadCnVRzRrMYMYDePrh1+PQkJeaX0cIzMj17hXyEBGUuqq8TdRbh
B34nB2MkgshjSR8BGplcGxgJ015gDqikjSlu4vgIxvAZM8n06B5LZtBTV/Jepk/GdZBFsjEj9MjM
c2BkBAMBKS2Ylx7/vNHBb9nUWl8K3MbLSmOyR11cCIP/8lBCNKRuix3+vkRg8h7jdbHRJRFgdw8W
sNqoIy/+++BUs0fe+lOQwsTkMH4Q3m3/kRKUwiANFnC/h6yS+YCtAMbzS3P/74nKLUWkPWCNRPJB
XebOrB5zJk0F31UXBWFQFeSUqyuLZ6IwEr12f3Pjnd/LFsM0WAzx17LrGz49+zJ6JT8gKvc0OjmJ
EdRjoayFf0ZCNGaI46JA3aM+bFcp4WEZHq+Vh/FuOb2LYl6Uwcw2fFJEYyDKHrmW3otOSjzciztH
DF1CvOZ7hJKZ53n+Gn1Y8/j3dgxWNnEfovNBDtmZrpBygAUxgkSsN87wRrRS+CoIVeg1RP0R67oU
Xc0KEzdGbUR38Ny/qbbWeJdC8HxxGxEtB8ULHSSPF+yJkONiacaOMhdtlFjAZXhMB8ncnyFTWz8g
z4D9UXYXnT7Ei9pigpUNm55+YzTkVtZxp4gdaxLCFX4Cog7UVS/2OJb0YSXa01tw7m83G3QLVnFn
2lvHhnkYI42EkFD6UPqw8L379gPjf4lQygRY18ZWcENyjY0qNwIrIETvkBFXFsqQZdJ+43fH5nfw
f5ETilgGRUHxyAELTPSncocYJvOKSZRDDAZemr/4xV/kOVX+Qo1ov5bqVj7sveAy4gVbvpeLmCHJ
4a7rIO/5ott5DOEqUO72cQSsd8t9tMf8VZDZjWkQJrCSYBPCrHTk2+IUYButAjVDdc+yGz79J+9T
JXoNWc+P3/xwjTn0V7O2+AvSzioIQSMNKkCuOEXAeCMonRdfiHRGY7XEYoGQUXIx9jMRCh+RhotL
C+m3DKnByzN4TvCR43mH++wpA77MQ+XckhdC/4yID5E7mwNUxY6GvbDrWTlE/TGwgFejXUFixg4V
9CMEP8XHdOwdApUWgcDrIx3V3dWKBuEsMZtrjmaMNzQyHhUtPEoe3OmZX/6PepvYzNpV19+p3v/A
69GjPL1Oj0Rd78qed0qOuLyDIJjRLJI/oRHtKC7NGzzFbDEjOfYuo3WF4+9Y2M7u0Muqmhw/kShM
WiORHaCZ93tS2vlTUTJ1GWqB/I34CcT6SAMvQxnn9XE5P1CNNekjVeMWICcyKxNNBtpENTbYbYTD
wxORKf6V6KyGPwyrzBYsR6WUhYj2BNE7cieZl6JQ4inpiyAh7iwgBNFrlvcnoXYo1H5khMwRJqwA
7mNzOsf3z+9DOIaAD4037n4+Iia1npmgKXSBr4lpJZkseeQypHXv+80K7rzNp4E+ZovjWY8IwPsg
+ATljhgo9qSX2tlogQqRVHcJkcUCy/+DYLIgaWMCwM0WuLqOhmcQcC4xVDOMjw9YmaF1D/dIepHU
/4v62F3chLE9MPfOkA7k3yAh4RCtJDGM+4LI54RDDb0uwu8+asOhkpKcNFEHVmbOGCcTHvqPwJjA
TgWwU3BC9cK9jBSmwFaedImUUSFNB0jcrg8J6ey2Ty5wK1OYeAtqhKhRJCoMhkN1gj0kUkpzfT2j
GIluxALHSPNww7VDPISSYkIuz7jDqKIvKkeZYKuUNbjkn0SH3fVShyIBghJE8Ifiby1iXbTGKaMW
GENJ6DTqN33cQj6qHRBSgtgW6pdID1em8EpihlossDWRsJXs6F7Wxojgbcofunz+2RkKvoAQvA75
azrvDZ8TyaNZPUuMqiFxgW53TV4gNstHzpu2iFFiBA0zyTkPiwobIFnw/VO5I9qXcB6Xwc3BC+Xv
b6UliEX8Y1xhW/kHl+gP8AorqGPyc7DA6QLT8QGkQjuy4zk8OzmEVfCfAREfp6RxnDDGip6OocKD
Z95WUfNe+uc3UYv67JngDOlrEy00J3UxPKN9hxEMmFCaEP4Kxof30qQ6YeCW5FxU7q3EFLhuHZHl
vWRWMcqw+9IQllwML4276Ikr7RJV0WlIphjeeihxVH8ITcXuYLgMxRbBO4PFxDEr2zG7Xyx72ClV
qAEQdViFiPnEpCMxjT+8bmgTdY7yHTZOVCqc8J+ITKz0PPiO9S2mFIewkgM2QKeyZDv7g95M9iIl
O/faIRC3v4jPA7Hkd0WKmd1563dSjI/xd9TFXTJSR+i868EhPBCJIcZs8PwMylE2ONrw61rr3cJF
aLhdhnntApVR3v+O//BwMo4AeSKPLuddgkz4OlidPS7P7SBh2T8XoR6P9d5nix2cg/s/ZET/5Pwl
jCdYiPIJF1FPHJYrC8SAmAiQjN7JZanmkmN8Hw37xtaIUd0RMTno4OQQFe593hphZ1KpdpqIQHNE
lOKikQ+H+he5BtnszMdZclcg0d0Vu8qgj2ZS73FuswMSGYVgHkkYW1wfSS+Kh6xJEbF7xvLmmz5k
6YebTmKTizbII4bAyD83z8hJJukRTsQa/SX33nFeB/WHcgt70J+w/lGKPUm8TrvwS9FxzjT/lKtj
E4XrguxQ2fS6iFlFHYI+x0MN4sMJsKk+XCFWanfHSdHarLUA9GFxBZYNzr6QS126lFP4zJqA2gBc
wIBmmT2ZSOsIJgYeFjOPndQGtyGP8Ru+GJvZB31qU7veJ+OOPWV75AAQiSEq9GFvKv2LnLqmS0/d
35UnMjQ3HRIJ//Ii2EXeSIjVGIaXp3/6pypemjhkE3iBTqzuXWZPTc9wLzRSj+AWiI7CZBO7gz0o
dMr0uBTOQyQr3jjc+eIRF0n017sT86S5X7nCZ+81eA9+kc48CJIGeCy0Cc7ghFQMIRg/HAC7OVvC
kA34X/3vAYICssKTQSwUA9v63RS9DNBhTKvZO5YnNB+MnLr03mE3gvBwlBm5njN6nAXOf7e8gqaU
38kXfOzJVWolgHLXsoQr4gJWNmOGsN2AmkiyolD+fFiKK1xaK9Hz04rKfsfCAoAsiekEOHJoQNjS
D77gsnAIvjW5/XWlcReklVR30jssWDLSQqiSAfghMsFE36CkEOIAmnX/SDfE18Jjn7FsYEmKu4Vg
dWJjpYb8PL/dqxJwcvAUYGb/TaPxYmIzxM/C05AgiG0RWi4sOhFhvAmt4MPX55R3W/LR8EiLT4js
TVacmGJNjJ3GlyeCSZi75OudM/EEqaivoXpFnt7rTXsu43wJwqOnZRaIS1M5IGVuqGd38JBtw8we
rsKOe03Gn+Y916KPEp2TVlYpdihxmAodVaWiSf2gSX24VfR2NhwmFBKkBvUu65fTJTy1Sht/nGDc
xFcpFtFuiKUHK0U3bNZJURJQ4nZ6rYjnYqaGkBHQDuWM+YwNUe8ZmhHHjBZOWS4zEFNisYDzDi5A
qetkk18WzLjWIAl0cRu6bu5ZQd28cHAZyDu+5IznJosasSk6LYNNWGrtSw+SwPCKEm4XIxsGe/rO
YLa0VgynraM6oj/PYj45Nbp3RT/ccVUqeOHO05yJC1jtAG75hrZ3dYXLBo9jiIez7ykby2llVBac
6wBrvjxKHJl0ebOaRz2t/zz4NZ1jrmTsMsEip+aQLZ9xNLZaTkjIgfIO8pTpGfZyCUTTCmM7xaAv
M2GZQmuizwlm/EhgCNKCcsUtyhmE298r5EigJKUEVYfrrgcl5kygrCyVKwPaxUo3sH+0DJfYyJVC
nmidjBWfXFzuv4KdykLnZMKitOWz3BNt2MqsD0uN3tX9lY+pWuBg8s/TBUHM/peoHoJODNdyzQEh
KfjkR7XkoR3x53SZDfnBxu497JFUDiwGHHVi4DIjZh8iQZGG231NivJhT0xwZTBzR3Vvg89YG8OG
+bDbJI8y+M25gAnrvCjwwFy/yaEvj+PVfw/RjxOkrTmP5a3mu6HyaUqgL+hs++0HqWpmcabTRuLm
f4IWkpEPP/lBjtjim+2z2/jtNiSKZc225Sum+4GeHN6WMNrBE/79nhLXgw1fBGtZjIADPjVlMRC+
2k3uiIBmmq1jBtstZYGrsTa9ID58CxbD50ULZwwM/iJEDdd2w9wqEHZYR1sJFn2lVwM/P+3BkBXi
kxID2d6BvIT8vLP4/GOOdMm95ntwoplwGIYQAsE3NPnYk8u/J5xf/A23OnInZE2bL7OtgKhABBkk
hPLtQZfTsuVLkZK3EjX89UD4HW34eTs/hHxtT0UUjX5vpgxJcgQxZ2MHP7Eky/fJcyKhwlJUS61D
JPvRdo+MrkOLltYxU/Qwdg/bpdojkR2EQjxlT7eipGkFJxSBIC6gCTTSnDlvEEcwkLCbbsBRQTsH
F+faZ/Ife9yLcGRAt+e/B6g2+NiOB6nytqcegj0b0N0Nq3jLKpl1cj176qAlyKrqiYSS0yHnneia
XOlDREHPbneKruNjxruXr9xw9yfsCrBkW8uBqwLDAJ8itRAUNvaCDKT/52RlsWFvKr42sNmGDTnk
W8b4lPpcHfDKU1pvMYwuxU4opkQrOC51FPvsMGJ97LjGSDwGir85cgyciQ7wSKdRo8XmNnmED7bm
4f8HH6+1P9cF6VGdoFrCv8z0fvAiZuO6Xhtomom/cgmMIpYn0xH3MCBXCzq92jeGppMjE/HtAVO0
+pHkdey8f3mAxmPSxMwEYnXDkMOSBH+jp8Vgg+8NxxwVXcOegt8gIpzk6BBTwDyOM/0RliYk/N4U
gezL3k2ktSNJkiN551kuewNqMEiXQkOCoiF/gnSF6QFq90x+F03qO9WnbH2A3oZJZ2O/eEoAMU9Z
muecg2YA8RksQvl944nkHt7dS8LQTFftf/awQQYd9r+Op80X4SHVTl4T33CBD1pRq1TLH+kkFPnY
vIUs+2ciSNxz8uVtOrh/ROGZzgJSsWIX1IL1zbPSZ0wWV2T14bgQf/pfv/vvM38GSNdpuSoA2QdG
IRR/xCF8C6PHzGgwF/xvpPkzyC84Tc2UpbZ5guJy2rJAiBYwg93qypG172mcPez9w83Z8sH/2NdR
AIbvCTJGSGcovxdWYSydos+qHDBHjpkETxq5zq45O/gPgg6AlxHXxRxsMWEeDhXFwivG+0iSSP52
3Nl7xbkf3HqX+asE8AUxHcXvSHIHjuu73407YzQsn+U+eWRKfEc5EB7yGXggdfohWP8Ghrs+pmr/
22dzg7aHtUWNoKGoa3p/4N1lfuVUTeAwks8cx3NIKQfZ+PcLaOyUSERZlBs1RD7P5G1uUvGXbQZ0
4Ize8RibEcv7sPrk3bTBWAdQuKKkpezo9K3i61h0RvFhSU/4cgyP7O1aMHQqTT0TwEeLpm7heN7M
K8/9N0uWS/BGC8mTaHFNWsmnd5y+IGUrFtrL/1KwOj+eWZe1Ar84OrtMLhCu/uzGiGPuKAiumx//
KWqPJTHtGt2HH4OTqUoYhGs4NZBkeWHALEz9hAMDNCTf/6vbDpLPgwuNY8GXPntGiJqDA2CAWIGG
KmIEc7TfEn6LdBINJZylS4i7tWrZHALf6E96ZaLBZYqr0JFPj6lXqck3idb2wLxj4gDRumuwnZwr
tyUKLO9IwWnX/bPPVM4j2xzM0oUD8YTctA47bKzTfn/odxOkaBAnS3p6W8PdvFjuK+8OSjfkIIFT
2PnbjYFQZdDON/pcK9X5bboHiOGN9J++mu0mxs+GewWzZ84vZzxbIuPMjpgAtuYU8xu2FeH9Kucw
UYFU7aQn2xntgZRtAm+YTI+mGMYPf3EoFDoAei9nvFkQ/ihkxoJTrZ6Qxk0dywyG4MtXg4/u7pFL
8uPeTKROigPlpGP5JbgJhWr5t7723sF/IQ8YnTJG+wq5zlEKLkzdoVG8gBS3mKrx8F3EBKGebREB
//ILBTJyDHhkzgfENRwWBY476DqoeH7gpbdAdM0fUt4Hj6fL+cXqlRAR6U0sj1uv0SHMb0Xbe0K6
IIx3khd+q1uahA6LrFPcU9hWxd1wZoX0BXzncB+cV+ILh+MPGe4lpxyFrDjaYUAMfsSLW/Gypw8X
p6Q4dZ+o1dP2lKYNEaHoPxFXpK31hHRnSWRlH7uSN0FWXfTPAHEitTN8TJqre1nhxiDHQAIOy/Nf
eBSZZ4IINsgNZ94phmFGvOAwV/ThKaOFf3AC+JCZ9nZld1VQGcLSsvHDX8t/gnhUKEQ/2XdoATtT
92anzAxuIhXkWUNFRD6MknZcLZciVon2gk1N1T1KcSQFD5oZSfUXFfmjGLWZiNsh5XJiDDmR1EiF
JKCkFGUXZZlrghAXbSTlz7+kvoCavPbVDSx+sifj7hFWEu/3WInpn2hLb5DDGWRW+p4x/DhvJujM
CUlpKOxq35RXkjlwJeKi9QkUZ5AH6GrhQp43JB3fqUiQMYwoy3ZGjCzLlXW3fU1f00P0ISmddF9G
bDnfaadAuQdQNr1Of1cPlhfchWdSENh2UPvtovY73i2RJC3s5n7Dx+KETohHezP7j9OXTKc24S7M
NGoHx7QBCCuPbxvA9v0uj5DU/U6xzzpA6Z4Za+M6RxwQitDjRi7g3v1wRK3fqEtkvhRxkHrfwEab
7sf7cUMu5PTjWGq66CPfVHCQM648ZRcBtFvDVqLz2hv+K72hRemy7YtEaLfu/rMSZqJCkwO6AFS7
vx4DgkvpQRGOo7pm4hwK6+MG4SoLYZejOmB7oW6yPJ1Kh3YR5pibrUllP9MgM5nOQ6cHgiUszyX+
/Iupgj4o/5S5WVzG+wE7no9hM9DXCM9FaoG6xy1Y/kcqP9ow6qRkDCzHJqtReH1AQ+kbUj1LrggN
O2RdIMDwyAOl9mbEvQNuKvwSj4/UbO0+/Ptc+qHChefYH8QK/5yC97+x6cmPYtyV3VqVfMhzvwlo
JVArOnHR5Rcf/ZE3kXenzPXytpXJ9dh//DoSclhayDaI+08K6TbhjTqmRowAzs0TJXG3kA9WT+kw
n56NpKplcSa30b+Exfa/g1vLrQFabCKWuD7iW4Gj5eUdL5VpU1h4/G7xnl62qecUsLzYcsz017+5
V9pIF1fktAHa+YEPkYWetNkPY+GE+Tyh7PO0PqlsTu8E/AJl26GB5dSKBdEm0qc8sGJOdzmOC1EC
IfyPvBD15oZdU02ewdPhNjEma0IS5/pJf13qJUusNUUT0kE6bfnSVgjbkM6QJY2IRX7hzmqcSeo4
pRQZGle33f8WYpT/xlbvgg0F3kU8oMbd/wYyHgVi0pkBNaWAHjva7e1m3HlK5EVDKpDcIgEZjvyw
DuWASqMsAjyysuEROMSRvmPVyag+SMZmftRM4KsTIqsX40Jm3iQITO9fMEs9ZEfLLyJC+jTNQ/Zd
6ohsUE5mzyUrcftlf7m76OFTbxk7sktd0H8tuL8vV6cKzPN2bPKoc4OfMYcbJa6RTlr9CQsgfqct
H42AjCVBfY4OCEPOTPHHcunBxXkK0Pehltnu2Qu7DEjq7DnErjAeF5qvp4Aa8pgUqPD3f+o1Oaff
E/wraChpRngu73dXOkk02Evi1zjJFk6hKDaa/BEsAUANluhn8GVvRtuLTPNDuZtmI+niR3V0wasB
3//lVtXTNWMAXAOg8Tw6FIKXHgNtYAzbGaL8SCPgQsKB0wmrtGXHM6tfu15KJXQLRnGLllRzEAAd
a4pTfbDgDXL/bvGyPX58XCW+ZejBWWAh14wj1J59eqg9gSAo4LH24hdzT8u3axBFJ0JM+uxJoKHr
xKe60SMzk+xwSvCRyenVM/DDeFb0YYQO0AeB0yBgrj4kGG+lo/FpQp0YL0JewCb+3EMtxIUvqiAa
d371FcE3ATmCHnLaj6imB+fkvEJaROF8cZys5d+p/OqNFHIgQVBqn/ia7pgvHx3+1hLbGytM5JSN
Z3Lw8ETXnAusMuqzuNyyy2DvOvo0j9T/r/QH5rCckIBHCWYG3UJU2DEPxstmEo8eGon24VJRAQO0
URBiIHJGFw+CQuSLdIQXMjFYLZZnDOgGN51Ze3acKL67IbwSNoiNgiFDBMfwbzUbH6OamWEUt8VF
DLLfIBo5EEvBWStPm3PmX7FGIlBILjxmlkO5FsjOibtyaLqCWtJzENb24OUNadcoCRUgl8calzKs
bFbHzHoCVgXUhQG4A+X5QKnA7ZKXhDZnTbFkSbAagX8Da1CNup8AC8mONcyBQat9Gz35cKQuAGEX
XWI7pq3h1de8C8moaqD71pRha3+SYYGOSIPEKzLh1BJ285tr2QvPRtLOFpyQw1b0bZJq+yu6vc6c
8/a6voR8V6QSfchkPrQLkuVGbizlE1qkS2BljCKrAjdJjJ7gS1WwuQRX1upIo94JGrRsUrSdKe0Q
pjE62dcZvfPp82j+yr+PdV1VPYqb8vrnANvHyBLyBVdez4yBdkO3Reodo0ic4uo1PifKOEGVQ9nK
NHMyTvr3t0vGXtlNP7n0crQyOY1bj/LHP40EWFWYn1PRCgqz37guQXDju/eiVOSmiPuLeTBxN2Xn
21apVgo1/0iJN1v+x0HsQkZ9J9XsTRrqZz2VdKZTLkwnEVYI6w4TJd33BBPsDjvu52Yn567LXW5k
YM99BZyWkAnSgiVo3PFtOu3hV+2urRh2RaJqDmTuSJwMgTI4tMk/BpK6JcYMbuxDOSn8yjm8scXT
JMRtKj/Jo6Ag7Z/HDfQto7JyspMhQRjhwt7G9dTsHybVfcpyOydVqgY0b/BYLWfeJV3nQYhT4yKJ
ELe7XshsLOQif5kZxUdGoK2GB2QlOnFAXdYfCgIPA2oHOObpn4CFpbHW+mN1Lr7V/qnNl1oDMrTA
emKWdsL15Hbv+kiKEHW4R1gaYnZcjBboGuYvvudA384V26G2vmE4kFNUwouImuUpobC/OfyvDXJD
EfHkZnkJHEe2HyqlUUhDz2O3QU0YqoVGJOCP9XF0txte5zKygpSvnkhymKiFxo0JW9cwAfO2vjgl
riRa1JAaNPfSz2PX6yCLLGAJXJ7kb+z26HshrO7/7kdPtsRsp7MvdjKSsxicRKIsEgFslZjrq0cA
WYurTZz6KxKfLT47KR8fEpAvvoFWhaCyhDF2JAGtFVx9rYiBv5C+YwO/DsnR0evLuAH7TSkJto4y
hS2Dj/PpXwlaq8LWn0biFXYWvo4SiJo0X1DzDl8mHvw63HTRlF/J4s++zDAB7l09gsM6puup8Epr
seinEb0j8t/3TEaeI5WlWf9rjStk2g9HQa+DL1HKx260FX5FgZmg996+5NmqQLxBcPk5xLL7S6YO
b0YchRIGwh58cjaAj/Shir9F7E9vCPmWbC7OI3iOLsCM1oAYm7lkU5FC5c3ppgxEY4AQXNOoTm7A
UTSqOmJNg4AR1q0QWK1gN55uZIgCr4RZQRa6R1bKyKu0O+ymgAw9PUOhJWC7M2WwXVzz/DWwFFeP
p+7EVRh8B6I2veiunjUzHYD+i3OZcvaetDf0v/SAUh/9eGpkakSDxuE63u9JlH3wABGBU7O/SEAm
yjgWjz5ooBcnOD8TuvLZk36j67ZQ40Ijh19w/yctLL2zBUuiuwrPHYO83zb6wdva92sWBwltz0hD
i4MVMXikn737wmhIBMg+fxAyc8RjciDVZjcw2IvXWNol/QVtFAUqGakE1wgDyl8kTvlDhA+rLm9T
ZD28/pmi7GB9dUhNxuyyVQlrYhMJOdAlW7ByF9G/DwYiUv5Iia7BCfPJczuBS25gwIdybxZFr09+
A7c1jGk0OvE5ikMgCy7VX8DUi7t8Dy2UOdhrgNmQ3vW6ucUn5spzOPbI+GeCTdoimAQIZHke/NzH
xhozUPeFP4XCjT9wjuLCX8wtsA2+DexCI/somvrT6WtJXAhcFiFQfyxOO31nZHTlz6GvjqvNJVdQ
jrUBhbLu9DGkZqP7vg3Qhwpp+orwqmH8BSqqQuc7PK8JoKHqf6fH3Fp3Y1TX+4EZTAjZ9DDU1NPg
F+8xcWiBVlSZfRuI+wzMnf7IOft3/8ZyV2JCG4J90nLFIkdydXofLmm6KmxUS6WAuvU+oEFBdgAX
+DGmuOHPg27V6Hd7v/jIoKs+7SLW3seYwqQHxxAt+seICSeHYbX8Oa+FzUAiniqSnbAi7XCCaB7F
f83YxnULCcqSEa1axyYqGAGsILK74fVgU8ohFp8p8Rnfxo9+aGZ1aYOYKEC9iLEyvlBgUEXSVlJK
a/E9XZRHvDrcN2YAiBFq/POUAFHiuFryH9dQJrX9Htb5O5JLUA87FA2X+L3BVNcUYmD5rhaZeFf/
HWHjCIju47qnW4BP+8dlALFxKXersI2Ds3cr3nCyzQjg7zPao40fYJZ1Pqgl0INIcwHo34yEUMUl
Ca/zBHQjsR65i1868ahj8B7rUpqJC/cEdrwg2jx4D2kYDsP9oBpgdKEgvufnXFuycc25y9x2POKD
62bndONrVGVi72y5DaZ9vBN9fHfxiGrevxUPLgycMvUf0JwkB7DpyU7EGeRveWPgt3jNKTmBwQuG
tLLnWETastJJ+UXs2LK1f8hE0Aohd+URq6SO6fb1WN1KErKEGPMwMDsdLqYaEUsQVcWDIswl3iY+
4mghFcY5eXT1EySqSM3Js6QlwqTi3tPdkGjfdR3BBIU3i/22zUph/TRAjwz8GAHwU75T6Hok4wfH
EeLYx+TUkNDiPCddqinvDVwHJdgGBdkF8k+jj82X1omIO5hrM5DsALyGfIp2D6EFUQbQwf6hv/da
IdNrLwF7mDl7h5cesqaKCRIr9AbZbwbs98b7jCmmVVjzDnkEhJIVTw50WlNQfpRiP/KwhDKR3EOR
fH/AAHJ9IJ4ALbyukB4nSsdhd+TaymIaHUBhGWwcXGDOV6/G785uDHV3Tz1+L69Bb1CyjsMPrve5
ulJmu1JdAWoA3L85d04B4J/HDeAUAKhT/GLcA4qntsIETxgj3m92dubSsGOyPy+RQR5C2GkysaRY
5ywYC3JKEvRZDozX3ocBhd/x9JZjVUVns2BaHmHMv9k9fLT948pCjZ3vP7GWN01xnrR5LWPicDrs
hIUzBp0Zx5UyvFLSbBoF9ZcYxx5MBYmZVwnFP+IzoQBW26ym94q8AEwCnFX/viRp6i5OvHDHJOH5
zoXq5Wo0H8f8dwL93N1cLEIsVQjvgMgX/ztBHoFh7+uWZ45g/AWQuPAdomDrkJ/zdoqNNZLIyRaz
lUWwNz0TFKdumfKR7rLP9IdaU0I4t9S91ogYzGZ2WR9g2hjs5btkjyY9sj+q6LBtCBS7Tb8EVjLg
lwPxcbChBU3+nJcPd8+AMOSzRLzYBn6yNQKpXJuel+eMunQ/JKapA+ZRvD0mHju7n4NYDEcu7h+o
xtO6vUBgeMx4ZMh0Ow1FtnhAfkj4FDmE61ZMca8W560xb5fjBU4CCo3eVBJbRAWu9QWcwFJCSoO0
XCJjleOS6D2VwQFoI7jfOypF3lpByJVkVoJIAc6hbz0Tk3JJ90TQeLwhxk/zqUCL6VmE5XzZ2GEq
sG4SrmGSOO5Fn2EMWB5SREoehByLLychubncR9ytGIkNXElVAUejS+hGlEdmajk8Mhph04m8QyS5
gVkiPfH7sHV9X5nOu5QfJiD1/8M1Udqp83fRjvbg7qJ1GbtjIr0kX3Het8a6x6QAxnWulf75DIxP
FB+vpkoMb+xF3nFFpunL37ArQR0gwkUaT4WMIUV6RbFcIIKd1asqGFsecsdEBAFKeg93q58kRbYy
3Od26w80YqiFiCwpi8H9OIgceiKwalq3g2cgxQ11VuCmYRNkO8MyefN4DswN1ZVCyZBwHaiL+NKB
yWUTZpHSnlHOw6HyChqhEJDSV4aICpOEVmA61ezxObmio2DiKd2Sj86ORJ0rBXsV4CqaIFgnWgqN
K4KdAAhO0MOkKLBEhUWxqanl5SfvU5ndmmCqiBC1hKTg6YhbiyQMBSX9c21wSTosW1gBB9c3qk/g
WZv7s+Gj8lPI9/bxRgD7Syo68asBApyBaBcsD2cN3hpREG0YBe6E5YZ2TrgRfj7aI95JjSh2T2mE
BU24DAdHBnsUnS60NS0yE7rBGUR/sa2C/UgIB6BScQMJbvp2xrwd0dRexSSTCXAv70QoCC4XHwZS
pIDpZ0me2WJAa+8BW4gB1zloI4dGuT3SJH7BoFMGqZhg2Bp2Ua9qwyvY7Z1nZICoY00Q0WVaoZUt
Fyfg2x3xMQ8K7ipFwa71lfCxRsndZp48JPBSnSuJ1bvRauJTpRJFyPEFK/JOqdXb/Y+o82pSXEuC
8C8iAo94FfIGCSHsC9F47/2v3y+Z3diYuDNzpxsaSefUqcrKyuxvAUVr1NuUnKDAoBhE1OE+ghPm
bujDk0vSOu9ApPAANN4OqR85NgcGzMrqx16nKwZCh0XYfH0jRqQ0QHWZq+Wm8AJ4CD/i+t2i64W+
S+fT6c+XYNPUlaAFMpyWsbwBBSFGVTNusvVLhP3mrAKfHdY4vteHNml0cSkCPgSkfr/TWVLe/bRI
cXBrJXEMjSU6R7UkRI2JCZvOZjBZgN6w5LkKjA0QloLLeR++Z1z3YwmPEy0oxOVgc5LCD6vIdU34
eznYwcO85ttRvW/03/kEwc0yGugT1wgkpdscbtN92hxywU/6jTTPKQIYDnhyYFYD65pf/hC++/Qx
lg1QBwtQHeTn3KPKkCKxc+iLb3+OClghPJ1jpN1hAK8g1QWEomJcj48pjzIhnw1pVbOa9RxdyZo6
FFXUkuxuto2gKBALqvzjUAAvY3R0Cx9oKu7zJywQWVByjFsbbxdKE/PqX9qIiX6jCaxk3cRGMoF/
rZkBdOoj1QVjCCBoTUkt6wgh5Eg8x5uBV3L34fhbmHN59eDEFmOha/gI1roVj50NLX+J5m7czPSd
aZKhRyIWADV3I0SvFXHFS4A/UrJj2IPoLTl695ic8S44qJLSq5NpiZfI5tE00VyhF0L+aAB+2kjZ
0JV1PnNRt+pps41T0pp6GCnbChJBDFUvPvEre6AWs2kdIMX27/4XRixlEOIQcw6vBxR0FgHmJvQf
N5RpXxQ5gfGXd7YC2RPKYzqvyjZCsZ3qojn9kpFi+oKzGoLpeJ6Yblr6tKg37ubMBft1pdFeH9Ek
Qy4ZmJWCcOsgjr3HHAb7NOZhGN+BB72HgiwXBnnXi68r0aYHPOWK9QYFbHJ0QrzdmHmJOY1rAq/X
Q/of07R395nU/6C2wn1DVMpfoyf7jfYpl3WFtIygILKZmiW6o2y6aXNNt34dk4ErAsPxGtpyQnUl
LUk52tM2p0N9nu+YeMFxavn0JwGYU0XieKw5iXeLT/qxybNggVd43vu8NqwM8QXnkYvaTmHLiMcG
qxAdKByUUInF0WXnI2L9YcyJkGUdrTOmVElikaD05yyR5YcnLcSpSVxWxGCvTDqrbJNVAyV00H95
IwlPV7g5TPXoHQ6sFnH+aEFR+LdirWAEUW3xcSeAqHxGXnjEoQS5Sdan/pRGHCvXbpqrcJdhR088
EATHvkMqFxf75S07psxfTdxqC7V53bYv8v4altlkunMAZxgOIfcd7dp8qEDRjRKcSgDd7Irz5BZs
eGNp5DbopzRM3Zr8i+KsOP/U21fk6ovgfv+klHNaxxKARd08kqWAEtk4HsMRh2zNdXQADH7YQG1W
Jj4o3PED2jGIEaRvvKr4lH4JxifiNDwX/fegfoYfTCZMNIINamDQyITWRzH80H8DF5J98CSJ3vCD
9QEBNE994jypEYAUadOHuX3070A4iRcv8q7hGFr0vx8ieXklJPtcXvNOwSQBG9MF5OTEpw/+enDO
Kf77hWSjOLzOV23iy5UAVOgaBE6jo0cgAb6SUyfsfeyxQdTcZY/25miV+0+W3t8rOzsr0vh+KX93
X2iEo8uMHIYA8TI5JXoUZH1IMUvz+uhficanP0AUjwVDwO5XhjKl2Udrf+1zVrMMUV7nhnz/rR58
0FYrfNCaTpVovfNwwtjPq0sMrksgeN7dx3Y7fzC79RakoVEkNDEpcAQeq8qoOF+rDpvEbbIqtRCa
M26FVlzJfIzrp9YHvNO7vxz48B3izjk5BLA/oXoDqZb7ddY6VhFfv4A+QLcWFePCYDqN9dhlqZZw
QF0BzXaSbGdt3riVOCPNLInfc4zyW//K83fgNonDB3+POHEkcqA6wrAgfofn4LJAWFPA5BZWWA+h
9l+YRVA4z8xF6jNcw5TBzt4hDKrJQnyFiLf37pWJCCY54oPddIi4ItMz0Uo4qjnjfbryarDhyyxf
7kB0Y2fsUy0H6he0Qo/4YUoDFlSCU+TfmkSzmWU6/RIlNeVTtDlVXFkIKKRVgwKTKifM2rIZnZwv
XbSBC7Fu4x5DKO94VTTszM8TgGMRWOvKEnPximEUsiZh4rEw9UaUeG0dVGQMv1jT8Pj0OH5wgvAv
WBCwCdgKVB/IOcYqWRVP+VrL4Z1VPYC+8kHothBPnnM0F72GdwrOXf2/tMLlj0QarkCBtPbv/wjH
JdTn39S5mF5c6DYlFe4o96yO3cZnjBcyobzkYYnhKGyvEasGOT47uZyvbmZCYv9wc3/hM9elKQbO
X++dYyRY4TDQhBf2g0DOnBu03b40Pywj5aiJLzHjCu4lRmSVf5MVAPablmZckNZ31wlzYjinWJwA
IUpfCLg28TnnuJRBA2dtcBpfu6icnhnS7R0CfrEHCPzETDoUwwrQtQLtPxV9aXCX2aLTBg9em61M
pNXvsM4J3noMJGxPDHnz/N9Jzl3RA82QZgXKgByS4Z+aafmVQgZ8fiRFMZbvtN3fHOdMk/zsuCSb
AY7EM2FgDDeWHMY0jQzORDI2Mj16EmbOus2ZLkFRhh3EMcAisOsYz+r3KdraLb1KGtsaENI1/BS3
W5qG4Ry1iTDexlP40iWMp1Ms/fgzj8da5mN0+fmd0Ar2xppYp1zhcEzpNkSnWasMMEs3wB5jiFps
DflyOBz//GwVl1kW2gykr18r4flS542neNxqmovP/bs/XAACYEyqrdgyEIfoF2ydHCdltr0mG7Vi
uXa+XZ4FXCiXmyf0hvg6b8nL//8rz1HJzv0kzzUCy5Xv7N/PYG/vgjzLmZVjaREP+Nl+9l/bWjv7
95iwMyRO8GFwVrBrHomFYoKTs8h/T5CfPHW+5CP6difPc60d+SOsAh6muyah0Vf4ux5tzrviRgsO
woaVH9Dvgyjxkm/P71Njw+Mn//vwC73ov//caOutMx8Xal7NelnMMhA2PnSexFzAB+vg320p/T4Z
D3rKTdG90zDh2mIjMNWDDTo2J8xMEQZp1MgxjqWFycVvNOmNtlzOApoSHn/vRTwmYupK99Y92dGw
0bAS+PqJV3Lt3IZk7+QH70Cqh8uGgxPAjRhA1I6mTIoFnz5PWqtIawkHuvFY6QRi/OXfCpGTCwmj
loV2zdOXLPmd3/UCzhf2EAtmmAC+O7ETD38wh0ERa6G9VyRzBjwZwz+Lx3FCYJIxZZPD+sW5OW6Q
gNc4BeQxBodv0oOgQp2tkX0R6ShP+/RHAO5aK/T4z4xuNDkhLgHVOZNwq+AUNzOYy4NJdGFkl7kI
mgFxEYQqXfW+4CZ02WODXo17Y1i0Xcn202JaYROLMfxKG3YtM/Layrx6lXjLxIX/7VStMz4fCA0S
/sGOvfoLVUF+CN2pvGCbq96qV05fTML0ruHk2QG3hB3GPG6Fzg/5HnGJad50t2A21Cn+KeytAmPU
4GdfYSKUxlDqwvsU2LM+KpVsiRe+Ubczn1M5L1Y8PdMDYvgLpeHGyM9TeNDHgTyW86r9aWsUDAFo
a5JPIsxonWdwD2oxXFp3xripPDgYj2aCbBiSB0MZfgRqbaDZdKZLWYj2wCnqVIIHtIAbKArIW9iM
ilMN55p/MLJH8TTWTiJr0ZZF8ddWtqTBQBkhUKOSpTJWQ7+ZypkHR2TRwzQ6yku1jhjjxIuhSKpe
I5dg/bHtFWc+Laom7TK8IBmIbI0iKFC0l+x7UPg7eofI6GJiyzixNHXunpGyE3zdhnXC35k+KWBM
jmdWsurtB/JjNEY7OsrML6LRjes95wTfkuFkyYTmoXVAWeCCucspxgB+nxw6twxJH//RbpCNMJfY
WXPNB++LZQcXxcjqHec7txm+2pfsku0we2qEZ+eJEUeNcUkdJuRa3mR5uXF4blPdjPGDuVRNrOpe
z0MAEe/DLEFf3iQ6zbXMdcCoUS8yEmrvJN2E5GqHnr1MKiax8p6q+yYPf/M9GAMZ4zN59QfvDsZj
nV3n2GUOdHDsIj5u7a0z1gsqFfS2Fc79HfZJlKoUept2bXhmzwavpSDsYqDm1Aba9kvz9I2kSrZK
8ipJe7CG4p+Y97i8IKncPvVLw00bh9TNH8NYyXMIbNDsVhKdHgL4GJn6AIlcHZBWsURE1+WtKB7g
rcHz6ADnaVFokospbVYAi4UVpFNGK6rA4aa8ioBk3xixJK4hfol8EhrI0wbipO0bm4081r6vnTMD
5vSBmXG6spvLDCCtev/cvl7wTHC33E+RTde0AFvemD/lX1xqYy274yyu2Rd0nBlWZOCAb2i0DavU
vmIj2miv3Ga7AJ2ykhGzF+8pM+rILmQGw5MsIQ9u63MwSWlCUNoG3xCeE/RXTvnR7uVvOWIWmeva
NF+Y0Oiq0FtKZw0RMedMiyYI7L8ocn1Go8R+0KFCImMyE0sqc7CnCYer7skqHCspkQd1lbg7JdG6
IDsvMYkrEx7sDzLKf44J2llAyz9PmzJxVPrLxUDQyW3JkHJHcoo8GpueLOXrmDFfzZWDzh59ZIK5
tlIrPiIURoeFcgBpSIbEq5or8AAM+TaHDV6wnXqqsXTfdzA0i2LH8nPfd30XWWDLTV2yH58D+N+5
Ja83Vf46CRfEV3o110GB7beyHws/n95a4zLt0lTOcJI9JawwLMRJRDgThICHNhp8St5kPask7+Y+
AfMIC9MXHfai/UAz8dnacWNoEX9DFj8J5w9qwWgW+zcyo01IWqPCdxcf0dfmX4/OiZrkYOc+GdqG
SWvkslwXvxFHnp1EKOYcRPvsCLiBM2vryp0sycccj1/zGTL7r9qxCInhAOPzANJ+B+sudVdf/xWc
2HQE0Vq36H670FDq8WRcr5lrlp8LqFiaYcFMrVlgKyApgLgpDEgiZqfeacLqaHbvs+sMhiW6A/e7
+03uw/4NfLGDXWRMCh59ekW4gFCPup/euXuLmZbm3nhopSD0f4olENHMGG+O8DZr7fhv4rBNwvvg
OUAnghOEWXAcEYwUYwj7RWnCcMnOvzmvEYMmjFqwvR6jUrvuX/UAILnhLeB95lfv7t1DRtGdS2ux
mLERuBUbEw4ftE03Y+aGulphbdeG9uAyH2njPkfH0drSpIFa/ltrspVijH3D5KvyW5QdWPSqVFjJ
T2RLbubLnSoS4uAB3PMgbjC5Cu3UBDFslyyGouW7iltq9rGp3kEqWf8nHRoAOqX8S537okM8Z5B6
ec5/PkliG9D0WNXNWHoCILpyz0ARwpX56gqiaNVd/TUSYb5jhla63+Q4Q/0hOkaS+rg6Z/B+eHDN
vBFBKfpxpgqMX20jNO67Zaobzo/wGU5S5C0x/5JPxXVAfuZcpwcKltNiB8o/glIzgZRFXGt4iL7U
brCiLsRkhxkGrn6DCjnh4U9sAYZS+9JrcMgtsdjSvHEjeSzl8cen3/xt+pv+diN28XW4WtKnqORr
Hw2laofjYEUvtltK3giaxCW/nH3TEzOtmH5gY8AdX7KKwCF7CClF9yGgLuBWtUOL64sTwASRhh9i
0gFvJasiJ8CtEI+pl8tAePgg92fcngYzCt2IdnjkQk8GEAi7zWtYybbTD7A+C+szqs8n+TmsZeW0
SrzQsjwnF7qkg+ICT3AE2TUPGmKpyNaHP7RQkShESqoFdezWgTzJbAJsoYgI2Yw4YK6yeScMhWhs
c6wigGk4VDg6DLDa9fwJrPcGzWOftxFoAKtVnnn1VxlKBiC0w9IQM11kwruNRN22rS9yGNtz7Re8
m83wBO2OcM6sMaJU+IwzcBs9cCtVg4dGiy9eOAOG6bkUMmNYG03s+RyO1wlL03UEu9EW+v+TnIKm
aH/nF7K79NuFLI0Fqtq1EENXtNbm8xDkj8pbZyV2YARt0rBgiy8g/QXO0X00iYVLayEwuxLpV/mY
KnbLAq1MZnFCQOA8l5WWbhswKieGAA1q7pACGFtKHZyHDqUyNxS/aVffKTgVTLPewo56SpWSNqG5
3oObQ6s9fkIlvzGOBJsXlwoTGHdvEoGpTIps/bqF77XrSgIGGVD+HY0KNFJ3P6vMt6kHueXkyKDV
FqmbyPMHix+vtvwisQLptk9i2VZH17Axwcb0Pt3Fa6vEPidTJ/spxroITE45YtdW4k4QqoDgfyXX
Axv5YCBN1zxEEQV/bd+IdjqHSYDoEtIHobRaZDOYuLSWNz/+RwnedJUL0NCSlCg1A429iDMTW5lp
gDZpBAQEhnHN8gynBkyuZxtfr5A2PeK/fgE6ywrwa3ljvuJBnY4CR4uXGz/CM2bWO2XYznScO67p
MgYc1caV8ZdT8BswWshP5DsO8QoAAx7O74gHKwL6QMLD2sLhR9oGB7cB2WL705ZywKutQn0cW0AL
9C8uPyG52CHZRoDctW35kRf6zAoSNpNyR+iyvE1jFigJNRUyIskC1jgUON547is+YWoH9cGeef1d
2gOC44OlGaWmG0Xtv2r094COguYqsiPw6xnGiRBrdN7BGZbPHixOHScWpMZEJXPFD5htmd5ESB+N
lA+OTnKrR3gKSSZhI0re6mCgym7ZfewzJJqgSeH+SQbJ2HeuynXLSX7i+RlW7WAqWQMIZI1wECOD
suC+YX5jPY7MySwIfsmU+IAxH7mgzHC31mdxCKbTfwiH9E3UK5GGut6S44kEBVGPA28J9YZ8+Gsu
bqNi902ddmjlULHQ53EfmFYLOKeZOZDO6cuj0xgOwzhOyB44EYV4gQokYAsO1AmYFww0LiEIigcD
59j6ILgpHXiafZ8VMQCyc/gh3VXXGcI92QMWoX2ZeNOEwzJDcjjumgZvGdYfk8S/L2hcbY1rk1r5
UAgNpIvKxANZ391B2mXNVMA6HJE3u0ivXvGAOBHJjIR8IKv34FDD5Zv0vvS3rtaHWo1JYYfgROiq
Mz+8xb6k4CB6QCUH8xNC8Mt8MQpv2FIQhc6GBYREfeBSdyWui8wAI8X4nXxcXdIp3A1OYSOfwGTf
urdQv0TGkAouFJb44U0yznV45G9KfCSGGnNDxEii1i8ucnbWsUbUJxIVcb9zjGYLaURa2cGjQcSs
AP0LYRcD9/tzsIVis4+qHfjRTh3xFK0+RmpIhCC8rqPjsOhCoYW1qphLceGFIjncAaMqyRN+LmrW
LsUGRGkJkuiuo1Vu1oHolbDdaIhb9L+tOSwAR6gBkZjXaphaX9f/hcNiex/16cPb9R56Z5qbphae
d5DnVBmD5FiLJ0345oXErRZZ3K9A+uUfqE5sfUSleEsrRHgMAoeJL8LJ7g8t1NaFjo1jjdbxSK+a
POelaHyxO+DeqjukVo+wNupLHH9osjRhPKs41jk3FcQGSgcLMlXx1/zl6MwhafZRxAzJuLEyWElq
MAixN+jtrOeQpulYTVyiUVjtg2WC042H6vZbloPUVKPlknX/wEelZsrZCeJYVe9BjuQyOM0fIFGC
yadA5+cuCS7Ri99/Xc1SSO45vu2wWUf1CLsV5K1+Ha1iC2k+6qch9MhXn/o3eibk5yj8EFkBq/gY
OgSB+LRhm4Rq5uas92CrnMDMSVULoLocMqAy+Pj26Ffa98E9LBHDOFTAuNj6KkZOhIg3DYiDjbpq
F3Ubi/yXPExCabV22Rd3jAyiJx3enTuBXUchWc4rFHrS5OUGzMoPJpY4984QzxakLhp1nYNEAlgq
5GI+1rBXHBEQbk20qklIZsTBKN2rlCxwpAnvTZVsS9+MUtJbdZAVcpG14vWzTes0LM/vtKqJUJx/
GH5xDiR0eV2050ipBY4CHIRC3mFak6IjG+Qdu5L+U9XOTJp5pmuDrXW4Bp978M4VigCHriBmbNvu
abztYksb1hGtSKOgh8CFaXP4NG0wjrqP2xhJetuWfrWlKVOJs3SNVh/BD4OPjtHsAjF34ihHB7JM
jbC82GDHXbf++eWMRqT5/NXuISyqDOHDTDzjwdxlOelSOL3IcfqIE3SLAScBb1OJ3myFByFBPcoX
dSdhe0QewlMDsQ0BIblFRrqJ05kidcFuMJ9TQymTQeEZ3FHhM2DRfKpNa0UCssFb9+vpmdDfoa5/
tl7MyKC/gZIcApUmVSfv0krlRxBBRnYunE+ciTT6JcymKYc7QQOOCSg5JJEHiiMY4tjvUTm+j+o9
ggbkCMYcrHhCvzB7C6hh6nvVhhS2bOo8bKEC6GjiTOcGQxvOoYuOJNwbsW1QixPI1YXQAS/mMTCy
Wvpgfv7IAA5jGVArq1Cq1vGWXxtn0uZVWE59OSZ1RHzZOnD6viNGy0NSxYoPD4/TR7wkZeVXK+yd
RugfL9Gx6P8b5mhIqExsIBIZeFvYQE96VCxwHRAxY0cvpVQo2gQqL7AaRM14uUVMYAF9wYUunQpF
CMEChE4+tjq8tnEtbYyMtsZpGRrgKJvA0PmBtIou2MO2yv0CsY+gS5xrmNPp0Xn06OmTsNNT6DeH
Sr6r8C5A8Hhzapag1q0lR0ou0oR+h5G31lyj3GciG8N6Iv/fGdKj7vafgF3IsBwZR8GJjnnKYfwk
8PYZtjGvvY/JpDsTDqiWdxl34klyPnGMvXWudUjlTYQOmkz7o3zEsaSpYIPT6MpzlHqQ2HLk3agt
Izo8FpMfxqK3HpdeHF81CLFL8ftRmY3F3Cgw41+leuJRrDnrYDBCbkTlCK8VpND5KRJaWIFpzn/V
bhteJkKriCvUUZippYa9AZSyqIc4dAZvWLYI5kGOPTBpRw3gFc2l5GpgXa/gX/ORIc9KZKfgSwal
4H889PT5myQetiy29XgdPLAlcq6LOmxINHd1T/bBt/eH6ruNHgQvoiARd076JHpqJCSeZmKZSdA4
2iUUMe0WQE5rXzzWPOdFExflp7PpM+UCqR686GVD7nTWQ0nU+V+fSNOjtPDOac3ZhBfUxbBKBt7c
eFfIEruwQfPKL2zoKMO+wAf2lL1cHVZvGAmlaIf5dlPR3K0gJlqLViHsGtrHKl0enWf67u7UrwwA
f+C+KKu74YHYCIu9WkTziFIZe9pHvzkbq1ehXp+k2kqclZD/IayxlX9sHxh0aKB9llVWSJsyGvYQ
PhAA2d3Xwd1HlH0VMQ+P+aldhh9FbDG/6Ip+aPQ3GCBuitP7HhZKOhllmAsaVtSbGS7uq6zkn5Qp
yckDjVnKyj4jCrv+GnQCAELx4mMf4VeUP/yMc7S7cO5RKXMjEXl1zvA8oSs4AKfgFCvvgo4t1Ch0
NGAZ0YWwmRzKq3GlCw1NVvCMzjEQ92Oyzhok0VCsGx69FVg7k0tWPqd4MmP0ZNVrzhupRxKiRwDj
q9G6o0JSte8Nr4Y8KGu+ig6S01gjHICKuV04cWhXHq7BdJppvKzm2qr2PgwPEK127hUi1cW+IYOw
aj2ZdERpolt49u/Ux4ZV3qTPWkwzv3Zvl44/BOjAkVwtyO6zVU+PU8B1qwlkVJ9/AQzzSV4cvdn/
b6RHDf/pkek/B+tuIXszCc8k6Fhd3F2nEr7imveIGwxjctTBHDh2qRRbd8A83zEHqTuJZlQBcuWc
UU9tyAUE0gJrcR7c6bvIA7MKm5BuHd0bZhMp3W4O68tXTaEe3qWVq7UIgFv1v2unmoOFbakUCm3O
5Gr3k0iD42pzuO3DTTG8gymD8IlSztl25NBHrb89caSR2uAYulkSQmsPZlIQlI5pbe8y16pjcLHn
GMJVWOchdFd9bMNXi7epDnT9RZaCxumounXvd5AghPdKXj6hszJ6fy16EL1bzP3fcpw3B1c4+UTq
z4JqCVID6tW/fIyMiCq61lb/T+Xy2jozt9LmU+Bx/yeETh8LTZMDQQU1D6q4UgcppugRrTEnwppg
5TNEnj1Nso+JVZ03YMpX4tIVxx0T49WbueDB9kAPwQZb7iylwl/FKMqC8FS5GtrViPNg6zrBzr68
ePV0bK8oo0jRuD/2Y7RpVWK5bRz8wWwwYBYEgb1NyoTHXylI7+YApBWNnlGV8kxJJh/kbdI1JbbU
zNL6V8lRn8L0RxPrSEBfbhAigx/hljhuULcFQ003vfP0PqCjNZJOpuA0iAgfjqRUuP3E2S4HRN5W
9q8ghDpAeqMcEcRfjSK86ni/d+cLIFC3eN9Fw/5mVcTH4KyBbgxUBaPnsHNnJFIvZ3D23tkqqlD5
4pv2d3mZBdTHZoyDOofoZgk0KSxW7nbQsA+sGkD/aFb2sXuY5PWcFfxtm3ZAP9S1XT8By6PDtWJ9
TebKUQ1EkXhX+wnhh1npM4+wTPqqHPeTYg89LPzV4iuqGZVs4uwZaDZt7t8JslIJI5BJQjKKRFL/
buMxdLXX7SfqX3vBGMyUoI/BzPzs64H0Cw17W8YHDwHMX6k6tjlhim7Mw2YC7+hr+Ata6Yd+nCoR
1iEam9OpMxX1waddTVMPtdkE/FUyuXAB7CdsAxSyrbJ9T3Iq5WlCHkvaglsQp/5KZtaQTQIGEaiW
FNgeS0BIKmAwyipDudA5SSc+FDj0OchxJLDFUAUyvXUNiwGMfsgz6jAYKqhOxgdPZLUnDK4vwZG5
Kwt9BUboepWEuTWrRjLlAglHkBoklMU0AbG5T5Umc7n+mqvyDtDdEbm9eg9OCK5ibOlaxfEQn6Ee
0zsGdM1ZkjsejRAere+M6JH/UAg1+uu+oLW3YdK4IXd3b/GRWTe2Z7DrrJ3SoDGxStNSeIqPrGbk
QvgK77JHHPYW75MjzcFTB/1X/g3tR0ooLd9mWO4xBkJvF8pQiUNUDJhGKFIk7AAFkjd69C3+BwzF
9BcbLOvUGiGitdFdmVjqTyGyjHiAi66JO0AgGAEQxmk3PTb0D1F5pQNqlSPwFNSsIAKoYjoZS2b8
gS0m6N1q8rwiifXGn+0mKYJZAwGukhQyrD+0McCIyt59Z/50VFqGJzmVCyIAgG7o6Zi4iyANGVR4
xcE/wvd8tFkzfPQFP4BAgDLgiK/hPdptuo8IfZB6t0byIX5/kUzyroEEpMSXBrVDufeOjnRziJpZ
iVhV7D5b0o/jw9i06egx4ZIeQxxUSb+PwAiGYWdig9ICeHdDclmK8g/WvT9ggY3FIa52gUr03zAu
Hw2qBXcT9Ij6TD0MF2EvzF2YOzpFiAVwnwACX+gjfZGsc65mm+Yz4l+I2hiWm6UPx6cjjEF9DIrA
8maRt4HrAZ5gNLJHxlsYghVH9FoD3fIvOw6WluHWwHkaqHubZBEbWJHx5EdGZAGe+LBvkJLnTGzn
1R8Y8WopZUbJNAvaUXdPDWB+pxEkkKfA+Is8D+hIkFF2VNQhGtkVKFVj3lxU/UIUFthlEi9tdrfw
AWv8PeQbbqGKFToFVrH9TzJSVH5mw9zl2j6/WzjBHhwIxiuHvyHygWjXUoDX6W5ayPovCRxm55f/
J2/n30XcfSAOJUswpbkzaurX6A+CTohNCU8tU6CJyzYZ/d6vzf5FETHorrQzaftMAXPLyyK1Ik8u
KP6QMgF1e+KImsTc1q8lQsOYLE287gPvBwGLjvg/Fhu8pB8flntEAQISqcayNAXEFXUonfPp74cI
cWHDD0H0KS1UE3D7E8TnBCLS8wXZLqcIj3FUHBHUoU1MHgM4Yc9+mwrcIeD4JBAILHx04DCS0ALt
nH0hN1NAET+J+Wvd5IogyFxMKJsvyNIa/yk5kGM+4FqQNmlgxaBOIWPNPJc1U767u9mvS4IRuQDG
LjS2okqIOmh46f8+NaUfTw6AUdNRlrXPD1m5pbeKyY6d+OzDV3tkt1biP0Pxfv5xMUBqhIZO1RSF
/sPhm4ONnNyMfqyduVWiXTVlJ9D7i3M81DPhMRxmtPb8TC+iQcULqb3DZtiEB6m4SaHA71P4Gvqq
iEmGVaDtDb8Nucu6+V6+Kei5nRVzw0m9Tr5ExkNnF+zGp06Dv99gGjM73WCCCcjVgFgneiWJc8g9
Q71PrJ4GvsM1fy6RnWpG7sTx6/QZaW+9aFQTv+FGgrOxGr2wz/X75KQ6Vl1/LAY4XWH6yU2AjKb9
eWbKw0XRF8t83Rq/YTSMJ3Bni3+X9jldhU6euY02B69pS/uEd0WEFcUYzndCq/wEOx2EV/iBqNy9
/8zoTutht4BSYkBMWfkSPLzagkfqJgmY3R5EKWFYmV8F3/lTDC5tJbBcVRbT0brR1Pqw5Md3nzU9
pFGMLBlLfjyO4ejHeLZzCL29ZqY/cwdcDX4EXG5thhUR5U3DC6eE2pDrgJRDUye7h0S2tSXkfPxi
vOId8YBoGfj5tgvZ1aHrbrI4d+3knqpjBp3bb4pVOM5PLiigA23Jhy9yEdCodtqTLoCkB24NxLB/
dX2tSYHF+ANzHUyYMUQSvJnp+XXOwyKiLV5X1l3ECwypVPauq0xZaqIdH6sw7ACIU2oA2yKuyyle
5lA/+9oYq0xVVG12ZRAKjLMI7CH4W82wlYBg1dLU8w5bFpsB6Ow6xH+ABDOWrEw6+nmhzX1Yt4go
+AdyyxcLjj2EjtqoxJoLiFi0CNqFjKSb44Xb9Vrcu5dxgcW46QhO3MONa3hQKzbhFMUJpDBKlI1N
Wo7ArdzfL0j25K+/jxhxKqODu6MPQhyFc1YkSD9X9n1FanK2yvEVhIO9zRkRE1pKU1iKRyrajWkI
xyWjUbBowPX/xwfa02tVIV7FduOHrCiIqRuAtDp3HmVwggh6bEV741FvH0ePbBPmwIAsZSYXqBa2
Q9E+75hqz0kjqNMxAPlGd//GgIZ5Bngjh0NDXZ02DlcO55NKlx+HUXwuqkFIpxHGUv6r/exyNELU
vhXZ6fuR3A0OmcIcAxisjDEsevLYR+f3ZisbYgGdneSoBt3GFU1GtC3Cgvq407EgaB1/a5GORFGZ
jMuA/Hgxc40i/jPEZFKvqmNbxEXlGl3IKnxdtLHkpMx0o9T9flYYvdyWOfDDTjhHH6/LonL2rc4c
PuDDZs5wpdKK7ciu5wrhUfJRtVhWDPewwzhDVh6c3WmJJ8mMzNv7oiC6cGu2u1rUsuwYkkvhlmFf
6UTu3CNzZLoyixJVeR9YJB1raJ0+u4j3UDBjvIb2eLkH93dFikxn34P+A0EDFhpEoylo7cYpMeA2
UlxqtpRxrVEg7jR6MgodlzqzWcZnzUxmtsvDbXuTK69vSy74r9YzvDMCUTRcPma31qqCUctmNIXg
rD+UqHyc+pCZevIXcGlkGWkUUrzhsIuP9i0a0eBDEIyqgWl4BBXAZd1tf0W1gHmfXYmbR8vAacqv
MsFTcgudl4VQV6uEveKzP/q2GjXknR6+/QfofULb6dM0SYPOg0JrRgkezJD+q1tnj/qRlJT6U0p6
p2MrFddKhMjQgJhlp3RiJ55IrtzHNi97BzPlcc70Y+tsPIff6AWhxjZuTNCsGD9ALDckfxJzJ6wB
6+VEDfou5DlrW4I20rBBREedc7/MgX+yS6kBIqQ9x4YjxVMneZXVhic0rD2xHMr/0hCz2hP9tZ6S
xZlHSsIJDzWfMszjlKx4ncvfacnYq7nzlf8+XWn5chSdbCbqSBXK/dDqBN2tB+wMPBcvg1v6Jrqs
vd7GQcRRsxgattjZn3jnTc/5mDF5WESMHLYOfCwAzBV6jDfsBouzQmffp0hD+vAJ1ofrZFhJtzZt
7Eey65572x6n3JtROIaGfYqOs2EWsp3tQDkklYB43mwnKNaReH3YaAn5J2d2luexRzsDlHI+x6VE
IhSdHlrvneEkUO4z76ACXockbx4Zy1cewVAFwRnmJgMDQxi5kE8wBxZe+nXWKXeU3faPsRCPpxt+
xCTKntYUpheVOinvz2CkZlri9J5aDTVu4PZzhsPVIK5xFIvfrt0DIYDhJwZmIHcmU8iWdBumQ+5s
0R3GbCpYmYa/WRCjW657c2YNkrC6lVJAqKbFEoODivyKgnNlAlDC8yRPO71Mt6YnTpzVsSWeKlkW
M5BQ2CR2D5Gr8msqyfYiia1P59f2gwhHokTag97wYPtHW191k/jXnJnjYbNbZckwJVYiZdDBe8NK
gMNgqMTnH5gswZVXYIzvTr3HsbTrD6mXyYUsH81jNahySj0chba/8PuAh1FilRcYpCE73OeGO+mQ
CMxE1VNrkU88powQhQMuoKeTTBF5Wm01eFPwe5bojevf1ZRa6kLLAZUOXdOcjsXKmzawbfhxofBH
UP1RSK4c4dVg0gHSfGCnREeOYr8YHG8MMb4AudlCMDHhREkJzO/0wxXzYu/hEM6t7w7Y64uFP4WQ
zSN6sQeKnWE89pMMMAcWiF/opanpZonPXWdYSENrzI39cXjTO4bnOUzKNh9jh5qLblmN7Ou0aRkH
0o7HzbkzFve7k38aylRz9PBXkVPVP0bdp2XRpPgtQ4HUcFxbJSUaRXfS20Kwo2Rid1i475D6MFUZ
FWLwQbVXEX6mKzJpdW7YG3KAfONyXI1P9mrZ9PrHiEJf1Ocj3ee1P8FG7UPfXf2MAiPijCYzjl4Z
0TimfUzcaHZRP3fXkImsGg3+iH70k94UDZkyp06lq7cCbhbPFbmlJoPZVkz6BiBlx4kPC7ltbE1Y
eirf6XWubBbpFKWFwbXL6nDqy01WYiIcGQivGFEjSxx8HRTQjn0Q7PFlQBfCyPYL0lGh9/MdRre7
VmS2b/kE9bkAkUsqNDSjE1THkPy4j9fmJa+ghbIbyanhFSJKfG31Rh+nHdS9V1Jr8RIXm89VC4mR
ovOUN7Z95cS5QQd2ZDHbRt2vgjILJd+8T4miYk0Yid25hY9phXtHB8LsoTB7RXBKUlbqJ/6t8aXw
SPea/sbZOTL83tdMJBvglzgT3hFXZGl5Io1IZB0dfJlvS8IIdKzm2qPen64df8D0dTe97iM5OQYK
oLwrGjTm8klPpfvGz9bCl63bTNF5x3ai25V85rWGZQKWpiNISiTqQcA/LV4FKbZ4jP8xSN7qXgP9
WCRpeLNrxzbMtBHDhCnZdb6FX15hNMkk7dt/tYhcZDgf4myTFaX9KbrGB5QKZ1GJ4sL9oeNlX2iM
Cy3TAMyjA7zgPMllNRJJp4PaLx4zNs4swpvGAMnH+NayIA7QhcXKEr2aM17k5CvWvXW+tnBdX5Av
j9YBFnOu1JMLaHl1AzCJaISKycnf5G+6FtZHwlQWN/9jbpI76ix3DinEB1EV2yPBp9JRoICIaDeE
Gmh3XmnMOuUMJIxO3h4J5Q8xOlq7HRhrNiWVPIytuvPHTfk4b0DEK+rl5e4DSy+1xU9+de+M2n/B
EWrF117hrrv2ENnKDeeWHtg3CH0BowtBQeQHXV0zBSGfUUUV83KEEA0flOu90CXYUgvQXLU4Dunz
/hlh3fl9HY9rhLjlhcGTQoqr+/cX9HCz5mlLoOY1KPib7rKDgWefgpGi5EecqFGChC+Is68WOFCF
Of8zDVMEDxAlQMIADzxadDIuvmKdFoi6w5Jy2rgvWvhtFp0XpRogrpAxjN5HQfBXxt9EhKg7XTlW
N140BSRjjBX3WnYw9G0ZlifP5Z/F4y56R5RW0fOsu2dwQ4cLJXM4moixqXXLAYqaA7eGEl5YDTW9
lAs/7Ay8heThaTjf/iNHTvOmKgXN1knIpmy6wE5d3p4f0EHwQVxMioky9gtV1xjfgoqPgLN/oNAM
L05wu/FmUtWpsJF5hkB21+yQVh2ENJ072cY+KGN7fJQVOkoO9XBnlaqYarU2jtZhbUSl+x+WzmtJ
cXQJwk9EBCDsrbxBCIRt3RAtGhDe26ffL5mNjrNnpoem0W/KZGVlvb1K8E7vlBhGiH1Q9WX6zuSE
ROlyPFa+SUs7ATSn17YYWGkDxSkh9pcFi1Xm8rOxDkVN3VSKmwOu3IGhrmivoa5oASpRlsBFJS0a
frMNm1FZUERrmUyGZGbMyaKgWzjQklS2vUdMO5bklhRzkR5lGLThyHxUAZftx/gzvrD0I+ZaF76B
HFSDmekcwRDtVZBxTjJjbHwsqQV5lzGxmz6P4pe1aQNfB2rt3pidfqFkWubTnlmnX0wXTsnGqH3P
Gx8WPKwU7Dz0njihqF08/eWbHiPCshjldR72O4bn4A2Yu+7z6d8Rz46KHKeGyaIocKAHjzztzgqx
eU5YIGEKsxRp7X7ExEAebUxQCa5LSbblROUU/8GyR9Sp7W/nBDPYOMs0fkqAA9E+n+06WfANsivW
/N6rxPdBuYVMHQSIwajCTPcXzS3sLvJLdabDO3saDY68lDGtIaTGEAuhrNxDh646Qatddju8yFJK
Bu9vP2lhCZ6G3+wVo1n3nB+vVh3JUWrf14r+BX19LPF+/kYzi01HUOrhMXH+zdTdA6X5m9eA62MV
qFWhYN/Z4E4c59dibPfFAkmESEVhHFb4F6hUCR8aMRdBITSnxKz/lbvod/zdJ6uWifB0GA7uE26c
63NJ0DKNGdSJoBpmC4GPu8XYRMp4LqlBtMQH3KwVRKzR4OxerHMSttwQ8ehwjwN5xShvrcSAdDSj
WnqoCyxQtEcEl21t8RHIKJ6aY8IlPyP+hKq+HBcq1Fwa/7DFm/EhF0XY7Ik886pjYP9WfLo1En01
9BUDmIGcd0hy9R8i+MOCM44bhG+H4wVTZa+RRQlQh4EoB4LKAfWp+znoJs1YEuT2Cq9gaCS6MtW4
3TkiOVVypWSj/raiIwIxdNDxGP3VOzYESX2gcouABBgF4t8XPu8wvtYizKVLwx5DFpyPVfdYMSvd
rlfBTGrxk+64s9//R4wQL4CnY5Gfk2ZgcP/HpWg9sc/MGkebyuxXgYW3y4dq4tgdDo4F91ozNAkG
PlOK5uXwsoa/3OoDtu9NN8sIlB16zwFz6IB/0AbQRB1JSYOUZWD0YRCVrxHBCI7eQ8Qm7gKU6DcE
fEhik3IQs4BvlHhsievdxPVnTmkwRanfuS5fbq1P7s/HGVcCLtLq941WAZG6+17GY0oA3QjoRITC
WrhDoa0L+ZvpZTFAIuNzE2RPpU7bsj4/xokN0WnHMOgkl3pL9bgt+31R/s6Q/yDf9NA97AL34WX9
pbgWHB74MZALx2euyiqPyn0bvsnGQm6T9sVa2ECtaTq+uVB82miw9hH9oU+dIToet54Al5wioT24
J47ZxTEp8dI0AacI1FpqrJgDdsghQoXEFyokZT6vExkJCRlzzKewU0269pIGyW0cj0U9Ib2JifRj
Rlb7ESoQU5IHAC7QSBOlapM8hPqzSuaJS2Zsu9Sl1WVETkLcjNACJyPY9TSbj+TbYsjFqUMtBUVR
rMTP33LMD8Xx0JwHqcs6I+0wri55LTsKI/gdYl3pk8GYiTcDbcjGT4H3M6DUzYn61T+sJrKpfjcn
BoEkvprMGEKxO5meKHQQ3IOOu+o8Bt9BbgQJC4iCNp8HbUbYzzRNA8pBoDaJLRyenPel+LK2Uo8M
UX67ZjoY3M68IHUEg9m4idHJ1Eg48+j0pnuCHkVEDKjD9Jsmx/nJdPR47POpwc/7BLWsWS916Ti8
rfkQmwBRF4RdeOUss13gKG+VquN5PIYQJEBebFhJYoFOC/W0YXkrGUSvKBKmxQkWaDdlfSrfZSUd
eYfi9IpGfUJPRxv15sRE/dIPm3h2WoC/tS9HjRXhWV2XNIqjE7O8/jim68UbIs9sTzlhWzNL5yY6
CfYfm+8mJp+dX/Mc04OtUPURZNdxhTegg3Y8NgIVEDaolr0t7s5Lw49cl4ogCFHq2jEX9TUHoSQH
9ryDycwDfjmywtLskjRC4BEP3kwzgTQqDhlpWxchL4fCgEmB0KHziw1Rr+farzpJsAU/rjlSuFJb
qPrWhJa1VLC7OzEdWm5GFAE5KApgP+TKke4k1RdiY045B79NSYGTL6tBkLzChUVFMIUzyydw8Y9n
346jOD/CTaVrjIwKlLKDXoD38c0JJx8ufgWWBqNxA+rosEfo8U97aaC2VAokhT1MDHt4QDeAgimc
9LaeM2l5Yn5TiwNit8+wDj0Mz1CV4MLVL4IMDp7omV3nd04GF66dgNIm0uZElTYgrNraxah4+WAS
sBZz1TPUzAsFJXFdWpspTdDC7rhCSkrow8ZAwTvXBJQzPT4GFPaROrcCJsINBlQ5N/TVNawh//eg
okHdCXFq7sDQRCm+kxY2tyRWjkKCrAG5j7xwGVOxWFvE3bcwaNPcltBqxdghMP2DfRlQg4iD64IW
V483pmQ/zPJAcKlw0gKKhDsEeuBX8JCsYgp1hSfly+Vhsph41u5DkF+HadrpkvubVs1nVNLEpFbg
Cj9dpAyYzF7+t0AOuAy+k+GbIvy9Hbm5u0g/6JQTOVjOznR8x2Q52LR0IiV57zBp2atR27lu7AZT
Ip0HdNCWXQPeKdFf9PDXI/oOPTZkhoHDgrFaQ5fCIfi3hITa0RDmBZceQys7mU4IuswKTYA0miGu
pGazIZIHLiUqzAn7Cdb0CnY/x1SVV6b3NLpgH64LQER/fLLvksGDDdlErzTLfHwXFS3GFRAwEsx+
x2j1hU8miZGr+UBFfo1pTZlSh/yR6Yk4/bFzaZrEl84qrYZCvckgw6jJmJKor7xOPhXGwQ4JQsCz
caXHtMACQE7Z6DeVXg0AEwDaZRLwindLRPEgoOoUeE7XNKHnvYAYua52RAyypAjmZiVzKJEN4Buv
YzEcde+AC0Jw4dI7cAPSYJhTncXw3a3xay4SYhQDEj4mca3PvacmBWmWkwHwQz8K/p5X8/2aEwRO
B1iDhVHlE3IDdtsec67h1jjspwjiqHBQS4Tp0zA9j6OwwmtQ/hiu+og/DbiVoDO8I5pFduQPfMo7
L64HPHs8sN2P9A/RmJO3aDsUvOCgULjkIPPqQhV+OTESbswhxTt1YcsEfKI1hn5Nae0eHwY0pkaK
4/2vd4wpu3gdhothNegF58JH3Gi0TUSQkI/kOK3Bard0JGKe7iCY4NE4Ys56zv3N2UdR40V/z9W2
uHWgJGDTTNP5RbxilwAhBhiBIdxsNooeVQOKssofC6CxIM9d+urcPODoLi4+dja7UreCLG9P//rY
fp7IRoFh6wBCUgTo4WsB8NwcH8pKsPp0HthNU0iYKnOYqCMgF1vbIYKA68FnafPrsKvi2Nw4pT5H
NcNrpzWzF1AS8dIO+YdFOpIGPFEU0CmpzhbomjYqEybvAQfL5/LUPJC0tbmYAwhxxFyWopnEPJdK
xixrDNGZOJfuZcwBRi2miqV97BN4aJHUfEsRZMbJ+zFZAQ+NVzMAkaS8TqXI5LXsAi4aQZiXj8rF
xkYlzMSA6mN0EBM2UDZ70hVd8Dx0a1C0B2Oh0JIuzI7ZgepCnSKgj00ESDiCLYzyREePnRhCDeml
H5/aFowu+sPB9+eQ9rHA6KaALNcsDjUok8k6uMCnw6vH5qr0NRSjANuBv1lGNotIkpsgUUF/8JzG
VkaKc2rr5tQlJOHMI2xSWPHL5lzfInRnKXhx6NBO55oQATYQQ7QzGhgA6onT2N4G9gHHZHJxElax
nAIQiiwifR/cokj9GHk3uwl7H8duxoLBDGKVOC9pL2B3dgNsADF2H4QZvmwIr4eoiMnCeJgBuiFQ
znYRjDm65Hg62pyQpRxEpCvRtitI2eyAGXqgM0FGo9NUCDzFb7WOmGyaG3NGhYVn0lnBH7mEqSus
es/DIeAXFRNHUz2JAP6EcI2X1aiyE8ES5cZuLzi4abBIe52O6aoiUPJtgHZE7Meo5MRDtt5GBZRG
cS5O6jnmCPOMd3WB6PlAanQD9w5XZgJJw6VloXDltZOAipG3jvmpDk6JY+/0QJWsyQ/fefBWTEmF
EsdFSMHa4fGk1O750zY8DLb0PXLguZlIu6nyr/AFn1nn7MQRAxWAgVGyRB1Xl8a3RhrnA1kl/otc
3CPTo3X6OPv8a6gUdkBm7zBRp4/Z3gSZm7O7aHBQUxdMbROgRSIzYaJ5GCoUa4wIBSNFdA+9auXk
fB6sBOaDY0TkqVsBN3eIDApTW7i5LmumSEFWL2crFgE7wJGl4kHzjeKEa6z4PccaDL2FM+EfEMJh
kwB2rIuHTK8NLkiCGVqObrbzY0HBYtl+nQ5sTrre8fosE9/DNMQxxoUPIe4G50Otd70FJSTiHhuW
Lr+MqdoXiL/+ZpqX6UJS8VYOi4OJVQ2onUB8G1ESHWFnJaOhjnDP+dXmYKKIEl+4W4iDWcRioyEY
Dwm84FJgvbz0MSFaHOUZCDw+JgswVZyoIXcCD4ygFPEn58WxmGOEs8NmBTnMBg4Xh4lDycp+dwgD
HPBh9EqKnZhFDvC6z5kgNp4RuL0msvQ4JppqRDVWyRyXcsV4kTwlrDWn7yuqFC4w7mtrwRSki+VA
BmVRlD7tRd0t4ZSstGRBBVqYKRw/FEVQG8H73ZFo4PKP9nGqFbh6+/7wHD69pEpRQw3iSAjo5lT4
ypC84tLFiGjjpixYcxxBDA54MgsBH4hzccYIZMECImrF6l2JYj3uBXILWOTA5PyfzEmAz4iZmAlV
BvHBgBUZ8CYJe4nb4HqyRsQpeAIXO6+zJlIB+YOct5ShZHDN1AWrToiNUfyMExIIYmwOR0sxKRQu
dgpTIuCR94NIgwXCU6MEpBiDg6qZQWyEjedgxt+QpfM49YR6HCYCRIrvlwDBlNxAQIsn4wBgQ3l0
7gPyZvwCpfy5SrDEJ7oTqF4YnElNrYzGfbSAQcxxQgQQ/BdDPCW4c00oPl8vypERM+DJlaPU5JVD
RQQ4mQJqJbJPL6I5HCmkZXSimiyvYg6DhVFQhpMYUugnck4DrBZsmbUPf5VSbTymXEgoqMSQwYX0
nxI0TBnJgJVgwZUbJO7UDTa0paPluVK+FIPbXaO/EstNeBLuBopXQACXMBNsrCYZBLeGa+CWaIQd
QrQpbEqOTuikLaVYjjXwQ5NZ4VA506vL+6499UpDR/DeIhJTOW+xYQc/5bO2uyp1sob4zlmH+GU4
6wX1SS5KE/5sZWa3oYi5cB+KP/okSKmRfKHdQITcWsjh03kTh4mYlyxUbYl1PiAbKsh2yZPihkgt
76Ocw2TbSwFdVEfAQMZxldJ7ZBMnlJidhpUmeRhgf3oPRNj1JBbFixAv7vFo0CH51omIv2pz3/nU
qUS/UrJGCKjzls1ZLrsmvc1nm7a1hdfpvXgTEpkOgizMgPXKOBksoEgP+AysVqPTw6RwwcmMPE7Z
4ubPF/OJV8oQrqVWXIZ+itsSORbmPuVBOg9evJgwgDkQlCdwmXQyQPchgxQBF9m/0MCynlyjhQw2
dgA2TS/PSZ3QYsuTuBXyzFrZZsT5jDPpn6mES7P2p5M1/fzMoXsjXnSjAUYigWS12fnX4PBlaBRo
0AYXBrlV0m8prnJWQ82kL82lefuGtLLH99p/eEGOe7yCYQQfZpvSwmHw80hY2GoDviDHye/eDGNU
QGYeVG3Vdcmv2K6ZBRhAdc7TAbT7Swia/fjc1e8ikMASXCzLRmC4XzZt8mckHGBUi3M55OZOiSrA
fGgM7i3/KPbhrYmU4ik3kMhugHnqY7vJEkRIUj/qoSdFiAZteDkIAsGf2AJ2LjmWBG3Ts0W8jlIH
2ZF+PQ6wppoxpxulmCTPCNwVeQr0ozUqhrrW5olpQrNJQgj1kJNJU2Jn6njM0rwHDEmHrssIQcId
jABWJVa+E4Oh+uQ73Cu8LB+bIzsFcMpEUBByhPAb5w3xrpRDoEQWbkIyxW1Q3IYWSI54M1MsnEcj
o4cSDyHkFlGSpoun5XJVUNtFggwzQNV5QMmXGjB/YRIeQazNA1S9mDcT/QwRHObo8KsNnjtA3dVl
d/hcpAXkqlGa5Akih5QNkfEgQfXtPW1nB3YEg7JXz5OwFRnR4T5kZBVJ6zmWsXXzfJgE0PYy4k2i
5lVGVmkhDPR0wI9i4qa+xnSZfUywYg7CtkSWp+9DM84AvjJsgrLjV2HeyHm2TjsXJVQstlIXfpwf
pAsuGXctJeFPK3kQs7iuZPl4Q0IYTB1/l/tDlkw+CN87ffcxw1+6IRYGe5vn2/+bAzhLcAW9JptO
kY4zKUZmIxRzTgkHOx8nafGFcoieXcBMkUxcvNpxBETE90jdudaEeXcbRAHYkdMEJ4V9mMIzhJ5P
ck9jONbvNYF6hSSXWsFAe6vhuWnXE/RT1rSxgQ6LHdBCmJlBTqSHak4smblIf4sjRD+xuiCkDD4+
XUdnEvgX+k1K73JwUQq7+2yTYNscEdnQJPimZlJ0UXvSl4aPe/meKSCA4R7OqLrSIOB/LG/GtuPx
u/Rz4yu5COrWaQTzFocY7BZqD20vj+iF0pMghnrExsdk4TBrKuQq6EYtOhPCGIceHQ1UuscSE9Rw
pceEmaoQnBgoim6g4xqIzuBItpbRYjZTSpBH/WdEntfrzYF9pXkpBS3yV+U3UwJ3hnOjdLSAqtUr
8cjqc6KtCrNZ2MhXEepUulhOaFsTfo/g1G3/BOjvNBrmDKHu1sGZna3WUmK77/FzvG7ZtHbf6W+Y
weHqvpcGyHCBXv+HJo1t9wEc8HsIjOkLWt/brMGRmBcI8XRPnXZSDM/j0qDNIC9NP0B49+VW4MFI
VfsNp0vCVUxc7tLOiELhkEahhv1g2ikTMoOa+QEOM/riufEAtHaLr7f1ar2bT1NNsJvZyOvd8iuz
Asw1e3tyysXf5kHnUOn3Od/8vokPqZWSPAjOeX8hHRUxqZ05VGxicSlWEAs1CY+yAHXYEUW+n45p
0PNdd3YMlmz5NXBMerZt0Rn2Q80ZgS4nMoUaB1p0EtztZv9CEPmvHedqTwiv+dIAzIeUVwi2DwgJ
0km+8pgYbuHzQXawSmJRsoFtB7cvE6aQHLARPts3EqXXDtLTiOYnb49EKgCeNCDZT06qzjUBAYAg
slstOEhI4EI65p++MrgS4ZaYFl4Y06Q/UbP21vwefT2iPR12XNDbJP0aXOqJtFx/lbsFmGIfBfHQ
5hN+giNNm2dkfRA5cbgL4SM/wtlziIPPMdCuel4kPwPVRX9cO8ZElYcZOU3aIGbRFRRZUplHKiYu
Ln3IBQCPxS1LCAyI6cuo5GNKp5GX4T6SaOpDJKYA16B9WuWE5eD3ZFJ+VFImkQzVb8QN2o6FV3M8
X+jOV3BGhLfwgiuTnaZm9U/MmDz+dSrL2fzQLU9VRqj37+6d5sHJD9wUJiyOwqW//Cs8itIbSpRv
c0kZyCex8nFbFLxk+r8JZcTthWvR7fsWnmT+1TAB4uw4o9HvryrMKikvazfNUUqgCPiKpqShQQmH
CVsrFDWgEuYH6tEna+1evJt3cHbODS4PlWTKpxem6YiHsGa2X7GYda+5BmLW9rRn3DWiQ7JDK4Vp
ZeBKsT9mgIhL1avuE2Y8Up9iKqHPDAaexFvTobShAUS1THVLt2FItCnPSBdE4wvVKfz6KTyxjdAO
kYhGVHTQ25iXIdKuvOIeEpqcPu7+4BQNDEKvMqz7Z0BILCq5EIjsP1lemp6IQlVrKtMiS6bFDsgg
UivA8kkcGcFuGturIfiCEBqKo4QY4zc1lRcdHzc2DnQkI8DS9x8uy/w3bjKfiBEZ8KyecEo0b01l
ghUTs7dcIerFRV8jdMrUX5lETvF15e54EUViaq5t+5wXdHdvYi2Y/k6F5bsE7sHj31e8+cxh2UxW
j4yfcybqEHMYmNfBGvITP3foCRuYNprBuqQ4LXLLym5xHKX2ry8ZDX5SkJH61Bgg5GlcwYP6pRA6
6HVk0Q/aZtDHQWRcDepMNkGF7OEWQQM9mBv1UtCbqlcf3HjhmZEkdaqeisLUC8IE4qSeQCi9fs1l
g3EMd3qV9XMUmYKXq17+OiJBSDlaEvWiA/p/oj4slM6YF/DRxJ+l3wivakitJsuIqup88Wt0DHa0
x6vCpc/2gOumZnEx8IQYQWjlWlHMxLvg+qF5o4ypy3Ci859OezaQ//HOmlry57OQS9r1Vd6RFgQF
LcIHIEvqTsr648C2fHvM7cUVjEUIb3lSNVQ5GPAIBQKf3fh3sLUA+hXkcpatTAWBPo6WtN653MB5
QxmdRDGg4hz5exrfoDEuUlAhA8USMTkFBOlJ9NUkKqt9b/LKz5QZtyPNbXsFvIXKOnTEeIjjNqiH
nC0pgWqdtFIuM1TgzLJybcQxiYHg99s5zHt+syJQZFSw3hIuhLdPdLj7AXZi1IHqKfDor4AqV9jE
aKAWSIIaVBqnY9t/eUqpK3a/2bAGknmoIvK0dV7IcZPGVky1BBOpoGdJp7Ifu0xNRKwsEQugyccS
8RiJKQtgAyk8aulj8tCQZr0Z9qxJ+cLfYTku7O7MQuqHch5bOrarauaCVoVIOwtD9Nhm9aXZQb7a
dOkLeHovImKap1PQR2LTl2nw6h8kkoi6DUqiGi+qkl9+H71HGPka8TQX+ltDIjbyiU1nomkz70cn
SYE6cX+0hDWjggqT4zjcEtT5PgGpIKEOG0gCTqgLRonB4D00F5ZospiZqlUr0iNNiZa3+BRfk/3A
VxhFkZf8hsxfrQ4sErG+RE2oeMV+BHBxxjeq+0Gm6e4ZB/5DVl/+rSGYBpMfeA3BWNjUlLUkL9Wi
tYGA8Bje4wc5IWAdJWSPXnzv8W33onxPqYhsBJUthhfTNmRn+ZO436f+Ok2Ga6c9ecE65gmkZBWA
OmUcFp20Cq60YhqCXdSbyFyB4OZS8FblCGxWtwX5EHai4trgetAJrqR8b8qsRO09MjTRWGEEg26G
8ZNsrAAOI5w3nx0rRTS7n7M9Z1IrKkPQQHRAuqR26WJhwoz+Yw+I7bVVpJ8XF8ipJP535OpK2NGS
aUE0ehGF08qSZdD8gZ8AoMk3+EHNKaFN849iPStFc8VwnWqq0Zcw0bIiGFKQ9cDRyxbhAhix0hMK
T1zZpR+yU0DgyrO+3wR5AAmj/EOhMA7IT9UnHSsD58ceHRJpRt1HgCgU26swhl0y1KykhEHEtC2k
41W0GSoT+NgGVSEuuUJ+FJqd9pSIdfezJQcAeM1ZWMLc4ZX5CXvFtEotyqrht8385OaqBcbgqRw8
ijDk/fJY5y4DCVJ6tUpkv9n6V1eGTPzJxK0Wt5drsuQ0sl0auEBCjrqx3kf8YvVyXew1sjgYULcR
F0EtPmsOMnYVGS8UH/oln37o3bQgRIYigEv/BaSBCxCNPwODVzKAlvO/6zxpzMEpqPWzQF8Ty03G
K4oIf5pX4d8y8WG9rJurMSPQ5rynpuS8ia35E8L+bhN5XoSeuXtPJPcukHWOjsjOKH2FZ/kDBBGp
LnH36wwxQ+iGJAtXrYOJhjz7AOR8pN+HyismTe37Q/UzIxcVfrnNFfqV9/3qmVOeq9noDlOfeWf7
dIV2iEKvvbP3N/N398FG5UPSlyuJhRoIX8z7Yk3fX7PenmaN8YMREC+GAjCxt/uEM8/MmmMLcyH8
mUYkolC0dyHva3wQgqjIzBS9aotlMjRFFHAlzFpoXqn5FllFjqtaQZlyYr+X5Jv02j0BpHNVJ4l5
G1Cx7GNMBEvYvZiv6dhTmF3Ypa50oncgj+dR+2aSKGIaiDGcoeyh+tEZkqJaVDevjl985Ao6IGfa
Hlk26ZBW+FfOW0dg0a0np0LFKXEzOhNatCQzYC/VAYM4Ya2iB1U5aX+JTMEhdi91YqYDROL9V3KF
bzEc9DOsqnNsw6hjt7Wsw40aVgiNAFm6xd821ZQZlEiG7zGAVa/iMkZFQ1EuQwPn3Agbb5OQrWy9
l6uU1OxS4CA0Gw9vrjFLitBApkCY0MokXlZvPFZURmu4CskVQNJTyeBfEfiivS54k+LehloBgQ+M
dkAtvumrgx1OBqgz01xpqszQfWGiBHMlqJDlbcUKVDLgfbGHH7s8XrGOwt45YlYdE59TpW8svi/A
1679w58+/yVoS8xz02uEPDa91VNmp0D4wezhMBroDopVkoElBmbCgkhMbetzGLu50QH8zREposSd
PFMDNexn+kwlOprnmBatOcAGmJPwKSxd0p6841WTA3sMNY+gkMWs9qjfLsApvjrNkSIfvuoRKgBh
bfFM2+5mw2cX+K+GsHP4xol/OBBq0VS0hHSv/eisIaTxLBrZl++de5/SFLrdVLSJC1SCpUWwPQGI
vOOKyrSUfTtAHSVwWwtNFTK8G1xbPhJ4ioKvY18+qjRZR8ltoPa/pqvOP2kaHDkPdSwhSuX+Z3gD
upa91dyMraIH8AQlZBv4IBjGesfg1DKY9k+uU13TrXDTu/5C/WC9H0zrnX4V8IDvyf3VpauQi9XL
mjrvCgMEzQSYhXQ1WsWSZimh46GM9CJdkqAM3Z2eOoEp87kD27oZdh3z5+k2Y++CNzbnqwB6C/kT
ILJTGm2WczLtyQoovE1yq2y2DfyG7QG+ZRq1/To7aCzcFzu7lD9aPBxgVxW/LbjnwRhenV4dw8ay
umzzaBpRIBW8zd86XdPp6KJHxuWjLjM0/CfEgV2J2dcrUpg2RR4AEe8YP8omMjDBYvYjNKXVu+Ql
BybKj/gpN/qP/WpweNvXs12zP30jOzlbrO18R7dvfAsbVTRVNxBjkT35+XhrtL289mhGyl8ODAPR
OSP+pKXxymt1qkExAXgZ4ua80hUAvEWKv423I7Jv1PtBP1Kw7lVn5i5IL5lH4N188HUWs3ecv9LG
sEzDHXgBKnUAOG3HoISgpV+AHPTg1shgU7DIKXUPdZh0kFZxM+2VOFtHdO+5FUq3g8WJgRKESx4q
cwOFeV9ZfetOLzUTBLasOjJCcNdHC+yxky6OMYsyQRSDQLW3m1CsuCCSi67eOm4FSE5HdTBjkGnq
8KA2FWe9IG5kJ1Pk+Xs0OSGZg/l9YhKGmMiGiUg8I9WY4XZ3DAP87gl1Hn+I5DnBVp6Lb0FcmaAs
tjz+ZhT2dypBmgJIjHgXmUX36e4JMhlfgDhe79xyil18hWZWMW9vpzLaQvEjietfmnD+g/RsBdT0
nkQnbqVb5NXgTtclHQ7mpWINH1uM0hAABgmK3p4z8GKgzZoOLlz1EvSFnlj3vaXjp22y2pzsGuyo
OjEKtYGJVK8wzd0buAogGqCOfTw5ReHtSV6tZ7+6J8CrDXkCYSRM+4DakM28OjnPxSWvWLs7mNOM
RXb9vlIihH9xe3Vyk5xRe6C6bAVXxiMdQDiLfUrO/G5cIhGH3qJlVVD9IgFr2gXJLqximCZqZ6Mi
QR50/RoAqc+cWX/EbQ7+6tu3KwuEv+8yRa1eaMZRg2tEaIyNWjkUC+jb5qjUyYGQGksazOq8m0QZ
rbg9aGUvvo0JzDRk6E0CWBmgyom1q1o5YmOIwvjQPNUDgWdCgwBCJCARfTPgDRuNQ6cn+EgKQIS7
KIBf94tWz8A70h3OMCrS8jZrO5+BDYLGQDsHVyiTNez5t8dUmWrN+8wb/SfkKaaOtWgb14Sotkno
JuRdWlvq3ePu288uzoopaYTjAv3h3/SZDhQDfQHL9Zqwk/eUkNnOyfq3RvTE08AZpgGe0A5pTUQ6
at56/KCgLUXmT+fBILKygwtAH2HPs5XP5g0442XWqwRvfxlFjfLBqg4u2507Q3fEPJaqxKfENmPC
XMB3kwPrXtMPejw/vMBLQfFgzqw8A7HiWWczoWAr7yQO7iU4AAmTg6eoGdQtxQGTdVr+ZPftEfR/
asfvPcC7G+wslEe2706FNvu6X6uBRtBeaa0nN7e2unWgFDN3K6mvaQdUFn2t4tYZRa+cZ2VWnwCU
xylC0OPdKi7Cxo7ZD06xZL7uCuyYNvecoSUQMe2Pv7OfUJfX5uzBIDwOexv7ifAT8Gsd211AUqsA
OvISwsKAwh7tRTPIO6hm/oAaGpTSYQ3QsjxZUN+8UwalVv9NLIzOjSvyQU96OyKZ7jDxxux9KNuQ
YCmDi/+1v7/weeCFmPHaqEVsOHj0NLdm36+DNCk9aU6V+iBHxycmc6bC+I9cRma/ZtfxhdR5dyV7
H7aZkFZH8/xDveYtmY5bp41yLOaVv4OyFIi7rVJNerwFm+kxFJKVSd8kqS1IlKvO6e/VYVLIhtyp
EW6ghigb8XfDNh/kwzSRK0NZGIXz+wFGoLZnTGtQpwhVnl2DotqT8HqdoSDH6Adnu3iB9Is4FmHs
JwWhKJIduFgCkvlchJ5esF8UBeVMvimjDn/s4zU62NoX2tmf7szfTZ6aP3PcmK/0sbN7kxP0y31n
ckAkE2JHeA4+CGy9gEmaliZpwJS2MYkkCegMsUWsVruCfHc9ytm9RWNLSQFIY6QKrGhh2h0xIdBW
+/mGFflngofGLw+E755ReFPscc62maCZPSnExn6iIj24tMxHXkBQ32t0zldCDoWv29mb/TXTSxkA
WzDxPwPPw4NKNx7+LX8j5ORRCttR092OVIy5UlaWohnaI9RC0oWgcD4SfNFHrg+3G2y35ipDdjbU
ocEziLaroRT/fCGlhfliAp/lad/goE1QKeudd7Bh4LRKCQWtILz11YVOwnSdxR7X1lSF8uBDO1oE
L96P34mTptEdRwT9XrMTWsE6fs3QkoHYyk+okkReue6f6N8HRBFXbjNvE20pgqYxXCDUo2Pgtu0D
Q+xdgxAdegbzAdLSvK0x0Bg/6OgXNdrex6Wkzvead+uzo6ivTFhDYx52fQqpCxxN2kGQNSRRYVYC
1O0ZQrzO+43RYa7G3yvZJOk68NDMWqKrDzqnbpNxe9hSj+B2KbllIRD76BpWu++UaEtaqUfkT0ru
kzR3DEmDWauwqExAcsGFY3rz+BnhUAwYYwgcs7nJDG434lL0JZwHDwoaIwrUVX8g3IVKzY7cvQsM
KsnLgLllw+akCQ4AJxZ8shELkUIjnkYXyo7CBgqVJ1XWPA0kb59TXiXshDrUm9zd3ipAy0/aVoi6
T+cgPczeAmzTQtM+jQSyP6M589Fh6gJWkqYNfKJwZkAPi4EK9QHtvTg0+TnI+FMIKdRhFTmfraHi
JORBkOQ9kwNh47/TW3Pmu5nNm/lgnhGKQtCL9KXK2uPbSHmdXxzii349m7lXTljTq1gjejbji+fT
dm91X5SKUMrBVta4etAUbOmE1VFHbEbiZnHOrR7EpYa9Wd7dYnxy6rFxstpgbk2rHqNvbBlIVG2o
Y11Gj7g1OSfVb5np5BibsJ5NduZvQTvY3qXD1Hqg7m545eTkoF7TtOjxRmSRkuukNmjGNb7T48AH
kIKSa/Ygv9/D3MXeTM72K3wnl4s5u1nN7D5vxufpbvncISFYI1rFkDp3Ghy5lbCVemu69ete++LW
UQ/7NcLy/OG0+x9Jakke5zDedPEXzk0iyrw1lgupSKzNjiYRiuWIHNbT+sp8A4WbPRoNf469j9MO
rWPvuXeRwah/rEP6ttvhptsweKbK1m/cwofztm+TUwBAWEpqIAJzSuXG3VOHdQNP9ncL3owIWIIq
cRaLn9sQW0wcF6tMHVMc1w6fkL7jnKy4fsIQSFLjG9pA3EcghE7VafqzsVSFCYP4ApxHwndDUDMW
yUoAt+bFXp3jm1hOU1A1a6RpzkQl0Ctu4PngunsTBintGlxZSIPdfxpOOBzpfX97c14Q9yHB+W/8
AjOB0Xt+JBrhsE6VRladPc7jOi6P8SkePhjmNUKRjMxA3JeLBBs5ejJRGAEBl5m4wGfv7p5uZs2q
ZUBG5wTUpCILCNDd+rtGavxCgjamIBXVqG5olgVROBWgVvdelgoT9uQZMtQFlXUGadAncyPUbSBg
wH3/rUyPvwhUMUUFBynlFiB89708j1t9Vd/K2Jvr+L5EDfzAopaS/e+FpQVvBzDgFmGNB5zyLyqq
3BW+0lKBlUABDeVa9fejs8fcH3KTHBfKpXhF8Gvh8kGsfJLANCf89IDs2b12lQX+G+0LfeYXsM3R
iBDlwUyVcl/wKyDzYEG+rmv0YFQWDHJYW1vUuEkpn+Q/FMOpbERr50mEIR+COLVz8NvOjd5R2oMP
pvIyQntWdAWZYm9WnlgvDmVjTZhDGbIiLpxegoTF2W7HDRpp1PbVRiWF0Sdf4XF0Lkdb/EXbIUf+
TrBqYLjalLVbHaZPwWFCZNQT90vJlHzsDTlx6NP2aiGVGl6glyHLTfLX5F7fsCQVFP5gLta9q214
546qAaI47HB4ID6qpkIYlzcSa4PFZYFxhNCiNIHpqESbm1zI8fNfcReUqO35PoHT93ejgwYKhnt8
fNU02+meD6m7WzOpd1r3moOxImunoI3YqqnBUHca1jsriIeqkpBG8cyw2EVQGMk/VtEN1ZC9D4of
Z/vqXl26XewPI/cefG/mSqgTMUyegciDf8HAYyhPrCWhG/HKzby7aLi34Emoqj15Usd9Wevgbj/n
FGLP9tn+6XY2VSYZWedg14VdYrA8F6dOwR95haBGneenGcycfb6yByq0vv3nhBIjZcYiLugV1H2w
kbQ6eDQAW9hSGzaDdQoF+e8o0RZqcHZP1m10HFy8/bdwq/btgUV5kAbV0dut03RuUNdt0ZNa9+72
GX2ZY1CeGqGB4Vr9tdAB0FsZqvh6u/7Fu4RV2mpRV/CoQl79Np8K/WerzluevA2t0DtHn4NZap2q
+3YrVts7Bi2Ea3A4PJ1mnLSgkIKzLNbApnQ9oVP50GhU59/xgkCIS3og+dhItnDutuid6v/Foqsy
S7zZlYJlpaP5rurreEVHr+6ffpCUwdpw8s/gpka0SapnXF6Ze6e7wkAAF8zXyciUsbtAfRRhIIfB
iyFcrJiAs9SXnAyWdN0nX9x6gQGjjGmTybE/Q8W13i0H6859Xor38K+XrUEpW13spteYVli9wi/T
uX/svKymR0+UzppZSQMQinq3UTJXCusgzDADpQ7qN2O8O+aVRlUk1BmDcBwXmMM6hTxmoAU96Bp0
Ea7MXDXHIfRDI8RDO68+Z4gAbMw4l+QKnePKytwhxK7iU3Tw114lrXdRMgagoZzerTOkTONwWJX+
R+NKaS7qYJypHWy7CPKJCldP6JRVvCGOgioARwZJ7DXFl6wd3PbFbGO6A/vt5A1etaVCsUaIFvII
ZDfQFa+avdOm/YQQsKXgTWM2gZ0UGDVSmuqwPV76fY5gOV+7HNug1V0NWimszeAZLcUIGNN8FDXx
YvVZMrNPvxt7MmcDic0UYUDJ4Ap7d4AfdSNcIBYB8uYMtSaBAjuC5tEvpRsGK6rIpHmtRw9qjdI8
BWG1RVmg+KFCNY2GOfICwMUci8EUUv7kk/vBkgKV8gSk/gP0BNwU7paYPKfYovrHHmR859XiAhQc
MfqNdY7uEbexMLcJLeDeaYEaenyPCkTmVFCu9NAK2FiHmr2fVHpHSAjeaf48Mf/qwXynYvito1OC
Ysml3r8Ltr879F4QB4KhwwDpF/i3auOn+Z36CUhGHSfo39Ci321wd5+/MgQ7Coqqg4oDmh810vrj
b+HCVfxKfiQKXIdcjsmJmSTeBqoXlHDNVxoe43XYnmz7mCs0ofP/SDqvJcWVIIh+kSJAwr7KSwjv
eSEGJ4QT3n39nmRj7107A0Lqrq7KysrcrytToraNUJp2374J0AiYDsEmoJqj/D34T9BRHzmtcwNG
0JPGpfdlshvsh0hbiD7tKqWEdLfMjmkx5nFqABy6pzFwFvxpTV15mDzsFj0wt17vgqYLStxuuUd5
i0+sGMeK/PLBZNvW3NJgtyBuD8Ezg8vLQdp4GYzv0OTz6OOPvUfycncjZEfgwpzseb/UPo9evrw3
rS6CyEcQtTPvmzYrHYBKNNHod3c1qptyYl9iKKTc81TT50w68aDT0DiRyZmdiguwPtGReHOrKBun
piaVp4fRvF1ZKipKoPbpGTNSxbuXPmW28WagkxjlU8OOv0Ea7ZNSeze6eqAUtIDtJRmi/YxT0lnG
H9GjWsM77lzc5atD9M84qjqkuXaWfLt8sTHqGMNDo4LQysiEXbw8E8gDDhozGuuo4mXbEpw+c2wg
PsV3ZzwUAiaBTcUmXUINTzN+xDQQNz0HKLIHxcYj5WiS1PiDyKiBjLcz1kWDDT8g8znOEEGEP8wz
rrOYjP/8i81v55Jwh1utXaPgFj1UOwjmKcoVf6b7Dl6RZQZOfPFb+1Wx5rT+vANyF19EFUxIRTmm
EfZfi63Qb1XaosvytLzW3YnHHh/9YNPfbMNkyl1x1yj1EWV4amD67ZxscNBs8PDLzWecRXOYVJPq
xyEhf1gOCnH8jBrw7eNvW3uAj8D04VilKPd4c7Zp8ub89b8ev7QcRMYDp8djh0m/5vhmaIcBB3i2
TAioQzJgzf+yhxRwOgXERnPPSSBZEQYiofOAgsTskG77HdFnRl8oklWO2FMvPnmtHDyCtmv7hehN
aYI+UeJNYZVzYvgGIpEk9BBae8cmjQPVFQ83YCa5t54bdPGZG7XXSRp9AwpDekQMyUynCOVNGawY
jz/+V3ejolrlHIIYX8OiKq0z0f0hvBspbnID6npwBOhnjKtFxKmBirvBsSlF0TUQck8n2oB5TNYW
RJOkF3Az1D9u08PHhRr0GEyAw4q3v7gBb5ssVZ4GUFJqjLIhJ6x4KlLsgr6QWlL3aCEfdPWSNE04
2HHwgv7PDlu6rwwGWWDBstqawbmmHlb3CJfBoKcNTmwhvVsuOxIZeDoH7sgcbhq3vZNPSmxB1aUI
/hEG+Fpu7hRfW7EaqgtV35qmXSx+Qo8KyVVqbxU5EIwh6WoeuhYJnUHdvMeT1UmrF9KvYsoowvHI
222aKkBctsZNYAhrLqMC/QsYWH7etJwcmsY0bg4uxAqySjSyCCLc+gZSb2uFRtYQrZp2e8HvAbcJ
gss7rM/Axne0yUwIcArCZD1Gj8j4WAEMQdFSxuJm3Rvbie30GX8iC333qkMiwimUM9vDF5qJyo6W
XwoR98nmJuNB0VDbHMTGvab2OSx1iCigSB4IqKQUUkJ0BNxE4qIxF9anPq3etBryyLiYtIu4LyFQ
gJd+zSkfKCA42bhJ8Cd1l0TFpGmiQxYfBLLUdbXAc+K5rLG0c6+h/kXWAdQaBBpiyZunfaXXxWAM
UwKk/pjfkKsjOPnsvys04VSCwrDQSA2zPXhXaZZjQqL0e26TiTIEIRniI6jg3EUj7CsZb6EcsxeM
cFxmGfk4LF1OcGAuVRI1EMIMjjDAAt03Bc+bz5YjSEk166+FshDzZf2fODS8Lod55RBtMQlrfT37
7Vkx4t4Gw0ZxOZCf3A/XaM5Dqu6E5greALFFs0SuCycE9xUPOh2BHpWosy57O8gReGXOT+BDDNj0
1DDkqXeuFDfBoUGXkK2L2x5Thik4MsGG3U97mjNNt5xI0+P58F9Pt1EjA8XxnOJS8M2ijfwcfc4C
FiOAOaoVeDwyczccn/4EiBPvycMCrK+NzqwzM2aagLEg+AaxaDZlEHp6n/S3OQCSwobkNp5JUU9O
V0b7bNpVOvs2MJIYc4+4yqBJx/CrMC2tCPURsa6U1oCYdVMf2ZxA/GOVCbkb052XfhAcZLRnjj7T
NQgiQVJsyJptVexIClmkLToocFIl7LBCrQ77c6AFuCfJBZEjB89K+iCPWPM9NQcSZwrEN2F2oStI
QrbR6pZIwl/2249RifDLds/ozy+Uu+HKhOP7s7O4BUIRqijMgvTqRz57QNih3NauDX38juMizuqw
Ii4zuveBWFEng+Eq0QEW3FiVZoQDiL/l8Xdc4oFfkLxsWU7r5T69qvS/2IrIv1GkWI7xoVUSzwn1
vsURz/ju2WrfaabY/mOUdye0n1KY6e7+S++5BvfqMHgPRCn4QrzQjP9rT1JfSTHu3jIkF+FH7SyJ
AB1wYU0zogpbHA8IJ1GPedKoFbOQh49+3nl0KN7sy/TFs2p+OfugO25IQuh5wYNBTOHj0tJkQT6h
tqniSZ3j21782IUEXRZYo/Zq7sAqqk5eB4TNisGku+qS46OGg+DH5NQBsC0vK1U3PcTW8jg68ATc
6urDMyrTk3v8hG+OTG8bvvp1PGhJch1rkE3BEgxaKjIrHY3cRhOsiFu0YSGSiFA5oURx8hf1Rm30
JOCgeFxvvS1UMR/Btk85Qn3r31kc7mNY8naTe2d/jB+jchrsW/UDk/f0Ff0HphCk0iWP8oSGHI0U
1P4DGmpVsK0DqpHeh6/UovkElaEM9iTJjv5QBFNUKigvFia6KBwUhQDQi5Kmmf0mbvNW1WcWSPVA
G4YJZRHzTDVmlAc3A94vdRj9QsCsE7WPIhTb6YqCCSwu3/r4u0F5qSoIZx+mCbKWfn0VGS5Bj5Hz
hDYndGSY0giqMO1C13EfLnCQH+v0XevYXqqtMSZjnOOpcVhsFzt6hhDto8+KX2pbO8E4hVpvvVxz
EHPsgOwD7BxAJ0+s2x3r6dk/QBcp0YFEaZMDDUIdUYb0ZM1RuPXtXsLEBzK84Bk197CoO8Ue3AFG
k6ecMUbT6iZ2xlLU0YV9aEa2zDySPFoM8BQd1zVOvu3iFHYU6PZUYkAyrrmGLBdmjQyLNGIRvX8G
YlCnkwMBCqgVGwuaslPzi16LnHKqePyfHX4OYJyfqPlJ9zQOJ8qABg0k5zeD2QUDTFxU4ZD0q5it
5qQJehjRgGjnQIXwRlWpTnymdN+M8HWWP8UdH44Mo5eMpgNh0mhl/ImThwfB3BZOBxbQetvuBWMu
BzEyb5pwYGrAEY8UojYJUbWrAb6KDl625JhxS96HNgWSm2SK7bZ6Srv2gEJh/UsOtL1mjwqez5qn
FkX5p/zAYCtcWwOc4TOawR5uV4EZrkQCa5KPMuSentgufTbnJGsBOi5RkHJTrNuotL3nDuUY8bIl
QyetJ3HehfIgwIjUXx/vgwAVKOQQ80V6t/NxHn5gm0DxFgyao9FW7iDH6B8bRlhh3BMlqd5FXtCd
aoTsor9vQzvvnuWgQIzH6reXY/x7t+xvbZ2HO4Xt1YVfEe0bVFoG9pwii6MC3aFNr5BepaFbjYqI
bUNYx3GTedL6oEhw5F9xqEISZYXPGYQraC2hAKkPRxdhIqIBbEVl0vOiwyTAt+Tuhrv1Yf1gMqyM
pRiKTFffCCF7wznfcT/PA2NiEqJF3mZEHcyPPJPcTUtv8SOM8mTnHIficn5+DHowBzji2uAvIgE9
dbxJ75MbEZsdn4IrUPzCcxfB9FV1zfi1+Q3Zc9SIKT3jmUmfOGcecUYC/X9sQj9XWTjfjOk0VpPo
Wy8enYrtjwPJkY4MJXuzMAMMQHNVf+PUQ1SR0EtnqosIAPsS/JyxvE+QjVFEHGDtR6R8bJAmw9DT
wlevxFQwIDUypn/q8yi2SF3qG/2XQb+QuQIwQTPViV6JzbgQV7r41nY/sYV9s/xET8v71EBOuUbM
NnjiWhFb/FHrGJJKEvTt4wEe+NwbyAgPKLyHCAE0otaEY5CEOD4yv/UFv1dOp15Kiogv1k9Yx0Bi
omD2jk0DbJMSJCJskXoqQwcDblGkAu+q/jQ7QkerGD1lpGUlatqK++7VEqZjB4eGGjP7qNZ+esdI
IU95/80lr5on58Z6i9AJhXekmeKlMt46/3M6NivtDGurM0+tuU/Q464k+WRLxvdj+vkyX4NRTwJW
11d3Pz4IYyLzljcGjSpUkWB0cxRoMbBvGUE1OI+2rZvr9BnIKTIHtTfp/xwjGaocE7NdbRbatwm1
NhbzlIlW8GWa+d2zmu8e1Kc/uknzrf3tynz4SuUtG+JTeKcrCs1Is0lYZoXY0gdCNT+dG5AwzjfG
r/5QmkFnRPFZQDcoI1h0RoFW6dRbGs/X6CJMI6HaKTk5DWFG50j/wiwG45abB61qzIVprwvxFg+U
ZBxUHp+naElo1guCh2u/kAlptwgWhcZBE1LvzpQZJ0CPy1gcuWSIrk8GO1nZvNJ1rFcR0yYb1jpP
Rt0152VO4UGlTYzXxnint4TDGF7hZR/AMJAQwlctINe4jklGVW9SImG8BcYzxK+jpd/pQjNsSDTP
BTeA6UV8nsIelSDnkjoG/z28Li5Dc8CX+HW6xw6Zlo+IJqqg1x7S3+Hdufbewd0Z0psLalj9SMET
5CvI/VPcfzcZq7QZwBUoYdrkqRqpUa5q/b4sww757khRVLr0RZAA5EVQjI+N2PRbpnsHom6p1VcM
suRG8+NNO1Sw/im8TQVf4Tky1XI/U6fTiedxQIKkJaGyV2ZPM/ja3Gs1t+DiwFSD4QBIpnuYDntU
kqT5dCajgQ5mldzqO6NT/PAoOoXYqXyEGiase+6rwpujZYY+fgSeRJu/ZIOg6V7peWM/vaJ4Bsr6
Hwv1jDPP4CBjN3qcu+dNiaqQYxy8SuNiwbTldb40UmWhrnYzDmdLWq0H8Pd9JByeZi/vCPkCOgLd
E2pc3mcJxpxFAZomyj6QkmABUTaK/rCPEZoiDruqw5VoCDnpscTgvtWU5NC27PCvKDrB4IKEJX4p
2Rv1iAn52KTVJ3shceIV4fewrcivfsaXxHvOcAUoUdahp8cT2GaIwSE6WHNKKeeMDh7NSmnsp0yl
sW2WWjIfUu739iWK9//F3oRKvYUqyicx/scZr3N2iH56giLM1tAP9e728NUEZOjzCSDQ5tN2YaeQ
VZHAqprWYv4BJk0Kld+rQaIkudDbkYP+DozcpsYh+eDB6gkz9SHJTHw37G7mZ/1Tk6ktmiQaCHuF
KaK2mf5nRuv/GJMUvUfKXnTMfN1HS94WgBS6svwHXrRfVDD6I8cieM6+y7B58/+O14fBdpZZRzUO
MbPkB7mseNqqwYXF/Cczk7hiP4ZJ9dmFGkfvdwBRhW/5eIuv2B4/N3o1Qer8pbix8Jx+JJRg2dPd
EUwg2pNYRI+urHEo7cm9NAKimp7Lh7TPKccjU0WZLSzGoaQarzGheXwaiEMiow21kItu1b8P1E2t
xQJ0dCP14ZXPCm874gb9QWygVQ3P/qdVYgpKPyApsQV/dAcR5TSlIohg8WX+B0EcJvqKnJhH7xZY
EIj1J+FG/CDeic7I9uUVBusBNxIlLM44yDf1BZ732dt+DHdoYSwUN0nTPWim49uFBaAQKwARuyXC
41qjqCJYs1RAPPZr/U6GyRSTIZfSmFw8WQrr04i/97jwrjwlWrdN6KTPM5eFJY920UASH+DdLDNW
349NoXFWwbjM8nTvezjnJ/D74hhvIt7r8St7YVRD1qqGJmkndEHclzWYurDGT2CX0bEHF337ZLUX
aKJCJzHQVXk0PzjBHWdfLjDnkMEMpS+7H0wIoT8L8xdGvwZpmvsltwKohNkxgOAbw7Q7R94Y6+iw
gDtjGlxcq0nHmP0vAaJf1Atx0eQ2aan2UNQQzll03iOl+jrtwWMjONcNOlnJnKP55FUB38IKwX76
cr0Hdfcxmlrgvg//znT4NSxFa8Um4T3UAHTFGdrV0ud8DAtgsrM3NHNa4jB04KHJ4TmClg1X5Utq
cSeh0CFZidZHni/e23sn17z4pWkteJ4poVqfW5fcE78HQTmshemyc7+4WIhmnOflZiVJaRBSje9w
h3wk99GH86RAOl70TJ+0goqB8yvWkS9eCqKGc7ewcyvYFnjHNdzsL1lUDkIKV/7LNFyZQTnOgkvr
9Q3u7Obwm7AhaHvu+sfZ1j8Oae4jATcskND2j8RiuUmC+Qr/5Xo5Wu4YSL4Jhklt8O0VOsTnIUjV
QoRgGvbbzAcSxCcICThA4sIUE/Hp/jeEvfXhfI33XBgx4re6dW5wGjwb885lKMbk4sTSL48vTgH9
W0bG0vDl4QTHyLttcbTSW6xzPnIyKQ50PxBJZkcYaz9WH0wOp7Z+rvJeVnORLXSP64tkIxevXjER
fUKoIIBhyghXnWRSa55N3KgSXYHBgUBYQWnMIAYtpQabIe0y0ZKlTt68ZuhKHJvcE7KVFlgZTwvS
3iLDTzzlqGK6sFEs2I8Z9AFm01RYl1CYrDrG1eFs3Y2vYaVDVivYV7BPb53c6al6CUgtseuH/AZR
LRHUrGnyn8pUP1+WPQHtb6JagBiCBvKo2GUdCpsugOrXqUWXXUN31USuQHAkijFw5rlbWAi7p4+T
88eLy8HO4P8eqiJr297m4fbswioF+OBiaGTe7RsTfFJlQDjv1q386UQ6Tb9KXz/sooJfn129okPS
Cg+LCnUeFgMcDFijcq658WFDi2HIKSjtoAwMMCU3BCSEl8lSZYpkWqZQXHGholLzr/jdkqLtob2J
234ynIzbW9mxiYhFsxrtUj4oWYMkst72ebHblDDQQcluvX5Naf7xpjT6GDSA2olxhFRMwOvhJrP9
kZ4P6LTFcwiIJULCcnrqwTn5vZJ0Mivg4rC227K3EmekyE7+hsje5G+H5QIUrfQTvHXvPHbuB+Bv
ducQZOPDgMGUdcudujQ/ZKN09tz1juQ4gF4GnuLdF6TRLC31ieWCCPiOBS9AeWdt4lvK/VSatQ++
CxadrnTBBBdZtYY2ou+NXEZeU+8Gd23eqY81JsPZyPCaXRlcwxP+kh26LvOkOiQnAv77nChyDrSo
vB2kDdLYb6w2AKGLjmQjLbmFFRkkcXruPKv2A3yONxJt5A4drU44gGH8drYjS4ukBGVNq4Ylx5/Y
Y85tyuXu7c52MU/uunozyifW7JbbHToA9A4niOnpS79OCRwDggRvbjWffEp53L7PmAffKbFneCYR
ydvzPuHqgBcTJg2Qz1hiHGIbeG/Ev9bD3ZEI31wYKT5tytR+PfBOefhZZC6N2a9Iiq5/u5acl6zg
szxsCg+bt/istmh47zyuDWBgoU9e9JixyJ9MY1a9NPkGtDNOtkHf9OW/JiVdQPHlZoOs8+Iciupd
uDD0+l5+Rg1IBR/so3K3PmNMBTCMQQljCCf4yLzP3bksy6UG5WD54ptt6IFX+7EsPfjWapf1k5wg
Sy4fjG9NaJtVlvXuPro9OAxejL80c4iQJA6QzbpXvg+d7I93Wxq0H2YHfHiGaZIlWxJj2rVH7361
6S4aTZEeK/0r9BjOd3QaEE1BhyFnGpL0pmxXiu7LHBklX7/HFwAye96hJ8kjegPkoWd8dN+gyADz
TJzhRZt6Vgleu0dDZ6+T5UiSd/Gtt/esuNxHxnHegPdvb8sw+cU1hp+VurxS5zjZwyMSDX9px4NQ
QwfRQKLu6SW9aKEsTBMVynjZLkpbkJd0oAfnzCP8cbNqnMJkWSsAxRec1LrLwinPvoxCcmH2ZbId
HXCmgK7ZrD2wc4kvlvOxHHoj+NBaTgpxCKgQiqvJIilNoLZgSEN+0SrGeyN+1qio4JJ9Hg43+Dwq
fuwbsK+JSRcP+LvJbzU8vm5oHif6GFV0/re9be9iAranU9Mvx7fkOaqRJ5AtfL0yxCFbXX4mCJ1X
1KpMLpERZNNXcuk8wdsq9ra37+CRkqQlZz6pxljCJKfW9euYuf23C99ecWP6KL2491GJme0JNMz5
5Nyq+CmgsVvdzPElyd2CBrqPHTYQbKU7uD0tItPFoeHV3jbqB7vGikyKdLNPOJO0vqO8g59EhaVm
e/ng61Ww6Kj4WMoi4p86tca5dzi5BgIrIIhjmv0d4vPLv6FMcLC3f3StD3/aYyx1aHnRie4eBRYV
r//dZIN9xO3/+HB8ovHLzX9d4nG1eeO3GHwFlTYmzn6F77tDbTiMbm6a8AoZlSiL4+0YM9btbcKq
ZqHx29d/pII1/Fh+Pw5b6Dap9R8+UbzPFxnHBjRd9k7GTrGLVefbsmb1undgffaJkw3YQ3RfTs6d
4omBmOBLlV9HAHbnMPd1bqSM5sH0VawqE+GtVoHjppIwaDatuHx/lWntLecOjdmdTbp8btBFJBbU
6XG+KKrLB++JlYw9Bw1xS+1SewtPIn0Se4zhGKMx0O9SuzpLH9Sgu786e3DeZv32jaaKc3EUWXvI
1mxoi6dJgKv0zvAskL7gHZe7/LzB6iRixZa7bMvC5Ai5BATtt4IJAttWbtop9/zC9ovOI9ZqTluj
ydfAA2bFztt8R81Onif21xvTBtDsotmtLHFh8Tu2f3GQFaWE9pJLYuyi87nivKhPeWnE4fd/dDoR
tT7hFcnQvUdfgr6B5HRlcFWKjeXHyf7e7j3J//Z/Dx55q8RzolbYgSsiQtpTbtSmxpTXk9mTnw+z
n7IgYwhchpwq7zTSeErOQMm3EY2GI4hGnZBmG0tIZEEVKfJaoLEfldGyHUh9OqrYmVFcj8z4rlYP
lrfdM21Blcoyu4Ud6mOyRf/tTOOk0i3A4Z88NofkODqqV4jMh1vUxcO8//2lXYL0R48OOZiR+Ktg
q/kVDtgcN6EC4TCLnkv0WGblLcYGtGx2Oxc3n6YVnYXV7jCRKPWsTqmFKVKz4lW84vQyBkNOF6sq
gjPlznnnWZVk5zxfQalXkdUDjgP0DYF5KySwqDmM3Cuq9bsEuBuaOR4IXautqqtEPkiUAx2uNC3E
/4Fcs9GOPK9MC7LUlKpJrYs3MWoe+txnIAZRgeZDHH27hQD0dsJE+ikp460mrpt8z24bFDAmtPvc
2wZVE7y0qqmb1bCYgDGMbMpHBmvuYyP8udClKZV8l09/h3sX6o+orSEQ2aQkZDeCGCA7hWHpzbN4
xCvIYrTVxJGTYYGFaSnqZEtZF/AoEOaTOwE4XG9SBR45Yk1JOD3+7WFKaz2c+fF0jT64iVQGrng6
V5eluDr5jLLeFwMh3l3c8cHaHp9sEzsMXyZ1wJvj5M25AhmdrrizJTYxZ5PkTNo83DNVm0V0qtnz
JWE6T+qzMRjQYsH6IVCBJ5tdtVZkGC37C4gxjNYyZHEIeCpaZoiHQDpEJpfrOkQ7XsMGGWL47opS
woXK1pCWPv2NLpJ9dAtRG4Rq/U3eyeWGfP9N5GdwFI048ZEp4FWKYyhAgxHenfOi4GUfANWoRuHQ
Qa35Hr04huBwZngudzRqcvNwqqPOh9jpLDgYG0xXUqySfk6LgCAQ2YsmjZoS5MDRvsWsMyMYPJ2y
FBQXx3ihnsCxx1C0X1yqfy7I50bNgkynp76AniwqYKAWH0THgm2nPDm2avG5c+jcE+xCl9vO2+Ql
/aynSWRmAbko7bd5UNl8GPsTrZ72lIgOAv0Fi9XbooCeIr3fm2/BOlo9gSIbmquHfyQIny+b4FTa
2SOVMth25sBloqqXJ/XlmXH8L6iU6crnrvjQJCjPbP+3J6f//fbKmditbB1+ffvFeXyHfOHsR7vI
Wt422cEuzL3vnblEDUrSCL0m3wmhRtxQGvTU7SxCat3u7hqZXYNknL9ansrOG8o9h1GhUQjwgPk4
1Yd93rnXsvOE8P9y38vCOZjThqOKvvXmjL1W3ewUHKjq4SoykXppXozOGz1J8o6Xu685p3fDPAKJ
MAI0jy+VBtYqwVVqIkgoWI61TMv4gDnvOoGydCVe1s/NbxXxCF54Qkg1Y9EoKwcUYDH+0oblMxzg
7dq1G6elt4WRaBt7v9bMjwH9YpwNmw2aKk5Ne5TynXMaIXcEf8EVetBIqf+oO2cG3jJC6sFe+0cu
qAWqzQAY7didc4Ccd3P63eqLtpksVxivWGQwYTEVw5UJQyb8jYT2leCFR+6qHnJtr1rLYF+42dWH
2pmOTNRvRs/lSz6CjNp2n8XkXrcbX8sblfv5prYL8w175jIxux+63ESYneXcS17+Nyeg08GX2kT7
Jc83KTSqbbw0B3fkOA5O8FJWl9eCqcl9i8aHvydCfSLfa9MCyW7qihWDHoyWFznW4Q+aDUMyLeoK
wFL643NEKHvCiOHE481MYw10tjq4hHlIuCI6F4JK8zqxUELIbCQmgdbIIEp1+zV5d+tIEOLd1bHp
Fd+9fjWAfBg0B8jvUoVjGgJrJCnbK6ky3SFlfmImxAqIVkk/7BNo+0lll1EpKKxUd5UVuVXr8qPd
83SkiEHDBZ26zIiWL9Zjk2bS0xlX2s/NbbK7JZ+MqcPlHc2V/m5z9cy20vta28NQULqsF7YUTFpa
e5+YiGq1xXdALXCCGrfPUj/J2wDOT0qzXEh9Prn5r85ySfPEyTbm27vUG19gaIoEtEVY6LSE8whE
qg8GjCY9hBgT4WBB0pCg0tFtU+GUZs7WRk3k7VsJEGcbU9PJRMNyaK7yhaiyTJ6AwhAkOLXbX6IJ
atAXF5Fu6jx4JqA0AzVfiIUBPe5mE3k1I0rpdgpJtji1K1idaMiYjctnIxbPcYP5UlYCaX4B/ah4
w/MNbAm3VWrP4wQYhu4NaD/9nAFUg/LCAMODIsAUT9qkBxKiqXYC8RV0ylzqdVzrfMdzyGoMCfZA
HW+ZfOQR8kD7+d6uMF3FTA2ulzxBpuS37pn6nYYNNVoZpgTr/EGhNzKAaTfVtrXUuE7aO/7NvxED
rWQr9fZrI6qFSazZutZDWo7IvxDByLjOT9tampR1dTulJ0M3tYbWarV9TnAJ/Tj3SQrB8Gqnm+Il
LBKUJsejN6/KDRNxpuMobeWKD/X+haiwUaoz2fH3ioQ7AsjlqjxHqjN6GiQ6RxgGxTbWnnf6Cld8
iR2Tfr3+WqwmbUVWL/PHHO17Uo8qp6jzwIXoPq0nYC8A/7S7z+jtnCffabFD65s85WGbrW1AL9wp
dpDyW1l2bVhNvlPccdGcKtj1wQrRNydf1N15Sw2DeYsaDkfN/lACckyps8LUCCGfaJA/EUd8CtwY
a/Nz04jOzqa/w+/tbPdh/WAUxiCYdpOEqRubUmPYNxu13jnYejjpnfiGemeI/Rp8djPc2kNuc7zL
HTmme3WYNNhcAhoBGIDGddSOIaMrgW/w2XjluYPBsJhd0qhEoW54iPfteasc1eXcOro0TgGTnMUI
eyr/OsTKLMbZ7NjO3HOQ9SshDdvo2qJW9FplZ4jlnaImtCTXmIab7gslvNPwxPWPKjS7a0632+9+
xiXMAjGIU2eFjbYf39gEoKC4bnKl+QJ7vfiMdzGGoB/7W3HO61JrBaOhsW8Tqs9YrJ0dnAdn1/UH
0gVCeXPnuuY7z80X90UDDZv+la7x5rHY5vjc1Tv7mm2g0Lgr2dvZquYghgAS0jgPD+gYiCqBSDV3
Ss/lwTK4yJJ07kmp0Iq6NUbFDZEpHCMZQYC//l/iH+fEMAfrfQKNAJ5LRsi7hI1V2g7z8a7Z3QWV
npafzDGdDcZ/ST20OuXOI2xs6e70xH/oPvTSZsucNRiO/svRu/9PccbACmgAOa4udwDdvxFD9RNZ
n41WuEY3FCyoLNB2CyH39RtEvBcvJ07Linu+aXCduEspoMEooafFqoRsgdBfiLaZ2S1ySWKu9LvF
6NjQMcBnsJ2/l8+JCORpoXwNCnQGLWdexIewzWaj3n2qT9l7etveOf6DY25OTGQmD03L4jQ94ztV
TbLFZtvVbbz6DKNgYZ/CO0MHEqqFWCf8i8wJ2WLvDqPBIpPmZNYjI8EibvzCuO9LQt7AZzD4nD3c
AWPOq1tjN3uFLBFOqwlbpgJmWWS93mm7Nz9hHHvx8P9KqEOLLDNzJS1LmnXEwpL7aHCWt7P2h7dn
qDhgjce5P2eX0lIzEVH8Lu+Tav/N7r2T6gaHV8SyBetjQEtsOqkI1pjCJPRQgCWlOQn/cVT7hq8y
sx6/fuIXWbu3X6ACqMw98T2uE5aE1S50U3q/bbhCLzYYCYdTfPFEilQ6rXkLQUQ6o2W3Tm1UZuzk
EuLAiaRG3WUtHrpKRBgVw2yyBiEuZEffxnMPDk8nJXmBrkO7MlntFxdSGHYMN0uR5bEgqad146+q
bp2GkjcfSvu+MGMDrR7QfCAOsWcoGHYuZp+LmwYxNWvd3a0VBQhlXnXK0mBHdCqk5nmSj+XuKgNU
YwCJaIELcmofGcSIrF84MVYsp6wcYGHX2wVfzHc93Tf5z1Xwmrw0qqtVnW4pAmA0WInBzTo+tFCa
WhImNbHaPDE4GjCC1n+3rOG28Ynu3fn46J5mx/6WSEBlmTrVda1xCMuj74zOBgTPjdNK/mTLeYZh
tSWRFPdp1zTcM6OmF8bI2VY9RVmJiuhTzb2Nxpkz2EyE1ODsxB//EhVc5qYNQl3zSWW0t4lExN6t
xAuxhY+n3ziJUT3xjOjToC3sm2iskgcTdDd86pAwwsK8OvOGqAwEOhRRekCmdk4khM/HhR79Q1jy
T4xnFKnkGKlmg2au2cBOkGG71Nm8Ft3RilgeohaM87Hh7lBuYCGSRe3AKuQxWutlqLxu8U+lFd1+
EV9wbw4ydknW/6BKw7pdM6j0uy7TfW3p1B3bP6ovB8LdASnsbJgCdKZx2C3hmvCfxk3J4svhR0W4
eElWu84eJW+5UEFfvGr/QQUeHVCBq6OqjBDZ35ye0BbNi+eA9mTAeCvNIVgu/nlLSlPjIIW6CnTL
vmSQhV5dn4muOEdReEez+sej4QtjRpiCixqstPYCRMifdH2Rp6AzSIeFiVyqR7XSkPP8IpNTYQYJ
pjtaQcyutmC9oD8x79CHoCtDw26/KFv2ZURT6YkaKn2P1WN4WV/pzbX2xM4WNK/NbmmBIe0cky5m
ibjtzsEAg8PgHEHqI89q3UA6YXldwXSqEwkk3JPLyauDpbbqy7ec9CioUI18eJfRkyYw8giPDUzS
DckSLyB98lP0nQDswCOmZC7+ysMqHXuqxUsqIulhJQv5SnBpXZANycI5a6R37XBXewyMj2CCo/gC
4zbvSVmg4B1WRfcaXVoWGAB545FeehoyxgFXkWwbFTNYeyNBRgWIYR8GsI8QWz9/agGKTGfUf2DJ
kQshn6Rg8LhuTfWd8ekhzwV3lgwoYueUpkiRkGeeEjIp+LYEFhmVU9/0L8j3kuVDh1OuopFVtq/z
7bC7gmzziF/dW8ycOvQEaAVSLC7DHUBxx7sv7/42sVIKSeCQJToT9GzpePOmYswhj0Xbv8+jX2TN
AqdrD4XwMs61wwp8phLFVO6az7A2ZXGxkZgz/orl1BQRSZ1IZEwuDDFv/eLiONQaqy4Ym5rlsy1l
+dhAkJm+Przz17COftxugmI7kMOsFNeBFWYHKn/4EqxkUU4OUOukEUrxAw5gLB9/oA4QwHt1Tu8j
OpGgI3XwGbigME5C2IV7lqWHzqaL5pDp3AenM+JqTHVDeiCDjWnEkEjNFzSek2+zQk3T20+/f9dW
BSdh2twV+/tXQ6qnIdt0MHNGbb/eJXrAW7c2x6OszOMSI7wFfwdyDsLuvGcECrj0e+cCo405Dv/Y
Li1Id25wBzNfATEkzeNc/DDRe27Wo7rLHyo9kyx4yTB+/cxDhMTt1VoiiBImVyRKEZlQhjcrx1Cw
TZ35juAovWiSFYNk6rnO/VIoseiaXwvpEiXHgREUnRokXdh2WaRpsMLyNgHy7pebIE6RPb3LnIMZ
DeZ/y/DzrBYQsdgEfOh4n9RgLaMJ4ah9s9vkkzNMHpbiNazO7MPm7dwIwUJ76SvdEXaJ3jXn/HeL
akuCo5utvt5rbjtHWMofdwicadfja2+4DaGc4W19R8kBi20XkMi9RZLBOHnGphZeGTcruK+IHkNS
/MpR/hRUod6GTqK40kEizD/bJkljSGcEtkDOH5O9M30k0rOBpkU37I8WCzEgTlcf1+hOASzct5d1
NB1fs19bt2C61s2v1YO7GWzRhH40iq+ITFXJcKEBsDBGr7jMgZh7K9GEKxrTqE77nDQ7h/Mghaw7
b1WjG0/jRMDGmrgpAWjlLod15nO+s6x0msortNL6Ti94wmrDzf+ubhXcBxEGcinQ3iBb7EiuUe8+
9nUvhn35qGJ99iJt9oyBcjH0nokB2rGcd9ICT/3TmkFweB4cXhQ+dj/1kZ+FsuEqbVJ9xCvWnHCI
JP3bi02wyC3EPtYjquIVVo2yD5aU92iUdxQX89YheO+IGVd8h83m6sUi5WDt8m60xc4cfkXc6S2G
5//Gb9HYBlnwYvm8nd2f0S0699Yn4urlhk6+SCrGIUxfFi7Oi8H6LZ705SnZ0wpKM6JU7mSmMk1a
Z/vRNal1AeLBiKvtbCScwyKpgvLM6ayPTUhENcNFKBVatAqzAnbXaL2TjpIbbe3h2QZrpe/EeRxb
sLufQUGXrLWgka5TuKSZKwKrNyzSCYOH9GsVg0qwyOu06q70ofmSi5u/oJZavS+wdQh5P6ZVCIDg
WsMvVsxjbMOXVUohetDxo/2m51W2YtNkudGUK+yGlSWYi7dFb6FXj0tJjQyBbyHlJpFhlt8MEQ7A
+v2yODy71nTeMiItHZzQ+UEAZc3DpaWhqsaVcve7uCBOsctk6or5qcicnP+szYejoBY+Eq6s/KHJ
V46zQclmPGtHxoL1QAGlBWid/OEhKlD8YFXP+AnReRTsa1SZhnvpFxppHxvwU2CSxjOF1FBixK39
BRCyH1YH7geeBWfdSPJG2XLzxmVRdYtTw2UXfJvOLhSE/ZqotSgLdsT6/GeA+Ay5Vf9jf8a8yfg8
Kw6p/PCfv5PJy8Kb6e4q64oECk7pt2mGucuCJkJycPAR9kRVVui7WWyae+dJAY6ovWzLhwRNLpFb
ydMlSnQ//RoNIbzIy+tiU6yha3P42TI59Y+l81pSHAuC6BcRAQIEvCIvJIEQ/oXANN578fV7ktno
ndmeNhjp3rpVWZlZ1b9XnOHDwM+xTpRTpjmgDamMvbpY/QfuCWs+dIX+gfB1IorhFpjyXneV2E5b
74yubqvus6qjPHqSdq4tIqlbZXW96Y6Uyf8PuORTjrNT2CO3mMndTZMdSdYmDux4ZtLy5EpQG1h+
prfBhqRT5G8ZL8Gdj/kMuGHtKictkNy/mWqgZS8eppiMSADIuxu+bFeKmDjJf0IcfFY9KWkBn/pG
8ORVMFqcP2yVoEQhoExUowUowJh437CZSI8Ps+Q5NfRiEAdZ4U2uDl+kzOtuYvJ96gpM/wmypLDE
D25UHxUHopK0FlDP8BzSnRXYbOtMqokqU9C1EwkgpPFVO/eqtlRo4iEK6UTi4wlhbwCCiH8oOY9a
QP866AW2tIyrherkFg2KVqvGlzQARSUnf6jyVWjJvwqHGVflroRKzMAmcaODQFQQQKQIolq5YXNu
6sop8d5x5Q7Wpa/3cWbeQsyHp9qwTi50JQ96ElTFG6XSvbYKURW7R/vTPvKCaG2hkatlhwiU0QPb
4ufVsROERHbFBddlkJeWKJeC8IFn2SK8mAGLoSXAhDQq0ADvUjvn97BhLPPSHygiXi5BzZd2CksC
Og90P37MxSoOhOLZwxeEdiUC6s9mhXRnjvPqm5FSakpsk3WC/WFQI1VUV/IL5Kinf4LIAaczkfzh
mk5OhDwTwIU3xHO82Oluqv1Ad2jETAGpM3QLqmiw9KFJfpq+gMBR4OUNY2hsvWkFQUrCYVMEain5
LvgSXzoGprXi1895iXjAiKJ6R927bj2Tvf/9ibc03F0qjRvuCVSvaYFa/uBRHqvWYwmtXt43/mBP
NUOqDxTQ6Fz6+bw4p/a6t+v+xzu32fhJKX55FWrH6/gU7nFRqbv9D9F3fty5ZqveevSLkLVL1i48
effWl6AXcFtIfIEzgqtfDe6tIwjVgRrL6k9hxjXDYuuB/z0B5NYv2CkBYLU6/FETQhHm3GYGhzZz
Dr72HDKRI9t55+EGxtiQlYQiZ9p9/sZ+swN4pifHOV2I6phrLWlmo7OJ5R/zBEZ6DhtsII6dGBio
/8XOiwCgQEeQbzYGdffZM0hEMIyh9tuFFXCzW//GRcyMISuWuADwdelfJie2pwT+2Fg6l/iI8W9L
XmGn0PThU5CP7vh/fciDrp4QPz7Ofgor57FaYF9Kr/2woj1PUwCGiL3v1bxNgo1KhP1MeJm9nH2n
FOa24R6S6eI2uM1uV6gI9hoKKiddHboG14lnF+SnhsrWBQ1bFZth0vQwMQAsYtw7w1BWG+fVB4HB
epDfJFzcrk0rhOQ0w1M+CCiD+2IbmKRjUzwXnAd2fhJUOJWgSztBznqkoNQRsnrE4BbKHCQ2709y
AAMjlQU0D2ZEWivLKXg5bH3iL4aFyt/+EXaggiA4k3XhDdcavBtkDHFzlOJhqTCE3o/5kY0eP4cU
QqVHmtvB5EFWYrME34RxxAPxjxDobGsthiSWX2zETky/9iIvCS2f4WfT7i5F4dAspRUOWdT7dGwY
RIoRQ7J4hfgGQGYMFzRteCudYucOIdSkkv56NbicHq4DGB+9sY2Bn9uEDoJNDY6NH/Q0In+tUQun
42S2d2f9jBTtGaw7R1rEDY+3dUU+oMSq6ELbnXIVWRrdHXsTSCJEjt1PSn83sCJf59wL0OVAFqFj
UCDLg3MKA7hJKWansfQ1Tsbwjzagc2r4wBCcRNMu8RFoiFsMsrsBNjmAsZALABkT2hmAwrg/zpDV
tc6UGaxLKV326OWKrW2bFaBoiGXg8oBFSyPSuBkh0kyaCDNjSlLKluw+OfaY/LEsRIrCjxIAtpBm
TpCxnkBIFpo8QCd27TzLMmu5gbiw5Iilm8O3G4CkfOTCZLGv2UTFtB4bKYk5YyRzC3BRD3Ims546
6AAE+ZjYtPOW2H+7JsmDsvC1ndYdsNt0PywFsD6SM8fBFH67X1sqQz94BspTkGw8tIgh/84Rrgmm
S40A8xw6jWD2/FFuO01+J7oOXfJPldj05OtOg7Rob+/dPTFK2Q47iFX3YTJtHs1wsTB/+BEEOpKw
c6ZZPjlShUO/0NnagNtKt6gA0RRyNpldgllPWLzPeLdWSlgJzJ+LoxA/no4L01M5cQE++YTF7pMR
cpFfJTm5Zdtic1Ba2+Xe4eMVa3AxRlTARtVlzAgnXsEMTIRvJ+s6rO3sEjEyxM1ZDkpTJrWyHfoh
0KI9uNmDlJM+IH3nphIUuf8URASCuvPp5J7JHPPipOgV/DcyOV1TJJMHMHwSIkG65c7FI1KYXf1j
XwKbN8E175y3G1Jd/50+xrXoyol/45QvLy8Uw85xXky288cYloo/qAsavsJTmSZv8ExgVGLtPqMT
AcfON8BmPQBUQje428tBIU8gwnonATh7Ko082ngE0lopW9uOYhkxDIgQrTVNXDDip+UPDE46kgR6
VsxKvrm8bnLffftN+koFGV/4W/Ug6/QQKOEgB/NWP+slDgEqcOf0aRbnJP58nJzq4Dg27Byj6OiV
TJvhsVOGADEo2s8gIV9WOnewBiD/uSX39z03O2R6xnjtl901dNnkKtlPPqgMpGqE0wS6NgWpwsQQ
VQcnebgJNsGx4o7OTgUXNFhN1qAUyF1naVeS8xBYlfwQno21hQQdHxCz5jRS3XV790fa3ilEFZjf
b3ZrgVzG7JsxeNuaPSWct8oReB+qb8SjOGUmHOmKp4IfwK9ZZc3HH6tlb9foS7FEWMVZwaNTxfUj
bV0qMtyoPHS5UcePi1ibIQDsQYR9wSnDMwgrCPBbCHcP5n0eexDBDskXduyL/o8rfv/wGmG6SluU
3jMK4SZ6NAP1AmUr8A3pt+Jhw8NA5zOrrkyIZhDbW+HhjEC9mWdn5QYPbvtrUvsrgGGkz7sdHscb
kD7H+nL2s3B8A5s4jg8rZXjzsaYRS5gHU4MLbX7znphTSonBBYAYUGqrA4MQKrhijIgTQ/PTP7JY
rGP7V8Zgukt6velrc3CeV1gqLIq+kP57OKAFWknrB5uRtPC+Nj3MzBcmflM4PqK6gmumFQWlR0Il
QTamS/3q7sxmWHZMkluIrY7VCK/Lj7dpUh4RXdp5K73OyTmateBzsihsNApsR18TvKBzb5XJfkDt
qSp2wNRrcKkqJnLcY7cxrnWuw0KE/XxmxtuBMWEJBIS7AnSSKxnu12UGX3Yj0ybqK23iyP44+ORU
CWV4fkAwcZLZmk+12A8EWoUsIAcmPEokxgYlLfpnUCGIYuMAmwezrwVpmPRAv1YYM5Gruc/y+b5t
DPP5YW1t0hvEUKCDv+Jwl1Zaj7+HZ8z32Z0S/UPnbxMavjKkS3zJqWloMhEup93Nn0kMeoJ4S9A8
ZTQNNALaOHCFgD0P8PaugAgGsUmsLwBg2F95eFwVETyx9lnu4QVOVAx4zn/nk/cdfRb7wfEITW+n
KVc78h6JxOstVdTASBWkKOXwHT04tuniDz6DY6e+2GowbSGGQooL3dstheMnJo9lnE5KKUxmaL3n
aGoMSvBvCygszZb5ezwRbmtE3enwhUmg/hzSiv+JedfHU5Me6fyEPh2aJg097/a3Zn3oYihDNNRo
7bMQ5jc8BovExfcQ8ObeeoaH6OFqhgfUilYDH770w4k5g3OHH/pnNJ08V4ZXmZgTM4ZhBErevkMP
wAPivfcLbQhzVAVlq7jC7X0mntMpQDPGcp3GpZH6ZHVofao/Gm2McmEtVuJK/G2/w/1qPeABoWnS
kruvCvgMMc7mHk777/SLiHo7m+aQiUTR5Ey5IJ8m+BPA4ba377XmYLCFJ7tS3xVXKZGpykC8QDgw
LgnWqpXQd8PmVF2pu/lyR7zw6uK9GjGaZwQTi8nLzg7idM8MK6tzMuldrQA3YMYX2QCOVpId3dC6
B9XVY2Dw8GTUd7eI+pFBWaR1JmDQGGYePfgvzLzbat17g7PBp4DvOk4SKnvbsjVmlfE9ag5rdZ8s
65L2E4eOKjXyIQwT8umk71spwvDjEFt2exWiZmiGM/y2Vo/VhqwYdVcEd8YD1IGAm2HOaWYlLzIg
Dr/I6FMDpu/dFacf524YMeSL0L33wbqXLzaDF3Kowmo//iTX8Tc+ONCieTfro1UcAf90mDkJ5pYc
Ejz9hPJCuiXzbpc579pmu55tjSbsf94i5N0trMMc8793dPA3/rn3DJ5Bnr269zYMhuTUPXYOfgMo
pBZuKMKEw2yRr3q3iTmvbxmtR1YoagQpoktW5qvHqKJdH2wucGvcYxN9dueIm7HjVG4byWEkBKPR
Y/YBQxD6tQ4123NO135+HU6frqAKaq5NLDuF+5xnINLeyGoJufUWRmhtqpNxv0K1ga4GxwbOVHgX
K6otplSlvp8qIh3tLKNemXbJOhXHpzX+x6uzfNrLfrpcfjvnVrFrOv+a2rxkzK851lU8Mi4BgIQ7
bO1Xp1E5+7QHBTq9Z39QAatcczh+2iAF4yIlNPeZQEnGuWTBOxy5NVvN3ivwa7YCfZnj43MA9aqA
swpNVu/vhlddtuFYorn3a6yDSAwYwaR56B8byk0+uDegWWrQ7YjMqGovUyE0ZGMDlh4ASVxlBjos
gzdnCg4IozrrYybopDgwqNx/NCbZC8M5GJSbrSWGkPhly6bjhnBXvRzK997Jhj1KlR5jZS+1bbsw
fq6YxaS5yI0Mrh/dJWUpEvYa4YgTQoQpnV2NTOgBFK3YHsXqosVzvLG3JDBMO+pda5hS7UZvCiFH
PkKy3IZ3pjlY2jhQgyey4YA83CkhZvLJvH0S2EpiJI/xk4hxzOn8argVNJaDaDlXvwgvS6UmJhTh
C1SPbod3i1+0Okg3UogE4/HHQi4i+UhA63dx8qPhuN5EJgDpH8r7h4IOCd4WOhlurx7fGqu2xSo7
iSqL76oy0s5t/HHouifamCQ3t8mLu24bkQqnTZdqLB1vutseTlZ3HIyodR0AvsfqKpFA7lIbdXLX
bFdBfgU4DxcL0ujxNUqSYk8wMd3dh3dF1eKiyHDXo3dWG/S/8dl+dN9svvLsQbooDBXpQIini1/q
h7NjZ9+ZIjeB5sN3v7RWqOjL3n2k3swWiJjycXRvoEi/vG1NK502E1naJWg+OrNZItDPCsdYLxhU
+u/oAuVHEp6Xk/AGEv4/dkoEMCjIdQ8UuQA4/kF4NPWHXEBHUo1w1934s77MqB7whWc32ligsHmU
KLbB4ijafK3s/DZiIRBqWMQxl2a4qi++erZ9IAEVbiv/0Tfmp76KHjaGI6swEPtq6NTbmOENrzZ2
jsMhikDk7Uz4lVUfrme8Ib7jJFwV3bCXM5sdbXOonhnbKb6sqZB2FLw3HnQXUuIys5LqFS5JNagk
x4pXIq1fnuAXsJ2EuoGdiS+7CXLv0yl1oP9hHQLbmlmZBq1GzUUj5+PQz+CPJK1yOw8FtFHgBIUo
F/FW3C/qNLhY7T3Yucxj1ryZUjhdnMhSdzQY6GIV8SkUxRubnqFsy+rNGcOBByyeZFxiRW669Ta5
LauaBUOuNrs0wxT5a8PLXQEG/B6tL0dFfcEmzMDiAk6CUOY+POBtqzqYEeo+f8UWmJCjImffye1D
MjuTXct+oBIsouRNhvJEtnZxjtBZuJ42bCF4aQS4oPy2OT+EnUSIMmxn9eoWI1pif8+s8SfkqeTM
3suDQ3ynpAdH+DN8lVEQydoXz+B5/b5h8+5B4WJmKA/lC2HYFmjNDfC/tXEODLqlB3pBnL+hRzRh
yiMCyMmre3Yzoc9FHDGrXpLApyDpxiMZBRa4QxFWDMfK2lVQFkNFzK4pJ8jZ4W4CxKYt4tSEkQAE
qgiX/pfLDNPmAD4XPbIStxnm2jd7E3MgHppwJM4Qe5kiQLEe23DeC0jX2zF12GBQtVvQ+cGoaxoR
DkZdvJG+vFwbUgn+RjFteMIcioQWkxAZM1phzuOI4Y5YVEpfr5jL2EIKA18/zeSxLhaJ2CZhLHuL
mL2yt/iCbAxQ5JNN1UPGMNrZ75HdJihrQDHwgA/PwqRzFubhVpX7M1xDWQLwRCuvS9ECPJ4idZGJ
n5zhJ3BQbbuV+TZPCwMfn6Q4t6g3ZHUEB/TD7CteTiuNbbQy75AkCV599yrP5fqtSfoE/NzeJu+j
vcU/fqRJgwKK/9XiJlF5CwEYUF2EPu1eyFnt6vjdelNvq4jV2QcIgQEQtJNNwGnlXtMHxbJV4yhy
5LYsmwFYFVzWLy+iFUMMcRmrxnCwBqR+wGnsgkLm01zBmZEHcFMmSIhAwQs4IZ86kDIAlJlr0Wnw
czdR7sBqnn7NBqWnImN5crp31ZaoUAV69WTzB9Pw8MeLpCCvDPHOY3ITmDJWcwCC2nNUk/SV0HbY
nNJ5+t6Hl4XaCyp5gIaU1W0cRgRn/X6CkI6QemsGAdNasaxkuB2CblGgsYsFCryLz2wBPpJe9jmF
vs49UD8pQUkcYnAnQlIF9Tf8EZyGBmz088b+ciWjfd25wODqQ4e50BOnv1fFJbHeJKEJ8e5x6KSt
ftknpwuZYjX9hslmVvWq4dPeJMMv86kFqELQd6qznZDKL0ORVnQ9dy3BDrLGho5lkZfevIzY9I0p
BOlEJhyKYb/oh6rnjnZfza8dHmVNx2ZmNQUfbH83sV7encANDsArOVLBl3hXdA2HJ1id8DjIcsDB
8BVRwL387TC8IuDy0h1Ls5VV4R1Clco7WFnpEdAICJE8zLcese9YEWsHFlwKhaFfCMTdz1bqU4kI
uoc65luKh8xP1S2xfcDZpr+6z6GBHsgLN2Rh9BLOJFpaq5AVP+0dPDgnRbyAsHWJ6UNUZiyyEUKj
4PBsf6Cx1AgJypFY/6KTyBUFTMeOT/aEfTR1WFGy0GZNskBHDxdJG7EDRylVF6Qw7bbmaeVWTJJz
wh2SzRK2bDKztEWSpZYKYgx+GeGyZ4YkWDH5m/5Ztuvh3pcvRrer8arocaC30zeBx4ITuosEn7El
MdmfzNbQ0bTnKE1nt961q6kTsJjyMH4hMsXNXzOZLiOq1jq0qRKEL3+zdmrcqWPLiA/4vsQ7upZ0
bdjfnIq+fsYuM7wB9cyxuX667xQNCchf8RRWaUjfIDZ62/kHjIt+4ZtrdwXHnMuIDOnmuvlWRttA
fs1eJ6d1c/8WP7wHCxvwk3idaXBfNLasjIYixXKK9NvqR1g6RB0thT3GYVcOLToXR+AnDmB7woBX
knVmtvcBX7sHL2E5iRybPn1KdOhdS5WcnMEU9mv61ESgw58czIQvauRETq8rDxv+6AP3R6P9CL+E
cZtmZ4Yv4rk5dzHNw6USUwS55aAvoWwjjDMGSn01DHAa//pfzfrESOv9UZ3fLzcH6Yp9DxkPWIi7
oS5glZ4kZv/86hbbVXs0IM+vBstBbF+wFaPmhN9rOC4LaFBHOgf9HIkbvo8+E21X7xR/Fu4/aTgE
4HiE3gni764JmfqN4KZjJuUln7B+wUy/Y7DjqLqs9up3pDPN76VZ7PLXkTvQa0EzfoYt6qupQ56M
7X+vUHTLEHa+hERgvsLTN7qVbiFietrLGdx3Fo9KvKwkdz/fuKbhX4EDi02IHZ+d8+Ox3ksObWUi
KGxFr8ETkRh+olLBPwMyRQcaI/1MfS3YAhzdxp365RYbrQse1NuTEFU2t1P0mbSeZ+8MUGNYb61p
y7eewQbS0RutMXXmI0eA/U0rkAK7waTBrdpO4BXi67SIiK77oHCxPoiDIfXTriHPI36ScwOdr8ll
iKUE4zWg5dTJAY1AvkSLvLdvMZEHwO3EImR8MMQQ23qD9Du3UKWs6Z7JTvD2ow8gJox6wbxTa9an
0QdQh4sAWP4W4n2FB8xW/ufdLNPOp11YpIPc+xIuTmw4RnfxddDkE306/PTp4zFegXpTgHN5yc/+
uNJv2Ie/Hy9zT3O8FSFoifH7bhU6Zzj/cD/oL55othTgFwBlIaG6ijNKp7HeXbsC6tBpqBcw1Asu
xRxOWfVpvz7NQyP67hGv07F3bv3i/Pb3IpPYO7cPl/9B+C+s3sErvXKtyKnpeD2aJaqwAszkd0ts
HvD6E7ihGGI7FAK0RSjcwe14AeC4pyb9HlJlbqTLt90LSZw5vHm0ejTAQoMs+geoupSudE8vf/v2
LuQt+U/S2rOl/G8z2YviOiEJHirhP2Zruh4wiz6xqFJF35jnLRW7O4QC0j5wFzmZqybAGr/J7KOH
R6FV+qvP1S8RCeQVv8FbDMDexaP7hdIR1mbPJawKaqOQxi9nN88PC5d+yhr9EfL1Z69GXYQA/RlE
pruH7PXFwePYk0cdohRl1idqol33HJjYE+JKVl2de6UVrhjjoltfNLyPcw4qC6wNdrNjsAE4ZjiT
QOpjAFKChT5nd1RgWEeNQSr4hlacW83+wG5xXyVPzCqmqtOP003e09wBQySfz22adgAuVW+afY7M
E6PMoursGzBC3oEy9kvXcG+zhrfp3iPAoSdG9zD0kPMzuc20TUizNx/hUx1B1VBskmsAfAX9+W3f
I1qGVJjIN2TrbvrcuFa2Sjkzrw4Gw/Uui2BnMUx72sz8ctMHbqdGSpJNItoYggDa1enGq9m6K0gK
Vi3SMPX/sQVGeqFgb8xFuKGZlWFqSQvhd3+Zd/JKX96Nrtg5Wx3bhzTLQgcfewxIabRBy1ZSv3d9
+uu4xLcAyLA8f1ledBu87X5ytMWe5NKICrhv8yIGhMcfvV1pP/CNR/4AO+ms1cFLS3Y+LBQB44wz
x4TjHOBgRAWoHGODPBzpGU/945yxKFRT5KzLIzUSBSON0hI1vRhVL/LLAz+X3/HXN+wKKVLCbAOL
MhaQiTdDKJpAKOIqgcbaZD+UlNaRRjgBh65slWr462BZfAKG0wyXffAJK/LZAKdu8gNAmD2VUk5C
UXNq4oGC/I7VpZWhgheqLDUigd3NSNFKEIl2XaWXXwph/Q2w/uxoVYhf9FBt5GNnRg1NB5dd8GaU
F6Gg/+1/PBbRegRQAY0gOtvXTh2y+q2rbsuHZYaUEDcDQdJVKsnh2y6OsFSwx2trDDa9D8wG4PWb
H+aOCcx/xWw97xFzfqdP49e1BPMvpNo7gjav2Z0NedjTqYTLzsWtnQHZHh6EDSwdeHMBBDJdxhar
n4CntiaVW0yvjgSuklxbnIF1h7HBosKIlYIBKRjyHQr005mmjN5AI3N3Cj44FBi6dVsUUAJs57RG
oNcspohzwXqZR/3+DUH5uvJBfjFFnVL8g7irhgVaJTGTeysnqSBXSI9qQ64OfapK1SlV+9fQYEBC
kXAc4l1F418IkBVqWav/R1lDCD04pByodGzOfg0LP84GgAaSvgBY4vlJpKJ1cnXQX9KuHnxpT8O9
iRFgBEZC05NChUb20y+PzSPZKhwvopXWEO1gloiIl/SQeTp2Vugvq8LC/XL7xt83d4rtE33Qd4il
qiPTUqhSYa2566mKYmo3I7nrN/65T0yUi2i5e68XDPGpV0Zt6DHQjKGm+iFRevT3nLR1YnoXg2IL
5hV1p4TbNWpR0dIr1kTjuI7Jc/Bv/HhDLk2IypmOrqnfVXwrAGfUlVz7smAkoXrH87n00oxOTebU
bDiXHqAvtdctA1NpzQmnRsL17E7aq0mWOWwhKdG3PpktUgKKYNHp90mdNAnHHv6UUF1Lq30BxCaD
lux9Ghdk7Cyj5xq3/ZhskYfLdllD0oVeXgcld8oUH8SEJ/SHOQR/eFAoGHlCBqKpAK1tUIBDmVoV
gRNdObaUbQ20/kTTsE2AhWYFt8kQtYrnjxB3w+VHWOlAuHpRagNzkvHrRX6YV67x7VwRfr+CpNwI
kYgHU6/EVf4wmv03bhEzC6pyvskvMVq6t00uAb7qDA+kqwxP7B/rSmQ46ljrzOjPnz3605sgvGfC
wXMwoVxmTvfvIslQAN9Ah2F0H+qWuldG4s+l0hglZoweAhkbnCDMag/hf4GNxI/DBbMrRF8wkvEs
AtQBfZ6RFJM5bTDaieOnZfzsMqg20KzpVsk7U85iDeeFWVMPlbyq9kMvXyFcm0nyrsVwZ8nABNPN
Ux216yGoF3HNpGq/Y1LIiLkJ3rno/VmN7hlNA5Z8vJV6+MNaLhpXWwnR1LKY8G6TzvvgNh4sqHe/
hMagxmqq+g1c9zZWpV/zn5jQ6bG5OAU+mdc0wq756TG6zkEbwOVHMTGAXkhLPN71gOcG+QoPhtkX
Y4ai9SQOI83Pmd7HCDi8jZkBxUpV8q8Z671/9q4MI+Kt1+1y98EEtSMcHhhInKeWpgRUOV/sa6pJ
c3deVI3bZc4Ecpfd3fgLBOCsW8ynx+dSqgUsC8trDaj4sLRKww9TQmrr5oWJA/J1LM1BN/jJE6+A
4RR1BOOMpGrJXPFsMd8Yy1LyOR4G+3ibgbrpub+zVatog9y41pde4Wm9MEoLaiPU/QhIPhxkWiS8
1wEVR6s9eXpXr4e2EaPyrQOi/3Lp6k8gG5QpfXdyG2E1MvAod3AsoHHwddHOOLQ+K14Z1It7TFut
ll1Jz7yT+I5bHJxpC9MEyOEzftsMCZbhpqRHFUJgteYZ4DPOjnld9gNzcfdNVVZvICvBP4BZoVdc
2dt5dzrDrhm9KdMRTyfrtmt+l5/OYwy+WqYKOreIeoRBMnRr+sfYArRmO4iGNgUsTiNEbn3k3de4
woUN9sMiRsUWRAemMHofXC9BIYb3WtNEFYX2Vzye7bzY3VXgFFVRr12pjKivznSCj3QSCpHRlSRO
P3duvXZOpbuJEfz2ns3tHIkf06drMEE78DvnVAUwk/p3+lilMZI7SsFCdMcuge9/mEea1Ltmcp2r
mlj+NLmizoIKo6qjFUSdyOFDb0gcfKR2EAz1eN/xHfyKmu06BDbbIUjHr0QHosRIU0+hpfwL3kZ4
CtZdOVKwdYSHXYL7TAFbMbYKsMBhAHeIGHkflGClEDtf3AFasLiZKGxyTWj6Gl6ZkaQZYm0q2npc
y2jWkrbSF4cFQsgawbudoh2hnj1EBm7XmAK4N1cXvgCV9MnEdqBARNHwht/8Chj8P9/xK/LiKZs/
NOK8O5CtzimS9/dlRIdsXAdB5+w20pHMcWTfod7RBUbtDQTEhIyqlu66G2+TLWYrFY+JJJyyDvDs
ibklV+cKuKMlu6GlXGoXAQROkUCB6WQXlNqPBVMI2tfVLsA3cZ0c8dUg3jGCc4CbRvpxW4iYuNtc
cuAoOs76h4i9u8AI1RxXaQ+S4BW7DLSFoFvmvaC3IqmgPfCKzBCzgEGesgYh/HLh0A9z9G8CgURG
F1PXYBMVWu+wQD8/flbJAW5cLFGDtUpE/32G5Xat1GysQQTwsvi9wyeVrgNpChibal9Zh1UeQ7Jp
1fgDA+/dmiaCRAodm8oT9/Y+6OtPn0ijkGxqlcGjS/9pi//1Rqnt9CjSpZN8LFfyvD3QKYP3w5e2
ZPVwlYRoFls/2payofIvI2INUB2LFIf6Hdo5jyKWjzQAoGu0N6gKMDQiY4KiOgHA2YUvUWnvlIzM
kEVFkJPQmm4mXitNJtUzO9KnhzUTg0UpMaIFZ9s7BhF9Mg5qTQ1bPRwG+PVU58CGtIEaVyZ9le2A
myC2MCugijAEmGd59hvYEtFU5i1ZIoTDge+Jz6Tt9SuoLWodlJ9Hl/a9Q7l1pFx4UH/crDzAdoDS
atrsJ6rvmuNdExQbSgtXgTIbQb/yVvL52EDC8LZJvYv4ipVo2STwD8V2hbFLuq0C5EKypuzQaNF5
5KtUI0ynw0bbXCTCQVZLtgKiWbdj2mDBIe0L8d/SVdiHS2HnfDA4rQ2UDGI7KEPnyalAHnBGO0X7
0G2spiO6e6OPAxnqBHZcA+Y9BmWP2TijGtNCRVCAY4CooHuEBt06pZXhba9e4uOPuTvWfiy6p+Ez
8aEWzvr95/KDCiG5mM1Z/96mVAaCQFW6zQpg431KvwJKKXIz7l/FrwyR4lrQbdCMUbqBAYj6+UQI
QM4uNyh1kqGDv2B/49YUAGPVSCLJDEuELNoWCisEO5JwTPDLoPAbr4jL1Y4kGOyOWBqY3X90pXJH
z3+fw9FDB97o7Ax3nTWAtvAS7TQ4/tzCmwT6jYtLH3yHr+EmRF+1vdnCyeBtqNZiyC9lcsnDd7sB
r3KPTecJ5RmlOEc+5R2Zn9ekXIaTE5VCFYfFBePbcMC4/B4kqsUP0vxm1JV3LU7CMjLF2B7vfMno
uSkeZpqPZtcMtkyf/5NwiPFfHFXdGwc6vpoycu/8DWuI7auhlPYvyaD4IWxwbZq+U5cH+EByxjIz
fXH0xJ/WY77FiCHcuN2/Du3AzvDvaB3jEjlB+9K+fpoM2smY+0dr1vrOESEx4LYGZvyMGWabYsvI
bKZ9SLp0cq9eedi7tc+T2lyJRoELOZfl8T40607er85x4C3Me9cYQ+Ojw0hF/w6Dm0TjOLnHHwP1
5hFD6+Mk/3sAoZGs0p9hnE2pBWuSO0m6UWxWxnh+Bk+KumEBe5Jal3mzkJBx1cSwp1tLrtwmi6tR
bOdL1F9w3T35YTZmxpKp6Pfx1K3FwwUGMR6MJbfbdIZ9qsgM7TUjSaop+MY211QAXCLzhZnV4YjY
jPTkbwjaMDbc51lyRMepZ7X0QNtDJuvw24eQZ6TUKcSSZM8YfUKznb0/Vg8mGhcXB2KMyQ+UVuvl
GzjxMIjGzm+70m9lrCDGkWG+uNzcU95kFeBF96QUdo4jXPtwxxPew3NVsU4Eixkx/TPOIa8C8pht
XgAyyNzmqR7cc0jn44YXRWjgmIoFtEH3JqtnjbhE7xxPTZk5gw0dmkljJZXoG4Vw59kDIFHE2LvE
y1J8cvajXWsD7cnOKPOJSL/Wepb9QhXhzEpY8eslvNkOkklIuncixnn8YRAn3JwNvJ0i3ARk6hV6
+w3c9gsrOfeH9JEhQrrhLd6klOMu1fvNs2ar8Dp+JCC44lHipdDatDa+Pjtn1NGe2VJ0kyqwPxuP
ZwjJEmxIwQBm207NK1uQ0YludJBu0lbODO7AqAAdbtctuqhhRx9r6MAQzOl4c+km2FR1Gapzp7Ko
UmRE1QkEp3q73q5giCLooRSXHaAMOshwLF7S1l4Sxgfse2wD9BqDDnsp6gyP0WIdMAfKHt4GRQ4N
AJYD1Ps615jJFnDpvVL4YViE9w2xEQxomDnDcYSLae/Ym7b5577nRAvdPLeR4vtIncnLHXroBErE
2KHCBzN1aGqYvvgOfYgOnhqA+3HYv03yrP/glJhi0eslfI9L+UdHg86KZURCm6EdMw+c863sPV1J
EhyvGEQ3B0fWnwjBXNDXC4VVgQwJ5nai0Gzhnz14B3247rh2yisugl2SMLMRZkbywDDdOYWcZX2k
GL4POzwDUQPmugZO4v9mntbgA412AegEDWw870kE8hbEViiTdbYwwQjdWh+VTDMEwQ1rhESZm7r9
Cq86fHbMVhk5AEm4U/urUtlxGoa8RsgI4G+i74N1iVslPOycvfCXOcKELDvPbNOCcnFDpIzYU2K/
Y29WBvB/JMn444BlwSprJsRi5kAMalKC6M1VUQIsdl2QM7tACZe+2IFcrLw55A5Gb05Fnmq1G3zC
b0pQRwiVgHvaje6ekWue5nbQzqFwx8r5rHkIsk7GJ3JRHOPCSyD/0xBsvoZkhBDeqVnduj0NOg1r
7WFO3IV63EF70kT4wei9BtwZGuW/3gTSkA8LZ3yGv8k0DPYi7xP0SJlMyVHgMugssWkqoHFexrg7
ShWwU8uvuyGZAtRa9CGm48OCyOqSUVxgoIhnDhKW4Q5CwkZKQS1Q7ijzePoQjG9w9zKUMzBuAj9k
8vSE89lOySvlJbIU578AbGT7K1JFjuH1QCzICxnweiBx/364XEIRAHGvTO0XKQ/EFg9s/xVzn0HQ
acTdszrLWW1b2WdsmgeyY7SNZ5vtzuYDDc2DfRkPWfvwcCv0aE+2CTfwZD9hopLX96Tb/qK5uSWf
QYXfrEg3xMZXonRcQt3q3eELY5TRu2F+C7KJnQrgIsGSQF4vd9fB230Dkz4w1DW8C+G6EEt+Uxlh
PTSoMQiKjGjX1biRaFhO72SDrAUZfBesvyOG+UG3nCAUSupLEzcJ/KWHwjWlnsGEuoN+R6HsX2xE
30XD6hLW3SLShQrjTK7uIz27paoNt3iHKQtv07vVoyf0o0bnOa9BIMaloyQzFxEZodVyjcBw6VA8
+vVhdgN4nfJFEuw2ghcJM4UPCin/cQoTwD07M306Tel2UfFpdxMTyCcBljGupI9F093p0w/rFe0X
YlLAazg2V1iVpnvvvZIdfmb2eoxEfec/g7qbaPO/A+PVxAr3NYM6/4yqRMAFw/FwA+aWGdFsdo+2
Hb3tPJouDmazbIQb9tR0AXcHFhVxpuChXuUIvEYwz2Tie4QJRqb9sxS+RrMTafHG3/klbhayflhW
Dmcj3GxfGLruKm67gs1fKV1e1rpfhKfbsJctFJqoIpvU/xe71choeoG3TUATrHtyT8ouHn3OvMDX
6Ds6VbdsT56zbXfTkWrRTB+2bU5oWw8YFmdMSsFZRdMZPzumBVgpCm/yQBa6kkgxbPkY4EfmxPBS
9EwlZoRBbdwspYmoUS7L4aFmg/oMTizBZAviSOnnrf0i2zyqLrBFE2UY5AJmzZ7to+lUZDAQXAbi
gH0BtSorBn+3cxCqCaQcpzKrYnJma3oA2Iszn0BH+SGi6uxLF0naA6Ejj6d/SFCTe1h40Ym9wHfo
Gt1rixYrGqhhTS5Bx3k1KLjFBNgY9W69yxgwwcE1VXyaJhV8xlcKZgwzSJwfTOV6uHl3TzoEWmC3
6IY8m9+s3LviNcBZs8o1uoq3gEEDTMoZpgFytOW90KemCflGMG+AE15nBqQCtCTM3DOs6hmccdIA
CRCSifZUvo74iJL34yn5KMGSePH70D/FzGxVecabW1qCpeAhe/X3qEdwHVJDCdMC/362Taaez29Q
aC54ehkQsyFMPJp8guVTgXcNtFfBwUiCL/Ns45ZVK/3venQm22crna3D32qJaRfqd8yCXfjf8921
eepTERz2Dr3kdQarb1zoHPp44xz+Y+m8thTVtjD8RI5hFm/JUSSo6I3DUAJmRTE8/f6mvU+f0buq
2kJcrDDDH+AwvtR7n2WHwlhz9qlNFqBbQPO5Bp+1ZAcN7TUrFo+u2sTN54+X8uUXjMpBX5bm8U25
Qt9HApI/NHTBrtFylc6EtdtpLq0jtIZd/tdeA61vk+Edo/2CxjHWWWQBb+yxnW+udYD6/NEN4v9V
sncbvAlpYO/vS+iXtCaThgv1XBtSnbSObYej+wGmynwjCoDi3a7njrrmCDfJm1OOa05/If1Zf/Aa
xcFvEHzdYkX0GwBSc2RPM+wj+eMy1qCMbbAxHeMk5Ps0GA2fs6vtVOaQ4Ptv83BrdfyXYsGOsfhS
V5w9ZrBqJ8bSRJT52UZxCAMl6vQILx2h2bAlCNp7b4/2cT5uRF8kGzkWRRtBaI8+sRJKkSBXv+4T
yWtpx8NEick9Vz1o/YUtsTbBrn0BLGMvvRtR5WAFEQqAxxKUJwhtBKGaHPfrzqRefP/e1oGubcmU
N55OGyls5BIkqJWOJS2RxZFt6DZHbOXgnOPV2yAeeOpdbBw2aMlzcFyntDzd2n2wsREzNjPizpNz
SYnhaGwNJQd/Okf2RmmsinT+GXndrryE/igb6nX1oBaBGZ57HXWm9HpqYx93ySC/Rtd8rDrTS60d
bUFG9ehVkrAm7zf84jut/gfQXyAEcE/UfXR0hxfQnO9JYZB4awQ/RwOFK2ZFZ7L0aihJ4YmxaHsn
YkxkDE5zDh/JyL0HbVI5yzmwJbK6hZ03B1PFsSGYgOG4RtLqRFBAXeLpRYJbl+bZ2TqEQrkURiXy
YmsWIRyWnVCRkAD1ALXGUt3ZHcEoy0V5r5S/F8/wyW2gUAFIWtC3xQLNPdpyECA5y6d3mo5geQnW
b3S2yHotqh010DOc1oFffBHNomvJAz6vOm5JBrQioOUFh7EcIl/OLmLoERK8tBLztOOSZoGmO6Q3
mqgnTg0R2qjoePNgegjhCBa5A0j1TOJyMlvQlsGCcNIC9qdF1zhrL7rLdMlNZNLuXaJOqX112KZG
VLEoQelInbJvQiuTfOm5Rjlr8oTW/aOOjl8QoNozLqIO0oGvgC/bAVS4jd+jpp/PEY9QKJ6TIGvt
7Mw0IrgzvrRqiE73wssMnlDxsDVLIK7l5pPNA+ZorrN7lJC/BxAApPhEb7qpMl1F1b5ZqxUa9ETg
BEZI06PgSzsP3zxFq0FQSEaYO3RXecD6zKfiM6ocYm+gryUYB9hXemeOdomUPiFEvpgopfmYVPR2
E1YN2YVE4n2K+npnd+rBWLC58qfLZ6/xWCCRPK+GyH1vANV0N0rXQJHVH56M9gY/gP7mhM/YiSQF
XZ9mltdq62M8dn10se8OMiQEZZXRD/OUtAoUWVbvyIQ7Am946ei/+UpCTzgcorP70pcJWfl11yGp
qk/GJytx5JI95IAZLtQL3B2i8/RImC468kf1vsPwwsZDIZCpU6zEn+fBNOhhz/e1GhNErQ+UU0gd
QaV3k5M/IKNdmkwsJGIxuR6Tfo03mKwEd+Ns4+2z6EjFi6u308GEyoozCJrbATvZTWcv4CrH0cGH
LoBpd6n5UiQTm8CT/8yWdjepTMHmL32oMtzTtPSf5mZg4POmlQwTE3fWw+Jwg7WhH79xVBWCeR9t
FXGbmeHwa+fW2etC6FL0HiYqbcw1EOo3/NWM1g7WcfrS3+PDwYuWdp9vBgb+N/Sz4pZ+09p7FlV7
3p23iIzi7rwTNykbjWATG30d7PX9pHYCJGXOs1bcirtOv8TOA1ElbdNBIxmQh7LNgyvIsyuWJUra
GbXnXPnCtn6y4j4D1jOKdV/nl0fNrTB1i7VYRd7tP1jluAqKKUo3lbKN9+yoNYA/6zlfNk18U9a/
H+0B9V356X2AxQqZkkhxIRxMxGnXFMPi0iDKLq3WSJxNYgxkrl7JR1XSu10GqBOPcDA07nZzLuL5
ZfDHOVTim9fl+zJ4iMXQMJbDhy6UicOvCN3inDQSU7/zGpeZotI+FJjsu/dqIQim4ER59wCpD3/e
U3g05iIm9liLMm4XrPoYI7yfJdANV3sE6bh0D9idhyQyLT055BzaZHa54I+LbAYmiIiKYWFFDzen
+2ym5j58RqWNjO8af2j/NqI9PaKUSQyJGEahDU1BG1OGS8gumdvYgnW1W/yvwVKpz4juHg1ATI1c
8Xw70sHro9FcbwXPiQc7735MLhPpJt8CqnbhNemtT8bA62BARXvReNtLpwP2DpF1uwMcRscQ3hqi
Zo0Mws0So7els8SPqTPLUeTDRJou+cHj6vRlRVtDZOOEk0AFtuN/HQCNdNDRjvsYx64Qg5d3YtSD
t+6ZEoj3pR+r0ZEPGAW9+rmziTYHnXu+4bPC+dYvMRegPUobfkWrGgsWAOBkcqvvk977kRYILMpd
OWruROCeV9IA/uoS0mMEQhOWgiGDsHjr4SeQq0lPV4z7Cv0PKRUETBp0O8VVtcKQrUcV86YdwZBo
LYw2W3yornGyMWikzSrWbnud2UJGH3w9Mnh2QiePCna9P/yB1nmEWVxu4Ei2piVLiRLcLECCt1fw
+zeLYWIW/DPO4yGJbHiOpZA4lzEreGoN5FjJZJBOlmkpTlA3ZMSxysZe8mAUmYgWPidPfkZ5wW15
HTZs9KnlUYjRHy9Hs04Qi1hGifvZ25bPtxwznAh/k17QhnMcy0FdOpSXMCn6WqmyisBkShSGhOLf
HfHn+1pKFjmmklK8UHBfqmfUJ3RlPhxhAhgzG3CRonVMNdqI9ybcZ2mUx3iGsafE6UVzHP6B4keR
/F0sVpn4CZ60+CtvFoN14BGQMd+0WN4XcycL4zYGN1cPuLCRSlM2kc8VyLMCIGyQYHsFzneAklsq
622vA0RGujE9aXSnTbY78clLxWlPPK6gU+I2xdPjDfH3oyV+0zBK5MbOOvJ5pB2L9ZLsS0R+rsjq
f4w+9uLATvSl2zZaKfa+em6DBig04M0lcBH5STGHgGtd00EGquEJqIOSvv72BUiR27SngwWa9NgM
APBsgkoRFlnYBeEB0WGhTAdsMkwDJpLonctUkLa7uNBx9mvrUFr1GEPDTZOuv4gmUkpS71toEPzp
so5vbthesXrE1jBkVr4wkrZb+lpQKgsUBNfn8bqKcTQY5V6FL3bF77952EMzpOm9hdbgA7rWaofV
wHtlsk5ppYM8WbTAmfS1OgViAnZnReff+3DPfS0VK7+XdfgZGB7ZXvBhZ1RS8ZI869T4hWMAsIYb
LLRHwtfc3JMt6QsICOT5z8ngGTGKfBrXBMXxdporwZKc7Jf1RF1B+ypqk3UKfdaqkO/Wis0JDz0d
LfHGuj3pTq7mU7asRLa7PhKKADkg6rU8eg4Xlx8RpwTcGZNHJlAV4HJf0kpgt6Mszp2v2bJYhk8r
xeEM1SJunY2LKUP9TTovd5vz44be2p3oErvgTKKBTtDjhK8og8WduKaTgm8gexy2AuNefKV4Jy6B
HNZLM+d8R3lQ36/lQMQUVzvOznyNbzHCMXfvyxHZUI/rh90jFJeVxpFiV/jJwgkZ/d05PxraEWbF
LCeJBNfscOqQEHEgTtCZYd111NbVWIJrd4BpAM9muQxHjxmtj6Wes4UStXCEszJrjwOSgol5YhX1
sNjNgZ02tBZKD/wNbFutyDD1u6K+/jocB9fwkdQFio9q2Nd6cN5/++7APtnPuL26xbcKANIjHWYi
94DpX0/IPFENYwdVatGZemo/Fi24OXs6rc0jLXVqJjd4qjfjBSchOgLnEWuVNrxqlJgz5KUx4EBM
wu8WZPfC3xEqy3Ik3AkhJny01hDGNBzuqEhBzmFFQ2EDPI976LGTNw3ya8A2N2k5zc5YCvZo73UA
ZV2dm7qc7jMmzg2u6Fc/VaxKvENZuh1OBDwtnA6L/yz+meyaou85jEtqc287dzFYZLthLxLbzdLo
gd/p+ciAOaX97mr37X7eNq5zDlv4Gdi2PxFyfZSqwr5hlReIHP2T8fr8cIL3zcV+E9DDB9V5Xq+9
3ifgYGJYy1S5ssfePbppBFzjK/ICWD3X9nK+HJ/+cN6rArFabJEeggMSPhJWJ+xigMek5lEwdEj4
WoLhkwqJQMw6bCpsHnKyn5Dh1sJ1A4kZQ+RdOZldRwR0qXN1tfUjxBCAFXLS7utBLFbdTad4EN4M
yb37Pky7Zrjp6i90EHFt6sRt5wlgl94lwS3hbShRaQUg/6SOmw46QZhEQswjfIUdzl8qnl0wCukd
LSm5oqFA8YcwmJ9TWVS8A9UTJf6oiGULultg3OgF7Kkldz1ccGEjWkkZgmCNqhDMOXBN7RqvaN4A
acb5ClAqvWs4iWhpzmYnp02M/sKzBrDzqqOtGmhuVDTRXYTmUfSBu6dGuvfQs60o6G9p0trbLXSp
IWnsbnKnAiL1zsoRDqtgr7lD0IMAla/c+Ed/UbVs6nCO0ECAoVphPz2kmQLLlfqt2JT+GiClKOZJ
0/4c97TVlVoB9JKKBo5klewJwIhpzMH/bNCkKx2uRIHVZl7A/QGTIHjrrtnHN03asj2rY+EzHX3C
lvUmmaURAR3LAHqM5Aty9lx8ftXI0mnLTAxu25goIFtHQnmHunjWEkqlXbNtPs5GRWF0KgJaJUkg
VbXNR5zo2puaooxPX3JIG/KTNYK3+4I9+9xIQvQlYic6H7dREh0RP1sDQyxtJX6+2w9PHK8pyeAl
ReXnbrQGWu7ndKuxEFHjA3K6MbaT3mZ/VykCLZn2kAg3cJz9mbXUxxuIuxYGjsyat9vctOCOSdGG
0r9xQ56BF/fD6w4DQErQ9FF9UvE5vwA9y4Yif2JanF0knuBZXT3g6Qb5lUo8Hzem3xh+6IPxgwds
5GM4w2zgteEKD5THODxY1Na6gFGcHuaDcHBpXIJn2u6gbtLGov+HsJWAvTUNGRTBC6P0KMWI/Oca
EHVS2JaINlGB0Dyk7sGiiL+0JPWaDURjq/DjJtAnCXQzD+QUDVjQNyLrJM+kAVW0RfktSdBEpDZc
mxRMZS1zYAfZVNSKpEgPoyKJwBINQm8aJQiitjSqN1K4R00ItAa6Rn2AyNmCKmZYm02ADDDlRW3V
y8FuIeW4owohWBP5hoYPpd0SNVfRRhyI4BWGBcUfghuiSWS/GxTIB3MR5z3/arzcKnSmRo/fEhWI
atabU+fMseXRKigHJkK2znJE3QcBSJTx5oAfBHhT0FoYjgHmT6h7SssiF+2P0vwgHcAiT+BaJJ8Z
1HcB4jC2ERCQIroKEkT4KRcdWYhx1y83Qu5DfyhGxY1Hj64D/d5lJl/T0qEMRhs3ibYoeEHQAM6C
AQStRWNmJKymm02ptaE/Fsf4zJJpqsqa4tWdXiStQQTteZDaNYDHwWZTQhgRtD/9RohNAsmn2uOK
j/xepbJHw8kd/XTHmsD9YZJT5GgIR9GeD9zHaHUdNQHCCHFaOk3MNR/N4Gz+kv4hNyQamtJLpJNP
aZ/q0lWdDz/YEAJoh8jnX6d7NoNidHJE2u6FzpZQxS9+npLOu/2EXnCtkevTQyKbzVVrMKKJS5pr
DQ1Cjw2rkUAaxIX6Rw3gBOPQskhnf3Ewx36ARjrBOgG1/NYhiEl244NFc8rq6izPuNT4xnkQ8KAp
QB2DGu0EJgRtHEqTwkXzMo4U/oMgljAMysRGc01LJpCrkJVLaPNFFAJrhlCqg/902yCqsodL0xV4
Bij7hIHqaPXUcDUavjCSRRRhR81e9ZhlHwwEaFdryZCn0qSBvUMsDFg+8sM6kmFPdPE1ZCPwpDtO
mDu0BlljyXFxMrueMvvSDu7TxhTaDYyCB32n2H1y3rQo2NKusxjw0Rl7iZYL6fSfjG4rerXU2WP3
1hDVI9gTdiqVpIJek7STYMziDMl/6FrxvFbygClB0uo66RpmkXJtymKoCUQT9v+X4/IRaeTBnZm7
3RlyU2Lo4m2nUwB76vZCW3XX9tAz4qShJSrF1I5jJw/rh62EHQpFjy2CjyZ92zZHh1R8pf0191ei
6kAtxRq4Ip/XY+IL/XXmM3vmLXS6a4PDReQa4HTwMiYeFU7rD+YPAJ2lzh5IR02UcG0AkJQCmbou
NFXbpYmNCgHCgDp9MT1xRQ4PxQg6iMLsQBmCRyblUHcC/0OeJ0ffyB8JVAk8ygTVFrYGA5gJHITV
JRXjVoG4CHnkrKpgSiBx0NSBbDS0uJrFUSfslxXl3IS+vFBHXHnCv+cb6Rp4pyd/5yqXYcG5LjAP
8HkMuLqjYK2xaBN2xGsg1i609GzuDi6bPpFt1x2CAkDCS9PKFIoIEioDtMAiDRcFje5cD6L6QJ2y
MzCdRNJUHHnA5Kp0qdi/K3ZNKrfUStGbpofN9AIRiFoYkpk8LkDULHAOVNjxsonv3J72JFgQCB2Y
PNuesusbTba3HeEEVdydBGPs4h5uKRnvzh8Q3i9izuBrEsAJCv6Xngkc7WuGDdWkJynfiKg+ciV6
tcKYEUUgn9IFgFhOAYnwiPTYjDUgrH1DVGmApaGozvnDbt5AtnCLbKiOikuMZw3CX3sOiv7oSf8K
4ule5VhitW2lHl+gSy3+LFMu3LCZrsiH0VAE4CnoVzynPMH9cjTY0F5sGn5oBRpdzpmxAiyOocWK
YzAv/kB8GjCaK6AG1jKGcBUi7f5SaaTtJ4CFb2IiMXQUzp/1AAh8y+AEIOarkCZtjJ8V3EQ6WR8R
vPsnTbiMgTYSdNPpx1owADJiCvSHGntwhYCBYENzLfBQWmwwdRBqKFy+aK4LgxN9zymyj5osTLjh
NMO+ikEzA66M+bpbbxZ5cFyI1sZhb57dY3QGFmhy6ggFS6hWdyJTyu9HuIF3YES0R8wmmmlGFfZn
dXAy6Z/kWduuHsx6PIxpNLMHCFdLAVJJ2/xsvBJgUN/ghrMOTaUyO9pHA3YfMYa+pF5AcXxaAD6h
sF9R48fGPm2zs7QMaH9Peg/0/wuvZVxMdzJqE/YcxqKV2dQVCn3uYEdLG2ggaARC6JPfi/aKRl37
ad4IxAVF1LJELebCnvcgJEZsBC2ZC+QtOmAdIu4f897qWfQ2rMoBtUDp3UKUz4S5dxiLGulL52AS
PpWESz1UwMBmci6wHK/Ew8JAk132CO2snN+2EOPesN/UIwEmxldmmxEh3F6tlpkclKNRnt6nIpk2
sGh5EZIrYYPaPzdHk0bUJJ8Z0BlMae9YvA6DymwmN/3g82nMYjeQs00cwV9XdUyLkvaOBPso7SM7
JnT/clw5VXpLZZSuo4IaI7KqQ2uFzsyNSOGjr0QxfGj1MxnJeorOOD9Fu+xNLCkmAVTqVeAyL/ZA
0RXBVpre23z1TGmk8WdSqJMX5xqHC1tUNJXtA80uVhoJHDD1X5VE2C2ytl+aUAQ6YH67IwVyc2ec
EyPZbSrB8L0hRR+QSXCg13bml1kXdI0vF7pxOk4afi5iA8RPNJ3hpIKlAQfVj9HlXQsOW4R9BTxM
+sJGFLHg0eUfsixKEDqi8CsAaNKn5pKjBYUCRod1AsanDPcL5m5ib7UG6jYKRwQgZlpUnIZCweOo
JiiMLoLtQe2UvlYCpI4Q6Ek3ZwUkiJ7ihy8nLW0+4WwgelL3WOAI7/GSvg00x24+bRqEXvXmxqdq
P54NrJlfu0OqLkwbKNNAyASeJH55s9nBUbAgAuTWk0YG87V2b3o/pX8s+aSStNzfKTyvEeB72USy
kSfHhBzYS3suzEgQRmhWape7aifzI/swqo5Jdz3xc4yP/dXDeoMhsh5YVACCWWuR7KY1/phSTuDg
iyIAAp81Fgd/HxQ/LBgnXjFRQGw8dy0s4DD7vIyWEOA3rfDsIwdqCtxeFPYeZt/I13dYAwTZcAiI
vnv6yeull4FazoqW+eCMeJrQ9trSFsQBY/xiV2LjOUcaGrtgeTi+iPGR4/iVExq/Ul+sQOql4bz0
PuAjEH+ls+gqs47wEhv6FGtgqW9Xhr476Z2Vyxyw2yCkSAFE04UzAEz+FKc4o43U3QVACx+Icokz
tM8OlrX+DT1XUVbdT4jXf+1BkZkGIq8BkPD2kx7MEpKB+f5vH1QEKmL6C2+RYXPqsG1k3YiSe2ng
r3PR/ujIKFTHL9pgqQ7a+mKx3VG3OfEobIAomNepC/MNVyjlvhC1kaqm2gmnYG6mrJUAQsGTzIUn
Qea9nAADGYnPINapoPDsK202UWwSaw/rT8pya3OR4QZUrnDmjOj0uMgwb4jeSsLiZvg046fREo+/
Pb35EVNxNKC10MiO43VfO7mL04jTntDrSE4twcKTxcvmYx1pUY75VN9ZFYBFpkiE0SeiDOh6O5z3
qCL8/Gq0y+5ttrhvpHQgZR23wEPcKykaLqy7p+FNcVrbIlgjCeDdMZ1jOAAiTcnzRf9C6MceGZjd
96Kh7lHwpelgmJzLuk77Q+9lHY769Bq+PeG/BEPYMeBfaEmgM5aF1PTNBVxR9DWklk3F9ld/+kvp
XEiF6/1QU8o5ooQm5Jdyh2u920Vp7AGQEsIUhmLLhRCnUE684USsLBhHBB1glOYoxuerynh0eLEw
a3qgaHhxhn5kQp0OjnjWjwYJFoZJtVsuBHMEMZEKro776SO7geE5+ndM54SFJSo+wu38UPlAMd4o
KEQdnS4z6J+4xdEphcjGW3xcbGFFauJBLVBegGAF1W9JXt+m1PMokvGbXRNuiUgz1ps3GpZHh3Li
d9ML9yhdNS1c0jbAqHC6PPq9UPi0yOiHb7NcIeWGIn3Wt8ik4ZwqrHMc0GoTD04s1hjYu3p4CVAI
5+UDhQpyNz713um1uLffH8yUeS+MqEijGQXAJrt6w8283E5L/SA8eMRaGWISrLHscILiq0xemDg/
0VJxh8meeUo2hw/RXR8kD/OxEfc1bKGRrTztBjTN6TjcHESfwn7wgKJGC/pkNBloYEzLRQuVl8NU
CfoLfEPbdOfwZ911DuZygZ32DkHKy47lgg+Hw+9ec0RBC+diP5FY4kL8n4/32JRTcEx4CuEnSkEU
ig/2BcmNd7y+ze4CpUrsIp0nqES7GenHHAIPskFoezTs1gPA1ndbsw9Nekhy6N9k4F83Ax9p3gV8
S7eLkMc455A3T8DdaLZNLlTL8dCDCFdRs7iZNQGNu1w9fjKJzQW74h6xeMjW2W0otDqzcpsgVc0B
FVaDN/qGylvtExcX6pe2N1y94LQrfGXCWyFskECwDu6bT8SnYYghTkUMB5QroEYML8YAdlVoe9jF
ST9SFstFJykovVJ73igB6lK7GjGUd9b9aLh2MnCAwwp0xfAK7WD6Yww3tAsPozcRidXKqukZEwLW
m7CrRBsgNweO8MqQHZj4bgTajMC75tP31IDuahGGRPRSCBIxgcoILtoCV1tWtyBkkEViDybmt7Pp
i/jQX0Vs1NJNIc7H8bnrZu+UVuYip1biBRkVaK6JmIjadKiP0TugVzwTrhk2EqWoIH40LstCIzxf
yC5RqT/Kpe3kHr2RAzsEBXu6uuQTC0ImjhfptTtmiIbMlKQSAIgvtn4vRAvfqKpmHCZN8kw32aF4
oP6p/goVMBIhG3wpIYG3Iuhz6VvzqOQwGwDXlc9G4kIbGf0LW1mJc6zdFUAxe6vGnQLRO9lIEElJ
0tzxg6Z2HlcR7mDi0X3WB7Oaap7WSmnHuHRhOP6+tG3Qk9L7LpqqPEcUvaGwNV0AiuAExSybqa0s
FJF4PYkiGtl/obPX4LWOqIHG0GC7RyiIzXqRwvdsAu+Y8sB5fT79bmoTJ0Q5vOvNgPtHa84fJoVz
2A1uersAP/nGMDvrYLnjNADqsPBPO/YP6nVQ61g9MrOYVW2rl5zxTW7B0nrpDYrlBK3sQRnTbZCw
MwTwlFnGNafl9G6it2Nxr/1FM+rKr7PZCVNRqJFs1ztRGpduCFFGvREkajviy/OQlDT/2nXWZMsB
HC3m9Nes8M8QYEU5zW1bQ/J7t8MZ3bgbSsBnfZg3UsAuLRSZIxKDLv8kQYQlOdn7FzZ+3peL95Jv
2LCXHFxRO2LnZIE9OcquJIq8M1t59kYjToiKykLaNJgF6eKc/XHlmg27HQi3DQo20FO3aZWg1zhN
OF0F8sqewYku8M+eKmKXDQ9Y6tHvR8IUv29EYfYHlu0k3Bocy+IC002UjKhNahrVMQ3EGoWElZvY
tkcD6OhkYlQAAmxnjzQmLXWKkUuCTTkl0z1SbX7NQNljRzxB6YJihU1IuBX3pX/c9DJehFW0XnA6
8NYsQuxqiJxgvfI9y5z601LL9ECaNi+DzmM9ZmKyqGgE7hPnar6CKzKgtEf5I1uDAHe7FnsPboQl
H/551BnZctdkjxBZf3xoiNqhN/hbpKuRAyApzs2dsA5e5MvFX5JQVRhuMUSLMdSlfJ8QFuySIXRJ
7o5kV++8MAoWpa6pBGSsKYwK0MML+MS8VAq3MmpBEGKgHJjYQgsVOptG0wH1sSdn34nc3oBE8XS3
URQh0SCFN4E73/WMCy/WjhQITZNDf6AGU6JEXuwhiUTi7U0JY7wAPSfy6wh6NH208KIGXSNklXne
4csdKBpAPh3FMP6XBR5aTqoNYVAL9GANBoXCgJotFvdxja2KQJuhA+tbkVQUbaLIRqmaN5FyxoJr
os795r4Kh9eZLb+PoQDtYTu3pe8s0VOmRztd82D7/mzVw/UrSBdhsMgoVdmi+6Ohl8R2BEb2qprI
GEp4TYXnNAJQLdCSxbo5eY16/NONEAUFsxTck4OOBGJXbSu4aQM4+kczDQIQ3bTjoa5/7fgc3iyn
nNAJBB+gkqGyucYXlG75DrqUdITHd8OCk3GwQJtK62LGPwHRkfb9yXI2jmWQmxr8LtGgyZwkNPRi
kDwhKrMmDwG7DW2kUqIF74BBuQOTTiVB9301BrsQbw4UJLnRmVD7FOIfcziCSe+GZnD1p5RiA94M
rMZrTMPJBzwRX5Mqeo1KRgqhtaU7VI/jYXZbAQzajzkRRDCio6/Zn5cWkhi0TVlkg4TTLeV4iAZS
3uVZV5iBe9mW2uQuIoLiNKCixZhiwszwUbXSA+YgY85BE0OFG1kWEm8mj55tWNTFmFDMrZNITGZS
TiQDwBVJmhoeT4xJTiUZJUqDfQcMvPfbfC7GlJLe1vOGtHFFNoKTMuBstUm7m5SETwiNIVZNKU2F
/Su+U3wrc4ixJJdCnRJwV8izDRb4SiBnFgQiTefRpfE4WhFodOKHG/PIZR6RqXBbrAU6pzMqa9wm
cn8RGbXMDxOfT6cwOYAdroEKt06zWsY7MHteX6MQ4aipuWajplcqWIZgIcD+0wjdDMjmGZOfRYTP
hADDRUfOppUkUzJYpITxwFHWKOlF2wQVIP49iljcQ+bdzeLdvCtjwzuhWiElwMtqyHShizOVXZlP
xbjrJq6V9LWpE3pwLTWnodZOKOKf1BVNM007fteg39sAIfay+tOHwxE9jXhkgbk29UCWNcJ8KPSx
paA6irZnjjv8MGQ7YErxtQwJ8asXrIM7t83qQnOCyIS9kId6dPi5KAzKRzKdxkhGiZDmR6YlBGBb
UFVLLpQiA8ilPF0xItvUc1RDA9ZB4KSstg8QGE3WnKiLMOMUjcEn+tLZRXWPMwq0CIEMD0w2aElq
n0YQdGTLy3RUBllUhF+ykzDvOpsmhdSmAX4gQMPOdG6TlIdNqsHjkM7b2WmZojpQkBGmTDBo+kH4
aLEk5GnJNsX0Eig9c+Y3dRkJhsX5Ew0RqB8SnoQVexzNtF+y10I/BHBFWKq3qOOlaKh+dZN5hEAp
d2CmDrMEySTHTEMOoMWXrZLXdkDCBZISg3LBmRbgEU14AlP+SHMmdBaMPeijSj2iKRrwYdYtlWAQ
2CQPPU2L5KZxwXUqcLhj4pCan/WLC2o+F1+rRYtboPQjT2Yd8EEyk+l203ggNDN4KvJwW3rANsCy
4fJUm4F+WchmGwFb0J6BldvTFybwMDXWDP4CJWg67EDcHEI0BBgfUAXpZcLggU4Cni5dW6JWPirz
esrRRM5O5d6UR8yjECzTi7nNY2JmAHNlWTEjM2RS2XlFPKUCxBXHlk8xzvLjOHVMusk9g7bxX0P7
Aj2eHWgSL9mK93pn9mTG5vY6ANUl4B5mCYeQTG7eFjwT7xZTcor555ORMq4j8Hg8j5hHKeBE3hS5
W1P9Gxg8HcEExUPjj08pT4Y4iAstxwA+uMos5im9ddMBpwMaBJAP9ze2nNgJTRkh1Trwufh3x1JB
7Pvc+x7wDPgJT2WhcZ/mEkxurFoz+SVBVwAH3ZiqnIAyxkDgeD6xr45YMDJO4cALbxPxIGamGKKx
UlnHMFXjI9G5U4JaY9f5ALpiIp6tLWWvLc1nTl1295RJA1AsBckVps9JGnJyk29xH+C1QH99uB7z
yEIxXOabsA9rHUzY0ORiO9FM80hDCCyIDtrGgpU75IChUahtNirNIT65/B6jmcb8x2QG8QSlLnGx
ZLG1+AQWQI+ZtCYZeMR4AKyxbkRjJRMOEFmTGfInCBrs2bq3SGM6j5hhWTx+AGsdn6zVZTgdaCNM
VycF6nYZZYHOeSc1Co4nHhBwMz6aacYNwwkpDgWErP+v2Yz9RRQzA9F2qiyGayGao73NlXwBT+Q9
2wgbhsjMMx1r8rgMkGjTFfjMQ7/s8hWKIQRfd+JWKS/Q4JAAn8KH9lM14QuyC3o9pfrm9BSTkZtB
+P9GwOuzk1OP4xTpL641lUBIUobbjpLI21RgjJVTnNs5JfrEi6LF2mMzFc2BN2VGKddIPURqGQ+J
/qm1KEGLNIxQm7oJGZFoLzXsLzJj+egwvewqyJCOEsB2VEZ9cl3SHYU0PZ9K8SCiFvBLnLqWQoGD
nOqoKxNcRLIakNRVq8Hgk18AuxpKceI+VNG9+VIG8cuPZFwM1wRdkQA3ZrIUKYMU/oeU7E7sTGkI
tZJyROvyu71TynlvKhjbMA7ZDikRbfogwChfkwMNkk/UD/gEvjgH9jnFuMFZ44z8tCs+sS8XjQzk
FiS9IvOZ4U4D3SKhhE4WcdVzwMzYctEybRmJgBd2UB7APSxHdZCbkxumeNED8qqMJ00s9nHRS9vR
96F7vZqwQHaDAn61gaAvzTzha2xZfOHZZOIQ84cp5+hbB3MbZlNKe2ezoaIxYkAkhii7OqJqAt2j
SbNbwSVeOl9t+IMF4QKhOsXEtp1s8ebTKbBJXYA6shTvOB49JuU7O6wkdbiNFHfpKtMDGDn2dnzK
S1WqdlJBAAfOXnMjI96zWQAFGzssAg3kMUBFZiyrTKx0BXpCJXhcHkQ+lgTmQhFbQcRGzG+QJcrg
TaY94nuYhTpEQJCd5NPkNV3jwcHwNkVmp4rCBzJanHU1yWlMiZrl0nSxGWCpEvuSO4LjO7nnUEBm
HbABm66cPsBmT6D6L9b6ja4Z1T7tykolgRJwtuz1PWF76X+Nn+8CHwuQriXgxhukgzHb5pvtgmX/
Ipd+k19xYrMXvdW/CikpDkV1+lsxvE+O5havRwcKstYXdAMF4BR8Qxxyp3uffbvQB6OrsSmD8dvF
HYEvZZxOGk2c8VsNPoBmN+ODA0mDhjegh+g0qdg0wdtzGsi9xjEke0aRF1LM0n+T4BTFjkWrnH/m
bFoEYJYwAFZbC16nXdccQt5h8Zq8rFOOJ0VX++DKQ1EQVzd1ZG9f1BdRKMocdUwz6eTQguddQuCu
uhx66PcyIkhlUNBCNoiV5EkBKQOKvCFCQMjrB+OVI4qTj3oKqZRUl24whuNac9IH2PAGYhvkGlps
Xs0P6uaK9daB4QCZQ0Fcqqxon9pfZH3VH9KaOn3JoFQC7uBwFgBJblgkCvMxNBVBmIql+UV7TUoi
kpASRY3TTKcEvHxMFZf6ec+uU7TjoMCyAjVq6nhhgpAn2ohEeCx929WkMLl4H+zs56D/cSIuHEdN
n0Z4YIbcqefZLfUYMtyFnoJdDo4UnySCxy6aNKFD4bLCUYfICN0qtr6PyxZP1iKGR2znizWycFRw
LVEkY3UxO66c+wLOFBbB1RFtu/8PMimq1+lBqBQ3dwCmva/HwDJFc52gATy9BSuCr2k/cLo9CTcG
BDZnDi+p9Aap+fe2ic5KKvYoizip4sjxuyfFLkwp5ou/41/utp23RlHu3GLu3hYyMgeU/Og8gLOc
LhC+InEBs8MT/1Xw2ZSyOmHR60+LC4NM/REDoOlfuEALXafa7LCp8bKeedx2zAeQe+7Cu8RUzHgH
k/CYwqVzd4r5OwXfajOHl/oPr/72hqMWgHdFj8WWRNZc3zkFezNcjglCzEHsOOFinS4dzmEiWYC/
xBdAPbUiqQC2BpQ+0JHKzkmD2Cfug+i8GgPw+uIM07QCAscrWH2IW/p6b7KmfuEFGSWmAlTmnDX4
eXKQoRHL1Zig2o0uigjh7eGsIBjnIaPyt5aAbEkI+AvLcMFEvVRlyx1/5g2tgSBC35G+YHfcMK5s
g18oMgRiky5EGRUWDVr3kG6QN+CVV+8xW45h0qgHKPTgrVnAJXQfiCw6aXgh5AOn0KsuQSK9KUqL
Z70GaN9iy2rSXqLzN7og0ygK2hiXodZJFsCuFF9tp+flKioKABO5/4NYdQKjZr4Qy8HJgBJxCE5/
jCNUEEhUUrC8WIIbl+nHWgdHb52CW5BPLsSpP4bPrFwsCbwZG/U0YVdJOVemBP3Eo9ohwM4F/CSz
Zt4cg/nV7yi56ZBE77tBpKjzGpZmQkN2b0l3GJVDjlzBOSKAIPTSvZdr7xX1/u1lDM8Oa1mqxRES
1enR/iS3+Ren+qb+3ObaE6/5oXVxGsF+itIA+M6yC00emJrZs4qb1g1B7m74cvQwGoGgLd/A0bKr
8Xc1hsEzN1qL/a4xaSP7xYAwg53zXc2JrLJWNJzkTpfqazicVGYDUIx/yq4fgVr6DzoB46EBl/kl
ePiG0Xxpj1ntQT3pwQ+QSf4SAwKjwUlJUBgE3/QZUQ2WvCiT3iWVn7s2LNUjhoXUjG+RHJqXv72i
7sl4ZYx78cDogfVOH7MPgq+Q0Ng90va8z5RFXQnNBszDs8f0y6bXBA3wQR2WZg+1sMLow8qJ8waI
YiRg214XkgzdxAQjgAdH5UXrr78cGYWqzDDyNupRW1fa/7F0Zk2KakEQ/kVGiKjgKzuyigvqi9Ha
KriLuOCvv1/13JiZHrsbkeVwTlVWZpY9EGJbHzHzHnkq1YHOurumlv7XuQzaIO4kzwRx9Q1Z+M3s
bYnAgjNCyYKSLmrRKbyOPowJPGat2jxjY0FZvfGw2/Payy/6+dZEGs0IG5GmotIbCAIkG+wTEMRE
eu/1JgSqLoU36jW4BTJz1s4lHCTn2Yluq+I4hqcwESXmY3nvVxWaj68hbNcpXV8D7bfB1q82ekQB
taHC4q6pbhRTSAlaz9TAGdHpPr1LRAfIqBw36w5PZRuaTIsj4Xyh2oxwYbkmiLl9Ls0nqoYKfAQY
LjhxVYRetLNyMHLHeUGFHaLNWidjQI9WSsVYWJwG5pP5+mFdU/TK0PJmN+oOTx9F62q+/0XODJWg
B7GlsfTKevgNpdz0ErcIgef9Oc0WW6PeDtMNuOMbWgKLz3V/U8/qH7mp+HXMvjtlyGtkuv3NwC3x
yVFw3tnTIu0PYMO5Rto0nGYDiuGRMuwyH6AEpfndvbJOZ9Se/OTV2CVQINa3UK01SggUGpzS55Ec
o3HHTukatpGZjuBFN9BQcLYenWaXHSyH5QcQfgibG725uuzjZ44CsRcpo3r4cC67FYNhvKL7D7QW
SkubExxlmWuQtcYqahDq6SqVoZhFftq3Lugz3VXagnbM0sU/VBqKlaX2MPaZbMlqUiwpEyQhfX5z
do9R4WgxwhHiR6YlpEuF4V8oHSOkd49TBESsYzIDqx5roVUHK798WvD625S+yRiHh+TByNeNQf7e
Xvfm5Evw0XxMBZCplz+3x2EzfeBJHt3d27hDvj8aBB2eD+75sudhunVzTgxsJAmj1tXXMAF9UgEC
ilyWd0cNlJbZy7vAs3CRAKKdN0sfsYH/xXnC/IaqNcjPyzuuqRR4vVtyGrN+OScHyUu83+4j5kmI
5y+vZ6O8zLSMkM6sWfcOLKoiZltDNugT24JpogtEdqR6B0tH0HZ0CwvBQ3tbDp/T0/iSUGZkffgS
FrjK8uad2c0g47p/UZK9jTuTiGYqy737hsWPfsMZNFY51S9mV4SbLc3QFx8egK5x3Rbjw5Hl7r09
c4VF0EeqqRFH3afqWskvY+RFcAAe04Fith7m5+a9P+ZBMSrUGmmx0bcNdRzCeib97BPSGRVdYpEe
L/aFyHcCAeDnQ/WdXG50PVsXFrYR2SCMiTKW6lPrSSDcoXbfNBTdSfIoYpGfkT9SCOVbkkLSv2ZU
O8qYiuk30UKFigBUxxxpODr8A1Wa6z+FOrw57zCSR/2vsZt7mpYOxjk4Z0sXvGdwl77fcJV0yhd7
h7nbPIRt1KDGYKM4x0ydc6DPnwIia2F1Zx9u5t4T9U3XhDbiv34fsdzgntfLj/BBkBG5rZx1E7ni
B0QkDFujY8c40yML14bgmxExrMLe3kBHSya3NwYoWhyiNUASFE77qazORbIi7iDtWB+Xj+l7eiWh
5PjZPqjGB4i/LK/65BKkW3KGoKFV1nFNSMMy8nSvo9WVo3tGKJoe0/7R5s0PDuxovhHveQ/IWTYa
OmLLDs6+dIhAPENyjBLuEbMWAdcdeGZ1f2ACghSLCFDjF2tuAcMRpRqvNdGmNaisy+T+g6J1RjD9
qzm9EAoLBenAmWMGQFlLSoPiYMLUm+BzQrHz47TG593Bp7J0GzCDP7AToNRfzmAkhPR7zCEU0e2P
Y2nMMmSyKX16OFIsgFj7Q45bWcqGic17NyRX0Cmo1ylk/NAcNhiNgh/A+RBuBi4z/1gG8DaGuLPw
YWL9eeK+Uk0eNi4GLn3qy8qY0uNPy7sBN+zX71EnHvxSQbtAo30t+tK2aqr5LWnfkQ0szLqyGawM
iOGjljPbvb2+fbO+aQFf9iFEWPrHA60ex9iiCEWyhX0XDT8N9Udsm+6/9xsUNLidtMDDVEW0AEIe
X5n7sQonBuLpX7+dO5Hk+rE+E5KyXmnYLFxvlJxZuPcJHujwRqfCLt/pMf0nnDZNVbFb9IvtYfoG
eEp7B7sf75n0aC0f7nPoDmH3asNlWK9oTwKVfX2Ck9o2n5RnU/EXxqwVZEKW2t4vzjE4Py6g5dGw
KH0HYuhyGDWk6+j76U8+HaDecx85fqPEar8ssBqlO2Ty6YXuRnvpH45HJZI9TEdJ5kfFx2igrh5Y
5XHVeppw2gUb6kYDIu8e7BtlU1O8BrImsSGG1HJGHikbRwjWfyfG3G8/F4LSlT+IO/je+XvdftF/
Z4zwWvSwhwSpmOJdEYYy8UcncVAe9WTtkCnqPT1RbLjCCzWZkS+CQzP3t/JeUDHo+9vP+IQ5jEYq
pCHqYS5DmA3nkBVm8f6pfagbRousnZnrG3ZsnMTDgdHa7D1cfOwzrQPNfXY5Y48r2AANxXB1FuT9
49NY5o2t+ZtqrTZ55CT95IqTO9kVn2/3F4B6ZDtUnA+wLMA0ecjQ6polScOSAi1kK7xqXbhxgDij
QBAfDRLNPiZczD6gJvclZ06et7JuaxT4IfJZrsUTh/fWvKZ6W5aYfeujuw0ApFINeMwGc5mzSvvp
vpA3rlwe04NDvI7KG0xmiwKXxaSFFPC9VUhmRfOananugdSL0BSDKNZIifLb0dPNwCPJbrTgaCve
Yyua69uaTJNFiTyCLOXjnWgoxhTiTY5BE6kgEu/sYqkocVezZ/xK4YtltV+kxYq5XuzxqxC8Rvpo
koskIBX6sIewmOKe29Amz1LCc9Zz6rRN8YkTIqc7gPMmAM0OplbO2ZgciTImk68F2YLeuRDcOKDX
l/TwbPsMERSecJqkjlWAGoPqi8K/Fctl/OaIxWW6lRLTx3uiix4fl9ftaSzgjqiorxGa9I+xH+lo
/nL2+lp/1syiROpirpmxRpIvoYLdYpPk3KflkAxp+PI+iOR760tCDHEDEwFU8XrBbXwcQcIZdugS
rnKGKhl9m6dCH9HpabpOBkafbhQkzq0M2lvAmMY49JaUwypp0BkAQavr25gPsaukIpgfkokh5G2z
HVr9cqjSIHt7PZKxirxyRaJ9SvYjJX+tVykSWtabwvnwmCHa5zlyugtUtADb03O0eiPPJ1dY89QN
90uUmL9VfgNyIiX84k0wRiY/eiEQxe9pdB7ehaZ35iiOy/a2z8g+OMdhj3BIJQZrsX9yH7fHSBB1
PWtcQ6t7zCguYGrYSKC1jElsmrch0t9ysp8OuIBfzXi/bEnTodCal/y9UKPO5D7HJHKH5aeCodA1
/A4Ps73fr82LxzpaG+d5x0ey+QDXPcH91pP2HFUIWtBMZfvvUHFvEGi8EoWxGuvWvWU0TKAYX5kn
xuNE0Z0BxiCAN+NaYWY5o519m2eeg0/OLR5DPbzRuGSkBBpRxPa6bN+RLpva+ukyoBhVUYMsu67N
Vn5mJhA5N45HplRNcMngC4GRPwheYzgXP5fS7dROAYE8Lal8rq9LjGK9O/a0v2KKwNhc3yh1KeE1
65sdJtTFy7/G4tpAnDsqeAQJ67h0+6lKoer5lmTwQ6sTjKJBPVTzMc9V9wXazhmX/sUrWCeZIN2V
00bz8zSazRsE3ObXj43OZKU6G2VUIddyywo+/aBvsfzWZ/eBg5H1GXbGJdNzQYkKf9x2grlKWJr1
8LCCuirYmuiz9ugjK+9onpDwmttz1E/LSDxFBrb0ge8TvXcXjeIQfxLbElz64pywss5/qOWXVFkc
/QE0ZJyAcrxyQtc1dgA5QCaXj9/iH/EF2BRjCMwm1o8pMZY4euDrkatE4QdiXmX9iJS8czWfMEoZ
maiHiUR04tV63Gy/mNLTA8V+bEXCvxZBMP23tvK/2EncnNWMVgPgLSQCOg8r2dj2yeC9OB1qAKnm
DYID/dDhy73ManECWSYOYqqmWpzds+6sV7isGuDbXukpYcvYB3RNBAgB3YqlLCTGG6VXT9p2Nbkx
i6FwsUn6O/Bo27M+0thf2MWdmc5MKKYDbbtYNGAG7Z+OKdYL0luiA8yNRR5S6DceOEMF4QFbDuaH
3zdaB4DaLljyDx2If64f64G7EcDR5JDeJhXeUb+9vVuvpk8l6mLVju9Rx/jQMLu2jx8LK5LT2ew1
TgWrHZ4XJAo0S286cOyDkpn7RCx6xblCzIcL5749D5We30QHlvQbp1xNzlk96fGwz5pn2G3Zj5/K
f8+u8RFcNqMz6zF+zDCI4JmAID9U6URMOxNt3t2thvRA2JVZm5L7yUqY+f5KWTxeBRVx6aN3zl4h
XPbf7uyanWqvmQHff9XwznIurS3mfcL1G806GjJZ3OqjpQ9aO1kuqZ/Txk/1iNmxjRkY0gKdi9WD
+fyxuAKsj+rThAbZsi8+dFriWFiRznIdJdzmdbSkKSm1hWsmzJwy/oRL0eHPl/RKMfvDY/bySxpI
yOuGI/uyQL0sabahU2EA0NldIB1S7XrhOGgsLdzpAljm8OvIJ9hT17w5CdU66ohL3CcGm1d4jcV9
gzra5j47TS4T9PpKqO+4pXduLlnTBa2PD2LMEDlNYJB37NWuv6Ox5Qkv/JgsJJQ2Hk1EznmBXfQk
ite7PDMgeHlvrXZY+CEyblgyWCMogTS4SHCtxChlb/tSRaagexSnnOAcDS5++QbpZF25eq+gCnBq
WFlk0TyZvJt98q+hs0xwjSagtUIEOlgDjYSxz6hA84/LC14sRraf1jzEA+St+ZfpgXIjOyFsYaol
/iLKW2hZOSURuhE+M++m1+k9Iksn2bFPuiHJrAoUXCf7g9nVLQ3FonNIibOkPUgP/bPTppUOudmD
P9LDAjj9GLc21D8np0kE7ky1opUo8xL/uzsxr0XE0ar8jzpbjZ72lao0IBv4Ml4ejFxEVkeP3PSC
ZSpyILo0daF5r6J+Z1Kczc/TXeHL/XAIWbWKcuaAUt/mqZtfuI2jF4nS5MB7C/t4DS7fuOD2f/2K
PdNAiEAS0wWegbP9ocDg3DqEefejt7+lN93vXGNa3eICoR7CYu8ePsGqMVs4DwyIpL2y59zqod6Y
8w5eUI1xuCYf1dRuk6tuFqCQkA6528qCfeuPUHkHKnq+Douh89gx6C4B1CfN0qOB5r8GP/DkG7rR
1vStpfCJSyUpQFFZq5PwSg+VRQmX5jQ387uhyKriqQMlfhW9USBT1lgty9mDI8AIbAnbFIrvhjYJ
NTnWF2r6almDNtECSdieMMGhTa6W7IWPOoX8z4+a4X4GxV6o6vX8NWe3vOUNS//OJr0xBdmLavJL
qOW85gNgntLDhK89oH/k8USSPQOOKb+ltLuf8ZJf8rWC3k2mCU0CKvsd71i7oHr89w425N3vIT8o
G9kFb65QhTNh/u3r7+eyuxOm/y7fUTd+g6KzIa12FXJ+obqfQjkoykt/xyJbcXQzdsxfPpN+EvKV
jA5SJpquRl7X8+OO//7/tc9BdYCy5E3qmCPgPWwnh9IYg4553H0AL2AeY4FCPvq6W/yFA0uvFl4I
N7zdDZomOs3by096w4gTef3AflfmA9CXfC753IzBy2zHq58XJ9w292vlt158khdatrZJ4vdJ2lnj
stl7b3Qi5Rc7U5RhaHNVq6YDCY6riNNrq5IOG7LH9EvwS9MXCNGu6neBIF7Usz5pO2uDzFIXJnH8
8/hgf1fJoKkCEpGkn/REt8rf7/iT9KwyL/MB3Vs62TmnqUv8udAXGKeQ9LPoTWiE6tKvtOdrk0HY
QMGlvK3QB0z7fXepCtwDDUPBg0vLTXRmXTSe/bj12497+LKTU0pv40eg29e8NWlrxpc6dQYWLNuT
Cvv8Sa95EbVoP3GgGHfP5Q8b9jNo/F5rMvjV/N5ixca6XURF9EAmSrOwaW9xXx+m34OF2zAC0/Qw
lRYbUs97453QzUDK4mfOuzI1PdCFBhKsr6VP2pbcc3Vxzz908Iv07J5/ablCR4beQk5i4ONQmN5p
f0tnS/rh6qi+9HhgtXyRosGXteiDjA3Bv33ptPlEFQYehZQnQF6dykn8YtNq9vCCsxAe4LOIjytZ
ewlMHLfCbmNVKFoXStpyCKv9HjT6b9rRnMJt8Q8RLaF4+Hn67bjJCgJhBBENqlgA92W96eDJIOQ4
6Qv9pB4pbbIkRMIT7MgUX8A9FKaJeSK0QqSA7RA5BwkfGQqWXgq4U2njxJUr+T26kgVJqnJwfMzW
4Pvap4Q86ZRcI9ysUPRQa3TP2HxQ6pJ14cvSQrIegXnhsxaJS1gr1lNeUayilCeZnPnyamLf8189
7jg9T7Eay8/Tlr1K+S7CEgA0mbI5YqxUT48RrmT2Map50xH+Eh9HokOKxheshfYUWAqrFb8CCSYJ
CoXHQ4J7XBITEvLIZ0pRHFfTsGcrcRXoANZqRh3Ge+ELRmhLl4QKdFVMyfsW0k2dDJpuEkg4QXMj
3V8RrhOlWklGbsqVnFBBts6YE9T52RW7K5EtSJ3Qp4kVRT6s7sRWTl5KvbYUMsIeUx5yVMHkyAl5
O+wJuXSk1qcxxC9qrC0SWfmB7FmukyTwEnAiNWBvH1nQs1Z2xlgOvyoq2j1uCqEwJlqCIBMAUEEE
Mw9IePgIMa/b8z5BVyhnk7XTfA1shovEsk9UMFlPMvkgoHZc7zB4IywnnfQklGeJxWKnKz5+MI1J
uvkgqb7/pdukT7gwkZbirGeduWH8oZrYsjvINBy+mX6CI9R06mcvLrHkEVWuQ3cVuzMuFTdXT+sc
cOgV1KR9JBtc+1XY4rJkHBmiFC5DIHi6lDX33HmdlLNlplrc4q63uKcZXS4yuezlFvTUZ+hwki9y
TbhfuFqxlVxi9sqPBRzgBlD37KTbLWM22n4MvhNWdCfV7HTvUoGDwCfZ7I1/NZ/18tgDlU9GRCXf
suu/Qh1J0mndLEpoYP2/cdUmOaQDb5pSco+3fR/jIQ72ErxuLiYXTVpVQRvDac2genrLNTBiToIG
Ifz5oqTPuj7Jr1QIqoDrRI38kvf9KvgcOJw+c3ouP+36NYUVqIzSEKQiuZdjKyOkKO4Xc8c37ALv
Ru52JOuHBcOvZSP5s8eti30xjCdScJYf4ZkV8wQDLfIe7WFsVo68t4wkCw9uHtjhRIG7AJUsxuky
A31w1Ig6EHZPjphpql8I6fJh/64Qx8BRfPklGezKOSuWupSHZ+U8nCZpEj6PUDO+bxSXZdiUgqxP
4trFhpiaAqfZpF+3Pz7sKkQHDPlNWg6MFbQEIhgEYpvjIPq65MeoqXHHceUA208p6p7nbA7D3Zcs
d3Oed0uLnZ4JwHncEYYl9w275O8FNQhgGGw3qNgIIn5r47DjdZNideZyZn2MXoC4Lxafwc3TjMeC
fXAR2LpY06ViyfHwLVfrSA1criL0DpceCWoEZHHDZPPmKXASvu5h107kNXfe44Cei2/cmjUpN48R
FDaJuuTI7yTh9w1WpGLlIUNbrmSXvglqxJX5DFeIb+H2+MVMIT/XJ8Ttzt6nCccH4bn+cc4Uht8W
MElxErCktTzMnvM+RT/g9v64y9b8O2Ihze9Pu4/ZsMZszuE5RMHOqffs7vg7wpVpyJ2ghv50itnD
OYaKqyAfGHE5laUy+o4Ouz5bd8fchq7BW2I2WLLphuNHPcMhyV64T+1EWWKDlBx2e5/D/rrdscKY
OOxOuyYBd6iNJqFTa21yGblo31FrAPJw8zhOQif4ZnvrocJeOs9bWy4aFybme/k9t4FfchtgHBwF
H+FutWY8GCsgCfC6uEm7zNtfnkHGGUAz5rWl9e+WPhfczi7AhRQcZdbA7pPHQhgylffEIz99fnCk
GdgT4SBBDHFbppZlLDiwbTQbRNZf8dQw2zB5s1aYGbQFz9f9iWwT9Bc+1U+MUFliZMVLQUVEB8fc
hQcmiwIskoRiG3XNgDRW0v6PJYzL2S9N+Oh0Mb2Zwx8xacY9Zt78SU+4FCzJUKaJRRH2sHzYBifg
9OIu84zY48Lmf3m3tY+lVQ6xP8vAj+CYyfp9FCITzmhkjszxvt9Z+CyOgl6CcMpLVmucMpljM+Cs
wvJXUPeSwoH6yuoBKiX5oGSatCJiS9YMgs+jQYHywY9PVDq/eXZI2BzCK3ANTGFZi8hDAZVlvfGf
UKnXrMFSuIXYJXaswpfL4GPzSlZGUkSWO1D8ycR/4o14cq4jXzYHn55QOpPl8uQkHH41viXvv++b
6GLVWJ0CSrLYTbr45cGCF5vIJHlkx0C4gADyzloB6mjT/hNXSOvoLelcWYO6rVyyc/J1WI6NXaQR
GowvdDT4XQ7zjNsfQlC255HUzRA2RFF3CNmb3OaBFWBjwjpCbfQB/MGMEmS5MJO1lG8loLoOb7Dl
5VR5pLldF4IDME/wXsOdfAGcOAgIe/LRjDY0Ig0HN3eixyxY/n1U1IdNR22QeUizhTAmLqAnLsVf
e0r872wBzIQ/JqEMTCKB7t8uxB5qz0bmGxANJWmW2vKBtXrL8WGVKNM+0D5uCQO7CzfR/EErSRbC
wx+2aWNm5KW5hfkG/xCWN0siPMDplGbIRsdAf1VjAXdD2JamsekNeX9q40MnupApRGKzpKuRYdNI
zRQXOLNM8cgzTSw5/CLDWgG/MhyuaAG0T8M2vkVheA0xQrBzrCr0Ma9IOp90mIKMk5x2N7uLgQX+
chwZRdXBtO1DraJfEdwCx538KS0nsLL+rg02UZC63NSm00Y36dl56btP5wXn6mHd8Xz7xv+spvAm
dFlF/mZpnhjOEjPZTIr0JYCe4FR3EzZmjQHVD/6AW+n1eYwIKbmXmZPxwFWEHNkt94kUxMhDphrm
BlBSHkHWsA0LfR+jfApFyQK3caic+csUJyYbv03NpDmZLa08WDRMmOF2Hufioz384SLzrf0TkuDh
uDTmgg7jHxWTuGcohkU0Dwljm8sd86O3L72OcA00P+4Pvum6szfF14pbhAR2erDxg3GZRFo+VKsd
y5wN0YdGTnRVxsNEp/3UHktAec2a4o4v9vhqFRQwnal8Ms5iVK+Dnwb2yt7EKx0zFRXuEdMRv2KT
PmxlJz5Jv22skMQ6xbDZFapF6UFtoLgdqrYci4NnukEPcnwFOd3Y4ARo127SQQ+fMN4awlpZhHSy
elq4hdny7cteXH4Wn52On3prVOK/xMCpZmefQWIjLrBDrttCXmEYzk7FAYTqcTlhj5rbGmH5F9o0
otvY/OAe2uWEPQ9G9umnNVroXHd1iH+KGzfihV/N/o4nphNZiLOUzbDcTxY2rlmLv73SkL2cPEI+
vDMXBz3pdLfgiMIFHlU3I7RDsdoPF0bMS5tjwbHEsdmSD7n63E7xmFGHNr2mLjPNNTFqcX9crgIS
FuyusPACvw4/9kIaHOE4pbnsVPYLSehryiU5xLlOszUOkA/gvG0+nPfnXAi+O2Bc9fcrPp/DMkyc
tfg5pyEHSU89DuHov63FYHT44SooQznM2H3ZeoJvSuzqhhufMbORs9GT0+wLeoJdffFDjWVDPYbn
UU/qtwWxgRKF9HQrzNXe0kalr44UdMJJJ6Ffmz4O85X3Mm11+c3qvLj6J6Ls2lIhQFydGrV8rgEa
QIso0Tw7j497pfHRJVY1s8jxSH+ZK2+zJYFLeTa1qYYUFOCDaUlqCZKpCDGapCTLFC/L0N2w8mJp
7feyzoUAmdgZfjHrDKsFWayFy+zBKLsGWGUf2j6IBfPu3aWUhx24h+CoHIkrOcWDG8+15ERwwuPt
yvcJ/P2J72MeT4ZB3uBdo28O79HkIyRTYNnFwBpRDdPs8856VCVPpoj98mRVF2ON8yirJyui1Zk2
y+tQ9WRNo9ThtWIYN5QNmbKrhHVcisKRKEsoTqOjXJ6R2SG5/RNclczaX5i/MLWJYUm51o0txSYH
okUUvV44vcoaQwdk5nQyYslhIq5ixkEy92A6zxQXuj4rySEMIDUEM/RwiEy2GdP73brtOkm+MMem
QVSaM1Bb7oF2RcOOmFUOf66/fO8906ffm7Un9Ky7uiem7zYOpNSIbHoX7ZmCTnEuMfsmRb2CsO3l
zKuws8OdlvVwn8FB8UW78qBOi7Au27THYuRP0Eh79z4MUSYtI0RTBrF3jhwcSMwuJihLgC3JLpx7
aS4RNCBLSqULQbhQ7Hjh2n6mrE/OWizgwX0psYv9ydH4DXYXWrDCXqe+DETPahjXZJXYzLx3LxLW
uAZaF3AebiVLdwP35+UgqpfOutCQnN+RtHfVsy7j1aSYTzmezRVEgjDGWWC+1LUvVJ8z1EDoywZG
QlQ0SWDEtxwq+CgqucAo5mCvBPj7QHj12IsIdGHOcpJwuGEOE2NmW64aPVeZTW0GvOGaOAMyP9AG
IWT+FwNR4cgBnVOuYiC6m9KbR8ukmMvIhlI/MGBpS9/uCch8AhU94TOsyreQCiLcE2qPoC+oFIh7
gjeFgxbsK4x25ksiJi62uvnTGzmijRNjEyoBWQu6wrLFgJQXqoOWsetyRqjokVQidviytTgLg/2a
qCspe0kVBPpmEAGKE6CigiLOgejOSSPDcLFsmc8CpKPYHuDy8GWXVSjtwEmxUOvry1JBftMwYqJv
qoNAIN+HvwSrsEgGE+33g0XlgYbOGq5ub3AK91tb3d5Qt3UUQPFhuzKLqcKeg9aE1p2Q/yjbw/vk
5ptdODASFhVQnXCA2McvLCZ4APzR3asugpj5LUzkCqAW8zeYW0sEhiIJRvpy7CLqeY8a1CSE4nOs
kMbDH/z50MpMLQ/9XzNF0gAxIYhEKAdbep1l6SaDEY1yb+s7KGGtcQd+8wjpliiN6SbiEVaZxtMJ
zePmEGAIEIgw9ySKQRSGneUMRS8qQzC+4X3ak7J9fksOiVojGkvtjGudCFurx9T2zcthBmNLJixx
yUfMjewadRlHkKwJm7cvmA6C2FxJQsq3V6/BjJhVIRlPJWehbarLvJm56bZSzB7x618tF6ArpWqd
wt18UjXgOlgyglSaJTONPoHrKCU5ztLqHz1pb34AMzaeUML2lM9EdcfAKFKKcBQ8tcIWJg0VT+kB
X3pP6l6ok513LDoCY0Mgd6efpErIEIvhoz2dst5Na5Nl7zP7OQQ425pTiTXE4Rd/YsqOLDyn+LvT
YA7u3c+uPzDy29HTRv3VUBtVBKH5RmCSvduZXOd/xltYr8ZfjHLhsIZvR4sgg/Nm52bXVMoH0ZUm
l46N2TDaaVhKPO7E+Mivg74tLmhiWQBNHXtut3bwzcA10KJfdkXT7YIJg3HN1vPgagc4J1AvqJ2r
bY145lld652Y/X6GMGwhpNlnwOfoe2N5S1NBBkoy3BTTOo7u+tcgpUVHSIhLXko+zl/yaXV06zr5
IMo1clfUPRu3h4XpiUW2sksScd5mb0hTu+T+G6EbPpzSFKSIarI/gOIkxtVqXLoU3VSE+FgGG+Bo
x2m2hQLli991mnaTTQqbRQ8HNlX9o5mmLxOgYlOxdtHnBdiGlDLNJC/zXR830VQz1XgLUJRuU1SX
nEwluGTf74KLBEdOTfo49OIBDhPk2ze7nbw3nHgn6d3M0wn6gXIzB0zaAFs3bytGrXmYcVjgQsir
IlWDycmwE2qAALjoKmTiRzhJs5KEQL2ftmJh/vpGBlgHz+XRtS6KLbSowiI9B/tVdQERmQMFvtT9
eg2XIGcZFcDR2G72YYeb4cpZ8YyIKT4aJMRSucHSbjBueORK/MC7Vjv9ZIf1FyWXh8iVVR9SjL5g
MaqNlHewU7fG+sbsBTBisAUljmCZpz4Cj9hVoB2I9cZHN+7Dz7htk+iu1VDK7Dgx4GcIaWYAIhEg
/0kcaXC3GrZ5qphQEciJeFJJmH7RTfk+4pFwH6mk8pJlQx6NBqxQrPf9ySlvoZh7GB1fZ1lCAuSm
Lpf1lINEBH8OC8CnPodLwkeZBydL8IaRGsDWvY/OXpUKFE79i5CIwiDDxlO9dnSjP12FeAO+Xt+N
fLz/C1rvgIRqZo8JKObLg4S0yLnPgJe3XKTIW2B5MF8gXj3d8oUCCkhtb30dkvaaa+z0qfDDhDqb
X2IXsLK5vqv8m+9Mshv8wrhQ7BSgj+fXz2iP4bppyIpphHSSdRmGRtodrzxBo9KHk9N6NieFEDdh
ZDMQ1YUsH+OZ3HhPFZfZBeu+4QtkDc2LliJ3ExWw9aejnSgBPRqAL9bALkPgCbomNBS8xN6BPDJB
Bei86aAthIKXdQtxbVnK/EtC7jDNdf9YDErgZ2nqurgCpl0OgRj1ZtSkfmDfBIWyLOhAvUfMitsp
/RFi4cdseGREr5zaZkynUkIvjGFI6myzsIdTkgBRtdH16A8cWqOtKYfCtHMcCLsW0VUE0s6lfBCW
DJitTliMSPxYmEv4Bis4CUSGjYl7H6kXPgjt0WrajV5PWjlDiu1ZM1i20FoJqUlaZXe8conZsFvp
u8VEwqgbziWIuDmFSIuFdcQzTSNPIvMtNJ+wChheSJMyTkTIge62a2w7GNXGNB8C0/L3T6GUiYZK
2Gp71FP0BiV0P0CGo93AbSwOAV95JL7++2qj44TjUJgIlypAqod1zCADdgDCbkIanBwmK8VV55dJ
B188pGwniPQ8g4g1MpWrAB3pkJN0Y1Wseh3/ekMGL9FiCeQEWQO3lr5LNR33Xdbv+TyqESuS3GfQ
8yid8KBSR+jQURvLaw1635kUHmI+vbVFxrBy7laHpvHIuNT4xPCvAnhlGQvopD9p+xtpRD5gwhNg
UDObBRCA2/c3qSxClI1IV2AGwqYxV79SGpC5sZy+vAHNufsL+aAqF1m5VHsmlJekkiEpxQtgMDou
z3v/OqI8zmA7BpTifId+kVslIJ5Llrf0manOHVRrtTssjjyM8TtWCCUkwRET0t2ZCJDjEzzQ5XMj
iQP965ZpgEeUOEH0/nC8iWP7poxVAnA1xDWBUBbtEvCRAIRSwZvwpNiyCCLvZPjBgAEfAd0CI0sm
GetPTY0H8/s1+An1lANXVYgioIPn6V3U6h9rzcyHV8Tnz5YEkuvLEW/EOfEiiRLJSYAZCbQFBO+M
YiqO66UcBWwC4jXMkvBH3j2pmc6IDO3ZjFI0mYF/FtP4sVRTR7PeL08RGa0YJpNLC8Yy3p1knyaP
Av5KBzi4gtE54toiZVUxsBbqj0YwsgZ+JblaLfZDDldYL3pajFHoyvoALAplloVhk3YXghJDOwVk
0gnOQTZdKY+SOmLyGNDYhzsDBVfATuc6hDJI6fQLw7bBgOYR17/Vb9dWdXxJGjPRXgZM6BOayORP
jkq4ndDboyE4n1BKQ+9yJopjDjdYWEVaQwTHaMuEgcPT9IxxziFuc4/bbtd6BW2UgBIIr7s8hGJX
8+d7s3RAIJmx3tkVVtSoHdVjlZ5XisGSgoNDKspglWg9WWvrA4J+yD1EXRjEL7uQzbscg/VdXh3p
hIhjDfTxYOCXXbr7FVE/7lPKX6wwYBOHm+US+qnMnf498hmhWBFxY605Ar/xE1hhim5sW+H1jypn
eRt2UA79YiBsn0Y1Kl8dAdt5zCeGFcbFxfC9riDo4ax8mOLwj4fZaEwETTLAImydpliQhg/vQH+D
+5qmoyPGCaNqvyboX1Y4HrSH7RH/oyG+293R+S2Waw4s62ELlTKUhA88fkr3azq2cNEMqvbbJ9QB
rFKSy1aq7Tu6mN7oKH5xEcybO3NojrvUq+gGeLYaAw5FOqYxYNQgNWmlmGH94Www3zVcz6+OjMpd
ZTJs6bmAs0uQkBZozvun30gIQ1d05Fw2xhrAvr15jWVmnS7bJrG0iIN5MJLm54G1JJygNk6OsJcO
vijcLahuL2tFmPoDcVhM0cipGT0Jz1WR4nuBeQwkZoIzGZDbNCTfICCSuYhiL1Easz3Jp4ijrrpd
DmFX2nXN078FUaatUDsiTfxR/walJI3riEm3Ct87DXJSvMeA6T4TahqrDYyfuNmd6c8wYNkUPhs8
pT8/WkuXw5qrDmwjegfTHkeWKIE5SMpIh05hRzr1vm3Rq7ahIWClZv3jveN8h98rdw1FPWxC8Y+T
Fc8lImWgsh+8LU5mV97YXWLJ8Emk3ya+a0hBVLGeXEijYtSCfwafMPEZLp9F4TYu9q0h7Bo4+pD7
PkyTDqGBD/kcRxnWwPmTfV291Q/+b7OOK3PDHXbIPcfj5533eVMuxt1oAiPMue6GCVCKYaM5bVsd
epGSylWcgpD4SQlIORn3ciTBnLpJRCKfMKVaCB8Zw9fgd4R1EiCdyQApiJXw5u7n0+kXxNpDN1FZ
klr8zlQ0Kb/4QlHmww951CaZZIxb+LPPZtz29RKAhJiED4vuaKaskUkPd7vw4mu4wN4+Njab1aR0
oexvs5TfxIUHzhlL93jsIshZ/vm63ZbkWMOd5s/qxQVWqK0mg3F08pU5BNEz7eVI1u1BB47iAB6s
6t2RBd9dNWiumDPi1qO0Db+k7+xRlBwgbTUdVT/D11q5+CqaclLLy2ByoMPnwWqoe/sXDQLpqMJS
8ePujzEiJCfo/QJBODocTNzMbtapyqvK/VCf6Y31U1qt/PePriR7rIlHR3jSV6/Qhl06AtyH5cn+
3Bncqxdf1jBAVSHDgvgoVAhp0aHBQc//Y+nMmhXFtiD8i4hAEJVX5skBURxeDIfjrOCI+Ov7W1ZH
x73VXXXKATZ7r5WZK/MCwHd3H6BwX7S4hwAM7WuBFBObnl4t/IFQsbOv43KcoI5d+Ch28w5iVbPj
v3Km/rynZu1JsHzb+xHavd2ynHIA6VkMYHOD2V7aj23jHrbJHztPlTmRrHsg+9rzq5tTTwvNOSko
v3q1Zh9eVgPsfWe3JmV6Hddxq6cNrz6iJgxj3c2hr00+3c7KPNgHxT8jZTsyM4fq54m+/xQb4AaG
s22E3Wnn687VropZMXywitnPEFDwMHz0VscXNChPooZYatW0Zrz1njOOM1T5+Pcjm7irxpn6tFvY
iXDuTXV+uwqqh7154ySFybz15uxndN369L4sT0tBu5TXQ4NQWBQd9HPzKuriMIpFQLNYT8UTpmh5
Bp6KeZ+ZE3I/gfeWlRtXpUtSs1mxa14Np1q9TG9PMDS1chUU1MnkXg0qCy/rXcM+t+y8TW1B4sIx
ri84JamxPiqqpDVvRjURTJh6LhWrwzQbQXaizw7+2mPydNxnB5W0dcH+oPhGQ9ToGjhU1EQoT9y5
VSaFtbhZsHuEuUVzNjIe5ggZXcnsXFQt4u0NE1mWQJjqjNFlkTkDZkqRG75sUo2W1JVNy74N7vvu
3ToHeukVHev4p1EAjdJdx8I8kB+Obm+r90apkLVW6kjG14GsyUtmls3dq4FZja/LD98APLdXoD3B
XIG98uKQemzP2r7q3ZdGbX3oULeE1Z6vzGUH14e36GvMprmg77xQBP1j+uelgZG0IdYklsFZdoq+
EfB2v9Nv3L0vYAP24z4kwiVk5bWDD7MvI7P7hPzQ1njGvLfHK5h/5Wie8G6qp3mJPxy9Q5kNGmJl
MCB1yj2ED4c5RlgKjI9oTSwyML6kWbje0IJtWHK7ludeErkB69rCpTKYIjBt+rET2db1DFPnWx4b
93zuQRDDnLtL6Ip35NP09PZWhF8iFmxBz4WhKfNFn69Y8H1AgSBlgDjq/gSyjy7St/6S9W1KdAtk
hT2+2xGUBripQYjTIjPnwqeRQAuBCVkpqIoOWC8NKDGfuEZ8YOj2q78O6KmAaLhxufSRf4IthOu/
Hz4vhoeflFnmu0sfmcyiYI+j9rjl2Vmc7v30Jfbi3QYj9ij7MT7wlMpm7o1odPol90qXJaFJCrK+
rXh6Hv1t1kKilzEYd+5uNUQNAi3hMoktkZcFeyzm7cAMa4bQt0zypSkG7WDH9ET9U1+Sfrab6odg
cuQwyt7dblVAxNJJldHCFUUhQ4qzzaaIcQQidbmyngV5RzemE49ICguUDIPANOzjeOcdGIt9MJHH
ecW5Y4SYwKJtPHZb4Km83WtSQcntGCdXNpj1Wgz7o+PGTEgLDtQ4b//o1iujouymiOErQtPw5Po8
GXzh7c/Jv+YkMcPK2s93pJbsqb05pRRKwg1+znmOPTkDj2Lez4GjDrcpPj+vWPwBKblU0uLZoJnB
jUGGKcrbA4NKSmHugR8nvgVLxUCXq0jmx4PL9yDGgjnOtB12XJmVS3n9lJyXlPf3MSVuJzGBJJsc
7wVSP9hXJkXML7yx4inB3evQI0WqSrlKccxypekoAsXTreY833DcMmlart8N64Cz7D7U8ZQVz1Wc
em3KRuwG8l2N/xTns6cS8a0w3kjD2BcP2U2+cInxAaj54VMXezAEsKA/tiY8T4kw6zT0VpiAFGCW
DxoD3CRkSR0VbMtBxat23G/Gy5iblER5TNxQvwPnCi6Z52BAeYcZTEz+2w51bcDViEk1eKBvNfGK
2vWrVfl37WLJGn1cJdoHt1HTU0izObv/Yos+Ggkj1xsxM3RLZsVdzzIps7Fh5fftor+t4i3XnYQv
5jdZVRtA9Efp4gIvQVvPt9scNiqEu83hd7CJz/5l8h3c3E3HJmY+5+g6/tMG4+Tqv4DJTfwvF+7Z
rgNuTpflSzGVbklguNqYXilOOb/1S5wqamKtrPeYYBEeKThsCiweZWLsWCMy74pdJxc9QJHlc0CI
yW3KgnXQ5lIGpTR+YibLWtgc7dRAhvt3/cNIitWw3WVn0q/EivaFdBluRn76FrCwA35Y0JGjGyD/
rUjwCha9bTExnXQvL8h/U6I5Wz5olm42cU3NlcvnMActdMFxDtqb8jf2cjQ61y7rdbt1aFPLbrZJ
sf8PuVnHLmae3C0nGAfC5rFDZI9AZbni/M0CNUYoJeTSx3hj5umW/rRKdU5DEKFoQYRKJqUf+6Ro
93EMt3JYHdjCvjMXx0VYmFgPKQfjn30cf8C6dftgKDKOpmSsxPDn1Uc/htncr1VAlH/KccV1YiBu
umBbClGbj0fRSvklYBCzNE8H7AtnTbzUsf2UFQ5nSjlM0IJr4JxOHcuzShkvKEGMrnpDg3MDEQdV
emJCyAgVzvzyx2KLdLHuMgfAzMRcYbY0xcweQ9GKwyu6DJvMz5XMbD7ooYXMEx7TgF4zaFAfXZNI
M1btE4wSPEAmomryLnUSjosIPyKInS5KU0GCmQINKAAESZLkyFbUwQmWYQ6TnQv4DjhzR+8kAhvp
x1lGsDcidP2AYuCgV9IoFr1LTbPxct/TAg9r4AncrxgiIG5A9TnW6SnI7pTbsMebXizmj+wQDA1g
LNTBHn7N5HvlFEulvxu2iMDlW2PCD/v0nR6RlC1VDse28GnuEQyHLjUip+EcnvKa4d1DD80/7QNG
tOKhrkZNXp35kcdWX8OhyVtjpdr4MaOqbUzfmmX8bAxXaLGBulbwcoQo0RM8QTPIH8CUGPu9w/KK
G26TeV7KH1wrSWlgLoK36LZsasmAap5Gb26uGa7SbGZx5R48fK/Np+RCTx9wEAnj9UDGHsvjOsC5
6ZWjfOLjQIrVvsNCBihESRvCgioWgalcZTpDbPJ6jmQtOA6kYAetoPXa0iA6Cg711IkARy+X1+Yj
dfkmyK0IKvWakXRmhBb8rCDSV21zcR8X0g4EpIGBHTI9BdqCF5dEM9A1ZmIbyL0BOZS9kUMOO19v
6r0XUL+gR62KD+Awm9Pu70PBSqm54KXuTmv7ZNp4Ki5p81VrqbqVS2xxXhNoWLu33gVLJdaGbP3H
5L7GdH+8T77ZwuTkp5Zj5pLiL26HVbAAdBAjWwXDaCP7PRRi/IqBtKPO0QHYcJfG5vh22xt4S/4d
JZ/bYSvlDLqs2Jr4rmTj/QmagklOB+MB01Fx26+sDlXKyzEVym+qCec4V4PyY9EyPrta3AmUyO4Z
0T2/59Y3Ep0VpZOoW2bIrtzJx94dLFpMivTkaFGvoVipvBvpOG07sRD/1IwsBJE9g/1CULSYGFQ8
6HBIE8MJkoQnsuAWtDepOaDf9bcGveu2osEN5IQnocZtudyUYsjCw2xoXvsBOx0WrRu2N/Y7dCES
+kNYItUCzrcdewN/Qt0goQLNCfk75D+Jyss9Aik1h9jzEPii421gE0e0PvGTP6egMOPtOE/sg7OV
YFMHYFu2GwM3Cxpq2Za4ToTmOWeXsxJfUHpmk7OBaov8gUMWXDL7OkdJ2bOQ7KCloVQcUOa5Y5gD
25VEujFFrICIewwbGPrlPJCsRFFBBRnHLZk0ac53qYO72CpJKN6SRvtTWzOoSPuXiSfpdQ2SrAyE
WJGKZGpMKWv4PXhF0KOkp0SPkNgrJ0JItYwk07R2okgOw58l1tkndy3bBuyk6TaLxuIUIWf0dgso
BuDEYbjNOFmw5ttuxbBJk08oRRpkdQxVtNkgeeCXk5WlnCYcK3KsgX9ucFeXGsypV8rslJ0cHCD5
AgbXSr4opRPv/CARo7vskSc7g2ebTCjSZy6IwYx7fcSfhxTTHv5GAYIwTnA+XckqlNKvtl6rjWFt
Ak7RNLs4N28ZZVg/sF9yHHKjA2P8gVwd15ywSshbAj24XLwZF0lcWi4OR/vOid7pOTjGi4OlbHd2
G1XhaSBxppXHTKSzRkSViNrMRSUCO/0HPwfZPUsQDZFGOM74Fgeu0cV7phkHvi5r6leoViwrClY/
I6Us23LsvwgIFMt+3I7FdZ7Lyw+ytjj6KRmDbXZkF0kpBSs2e+Y4ufN8EUFMtvx2TrXJhy67FBjU
Q/uxwKxyOFDexPyRLKKNYDYmdwbsDzSQxFWpZoBEHJHNzSrna1fevrfTHHUqijCb184klSfH4iRl
JI8ICI3B2SlbLPNR7LUs9j5Opm3kV90WztVwz/EVxf7OyTfp/k/cQwHPX+DZjE/xybGx32CvZpkj
ynh+wBwZPIwbtppACQUlldOfGkbgcIPfBxd/Ymd1l3EhdiM/z3nrD2d45/z7GcHdsWtdvX6AcsEp
dScgWk5TJK5idqbC+jNhex58khXQ9UjQaQEgRXO6knIExcfZU/AypOjmhaHRlawmEsVvkGEhJrHX
R1S4mKZSaYglKyyDwIMyS9208Y9wieVOiQaCAGs4/wRT4IsCDtYw9hKK0BUrjjc63xWnz89vI+E3
a059OTr7j22zsuCJv9EE+m0NVdrBb1OEDd/49YdZMtgRg0Lw744J/0N9Du5vn1IZUJEZVviMn9kN
7tjwhDiXrPQYBxFcJgDWex0MJ084kjLgz2URlzf5VRBPsddmwJsLgLn9YanJR+UkV93RA0qP/T07
tOzDHGNBGNcWXM5PtMZsLBP/kKfh5Q+0S3weReLRjnXnPLsOXj3dgUz4KdBA6zNhwg3k24f0Bt8N
M8vXgpx4o4yXFBLMDMmhxL3jjP0pVtOM0d/8V1dETNj28aNNBxntF7UYegzoekGLMfCD6MAFU0zn
wGngHkCVux3i3g/02GbvjAtrePq7r7QjmvdFuIA960H+YSziWX+YvYqZyJD/2jMmHDZwnSyhHcwJ
3hRoym1qPoqP1/AQeBgjCMDGvUWLBLpdoxLD88PwiruNkAivZvwEa64mp7+whJiArIDpGGgvRyZT
poNFhAPbFztJKo8VxlxFJAYVDec2PDG2PWcOXfgYyLMjngP1n3Are3vH4rG4rULiILyyXPF0CyQ+
lE2OfXyG6/WBkGemWUQZINgS5ohdNDcgJAuPKAMP8IBXxfSacWroOtEQtMK/fT88RNgbXJg34iJ8
4j+kWtwR2E4u+miEjbXVWQL1Q+giHOP6U8vD37IqMIXuyhTXDvtn3J9bkbilohXvRDibDJ5hf0ru
vAMNzScXdJ+GUuxnRaHCWketzlF8Tah+Gg7lmkdOkxb9kmY+zKNRJEo95Dun3tf78A9qpy4lG9bn
vAm1ly/lPO9/ctvw5Vxj7gUvAy6ekxttQsPpmVPQ5qG3igK8xGS2RrSr7GFih8fVkzNfBFJs6kSe
2tgj29SS3Z9hOj0ke9O+G9hR8vJIUHWXAj3s3c6Tky7FdznEpo9UvM5QtlS2AD6CSD/QM6aMEbBo
hHP0crY/IjIkwMbr9tvcytFwgHauZbVTRNX+YIe5N74ai2jOzLh846lGnh3NH6NdRHbaYvBPPi0R
4nLE4j5FGVZZyJU5E5vejFTXXWK5Mwz2MocTF2MwnyoXkZDd7cjnAmeXickL0AFn5wmnRMoGL7Xz
GFkQM9b+ddQwiKHvMHBDIpOj0JfQvlCnHzNPPOtZo9C4tDU4FYmaajE79hvBbX5KPxyOT3uFHIzv
hwbEg4Jlie1gpfXVIWVRgWux6iDXxANvyDb1t8bPiIoQj6MahYSW6ZjRkmiD9ZYaAYJetnqm+eSs
LnxhOZ6yscqNfQ6QEBwws/+lZRCD9EcTCueLdqao+O0hHu9P8pcaDtYkaDSxdKOgfuS43Q549A7B
bVhumMWQL8D6oe0UiwNhtoAyqar03OLe0VIc4nbQ9+hKa/fyDXKEeRzVjFv5z6alripCsseEGrNk
Sv/a3Ue3rKnY9p1UVOrPs9uKi/6j3wwKT47Jq58tJhQOd/8+v3fVCUiVTjHyyOzXAMNKl3pPQCz+
pkZYZxXaJVLhwd2+kaO+J0MeTEnlvh88KoWtzbMOFxPEBMPyZODAbDdBt/ohF32lrOlySkgYYit4
LgCKfZ4VHhNAS3kCziAX2DkRygs4AY+Dup4PHFRZD9W6PaaKsHtLl1qQRGiKcOpyy/SNKILxiZB2
IiKnDrWq5DRaTHuzR3IaaHQmAO69KqmTTqAlY1sH2FyBjPCpeb0sg4B9do9kWgXtgb29eIF4g9Ux
8Je9PTjEH4LuVFRYJx4qsiwj0jHTCoRBwBwb/eH28rDNkbNlGNkFhWg7ctzTJ5IxxqEvdQEqnx+J
RYyaaDMhsjp0kVXUJH+MRizC2I3CFAkXDd70yAFbJruluqVDxpBEBCR7oPbbL1EIDqyB4ZeWlsk0
nlaUNqy+kwUGR94SJDIKlcP2En94yU2VNgaCJ9ozawA+bG9/fUYefDfktvEDlCk0xroVmAmz0CQZ
Pj0G1od7wOYprDpbZVdwEO6JY2xQf+KF1uzh4+YExLPxfMtXw8+DbSNuDASSOa0uq87wu6P3EuyK
za2OeU9BvnYEF41ovXqUlICd8N0n7xxkXDObtUWqM2szo9C900FRkX66H9/IzXzvagnQtMrqYzYD
s1C0JsCaiIkxpKfhSbfpRhDXSgrevS+WqDgIOemDPPoTI/+Up1ry8cu29FxJQUL20WXFXvp3W0PA
D3POUj6tVWvcXi4mes7AmrcgtZ38V0QtGUCRnb19wk2TL0MM44CbnJW+PCnjowyQLDXHtk2fbOLB
rNjo9pP5WNkFLUCgDrPk7fDA8CCfiDXt1cyhN2aArIjdnBY6HgerOX3WJhCaMFYJUgVP/hBxXdqN
pkV/FvUaBG1DeJ3xSIX0DirG+PXwALCMka4cLGxAeTd/RFKI3gJwWDo00wb46tgNgfZewcYxE3XY
sQF7abKoQQWk3fDwXcMuH7Lk9d40/AMwPYLlyF0m5BMXzCGcGWhghGs9nxiI7UY7w5Mhn5LOkO69
9gWSikVvwiaOe+FProz5CstR/veelc6e33OxJhhTYlPygpCw+VJ7jrE9hPaWmTwQnNzwblGN+pBy
wzIXHKhzsDJwNib4OKkvQFAY3MMqo33AF3RzxP4a+zJ7ihuOMIufxMSvbe60QWgEwSjg90tiGTE1
lBiquSSnMJjQJwPFC0sMAN0Tlm0c3HPRqgslLIWxDInNnamEoN7iG8+gg8uD/5w10ZzgqbB7WjFc
BTiyo8yurOj4Cu3qM/OP+UUoSFJLrFBAZrrdjg8YMvUw7OHTdIiO6fBOgpExwMbE3Vz7u8GYXSkw
v0iHkRVN3itliCZ9rPTuDDqitmS8r8Fcw8s3Y2rLbyz/yfwUha9OoQ4iJ4UK//A1RhwXUpp+VtDh
4FYynGH2ZNZbKmEdnQsndEA9hP/4ysQx9F8A5+7nwdHOXhGREzQHdZQ76HwguYCL7xY00UTD7lmy
7RkXGrNf0kynOB+CIHSGMBUZz61P6/c7ejwIiN8pQaXBwl0uqF3wVqLxxy+UzTMoSufebU5+MedY
MsT7PydlAcvIBRUXJeCi4l9k3u7qXBijfA0pxUHXUCll47dPX06AO0tQDqINT47gCfIbNFDE1RoD
6B7ab+Y6A2an6Cqhgyyih6UHJR6cv3RM26xB5AWs/xddNAlJpIRIgLG8VGb3FB+ZhfMddwJ00RRS
CVT/OXiyIZFQ/wolL/rLqYOGMByE/ZHv81ODycBltgMaZvtN1Y2mWx0IGOHyKdNR7gJKJTuG1aXQ
RyjqJ7PSqsPD9IE1d8FeRLGE7IccdHsjAkF0qr/QA/mEsm+qoA7USnk74zmlxsKhmSy4zrAD5Oa3
cdVQL7g3v1jGTaw4rQoTVyPTQYdpWYP8Fd1pJjlrKxKCvWvbLUmnJr96fAXPN0hOXFziN5y2gYDF
aVQWkJvJYNzRLVaQ5z0UHQANWPLF9yleMpJHUriX1engfRre6+bfUO0MvwA0+CzZL6rXLqWgOWoN
z74y41FpHy0i1Dk/TzhjrBQoacTEx8HnHWiYgI7AFgkdbdzdcm0mSM7wNilIQCexFVdTzdfmT++I
DSu+1Z+BNizb7pGnODY37dG3OSjwjlaGjz1M+pFjmBdnPw00wiPpfato8eACYtfZb2dMmGBZ/G1F
Ci788fkS6uQDfZnF3+2i9tGmDTwfvTviYjJhGN/9w3dJI7JRtSgaX3lF2sXlD5VTzYN/8na5uU90
yXipaQ0eLjGRZILu/MKQlgnw/VX0vuzJDabpsK/cwZ0a6OJNAgoACE8QdsM9NazYET0RfaAK1+/4
85WdkYbCo+N+VOvC3A+GBr0Ss4j09nLoY1Voe8M5m9FhhzcZYc3Mk3QYrwmRMDSy4hhVkXNF9HsO
a9N94MNWeS/2yX5zqSFTvLpKlRVsC8ML8stRqVn8XbQ+X1oEAlPENMZp+ffw+bYPYNeXFNXHfW81
4Fdbg+/b3hHfhIsbY2pH+nL33Rq1MAi/s8wpIXq7j/3wKaSBwo++MkT8ywLvoWNhi7uQngKdkCGP
auH/gZO06OwYWqtesyMVWiu5HOMDWvJ4gZ2Te/QLjgXMXTEsZX8kT7wmxryD1glGunc9uU2jX6/O
p0GbIEy7cexxuzs42FwBZ5PrGiQHE6ndclEHDTbxmxgE7WVo5dUMzLe766sTFBIftov3zcqkVj5i
nAYVgmOgl52jAsFRGbyyVtDEVvUZqAm+7FXpXPGedXcvWNtx+WBnESJuMRRO9t5Fancu/SZ2DnPM
4G+YSTTcy7NnYsJJ8uXmdAmfoDg7nuTWywOlrZlDpbHRsDlxr27Ho5xmS+vExc3tBOdgj5LuONaL
weXsJU/3/WS6UvOeFPvPqcLwv82or2t82Mxq0L0HM/j43LxBXyiNRpRmhk21oWETPeFaTNiOKSsq
PPub0HabBxEHKtrOFDY7qfbeVO2VU0wUAdCKsHQXB9fkWS/cRRUdiuTd9FEWPZTAZKspAuwqqsFr
um9Z796tf/CgrPd/+PnYh1WncNU2K7rfUdef0+DSb5/XMqxaFDgi9tp/Zcs58g0WVovJJqInTsGD
ZCLTn91RHYPjbL+5Nu3cHIzVL4uu8aEnWL+8g8JgMSeRge9W5ZyHBZz7I75+vAcVBgbTPOmk3dzc
73d0AWMLFDSNN69JOKkdaXf/hTMFRfzBeRqOQXmLfKlijrhh119HVASF7gL5w4hemqG+53ziRN/Z
u3ZXo6OpgjfgUB2iKgFfLLL3y3l9k1NjjS9/HXXwZCRRAVgEJ6UDoedN7/2yb0asdV+leyNfsora
WR1VdV85JIu2Xa5R6zTAXNE9nvwaJ3HdKh7Bwlwq3Uv4NrzkMuIKFQu891cfKkk6DhbanePtotg1
yg3NOzm3q0VHr03UAHVR4SHGAv2NMvgLwYzxRgNnwZeNBQr2DSoKQcG0cwf4/IJihSHiynkzcntC
f4LeCs8JpC2MRy/gN7hXTDI/fRl2NqiLv0uBeQW7Be7nWODAhJKGZz53iTNqU7xCRePQTALCeNdv
i5Bg0dv1oRU8PjKfR9ad2DIt+NvyieCCaaewava1GE0FJ9+VcvbkyM//OJRlT+7AKzbQO4JwcOTQ
XcAqy/egdhD8g3MKJkp0gJ1ek4MKB2j5qqKYOLrapEQ9eB0rOEMdu/oM6xLOfcHqIYaocNFoDNie
EhyhqGWVEKcoft4EO8FTavCYgKC0Q35xOE9vwSMQ0ys9XNi3WEmkHNx3FxAzG6k16ADZAviL8ldn
8gd8MkrNE79LOKl8xB9GTDhCm1do9joQOjd3n6jpPsH62m07dmd4HJ//dtn174XN7MpUrF12nKPW
qid0AHf8daGkFK6/Eqq/67zLdljhhwhlWhTu3XqizPhBvrF/xWAAj1p5JGlI8WPvo7OllK9jEHka
UOpTE6ZECjHhNbjeEQURm1LQjLWAuz5mfXfLtIxeg0cJp7UPLjMWgYO0bnAZYBZjf7uNcTNorZpx
xKjvSiiUPS9zTdGzxE9wgu0WuEaqmQvAATVY2+7EeG4vaa3o5OYc1dHNO8vGpY/vvE8d8if7+FZa
herdNlHDJcDBWUyrpOzVSU2ERqn53zMQmOrJ6DfrNlKne4wTdL/y1r+sJVbADwxHO47xi/O0Jk1L
DA4wXOHQ/SBeOucUuOEBnZUB/LoG1MHdgWqzhZMOqLTUyUCODG6bv2oP19bui4eEfQqXdFT+FlTf
C1IBS1xncgkZo5MUDibcpIbb2Uu+NzhVJ/iCgQ7Y6L7u7hmeNjpjWPa9dxrQgLlft4kubXgLNe8y
MqISF0oPaov6BnXYgiMLd90Wlg0HEa21aybYW33D340u+MJgGMH3SJJZEzrvY1+SNcNT7kR0LxOX
asL/TRm+rcFafG+Y01j+gWKN6AgI9saxWGuCnWK64MAW2M0/6RBkUoIAJq6WyszbAf1yh+kEBjyu
E2IT3MWIaawdvjAdhzkhffhBYxC0GefDwIuECY/xpt/FkQF6Fzsbyl62IMRLiHbpGWiTNSSOV/fo
PtEyMaNZRld0IlKJ02Cjm2UCETKJRcLu4qnge7/GXng/iBznkfSWNL3wQTFzvSghZKVlCMIdZSMK
l2sq0CK/jmE4Yqp8+m9BjIRTKqCtSc9m6BX+XIAk0M6J4DaivOFpwLaDHejQp7cuk7KLGgzBQooW
EmXYCiKrW0PptFY8Hq6QjLfBseMQMGLzLuywl2ysJc3E5imYPDIelP642jSWr5HIOV1la+ALEnLj
Td+G6zsx1F07qlc5Ms99pXngXrOYa+7jLcQB4eXUxOlcQsNnPTNduAgOkD8Y+ogPVpO5Jm5Dc6N3
F8EpOUHRWcyb4OWDjk7pvt0PPQjXv6eyVLHVdHs8gVwnfCzGwUbk9GKNgN//jAsOlZ1MZu6S+zCG
FuZgsaqpLOsZw1xAV+gEr5awhl/MRI5BDxaN/47kbrI/nryMw5TrgK9EE9y+1xPCOFuC0HDrUift
cp+Y32K4V6K1QflBlHL+3Z31ZmOmxdi42c43EHAYt8a5zTkrtxPdnuyk2/wIptoGOzBA3kefuN8A
Fwcg801a8dJbrVYj9glMXmnip3lOptHOY3HACTr0hBzRMLucQkT9yvEg9LXws1uGf0VYI4Id6ew9
UCqWhLjzSTg6vyMaeSGSZBywDYq1AGOOp7+QRyeXxgvIFDgGqRZISRpwyAJosVqlFXvBB/KtQb/R
JWwELwf9Yq3yJpXLp8DBBlicF4eL+8Edv7mbB6occbWdXiFT+AXujOEDRCWSV49c3NZ6p4m8M4ea
y2SDxG/kHCpfJvCZOwOMm3chXnhZ/nKuoJyZMs0jNFjlr4AtFr7IK1DkAOLXkc54I/08poQnaj0V
aPAFGhDrm0MRgU2iEidEEbDk6OQlb3+PzxX2hvqGSvLOR6LgfjpBg0L8Gqg1oF7uPPjGLn1i7Hx1
rCFPq4PeP77Tulrfgvq5Q4xINFLD04a8kZm8Kwxa6Q05VZkCce8YJLZHOq0acRYv74sU2v8adsFD
imGZMn23XQpTqvhiQndqICkbLVS6SX5cB3R4u7QCC/C6pk+TeSN0LKwBDUGUekjUYkyUEYmU1iM2
acyQCeAHOKGLuDZimdkJaA35LwlEfAX7rjHTsZC8idHkAFgOuLNwioZ9YMqK/tHhgDVDgzVKhUBJ
45gzOm0FYMLJ/y0x6axZANxjPWMomTaVK8/ivsMgidys2V2Mp8JlNH2xPoZ70uAxu+Dgb5YKvT1I
kyJh9R+sHDyt99Pysdru3XK8RfTqn7t85zvNFTUSxRCYBLVYw6WHEK5IR49bSF0A5GmK6APyh84Z
lWrhIFx8BY0ZF79pCu/Mby2+lCX6iNIEpE7kbsIZE3Uq/kWvlJMBzyr6PCw6QNo4HojOucfQctiD
2Oh2G3NCabzjRAMZhop8AE5OvvAku7lJt+/coCjg5nBOHZh4/eEiEop7B2HojGUSfSskk9gp4LIs
VG1sBrlQuKbVZ8gTjoTQckC3j4PahCfoyE4OFx8KKCSD/3sH0pj/f/gwg0P/YzNYBxHCVsCp5Nw9
LCBScFa2lExEhoSqiEpUs1HYsRllUk/COf6YdSf+7U6OzJdP+VsMiXA8yV0V4EUKuDzegHUgbeVG
Yr/rSOKqSKO4f0jfVirfFAyxYKBRbJeFs2W0ATQSiPyXPSbbyJStQxdnBh58bEZ4VdR/+g8kB0Tn
uWXHCHLeNqvYWQULFrHDhwFJoefZ3YBSyeRxcfllYFRwVB4XFHKy5GDxnNOEXUywWRY/VhqCcJ1o
ii5ZhNAzCp6+yhEG45fmMoklf0suFG8t8vHFvOTFRAonS6BBroZgrzoycphIseeQRFyTFBc+PiyF
mJny8IIKCrFecf/YZeB8JYWbXQ0pAKxDLRthXgQyB4hmuuIg1sCk2fhEjvCjjTWSn7mKmYkdait9
uDE3QC7YfD7HSgF4hH+4uiRR8mnkcZE3k4BbLgB/BQz4srz0Wn4LMkU+Cx0UCcWsZYoO9MgLdNnY
xXKhd6KJyqQ+SLfkm7I+4ETYQE0asTMBurf87TSJx/geWHDX8E1OhIjfTNZdKDvxmaCkpyeiB7lk
vxRFgnf3A5XvAUrAl8CGh2lXbrdQLHIR2X6BoZ2HyCNRHjIcS9A5bLPcaS6eTHTKIQQwLaLJVy7m
Y7R19qodr/qiZtjPMKiXQfo+TjkREK4QLmhA0fSS+IlCTpaSUCz2bgKz458W7NKyXjfY2cb/BN7C
nxyRFh88tEiNAXObxMgik+VvP6Ld5BGV8EkmiX8v67lzxYYBrRwklCD2U+6hZOg2U7nJaFdEedKX
79MAwjzNRWWCx5tg9nJJ/tmHsAuNuMDhnpVZoBL59uW+i5z1iRFMx/93fc44t7+9RbfBnwobEL+d
avuU2Ck4JhTjDuewDuFU+0J+iTBFnjWx52M5sh7R0ioeT+MvRziX3xUpTMO7DFl5xCjjAT9tppyB
/OcHB3n5jG1Lyfjaqh9P39z5Kc8e+h15dbmSDLg54k0j6S+iI3wnlftMoOG4zbIn7QIx/xfdKlb2
4rEvxYGQbrJcuabigfPhBvVx2GP+Evv5SPzuJX+UG87IkhXDbDooxhDQ8doVd1tioHi+5FWEroDK
ZUQaMYtoSTDx22FYZwR9Ma9HRioCDWFFSB1gEBBig+CWZyKHOtoMgcIxByaapxEYVrCtYVtprKlV
pXd/2j0kd9RuBN3ZtZh81UCMg17PXp6D8ceHx0LRb/Pk8RaUWIDNPCyXq7V1NtP4HBo6k9z/FyNK
pkaopQiDavpfeG5tz4PNbKPQ8NP5asU1l6Iqj+nS01zuPrcDFbLeP+St7tuTR0fP2MNxyuFeym4l
2wsnnlRxshG6+gv/bPSfIQNfSEGhO5H0OgAp3CZu8xqE8vrAWIbL4jbCagGNtq/sdI8gj6VQ2Tmb
X0XPkC1AmsFRXI1dbQEewKQoMonjr3AAlnaUlrtH1nQYX3gviMEZrCDjTRR2V0qlJ7u/QQmFSHSu
ouBU7CxroFb1X4PGsundYZHrnb+j18MqznTV4GwgSSes6lduPAEdYMR7RCpPtJtvYNNNFLf9heJU
kAOPzINY5pyrQIPK6V76ezK1PG5LG/UCA6tf+xxEaukcSuf9B8mNymfTXL1Wx3eoP7ud+Q3PdzXd
LW85ERKVe8GOgoVrsEGuK/eqOQbmYqWr8YhqOLo0oZtxybrZ9cW7q8EtMTB0fSleU6fdu1HStw2a
GibnWcwoe5jc3JNe8mTHZxd6e7jPfBcxkVDMatGGlJ75iIGh1b/2w1FuM/RCxcE+rhcDUMAzxQcd
flpASGGMPv5jLlFtu1fcw7EIMaiWYNSYMLS0witRPNH28Cic/hqjL6qpkxWaK3RTmByAeuOiBE6J
R/vHeoD6zT5DDHbbQ33YdNpjsdygD5JfkFIp2EKT74p3RWujl9QXbUl6td/2k8n0fU5aTZn3GPe6
YbP24AvD3hj+a6pLvmJ6tvybc0gSNdRGzdFAoe/nHQDBlLG53GET/KH7YjaM/m1WIY7cDQ6DY2/5
Ch/YjABrAO6KhMmcMTix6z+7jz7KVQS3NkDyhTlu70WvW2VnIF1lSzIqY1o0fo3tku43aG8174bB
l1jUFclnWzsNF7O5M/gD2JbDzBLi1ojJMKgSXKnhm9AB+Ps/CJQOuHZj8IIg2mVbsKDSfnafhG1m
dNDw3Z95PWK29WQx5GHPGCErBjtbd3nq3SVg4u4N+ve11bXuH5JqcKhsf/2M1uqAb28VpjVQB23q
vDX9pP2s+XS8xBekBcb5m58DzfswpLc/2KqHJ1DTaxaWW3hMGBI56j/o1Ni+gob/cARrSdYauYy2
r/a5sO566EOyqCVz+9Ru/P91QjRvlwu9Gw9vTrNfeYmLyEnt8/b+ftV07q62hn6wjeHp7zRmFTSO
dohVHNVWiJEDqA32T8xS/w0GycO5hOiyczJqiSVIcIax2tG5B5g0qBw+KmuBflnbtHm9am3Mm/1T
0u62rNcUE8RIs3rLDz145Ql8YQEEsw7OeCCf40Wi0ivsYOqGIkp7r8JijBgIvxBMZk9YTvJn93jX
5ePpgpPAZt2tQQUssh6c/AE2ff7aPzMbfMBdZeITuCcg7BJRCsjB+huZ3Y+ts61Mi4NVAk49t4Yv
SaFGqq6VruGjX8VcEeao4bOCICq8tm+mAn51pkX4OrBaRO38QYiw7C01K0JO9cf/GrasrhmTh/dc
9d7LL/29OM0RJuk38lv45DKFLEgBDs7DHvQs5fDM8pnSRm+XWLMZKmWgpgbvzXyiTDiObPdLWGqH
aslvBWP7OdSBcUo6bgTjBKP6d5fvN2vk+B1iB3ka3EatqW54/9F0Zs2JclsY/kVU4QRyyzyoOBu9
sWJiQBQVEFB//XmW/Z1KddKdNmoY9l7rXe/gdF3xdGQ/AmiwJ+FkgtIB6INT5G25kEjVPQNuCSYN
94lZ88u9mJt3iKszBt7vTRo/WEd+hBqJXZJYfU43GLfw25EEmxG7iVMzhh5C0ZO7GPPQnwF3L4k6
H894SvNVEqI7OaTxMOhLctrZE9KlGNdDB4MFkIe6P8BOQ/zu+0F2qLbT+RE/nePR48XOVPY4uNpH
HL8jmZsTTRYjiU0gBzgKdEUrkFSmu4r9D8nS3P4Meedijk+2Hh7wRJsz4hpnvLmNeBkN7ePDv2+8
R9TvsYg5Qxsvbs2uWlOnkcqs9A9jJnywOwmmXRnIHP5Kc1Y9fZKPkZZjdoJZDV+nzGPcE/vK1a57
5sn7rFeVq8ab+kscuEf0RxtnHzNOcDRX8Z7fGEYxvnag0V/B7E5TspxLrqlhnDHn5mbZgvrIBXZd
p3PYUcBWfBM2OganqBy8zc8Ij09Y9lKpzWxIe1QYwJmskBbgT+KiZICTgrAeUadcTo5qQ7tP7BxU
vu9feRd4XZoT1ipqscie/YULlql6uvIbCFzOZopxCspTceexBHEbsSzPRyPdG3LhJEw04It68Kuq
oABIG1LYOKFQs8BmRLaGzAGX3B5rJ52AtWqJt+QiE2BsaFpbUpVxNpvAdre65gJCECAyoOz8Bgae
ms1ch0sVaof7zmpg2xQMA0X4htCBZXB6oZHSNhdYCyr4Onu4bxUBHRahkTJsoNMg0/lm3+ftEuRt
ASEJbeRfyGKLkwVWdAvcxeARPBkQCpojJq+NB7PpDtFupox8a1u7couAlENDO5LYvOryrmY+qjPg
jhDJH9xemnxI4rB2INWBdWQOlKZZiegBoiJTFeHBM8B0LH0rAwJXWBjqYW9xtqTWFTMD7nOEhrCb
NtR/Yq2RuL8US0LeMWCKCftLGhl5sAuAh9hYGAeKW7q0HA60HjNK6IieLpQijJJrRxKVKEUQaq1A
ijKoMeIYgo4QklT6wXcXDIxW9OWAhOjSZ9Rn/AqkdVDM+zN6XgBhtLl1pExlQlQSHkvL5mtUQhwA
ZImxD2eLCYaN3kgPAJ5KSLckfKPd4i90IHTAcJSYYCAEoPf/6zPakFO3Jkhl1vxUVOOHQ0wrA03u
i5+WhpmpjcUR5ib+EE5oVEbjfHL2pbynz5D+UbwrsqC0sbowfzEUZHelTLxiySHU2LeLCBAqKb0q
DEYkXE8biZkom+4jDaEpLW9Ms/TJ4gD/kEQr0dKlX3j+mO8RGMfHf6Ry1PDNb4Oh6XbXEDj8RpB3
6LhNoEqmhLPD7+7pRkPQzxOdeTrNzWwpTh3Q/4I+J5ZpPaTh3wvJJj0oR6Jse7qS7l0jzvLtP3+B
NAaV9QkLvV/pyewxfCPh7XPO+OVpbKEmUOfTsBwEYsWzi98I81fWOfrY/rqa49k1IbwjPA6nS2nO
MRcSGhEr4hFfI9r2278Yrz1HuovdJPVezLn5+krm92B3mfb/REz4IvVEZGT0ywNT28E641/AktqY
2CKh0QK2vOPS7UtbSwhRScFMIk6tWlxY3Xl/3p0wg7MbMAcmWH5vOss32qRPxEtHMbVJjbeDYWtz
GMY4iU9oZsivQZoB58+w0Y5MUGQA6l48hngoq/h2wuMcCqllYg8YAd42HxIeAt9D5+kZdh8ORGuC
tEHFkdDzmgBaIzAetr7dz8mSOWpzXg/rUn7C7z3Dy/EGJDkZbKF7AhHOcSroYfNCJ67A2acwIjxv
c5L7//IJRubfMiKdfTijqLiNqTAWMYRI3Lsn35Q7KGyj00Jlrp+GXbjyTM4mVwfgPnflHzKIU23F
21Ka+mbIurnNA0RsHqI0gqDnp9yqMA78GqwRR5JDY6s2ngZhMV1915SorJJnrEjE70kVW4jmKB47
DIg1N5unfpfFiEUwBkSKLKaDd8++zha+zHCGmyoeWMbxu87ZStg1mBYYXvKL4QIWtUzBZOTHmORf
70mViwGDy4X4ZkFkqEUU5PwNQ5LRB2MJpFA0WCIoOqGYrzbQTqc6EManTb/SdKawdePX/OYAKiHl
/XTf0vMJyKBE3N9+G76ACBtXBCi6Wazh3Xk4qf5Tw9BxSpqxtPaysgGogXbAXUomwzFYz/PHYNeb
vbxk/XDz6D396zCl1pc6KiE4rx30AsgLkYR9BF+RZGyVP3UIjY97RsCpezBYoG2PugnrdWb69u+A
61PEkTe/AF2QEGjQARx5bWS+QN4SRiTXHXpGhwuUqzFCh9YgAlz8wbYvbdEKyTy99auI/8MCyqW9
/dUDIVoC8i1uMTQ6m72P4RMhyGyeYcNZgjbCKsvuJlN3mUeDg14chG/eH6/CtepA7pzhuMtAROAx
2Uz/aC3oYPgXJlMsdS9a7tZiQQD0WI6hYoJOYfB/wyOVQBv4LQvo81azeINaMDFeY1YD8Ry9C9Y7
UO9jLTzN8wnIBgzLJcaJsO0DjErRoEgKwclh8Wm9q1uCJPPMAvVCdRfk64Yq/YJeJwZHgT3/LU4i
gkqCEsCd3KFGHMSnieh6BawhARgEDuknpFDAxRf/KP4qRpFeBCHI6s/0D3L0QlfMeeVMCSma/DVI
Kd+9mIeE2uyCSJUrZcz1tT9y+QBMsCuNOH0RPK6/2nmAQbCaVU5BanW0Xw2Yt/s1YekxrlDjLGhD
5j2gqyJKu3I8bmYCfSJxUK7i4jgUudZGdS7cj6iPM37detZw33FziFBHQ7vhdQ71WLvhR9lMAdlw
fCqB1C2sgBLQgNM8q73ezxkGUzIuoD1lfvEeJ9X8WQSq6iUk9T2+yaXSrqGx94ddX0tdxl6drTCO
rkHmpSuNAQlpfg7XAVUcb/Dr5OYMVjJH3yo36EfOe3uGHo4sPCEHO7g+4qFT1G6hQyhHypvgNkle
Hsww1YZYl8xxcdbY+chXDmQ1N0AIv150yQujcq7ETpzdCra0QRUcnQ+QtEoGlndHW+2zUIWEQ9UM
8tzyFUofimk02xc4Z323+zKL79rALLDG8A6oBxvRh1NUbrvGokIzh1lw6eOMgIHXfnbjcCcTAvr2
s+53/t38XAzz+tPDnM/KlJ/ua3z+ez68Kts8ebfgm9BZWapz/DZ6jGogwGmDXXtDmk4mCgZBzHkX
l6HzODvtHjkwYVpw1Duo4qEZiPiT5TTZdllABZZwRhemrutvSFqMr4tR23cyvI0qdA604AYlUGsl
KRbKFxxHoROMz4TgmPW09G6K1WGr32Zs/QWLXscqcjiSOOjzi0oxks2oLQlZfwdPu8QtOxygyyUE
vbSV+EG0A/GxNvmAT9xwAT575ntx++573bAGP0XXbXjp9ONR3vt6Lwbc3TqUTrBPHNm++yRjjS6j
j+pP5KnVgq0qaFiMaOeQxA9QNPIUl1FKMjucOwu+5QBHwrditajBpw13Rul0lODJWouZFKge3mRQ
cLJjn211liVUhwCtL/w8GNRB/uxe/TcBbTebQUbFYPEmq57B+/f49lMbqbuM6mf33ia4VkGfSS1O
Yn/CXMviAXsm3RNoAtp0zx2MnwUcPwc3FQ/Uj0PrnUXrMWT/Ez9joQyVq6LrqPRbuzbOpzk8A3gV
EBXvZsbII3xFGTMUr3MURtHv9avN/LwdlS6Cdw36zZn6then93EBTFBihlbC5RlOtMGYWqDgfsG4
LWOA0N1Vzq58ubx1Hbm3YvbAqG6hDlW2b6c4lSpRotowC3uso4PY6ESPE9MaYC/QAqzemvEeZAFa
CXkG4DkKqxrt64wcV7pAgDmDxOp6UgYUfKgdsRP5MRZvI34Dz5WpM0i8Jsi+rq6RxTrrVmETuEL8
gz6+/KBy0r9u3ynx2BONREnODOaQrN0KupD2PR6c3b6OcL6sfQ0+H+stabdwBDoP+7f3e3uk5r6a
cE0RN48S42bdMfWJm8kwdRpKSuz6VDZXbZbLvOWz9RESizSJe3XgFNA7lrXT0fz0NOERfMTtRD1L
ullYRdmuC+0V+TnEgCKAmmxe+3bRWb1JdWVm2DpGAxl77/yduWrOY/y3WsLSGzcvFr+dZqmcoJFa
lIWK//ipnKdhPkjFU7Hj0Mz0vEJtRXz5w3lCp/ZxqugYbn2OzlD8Djl4CTf54gFmjO+vYhW4Aj4Y
vnon1v2junosVEwsxJUvHoyeS5KK8fx2rwsce2/4XOB0QS1cT96jAaRMtsEKf9CudZ3m83Z9XYpk
69Ax44PA9HfO2RNUv6A1kD0TbSG+GlcMIbrI1Lp/Q+ZVGox1Kx+yJ2U96x3DL2NAIgUGuDaIt1j0
qYR43g3zfWZWJUO3KtR2MrRrYCIMzPUz7gQ3P9NGveUvJe5M3Yj9vjbpbB/CeOdW09iG6HBa/AG5
S7VVReOWcF8xAtZ0lyHy7WZXEOCWXZnid+cc2hqDgU26+mVyJ3b64gN7RoCmhdmyxNQUXR1Gt2vS
XOkuTiYzG2Qss9MkS212Ah4BZF+gNMJQ9Wb2uZ/YapE/YNQ3vjJEAPqPsxG7JpMbpH2leSM4tcTk
5zWruVA6JhtrO3vX+AL1xz0GLrMTwdp4TbQz1dOAdCmhqOnMcRDjoSkxX8cEgeh8KS6MbcfLgucP
6ySrxLcwHPq486Hw8Mhitqi1mJGL1rvvnde0qZPs9wVbdfkMeqMG87QHoLDZjuvdAJJzy2Sag76q
vMrsOk2Asd0LA1wEwK5e4/ZpxAoFSO3IYBDXEmjSBWC535mCV/sXVMQL6v091viwFQpMG2TCLmMM
40cCH2u2sX2ICel12/1ufruG5ElJxcRvQf3BlkY5MxM7Emk6NcgEMlOsndOE+46GT0ZOokYx3E9q
FXtYTYXwcLB09spRMvm0VnMNp541B1HcEGV0jlwdCgNeD5gMi36TgUCPpxUCCQPXlmOBh+pr3JLm
NBhdkePF490XduwRdelQp02i6HAMfIf+uUAwJUQW8o4j2/BLOAgJiZc358HC3/eGHPiSyvpJSdb1
tB3rU4CgPkxHLcPLN8IzFDFnXEFFwA8jhbdxoj982kw3uryPDouZ1EXjxHnjWnx18cnljoOSjqEr
fHCHSgm/bPItUD2fZ8VKIpYlcwF+fLIbnMhmPDsNSa9Od3VgcibjMfX7AnUvlHmztOwsUn9PN6Wl
2Gs2V1zyJ1NGEbA/URuynBB/QQfbeoqpuznWi018jprpY3G1KXUdCtfW667bSTn9N11kZjzqYz8j
bQcSUMugLgRmwBe4ZFgn42HBXfqIV3QK4g+BKehR3nIWeXPg11gL9a0CwoWIcmKmqhwWLgSHiTGV
Mcnk1RzJLYp5dM/Op4KsWFhkWUL4Y3cOmdvZ1Ct90yFs8n0ogAw4IKGo9l8OzZAMzaXRZ8gmFyKk
IVGPSuDkXCyt3XMkdulyVSkiGDrcF8sDtXZT2pR1KvoGijwhsQAwfMaDsBMs/4snQfsPpCHDYR4N
4DCIh7tkPVwlfylD3gesFhn5SYU+9GRVw+iSzF/G7ZTf8yeUATl+cluLR4zqyKhfNI1v90WFIzEW
BcKwBv3nA56SMRpaMvuuWQpEWCVONmybKLqABggNE7AKMAO5cISxafRm6fgYldAuCmlqT5BtyiJJ
7Q+7B6wLcq/o2ZCbMFgKEhqliiEbNAnaInG7Eos2PHA/n6904lSH7nV8Hysfjd3J5V8wicVMir8v
+Hn8uS7kz8p3xHJDOvM2gHQ0gTDLLLZLd933Gw98kjab0RFljaPwwrB9eSrhQqfQIEsQ7cSC4M2j
VFNj5vPNNm5Cu14s/vALxd0L7AD/FCHuCucUuFMeCUwGoFZ698+bkjYO/g+f5fESHiZhUCJ44jX5
A31PEHt5Drx/eZbJHi/DGho4daVMC/jWSpSVVLeTyXYf097Lw5sjni+h4Iv/XlEgA3kSIYerNroh
PkqGES/4jV13QJqNUMuNWet64mJgWHeGJGchlzIqPDH1YZ4HuGMzjGN0MeRVE/DRs41/B78C8EvG
FJdqz9OYdw3hLfTw1RjyqwHlOILfYLcJJiNjMFBM+chCsE8TjRno9loYwmL2mFgraIsf2rdBxSVH
+x89HJ7XaAiBZugoruacNjmdMTQ4xR06veCG3HwAYPaC8SJXouqVP/I3EfUBUX2uTLYl6BPQcuS+
ggpzkFCg5cUdAOCpaJhB+ZjgP7mugRxO3II6uXb5xGCXv48aaFf0MyjbxU9MYAS54eWzLCXCiRgi
DtYXQvYQdob0wiIhkjgXwTEFMBR+JFIf/jDCsC6LzEV95ZGwxPdw7oDfK8QSMfzizq64ww9CNBi4
iV/iCEvJsffugc6TylNKSy1sCLl191BAZLlwcQSACOyQC+zISONfIqbBV8JQmaHI5MKYn73TStIZ
6S8i5iQoekRAtVJwadC29HCE3As5Cu2hLWbeT5mgfPw/5PNtDCn5Q51C6FhWFj9Fbmzqkii8yonh
k5EbFhr+P7gxcZ7k4BKXKKOem0xlbPIOoWAR70OoMXHGnzRbcAqif5139PxkskgMrzgwQ/NmY+E5
ncRR6HWJ2QXDJGoxpw0XAw0s1QnDza1PtPEqteF1Cd1sSiqyh00t/bs9T13ycTfC9cp5xJGpYH8K
lQAPk6ePm71nfDKP+V+Ycwq/MnMjImVuK95lAe+aIRUmElK4yCG+y5c+nAow2AfArZzlMT4RKDqF
RPdm0CShMtQ6ZGwxq+JZ5XllACUHRh6xLCwJe+RpuXYJ3JXjIjwSkGdZ2cFpP7FG7DTE58DIEvoR
1aUUG7Jsftnuh8vGtjDH5mcqoRX8tORIys8zMbWAW3Hqbdcg1odDSmyAo3PhHQiC9/lEVJLYEXxl
S2HJPNkS2GuoYlne+V2gyUF1TKeyA+89uWjhOIkzAq8sV5uUIU+6CXG5+RL2kbjccjUCI8OLpXk0
d7wAlmNjMdLD6g+Zneyov75YAYBkrX8lvUh0tpXTlbvzC4d93p7LEV6DdX9BsZNXk40YaecDphii
qtXABisH65JtgnkbcnzohlAgAer64+j3t3TXkHzF1Qqp9K+/FiKKEMf4C5nfC6EnCaeo65UEaMmd
LH+E2sQ2BGvxQ8SDcGzbFEZa9GQ9lSlSBjvPwW9QhBFh31+oGF6FIagtI9GUURIIbMs6Jiu4TG7k
Fwbf9LFEo1ySl39ZX1CcgJzARhHjUxDDgkhmcs5xqGB+L74p/OM2ppwQ0xu5joAevCUnIuZs9T5x
0hjsIELkKuFG4BrCBEdSGCXBTX4Migp/PrpilBEnKhP8AnncxYX8BcrHUiN3HdUHMCAJpwSn+NcP
Jkhh8t+Vy0sjd40kPYlHkNB2/yQp8UC6K95WiBQWufIV4PBiM0Phrcl6NYh0jHPOziCStiuHB9dl
BFJO30Ez7YyoyfzaS7ErbPlM8OfhIFS5MXWZBDNAd5YL7CBTFl6e8kQWSJh1FIz2CSKXLMdySQnn
CndiIEOInLQV/9ZdA13nbhe/YDXK2p1tB2SXyCIrtZqw9BjY8H+MDDz5uxSKOxVuljwbVGaHl1d+
rgGXu7SC/VAKzifRDXJbSNkDNZAXA/qGwYRnCYvv3nuRc3YPun9jfko4Xk96wTv5L/JyTHooI5mm
UJ/LvSSF5Z0sjXT5X+1O7cQ9JwOXg/ARTxMllnlc83k9mhFfbsUTvoAQHS9AdRWe9jTPrnC55EMm
T0+ayguaeOkznl9qyW2owj1nVxtdR8BQX5eg+cILQn5aeKiQRQEymD0BAQgFjPcAPIookGeWel4q
XkAr7kOxnRf/ljtEdqA3sQ1YCFeAjXqjsL+3XOaJSwk2lZ1eipvME90iVnw29OzRrzGCRC4E8yHa
qCGfaTCXSPCjLj3Xkq6EUqDyO8zM+fnBVEq8bgLijfaKmQ7VjycettQHdrVJ7IKhAl4GR5Achj97
3jemYkitpKSifBC6jshNwu9vkVMOze/v1YNBBjQ5JoQI4JiUhPzbQE9BidGzVpPwio68z9D3Eorg
/IrLrhRHH8s1XlzWFRi6YP5S5XLyWTqvNDP1uPagV1O8t7j/oBD5bNMsptELOe0Bq21rMBIbG8Kc
OLVyReiArkrcZUyY0ApKfSCnQhrEfwhs17tg419SMzAakTMlLQQGTqzjsiOUhIXAnwiaKIeNoPwL
MoKuPftHpNlv2fJouRDbo9SVPTSZyc4sWx+7LrQH9mxfnAdkcWD3nGVsmR/RFFD+aSYFCI6ikmcA
bMJn1ooIRmIkHlosALOzfMXnktxh7seefaU5kX5H1gr0yBjBSDsjOInG0eCGQpoNkMcHDSGGRgMM
lj7QC21ZzcfF/RxBDMB0dx+23yn5RnKffhpI9+wLgtZ3notngAqCJQ/fgK5zkAyhns1n+WBmQfQT
97HsO+w8O0FrxPHozc0pkwRhaspNJTvUv8KsHBnxwzYWdHPYnQqW00j0AL2idDq056iOMY4Cv+Jl
pFfkZXgR6I0Q9L7+1YFv+75s10L6bL8Tv09qsawtOv2MGLVKt6MyID3/ydZSus9YRHrI1X+lW0Ze
wPgJr7gxHg8pFc/xs9BTDbDxP9HDQIpiOBhRFUT0x0RfywnrqAygK29A+nQ1+9c5Ft6FYQ0NqS8H
+W3H0vsl/gNhuhxn+aPQk0p/ytD3acsq1Q8xBWNdUzg9suLJyWmC11oOVodlssdJesJKFapsQ8PB
Xk++s9SpwrmVZUFotv+vcfsy1JZlEeK1C7DFf/1XgXKvqMD1QhQXJz5J4BAG8L+ymJQJNl2pT4X3
zQgBgXtL1y1ghjxW0DU52irr0IOpNvNsWLTXz9Z8HVEcSD8qQIyskPIQ8gntD0xwMuc/UxErKKLN
x3FOfOZkH2pi2n12IGmS+9yXbFQX9yAF0s2iAT6Qn8AR+XfApMnHXA4Lpz5HqkNRLYWWHD8pb0Sy
I9+9/aP+cjD/ZAfZE3jdjIZhE8iRr9jgTs78xCuzLJCYJDuUcA6EAyvzODANbhYJx5FyHuTVvgeP
UQfbE4lPHozkDFNlsqHimkfek04rIo9kis9uK/5s+MhZ6qoIPzGeZDUdgEi4VAdujevo7B2jXsEN
+Mgmu2jf/JS7e7sPl1HmC1KLfxqaxrHagPr+PqBcdGIMTVQQQJgqJ7lfc6v8FegsTn9SfBxmwyOG
frh06FHZIHgp4HPpToNrSUFPF+Un68FN+YUxsaOgOHbhXK8pCiAvjIdhmXHQDC5qu7Opxsz2QYpp
glMI5m6zrlgcaUCZKQyOyEMpHUfpzWmoWQfm5uVOHpiQIivNN0PYk+b5q5l1ACxW1536wNfqMivn
xd58zC7H90Kb6SMib57oI3G4OTBJQ/KNMdCFVR29CDYAd4znZaB6WV35jD6WlnfAY1RImze7R8Bz
DsMJoYWrBMZU39aRvtXF+X0FoWBODOE0PSJEYl+rowobWzHshiITtJEB5SWJ+Yz1JTYEwAKQd/Ag
tUvr5oratu+m/nWih/oQutGb3OAeEQJPBkddVw9xCAraoPHuYWf1mN1nRdyP7mHvOETR6Zcz+VPu
6kUVaz5mR2G1uD2s/aZOsfAabuTBzVjja7V4J5h2XRx2M93qRtddISISrMAwxUGAOcSYHM8fzJmU
KbYtm+rMwU0ZqCS2TKfl9yCSJ95P+GAxAyi5QRlgdOFBZX6MVb/EGPwxfo8z3/AkKOHh9IhYhl/I
ofPwLEBmKb8+Qm2e5oUl4vQKn1WZcrxX6gEeNsLm9gD6slAC4V4g2iQdpo16UzT//w6nglJ/VftF
lI3Z/I+AK0xqt1iY69tk0RfWBxDPRjzK+VghnI455VxRPCxBxwp0PqUuCQyEqqK+1re4MaVHvkAt
WlxWnB+qllQGhR/EBko5/CYRAwokI+cdvgaCI1wjkviE7FrQJQkgqA/4gyKLhyKCBB1WAcwCCCwV
3haIVOBA9Se0C+zbmG9Q7tMWyXaD6wcfNxZ3iUeThm+5PPs9tEWHuaz+6NLYnfluTDdnr38hRgEm
CTUAAnL7ATj+MKPFhVTe4izzBOhgF2GH0Zcc4PvT0nn7A0u7W8ZCasaMivT5CwDO5KRmd8a2R/FT
5D7kE1pVzevlJJtKj00vDojTIETuB/AhfRKzNqeZbO9v/t5tnBIHBiSLiNIpnbAT2BoTFfXZ9rw6
HfvMi3NTPH0QkB/uXecO0wGvFfIRE9JtzPOOb7BjjTuHQUPV0DKGGlJf3HjMoj1HhfdibsYFvHqd
vTqx6hWAfXk12eC4Wft8v6WaBxaC/xvj6aSisYgK8Gb+tzD1h/wfg67XqiJ18TA43Hb8pV7dFy+O
yKEQC6aZOh74+gaTUfX4WhkbHt6u6vE1LhfyjRuTAoYGxuaKiGfRAr3edphUKZt2fJu9Vncedpvx
8AXeokFNyUPbRDsipRDdDh/wqNhRcgd+VzvWSaK8hUA04YB4vFs4oGWiNoyppNyKRA3J/Ak7Uhqu
chIdmQ9SDOl8fY1TpoDt8Rrn4WvVjiuKiSQS9z8DR06CJgWFonWK2epB0iuAoWpcHyuv58smIR6J
Vzp8AHYakcv0Y0DOftRQBQywA2XLOz4WbEATg5aMCad3CwUOpz3zc4fj4z+Q66ljI7pLpqY6fk2U
jc5Dc8ov3W9iHsrvn34109eYgabHPC6Sr60n38+pHB8xP6r77UQnBYv0S7DoHCYJbl+OHrUYXLW7
u9vO7269g0WBMBEqOVBWzyZWxud/vP36zOMuP7mf837OuLVS9QU5/9exebbcfwOXXVZaOc3gcCln
fu2El4heNIUXq9xemJWf56lCLxnv+7P4hZcFPTEcysnr8XNvvdv8frL76+7Jej5ICQ5KxqFNWBTw
valxGZvtqsle3SXR7llwP1Tr9uKfYBLTcA/tFx3m0L43YQf5dmXe2d+GP2cd3IVdUPWz/mh/Dgzw
bdJb3+7gFTVJNISPiabzYT3ww6EEU8YlXlMnp5ssCdUOzoY1YE09BycIehjN97eFRgUx7qv+jQEJ
g68HzSngvpUfDSoyPfHqYqKB8KFepWlLIo1+wDP6WMHifx7mxfSWhzm8RXWCtEnR/Uvj9UqEcLR4
a2ZwWBG+TNrrenILy8UF+JOitQYOxfoC/wpkGCBF1hAq/Iop7xraBjQXnWs8l+77EZAN9fprAi4+
C7+iJJTAT0adqVN8P7p2IfFMuIjZEUXHFbqS9e6YTfmlafYVfA1yAzmPIZ60whukfCsVempKPEoh
fPKQ1UlpeMavtXLhpdQwMEYVhSVcFZ+RZ0lVefnVv7oyEPGuHdoU7iViTg3d2ugAfhf37r5Hd2z8
WBzq+zTD25FCTWa17dXLVdSWUIxCmH8+djd4nbjUV6hh/TKAnyiGIF3GgGlQUTrAWYJocbU6o+q7
b6mJ1fyeAViYR8ONfi7O96n2mBfrbGnQyqnd8EyG+2WX7s3bfXoFUqoYaOwRKOFVO+7O9BKyCtPc
GsaDLe4uHTgkGTMU2lwStBGE0lZPdbNmLMRkk16em5+i8Yj+4MFvDtX8TWlHictesr5PRUcl4Y3Z
KDEWX6BtJcfUagCJFwxlE0grE25VlLqdyeNiG4BGcJdmPQ5YHl1G2vfeG8LfPPuMn9qGVeyNQu3t
ExdR7+jBIOK0oQpdjushWw1hexyY378ACq596wzy5upfe5a4ak53tAYgiJN19YwV1Ya3dIv4mrVW
AaSU2dp+pGv4oiQHlOEpgKjLoPnx0+jfWh4RgkWTNeosepjJwkcukKQToBPl4HdUN4ndzaHq9h/u
gOo3YC6N4zUWV5UyendsVbeZuhc9sF2qzGItoHoL62ORkV6EN/dAMgAAF7/0LxSqsR4Pnu5Xd++8
+6QhwHFusLkC8+jr/LxulgFXZzJ/I8tlgt8D44BiwyXVh+uGIktCVAH8uwSt9KwndySy1y4ULUdh
OpgFp2/94haQP6Z5M69xaG6smwHLdZdQ8nZBX2qgGYgEKgPscTYSsgWOFWQk0GMxNS0s1Kpn3EhK
HJMY8CcH/TN2wletF+CJNgNCbVzFhdWFvUHfTvZ0k3RhAKnPiGrfGq5Klj9WimbBdkMnz3aszFUI
x6+vHELEfautJSIYniuwBkITuw95kjmiP9gSOUYKqQaRlTHWdXZxDefu713ljFBKMPHWe1CoVJ7W
M5+0SkMMikDTU5yVxkY7vT7X+6nBpTQDRgj1jZEvWfrpiq4jpIXjOnwyskJVFL4cFnb3Gp9a5wlH
ioQakMn0HuRgNlxweGM6Cg5rLHlYpUzhNxBTdGFUQ4NOGy/LzLy5hWkMNomBW3FE8vFYVJ6OpV8a
UgIU2PnKpIF5ye6yrdedL8hH9Rr+4F/68HrMBDfXm4tlJjzlPdz2MvHIgEx/1fCVWtV6T7b0BR8q
+vWzD+ukszfzK/2PHnHTBy2926yY7br09PT4rdkslj9qTcl0YJEahl3KgZo5JScVno2rYP6OO7mr
QS0XTzQi42mIUElp4Rt3sF5QicWq9SLP4ntzG1h7vPhAhCC2oM9D4XLEkiZF0IGOw7sRO0ziU3xe
ssohJNPek+dEsWsf7uyLtdVOg1vmv2oX4OzpCVNB5vVifYSXaOe7xPuK68PNR/R5qDCR2QfXuXax
eHoDWG5kjPsfKAwuwLQ/PDyRFhLVhOLErb5OdLClqf2UerTX/fRb5VSsWQjoqysTLtkN7pOAr99q
DpmNMy3tsW5yMWsvh02uMO+YEMINtF5IdKHRVtP7jly22ag364QV0etq3JRI01LVfIRn5hv2gMUf
P4pjR4FgrzubZHoBC3EuWAJppjGWADUFFTyGZfaP+MwrYHIQXxipfcxFwDkE0EDcCTzbJ74G+pCM
oYdCFaHJj6HrCfV7MIWp86BidjUaRMYPhIUmHO7IgAGW3kMShBsKMN1lBxj4PS6ynQrPmUHqCD9U
67nUf54BiDgIzTRjdg4azRTqwKZ2oNEabGGOqHPBTCG1euki2xhs4Q9b8fdXe9yzEwjhs+f87atn
0zgU+EfhC3cZM/zUgz7CgjvcaACGgOKlmCdzDKRLU2FxF6whG/qvGc1uyxoFSsv+8x51AZdhILBj
yV31Zt1jrCTpzbfZCWnJ1e2vOIVb4iUp7Lh6/aS2K7a0S7wf2tnD6q86o1PHz3X3DI6iLBJf138E
qVYvofTw7/JuKjARvtltLiKjp7FBSDYMNJxLoJGe3SKHpzdVX8KVatfNa6Gum/gKbkf0uBroT2fv
03kijEoXijBVYamPenuTaqcZ5fNqnU3vAbsbKzHkJEY2w5CaNGrneAacoNgI2UNZCCInwJGIGfof
XwnmIlQiUDznENNY0okiwlSGFn18q1ec4mV1d/7oee8eKksawwFqqSOOlqQwyfil85tiy1kxRe7a
5dKIntJY0J9N0HUNavc2zr3ygR61A9j2pIZbsjKc5jCa3yCyOiuu/nJ1Wr5kDE+zsbWzn233s9es
BLDWnPOEfUuOELcwtrxsHHA+l1xvXI7JhG0KnIUnwCkBuQf9aS0ZUJilt6bK8o/BTgPCRyEQMOMr
wyEv1wF/u0EvzKM/iKuh5kAjdYmp2Ls3DuQvnnsHWLVn0BhhvSWkAnR3ybznDr+7DsVuiwvAnhWe
LtQ/7TpRNjSvUCGaUTUB6Btifa/uxoQhjuATdd9mzU4Ptx9RJeKov+QUQDBUol0yKxhTFAJm16Gv
ImgicxJUF2t0qTmWO/ErNszl+Uj8EsB17ivgXZUvMLY60/kVCL3VGCYlR83a1U531yEwKmEvNKLu
Op+Das1uuxskpK6rZs4d7wd4nCf3TUfpNWid0qAeOqiO6RODW5hEFGXwKME63eEMOu09SMhhykHn
xMrgwcAHzA+iGBYDCww1uZJTh5piT+3ox88RXNmKnY6rLV10mUL37O4tMrDfWCfRldlkZlFaNECS
1Dk0VkTlOl8KIRYMn7D2QS/9+tsnVj7PUC2ydTG6hYPcGs41vg7NC4LVhh3VUJ3rINRqmanj60YX
S7+8K6zyDVPaTGEtOTTYDZ4PGMIM7A7oKnGqN+TqTjGjcYZkHHHPXtvfh2pWOESwO0NPR3+0OdV2
QaBn36yVY29v4bKJGdjiDnSqTQYN9WsPbIZpb8+lBam+r6mnD4Nr7t6+uZMBdkE7cG6eXKbDl1nv
F4MBO9U0BzCBKtejN3g6g80pJIaesSeOn9BK7qARCPNgvTl66rcwiFFQK56GfQXs1LiCM/4OlHHX
LX7ZIweQQXA+gzjDsLQfnWxQO9wtEcomy8pGkh3R55Pxjsg4CZjUTAYWasg0rhjksmNY56HTpgjK
ya2l4Xvjbeew6Z8geiZO0QTGyTc42MgyX9NH3x2M2y14YTK6HmrXmN2JAId4D7udIx4m8LjvODbH
+9F7cr9OO1l4Dm5Bz8F+dK78/ir2bWFM9LsDvQVLcVcwOzHfKgJw1j2cQl7dmBCPaSlHY5xNmuA+
GisPaI//RAY3R+LITt8NePHZKTsWL3ilwSFH7NibJF6JeskdVt6lxG3nGWpxBbkT6K/omgmpNd/3
5TWgpmWSn03r78eSOffE+AEpjtss5KKbNxD0rHTRn9aZ3W3pfgbc6ie5TRDVpkNTgTCH6eqxxxHl
evD7N/dFhOeg518Ykr0Rk0InDjt3h4OK622BczEUF2i0SchlWTCug7rKBo5jGWwfyri/wXro7jcX
aJVnyXi5b/LV0B7abNdT2ZE3D3OaBM4kXFH2xMz/ZVr1bzwgUxh8vw6u1jinu3thkJRQwcz207YZ
3wZTbavD14H8zwoqRBPeXMvKxHPE3IUDlhDSZRJTqGvMAiQZ3U4I2y6iM8Hw5zW5Xvcm0DvuBVMl
Kh/QwnO1uHOi+pNnKzbIlWazItES5vyak5zTdUjy4BmcdxlbKfxCJ3ku0yx+I5BCtDS+L7RyVTbo
shgCDsW4Xs1cAn84lm7DGOBt42zdbq6iL9u/7N8cxRMKPQ2zFc4x69nzoDDcAEqARfU/ks5sWVFt
iaJfZIQCIr7SNyKK2L4YYouKIvZ+fY3cFRX33Dp1LLfCYq3MmbNBTleDu+TN7dtLnjehU61qlKYG
rm/A/MiST1YFfCXa/yPzBXiVeKTt7mzzrfkRSzYtqm/uZ5+IrfaOTI+9iaMWplvwUDvZ5YIJzYsJ
+PUQgAeBs0XvST3/nuz79ocNLAOB1RXEb7Ds02VZFdC5Ww6vY2J/wb64GXHzbtWY52wvi7Zm1l3n
R7v0GLUqyG8Apr/5DX3ABRdqBQAi5we0fWW8oIXFnPSUP/F4AkRNOm8MxBKO2Oro3Llu3IOqgWsf
7vT4c3WZhFHKYYDUgSmKc83N0aEjLH48/ZwrhY+W4oxUBbNh6zGG0vplrIZbGBUyFKqXrRA7R4qF
7tzhkJWBBs+p4b1eGbUVbHYFA9jxN3qwS7DmLghwmDxAxoCmHWPOpQy/OKCAZ7sHeIfUTt8jXG4s
kp+r46wA1TvYalzDt8X1zrklbHch9YliTlGZRwdYgBCWSPc5DUHk0lNKCU0hDCZonrEfeBLpAUhD
N9r0un45hfs+JnM5bT69PXRSsyXqm2e0UgipJVT2jX3Sz6LN2P9oTzejF+TI5MiErmUhdKMhzBjd
UKN04hqC27S5bZ7hv3ZNlaxs5EQq+JqxxwcauO9AVPyNwRN0tL1/4jB8tgfVXSf0BE6T8vKNJzS/
z/r43hSs2yenZyc7LiNd4ZodM5VhAQ/fuWU9IlDd9mUf1d05pY7Bbtdxbvuwe5u2zrMv8Ovj2d/z
Q7uTI7MbfaC0p4dGVlYWHiENzvHSU5+0I3S8d91t4+RwNiloDO71aPkLLjCx6a91ISxBAemdBzyI
OJ3QRONBbMYFPDnV0hjAXrJIkyGf5MPoX/5BTqsWdk23mjPv8lQhnTwFF//IJvUHudqXJDFWVDEA
oDlHwjXMlu8gv0E/J+USQcD3F+bgLudXWGJ0mzGOU4BLOqODtLoyIbxNynOIjALgqjAXjxfDzzrQ
EROy+ZRfmsOuCcIJ5te281Z278O8kC5b6VBcRjeB9Wd1D7oreog841qhkPtPGKGRHYAWF2Z2wJFg
W5JKaabU82jozdMYY4k003A14I862LCYS2KN2L/5SbC4L5TbQIoEo9YyIcSSx7qXznfYvrjIZmVg
+OLjgXroIc3FigYrW0DBpeaAPhBeoJntCytmLK3TmCGTsfagsvCs270rAQg8iyb3aAnJxitLsAPa
NxeXOmAFXoJjDugH6clIL9ExAA3zdZdfs1Vztxb7PSquBS3zLJ5hZm5WpXtZerr0wTnhUCFgLt1P
FygYGnI1B8x1stt2bz5yo8P0NVlwoME8/JDq0Llb7oPrc0lAGO300xEaXJABC7Adf8wBvg/bx/Rk
dZxWbW01dOXiD3HMm0+HpnirzXVbyTrWbb0nxw5/Jhm4BhCmtGBwwNrBe0wvLStdLn1crbn0jM+z
0+I2RqYE7SRo15Ze2K/w87UGmEwgBTiaWyK2XtNO+jI/3BWr0bW2XSe4epChqOTCHNjNcb8TxTpC
Nd+wMH9BFpQalL/8MtetjFH99oYXkI2RyQsbC+88QTZMhrYMn88QX80uSgzoW8sBN7zi+3LjOX2u
MSXbhXGnAVJsCxMQpuLPLBcZS+1nxrTPF9U+PfiCqAhpdlq+kAL4G1hTQLBIfoptYOZpJvLHj4jz
HxSPCfYduUv2w76P2UlhQhHRCf4GezDHDrHdgdA03KDXjs2UEzXLc1h1s+UiRglyNZNcNJ/fGFFG
p/8xUcNXg73/Gcn4av+/6zqvSdeA9AEgX5k5RhhBNU3ZwJq0oMlykoPbJnmepsHZ7C2Tvgf7MGBO
8zPrpb1tWIO6NNfHrzn1aOF1xqwv7z1aki/QFJ7nCMypgxPuh5KwqTE2JofBGxybXqrNEQm24zT9
GhPDps4FW8FCY29WHLbQWRCx3hT3ypPqPPnHD+onpxb3CbGe6uvnXOZu2hNZqK+hFsQSqldRHOLu
4GsMsFuYG+oBt4d/6cML7Z2sxqqDSWvH0e2le4kK78TPe/kNp4g7abvfxaFIt7fd/iOqc4qV07iE
CHsKsRv2Pv5+IWiY8DUgvDpU6tcrc60bkBCjb5QO+CexdbMqKOMZ2og3HLFhTINIxPA1RiYAL4x7
8q6r9tgarIzbYjMHefPUyQuFnqBbiSixeD4hyJXg4NAC4YCwA7JbQgE07zE7GMwQhMpNB9aD8IRP
cOYkERDpSnwfM0djzZK0ckUOgx2ZmTPDCfHAEe4g8A2sU8h8TGjYopzWlJUC84B1lhrBhw8spApZ
FDnJuE7LTLFlxuOFihD/ddyGB4bN/kZZ17U8+ffvYOtMe/xHYB2yxhCKv93ptLDUfru/1TIc+WnR
vSpSwIqy/1c7PSYl30KIiucRuYHMIUD9fUQhwFXxxz+NjYCx5ofvVLDbNWP2Sue9lRg/yFhodcbA
hVfcqLnajN5akRq1IwaJ12E5BGSQDJI2w76bBybRYrp25hGC2uiqETEIUDZuZCtQFfHmMoJR0DR0
oWVozinCb4HAZGKUhSbFRZACy4EPRicclSEcsD99iDBAGNcJt4QRXe/A5xQOSUboI6AY1EYKeGEp
gUByHY05b2hlQluGacmdfI+F8QEssZEX5D+iGzswoWTKJ1ee0TEG4phAzITVCEOSp1RIPPm7L/up
vOKP2wkkygKTJZbL2E1+cIs9A/cadmH59Ue5ls/M1gF5FzaQfHD2mGrEVIwPz1j6YAXc9D3lFRlq
XDg+5J7FII9VHcndekwleoZUduB3/ljI1ALPFd7DZ4jR4lC1Hhh0r+upWVcO/W9b/r4QwqnPl3N5
WGRF/jFu/hbXzWvlPEpcEpjePOIwvHnaNLwb4G6zs+8X1GMpx0YuJGoja6GZY9Rxs0H0LTZ53KrE
w+Bn6bhZk0vmdKzvvJV2YLhLSEsK/9ob/K3WLb+FzL2n6U7l2hNUKfeEpEHk7qCSwnCGyuyamElh
+4R50Bpitdhpyf+ayQ1bq7m4HyFUEE+YFr/E96hNAr2OAQ8+y1ALvibmCaXtOB+kEZU5F1VIKJbY
uFKLlAPui9j6w0+JYRwi/yhRmkBPwAvi2bv3lvwdeXOIx1pE9wI6rNA7itJCDZVZK9xnh75z7e1x
/cIFf1hiuqSBPPWaiSST/MI92Q+arffYzKw2F6ODWboy0MTr7QfhM1D7HS5ZzfstE1Ro/O5mtxYM
4N3Kr7/2a2++uegxwP8anMTjJB4M1lMCA4NADsFlpgU/CiAqUYjYS2ZP7asNZeCVH1ySQHRq6jEG
TmbOxWyzp+XiU87l72nmH1Hr4LIa0JS0qZk6hBqhKglSuT8iWEjFJX0g4gBhMfIyxAuc9x2HeM6x
3E1vvd2WnoHh+dmcA/KZvG3HagbH/D3XwW+ADvk6T/eNOdbXBbXzuGj4J51T0RyLZdbbfXH2sNv3
jB7ucbjRfYnLkbLhxGVhxwLGoONd41VFaWOu94GGlZNfRTp2uHrHqfNX9MobVAFyIr0IngmEsncb
q9OK2BC4K5QyIRvNlUlCPYcDD40AesQQfklo4CuGdT3bpyyjhgPQBYVMiMqvpE4S+ndOjvOolQtx
qgzrg2k8bYr6juKQIQN+dGa4kyxvZJyYx9kJAAQlAs0Xs32AOmx5kZUgGStgbD0KW5lcyPwU0mLZ
h+5FBf8prSZjRXQtd3K6yjSucbYUtqbs8jDBzXfK7gc0JydaJy2w0Pq6rbBaPQuzEQML4eSEA3r/
54xvwRfHNSbaQCgPpzEsMzFv+hYmkyH34bxn1KaqdV4proHZ3Mrg+xrmAbsR8RVBm4+h2N3uVSjy
TThRb9Cm6QDfOi79y6kmuEOtdLeWFODHTpxH2tbHa/MskKmBG6DKE/dGrXQaHFJjfVm9CKyey9M/
uM+bgbrQRsDOnuqdekrLrJmUBu8Z+BVmbl2WXhGzJ30QNPPDKhOlFswrPjseJw+HgAHryPMHqhg+
2Fu959NsBr8U48i4K4UIC5zVogzYYazG5E2byNYX7pHEwdw4O2qscnJQIOp/9vDPnoQPnPC4E288
Hf0UlNz8Y3onGsmIB89jHxv/0laqBe20GRymVCE+cyPjZXUv9o+3vq8vvgoQbu6RRKnWdXbDJa3F
Q7x0laQZlLNL9J4vXfbapMDZga/INqAitduVNELcdqic+PEMD/0W+0cZyB5yJ5flYD12uCGUvffD
05ILQyarQB0Y/oa0iXyTJg+/FjCyueR/WzvPdsdZUjL/KAdR2jJQD2HqjP4fnjqDRRqCR8t8pof5
d0I6RURaUKiTDaIitiNCyv6QF4Lcn0TKx7jyahjE8XlI0kUi3tzH8SEGAdD6eHz2PsTtIEk9YsdU
28pQWxiLP4Lt3aEPAlPfew/Ul/BMZaarhY9e2QerxfhPWndm+8wVHal0JwigRcf6cklhjzuceSIM
l6NMtigGNfDMO4MJMn6vmb6tGQeoZ8w/KByeoeGUTTzo27aafJiNaDxIZHyaxuJA5eY/Q5Xjk8lW
xyprSAhWF1OUm80HhwOg3ZmiNyKl/2H+dP9axe76tdudpJq99ra67q7Bl0O8idERNqc6q2yEo28X
7wHwDYQTur2nwniaL4JIbrbB5DRXFn8XBTU27AjAZ2gXgmgrf/YlYpyF+m64EUTutYZn/B3nYgas
6XaNOokjTRjsCb+t7OUHwxx4Fk4L1hn6Ad6lBoCcqDPmHV14y+zaCyxSsFqmSFgInVi4sHhCGUNh
5CJMACgBb0MNWwXHDTM45k9me33IfmsFZxaip3qYuTB0XzeHRtxG0zjsJLSwYghTpo8AiwohrTDs
xuWgjUmCjp0yBYeVuLMhIuxJNWuPgFHeDPqROTwxarFj6eIx/TnAGgbhiW+4v87uTPJ4d3oo87HG
FMZ70CeDLNCO2xvxvRNHSJE2ntCEwjxL4IZSKagc78UAg3kEjA82jqZtuAbM0NEbhOoabd5oCvwQ
LOEHURXFpj2Euq3vyv4F1Z825HvC5i+ZFjD9HpBYWPb3XQYDgAsbBuR3c7m7ohMZfLBgN+jiZWw5
UyEnvCcHebmOBw3xQpSuDAkQ4d65D4rN1QCYr7GNNPLGIzy2nfeOGm45baZKDJT2mZ+mwGrPDup/
NP8ajA2vzHWn4VfYLbXnkCvB5gzI16I8wiQNViXu8ygxYSgmBzvB6Bo1CJ7jFGkArTiFWJN3SPAZ
IIQIGYnIYlwGPwbJRVf48TMeIvPud3oHD0N6i08xUCFy4fVcTNqJmjxD+QvKXmT6ev/mw0Tqw9gY
GNznud7HCz2FX6l7Z/z4KkShRnrxniYpOEg7eOfhy/tiz4WExNpI6MQdhZfuXKOvB3kCw68GGpP7
JdBTHqZPcheVxANHbsX+7rRQNDhaKI5CRw6cSQPZQelU/BYTzrtz7jUrqzns+lywrr+Em43QXYOQ
ceFHkyxy8AB0gx8wOOgm7Yn/ubqd+Q3uof/BvQQ4lIwCkc23sY+ZKTG2DeJx/EskLnhJsvwzfA8/
A0l7x55s8fZFjDxoBKdEVhDI7Q9bgRsjH+x7bv4ZMBH4c8M2AQYDyYXh4JONBaHaEX0Pjwo5JyhR
OcJxppDB+n866deRsFbE/YvnxMBQgM2cqv7Ve6708JxB78JI+BIsh8/dkYaJdY+tAzL4EgeSy4AR
g9CyO+6CefkaTcREpcBlk1RtOg0zx0UQY00AK0ahisuZttyQ4vcGvyCoDTbEY4Nzho1zBlsBFiaw
pDprEPttj2ODE5pzuuG8pl2gDijaGm8GYLHsSSMABD8+jvbOHV6gsUJq4LDURYmAapEoQHWk4elz
WolMAGSboeVxrjjXIY8N2ncpQ6SNeXsAgnRc0qqQoNy/ZEX66DV3nfXTQArQomCCCyikwmcM8kj5
JS+Ula3trY5PN7uu563s2dcmLfsUdWk3hHzPi4mz4zfUaMKtbPkPfCRhFn4ptkQ29/OLj3kdg2v7
QFjnEbn2Dt1zzBQ/YpYqOlMUoTQsEFSFG5fD/O+rDNDcw1yFF8c1UzFjgHrrSWc28CA2nYJLh53m
7bY8Ttqne5iQxKDGlNtOc9N2KDYoNTsMzY2gzhtLZrbLhlzTl//yiy2xhgzlrkwChUrgP6AX8HL5
f1goIrhlUFjdUfXqwR1Rl/MdcBuABjyJqSy8dtpOacjQEVFnz8uYv5nT3NFYBYfRbcts2N0LCyJY
AmRqg9rXguZcCxqWgv63zayX8FJ6PWRIU2r8WiYe8CAQF2a5Zh0pJJEm4xJ2x5cjlwb+iPmKx/js
N92HSI/wEMPjfJExNGGNIMD92cBw0SmucmkTC+vP7RdvuYk0S22PUruwwGQcWlVXnUrTOiho8tY3
AJxHCI0kLILmerrGk7igORbXCtkZxMJBpFOn/pc5uoIRk9i3QW4bzug/tts9sI5BhqoBWFF45ynY
n0cOnUOl83R7FP1nmg8dp2ONqu3rngLscMn1Zvai81QJEszJG7wZzRNVU9n7L0bg7AdNb+YG0rlC
IYEOfHE700ZeOleiQTwKIvUizEKceajx66xM5RnguS37VXDiiJpNsNlis5YdGAkSZgtij8VujCE+
4LmYTeh40otKRdSUbfc8OGx09r7O7JxxWC9L5pCa91kzqcapTngcRghzQQ9FtctUxFkswEwBVNeV
k2awPLDREGYFqMFtJYx1rNJgoYsxPuLXiTqfkMEi1mhi1sAvsbHnrorai2aui9yH8927TjDn20H2
qtBVXQLIDheIcV+rtb6jk0V0iKsV5UbvuVNh74XsylcBnLKF4NciqMkRkvK5BDOgPWeFeIjYzATj
KTM6x5DftXTz35Gh9sQPlAiIPQeTbMhPIZqeZ/fwTv3oIuqdNZJDVveuuJHRvjNIDEEtceMJz73u
iIADV+J9alwusIUK+ZJHDFWPMuvnVJQMhIq0AD4YPphgqAJ1iDz7v1MwBaYTZFeBPHwwVBcg4eRJ
2ahGeazjZjGD8H/n6ghKsndaEdPTsQB4AFI/nJ7aPqNXtg//OT6PbrGMMUDXgDyUMVDgTESzas5u
GwuiCFhLqrpcd+uNvBKfWRwR9vaGSo0Ybjk4+cAIMynAJD0W00ssZLkgAleAlQmWIVAke5QJIYIM
AMvgULU20YKtXjAgLjAqcs4TbqhcJh5OWvearrb2jQ3bCDrBQ9JIG07XAeJWGAoiWnrYGh0rWAyj
AQxKmvEnSM7kDQZJN2o8zOxb9WA92TUH/YftMlvizjz69gkWaUCXo9Aj9PxO6iLUkjNH09J8rVQL
C0wKAhQZLQWawBdNg2X87OOJMEhz9Bzd5iE21c3SQgkUjr64IHLP5h1bSRWoFU6Nl/hAe+L1wKzU
6DcyuRQSjtI23UzODgxo4O0jrz/+B3UUy9WBCRcsMJR6MuhY5KinuGCMJgbbKYw5p+cNgNtTRjhk
VdtvagAke1zdmWLFkw3xoCQfEsczi3PRAAhkCgEmWMS8Suw6BNMJFRsxEYKjs7fbIHwNkHCIi5Dc
NBa2vPAKYCQOaBJb+PYfTH+xWhM9CYNTvuDePSXVGJ8zxtoQ5XgKocRknc2TsTPoHHbCN9xKANSg
BiMchUQtbHnm+TBNMpUkWEmhJy4Vb9+OKopVbrnh4UfbWzK5ll6JjZKVdPSKFWWBMaRyhiqte42k
7P9ocYTB2h4tF8xU3NOkMZKd5bS7AUDhcyDH9kSJ6ZXkGy1iJpnAk7g0CArb9usE3g5m1ukj68Ad
8qldgRWaouKWqQ+gpsyarvBzaNRQ5eWqGwdgoAfbRcfNWNCBncevLhTdK1MvCdsQbPJiv0bwbFLR
8IkfRjUCrkWvgrUC0yj2RQhQPxv/3y5KSIiwCLibPEb4MkxwVYKOSyMczO5OueMwgyyohHBuaGJE
AgivVmV7lbKoZb+SBhvVB4IjsTIBvH/Zd9FZxi1yfTUJu5BfFMUHbidE4gOboYR/5QKnY38gYCrs
/HEXOsgfWJrmWOuiIZwN32xh2rSw8Y6FlYS0OFVSaSwRhj6RCcK2nAtTn50NRDrJZzMpAK8smYlN
0WNhtdiDUP3F3FNjyP2aN+GdDgwvFzTOTQMGSeyqkLiwd4Iszrfg6eM/Mus6WTWcKnYC0Pm9ed+q
yEKUFU6ItMWQww8DdBagzV9HLBlPfNzDwBh2Bof+KbtmXSCBSddAr6YB1U20yEC8daMhuTAHo314
wmdsEIzbsEfOStxjMKQp7f79xfPEZMwT0FRL1OGTRAG4A86fHTvj0vWd1yJR4Cl7myHu2WA/Y+hJ
2JgSiMVie/L1dz7Nt9Vyjn7b+mbI9QBiicoCHJoLrMMonP6uC2JaEbagu2Pxwy7EBsirxqPS7qyq
vxzDpktqnuH+F/yBc0S35GqPMbwhVtI5jU6Y12w5zBcnhWZJAFp9CuCBQdDelQQvDNqwDzdgDgA4
RgDOAD9Vbtgna9qO1/CXBiTbcr52+sChvV9aWF43FCuetgfFyqsny+Qx0d0Xxr/EjGJfVOQ//HG/
BJAPaDv9YnaMsHVfn1cGW3+v7r+zTx9hHQDMqhgYyYNURn392e0zjHyBhQGQ3X7BVO+w0tbUQV9w
Kw4UbOKvhdmlq0ueLlM3NX6EL0sVh/53z4Bh6nxtbaavDbaqFVefVgIP4ovTci79/YA4ASgu0QdU
T0FeEBz9j6UkYuVPUUbMZw0xakX7bndxBppfe7faH6zBak9eer8TjNhAv4ZBQLiqBPuzdbc7eSG4
B0EyL4tHfAhHo5ur9BR2gz+zoT6nAb9gVbgcCm8bhFz0koarcV666OBGIsAjrpwlsvv64qaBYzmt
FtwSezQm+dYZifRwmZJWf/Mf85vfJnFd7n2DLmyfVGwY4tq8AwL1Px/rGBLtCc9nd8ZH3mvmhXvi
fOUj+493gMyPfhSrdrbZA6xfoXhFeop/dYR3+AhK9gOF5TcaiRPT1ye0Y1zFl3dArRPWcTnSciVf
MpKoGUBSo/ApMSdAFppj/Y7Pwc0Hk+MHvPmFI7QvjkaPse7f3NMRA6YDOxJe8LDDtg9Pj5BgyFmC
M6YFx81aScIrwbFzkmJPLG76zWB/5bGDBD6nz7z7L/za+p/5EmofF4EYWn4U6nMerTt6QlLl3PNQ
z2Eu8pRWMZ+YdlyPxG5qj4axG+xepL3ggFAS4Htz75urrdDZQP5BK3t18WWHaQhfAU9Cx6+O669J
3DLZNs987+7aGielcXDvMLrM7mZzhHpQYY34xRPi4vlhOH/iNg2BEfGKVwYt3AJMdajg+Xz03/bb
3iO8xQ6JgBdQSFFX2a1QXzPXeKMG4Sybiec1i4qITcBiyYotew2o4burLyd+W356nyUSjhx4rMDM
vTmfvF2ZhzFCUuhiO4NLKVb75VqSDdohYuNueE9eHu96D/paD0OIdlgX1vWFRleflYPny2T/upK6
cIdfH7Fgnle7huqzgb311IF3esgB5gWRLx33WgG5LJ9u6+VA8Godo4Y6Ym1VJLv3mriFEVTw8Va3
bO4U2byNCsgsmWEQrLHCCxjg+Y5D2Pjsj86LEdJbXdJnKuv5s3c7vQnwVFmWgVH0ywt3cLV4XKKl
7E3HxVBRsdDaNZBq2rwyrGHKk0JjcTV7vd6ZYENMSPd2zyGOti/28eQidwURKuzx0jC/qs26AtaW
+OzGHBSGrnhMAGv4SBFOj5t++PuZPDNKBMpG9C9UVMPELA1NrA/Hsh+RQwkwAWZx3ohfChYAABpY
VFIa4PbYdt9W9CFLADRk3LB9QTpi/U0BEKvkSSDBM39Uzg6Ggh1TvTu0EtdWWEzoGn6IhrCtklm1
CxNWiBTY52UL9v3axuohCE5UDWc7zznwVnKiGxSPUM+9Ynch+xyW/685AeLcT6MSjOw3b28Q6Z5j
WSZ0pUTrcOG7H7t99d74cI8uJ/liz2hzwwQcbsz0N1K6dqPgHLp0es2rDcjTcos7j4swEZ+2Rl6J
5I2Lgdw+2bvE/XEb/rJvH95lwa5wcnZQ+QirpSysFgUPIbmYoKYX7Ii+Ofrd3a4z2AyvfvS2zle4
1ZF/Hg+jVmB/7mEbi6UF5bPw/KPlIvpAAzBvXCbiSrOoEV2n6GJmrWSGt3nTQk3qZnfaiyyObakz
9jZ3ZhajWD3aSb6YzcCFZvgBLmPch6BHiZ7sS3dqcTOOS7JNoSENxbnlZNpH1GZxRO6AEo2Gk0Nv
QrbpIm5lLo0qbnxzvoUjNk44bMen/uJuZnI3dJWGP2BaTWgpPyuOipyi+OXOdC+mI4MozgSZabs4
ZtJKrnGEYhKG/6fhzU4T7N1dbQJV3MQtsHaN2to82CstzGuoYlwaRdZAsK3VoPCgFpyAQxhACizA
Ww7zD02f1F6z2V0uHPNuG6hBiO9IXF36HSoVqlaAfwAjJrxpeshTGqYcCwK4mhYAG1UWSrol63km
Xh9CBkyXdpAZoesGsEWI1FmGGWhXimlpTNoCOjFcN3fkxoGSbD1Zns/UNWGJpIG7J3pje/GZM5W9
AbRH+CRNOJAwardBm0IX2voizu5W0MBA0g2wWX9O4oS8QTFagrzYp04G4ZuUK56LRjX80NpDEAXj
wCl0kbiuoE+LRQ2KaTIBIZq3Qbo6nLElbjUqzWAduHkhviI6onAm+r+c4fai7CcYcLJIxJsujuH7
BEHQ6KfGhjhPXi4umlFTDD8OJB4iRAH83cUgxjG8IcgdAa6twgoIMU0zNmmX+tOE0cYVhZe0uK+6
gr2JO1Nd8sHyauBC9RI2BIwtRChQt2CxIK7VJuLWIneIP3v4W0KsrAH499JvADIhHtrSaqefHJxq
KtZzS5sfJY0a2hUx9BCzJnzvqHWv7b8gUISqJs6P6KQ4tSWZcBZDvlxgjZIyCEZVMmFLBb7IsoNL
2pgeEJHElGFWdeU9mG44NPh8FmmVREp0d/Sby/yEz0c8BjeMtaXWzr4dGd9g5uZCWa5BOm0ucxzz
AN//CzmZD8icN1mA2C63PFzCn8v50tB5uHwB7jyW5x2mgyIYNIO1lxbjdgr6wcVPHrinyvvCt9mi
DOD0eZt4vrnMb2i9eG5jNxOfOz5nmpEmud8JPsOEZqjj54z8H7HQO82y6xg2iZ+lwsFhXjgIxIiL
MEVoo3wPL6kSgTAIo4Z/k6Z8oLuFaATkbPZY8/RwNeRKBQEgpMOdvXF1Qj5DR7b2GXjLkuIZsgJc
WDSskrqH44FKg1ymtNvZ0hYWhWBEb0djSjObdUaAWzriVfy4HxyPAXQBoLk/90/zwRrUgKPggI4+
LTu+UoqZw9+I4cIPB9CrI2zbBvJdjeGa8w1nJCarci2ThIcUacyVvejm26xR9soFN102LykMWA5S
6Pg82FHM+CqRBZfBENsD+YKCJFcx5d3ZsyPhm8TjyLAECjhfii2LCYlqso9Kasfu6E3ewwnCEgpq
xnqAi0W6eFEpmFdFniGcn6bcE/gJZEAN3CBjV35XFsMintVqIJdPcloNLuKMXpYuGNzrsIZSdE5+
Prcnf5X0rx/0nEV/yTnmCeXzJYwgNcqUcYHMiU8tRMKThwSCuI47YCw/HqZMajAPp2tD1fGHzgLD
uFkmzkDPq6fd3XdhFVX00kF70vbZXQoh9AHnz9KHOP0zXUN9PDwsfTihfP8vcbEniLyczkhmD/TH
HEwORDAGbqidlp50iXeeJz4kHfDZ/ajWqcMD8959RAy44KYIl5DHIgFjQT/UgloLvWWDfRLbC5v9
B4zyDf+WPhmqDiimoJE6dgrmgyHY2SFj4IqrUoeh/DfWG7XLyFTHzE3t/1Bns49TQUdEXD5Otkrp
R4lqP7bflgTVE5p5skIINdaZPnKZktgEtQbyOCU+UVYagUsku4yolFTL4s4OrQfjwCY8DVulsUEq
SzJ9Z7u32jwtqn1sw9hxqnRvUfj6lJE7ZlmU8riLsopnMVSKUx/zQGqN0Qd7guxt6sgwptRjtJK8
1fgY0bj+SLTqQARj5AV+xphLRWM435XJjjJiR6uzHolrTHlzRljG2KEAk/wxusJjSGWr8kEZy9DF
KOx/1m8DNsvTGAAqURQMiWT6Tkmg+c03YEq7Ny85g2c73Q3lC0Mp4oOeuYBWTO2y597s3mmrL3/p
BuyVEQEC0IyktardiHOjCWfwx0133XrETl89TDEVTopU+ClAHFDawPeCJCYUSAAwFMkSjbobFfZz
2gkqjo4/g3Ex5GMSQ/g75oYyI5DHUkT3wYEyHwNCdP/sJ69pyq67iPlrOMWyE7wRkZZgsLeQA7gO
8iS5j/O8ww7MKDWYzQ5XwGp7gsO269697O/8DDDFxvIaMkYT2edsodqLherOhD7NgQY7mu2c7RM/
SQqQrPQP8L9BW9aXwWLB0TY7924CZZsqOC4PJyfBJxKKU6NfNeHv+gG7IFt5h6YZr9QHbtcYD/6h
PKXzQkXAFIWIO8Z1qT4nPzopMXKGzySkHki3lERiwopvqv342emWQmmJi+rJO7aw/uYAxa2Ns429
CY1tBMVHDAzgnwPMecqf/pyx9pFq60Ht19mIrS52eegBuNMUpVx8AmaGku0FgxwIDSTRctnFz8FE
QD7ly5l4yxFxyHJpmwzTxZJWHsWPTQVUjWQifJ2wt0+6/hmwgSCxHeuPVpkkbsWb8Z+1HbfvuSP+
dldODhKkfDI1YCnW4Zpz3s3SBkcKR6GUDh2oEbU9++DiKfVF7ZtZspB8aflb9qTRi8AOxXcQ/jE3
TWbOFDSQTKjIkg4mDdxl7rRY6ksq8LsxuEG8cQ8DMdBrcUQx6we/Fr+xZchYcsafVeytE9YG4Bdv
4FK9caAuZjFzdcwZAfn+XEWYSQj3QFoV8N+fFTcnYHVhDKgmo6NFF6yPuSuYaUAcDe+FLTH2i6CG
LN17GA07wZAitcCfBGdznGJZ3KhXM9bngmTuDXjOcLORbDPG5sTkfrIFlPsKF0tuINnFmNwBiYuT
GBodNnfWGzV+x8/ZNruzBkdtVrGSqbqIsWAQXvU+fJ4rVKxFh9EaHp7M0zD7s/XBpYLWCH/lZ6My
+DzduvIKWPfrbqyinjZJR/2lMJVgOpZjqWxOVGzaRaZvWz4yZc3fIqec419TwWWZG4eEIGflkO+V
JV2xuX1MiUtMszPHZUqwau8GaeEPbZuvmr1+/7d72yaMprNp6MEANcjGCLZq6pEky7SR2BmqdE2j
REr2eyk8Amrjpe0lbT8LDJEuQw4kKG1x6zOzwkOMJQvyu6ZIv5uBJ9Qc2KK8jPo9amcRJRUhKGbR
F3UBxPfA5XnLAmbbifIh2+pC+bZFtUgFBY3YytikYoXv5AYYsnFa8om2SMgf7jqV+AEKsS6TgNIc
LNu9Za9+uk1CXZhGNQlu59I+iMq14BgyMe3LxvGMc2MCNJwiOZ8VKTwXeEbBcQBPzsk+Oev/04J2
VHqyo0FVlqo7xT54lAXk7fpIX699zWC7hN/Ci1Modff1dO9xr6KUbkUqPzYPEHH24Bi28h+RWI79
rnO8QmFFi8folkIdNuAN5o+jnPvvn3c/O3csv8o+gpjHzTc+wf4Yllqk7iewfonSYDdqRcLVVSCy
3p/ZEjgFnmgwPwuf7iQ0PGJG0wPrgt5j/PIaJ2eJNSUCVFzDwKA+ZPrW1h1CB+AQ3H0dh92bo/ha
VLo40NjLVv+NRR6hlBfFw+jkypnqdndf5iAKQMYJvKzCiG9cuOP3iBzdVyv+XLwbiqwDYcUQ1Qbd
1bqKtuythZtW5yE3nfGdzvny8xo1BkzNsb53XVIfaIfpct6r4if6/0f4A1clowd69d6v5pStDPSl
oC2iavB6OPXBWyil3b0mrx4T58KpMQaFDo6b6pJFln+dZYXa595niNGYqhHPJJzEQbqPmwMlaBGK
09s2gGM8/eNtH0BgTG2S12xynu1vnsye8NeDnnagcPsSrRMSm0L1ZA03/hk0+ehgBgIeSvvvjeBm
CaXtNW+NOrXDDA+L4K9L5d4hN+LnLurg3r+L5Ky77xcKy7uj714kEsM+iipj05XKYp9VhdP+0cNe
mQa0abrwY2FJA79gNNSYtd0n7mlzTQ2X8F8OfLPv6n5hfMuQ+AozYmfI8OdrwZ3DqedpTr4WwiZs
n11taAzF67aNPKGwb7oL2YJHNsjUiMeo9cW0nKOUJurRMo+1c6aMWTeA9MgiBl9AGsTJU579b2E1
2NTYwKiVZ7PXQVTmbXoDdjZQP5eKArIwJ0WL8kAwCNomBH0yq5iIra64gB7eJk0qDQoeZmxX8LNR
BMgMvi2UmBgCGHQ0qoDXjPOOWoWN9C+AwDo+HPaQYsL+SzVWcUhpBHIcMz3EV9RYib+osiOUS3Z2
JtQTAIuOydaPAs119W0Lo89JTtXR5Gh2bx/LJS8N1eQG4Rd52KTjqDhBtGu/2+IqTI7KnrNG7C2P
WXH2KzhcyUwftqFDkdjidJGJ3qD4TPzOnyzyubQ+DHyc1ohxFJXzAJDCmCw6M/qBLCPclpPkzl7M
XqBBQO5C4hUJxd9uZmdYV1nZc5xm2LY15ynDspNuBcmHidg1BX6kBXmOg08uBkmFWbzs7Lk9ugpU
zD3ajqtH495OkWfA3M4boBvcoPi3ptviNixRl8xiyJVtZmJin7To8hjY/2g6qyXVsSgMPxFVRCDk
Nq6431A4QUMChPD0860+NdNzrAVJ9l57yS/5YmNaeoN07AR/U+VsAsfwoZ/Cujiyw94DuhgIS4Yb
SEAG4oI2zFvFgekwPQaPLl0fxA88TMgkQ+E8r9wl/Q1B3UedTwhYxR+TjCFlhmIHWUs7ah7gumU3
B//4N4VY9XVVon2K/MXTyqjgZLmkxyFtQydNq6639J5rTlkpP0FUVZGojSteurmgIzY2YA9aY8DZ
XFKBL5OjMfkuUZEJXxjKA44DFl4hhdsmmtNaiGESNfNJw2BxAl7x8g5/QDSU4u49VBIwWVbF4BpE
STNE8Yqr1NPR74Lu6CjkSmTFNVQOlC7lqPAU4Qhq0LuUmdAstBNpJ1xFg0eBOUguFDXpkY5YriR7
9F25wE7v0UHck0Gnx4Whq7XMxSGFh7BysLTsAfZOvzW82F/gMxwzL7R3kKq42e0dUzk1/OWkm62L
1U6yhoyimhonG/SFEh/hrfazmFABldn2ywZA+TcgacBbN4jvK2m7Xx7WbNvJnH5xDnJ6E2KItri2
vNk3mvl1AUBpqzJgYw2dfo6BJXI9V14QhwwZcXYqlp3xcLiWK2ScmnxqBS5q9R5vW8QvsDQL3QNK
7douLL4hb2+Dthz9PskBsmh/AVDddrY6ulGMWF6Us12de8pt8gDkrD9T43Af6iKyxuSr+aKDn+3O
rJsiXaA3cAKj62m6l5uzbXn3asWqKj/HfXPPAesknwNHIG8zj4dEkz9+GPUePCzYRVU6NkHTkx7e
YJxw1FpqZe3pEClWcyJNvnl7Ofc4ijEor6EagaN62Jga2FABkg68j6hiUvycdruNO87dn+kZ2Rp5
OnqAVq8AfY3pQeiXjosLs7JWvo5NMz1gkjWgWRcgQNpd5GsTqyVLr71F4dYv/3t12jh1MLG96Ki6
USscyS+Q2etI45K8LSXrhIdwhPDQYVSE3BLSAvguXsfkwO3BmThtsH+0nGHMoNp8IS93rMMhOJgh
CJIyQIVLrcMTq3EEMmZbH+j/mmzuF4mAUwAkleH31zkXkmEjRMYmOwZL4mII8Ivmk0tiSGKvMNP9
+UvOlgDpjYuTgZ+kg0LKEN1iHI3PsPKc0+TP8+sv5BXsJMEa4+OEv7uNelLuUs6TYiPnKWBJfYi+
+A4oZmDuAEPF00JxNCTteirr9U/WnDjcAQRDXLQfHbwmfTJz8whJF5LvG40uTtLGW066MwLr/O2a
0FfP51peAbds0KuwnoKkaCqT1uth7Z6fkzDzV8A87Va4A9vJt9FAJyuvhpvvhb1/NejHPpHHB+KC
yIjj3T+izlday59qSdddscjbUHI26ddtS7bbR6Zb/m2+v84a9Oo6/RBeIgv3JAgqLelp3pI3gFnU
37yiVYB25f6vEHXn2qBnhpQ1wGDQEb9uO0J+rVcNoYNoJrlNmyKYVcDjSTMc4mtuDMx70AlXXCZ7
L+ieIdI9Phi+ryDghSAqzDFkQxTrs+PVSjS5vkUB2RuHx8FwDyFW0vCLQNVK+7EkPp+dDiLUaH62
FyhaAEIMhckKM5C69k1KgUzwG1BEKOQT2lE2O/0CAe7ufHe6vfpx1F/HxyHgCo7npv1S5VwUi05x
anjAf59SlkOmR4lPdj+5Hi3Wvb6jzQpFwWqv6R1+SQ09kTw2SumWabFChP30j7EJgoeDU53WXVoE
Kc0FmQSQGZ0I1U4DHi+olC7UXh4U/dMbJ11KuHn7inUzZJsPIO9JWLbupd8A2Ols6h84IHm90gE4
DqUE7EGI/aPtDvc6MIT+vuAlUuJLbmb9UZSSlk8k64erhtz+MEeBamHAkqRrbRBmckZCAzr75LE0
aazXxhxyFZn7Or7WZci+9HGtzzcE9MV+b8CZ/HvBJ5JYK+y/KyvkMcDEuL0xdF46CK9+b0xXzxpu
vyALGhPfJxAPt3ClrNP6bsFNKzXxXG/PF9bsGParPjxWkgi7RROdqZ5Lak9YmhHWLgiHc3XccJ/P
QrmosPxozD+iHlv5RLqvvUmm77TqaItw5CZLD9wiJxe8Uk7QYzSms1fQbdeccQU2laKLsQ+n0Lth
DV8baqwiaDVtvFjk7bOgjpxR4S+QH+s9115PuppFjk8FIrgnK1QMrsqqP0aKUAjPod9c8LsGZ5Yl
SH9akFhHq9fxyYRRTR+v+gAGeQefgB4wHaD7aNyZ9sgj5EoxMWS+5q92cq+emAa2fMSnefdyqDdp
qUJZbiI75+QvxNJryPzjm82uZc/CQR9uaG+tkJdwmx8wRUecBr9OXjonaEyn7i14gZzM2p76s9WO
Y578M3JMt6VRDorj5tqYGHmv1CJqEUxP6tGj2evg+JqlJWCKu5sDuDy5x+Bax+bJeQ7/MKGlBTvM
hDkq2ULJHNvI/3zQ6etnUwIUewj4K53bVd7/Fal+UDpI+9C5IU+7qQDGI/2xb5gI1VTrpjpYPpGy
LcLfd2YQjGlwTNu/8ANN9ObqwCSUtnR4P5TXQPHHP2cpjXTuLFx72WSSS7Kja8xeoNOgnmjV0rG5
KSyC6/BSxKs9n4qAmCFXTrJEPk3hhCJQsy/9MGaQ6dttjORVH7vABaW/TzMZjBg+Dhw2c0KoLAku
MjqbfaYKzN5YasAIOG8IuYyMet64twGhiSgN6rgacmsOVGA6bANgxDDwlygNPn0eRGIWJk2P/TfY
F8CHU9iBZF6iDCZKYSqk2Ff4Cb0U0PfwOExPYxz4eghWNGqPCZWWB20QGIhiw54DEP4Y3LE0+LMW
wJAACcjO1JPH6eU5+RqAW3EzKLtZUK1foWcCs+pEaEgJzJY/hPFRu8i8itFHJ+pE5twkMS0YHT7X
Al/Lw1RF+JMbF1X+hyyYfE6Qe6c+4mtudXMIkggRAtSnZ4SerMhOId8ZcSLX7qn/wmkKMBoj+KRI
Lt0KnTGxlND4Dv4+FEC8yPa/3eWHXol6uHS5Z5wx5VRcSHDnhWaTh1fY8yht4DUb5Qm9faSMRNlN
NPq/nsB84RNBiZC5x8lvULng0YrTtaAfZdSD7w6GgJ1BivAXsHrt72qBH2MRNG0HYY8NPSR4F+6m
Af1QAq5IJv8Ydt6AopFl+uf+qQ+g74DimX1GarP7SkRg45Wg1imeuFPa0TLFxJ3OSAZzJi1MBDwB
Vo5zpwHfQJqXhYVCcI/6l5RlPq0HdN1ipz54nDHzU4KfM3WGqO0/+V0fqAS4Od2ctsPaNAQ5KxMY
YNdsfjSjU69FSBwStJlZUGOOs1gMY+qp6PEL7vk1J5v6PZ32kvlT2uwWR8fJDgX0lFZ4tim1xeTB
wVGChz0iXsu8QwfZjKhox84pFg3FYYBNY5iPmGlBet+VXLB/ukkVMFKpkvpl+sHuQYgLnPHk0gbc
25ucLlgDveJWegfMcbe2CaD4xlTXnOuhqViJMVD8pLXM7N/g6DM+7SSGu7+DlBe/EBqDL0srbMtE
qp/oBzmDRJRT4ETeG36ecBkw65jA6drqAMSNHvqxKZEFqKX1REo7p5WbTnHFBCCQmlaKj2IICx0j
BX29FEPBuYQOeS9iQdUYpSzYBP1Lh6NoP2Zvz+sIbEAqKwHNAyQxkWfABGjJIiqo4SlBAsjqgkpl
qEU9vxuc9p+tIzvhDet2zcByPneCww2EVjsmZd7tUC313gchWyHw0n9DDFkaVP7OddzaemlzTQ+V
rrl+4LxKvRqbo1VIQkTkJ93w3t47aSZr1wWiwFi6DUKzAPLXQ190cPIAIq56lXPGhx0EMI1L0qZ6
goLSm6mxAmcdNwXGmvJTCFVc9hyZ1HMNyLE/rBZ4g0rTQrBABfaJgGzRL0aXlsPI97XJP142EUq8
HpJqgcCkqD9v1DOH3j7bPxHfk94JAtXkrGcavIRILp/ibRgG/PWimfva+O9YjEiaFLgcYIzBmZwo
9tibO07w3gycGAzCA9VJtGFVvNkYW4BNQeRdiy+4UqLx7XL0JfARqLZTjuqczipDBxfc6+RJL+GD
ByfvVPTHUYogRGRdTSzumFzXkyakHuEfS55DJeOHf85RtKugBFwXzSn+wfoUFQQ0yTNmNlCTOpa6
z0erSx8lFnB2dL8InkjUAQ+XcoYuLJkLoZhxpeSVcgzJY/LCh6deNrj3dN1qQS0dk9GaNhktWsX0
MYFZSd+iskFxLNHRHRNo7B6Xg9KdpjmGp8EgGzEAAxBAY4OmFKMcmbpcBtnAS4FHzMDBgwwQ+C6h
hIV7R39NhiBj2rURlx4wAzQQsisyF8p2NFBoT5D7kdp/uGLjjIvJC/tunpP3XtmQj6ucBKcd80uQ
0lTjIPxOqSS606WDX0DLIkA6zA4oZzjkmENxgZmdyqkHWck+99iY2qZAC4p5JhkaahXMxnDW0gJ1
f3c2S3nLBj8sM+54vmSGDbsEMg0niK/NjBlyF8fBhWPwsT8OShr9S7Z4mWrxRmyuqinxvy/sHEbK
gxYRlS4lWvgRlmfb35GAf4XJCHQA9TmNFAB7rvewibtRxcy5weRkFf0ISb4yzzGnRVE1OsF7/M7p
xw+qOPOYjGvhANgkp0yNWAbTNKLs0dvt2gNGaTqJGbydGmLNmFKb2fhe5/bjTytHP9rIQt/aVHtR
2mh+Wf204CC1eA2sgigquPbYpMQNqu+wx/SE7qS3kTvTsGHrIzchnkgZO/yBKqIY9XiYIPn93N3T
s/f7yduRYnxRhp2gu0Bq0K8gEyd58KUGHB6XnzibdBbt/r5v+S3f4joOh1bysw2/dpiglF7/5erb
mgPA7gDhPXcB0bUK/nWdZiGtBe+x1dJf9+lk4S0BDJvc1ybETavh117LXzBgBpoHGaD82ORPfYES
XkIoE8iChYg0oNT9IdAz76qdE/ERXShbd1rIzyBXwZs23PNM3zGeuALDkIEh8qGhDuCY1L9FBoR8
QHmH7iW6CJLunjcE/Vm2by/0fsfpjPlppG2o4qgGXxuOA/h4acO9b6B5JEX8QIVtRr480dICBAA4
yqXJeBaEEUI3LTenRXk4H7T0PGuOdHQUatg4I+DEVp8ni59IDYGXatu/2ffnEN7RKPy458yjOTL5
PgJaajWaskcLxsiqDxEsaIGyv4lPw31E0iVTlTYfTyd5uYYPllKlwWFXyZNHn+qg/GjqkE0gK9B/
zr+DT5TcxkX3BLEPY9J794G0EwQtSin/O6j7x4SGudfYdxJaJ5yShn0/mDlKlLX39yjHseEr0Y2O
iTIA9Tzv9DqASbXDlaTbfmG0olpKZr/7YvCX+/dJHdx6OhQ3ULLPXouCdpB54gFiLK6UsZI+w0cl
JWpD2NAWIEzTjOfdZE6BSEOcvf6MX2SugjQBUOwPIHG/cowInwKIhk7j8E7QSQi/yIkYNiIpaEeh
iMSHmLi2ojerUH6AAr9bJ9/Dx4Uv4j5ZQExsdNM6d5GOROw/fTpbtAdcGJi4PiaL7rqwATwAmIfZ
FGj2gh+YJovJNz3aKCjw9lGz9Q3WH3I86TFs8qFTK1GQIAdlAY25ETSXYznAa5fIevYIfVzSFlIa
onkimg0u3QdEnGqQwUeyiR7qysPnrEIz8bQ8jsqZsThB4O90yxhHVobOJrJ9F+gH6WsAzhSEBu2i
YqAmqOd5z7DpPL3m+Bwct0gu871lwH+W20KupE0937ci4Byr7slao/Bxt74RRwdL/AhGVkyyiBm5
p4kuD62WCy2YE6MuEV6iTzVps5abvTzo95VIdE7gX65/4N51imYzNVLdesA6LJ1jUoAtKt0sNFNz
gv5BxlyCd4ugRXAPvoPjG1xa21GxSumEOgOkXUsNpGMpsp4L2qfnk50HzfAVGemTPt+AiVYW0pM7
Oay+4/jr0v482s9Fm7cOBD2qg3fQxkbGDEUFJprgWufq8Dh7Z/c1OZHB9XEfCs/+Ey1Byb9jg2nw
cW30Lms1WhF/q6iBqRi2ejjnmM6xl6cZcwEWLaWEnS1OgWKXyRcwdLcxWLTht/dFBEV8gc8sDj7A
86rcwHySgVKnL5GeJkYf2pFTz8T6WEHXRkGK64e3r59IL5ITRrRaRLTzSOfFMSB6sl7RpkBDptdY
vtwM1is4hZsjNsRlchoq/5Q0GoPTUAbFguHGBTnDHnjSXbCUzPRr5y1r2+4h0bGkocqF7J4zu3y5
eVebvroomIFP35/cQkyUa0d0Q9q0KK+WutWi6uQsFJY1euk3LwOAy/Z0kOokTTyLGqgwpYCzboCT
vVDqwHXBTJTwDHLQVxhoIFq3sgvvtSg8EvwVs3n61BC8tZ2xawCyAMd99UEV3bDc2euZp8aQuuOL
VwAYgpnAca0y1uQ4hcwDUxFRSzA1ce50Jm3asJ1BPDeDwW0FzWDkzma5W9GmxICMVPTeYhMqoEug
E5qPaLX4brSARhB7GOK5KKaAGkSNgC0HRgaGBjMsYoHfoDvN8R8czw5rjYd6MO1kNGcby1b6RV1c
Q6lWXwA6CW57Ondm1xzu9/0Eew5a4MgYkcOgpwezC9gbQFFHDk7xkaOx8kn2100e/xFEv0M53H6R
mb5JWN4+pBO0xTlFLUys/AWGJgRqr+RFqL1VUHpZeGdlHS6qJQItDaEJGYTR9ROXKMD+0cs100vy
izhEB6KBW3siYNTl5lXOtQudR/UURI/kF4hsiAWQgthFxBkh0jWhi2SLV9u6jBuDpidnutrTR09o
wHJSdtiSKOm4IjomfzLjwh2R+T1ExhhhLV/+Ja67JxA56CT/dUBp68JLR32PLlOGoNcNiWwyDfql
uCuGQp/kK450TgXKigkguSDMeioeSTkleZMuIUKEZ8dA5kqG/Dy26ImJHSrZHCTPCTCn1UJybWR+
kGPhjqI3tAp+vuwhBMUjeAxwvyl2QHrxroR6/Ji/vftUhG/YB0oEqylcU284Avk/R2p8RYziGjBI
cFHV3Bl8A7wex/AvoRChGHe7RLOw3oqSkzyNCGKdoMl8/57+i4w+tPMbgjgtaBhyxhzH5uCMM4A+
X1nH3fo3eXgfXL9adhmKbUDRvQ8byCa1vZ9bQBNqByALiFKFf4MWAmSew9IH2o9jmkkPHSamSxPL
AW2GixVG3Ui94C0GheoUNQM1fjadz0BPikhz9aTsv8NTwEtyq8REMrrhf/lVoiv9RKK5RgSL78Ig
zYh+06L7ncorkq8rfJfGstC9RlSFqnMTNZmoxqq96dSJfEfeJY8YqzCexHmtDCOIeHxR1pR8iO/b
o68QZDD08KpQPq/BeanCghUHmBJ6O5wlmF5YKfhg/DecpzjJ1YwqxCP+iGTunVQA9/JuG4zQojEu
sSz7+4JnQrEQs1Mh5nbsEhLEC5ol03LkNySgPzbAB7viIVbhlsadJWirsQ7F5up2NgXpYtt79K/i
bFeiiRKJqlhz/nbg0b0sn2wWrSt7NAigKMSD0Wj08F62657l+3nDRN62lfjQ0RouK5M5DXY+SYaR
AhWSDI+kxMlJBYdPJCpLFjigIgpz6IZo7InoFL69IhCNjyhjY0RxYVdGqLGhDUAnsodqNCCVkfSP
yTlio4t9GFncapwhENSGUN9wNXDRfOEVA39LZRsegXJ/MBpn1DiRRFb2qDCp2yD5GSE5ZG6IJZzs
5R+IQIoiZGBpyklv17tBsNWCC12EEjUKsRN5LBHCYhQxoFyCUU2lc0eFEeHYmdh0aTHfR/l075Up
ZTlGrYiGI2nHJ5DGo4MN0ZqtLIbIPyotlBt8sXFlzIot2W3J2N+/DORKKMGbcQojQhF3aHOppDhe
+dJ9M1EBkg4a8iKhoO0R+54+DmL3fk0qRAde0E8yJl4IfNPV5dvgNgjgRz7GIOGQ4xN9UDT1/vWl
JQxzZxhA/ntBwhyX7tmDpF7qdE5eahz54FaALiHq8OM2YDD3hh8okg/8ooeJmuSTQRMUdL71Ri4k
snfCUJTIKInfhyOb7L256CRbrjxpwSd6Oh87IyEsXElG3w6nD1k1SRZLiIfgREIKATMGMrLf8IfS
lTqmdidpuhA/HqjqiNqecLIWHWiZTW/V+2BwKI8jR9iMgE41pXqSSHREp432ujVBnZoAdoZIKHxE
Cf/sQVTZmILOiykcKvL2Gk2xtyPnTGOCuh95MtMMmKOlh2mds23zujmtyHrIYf/0/5i6zQCi8WJw
rHKqsAHtk8wKPhv1rSv75ByL2eMLopfEzDeJypcf2sL2/yec+OOui/yhuNlzXNAgEQKJ7APgc5yq
2xlqr8MhfRAA7lJeQwaWQlaGp0u6FPSuZZQsrXzZaVKUCWgLnWoCMQSs2iEjQk3IAhg8OtRWIBTA
AvHxl/9KpXpowO8Xc0Jh60FPhG51ccB0iVZRl0mc+w6ZggKp0ohgiLpwfvLxd21BwVjwyGDS2xoH
rpwFoqumIIr4I/dVEBeTmyanpwD45DvkWvFV1gEMWEsdMZ4yRxV9WMydoI6vxPyjS58YE+nGKONv
X0+cdKV7K+16GgvMEGhPs/x42zeX9ptKN7sDQhxJYvssSpL0lX4BqBbOUxYr10N+iZRih2NJiU7k
E9yzfr9feX35NLdQkk4RAFn4K4R2IinhSgfxMhL2ASJtNa9fo4ZrblscYpJqipjfI1z1ZBkyIqC7
Ot7QocdQFuMhwTpZ2lYa3c0Iz5dIRKOakQ5MGHb8QD5n9L50NwTbiso1JtvoTB3w8xLsurxT6QEJ
qoXZIftSEM8sF0QqsVwCy3geYYZEQU6D6OdDYZ0LqkKutY7WqawvNkrSWGq0buko8Pk3s3rZbT8/
h03rEKkNF4RsfqacQDvZ/w07lGk8QkRhGFGTIhZTsJNKVuyXCyMb6fnX2WBzcD/lXlaOOv8cpNTo
n7tNL0MWEu17dlF7u6i8JOmMqvmN7Joc/C9beLn3qexOJMqRQZRXSTUfsgZ6sz4viFBhb9FblmwF
sBThQF44bRWJH6uEsn18mulsQpHKlegiYj8iKyOKevJvae11aBfefD7PvqBe4KT5d/hQTnJgSHih
byI7WAXsJAIg+JHOXoGcI63uaUZy97da5KFNVHkbbnshUjVI4BDqcDzkl9goZn/3RnVBHa11fs/A
djNPg/YmSHUFfQqZNgl+SyiCmAeL3YDKoiVucqSg38BxIQoCja5ws8whKBABtfNDgvx5cqyIhC/T
KXJA1rzMpOWR6RvQZhbrZeVvCiNY7Wu/Bvn0TVbRkVGhCKrm45qu1M9pHwoM4Tt+w5y0jvhOywiP
P5bXl8u48Ou81zo8MeSa0JBkTHLui6Xw/w8s0io/T6yR5VeeIHEHcDkHcE5Vzozq1HYRlJlmgJEO
QJplBjFnlBLkFE4XTw9GYDMujpnz19bPxwL4HD17uT1SSHOgkovvuf0v0Dw8m7qPCt/NieWIYRQo
mkb8qRy6XT6TkwFCnr7vyepmZ/QpyPHgV8NO4Ib0RQjlbCPZ5ZICOTtimR0EdGMBNQBDYQqMUABy
GKJy0RlCfKzhzIpRfAssu5mIEzw/FpzxWa1EDwB+KVlT+px9GfbMHorr8BjNrvYns0Hn0hIFgl9/
VzgaUUtarg5PXlmI8ugo6/6A2hlj8B7YZjXQfmEgGVK+BiaJC5heCelf+mpkLWG+AfWLXElAmz9t
DKGcxQ+RD6eM4p+N7l4qJaA3orXbEn90kqVbJFLLIBNmkpvcvXwkR8dfXREJccokTeodl0AQLAl9
IscLCm6HJhGNeUbYZER0LPxOn0ACeoSUh+94pyFlAwcPhDoayihRAUEZYz4gI4yjRaP+TObDlJzu
bw4OhJ+atGZ4QJAdfYGhk/zYmE3YIV6nfg+9oDtDCYDquqRPbBesQhiasrCYWQKG5CSCcEbbt3Zl
iNntROq0MccoEBmQlqAzWez2643URObhPwXLhaYeEnrWlAndKLLd2Sp4WbPKc01pLt2SxH2Ei3Lc
4jagJuE+T1QndNk4sAYizmT20PyZpnO7m+VWtuIL1bge5dFj0QnAFnsrrL3+0MWzVfyt3JygNHq3
fNwIoVUfnWmcUtFLa8e9wTvzCuAgvIcXg15DuuQa/BgWx3xJN5nbLecs3bBIX1kfqpW7+1ufQdt5
1+i8vPXyfTaqN5dRgTftvjkrJm/8adjM4MIoQGnTKPYEgcpInV1GQR1fJVWnLQilDNAsTUhPZD6E
G0U4mcqapP5HquUo2naplBFQ9CkVGkzW2LMZ6NYPtfRB2cJ0pSU2aka/OSDcbI1HwxZ7ByBXXk7X
c1ts1SUcVNGXex5OtBnz8NRfDbTtmxqQSd17irMRTjHqGiSwOv2R4R0eYOzGwAyMOYj0ZkG8PTmt
LucLfjM09elaH1ZzPbPUecZVYYxMG2h6QuMREJwpLjEmFg80++j0/ob6+Nf9gb3XIbWupNF8SVuI
r78on48Rg8W3k2HWZG5aFAuN2S9ECBB6WmgAvaMtuhoUbMgtIFj64IE+UHqXgwgEtsFzgsjxzdBY
mH3pfkE5anwgMz1iujFs1xukMEgRdyzBjrxVRNqem+9CW7T62UYd1kfaNifdoaDKSDZqCzcJIWfU
yEA5zGhBNYyAeqGZeSXSFsADGh6GB3A1b/HXazJ/BWcOtDlZkUciusbsi8syz+IH5sYEmJSeSBHf
OdaO6BWN1T5gx2MKO+cVvzGzwmd+r8wg+3BwLU8N+zvTFwW+eJWlIvgHcaBfnh19h/ZqgGPRHH+Y
pnd8YfmHgpKLtM9DC3TiW479S7fKXXhs2MIZTH2Q8fv6+vCm2K3KvgA9p2BE7mTxBo70dQEad5aQ
XRiFf+bHabEto2dtqz6WFbxZfNhKtmMByq10j1PEHsDKjFpPB35Og0oTp2ix3BCbjifeW93y0Oy2
+kq42rNYeQJtDN0ngQPIMzwPH3gowA4pPA74fyD4kmgIAcEYv8A++fSfEZEqPSZfhNLLISiZ2xQ9
z1YPdOA0P7lYfQDpWAP2LmgyAahJVgwCIYGi4QCPz/8iu7oaPqidxBgIk2H0P/Pwx64dZWsj0Xra
1f5CPhMtLyafq9AcYlpCQ7p9poRs73LTaeMsCH2OnuPTp7t1hXg25C5xbzqhglQj/aOLX8BexF1w
ex1zf4G7D2qhJTZ6GWVCx24rfgttWkbmtDTF/RgdnRBw6wsGDDDs9PSO8FUaMtisZBD7nQ0rAz0s
wHYgVhj1Alzqbb5tV3PqPXt6P0SG+hr3OyNVs835EhFT6CujGLFTWx1yUbEuwyjmMhp1NidrFaNf
FePi5t8YmEOk6djEXi3REqbWwNgz0Awf/AgGbWZMeLJuqwjFzeQINnddrosEKf9qgldb3FlQ2jOJ
ca8xrmndImG5ZyQkKLaSyoIEye0z5WlBYISmhvaW4pjehWTlEilDYFdbHaPX1wI2GwNBc3QmJnBw
9cv1d3Z0XxikvdF6ql3Te7aBf12mfFWNcuxS7v3LEPI1k/yLwyinFa9gUfB42kgJYaNVoOpRwSSi
0FbIRQmC/+UxdmWX8/DsVCCGUi4lI/RWbMyzdRsFFCzVWEgv0ypP9vtgbk2PSUSNAzlbjXwO8Bxa
2iA5VfuEbaEWIz2SttluLAoRq6Ttilo3p1mirh8DJsGrPggKgGXt8DpjajZhZt9t7VR8lOj6cM6f
LFNj01klxUrAq24Oy0gbw678VRapxll6Ptdo9XSxul8WPnKwPifRmaHjrmNf58S11zzr/kyJQMSh
GrVsZFu3BCx23pfDbtkY5Ywx3vF58qQRTL+F19iySUqM8WWzojaEQMNt6H1N692hsSpcjs6+BA63
/Y0zeJA/60ODgncx1xEKOrkrDm+eX/VevoK7xdsxq+Bx9jivys1vQcj8acPP00E5OCdpOigQVAiM
HVD3vJ+GVwG9fPnG0W2hsEeWT9cVR+ocRhrSFMB+ybT3v7Q1bRNGGSoxGZ/fAaDmgEXsFzLsu/v+
jbGLpbIP9nVUHbhThmqv8FbBM2aN4nGLtjSKNLglAjDMbawhzyeHLFVHwWl9+TLydDFUmTD914hv
T8BPQDq5nbC2PqN6CVi+ZCY+LVhf5VSn1+0dY7gE6EO22CtQVjedI0Lmv9J58f8raK7bJLqUI2Sr
CLChTcNRCqgTs1QmggSgG+zdQXGzQTZX68+uABPMPBOe644vPQhZZYyIrmj3cb4VxDKwOSjtoRvU
ctowjuCkcJqFmKBjFlEOrgs8IWaAXEW9XazDBubmuxJ5RerZ7Tv6jX4ansjltEZxhecefML24Tm9
UwRUQ4SR//x5gP1xUAMCI0wUKiw2hB1IApiXGOh9gBkCpgJ3kToCdCXiNBgSsMLQ8oVmArPXajFQ
msHWzpHWtjWMA3cdek57fVKiiDjWeyqjxwOIM/wUmIDSSpnWiI5RTJde6+Ryy1lp9c9uPm0DyvYl
bDwHiKygyddGVTs7UPzintrrUEyikt41RmV0oXVJuGrDlTyuOwgYsT9OPmq/rFH3OKzWgDIqcJYD
5A2/Y6SWLiLaun8h1Lis0hqkWD5+PyGKK29bWLhrcdJg8197jwgQXmeqqHg5feDPsW3vtr4A0aye
keKEMelWtMNWTpPTeFfRmRh+Z5mLxHjKJsfPzuGpT9tm+tlhxViCGqbz9YD6o0CaPAb69JPotjEj
O48QNh3dnfPuCg3oxahzh6jbyRGgXPkk1/ibTnqBZsFRgvI0fQaAlGuOXV5y1GGzM2S2MSAzkYc8
Bvfku8XnuK/hoA0JZtNGzg0Ov+7mfSWoYYjgkhIoaGg17HKfxdcdKDwDiHqvxRtn4MbFSEl38E2c
3hMENsHzpEfGSFVABB1wA8DgBSf3HnW6KnK+xzU0pSty0fggj0BYe3DcgPVZBogQnIY3Df5qv7eU
6RChiIgJo7kv+R3Tl+CMmuKm4zDm10d8YfAWTA3ocbhBOm0vJKfwbbSK/mtXUb/8RQaDh+j+SFKe
QBFRLKj91uK2UeFQ4so+Ifeho6qWaBhT/JJ5A47l5Do+/BoFpwxWikN0afunnYr4NLtADmAdgt/b
JydsU2QwqIYT4XwYNvNlpNkIomXA35/kz+iXMYkr4Ohx3ik94ua7di56au4Aatr58sKtKgPwFdhF
6vGVpbak+X6bvbxXYsAMNZMy+mCrieVxxIE3NEeXdXPwmj+m31hfmO49fpL+kTCRGHQGn4T7BUcs
ppzoHocd/0SfD42B8IhA7faN4b0SFPE1Xo2bWFRZJvj94LUB6dAjsiJgsAUB6ijDJ+KG/RdesZgr
BLj8BtVUP5gARF8U7M8uHQra4D/sB0QJrtF9ofLJWUVgQ4EohotCNgWvR6OphlSzk6XKsAjuM3Ic
JTaCOs3ianlGcLfJ3Yrbi69oFbc5CKzzojGX6iwnlQL+awQZ5KIcjPuEY3O1gAb0Q0zBqfrm8r6u
56fpAwqyq+9MFxEaEqvL/tyOBNqOuNGsCXMKY8XNOIPLaWW0BTJqMStjyn8btGYfZDUx2Kl44g2t
zTRbcpYCkMOQElMlxo2rpFxgeVVsjhMTKwIGh/5xK1OqMrmF5vLLpUpKpjPI94FpWTkFVUTbhmPA
axWGghE8lhS1y8vyw1FPBi1WQyeMyZ02pS0tTYvAYoIYX3lcvFxD7XlFlgQaCKh9ArSUhaXQq6Fe
rUvr9bGPlBJoQncCpdl9K6i6Ary+Bto3/jBh+cbkMwo0KnA8xaBGdXlMjks33rm/XLTXK6leAyQy
JI1epR+0nASBhbrIa5f3hahlcfKohDOSo48DNBYBa8CeTfsKCgzhKlG3XP6QNDBBfr0x/CO4UFVG
LFGBcy97wz0sd/ju2KEB9c9SdIMz0VnpPbkNn/F9J96sSza6dln+CeiTqem+BIdfXxnFLQck7JvM
Mo7bProGH2d533HQE4gYAKLOhxhUQEgSFGHGtkTWog/1lddMn3b+GeuTnjrlJoONMOgVkSJH7zJB
LP35Q0PYxHR+e5xyqLeXN0iCnKBIMs2RDjvQvonnLSNgry+9CyvAyoYcJXRcm2mPgAoGM0UVhduw
uUMx2dyGACZ7REWEn61yiLVVsGmBHH/TgX7aSzDKy3MISBStiWoI3gT4KwbMcMMwXRIcvpBX4SRw
IUzKfQY6wp/bXHmvuhJWN9BhzTVqCWSntolBxd3tACDR7FzlFXOa4asekmKdQ1K2mPpT43io7TlU
ULQI4s5kivLDK0QtiwM2Bltmsq5An81T0JbxG44SqcqUwPLrCZkfXCqSE4CLSdyn7zUaV8+o19qA
i4TPECOuQytAJLbqg+qDsEP2ip7hmSSrf1sbc9amECi5Dc6tC6oZXc8bwgKgTv58KwiVCKX0yA06
GLJYLDy4uV96W2fgH/Sx7pwLvBB+Co771OCYnt+RJJCVxrPIxAHqiCmQv/Zhye1h1AdNmN0qFykL
limyoZKmEQDhGE15alD5WGOUU4FRv0J9+jUDjy4KY23vtk55LswfAD4HnSWSGlMjOduYg7IAlLD2
EWcptqyUtwhPgXPvidYC04MxvQC949Qo7NNfajPDMmdYbAgVh8j1oNmFmjcKcgsZIClXRxz5tvcZ
MQkKp/g7wdOZSFtNaTh43CjWakoulz1j1TVa7gncluoziaKCsq/0Wtho7NXvM33l8KvM9U982hEx
INAj176uWmgsPNdA6EU8ex4bpd80hFlqjHRoe3WvaAK0ydP2CimP62kIda7wNCN4u9nTVmukojE5
b6cn5CrJwQzmAXdzjZBs5TwPKv0s1B5aO2a5w/YKecczGN0pq4fboU+vu09ibpc4tUO3cBqE5fuf
fMSDfiVlOiSMdzTAnpwfQYILZi9FV7jBxJSBpf0fS+fZpKi2heFfZJUKCnwlB8Ucv1BtBBWUIMFf
f58959apmukzM91t4w5rvesNAXZ6R5Bt2FeD0/p0tMXpE40CoJ8RH2cTYKKvOHJ4k0yJPYRDx9Z8
9oVwhCqG4wCFlgFT1UYnPd0Lix+6UszF/vFhyffiLQMh7ozAPkFlhQ0tyPTshUQ19pTG7KYxDrsn
stgd5CA42/+gxlPTIb2G0pmymjgY8k5H0/XjBR2PlASnwjuK8zDmcNw3TxccuoZSZ0+LvdgbUxy7
hKqVK+a4HrmwnhmMyAJTZUOfni+fVxltuLoFSdaG4/rb5Zt1t5GIA0NYOrAE+VokwR1blA7xhbKj
xe8QMe09mA2f+olqsD8FoQ+P+AvtxfbCJY2iLcDnIr+S9gbG+cBqToSvZfDzK+/YUgsaM4alQpwn
kmvWJ37y3GDtipXDMtM4yerVTPgVxyVewml4pGs6ajqHbP5HSr1kDtZ4fJjmnsUQWZctj4Qeioht
/GV6mJwZH2FYyDHanoVFEDQkShyBggKY5SjpXge4rly0TCSKQ6IYffoLSai5uWS412BWo18jNsjk
TJM03gG+NmdMfabNF+pHaMF/YtD1WPPa4AaDnPStsa/o75If4b1V8H+A7fxYi53Q/rM3xueMywYx
p02cyiKyAsmDtjReoGLHsU0QBXg2MeZ0AiJJ2E/iemSrAUCH0ERlm5m2uO6icvJ8+tHn3NTwDOT6
X+b9DlTeXQTdMlgk2FVOmSyA/QspxpSakIovoLHCxHuF3SljiNvl8jEDDscZLBzhWDMdrfj13zgV
sRBNvEglwF/LPlJos5r2xZnee49XnznFrOReGFPi2Gn+yrc1WGf26IQdQw2RB1MtUCOv4aip2lOE
FP9SUzMjxsSjK7/+052TMIi8mgN8FHQsofdRoQTgOCdFYfWa5a1BgoGGdIO7X7GSK+JuiLvFkitN
G1mv16QeoblpohD5Du8JPZ4mZLKcwmi6WMEepXFAriftPeIi9sgsD5H28D3mqKS33MJIYJaCYR+e
AEZYg5t1bhSzQgUp4TCk6mtEzTQKlXIefy+Uakv1QJLoDrXjz++d+i8LtbgkFqnCgS/t1s+Nc+2v
ztICspQXcezpDZ0JVCAOWmii0vFxGoGjjRjQvU7pXmaQioWv+dScQsyPNf8v6dt8cJjsEGnbWB8g
BsYeQKxpU8ZHy4NJQlas0LNQemP0f8FGJHfqzLhgP4R9ADnWmIPnXLjAqQnW7bz171tKdJdwoDjS
WLcybZbNAwfWgcyAYfiOyvVwfBDyDus75uyKzzSw7YUCT7FpYRPGit3u95y03OZsjE9pHsHOOLMg
ao7omuX+dCoTAPQmwQZwHcRAsvAQ8PbYonMgC1duZ/0hfw0K+jMAMTtGC3HQTTv8NmCEMAokS5Ol
02zWXFQx4kA9Bnw0esvrozSixEn7JERwdSFHEGoECM2wSn5uSrTVk2vuY/dGzCHb9esikRbZ3x65
/FFhCyX13VVviQutHhQOy6yhIUwQRMQJ+x7+igYtx6J1Pok5UG7AlmfGyU36sfHIeW8AGCEgrFJc
ABhSimQ2m1qfRu7tp+6IdFAxj/4Re0sN+Tx+ZsJrcVmzQoA1LP4+LOagHsAltETHsY9oArE1L413
T98HwULQtYLLYC4qVDYpTjkeNj/jSw/VxczGlBKuw1IrIR1GsEAx7/DAbRjAlovSmWGkqe3EOJTO
ucSHgYJ6TrwcppVoQwg9sz5rMSU5FavT3gxcwYsS+U1YRCVhPP9M9mOkUm1n0wb+7M/dMYWhI5P5
P3FAiuJwjVfHZ0J6F38h/g1vcjHho8xrBg61h0hyeG+Jy7j1Vv+s6qj7b7Lzs5O/Cnjc5hcQFTo6
hDMQ7nAZHYr5AJfNC4d7kaQaTF2TkWGAMMyGv5Dz5HENsm2TASa+ai6+dhiPiP+NDNcOxBFFIcZv
XFPC8SRSjRllK+8qR8CUmh4kWdBDUJtgCzfF4dPGDpHPCkrLtHuGcDGhuhIGk8cZJmfrpbdUjCtv
+RiRw/XqrddTbB4FNxQ+BFgfpRKXNG8vhe6diSTYiGD2nFHZ4mtBxsuHDbaHEcOMfjyDPsGER1m0
qSU58VaixPTQGnjyauBkbpUy2KeYRh5NkK2yhKLFgYifqczQG92Q0HqLEWMtYmfinNXLLJy8Tf2q
rjV828mtgx4d37S/tIEJwFcA0GNZHqH/ZythdiEQ8pMUFCtBlPisRFYqNzOVDIBfRvmP0SEn1U+l
A34LapUxvAJeAecDAgqepS3rjuNRHaJVYxzPV/3Y5XRwQh/7QkuPLd9OdKTlIobTewEcpYeEamHg
AmYGLFeROiC8z8xbsIXHoqPsuS/0x2nJc4eUFdh2YlyFd8GPZWjTsbByA5xubOqgpW4Rr0fgpUi9
eTp0ZsUJ8kKQHBU4ULklX4sDmQaA6mBqNFscS3eQSQabLESz/5ciiuw2Yq6cbF4PQ+7bUCH6Viqb
6DvOMhglXZuNo0UMI0ln0GSLHSask4uXXRUs/aONDj7d1wac34cKL0PhLAT1wWXF1Zw2NX/QeLsS
Wg9O2JMkNSbSSP+kTtmjtTH6SLAscgkFM11LXcjql6WQ1FtiVE3Wql0Dh3MDXpglM7T4dP/xrQ9/
OaPXKgw/0IT/oExViyH9toHpktEFJay3Y6evCt9I52CppoRlPZsTfQLpe50dtWHciaRD3DuGY+uR
etekXjwyNzHGkQstBoIt3GGKH13hqIhH1FzNdOAuEyBKOPPn1shhtHJHrv96fVeGe6phaWYNVfdn
RT2/+LvPEU/kX56CBMl4e+gmjaehF4GulrMNjR7aO0eaPks//SwmGl4KQAxGtK74zhij9Q9ZUNo7
QpeYHpkgPozs6sjoy3MhFSCqpwHIoBhZNbAOvsHlU69VY5tb6rTgx5SPD+MhyAXirsPr+a9ZaC4j
Ngwzy9udpAyKLOGpeqIReZPdWXhkhtM5IeKBpiYqvHsq8npFMP2SxhGkWVhS7Hlz9dEc+GoElfvE
891I8Nt2kz/DH2DxAMhhwLNo9Me0DKrIfcJZvTAs7a3fAWlDr7HbU4F5am7VNxjhF7/fnK6wht8y
Fi2Q6mgYLMwgVP7jfEYHuaGiXj8iLg+01jB93W/fpVUZojiizK3Qdv0bbGBEUTJaAlVrUYYZb1SE
CPZwYq7M7HFC+PKyXpWTM4l7334AoQm9uygsaUFPRFx7zsh6Z7PeyzrjWUDzcd+qNaLhoWyPZgpK
7KHfSzZx5Xffv9jDNSuhT45yjFs45j56jfL1gEQELhJkNrz6Zbd1fiSGP2289g3VlmDlvkV2hptu
c+BDYXTcmo/K6tM/N3/y0JcYBcIIV8wh4rHMqaSJyAnkjWYopXpavkiiFW5NITMvoJh7deL6uf+M
Jy5H5CjCbsJk8XkcnQuoVwjBiISUIRsIRJymMPOghTUab/+dcDqjt2ogWGjp0C7KfT+y+nynkrgR
SEaP3avCqDAtT/1y8iDGJL0NSv9envKb3MFqeQ+tXjlgZOEmzKDhq95ru5drZsXR8spoSKAeVLhF
vtcKe1vNE+P53rLmhuSeIp56VpXzkF52v78YaFgAsFQoWQYFgEyEDr0Ns+hYPe134o1A1AYr8beP
bt5WHyvFr/6Nwdcwr021QIwXz0vuBSU6jzflALPz+6b4eqPoPIoVq+3RewxDuZkM7uef0pJaBmKc
IhVLoKqVMOR68OuZyCTOaOwNCKioO2CL4aiajLK+zVcACB7ORq/lm3foFW9BdPPeftzf/LiaGrjj
o9hGHE5z2WsctdQXQcVkGpOQGrz/6/I/SuN/KRzidV0dXvE5+SDoxu9WLoI0X73osZIPrhVSWKOf
LEA3eszGl9FwFtduUzE4aTkqySf52g1SMv358IndzGVby7nGG14sjlEUIMw3aa8Ya4wh3Zk1bRxx
OCDFoqTnZDUQ5mM5L00wBRPOfp6TGIC6fjkJI0Z1hro/iChagpS5Fpc0F9WcohyfmLEeMyrOQ9SN
21EKaUzegBUTksZAjiqfEpvaqXce3/hBoDHsRzhOcFpT3hk5FusdM/eYMvnYW4ICi/IThgzsAIgK
uRN1iFgy0eaQpUlK02TQLb93bo77QU0ciTt5SPpld/pRbgxgJTL6iSX3Q4HctE5Xuz160im/F3fG
YrDglEmDQTdHNVPVvHa1MWr8eMuctRvg4DZ0lecPlmN//ux5Mjp+NACpF8XYRcH9GnrDgmOkXX76
6zzb/FKvGPm/L2cLE6vIeJRhXAQFZC/N5NdfvMsCFl3vbTWiF/kqlsJo1BhC/htbdzCOQt8pr9ur
QTFDwhpTAVtKHVIjNFCPaPpVTj+/2/8iK9XgDfB+niW6truykc0cfucDN2Mjfy0/1V/9vCVGg9qm
DJ8D+5n9RdA6ZP1HNHjmvt5uQ/Q1rlVuBUev9VWyjkGYNdVWIIM7Wkg38DQwM1HCHoPCKJkzl76m
b1uGDwJFLOKy/6LNG1hyNesZTLH4ApvByIGc9fSpWPDSediC+8hwYOcxtoseDrUMtRUd32D3RlUl
rA/vBLwjaTeRzMt+73wUhmzgL9jQpg4GUBUqJkNjjkzFabZLZhG83xALBsYvMtARIfP/BCXif1Ym
JuR0EC0vm/zjXQ+JW6qhplswx91p0/yzkDjCoaJO7vPDH2nkoj/vUNFD6NocJs8JMprc3qkDfZ5L
VJlGzFE6dp3eHwqaCuWdSPMp+FoObvg5Ptn+nqM0CY/0Ap7TMitkeAznCKIudYmJ6AztL6X3y2xh
IiNN0IBj6T6XBzwN2pE+eeXGbqxTvQ7M3b9ASSW9UsrO2btLHMjf7Dc8c7JgIl6wXxkupEASHLix
DTRm/7y2hNzI2Ylo5R2vrKGG7Hs48RDsd+WSdOfxNmMsJbjnfm5DbXTnrZ5c4eyeQSnNSR8Pi+Mh
Dl99l09njgzYJdsVACkJ7G7GGaoYg751hk47mehMaTxHAfgHij2WNMaqcdh1TOBUVEF96Om74cCM
QCkVY9736JyGTLkRShjCrc1CeLFF5zbwJztp6jgtDJN8BJm/DZZXChQHI7Trm0F6Rib5fOD8jEOI
Z9rkABW3yc2atO1wzmcBTEiY6exNih4qiiG/NgsC4jwzkFbjDf645+09xl0C2SCnCUJ+epsPJyGn
zfDG7B0rTKJEQQHBEtlunjBLJjvZ3EtELifoXpUNYy7B9aYN41YJZsLPmI7BhfPE2hD95TrldKLM
EgKBD6FC+hDMXB+uuavYLwAYb6PaDVhaqi2Ey/eeTsn12bX4ViKWM5icYYQAxIBDH03vXNgiPIyK
DLyRIUUTTdo3ipONuWCNVjEahNurCQurHtmvDLFQZ/egj1MDoOCDRjp5Ft7nPc+JX30X+4ajYvxe
R+6DJZJ76urDgFLGWALcrTeXFfczsj/jYARVhlizl50Ot+PSHzxc1ikBBL/DI/GSxwlKXAlBSJoP
+8EV81ts5yaWjh82yKxpL5XqehbigxdsUspmcDgGNtO7Mrk/T48y4LBNptAd6Ky6hyNrWxmRPQKO
DQOwH7uUeWw61aCJmnl/r9S3GruBOx5sMHUtjSz3+DDUtrR9VKtwUL2kc+DCdGTc090/aKnKxmp/
EwxvWkMi4hKKCnE8Bu4PmENwaYhpLZfSN+xZw57OA+eA4AUWCG4K8MVFzWjbgu6hCSkEogDEW/rv
9sImD5qgSGUa2hpXnLra0WgyvYPVDYP6Dd/76fCuwv4hS4t3jsFfvCJJtR05L4bL6GpeZh9Bf8E7
ZtSQScc8LJq0b2Wrd/sLZodXsKC4xK39hQ4BNw3yh8+fxXv64bv/gdela2Tx0BZy5fG4oeLS/Bl0
ZPhaze9dWAz8gYwMhOBL+zqczx8AnlD09f5ZHGBowdeZy0e3z5bIrC9C44+eXjb0MIA1YyHZhJw/
e7jh89ytSy/S42Uc0jzfxjOxNpgpdCBjNBZ3CYK6sAvuk0eBAARZCADNmmmoyMtlqoExxMOY14Vx
fqpOhLMaZNs3I0Q8U7Cz1qXl0j7ZUwizyUlzuYcFeEqJDRcaVyMROHBrXAQNkcng6pDBhX5h2wJE
mpDjjAjZThpTnfaQodyd3orSHk9qEQ0AuLRM3NGkXj/Z/3TVChiawIdKRmTf4zfM5tRbLeOfvwGO
pCQwQIUcPKnuEX7e4FvpMRcY7Hz0wggdJz33iZguQEy8ZtLIBQ2x+J+7rfQgTOphkBZCY++lG9Hf
07+v4Qljqm/MROAr4RP+l44NFPTl7nNpDTtCIOBQz9DGWyKNDXSFfAhmaAJFZ2IImt0NnOfIhlxc
y4xfBszVstKjIwHrnX2nzwWmWGyQJxDJqzJgWqgfO1Z9vr9QQNUnGKks6Ssg3OlhjmSXl5W4SoDT
Wzzjiq936/cdWdvjqysBEOiFgAmv91qr2uR99NIrN1mC6h7ptDK/zy7BaC59zftAH0wr48tZO4M0
f00HghefNzZCHaw3OgNjCkAMMJMnbIHuSGsX+ZU3RLA2F+ICnF6xEdiEjyUVFfj9OaXhQeDTwlh0
HsQPfHiLjG7tQ/CgVL/34J8pMo/nBc1bH++edokOwpZ7kIzjsfFh/KnL8mbAhTQ8jb5CKI6XhBei
Dv7oLRpHc0gqUUHbY0qYJRBeOYLAAxtUNX80z/oBuQfP19IWfEY6NNXO/nte/kY02IsY2gg9Pp7/
hoqmGiqTjSjrRUKHukyedoL0GO0r9KjIIZIN+VXfIiSPALJOv69WbT3lyZn1w8KraTSH86QPl9kZ
NlxlUkffme86TNsZToqZxZeJJqu5Ny8KRg1DUlHbGRPNmDqSihwrHN5c6/bOrY+jSq5bMDXoqVbW
Gu73dDf567v55drZkcD1g4T9NFUZQshtwT7BVMldqe5mTA8tY7Rjlh+/B3nMLN6T8dv/fhjo08dG
4ctYPYFNWG081MwYnh7A+6jP0YChDVV86eHUPbc/Oj5/y7JYJbU9LAMFqsQjlDVzOHRLgCG6dvof
2gtm08gVUlcVo+YyrP7lTMEqll+mdl9WJuS30Rs8Tv3odJYRegcQjp+myx/j3pvIR1jeCpytGlLJ
b94WbqIQQjbgxOEuVlzlcXwj9lY8lYv8PRMZPHfM6wiZHdZmIPYjSzZnQl1z4FBsjHpQ+Y3KJicD
+57qL458hYZaudPIgHeOHbj8r6GJwa4Qo5AJkobTvTrtDIFXUo16Onfa7pBT3ThYqp+OpIaKQE6L
Ao/FLWZsJ9mqZ5hQav8Me/r6uhhRhlxVSedQvha7a7t0zuqKVDPvwAqcoGBSpuQx1tZkMqdynShT
dEjYIVCD7kIL11NL1SdnZcOMyVDXQggvZHU8eE7Vh6p7p9NAuK7OvGWyuTJ+rLFIdpRwiTXObC2K
OywPg/+Ea70X98AH+0xjAnXxcLhf0MTtD88hHZkMIvrqO8BxSPdGgbCA+X703WPblNYADrV+9ybO
x73Wge7wDCBsY7u1rHat7ohi7X12JiLE8qNbO+GPS1phH3bSHO9yODeYEPaQxBwGPkLvsVtY8/UQ
J7UvYtQXy56oJfUGBVGjWvsh4pRhxTGX7nu06EAFtN/8bvzOEUESsPoivxUz/v5IZHCkqEzpQ0XK
AdFbYwJhgdPFUPofW4LmYHoU2gNTPabUZ4wyosUQGE7iz5jZ/ZufZSSKyAZYc2UG/eVgFnDEgtgz
sHwQMYo25EtcDtXuks8a2PFFDBFhr9Du1gXiIlAssliY9MBEVp0ppmgnaJxC0MpXZFj7YaZcPl2a
ZHAKFiiNvvFgSIT8xykxFxF0HLUDkpqKtBf56QqmzB36NeqJx+oiL1XjcybFcMsi3sYO1kyL4H4q
3YuGpP5tp4m96rMz7cd1kQfaGoRj0RjJS2d8HlzGofmSKSD0R64vhKYAhEy/iJQfaBkfzz7iDFZN
cGjnKQ87KtySR4Rt9J5He+qEr19rwjzUvzDH+HPGVTA3Un1LroqxWHSnBUFx/1k27fcS6UsupuBY
8FL1+niVCZdE5vukJez3BXMN1zdClkXop/Ziu4dRAwMeBEHSXbSbjKWcrjI24d/hiwKvsixrxcEV
aCvG9dtbzwNBN0Ms+CfW5OzgZcDsEkbJ2/eWztzi0y0N0fd4Zv25PjQ0sBJdXgJJvk/YyX/INQQk
Nx6LVXFsVhCVjcXXvUjz291ePawVs9jBHDkUoUa4jnBlN0Yl6U0NBACt8x+XBTlQNcG80Uchwd2H
nToJLk05Hw3DnARCv594wzSAYiA/3PQGW4y4yCiA4cHVgez5Hsp4Qhq/+1I+DuLjCDq/OFkKMS/+
WjHBsTb8I7g1mi7GHhoRdLMj/e2Jyg+vfRigk1kj+TMcFAURjzlzroK39Gas+QH+DO8Z24OlnCXL
QTRDZ0CTzJIjvnXRGaxD1h+ZUFRc3DEftC/8NyTcSOwbwU2AacRkFZbB+VXrMDcgOY0+6wdTSFuF
em7+9uP7NO527WOj5Lhbv2e8d0RLSDUzQ5zTys2SAhQF2OjtV+4vc2NlkSDkI4yMfmXpONTGHBM9
es7RkLOMaa21FDJ3pje/2nQ4vZTluKGgpXLBefZlysgXbSobikdkBQyZGYIkjNSEAAsiW7qKgVDh
stpZbJY32jO8tWCdV7iIgcUvyDVyyNfsQUsSYVIMWWkfRFpPJ8wHnwWTkHSZSos3nAvYRGA+MkYA
BcRE5YuBKt6l1lhe5IWRc/eMt+/OexMeAbnOey+aqfCG9SmcEKaj1L3ivJ+9mQhdK3WtzuUay0Rf
iajEtZhsG7l2RxFCfzIvStnM7gfw/Ne+Z4Gx/0N1UE4swaAaJ0Zy3ZlUXE7T6HeO/G/FHCLjsH2b
YsijLK8f19IPpDM12AAI9Ts9/xKYBSpZqecZDeOIfoChwnA1RksHzdTYpYDBaIL/qZyf679mEtIa
NuZB3Ud6Ov/z+/rqvmLvr/rE+zLjuBukTzDdt0JayoXKKIO9dRDi9ZSa2cwYMubbQ7xMLtbY9qmr
jE6zb/3dd9dFeE1D9lEgyJm34mnFVoPbvS9SN90VRUpkDO/69u12DkccP8Lkc2aHSvQuzEpMoMoG
FywSnLIrwzuECRgz0q3pue2HIhE0K23U0Pyg3p/yM0KlNauFPz4VR5FExYCLoJ2TX7OHI5sR0Oaz
ALtetCpuOtnb2WScXxfilp81/EPdiKiu9agwZWxbLDwv3kxtOujxdphe/uS3fiD6VyS2TAZI9hoz
fR0fJQrhMVwuq6R9waDw+nhyoymLdChyhBEbYKIhRlbSOADjfPrqHScT6hcGb3fT6W0dZ8SYOqrM
VllEwjo6oS1kd6DcWQpt43JNR5pQu7PkesZ69l0oNuc0I2N8WZFKBbds03DyQu51GDEc9y8YJ3Bj
JLN5Mz7+TT5rGIUF1blJALcALDisf9xyU8pxIXX7lyvIBILJKaFlKf3EnoNEzNqFmSccgvCUHxnL
WevYbvVl4vQ9xzr46F5X2dX9TX1iZeFHOMhCxbj9NYMw/IY4lHDaM3f3wdQsR52IydyjwyQLl5VX
bzJYpBwwPBd6NNX7Jvrua3ezVxCfXtCuIVnQtiLUdBlw4rChmQmqQEtx18JEOfL0V+6UtHrGoJ2o
ZtND/mb9FEaGPeHoRitHQw8n7pKIRHShqcUQCp+xPvMo4x2kmvmbNyAy5mJUW5dnvYWdVwaLbifc
idiAkrnCosRlnIedA+4qofAvgd1d6beFMGrp/sVHjdb1IdvHOAAi79++5jC3jT1VhpR7o9bOslml
+YhKJCxsGXrQQ4qMjqlsAVaD7oA06Mt37bL7cdoRfF4uSJSu5Sa1EAS8yB4b8EeJLkSsErzPai1y
Jwjoowu1jokLCIB7JMbA5ZaOdAjBaC9CNuYt3H1UQO6Jf1XA6asko60cCfOkkhoK/EgfzAF4B2yp
+Njk3HNchguIDMPp9rmlhrr18dyFJnABgD8mFCpsUEO86AgqebkbDK3hExkbQiYku6Tl8FKMX+HP
2jXiaQsz0oFYYyIfnqKd0YCYA1AzrfgCiO/F8SgiI4Am1+VC4ikwAYeplOhoyI7wTRgPX47SpFzI
OKZSYeGKTPzVeCt6Z8HeAf4RlhNQzwXJyCxFjD38Te59wni5ppjZPvg2eHvoEMJOfM+PjRIqOFJQ
ifAbiwqyE4V5Ir7+W3JmHY+x30ftNTrvx9/NP2Lo8QjvkF0n3FquiePMK9/Rr5AT1if4C9mEdFkM
Su01ilf07aeZxNCB9AqqHFIvvOjgzZoQ+3F4nT99RuUIzcFLgaKMJRbgGIdXDPkzs57PqLiIyWS/
sLfW4KMaYARN+c9MrF6OyUnKT1ZyleAH8bRmMB0lm7kpN7cY+VtQVnLBfnovZp8DSBFGqcL7MQFL
gYa5mdnaHlK2wDyO2aG6vH+CAN63QMdEnRVfpjN5A75lwnbqmKALl/z1b0fSJholt4eaySqXuKsa
DGQBPzOmCFYhZp5YaFM8vxWzQXuwhzRC3yr4h8MpU6fXfjukwBidMUHdCkt4oe7iLykNvuGswl7e
lMdQnCLuYJRChELDEX6GLBZxF8NOFAQPbIfJkmU9JiHlT6u46Ikqp+8LNl4xROOEKPNTug2TNERK
EEhQm9ALMBhDAMU0COWImD4B9oRgpfMcW743zDUb55EZaQw2Ux+xBWd1DbGKdIIrG4QhwQws4AkX
4wkvKLH6Hxu7HPxkxCMVrrpQJI8JpDUhCAK3SFlGkcOkGAr3m36aZ/AvkGikR6nz62xwor9/wzKG
zcK2+fL/lylBeRUpDMzM/hGxoEYTLQt6wwKb8fuRL4oEDQdcugaKFAnie8IWyUyw5p/NpjajaE55
/nT3+95T2BsQkeZRjotSnUqI5zbmLXhFfm3HWGMndMACQxKwy3vJHfGPdQ91PMitd2ekN2g5JdtA
Ay1BMfnlvBH8ylbo20X2K46vMCGn1cCkrVZWW9hqXGGSft/9e1vxePCWIwzITu0crviQUlb8+RRm
Ohquvw/xNR3vR7Swp41DmawDrPODI5M8MsvlQ8EChcx4uyy+hOkUWGtjjnUOqAGCrm81HSYHVU7l
r60vYq4fZPC/+jozzzy4fEXycqBB7XaZ7vsLDLPMkfDhRj+offRbP3CD7Z67jJL2Zz+sD8mSt2Qm
xMfGV3zK3Y2Wt89mBW/jZVEqZP6rM393I8Mhzf4LP4kR5gS6q64//phRsNH8LDxwv6u0thiuHbSB
A/oLx0L9MiYaM7cRvTQslbdMk9w/H5iMWLs31ag9kfeHsD8BGeP7lX39IljHLQ4lRoFOChSZnab3
gYdE+kgUuqvoYyWzmEN65ieXsImtv8zi5EbPH+Ny5owBd81s+l75D830Qyow2qRXp+8gNu3wfNOx
j73Mv/YBbwGcrzLL93k6dCBBABP0NdmW/tharOKFu2XW+zBW+BI0poHR4OLSUmRVnD3Aqg8sPWHl
T1ePoJuEjI8619/AJdRxxxNXeBlbIaQDkjqlDXCS8EfMDE0kej8WvfktUnTkDzmlXtY6yK6DbHq7
mxeZVgWvEeOy6s1dcquz/fZ3CB6IxEb64IwyHYIGTbLTGN3AB8356MA2iSzsKDIbbax7IVw2mzaM
JfTS1bwbnQ69MAork1WiPuhG0Ym/rUw27yd0aSc6OiSr5Q7jcYgaQO9OFIIhF1OAuAUt9QgMOUdx
Ijwhb0/zxnO2L8rlcqGMxb8wht2ziV06AqH0xBggtPq6wc+X2vw4Da9BAt/iC8NKerqsbVjiX99d
tFd82WnJDRrSDdDdMvxb9UyUKCLfGwduAGSaMnMc0o4usLcUDk+E4Ri+ext5lAKbz+ZjDME9v5kO
Rvo+3I0/5No0zWFur3intoO+TfN/Wzws7I6M6i/022P4xd1thR/S08DDBOCOo/sKQVS/n+Hx8A4K
qHAwBYOJl4fBtvor/uKf9Y3N0LAqZ5WA//zMVayrQaj4/tve4FRCc7ztUqj3tKLvrbaCl99zY+fy
mro8LtYzDg7WV+Djz92Cjbn6TBcwXLWR8WUqvI4dRZqPzAioEvE0nWewGFPOcVCb33bSf+77nVkk
c0lofil6Bz7YgjZ2o2nOmEWHY3J8zUHVKFbTZXw5zpIAs+VNim02N32xOkmUPkfuFzIV4BzIL1KB
OLmg9SweXmWjVI1KPYD+osvRPH+6NL1IRHU6ddpl0mx5OxBL/VOY0+5v1eMY5dzdEolv/KstIDsQ
Feg89yJil1IfTP7dolMI7bWwSEELAVgjKES9GSiOsHFqnP4GIC4Pi9KliSZ2j/Ko8ntgTeGx9oZw
kDl09/sZ7G5OQeZp9FTkqxqkdfagvAieDUkUWD0rHiYYyF8K6K7RWD8NmGKTvcktzl0qzEZqvtKJ
jBpcDHZiZL6WaJYMBEtGDDMImh4pcpg/8bpfVH7G8UsPlFmQreh0h9IaZS+vCg4W9FHFhHM8pbCk
y8iwCASY0DF8Aop64lcJg7wwwW18Q/0aIZQKlnWzYqXcGp3eWkKLQGPCeAONlre0PcitFBfTlxco
Ax1YuzcbqqS3S8iG0hl8956d6vwET4bfdCDqP2QCZwP7mFAoQgTRB4LI/yL7b1as2oAhITZBNAEw
46j0YL9A/W42zRcc3/rCILQGu/zKAC91OnqolDHHv3ETTGnLg60MoIh9hcF0DH+Kj+swdz4/xL+u
JHdJ63Vi9FRuBno9pqqxSVDEze+pz1oU9FgdxMJq/AFVEUjam1F2SHsTyKbzt9KqwnWGTIoX9Tll
OooTa/p8utJ5oDpA3YSQ3N0h1XeQjijuvmCUuXVdw7WPvOsQE5Rmoq4JwTH7NeEpLpp0/Z0ZZ/WC
RwnZBMtlCsOd5Yxmk6sNLiQ0cQHJ0e3BI2vQnrq3YkqQlJlAldzRNS+J95b0SzBojIXy9eTOBNUf
Yb7CrdljHZonVkK96rdU9+iATw0ba5xZA6F1qymPzHjOaJAy5Ssu76nATFn4FWpd/CcsJAbN8nOC
JfAK7j07FonrRAZh0XOHaW0vU8e7Qq8gA7EPH3UJ6w1UxLHXp5NNddKbXLh+hf8RUBu71OUI5jK7
iRd+aaGim3gpessnbSUd3xpSKtoecVpwTfIIyN4Gl72Ml6ORcbnI4aWTPLgWdMyzGtaeYMUXB+jX
JRV088R74keth7cBNvkweFMDxorosrvDGbIL5H5eezKFy9IY6yUSzpY+gl8EFZziHwej2COKcHDg
aQp1BscVF7jMHSeity7gnc1ChGlMzdkMR/m1Zp/aCS8DCgqIZHvyUv9DhfAvhQ713MikRnFVxBXT
2OJDeHLmBes6fTPMRNqlmBPdKiiMKJ1cSTZvK6oUnF1gAUMqXfXdvp6ad9KUce7tOL4oAKA31hnN
XknLT/coeiU2BNZFuUj4C7h/OP9fli/9oX7V/XfPXH1Q1YE3GEJ6M868l8PPIdgPjY9Ng57Rg1Tm
oqjM18NBdwViycxlilvI00/+BncrwCcDnFD2eVVrTR9JhkQB37F0tKFZeBrBaPsvJPYJsk7+DaFB
7GEmP4LEyXH+jebAcyUfIH3Qp9FC05MvsDC8YPmWvHbf3wwWpji+ASOAJB4JgzaMn6mZcbwOYft9
mWHqUWy/em7pfpmSmh2WQbhmuHlnEHCd2xIR5AVaiG7fJz/+a+fYl1YmMu2iddLRlNy0RWxBwLrb
/Cvqm27lLzJRC/Qm255Lg1JPpns+cHuHTverJVMzbaKZq6LlFu0H3PluplpkVZnugtMMzcFsL+ri
IFouyobFp/irCDEEWNUGS9g15Lw5wrtrYoNjYfqlYa1WGiu1cL51KELgCDzn+c9aXhA6Df1PdTOh
Bk4NixPW2/BJR7fDaSmxGR04YhW0R2yjL9/aScBfE+NH4/LB/sP44ff6w4dD1274RNWOglMuYUCv
3c+K73aemGNRvYGpS/5BUzCLDQdWZm0o3TCw5gMQQaZvsXWotiENXarjvY65Csp7JqPCDfnFxl7S
90Ncmjss2qDwyaqglJBa6DQ4EUvGxq8WoRXNYDANFs7kQCzA5jeFBnKwJlFrM3HNnrgiCyf3f8Rs
5X2pOx2K9/9YOq9lRZUoDD+RVQYUve0mC0gw31hGwISKivr05+s9p6bOhDOz3Qp091r/+oMyV/zV
BvwkKFRwFshE3n7i7WxR5Ybfv8XPCwcDsNLDmD1wki33EGrH4bor19pq8jm5tdFgJITvbvjVZAMq
xuWCsWOLecoBItMA60XRyaVvemcTl101ix2oHHn1waW5mPm2TShXkGwz2160X9L37dl+31dSA5uP
hjf4eGAvzji4mn9V2Eqsjw4kVDkxG/FP+iQAp5RKLUbAbGNsFph2M/50vAUl273j++tioYDHphG2
O34T1JAf8GdFMV58zN9dhkd9HlLIKeus1GtjaTt5RewLTLFxGDbWD4GZpTm7wUEPpXOeOJpzXk4u
1P8/+ZiuV3P9sE7RX6SeF2YRto5a6psKsnNkPKQKGsbxpEX5bjL1Y06XM/01TPoGKkcAkZF3MULT
v8+JkHD93jycrJ1GlE48LikPooRx5pu86uKHQzFg8I9ra4YTma7CVH2p76sgTB+m26LCPF9eDIWq
aT6m5bYmIljlUSewzfDVNhazNiPGD3f3wj4b9BYQemi7P/zUHY5o2pU/yWe3Gb8wnJHHuQJskGdG
6iQivlZHgWstu7ixRMSijStlOgSa2kpOcF2UVyTk+pfVZr7QMrQtGPmR0To+zWHREeGguSxz+5Z8
/WqHVP8b4AnK/JTVY8D3pP1iVGKw58wBihM8Ry8i7M+bnJpg3tkbkRf1/01Mcm4GD6oPjCny5qhz
IAy6M+14ZjSYzGaLYgytLpekXTLhYl8eHePDlFCgedvDZVC2FjtuX8qtEHYT54iJLRYXFzVB4n1s
dQoYatg0nf8hasOnpaquKwwjRqodyWMlh1TKRvqx5WJgm19fzYWhBmbRx/yiJTVvfePvObrjcBuk
J6Mt6BF9ZMNDzj4ufYNwpB8MTxFKThOHE4C+iN7JkdJTDwdrmKNn967lLrOMm2Qb8xeR8pI9bwhH
VaQdH3x0zaMszBfzXjxTYeTgP+orA322H4++8M7/hmG47b+l//F889h06DEn3lU2XLbd8m6svVu4
ZudSTST/fcIJS+veNtBMYMaAyu3w7MThDTcWwajhC5E4jZoNq9PyOtD8euSqwt0GnUcYIs6/YOVs
e2NQYObGiiiG/TJsJI77bsh7hx/vQ35ccfeecMYkAzYC60QZhYsZC+oS9eddkEIeHRw+BwF32awh
7Q0C6PmRCnznNXwRZpJDlfmC7BdChj6pCi4goeBvTD5TG4KlL/iWwGlDhpHkM6rfRN9oS5qpYo7G
9FI0+KpfY6oJ8QrGKGysLEgIF3xNSNGJhCk17gQGr1QxP4Q+4+Q00ZAgiO1esoKklz6ClF6RW24S
zUK5+Gq4X6r7vjUAB4P3RXCicQmKk3nhz7Idbe2VYxOFQcbQXC8juxPPyERMemgcuVa9KIHndn7t
+zeRqFIYiBcUHzMi6RbEvZ9EZPeiC5HRoGd7bdf399hBtmkBmXI5P9Bqu1krBV0TigsBBJsThmEM
u6io/mRXPWKRwbQyyKseGpgr2Yv87q1hUdun+BBH8iV+BJQyPhkE7XKMx2nlzTQY87bJvd8uauxB
dJVJW/pvmHAny//Al8hRQPMY/9gVw2e4Rqoyx9dV7ajvLECh2T/652kPM+YuJPMZmT88jz0GMHeY
HcJmG+e8Qq5A7cKe131g6lrmNwmNF9tYv8HYXkDvUAT1qzB7Dd7s57F5y8Lv+fgon1cSMsXsPAX6
W+qymWaA28m3w05XTKh/ebL+gMavkqlx1VS8puZCIvyxPtpM4TrwePN2zLJ+AesaA+TTbSNbXLLh
D/DomzYuxnoiJ7wjlajyHebLgsYPvjfdO4AY4w+XCfxAesX8FoMTgTGsf1OQosWLv+AB97KW8B5e
eCWgIrfXpeEV1imFHKCJldnYEV1hvGvxAKuRZ7Qi1lcXO3SxDaM7pkqnKOeEfDuFVXNUxA06c9Ti
Q7hEQANNo7tucfBW4w9Hz49pezPHJRdx1eDkQWd5Hvy70Uxt6D8DeVXaquuMwGBDA54xusl2+wt5
rp5Q9VxtVM0pFEKo0YjvwRMZjyRXR8xOrlBDxy63LD85qmrAeBcIXtwZIMGUsiskHzpmZKMIlqzi
z7ajBCawbkaVgVCil1aAmB/Z/crZ4ssor9OIWOBYBpZDkJzTuOWR84J0ucjsWasrBkyeFdVA0YcZ
hZ7uBoPAxoHxYL8yvGNp31DzYfOK4qv8EqLxqyzEV3jrd3+yw9kg3yWGoIZOI9c0CjwNEXoQlSY/
oXdNQpKDxaXr3qj2M3Ud03QNKc0jGICUjrB8s32sfwAzh/tGbcI/k/JLZ/gTe3ATeuF5n3pUEvqB
M+r4Mz8MVa1FryNNjnNMRk4jD24a9SmFPkEpJd8BdpDtnJ31lTwQT2p+X41n0+aTXsI5YehdJo8P
1lNS4U6ZFeMEeJUtxHYqSLhD/1iPTzcFA+Uel/lLqAddPkcC/QF4lYklH9S++XCnmGy7djJltnY6
xid49rcz1o2ZwuZqNAyyBXr3/FinLz1+O8AHS+gd7LCmTRv6VQfDSRsQZhGfQMTsT41J6hwSCFlm
H3MIpLLS6BKUEr7lTrVkV3lMDghHFC9Px6pDfLbT1b4cgmQjl2ZGhjeNEVzJndElUFWFY3KHeFB6
790xwzM4uT2cT2bChum4OzRa2QgLvczDbqIGE4y5f95ze/TxJZi2oCvJE10H0YR8tBnjZILZlUUC
8hD6HDVagUnAgE+nXmIJxbXI0kP6nMAiiXHnpYsD2OHdA/iXyNe6aXbhHfOKoDdES+K1Mhz+dirj
nQ67VwNdHyod1pSrwbh4yf4P8g9CEXLXqX0u+hBWQhPPJ4yRlEUEKKORJaBEdOu0cexP5jJHs2yO
jtvBsNuQOZHg0DdxnWqpYE8FoD1uC2ST6ktoyJi0KL7VZYrRBlSUcvSiHE4xN0EfAmBfTZmgIpI7
8Il/IHPFARSKOQvD7+mLhHn6FXAzqD94JDjX7fBtdcUbrip8JbLOLjAtPkyB5LRhESvDZeWvGUYo
CisUqOHzOukXDi6mJJDv9MLmscgWdWvdRBsCBsuWxHPytYe0mcyK6LEc3W0YO8J7mhzauqVGCZCq
2keP4UFu16LTEJ1FL7xs6MjfW/KoFw3/BZBe4gFo8B6nTxTuUNkOO9AQqp0NcgEw+PtjyDDjNvBg
VzUcnWykh5kjgofaVcsMZgXKp/P6Bo5GeIao0GENv0ApR/Ojm/FrkzbbYBhgxSsZZyydo/w+1APf
CwHxk0OuFk5fBTRdJ2nJWoKK9DabMNaNz574v6t47Y7gsRiEJaxTFZSmCiZv1q2oJxbmeqJ2X4Hl
SQ68ZcXaBjLrK+rKsN0FMLTulQMOX88pQgUTDCdtam77bSl0osb8GRRBfVZY9PPmGYIIzRM0ZZOQ
Q1VtM2GEkoUqzhyXwX6vqlCYJ7OE89FW4cgLlLO8Li2CHblaQyQVy/HcQJsC0Vj2ojNxSHjlNwX5
wa7gV3hEbyAbFLOU7Cmq4x9+ezNmtYiblf0JhG4qTID6eDrFbsUakT8ByLrZ5/jB32cMSZmhTmAt
PkbjCvqk6EePWYlRPae5UtBUFlLOpg39VIl8OeMvRp6soIL0trB4HtSenyP1TUEQG5pR/Kow4sFT
0bqJy/ivhaVCVV8HDfHucvUg/rYgJFauZnk1UlIminiWQ6c9e+ltwngAoxpmA1f5qW0wrlrkk1XS
cF/DImUndHa9L+xEiHJc4rjLzthOCJl4WmiYufsDhHQ8GAiNjmQ9+1pS9S2+gG2h6+H7kBfb+uqU
z/DUIe0OGOMUt0uj2SHgavVm3N3YAddlRue10DAaObKStGU57B1jbH2LUTU8fzxUrbNjaf2+gDa8
j0vXfjacumDRglFA5+9x0gzcuEu375wDzm4I1Qeu/qkpdGwlsAontglcqRjxwCKP1V/jy2/zztBk
6L5u8GIV1z1LW6V/OELztlbhDuClb+5e7MZQOlkQO+CRCYOEDo85J2MZ0RgN9iU+HKgYxROiguav
Xh6gBuN78eUMfxkQSHEpvfBhp50mMUzmzDz5/Y+FauCN2AkYQBvNrlMKssqn8FogYAp71vr6dV8V
NFQXHeXpPUToTMBtkZ7NT1AdCeBqtUk89W54Te9iTpe7CaHNeHEJcDmn9b2pk6Av6WhYhMhdDoUF
/Y+8dpSyuk05OGsRykLqa2m8IDWL1dj+juzZy1iYEg9rp+ECGjEwvBbTgdHowk+PESHr0QU0Wd6O
xoum0+4w0qvF9+M/P979DR8bNotRzzIatq/47MnbEVemB7QBQFkCUvUP0ZVocMrzf6f6WaxBB1of
mX9MSrcDOUEZdGXkfkACZ0/tI9oG1Al3Yx5uGtOH6Ex6jNyOHOEHnhzZqb3sbu9yZEu00DyGrYWO
QOKC+uTnX3MnG1jkcqlcpLTiKaG6yOT57edDGHiAtEavZxcD2C+6BttM9oCECsZbfzYlSlpR/txs
enva35gNb4remRaO4+yHbwXRLNAdzkAfivysMOaOcixRJEmONp2DhnvBjs3B3Gn5ei4Gn+iFnLv/
4Ke4U7LNEQbW50UHTLZ/FuQF0HXgYvKJmSzEeNz3TNwgGgB+vUAxTjUOGpuTfMr4e/TgaGl4zHU4
lxn/DJjtj3hjDH5RUEOY6ttP/1IxbVaB9RQKir8gMZvuw7mccAyPNLtnIy1gEJu8YNbL3XX7bvmc
I0YWtr/maslkfz9ViUUZTvndFB0zhYyqVqafBQucy1Pg0A/pLb7K9JBRrcqYSw0+z3tTvsVXVQYs
MTgilUxsAO+Z2OvgP7hFg5pCxfgy1BarQ5n8jNfbGD0ZJjI+AYgnwoiK998cHaOuw99rcNRj2jep
Riy0CaIjVqIsjKESeFCMlMe4BCIwEMzg2qvbLAnHoVS8Dm+c8B/U/gnswLBnvBZNCKfPMAu2l/l9
/vNQM47Darx+FcZlgYZklMKIjgGReW9m12Wk+sBCs5Y9kzrh41fD+zM8YwPMtjK4JDij/FYH6qXv
9pztc9K4nscwI/8vQ3zIWuAsM/LVgFgn4G2lMHhxSg1crhWuTJQQtfydOQTxaRV6hPcD4JIJtTn3
7gXHWmZV/ZjwppfSLLQhMrFlj5rOc3/Dd6EcNQHRuRKITLATpoDariDuEZFpdKjrm1bXG7ATgdtM
6j7xiCvs3W9J9Ra4zntwgfszNouGSI88/5DOJ4Of7E4mmONALjNWavE9OJQUtgbjkDk596PBM9vw
j8r+E6XEU3rnnggRz3IrMAW5K2hFAYJ3zKJ2jSZ0QrPBw81NpSiEkkDd9ZXQw/CFUkafknoRP9t0
2vA7LDpVAaUgCsxliHTzYCVDKWLvctEqQ8FdAMx8h5cmJboJbhOTbQiH2iqw63zZTbwVOgZkbrXw
IGmrUBYoHdijfXDewqOAeeO0yxrF9XUN5M3JDEP6KC/DKSSnzhwJA0OMixLmEvYhMK4jDB0aCcDR
3cDe8YxREDxoBB2UeVsi+8Sf3yGjWrNijIf6iseWQhm+/GnCeabjdg2KhdryiTSKnVsrRghOOCFH
V1nWh1hf1BTRfzuKsJ5XMWYtZBSzS1jIlKnFGtTUHhpx6jwVFAS3AqwAYHr9cjM5mHJ8c3V4nn4i
7oedt0lL9CosXrlkN8hNFQnUfw7bnQnynZ+iohbcDuxBW+cw6zDhYG5qwkz68EtrSl5HyFMDRECr
fkdLDlQp/QLwlyHKQ8FvWUppd2QfX/ucWWBuL/GAbXWyqKjBii+TRMzsRgwwtzg9wRYu/qyVrKwZ
ZNOpUuSyEiUNNW9Gkc0xz50TpaPjAUD6mdpvm7OOLKIFaDsnxt+P0JvQuQ+M8wQX1/5wotHOojKk
P7YVqlQYeJJRj4LSgvz6zaetsoIacX8uw1y8T4YHA8RcbTGB7ZcibKuEyNMolUDnCkHRtoP1/rGB
mpenCXqRC/9sBY/4SOzoGFXK7QBQI66I5sV9Xhn5BUAXGufna/r12TquERR/zbLi+P6AyCxackLJ
itMsnxO4l0O/UmThh8n7Utpj6jPfb76EX3A973LN3CKsXABQYFomUECwHZ1JAq07GeODRE90NWNM
Slim/TckZ2zrgcJ0mblmI+jGjaCG3sfwD3IDyOFa3UH+aHZiCDFk9uTwWeUx7PO3gH6SzaY0mVMv
r9GS6eYQaYQSSzlYp/BvVpYw1yYkH9/zHOfcEPdRyuiKyubu6pSUIMYCCGqGzvGIr9JDIGaNlCcQ
pwqYH6jmcnxMKbVDPdxWi+h6OKGM5sJBsGg0g+pl9zPzcehlxvVAvBQIOOmRGpof0evKNj0GNgJg
SB9EYDOwqsMNAw1B6hFlMKc4PrHMtbrUK0hVEd1kzFh6oxKOmijr4QMi9xkYNWRq8JgqYGz2Zt6B
zmaApgiYQ41voCAr7s7ixpyJoYWZHzR1kVQ85Exl1VwWjAyiO92z4XOjzHe4Pn4M83F2Q5WmxQvN
8ildEhKpsbB78Ox0Bc4sah+ECQ4tiAIzj/XXYKqR5dTbaNm5l+AZwxDqNIfZw1qQxMs4qGnkDvwm
9cTWT7uePw/Xg7ng3p+YNVOYZ7JgiXVBPECGK9dcfA76KnoZoDZm48s/QCelRgoI3NPeBusTYk+9
b0oYD3j9mV45s3t/2Brwii9aS9vs6qBUj6sZwrFgrC9+a/45bwUSPWJJ5qv3qzhcShfuTGYfyQKF
NkvIUh9ciEs863omk47epk8jthrycCvcHVeGaJ+T8oE14yra73WpfHOMSo0G5kwNuBj17sHk2Uaf
x1CE4cxveurypXDM/RJnBQDpmAX5FbeSnyD8UJZ2p/fcppuJFlhQbfGf299Mvv/AWzC5i7jr4+Rh
2gttrh75ltmDPEpVyamUGYedbmi5dRi4wLVssOwbu9j5geka2PhzTslwtWWSwJ5AT9qIGLbCaJso
JlMvUwbuE0rsp4hVE68UIQUOZ8Pcj7UEQPYpuztiXnmP8rJIZUq3kaUccTCB3hPYTQ1DASEotTsO
mNKJ2Ewqpyb2+sPXxZ5DhcHZXA12/7RcwRNfSpwjLNqWUROKjJJOXX1ENWIK5DKiAlbttaMbf6Yo
sUP+EijY4TAEf7ghIxo4uxfiavEFixhA3BVDqIFfu88plgN4KLaQjvmZgX2CBKdpuddV8utCT8sK
i+qcE0OHaBJ8NAA2J0XUiLQUnNCJ0w+0jnJdbTLaSjog6n1UU1/nfvOgKhTpG8X1yfyext33ohxY
eZlUCpSt49YJtY9NcPO3sL60iSrzkl+H6aFB9jD52xcOUWNAU36O9WrZYLjy2KsPeR9Yza/fnBVI
f4a51zhGPdw10H9YNxWxQ+JAMbp+bVgDGbuVrqXca4hpGJz1IkX++LWHz6/3PA0fQb9LPA/qJEeR
9265V7Q3kA4e9vscUpyUL7DK04KmD/8odgJVHZ3DkAPiV5s8heBGo3oHBV5tJewvbTZqBpwQfgS0
rnRQ8Jv2zZjQt5TGl9irBhg2eeKodPiXfuuwDmsXOGOB88OsQPdMUSZLY5LSNt83KNP4NCRh0aIa
t+DJMoQx/LTyJgHMoFIwnuC/WrXR285WbJIcB2gSb8qKontTiHuUkWrEmaSOCU5F1aLwWoeUhsqe
HJ11u6Doo+SOoe9fISauUJUelBqMwtCvrfcvUB8Y1ctqVN8DEF1gZe0B4r96ymr+5vz2n7Ax2aag
rfNdf6ANveRB0EjlFj+r4yHtgPdjESnOeHlhMgpj71QDhGW0VSnzEfN2LNgU3b0MAP5X42hLsStq
EAc2H16x6b5NvxoIf3FTxyHOlVN2RjMfNoleSODfzUmHgnd+I3aLIkXt+2+5rVYB++yDw+3rU6Zw
/jBJvoUevajHxiw52K72rtzgkYVmTSqkN/gOXwiljEOrIXT3pIaBpC6nTIyZ72+3zxs5ezqPl/gR
gbxXEyLUL+FHQc+QHDkdZpwWvknZw/ZEGcU9Gx002sLLthqAW2mKTMD87RiqEe93tP9kTIrMJ8TZ
05jnHLn0vMdxo84Vsx7fEhTeVu/MebC+RJp16jv8TbgO+0M6WIoyI9Vd/It0zKM49Rivkltewhhg
r5TrnsO4jUO9EyTJ+YTpHvwpYUf+20TAHcKUWA2v7M4fOwQWX40Gy1nItHxy5gJN2szTH8nqLdZq
lqPLKNFL5l7XDae3hgSF5+wyDhlE4lhFjAIolqrcqc0cGh62O6pTaMDVmNmTwyOn6BLsmpRvh0Fp
vdosG52jT6AlGRwVA+JztzQmrU+zmwfXRti22hTlz/l7mu0uCICYlbwYOOhG+OtRw0Y4n2pi0p2A
mHAaMc98yc6h4b3tHqa/V2NTDD9QZG4XadXEbL4h+LeEm8W224UOcCczsNsWecNcwP+QWjeBIHwx
bvB1/AtheuZrQPFVMl2+R9cwx7K0RUC3UV1HzQ9uEHxNc3wdGNvVOOEUE6OMcRAkW5wtPzDhP9jt
9GHjnWFJ2a1EXW4RPgMYOMO1Wvh+NZ89GeUPTG6JOE2OykoDRQOmqm4d4f1CGZXHMj2i26KUoKBm
1EGLlZ76IoUfE3L4tueLNybq6Nyt6he9ofJHKgtx5V6/PtZBDdl6WT9dMNvJqYXE6QPHV8Dn4u0G
T0hy1NXqZRETLZBcZdjIMYKqHw7rl3kglwLCy9/kBvcNyfxRbSiiC++xZV/Axi9yQsMHVWFWsN1I
tv/DiQBFxZGqhs27nR7pfx9nEw9utduwey/YjR1MJ+y0K9ndepymIROeTEpOZ0qdhi0nT9jm8JsH
UXqxKF58ekM1fK7GhbI5eHjkpD0nN/uEuu4p12+eA8hJoytPq1iIgn3XXEwudwOLO7z91ujy1PNY
jAhX33As0qCiyWOLm2V+RJKnlIdqRrrcFVNkgJ3vSdbp1/Wynakah9GBOqojw5Tce1UhxN7TnuTM
oFYX4QAsKSVtOLlCAoaJ5ISLdkcuAKOfjMLYrmIejUL6kJd5DwpU53L0f4wBOSMWytNQm4eeB7VJ
kb8xEaTX52Jy8sjDeRL/juarZdLyT0BVaeR79rsnn+BWZ12dKAqjYmDtHmT4OygWAOSnz1IZHdOl
c2Q4hzaFBNQiPrLnvafmRDrVEJSNXt+hFfujz3m5w4c9WbxafiIv8UcmLp1DdOAOVaM05W0wWMAb
g0t0Xn66RNOfP27BL3wgbCzauYVv2AzL+AI6Ov/edmilPOxyKPWph8EcgN+RpRhKYEE6gUNKI1M6
jjg2jkJogkTWcE1tVICYeLyt9BwMW1f/jScx9iCMw7ADPDQdCN635GOT6g3YwCUpN3fMFqTisj/2
4CYlvPsn3Ty3qI2rpoAkqLHTAO/Fap7RGPLt5/PLGgYMUxr+CBhDAcRNqbe4SaBi+JChfAK5hwgl
Huh1lDf6A0xXYRUVuiKFDv12fBWAOSJglGOYjg9EgBc21JqXV8dUUCC8qCyUcJpnv3hxJ5m0KxiR
U0BobMZgeXfO3JsHXOIcOHOGjkz/bZtORl+/A5uWLXcYzI/Rso/bToJlaMgkJz0JeHYKuuAlINV3
hdf0n5QHqTwMG0jprTZQRQQdePk0mp6almnIURW5zumpK8FFqZypTo14//J/Wy4MrqUHZD8gPj23
DSq/lnVl52R54yAo3u4rOUf0P5kdEC/xDTbLnhKBba4dsQxOa5URqNkPxQfvoqnvXaJeab4ew35j
Xl2dD3DF3a5bk3wwPTaS4uvjbqGoqoezLPp8ktUz1K6uGhY4MbzClHHtYAHMrkGrk9lgfIjTA6gW
TM7XLL2WnNGNa3JgE4kOjIK0V3gawSddaa4K0JrADcy93Oz1gvI5fJzsG9SMzQM2WZdHlmng8MQk
um+l2qYJeDthG/2gBVqxhXyp4KW2aRCgmOMyckh/gVzr338jDpqDtfm2nzJ7SiWcvyVsWwdOKhAt
sqU0kSJ3AZuHDmQOph6vBX4w8C/K+gOiIp0WJQqMfwK02BYPU0jyd+evHqbAbQ7VWIqe724WcAHv
blaLG/QIp6DEZC+70KVpd9KoAfagDC0u0V8PQxvr0djh6KAa1Ir/YNbQkaD9DzzUCeRg+8ynLcwj
2Fm/BgcXR/xp64VPShNwvCZSBes6cSYe3Yzy+wo5wb00Z9vFOICmMYSPBzrPZkVJ3QM26QH7gd1c
gdUqmBFw/DFrZbcvjEGkeJzGEll9AG3WiV9NEZez+MA7KUEGWAk753CNubEOtHUY+8svNirYlov5
dBrDsmKnY4eA0IqgKRgO6avYANnmbQYNMXaACuV+1nFMvpsqFO4OMlQlYAK4cZSBhfIKgvmAFVVu
oPVbGtM+3Ql7AaArbxILLDWFxThEZGo++yGXhrCcJ5IerDwDvMkMlXhACJZ79X8ZkR4Oml6zyYIh
uAE5DelVAivfmzEgzzqXxI7hWxRjB3GW7L5+3zx25RRzn+eRbqrkiyHmax4G85yzbnKjS2K+55Kr
QL5RdxsoMZ37c/YrSP8ErTO02/DJh/3gjV1Svnxs31aporFkBZo7RtSGRJGaAlbvMHhToDI478UK
Ouey8+GXvBzdmwdNEmVa7vLN2ZIg91tL7JiYLLTGD2P6XjAQQTqFgkhnbs6FQJOidoZTaMzvgJSG
Zne27wED6CfT42TgGPNTSKTLGGM7YHAHj+pnin2xewkSWOajtrxG6EOVgAKRAyNJAMeBOIXBkCRK
/tnIJaf6KLAuv2AE7PYX+28t9kmJXRS6E8ydSJKZ13GXN3Nq2oCP3UipYB7GsRBT5FY8ajuYNBMQ
Y4Cn1DnbcS/caQH0fRrhUmAlPoydppMvGdVudFd3Gcjldmn2MAM7G50RgxC+V7W0jOFJzS1gXCw3
OW26tNw39sx/kSwl7pAw4sRU5/IGTXM8HoC3iirIU3cMnTKY07z/RaI8F9g7azZ+6svPGD9NOnEF
9F6cUZKJ/M9VQAULwanE1w4zGxf8z7YsxA4EtnEXNvicX4kYQ7MAd612AcqHBADPPvhbIlf3Mi+h
iHSthjgNz/h346xIuaqCQh9PdRWLGOU5vDI9jPLDFjsaSuSbcImRtqw8wn5kdLSSpMK7FOizxfo8
Oncj2kNlG7vnratk0UlC5HcncXNr7Nb2PFAWo7jKQUdGHgLjSiUGk6Kjb76Ii6vJGa3uc1Qn3PSE
6V5Lt84dF6qdew8qk4c6g4eRoUK2GKZth8ur8hlfQsiYL3Vnw/AIZBuVrLuEeKG0qc04CEgbyPhQ
Y+vjjrA0g6VoIi4ZK/s2FDrLpZIzAlTcBSI0ZmqsbPzgaVXGyyIZBeNriyvu9iMuC9S62YxO0N5z
+TcD6w1pGWqodSXoDgdBRmamZhtO+gnSgyoFrD/npuBdiOUp4a7yDXSAA6JSmVNDjIcAb+IuonZV
mBoq40Yv1YKyTvszfkUf4pkRKaChbqA2rUkMgt35Y+BWjY4fhFnfD19dcw4uH9xpIJPy6OF2Vpq7
DsQGjt3ZlVZS0eDpqeiyFAupUVNJQ+JUzafGtIbyahLjuyn0FnVKbQ7A8E9XA9/wh4/viLqG2Xpu
WeMEl9A/TW5tszrhUCq1hxKDV/z4iwimxlF0krNL1QAexRjMKDYURkAxNyX2azF+PoJUUVsNKSbw
OLFPRoqMdIgWi+Cal9yBZpGUAUuIjFYUoKheWzipG8FpNmcLfzGA625fh8B62ZYx130iXrESgKwy
V8/GuXKZzqy5eS1nhMi3NpkmCJVABdu4lMn+sZKuG7xRzI5xSPgeRdL5iYhHa5K8h/uPbh3bzlaL
eGZd0ltxl8LFBYztK+YqbhgSEGuVQeU3vC+haXYNV0M4aAaMY+BscF70KBkbvsGt5BnlW3JBv8yE
4FRNqD8OdCfIzhaYciPlmJYcCkPE8Gq3NH5b9o1l5vxYMu1SjnAf3m0u3v+sisUFc0belPtzLQxD
bk6Nhaab/JT4GRzzCi6JS4uGwapGH0J169Nf1wYtwsXFl2rvwtGr/0VQ/IiZwfSpZ0Szi18gCLCT
j0DGPPrkwHpvyi815Ry1uEaPXBmqrGIeAHgbucmlCNS7RHo0LhTp9Ev7w4vR4WX8YOjTlsvGZrNc
duZtRO9P/wqgV4fjs0UYzsnEX0iUFHw75kjM2DAFbOw0dfsu8NxVDTgQFqajpT22KzZtlz9srKWG
WR+s1oHcPBabj1HDKTaf467PAcS6nd43f0csp8eRApPddoUcnlJ7fmT1ZmJZm3PW3RBUrZhPmA4E
OC9bfLcGBjmCTV8NoFWemu4s+Wy3FxJEtZJvY84k7Dn5m27bICQAnwZgGeYy/ESvzVO/P90slqfd
Jx1PbQdHg30ZnlOiWwj+WmNm/ngZ/I2OXyoZijtkb314l4y/vBDlAmMRhmYVCQ1SU5kqN3cwR7Gv
Tr/WcMx5fYtOjjW+ppvG7JoerRoIgW89Hl0C9ynsl+Hr3sJsLP3IdTk0ULiFjNAnNyVfIo79FI8A
aJdnTC+osLmYWBwYbU6io5nUoCNSM2C9U4gpO5Cxy/HCXfQ+giymXJL1s4qRfQ7CL1Wz7BUqW2zZ
t5dqMeG0z9IfbwZcby2+ukFPEgNzktSd7EXsPnqE1IrfcU/5AmJACvX5OePwHAF8JoRO/py73RKN
Df6Ziw33sotLFz4pzKgQqvARcGUjuAe3HvBhpV56I1HHOogho1eJDhI9G9JhNp3PreXF4eE6xfcJ
fqLjPx3V8tu1sOJLz35A7kbf/VtjVMDiGXHjOAyKJecLO8uy7+GXjnpyaekVt7mpoG1likFW79Pa
Scf7VcyXTcpJShgmoTvW+jzAsGnJBjG+B6Vk6UAr7JEXhWhM9WWj89bKC3Pl1focAygUah1j1EcQ
ewrnc6W3dF18JcZYQUB5yJKp0qgd2k0acbRqYjpE7IT5BewHDi92oCsuEoCDDD55fzRHartQRx11
EgNpYzQAjx6xv31mbqS0Ara7cXv7TbG8TAjmFB3/j4y4UbUaT9UHKqqFNQCZ1St5uAFjH+rN7rc4
nG2we9ll5mTAdoNMpSiRkD6mCKO59N1C5G+8RjLnHfE0MVb+yunDQrQM/qa4sH9qOC5THL+86Tzo
cHdIpaBU2jQW8VSdUUHfDjBjapsaa7mtgiWW5GD8uY19sLVs0sMCxzMMZ4ATLucAJmr/hJwCP9LA
i8wila58iFYKGg69mv76oIW7Bq6evPK9R3QfjWr8DJwa6qFRkga0GSzatObOsFafQY1robDqzF3/
2HZ/5ww7QA670iLIt3Oy6sLtZCRf0kx3DST+zZ5x2yrK6pwIqt8cMgzeh7xUR7mmBAWI98WE5dEV
fZ0POC+Si4izNJ5eEFvjMcwjyCCNLWDM42XhZPsbWmOMF/libH3IccHXny+fQxDlpAEccFoRBJmv
Lp8WNTEeXi+VpfqV+Xn5YgyFDQMthBHUh+V1zB+mSDxRUBeieEy7DVKWGnjMJn/3WzN5gugxmXmz
LTEiziZljf9wYs6whwf/tS8Ib1Bd42Ag/DuWNBpTetvEhWO9V7CgSv1J3GreNfeUlLhx/JwxGSbB
nawgQrGbmpFUPUm8VvBa6y8lV2bDHM9zdjzKyhF7A04SbS9QwTooeCkmx60rC4578KKDcdqOg9wf
Rf3y5CC/5MhVnkRP/JNtpSniSOOrsI+x8K8JP3jc8rjAL+haqKQhFl5ZqJlj1dTaY1TCd0nEiKq/
5gO8kPiV0pt3RC2IhaBa6b/ZddTidwA/E/VnHGBY0kRPrVQCFRDqNTNa0Bgvy9+G50Hcg3GPIbpa
WCVvCCmJGhHQsv2l7VCK/AVC4NaIJ0xJNdEwXXdDdCPVwPdA4gpUyAURN2yjjDVV41CG9YcF3IIQ
KT4+DQyZcg1m5xaCLeVeNMHldE2rT9kIQKSUaOdSHnYvFEVLPFBGdJp9w1V5efMGj0bb6B9w7hTs
kkHQ/FKyWgU4sMgttLyVwJTkiGhCZA9O5NFfGfd4E1xmKzvAe7Jk3wGFYHfJ8HQlp7ZBNJFHE1ph
KdUheSxhQ8ZhZoyJ23jTNP/SMyhVTiyhLMGeRJ2bc7pCHnFel31dUVZofToWsWDfCQ0MyepTFq8y
WgoQylOi/8fSmTWriiVR+BcR4Yy8MiMgiDgcXgxRDyLOqKi/vr48t+JGd9+uckDYO3fmyrVWcjkr
cnf/4HUYR31BcD1e7pnhg1yfrA5h+7xn9MEVWFR7nbwct2SRmYNGAab/PbMZaUf+4Gz9kirwDvKU
8/LDccIOZJAB/XiHEaHcrbSaMEXvp9Q/u4iyqP7Fvp3kAoLNzUg4PXlMWYpwoY2/TGOFETVXGsrF
LbsbouuVzRX2JjykjB3mi9CafTbcKQ9kwlDiGeCdYUsEjbv2ZChIVLl5epsxykocF3nOUtYTD2Re
uiotzntwW/8zheFLSZ0gllAh6RHlU3Z/WMz14C51rPRzMTC5xproxrFhl4nQgC5zsmmSUEkpk7Bt
igsyApVkFez2hBTv1ebArGce1nIJ3jhH6/PWH7J72BYpMUE8xdLC6pBDFvCJxaaKgoYznAIjFacV
GbBJ3p9RzJFc7pwFru2DKSpOEmOGxeoNhTczd1tstYKKXLNKBieBIZABVKO0mHh6P6zNHbuW6vQh
aD8tCL33s6JgSpF0yaLcHXO8THksJaCTTj22e+S8+z2lnwnHDzsIvzVbVX4p4wL2DUk/LqyU+I5Y
zcBG/0xAGBh7SFIlkAvMihItieSeeCcd7dU8fxMf2Grpcvm2fY18fNBxSzz2GIUqpqG0KvE2WJpq
QF3BTdVhkuR4lJVWgd4Krz9CDmGox9hu4erJjQ//NAxxPQJExvpGNiDmJNLKSNM7A42+plTiR94l
qcrXJoBLT/tjnNkl+FZk4ZKFwUVJh1wpzNvBW0HkOu0N2Oqygarxx8orP/peTVAaLK10hMhwptjw
+BUsw6EBw2s/IxgMgZOxFgFGx8s5/tOwK8S5qYpi3Lo+LDiKjKvkdFJHNUMniG8yHWHQcINe7mMh
VUSCvwODSpGmbZ42jdkRfArQX4UxkPBvaEYG3QlCTMbTEGeADpyLISMJ+dGxyHP6GP7DfQ8Qv5WK
aH0H4oFPVxT+kakkfZqIAAwIKk3DeW76nCNv+DRsZDI67i0fsiuNdrY/bwd7fXG33kksGjKY4RBz
pKWt9LgqSyOZGK2r5diicHmNEGuu1fn6tR4fLQOmwi845y8ZxzyASCGOEAiQRqdMivvkmzh/XmOJ
E9Bcea3XwbOgm41oK9sE48HyhzewClnSXrKwUEEG62cwfju3s70ewT0aW+2aKFzEjblS7DuzrFWr
mO0GBeOVQPL0+5BTRspwnvlmYLwVA//Ig1ngRKKfF3EiLpcMWtyzI/+I9T+xuPzzL5NyluwKZ7Ng
UyHWgbccjOnVWo6zN73ztI1Bximk5YyidNHvw1ix4reqI7fCu31DixYb3+em8BxPBpTF7fGG0pWv
Ip0/GTTdbkus4REipnb0ZiVct3mT8fzBV8rJfq8zUSIWROc0KfQeRw8i8OeEfY4BWjI0mXbBhxK2
IqKY561ixQC7+Sl0JIpOUoWwneLj2f07/C6VeRlwzuZhQeZ5TEOSUJn48eSYYbwse34HzJRgouBi
TCvH4rK+68yKYzxF72HEjsfccSOvx+KgRg3rWOsxtBsYTOv1rCT3jUd0enFRHif7hWPR/jMAlQ1W
XMJl76cE/2eGdrhd8tvyzixlyipffDA81PyenXxiEog0rfw2yNEr9/IeWcvNoSvZ/GhW8pX7jP3y
aYaFY5BcDF1Zxww5jLuhTLI72kRQq++AgBtlgyQ0jhmJUJEzvdzPj5dIizRGKkgDPknTXCYYh/kH
GFfKCklirWRfG/il4g5lqgN6tJrGvZRwK0l4DTRXOtXBebBM0GQys0MkcEEXH4gl2kkEim00PH2Z
ZiDvSUuXqoJKPIzy9BA5SW3H8BQo+6RVrrN0kujCwk+4K6w54LaKPQ4luOUtalAkcA6eq6JHS8ZC
kRgtw5NF2CV87TzOdS9R5kB1IpOsg0XgJRjjkaLx5Lq8xNjBX2rsztB5M+kJrkHT1iGjuDuaISbp
hlGMyTfONsp7co2Qw9QGjpxQzIbSvwEs2/WtDTq/hkIZf+nez5srJIXMOUJwR0F6GwT9UcBBWJD0
jy9hvRPD4ZVHnlXiIKXHDNUajrLo6Xy5X/cFy/yAXjDeHxa1CZWEpY/0Nq3c57ptNs6FqZFI0YkC
hIHYqQIY0cxPG19h6rCxKbW/iyTp6TqLCoswTFJJdoMjs1YwhxIeTR1Z/JPF0XdgZ0q7ZgC1B+KA
AsF/fBTR7s1kZT9yAqreSwU7+Z8hGZAdVjMxe93nZ5cWiSHOBdBgOj1kiTiJInehN/vtTDq2RT9U
EAjYwvjORkODTgw9V8ZVn8zgRyPeo9e9jsv0Oj8FkCEeKCIHs8HKVt5UQ2X0WvlNCVzi7NptawXv
rSmv5tDrtwGQPVAYDA6ve4qMsj++vSfoj+BitpCcEqocmAEw/cPnjun2r451tjUIX5/Ji6PlFRVH
pmzhuzoj/4oONLtZMlQoZ49eAHPBQOcmA7IjHjTaNAragEX/NW4r2MKf2s7ygxBjee5tEiQM0wu+
SM1rrPzawRfvo/lwFEmh1cXzRKV4G/X1igNt5fbvo6siDYyh8Y2L33IOEKhQdjEt8zM6do3hh6ns
7lDDVQ6tY8Sgls28E3JK0piAQoJgRM5WlH1QZ5nHytglbwKzCBVgtEoKfMcpqNEEXpsRqiDV2rY4
f9+KTatF/AwzFAt0A3C4DY4HC/svOfDflBEvgC/ENcwksDHtUUhEslLSvjCcDwdg/PC+sTmSBBDH
o9ua/YDvPm46KxmZTDmWC3qtLii38yhr/VIDpW2WMTUsvZghVXSHSb4eOQ8pe5YxYor8tVJNBq99
4K0ODXJp/M6ZWLy8Ciy8QobV9gZWF9sDw8eXuuvB+6u/Jr8OrST2XuxvdgvgYHJkmivgPKUK6cDA
eE7ywxQZ7Jfdx+6CZx5F7F8M9p39wFWDL1KbA+PRQcu4CPs2sBWMw/tBegZVsJVFD1Oq6Pul6MJJ
1LraLJe2fiCv79udG9f9hrlgkCjdzY+0r4j3JEG/XRSd/nxSRC4PdumvJsNwiVOwcQS9xo91O1fP
0kPKMGjnnJDRPFhUZnxoICXYYPdt4ruWNYgXcSMHZyegVJJHck694qMZfYaM45mCUXeMiCI3Pe12
MGh0zhcQLyN70RFg2LigTBAo9UiRfsENV03TiwCxd1LwYURKt+Zm3ciTzSh9b6/2gS+naTrUkwhw
hiUl+eH7ZtHD0Kwj0TDoljbOnhP6XnwarpbUg3vJePebP8nc4SkDQOVQYmjHgZeST1LFZFSiQNLi
hjsgtccfKVuSzuMM7/shmS4l5onwQQqljdmpnLBAf6CYRH5P96CQqtmiNJxEjv82iK+aIG+YtyKg
3q5R1VZD5kUhIuj4q8OiptKRpuJTpt++yVHvV/JXDhN0VWwg0+YMjZbFL6Ubhc9tJ6cN5qTIsSk3
Dh1QlKQe94NalwnB5PhCXKK4Odiggrb/lXFylGxrOfb6QU7DryD4vvz7QmoLoD5AQuSnWqhOqXvg
3AVoJESlu4XZo9JHRXQ36YUMlaJ6BAPfaua2m9J++R206F03dEe2NxdywnSwQMQ1cf3ql/V5DZi+
jqdqs+MyotC/20uTahOWK6N2z9IZ9UGByPRHobndfvgk+DR35+N+9O1+N0EuxD5RI0CZakwnJmp1
HXDqQwqabfRztARmCDRxoiGHouMvvWF+iw7jtUNKz5BMY45munEVbIDQ+izQUPuAY2JlFG+3Xfq0
lBTRh7ui8QH0o7FjcuBaHCfCUEVZatBiWiL2iD7jAcGVVQ9f9uLOfyFXciPAlGh3BBmbyZeOwfYX
SRLUnnMmBJ0GwIQmCWdu5b+moKb0si3e4w4SJv4Zn5c533JxIgtfdRhe8gjFrkPGhlC60KXu+yxl
6qOzx8YPKyGfYPmIUdKfDkVJQWSeo694yfMtTJ2c0B0NQ4lLyzmYWgETgk9iwAGmvyuee5iZKNxd
6GCKJ78NNSJfj1Pli261vIOhm2jh+jBuYDdw8X2oXAZE+RFudIBCWfbwwHLyGzAfcbgW8jBBgEiM
VFE7WHBNdC2+E76YlaC51EygoF+zXepLxZ7TSbmGpssF+RKeI2o42j05wRlyBySKlhh9+IC2hwz2
kqXEBYSeD43+Zfamq3HlOjQrvZOov10pdq7uMHAgLi6wwGHcYeKcdkyeI2C2bxabm83ukBeRgImx
AbqS0ZUUBtTlHGQmDAA2rNO5U0SykyhPBT++MnqYjNqz04uD2YYkJqlgAwpLS7Q+7HhqhKR4YCpu
8a4ozHooiul1kYRjYIZgUH/7dtScTH7gMViiqRbSdc8CRDGkFQ7UkX62m0RqK/x/Qw2ghOYdUnt6
4twTO33AQ4i5HtUFMh//6Yp6yCsHWX005/JCUNxXkMH13ev55x8iu9K/NM3Qf9EPp2rG8eKHqAL+
cA3eAC7YQ+x5FHRrhpKO6PPl0ZOZLeDVpAv0XDpOcbcPNw8Y1R+8OTNxVAdQoqmy6us+M0DPj1Ff
qARnim6oS4QkpgFvxKzxCkPSKDtOVg9pPfZ+O0OD5Xbc3ii2QIS++nEKEoF5YAYSfiSLi/ea2/9O
O2swBOM2wTpaVUe3ycl6wAkG6yZknUKnoziMb/ZqML/D8jTysDf3Np1tPOjSP3lSHAHTvVxye0vq
+LP9mL63kAQeaPUBn+hd0J8xvHJy6unJv9Y3LirAJl3aSfph+lrobSk+VzGcX4okqsO0IbCUXw43
ZOwLFhFTEwY8pZYcYGAHKK0BgEjW3kwMMCp8Ap006lj5UBZA9P0rcoClCpc4qtzdUGy+577hwmfS
DxlMrcn8ArpMNGss1kupN1Q5Q/oXPZ4p2cky/K6iE93ejhm2l3IM6h4l5J2ljlSe3DF5+DvSEQCd
IwdUW6eqwBrZETpIGxQj/LDGePh2LhBCSu1Gcwh4AnyjLzsVDjPtXVr/GaPcOeMooHp4hi16JrVj
kpQwN5oEB3vKJdLxjkejgMPWLB2+qgfX4VflQFxr+uC3M2+tJUOhWWVWzgZYQXajgK/P3X6o2ylo
6xmFLr/R05hfCLubky5JqJqZBc9moDVnA7d9mf3rUgzVxoOODhjdbSbo6+4GDYARLkwhoILBSEiD
fI5MEpxVx1rm6g5MKT+gGYQVjzqrfBx4mbjQs5iW6Kh/ZdAbwYZlHZKZCp6x/nnNhT6rZso8pkwC
JqH9U450b+H8YAJQAJ8uYUy1bA2NOpXDrKtZNE6xTgPVbUPDE+JoLxghWeotCThq+J5wxKrWCv64
Dm0RDuyTWZJS9Q/BtHumYqhX64K5ETW14Fzq1wS4Jvt546h6l1BM08TBGpLDmsebdMebqmAYpEuq
R3y92jZDg5kIZmZXxFD81u4CdmMDmpEqJygNrH1tfHEqENEyoW3LF4krJ3Uy9y0+EXsQV+14rtLv
a0LvLU1MwIndiqGY55+IojnpoCUvdOA/0irBziH14lTJEjcTr8uYL1qnNIHX2WCt6AOIp5JFz1eG
Oao22FjBhsKLkVhEv3506AAnVBiQu+rdScFW9D2kXuw3MX3UeFYSA/YPA58CfjGFsg0j/OXSGzdj
LNNm05FF/NaMgYnqLa5mQowBNKH9TM4g0bc10Afzk9sd6qT0NOdKIYywaziDSC7oa1KDDjylBsRw
gXkKCIvCpz6aGensqgN9GHblCauLCfkbduzGYHdv6Ci2fdA1LiNO4ivrZf1Co61SHlgBhnjsuF7j
paue2WUNKEZVGFeFnViHEVEkuiRyYiz9d9wlANAwkSuhz0whZouExyegwxMbCRJ7Ay7u2i0Dlw1I
HVtyoDDs7hl5yWcAq9aO1sYzAl/c5MlcTf7Zk73DrVK+/C/FB42DlnGMc/H3p6/BruAPDuveUsTS
4RGh6f7AfaJ7uW90mu2hTwImZBbB3rZMHRAjN85/8O4Psw/Q7RDeH4QSyBGqnZfSMGkvTuAEA4ak
vKTBhOWcBVmBu9SMK7djweh1en1TLOL6A2c1J5ch1c5e9LATxWLR0C52QdIFak76llTse38Mt1qw
lHbgYbFhHXW4EDUapFyy0OOGnq6TiOefIH8sx/k6AIB0gLpgEFxjyhmv7b8JxmlrdzTr2cU4ESIg
+EBIZ/HAjw9Kg/Cddv1jxwAm4Z8Lq6/u6SmooYOY10K3phlClOA+k8J9PV5MiINNoSW9n74KzIeN
2BrvPJ23cHu904TjvxIMjkC466GUPTAwh33y82XN0qiF8/4zatKHgYWfQ/srSS8T2tgGtZfNsRVA
xVRHGPYxxSMWLlZKu6B0CbvAQwDFuFSkOY9xB5KXbJgHFugxpfdxmgImQumKBiPbO0TJAzQPKiB3
iEFnuiNoIf8Sgkmq3U2IHqlN2AusTsCs1p0OK4rJBTLWMKMqkDDC5qYDmLD37Qg+IpmDwug2nFV0
WGkPj2qIlwGMXjjlSoaWgXnTECQBOptnW+epcMoiBlroiW3nIblRZkPfEWgO81UWU1iihIRYxH2X
84d8lRJlk2V3SMzsBFprg+3OgxfziGlFSaKMn2AYcSJJzQjYJ114Tu/cDM0uSrI5hQB5DaO9jZWZ
xOpsJ9GaO46520HV42ZJ25MwdXpRT9RZf7E3K051urKEwSzsOGRTPSu3a4DioZmIZpTUzoPARUDF
AziVU7MZ8w3FJKmZgwwUlXpQCRzOfHoiAK17O4GCz6DNObp2Di1ukY0ND5tXyoMztZpty6yVXdIe
75gPpJDQJb2DI9DYbek4disE0IFdAkWAJhEH/OGvTBwdqcX+yB1/WSN8dc9tdL8XIj4RGIDil+WZ
sEjxyWWaneSTF8P5Oh9b95gRBvQHYLmMgHnSj7jLlKxwyQUuQDa6vRzOzCU/4+2RU7MDuqpO3c0g
BhtO17Ix/C3m/dA/pa6kn5cRtrP8Rk+nnVMeQvwMmLOXDLeJpzLoiWpFh/VPTo6q4nfrkvubjFTB
UxdpCopzUSrSfCPDkmvgFicqOxtusXNeB/rZTXbca+ab9UacDpcRhSzY8wm+IujinRNBMR4sf0c1
dOT2Pz+1+aM4aGtYqGjCGUAtKcjB7HJHDbGA3hsEe1bPlH4+nRKKeiNrhUstnZtwtwGCYBpQacoM
R/T2R1JtYhD3nZac9ZJ0Tz6pMBTFZ+C1nf/RPkB+/tYuakhB3P3uCoGK8eiRUdL+sK5/F8PJfZ9C
brxMUg8jH2DepJ0FWqhMfloIa9CyoT7h131xrFtai8IpXvArySl5Jo40n+mF42xMe+DHGimgl2No
06QPTzuuGkDRuztUvN2ABPSyTJLDlDu5j+wHE03eLnkuB5p1RFVq3P26Ab52aFVw/NBhI3EmThBd
Gvtt/NQ4oyPXNY6/zLJKW8Dii+Axt+5jvDRFWtZbPikWjBqS8RQwmAmTkFKMyzNs333twy5oNYZK
vuWzZOifG6+8GPVlKoqQOzz17KVF3+ToZtFZ/fzwYMIQZGuSoozcpehxZZbW9T7kqmfkhN7LfeVA
Oh8FpJ4+fW1cwvsLQm9DXGZpciuvnNYYbvFbysKAjFd/nD4IPFkflA75EtyO4BB0IOqNz3gIXBgJ
P7prtopCHtXlC5OQ0aBj9+/OqnKqd0hm9ITNWjvHqFPx3CuGidD26c14+v0vPigX48nzxx2oVzkr
KE8oE7E2aKzu0z/zF9Lg24gn3QItUiYNE2OGtGvVTnxWJgPj3DXfXxtfr7xU9cNzyquYYUkPyf6+
jGFh3PaLF83Iw2gA5quX1NLbAvd+Dv6u3avMXG3BA8de3aiT+8B7MO9jmBxP0aNZXofb7/2nufmH
yuZbBhfnhnT5bvV2+QeVqfVg8GSPMqb7jnnR6QNjGU42DpHJB8RyxYCXMjxpPhjuGSnNAH+o6XBe
tCz+37eI+ctFM4aMHFbGVWG3XkkLwlvh34Z+TfMW538vuw6sDo5/V+hIWNMTn+9mv/Fvx2ndmWj6
IZZpQVC0l58JPFJ2+86TfjBYGGS3R5ARAhj4EnJYR2xEhqS4QqJWqABOlCWcCAqNTmJAznkN+r6N
iWkJPC/KYSTnxGp10bB7754UFyHg6RXjGYDfA/TKTKLMX1hMPU8lNvzhfdQJwi8gHfpVNyqYL/8B
mYDSJJwG/xG8TMo/wKW5j08fDnfC1Qyh7V/TaLjm8KV8J69KaPx9tnELsJ88AWdNOQKFYHwZmKUP
94JnCQNfOLI5VnDQnfKz/bnBnOtZrI/3MMTGvffmwTrac/RB3n+rt+dtWdjqQ5rQQ9C7K8ITzaHY
5QM0vf10lE3WuW/PSlQxZNftFvl177Q0lsXqazzf5ulBD9LZ/8BGC4e3+aG+YtaN4k5dKnA5MZwK
b92f4QDTutrj8T+oJgh5eOwdgvoSf+75UiUdVQgP9hXGGVpj5li4kHUmlPAh4W7Zn5aoOmQKRgfa
8AMQDMU0gnXVQlPzyeEb/6AVpk+9hW1FJSlAQv6KzvZwDhj6nIOPdPT697Wh4ZAxwQW15hwRkxEy
/5Mi+GuRpjICVGicHVRrTutu01NHYsOcjl/hF18+5AAcUxBUaEDSEKEMyZ8TykF6y6AksxwifZTg
dsZKhWWIuRWFvyQcTGSTQQ7DGt4DOQ51EQSmlLxzR9jZrEgKtAsPsf2yC4k63jGy8WQ1zjnZGXGL
GVMPaFOnW8AD7dtRSI+kmdv42AGXauSX34V3fhFqh17nMutALxZgdx9RJWYHs4eYnGiu0WOQsoQw
TYh/mlcsC4ijRpvDjHqJUYxX+ziI+g/901iUAa1ZDsXvmb2HlN+msmCm1bhgzfBLo/2ZeRVwx52O
EVX+GXLJFxIHvcMIVnoWDtdn+5QBULVVij3yeiqq9D3tL4RceoCZw5ui6/SBWlN/kNrWN/9GQsyi
ZaIwdA8Zvk7TIhr89oH8QxnZEcI8AiEFL60mhykfd+H4/4xDsDkaB3vKPXr+txvx/znjJu1x29Gv
BQnXDbLDF0zi9XRoRtKYBDzuI5girrdblJVxfhnTdkL3tnL2K3Tvwb3w1SpoxBnZ/ZzMEvKnqMB8
StpB0lzjRxduIk5SyFc0WjcyovMO8wLlipCoUyVhaJkR2diPSS9HvZEcdjK6DyINvvjfln1g9kxh
YtL+C+a6XLZREqRvnDfmvfnLOyXwnfbmgbxR5ihBCIy60wuTTFmaIyEYN0Z7Cnj92/jblXGB+I1z
G1gNIpQ/0J+akrW9aV2NG9oQ5yA43scI2VxPBZGNqsuEjSUYFw0hjFjgmyw/IxitC2mBQUIxWoKq
9W1F8wYGNSvJjNTWDVa1ep6f4ydgwfjVMbPlCtctUi/J/sKCywulJw3jO21DiF4qkcrFD0IQ9kc4
+fW3mkuqGF7WMLRw3WQqxRonG/BcfTufw/Rt3UmvHwgTMBiafERRONn+yaekoU/CRNMfSkv7SBma
RVSLOCwwNpc8bimDqUSB9AhQCYGMk0lq6G1sZMlsVN4ElTELc89+U4ywk2jcEC9Z9SwxpP0CT8hk
d5y1GeJQUDFS9HkAanl0S/o2aEe97l3j+4n+MDxS4/GmNKa9ABEGAQDo50ukSMxPZLQve46PzVGZ
VEJ4y3Lh/X5mB2iL8IdT+LdebodPqn2mJAAt2zLECzbjMbr8O3GYUg6ywger0yVziTlWWhbJdMk0
WOaY9NnqbXA96sSWzO4kgz/BCuj66QnnEaq9HIlEipbH1vznLG8g2EupSCoGkpx0c3pxH8erXACR
X7YKEI6dDH+SlKEEAnokzmDLp9gpI+f4KYAeEeTzpFJZ/dDzZV102FY5zzgBrNixHrSNxqZk1Uuh
I7DHqm1fLkEJbCPwWp3BT6AtBSiz02r9nO+AN2TwBg+ixTZfec4mtqDD4GQteDUMEKvM2hCzIsq/
ZBiQiXVN5JeRwA/orda0eI5M/wIHZJjdH02Q7ox0P1lsiMgmsiY/FrUhlffK7F1BIUWUJMhiWHEi
W+Vt/ER5W4b1mK7eMPx63R6niX1VnUsPYhiBJOKIFWyVQAko2MeBy97bH3zMFIfEt28x3fqIy/DP
7GMj4J7daGic7NeO2Ry4DgQOdjd16X+2C2XWi3CwOQ8ZmWMDHKFfFNdhnhew8lCacqxII5EVIsXV
nrvXNzyPggYI5m2HDO4rdUaUeMnd9yijeBk24VcXz2+G3VvBTkscuD47gFhSGKHikF0wFJsSiVK9
RI7KUgGA4eD3IBXxe5LS0nePUfz/z/vjrD/XvB52EkBbTxe8SuQSrQyCu904ERZ02whW2Dnqr0yI
RzQL+ZjuxyQHB42jCgowjtbH4AaeAHEk6CSv1OXGaUnSgwyK/Yp+yHPu0AnHQB5YhCZHRr+QoNhZ
2I9CMjMwGJAMAFabx7S8WZBKSbIffsIAc4et+BQmatb5PdIaCv3+lKSI3D6tHG4etTEQGBuWT0ON
85d18ZOpwYCyAC1UNFB/QRENoA+7DoUVyTysWeQkX5MJjFk5JnqHHO13KjCIPnIEMUUvvKYZN+6B
cl1hku0bWfu4Q+EEvNaDq5JwbLrFiPoMKiNSB/sV06UYwQubUTc37KbvOA6ow2GddWiaHmAz0MQZ
3FzquYO+2eMpjBabR3SZ/GVqqusxBJjznx1DrY9mDPm2/tdc6i1cc8ugiHD4S7eCi5MSjQPd8+os
AjJ1oHUNdZkAYTkLEB7WV/R8G103R5BGT3mE0mcQwj+nNUd4JL539Eg6YQwCpkyDdmM5QRkDBPci
J+4BthY79D3DC1AAMzy7UJuowVL22V+7oK8zf4rgXnPsMdz8gKNE+mJg+K6NdY6OlF1jN/4JOmEw
4DrDyXTYkivSZlzSkh86IRuU6uub4HQCxORF9y1X8wkpy25GfktyyVa7OZtQ0R3nS7EYEQGEYJuW
AzplZ1oJwCSws8xk954A8DB6PY9An/VdHxiVZwPBnzCzSyXRksUNshrZ0qeWJCNNEo29uF+s3LOr
EE4FWqGrcTdR6Jm3ELNDs7ZrIiQ6jic9e45WSyXivmWcFiFJNarRw4NBRPOx42BP7OJzhmqQVMju
OTK/GhB9/HYfLva2o8aBYeoOR7d1kXx+tWgwsbWjcRkwP/UYr36rpBp/l4cAo+pUCZTglF/EaIAN
4RzDm7sPvj+9yd1kNq3TGxWuFrUYkHfy8JJz+2g0kTxpACMdyVszhtg4R5uTe4zDrHENqEIZiXum
OFIZHzlwnpBHjuYAl2ek18ZeZozjTzntct9pl6B86/C/GExaIV0FW3VevPvrq8y4Ff0TrAFMO0xI
WxC4CoaOfC2eRsHRdDDvIKMUe+abuZtYHf8+ESUXSdtsUHaU4vaFuzKwrfU7u3P5HYupv3osE7IW
T2+tMRSqsM7iOxj0Zs/wxBHe5Xxs05Q72G1f9YuJZjyMjv8zNLtknG/37XIgAux2YQlz1NMpg0g9
V6PWh/z6gfTIUk33TTWDe0tc/na9jqPQtxoztdM+gibezbZXzlsobY9SIB5cDbD56gycjlVOFIsy
mbntw9GV0/E4ffsX52O9bTwo6ZJLmYH7qn/K3tMHPzaEgUHHFtEoRWeXUsFDc03SXXg7wX9wacH5
AtEs+0tIMm3AW6Qu/LhH8GAxISJixwJ3leRjzaiar7gGMHca6C56Htj68cu9+21+v0yJ/joYgpnF
iHXrK8DIgAKsvHICsMfLdYh+TIGFLwAxEosIjvk2pYWEJvjKtC04YfFfqZhoBSPfYZObD07PFgD5
5s3prhFd6AMxqsmQlhKUMhNOqtuHQimnFTA2/xyPPOl+Os7D4pzpsDIUDrch7yr45Daeyxc++e0T
DJ3C+RmYGBp5NTVGNaph1p0B47mWofM1X34bWOjiQBf2oV+PGpDKp4U0js9pGZLgkdFzhSercnuT
DgStk7ORldJ2jzYTBwyN/QnuKMNvDYBVZtqaKq/p2ndRn13Gj+A2Hv5qRhUwJdN72iVcyZpKo+1r
hjrbjy/eLfhg1cQVRhfvyd8X17lexfjw2F0EpLweEvT4zOotsFkmSzU058I0JO6QdXUODs4AeuXA
W/2Yj9kdInI//I7EaQ03MKNPZCbSjKcwHQw1etnzPu7b59HVUb0TrAPmcuG1cDMHptVFWAeoZmH2
7fNdJt5Npjgw0Bw3WvbH3ONpoDknD46xpU6+Iy3sRaX3ZrqJ6CkL/rSdBxjj6GmL/fUmzWlRmPJ8
wcSYqsDao0f1NNdMrrR/uCH8GeHZMvuB68ufhudc24WH/wK36Ml3k7OamnGI9sQTHh6pgcjKDzwN
wdkO5qbrMpqTxVXIZKAFlSw9ZrYNNT62YS341bQOabiABWHbzZIoOETlrdSaoKi1Oduse0DiycWg
6UbX5gaHDKiFBMtc8S3cVyNW9PTBAWzgN2DxYm7/19ghiQV4wVqcgLxYjz72x6a3qS9uTs3w5nmf
eH7kA1/GDgScwpnoXlPA045iYygs6Ye1qPlNmFtTZXKDbkAEpGNGTAjkgd2t5EZpDEX89HefYrga
WNiQw0FdveGTpPGb+TIHyRi3RIQ/tTXgl9JGRCHW1edvG0mikfajoyczHiFGm8snBJwa5kWPb5CN
C+jMG6WqhQTFxwAGm1KhNfzTpd+xpxRrpJb03AHX+bc352xioWmv4soZsOU7qMKv1nDKQAm4jaL+
qDnzKm5VQyA58BwFDN6UIU2muDaP88O8wd6SGgIj4a9dWDTgAejMNCKu05D3HCi/Zp4OYXvTSrhb
a55IizCBohR6SMV6Zkpsg+fU3xIRm6RZi7Wg8JErcwMdRo95BsZuyJIl4eGACdYM0ts99E1FDghn
kdD891q6c+yrRUV6xjfLiOTy32/9mrkcJnji6fClf6YiCZO1y2iWzY4wRfYjFcdbGI/wY/gL1RuQ
sGzTNkoB+TCFVd6wfk9mDPqBoRXMen0NC5+/vrk7gpfxNqbQUUOiHuPbV0R3Bm2CKTFikKUlRSdS
0i+YBh/Z401ikTkAF6ZCBqTjefBNDpVeab1csXIlMwAb6bEB5OySEo4BiTwENgpcJZqJlsyKxc6W
2MM6HJ3CNoFUBL43eiiwUuCCUHvtbYAQvXGK0cp7sNg04gwnCxdwxcga8NvYCM/ojkMyfTiWmNyg
Daat618Gufz98JPdsP3axsV7WO/RY1QEHW+Y9sfdpNelBFuld3+1bSkoZbQxFeSBbeBW4Sn8+m1f
P2Vtl7JjcnN4CKMrKE096zI0fVTPmsZ6zq4QHu7RJ7yMPuEV1h0xgaB+tvt+7eDY4Bc+ZtRJ5b68
e3pKCveakomM+xCJXsHLa7vSD13Fj8WAGvSnCtVxMetDHz8vVsHdb8W9WCGZ6IzEkogSxohxsdNn
lcMxwvH1dG601uQxMjnA18YyJuZocszQKtfzP54Th92JQKWx2DjOBEYYsiJOpMKiOWSnQIX4GFvW
Jqu3NCSxoQ1G15bhd5BFKofiEzYoh7bZNfPS2vyIOBiaL5F/qrDDO5botT7WHG4Lj63mDggQcAf6
ASbnG+SDkRsIKMD0i/zmcKZyAQNjh1p4s8Z8h+tf3xkIx6UBaBJqUZaZpYvcjXMNggnXT8L6CSHc
cfw0PGiIUbztQN5GqdYyA1my6U6KHPHC4ZgXaKMSrorzsyEfoLAE8pxjvoFxiWw8MEY8ulhZM1Yi
b2LIAZca1Jw4Ki8AW+IPuqdJtnnpuSxwKkdCFIUw195hjZFSo8+UCCygA1t6t0sFo3yx0kZ7PeC5
2bIceniriCWLhDTqGLGk3TAc6Y9pQvXYG7GZPNJpbjRVCg2mv5AgEjpudsOOJQuiEe6+8U2UU/RJ
2kRrnY6o7KQbqcF+y/egfld5xddqG8yZ+5gVfmkSyOFPcbBQ+lAityLmWZ3IJT9RZ7pfPPySZGRA
JEMwNnk65JUutBenz7qS9XS21cUA2Rr+7PjNM4kdn1YSOnbakCciaY6wFyKUzFSsbXOreBXXVzK4
oZBJDvxu1LPmDUYDUWD0pxUbHSH+SbRajcpQtbDa1NcYKS5RSZLA2Tj02OT13G16hhbrj4e9t4Bu
IQj6chT2nAOAiUTyH1JGJK9sDqo9Ary9Z0Xdwh6r584zuvEpsBjs4c+KB8yh+7KHBlN69bvdG1Og
WPTxiCFYM5sVM2moz1nyb2Noq+Ohd3WPJEObvLa6oO8KXMobwWzAQFlEFBx0BDhW3stv/TwW+8ro
Ip0nPu9HWi2UmA+nfNTN65lKZhjxX/S8nkRQlqNxZM66/iEE9/QO9ZgA2TQVqe3YLC2zmQkP5M3s
Mat+GxW9r17j9hctVjlcusGYBvTNApQorU+fk7W8GgqHm8JfO9jCgTO8xoO++dHamLH/HM+TboVM
ZIUQQkS1WhF8vs7gWdlf73TyC4j/WjPuPqcli6VcvgCO1RXtNPty9JQVSS8f3Ct356u3qsxrM25u
yUGjn/WcfkLQtK+D0GBYeEp+b5nFd9J7RbaqhqvvqFkFJ0qxo3/GTuHtDr9pM35eSQiYncFkVuNO
/UiOtk+7K7tV0877j6UzW1JUy8LwExEhyOQt8+Q8pjeEmqaIqIAg4tP3t+t0dET3OdVZauIe1vqn
1Qkma4SQ/7Iq9I1OImj9mxZBnYb5O2p17/5O8qvT3SNdDqXqp/iVFWvEUI5qUkkTOXO11u8e7iUo
QKv7WNW9hjJCYaJ7DGYti7u037/23xXWqkK15QvXEZRTjECtH9N2DCE1nS8bV+PuMzS3NXcm7ZU8
/TqvIrgteDWvu4X6IHyWDHmb1PCq7cN9ykBB0hQyBzMX/RV8SRnW6gW+MkwxqX+XmpcPmDNDK8Gz
zcpp597NXW4s5D422qhE0i9NUfgU1GAjv2gCk/Qxq7mxQ7KHJ798OMqeyNSOg6pYv4bR16lfq31q
2kpF0rGxa+TZUDvLGB4q0PoC7//tw0lXz28a/cpj4HZKNKrm+nMykP2XshrW4VcBoSjSSJa8YjRt
JK+5uG2DqvezG6BIeocl82uxPP99EUexcC0FaXFGtjPBZxyrT18k15IXjxbJXyPDcobk+hF3IfDG
XVw6TsAxQ7wxw1bhau0XKYp2tFz+Sqvfyt3gvA9o4qb1SqN4szzYUKQt1F4ESHlzJMPrZQD4jQGX
EgM/dYy8td5JeiAmSYiq8gX1hVZ1umN2BHIskKwxUTDx0IpFHjNvigZ7AQgdgA3FnPQCpgUylqc7
IGMuiFkBJwoawsyRdXjzQ6xg8VTkIWEQF9lA46knIOn8xFkcXBncYt0iUkAw4oyZ+jQCaqudX4fW
gHyDp7tzPpmDiCIjM8yek4MGO+l4pce3iIMMkBUeoOXRoNeEruiohEWgDrX37oHTo/bmwyF/tjHX
8ZiopdBKA19U/uCNeGI7Xzn3e6EaWfiq5ROI7VI1ooRZAY8TgDQDTByTRET6haA5HiuRlASoyU96
Wy6jBboo56jYpUhOuaE73z4/VPBgz4QH8X+CEuINk+wFkQTf2j4BvYEWVQg9OYIEXUrNdth3E8rK
+2TDN0tm/3I+2NNLIJ+HBK4iATLx8GnCYWj39U/xA8IvHvg/FgfViYu677ESBjXwJZUwKuRB6EgA
rtiMQw+oX1T76hwgdDlGRrsTCmvk2lPc+qLK7+cbTMRgn66wXJxQTVDowwKmDv600cA9A3hdUPkg
V5xCA+4x08R77iIvVFRu/C/0MA+Kq/m+480h+wBYaYErewfhiB1vxLs/ZiRz5YilYvgZcI94h8ZP
iKFwNowdD+zdQ58ncLSL/9yJsdaLmYYGTZpvdUtabwtLjDkEuZE26urkq9PkRyEGPw3Ku4U1LdEm
DJ3ENEttK89JdCUqnCpMyNjMJeK4GSJFXzmSCm2RGexyi+NPpYDolvYkf7jp0t/2sxnKDlXDXoC4
ncnajzsyXJlBIXb1BDUA9gSGeHu1EBeGN7FqqTMGOcZh0vPBVmkMoR5X/KHa2e8WRDX9YQ2Iyxv5
M6GnndUcOUSYOAID+P465OkAaxs0pkI+c52j8OTWxcXcyDYCMB66JXSotUwZBDLqSvyoKEFx+rh1
DXHDLdiunxozhHxA58L7/5VmoeaHS+37gY0WAh0dN32HYsGu7lCCn/F9LjXxY1nknvRNyikI0sqQ
7FpyqAIRPLsk29A31m7dc8pWHrQ9f4z3SAVXqNwP+nlAU9QSONmux4EcaqMQwk61HxWC5nuUYhu2
hm97nxfJ1YyLH/3wrt12kf+8ruN9i4cUo80jo4cx3nZ1DSRa6INGePCR1yhTX73MFWkpM3DTGSIU
GIWvi6eUVPgPeTKAW7SMzH3ov1K7QxHQ0S9bQyOgXfwbkUdViibzit7aGNJlG1gxxJC3Z4YSFc9G
6/3m4w6FtIUQ9+LFv+TpyENbFUFK2MTGXwQI1/jJ2cmAH/bEF/ZniGQUwQYwa3hEBwq5zZf0ssTY
D6kHNaoEazTGV4cW2u7EsJQyGUNhHJGXA/n/WxB7s0c5hvzVA4p+3fHeHGnj9h62Iypuc/b6sN9u
Cl1YOLtSALtJq1jb7G92FgPhvyl4G8sOqBFBPbtUFvUPok5xzqxWDI5vAV4v4S3Kp8pnZXYosNpi
dq88ihPlGyHruU2vhANXh9bHMCBbJX7DAnvbgMD/UXDH60dGWLaSUwywqGZPSHYUVyNc8zaKn80m
b8NM34zqn9Kkz29P/ceRrmAy8nRUTSkkRqxaknnfi+a7LF+OXsbc1V/S612FBHKDSwgfvrIx1dWF
8raavpOh9x6WrtxGD/6N3VZNXsN5Q7tkBpcyLt5+ytVrZxpZtDLTZZrdtaIh9t7XBSRVmK84Ha8L
7f6y1WqjIu7YSct0nMOJLN+n50Y4GPEY0PfgFSETalxyBKdjjVyuIpAY5dVbr83OJHfPUem/BacA
u5oLVESftynuvvFrg+x4g3ACPc8KmuV9apy4+RlMmh913JTjcjR+aTGjZnCgQEW0f/iaGYQiO4gF
362vY9oHgDFQCcpHINWh01NVu59fLfnw501IeVG1C2GQEQFYBi28zjGCtGsuFlc3Od6Q+4gsoH9j
EJ94LhukQggMGfMljE7QRtyKsI/5to92I2HB2dMupdRQLioSoUKB66BpgJUVmiIuVUwe8+ESDaLt
fD3WJryxgGoDNJ94i4+UbTk010hAD3C32oQbGiaWrY7ImRABGovtYiW6J1zRUrwSBTJL3xMctBDA
Ctfne8vBsByaiNv4Ajj4TX/XQjy8nXzVJCVA4E6jg+A4YYQx1iCQo4qfek2m99I+wrMuBGEqnBbD
QOM0hJwbwHwKFgV2ALajZjLLuZ/AzKrsBMoGmr05NzDfAnUF4Fe0MRSbPKbbBM6ni8aQ2btxut4M
ov+gAEUESrUutQLK3i4Bv8e9VhBdomF/nSNFYOlAmAgVqnCqGAES3K8zYniseyS0cTpO573NfARU
OazH/XFKUwEWEYjfRTsZnCOdDFj81MDhhlNKlg2FkVCTTAdEwvxU/Ch3Y6Nw26Pg+jkKX5aIKxim
YJDhii6F8QviYmG4FotIhLj898g/yGPY7sAl2HRpG4BCQAFo+fpNjV4Kt5t4jwJtGPA9jTp6qFy1
M2EzksgROFJ1CEPRcRRPj80KZe90uOWuIjzRvp2BYCzjKILYFECt6fTGygTFFWoHCguQLpxEe+4q
dGdUO/vXARY/GoC1jmGtrP7ARm6/zO/k7CX7R7fGl8Nml54J+OB0NoTTEun8hF8W+vITV4yggPV0
TsgulyeTma7iahW1x5W1RkPJhUBfK4JEVMbkoVIj14xAUALh4fobi5HRFzo67j+K13aD2s6j0OIK
TWf/JDp8MOWsCh0r+LHITptiD0Am2dADWEKpIYx916CfDF/8OsUVU6v+xfdJXm7Owy4BO3GFUMni
76d0EkvyiFeCfUESu81xpthehxCYQCoi80gjI5Agm44QG6TsmEzm78GEc6wdeVic6cQmb8+rAdJj
nKgU09OqBk+5Bnc6dEJuJmVHYNfA5tHtcWBxXBTLq0vbR9qMoLbhm2S6N1cX7oYRZegVRvNIhkzv
XijCMuEWu5Cjib6a6w8+S2REYEn4dz3IsccahtT00NcI7QUeGfgJJUJB8hJ7DY0eZjnWGQtDkJyc
FhJLDn3irWLF3Ocv5KJOgTDjduargp0lPIhFz3G8GuiQ0ObhqH5tPs/QoTp4eGxMUDSPRVcEFLW0
mdTNn5ArRexXoIJQ0VjrEoVivgRJ4Opy2esCm+cL+F6FkUMGY129jxTNhLqJf1XZZfb7VziceDWR
+CFelZRsMt5t88Dar9/sM69b8I/cHe1G8zR8Ggd6esRSWE3FAuLxi0dF+YHSQiTmhqfBvwQPHt+R
KlbgWVf0Y6nBwSjKr8oPUaSB7S9wVbAN8IGNUdDE7Gv2PzIaaac//L3mHYuPh1YdP4XTlcnK/GmB
MceweYvMS8FQ4M5ZT++lClIlvgUROPDiaNjpe8Cl2uvsD42WmIC2F2U8XjlRWXMCHY91CBuPzkrh
ljIAiMf8Niuh5UQbuR95gEl88mO4wqFBtfkhDubyFhNamUMiqJbhnfCMYrxA2c3wahRi1KPIibtz
s4QE5Y619wZKeg2rMJKxmKKFNxAeNABmkRyooMQPefo6n/oeKDY3FUgTCa47fg48kF+NKlGk2r4u
ROMgVi8aCjIPdBNw0MAPp7kL4FbfsvWYuT6wLMr0dEW3IbSp6Nm3yQ0zOGSWLCWXhCQdX1LHlNWK
xFou35u7GPcZGB/EPXrHJBx+W+SKH+paE8m/pX53+GTwAdGIUEn3WfCBgTSisBw4CsdX6tG28OFu
YtFCBLrEIhuenIqwBsfwOt1DEaxJzhRHJSkCMnUV2u2LOzLnDJ+97lFKFO1Egsz9OqUaDMHAbn61
Lvpfju34xTY7N8fF4Oc8OpDAB8EMd223p1bA529XHhD18/3DRMcsjXFhlNYItBCd6YUHNLIfWwyA
8KuBNHkH+B98bXs0zyOB2t51ynFZsksqbiQ7VnHUnSfptrnTT2fb0TjJDjn0RGtf7l6bGHnofuez
841y8sE9zF1Mss2sn57uL0wGV/uUMWQDGylgGA5YWz1vXm7a29/TroYfKj/enYHTv/ejLuYjIg1m
SezRKxG6dgeFo6bkM8CmfRnT6l9Ml+TJf2L07VvknOSSja7oyQKho4nk7QX1p4GmDQ1qr89IzxNf
DpuOaCvAUH6d26TLgtZkm9sPLO65FiqXsCmRPV7thzc451kip94VWkoT4p+SR8nYC8DAdFP+iqt2
QM/EDuQul5Yf77N7vhAbUtr8/ZdVCJeGry5So/zqItbOMSj634RjrTvTRCEjOPZjbQuyKH4tdi16
Vs7iUAt4pwu71f2sEEJSwvLHBrLb1zh/z4yJ/HaGk3x6EzcdX/7INThO1vTJnChEzQE6Z9QNCHm9
4vcdfkIG50KWHG/MMvE+W8EcXyperT9cAy5oZILHFg3Hm1uFQhlguhuveFKvvX4eJuLhk7dEre7d
gvvF41J8m5Y2DMA9v9raRP665K7eloyV9NNZqYZkMlRR/nLes0sWmsVsMFY5Yp9zSVo13YSzmSPY
JCDhhbQKoK9ZfeSZIU1B+bTTs7e+y9HAe7rmeuBfNjKhJPY7AVJLHsvb+VHHHNoKjCrIb1+Fo49F
xjVNNCEr7PZjFakfx9w06AbeTjvnypUzC5uTQMXfW0o88HRsBvgWsuUwBoN2m5gDKZ1dx6IC5Uo0
2L1pMDuXtL7X9QVCROhq7VFMyCPlMv0bBw187k/ujSb6D1/SB9ro5o68ku9ihbiAYxoFxYh1Qdbg
QYaH5zj1NiPnhX1YsG0Ie6nOuDb4D6Wv0GQ+YOTuguMCBKcSGksLHdWD+GCpo0MJaWzLOx+Rk4BI
6sk3uGF4eM35DZNvMiAHWyQWwWlSVqAVFoc7tj8OHX75vbwFjebMAVZGJqLhY8tOvHiEYuifQn6/
Ed6yR0gzhMmQVUmWM02h7QsY5IJqR8cKet62HiTBFYKGDKgPN4TIopLsFcnb4Ox0n3ywEagDCIGt
c/4esewnGzIHOhhnjspAKEPpHP6DxOixaRr4lQWbOeShizO2EZOxorNAGNiQVvE7gjSu0IlktkhF
FpPQOtpoI4FWgk5zHqti9YUaWAHMOnx9gi2CpCjRhL989L2+ItppCkh7IQhKcWGLMB2KIq7EqQg2
oHKzz3D+/hD/ahoCBPGBCOAF0uCk5tICXBP8ItVBY6Nxl87qlY8tPRGskGPi4Sxa4IWKrsQ6P+JH
cOEksEeGTT4IbuXO0yFUZWcwHfr9Ll3mky4xvfdCcTJcqKs2bKdDhKzJANgGbWk4BDL6M6cat1pY
7aT1Pfni+G+tfncN8bj40qZz+gQW3q+2N0+B9cA9h0USpQWykw+iiC2Km7e9EHK/N/0QtAJPTYwW
4DalP7VXqBNsvzw07knHi813trmiiXqjXRp6tIb8PGSZnS5lhigy7cn5+jXdGe9egTK1buO8vTyZ
fkiGMGFYhBqVGBuk5l6WwP2cqr/7oSXLsmWcH8gn39N18hkyzaRkb++03XPy5ssBaBA0DMulQiTG
8ECGEDmXNbgWd1y1HsZ4LY4vfyRoGDQ982yK14hN9jxDtPOXQxN8eM7KoxqFgBNi+aegw/hSzOTr
P/m4hHy9IyGpMdlY4mvvyBPZYFE8kqmHq/PM1zTWT1z4GelhTNKpUuaSqdPsUG4G3ivEGuArnpCw
QBJqrhzdEGFAxFP2HElZxT1hAIU/GaC0gBVLLkH310cKbRtADcF33jscbEYerY+6+Sb6x/mEwsu0
Jc/grKLI8vMpgc+URR2Tdm+/5eHrmkEeKTGJVFBkNaEIIrFRwLJgzdBiVJBRSi48gIHKehQD0t6M
+7J7ZHlFqKP2gWY1xC7zcGYFj/hqN3EZv+NPzm7kFOmE6xg9MrDLC+T36lKzcEvsaNc7//ylnosH
YRoUK7W2dsQvMeICkxZCvsvDoVBB35Wi/nm6ox1RRZ3fp0nxwIvbf8LB+mLYIzO6FO6TTzYVfmtj
dbnG397peUfZA2ABd6zO8GDfhkTa0MAEGHS4EnjvAqVLNc48QQ+K0UlkXYRCv/Svq/ZNkM/bGKL7
DKl2JUcZZJDLPPe0bTGtl1cUkdhQPtsHZwRODkfi2puB+rgYgOFqua6FtN3XxoMp0ofoO3+z3KBx
m0ieNIEe1oGg1s/i56ac9FaCqEfzT3yIqZABnRrSFxEH+AQrIgWCMkRtZn/RgfRoKpiihirig2Dp
iRbxwfDcg1AiUXEZ83cEdxy3HH1UybwAWZAiQmCEJEIS9C4qlbtfjVleHHeUgyLNXNCTpxk1F4zv
rBQ5fK3HTExOg0s4Q33kvPEK1/YPzrIZ1ydPgUoe2t10GIHK2LuY6AAhrckRrQrO9TwuHdK8wvuG
uxA0EIos0UVaFyPemEWCkYLSZVGshDBRg7ygbLI2Mg2TxPkLqsBJKWpqppJYqFvvoK02xwbQKl/K
7MU9Bf47Fw2UGCLmH3nQrB/kgyiQ7tAgHLAn+lzcSvM+oitJHkkRlmgRe58SacLBjvzFRMIjC5HZ
4OdtICPjrEXNly3pZ8kPQsHCqCK7j83Ju7MGi8bTppc/zRmtQFgm1/0nVt3roiMxV3aU2iPKqz6Z
NvC2P/94YgAMly7Xj5CyMFmX7Yv9yx8g9CBBJKY49I5C730WDRWbWNAXzIJAT8cgJa5AmasSVz/i
UQhlCG+h7xkCbzv3CFHWl7WI/o6LKrObo+HCFJAEa7C+yqCUEUqIU4nyyTdioofQ6dFXVe7bweES
PGZNMjxdJ+hYKSYYgflXJPCzg73ppgvTvm/LsfiCELpYmCTt38+4Y7iZFeQxOKpTwbvnKGCEdDOP
4JTQ0ZHrSyDTY80Ytmhe8wh0Qtl6xjzeZEYbvmLJUSajZETOtToxVj33fIhMJiDybFz7UrTErMaD
hrR4jJ8e8yG8zL87zGeDuyh5g9zSPaG7uzDVgirdTmMT2m8tMdDtnqxN2IyD4gwZK0GvgxihcE32
hjzOgtpe904e3J3eieT1wPkg4tM9VFMkWSeK90oqRDqXVbYYcuJyBvNuzDZCajRwgNz9l3dCbMgc
tvUzfPtX7wZYDpXJ9Arxqxfjklwzuwwf4SB6nz6A5LCv9sZEj0Ij8deQWvRyy50cZuMmhyZ8IuSZ
So42yxncmt6t63JwzKM+uE0Zqh0zVIYnmY0zfxSKpPJsXo+Lc30ueePP+eoV7tDNmY8tYbNDh8oH
aBj0mLo82wC/JztwzXSa+RA88sTfJAYiZ+R5j48OSngI248+4EQZfGz36rqZXWItkJN+kkaP2TsU
B+JzokdmZOyMHUH4AJVsb89I4HDAUnu3/FUPIOTf8BqQyY2ZBOlhZnOv6BWhvddY3RSnZsmZPAHL
BVOvZ0JhSx1kK4eW82A1gDzNQzL3QmM32LQMKnOzKI/UANmvnUW1/R03k8pD8ylFdWSc1YzQlH71
mJeRktxLbA7MjrvtPpM6ahZFAEHcLtNYYxyDlQeqd5l9N1I0+sv5bjPrPcndg26xEjxo5bdfjyOW
iL48VRy4LUpIWvs5p3c0DD7zRyyqpdQqDsS4PJOGs2GiJBAnxFhVoTyu54/5e9/s9aB82goX6+1H
RuLLefjYmRBQdCwMew7qeQZJzJ3JKjwal7Cgk8YAzIijMxPEGSmlE0oDpndcX50X/RHzSJki49Tj
8hIqx2b9mH8JfWSOcO9IfzT8s6FrHh8XW6czxt6IdmD+nD7G6TDoQGiemIodedYCTSwGiyrI/RdE
OZ9mN4Izl/zSNt1nMCIm/7Jg1Ays5FHyKjfdXzdYlwWCpsXgTQhGaFtflajXuzXtpXImS1I+1rPR
FmYMl/RzL6VOSzoPcCJCZgaZEl6zv4OkfcKRuv4222f/Y2JezBIlxyvNeEkE0xnQ+xo6cLAuWKa7
/NShnbCyXRURPKWfezCGBNs0F/JUBWhhP3PDQW1ZF2iaVTtfmTfnbjCh0NYvNuC7eWD5MiqBNZ1a
PWpSBodTOZWWhHprgNOp8/nw6jk7ZSdetd3rtAKMW7vRNvLX+XFC8nVQcYvFaB5S4kYn9JIKYnee
7YVxLM5g/NbDtvIAlG/x4GVROPG/axY0fTSlGtpn7n4xjNeB9VFQmu7SzTDhpZvfz4pWuSNs6r3k
b/aTEW+LU/lgbgyCcUagnMMEQvDxi3WuyXyaz3eofl1emf//hWBOFEK34OWDHpBJwcmTgWgZpiXk
M/NPrDsFFRID1ifGWuqRDoEqaXf0hQlo0zFEDwQmFOO9Fw3hyC1jY30LrRPiQgRY49uYeosKDGrU
Qo9C+Uh1UuO8uK3RSwaYINBfHlf0PqoF9X+dbYkoSSjQhKATrhF6YZEGXJfW4YHMSwiZhcgJlPcN
JUflrHbEE17OFFxUKWsS+JA5pg6NmjczrROJotQDmGzdOriOFVJ5DVdbUIP7M1FdajTTNEBAYaaD
SAABpjMbhArXfOohgDLsghOMWV2uRN64EMzOZuDylNlkISCrE03yuQ4GD25zlTQEVIQUIxTkE/a1
O3KpdXTeUkKseCM/d0SdN+SuX3PPezdfRAnFT5JE6i3hvQF3KCmLouei6CUXaStgizfTAoRk60a0
GM2x6AFE36D/AFihzjLDelsfPxS/tMzkF8Rn3Uk9hhU424+tnFong7qLKjj8epMtBkxIXA2j+6qn
ONnUB5oA2q/O+VGsqHPaUNxEhCS4QF1u49d+TRoyshaNKykltDc/PBNpTF6UipyZ2Q0BIzLf/IXR
lxqj8YF84wvaW+SyWiyDZrhP5+4x0pVMQy8b/135upwCF7f9WTdjjpN9Q+vqPyIyGaw+HBHbtcoC
AJe4D4mz8J+MkHoyOJP36EOgD0dDcaNgTGEaFioi68dkhDOl4lphmu/du9E7bXrqGIffyZzq0wtD
BvhMjjqVmZZBGSYl34XeBl1uMSgdF6PpgDzdxuqQxGAQ0+taGoYDpo00E4I87j5txFEC913/Q85G
V28Yo1yrTehXhr6KuJ4L0rgtm6XyTUhvvhskrszEnt5ERweQjzG7vQS1tgcBHlU+BJOKh0UNL2Kt
omkhJurD08CeG3y2gmJ4vPy84egHsqEw77zB7bdAolc6xA2M5UTajfJ1udLLvxHlaW2/6HWAHk1H
+nrQ/PdqglCgVfbFKDB1T5EmmjKrhwxXsQpBEtxitYzBse4oYNqE/x7FEAwDKST/I2lHYi0MvEk5
kaUlicVdMqIUHUJHUqSGvczk6rfqATvlhHXkzplooU4KbpTZGI2UONVmRe1/r152p21VpIDHmmIM
Qay7V8leYYoGJuSEJm9P2SV7HUNadIayPwMyZs3JhXsTy1kZMTmTifQZAvLqF3hAi6RHzLpVKOFJ
5RnaKWNGqJemKfrMzat2yj+tpE/f3jorQ90cvBzWOwRX8gSO2n3n93Y+Omjw8Ewy3Y/Gb4TX/gOQ
4AK8GzIJGvUrkMn69bDy+PJbfBzCUfrWBhhtkYaY/kOK2o35xyNEJZwbYC08N2Htbpn0hXWmhjJx
CBBLkRnJAUlbQJnBLZA5VA9VRUPQ15jFrZZzZH5p0aJZSuWZe5URjzjgUWkSkfRlk39QSw5n8qTL
3c+IspvuaTT5yG6u+erszcxXw/0O7PanJYD3M33IUW7auhGaF+eN4B3puhGmrQX80v++NFvrHYPZ
YxR9fTRQvHaMAA3LknBUTYcxWspy2Y65Ip+QqPBb0aD30t2N6QabF9Xr5usqHBXlVNPj68rgrO8t
8qHDF/n9X5dIyuSGyyJ1i94mSq4zzwPUotlUmqROibBZJnyGxINe5Di3D7+V/cq081fACKO6Wo0w
7wAWvYLq4Rera4WyzzWQEoCGvUKJme4HOeG6VoQWDVLgNb9F720ddD/61Sm2xj0stje0DY8IQcNg
merh0wiBatjjVe1sf+699+Qe4fNXidtcxthOFkJQfFuNGIkJNn0VyakjxuDS5N8X4+uiTtQ5cxRR
oFyxvYFzYHSUdyPTv0xgmfnislCeKvnyeg1JL+ao6JhqEhSk0Ayd98+FmjxdPM45cljrPn1NmYvO
5v+5kylwj77wA4ojptx3ztuIX7fk/YxzKsgNYooM80lyadxHOlFqkjGWPNzPRB9wtDiM+B2tcjGE
Cf+31d9j7TNBxMia+XpZ45JaURXRiyndocaQwhfO64wUJgNNP/paxW5mMJsKdCO5mx0Y/iRTnfTh
3Kn0B6B7ktMHzVkJqumXJs4NzEfIiNZAo33NrFSPCv+TW6Bbyn4zMqeP5LO7KZHS27eHr8mOjqmr
XtxpHrTowe1LMI1Kh2D4HZ6YYyXb5flqkqaKLguyA9qG6zPjdLF56p/dneHrhOYaDElm5JTIdboi
MZ2giv3A9b/G1zmaiMC440Ot3xuu9UH2+1xzXwZ3/IX4KowFIWIIPq5QTejwkTFEt9dEDlE73y0i
EZi1/rx65AgUwLi138WvY8bYtLdXkrwjWdpPQSpGGbXBHfwl6KCuZmlta04331R/CigRMJbssEZz
yFjQYr5lyprKkbml+GiFY6I6nwkLgtJRF4rIO3mQjI7Y0BTv2jMXakZNC+vlAVAwsOJMxjliD2JN
GcV38RiGeXG4+cga1sL85kJIZeNnPJjXuyz8kqpF7zPEugkTq0ub9hrVTG4h+AdmBOB+yGWfzp5j
DDBqCOfB09IcCCqoDEK1XG0rgO7KVxTP965njvdLlDmvsxzcoxH6LWjidpPOi/C26bRY3X+xmQSG
bNWAv2bYMHAIYRfdUzFwKr85DheLionOu6+vLNXlc2jry+xP3suLrLFUqAhqDAAcKEklanBXPNzv
Wt0yA/iT+9+H3fw0XMdMBURINO+iNxjCtMTWDqTnk0ffWXctbPxDxCBvqtSfBp4aiuKgn4ZYzf55
0hyFY/j0sfWTZIhrHUaPeEsl7o8d03U6WnJ1OySMZX9RXKPDnx5ciCyhaQNQB8REzEvLUNE7i4nB
3zGbK6iWbLAHENKeDbMiQ+moJmrAH6S0ziWmMHabj9vTxuu5krCvOmrMW+jUO1TTywZ+XN71A8T6
5uRXGWehMb3p1lNymwTSm1XDFjXkBD2vkagU1ysWJA24ZA9L77vvm6BA8cF0mRezp70ehNJSnEmj
zevu2P1+slCqZ1n80b1y0lMXTe4tyNfwcMGgAdE2jBrdq1K/a2yZLiK5/d7ffqcmLVFbZdxe4mcK
AWhxoz2u0c0YX98Zp5IysCQUjdpk1EzfBAJqfsN+/BgJYjny6x2tcejnaAu1Jy7XrzrROAEfXZi6
bWrzx0WZDDX2OTlYY1OfDxHrp6jj33DMrgL9u/jM1Ou8/Se/KpPv84dI71Iakx40IMTfhgXOjamI
85b++RA+7ii6Q1eYwW32AvyJr+RrtPaXkX1D5rXg7RjE2mKYoztzTSTrMWrven8dF+3sBbWMd4rq
PuQ8erpVxoEtC22G8y7GLXnUTkO93CHIs15nRJTY/QfvQBrY6e9X9TPiq0Fy5g0hHsuKUZ17kzPk
FrAo1bl2TcTi5Iuvj194WCRs10UTNliYDWwhJf35yGGK6sgZDa3uu3gYSRu/6o81t59eA27Teio+
zIrIVBbqyH5iFZ59kF1RfPKLl97dtMzUGSB75ObEDF/AjqEpSy66JaPLYJoUUHMfackNFc7iEcp1
iHKX4NsVp/3li9LTxWiNP8O0mcfeJPWq/lEIvHbq2RUejUyQ1FJrBrvDQrhIktCyUL1Jp+xX9l6H
zjWmoPaUImqkROKKO6ljsQwgHBEh55gYxyghyFwmEEZbMfH1vh3OdJQxthYOQ+1HwDEfXj0LL5vr
sfDL8WNdkeRx7oNh7oD5PDC2pobFShnRjULcO8W6ByvL5sVYmgk083FuY+OHhsCYyZjQKK8Wua8B
wIEQwGFq9vdHJ7b9scuS9NzNX/TOnoItu/GWLwf3YWd34tIGzhK2S4BZF6qNUchYRch7b4NNrEao
qZ3CxjO/+eUG8CsgnhaVtoG/G7zKK9Y0IKQEMpPdBhXxq3jI1UfIvsdnersZxELQBjn23i54+NlZ
n+SoYa3nUSAcHUeDxs7vghfifOwiUHFNCPJLUbm8HZCUATaDXb0OA/cy0aZf4r2+Hs77PzC5Q+qj
Dl2umlA6YUtAT4ch21dmaQLsp9lrvhs7W2zJIa0WJsJb6nOi18NPwsyvGbRBfMHxnkYo3RbXQNng
qZvmJHd96QqUgwjWe8Fb21g4MKIGpt+Aq2WUn8Ldzdwmr3eHvNIt+CQ6SDdcB8JNju0hUwLvcIpP
RJDXQHaYL4xTQGFgBCgVIAcYPcJeMQJQDsknBfHnVGKMr8ZYXYDOQdCLKVFrSnAMiB83DwAFBFSa
WwfGJTK23u9j3f37eQTDCBtjXE0L/BJF8ArrBTDa9yD/gaAlo6jD/+5UHuW0856UAByRHg+S2+y6
ksYDb+A8ItOrmVPSrfIFfT3K1UiLZHtBQQS7I8jQE3etp+OZIvT47txmUL0v6/TzwXvV8xsKmx5G
FDqKZtPjR50p8Y159IxA/GUJClwTpfLque2xLbCcuFqFPQ/Fu3Dh3YBAueP/dLA2KSQYzLuHMhOd
PhMzzuaKeA5OR9cOsCi/A2MG+PaaQqYxgUXdqrG8aeZ5ZDBG45dqDoJwsBm+rVp3RxjWML1xOYXp
BrEfKojFZ8lXryXN7IlSl/CEBc2eioU7qGcXVvdLGIgAllgF/Bx67SE4Tf7z+EEjyUzFgJ+m23v8
IOSetRPNYyEMkCaTcoYDACSogF7Ofy8xH6BZ6RtesuL2/cJD65uUp0SsAqLFn8fMjAiuwDqJ+fUB
uSzo48Gm+FU33eHJwYhWA/ZgITtCfap5yoZ/mlzi/qC4g021kHa3YOi1BPBCK0x4Q/ygEG9gvoRy
Jb1Y4Avx2cXKBJJCKiCmoO0IL7BvyCfRDpBdMPkmLdpm3qDBfis0WzUInMuwvKudsynoZ3734t1T
H6M//7rX/3h5SF1iAW3h/id7DYSDvUewgl3/8zMmPT5Ogn9Qxmxui9THDbSCADoIf291AH/mFeuQ
3Yq8KbpPzCiFZJS964LJM/zN1yab5bAYfE7yxdjzHJm7oSdUdlE2uy6MU51g8GhdsjAiMjnmxGw1
hE/kITKgpI8yJvEwNYDxEb/DH2GS2aP8EwI7gWoXJELAzJRIVJQ1lM3EIGNC2lH5IrB1kZyDGT0Y
igYb8LFlNQAbpdTDPlAukarcI4Zvoi7/H0lntqyokoXhJzKCQUBvmSdxnvaNoe4SUAEFRPTpz5f7
RHfHqa5TtRVIMtf6pzV7Fr7+TFhf9FDvsTUe8D7V0y9UC+7cXGJsTMAho2EhQ+xTTwtlOhrZGNG6
Vd1Zb8W7q+wP94AIwJ4Xdm8c1kOYn9ZB9v/BhGYpNLYj+92645H/UjxuAsJxTQh7hcer5OMelWi1
YPBvwaANb3e//HJw5scbmONVnn1gEQry+86EZXWwiIqHGpvNU+Zm0sKmuwFIqnO7wW+8nG7ojKd5
Mp4WR3xnvLpEgm6+UlITp8cnw46IqzLMUR5Wo0gGIq1RTBND2pCtuiAD+mNDXqExy6Obsay1uO6Y
9GPeU1uDUBwtCK0lP480SXRmkss8ZRW2kG0qiwaDaXk7FsM5VQAoCtpu/evoQCt3dFJhVXklH966
g8zOeo49ls4Dcz3Csq/Lui341Ndw9T9ySz/2ugUiYe3IvwJ/JVBxPxLzHfvozZC/Kwlc5QnNYQdq
hp4II4uws4MnmjSwHz/bAGiM08mh2ivPSfFZ9o7U+N8DtvgXVSFmFudwLoAwCVqB9Su90VjwCZcB
SyqGbvZ7lZ3uDjL/ZlUyYASPRVScKO+aSP5VKfYwe3EQDtAxmdlPT+90cweXKy/B3R2XHrub4rJv
MskDEJ0AI3bxMCX8xMP8ICEGBhrhZMYOXkTnWel/ZroUAWoUBx9vtx63Mvsw+tw+KseuXKJlR0xN
W/U28wl2n2poZ1uJgEkuBMTMVWC08eQtlaDc6m+LOTvowtTI2AJ5s/RYw/ffHOBr1yT32efyKZy/
ho3mCbjbpgmSt/0WmnVCdNX6ORGisjzUgGawaj4Fw/6/OfUHq3VJyvOfFjgpUKyeGY0NN++miphx
rka3CErMMMEthYWfZJ15exBnPJs4ZW4f0y+u6+XYHfD8rza+DwqKIhJ1FGXe9R0822i8z9aQuPLD
lHCV7hkoXF1KfoLsda7kwUoNqGYoAREdiEFUeM4I4dBc3bCRB0KTPg/OA9ULE6SGkUTFkXsqWh/m
s2D8pnsUqYCqdroVjgSHa33vBPiZ4zN69PfmsYIkmBow1N0Jk/DI1QPkjsDMlZ8xC+DpvNJg9PEK
HP6mxtn7miuzx8j90Lwh0l1cqXkhc5iKRdk4ZTQBIx2KNbMSiCp4k5obtRHyulEnNBV4q3Aok6Q6
stTZhY66iBiMO4iMX2i8M9OrJlCviLTY6x57jaQBxhiSP41iiUMKZyclyRsh8dqwjXJxOTiE3mpB
cxrYN1KB0MxyA1FmpCbTySY0lWi1JI8uqwnl31Fyn4xyt0ORiubgH6gGvz+DzLMpUN/b/OGzZkEd
A9ocznqD9FFbMmAPvfpmv5fUDAVvWag5D78xHDSa1Ppl4+q81v57CoUWgBt8DtGXr2TDxo/cFqkA
Uj3K0BTnD8mOM/ZAJgRzeuhVxFCL7Nh/tqi7gb/A6QELn7hcCodanwq+as7ShV1AjqvQ4BtOXj8V
QjEOrd4eT9nniHto+Fskao7CD/POUX1hm0fmgjrGkW2qshInC5DCQJwbSxSSIi2OE/yCe0fdIYZj
Zc25P8zyuI4C0Z1ygSrus78VS5ATw+iFYzosURrxBU088pD2MDJOLjnZnpOSbra3xZjlDfvsMFRf
BHlRW0DVhZUjLXqYR0bd2QYn2DB8I2pAaVMg96/kQM5s6WNWm24Qfmg/hy7TWQ4/h3kdvBJ983BP
2PGQLnHbFzrdXMZ0eVq0P/VwmKYmIE+ZRlwEOE+L+/k79jrGAOPZSKNac8qVhAmY7yiixe4NxXNt
K7pkV89/Uv0r9cf0DjIS4DV4NlfTKJmS1pA2TCN4KtB2For32bAbY4WWc7vMgea/LsmsZWfltcXg
dKU73dsVIyzw5QyRDatPYjtNLMoILJsFwblG53GucjxIRVhTvZFdhcJu0XdeDytDfdwRou7pHF6t
/5ID8PmuM6WSObOJODiOY5lU5KTl/aw33QEoGgu2nw9XWRrhYTUUu2P6GS/a3S8ekXILHp+oxaaF
FPY4BkVlo0BG83cYs4Z44CPNfYx8AQIq3rD02DdoEbnM+yvsUUk2nL1u2wQ8S/lltcTIYFBAhzay
RoaNeY/zfIgZQaLhtItb8GxczFDNwAGiazMnJSbicKzV+JZN3lXUMICv8fE90W+quwNCW9bFwbzl
VnWkW81ogUqPhQ6a9CVmix0yY8ipwxJ6XfhRYGtKu8AFZjznFeP8jipqGUr2sTdInRraPWv8nLKJ
KgPVyQNKgcaehtrqa3s8cIdvzP1Os6FTwVfMK0IQ2c+houNNt8CyoMygzXAn1sV+zDNnnrr0f+6T
GEdgjjdFPoMl8Neb9JZirMxvPn1G4Mahwr4pMB/Che3XaeSQ7B2i9wsYkMv8ARmdi/gTwsksEh7G
eCfRHyjs4x/OA9499KWIsADdQUOGHOiwrdSKIxrTfprRe/6y2xBagCjhaRm0yAsIPe9LYL3ivI5w
t5NiARZwybjd/IElc8rEfQGNc+9BDga/UX6eV6vlwIzlQJzfksWoAw6xOWJ658YznDJfqUz68/ui
A1j/Pqmcv3SAqUhwhmMaMxHMY3oalhEk3HcitK7u/REWczSaziPOFLTbPyc6BB9ig6AsOrMtwmhU
Q4aLa6N3W8Qv5J8haBxdMj2Q9T8tGpQvLy/uRjw8s7fzyiywRd3plq8R0TA3zHZktJzoi2Kmt+TE
IjuHmEER2TIPB8nYGa6YL44aYS8MuoLZRaq16a2HQ9CFRvosaVKMrWjxUjIT1BaaQ79gLJ6YMMk3
RKZkByiwGHh7tRQ4WW2SM2oIHY1m9XT4FLihRnDWzzehBF48ImLils8g89VNNZPcmoKd3CDvLL2h
aeUFD2TbeKRTIYnq3Sl5Lgi0sBrYzxkVAt9FKIAZF04iFoQsJDbafwaVMvXZPB4iFBz8FG4bq4nr
hppWgg9Ssby2j+2cQ3r3tqnQQBCPOTK3gbMgVG2JX4rQMhqU3WND5pg1jGWHfE3E0AMHbjRjSz6g
uu34i+zrVgXbyTzOADGsy016WApmBnR6fMESBneqiR48/HrII5t/4mc3qU0GMYkB1zCdKmUATx1J
hwm5UcuDKye6/Q8VGvswAL5ni9gWQUw+IbrhwOxu0SW1ldrF1pjRKYDWPTYU1iMShmrvyQWaiE1c
/SydhbSQKbdUTeJBkpoJmxvq5/LyRcTKuHXufmfG+ztfo3BTq0SHvGio9DRTfVivHfGre918QxI6
cAchiRyYZ902HMXyojwBNffollck3KHwQ+9XMC5ZxKaREIbgevrc8ZAb+01KSHBm8hYcvnlNbugw
7WHjdw5cfXw349Yh+AZhzYs69m6VhfN+me+Xg6D53eIM9caL733XVDHIIT2Wct08x3wIJkK8EyVJ
4sglOCoaOBRo98a9BR1PChZc+zoZw99oIFghhPWgQJveCFtykNM0iMlHE6m1VLQppfjFADE3L7eo
Urpk6MqXl6152eI2uzfm4TAdvNcyarYd5Ab+AMvwRsJcQlA/sy7dMWM5yfcj92hkfYaL4d+vh3hI
DpO8ddQRCKpdLlTeoUWL0loHS5GB3VL3xliw0lIWD5ujz4F3gqlDVo+Kj+bceid1QNc/15avywHN
epp07pecyQ9Rnz/5BSiRioPBsrZ6JjLdyX6RNrOLz/Gyeu9QzM+jFBD7EgepGRTWYiq8UvPkEvks
ZvMxgZlqJ282UAiCh9XO2+S9lNcsA3P5+Fej4c5RG4fXRb6qZsNdo5iHMZoL8nDao+RyYd4tgHpk
E/nwBHjhLOjgAhTo6wCY+Z+4AjCvk57h4nUyDik2glEElOiUDmokiN+wXGfhIBCYFII8Rkv0l3cM
uh1J7pv0uHE4DjWrssdhPpMQ5aUzIzycR7s7A7wP05eroeiDLZ8p7m12uLvax6S/yhV7PNcxJh9Z
Ty2ALIlzl08jpLCjJWwsVfMNkgps3tGnw+n7DLRtICFRPXWuYHNN7Rr1nkbMhbJ/RB/4TKT/5AHQ
/hO2BBcNXMZcDFxDakItSmBCH45/EvUy3B1J/9DRACVAvx76taF5uYNKCgXllwowAZ0Gocem5F7N
NWmEIjKQr9OFLHjyaF/760klZeoeYShh+2DduXX02EozJZCmGrvJl+0FvccRWtnlf/abfCUjfAHr
NTNO+tn9aHj3RHDw+3R2R2CzUefE4jG5/GZtoYjc16r4HeKI0kJlh9aEe1ou3optXHhwQyKioMbZ
wD6k3ZjlkdnSOjufuLtZ5cnoLOVJ98O45EeiWbpPMXREEJko7sgM0e2B9kL0g8AuKxc5dtAE72U3
eU2RYLvVvl40MdthhrFWUxxUcJzcHzRE9KZ2JxKauM8ImpEDsbOTpxYbnoT4jhJTxC/5o+jmCknk
YDbYXxGAbhuC1BvrUHvKw9eGZkWxTVRTyee+Ootxa9/KG1y0jYS8CzHgrFxcF8jpDzsZGR/modq+
0m3d/ZbMOyWU2xj9gt4vx3OxDOQ59Lk0ZTXU1MrsbXP1bRcB6zudaWE6uyYGb540oZWvAUbSSREU
ijmgABk6UGEf1Yr5R4ru8GO96PiP7eWB8GcUvF5WbdjK+XoEUwUCcCAuYfh3T5LpPi4t3XXTIR94
gwt859LyvZcC6ck4CaW1jJ/8RdKSWdbcncfBUZZco25rPxojHt9MaKfaPaMUUcukdji0cBbWAmtI
xx5ftqNtZyIjvi+k3oXHv+UXT8PnF7DzyPt27eVNFibUacrqMbAu9tGhDvKVWGiVhmXb0UL1uXkG
X0wo8OaCEDRqk3uCrDhhyGDQfsRIzCJG99Cip52SKo2MUfYgkPRzkTlPzvSwdWriJknKRPNBbOa9
ceXP30MezyGp4VqYdi3t7sfBnD3lQdBhyvyf8vjQzXSmhk3j34T09vBxWbACZObBAKs0mcP1dBf0
TYbNn+D1Lzcv++/3+HV7aSEZNogw4L3O2YjTWsaFC3TuSO9IZHM+7eaccv3WVfIkWDoc9LO3EaMx
4r83HrSpnQD3mA8shjYgRectFz6vAuETI6c1lCMBy0X1uJvpSr7ks8wvZp8h8qxP8J6ype1QqYrA
uHfM159q3niScqZfGPYXPHUiBWWPHRruQQyMGpAuIHowUeah3OPzRJpKuZQjUe8yXv5GrKxuvWnB
8RcRIjeI7pV9vW0NQCmYLrb7BU8Shhm7jTBnoYr3vyciwagQQpGwlpMLJ0doC5Gej93XHLrGb6e1
Yn1R8qGBFJ8CUsMfs+9Leav6VQhXcSRl5FeI0z9rQlNu9hcHTIeuwTUOFvEbtIqOkeRryuj6lGN7
QfXfAmXaWoI4FB3iFvb7ZSPKUQdU4cSegHEewmoBqiuaXRAoKhTsDNxHXrzxBIcEDTK/V5JTMr+j
26t9w1lMGJbb2irILkZy9BhWPkHhlWINO+9V8ov/ceLPFiljE/cVc9xwm9TkDI6mhykrj8FHsyfL
95r0oJrWYM1uXx6cXgl0u8dx5i/6E19DIvU+m6J+Rd0wIYDGx7Umnyg4MPOSinpCnsZgosdpSIZJ
i8chJhkrHJ3zcZAZ0RBbv3dYDkCQ8HgR9ClEiVuxuYmZdnTYzLUc4hYv1of9GNhkIEaKDfNILQJ2
aq+9reTTEJ0upgPmusnMbg1SzF6YUoQ6UfZbhvidvita/s8GFEIHXafdpMGe1ETCPymyMCmsxzwG
iTzJHNtU63AY1psn1jFh22oJoCyx4jA6aCtM9BjMWSn/gOVcKIEjMNpXxbKG9XqHHssGBMI4QOW8
EBf8iL7D6FsvroguVBNwccDQyBcpqOjJz/LNbd03aD22rMfLgmUbLxvqn8OUXhIe+hPKBIkO0Qcw
h5ieoYoyfSGhKCC4d3k4KhBYQ1HWBs8tQvU3w5xLZG24Ip3uG66vhJJ8JgdQPqtwr6RdNdtBjDFz
RACdqRvmuLSarZ4gx59VRngp50/Fei3rxTC+jpGTX3439FLKZlIA6HVkYPOLm+nf18wzzP5dJw2A
j4kK34ICzbwXxOV3Gk1OI/t+Aj3AnVlZlNHIrzbFhplRsLTorOelhSTKXNLRvnx1BjkL6LIhZdt9
TG7T1lPFJCiw2TrkWzC4tbVofxDRecK0gJ4B/JOwI/SiFxpscli+bMAhg5PIp6jIeWYT15y7vnhQ
1tx+qsaljcscELJwBEbJkRA9KJGA8uRfed8yyhmCtLReGKqx5jv6x6q+vuhchzAcYAx0rnjuQggg
H3cjRtCD9zo2G4hLuoPg/psCWJ2fm9vm6SDcJhJ5wWkJCvcKxpIvw/iCFuBu858v1J+oqKf9//IM
YU6hYDU3kUgywIaCELgmGQh5nflBe9+hYx8EtdXNER2x1jA8cIk+r5kj4QF5hXfrOlfXf4GaJiY2
Mgn0o9DrQVkd+5gQEhKzQCu+FKBWSyS8vNO9hiNwDLYb6x9ooQw3wwbtCWyYoIrggL0uwBdDrcZB
0HQm58z54X9h6OrVEAiN/X45ZESTo5Kaju0AKKKCjnrE1QY9BeokkbFW+aMElEKdDYhPtrufy9ui
S+NKr2FFcaTNv1YN7UretPfeaoRNfi4gVtXRgNOxOHLD55MOjvVO7+8JEct4qZMiK9yoaHkImUSr
KmS0vnKwkDyB6fUonEQykxICVX8fJtAmbQIfP54JhrMH89QTfh9rxoIJwfwM7zE+qSLGDTHMPOfR
fadPbOp++KANnqXeNvmYusNVEC0S9DBb04H1mYHvLxanHeO2SdNH6ESeJnOXEKiRCSQE4uSFiG1E
DIUtvBWAA3gFcBxwgmD8lDDlg1ADsS6n12A4j3pItU9IpuDuc8BQgICSITnTLG4chI7WxrA34m+z
q2DDEq6jD+sXKSDHSe92riZGhY88ghsYmuhV5C7wIjH5nTf2MIfLdOv4djwhIgHYxqbI64iWHR4G
By8n2tT9iaLfJZaZGfzdDeC9JgboipIgX76A/X8RDZibyQfRoCOFxbGOHwHZHmxr5EPopL/8EB/B
qCrICbeLPxvknGBEP38pPcBpcNgkIpABbaFtQCPlnKayZK6IguG+jeE+FSv6BX1mjK3QWvHwaF+n
RYJ/GWuq4tX4fgnr4VKZOnVi3DuvCGfBzRs7lFZn42aqE3WioWm/gAt015A5vJwcywY334/iSfPv
L6MbGNiNOgytGu8YcYWRSm/3XebbP+exEJEIJEh3RGrPJvM0MrUWIhnVJpTrRDjS1VPNTYnFS7o8
OkScJO2IXXp6yucrMNWVvu+ZrMg13rEZAbzwGoq+8ZSbYpgluOYpxWYmQl7SBeYeZP6ZW1gGp1rv
z3SGwggEGmCNIeNMIgMvvwYiv2O8FKmbGYr+zuoBJeeDHwnfMULJ84P8/YVsadS9/AM/a5BtUvT4
wQBYBhjXrFnB8YyJGMRAzZx7cpv1myQc22t9+naNCTZkZZcdqbq8QrUwA3QsFrTAIxHyDOSzBoHh
VkX3g3Xdwh1UCJhx9d3IhERP+7GRKmCbXOAEQGcNIQbDZ6nz3JIkpBfIxZjkhqQtyS9Uguil0Z0d
0MkbNoUet+nr0k1rBI04Oq46YM7ynMUPG7WgW/kEcqJg+MkClUFRX/CMOWQ+GM6POnAPNEt3F/ao
jLMOc19nn36A4KEom4SHslnqfui/0cKkMNP9+XsWBnH+k5SEcsjYpU+8FGLDZR9lHYnxDh9i60jL
3aZ4SoeMZwAjonvD/8meZ/wQMGuGub1M4huxF5B1FEmII3dVMIYjw5UgWLeSvSgAmVqla3LFZ9QE
A0TxKMmvHml8/VbHToKZvLdq9xGjP3luCCACJUUHxT0F4IOsGONQ4wNPd7cuzWr+JFSfbHOUW04F
qZm6DX3hUVHFpTIQg783wFwGBfKWAli1Ice4NNOkmdScr3LSjX6vA++6k5ECWUS99kuoxXrf1vhO
xvqU3NpMdYaEQ/lYfB8iiit7BW9UXfi1e+fbzr/QCIKOwYKr+iI67IbHsedt1hcQFp/tGMcEsbvF
E6lk2AIxZ9Dvz9WH3TPn/U+PjPWiPxOKnN3zhpBDjetp3k8yAMibrUnLIZDd3UHGjx/gJjnaSGDf
/ntdLjvNI77nD7IU2iCK6TX6c5Fu0wXXmeSgN56gCG7E8JXrirOL7fxISBSnfJ4UyQuyifQbtN8C
aoYdQuCLmxRiLdLmHxdpLa0pUoy1zJVDXM6B2ZiNjvJi8ZxVSGyU6H7z7vq2zcL7vPWGDL8ke5g8
ZDXQF/d6aA4GSBkUBMkv3yjdVC3Mdv/he6F9/JGX/a4Fde7YrnHPxtpjroHoIpntzeiKLN3gKHtX
trYiImOPN9TRYAdiDotADkkOiB8hJ3lyhchJmt89bXeHU+RYrAaXMqGtI6DPvv/UeDxJ2VuM3Pws
xagjq9XdUbbZDyYXUEr5WPwieOahcjCXQEMjZhRSczCZAZ4LX5u0fUfVFtkY/B9fQR3a+XbgM+UX
SmHdHzYp9ORU8YGb379pKYquOmk6+BS7VTyyDmQadQDHzK6Pz69Lg5ktWsmnrew27UZBBq0SjcsM
1m6TgoPB0dQYc8gSW9yPT0i8jylGOwgkZTCXwwfeJQwar5mAiQH7vpcH7lJa/w2uBoVN4X9hK1sz
IGu+75LcHSEldEm0nVydZlq4oG61qaJbwh4Q9k4DHsqWZu+PiBJRxDkCNUI1hwGottZgpR0Sr9Qa
+rqb+YorO38VsQkgc00kMSQDrNMI22SkxhklJHFOqZ1F3EGeCuj4h+qrmGpv8+WDTe1vH3Y3IxBu
0qtzw95MHcABMqYeUbwyVnBKX+P3/L6TDOsVDvza3UAz7l/mdTJMdOZl6BNlPvDl5ZCY2xHK21co
L8n13Wfw7jwPaCdCtYkSY9gRx2xwOfB5g0ifDD34NFtwGFmgTygjPAiWalNT4B3YPPuzPG1CVtf3
N0NLZMPgc/0w88WFc5DjSOySmKn94Q8pAKvfgf3L3kIrIKgV5rjU9FkhyWgoagYcZfegKZjPyt8R
3H7tHv4hTTSbSLO/S3Uq6HHt9+O9Qp0BWEguJ6J82/VUpjRD9q02N4hWLsY0TdgRGA2EqZh4BRDX
O3nGo7mEFDQZeT0hJ468yxMYMSZCKqjwgEYRdg6WkG/yDh05/+9yXfFyvy81YoM56VZkVWTxk5SK
bJUfJfLHvr8MRmbyTpEMmFYhhc+LcKq/iXeWnG4lxjve5lgyP4g77Qo8svZoT+dIRgg9FbkUzD76
KZcl/pIHQi7isQgqytz2xPwj4lVhmJcafmdwhDfeOX4IVv7UGpMd1k2FlC3+VI6OEswAkHPleEyk
G8bQbYU6hcgcYoi6ab3nfZwjfvL5DQVPDNgvpxFiGt29z/pAVwWbTC4FNQWXCh4thKGvI3Dbro5p
bAZTeLqUKELkcgmm4PjAmmvt0YQKMhR/9uvCAFKikOCIGg0eTSFe7JbIbrbaIQh+wOszWujO0Uhs
QJ6oDBBK2iBfFDCt4DuGz4WwaVKyMlbjNh9Svd2Dw7yE8S6oVFRxtM4fcXrkUVYbkcehQRoilgbS
AFpLbhM1ot/ekmLHPSTwh0C14T+WVzhEywWCQgrUXczxQmQKNrjIE5Qu90DkUGN3+JiRGNPxdck9
5LERHnInCKIORMZF7zfMd6PLEfIyu14hdWNFKKxr6jiiVZ9HEm48lhdKiSjDHt3un8yfIc4kAM+h
+Ph4w6SfMQd2biwfSErPnFcLIlPYlNHEDhO8E0X0eJsKF5VNeIMOa96Q2Ij55RPDvRbQU3Qq1GfO
20ZILtsK3gkX5GUEooeIA0k1vn2qZW4OsTYB8gnBm6r8acz2FJCaq2Y2aj/9QuNHJ5DxR3iq0mWw
vMejSQHjuCaLjBP2jTAAqbD9CiOsWQgWNfKApCcCa+lCdc0BTL9G5Uii0Rm04U/lT6BuaEwHnDvT
fjpyjLhyKpaCAIppUbnL4ucQnIf5iyEUoo/CvYfJCTCrY5cnIYFEQOnfLepXykYELB6faLt4DYsN
rz7ZpgTHxBDZi9uCDy9jGW6EMQi8rbxsBTFCr8vH2lzWihuK7EudIV89rjNqPq5zwzjdGpeMzoIl
5wcCI7W/OOFIZBIxGoKUBHAypRm0wywTcxtxCHCFlcOIMFFRZ/YUnriaQKBZsQ5nOUiIECGxSXOL
xZcA2AP9AlQUIYDiyv6xf/tIV1xCNBZYAk1Bsar2YVasRRTLggxjaXKqFpiYESHZoM7UhisiS8S3
GJos2esMxtnvkEYq1LfoVhAc04cJRjXKXVtM6pQxySJro7gSrWfwYB0joqGNEq3oKre2BRjP8DJE
dDkiLOMa0I4gmdaJhNfOQnKpwVaGaEEMd3gUwU/Zn06VGVXsx0KoLBqTxvusx8CYL2z2Azqi3YaX
lFRLQE0ytbF2NigsTysxNaSn1yCexNxdLNlBA2VuOJvtSR5h2YHzHUNGexp2avGjD6Q2uqQ8i3GV
t/XpcykQgJ4Kf8UnO6efzYvbLhKpxClQr7C+WPoPBIJjkP3xdEQfi6comIpcQ9HHCDmUFIqxa4Sp
XTaXD6+DiC8GLmHUG2gA2xQ70Z8xZdfZvyLborR+XygT/m+BRJ6Q8Erlzs/JMMmkx2vPPUErat4n
KefIYPqgEBS5jSfB8f3QVBIR4dDbtMwtXCFVTNTpz5dJiN/g68uL8xbceVUwCrPxGACpnk7kgjzi
kTcROZ4sRnbYrcRgCjEFhTFuljTz5HCLUN1ZVVZA3vxURDOObUQVOl127vMGstp4vyJSwcwpe4ht
LHtCHcAh3Q8YS7Xt7Md+7Jb2gnHuS1qHHqsSrxgc6yAhDv7jEr+FFs08M0itcxakgleQNzFUuOYx
W4SMxd5H4Ocy1hsEjL2I8FBQmSEFPPeZuBWxulDZgqlZMxo2cNsY6zvZ+l97x1t1VKxdbfclT4G0
P3LH/iF6xpjEwshspjm7HOm7u6cvIBA90BxAINrS4AWsPQreMwEXw29YsjdiFg6HIm9S4dFkwJky
5JipN2SmOs9o6HU7hQ2Do2xSnp4QbIT0UNFOlSAPEK531o1In9eR8AMGkhzIJ0tZZcIEmjvijcKF
D202gighcN1pWArs+CrB1XfeRE2kdyAf+/ov4GoGfKAfePhozQIj1PZXKJLxjVKyxwdZUVCm8S0w
JtuGYZZkM/JF09AAve0sbUHuy+Ll0dCYkLcIAQZWt2IoxR5JFWCqW00QFWAY0NwcNQmNLaHrSDOu
KwQaJMDIeOmzqcyjxJiDKzcTk3izKdKy3Yd60bD+MTCInZoEcGfA63xl+CxWYIcpG1xmOklRoOn4
Ltm1fTEnjLliXVCKT1Xp/0GxUcUCuffbcSI+jB+P8Z7QUo5T0SHSXSu/hM7O30L/OV4ob2CXx/YF
3N1Zz4ZLvCbPXzgeq1kWAYCq33ljmOdh9JrWgOZ4ex3hZf/4GN6B4inGo0SJ8BJBgdaY1q/+yN+/
d20GG/U4NnYz+frN/MCMu95pkw+vBTTymHTGQDlrE2iXMoJ0wd2hR4O5uPv8bERVXF0eQ5g4oqnl
U14Y7AyRErBEXxuTyFdMWr9lf+CRjFhbHbMYaQOAK3xliduQjluYHqrd232R2HGPtgqED9rZ7Pjc
XY/jeUte0+EXCo5VMApIxdpQ8gPK0z2RKkJnoU8bKO18BWY5CHAbBuocj/6GvBnygETU06pYkbgE
lYXEYTAnrzt3NNoZRj3pgeaRl7Eo/pG5xUwmLMS00SGfj6aXMTsTEWHE7kE+uxhkgYNHKP7tF3SP
4T4nQmTz82WP5JxT2DIeEpTOwdYOpIlW1vQHvI8tmFgO3sXKYvpghEUdNJSCDtuOqMEELHF6M3IK
/tBEMNfiFEgXu9SNEOqTN0azG0D40lCUItZDzA2woBu3vGHWinRXCgkqd04DOPWHvyiclzfdRcDq
bAp4Y8XcQg6+6T/mjq2YYCuDoYmIZiza5vmNZAAFCt+V7sw0B/MZ3Rs/6eDXTHZE8g4SpvNvIapU
AQJzOxbk0IsN/mtPF2dnuPtCD8EKEyhI5oYZGCwGGBIebQ6VlbMBi1McXzj1Eq0CY4/IvxdjARjE
RSAcT14MS14JiU6PtkWAvP9mTogkkd8ZcqmQRhQsp96m0hksO96vpzmdIiNC2CPIesGnUg14h7gn
yIJhMh1nMCvXen3AkiZiZIeYKFpyuTNjjprEIW8BMpv9hysPGv4uQzfE0OrJMISh5JRGsIdMtaZ0
EDvwJrV/sUeliXIRRfOOgoWKAhSdxS6yBTMXbgxEBbMDiY5c/uO0uLrEaAzN/fE1A4sGxGO8ITQm
+qJXQKPspgBKd/M4gqwnFcdZX+5WOBJzBxOmD/YUlakVx2xCY1bVv3N8JLCUVvZjrmXrexFpOrWX
OXePM/buoNmzlkv6YOvufx0KqPNWaLdIWXuSF8KPrU2R1STSD3OCH1sg2ZahzNwVUhhLHgUbErkf
Q4YmqmGBGIvoDBSuZkgUFFnf7LLxWtS5bBk8oteq34zne8xLViwej7IabKTga4WX+RV97tOJegBh
AiPlZQUeV1qMpXyJYEQj7KCx4RsN1luD5DpziTtDGUeeRYKA4G/Yxh6pHnuuMUFsyojIg6luFHsY
h28oD1gtay2kLbywJUyEdT0qZ7ako+bVbCzXy/Xygjf5RemtBN+FUABzrups/aRTMWqsmX3ZDVlm
1nD5xisxIRKnNKVfgWRqi5LubkvWizNkH8I0cpbnffimTZ6IhTmYG/N8pu8067BTgJJev49Fn2S+
OH3UpI3YmfP1nZse5vTYIh2GN4oBoQ1trRBq0NDm4Oc1EkfG4YgSktcFjUyIzGTCGY5wQ989Y3QP
QxFlCONO0iSC9GS4ewbXpLvwTLDrxpCkDWP36LwC6KT91+mSDKpYZGwlqLzsEX+cnXB1mLIOXBQE
QXu5Q2TND2ieUE3oCNri1Hti+aeZYyflJcdmI8oETsaIBmXVkq33wPqP0GL8g/6Oh4HoIGa4ETIh
Ir62n10R79EDkGsHTMN5/7RziA67FSwyk3C+88+ZOauhdvc4GjoHVZOwJybCxSbEM7cVF4MSnPzM
QNn3BKBWqDfM8YlefN36Y6dkkvGTM4hQYWRru4OPSgHYXOxRJHgQNnH4SY+HeZGgJWYTTeQpbF4/
O7CdXiphnx9AKRLXtSiD56aLiwQFuQs6QmM8BM5XQhoxhrFu6Dv18HMhHmBGmcC+PLrkPjtVLBG/
wBgGXqyJKGc/iRFhuuXvCMq9jzJchUgDKbpH5IkOEgkvMbqv1sbLWz5x+Yhs8c+6ZxJ553A8xYMf
xICg7+ButHrTK68nyJhL04i0CvnJ8ywtDYC/TAhBlb2iivkE1VqmZjB21D8Je0pU88DAhznPvOwy
Zk/GUYs0BcuWm9F8ML9Zwlr6cfDFjTx5WZ/zzYGuMARXYrTFmL4EXx3Xvx9TPx2Q0lXRm5pmm3kl
OjzAyeoI8lIyRuAIcnBmqvNoDq7EjIvlZ6H9HlBeQX5Kpsxrnox/jd8xWQ9m9MZeeMUgb+bUBSsc
Ehn7PSNiL8M5boZ0iPaulu0SaEl0pVfmwvMKQOxAnpGQsEuTH5GHSKLC5KaYefzaQxuTnTtrI31v
YEql4T4NUjENpyZhawFzNb+iK8ujx34I6kRq2E8/FV8pnR4c2nMjkPd8G/y++kJD+7hXr165vjyX
EmE++uLL/nH6dv5hQY7YAD+GARLqX386ivD146ecN4SOvJDZFXtknUPEAkH7pxrlpOZseczqJqBp
bcjBEH0vQHMle9VF8fLMkpCwNdGQqZzz8f65RayIX4pe11fCmunIrLD1bVL7r/24cq5cDxUpHXUf
dg/n0/nSkKRVzOXmu3O46vTfQXY5+8YL6UqHd2eTwxCZKJyl8NFUS0SnIiMh/JBiWHYK4ptucN9W
j06OxKzeqv7lb6cfRPwbUmwItWlQddMdA2BpdqqR1/YFWCF0lMxReCfhvlCBIQGD4pymn1P1kkZ/
PStitpoQxy8CclFViJ5hzMnYuwSJwFgz9ZktgPmktRPrtlC6jPj/4/kVBdcAulARxiIVnEtnQoXk
XHdi5jtRHlRwb+Ys1bzTbPm9X60JkYAR4/S+8L6CVcA3OZlDzMRaVF3Qw7srhUYRUxBSyDeizwxh
Fqm7Z6uXvc+OHVKp8Q9H67EPF88NDskVJPiBFpy8WauJyVObpJiJSaRC8kM146P111yDqc1tiAKO
pSn/x9F5NqmKbWH4F1ElQcJXkqBittX+YrXaTRIBEQF//Xn2qZk7M/dUB5Ud1nrXG+CHg7/62gnP
9dS+aqcNaM02RZTXQi2h1plXlxEp1rmngJIvMiYOH84TmpMffbCVP6BKxiKcH2AdfziDgLUeVLw3
3sfzmmHmQqfjGURBSM3IPJtr2sGhHknSUoPGk+Kpl6CVptOi8KfgbaHdqA+Pi9cdUwAzEAc8w5TN
T34+TEI1DLO0jH0m7P1z2Jb57E5SLztnwOCi8ofce2PTnWwz1FjGtEa09cLQb/gCwYQwc5ccHbIh
5kyQXtA8rRT6T2VZzmv8GwnZra+MCzn4uUc+6AEYgpU0ivDb4tsZ1fq0pxn+G/H2ucDUSXHsuVMh
YqNnesegYG/Aoic2WT6RoF8mdeeCpKK0QAhk3xOh3QeN1F9z8EAcNMEBrEDHFwBRvgAyEXzemFoA
lIsYS2unM/x+EBR2jjj5fOgfcLfR8jrQv7wEPhY2HTC17m5VBSP6TFwTiTxnChEYM+KN8LSb/8dO
K6aIYf2DICW54cBoS5wpDKdi6l7o18BWN8E3Au+NUak5fHh95Q57rB4/EJOYr5KZzBERJCdAm9Eo
/P/q9QnIqjosRoR0A0r8odEx4dUiIcY0C+6RMCi1+AVpiBLrSfUZ05JKHq4kyRGwWENc0EQq1lum
q7DoeUOPVYnrMTZcn5nCRVDzPz54zlpcvloX1qSo/jFEnjxIVInwVQ7SSZMSO0sRwwFESMMMMdKU
j1VAxgL+1X646FCf3ufddPRdBnUAs5bjilEEbbfu1rS8x2zHhjCYvE8fGIHIjyWbHLdeEHIsHBhI
00eCXN3D8daYI0t5+kz84SlwsUbgzYVXDuC1eJdcq5URjAPS3Bd3CKfCrKIHBDyMtqMlxQU1xuKJ
p3PKGkfkkDp0lVM4yG+wN4L+GO3L64wskpDPF6kLpUbn9j/croAMjKg9HOrj7/4waIvnf6Lve9oc
9eWIDNUSSi/A/kylyJ0RODSBpvbJtqM6HG7Z4SmSdpkoLx9bHdkIZTxu8doELOKrMEWRE2b4UXAA
qV/9nwGODsD1dQdwqXaj4wNe6K5mrIjH28qc8FkC6/XVsk2Qu/Q7HsRHcZq1GrwIL4Zcuy8Vn22V
/+orY3NHqkhW8PtQ0FJMcOiCaCRc9gGGzrgx249PqI4m5xi9wwh2nElDyoVPgslaQV5ebLLCJwHz
Tv/8hfHjWqY/GxP0+SQL06/Z/xHpIKPTsBo9PX1nLd6Y8bj8XVKFzcsNAxbYIl/N1EAhBgsH5I2p
HfhcD8HU3YtE+GbKTEaaaffJ42pte+Vm6UH+97iazCsOfYd5TPKLwZBGIgXpmjS4PCuIfkzTYBp+
D2NMBKgjwFCfXAtvnwmDuN6Nrbq9vzAq+d9Xqcdsf9/DTwFtT7KZHtsNtlChtDLLQGFDL5UZzmVL
tF8rlRN5U/v1MmMGf8bKVa2g3toG9Gaw3YkuCEA1QX+g5cSqPQGUmPCsiFMiS25gPIDhnhbA3Hww
ay9DjH20dhnLR7iJ3UBpzLAJZ39QeqfrbbOem0gtGU0gJCV2odrg1olYBbpgYrcZylpoHQQ0Y2Y3
/NVJ+ITu83KEI6Y1zYfweWpL742ngE4J9EItNNoqpkuIncn0i9Qa8p/iRadO9Z97Hby25xU+bQd1
MZyU3UGiN9N2z43qwXSDbE7RDdXCMU9aSHtYbLF8SpcP7Gj7RYdjj2Lzz4xaE5e8Hc5m6oj4qu0A
7ALWZaLgcmFkA8BQSkHXFx3n9T1VgaHIwA1xt4OXa82Qe1mAFN+fWQHjAz4+ZN4O/4cG7fkoYNSp
+fyiFIkn6hwcg2BSnYSTYf9lXrOFvqQEhbgw13ecjuzw/vK60P50nYPmMYW13gFJC8/Gn8Ry25sF
9VtbNpadDNzLf4QNLsyWrmA4Vn/SntcGVRVTgG17LVnS0WOGYBc47B2AgtKcRK9LGsVRd1J0b7I4
UzWBPslUjPlcUz32PQ0KlOmE2a+1vsOOG2PbLshrjnYLten4+piPJV/MqdAQmqZz/tBB0PcySv2c
MLvnQMQ1gfMLEIYLm3k36OYdN54YY7hlDnqCA7vhot7LpdWI+RVjEHWnLZqD4QprfhTNye45bxtf
geICTb49kpAKZSphgE/Ta07MxKFglGC9NQFOwHe/NlxCXLXyqwA8hGCKHH35uRZ4i0N3/2sQw2A+
ZZ1DjTjrrQ5WROPDJPztUdb2KyOxhcc0l+B8TPgygPY7fK9GGNUj0SymHZTTG2mMmxqHB4xJMcRB
9Y3nD6MAc5FFjwH/XhqbTSWFxUHfwKHnqh2DawwYEi81NFhrtCpr64Z5EmpmT5vIR8SZHynSMTAp
ZyVy4DFBuDj/TXohl33yNH15KfkMxtXVaAKVjpHX4AhXNAUx0c4YVs/reMduz9YjiqrEDmK4uFw6
npXY8WN2VO1tiVMqbaLMSxHzKhiJIjQOFSL1DBPzG4JdaDzz3TLzTWaBaJgoPAMcUHDRaDbNT8wA
DmSm3cgWU0f5aOR++4WDMi7qzE9w2mDWCWr3CqlCRaYT8h8yS2tPWaiyb+4x8YYC74HIFoK6l38T
yAJ5gHmYCdPoOwYjap1xNpcZrLc88ZQxNR+og6zIeYWaECmOtzonYLOlWqDOZghIPzqwAFXYd/Gk
vcYThE/MXtBbzV+YswH88YKESBreHQ0qfJvZ+bTiIr6ewSRAbphDuQBvCA9BArldvyzyd98hnJ0m
4oIx4RiJSEWgtioAa8Y6+nGTrgwGYwaww5I2giuTUkHgI4czY5WYR/BcfxQXl0fmGIgnSUwFFQKo
wLZkYtJhLpppNe8iiEzMyUdRPJOWHWFpDiZoT8Z48DRdiQoHy2FGkOQML4u9ueuMyTvxu1U5T4/J
JvnCYw3yeYhaCDyPVrb+1Qmses7adDLgsnOSg67HbC78YBIqbVJqItJQRrrTqrM6n+SYEp1nVunW
+x3ximRzHx4QNTyW9jskcuAZKTqiRePAG4V0TnlYuZXIXO/iUK/no4gLvrJzOUSDbvwnab9mpbqQ
1bDJXB09vOxnMF44vjFAfjp3LcwgaGMziZDq9WMG0GlgxrwgdGS/xZbmK9SXJ5OmocUscHp4Aw5M
2eOotGmSqjnLnMH8tN9tqC4cqViVDEjhZAqhS4pjjsXJUpoMZs8TfDWYzgH9L/trXnB7hzomjQtT
KFxFfkJDLkz+y0zgE1SKh6/EKLt+rJ3ChHMcvCtXyChgCh4p51Ib4xudwdA0I+VjQrXJiyn+uNzP
wnFRw3f3vigH7llrrreLFzMK5tFTzLuKrQx1tyXnXYdZTHXPoUYxeiXqe0KvWKLjBcEoeHbxtGBx
oGbgGXxcNtaTIZh0MiS20YNkzwhd7pQJQ4m2k9v7h1MNWQ3OTvfliBwTNmY+kUwBlWAZtWG+cpSA
kwkUQFIOwukpMTUtEqRVz45vfvg0PkLObR3FINrsBJTOhoTq3WHPM3jIPQEniDl57x7bvnHGyB6g
zUkEWnIO7FkZdjmzVurqfbWWwrKK50+8Oa+7hLEhn9eZ+V2Z0/ztJs9pAcktxQ8XTgLRHlyUgsTQ
TeLcoyYw0HU8vTNFGDJYGZ/2F3U4jJKTRFxsvRgnYNjf2GziKjeXkENctd/MFMWxdGBzsk7l5HIv
cZCJV/L5cm58DL6H/ci7G7cHMv0uOfY62JbqlhUIELU+MfaFqzMhLn+yG1Hj0rlA7Ok3edhwVWtk
8KU46PEyTpU670bC/AMeAAl10DQ+L2Ha0xqI4DGHGQXCrSY16Nzv0Dl/lPEMCAtqI3RRvJdQKcau
irZVDsaKS8g69EHriOPIl4YTIUMY8He2FZxSVhXqiBf5T/Uapz8kSDitY6lkSW6JcBqhNUuvcTMS
EC1htEhPsHwhq7w7KvT1PzEOxymiNGb9Z4E+vkkdQV1EEfcC6QCmjaEnNnb+IrHsjbecxztuHoSt
PG/W2OvbqTpsua7lEQALuk7D5/2BbKnPnYR6/7l+n3/6ZKNBB4G3x/0shOAfJkHB6D5pqGqhLbJB
qveEAN5kmFnwIHEnHURVChSRx352ZKWxulhE0KR7jJRDjYgb2aOkZgSu/q9lNrm20EhqjgNNE8dM
RovqGZuKsJockS3sXhBT4nWfHkg0i0joHs12SbRbkQSPMii6QC6DFxQlwnXTAO/j2nnTlY6+YKAX
fUCDyQzETffndNYiQdExw86jHHEVFnyXkoEgKGNWBYxJ5Ecw3sDyZK4H75ISArcV4FeAVeSo2bS7
mjwRukMdQrgeSLX/GNya4gBLrY3uYiIepjDKSHThQjf9V/C8jLKVRBSwggtJsVFlL/FbajFs5hnJ
Sd+t32+SP7pVThZEn+kcEbPxp/7lt9MJ+IGBYA8HmWQUhf7vw9i+tKPj96WJlB2kb7/cQAcViA8D
FMbRujfN7SMVE7PVB5kJ1OHxVEHMjGcc6DxzE9gpFwN2dOaMgEkLLwGuRZwMzpXxSMrruxAyMWrb
+4akAlwYMX1Gr/Bx7t1eiI6JWJqcpP17mvElHMQf5IXvNf49MprvdFXhTMKZd8F0V0vgcuH0i1Bv
WGh1oCJHTNP5HYNG4Qsv/4xfK47ZCLcvwXxnRUv9Ynh85Y+ZzEETAe3QK4MO59CyCsHH50o3Qr0x
MC3eEuH72Y4sl0jfa4L/K1X5H+4c1eoNTRqaL8gZ+dc0GqmfmCJWk5u8WI+DmD6dv5qF4tUL+ryo
1QkPPkoYVXy8XNvJ0jTeiPDo8ZVPWzr7N3pFYoU2aJudwSBzFO83rA8Ga/FIvA/m4VuqFnZevsC/
y4BJYTWeieoSMk+1ytpJpULJRw8+evqQHBhCEsiNTvu1yc8HF88K5RMVXyhFMmWuwAsj3PqSZ45g
N97nsM6gNWweFvaQAm1u8Rv7hEr/fc62494n77jXg4yKJqa4yRFPQWfm+ybZpNKId5lpG5VZsDIr
P6K3I5SEKxtC7EkmlcAdJtQcFOxvH3sru34EEjeA4LzlFj5ZNRQHeZIL1YR5n0Bj6/6Kj1ecF28j
SCHOX9unDUEDKgHFuF9KW06hh/D2KJCeSlPuKAhXOkZv+QN/IehZvP5iEeW6b4HrA25y70Rs7oMc
T0WZOmCmfTovOf9s44cMjIv6Yy6H1XiRgkokAKVITZGmvqHKbJ8Fs7NPEp1B+4HA08kHUTRzswwG
azVp29UDj0lqowi73oFeUaRrgDR3E2jJkLbhTyPONomrXsKzVUDg7kTMPRi9/tyLg8XqGYbZ28LC
8GRKkTJaNIicmK1Zl6KdFk2IMcLP544y9omdGY4mpksHpyM1hJCQfkk3oG7loh+Uzn88pmMNByCf
XhhNsGb6Bd4M7azMydL+IUjjrRKJYY+MadLsNeMbDH2I54RnUAYm+Ltf0o+ry141THRu5S4szbXB
5AKqa9rZL2kDPqCVGGSicJwJVYnyp+0RRULcmnWV3+ULSdmPkctUmw9gAm8FPyR4EmSUVeHAmHnk
EUuFhVtuIhkm2breWE00vL5yMEZrpgrrGg533DZPZMa3j21W7NPX9UlWLgxx0NFyU2gnHRpf9WcY
m+7nBVOCzrpGA4VwLl6P1fnw+R6nm2zFNTs6Q7UQaik6NH7haKouYbMHPMGgZoB+UKLRusB4I+jg
H1y1Cem9i1EEExSjm/u01P3XnHpQ4LkNY5nYqyNSeeMASiLD1dcKFz88rNhDRH6zwcCen1d9SpPC
SPVLKEPuq4ab0jbuzrubScpcxrYy+GAJIixWrRViKtyomWWDtf11zPcBvr8fSz0OxrIwKVJOv9Fn
M5zS3/r3Tcbzaw5hFCKJKH+1BPAYxuTrqEmeqawVOmPy06l4NphrGQyFjpQJ7KIxFplbS8HpT/bH
cxl87e4BN3KIpxt+LxO7L3o+oHjnvHEbQWR770gxeRN3cQe3cyGRwzJYQVAOztR0BQQmmG7UJRO9
IwbTQmNFP3TfMRLylYvQ4wi6J34Ga7MTMlhm1R83Xuj7Y0SHIfgUyGGOPAoEGfMKMB2cHp8+fWbx
BwDxaz3lieTzMzba1YLc2kRxR3+DPKFPk7rZU7t1WJAAtT9++5bES3WOmZD+WT5oR6jcIWTWlXDt
00D/rwbiNMSPdDfkXhfPKxI5s5gYVw5QiaONwybmEVNs1WvETfnrAoaMC3zLqBwPAFBxQedoRhEH
MAq2Bk9tbM/Uxst/2r8PAT40wmCJT4qgcMQ8/RzUlXNmcD8lkc/WbyiLAw7id7Vu4b6Op+fEzxi8
0vlGONHWONSJ9nzDN32uowVZ8viZNziRbAeS98IW9ttvMokPY6GwaW0oVZiIO/KS20uFh3bmjtau
GIXBF9a8BPgg4Br5Kr8oyH0CYaCCroX46D2/38Aw094e9cJnuH8EPBR81OCbHPpAORGgm6vUnCNE
qMxQfUoiBlF9eKE3wGlpIdOtVXC2yLoKdDz18N0/MWCPbbhl7T5r8Hgip8EdFizMFpv53peYJi5S
rr09PJR5faMewCTz7SRA49QtUyyiqy8TN++nr72c8QI+FHwBHZ0wM9WvthORKRcZG1d00N0GwU0L
0f1CPfYRjgRRNWy6lbpm/t21tjyI2emTz7D37n/4WrRo+RNXdqa6nylhMsBSMCZM0b6eXoW6U/5K
/sbNDxWb+afdNx1epxt1ELpoCqYiwdccsBPz6QgpMys3uz6GeUzQL/OSeJiiD2bYx4f9uK8/8Buh
wsHCKxcirp0sp0BEQueYoDEWFZngQlte3SgjDgw575avKrBySzpCvs10xwe4SbOi2sf4/qoBP1K1
dnG7bGhT1X2N5TqUfvh1DCjUC7aZ+QuNFVI59ouC1eczpP5QvsYo8RFlf2AK1RZvkcwbX0ZvR8Oy
KcEHeVlUt5zau/eFGKP+gOh6j8mR2U8GFDhVGE85bMwVvkKQVJQzbJaT9HZzeU7ZdiWBpEZa98ON
B/6W4tEOGx8ODbSUuzceeWkktb4MtTyQly9/7a5T12AAO08rr7TIdrrQIssqx8p4+zRCcLgXJ8Bg
v4/dohHpI0Ppv0Fk5Hzdlj8I5cmx5MOmuqWqa+Npq7mMTROukdI1KoxF/0YNx2sFRDcOtS4wtOAJ
YHMedk3xVUdMYpBlHSDHYA50PF9MgiXA7mGDYLADAvxbfpNS/o1E4M29+M0og4EOzBWTz3UCpoRf
KeFCjeLX6P4BOZJgRGeOSR/TupH9urzefprDNB64ElRGNaw8PBZqvJ84UVIbP0QNU7P18wpCLK9G
nJwAkjIZWGG6LGUHe38miYEGOWqvAXY+7BTLDi5yxR9dnrW9zf0KFtmML4KrrywwBYdNFhsYLOtY
JTG4sIZbfp/JJuEmh16FiQtvEB/3x9okCJlzoWfzN4R9rR47ei+L4ZWyaUhlHAMq4ImDIM1nvSY3
HUgSESdaMdLoPQU1LxlPEh4raCNg+NHufMbUCE6NlVM9oZ+6Y+ZSwotX9lkRKeUPVv5576kNRDUB
M4I9mzeoP8zXJvrc8LIDM+zylwQaDT7Xf0xLbReEpQMLEUMiorW9dm1OcTicbylUuKP9M2jmBP6Q
mIIfmwnR5jPG6jPZmiknPBhx3eqXeeZJ4+mndOXKy/TvHOTGe+EQDXv6feLR5ZBHL9ZG4oRlxa+Y
lLyKY3U+6ewLDStQc3yejrrwQX7IeJEUUQ10Fvfr6jXLao//aEhnZf42TCVrZ9CiIQ3OZ8zbKebj
aSMfC1yjPRkiJTmIeG4looMD8wBcOWTZ6al4A8UQbgU53gHgXsaqwOciy09x+vdSLwN3b7PimMRB
GVLdyx9nGwkbCWn/gLMZr+g0PpgfdSRIOKxAtuX/UKUFo0HeoHJIcanQXAPwB0vUYUqTOYFi6+o0
i8TxYjA04P21QM41+ONJ+5oQmSIpYQPfAL4erpk3hosA0xQSsAEbr4TeZU1yzaFMfZzB+CTOGDQJ
dPLUDjo/ETYEjuaWh9NASLENqEAHgx4vhzcG68K5P72m9l+koyyAPAskcuXPI+yPDSvzGdY4u33d
jxkQ7WuRXuCMANkyQXYJtxPZ6qgaBlt6ooJGE47jEoN0TIz5vUxVOWITyXmiES/g62EdUAXZfQl6
w6dWkQz4BT1H2fJRwCFhO39m/wHJ1yypsGkc40EXgEgSpjUI8kV2iUlqGY9g8Uws/JSgZ1GlJzYz
oidbP+Ld2k53o+9kGI5fKvcImBPEB6Gd5aRoIH7Bp7zA3ICyD73Li1FS0gWI59JqC5xhV/VVMX9a
A+MXKMtU4j/qx/HgIbYQ3aHrvMAMG1zq9ha5apAkYMXGQdLPLWzUsM44SIP7xAX2/dmw5cAzH+dZ
HLGWdJj1e/MdJqlflfTUwmLkqbLTm9l5ZbUrdtPngpuxrx7MFT8VI1l43TjjbB/NYVwckTLF9wWv
3ro8lxiUMrOe5UHS2YRTc2sgbp0b0Mk32s3qrgU4DTxmCtOTThADfIDqp+cuT8GJiJNwyuSvyfFV
3GIobJCzMsnJZuVJ6Xhw1Mm04AoJEEVpgLidbuf5LR4zv4InYNJrH87W/I4g2ZGgCkPSIRHvvY1h
6YNaKmH9XFWcWQjPn6cKyJc+oFRa+6XCQzeB9O6H+5thlLob0MUwoP/Jjn73S0zom3HkzDzxtAFG
qMBwZ8OCIDvgNAKKuG8EkWZnCA3sCI0joGNaY93Yk7turE1WkLyXzjPYN+nnyIfRY0y5+ZDsix9N
3U9Gq+TCuNZiUpPhHOSm3Tp9bO4Umm32JbfQ9ei2yk22fZWEjH3HXWiehHq03movt3ktVdNvHlhx
ArmPVzl+xf6dKbsWKt0605bPbPm2Tmky5R6k+upKP99zhmLHskRtjNcKqPFaIlppy7dyuzi0JmfC
agBouIdwIwCcJEuY+dhWJW1iW5JJ1vk7xRMqMAHQpHC7+BDA9emvgoSO5FoE1kWHu0e42LOa5trW
0MSJp+t2djVP8Z4ddcaQhYSo9SfA8qCEt/IJ6onI0maSxWyVuzjA9AU1A3+BuBAPAMUUCGfBXxtz
junxxHD6NYIjnh+EfT4QhAY4peApM6VSJlAZSvdJ/npstLNdrYVjvur1kVXNsSwRh3Tw+epu6a5a
JIbT7WKGI/pM72YjeCVnT52c3kjlX7AOH989UCPRa4jdIRwxkcRhbd+MmOp69yg9jFXP5DM81KTT
Do9AS5d0/jUCVLizEffu6DDky7e+OFMNPnZJiv/Yn4xVFnZVqmuw7HD3GEnTfCUJdydoq8hQB7sy
jmPMrDw8lGD5oS21mDTTJu0FVrD6LNSp0cP3YewcmDWuEnA/VgZrFt5kDROjgVc4LXAK5eaZUEVk
ox8DixgqPapVCiT94TNnMdOLRuAZ/MUJ9+IbvjarOzzfFOY9e8aoULUcWH4Ru89CY3Uojo0LXx5Y
NWcw5+XzAg3h3wd9yxWbkezu6ZBgxNBEREcw1Ef2wYWAlF1GzuvccMi46lHLqXfH+KGEfRuB4eSX
EZlozLTAPRb3SXkhQRUPI+9/XglrZd9XjgrMDkEAnuz0vyxeYmylVTbODfdLvyn3ZA7CgJNHHrng
9B0A8UguKIZxd/arEZqOFnESMspiMe6uD+nYK4Guz/UQ1+1acwdKj4zOJ0eqmbAt8wV2QcsX9eEb
s6F09oLsT/evvq8FDuA5dAbLMXdU8pzsKFn6OfPB7n36IEnG03mmkKjWZW5WglUv3tW0kzZnKWjp
l2FmdbrzSn2GesQuPZwuFVoCVXhzGYQSoi9+42cB8/C+tpIgfTjZsMfLnEhVWu8VpRCtfhOCFBnR
cONpNthj0Os0sydTPKxr7PRIzk+NbQBEEUgH91UBY7edxcSoY+4MzQqU/gQjodYXuDBSP6gz6+w+
t9JrJlR9SEPs9iSPZ32/IWjtIHEa/Gel0y5lF4MPtQiBsV/9nP1WXRTOw4PZUQJMKtkZHvM4yiCG
jOwk3dXayiREUVky6Kda4YUehDeNxbDSfApT7gpfyDOcXGiFiIPguPUIbVZCro+WGHwTAWU4nJD8
43uT2m8MX/76DX7wHYIu4TIIZG5suJqJ+cBt1ZwCP4e0oLgXHDhUyDL6kZLNc6UeRj/Fj3p38h9Q
+TyAeQN3P7QuO7Cw5pehlRowiJqRioHrhxR0kJeq8L5qN/HgjvbccpCy35eHwJfNGyuBjxAHz3qS
rsGOoUUjanoeLAgAM7E+aXEDXit/P0qXlg4AA8SY2vdj2L8YeAAggmnDwDpqyL8Gcnh3nyNMYSgO
qBuUyLi9317+QcfMtNFWBA424KaFFSl6lQB3pskg/pXtO7s8QCX7m72r6An/bC/NYuPESE6LirOn
RzSZGs40uYFbJuZFwghGqN+EIevO74PQD3UN4QEJKSWBAAENKRLlD4wxqmD0a7vMpQgVhiPcAVG4
DNkjv1jLclFp/DVnfPDAl5bh3fkEa8DuL/Qw9be2YlTwvWujHX8YYJWAlSQwBW5a3C072kVsRYTw
VFwdmH288T20E1wQSdaALlB7uI4tMYn+T9gHcQRFmxWUwCw2V8shw3KHHRveznP+/YDfd3lvd4wZ
a4fHKLQiRuW+mf33s5Q3mQa1zWi9QGfPeA7qM7TT7KR9sQz9dqLQQJN6Y/8l0y2GUfdvHpRmB1Pr
9LfWKCGpvDKPsJ9b2fqzm0vzmokQnwg/EtJNQTr5WgmLezhRTg5qQjul7KcBgKskcj0rp96+2GfQ
grDOSnSXpDO/2m/vkwHauL0GrbHXYzCXKLqMZ8sowi4GrQisODBenoUA8P4kV0QyvybjnuCKgM7I
Kene2NtbqveH/Vf4D2+K4xDDKeg8jvdep+Adzg9eJIhoGTB605/OumDyXjuZ3cKR0C8j2yHL2eOS
p3diuOd3FD/u9IUfsfP45jM3Qgje8DnGRLQj8kcEH5M2od0DMM5jk4kSvRsty3tQj8IxFo6TbrBd
lVMLDPL08luYDdFnxSc0Wf89nDWHN0yS6EnuzKFyNC2onJJGyCTLkTwxMqGZLvNeyCkrl3Fnk9X8
7PF2klyVLozktDctGP7+l/6Nfd8JqwnePgcoeXhMpfcsDqghGJiN+erkmsHm0df3d/BJIU2F3C5Y
Wp8D+F6ylx4e/eRueOkTUsi6xvFnziy7uOCctLDQmkxGZ2dcbKoM602npzLtnOoxz7C9YBMuWnhf
7LoHpyIM+AwY0SvzaPxyYsSfaPCp+6z567xJHwCuk17+1Tuci6VrKe8zLEpkVFy8e3WiNKvcxHqJ
FUZWHHJCuDU1ETjrTEGgEMLigd6Kw/3dzeBbEeUXF7BEcAJc5XtlD0hVuDJ49AoreVDGCuiyXH7g
yvdYQsF2ZobzMgJpyVQy7ACLH/A6HX4Hc3757g9frzN6xbMErkuaAzd1yEopfInejwVkuATLmQbm
FsVoZQLtFnjWcdYSAui/WmilEI4USFr5M1Bi9/lYKSMSkPCHoODOUqL+gnfDPHEIm3MwPh+lLOpZ
G6IK7LtrD/MG6zu4WokhzhwNHWA/KVmCLDntGyCuYh56N08JZWccvNSAgehr1qfLXsUwhTkOWbWL
4rFpaIWL+0Xjwcgzal8uQOP9iwTpHRYSwlWqGbazFhoFx05e7/Vq/7xHgrhJ/g68JBNFDPlaiIIp
gQukoltOwQN1km2Mo7vOUSPNyt+lbcYBXQ5dGMaQ5xUNgenvOMe+tXIeT3k2EL3v+W7XSn/Cn5BW
hi/tAk5KpqCibuZqwgsL4zEO0W36nSx9Pzw/vzkMV1gkwh0OwRRA/KkVvkj0wGrZD0M+JBTvu/Np
JzIBeFDiMKPx5yeeVz7Ku0gcthCOBUOU6h1Bu0+1vqNFiHEvBH+lpd/1gYwbzjL9hucKfujA6H2+
Vy1VL+8ZM8A7MAQJrRl2zvw0PCU5vj8z7jn0ubMH2RDDXCY9jjZu+kJEtn7iZZ658oUCAceK+1o+
jMvgDnzLZcgE5r6ljVjTGNROqAbFGrkuFzZ5POBsJGPMsyVccRQ4Qpz9mdUR/1/8MubXmcBhhD9j
7N23zD5++aIZu29kh7xqfweKyWv25BnEbAEG85nsdngX8J/8IvFB8A/jwmWDGvYbeCLi55WOxZue
wHtm6/K6Kd7AqXl/9jLDDuIDeMWVJFwsK5MvxqSI78zhoogvayKOSt6NuAlrR337HTjLd6UFafKX
emwkyHDiR97/Zx9PcZoDQimdt3BMqgThofAsX/v6YEXsLPPZBR8iaGjAsZTAXL7DIrs2/EryjkMT
G0M/3IkXNr6gkow2FtepeMKqi5OZcPXi9zCOvESVEDb4RsDFDG0frBQFAx/adHfBhIDFMYX347Nf
En+z7HeXu6vslzFR4XNK/1WBGSkUltnOTJ3LDl1R+Gt20zgSP6LYgwosNvlUnbVcMr/cJJN4GnJd
i+VUCxIWtUBjf4+Ppb3k+SJSLTp7hfIYEijKypYn0v/ngsaTbnUlfnY13K7DaehsY4ESRYKMieFP
6m+I09B5Gvn3DgIt5B7+KRgM/Pyw2YPHsnPKqHAu4fuyY0dSxnZivENpQydZeb9nlz9jHkDtsgyL
PQ8o4JshNRG2HLJh+D5+yI7Nz1rQ7I1SomxnDQl8P4aUj2QFofCbRYzXf9rteCO/G1hiIOCHy/nr
kgbfDKwuBqKUbCvktyE/JVyCWYufuIRp8P/3hizkhD0Uf8vEtpCqyNxcZnYHI+VXFDrscg3rOvtx
kSGIBP1mWGJ++oQQAbCuWu7j8uDc/RWCSo6wVBzGLF+x7vnkKb12Z80NkYkl9oYXEVEJwz9m6+Fn
pfLa+SL4/uLZs5y4U5HlDFP8Ug6gIzjO8kDRQACTBS+Eb1cmKJO5B/DqoKPh5aTO6IkkhOq5FdOL
s12efnTmJLZluDSfHVTyOBpkSDF7wHdTKh3qVqfO8f5dkzDcJqtzCemsR2FSeglOGcZXVczi0cyo
Z+2p4M+VNnhgAEVzeTd2xbh25XQHbMJn8QGvOBUw/wPt1EgBrdeYaGDy0pwRG2r8nbjMf+T68A50
DK7CEQUSIZ3g3Hk0ancWKPKAWPK1KJ/fTFztYbwCdBvKuZEuwWefZ2ZVBHs4Ow4NnrqoBhMU1qxe
1iqeNNS8iPNn9uXM7u0P8BmFLD7zJQTcToONI7gue3XDuRxyJYEneatReDgA6/sLD3t/uyJScNlu
U4xGqQZhL9mElopREwcAHyGTIWP2U+Hb+d6MCLTdAqVSzwUBdw4QrQxNHit01BcUnepKvZGVsIfC
OktwP13/xduA45mhlMiPou69CYrr2fnbft5Rc48+0K9vuF38B1yIyvh+zSNopmxCZ9PJIAKbxm/d
FcaAokWGUsubhRyHzV1tH4/Z/AuDT8ogEk7LCw3GzdDcLfZ0RhzC2UWL+F1NKspb67RepxcQFVIf
MSbmlXa24zge7Xgj2dpNLb1r65Ov5dXzxWLaL57fA+JhsIyygKU2axr3RXxdORGjAHX+2PzoQUns
YbFEo7yeYRkijHckPFq8qUGiE2zxPVmCFM/DbEvSuftndPZtvCrPLrUWtw/9eZDRoashikEjEWyg
BxRrFKNIeqFi4csTp6H4FxpZd33T6Uu/rBTZVx38/QULb6LcutWHsZ8I+5Ja0lZf6AfHU7ibNPHV
94pljR9C76AYdSr0Gwxs5/IaKMxZSdYMTOQshQ8yO0n9fATMdTfZ2VWwqQcqIXoKGO6CNJyeFOD6
ZCHGYtATHcLQt+yIWpVCgJObo7NbLNs9S/HNl4chxiIcjbW3u28zHz+PQJy4BTd6RdxATROOCbHk
7MIxdQk1jH2n55Y5K2nJOPTFHA5+CecXO2eEfVPF91Jhkgot28tm0lICiPQ87kKuWYC9KTYUwGmw
MfEdXG7y35BqIiarCxI0Hz5doSASwdjkq/3mN4a12cDkHAlAsJ4y0c09CL31b0NoJ++i4NBlmgnl
MjoKPwNVeNyIiCTdcPt+hvv3rrZFsnJ0jip4CdcUotJUZSEmzMm/YULymeBbBNsT4RYceReSKyP7
obGX0Yh4UHM0UYleIUlleaQR4epB8abYS1/jBo4x9NhxJ4h6YieOvNTuJj6WV8caHgTWNzt8bWCG
Mb8AlflH0pktK4psYfiJjFAQkVuSWUQF5xtC3QrOCijg0/eX1dHnRFdXlVsFMnOt9U/jnj6jQmTP
LfBW3Hz3cTPiNsiCqbd/s1Mw5OHB5v9c8cifkK1xx3nBjzkwuFzUYNb8ebW5PRAzmU97lywkYcZw
mND3jx9E7b4EuzBGssAZYBxh4ExrQIubefurt0e3yune8+bp2/SPzAHkEuXMqjlg2PJRYVGOJdls
7lO9uLHcgngIAYiwjSYaDPwMlu6b0QVyZEbLXLTWhOQANK+uspxviSv1PDPn0kyT8vmNFj+zY+ox
jlSHZ6Nfs0UM57FmhxsOgZN42LsquiMFWndAhzCOKYkrgT8ADfJuDzCPgMjbOiS15NQ2lfvu2/d+
3L06vQ93orGHt80gW7LjF7nTUbcQsbB8/WuGzhVZjeVyOXkumcCBYEv+NfRXni5qmTOmMzhdgDKa
6W49hmZNtSur6IfD8fcUR3S7r55wY4pmGPcg2hP5/aWtXOqOSe46R86Njl+1MGHkuqE6BOCLOzaz
ty/KqAwzNGtOhY13KTbcpAV2YeTlK/yJUG9y7L5wbap7TrcjpcCUWVizvMVcSlGzn9kxJ/qIxeUa
uGPIOySbB3yMYdjlzou46hWH31jKrmYYh1Yh7P/1miggIow4+ucEfVDEjnt3v/B42fgoIeISWasc
kqDIDz+OMtEXHXgLWiA3Uh4D1e9P6X6gjcXsKlgY8oaU3ybcHESxUOJiWLTPuJTeVRcn/q6OPKN+
niLwYdjUQfipjr8BajXICFb/I+xmuTtz0C457aeY57sfp+043XOIWFWFgmn9ohtJdY/gTaA0REFI
aP1p/ztT0xHqr0816RgW+6Iadzl4uk65OfeOH5xmslAzpr2386U/Kqd6d9HD1auGob3I6MB0NLG5
lX6pyf4dulRb1KxDWbaOkGCYc/Lg98PdBPnRzdxeMfn6IaDpJBgG/xK8ZOMPk52uaw3d8ie2Eyy3
/q2LuDGxwLgK0nuGPTMEVlTmD0yQFBgqSRhWyyEGE1bwT96lmwkhtMRhcEIHuyICatSCIXmXtirF
wWhNlnCRIYHAQiWEkNzjI5ohlgsG/tl7a2jBQEkeyu4Hj02wr8gSfN5bkdXkM6yryeXCc262n8+b
FaDcgjH68QsvHfU0ZC4cnNDXNyuaEiaKfknxfj/ekvlesXHyITFsEGwxf1FZqBC7XonsXOYdcdRF
6dTrAnfLjX4zo9pa/Wbk8vSEGYhmHNDGYn9oteT03ZPWzCZ0QUxLmE0pqyR4b3boi1pqDmJtsCQd
OrvfcgcDEBtM6rsCSd/AtLvrK3kRs+66xBAKL6KbEzbU+RjCI3GSoUFlhfeRjj0nH4clQG3MWcWk
xOonnUVlp+fFQA4WaqvHx9PcmkSmMsC60FHYm/UFomHyskpbI8D76umzhpwzKEltVF8gQ/11/Rxr
ydKM3YcWtBsoMJ27P/yMixXoFK2PBlgijpy+05d9xvsNup5fE7lrRKV1f0JC92/mVyG1xGF+wKPP
us5snHjrsQIc4yk7qRWnl/tZTsv+gqwH08EUcxca2zidvhAWUme7bE9XNNGua+Lj+U4KvpCLhRGJ
flINd4uKJdOEcJBI/yny1lm4fYu935d7l9MX7XKihROMOWw2Nca+3ndPx+bj1ETEHxAW805rmqEQ
+HfHG8zt2LvwmTMkUXzryApN+ma5Uqg9BZrDilMXemOf4bTBVAMR8I4x4wjKe8pQ2k+xn/BVOB+J
SzQdhW9MrdDBt3ZxttsjWAEeUwzqYHMeCcdVKRldJqBwRASnwH3BWDedkg3RIY+Bk2Ahvz5idRVd
HjFCZC2cSRfFPyk2p9GOCtBLbkO7NRN7Yx5c0ATp4fG2DqVlqwLnDRzWZq1ufkwvsW0Xrcb0F6xk
PfxA62ZG93kk7U/xUTpXIkHhamVwcuO/5Daj9FgnIrkJLx97I9LDmY9aCxxbpQEKTirh6xRurnPm
h6Pc7K8S+V6IL80XnLKt91nhMYKbChWUeLjUptvk1PEhVQ5tBUcjAbjKRPa7IMxLFRHh2IydjpfG
DG42QVLqyaaTCQtb2x5+l/F0QL64IChFmwE5gbD1hA1mN1qAuV9FUq9Oyt0kGZ0JrXWqV17WE0Qh
lObshCLQJEMp3AD0rm48KfK8jErcJ0Y7dcFiY55KrPcDEwzS9AjaY1QpvWNxkuhthrjfTWFRcXJA
Vfrj6jAlLmEYWcbT8e5OcMG9fMN6/dmv6IM3G9iFGRknkn5eXF2MZsWpWgxWp67JIJjN0rBmImAW
yV/j6loPuj/GzN3ROTe5fE9rwQT4d4oWwvtbVg+nAvUTT2n7+sW1qbB1bNNsaQY7ux0T1LfgbS9r
2QboX4m8f/zJmgV3wOF49DjQGk1nCiO5r81MesYWBAdONU+MSQMPx19iJrAFkUnRjE7mFJNSbifp
0IZUT20hplHSSV44ZEmYBBTBmjl2JhOa9/l8PKlhqFAgX6YoaH+YSr58BhxjsDP8OCrnti4uJrpF
9R5nrAzKbUnL4lASBXYbBPJ18UgcsB04yEXgSI3a/WPRmcIuTrRX3Mu4LNUieSFUfG3pCrjqn/0M
EGVZ6szbH4eXdUeIC8excvTSzZ7W308eeeQcDpAK52Pw1r2c53cspeJfvc6Sn+QqXkmnygXPbfKj
GlGNNZTCCziNMK1k4FK6YpSFuc/Hvm9eccf9YTNmEDG6rGV2T/7Ap6wz/qxXAzzNpG/YRdC/Xhns
XlbTvvVZw29MffKaVLc6QflyIVfTY928KMnIoLGJlXe9SoiIJmUTXLyAdyPl4SGMDSxe3SxlxyYF
nr0JXqAIRDhY357HQ8nKtBfR2w83X4oDAJFDBm/xGl4YC1xsFNhtZTKBfxxzUy5b5wQZd8ZFQ9AN
6Qo7D+BMIfGAP9rBngAKf4m7zKBfvOl64fhmEcw0euCKiVEfc7iB80O6SXu1buxAOj0gkUBfWkA8
ET19tAnqoTdQrA7cVxjuO4bIv4fNX8Ifwet+MKjKZ/fh4fuwb2BWP7uGfpvbGgwdiMT8UyHnF2VN
Z77aPKQnE3vJO6DDoYrMjpAPZQHIeI+paCYwT0AKKEdacxzW/y8NGwYL0H5g7SDgpMLWk/ua4bUu
UV1cCnWUk93NzbCmxOUkhylzNby6SCsL8YIi0IqlBpgCumpmaxg3oDvmR7Eh1LJZGdMZyUAhMAid
MybY5unJLgtVH8zn4aZxakNtTxIQPI8ty4VdIDO+7Ia5wXWKoiMXD/YqXE1sJAOBd6E6hcBLHsV3
o7P5z5fcmNpMeEmERCz6zInnjRRYy24ULGRHL3MEOnNjeuryOHLasWFkYhHBC54QjzoLaWrFIQun
YRQGPE1o5t0oohUfHLiOq9Q5pn/Hrk8B2RPR0Fl0PbkSMrBYhOz8E+w2MinAJgUWIe5kBoaDL/Ty
9BnxrTKHqEsT8EvB9wLOCsab+fhyBNQBCHTz4DsuxHOuBitotYwkCVGWRl3pBAZYsRQROhuZ59Am
SdB6tTe7iNMpNyNAcj7MYvd/zgMTipLB0OaNMzd5LqdTTUAHP9zWL5RLNSvi6ngcSlEZ8oCkeE2T
AD1++robYEnGNo0LYvQZnRJOCo4Ogs1NbtztCJA0jMBdL2NeIndJ5Ll8WsVT4j8APizS0LAKNCqg
e0gWqbXwFrvP7ZxQo7Bcr7oSju8sZff/C8KMr5J7Nw9xyuw8YSvxBy/7dHVO4jnpvM2g2e04hl5R
sWvef7/S0bv+rTtpHnbF1qdcFz0SFcuDKuGZrjQyIxDx2xvDuRuau1vcd85TXkRCHLuMBromf6/0
+tTen31azNDzZ3dHx15g1O+M03Wxyz2QnQIlIKbv1W7wYKvojaOgwxwQMXKPRGvXeLj3qZaPdc6L
jq0FL5YwrlI4QDp5nP2VfjkvSjOADo+5j8PEkOK6MM9zzV2xCGurABG+xI19/7r9zH0OUAKZKl8L
fduVKLG/AdOabhTBZntxCZYs+vOdYoC3GfwiKhKK9vMUnTtO7Nxwg6WOo0AHQpX/woKlhnGiZK4B
y2Ooc4lKr1PtO8/R9ROUn6BSN6lG+rF54dyx+DdJ1QhgXpFBrTGQjCueV3300HGNoOHACo3NmBYB
gcMTUZjB5aecHnzYc5WvGb03RAxuYNyshpNm+BLtcJ+eabzmujIrwAnxWcPKqqkKIuSS8hyraZI+
Jxjmp2ZgLKOXjL3Rb9aKxEqGX78PnWqYoeWqMOGoEGZVVfgc7vlJLxXVJ67/duf7EZubaau3RHOr
egH+9sMbJreHTDAxYalbB07ZHe8Chbi93BRyP8HLwLbPfgsZe4YmqVqryqZDhd8HoOcaRXBVVJGD
dJjfOHnXzulxxU9nWe9nV9Navzi8jZGMcN3rQ0b7+EpyZuDJQo3FJgOZbE7AN/5HaB6FkY93xs8m
8YAYcLqMIZSraq92pmRtkn7YHXedd+mzXafmb9kBCeGGX8l7LnGVa5Mr5sFvZ8DGieqsQjgpuuaT
VfE63p2E6WNztTtDm8qPjmfISWyWGN4YIUB2y6NPjS+CIA+orZqn07nYZBnjbPEQnFkJ33P2I2m9
w1yBhhI/gi7helj/MsxrnbwZfUqGASY8I3If1KBdGkynEONP6mvCcO7GQAXAGn1F66EzHFjITC5G
jBqp62rfUe8xx6h+o8Swl4jl0GdqE6SigPyfYwGmUAk6A/Sl+AbxHhwbrtNjWoTxhCAy1zKkQdG1
CvFwINwGkNl8GB7UZ7AguIZerpoIiDH5YVoKjxfXEWFwtb5Qa9AHM3ugwQxhKcKELeaXApkdNkFU
6JQnRAKYlEazvm7+UYpZQLU8QJ8T74TcBnXie1/qTsEJ1JnPqKAXCVPYu0OuwYlme6QziulZVGnE
Xtjbq8cEy6pIVBflxWrI+EyWndGQy+vlT0fz7zqPQxemvf/D8pYNDjaFBXTCCN6xBeNbxHrs9ezF
38WinrDFzoz5yXtOC1miBN4sK8WsYwXCDpX5zVyF5InS7l2g+ZrwxwgnDJ4hHlIweszPGhh9B9gV
Q1CUA63hnGmpbJrH+mTMZGTOsAgSCUpUjIGmPiaNkPTBWlyG4NhNTuxNnxQZXEVXAzFBuQxE5d+P
R5AGUDDwmYvjxwe9H6ygplsD88xY7Jq7WLtuF+9k0cGw1/RwRMPI494Ju+0YTQzOFi64NZpLD1u/
jjNIHmZIimLBma11JxlCNDN/2upwRAQjpo3YP/6xVq7rxQ8xEjpsw/9CV4Q5dxdt5g4JrPwBU4ph
vjVwmBc9BXta2nLcX5kmm6r0Nv5F4EP6pvltuhD1cB00giaeGjpyP2qRsOk7BTsYW1c+GL0zl7WH
WIn9iqBJpAJwA1tz8+bhYgSyjr7LL/EYgoxHs6PLeRHMQz+FFSfdwKYZur4aw91f7qi8K9YLz8o9
wF/KV6/Vkf22eFpTjHzoDukixOGrbtG+wI3Yn49nQLkUQJEmtwMkpuFIah0v0v3BicH31RhDSLP/
nH8sNB3IyAsrDDExRDqBkQozmnOfdWEG1BnnjZzbGOz3HXv3np9fE9SRKHmyM7DWHhA4Z6I0XKzb
E1K3j8uwlROS4LDc3Zc/s6Y+oy1GDIJDrSPbGILIzRdhbxdv3e25ys/XzZoHzKe5nnQQNVgAs4qG
dz3kA2z6qC6tz3OE8OlAj/BhGl18mTxK1kbXV7BdRHGVEOsOQX6Jm8BD8tVezKMBb2nvKaTN+Xgt
TcZR9feZiDu/MF2mS9brAgC9MbHiuwznEANAFXtDRkFF8hs5PdOxRs0EHknunvopPd4IXhD7E9Yw
634wHk/uzLslzKk9reeC8CtpdT5WXM1cqvO/+x7C85SiZ5Qks8/qbxCjsA3TI2qQLUjLsGXA/m8a
AacAJddbjPvEzBEF3OdqqRaWZ+ctk0tQrQ6A7sWcUnbiz6ldvFtJOkzwojJAQmpml7A/aenpxG2w
zjiQqMfKuPfZuefXEGoTqqhrcCMQSuMktLt9+zn0NSgtSGrLNZKtgiIvu4uPhRP0pofyDftO3M5Q
xF0DHeeqwlEYBRlA1XnXb8v168Pkx1YO/EHRbvUyPPf/PqWtalwZtKzHZvBCkOU1wVuhxO1ig9YH
jOjNhn3KcoL8Jk2jWC8OYAUi5au3eWLBaUxX3Z6l9yBuHOs6uabB4IkvAupj4M0M/QZ5kEc48nL6
SZpVf5+qeBdZL4PFWPXXU7aXTLe5SMNKGDv6JYy6NznjLnpeLBPSgYeESxwfqs+iAN5hTDOXhMfP
jMZY+O7LW+FTiW0Qlk2iK0fCrMQRGm009IOO+UtF92sPPsxSAUHBK14jUtgJsxcAp/2LfXzwF7oO
E8vjaw+hkqHS/IOJonfUIuXvED9hxknay/F40MWK0d8Ks7QDq32FUAZ1FcYAi2M2NkQVKJNp6mDu
gE2KiI9ZKPk94a/Fqqxi9jOF6ImjJG/3/nqXNk4Jo9388hWUXK9PK0CBLfSn7TLAY9wP+AhAmz98
w26nL+8bFJiE290yuNCCt75GplAR/6rFvRdmKVZlRorc6RbjkpPVs85r9Vhx4wsDGqTF0TOw2kFY
dHhov/MGhbuSX80j5L/pF+KmktQ108n3xdWYCMJcpH229DosoKjBe2A/7yzAHNGV7WDhtd7sBHw5
S2OmJwlzEbZsZl/MPe9un1ZLfD4b5evpt/Xgs2kezMdGqaSYgffMy9pv7mME8cj5HBAxcB8gJv3r
zLFU3g41Zzt5BwzbpMYtfYgXBjnI9vLbDE9N5Bb6a6V3GQ4DmYa2XQkmbLiDuRSBzQH8t7I6cxVu
RM1I7YRQs5YDjpvriWCqbV2G7ECK/Z7TsY9DvF3+8iKRtKV6dkVOAo3NLMfzPszFLGO6aIz4GNk2
Ti3AkwqI4q5Zb1R+ZweREsu6b+WMSrqCa/VAxIHBDrKDryRSmD47UjV0Wt1+ZwFQfIXrLiGJF5v3
UclokzvWsI/356Times1sfrjfNW2IMyxpHICt32BLswJ0BhhBEzGoNGULPTXibFyvsTdAm9Z+Mqo
k8eYEJdm1LgAzN+xsD8heNMGb6WFPEfwxwxXSFlMXJ43C9UWzAq9v1dl/Z1mXY9mcsh5EiyKh8XA
MV1nn4Dcd2a2X3PD8ZFmzFlYU2cv6FLeZI6i+lQ8J3iCsoadZRi1Wf3evsU+nzrTDL4RP2b4NNGy
jm9RarZs/78MS+oDgNEAFQ8RjC4GJ23m9BEJFeICGa+RGGNtf4eMn6xH30P/wzwfNrGL9g3MxuAY
edOiUT3imWCkMBVB6H1sDwnwEvUCfohMFrkLCCGHEA8gMhKAnXWmEJczQlbuKwyT/RcHnK10AXyb
kGTPjTWmAsQTd5oRSKhb4+bA+Gq9RNMLF7YhvCvDAP66RE9degwbMxcxMmEq2JCzf2PAYLa5WD8U
q2HAgt+LMTSJMf6ZlKYgiAx0Cu/XswBXt5MHZSvNFVizhHznY+u2ZubAzA/WF0wOaAun4ng7nl7i
Eoh0tAA/ZLCQnCcnSP3WmHNy+6ycbYehegP20zaz/k0150WCPjUTquafr38TdDecDRVGQFhXoSr9
POx/c3u5mNJpPNXsyxV8QYNuDYYnLkPnSbmNrVpwF+7g4ym4yKa4ZNjI1TksOsdDqNzE6r3WhdEP
BkXwO/vTzq7ViPl9+1UnVLvB1D/PJCuHTPI/gqbd2hhTcw6h/iPZeJtm3P2brup1n4ebY4DZYqih
32YWwPP4MlkABM6/61HYOlfczExSB+5ySP652CwD7hmEc5hq6CmmYH7Q082tEown2siP1SgOV4gp
h5JXyWTHtYNHkNT707tnzzIr+S0WuAn/ifwsNm99z8rR1q0xjio7Q/SN901rvoe738V73V2t65Zt
9P35ZT1StVFRxo1IO9sc34VrP2aWcunNOt0gR6z1td49kp7s6swssSLu9cVmkxnmu4P4hr2lqI4f
Mu9hP3QXGjjZh1uOmHb2w09HJ4UMo2ruOXBkKrCzYRc4/uLyIItuuFi5dXSgQA6ET+nNYTn5tyXN
5+133H06cBfQBhSay64IHRJLa34UBiyNdDBlxYCFSJDj6aqrWLKrgp4MGMBHWGLrbLySBwiV0HIk
uUxyHhFYSqj+H3GnMjE84ZKDyT8F0D+sMykQkpue6+Mj9j8VrBk5/vWIRPdiSbIm7AsUMs1ogn4P
uBmzY40kqml5GbVS68CTdXt6YK+wRdFc3xfzYS3jAny2/y0JHq8gy3gvSYdo9m/BJ+2NPvVYRpiq
oy4QbeCThEApmIDiI+K7OPxmZvtzsCIOR76rZCBdJBdxxOIqLk47BrfHxuv1DbbYflopgxJqNAki
U1R5Z5RXlIixkTuwoJjNXqIOfdZATfyYKtOH08dlB+OBQ9JQA2QBHP6fB5INkeGBXtehEGXvZ7dR
sC9xaziuvAblHixNmhq0efxhRN1MPTxoxTqLDfMaZxDl8TR4DJHxE4ZFO0ylje/AB/+9IoTIgsex
rBOVv1fJAqN5dctLBGp8l47TPCzwVTpe7Kf+3cVIyu7c+SR8FKUfvTmRULdaGfl6OF5MdBmTRPjQ
PLXigWzFsLmbHM/gY8O7rAvQAZ+RMx1B8OQzBwyvUHLoIfQbIzO7N9A3AmG4TrBq040c8vJYbbEz
v0xydg0YwQVYWT/SEXs+dkbGMOCNiDbq0m33UvlxOeNyzR1u7uLfw8tImPEr9IEvux8bEXma8o35
s/ORCVN07MQxV1DKCwC4r9DWLfn8ZRwJnJJnU9LuhphiE8HUs+hDanyjSaKznvZd2ijgZWp2oWpL
ZATx/pRTIhvV2D2bLVw/Hvz9HJ7oeNtkrirP0x5xk84e5zCekem2JZHWXP8kgegHFp01FoALBB9E
PFQIQ+sg655y7T6AyjU+Zib3NPmUpE0gL9CUUbgNuEBxtK1uZlcV75szKHyAcfSL1x5/cFm2Tjp5
UjCDkpNSekvOWoxtbW29SLjMMDNFV2Rsf4KaFYdQzHTgn8eEm1t6aiu634gNm34oJ4LFgw3c7ykz
hofRd4fJMw1eSPub8qYERKK92XXudr91EDA9zIhN9Uc+KO3oVAFD8ll5JGM4knRjspsyJ0PD5KQD
/3OQae54dCJpkDkMxcC5q5QDL9jojL8/QGiid4rC/rpaIvxzaRkkLNBHUDD9Pdz+OU7xHuHMD5GS
9WbVZXVusWgVBsMeHKMkJ6fL89Cx9SgnzaOrTvtTjIcRuhISfKC853+MKcRmuD7/3W4emAVecg7Y
614OpUHecm8Hjp8M8bBgnr2paL83TGV/ZlAEAo0Dfrlesgh6A2b6M906JaRjaHdrc9ttmLeM6zdR
Nv9c/t8AonxXPAJdUzByoW9qHfh26Sok0YZRH4ySE+QcahE5LrFgRxizPkQKvJKY4A8Og8LamPQN
cC4p/TmxHhOjmZQD7/cSq2/hXFWxCsnrMR+8ywlxRSRhgfpQ95YkC2guQZU3irE3pr+iM8a1mG6N
QfrrGqwIuUf3IOpDB2yb6UmCAissZeamG/6KuNNA0xWh/BEbyYJsouEI56JtJYKfvTnP+bjOAQqM
QptWyA6HoByUA8OmISEzLtfFqRGZYj1DmE/Iya3VMOEDwMtkUDFgohqFj9OKF7Y8LasBPTKuThQ2
qf1x1NbLTwq4IJYSzDdKS3N/BB0wmn+dFIxNSIGtTQYdxmNp3LA03+uSQYifXU3Rke81+3518HRo
9zRWZ6f3ZhdrEF8seDDqjmwYpP325+Go49JZCY50Wasq65W+RUpG82VODcoec/WkAI5u9o7vr7ur
L1jh8lc4PfciKz57w1MT5HYhxCaPw7BH7VAxbeENcGjwMJDfZRBx4HkMdz0sSOhlFOlX8oVvgtJt
yjq2AxHMRpoFbC8RwHqEg3JmiQIIfGOu9AXNHD86opvbrGxRewmAIQ/cILruMYaNu9uu+wmWqQCX
KLbBzYPY+YunyuR9kKEStglZdfmizdXNkVe4QQRhw+Q9vdlZhWPZwDM1pin2Hzex9LwS0JmHH4gL
dej0NjZ8RhE0W08RQElhubbO6o752yQMxEzhSCAaXpQjCnVe5cDe2QEaLDcMFliK4d23RVAA9Rfu
zuZB3MLy4YoOk80PAmow+4zOllQFRavqtIm8kz7/Q14+Pjt/padPZ15QjXNwydOfErPSgGWefgTw
KbxlM9WYz1HMWgUxrkuVG0AdNprBFUDDbd6n1a7agUx+S+ftQ4ebd8Psj/9umQtZ+t3i7uPXyijS
DKdMx0g65GHcRK8IxxcdcoG1OhzUu3fouaa/R6IRx4cpm4UNjg/zOmwCNiMB0HpbnNoRfowja/b0
LIbY4G9ABerYtXfCOymGVe5nSbQDDZtm4RfVt+WCzU7sHZ3i6bM6BZGwp6wGK37t5YnJn9umnSSf
Pb6N7uyN5QDcWaBzuwMUFthMXCC0laSG6UK+B0DiSxb1cDJg9ebmIrpFYdhOuPb9iR15gp4UZZOV
COBCeA4wGmBtLPS3KaIovIehvQN54Z5zWVtuByK0YIYXovhTAM1uIrlb7CsoVZXn5jyI0z5tmg3V
g9PmF3wMtlCCSmxSBzb4BYJ9w8dj2AAgBIkqhpDDiR9PqblXCIq/vKSf5GSaULoP5zBcDRV7wz62
ui6EtjlvMpED3EskIopc8OqRx6YacZMqTg+K1AAaHkyXxoQTfoQLbsWfjhnrAj5zPYlIEjNJIGKf
1IROBrZk/cU+gH7o+Obl7tOLUH9bqwHB1CYDL/a069wOCtr5CyvCPs8FbJRfoiUdNksb+5mXyZN4
8qClwc0CSFqF6HvZFCDPzlmX7R8kJ9eGm6DNRyJ4+wvPY/b3slIGUHYv4aqLDdFEkExepvjjVtLM
zpZ90A8fCjkrlV2eqVFAUs/CM6zn/g69FV5A1wtaaxcsvN+Ae1qB2pr01uQT3Wyo/7lnhpdVaH9t
wSwiSC5iVq/g+3zATl4uuwh3aDh5mNzZRXKf4BRNn3wGlTFt4bqDv7j9+ziroRmxmGozWNgsasMl
UUrwCN9E8YBnbYBBk9ADILUL7M20mfHaXSK8m6v5kNztoQFccX67H53xKNJ7MSrJwWKQy7j7sH7M
ofgOaFYHhWR3a4T/JNxNwGZgXmV0r53v4mxV7onFDgWOCQWRyWUuqTsgc6bEZQeAuPxK4V93CD3/
ev+0S9tajkodrshlgaBfE6fHArq7TSuI+ThZlvfR9AKdxuF4i7CC7KKlw2oRfF+jJp/rD3eHRQ8A
VPzWbFBYvesZJ/0tHtF1elPc3m9rwP+2gEwlKvfo9QG/wIXrUH2OzgXW5BO12mvYvUmWe88GRzNO
ZEjBJ2RY3+eY7lrZ5vxXfWJwTK1eNM9TWcxfdOaU+t3rog+hmsURAqgqDthn0fWvuEBiRI4vVFAt
qULIoTYXYGgAPFBzmB4D3gktRV74yRDN+g3zNKyI57mEreASDONrBUYa3FHUcWvOe/ZQmEAPYbEj
pNG/0Oi67+YuY91azJ4vwlM/nCJyH2NPRuBguq7mbqI+a/F1s+BNX+iGm+sM24rpMNQYxW9SVN8S
bqExQjKcjaec2X2CAHcMWTmG2z/3yhbHNdeDXZ9DzPSGcSICdqGvbWNVH9mfNTSrM7MZB/bxFSdO
YA5MU0oYJjilaWQWwoVnnMpefZ9G6cRmc7n6nJR3q8APJVKQsexWBgOfmgqX07WNDEQCH0qrVVbI
RQ34dAYg1i2TQhb2XA4tY6Lgy3bbVu9lizk5Xi2bm7opX5us4AbzZHx3lH+I19FEAhe7UG576PAJ
TCy70bDDPBlL60lb+tWu49Z8fWyKeth9ijZUhl6qsnQHZx4vnDYeVnRFuvtGVMqAeohXxxzYo1eF
fHBq5tzVQN/mKYyNpwTsny3GTOZGv3qDNcgZoP4gBuWScHdsBE+2qjPdvF/pI+2JIBIsnihD/xkO
J8y43tRYppDEYG5i1wECpbrL2lV3uKe8UIj7YTj6w9x+/+iNPw+8nN2onAJtcQUau/1g3zUfGjic
mEq+e4Dkq0+gYWUgztMW/Ek+2e9N8Ig6mgkNRX0egdzTweGmrwfry80rsDgkWIzv3RmMIp1OSALV
2E6qIZ/s2j+lh2ZHNcWvXuomh8xAAQtwr5Ekzn8MYe++/4wXvjHWpw/MdPOq17TkV480CjEhsqMd
lRWTmgIWA2i1SiImuT8kyzyBhl/SJbGHTFDwUXB0qkK+B5ZYnC52Hb4G7KnubUcFIgvNoUr/SHVK
WQ8UjHEJ3NDXw4XboNJMwAq43sUlW8NZ7PJTWydcgWcRR0ltzwgRrbCr1qQSvRUzLe0Mw0isk+ms
eMNbEmbnONyA0KUFCWuXh/1hzq4ORkrrtBj7SROk0qbe6TpdPnYBZYAM1RMcDHHr+tweDtLLT7iF
5vRVobs8kqwEaAP4rZYe+1enRJrA37qmk0KnG1JbMz10ZjjSsd2E+nXVycavZShpkZCo8ugDyf8c
IwSjxLJR/ML+0a3K7g1G98xd1dbAMG9Yvfp8PZt798P7kb9kfvikN+dbxbw+j1YNF+KeTjTKN9rC
J3FMJbr6Q3H1vhDsLHjH6gVXZQwh/AJyc4FWhACUdIwBcXcN/sPfCRnqzOGRPAFGC69XWyzyMw60
fDl+Vafjbrk+D/2LMiNbpY8N4Pu6vQ1GzNUqm3n2x32Ay8nbhantNMdXU+PAhRgWEv/GCifToaGB
UmUwL/0Oba9OCMk8Y3aPOAYwxhhvGN4PyPQYYYF8bZ36w8vDx2NU0ix/YFTbmRZ3CLWYcDjzuYdu
AW8gy+MNL8EilwBl/B8VhQ1Nm2W5/W4dbAjfl5AmrQX94oq0PA4MaC+hUnFgX1f0q3xXpVzX5BDj
k8ZwIn5QmbVEfeO7szLKUGJw4GoGKp5lj/dTm23zGF0yFhwF3oXQ2my3+p4oTBijE7nJxpKNK6z8
rOZHFFpIBQUUUyrwQEcFhGCIDeRr1dX48GbWycji9OQ5HKxhVTpJYkBheHpqwgfLNFuLpbRJVIDl
l0RXJt0/lcCO/tVp7u6VRAojgP+t99efMgDqRo0I1Ijvbhn8avzgrRwDnxaL+ZXqgtjVhwqHHDLW
CsdoPaaT3YYJIbwLFrBtoMHH1rPv4KfE79ChttgIfOVnZQbawS8Xmm6BvZZAhIiU8dML28yisCmv
zvOAvS0nS+fm8hv5xWsndzUulein+N3aHagWRLd6c0YfVosf8hnuk6c8EMkSlSNI3MMTq38e1ZUF
PAbGgZLhh1cmozCwmoubfmcA2D1Q40oywm97MNJn41JCDjq+gan/FC8tNIL/PB0rL9XAx9TcoT7N
jhmag2+M+gaPt8lllpE7lIoMX62zc2VZ+2zKxE80bqOaKiHbG31+dj6jy7iohYq4xvxtslXr9qaD
qBvnr23Ntkcdy/mejtpU3MYtjDfaoeTF7Izls/7G6rGhnokhZZ/5gWdJJcaDRj9W22o8RIVoWPm4
yzGLHfFGnzJsGF9NfaLNh4uS8DktOa/agaWHEN6yPUnzNAo0Il0EhfbAoeEyw0VrnjRrllFyMU62
7qO3h3GDNUsy2ZDKLND15Gz/R9N5LSmOZGH4iRSBDEjcyhu8hxsCKJDDCBByT79f9sTG7PbudFdX
gZAyT/5Wd58unCXZO8c/gMceotFN5sXn/Ixipb8qeaf1nGeANyrR1kVdfe/QEm3MGbaHvVE59BYf
u7xAyrq/kICaKJPA19yGqtZl99cukECv1L8ic+p5tU9G+oroBpr4HOnPaFAD5+gwz+WLmY3P2ir3
n7ulo/x26xtZ8DqoU29W30pyQPQgWeUbbawGX1A4JXFfiOpxeqt+Ov2Mo+KKWK+kgnL9mqWzH2iJ
6kGN93bv1Q+JJUdZ7TtjQEeW/EIKioJHcxuRwOtqTBshoTaEQfRu7w0JttRuLMn58+PbLxymXLgB
hQ3osCFwyr0U1NiHl22UeY9IF3Ic2W1GHJmtvPNqkFrEXkQtgkh0wsv388DLozh6Tb6Q8hMS/8cd
sYwpSQwoJ0R8BffVEC8t0YMg3UTgznTyHWUG2IhdRZfIW+JlVzvyF1CWfTCttZ1JXDRA4fEvU4MP
KO9wkmJo3yfTFWB87f6IBU4NIHz98mQU/EP8S+USc/hXtj6Mx4bJd0aMto3tubx/UCznHSfE0xwA
veo/6pIHX5RA6zTwoL6SLfaS1suoT1k80gn0g4q/SmTmwfwTe+bwk7DTQG893VwyDY4zt26T+d34
fsjTfXYoxKyazQdnTtNhTky+SeJlQhCX2Y6GfQab/rx1WWQIflcyjhzUs2GEQLdC7P5x1acm+5th
aMI2heQomcQzQusWOh+awn6LXpHt8D5JJhxYB1N9bKQjZdlOWWTgrGHEC1IgfYMwPK7XU7LeY5LX
t7JQUiwoANpIu2MIz82yO/+JJDMezXpeFI7y15sORHxmpIYdNkoGNiEdYo7A3iPOh89Nye4FUCJ6
UlMO5MLWRdQnQlLCz4HIEJvq5IVry5JcYLObf3cgb1RM+EOOMbC5W47O8BNszsQgY5uLnYWOBfB9
pU/ATsf6oj9h3ODYAxjQ7gcrjTIzfD8ris7GP5f9j8MPVeg/e4IuR5jFWTw0tx2pmw5dZoNZl98y
F0iA8MMY4WcmI2YiVcF8LQiCsrlTrhoDeDYBIkSfyT9QtmCQietdGaSciwFToMxENTwOp5GgavCq
8NoHNnltQb6mozRq+F2I7EizHzv2lR17DCfzoZNmTjz6uujCnJLWkdV9O+C8ifPCJkjTbS8cbXyu
CtCk9hd78oNZSIR1aX/GCGOWOT0Y3uFrBjMiEtUwD7YXfvyartXqfGRVjQas6+g2CJNYQWKukJ5p
1GLAUXS+TjtzaeVzgbWn4+dWB69kTBlpK+KyUW9oyyepWx+684RVcHb0dYcKBpIGaHAjehO2LCfP
ICWwAe1EQUs0usCcchLiC+GNC1xFPKtb2oLCN6ETX5MY6OFyxzAqLH8EXrCiirCO6vwaC7uRqIiO
naMtTQQhxreJXlBRvzXfxBdJXQIQOvoEJdB1gamUL+D85S0ui8W0dQJcpsR8yb78j2oSnBHLnnU+
NyvdRRrEIiASBURC167n7Rp3I1KT4IxiCGPibaxy+ju858kO3B296Yj+VKtbyaNyRfwNaP4KHuvQ
Ua/d2J17SAh5giSBxYqOdnzVZkRBnMVt+CXbyisjg0tE4Avpuz1Ujr4mEiUJJqz8PsuTj8EXc7OE
5ZEnGDehjT8dYxT0BpXbFtWuXNyxECjw1aQc0G8qXjqZEg5skUVjI2QJL4V7nxGGJARpcp/ivIN2
Ezbjyj24SNZUu7OVsBaWXVgXyHzSQN2UOkHMoWgS+sRWZKjZYI79mCuaX5szlwvvKYZRZnjz/KQE
RPyrIAYJb8imBGaMwZ1IOLnz0YrSQ7RmFLdzM+FN/lL6wE/CCCn0JHh/0VF4gXvYcaudeWsOmZWa
5Qr3L/g75BmHZixZ8HkF/sGS6AlIKWdxPZ9xjnmEgcDvECPD/UWEGnk+7tFLZghhLHG53qHMO/+t
CWMkPYQnVNichRNZNCDLuMp0Fxvs6ElL6s8R1dJ88hbKg4qN/MAboiYu4EacBrPavYBEWiDi1Dxp
13ZN/aromnjOdLYR3dzMW2AckgXNBmP/gOu7ARzWzelgE/sHGg7t94IgE3M3cNBGcAHo01kMzWSm
IeVkZc6d9iSPiNok/YvR3Vb47QU3gXkVDklAOeYIlykMI5H4gv/ar/nJChrm2xq8Azmu/RByiSSg
ep3XgRL4XyEmTy0rjFil4JBnV1HdDukJ8gQKgQ6CK8v7dB7Ome0U6lXibXBj27ztL/8QDxEiqjV1
7jgGmqW8xUsiHliifIj00V0OQEvJ+Zwrczbqh5ykoKR5xvihzhoxq1i61lDZqk1OTUh9FSEoqzdW
ZiG6JvH66C4Eewh4zMpJUR2j9RriFnezuM+5dafcxf9dBoOHA6/lbmBeGv6M2BbGAIfibQ9UlHAn
CqVYzan9JtVOPPLiHiT6kKZnDU8y2alexTcNYeGdJ7df3yWhH5ey8Cmz5Klc07N4TsST1fk/rgtH
fUBXSkYcYtDlxRWpK9IpbYnf0dIIrZNdGEaxhKMYYAikK8P52L1wzH0u8g8CfbKVQ+++/WwRSqjs
t5eF0CUT+g+ahPSDn+ZeBwGtvYvfjs0PhcXqi0oagpwQPQ2itvAYynukdVV/BaPzF/W/sBoX1Ubb
Y8KqmVIecFjbXuVDD6fj8hvheUQZAvOs8df6Xo/f/2hTtkEcZN6AvvS7lTwgFprFJUFdUYOwCWFv
LB0eeLblUdEF6AJpx+EUgkT1qE97+umjL0tSibkiDZEOs+EpxSL6hdDZFoa15UzjbAsA20xAxXlf
bMaj7MjqhrbP9ERwCDCKt4ypoKMU1HzBS8njIWwYqRdvlyzWrf8y3OwKnr7sGuuHauOQkByCyiZG
Rn2bD14A+cUYcF9aocdII1DmqvZw11wglkfD0WBo/wG8k/49z9YdGJ6j8iP3CZoE0E9fGpF6sbhD
m6TTZRY+XM3PB2e02xroA724kyHCV4Te7By9KSBa9XAeo9fQnJFMnJBibBXJ1Pi7fmk9pjJ7i5oi
ni8YMyDcUyZuk1kju7g621XtkdZMuJKIeUJswb2xDqbVDHMcD2WMmMPmD126V3MWOFab3JwapzH+
WvLauI8SHntRjU71z2RKYxZALlv3e/5Dh/fwD1RFIVH6Hs5cAZYIPNU9AI4xKU/I9zlEZNy+CVq9
ORTgpzaLizKv5RARLa3kHE6cvgKVzdFEQ5HBxtXYpKcAPrt/t955WZf/hsqY1REU+cNDit52P5wh
YvlaN5RPm581prIrYUXvIz1ogKHFGzjTFyoETogZkPwT6EAOOap1EUB1YNzzS9yNFUv6sHZjUNKg
2E/fh5VYJTBBShNWJuKFjiR/wXwfbdQ1SLDSObWy3u+K1ORxmFZLMdD9sOBYiELd80rYyKH12ZOM
/YIUitJ0f/Ohq4iwYjSBkXElyIpYD4MiTXaYOAlFVBArD8sZu7Hg11OaO6l1Zsd8icjU9Mojw8KD
rB6T8RBMvbQ0IWsj3ps1nfslFGKX77oQ+ePosDmKIIphu7RzcDVmjLZGB0FjOBu1e+b/dSHRZSJa
SoQkre7w02h0+BSxlJ7JWmKukc2asHs+cz7sSrFV98GWiLayQZ/2LtiLRPRD+XcMh5ymhK+iciFj
j2jd4lOR4gT4OphLR+8TmSNeHKF1wd18/R2GUTkr/uJIT5w6pxlR7CZsNaX/ETdhB7La2nfVIWJB
NUVCiVtyTz4JrU7dBkOKJQRGYbLk0uSEwLjdViZIi3iv3yGmhSC3znVuf9f/JhTipTwcjyi7PxEq
kQUXOHPJ2Noy3xOAwvSf8Aw0PrQWQQ8pf+k4k6PzwwGDDxUWPN49HwLq7k9HYAJ+EbeYNcuvxS7P
syOBm5M6Jn4UZLkgxjofHTkOxh9DJOl2U+REpFcQCoHdMcP2yBAxpXlZSIme3J56aTKjFAkZDI6Y
EtYiy2vQ0hnMLoEGhvwuJio+iIWxIQSfx2ee2cf9mz9+M/DpPTF1eXcEuSLx2XuPU9H9oZ5R8W/x
nmdTsruh09EmUU18pQ3xgsz0cvRZPUYphF02AjQtOtQioGHXgXYBzDOmaBaoNcSITVRASRTD5jhN
FrX9nCh9J26j5rf4YZQaLAYcwOAHYLRJrQ0TZb6HSxzel5WCnpOEA0qD1kD7Gi2ZGpDmXrsgUniD
5iHv7gKjIBeBwMr+RQJIIybIsGik6wW9C5BcAU7ZuiCWDuxt0XcbBkA4eDqRnxE4Yhf2Pr4hua04
RJaIuZTbW7uU+bKQVw0qx+L5lwy31W+t00a3kj6LnMa0h3F6Zj5IVivNO5q+wJiHqveVAq0cfzit
0sr+Wms9asX6Q1qlPxX7vuSl1fxICtta1dkkt/qCjoo+OsIqQIWu8yX67/arnDqjg9o2ZuwpRwth
gjwI4QyqqCddNYmKCrOPvQk19qI6M/LzX4RJVEA23JWP6zthhkVWx5rMkoMflrg5NyNDr/zwQd/d
mvuGoD4xLbJuzFu6xA6lZJF4zpON2PV3Rylrpa1VLps/Fl4Hql5hmAXsoAtJ2dyBOK3G3T3LsLTv
P2uXMSsyHVc2UmKvwhOusqA8x6sHa8RXCMbzq7L/ytEbQRepJCL8nCIIcYp9pR4yxi3BD/EKE94O
FiH+w0+WIiJ6rbD1GUdYmHseNDcwbY4vrytmhC/PD0d2BLYtjH+701srz0bVr7BJ56KAxYxfbgmq
v7/qZEZYA9w8eDkZdBJcVy4tEClRlxZads6sjHb24uMjLuH5EsoaU5rDe67DghSD9R8mM/k1mmMb
DU848BfxD6Pi9yt6jxsrOQFu0jy3bRzDPO72SGIQTXmZIfgoQuFvBMPcihZDl9uLHUZJ7zXaplga
AOhH5O8MzNfoQ54225T9MvhXPD2ghlMCNtL3vJTnXxvZEhYgY3Q/X9M1ZczVmXHMMBcEvZmXLdg0
bA2MIMyhmeEbHg9QAr/NZS9aro0onLSjPXADeLHcWl8bPdNsMBpaiuR9aIX3wJMBr5ZQfA//JaPS
2TAohaXjASIjm8mBTRx58iYzZFvctg7Z9o/EEWXnpgAoZJRFdWHO5BYJv3D8yF4DgsFb69PyYp1U
Bze+lbGA3OdUF1FEwPdzNSYB4nDMlq6HxMv8hHFMWxVkwgOT6QollY7E8DPRUtqLwRN4bTbk6Ctf
p3wpyu3j7nGk+nXxRBBmDgy/HjXOMVsPqLrTCG7EXLbC+knIHb9gAdrliq3tFC69tnn2AcE7IYmD
kCgYSH4oyzT+HHCQKhW74A9wSvApKoB7oyH34R6I3/jMi56vQHvRjJuQPSfYLAynqS2V3G9UVc65
I4vTYLhGBZbJ48eKtY0eLmjaqk/3VYF2YaBi8gXcOU5r1gEV661JcYHqZSdl90zGjTSTbzhnLSGf
Kr3f27kcKdTATAWqrMf8tUTxCMAhj3/S123YJrwyBc/Fw/bQ0zwdaOIWAgVqhhffX8PRYzkYSeMG
wIdPCK+Z3z98P3a4PyVc3WzUV0LjuzOm9xN+U09zCY+Jjs5LDTrcTionoDfZwPPyNYuFBkb+uPA6
UEbxLIYmtUZwNmrHaC+orbvkQPcYsQNz8vg6nxt/hXtg2FpQarBlSA9fkNim6ATRdvFeG3VjlJEO
A7fU+jrJtFjiFXhfgmB0EhpIzNvA4ugiH/1Ff+DjPb4jG/641U0mHwPeC+UnQaRW14+em4+Dgs14
2woKMd1LNadXeh/hTAp/hqe9AxUaorb7LdTsOh/db2RVvosVXqfshFdOwX52rX0i9k7KXFZtY1xi
Y9q9nl5SIeHGh5AGHU4QjjLMJBxSepGy0BaGo01A9XncPqwQPLppoB4YnxvsdCyjPLm1m03yVebj
wSOCHYODTioN3VjEKzyR15LbGbTwuoAa9mC7J+a370CIUdxAPkB/rXqQN9xVv36C2CV7LPFOYBnW
x/IBahF9FTVisCKRttufNNpV4vtUQQb8mOZI/Ay7OtRniucUoH8GYzXgFOLQ2/C8GGAl4y/NBXYz
Ak7OOP7d4SbAY9Eur6GrHmaMnm047rM+5x470E8wcsqu5+6Rklex9ULo0g/BKufGSJy7gs8joA31
+8IAYT3mwAQd2VualTbOe2A/jTDZ1R4M3KrqI4bwpNhLsMcOCPzGJT9m2d7VNHcFgxAk/Hujw/ui
X/qiD/3oiWOzijKUvl1YvB+B71QFC6xdaKlzhwmVQXRgKS9avYNmqTK1KlftqrvM6xzbrzGFKJwv
H4iYkLKGhUMayrySPe5X7tDkCan1z6FGIBJbm/m6ACOykapRrkbvK0sjxb6FXZ4Zd84ftEt1WPXC
dtoj2g0mF5WrcDCxtXUEWlrffefhRFrWH//Zd0PtTsmTU/XG7SUNmpDCKc5Z/GjknSNRSOg5MZqq
CRrZkv47XHQsI0+WK1QP7zck1AIS9E7PS8D6DUEHwUzA8KgEpyfxg4ad0mug/L+YbVr1+kgWX2YZ
YJJ8KR1Y7t+QqHDoLIZfR57zZrGhDceQlPsGNJPZI9lSpt3NADBuPbrJ5dBYgqi6cIpWuk6l4HWB
1cs2GGP58W+7nsHemfSppXDZbsuq/DURxYFPTL8uqIdAKoBRIAyPfj0jVn7MzgA8SwAxCcOUweFA
00VUfvBwwOaVlb7g1AOo2p/Ehy/mYrJ9Mgw5QqyNyYIOik+k/PbaEWuhVZ5BgNmwesA+U3wVFtue
r83IrzO3n4fDItG1LM08zGTXySjHkGk1zuBSYCuFx93LiGefHL6bp41GBXC7Dujw2+qkG5JGTJoE
x3Rb8zmvtxSIjl9T9Wc/pkkYL7OroF3XxgK9zPi9TcYcGoWYj0j16LOog5zEF/IRJs1pyIeIegYg
5q+YPCcDwhdg8fmPzPALy8UpkqBcDswcHE+8Cz4clKcn+cb/9FH1NDQ8rB6rnm2wkKJ0ynAzbcCC
gCvfQDU/M8x3pHFAIfVNoeLXkYkRpsaTyRHzGD4pjCyDBkQNHO4ZfmfNhL5sq1wX5IIQXT/aDCa6
3V+pq94hPWc0it6v37PhUGFmgasfV21pU8n+tHh/f92kncYefhyxZfSmF9GTy20ph8kkXQ29wU5h
4mJVQvI7lanGFvIJl0K8SIQXNZxxwmJNZSk/BHc9ER05qXXLzzp3wRxwI5CaJBSdz3UCB8K/ZA41
1u5rRgoGGWia74MkioT+z/hBgzt5AfNhQNh4HRFH8lxnB4OSiDkqseEevu67NRYwXAa6p23vrFOE
g6JDtsgaQO0hWzSapkzosX6pNihbRimuqCxQveG8Zl8HXmK4z1YfPhfuoB/Ulj0cXB4sD42NI+LS
gMnylFLxNwb4SKY0VHLFXiOFLHiyK7grt/k/Ff4idb6E+r6seF5FzyUYyoR1jpPwY64ykUPIBAl5
j41PsiCHsahY0uzA3U6k69N+QyR8IsAmkquFZ6Q7gyvj3HhjYgEKj8n5fY3LbTxPphWK/3r/9OmY
Q2WJ3s/b9ghXEkncpbBAwDkQ9ebrTLac7KnOTBeDsBi98enfeiH6yksLNsv1CsV99TI4LD9Hb4fm
UoEIsygz7dcEdfOM6msy9qcU7cCvYQMYxQzPTOnpioPTcalchIrqEYhRPB6TxusZF+1ynHaOagHG
eEMb8WLP5STndc77L91/MOCV1ukbGKgPBuaIHBSHEpxmIgV3b/4Hm2mdEFijbHxPoQQ81MJ3OmZF
kwJqxvzvRBGIV4TPDZKwp9e/xjRwPezc8OM4ojonX5X6rnRYE7lTfyRTG8GbLMuT7vHvyqXR7Txg
tUf9MtB9ufO/3aS5YY2nCPzSfNzh3KgjQmyd93B6fAeDaonxqnxtsAmrImMAuQaFGslikLtUE+ba
jCxGpPbYTVKUGD1rSCIlnhwsmD8kqn2zG7PV98HL2SIgVNNIycdygIC6ayckF7jZe6zwVGOKELcf
0QVv1AsH9D/l4FzjOw93xnw4HV4aWwfOU5k97P57TAvrHdWMHdWbaHjZ9LtJSuYff70HgGfqSkxq
gU34ID1q6pGrwIA1VQZsdNZ3cQyPt/YkqMrnXnOa5RM/CZCAWJxBkXFFvcfJhfYB++u+5ykNBcT4
uqA1q++GoobJfZXN8JCrbrmkQSOMJ0nAZKLuWHOXr6sqYInHPA3VM11oWHqBLrhAFgVcgRb+Nsat
dgaeKDyhYPrU7Ug5h5I8waWAm2xTiDAAm+DNUWBKfxmG2SDfxBNpmsxaUmZ7zifAvPgKVX/ILJMR
+usZh9SwxIWbMkoRyyG49/uMi8V6yNO8eTO7L1TRU/uYULyLHsjuUQXzc+LJ91aMigTk+khO7bd1
Xq3JIZbpKAnIuydCi58+4UhrwFtA7rA48S66qeIVZIJgGF6wxKQuK85wb/DKchQBnNwm6ULuOzJT
7KYiNdqw4olCAyHndi+eCOnQRAQE/MD7Sx9RCrfiLoXmRLljPwGt6jX0JWEmrGfOKxqOGnihl5cf
wKTIDYnSgxw95k8XQO9Q+oPA+DuOBqPfP6siIZmBMUIzzZaLYnXJLsxpnA1nKMRACbfuBo/0LTao
mHI4tGloyWMb5wjyG7ZUuFvKS6kkGRN91edoCkoGILFSsSGzO4+Pfwa55ABbwwiBgqNu4YNN2e67
yuZBZ9c/dUKYUi8jHFKsaWQWQDuBzjHZilfGVv85G3SXpXNcbl3E8XtAABp8Bv5j2rwgLeDaqE9Z
9PE/oioqndP2aF94cqbpiG4lPBg6weBXeVLvecTe7tvu/VE4yuw5k/4x3saoEYPocIGGoWNRPvMD
pEnaiAJF4Mxq2vVGPw90GcKPRjYyEtH8kAv8pquZ++oT6IeMGJefz5P+klwdS4YW9Bcacp/YMQIK
OYH4IRzmdPShBtLLWVqtiDSHc1CSy3Gl/ILnVgRfoKhCXI5LzpNokn36FUV7ZIfxMQUl1Zy6QyDW
+eNLBQ2FTicAH0YkceWw9923ifDl8AwLZerOsNM1ICD7cqL630rY4I4B7niYY2+wektECHhERmOc
I8OV7kvgo8eY6p0zVZI1hNALEB9U26HqARj6yw/eyw9L/VKDFNYcF1GutRG//lBYbhq7Cmpwv/f6
XzkiBJN0PTbuswvaI9l1TQgu1vWcGjQY1kA/VEcHyIZTG+NXmiy2QwQmmpkhxRD8EytgjHknRhLX
zlCiNc/ZloAJLDvYd+pLK1/jD9OWlRFJtVR2MG5Rc+a2qdBG8OuLOhJuCXJ9oekzh6v3PBskfNs4
dRUU+ojSlrh8WvrfWP3aWXbWAu2P1ZhsVjI/8X3m1n3T975YJgpSgCufBJgQ7Bx/ZwcrLDnShN4J
l+IrPo8BebzaPl2X0dABviaPU+TIs55PHmNEH2th5wQNZTuV/SkPFU/lAnINMAlAiVMywB4JB7L3
Rv6QAK7CuTnHYAiQeSJBD3gc2+JYUN+azfIwjwOgHiS60rxx0O5Q/a6M2qCkRo1fJ4RqLo4IMWKq
MycfNlIE98aO+VVz+2hX1Zt6I7Z2R25k0I7enKZJWAHXEd+QUQy5KqfQOcJnwK7cOrrdfPuzGdZo
PuZ4zbHAWCrT3w7zmDrvz/kE0UpzNBonm/YCcmmngbFkachHnFk4FGzkeRpIzwnaaYEVJZuMBeyC
RYuV5UEq7FLjIDSw37s3VLr32tE0CkTixQFUEm5r4k4rEXYheLWitd4XDll0PCJrkTYx5wQa0JSV
MeIzLMH5/7FoT218PyO5UWalP8QyEnvHPxIikNsZAScGwr85DUS5BzNaUyzgoYk4g9wDYqsI3O0n
wSkyzLsgZyAv5u8Q4LXC/QntXf59/vpuuerxFeqIqtp2kka6/4TRLZbvhqhnxjd6Vh7r5vxYc7Dl
1LHF2IoCAB0RHyEqQgvxXwkhxgvwkKLAVHLXf/iUUOvggzxzp9FFmMlW+Zux1oEtguMK3HZLta2Y
/CSfFHoQ3xxVP7+LMVmcfRTni9KDAfMY0DxbI2z7irPOIIm4PtVSOiGm6NvQn2SEZEP3KJlMoeQ+
ZFaREkSFTIUfjPajFLiI9uDx2IJvEy30+oagj8w+YGUIXA3VArY8yjYPLi66ZIDZlSWm32eW/z0s
7TIcS4S6WIp869jRMz55ttIhXjGwvYnco+3E5uwrMHIE6vDvoJspu0rPLofUEBZiIZc26pyfg/IW
zEueQBPkb0zM6CNh2r+ORNpxY23lyk6AbpmCt1hsqWKguSYqapfAhmsimyLTm5oyMi6eEGAEeqOb
JIIzddvKOf4RRgL6jQsaxou8cKQn70lDmOw6n+cUgE76osXLLnvo8qlpGMn3Oe5vor0Jv4NGm4+M
3WCJ6GpHu7STxsG9tJ4KLjfJeqCTFJeQsUjG26OhTrYICTn2oh7eCXyRTjdBTkxuEY5DlPCEvxMG
v1VxInJkSiPt57xRwgg4VEIxWjMfPsSiJG0aLjEPAeMbnNjqtcIHwYowsAnQ6CyYN7843McP25ps
75EAoXt2BbNPSA8OWIrqqAITcdC8I3svJAcQ3o7IAf9J5EENwe5Uzun+gDjIYhO/V4CDnyw4FuP4
uYfcQIeMB2J4wNuLkrYZbg1m62G5xqck6W68hirPG9yykwU11JC4MvuSS9+usQF6GQDYiN+U0HUR
TgeKxP5KPwIm55dDyJPwyIppAnCDMPmHjRR6OBboMIlVfYfAaPu4rMqRftzGswZgnsMu79gZLHWa
neccAAGfEfRyV2A5lU4FSOjtuRll3LOnBlSNlyqPv4VZB9rjYdWjbpNXHnYATdvIkvMb8V5rjigP
Ase9fvh53d692eBCUyXC9ooBjLw5Zi51gxhfI0qq737QtuF9MpsNp4ZBWZuI6vFLKM1ySOQxh4on
nn1QbOZ6DupliHqdR0ekVlW4LBA5B9BRCs0Xe+dJVJ9tXLIB+CgeLrR8RjdL7iGmheLrFrmfpgtN
2QD7g0Erl4rIoC4A7OchQ2fYBbhR3kRGYuS9oN4vW4evMCD1hXydC8pF0ZQRYVjo5Xu7x+hza2NE
0dCeIf6YF5QJtql50uHX1b1koZPwPmlVMGIcGCAOLIW37LjkL6dDj19/XBNeQes0N74noI+SLHrt
hJXigfyQmDQssV/zLgePFewFJQGcl1uUrKtMGEt5k9y+WBLwIgiag5C9Bc85KO9xmq8+m/uJRjDr
d3ch6DgTKlR9CGdBKxhAglt52enoDVNIBKVmMwaUfAQF/3B+I407m7A5IYPkQh/YD3hO8TBPsRT2
QYjD3pmJ+364W6+oxgfsqVMZVoq7JrEVzkp989uagwPHEcQATU0f28vpLznyPkfJh3kR/NU15nXY
zrVxOzfWRBNECIefT6vay6R+hh+krF6nTJLaugODYL0rRc6wGvu00sWQSsacSuGc3DIsyoWdwbCv
8/WD4RgPmj5Kll8l6nh0qP1iI2AU7B391/AK7lAL7iQlq3gPXqYEw7WoAxALQtH6caCGyKwxXSAb
2l6ulwsI4c/N2dgIh3s5A4wKXuc1LZu6crl3VjYxpmBd2aaDE8I/GY9VwRRDr6GYC/PDa/5Zvrhy
N4UguZ1SADi7kj/0ea9CFif7DfQhpBh5Ko8mBLNkacKJ+ZJY3HUtYhNns2D34FFuiZD1CVH9P5ZI
gNZgWsvkP3pg7VgrmP8LfDf25wakOjYGiNyFjr8S+43ClB07w8OHNWowkgFC0GyyXr+E0uHCbMZp
unSeTGi1AEXFrRF0rYWTAD+DgOk5+6BiQQ8tXgCFZrgsPZiKYQjmCsqIyYE0F92vd4Mpd3lCx8sT
WtUkhOwIUA8Tk+BPIOfMxd9JTlDicnxQsXXz7kE2yJQnRPznFJGGNJW5Xz0cX+M+SmPxxP33uPPz
+5pLZPu9I4ooLNgseaZvSIaUxu3QY+Ih/aAgtNKx0Au+vVUZMaeQux6VNDAVQjfFyj70hLr2e8GA
0X85HTp5X8Dq/QWCGsRQiaUgRENHIiSEuce+pi94jRyLFPEhkWAh+iR4TaQbmjOhx4NahevNpkgD
/MfakEzIYB7riOmn5gciMGVc2d5Tl3GAmZPzYGv3yYmSFsU2Zj9xEuYXwv58zdwSixtKZDYItzCq
NSFYRfyYe8Kgz617j+o9hErAVNGb6Uxi8iLlsfhXx/Bx8CpjFQFuKvyYolmLzxElVe8C0qx7DBnA
nG/qChesHLhvWAPwDz04jKsFh/aNIo8Shc5i2g/7EVEAI+YKZDcrg4M1a8vHSW6on4lJ9bEvRQJg
hg3SpvKcZ+K5ZTjIr0fyxSMUuG4VQt7v8GMgWRYGzwapE6fL3p6GY8pbJxUDfUZ9D5NVYbifbTPA
mRZ9r2gdMoAvgheP9otO8R5MeJ8d9vA6aNWUIeSXc4+HABToRERJedRRykB2Xl9kUCJ1Wbzo9yX9
YU78oWC5X27arDjTUZqOJskTr445jkmNI9xwYcD7cL4oyKeSTa2KeFhmVUuM6+9u1bA5O+UCo1Y6
nNtB7Ym0XKGNEGfvGYdV2vnkqI9dGKXeAx0tYyhtVlE+Tsex15v2MPICKe/y2XeEUAKeEtQLjZU6
Igq2qhZSWC6OZLY87SSeAlWHJWwKVoX7IVkUGyhdLIgqC8vnAuGQ480JS57+mESlhRafpGqd5X4M
vmazcakeOzwvHL6PI0XT+X0YCj4YBR/nV6erFEKzNyRMFVKUBmtEH8BwaUARGt6o+0bDTgV7oc+H
/Uj1qvAeofP+cCj5MT+Y+qG+sMKlK4JCQBkZJ9QQV9gXWp8HWh8rl2TCRkRkcmtnE/Y0vphtEw9i
ddN2/fC16t/YfBgeYHK59RJSTQB5JPc5nNyVFd4wPM84wSQXMQhzJ6e6aq3ngJnDA3Mur/vzPTM3
kzoIV/vlBTOMtYx2axYHRd50wy3wQDvwifEsmumHnumtumAVNmYJjYz1lXYa2uHctI8cqzYcCaml
x5ZgyteOSTFqrpVHCWjInqtd8CB2t/uJtIrOV5AWEzVF7QasDZdR+hDX4isXdm7ELBSUp68pDxGf
LMP6Z/MK4NbwMwEkzGoNv4mn3jQEcTsuP2ZE+dbgazWfk27TwMIbfum9ptW1QUO0zC/cII6O7ZTd
PYXDnyWEaiKPdnTZy792PjsSaRbgPSWBHffzfcJccNyVIv3kPomPps5rADOjuzfFhIWycWVM5dyH
BYBJuhDpoPe8GnmnNI87GFC1m76YSEcJNAeruEIYpF9JMxXEWtpmExYL6ANUL/Kqbpb6nHlodVyy
JbQ73q80Fh5MBAkcUklQZ3sU/1q7sFvZ5uOIQ76YH+dYGVSvd3mMEtljIuK3IHswe6TBYFmF+pj7
5Wduxb6jTEsGEZYu6EsJhWvB2R3YiRI7NLYsQCsi+jEnIIYB88ESN1yQ1MiZTsQxoZHidP9FJS3E
1M9ACYnYs0XWJhrvOa1S4OYNqhxOh+h+efbbP2RaFaITEHyUuein0IrRussMM/kKibJH1MQEEHQq
sStsxar6PBE0Z4pIlJ/9HvUuhdPiSCGPnqk/9pTZDF+fry6Gncl5CxwQWbBDgs2EHLJ4/l6DFgoc
FuKA3VaI2gCEtg+IiIel8w6Mfb6ufHL+GOgZlWAVMhTOGa1xQo3Ia7cWDLjh3c35FkScTjlfRxLO
ZRRynDHTsYBIDEA3FDTsW7WHswD+FZoTHwHeHeFboABIfENc0PgUqM2if+8xBrwq2Rk//kvHkjP8
cerAPGeX4iSNeFayJDAV7CNgMEPmQwJjLpUJVCqk2FfCfkE0cChbCKUka6bZ3Gu+wD9fF/Fpbq9o
nR9ChcxXPExByQxmYj9LUWN/WD0IcVBclBz/uPaPp2Dqoz6jJTxDmiVzhoFz6pIR4N7HsONPi5QL
ESdPA7NGe5hXjPNlbnP2NGs/XgoPVE4sgebTn7QUhBe0FvEl8FlQVqJsro/36u1/fWNCJr//HD+m
3br+g65oeAROUqiT21B55SSuzcTXWc0WW4piDJ4v4dBcSza0Lgc90I8BVGcWUh+AhQCVEN/9BdbA
oWuS8gsJRrrZ/1P/EsrgFlRYcDMtUMQai+xl0aLjKdFzrZylWeE9r72oNr9+t2fEJarVRyf69yYb
n/xFBmwiI5E9YZv2NOIYsCvMPuMvO2ljGe5j9gr6N46WKtkVn015IriXww+he2Mc0/I6i7pxFsb2
K6J33DMQ/DLRLF/Y69Zyajei3N3wBH9pTB4MKQj1ERxScwSG/D2VUDUbkUrGf1E/4KsAQXYEQpS5
xbTCa3VQnM5l3i+90gV6f5jJvMcm7Q43P9AvwGIdMRLgP7KK41XFv/g/ms5sOXFtCaJfRATz8Kp5
BiFGvxBgWgjMPOOvvyvlcw/RfbrdNkhbe1dlVWVl5TCl+YUiwPiMfP/vGCE9QtoJfU1ON5tiLl7W
+IU6xfObhhU4eOYaz8et01sJ5bS/AKoekfTqukfCiIfBVO41gnaISmytCXWdjUW0cAo7/i598cO1
71fQ/SK5RQsfhbR8M7nkPAhkhjbLy+Q8wgr7dfc420wbdH0ObqsCsrC9gWRmMbfk2LJ+oBGhEXq1
XzT6ISiWMUbTuFN6DQsvmSuylCmQ6jO36x8n6uymmdQMrgY3eGazEvZYJzarRsJUrA0zq9c865A6
OqIQXX6/hOucavLVpZJaGMhRJT2Euq5/2h98TZ2dO1dzRMgw0W6B4Hj0tKCyWF+b4QvO7csm7U2j
DTlgp2q2Zi/7Zc9gB1r4IuvuXOyPy/5g6kzL19iZlk8731pNiA96T2nxdfdMCHoxwl4vadSo6qtL
R9WlvHDCS1tV4Ku5D3b2M/6xqkbTy6gk2WP9pjErEh06QFJqQqgprow4R6KT4iB5/ODiiJWyCEll
kTmlJZdfJwu3x/8hcjmEqWYl0NfvZsPW9+i7mMfpwyq1WqROKnndWb5tlInQX4BKcDbGYxIuLORa
leiXx+HXRA66VS9elzntDPPhwPdY7pdBqyvz4GmFxqAUdmEzWdMr2FEf5GjBgtTY7y55dn/D7CmE
QEDFnWDeCX4n+gKPf47IDdOGljUzUdfdXBzE6RxBfKh9Fx/qlfmyIqYEDKJ5wprkrB+rB5COways
Gdke8io1u2p1kFU4jVB6to888DZeGsImDTPaDUf7l9k/E2ZKInNMTyloot/ZWLX+yTtMNbWE8aZY
uY3z8hY8tA1/2li9QWWux0T6jvFGnQFfsY6ubnarDgVXc3HA0Zw/ypBcCKK79bCwtVqYQvYE+49G
nYqHtLbNaHjtR36dOVA7NPvXyNmzjFvnOj5lmrDzYwV63mxqG9uqxWMb7Gwv4F/5d0lOrfM9u2fB
S9pDp2kz8XgEPJCONaG72eKBoHCjb7667Cc7GC+X4wzlTW0yj5lKNE40jHgCf/XHmOEuLOJO2mGu
DiUwTvSEy3RhD1PBRgYp3Drg03Ln0L6BhbVQRTDnBdyH+uxtDu4oQgU8FDNAK2mJeBL7JluHk4MR
h+sf44Fiz9Hl4jMv+B0zP8HrQpTQhKAP5/g3J4zioTLChdfHyBizhKFp20xINfd4gl3Qnj4RetEG
ryMz8zNomcudAUui7dUtcu32AikPGtpnmuk7rpHZ0jwNsVEf0cey604kjszU9lijEDNjHAwLX4I/
AaHSfIXyrKObbqIBw2u8d4v4Frb8wm0M3kcT9a8VHM2Yxumvq7tYXQqjzgSrW/bod53L4GQdLJTe
eH5Fy+L56PyR0aElVCQdaQrtzTXpQuctOaDCPa04Snz14DAdlqO8s+8xHf0oH7l7JJZeo4M1rnq8
X585MCGbIMDreuRdPl4dd12D6YW31SpWgLIOQ3nvkEeOX2wZDtZhUEA5IMdYhIwxtzvBe6J8FgNh
ONX+DmDFCDSxqYrhc/JBwaWTt7ecv3qE1KHDIYue5FLJZ3EX2snYUoe+Gr8XXTg+XLfLyZNJQSfM
HENUSDnYaLBBW3GZB2xv6fk/ftVDTMxvnCQaOTaF0wSA+TeCuuGABUGCtLX9WjTOgLYG9pyJZPaA
yH5rfqPIMZ8ny5Ol98SuOawzGSe2M6SfYQVTxAe0Ta2L1ki7MliicB3N6cHgbRgDxJknBWL2Rm37
PVgjFsegHy9daEKbrK7s0CODYUsliYkN6134dl/9c/p2LwhA3ck/Y3e9XfDTPzNzqr7K38ztQS1N
ew/cbWvNWEsIpsYUPTI1xV5hmpBEocuOy5eC1XLn1XExMuwcua6NAc0yfBV3Stct+/IqTGOM0Slj
JA+6WctWsMyQZVN3OeQqgJisp90MidEhuEApkoXZczowx1YYwwKjbj+ZpKmXZVUjODBn5O4eU+3D
KmyjXSppRumVofoW2CyvC2R0WR+emEEar+f3Bq8VHrg3yHJ9jVZ+WwgO24c5f0xRTHJrOyNk41qc
45eJkqdJj7D4DDf7E7T6D0LUiRdsdBarBoJeVhhasRMjCx9WJJFNo+LV2kNnRAGg4u0i6OmcvPeA
fG1hTAqfORu9SIILWCzykkGDT5FtRNw4rIRoiLDRnMK/44wfdjXoGHDvoTOc/Zrz6/T6e3/n7yMJ
QEOwtbvuftQkFIGfkdRJt8yKEavEO7f8X6qnZvFPd3QLZY/46gQsE3W/QCidPk03ydEnSR0Ug2p+
9j828jv+l0OrwPvoSANQhpeREDYW1WVGXsXfOFtWevfFF/GRSFmxMUCE7sfCDe8hzZPNAyrTTBd0
p2+mhGhDixA0froIWvH8F1iIGtQ3mt8PaJD1UlIPxHhk/aVZ8wCtv2lt7NIVf0Blkqoy74aD82Eg
+Z34nJP+U5WT3OE7qLUkzXwMNSNUx0DTfXgoiY09zj1v7aXr1Hr1G8ZzMMHRZJl0z0zLZCO9bBZj
LfgUzGsuqpsGalgWQ+DyOptiZwdNg/84QJbFMJQsqIMBavRl0dq28yhZclMYgR+HBRLyz1GBq8PB
Gdy8FMOAF2QLophdxZ7QOPD8avJDOmE4NeP+hZFjYFXdu6PP8R6fv65flwzTBkPu6UIqsJZVkMnG
hGVoPN0xMIUisXYznYzEiR0TsUzk+9Ej1B3Ts1TSgQUUFoipUy3BKkDEevhjEvjW3qbYb+89OOuo
vekB4dHxbQWOVh79QbRy8woXaGOHrMrFPlsNY4KjTDkhd1hX3Ps4C5CY67j4u2WTD9wNtT+kcQbD
y0QAUJafVDbCWotMjMFSmSvvpGjdOw+ejml7GSgCU7TFNHFhy+UZf5pgDnCgQqd1zm2SzM8TKkIH
H5FFOKqEgneIuxv/zgN5SNGHR+6g84mcKd7XQGt/PDbtOajp11z0xYqLBjUGmmxjYnAiQhS5rC66
FmpM76tPivG9KKqabaIS2pKNN0LHTK0G3FZQLqE6YlXKZu/CXLU8nAlN1mqz3hKbYLtH/tAdKFLn
kxSp80cqggXWXrcv4JiMj3bWXu0QzZsLxMGgI+jopS33zsSbH21pOLa0c3y3bFfxbUEDCplcxfEH
858GhsJ3sb+/3xT2taefWE1coLVcwgpla5ICpUn0gw/4M+k6YijcCz0Die0nqIe1pX0M34Zg38tH
cwLx3KYj91hn42IcwUFyzznRgt0eFvHDA6onu7ibgP6IWysWrLz42IRUWZBIsLpJT7gK+CUSJy7U
LqNnwV5HMceW2Lnj1ygmrCqjwu2Maj5wjMhCl4t0HxKe2vEy+T2fDzXX63VOPyXhtG6G4yN0pjsT
6txjrTpWe9gQDuGXur21Twn/Nv1jLChHSI4ZEnRUOM6W4jKY2QHgaPmnVTtR1CFoKUsEzbyMINhe
9kFnzP0B3O7jR8hHxcU/IftjXJlXBpuf8nOo2du/c4IZrOeGNyd2wiESRoN8j/He7SHD002KuOXv
XHRdALYNOsgv9t2pu9DI6i6BcHqkHarkoDk/w4aD6FXC4BOrRzRc+YZ0unB3o3u0HVL0i54wFOlU
ZChOUiD3cKfnCvq819myPdFqYUu+bJrsg5dNGPaxP5DKzv5r0nBuySbcenW7xZ+abNSVyMDX0Slp
MYhm4+lbEW4ivmbPoyBdY2svoH+qgb+FQwo1pVOX3rJq/iN4gdGrCSpAxIEv8+m04OrKQwFjjdZA
sY4ez57WkgXIUO7rrz0fGU9jtqXqAr2KZlraZZkPPKH+bVNJolPs12mj7IOceEx/ifz4GLXTs3Hx
K+7Nv5bBS51I7lIzAmTySiuOCCzZkCvZGO8zgJ5o9mJJB1JmvbGdhSFkH4WizwZB8t0W2+cQtVIm
bZYB8pL0rX9NTuuXj+CoA/lFwSUh5sXhTDTB03od7RvIh0DD0W5C3y5UCK1cAAcsPMZoLTE+F412
pxpq1iDIqAlY1bfrVQ3ZUP19uqCLVNxmp2qAWZ7jI0HsYjUeE6KP3zEdOUyrxd4xdbO82euQ+Uyg
RMVsev3dytWglxB7ehw2HSVhb34nqDukXw/4ygOyfr9Bw71YG5/B3PDkGgljcilwSBeAlCNlKFUD
oFW5h5kMTMfeupu4g1gMA5+xwMp3y4pokiVvTDgP9aiLTK0J64KU6g+8JKwtIqyIGuivrRTDdp7I
oCaczBAgr9fCbFlohhkVD01hgrlDWI9P3slrWT3v41Y8aQKgI2/enbujpACpBeQ4WwNhEAZGYyVa
A2a5DLr0pijqYCvNb1NtrwWZswoSllerTrKniKjYEZmgwG0xXICvarOe7FugT33y3rB7/Z+8hdT6
87vNcKRX0KQ80b8iJrqIUYUIKigMZY0HYQ5cVTb8mwiv6T5nTbf2rT0Lpms4X6T90b94Whtmon0g
bJ5Bazeb7koOCfv6Y1KWgLx5jKrQdd8OX7ImkwlwHLSN7fIJ2rbEyceY9vHX6jHd4NwytFpxaXHO
71gdIDG7AyukEFf26lricRmWAuiZCT8ofu1ZHRIoHavltzCfeyIyNfN3zTTM+LxJw1hPlMVTjmUv
kAoZtTnsWDePDM86V6dCGRUryKpgY9uJfnXttX74wSG+0cBQxM2EqcR/S0uHh96J9+tFeh9MmatY
WHiU8jCrBjGLH2TMDV8n4cgDrrq0G/OQ9bo7shYti3eXf9hYeZ6ZURIkmReGIRNGrtZM79Xoy1Lo
Gdx5mFp7wC3G4fs+20XVlL5u98Wi69dm0o7pyoNREleTzXSxJDw1qkPGr9l3dIyt38Eh7Nr3eWP0
QPV4RxKAuNLuRPc5zQ3GusH6VLzGmjYJVuC0uiGGRS6CDFQFmLPJFkNShRbqB5S/PgNwH+R0J1xc
VufK1+WwBXaDFWO23MZS0xQ7jb3V/apz+3enzVi4Lr+ezkSb/+kIu2sbMv/lYtf6WpxXUPjQu/1X
oBOgRXo62oC76A7Tvo3cSTVousQw6TlC+fYBwKerC30S7TfKMBbTaFxyb84V3gTbcu8D5pHeiAGs
54g2qbTtwkdG9sOp9Hv92mwDCdCuzcjzEFiAjVAgU0nii1LxyEEf5dd52K987+99yuruNlHwgEyS
S7Ouu/dnk4kXHn3Hmek74KYFzfTIxzzy6sFmfFqL3H4UH2k9Odkwu3+44kP4BPy6TTrjPvGdW614
p1w5wzchS6NfPbho3rw6wYZcac2jMn1EeEbCAlIiOTt/no7yNOBtQ1M+HXF2g/P4+80e4YRiPFqc
t50Pt4Kct7bhy95Fte/tstVHBoCjiB/deG/rACXR3/WMQ0jBPGWoMxsAajgkIDQiWqQc0gPXRYbW
xLe1rd8+9TyeQjGS95Mk3tl6Q4XGdDDzoudN7rP39yNAmZkx4AUmCDJ2WInIMymXimwM9YCvhkEr
69ZRS93CfqCm28RhVkJ0xknlosSL5yDzjhwFESStw8IIZ2ZCdL9eHBNlE1qDB8njw7SlnHKEhGT6
tH6G5M2dDyOHOCkX+xDumtZpSm9cjBAIQtsBBoY0XJlkAyJ70Pm9R9hA8W7aXJhW5c94jro0w7TR
W4+fWIkV5mA/7jWTI82NACf+gXlblFLI1WKsObD+pr9xZH8e2ZuM65FWIfJY+CzlF5W66Ykng5eH
qKtcHbmcPT+7dylsYDH+sqDrMIxj9I56IOq3Q+snq6ATe+KQXjxZDv0dFrIxwRCFs3iGkq579Fkv
jtGVRRC+kN0iUI2pMLPe+mTQBtqIAC2PtJT5m63XgDFmklewnvUVKaM3SXH0obcMYV8MmUEJs0kg
cMdMGyL7R4inQfJQkQ0DXMtLQrYaJ8O1Y62UuJZ/kR1XgmVhUzAxhTSF5XRBumWYbZx2/V0vqRA9
nbfzpovhbukw9TJ5hF6/GG2SHlLEy2JUyWqzKohnRmZRb7NlhDkbSi/BLKXYmTiIByPNqEzoydbV
sNe1dbkewq7ZLP5adTyI1cbqJmUg1DHgFD+kidWPTyQWrRRknct9kM7MNw7YOaVOhNC1W0HARKBc
OVKhX/IsZNaSMf3s+gtr1Ncdr0mgCMVD/wUbKSRYLpdzBZSSuaeryrk5HNywaQ0iO2GWwDpNGcaa
zCO4931xFKe2UEHdU5Yly/PJBM1Pk4Y0PXKlP5kDaEoZCAhLPgSHeZkyxox91yUMzDPFAlwA2V4l
axq2bRj+Bhn4b6hQhHTJeNkJ9kNov2RbX5aSdyTIOKzWQD0F4l0L1lDY61JE+yDHq9ifWhrXvzeo
HYr/PGCKCnMrgDFEyRo3QviswehkgAiftsThhMOCZaStlMPNM8bNEosSFSthpoOsAIMgYQz5wD+s
FnZNR++vnpHnP3j6tZLQHAVboFjhB0/lHxE2z4Y0CKDxLz+u6JjAWSvFfiXQ4hFwpNby+qlHdpgs
BSI+L5S6FYjdSD6RMfdqvuCQHA5NuESobfca0V/EaFlchNyGUlOqxvxSCCOnLX+tyJYOI1yHvr/t
KqatEluUvOdSKERR7wdsXlMeEk8Rz6wUffsx4qElHgWSm2NKnmBikmJ/qX82qZWuyS9y7R3AyYVs
8gYxvoR8UJng2TIV4LISlKhlZfiAz+oGTJqBeda0bwm8RP846rryYr8zbgbnie1+Dz4pbrX/olIx
k5kgiKAeQyNYBCN5qYbAatheFcayPRvnt5UqGfh0LMqNN6r0H1gc+oDAfAWRNCQhgMRvv22j/YG5
dDHIOzZ9XXkY5mKPmg1170sxoc7j51kB9QlJYY9bl6nsIUW56opML2aVP9HDI1QiiLO46gHTz7eS
T/oENxJZzAjsd4j8KX7Why1rXRk8Vh0fGEUETlD96iCnak+bo6Z/AuDRMEtbLIU+p/1AZaGV1hBv
gNNHv6ZKeSpi0DJMvDrusXEDyK8fC4YGfF80LhrQuOkXkBD4jfK4mmnhNQafGbyfPkwI0cN+3DdK
+4P6y2hivmEOcOvmFQk/FAzv3nYMGZmZR5TilWiA31DcoCnU5+RwbQaf9Tvu4rsKicRR5oj5c7Sh
/lJB4MGY7bC72tv3odLi1HZW+7h+QhbD6Qw6c0jkFcaezHtz4nKojai/U314YoEaKBQyO+xfh3xr
xUKhH2GV3Zn9sqOqo5QAwq2lhfpQymBAypmSSzc50djJ2lPKQe9uu1RJska0gPs5m/cvlukWYuIk
bIqVY8Ua6985qJV2RuZY8jMHFK4AgZxUAcPj94s0wfcHTdpQ0LEXeeudy5GzI0IfSEL8kuH40OSI
qIFm7kDQVQw5jzRIHmEBI4oG7sCNomSeMJQEuEU1bl4lPXrxCTMDm3GKjObOkMrNBbx/sMe8PFIT
aCwHYzPLVTgjYMj4L0dOVSXXXN+MFcCAhB71rTw1syAz+VZJApcpCVdmHK/Lzetbse9wWy2yFpgk
iAr8z+n5+pLmH/LnQV5AT8PybKwdGS2+L/UYECBMTtGXBeZ/tmemqRw0H71nMQVl5ADLWibvu+Wt
QBscjH1MrsU8M3xBeKBCbkWgpxJ1bXAGJaIbJaWNdVspYURRArEyeWd89F9ysXyyrIkCHiJ+pdl5
gGSsvDxHcGCHgiDmiuwCgAXHp+TjwmRdWCbrboUTfKTKr3rC6XoihOcCCycXu80wG20PoLgtgK5X
1T3kMHkn+NKCQjYl6NLXkmPnDdYKLbHaZpnKmMweQG1++4v6HjbBJiUxDaXAZVMOpJytYqBKlkQZ
fExYd/FrHzechOEkzXlaDbrd8YAQYQOmWjM+GVJrz6THqQlJsZGSFdyzaZQOVFluOU4Yj8F2UgB+
NqY1c45R4A3waOJ3MgINWcwKx7QLTWfw7185qHNAnhEKzPfgGURTmin0jgNmH9h4NW1Zqnpt9MqZ
DBLrn2zmNJCtczApNiVFOzDNLEXETF6Fuyedhq/BZgvm7M0Qd046D5fHllI6Ti+FlKrQKTnHo5HP
FmRlWdmjbJaU/6nomuMGUoEabfY9Dm79/4K0KDMbzjWgw0uYP6TyT8qGl1ELsmVSJqs15sqmZpqx
f9JwrTokgaQ1CydxzHMHcQPUgND9nL3IaxcLCTJFHXeMss0rVJ0af+uu2d/wgRPCz9QjGNdnAQMp
o6JRI38elONKqDF5ZmCOG0BbRgdQJ0sYamJ6uFwvBrzOuFEB/BIFYoTj22o33pER1TkqzVNmM4KK
HG+b7LeSscxpCQJPCX8SAWwaedynpYzBzVb88qCeM2HBOuAMpU5TmQaLc56yoZXsTNlJFhEdHRBY
OeDRbAZcctmfE46ZVnvHavd8eTZnQjV5wpPTM8tz1mbNWwOVKe4YesOc6pM1Cb1848iY8CYcK+UD
WIvUo3jRdxxCyLoiz5KmMSmBMFlbPX9KGDvKyNRyxFoYj88gIPR2AJYwM1yVx8ZsXwBgkOcdMrc6
UNyAzmk30bHSyk04Yspd6HGBejjzesnCC+bJOtG733+seIAwoioWH5yRH6ccI0PIyQSm81gf5Ztp
fypjoQeyM4UrAR48XllQTCBLiQFXGoRsA++l28wy7ItqMXpc+QaEu+c7ykVs+F0ZEu0ZsABXsuVt
ADVujgPR1alk+vDYiNbkxnNDXpRl5uOEjcl/81v8CV/8KEJPbImSLpNiuliJ0l4pKYoNLiuvYCNU
3S2ewiH8WREaYWZmPJ00ZUtWDYsD9vl8vzztryJuoyFzCWFy/dA3hc9OLiGPFHk09l5B71P5xvC2
FtYZBQj+DhBVxp7dP9y5jP/EXHpKUXN/af4C0DLYB2vfHvZG+GQHYwja5kPWmFryWDRfkRAzwOYC
i19fK2cLF8tHX9FY+Suaes0CdhYT3uC8so8LH2vHyCgrPRiLMZwm0SNkeIGmWlCLmjOlkAsmiZaA
z/cdEFKJI8gMqhZxTAHPhBvkHNlEtDLEFLEAlleXEISH4TXpXSDLjDuse6eQmsGfGSJnxZknCPu4
vagOKYA+jAE7TrUJ5cNA2CxSx9iis0w6t6RAEQfW0EAmPARNMwwnaFPAOoXgBkEq9NPmlQiP07Wv
5BuZjkOQuC6YS41q4Y0M3i4liVv4Uqqosu+zbcV6jvlTfbUgib/xfmlyspDHkfyEux8/UXW/2L3X
vM6Tof8WdXXaJhg16t/Zhp8VmUDEqLVZL/1FWEP6nAYzeG10hjXpB0SY8xd/h57udwcdxqNBQf9w
dfMt7Qb2Nd6li4TrQPuccmETGtM+Xgwf03fTeMIXMyvRgfInU9vIgWdI4RzRsaKSK9jzyNo1tMsY
3G2NG+ODKFQUza4wQmh0KpY0IjHwBCI0oxteqBSYTaYqrOlTQFnjZDaBbTY6FBQ2O0bt4NET9gw3
qXvMFhtHQ+sXb3fLWA+opvTnbiF87kk30kOtmbFo5GwQx6W1LaB3CchfF/2vx87+0gxVv5LQnMyE
mLYEB9otkzHBqCXSIkKcYiBw0UVDk0Gy5uaLMZaHTdBqeAvkucc0VNgU7i40BZgMpV5gPRGeXV2e
9qVj3/gbXpPWYQi2SBXSvawL+FXX3L/BgMIgY4WmU/dsA/QE75j6wq8ahBjlx3v8LB0PNrU2WKLt
qI594eILdOEqCd3eTjEppq+WiR79OVxEakZt01JAme6NSCPSNW3cM4J/Evw10e/QX2iJIH4dqPuN
/kNIHT1KedLaCxohPSPGaOiXnNShCym199WJWwCJjjn89w9RaKL7Wyztx+FwoCAY/LBLoNg/SN4z
uGii6icD2j9msdqvaIKmG682PHp1yiFeLTmGoIl9KcumaOAltiOw4Gbpq4qL38gqP9kNN6dj/iZX
eA2DDi1917Bi32n6uE/FTRmptf84f/qOPxxs0PYzvqMOo1SZU/O0abLzGeeoiUwMmqEA+0CUiIrM
w6/l4tjcJygrgnkobZiqy6DKT8lT3Yzibzf7bXqhKE1sSCGw74E9PybUXkZ1mGePBm41ShGtN1KV
czTiEpbJPEqofavcQ0si2Yv04H8cVUJOVJdhrLt1upQhc+tDVAEqa0Tfv+gDGci+Sy7Lrc6QSTMY
EtDZE+mrFt4MP0/HjBj7dkJfBZ4yypvGkOXrxBRKZiiHtYHHe3qZrlfjcHf52/Xg/tK4qsbLu0HD
d+iSYgCIocxvXGYLj06naPp95fPG3I1NnzM6kQiugdaAhm5kiIOfHDJogWPxCOrEODzXP9t4HkOr
Ig8hNoF1jhfhYVAdMQ+T8pbiL35ZzFMyYAj+cbvQFTTR10s+Frz59oxxWdbyrKbUAj4PlShKXOL1
7L23O8bHlu5NQBpU56WAIYCRRyaEMjniktwP4n5ThJtvVLNFMj34C0rWT07PEbzEDEP4RcBMPhSy
fo0nC52OdFHbWVLz1+BE1NhSZJyp/KugRAaJHwTi/ZhRxDgvOAPwFhQ4RYbrDg2bvWQrFcLsvoy4
AY9CPAjqIBczvmPvCuPSf47bkDfv3M1fUTh7YCTxs0BGpG2zn74YgztqiYWN2yPqlFdUeAX/sEiz
rZPnijVAIaAb6AXY5ZxhFbAyLnwL/IsUkhLkIRLahGsIPVlkw5Qdo2XW0VoJBau2u7CBXPqnjZOJ
y0mFkmQNTlgJnyoNYOAeLwTFgEwymCA5ADIAkRyAOHsiLigngkQbLoiZFU4KpgV3Q1giw1IYXsYc
Pl2olwvwrTdCRixuUsevZakA948Rkm6MiTzA7lYIQCF6hGECgSWMZzFZ8iUTR3JKLX8vhTCfQL8z
thzP3eHniV6qScURzdEC7lZNMGvLCFFRxk3ecJbv/maFqIyyRhuONw3V5Egc/TDfOdE3K6OjN935
kk8WZmcEIjCz8JVwR61GBCVgLN/PG93sGITLn+MHhbSwxBwK9Mh6rs/W2sosGBs2EdFvYLNx9NJx
R3yHJiKZC8XdJO4GTYO4h8ibDWSOxyW7YpksUbUk4ceOsjnZSCYsD4OzoR3Yi/l5kWC6JygP+hoh
EpMn9ogxasfznz/0+46UVi5G/PWwT4bj9P3RvyEmmdonBGtOwBw2B+9OEKcTwc+f2UOMpyMI0P6G
rcnWgapbMxm2pa/IUpGcSeCgzKc6BpA70SyCiT6BioMAEBKOLbJqF+yRuIgdOpWZFYaO3weBpM3o
jSlFd8XCjvHpNXPJ2tztpjI91m5SLBUy0V6cMokmKpYtVzkkTQqm7Q0mjJIXZCqatMBwtQQnCZMh
PdAqEBt2oBsRRNLu12K0rDgrOtk96Fp/hB2IVpxtSDfEZgxRmfFGIq0YtKVKDQldNyStCSli1DoZ
zyuRuG6GoZzRq0Dr55ua9DPQrI9bD+k7crIOE2zQGK369HJ73RGDMVARpGONLppDjKOOEalFuZ3E
FJ6nYtJ14o1G/T70hD6qzDUwhdSqUW5B/Z6+RfvPyV4R0aXpA/VSVDZEkfmH6p5UONTZgrLHoLCY
dLEAafzzSfMGywBcxFxKzOZCVqxcmGgeTQfln+cRlKyrsYdKvivxaZ55hISmGSS0tn3/+/f0hmAI
lnZ+NuZTlcOZe431UzzPDEK4opLqhA/8y3OH/Bb9Ob0HX67y54rLP6KJBj9Tn8PoWUOzgZUgUDpd
iFjgmAZD8b3loge6z/96XUR9eOMKtftECEfGKSEnF7S/G/nP6MT20TZ6QfWCvEp2TjSDq3uH24NN
HIv6vhffBWsFHTLYBc9/CsbqXmlrVfAp4CeIu6qStAhpsHjpaIGRCwmfHwFWi3dJqy8x0F8sJ6YR
UJtcrCj8JI0IiTZON9lYBGMdjCAmk2CMQVcEWApEiPoVbSl0J94ilFEwDxa3WyQg1vqy4hte5Jdk
cFVwoSahOjhDi8q0Q23A0CqorBKnXKcPD2vYwOy8lMfxQtyYp/BRHTeq2iiJRLil+HuiVCrlbNgm
kHx4RyWNFbGiEG8qEVUm68i2U0TbcO2AemIVJlQSQcrjcHjo0bdyiD5cY9fG5Coj9NEHK3V2IWKV
4adliJv6ePuxolNuj1CACNfDYeCoMNkfEyKopmDIoFpWuP5zLboQfEQZKRvjYDnGCyQNc4w/xV+T
TGGJH2wQbjHPmCzLDFiXpjJykNMpyNC2GaxcVnOUKOGVk7bmBhZmTqoAq8usBUe8G5FVVX5WkkGF
gi9pflIUgAFUpSig0SHtoEFB9oWVVv1RaQzZeuW7u6xoFyd3oS1kcrXIIODteEEyYiiLUbdVx/11
zj5GdKL3V3PIZog0CIaeHCwUENrMeTNUtsmQVHn9feSbwkCHrpgzY0gq/eYVT/PIW+wAX3RWymu8
7ly9ym3iC/z9mcQQEf0CYkGuepmeNlzFP57Czu+I1apiIrdMNVzFbb2kDHaPzv41etlEtbgz3d25
zC6TU+HhiPzRoxiiMrlKVeTP+dwAWoLfYLeiD9aANoGlYOwmVXWKDX8/TT6GmDTL1muSjTDdHuRA
CPKpI8mUggwH4kirkmWyFYALJDdoirH+CqIHOMZl/a+W/bKdyMuIVEFtkVWIxBj+BLuIsRlUfbrp
wy6QqnY7sLIgcx19+olYefr44STv/cNSpWOVId8OZcmZyAeNrEDSTydB67lFhkz7oWesmsT3PPv8
6BeDI8u993vZaaL6EVQ1hiYYzlcfnuSo76y0GP0VNpUSpGhjPWM/uPq7AZunzihQGJKMd/D2A1jR
/OzsPWumKL2lO1qfKLLX0z+WR4faftfVk3/ZP4kWGhFb40bL4MGWXP1OsgQI19PHzj3VzUPyEtkt
75YP8BcNvMb3nrNIz79T++7Ad0AqzakHolG8He0tFVMrnupeVEb1Fspt6K8Xm12pVAeC5Jw+dSvd
qaTpn9gHVL3q8NQgdtKPqX7Ou38YchCWb6uLreOeWFKKZV/XiJan/IsSmn0x1AWlR7AbITH33nLQ
IFCAkEJl5sivrkFadUAXG0tEbS2rrkFH0kgZlI59BCCSv4BnxuEusR7QnebKEQUvWF9HTABC1HwF
Jy0ofmcM7i8dbsACO0j4kvzCwxEyuVnRgDHg+qJpB2BewCnJF5VUVBf2EDA3MCzATKVlldHDH2DG
ZeEOZRoMEye7Dh2y7OJQdibLlNLdOCQuHUjyfUhwjPw+/zsi3nl0EUoJYMpTM2YuAqkitSoQVJUf
MabCkESu4Zpq2RLdaU8bEj4FTwJovv9rypyR5VDddZ/e47FSYlRIgP/lt3N9uB8aPGj6OTjqAaOs
XX4c61R2bpmsFTCFgZb482SJujhFWryNbhn3lOLEzHOgyIEtisZrJSi8GyTDCnOULwhQtwJprRz8
g/9DGNlw6S4GRtUCZXUpAUOZFRrPuGNObM/6rJT0U66weEOl+EwPJIGZQo332JJcUWihtrMucZY+
TUT4itsLqFmK06iwTP8XY3fMhVcdpMv/SIAEcyhdKnTiI6t8l3DFkwnb9FuWVWLly3VTADh8O1Vj
D4TG4Fk6jIChU9L7gFEX60K3kRaVqOJKwlNhC/sL98vDBmPgI0R+BQywK8qHD2TgE17OlDeaP+25
cuJcA4GLytUv47KSoRJzVqXRTDdZ/hNtIaKr6+E942bI+8vZl8gB5rFYjWio02anLhEBr1I9/wDJ
kutvlaxHpQXaYooDhVr61CX6nyWYSkBT/hv4Av7CVu5iL6OxBZBtBoeRTd2gYlEZg2oQqVHjDCWd
b8Jjy/7WGdyYAfb4Z+Il7C+QgHRwzt/HfEjVohEgilx6Asbj7TeHQR9M+6YzZn2zjYPIyw7G//ox
VYJYqUJldVv+RSPa7/MTvk/VNzL9KTnUhnG2QiV+JynNklzAmmTjpAfpq2uGtNkQRbYYBfVP5AEh
Ao6SiAM8GBZ0jWwetOGOn5NMJlMOrbo7bA1aPqlURpnO5SUeKxb/3x7+AF2mMI7BCLSy0bBMyqAM
kEumvJ5q1fuQkqZPZt/G64OMTmHFWau+A3xKJ4t/qNQQ8O9MvgTLaVDQy0qFpZa14+bXK3gE+B1k
2VOVHepfpBRhHRn1YFJntg4xHn3uuAVsuHOFkHnzOnPoSGYRI43T8ZUV56IUjtMPSSa3AP+wQcgU
GpwUDozZIJbhLrrweuzH2UaXtLP+hXwOmQtqRY+hqyiWsvRAN8DGdcaAEq8x+j0zG1PFRYrJO1rn
QJb+kfbr45fqiocq5ce2Xf2qZR+K7YXbmHeryoeGEuW8rECh0QPdW3TZew3KQjW/HhcQubsJhFPq
KJtJPV18tWGsieUI8qPL6fhvH9POImViFwCcqUHiDO84fv/7/Xdxmk5VbGHGzHJXlfnpLLD373zi
znt+e8iV47TFFX3DaVqw33CJW48J18PjoFVhJpKmwxRWzz6i2vvjVobdFuLaase/mK+4YaEc2jSF
g9AhGZxhVQqxVQMGkR/sSnZEOfUX13gKCvMJggFIUawki08NBgxw96sAlPesQ8zkt92vllPFoX9M
niT9NOtaVssudj3tZB9E5dMuQqfmc2MLW9xQ92FuUNrLpDG7QyJ4v66Cz+LTZJPwL1CbYvYHDdeg
KZG4KwbjZJAsQdTi7DDIDl5JnSm25vthSoOQ6SvxealIUsEOXPv0TEZeDQh0sE8HjRhdS7OVPgja
MQN2w16+ifQX/Z5LnE4s2sACS6C9mAyYg+1coku0HR3KaLuGYSXIcWQoKanv/sEkGPQkGx9Tctn0
u8nR/ckeq5ynltMpiTHFR1RJAWLReXIH9KUUueAkUpL2Yv3cmaN76h/pa6tbPaa4v+hBhyNeHbW4
mTZaiS0i8jtBvKJ+2c7mlOZEUlFdOh+Vc7qfzCfa6Std0BYDSfa/NqZBzTuOKz4khFoFtjwzarHG
YHile7CCxIj+KyMpH8o9q3mgNqg4vdFp1YIMKCIhh4Q6Ehtd9ZWKIyYVrXwgR9kHFXHLUmw8I1Ie
9VcgkZkQHkRsZzKpukDTbx11+smAxh92puraYuO9zJSabVn9riZ/FfGXgUH5GLSA02MO9QkLojhC
Fuzv/yoHy59QZFVLra6oR6+DAheFSbJG4n7t8DCkq+Tsrrg7NSydEZthYgTZGqytPKlcc4lIPFzV
8j82BKEKzuVq5thyEmNypXpP6tXwG8qaliLKDhq1hggHaueQfVRRcAM7GoKH4jXSaIIzbLlQLVvc
owJMAsIET4ZFkDUne6XcFUVZwhEa1MuSqmIawfYOVkR8aPXiUbFTu7zdpqAmOuJtKqvN9Qk/XeXD
AEf6+NJQszaqpJccyEjVqkqoGhZvD++4Q+GpwK1cpoy65o7oTBloddcKV8QI/isT6/H9XVs7Fa+c
v4E5F64akphRCWi+cszV1qHxhvr3CY+JAmeJ4eCVk8OUd2bl2JWCTWXozd/rXCyrLTeiEHwxZBux
uzBaJemONaMFyOJlgBz0SOnG0a2B+aiqCv91BorCIVrRfaPbwpj+srvEq0JJMKo42xVqljY/RaaV
Hl6QIRXfA4gAwupMQGxMGknIVUmMF4D1zPAPJdf+uvToXUvG7JIS0Kmmnmgb/TVM8QOQEdmhcE+A
HEqi6saIcnWgSB1wLjD66/eAaIqS7R8ZRA+BumR2cLI/+h0LpZ0F5NLr1n+6aoNTj5T6NIT1ZNfV
xiikqf0koqiiVlQdfCqq4FUlurlEzZD8joQyuAy8LN/HhuHsKR+g1IPKjGVMr92ul3Y0UjcA0XrE
6df5GAfoFpB00RfpHEVzH9wnqJQs5y9Mo1A/sHaMqaPWLnCsNLLSBNz9/1g6ry1VtSUMP5FjqGDg
lpwUFPONQ20FVMwi+PT7K9ce6+yzQncrEuas+usP9g1JlgAvwrKRgkUI/X/AH9z24NZc1/xXcvz9
m6Mz7pTHVy6WfCCeX379a8mPRiu+zhXOnWAkPOjcokL7kZsFXFv+Is+QPCByJl7Q9O7WHRKcAMD/
+nwBC1Q/Hx/jBjcqWACdlATWNX+YgGAdgjYImDCg1UJlLy8mJ0kWGLmGLJr6dUHxDY6WudgMmQql
83m81nsHgSazMUph++wqcPMVYDBpd97e86/h1wBseD56baSV3L82jD5bJsuU4Qw9WoOEuAMXYbZ7
25+dByKSzCExYHSNrpHkD2Q+OoD4NnhMYZ5WQj/FXUWQLO6toNcgaN7iQZFkaVSelLlMfE/f8IiH
7rwdfP4+4bmLiq7ClG+qbqlRsqlaQyn+kgnMdz/2vOBJ59+fTGqWb6yMS+9MOgMuYMQoAhUh5TVP
84PsJjed3HaweoqIk3u8x5WVfa0bzfagOdcIOaG7ZHB4s75/T/hObLINUJHiUFEjoRV2smmrtFIU
5f7lTpRMsy2idbMr6RTUoMr4siUPp9T958tvmtr+msAIKzFeHD/olpl/EsV9DVOzzRrJgwyZ7xGx
KuKphTxii9kZo9KgZNKkGZ+SW7aL7r4xIZKBu7YzSltM8QitJB/6PH0jPwlVmAbhK+iBPhb2S1ga
nEcsDk0kpVPZS6R8PQabPD6S3kMkEcg2rLF28EDVqf0gcAbceARBeapFoeQgb9dkHZ0+mbqhhzlU
jjggTGXzvzjqE6VjYW+WPTqKo75MPSK4YHYup91gA1IKVKx6PEIbTpLBPvTZ4iXArS1EvJvTIuqO
SGaOAu86mkHs5YzyaGC2pJ4JOrib1fjl4+FqnPZkSI3JJsV+e1y1rG7c/zs55DByrMrwzNgd+Fki
HbvGpGIczWjVP0GX75m4EKpJY1YKPn7oYFiq39d+G1QP0LyfvB76c3E+NFYXjMCgMBZO4+j2kyeG
hl3gLbq/mUK4pfGCemFneI2hek/wixx1ViXFFuSxoDH9jtQIkyse3PhrpHyIO8M6GfBiIg6Tt+GQ
zURqu9XHSxYrTxbhA7EmHlMHIOXZJ2zaOWEO+eR1uIctX4OZmkuaA+arb6Ji+LPJEcGLC9+2xKs3
GVVcJJUJ6WutY6XGB81BwPuoBNmCGVPgxoNfmnwkHQsfL/d6QExkiKS/bjtnDF/wH15wOJiRB+19
zJLQBML1hn277z5K82L9ZMSb+/I9aRmi9LMMqEflGAMXH9XObYO1LnfPktGM7CnzAplz4WBWDRxj
4FgNOsqwnKlZSMw5VPC3LZPZF/abOVNYJkRLDgBUX75WjVTTCWP4ESP8zNHaIqn+J4L77GSSLFsX
Jh+Ukl9py/Ft4ZHVsSSl0pG5rExQ1qKXqJ76Y3z9Ow+XsnZVfBvmhxg7bDh414QzFIwQSSwAhXBi
AYdH4XfLxYgZs7bGgJHToTFo4XH2XDSjltOOkAjDIviQupJOOthj9b0THwxfdT8bv8NqhpNU5srS
d2XWdcUdybj8pjUfRuBMxO3uDlcnt7dqoxDvDe473BQxDi2tAkkfMmTKjB8wwTQ3xS/wHbZt8tMo
UD/hbYhPrqEhO9ScNW+iGG3IJE/vMoZ5bKN6dxvMVfjwehepIn865BP5XrQ+SCnV33NbWR1kjT1/
DfRqMLIT+nAdnt03asw+bj2s32zFlVMNvziqD14SBodfhghrGbXbnBWUlDdfDT+JgmXA1YROlNou
EwsiHAYXqxyV+AhQ+blHS/wp1O2RUXKLY6JK35erF0VDM1Dnwj277aEhDfCWiNVA5NGUElOW9A8M
e0IWRG4YIsjxsPVFtf8Msj3OK2EDVFmB53p3v3Ev/CY3+sqMflqJRWsneroeX6X7o5zqLZE/T7rD
N3xYCtWh0K7gfQdFJAhUNWTM4h5XDU9bHrRYdpkLX3zPmWMHNQ0o+JpIc1IamJqDlC82lmdHSq9T
1EAK2B1XyIiWH0YMDa/eSvPD2ATOunwqWuM9KjWKfYW9nlenPAOWpuNAlGWAJVAEv432qqYJ7sSI
mVImF1e3OywCZXK1RGopQLqCpYMGS645VDyWxwRdIfjHrzenZsTa0KiWLe/pf1BY4SckGHsnQt2G
JllgA9IFZv1BRoV1c6p8+MoD5Rk1LvZjIXS+rvUZURQPhbA/aoCjQLWD4C0zo04sA5rGpAOF+ebc
531MaEQGKvV7a6nEdxcTNV+ujzbhGKLXroBWRsfzJqhHGGlhFqIeGH+pyjNHrkIfxZF0VV2m03+N
oAu7TjSnhDfhDCU0kunfojIjosqgMDeANl5LttPu4Oz1VySC8Csfor0TkZkIuJu04rdQQGciQRSN
LhvowBATD3WEkHT8ZlyhwhDRj+FlcaKkklgjiugNIPhlV8y71sNmaCDikLd34EdOY7xmQZ1mQPs7
adITFJWIzZr0i0rcitvjH+NN/YJenObSkrQ8dYCYDoxmdA5vC5pu+wOswpGDzyfnsNyhQXgzLKhR
HUqV3rnpoDQI+FO76ltFIv5DECuDbABX0GXCH+BpSk91dZvDp98cEn9lZmF7qLkFEkFSSpgyjDJP
dHznUKxWvjsAgZyBIIeAGmzcYj67rbt6GWINZvRIpIK+u0ApXsNx45jaeNrK0Wqcgn/eYDLnKweg
qvLYCMzxQCXfiz5HTxogKmjJG6SgcT4jjlWc5CifYdzxaArA8jLXIwYytiJtMi3HOewic/vlXfOx
IL29MLI4T3vLN6lcvBzXxNciZkpAPl2ENJ1lI2wCTE07ceOvP86mNEFcKcoTHjc3Y+14EKaAgwx9
U8dr8ZxcFvDrmkwwnkSXn2bVrrRbURW1PDh3+bwI8Np76h/pK7urY6jRQ+weNtJkV6iKPDpPtztu
Le/BaV4uC27xtaEivxte5/LyLZQnYwU1dOOPTt9B6Yt8AYslgzux37S+ye8byBILam6wYl7jpXB3
T1tVrqOobZ5BjkBmvx52x8UczAsoETE1RBXxXqNux74Jnz04oH+0nvQ4Bi5kTDmB3jrxHXwRuG6v
kQx5oblPWWTgUZ5Q3zh3Ysu3IBjLM/hI7fKjnFYg9e9m+lfa6qFiEJJZG1xDJZ/i7tWQHGpm4hVE
Iuz7DYgHpEraLUvYQbk51EN8dzTQV9nDXXCIBQMwUQvKmKZlS79gDxaBiwW2AOCCnrcseUkBiRh3
SK/4OgjhHUUGxWY30QaKA7FO36kw66Q6i/c3CH7L2HKYjeKUC3+MQCwrprAXr2nRuVT6DnKQ51jY
oYgFBllturIRTxQ2Yplt0GTKREOm4bJvFTRL+s2/+dLzA2nKaspJZUkWaLUR3n66grNRbIWLKs2S
YLb/17qaJ+2poL8p7hKMyNnTUhs+stihHWSWLOTvXszCDSwvDTPwCPXBYyBuMTJ7EFxVoHa2Lr6j
xX9t992nQUWlF4hsXHVV8Cy8ZG8+Fo72O7lipSUtJUyCK6VFG9hNGswp53KiWNNyeOUr/JpRqwPB
y9/qJAtk9i8EK4XdWhA5IMKwbX68KU15bZ7+uIznsfDPxNBLNvFNm++vcWv48eiBy+TNfnv1PQJ8
t3whRkE6iAQo+eEA9s242pjeUMiLhxN4BGUtvbzA13Im5Cz9sTZBfL4GNLSyWeBCwT8c+RPb2hhJ
tQcy/MOIpQMVc4EbA9iG+091juJ2DqYibeqbH5Gm/GO8FueQ3WnRS6pFhzBoHSxV0qSuLN0MKbXk
NFNHrd16oCV8kRXv6BHpiCS79hF5MyQGXWXRP3r3g8xURZ39xhFRxHYkH/p3/l/GxDJfF1gJUIYx
v/S7cl+vtjKXFdeLz2Hd0RsArCWj5PVAXlA0o5ewvLKqapEIy3rRBc3029JQsR29dCjTWnk/aLJ2
ISRsWYI+BodnXDxeEOV301B2pdnnT232pn+jcTkI5BolS6WMLVnGwybbM/LykUrk1hHd9xMYoW98
d7e3sV6tV7VPe8k7fOl2ZmJo1Xb4YdlFmKGLbcLjzIb7ZkxwwSyBmbfGmKDhqgjz88N62nAvC0Gr
ZSlvBDIhEJsHzq9YiXDBeFak9hCwqDcpmdZAIqjHlB/FvD10a0AEMvj0F+kYZuuv5Wlc1mOoUrEP
agfHLAC/e9BE1tEePz4635k5BaHJRlALYlHwumI3CVTDxt2ExdCyU/cGEUFFVX+B7fkMK570d3Rn
YblOLtSNNc9wk/oOL6kplVLSW54RpYHwDc7T5vYzRxB6ZNx3ZHJzHLUh7qJVQMTG4C+lqX90DRiG
GlXKtOTv02x1ShAgp/AeWSSBPeCQx006bxjj8Fl//2tu+6KgSJPu2mx2HNBprGUgLe4/8weJrFcD
nSEOTFC0+XlUooIZiU8lz1c2euxvxJggNeQdwJKJvzE/+L4mYAtUiyDMSoMy77dkd7ePSm8hph/c
I1R1ATNXBqB3ux9QQEeppueLdqjNIKyA4yYMF+j9cgybFV/6K2ljLjBP0EKSoty2e4f0j3baFYJY
xX/lDH9wqGc4v16GUuZDvmWKKlSoJzETl82RX9poHTVJ3iskpABG0ebkrZPmDnLwosYGOtu0dzIY
IDTPxD9MbFVYT888DbODzHKvOOmL/in3G9gwc48MMnsNeRquXUSeYEJD7TGoxWuR+QGctzuRxsQg
0BByzOYe9pdONoeGPKfnHDnIPC7oSeRz5X/XuGk2/DZ72M1nNDzGgnd1dsGKLa5cwtk1XhxZuSpH
DI1h/x8EODD6wWlBfGRbaKI3P6m5TT/GfZbFjV22zOL1qIDYHXV2t/B0Z23oUppRmWI6gb9ARimp
JOvpet9cUaKiCZ+zoV8Bv5Avsi/OU8pC3GNZVKk0EKoOFqJileTOb9gixoX8ARzc8k0jeR8o8i7e
8/DYfUZg1H9s8qLhF8wxC0HF3nZlTD9bcCeHmxitPNCoS1AGSgXw5ulzft9iMxCz4wBPh6jiKC8p
/iqCpJimEP/NkEKbID7pkkoQp/O200i0NyknOlLayvxjeuTwd4VT1I201YncBOILjU5tLP2UekxZ
qj3Qx2XhVEfJQry4+zZJ77jQrCdVT79/jD4pbcRNLDvj27Z/Y+hkqjz0w+YyH5Axuy+D9XIdPzoS
uNXXr5VxGqnUlMPuX9sjAQMXcaKKsmFzcZv1mOsMAQS+zHQ7/m2TTtqRsoprphEdoyTj4EsysZ6D
gXkfRa9GLaQALFrRnUyq+66O3ruSSh1e/lNctReCOJEWsAAxWi8q68R9UllttLWK0yRWZVJ7KuZo
D+cZqe6Z31uD7rwbqBwkO1o17W+/+9sI50mHNx/gPZicTGXfdtvuDXcIagncTNX5C0wc4xVweMJk
VfBsETEhspIhFCZU7JNgWQy0M8s/oxBaCkRWwONoMEAQlRtMpRD/PzYZqKIW1H2F2sWA8y1shRdY
8HvO/Ne/+A//Qi3RdkZN9nDFeo2uSR6xGLHRCmYummp5Ciirreb2aPXn63kfPPNhSHutzsFgpTta
qcSOH0d9V9mzpuAKOS2n5V3vzp/s3BV290ZLFdstyNkynSaclQEqS1Jz251nPjX1lHnqIAftn8Ns
k6zW2+DGAksI7Dyl66HkxRsDTDDqLWvwWuPts7Z/RHoK1BJ0/45z3oXxIQM+vo1n1DtPWZIHWHN5
dHAUTYwUh2I8gUyYMkFmPhRa+/ecYpWB+kjeJU0wLxPhPmamzAhjwSClr85lDp9NgROhN+Q2zcBE
2mzpptF6i9GnPC+9JT08RuD8imgdqNE+UAe5bFySBjRCsZRA/PhGns+MhC2wtOsP23oNrnuNMS8M
WUY5ndilMeu/QbS80I3xBE1l8q8JzYYbhAqR+5b+XBxiIAlY7s3pc4T8o4sfGSdQ865zUF4skOhw
4JMWHCZcmCnmDQE45gfvtxNDJdxpodBjZgYfHj+qBJ4HybvYS9v3LSIqvwRxEYI7sLDcnO0AJii2
m4wV3cpW4JUfwxH3NG+Qx+0wXV44uDaHfRyJ6Sc4EJjKZ14zXaNDQnxN/kXyBh1uwKgg84uxzGUk
BlpFREEIqenFBZfkOgy2XFlRiwSlIswXykdGsAshGj241d5Ri5Tfm9/kWxAPDUWpcLG64MYtAB5u
Rf+TfJjFi2Gh8nNuu9q8GJPbE4pvuv0QxxYMYTLviqkscWWQc6nvSX0uKF41X7Kc1e3PxQs0ZT18
cv8JB58aZdwdiwhR5sfZHlMqhqpiviG13KHPwIfLNX5vNVpk7iGuYkee0cGVbDlkxbdrKBD61e/R
cPUVr6p8bglMOhGjo0dtccX2zy1nN6Yh4NvFvZM888uk0BNOwXJjEX2FgsKG3jXcJD7j3thkOWBl
eG+lz6AKlopY9ARYt8QCDUUHCD3osKGNTRqhkHuY+cloTxoHSgNAJDMRAitxpED88NCY3/HnDpQ9
6obgPsfQFIs/ocBKw8nHm/PQ8Hq8mcxk7oHALtkAuogoR2HXEi0LDHMXkxi4kvAU4bVID9Q33Dfl
R/B0OR90niaVnAy+XhQe47c+o2akrxUhn2a25UvMomiSpOJPZHjKAec41sDj4GTO/85OF+iEZ1Eu
gtRl2p+4lNIaeCLkRMXpdnkVsSbk3eTt5dqz5u3lbLDJcbIxhmWFSXkg+MgHOgqeIRYMqq0LTCgc
DqdQcf94wLGt2LMB0RtNqaR+pv08QrbMiWADnAxGhTx7FZ0WhK+TzV+Z0GD55JxXIusQf2LZZ79X
I/m1i7Q15p0KkdmWX+0Lkuzbcx5s4BRZKOnVeO7gR9ndbR+RIMEK9C08Lg0eSh7aPuxiOkv3veWS
MYKFJhAEL1voz2LFInNCGZxzF3D+ZHp7doRYhN6Tm0QGdp1ldwybiO+4i8+PuABAhzr8ueLxioqY
b2UJo8H6Mamp/rjOWxYiauk90B7TH14ZHk7KvQv6AijC2J31EE+jjwtaIbY56uCPE6hPOSWoQD/M
Qjn94vOIhQ5DNNZAvNs4UTLdfv70sXDQwERlRgk7CG5NPYcwzmYg5ItsBIMugMvDHvFeQ51uLNMI
wjRPSveII4sgOKzd+36PS5xG7ACAqM35bVrDQuRWrYFIDkN873oGKodh8vsn6QJGyWG6kaNAvEOD
K2PkPoaobA2U/Yg0XFfYl0lmdSH7c8XZ9qYKf+kHT9Y8sUgFT6/DGvAbY24ahwZ1rthAC1cSvqbM
ybEvJvwErR+BDHxNQPA2iXO1yeTFP26IwmFuQhjiTBv1fIGi+QFGFAwBpXMmQIgrPIIeUxlNdG7k
+ngMLNBZsZ2Dc4BtMIXSyNCuGON8cb7VVnf0IM1dtqkprGEGYkfxsNbI/16W4uB668h4Cacvikrm
KGLdUSO9khAH7GIBOtBxS5g2U48+qr6jffJVq21tJ1Itd9HaMMBkMPW2G6vP4kOyXGNQWg9eSVR0
xOIMRAF2R4IiFga13RjUjAEuDOXkZxXYOop/9ZoA/ylNBNlyP3Fgm3FuOzQYVQBYxL0D5otx1xbz
xX5AQ4JHBnbhcMN4kGAOOV3h5YxeVN5n/54oTGQGrymO7dPH/kwdoLJBNrhekBpYIHoM7drBcUTz
0BVVNovfgHHt7cSy+wYmOfGEUnlwO9O8iY10A1AM/9IplKEOd7kw81k0JEvjwtIPGlOwZb6Bhszr
HcIYD1Y9h6ezId6Wx/9IiqxPJd0u7QapToz9AcfIdWUazB/o9Chi0gTxAooI9L8UWzQ2ObO10hq6
V5h0YPPZCJ5Y0/X5pyEccRpr4qJ5EYbTW0bPSNgQMI98pEbhJmFdp1AT2i6NOmOBs9VEwU+vlK14
fbZyYGz2PeD+v8xiqfuZDbIc/h5+aoN6zsBVcGYQfm3ClMJ6KXoT5F/86PDVOaRDsOyH2SZwaoj5
aF3rJf4u9MVr/eXdSbd96oNIWVxwf1b9rp+OK0+BYiRWGRjLgXFISgqqixE+c+nwhA3Hw37smPzC
6EORzalapQA7UAeulroCE67iPvy5J7ZqdwvtuFDkwGYYYWv6CkxhAfzdarHbPMwm8wiq/uTn3Lgj
gLvcASyYfcjsa6zZcHgDGvnAF0fThYRzIwMIbFbDDhjKh1BxoAx8TPGP49CYVhbm+6AlF0wcs8l5
AhUB/F6ECSRWkQS+grXsSw43BBurR1DN2ayn78F7f7Imojo6wsy7TuHbM+K9ud6X2sZJV0fUSubK
piOfIjKCOmLfncK9xLme62MWd8bHHrk5VifgNJqjBxYrJ321doTq3tKvo+eIMMXCeA4xsDeaBJ48
vEtcb4rx6asP2rO+n7uXPw1A0MDy9Wse4y+EEY+mkG9TuTpx2yKQxH8zpfZS9+Ft78YYlDMSwjw8
IwAwOIioOa7Dl9exK49nxC5GT13UvFDvD/DZyVDXFmvcl1r2B21afIy5+or97OpXEXN0AGRhIz6H
r8naec5emMd+NmUozI7JyfEGi44ZEONC7kvY/OA02GKzB17rr64YNhZBL8Qkf57imT/pQbacbZsD
FClOhdnyoEjgUxRRf94P0jtF49Uuf31VZ8+kzy+JupZMaf3BrgyQQl6ps8YzDS5G8ATflhJdDCtb
ErpyRZ4xVCb5gxLwZYO83xZMpDpJqeliykZTDkQ3OpHE/iiMK7Hvr0kb9JiUptK4pnqV1CvFXAMf
Q2R8Jeddd9986q8Y3or1mKTBjbNyGhabFjoiUq/hUfktu2nQJvSwgkRREUGnEb8FqkWZXih6VzN7
kwLiV5Mb/Gh2eMbBxH48OuYMTNKWbKbNlsWIR4tZR9ilYszptoBBDfg02D+RcHBBGCBWnTz6sFAw
SqIjwIY2blNSfxkECiWe0oYStpSV740dLQXCOujbZIXXa/0aw18k8ooN6oCtAA3thrDUkBWXNp4A
mY5FzEEKChGLQLiaXlbU+VTqH1a0RGw5yMmjYqK1EPAa2PppsOiQwECciQSaPKZC16dfnBZJe1vu
S3BX9lZGiyOZGb7s9Qo8n3vmY+UbEZPceS6xw0vHTSZkH+y4HoClyDi6znv2YMrW9BG6UB0TUMmU
FZktNx7vzafCZJ3zgSZ+CUXVyfQRfzMSEBmcrPym+STDbniKi5ghNz4V3tvT/IaT/q1hWW0+4QVW
e2fWdy8+LBQsHGhc22JcNepuKb3i5rzct7cV5eML81kxftAanHJpeDKLDYi5xTqoiUtDs/Civ7oZ
9fxk8t6A1jSAuJYK4acvJXDBT0M8hg88Yia3ewLh4gbIo0votUs061f/bB5ejgFzHywX4M0AKsKl
DUNosR2Hdb26EPOZKIwRqcWxeiR4Y/Xe4gQRiWXcixL/FKnzd3JZsU9tgW7i454qmDK8FXczm9od
39T+4GPkELPR2nYt9zBirEohSDdZ6+K8nwUt6hmCZqwCiz306Dps11wfQp9iXOu1Cus0PY2L8WtS
IqSMe4sO3N8Qn/NUP7kt/Za8ou7MQx5bOJ6+PweSSTp5SCzkEa+xdCD5532zB2YHfcU4J4SGDbCS
SP270a4M8SzMT0Sh9833EaIMpArB78AEN027JMJOfN5A5IZgKOPSgWn0gBkhXvIf+272jLui504L
xMvqYKdhnOdtLyfGsY9Jt8V7drGy9lL/HKX+i5LeP0bQrUcKx/313iQxdCu93ivuc/8eNJqEop0q
o5q3sDk5J8XqggQlUbaKq8wlLE1xPygukWSM6v3TKJP+jLUwd9Ng7XcxNdErD90U/nXAc1xCrwSt
axVGeyYyrB723rW1JdNt+8VCo+8BcZE5OoZ0YiojyT9+mwRw32aizm0wHYV1cyZLA+WJcJ4/ixRn
FeuEFHqXHV54TeT4bGjDjCC1p6Nsi8HdyC0y3Sp9zXb+JuI89/MRnhgPipNC/27LABxNYtfmx2Qd
93neAsLfKv0+aOlPTsJAA/Sln0GZwehhdo41XPJma79kq6hnTatwW2aBQ7lmE8iNvuv8xwcNid0y
1QM7QJfpr179vVcvmJxRvjomPTh/e47nSObb0SZDk4P5zr0U9coHC4/+0cEVhP+1P8blCbdJV5et
nt4mHIa1kAsOfRB1Om0OT4Dz3qk/iJcActCTx7DYlauMcnHboyJcQbomU+BpUqJfYf9VkFC+rHKn
uCLAGOwuAhITkBhCEsrkjn47vHdY450t55o7TRClkiAOAodjbay+zCYh8G7DWpsZxNAI0JGhGyRV
7kPcO4Dt7VIfRwjW/O3JOuGkRqTuA0gwaKr6Z99xP87zpE8eACGRFhx361lzwEXvBNxQ+wI7EJ6K
OuYpGUF8GlXovPE2ifM/KFI5KaEsv1/rPWkc8IH4kwHbhTDsPywuXxZUmcdwI3BWTSvnYlX4peqG
0wUwLwk/HxOmNuWyIDfinpnSV0yhIiEM1uc59iEgs+ayQO8OVx7hhKfan/A1hNFjtnlJ2ne6t/Ac
zKUDfhnkTJXQbYFwJjfU8zL8k/dRgSVUO48xHzjDv7zRJlMR30Avb4A9MpPlhw7TDhxMKfxFnTrV
HPr2h51wNMNYNecSV+aPOK0WT3aPsQFa9iuVv99ErwvUeWLYQdkPgYUalzY5AahkVRU4Am6hI2qX
eo6Yicp53tTZ9yDmijUtnB9ep5omh8Kme+Oj/qTXdz7p1WMzoBUpGUcovroTLhth2cJjE/kc0jmG
xvRl1hzyG3c+IK/EE3WTdvKxHw9QdDhrEguXQwQk1l6sjMgbRR72to8zqpOruLnhoZJ8doojvzPZ
gNsNQww41OvjbgmrT2+N+om2qne9VZNvK41LbTZedrFInd50TTa92dCMFyXIODtUkJYIg7TUJdbu
9+2nTjStaRzvnMkejitkIQPuA/XCbzyZyYEJcm4ymneKBmppTlCgcgeDu87rOVOk+m69ac0w0XFz
bkDvM6mTKeu9Zd3N1jBMPzp/eUbuqBFuajxayEqFrslZOQOpH1T0/LTTXOYLYUXmU9Od4ZTGW8fr
cJ7NoD3r+yxihWepF6cc3G2a0QM6xUzWt5cOECh3xttUIZj1Rrw0TAB6Wjml3Asv40fEY2WFHsDU
XkQgnGUP/ohV0U1jssB6f+PFjGk6ke5aGIIkAbJWigByrRPyOBdDEWR6SzpauJmw+KRVbXESxWBk
htELmw1uBfygc8UAQvF5ZujALa6biFOEgb7kp6zNv5t2qFsh1y5+2rgi8BKwJjnY2k5L+H4VhQ3O
MQPaMjaglB6zwLmJ7kV1JHdHWEGQmqlkLBTRDCDhvER9ZzVoUeIANPAfek+Iz3jLD7KYPzBYZki0
5rvFkkNsByOEGxI5Yq+UxS+OKxpvV6SFCf18gQAXmk9P0oYGiHredC2L2V/fmLV9aIQzcYtD/zFh
aceanu8TPTA6nowJ8QVvDjEd5nl/Gz29EQk9Szw9Or/+4AS3SbRKIucZSN0sQ2xEwVEudAkO/ezM
mEfz4emXJLwCio/Ljtf1xUe2jWF532kTKMHskS7obN9H26in90dyQNVEWOCqX2hEWFBOsDPcR6Th
0jKtl7l/PVnlC/vvo50TaQNpGXTG6gCqJphCTFmD09SYnKCAzFsB+zFzM9KWURwxgNlnJIx2bHnB
gRKkq/u+cr/uJXpOW+5NdqQiNYrV2b5xs8HUexp113jv67uuzNmtRkfzkjCkc17s9tdViyxv+W52
/+gCDdlllzQK/54abwnPvk/Fm6KAW+J1TgZZy1uauhF5vtE5koMkPHus4Xzk7L1cX3HVFTNKRyXV
BeUzhMIuThQkmA61Ma4XT6qirxvRRNdQAwZbIpWkPmjNx3tWkfl+LM5Y0m7yu5gQueWWVtPH+MK+
DlK/6FvpKGV0Y56m6yV5rlRXOYXV2TyB4xD9DJ9v+pxe7H8isyuGGpxhfbJtcoHIZkV6lhlHs9Kd
+EopdrQv9huHrLVXDFLKCQw3EP+6DO5NHBBr7jWjy2vfnafTNTRayPPyYt99xbzZPbeMC6uimgUp
IGWkS0LJVmHm/jWJi/JEDia6cqmEuJUmY8yUMLka0s2YEFHQgIVSJb70eMcZx7uA5RM0SVythDYk
GemYGQEr4WrCc9pzjA3elbB95/Ee45clFhrioSKeTuJsRsx7vUDxLBZTH1NMWBX8XsScSgLv0CDx
L28Pg5gKd6iOQ5EFqIWtCc87fG9PjfNpGZxo+ChisEQ+ja9D6YrrgxY9ZwUtY5NeWJJWxIhfNDhI
w3EQeIXqQQR3ci0lEfMN26RGlf81H2SrCAwhcvmvvg2QEbEwfOmnJ5kJsUMAlPVInnceadHp4/gv
xqZ/sxJtX00/Lsb7yO+sFRgG7aYwTAa1Ya5WYopSQfZQQTuaznqAW4Jf2RIf8IKZwtozW4+ESbVm
HVigbWJ9KUVbFNXGlo7YhDSCsUEJE0QmJSwuGgB/jUHy6qmvNP0zk/eGQ8LLwZkBnSmRMTKEtkUW
/+QFKPw4XMFPBSoGp4bemCGrwFoIEEVsB7qjnh4VePGL7lBsIzrMyiXpQRY67m3x4SY9GRuBK+ql
tRA0ydMTwIJmkf5QYmHEelU8G9o+58Fn4j1T/TYEloWsVcBFEwFeoJIBHuhjh9c6c+J6nH5RmuAL
wDlbmMKzFmtI0+CGMYDiwWBwzTQg54hsRcKaG8nR06L1iHF7qBCS1ua9VJ+Gf9iI1o5KpA45tDDZ
43zcBSFS6J5BTZqzHkynmRL2WJFSi/xn/Ape0mxYOOPYKGXJWs79wn8PLtEtqa+Gsn0OJCa64xY+
2c58CynZ7tNJWQDgOcA0Z1+SMzPmyEU1o4QK8e7XQTHNWBDFGedFRZ8ZV4PtlefpEn0xuesuyaIe
o5BwteFtTkXNb9sOAgEYUMgcvZNDJzAvBmuPX+YOsBqjHGAQlrQc9Pi3C0790GGpzl3CrQC5MHdf
iiiKfJzfNC+z6IGFKAddlmGxGMNczeTOV1WAXLpfpP0I4FU6bLgtNkMDUEcUWn41KMdZz+7NYI8h
u++7LYt8Y0hiD0B1RniYn7U2WfDxskA45F/rMn7DKu/alJ+ww+W7WggW6D1F8CoWdKpfhrkLNgUx
glNEmL2VuipquDx4jgUFS2lb2hb36XiNPrZj04C1LRWcTDFblF9LJeyELfMUfJyrMcb358JSBBvE
Yf5DfDOZhyJlqc3lUszxVL3tYYw3gucyfqDTv+nOhG1jBG5C/0nroiECOUZPpzl1HNJzlVkz1HxJ
2pK6WVhyH09hcikfkSjZQgYRbjNUURDLCJOy065mF1alNxU6DLonJ4kpA5AGlEQvI37y6UkMbcui
Lec1xT+IFEluohcSQHHaqEJZZF+TKqw3d5Ypxb4T8lTw4a/jTgd3imNcgvsJ+qCBHco23QKNaOH4
ckKTTBpUILuoKZf+jRn7Z/jh54WJmbont2ersNZwifcBMbwvZQENNAlUvIsuGwqnmZv46pxthTe4
+5qdsQs0N2iOCaaqZ5xo62Tl/tO5jmTp2LL2sWOjbn4aj+j5S4D+mXLo2xa+j0jf6T/iLBIDxwYz
if1L38mfxCvRGveM/djbbrd2qrOT0i/uJ12coe4OG3bQ4+yIC6Ukpg1Tfb9zKO/CiaxZmJywym5P
bJNXAwlGwL5nTuj177ID4g75vFNFSCo6UQPsVZHKHkmTzfe1XNmej5Qd96uRJd85m72NFyRPIyxW
i8NDjrxsGa/NM9Sp3FZEyHVsKXpkj+C+tPjoBMzJM97/SGWBgRUh6VejmHo8m4OKzZkWUegtwnYC
NrG65i3om62UplSNT45KPjGWWLc5z/RtfmaGQdTyUI1vwWUrO2jXe7hiWJk7l/kb7rG5z41zkHN8
4oh1MnbWTsYzbZ7UN/IDmWACkArlEhTvAOcUPA12J7LM2l52cGZ8msKmFW2jeBY+l00P0ZS56xm3
gIObPDgwPdt+iJmXY00dTDFD1XvwxYfboW818cBEAmmkUwUcsqF3vXzQGeaOs9uRORunzkvfq2A2
uZM6mNNziGMKbpHV3IjxQshn2VFlrl7edgXGJIWXZmncDPwYghe9Ne6axy311jjlBXJjXjL36g04
RhGK6Y4KRwgVD7yYu3lzdwJH5UaPX6i5PDWSSeHNzbY39xJ8HZ6Q6AoINjzPc47r5ja+CMRKJqms
pUJTkjN92XKo09s8n6rLfLr2MrvBXcDlLOelWwbauJHq5ZZ/iZkBVEAz3IXQVaij3dIFtOET4g5p
ibioC3cNnGvRwzUSN0/58CLEWtvd8OF2vZerWZiIatZYbtUKHlTpFg5vMO57VH8WFgF2MdV6embL
jZNFax4WWHHiiubAeesNtWEZUCkaYxRUcWN8HXxd8H7u9Jb75G5UGBfIirmV53Yi9+WY1T5WnHWi
RpAZOU2SPlDSH0vT9EX+9XXqSBmkYTvRj4eLS9PaGwiAlYagNEiJmBYy1kFSdfIq2jSJXCtI6Pxn
KFcwRFL946QX9aK2L6zV9QAZxRMndpQAoRbJFEl821/YTLXpQzDQdcWUQmnxzyqBS+JODWmM50ce
PQ3nHoeP4hSs6WkAbGY8Ji3yyINsif0A842vvudmob0DBRFsWHxNmMB9Rx3cFtQEnhdRZvSIJTBh
sadI5zd86CosXvU1BrYqbsdnquc7VXpunVbPAfYGPosY5zxLcsJ6H7iSpgPmQOJSW3J7FgZ3DRfR
Wy+L6YtngJvG69ASdNiYi0HhCKXtAU7Zo1PgyvG6ne13fuV9Wu69Yh+nAWKNZEWi5M9YJbjiFDbo
DDGFkONbe6+ALsAaZ7YY6UJq42gmckL4mdY2472vxi0CEBzklpypzhxMgbXr7Tz5l2J652bq0J6b
/9F0XkuKa0sQ/SIi8OZVXgIkIYwaXgigaRDCe/j6u1JzbvSZM6YbkLb2LpOVlXXpn1y2uP1wy4wC
IKjPvCoLeWPlXhRAyCX2MLX4oZOb2R02G/q0XQKY6BkdCbAOLhKtrAVPJNyvbutad1sxDuRCc2rH
N4bD7Luv+I2FQBTio45i78v0q+wPOX0TOSd8LEoRZBPmKSBjGTwxIbtlidipbW7pK1EOeo34GGpw
l9nZaaS6YYaxHQbP4dev8KiplFotOiuJczw6bewvx/EEqeTDJ+zPRq13Sqr4nSdOXjdWwQHcklvI
p5oI8GZmPIIT/XVuNCSSulScWcOrWU//kjx727PxCBVm3P3o1j+ShcFnIeNX22mHRrs34RJ1DEY/
uCWKrIhBYYlJCiZML8RNHvnAW3jgvNXN5+gW3owi0rD3oPsH7xK8f7+jM5KzTntynFbYrCo9+USA
+CB2NgdRmdreGc3RLWtD90FVRjrqT5zpJyS2gYUza/S2Py2vTJZnXIL24hK8wop3Qpb4GZSHXxf1
NIjZPxRJKauSgW+oM76SE30mRJRZt9z/kphB3kNAhKU0oMBbX2/uE7Xy0TmL+ezR2wGtDFYHqQI8
6mN8HbFOeNmvtwSkeLL/ogkFZQJ5BJ3t3Hskd3o8nN0KODx4DhseubO9JzOvjw/ksk9aLXCUm/Uz
bfea/paSbMXf9jQ1XrkJ6UB4M1vpZXCBJTM8BLd+pdsBj/965ygPYjS5+ctprOBjKWe9fFOqZY8P
at3PmPopCXhwcGthaTw31icODU6H0iflZb9FYvTtgbMGDxfV6cPgfcWrE4O7V6SL38Y5OgQtsr4K
96cwHXhAYfExjZrBKThGjSWrh+npRpQ6OB4nlCehFHCu7kSfrAm9GN1NkL9RfxY4FcYbu24Bb6AJ
HWMi8PYyziez3zAmLZJqwBSq8SgJAcccNOlHenUUjjix2IRuzTvMqFdEJ4HMl/Weo5YP8uDLvNqR
5Nj5B4MqH7gJBp3DziGlQt+Hx4HdzkxglxdB2fLlPocCAI6co0MAmkCiVCHtFLE5YeU86sfWKTjN
sGw41C3v/LFVvKhZfAqh2ZmX5uzLl8vDDFr8OlK/orKN7jahT+j//Jy8loEB0jkUPexkLClSz13F
lPvpNT7GwgFaTqUnaIANR6RV84CtlDjuR1/r7p/CdvCc0zqh5gna73i4GDlu422u3niiNmgL700J
39HC8SnQFyZSa1MnBSk3mJPS5LelCuPsFEobo07uXQXkAl3Bkktbew6EApqEo52phwTITE1ZN6gC
Or4V0kTU28juq2aeZAkicrwxWnh2e18EcZ0fytsUKys/TGclLzszY27uUhDjLzb3LGl8CFqMzpCq
Hv0dkszj6zHhdX+NVZ2bI7GynZ8XqeuN+9+N1Nlxhd1NJwY9fOS0mtVE4t3ispSId3mOf+oxFEZ4
yItJgtkf2n0No9r/RufVi5aUqkuPyrl37bUhNjHJtR1oQRvOPBBXoIegI/WoSu/lvv28+/U7Tm4f
7Ob6FFyjhreHBpAHhwF4Gd70NMgJU4/E8PT5uYeg0T0NDmSugul2Dg/ZO613UU4AjJg9MgZoq4OV
jCm2teP2tB2j1P70NmsCCYa+K8KGxMRwZf4NJHycr5vkSRvjWlY8RArLi3z0W3kqxa9uWw4Oz3Li
70+vcSKUyft5n62A3CplQn58Q4rDUZpbCpkJwjhammuKyDx4pk3c1M36dfjCBFBXD0b58a6KUpMS
I24YxWnFwsclMA/fWlKPIaC08a5umxaDDoLpjZDEuxa27PaIEAiXtMK9d/WXCoGrNMk/v3Vg7qZF
lPZbjctx06J8TrAuoWzU3ZFFQAkY4RpUtoZjG6T7bcINo4mAxVCUQrKDVw7FJGFJOYgSuJWH3thy
y5RqcvNICH32qigLVBJ1sjWpzXziZu8AowgMK7o5jf6X6VAKdSvEXjfGZz8cQdxfVLqb0av42+Vn
4zeHV+IyaSc/i7kk858dm/D3HN5D9AQQwtt5iyrNEGryktQtkj1K8Qv5ESnL3icQ34tMuORKfZD2
chupgB2Hk7DqbbdhymseVMfV7+fF237Bnw7VS67yh5AM8qK7/t2iIIWIXWmwianM7cITgnudwW4h
Zwqzn+IKvewQpJ5/mmULwA9dYZb33sGT6d7Eol65YkiN4RnA2AfLBxikWKAsRV+tgf6km6VDfsji
DG4syHvw5N2ZHf8xeLvr33zYhinovM07H/lwqg8DSrmuKr5YNn+8U3bVt5C150E0rblHtWKxQExP
EADsGvKgCsUblSbUsyLxdbW/lSDFYcH4O211ZPVbDx7p+GrasLeK4lwIcUyY5jzCQ/L1QaAEgj8v
YdA94tPSvFM6tjPYM010qm9oMkg3WoU+GhHQpY6E2KmgvGSv8OWupJ4+tXtxDJbzZCcpb1QS0SJL
+peW6vQlbBMm8pH5Ue4gNWBDFxkIpVBHGd4KsiE3prF+pCV8ZKE2vGI6Xp0sKu89G/w7S/wjiQF2
FkuvknWqGB+NhUlTEtxgp662/gN8VaPX/70LitOkYxWAWxy/fZ0coZLzu3iEfPSVy6C9hj89HC1u
Es2WHNK2Mky9asV5j6lcAgwruC5ROkepwuDKJLTP9UbaGXqlBgOsKJPnPcpVhYBQCoOALfeyGI88
agQNupm0nTXdWCr5H1RlBBADHYcLPQc6FRGX4BSY9zBTOVMlT8piMGJow558eg9fIwbAjKmEVeC+
A/kZpTqFsVCg88sqDYCVSVn1OXc7XoOpYUIxnJxxekxXnAPWt+BLSsZGROMNLI5wmvpvVE4FYBJ3
4fQotv3jIS+kNUfbEDgavD6wNPi+9CpI60d6AWoYpaUCah8/dKDVEzKQ8Ctk/nWt0nGkS+tv6229
LD6NgL0jKnhuC3gAY8dKAg4Qzp5AvzlvdOuGsBidUqzh5Sg10x+EqAAMYIl67cVMjqVZOGx2y2BU
yG2YJcZGXhzq7qyVpNy0mmCZhO50WJsKKl/u2cnB4USIAEfhi6zGIU1SGpNCg8iw7rLoSyoOFBZu
hKawzxheLmhaQq51ikpv54TogjpsaXommIUpALL8Uh4RC71qOHjosn2DklLrOQRqWs1tBFbKrwvB
HEGxEmMHR+ESfIKcQhGxd0NIEKRkwmFwVfg9va7m/QOHSHuK5O81BsWFuEfbEjWkzD46xRCc4nvk
iRVVrGyIAs4BlN3nXYmii6SRUJ7IDI8fXSTvKuViHPsSvNA+gPXsHEZLgApnA/xu9wEHZc+nE6k5
L/INyZxnQbRU/DCLkpwbEE4LVsXr+B6ZFuq4R5BMwV4sXIG73elOiPbDr7fD6cBcJNhxRWd4Yyyy
Ae4FV7u1VH3652h131/ixz1JhwKjkvJXEkvUa3DF8ol4xsKQ6J3+VZ6IICOYJ4R/clZzEL+3d3IJ
BkAf/CcfBkw1BRYxN2vJt+d9wJI+HphvmSceOyvEgmltjuDXBJNOcyEKpFZ1y7aB/VhkUyqHRJyM
Ftg8OdCUgCOZxyTPih00jmQ+2rhX79wtT5lYyxezDrFzmtuC9StccbMnhJtcivhC6TNVRed88khf
uGet8DMWrsnG5PP3FjuSfKIoSWyjr1frZkaBfvLUcooks+Tp+bKMG4O952BHE3SIcG049j3YASvC
9VGhZdnu3h09SQ8kyfzEHYbIKG4AJwHoguW07yrW7oTa/DnbTFqPlNLYLCeW6I0QvhJ92enc/Lqr
A2lMRpkvujQ5PtpqW4zKnB18MUejr69jdeOyhUQzoUXQiGLdZ1d4wxu05CgLRCrGZmOn7obgaMRX
Lbo22BF80FoBl9JDAgNWBrwI3ItgKiMW6/CohFps1iVt2y4BIODDlt1YStZbcjBSH1aSOk6xv5SV
qbdeobY4STdzxKwdMEk2sJAyTnuwIYvJAlaLn/l6FFydr7BQapqHwR7AtGnm7G29kz6QXyCtjOwh
AeLwPdwXgI/DICHdKFgst12nRsu1HzzBkQCDFEZ46kJ1lI2VeLEAMyW3Wg09fJpfuuDPBebGk4ll
gBskZyBGq3Wa9u5tBkfYRlIxfij8weT8MvuaCjcRfsZOqZtXvwNVmOK3I74i4prAU5TjqTgAlu9i
6pynsEWRH+lsEtCyWVx9ixthJ/IAS+aXaDU8jbPBgwKcCrU8YbZQ8GBowrCRQjoD6CAZ7R6puGb2
G6vECR48OVLEweC83KSz2wKBQa3aD1tk1fZZFet/0Tt/uID35U2zHV/TOuLZ07zfAUAgtQJFYcOl
8guSOKZ7FgrQ6m3efkDvKrPK7A5Lastommdw/Dv/R5vCt869Rv9NLwPdDDf7toIIww/OCVF64LB+
fYoNgGMHWZp0ATTyntbU82mV6Ype7vZ90mBA2uRBvX909spRw96mULy26XuwAQcIGdp7pPw677XG
G5CXaYuuzNqMwRKXjnFDrwhFMMLUWvByWrPWbMMPEniHa1XTc85V1odMdhjn7ApMBAnJOb1KfIuP
qIUn+ooI4OjCyEcPazv5BmVKIMSDzCNC0GlVH33DDRaFGVRkKGTHX+/Vb3VrDD+KHrlxmrGeXwpn
oNhNn9vi7LzhfaPyCVAq6kvJ7iR84b3VgEEl+m8eMZ0EhAxCGcdYOawMOAUE6zHek4HpxP4D8GAO
WCMhNwAOXikhn+J0MrhCmVChBcuTpdBOyQR6ujGhod6RaOfH7I/YMfTSwnkEnxeuzZwj7vYKQbAe
K8PKx1RR5j73dORyMTTyO3s8iDxizstOK1kmeJXsq3u3Or13r13CQ6VOVkJlAvwZjCMUuKlD3Cre
YnTBUouo+rKXF+JNbPqW3JCdB8pQ5+sRVhSjwvMckMCN5WZ0w3JwX4yDHLCOv6y2ws5KePb+2cQG
G0l3DX7KY+BlulYCWKVX+657D3IMOtcbYks45HyADpRmhuh+uA9+ET6+uVx0c/mAtRx+uwiwYDQo
/5K/pPGNM6nrL5tLikSE1dBjXohpUg5jE7/BgGV1UQhh1bFhuDycnko+mF/gJCIHyODwNQS3lmBi
AtoMCH24RdXA3iw8q45cJA5UeAP75tytsYzMs2JPeSrW/DM+cqWqEYF6UJ4CfBLDkrDHled3NNn+
C2wpMXz4qSBDbCGKzA32FLZSJ7luI8GPgRfSryugqAXG8PYSkDThwh2KHM/ggTKbEPo96cgdH9YD
u2KX5HBCcnwOBtwAkaEqb0ngQSUraMpAP1SdcX4a0AyGR9lQJbQOgAeMIv5P40BBVyLAEVwhxAnW
hP9wtaYd40yN8WnRc/FEMJrRAS+b7atSu4RxpJghZJL6+wX0Fmlp3LAkMhQEZF2Kihjb2ZNwUIwH
WiRcFej2Q8UdnKIh5BVB3bhPmC/EUV98CXQa7DMWk0i6wDALtzeqgZWxMPYDuitVbRXlePs+25gw
RsvFZmHDivI/UgimVhfJVsKS8Z7+rP8Gb7zo+4ByFA7J39nkYEP1gLUQSNwBdrnSTqIpGmXCU4gJ
IjpoKomknbp9EC0e0YwwsAtzg2tAUwQfqTBGdkFRYwYNl1oogPGXEiUOJGK8DDVI8HGOw50wJycf
Yng5BxEUVUlPm73DBhUcuPG0SQSe8e4M8bj6bfhnh4XgOGaICpmDkwapowbzd0uhsB7LkYjVykS6
S4Fg6FxhI5wc6UPZqf3wOIRXUPjzOkfI90fwOJbahVvLjVv0LTF2lm0MsRXQU2XwzbiBMd70uTGT
Ahb4KIQ5aoHU+EzJ6JEn3oOeMhCooBeLnFGF3a42oQyBckbyJEIkaplokbJEzBIULYwT7am6sumv
FXvkRH465Are5XN0uX4CngymBNPhbZRfEK0Ogo4U1mISlFh1eIODOYJI133DgcWUWjxbCr2EWkC/
D3TOoGih06b2VOmJS7HkhDxZxQeyvXj15ItSVCE65j3RmgHUAUZkmrl/ZcaNWYvV7njrSlCLXtRk
56K1gIZGelgi+IsmldRVt72rU05e+BG7RnemNKHo/UaTST2sJefjDianVA3sKKzZk6aLoKeaSJhr
SW+VBjaKtyLJOrXbSiMNuZb1I+jSPQFD6MyxlBpw3R7J/GIl4TDvNcOdaOcfqMbu0YooQiKiKw7K
JhCWfGCvyw6RVWFz7rzTF/vTQEynTtUNg+T0lwr4mvyM+EgfcFiJv24ZJ8IQFuenHUiAWOAshB8Y
GeCZX2fOcJIbhoVqNPdCzxainBWNAIA6Qqco8u3SfUUw2OPdDLXw8lQmLDedal7L+j0hIcMt0mMt
rdpSoRvTvQWS8kVKhvP2ZtYHHBlH2K8Gupx7JIzgsmjtcD26BE2ToVZjb0eaP6O0sYPdzLtUTp7D
ZnHkRJ+oOe8bULeykOoi6+InyE8wZD8llMysZlClwNNwlii9cPD1nrVVafhl5UKpMHO35nxw9ltI
od2Mx0TAdOWn4ihQbLt32qRazieEFgcy/5OTT0sZeI88D9iKRaBY4b1FlVDdaImVtWpUrRRX8wUe
m+H8cS4yw0pX9IQreFjFxCPMlUuzUlwlVOJrD96OgR7l4X4EMg2RCFgbeprfIjRVWv3lb1fWquIs
1dW18eCz9bYM+6T77Gu9JrJpX/8I9pEoi+/w4bKUKjIo0ai+uboSHwTL094QPoRHGGLUZs3LQp//
HpHwAr4Hu6mgACJm1lQMEWVZNa/hUafcW0ec178UcgSDZbhz3t0LJQa4lKRd8C+jEjXqMWEw/AuB
ptrX9J8FNY/KYcN79Gk9yc038UDVucxaXimt0qaQgZn379H7t72GzokHi769Q9uq/92acNnYIth4
qg8/yBJHeJozi0mpNDiMr0uFCed0WzYqbPqwkRBe/t7eQbVhzmkVcs/R4+Wf25iWeSwvDLekyjzU
9YvWaAV4p7rVuRIfARPLk9l3ZAQhGpEtQcvyqRL3yr9lcD96uJBRupnvufmdE692wmsKv6OMvwwP
/YKxkmPbBxSSzlvKTbBhc5W3+rXedkWB06zB2PI6X+frl0/msW0cYPMGzGHtV5YHWE4t52C/Tuar
eDl4AOTcl30ZP6Pqok7p90DTbp+aV/yalQjqfjdQx+pqKTzY1/iUvEfXePd7H119Nf1QP/hhpg1b
8IuyW4e+h2fDvqGWlJm7On2FWyRBV4/JC0J6so/3MdSg1ePUfYJ7MXUXeHNr1RhyRvZ06Tc7YZsi
zYdWN/e5tc7+cdT+U43/YZdWDTpLKLXjjOVW8zBfbJKr/5qUfsqT++gANekNwVJFHKWdxPROnI8r
8LZUzj2FpRVXxPHt7X55BZSGihGf6S3oIEFEK3Jw8w9xI0CWFZQ13ExpDbHrPwDMdCk3GE2ngXWA
zZM5hIx2NB/W0MrCl0ONRjb1b84h/KmgdXqlVbdMY+8ScSh6qqITWqa12b5LLAexvgRFAjQAeBzZ
WmEA7JKN95g8vjYlU4sRWoGgKwxNUKNnnk1395pWNYLS/4nr8PayMX3YbusmkZrmb/u3leDI7uk8
fqfb4V6VzTv8v2xwHFKVP1IcvQQnAybpi57gT9G3ThcFNoVkSeHJ+KWBs6mS3YMIC9EB+vKSZIkZ
r4AQEAAFCsnxJvCCevR9CNiH+w84n6MZs2iuuJ3Fx+kM8hF4/34xj8Scf9FUR6gCq/JjtKAPh9uQ
PIp/pXHi8TBpq0CciCMLaYWMcUhfRZ8KRUDmtZv0RPf7MCL2Apf8p6YVq6HMg1r08483rdBor55x
/ninxQIUOfNr7nQqbj9PxYXkn57BjoHwEQxpogbRMOgIGB56KA23+W0zmkebuPYnLLNCEYPRQiIu
SuQLsS9A+fFJcgbU0XGiCG7e/Au6hDWXCZBqjIExEJwnXOlm9GSUHgQ890iN4tJrUo+DgWyUJlUA
ICH/ypurwxP7AuicCbpA2Tw16kctOyav/VNJph4xjthDN8mGh1S3vqEGJHbMN1ylY0rGOm5OYbNR
jOqSD3jtXyidZEMbvzpq2LtUvRTbtFwz1tcUDMOEnoTtwfqIUkU0sxY/SBgmuQq0o2zdJJSrYmaE
UHFBJzogFFKphkHZy4UJtolNpoL+aYThdGpAue7RztFzgcXi1O2tALQghxPcktn15CdouZ6AMefO
cMCoupxpdZskGv1DmagY2rN226wS0PmYe7vlnYcXdzuk0M2uUnWC6jTWRwzwOux6LB4BiaDLmwFB
BSSSjIgGPOjAJBIcD7vSQ/3a/lIlvsZYF9LJDXpfmz71we5BRWMCFAzT3OV8W3dKBxBJxzlQA5wZ
GuH6EGABQQR4dCBqNWgkm85Hbf/4tbLxFRNNQR+gG1R+cBuf3HxGk0EN1IkgOlL2Kgju4DHGWtPO
3Yu7GZB9Wg88KzV1CY7FsPyds8NpdogkqgT6eCSdHihn4BYNnuuX4sWmf+zulncUPWMwszAbN872
jmt8Mn6zaNGu2u/he0uuceNdYSugeR+D4eCWrJrYq8qTwW7w7i06D2+IwOFGgHRB/UoJc6fD+UgU
dZ47nYvnYU09DnASFN0BqPMQu1+ICKf+frjNzV10GpxzEwoLTjeqIkkxE+y6NYkP5yTVsHTgtbTG
9wCgUfFxRm0Lb1YkvxBBcDibLrC6lZF1/atoE08pRxEvlKAIGpkIBELGQcjZBhU4n+cYf2W9xq0u
tse+DCCF7KfwXmDU5AejRO2PopxPnNQhX8w8Ab5U9+n8ByTHalJxV7t7zFIDgqvwS8kZKjXkh/Af
SgJ0wl3Mg8O/fOnb441wSMxbE9dgT4tiHiognLt3eKFq4d87m1mtewouN2OHG6ZuIAAGhtXt4+4B
BgSgH1izTgVyNtEI/dfs1ycm9zg8DdTO8i0b1+Fr1mkbT7giFdbkg/NiJiL2HreIXbRWIKZ3qz3N
B8AXQr8o98TX5R6VD2ChFBKnD/GrtHi3zNt0nzaROthxSnbOGSikzOdl9nX4AB9UftOMq9MjnbRZ
n7cBBQfHZWO2KLYs2VazOtEHSGvbONHuUmLxodd0CSO21CIxDDVg1TvTs07ONqLpdsydEkooXqQ1
ZrhnPZmGPoSHzipURC0vAobN4O7tl9VfyE7gM8J+WmajD/b3JPacfQmKNv157+y9AJSW9biJG6bi
LyQbRk/M/He45SJaFGU6sipsFHB8AvTXryVcGZs3Fr321AceHmd9qv9h3gfU5P/gaCxAIJb7DviQ
YIi5sBlEzUNhpJkIDlG0Q42SUbJ0je09OvSMNQQ2dqvsypPhg5fJfqTtCf0RtJ6D6zGLr3f9mQMk
ZAnAFN0wRM3BF/79ZkZfkOxH/ewcgC7ONvbjCzjCkhbAHrakExLkEdd1TGi59bhaM+q/V3JaiJk0
LDdCcJ1rynD54dzPBiJEJKrC0tfqb1GN6qtXMK0H+6ck+0S0qvWWDWxMATxQGmklsH5ltg7EC9Qn
KHAAYykQBa3D8PEbWNnvPRUqCMwEUAgRlii6G8F07mqL9h/gIioMYQLNTrcDXiN6IpA9STjgExUX
QCCghK8719Ng8fG08Jops4Mh72RTWC5hykQcQMpFeWVZZbgez5RqAZ/J6RhTUfoW/Qek20PMKR6L
IiWZe9Pap3IymfmY0r8IbUeQVs1TD5DGhyruv3A6hfrAc/rF3jeM/mykoijcVDdeJYpEZkodZpxx
MnnVRASJ0PK1AcbG1wR5AK+Wr4Qw5p1SHiHE2pLAFvPhVZlncAB8A8EjBuunPJX+K3Jn9LESunSC
XTy7+8+n0hFjLWdIsVp2biQCPFvYIdEBdSmKlMBhnS7ZA5zSDFxFeYuyaVrcR2VYRktR5XBHXNya
g4K5xGjK6NrZTBe+dfa4QpVdxJvBrncxvjcq4RXOWittdKMXSOlrLEMPWkUnJOcRlzPeRVRsGH4M
O4Q0JFXU/3BbXnvdwtgQpTsNr0Ni/oTXiKOAGcAlb2Mls8BjM3KBM3zJGhStvLuf7qca4YoiBYpm
zFBjjq0GF2nxT8asDq+LtkRgCnTB/ptA64nVP2eh7v4h7EQi2zbtzi+akQjMpaUp2hTnpnled+jZ
PpGPI0UDc2F9RI14E+VD1NCYP1P1EKNIr0xyvETN9D54ROGVLxRE/0puNn34Z6gO6K/6UtpHI8rK
IhpIkG6rShAfHTmEtgrRhV0TQYW52ULFqoxwAHJRmUAVBH4rJMFRBcGI2mjzhwZwsIVS/Py5Si/m
+1u9mg8QE83klcw2WpiUxZ9uo+iUVnNHCS5L2/vyUOm5QKTAkuQg0n2g6ocuAt0IEdOXLHncXp0e
r/KkRi49Y75perQ+/VsCfE5sQ137FLySWwJrE3rVdQRqwq9nD7UcdUQIPbiqUqVAvGnef2H/s4nW
HVLHor8A7BIG95CoJF9fOMJf/0OSdo9rbBWCnwZ1n0aXdNv1Z6AqyOMzcWf9Tw68gzCYRm12kJhr
ooP/xBiXgJbQhZMoNC1UDes9BVbp0ax5Rbu9hfYOuryNSCq+L6hfkKuzCS2rgDhBLaoN4a9KF/35
g4COBlAJStKZlV4wyjyo/UKwDZp9lM6d+9ZS5xXKw5aAyvmkSmdJlSy9bL/CWTO4TbKQyXEvC0L3
yWgiQ1z5OSC3chwBBzNh9QwURFFNS6Rymgaq1k2xS5/wlliGSq/jzCeKws64wgN4QWtJKdYWKk/N
E8jjMKiOO86D1Cakn4iookHCuXhN2mgVjUhGm0wg+APRdzd0bWXJBnpiy/gV3nKnS1XYaEY/Cx5B
Q18pz3+tmfq99oi8ZHTwnx2aSAH2xTIbjfClRpmKZADn+UqccOkLdm9xEGUDZHjxqDxZOb1nOhrd
QNoc0iykuD6ROsAbbqlPauIXeg/KvjTc5QbrhmYiqtS1JK9bCv0BAT7T9qgWFo2htfCYqqXiX4vW
qmMTFOxhRzDgMB0h+ECj65mdSLzDe1ygopF/4CENNA534Y3pVMjUPk0Wi6Kq+YK/UbFf0/j6sVQf
Xzs/+Z/kkzYTFGqiG/NJVs1BMTSYKg1hZkiNl7b2MU61Vw0YOuwgCMWoXZfn9Xc/MDMPqj3/2/5u
M6uB0fz6yzmCy51C0C5zKkCf3SbVWMbMjCVkgyAHR7kBHMXAmp19oxA5rTMTxTn+bNFoGO8hjvj0
NGOMr2BT9Y+x+yVSO/+ekPue1MgVph81DftIG+EGnBrg3hnztrwi/OeAd5cwtIjltiVnAS50pc2O
gPsz+4SkF/GlW5negs+ANoJBW2phybbPv/2WcGoIBMzOqyYXs9r3NpOWJL+rKE+tHn81iNzsdswK
zY9tgDqong9zk5yfNCN+f669ZlCCkkVdAKCvQhxcGSFRjD+Axe7m3YxmNJKOpPx3AFfDRLO0EO1B
lBn/A/6HUgt6d+LaMLXLaq2vDFUDU0bImtAWAjTIAAAnE/uY2LyZMMPYue64APTOX0FzcPtjGjb9
+VfrAhtPjZ5gr4vOilPQpOjglievcAOKWVruV9dpKSXleJMsqNzOGn3rfj57EBC+2cFKbC6icKjN
4TSoouzTr9vP6OzcoLzgkUk9YHD2a2XqhN+dWd3ZWZ/oCOLOFyHNmLSjSdJVqrviCNB4HBBxMmyH
Wsmnz5u4B9Ta0Cxl015hqHBmC1axTdma/dx99A+Bfu5A0EpVhCouNfLSZM8hqk8BQTZj8Sf+McQy
0SJooGhTJkRE+Fckz4ZdJftS59N8VCMLA4RTyWHUphXpNm3+ZgTTdUvIwfFPXMLKbO7dnFfM2KQ0
gx+jPFyxkoohuXtPmz6pMOUMxUVKhHS48aqEmJld47Sp7+9rkEBBZMBSQH/hwR7AuYy1XtImLEGE
iKx9M75S4KlPi2YeSivEOZQOQXRI3RI3jRlJQP7/L0xTMUsVjWN67VL/WMEamTurlHoI7DfKyAQs
KqconiYKEg6Q0HxqJAkJ+WikIaJKwGAHYSFpHJBJIimk5WY0GpFvcyo8v0PSzefAMlDIqn9UyZBg
hRzkRNFH+DKtGDy2UTSiVqTAZ4szIlwkkefi4f7Qh54QMboUg+CR83mqJxNFU9EWT6EgQ7Glakta
Q2yCPIV5SaL0GuZIUf7mm10umFcLH8Bsmdng200Sf7X2k4SiRXJgB5A6U/hhT+ZrNVFxwVDWFAjr
1lWdhbvFE9vS/KRHUJS6/WZ8R+tmM/CfS/GDqf3AXGFdaZ5q0z6lqkdNrVjqg23zGErUkfW3ORkh
664qEXEhRve8FJdy46qvbbW6Oai4OugpXm1UIFBXhFF6s9LzH9SJHhrUmPRW//HT6tMiRyXtHqxk
kzOEKERuFD8ILkoPaJm3hA4FQxnYF1DnUZCuDmv4BqcxkQDNgHWQuvZLrA6E6IeKKVkMdid0IaTP
tTCAITw4ine/kJy4ZIFCSoAufRUz4WFDfOb4wPkiTVnVLaihsKKhFFH2Exqoh62fE+YhGjUJjn5U
ZfNzV7yft7GmLieCZQb7aAd2xm1QJuTt9I78SmY/3d/Jb/enSwN6FLFvOZQGSA0XxsXAD6qkqjIq
qTiYECHVJ1d/sfdKJnuRhIKSna6DpJt6OTADd5Csk2Yv4VLgc4iZIyIrtpTOcMFfOkQbKCQ4Hh4U
RccW3RXC3SsceOrYVLKhgZAuNntHL6buL94rX+yBEvnwvyWBgGZyDzSPzp1a/4G4ciBKCuXIPisE
SKYtwitrnFXwI62zymStkA1Pfmau11QcikIk/1CyW/A9/pHVRbPSB6oBUG3ArVBPrMVx089p5WF0
p6IkqegPVhSWOd/6s74wGryeW2fZG8QN3ATITNOnv1MXpJ24T/X/fFwiD+WT9Fn6f92nxXMFettL
kUK4elwf9x7HnCLOePFUCiOx0VlbjrS6xpvWUUxlE2uQjemPA/1dAU4Yothy97GbooPSK9jON5jU
dXKr1b9nH1OahSsdYJTAFQN9h2DLSKcFu71ortuFEMIN+LTMDt8xUQxFlSkEWQgxd1sU9OKl8bQ3
bQVvhjBUHVR6+MWQRysfQXRGuF3Y7o1LgJ4fIuPODPTn4lywbOnfI6qE8a0PlHSMftcPVsyTzx+h
Qn9t6LTgy7z+ZU3bxpFeXI0muPiLcm8BrVbzxOdGAMH9anKZeNu45KpWIO7qHA2YXqc/1fsGiKMx
rR51WN5W49XBTW375EvkVIRx20YliTABsa62EYT8wAfy9jAI+PlFOD7aDDPRTPUPGhf6zrhoGa9R
+QwZd7Nye0xoR8ENaW9G9oCvoqNUcMUJ4dT+ChNd4Leepj1FqxXVIw0sD2zaKekytmvmYsofhEWj
GOv09JqO2zZWact0GXgThuPhcIiu/w6tlz8uiznnWy5j8IeEtGdSun9Y5nTBg0CoVX3/rBVt/dzr
NHVhLa65QNtGGZeqs6l7kpztxRfNv3g00u5JY+ycEn+RtWHJQ0Rn4eDKXw2Wk/VnbEQpYB0CVvFt
T6vOtGe4EA1d19D9M78dBXpvHIQLPYMsbsN156GFiz1j5FhBxroNmXLK1S9aAf0EKgRMpz0cfJyi
yRPYQ2bEDIdmwLJwPaE5Dlhq+++PTEhqUazA0R4O/lCbQqKYOa0ansF8SOR2Wfo/z9MDDsxgqFkz
yEsjssjUJ7OB5DxfA16+QCEIJx3HvTREhA6RAgoHRxsMruDqD2kqMDf0UsWaPWshk8jjRKl5OBwv
FoEekDa+CkPqfZBmQBVdYjQtEbfVtZ7Ro/gYv4Pfh2kNLC20PdX4W3HsGd5gibCtr/TLQI1Lr5eu
niw2J5YYA7vqjVRq7asSK1SIQhXWnXogjXHRzKExiwHeVbeNUgitslBDxK6RkgY0FP6jpbD70+9H
kTPyR3joc8rvEWA+UIxENeiFMn7QJEIUxPqh+N93RglIHibeWxMc2VgTWUj5EqU9ItlEOPxt4ZES
WsJjTKnYLVjyBDMGqVWcLXkpuLa+77ouhqspwgf/pWo3F3OfPyZGQjPyGuOkSocczp14ifpPAHGp
1E/ZP23LdffoxphsBzdtGnTZaDjuB10ynepPYSvykbZjQ+cUDRhGFmKaFuNm993fiWIvwvpizP6E
UMGUgD9aa3gePISwZ7sYUZIu17V7thlyDjLLGwbjRWiaQ41NYE61GO+F0eH5CHlSK44CNUpA6yRZ
wR/lZ+kGG3ge78h1pomLYca9YmS5kV6IgfkbivQw4L2xmz235ybcLscDba7hkI58MioGG46R2mKC
CdZGul/aVWqtOSN1vYoJnCIenJ8YLqcwYRpseFMHaEFVvtr/fRBdJdwx5K/plKGTHCLB/r10mmKJ
tXBqAOCbGCk7PPiMiPxRC/4CMIPO6X/tEYVQ9RfdLDsYmn+slucNTSYTL2Q6dry1bHUPubmnzHwq
ia8pipv/Fim04fMxErKJTOeYCTbjQJ0N6KWbxfxi7vJMWYpL1E1yoawz1hSJzqrHvF5URhgICfkz
wSdevQd5tV+r2N90Tr4AtnzsGv82I95dnSz4f8OHMFvsI7aZzYrivgntWHh5LYTeduEu/Nel8tYr
AmXP6I4Rz6mfvdWvEOY9qFaWBlkso69WnHrxkL8J3S76B1lCuS/ulD3JeaCspFBGjxgomZLdCv9O
AKIeM/lsolWCYI7uKqYLQWFhbhZ8x82YIBSedRsGvaIWyG5jwa0nyjxErWQXqqpdiQYSCExE3h9a
ihU+S5gCitgrgcjgVLacQpFD2sH294LYEI0P9IB7ispEodJVaYf+s9hPQ1FHTKueIjRLYDL/oBBh
FadxTLzDp0K6chOOJyvK2hKWr6GLnW1Nw21QHVAtUiCF9n7MojJZtVimh1MQiOuEkgkRH0ujyBp7
QKCvm+6YcaIrojxlcsxpjocSdmZFSPT4/Mxdi8u6isVyq1I8hWWCKTlTvSZYMtGnChRSKSwtEwI1
6NZT/CpSGVlSldhKERQvpGJA6AeoSqrGakVL8T5vMFzURQWcoodF7tAJEwjDwso3gexVrNstseZ0
40mFAROn0JkGT77UVkFCQjvW0VqinDDrZ+HMgWqJOVSToR40tQwY6zwi2ihllmUWj2LAH0zCLEXW
jbDEzyk+FtW2TawK3k56x2LYPI9svBkr+BNJQMul2ExBtvBm5YDg330uGdoxr9BKXKxVie/PScfF
xyMWpSOT2qcIhiqb6BGLAiYYG0YK9DhyE/oOuSB2RRwrgNDkCTrY+NKgOcZIlDUanVG0fEcxD3Xy
f/w8zEXKGVfwqr4svbc80hXGny5NO1bhr3aaQkue5Orfux+TzVSOT+PamX+AI9wZGp+kv+/esgiF
nLDUdhlMY2mABaV6rDJYcEKUBMGBCXcMUCj+8WNgRcZIH/LPTD/XVDxp/GsK+pwBJxpkX+1iqDaa
lYMK5e+kbU6IDea4+/2YH0Gc6AEBD1m9F9OkgF8YMtBvvIzai6jt6DI1hhEfhV+QzGTh7IkTmKNE
R9YeUFpzMjJcfsdqw+abm79nq2ZAUZuD74C/0uENBRhxFcrnH/eXcRYCyQf0eovrhlKu3YY/yBuh
7KixXYydLD5mfHEQUWLpFSkoRjgz8UXNXdvisfCJM6Za2E/3GFxAt7UcmpuAKD2Mh3efpn2HSS48
RKHejNJgWkQVQ+4x6UL3AOkuFkuR2ZjjHR6GGn/JKjNkhJvir3KDChUVu6ILw1qhrzkUsvz/xtCd
kf3sbR7bp/vRDsGeB8M/DZ1A5rpto4dgoFUMwrncMGGCljFdYdVYaLqghEkVPonKyEPjuZ9dzblg
WRWxFR6Bb531iPjwYUAhlaD5QsPZAVLPvy/pjWrmsqYPEOpeyTJ65SjFDqPTqI5JOTTJSKahHY4X
Q41QkkC2pn80mM6jDjrNwtI0RhhJbCpmCPC9jcMnckNFHyZDCPBU/ySg3kT+zB2i7JgdUVydhkQd
sgzwcXVwKnxgGRGnGpHh/3g6067Eta0L/yLGAKT9CkkgQOikky+OApVGERCU5te/zxPOfa+3TlVR
CsnO3quZa6658ukupCkPNVPfm5u2nzbNBBgww1ZhwMwv44VPU6ZCDhnGSZmi0nXqwCr4Sj7yrKkD
TpTVPswRNuVxQFpJx3KewDHdMFUGyn8x7eLUPDJVgBAj138r992FFVra99Z85KEyto4N1TzBZA5Q
82YuHcMReMJsX17hfDNzxS9v3+OWLgeDQBkmAARobjJ/NlEaf3wg+c0uvNQqTNOhmlSDn8lTBj7+
Ze6qJO6UxMrJQtqAKbP+M8+eQUsMMoqzKHe7Exifwl7nzHGRzJLxOHPL/IjnxCQJYlToxmM/riJg
UYiuqbr3c5qIdZnzfeGQuCIcTy44/Rhux03LLTSMytUls7Eznarhm7Hh629FjvpX/WELOHtuUn6o
8TGAt/v2xusIww0YCOy4G3UZ3ibbxoQrHPAIm88ZxNSZdPT8zQ+V0+Xz89KjUU/Nz5qRSW4ox6Ly
mYza+uR48CPOanlOnz0nuxWOu+RdYT2sj+vkMqRAhID8ACnMgTPU+sDEkXBxLdgM7tUpP01CSOB0
rp5z+vzBm50ZyoVgFdbZ1dI+8KKm4mEiHOzBS9AJolOv1MRC8vw+XF5Q9drxxTXB8jXXyY6uNSqD
DnTx0lV/YvcHrfCFZmMKkkB26EpY0cS48wW3xUrvD50MqZmnvk+ognN7uLgNTpn2CCJ8fg6U594c
4QzNELbUQ1GbsdZNMA9pRhJ3Y/j+PgRc7tlCaZUUQiheUzf6vjSawvku+/2/el8fQ2ggOCjeN+yD
if5GnEBTs3g0QmuLEXlBUqXAA08RFz9HGNAMh1mslLPkUMtlvtXLtUSuMGqA5yDBaffIQ6Jort5C
AvMpJSzxYVaX02itbXcHmnqI59HBSCjGtW2Ikqz9clnE6pIWJOfQ2sgiSWWnxfL5Ab9xgdygCKg9
HxtqP6u4j84VFJs+AeQLWvTdDpZkyGoITBnPkIitxKA2+HT1c+2Lny6Xqg2UUS0iOPLTQVRBn4U/
XX75ucYZKbpVChr8o1Cr2dZQD81limSzcgZGpmRerbqfqf1CAmmG1RTVcTruo5qO8oZN5aLr0vfB
rgj2DFR4K2TKLF6m4Kv3ZqwrFsfVczk0GT6CYHcMbQZ8u/ikSCZBG+9BXvXq2+TjdzoPH1ER+GIf
ZKFOGVlp+hsV5zSVf3gAEvft0M5qLLwSvjce2CBzqF9mnzSg/xFkkG7gBkwdDFMu0Qbdgy3yAckq
LiNb5XTgn49qouyyK/u/mNU3U6GAsMYgNl0ORUSvOJx1qkIIfxXt6BIC1Xn6+9GfBQHJwvy8kBoc
eIRAGBpQJs9wuLnOLB1qVfpC950K4tHT5fRFheGiOaofVOLCUa8XRAKqMmPSd5hBIYNNOqpKQoVs
6kZPPJje9IyZMP2k/LNHp4TfHhNly+gLu539Hf3LvTpGEBxs3EFXeHImDmEABVaZsrDCKekwVF5Q
j/E4PWKI8SFEJhS/cQUaZjxOvdVntw7ZXu4x24B3pE0m9KQs7J3HXjLmJ35fqgptiqSkVrmxGdn0
r0Ubh8B9SCpBkvzmqdYa5LVlXjgGOWShhMjLCcRDAC5g2L44Yva5QF3yL1WB4El4EGrTKUoOwUvY
xYiiQcRsTpLRfNTqjsHBMNVGcUZvHx8aXNz0bqmtbY2xu04/448ktlcQrX/+wHf9jTlUPCxnbq3D
n0aeoY3Ob8AwalkBe8ZftLOPn4B3MLADY5UULNLpnzGtuM9kF+2iY6/AmGXnbxWmX8SfOwy7TkZ/
ueINMf78nSzXj6XwSvCHPUd2G+/mGFe9u1vbC3EmECqkkwDpbf3xGuzr5UAW/IO4Nnu9kkIMoH/1
7j9uZFwfqye5C57Hz8bB21aKCopGrMN8m/EbjefWx0+jqSaBYOFXDZHKkWyTpzYFUqA3+ZsIjdFr
niLvlGVMTbDOaCwpbEaDwoaaDyAQe+ocAAUt6IADXBr9NjQzGjONsWkY6RsVBXGneZQE7RRnw1+1
gyRCDnxTy7//QpuX0GMBEcSfPi3adfAmJZhjMN9USaugTPezoFKASh6iLRYNtAkIJpBBmGPy9Qfo
nO6LQgxw+s208MFAgVxWTh/Mg3XBcfg5jt+/F06cDF0ODkNOmGtd/9cl/4fbirIZrD+EYemoy1j3
l9tDVvgolqX1PxI/bfcQZG0DnQY3xq2grBeMZPRAuYK/4YHQ4/XQ4yBOAlSb41UshYywfxpkc02W
TZ6l5OtkjnvZw7kaQx+i/ilXz7Y1vxU15sTZEWrcznslO8NghvIILpAlr6SQfm3QTB7Go+J0wUfa
WeKkdZsXTWRlYSAJMudD5uryVum708WJ+aEQLL9JogV0H34taImY2++YRza09HELD1A9brzTPSo1
ZEspl5vFY2pB9J0zzIfnbGLfngCicrz0jdiqRh/baGQG7TM1tcT3c3O6PFLA3lqeGJkwtKYGLfyI
Bq0IBlrUhujbZiHHVpZ1S/oSi0KKWPksLB2SU75QSWKZv3hLFegswJqF+x3wkK0+jkbr+q27iAlC
4hEC6WAeKSWCeMXaWAzyQkpurGJ3qE61T9oqZH4DqOCPQkVYfspf9aX7TE/gf1H0lz69iqVp4DzI
A8hmC0EtBkzdMm5K+cKfYB+my0JHD42aDGJ1utSZkOObvh7ts39mDFFQfbb1CWl3DHKZAfGn8Lvj
DO41feNqnsJVHmjZM892UPnOM8dz04hSKyUnlOEv6CVKYGmDJaIYAkyOOTBPQRGEYI4pimDXmsRX
ole/BhU+yqDx7c0HiOV/O7UmMyIdibNK/EF4oOyY1vfFNx5BnIeV6p3bF/reZ3MHr4dvZyOipxgo
BGXLKawmdt0rVBqbDrNJGbJfATauA0NWzb8OdJ9uoVX4uKCa0A7azaCdUE2mw5LmoA6UHdqcskh8
lFrHf+eUuXvkTdd1FJZXQzbnDjqR/UNnFK1+OnQxIoN9hWxUpFXphpastKzP7h8MdXu9Nt3V0E7U
G6fmGkuxtgEun0LdqJafg023DD/iBFPXnZ2nUeRGI6sCWzKAbAzzDMGhQ8HuiY+AsrhUKQ68hxJp
Wq4cbDMaAnYvXB8jrQU6FZNVM0/T16yd4JV3NSLOGTbDGrrrZ8CTGbL7Jecyf3qozVSmSuvZf58i
c2pZjZPzqNWfIANCKTBWwkSjxeihx/QQw2l1o4W6CD2Urf+rnGIf+AaOmkePM4E6HQbaN/CaN+GC
ywALfGihvMbKX3hCbSI7YqO0YV6J2NKy3+h0GdxhQs708jxRDng1MKgNF+dwyl5b4QLxwBRn8rPC
89KaJYFfq9j0Vrm+UHtPE1EqDKcyyTq9gSteJ80h3mlyZgNBgksBND/fKPunDZOdNdHep4RPr0kW
O5RhDq/lUHE/icagSukxtS6lnydw7nAdUqiWD+WP5UMB10JplSpJgUp8Ocy+gAHCJNbE+Ch5dDC+
qqYBp1DTDRN1OOyX651GSPBo4dLaopGN+kvF8Dqs/DGFC+oFeNnoBxaMreWP26X4Mo9GCI4rw9RF
Ur4bErM514dIHisyfdnFYdiI+X7smY8WB6zmSTx6xyBB6VKIpTpMo3jCfnglG0jeo5QIQmYxWqR7
IKVs8MOuNO/lQ+Mf73TBKTP5RJfb10uE9Jyz+GbVtGZzQWymjCW32Q/7TmPyEftBxWdGWxqjuBIu
w3OtwikNvac6qzJP0lkV+BAqQqLUimvKsvkEPpTIoFyQ+k+mCP69QZX1hZopYfC/sAPbQRYujVS+
QrwT//aRFhN6MjSisBbCAGCT/YD/jB/ky38481tENxDWNVZjeMMHYbABbYswg0M+IItgtpGYT8UI
05hO4OeJvp0jT6jMTwB1KlZDCf/McAXSDnobRl8kt4FPKiqx7Oto2Kl1urxR2K0xTt6kZbn8IbiA
R+BRoN2Z42I5LaFR2sa0wsCuRtfuie5WunbRwF/Hm3/63R88xhJOnH4b29FhIzA4CXdcxVunlTgc
GUObIFZpQu2pQcMdBe1cx6bycyq+nfp2nNoCayJHejO06XydtjbYeIlVpFPzEMudtHkR9hyttz9x
0g6syTGgA2+NHihfNL9hIHXwVUidXpeucCR1m8JdQHGRoAytGMw6nZMEPIveQgA8mc9O5FrYxgzd
fSrul6Gy2dzpNqWukLDp+FrY+78ZKqwqcu62SRWKcNQ2ZtgWamBJUz3cIRcddcnUJ/v9vxMiBhiC
OB8NdzJfCKN73l0jv3tIyjFaLAzI0sWDzEKjTvov/WVtGLG41Cl5a3tRHz+i8YqhN9mNrtXbwdWX
ZZQqY/LKowyJVyOsRQmBFlQtP9qITHKokDL5tWmqMsD8R/ys4Q20aBtNfZKWSVlGhncXWjj38+yL
gdKA5tEjDGJ1gQ4anHzSNHLfKb3sVLQpQtPlQ+3ru0a1Mt3NQxLddxkt9MjbLKTZI9V/Z3UQrgl7
Cauy7s8Xixxv6SfPkiiOzbQMo+yhIt5RvZeQnbOaPliijGQ2+4uCKIqHDWTS+AwTfDecqxO/Q6bp
PYyHK/OwVkjqQA7DkBLczvOIY7oEcz29PVls2+DQL/Lsjf51n49Q5NMDQTTaoLHq32c7l3pheH9s
N/iNoarweQbD6Vgfreer5qk7Z2sa+9ijbfjYDmZkEnPu0dDO+SRmH1RIsHE8QxSreKqGzPvBJuwB
xAjldEqM12XFHRvhw3BXu0oE1phFyFh42958TmzE8wmSNrkuMHmwDT93YWbdWtGVnaPE+02j0ldw
KHXL8y+oK0AwX2EBy1Gr0AG35Ek84AnZc9tnxInwnkaZSPPMscuNPOcVzAJEqL4shpmJtl3nQlGj
Wv+aki9Aw0LtwDKN1B4AMlspzKr09aJILDvGneyH5a+8PLCZX6SkaR+A2sa3KExpQiVJS0kyiHMU
1IluwcQIwcpt7QjsUhKXx+MiyKDu51H5YxH0wTmiA3njxD96DTnJ/DP7xsNJmMyleBP6VI15FkmB
wGblV7TGIXZ2La1xhPgGMa4SvSD0rMA00wvY3bJLMB4xuzWK6CVZNgqUj3Fw1vuudXY7kXWntkLU
bwpr0RqgyavF6pdbQJHZKIL6Logu/9O5EmCX4DX6DoAENBDXV6rjtSC9DJ6AZNYTbbMuIc9hyMd9
a1giDzAqfRC19whr6JZAGB4DYtmyop7Ea1QIvhbv8X78aBiB5VnlvmjFjJQYKocQrtP7NOqAWYeW
tj+b+oND+NqUr0c/DsugJJVkO8u3cDQJ4qDvYWmQ3yIoc36OwdQjvTXt8RV3jitueuie1tA9/kQr
NgVpqpBxDCOWQ+02YxfrLnxe7n+tmfmpDgM3UGOOBf9FvqQyucb0e6NhvWo7XafKO9iZCKmrpL3F
FDEC2nL0C8Qgpk/TNcvSTwu93EB1QVaI93ksSIcy7eOhWbHnu1ajTpZJcpWa5CaJX1PCPDw7YAnw
yEeKgn+AGtE/Yh7BdFNUiy1cUShgIOiNUtkWHCSb4iQl5n58h0Ary6/w3PC1PeMxqaMYV14bx+g7
tF7E6Io6dRbqIoI2VkeUvyT6OkaMzEhrDnsQFtpCDMkkc2WZ4mbJ5xJIuXqhQN+A9XFB3fHlHyOy
vZMKsQQ9BFAc/nH3P7BJ3IhCASpW2ub7GWfmj9csZ17ofYSsIH3Q073su5unROZPiRS8vFJU4KFi
XLfopdBDpZIvVizFC//Yahv2E1Mo0bF8opP8wV4p8MmPzy4z5e8E75hdbr10iVBs/sV6+SE8zi7L
PygH6Qn5V2mCbVUoWaU8FkIpyVQIh1DzEmj8JQyi04Y7nDK58FFx4l6BIyvsWyNBabtuNNv43Txa
9nwdh0o6Z9D5x7Yd+o0P12xzAjRV9jNdXH2oOVgfCNV9Xa7+w10JUBSiSJSjg0t4Qfxg1m6/8biZ
RwtWtQqaB3AsJujMojmbEOADeIct3YvaExKiydvkUk8CpIm2AadzFEfBbPJWBn60xKJTeBs0W/UH
0XDaoTN5oq8ADQPaeh4MmrdawIRkLqM16pEkgxbR5o4r6QHN9JKkXW1OkiSWWFSX6I0aYAIJvI3g
PKc9PrTzfXHr1yhLYAmUuPylhWd8nJ1gjS6rqRXIYXalVIg4iTlu6OQ9oaR7oKSejw9U3kuxaQhP
GTE0SNm+gB2C0OmnSuykOLCjVk/xmxe09RpaWJiK9y5VuHGrsIHYl+uJAKeD3Wn5h2rSsR1cO2mv
+R94sw85B768qiNSwIAXf8/TfNP4B4Xpp/bVBB9GrXTIZBymxHDUT/ELc+m6LyEkqik2lMgbVOBQ
kzX5U6tSG3aCY4FRWCmlxgQvJSG6l7QA7lKN9x+cHoZCNgsRwp4dmjQH/us1bVXx3/0bR4N576q7
iu2mSrHsPVjM+IdRssDfGyTxWxI1NKEWEeCv1b4YWslVW5CTcPWI46ecOkEXMD0m+/FyCm4KbVJJ
LiCdyyvQsvgrfRFr0oZqXKVNCxDXGtaX1MqP50dJNRgYY/xRgpyB/lgGuoCeKKb+VHur10MwHric
7tQNFS64gePxvywmhP/kGVx06qWALdVPy2QyEz4Gv+23j2crwDwATpl2hfT4tUYJ3IrqK1HZmfLE
d7KPGNuDyehz9MY0RbYPzlUoQTWHvA0z6U4x0nEO4V0lRtyrEEAl5nvoMUCejT1DXFDleLZpF7aS
5gEFg20CBfQWBL0BmE5K0kP1BP9jAoY8IH4VcuUxpaKuRqtRlQEi2jOlkz856h/lxnqIzYR6ReY0
LKCat48LSzdFnWwU32HacqsD00ZxYyoY9tTicQfF5CkpftbK889N7dZbEcElmWQzQjLvr1ZC1wYB
jmH54/rvHl6Ih+gTPzefcN1vNwwGT/QS5Pe1w78ye/VfqbedPCG6u6ZLdxdXk8z85wNliHNYHaz/
naDK539rhedc9/JyH94b19b9p/bHnp1viAueS883GtRG5cFqdNlwH0VVZluH5Abwru6sLNRsR9dy
poOwzLwxhhmyNaiIF+Nj+wuCSBfwjrYPCmZIe2whEhdbf5Pix2d/z+xHqjNMBC3w+IqoPOQgUmSb
39TGt+GRUchFisuvITpPU2r07eN0m9De2DtAq3yvsN1b26TQrXY+zuGOlLfSQW5vAWKxzSKxWCyr
s0e3c+OLXe3l/YzP718UYMbb1t+x9pfAgIt2b/s3LuWFMhOhmO0YX73jGLEqdCK+269Nz+UdJY1P
Vr7cQI/iglhJ9VAvEXzf4FKWXnLV2jbPNG8nZvP/T4QoL43tIcgwZOSpm2cyDY0Ta5qh5koqgPsj
oUBAQ9cVUwVoze/cNrTdlSiUbYjdN93M8zrOPDMLrlTL4yXbf8+M/RjsWyfm4wAbREUaxDeom57p
C6AqVDjQTUIL+4zdxrji3WhNfhJQbttB+D3U95i20mgFU1n/h8oAQASDXjLN2/Anosmrd9oFl48D
vdHxdnTmYHQP8LiwvAQOo9zsiYRotB3Rg7p8RdeDRDTPAM3N8MDsCRphaQE5NIsEiaURg86onm1r
+4rd2zQmVbv34SnYjEqsGS4//6LUaP79p//6gQ7Av+3yqfM5nNGI3bmPSDVWdQR8f8eXpNI6Dbcv
nzT10ewZX6Ni8PRybFableQLnPYJ/SST/gnqNScnKxyCV+D8XI2q6DAdavEbLdkZPUj/8KnubQoN
5EScZksYxpaPdHSDt+saydgw4v5UTWQVc9h+Z8UEqwma5rg/0DPoU+hy8q9pei3OkmtxnOql5r/K
bB9nktLz/Va/cmrtMUGAE/XKcn29J8oFVyY3utRW068ZEwHnVyRWKGUwFODItYAA8jTKy/zHYfT1
pirTHf1YGuXHr30lEN5FrkgEMBFocqJIdemiqIlq+JJ+cfpQ0PslHEbBpF3p3GCFD78XyBHgQsk4
EVgo9LaE4Ida5h8iOscZp5kWtdyy+ltbx7nesVkapu3Emx40K9zj4jgtXmo7IhGIK5M1+MDgR4R8
336KS8NikGW0wTlgNhDaI3WI4oztgyjdbiuLqJ5ykcomKmmftbdKeGpy+oNdu90GTurMY+o2dqJY
kIl6s4kDjuW9FPsp1QRaeHuCu5qTbL+L6CHzR0ZdROesPSE2qQaMBlSmcJeeNBajNLjV20EA+4ML
4J/W9CueqzVycABEUCbM9Q202RT+yn9nM8YtytgwMoaRfoRaAp/kQuBjqy2navZDTUAFM8TTICqc
o0klyQ9UUtOhFZDvU67MEq+J9CeCcZMDP/EXKad2Crf1TU8+yuCITNpnbbCCzn2ODvzxCe83YQbF
DAaJPDXobhHxOhE7rcFrJOqsnOogC4n1YflHStXRLB1XuuVYbhAXrqw4/QOY1zcv+Tb0oawbx+a6
UeoW40xnTec4TclQ7Sw92Cfey0A5u9Sc3CwHTt6KHwWxlC8xfkRdGKujZrUc1a/+juZccX1BLIdv
oFrYOvSP6uoG2xfVA7Z9/7tGWorOXRal+vw6/+6s/m3j1+S7U+x94S57W46sGJYabJS4Fj56xhal
ut10GomxyzkX4AODrudBLaypWUgSIfPUAa0QG+OONyFHezbZh+foyDo7cuQM9LeOKafU922kKlkV
7/GAYi+eAu7gpElzCDsj6Y0W1AAJARF28Z2e2ru5mst0PAKEf3PbJzI9NYzB1gjQf0aC+naS2wRF
iYSYnSAmaU8yHcUHj031zsujUnhqm3IpT1jh9S+4Ve7lV04NXVgEPmpmnhUvRYpFKQNLfoxD2SA9
V0YhbxszURQLlqWqckW2xHLfbqIyXhE9G7MFO72v9PmW+dMpXP1T7s+z5QZ5kudV5siVtQox8Khn
D909zual9ckFQ0C3JsdSjrIJmnLUg6hgtAukrZ/NP+QOmM0Tv7bUXGHGkZmoB8aN/RPguH+odLnT
b2Dy+UZljgpxfBu460wzCYDAyG7/7oiGUfkM9v++UR9kOgsaL6vhaugI0y2vXJnt5ya6BnToxple
hY5mL5Q22datdUSF0F+/Lc8SatqIG2ymt8Zvax9uO69j5ARos9+j8egNi/jeGp6QbOM2OHJVPwFm
JseMVM9Yrtf2j7/0ICPqNfiaXSHfoBN57WfoaL4N7r3CHFPGW77+Azie3/iwSqiu5C+KBBW4e78L
c+ffJjHtxw/Evw/2EZoFXbpPgioSketOldlnQs7MiiG6lVjKia72vrmzUqPQuDOH9SdVKCi1vpFF
sgSm5fG556JjiYmvFQp0ig8yqLlzwJ/md6gY7rqpWOKmth1VkFHpqN5HLzXSD7lAebk7NbGHOKDH
5DE6yHLhz5rckm78aPsGwseZ4ZiAmALrFZTQvXKu+MQPx85wCNgNa8BJ9QWbtCYMAVRgfsG1Ym9j
Bz8JBixR0NPczielEAMuJ4+Jt5Jj+fPbCjodlIgIfilpQP06zoMdbaJ1mCXtXIcrKHlSBytdCAfk
BsEbDL9tfdfO9VP9ySCDD/lcqHtR7sNw+40wRZwWjeG2QZDYrISFLmKfzR0X8PoP5YfwiqSEtjcT
wU/EMD+Q3gsV8r9U7QA+TZxt5HrZxmF2WGbaG2QGDuwVa+XnYNVVXCGPssJ1+VvEVhw4Pb4dMrB9
jaaH1jJItp1fbHpSFr7CUjvHvLzGGb++D1ZEuVKJdgEZDjBJUEK97Cl8bkHPxIdY7f0MQEwAU8yO
fEUWiikRxmBdey3D5suMZPZgGupr1EGf4ISuk8e+OzVzfUSpuj8I2XQRNmU1yh1WmqW2YPxL2MwX
581VKrOYGm7K2zuKPegyYRSvRHI6OQ+qbi4zQ7cP21mlTrGh+BrMkcBsWIqwUlHk+28UgB1oBNvu
FJaSyQRWJR+BX8KFzqhxE2rVdN8luNBPKU1pHSuYTrN+Y9thk7QqiWaY9O7x2YzUxJ4dOqcPJiex
Ad3uqWQUtg14+ASkHo8aMaypWgMSY5yDyrEnoAFoBmxbiLXN51TKwI1x5nZe4QmFsirdaoDvujQf
u25d4yL/V0yvjiCI8z0urWsDGDZ9G0xYnPbMog+HgCgVVJvyL+3U91Ri94EFQNAHu4ZxTx8HFRGm
bPFNoIQp4QYHhaL0g19VHuacIbgBiaLehoQ3ucTmiH8SUmQaE63m+/c78vv36X16Xayfme7I9/dB
hF4ji2AM1aT7swI7M3tRnYfeAsb+ZmiLIL55ZSwYHETEvW1BRua7+TM1AXWgkq30ZRJ5QAzhX76P
t22AxmYZTAdHENiDng+rbOavCITbXsxxtqhqSxfOluoZMj0KUpO6nhrRbzp60NQXtSB4Rxu0zrbo
eSB7iOXYhVlmiSP2zMA4PbGcJKTBLbY3ht5Aqg+Oi3C9RoyY682tklCydVK1+yAx188wRVJ/gBxO
7TASohK30s3zlPG+NppZM04heEICk+v/FZykLgHOM6FKjJ9ffBL/xrNxhyxgQclsQFdCsoCP2MKa
hlUDilvVsGpJLVM4BsyvbJ1JcdkmlvBWK7QqDdTxdl1FZEotKoWHWE2yA3ba6gpFjN8Gw5/Dv/4h
yqKVhhhK+P2y3UJhuDOkS7WYy1w0WDzOKzsmR26Q1XzEM1cgBXO853W0S9gnoAgA9wihp4V5nqJo
tTVnoxrv7srKiDGnpROijAW3MJM6xMoanHFFloHI5iiKGU5wlPiVnhl0NqmgpXUXl1gKSJknB+lI
IMEkgjHBKfDoozwSS3OTrpjOAfXc0feLOkoFCnArap93Bo+6gNnQArof/4fEcIEhbJ5n3Eas4sFS
fKhG8W9YC6eSIjt/dSi/6WkBecOhQDuywhvLw6IeRg3IG6HOyo2iss/sPZkTK+QHGlToqeuDmYX1
f3SDNdJloffG5Kxah2aEzgCSbpKyEJ5JuK6F42b9MCppaKSiV+tieHbBa6irDD0wtu/Qhd3XsfG/
r3g3Id/5/cg87ye/H6XBdbbDSGBGtRVlFmQ+X3xbXAcRpalUKJcOadE5RgcFzKc6oVq83IPnScdd
9pcUpzwGCBYmq8GWGd/oo3Hb6ZZN4VbYVZSMaPHCOmw+GyjUz3OL7TN57REBAbqrVoNRxLrsSEiS
XiKVipNoxGsE/kS+62kSsN21lahGF5scvasiey4uob3sUPi3t2YdNiOdjAON5VsA5+VujrPTeN/7
hsXFoKR0drCZZqJ1o4gDEuf9ZVtGxP/kZm0hXQnucMmIWWczC3aYeroV4gIfuJ9m3sgEi7H5hHb2
GTpkpX2kZ7ZTHL+2n4NmMGlvcQ9bZFoYQEFEu5980vBaazPFvX1qX0hgDhyS6Ke2ft8mX2kC83HD
Q0oPtMSQZzjSKS5OShEIKqAnzX2FWblxmOzJwRkglkfilObpFzCmde35Y0DO5kxGXRWe7c75RwT3
o8JzNfdEo6UI7YYBfIhbJ7o4bVOBVb1xJBYLRU5gIoWXxu+AqT7DOyJoaKMwVgKZlTP92q8BumqY
R+wP2l+fPGu01aCB7BG82KUz9Whu+2z0qXxRXqOhtIlSDEuqH9om5fiXFg87hjZR6R7sCASmn73t
ABJP8pkJjtF9PO6y67vEDNJHrZ/QWwuXUVI7yMnmHd9UIYdEhe4z+Xp1UkelD2+iUKxXhHgydeb2
FF42jVy3jApXrTIqvaFst8gNTxBikCasjA4C7lfkVofZ/olGI5x392lYPYEMWF60Zrdq/CHIBS7l
KFydzA6oBMMFwDp3GAzwFCgNTMAxTm7Kyw8lC3sHHvx/0bBS7e9DhHPdtU/452PdrQ66rRbILv66
QgP2evB5oKGDelQ7E5OZrWmLP9VXz7SQ7eu3BS0oz7dFhqCTb/ge85f2d5J5UfuL5u2IqDLJ1q7z
1WwXfQaF5niV4tIWm6rJ7/Kr1gkhcwtri8AW0mKBPXd3oNflO0WI90qAzEaQNgQ8XAlTSynE43vt
VlAv4RDmBugIr/mLJVjGjUSCNjpWOFhL6dU084U/bQIBypRdBKG0Lpp/Kzs6Ams5seocKnUc2u9L
LZhBw7KPzbgxnf6K70mvEZrUy0tt+q7n7p9DENN9nBb3CrXLi5XQKi58CAcBWwcMTJGw4RajhZ7q
AePRqAhOHyUCyU0FhJNt/ZWo/nKtsxLwm9qyuoWedzGQtOWLa1qDtOMXAjOjlS2nUQZhIm1oQw5t
bZxpNlyM6BFNdATmBIPUdWpBN+zTzAHM3EfXdkj3xROsUBQPLahwGoZ/Ndo0knkSR8N4uWQp3mnu
pYhKk4qNI3gcObjGpkI2UPHmCb3xYD+UrV29kfRYbB3wgFwHrDnOjaT/BMtWryR74UGtxfPDhZoz
f4E+FdEjIQLwxEb1VfRPd0IwqQ0dMQOVh0NxlfqW5TcGTzAdmg9QxlW3qAdcoMk3x0NJqZj38G5c
+/uQ/xIzYcKNOHqLhRRERpa2CDl0ykeuYWGwQnMLHIf/0raAGejGNGmDCONd7JlwP9K72CxAKtSN
baOY3n94lxjnIIrf2VcMhqHYh2RCN/wH/Yq6Rmt8TVqhWgOO5rbWw+pDuab5tj6dVlDbsCi7IyUZ
U1y1dEPrOzVKBtJhSHy+ufAfpdm0OU9tiOvkN74zGQ9558AWhvOEod9w4Xykaq84mL7yVg0tszXe
aVLdEq6cAUsprg9/pvSscpWMRecAyUOQq5f63h2NMjTFo2cMzCmhxoqa+8rbpgubG6Z6x0/4xrah
cAvvfWIDotPUd757rPp0yXNKEsBNWrIplFHQtx66wsXSPw+viAizXAPUo6JI9c7yn8AtF+97A4eG
/BG1SMDZ39oTUz1wZzvYQeZ5pdDsvk3XJwgQfJyhSW6qmZDM8I7AboBxoIGMdQXhkQrOPgAygUsx
h4YDD914y4uhzSL0dw9lD3JPG/fTpHdRD0ZzAGoV4/rzP8QM/pEe4p+aA6YjpCXVt8EAPJNLq7Xf
LjVywY+3ARf4VMs3nJtOFxSwoOkojSG4M99YaGd2QenvilDEJNsgH7OXxKszzgXxnlj3dTvKpq20
CNRgbi128HOAOn2XcoqEJlFEnM++jGuNxrQvbeTz0fY0QlOegN+3cU+voS2IC63rPXa5yRsFLiKB
V4hILMdGFgONHx2UBDQz1jRRmQLNQyqwFfHv3xwWgbPF/M5VOVKBEOQkXhcB43IBwm/AsT3O05GQ
FyBCYngv6RFs0P1FE117QAkvBfCAKwMSOVw4aSdiayyS5WlRBKOSO2DApZVpTmiHpDuknaagpr0E
UhS2CedEbdcjLU4aBbWZ/N1umstO0hZHwxyOoBiXEeAJAOoXeCsLqASSWMt0QID5XD/dz/fJ2aSX
r7VeqUSmyiEIg/JlXVovkRl/QjZ7avQbQ4LNCvuI+KeWpJa7UcsNYAdMIW94PCRBLPm7IQ1y9Lyq
3uCRcvRr9Nq0HA5RrVOvA4G7Lbx74WARJklUxlg2y8nhWjPaRIzv2mOgDahNsQbT6gQfS8TsJ1hN
1jGym6ToRHkTIVNH/YCTYE4FAVKCDi0IkpPQfiYJ8Ev75qZi+4v9pvkfe2iHYAP5BYTyNd0UHjYF
GoWZhFfOTAWZ7Nqrhd2jeIdaO4mSuBY1lq+dAgPFcEYKp0nnopfF1gE4x+MRZ+lR72StzgGCVXO3
ZD1HCPabEOKTRWDDJdOSaw7zFyZG0YefoZoNnQo7kgoat9a0HZpP0i/PVDV132Qd4gDUVFIFF4F1
O+EgAYxK3/wNVhGTFiEIYO21IvRDyA6AE4VJpyPHZMLkU8rXitVQ45z2SC/9UbPgH+FJTYnqYQ2d
3pkuBS+4t8DxGFigz4brQBP3Ef0fx1892yQe7G5wOtzQH8V3NCp34S35RjgWib3x+XnkWgDTZOt4
S1PRx6OQmqlW4cLxWI6IPqMpYaKnbrs0M4mjjy//Jiu0PMU5+U0sHQHt4dknx6ry90ebxijmY5mq
k84uwT36L3A3/I2/UNdyxLRfOdbe5UBAjkNr6kaO1SI2hIiW0uggn/kcCI9D0yFLUEQFRM0sac8S
ul/6aRIrH+X3c7oq6QeZ9PIamZ3U/fTTASVYeuKC++I/FpZ/90ctvnPj5Ly+DUMF68LaSCLC8/qk
kOCVub32oCBywNQZJkiFLyfG8ghtFfoQJTm3UZBAWIwaJaKCdEZyC+yC4fu5+W5z6ZkZaKV+eahS
dca6LLttNS53zdpBJuRAt/+aK2j7lUCBQmTqyO6p7vM5KNwPH0rBVB3J//PkcpCf0XygkUqttapE
Q+Kn4WMvgcmM4ZYNuB8emq25p7GYwoMeZHmYagXr7vr7lH2EDzqR38V9s7WIz9OE05WyFeqJ8aJC
Xa67r+m+GNUevnMOXBsPoNQ67hsrHgn8vn2BolFOmuAyYp6Vj4D7JhV41tn7c6wsqiCuBTkKK/mO
ljMnyOc3JPJi2SMXx9PkYDk9piMyOEe8AtDDG/CA6lwDV0RWAU+P/4rrpN0V3PuJLgnvjoPAnT7+
5I60NcJ1GPHh9Arw0WiV+yxYHVZf+RMfnJGKBHVENdLB4wiXcz3/z/TkClzEIeUACdH/fSz4Hz9v
oO8eqfJ+xhhoRLYZZyURZsOLUkhTRK/MH1HnNDTiF9J3oHh8j5py3DMveNfEM+kb8s8QuNwqbjs2
C9EQ/86bu6R7fmcbYI/4YPTtKv1S2luQblr+iR8hRwMiJMQZwqHnVv6mPjWjth0f6o25pEAPCzAo
nvuxIfWUqhtRt3vEU8yyPrYSTyddO8wg/BYZzwqDGIIZn303ndJ8CGV6KhgG0W5Qes5BYLYzdgMf
KZVNhKtZrn+iZYzbKzAdYzd7SphAmL5cok+UnjLe0CVx0dLFqy/FQE/RdXCC/vn4VpX9VilpFCFR
1hYPys0Kg7La9XXK8azT3MCvCg9QwRTvmHunyH1vDmHGEFKi1Wvnqp0GVOMZwt5X6kbiFvFJuVGG
W1Ims7pFufpTK8f4EOeHO5O82FiNzIz2OO1f6v0/tpDJA/NLXoQdsE4ELzcuMBZ2vMVfmGvJ4bE7
GCagKdVvcIKKE0HmiXzLIwNYHuPRjdlfboxSKTckfq5GX/+yUREVNQP6Cz25ciaV1csxosXx5rvY
sAoyYbCPX3u5G9maL1dgfx1hkakHZ5syIQNMxteeb+xtOZT9zo1BQBl8TwpVKJSX6DYrNiq9TCIf
80FNPBGwyGswwh8W6Tv9I1Knp7mxY3p7OakALTLvxfFv6QIQhazip4R4hMkuUWac79l858/49CDt
8Oif5tchbMf2pV/9d+9+K3C8nhZpgS/zAJdlnmiJoaHwL2HrZfvbBWyEAi8c2oet/wbSsONZ88Qb
RSSV5Xi+jnzEe4Z/PDA0tUVBQJz1q+3ToW6jHIquEq3JDe2fwh2Chz5F92DLUAmYILPf8HXAoCNy
uzwJH5ghavFi2vZqrtpXuAqbbqWRnLBgabcYNkUrKoH+i/g3B20+P7lTbcO/8ksqr9nekc46y9PS
4/VFksUVhcdVjtiX0Hf+8CliDP4qd7ec00cAgZ1MFFi7tv+mjAXBS27m2mtHS/8m5KPOLHTg7ycH
G7onK8IMOPnqpJDSH9EHoqPI3jQNFGNf66qaclpY2wMcynx8p9WGKT4MtVESUj4gLMYAXdRvVA2q
9e1Um5apW0X445jDffyekolt4iKbCeiGfCrLD0Dv5sH6Wfz8BvIL/ClsabnLEFNcpAbJQGvogzqE
fozP+sSWXHcv0b0BZ10IRkW9K8exQDZnwOuudY6JpN0V101ZI0DCUO0z0Bm2CjkhBphXVikfx91x
bhdxu3l2CWkdNguLj2Yqor1w352RTVkj9Sg7nB4DVVhUgTq8UBqInXjeBrAwFshC5p8tXBL3Twpi
tIFBlI6fDW1u7FWnmkiGmU2emhT+nanZKYy/GUiSBnut15f7FLI6Ew7utczCpkMVXEv4tCPBV6lu
EwB+Uk/G3EV0mPWyMFaOxJ2uG/aVOznSVH/Exv9RaFJGqqRJi2kocfoeWxK7Vgqyve9mlg4FxRyq
PC2jmD9mD5VDtMpQSSiMQGqY91FGIPm+quX751XN1zWjf20pi4CBDK1gGgU/I1c+3+eRAI0Vw2yv
/40uyI0plcVhHviAJzX9400ysB1X7C6mOCPzux98or2+oY+kzBgSh6gw4IYO6FF1inCh9eVi9Edp
FGwEp0LHy+VIuLlrHhjucY6/+0XU4c/xaVjsnGoxU+QstoFy029xBrfsF7s5OMB0DQOYb3sVwSTO
BaAqHoTJJdB58xT1yUDG20w9h7vZA1HXqaysgwyTmro0Q3Tug9MpPKDGJPp5zdXXBJwIru9bryOm
bo/uzeX0F+bfrv79fEV9WiHapwZKZ3qPTikKl6sE8ABU/w/L3v9d7iBlZD/K+/ALNLn+NLxmw280
+GGeBYfJ7xdGt1qsVX6a+1mmUWkyYyyPAEHnFF2C8Xrwmmq8oAyDoBIsxxO9Lqv+a23bXA+q/deQ
UQVfjeu4AtOXmQBAbEV0S8eIiKeYNwKbK6TIYY43ft6ZEfbs8KtLs9BELWoIFZeKdH745iiBXP82
faW2/o0uO0I/KAVVX/hw2lmS8RUA4nd6GGdZkji/+Brnd7VWYYY/q383TottWOGTi/1tCwUrMNXO
YXBr/zT+xqrYvIPBIivzFJXAqBfHc+3S3rX57eudaRIXfj9El/YaOik6QZ+97/kfTONe5xMNhOvk
+uTcsXwW9b1ruF4Nrvdeflaqrbul5R6vPzqtGvsquetrt8CUp9fn4j1T+yGzY3hm4e0LLuF+Xbtn
+r+vlTALa5QWYLieKMX+H0vntaQ6lkTRL1KEhBCIV3mEEd69EJjCgwzIfv2svD3RMdN961ZRIB2d
k7lzGxLa8B5o/0LzdGt2H7WviZdH9bn8+LLd1JZe46HfPn2V8CcxZBJslk59vmv91nEC/+lWT5sq
cDQOwBSoEuGt1vYzHUHOfDyDz29YwZq6Ujr2P1TdcZQOrfTm8BrKrWOpWfArnQwgOOt3TF+rIxVm
AKMqJuXG6UERargpyvJh04x6ozctnAGs28ZaDc+zVWZ48U3eLY4I+pTKAopDM9Ggv109daCNkvE+
ajHSLh2lDlramlzl/tW0hXynpl6na1/37v1l6Sco+7Q5MSNhjCJhycTTG3NtuUwBP4/oobZ/r0ty
MZCjn6rZXZ4Fs+u+42GCzvBttUq7zLcEatGEiWv1y1x8TC8njA5bRkwrR2Vp/9bEZCeqUGLT0gbV
ZucC9PHjvw9XDWu6KZEl8ZKEpMGzFA9QdBEQli8Klv1+NZuYiys5HI/x7OZ06g0qlsKkMJqc5JCp
utYpRmSaW9VUG7PP1FjWwZIm2q2F7loDy8Koq7Qy2jkaSz6QVKzHftE4V8oz1eqlfrvoM/3IBi+K
Dw6PO2UpF1k94dFiG42V8ElgzK6fUyim2fpzj+oJvr+a+1Bt+7rVDlnLrzAFoMyYYC9q90LJw8NX
c8mrXh9+g4mLsvzSu12XHUgXbITBX4dx1uJVuzcyxJP5lyLZAamBiArJlqAqN+ytsDlTg2c2bUfN
rIDpqPrsFYbL5sRwrxjgH86YlCNZw9C0q4fx+UCkStN1Eu6zFF5qpI96PSSy3+F70n57puLk5GlF
L9vJP0FnfDa7lo1PVbm2X7E9Ldf5sR5cjf4r/Hwn2jJWh4bh/P7ydj8mkcC06iBrWzUk1or8HCfz
K9RbbappRmpuC5AkejEsGb2q/ry2gmSntzytDluFlz39vPSuV+f5Qc2wjOEVhuXwmznK9AAtvGUl
Y/tDcWDajTnfX503fCnKYY46DHYpADqW2XLc2HDjfVQ/hj1sAXK7xVEK7yXbJG6Jlca6ON4YJ2N3
iDGoOr/20SMf7qd82PXfuc1yUbfq+ZrbJOlNSph7m9sMS5BQ7vTHUblNf6LrRiThlUiQExYN6LZK
40ZzhgEb9Fc6i/3ZZPb8XMA19l7hPnGfzBIxkPlND2XEqAw86Ye6ac/my+5hjV2Lt69Dro5eYXt9
d5TSeqLNalsNGspjkuO1V3HJQPIvr6/1yFb0Ds2ueM9/+uIBySbUDh/W4eAD/SNMJ9mh6gyu/UXL
3aWHRwu596I37pG29FljbvQIKgQbX+a3wySWXiFnUETgZctpbZ6dk1p7t3EuUadjdpv0geEeuTts
S51T8hs2mv+sBt309E1HddaP96NOa/jpDMyo3T1CNy9+M/Wkvd3rm/Bu3TbJtOmN1YIu4Be2PxG/
lT3va5w6+/D7BTzszVu9qIgnH474lsUP0qZoU8O/KRNj2n7Z6VC2mLefXZLH2gCyfKfT+kdkreYb
yenTda6w2pGhnNSe5KbsUM5Adv3UXLzC0r5dRq5eqTkPZp16M9JQBWlTM0U2VZuHF0E4tj796TzL
9+W3fWp6a+OdeO35B0Vrb/RQtzo8zuSUfEXVdW2fep+7QxOCS/lnoYL4lZMnH5Dx81LtfyHR7m01
d2vajxdjKprw+zSGxNBvZuYCqRD42ZguEmYNYbtHeNfrLpQo4sgm7cmXgTDmowS2SEf/x4ZFpSU9
ZoUmU6ISBGURBX621R0J0DMCihzgz35/BgCOtTBeiSEnqNC95sDC8yUcMQ553WVw4rdQQYS4vDHM
wVjxvwH3HMVK+HLFBC5EQ4MCP5AZpmSkcdysGNuJfa2oPERzhEyQvtV0HSRY8ynGuzgjJzgGcahb
GIuPGS9cPQd3MoYlW2GbydhufgmA0VeDKUP8miE0pClXWL/iwQPrfy4mgqLXwddIJhbeDxNLSTaR
N8hnEPWOkNb2Mk2UXycyjvaGJnfYQ7okp7x0o+/i/50rh68eNhceKlx9+Gq2ejD0BRR1bzOVZtnk
2LU6my+X+ONWIBEvS4KmVJ691SsYF+P8/JslIFWrHGnL3X5j875qtKAHK+XhGfCbSC7qeU0ZUKQ8
aCieDhVDbT2miV2l1hWWfsdOlldgeFYoJSJtGnfwyklsGYatUnI+/K+GLRS7YZt7AYTFix5rkI6R
xjO/poDBf2P44+FJ7aSwHob7ZkoI5xUDxSgZvghC5O/ImxkZNyuu+Z1Odtrj+MLPJT3rSo+Dbh0Z
dGZ1n16u+nyF4CZElqhxHn0kFB0/v0SPwnI+Pd/YYDaEpqgz1DFKwHKHz8MTuE4/KM4HNcyIgSG0
36v7I6pyc2cIA/nmZeWmXUE4upBws//NtOewZ8xuEwxsGmjEmfWcZWyMKZm1wEmjpmvpbZR2xZEI
pVpxoTaZIxLSJzd62+1zbSz2S8oap9717vTI91nKndlgb8MmaZ2V4a/rq4Plb9bxMFOnyqxpwDG+
8XoLg64AjF2zu3c/zYGjg73mDh6jJxkxZ2MRBzFdwb3PNWpDjnozRLkgxrFS1tOQDeG3Q616nd9G
n8rv1E5MrRlgaqZCByiE1GIysHgiyzFw6oFBgkHZ8Mtnx/wuBIG334fOM2j7LWgVSH3Ko7Z9be7M
Y9jVTtUJqsft5+s5EVm3b9AxLCQVeBHQOxuAx0vmFXBAAcV+4Q8x1aI3fLUts/5HKmTfN3EBRZnQ
izo8IPCDrPu86tiUywqlpG5p271bcRYRoYXQsGtzS5C+ty/JpJzlS/xTGNkzmEvfzm8fNpvneI+Y
1j7qXsYp5enBtw3QRyHtK5saf4UPG+AqAXXw2m7VDozEaQZW9PzDFPhcdC0FGmnb8oghhtUpHB/K
AX1SgWSxmuBl6TwDY0EpaLyYGJ5fSw6v8rjXg1q17O7Dt6/CrrBw6qN/gCjiXqCVzm5+9+5UiVUy
HP3r9m8Pp9t2OrPm4epKv+q6j1Gv352cv1Re+CGReYSkSmivOXsYPJ/j42r/RgaT10FFet2fnRON
RVOzDurjO3XVAURfFNTem4ob9NCHOwuDr3SL9Yd34zErIRARstidTOzEpWDrAHRJ6Gn76XxHjHh+
llccj9SCWux8YHXYWULH6WlVpCw7FAxIbVtWGznVm12k4A5cnZRC4+uUqI9e61fLf5+zxtUuRk0Y
JucsscCRtndb+1ETIwJGbBwRhYzQ9HtCfHruDHuVi2+MKfX4dZICaRF5cRtzkjZ+rbEXt3L/AeUf
PPuUrNqpA82iM+jgb27nGHFAEkntVsvBb9C0r+fiCxk4rK13dHP1pwXlBXdPjevGw1Gzy+fAvn57
/UGQvmRrq4CGLG7SFaLxAyVm0IXaLMl/zaIY7qEdetpc8fYMgmKn/bbatfOA5Dtts/Ll+YADrkSa
VxCDMswg2CCpeSzqMCEjUSN5q+FJGu9pH2fw8skN//rVUVsYLavBgeJk7kpUOLdhZ9mDWfMT390O
NOS2xb1rr+tgwMIfdH/OHoX3qNJF8cnld9mEB2HH9ELaQhN01nuTfDU1GT8z0YZSpu6yHkP62w/k
pbOqJNp12NXteFbC3H6m+KUWy3kxLfvtYXvQLqiDsGbGmBGoGb5q14qqABtSMNcEmSIhuSZnW8z4
/tTl3CA7A6WhoS3yTYJgafpUfGD3e2r9tQA0sA8H+1YrMIBWZeWVpbKMmDbMQf9RQn2C4bN/Xwha
Uor/JCnS4W/ZHh5e5F7s8cioqfXt3odFqQFe6eE+t7fKtM4CfarBZke3Zpu6BLNomV0yh/1OnuiN
cV2C0eEXa21taG7CcYfSgeD5SYpIrCQ3OOwdoAnnHocSHQGFQVfUJU52Vld7/9tYWf+2rc7iuadG
j46VcFpyv04VvpkosX5+p/J6O6NBw/mv7gJy9cGX9VCFuumzeAlkyRoy7+0KL2s1eKh9P2RsDET8
mnc27aufjD+IWiDtsPhewZ1DOR8aHQ74cdXyXwgivtNSd6pROb9RuvFs9exP4yZj469BCzkrDmSe
4fPGE/fXSSkeqp1ti3RvqCIw42qQ0T3fz/TE6k3SuYZ2BjMJ5Rk8ZrHTBcP5WLfYZqSk4gDJt8cR
juIOtfk9Ysv/y8+PWUI9kdVUDl9w3/7zG1D84v/Bvhe2h4/db6QvqRroNx7jVjeo9+Ht44NxdyVz
lofcAKE0XA1j8WTEAc/CFJr8sn1kxwMFuCMDxniNVudGF86CRtx2C3VqS5IT4QY52va25NPNy2OB
85livZbv6PwlQj4oQUDRWCHo+jnp6jqrFg0yo9bs47c+VE7a9u6017zH8TWxWD+irXUh7jwwSC2t
1pUjhE57xGedx6rTfK3wsM0Ojd3a3BgBKwwA8EMYj9ve4wpnJ4fJgzsknQjYBnmTDt1FZvFXZmyN
jfKQHFQm+c9hnONbau4pOlgmnpI9rb0wwAEtcGnitrAXffvL8vx2qEzv+Dnf1yj0f95+BI1wyuff
XZ9he3fNvBRanpcCVj54hvw8dhqsHzRXg1VipQhkYzgVCBYgGVgBp8mbo7Qb/kz30fKmOGHyEUXu
/6jQbOxnZ2yKH7YKSCDHKNebC2gBagFi/cHk8yjT+cL87pXHDzNES2E+M2o37AIdxQlbwEuEVfxJ
EZpGNYtzaYDMzefq+kkxxzZ5UZxgcIbqAb3sKDwSAezhi2268Hbl7Txc1Bndv2XOnvyX9/eQudkx
YD2garR+FXBZG85pRYGb4l3w2PFLZgji5NIwLRjwMv/keVL/XinjoWp63T9uXTK6euTziLYLGYyP
kFdYJYN0oJwhYr6tKUBbbvXi3c+wGwxM93SM3MKUPrup/UtvsvoG+Lgsb33KQXBBYjefqPPBerDu
SD02ny2LWHnjl1WBhrci4ezpDUBwvSXein5k0lhlWwIrmbGSSPUBjmduvYgKvKNm4mXz+0JShjZ4
G9Gmi/tFcpEhTgb9dafX9s20OeWKsGPRem730edA0cmJdWk5rFUFAb19Z/WdNBOt/a9L/zyuRZWu
L5oV3DJzII2CegzKwUWs16mwO+P3Gmv8h/2pvNK+E4SKFxd1bgM+SpioAqL9WVC1asBakPNLskyR
qfM7rOt6RUmORoseyX7Hzlk5Tx9UrfbH4ASiip/O71HFri9PAH73bDrPCBNWD+hFvNZN7jE8k+gy
7xwx+n6MCMwluf3pIN9O7Nb6CWFXWMTzx98L/1GF4xRGFQQV5DAv1AhWVtgo3Y59wK3nVKyYVMg1
1m+xa18+E2QKED743rZvSOakMJgLB844/4cgOUbaf04bq8VI1VJ7Ep0sxKkSRjGS8uGXdms40DtC
s7nccPkQ1TevNkf1iLYXJ4NDz0oWI359jyRRMZkTZr7pPxYaEomNptu72j02P+rUPu8W3lSs+cnw
B78jGdMFbKqN88ys1c0PHn+wolSLihu3lzvfKGrachzlI31NoUU94SAT0+B1I18z+jm61NZoRStD
QcBdWPUKzH0c2E3LeUqJd8Han/nfUjWxg787GXKu8mcvH+4jlMwCeSzn1FxhezAPbuH8ltOSBj2F
nRWdFpQogmJwCBoC9LEQf6t/D1/hJiu05dvmAtxDWRQMFA/sud+LDORGzb/HQIm6SLPcHyWX9JaK
P/6eUyCc5u0w8BRqFcrpEAolkYBfaAWMqgmpV4Wv4C1qUQAwxPvB8xZNZCKmCf3Z1affv4nx9/UP
FxL1BW/tH23t7/5zeFqUcUeBL0KgHIRLOgE57yetRbn9iidSndt0b/1bxoylTEaw/SXr67QNq8op
fxgV32YZaSYStPUkZOdq4/zu2wH+OK6brcZ4goSA5pJj1XLGPGwnbUylxMjG2hqX+2K4h1U2Mpg5
PBdvMMkvDyIgG64fCwIhwJxShub06RSMKOMJKRD4n93TLQrX6A7rARTDxnQTaExOBVr693mRJtHs
lFDpOj1ovu4h74u7Mm2qwz7HhidPD40zZ/HLrhih4ozlmCiSS+iKMY+r5bY3VSvccsYeMozuMXc5
m3YcaOH6SoBNj0JL2VFf/PveGEBQiMct50mNdCnz8NW42/sWZ5KYi9GswkOHpYFbvYj4CkZN1ZCA
gCOPK9jCEiDX50gZZDDezc0WFAxvnZelnioOewqAIW0jdc3byfu0tKdQhiHzDseMq1GXjeknM2RT
ijVomZ4pFHuK43+iwA2xt5vU0oaquysvPCvPsc5Dgd5Pdp0uPD6gU5JALgk0rgmNaGK6t7BpeT9z
CJ6QQ9ZmM7Njcq7vm+VBuagtK53oYmIyr4/Z3x7CW6BMlImoqQmn1VxDQsh4CIGI735rHAc9IpwX
9ImSsTDdj+mfK3+5ZUYLqMR5RQyw+4jgy/SZMEFNAPtEKwnpVzNCYKr44fpv8Hvnl7jQ0WbRgpEj
Y0oma9mNzYLWPun6HaQbJLzjnsNDDFWiDQH9jZeZjIAfwA/2HR8BG2eOU3bpkFknlRXVClH1LXyg
MHiwfo17A8mCZ3Lzyz5TNcxo8sVYRI0Bl8A/65N9hgzkMj/cKRF1AC3KwvD3tNrHFO6+DZjMluA/
YSR+CPEdUEbNS4leMAhEoa683p2CDszNaQYocMqe734nS5aE1FG0LTr8SrYj8RbKLXR8n5Ux9al2
65NBa92jimltyGrjhynxR3L4/EiWuoXfu5c6ah9uTAEAx4cf9ydQJLd6qJuglU68+BWzLU+B3qKF
i5EfmM44n8xbQTH92eNbYFzEGf6KHwn3FOH8BQZC7VCcUrj1L7ddHBHGwHM7vkJyWLEGaQDibKSA
a1rd39Fkx/cx5YG/Ag5RWNtUGYkvfGI6OB4Us/lnOm9/2UkBlvxHh1ctJawlupSsh/N5sL9Geu6u
EHb2Fufa9OKjIVf6wXS6LeL9VXPe1BQWQoBlQU7kOQTJuA8Q++QQP2UFd2htPn1MAMj3daem3UGJ
alUCC4gwdw7g/aTPJ1JB4u4gj5BT6rbU2e+KYLXmwNsY77DAoMymHaBST6bNUn+6YUth67lZ7/kl
P3Zme/e5ribAXcag8NTwvephplGyKdJHVtvKPwhu+VtRtHSfMGEq3BisOx5UKB0/R+a1sUzZZXnm
f5yvoBJXu+TAx8JDyJFoWqyytGh60ckRZvuDRXEP3/RQi32/LLixBaxvcWl7womMryhzzEv+cXdx
Y40eG91p8JsdooAeXvHHbLmeEC1jmJxC/TZil1kMGZ4oByjOFhmqBSZiThthj2H7n2BdboYvztLp
bcxOZlo3VADeuA2ukDq+AUdFzLbga3pCLnls4Vouvv4C0pU8mlZH8RUig4V6BYWAPAtK6i4M8dKH
wVyXOJl0yrCS+TH2G2+rr3FiLX6CKKfXkKEaiaInddIZ4phKZCDgb/RwvHIppL77lBn24jMn36ux
3jtKAxw/rE8BH7dcJXm4g/TZX6QjDnXvNwQLLBzsACgpPm7ZEIuu3/hzfkdaLkRtEyBqk16E2Pwc
76J6jNyAdwwI1oFcGMZAE9wQ3Yl2KWR9wa0GuB8c9XUyf81fIIjJnHdBqIWwKxsF+hjC4TmH7bPf
A2SYlK5eez0rw/cM62wcB16orwWWQlA4o7zKp2AQiIBbTvJ1egwGO9bOkFKpN/Diq33EI5lKhM/o
AGJZUR9pE6CQNfoXZih0YnFJZX2KnE9dcgcgC5psh1AG7HLJasLdiXeDZpNpCS/7z5daiB/wTP9m
1WB2lPWlWXznQnStfJR/S/HleDOmhX/QCNG+/mMEgWvZScRa273JVtaOTJUkoBxTef89TcgY6CCT
11W4QQUxttYHwtSPfxdn0YLiH8Ok0I4xHkAvWb7D/YVa8u5iYoNhSqA2OOuzdOoHnA+ztL2+VzHN
fXkJdz/6/qmxXVZWW66r0JMChtGj5ChcPmFqYn0z6Fnc2B2zpNecHW8mK/PlFKwOYNvi3KCpVXEA
sX/IKhESiLRAXxhOhvmBuDWo4f3wurk3w6Xa2t22KrtzBrfJPDBc+c6AKQve/b5y4pnCIKjw95jP
/NxI5/l6nBQgSdUBiIQfCVeXmpIGBPTixdcpsu0E7oT1AwMCuOPdHGXdQL1w0gcHWcxIHeoojFCa
lmpGogpbhA5w2rLvhv3X7re30IgiiSEp/46P0zHeCW+bHPfSZkSNsQ7OxZDnhCIXVngNFn+tNefg
aMnkYPwvSnXy3oDEdN0q93gTCo9vIRNsGRLH9N2Dx3F2/etlA2rF7t6Glg2gKp72OWkADBE4+rj1
eKVC3qC9s1sMDkQqyJf7aXjE2/QaPK8WF8kpFXenbLI+MHTS83vUGW3iq/htVhePXfQbiK7CYwuK
zDKf4lKyVawoDVvsLS6tzSTmzvjCtd+xlx3oHGhEdovovRMumcrj/081fBVCLiZeCooh4GpRbH9j
VloFljpnnkqr0sUag8/C1YbX67z/vtiTPnvojWbQaSb3q6vO4VCekeVShcNPhM2VOcPr5Ldy6+HD
6q3wMVBie3+8v2wd2qMTe+Ud7K0Fa4olPTU9dfic4FxnJSvG66OhdZhzkPQEfKQFRk2IWJNmejp+
n7UX8Y9mMP/iydmxO8enE+5NxlnPDf0/YCSF68cvSPfi6H52/H/5S3fvGTEwvYIZ2OBCSPl8OgPn
uVl2qfjaDML0S00aBQUmpcNXkiIqxR1jgDHuUVfnfZP6NsGQDavq8KO6xfQbtYMcHYrdhkUJAHU5
N1uAerRrSv/95AwmfsNdNqOw29j3r4N9+lVc+jR4BDofHBCi7h9qsqQP2di4bnoopHUGvR+LDpkD
v/auk+vEPElMGXTKmoKq+8ZFsjsV98iCIeSIOfHmo3DJxHeP87akCnfWyXfGlkOaIMWMZnc2deMx
TKv7YZAG0+DngxHTSLs4Zzj/0V2ayxvVJLiQBifXhYhCUaO/mSBS08cyJpR5HEBZY99m+I2B8sBe
QQEgQpJueN3uT3EfcEj0hU/oZG1h1fE7zDFSrEE9uT7cNlkSvEEN9pHm3yfU36xLyqFnwo24buYq
8pA/8s1kWCb+J08eqrXOPAPtL24q+AlYT+xuWvY3ocjtK4HWNxbGWfvYq28IMEKDfbkfCmfjacOI
tPk7UqLdKBsmQ4bPF2OOj2hnM9ZWh59tLOeZT8splVEKONLaJUivPn0OKiwDUO5MB9P5m6Hqg0xg
Ks4BYzeP5uLQPYgu7it1XOrNKdrDmAmw1YOdyBQeeb29/DBe7V4jxogME+Nt2LtoIPR3iwJw6ZzL
2sm7Fplax3hN+0zt7vSCGnysNU3748fBHZMfFjPxJqRPImPw0KRV+Le1kFBPuQIDCZdMiNYo00Cd
25PX8UG6TOFOysnXGyq7YR3DfXC2ty/aTPgwTNPXLGtGuUp4IBY3Ho63aJm5m2Cohy9dxjcwTJY+
gwTSlUlUALMaJ7M9VLmgpMys2QkMN4dVhhWbBXOlSGym8uTbAzdYOdlKhHgKofpdWhJ0hdRRErak
IR6NNNw1GNHMEBZeMTfUwFzgiUPyYwdZ3N/W4unOfOWxQRQMjTocDkU+eqcGZuj7xbsfCpxY/+pd
Zwi59G7nCorYErRp67rhP2Ttck2cyyvURj9bX/0gXHthsXtuQg20ySmm7vI1y6GJ0GSc9dVbJ6eS
DyVhtY+XU9PkoVjXO3YDtwbvrOPbyUQ696LBCbfwENjIdD4uutQty6YHNvf0BOkBs+EmUVvKmOKi
PdzXKKA7ecOgVHmqySVjTVsls3bvGVJhTdndIw492D39CrjkesjxyHc/i9rdQWck1A9y31+nZ9df
q0ZeYT1jt0aWF/tFP1sU/W/HUyyvHqMWeE71AOI5Suq1kJAA9r2/Cac1zu33LmRh9nd98TID5XTH
w3ClpraS4Tvxquel2m+XTguPLPRwZua9MqelhTilMLdwc7YLBItJSdU/oHcQQ7ICGIYKf9PFJasX
VD6o8uUbnK+JCxYHyOpjBrBCINhsMh6ymiF0uDHYMixK46LNv6urb1BMFUBJ7VCc/Gp7h0aQqzBh
BVdBvzdeyOH9YpDtwaSmFDxsRgjdesEowuHCNYbR6LPg2mEPhHv069KmgU1ewi5VbR1BeddrvTHq
N4fp49jgCWLlufW5aJmlTLfhF0WqZo/RLL/JQsuXIpvkcHKtgygja4tHlchAPdxmLkwyxBOzGWXz
DEdYJ2Ps+kctD/H/CW1jaI2n4duR6GHhiuPqsJ20zjlLkyghsvvot6dzewyHfih+v1VA9YEI+Y08
R9Ciq4v9xAv5BGPyY9XXA08+jesqU9R42cuppmvmLjCVd6nD5ijsYszxLAQxKNvoc/gxZXOfodf9
JjYrZaRwXHopz6Jz77JF2K3x+9glHclGoPjGzL84UwBb3c13JWhiRp0mMq6dCtEb27+Mak8IyOUs
UiyQfEplOhzExQsK0RiIGq4Z2x2z/AXfIrVwb/M4j8AZnWnwdgLczVYUya+2/ZiolBjHo8ihtMHz
KY7j4KZE0hE2rAEW2gXPc9BVh6nVsCIoLTjucTy5vT3YDrsdLfcoMgYSG1VMjm9km/dBVC6pRgc/
Cj59GHU310Ykfh+cFQoYCV430pAZahnZOrLrdwklY/kMu5YSVRkE/H3NcqttvF8HYPimc9gPyHUv
g3NnrKImj0NSWBUc6tSx+fJbL6fkROInCri/Jg9K2bHgPLwWOj41YHELMzTzmV5TCoNEeardBfzx
B53leUrmthztATDmYFTJhe6ipMKjLIX4HX2Q0UHMFlnA8cm2j98wNvViX2jM85ttRLnbxj7tRnl+
kUuRLerxEagFU45+9Jo/MTQuJlGLsOlxvspXuxe3tDhzXf+gMot1nAVnzwKwgdX2nErFhvGV09sj
6XkD/wna49FuLfZkH94xICViF2lAXPTb8J1fCD508UjPS1+dgAmxbwepvc8hLF9HUAc5aqJ3YH7c
7jfYZUNqeX9AAFwQmnBm7hKANg+CqTFnu6gDACw8EwLS18JWyxoz0Lxsx8F8ii60Cx5DZFHm/Juf
PC1c12QlFmfyHEGoU3SOBm4qDWqhZ5gWTjQiScGITH+X4gEoYUL0XvdK9ginu37uaGz3RBMwnqCy
9UjysdusaB5s7EMgYjmZEXENuRiCQIuO8LZhp2HqP2iQIv4LgUBwYv323g43ICg0DhsSn/Rufbqj
LpXXgzaPVG1+YRtM0HozS8Qh9V9D+DSdnU7byc8Q6cOAWf7pevyBHa06H4+s2H/bGZxZHraNI2Yz
eOFjC8P9SKJjjo2AZtWjI6839I5RH/J838MMebRqsRT4x3E2LCYHDwOUj46sn0jHJk9y2YzBQpRU
9F7H2Vs6CZ437lsoAdmo53r2hPbNJ/pHlFh/n7WoS5lR8cm4zshFeGcYagAviGyB9fWkq0ICMpef
4gd6/BSMVPpWhti4FnjRPuTJluwemj9+79E8HOW1RBSI4RuaFu0oa+zftcbeuRzhDAqgkMIgAj2R
m5LWYCNsMchQvQWtNN+LJsAb5bYzcpCtJFhAiboPRav9hxRAdAIi6yqwjnDrjTKCgTl5DfojNUQY
v6m8Eaviy0WP5DIzhsXZiCHc7SSuQdUQphLAvuiAeaRrxgy7xyJjV8eWRc4eWtDdjjOFPYYmmSIF
VMlthSNyNSJwHKYdtY1mOsJfEqM7nGjpr5Di7EavxYhdh5emJ2OohHJH9Mavifx3l/9t3gi3JZ5r
M8I9gqgLjMclWG0XYUvVcNWVsZRFs76oPpHdzeQcEnjgS3fNFeVsQ4o3msz8XzgDyRGRpNwm1mzQ
X5DVwMAeo4naHUW5Lw6irKv48p9pwL9fy1XBv9fipIRm5Qtc1pvnl89w/3J+zPw4IUwbxyEoZQ3M
6bsVr7hMp9tE8+5QuP4zxKhtZ4OZqUNyGQwvyRXrzm9Y3UH/efV5FfF11Bl2Vp7CtHFeeFckNt7q
TB2w0udwwkbJUMTuXOURb5Gam/3Z3N36OYRnS5s/hunNVoIqul8YIelWzWCZcDHIivhGIr0HBKBp
lc8+kE9vOuYZGDo7/st5Z5SCVPU+EnM0/cj1CKUY1gdxKOoYJC9WBGdtBmuOLbBYp0rQVoJ94b4I
Pjr2VNbsB7cdKUqzIfoQDMhuTnb8HW9RtU6X6a5YKIBg29+5C4EwATnpDngIfgSfacF3hIoEzXLK
clVHTZ/TbKAi1BIBFlm1x/32waaN9rUalDDajuw16/f0Pc3YVThd0YDJKsF08kT25pHwGGIO5+lo
ARVrRlzaZLfDhhKvHovPldqjJ+4Dqw3PygwjRDh+0vwwSKjHPWsgZoiNF/3jewF73KIyZH/Fjxho
Awn3i/HU1zPGCc2XQbUteYra4IvpOEEfAxJpoZjO0uUCGRYOMn+Cf+hXKwnkotLPw7snG+cefmi8
CANhIIwWLPd7sz2lDjIgKm91Ljxd7dKEqDLBxwKMqIdvgrN4eDX/cUxp0i/KVB2Al9A/zhouHPgN
ZuE0ZSASZOqo49JOCGDroOzTnP32HV4H2rE5xsseiC3bR9e9HetzdiyR4BiMopNLM21mVfhF8YQu
KsqYMWKMhNUlTh7HFpMrEM18WzPjHjJOW8t++ErnML174xa7CUjwEn43IaqOPi3C2+Ha5w+dvlpa
3z/eYIoBPY0g+ih8mGxc9/EBr+3y9Hs5Ld1J4A2cdUzbIKIe33+trqsqfYwE3AaG3pZLhaboEffv
tX/dYa0dowfGoOTU2XR5PFBQQSjdPjeQJJpD+4RJd3fa400gW2YDWzJymvXCH3/zHl4hqF6ui++w
uBRMzzavVQI59Tn5Xa4AguF9wdTO7ZwrcmFhWeSkefKIMDyraNwrd2j4LqO/xLLTvgKoUWE5X7lt
fMpJvhClqLgilehKT0NG+K/jZDJUcfwfjzseVGu7ZTEXq4iGf+2Kv3T+dsw1A0Wyyu0vcWWUuIeE
qFHyBGG443ylenSzUOjpeGGhs6Xwl9TiNPPiJc/AXpjANzcZzamZJS/uBtt4+Z3QbYnVFBQ2ppwm
21SNn29JnBS75ZiBO25xYLecPpBBWZBY4mLTJwRofHjadtaXWkoH9padgh1f8irlPCaoDIac2+ZE
jtjrC8f0hekACfmH3V7p7hzKzHfAgUMty5kGfAW9mvOLEkHjZE195ghUEW++csRHWF73KLY89zGn
Dn7PqatFP09cZsUEQzJzf3h9Ai2gRsQLndNFbBESmjnVvk0oGUmPylfi5bfnnWCgqm8Sjh/gG9xW
4cH7YhmNwiFQBuJwalh1KLXsBoSO0xJ4kCqSfLUnqLc4Dsln4PBhuggLQOCQ1Yv8AnHZ+EJ8kA8s
DRKpMohAI/FyB4VHUijX5L9yhf0DPD4j95f/4icgQ8DQ+88NWcbWvE9+qBzjgyknPO08lY8csW4f
w+sRx95/Bx1AL90FtB8Om+hf4U9OKBCw/Ry/x/Ly4tEnhy2MQWwOJWBUSsdabsm0cu7jx0JSGYWt
ANmN01f80uT7oTfb/4xmKK6xSLFXYi3SeJtRMOg554HcyxE752YEq7ymMZ06eOfAxJHkc/ExpR8R
/5oBztUCEAJxBfacrJDcIhb96vRAUmBs/yOeAyICy13gZsVHMDbcTTbcS+4gMHaOgy9sQ/gEUH0G
zMSYUvP3g3MwJ50Sa7q5fZlibzcP5iFjQYJrqGoTn0EZLatTAuc4gX2wiUkP5kzt7AsIUy6hyV7O
7/nPNXWQ2+dmcvPpm7/huQMLRZyGY75s8DHu6xWfLGeqNoD6IcYrDOMYronLMJZ6L/8cr9/H0ur2
9Ql/gvOk4M6KIy7G4T7dmWi8LlwiuQa3keQT/I+ms1pSJN2i8BMRgcttupKCc0MAhbvL08+36Jjo
MzN9urooyPxz65IXyllYrXzIFLy+tBWWTC+5IFcuAzRCo+pdsdRo9ZmPgTWSjhBTQU96Nn8IqWyR
eeUvF3zUt1gsGdVM8ucPQ9J/IJi9sguq6O2UZcIFW+xrUZ+O0doBzrSN/pZZxXBu+b9Hlcl9xFd+
miGNMKGKbgxVR5epyJhZ9YXa0cH5WY7hL6dDXJX3HFrA3AQVFn5C78DPA1gqr9BxvGW4HQNQpIbO
DdeF6sLyrivFFTCRKSxztk4sTawWypM3jrYUOgggFBrJ0LLC0yw7mygiAQ1F+ZCB1TD0Or02ooIs
mpedq0nce9ujwGStanTsUZTejciw0fxTMNBtosCXjBeqRjntOvVfHHdnMa0y7ytBBqx7Myb9GbGF
GkXdDIUxEiGvBWIb7IBU6aUp8qkLNdtfNhXSVwuOAUNGH2TWw7oQLEfTUQlg4iV6228b7AOQjVGT
GbUduSx3tGmi2zm4i/mAWd/E40VUXF74ymJvgBhZEeej3M+jiOWzD/kisKMUqiBqgdXfFZpR6rd/
+jsrTyLryfNXHccVn9Lu7rznNNjl4MGDS0z9G4JVizlLfx4T/LPZCUzvrw+z6HfzPv3DrzpWqHgO
T30t0wrcsmSmCKu4Aqs+YFzFuztpzQTxXXocXRae4Uzl8oGtrEREZIhCEUZrQHrG+bfDGu8FXf7J
TgcOuupjiuoKMZsGjLCo7b722DxyYWvEBsAhOKD7vDaQo8zYtwMJAUgkcWXe++9rj/DFhBXAuvYF
R3MP1aWBXPoW8Im0uPr9oecx75AlDvDAAmqTUlOXQ6WeCETzgRNXoDiCNpEUJQrk3S61zEANukyg
AZbTg1OnSbqkYB5nqwWg8oNbH/EBwonPSPfArkr045IW1jJ5VedIsNYqM4FSxZ8VYFKfVc2wY/be
fHrBMmgFXdQ+g7ehC1MgQvZytnwTCmhZJrKxCRBIRLGWV6Cnl3Py1/u3W9VSbEOTR0/CxdVX1rRt
tMryClM2pLNy3rw92dDItE5qa5Il0e8k3NW00qIPSHegdTXE/1HTWvWaCHigBcnN1BZN2h91WvOy
XbIe7fsfT4BvTG2WahO0AFQsQg2jIpO2qeQuKFjH2Gzpj/7pO9TsZgSRlFV23gVuaRh24Eb0cnxv
C7XIKr3U1dugGPeFfI6tRTnl39jkteC0F/RdjjNzHMMFFWW783TBQX/CymrZPyo88pMr1AyY41EF
/29nt/v37aOC3UBCpsWkeksDziROv2gr2OPzIX8qERiI8lEZFLbMvNHexJUDLQszSSQFkEbgLzXy
TbzqrR3kl0O11ysE/oS1A6fOP2CExknVdLCUndu4Bg00oJTEMmApt6qqEsskVJevA45Gu5W36Jol
YIf31kzqQrlkczZGl9R8IGHKocfp6hrZLj9pg6r6z0FdXkErO1cj8PXUOqlZ33YOPU4op0GKFmtp
/IRS6OFExBypF9wg2QISQkuEbvp3GlieT/p4Lbq5jwApIKHJVbYWVe0Dv74+jg0EQcyR6VZVCjER
mVGRDJkzbylsar9qjHyupYB+qapRKXbj1SQbrHjFTIdton1mTgChyK4hpqEMAHmDmuPtSDj1h9lB
Sg/jCkl7UTfREA0rSTl7tkguE5qnobJnn4dXxQVF009ANmQK86/MAL/F65QpgN7Oqv2gH1HJEod/
FuUVDqhDzgxJRqUHV9R3UxKIfRrTX6IZl6NWv7Wwb5B5dNFGRk6Qgq4m2dJ+UMUlxbK1GcvP9I0R
QZ3qhocZLAvAZ/TgBIN86I5pHsuMi6uER9nDHI5xQOsyD6pabuS6OdCLZv+e6sSAQncoCoeUjpmq
omHikL0YmWmEgGQUAlGECDvvOswtqHWVdBiz1JkGrTkqGmQpyyxQVJTO5iDlHCkq7Mbrzo5jtHfy
39cZEkqjUndaIie/SDymDie+Mqgwb24llGy2xDDVchLs0bLm6eZE8HIB8WIkGSm+mygi507iCPU1
R3Ah6REFBQUbySzRoRGCiPBjCU4pJUsQfFYl2pG2Fde7/8ARimTSYpLm1z9fDMmE6YgxtFNRKoDJ
1fog/67bjSoyp7CoXThFhu5Il3tFaSydFH6I5lJcEs2qj3rfmmFJTw6GNZ9Rhbd0oWnE+Ro9F//w
ndIBZV/BUIA5zCNXUS3kBSYIVGEEJKfEZdAUUsPAFn4KY7kr7LsPG0rby77yY3Cd4L5x86UiPzHr
+cmmpD1JEB6Ijfy8uWHaUKAvqSK0GDCSYTKpqZZedTzTQfC7OcU4uaHF25zJmLfb9W0wRJFhgJPB
HIrpoK6OTiXP7a+OJ+/qjqCbbvFpeCw1ORPJNJcMIjfJ9PFv4k79892ub8wP4dBgoAAlD6bAtH6w
auy3WS+zOih1C0PGudv0HemJvz6M2oSpbH16TD/2Fw5NVM3q2b5bYwzv7/qc+9Wy4n+O3n1EE/SN
7k8+134CJw5Vk/cMGNDJBbABD4uFSfAcrKLG+IXV92mxnbMKSF7tEh05Nm1WfXFnDwaE+Qka017V
zSvU8iO5CTujfqFfQKV1wN67AvKZUVWLXSSRu8lIYMS4GNjLASQDOMWTcxysMRP9Lot+E4lS5vmw
zremX2KNxmw2fOC1hYJPg1ttN7zLYp04DTRm7oR1NBCYWhWdDZp9Z+fM33pbn+Uk/hzcS78Vdom0
ODsVjW7B3g+ubCPMnKTxB/osOTQYTJ1iEFyMQqrWSGvFT8qivWC+GTKVSPvn0crbwvFlD9o5jGGt
8UcFixHUpm7eNeUoNXCrPlaS59Vc4fYSb/sseksHqxXUBEk5wqdFz5hJ/NOF5w8PHZGIm2WU7yYu
akBuGj3A98amjJJKtP2aE1quslWy263FBnAn0ttfF8pEmXKps2egvABcCUq1hQJPsrHYdG9DOCa3
aN7onY/In0QX/5wdHCCrZ1Ct35r5wq6i8OLkdO87TFFOIYzf8a5THzwQIjlPG8t7w2QFa1aHdxv5
KlzA0iNH09/juCvHxVU6evgs7NBKODxdgI2IRrV8mP9ADcz9dHLuXoa7UgRfPx29QIUmZ5BnLC2r
9rNhvfEYSEBl3E20RMDMmPvefVEDJcwa8OAfWi5/p4ZeRCE990F5wmbfAj65B5CVeGHkMr7HRQPv
rFZ730cCeWMUJnadDdMZSxyrFDwu8f0rQY4dRUB5Wfr65W9aB8wOOWuzhuJdGl0+HKQvAELueclt
HqVFcIkm5+yJbNS+M7kOH1uAvhBw27VjeNlGJZroirl7uC84C2x1t9GaKdGR4U9yIpvdkepsmutT
+836ydgjS3IcvW6EnFK3CXCgVguxUCvRy+/R+OD771cjqiYfB2dct+S+GU4N38Edv/SH8w72QFxb
cT1pxXcbRRCE1KT+ebepvfg3QBJwJZKFvgItqSfNREaOrNcwc/yCkQsOMIXPy1pWyyYdOe+W3OuH
kZR+0AblskJ8s2gkXo4Uz9h9mmWAv0klewcvhMH0ihj7cV4b8TdgkOW/hhv/yhkAmRdX8C9bT6NG
Y2/VS/3yLSiCN6ldZ4UCJA+krQsN8/yB7H8wL+x5qFas/WH5sDZMVZJywfluPeDNfZDzvMfNzlq9
OtuJfSBCbqL9dda6TYuT8ZVYC3aSzcIJDDu/2Oli6lz9pNtidix73/aBcFdyyhPvJbAmiM0PVlsl
U0g9LBcvMPlwP1RXUse/G22TNuCCCtBTEQM7xylSMUtk05gvupf5qe6xgq68gC3dndPd3bYGt8tw
fgYJU4pgDdYr8/0xXYF3ez/+mqv+vlLE1Ph4NQ6teI/Cxbp3Joj5Fe5zyULxpfb1Jx1uw/0Y3obf
R4/XnxQpRq+hv+pNnDqKVXgCrCLkDalWmbTjynDzGi9rktRBaC4l7VDOGnC2ttPTe/C4wmt19zwI
DetQTBunv3o15yy+D/a91akSPWFzFRv+8+q0oGFLju58ajdbBkzAy7x+zrZMDvbLwdd918Ly9g12
QY4ET1xu5hVX6jPwGYwBAOrxG9B8Vl7Zjfhqw2jY6VEy270lEvw0VPTUtj1JbhFC4de1ucH98Wbx
rD5MYB9SmksFIIDHEzFggCC161+RieUyMSra+sOnSq9xV1JlFF4bMv8XkQX0/cblZC9FL/cx56Ii
COdJvGtjDm5MQREvuADkaU+ZZcpfmsPoIEExQaSCR4Knpg7qrNCTOkslfsB7ROfKbvRW0YVRBIxc
IO5QTDZm6ePD8iKWbyxqdZIvHIVVNNDZG7oLThv/e6Up6MbuNyv9DH4HuAaApoznYORroAbrXd+l
HZKe3XkZpcWODPoq7f2s+QfZUSNp6vTwtvC/jJ1pIHi4vPLJec8QmkTj5VK1KtRtJAXg/hbSOsy5
W21pOjbJjyyg3TLlw2jV+ymN2rBWEAPtlRk9vIwv0nkPmK9u9WywQEaLAglHVuUD/j++13vzXgtb
lxBDbeIpdw6qTsE9e3hkf5IGQq42SJ8nH4NtmHmdzVMjPUSTpGk0wL3XAv7r3oHNfJJt03wNSwyh
x4chPsjetg+bCFNh2NL8Kpn0RXJgOSCwNngHUpNDUcdVOJLS5URICr/ZASkdwdBhJ0FYZvTTdKv8
jrvNQ9CAsHbDKrHqlOwyrTxmDh4gP+dq3kHwsYtuBDdkI1rZpnuGwTmtEOLE2jzhpFjuFHpVq9qp
ds7LQo8h+2X+SSqkXSil7dZ0xQIMAYGR+kCYr2dwCpfs5V6Td8FC9zYDGx7cO8V4E25CTChRf5qW
j7ZD6b8Dq8xSnwnQy963/HvNfrFvG0OoOtzAD+A/RmvPkQW82rAEryJNcTkuJjCsT9ODEnC0nsio
r278h8M6oecyX92Dc3LKqHI9kmv2jVfDZngMvr1zBu5pUQa0ldXDW+c6ri0endLiHfdOjv5ePby7
8DqNKQMj90lB5u/gRD2carKJUFQsoVaJH/uw2llFRb8wlbZn7g6aJGYEvaxNKtWNXffjfJxacMIE
tem83abz8k/pPS8Ej+71BjhS/7ccTT/ROixHD78MewaJ9+46rHt7++DcgUkWMF10quHzrRLDFnWl
yfSsiPD43dy/7es3a6Rl1J9DXDNr+LeC7WfCfd548LvvLBhGI6CF0WQFX5nhpkhJsEBbW2OPKxpA
nhraZxkMdRo7NYlL6iVUNafQG4L9+Bpvs+Lg2kNNAX9Yd5/tkkNnPS5KqkBWGNcYOknyCcvhAXjo
rnNdbKD+MdDxwHuRlJE+M2EvSEeF1NCtLSDllL0VAliDsscXs3KIFBMEBq06Dk6FDUqPT+VN33Y7
8F5GpqFUx+v1GCNmTFzBb8NP2XuHUUO02zeLG56zG7zJojOBeqpPqIE1qisM6tIis7oGXLGCaaDm
JH3OsyGCy8+lWSsg/dGUui1r+QyhMB/7e2UPxiJWA0NknD6sKvs4wi1S6TzF4rkB7uOawhxjRG2a
0cBlEsL4o/308gVDmA9Osuvpvk8V8DEQsRs8KRfeyHiCP2YrhHV8yYRzss9BytneFBEh6xw0ncPo
0f3aYqZx2mQTz7tkHyV5mVGbpdHLYqSpwPtPe1x6qVe75BKZVz4SQL9rUDXQnPy6vAmXRRNCaD+C
atMYUIMQjN07UiWjoL3DCiJqdgZRMDFv3oOLbE4Ne5QyIpL9VMtkGNK+825BZAGVpoQhhfLDKIXu
Nv0MgYFQHjXZfk0MbOAHCKCIZ8e0d0okAZkJGBVoIPBIpyeQl9C1JJW5Oxq1e9ywf1I4ms5yp8Ie
KYUP+ZOjfwdI8wD2ZDKqMe3gbA8iHqgRc9yvTZR1ocJ4MJG1kPgYTGMLP2IYEjkcs7MJtFDnG/f0
F2PJvavBYh3XMeaW7tm9xuvg2NsvCuly6zbbFdgZXgv7Ns0l8bkz/26ByGqXwd6Fb4d1IER0LAQH
k/aLkf6NcT6a/t43fady7ik4jFEg/Airv42acTULa0Y9RgUORGo/+6Y8ozPG48OCt5qu2uXg0tdg
Gy0W9N5rBkL4k/YDMJjGGpmm4VcnPMLdaui9+ywQJiZmOzgmL9ji1HxeKYO9zRA1QyaIOTtEGLfN
P9ymgMvTdDiVXIJOBsrwxt4Ccjcfhgd88M9zFHUIYOCvQWsknDC0PGzWfNyAYOF6fGHFM7xx2G3A
e9rSDx1dDwcX40E2bTqF9AowhVihZ5tmBQWid+8ZA9fNaHV4ek6c4hUg2WcGBPds/mldg5WmeQsL
RwTvjEn7E75mL37COjskZSQY5X16NY/Bs/3xZcxX91B0AFYDcvfunrBkuJr4iE/PkNigWi+5R3jq
TQhdvJeYTg1DGZh9R7fJKoy0tYFCvoEtmNDHoSmEgMmxVx7IcRxNBFsx5uzS5F1sMWKvbjN8t6Fs
OqcEPjshbgXenVUXmikfeuPRmdMyoQulribqbe1bcnDArCr60uexNkub+UYnbtxAZATVx0NyK5hc
oyOU5i1SqYNa1ZLuBxDpWYFdU+sMB/1v3UPYBorW3q1RxaQPD3EanLR7u86ZZeyoSm6Y7Rfg69c2
P22XPONrBtT/wSgauvRfBXz8Pm4V3P2Lm0ehO9szayoYV3RSV1yFF0o+TEhAo6KkstyiMcddKKU1
nzsBWsbfCDNdcJ4jOTCUXuyz0BdAtuDA1Zu05RgDOY3TLq2Zyde4j65OdXxGgUrvuM70091WrdXs
+eK1Sni/X+xw3Wv8oUTTa9r4L8YtHqQ1Kk492L6x3CCh6INk8JneMbXhGLMeXDk6RVu+vHZBTmsh
rDyExMBf1swbZ6PQraT4V0JZDT8SppjY4NRTYIcQQb9pGV/Fel7Ns+nRsEkqbib44dti99nXxgJm
4O1uLDcOF2zlnBe9abBEmWWVrEgxPZDMCAAWQYiDtuMBBwygVp07iT4A14Jlu73kfjjn3sfj/yGz
FZYWJ6sG71AxKkIbrK1KXDpa9fmqOzhE5bnCW8UtqD8k1N/Qjhyx6SJg3827u3MCLFtkSd00anim
21uv6fBgsf4BVdkP+4pcGFKwIeHB/XmrmxfWGvAR2CHkb4PheIHlAINGBl0Ufa5iNF4ItTa4kbq/
QN8cqSgM7vOd+RpV2nVG/1dvPsCQih1Xvlg7mqCDi/3N5Zm6i6qKdUsdpdZXzaQQPvByKOUTA+jS
pMor+wWfcf9vTMqcgdGjyFvdT28mWM5sdtGoDiODgPksy2rmwM6rDbLAQd+JrfS4BtKgHlQZ8vAX
Cp3XB6bdzf4wgT0x5/riJCzD3FoSg41ClQMDcAQfWIG3KFLlYfH1Z4mmmKdA4sy78W/1lyHhyzSL
tuW0mLAEaqYHc56DFmeSCzwHGfsFIpoMSuhkKrEqHtxrFqSr1DY9D/8YzzKRV1J8zDKrY3IsWHbx
0P9VRvDnwSB7YcXwSAdbAqxiqcV0+WazQ0VCIAzZ/JFtAYsgr2BHLwcpF2TQSWta7ugqM6J18Abi
Tmm55jj4FWfcVuyxzA+EbgXkOriuGstN34f1+zYYcrFyyACqg9uq5WfGvi5bob8yOvHCY9dB7R9D
Y16JV/7EeThUm8wWMH2XZgAAu8SYS+e90buD8CHkQTeh/XNZpjbB+jKGz2VMpBMhL6sy3BwcwtbM
xdwqGydk8AKUA0gnRaMz5fCSvqMGLeRERUdAsDub7Y5nckzJFSPW0Zln0yiyKmET7gUGLQwtLtVR
xUdtDRwrmAzB2FAG4mZfAMazBGcNr6038X74DZTJUcVFxpEqGREBH40wY4B7FpO9ucYvhisfAxYz
b6cZr326XfxrhNOwYg3wH7Y8SfXZZxxOFr5n70YbeIfCA+JbMzozMitwZNnmuL4YmmvTcAxkDfg5
xGVrRJ2B1gHVSJ6DgjNmLMnfVuK8WL+DJXThRph2gKD8CJIDtnhYNDm9IrFjzeIaMj/inMsOun1s
Zq0fXqFzXDC7S18ktN8QUfXwkuKRjNU5WMslWS5mk2kjnONsSfJxwSK5dZSxyh5e81GEWLe2S/tk
xaSe/RSbeLto2T/Trj1CvyuHBLrsczH/siXVM/XaD83QssAtxNselHbKggQYVrsGpJa0QixdJZ4Z
IOFNFTeamsHO6Vw5tC52GcaTh4vWxZD0kpEaAZoSDh0atRhCHpyGl1HP/8EtmjYQwy/4RM0N9uyz
+cHe3dSbRwaorPxp9Wwb9TVjQARhkQJfEAonFOA4nzfwbSAwzV3gtCbS4Gz4UD5paYS+BjrEX+vm
F9Ypwr3CUXW3ySE4jNlhm3l6N223q0UK29Ze06/lhk213fzpEnjLDl5aa4dAqNMjWhm3Ce2mrJDt
p8f+BakoWIX2ALZCSkUNEtmlOSYkvE2O94ZHV+OMkklnXEM9v849n4KuKplTtWgYQC031lKl4x+V
Jm9ETiGKkKC7ddnYOpT4VWSVwXaJTdeiYUJsX/DhWQNVZroGMtuiWa/icXVnVHJFTr1Cc87Ji54I
JdB9uS1oFjQr+bXfCBCjGE2VzaBusXrPti6ZjAC0c3grGit/YJXsLLoNTr1hBHbn/jbM1VDaOoAJ
Mp7AAKVXvfsTueXqdpjcyslSvb6EMLWv6WolMp6B5AjXJqokGCbubGiynRbUeRYo+W+gQtyKCRxO
V5su0g2/vr6ictls/Jry7tuqcPrBthL9j93JFfQJ2KsnhkSb9hfDYaRkQGZpv1h1L3bLOxL+ruaj
aH6yNYoVMXMo+ReBhH0Pt4g2gwVruhhbI/0PlgXZsFUNOKjOxBmJHETlWBPKHqX7QBgsPnbOrF53
LLcOoFkW0tc5OvixdDes0S7xdwbdFQZGkLs244zOemeYvZfF4Wfm4Y56xGK4exmNG7A6el/DxhN3
l+HP29V+rgye7uvkKbBGQ1tC9OFZ8z3ZUGpxifkcq0enWxoACwDbCfF5QSzkdSg0r2ZnZZmU4szp
fvyYMghA4IOPqM0TK3fjIKBqSImZXNZAnHdAJCgyGwFiI4yTieTEYDHIjgRwhoZsP7lIwD+OrExZ
PVGZxgc/NdiwsmBi3QfeFM4UdCfY5ePkzHNERAS5Yw8Ops9YUJ4zP2X5e6iIP2c4bUeDxYJPbNbJ
nlLcX9kMsNIRRa5tc6lNCafGTdBiiaPtPgYfKgoSLBGjz/A1PPdllzV3IfYerKOtKgvwh84qx9eY
Aq7Bk1Dh/Ndao0hkfrov/+AEvbpzDlAd5qPaqaFG15giLYcDN+Q6piKmBxTpLyRrhYGJrNKZh0U1
k+7TaIC0Gr193Wk6fNNobdRnV9Mkh5QBUxpWRjZsGbOYBqWMlpc7cLuK9zZ/4WnjUe04l2nJAQOn
NaXPsj/Sd/77h6kdP27fPviAK3cp7XfJXnvtaSfoaChiQWKk+U9drP0KLu6gLUsREGe/uY2Ro2zi
Lg7/f88xOLudoLdFKKztgmNfmwmIAR8UulDnY5/wrk3413IOQBOTuCC3ZSvJF1GEHar6fPph/afs
FLKyw8dQ0RhpevNAt/USwUK0+TxN42NF2ymiLVhO1ojvxej0925vPUbpKG8hGEMIOdL6buMMgcVB
I239kSTyW9gYyX+8ldaleUURLzmUNn6eao2I54yVUdAgzS1p6Bi8SNpP4mFkKv4FpIv8R0yEID67
efqKpERpi71TaHlbpSXUR9CQrKVAe0QN/JXgIIM4+qRBlImO8fInZLN1SZ1Qf/Dzy0J+2lLPxyXM
aItDMHhkN1UN6HMa1YTT5vqbuC5AjcXNY+nqU/Tyu5zk8gu6ID84pbueYgesdBbpPP7idVAwz1Mu
mCC9RAAU31rdEnOK/WDV29izT1+SBdAaurwCgRK0ShPHkxw4geDcAJA9ACgmXwFEJFePIvAWymXX
X1s5+PBkm4AdQ46AdTzAWxBCyg3EognUPEwfwhYldz1t4UjVtHJBBADYT9gmU3+niy0MNxMIS2B2
dA8iZAiNK6W+CvC1c+jx9sED4asAoGTPSQIx7swQDWhPAjk7AHJAMCh6Ask/+4/+IX9GArNWgHL6
CEb66/SAFbYgaQ0W0s2ls/FWFOfC0Ch3Cd0KiPAG3ozlDfyPMpvpj739g17kX9r6riob+CTZhQ1n
wz+z75ocsu+A/uXfXb4ZTItPssNEg/Qy/u3j2ca7dBo+PzHx04gh296rM7pCUOZhjlYmGRg5KTst
sKDgxhL97CPFmpzkAeuYg4EovHf37i4fIUUplNv+QBM7jRoD+2lLIHzCU3rt14305nBpmz/AUroj
i78Bnw/mDNjx1HnAPh0FQBCxMjDmYN2Jq1UHuRmWGEe3Y9uDujUgyvTQT9aAhG4SNBUztRwZX2U9
0iVMCkrw6KecbNBpCW23dY7QD4iRLi6JZinEUOOI2ISgEKsMSB5QDVQU0DAjruo2Ah4yZgiCMbTu
4kb9cyn62QAd+6oKoH9n9Cm73xVT+yOswj9shrDGfQTqGInICHO494sB+bfdzRfn8O6hSplT1f+d
vWKHoR/jcE9W8TtI7KpWTP4A2X5CO5q0mn8KK+YCjrl6KZeeHOHN9V/VwHm+yHHvPhqjgUH7R+kC
YyTg4eIBUMe54mKAYwIOxz7fIDHF0Kx4R4B8FvNjWKBCw0sZ33AGfDml7BtUpu222SLY5oghplpl
flUp4Twz+7h/y16ZYENJjXzAlQG7NH3AVZrtYIQFUiTZbU9oLAzMAu5CmrIRG0Tp2U4RvkwiNzI0
qMzJpDhVBXiJOHQ5vGmxsKhagOCJQfUCsP57dFmIsMH6oqA3SXQOiPNy97BHLmBXTq5yOvtkEu0/
4DvDE/oN4vO4Ba5VFp/MOrbMB0MK3+We4QjidB2K+AB8MxnibZF+QFE5H4buL8Do7Nvagu+IL0ZX
iIQJccEhqoDTAZiFqPN4XGXNlsqok80oSxKZsLJB4Z79Y4ELYoahyyZutU/QSXgnhQT+C7DdLmUx
CVxwoLcB6sPwwZMBReTHEbVyGqI8/8KGa2Z8htnvEqhRwuI1YgBv2mwMZX4+akM4tO2IC4byPodf
WLqAGG3S1nFS6IBonNFydtKG+c5VaLPj41k9Gy7eaAvMbCsBpyqCn0ugWtAD70EOEho58RQUFAi/
NWHRGb1B0U7Jy3aKcd6B+4TUD0DDhU7WbgwsDKc+Yw5pjbclVyqqaQK3xg6/Ds9uTy/OtD3SlHkU
mUFgkocQUsP/xmAy+IEvEYhaPIrmc1LtEZ9iBgdu4nNjndkFRz+BubhO47F2HEJXY1TsjEGQfYBg
AU9yGGRZSukkVMZCRnbxti7o5CEcG3FQx18O/c+MfQxwjbqK+JBgHUtO05CybPU6kD8gRXMe4iHu
OuR7QGo1fr2CYfywj9EHStgTjDTpJvHV1fzuCKtfO4qkeBfpuaLwGsacSChtvwRXEjg3vvSZoXjm
jZoF1khP/GH0vQgxql89mvK7RYUMIhsHVEB+gO7FtACim4UhtSoYOeYY6lfJ0txdlmJeIMg9wUXn
vI7ikD4dYx1AfLF1+QGVx+oVzkITekCtTWdGQGe8Q/YlLaipoNdJ86q18HPfATl8YugYg8h+ehTN
wBGVJ0F0v2Dd5b+LnwC2fDHuo4eUqSlPDI7YagULP0AdS0Jj4XJQqJ+opdtcFWIXQjLquPDXQljC
IkqoOc2GFiJF0OG4kZqj0+yCsgfzD9yYGtzjHsRfi7+enV1PFTfQG6Z9zG2Kjtn2PN4BuEfRQoZx
FnrL5RICBDN3D4aYZy31AvuhLIWvsPc+aBOeI1gsxIEikEjOkA3okFoH3gJQbliPgtGNMeilesgL
KNXEQ4s5/p5fYT/8mNsuR4EvAxhGeQBwMb+DsUfeMFVnMXkRejr7090QTbKE7y5Y0GhGuZDfieIr
F+Qy21pWWAcMsKAd84P8WHJs4cQ+cRy27gk+NhJjQmOqD4OZyRvRk11p0wkACBRGrQZNmJU/ncti
frFSHLv0uvMo2nTpCsgNuR4WJY5fgYNKtrfIE1LX+MfeCcGpe+i4qkqD6pjx1rkMVv9hr9ofLpYW
FC2uOh/tbvXRVcz+/gqUzzA82BdwLhElgE8LphE7VkDSq96V6NhNyia+qjwxhKpuyrOgXKHpTVdF
BM1NvJDiRW649khdEpoYlB83xkKZyPSZxa3ku/tCozvLrOD8/cYj2R+LEi5qnHTfwHNnMhIjICCM
BPFhWLO4nxAZZHhKMpRl3pzzlnNodbRBo6VMdSEORDYgVlCsJTgSltVRXxcigkkKlOMwGKP4FWrv
wyXBnNjj6M1mlPwX8xAk1JY7OFAOKv6CgSrQKxIBm6Ya5MPmTYt4tWoL5a/ML1P0s3PJhL4k9mU/
aAZrF55AjMu8ymCfgDmnysUQj0mjzMdEBoC3RNkFCRf05bBszySn1eWhhU+8yb4eniZgcWWEJc3G
k99yCxniOA5dKi4XjpQ/ccHBxXB08IsODyASudabNqLHUPpt79sUcV+7zdxJOxgg/owL6auwLye7
CwMFFAGEHjftV/CzQjE6JuvjiRHN00lEi8vc6Wp0+i0eLGQebLgeWCfU0b9m+miFsQYFYqmIF9Cb
0D3zqqNnwIMk/O7bseJxl0jhCnM1JzP4XTrT9i+AgBnU1JU4qZqpglhszTqFfXDINxerdW4qGckg
dWnGKDYLTYTTBVPFHOa3bmyTEu3AiHgYKE1RYElHNicXqlL75E9pS5bLTtAe8XTwoAxQMWnbyk1p
bnQZdUNEJ+HqcUledjOgI+ehBWhKd0CCaPA08i75U/5QmUw9hVAX74xp5LyCr+I7q4LY11ZWTpDc
CPIwh5E3PqDk+ZrbnB1oVB1+JYb/soD7oMvCIGkEaIrC6kn9+EFu8cPiG9PGJwVlK+YpYWbLRXg6
7FYUFln3xXSOOW0R4wCXEeu2T0M9stugpfk0SUwqhG/D8JOrgiQaR+LhuCnofkZxC3beKC9R+rDd
Qf2wwVzsGH9Y3S/PrDfO2bv3aRrf3nF8zi7JPR65XCGGelYtRA+jZDBqFHcIzfQOsFfoiTzVejwq
nhRuZ+qduFWspm8wdEbK8lxRdFutms3sG6lCrr7cRsWhwEqxrfpC0xiw1EDH8as19iEDbVNml08u
h0RnQZ6zOpmD2W5vhuLvsP0+hlfgTKqUGSaB0xB2CMgsq5IF2+5zvvUQsQWJp79x1nDSJ6sq03G6
dyYCilGjhxMVb41CeddlPGTOkbA++8Vli9Bddm/y7l5H8hmH8rZnB53RxDLJho4CUwv0MHh1RtkK
9P2V1SAp/4blWgifmO2SUmJYcNBoxGWrkfDGsw/8KCWhuN/gGzIlUAtJYUuDNanO9K/k65dZdIvs
0vQIgVdgu2WpGAFNxh80UZshtcHIsb4sBZ5w0m82lHu++QHt/k3ResVCkXzRbQoUNfk7kJDxiw53
zJZg9EOgHj4t6oECQQ+ACZooQ7DPiTO2SOk8unrR+rg4FomJCkfVhGD0FL80UjfOfxnKchMsf4kS
Zxwju+wgSIMnuBT70C0h15Z8VQUQo7T/KdvwTYM6nFOWcyQueQirPJhQQHNgiPVUVwJ/k1fFqLzD
D6yR/5HmTLBOR1Hd/iMT/iTTd7hlMUDSjbg7NyRDxMh/CUAOuorVzps2liQe3q0hyUE1D7tER1w6
PstwSIZAlBYzcUAk9LpWyM4VtZLheEjUQkiue0LzgDSMYgFbCREhT+wlSt4MKpvY5b+pFO33oBgT
QFr23WDtY9A9/WOCyuzFbGGIuLhrecceB3MlDCSNwbQ3tfWsz9M6AbHMFK2NJ73yB4+v4sWgwRSR
LUFvxISxTcPEmolqGOPZiqtuSe5CZa9tF5A4G5wJ1lT+UYq5MuQbYjaxhMDzzop/8xZG2qorutR2
WJp23gO8JA0VuaeYN6QtFP5LVO1EA4Au97DJZHhtQaTnI4OJp6iuEWZUHBKOrwOSO63PxeTScVI+
9pDhg3tAw1LSfmebXnzl3pyFoEasE4KH8eWu8TuzJVIkv8NC/tTfx7ZnWszf+iGck6BIOU6lE4DP
KbrIRYSPAMVxT9d33OfUFJlmXP33xHjVOXAaVrJu8ClXkRBYc3ro3de/2YtiIKVrMoQoehrsTVhq
cR0Ih9iqLJriO6YADIEvVxQ80eq7U8OiphuwUvp0qhEi2uWoHKEr2S5Nt8y81MOyKwipBDm9v6p7
z6ZHhQeH9ECImzFaIvp361zQi9vlUGk7T7WEEj4TZ9qA+cNJf2mNk60a+WGi3MqrYW9bNcUL9ge1
OCVQd2eyGoX2UuDFG1xzlAFg5+o6ihBccurIjUvKR8ewRp3e7eJoyuYCD2zocL9n/uqoylS1cUyd
hAFUw3YlvK1yvLsZ01FS/kk1+/3rmimISGV6hIlhkI9F7kYAveYkPtPnfxVNK8+7NSqerZXrB7Gw
4Rt0OHjZe0cxGvMM8jQtovpMyqxFl8MxcRk7rQ5Mmxi2oLeTu3OtbNhN/6y8QX92bs6FzbqcGNlj
Q86G+hSg3rEDTfMkmv0aCFbAe8MogdY+g8UuuVhP8EMmHcZBuDfuV9HNHk6yw7QcoKcPD71iFNv/
SnsebzQc2YPEF81toJEOjEsULRbQScW/Q2fz1+mIOEhmpD0duAueAj6Jn6ZApLlK+LGWvkYRRDYg
1mAAmlsAMTVq2vE0jT01VpERtwBeZQbNAnitw3d8sKozpqovY02FI4wVU62XL8RXmRJs2jl0zlQm
DEJITfbLMqhJ9fCrjGTyxGzpGQLdZVSn6Ut8DaFrUHXcoUOg6KFJALwmCk3pfd3DhmInY0caD1GI
VIPKf/vuNZmrIjlpQTGh8cb9pmQUE7kQgz1hhtZkFl0EmbP/4Sx6OCCS+ZjYMRl4WcBSAXMPtF2U
JiO5U5bBUIhv6HnO/yHuFDPUvyGnxPyDwRUJ3duH5Q5o1g+A4JKLl1fyGD4c9BoO9sV6AbcXqvjl
wDO48TiANhW2rdCT+yvAYrP8h/UxGNeb1cA+hRCpq4fTpfvirHzdxg+DIXrvpfuJgFR6iNGV7CdY
n55Agdq6NhkmWlez0kMyE/+2NrcIRgTAZoocIRs1Aknxy0QZAzUd0ShrtKAmshX42XDL7wCvG24L
nYhLVxcH1BkLJYCQ7ilhHbpiwoQjhHnosTY055HdLkZFMIMfZvhoQLxhB6A5sUR6mvkF0nf0pi//
4XMhJwy5xOG8Mvpvzqn5muIftwGzUrYjM069p2r9jqMaD0WF0h+Y/5UHSSw82HhZOdCCbsIeTVSq
M/CB4DW9+hUVodcus192Qq92meHwYWOe6sZtuv87d1tDZlFKfs3+7PYfTWe2pai2rOEncgwaQbyl
BxERG1JvHPa9IjaoT7++sPY+tc+qtaoyU4XJnBF/F06ruDG16sb+0eZnPQEDPrEihJ3ZP/Nccea2
+GK2D98ohJaaUSX8To6dK1CsRaUu9Zn0MNJJyX6LolBxDOB0aV4pf7lj90Raq2LNriYeXq4TI4e6
IpKEhxUqSSHEELr6d+qMGp4J8C5e256O080R8JvMBYxjPA59nl5+vUILy0qDLeboPB+81G/LE6Lj
hcbFvrOz8s4yA5szKqMMwRvKuljm+za3Nv+T8kls+bvk4b/wSzYJRwOsYZAIK7jzYjCyFVfRgRHJ
KiEXZMFyrUiLghUG4o9scqSpggioOKegvbrP/GSkBeszw5fVRJD2uwfugOTvN61P61xYLqKikxxA
AAwCPZw774N6saNNr6G0Mc20gRXom3Hu8a5qOqHdi40eBjX+cFvMgPwKRDVaRTVxHDcpLMdmvzGQ
vVFGS734CA/qsSpp4oiTHV9PyqzKJM1KLtmXjEUQI5MLJaQEEfroRF6IZ2pfdtC7H4Fa3KWzklf6
FV0SUSGnvUXhx0LoSkSFdDkcn/hMWXnBB//7opxI6J1gbXIsNePG8pCpEON7JD7b0OLdn3MFPXcK
n2xtdJ8U63p+S7fhAor161aEBFFuQp9ReLGGvKFRPIM6qLvE6XRIvZrenWdO3AymeHE21kjaS7ox
02n7i/tUWOMT0Vgwxj1Mv4xy/5JK2JiXHdAqTv4e9qDEwOGKi1g2J1ZMm/K+wN+PXvtEoCHwQ0AT
Znj0YQLRV2OhEWX0WDkucF9514jIdpd8SP/Kf31c0lu8Q2fWOXm37EHgbQ2Rh+afzXL+Aux/O9YA
rcueLVXlh6tBe0qnofgaLZ3sC+gosq3zTLDjEAJzj4AcaHB2zisykgvIO4ubN7krBM3REBTQkHyD
WSjOEBnw3kSCI+J/nTf9QurwimWrpF3hWUP7HIKInOlMTsmNOCRR51ySZqAv9/Pa+dKO3BlUdvOs
0Zjhf15JOyFNo2E/kSZE5DEDYvDoeM/Ni8aD2plmxKSKbgwkPbBG18VMkPoHnu/Dl4SSmk6ZbVnK
vP1XVM/3oepyyVlGEm0uNNMxVPhTHcDRB7+pnBjFqkgBRXLSdmsyOZrp81cJjTskfbTDikMbJNV5
LwVs+9BKYQ3AFsqSN2j5dTL0zZGkcxB8GyHeooN68jzrEUDoKdj2JESESs9CQDkhjl/bMnjFJfCg
Qyfb6Zj8ALI4aQle/zqQXx9AkYjr+0ybLwt9OryhTrEm1EIgTahtUEtmQrHW4bNA4AosEiG4RZ3C
/FVkwq+D1GZ00fRrjByETZdGUCJjGj2MyJ5sI5TEUogxQID2S3hpIeJMeimZCqdqXEdEcEIHQU44
/5qXMmmTF/aejDvytIlhll4asFh0Yp8JZ266XJNnKpDIcPpK7vMHlGCLmrF6Oo0Bu4ds6UIWSrGs
+g/ACJJCDJx4J5CqBxFw15RTQ4HAMCjKK7/B1gMqKmCoAikC2Cm3u0VBrxJultSMDo+PaQuTLnll
dJPPj434o0L/9QNFr+lzfk5Ngt4V5z5mr2AjIIGIchKsCu/vsA2zuCdEmc8u4KpMHZLOSIzus+Dn
9offRAQR3uMxW9l0T6J/j/317f6C1zwJAxA54lCFdaNUlcMaSGDrvfGuyvFIH4aG9d92xcX8dbGE
cP8WEdmCDHaswJKpzwFLmXvAdnHtHrsWkw78xZQ2D4MqmWG0v+QDvAmBmiyLgJ19N9mGRHK67+Qx
LDP4UbpRJg26t5FeADe+VeRc6oKZT3DKKPlalDZ7gRAcCiMjxZnX8qS6aPBmAScxcMPnoFIqCJBG
94Lsyb+NIJD8Yx9yTrR7TRdAgngMOVm7kn5C8FfLPTTRZxywbzEn0Zr5zVO47TKMF13StoOn5pZf
slt+5Vfj1w60/JYv/msVgJDKAS8656ccBhJc8TOny9WkehdIht5d3ok036hwJISRc17QUslFELna
ZWAU1349wmF8Jn1/R4ro4NwnYs/8NS2k0wHX98icnN4x+zTFdn7IzvkhM4h0PNLjy+4fV4zXHKr+
MTX+TsPTcBZwWG1uLNxZ0PrbYiEafxi0RxpvfsxP2SMS/vv9onLh7zhTWCU+O/k1V/j5FDfBDsGz
TP8lmZ64M7lQ02sf8zmVygnoveTdPWip9p1q8BwBPi2kWaH0sfhjQIWo5StjYlNFUSyW+BaFA8VQ
mVmEUck70QiVLIG0yKT5MeTP9DPXnNPdtTYfT4fOHNbzQ/Y8C9jSN9lGP6xmlUaZGRBy93ZuRKDG
lf4s2A5xdMLFYZyzTtR2DYMlpsOei6oBthUq9jxqpUT18kRb0Wx1KQ5FkGcHcq+JXLaXuYHf6iBi
m0yJli1JX3uVjpkoq6Z7BE3Nyo6ezoYYn7EGeQ8mX7ChWZMWABR6YqxrEgwo6gUidanWQrjs3YBG
eQBhs8b5TR4K5nJeWWLgXiq5d+fujDbjQHHFLD5mkLAMWCQ37wQgdHceVMpPGkVgT0PQz+RFppdc
Qw3yazYFrwo5WXrEb3l7097mFTi69M2zPrfd0RG1ctyD8eWcOZJFgwLENdizvu4shsgiJf8cGPni
CCOKeICOi9I+2XsKtNMRdPhD3bKj8PhspoullNlZix62Sl7u4sqAXqDNGxRakS2ooAIGDKEMFVab
5gnEL+/pf8SjNhAWPn0rUdOGszDoUmWgK8Q2wpqsueLP8ew+vKcvmIZomIlcZb8BwJEt+IK0wAE+
z47dY5Bl2d0l77s0bMao89ZAFjOqXJytXZpgjI9egMCJZsuMgHxp9JjEOExJ8O4JAwbCbvZexHmn
IxksCMt4j6hj6S3Io0OB3uhOBH1gNBPjGNHZHALgn8GW8hmdC9XFEvD2ARIoiymT/pIWbRQzTocO
B2SS0WAMACALSazgGDYg4VFAigzqFgE3f+xCP3uoiUUpWVMGEaqcfOjcLajn+DZie400QmzUnHVo
gdTe+brlEX86uC1oEUtXGQF5d5a6szwSsmqxosoChXmDcb4KqOTKXLW93QLLsBkVUsGg0liu2YJz
iYG5ucsKN/UN9bWr9bILsC02zXUj5TpnIMS1my3Zo+gHpUm6Dm8MZSleMUNCUVLNacLI8PL6Jeoy
QrmaHS7njj6KVklmLGp/YN9qvCOfH1838uV6CWjAlsjLfm70r5rJPKZnIzjjFND5eLxJJNOXgvYl
YE7MccTzhM5iz5vhk96lu+EJPXZvXaP4jE7+nYVL6i0bTv3bxYWsPzpEse4dHkvxemM5GDLTb9z0
3yTg+caGGfX7TDwFagsb7wm39/HOAqcslcx5DKHNP/Vn/nq63/gdNwev+O6qfbA+OkRaWCREoklj
xCY1pTAbaE0x5eKyZloukHiyT54+RvdditCMdMMWSovvr2I0AoNaVmG6LwPPLiQT7rM7zSgpccdf
jU+wQlZ7Zh+AiGOy25tCfIHKSZEoamBk32BnJ5HM+vgAXYxhqixSXw0mBHSrMerwQX/1Y5v/Tsl2
Pn6Cz279I9roODbWTAkLwTrnin9KuTe/jjeBzL8hdjOYZUj6H6ve+fhoA2AHUg+qP775ips6qJZH
c9ii1GGuwn4FZjGc2bsOU+7walCjp9g4NFsURwlAacoPaIxe8ZPOhHpm+Y6DSWLEQEsXG71gUuzx
aVr2frjNxMSBD+2NtXg2eIOLsMGSLu413fL3/8ytKjymuN55eIMM/f+SDSJhoLtB+R7vPCaejEbP
7M2b85CdBjYHkf9YgWV70Tpi0UogUsN7hWuUPCVx6UJFSC4kd5zF/eOmyvkuFyUpXjgahD9r+Rgj
ARxWdMUwQjbqJlE4X7lTh5yXEVVUO37P0UaC+RILTmfyobGyyTkAldkPmT6Ko5AHeo95L53ruBHZ
Jnh2ElL3L3PpyaGUpB8hZgO21vSdvkFeeROehwHHXn+GRIJtuU+BHvI0wVmbYM4w2HxejNC4KSDi
wzNX0C/ZBbDQNVwcVPvBaYTBzichAndOWKvO0ULLpd5Q5UL23bljd5qrZ3KNHhZwIBKTWySa6K9D
5IRsl0VF9TTz64zLzxVbFrWbgIUfXAHCl2ycCLv4heiMoPw/AOa2g1YT1AXCM+XmFnqXmHjNz+zc
91X/T0jF6S9GzxfUWAiKtr0jCU9o2H+ueUpNspD4Kwqe9TprI1dpjF9kKlbOnqpb9p1vYDL3muT8
5d0vPQPogqeLV3tvuCe/uWujWecQttd4YIEzmjs8oyi05Q4ZMvz3zl5KkeF9PRnm0dh83Ac+OJ3Q
US9NJXuUuyU4CUuMkZ4SuEAbiflEwC58rq1QUMY20DYI2Bf9bJkbaz1oQSSSAWWuqXwoUIAgpNqT
6u9fdBZwfdsmSf/CRDn5/Ssh7Qe6Sxp4qBC/cqVDFIpq1jeDGfpUhSwmhCmpgb9H8S6rr0uTEitn
l9EL6L/QNXShTho7SvHnHOcX/Thhv/DVTzK4scIssQMIgW5H6yX9Ka5+J/Btl7pcuiFholBRsINY
BCjTgmGMkR8JcQD5BhrAWQ03yX/+WgrGrtIZ/N03X/oLOPza6XyXqDQU+tY7WHrvwYYkEzLpXVz9
TVsroPfDPUUNhmzxmpBxbug5EAtPpzklSar7o94r8vURS019yKknpBSlLtSlLRnCNHw/RbQ/hDn2
e3/dLsX+DoBh17t32RAp8IEQkLstoUpBpOHLXC4J4gQ8IgRjkXJA9Psg1OwYHiqE7+YV/8CwxOW0
zocALFQZAGizmhgfoBj/tRDDA/vKBV8NdiUPsywLShUPEzqRjUyeQUyV8IJbT13wBkgb98k2ekFt
TXl3AlaC8dJ7CO467HENf0g50hw+AQFYW7oKqTIvRZ5Lv8TrgiUiGxxRnUZXBnFt7ecWAUnPt9bC
+53z7jY8p3ewC8mJnltBY/D0uu3eaee2ep/Y5HqzpL1ZV2VIpc/wcr/eSFT9A1vX9A8SfDbdp7K8
aLo/ZBtKVzq9EVDP6CIKahYl3wEiNP+S1HWniSTqJSr3dKtSPjLDgXEVyxat8z49zlu9fWr2W71t
WiaYDXCTyfJtBrKAm30lljdQJvWmgSRqTAonnCPtm6SQ7+diS3q5uyFjD9Q/XXfqjdWvkgpPjDtG
usLMFk6070DkjUosONrbv0C3VokoBHtCVpPtFwWSFvd0vUhuvh5SKbklwxamyviKnFZo0Sd2JR85
HiuIaz7lAzK0YYJg9+t+GUbH6BIzpqFZCW3YU4m2pv3PpS1tMrDqFrMSNXjFMeyq0Kkoysi7wzNG
PUcxAtMvIkGmv/SqQWtRy4BUn/ZTcTEAiDYNsUTOYenMB5QFTklpuEFm5IgGQJYz41eC6+gWDFFS
CFqD1c6+/WbTcadU+DqMDj5V/w9wlSV9tvcn8fmB4vJGInuJQFBWx/SwmgFYcNkDsL74ajnNPtKu
RniWsHLiXdCu1iTuflUo0gXcUohLBvX2D1Oypl9iQYLXUgqJXXSPK5dpPki5akbRi9lF4yiCVlCI
1nkR3YkyRSx5RM+C2sj3VAxI2M6lgTjuGSjYXuxpXR5sdF5ZUF9CqRH+CMS5nzZywu7f4Vd1dktp
Z/ctMAOmMwgo2uKWPIaz+JkK2bbPP5sZAE3tXbIHXS+PF7ACnCtaYczt7LJOlZ5yEP6vgy7445KT
gbckyXIReMB/8vzSvUVQWxqTBmSi6yRIsqtTFZZrJueD2/5fGyXtvMAGhjyTBEWuiQEU3Sq0mgRP
vrhcKI67bbFU3W3Rp4uSBvGlyb+ve0RhkEFcIEJ3S9I9uiVdDGVsa8SQtkTwgqUUFXKsvylsDW9d
G6g423PGHqfgRQib4YGGKrxPsc7hZIWVFWYFvBP4MMiUyTYQKTqpKCHQAwDJ1tOx1vjwOEKPscX3
wcRESCF/28gPA/5FyGR+FJN5SYDc05nCVIvEZB1ke8olBXpH3AtyURhLRN0pt3c75Oi8Jtpf8thI
6frxqXc5Iifw2LOtqy3pXog2AwKhZeX8R0aMPtCW9FabI4VifkYAN3YS3LVexrwFwtxJG8zJgv1S
UUlAZf7Gd4aGhNMH/gFImdOUXRJti5zZKFXJQ7i53oipWH2qGAwRMq/MialQbgxdCayeRD8JZf6R
AJsH38tkOniL7hkFtdzIHzWOaoagGR6+M58aroziFJOGUwUjOcuJl0XTA7nxhAPl/UbbgPcU0X2G
aPQ4aaCIQ0ACifTTOzcaLWbIwu/pKQFtcvwz4AqNUhnq+RYiUrBrtvaa4w7CXKoYboaS0aG9uTvc
XMiTFiUDRjevjkClU+zIJ4z9W59PsmQ5urysJAgOZTvDiR+nrUCUPgOHeCHKVraRgIvT7gqfRkQM
dhAPc2hrmsF6MAWD/S1LvEEsVkNUXesooPK3C3ljDyASX3xDhOi3PZq5PXn2LfT9H1DvCzB1SrB9
j4QOyJ91Rim4GcxSCFFoz1NcsWEhiiQdiLwGhxtLLSfKtENKQfveYM1S3dMYFwcUYusCR/ecNIFH
RG4i6jCKHC5mm+UYNKndvumDjol+GWPniBQVn8HNL2+X3zJcRzbw/peg4N38SaVVeUaforIwMUi0
SRPDee/LUKHG+hs8tmQSSexpYRemDT2ptfn61pQW/8nuTp1yc3djCfpgiNwrRl953dIWA0Aw0vSA
+ogs/CZpwlcfcRGlUKc5oJyjntsRsrHH0j0V6Ed4d3nV9wnm4XIIb+4LvYOv9N6xasAg8DraQO9S
f+Z6rqx42P1jMuOrYkJ5GEvQ8p6Et6Rvzndbn4pT+EN5ytW//l0+7vXt01OHrAqy/Xb2jNAUUONv
CXmwJRyon91cKOCPympjgb77rw/mWqXmfe2kBW+QiaD4gJbQCYTsXGINN+7BbtWETLntQ/9UUFW8
liV5K6xYhW6oe1Lon6HjqnCmu+ZwllyKZgT+aYFXlx0wCiuygaxt1mFEclh9IXjQjPbr5kTL5NE4
E42ns+SBuTAwF5fCyNsp2wAJsest/jh+UraNGfpzGdwDkEgSHClXt0jahrYPaa/GSNxsdrJmbePK
aLdkhfRaZBp+O0C8b5dq02d38Idg0XCRXbJhPUkUDhDFy61D+YUidbIflb913SN4VgY25sE3sNmT
K5CALqbWFnCTWNQ8SjP8l7hXWMJCYIo7HVPCFLNPJKPQ2bxRZfAz2L1y5pv3sID9uc7m0zkPQvzi
f13OYHDrHqIEVLuIVLpWBtkf5YAnZ+RC1rDJsZAtuX933xw8ub3cO31KpBRatk6D40W8k5+uUGe8
NJqASiF/jMhkrkHTQC7QZKAgl2TbnQ21VWMOpd7hfulttyy9HYJ69LpBtps5XPTq4Bj5doS8wHAU
vl2GH3FLV8pE39oMjZAM47ZnMOaMvYz/FiFek65FDx4bWKm+xWDpm28gfJLkYb5AI6DyDDy0G2CN
AqKiQ2R5bUm2EjLrhXendq9DKLXk45rL/ZDehmy1MbSc5RDZCG+8oYttgvyihSHXLmrHjZvzAZ87
5bpzE3P5OasswnNaMZPsT84uvVcuz6qiO/yLGjeX5Aoxe+HUV8gFsXxjZJD3ReSIQtbTqz8CwNgy
q/BD8clbEMhN9x75mUx6suvpGFCjSkYvFR1AyBhB66kv4TIHsi/Iz+pgOaV7lpQisiKj71zt1gx0
P0rMFKkmKOEY5eC16eK81/SB6sC4gcwRWL4lz4MG4Qhg5ZgIfzrM3LKdV1fr0MDjzXsgDaS5cb69
zrjft1J82vDHHxl53UHdMGmDfYav+Z2ZfFvn5uMNqMD0NC6H6n0QNFpUKnV023uPVJnZ5E+lbY7i
VsUVrd06YZLFxSP3q0uei08cCqKEKo6PfLDTGtWEe+lbiwcVCdIJ5KbhId7F7aZ7/+Ix1Ccgxbqt
8vQSW7ObcnQ+nENY2Tc8CnXExPlpk2grYiwxYM1JxFhX4HK6N5NcFk4B9nam4Hw6CgAyUyyAJl9b
5zXdLl9El9r6upwOtA5TyQVUOPe4kqK3KN+Mv0Zt6ljhcaLO9Q0/+NYT+PNG9NeLu5bqDC8MS5og
2yBSiu5bqFbzrwRoO6SUF9rf+eEd8tbmmD0ZBjvktObIvkXa3q7S+9n/JMbXUZKauw2uNJ8AuuSc
LhAitgK5QVzx17XixxAeiG+fIwpfHvN3Qpuwz4WZ2Bi+NT6tROh0H2OZ9qtsHz6SRs/s05MiqaSX
AoRu2C1QGvvYEcUEFT67lTdx2qDQFXYn9Mov0OsvXwGh/3fi/PMP0LAUsEQbEBD9t0CDKHUkbCrD
gMG1r2MLFcCXaU/oyYOfOALRn9QaNOLSKgrXhmxE9+kZpNpg/DZbB9sRFL0/rb1ddrN74omU4x90
CKARdS4H5ZaQRO4i+CltAojbY44+iHc09qy/JlmDRJTz/DlkBgGfEC5KYUyH5bb72OxJ8QPvFbuT
e1gtdGaVNJ1yJRKKaOH7UzY96bfooaZ3z8IFIwHSNp1GAPxrs2U3ARiQeyK/lOHIl+QAadSwP6Of
ypCe+8BwRAK9eTDpVmjcKnrMKrreMVm93WPe9nEvUkXNRVZ69prIRxm4RWo+LR3bOHanF9gbhqdv
sISZn1idKniMbgLeAFbhSYlFjhIFPX4+UgMjPPbvXWaghOWAHF7aeTjUjfTZYvldIGn413LLBrwU
jfxl3iTibysLf1QiiOK5bfqWAEAl8DXiQvcUXrzvVOXRG/FaND1AkkHAuUlOWx9cDOyTzLCwHgjI
yFPNXD4tsfBCTrCZe18S/To3n/Gdjc0l18eAX0iaNRcMym5wMOUzFlkguWe7Cly1vLhKYpi2KcGM
3NkapzreY5RQjeAe7Ve7EFUpiOCEV2LrghbYhVtqWcjzvXubmB2eTR31WfcyZYNiiP3o1J8RItAj
wGAwAneD/8bZJxq2U3zt7RkTj0S1Jg4R/mwx+h7dsr9Rwm/35PFtSqfqKh2LDotv6p57n4KIuV4F
dFI8zYCkOK24YEZmSoN/iO+ER1m+YhPf90Z+ztzba+/AaxxidaS1KPfXl0v8XMF+lvaOMEKIaMWt
svaMNFQUldoZAUxzbZnO9U0iJFweQvXioJGiaT9r7zO6TttFHbQB//iFiUIeIeSJfTXUO3yNeCGN
kLQKTjnyrh4yHAs5O+PbnFsXO2h8GTDivCtKd5rsvkE9f/aGzy4FPZU2cQvhNZYYbnqo/g3pkt55
A5nS8tGVqyG9C/YN0qsezrN/R/187Qu8YBR3Z4am8s6ULTadzWP4YUdRoCybDp8G6nO2kefKBELJ
kXNtzHhHwrIICpo8VX8dYm3G/h/mNb7iBlP9b7AiowWi3QF108P0yK5+5jX7EUoxnn/ZlwgFZZK4
JNnf7QVCKDhUrztVXYZuD4+Kt+9sO+fw/YCBZvTl2bvGXw6U8NFDfvOULfKV8U21tOZftxyWM36g
IGsQR/Qd6/wBor7OYN72jsKjDurH8EKMNY2CUYYBtRg5BAKy4ZoUUpK6ExIJ90IG1J4Q4nKNWJAx
BX2o2ByECJxvyejS38WcoNwnf9c9F5Ai9D1O4NEJ6CnVqUMPZPJMgF+i3k1RUXvzD7kpsGgWWDfM
m3uDBbDsUTva2SPjQ9oToegoB0krQNDzwoPM7jeC0BDscjx+9ywPGJzAKE6l8+Un6IvnHvK8IFmK
5JtMFHAU2iAMJJJ7y2kvBeLmydE3IOTNTPt18VwA5eZ51vLWbxzgbPgM73iHMAS8FcO585HQ9RMD
whCINTm+XakIQewC6uDg0qHwgz/7PII3xZe1pZOBfVzT1S+LJEhxDG4HQPZCHDTJC3KXz+Ues4kY
4yQskVbr0OToRvcYzn+W0B8JIeSjcEF3Vhd7PBtIJVkMzeIyCuMRNCEkDIkRyIdFUX12qhmniPQT
N84L5JlMuodMhVhle8eop7FazbnohNHV5GegA7rE0ExKSZjldn8LHkZmistKQFpyyLTNgTWMFAb9
jQyFYtweJFne3LwwhuQ7Cr4Z+gEcnH5jqWqwzcf8gkW6riQaqYtUhBqbeZdpJKnv7LSo+i+RewY2
emLR1XszTpqXX9JL8Ks71ZzLiueL5x70ud74OG17VwZbXQilAZ6Ykg/fPePHBb3qvpJZbM1fETKB
6bdByNVNCc2YdM32kyNYcxpL/miM+5T/k/lPWD5taH8PXadweu9c6S0pwFnMap+7JCJH2gLRJ6Ch
ZhnAZsYjOuofusiwO8HYG6Djorz8TFsdGb3VnKD8ddbbrjL58ixxuuN4wnj0ki1PeoUu/xD/uR4+
61yGLvYgA8jIR/L1B/Dts5VxWvUoaDHuEfAdrTbhQApXCaGYz2MyQUnFq8NTMBiwRI49Vqvk0nSY
HxztIfnwmiIC8kX3IyJAeXhFiK8yOFSAZ7Fi/5yfgBQIhwDkmUv808kTmjOd1jmYdReTElojbg8x
YFRTP8vACT3Z39ftqhh1GHEHuNKbCt4/NigsXA4C4RtxfPbFNeKO/0k1u0TH/i74Nr46lC1cUCxA
mMYm0pBovaWgNjSeS1rPPbDEbKXVNuIKp+STRPtRS3rStZ5nas42w+AhQFJSa3wcj4nYcdhA+6v+
oOF+eU+EZjK0ug6tVOHbfhZMBUm/qwVj7CEHYvWKJ9emw3sTT4jiLBqExKOXEwh1G55eIMCn7DmX
GLDc5gjG/ORSbEVtcvopb8iTJHyXEbcHRh+IKULLw2v47e3HNeA5PSwPO0q8vy4brAglm+zS7V8K
A1snu4dY9XmQmHFeFvugrhkb35Ewpm2gp9aKkhLs75cqgR2da+uKc3YUDlDjKZiRgkMAaC5Cu7er
eXrH5wAxXNYJbbqIf8AD0J2fejMBJWXfxseE0q6VzX7MyxQ0meaaZeWGpzW04WoFM7illdh558Fx
IMvoFzvaCccdmdI1wycrA6qo3SikmJMqGh57sattbY1TiGybKPAKijS6diMp/R6VHh8c/RJO5FBP
GCrBQCiR5Cx62rzOFfLGyKTkquDkGH9hRZjgxXQhrDyc6PcAWJc1dQ0awJYp/+A3BH3QKhhj34vr
mlGEA7CCPQKogcw8UAFvq46etzmnmFwYAMsQSgxNULLnQf0pRDzfl/tky2WJVcIxKIB9E2fB8r5s
HG3+RyDdzv4S1yvfo5YcQxUlaMQ2+Qj4mxINsvzNZcca/ZquMT0mp43WU/viA0Qpf256TzpZVOWj
d5MwsMHunpyMziPmJfn+R0yB/uEj2GSwb91nKfykMqT33icEnvP7FlAjVl/unVbcdO+TAxFsiOhf
COutwWGs74AnA3/BqIzue7GNzdrOT2iGUC3IZKDZ0IpQyWSIyxYgDM5d7ZBvYmZAAG9ArYnasiMA
dsRF25ghECPmAtrXrbOPRYcnTLdGSFDXHD7Ajah7Ai37gtmjs8uzddbknRw5l/jzHDeDx9hdnLNd
dHfwHytoQRKBNASncv/ATVQbe5VEqzAzieboyCxaUblUiJsYCOaxtjn78NP7rHQwSmKWRrsjx+nV
oZIYYD2eyBfzwANYeLkZ3WpAa+/IQyJgEuiJw+PyrB3SFZuRkl0NELYza2PzcnZfudEE4fFHzeGl
s1tQUgSzpAoVrjjX9Z0Tdc6p95A4969hqx8UFsxrQF7dU+M3wwls0Xrh7SuB+IAW+0eI3St3Fick
7QrqPcRe+6DltdG3I+Wl7WNeunMo9LttDvf8FYqunLlKhH6TQZry+boEeYcnVM5sRJEkl7CCnScC
fae1QAQ35RaErHHE+ehnO8xW7X4L1IX9NjAoTSwFLFtHp5wgf5ErBCT8tgHixO9FhKVoba6IpgjA
xxTRX4l/jukkTssllo6MVCduJgiW1U0rnvUAMc0echN/n7zzXbHeB8wG4Uhv4BmTvtZOqCgEjuOJ
owwU4bY8pF+XBviQldELh9Eb6l1Gni2GUgFd2EpkAJiFQMuCa6eW5Bmq/dfmGJFILK/27oM3wo7/
8je3WMw0+7NsT2/0M5v2tNxoKIm5KWguds4bMRmMlK3jlhvNwvboxgyEYKY5DEQgD9CYnnlMbJ6Y
JcDfFj9xlxfLjvKHn5XFdByWFcVN/und/mbhu1+VaEMYrxp8U34PtMEJ8Onv0zNgdXAjgaqhsyCX
fpuIlVVbAcOwXWjDT++3Vbw+PBoC6e2DqnNYIG9o2Uxe+aZl+IJWTO+EaqEQpoW98tkBWgX35xkq
sbFeOutt8EGmIwk4Q0RYT3AEz0C5SyC9S1fiP+w1E848DsHtqFwwgLajTe6IfXMNG8JHguy1CUDq
MdBzLQP+M93TzOEHvFu2NRSCA0+iHJUMXitmK9NVdKA9xsQ4L96TR/KonjMD5gSca7rX2tktmsM3
NgNHGfyz4+4TKhsEEjvCKVE9zfxLeP67hBmq+kvIXRSUkAj/oSw4PXzxYB9U/oXWC7uIX2Jp67b9
K+9naM5r1kraHL+jMnsPbyg20nLV1txLVq52EwUtcZlJDB/RADZmGXUO6oNUxn5Gpn/N6uF9SARR
9Bw+Un1u+YfwnVq74FYHZfxOL/GjPzODQ6wzjP5F4Pus0EekSGB/v/YUMdGONPtKv/kINPtBp9st
pecgweQGfKWSvz5bXOJD54F/2KDdBe6y58ixGi6dh0B/hITvSY2s7cGIZAmRgX8cKpmjvSLZD0O9
IzmDGw28WGBDSUh7EJBdARA494fXUvsU+Dco/WJPOhmFPwK6EOqrS18RZLCSiEeYDEIuHLZwGtw/
UYlcwF7R7SEHjeEfwFU1xro728gc4LgSiL/lqH34JDqfsEZd92BNmchnzqTNgOeyw93Q+SFihMfq
iTR9AYX3fxC3pN3QIgvxchvLyJPZIQilOExgHEDKXXGiyZkqY9CkMYAj+jLVs+6E83MUv3DDjU7e
YEvSu4gWZynN04Ztvh0ylkwy8s6F2JglUY5wvjiFv3gRKUeQAHtfFOiKUzK3iLRXCjotopkRt2JR
rKOhyvsk/mKBZkd4PUA+Bgnzliyi+cXe9vNw2HR8L7uQvIePn4mUDm1R2J43eayFvAOYpRhTegT9
/wxwiOnyipvKLfbCD9M+R3SBkDbFjSZLqEoS1oGMgx39J1COWMNQlL0kXR7dJh8CxUbJzSfud7Sp
w0ZG7yf3ed70oWPOv1AXg1z6hEOQw1+UqGh9JxKlCRRFog7TMujqHgi80LDNEH/CVrFB9g/5PanG
50jircCtAOL8MiXEjnwswxFcBJR2TywLueXyti/0sFeJRCawQ8wU4nxmq0VZjSVDRUItZaWof8Q6
IQ5/Gc4o8ZM014M5BOmcTwOIaoyFBdTC8FMg55LQtlBqY5Raf5S+etTGWSFebHE2KJhrKfvIW25i
9So8KEcOXCOX0/nY5o4whCN9wH1SR5AaBesdfGltjsiWgBowlu2yBq2feHeXGYJeNnt0gLMfFSv3
jVBRLWIlyBZK6hA+si4RD/CgKWuOpAA8kkcyTR401GsZd/F0qzGfRAByUPNQUv8sbjctGaSuXPfj
KFgGKOt05kVD46Vo/qb6tCkUMardYJffUUqhkROS+lXB1BGYe0GsdRwqvuDsj1wg5rdkNfAj4I1j
JsahyxY6Hs4QdDkmpC89DkWeirlzIi+vB9ZA6+0jo9t0r8vSa4xM1nQrF3MnOg+W+dJEaXviqYPJ
9l4MiIN91S8Y6N8dSq5350bYQsO5jb5UbypRJ9TO+KLpTeUobQJX6yBW4voSZQ8uS2eLCGSH91ye
GPkqgWtrYuAZhpSxNUk/vADy0bkZHLL4eKClYZNgaglHkf5ieQUqDpjf83UK0R1Ca2YQJtvMXG6z
w8XT6KBRAEPZihxZNtEP8cd93G9YYRr4YzD7BAQjl+y7FKmyDXo0oJI7C4iQPTskVgh8HIg9smIz
VJmMghT6CTT70w341MJiX+cR4QkBQ8LrIWJukvPwAx85lnfj4jRGLOsA6wNZu42AhHmAH8BJycuQ
mIt2fMwkhhhdMIt8sCPjvKabk3d3xRPE7zmrmRgbmdw7JsSJZmwM8POHVEz2czUi90hcbvTPxEjL
dlbzYZB6Qes4I+ygbrhqMOOXvGeM1aJ6Qbzmkomz6qMTFTOqnAt6pq/qzq1zW1Ba8nIW/V2POakE
KSKEcpoFvBEx9c2OFr6YyyW5EhtGewVolQhobkRgpqOqi7lVAvNkOMZ7fs34J1vArFBsfKmABvwg
RiYFBqpPZKLUYZQO/oQv1h1bUr4Pg94daI9FsQb1JUWWcc99EU5fsLcOwI5iAh0BzBwCkphoHrOT
DIjMS+wRak6X3YlQLtdCoaYDk3vzQTmKmesAtMsF2fTbQwLTnISHDJ0BO+AnHDwCjsgzHH/lhOML
SqUqcE/9ajTYrHBmstXKLvkB8TqD+8oK2ZziQSNiucw68FsjGR1yHKAuBQkg3JJ9SI/uIf/MtNyI
DoGJVilSJ/TnBs6s9oRoZPr9qFUy39aiD8EntmWbQ81RQBXAyODsj+nW33/68jhuDyTd1iRFgoE5
tVcNdxNBRr+ROF/hbWx9KTEaJaXwPVzpAC0Bwd79B1qm0n2K6ZSjjK1XxgjIjOgHXByLYs6UaBVt
Z9NPYTC3K/IFwgseiVOmOf5pguRoBVERPSh7BRJmHhGnAnuAEt3+pKqi2GtmCpU/R6+J/5zIUjEN
yPwEJNN3Inf0GC03yUUPiNTdXJzzTbpPQ4DBpVQId1D9JS1sp2mvL4UZHfFOiNxoS0f/KPYjKvbt
uipE2F4tcDQsmlFFLiPSdUo1diDPyK3oQg6tR/dfHAb3dcU0EJoIEmCK640TX5IQhbCSbeYXmyuf
5uSri9tIJIlPxqTuY3b68LYmPZQi4RlohHNIVEx464oDQ96N/Az6eQyEnAZYTJCzsiP9xjAOQaDR
uJY9vcMuxI9gML1P5cyZ1hWPzS+8RKLFpAaRXGDkDCAZEiG0xFsQRQuip+y6C7BA08OWCBhGABUT
2S8Rf5Etk2K5rjpDvHgCNNx/2+UMtQszRilnSDgQbGs9YZ0/kKTfoiSD0B8ihBIh8V4CE1+49olt
paeI4PdVuwtKyfYZDPlrsXOuaa0cvnvmR4j49gwhc2iyKltCKaF/RnOEFCeb6KQ1OAGnBuXSZmen
k8ojxTTxlsv/aDqvJcWVLYh+kSJAGMGrvISE9y9E44Tw3n39XcmcGx0zZ05PTzdIpaq9c6fhBRiO
nBthNeFrR8ljTyjZARH7EawqRv4USZsWCKFH4qLFecyNkw3DSFj6hXEz5XUpuRScz5R4xUMJtsEl
oIUGBLngC7NPQOS632jPbtmmIaDtu2z4vIkbzDYqB5UFrnEojc+mvUGzx0wRAkCWHhwwR4TeS/wB
v5yrStBTKgJY+KgNwY0Ok7uRh32MFQBV5zTvaLGuKPzKnTvGNK+4HDxgZKbF8Tl5rM01QCrwDqxG
uEPQteTkhzJWjOQrWoHOe1yF7/nFUqF/G955Le0jQDFoLlxETjZUV79bDPOPC3/2s04uNp1YMp9J
naqBe3YaQKmAwkBfw4mScVL/+GLw8ZhLVLzSFBAd3QlUL6e9WGTRcf2l9JDNwJO/LHU4CaGFxfVO
mcky+jvmdLPwcXTo2LOI6BxFoP1kMxgKyKqe1IAU9IXAM9K4cWya9V5AnyhTwKengMPrd0dl5YGC
kJqgo1TB/XCE35M5VncbTZqPaAT7M9606px1DBvxE86hnxFzxXDli1vLSNaiI9DgUzCfApjzMGYx
XD7aseWnzYh9+ACOA668J8/oynCm6D8TaeXYC07gJFw3wX/wZm/2+OUwiWW5t7vSAirVmnEDBVYX
gMHnX3T2mFE8AkBT0F6/1OAm4+0eKsE778yg7JxlaVmbCAZa/UK452/7PJLqcRcDrYM4sLMAC92O
4hWdFuVelWitm28Mad3R4vTMHhcisILn8Pl3ZAaaLx8YZYC4UBGc/7Jlcf0CLqva+bISl/EgwjKi
RjBH3i+uaxRqhJ9RNxZjq/Ol4HtE+EGYGk6S8NW8JXHvhX1kmWj3R5Q5ZQaoOhoFeNR++/P1z6C6
oQDO+80KjQa3j/9X/NSMAxSrCtf0tw0ePD3YANVF1OtnRJeHAk+Zf+7jrHCd2a1COjc9a87WEeNk
5JE2fki3rVZtdZzMc2iY7FWqXNAVSfUHaQeA9h3iL46bJ3Ov9gaVmdiGqparcGdoFOoOX+Ch2hOq
ABt4QYWZtWVkQWMRbZu1xYXz4O87nTBcEU/9QtnIHhSUW+XeaPK39ygK0gHV0d+h/3KNTiUuOY+W
mahcA1LzGfv+wp145ch02ZFRjvhMIecIKBi6yFgA5jXuw0z12YtPjtUAkD2jzeUxZiKf40MATZtl
OX9CljAYDUyPfuuKOXGBTf0x8CGwMsDErAKSs4w2bxilss3y/laWBw99imr6EjI0QPScMrx38Mfk
zGYUsHFkBmm4g4FjxQMjgjXoLJFqBWPMKgKDaPkah/ORLD545Icm1awEwiqUeydyAc+UFB3olegr
8WS8cwI+5yuSbbzZpMuRqBZx19lw/m583ifgta+5x2EUHlPqP+oAHi3iVqi+T8yxZLZygq+/aY7a
7aiVKq6C7G57TpeOfpLFjtkKjU+z7plFf0WBSlDqtVWMzkwFmk86ivC8IsLInXVnxBBSApK+4z0a
a4O6IjYbrxFVC35hBF3Vuh0LCwuyCUptw6dBW3ZO3ulqp/16cwehwZ8ud5RNdRJyzOZpdN1SicjL
dBPk8+WL7Al3QyF3CYs9xI/wKRCz8RXU5d6wENcV22sGCvZWA9cIB/CC/sLw7IZsbRofPhIqvOFx
gV7XXhttEd1xfNwEBhpxoD7aR4LcOs+xzI9w4mhVyBcAyWKDccPBmpw+G4QESxbKuk84vNIOvGhI
S7+vPrenjfDZCREB+UvmqnSA5gCrD9vdEziA3eOD0soBwCBZL4k7XpNgXBrvTo2yW6YGrjtAXboD
LOe1X6N31GfvwjGq7j5YBdOcBG0DigvM4NxOG3gONI59ffsGHC8TYWB8RLlfj8CZU0PJI8n0FP9Y
3I1ONaQFuPssQWJgXk6DMTEzDCk78uaecqTAVaxQUCqTz+zgVOAdmihJkGjH25Zl2StcjHioYaG7
hEU2rie3MJGnA2daAiB5QojrBIxbEXSJBlcFDbcCskTxLpSz8ore+Y8vqdltSTXSjW8nCzU8lEBu
dXiPkELXx++o2Me7xYEA3z+iAS9h9gammrD9IML9q8YXjgFgf18mZ9rdUZN00HJdVKa64d+l79D4
NBrTL0Rq/7qcX6bogV/slL2qg60DIpwnpHNMO/i3w05cZ/u9QLCuhdeOGd7TXW/tDseS9PKt984N
M8Md+r0N0CTUC/o/5+4c3OfqGpQhySm87Uj4YMUtYiRxWZvxMTLC4geo/zScpa/1O6nG/8ZapjeF
7s/IqD6RdHDLi6+i7xC5gbeCI5X4CbAy0yd2Bbr4WQj9qgYpHuq1EQN1Qm65tBVLl/lETrQUR8NY
Jhkwd+AqlzrJ8dt65PaIs9hvXjDreXoQjespBBLN6MMXKnCuk3kgscbl9zKDghK9KgL89P2ys0tQ
Xz5Y02Sz7vwXZhLl5gf9W+iWWjwXkWaZJfvSWFciMp8ZtsfqO6pE47BSb96mz3qhA6+hcbEhMDH5
cDMMbig33y5SKyw4MKBlYm2fGsVo+LIbm6TRiRVTfadsoTB3rw1v04SydwwGH7fA8wzAAcmuLR3m
I0nKi0pQXcjq89zkfdIntMCn1sJm8L/pYj7PltAoyZeu1K6gL4Fs8LJvcytaomNB9sbevG0P18Bc
rBj1nnK8KHdLSzamUlRslyJ2gM6ZCL2nW+kxaBgfF5toExUXRgs+nNht1GP0ZtzuqB4WOo0vaoKH
/eKkmV5hsW36sDkJqu6PwSLmcsSpE77IoJlYsje3nbnnB11PjRkZx8eh+/HK6PHHDdQXMC7+JR6o
l66zoN6ti1cInj4Yq0JvqSrBofYgEDlNK703Ph3NV4Oct7BMGB1t+K4FyEt5LXaU3FyEWgAB01xn
rdv8OGA/qnm8gkLMbnHyUHANOzXuD5FhS1hJ8ZE5eMpQL4Ar5hcwFSJqjh9E4hjZ3zn3gyxRIAGw
B7Y9VkfnARx3Dho4kHBkdW8gn7O/T3BGziIHSYKx2UaouEt7TDvqLWRQOkifbr0Fd5A3XeJHZ26d
FGToGMfgRpOevoBBy3bHmLxCa8IpcoOO9EmU7Oguwflgp6EsmlXkdT7v0/kIM2urpuD/8cWlWrEj
F3OIzaQIg/HjmWuTDFZmUskVIzZmNLU47xqQ6QrcpA/+JXV9T/wQyvE+2kZPJFhyTzmtGSpJSfn5
8CDK75HWC2EL6P78urFLjcOUmB+XIpFWKrenQE0YBVwTGvLe2/84NybeVSwdyliGyBalRdNGhidf
mvITeFlUC6IkUeyGl6BCEQnqR/VV8QoT5QdQENOEYCkxIkzevtPgXhuyNmKWQcmquaRqDprEC1Aj
xvwlMBlZXEkI1I9OaZ9X9EZGpt7hHrU29KDMc1sQs+RnDS1gipn3e0zGjf4VTie8cm4UNiO9Rrnz
BkfF6UlrTko35vg4lrEdyuC2yNQaf6hNf4xj59XOPxjX3OJHxj6w5ODIRt9ldXDjxmX2QQjU9eg8
J/VwxxDB6RiEl1WhXrr5esOsLJpNeWYETkAyGX443nBfwaDFDNiZIc06TxY9pQWDTMIeZ83NjrxC
LNNbhTlBrWF2tNesyyMCXTnD5r3dRhsdaXeAKpBxgX6cAlVxAdhsj3REbCl4vz7PicLswG16MQks
nPyZu5QtyzbBxjHO1oeyfxy/W1VMryK54MjUildu9UVbPoONULlpjKu6oZbydHLlfpj/emmwI4PA
BPuEsOrDhcV6xb4mC/Owdm4ASvjvXm242douHUu/4j9gAjUuIvoMvxG7fyS/j8fJwW8EOGC7eDJ1
Ct+9LcOInQvz01x90u1iM8YIRGhCbwvQVQc7DanQomd45bCAiSp36ldKg8ni/GfRLMd+avrK055W
Yw1CNCZlTTITx3ECuZVKXvANQBSXIvOdvP7qmFxZtMd7HmacQYe1Xw4nT6wfNn7eqx8nbXz6IJrM
ADgdr7GFzydJWpfWJubULED43nNOrFPEvVATxWv4hq9BHl9h1pGYDPgEd5Yz+eTt8DhjVo5LjWVf
hsfc3v3tOFVerM1rdMUr5dyXaPDUJyMHNum+Ae4T1ZY5jd4hqEWH4DyvRReucsr8HKkZpW93B7eM
x2jA5alOkHHpS63uk67t18aSlb0b4LXWvhedE8UJYI1HCgpDavL6hG3IIOTChWrtWz/5D7qDUmPT
I1FwyvfCd5CqmJEnkXePFA4uRT8XTu2BNhyMXxgDQ56l+s+nD3pVSICIG2EtURjwwNU5jDb0AYKO
1JNDlvhFXcupLyHJq6U8LyPNI/QyQbmnFn6kP4yYcllpexaW0iPsjWOYQ1Yzo2L3HB7DMhQkiiNJ
fPhu/sLy2ldvQUQ5TG++xNKgK1wZf5mo6bRehagcbeevyRawmr9hCKWBGaBZsXlnZSfMNbql5hfP
4Ydf7GjWJNMvhkoJ3wO1g7xCFrP+Cf5yxSkvs6Bd7BzXGtoWcPfKAhJMOIIJhMC0OFxV3SyFigAl
Q4BR3WmLxk0WI42E4Via73LXqoxSAtC9INDothAdGzN9s+Y7g+TUXhR6x8Yx3MwRAZYyu3y2Xy88
jq/hOcwDOXiQRSi+wz3cBWBGTBi0CtQuyvtyF9Tw74Rt4NdojmpteBdiaXgsBSYUIThhm7Eht/3X
UbEe1DflMRoP/03VLZPfI+Qkuib4NQwtAAApXumPBNiL+qfeGbYAAh8MFkXzxO2DSAq8EZhAs60T
pWPADaHXwtD89pMnG6y1LmlMa+KC0YdpQCOadRnQJXcCgOk2mRl+kNDJ9tZiJMuH7Q41UXgMH/R4
YlZA+YFChzWGfl3AzTS/5OZUvH2jwlcLaBV+U8cvZwFP5NowcQK2cOyV6d8O01B2DfANegutbX3s
sMjRESRSn5puYBiwMQga/CAugOp+BVIzcoVKxGzIXRRamvhoqbIUcTo4Q9Ynvpv7gJafxfoh40XQ
K+1jxQErAAtYtbVOEEqB2XHTmNTSZiBG5LkA1YT3AtTaEBIr+yaQWNBUAtMYsAnr/b1c3tj1lyKT
/UAFgQ4rrcszwfV6+ZjL820gXozUaWiMuxJT/p+NrmgLtOn8G57B3wGMbUuTHWMWEWLIm1Zwn/jO
8J6ZPMlmCly7LxeBGiSmckKD0f988aF8/M3iW+Y/AeoePPlvPx8hc2NXhMlpwjM8hS+o9SX/7Ef7
RuZdiUd9ebu4AvBwwa8MOYg9W5U7xTGg8Nm5vGF6v0Chd7yTPBGxFEI2loJF9yyHMoW8AlBGrw4w
AX1EFt6Xb8xDRwbdZEueeZAzJkXk/aPqy7msduETnQis5RtkIXR+CFcxaSr3dO0yJZS03j2EAG+v
fg3uc9gjZXpMTiGssLwtpjs89h+7atoTeFw0cFedOF8qkQkjWlZAzT0NqGbaKEm4kMj30lrrCkt5
QUkTdrcLTQCsbo2tEcoGIw5YFj1r/l5WHd5gZQSp/UFvR9UGI2rOw4z9C3Y4jLtvrldDv/gReYSd
wQL/O8HKel7hSFVGu7pbfrvbm5vlDvZazfqdYw3uJrsrSAarv8DpaE7MfsaD34UUYEB/ezoMne9V
+4prjIfyz921UZG2F1/UjSHzbufcLdNEo5WpdIAuA6Nb3/jA7fj78FSC1uH97JgZ8ySG1E/7+5WZ
6fjm2rvkxlY+5s19m5gkFqf7WYM96om3WH6GK4xBtoerb//qZcF1lHeMpvkD3kBNPTLPns0jezB/
rrUOdRs+3Rc+yNGnp0YZ+j153JTX5My8l9gdJO41cPOzV4RxitKwbu+PDTSOWS1AGZmX27VZWOEh
dd5F70zTY8DJ7eGDzqcwH52VoKpTPxik7DZNQNop0jyU68wFYBxeBt3MO0+mQNUskyFYCWNibIx4
IXXOFix1iQl42hkq1hDjrw4DcN5HbXnkii8t50ORway1BwYQ7udPwMuu2jrtFCZnguweObdSkGd2
jbL77XJVIWzs2F6gV4X8tuORlR85Ch8xYcmZs6ESY0P100eL1avk01GyEy+HV7JidGCwjgtHfqs0
qZNhkjhtNgG2gURhGOakCmitERDFNON0dha2cekZUNAzzmT/ZWohL0wduLxE32QHX4HTA/WuYPnk
7FCcd2zskJRkUOwbTR0mFmsdNx1OURz5G0dqdUONLKflM94l2e9bETuI+EVboeB6/h5OrNAkdh6N
+vkpshjeQ0XjPxzdQGw6eLrQ/3LeRd0J2l7C7LcAvAPAWcGrU55EZ853bZ1lts4r/sfaOqlmfief
XiCUVii5CxODZy7RHT6iOeENUGVoy+birMSx00zfzaM8KsZokoGTKTfeBPAqh4rbRUHaNyOMGirN
Y2PPB6KiLOIjgTiIhuFpcbZl6ZXALt03pj/tRZuXRFEVngvwFzhj27xh3NYmGYXtjY4HhiAdT6lR
xSftCuS6Z5Z2csAfyXbRzEvnCki7I/7JA/HBN+BxeLXf3WLzCeVoUmmudG4TmhxR7ULtiowmd7ze
/KWIsK/zLeC347KFm7TAfKP5bOjwFqsSQ24O8nfI+cHJwmhSn2e2pF8I7FwGK1OEs1OmEnBNYRxC
7sf0S2FocA7Qe3JscHv0bfQ75FqdQTo89Wmmep0i3RhdGbUeyQPhT02DxSFbgJa0ir2V6k/2jdCg
XFD9oKJBq1GFo8l8T8HA0K0Z3Z+8bP2ILwDAyki4UQyTvTD9JoZ9CKV34ydhkU07x3rRUSd24eKC
n5JKAA1MZThU5oOaiSejwprNBiq0riPOExJ0MSOmzKU8Eo/8d/7r2NXQ85/3+SxGXoaaXz6LCjMo
MbDUibjhq6g36hQUOqPZFiBfzulG9X54m+wkOmF18DIU+fcL+W2NQwXrO/6p4fyUwDx9EJilK5bX
Pniy6gUpbH/RFGhb/yAFBQt+kAh8mm6ZbXXJ+vlc7B/GziANrwqNWaHZU4ELFUToQof973LqM/85
RNI2Nyg4AY64OZRtuuobZ65ICwUOKp5C8gJaED5gSfJdfpwx+iKsJTIxWzj8SJUTTVO18hmYEws9
npUW3YQTrPQXI1kdXeGRoWMmxvz04v3UeVI5a1GIqL4vu/vGB8N1bSgLMaWOPERVt9anSvMyTDvN
Ng9pWIFTROAwnEqrCQenO1si3abIkUk6TBom6DiiN+lt+Mx5Xo3KE759VG2zQXMCUGzDi5zA9vZ4
gC2xS9h9N8NSehp/qelzPmM5C14FfyESCkqX9DHW3oIYe/yM92t9Tiy8KnMkkpWqsGJlMmAFB/TN
L5eMQtjeWFSZPpMlqAyYncEo08ITie63rVG9z6BqF1qf1pc9C2bQuOJ9O8wj05uP1rnbBcfgQ8U5
+0Z/tSKN9l8cPG9DdQ8HxH6ka8Yq+BeS+Pta3iB6CE6RNtSCQeVg5wM5JJ9HBcNm6xEp+041RPjk
iMkoGwJlN+taoM2vQOyKSpx7h/hBEW/AHwPuRTQ2F7f+EYCoSC4HxT7nWbsw66LoGNEp8HGmNT/3
zj10dDyFKir5xg1sRP1XoAYQXIMtjQ4MH2eEqzwZeoP0IyxipVbkFNsAXvy5ipCYKl/0bDw00tqR
LqXOcVn3jqgddlS2GFbCYyw1Vc2z0yICURG/HxWbbNucgNDzez/sF/J8KXiNmb++YRNTsQGpAqqS
mUF23YtyryayX5mF+JgUMCTYz7vXUMaHFiWORedZh/adQzdS3b6dW7xWDjL+5srhpyOK/Off0UYX
tx/R8BXan0mtD8GaXgIoH4SckUCVk77cLrcVMq0GDPNI3jNkrzLbdrVt/NujGATqTzr9NFD6sdVx
imob3VlUeznnE1ml+NC17ejF3TKaWPujX9cp8hwdeyYMaVrDuAjVAnq1mm0Zplo+qizsmnBbSk7D
nCgDtlLc0YIW8wM3GHnJ32npRSTXXFt9GaVywJp9CjxnZHTg1CaoWBGxko1Q8mIReiA+ydOliPMg
V5mrceA+w8OgOWVvx9yf+QZbK5T8JufkgfsRnGs+0INT4MQ12KVom9jsdg6FOM0r+9vPk2HrF6n/
dbHb9srvngBAYHfiUPmOn/HmA8l45tM5867ZUI64z+BnPj8MtBouJR6sKmQZFWQ6ovcj2t/fd5bD
ERNvvtl2eQijKGBu6kM65aVwSr4hZbLha6d+BOBW4ITYXh2hLDCMclNsIHxRPspxGvVXwQhSICL8
YYVyhAfPVj+K0T8bAZToAnUihwNHOY/KFIdSkE0P8j5RYVt48OYQPMeOdCqBytwbVEWN0rTYeSAC
X2UDMWIY8P6juVEbs2kicED3gpidOknGHxQufFWnOpEKwA7IgPkjX6E5S07HJAsKDNXpZJsQv1EP
vO9NE33LgIFU70TLXLb5vdQwcRJFTFoDRXz6VWJVMMeglYVfoOKC6xmCKABN97GjC83JIwupUUo3
59nOY7abildkY6TDBbNBSHBKZ1lME9rgZQ4ryWHw2tLLg6RuznF1QkkA6vAFDdLBqbamOKozEKY7
RYYPLxKnnLAG/qSSgxbW3sOxyeO+6ZFeJh8eUVwoZzDqGpTCB6pJDcdroJ4vO395vJ8dlsO7EGJ/
ch2XyUWxFrwbWd5QsLvVp+dPSYr8OL68b0YZxWJgd6Nt7xIA/nKwxa0V1SjrAJcKyjCEuu6Wq80G
Jcycsw+nAUyz/w5cr99oGpl7kWcX9w3xVa5hmdFPD94TRQ7VeB+d12g0Of8RYsalXBW5nVeM6BjA
wY6RI91y8ISzLQ/3SrpQ/9+UORzwPCZ6fHIy2cGjfvx2bzaXtLbkzlARzqf4mvnJiOGgygGYoTPO
eBU6OHpl0LQZe7O0qGyTBTRoAUyWJwUJ+7R+ldxHk52Z3r7xBtR4h+ebgyyAh5ElLE6SgJUrU0kp
L/CppYWoc54j3k1hpMWFSIIihEGNZ8GpEbsOYQFdw3YEevLicZbpT7WvPVCHLMcwed+c03JYoRJk
p8OVH0Hwk1oEVhYQRa2t4lJVys1hvPlbEWy/qsBN9g5jgEdPsIOd/eBB3rE4sHCWXzkaO5VEsoOq
4TogGj6Jd5QTOipEZVd/sPMqoaAogZ+zJUUdr+uImuKOG5b8OE/B3lfZtnchgnWVo6TNDaIPU0QT
4yIlcOgnw6SnNDCGMrShRWHlCde8g5jNeDTqFCBCSI2mimCjW51wsuK+PHg3RIt5cvcIk+ZwpfPQ
YhQ8QrnlKZephLgfpTGWQB+f8DK4kplrANYrnvvE5vr23sMzkyp5o12hgKI45je8O8RmLmIdhJ8m
Ezps8P1179B6p7mf9TJ/nxL+zUxgRnLbDADQsjcpXG9YE+SiyOTgBTiG6xAbztHij/gPbLsl50MP
e/1AvE6MDlMxpnEhm+ltYfbQvLAoby72oT9yjhWIaXMQkka9B4oabtaVqTWg0UOlpFtLTobdhpCL
nXb7hLlrDcWXE1Hu3gZvMF44RFWKZWwhvLQKcjRXuv2b7W3F/kbDGFyIZphxRGP+wpmBEGdcTaS9
KeFfqyOaBWt5i9Ng9dQX0AOhszpwsCMIyvrb4Wf8uOL+AXxzxi0EB7fxbmkaqWWM6gdI+17cmzlO
yJ/2gIk31A8UMGx+8Cw5MorBy39/PFy6lbBeDxhng+psGhb+0OE+Lp/j7eoDbeZqG3ERbxBMW43Y
CMpM8ghm341No3/k6ZwDQzBbOeIlehlcDt3Tm05kVksARIFwaHa8e+8BxQwuFhBPA8sCTbp4eDmo
dyHJJ7/xRWvfO7ZuTINKNkATf6j+3TpFnNKiA1nflTFmeLODm3VnwRFSu6/h0GaPH+Od+RxUOatu
X47ey+wc4dGJ0Aqk7muaBVPHJyA8vt+JMmSWQSZtv+/LCo9U2fU+scbnjTcjypt8SICspIKj7PAS
Zx2cK7MVPb96blW/bG9MyuD2MUkUHYgH8wJ0L87By6l2GBS7eFrFbN0ja1mG8TJ5MkEdXEmtSOvL
GVgYjEOoBwz5d8O8SeTB/eFYrU2fyWIV9v7XMc/QMVi/3gVQpMS7svfvmJyF994pccRrZraJ+A7O
mJH2sugTWX8mok74YnHBTWm+sQlna+2zP4/EOsLmgY6aeGWG3T0CISIrYSRlJQrWKrDfs1/+eKg5
y1gVN8qrqgv/Ek4hu9h/cDhFrrKZyjjsb+iCpGEQU1HvXDehGiiF5Ub9TI58VEUTJohYDS8VgQ4R
yJcAQtUlcssl+0qD/qPqFpubebFbaZaa/O8/MabJaDDkAKe1gVSnfQtRJgCL9jiarEaRsQTmSoD6
iL70UYsEYvAvyshoxAytNEFACMKiwWkyXKNES2uTKhw95j3NasQ4ISpMQMKEGBB8P3ljvC4Enp/S
3rjPOUahPc3OqENpg0GGmKYysCHSMfc+KRp/dPOq7zWcVfVEkQMgQKBpB5h8x2ENj5CRb1OAgCq0
L7hsczahGqIhUHQ37hK09xT7PNO87hUnLa/yH9KumRwG//TVRTpU2X1BJ1VUmobDMIWGigYTFgAy
mRi9n44Z4orE6dKkyMhTbauMbVE2UHHgZMeu8nNLxoVwcazRBLypeFayxheADyzGyYeuR72oLHlU
s8C4U7eKmMAt0t0p6QUOIotfkA6DKWSHAtgW2or4YCfle/KFuLoquUrHiULI8SbhuKoHpbgY433l
7wBvSVOdIwFhN38hoqhRvVY4gDlo+4X2jbu4LDU/tAtZijEXXvM/QzWriaSVbo0b09junD63h0NO
bQSWwB11MMwKWDeAC1hGimFY5e+wADgpRJgE24g8Sjhn8FgCiBkQs3SJ5tqJkA+wCXz9L1eRh2YO
HOVrs5rztFg8IBryC+Sgi1sBEjg3GlCtSzqVX8tPufYTzVjsonKSFxRxcYA11EbV/gFSsAdZeCpr
ySdkFQHB4zZSRrQiiEXLkmESHERiBtgQmcozYPqSgqsVT0sejTi++DEQ3WPmKtA93/EDOO6xkBOf
rqXQxH8/UYikEMcZpZHKUfpGMEC7jfUeh7C62yJ2Jx+m6iYsEsnSlWTVhWKdbAgH0vlf5sEFTqFD
YmKEupQdTyCkcE4wTpaOpNUCNdpKFBHsUoQjDS1QRDXtKEqwsdgX0KtN7S5g6+9VKvtL/YKKGBlG
Kqbx6Z2xwqZ/6eU417cEnegtHkAaVIVpcA1+Rb2h6koAFQUoz6JKKFRQ0MVlqHUixO2Kjwj6AP77
6B3jK1UGVqZUEaZb9B7RJbokNGjlxexhby4O4toXSsIiZ7yEUYeUxxbYg5iCNXJ2VLHj/brQKrTM
frk/C28Lwu+gnaO44wkoE76XMX0n9qZXbT1Q4hDkN1EriLyAyU4DT78FUErzYvDyvwGdNSg6BuYJ
X4U7C/uhyyoHJEXLmqfqU5qqqv+poAq9QgvsHI39q+geSs7h5hmp1G8PzNwtaMI7ajNjusNN8wFR
yyss9pZrzuJ6akwRLBUWpc4MEBDhI07ep53/eIQ3aGgcDbzCP2F+/C/GiCVwgXtaSw7j8219PQev
EhrJAhJMUi7s+7ZzAy9hn/WMgge+CuEb17zK1eHTp5cDLI2NRP/NkceJ5/LflxGtrpywDDsdqiCq
CIihnW9KtbCHuDVzqujulqhesLfIXDicxHnCJLoGMALeaJa9anjrFVPTxbzt0f9i/F7h1vYxiyRC
pB7s2lvmh1coqFWcIr9xaXpbWAOGWbT7GS8c5rLBFoOXZ3DDGYmFrH/19bBnCt912GKf6LCw4AQ/
01uvPNcPPhBof0OVA+lr+o+RcKDIIOJKr+LSPkyezb138KvzQ++OR1t5fkfxVB09NphB8enQRMNj
uI/RY55BVr2FZnMT3P4vFoQIse2/f4Gxy0IDF5wc0zmTt1hrDDD7xLIuuf/lyy3P22iDE3wwKiwq
6/sfhVcpzQACLLgTppc31aoqrapCvOWHiR5mRx/HJK/sE5sBPmIqOgxC0sbkfV3Z7DkAdAyU/H2b
rWzamspzBMNQSq5+hJEr3XekuI82DyBaJSRLThu0QzMTYwgS94wXTNgj8TDlWalRNrUOU65dfLvY
h05l/ggOHQMh78Y2niSQqb6wGuUBXs14tgd9kAYsnHCbYcLpTVtP2Cs+mGqfk4iUcRjk0ql0W328
Lng6kC+2WlAC55Ar8G4DdQWa6RP4DVrmIh35N0rXWZl7LR9m1xcWGdMCn/4FckqxfwgttKPwsH68
bCzbMcKBoHSys2a9B3MnevspIAYv4uONfeX+YVeDMxwQkYxsCmzm+uoPZgxyWIOFgaUW5MVU5svi
2DXMYDaAAMQXNI4IOUQZy+CIQlmLRQMWt0rXHAB+eWiOjxiCY4qDsRuubikW1/qampOmkb/yfSxu
6jY0W74g6NrTiFfaN5RsLl0PZQHew0KwpB2B0R7eiKlXTE4LnTGnAVDCbyQA4kAa39RC+vKkWvsY
v63/EJQnGR0nMOIVZpNGD9+Q0SewUnxIK6XWBzjTpRrKV7MlynZMIsytl69+A8HZoctMEkuMyju5
ikhfpjabwJ5xj/MdhFxVCgIx519G2xmoKvodTAGHG05AE8oKUPh7vusAnnkJCNk7xdZUCbwxA7Qa
QCokxL50o9SKkWBgJrJz4287KrepftSX5oMCLv4cGQin6ifl8ZjsNLSrGx8/qE2vjxwrzFe8szK7
Kso/thdNEIwyqnVaKyho6y/6n8KcwiufngHLmiYTh7pj4uTqs5W+MaY5DcVbEqEPeKO4eDAxR5ho
jk4mbUsOMX2pJA+RVRvLxi08nnyMICDnd9Kbx23rt7pRYAd2G/iie3qCxXe7KgF/RBIOTBo6ZhRK
jgINhVaXxdFltfGlEotgZK12mE0EVq1bmcPgoj+0r1c7ep5L/o2CwUDgvwcPQCxW4uD/hnu39kcU
LUyCF/EkOCOOO4oRGPLiRM2DHZY1a6kFCfIYWCfDrWZOIYVSBFnfCbjBgGeSVugFEj8JqwZ6OAdq
rLHDLq1GpYO9oj4PCi97VW6vVtjpyHIdw9c3mDX7J2P0/m1fYImRtzEkJIqaZNammM5bj6OHTQqd
9gl89/EK37WQ67HtQ2qIYbcZSl87PFa7m/2BZrUGubYeQdFKvtt39K3BVcUwxb092hDsLPfJkGyD
XnN9t6iAd5vBdz27Ie+0iqkoVOUXGarH9We5Z7IMjraNkloLnUrnHl+29mWRU3Js7eyN90/3snVZ
x7zRiry0MYoSpswckpKFRymLryMJ8GrUMYAitMGSXDNKYvLpU1rP9dipRpMLifg5hndkwbVXkvhg
Qc6loVpembgHj6iXnvPalupudbRjG94LdHqmAhk152/qhDIVk1roc1JpjYsPNsQ7ahDOQ/qmd4jC
iZ9FK4UdTXTu4fALB4VZBE9wBl4IOwavAv04DTfk/Yy3hebhIK30R6w58LEugws2H214CqSsxdr6
rwlIrlwakXq3JcrGtFcsoS0aAEptLLp27YngN9XxGvJgj0Deznl9Xld7hV4F5cqWqsXofJLrX6UG
IrDvVsebIdyF2uL8t8eWgMkOoi5sRwySIZgiOFzFBdq8cwh5gkE8QdzBiA5NjQSLhzKZkWu/RsGG
98qLikuog0r0g4OJFQ1mFnfVnx68b/Qlq+s0EB/n2wD3d/mezVJHvDKpwwE/wMimRZmaWKpAcU7C
cp2mj1OFuTZQI7YCjBH4FVQ6T2ehgLAnoFyUB3vLxpXaDVakj7Xk7iB3mht0JKpAAstQjXKBkLwv
FuC82/WFOvUwlsO4wo81vlJgcxJQfut/wf2E+A0WedRm+kFPRJGdDeA0IFHThs275g2qrD/CFFQP
zavsIvfPB8854ws1xmz0KDR5QtXICMVDfkmb3WK4xI2t0KHcI0IUgNN9CvkgOVH8Ve0fFMbRKdZ6
y0dLcSPryF4QD+O0Wm+S6zEpb9s+O7NukNFp+wgHZ/iVv3KbIgqPAJ4bH3kz4j55lf9MjQGdaP2a
ByY0gPGymiB7cmig73wnwilF4RFLq8DDU/GgRjAOiQfNelBkqz8PZSshmAopCGgeGyTbfLyIINMx
iEAXMtkFwWI0wsLhXUPDRu8dQM/5JpYPDnpgo2StaFD+2yV187+jr20V7NcKeJfpMsi1g+sVzwkU
HzSr6PIY4hQc2hH6D85IUvF+dCy+nQXSQXbrdLN8kUdZaUWYGIG0OzPalW6EoI9vLBAYGii4lDpt
0l/wyhPKemi+QQCYpesdR9w8kW4vbP4qIvAyplARx0zR04sRAlixpjPxTRgEL7r40XQRStEE3mAn
LMxWfYD30SwcWSm+Cx93Exa9a3y1n90NWv03mv1PYoGkedhfjKqyrgid+G+gkCfUDASxJmxP/5Kn
KXHvMvZAk4IRpAeaLzy4e/bY8BB00QY73sCb7KIaiTMXr7EmAq1R9b8kS6jLNh905rglQq2Dtzki
nxkHXnkC3enZ4kKPDnof0CDYaOw64ll+w+6iiP9lt0TKuY1VE642+9GZCmh5bnC2PChx2RwnWu4s
+jnbNM+6+4X7MSpH7Tsr4ZDQTLo3ZRSZEfllP4cia7+6f2TNAnMoS3Ahop8K8+QIQCdInV6C9EMU
FbBswHpyFmf7N6jOIl63sE/tWgiY2b9n4TdQ2NwCDy8atG+Hy1N2X+3zlSuymCVFxCLMMle3F+Zk
zmJB1yUOlQ/KP2PbqOMrs6cB9OrfiEEbdDK4Wm7+cNAs5Zga0YNt16WUhrA41RTg057lXpnhI3o1
euzf/J1+dQTi9Iaf6M/6JMBFXJqawUOEq9ADBIwPDFGP2IIw83xNoPTDQmbqGV3ezMHEspzlDAyy
4MuM9Kx+qtZfcK59O8YUTJciCmSEYAFcnSAijK1pMQaz5uPgvptlJuxoYPgiMgNA1e+d+Ottwgfx
vJrIf3kIX34y8WIOAPzaHfnNyGGlyJ0g7HOUTJDVw6dQ29ML18NKhMywZ7yQ5fGc9Qqh/pnMPHFO
itbYJ/ZifgCBCw73NOHYJKviD+/b1cG/xn9GcLh7RlBhPR/6u+WJlrs8LnGjo1tyS0i9OrLM5aqJ
Rk6KEtLUrjg0VP2/gntoszcdbRa8gY61FHvYW78DRq1JkDBETkRXvfmyVFVMGasWdIqBMYMNVspC
/mpFxoQQRRansaExCcOdHgk2kz+0LtSKARYdIxQrOFnaJzyw7swd6q41uTVmTpHdMMRTId0i2EK5
4ihv8DXvYQuhvlS/iumttfcG/zCGj5tM+IFmqxjwA62m7h78ar1M+F5hhYX7mWznvMTNCCygylIy
+zcKlu1wP9QrswZFYhZrPfIdyGfb/ikVk4ZenyxB7ybVjrMQWPzvaclYebzJnSqeBy8XYqHy8Yp0
wPqXupWKrjjbgxNKBglbj45Fz7tShgzqGv/bQiNaBMCxj+NNdCVu2/D1Xi+jGro1ZH+85w3PvOQS
VGXIYgmtw/+CVWG6tLnvQXm07dxXEktga4RhRmjOMTrGrxx/CS7nrXHDHeQ5+bYFqlXIudlhUcy+
TJ+EVI6OgUP9x4XYpXVmDlSeG5oFSM4/l+CjjzvwwXtHFf9/NJ3ZkupKskS/CDNAjK+aBQIJIcYX
DFEqxEwxw9ef5exu27dP366ziyGVGRnh4e6hkbkUqhpSduPqoR77qg7fgPp6PptMnhO4XMzQTVml
9IojCUBGX08Mydng/LLKPoU6PaOyrwEbWNXzbUjze/rwLxyMMLjfej9sYjaWVgojeJOhdNv+ie25
Zeak7q8VJB3fC5mdN8MndGMtKw77ZwQwgcVKzb0kOBfjAv32Lxa2F73Re7indsAHqVcKtrmWEUuT
7gOsoMBSqazTdcYo54SSmjPjQTzE3FdzOtv9EgaYL5sSvouWpNtFGAJKY/cY3XaEKZJBQ/IZQR8d
QRzovN0ywekp1Lh3/zjD5hsYD7URLZSDf4vhyGIXhjkp/1t3lazSkRgFmjhcxaJzDlr8/5GG9QDB
2bd78NSF9yGBdOnXN/GAGN5zREEGD0Mw5NG9cvvCDKWW3No7LKIP83q2p75Zz4Wlr0clxlngLJlw
AkQN1uOlS5hyGzJXguEprCIRpuIsKz20kVhfy3LlBjY3HA70LPX8tPkuCG9ONABLHfzNtKl19YmA
2B7xSNZeMdlZ1CviM1LeAFx/uk1iScO6944MET7Nb9FteGAHXQIEI+AH4HAMQ6IlSgEgcwM+1sUH
nVL8eOFR6dGGJqDgQMl8iau7anPP6K/pjwo6eH56k4/P0zg4hl3mSTVXIoNtxkf86SkdnTaO9S+I
10y6QlK87uvndHDeLD5d1jKr3qZOwwEWFIArGEZ2zZqjZJHS7nziqJzeJoPt3x39+bRB84nwnXUf
gjjvwTmi5ruhipMVKg0kt0JNl2AW3it7N7cI72bJ3eILcwEg0rioZlhNSu7L4MccfJ2ZknvhvdUl
ugR016jDJUc5ulB+GR6MS0mv4KHpjqr0WWS1IEqsAU+PCx/bJkbBcp+Kh68f7/IioiodbjrfRWeH
HPwqujo+eNpeob4bML47kq9Mc1gEZa/sPVmsdwc8dV6bf78lTLqbzVc/hhe02diI/uo7k6ywTOxR
EJkxVvbY9xpmlx+IY6h3gQ3/U3cZMIAngXOm87b2DRCcOmV9FQcTnRv1RjSyusSHQT0bzKN0i/lI
dAuk6yWPljy/6uD3UbGxi+q+AaxojOGlq0X4twwQa5JU9ZowoV53DCDU0XPVr6O4VTyjpYIOcA0b
cP5FlWi1D4Dse9fRvkUmX5xtdAo0JmabHDCFGvFUoYjkQGjMCPEPkKOJiwTof0Y3qxTQsMKdzUG2
UlwtipsX3nBwm0AWHgbFD8nQugah4H0P3rPrDP7BG4TcaHzTGkQVdJPtAyo4KM7EVVCRlDeQWmXN
Gv2Zmz9zW5d/GCyp8kncX5D+imXcTLCGBrwgbGVVMJR/22ZGLrlqmOpAC3WnrUMTQLaRV3qK8/uT
IT2ffoWiwDE+fAqkRf3nwscr79h51DtQwkDckdsy9jshlRNB4AButOE/kDGg0zBnOYZv9CbnRYgl
iigKtckDdo2/2fUhtqxxJOUEWu9ScEB/T5J3hpN87irNozry1jia0jekXyJO70n6LbzjuHHGb7q7
GJ5ASbDx2SD/arN+l0mzjxUbPwMK0e+Sas1UgOZwakgu2e0eZZtnhv3+8h7MQhMcEmZ51coIHnle
T8g1v+zuKsxOBFIZ3wk4QWRaUBMr1r/ma9NbgbFHH1G8CMAeKBLxFsN8sTyIn4RizQJkwPqJzhJd
kvMM63129T8SoIK4WLWiCkP/7mD+q1/RDm9DPtThYragh08xNCXmuoNgiiyt+eLiHqoS0e4VL0YY
h5jtRm9DcvLEbeXL32SRaAeRD6P7oniABbwO4pX8OhUK+au0eEhiEVds6NqqohaP9TipxsbbZpdS
5bJSq/1kETYdvcdB4ANhQ32lRHU61U9gcqFRIfPqK73gSmQY1p21oblxyJFz/I30/Sh2d2aqfUi6
A8ollFIsaujAQWumR9qgSntklMRYJYEcjIjC/D21VtUfpWfqnuDLgeVAp4RpDQTIq9Dx448WA7ww
kUM2j1B1GT7cmuorNFtT/+i7RbCAIJXqT3tr5SgAygCQl0xUeGiWNIshrQEk+vqjdtmam/qAfXzy
EuVJnSgK2lu3Rj+Zh95VJ1q1P/uDXB7eHWou1igHhc0o9KGY43LCN5SSEHmBcCKawoQIOxHH2X9l
7StiWPNN6Qw1h7PCq70hu26oEnBBPXa9hGiM3ywtPLZhdwVeUWPYaMPOzbxk6f+gAItYiGNmkieC
9HL4sZjR5Dc/D/KcI2DnQHy1OCDEnMkj+Bf660QGwX5tHZMYlhwtQGzWb7gu8VN5rPNiyO/MhIdA
VPtS8OgJgNRcAQO5T47E0kytURFaQaU5QfyTtgN6aG1s9TH1GGASqIbfOKDa/M9E/yVQnwOh7f4d
eooHAJi6xxXryPLb1StsZ38gW2W8HtpTUQ3+UbKxyAzxXynj4iQpvtoijJDkvRtf5XTB6QJa+e6W
bcRcqrUZJ9xo6leu6Jf+61zK7VNqOdA/qHhU1BQfL1hGUtLNQEiok1S4UnUL04i1pRESUuejEmVN
WRnQA1ZsA4+nI69/Youv0B+A0AlifEz+AcNKnfRh/knG9L2BhCCAIhUh02CXckkAAe35pKwtjUg1
SCpmAAd9lelCu6Qf0oyK+yrIQehTEwsUokBVeB2RM/g1FmDtv1mnU3/jX4I57Q1aLXqzjAcDCePQ
+QA8gi3B2HpA0QLF/ZL7+QTaOnTMu6JqgYd0RdfP9GSb7pkrr85FvI3ndHQ+4V/CHLF0Hx2HO9BL
9abFMNMxEIr3T0L+TyrACXRIA/khZ1DzO3V2/4UoDz3InmwM0ht8RThICYdF6h7qpjWeltrEMTFX
PddiLEIULpNszFXTQSuDuoR6f0USjeYKnsF5kqW0yokY9KeQ4xGrs3KDoPGYlLhzuWB/1vlmJDJ8
pclFAGcAG1OOb51OCEedU9zUVm+ends2ujBoa7bH2XDX5QfBk43fLa87u6q74TO+rD32nX553GD+
L2w7r8gAzbZOk2FT+MqTomZXOD0D2jI3kn7/PUp1Vajh8QfDZ34rrMvBoQEMssDdagyqjIytd08E
ecqGg8k8so13qrgnxAo/ALHXY9god9sYRJ7sZ0l0XdwxL/DfuUyxU6kxuvKG3Eua8N7f/J4DVHlV
/p4uFHVRPtm99/lzCiaHc+duJ6QKz9l7hiKKXKGNq4u1N1gXHkQpKAPnwPNouWK+oI0N8dL9farm
DPAQOSEAgIlHMiyVzo3DNCFYQqy+mVzhgD9xA81WMaExDEJEI/gru63GIERES4g18hICu6uYidOY
oiccPEknbttOHRo8/swAP0j5SHe2E6Q8CSPckDI8fAB8EH3kqN0yLXTAiBvjCWB42SQ30vBcJvDi
MVbr1k8yCG/M9nXveO1u8mbLhea/IJiT+lQqUmfFxVDkHtQ6Va4LghC6ktXVfk/po59C0eJBlnsG
cuaa6XG2SapzygJK7+EO46gvx+MOH7DptaZvWr7nJ4Yv+WsYN/3d8njzoloTn1tiyW3U8ledESwK
uxE+DuaqguG1eE/Q4LlSpURYzEh4diRYlHFs/E92GMAith6MMwtK0zf9cBSZf5iJdP96TB6FDHQd
HDr8/1Abwc95ZtCAeYD05EHWua6+w5Dp+wBd+rTGRIP5oHiXUFXZga5juglg1siQ8xXisvxB2kny
QmrGEsq9rP+gy0FHg3/woOB+MNQ1ZeoSY2Zfw7uHWflQXDD213cZc9Z7k4Nzc65vBS23F8OPzP2w
OUkTzrS09KwehuEFjm8hxn4xhFJ8w/ELt1s/YH/I2GhyePQD9F9xPlFkXrGPNiDbZsDlyF2iMdK0
kSkPLl9MAOOpOe2NV6AciVFeW3zxDEL/N95liDGgWynZ2dCUHS5QG78G1egKFoKEDZpvgWl6cbAF
e48vv61ogZ3ZbwH+8mAM1C/cfSDA4O9iX5hcAIZWUKwCqnjMavJKxJt/BRJxMtp1MNoi+6CLADBI
P6hz/EWZHR7pQ0bXKWce3JHjVhoLMq8n7O8YwLn2g4U4Z/3or4PSCNGNN2GRuFMsOoFHJiLcXYLB
/c/+W0EzJJVbh5JMl5b3GYotE6Yuw3l5Hv0q7mBnqwUnQBwE5gitcSHeI17oBs0T3SmeKNF877a7
jeU9kQcZNf7ny1TkKiIj4FiR4XYJJo9Jbab4uF3YSGtIcdhhPOFoy4gJdnN3NzhHaFaWB540D+Vq
vUfip53IdRuwtWzN4MA/oWucbP0m41rJ9K45aAH3DlOE8gsIz6Ccv0e6+sVowtOvAKpQbXfGqf85
QmJMxuvsUbkX3JPcUZNKpl6o/jAYLX0EJZr2C2/BkJwn8wbwm6TQYwzuP3U6WRR3i5pKpTFw9r8p
pU/7Tv8Dn/GgYm37F5GMnE36xrQkQPVyCo/MYYQuMRQ3TolxkTWtdVBNL/CESRSqMBirN34i18mr
xeuLDt5eonFEICOSkuxGySXgYeFuQDa76TShaRQBKvFBHSctV1U7XieV4I2JGROjL3iuuHesVLFQ
xTDkFb2T8QPO/YW5MZvfJ4q+1ncqBIVxO9otMbyATFAFlYOwF9ZaDPRuMAO8jEDbw8SVOpPJ06Wu
kVb7pbDRLyfN4Inz1LBzsAGtjh+mEf4F9c4TKvWVWY+PMd7MX+QVhOrs3e42HrHRefT0j6OSja0O
trS0Zbed4+A8aPlXUijQmlYZ533LP+kYXEaFA8Y2whGot2acbZHXZ9dJgYkRLrTV/gUcWQJ0IOmk
HT99uDU7BDOYgTFCWr69Qk9L9KczYDlvFx0bFj7AwP44SmESj1e6U4+Zu3OatOqdBx2AbJf9dRsX
y0iBLbswZu+dcp+x2zBfniBxcLt/b6s37vzA4SAdrxiG7LMq/6XESGv8HpcpYsnzFDOa6uDDmwyP
WIDjWRO1K1Blq50iLdIq2igIIJ3qYIdHHJcJ1jOMRD+ZmyUCiOvTrjF5ZH6nbdYzgCDnm/HtjJ1u
q/fEia/chy/QchpJo7/1cD3aOmtY2e5+DpwV7fDCYmVNmfU1kvXN/DGwIB/LLwd8oUdPKWPw0Q/G
KbjHyaF5Yf3eAKqtu9kOabxi57vFdq6eso0moDnptgdwJx+6M5QGcROnc1rOySWDnkEjCkCOEOz2
en7LaSL/TsBOG/0fnFWPnbMH2m3/YsLX5JaANLfvVCcwHsRJXiQyo2LskP+de/TBcAogOKvP/iYP
dF9JnTY9MKtXbrkbKm/iKy/VDq9+DSnGCIcCI7iDJvOhC6/GFd5r851HR2BlRs7RMx+2A6ywgVsb
bJ4ycLGcpDdDmFR11L4Ebyo47sa7fe/iq4PgCpPhNhN4zYsB4HUC58MwqF+m8B29ZgwfaspMwTq9
rYbhoYKlcwvEU7Xf40P/XvFwieE53XHHQqz07N5L4Y4Bc3y6i3P4PfEgcM+y6n4Nw5Tt7x4Infmj
CFnHNJMQ+axbzhp6/sK+QkwEnEBBCfm4/zyFxXDNSMTt8DBXIbehXwZxuMW0133GpfYGD3hw0Kxa
ubv4URr1HakHI4RiswFEnbdmsAwRAxj+rvsKFvSWfbIp8zS4WqkuLpgGiEeuW+c7y/fhG/gLEQvz
7ZAh72sNtSdR3XIOq85xuIE6kAF4FbFMIxGLcfagB2nw3q57GzZ9qGwzPG8o1Si4owyaJ3eFRw4W
RBn1hUagYGNjtfQ7KsHWfhnc3rQX3jatje/JKWmiXPzzonkGEH206yCaJ49yjWLvCf58+Ob7umQO
g12Hj3UY3TKVzdSOi5AkA1wAyhIXwMZ80nMFquDLgHrI+UaFQpDCQn2EUaNhpTtq/d38MiRTpAlI
vw3kR2gYSRrws4ZLidcmqj/nxo0An5lDxzAx8oLI8N89aBsQsplXSTWZVa2Wl1X4XaaVAR9tevBb
WBodEAmIGHD2fFkQ2NoVi8cZvT6M4FLbG62K3YgRcn/BG6ngU1YTs+r4DpPo9rOheiCYM1eTyIpW
rtvsPpN3H1q27MQs5rU9wte3eKXaYcrnUlmJ6mJwOKBBybKlliKtoar7V/O2eSj7QNqEOdglohCu
V/6Q4DQAHknv+NPj7ZhF/5X23CHisBgClJqEo6/XVNbuUquAhqoGfAFOftwHnt4qGUvmgzxJyBHF
2xvAGuWjzKUewccuZozpitdAqzBHpm9HHpQ1BhLUECXov0WKg1a3anlQEDAAoFlBhxyHS2j+ovZS
F4Y1LmFWm2uPu6jfXp0D8c4fOJLWSPvS0/grS4vktyl+XQ3/LigFzo3Q9excIbC/6Lg/7M3yMG5g
dfxypT7cY4yyD6BidxSVwdmZ0gWXqzXANmtZ61SmH+bc1bn9Pvg/FrGw8fd3Pc5QjsR9BxHm68QV
/rVgszIF8wuu3i0ssxBSb0sN+WSPsXUOA7k9qGeiTCNj4UVcbnktkDd5YWGLQQIqOEFsDVF3oPbM
b0NYO+RUdmNJbdvoTCMAD1GHKhMF4HTX1cqzB5XCKIeVoazBR9OSYvnUPaOh0M+V3ULeWeqBvWy9
Zdtt+mrgcMz8A0xAzh5cB15aCU7ty8wXeJaRArPZQMpdinwEkUf5eGVZjzwYyZtMCWBI69f5Qgcu
nSvvjUkA4IyqcCAjoDFdP9922zwDkcO02yVK3HmmgAsPENwgyK5MqmHzAvkw47CnDyhuukbD7jj1
9578C7CuqtN9QDBq8xVYQv310yjVb9BVEknhH5lcyR/zwDHjozkoOFSHFNQ5gVlNjR96fIp/qClr
6aQYm7NRxnezxyqCT2CsxFg3gLwc83KXTV6HSyqgL9kT56TSuGSgWHAr+fzCVIXPMMyQo+HSThNe
g2AWpO5r/qDaw8qJCQS4L0QlJTjyDwGpsBjkd/ZPri3WiPJ8lTQ57h84J5EsShwmFRaVBnmnxPSy
CZIYJGU0INgALSjJYWUfIdC5UAkGl6mRQhqiXqXeQtainDWPS3z4f7/LewAMqSBQbYZuMBYgDmRd
RKrhaNF8axvAJb2byjnYu4xHCVfPGQMxw/7wF2PSLj18SEuS1s4adIfFtKekXQGoUx0hG6feBlqE
pCH3FaaToxYAVIGyYlPjSO0hQIxfx0zVIT/AcgqnEajUo1EfFWmV2TFXuzRX85nxGAwJQRVFWxpV
lTmjNY5TCvyeOl5drw6Mz9UJzZzaSQ2WjbSZUmwCmUFCYhiZaA0Ey9WGiNkmImNVPCkxKwiM1dOv
RsZgFzQH5zEEFhcv6qk8XnboJKV8jDE2ZuWAioCvD+Zk1tfkUX80Y44Wg6ic60xkkUR7REdX9k55
EJrw6Fs4avUrfMyy28Zw/kiLEZaBGFgJCyte2hmWJJAOlEGwPTiRxAm6S29nQTw89KUfk2CKay0q
bI6l4CXpT7gBdfMAywG2SWJNQ0QqJy3k7Imis07JrS4GhSPbhXGDAMrA5K1vBa9ARMzAV8TDNm+S
AJvy0TnJOpB1Jxa9vWGaCWRuKakTyngdGTmHcft7ixmfhs2MCbb2ZewthrP+1ulD1MBmRhv4QPPv
6dUl/IOCYtM1odP/wlv14Yzqqo/4OwytvUywjYM5ixUYLgo9jh2yJTYmpa4gA16Jn3sr4GgqLlYV
+i7pAKuL7QKPdxdQP3F9q9KDUOomKxmWMY5jRr2EFpZLDxqeZsIBSSQbCknpR3Rok3BCG947+g5d
45HmIyFRXTGV0Meljp4JPgJfZQtcTsJDNj+mcKfp8ULZU/+C1aiYT09gIxDShjxjwyWcYJOBKxWI
BhINsIHKwAPgfUINWFuG1R/CHoCxOFlxBNTEHp9WK80ESwA4A6JfGicvDPqe1jyFOU9uBzKvK1lR
GUYfwt+0DJ+Sd0/AaYiOPo+Ag+rNYMYY1ozjwzggFk3MB1kDOtZIs54hZC6XZxPSC0MCdW/wmNHs
4CXPA02Ur+HzH+E6R6MJYxCgDNONzoFLjwaoOiCZSID1BZLOAJ54J8lZ6xYG3wpfpDu0M7gzfjDG
Id5/XSVu3fzWiRN5r2BfZKLLoNvOnaUvg7wxERR+CuBvFt021DRUuDBdGuwIBZs2wIrRq/fYyqBJ
/GSkJ0Y4juOXFWMHwOp+kUciCfZCqPLsFknxykGuwutWOuIJMrlFk7+q4TKM68BtCgcrTsEW/Jlp
bnNQ73lZWv/kZlZxFKfnQWcJnagZgsMLE55gUd/gU5bdkIM/+QtnQLbmrNKhnA9CAL5tlE2liuCy
E/i1RtKXx0ezv6yaTJZZMnaC37v4BOUUKYOTBisGjdAXk9XArifK+wfaMF9ZSif1bmWax3mC6MNO
xZmJj/Zh7Fic6Irrknyy29Sx4jvwotDVRD3agzcQqdIwTNiDMggiVIHBa4W4gDlj9E6LjLPAEbpY
Jd4safI/iAe3rJ0AyyseNUK2vP/mipDtA5Qzzh3IPR8tz2OMO/YskgKOKyJpQGzA1wNu1poLFMoj
H1e5x4drncWQ12vBF5mErGgde2XtmVnoxPpIsk2C3tmXjxJ0PphVXHB0RQI+P1d4Mb3CRGbygsiI
BPkG4DVCbrTVM/0+2D601QBXD3PUYADU40uRNdRfFZtA8V5UYEJ1CAhww0m4v5g6RHIuptUTOt4h
bPakq/54DSi5Ky4VzTPQv+HVtc0UBPH6Qlsowdd5BDWr6FYhSKJ+ZnwECDtRz/CTr0GhRzo/wqDL
E038Cb/jlbA0LXg4y5ar+y3EmmAFM5jm+ZRuzoH+LcsN+ljxeD94+w4WWMDDC18wZNvVmMY9u4H9
Bs+WuMZgOvGqmQxjcUVzMz/jbdPEOweXj1lSIiAJhoyZ7fbCOFNWYEBGcpjiq5xhuyrvkXgRnNuc
AMoMt5C3Gi5BAVjYhjQEq4tX0+DFPJeSTzir8qokQL5jht8xUTyhieelSUK4SRLYzFaSUugEJD0Q
H4KkzmXNsCKucpsIf8DGjL3BQVr3uDhXfAGM07ibZ5NJwlju8OvsRd21cFuhx9UioafIdToIvEXw
rbZy2fwrnatR+KqnlcEK97BETHjMcgu6ONJAFv112h4YHSbn4cJHxCK40vXhOqSBKZ2ilohwRr56
NQGZEy+ZODP5BfGd4tWly9/XbdyAzKJaMXLHOtKyccHM2Q3galfvJg9VZxmvSIeeNsixcicErCln
lVFegcZXN01N3GQADg4mHEwlRQ5zWHlZWF5m/+Ywo3ri8VgVZQhVN8iyFQJp1W1BVGSXmU+TQK1R
EU3SBjh3vMIBLPlsss25R2RsxH6dKQF6uob3wtgAcngPImnolQ0bnkEDyLAciVCOaH+IWSCtR4kg
5S9wtVeYVuCcSn8Xm52K90dWuWHTFL81GxyYzIFRm2DAstCEND+oBqsb3H7pMnMaN4paIjnoZpaj
0hEPE7pN/CJGHKjo1JO4kXzoZ/hEeI20FvBLTWY1YKvaX2NsISc63hNTGbR+7FpO3O576O4j6h5S
2FOP4808FqIfe6IclyUOR0fCDfW1ES0yuWJA0lWBQvcB5ZYaxuI4VJHa6xnTT+RuJC/W3YM4OrlN
Nvnmrobk1zWN31KzfOcR5/g+O6Y/Vp8kHEmOJVofA0arlD8uJLyKgt77J+HAK52BhTZR4a7wqu4E
9QGzl4R8gzfQ5kk8pw+Lt1PgoX4xSfkIOkppOS0ENFlTGHaaxMwfINsQRLWzLfwRSJbhmQkV4Aog
aoXL4a/fD2EHa9IBjYvlCpqJCgBxLBSHOVIsqxTqIGSUAUSPD62k2QzHSm17pUqayNvuV2HCU2YQ
bokS7A55+VWxXqKTiCCLJ6PKgDqgp8TTUMtSTID9RJNINaTK3MBlA6B3//gbZBSABdvvBSOdv+4g
cSH+FSEI1T1aSBrhwcf+1+9Rj1XkkVcQJBxjPgbkFVqwulJWE76GTp5KNg4W15Syc7Yf9kZO3xoN
IcbijT1D30FaDfQYJEw+ckiihky7Gw6tqvtyIKfXsQKDuJtzQxaW3seEbO5xVhXLM2q/hytZdRm5
QpCQOZGxnv149uBk9ZfE9o1L7oeZPM9M/Ens+pdLHEOQWuCUiX2ivFJIk8g0oIJr89OE5s83XQaS
QPreERQiJ6MP1aO0a5TJptdH+NBnCzy4OKctM1SgpGaNxItg6ij/xuljJY2yc23/Dnd2VVKWKwHx
G48emD7wDQhlRHzH6Q99fzwY9IkaMT8jBiZaLSqZJw2EVih3vUqZcUJQk/gl2kSpPqj8b3GwCGny
0mNI3zG0clc+zecu/U/109kl1oroDm3+5kxqQwbuznWi5Y6GuyMt8H95uP4pmzhlosIv+Ipe7OmK
taBNeyvSnK5KSe4Z9vG/nr/KWx45Vlx0EDcMokbjToNfVEUQdwaOffNQrqc8J7d0xN4cOcvtwWZn
cAFyDSPT/nIxKa9hHgjGeEMCJH8nEWfPeBMdCgUcRUYx9s/kSybcCYw2Z0yoKcNvo/XcQ77xoSbj
2u7TvwJYOXiUStiSrt/eDvuQfLezrzmaPtySrqN2VkwFA1aRarQ6BdlEXkz4mAiKcmQhDeg2Q6Mw
Xz9/CZSUuT4U5LWURjwmiVVPvZazXSNs2VQfFrfJvMRXpYiQM+wZ5aeuirtZpw1xYhoHIy1AKXgJ
CCbR6beMDreJaTeGuBr8suk/Mf5YeCIGkljxUB8dJSsrmS7jL0tCoy6a4Ebd+IZ9i4Mkbg8UKFTr
P2elEem0vPKwptFFjGKhujrQFerUO2i24aW8mXdn16b4u4DLM7sRlaXzF1TdtbUc7TvYXKupdYCj
sk+wUMBnEFNuHIsWIZsIFpKuTYBMxC5QrQdHeGPMkoeSUFgp0hs+lvIJnUDYf3wHoTT0hfO4Sr9r
Q0bTgCQxocULx4QvuOefOD4xdFQ4BPmM6YEYyH2PPfJN0TSDDrxJJBAhK5SIVIUlJ3XpieHrX3iw
fN1GwsJP4RrCRGUvraVSJOHw8QGbNiKDKmE4O5DWin8O0M2ISbM2/QsnDZPyDsY+k8+lvBKVR2fk
zyZzx2pJLBTqD84uDO+fn5+t9YNjCs0UriIUMFVmoVY3qCNmKE1c6Am1lDShK8gmiVez/rLzO6j1
W9DfO8sXhwfKQ9Vs7m10Fz21kFXIkrx6zzVhuRYrHYMRR9ETrtTCLt8ot/YCnW4+cQCljxKdhwkN
CP9FGXwD0GOLxFBiaNUPQLvCIugI+2VQMgvSGswzNK5rbNOAOk/8RO4UAjUjHHB1G0BII83ktW9Q
lbfLu70KMiDcOErWXlLiBsJ9920WWpsJYo+1RY7TBMGhHnA5rt+UXRVvn/SyzlDPreVbs6fN/L7Q
sn4dB0NAZSMTRDDK4XRBki5LPYJt2nw9Wth/o4pNpUGKJ4iAj3pCxswUkukVTLAOiM1YdzYR1l8h
3gTBCmCNfoF1JNvnGUZGnZJoF2rED3nTiI7UD/NF4deb277QAt61U3cUJWWzns5Py3kQm61IKQ8X
jSa27fq1QYvSXkdK2h8NkdN0Yi772JP5JNZQbp4oEpKTNhEDBllbcGTirfQGZ7KzFT/LXBRaHt++
raLUCwF/PLShFrETNEt5EKyVrDx73rivVXG1fqD68WBBD5zFT5tQxaVKEDjTkwYLYqRCIk0GaUjC
K0gbo3/WzPayvdQ4ggX2dDJip5Ko4NMdqRiV86JAT4JjBuWKHbHD1ULwZhP3yINzQw/RngptVdJK
7RIZnWvo0bi56hq7202uhyTozRlz6DB6VUdOZvzyIfmgG7AmXNCpLE6fy1ZHmH+Ni4s8p98yGdkI
Sf5b9KxouSENQ44PeU7Vlbj3XpLlgHzCmdKHac4zRGJOzEgAm2YOTX64y0NQ39OShtF1+cQTRsm/
TAbTNAlhTSwQJzEVmvSYlU2rAkKbXM1RT8k7AFsNy08pL5tQ/A1vnRoebCCUi3NjVcbnsM3DWye7
5BFm604GWEy/dCh0nKLWTLAQH37n246boM5foJC7n3pNxiniOYDy858IfSdFzWXCiE/QvDSIeCFI
uLBgeGx6JeIfxFqDG4ggwLBDvjdtFiuJsiTAEQHmMTFFDoOMNuYA3fG/LHFKxB19ARRHyG29LMkF
wQI3YlEZnZYu7F8Cnvr+ZYei6GbyhFWFRL3e0xqXW4gy1ImhhUW8PXeTCCE65/xtcQULt1PdyJOV
oQyj/GCVvERJh8MPKMIy4y8D4ZgGb5Mdk8YTEhI4MG6q2BArN8a7M87FV1R5sQp2PIGQqEctq3Sc
CklclEsXsffD97wYORXuvwAhdTUbaJOod7ToSb5TN9djhaAs+bOlS1JIT6BHc7QgjL9s/HcSdqYN
OHDlqci+WPRxzO3oNdK0Ots2myoN4qBpdgddPRHha4IzAQW/rQS4XU7bxNciymiKHfyMhaozL2re
5NHULFlq6Vo+c5l16/bQnmJ2xWyrbXDvlPymOX+4rNo8ffg5slgV+kBknRpv4y3Rc6PvoMsAkxHt
ugUC8nKnWcanbAGpFBlCPg5WOJnhYbTCRhxXCsA9RXqIrw9wSJQrxInVwyrGmqXBY9w5+YZ4bAYy
LAx4CFObr8GzpQpvQQEiZ+accxeNbt8oyuUAvq4MiCf5xsEQ241VDsCFKw9fj64EOl1gPAregBWp
uK4UgpQ8CTkDTSB3PtWEHU7Dg8FFLEcVeTfQItsE4Th4T9RreOqIYqSRxILMwIGIy/rRwuMuudKm
U3J7tVgTjdldA6zyBZKNGcRJkHqxytFYdIOBpU1cY+OFfQc1HnAohSDV1YMzFjpWZwE+YZGf7wgS
NbM5RzZ5d6ED4j3E5dfFTZF7jPYpmB3XKunlaMetARtWNt/UdTuyu4R4Ci6PmHu+3rvNt1W0lAO1
zW3TPnPweyecy0iv3my2Vwd3qE4ZZRk5BvPiUopN+hWks3titDKnyi8P/WL/YWglCT9eVSJ84R7P
ga0GMM3aVhMNGngxGOTC1x15tZ9TQWQU2nZjKFE3zwi4u8nNcwqWjjKPqDRiRioDyyUnPUy3SHWt
w94qfi/MDUcJWPBtgXqYX8KjvViH6fNuXhAeP71Xsg5R9h27N/ONcVeBuLV4k3AY+KDTW3FxOu7r
c8hB7m9Kc6UcIYitDAxujfL0Y5UGbe8MJNPgHesAGlzcctIsqF/eqGZE+GgNmtCgrn3JANTqx7tr
cmpYt4oFxgh5q52sRzVsemAJGuYT9RnpJdFPlZIUIE9SOlhe8AVTOuMLmhZU28h6GIBAToOO9WQf
J2hmFynk/1rPKFzwl6p80oh4fVSt5gJ4atTut6HVfuj68nalN7P+HshDkdmT6kx44P1/ozp65qNM
jkm5IVE7FBbeBXGBVyU1+6nG+4xXTpqUU/4ZN5AS8C8gQPnR2402MNFhsEElW5Onds7Avq7BPVJr
hRvneU4epDxM7dO1uRivu9nbedlr7ou/Pgxl7uUHWp0N5+Z8tzYtq2CToAxDjrToHcbVt1NveUeG
5VnzCB4bUgrugP8JjZAn4ATu+lJPDk4+Cdrv/NTP/pKIJAQwwT0Pgdu0xzk6zRFj2G8UdfDINQWB
AyNHrrwNQvs1dkNiG9bxYIip+SjJof2DppyPeDO8nR6DfacExYPGgKrjZAbTRg/tn5vXIFhS6Of0
R+LGs1Nqc7ffVx9kom3GI3yJkXODC/hAGZ8CnRP85XBXZoBe0vhZ1dJJFa7gIbrfzRwUchKkRpfk
lFvtMIWbEVOPTFj1Mlf2uWTd8waFPIAkNzuJ5tP8W6NMtk6DPxrW+OZau6e/o9v8NdKn3KKW6xpN
/n4x/P74uXMeWQ4NsEUCqymuao28AcA2brqvWunhzHVAxfiwayoSD/78fXTe9AI1ZqKRH7dYytif
UPxEPGVwcmkiDuuukSc2YRPBYhqMT/7Fhs4zPRAxg7JBD8+FHdAt+VO0f/S+cRCa29AW9874oeGp
CoC0wxOFvHLMYCPirdvD0RH5Ho36VOguFoKLAAbq3SX/O49N0M/r0fIaEVii6SKWg+ke0A3imNYi
iEhjOpqds/mhU5CCG0wOBjh6mUBrNn/JqfDXjOs9pOLW6QRIxlZ4R5MbylcSXliIi2m/NDiFE9y4
ad7gpwoKZ4fvFXzH5cRBRdySIXMQGOSOZp4wpYMmoSGr38I2DkpWnMokbREEsjpeDVAvUsL90Qgw
Pg4qsPmAbck1guMwgFFf0vXHJftHcx4LZ4RlDIHen7mgoNgD+p1IL3miG/NAOE5Fc6BEGJ4GwfmM
ww0nNTlY7yhGgIwf6AR3i+tMTWI5rwFI1b6zphG65W0FwDhv9llRZWYW00hoNXGFUutHvIgwcKAd
CMgUYpgYIKcyjczgbqtjgAyqHqxbIXmYUIXoFZB1vPfQCYCV/zUxDyVSHlcIzeOALotZNOTuF+4T
EwlXQuBr4o1Vtw28U3t/+b+eXEENTzgEDRAicpmh+lEoICQs3pZRcm9XB1UloshBsbV/enhlYIhs
T40KI+407a4PQWIbkdfxwNUGYh2Pw7TB9QuLRkyNymobVL3qoGLY6zGeUKcx7H0i+C8sQTZZJWpR
MIdvb8zwTM/v9eZ4RpqHHPBejgob8F18XM9W4JYLazpP+aZ5fq1b2wzD2dqQ2+zzy8CegzPhSiRz
a47yxdGN3z+XgkSCNiDmlXB02xUH2Hxjlv9xU3YUAtnBvwzZFxvMyDEW3s/K4yq9++QJoY0VuMJm
EVGu1inDw8TMvlNs5pyyPxtWKVkMdqbx04t6ZRiHP7D29n8m1kjjO/LN6d94ytBGpSKlCP4VMEjp
ZAcGrHVWhhLrPsafZEd3iz6LHeMPYPYbbt/k/BHHgPxYAaNkMUTdtI9hL2u7bIT8PpsYHmUq4Y8o
78AYuQzfyvJJpBTZovlXPVsdTCmEMP5i4ilbmAAEzKbRKwgBuErYeFKWYKrQ1V/vYev98zf54SML
8w+CN3CZyVbhDWk+k+XTKjn1kqQEvkU2SFi2iI8HHykrcAhA2DjadbNGp+Ux4ZiUnD/y7tkG3WYh
7mW9FjOTCCypfLa2bR6/Oa/tzYh0DeiDPV8l2jduvdIzVGIEp3sSYpVDX+HMky/1QqOJUeakdZMg
BNOc8hAcJVfszZT1MRI1Y5y5vY1RG5NpP38/K10TGUtLkn32Lyxu2T0FZF9oKSmfM5ILL+GCxTTq
Fs9762Ta6l3fVped6kLK4pl9XNzVWKMDGZkODgKdHcEGAz9KX/YhBClXuCZ3cYL5PVNWffRhOboO
iM9Q2CyYiDxFJpoDL1c4/qQXM9orTb+G31r3721d7H0IjEQ6HjGWKyWPt5+DHvP9UmgwC3ylBGa+
KQ4mNAkumDsCRqZEsvbHpt+5GSXreUozlk3HAFNK1rbJSRob8c4cNzH4s5Xnk3SjL82D5x9BjdzO
Wn35KSs+MSIIUCb8jEoHyLC45qmjifyb+HmuWEjo3Yb1TGhD9OcUmD0gaU4d4hDMWCPuY7K3uYF9
lhWdKZselBwFWxLv3+3PaWMVP6DVCiHjPZDNL3zGi9nlJJXck79AkcmAzH3Q5b76qa6x4g0MPPSn
0wMK4Us6bwsW0rfdVsjr2YjIu6B8dpjli5VcCTsvXmx6YtTsD8MO4WnVmd/rTg23F1T8ZH8MWlsy
sxcwvkxjuUHPSLKOAUPAL/b4eUD2zb24P1jTXsm/YeCQoDSnbxvBDvR6t5pFjXKBcW7c7J/umx0N
AfDtVJjWOxyfnHLy5qhvreN0uzHHTJUVVX2MsA5Gi+RAa8Zq258jlQWRHoLrviseZRB9OFa0/+oW
VB1jUOl4XmMmyT85EBAUD4Y7GkX5A31i4GbbWW9+WcPbN1yYcjBYg3GN2omtcuWiJRHplsjS/6Pp
vLZU1ZYw/ESOIUa8JQcjZm8cRhRUkoj49PurXufs3nmtthWYc1b99YfLb5xslFqHjwuK1aRRiNay
IBAw7Ng2gMRy/patxFVid3RR8winQaRONKCDY/mvthASCfkpnDmwQf/2G9JMW97IwnD4BH/kJG3x
jYkMPcQFBESODAhpyc8crX7zSve5eHJRyz57pf8c716Fses6zCjoYjiQ2S8m1oQey09x1KiRHTrs
jvC4acGlulP8U7QG/cUfq2EfdFJCQ8O5Yb+1xmcgc6EY0DRo1X0MnFls2IoWx7bBq+OgQBO+ELvf
f1DXzvi87c+Gm9jCFpHtUbMhBvN58R8dQiN6GOtpAClvFC1IaegvMyQ/Gi5if7/V2rywh9Sto4we
RR7eRFaCDUxJqdMFy2GiTM/fZbSGS53vsrRhAPOTX8Zk8SWAjJSNcjsV0dfJphkBN8O3f9o8M04X
OxM4XQra1cd2ghlD8BcMiZ1MaaztenrB6X+Z69hhnJ/HK8HS5Bd6prhTjce5Dvc7tiINIsjArujc
BM1A6sSPQM/iOQgdnGUx8dRNqm1fGaaYvGllxoSntwioqGOTkq43NIeKTi6aR3CqKXKFeWJ5proh
sFUcUELjsSwK/Tpv8p9j/Dvaqz+Tj69p1xNCOQAgtsP0ao65PdjGQ0T3OzFR8FjGerPKYTk8Hrrh
3K3XMuNlnMfubb+X8Lch0du1tvzMyEXo6N2XrWaLBy6j3RwWUM2jtZVuTXh81MUMiPbWlG76pXn6
zZzPMPGevTAouXqZNa6g2CQAHK4Kyoov05OuFqtVhggPRkeqIj4km2JYt7S2mIZAuiPZ8xTuRDC2
FDMk+Tm1aOQZmhWGae61qqOb7xX962ndNd3gxgYHM4qHC3M5MvbIe1rD+qDquutma5PdOIRaRIFP
+4r7PVDADsgWNEIsu3/QP24CXz835lBfLmNr2dLSYGB36nXyW/ft5tfffq6w/rpMLMBQ2NRByKqN
wGWormzwgnyVuaa37BxBog8QDySEHKP6tardgr+pWd9IrDHPlbKnBwdmhoUFLNzSdF2eGNVZmtlH
294yHXcW0yOwJJuYPBPrLATrNdtXAJobpa79AillSdkcUHfsAmE7HGAAOl7O4xbSEp3aildC0cZY
Us87pGVmX0tcpWVcCu3AhXfv0sfizctz3McP1dQTxpv3KcwtD5WW7eBU4nEDvNRrOaFkD3yNGxgx
Rg36YPZYlRuAkO7DqB8QHyAt1s4QrWAnM5rqBILC+zX9QIeEehiarR4mV+0nas7hh74Ty/taU2D3
RITCu80Wsyh13N5lp3ryurt9VNCTLqnGXwItQBjK0GhmzpvYUGgib72JAjX34sz9NT3+7C87PfMV
ecXXamO2y8gRmnVo0ADGkPqKadyw0WUiO3v4ytf8zmr8gOBvP0x+Qgo8phiYIncwliis0uJGNbDD
5Unc1BvmpM/FzfmNal+Z8W4HSxZsd1dioQrov9pPUv768nuhtuALuijaerGBfcQnzE4ZTv1aBv3f
aJvVsMEyyu2UQALkQT0OP0gEIJ+YF42a60dJGOFEmYWgUD+sor+4DkKj4MF+jD9XMVmO3deq64mr
sOiJ7tOGzSPCxsLPhq8xFk6RzNKafhNmUhNjuqZz85rIoQZk2HddNbhPMARyCic0KNywA+o5H/tt
42O7vM8rJ8Wtp+nQu1k4Uo1i4wNVALeVv6/IXPJeGSAweRLrbShIjKahcw5vQYRXkqSuMpqlLhoq
dnTo2ok7wHpYEizSf8ZA0/70sVRDQqofVInsbVqD1g6B6TzlSF+y5xAlLWHRCOBnPbvp7UedGTvj
kALoodN3yiAchfDyNcIa3y4nb/thYk48f9nhhD5DJ2adwPoB5kOipNrrB66jRMa2JbPLap7CBYbI
kuAHQiozSiAxEG0Ws6UyYcQjG9ZRzgCMiTfso3MbPjdwF391DdXcm6+RmCo9vMTCF/lcQA7vaRGG
Vx+MutRTu9Zyev5NVwyxEVK2OwTLFHB1v+Za+lJgc2iGCuJtJNwjHCZ3PGUecYrsQXPJPWkqUAwY
FbFKS+y7cnP9JSYRm+dZcQJKyxGXuUijKSu+XENG3pDgbEDFJcDXngTH37jc5iD2HxYhHC9dToFa
09eU48KrpEaYAOWKa6PQuGUzlNjFEIwT58j2KLoiBeSBT7sU1ltOn1Wa+E3CvpALvh/0/p/VYMZ0
FgcnAkjMeNHb7B/wgIYYb+Pc1dVokKn60yNlOMe4AHOti+JoQdPFtM0mDNU7HB7O/aWPiwVa8eH4
cPjMcJ1ATjeIx5imoL5CNebj3v24UuVQ+zax3NZKsbiyXpfaIcCcE4kbFHnLLDPGnx5POdwBMxsz
iGKOtqUKYgBzm7fff3X+pc1ZiWOLDbzarak/WASQacQsg99xZwTIbD3nVbUKBUt1YFEinEbtD30/
MY8ZY6XPULG6pQ7wuOktz8o0Hd3MCp4HfriRjSCLPrEBRJbhtTeXuHhsX4tM7296nhRj6LO971Ac
SbFUqUU24okiQ1QtHVDRWc2YRkHR2d00JgkgxqaN7tVUBqA0nb6eILtAWTJS5kj9vGrWGWWkwX+t
+7W34wfifeT1h6IkeVvK5MYuw6Orrc4rTJD4EvuwivXUYURJSNHfMFXcrzBDMppIAhtUbSspkcSw
TL4EX5XcKyk0ZSobH1pefJD/yo3viaBc8YakJEQZSA8KEEuNTvEuC0S+tQWW6zFWtmXSTSFuRcPW
LLvWCDpr/TWUD9ubcVwHfYCW88/tAV/29JQ+BH1OkE5/w8cZ2x6yypimUro+aMcijHl2fxePedHA
ogHEgAsolf5BxPTQ54T8JLImkSlcQPo4lihqxZWBqp2GmNE7eTVr28KPQ+6rKIuq0cNYHPEXFV1K
acvXHS4Qf6Ht/t83MjTM3WgRLfIhV2QVH5TNG/HITZch7xuAFZM2JEwMIL7zkBGRxev9o17tt0jI
n0uOVvK7+W1xEL4MevcjSwKWF81gqwO2g501HxMrFggWIkHKxrftZ5giSkqtBvimNjQ1ihaqS+YH
YuZDAyUuHEI3GLCAhZP7uMGiYe5A2lOK3xhuKZfvx64DuXvCZiEnBpedLo0fDFjrc77zc0EhPQmL
FrwgRGFoUTYILMvo0o7NfCLFt8zlK7gdwuzY/QASwUXEU/xniRaLNhQnEiRmuGeJRZv0mbzuCrIQ
GyTeeGIiHVscPaQOtKESyFlBci/7axNQGTknKsz9GHksVtMDt3Y4kviSzTUV3zrK4xtmcg1WfbVm
b2dn75HyKWbkmQnuZXTslncfx4cOi05m22gQ6AwhwGNOA5+C/pykUcxlkmWyJG5kG82BFP95iyB1
ykxEa+uOiT7Iq4LuUIxb7n7J5efBBClg6VJ36INJsqqu4aE779ix9j61USz78pxvRmKlvvhBz0sL
HdX3WPIkB+abru7I1vz5ywlo43bAbv0LQsIGwJ26upLrCbMD9FKlg8uDbOWQW7rsxHWbqY4kCeyH
LdJygUz4P6KR+XY9SMi0JQROVS896ZsRJkVrEtMT9CudRRaZKBhhxt/t8m1QEt/tL95LMD/VBZl7
Gc/wewqHJUUIvcaYx6CmLSuGywbfBt8ainfuP45EwbAfvfSCIRNzk72PG0E3lD+bFY48OE/wT+XF
B24zc0MtN35T5/5lzA/ACE3QTiH9fcES2HiCNhcAg2WwGCBbYX2T14iL83vdaWBvtaeDY4wAxZ4k
2Rf45NMcgDzhUKba3NDGXFR1yC3Fh9uGVxet6BARQXW8F8tJnuRFo8+TqzBTVwxCm0MHYqUgQ3Tb
WCJTCQlFAMsixCUgISgQaiteRGOGEEOhuHdItcKgiVE+ywnuoj1142VwgYx6AoUKRC4KSfc0xR5W
4rkQJrTmp+n0kh9hUNiYqIiKiUpaBmUp7FvoZ39cOOgprkv0zVhW1qI9ZDQJvgyAxdPk+RuAemNj
jRbABn8cNB31BnNZsgISeIfKuOnatAb7SXOzBWHHhGc/oW+iB6I1HCzbI0QlTLAwUPquec4ZemXL
uwmOfMznOUHeIrqBNg//iRYcjQX0DEoTs00yn3LsrsudsC5gmrEr7AQDplTCcG7Eom7K+PmfwsIV
Nj1/uCjvXDYfzk+CeSAux7BYxNEGqNXcFTog8QrpMfuEAIqxMDKsBV78HWRBX7aL0e4oojShz4lQ
4XelgIA+sCY5bwk5pxATYMtcrxk94CEkirg20B1W4CQdPL9a1TWAMvAeZOfDdw+uL2nFDDC5gXso
XtAT0FkvZZsC2OD6WgozjdtCAcRrmrLF/9MhwqHBLPoirFxGaXpCLU2nVkDMFofr4VA+KL9XsCiX
uEN8U9ek067tD6U3+M1lKrzI0a7jffjYQN8CMi/AFoAgBdWnqSaUlNerptBhkWOpjE+lWDc9fV46
FflsunjNmsMhwN8pQKYCU9kIQF7ZcMFde8zMoFtWMJSHZtMQYtYUwkqrokBj3AUlG+L43X3JrJYX
USDS9jgVVA3nZH2LjEgMpRYB61sePHS6EzjoI+5WAFOczRojKWbm0DpR7LhTxUbxI9xT+MGC+Iik
UgqUvvV7I8uETTEBz2lzcjAdcnEvketdWlPYulw17h44F38fH7AZoEXEKiYHP2gaexbBcC2MKBm3
yKELPfRP9uVkMn1SDdaIZmt/ZmUQcORJg907Vg1Q76CoUBKYiK+QZ8H4gDNOv63PVF01Z3NHhHbr
aWO1PUR00tVCbH57k+LOrKoDNUdo7AwboailV6E24X07gpysACDwdguoiFuo6Ye2SHhomAadv46l
b5yvM8fDmF5rm58xPXeNJqsyzB6jcXGTTbUK6Cpxf9e2vozwMLjOZ87ZcZy5/nCWe77Re+AukevO
nDfaN+TViOnSTdjDDQ5pZcwFA5m+tm3IFds9scDrIbqsX1BtEcyc1hBsYfl/uJP9WQgShhMkj6PN
WmtDe1hHyBwpbPSLcBV4cnAgOYji5E9YKHKtUH8Auq3oA+Vx45S1PB2sBndjx9lD8b7qXrNDm964
jltiYOzdN4cfxIYhb1+yX3rrx+ymVZNQ3xYtLZ8e1Ysak0z2Murxd6Hs4WUsCrvGh0175aT7Ho9M
DvwODC3SC/DDAoyek9GBIiHA+l2eQvHkG1hQmzYxt2W1w+2zR5XbIOVbk9SQxMxxYhg/1+cSnsVz
rZpY0PqrDSzI7C+lDdYpRWVMAXvtQRLiO6hOcaDhIP5YUs1SiJRjSJx2gpSGHTOCssRPRY3YpVwS
LXfu3gNmDDbOsSxU3pY0I0IjFvrcKXdCLJRMOfSo2NmaACpNF7awmwqRJbQHGPgIRQLQVfjJBEMI
lZFTTJQfgpNIOc8GeJxg0Int5Z/6jzX9jyou4k+2a51qx2RfkcErlYA2pPYxtamoUhjrEi31hsnM
YgCmXFjHEaN3keQi6eGP/RxJjmmLSBQ5G11buo7g0OBLeCSDoiX8SlHACJ9Ung8M9hyQftXtVQQH
fNYJLpc8KdYtoyqO5nxZj4aeIbSmhZ6Qvtgyu+v6IkUe08HOUvTfLWTOPf3uKwZjgQBjQAdbUKta
5S7iTjsei9IE6blU8F5nVnv73YuGC4eQyIVSoI4eJU6tzBbZRvAmels9s2deIVRb2KqgNbAiD6th
aFLcIGYveGZB94IaSH8I+Ro6NrUsy5ZmmShm69Y3aujXOxa40bYhTL6uPw8eyDpjgQs1s01sZXX6
177Dt0MYW/IbhefV5+rCMsJKDrYNJwpFGSQLOQ5PsGs5RW/s/y+irDgHPMQpHqhUCuim8kRjSC1E
MW5AwLhnyqYrLBFI5EF4QVXA3ZH6lmdlQsH7N/90xfxepKcmrAPUXLyenJAcDEwrRN0UA9vDuFsH
PE6F1VhGV1KoXbal1W1cWXt4MF1zDVtrKJxevvtfPMWf5XfCXF0Ai9xM2OWuXBrIrm3a7LAlgV2S
3hm6pykT5c6UHYL5yBNaszTbLETGOTolzHQ9BfGAPxOc2MNR5QBmMcbmlhxgDC1D3fuz9utRWAg1
3U6pqemS1zy/VE4WnZLQzjjBXfci7DiRJ3dYHNCqLQ4Q6gIZ0C3cF3JUmnufJ3+LYMAT7HoO2Lk0
b4EQUfsQNWT7wr1eTm/B7/ky2daEpMcbZX/jwACLHmWjD24spriBCnlLmKvxCmMXH8OrjcV42uLN
BJD5UaeJnrrP2YtaKkigU+mX9ZeIi+kFCo8dQl5BbCs1ffNgSehvzX4e4lG292XL5xiRPDTQSesA
w0sOlC1HhuBat+ua802wVvE7hMhQGF1gi7Gpz67ns6OPOV9QRgzZNTmNhyfe/j+9A7RmWF+XzuI3
TsGLgJBlBXfeck1xVqNqJOIVRAaGsRxnFCQ8l6KHoSiiKNmQYWd0ZwB5Qi3jmUBNB54tqtApvjMO
WfBbRZIc3TZRNFOUK6AKLseEoRz/NiQxopBGzS9MgauYlFoMEi8ao9bfbGqLJIQqeIqsT1aLyR4F
GJ/zFJisIv0bFG3eS2uOVIHEp3m0ak3kzZ2mdAo4bBKca5JK57axiyaHFXYtdJHUZOmw5WFs1h6t
bUD1ta3PCFbdmujIbIBpisXY9FeqvvKNTTgeWZYm6kLOt6N4kMgyUc+XHw9QxxBHexj0Q/PgzB0w
ZLx7QcnuFEHwbLiU3A1uNhRwimGNx+efrkvU9l/zbuEURCk3ReWnUTmXLpjlfcGMeQivl81WdGUS
PmHdjl2TfR0WGC9hiyoTCE0vuzo1SHesntXeMLbz497o7tFlvJ10TRt1fvttyKFvBwEsjqktGrg/
jfriQeMrYiF5xWg9QA3MtQiHU1lELcIGhl9syp6YAIhZHizt04tpgVw8xW5O8EDkQ1FnnrqjvIu0
i1hzEmh8Wqy3kQ989W6CMJMP2XLgqdwx+Zye+ibd4xstKxw7tAvDO31ZNRT3Agx3+JBTIEFS6NtI
aOwQCk75DMSztqHzi69ynK6hpzWyeaMzoq97QLEhjO4+bZc0mx9CqTZddQtXP8MuKGod2i/n8dgw
XMlJwcp2H9X6fVb5i9AikY/XwUvRGYU7oYbNGsrRkapYNzgZ7Jv4KE2Zw3uWq9y2wWKPWuWSP0YY
6t3oUuDfgDl0bbWDAyHKCgC0aPpUQr3XMWrF3zMffY+fofS02dtgHHRSu8MpPpFDxhFb2v2HA+g3
+JkftEMyhuhsXmiZgSCrDaVeeF52hhh4pU7RcwXJTYB/9Qh0mXy7AtpRH19Z7PCx87pP3qrJfvXe
pV9dbSywHfq6NYxGbX5/sz5SZufLJqQsWhVM9J9wWue19r2AV6eXuUJ7on0RUnyscAIbsMDxq6IT
ufutvvVuYA3VLp04MUJw32GRGLMV/1nolVb8eLk9+0oQtqz7paG3unrJsB8/8I7dONzSOdq2OkI+
h3rl+XG4UUln/EpECqerHzwOubxd2IqpkAj3DXEYupH02oHuB/ei5ICDYkhBEbG51ETRWdGKgmMx
ASYRm5gfJjI9G4AR4GQy8AdHAuzSCCv0mw7n3igAzN/m7WZzEDM+r276Jh7v0DBAdcNTmnCpAc+U
OixKZ0pmCaXpcxgd1jE7z+7z9LsjOcoOT6PO7YjguBjpKGA8FlhG0tRmVVO7VgMrt9swEW7MKbgl
N+1KsgYWWYxIdQg+BUuE8V2ERg1TeZb4NmXhpKuw1B8tCh4HZuGbEX3QWzA0exj9xvBdsX+bv+aI
o66HJiGW8x62amN1gvys3n2xcQZxua1VcKnPPOKzwu4gNteJaVkYIqLZBGEyO9AO9GFPYd/PCife
a+OI1LSAYaxMMBrMFfZ6C3DDn0v9zGKx9pttNB5CYrlVRkySsP7hB56hTXEbcB6FetEvqHZyv0lG
LZsKlWxOh8BwKnsARzOgQlLNLmoxdIzpeCcnQIjurDFKuYao0ezOPeg23VxCf+z3qho2hyHPOYcW
B953drn0+xohXyIIuh3QeecGVRGzOESwuRPgpbU3anVc867JTotVvazNEua4CcMQlnFxupNMw7cu
nqu8MEtqdSZ0oy4udcC63/GHtrq8Jtc7r4htFqwOlz3k3J1me/3c7pn9thmLXKzvPvfEiHSC/lmi
2TrU35lBkAMl258b/b0LQINdG1Bve1iMR0+85H9vTxEznv4c9hjI+jkGmsJDLvFfzwkkowYNSuQ8
9ybaZ+xhc6fS/wI8stR+AdObjUV2t0pHDRoLhj3DzClC2GzteT4Yhd8JVMlaH0Vuf7L55kYft0xl
cSzG9Yrnmr6ILzCPn4RILIvlD3tRke20B06X7EYpQtowvoeFICV8hB2kfMCpHQwHYhnLUV/VqmX5
MF+iI6vHIdMYep7mteURnvvPqlB/rsDj9mZ//rOYCAzIYSxUnWX3GPZm5XXA2kIqhENE34/SiQI3
sm/EhQbxj5veMaurOlpF8Kp8fqyIPsQk6dvk+vXDYZ9eAgg7suoWbcZjEodupZql0AcbKC+5T79T
Eq/YbHHoDEU9GM3DysyWIU8YZvke45Ee6zlLh4iZUwPXsh/1a+UqQGBsSmj1MYeFiFxcvsgOO+Kk
yrdG8wfe/ssEz6M8MxVqKY5VEh2g7i6Vo8DvdCBgPt0J/wToblnYujJfuXFKJOowMkr6ybWCEFWd
/YSdWFUOIYfNIFv2f0Y7cYqKSKm04ncveSeRVWbLHNYVbw2DkiP0RujPTZwITcVhm6vj8b4zb8Jw
4aeSj8qG85z9WbUOvquUBcjnCM13ZuYDq46nSsfBVDMcDOtqlCfu+7WpmD10SVn7pg6dbo3EC4NM
Ek1UJgFlqH/ZmkqsrDIc/BzeD3gT06xy1BMfnS5jKwDMGKhjydgl1CFnt2Lz3QIVHTdVkyEUPw3l
5q/j8LELuTdNTKhQSEE1NJOukezusxIHodr+4dXbwy5Q1b7qDL8q+r3Uw/wuYrSRQgk3Ygp38Y3o
iY9HjEcv9nicMIlZUCtAu8Lxp2kBsq8YS3GwXUHM5dRT0mUBd8T/wJJKrT2mX3tjrqBlY/BlVAlU
Dzsvjfs8ohdHl9Ayb7OUM4J9iyzbwo8/01w1XzdA+YQHDuAdhjDsyNrm39udcTiPMOEuGSNXLy08
EXnPW6lJCXqr0wcz9ZIJQNHBaPGuMiX+ZvBQBqIk3ofT78/OiFMkHKlhPBtGbLwANGaRydFcxtuQ
bvKtx+TMsF8QE+HVzFk5yn+X97LiFDZ4n/ogsr9cTO77OGZOHuq5nbAqU4+UHgRNeCX6LS5orI27
+jj5WdmCWb7RXnHY9kywkYP6dtuw2l5GyhRET3lFPH1beh+Eef3YtRKHWfyT2DVxboRssH4Sr8zO
Y5fs+i93MBVbT2zq2TC1Yvpq6qX7vBsd5JXFdPm2O07OsdxGRl87HG0vXV+Ox3gcrAUonsp6Yo5F
RuJ9x1D3Y7rW7lfayGg+i8mTxdELHRwmYhoJIToydX0AlkK1Bz1E2nT3m2QtTyXAIQgIjbjs3W5f
I9EUmQKQB/OgKW1jZa0Zz4rGLslHv+v3Coh4vfVIjeclhxEH5oGM4ZQcteG6lZttxE1d+4NDhjhC
1R9SkWfe4wfU19V/I8qlNwhTbg+6evpxZ/dJ5SuZvt/cYFEP9KWqpQco0j87pcLOffrnvpDxmQa8
FRM3SCAXSf1iii06UgSn77sVMK2ylaAEQq9YqAy3bQiQj7nsYr5MBPCGhMwrGzMbD2tCwdsICwAB
z6VpdDtmxoDPiYNn8KCDhFoJDTV8mRwvxEsw22O04OyqwxMBIKwC68bkRTWSoMtgmkG92c5pmtrZ
SMmdbz2+P+Ybo4GXHwK2LjophoKNaY/GeQwGgOpsAR1QZJCoVjK3wQP+MehRAsGscdoPJrxqTgTO
h+QThwHhb9x8onHtWrEDckSbSpmunwa7t/nNNaoawSxeJAfRsgchIev/fCJ4+nCZpPcDTkMo6X6P
AeRhdDoqhC7+JWfXfhuXG26PQi58Rj5sYFGnTFvcyT9iAGhw4+kqiRfbna16jvUPFQ5DHbrZHIaC
CWW/0wB7RISKwRK/Br/QzyAt8Uw2OSUo9djdAGqesdFePyD9w92/VOqQYEG897XJ4kcdyzWxYWIm
VhBRoNLoYMb26ri3SX7kNGQzQAL4g5j2M8BiUn8KpYhVpnsC6EK9w0hDy3Yg7+SX7HlQeHiDfcUe
96Y6RNe4fDOzsjqHo9ojhU7fd409VMi2xqyjdaGXUxwQioAyY6HcQL10K8NhWf9MvlTCoH1MlhUc
RUGc2D/nND+cY7QdMufPS3OwRzlQk6QGRZYURT7xTJxES7uZMbMpCNBaojWSCZ973O0GpY6LJbXv
ihJgs6ltktLijzWYXrGJPRul99TIPsLGT4Tl/TVXiG9lt+fjzvmJpHduuSKg+QTFTH+MDi6qm/BD
j5XITZnu20i67M2PcHJtc4epjGifX5r08ehEXukfR9FUHqkMNWGlX8WJu8tb1Oa0NvMSA1CtxcYz
/LLfaJ+bU68jAD3r3sN0GOD6cZnRxAcRZgN3I/Hhat7Xg/PDZg/F+3b2HnWACNkkbhDjtZvZO1J4
4WrLXjLyEWEjBaCegRZR4pcHYd/pMzvJvb7q1WxeGucmNj5fs8OYQisp52fvaQO+wBjrS1titsg6
f9hEhMebEhuJ9wgrYPgbjq/COHhA/b0Hux10k4pbOcApxs8KLVbc59s6Fi3EGR9iiNpGHwMamnTa
bT1P0Tvuj63WKBs/MYgbs7bfT8AqJR6Wh2d27vQ3t2llPvpwmwqzAKSHsmvuVX03OL0G9qdwSyRo
sJcA1qfpx07eVkI4ZEsLiZaADhgFrRjr+X0ZfJiY++kE5FRXhsWBWvU9bLNI/gxiiXcq/NdITBKy
K3Jsh854ExPYJybThvKz3k+rsRm0sPLXn0H6s253I+cm/azOVaXSu+sx8o/f8BkMgK4pMqNz71qv
VIJWkFqeY9gQcK7ZtR7n9uYx5Tf0MKUGCRx3vISYcaygm+4dM53pBz9PMHSBX8WZcifWn6qX4Myg
evuWV61SF0tW6M4YrjO+53L07MGpUzOU3NvU4YzkAXJxEMVPfJzANj1FwAmQHp6HN9QGdKeQong3
K6Uw4wOP6k1XZxE5kVYDClnudmbJtaYsVbTPKcu1/RIWqT+7zmkGgFiNFHF4wHMXNJoWSANzPZ6J
GeeSPtujaaIOArIqybgTp2eeOxtjlXlieHOWNcc8PYAUK06I79r2pV8JXlQtLgbqqGV55H/Qz4k7
kek545rIPkzsGNLAfsI4apcpGvzCBDJM09Wd2QzejnaOReDyNaIt11S1W5T66FdnPKX4KbszZ758
mUtiHr05XK2WtfXG+K8QuKBd/dnIF742o/+2gdueA0wJwV1boYYonV7Qh912nslHgVVD2AQeojhU
86QnqHb7Ygx6hh1PabUThlviYGHNdaoIlbxPbt5bN2UCBRmXtdc1wnXit4LO+Dyb64lVTZSRaqW8
kyX42Mzw/dHO4mC5YUj8PSOe5KQTzQryamOjLpU54ZlLMZmFvc1IxhgZvCj35cHfuP5QgmZQK3wH
JgOowI7vqlmtBvz9je9EuuPo86UOd/Stz/dvjdJFx4IALF7A83jY3Q12Hyg+aDNlHikTSW/OtHM1
2/DyZrgSopA6iohLIS1+voEyIvHz98N9fIdM8WJDga5Hdas9yJPA7NyvTK5jw2lrMDO0TcU4Gl2g
ybtLkA9IENrzUBMM6Mzgh/A4EsDJ5Gjwdg1j4Pg+NNc5I8lg+YbQCEjuL2WPvPq+QTmAs1aMmUBL
ZsV71inUcROiWBY8HRSTiacseoxBRAgWsQJUnPXJOLNK/C13MnSiujHgJFTiCa1gEZyM27C35M6T
5kaqfXEFmmP7ob00hLLOO5dVhnCi59EEEV41YAutru1NCylNNCV6QGT3iSeumfJu9t6ARvDvI4Nx
P5cL2OdsdHP8psQeJNNQjs7iGQUQDRfngXjb3GX8fVy0DUoSQfwXDLGpMRbCtkYDcpTg4oCc91aL
ER2cpDsV5Y34JaQeKBx3mFmjMrQsZhedKYd+gG+1zPLgEoIWQE5socoDYRyYdyZNpIfJHAu7SUJG
6ap6XRxLOO3PH6EeieWIgPgC7cemvMbz8mdqhchVgNbfTLEHyxz3FnzkeXIAcmW6BnhjAH2J7VOC
yQdme70pLpsdm+IGvgsxJcBeNEA9bGp08Q2xX7n9Qv+qkqxBrdJeixnOBXElFQRoD7GBz1H7r+fK
KpPyZY/T/M2hexwwYYe4C9vqREQ4jtV6ZzVA/cXosBqJ6mXyYHZ/4FYQd3vqXL/G89CY194b0jDF
q9Xpy5SrMPe7rsjvWVGy/IWXJtIKbrmEAsHxOHF84KLFeA13Cx6dFCLXjpuFDwA8MTJl3M9m0+So
b3FSAty5GCe83PuBR4mJ+IIbKpSrPv77TDCvCGZ+eDUzFnbpdq1oKrp3njJZD2LrcISwEGrTJPFT
xNKqgy6QI8hSOKpwzwBcZ69/M8wTesA9KJ9ER73PD0SAozs+N+axYzKix/QnHsHTgetib+MbAyky
tsQoeBeiHoI3IFUvShc8ABloT7975A+FzIFAAhkYOSHT7s8x5NaLkRZkZIbA6gqXaejCiZ+DqkHG
oIBPqegxbuexe1m3zSLhslDqUf3TaUb00pKhgcJloh6Ej5DsFsdbRJX54t6GZu4j1pfBauaisLa2
dh/vIqj771Xf5lewYlgeF3DqgguYoAhQcFNC+gcO8ddkIeAKGpQItAzP5U8DNpBZTR+6DWFaMJcC
WDPb0JSMbUVrXt4pKvN8UlPyU1UAFXHRMbeG1LMgCC/YO+Cd/VpPQXBvUPzHAdIc8UGHZSKzXU8Z
jfVaULuWVT6t8X2KNBbXEqat2gOn+LYOM/6ZbzKj+lopr6N4gP/IZVeSQ5cn3kCYYMUWfU5pNKPl
nRV66u9NoNzWnIXTB4yUxThQDj/2hLv1ZJQPwvjHAIHRZbNeWh/3zkwVPJrok+cSsx5mxPGyimyE
I71Kb9CJVbM9bdhbRIQ3IB1If+0DSwtF9G0LlTL2H30PiOKH9waV1bGPO5yAL0XXKOw3DQEr18xG
VeW21wkQwf9HAQQ6AtuIJf1T7O4jFHTsV03wdqfZ0SYUtS/86/gXltuRV7CfKlvGAwyLwtnZqXCz
NHqyR+m1KJp2UaUlFO14zk+eL+8Y9vVj71B/jd7q64pRebX8AETkNmAUhBbyFUb7BRnS7CYEabEI
WNw4NtqEdLs8tLU+TSG/oo77qhbNKaTHfZ9Ugq9T1UT6vF4aXvjKESu4yFdS74MrKA2FSPHIm0If
X8ib6VvR9ns3eGdMK3k8vSZpMz9IWe+PhVycDy0MClnJ5WFXCisqqBrigMSfX76kFRATTSBIiudQ
P37Px2z2cyBuMtXDMOk7e2sSgczAtir195Xk6Nrq3/TehAlHrtgJIpQVga7B+6Bcm29v22SOWGzI
cg0g/cGxgxbaZwzNPnM+NeHjzwSPf/30KrSTLnwTBZvnYqPQcSNiWIdUeJ5MqAildt4zmloSE28U
08b8EQK5PHSCLvqJNc+/OuRFK2/SxcWUsn0fzlE6abYkWQaRDp8Ggyq4a/iK7rUw1WDT+3vAHm38
PmQtQ9Wih1N0mOzdOaOp2JQLRdURlqHrh2u0FF8LJR5CD6M6zn+x3dR4J9nkPUuwaQ4pAx9mmRrz
F4MARAOR0fQ7Dr3VyDsAUewbo72WUxto4batN6C3fzEAbn60wwcPIEaxK4RiD63J/jpLG+a2k2iH
ephr9fxpkLnxms0bzGTIYNFvI5RQUONyhjWQVM63Dv2L3gx6yx7TA1s1b8uSVDsjOfq+NH5ktjKK
1r4nUjagVd/xf0ApSFFDj0g+SKmYCssT/jgxO3p66axxp/oyWyqoD0krpUzJM6sofXCxddb3KLbm
XOIn12c+fwpsFE5meWI5TucY08BxHXqZ2Vm/R4mioeyIrcH2hgAPhk/3EsPA3DDhhjurYQy772vX
x26+7NDncx/8ea5fb7PQojucXx/LuwXKd40nNWo9bZ6OWv6c5QrBhA5Zazy8H7SFK2z9KLPi043p
R6o/yXwzQFEBkb1w3vS/lMrktTr7TTWsDZQny/skWhZ+Y4haglijXM8js31ukfkDOkUOXNuog2r2
Lc2sBp13+b9VrkfDVcHItw4yYS5ZOTk8vWVhZisSfuzCue0GW3asMZHS88eudm4zgrjZ3rk4Oy5g
ukus7yibP1v6y7tjQTJLiA97+E84Rsyy6VhDnSsav6zPiya5NeyTgLXFWaWtvQbyiNwhVtvspsTz
QELxDuGZTc99Gs/5D5UZ98crJj3nlmvlTWtzclwqF9GJt2yvIi1TacJpaFvHGsbyfyyd2dKi2BKF
n4gIBSdumScVEccbQv2dQBxARX3682X1ieqOqq6qdgD23pkr1yCJzgqR77whAjeCr019rtlf5r0b
5WFujHfPYV3wfsVfNfpGfR7N+flsgcF1SkcP9KCOBwwdNncgPIibmXtiQECl+ne9WvrDVK1XysrL
5OfeyS7f/C37zKs/zI5qvfl1bd3waPm7U4EQCHu1mvQVlysdIsLPYVGUcbsHr+0L+UL+AwXcNeGZ
OQHxjfpX0udplNSovXkA3d+NUrM05g7xN9IPdcoiO4UlqKX5AttFtdYJG4W3NnqqXZJjbzdjBbRo
xiPa3hxBIecf3WzSizdwMrFIbtt3eKEccUaRG79Nz3mdrQt5YtYAYxdmqt6VxHCGtdOzM2BwzTaF
2u5pEvGVs+3gDgjQy2h2ioBiUW+7cSNzqNeiGOtQ+Brj04hMH9D7okf3SVaMj5rNCulg5IWDy4Y7
fX56LcRIGzas64/S0H4oGxXLXqN5P4ym9tSBr/WWqmZmHYQtR3wOq8llNKCDM57YACLJ0//dvi+s
Oo70Cs//zwFH8Al7njJp8Mk78NLdh9k7WfBNEn0++tFAQvoAXv1PrL5pYzlgvNcahCyrblweN8pI
oz/ntsBISSA9OKdwU/41AKSrk9f8zaDzoXhphVyLyZP7dLUUPP9l/2S/cYiq8gfkhn/DLqcGtnFs
+v6dbhrB1l/lxT3IzpCoNBQLTDXr5Y7cYn4wyhuSQvAyanr7Qwf9F7CKCBDfjaW2rePJ7v68U8/4
/ca6Euu3fckqVAP20dfFWWW4Mh6Tl2Pf513EKZUT1U2ow2LDIMhWC9IQWhXDBdSMvXHDZkpc9W94
7Vvnk8WglD9wF0c8QxTmxIVmRt+OfS0CfUi2YCRypGf4DBPKEgwEyHn+JGgClTmrFCslcisZ8Anv
kY7jJfQuuA3723KB6PeImOkF7/XaDZ9G9bUAzxl97v/L2sFEAeoIXRNEK9i60flvpAEhGCrezxxx
kC+gat0s6PhHQG8g4oOmetg6U5MfAQWha+960UJzB7iUcMT8rbRghXHbDk5J2UDPi48w0jKPyy5s
tsG0HQiPVB1D4ICLrYptvnK3eysKyi98E8hTxFPin/7+RPt8C6J/d/PMlC8JhCdk5BBTsY8BZE6Z
nf3xMUiSA1B9ibPCeRgz8tmhD0dilw3c75Lb2FriRjXGHNKDx2inOhBFv/ap/DiWaQ27i5ThEp2i
OF7ykR89z4Voh6JL/Trwy2VK8DvYN55Xoc734bfTXzL8HATd5buyrqolynXJThkgi8e3aHZ8gWUc
G+vTNubWkG4SqAXLA2iZPavGnqAkKOUY3kYVSeiohZSH3/x8pccxXXnMo5+VV1TbCze06vv81q8/
O3YE458gMKKXB0Kk5J1c2+wSE4yL5A+fljJ9NNBB70dXE9D0yos8zFZmcyS6TQu4473D9YaG6ms/
2m7HbWsmfBTO5sdvKGe1cvkHgYHpA5lN1UlDbIWPD4o/7Na2ynqc1hgkgeCD8gwQpqYqiVWjk8+6
OpmPQ6cEnVBAhhmh2+0vwWsOCBlsigx5U3EFtcj/ypGmBNjutgES3hTqmJW1qBMGDNuV5ScVEAEJ
GB+eiXppLAHzaOoSIRX+nPB1MoePOftl1/7y4+doy9cBCwOyQJjnfxGmdA7AgFU1WfcOj5Y3ILHN
ykp73Wr52TO6ZdPqnCgY0r+SQbE4Qu9DE1OjkjdbUPAKr4snjJFV0eNkzomI06Pz9jhwdJ5bRtWM
gK3T277i0WA++qjfrF/cVc069/SnGWJYsH5HzrYfCrH2NH1v71TL7MLwUAvYaDGCEfJZO/r+0VCj
iLqwl+rnyVPHhKxcXnENpYFrH+6ZXWVCl7HVj/PLvQ6Hae7fH7v7z69J06LfKPPoOn99nct3rV//
2CBKNWIDOeV+G5mznc8BnLTB9HMNH9zqysvro/3+in/aD+M5/mdSCNlSCgq2H8rKJvy0kUn9ZO5x
VZhvFkH3673r5KweTl9bRYmbB49mmoObZBALdVHif7pMSV0oHe3JrQ7eudd0t+3mxT4zK5rpWVkr
CJgHeI5xUy72LwPq0cxbr4CsdlSc0weFLK/wJhS+Ms/H5Pbw+1U0KCGat43ToexuB/3xr/xraVbV
SovXpGq5PZJJy/ij+l+YDJfN72Nf3jjfDIatErS+TaHw8ErFvb381rRT/5MxlxABWhg7PIfdjmpW
6vhHVlmvh8qamjDu1mDp+fb+RiosYPhIxTBF8d2f6reIOq1XNz25Ksud0ppl0anjfiEaXoNnh45N
Ntl6dNPpkqnMKKSw7Ric5m2W2xUpxKPEi+m8K4ptpY3zz671Qcb09tqd9RuX9pfzKYYIjJ634NMZ
HocDJFinXfeb3N5plePwIlOr+uO2n4zKTuOzfngTSZiX/qUY9qwGeMl8nN3ufXpUfA1SuamDX++6
6wVzMzAtUGgApzhPap9yZ9alKP6aAQPgQ+GoTyhGHtk/t0W3MTTF+0LqelkHJiFPs8fI5IT5wAVy
6JrK7lWY04/q1MS1WtX+Rx/wMYPcPmTSWTAG/sxmA5QWEkTItNPIbPxuJq2vSc52XXi9L6mjPHTT
+xepuHfKox7kHr816SAoDCCqNOaVWrrIJxm8lBZDfbWLj5/zuAWtvvETOWbvaxUgVQQF2x/FV4FV
LtTL16ifSlncdmo2sxW5frs+v3VpjMlEX02sAXtaDXbaGqFITohU5AZB4ELW+Xfa08G4ArfzfBxb
WCo43ezvo/AnTN/NAf05PKdEizW/NerZXf9lNG279t6kLsANMbOEURGvTpqhy3KOGdXMKqgn2xMG
E+DS7kQz5p1JY9YBe0SYjYTuS3aK2BRjZ+FNdH/Sty5DDsWP6ZF5Oc2hUQBc4TxdTp53udZUcMiB
YG+IdLyzuJvdwhqo9mscTJ+MHC3EFbObs0EueCFYwIVDIVQGmi7eqr0/TC/u5I8RXG0vO32r7DPk
x9by7I0BEer9GBi3vNltvHBMnTA3YNv+7mnpbQYG5pGznlzHE5Mn/Rs3Z78wPjjrNLRzJ/vfjMHS
//I3OsM6mH9BYwhng+qFLm5ErOdfC90imHVt5nnY5dQlWzLj4O7PX31a1w6UC7+jW/hbFLBI+lGP
o+1NeaZB0uSZGx4hWrQBdcIpnQs7KJL4aRPip4HPt6XhqJyPaBkXx7sd8oz278bktZgepgiivXdj
ylMNz1VaPd3PyG4sKJHaiNyfjYmWRV20uEhnp8+VN2FiXZiiHEreiQ9M8UwP9KK/7zhBk24GYtYW
aLZJrX1o57wePSmwecfRzKCrm7lNN8x8pQlZFmbX3FAUl77izoDZYZbQzrKLMaIgC/M6LOkfrxK/
S2gprW8dgOOLZPScAHqefGYgzDRJP3utO/YZpcY5OY++wcdZ1yPFoevDK7+kXe2aBLDEEkGLiwcO
CaOHMzsoMc0q7eHtYs1r2KhcHUqX2jxPnzcWvBuMipiS5Rvl3nsE0y6ctrZcOXl08yHdb77nYSzD
EL3mGn2nkdaY9nTs8Xp59YfaeMmdOpkh1QasTWsNs+sML+rtEYce91ESI6xn4J/eyRpK+ztQXsoA
1uX8aWEpdY+uKRZgT8tSme1zYjLTUlbiF8qMPsn+eADTHUzC45+6PPotP992saa7AEhs7CkjH3w6
7vbfBNLKyVb8x9MQ5wV2KXpQSCt24YtFnk4AnrWARBwEF/sA7oHHC6uN49qFrV5S8f7LBsN7dAe6
/qO27RPtsJkyY7Ve29P+MjwAOpgfdxREgvSIJooFaAWCv3wN9WcpDY9hj9xzakxOXqgoqNOEjU96
6j0et4aYW2GG0UHE03LFCUMZvsHz1wUahd7R3QSt9GvUhQytLu5fT/YXu8fF2F6Hgh/xWN29aWvB
n+49IBZ+IbvYZ8wKnHZ3+OdqKHdacHipy2SE3udJvDnFUp7Xki55le1Euomp7dtsxGHvYxQQBGf1
icy9HgiiCdIrod3/mCaS5OHKQ0QvghYt8Z2O7dM+MNb45zr9i8YYA1Bfg+PZbhl1cIYBfqeGRsPC
+J3KC8Q/Wp+9HJ++BhAdiheIHuDTwNBBeYx9dxQ/v5aMP3jIpKTGcixR0ZCsIO0yJAF8pxqCmZuR
+SRWKovu5CejMiM1GIgQoLfPAYppax2q/LGO9As9KAaf/yDTHyg1rSqqgcF0BXI8OprNX4CrxzEF
dBaj7w/yDdXZBMflzO7TEMcVQUPhjUErj8gRTOiBr9DOEGHpWlDVwQPvdE0GR82MeQjl2xnJte7B
gChtvh1RnIJjJvEg6ljqFFiQq93RDbhGtEYLJJpHcyYd6Am5G3IBO34HBD/d3Hqf6IBFhKgkuLF8
2ABAk2lQEdxgQWe3Qwh+C4B9txvCEiKNShydMXGHc488TshAuFUzPflap16grnS8WnCwGdIzIvDo
WAPiIMCmD0dxemocwGeDyzgYQ1Caqzz2iHk7zi2tUVuKcTqlSZBjQiM8exG1YL8LG99Y4KE/jQbj
X7BD+EMODcfOTvS8zHV/yHcfS33YOAPduGze9iLmrv3RQ8PkjwlBpB27hgUNHTDerg+rqpz1Vrkj
egug5tBHWeIqw844Fo+4mHXlHONgdpoo8d2s4+5sY+PF8U808ViecZyBn4NERGIEJDCs7aFFY+hN
Y1pCc8BIG5mXKAkGtF6MKLC679OWdu34u9vt5XkRs/2+Ga2OsY7xCSkgi4WES+Bm0yXglQuqMNDJ
x+0thBMr2e8gBGvAAr8ki1AwpWN0NShXkYbGu1hyns52QlIO0gFxdC/Mbxx33c9BfFxQyKAED+uw
n8IdQYQZjIiCkZcTLDlHws+0OpOZDEb2okNaoWZBj4ND1dOjZQXrBnznSlWsnHEHjDfZfxGy4O97
jHFCwlkGZiZY3dEscXDBDsrAE6QVfUA0FdIRgH5ucY8HuaJgM7ypav0A23D3nMl4FxkNz+QleI2n
0ImCxm/G9bQagthxyvMQzpQY1A64LGjCu3tz7hy9Le8zA+h0js4puLp3mkXjui+mORqYmzUascWS
WNSluryLpGSFRZen+Njj2LMNllNvNm6x80S7yxY4wAZVUhnOxIZr8ZesBHABvMCc0gdQYtX2xf1+
cx11oVjYXXcFgmTOCitfn4xglDMsB5O58GSBCozcRFY7u7nR/wE1tU3M+nacf+0hX5KOgn2Wknds
27OBZ9aRGK/QCNv2ZYM4LJ/fD5T0PNVXL14sePTHbxtypd3lXrFw5VtYDw5NeDlpk2KBNJQLWPFu
LYevRVSHfJUN4BOkSnggMO25yWiQkZowSkbmkrYZdtaMG5kliuMDyxTveuTsNmmh7g77Wl8LaNWM
J7yAy/zr1BFXgzNMdbLxk+g3if2io9Kw6m8jwhUPCJAhljSYF5CnZrOOX/800yiaO+EdlO/wNf44
Q8wefkAvI4SZwajCog7lGvLheRSrjVyJf0kjsSTgxLiPEXsXx4vIDJ7rgNEwzK9gQYt9wUbpRPxh
esO3tvSRB3A+wBuVKV3997XAOyQ5j34VdyF01kjuzuQ/vvAEQopvQH7lTYVI9TU2sy9zGZOmE7kI
1+29ObPs0f2+hwLJkcYGCGBUWASpi/Ip8oYLWaHU1z5ZAMGMyU0P96netsdYcZhNYfa/zGx31v3L
LWTTyhdls1Au1juzXRVrK8KIird9y4m96us8gUWE+k8UUYVIaR77O1kHNvPMTKKO9uweMchOTewp
7IZPnXAG9rBmOqNFx1RVZg3XSY+P23FYzBuC3yS2tPV1+ljEON1JXQc0iQArutUQPpaZWmYeG++5
Vf7RLbO/BxpT1gusgEJkX/fDF8zpdAlamIW+wI/0IlgNpgukF+yY0B8bnIS1VtDBsksIj2/k2bTE
7fU5t2XnH90+7hUUjH1V37giVpTPCiUc7JNN5WdzS1Y3/i39gdFiHqoQSX7Dr5DUNii0HWKf/GKS
ph17mAPyL8sartq48HzGxznhhDfzvShhi2EV2h7t6qXNLQXTZBIFfEtrAeqP/1maPd1cBa570vjH
7SRGUPkYpt1wq276TjbXvO3xawGnmQX2caHkkreRG36SDyFxPfsZuPl8sXqjMtdLBq/GhY47vT/4
fsn1GkY8Kr3xdWNzjkPdmV7Nxmiv5gS365/4xxyAk4UZzay++dkdujzCWdjSDHPQ71pF4+juA6Vl
OYPHP/2wbsLzGlJH+0aq8fsZZlhpsHdjLHuGUYIxMgHSLE0C6UpolCLWAcHrzSF+veY/MqXP87py
Lmr0ru23BUkW4cUS8o+Czuqf02h/2dcFlUIsoQdlyz1hAMO8FAfD4/RQDafmdzobUFEQI1O17I87
pU1gNhb+phBRST7uV97LLlr+C0dARNwDRL9Plcoaz9zb4Yq3Z903LjenNzrN9IamAWA7tzEbnHHd
NBPEqOFhoAE0p0drQqMpvLDPbnlVjQEMZqNT+FnLp1YsQcvK0U8kornfmPPKudnUE8i1nHrR7tsn
bdG1ALDm2R6e1bjbn32ebgiTxzhxrhzoqZ0vVQNMKFrdganjIwty2BV71c/yN/D7efS2wPvyijDq
eo4fM0QdeJ2S2b7uwvYCq9hneAnAYKNTpnPvgn5k5j8qG62FhuubxVTTC7SPLDtF2GtM88ZHR7Em
5Xb+XC1V9rng1PcGaNuxwANXlRSl9fY9TtMzPsU2MSD/yKq1WSFSEcciSAWghV+a/y9OxG1fj/4G
Iz3lffFhbTCl6Y+VsXqPRa6NLSttieqCoX5NYMCWSafyOMzpfTtDoIIHUPoKL//C/rXDc3d4GlaU
XN2gb30pPsI7LpzAVD51a21rxGHU9vXodl9tZGv07Xx0yScvNqcUNRm8prdVjoQ+CN5ZJJ8IOosW
wfpAk0zcUngZoztZ3xr/gWic/LXS9Ck8j/DteVaHTXLbQbeOCq86W3VC+gv7xzsgexEPfWpT8Kfz
5PrwcoRGdH/YSrSpXHEjEBuYFiwtHVZXL9AgPWb/0sol2Lxj8ujzd0Uc40BbGH6Yu7Th2vcRLwmp
pMaJP2UKD0yAhMEBjHQri+Fz9DIY8OJsAnHxb9KER5iwQB6V84+9xVOHfwp+Mx37hshYqpvpa/aG
HT3UFmIg9dsSVodEA1qM0WMaAWEDMIsvfLSZ+Qub9YHfMNtSiA42w2PwCTFlT0WdkJnT8sVUhOEA
560wabhXtr//YAjychDHYxOqEwLHSvE5pCSwORtn09+Xc45ZA0fK+k4fP3oPKBP6KkddbbVI/WQ4
UPpFCvBA73D+0/n75mijYHgH1MsBd5RCabNhUhS/qOx8Av3Q0GXTxZOq8MOlEllPbvFdE910F5yr
yNC7rhYs4kVyBLs2vqByu+XLZkW+I6sPqo2Z7iFff42jMwl5FEXoRFF4RmTWgv1xMuFUEA3+HJ9I
gkJ1yI2v/PfA+0UKKUo9c0udwd6D+VTlY0rAXAE400/F/pZtwFXX4ObowSUrt7A7cKtgWmFeS6gI
13vNIb5i4LaAAkInghyKG8JRQR6h9FZx3MedniMsQ4T/oL3W1yIlLpdi+MD+w57EAOY6rvEH06KE
JO0NJwSnO9NckKsQpikVVEYJtiIsKzNrjBS92QY7j8JXaS1GUKGdR8RYEC8aFiJzCZxV6HMZgRip
VPj84BmXyRKRcziOM7e2XjPpKjTvwhdq3I55TfMYQQmWC43Zj26YrgmnVsVOCeQvV3Fe6+4ufs+9
+DJdOJLJxtWK2rtifvH545pNPMp4HdWuprX4krPDI+pNM96tbd0CjrZA2V1iCV+5ski0UBWaT+5A
CeJKrTRSrs+FQdp6vReXHUWyCbCwW14zaIcM0iJJAPr3iOgJCxW7A659DDHL2xNiJ5EgR8I322sR
blMQrlYowjH5FTc2Bil8HNmOX/bn/yvvYeP2EYLHgJxWju6d3PbdsP7t2WekFHCWvD7gGQRzow7u
1iPsJe3VwGTn93p2Zl7R9rei2ew6EY3Ol06hMbw/uHqsbUh5uiO2R0KjgxlIqMJtfo8kCljhiOyt
7tsugzG4in0zEVsR3DjEvx1mIi7h+mgAuIBxFdJbPBQDbVQQs9VeaJC+0i2cOlLzSmzEqqkQnX5b
bqJ14u8pSVoEHyPBGUSglba1Hf88mJiMNXcvHGB+7u4IcsDlOPJmcr5IPjGZ1tv2FjWiBA/oOERI
jwC3Hfu3tI9eQmidjhzZuBu1+X9ll4AkinkrOwelFIoYMZhDkELMw5CBzVAChZjmD49kp0Fw855T
/KAe9nWqeX3SWfYVbncD3Hg4ZiBa72XDhD9Igte/zNutLLByfQ78/e7HxfmX/zbrj0g5D/g8UM5N
5A6ooyDq7dW/5NaBmWMm1TYph37a9frhmPkmkMfDZfHnBv5s/l6FGkSDOohxdiJknP4x0oOYkk4s
tQlE8LavpOarEJV5IadSvHzR6st/A6hScUIYHfodzTjvEyKgdoY9nQIOszgH22I5G3UPdKVgGV8x
1TdWirta4ArNGE7sQxgy+pdnZsTAGzi9Ei5wPw61kuJzQHYNO0fULLEEMbQAxtUPc2a4FYVqPTG+
lF2lSCEHXJIypbkBdhRP1jIFDLV+Nl7IcYuegWG/OQrg0gRV8hmV1nWC1TE9NK7oc8FmT5ML3qV5
B4mdAWqqpCac9d8c5d7bpAsdjIUDbgCiuAY5oxvEBN7Nuo2lh23nVjeuvcd2QA1uXdbv5DG9u9Or
jdRspnqtxZXZc9IbaXG5UM6ueDyiz8WvspfUwqzGFwZWGjJltH2o01/ea3Eet7xq+PWeJiIxGgbc
FNg6RFePT60W4BiC46yVn03OC5BJ1VON1/gBHeazJubFLZZPd+DReDsPDmoDV9SpurjPvGY8ey1y
fIPrkHbtZ9JVIkuxNBP/WDHfeI6gFeE8qxqbjgPNd2mPEMdRAFs0owEw84WmqliqHsZQ7BvYXsAq
Mdl2YmAgLLQxa2qbOyPhqbjtCcwknvXjybO43YoTUD3qsafyNOGzdXT32B8g1NxTIENExQsRBFh8
zG4saBRLNS6KvVgCC5CJ5MZli0uQQYhZ9kegIaZ8f8dhLtQ9cd758NzeWwTAAFV98L/wlRFqWg/0
ipVNZp1xAlAjOZSmWcT2Ui5wLl3G9ynL9R5vxRBNBuT/UmopGnDYEsBQMsmOuLkh1rXYE2JuPSFr
Y2mSwcDUNI4bp+VcIOOkP3vTwP8ANGP6dQoz2hiALJzM8MjBf+ULyI8VL56otg1KCFPP0uyWQ59K
e0wNC5SYgd/kHGKofOLp97//gBXgDcJZQJZB2pq9UE3BK8ekL387lWRXZfS63meLJs/U/lF//0v3
ZVoH0YSWfEE8bokyTlzUcTuYdcanDZgcH7HnMHC92Cpd8COtU/y1V4vLHF8tcIE3Wxx+hZLULD4j
x70aK7LJQqokl1CQ6ijaw+Bg8iyz+4aCHW35cfrXT/m5vwoRSAyp0YeSNiKlwemvSweJd3vKffig
Vbuwm1AF4tVz59e3dRvuT/qadw5Fgr5PuYir6zF5W/W83KDoHB9HOUQbct9aIHgcFeKBKqP6J28i
tp/R25HphrzXR7omdOEq5/WWRvTf+X0ytsT2bF+g5xKn/EtF1STWm4+gR626luGHqHM+0boXSLn/
72xeX9N7qiACQgkWZAGAbT/EsZM5u4qCpzXnAq76zrYbguDVCdW8MOM6wVkEDdRSnAA0vKTAJq57
FowfTSInhdBMOjkuMdUC+NtmwHAxO1N8IK5e5oiZJPYuHOGM4sS6GNwIlhKgnUe0I2xWYE6YBTLI
wdVjxWiZUuzDEYqCQZWC715Zb7IXWvidjMRkVkxle7M5dnOtAxf1tmE0Kkc85eF4i0OD80pebjNs
hnJnwNJ+bGHmFdKEeb8FWFeeFkSgtTCd6Yg0FvT2asyqIGjbIzzuujZICN/V2jcN3FiYn+nRfRPF
oY16q4oV0kF+yyHR6Vgt/kGvofiwvcBXX04vtx+QRRWXRSxTgBJ9uBzV1CHW/o5WNeknb7DqBxzu
/nacYK0h4wH0pWMfq79qAfGbLondBSY2daBEHxyDtN9CmbnYax0iutW/Xs+W0AdAVPwmBFN7ltYr
wrjTeDPIegq6xiU0IZTZ5W4G5Q/qnVZSEzrFzxn1kJ7BqmtxgAUHhtV3NJ5MTnBdZ2qYjR4/izvX
lwPjaj6mF7uOvdlstLIFhGEmkfCzqHBOm9MIJOtjw8sFJSuWlLLBdMZuXvt07KJRPnsV2NtZkjm1
BocLCUY/bfI5yJRgcthQM2XpYPWD73m7DyV4FNggmw2WfCI9vXutaRcw9AyK9rJoRkrS1BgYYPfD
PtUFcl19cxw1Ku+yUOFmPY3FovTJTIapyn4D+jo+Q3NVQxlJzmQX+5luBH6txgOwO1hoWGHgbLHr
LfmXXxX/lxd9x/WyAz+sMwb0RH40YTTRscCBsETZn3vsqXryCLux7gvCctuWC0mlyP2cDva3u0cw
7MdEFB2hDvXbTJ5+NNJth7SQ7hhzR+JtmKbPKxhqJhP35ZwNB/6PQ2QinlpI+WmR7e1WqmB0EcVc
vJJbHK/NBFUX7GyL2XpuTugas+HArYjaMrPJf8KNAcI6PB8cXrDnYlqLAmgMN9zZov0gc+pCkc9f
luBlzLae8Tms0SUbj+DuPK/D9ROFKzzQECvGQfyOH52pIk1NiYTB9ZGeuC1mlrn124p0oS2WEExz
MOeCUI7ECRffglF+MmxqpykBbG+jNUVNipI2bVNMypEHDw3bTZrkOweiyqkJyLSQrZ98PPpkGeF8
Fi/xYiCUhvgPWP10zT3zHd8SitAnughOrgF5YdmLJYB/qULDyzjFKKBsMdn8+dyxBVPJXBIocFqP
7nbs3tu2BCZEI8qqDWez7FoFRu07OWKf4dHG5WI8/JwNuspj0l1K41x4VLJGms2hzpGsc+UgR9gl
rsrVaj04dOGh79ZbGsoFw7hkPAjelNC79fAZS7vxgCTyJmVbc7Ro6xMFAVmeK4UhMHRrRAIIHxbw
5rphWg6lrpY6nhgQqudfKFz6PpAfw7ALPjSF3zPOpXmdI5ePsf/EA46emPVlVNO2kcO5525wtzC4
plKvrDEdAkcMIjTRklxiZcdveFtfBNAcnhQNFjvMUxJLTs4e/sy/OJa0GwkREFUKvT5OSglOceJs
ZRt7nAV3suszrwXaMJH9PZjc2v4LKsMsPRfyckxC9uMXe9oxgOljvcdP5qpmwSiBzQzCgTQPfGw0
0nx2gwHU2X4MX0ymJhQia76Nuv92jB/sWHS9NvNDJO4nnge8Bs5Q+1R1eoaTUpkPCWhDdGEpo7RN
4STFFgMhjKXeYd1lZIJEaEpAqjxxcKO8lGknIgj/y3nHNv8H65KZIMsXRBsIfqTYcUy3aI4eL2Nk
V/MXlLpDjV7dkpzO1BkWPWN4R3wnLAJZpI7v7smQ6q93VBH8FeftO2zpyTG4jFtsUwl1GHuvytm1
bOs0mIx5ZWu4v8z3krPs45Bxrr/NApcDTrHlMdGc1+g1YoH2cZ60kQHFcol+jKjkihfBceKktwCC
ZtJa8VViyhbs7hN4TS2oERUijrIfNXTBikFjuf8s5DbK1A+DZrR53p7v3j45yjmtGaC+jfuihadz
x79fQYkGb2wA2gtSoHRSFgxGZ/9JRtJUzUM0LdxLFcmg36KbUq5eLybVi8EfaaZ4XX9C5shamwP8
pRhVhtfz/pPg26oxGoHITFILzOd+zpN0w3kIsZds+q9dx4CXO2rbz2S24sEuYhla6HbQYlL04yTh
sDjcKeM3FSmfEAcGtUkSjHkC1oGvjQqAoxl7LCW+QeDfjW5xlYyunCb/xitUp4vnyXR/ya4jPFgI
vFRH6XECmvQmiJhekM7xdXWSjjrl23HJHkCRFktTjJkU8rZQixXBxRkgrDC0LVPLEvDsy8yKSS0l
TVH5tHKXjQzH9MJjWGD98E6+2lVtbFZdsr473EBzwDhReF2QqqvR5hXpfYzDVtnyiBPII31F9Hik
MLtcmciuyFvZlHQttD0vfGVo/dqHjNz0Cltf0QlnP2xWp72Fd4B+3vfDSuMEgMpSmTPm6jH8YCZ6
+Cv0NZd9zo64lKqjBVTppznnabx3eQikC36G+5tCfbYnhhF5UPhwgUZTHgsWvnhDVyIDPZInnbPD
45XzXJRDpgGW5g0O6MTP3i8t8Z9nFwZqluYid7BRIyFOHpyPQZHkcpV3P/eZe5RbkAuL3EZE1sMI
LZDP8o8yAkbtfjbc7IFiMQWLKAwpf9LiY2BMxClv4fmKGZDvZ6vO6oXrpcFmgMM6JxVrS7hW7HmZ
sS5HLfOkRWhoG+v1SprHvP0Ps9POxrp4UuwAEGpLrKaMELj92pDzQIDfKcLgkcoRtOLqjBM/+a7Y
Aj//Tp90y/HH5r0ef/7Gn+gneXBno+lbva8xHD+S93gwB+Yya563wmvmcGSZirDTFmE/HMxZ/IXq
Pi7yGxCaH5PvaHAzORlvba8vbg0lUAntHpBzxJPytlkPAABIo45YBzx8SHwKZpv0wYBY9w3IaWVO
FfhSNLHBOR4F+sOY2asVXPD483ISrnWXUA3IrgtlvRBSNq7GCjy2EU6f7m6X+ETZTtFUcuJs2Rz6
1OVxrMzww+Bcx7G7HnKcNnS2sCBz0lAMXgoMP66twmPOhosSJjbOh4ICDnPGmY7F8z+QP4+65BcS
EL5roaIHXntAE6beUcZYTN3pke8i9F/3zyCrQp1eNqBjkG4k6gH+scyCHlf3UVoXuEFyRZWl9g7g
5oCaIRg91KU1/JodUQYxsfg556QG9EBEO0KaxmADGfMl1o3OAYRXPmgLBh1DlekX6/foabX5aHep
jB5o41TyyW1UhDxIAUZ1Kp4YuyO76/KtHBHrmx3GvRfr87U7TaiUzBmjNl/k6zPggulPkV36uy6w
sKGOF0QIoZQxNvorGpHjdLyzapkyE+70YbsbnUuQmuxEKcsmkKGtQbWTIOtfEkHqEYj6DN0d6Vvv
e7zqlqAPUlTvGEex8wDuQe1186/xQ2WPimMEdj7SJ1Iks18BKellSMOF/x3KWcB2NiFDnIBZuG7m
8OvDqo7YDldIFI2eZp5Grk2maiIZsxwgdBwygqDdy9xHj1g/w5chJAgUX8pIAGBtMmPByjmsJ/72
GFJ+csfFW/20guNNJWF8R2PuwZZJC/FW0u1Sr7QMzn+QNyl7OuI7dkWCwtWiIsFhrEtRZojY/cFG
y00DpegZx9uBhdOjFgR5z94bpeGnsgbpT7/6SL2G2c//dGjoziNgZF6WzuNsjSViHjKwUPzI+Og4
+hSXORYgrB/jewB/vH3/NYGEdfdM8E8GH13c+K/b3d3bdQHch1e4rBEBz8x1XyQiMBchuZ36oVGI
S8VgY7Wj0s9gTjKAktxqbga0OEwAxfH3Nxgp61Wpu8/Nh7FIezOrCHljmDGizHTPzHbGkpAm+Nwp
5OwKRJ8FqfCgR50KYoFueV5lylw4smcBFlN7uBxXe7Nh6gycn7J4zeqQjXltxGJ2b7my9/gT2b5I
QVtHducaWJPya43ntTpBY8vorA7DnngZPAyn7zmJkiTXRfa3V9GmoJ8/TbmvmieZI1cqWANkKBGl
x9MDAD22rT3b3sfDNI0gC7NLge72ztbbzMEEV+95y7r9fTFGhp9uD0iQMqueCZH2pcDxY2zcNqcq
B9w35QPnj5gJuvXCUXS0Ond4gFk5pwTzQCsPN8xaf2bfHVWH/qRFSCHeisROwZRA4E0EVpvGC97h
bkdBwhOaFuHLTW57dMHmWHeUMaEnDp0AqXuaNVxCh7x5+Hn04294mf2FCgUV5RkBTmwfWnS1UroK
oFupOq9T9t4xyt6PhVwiw3bYfEdHT8c7B689cwuojizmK4dX4pcTXLzPHjgHUQJI9QX3hro6QSL/
r8EigQRS6RjvAhzwTviMhFK/8hk/f0Qswilktmug5KZhgDy1ojDag+0T11mKOSM17+lfxID1WQAC
UqnS5V+sZl8P4e5xwjmcQ2hpzbPM0jlbi+D2P5LObFdRLArDT2QiIIq3bGYUQZxvjMMRcQJRFHz6
/nZ1Op1Ud1UdFfew1r/+AcBui6/r2qYOJ9EJBdMLfY1jI5iRRsT8OT5AicSPf7BxY4xEfyTH9JTa
13CzucRyJrRqOo52GJgZ7lA884OOTRjtI5Y4yF8ZVQ+ensw4QVcqBzuM0AtGS6KPFRYD049/Xv9L
C9LEFwNwczNk2kwbLh1w6GqNBFipQW6P8/U0fkqHqGn34nZxk8rMPpAzs7An73MbQ3Qg8eOK2Tlf
LA0fPVE2jg3aHgifhcNatfSB+YADNGENTByuedpHRm702xlDAX15ty+rbSZ+lIIaBtWAKD3y/HpQ
CxnRFo2n6F77N8s3zF55fLgMQpTFRXtTjPkR+R9vCB4cXEls6egGSCD9ecAqGQ5+2JXTcmIh29JP
UgcwldvTD2nsmBkDPYWr8+yoMI6JsPDPXRwIxXAo6El47BwlyANgTdn1CKwU9j6peFF+idr1A2Iv
J4u0AgCFxfXqzIOCQ8KeWyqy35UdL9RQErFhH/BOO9HU7VnEhsD9GZ7+1bT2kPHO7LJ4LJb1CkoK
kjW7oqj919ejFMQQhgzRM1iywPvy53y5ECfErRKMPDRXqvs5rBglA4vJlIozFUjbAOH9OJDpYPc8
F5a+z9BkOs03U59eqg/RRVfAlzG/6PLo0dWDzz6hKxuLNheT2wEXWzaWsi9oOaktnrg2fKjIhCad
yKdTEDFglCXW4pSfRnojX4Rf8Kgw/BKdHa6F9E0/j9YX9JmX2V/2dLtAgkv4q1NKQEXEcoAEGBC2
9P9KKKeVPXvfcn6hrOOMAIeh95OTGfHqeN8LUMAvcpfDpD8h5IBhAqMYTF0RJ05l4OYLgxBYinzn
0z5m4tL5wAalXreEysnpy6heDRt7+QsIWeSmBvAkksvsJCSRVS8noD0Rd4468u3sAPFqD7cir2ws
WJGU2S97ua4YSfjf1fuk4iNPYuBtwHBbLv5meafM5n78Z11GtPKZEfcAUhVpdsJWGnO+VuDyKChF
tJPQF/N/QmzJo++HAOr/prxYyR8kjE4YRRpEd35RWDBkH7D7BnSLgonH9e2t+RiPEzluVG+yuFmq
Q9R2JY3I424yJLbdq2Ld+15ctaTTUEpWki9WWDI75MkwnjJk+JsfCEpMRvxVbiK708hZAPysyxIA
5RfB/mQW0nU0OIBrG595qKR/jOiwshO6ZAsrSf4Nr29Xf8TqK4BA/Ibh9XzZ/Y6jlsnt/qe4Vyrw
vpe1mHrUBqJZkfM2YYzfrDO78TcGL+4sXl+h4vFOLh0r/VV707+tnK58yAgBTgVmAcE/wx8gbJF+
fchZKPGbgYN7/NBmbN+eqMO7Y0w6fJNqdvlBaoqJRzx4hocrX6+6Uk5fq3rYIhrmsEMNSzMALOmm
aLZO/QghxBsbRfmgGQP10O4rYw3je+AEuqWbg4siC9QEhKgEdXSHGgMjf3zfFTHSXIMZ0l82/9ez
kKwk+W0XPgW8diaRtJty5ssRRReQjeGtVUNLA33wDkDUXX/5EaNBMvpR+pqfmxW3HO44hd+W5K/m
Vpz7la3WhJsgzoLOxR9635iGw1SWfNB4BM+goZbQLn53BSsMqKswbSrWx2L9ZTFDhx2ysvvpkuPr
AFgNMMDNfIM+SpEZS9ovjZbPr0fMHqlOuyMmKHe/3tJfjuom/PfH2tglWuAieznSZYeLHe9ktobK
x2f6LTkA/MveoG0fgch6/LzGfGL5En9KwTobJEv+JjSULis1/h7Ahgl0RBWOsEIRyP+BzcfqMncu
ulWO0QyYKI9Vdh5X4I1uyUIOvCz5tIhEzf7q95QsriE1+ZGaF/+FwelMLe2qsOzxtM1NWnX0phC4
P+ZaQ2ZHfhsVtZQuDL8WeDKFNgYOYyO9nq3qLuu3nWoJOHLwg8MU2zs06C0EZBwM/r5mW1i9rTgx
dBTtXszrI+TiOjZUc17H2Qq7TnFJOtZ9chpSK5vpB+NuvA/wAMMPD/aAnpYWVfsHMtgrGMNgm8iJ
D/AQ7aL5AkMnivDbFfgYSMXCl27LaXx+T/HPQsJCRbBvuJo3A2xdzJU+MaCHSW04M6IzBzGwIbmV
2vqoMaD3Cek9J5RrN47UW3y2e8izcFh3m7+L3Q1PeGxAFOvh6BBUye4dbUlLyEUm+5e+FKFrLAo0
HVO4mU/xM8S62W0PwxYOD0UwIAfSwh/Fq+Gk6fHyd7oE3yXirMH66uPriXgarCnjqoHW4v9gIRXR
ZQ1/bks7qMsGHs/qCvRrx7khdadjRQKriBMedvaia/9Zrx+NnVv5euY2VudsSQPlPuZF09cU2Jxg
bqqK4moXGX4b0jKFexp8kQsWTFShVuz3hbaXjvlkrFwF13uB7zslGKWvJC/fRzRL6+tRmrUO3fU5
YlUC6DBBR8KSBHObQQWLIcKYoDKL2WiYfCqif7pPS4MXzg1CtBrY1XjKe1agWNsIgng2bELQSl38
VejVgOe4VoXGzSMJBT5fJh5LpBGBaIJS8s4q0lgc5B7MgyQR5IptFuioS4Du16QYpq6jimv+yaG5
sff7PoonCmFKPUbMZwOjD/v7samVZzMic+rp4CP2A+eT/kK/8fw/SpW/PzLPTJyj/mbqfLCXDI7f
TAYjHF6OawPxRmLeCwMYzLYdl5V5iMpbMAIbb+MpFdH0uskR2Vtnxdx34NkBFdEtzAh7YmixwCDt
FOJb8i+fbkCjQeH2md292dMlrns2oSVbGWP+ZGeigaHKXnxITeVcg1kxxwfpIm93B8fUciaZ3nkf
HGEwkePOz2izeccTn05U8rPgZvjfOLa3TxqT88OOuLdr7J6s9dfhSBiO6dgZTTf/kjceLxNVObGr
hHoy9jVjUkgf1tj5nG3uBSyo7Omf1hVxZa+1lpkvwyYpQlc1BFPxdsYhSOINUDYVC7y/kwNR37YG
OMKh1Wmd82wAoKHXLk2XjkeOv0IkvpBWh5rEOpi9tExcryAc9Mz6avP2nSreb4nyQsOBveOaVjjC
eYqvxHxACGPwCgWTwGKTMGOMxUqW7KdyaSvesDwpqmSZj+UqY8IikF8oFw5GeKBzcqV0QTTEp0Ds
gg8bvQM16qz7mSHu2IYPNvWRzsvA35QW443yE94OOll9qmRrKq1mnwU5keQ0/EAE93lDxUJcBuNI
Nky2ZvxY5/SJEKjL6/iLycafLn0fQPRiRcHFaXg8YOMLIfwcHjjaZcUnby6KENwWZOzd9+r8copB
SUs2+1it2G5b2/1R36I6Qqjdl5mAvCKOac5Bevv1NGuoQkZRNWD629Kl9t7ko0fPyUUv56LrHaGn
f5gy9UcD5qeiGhDF3a65TprpVfBDIQxE6mDxG6zf0K6HAnwclzcv/4onLX6tDU12JTYs0uVtOL2q
jq9+TRCAd9h+PNBg8FCqdczC6F6YwjNOKLl6aVxAfnHoERjtHz6ViI0ZZpiCAebBLfeU/zOSnpvp
fWDDSf4yDWfQQk2fGbbkYo7RaZ0dxOrxDy+MzpxrKAEOX1/kvevKmo3q60fSjBZR4sgT6+XCmAGR
4TCDjGj+FCpdPu/djNGRra+zEXqO+O+xRAC1BOJA/8KqlfxEvcvf/nf8oTy6MrmxpnBazyl2YVdg
X0ZeDaQ5Dndq40tpU5woU+rRrbf9SKr/jwyah3UYCv2S4FtcOH/ghW5TOf/XCWZFQhL0qRu20/wU
KoD4zuvKS2jzmw2XzxIWn3szJN44Y6ZAz9uJ3lKn9bnMenS3NNs+tQ+f0X9LD68/TSOZsNdhFvNv
/gAd0J/mhkzVpHMuOAgfmveXFcKtG7fXH8FlfATE6+ZcMQzjSY4NKeinyLv+GNg3pi4toBtm1yVL
p4NVJQAEahi5SpAT8D2Rm+Btt447GAgANb4E+wvbrUlrEoBreC2FbOUoi5Q1PiIthNleLYkuwxMO
1fXo7uNVvVji12Kvo+sR/E+0s4hafnReEBHSimUNP4QOU1SUnRLWJ3WQElXeNWxmn/tk3ZzI/sFv
K97KWInpfT413UPRAb+zB1CRJMKrcpRh+FKikO05OHnZgEXqXtrY3sgPQbc5UEP0zv98zk+PP5S3
iE8hiT/NRMBMM4mVONhmgAKg4je/jOxMJQbc/YotqJQncadH8hlrf0jS42gYRE8deNQup/B5lPEZ
kXTq8fc8gwAB5wkq+YUJcN6U/PAXkqIywNzojGDcQ30QrZ9tSg+jOs8ZOy6T0FWGR5NZTID8wc13
nxRUhSmt3aGGFWexyTxgYFKmrR/3G9bbRGckZ8Tz9Ot0silEOy7qPy5Wmtpj7PokiWA4OmojKMo6
mQvsBHwC7ckWBlYIqSlL5ITv/UC6sJVrTMpK4X6zDTKacjkCgt+IYIwPab4yegG8Bd+SPEWuCW3F
bALXtKbpY85M1gIebjNyymjH4WjAl1r6oIfxFoi0CtkLdh7blHwRtCZAG0nSp5BfZiSF4O4ilX5R
PepydkV6UJaRCiJ/h1uCwhBC1h42Dk05gqYDoxFacoFjI736CpibUk/nJqynzJ7x11VWK41ocoQT
BRLmoVlMIS1rWBgdjK89w2MRqzvM+wyeGMnPXdOZQPfBX3zFScX4Gjnpv2v0JlLkTcnTq83Pupks
wnFZuzLu9AwkYXIx8yuiEQEPNkOzVV2JsJa6PQYdGG1UAhuZsVBVqjycdzxr/ybgtdCuoffr8rJj
Zon01cLxF4ty/m+rOz8Hxi/Y+g747Iwliw89lI2pmBPjRLY1TDkd20iuf0hTYnM3gAHNTh0QNcEw
e3LJ3f1bFRnUBYJlrhBfqXNU0JYp4Ayn4uyBZZilQDP0mFbnCRVEDp/14XzHXK9kK32dllRt4GeJ
bHByzpgUNEdwJMdlqk4S5f9Uhvxu7ictVsAEMaHprdJy8mVUO5swh8B8G/aTDBnmlOIOlGz02e0A
eXf0OLuYOFooWl/mXfuHSUqCwsf6ukN03cgAPhC84R7dsE2CgN/HNRs3CjG7PPFeHixlfXfpsH5f
4+l58octoM4I/mx9lly5AC12RnnfzNr584+c6veki94LIttXNPDC+najzLndZh+id5xCkQBqfXiX
bo451kxztxN9c3lFvQmaL6YV2rj7Ccuv7JIgj2MDgVWEctKGjHbq0fXlSb4+B/s2IxO1n4LN6FxP
Fy/zdbjqXXSgxUoKYamBz6SZc1FxVf1cjb0sT066zK+FU0pn035T2kNGFi9j/sI/n2Sc4uacdSeH
siVKHDkR1hl+rlrDn986mKzDXO0Eu/V5inadItSl3oilm5SRIsmyop3hecw2T0aU0FDQPrqcNZXi
aSLK2H8HObZHK1/JbrIJlvwVIAk4R7Qsu94IE4hUWkdkjr6miG8dEc3f40DfwQOhSQ9JMUPAxqal
yKBisv8gR8LScqd9H7tLV6rCOHiRT4H5v81ThuXA8bVPhuCQEwzpaFfdoeG0eMBx5mQ2ZXueAEpc
oBqjPWZ4ylwUIgNLssA9soT5JdFOC/KFXak23GX/70kguZCUAYae4LTBRO8JKkCYaowKFTnwQkJB
q4t/IBiepJWYNaQ55znlst2riCUWkt135lFiZcAt4N22vnEP8JrlkAFurSkGKCK35AX6kLv3r003
8/syWYPRUUBHru1ZlASGaIq4GyNHarfzRMJpyWvzmsNP1WDr6LnTKTwJuFxcHCcJUP5ebaPjcUET
6Cy9QKGi8WVeZGXHRTm7w+3XfJbey+oBfKBDGYN+qucDDBtX77k/YtrhG4H2k+gwtCiJypDKpUsY
4bqrC0DVNu5LgQlk5R2QePBIt2hELD3qPgieSbtHRu9MvZi0KFO+vGfnKIkIPTRacnPr77jWonIr
NwvLtK/ZxtbHzas7yTF95txC3wLJkqlVgq3l4G63ikV4EQTsh30d+u+u/x6sjDb9ARGQ8/lzbugk
Jo+brejWZ9NssNjR5zj/rXujmkZv9hmKC8ptA1PHV/yaUR5z3psqTv9o7yAgIYLtEtwBAkCoSQsc
wN0Ja5n9+ILUcHfe4z66lGSuqgKOHeBTuYGu8ZdALpdOc/yRycWLDG4pniFr8lK4b6AMB3ziYQff
vlsOCcJge6UY4cE1ePsqa+FQM5yG1fxWPHbc38fthdUV67bGsAGn6VCNDh1TDYhvf6Qk9IO3p1aP
fnZxfMbzYdcTsK/1IrzmU7t4fpDuVJCnEe+ZvOL9cPF2GcUJ4tM7bjECjlW/SrIhX4v4DThrMrz+
KINi5RLAAnOqFpV7Ay1a6jxkhvzQNg9Pyx39TmsqnHWFULE7ezoIymbRIADxPEfr5QeDz38OY0+L
YEKM62XlBjV6zS3ubr2YYdxjskUcJrEdYwiwE9DHXo+7GweFKQHVS7RcoryBQrfgT4MOcQffdnpw
8V5DD2HXCn6aYaYvlc/VX0Ir0cxd1edwauAAQVqCWkxKpwy1omgmZZyOkBN6I+PkcCd9uhoSxG5h
UzEWuLfgYuiGEO7GuIwArj+cDioQr8L5TWgUq1wL9yrm8v7OtWVlJKTztH8/Bo9ddDDtHCgfXh22
A6hwKIw+JhMufZKhqDaHBLFbw67z9LDKyrZW0nJuASL+84nR4SRzs3YW0G9lUgg3HResPQ6Zhm4A
lsKVAqn2MmO63libLokv/CEcv2muLeXARF46PXcOuFYx0eXGv9CZ5qj3fsmv7+pAJ2QJkfgtAFZm
Bb8UZ0QvfzTF8z0HVk8wDKAauM3eeLDSafPiVK5UwQYm8fUUUlzGR993x5ONIafCTKIWkky1d844
ZZ5ezD/h+8qCBYPo4T8ORekUJYCwtb/bPJ5WtjxcK0yPrx6RDNAGOUEz2SnPSF/KMcPGJUT6ZUym
mQRT/mE+gEepzmiogbqBFg8z7iELvPBmuuEgF2FaDX7RowQFoVD4D50/9kjrcdWB3yjfMgJUXpVe
HLq1d0GX57Sbd3q/QZXk+O2eIIFxKI+cG3UuqkdRawEV7MKQnIRyVsEunxVR6SNdmikVEXQ+/BFy
IrRAoaAdkVPB3inhnpIQVj/jzAjzZ1hPu/DB3n63Y5fr7uI8dG8zXbe/P/E5PmLILb05nuPGouFw
QQhiWA/WxtNu/LPkaTQvV+n8S5OS2Sl4/PKh9JcoaUQKHy3S6BM/VKygQxyHryi3oPGVlgPziw6X
fZmDP77SmYbZvzXQieq9IafynpsnhurDaNBapDLergnm2XuWATcYLukgDorm9TSqP/FL2oOhjphT
/cCLnz4Q/y+4Zu4Pj0PZTyl8i3crr7zuQQlw889HrzU4RjcdQoR7WBn+Zp7R0NCdEdUejcFI/XiG
PxwQEfLxK1ILSEVq5DTqwsUFCXNLmIzEQi7NiFuDUSrCcTWP+5+E/vixVND+ocUODcwNcLEAGiFx
ZwxiXKy2uU3LSIMLcP6VlPD+SNNDSpndSzXznvjtCgJK1CX2TFjmUorR4mbUEvl+yJtpxy1sJlSK
mRkMSC0KsEa9m5VLi+Qb4XVCb3ZPq6A/KkNjhIG0HCu/cSKPeuk3hq6KWL49Vpe0Ad09O9sj/mQd
1SPs8v3DItErK/c+h+GHON/Md09k/127bSQfkmnflcm6xb4pGMnMnwnwWickW3PAyHvquwq+J3nI
7gMw/Hlb7DxnzFqWn+XeuFjtY/r5YAcc3N3fssYd4ec+sBOu5p2nTRPBJsGyQZIviaVDhgzAqDlE
zRVCmfV3OtV899TebWX12hlBc4TRSfyNthrchLINzir7v5j2Ap4qsFDAbUp5nG1aqV6ozrbR+oDS
w5mOmyt9d0TAVQ8gCqMJmnX4q6ZxaBBTEg7t3EcdaKoonMCmO/6NPIfzrJmorYXDcT9S8DYrnH5m
3kg2e2L0u/wB7wJLbrT4Qkrfusrx/P0uaniguJ7gJgaLHaTeCB/uFuzS6LneMwzO8xu1xawThjxy
xvhDZ+sSwaIzPrrLuoh9oTxpLX/eFWWZIDGK3LZuDUiH4fzmathOlrBFHp+oh8O/CRSLbJpDY/u1
28K+Sdc6Ksvv/AodgL9eej4s6a5u9a4WP7TDNJsH/gzOdaj03bYLIE+xBArMIDkYcEx9HDXzeInS
A2vlbcOL5fRl22YJKA5dKbPMjZxZs8fpW8i45BEw7sEwmzML19g0nwHKQGzpTJEQyAP4tmYTqVY+
xUN5rDRhja/vaRg+if9FR9eDI6I8AiqmHsZNXbP8/hVnr0fzlACaf59zGKgqFSBmPJsypbatDIbu
ifbwJwr1556l+zEnDMB4e9ssmHy65uQOw4jHR8cIhRUFu3qJmepjBe+Q9KeBTxHuZjWF3/bjet68
Uvk29eW2npydd+Wy3rHE/3nMfF3g/W9fVJXrVFeBrOnJdkAxBvE84eEMOqJad1b3SK+FalgKw1z/
gfRb/pVnAHuzwRLDvgAI8P3GeFHSyTwZJF9D9TPp8QYDyQvbVS/rueuqCS1hDUOeAYUmKr+AamxY
vR0WzhyIdTjkOSHuXWo/i9y95/zORQj4fiGf44+baHNeMW/g54FogEKBM4ihc5sBd0xu4cCI8L5Q
rsF3u3utupnFuJkcLtW67Pp8xzQGLa4mJVE1kKM08913mp/9JQPn5V1nHeYOaOXQS036KWK59iCr
GHR/tcCHaHabPs82cy1Fd4wV51duN/icIMAfvXXn9THrY/svr4nZGrU31RIypK+ljvpLHJHBCX0V
1y831+0yoJx8aVbPuZAJWVnNAoPl+Bu25icpC9dYZRJuH/ANjJiqdcbguIUfoQXcF5PXcQsLfUwz
cUSoTFdC5tfAfUwHfbb4e/FGmjNMG4IXme9iC4Ga41rj/MOroBEeUMxvHYSZ4wLW4DvIMxxmu8w+
GMsxe+PoXsKad1CAeSxvGJRfDvWAxuIORE+Z8HSbPZgtYpj5FeIosd7Xv9vyvJdBdpS5l8V5WX9B
BYk/v2bhze6BdnhVkB0vYWcNqZktBjaN9m5/TL9Ler4OxfTvRI2+5PotbFyyRwX6K4S8GGzG96u9
Z/lDlAD8bQ/Mxq4cgsOoS7Kb/v+EEiB7aNF53ysPIiciw9xvJxBfPtgb7FDkTCTFGWbuqVw09mDH
fFkbWB1GuLQIlJJ85gHsGPhLVdg9MpJpXzazzMgVfUh4XsXJFN+oBvAPxokrhx4poUCcLdj4/SOD
3S72U/nsMj17l6jzV53UH6LWZhtdlLHqlNRTfbqPK1mMPxT5PRgEMCAxi8cpxn6vStTfp7lKYo55
OmOYApRkEYLIuHRxPWY/p7051cVXe1MC4gx30NolxkNbbvlFteMQZEDbmzzvk+EYBBRqJWgAOR+A
a4SKg6ZvtsDg5Fhat9ZqDPH8mC/Ck1X3obrvp5jnCBnce7yF0Efa2Vb8jttN52VvYLpb7annFtiX
C22lSp+ON8mt0dfkjn7S8OOX+CxFZzSMy3HjXo8PWz4iDAgZFPGgxhldIaJ7KpbuhJVcy+iAQ//l
1WeGPkSA4n+Bl0GE07vJMJlBM5+zmOUoIBgLg60+cITEARV1SJeaGS9M97StXFbOLRmuG2B/tLY9
M9XXP3C3XpCxmVfvQ39OvdBdql2rezDoneq4x4VUyDV2d/5poFJpK9YDAYJdx2Am/v0p457DDstG
GhZdn5J5hJNtnI/XHnspQi9xl2NbCh1oNss6bdyvmS21deU8Wzw6jjX2A6JNypv4Jv2oE/dwKuxu
fXV5oSZSnIxcC5z/aL6/UAMsneHuuLc/LSDOrbiylYnG5tAtQMDZJ4eJi/rwab3BH8R3iY63bNya
uRYj0a/Zn27/BsfOwP50vDPuRTC+ULPCdPkdbmfvBZ3wHHxgfGIl8F7WpZ+v6glW7J0HfASvJdwc
EsZwLD2+j51TfuFkF+51hmXRnt92EGb9jDTjvzOn2KvQhLbeEP0+tlUWHuUDnPIRcHyC55a0jxHE
hgtnm/QX1907ZgqF+X6P3kC9H0ktaScdcL/NNu6tB3Pt9Iwv2PEuaFl7VIByWsDJCKGCJGaO2pc9
oP3MIYksYa9IDT5jXhTFAicPLJfebo0eB0vgkQ9eG/jU2lkgbeawIoxGORSmNxO7ob3mneMjZkx6
Ez2gvVQybiWe9gnzTSIcEo0mD5l20wM5VwJCUWVoYjHiFuh5Bpfk+DlTb47i/qJqYH7XDw/uxiqb
nadPPNLN+c1rgsZ+4R6ywb8AJpBFcdSN8HPuwsZy8iWJrJbqGQRQyZAFbB8/yZUPg/W1mYOrr+BV
mPlBFzlwIKtNxWesmVLvMjPwGGhfx5xwDfN0puaIbIF3iDw9qak6y/OQqTtQzbtix7QTxX2B6sE2
I/kddw9NrMlo4HF9/d/pLTpf82xXmzYcxp3ZN5/hoC8zlezvNWFc8Rj3lg9U3MpiuMgPxr7EEth6
yXaF69HuwrIg0EB1afHLgZX5D0Zz4GST7ax/H/FBMvqrHnfw+IlbmLjOKaGoZIgm3QPiF4gCuFo4
hkrvPNGWDEehCRA2Wp00Hh0V6SBAcQ5PxCSKIMSVOqkLs6IShDq7z+w9/c+WI/hwrwUhC6Q1SPXh
QmUZ3yBP3eb3fROrUHODbzKcEQZAZC0Iz73rqGcb46ecp7J7C4Y1X+I30IGkUMeKuMYHZcFPAs6y
2A5lwhyF61RLviNQpPiNH7xZp3hmGdz6a/jhBfaEr1V9sEdRaVjYuXkBh3buJBc3SZMA6snuNo0Q
yoD0f82OD+3MTn7rkA2JXw+4v0wQBznYA6bit5um6Uk+eff0wSbP/2hmEqbl3PIWi3F4wSkZGx5k
zoY4PptRgga0G94SbO/OAwY/fJBTTgbkJZjPFXsHGwwB6K6e8clqKhQeJSTF9QMqQTBczAPO5USe
Hrilj4+E0fGfl0QtvDN4lOEFu9ay3aUG5+v7dl3IU+/drnFTzP6epFNEQZ3OA+kCMBq43N2j+BDD
7IEhaQr7vt4xrEPjt1gqQvLzQpkNzuFeY0JABF44vu+QXdUDsbJQQa9WdCaiOz0mxgB7we4ejsfr
JZKrw6ENPyaluAZxbr0kNMQCDiwcWZTa+0WIn13rpZmDTTGOvEOPqmsEVzNcnNo98B00PP7d0mwL
KDMBsDFMIb4Tigo3Azwr5N2HbSHLbD2SmqddaUqm3nDTB083pFpDPoyzLZ/qg4FdNySFQQgLGzri
8coRME64sNL3lfcYsJkAR5fzJoL/N99KL52o3EWg3jvWgIazoDSBjGyj5ofjWkAuBKwUMqEiyG3W
eZzgUkIuIj4U/oXjATdlrwtOCQ+ujNbc3aM7XIhn5Y1ssSNOYj0iW9d+i+D1MMV7IOYpX6iV6PhZ
hRa+Yen8/TPn/88Eqd7NH8WCqaOzVXMzaMlEZDpVu0sYAZIqJn36vqNIX+BIC+lGYqGg61zgNEzm
S4YA5kUAPZkz92cRD8N1RguxkWfnrmuNYHMs3y20Uj3A7XjKQmlcXls+PUzMiHCUfoLtGYVMsEb3
UDImX6954BmWe7zcjlCgaPewEc2hpNraZAeyTKDjt9jDssFHRy+Fys+30z/Qi/B+9X4IAY6L4Lfo
cVdXAcS0eTC/4BFt47iBDg2k2GMyyjsV/EUm5y+T0Nkda6H1Trx5GCljrhWzGc+ZHPDsXopg7XuZ
YZ7EluCd+fPoCUvzE1QAnggvwkqfPMfWzNNT0Ankhq19PlmKjMB7uynehaPIZrkb3vzqeCsFlBR7
NGaR9rqBTypwwjCvBFZqu/mHVX0vLQEgKmf2dz/CXLJLlibfkfBeSy+4HsTpCe3alucBFLVvEiYB
bmhQgf4lUJKhypyY+qI2PV5a7lorTU7HLumzyckTGgNjwbOMklOBKXPKlJiH2X/4GCef+A90jx+H
nl88n6768LJXKP9fhomlTAnC2Dm12IP89vJ4wkG4Eg+IamBRAd9nQq3CqdNSqHJy+hGnIaUmKSFy
y5Qm3pS2eC/4WOwtzknOG481ALUOtCYpSl7j4S7eHWqh5MExaeyDYh11oD4ul1fDXXJCBfMgyR0P
Z2JPHBWfrfH4+2eTfFwAWXS87iNa/RxmnYxJ+8l5hge76iIa+yc26rudjvM/4ZrfftnDSctYCDsd
vJVi5CqLiSMHjdP3HhcQBszjTdhtxWqc5QJfPH0ytghoWm3u0/Hqc1hISzZ+LKZm5oefOpj8Gw4z
V5XuwIit4Bv9PIDZh4v4ZbUpQNF5KahV3aBg+MUZXTml1Z9jFaAxjsEV+wlRQaYqkIr0IIezKIKU
PQYUauFipHoAR5bGZEZaXIP1fexhfBl/C76bLfNc2LLiVnD+v4RHSd0xc+uoc03I1TDnMp/fHdT6
XwQ65q9kZzQbFqP0C2ccyVqRdbkI+9FReLsBCLoI2Mw3zg6xaxmaV6KPZWVAkVOinWFzv5nn4hKa
9vdBcjolGWQ+qAdp8HFFtuYsMZtIbqE2zQ70BpO0YqMPAs7VT/RBZoiHtVylp6TwLG8O9xNQiVgi
yy4jgaCXrZ+vAgU5gCkGu93ZG7C85dRHEp91TswGHIairqf7LAXVip4+FjEBPqa8Ja69h81wQiJV
z6cVbFf0BpFMLMGDgDnh+hozrxxBNecEYJumAxp+5pXfSSawTR6ZlHQHjj1bCBgcfAX/vgR0nPtL
LzSMDd7JV0Y+ptI3A8rZs0lEPS4UwGOLHV4NWd9WMGbmTaEdpUr5wW4lVxF6khwISc8FCJvSkYWo
iQeCAaiwqokleDR/BPP+HZuE9RpnAxN2+rp5ORybhRttD7AR7PzlRfa9QCyLJpfoB0gTY4Lt1dmb
EXRa2Uor5MCXupprocjcZd90z3csjm10q+vRyMW3k2HMo7X+cYXtiIPDu82zCc4RIMwcBCkO69Hb
XgNNQMHeOjAwmOA7zB8afBoneyaUivDJ5kQfAX2SiZVIz7YXNh3+uvyndMUclu561NnYUOH5oIKF
QDoYVxkitwBVkthdpjxnd8lEyZ8ioJmhEmLYRC3NzGekBKMDL+yS0CjYj39/8S3kZljY7ui8Z5Js
fxbROQxoniG8zPVFxGQlWOM+jq+szXlnB2tKYyZLF1zYCMFlba8XVjfAYP5o2LLcCDkQxhttNBmv
rBDnvhP+N8LDe0kaNoQhNQ+nEoTyk3fnjBq4S8yV41iDxvUjgMcmVRQK5i1ieXhWb8yPCHhmi5IC
J/W8Pt2tlH5KfmU4MMM64/WsmlLH84IAW9WA/mHRuji1JZ4Qcr2xEGGiCnZomng1/WAIo52L6/QN
ra0dqtHCQ4JmBjZ2VDKdCNYqAA3/fifUHm+XQznR/aPc6PBxLuapFN5COyZJ62En4rGCuSjb/TE5
u+GYdpwAXuv4NVPs0LgJOLYXq23yc5yB44zD2+po8fGpBPkwReilNrUQXwv7TEj3CsPm9sMLkG4U
C06uMXmEWxgx2XrA8Zzmk9OxWB5lOSeFgCvreJknfP5rK8oVObuPmbWyCu+oUdWkgRAj6QqMkHix
jMgVYAdbZFLoVIEWxWBhjsPB2TxqMRaLWYqnnod/OSfEfdaclkvGjDGxsJezEy+5TKiRkyT8xUf5
kXQL3R7V4WnLF4KHqDcPWHSUuoPNEltkw/zAj2AB884j7rGUXIqo2VH6f7nL09NxQJEDZ8uzKsca
kzIcjMPWXYSnEHPOhUbB/e8i4Q22rCx+B/ZDxaqTJlWMeuccq0PNlIshc1iTxL9xkRH0Ra3phTcK
RM3ULZaad/IYNgfPdQYx62PHyyZxca2K+s4OgQeTaU8AgSvUYwE6IbEWiOp5AvbQlZUBpbYNFGZg
Ls03+VoeBQWGCAkz8FK+do91ZvGdhQtpWjBGOI3XBDkVAUwFKlSqU3a7uooC6+WFJf487JHaXg0y
a7W4ozOTBQMnsD1gL3MeRu9o1+BWHvWRJ4gkrIMFc0DyTaDE8wOH3iJlIM8rMF6R7lGUotgHoQkU
ZsyEiQ2Cr5cslLLJafFi7MDLAeVvVtai9tiwENH4LBxxrCVp1ODyknRi/5F0XkuKY0EQ/SIiQPhX
XXmHTEuYFwIQwnvP188pZmd3Y3emu5GpWyYrK4szSB+o6Z3+yLq9Y1553cKD66/Y0Uj+Q4sCvtSa
/KrFKfpYkKDfSUyRE6nNwjODtk163KjbcSewlxzinYoD2ySdl/Vb4uYxusS/jx2mizQoW+4YS6qO
+QpVSi3iEXwcHgLnIRqDSo0pwxmGnzBwytJMs1aAmPcxaoiTyLGvUNGPX2OcWQoLS9HfTfVlx8Bd
kOokXddh9t+WNRZRaxSYNkIoqIvQpvbgVlspzg5CievaSOuQIUXRzMMhJJshB+WYkuQGtp3SDY5j
nVMz5vA4nPuESjR/zqD0exgTy4cdP+GqFQs4x6RMVGESxjZiB2K2Qn8WohoNXAoskmnubUUVBBZg
5g93RTnHoTiNwZieKUOuVh82lL6f9IayWkUW3PQNLBs0LrCPgBbelynmNHXngya4dQp0K1yvT0io
EAr0c8ggFaxoUe1jhl3iK8yCPcfO98a4enOxrmw9IDJi67LpJPGByXw2XiiPyZwE9RcPhbirzduJ
eehPYe/eddPuUavhmdrcHt9IClIUos/jf5j4f1svVTwfYsyGIcfsW9OdxNuxmEff9HDNxglfoihm
xxRiqqqNHV+rkwwBo7GysRV4tGsNCKIIOkzQ7iaeKfxEnl1D5JaW2Fu9YZasDSeOhMgR6ZO6sjhA
ty6e9gH4DnTzoI+bnD1WSUL+0ABqDKBSMEcDTi5AP9AcvpBIAkSLlrdi6y8sebTRGd7aQD5mvpe2
2R3gRHcZXoTzCCtOmuU3xvosXdfHv9OSs24zUrsYCsRGRbrN+IEOw07/e8aTc/yyrfRixGZAPxdQ
gplzzqIb28NzhV42WQbMUYgmHvaBl/J9JH93YFI4TvHnHA17XwVB3YpMx0M8MPN4ZUQ9Thr3uE6o
d84MJbMOhRoDvyz6+CT2didYpHfnN8Fw4GpXlJ6Dm/prDMXU+VOW2KHHSL0yO3v0Oc6/JS5GRfog
EYFhHgjpjQqKgEvGP5PjycAxS90BuWQypz7P7qSee8fjEVC1eyz7pMjLCQtsT9W53rGKdg+TL0Bh
nTfO4HMO+go24IcivMyDJw/v6seNfqn84pPe6vlpqsoDmn1G40RlSvcOId2NRSlTfRr8ezc4TyjD
GK02GBYysQLFzH/ejpOyGxS+oAtSiLGoptxjI47MoAkIcjTzZ9jORYyvawdB92mwsyXAV+XZbsDB
lZlRin3+h9UoZfOsl8jYkxZs9RkNndkFb84gmn4aJkz8UM7NOuy0pnik36qTumL2miRuq0F9vjG8
YwKuJN0cHBX6HO0k2EYMdt/l/0wQe92hxPXL6ZLUA+iiIr4bSXbIOs73C5WHLtAMfceKlY7qe4VJ
wyo1Gm41CyoieI6o4V+LMVgA269QKmNeN0ZO9ZlgLXT6bVDkmoGVdObs/1XP5H7TL+irySC6RpZ8
nmSyHqJrk1x+RG5/miG3LypkNVuc1au8YO4WmQEbqro1+wNNBgobiSM1eIKm5Bw21o5ULW/P7ukK
1jtP+GkTu/FtVVn7K1G9ZSbxYfbUZs7KjPI2BFU7GZQZJHIrQt0Y02BSF28cyQ/lJAMMmEEvAzrJ
eKVJY0wW+LpSETVjArjbN0h3krMBuFR7IISBOnmBl6h+d7MxOqnsW+Kw1+mZDm6f4CHSMZ05iRW0
KPwG8eJb9UhvzhVj2gHuzxozLMdUakZKUq2I0URhnEg4347WKoTlE5KAQoilnOpE77i2wX9pB4dy
MOnQr1Vay96xWgqhckwOkSKSB3DnCpD6zb7eZkv3vnJGzjg1Y7rCNJwko7vAjaRbu0sy1jWxUjKk
vlFl2vyF8nPHBqRaWWWPEXD18Pf2h2qeqMCaB0ZDwMAgwZvRIwY3sm8XsCfWLV/osPBOGyGGg6cG
iqxRvZNTXifPaEMBeIE5YXxDXKAABFgYP+5OK0k9U4qOS0YcPA0adKYVnHPZ7cqRYGcqn7KnSqz7
/F7PET26XUm2QVORg37+uN6WFg26Ugq+/ZpFjEKhu7+5kunduTRj8FQcw8e4ekd24XX5oXwg+1iR
D2Q7YPQO6dXKomNW184wS0aocq3vrJjnuZrqdrC2gvXOmqbApjWPBhtkvArEl44jCPGUNgdbtYSq
9jHYibuB3kdDDIUCSn7m3jZUX9Rll4LirUb0qO2oWm9XJu6UNvqqBpVf13gr2hwPVgzqU8YzG0Zz
rdazt3pYt9EWAhOAJe3VdbU+oGd4Gy9a7uLE5k/4xo0Dxo+KFWscGNiaxszJohMD0O/S5Ab/ZeSD
PuTqpNutAT3QVczaq62D4utaT8jVAf62uWJCIK9O1kkwszaWibvuhpdPDJtbJn5WjLzgxNuSKAsf
EewYfRgGDgCYBB1n/Jn0svsHm5PTrxcsm2P2acKStVvV1ZHuRkJPPzH1uIMizRe8GHgaP1iJd6MG
XOu1Mc7hPtl7pOqvM570tzuczH6QsHB6arZRuAp3X/YTqMfJ2L2DooGfVXRctkvqhT6gJwOc8IRR
yXsYzDoAPu+Y3swwxkwLZg2QbVkd/rrDFvzeLUC0J8KBvP/bUzwMr/poNcJ71NJ0XrXGtvvg1qKR
+lnbNGwRRrSiH2mTrQ9sYu6xawDdaB42VChv36eYPfXx5I29c+frbELurFebnVp0o/yux7JgCB53
d3ahtocR0+MiMAG6F8xh0jMF/nC2ADvMtpt1Q6OdA+JjHWp0hsw30xCa/UKCUT6tHswAbjlHTdUb
eXcSHCBmYuMMC0KwhiJcka4d/k4tdW64DXU9ml3cUIJs6nXvndza1xHxRioDFCQf27TfU1/yYabB
NfuM4lhYf/tdRF68J5IJrwe7qHnV5I+A83AVrrObyOAgjtNhWgBDOe0COAk1CqlGvGrdVe/mqG8x
7iDh9GA/2eB8yM4RoNEM0+GjvzwndGQ1o4FfjF/tkuTyHNe2bq0frRnpGmstgj/XSmRvmFo2vJLH
ffm+z4B5UMgzUKXvNlnnSjqBLcrD/sbtskGpgcF8Q+aa9Gm22pHhywygfujDbZ8iGxC3melYM2Ag
WeeUFVr8//dkdFshc5vGdvDWm/OUebNll8YhbX/gBr6T2XkBOph9DXpHFoaUPePzgmYO9yXsQF6C
Deb3217NJPOGH3NSS85j96f03SdLI/2xNi09ZUBKX70lmUdIdUNaX89+iSM1BYW7bg754YI021dz
+EZEJ/t9KJcAvQiNDaGoitrii/1e6u10aBOyDQkToTPJ4SSQcDhhmCmbebRlc6uW8MhYfDVlwm1L
en6ik8aoQY/kmsYoTTLzrW9QSVmSM6ZcNoRTtW86MvkOEEU2ydgw/TXhxzKlM6DxGiDbgYz7Bfq3
ENwW6/lptLobjFveUfaV1PTBBDsSZDKY+tUhWTP5oHcKpncN8qgT4mOsSYNfWrBj4DfHIWreF0oi
C/WHNy1ZmXsjPb2EbgpBNwjGERXMR/fyiKztCqxiX6Aa29oYRr+MIfKewSptVNBc2ca2ZJ6HpzcO
qNCYBbSpKGiOM8+ooELieZB8YxqSob3jcEkphSwrospQaAcH1jq7zdROZfTn72BiIaLTzvvi17XH
zaTIPC7TL/IlEIOAjp8WdFEgYnkkbipc+a4akl0aqE2ksSXLAV09/SK8w+aK1H7QEPRjhufIvNG/
OOUYybJz5pZhHW95x910P0dVdhhTBuKphIP4GlaZZyp7Kbvqfoa0CpcwPrhvpA44vNTNMjBxdqgI
WIGF7i5RGB+aJY2t7Npi/5YeoNrHdJZB9tVQT2epB/YYe1OkMiv6xCqt9Y0ljwIyNOUTXRAaKD0F
LvTDuFZGhXQCTgvhWMTxQ7IaDx1d3vgiTtPeiwcje7FT+ssxbwi08NdKJPfxFDDP1q4UHVnZ7enQ
x2YPAYA2nHVhQNd8MGUyD3pkOuJ37Gkp3qzQ7E0oTkv2L6KvZCQqYmfWywLNWuPXHb9rOKSSOSW8
FOCAcLK+JEmc2SWOGoxLAXXgjARBIKdQK5p7FL80A0EUXJopcKQQ+CIhpJfQNXZzALZmVjzHCRJ8
OYF4Ohh7MxCdihGVzJHq5snGLJbQYmzBGDzlSrrgZbchODqncIjSTqGFqEa/lO8bAOEmKwZZqQWi
qWjYIAz156OWqKkdiq6y2bCipoQFxF7KBMI/oVUG06lqM8oHkCmQvWkflEblinVorMgDXJdOWun3
GD4hTvbLMiEtNdmiBsI7tuG9SOolvWOweNLtDKzuwy7SgnYLLQW/xRSeZVD088odoC9BNkkgSVYd
/zakc/tFuMBxeG8ku04JbPUwaecjwiiIp/dM6NDtncfGmO3K8bQp+AcjDnTIqv5YonWcZeDpNah7
aGAY3h3Zwi+iG4x7z3I4Nh++8UwiToBtdizkOPqUzYifve7Aauw3YwRswUymzYjqnZymaQ/XG4CG
Y0qvIHpXd5M8ZcHYUkfIxAB5i1hmisTkn2CcQ3hqJki/Fw1JmUYxIAP67emb48Uaq+OcZCjnMHKi
FJVjLUi4YqWABgS9tzFWBRjVN+j/VlhiwrNKHNMUttYQCpyaZTSQBFtMgH4jtAQiD+jb1NkVsNzR
AtJjHWA5zwDoMsdTUS2RdgAqEYnyvOhJQ2GrG5ns+l3bBh/dhpXCMhdjwa54MGxqUYwJM2ENLeGb
hSwailC/kh9eqsGE+wHxTzVkwhAyCyvrD2wDjZmkxH8wxtyN0NtxxdHCie/IWHOMx1P8xbt7zAXz
cqS9PzOH0jK96uO7QEyes19m5Av4I2kQlhcmUvRPSo3nKI9WbLA4+61SBHiH4A6giNhFAswniHV2
GmTgpU55mLOSCJ196GbBEP1oenRGsRomdNwiNZ7ulUmpz8/3yObutmdGCFZCBrZTARfQWMHZEqYo
wWlSm+TnoIwnC7BoecgZIEYYVUfeRUXsZa2gFFM4jaiVxmNZl8eKJZDFmA2AG7tGYouLTlwmkpZ7
n1bGUBuZdszq6piA+R4S2ZgX8GtKJPjJoHTgtMXGDfSUpV6pbupjeI6N0GOjM8ABvVZUpkdxTAeE
0Vge+5B8nI5IcK7bSCj2t+ENivg3rak30ZWJ5PtQhsSgtKKF8UcviSeJqyCEuG589PVUAJqG7Pd4
2H/IkKKfwh5IJstIzgK5FJk/IZYStYa8Yz244EP3HxMrgGCPHDYAnwniLe7q4FPaPdjNRKUcslHL
1ZLiahU4UI94dxGlP/yFvN/ygo+sVIQsIaPKkCi8yqjahrwc07aZCrC3Q3BOGQHcI/EO313EW7vh
DpezX6tjNdzeWBKA6H8EdP8z+7zuHIF0ktXAod9uxozopbYAl0QW4NtVYJJp8aSuDlPswweSsCCF
8C/gLfaCRd/suMMxvmwLiIRFIXBGTSJqMk1m4XNCeefvFz/18LUHgoaz7RK56buzFM11H2hi7AnI
S+Rx+4wdGiRjYLKgTFc9dxwyficXWIffQ5iPmyTTEmk962+JcJlpmxcXrVr6KnfFEmR2y5Y4R0Zf
dxY9VbOQp8VodSS4ULNOTsn4Ihqc7HGJYyA0PKMjhJzEy0yT2gecmHOB3ivohUkyTLMASZ03Lr9Z
0Orfhg5LJ/ASD4NbloPRjj8ABmt+AuF2BL2I4MR+BZgiObvnORtsWgAMFzB/bMcM6Lsoc0wNxv5d
AMzxLKJTcA8z2CqcWLgzH2OG9whorxGz9bQH6MdeJQeVkI2kmpB0/bMzvIyYRhvAHeBv0no8jfl7
IQvwZHvnClMF7IcTqIg558VOX6GzqhpNzIvwo8b6kcHlE2/wQ/8e+IP3hmunMwERjiIP69xedbpe
tHaK91mHAABSgtqZOovgzbYN4xRG0hoPe7EY06fzBYRFSK6NwUZqfyBKlqkQ5IfoHmDoJnGZshE7
Z4IIIItuCGa9pQN7buOqL0yBGnFzsmDhJU0+++o/dZdpM6rgGacJqH7mTU0gyYh3gXUQ6r0E8I1f
GT1KBrL8lvsf71eK0Q7Hgajm4FhMcwHBNV228epgkwAMJBmwrEgIcl4iveQhxOQhUVoW77E3e5D9
95JARLLaw06/UXzp6zFEY8qViDQF+oySFilmRcS+K4muCn0B3oJHG0x6iO+BjzgfVkhtDAmXvGg3
pMHP1NdZZ1JG1aO+8ZhnGqx9gjA7snCFdHoCDlZAWSipBX1CEyAV/dCaxXuS3MtzqIOBb1gmR2fL
v5jf2Ke3BY/EUT9US8SZIJ12I3SqjopLZk6XNim5EeDgjyRD0OU+NojVsuyE/RCKzQfLPtnpkw/+
UO+JOT09ya8jQtYJbnIdmPcF++VqXyxiO2IKQTCkDWWL2EeK3AocXKbCQfoZ9+cl4LiHQ4jp6GRm
KGiKDBQQJ4YutoBQBgkx7ty7MH39l7KHK0YTl4Y91Db8SUijRXNWDR38hexsOrAbbX1I3N+ws4LM
2uvOV0zxOKKRvUXEC3I4V0LUQXq95a7seOfaQ0zHnbNBi44EJ9yG3YibXP1RTq1J8xChSal0IeQg
rGbrlts0UExfMHm9gNKObWEKNENI4zxBrA4MPEeR4LZSrC3SOkCr/tfkMqgbhmnftNdrFUugccAJ
DXltEKnxJNIYFm7SyqqOrGJ31Cdoq7wNwRTUipa/6NO9AYig3WH6CHoKg9OCAh5v7J5BIeEidrPO
LALgUyTH/k4TEdbruSnqyoPNigKLGf7RZM6oPoD+YA4LOg5xe8wPThr/xcAW4OD4Ego9aRmx7EPw
IUPSXqGhgWuzZAiODZb2M7VWpo9hI0QHq0puwwomQI6zFMufZrJZFkZuGi97cZMam9duXEJmKqlc
Oy4rn9omlbg9pjf408+e7ZA8zntDulf9mMdo5I8/GhQFjsm8rWWnKjU9SVBDH4LWY+AcY1Tr0Jaj
GJCYmJNXMB1qxiuXnj/lutwFOxy+XaycgWMJOtQ1DAMaKNrqCNql8IdV/PTs4FigLUTE7NtD8ktq
JlU5/mmrfMeYjZETE+SBLm+WCRK+ZueDZr9HbT1cB6hLdxd9BLr0bkb/6D5uGy8NWjXpJZExx+Pb
n3GMDEiTXejYdGd0CDibL/Zd4yj9rbvpKQb+bent7kfAukrl0mYhF+1wSuHzQUmYefsoiiAb+mSj
DcXeOMqgIS6dntAC2Rx7SJtI2ij9iTA+JEVQJP1J0v6DvGcl0IP8kLY69CW4TW8rLE6mU/7ojy0+
uYcVHHwC2pM2I62DkuKERTXvRZvux3nBxj2a+zS1abGv9aLsl2Bv4HB0cmih0FQhlEh6skDdpnMO
NbZJgejZzasV8OjGN+NYBcMxwZZeiKPAr6UjT9h9CR6YQEOCowQKzA/dWBlcOjG0Mwj+M/Ty8YOH
RVK5kVVEqHRpo5NL+ahQYGc+gli5igN9aH9kbf04/iZDnjTlKFSDrDXHDwmT4wVAjRel5UJC6yn7
jfleSfurpPSLK0ysUc9mjLYNjr6OR3QDOX0EZ/ztleqGRhY8fI/HGrwoEcieelbOLUAgTb4EOdUd
H0k8YDDRK6hbcAUaxNOLu6AdpA97QvnGAdKd0wU3QaMn/bV2sbGtSDI2lKdOA7kT9JwF176HEFZh
Xv6V1TEUDoRvjF7Vj6orxCwnk/KmcuiGA2/jM+h1QN36cCF71YOBlzTcT4rCHLSUCYxgqTm7QX1y
Ma80IBO4FGgOIBPKa+9Qd4O93mDeyX4dSSTPxlQJJ47mxYb2f/eoF2SZbB5h1Q7jmwBZ0z8KDGkW
ygjwD/ZgE46+ml2q58osauzlG4xqlp9UNB7KFbzyrdlKixPouvGWXjIL9q7+vWZTMZQvPzu+9eq4
TDzooSur+QRq1SvIsT3WuLzAd9T7InX7j/elMuBgbZ7h7Nc0s4Bpoz3i6xCeLj1IEKup/qb9V2+R
aHWFxMQuxhuBeizaOHQJ9cs8oX/w+2/iMEw5oIIrGD4P4Wr1iMp4YnwfyAlrXDbuL8RTjhH5ixpf
+rSOTBzIk6Gyw+vdDEEWGeMxArBghYnBGPqclb+R7a+QFBh0/hQvM+QbsjM548qAmZ2O/DcmdoIn
i1oRCvX1CIaNnnu4t1YGvEVVQ+ygO36hU+MNafn2gHzHngmxRsgXYS9heA0+PK+HTb6odeAIaAZz
ynRSKpIVVs9OXuo+WrsFdOKEdiZOhTYh9yl/wEciKIGtQ2rQN7KZYgvPproaWxcU5m4Uvdy/mZjC
4myg2bcOILWACnQDIxGGD0CuD8UVAhwU2hY8Z3Jj9hGAVrDn4MVmsZtBh56gIPNL0Rl8BHAF/mci
/BLoHnAldOOj7ou7waqNO1TtAqa13i+n8AxVP37Re+1NDQpRUARK5EePoYI6oW5C+2ifXENoo17H
13p6XaOg3E42RiWuJPGLBwTwhjVBmeLr31KZz2N8cHAdNwKZlb/ixW2RRt7Nwj6TmAzKdxcsnSLE
s9mTMuRK6f6s4RlY4dAKcpqRpAw8apqmcFPeQByrxbnl0wgCryl6G30mK9U1hiA062KpbJswV0U4
wkoBtyhCVkb/bnTdRpdFoeTqK2u7M5xV1jxZR8yQ22O1JC2xjNwULB54/4Ah7TnpjLrxkRekNhnU
9LZ7s9Yz7/kpe77MNWm59V5e1ebCzKeBUkPdaDAThpTIx/batBIsqNnvS3DJvEcptZqgQr81ERaV
LbiSJkyD3CmRGHjI6sAnEg/mGv7Mwxi3MlvyQkZzt8JymqF0yZK3Ft+EXjn6T9oGunBOJkBfSPrQ
bw6MDhwDSSDV0HFCwi1aALeaDBuqty1k+gr6HH1joUod4CsqvPoVD/aI1xc/fzSN7Qn86B21QFRv
eg4KdJHSEcLacgns+wdmi2QahSlAHFie3cp+qOI6RatC5S+nbLtNEDAJtndlHmGDERVInxgrIKH6
mrxb+jAonulgT7Dj0SfuTwgSgSKHfJVXYUB3fjgJdAlkT5akKnQGgY3qsAaFHZ3jmtbhDgUzwwD3
JEDyYPD1opAlcp8PYKRWVJYPKh5OxVX61ifYpVfG3Qrc/9VASJPs5aGQLGYYhwY0ZRW/bi67HAPA
yS7RXQiDCPAc/ogK6z7f/Anyt31OqPOqB70t5v8uOAKaci4Bs9q+FQyD60nRvz3bHA9n692X2zUj
CQemWAkjkkLqZy4+Y3IEDSOfLnDUis7wYM/gTyBbPDqauXr7ZMYPiwPctdEt4Oa4AJ/JFfiqiw+s
HPNuHx4+RYfRpGG4etm3u4taCjbbobohFh0GwneogwY1GTmkoju39FaDMqXNvkDYvICBsGrplXbf
dFqx6tkx5Z2c++pxN2fRGndkaGzXoiesrx7mjtYRw4hHo25MOyXFrkZV/+0A0qbZ42zkMEaG+66x
77Es6VxswXCgQ+KBKJ1yFjrcTXymPryxKMOJ2xH4YpS2qW/uBykKyZxQQKX6RQYaaI6yqToBjFVE
ei/6GNAfYPtezza5JWkvBRTQnTy6xorxCRDhbtGQkTY+TIq7ixB0JBvhWGUsqTESn2JXKlmPkK+x
cW7HxKZXh3xHPTajPEEYRX1ZhRGYbelY1cINm2zP8DJ1yURRt0vd7eAPEJ6EniI+TRGCHwIIX+Dq
3As9WH5w44y3SnfnYNaQRtIfLcayKVeHHHLJQZipqZ458DnXHWYAGR6u5avatl0fdMW4ey/ALh6I
AJ6C74OodRSZnGwwoJ4HHAFqvVn4DTKl4eJTUmKI/jA76OK25P1ttrf1nDc7bbSHAjOguDs6Symt
pO4AbRvCKZZGXZ6cw+wbRhLR0PC0nup+8BEEeuqslFW9sfv3nT+WGwaoP5M/CiSW0TRFKRBUbnmz
FvKjeR208xAw1Nw1eBvTeQLUoScPJATBEsHREAl5b9miwU23ily/r6jb61TnHZhIV9MGco0AOqTE
4lgw1lBloCbw4vAoAYXi52gt6AYONXfhptLeYSOb/j7q869+7BFDGAxVNbyxyD7p6XkorSkHYhI+
guYLMhNxdxKT7BFe3B6vgvWHXDPMDSASysY2YF3S3Up2QaEXgFwvyElMBawAm4JMmyyMoR/GP/Qx
5vdYBNE40gJhhaI86HlMUFSXIYOn0D88tOjIBQQTFCQQkl50g3gA4YxsB6Fa28Zlrkzp0119uRW3
4bhcFKqPAckodgRkl23oSuSzbxHpduy6sluy8Tf4o7K1YblDH8xziBkk9hMuqkpG/tWggKKv1QsL
g3YyzHlrfGf5LCA9t+HQGfKLlzdisAI8EQ6LOR3Av3KOIZRX6o4m5SV6OdYERRXZQyy5JOWBiN6Q
qmiRUwpbJ+cbETen4AUsSTorTtHdJifz65EvP1UBhZsmV/TRjQS0hMxxmTk3n3G3cPvHShA18m8e
qUo5RWoLYOZDECR1ZHUFJCOhCUzTihhNs+rwx6sg90cbiRzo4xV+3/EvfnnzSIEh1RxSTf0aeVdI
2qTiFPXa178qgjq6i7mfnNj2hWTzvmEgBQTV14aQU2NuwoUzOwqF8j65yRaK/4wxMqqt3PHNOznv
MSWUW8Ki2WT1OaQfn87VfiZwOfDBJEuY4zVgyPU1FkppNEokfDQ9Dg/kdptjZEpgTEUfz3YRGIX8
7m1YSvAG0gVsQREXfmhvjRnRN7gWKspzp+Y6Tiui946f4lNgrfrHEc0260LAus15pJ4XxMM2khrq
6FCvM1vkJG8JbOvlXhWwroEkODP0d3Z8NalW7U9sVmRwWZ0xZ0+EwQBbjx4mipxzktwGNsHPPnnV
gTD35RW8hke1I04886fdJXqe4n71RmUoDeK9cMa4R494p8qpaaxOhtSicmzhrtYzQCBTSUn68LSQ
JI82HSQoOTIdZ/ZwQcaDmCnWoa1MxvfoEFCYUarusL1EdRx2eYFaUwNgzaQJRXdD3tMzfQI4BCDh
Vm/G3nXWWYxtbUBePyaxodMKa2qrvnE/gEUvZrN2ZluAMbTBma6u1h7Eklgexj6E8iVjl1whjaGi
nhok3FAeq3F+G9D+C+DfBza9HegrvHiGnSi+WR+Oxe4iSEpWaLyS8i7P+4qOHjR/sHoIjcQ1dhdC
2GAiqiy3aOJSyraNkupDKAwCwILs96f0dOQVK9qZuCsItgw7UQUeWvZDhw33oL6yAaBN7H7G+C1A
Z85Tpvjfsl6vC/FXs9EcRKmbLZUW7c+qutpU+6BWDVXS6dnBbL8MGJkgSYQYwsvjPVGi8opXwKYy
EQBMA0zGWAIq4YCVyY2ZZuIgXafOkLPBoFYDWhzpcQask9EFzrKOxbfxi4MIM6hk6OCHqTv3xPMf
XR3zWTE7zC9WTHPbgkKX/b9kzQ9hAJ3TTYxdKWrmcfBCmArsXoeTp7LkNCyg1ML3YkTRYOJo7BO+
K2J3HRE1PpBjJ3IB91AGjcizNULCh+oiQ6CFtiFKnrCDAzYgBBRjtJRhkWJzhUyJMtjtFv2AcfiI
1D7+LxdEM8wBAzFfA8E+rzacT7ta9WSgKFsNcEgESwZdXCpy3EcvlaVuG+O6rCoIShl0tZP1XVJY
bZfk7VIIPiPqkIDSj+lCB2NPrlYL43eSY5hl6C8wLkyykr0koBxnkrDdmdZgM5J7Xta5r2zzkuIL
vZAxNHazndIhVaRWYNVMuWA7enzFC5mPcYspkjf+2nPoJThJyX1uDjZ3WRYQGB885JfuKfyKZp1c
nrGIRN5EQ08/wcQlUf3R6eWT0YzjuX0rGu0krtKWA5UmkA03Lk+CH8REQMjYGRcB+1IGGClKNMTo
Pa8zFEIDje8hAUiCNLJ6NNQxgNbaYqSFe0h+cE1W3Uhzhf9oTG96KQ1SlnIpPDzmzjglyEYbFCcs
rkfVlF2L1JkIFeknczcs1xDzQRi4zz7OpdAmbXz1A+PFzqyPXlKBAr53zBPNeUZgpPNJdo8fkd54
F2fP6SioM4rfwT0yiUFoA1mCIrm3a0QJGpZrj74lJal0Umnd8hZJN71cniKOJ4MnIUGd3yYdY8PB
j87Gn/EeZxGNZ5mpY6ZGgIYPN1A8OLoPzo6sBCz5CxsoQiucw5gZWAP0XwnJIx9ObgVNgGFnk69J
Es51UsJeNjLPE5LzbxKN+yRI+yBdEzr9J6IUvGgSXkXuSj+K+4RADxEevICSkK8MRyO+jNVaCLvK
x4T83yT0DYj/sAkqnkMboChhg5pRcnXyIMqKC8lZ8QZ/LZ+CbjPGweSBLhQnGVJIU4FWhsy0zlSe
Yy2w8Ao6IGJ+KgHaABzgdhyjIs3mYcFZgZ1QQcD39k5OagB/S5av8SuKcmxfcjn5Mjo0eYTBz6Ri
pTnGswQqoeQRBiEXlWeUDPmMIhvnziUENqgw6C9ZKH1GeukL28br8zqorkqeREH0oeGFuyZWluWJ
WV28e0IpUFWYmmOQONkB+CHHjvYU54bWNz1M1It38INad2MZM36GfHdIt5aE3MCYyxIr4B8SlFLm
lMot7pkDh8PFBDBrWNm45ZsDDsLGK76S62DXFQ9FcpGGBcwMFlfKy6XOSACBYGyE/OHH7OsdT7IO
mkbRR21mR/BpgTUF3pIeUlnscc0y8MKbAp7Wi0rcKAHxSFG74kH9n+Y8MeV25dquxl3QOktILPJT
sLxSi1BA5NRVG2Ba8cvcUlF+gYWYRjXFGkqjSjx+Kq+Niy99DLaNvsDTQlo9eZhCnZc5Et6x2GbG
McbeYZ9wFyTxwoLHjNc2YDMILPfV1xGNNmROBqOV7YM+J9QnaoYTyxIVfUZtGXTjjYnpvOBvMlQk
h+T/28PQFEVxkvk8fVwfliI2I7wEkrxf9cAAGr+fUQMr3Kn4Al43TxVPEk5YehAa3BPzynBhZkKv
kZ/IlwkZiRNhsaN4MpiEIRNtTpTP5M5JGEO5ZvknHHR1g7843qQPILaOHEB5jaO6zb/4D3/Exbbd
qbo5axtWkAEiz3lKiImGz1m35qwnu/Dg5GnI4+MpMEX2wD2s7YvTdnuMZUU9s8e3yjfL4ZWzLxFN
zI15aznRPFL+k3RIHMrNI4hhBpKscqttJrogwtO6+bBv9QqLmxYPLwLUBvssijaQs5gmZx4fxuPi
C46chqIQ05ShD1wNNKUvSJkEeswJl4h1yC/5oRJzBZ6moqBlx3kRnjhUEZijM/HmpERCtcoIT5iU
fBdMBXaz020RoImCVILZzOO/QR3x1S8ODIA7NgQxmUGnsoZVc3HcQoYR8fhKJkygvGTyJTAW8DS0
kr1MbitJkATFnLljfIw8JxhQkijC7aJTA7ET8hFEfxNgndN+8bd2yXVBdTOZ+RDfLE8MT8uMAY9b
Pu7IM+Oj5cnI5RE3uBJ5DnslU/ASYPhgefQXv6dOQ8iXxs3h55IbcL3kEb/fAKU32u46vPm9aGr2
OVCQ6nmev/XsXWzk91gxPz68ieyd2UDlfW034o55IGi1wpN5QaNURvY+6mbu3YfZWLwtBrc4GLsK
+P/nEcQzSDSbsnCzyxj6i4M5pSKTRZwaEmpndx1fg+3f05A/bVicPpEalY0tv6NY55A9ds7RvaLp
vouOfx9TnM/LPLq7qDnqXMVffdTW7YUXtGlupiS6Xf65G8dg7YL2ckSRp1elDLbKecwq7oicjTaH
pljUKjZejPjrajzMh3k3NK820DwxfwnnnE/5JVesVT1brpPe28Or2xcTeRYeQN1r2XXPf+N4WgnD
XISuuqK7MxHoWe7qqPEvBu1tFplxVAdoiLOQnSYHN2vNmd9nwo2fyY2ayLM+1jxObH1itZSFK5In
IH8kz/WOf70ytEobwSwIlPzxF/lVbvj/VcqT1pLfe8kkf+zgUcWnrl3xs3froSRT5ey2jdW8bfSD
NWa1DuWBSN/lTq5SSsMCEyw5+Oz7+b1OkhF8sSyZvJHEYIT21OziCzVa3WY7fugayYk/haPZhoTq
9t19KMdyZR2xohXZCtrBhoQznwlrD9OFhWGUEgh4O3Rg8FecdA4rxss/fAgturYrBtqMW9Ha5lMM
cdVaJDlxEyF1TPDKY6AM5BZvpvj9i7kPPt6NN1j3GKSGvFY8f6Fgmmje0dUQkjy6T3RhUb5eoOZW
fExeUZP1ipqaT1B6nZN18PqKjv21eokQhN9NowdwTzcbjleNXnrf3NnC04Z0RasbLu58wOMX1VtZ
qITQ7XxOpPiBHCvwEEFz+JoJNm1YBu4AN0DIoqnBjANqOfxnjssQh4OECwgW4cLhvPHkETafaHaI
zu4kbLbU65t/Lv6HBXHgV+++xX68bcYuSFFahP86+PrSZ347NaHEiuZ4j7a3vZxa8fIO30I69vDP
gMxodbAdUprjG/ZQy+Z0IdCuPNmCtjK3/LvJ5sid2Xa05dlC8TZeqzMsYadLAHohsT9/2Gj70c/n
4U0GPBk4zBMEJbQDNn4NePaqZxNEUL800JTtrjnVDdEtuz44Pbt7sHcJn0gh6VdeETX8qFU3kTp+
1Zk+R9phZTyf4c3pM2UGh4TsYMGLRvuFb8Wn9bcmjpD0GUPGq1N9Zw4F8sbYi3OFA0I3p6F6Gwsj
S6ZDyZBl9Oq8FNPK0HmoY3x8NdwzPTlLSY7h7XMSJWbjcJ1H6l6LjH9LSKnacfFtimA2IydWi8U4
TA8BHmG7vajskIKUiPQyI18UKJV0DTha1dnOPFlzIe6Zjm3XuDes8s0sC+txjC9PUJ+mcgEHilzN
RMdfpN/PQd2hN7cbbJF+YdqQshr9EEnycczbcGr2WBVlHvENooBRn9ytw1XcU4PltZindZI+Wvip
6uoOsQbHefjqkxerB1Z2WMt40IbYEkKtAv5N8+8ANTK66IBL5anl3ubbh4EkFmVTMp1ybc1nSIvQ
yP53lqqtZnF1yWkPn6nZMrSpWuc984rmsl5DKjh2MmrOb3xynvC2o6260LycHg0YWFwsC6Wk5XfF
+dnfndVlA7dey/buc0/Vsdb0FYecVR7uqngT3kbP8dp+dfU3cWxKBgEK0U2mD2uvrq+ky6pQJkn8
F9vPbYR6U5wOu8zoJYefafyPpPPaVlTZwvATMYYk0VuKJGYxLL1xGFHMKKA+fX/TPn1O7326XSpQ
VTP9gbCCLGynWYT1+Dd6Y8lJjlanQGJh/mHhLUx9Tjk7sZCM+k1Nr9JSW9b5DUjUADbXrxHD6Xbr
12fpOzhhmQ2REqQqGDKV4WBRBcIbRylJhwXIX95Vyc2r94nBSDYxJjmCJfU1W5WlTxy/8ZWzz98S
BwdXe87tQ3vqvNCf/btM8b3W3b9s/Ie0c6kqWoa4pLyifEwiimJwLxuLY+qTBERdDvzIjV+ZBjIe
vCxbgaewW6pfw8XxKuiXRZAdB1ur6YkhB/2xP0Pm7BaTP1ryOMmAMJQnbA7YWXXu6jUaWjorq9Ih
RCK1xzicTkMR/N5SEHUNzuZgX3ZpR4UyWX8ahPQ2Sn30Femuudmzv1z+2XW/3sWa9T7Ucj9D4HG5
MnK1TQF9fVDJbefvmBhQTQ8pzT2yNnKJJ1NzdqEoK+EUa776ZB/pvOn40uw6+bLYGFZiI7ffXzT4
UAGTKP6GLcsosWQYHNFi4uUkYyI19uC9SCLBdrBlWceSPtUKNi+wQmqPa+bV0L/3tuj38qqvR9J3
1YHYXbHKC0HTijQic0lIjEhZCMmgks1P+kQvkZfZODbghIber5+pzwj2cRuvm8W0khrtNSE7/R+x
jjeUnZkdA7tZ118cACDrmJ/GIA6kJcxm0jwDBUX/uLkO2eNlXb051AIhuz6A8zsxCtH8uRxUexHq
p/NMbEyqdZREzfneBHIQJPyU5tGquspKS4PfucUFaS3SYkSK2vb8qNPE+RyCW8RzMOhGuNUZRIfK
jI4FIU1Z4SeLSDfspvvdPEni6t23Tql3m0EXtxlmq4pv+RYYxJAJ2qQm071yCKWRSfVR3caQOCBN
KoypDSdi8HJg8lGljDzqhnqJARTATQRWZz8G1PxtB/4cY4Gqz5iyD5A6oBtGsUxvJTlCQGN+16Yq
K64xCtTRllOjIrk0sfidsuYa6rm+YM3FsN7xn2t4sh+Mv7k1Tb3NUJIv2xzsEeqYsp3QUSUCeuV3
hnlMTtRBAv0Cc2CFUORD6a+W3SmGB/WZFIjMd4hsrUfD6xLcEfQDMgpaCeMu13vxgDEs/tCviaVy
tka00VLWgwHA5JB5GfSxTtPkLC5lNyIJJz1IzlNSFiAUGXnRJ1N7BCtpKaEYyCGmdVC9y4EedAsI
yONgsb4ClTVn4zUSxtexhiCq35iuq298+MNXqoVb0APMxBIjdemE1GLMkA3VFSn/9e1n3ViAjXUb
Q3JWSfBk5IELGmk1RtS3lSSaF1Hef7d0b9FNR023a4JJWCxxO/wK6ugGl4oUw92+5hf3uAcRcaKk
4Uh5x5nUVAEo5QlVobml5zdE76DpncQ54pvGRWS/CGV1tgQVRF7JvqN3d00RPuMQzIQ1xAomkMPI
RrqPX+WEc5QlSsR9mOxZtReFgqrttLIdGhY7+oQcBQg2eA5Ea2Vu6Ze/Ofaym8v6FC1/rKWLj2tv
8s55/FgZCjHlddE7tQ8Y0HGv0N9kqHT08DS7eo9FU2Z6/RO+BsO1WRIj3QXgjPb681brF0QyEyoq
FCuyEFH5pfFLAnT0kYdNakyMhzam8/lL5QkvyvqM6D4gDVqP7rhfjJgtrBbVEzcfHWVvfPcIKU3L
ty5+PSzsALAb9NJu5VNaLPLBoqttAFx8SFX1+kS6E2g+SFDirmURIhgorhINEVxt1fYYVhmqb3ZY
odATkByOz9Dt3lwFueejaxBm3JbWa4j5JanaMAv0SMfkkYUE/eJAPgGvj0ENxkLvNhyGFMMqMtAh
GejJwRjpskBOGB8iV3dbZucIK4GBkeDPpjTtG5QQ3fIPT8W8k/Y0lkfwYhli8t2WhctTISmlkH39
UdgFBAem/cXS3RKohzbXQxPgg18umRbnASCwqNnioHvRpUOPjQO7OT/AsLiHjbW1zicZkY/TC+l0
JrFufmjZom0FiAGYVaxPczcTwY/z8AsIJuI1d2VEHEPvSfwChyCQkkleQ7suuDM2qNpbW+YhUANI
vjLfTnGTRn9bygoNgIGlxbCaK+8JlmR1bIGp60APoTVXeDZKiWaIjMBL0MsQOlMPRKZBOs9PKOfU
ElK17uPpYfRSziNbPUyfCc8KgMBU+EF39zgWZBaM6j3iX8/WudY3sWQBrVDRLo5fZvioQuftomhJ
b+42Xq2q7QR0wgqqbo9/rxt0GQ0MJbhkGoq509avPlCf42toeKhm1GF/LUVYr2YoYoOglAZEmTvY
8fqaRHPVKy5qfkcDudlC9/kPwu0cTeRbp/gO3uAXZbhwdQtY6eh73OGH4Iowm9yHS0bvk9v2ywSP
sVidMvKhnh2rAUYcIbzKKzQmSrBWB2ireI8AwYaTl3fpvQjeghiHBsY+1VQiQwf0oBpWH0vdD0c/
xHLOPSZ203TWflGmoiNHM6kR9y+5SiOq4o9/GJQeeQ9adAjPnd1pEzbDzbepvtFdD22z5/A2qrC7
BpnOd9Sg7iMQRxZS9T5oRi1atpo9LDX04L5Od1VZuvfTsOHlLwANF8wshymUw2wKAoIJtyDC8pof
+1xkBnozW2nd73ADy1Vs12rzWgZGHAqMbKoLTbG7R4DES45ymb5d/+ly4lMwMeX2TuCTofCi1cgv
qDncXaONBMcpwZ2A+TcTcAqrb/SY1Hand3RKOYZuIX8Ob2pJHeGNl/eflyL78snRk/d1951UvaqB
84VHCBph+/X2rLhpqnREawORiGu7Hhpxk43aREbfX8YcdmSF7isxvcXlqIJyi2+5s27JFYxz4Fru
73PlWOh8VPe0kmbI8tvFjsOJrk7kuAfDQ7j+7WGN8ipiecdysJbTTp+NtQbWZOa6zzmkuRjj0q34
IkXeew0spf3hWkLs0pbiK5ASw8VZhq82t9Sp/RC7vYWD9dsoTd36PoeW/vbyb7KoeoYYp5zRQNia
F6XbPpcyNdKgn0YEqrf38fvZ/JBRt9T3TVe/KGLem9o+RzzfUI0Hb5kNjH1ZKipyGx9qZZ/UU5Xb
WqNtKZwi5hrnX3geWA3VcCjvK05iLcFwotYtfBPXTP/yUOfawGA6RjMzSKPGlBp2yIEYf6GM00U/
hTC17DWmL5BbqV51Ve1aEMvv3tlQxqld3ANMrsbYMKwzAEuAy3B5qyN+gbyE3cL3ibUPRiIpJgYv
yzxheEM5+LmBwTrOy8A0o8wTnbrn7tHl5efgEZ4W1zvPwf2uLzuOdQ57nl8TGQVMFsSLsrhj5QhS
Bi8yDhl0Ol78z661zJi1t1oe3XKUtUXa9UhFSH3FPPAFCqELIipJyQcfWZ9KjvzEjPYizOAlJg2Y
7B6mCovl5Y3zgBnumKGvIDowUMY3nVryoChIglrTfVClBXU2caM1f5ZuT3sG2JXD0L0liXUHK2LM
kLR6R5faj5L5YVNmgf1mCs6JhjABGuanP+4VcQ5phib8tt67Fx0eo1f4tbmgcNkGbg7Qj5kLeBMG
WaKmynC3B5Ju1JuhAExRcWY8qZ74dO/n5Z5BpRhcInN+9Wb6kL97Qcx6RSNCnjmT+4c+37rh8f+5
1/Rt2MDE8J2x3WF2RpsMIjZtDm566ms+i5RY/P1jjDKAtAkeKm+zGy/uTitgcCxbIyiPjSzU+Azs
bAJUrt0LpnqpcOBPXU01ab2pO/E7w4nd2+lNb/PZEmKAhSFPYYKCaGBF9V5N6mAc2xMtBGvvooAo
ZDkg2eABJiYjVVBwcNA29b85UzSLuT9gwrm/Q95TY7MHLbfFFYe8jiPALVc4gqn3ApAQgYHUCXgl
6JXJ18SFnZ/U9syeakH+4I1RQuf3QhhrIlbN5QBbuvB2KGor4w6EiRpW2BubHLiTv4OLDZgnOgM7
c3XH3YVnvOrw0hWkUfnuLCvOwBw0CBDJDXy3jZ8qG54tYLtTiKAln4XARO8OXw7Tk8jKu8dSEeRS
FA0VChLo/FB1QR+bNR5eNrWXhMXr1BfYBeCiqgV+AekyTagL2lCCsBzfjZJQnjphXI7OPNIzE8/Y
OfkyeQCvS59fuupLsih1T9X+eQyQp5YOeklF+b1RI5GcStvSJkcVgXlKu0fywF8upBVvXCMqPMiN
VpeSjkZBk+QHiyXXPvictekQbQ7kUko6uU9/2QWRyE6hsG4SrCgauv1mu593QBZTPWi6e6uQ1mL2
rD44tPV+s6DaGmV3ckz3u/gIoINufVLMqFgBWZH9MGh49D/Ju3fEZFBwhc/xxwNGyrMZLi1/pseI
XTw7OFtgQg8GCwr0+e0dDLx9vawWYQo707p2BiYHLwzLxUDh2Ko5wPzO+1qyuddAQDJjP5DUBHZK
cLOv8+s5sAUWVfjEAlp3n7OL98HSpPVQcFDiElZSIIo8ivvefGiS5waOgbEks+mLrJd+ILRJYGsS
G1upqLvQdqS1KPEuda8J4y6O+3X/nozFbXfX2DaKCDULxFuqYAaKDwTlY1yRNzUv/qzH9k4vssOX
7vLdllSF/AmaPBCsZX/mlrHjD0IAgY/FF43vgUG7gR6nefOWHn6Hmo/7b3iacMCeSwg3fB+2OrjD
0n+vU9eMnnTdwacqzvUUYi9CDyc62dixBGXhr+/BNaM0onm2PM304Lk6b9eNaf/eJ+7sOCjqamSl
20t4l8sbHJLRqbuzSDjF8xpYI1jBQnwJATdYOnsM38q38HaL+Ub/sMdMxwUPylYaCU96PK665fbA
s3XfmI+b7bVDj1XycBOJbf6F7OlI6cCCYmBgMVIwrgMjfOyZixLJz5i3I5woXUCZPDhsBbSVwsoH
iSA/e90umhu8+pQTlKb/VI8Ft2Mxwrd7h9/AwChcznnr0X053uxRiM3mE+l7EZfGHnrwJQkzWnXv
2/SOEBzrLYujG/6UxLJzfzkYNbzqxT1/RRyR8Iph1VFIk2k8eOj4PBrB0quXUet/OkXvO70HWVIe
g3FGrNPdl+adRWJvPGponLXOEw82kk1R/KfIeUzEiuU2/BLNXBRf2OkLQjOgVJ7hudto7e4ziICQ
Eci6VecB5bEahHiOjyyHc7ygdX0cpGVkE0cbQR0cYtFtYm0AndGzL1ABrXnjqkYwVg84g4vkxe3W
OU3o5nOqf9IdFpX/IzD8dti53ccOh0oKLbJH4kAWvOhDoayCXEg6vDbH9zLYmR9PSH8HSg2ubPwV
m1gWXn1+tHo8qSy8ndc7lF3KqJ75AuXsYiWzOTu/oL5p5o5r9Ad3lJkZq47LYvq+xmEd6b1ANzlg
QIFCXEMpxHFrg9HgcQv408YAe9APmEPYZHT6mzgHqNv3Tzej48M9VcNL1uMGiIyJU4MvmCnsnszA
9utekflhhi4XVgUCqxGV+FsL2vBljHTv3a0sjlV+Af+ICMEPsBJv0gC7Nn6/QMySnSr9RlDIZksx
yE7JocBzcZH+CBr6O3rdouW8XI/eurp1qUYzUllK0u/dI3W6N5HoaC49ALdsRqCtOoW6/gwrykgU
pSuISjLQ8MZcz8Gr3XgiZ0G4YtS3RRIzIeKTIGMyppoHZcf1d/tJ3tHTctKTAr8RkPRsvZw+820G
GJXlXmjRmYagxe353DqjHUn4eDe+TTgcyig/DV9Rc4TCjMdOthBCwqSdlJPrtRAoxpQhF5370ytG
/cBK/bqGsZDT7WxgUhqph8wM1T8AHNZjk2fkXY+4BLqtuoipvI7946TCdrSMamV0CbXHTOtRbEe4
XxxjPNbYkbE5O3hYqJ52+TFYtvI1mYmyRwMceZBK2HPfxTJmfvoklccBuewvj5O3sof2HRLyef+k
WYjCEp8bXZvePfrMQWnfHP8+M65qt+R/KddANPIv3VsK6//BGMRDvtgugzNEbdbr18VJC5UbZYrT
kVbnnGCFL71zySllRi+cW6DpctDMTAq6zGotM54RP/GmG+HyzrhEH/Cf5V1u4fh0Cs3ZFeUjcVY+
1BkIFV1xpy1E/IYMSYRsNDumLD5SomWNoHGdNOyOtrJLFIHKj7rvZ7kDqD6T+AdslBanjBLtObNp
QLmSu+AeARK1kbmn7isKSYbIHOaiWHGA3zrUfd1/SwFNRpshumj6j0ENHTdZ0gLwsqIa03LsjINa
+wQqizMz+rSBowDUZVwZFrNzSBfat1vY9kR89NvqGddWGoCeE8DZ0bvJTIfsOVdXR52OYYwO8hGE
aQbDL+/VOljhuI3ZUlOHp5TZDtNq06sHGG7NrWf0NJBc+irf2JAYys56qw1jDUDS/3+x/zzhfFJ2
ePP5bLAB4D2A7osLsaAyDyvR4+DZQzV+uVBc66RjHIZUBpT3L0miXBJ1fpcfoV8qCXIROIt3fGw9
Mavi3fgZDTi7QNpRYACQh9hYSx/+XryTONagwIWxzFl6fbk7WtneAVdP6ZBxIvJL/nnjPGYh6+ss
GOvUMzIz5FW87s07wGaue//fayCJ5YF3O05EPerVJlWWfLbVR+moNWYhcYK9olf71bbmwpQ15mnX
Zk7JpLJT7xxmjVLVWktyTzi3X7wisIfulvGdbw12z53NO/BZgWvTkxqit9BhRXDRcyCUPdBccPeh
9iNThyTRm16PkCfq3ErkOfQYReYQtSb2Ib9GoaiUzjF3gVIqT0BuIq/4/1jgCv//UXlkH7iWxzEJ
iRBfG+LlXIoJGM0S8pgCyTw7JPKDRISEKT8lKTiZLmqSlcd2/vI9ZvLuPeRy5iglyXcVPNocnBgX
MNsM9FAHbAa2B0YpLQxqG/7LMgclD4UUeBsLQx7w/68nHysLSf6kCPjGT95Y8KRyGfL9vwqhERpd
vBtcKz4FWZufW638/qYEQVAyRgVUQVx4xQNoAvyH1wuUDGj2C7kP0Z10uWDAZzD99u6AxdXhNovQ
AC+GCijgFQpQxiA0ghhoM9J+g3VluA3G8wRz9eaZ/hugPe6+PahWQqMe9HwKPAB2NxfVBHaL7oMy
nfc6fLrksdzf2ezpldj8WsRL4f6TIvJRoOYEJwezAZ1qKmCKA6QA+M+PhdwD1yfSET2xBecq5Bm7
6J3Q42t2Achx1HBF8MtZBjNI7E0/3IiqOVg65MfUaLOBSiJcCQDdoEVYVSihIV/YAlI42g3Ajs86
bui2AvBgHPdkEkg5o86BmCzrCBCvz1QfUFcEUC/ao4U5BFwkc1wwR8PpFlijQ5b2B/4pRsxnCUiL
GSJtwh56eHgtUbXA+aF7OvmK4ozNiUFX9NT/3hTAIlpZiM6fXfa5VI5z7vlLMEopYLIhgCRREmZa
BV6Q51BatArxRYiyCSDWZMjsz/dn8NdpigGVFCEJHg8WRnPHu2dgOYZM0hC/xF9gEs8frTkkailP
YfAlE3pcinlcwkNFXOrALoHEQxUDRqTmuOmXYxNBd8vbDvU+uWkdaCeDex4EJMXl3wqmhcyysviE
hSjYbhv+sEzHCzom3YS2Lm3NRRIZNICZrdLdTcnN5J9oN27h2IOsHDJzYfg8TCZW9Gk5b5XzK2FK
6IFpYiaODwMjK3WSiTzz/2hyG5jg0zFkAgTAR7/VHT4ZyMBD9HDi/ERHdswXAM9GsnJlyZYnvy6k
NzQ5QFVxlrb33EKayXfFUJgLd+qDC/1mBHBlhZf3wLzzZd9S1Z3+ngNkGJID/dlihtxXGtF5Ad3d
NniATXgFwkbEKYtRf/DBy5VNIs4S+gkjYgz7Dr6Oii9pWUCH5oq9C8CCHwjrZREFlz3g5xrryKJg
Ya/TU2R+3H9yd+5gzn4jJgFLCspMB/OzXCxp9QGMCu8tzaTXRRnbpJ4FGkA78O80nS6Bvqg8AFFW
Ztw8hvZwb2m++RpMK+Ll/uzW38GmZLMU81H92R+McgqfEi1cmk/akN6/pXDlfsvh539zd/a1Aqd7
5LimETuz5oQOdCKZp9JKrJPak1mM8kjEwNGDp/oeA7U7/dWjjIdTL3uT0x/PHtNA3T2YAS2k2rdj
RQ1auVI1v8Ic9gbyNDtmBLl6LoNXqB3i86F1BPbif6rAuYP1yOjA7Wr3KH+T3DFjhaa4/+4QCmu2
Y2j9+9qMoUGsP11MJSOtQGUU6gDGl7hzY6xCp7P14FaEtWv3AHSISUAVpJvjk8eEdG1+8qz29+Hy
dJItk2LQjJhMA1Yc8igL1JS7BaEAcZL58g9ZzAuGuOHX6dV0jifa/3UbzD1fOC1w4uCklEUSMWVv
jFIvgjS0p18OlAFwJHhcbinBziFEIy1LGVbT5GhqcshL6Gi4Refz4kmFVMf4cU6WzuY7fdGScQuE
gYRM/PVXGXlw3HuWIY0XyujLPFWfRDR/YQocYMcKflAOmsYaZAD831qpPod2A6nQJ6s3eKmm3vrq
rRz1xDF6n/cejRfnS3POPKoCAMzuU/yh+Wn7rALpcHG2sw/YJb9eFKh7GSWCBRmxGVpmi3dC58js
Y/8IKJcOqysIIOOu2pyHj9WiXw5oQTNtknayWYIdAhoncKr2Hwx3wXovRwx85yivQBpFPxjphq1I
xqEsNv9C/DuMjADlUBbmnOPwgLE4zdrpQfUNFTAANtQxerfWVZdsd0byQr47GoWO2swI4b4SUylb
NfcMrSEy9BAgo+HZ6TRroRgAwZxkB6+wfD+ZVE6OGp3C0VLIf2HFzlG7OhKelwnildTIB2mtkaK6
dg/xGRRZTgYPrYwH56rzkKjzI2V2ZrQzaIq8ojcYLt6I3oG4ZXBecqrW1ujMNnoP/Be4kTwr9gmE
CFjSxRlFLL98C00r3X7RHoA8CkcC1ROzi2IpHYij5WOdmZB9MNxXNrNy5CCKL4oQt1bWy1azK1oR
yAmxu6/tkK02H11UuQYc5hAEQaEhUsF4tgnflAfIggG0j5mCkIKEeB1+R2FLMkMKXuzUUXURmZtw
tOnAxnn3MI4AXjmk06aNiYNHHhE/fBpAyR/ifUOXbxOOGKWg+y7O6i0s02/qxFEhfVd3JoGJzh4b
TVrWmngD7dn5oEFErLxw67kCKAAuknZCv9Wlte/BIGqXWsv2pgAJjwL11MaCUk3XbW5l8lJ8JSFj
UVG0UIxBjOg6Afsv0FS8j9hxjL1Bh+MnRxCC10JewaE2FzlZcpBTZ4b+U4eybCYJD0pSEjMFGoJB
JnGe8TffM4DcjBUekJSEsqOnfHFsMIdfbjQFy4gKabejHf2s4g0GMa5cDfufZQi9hlCjYGn0kOLq
dsAEAnkWxQhyKRghK98f1Mjj6eSRLwplI4nwACChgigAYhoHFgol7jZWCgB9Fu9BrYbuwhK2GHGL
udzQSF3CZsLp4LPGwHHU3B1fQtTxmbuHYKFTQGsodT4l5DQZ0MsWMwDKciHY1WQrHsmn5ffO0zmZ
ItQPVDSA0lZkR8u2ZIRoW978D/1FWotCfaEOBUpQS0XQO+eGbJfgkWb7QxUJqoQZ8B6P0BxXswqH
pkb87BcY1q7YfFf6wzl5yY2aDoTVAuYplnZoUXRmTzo9IoYeT64LkoMtSiVboZPwXHvvaQ92EpGZ
v5B0Br4AZ/I1rpIYH5BP6VadF02D8InG/BwPYFR/yRf86x5XH8tlEgUi8r4uqSbDCiUcbouAefCl
mPizZxBynsbJ0WvO04T7s90+2jiGT60RWUYk7mEOxGlnVKPj4FbNcIlkEr0nr/ddANwHLMhWSoPP
mqdslYM7zqlEd3rVvB2i7FlYz4ZFObWZIoKUAmXShuoSJTp0WOQ/twKDuAjDIPcOBTgBA4dgzhzP
0IdN3WVuKnL+BG4DfKzjmbagflLXqo9rC9v7E5zP6wf2qIj/zpHEs0mAESGeIZwQ4twwITXkY9zt
Xwa/SBCaXcG8Fr0DwREgzbkRMdSLHqOme+l1u3YfKLpJmgXS093KwwYso/UXC6AmBtRKEL6uzXjP
u6WuU+tcKLa5LJoPNXV9AOc+FD6KyuSgrg0Y+agopcd1tSQkyxS6h0G8soEsUgvYYEVHl0P7ikHt
2dcfbWYnH4N6voFdVe/WkopLxJk27yGh0d9dow2SAlRDZgP3PtwBRP78w/8vpcCm0HlCIXt439JD
rOf0oY3nA7pHugngbSNtmz55wYVRZXiB6cV0u45fNZiDNwedn+BWdmJJnTwy1bvKu8umPHckL+iK
M2EE7VIqhxIMBS662TBwMAD7KsFEsdIsUSeRRNqAKNsxh7hGsMiIusxsVCGAtSRJSc0RToRj9B/R
FdmIwcYJCvSslWzyE1SDAfwnNF+903TT0aJr+OtxjXavd1AL8DxWLBMJQaWzWmBLZAqmz5SBBcNQ
lB1UW4qDKcjnx0MxYN0UfrfLg+bWD7qLmoP68GNBj6jo2vT0nchYMeb9sOQATorJWg/GPpTpcpIR
jmwaaCEU/ykq3A002Q4pZeXbtwFZNL9R58R5iYDlDE28asOtbw47M+oqem3hqN7ZIJJDre2D241I
hRI0N1fxHDXWBjJB8elJu6qNn/FzTFZydhSCIxkkBoYRX8ZeBhNAddEHVnA4dslHVvF3MYFLA2iW
g0VSSHSeZiQ36z1HnuJ7S1V4pUlP2Hb8lEl86zERi5LREQpWFIIAkWXkQ8tCxZiTFtWAVWcGz5lH
SYkqyEnxMArr7ob2+XeYUjXLrK7mfRL0Hlv8uShcNvijWJ/A4ABkSFveTmBoEVbgnkLnBqt5uvvC
KyOWYHgM7wOe5QMKCDO+CEQ96QzZvIKx6HFCUBoxEAqIpjpElEspklywTgn27zj3P0ydFNqZyIB3
aoPlmGQEtbVbKAJj0vZtkji+3NmtM7Pcnz5yC9W5TgdWGO2uX+0CDeZBMJ9XG96zp64wNF1/BzWN
Po3VCpnP2OFPRjYh+UhdYnhCWOTjB/aXfIdIwreGA0kSDJz9AvUtekbb4bF/JYRwsgjytGt6XUD2
cniAMmqD5msrMCyT1XvFMpeUxnL3RCneGA0B0TwXhQaeCJkG2MIjQdsgo6QOzz0gdRvCdNsjyVR+
JyffM2P6ALHSPObMxMRY4dJzcH+YS+KHbCP8TlAPOvjieTafYxDTptkh5M1o+xlNpZQENOTWyOWH
WXfYAB+BwDGdEH/uzzYN9ESPoY7Rp6/k2+7Zx6m7VR4iiqX6WXjh9QKmqQWcdpruyUEyqtHfd0MY
Dn8xrKrgKL0lEXYp6oBrAqETag1WHCpBnFP6NPQLoZ0i7Dn1oHfV/C5gvvYU6ckUJdwa65nJOCt4
JaU2OzryJkqgSFywcKG3eHxg2LYX2ojQVICoI5ZA6PMfyWR/BDArhepxQ71RPVXCh5JmAIHBLkKi
0IEL323t7edKogYiL032t+S4yaiYjRmVaD+jqcN8kyrVU5c5+VAt8MNOtqf5ZrtsCIfJO5OjOQIy
BHTUpFcbY4CHcRFsHDQwOL2gKDfouVJf0wKhFTFZzdMBcv/hFzw19OBfrU8WRUAtUpomRptMr0lL
b7liN8PcaYtDG1jYz4yvayJVyUOmgkaJTIiEINUlKWTttc3xxdU54CT9OMBzwnt2f0ruHFmp/EQa
OJK18chYmxV8vuIMqYbkDyKNh3EWzWFOYdKH5YdWhq5B4wS3CUWcWa2BCh8MdM6rJBnSCyY7iLIU
ja5reGfezTeiuMfXhntdUVPa0+MTDO+YcsxSiDolEjHkA6wIDhANVP8C5orsGqj37xy5bYWjO/+N
ew/RDVKBO/GfhudfBnjN2g2F/oaERGkwEFC9CcXAR85BPsH0GDH/oNQcGz8RTFbGWQE+jRgvs+4s
egShiGNjPMMtBu55IPVsy9TZADtQD6tEiLEQqRs8FlReV2AwaMPM6W1zjLa5XoIJ5xe0sWVva7aI
K1Nxhft74cwATRme0sd/BTecNLtYJF/ASAt42mBQqUB/w4L+XkdAy6PE1vhueV3R57iI0znP0cWO
WxZifc2UUQpIvYEtCiw8ui5dYa2T5DLngnq3r2bSaW9WrHHWxFADcu5zNnE5h91BvHCHaFwP4WzQ
qufi2AHUvxwiMakhoieJI1j8+g3mHxV8Bm5CqpTCxbT4m0wrK2DY1nGGsxvDHpqEFbJcLkOh0SiN
x7cYqGIsfgdN4sbOBQdm0fUGFYJkMgPfGYk7J/TKnOrE1lpEwHzy+OslOIynhIUdkkRM5oIsNj+x
yUAEhOPTfW7RRdq+juoQUb1/Wlz/258gAr1EyAjHmfGRWUmAgRSt8YYU17iS/1w7qu3NO8d0ogI8
UiLkLh4zmFg1ZR5hETtv0fUg8RfwZHyZl8MJCe2T0EIVlb0Wh2G1ZiPwcPj1GbatDEVILSArx3kn
8KG3Q5JGiSd3D23i3aSqhPWw4FGB1q65UOcNBhuEv0MEXnDVu9b8r46SF14HAsqZ0/OmKQvvQxoC
voRnYSjSgKKw4CyhHpu8EVaiFYYSGWgk1Hp4pqLAZ0X3FUmZsUHl5ZywHgEDnPVu0WnawBY3hyJX
8062Amju1c8B3XRiqXRNz1NKdPCTfv3vMW7GKwvbXgGWQsu4ccLcTXICQCHPu2d8O8Bc/vQu2JTe
t0vBly1ogRh+BmiKA7CPJybHNRLj1+EDyOufLTvzTbHEU1r9Oke0m9y4WQA6wVuMwXmTa3pKkkBL
k2IEUASwAz8vRtVRrNMamH6EGpwblwkO08mLv3lDKVV5HkCmCLSV1qTLTgbxVng7iZYsReYKhMuK
vnivQWjD2JFenxzEq5xcdd5krsTHxHemizyKQ4RaZQ/9KvmmHBr0hO6SXNZIKaqZcJSkqfvqIQAF
vkj0zpBuhjdrd6oxLPbkBoDzPMHw7zlL+5pXm5Hz7hTGcii1W+BFZBiHm9CKCyWaPA0fPYeo6q+w
t0+fnshCr+Y5ihCreoCzaINeElZ1kyXopQOt2eYg9QzOIvoXyr+v6KIo8XMmQw3oEsOQRABXm/V/
6ettig4OSRPnJdp9PJofag2bvSfcZ6PL68FUdxeCVUxHAmjUcDp2b1Mg3EowOfXucieUuS2VJ7ia
jLrlRmCrZqkQD/EavSUgXgmkqQeUf5hw7hDp2Fw0mlvxE9GIpfR8gG1c24NsbUGslxxLQhz6rEDh
Nh0fMJfox362qJd1moCTqj8O30AcIylh6R0wdpLe+wTl7eDEew3uNtpLNO76M9NiOEerMkdFialU
IeDj3A7eGCrNNt8eDgqIBTArQoaxg1A4gTLs3A/8bWe+QpUDxO+eYOMzF+50tAnx9YIocbgTo5Kc
dwQnfpmMBsuO66o6K162u/Tno6TRFr0RghPKpI2eRE7st6hqEaki5MGR2RIqQfbCR0duDj1qj+XF
YzSoPbhLCW9AiKN5kizXHK7eFdaOoMErBMn4rc6DvEZOa8v22TMJJXeBFfBj0nnaHJg/7X6kqIik
uDvH1gyCzX5o9eCfjunVc3Sze1A6ii8bwGI9h72+Kn3pNcnM8rFBZkUdoQN7YdV0UQpGswfbLWYh
GX6IMcuJvIvvqbUQ+uYy6FrUg0m0/zH4Uk9IpFtWVHykUUdUbtEn6EtWzkH3hxDZBX9mZKPCPS+j
8EZyXA4xvyMd++QX66ENJtJ/hEZ9IymjYuHTUH/cytISLvWWvg/xZR/TlPFx/GUVYOa3bzj8kAhC
0Fzfi2wPcVnk8eTukExy/c8POeoBKR8vU3oLfduA9IQpznIn5IC/yl8ctmag9TGJnOov1TaGhR4L
1zrH3I1pDTSgT8RQ44UJ/LF/CiyKEZ1KiK1zD3DCsNYG7qa+6Og0FTeZR/D7CDLpx11NJagLM2O5
uiGBwRksa0aCfnIM9uSp02fqTkml7IG0qmeJQO9lDI6Y4n7vScTQaMnzL0gUxjYwPSOYA1ynWyKK
vj9FLhkYRvBgRGsiclDBoyAjR+7oIfNMbMvENXzIUoF5MN56FQDGHak2SeyWvueWFsw9RDVMjsWk
M3//IKB2SPF0JaayRdi+eyST675o7FI/k2VuWdRxgiwWkyD3GQ+pAZNhNuEtL0mCXyF0UtbnXgB3
BhUM9RDJdwMDOwCCKBBBvW0OZM3IjckD0FWYtnRgoaijFXLSkPbc3EUaAQ+U2kbqbSFXIXYgqXSF
Ymeoda7lkJtWwg2rNYLP3ZcPJLgl/JO+WDmfmvRbtGALg3OPEjbIflWLS1PZOnKoRthY8IBKFBq9
KW2n9EBHd9ybk5vZcWcmbatw/uysgEjUSLtXoA5YbuxLdqOqQL+FSX3NxXkseqqToTnYvvvUXt3u
QoTQFo67kAOzVoObv5wYkP68VfwE5yLCwMLz4lF9oNgdTj7nb5PFykFakLIPkuVx3ih6n1f7nLaS
JyOxe1RVMtgzUUPEm+0Z0hK5kpkxtVlqJKbkPJL5nrw097nA8JPAYLgiOu2DcZRsT0qN5EToZdiS
h02J1o/gwfA6+K5KDYEVf/Jz8DAPkbz001qdyl8YE7MCeBCOZJT8MPMZUV1DuvgXWqYfpW/+2FVG
ri4otLFSDfWlXfWdw+BKuVUmyz1o6CSlES1JenO8zUQoufvLhVzPQ8hShneAgS7Tyb2mDObX9KZI
MnoXrxQlJxqbLFQvooUJXcxz3MLxzq2PdFpoqwTB6E1nH3xWAMK9vfgG1pqPUAVtiWUbWXWZwl9a
nVMrS7v0R5gbi+RW5d3GeC8/ggvHNZn7Pp6YtApwTCEl/eYiWdQhwSJZpxWCCp+NaTDD7HPb8qxa
gEi9bbs0W6iFQRRcMQEfEs1q+PdusC8HrSM4TKfH2OMfS2e2pSiXROEnYi3FAbhlHkRBxOnGZZYK
KioOOD19f+HfXd3ZtbLMVOCcOBE79t5BC7njzbhssPGv41BR+AC5V64CgFfODHGeowYl7OEYjv3o
z/+PFggzQi1QLraaMFccJlUAbpHqAGBT0GEEy34haafCiMAtRS4UpdTUeF/O9PLnMEUzRbx4QK2J
uXfZED0S0Y2PZwksAnAarlHGCLBxf8cXzicyXUmGZHDkX20pdD9eRHlClwZPyh1UCO4REAbItDG4
HKDcUgQ+qIhfId3O6wmJE2g/ViVU92TeDBscwlpnemcQZWL55gAnMi3gcHIS8a0VuHcHSZg9Yd4g
KIusCCgYKoFmfVsUwG2LcCeS85iBm9glwJSk/20ZDO8how0xJJ496YiCr4QcBRAA0hLYFYOnkz0k
lg1uOyCGnMjIQWoCKHCKvzjrgf+QSF7YN6T27GaaguLuK27iVsQ1rNLrGlEZUqyfUdJ7AI66XD4G
+Gpj2b3byQ6hk8qux5aKedpcOxNkIXhO8FQ6+tpshByOdlj8tOcUwcApTDLEYZSonyuMDYBSLgM/
D46Px7ph4y8HlqOYWRRhHdeiZG6B7jH006YelyVSOVIx73oL5sgCtkFszwzmWQ1gDe+lryKPCaBY
/Bhj+gJpVKAMI97jyYzVhggVFfM5WUoVTlhFGu3a3CGoIPVevFc40cWgqZedzLf77fLwfx8a3MbP
ulQmb69jyVjD9c+76+xh4/OTp9GyM+2qxBeC2AwrASEJtYtVDMUhA0zz9aXH2Hinjts2+2uajYD/
pCiUKs2mZMJw3jfcZwymeE8+g+cUNhb9WDzC/r1l+PHdxkmfrcXAwsVnYMnYW2zeOGWGixNiLfJ8
WcDtIRQ377uSgXmoP67WeCvkGhPev8U8V2ghfSwoLcA/i3XF5GbGWtgd7PXPzEO50WjnlwO1MGF9
NhAyjxSxxCacDzYQSyjYHTyW8ekUC400xVcQovlGBxGCZEBkcLw2WbzlyS8JCVoE2cLFQZ8Dim1C
iXWkm+Ix5mdGQ58JxrnFoxbgDt09gVRMvISLQ/T1scMCnfdJHXDDXNDeBrvDdTbL+AcIEqK5w34I
X29cBRkrHXFi79p4D7hU35ZsUK8Xe+BhtP6Gw4pPk9Jc4eSTiIn8lGYquscomvo7iCLDs1QbIKKU
v7T+iDsMa4EvJJ8Xfk9NmSGBr08vD1A19W0euFD2CVQWIfo8JPmjPWen7Q0bR7yFOObbWD/vEfq4
lLMROS2pr7XQ/61wbiZn5w1oqLGcc3QLTqtjaaU1KwJiAay7dM/sPogLQJ6Ody1wSN+Og7s3Ga8W
b7OfjH8MRPYya5/aSI1AikLWhuMZ1jg4ZJ0/GtEZdmSSTMNgyCjfaOc9TFDaN0RXJMfACZCGINPU
YwzD+OxkI794+xxyiZxINPY+FC3MsRtWODcLSEzVzy6aYkE6mMeu5o64/RjZIET3LSpb8x5g4CqD
viSetvmC/yKBhoROfGjm3DJsLAMxv6dKivCd4cTCwkOjG3tMJyPDJaac1jFJiG0TpNkWYXYFLtkR
2MnQYeEXsQwqokiQTHFz/Nv8ZthYcO2YBr+4UAypNjFMMmVUxHgL0FmMM1BHZwCVC+NgGThFx3cb
MF8Lo+C1Ns2yEzYYgK9DhAHOWnfzA7ga0Y9DUJ/JbzqD1+J2yarpV+bolrl/sf1wI3/HagRe8db9
kpEo2Ps44NHhK8hkeg/Y7UL7mOs2sZHRf9ObUAVpXJ4ACZlJTL6B3VpMqg01Jlg+EOtOo4xDIh/S
0hiuIqyteSY2xgvi63JAke5qKo4nJ8dlthbHcZJQfkk7m0kFPAllNN+TJl4d5tr7eYt0wbdotTGG
FuwWyz1OStzibqYgUj6I8Ukjd6Tkojnb/wfjEGY1tHYa6TxpFQ8E6gw5Jf/A52f9bEYTybLh/hsg
4t0bRQNkfUy93nw6Mfggjfep/ayQCC3eW1epK6ZXpz36zbuVSQt4f5HMAdxHkRuLAP2U/uCtz9G5
WpOuQ+ryRvIY2dONiicSfdIFKXLm0+ndMfFaHG3x6lMi3Prn87rwWDXrVlgN5kx5TjHQh3JJfXq3
vV5I2GTf49Vr+3G0SiE/Yg1FUJ7ir0DvFFRSikitNmmTiEVo1APhNdHN7HaqzHN2kOoxZ3NQ6pAm
iwQYAtWamYWUT9DZSPjFjriB7vjAEDzvs+CpHbKU3/5ccBLfTAKclgoPUujEN87blBEpaRx3UaNi
QIbtgtTEAiAfGQniY2bLAiUkyhx5eSvObogynH6fVHKJVkih63G0bnxuAs69tEIFCD0H8+VjsnTn
mjnVqHWZZMuv/yZTGSkTfXAVOQTzcnJ3om8G4Won8ujnlhGRHjM+yPO4crFliuYrabfJQ9q0EDiY
pBY+JYPwKT9/qEuPYH6AsQ7w0JiLVkCPYVRSseAU3kPphCUKVcU0jhCTw/+V6mSFeg26FP94/xPA
7yFhIGLXCsTCdWsQBchCOMAYqrDW5zmQPMwIN44uaNr5+aW0FsSj6jqM0bRsFOTpZdJqeFySOWBQ
xzwdujFr+D85rAoQVc4DcdcbPYMlKYNlz6USEzxeKAnCOcqf4yFUFPiWHpzKydExxwkkykWHfBK7
WzpoALNYpUiaA0LUOJppT4Ftya2ybDUE3PpRyO4JowkdhQcseKNFKLPt6f1jYVkl7So5fBbU4lT0
GKru/M20QPtm0xOVhyqPXfwf57gABiPccElS6KAPWmOhLkw/4WPOK2mTbzgYPYoP8tt84SkEPgv3
WGraiIY5NtVuCgQgmZ1ikyjhAjGFesG9yYcOmR607BuJvnQ7pRjTsMwVD8p117UqZ4fWMTShz8qK
k0qZzYW/iDiQHX32IWEdr00ClszikqnTdBmkRCe0kSYxpBzwI2XOFh4CUXxWbY5hhz3bXuA14Squ
3vGgKuCkgNfb6ekyH4d/QKSRTO830+bS2kmPdKxFyWj1kl1rBa6zKdrWDhwFP3+Yt6aOSzkW0Mwq
ElL6iu4soO6HVvB7KqwM4cX04hnw5dGD/ZDc/tB4JXTwum2SWdIcTiEAFuHQarnnsFPXDiJyfz8i
BTAmuylvTxg82iRbjlOLn8i+h25QjPfvK69lw15TdI58mh0QDQ/jD0OnAabxmErfKNvA1zoc09BC
1gQnW+qWMpR8nk46FanbvLIrJDJjBLUS6sjbI+GSGpF8fnqKSFMrKvueWeADx7kQtRfETDyFmOfN
3J6XdyXBP+Q7DEZoOwjoZd7bTuXdhbpT4EZk7Y7gD1Y/ov/CuPUZbBprY199OiB0HmVEjiS8P48W
ulesfFF5WsPunH1LjWGRvIEM4dvPsc9HT8//xIgUmMX7cKsY0V6Pex+ubka/l5roTc1VLIaWl/xT
4BQZFtNvG9DHhcMdTDcYWEtHJAV99DOGg69f9uNqrUblcFaSYnqSpUCulakoEf7qzYcYdXMZXUvC
nzEyBbVoRapFSrMiKfQSIfj2cvowtmCvsqDbH3g4zqD1T4arFwk3/Ya5sf9CrkCRQ06PycgSVXdF
jdAaR/MuQDVGdPjHTTht442shg7p23fKZpIkkqm1wBK3YHkcIrmMwHEwWHcY6b1mcA3PCaOeO0vS
zQiTbKcRRR5lYyAJKpubGTQgs6Ra3rg3Zk6c47XmQkaVKb9C80p3EILAmn3qDezh8N59cRLhfg9P
Spgu8agT4R+yxHaWNmqvY4v53fy01j1ePceeHSPGTUMfdHeBsMy6hco/6BDdhVeHMjXuS30nU5Nu
LhWHZpYT6cLW/8io3vYq/P9VTVvwwlgR0IBqaCVViof0DgYXxwuVPvlql+zmwbJg8CIMObp+PFVh
mhGSLW4087aS3tn+d3OkKlY8TqmMGbupPZ3KUB46mGCB8MTeDsYSOt1fhxqgEvDrA/Y4BeNraWBs
g+mP8IZEdf+b+4VB/NU53sxi1mJABx1odPfQLait8jctEZmWAlWBRkz6G1v7IyJhyc7d+yY8GMt3
hkk3m83WQCi71AbOx+hB9IposFawjE5r7FXf/16SgHTHVoqnUPnx4Eeft/TNazHVx/QFDhnqRZXV
mvPUmMxERkA65QJEc0SdqYA5t63BioGrRA5SSl6ES5K9n/Gszh2usprLlLAf/oP5205WouSt8fKz
NvgYZ7FCi2KyL04ra92j6Wsf/MeYzI4cGtra9MRGAKaYpBtcp/CK5mx+m4zcCMnPIFHPOZsjG9yd
M4S/ciSmMbaDNvU2KYyEhsKOukMqIc4QrAou5vQeAjFmzIziiAFuxGLy+LUa54kPRvRY8F7BZQbK
W+GmQXfvLVx9Y4GLOR0KFjr2iBa5/QvVnGvPby5Dk1c1fjoVGGbD0Uip8YHrx7QrSmgGKHNQku2l
RvcH8NPCZ0tf5aAgc5C23ytiOguGcjbG4BkMY3rtBpUA6enOCoHapDqkotjdZ6gHcJuD2AeTEHDq
4Ga7d2N30ANdHX1sDA6af5/qZ+ce40ORqUNtUWPO7nSj0xTe8ne+wivfGIBt4nhF92lWtjmDgrrA
+/UwwKi/uVv6JSxVVwfeO3jkXKvag2x+mt6+rtZzqo7dGzVhZ9SPn4yYgvcy/M71uBtT3E7bxFaZ
sgCOve+KIS6QkXEakIwVD7rZ9uxf60Xsus73kFoRtS9Qo66I0/RF3nw9eSqeTAjYe2O0BuBi33D/
cPojFUbp6H4LiuS6WamQjvwuBmWV3Wk5iubqyXfv3kv/PftCSLuERfzteu0z2rngGdK4QwTZP0NQ
Cp8zfVAj457eA/Ttxw40BWVRUeMcvbbqdgr/mGERAjqrXr3P0z3kysG7sXj2rvYM7hffePoHzlDV
ZYhEW/H3YKGMeBvAkz5+fSVSx4cc94YTzUQVtwBc77pxO1CSW3zp+i/Cx7LOjUETvkEzklPpKsmd
K2oC3X1oVudMYdxJW8kLUsPbOxXB+eYVyxbW3we3Ud0Hw9FeTufq6TAJozuhev0aQBdXrf7ePRqu
dvBQM+D/d1bdJ+mJ7jzROTX29+gVTBBUHTQVh+0D617VuWAgCDTaNelb04O4dv32y+8cPLoTqtWa
GdS8MTfE6Ft6CzL3UTe/tat9vJ7qfmYNhUp+B5N8ORhI0Ttc1B+v6/dVB5PEG/JmPit33/5ix/a2
jrWPkf6dseBv5KS8xDLQbyA3EGGHpXatx7L7dIEikAaApL5w8cn4pPzK0+jS0Bo/KnbXwB7MuS37
mGy0aKHYnaAfH3CoVOna4jfjthtrRdQevEfdOz4LVj89TB57+zvnW23bcHsP86Bj41JOeFRdTrpA
XOYUv+8o0dM1suu0N/rQEWhm8JTWzr8+cx/r6ePDxOzOGNXsc8aSApfC7npQAkPwoXGRmZYasqfW
BJJ/f6SrFm1YJelM2HlEs1vQgW5nadPOy7m+3C9euvT2fNIybYoGPWQ2R75Puygba7dhTc0+qMxT
6N7d0RmhyTmnMX5R7GcPVo9ZszzQNVydl2JjsXSA8WjwEIp/deV8e/a39I2ejUFd7+jsAej2SAhe
o/OS53Y7Uom80HqEKCl7VjPouzUNyMUtPs2krzTDcgGhlbBvdfeq2Ien3ccYRLUargdZILsBw0GY
dIR5zBk17rZNcwAPiZdq1TipYu8qxot2cbX5kRWyoZtzNpyycvb0Lp+wGO0LdPq7femIyLLzts8g
iYVdXt3DIaxa4aprtWH2Ns73K52Gj82AP6dYf3Gg21uPCeDpvuVgJ9OdnsYgCvvx3j8kh0mnck93
F8hQPfhPXGOO4QFj47bdrZwDprL4vPrXU9ABbXv3iJXmBWLVpupSc4iZAwlt8kTo4fXBRA9LP1+x
Wsz238V6oC02XzQ2PQVTR3SWj9rRg+rv9MKYxTZo0M1OMA8ICnifrpwDDg749Bx8PWvNq2Frfv26
qDsOPrSA9ttuwW3tAhIcDKtApHO1lJPT3p2x2NHxF3TuTExQ7RuSkL57eLh1332enRYCcNU+0UDR
YSx4fKfT8vuGd2TwVTG/GF5DR2h0I7f7ume0gcegTeZtX3SfwUxNz2lV7iq7nb0L2tBpF/qPzTzl
j1NMjjSl7m7/X+vjal8Cj6r5dY+5c/7+7j+/gcElt8MPXhMfV+m6+8bTFbfQ/NXRbR98hh42D68+
eef97MVqfbt11323gOIcte8wa7an+se2e3x7xyI0LqHedl8vv8Z20zmNl3+nj11gbWyVL/ORTc6C
qIm9Q1uU1szexs9tJAplnD3NY6y/zO3eoyVDqY7NcuwGLp4Hdxrv9JMtSbK/TIdxHNJnAc5oPtED
pmYT3xpQJGfdJNzJlKnZZgKZldlLDPH9AuHVHDlghd8QnBgE/pfFpMA3WQ/Abz+B8D8EzcpfGyBU
egBgxK0sGWjewPzXLJKFjO3+OkNWrmlAWacCYMJmLo2zmvbnbZgb0yHED1i0yFtKNKpDBsPAsSBD
W3wZe7iASEj++Ex7zOL6DPiYbEiqICXG5Gw2E6IJcwe6C74wDh4WimOw50wj324ZVKYmjCfGVGvU
87E/krs3cU/OX4Goe9w7mWNkw/R/KChG0lqle56hK5rQFqq2u133r4Y2s4M+qTuYvyJ+j6g5mSVT
kbNA9WE46bDnLZh9ZdUwbHDppfQW99xdlWaMFBc8t2m4EUoO4ErnhKB7imbQ8r0Z459ps46u0ABE
e3GlSiQ9XkN3CYeSjHv3ufcee9s34nKkDQkOSSBFMOnavG7435xAvj/+LLav2vzH/GIpxCGNknyC
q+1xd0swy9QGBiaWNLqOM/bzaizKPeox/lkwAsBwm75c8XBY9+KS9JsLSwmE16sJwUPJu4iwPXgX
J9T7fYDhD2bVLpxcfSOS53GRFuZfL6KraE6QkPbGZxwt7QY2VA3XeDYowVBgbEl5FkJ9Da1dJAOZ
hTIDuDLYbqGZFfHRWvlIbpm6jk7FBxXlGgTL98ZbZRxsZ/wk/zmOGDtF6ucKzkP2T1U7twEujz5N
eprstrZIN60x+AV4BG770S67jLiZcEb+Jdu3D+XFcOCfgLbTX0A5CGQiKVeG4tIH2JlGbBskbyCB
QAF8B8lJjDN9ldtT3aKipoL6SJMIE0bgxNWCnmPbpFk+3dxnL5962c85SMA+blsd6ae1H+1WJ8o1
UW3+do04kafptBxE87cLmNOQ49PThqrLXAo5UmvkCdFGPcbTzWpLKf8f7leyvVoQX77W0MmhXAM7
X2a6Q/F1QiIBuRaGrwhEmKbdgbi6sMjzReqyeTAyKAUmpitHkxVszaL39ZJA3oW2tKP3YngMJ4Nd
6F/JOjMZ4QN/0Gdoyrx/9DGnpAmnVtCdyci5AoemcvbcSk1UM/AkoyMu7EZmcNo6ElsIi1MaLcnu
5w8tCPA8fk1xwzD30ZL7dOTzwvZowk26CYtCumECDlz+EAwxhWNMuTdXzHiCXeUEfx033oAyQswR
5RK+7TFiupFitgmIV2+EORypuhCnpp8xV4OEd8e9weWduvxjft1WeAjiKakN994CjpKVYyQGbtPi
gCvG7xSJUw4cMZZBCeBGwGFaQhVHzcIgYiBZSxBKFi1tD5GcLZ6yYhx6gaJ6SY9/cGN2oPoO/J0B
gCVwTWvEfbZgkviwL/U7C3XfwlNyMY8qRojU9jcDV9UA09R4mjbRZQLVu3jCF4GkOmSwgnB2Mggo
lEn0JSnrfHpVt+HQE7WdYxLIWS8Mxxh0aKmKWktmKUP1EHoObe4dBZI6hnhuKlewqJ1QwaCp3gWE
/SBUE5SA5yD+TvNDADp0cvTTsAGnf9hFyzz9sWiulFUmUFkvwT5570Jo2rtdvKDtjEyTppX7yViP
FHdehR0Wpo5v7CwfmA3SbLQXTzhfbXSBWmWLE5KOA8tiTTs7v2ADB46IyNcP14Kjy3DOGRIoZnlA
B4hK50dUaFrcM0yxabYK4fuwVS8sEQp46RZdZyvcU2hcd80TtnVbdcxFvT7+8+iuru5ZcauHp17d
S9e7YvmMkFNztLNbYiuz8vVTcHv638KnYCGfv3cBYfSVdbr49z6mm2GrE+jja8enAikyvihv7/Dx
bq9Au1jyfjrG7N6D3s7H4w6tLqFBufF0YQPhGAz3tRoeIHgrg07QGSnI5PoYSkxWgyK5P3HkMPzL
9D3op2pE1Xp2vttj9ng6UhH2h/fgPMXXJ2vCw+Q4RrzcSQpmuZLy7rP77BSRrrWwdE0eHwDhMu3w
Q/sMH+ppNyUrP2whopQptReV6RuJS9d/ehozr/TZc9v9e6BhvMJIsfjc/Bd67nG0onTC5vbpcsef
OUkwCXE7PufXCFLUCj7CfG9YWuH1U0oG94qV+x41zFpIEC3AnJYtNNgjvXeTrqX0e34Kc2qeLTcC
0OB2xMcZcZhLKweIFucPswH8IiphiB2LbTDB5h49DvYG5iIbc/+POiTdaSjsdz2hoEM8U0xQTyje
AGJv2PIQYkoHVJ+E9Ci69OX6SeSS4TmAFECuHHkyYa2TcAJ7qX8ahdjF4c+HVQox04X/R5psSsY+
RJOHMbP9437jaBJlFhn8FrJCoZtMassQSwp167CFMxVp0mxNsQN0daSoGDig9DH1hahrgfWBPKGi
wy6RJGrLwC0UNszqZY5aRpBVfl3LVZSnvcWObpwj7EZGfy62vTtpB/qp0UKOeZqEIsG1hHkQTaFT
wCfQbBXgir5A/kDakt5n0oUEx0R8BIRJG01kVzK2TPV3+zMEF34BHdg1DQ/h+UhspaByBv+OoOAj
hIkHywMpxeZixycjsjFIIEOaonEw8NbSjfTT1jDd0MMC7qPpE4Ai2nNWGDS5aamYQGDT7whn8J+u
lOgJbs9dYjo3NheQSDK0qAtoh4ZHb53+aU4HxQey0mqmB0ijSHBJDI5tRKyM1roDdfngw6p5nazz
L86rBN3NtDeh8523mXbJzJ6KyQIEAkZk1qh0yQPJIlg6NtK/708HwQZs0EOdc/AqFR7njecN1+s2
lt63zAePplzABkAKfJaJdIS30x9MyDBMrmfrH2KlBWOLb/xeHwuL9Es7kOQNMI5MFl+UGRULTJdj
sBB4H5QskwOdi/Y20QPMZpc1gbVjQdOC8YG/Ik4OcexrF+C4v5kLTJ8kM3AJDlemE8NlzFZjgIx+
+gwOUqUVYyUrV2aV4Ff6pODc9JG3TPW42K00tynd1ZgIBEeB9+DsfbJtQtn5502NvVJJ8yh+ui9L
7dso/sjvCbfkcViFBZQttBJeXRJ0hBoHDHumreAxO+VVzzs8XRXnLpY0E3UpwTCrG1xcOAltkGTw
jJt37HvKESkOZ2YbesW/PLuRl5FB1k77GbzbLvFV5pZ9fGRzdAY4ZzhkYc3gysGDsMLHOHzEklxC
CqFLCh6KDGyjNI50QMk2yLOFqptVvAUwnXsYzpwDTPefXl0Y0ru0Z3cmmwg6bUvSMcBhVCrisgnS
vLM1WEDOp4Ucxo+EC8hb4YdCy+YCrIu0isUsedWDTQ/7Kv29k4iPJXlkOWxo5BVrKB2rbcnAUV7K
J9SBkiWxVFt8YUXD9gjDt7BTJHlIDToowHqSnu5tAUCXj3dwQ7GCZP/HEzbsF3qiB/nM4+2twNIW
xoDBAcin27D/zH7P1RW8y9/z1XKPpIRaYF6ArjMotdw2fguoyL7ise4bsZZq4YNaF3sN5G5Qek6u
ga4XcI8MArsrFfOsAAsxbOK6Fo+Xivi6d15IrI28mj3wuVVACwJKSRXs6eU3YANpka8Y0Qw6dBkR
VtXosKyBMg3BlG4pCEvRmGfEG7R7xJCaCe2S0RJHrduYRFGfr+ZQj62C1S+947TvbNh0yKVnUL28
jLQFMj/rBTt9V9L9kw0utQGaRrzkYwvl8vAIlkLe4pb3OB1gaNki6IKdTc/kuMdoE6pexh7i2HAY
S8Ljsg3wBj+nMkzWlwVdIJjiLJmfkkqSXGyYV1arhKhBytc1oQOh/kNWBgmcNgSkO+hnjZuok4ap
0vSc2Ai5To9BfnVJezt6kr7P+UxE+R8c7zjsdsZPs4tJi0kIB+CyNCm/I5InzWyDfirU/ZSyKicc
z0m7kwldOPi7Padzd/cZYxKjOn6FnX/XnvsAYxsbcJZ91Ue+d8ayRnfvAef35DsHkRkUD7OnOU/c
AiPmjZC5ML0ifH2g17fmWqgk/fQ16MMMCat16ZMGIHA7hycoGxHpwuCKN2N0/+trMvbkQH5BeMAV
znox08O/B0p6bywlBUYdEBSenryigertXwqv4H0wTEjbwWndGV2mFyT9YCBj0pnuHuSL/FfLiqv1
HOixypqEPQRSUgGCa6PGq4DCrSpXYP4irZ4eBkrGJzhOCUsnMVeng4UEGRJvjxRRjFO0uBwuioSW
JiybZ/ipXDzA1ajKw+OgCc75A9B7+IWSGnJslT5IKXuhGvXpuJ6nlV/MAcDOfjEusxokkIRqQf7S
T/VQgC3dfYJo+mWK+w0Qaw65hIIdLfhVcVrrQ16OycaOm6enRrsHQx0gfPeSCxxOLtlqvGLcASkf
nodaSgus/FqP+FNCNdfCMm0GV5cUHiBMyQ45b4gnq395k/BaJd1EPBn8cr4f38NecnbamGpjYBK2
559MSeppFepj6Q9cDsGV54UDaRe+UtdVo/6wn674GR4n+RVTc5QB2OZkP6jIwhqoyWM1eM0ghq4x
ion16SPAAybpsWBqZmtND3nN6BJGDmMrwhCxuOtfSTH7ALLXTR3rsTGgwDMGvdG3sQyMc6thE+wn
fbcZkEH6wO+sjbtZDJinOCwyDUjgbvH14jO2ZsBYEZRVnEMRjRCiPglcZ1RNeqMKHKaSD50afhXy
I53gAw0xYoXjK5v0h1gAwXBDpewz4NnXXlbTDwko2sV9c77wcQQu7na9GiI55lQDCA399IuhjGE1
TKf/OkbhrTBQb1fuQfdZS4ZLCtAmOeYJPwN+4dliLEMTKtnqZl6BK85eB+BPc89+l4/HkjpgSLd+
IEVRuS2fDT7H/Y5Z4AQ0owNgVrqrBm2N8woKgNqx2m1vnwAd6q7AjtAfN7gzQO3WbRLd/agKmwC5
mhZe42MRHPM+63GFa9noFD5adjs6HsBWHIwiD4278ntEgz3UJRAQ9jhWaR+Pdd2z2a2VCsboYQ9F
8bFHeXNhmkRAdwF2eLt2HziFvhzWGsk+u2gVAwPcZWYLOVJ434BTfEvQGf6/k19Gr9nq6rWuHoqv
/tURq74RPjR0aHOqAP+TGeEz5TMcD9Jv+ejua0angmYA64L5HW2Xiod6hgZGBYO1sEAqig7u4Uhk
+HnK45wai1AFQI1c8butapec4DhqcaS4hxT1IeYVfWtPiZmU6ZOJzA/C/i2uvVaEfp4cvRhRYufU
cy4kLqy0CaQI5GTcTUsUdiJiF56fRHFquTpHMYbAdsvUKBkvTgJb2AyLwibWJ61YaWAEvOzjczyT
6PLX48h4ma8/0lxGxCr/Hb91Xm1hKo/Q2njsVrsfqfhQtf4wCt9K2dmadf8IijDws3r53J7cOr2L
hqjlt2YcWjaHIUfiB7orRKQU//vtwVEj5DBHWBV3X4ag0Nl0nu77H74QkO0Klx8MeTWSO+vwtuuh
2CPSH7FqdEAiyaXjTC2jj5EUUb3mjy20+yo8ERgMUYWiaJU/fIiUm5dzaWePx3aGe/lXLUske9wV
TmBRvwi1iEpJnR0zDjnBaCTrEAtJA0ZkRHOV8SQeb8Nv+fhaAkrGC0j6Q/4m7w6Vod6KYqoViaE2
b0H8eFAe9nE3788IOPcRIxP+nltGike3+Pe+/II65jnj4AYOikILa4+/M0Y1561iy/c5IqMW6IBh
t5Nidg8xnZk2jrp7D+4Orp0xPRAxlVzNVlFDEJIngxHVLmf+xbDEWJQyCX2vLA5bH76RVTFlhdEy
aNPd7uyG80GEF3K0tw9Qgavl3n0WAZfjIW/94725nSp6vhNcC9osHt9nNSTV8mahROLJMcDJbkUl
t5J/aP3Jk71xh+iy18g2WF8sJXbezSshn8mj4OuWFcPf5Ef5DfTSEN0wtKVcQnXZ1l69FB6nOlMj
Lqv7dwQrwgvVPudCWSyDh/0Ju0uqbdyboKVRVsLSHXW2WEtPkDgjItLn4pZGb7xLbVLYzP3pM06s
jJWBvLqwawohyhdqatQGI8BnF12+vLIK+xHaJ5/yoyLlZFwXOtG2VZJZk4bwAllxhq1shP3Gz/E9
IFxQ1muAaMrscqN4lbxigPPa7JFe+e303T3uGNagTGgjjIg4Eh9VmMV8RtXW559Bj4yqTivWX5cH
va95p2aGqo1EH9sQI+CNs8o7b6nM2Q6SJ2MCD1DYCVhzb9lgf5V3iAsGYLEJubkC9hC6J6cN18CN
ls9Vyfw35BRQt5jhgOMKN9JThw9CB6Tou93MxS9WPKxYLOGbb3+nkNnZTbdYSQgPrI1jpjPnB5hg
yZcO1kwUYvrfE0OdYsTeBXojE7Ow47dkBYia4Ga9govdZKsZkW/JZRCI8Kodizbi8mdwpcrmkO8J
YvfkOTxtXgFsAgfVsqVtGCH0R62UCXMSqzmKTg5weXy/AnTTTJjPA6S3+ifEMqlFyXqcs3eHFWCx
xrlxhLAD+DqYWPePUGkz52HA0yIdLp1H/MjJI3latJZJRGtrRcfxiKXrhWBNbrxinpnMohS1ogrc
XZM/o/GG4U/A4VF/ZvCzKEoKl2fy1wfYYyI6USbGrH5UuCDldpt++bjI5ILVgg+vW8VMxCBk0xB2
0N7j3k+PYFhSVeMwyPyuTqJMjKSOJXLzXIng6owqgT/1ksF5BLdlCaOYR0yIdh+52CBtCYh4zvDP
5H1dQj/Rp01o7VK0V6T/q/GFd+0Eb8S5cuu4B1GLBUSSxcUByvgcK/KkRq9RxV2iAeAyw4n1YgQE
RFk+rDaIRCvzvV63zHuGHQHoJPMu7HryGIgRoIw3LGN9yIAnuV0wZhV45AhCvHsGpOWzN4nCxMtI
SWTQL7uCu6AlqyHvAPBoiM53dJ21F2RmphASG+c2oYMrBl/BKAYOkWUgKgWdcWrwDf+bFgTZvQsw
LTZCjXV1BP34Vi7YCoSZanJDgA/j1iUD6dBtdWiDE+6ffFFHxZ6Wj2bBJRcTeEyUc7zI4tLuB6T1
WNziUUc1Y3go66d3FLv/xCeXZAmR/1iHqKgxipvwaj2RSYDKyhPNmbyYdqMunk4cKHaJeeCGJdBZ
UIyL3sdRL8LLZnPyhOifiF7ATLZPP0nEuM1nl/pry/O88Qn8i14inE5qYVZx6OeOyfdLd2wm+K2C
SsPQgqMaOsm/LUzJM/2+IRRlTDqxccQ75cvkAfjcq7yk8Rw3ADnClORMQ/mA0kRcbL1WgKPYr/GF
TBgWIB8qzfAIRUi2mNH8wzWCdkcDR1paktZmevFR3mUvC57d5kdyzyj93tb3Iyglnmc0gngt3kzW
uMQF2Bs/cVu9BMMQ/E9QKp9FS5Bo079pEy7aNEbRLg1g4SpHYLTjZEAjDHED4D7Me7xgcsAvYWOh
u0OaaAl0ivDx7oM0UbPCfYRIBTITThk9JtThUJ+xpfnnCSubXsshfJLVcFlEcGL3RgtgakP8uQoP
+1ZZRILuYL9A74JZA60yI57h8OVQf0OnxxHWQA3uCpUOHcuOqd9nl5ZGIjjXjbYsrFTFwODLFmol
LUVWOGQpv5ek5YXPmaZ1LiAsnwabHnL1n/2InJnAgNTlf4Bm6P+y4XAway8Rhw255aAqFm3/Os57
2NotxJpzI8gu5ydD/AgKKGsYADV8a7ZTjhdDRCd8F6LQzfJlicnw+odMB+oemF0iSyi8YL6zU2SH
fvlleKzxJ6r39IGMAeQ5QQdqfqctPqcokXBuF2ICwCPIgT/EPq4y8UVnFMmCOCCygyoWNza8E+kL
6ZXNnXQ5jRszszl3nWF/jvE7JRgtpdeMCXCiimHh8zagobklrOZyumDRSojzwbrps2KIixHG6uw+
TqaXwDWBf4tVm8xkFVzJwmlBgjRSXUjaCGjjUdvG4JE55dROMo6d4ef74VzYfI0FlwzGILE/53+h
1UyEEHyyDajp0N3zTBRPtDBtPoCIbb6hrFHwrOvCAraMptDGP45bLpbQQdb0I+1L9BkMTyc6g6CW
jxgtDZkD+higD2ygLt7BZtBAMKYF+utQcUBxhpJ0kw38HjeVbMxC2ERoHEy36ph/ion4xoIUK42E
60J2s5wk0vEvFJv+lON8UO2zMDE0iYdQNvjLF5FZjvII57lfG3crfUq2Pok6iySFNE+hyB9m/ZbW
8cTUv99Nie9rbBFoFMKA92FR0UJFdxVpbHeLMIzfnXQDWNS7Z85a2Y9SkEB5+7eFEJHHoIRrvbTX
wg1tkQZiL0dGTCp5w5IFIip9uL4PvX3qvMNB8kFYQDAAZyJGkR7R6XEJgmLmyEKmB8kNrIULuUNj
hYyDE1Q2tGCGsoJZPv8WDm1/ITVKLKN5S5xzTKf8EPqk906fUtRkProrohkcBuBkdBI+KQvmzxxN
ZAqQK8GtoLJaIhsT3x2mt/soUS1LvI/I0VEFSX9wR5JFQwAAHpiXMYr425FwQIrc7JQE/i9+BDKJ
DINCaBzYXKlnF+UrLGYaBncex2dvI0int5BACxzvLWleyu38/139D/ByLH0EexoGsPS9z2LHCSCJ
rv/sguqwM6PcOmI0Ay3ey27Yojn4I1s0Gj4iPxM7VAlqKc6VIPVQdXPHofhG0TYkUh7t/h87g2jp
AcX7N3i0Sp9ATXTFt1LsuQZ6NoOAsP4fSee1rCq2heEnokpRCbdMsmLCfGPpNiuKoII+fX9jdZ06
3dV7u1yEOedIf2C+wiD+r2WO7hNncRZU6mhxgpqD7ndU0oHPCpk7wQi2cQYQoV5Q2rHILawVBqh3
L954gE8CRv2f7nh82YoEPBVzcHceOmG1T3kWsyJpVjAVB8OOOwY9k9kC50Whg+1MqASK658XXvFF
fl1E4XYyOGU1drliDm2Sat6ucMk5KVC5D0QxjFnMvAUfRxA16V2RAFhQHczeG4s7nrW5lGqNYIE7
HZfhObk3DvBSAlAhgmwONEtg5iK3NTqw6Wl1qb4eyphDKlqWp6RJD4oQcj8GvRWn7ozeqXBzynhn
iAYDnwCBzFwE0/fFjAvuAfUEThlZwGF0QDJLM0Ah96hA+lJdxFPSn7fa3BAs2KTxdXC47WXETkko
TORbD9Ocj4OQ8oLQBW7c9SAOi9b6DyXyI8rmiDbRTlz2ArD33GJTHoHIDRK+JaZ0wV6T9BBjAiBC
bBtYhz24a1TSBCAWL2+fi9n0Rc29cn8Mvwx0OGYjLWyPCrdemNj5xbhOBBCF8D3nduHL2EP9Rby0
I0UGPronh/DmoWYGSWoBZxk2G2RHBUI43FVHJ6R3DyQRLjeawgfRFWbUVm9EOP5mSMjsqBsDDJnR
4zm8nn58d2UFwnzDvTlckTwDIBAlgfrpEpB3PGEZMLGC3k1nejggDSK/IbbC+DqcWoRPYRwihAG+
FjEqOHiQhyBq8GRMr6I8XyIjz8GYo4vIRufr0EN+mqKeBkUBjTxw2IuFj6qcOLQTI06BO1IkGi3v
EhaQlxjffEFf/eHjU045uhEACSwYTM0SmDchnWUwYvvFElAUGrmCBKkPJLsB8ZOXi4wGRQFuxCAq
vuhtxST48OsPQrl/whJGgAfaAv0OqY5oUhN3Kxd5eJLIowOgaw5DY02UIlvqPrcQr4AoGAloghbv
y3UJWqOzywGB31k2hILKvjNNBQyMGJpMPZBFSMsN1w33n+hJyX7cpNRjo5k56YYH6COSfJJ+uCRV
TGcWt97sIZCbrv6FcgHSnOMO04PGhNA4gt5TCousazOeJZTSv7BIXhCeZtKapuWA/OP8YcIamIlo
I7YBRw8RQYTf/sV2pBcg5rbslagGksTKupTppcDilqRYGx1sV0wQgE1W+MwuIUyIjhr8AalaQHpK
66rYp4ylUKigDEdRqn/D8hIE1pM+K60cx149m27u1aPS35se8n9zaoU2dG1HuIWJ/wafd/KtqMbz
ULUjMYJZ+/PGv+eZH+bNMIGI6U5BosaFuEc1QOaUb8f/gg8B8NZfXsJpyqBN8kwhBcxmvAnehY8Y
QyKzMRk9k+eQXqFVgDnuAmTTDu1V5mS8yN4PiAa4L0gD3Ay9iDUSISZWUx6pOKU73RqZpBh+vVFT
Rkb4jmwYUIHoYghuO2LthpIt6wfp54CZXY+D5khSHR1jUFYRpC+UE+AOk9Kgrof8f/sf4EXVF9nF
DRD/FL3tlLH6VOCHyECAwPtYVDUPfNypLvBWZrmch8K+A3chA+UpF0lGoI8Z1CALQ70mXmybpXef
9ZaXseW0vhzB1b/eUNsPhaZLtIYoy6KQau6m8g5QD7fjvhhcM1pmx/KON2BuipmCg517ubcfYqnk
jGtqbHQmYUC3Izr8vpBTehCI4qmLRhyjRnzrRAn1GkEAJWnjAV4I/QIS6iGzi7vMfBIhpYZRTggq
nT9aA78SGjRJI0kcmbCM8f+hikS9xKBZOiacZazukPNrxBGZUph6iCtDJB4PTTXMegGhwvaQXAOL
FyKpxDsEKElZI9Vx58QP05tjZ0Mc+AaJm+hqELWA5Y0vAxCP21WCkgKAMziEIXwCaXG8nd9gtjPG
u51k+4xI5yMIlmSwebTgOXVPU/LxWbIAUkxuKLTt1+gzphkiCjkpUQe6YYJM68BlyE5cTAFlTFMW
5G7EOO0KSRIyDkCC9og01WRtJsYGDNht0o7BdkWTW4o2Lq1+eCCwFik8gtEOwnaXDPpTuIzlLjrd
oDW0P4qsUYPaBYoyLQDp5yLUSqSlB9KHaSc1eWO1ni6SdoFuH6mmlHJAKCiyZHUhPSPEGMiXU0pA
a4DAxd9sTx5DKaFEQVOjjXsI4Q0CeIjhOz297ogUcofmHrASjkTGauuFpIaCnfhKo8RS7VIKQBF+
u4NV4KOn3vEwS679PFMrbvoRnom2JVmXNipmBqmx4RhsnnNv+M9yjwn0VReR9GEwJw4ys6Rb17Ac
ky3ZcPvmhmELgNMM4SGBdok0ZAdUBPdNwvMn5PYmFbgnDOAfaFmC/cDhBXWGj/oO8MxhyuUL0Zxh
oXsLSZOXrYM0Azx4RgfugjTZXN4CabTIoXZy3kO0psmqSK1vCPTwj8usTWrfX6IrhXEhlSSYM8RR
KLRSMj59vBuhaUSnoE/rhRtFhQo8z4TH7r6E/XwI6eeivBlQj8jWR5KrQ95dceLSHiIt6L+8ucDY
oJsxaAdaMU5TwRQzKo6hTIt0ODeLrcjLRziNUJEr0ddBmwR9aXjxoEWo87qJfoBn5wqX9BQQWelO
XoIy1Hr8px3+KOh7N2T5xQR6PfqqK9FSkHgU68JEpkt/QNoLhBpHkkENdT8ChW6iSTuxgOT1lnPD
DfbWMIIJHwAxFhlmIK3NhLsl+QWQEXa7J9T+hW54UR/yNWjqn+AzfoEbIF6i9+pRiKNJ8XRRTqCl
8nHwACIokTFRVcPfPUnyQKZPW7ECC0qcIdSJ8AcMNgRbLB/tQFq6t+SyVyRPRUCsvHtoAUoy16be
zwZf/okODZOiIFjyJtKUjB5ysPjcBA69U+npmbFkWiQI2WQppycJw4x+TPfjEhw4A0y3Q1ZBtkv9
InhdJHxK9IMBe0nNI5gMAUJLJ7XbvrnERKojSqNsgNC7tPEP3MZfdqFzopH8cGYNOU+d8W0O9sjz
WL4kSYzQ+cWsD7LRw+4gT+1PSQflFlOkbOD5a8Mdj4NrqxS2Fd7/otwXYIEC0ITk+OGUASW4T5F7
5JuonQjOb9Tqd+h+kT00B7MXII8Wrpc8zQOFzW1k0XJkVTMSc+4r0f48VfRx3E+CkCbKbH+VhZES
fFnq5IlhLJuCYynZ7f7U0M+IOCIYoEnPQzq9Iq+ZdanUFX0iGjRCdGbL9ucdSIV0XF2FfIKt/tpn
MRAZsBL2cjR6klEnOmcM6zXs0rv+g5pNSf0vnoEyFZWAjJuO210Gbb/LpziOFhVbkoONTpNIaq3s
BYVff7tCzGDB4xqlEOcEJUH6xOMQDAvBlJwQcPA9guazWLCFgMyI2qusSFIjbUQWzBqggqL5xp5l
gCHAM1qYyAvAMOYkiU2Ve/oEvPob8ReOsWDJCTpv+MTwVE4fqnNCaRqndMhQasIKsj8c0i5EIw1e
NGj3f0MRw8iUKSZ+mWoMh9ldDSWWyqV2gWGiocqZwfqOcYMFnR3CJIn/7Y1d0PECqiyUQsBhcLry
6jXaPy7hVhpz7KBh4+6ztoU3S/SQpJjGMEJyCRg1ZMbY4N13Fzzww7EKYhhZ9YxVQ/RI6XbRUFJE
XGX5R9WhjUzPnHtiGbOpDzRtJPWsfbJQ+Bc9FhBgf7ax+G2JXQGJLaUclyKTI1puLl00HnwwGmn+
/d+MDl9KaoNiUDgjSaWQiAGZ4APeuJHp52huQE+Mqaq8TcE+46sCWFJoffIcuWFOFVbv5Q8HyGOi
ZkMOwu31RM2/pA3ZHKPh+AbHrpYx95FKFQ5ADFqCt7n3N5svLSNvTt9yTorLQeKlF/qPm4oBA20H
qgCEEmehqGsgETAYRL/Q8Z9Q8lELhoboUW+x5t7eiqbDgPQhm5JC0Otue6geIFKZdI8zIvpl2FCE
Ww4Q7c6d9YF+i1jADQmDp0Hmxzl9o+zvRJzEu+OBXyUO3zW+n1bgImBE+YW+Ub4h9vFROiqzBiBB
FKB6sN2QImmdnO3Kl0NhpicC19YD6GxyaQlACl4nb1kJrlCEJRDPhJEewvNVxgZkg6moSjvOL9Kc
+y5ZaXwhzOBm071LKNjkUVI62/d0MkjgPDmLp7eg/PtTbEogUNnONgsHq4+7MlNukdl6ptBSmMEs
Z0/uuISf/1xjvw2Imu6EEJVpnvk8romIzCRwBegIN8a7mfhwiJBnbTMfbKFJwZJxXBoDLDEavQWf
W8yaEVoGtNwesLnZ5x/RwUcTEnvzbcv32/GLCekzqU5kdVcbVwEMxXW1arYVHgbI5dd0CeJXz/p6
YjivLhMA8Aee8s3ZVn10W+MvCruqwaftxaMPgbmhzqW/HlUA15yf7dwp+Os3HzAor533ppy141Or
1+YwomUUVYCann1dYVZ+BKEBdLVd+OUvvLRQkfI6Rlgp+6VuPWSxwLrxfdgzrfFruwMYtUw6OLmL
cwtpkPs+DR4mbdAjDpfOfUGvnbBJuudqN15CW4+PhEUZj/wWVeVmplufp7m+vzPDOU8vN4DrMx7s
JfyqN/CcqNXa/apua3C6L6t69S78z+IbdzR/8fYacQ7AaPTWhoAGzAXfr8dm05WHow0uoKGfZvf9
45eWTwRAHtW08i7vGHp/5XZAzDhfT797nyNPT0Pl9vClEMJxpAxJIRg77uDPMr5Rnwh5LdwGzuJa
u+KV3Iecyx4VGDloxW87dpjvYCbhkdQu9EtUrwe1FZGDZK6m9+5WdOFreJh46qrPojloDRiEaS66
7V9sb3NQYOjq0iilo+a9Prw3mhJPIDP14lJEtc/yOZ3GCxLlhXXi7ywZeNm2Y/xCI+DO7L9b+Xm6
KsdGFjd7L8ZkgEyjj421cvj7gbqDN+Pk61gvth3nqfWuTGJRJOWcG30W78rl78/fwSm6RTcr4j/s
lGs0p3wWonmJn0GvEbzOvTNUvnZM7+jinbeMW+9+bR1qUFq911K/JKw+k/FEpUdnrceI14w6+OUd
yfyp70Zvz27tkfhoqNvLMwvXBKx1M8CXQAYz2AYXjqIv27uB/BjpsGr6LM0O9mcopHuAhJLVLVp/
WcIBa7t2zTJ83D0rOKO7YHF1rjn4cJD/+s9Hv8l0jnzwfIJeccBwhIKB2LBaPfu2MPuxEXor8XCq
/bOlWO+V2xqY2PrSlGJfFrzSlhVw3tyA+PKaWuvV4+bqN684DdtvDUmRuHPmFH3XA9QHfq+kLPuX
KjZai2c9qARrZ2WUGiYYHFemPS1E5H5m0O6McrdR9X7aibAN8BGGpHpek5xhX2+NtgNTg5tG59dG
ycWMCjdvjxuP2e3oVbGVda8nlV1i7dTVilgLmXvAN4WS9a/TdKWPtx7prOzKO48bKj9561Gznp/O
48cTHNnT6NpHr2yOMkuxTDsFLmo2m9qKzM7YZmfi23xiHA4jzNdZKv942MnRQLqF/SSsBHq5ciMM
N5FEQsidqqy7romeXARZ9lkURU1Q3/eO98z7ecd7WSGnGIbQY1294B/5jVP0u0BlrHf8/+L/GG86
ryFnFaRVW5g8XNd69fnXEQoy7Rh7YtGk0BmpkxKn5FUkpoxiQkYx12pPikZach9bY4iqrUoZrUiK
NZkC6bQTf8QTjKRR/EEXO9g2WgG8YBq1TnS3nOj6dDDNLbrrNZ1tPdWR4cP0+edQqjam+bKEagns
HKMAr2WFDJjXga4qOH7BhWmy236NSyb0m2wDY+/vrh0O/NzFL73dy3HpgZl4LNxeBt0nBzSqzS3H
YIcGFSyF0DTIme39NC7XpCvuUiTWzTNpuJSmqLtSpIwMRozL18tyjmvX/Z58MrVyWznXP1nTz/QG
EONIQSO04Pjr2visouS9YVSy9ocQslGWQvbGRFC56Y33VzF+th7+0bnjmfSBEQk90vmAI3EmEX/5
6eIKadEpdo2ldXH2kb1WY8f0hj19oeMf7ywROr8jN4lTlgDPRYSqrsmpmi3/1YI7ozbAkk9hrgfL
v25xm9waaUEkjRCAF6FTqk39himmdLSuUa+Vq6dLGpQtWq2gc5qQ4InCZ36g2QQvlE7mCI94YIHC
wtq8T977CFYbqXTXKKKX6aKiyyxQr9ExCToB+lzg+5Y9kqsjQItlk5z65bWoAZyrFj8YqzHB+pPP
t5cF1nbv0jkd4+f8VE1apBdUMq12H8UNDMYy8n3b9PRXH1wLmoB5gBr99dVvdpRt1c77t8VV1/RO
4B4goCx/L9LpHSZzU1BUoDOpNxhkgn+jn9jEsAjX4ci6JvpYrsjhsDSiWbb2SFqNRCPBaA7pL4A+
eQpF8zwQZFoBuPdDE5d1wOwYvEhqmz3WvqBvGHsJPaazR+hdXAc3LzpzvAAEXV+22rwbPqMRKX4A
cNG8oJldV8AU2BU/kv3CX28IQJ7sr9pvfn2ww0gVQXB0vtCUYBgsWgAPTPdHqed9Dx83IWLrbRwR
/Od9N3t+VVWoHySrFkowZSu6UT/Ul8BE4PBwMVRO5aDsZVaQn2tMQkjS05wG37F3GxU5WKXroAgO
H737zF0+C4TcuoCoalXRlQnaCR4FITgC1SEklwZ3IcArbOo1LIsAIKX5VPruDWY9V1XWMx1IlPeq
SfK1Kmy0Q4bPQLgQ+D9oFw9QfwEcQ4SfS8BEjiuybYRvd3t2Ot0ng+liDZ/9RLM9d09Ac5z6LilU
WzVmBNWvQwetJu98UpLbfNuToc34cIq/IqrCS9pT5SFARwX2o0q0J63Jm1f68hljWegIHMkjTTxl
4GuneT46aasWCDDHHhCmAiYOfulUtTMgN3EMDmy6Z3QnRuRD0OysaD0i/4J3AfajdMDLbs3u3S1y
Z3sfEtJfuvuh22aGH/K4wjdpyjdIAavNyqidrb7XO66tKUO9f9OXHebLK121r2uGg2O4KnqL10Lq
ZeSzlh3xxSu3x4Fgc5jfYBfKpPFwBjq5DVHF/4UP3LStthtNJthE0Cvl0ORI2b/wYZ+/qF9EILGf
LQH61epeiEAHjf2G93p4BUrDzosNo3s1DfG+fVhe9IAQG8PNrwvHFkHq+Dzs47vYxN36UdGE5gy5
7goaMu9jcK+mbOvjhHneWlhDvyu1j4jz0sRlx9MAh+5ShF8bqRR9/yClRMYiV+88ITVN9ElrbLkG
ebfimpmNJ3IrTzRJtkhegkoYfpzfWOydlqXuLGEKXJjFWeGUCiuv1eHbVECECDsoQsAPpIUAUI65
xWvcL9B0h+yHSgaHGubuyb9fDFAFmSHOw1Yb2iZ8qJ8B8jvvt63w+vM1DqIrOZX7AGtNvtPM8IHC
4Bv6OhAqx3sXkzWK/dH1OMT6lSEvUBacOvE8BZzsaQAbtYgNXQBPGl5zEKbTgvPc4iA43K79Q8qm
gJdEa6+ip8AONHs1Rcelld5Ua6khJ49XubZ4hjVlf3A7dz/viYHThVOReLLMDaLt10Pqz0iuX1U0
uvpp8DwJGPuZe+trcgGAnF6CrKTkax3jA+jc3xiVoGIKi+hdz36UYU+Pf2rHiO2YgzKAGw+W78fB
Zg7Nociz00P9OY1+4Rf+IwvyIiTNvKEn41X4OvbfzeUp0i1J2X5mhMTbL7qfVx87IW+0m3Bre1Zz
RFJ2dlbfn7eyTyjSOqXBLmq5uAUcnWNivT26Tx8a08B+vjivhJ8u9t8S6c7Yuxcln8riSR0NVvdJ
QjpJ3g6i37oxezZWpWeyNX9yRHwyP7tLU/1qOORNFHQDCpgyvoNkon/6dXXYPqZ3vpNsGN67ofiK
WbGwqfecbJ3qjaTBYnFyFE6cgmprfXO1c48cnWG28ytGDTbz5HcMGgYUdI3uDQIGgFTjpu00yMHX
KfFG3NaASM4yKVuea3cNVbxy0dpuRMxjbzoyM7EJE29wRlO9YSdgZfGGu8b14QP4OirtoHXAeywD
Lv9v3gnstt+2guI3AHrSydy2qGNQeFHdfL3C0+CxtT3QqT3zveN4WXetd4Q89NMtm66RsrMdxBeO
pCpQB7vnfzHcYuzLCLi1ejJgAzab0fd8HRrMfcDYgBLjnGZKHRAiLgn0zN8eaxKfTQ8I+A2mlglk
rjann9BzRDdr1G2mFMP+z+LGKGsaAN00n0SeBFpLZ6e3ul7ilxa9v65BXXQhY75Q4Cxnv7vqRE8u
vf73KLtmlH8iqHT60bmARyZJnD6XtGbM4Z8KPT3jDqgK6oBEmI50DnMH5YAD4UugkBazhzvrb2i1
gRwWevR4h5q3Xt7SywAcXKPC68RuqLWBMLoW7Is5Bwump/tG1OucMOUDj1GP/xm7JhVFaAFoQPKD
7eFE9Za5X4SjafDJMQPEV5Hry732OyqbePm4+tGtVdn27gzYvc4vaVCldxBIOSYXffJh2TzYJWb0
Okd80iKDd4+lh9ebvgfb+AvtbP8ovZIrHzWD13Nb3v2nRuOoc3SuZs+IvrgJPMLxeV87N3fSnPPH
nlbiY/zrNsOsVu8qLDtQCp06Gz0VmjGrd5u9pV4k55WH8kFEcAKK2CYCQF9yrM/oB9+ERACG8+6l
Dzqrdxm//c7qhnELtS3CijCUfAtZ2uDVUG0Ew2w3a/rGy71/mIKOtYY6coZCNEB43/ny91xuCd+j
k3wvXZRR2vBOkzyPJ5mc3f5xlE1N9BmWZxiHLpt99KeDwiWf/KeKztgudhRQ+gtORk8EoR6qzP1f
eMrDdzJZz0rEYcNiuYVzhiYI52j3tYUcDrOjFU5aPQ1/VWOiexg6fuGFeNcxo1ubzZscbSCF6Rk/
SAyUXfsVm3X3kQkb5dwRUsVgHeTmv2oGx/zlYRv5bEbrH1xw9U1sdJxUQ/cvfrW/rp4KUl5WO88v
v/5KBpeyAgak34SkhDxc5nZSezynj0SUJkromC8obpGRbY9YXOzlrllN1C/usVbc5dX9zR9HBc80
gLV18fGLBpzLdIhXND8TuSed7eQMFP4bP9RaE5NgJiEWlbrPIQlQlTF0/nWbFG4cT6v3Gg3A1iV6
a3EB62udHptDRMBf11DgFATXj3r/G1p3NGa+YFLX5NVAVDUwVR5bYIwgOAZqs96bPVChT/JpB6iF
5xjhntLb0zsCtCjSiXVWBQMrqfLrSANu9iPtdG2dpGxNUd8hB8tWnVI9nlzu6aqQcDGBJqC1hhuO
Ns5aJMLO/tJUOfOHe5Sj68BML7wxzP3WwUf23GWARvnROWuhfu7aP+RiIHM3/e+aOYy+tKJX2e08
gzcyZ29AfopSB5vp7RGFD72aWJ/oDqKO58gkopNY7o2w9Y5M72308izSKsoVI1yHJYZNk2+N9Vdz
1qF/l3W/er9uqCclgoFOavcOi2jc4oUCUk/2H77FZTPetnXZP2Zjy/Cy90g3Ou6VXjTwl9O/ZsN7
PDkNSJ5stGK+r4TO+Wlr2btOFrbM9K3383LYuaTt4/jbpF5sMT6/wfjFnjG4WXhhjVugpMWbyXzR
EDTDpp3efwNGkDe1BJHziNo3H6KUXozWC3gJcOGeBGq4aF7ncETexmIwnaHE1PHa7VmBXlLH/3jI
O9iF//UL6q0qhRqmdDtu3tz2kZEB2AVp0XgMe6jc3Nzu3st+pgXZMxKpI+9k0MrgKGJ84nUakyaC
WdXRM4zQMKd3DHGeryYGp32rubeYhzXdItuT9qy9MwKkjmb3T6zDC3wG3BOLu2e2KJGz67RqDO3n
v88RY1KsqC6ZW9zST0VPlgayjuHZN58Q1n4K/R3LHoCYtUeWvfn6emd86X8w88BApTm8GbQXTZbb
c5ldxrjPtSftMryYXcKaX+IC/vMITjcTA8BGRPlK2KwPl/sJo7vAanvtV1w9JxSlDUqmwsFS6RXn
J8zrBhzT/Pq3DjubuuetPm3/2zpDTjvdA05aK1hX3bL0vi1iqn70TrxCF4yKOKGLWZl2AILaik99
KGB2p5sVUc+m5gL4fMf6AY2G37BlcmL6BVS2V/z7DmpIonZS0JuputolfdFTug+sZu/UDIwmKrSN
ztgCmlKd/dumz/O0BqAu6sI/c5Rm0RtRIn478Iv7LazNLnX34yNXM/Dmd0kNsGwxyQ5bily1f90x
rQYiiFYb3B5adky56eHGle60aZwStRxtRSEKCpt8mf5q07UGx0xBPkW6Nvgdlt+2B0abU37Hed8G
o/Nyh9r07ZfuL36h+yOsmffkErYYVp0BZ/mk4lJDfA93s3/JAx3ocfspinqcv1B9RncIXHTW2uRI
iG3BXihl2o/gKiMVjSKbXnRQUcfe6NV+hk/iBhqBN/97VNF9OeC4dOiinvnXV31jY0XD/jfcMUxb
Wpng7+7wKHjp+1EXrWEUNBtKpiQlRzYCQ3f/7CQr2sdqwRyzXlYkHe+fC3ANumr4QCreYwhIpg5H
xR4yAn3M7UlxoaYQngEYLrDohwYzKOH5HLTeSGOKRYYi3IFacGFUn5W6LfAA29EMyr49gKCH+xGX
GLnHaQrTMpdu2JeWBTnM0b9Khr4rqfpThsQ0ACjNgd/p4dSuVWrA3YCuJy5BAKpMinj1Iatl/oM0
zLw0nWOpQMmCZ4f20y3DkpEkifw3vFTINSDXkSt7eMIBR9oVW0QeZBQDw53xNMO+w2N4Ga/fQT+f
YToAUlsV3UxROz5IKa6I7nEsG1r4F8Yy+gQnZ7x2X+EaGbm93YpaOEU86X8dvTagDZQGYpRiC+Rb
nLFMpFAnnDQtp43Itj82mM7/nFY3Glct5pDB+Dpt86OK87/pRNlDUhvOjfgDQCsgLL7fRE8beJZj
vVDNJMONhz3YF95pNqTzjI4aaQbh8eQ2+TXXPXjN/fnj6RrfyR9z+f9bw4/XO+0nmJ8sOXrXVT3n
aojiwDrbkXie0L9DoWRU72PD9zC4bwzIybuAvQI6bFzwHHrHcDyktR8JygiHQFE6G69zN4aX5qW1
IMtf6tJ9Abn9bKpjIPOybNinJIz7x53hb5rT+JHSBaIbpCHajIAhrJWutxSvvWyyEVQd3UxIQdhz
grlDF0JgqF/fHD3Ah27KXd/D5bjOwHeYKogerGSLNiGdKbLK9kBnvqRO2B63/4Fuw/9TgQJOpwzJ
l+9/kp3eNqV7jp7iHuLnMDIyDg5OWx4mFBVgTGgXrGkADMC3UJ3QxaN7138D2fw7VmjoBUXbP2rO
vtMnDUFqznLB8M571DfL+e3rzFG9iqdpSFoOuAPvcCArKfhKqT0YimorCTVXCDD7LHkoP4tv7sU9
8T/LNYHUGU3nflIfCo0Rpyp8+Qoxb0en75orAuSVp2Iy3EZShZQ/ZBADQOe+sZwXt4BQPz9AsGEl
7q2I2UMOd0H8T+ZartAQV9+m00nI1N8KMxLGwQxin1vU+VXcW3KSa6Oc/gB/jhKYvMd4+QTKn6l6
A4D6EwhbVPDT0BYQNb+sQw2UvSjBc+iC0Ku/6kEHyamsiBTi8OghpwRPnYdL4WU4p5nB0+2pvtDa
/6gRwqTaAcU6fC8+Lio8HQDkb4FML+9/OJS+moagR8GeCsrKxQ5dzpavIK/+XF7WdA8hIVRbgT54
nHYsQWD3NNXXe2mjv7sI2xFVgY8CHwIDp60s59KfFg7GSZBS/g3Pe3AtXD7LUngGQDXXKpsfkLnG
DDctFHxT3CwgAYaP6Gd0LQk2jMCVSFfPzhn68OeZ6RRnjlDGHAzLge+AeaEB2A47WLmqo4CCRGgC
kldXbGKzXfs7v2MiO9Xh+XyAwLCTaEf3LeAOMLjo3vAKKFBBy0yRzN7dmVdOsHbHce4J3tXJCkFK
RLQ87j3qw8+IZtPtp8qeWNB+JyDrMODlODdROK4UbJn05lUgoo6THlPu4z9FsyWdMZ8B0HFodEFs
qqVImSB8srmE8ot1kO0gSTvOCVt4p5nik8DZX0wpiXefJc9e8GWOeIyKjMmZ9jGxADzDmda/OUMK
n9kYKCW3rngYlUDxvtEQM5KPF/cFvTKOEWdxmCEhGw1egbYhDh0swukSyRwU6S2CA+RXsA60vDHi
ZQKhJVkkBD8gYqD007/CG0wTWOCsNz+NwebCa/YZy3YBkvL0pxvgZDrYK2AONhgByjn4N3RKZa/z
uoEoKJQV0mcKVzhI7zA+S+RKQJcBlU7hpQiSBuIjjWzQPg+PSPMN4PGAf/5zTe33n7oLwvnUReOe
b4c8eOcOmkR6uXqwRdKSBAGFwTTKB9sro+oQVucFObcDx8HTj00LOME0BKP5Z3tlOUjYiHoPkwp2
IaK3YiIYImXy7bUslfdjnIiFlcnITZhaNGs+SOlwcQB7/gRhhOSoc+B93WqNh6ua1rQC6dvBzjzB
HpTbNxn9eCUYcfcM+Ha0LGb9vg1LDfiaRitccJaI/wFuSLkA2dV1jBgTqzgiwUK6bcmFbxA2xV7Y
BTGEIfEHa4H7CN3anGPjUG1x1O5rvozQnx5T4QK8Bfr9sD+rbVqyOVlIoocufeU2aEQD6sEIxZz0
AsSFhYyu5qUPrwQm1eNPpQdNNwLuFGkqCCrsC6/DSa7Y9tzSFHTYRmdAzIQGAWlRQcFC7gL3nWa3
x0x7JthK/cfQglYhM75EXuWsBII0JfObElg2gM4L4guwwfuY/zvzmukOyj2scYFqAXHD9YpuCyPX
BEQOFnMqX2EukGBVQwsZURY8oGDJ0PbswJqxHrhfSEI0ayGtO0YS7ovHDYs9NfCvC2n880I4G7A/
2GSRF7zQRR2Mx/Ql1BxJPec5ZNEWCdCeUDgqwiljiHL0d2+VgMX2t1QmpCGDZ4yLC+/r6B/iYsQY
Aiy/tmOtM7N4bLEd5BrYrTscyWEH0KlftcJt2yM4unIbs53gb8DgiZGRwHxx7CJvAyZCCpwp+QgA
mWPK4Zm2YODwJM6D9Il0Ahad+5qMMldQhTiYc80RN9HY3IubLDSH+wfBWyXZa83hn6CJBM5eDsCp
2KHJiZCh8bAGHPfwpGWGPwq52w7OFI8RuFeKNzt0T2lWn4ALYr7bV7ydZgCOC4vReyLiSoQKIOZj
m0zoX9vVByh+D+mWzomq6A6WbuUb6EsFqGuHeRcRcmKvJWwAhICA88GGZscCBqn9AlAymULrxsWH
s13hGyueDTYesFJSNN1lCEtHrYva++iP/Pin02SHC3lS5I0GyDjkEdGq43lW8IjroK8FDX8zZRUA
oQOxh+uqwaxpxA/9DTncUwSIJ1mdu2CYgCRVagZfIxVdBzbXn+EgiPMQaCOrFTRM6XwZ+OPpxWcT
EKSsJvDEoDlnxB4WvL3v38YcDdL3xy9zJ1himXfbGLXsYH2c/g7rpf4P1C5UMqF4dcQp7E3u4O7Q
jOdnJfaJ64C4z5M/a1z6qJojRyoNecLprsxBvwdw3oD2guMc96edqXojTsc5kXKSzxYZmw3YEQhq
YyVlwI6YMKqXDyrMuQ76kkF2S0RJC7ywE7RnR3hVOV2/6YL+thQg71NbAIsFuAuaOB7Na78KBhdd
bW2QXhcSD41tLYjvyd0dWJsV+MuvQlNTUYVvEwseGr/8it8F22T1XZUguhEo4iHMwsNPai0cREZc
mHB5cQCCl4ibTXcBUwoo9HHrXlO2KUR+1x2c1PbiDvgWjxClSSHR5RXP0POkzNqUG39wc5k7o/U6
2K5aiwRPzvETZ4POCemlYAdUjVaf4LMG9I9YkWNj+ABCXp+caEJrZ8/IurGfUAMU9FUnwrOAgAlp
g6Hmmx9FJVUxrOM1sPXoVooxeCMGG8G25DRbLMqZ/4lKeqEIF9J1m0woGp6JPBebBr3kSN2dC29J
HE6TQakGiN87dn8y8Betfw8Ef4D3rGxfnwokE4Ymixgz0tu/xHe7xGLYmDBTdrDNSk9Lf9JIFJcm
nx6c23QHFz86BpGjOYzirpsnBjCctODRBlVAH6p2Lo/QanhHpGuePm+sh9Dc7AKywgjArkAN/CwS
IEfrYLCNqEF9IPtHT9iWlaWy2eLDsCxY2XQc+KXA9njwXXrkeQc/1VW7v0bSCDVLr32n9a9F938A
pomCEyrAGcZXBlmRIG0esxxDIDvEi4GH4MedmhUO3f/l3NEus9qr5tCyu5pGYoMNwpo15L9vybdJ
B4opNQhz1htCWjx/WodhcZE10JxeybQwpfHQuUFGDlWZak55MWXyKxoCutduKlT1D/qcKMcPbhlW
mV5zKV6Lg4PoXFhPT/5VYB/BWY3PeR0whZ5XPxcvbyZkDu/8DBKC/YeTMocoA/pL3+iQR9RHLAK6
5RZFUNYrMjONLdqkNZOjJxNduKhTjQYBkBOm9AyVmeXb1YTUxnbTq7HigCfXL9e48THYJ0ufitcG
BfpbRjrrr7NqvgPT+Y+k81pWVWui8BNRpYCit0wyJkQx3Fgqyxwwgj79/tpdu/5w9llBYNJh9Ogx
ZGBeCskPGwLORKc+Q/RVG8HztqTswM7I7B8aXm1aUvh+YsNy4ISY7tUKQOkWpstqzSNkw2ivWOsV
+QLIqThBojQ4bfcbfWNNAGgHuaGFUEYnjFEkH5ZHpo5cC9btB1QjMIfnzn5Qu+o4bH7xLJDv2GKz
hOaCXrMXElcPc3NFyY9BCjuntCOVnVZbhVgoRdzWsxjIWXij8culrCm5s4ywFcV1m2FOs/cZkuum
0+PDM0HkYEvFR+Ze9pWJubi3QTtacBxPI4Ewzg5TxduHqShjPk6xjoCrOkAK2yLZ8wkKVMMaFP/a
U8mtZNjV7i92zmdvM1lqpsjHP6ZgjS8UIG2DAm1db9gdHXLki24EH3PBt/jyq9QdFUUSONlv+9OC
TIincpOJU1GDKd9s+zWHEx+MeYyL3pP6j8Hw1QFKe9mky6+AMi+kF/qbxhs105cNHXs3hkxOMXFX
GjC23LZKClxTFpR/2oA80jNKX1ZO5XDqBjVAK1XKI4EGcqdyetqb3QtyMPp65t4jaLdca/B42jmH
6CGW4+3wA9KvriJ7muKYgP2DRno6/VE0/Mgn2qgle4MVEhS3cAdk+VHZGSbb9+ESV15y+8+0u1Rn
js7K6EqCHg8dpZEjdHwOecjBWwMWN20RdMuA8ugpuctMS+19zn6i2bH+cN2u7E1Vhgd3s6dyg6lh
sFASv64MnSklOEFF0UG3DB0KhJ7qVyVCrQ1qVgyhGp9oNy/jtFktuFyXD4A+r0PP2H2Fy/10jLga
TENO533+BaugN0DLt370v0fqfq4WOOsDEpbXZ3cPpuhLYU0xba+7+rJfVsogwl99z6eahWfxm1zV
bTS5WhnQHTadLLrBv4HKJmEMkUEDGh55zqwxL+PRSjJ/QEzLKnV3d+x2vDQbnP7OPH8A33y3ZP9l
QwnXuw8p+SiYupcu1JHkt/c7Z3hHYX0y/HomxWXpiKP9KZtY81q9U04LaDKKszfrtQESRmRyyZMU
4lsFdX7XoxF/OFblnnkZMtjf7K8jTltvUtpwXvwrPCLa24D/pIgbUeFRuz5+6o5070bd5wkNOtcB
m9gl6wIiijTeAHcnGBgOk+y1lZUncAYBPSvKFLhCT9kLbdhPmakXooWJ/M9fkvIiX71edEQXF6kh
swMXnmaDrYsgI+6/qB6Ipyp7eiRgRFHBXXA7K1c0YOrL5qwyb76JZ0xYqyn0VFkE+FBspa8B/8Uv
pX+KGYtnrL3Ldix7v6xO5NJETGG8wNf247zZ44VZ0ReB2qYRX8BHhzVDe1d2mOSX8EsZ4x5FDFp6
oB0CQxdukzGWbkl8AlNxFaKVEa1rluvxTlWnm/gb0MPwIsmaNGWWRQ14hiJuGfRNaLQgztTFNsB5
tjkddOTOY+eJpxWFDw6ZhoAiT26aarAqZPqnO//UuvQgO3+im9umFcJNikqf0jV9Qwkhjcb2kJna
TZ1xFtjRSrhHWGx75FejBtyFBfQzZEl7vbq73A/Yk2oRXOhHLdYcZYd9cKfcvbqHu324e+s9yPHN
MRIgrwIf2BM4LTgO4YnTyUrxuxfVN8hqXIX2mKB4YtjVLSTU1hlaw8sggplXcYliO8omgRLZj/ib
9DatJ4pIgVk4j4tNTH/PFxP8FZZ4a/TuWGE7tGmw5Dpo6IXWxUF6BsUPvc3gFgD2Fdw/KKV8PDQT
2AA6qE+NVoPmUTG4Vx1h7RmfENJMjzSUv4GFmALg6uoDVWvp1GFFJiedejvmvwAPMVj9dl3mtc4V
G5loSWBvrhlRMaxszlhyUR2AhM1LDAJcjlDVr6eQdREecuBzAXzo9r60RcSCG2nrokLB5qc0nE+7
Ph/sfa3mtvlUtD5qY1K2WaPjOWyi0ZLG0O2cxwrbnI/9nRdQ487rdPGEXxntYozCsWvg7BKi4aiA
pEu3ZC2j3Tm6sjqPDmIA/wd9NpgZzGunY/yHprOKx7EkWsnb+6KT3eAPJLpsvAGN/Mk5CQI6sLbP
Bp3CBZSnqhSb/CeOXnyAZtzcqUvnKaAf7TrAW4ot1wlGDbsCTf+IHwGd/Y6SyuKBsrAkOYQy5CZb
HPJS4YQnaCg7V3FewFSm6KNAZbmeQ4e4ugtwSnZD15itFywI6H1FhooLZnF30MzNBqipptZ1EOzJ
rNdLESD8Dxz0ev+X/bCFxvnQr80saeJZweXebanZAKHSzcG0aaqaNVUX8oUxIr/R3IkhHEwjlM3o
4Nhp0UB5tBHSCSFi9igOexjxzdzBDVWCya53DCczzpGYfTSnBfsq/mEnqzUsnAUkAUqTScC/F78G
QDDectE0MNjrQIhSmi8kfZmVoOW7OgJLJUgEaf6L7Zdqs2fggIqQ/7bs9RcJI742QsMYR4xBxrpo
9oC/XnlXlzXOGmveotjDHb0og/j+h4sEopEZVgzVDFknNkxZkmVZkJIAHXM4IYg7X1UCcnWuE33e
BFEAJQZmBqYSwNziGT+BeQGhjVepFq4bbQdDpL96D6tC2ahkf4qf0Xp5dIVSEzdCINan9+Znlfy6
x5bELtAKqkAS4FrBeSDQO7AxjFafEeLhhEJFay0A/qjByfk8iI9JrM9jUU7Mc9RbOWgcEPawBsMW
A3osRAwfTJJV5QBIgGGy7OsS1hEQTF5YjMg+PY0j2ixYasTIz0+uDSdEd6SvR9Npq3I/aqcTNht9
bgz1M+ib5uNHb/H5EWqUEgY3L6HXs0Pr4bnsypimv+rPaRzIgvx4sAKx2+0xfAYJA5YGgDzxVovo
S65bLGxV/cUfH0MUARm3oaQivFlUp8keFmtgaLJ3917aWo3FCxqfGHYToQQiNdCIn2zhfTct1sWZ
obQQot+/bISwkZe4wogqkdQEsDedvdrV1drH1ZXaw48k/AGT/52AWt0JAvEiFMSuLdBbOlaTem/4
nAztU+wDlro6wCsAosi2JFwrHTrjfDISin+4AsSbTaqAHIoeZbtpT4jqHVlhm4muC+iR8NYNg444
o6VuRvPi5farDjqEJo02YLfIZggLd8Fwnh8sbSf+grzBtI9H4iNtDvuONapFFvvLCUiEawiFdt//
QlVOgxLkFRs8ikdenYlRgiRTPwJcHTG1AeR5dYqMA0P0pKMhdf1txJfhOVSXlrO8AjGnpy5Vbi7I
M0qfd3h7ChwW8Z0s/y2Vdz+97m9fKs5ydQOsjrlL1MBgZYkxyA37shaY59ZSV+RVQKK/aYLSO93Y
htyUd9GQ9OslAYFzoNPu/8Rcub5ABPyz1tgBGN96md6beqaaj25qj9VHv+V/OICspAu6jpwBvhj3
DjxpGJCc3eDwlwDiTNtsdVFWXWE6KClLOPwBKZqfziuEbn03htrAzf5606rPy80ynulzUH8utwAV
L8Ip//Pl9QdN2fCPZPdty6bvI+76IK30CvsZUoDIgKl3AjokMonqhLbZzPgwCDPu3u4YkMlejl9t
kAO6853i8x2IlIO16W1L3tbwzWhgO/J5gY+d6wMdWeyhwN4goxgwT+50+QTLmloPTTgYFg4/PoLE
F9mlXYfhAULM/kecCZEWQTsAw+CRzDje5Kj9hf9zdFx/sEshJAOODHeITygfRGo2fuVjQNgYATg0
9RJkA6hmqZFWTHkObu2oIlmnDq/2Ilr42tri+CXUiGWHRWFhIJC7WCBAs8GJp+ynkd23mbR2K5ww
ef8LzvZ1RSjjh1MFiiIK3juAd23knt2ZrECbdQQaULP6hNRvQKTIu6J9SVAoKBcHAEly+lmjuzgj
mD7hOSr6/UoWDpt009oeyahpjk6SpJE+F8zHFwVLXoSN6JnKrm4iC/xIXYDGHG1eGZiEjD5XwAIE
HfowOM0UrXmczb3PF4yL35lQyaQfim4iIc8/jwtG5FBFfmXzrtOlMuRlBXp2H9z4a+KBLSHEhCv2
FC8EPCuSBqYVpAYLqhhtPeuB5HZW+CxggPMQvBG1fRnbswbYhxO++yObb4ONRTV8YccZQJr4fp8j
uXKjRhLlLvdCUi9R9chizLxX7CnOWTiMUWzbnLo5EIP4cYNdwnVh7Zy3A/t22ZCm1v+pJ3Tn9U5/
utNY7Db9j8B4UBJQ3nJg93Zv6jofrcR/OasNKcUTBJag42hMPgg8XGpNzb1vR8BAp2GXppchBUHc
BfMWwm5Ngn0uckH6ip9MPQ6AyQiFtwQ0AEibG85Stuhdua2OD2xMkzQzFIBoGmQ1/0wByZCCZRSk
X2hWwHpuPCJ7HLV5XfBS4QRvNloe4+iwAV78sTcIVT674r0GIhtRSpiRUAlRtm13Xz783R1UuToz
+ZUpQi1kP54xsg3Si4qcWjvHNFTyNua0449uY5UM7UEqKQtkhD+yf0/9FBcPjr8jNRcjG4nkDDRc
y5+8PMZiGNvTqyHkx7NmuUNmduQP8P4XTRpD8RSZXco+4geuHfxEhnxdYlyOIIfoOjWp3tLPhEp8
fDrbKLdE5zUOJego0JjwTDHVJe0i/wMprh7jUNbFcon9ZaqDJ4eKRqmYgyHLAI0+Lw6og2fi+4Py
3wvOhfS+zxGYo84cA4NWYOw3A9iqKUoKaNLMxrLjTF3NtnWcfdeyFg2U0KNz4+mCE/LcP+zMzTNd
5Drm3jEQiiOvXFanrKST4pJZvdjIKWAVGz9MyvtRDNVZzDwCBJuDTY78oAwbGUMJIO99ev1jNHrY
c17Is4wnua3lRDbhv+AH4Bth/h1wjBlE+6jw6939iqemWMfucbPynHkNgEr09GqAeswK20zUGPih
mHtVOBXQ6+yF3bJJm9SbIOuQcxDc/uGM2GxBRM+5PMtOdlHA/HYaoz13i1C3GTM4I1CmKVXMDh4f
IAfDa+sWl0+/Q+ruRGgnoM8MqPjAMZwYg0fjLw100/qfYAIbaVjRUkTfr50Dc9otegZFVYWqBhPN
DS4/MaDLBBYS7/TFhmdTE4YUn5AKsuTiOX9caxnXVpe/xw3D4KcoQqZ1TuScto1GEqlddOJ/AALe
vyiry/YLf1vpUD0usmADR6hWQDGBZe/kuz98t860u+BSLXvMyNtQzK+Z4lLhnVR2K1RAjy3ngl/8
YgfpVEWYjL0UkjCJNZC2JYWchPPOkzaJDhzOc3DqMts2eXk355W8uSVryzyJ79UTuU7mMfIFr7rL
QFumkneNASSC9w2+1EjlTUI6Ad3V8E1VL30GKnlGxCdbirUfeiUuAn41Gq83OxI3HPiKykYBeVkM
eyci/VPNipuaUdA/ExFEA5GyRSbzwSvIs2ULEPUxZ6KNO5jsQbljIMM8hmokFdoMOlViHAO4hdvh
3WbCszCoKHnuBwRF2xgdNhmAuX646OyVDyEFv5MIbWSKTpnPMcwLUJejOrkFMpqLn+uEBsoVrIbp
nUeVhAiE3Nuvxqo/zoHvOQhjZ9hw910YLO6slwJSwFS55SRerFKQGKl1esbGRfaSyfIERgjdwWS3
8teQAzFphFemUhqSYbIJ3swEGflTI8lbji7Qb7ufOTSf+Kpg+A5bM7gpI1xCRqJFsDxTtoJKS0l0
96ZbrNYy+vR2CDcI7UFG+qp3XEsps0HdEGuvyodzCeXIJSv3MGW8I3cHQF4bxkQZwjj2GWODBtgu
/o4e+CY/mY5OMB2SOLotMgN0UwcBIaR/MHSB+ReBUBEy05+ms4+BIjAJnQH3u8ct/jt2LYRJTc9F
W2WGWbpUULjLy7h/0wJYkAzOcPZOfYUe7dpdXl82sjaE7OXJxYVLvoAZQpA3RuhARD2UcvmFPeKy
AD4TZhEbkrFIZin7sPqj+AllnlNNRkbsyWQTXSjgzTFPc2MBB9nCrUoQPZukioOwRbx21pMx7KYN
Qk8RiZpDCCO4Fyw7QHdvOGcuhVCP37YhznNlDrVLdgqFE4Ioy/cBLjVmZLgjpMIa4QBJZ4eeQ09E
fyaMYpGos+u+rY5eLCqgZAqEnyBYDQb14UDYYhzzODUDtDF4d3yZHUVlP/IHxvAPxncoj0rQFMYZ
5Jb4KYAmEihJDi7Fd9PrIRD1oZX1O8zNmfXz11RxTHvBmgYiOQQ3LRyKju0FGTySA9IzngRJhspw
JMHdJggi4SXIa8mNTRUJQ5IGqiywHeP9JGYDuD8K4eyzRgVXbOV1qcjhRw4sjWLmSv/QdDPWBBkk
dh1iBTV0NT5Ehc+7QB6hBrAdloxZn6e2h77B/gHzRYZmzPmCBXXcSXJ3Am6EACmT+lfwCL5pJm8k
N0u8KiAsfgir3IQtJZtDYikV47JmdBpdY8hX2EQN+UIYizxK3h+n6VLLOEcP1yFm+NsNwraYq+HW
hhBnfj/YuXAzmVcrSFfubCl+YEr0lvLjlbaNuS2ydj+ARghw8hTRTibPy1iYCwVYcpgKEHC0EKQF
FmRWskrExMtPgEESGtnSpmoA4wF1t7pbzeMgsuEmwj8agtNUPgV0Wyg1SITdecXYfnl6Zpdh3ZRd
cjgTviwa7h1WGYVJZQLEIgBFXkLtVXR5YuK3kCbYwODjIZayNNJd+KNRkYenaNTQJURYPSLelxxX
UJXQZoQaxh84pkkkJqu0IzDfRN+JS6VWSCTysPlH/83vx/dUpr/TeLspo1NX1mJrE86FSar3RpXd
rzMd1hPR2ABNgejU/a2akkR2WGwzAKEEe9BraX0qc3FNJKAyuEY8SI1x/YRMU+EkiIrcitdU0J6x
iaw0i4S/zyLKaEjhCGJGQS27Ov9ZOhoDLXDC8VHAjBrctHEOF4IbFtAkRIrYJqpDkMaYMXBVSyOT
F4z4TpHIpSHhHJuwonjJmOnL18KHQGMWWNP/DE4xsZnwIrtLwq5k5kHSbDDzIqFuHyrO6qnI/c4N
dkZHHmsiKsusMBXDtnGJLGVqoppGt08XP5WhK/hby+KHAS9JwVW6JlJc4uxw5hRzLp1PgnKFjiAO
PZT0dC6UdImFSPX2gUAomNB2Zp5HlVpjXM+4H3gxTsFM+ERJiubOuIKOzVIsqv6I6/Do2Vjpm263
bQPrNOfTyw5f4A+0g6Kb4rEGaZDa2OD5LihzWPDDgo6tPjIa0F3dZdRLV0X1GiGTY8/8KpLiqIaY
F7+BiUNMHk6OvA409yxXjTJeCMbRskIj2zJCVRaOVp6LF2lsfgmVjCHhJ9X3sMpSlHMFJmHju9ra
+kh0vjGbJuxm5MztALEakWSkXFAZ86ykPnvPEsjg3wzVwpSgvcmgubBhh+amPmy63elhNGV0gZkW
aUxDhJQFPgjjm4xlXWAJuD7MB1SfEoVHkt1+g9M8seTeoz5UhmPduxASpUrDCsFHiRK2z3fNSiBz
EDBb9t28FGl0e6KnvosUtkrIIq+gkYNKkPx5ZDxMgijefQUsjHuoK/iVWLTwAfmVIvqUvTDeOzu9
j9xGL5D5BMU7ER21K4oIimJqD1Bk9XUfIQtMvoyZOsyLOJpEzzZst2S/gl7U5X6QJT4hkOZE1AzJ
jynSvWjIUFHrgh1lsUrpvDcE+l4PpgldNrfDFrWZB7QuXgiErFvosBluD0D2YCNRaqAQRlMTBLDL
eXlVNaCzFarXpaFQyrW7JkEdMA86BuGvHfDupLKFSzFDr3YnBmnIPG2jAzzuNTt4IHOzCIqhwniA
YR6hRMwSwGnR602Bd0k0Cma0fZj4IilJ+gTGcCSsE9FAuYuE2gDfC8o+xJ3tcoVur8ZZfjuXcI4F
um2t6rakeNLImfWjetD3aKhy4jAP9szCqaDDVue66U5vF19GP0dgommb4nQ/YcQEPERpkwAWJEj1
gLIzE97DZLpITz1tQgCF/AB8RGsPWR3FuvWRJsRdM82jcsG0Ijp3Gn7xDangEGT8ulSzV+RDi6iS
fj4tuhBuL7zMBQwdYZ+ChgdWP4Am9VWRcgJO8EFJ8I6wZnIjIh0FtR3sujixuxj9wbp4MceEYJ+A
Dn8Aa+m97Jw64jbdI30OqjejA32lvWL4hGP9Mz3UPDkAF1LA4i8Gpn6OsYAS2BoSJXaocsqYut0p
qqWe2pjD6wWOTWb1t0j0se9F2wDKQpN02PJOwjBbONgCv6QHImUA9hGCWTtCnI2snZOnochuiohH
l+R18j+GWU9+0Ch+4Akj+AK3nCm/FHoOCp6UtV1I4rOPdwCddWFL0/DQRF0hiqTEbSw0TUoYi7mE
TS8WUULwL9wl+YCsXKMgxkoIuA7yAsuM7Y+DKUFlIyr/dwlQNS2p5Q1y2s1Qi/QmMyITmNMH5yLW
N5xa8j16D5kKllRIqofrFrC2Z057cGWFY+rk7U6spSz6BpEQ2cCqiLW7cNu7hO3+7ush4ANMO7Wc
Rwr1GVHxs8NHE1jhyX9qcXOiy+FlXALTLWegs2MpS4RYulCwIKmxcd8a1vxLh5H0XkTtoMtyuh9R
rWDcnTOQaDjbDZ2ZhBydDLQDtTV8rSkOy7EAppFyn5Lbzg78hS6RIbm6NxdKXSD4Hu2C0fhpWxLn
4Z1ybAfr4dFvIuNxVGynsppASICCx90FCfRR6mKop8+5fNbH6QTb4SPIgcJi1DN7N2hpCqgtyVt8
CK/9GjGsUPclEYT5LPmV5gVkHPjYX+wYZuVtMCLGuQ3GhI453evw65Gm4By9ucit1AJBNEZMvcO+
/d8BsyV7oGVbeYVY5Vd3H+QlKWNQnIyZtVF5rXFLZo4kIhg/gewM45pcbW4OjpYFnhQEY2iU3af4
tgkOte0/mZEJdlLRY/MyIWRB6dVio8CKegjTBxkCZf0sCTYRqqC6tzWBN12Q/n134PY496zWP3di
qwAATzCg8Gi3EduPHSpQiHOdTbCkbNFlENwOddIgnQmsYXuiZdTWNEaRQ2zclPaONxP2dI2HYHc+
CAL22G0Qfu0ylabyvCKBEZ1AIhwwSqod6qDegX3sfs1jUMdiPbdsctC9J8MmAqSN7t3f5eZrykec
U2wWuGWYW2gDHtZ2Au1bKfI0sZSfBSzwiOpp14Fa5sCFoCYbMhKiUi1UXjfQr69YyPTGGwJKzuCf
oABZ2n2jGylEdB/654Mhe8iDYoAhveWNhhuAT3BKSXUb1kDwUEV311F0XUAMG2zXmRVMz0swzyxA
j/qE+YR8q7ihUNnb/in++rw0rO70GUdvlndbBO+CmA/wYL8IfTxyrolSp6CzG2cJumAjY4oziE+N
PGknDRqocdCA2FL4V1CVi4/gMcG62/W+cb8PAQ6IbIo0bRfZuNjsWYzHiURZ90WJndxGvc5hiWjg
hkPT8/XQtqnDyJ2n7ibCAsJlDYY9pAXPjn6LOwHBJSXJ0rCR70SzyeGdipJmrxrAaOi2QNxqvS2f
nLgGEgXMVk6Y7/daSjrA40rrgPXzwkFRBpoXGcQ/NBIhidIBiAwiJssJyTMVVcO7a/NAuWHqoFEU
tBisirgSg+yASQPBT/rCQ4emj4nZwc9+JWM3kzsFiCmodc3PGIIgJc6K9tZl0yoNvXmfh8H3sMI1
OTCnQl+T1pw4IkJ0m7w9S6V9ARldAmZS+6IBYreXPkYCPeE4bMac3Vp6dwUG5TkDTLxWCaI5FHxI
/Uptw9y/kTIfDad9dp6RHKEr/A6SpIEYUylGC/LR9lUHlWGp1aG6u3XfggYvYAWSJf4iiYErKLCY
l7NkyqwOGQ7WGuT9vSEFEHNRJfcCzgm4q8skmPd5Z/uiqUy+lDJrAe0VfjjEBNXZ892CXaSnsTFA
Kan1EE8GdhgJVEAbzg9ILdYCvQKGEZ9kMo8CrYwj0jevAyP56NmjiWRVpulnbcw9SqndaRKxR2hL
LgGgCtKWXFp+nZAgKgjAQyKjG5irDbMNBAZm6NuhLUh5rLTCri3YeQI4QyLxjZYqKIx0YEdmX3ts
SwYbYJSPLWKj3CHCo82x8dElZStCePhSVsqewt0pN0+Yugy95HOWKx4lrKlAEWOQXJjsDTUh3jLo
5+8HKUixhA23lk7YuHGR6LKDa9Cw4xvsOm4pmvGKbHlE6BZwfZOcqYpqc6GVQZRQ5x5CYXzdw2Ul
xxLuKKzlJLn8IaiaBoA2PDEwBLcRMUOVGl7zxVOHcyqwI8PEDTV8x+/8aeq5Gu5VBz27TqQCnNSZ
JgmqvIsSLn0BQdKZnkZ0vHHGgQENsmA+LLjKNUAwQopkArJccvRoRZr2nTKN8IdoveNYqE8qwgzS
9AIcwNRjTUd0dYDDDcfbu8hYOZ7d/xVSuRivZBmCN2w80SwxtGBEUEdHglv7ANnWOsIHlI0TM5YO
1CXmdMizwAhMQp4eJtgcnl03/v+BIKUEePoEWQO2i1CncHdJCBg96GA/Q4QY0AyQgmbdndEzpPRb
oRZ3Pd2dO3QHjFfMXi6F/4uRJrFV3BGR5ZW2kVv+FtwlYVzAoKnlfoZPjix/RgdFfeXIs3VbfbNv
zY3fmxAnNxSstfTX+bTGWWsB+xlmiH2w3HYnE4xHcWr2K6q4EJVT8PrKR6xZMtEk50bKdH96PXO8
pi2WFuhwGw5Eo2tMRQe2r3EyUXKdNccUldJypzBxHcYbrz6lFFupzPNiJtFupzGfgSx8Z0BlymX7
8+ZMlEKtT7wbUiGoiMDsJZi4jsp5OXm0py5/75okEwhAH2on3t7AcD/iFbCGrQJ0bHZkjMQrAzWi
RhGa1Wfbpx3zYgJKAvLyNAnjLEXBfnk5kjaC8qFojM30vgXyosgmNnO8eq9VGjzHUrJ0d2NE2sSx
C5S2FY+Xs9MS5JZsK/wmPibvDmQbh+g/2AisUIfQ4bmkcjFmoizyAAdIb7ydt4m4xzvIXoPIpYyr
XMyEbCkD21iZ8eFemDKwEypQNozEIcONCa2zdMIcaTbYbdSUKGQXs53zZwwt+Ig0Y+ADBFw2Fe3m
WFhe+QYmM4kVEPGJFQ+1PDiYQBK0W4wD1WfIT6f8hAK4tDZjNjQag1vcHL5iuAEp6d8Qf1/gSZpU
aYtfrgwouxlQHTdyMX059aizFGf564hUJLot+VnmtBtZPJMURbuIE7SwsV4rjOzEmOSBdknbEfeQ
bhHuvzDOt8OpeMlQuWo0gHzthg+CYQW1krOR+QYf+c1twx2M5+Relua6Aw1KxRTEThKJiiyquznW
5+RVb8OKA6gV0bdnX8HWOUH8yevhfiLZcdv74HbLQVgir7FXS3DHLlDTVEebBTidlA1lQHDKg2gj
53XCHitM/ZwsyjDqj8RZn11XO583ACkdzoI6e2APcqn03b9ATeQhugjgRR88nRNipJvgvlDZ0zFC
nqFrxkFaMgkBFghPhnC4CVFA87zltPJSzV8Zr1Wrmx2X8KXtGAyZrj6oCCsABN1DhxjTHjGXHbL/
zcUSKoMCHXrWD3kxP8MGeadOAMhvAQigJEvO5/n/9ICMgoGKz/w5F7SQ9yf6dVKsKUq1wepe0OQU
MeOVX50LdkG1RaA/hHwSQZKNGWmMMlAtLAJo48nFcSx++5I52yTIUsNQFtNKWgOVk9F+j7DlMgFS
uTWyHA7+3okhSbPluAe93vkBHXYFj1moqvQtsoP3Zs4hq13vduc7bh48caQKcsGqIXU/bErhhDGL
lbCUe/a5NIvBsHttcA2P0IW8og4ip829Zwhl9GqNqD7YsdWef2BJXp3tZ/15Z7xWeCLJGB2LRJjG
PoPXE/stgMuyqEU0AyLiH4V+LK0ns4OdzDdrlGyGCzIWOMYo43KoW39Eyhr0ZfeL4gFvRoazmSLu
c2pk3HD3URNiLMXgqPob10YwivCd6Zg46vL77PWwsqs49JsdPJHGsvS7p6/+YxBO9BcRUkSX8TiV
B4lMoRvgiC1uae+MohutJrgkym+91cC1lxFQCCUDDkOV5XK3d53LFLICvN63C+g+pQBmZYVXTKo9
NoCoaHcEPWwVef4053ycv0P3OqFW6bPz8tmgW1m63BbwqRuuyg0AmufTSZgqInAGlQOYFDoxo0kt
JCuDYbKEeHM/0YmFogM6pKLkhaFmXwY+bBPJXoZ397nfQEEkiLkY24GUL9zsxXcim8WSUOm+XF4a
KV4eE5AAAPCCb6lhvqvRUOvMg4h5rDKsxFr2s6K24Swn1zsNPHJnoEPTE4wasTO6K0LjJwCZveG3
6WmhwVDU3XWpamEpPtgpBnDlNmDPCvZ0kTkpxKYmX8rhfwRPqN+y/ck2DFRkOAEH4gbnioUULcRH
IOHRF5V6/13RvkG4BO/i0/x9VTBcUBj0dmPJZ0/vEH69pu+9HXgzdhvTGaW7H/58PfHSvPs1WIzC
PeHTcOHobHVhFvM9d91uW0FF4XF2Ws/V+eu+2Uhi7G7FBqJP3u2GVrN/H50vKaRW+4iEb/p1DkgA
X9zKQbwNCXg+Fng61w+Hyz6xOFBBjr/f/Uf35JSVXbe/oxtz/FfW8tkGqqaoIn8bw53u6Kh+sdkE
lmUFRQfJZSzL1fPhnutJo282YLV9Ipgz3Hb0n9EK9CqFsowOkVQnJx5DfRFZ3/CDu+1z+D2ENxmf
uhdX7D9lsaGhoQ/x1D3slxvOG669agYF5YFtfcUkrgG5UVABzddO0bZg94Gwaag91pR798KcWK8P
SFINzb1YMSNiHIzYBW6pSTm92I0SUjP6vAHcYRY2YUrLGrjFzlj/OIVc8VQQ78d08NsUW3IArgbM
REREajKxa0Nf5/m2hgzP0cdDf79iIsxgpVCPVKyc63BWKffOHva7PmdLTgsvrM7lyJMXwcqdW7aI
Gyf3O79QpXFxbCApWj/xnmd5AbwB3h0/mP/eO2wUNR8sEOGoE99wJuLNqPPbjpx7/n7PjP+3r3Ok
dVkvJqZM/CEHfIe65hcrrUZUfnuvhvM5Zc/3wGSgeVk9nnNDdxsQwNlY3qUNPtvq8fHftWETZgQa
Om3vCeUEDarJ/ujXPv7VBCphTXl38y0kOvvm3yEtYf7cfVQ09Co4sm+5om3blkH95h/6CCI1oeIl
15dzgHAMPI/rjBUZe4RDrjWnQsjm7iPj+NFxCnPeiB32t2DAjfG7C1mgGTDOLz7+fYzqCZLtaK1E
ECQwsegetD8KMMauKP9PTLSB4rKVHPsAiHVo67i0HzO+o22mVoEjO6aQwe0ZVyyWvPuN0q29Pf0y
fb29m+4WCBpb3bLtbd8Uxta+21zgN3uMSyvamuPbwXt2t0xKbpH5da5fNmG/TuO4/liWbb0p+xEG
2y/AETlDWpXo30519HVkAehTqvBTOHyEshE+iTJ3VHPc7RVJubgovHfhPcyg9umgNPrVvT2FZisq
a06jCjkyVMd9ggaz6AXqacHFGnCyQJMoZpApZk2gJbgqT+WJDEpArqR008TQCoLHgTFslFKTVi/H
XNUR/3s5+3dPI3nVHuxa+dRQiWakPOwjo/OHgLH4Lu6D2ituxsX8zqtPANDd01wkWgDBZGUI7INa
3wkMNGIig5DB4k0fOsqdJ1QJO3LDZyJJHGMkZMrC+UmpNnEKhvE+vs2wHjNI1xxs6Yi4h0JCeXEV
1/BaDt5/x3dvs+dC1blv3lzEpdujol7wxebk2iL28QAb21DbRW/8z7ndIqGpIy3Cpl+NqQtBWRHT
y2e8BeEumDe+NNXQY7k22Fu8B/yrx3vwLbvn0js8xlrR2aFO7R7TR9v7vHo/pdj2Mf6eBtdWtPv6
chWaglHD93IK72OeQYGKnHPUUF6C7fRGb20XRcWtc9kHl8ptFx5u3KtC9zi5FceM/bdtCETBC7Ti
vd6GKMv+qOg72KWKA4LJfAMCIo8UqfqOqbvpqXL1Fg+jeZgB+8KHo1anKtiz7ow5KusXMWIuWlZt
Q7YvDq52GhTtzu3bqQX8TqZuLfbMpBq5NOGIUg8xhmBJumdUI2nhF1ep5o99vrfkrX/1zUkt0BD7
ckvDLZ+gWMbReTX9EzIzRn16bLCjFXKM0MkrAk4w0egrxoSphRLDfXzaRUcrahwHJwP5PdFj3R9m
rbb33QVtVBFrjqFzxMf7Z3o8zOole2b2q9ndm+NrfXh/9822t6hQ6hjpNYbH5jmups2Lf0bTr+0+
kbY7xZdL0nikz9PoQSuzi+405Eas6W57Qd7sLY7u9ehf9rMCaP14zL43V98Fi+zS9NsPtjbDV8sp
9u7r4uzu7qd0C1SNQVCqfFGbNj8+oW1BqDfK3rvRqT+cpt7dosCOPD4a4sDoVu9YDF9fFNCiN28l
lsgmGbzm7C/rO8rxi6TRDnasjTLe2nf1AnLa6+IaHtroN9Vo+0wtb/mzgX7R073pfhPd2KdrIily
ZqMYAca66KJFnweLu61tskVH9EELVaLHyNpexEAEqSzdxsZAR/qcvP5FGEah4986/11MBiZO93an
STbo5eq5XtHIksHIDuNaC44Ne/57j305BI55f1NtsHMhZG0poN2mrK1QZj/2Xk6xU9zn7Rc72o6V
syh1YGFXlMhnuuUVu3X1CtvBGdGjT81lW4fhaZsuB0l/GPMTFnxq9Z29vrTjawuNR82vLE45qg3q
0f5DkvGNkyIDPBITOkyqKWpNVYAqJAcO4rINrbhtBngLaPHWfn+dOxvAD9WG5MVCXmQMRaN0tlcf
0PDN++6VhmrPCcy3jAKBopqlbs10GTPRLzmMr53o697PzgNpfYS3NPdbw1MhJUwgxfZdWhe3fo4+
nUr3d01P99AuQbpDQ9SOmQn+ACx9wcZvh4fK2Rf9RtSmiDo80CO3l8W789qKKd/u1QE9X16GTLVG
T5xoVPF2yLaX1/ze7jyasOi3n6wQed0mternOn0aXmXEkqDPCOBQeuAn8gx1otuBOIgsTO+pbkc2
nVqdb+mSDA/zQ+FJMq85JmyP5jVMyUQLshV5qi3UpSf+56gfN1A18hpobeLKWwbEPG33dy+Wn8fk
SZ4nkwvNv7fXh7X60Izrp962PoTir0ky7LYWyX47QE/rdpp/tOWz6R3p56anY9jYrr/EdxQBSvfB
za7sB8H3/+YvoaGQQuPZrbMkKUzpc43QcSRuSLDdRQ8U6vsoqxUJyM4/ks5sOVVtC8NPRJX0cEsP
in2TeGPFGAFRaRREn35/c+1a+5y9Tk5iFCZzjvGPv/EqPjXvt/IeIKFQ8SyYMVBtel4SdIg9NO0X
euY+nu4LZe2qUFwsqjrUHeTipETQlm4jBDKAmpAlVASC2CX59pWOJo+aOQXE8+M038NeZGOpg9Mu
kBl//nRuygLeV0phdRlia8fpJrN/MduVnceMu/VM+YT/RBD8XmPcpyP2VPFv+gdxxAIALnVe8+Yp
XsXV+heaNWyuQF4Kp6d3RXYLcEQZSWJWAA7KlBpEvQmo95BBhWjRA97FP54Z9RmuUCn7Lf/wYRCJ
acc8oZC7LDjBaGqY3YNEMTVcy+7hi6KRF5OxBkbGyi++ebr7WnWcoFSSAfUceSPG+EM9SKoI3lwN
LQe86ZtYhc2MSwv7vkJPSH/B0covVHb3kHYqyiEhCBccxbMwZfkgKX1CjjUimSXOmc+d4RXECK5S
OAU432FTkPhei3tGAtleI1WAO0YhZexEkZr7eUKNcJtRINzDHN82TjPE4qFFrs4HBu0G5YyYlqrn
HjdZHkqTh88iiWxSwC93cyGYViFGi2vM7+hWfCh0eiweuMxIEIZUB9cbm2IxjDj6TODDh6+FWigo
FDrlNq6JfhNnJ4sNE3OLsyUe8xwOBEPsIf2npqoCsYqCgQL7KqTF2q7EI591dXi4ypF80uP7+Nod
lvT8CE6/q4kBAnqYXfEJEfSXak6Jj+ODuDbdjLOiYiWn8oY3NbLEF+kkeKdUS0QoUNSIgpVoBkip
pOO59BJDgaWxsE4pfiVsQjpn2FMIQaOzsDwZw3ZgOmeJFRKyzG7BHXhr2D9DsbEsLv8e9j3EBiQD
nKkaS+4Z1oBHzSwDnSd6a/32yvnIe2JDEluBzu3lPSncxAttR4sfDO+u8CjOqJFvtLm4D3lmiKAM
u0Rfu5G3d2DY6sn+NRJdEYs1A50EPGBDREmsuLpY/BfA29TgkR0F/2iJtuYYluDMsTHwrmft4Jod
jTcdTlgRgaskjFgxnLxPzUU2r5nrDUjmGs0tvl/r91p3ZTA/LXjMq284AXi43f0b8tOPU2MXK643
gQ7ib58UtcWeFsxjkX72qs/KldNmpkT8ZnYLqp1/PTQojLU0gbtYdEJ7KYXNBDng+tGDprmF5urn
HuRQ8Q7jdsEqUxzuJFefSSOfCOUolkzyj4Fje8FmVTAknQ84f9vu43SN6MoUh39kpj2q3xA2SDw5
Da/LMzRMCcjQf+ztlUAS58kJGUvoVHi3NsSimjg9bumCzY5K8r07TMlqKBy6hOzUHJwbkUtbtXH5
pzzhDU8yI0sEFwmxqlhn3KAAW4EPVwOPgIY38HpGH7/jvfp9KL6dZ2fC0THCOm7Nv6GKTK2Aa5Rn
yLC5jDxnI7gx4hNMWCKZC62X96lMrIC3qEzkn3Zpb3GuMoJ3bOThyGMpue+YZftxLtEIzQvfJy6F
20/5tpd4+9fotepTHc4jb638FpeO6Vn0EK/b86o8LBlAV8STXomtBh5JyxPI13jxD0uT71TFexJf
fa9rRHK5ze6ZR3j6fRx29cvYisgeecVXvqQcaOxHE3HlNTpnDwAYCq9YQgrJEq5GrCwCRkhONq6u
iYTV2lyb9PBXsHziMeynvGC7ZJXnYpnf8Nyb3L7tOwvw37XlUhkBd17dyj+97fLz74OD4J7nVrm5
r4dwyxBX8pc9nfOeLmoEmPT8q5MuVmbGSfprKa+xSCbPBrTX8h59WN2CSxVeLE8nqfyxUHge88Ub
N2ebUtXtr9HtGY0wRFzb7NrEqlPwkQqB4hDI4+ZqOQ7PzpXPngWsqTKupJnVha3h2J+90nq87oij
qUsUhmhQeOJRPftcEyUYtoTXl3Z8m9fO8PoxroEMFiTCVbpykr3HOguuU9jDoYjZJfs+TqjZon39
DPXpljHj6n8eXGI+jEx10+CAy7SiLyPt8dWfv7Obi2PupaFRXZdd2JGIRQIJFhmwmjr3QURNGE6v
zTaH+6U3nHY3X7WZFb4gWTp3qDNxRczNFTmv/657d1TeeCNbPo9a7pQL/FHk90brKTSuv8poqmji
lLABvDHDxnZhf/U53MUYctTS2PujKpKy5FauAf1OFVYrkpNpsfAu0qboJgQD5cPPr8VE1UDjvsoC
yAccDQfvVGseahAFvVj15ixfj5aaEpdKNAxTgEsBWcs43svJU/aKEjs1CSOq7h0V17MK++hBiPgo
BAt64r88226xT3r+DrSst3kPu8R2bWXaExhfhJcLJWpVnovHtKi8w/OPrCbe1jcAQvnxzO/FRxJC
KP7Ou4LPeY90gP3SFFx7MlU2za7lrRCa47KxMSS/V8EJBi3GIW7zcNtqkgV6Bi6Nv9iNCSoglMYD
i+QX3sCfEEkC7VYT5hFA10g1oLMUK2pL9uldu8F55IXkjDoGjnhE4yogl86jX0bbdG7zhKTas4m1
e3piQtlSn6FpRUuOe7zHHAUjxia8a55tbW0mydU44y1CMVgA5IN+Qrn7hg2JOvO2YzZjQ6vESZK5
kdM/ZkCkWe3DM2KYwj4yF3qw3R2miqsauNU4OXY/SD9q3ozb4d5S8FeGsOeXO8xGMCH0IszYpKsx
YwY8HkaCnHSq/C8lHCVCXUycKJh1jlezOzy+hTwzg86C44Wg3w2yN84NZtZokJsrN0ieWXuGKS1t
WvzwL6pbmh5q7ffcrFNs8M/3K6DsDf21Z71neua318CEt4T3MKSpZxsDSGWhJAUq1B7aNE4GJ7c3
lxyEujCcR4ME7u7VqjOzkop92T1g1o5S/OfzIoUC6QV2w87DsUoUdXL0YVCFHTUQ7HBkd02q0ARK
rr3Cv3gNrDt3TbocBVHpXmc8yt1bYG4PynXOQ/9QT2Rc3aN69dgsQduKPVUeqPuCpBMcjN3cTKU2
rFV/lJZ1SMnwo2H35mWo9Dphmq5ylgW6RnN6GJFIdSPyrBeaQxuev9+D/V7nurBvIpKPKK+9dcbV
QfH2h6SMjg3O8bAliSNH6HU0NJxrvQtes3wq6Qgp/2kHoMWOzkdxjtXIvfzObFSuvYC3f3KmRwX3
2QkUtxfuSGmNzxTKSAx+SEv7JWnqX7xObxPfQF4Z73BG3IzRQZYuKZadG9Cak2FRlEclEATyvaDZ
rNtVk3YbXOz5xtKXDZx116/M7Za5e8OD/+dGViDehM47ZeTGw+PmTHAOiNdg5dGKdcSSbEc0u1+Q
9141ntne6+6npRwR85P7mPCsZ/qkcdcCKue1C0r6IOZCBOs3WvVhR1eANG3XiKCsljOEKtXLsxRf
9cfDxw5f0MiaazCwbBhOXe8notaqBW61CcL5HRopOSgJAQFhBndmvYN6MG7qopsOl+FmJI/d6VYl
BJ7ywENUa/9gSKwa5Aac3pvrsjhl39jDVj3lD+wyd8VzxvjDa9kIqOBoRCzJvVzHAJQGfh1+z+GM
8YjL0SvE2CifqEEYS4nRnrASuq2Y3ppzREp/4D9tSIOwQR5BaNfgF9qfrmOlH1jvAF9/0cjgN36+
xcrv+3fHGaDTZjv/LHyhlf5Ys51twnw1N6Bovxd8b+Z4/lLlbO9j+4cV7bVIsWRKRE/HLWLSbr93
hftrs8TxTC5eCc72jDeKecGYpg7b57y+QIV6Hti50fovb5r3RjYGRHnAB9c3uRuUWwAON/iIaA39
pvfLUG3CMuUCbeTdAP6QvUN7aXGd3eav6Lw195GfWep9kFt8sUjouV5/eD8fM/y/fL6YvfwrZTyt
IJZE0pJMiyGSDv9U1Vf4F+EBQ3x/vwf+Mc4tmmwTJBj2IFa54iEyMUPbdr5sC26GlPl1huM1cYyX
yQWURSaA6O6DMmHn7JdVmH6kZE/AkumIKMI+KCCJfFU/6DzN3jkewpeaaKi95HDflxvi5GKQkZH7
9GxaDpF4IwijKKBxo8ODunDuQdY6s325bJzcDdbZYhbfIrKiruwD1c/XffIJhM5X2e5n7F6Nd3xA
xXLe28Nzgt5G81ve7Iu8IXg/26/McjHh4iMQmkDVJ2IubTBy9/q97yfsHW9fhwd8c/fY2kIf5GlL
qOdjSlpvz1M+wkzlIX5sZjJsfEMnKqbMEcmqczv/82UY48OC0E1yEokeEBmMSmhyXObi034NwVtH
KKD/kpohyEWCrzZym+2d/crY7rmMCiGMgGpwgbDSGmbEwf/LbaQ+xNHFycgffLljrEPD1UDyNP7E
0NjQLnK4HIW5gLc19i8qBd9ejQ8/EObgw7AniLno8/dL/b1tDQSnHSqlvsWis3Kan4qoz/sJwj5u
nYMn0iiqZU/3EBggqfxvFoFQGGdvrMub/ZGIoa9iuX8shZsAgibSNNleb9yat/B/2xM+y581+yOI
Ijef2VrwSATjWJ39o10IwsbqtNhC1ufmrIQh4CBYN0QDM7gGLobVCKlLn6uxMt1KUf1abV/YgzLs
RcWeOYIxqq4BygteKVJ4WmiofMEaemEp81X/ms5l3flfY90TcmBYW1tm6x2Olx9vP4YUmW9ezKkg
tkDz9xn7o1pvxc3YwqI4Xb9MnG0nDP44up3R4imETuQSwRTB4pHhfsx3nRXweshbRcAvQJewYnZ+
EW3Icwmj4+7CLVbBRQRSDhWlxgyZngOkRgpB/TAU+sZH40f4VBnH10rAE0xnPaazdCKhsWk9rYaM
NErSQJ3MhBWE5h/3lszRxiP1Tj/xEcemkgLCFU8XLu7MvDtqyC10foQo2fK6VtzCdhU+M1lWurB8
eHP8+iXf3uZed1jpuadmYUvGhS/ZIKCcXFpORxBLxjFfP7EcuB+Q9roNBmGACWpKDpTxo4J2eXu9
cEbnerJtvdHI72zWvjMyHRBcJisWE/PWTRh4JjSqHoRawyNZjg3Ldgt8wye79wR+br9we9QreyhN
R2N6Io/vTWyh4VZX71NzgHuoGDQV6TrVp1mEKtIjqB/zcldFo5DzNbUxORePkOkMv95o3wd7MzAb
Xy5nA15P++NzLisOwVEQug6LgQ97czm+XyzDzbpACogI9eV+jiNmu0BTJBGCRM8+Tn531rf9+0+O
JPpTBq6yq/Atf/YD3Dks/yTG6Viv3YN1v7p/fxTnAWLCkZ67h6SO9eAR4oh129AYRo3w0a/S62wY
K9/PRMOU3ZpLvoo5oCtH+QoXhuucvE8weTpeHspjljRJlTDRdoDd0erwyllURvcCp0w9uKwvJ43N
qSSvFZeUBVmB7M4c3ORcHTV8JY5vKlXnvjJBYxNpioTgPjYQPjZuGz+cfl6zhT2cW2gJ4YCfB9zu
QN7x7gMtHDw2zISnXJiyXLz+WIXDDqtfX7yxK2/8EvRHY85xEj02xNqJTcr/eCRrzI1E6A+zH7Vz
e6Ktr19aSMLo+RDaM4k/GIsn7FsRbCuS3V/wKSMam8tfdZQ8Y1fMcvYo2IcX0L4RMAX1Y+We61Tn
2QI9cq1j4Znwt0VN/o9omMcvWC9k53HadFMruXuX9TO2j5eZ8SLLKAuL0IotAKW02fCmV3L0cGVv
9MOeun843B+2cfIk43ai+BYXu/QV8UGcfqfN2yOhi/59XEzwuG88Beoe8bT+k21+PoJJWVLXQnKY
6AsYn3E9zgnPOMyLVM6c3GvHks90kqdV8pfoOg9Uy/bSnJJbtROX2z6ub3+XYBirUT9/EjY7fEm/
Ty63uPYqSUv3U/sNKcJyWDnpJ+pI9XMbV+JEMNzC76M2+oS2fwsLy2e2cz14FkL09Bndj/XOpCCk
c6KRWTJF9NvoFuarZ6T7pnvwekZdwHJpG93HJNvMuUqbnmWIwCDU0wfCpY/zO4oHLEhQ3jpFgQO/
y5h7YTnUNtTiZVBDFj5evUsgYj4+65lxxggEgCCGSmtmoNys4W12HOaCjZzmBDQ322yZ6oF0cIra
DZpUHWOtq1CHUkDk3lMcvOP3P7cfbCs5+S+tR2GhJUTUDoEke825J2H8QvOKmi3h8GD9VAgpqfLm
lc8wJUJBLMyTFjRTHUzI3SUVjLwDmC7Jwa7Y3TFuEIohNFc5R4cYM0bJ1KXBd8rYZ3dGPDxmS//3
YjARz24CdwxLVOhn5MmjrmzZxpMNHC3a0gWU78WYb+CQWLAUsdRD1pgFDzhJDK8R8Ds/VF4x4ogE
6uA/0ZyXJ4WHfvMs3gE+OnBdkaCPEVOYiEeP+z3C0t5TcpfQXOXmF9Mr5mdEqx+mmfctFA+CPf89
ZV4MLCEnFlJZbtCu9/OpmigQQgBjBWJhOd92KLy3I17764tLKPbIl/v1tec5FHa5pkMNQAuKgyrS
GjQbmNmMcQLejvkilE2YiLxDKuXVM9yAEYWU1sJ9nFZ8BKsPCeo/L5g0HS/Gi0Tw1spghASTWfHw
13It4a3ynckjxvgQqi1HH0d5TyoiYA+nLfwrl4OS19GFfkjQqoH7QiUd0UgLESa3cBT2gYEQNDFI
Dh1meHrPlJS+e7odb4dgjIMN/jUtBiij0GA0sYFWxXrrkmHuwS86USqgsGn8Z6CuBPF32/hbBS0Z
pvYZ91iK7Ogz21Ko8keco3jHyJ7NehynXDiSYxHrCb0RwMNMqGkyT/4GAvXluRRIE2GNz2APUiUE
xwf/EYQvQfLkwFfRLLo/kAVq1gpuFYz2xWK78qlLSGF4Di3ONaNtkZd6DyEJhaJwY0Vh2wbe7Z7P
J5xTEQRYPrUpvwjcAL6U+IVtIK90VNyV/16MGB3CS8dRNb4xdyblmyBH4lH9N7Sj7BFwrLE9lD9M
Tl5jvBvbXsSrj0iHGsZox2n5358oW7xV97Z5PZfFayO/Vng2KeP+SxW+QRf3hG25FBE6HyMocLc8
Puo3PlNw1ir/JM/hiMFWfwZd0rRc6S+qJDihxiJnV+QMwe02vv38K/mAQEAUftoJSN1qlPSe+lXj
dKthsVJ7n/kWggY7/p3LvFoh49HJNGEyEarA1qwf+LYL3KPluRAqYlKGXgKWLZYNRH9ASxUs4kuI
WpcwTooxnq0LNh3niBV9YNWzFUU+fZw34PY35ZpzrU+LkyAA26xzVjkcLO9MtRWtplPhksGjO4QG
acHwBfmeN88bzCx2QbTZIjKGuZvQY0PuF8uCmhLe98YAXLdIgnh7vW/xIs9zvZWTG/t/+g7yKf6w
7k5PjRU5MU4XqCHOmJhF3iaPgOk/eyy8ovlk13m3iTZjTIUBpLIyuOcB3J5fkQGVTzVIlHpI98ew
reUXgVb1zGpAz4vviixYpiOEVpFBna0PM5EpxVxYWlRr+dz+aF+HWTXJf/RbSDhZnuVc3p8psDiJ
UuX3ZTzyfpAfWbsPI4oywFcBJuahwv9RmmfC0Qf/j7/L3zuy4y7KVgacse8XCpZXhAUNDmw4xKBV
PcIom0I/5NkUBPsKUaArhg9WoG5/WpdnH4hePBG3VUS0Q+UqlnNNWuwBPRkI3dcoAphkVl4O1qVh
vMDYpQQxOYlZCZUAaQ5MWPvlJRqmt5Pv1z9NFn4zkyhOgM+vWN2+xJxLhkQZMXEyPoLsQo/A02k0
u2c1GS6ezh3+FhaxNvIXkwDrsNADeyZqR3ogGIVwGa7fsA9Tu3Mlupn2d1Anl7kZHADjVyMKMjTQ
s8JRJ8YHpNi9U81rzgMKJjOV1qvJe4I8GGWRJU6ve6z+IqWtwH7D9tdkQnEl2SGPkWIjS7jDunSL
I0Uz9Q8qSix+lDCbit1Qn2vLBuO4uVoDqgmVQ0ew5DrfPFG+YJ93ukLapMu4A7dCRBZq2tHC2Bw2
WR6UZ2uj7T9zCTMc6AvQqyByBsS7fFZsgLtm143zjUwTOW9AX3gAZNyXr3zr6n8vNPYcgEAsUxg3
Q1qlI2Eqj4IIsyppYnsER1wXyli3Jlxehs6QOmsRd4tN8vsIiUeNbtYCihCeIcxhYauf7LkuB1dM
szDBWKPgBzkGzQEreZPkS961t4DXGky73HM33CxEL+AGx+hEKkCb+B3qDmH1imDLg8aBSQWefAyH
jxJHnzGX5m9Gv3sxnJXOTF9QKmxERnE7uN1q1KMGR3m+YB5o3NMDLt5Ysz9jJoL3a1hf0hGTvT55
tN8IIOU/yFKCA4ZPMFinT6wI08tJHt1HkfHlM1TduOD398UmecynzL4KeJVwM/Ol8QsdtLRCwgsr
1J2IjrEYvK21IDmMmadfpq/Lmmjc23Oq6ImELvgWjz7fT1hACq3axS9B2jiWOqITmYy+SbZ9w33X
k5EWtvy/H68uIQAF6Iws5cdQYw2Z8h3uEzB8/NG8K6uSNhi6x6EZW48/c8RtQBryTg9gMO/7/MFG
1sQ2pVO/6a2jhXfwpwvLZb9Wg3ssFujdL3/qSQtAIDsXXBnV8EmEEykXPDLs1DQlLBLi4a1FnifX
d3jAFgGzUAjnLdGlv7Rqh3ZS5O4reQBV27suJ/hacT+kTv1+TuYraS/e1ZxgJw49/QOPTmeMdq83
D2t9JautX0jyaoQHxeHrU6VmE9XkGwN1M4Ai7RZ6biH5L9Tvsw7375XeJp8uepaAsjl2+7Tm7zeA
JS3HM/cUTjkw6kAiWudgTdr3H40eiBEu3PRK0mx4+hZ0MipP3uGM1gUXbryILTnBD2H7CVj6PVya
6UGa9DYawyeNNlARFPGRRjD8XEs5hPPp8M2TOb6kL2Vj9lH+ihTyW2m2Zny2W+NDldWZefRSVMKH
PV+BdPQuIUf1+QpH16gOjjLj3g/GCJ0LOerJHCoHvofqG1bH0khU09fIYfFfTchjd1CiBXMH+E2E
0xn9vtTC/gL+UYfaZYEuwlhiHRnBNCw8YvbqDdrlIYX5EOrbpDcQ04Y49368WzdVZVbCvrECaoBb
hQ1Z9MTkvcZ/g/6LR7SZNY9UseN+aexgd1PRff5GT4bz/R84LWTTZ+cxrSkgfqLAQFwdMQlZP3+J
5MF6XW/jjB4Vkobug68BMijVlCDrRk6wIq8gjvGl6hNdVYzcxxrlavOYMK5S9qaC7JpEa5Ayi2A4
KyZlyu4asAXdPkAFdc1Zr/nmEDx0brqDiUZOHgyEVD3k8eqz5N846QAC8EqrV2CNli29qz4t9Lhl
MIcxuDGlTuRtAszLrWed61PBGXp6/7xHs07w6l3pKDtEl0KzA2WckYdT0QGy4OEL/OFz3wdP8Mfh
OX69gcyBBNR2FZd0DFE761dvhOdO9aGKvGuTQachZRwAlYvODb1imeiz5yGxEHSCvpwzyyMWt7hG
Izgy7wC7E0BIMfMZhNO78XFOPXt8vyi7+XuY3HRGemz+5ukuOaz9rVoy12kwbMAYwvh9yKBd2XNS
MwG9bU3nRdsJX69zKlIxrLToArGHwLw/wHsWG/I/1wNYPPd9NhgEHJBAiKGHRjTi4rIBY2H4l+3k
VT4x2btkb/hSnsu3GBUD0oZQ5IE3+SAKIUy207XAk0bY/AS95l459NUg5uo91HED/0VyP5LLOCWH
AXtcx9Lxsz5eC28/KF7ZM6lmOPliFbvYURRlcm8jZcG5fLt83bRAURlt41Zw80zZu/Y4ljZ0HVQG
qGMia3zfGgNucYlExftMBjJXN4M1vRKO3uI052ZEWFc+yX3ExEl+B0N+pZWBifkYYy/WIHCXRDV3
AQWYW8cNHG69Dm6f7ZDHdnnqOv/O5nJ2ul+aXU31dtRo3bPxCJ7OqtkAS4jTlHX8mfGXy8tT06vp
NKjnJCh+oeQPDgHA6ywZKUE5xJ86Mgx3zf9AALOm/c6ccnMRQgsX+qGi+p/b2DRdLkjSU1OC6z+4
1MQI1VsUBjjUMZBO0b7oD0TospY+a/+teeZzagq0U3Xusq9+HG3FtzavcYsJK77lALufoMjGaPqZ
p2ug2vVi8vxE1UT5naovr5dI1WBmD9m055h6r4Srt6vWm8vLz7TI1jz+IhDl7v0LltdJnKS7DIkL
SSSC1u9EQ5F0B5ys6+Xjs7s8gytN2vZ6jaXQALVEfsu1uakUsqAKWWp2AZnzbPqlq45NyHblOOdB
rZadQDbkKm6Zmspub68l05Ehy90jGYFI5XVUQ4gRcleZ6YuJfl3dqzOz/Y+9kkcpy697B9cthse/
pAwy6iF1xIiv8HewU8QXRYMnGz8OaYM3ijFumlQ6zBVEXFa91l5j5eE/fQIYpw0VoDt/fdllIueu
DuJjCwBEIY21RLqOJNFMpBpaJgHV/cNt0hzyJ9zxOy2VC2u3wCIxLg+ctmr43muNI4YVtknIhnM1
EptH2h4m3PmYrcOskeLGzV98W/QErbaa237fEpnv9Nb9KVbHVQq0o9vOVY3z4xW7k/LA2AODjJ1K
/KG17S7eS/Nel7HJfbv4j5dAbJTVhNLnJzvVoiVgL2ivfg0oDFpKgG2B57z7oAC3XE7W9BAo8QdF
yD0ayYHOyJl7EFqlv64a5wl2u3tUGLV2SCM2w2JuMASVF4y9PtjTt0gEzuperkWYZAey3azpKsyF
pIkwZLMNcDTJzIj/Hmg8YI08pFmnubi3ZUCjgrSOBuJ9+TZGy4yQxRxImLo/SDJIPDlBEi8PxYbI
bDcKDqwUTsbH8C7dxrbdDLqoOlMfTvhBbLh9nof+hzWGRwRO8o+JXOzkS9JjkEPVcfmCz9uJ4jl6
zw0K73kGUS77zh+c9cVc0sK6CNjWyz+kED1P5J8BTqiuBqLkXi4Z2i0CkcoDF9P3yuXiNoeUbk4V
yyl8/Fa/bcZP5SDH4G6X6YOuj8AEIIv4foR3hkQfyhLTbnJjm319rK+pfBjfreBB7O56N2BcCF44
hWWj1TOjnBTzAzP4vvCLLqzt6UCf4JZ4ELPGEF7PzLQF1pc9bf1A8ZdBrhzBYQH9MiTG70wFtcRW
aMogaaiRXiVKH3NrD/EwXossbhDte9zTzmlpcwATbIFyNO9B00YkiMR4cVrq8xf6CH6rShClslZg
ZtvJs/5tqIFeypnQUCsEE+Ticlu0k74s0mWT1vB7obIlmX9ZVVT8JnD2ATocfrvoLfrxhOAH7Xdk
xTo3fw6tWQbD+8yR9D+C9yMq+vBTj7tDeGhm6vazrfFOhPdsQY51qfy6HgYN5CLCt4sukd6+2Bkn
N4Bqqr2HP5qVjwSzSx5f64sHxGznxi2Qbgiy2A5d9iC2Qbg83Yca0cmX1yWDCCOScoYvz7/X0/Ga
6G0GhN0cQAq7wKYiVefjzh1an8xi+B0cl5TcRLrcFKbG8NtgMvlDmED0hOCKTBIVebV7JOPnF6fS
13a8av8OS0EipZXksXMhhMz3LyxtX/5X/5Xq8C/whujNmGqJGwzTDJNuiPEcafLiQDj0IwIEfJdx
zmG6runZHfOrp01frtf3FbuQNjcIZ0XB9XJjXuzB+eq9zWkDwfZNw464zUufk6uC5DJgZnV7Tqyr
Z0O2dXuJyFZ2bWleriD4nilTGaZF5w1T9xEWOJ9vyipTGGMBoU+gOTGU/Pqi2PL672GOEDaX6Ebl
+ec+OYzcqwQTbGrh4Ct5luIjfBHyXITTpR5SalimqGPqL6nxqAfrQ9rS5sR2vWBiTLWbS6n88LUP
LnITmo8+KKfE0oDVXSkoEq8G8UeZqa+xuV89/6zxe8LNpN+6TikaXtfg1cZsNU01sxjRwAhVgiZw
r3/SY7a4/pH97JL8AXw2fGtq2AZ2lJ1HpkuDDeqIYXPr25tCChQDjxHQVBceOi3R+B23lmfkXh65
7RafHAIjlwXpwRM2dOZPxYSjpIazt7pvsWVq4oPqP74miAFv76BFeER3UkOAxoHV5TLjtUvG1Vhj
oAjl4nRH9iMCrbFwHkReFDrQeiLMqqPXDHkmuLOEniAaqzFJB3hp0FgadXIzUjR2+MwMLuoH5pQc
u74CWVso1zc1CFQ5Q5h3L2FJw+4mkntDf6odq/dfiRc+vCfvMkSXPO43mO+OamDIh7VvkMh8wme9
NPOo3WM8augb83K+qF85oubvD5oQ60YtR3pQAD8Sw3bMENEiqhCP7JlpTzl5R1ZomXExjEf2jwZM
wM4wSi5nLpVg7k0uWzJc/du3f5i1O5Fl3Luhj5th5bnG8Rr50mJSdigXtC+LD6RAQPZ21uxFvuc5
w8xVdZ2wejkN4wZU5He86PAYyT8iVT2h2558MBHD9qKY++pWG3FKRNAlXjN+g1N97aA14G+AxpFZ
IiQjnO7TYxCzXwWEw6UgiejvXmP1jgvT4ia5fRbDMM7rQHuMixkhVqwsk59dKBFxJfhyUTxO3B9Q
Rn7E9h47do73+//QJ5LwWO2eC12/ZFYAXgOXbxWtMB+cKjh0RChWkLERs7JpsTJE2RpitcnLg7mv
YF2jGXCfSCYh2ZioTv9MI/gYgf1hz4/rezJi4AKbKAfq+8CBuu70w4qLo5m4SxNX38B2dY2lHPOs
0YwxFliOdvDPF+zRYJpJvd/wDe/JxWYfFWBqjb3O+3g7FnkwmsoIC55YtfCIi6bky0ggDFrbT+0d
h9WsXt+wLGf//EUAv8KUdGGvedMfzB9fzvgrDdqT/cXQlZ9UwjECZcMf37bpWFmy5BmscN0gYsN6
3WXBGCfkiZcygMUunoObvC2YSwm/Nql2eBJ40DieOyjUcD2ATpxsp9Crpd5nxRRa4QmmR3Cmt5z5
Gw5bPy6DHyvN6X2A7l8eiXMZ7CEJviLyMSQ4k/uvvLIQcQI0PkBFxjAOLzpWtwBNo4WWCudy7cJ0
zPTRWkoOQ0cUl/Q3KTkRmOK+3Ocr6o4Im8vwydhXKskTOrZsPhs0lGfIhfwsSZYPd8UmmhyOOBNb
zoqMeQyy51FNtLQdn93MxOrv+oedyRjMQncb/PnH5YhnkMbyRa7EE6Ultgv4Ac4YAwHg8LLxIlKO
OaGuCEoRx+YLGvAzMdQHf2B7HTd5oCw5o79PFfZ3REgw6gcTAkV8QRzBI+ko5lwRUx0cwjC5oxwu
XTSKfDhuPRY03/iqJi7b/SnHhgovC2D3MN9byP6dWg3Qlpilf4P8hoYxW51hJC3xSFoBkayKBr8w
fNrHJotoiZVKeDK/ccZkKANtftH5AxC64EuuVucOVgaOqsI1WsSP3gveztsOWvecIOPBL0OPTILZ
vM03ZQKr+5+/xgmN2PLKyiGDQ5zQKEXpSYf+n8sqxlN1WIDauXYMYh/h/XGgagmt5SUFUWJkdORd
rgCrUS5PD7DXYYbGOGNDBPknAQXmGDBDQ8aA8nRWejyaMURHaSvuASaaoN3ny6KzA0zjTvmmYc63
YsHze87WciG8AkbC4x0ncHEDKWV5CcIXGYrgfZExDBT2w4DYZ/4lfOHxDYVHRWEtjBHqBWM0SHCI
YRJIZ+S+eC7yT6FqeZECgFmrmBACi9qxGH6ZOMLj+0IU5L8jQzKxkIHDyvcw1RrbBhNNHWE+MHz5
nmB5LN0D07tZa5ufy/+E5SOXyI658Hs0n2WY2QvlWM1skX6bg82fKzoAH0xBa7EhPRl8At4Mqkjt
iB7EOKKYShlEXTcMOhlyta6+NpQZ5ieXLgVzslClOUNPNs3C1Dwy06kD0JBjUszi/pdet7psFg9g
ZKgcOPjlAao8ICvLLUcbWl72bqtFzOeY//i9DPVxhxQSFDTy3Av+iPE/K7/w3jvUv88NAjGNkW2Z
TXjGbhbLliEhYI+3kIfkP5LObGlRZIvCT2QEioDcMoPzPNwQ+quAKIMMok/fX1ZHn66qU13lAGTm
3muv4fchOIWhF+Iu+n7Lqx/WlRoUs08Jf5e3sU0VVqSy0XZbrkiAqASaDgwrYGYmmuRpr/mbsG94
UFuyZYC7eb568LS5xQoVICvIiJRt/30OR4YE8z1QdPPD5zVwsozmV555jNX+fZs7jTGfYb6UjzFm
C4K6BEC+plXq+FZr7YPBpvNDkMiwVvFUOrJ5wHD4A9zvCVO/oYfKobGlkBVRL3Wo5WumHyjpaNxw
pKSHEowoLNQxwBCJ2R9EeAqqA+j2kUN2NtoNJlzi+ol0a67/ai12Pp5XxKfWU8jzBz2zOJFrKfhS
xNfBwf5e7iIpj+J4K0QfuAvC1SwaEjiAkpA6PIJBaSNqAnUDsmBMh/cy1GuyoOCZ5QFz0ATW95tl
lk4rbVNR+ao2jjPLXaZgNGfLGxxNNI7VvIbq8eG6eY3i3qvxVfapS+MFvmerL5j+QxB9HtOn+DOB
gBgCsZsJX1DFovoUG7y9k07ImGSmEldOeDErFkN9OeOPMei3RzBLEoeNNraFOpvN9Tv+YCWSYGTH
g77d5SGEgV2Z4x9DoNXSwnvaC9jQve3MpL04IvaxPQa23jUE24Q0Lt63AWDuTcDnfn0IjzzHWTbJ
68XIzkNM0GQJSzzWndL6nz1Ln41EiIwZfOADqNCn82GXirKIrIHYqN7RVVn0gXeHruKXYxB88Q3I
ia37UAOANPHmDDmX3FI/yn6i/tthMAtlYgL4ssYkAXYYIwquD4J2bhDdYA3vwh94ZMpJhS+jnBv9
xvJZATOBQkvTInGA4rUm1M9LfG//UcSABvhr7vOcEWwzS45nDJ1CSDcmm/hSQSKbc01JQVgIu8mp
R8oigfTpG64notKMFyQt6UcNRnG4txdAU5hp9k0TQd9d6bF58kyyFvrQ8EVawNsVqGN1uTOroE7i
AmU8qU/+XfYsGhN8eRFXmsKqxrB4NCBz4FbJYLDk/EWNyZIrBj56u9CXz8/fWUcB+1khCsrayYOk
SHNbm2umhObyuRV7Vj1bpuwT3miPxh9oDQKHHntJY2z7shsrzIg1aILMPYQWlAk9jv6Emn9Xb0yc
bek0zsdxu6yJzhiVa6m/ZXKIp/u+MXZvbGlNBb3A9B8n8IOr7gB7Z0KmwoWwnRopsO76CzE6s4qQ
wxqgnf6S5qPFgrfiIkTsCMxHI07lXPGLU54e2R6AYIsTxgMKunt1FvclM2LqAcd/ZL0WiBqnDF6B
Dwh74uAghLRaV31j2KIdckqEasBU0KNf+yFynAlz096XwWsRqOPsVJZg+6Mxr9VScCRzjhmcQL4E
7k6Ti+ZnrllJQrBZAYeizZ2wq+gurTjuQSQCIj/ErPC5Ha2UI18lHTnsdoMZ2VFcAxBrCBSSn86e
GxTy8ALY2COrxef+SlbyrPZHrjCFSoPkjA3McrQk6TaGc/iyIbmQ+pfvXudk9VpVs/ZaqvBLvwmi
dPZHu/UzaBoJEhMDxIbpS8lQHS/cQ1kZRW0/aqwG8Dcg2Zm+Ga4/mP6nNCMMfKC4YYB80IZ22rMT
VD+ymb39RziFtclDb9QXZRZf1M1oIkGBaZyUo+UM2DJaN6ivoYQFv4D/MhSN3k7jEoRjmhYY1Gju
sh1mnePHpf8GxlGQvZP3YT0u8V43v1cdDBbFEpIfmCdC/h25oCvZPxwwnj+dAqUo6diRl5/Ts0wz
DVGK6sdSVwUsXQ/foXlzf/GZVbiylTbO8fdD2gE7iiL7ZXO5niiZNtV9+MM6WZsPSaiSrWLe99qx
TiQnhHfI9jzZEPzSafOwP3gP8423EarlG4g8Z9s6OfnS0FoNF38NXK8d3LX5vnfKdvKy2GnL0lIF
/IXe3fjBMEphwCXuX+7jQeE11OHPFTitTWPmQxmcw2azohPAZWQLuQBfrTPKLRivjxO8FAUw71Dw
MyQa7W4rAqWNBMEIUonsiBmPHPxqO1vIzoe2iBRi+MXwn2F7w9u5crRwWoSmZmV9B1avXLOCBjNq
xqnSwhr65zRWQlwmqXSClmPBYIPRH0HK1gcWFllBh9HuUkFmJur3LkjPsQ/lKbrgFiXOoArDGKha
lOWcvpKxpEykpuqx+XDckCnj4tP0tBhlAkT8ZZOsXAp+N4jsBhjFHO3m5JsDkJxO4Y4WxSyGZrY4
OdVyAx2dtTz1F5rpNk57Jy9jhG8fOY2L7/WmI7kFauRihZbfgiU7PLKArog8llASLhuGTonxnULN
XR8swV+/TE/k+ApaGgcSpDOYTIfpvPWd6b+EojFAwlWkIj1PtGZUyBYF6v1KEPU43QmC0CgNYOUx
khXinsEy49je5Jcr5yS1sfiBMkgct/gt4qKx5mzOpuz/vcnoZyxpoD+RQVIEByQFxH7MO8GrqY98
GjqtK1U+9Jryzg94YnkkS5DHYV53+ReXq+mhD/cMZRNp6eMr/g5UmUyUd2TYiyBwJs1sFM7zs0YM
AGaFkgdG6goyBpc5TZAeDe1NDF9EsjbCxSlZMjvxYysk3R4jnnrcM78kyXKiWs1j9m+yAERxYXtR
vG7o8fOBC7L5oZfDPRLwFitdOI21mb/Gu5SpggEipq7K5zSkhx5jKM3mHt0PQGCMmardiRvaLtIx
LHe/MwxfWI+tbu2F6LlyCppPmwoah9VDz5Q+JhMfLuaxxR3AeY4BJK0V4wQ2laehWn+JSyr0vmf2
Vis/XETg/NW06ozNj9cYPZCFqP7bu32vP4gS9qNxamMyEuAHGhNLM3VzxYAZqjFM66kIcvEVoFzx
ZDw3p9PLZmNZb7TW2TA+SL3SOEGHpjIzngi+GDO6XF99PvpYGFvxFADJAXMi9jJ3zoGLXq1OfSRD
IVysb8Cgm0kr417rTcSD8Vnu5CumrjBPKK+pa8bIlasLU2lCsmSh+OLMczeAcNwUwGa+mWSsOo+q
f59PY+Y9XcHn7ZiZ5Kb2mHd9k52B2Wlo+v6zmfX37MaQrPmrzB0i25lnR7iJOBayxLHdw7rGQWri
AyvPTn0rDzZyH341gJ8tqKPoElBsQUDldlTsLuIfXbwhWWjvRXYl+W3kcuPDEwPWqcMrzFmfBndR
M27wsZlLcyeVjM8Ee1osvNOFCSNTW8im1i6eeEAlfXMnzaBRsgHBgGYHWJxGrPlLjL0UY36jWc55
cA/EavWwbjamF22MPI2Np8cnDMGSDBbrxsF2E6jJYAob2X88Jj3jCbfDq0NzBVLBe8veSOWn6vYz
5i9vPtUOwkYYBu2XhRvzC+m0LL0l7lhWhRCUImNsNfZpGgbzzWvpbzQ0ER6Mb7oS62lJ20v8IY2E
4wNTS4SfXAF0fa0lFH2bcgqWPnuASzQGYsnOxSsyOQSwX0SBuEQjedWusIIeN2g8tItYe9AM3q8w
75kQs11QOVE2UY1mtxg/FBMbMbNmszdFPsudCCgqCgVGGQGh6p/9OTAmmkjOeUuLQ2NqAaoH92af
wIjF/sFBpR2Zs1ldOWc92OKo4JADyG8FTLJCXHtxMkUSQe9GL+lQP3pX0LmREMnybMKmFaYOCgoy
ZPV0ZZSUUWquzapP+flwkXgWoqS+XsPMulLRlX0bUu+95yMrLSDp/st8qSwZLSyu2q0tWHNg1iCP
M1xHqdQQZAjrWmqmK2ALK4v1IPKYpa8vJxP4wv8EJQ9cT4zkQo6gxIpT5hxk1ouS/Mk1rrwxTcAK
eBcmGD6TTF0IQEVeAp7Y69zltQLAqjAhse+6SBQLOZUKwZjCmZ7xxL8/6uaJA6/OSUFlFuzQL4rR
sFhTZzabfwRXenCkRBkcS6pb/HtBWQJlg8nuhOQxZMa8Fm1PA1l1HZ8ovdEb191mnc+ZbNjZTLhE
8ynu9/LCLv8hOaCd6p2LKm++LqZL3eqT10DSm1Ale3cRY/EF3eEIgXv5/zn6uP2j9gKNiBaUFoXn
o1jymk9XhGY1uUWpj8syb9eZx+MWl2WR8Bi8DXNS4RFMewphcP2a43YLvbN+WtA8v4vP3/74gJgp
DGeOuW/saY6odhXzLzH3RAEQbuzfRv7LZfq0Akj1/jh7mf2xidpcmm2BYScNOIcBaV6qSJlckzzz
wqoEm04e4ikNuC4aSpxGfkADFOtgiRGTPwzuMvSCWGIAHL2FPxY6+n/eJuf++bwFy8EPEi9UVNw1
R+bxznBhYIMBGDTU/IjGp5mfm80IxAsJIxcdO4XooO8wTeAIBJ/BKovJmhEXK6AOhijAMKKtJV9c
bRdQGeG4QcCDJdughgrpYfASoFP/8LmavQq0he5DZMYN9irfB3IbwIvysDjTVXwxKH5InumPPwAj
fH2o18kaUOlLLgOXo0zNwbibSRQMMEOAYuIlhhVboHZCLiIBRrXThodoMXAY9DIVfHPbIAkbEhOu
714+fsejVb5nCgAF4DmLZ6M5SHmEc1PjDWf9tebjR3SqCER5LMmF4PLmNMuAwh8fOkF1haqEOTZb
OJckX3zmg3F0qM0OC+2vrwXpolhJrZFvtOC9+vpJa2K21ZqFjLkZDPfeTocgdwydsG/YqV8uHhq2
SLob/klO9jPT2Jb+mECPGvN5ru/hXFtS22vo/aktqKc5QeZoWtV1ey9AYBk1OjEz7YraAyIbuB1b
N578bOTIauvFD24HO4lmoOeJEVIbGZ4ptVVcVI7FxP3RNXFmskWrXvr2WipC4gZUq6qZhbnfdkw4
Q61bBfY5Q04dSE3HbM84ll+NmHJAEYn8/oXDMfm6GscVHgjAJXnw7JsKdiOLmrndBdWr8XVaM753
Xn3RZnltfY7oU2DysqJQu7BdxLBcdNSqh/YnGkBMo8ev+QiL+H3Beq25v+8OmiLrHPNVYR8E9/Oi
9MfRwOZJAcv7XqI5O4SCEwHU3qVKnF2FUcoQttME2gd7vYyzKGRANdAWyofWjwcDVbPVPWyoKFSX
EqfvBTnPBB1YM0avP5aZKzvxRJ8wqaB28uItMB/wHu2vfKRl4VUwEmBK83MkIgDgsgvLlG7WMhCu
Vxw94T5ExcWsa41dFAXI60JRymfM/igk6+9MfXhthnOT+83GNJYxYDiMos7uw/7I0L2aHVRXml/e
vHS7zm1K960sBsz5R86PJikcRzUk+7qH9QUlcvx1isFEWb+RJaNNQwTupfA7DCaWH449DKhLZrY2
bRlSDSa3JV2sXRxesYNBcG63fA90HD7ES8Yj6aqjhT2jZWUdr5jDG30HihIQL7pdLMTe3AwUYAw/
4L8h9nh5n1XiNT+z2sUL+VBCcafzPfcOCh9gU1KR5roJtaGyHq1Znr+a1TJJjK0XxqeJIaxo0etN
wiWTm9rvfOkmTfvsOVLwXndsN4dn4mbHJ74MP7v/Mt+L0e57Ls/Vrkw9Gf1DZGWTPvamzLpblBkN
c5YvksF5b63hX6YbsDB/hxTG+v2tG/UfhDoUXrPqMojYFXrj9q+3jhfoVlW4IG8LQfD8yST8ri4H
HyuaqcvX+RkKX4H83Moml+c10xERNUNDucgctIsWU9fO4pMlmYXNxyREcTbrrV8iryI86XO0ezTH
Qh/DwJEvIzrj9+RxRaN6zZyXWwGh2lEyGag+RRWlOlCHG3rxXplBeICh0e77Y837ztAHc2NeO+Ae
zuKPeYFHYeubChz0CdhotzvhjAyZ1W48zNAGsyoYLCHWNdzfAVYbQ1fFZDq61EdU1EOrGIeU9KBv
CPJot7B1gAgBPOZ2byPbRRt5CTnLr8fq8UEn4DSzdjIIXrMB02xbW9eIX1asP2OO4ZibBxWRgXiY
gZjWnRPTXExwxlCallUSLyqjBwhpNQFzNv5eJBZQ0ywgBXf6Diq2jJ3XiWlvEZSbDoWhTeAgai62
3/QfXsjOhrGiGPHOKhXZJIXGOFMWFSyIGfocOu433QG70CyF+ojE+ta2HjbcnFLw8b5OvusO9YGS
J72wvwfSHn0mfk8qyGG7pUgr531sidyXD2unppSCL/Z29FMIM0bDTRWGYDOtCE9d/+7RNT1w0gwQ
VzTO4x7HDhlZK3lRCumOAlBeWgh+mQVQ1m8gyvUYpnOPD8UdfQhKWwhR8K1FfWTRv8tH+MkBM7sX
2sXUrk9832cgm4+ZrKDEQsG57fnqEMANr7jclSK3MHTwOnx/fyZnRY49j8boHBOASS/c/7AuWHe4
4PQtigwN3iEKd8FCa+0SfUVYWrqbLt5L9YIH88c9Z9jZYGi1nfTvPR7OwYZBNoParFhAueIBd+Ul
FA8MBzukAqp4QlMZp0Ej+jryMvSf4xtmjzOkmx3P7D61P7sEXmkxMprtZ/YGOZrJzhO0pLXKWWne
Ev8xy4kK+yg2x6R60AJmBDhSQWzHFRrWbkenJwx0MxRHOqf9sUQ4Bs0gtfUPTNxtLye8va2EA1NJ
EckDaz3GnNNTZpqgogWsthUXs8dtpWb+TLDktL7jcv4SToD8u8ZPKbd+KAT/GHE0qP07cyitcQTC
tYnkIvyzNATvIzMB3kf4xGAZnPXpVQOo1vRBN3KvHvb1wyCCggPTwd8PsqAljSDumvEummB0Tqjr
C10b9xEnF7t3vQ5W+VizRhTIIxuOMzUmtkbv7YMDqiCo9RmkTC5IgOn5D4onjVZDG9Ap/mOfi9I1
79tMSfsjUivcz1pfqKsvFEO3vWlD4c61KZ3ekaKX/mbyBQQAHOXZDBkNKbuEedrADanJUTrnhvw0
HtCgIdHjY3aWOOY1FD2YBJ0LG/ppTGvcMbUfTqORPYiuYGpDVmsylnGOhLXDh2ic17TKVtG2T9AI
J+j4PX/O2xaU0Iwwe+vcFur3B9luHTt1gOcSfXToKNOXny5ef0NcLyQc5vt+g2oESJa3tzhvfGjq
Htjt13zsNFcP9F1q4Z95QwPmhcZjBnUFq8LgKKAaOGTMUpZADTyD9nunMKVgpZT+6NBMQH5pv5dF
ZcRY7NUuR5JTEC4hao3wTLs3RWTw8X/IHAYHsbyi+RZD65PIrkocjnTqBUrZF0EvtMBDsk+RYOBI
pQfJ5k2X9rCxKYTetOSKDBZg2tCp2mlykFPEbd0h3WPIJ9+AX88sWYD1hNlWtkz+ho7myvyjBLHX
wwkO91UK6WrCzrfqzfSVzEK/hGz8HRuL7idzUn16yy02eYYSFK4E5yQnI+tDbsCTqul/Qws8ALSF
2EuPHNJHCSqVTW3s1nY50eHGUk7YTYRZDVACZlkLinKGkKwScHsWT5dZMDj6T6+/62zZrY4JTEzu
hfNhFgkJf8h2ldg4fuO4lkO31X0WwZuFwv+4C2iJ8ZcZv6aqP7Tk5SNzc04nRu58L9ELSm4fqH1L
+4rSUMTXRQfIHI4Kd8ORrPVj2nJEWKPxZ6MErZlMXgfqWrvxhac/nxEP+nN3/wV4SZs14mMIdtMB
1EGEbdxAzpAm4CC9coTjlOINPHwl07/+dIjFWr2KIyPFSKxy5HBWk27cm9bPoArnvRfwux83q2E+
H+Rz7Wv3FQctCzHV9W+eYCBLVQS15+vAA9Z/uFpbfWkKNyrFTeNp/Pp4OdswuV4D5rx2q44TDNBC
+0fnqHkRc3nm2RMug0znBu0ow+HLEt9K2sidodOUMWDfk6laXZJ152oBjoKucvo459Gs8SjwydDk
4DmqtP4zqkXKSsid/wb1VDdf3ICt/DORVprP8Ik5FfvEpMcWx6RrW11UO9oVgtjALsEePUFLJJRu
mNlInIsr3Iq5TNGcVB/UhOWxEEZ0VHutAdEmur58djxMZukukNpl57Q1dNQnu6+P+x9sB9RSDBIK
LnfQD2g9oJpJjpQwIaPOZj5rvTYtutCBxdV6nKXDm+1uBA3e1FDno9SB9CKIoX3FGP4ND8Ws2/WB
iGJz8jxja5bEVg8eIZDvH4eNPiV2DgFgxV6NVBtR8STxIczx/6OBkWzUORfIT5ZQtFzFLuikcB70
v5v3in1ctrttu6IhW+Y+npdBc4kDPK+CDyLDWX0u/Y9TWum0g3VDGJvQO0E1AqsaP1cZjKNzNsvZ
VjS4+br5cvveDY9waq6BJd9lO3fS+RceMPskSCpFEe7KjCOPMnkiufmr5+HXyi9U+7To4Qq9Ezo1
4Ke0GgMetQ83Da0hvN1cpOrSu1pv7gFKuMecZnzfR/r9CLicxS1EUUxIpvVg/jKEg0jCFvP57DZC
rb4frYob7zpaJaKCZROF9dFU65Dr+po09KYcMKNLIcqp1KFP3XDNMvF2MPSqy8eDPVZdqgs9d+fC
HxGtTN/8oPkDvYK9d9EWfZSkmtBOgaYx5aQNoUl4aUZ0jxFr0gGj38IN8AUHSBgljSXjiK0Qh4U1
Yaqy7mUTRhRQLpD4AS+1ND0QzEKzHCeX54Q0Tux/6VlBBXB3mMoE1h5Ct9hkC5UtVvgK2NEZPSEg
NIoFvFXuNd6NmVVvikUPnh2FPKyrzXcnqUY1A2D9ma8E4uEi+dldN8ZEt5iBH74UULIaXjwunjvm
KLzk8+nET6dNhOvOQ55UPZt3lN94LXjvQ0Rx8sYwz8wVx4k3AHALPGjC9+pX+tVjXdCD01RoLhTY
9uk0bFB/j9qNR+5P9RBy8Rr83rNvxXQkIRMCYfoBbtaDHfnWbC5bSwdQdZOKK6s51J/0daP3uNGW
yBXhHnS1OHmg/wTRmu2ytxACnGkJmgRp6GUEn33iQPokjW3cO75P/NnBTE/sQbcCsIO+oEqmytNH
+Idu0Sby5L2GfqBDkR7LD8IpcKSsLdBHRZ6pPNFl0YlGuGcV5HzQMi0rKCnU5Ozx/2yIw4cDx7Zv
K27vHPpfBPGqq4wVnChEFsu9y3DEnzYV5WK82MPyyKZWDdaGwd5zmpNt0Ixw+hGIHXFhKvyIRpkC
5ykdvirBl667oa6RwBYo5dUJgVi58002zwN9aY27M2hQhPUd5F4l2r5I68JM34Ec8m68kkwgjQZ5
U2Y+DXx+eQ3dqEA9j9r0BfI8dOqWng4FzgBxlNfWwbiYqF9z8PBKyZXn7YF+LMU38xU88fdNrJ/V
hV/Ucl73MlE2mB+XaVnwejujqfb2kDi9srFGWzV0IphpcMdgAr0uVUmRTfno9rUJpDqAM6kvUqZJ
GOlhdY1JteJV6wSDwhrlMJ7gMS3OTZU9FiKbPex32UIWVyNw1HgNX+udqp8X58eOnM9xf+QyDtbn
bbmUzGxCr5xJC7U9S/l4MIgsOTHeC2GzgYdcTkSrwbIotuA83+EMpcrTkSnHV4NrOmXEMGrtAg4L
pQYTxXHYgbhLmID0zXmMWvRWDTCMNzqv+Uwjpq3uvCFpBWIVfZdEOeSkpSPhtvXx+z8rm+Mi/nxN
35jo0DQxwfinXEww+E4nNMdzS3XrxjzghNF7249k0tfwp62Ch2IizEy53zE2SI2l5h5NH+gCilft
sShu0TqAGPWC6gg5jiq1ZtHO5Y8HeA41CxbgIIE/HySFJZSyqfvWFq929lqX38n7gVZtWdaz8gJ/
ovekx3qIYPAePmtmsqNf1/SgFXaD4f1xTWfDDzK6ITv+5sUjttDlmzPG3Srtu9WwhREGYw3QHAI6
Havecz7qWJs7Ywenqc5R5jwIBfaiNU8bddWdmf4znYykaZfPx69BIEdn8JUhw/jB7SVNeezaMGjk
L6EbtvancyC59XfRJL4YV5GAOvDeVKt/MbffAQJCxhaNAN6zw/AhWuUQjIYOuk52vde590OoMXv2
Vgp8bEABkCt91ReaO+YDXXkSFpd9bKAmCgrjjgm8I11Yyw9o2Klt4m0UWD9tIr9PHESK/3pORZdR
YOaM+e3QjYeLT7fqg9qpsNxeqyfUk9fkjXkYz47LGI1D72FjUxgJRiKEO5x3f7Dhx3UStJjPYePh
wTtrn272FA7LebZM4wkUY0lfPpW11zyO74TopknaMtrMZWSkmPF9XB07SMnSIezfeoyX7Ac9a2SC
6MJXhrtFeUJ89ZKObTnaN1jBljY267+nnbyDFJRbP2SrWDex3ZN0P0LD+LOj1v28pyNp1rWrsj2E
2UmKEehDDZ3z1eIpbOg5RuIfoZ3rT9sz/rQWsmsqSCWaQ1srKysUHgPNon4vQoqfhLMeku1wCdVe
GOaeu/6pek50Oj5NkM6hoJQDYVVbZo7e0TeaJUtzDR5YrSGfPaj61hnUxN8tVDw+d8Y8SZujzggx
dl+GHKR40v7sUscJDHWCqd8wkY6j/XDfLHLhMtxitJj7n8uawRbXpQmJltWGs63GponZ/mUEacYF
eJccYKZde1L3ObaPjPrwnv1MKVKQTTY4m1CxJPBXMWdelWtI3hop9t0dKpaamt20REf68p4M8DBn
jWe/PoQnpgi7nuR9MNp+Ub+NXFSIbWg/3xfZ7atjcBLakxkM9/A7ljbacxe9A4S3GBBHupFzzCYx
s8nRiSGX/pmOFLc4/U7I7TyPQKavLHr/6Fj0p3VnDcN5pK7k51oDLJMZhQzT7Qf6DdXo29QRkHnD
Ajbn6pePh/KEJoyaDAVV1rP10wNe6NdBF9iRPGeNHLZbBkGw4kVZAxW3sGG0BaPSzZWTjAwNARS6
drTV2LW+wbwUN7KeJ9DaYtkVaHwI1eRxKJ62CZ4zYBCCz1CEuXpsSZN8gbE+o5H3kBZ//YTxzHzn
2Fh7eu8jxGA67zd8Zew0aJTw+lANIcPEgkjbEpo6fZIrtMKOKEVcIYRJhU5t3V9Fk9bci8D1dGCx
lKgUFPAoclkxxjB5kkROUUraWme8XSILieeCoRY50vdPh6L38dLE+QdJE3z18bzykjLBggTXNtY9
4kqLLzznlHxPMY9fI8tA/wVnGE6XAN3YmQkOuPPbHkI3743ZP9v8cxHhHgG/GvduXAmErf4ahjWO
gIS6YwrXu9PO4/GOnT3wwPf8WuShceZ+/XAjqSiM7R94rX1WOgZ5lmRFD0PYD5whlat2MzQDiKlg
/xw1HQ4qI2dbCuUUTgftLEInP/Bz0jMEk+ys0cSvIORcY80pFwWDC7pQqkeH0IFTbNxhwibCG4nq
WhjaYDtAB6rRYtN5XilyuDL4dnRsLz0fAmOagN/sH6h20FUjKUXsuQxv2sbSMGjbtBwUswfO7dye
1GKy+XkuKwLhH40ZfidZsQprPE7IOyZay/w+UMDz4ImQNtLN0mDQDIk0uGY4x0hGmXsqx7GUee+e
V/4sOL/sQFjoKoSjSMu4f0vBImt4IfxnbTlKl/LDZVYRzQm+BciH5/Ijfd3UW0+PvDDEcZahSr7K
QWW+VGrZyB7irZKvmMIKv4gPO+C5/zl+9WWpTjMsILCUFNEYbNdyOiZ1Jga9TuzoiKIQG7jaVLFp
I1Km+k4kapdGfpvZP2oy7/hL/jhXpQzbBr+Pk2Fthcn813f6Vz59yprsqqB6+DJOO9jrLPRuTQnV
NKsGZfYHaOidTn5vq7rXOp6rgMsaKxZ3QUzsHEQaeFmyO4TLbMhmgmYH9jCuHJ6MLUxlDps765Uz
50kCTzFBHC+9ptqXGYitwr+IvaG8fX+DspmJxKLqlA99al01HDeQtt9zedOj0wStHfo/zW55lmVp
+XkAormrl9sikbCirZsxHktcKlCeVH6CrOa7tKszIMgVTc3Q2Kz4Fie4Tv5GcBQchlwqiLS5QkT/
Y3PDog7ikyiNNfxq8y2gwyk6PawGRhBewPjMxYrP7jWwm9iTFffDAWHGzRjxIVZ9WXikbANUe06H
ubNKYdOkFGqh+QcR7nXoPd3F/rEjROvNqyE6qpilAFt8lCsxMsMdOzI8cVzFc0oRUG82yr8qFdux
nrm/eEpHl0CEtqpJ1Y3FYjbaoLSKr/n3Hhu+ozhzZ7WKHmT0BF98q8c0jhMcX1dGO77dhpaImD+v
ceiE2o0D0Wj+Yib78lRrsLiBDCTzW0FPiy0ipxVlOPw5hlvfCcvVY4LsvEzKqGLP0di7EVKxvQ1y
p0aqQ6G+Les51zVc+L3SDa1b0wVysxBUm7fu5EMIORc9NDvjWZkbsOWlrLq4r7VrBdKo07cqKDIy
jBN9YPeGZ+STeLKlskNBionB+MGN6Q2ZoDS3NKBUTYLND+GEiwttjpleEuiAtrBZbB3iIvIpkRNO
G8S6sXEEgkkUSPm5g+FmqR84N+nIhuRih9yXdIND7VebDOt5007VnpFu+dt4OMD3e9g8FKOhxV+I
rx8qDauWWfiTG9TK1lBsvWN7RCK+X/yV0d8XRywsJ43mAEEUAH7PjZlCFqu2m3AxWoQWM1ZSPQr7
5n60yUq3VdTcRTXDC5MxmPeb0VTL5tvWKLOMgY693Q8TEBQ1k4zKFp7RJB/+FTbQk0Ycnbt49dw/
hXLYRJ19g24FF8pQvM0Gb4j5aqDZPdiO78TpjHq/WqHQzG/hgsYAzGO5AbvZvOzKlDqTB3ndlXZ+
wuQ5CSranYdLNCamg1xSxLbjDhoCN4aLAK5t/wo7B28ZfzX7NzqmtCWy1/SMW41Ji/VkrcM8xfqW
rwBYtk+BrMOhXboJnKzx/MPPXP7YESw1WGmjxmelFnbTg1HWG7HkTfyCUApyMpJVZDXTSLeb7atw
NvMCXPjUxTOG5dvyxCrcILITZtsFTGNcTKbcOjJE6C9J01gw6ilx4zAqmAPbC56YL+BxcNud3jrz
+YmAJB5wuJMRRDwzHUxPbeVjVg1MD+HM/k2aM6Tft9999zqyLWHPKMluRuOOHaJswWo+n0TMFdMz
TXXpJ0q7R8Jda1Up6CldFn04eDLxh/Zb8Yn/24TpbgPdlXEjD3SvT4wIWyVZeM7GF4YD7R7tN4j6
cbVRW3u1QlwbGZvRsYPoYyoaD+4od3r28MOvwv5YT5d8/tyCK8bdVKnUu0WaWZ1qMx0ZWQMicowf
PsnmQ/eVxqXwUl04Y4TQEmyMhz+kBpjxlvfPN+4AzRuurnU4NAxwLWWOcYT5ix80IwTEaIxH2O1f
iqMSB880VeLCSRlvhLHHGJbfw5LIlzU+KYsT23DyLtJ5nu6iz/Qnjh7OhgieQW90HPWd989ik/5S
YdGPQ8m9dPvP7V1jwcDUVdoOdGSHFqueFAxqDd0FzOlq9kzT+QZZzIKwdJziilkClpk0F4wp3xuJ
LFpKzmWTs+/ynFaoNtDNDqy48j8SprGrCjshVpndn7TXF0MVSvcX3FO8MLxOC0paHspy9CfblmET
66AXTQZUixGpVpwwVpR4ow70gr7J/G0+qG1IIbB/QK34bfkV6UxgotNoH7NT3Nlr8DHiMg3DfZys
PhnnpDvCV4w0UiaRCirnmSQ7D/Q2Pzf/ua8np9/kycItCNojIa1vVHhIFh6e7/CYv66Tu8+5hBLo
4VRbiHlYsWKPzQ6mK9N43u1/HgxndlqOng9ZNxlsCAI3/hhg17Gby0HKrOtl4nXZZrjzZovi2snW
b1LOlDGz/jJQeTboMIBI54BAiuL2x9jfs7FqA3uIz9M6WcoXBWN2BpiNTraC/QDKl60abx68jjAu
hE7X9npgNMdBtu8kK4ckulcwQndy1I+hU8wr3VZUdMuAWkZFxfBj5jzY9RhZksWxBqvDy3kl3VA5
Yw/lJnsAP1Wz0hVeO1nsfmF/Rwt42e/WfLCvSxZrUXq6MufAd6pVfFEKbqu+DskAkEyJ45h+lUF4
O487pz8KgDQGgDQq9jnTbzeVcWYdYL+UzvVLqC3k1/JRuRGOiO1cI8sIxFNQFbJR8B9J57akKLKF
4ScyQgQRbjmDCIhnb4zSsgARQVREn36+7ImZPbu6u7pUIDPX+td/mKCWBPawbztJPTedCy45qdA3
oDRwuCNvcfAckkn02qG1fie57EOg/KbV9l0QGvN7nWqAefdHrD8ifNSvogiTTBz2D4mOMZ+n0YPb
X6LkxPF4IVprw6MIj/WNQM2+LrjdBwBnpgzEc8wOYHwMHt4TDFQ73RoePDl6ZWwMLav19rGyPrgD
iXAYv1mZ2m54c7oPWmRfx3EFL7ByQpgrdIccc/nrAsGuotjPz77D14WByPX9c2XdgKUPgG5JxWCj
or8brfW9tC/YY6eNx9ScgAIIuR/8TJI+uDEqUmyZSSgD5i/Bdww4hS/DGDYKQBpz1qc7jIWT69Du
sTRojGrG3l7sK3eIXnWM7/iU6kPOHcbwQFiX2sOfomQBcTpD9Lwk2cs6PyUOrtFoKoEYhqyJ9m5X
qrnsjsdqhuVINXMLZsiv6P2e4R0/oYYqI+koigNeas5/HDERKN0D2gDsj3FhojW5GEvxv7yxSNDD
HEXLPO4MZeSn5ryE7qQuYVvVPNdYOyQD9+p9hBJfAR1jyYisThShLEkX1lqrmkTKQevLKAqdZkYC
KTFhPs3UYNecMcEa7B7juGIuMt5cc4xsFswUe8JfsU0g3QjuMnEU8gKeHD5dAcQ5KHXtii4arIIJ
HVF5FWkS2BW47gjWTQFbT91ev+QC9B9b043Ry538fXvrIVv3Dk9+29yYar9pmQFxbyNazVe/oFLO
TWNHs2hPbucaJPIbHBjHlE4G5FjiN69b6rJ7ObW8ecEXwhEPvvcRO6meEC5+1XnFaIqbllHgwkV2
3titulgKy96ifMW3LczvWFs3UEYcSq937Shw0XbgiIC6oIFvIUK54OQypXSCu17h4wT/+3RXT6OM
+AD2JwKDpYQ4oSsOdqpRUtyugSJg2mf2VTyMzIWHToTMNTPDD8YQq+v0CfvJHzOkw8MBhW9tTwSF
4YWtPQPFsTE4y2lPB8nj5pYXV6EfL/1vVOEhl8JOglJF8XNxmGfTqkpoc2BrwpEJMBGCCXnw+qkO
kYhLRSdf+Rk0WVAttp0+nlzdEeXIGyw3/g62Q4RBE+iM8EIF44VobmBVMTZvaVQ2ZRlBSacoLs4Z
PhV1+GIKg7USd/oZ3+vwgpmWhmdDIPen+yUa9+EQ/G7wsSQZ85GdfPP0MZAYRFrsN7vfATqfwWSp
5cyn6IUmkLIGr/UT6SzPoHQLLpWvjsMHe1XRTgh28p+PtLjFeuHn65pxI/dbfqSfR0DroB6CeuJd
pZ1w+Sw6PCfpmtQYyyFSiXrNVCFKd01yo4y72TAdhyGT3VRHXE2fCgc3+RgRNwfPFrYyBVWchWAg
wmTnSWEGjgodBAWTBplgnR2MuhNuGQ1jHjgLjmx+LC2GAUl1e8Pnn3azcnF5YcD6YqtAFIPtL1xe
AHfZfO/ejFDhFBOqBxWBIdonbY517dBxyPggQUZGJwNpFjPCASw5W2WQ/DbvnUd5iuQJGx2NCZ3N
+u6OEviQVFsKrjjUyohMz0N+mx3j4zbsLph3YXiD7vwfH5Ifysn6wNKbcpRdicL4AYWPHDdmGwzr
rDpnlA+zgG7ogg6pEO0k8C0WPYrFVtzgv/VyMlztNPFmeUAgBpfnZvPKvGpVzng6FyrdVrXieWET
GgIJ5M51jNOQm1MOD40v7MiB//nF5gd9AqOov8H6XbgSlIOhEXN5LWzB7GI2sA22Y9KQrS8LrbE4
wmXs41QbAOMAYxf65sGiOSoIGMwDehlQFXjkNYYsnnwwJQj2dK1IqfEiInOydohb+ey6xn0y08CG
lEcb8yIA/w0t8VyPaGcHWDQMxNvkEher3KlxLbLqc2azBxxACpBgGc/FxCNYQ9MsjmEq5PxfyAw7
8hjr7xvhFSofgDKggr0oKiyJL6hd4tsChKVacTW1HVf9usA2nKY+GaTVivfNasXHx+6Dz+n613ja
b9Xhes7y16/2UDKGv3cOGHAQiIbk1tn5BwDawJZsPFMW3+jwO7bxT2L2z3M5QUEOFv9l33HwfBo+
WHDoWD3WAMwIuGT8t0Tgx+LZQtodA7Xg1Qj1auywL5HixS/tyw82Ua9t/jO4Wrh3dfdTj0X4z2Su
Cjso/ZZ8GRk+f5QRzeHNfSn2mDaPgfWnpxh1B6tKc+H8w9FtcxOmEkzzyZ7NDd/Lv0I7GM/REkz2
c2qkYEJ2EygU3wlTYAU9WIll4Ut1t97OkKXiQO+CK4Pvru7Wwpcj5Hz4Ia3VHm3JT1kc7h5/ToG5
kaORP94DyPhEskzLWeZCrgjq5KW7TPu5JlgdKXASmaBQ3wveNcu1ZVbGFtIah/gVNmm3fy1JecMx
Kr6uoRXGw20FAwz35SVcFeMOG5sZPVvvF98V/voHds7LR4G7Ao1F0D0ZEFcOLwe/JIOf11vtw3mH
uKL65FfvFdhHi8dRX3agPg8IMUwP+Xv5qj5iibT8xqP5/W8QH9yh/ZhjakcElKf80QVcxPySugfE
2mfgXEb4FnoHV5sr8yE0aLZMTw8nk3VJwZZAxWhOqoaTGrajX+qm6YcPCV97jkbxsGPCVs4492dN
rEGYRlye9GEZXXy0Y1M1urllPKJuZL4UEMx8W413+QxAYTaaI3D6nsAXM9KXtlJcoczGIneYfknK
+jrNJb3fbGWPYQR8sc4dBHeefdXBdJUvwUAzh3Fit6uGbrbRbsGh8qSFHH+3dzjJp1HrQH1V9+oK
F9pR4yJpu752XJVfNb2s8vnreD9WmNresMRksMRoNYvJGJ+yLE4tkC/7nY07PLxrbs7E3aQliM4m
EqbKjfnzcR7OjQEN/KpiH0rQly8EuNvvE45vvuIMXAqA8HH6om3AcH3xfa3Yt7MQN647JolwlxWn
Kh3++mgxsceRStYDoD2k+JsN+ZsR44MagOQ1543ynSkaTA5hGPOCnw/zqpnLWFhnu2JHhOK0JQPm
DLEC6jZz4cmy3GCNQygJ3zUWA57LXugJ6GGmt3uIrgF89hOWC3qu+cvXqBy2Q9jRFvqa2QDUQcQ8
MJOH7g8japAUi5JoeybD+Emc4abBGGH6850JVg3u48iRVKd4WIMrTDmjTHLvFTd7cXnrI/JngPcb
dvSQHuEoTS9E1gtiqwpLBJRZxghKsokk5MXZU48d3wFvK7kFCFbiCW+oFm9+/4p7KkEO0gMLDVTJ
qroACH5OCqgJcR2PjQQPDLhwvBCqSi5F48Imw7/TPoztHP/1py/NbvN2Ra25AQ7/4IPgtZl3GaQa
aOhgyszwOn//Vr8tZQFm3jifHlzAbaZar2RAVLk0eyzJUFwg1MDmhKx6HJA9/F5i6dwGNVDc9hmp
unvH1htylWY+1wQGah5UIioDNBKMhQ0qsa/9l32t8a4+godDiu+vadZO8cR9Kc77AxKHqECQ2C9I
2bvd4JdBxQEJj8fcYExyL9LeEWS8ZtbO24B0FFOLeG5B7y+uNIObFv2K8JrrnPxIAAgCwnCgbK3+
p8KzJQLMw0oL972tMDZiOY541u9h6UPFTxC6ftPCL5bdH0oL/JB/eCaGTglraOhcU9iI9gWeroGz
TVJPB8sWwbc7Ol4Z0C14HLg578o8YKCqWXoOTDiTSIHFEwRiKkZYmGuQm/a0G9RrXExUZTUpwYe0
jmW7+8ujlnOg/amTR1LAKS1s3KxI202GDswGp8WXDyirNF8ldjdEzGI0aeB9TjMPgmzBAxr/8pyZ
NNZ+CyEaeMOgNlPiHR5fglqE/ORhffynW21+SfxEazqIngR8zBWuFWHndZThVQrWDGljYunzHtza
/SByuofwcux8D2MWLm6XHraT0hMHYukJAHopr5lSRY8Ef6vVZyMMSB741TBF3ebU/TdYLhbNpfRX
/o5C3osFHw2Lo/c/HoeCZeZb8KjaM3qP4B2WS54ZyG1QfnwQg9u6WxOY69VHuE7meD7atram+pDJ
aDFlN1LTq0uJX8D/hPz1YvhWLfrVBw4tRNrHscVLV6N+ZbxvXgaeSk2FdwJfYxxAN7ai71IQVbP/
bSB/og5miF6MYTMgsCA0jhXAgng1VibhKMzEVjAMGTdzFHXrnFIRSvHTe6Z6ZmJqoEC0+qU+IA8U
4dDf+2nnGWwjVr3LF4ftYymDimCt/UZSxJEAS1+41g83TLt2Y0toku672xA/FXiaH28Ay1/yCRgp
fsZxHt49hU3hODzSFzYQMoBdGosmkDOFWdflDMNsPEArBVNnftmrbLxOOyOA+Tlj3NVfcUw29L9n
+iB2ku5U1vBZYMb5LFDLtGduABK2wdu/6PZz9lQMZdoGk3UXPYkb+q1zwhds2sr7EvNfOIUwwiB+
teYCLuaxce+73j5l85tXhf28N8ecSCvsYc16q9siWN5sIB3SWAfQKyPVfJjdtDpT605SZdnaPGDL
yc+FOYRZZO6VwE5X5A0wZ9DCN+qol0VLtmm8PoAqBbMYE0aHJdbAPjB0WzeHPpxybPLTckUiIT1p
u2lxwoGimvm0K0ntPxyabWItvuldng4oQxHNrcppOe0XQHn8BtX6kVYAGKBGLI0J5utMCBEmzdDZ
ymm1r/d5nMda0m6opYu3WVA/MvQgslqf1kDmkkP/V5w7nhnmCDiZG00MKAieCdJQ7J8blbbV/04f
LraXePVLI8NR1tfTIHcfaQf9lTsbkVZV44EAGYvoEGh/QBlD8aOuwvrSep/vq9eq9w/YK8R1b9ZY
cwtCjo4lIPIcYmqJM5LD56/29/wFP2t3wu/1QPNy/jLA2wyOckP2KhYPjr4hoimVnWGAfAnxjvoH
iqYF5bQA6r+A0AmDg3ACp1vg0wGUNgTDMz+H1+A+ZnT8qNpZQprwkdW53L/NMkvrqPTaBaU8kDTS
cr0SQVSoS/BgGNnd8RrX83f0XD55ScpCnC8otEitBc/9IPf5dyPy7XMBOEAFD/Bwl8icomfLMF8A
o/oH3wKuoGr5mkDWBBgQkKk6Eqw2QGjSUC7+93TYX/2R+YDQEnDr4EPBg2IeyIjEIoSoApDPAtqF
gpG6Vwt3XmTHuHwtumT4o6EV4dgii8G6ho+7eQDsZouRkf08/Rar22Kv+XqazTGenhJOZ1yXwwDV
LIRP1sJ9Ol7Cdp59nXyHWGo7hDrsHNZ42y8lKmYbtLHymqSiwBzCiRf5eMUrfIaDxRP1K1NV67p4
MSfakbmkmfd1lV6wwyVzCTcK4AXW0F0B4TEOQfWjzBlcQ67tLTnUj0NxP7jWpGFeY35Ev7z+ogR2
QNl7E+U5YAzzgembSC5W3FRd1+lVQXAkTekwgSb1EPjm1YhphELI+ULePL3BT73FTbixe7bqFeij
f095uZFdTsfT+1kmkAzhFpKy8ZbYPdgJvwzlaFG+1muN6QnzXSBE7S+XDXzTYoFJFg5vpWW/SSaF
MXbGocYetLnwG97N447Y6rldvM/jzT3Qc5t0xTX6qIeh/k2c3qtQXs7q4IM7sjkOdfoA75+ZsUV2
1LTfFHOizcQNmtcrcFAJaej+MRtPv37nlylj5vJK1mI170X/yqOVBZe4YjCBeiro/BwX3gXMkHN9
fswa5+njgH5bAoBNX6ubELKMp8X02gVS+HYZe2l0pLoj3wPGA7T7zYKPXXfWm5bRy2zmMCIc7eJU
JHKRyUXv6NdRnij4AeY8K9DHbUKOAx0Gu0ZinInGZQbCoO4eTP7TK5vbBuIHo+Xyw9zTwbxZrLnG
GaNsCytte0/h9FCMm9mUQLCf7IHcviI5A/H24mUrJmSBaGAv4RkBBqtJOftuHu4rIiByZD9cqkYT
lMElzW0DXkZb9Q/BA2uuVxpQc2F/2GIeEbP6lqgbefEh2Ipqk8GWSZArm5nsHXqrDER6qt9NB6nk
wVImZ+QxY8i1LD20Q0L+ky/wjQAOAQIHeECPyhwQoOO5yRdMCUiEYxPsaW2Sy077QxxkfxCfHRIR
95WF9XaIh9NUx59iQD7QcCV5B+Hv0m36jbxh8nFbNAvFxsDE12PsFEVK2zVhTjmTjphQMykV+XDd
9GplAg9GQihPJ18L1LyeFTM5qk+XzfWo7MqZ4Fezt7XEsNURwwWiarY5n7F2B/h2w6Z2VGjiBMZB
BO+mX4ZWQKtWnhDGmSedr0OXJDVtU60kxCOrzptgI1HMb1adEiZ8WTCQ66eSh++Dma2GiW5fnHqO
Mgso9PcxHzOieXrM/C48/evhbLKpS/cBoPTGDNn70En23qh0y2tEeIuCxB9XlxTAUGPLAYJa8DyQ
xpu+7cHiy4jxFpf2GCqqUQdFABxycXTnuXz9yNvHGtCQe03AQTikPP77sAeoOA6aTHiY/ummssLA
WY2z3leAulqs04xmAI20KWyt93i8QYhAt8jVhL8MMsFJxdxtbCMU9cdeJQdZNF5c/cZ/+q+ob3EF
t4aUdAuYpFxg4ceZpfQeWKB6TGkah7RlIRiGm2JUBB0zv3kzntcAgkXKuZG/OHQu2y/8sFN+KnU7
U612h8EMF7DizOiBM+dso2O2DyiBHCEzDoaXZsIBn952LW+kCS+HQMX3eZbjuexCJFb39Z90wt3l
J/PugbZmEyesGCHk1RmeP9EzgQ5KErGrzeQTWD/m21XUOSgIRwHEbQSrUNGpXtY37PCR0C4bLJFA
EGhzjEs84vgP4F+CZFAwuVVwPw8imEA+Cj0T9xOvX76EMQsbesYhC6YHexRmKhnNlZvZsnXzb/7I
hsbwXCjn6+I7naS1C4zwDTsCCq/cR9bkhfodNI2htjU4QYIfrYa2Io7ugjXGKSU/ycBmshN1MZaH
fucNOLHrOWbcJBfM2Y1vSflTqlOdmIeXW6cYb1uguUBA+Em51JF/z6Q2AWMdHIWzzn8mspVRwUHU
kU0BYt6sM5J2k+bWGpyHyQjTKIIziX2Papf5jFWEgPY0ToPZy/my1xroBxxO3/ljB4HHBlTzR28q
N5TXFH88cYddq2HqfgiH5VGvfKVIqhqGrewVbw98RTA/PKQmsEBF7TI4TjaTIyO1bF7sOQ8o4qGQ
nAg/Zg5lkRi4epwPIhA65shsjqz39LmAblCx+ZWBDkubfUtA9cwaqAfJkayBH2jWThKYA3D07+CI
T31vabQo7I6jtWSc5eDM4nLgj8wo7vgh/0zD6xWLG4Qx0YjYOqByZ+CCZASeG899aeYL9sp+I1Fr
ghS8OKE/PFOcwcWeiuixvy4Ou0kkR5OVRnJEiGgqlQJo5nvNymanDos+g+Tumh/qSdPKbeA9wFi3
a5JTjGqv/lEmLXvxwS6/Hz7Rn76oVOe6+yIM+zojiAKli+u6A9+S+K/MZ8fDngyUgGu4ZrQCFA/m
zEWqZeHPDWNJBfUkdurK9nYbJYUNNhcPHbK/+WAtY3uqRlattpM2pWoNqX3N5jhIOU8YFzqDKJu/
GdnOy0BNEKzTGsR3F+oLereJKfReD/+5ftojqv03SrhbSv1O178aeXrQrlGsUmvRbnImLouZ2Li/
mC8nhKWzczLbMkgZJ8hSxLAy40SvrBv5UnMVTjSZ22gmsqubaiL+IlP+sYgbzZ2CSY7sTlz1JAwT
ZLyd3w4Idjqwr5Z61gtIFHcmd8F7W2+V36/ooPkT5WvyR8oPIUC0GD5VIywhjPZD1Rqw+5T2YZ31
BosHjh6nGgEFIsVUuPIwmAveLvPyDubGwRr6Orvbl5qpNk/aIo+yX5DSRwIM8w4pDgMYPGx3LIUj
VLInDsJLacUUJCsMTr8LJHJENrSrK7oFo4sbhz5/w9A1yeZj77LVp7dFhsvZOMrs49DEuIJyBrAM
YpDGO4UM4DDoi+4/w5XShW18iy+LbkNiBdyWdgFnhifQf3r46Vv1yGAi+AjVuAxHyx4EBB0ztxCU
PzMmEeoCinnoTS8l0nj1qzWZKjwUgihJrEpF3V8FT935HrsNlJKkH5qoGGl+QCbbWeZk2CYwnzeE
d3bOTEKOihV1PapRr5gdwhzIklbtECqJntarWhDXRaFI4bgT50ykmJ3C4Vtwi5EFugquHbefjlQJ
ParOxWyYNLaMHcid8vUXCMf5EcmFBI+xqDQHLIXJx6LyH35v16TUQcNjwaJAwN+GymH2FKvOHBJt
z+jBbdI3RLhngFMfHusjb/UmQNw5PFFugorwr1T4RGXR/rXwxOE3BJKLcYbKkO90WzPOJmnhg1/8
s7EurTO4Oy+yaAgkrcLPzWmwokObf8P/bz96WsW5Xh0sLvS1O2u7fxw1GGtMpDk4eJTv5iwjJvfm
iKDdanVZXBY0A5Zuw1uEPuHd3cYhFCGzY5SxOIUdXMqM+S2+sfwVgnyx4lfXSEhszLhm/XyUaP7X
Y/DKqBYHc05uXTbLVLYQVMNHG7BQMGKxOapI2U46LBakZX6q5vRQpSul8mwUP6z3dtAT72LmuakV
2MqQJWQiBGJedTkSDWORrDpFszcr3Ql1Kcgmn6Jd0E7LHqXOFCPD30lE0gJbDg3L0D5U9pvlXpjY
R2WMAVMqLzMhAfL3HuJkckNNi/9UbzIz4BERvD46UmJxr5h08byI7Xfky2m7UZN8e+D5n9HEkCpL
p8pajOAGveaA/ZDNYLnielhTwmjoVHHSoKVhwq+tSdl5i/f5cZnXlf9+4OXIUBovRuOaQESDH8fJ
h0yeVA0LPtY6/5mk3+PTmzBCgXtpb5TfbMaAzibchbMHbRHPKSkMnJEvp5ky8QKH4CGLblMlPnjv
3WGynlBxXnhlxm5zji7jTYL5g9ry4VLFGoX3RizPdIybw5snp4IOgEb/mTCdAtlrLuTylet6jWdG
cLV44xds58YUyZAFLebks878BqQqMoPnx4gXuCWoDZjamnCgKd/pdXlKOBMZJHjwP/UfQbQ6suk5
L8wghn+4POANSCxQQjDx9r2mzuBW4aViPY/wGrie0IRNsVj6oA/4jKglwWLsx8Ua7ajsRBNCt06x
wx6HaV3Ox0KPwDFWmacOuuIB8tmId0Okm5EL8ubEOVJIoczMLUzYKDvE4zRajcOCr6BmCFRI7Csn
PF49sO+vqcVvdi/ULYZ4/eGOaQ1XX5z+jOrF/cZkDwEUR1mBk78aP/xuXSWtIZlomhk4MFtH51kv
wVX5wQSEcZsngWQ2PxnejHwLbSmdeyncD/mS73gBhF6m8rrjkRBLrwxqU2Xm6iBhhvkKusVL0oZD
+48hLo5hA8D6+NgPCnnzvWb4zSb9XoNQcDG+LA4qOR+m/Iq6rwHY3Y+95wL/R3BGQ6Lxws0LAxZx
JIjXY77ECQ25zczONGviUwmKimBJYorki4/Oyc5tpb1YwGdgdsvln443Ej1m5VZ8V2nCduZjfPl/
rICkwRTACfwcTwpTg83HuMNueEf5gRV9QWxlvVNao5Rlg4aOSoSX1ELXQO5ALOlkzcRfcq9TNhiw
AjUELQA92oNysavBCsX7EJsRF/A+Dg3dPMOrXiIaJwcYTq6fug8n0Yzuzw2NREpvXujq7pvRH1wX
mcuvLhTjBMli4MGDHBBh/3iGNfRwY18+nWrgw227nrBdhZJ3RYorW+MNN4oy5BUXARy/xvKXejow
lURQknNneXd9VOtuwluyOxutRv8DWwDFjBGiIz53xllKN25rb+A3QZk2kpfCh5COF2ZBEIBoxUYM
qtmqjPb7j/pM1Y+1qcQTlp5r03eYf0xjn9PfT88UxgwrzcwNW1v4Ztv5vwkm215rhWGjRfrPGWkA
yD7NP0tYcAqNWfkzm1Eosm78ARe/D9gjWjxEIM57vJTF+J+byTZzRcY8RlXmizfEm7yzSuCCstwq
8SaX/QYg8m0LKiCAFw+HujtfaDEQlJvdUSAU0ugIujdLD34C4XtjhB1JzXxqUPQXX1CjRAEbjfGH
ePhjtLNgZEQvCr6H061QWgB5tzOM9xCboScHT2dqEFAyI1f6uS9/yGMjzqKGD7jwVkxGHhQIn0Ca
MZOCZWD+wGQRmHmEduqSkleysWkcJnZmLwcbGcvMc+nygJ82KtLiLe0hvSuDrcbYnNyTTwEGE9NK
MVFzv4H9rd1VR+JCVHZmJDYDl9MOlhNojAScSlD6rlfMI0sN+j0rZClTCLFAaGcb5Twe2c4bFNyk
U0tVX8WY0zhzO/tXNPGAZwwK7L1DZ3fksmKAaqSfOKEnIeVigfHl+XzbnCf26eW8tuFQR+wDIU7/
fd3CdtoU8Rj7awyN3zZUHXJWsS0x8GOUTThVVBPWZeBquJbBvRLIwmGHA8ydJ8Uq6CpvVif4ydQp
LnwHuDoChMUfCDRQcM3pRQ54Jk42cEaoU7/WHt/OkaUbaoB5iOPIrAZyldTHbvjy1KFTHM6injRT
dmUjZRmivzT5SEUAFwOuYaZELRYU4he3mBsAIwXmU14sZZVsSIKaR95hmWtOgaaW7Rvu01CEycP5
rs0zVRtI64teRw1EXtISHHL6yIPhd6sPDfngFMX8yCQDfgbLA9bHxO6uswomfedX5pklBcIJ9X16
LtHYu/nXOqPOD83dxfva5SxdPtxlZvQEsuWMe93LfZMWWNFh1Yl9px/vHVjL2ziGJT3i0D7ub8t7
iucX/bMw6uS3Ca4XC/dL44Je6cIO9Mbwmuo+3iMen8lWx9ZvjCn6xpRucSxPYT8ay44zMGO4n82J
+oHXrZuVB7APT0b22MSXx3273N8ER1x29ohxwzE2TXvpFbCFh0eJUGqoPGacgbQa94h3pJnjIiXC
xIeRxxhxbA2OMJz7pb6JJYs2DM1Yh4e6eaSJItHtbsdga4aOVMXcY5rGnbA/gHGENurmPobWw9Eh
GQ6UWOf2K0Ph5JEtuWTX6bgjiQdf2pcosxhNincoWeC+DzzhZiNKSXBeY9+LPTWqjSnq9crY3n/w
y5JiwGfx6OvCrfTfx6vS7wEwQsf4AWehOL4l/Dm9EgeaMrC3F18YOLbErlgTo8HoyYbTgHUrAAmd
Ho4YzpOYl59ZDqcvut/cf++n5hX2tycPb1M5nQ/tH++zDcOZG58HrJvrSXvu18aeMMDeoqsrns4e
CzEJy2YL5RJ2xqQsPghE3x+x3rKXYsa0FMwrKr2zsG2m4iDnjraby3LJ3d4aDAIl4P1MvJctH90J
7FI8s4sJAvCWdjGcuJGNslV04BYDAQTsHVIH42l2afBVjZ8VjzjqMiBmEVAAsmivkCTqkQYBXzUy
LMjX7XWBK9PkTZjgGmacoFQFoSaEedYGbkxv7g46jhray40O/QbV4GaCbF3jmFQQEZCP1Tr11QFl
g1GEDEcPAhnTIF4LvRaT4aTy35L15p8oGqGNc20A080mvMHEMPAfShT/JM8SdKiImtnjApewaJOf
jlFoeGp1S29DCFlwg2CVm5UrirIhjmfGk9AzEfZNO0yXSHmkzzIfOP2vYvql+o8dSp3gBavjaR8c
moW9Ho2SO1a/9DCY8Dllom6H8SR9YtS3kVO+36z9MunFmM58HpvNIWw2kwgXIdWCJSGKsAmnH+A+
HY8Pga+7AzJle9HwvzCJQg3oPY/Ibi6bC5Gp3ezzq2OZ+o96zbCEUvkdlUNToKnJM27ibN7y1+ev
lWSw39Yuhjr+eAMRfq8moPIqepUhKxxmDlRQjIGixn9XFhSeBvbWEtNbfNxgj08YOi+Rtis/VDHq
j7LigED/opSWJth5iNncj2hT39QqpNqZwMuMAmTk7IVDS0F59mDWA8PNGE5sOjUuDs0/JL/dE79G
TCfx70tHyWWj4CFFkwNTD9ujP+xXSETtFkjZZr1Hs9syQKXxJD5M2T7/9BU0LmAyaDmgxUvmiWzm
XHjOcjEcGRzZGgDzPJhaKY2pgqJqYCdIHih9yT49VZn72ZYPj0G5JW3g3NmSuSCEFHJDG+nubT3Z
DxcZ0e7QPWn2FvAsL9HoRIA8lil30sSyEL4YnFcycZ37Nt+8kxdzWFBgu7WHWzUe7wdrjXr7TL54
APrn6jaw/9iW5zzdE0xocC4HXQqyX2ldJi90GRU9ep10aYHa/mFNKPiglaGZJlZ2IVO9MD+IJ+cc
5Q0Q/QN3zed6dMp/7h/nogl/nbFLtrQz0fHc4VHnmSXRFPn6eI6MFg9MFCinHKO9j1kyHdbnB+df
EwZU7ksRSTJYougmxxD6pdtmtIQ++TjR2+pPp9BzwSqFj15DWb1YMmGrL8Gmr6mehBZsfpHAdWms
dawjpnA45T7k2TskkEpxiW5a93MuNHtQGRjYQx4gcIAbjTOc3dHHjOzPx/0O8E8sQOmoDD4BSpfJ
8XK32gVtAMMK6nTdFNOzhjhqA8hcG80F9px5SqDM4XYJ972Bh0lBd5LrmRSPAfZ47CkX4jpizuoz
Xzy4vX9jjvx1qnV/wvkvt3rakBT5E/3laPvZD3++vsiwZT7SLRq8/1MdpPU5F+qIFQdQk0+RNShr
GQzl5uLTQB4BjvUg9hDePj8Z5l93nOsYl6/yLVOUd291vy0pnWcOmr/qh5jSnR6OImVWrkfBN9TW
HSM5eMmChzqOIAFDZnLYHDbPKW5ay29NFvO0p7tvDCl3WtlTXrN87N4UpCv8e0B1geiO/QJ8IT9y
j65HKLtkHKMWZF/Bx1t7G5mMRNRhEWjhJNJ+v+oSTxRJ+A/92w5rQJHOgiae/6l5BIIBGCo1G8jY
w95Vdt2GskhPWy8bGPIcjGgyhwj1+3CAh3HfWVVQb2iMdAfeL41rwSCD/a0wRrTE4ZipOfg7wrZI
xrcMrRCL5sh3SnDnqKc6h8E5GwK7OXZN3kW2Xy5jKZl3T/nUWNx4ifo8LJWAJ3jFMA23szb6UNz+
QmT9G/0xW8aFgpRcm9z2aA/LUDEPwf7DRMWKv6j6MNqi26ELto4w78UbYMghqrR9CUoJfHJh4vWZ
0VKi0+kN3NvahSAs8wwgizmT8opVFc/1P/6yR6kMS5g5PzkImc/YVCC/w7tx/NDX7yivaOO10mMX
bv3xAw/yBh9SHTWH/7InFAcUELldvcKP/f5hmmsu6zNV+ODYxMsa+aCbH+yWXnFzZq6FBoAOhlLy
Kc5vibcDmsMLQnd133uhLBT/UHKH34eQs8qf2RBs4ZuGxq7/240cOdhtBisGN/ft1Yh+amfVs4di
WkgIxEsKh5MfBc9FKJQH0z0N1ifWMkoIZJDniyU0v3TnkYo4yWSdd5w4CNbp8PJXksJWYZ7mx91v
XAWUz1fM2xXuKlsu0J1KjRPf01g3GIIK9JhiHbjk31z4c14yYqrNmHLTX6K41OheKFAmU3lzVM1Z
k9sKN3Wc2/vb282mN8xWAEUGnIt0deADgGbgBN4Qx6Id1v//A0Kiw0wfdOvsT2ZK0wQ6z9wZCpzZ
wGgNaorfuqHSpcB6rVV8y5ji5qDi8CpEPzPEszkEEXJ5JKaOGPbuR+66BX+3f7PFHOIJFk9/It1r
3VjTMWPgp5WB9fIQU9/xOWfqz9camj3beDrOXEq3Ze6wVpH6KeAcFdUlzlxiTEjklqGsqbiXsAte
7hL7WB7QxkILUtmVd4SKYPqM5OmhJnZhjmfyDId5KuoU+ILri+8+kmzasSl36MV9wDM7bacJ4bFV
MW2ZOmF6KNRYzlErwE1oFOK9yPjb77sliraj8nP7ZaqDvaZsxIMNZrzkLACjLqCegG/f/Otg+qrD
jwLU67KJDDBnYgUxZgTcEs9iI0YMA5NJ9pvudSOa8HM1ow93abZpGj6RaKjckd8JdRfqaFpsqBAw
8o00PaE07sCKmAYjqs34dlBVe3SDj8KwhcBCaBlgYxB8sNe9QUQ3n/jH9/a9h3ju8QxdVP+VAivo
Bk8fjQO+IxTltHlfkbM6simnqcGFbjYAz3e7wM2W1IDgQzwXqNYJ+xBZH9wa2ULgKm4EOIgAaLE2
jb5watOXc50m5wHfLXAT451soPyFtiCOg+GyQlJ6zv9IOq8m1ZEsCP8iIgQCBK9VKnkJGYSAF4LG
eyvcr5+v7sRubMzc7dtNS1XH5MmTeQr4n9ydAa1FCSsZ7C5Pki8owYSRmgVOO8/dGmCM3kQ+4uHf
x2/qVhVuA9OTks4tYGI6ZKkdWYwJm+Z8Pm2KceNB0tzyik+uz+jjIf76AFafojncWMhUe130fvZi
0P8bNKEnQQg/O1qI+GEj1WTI6yc9fhwWlFev4n1KB9Yf+ut6ct25+MabIQMQJyrNYTPUveq7HJ7P
BDAY4E3PEUAd1AUqYBNAtP5ar7SDRDjqa607jiRX2erG8LQ9XCvosj8+ajMHU/WMCK3a0zFv9KMA
T1DqYwoi5J77weUyNCirOtlbC2zPSMxsztmt4hUgLuN80LYGGEYaWavsXZFljSzJW2gte013evcH
RDMdUTRag2b3GeySTg7FBgZI8V4LOkHTAVtk0n9vEm4E/BjWUzRoxF7dLrrb2tGEmnAcT53rpMlc
f05lDN4Us1f8KlAOg/b+s8lLbTntj401h+LAZA/9gjt2992PfwTztQ9TEixR96XPbxNKlzY21/kB
4g+Y4hCwWr+of6GYAq+ebEDVDIVXsONwWB7I37+ECw9i77DhIBna02Va46YzPkfj6UNofGzVG/o+
J/9Kbze60vToAIqk8j83i/Kkhpu2yI0rB8NKjtWiXqSk6dR/VbTv9CvETTp95hX3jXCjJOh5MiHO
W9IlpRAdCNqrvZObOZGHaXP1Eb5/UgOABvcG9naec7El/tgoiFFHBseqZ4rbW4MY8D40ykDM9TdR
uuLPt3woCiHSFeq1ZU6cfXCslb/SX8G1weQEEYPG/R+4+Wd5/GI56v4UXjmXjBU0xwXFZB5BSND0
oDcVnWxN6skv2/nRb61ERRkTGYOnSIFbuBX4XPggo3g2o6oWTAQY6FCHPVCx3G1mmyg6+dVBrjQx
jgvpqkmU8kx9HxgVF3Lwap9JDxMXfhud6tmCB/cIfVcoIQMYmzf0bA4Fp15JGtPElAHSomGz8gnB
ue/vmQLw3RY7v8IYbc7GsFSvaX+EZAzUUln/HeVaeqVS/SzZyIQ9LrHx+fT5PyxI+HlbCHUZ4nn6
sMFY54+UOSdGdnbu3wtIEmJHxpFDgH1BHOccWN4fVBiVrzrJasj5ItR916zeD4aNJCd/8PxJM/w1
tnUJfn9Dch8QbnWcAwauVjt+PSCklm8UlTomKuUj/Jk2vzraCVvHZ2xQQU82VTCpoyRCc18shDGu
aucRpUf9RWSarT0c3vAkIcR1hzQxjwnII1GKMzEc5Efbz9NIBWstdJn0iRFJMuFY6WtBzIqHwm/5
1cMGrXaph2FAQFvIfap6nQLOf/pMMabrRH/vlZ8vPgGdr5vMkRtWwk2JgromG+DaA35NmNKzJfcW
uU13QRF6ku0JLIPq7dATT5LPnIbRKzeTnoh8kOI9iyIjaCbR7ST5jkFTKeWudKzWM9dmlirewT9z
wLXGZJXIL3G+UrBuz/METFfanumPCnmyk6gRm1/iegevi+e6JyYtO/DWNptDB7HsTDpxdEGnoX/g
0rGAZpcn29N/2cY2+Bapn0o8z/4MsuTNnWyWwRfPhnuJOFF4RnzLqNBK+q2QZ5JYRsBN59zufGNR
H2WUc1SRO018akOf08JRTY4/AajCKXI/WSUm/UCKnHpbU4aofvBU4mJS1wZM//hXHpjSNyapB4oD
+USrVKngHASTCBpA12R+ZOXpAbAqXXArryJKGUBo25pLNoQIwJWzpJrsw6csWuF6U0gO+G44Cboe
oWUzdCE2a+UTmkE4CLyTa8hxBn6jMKl8oMrqI6Mo4bA3VxG/y5BJOzMjCkWmb9Sue0eszmHKjB2E
5q7MKTVlTHxqLRcChj3z1wm/NebohOwBZ5bzbbrCHRJpX6mm4dY3eEo5uVeo+dufRNxQxFcHDBoE
yHjAsVSuy2n1nZbyhfseU5T63O0Jp8RvDh0/3/GI5DPn3UKRcM0gUZ6NI8todB/3ZJgpNICZS4hJ
ifUwEWLN0KPAkVKUKHSzTYHdYlMqkYrhsC0HYJGc6qFLBpjZw9dWEB/R6Mj5UP7zL0+3RKi84ojy
WCkPsiTozFU0i5SYjXus56YswzAtkPZBjEJMZzz5A1krNkVRsNSEd/Zdr53g6+WxjI2XUmw6NDMD
4LiTvc5CHKLs0C4udtLaieRJHDLVZoy+1JPb0YpKL+td2FJZZ6Pxebij97O3/sUpvDtVcjhF+0I8
5o/kKzj1+mcssYaOH9Axk628JRTTJy7WTkzpoF9i+s6x93L+YO559QqXo/gr4xOIKYhz+En3bh3K
whBdL3iW2KWvuzluQvfVa8XHC3b2na0kyW8717/rO8uga+VY56Hrn59LPDFB2xGvMrSIWFJKz779
eV4SsMI8149HSyjbSANv5DWZf1y5XocnC/EqEzdrQ5L74w5fM0so2Q9OYPKuSo4tnuXJPQs8NqyF
uWSJAxq1LXnz2sSJ1Uw9v+VZyaL4/h3dGa2zWvb3Qq5nCVsj2ZprU/0CTvXiWmFf6STyiS+zA2z/
ENnyGHtFr7q7mBpPtsH65ASvpEZr9zUNdo7XS1hq2EPuFCCXhJcMN90wjnvudPqew1kf/5zQDote
WL5nIkCUzgtrMQ5rFJTwJIoRGykTIwpsO2xNcWqzbGv5Fh5GMzhq0G4f5DpsJ6erGuHPNp7F4xZO
zv9MnDzvyC5QoJ1xg3rgsZ9WEGT6mUyapTwNMm954+WPkf8SX3eEKC3acbK4MxsE3d3IQ6osl+oM
kvgAqKCysggpYq3IBta/nkt9J7QbOm9lwuxZHEcVVFV2H2OGRnqy2hgBwiaIMoFt9UTFbg4NthMp
Hh2fKYNmDbrOeM3/jL8Bm28y2+FaQkrh2OqRNAoAjFFRV6heah7I7C0u1dFd393gmSDnPGGO+Fr3
0Y+bNL9CcXmWN2pC8UkzXHo8yW7UeYFKL2A+yDmKNls5jjsL8H1ngF6H5+wHLBm4DGHitzJk2Mo+
C5ZQPM872ZKCPiGas+oW7ipQK/XVw4WPN2zaU7tjLzEdCsMvaH9M6x+Htcz4o2wvx2GM2980thtn
MbJ4eJLNrXmt3r9BY8M3oa+8JDSbCq3u0xxeoDNCJ5tT2VUhK9Ta6WxskM9qOdoZLk58wXdYFBlw
Dyq3X94UflAdbqzpxAjTjM4L08elmxe9ZkOvuE+LLzKhWDAeEKlixYNAEymaTvxxG3txdL1RLe3w
oscjIDdDJ45nmQV3Ypn1Uwxqa6zautzmWQZjjuHGVIs4yu+I6f9WjUd9SOqyBerHAc3WWzzTkTkS
6B5Lr28vuwqYXmFa5X9B2H56InEfMslIN8ByenCRmGNLMABC7gmVe/EIRnu57PsZHfUYtxsXTtW0
IzDB4visb+tRw7Gzc5zhE8BBGb/XTxuZGO8WZlgjGh7X04B9smrYbxzIWn/NmwiCzuinJo1sQj+x
leQWZg4MiKLqBeibuz2KlrbN8Llb4xBMiaj9B12RXNJAbjNeu+KJYVDPVxwiEB5/ckYHQZSSO3EN
ylMRNIJnjm3zEnDRG8UAsXd4gmo2U0/7o6t2HGu4U0bS6UY9dfl7iy0LNDDKRc3WCrZsn9WN90fD
wqg3LPZ75slbVPBH/U2GkQqrrpKdLczSvrYE5kV5OAgUU4/KGLiutkoEQ2ebbngOq6arcDAA+4H2
UDJbxARc/3+rY8hgg8tBMTUpPyseQpSqvpuUZqmVGTX/THq4AyeCEmrxpHLhkLBBzCxbSm/UfEo8
zooCxVHoXbG3x+PWKdp/Egkag7Rn2PMLKtfytmRvj7kTl3TL50MussZa4Dw/YiCCaLl/Vj2kqkBN
bkVpjcDTo5uNTbYp3Ept82QWztl9s5EX+j8d1GEGsCpGqGwdRWzoa8LmRMI/nXiqnHon9Egptwle
Y6sswwpx+h01wWns0ZKIMe0aonwMcKwfNYs6MEX2/TO8B9FxoZ22SZJo3WlXuVZVlCjYJGxXSom9
hJeZoh3fbatoAiIsIKYZ6vqWWaMjm2/2flm4XWND3AGBgM6R138ZQ/2O/T7IYjdopCeu237jrwHn
vTWS1NyJH2MmIiK7uOtG6pW/sl2xdzO+i/k9KB+MJIQ1CmoQgMkPdoo6LN9RT8vSTb52ezzhMeOt
dyFdXNIZu+HJXpTrq+sFXQfrtNfoFlXRIToK7naC9x6p9RuyV5tsva89mfQG59FTWfFZCPITG2NU
pg/KPknes9APcDJs1WWg0ktvEAX3hLo4p6NIzbiKkITHGvoc4w2HylWgLwnqTgrU42sHxNYvqubA
X+4+Ltjv1YX6T1ZNehcZqYmi8g1UUi1WVr7Ss6yKkE+5uaeUyFrb/38uJ6wTuAqCQM5U26ItUWUX
RWjqhL33tKiAOQ3bKU+u90cylEmDkwz/L6Aup22iCmMwWVFDlFfB79YoK2r8t63ZT+TNz3SewNdA
Z9RbZ40h+ZCQ9iYYGl7ZImWZiELTPF5HiWqmHkeBE17cOL1sz9oqiT58fv50N3gj0P17i+W1XBc9
ujoWDy9kl99BzJNdyhKorCo87dzJxLBJZQXW86WMFlfl52ROJ0Uo8Mi7Cq48tJ1D1MUwnlVYgR8e
RQ9xJ3LfkzyaNCW5HpaTpORc4qyOsXfm8ZyrfVt7fKOSGqlziPQcnUtT5PTtHzrYx406Vywidcfj
MeNHMIU9UtdgWG7Z2Tv8iqxGAa7CB5ZniAEKsulUKQhtZ81J+Ca3ysMxNk1RV+t1ccChkZwPwHmh
iSX2azugZR/jIP7aGqnI+inWqK4Tp3FjoYLw7NCQb6Wh0osYk6X2rB7xHyqTB4lTYuJQJnvYlwKG
Sx+ElghWD01KVrv1koVXLJc3NUZBM4hxUGZmnyAZ9AZBHR/9N40XANIcaqwKSLzL/pBFrT5/+vX0
W0cZsAvXbf5JgtNgnVGnkz77YvwOSCsP2KFwrRwUAaKM5x20ne645IYXkgOSJ/yWPRai081guQTA
He9PcvAcTntu/CDr3ik+qH9q/CCpH/STuC8aTk8Rv9mSx2+o2FB3UnXixtGh9E+A7JL5yS51jCy+
Poq/bFJDkFU4H17dNUmW3MBM/960w9ck5EpxQdhmZkAtfiV6FHR8y6PbU6OQCoWQN/34f/F+CFMm
gIXhZ+uC0KtJ77DzmA4+hlT0uHauM97BiEJ3j2Xsky8/DuF5PJ1LuNSVKrI+fzfiNxUFBCUO28Vn
5EkJMNks50YkqVz+va0gbpPfe3xALHSaJN/4amcI6D4/wkO3vZ+iCCCtTnpdNSYc3Zcr1UdxcJ/A
Szq0BAY/ZLmpqETiy9wSox5vuCN2f8RK1mltw06s+V2eOZ+Gd48PtqEv2lWusa/ZiLXaZ3Q0Bd4b
WGaSc272qKfsdYnqJcvKoFctMf+NYEwVWE++Q6JcL29P9er1bnk+BhgQ5SA0h0XQlGCHpFp7J61s
Jp7ZE5/Qd/X6uB3WPG/KRGSYwZn6kJKc67o1gJTIVDKykD85e2wnuPuQ8bez4V03/bsDyMlZ5CVk
XaQB8F1pwTBM++k37ATP4Avhnk6VNfAO+9mo8FAlQ0KMtdtYPzuxaY0XncdmUmxg6pGxi1w1HMuv
w57it9ZIyQVdEmav/taQ34gZuE8eUCCMNBY/8AM0nGKW6yNElDyelKKxaXhtt0N5bEFq8bWeQRfn
sk1yx0MUwYnVMTlSkXTZDuedUbX3CJiai6StQBCWpEtiGBgcy+N0u7pV6ERPUav2WZZhXLaPdK/2
ru41bplc4eDlNJxH+A4vg1fWdm5w4VgJGD/8RoYm9AjJsMEv7nm/1b28rk5IYgQvLE/6yCIIVtTl
PjgUJIarMKCNshN9LjFcqMMdW9TX4DD+gk+7xwxa3D5jAR1lc4tmDIYx1NBpq7o07GfLqdlAZ02Z
+uEuAKY2sGavYXRzdrXohtsA66YS7h0iHeKWAkkXe7T0DXgG6ZYpnGNCQ9k4N/QBYaRsUitrjZG1
8N4zZ7O4T3eLHpaSyB302DBHvyJq0E99mXeAP9q3GVf7AMpp3wN8qKZm29YsvyuILNQ6cIuGTcWZ
Hh4859pnbQGRsHpghPR76j3AfFCM0PkHcl5icedshpYLWnOa4COJExc2oAyasmPwodLk+8cNvdlu
zyHC9Apal03aJpK5R1Shl9YcQ6/jz90ZNv89DJCsaM8wlKUlmKOmc9zJBwxmylkaM7g+AdqZbGlP
Hn41AyB95eBRowME3u7yNP4ErcVr1A/eA5gDHbe9qJ7MVIHSoBtz5i7uL/x47bQ9fCFjq6W52dZ3
YDflR7rLTjpTeDgWE46pvGKyyrpmBGoAWVh7R9/j+YHkS8/Iaz9v5P0fUejobpkBK8QW5Lk6/8HP
fTg/7utdri9//bTcQINUjThhMK4DQTe5SnQf2GxEu1IiUs+0mmpP2zr5PaHXqyhrm+EHpIjXe856
zhzqqNeDRg2Lnzb0DWz900tDErE/BLuviI4c1dtDIo6PguKJvs6gt0OgRlRbOikS46uNbQ4P6x5g
JUGMCK9+sTlvrPsE8ZphlLf3jt57oIV0XriqfiPCGeIJTfLTA2fkPe6tbeenGgjLMxRhOuZggVU2
+Cd+kaWFFii0T8Rachp+diwQ9Eu59D56kkTxN6cdgRDmqFA4jpwOFjNYgTWCJcN53LbUBlwP/bpz
hjiGW7PTvEUs9ccoGy8UXgL5JpupfrTlU7wOmPS9iZWYCeFNe5U4WGErRxa0a47kEj+V+ceht0df
4R78VG+895oxBNTGpFW1AbZQRZOzmjbHlOWNGNicWMs6bKHCBRGY6fMEFZcu2gUzTeXYIguQbGKW
pWhxojayqnVwxuXwiWia2ueod+AUtJOn4YGV2zqgUqIT/cGxpPU/Jq3xPnmgZFFHbwhYFt4lgoMF
x8xwT+svReUXazKA9dFs0VuxMepColnf4aqgwgGNAHIU61UQwPIDleBVuKA23eg27kyZyO1wrxmY
d2yQvmNIDE/MszgV6PPM4S7i+9VbbLWtUbtpw3a4QwiJH8CWOcVid0HnQ5DruPuTvesLQ5vJfgfv
Cfx2NIe/qWYc4aO0sV/q5jdVz+GUMtFkeG6fk3qJs8ITy+XPvDtGoq1Ba5AYrGOKRkYb1B2j2ARI
ylXgLk+39tWD+iAttoIptLx9gJEuNkX8GLRyHsN9MivMgDQZ7tI7Fm5tQt5Tap9CmrPxQWu/wioy
sxYiXNDbSzNnz+fvF8K7ci6IUHXTmXdXCJ1gxPf2CFwv99Lj3Bpi3gzM+Mu2xMzfxU3qEr/izOj2
AFifEAUHyaXK4WJ3na7T48SfbPI7UNM+AklTZL6P7g20VRfVjTTTbYB2ZWEBznf4dlSCDUASXTcj
5e3sRvsIhSWAhnbe9xHTL/vZJr0wd3HQRBLt/FRdVAtHzobDpwuNP5Y+3e6A/pXql0gO0+09WG9I
AtgYPnxe/320I+ga7HuPNhP2E53v8DfCIZDLhEeiGe35VHO9mnfi4LcxI7ZsE6SWEgiBO2lS1SPI
p2BFFdxH8rZ/pGFAzFLdYBpRAeFrA2zxc55Uj5Qr7oakjZDa9Ax6xy+65jbvHIwYyL3BogvDEZoV
FlneHZD5jJvYBRvRH8O8GZie6Vgi2wDnHNFi6YysJ5IlbPzN2AtpIRelhdn0funkKXdFnxzof3OL
W30AnUaSDMuDl9Lh9sEWAcWJx0/mG2B2J+6ES/Ga48busgXhzhK82hVFzwIhrAgmoGdqo1cV7gZg
dAtOnL2jRUVJyoW0WfZ5KluVvJ1f9lLEbyxPZ4CsyCpNLzb3CrB+N3zYq0sGewdyiH4+m8HVJd5a
aE8ynFZnvL705lrH59EV5axq+D1pDoMPl5h+dX23Z6yNTbGgv/kHcGuzQW18PjBQVr3JbNgiKd0p
tRqTLzy7owXr8+gRV2irCV8fRKj8hhb+sTvoYzXJGcYQA4e/Bo/tw3zgS9hQeKG4VtTKsP+SZoSj
1WW0H/ZZWhPN9OhCyIeyuW6NTWlE+CTsmR05R7c//IqSbV5wjkeqlWZmiI+dox8UDra4+UQUENfV
MXjlmpm6cWfLBQRVl1zrtlCHdZCyAMH5WuKN7QhRt4NIsC5f3lgVI1jJqX9nDwWnzda5RFd5XzSK
yEyjJsgYDRBZAqUze22HAG+MtyGZwBNxRsg1qjs4GCMcDDp+ar4P8fYO3xWqmaikoU7L598UuCp4
lj1uAPv9UloSD9G9AFk2llRmqquBJ6fvPbwHuZMLY6XNiT4wJHOfe4wOzhKqNH8XPHx/sLNHyF2A
3pZygOQLwRPsr8CmVfAIsaHkQHcHpNUlQ3x3AXUEROmTG4NZQaXNb8cnpN7tR0Ds6D51c2tYoKH/
Cmqbv//FObirOpwObWMINOjAQHzhXKvN1hEryzuIbr7Frqgr5IxQFDVAhAg+PDFuqOLCsufMb1Uj
9vEAnj/YBe4Tgw+/9Bf7cs4AFSRJ3b7braDn/v/M6Vl4Tmg5eHtE2eBVFufxTZtJHf7QbmshylWi
vya3ed99JhjNuLWHwlTUGezw7t14u6qx8cBrKDA3DhunmLPWBCa06RZf+Nvppif2wRmDHNbDOCXI
12aEK3oyfiwG6WjTICbAChpGdqSl54ifhIZRx4bMALuvzrasEO3uVLRgeizcOn0fWFBlzNtbzst9
lWfFXgbTpwCi83H0YCyWm5RI22lncquoueQsvDOZ2zs/ZnrPcOawtrWwwEvQX1RHduV/EIPazAX1
rGU3uDmAjEf38tf0O6zeJOE3XD6UNXgoTCbRGGu4fEfOqhF8qRYs4NTsrEyuDYfDpeEt0T0ljrss
qRP54WlYWd+9i8UzRIaIN/XPZt41/QerWS3Vyg8DLkmCdyn5xNSwHzBOy26Fjb3df1Povz74gYlv
sWVAaO+nN6ftMCTGq644DuBZ5zQq6ga9We8lc8O3Hg5Wul+Rdwys+chhO+zw9R9wnw2R7JodLR7w
NeDaLb/BG0kovojiiK3jT9QkMnv6qP8GddDhPgI7HGlIzX9fkjVXPxQXz5wlijjax6Yy9bQJfB6i
4tnnChpRjXt962+f3RzWsznFFl6vIL+PCOkDZ1ecSxwS8HlhiXw01y+aO6Cl0lir/QogFfWYz9Yw
yup8F54MyTp07ZoV62chG8E84Vt1a8Ab67ndOPsgMS5ODkpoveoaAwUgWgbMov8Bfi71FArp/SKD
jLm88d1rND1auHWNte0hWmIBzQLLsCbYKOpwqjHY+zha8opwH8oB36ygsf5N0Wsn0mhOGuw8MgxE
uA5575wBhn5WB0oPK+2jksRQT9fdNG9gxNOTg2YuXWV4IKSha0Vaey7PywfStOqZIaT8SU4OdqX2
mz9B+gtMiWbZ8MyV9qhuRB1fn9xteM2vOoNyBa5Ra90RS5TtPCPqeue8M/q4raoOD3Tf9l5Fnbjp
zgZNeqkfClHUIn5dgQRfr+JBsaRpdjatFih8/EOk7xvhEUz97pwTTDvtxhK0CE96TMCIUgzZwWwJ
a4IvLVgc56TXfyTw8Mu6YwequE6y+OTKN90QZLPKeNB5s9JzWDzdNodoRwGrzmfccwQH957Tyr3R
SkfsAdl2ll/5bmlr3Hoois7e4LM2oiuwqdnBQUts/rpfLK1rIjIfzAaGYvFx0lHPoF+2MASAW9PG
zlRLZt1mHv9iiieUMsiwUD8sebMbLJ6yH3xwcUzQi4zYQcjSYnW0PdqyyAmTi/1HhIjckw3/vClL
nXyf8VeEe+Cyhq9FFZEQ0AB0F2yji9dwNW/YDQonRq/wYSCKii+Y8y+gWoeKA6nImQFRO+B80nuq
TrZN0LwHyJrJ14RSnbLqlL4j7nfnzmK0bsva5Be4E1RIlNoPhzFMZoSTu2INQveSLpm8OMEDWRDR
Xl8EVpHdWM3sG6HOhOj5G+I3wrrYJjUV+GfI06d55YNRYb8JU/QLKJwhYXmW2cEhK6Kxh3hU2/3C
p/0wfaDn1dhGGxyae+kg+Iv78zW4+PoaYskVjXW580aqp+mQ5srzguzINNFyIdSDsV/dLoZwHIyj
39E1aXh2SeOy7fYRjrzHuIIqZ4kOHX2wSTjU8VxfpCej2L7Ly7GBSageumvuVWNwIl193X7RLIy8
bynzLZtpD6Yp7WWJNq4ADmSVwyZDsQEroIxHFDAJLoDIsGiK2iwxxfSeskvBz3mopvMenX0jOKYE
EMthH9i+o6BAeBy2qVkeQR/bDCi96ImhLMH0lgrO4Ke6jWjbyMGbSae01+Ez03p5LQ8rswdXIAWX
sXBcRx/V3WdXmunm6D14ldeStnumSJmtZAu9dozX8NF9oM/a3lADcrMtHmT1WbWAlmJ847j8x0AX
2XwS+zTgCoHdyGN+MNkChQj0jj7JAyMNBV4RzOSNh0sjSRrAiHZVF7sFhs/Y+823u3i3JGlCs9A1
JJIQ5lU73vbj3fCUHiYneDKzs3eM91nb21ts0yCVCQA7b42R12X/0YI3yGR5fJ33sx8gMnqjh4VZ
PhMmUNf59pnPCmQIBmia19RkrwxtDUBP1udOLRY3bvjpNtXR41tA+Zw2SyZe9HddrwvzXbyZZOM3
AA0d71w9j9ukrGOibQR3ahu2aTY00LZRN1ZTotPkGpBMq4e37rJy9NGruqg9dJ2aq/Ferh/hharz
+/eu9rIFZKXj92/wXFgDc9xfvPnoNHsuK+gfx3D3G49C6cmibYOqwe5xPiyBQ+2rfGV9Vsx1q3T0
tJsqsDXJnKxBWLb3LnrT0EOZkZ1myN6LDkkVmI9fBZUX9FuzLm8cp6HPDBNHYcBT/9tA1Q3rEATs
USHYiS3UreDtn6ddHKE6rEFI4++MgBcDL9Bb4hFeECxGJlu3RR04RNTsFWlhPDQF6DeBy67eDm+O
j3iD7CPIyB9S7QZcskGL2j9v2p0/wrvo86URci1PDw78qJcZSIk4Dw+UiQqcxWla2EOBm3qAshBK
cBjm9T3CkUen/4lZupMI8NtW3p2cncfoJla/pDVoLRCPo8K7FSyXOkCsvDWex14+kTXfU90t97Q2
FY7Fw0NKZL/RWG39/ojiooEdIPKAOIezLVWg60lW/zB96g0wFu1PX5bdfig0C6LWAtlTtpNXq+7i
gUs32dY9+UhfdhecFfkOdqPOgDU/dk+2/ma0LH8Sv4h+BvLhn0H+z3H3JLQbNQVXsuWWYS4+5JZc
hpzY7ng2uI8ezj00ii8x7kvVfwtnCegzoY7sBI/CxpWMg6eVBWhaxG6sG5xOurPVFx16UDggIhPJ
W/aY5sjMyobflLjZg1frUEBlTqtxzObQzEx8/PpU8Qcb7CpFmDVHmHP1Q6DJ/g7b0ZFgBfqn4c4t
c6mdPUsoLuD2dotmwJNBRuSZHQYziRa030ktn9VV5xdvJuhhAnwitfoI6KzC2iMux7SsDCb2JT7q
JKe3/Pao3IhZx/Iav1ZUoPjzRGBh/u2PI41Nm4InwECrABkiEt1JcBTn58jIjuPulPDHsPYwJ8TY
vZ2+CT9Oe7rNOKQ4WXrGtFm8mrYJhYFDN3pCDB/w91iUGzaL5/jXh+3ycYF9Nr6BGwuM7OUFsSqQ
n+aog4bFzTYJY14/f271LtoGhxqwwDoyHHryshft3PtfG0XP7BIzkGfbD2o5eikb/xPs4ZchtA8+
M8ZDk3GznoCfGa2yAocU1MX/uM+YygUSAOVI1GuSEAHNyNfJ1QUQ7dCgoourtVjM4IYMCYw+niN9
CMSz84X3ybwcqiYq6mmHM7Hx5xr5Rwg1bhRwEX6m1IgkPTOMw8kDXuwWaPVF1ODmAuB4PTKaZV/U
DepJjRhVyoC7ebAvBb3ssWxDdME8d0hAuFVfsAEaGtzszWTDeHSLL5MpGx1+vI6rx+pYGefoXN1D
E82YG6tZSDAK2hrZ9h92J2D1jOVkXSncSRCznGo6vXJCKVHcsjFCSI4CDhPRmOaIU/wgQmLm5nFX
kQHUDRfgG2DT1Ir1oAV9ZkiTvYptP8CQn0Lb1wUbVgY08nMoLO+DHHdNcgcz4q4MzvAUz8HkA2xx
L1shdLhsW11DNr0DC1kvChItmkpzQ0uITiw7JzSBVIY7d1du3I3fDCqtxfPybiANm6wBot10gQUR
zpdUJwiz2h3sYkDZ7mzwUzWpDbXFjPqZ78csqa6s4XZ1Ud3YgkhSgaZiku2Y2lK8k94u+nnQ0adG
8lq04o6PdDhFvN8GZSBgI7IGY5Op2d8WbYqKtHGRmKzj9Xu86g6vx1I6xyQElwAnM/J7efIBPlBo
pN90dj5CJ2fVnMxWpAFK09VmbI4+JCgJwG/zZ9+qhxLjGrX9Q8oCbEiWJPOhs0NTdHdei1l5AfEq
e4P5W9w89tzoeTbyqWo8n9kpIku7oAHJfmROP7znz/84eEjB/lnAa2rTY0xR05UvnGXkzfulxOB2
fgQEMTzmYcyz08+g24ja0KCTa3wbYLHaQriEIPo3Y76QHZ7hpbgUTBa05qNN4Y+o83P6iiHiGNg0
rNDehrC529rnjjNHJIEFRvSwol/Qcg7cX9kbv+bcNq7m0zuUfXaM2sRNttmw7hXw4k/uJX4OLu5B
v2NZnpwtCWYHKoGHhS2JIjiK156R0EgOEFCNG9HjjwyrdV+7ykz3K8qiLxPa/rzpXqkOfoGZscz5
UrB7b56FdcQK/OABXDLjvvBZKXALVokHHy4ps0oMBtKPi0Ns9YxpPB02SPmkm+xUUinHPbujiEe0
mfQyfd9a6UHaNdaIH8gacZumjG3P9KrVjDeOme5YC6s+L9+cbPdulwWhtwRpaU5u0DEtzNz/kQY3
g9bOOa4I6qAadwJr9fjnz029ui9PFSfz9hSXP2pYhhT+7uDvmXFxn0Az9yxvy/YlaL684wrT1BPL
3VoWUdB+ITAFKGHP/Iv7EgtgWApVoOUn4kAbagmFjvzJ38mez/KnLvppAdRzSm0vYAVrUAGKMaao
LaZJ0czWiiosLbk92h5dyPZ9vN+5UU/7zHz2zGLiBLIXVWapfc/FtTzj0kvXd1RgEShJeFpaC3R+
/YPdyXDF/6XtqQFiuJdaqvzm1WEz7aRIGkRb/j8mgHkrB1ByseR2EQsHc7UCYj0NUj3+Mt/a2BsW
nlh2f6Rf5k0Xfjie8nY3pBIlYH39BD4ODg1au+sY1pR/WpybsHqwkxvyQ4eyRyDsAbGh6kq9MaPF
4nLzGQ9pCwdXxADfdj38uHe6KROwinV0+zd5BG23FcziZwQrDsyCrWoWbDXcLC9MgNnRbrnnBTrz
Ns14cZnoVr1jH0ZYkPD3639i+i/MFrWj1HVELF6zicTB5knWYpldXf2czKa7869KSzKx3fwd64rp
owDOvcbQgrgO4dKhUXRxX/mzWF5AVjBcU+WDL3KAwQyGe6+AwxtkPa/jX+WkP6UbDShcqVp/cWP9
jS7L4+i2RCMDCxsCT/pARp1xzCvGeYD/mpvgWuNH8C0ug82ADEhsYXW+k1z/ehCpgdX4xT1WITsI
Y5/Gba1KxmXPtUZ2RwIvtYhIrIbYz7CjHgsDQ0/PQDFcXP9QPBl+sl3UQS77JVG4j6/q5H6YHj6c
RslOdNR2PqqAXIikKwZtglRK4RI//+0Rx6BGYg4KVi8O6W8EosIcLmoNeoPDEAcoztsx24xxmQbu
Zpm6/R9H57WsKNe17SOySgkiu+QkiBjXjmUGFRMoyNH3Nbv++up/Nt7uXkthzjHuuMq9MzkuCS4G
1Mu7j/cLzxCDpEzONkm9vU4gthzeJfBNAZfxDEessU7t8mD5OKNOX3KtYDn42xeDhcJFzYzAtwTF
q86R0kmRFPFleEyuG9qHg/vbHCza+D1mM2j/Nvs+BHwon566+Zr1eabOzHjnWbPKp8/tyBG3Un7U
1k+gBBfVXtzBe+N1GaDZ+xywkCHZ5uWvdj3rq7PEE0w8ffnf0zWSx7fdFcMJgcLf5MIHvSRkPFLn
/Iy8nMczeBNrNRPS16NIlrVHNYu9RmwHQYxxvlWJKFBjOqSGH799EzwkPHWAhzSuCNnGa157zAvJ
b1LTScw5s5M5HXDUoW/Dqbr4RDccdSVAihgTsEcjjeCpgaJBz9N4kHGfJ14Wm/yrQKaKHXENXOyN
KQy62KusrThAHjuGH3SrzhO7ZJaHg47fHNFlTGkvXQKQkDm0+RB3PMyMLdarOm54ZMgyAOgQg0zl
kIcFUwTiE+jBtmVCA+xhqENeYJxeoQruwCwzQwH4yUTR0yvMxJIiB9jFg2UfBOUCdPgDZOkEi4LK
4u00puyTcEzPyT06xx+TpW8w6R3ed/Q1SH4OPJ1xnj6PbGXnjC8HQBUxKYddz6KxfU2MnokVGrXI
D4Um4/R0BJ6xmd8YldBUgHqRfCrsqwzdZk4yavR1TwRNuB97BYtcGi1hGrg2YhLt0++ReLYpXR9c
CKSpQ02C4SVsIP5wjvogGMW/JZQ2tmsBZLOssEYgkmLP6QFyZCz2PIs9nn/Y9s66BS9Kqev4lz3J
0Lqe3s6L3/cKYYSr0BBjMYw0zWI8eJe/KhksXpNboCCSB06NNYsDCkGXaun+7UgaTHi27nPNl30I
xYC08BUh31j+cpAboiL9P34ndMuCeRM+8AICKRlSLV8CB145JMvFdfuM6HhpwmuGZljFf39flaf3
6i6bXQbG0azaE4fZw4fZ/shC2UMR3yv6rJAQXxmA9h144ZNJUzAgTfLyyQrLmFbs4nCLv+llwRfx
EaASrnfVlFVY4HsqEQcQ1oBLrLIofhG1RBdi+66maskrcGn41g8PD8Nc7XKnWGhq0R5d4BChUCBn
+CE5lTamFl0wNv7n/OWhTaxBMlhVUBCJtpeCJqD+Ob1LAjdI7wjB3lGhm8X05vfdnnfz0dbZ5yXY
zg50z+8OEDMUYXQCmCHbZwzVClz2IwaWR4VGCqazHzeAeDlZTFEvfUw967t3fwOixsIeDUmKwdOO
fbaCeWpygvkvHIyB6msTsN3/0HruXxe/lLrUySfsTSBlCMFx4cyMXtTJJM4jPKTlNBnMhaFaw3lB
vNxYCmHZOP3z4JEg5X0BcF3txxouER5PxFOqf4NgxF4J8Umogbds0yt0oSAzXt4F2LlJygNtVCVj
gofB06rHz7k+eSx7M3V9l50hhZm+nD7827Thz5GT5xBmRk7LdBT11yJrU+hJtiNUeUNI61cCPbD9
uldnO+JRF1mafB5nPAdMqFMxX8GBgvDQm0V2Mz8WP71mZTUtKlCHQcZZFuZj1LR2z6qWLFmnZ3Sf
fS2udD4ZZBY+GVh/7CksdcdqqVladH0bsp+PZZ88TEDM5EmyjyFnwP7rbqKSyQ+QjXjJ1H1E72/Y
DYiPGb8lRxprh+7NHxGxDDYEjiDg7JznCkH0lxpZiwnV6yNyWggCFrjVGyDjxhHB0vgEjY16s2o5
etqjWFBTvNJo83t0oMFbkYBt1jj35qOr2WQwOVXj/BhwnnStmAJO4XXffdYsyWrK/vExzyi0PlOd
E3NjtDS8FbZ8t6QNnYYA3pghSHui8dIt+4SaJFwgF5ScTP38tOfkC19MruXrTRWcCe6uAV0bl4cN
jSv9Fz5x8tymEioAog2jXMMKbEi8WpRhhHw6+pHjkhm+sBUafkqL7iJLkMBGO9cVAwyHxJcPxXNb
zOAv/r5FvsiXPw5bDT4Kg7tPtDbj2pPnQMiRSPTZK87H5+RkSUTPWwN+VP6LlBnqimR7SezfBDUq
kw1Xfz59xxp3imIU7vWo2wLoHiy+GIJ4my14j4pQN8hrPbrM0cwSNYHkgFWMZfbq0w4ABcyaBfXl
ESFJ+vPb2wD+kQ3dTpXkEaEsYSidCWvWhfTiDWjw3/fIWDxVpkpc7c4Z0HLygtwSVGi3GrrUzHsF
84ZM9r/At0ZAbcZq4/YwaeEh5nTt1k+ex8eWGK3H3X7F98mPqZ1grRV02G322xIIVMSKm5NW0ngX
873XrPuxdJRQ4VyKNf+OeRcOYAybXMsQoMjDCaOcfhVLn2iHXkNGCSRSuS+Ty98n1KGWjgAKjHPj
7m9koN3+Ca0dYapZ71DuuK94MnWf87jn0/7CosAjSTz+xplw1wHLUd0LSKrtK3vVj1mu2HocGCAm
G3XC8O4/OLcReujrIhFc5obriUuq4IP+ufVKil8wZ9BSQL5AWZolTe/uK3ujf2Q4se/RF/aDpY6z
l9Oks86rd4yjhAtjNAX/G//cA7dupB/UxniTTTPpuF40si+Vt8v1BUg/BLJpT2RumC+m0LhdFDPJ
0RaSU/qbrKiFjmpfxzy/9D4pKz34TJA0otgGGRfLPAvDnhmCTD+mHbx63/Q5LVYf3jarD6BeohgR
F/+PDDlD/MpostG404A2Z2BOQCH53W52Pb06OblMPPhINduYn7ZujAqMK0Y/Pu57YjYRHwOBrCm5
wOR2xfHlqK5/CDKS2mm4SkHTOGZtMlCzoV15pJVQzgqO6nwHxggF1Vw9SqxHmMN+8GY1IO+LOwOa
wP6G31CihoTLrcwwT3Bk8u/Q+ARWjoC4SoT7pHSE5Elf4w2EuZf5ZUqUm0/RU+Wnwj/0jhYF+xXz
9X929rV4A25fkx5K/83qF72D+g/dfjt/OKRjPNzi70LEpjv096ySHnvU+JxBLFqDsYDd2BCsJnui
G+iN6XRkURvxzg5D+dg+zAeACgsVUiTZ1L1U5WqU4ci/09KB1Xj/PY/N7n9DxQhsl4zZ09B7oLPj
vGaMxyWEIkFbCNiEp9/sZcQq1paGCbBGg/zI2oUEufnaoTRu+CTq8Rfe5WL/Qnktr+9u3AC7W4yI
kFjsbiiObig1UTczPHOBdBbb+c9YFyKBQ8C94uwWWtLoHK0vtq2g02CwQ6dBBcWcJlRuQ47ru7cW
4soXO6tb7lH/z7AcQy+D5ifamr/XR3qW6swa5C2HmwX0MYTHD5w5H3NgZOshwsA8lEAmYGK/c75e
hm8bHZGpJuqK1Li0sdU9UeCjNGfeT9+rmo9EnXs03E6Hp76pZk/r9E4f2f34/GtC3J0wZ+QaxLQG
rHCwLS/zFWXa/hMBZMThoc6CysoF3KehO7jZ1Y7jsF71p5VdhTfqHQ0+ShhJqlzZbDlHoDQAPvh+
0gtbpr0/E1D6FrMBD1Rri1Itxek/EBMMkCwBWsF++8i2A2Qbavqy4I3nMGJOj8YycKHvrvgjNTK8
Uqbr8vBy+IJPUZaYkFvMRMcz1pAaTxIVF4Vbn17gwMDpfs+/BeuGTWnkfPnfvMO9st8wJUjhK7uP
L8fL/0ZYzqce0iQl5s7lLHksn5pd7r5atNmE0lQhaxb95du479s1rx2Wo/wIj6xPoF7OPM5H3CDI
4avZh2Xb/6hTinIZOC6h5AAHAPMxu9oDGb4VBSS6MKE2EgyUMGGSGZyBJQIu8Xb9DbkMbu72FTU+
vk0mtR7wRRsX6yZBBMaCx9XLysPupS1bGnGNnnibxQNqtm5r6yc+fIQ4A18R7lJBwGqUkjW4PgD6
UI9iD2KbHlLRtUFwcefrRi6gMWCeYNqnF+9E1Lkvz5DYpQoxnw9jeBr9tSj54VZXxbpM8rnE8R1L
xAjWuFTsMwc3m0D/j4x1hpxwOK2JLOF3EWijAE7fznk7WF0mMrxIGXSzTorUjCROwEzY74vZaJSm
Ov0h6j3UZa2Ljh2CrAk/u/sRFfrXHQLDuMwfaOdu87crWcztoEjPgL1njY75PgepB+PhmkakXUUS
h/bFY4+F2nXy4IMXlQEZENnLxxLYAlQLUG/WK6gm5LXpww1lLPHQ0+YneJ3O29ebI/VKddkl0tDe
Y7voI9hKJLfOLekkBSp9BRv3HX3sQfZYkBX0WxBMmNVON/n+nCZ4qDQK7X5TCOuomjFaUMyxqrY/
+8OprUV6JNwPgHMIahsEN6Gc2B4AxKFvQTLreFiFM5otix1kkHHs4UAyEUjappl6IXvnHWYGtFqZ
YlfBAIuP/L9JI6PVfNkYJ9ixk7ZuDMyfbCrolZpg0deEtyy9u1k2OOKFo3mRJ4CZ3RixsHn6Gmtc
RIsru5WRygfMRygjKYJ28p4jzx4E1cvWAXd4iXevdeMYYhcXzX/vFMJeNuUci8NRN6fTtjKnM8VW
II8sIiC82aywyb0oiGJ3N32LHrwmRN5oolF4jTyuCuN9g+VCqj8yqveYkS9ayunEVXwi6X1sa3j7
ZUTCTyxjBRA+QRGFlQUXdHhm8PzLcN+YQF7Rf6edAu+/yMN4XS+EJU0fC7DSDKrkugpSjB6rj23h
vjKEk42mRzTkwqCdhem4S0LLMjGzkSMQAf6iQrzOyhnePnA/HHHmGxdYJqGv5uL3vIFvWdlwOc/D
T452cORlTEVWSibA+DLB7WitDofPxjDDRc/DavxFDjERIpqwx80z6bVuyh2QS0JFcRzgoRCeTr7c
MBxrhrVaeDjZJXr++EzgKwuQaIzmYWoG2+264b1B5AJsr+BnQQU2P/2Mr3BjbOcPgZKMjPP6vOdi
fRlzaA8yNDBMxFtP/HSESboWiuHQMzmFbfwMGPHw6Xsh1t0afJWKTfuLwXZjzNXtVgzUTeV9VadB
ahnPhYkcICs9AC7uhc79BDGZov7gj/eFsH3I+MLimHn6iIcWL4IFDIBHHmWIx61vIhnDmva0FpLL
/o1YGsnQxVwI33TRRSXgGLw49ns8ZJpLiVF5M/fLaJPdjSWBItrD5iIwG3Ty9hJFPK86YVOzJ+kw
yIwD/F4XLYwxHTEok703F159IaYYgTugqIlGydBguTiP3IgY9dX6afAps0t7qM8e/ArpzU0zWFna
TKfkh+gT9CEeVJWfxx3MmQn6wM8GcvYxSj4YXjw7I4/MOPFjQzLHI0mA2pHUA3jUT3IA2Ti/e9ss
8zyaPqcnfv/n9oHO81AvRuSsibRTdxAaRy2GruwZS8a12DM9RcKOyY8Fe0Y2RgOPSiyCSJ1oeWjQ
UiPSJiGFWYNgjtvugvaQ/9/AiujYxpflLdksMbHG9zgmmAE1XBbEDHjYUfXxkvdkzdO/jfOpzdyS
pWl/aqUCmjLm4i0kq4GNP6Nxl06iMd8gSSkB4ammxZee+8zzxgJX+Qc8CXmqsVixqfhjMi0Oh7uJ
8Ztey1E64PwCfCD29+PrhxsPyn1+woz7ktDkeHim8LCjn0OEC5prDEZ8PVs0Adnzj3PdbHbM7ElG
mERUIym+4+rkIQ08IDv+VWFyrJacXcXI8E6vTLmyqpz4sjjfCIFrUh5yLctRJtJ95KzeThqm9TiO
MYgWs6VCk3HQ9RHSt2aElxdVIGNzMH9kWAJ4Hh6WaUdPogpsshxiElSEv5bUzssiikd7mx/njQLP
ZABpiQGjc+jxIIRnSvYOeT5zCl2GluHahMB4seGOInGO2LhE+eHFBCtPUt33TIkXFxzBRj3NGygi
y5ZCrzWZ1MaRqggCPP6nTcGV+q+G9BiKrCBbeMqbxLRFRBqMDNmVRCtNjSICsn/pjExRQHAgCbYK
Lym2gTgySNPp0ThOFQqF4BDHu3u4oYyybSyk6BQqeky4BrEJsv1qJkN8ns4biXskmksRqLynNWd8
v/J40GlaUVMRJ9OXqQWIbyiQiSK+BZ3qkBuhv50fouMYo3teEkbrD5EkOwKyeVOL9jVzYgHxW+ni
r6FaFAD7bKmgzAd9+3FgjxgPK0Njjz2Us+aNJBUVz6Uz8/h9gtxJOnIqNvgJSDrw6Kqh+OEdwjyh
hz+bX/Qfn4gw1W3DpS5sjOImxUxng3n2MMqNgDkMikpZKtLvtN2yZ5/RC8b1z1DO1kToWwfTq2iy
opZFQjwED47mn3hdFC63EyDBh8MPyxr5P/yqD+uF/PEqhNdpQaoYXD9u+jzsOALe5rdLfng/9qTv
cQyrtJBuKVCxVNACet8DLr+MIMdbKE+v4y8+wJASnJpY1x6pnbdQsB3MzNC8ggwCSxhf0URMG+C4
9QbEsjSorUfiS1DwCLL/Roag2aVD64dxeKISQ0RMwpKyz3UB8+59USO3S5rQnDxrCZPui/xMijJ7
JgRZJApTVEjzI2p7NBN5XPjl6k74cW/RR5HMayYdcrzo8Xdxn4JC94jeQElTzLitfj0CaWGJBuS5
IIYLbw5RiKefLdPaoIFdglkj40NEbVMaAodiWiPK1FM2JZMOtIszInOKkg1gWuoF1nqsxjUiIv9K
ZHNnT0rzCo1/C5UMhw4UTgL30vg8VsSPMejD37kfZw3pMjQv+ACc+LZAmUHU+vU4mgxEPuszhAnv
h4rn3pEeGJSkerWHqwdSiJbj/64gunjYICCRo3nlMeJk5JQ6/2UegszEmOWjUmRvY0Q346E3Qhp5
5joSik5ca2FDhEBEY1YGksKQx+g4f4XyjAlx9fuZyt/HzOIrDlFeR4ASflbig9kL/6tuUchOauhm
3iYfcUvNHBQ1a75znh+hURALoiBDruht7yBTk/JuLgWOX8GJyv5mSxjjFHniHu/M/CE8VM3kKhJf
hIkGBsW+BVu39oZspF+zl26vPqID4I2vzT0xhry7eygiCouStze4NX+evSaIlQhJuwnIDal8fM1w
Avw9sIRCkCrQ0n5wndEZa3Q72GMUF6JRVBNxUFQIJXuWL/+D4EUKK9xXYvGWfpbOLwT/jddTqKfi
STetrCXPgan6QCUHIWjF/jDWrOvF9PB6iVlPfJwS1Shq8JiIGIEaLSmyu83f4hKfSypU3sZBThZc
hH+jJaJyrwRT+xicFIOAzXuJFdguALuIU8Di8HOF32fk9jhOfyTQ8ncF2AP5h98sZYhAIGEe9mb8
WLwWklkCviw66qahelYj86SaF5iWJsSiiCkHDgg1xXMsnpZ+36x5wE7VqbIP6HLsNcwmOkIR3HLG
tIqbdNLnJ+B/dBmfIu5vbVzCqaBtjssdn/zTphYDvxnQ2g0NG2Sj3cOzeUmHMVazdlUsGntoNnPV
0QjKBN4TefLV4sMzi3XKRpghhF1AajwTWwF2CzHDiySc3pi2XoB1sEkH5n7MdsTPIFhe7e8ZM2Sh
2nnD19aOSYrcl7mRREkbeLSGOv94BV8IK526vrll2GIWwKmOTfOGAo9D0+RoRj0RFlhZpgP3sugT
N7PAngcOzDSPOU/sJVkPvdfVAeMma4TQTYQnqNz5D96g2WgAwIR9h93lNDAfkWAutZS9OH3zUdGZ
PBI/L8lQ7YShtjdrGTJ2j9wJIuxcv0O97XuffVfyV4CMMY1GFZoeTtrbVui56CXylFhds2KBNycb
xoEBKnSP22E+SIW+CYJumfMUYCiyNKaZfkrrLbGSQVJuJfdCWycCwTOwUbFEsJO7aOb83Cbx8IMl
HEqTcRHpmKtRwq6mWChQN6GKLX1uyw/KwQf6KJ5wGGl4BffLcmN3a0RctpIqLhAKAy+tYOQY9AUP
kQOq6/wDvCU8bkqI7hB3joIi36V0jbgRdM31PEfvgGkPnlpDDdHzpOC1rQkFAyjCP4gWyxuOT9v7
VrK60/ck4Os74yLgEg8yxq/Pjv/DeXGl+REzVsbYPlagic50SPfReELG4VDgBbklwrnUn3aT4Vz5
k+n9dYdzyS1imZBdn0B52WnfVm81UMz74fa2brktr8ptjQiTUebmADLpWacHg0Mvuh0flkLpi4Cj
7F5wCZqQL2LIKhs+8MnnMwp8Erbk7nDdyWvobpddRSgEkAwE5323zlSU8eyfk1c4miKs8hSuDqIy
Ll4uLJMlV/BrNzjBAPHRPtGgCaU3xATaObQqD1Ntgbkf4HYRdu1w+QMNx4SS8pRRqe0PHdYQEAjn
Hb2J1ywDGl6I+cQlAa93BCwfkS1kVDNpSbMdaKjADUetwd7u3Pxe0sdOt7/5Cg6QG1LJcPQyFguu
wrBkGtA51YXv+eKUYFf9BMFJSFcw01rjEuTMy2IyxNDGp2wvqyJ8Ztf0m90P5/CTkhmtcv0/rcbt
osf2jSR/1e4/rPHEpEZDV/pDkYzMGo1asri5tWKwjhaZNmnX553ml0gPhSEHqA8tfW8ymgriQKLN
4+OWaYM/YTcIqbImFa7NulkZD1btqo4U1Jkv9/zHXTygXbQn2nopYnRb68mEOH37Z/J2sSH14SoG
aMbsj6gQqGkhQfoKHhV+iT4k+9nWSSenGU3fo28UiiQ9rpD0AyClIIjdvgCNLaLniqVA+QNQQ2nd
Bwxpk9yvyatZfVcsHY3VxyYElwtU0h6q6Z3neVIN3EdjISmSoJDjsu8XC+XtPBCMP2kPrNcAvoPs
JpsSXim2H72/yBUb+b30x+FV/bz25fEq3uWBYT33A1YRHRxP7atGDQRM4+mSjYKNq0PWCoeIpoz7
bkb22x3VD+YQJbw+PWlHcBUT0xwlY2WDN+UIkW4sF6shgbzaBpCEiAJiBzhxi6xTjNGuArM4YqsJ
Vd28H790RfiV1yWbFiig3EGwvr/+TyPAnYJ59glTQ6YI8LOxwKTOiTa5DM1b+hzDsixrxP8VzkW+
V9TBnCPzc4I8jFPko1tqYYHPgUq+dqioyPAY2V2SR8+LXbBinZEaUA7Or8i/yIU0mNxRbgidsYry
61C7fC3+D2yIXwgK4Y1IBYt1BgSK7e9uozxHeo1uA6IuzjjZVjgKqKNINF/z39Z3Rc84vxac8WEI
0gdj9kubZRU8mK5vwQ1+TrUHPBYBQnr6OamwezsdIyEjB/+kZisEIVOb83VQ0Pc0m+MsfO5/wau0
KFYmXMEYAPaDunMtze/ug5Ag2CohzK1JMgChbzgLEJgREcHdxisO6Tx+z69szDyjccslI9hhIX8G
ncMXQvJXMOItukNlf7JvPOTUmbWoKJGAHTEUaSPrWVO85A62o5CVBkauIkSUrjS8Rn4u+wMKRSYa
3xaRH33amuWYqN0h4qwOe9kP6PI80Ut7lOTcyz8HeRtVbSNSWnVzsKXb4Rl0W7xV6D54NBMZ4kMf
60jleZM5uR4J178i7Z78zXySvDanvu5X1OFAtCDMAlyg4hZBNL6fEXURG48WLbcNNhliCGn11qz+
Kt/+dCyB0qqY4Jh4iuYfr8OqfLwc5fUX18vkE9BxY3eF9cCqHOiJ4io3C3BbAfOrjJobExYRbRdg
z1i8izt8IV6TXTwRTMCnLqQ6Sx3lPwyFJ79gzyGvMJLLWPiwvA13CrpYq5ogMNysbh4EkEUe221a
kT+AkBTxzhg5BevadXWnriHqnRqEBk8u25fH0Pibdut8PIq5SsHWDd6luztYozw9S5ZY3pB1gX9Q
+emLuVVaAnXCkwIyILWzIHPRxTDM9KImbc/Wh5MelN8mMIIld/1CORjAS29WfJxqYXI7dOIDxYiA
xJlnCsKgCgl9WJFreNLQJt9SqCUf3AlzHaW2m5NwGPEtIQKIfsHG1ZxP+sRSiM+357QTzk2HlnRa
egxCNVoqxv97hfhD/sit4v6iJWf0S906bXdAXwPU2DyTOC2gvKlvp0SoReP4tFBteCI0pSFoXgvR
S3ICJ6IYASDRoh8yfSYDTGNUEl3jqnKEvePtIxQv7tYgajM5ksBeWBJXH/SVuU1o9gL3ZTC0lbv3
+UGiqZPbGPIJZXKPE65O2zl4/QHfMMbbbgIsTxkIPs5LSPMgx0fUYlsRoPWAqmbrs+svlRBNA8tS
R+5Rh+IhVXZ8Y07rjET06KjvoZk3huvkyQ9Bis6p23f7hjO5FH81t+tEXzySGyK7nMbrxj7freFW
diCrPmifCCltLSoplo377Y3Ll3lhmcpNWkOupc3JjQ9HunjXGAvO11QdWGaWAZhN1qYPBysWexre
6SL7OKolAHPNrhuzAX+pmUtEkswDZTewXguq5/PfLwDuIn7K8U8NVBjwnscz9VPGKipQiKCXiwBm
GHPGFHydfLX4uQZbBoUOnWsx0QDGmtmG9nLK9QSVK1/sshOpEZcjfBJSfQ5ecia1t3ePgMYEMYPQ
BX/LpnQAJm5DE01wycOr8DmPwo6cndYdIgbqkCmjCv7NMHbYQ+ZGxgzKZ5zhDNsTpkY2KMzUa/am
CgdshkzQloQ+CPRuOsfTB2ThxctbOPgrfERoWPD4Wq3zloQYwhyDDY3w0/tWjFroLqYXF0jijda3
Rz1vRVNiHT/W91Rw8Y/Z0PnBwo/wgZLEB6voDdImGZKUgEp7wzovNIU9yGFk3z1xaMh2F7RTsuPT
L8LGKzM1aZSIZR9bEj7BXNlTQWP6s/qvO7Z/incTLphLgMcOjwdsFhsF/4+lpBedkLEGQizYjsus
k3hThX5wyDKI6YItCiVDzPJPlLJQ/IlnGP7xAJleYUUo0e+eJ83qazP+Y/jSbAwjZOsISSpkWib+
kc0UTayKGgTpEnoGLlmm84iHjDEDuwNfISDOJ9HFUesMpiT/BzoyYQR/6zxsEmwwPlshGPf7yH7N
yYUlbqYoZnVQTz/4O7Q5t0AcQfMe7ZWcn5JmzBtHT4vJay3LOKZV/2ZubzF+7sJ+ZOkPUzJr82tG
gyAiy5sHYQdNgzloMZijyUNmiasyUnbdGG4VD389vjofDgRBBuc2Swv/2aDYJGrGfsfl5OFvEqJa
kHkzRAdMtyQ3CXHmFp5u/J3nX4s/WAuuvb+7pKj3cRu5Qx4pysk5ZbHmJwiuhIFV2xbrK0qAII8J
azB9LGQlxA/5QYAPPKZkQQV6YXIx3tCLA3B6V0bUZqeE4EcEKuM4FfVHInEJ3umg+ZcjYjcAOY3w
KcrU+I4QBRDU2CcQMr0CCaONMQWFihS3B8ouu0y9rXHJ3qGUYQhClv4yNuHFfqNNfIogrTVIAXuw
1ewp7kbU/1q3c6KP+r/DxuZ4oJ+KcVAMce9jmZF8Ie0Qav3QPBYOotXn+JG8aa9yAaiuf4+HKS9/
I/t1bBHdIwoETdpdjyzgDcYH7B9vrClK+KtgLPOj+OPonCrzg9UPfd6SBzj64tB+AbAL6EBKP7Tn
lNRjmNpSInP0j7GJ450oQPZGqE18tDf07ei2hl9HYBpGwSqBD+CY9nn3JByeGmbfl0f86mpgaV55
FLmwyhRf9QiD4de6ci42J4lDcoAl/Lrop2HPeex4jAdWuRRxUc99kWHk2aGWw1Z6JI1sxQyGYYHB
DE7ybBXCWSrDh99S4QbSmATsYedgOjELRjAo2VDZIcnxyUMQp8q+ggQAK9fMWPHKPVFTieSRuEqF
WxezC4HX7BSQB+/GkYWqg1sVeSB/J/8jFdb6jH/WvZYm8PALWQN6uPk14TwH8Vo+j8JzY8hvu8hN
icZQLCq7Dzcl1oCAQQ8gIObjQQ4qRJrqvAUcaGZVRlgEYw/kvLZmTIuxpExZWBAOCo8holgLVzae
DxAoAKM+bznDsshwQGOANnpI/nsOM8WMHD9g/w9XG6YY4VIB/lusRtxwrMXIfHefYPT3TLUDcj4E
PT/oGarYC3ZZVhHhnEZ6ErRbwGy4Ro17XY/SF8AjQgZYT97YOLiim8TxAo1B7RwP/RC9ORZLF7CT
PmT2b3NDEMcW87v3OFbzHA5VpGgN5s3s5XwJKft4kHb7nj0RisqveZ5f3WU1U1DbIADYnw5EyM3+
yIoMSaLjdjhbIo6hiIcBo21Q+5KNYpRcDDQvDAmkL2E2lby0v4Fg3ITsGfU4H/fCL1GEsP366WZL
tL0OeLrsjkUe/WvprHnZGSvGctrfKzOEhj0cyMCiiOJrdHuFKTFDY1lbc7/QunYoIxKMhOBlnLsc
LWe+iHwnjmR0EXxH/aXwz10W+pi4fhaqHnHdaAIcaXb3ZBcbzgymY4lnP6yy7k+8daimyATTSZbE
zE2xK78gblQsabhMGeRpVp+VywKNrQyYejGWW+EOv4zJiyCURjQ02zwNMoGHo1BE91zRpj2cDZFT
w2Wb8OZc0CQQDYa/Tuh7CHiZw66bSHAWLWfSN1aIOiWgDD1EhnflP+RLGTupGuY9PTtDZLhYPbU5
kj3vRlKPixYy0xef3YudDg/J9Lwbvc1R3DvoEapQkOPKuYg+W3PIESyCggfAW3jEoTcobH3yo/aX
SJnBdl52RUhTx9TSmPc9Pjaj8CQ89Sh13Fsg380BrDe515yx0wcbHu8gMrQiOmPMxkVDgx5JBdxt
fRRbuS2h4mQJdNjADShOH/iP1XC+ZcMdM26AItOlyJt/QBif3oS6qJiKcs3WqkgJ+S77tiaCTPSk
mH5nSnDlDJhteLgYCVBp4ub2Xxiq2rHUM5nsnynqMbT/RMUASvkKu3Fh3ybn+LooATOKRG6N6/5J
CEeZbEBOVSI0de+zUJmwOXKsxQOKd8jVg/Lf/s10RDWDMWx3FclYChogtSqCbDW/x4cDMIcHEY14
h69OKHhzIByikK6Ll+3hHnD4HETuIz6YyZCIb/BKxrRFyd/IH/mAJIlg/mJZZICloFX5H9tCUPma
W1BvkYf9kMkDHX3Pu/sIO7i97TyqTvwHAyuaYrICbtHdH556YcbtBDVAQLf9P8A5rfmMWvQnJAek
JYGSIN+IP0CAzjueCqM3tGgKJPekdrnAkxxknNPKffzsN/op7ADBa0oHTViN4fA6s46+BHwf+GAH
kzd4Mf04Di25MGZJHRXeyC22DNwhAZqsNR+7pknvN2HtmxIsmdB2Rx8phVgWhUYvj5iDSCb9BVjN
Km3UQvGTSoFN2g+0hEoeqwvJRyfgREm/gIOsc+l9r4yVPzyGCAKkFCgGxOP98WXq+PA53UnvKhfg
YNW0zjYLwk7IhFHU9YfeL8BuZiEuSEhBDLTAbuQxtBJVyEbDPHRFuDQydJTcGFUEyspX2lFi1Lob
QHr0WfydG1Tw5ynaeKSYjAsufw9KW49wu9XZHHEiAVM25Gqjh+fWw8tmLPLZCBzcCTsq1UcrbBXy
9glmO0Omy8PLnXoDdiRvEp5M6AQ5xqmK4rt4d2gyIfaseoqUxn1PVvB/LtKiVyLr+DXqxZeR6MBd
0Jk/qGhKG1SrYQlVyBks4SDcL/rGcjLwrowI4KM6fxNwKVWtAx9Aa0VvBbJiBrjfrBcUyB7o8grq
ysgexFUvmhmY47cMAAV4vt3Tmfm6EpGZl/ED0fiWR4AgzLODoL/Hpi4tqQsiBA7hgIZLiiGXtUI4
4yzGetAgVhtPN1bnG7vzSgGmvDtgJby0byZC4tboe5sIvK4giVidM8s2BN00i9ZBR/859IKRI1UC
fP0FoNljbd+Y5FDCiXzYa57HfPxfkMa/Q4qEyfi5maqH75rTTSWXA5Sv4Bd3rN9Sn8A2CSQEFgq7
U8BoK4GlkTiIdPWXyCq9IzjBueKoIP5YTvl3Tm81VJ5KNKvgjVpXc0WyA8vL9ASQ8Idqm8ECl0g7
VW2VSL6c7CpSxudQl5t16dLvM9NAGuZ5BsEMcyoqJniAJv0adyeqbxIEeq62QC7rXlc1+RPr1sQf
x/vALkEdy8ZSbN35Jm8+WZ6Gq00dtvNeX9ZX75tpBL2jV7/CUKkA8z8GE+EPXcsul5ByZJqkuoqW
qytdv1RiGoSJEyrroDUiJoGHGEfLBAX2FvqPqFpTRlEecojZ/ss9nht+S0A6b8sKD4QQbdCBgXCj
YRWOkT42HN6TGic7XAzsddTF7a7AR/YMBmQXL9oFYqFucd/uId/JCBzNVEcJ+rYqgIvjx7pMWW4Q
vvIVJs8xbQUhS/NqSCxJn23QrShqfO6+4XV8J3cuZrYgeROBq2IsNwaXYGVj/jdE7uDh5/EPXrgO
ywlnGFMYQsYPcd/+so3bo4LOG5lbj9S1gSWBjLxcEFqk4dBNAGZ5oPiNv7GV+GyB06ypjzhg2vHD
xn5PEKOb5AQIao4REJMp4TZcW7OLeY5zH+oM9spQHZ25DV3LF8uWmOmUU0vSKI4cJEmKuOXJmxUe
hL596JKWrRtTitWP++4zalG8nIR/RQWR7EiwIVYl0ScscFgxhA8PmtLrQDv9/qRiND28w9FEp18D
DQPds/9YOrMm1ZFkCf8izNiXV6VSu4SEQAsvGAWIfd/59f3Fmbljd7p7+lQVJWXG4uHugRvlqNyT
LqxHBKWZpRxWw0ElOH7BX767b/MabPUj/sJLx48H4REvf23dRvIY+4ilZw5uUF6zkGO51RvWw22G
P38AQ4Rlm1gASSJBhdNA2Hffg3GzaB0TBOs2f4C0WUdHpjtrJv+QEfJdiujBvb5Q7PIkWP4GYf28
8T/QJFknTqtco/T2r2hKRQH+G138mdsdz8iur+i3quO1StNtAWS31ha1M4tyz2OGKRvwFrPjPPcs
yhIY9G7ume+vE1Zv7jgJOFWoCyP/7pip/RU/FjpgNyMjhnRjICq4E45Ann16vIIr4jci5upLKbNK
Slmjn7GVvs1Y6OKIce4d38kWUe1I8d+PJLrxZHna0qa2/X4k+veOHeCdyraljwPAbMjvh9ffsGHf
i0VP7eYNKst8z6rGi0aZjLi+Y+O+KwIhgHqLOQ9UdAw41DW5Ex32YnWDkowf+QSkbDt1NCBd+5st
0VvDEvmDCb46/wnN+D18bo32eOvuHOR6I1xX6mA192DjE/FY1UcDKTGWNM8JXZsfrDpHdEWAtPLn
wVz67oHQ6F4c0sPZpc+OG/Ovu7UEHeg6usM7HXaHvEuAysvqtMJ6Az2kebbih3MMNxXzYQvBKbGd
qIlIAvK+gtdRMoqgsUxfrDTqUgvUQ5p2gOEfCwVr4qQQz7AGxQAXu+VZKNgcqtBXyFeth6wUpVK5
o2Vgqv+zzlEf70YKLGy39YBtscwo2SOk+gkrqbP7fM0viKXXvOPdl49w2XIBC3GE/Vm9rVqKsvLr
YqLGBEPn7L/EaAohIyMKCie4OuYdSoBzYa77jbEEoAnC7ND4iYvf8V/p1062/oB8fiOPsh0YOBJj
I27WFu7IY85fUXFtwiMe+0BncDswoVPIotRvoxYEPr47uxk8ZMYZEiCcLsXbAtGnRYOLjgE+NGxk
B3/bIUpKKuhjxuzr4GY3u4Zzd+Kti6Mpljx+HfkCEn2K73e1dvZ+C0B37X/nDQs3QYtYXHOESn9y
l8cUXLVusndHFoq/5phzHcujSBTvTsfs2hlqnBW1ZH6QvohcxcAUOA5YFF1M2z6NhzhNyEoFOqKr
7vvrvD7HuJzWdE0gH+Bw90CwgSgRhI3iEHBvKR9tB8nii5/MvgmUPePEoIpLMUu0Ub7SKL+prgDV
49loM61f4YWc1ka+P6vb3zl4Y73uwUxkkLJhW0RveewQgTremgJk/KQQAF9V1Ylm+en0mQrKOl+M
8MAhkZIwS2JKwxOlJUNRCoDCwedL3A60IyIYZqzUdfFt8glxTUXqg48iCeUfu0ZMm4RS0oadH9Tj
0cCCLMCrb+Pxh5RuTs8NSySAi4QGB1jCPOJUXfclG/HTjg08BgbiWSGIHaLIFnA+Sx2ENtNEnrAL
oVoTZ7ynj2KBFvPGvjkiDddhgWs6pp4Jxk0jsaaGFh/80BlloDtrqqjGMrlDtkBbAw3D/TCFPzvU
IViRxT98psY/d483fOffJB1CfbVz2eGOPIr+RNTDeCs7X/0AjE2uFKA3i69Va5oQAfeztzc7IToW
RvoWeHYySw8RxUYiPjtPp2e0qyvVtQxRWGPyzZMOxUVzzixBC2OpBzENsA3hddGv1tyNBIOvBLkM
xlRmK+DhMC7D1234se9pO2/6D1yUXCY7TNauzhuH0zvrwKRXRFzAZA9z9BkSmeOwn+OM43BRAdQe
Nle0kX0BZV+jC+aQQvSV2XIHPsWHrnCGdp/3bG8mZGxcE1ktBIiJpvFg1zEl5+UJ5E09iRMhFo7x
ydpO75iayyNjYIc9HO6pcTPq063zE8MHJjM1uLcDfJVOizQ/E1/IPWitJszJBmUHIe/aCJ8hNDMM
MPi16XXBABAcZJsTg5XsDS1oj8/RFRyKvLY85o1xA8OoBMbQv8NDSXVZZliCe+8cZaXZhOKTHUds
LE32FF3DSzorqXEF22wYp3GvWFccPJDXmAcKhYlnVp3C2WgPQme9va79jN5Mwmz81xDilG9EffOH
kV/FtA82lN+kLRCy9ga3zBv+zZcRPqyK4TneKqrTxhkST0Bz9sfNvqbUH2zDWb4QZ3Ssp93OXmN2
FxEDOZCEKsZG1mtr1k/M28/YJe8X/fyaNv+O4POIkwAEBmnTOzut4SHYqclGjJkR60OUWRsbMxc5
n+ijjkz0iMZiZ4Q5uQ/gxrh/QCUG/AoABBDZi+nbMUhludqFNvJGjwjyjEHc3dgUHUgNoJu0BxPk
3RY7k0CGi9/0OjzCRhLFE2ICM3zbvJErbBRjiVrghfkfKCZ/emZ34WI7Z0ZDmhBLioFs9gDMkrj+
zvo29ntxch4ymqfPQTmuO8XD3bMdtGXWq9MCdZx1Z36EoMJMYYPg4fCxGebKzcToGrTrL7IXqxKH
CZv2iCP7x9Fyd8u2qm30oZSCC4A+a8OiittsNat7fa85etTYWoBVD9UqIzi0+ZuShENZhHDcRWnn
Nkf3HIZpfDTbFLwz3hyqehlz1sDNPuRHzjjy6OW9aiDvJA4jVzy5D5aKbwJpYUxaUPI3hgRZn6o0
7tDSItb/JzFFu2S8pndWD/SLh8YIx99QLa3jjT/AkGprelJMDKQWQaxoJnjJYbH6Cy/2YbI3evwn
AWhucOJuRn5zPs6BEdrH2IbiHvm1OtnGqYAKbb4KF0WOLTzsN+wSPji7M8bkaItxFosi6zggvaz1
qE+HCq/MOQOQlWuT7j5jPAiKiWstB4NfTbwzra99cBlzrv1dvHObSW14/0k+II4eXmiJaUOE+qS6
WFLHa2m1vz3lDxzUnkzFxlxmoGtw2vYIViX3ac0o/MSikYHaPcwvKOPd/tattrvfmeednqG/Uqe/
Y0+DBVY/wiFUyDeJA/7ryf+REJvCw9P9vw42gb/kW9D3GriSMEsXajEmVHu3l3QSCIVxzQt6ozX8
LUaZ+ECo7aTNmAG/EvXAKp42UjZ08G2AzvRmAmo6jHq6REgGAAaa6wqHC5/+B24wBB+qBu485GSR
UI7vuIiRuiQAbK2HYp2BhYsbVghv+2J9NVbE4T9RPEr6RijjraZB8MN7AGHi9WFASNxOAW3Pfw8L
RM/AtMO/2m1OYS/9DaG8YDREt/D2W/EGRsRElI0vs4faApaRwliBEqkJIm90UojQGFt0+Rj3vO7/
wJVgBaoT1tVEIOoGzKbSHfSUn73rmv0YHR3n8O3c/97+Y/pAkSnsDxYXISdhmAxzjWXgd+pqg+qS
ASC2RFtCyj+g1rrmF4XDU8uGjxkBQF3mNVa3XC3M/BBuSLcNLmRtVSvCcZg6GAv3MY2dNbnpXQ5c
W+yDm/PwRVL+C+F3G3eoNtTgP2ryF7vJ6AgIYBfvgbmW7musA6w5ZjF+3qdTfNi75NjElqrPyO4D
iMZcDbNfnGgQlv4jhEKEE/ky0wObsRZn+VtRVWnqBz64jWsjqrZM2BHLPTY3Av1htGDiEwo1YUup
iym1rknB+8d8B+Hbmk0qYhTFOlTzADQgF+sBcPUCMIU4U5NZrLhpcaBI+Fvm6AP7EW38mrehqiJT
QM7GkfJmwYBrU1g++aBwLhFHM0OkQhhYfQjWLtUFb4zHueWJ4qAKzx2VOm/R28Ei1Q8CH5PdEcXW
mymWs/P5SXBuoGXgALgfyhgK0glWWfXxN8DWvVXuprVgz53FzYLZN/6qNmtLzf5CfOylZOHcYG1Q
G7Yj3ywaxdHIBhzem+1xtiP9SuavOTueUWTEFemqQlHFZlM/tNgGNw3ZOGVmp31MscFGqLWZZGJ/
TCXBeHk6O2JBencHdrndjhDpMG4WXwLE6bJ+8sRbu9mTN+oP8S57oElGtAoFCnROb2Hciz3/wGy1
DCRxeStkiZf2ABZmD8OrgBkAn0Z1BxMyuHAwRiyKHSbQ4hNjBKvO6GWsZiy2ZH1o9XaWbKkUrIkP
z0k8YE3DWNDQ+RrBqxFwgEpWSJOudkwgRc5MbesWKGNFRFZkfgVKb8DkuSmqyQoOQOIoFviyUHSg
x2Rtl97CKhWQA4PtlBpoHiEuIWL6zsOqoYIiBCjff5gFgztEMQdv5mOtubWSCxbJkMGShrCHGO+W
M6eMJilrmSg/FKNGln9PbpN00rf4TagqqXNx7GPHzMkbxOzVQvwuH2qnJ+LFhtzvY4APghD+VRU8
Wa3yYDSWJbgxKiKNmTyip21XXCQYu3x43psAUpPmV7yyn8FJE+Es7A3/ZxWsbzWTi52yFbFaskdz
ia0MehaMnVMfyTDZmINqHbeMYWSkBh3ox/zgF6OFBNgbkQY62PZuzhYkDGgSF2rQn7EEB3h4b5hw
vL/lCd+/8SHvmuwmH+jRjFHIL7JHbMXwjiv2mbgfwA/+HRbdBtz4eDS6IsXGtszd4nHWtnQwUAhk
ziFbJOO7hRpHgJYguDfMPFjHKEcW8O6DvLc3FvHeXi0CGyVYJKKtHyKW5hA2uZ7fyfpDtrFM+Bte
C48w9eZa293AYJHxC6ThPmTA2NjbL9G+mdJiMFLHB+DEcOaZL+Hufo3TimMie7I6KoXlzqYs/v49
RDrJkjYkhGj0mRvqFEUUf+VA9dgz7QjWllLSwd/3Pipo2LymkuEYRYn/C2VMuLOwF2GA0kZ7bj+n
NxbnYQHAHgeV0rZ/0eDBcHVlZ2/iVEdOOwvnTKdlhMVh/NZvpHK3ETCIjwcKw4T3xkiRmy25wB9z
CkTh85r5pZl0tERYSHOeeCk7O7gFs4oZBreUPX7z4/hrXuMGrnDvoUnlVtfTMCwom4yEHb5ec8uK
UKobzzEzwL22VxSs404cdgnevDmYAzMawp4HD68xH2TcnD0Vtle3M180mi1jGYZhW1sNa+qLMZHB
/5qmJ4K7s0nSo5lCiJT2+Hq1k17MEbyF1b1uJDPlVOTS6s322Gi7asMHmJmbdMQ4haG4/vjkrs5o
1VPbGEKZJKbG6EFjAViE1oDlDIy4uLZfdoGQ5hIKfoxeZandcblGp+6mgxJzCTv1NF19g9XgDHNw
Adbr8qQ7Wydlmx0P9OIxKXhDKQGcitfuQsPPvw8fyC32YLTvtD9woEAB+Ebb/QTBgAkO+XS9d+px
YQmHK8K6zIFgbzzHOupAmWHLR42S3LoWLfswj7tjO8/ZwDtH5smqXnbOLWsWHXDiVzVTViETU/c1
I9YcHY9nt3xDkyDxHXxclF4wduBnoF0/4h/37METvfu0KuQoSEnYZjPffhlFmOEKBT20crwPIroO
+PI/Oe7VJer2qUGgOqUVdWWSLOsQlJE+A5VhgR3WNd74lCM0eUUHGKOfsPT4DIR5M2Em0NmS4VAQ
jp+ItezlgLK5Ok3qf0xLSc9lxallV/yC6a95kR72tyIrXGPGIwM0RKyYAYymNq5NdxQFGGSOA4A7
wz2rkf3gulAvpF3ME2iI9Vq0+K8aK+gboec8b3YlHqvMEcyv7UAe5/FAIfhVgTdBd9lXKFVJLwl0
JX4boTAf5z1j+Iymb128rOypsnXarxtVaiaDYOkzzVWJ6Wd1ojlnVHnSbHWOfDz2iJmMrbhavI/X
BBuNWVTtST4SLOAk8yunkCOZTm3YwemnjPoHHTOt8H0UCUHi120fOWfItblwIRICxYTF1CxDje9p
9bU7w7Nsl6N6SfdxT22so3dFKHjL+ouGtwX+2v2xkF5PJmmKUuDtTphDU6wLAAnTalQzOS/+10N2
7ICFp/uHci74t32NCX0or4UcxDVDJmqWbFCn/c8iRRmQwTjxQpAkk0oLIbHsmZfdnKy3NPzsVDwJ
HoQ28FHPqzZeKnFNRz27VBHriRxALJbBsnkOeMictPi6ZxAd/uli3cjhGpvLvvLD2dSXqsfkQKTO
QfOGCIS5EZG9SZ7ZHRMkJNGV86Eh8lNk3HSmIKoNnVKUNgEVowSbEhTVxQHQ2bPuTBd4UsZ0h/yv
hEijZCMirhgkNpw7wCVx2A58h5P+HqK1Remc3lbwcR3ku9THMPEiVLyghDDL/JCFjgibfVPyo1OZ
jpQ/oD8yi5g6FScM2jLpk9S5JAVCT71h8EoC2JqK5ajcOB4WRRpzVa6gLBTFB80B1+1MPATujsOy
hATSkjBWDmGysTtLdj+7oM+vVSqbQ/HjeTvJkvRC/B5S+hE+3gjm+qq9CPSNabcowlgJNG3sFEmU
BcJ4wXgevwwu59C2Y9aA3pT3b9Hp2m7GP9YIGC5/UPPlBhJqxZX0W6QABi4z3rMkILgS/9/2SkYF
WchL9OMOd4UdGSxBZ9N1x0wSAKkWJun2Pr7B6mXG2rgYy4rPPlHk3Xdsa5T2TnKlfGApdspuGosK
bTtGo0wSEKVuYP9uajF65DhOj1vcqJ0omStKySNkAVAj3ryipvIwgEM8y2yMmZ9Mh23Y7fDZvHv+
ZLfaC+kzW014RJyiZfZO4EEcFAcbkXfvw//s+E1eKrHxzVFL/KLYRhS7HJsk4coScpPDBLPtJMWo
EJk+BV1u510gpGRbgJiTGqmcWP9HeVXxwtliFDsIVdhxV/Txyv17DhlVQd7atehKJZdS3o4w/oNy
NP5Y3a8E2JbxKvGIIDqw7dDtCU8UDwLUhiJW5BGfDMoT/O7YjjT0qpPtZFgVhC2LcZklJ7Cq4LCh
hVnWNxaHRmBEh56QqMNExGgv2jxNCh012kFUgYQV25REc/bSOhviXcr9nYnVQKl4UIzmPPLWlUXb
PmKdvWIXUdufRIROihkONLa7LQQh7tpbT11jtJoFC4m27D/2UCsoci8uEQlblCgCh6SxjX1bcGM0
Pez8q9jgjAuNeSBEbLAMh3CuiW1Fk+dQNENZbr4lHm9oNKceFcnWxFAv5YjDC4TG/4txmK9HbUz3
asQGtgsVsFiJjT2doT2j1iGK1XPHMZfcf3QInN8mnr878kxmFtc5r7YLeadp9ezOqm4ylY+0HdvN
FnNXK86Dk2OMjvboCr5GqfBiXkO/uZ9AadSDm88iNwxR62qxyQ7+AA0gB4XlZouDv7r9jRgwxP+U
4yd6V00lTr2uomCrVpd8tYoD48jd58KznNUYuXe+6cxctSKYkprF5uYE4I/j6OwmDtpRzRbuPNDR
cxyVdYu16LAZkYH7vVGXvcVyj79jENwhTZCObZKeay+0gcVNZAQBPZEik9F08C77Dh2Ta1yOxin/
eEx/THdVm+OpERHsm8wx5qAI9/G81IBEI8bKFkUxPN4BB7tO0VhdeNOEJiyuDaVLSHO2a+8nNbVa
0fSOY3e099hzrAkDxEz8ybGEaKS4PfAexTCD2D+wWqs2/RnC+gU7krdrPu0oIC9ROzz29pdi8Wk0
R0txPEApz45sHBNoHGd/HAWNd90GW2Ay8fyHYZwxfI2np/E1otAsIOkm/BwgXRaKpthuGTMQYaIU
mnOCwYktxaylq+PCU08XvBzKALDAiVMxvKHWM5YZNx3121tPZ950P7L2vhSwRDICqRUCiFmhnyXX
/JcKj6ZHjJNWjXdFD0su0x69jkPsK8K3Hu52xpTdYZg2Ea6ffPsa7R6hK4JHwozlGMvuxl+5xA9E
VJ1hJp+dyxxCMTSKDpUDdgy/PY3s219SSITgu2F4H00hX/h+E6dbf8c0GhlY0E+7EhQij6rP6eAX
+eYJkEMYi0cBi8ehK5dNgCwsOKhM3qp4Vxg39Glf11RLOTEyiih9b4Ra2JKmCHzmFEzk5jZZk4Pr
gDiY4XRK7ZZlplOBFd/HpGCmx1gEji8MSlpSFIpRBRWBicqWOZ98UP7BpATesbueved4jlydpayE
Z6Vyt4i07BH6DD8FNCXqKv7ztX04aiAIFCBekzphVswZiPEU0sn8GXjkCfkJvJOvoIYJaC9YMxTt
JZQ6ThizMTCmD3sZ0tx+c5ODjdOFxw22lFYQZzENoprvBp0R9Em8iHcdRjy07ZxI+HtwHY203aQO
Zlzagf8Bc8LHPUPxLiYzn18BcxM6kRuHJSGyUZNB5PdpYij+y/xaQMs6gqux/EEf9fBs+EAfZlIR
+TiSrJT5PDmViMtCx6zkvYdFxm0yk16QcFBSKu7ESWkrP6PAjuhbuiwnpQoTt57dpHLotP1l/06l
YCpsektuLZ2j1JkFlqlUYL5yzkRK+ZiIpGi3dQhOGzIAypx//SCUZ59aS3mM5nEA6U1yJAK7Ac18
2Y6q5Jkny0aJJL2qHm2jWqJC4+BKabpbVfQ4RC0VXV16mJzkN4++7kRVX24m0apilMh5pfw3Oy6Z
R37fp4EYo89Od5fMgoQtSRss0lR3KE+m4sgGOiaWjQwLvk5jusPm3RFCHWQ7wRRPrNgkHjwdB77o
b/WrIs1hkASuB+MNSxMUG+8PGeQKL1oP786BTT/eJSKQ8AjQfVagIk8sPe95ku5IBrjtssxPi6sO
9/luTOWun42/6c6tmW/UdbukkT5J/ZhcGM8/ilU2Q6WOyqOSg8cD3WDUQ2HXVEW4zbJwMyY4UJyy
up63hDlVgzquQzz4TEC359T9yB28XsX2FwPyTnDJ9HVhlAShiLMtGc3il/n3acUzBhKGpptNaQ/S
lDS8qNmaFj997DXWBuzckJOeMK6r/71TTID7X+vCFAgSCBt1mmrnrHcm2aS2NkbxNoAJofCdNqtU
5lT8Fz8yYvUkCA8/duLp05wKnD9DdwidKMbTkAqH98jmPJaVYZ8iNsHw5aDUxdmvpGWgPRmKV5KG
VNPuu2XbomWn8zBM/hxSSw78lGvJINB8oIAPkCuDh8k68ZQTWZ1pkr6AkYrynWb6Q63J7MuBBpb4
KNGXa/5Ki1P0+D4XvNCg8B2CDsylF62whkKITsncW04EroY4nBP4NvFRU6+T1C/4p6RfP4FE6Rcv
CGwfC7MlP2OzUzIY/3upnh8CcW9VUfSIOlaTdhinWepyYwux4UYMa/P3ZxOKyByE70eNhb2JMelK
iBdxqNRkxvOCvkP8GVlzheMUEWLIC2chGYrZLioMdDjY2IgJFO5kPJunv6Tk7Sx74xZE0N2BcSQb
C41nVVyrWiNoi+dRJ0W5DCNWbYQXT/WF3Wzcfy5lqg0e3KBPxy9G7y/eDMsHPgnrz2ox5WvWSeme
z7v8CQ/Dqn0igntteHP7jMzeZKhDUMCNIK+DZ10MenSFM07SoefbyhSWcIPn/Aaiu4MiIdnZjs9+
KtQPa/7lQK49G4b+oXsOrSqLSVM5g/RwM39yuWPCI6fFeedfw2sCTtiAn6zbg00CVjRt8dQ2+oVW
3XhSy3yhj1Q9c7kGAv7yTxht4SFL3N3XTSrLw+q2unNQyEWooTxaxSqhnKPh5cWTmPGVsisWTVDH
Q56EQwWjE/hnm6b0zPJ63n8pFX60udMRy/ZUvjNBuw85ejPyotTpxTAbP7bn+Edf+kWZBUjNTLJl
8m50/rkZEUN5YvgU8YZMjtH0CkcLgM2csEm4VJJCq9nI/FBKPtW9n7c2EeH4x9D5AsGXPsyTTJ/w
6zHvrmq4Q1adM+DnDt9QGEGgpT20OPwygHrJnYoULnviMDhaAZLVIBJ9AkaOxd6xgNwXYbh2pmGH
4O71jClcagoQGkBBjDNyB8hcaAK6dsYA8q1hATJ/5s6gTNAWDkwOgfbrN5avgfHDflFxJ16FcDMu
C379MKwZf2Fh3rX/tetTH4EwFNDkH8CAP/CXbyRr21rW0DqZn/z2d52gSGd7JHOlt9dp6TbK7aQF
HXlgv7Ge3lWtkMaLBbtQI6C4yyRfuof07Ua3OXBV8MMWE041VJJqMbt5remZgSMrVwt2Koy7dyo0
ChGqlpSNOT8YviGkljYA52XUB4Q3Dw7DbkRsH+9xIHZQnmPDtl546sRO1WJ+tR4r4LOC3zSApttg
jkwxfl9DP2soNZlUWEgxcFBRxLYVAh+XXiIiVajNNyNUR1cGWPNWtvMRo4CUwgMv2C85Hd4p/tea
50CHXwO+RXHPI0v8TszFXmOxTJ26kyKAkjP94F6LhO03fTc1YAbI8Q/Ck1F+SAKHDPtceDPxirZi
Y7qsDvDGwNcjBgxUOvRMEvlJjCp4HCiIya43NXnC/wLWfzpgwpwNUCWx3YKx6ZovyhAW4AmBPXmF
nx9yGp3/7NwmPus9+U6gAz/bBJm07HxvWsC0uqwwTMOnjGoGCRegATWPc5tCGlTz3pWA9/348zkC
H+xxyxKBIU8SfhStZ1Ai6rqowxQJiME6yWjeqcjh63FeuygGnJK9PuQs2synCuxnSfPRPlgB6wUN
m7FzzTBWD/HDAvlpQv1Bvi3XVineghED7vOvUrAvfoqHr2ucwHEhImSHsG29of8w6ib+7KZy5ak7
HL9GYL97wvrk5EM1s2roCyiQPxDvkivZ4n4zioabJdScitfBc/Q7VGQUAGzmPSwHRrOi9gnPOks2
VNV+eyo5BgAAtHynwc6pG9U8+mVzT8rxiMRlb76aJrxuRYp/aXKnzw5VQMg4hNKf74MGHRs1P+P0
DDCoRViMHKIOcsGenVSq3HboT2e2XFUxb2C7JBygo0/dBSCIiSg8Quoge0mB36F1wrGMn/JHDgF7
fdK/IOZEdEOJLMMDkIaG20/CKR1Dk9mYUdzgQCABwIylo6cvhhjmAEp+l5/XlLxzZS9Qh4t9CKR0
OeNSiPKLFNw1cbtCmbNg2BWU0c5Bgdc36rj3L/JyNoyuWOmIgI8534SCtMtkN10TfJ0el8Ak9DYN
VvGhPnY58D0P7xN+FbEWLHpGmGV07g7QBv/QKgqeN6d4sqwqvggNCB5SLi88Ab0AZg7CYuCIrKF8
QvbnW45vxmfAcYNA7hwtyhWHpxt27TBEiIOGWd0CuLlhqnC4nlFwpCgMnaw37jOOchLZzmIo7iYO
JlATt9ZzCb8NQrcIfGQWkz6Ahebl2S3BZOCK9ZkjPfhe9FJZNu1Z4VR6S99JH2HaYPyOj9KZrlez
7IaxpSKIgCdRHSVZPUqo5kHobBqCTzjhHPlOB1O8S9AzsnXF2wET++eTh/899NVAe7gtVv6lo5bc
fcE6+nmK6NzDjZ9PkCyzh8xe+DW6o8YEM5enif8p9LCf7NrBzkphSIm7HFGTq47AHaxRMjL16z5n
ILfChwFEMWwk8QFziejivOEzUHIvHt4C/JR535y5FEjykRr6fFQRI64PRQ2tFG5TdmL+cFii/z2z
eexosHMdLPJs8qfAn6iJ377j3LAi3Y+J3iRkhhU0sUxRaT7cX6JJDR79Y7WzE3kL4kI3c+xVLfpA
5oMJ7LDGKSg73rzN4rPuopR6lwIXO1LcgYmBvH6oLrJbg49TLdd/QDc7F6UDLnOLgdFrGlPMBi+c
iDePsc9mCMBrii4HxZ6a4/POfOIJlAjaHLWtqMUiTcyohRJ/UxHDa81MZOTuveH3ZwwNF6zk1LV2
XSuan86aCInpslSEKsIsO4IGC9enuOP0KWPsjps4pKiUvt32xQ8AoiA8AJMp1d9GXffGEAL28GOG
YnCZgEjvPH4JsoW/pughbl21bMzmfPQV3RmqjPlvTuEoZSwNr9fk82piDBpA8EpxE0XxLVf8AxXh
Mkf6cRxHHh2XYhEhcfj4AgiSXn0JiPBFYM0dz2p+RpAFw6OoumX52yrB7j22h3hfOIbuvbjTU8vg
BlFyLz76oU+lYe2dIZ0pGMTTT2h8mBzSGdvZoW+vGxi/3MwrZCJgvGI/J5LSXZp8zg3tBYU5Cw8D
LhPIMEOLQE3kPsqkg1zFV5FAKXjnRCsJRtQo3kQj9iVp8CQ55agkmXq6jSEBnR6A4qwBrZn50GEM
M/tf1OrhU9yT/h94Fs8G7Onmg2L69422xgbRnxpOZyxLZ+cFXwyoinVNrzhjGORfhNu4A0WHKbwE
0KVQg/O3Rf2DKbnnsCtFoVfmrrGgrHHUmyGyzuUKU+XVZqbipru46FOdRhVe9XC7hVQlODOHlGk8
J7/pe+oeIyva6OsRdbEF9q7zx0ZxAGt48BhojL4mBhkBVIIYkgMJ9UgLvg5iF5TRvlPXGqseNAUu
Rivi7+njFjvMN6CVD48ru5aNDHfw5wKajeKLw5dzvNcxSbY5DII5HCM3Ko0AD0jjlD4AwH/kVRaw
G4Dp2lj8wwUXpF8aUT4ynRt4ifoxAvMfFqUu3i0+nAXeR3QcQxVQkxNxYHJ8aur4H/+fmglvrK6m
7SxsUJ+GIElMdigyDaUY/mLOI1clWe52uqWZdQYsM8qhuJQTGKPzN4CbdAm0r6bWwFKK39QQR8xI
T94p5wIEhs7TEvbpOWA/kO0a7t0wXHQwAeMmYNAXtZI7dmUA/soCvklrauOr0ixcO25jpAjBrG7E
HU2p0EqCCIPGrzn/AmcGBsD0yB3e68pyR8CVi59td1Oh8gcb6EULTSfMSJaAYI9cF561czdc9we8
SYDCTRjxJea/b6NJgpHWrp3TTDFGnNN5ejLxIN+H6Nj+h3nBHqd79ml6QVVlovfJ5iwu1wro5ZCk
M7BJtpiYF3f4YajPUlPKhCtz9geAIau5LO9Kw2qcH/gE0DnJ5H6dU+ltgIDSRzTnvUnHg4sPNkzB
9BpdBfun/k+FlYcnSNO8udjs0Fn6RcJcOTX5NLw6EM3Q2o7kz0DGk5IJu2r+POA85Y9pcgq419x0
luwwB2N7AnFV5kKaWYdHwL9NeEd8Jq2PYrFMiOyNWdOpMdxjQsHiyiBop7jpAsmwxLGcRC2QkBMx
FDYOMJLjTKTUE1qcbQd5TvUPh+AR7nxId8R7uU7l2wSXfQ85tUHOrm3GFdTvnmS3a+5UeABdCTXk
GUb71PUMvL15Cgp296uKUlLbdT4EH005tHxJ1iQnUySBJnIiOetnfk0mlOJ+O2WUgvhFNqdaXfSj
HHd4N2pwUoQFILXe8GE2OfMkTh5u0XgatE+19F+8k4BHATiiIMKnfdJz6Zuv7IdwNoATDTuGwXQA
4Fdkaniat5uFeyyGuiB4ipbJCOLYcGkBVvi4xuhF+4Y3nzDrdJb3Hnx8NCYlGdaDg4GOmZznMDvY
uyTLB98NxP+HpDFqL0qCN6WwIEkpx/ju7uwTIuWx6BLJXRMWgPyuhhfRMtH+f3GGddEelB8AqAv4
EhisFZUBdISchxN5k3cfgs+4BwRC6Gm6I/oVLmpHlzzi1KlA2FT2HZESPF2STcp7ERC68y3VUNPS
+qFJAHgWX2mGUecmAZdfLL0nal+kB68CfC7MGoED0hBDMtAFulQSXnSI5qbTjOi7DvaSdOPj1UOx
i37Q0lCdqPdqVkZNg3mXDM+fqIOGEx4QndsWYhWfJaLFpxC1Uu5GZGO1u1I5SX/OwcBcLiNOeQxt
eGVSCTrMScr8bsWEJP0CaGVqiL/nvC/ehdQgKWQcQuHOiNaMwcxkSxk7gHyK/ymWLFXb2gcEE8vd
EEzsnoxK8uDGKBgNFTWQ4kiW63HQSHIQeQdUpRtBAyDm2fbjaKzyZsomkovChy4CqwDgrMPhLqWT
2RuUtWxYBrpD0qS2XUPMv49MvEGGfV41344RAfE6ZLP6wSK/sW5BZxtK/CYjO+XBhpNSozKBTCgW
Gmm94Kh3UxusTb7Yr08PA/Iu8K8O6nwQzb/hPMylNnG0+snSWVbN2I+Mi9XhcfnC5UPaDdrOFCLh
rTl+cYWBMTxzYUmyYH/LhDpwwCemGHHY3bc3BgmtOJZ4dfsRsFrMbdO3UQy+xPyznDuNydeFse2R
kgsiUY+ioJncEfedfT51a3y0SEMliMEP3vjd6+JLwR7PxS9mGzHzZ0w6Qp8agiQ0PFhDcFz4B6J3
FxyHIckcoO+3+BSb8bnq2rUFM782Ezq2fVD06BuinTVPe81sDve5wZJhG1s2mo5XkoyQBN2YeeOQ
Tmsshkws02SxxdNDLpJ0qJZNYlsNNmrcmYrd6g4bBwbV9KMDN0nxd1AnWCrcae8rvB9AoE24szmc
k8EqKmdPA/v09cbEGbqmZJ/OrRIT7ojuhlt8MpJ/oATfIO8kNhlwOg2ttnKHI5dDnW8oNzi0vBcq
rVaSl7RqqQKn563DzaWbJ+8wFDqYTLfhojh1btfZjXZ+dHc7XmBoyHAAD6MfeXWrHkTc9lA4IdDl
FYUYD8DTEt6D4Aa+ww+CBkCaw8+rwCQe4Q//J0csy35DCDw9gpPYKOxT4gwpGunuA7uz5wERlcux
wjcWfJub7/fGCbxhegQrotSTJ91PqfoUl42nMtTcM2FGOMt0h0W93mQ5Bxa8koN6wjlj8VI2qd+S
rDyKhdITMM6jZMTvniJGgJOuzyZukvOT6IhrqdEUfBTPEGR2LQI71z5V5dE1OINkdKBvdj5y/Bnf
xzxJ6N04hhX4JQ2lVqUQRQABiyeiNCevQIzoI7fT/I2AncIQktJLTgqdr1puIYYq8BmQuE+R3b0M
OZILK8OilRp7JbCMx5+E1RbNhhh86A7XL9hSlNT0iGQYBLOD5KSgbbbdb7hgqM5o9eiKWbhmYWBJ
96SReDJAjrG/Hi3kzwZMLwn9tZjs4H0tCDEJLxjqvNnwxdMINJsisTG12YcQdFlRh8+V8R9JZ7ak
KLaF4SciwgnEWwdkngREbwyHVEFBZRDw6fujOrpPnarOLFNhs/da//oHho+7LDBXuCav/x21HOtk
9jFiQXens8Ff4HZC60KQOgtN3HGAGbwRj0uuMv3YqAQpb6UANn4xP/fHA/M/l19qxHsfMoGXXJC+
sbZ3W+rMF89R/5oqp+VqwXbN4QXS9e81x/92PEro9WFPqCJn3HXDUDjTOB4ZWVJalOTZYC4Hpr8I
Vxhsb1n5NsfqH4XjxwrWfnuDxrLd8a0hLe8VUIIjdLPS4Uv0N6ay2fG7CUsMrJkyDOYq99OAEsFO
1s/LYAyUq74dhyGneT3vNrayo8UpH4EAj9YP6IJ3hZ3+ZFnUZskVBLAHjAFSAQPltXIashwzkUdK
2YvxntuPgnW+v/kxrOAJpQObWc3mpj93+IrwN9GueHK26ghJhyLTt34rY3Pf35YUaDigGkurHzQr
2eo2T50W9cNKc/Keg/m9L1Efss/RfA1O1+eajwAoHs+IHFowPQZ6YnpS9iY5l6HW4yiYPwSUGL7j
KBwWFoxtkOILRyyPjHqZ2LIvGLI3WNRHR1oEyHORzJFV0WEnbeGsNo5FJcg3Cm+6n+IiDJnBs7Ja
s4ykBfLwmxcozmjl7AtYTuy+gFPRh3ko/e8Su3olWQUT+J/wMbKTYBo5uzXiLGwTkNMr7IhUoEFp
l1FMxi8nGKFVpD9yfnIrOWmM+Kfsnc/i5DAkFeeva7ma7Hkkcby8zw3OvkLrCIDCXTvVfpBheszr
pxy6/srOH1OKWGnP5vQEKU01QKfyQ8lr9Dd7SuYAgQAdf6Z0flKpzCuYg+oMr5H+9YVqPcjWDQea
BzTPkcbncRwnGKqa02NB8vp/riIg49I63ZDomDfEaP296a4i2ZR0Roc9vgcftX0Fglp2SxEG4FRJ
xcVHgEgNz/A9Y9sEX8iV6JJj1DSAcl+2qLMijrUR+smRiCfpAbVpyih1ip3nBGQHlA0pAcK2BYTB
vma4SL084Cbpzy4GUki2MzxG4esD13Cx8UQBN9SzbI1ZEgTSmpckGKyGLTWe37CnXpCLVuNE0wKZ
80/zXkXj4PfEfLVECNSQbQVZjZEmFSgOeozKFyIaz8Hi0xcRRgx/12npz7rbwhFNAA+WzozWXFp/
l/3BgIcDkVPzkkn4nJs4VOpyLjLJOLwXLbYS5xSxJnknDN6UnhFUF0rHv8jVMHYS1IiphTh/XDMM
eec3O8ZKdMolPvQlxPLHgExDVpT9SLfqwYE33U6D4dxcThb7/SRDf3SIFGH7MABAWyjWV+HG+KPs
FoeE4QnCuUpeoWBhIg3a9CXn8sacnflkt74z1+kWNEEd/gVTSn4jO9IAKLRY2eJLY09mKXUZIAQA
KkXWuyfn1xOEoZGBUyYVj/2GDqxIYYTiqwd5MQPBMAVTBd7mZP2M+VmvFZ/n5mesmmOGEj0a5Ovs
qRNRwcvQ56F2YRbgXozZl9byH3WgT+nxEqcfFl365wPAufcyYd+gXk6WHqeS3mitjWmPepUPiysK
fYRANKJ3VJ9IJ71Imq2eYz+53vwmqlxHOPVZPAdh7gRtqgTppkXLvkhQfPH7H+zBxWcRTA3oXQsH
/e4VOoRxwq8gwXTiN39Wi9NJLpUCO405H2DxnKBkI06HqgoM1Krw48fkak+9yCRd3MkYJ7ANQ5Vl
896SYMoMMhrwTEfyvt8VCSidOd2dxzexGW8gjJ4vv/2Gyb5Lnen9Jjztcwi3Bt6kkRXX1+K2HiBZ
BcM/lmv2sL1189mKEJTxjnJtn/fwPilm6NhX0/OAzq1/uOCgCTx9VOsuoTBjqHb4zoK/TqE3DVd0
7DA4aa5XoS307ULfVzIyiKGM8lr9+2H91uJ8TJAAKzPDjWPRTJR44sXPEe+5Exl/SySv9QAVBt+5
yeaWn1+wTfrAHyh2dMKg5WAvMHq9F5vyexlP4zSQSKu/bdigeYGnOSJ0CtMqSkKU4A0z0jlabUF7
yT2Xf7IUTAqUl8rxxQUihoLo0fLuZEaF7VwwPmdCb7MrngfNksHw1AFDk6bU4s+4Ym1+MXFCEnK9
Dk6vmwlVopcDMP8g92kDOnHfX3UGtoL7bla9poD8nlJNDovLi7h3QrHmF15EXjHI/DnC+AwJj4Mk
TAoje1hvCuvD+9Rg7yDqGGjmWGoyuhAFDmY4OvztsSOvINDA1RrHitPYolmwB+ssqnkZBr5M1LTI
dV2wLiGH6SQgvxZdC6yX78QXQmV1gKs/vQn4FQA5AyxPrhVEZ1d+Qk/wAZ/Y516CFJRubl4MVmHB
3VZ/uHkblfViGz0Ptsy3G7XGV5VgHL1PrO5LEpwUx7uGdaIgnJiLbMHzLW9NozLPlvjw1/2UQz4V
Eigwna3VLnY7W4Ia1hvEbK49KQAwbHNcYcMSr6hddWJrIMsB+bK/YlbtPxGbMd3psZueYNHTzqNL
R4SlOIcTUCkvmATPPfeCc7yvHZNlbl3pBHUMW+y+l5wtKWeT0wVWMrPt1ABK2PZ4az+XwSKdF5/u
UPxyr7zWelvTC0nV+izEXsZAP8VQJl3jvIPwH/cKZtP/3HiwiEaLaFC/4rYs8CMQ/SvJZmRDLTm1
LgmKYbKd7IcYKeXmwGc60sGc4kNgewI//G7xt9ypOzM7xv9TjwwDS1B7F7KZlpJ7iKZVl3st59h9
KA/3xZhwoN2sn/1FS9Wcyu1YeVio2tBt4EaYaw/vrt3Bpaw+Ifi5EkmCyGnDaW4MAjjJbEuWvHm9
UiT/YJOAsSnOQ2fqfCJJfUcTrg72vXTP5tvGI25d9L1vepztBfuA09LPnu5757TpJXF+FkAWHpFT
zNdkW/Kml9cJiwP3sLn76X7odieMHxldV0B/5sS+m08coRqTpubgjK2nWlgjVcCzv6aJIrEGH8HT
FLfP5jRiUMD7T8ObnRjilpFdG4tseBue5ttVKuftjiNAfM+nl8c2j2W93WXbu/bbCnwKIoTNsdPo
D39wnDkYKLMDHHOo1sB1vFDvCP3EDUBiJow8ej9dv//YWQc+0T3MXp0S+mM0dN8W3qgalO80eh67
pYT4iDDi998INPIWvElZhiEuq5X/uKR+Qb5PQp4engi4uNbYp1ryptuRjNXyubyEvGKMSrQfUZyN
i1+GiQ1ImLhjHfNOUHHGs16K6mxs4tiGUB0bWDhok5O0qkyuqE7CsY55KDIks8TQ7ziFi74hdL2e
y+TMvGmMfnoXlwE51Brhx5xB2wl5giN0KVOWydDDVsuyW/XBKNRoye2uNYIuSbF5c+ERhiHeStyK
Yu1HXOu8PUve2EHXar2IMk+whX5gk/bCx6Y2XooET7ofltfGaFspOf15bn+UmTnSwVQG+j24rxJX
isUrAnIymLfDHaeSkYHAtn+MzU9jdHh/XCdMDetYsCbL3zZHKRSWzMArv4NfDSsGox4zMX6nqZ1z
aWBgRCOjYMQxZU5L7UMUwcwp/ckKO/z1ZFtZeDF9ENh3HOGkMkmbNxhSHYyM+37swp7DyMlqLCot
/8bx1WgvZxwWGLDKIZbT3meFj63WEGmRkbVOIDUCpkrHuI78aQyRjScp4OIGaSr1Pf9p6nTk8qRr
qBQtbIrr4fq8PC+lhCELhXC6e3m/bWpiy3xtnn3co0hU4pkqnyBtJJEAiGMW4bHYV+tmxLVrV4N4
RGgNWbTY4vkdOyXb8pS0dhgR1fkqOVJMdC2aWJctt6+L6PTY/JAJa9mWTQHNN6fbx5g4b1Qkl4Ji
Ds/x2/x+X8y4kmAi5yy4653xNibad814Bi8Is+DGSkiI4JiAOuxu3EZrOQ0wsz933m83FObjC1Xt
PWzDLPhAym7mQwSCf0VUhNP1uB+1/Pyf/8AuyPicknPi9LUgTGPBIxhFB6jujNzjHbN/XyTlceIZ
fzgDv95M4kncHg926n8xLEmPtfU7vSN8EfdjrQFWZB6LixvZk5jAJtqEmBCSS7XGulkFfgcDo8Hl
86D27n1vVsbXqgPpvsTNY/vacr53Wwy4cbkl2/NwxKBk4gtasyUSRGHihhdPrhG+iRNGu6t1ujFs
GYxe5pkaU40MeK0zJtsUIYRk8xwq973sd97Xbc0hdsQC3/MvFpYcYOTZVMBD7R0Mjp2Vu5h4Q06q
WVnVulMTW15gs2Wg4kPgPOrNikSttx0vDfTN2882P7cu9DOt68E65HmFRS6G3TBc64uSkY89D4+k
iXpYz/ctnrrt350xwoyn6OZwbVkamfFzW/B1wanOYnAIR/7HQe2AngQ3afj12lhng95xCdBj40wq
4ipANoc3c7DihoA9okIYcGA0wTOEeTXw0QBbD607pQjXL+DGqTbszV9Elzu4LeKa/WCyxS0hZDd/
OOMdSdhrcKA2akMmzesPu+ofGyjVi2T9zuKGFAtqftnLjlSbgkGJJXJ2klLsD61hmOBpy3xVkRMc
c1mTifI2Uh9STDh2ZgZbjI7fmf02S4mXq3aj/S2iHfvhenJuPJ47ycaJ8U9QfzFbCgAZ6l3cRZ3a
5IAmtGewRPo8Rmpu8X766i4iZhbZtmASJQVndyME35Dd1MmtbvNSagIWBhT1T3d8EhV5L7KVykYJ
0ZlZOtr/8Xl6fh052d+IhF69NigPe0NbVGc4f4y1t9vip3YwSuY4CKS1Gr+HzJ2Yd/wpCMf5aLAO
bUQqgDwnElbXopp5HeNV2MUqUhYJ2KXDYAV3QbX2buyWpSdzDkCbtuQTq5mmNKz7hD5OdEZHCZVD
/8gSBaWnqDIS0JmZ+zlN7PqETqXeTnyW0WNDbiQ0GP1uybpo9GRycYnrO5an6BEx52iwPB6t+Qf+
OaQzVXQnNhJjDqkRggVef+bONjMH2FYfeBSsQjC9PGPhMvAfW3HMZjgza7VCmIEewOp0QX0HqFGs
IXYz013nw9X0p7sP3BC8DI5Pj7oK1hPNYuvKOFAtB8cRzgjFnFaQInvG+C5bFkgZad44rO9Lfq2v
9fXnQIPoyKJYCqAYfEWaU5LUccO++tBFjBXYRgGqhkdikb5HzMJhLlHoB63zczI3jaZh67N93RGf
nO9HwZoZovHeyrt0k5/SbbX5YP3f/Mm7+wkcszsTvwQN4BdBzB9fpywhJv0ylMCAAetj+SBokihc
5LatxcNGDAlJxf3zWToN/QMXvXQeO5J0+fYkbi3YMOF7W1071KusuOXbeHjD7dD72rWLMS7pyQQr
u3zVpkPbFNFhNXRnu5H9hY+Die/EH8dfHsSbfbNz6+kNTiODGHlr5opnbEGOM/UZ9DEhSDr9j5LB
o2pOH+cbDa93Toywt4AJ5aW4fW7EVRIXoXTCJ8qFmZ+HQ47DfDNVX1hCY0fjVUQFk/4WV/z+zqjh
j18I/tiUp9LpTK7GgZ8s2zP8qG4OHYlemXyHwEmd9pHX+DyMtvdQNp6+dMYC7kFDZYElp0ceQ5J/
+ld4+mIEB0mVYglLx4jsCmyHnXq7OTjiioteBmLE6sHhCMIwftjgSiEzylcksDPaP7PZyqckxknY
nVyrYAIT0OxIAYGyu6FDCUmu1+Xty3gGN/tHSxXX8nKs3PrHVQgKTmfesoRZLyf/zJxYt83PwlCh
3kgnvoNokvnMf29LJ90/9wzJnp4YiIHkDcJmMn/gyjU+JzgAzc4fv7M+1+z6o3/FZhkzf/LNaBvw
c3Nz/7VLDfGv2cxYGez7UHD87/6xwznpcvcP50OMIXcZvHZJ/HHx2fLGuuS83Jl7p6Mcu7fNxE4R
TjYO+dQX/LP+kmPtlxS8mwQUwR9u6HP18iKGj3P19wuhrjxhsyBh3nz3hy12fTx+yWaAwZHMOubw
40KqjT4DNao3XVCBOmMsVwWN3agfpwprvQjy3exEvkVUWv02zzrg0e97HORm+3or8pGLuCfayit2
INnntnxQQoItNxQS6V8ePy9iDJE3rqO7d2eTclJK9xfN7QZ4pvZ+FMpe5qe71H14nVXbSXTzhfPT
Kh2EQFqJB93HG1yz6Bln4GK1/nVyV4ilsHU6fwbIi4F+5cMcwBxLAx4eRS+/2BVuF378AS58M23g
p5d098WZ9VweIQvmu66Y5/EHGh2RKVeZsUT0I7a1p2kR1THoF1Rxqb3kNme3l2HmEB2fzWEU/zjs
pgy17Mdm4pfHBxWUzpWv+ITfc/NegOsfMlW2Pwxf1BTgm+65PInAZn4VlN67D7Iu5ne93Vc0w9U+
399qGtK63xt6N012e/1gpdp999Rkg7B4dvHTg8imwZob9vJfDvTMz2r6mrNDn9rwQ6/EIXsZQVOn
+KOgGmyrPZ2PuHtsRmYOrxInevtBZLrHjRnvug22KW6pH85YQqsDZaYL7Er+RP/9Ce6EaFqwOO12
FtF+53985uwoX+XrGM1GrZLtgo+UUf1hWbmDwttXE+HvKOhMptjP2aFv/IRyW17fwet4MOoAST4M
03fIjN+e4LsIL84jIP2C8xQ6EHbiqVlr3+i5B4kpYtLXrM92uMn/Cq/b/qzsmmxHIMuQoilFNvJJ
IgalLx3XuNSzmWtiPMa4gc2iDjhRtBKuOq/5ODLvLBAw5nvasqgOeM6EACNm+86xCZbrjQzKtrjG
1W2y7bZVLKpTZxp/TWaw1WxenEGEKB8sWZlpEr81+9P4pVInpO6tWFRO5bK5TCBwX6ldDsd2TDWs
iv/UB0w1inPeMPucWI/r6L7g9hzW6S5T02u6+UKfAa78O1ArMw5zH+VisB/jxVZZPKQ5dufFCVPc
YUUQxCtmgv1DdXEVj9kGaUyRLtlEbr8lDvEwKEhvGv+QdS3xRRWwgMAeVlwCz3wnINHLUTX/vhYE
Izzk/o9gCpA6RLwZWZOvRUmvKM87nJTYGrAN/SjDv5fQqx5glYt/k3rNYuFRPcBnuPANnBZINhqI
9fzFZMWvRCthXDiW+DrxPjI1AjQExKIYhcD7wCN1h30bX24lRfwtxvDDAJzOd78idBbRzn0x/i3K
ywtUnuKlnUOLwK6GjlAUF/z7nSzxdxFzU/71GLvwWVLa1bR22IxNF4D7MiPs4RJfzCeeYhmBtovi
vpTuC/5LAbHnLIneZwelPU8W5Wgp1XO4GySYQ7X+0A3g2P1ZFJ+FRJVRk7hIstMTLvtsjm8lHIQf
p8ZzeQcPxp6SkpI/MlTfCVwdDEH9qTfAuPJU4CP290QbQ6LPlLjdpcjUY7BI30uRWhedEmA8bqc8
Ely226JFATeZp/W/m9vOJVIxubd4BvNaFQGRi5ovbW8Q8hG2IIvh/Zx+IQADf642WC5PzuL1eyyO
LAkxKjx8McfRK5bG8/uJ93P7zL/X1RArjaPUN+wDBiC4QXRzPvuXSS3nHXDbdSgvOGjlepGSsQAE
f3mdaQff19l9QXkEiSx7z2+77oy4iIwoFKGVRdeU7lPv99fgCN/FElHvAiz5v1p97wt9tofk2kar
kqgs57MpvHd4t0b20yIDZ90EGF9iWURfppab0s3oCu7BTX05OJ5ue2PI1JrYT71vqrINSdQWJ+3Y
HWuYCNoHpTGf9mwvOT8Ca3Hm3eTHH4m+E/zjXla565+QQZzblBdG43XrSsEm+ixan3PjjjZEsK4x
MySRYAZIVa2I9rVuJv5gJBkSJWzkmzIcer1n2IsgqDExzZIjeO+oXZPgHhJ6yExfjhttZJKugttk
afdV9wtQ4afe3Lt6UF9B7pOxohIyUOFKL+zIdzqFlMb2z5MdVsyoXDUxt4LK5e1zRFlY4egteZ4z
MK0WNzRAEBfcNIQBux9ihfVycu/7B2CBmpbID7uwuKBsVz+EO++QIupPssfB0/34iU1HC4Wlhwcn
9gRHuswU9d3DoZCJ6X12HyDlPumzJl2LiGe654FZujzm6CV0tjToQqT8hqBMUXO97yar25H9PcCg
cJsZGTRNjGvdm4lDFVVXCRCW63SNOa1mYVUe2+pitH2H3TaxH6pA/olg5Hpf85b4PXuUBsgHUhxk
7kFiP8k/k/2Jx2zhcSyvE//5x25HEISgYKdxzQzcIh08x1FOUFikfzTAWurTnZyGeH9iXuvLSuF9
9+nqjrdS7k2PI5MEMZiHOaaXojvVaiKC+qcmmDigXudv9Am+0YNoa7rHF4sOQZN/C247mfXCIjTz
Y25Xx7dec3i8raGeq5NlY4lGa5CfqtYEN930ZP0ycy8PobXWGl5xtOmkKXgzCzjNSELWtiu5rX+z
sr+Je9gdFNGGamrw3+jdRuwoVuvVcRU9o7SPUHvCpjtX0HXPN6aY7uPvZtC+GjIdh2Qmf501Oz2d
HJPaUG7m7alev1V5VxnJLnOr6Bbc/e8RDApBe3hHatszZnuTqpZaTtwlynj93h4uKazSg/LyautN
ReX2+ZLbCpEtWeSC12HpdXBIR9E+CiFiTm3V68rJLCLiyAvqHXgqvHVSYnHv9KNfYpdGznRFyWfA
wNNz8MnDXqQeKyzMzQhgSEyBZZCv2qjvXQf6LCj1l/8wSo7K2z+kslO/+683JTEi2eFnvUdAbz7c
z6bUngDXsg+xmWmDQa0GvgGFyBmsZ/EsfuJIkDkf9eZLoMFZAB7w7HfDD1OjfM//6FwdaX3nuKZq
3Ey1yuyOhftM1tPt+NQQCC1qHChfC+A59z6b3BudgLoNIWa48WIuJ1s3hoJ+ETSYvOJaBkn8qRd9
EpRBoHpACqFXKenl7mbHPACjS92fIqvjiOgXoO449eXVYA3J/dybRZNjsyFdJsw2X+uF1/bPGJMs
/7Oa/pFZ39cPvzV7M1GBEx4vOPVBJSpfE+PhPwkmYL/9rF4KFnF4Pc2irzXVer9cQbm7PT4/gRZW
uIAHynP1peZvUOs3AXUdJrIyrpI3hUGpXTPgkdnjaNGsgXpB8a5Ix5Eur0mIM4d/XAEIRJtnOA0S
P1Ez/YG2hAK9t6flCp/LqImGZrMeGOO/A/bzkxit+Yau6NiGd4/SiWEDAArQ6eKrtqcfC60GAEA/
HLIy+qQlh60PoIMoTxO7+QBzWbL5EvXyhj6Eryrhwh+oicSNuGMTupj/iZ67j16H0iLBgDTdD4zW
zB2Z75BosoC2V62CeRrFV2E/w8/2wxoG+99QknyZVySEgk3tkYZQTfBqWvgST8AbD0rvC95sc0uf
+cw7zJ8O55RbQpQJJkv8v4XdW287w1DX+YHujI805fTjv78+mLY+VoEcFdzL2qGE6U0i2bMxwZBI
ZaMoRxN2vxzYyb7rD3y5bzw7f5N5MZp/gwEl+f7B3GhoMoz4a8KnsHztReVtSRV9IvBMtnn+fc32
Uu87NMybYXDgs6Bwsgbh1yW6hZQaujrgoT3gtdoQQ37ziRBW3y6787rTyQj5zjGiNg/6j8+bEMH5
DUZht36HQ/LU034xbPo5P46tXrGpLpX78EeLGfB0fvn4aTzdAu6//HvQR0gKuGZjfUhBQs5kjtFt
Ua1Es3ssh9sDrppYnH0VwaGyGjt4kVMCJtiePrForswcleXDpTLMPbx8mSfX0dus7NyvAS/h4i7o
qv3Shs1gUQpg6ZoYk6ix82BEoCUtGiHvTq7TwM6ZuCrZWkDqfgdKNXDUdiZeHSWrXEm1hMz5wlQe
fmKUfhN+tdaUdl/tprKp3Z3htrRGUZ/2MDSnxCtLVsfUqjVfDMXepPm0YeGxvLljo6uIgGKyxo85
ynZfr6YZpNnbQiExEqO9tMF9h4O41drJ+RbfzowooqlC0DXiuT4WPaeLee8HeoXtP+LNxC8YNvdm
8xMTmz8mGuxGtzOIXw/2gvlrJC27nz3Hx2fB1kF3CcNk19mTvzZIIYHYo/Vrw96wfpqQWpg8gHom
83fw1MRIjASEVLJN2tiO7qY5frxROKKBBxHbdFZmUy3plQcHgFahhKfCJvdHQ0ZP12PCpHkA8vsT
u1HkS8fPOgPEMjfav07AkuBx9IbIhJXOoOZCp8Tk6WUCV4UUc+WWw71hRvdZPvF4lOJZjytbcCUH
/otJ0EcbnD7b2xYbWhdLEI9sogUOthfJ58Es8XMew+KEaXKBOkSh3qDVH65HwzmnHtXqJC4wvxQ2
N46JC8VQEnzItpsiPJSWEkkNu/T0jPC5M5rtW58Gb97PbAmXisA+BrSn8eVG93einTPeJ8kFkgN+
hyK6TZZ0BsvnOrVCyTywMCJRr7f3P0Ej7xR/17s9QIPAqDvfysGAqSOmvi5K5pCRfcztOwnKzCVk
cj1UZ86sh5j7Qd/nxPgKjIP6A4tPteB6/PpjNN+O/VqjQpF9yb9x3N80jLF30AScxgBxJlab3Q3o
aIdrlfLujc8JjuuMDP72SAWrq/UJdB3Qte0G51mjcTGgY9jCzybUlNgn9ii0UDmxsbfNgV1motL4
pla9TLdTq7edxR+aKced4xr7aB+CF7RlwRXdn0vwzpWhivuJ6LDH58Z+2d31FgHu9xghE/gCaGFg
Ds7dlrGbPzHferYMZ36L5Bhj2OvB+VLKvvGBxWY3ZC5tFOdX9IlEV169HNFhwG5+j3xMai7zs6Wm
cktnypR++zQblcTZFTjF1BVUeXGwZ7seXsUwiAvoSBRYzGUsgbkf9uZEBY/UeyS5j94wpV2MoWjz
WZg34Wn+vNZMXdnlmQXd95TWhqdDr9EPi6fLkwQYUwSJMSBzZXqd4bAwIbGkWQL28oe48MvLm+MA
RrQuRbl7d2t+fTsSQ0Dh3NktVtadzm6KtTgE/s6vdTS6KAumywdgk7DEJHzdxnzCTySQ5sxlDqaA
96neESfxtWeRzOzntXn2LUoG6snAh8EyP+IyNkubMA74fXVYhk8H/AeDaE7O0ZbvrY2a0747HmAH
tPbn8nLBXd1bPDKwRCCjNg8ZFTs1GVSwoFftslrySCof423KC2ppWZW2X5InXjiXFy7XZv12Bn+i
IYGyMhCLXrPFjKwjJ9NbDBdIxd1IR67U+zId9VvLk7bsCPsODG/Lfy79zC7gBQKvxpPVwGNqBKaN
HSSF8J8cwybN+8+Md1eP5mZs1Z329cFB1x2JeH0vAry0pgpfTTDD7+O+JNj9714G9IKIQ7Dxti8K
Berkdo2/PVXRY4MARNFdmSZLZLj69Au9VhnkKh+zN3bGg5K7XuEj3WiMwY0RBUr3gTNJAntU4Qv/
0icLGEB0Wk/1gb1/axIcgYg0IX+B5n39XjP01CarqZo7RCptBJbIiKKjT3Y8MCwUSQqQ12PlzVdv
lH2TK3jMOlELZ5zMpWsDbXO0npq8zIZsFjjLn1UTCfHNZxFwZ4g3Uwa2gCQzpevBAZlMKsDRkhw/
OhtLtAWyuxpf2DZ2uquC3B3w9DXr2enzh+fUvtLw2vAxwzcbDrPmWFvfDfFtG/LQdiOWuOQ/OPWl
E3GJzFL/r7RHOihT7jYRZhb4SU0jXJLjFDgt4wO9VvdVtmkWtA9u7nZreQWqhSXOi0KyT0c7GB2x
g4Ka+VOltIkng2WLG4UnEzE4diUVTsgvpChWO0Cvhw+qODaHZtGnG27afUs3nmKDj7YfEufbnUgK
4cYcOZvKaTd4wxNw8zNbCtTcnTJezPxMnfmFdufAuf7ilgRh2X06r+jupoSi3b2nntgTZktHiqSn
KbjMo3hoHka2ElWo0uT/icuD/gprnltGnXAIIC1iMk9MgpVDzGVWSvAeOd0OrHsfKE5Nd6VduBTv
3yXRQLtUf66JHtr9tEH00RtG+DPjG3y1grS0u/5dpm5zHIQvL3W+W75ujfjxvGfjAE+HA45ZB/Mw
+6V+ra+V2F/tp72RkX7XN2WszKhMe2SwNcUztAd7SgctqR8js7/B2MzBxO9xHdb7D9F71eXl/4JP
39bMp/Hkml+4tOJomaBGjwoKMjBluo5yWR87HJgZP24aUpEGFmUx8/2erDgA2TnzlfraQJTIqXNm
yFa2WFab9Sn/Y3THZK8IS8D/ybmLK0A5YOzj1ybGYEtZ+/VygPApwH5AqzL1GBKnEQDEyHz7w+Mw
BHOgb4yBNZx3ry/2v0yAakYs778irMIbzdSBLN23f18TswJS0++GPv3S5rvGsdyEkRlkEl4c8yEz
NeDOg0UJTGiE8zFeURW8CHAiXKyHSfco/x3A6V+cXVv3HuZxdZ5dxpcHgCgwGYYqbNszvlHymI2Q
2SyM5xD8ObF6Lm66HDaM+yB7xShJDj7TOU5kylIAZ1xiQAarHh/kbwKktvmipwaRYiUrLQYyCLJA
zHDLhxQ2mGO+wm9m8E8JoyYuCtcaGL/E9aSLIUwJQuB4ccTKHmcxvl7hPUhdQjMn83z/OAOViXTv
NfAccyAKLoYfBKXdhhR9RPYC8kOBO5y+e8BU+TSlpt/337RnU6WmDDOnAM3Aqh6C2Re8ZsRNnJR9
MDXkyzEBB7sXxDmk11vSSRhz/mj3ZC0fLZtPD2SOsiXqW1iboMhSt0DIIwPkrWOIBvroXKMfhOwj
LzLGGqgJdlSFTLkw2voeX//wv9Y7INSI4MvcdiP89XaIZmHS9QfmewEqcQdipCIHfMTN+pQE6bER
oPPNAaAl3Gj/xpQPuwnBn5CBKFKZvhf25zwinuW1TBiB9i+f+6kBdMofKZXP/E5yKn24lmI6QZB4
YqBZohAX0iiLC1xqT0PwUHXI6jduemVM7UwbOWA3iZUQjZlo3Q4rYH+o39Vu2etXgIJ4PvEPUxpl
RtcNzLV6r4YQesiFhsw+hvh0Dwc2QsJ45AFQqClsLNFDhkHeA+8vor/B6prnUMFXF/P9hL7yRZZE
osgxQT5k9kBWs34opwZLSKWK7L/X3VLQqsUt5I2VCsezQi2mgEeqQ5K3UR/ZJBFQ+IwMmLYlzm1B
QvgEXJ6RN9uUV9gAMTrVO0gL1+0DrYuYUZMcySWMU29g0iD71A3ByBJcwcSw0hf/OmLvMvO27uIp
m6BMksrd6JbDEwWo3WidCVfpX+OWLLmDyaUOaMFYmj9uyTfMMNU4hHywdXMWwnuUafxQxtCYHxPO
N14xBwIryBRRx3rkoyTKdHOwZG8cU1nhz0DKMGz8bl1SIHUkcz3xQfgueAnrrWNouiWqktaZGkVN
GF7SCe4xlAzEzdOEbRP8u9EAGY1Tbx7ngjvDOQmOQuiDPoUlSBiSkx9f7lNNgpKMx9JMr1JQnOq/
zCrgEpAToXNeuQmVc6rmUQ/4MhxuPbEXaHy8yuhTuqd6spqsnqAttzXGIC8YcMBxq2Z3QA2bhQf4
jqk9Ww9XB61e0wYsOy1fwTrouVoRgfLEeRBevATZI03i49DGeAd9bLbm5JoGuQlMTTbFMIKrwKUe
47eN5YfFB4TXhjoKySkUObvVX0G1oCfREpdkdgVRAschkXXmWyPTAGSsVNlCHRiLRhJVZh9IlHOA
jK4FMgWGe4imhni0kkVioRMwb9pEHW9gT6wZs6+LYABYMlJlT9JnjnRlr/X/I+m8llXVljD8RFSp
YOCWDAoCiqg3lGEqBjCgIDz9/sbadXadHdaMyujR/fcfsmgUwCWMzyFv+3P3Zp+y63xe6FA8Wcub
xVgt3Krop0iinvUNySK3j1/s5lxDdrxwaFRwWUTmYyPD3+Pr9snVY/EY9GAh3cN88+S7kCjFY/Y4
Psny/O6Yq61XwLVpQ6Gjw4qEgwKvH2s23sMNZwRejoh5v7rqxJVaazS0hmt66xTALShfOuB48KE5
VGc9T/DvTTxY6T6wDYE6aZTe2W5giF0ANbmHzJw4WdZ9KJaH6SMhVfJ4hUrULBRwoFcEc7njyf2G
yrQ/JxgV97Jb0J+J63tsAEeE/JzT1+YZXR1gbZgX7PALiyvwg/ROxzArIT/O4YgsnrO+UxvVnmSY
BI4F8yNEyO++Ib9sPJetcl2sWP53s8HpxQZUgmh5nTV7fBuSxcS6RtdlHr4v2nZ6C66AM+z/Xt5t
Cq1H/9gZwS10qSAWJUwemunF9yhYLhXvexN8wVTZI/IuqwsWkyXbABenBFe2+I2+ukV2541QVlhT
uxuEF7GWry0u7BUgN4sa0M++ZF6O710DS60GYbjtLrH1Xr4JAb4h70Hucy30/MhVzNd57SZRhQS7
/AMzpQT/dr/Ve1WwsdDRoJFbbg5BFaWQpwjB65383pdLduo9LmFUESEzL3ZM1eRd44SPSPxOCBTa
Q1q3N7FKBZzJ1xycDTLPdSmmmtq9hhNYONIUyW6o8IjERKbuJut3MIJ4CW3NB7SgqczWtT1BLogY
hiFOnhVbduG+uB3JCQnGM2hlXVicHkGxgk0A2aHzLstd8Y/q/LQlB8CE5A4Z5BfvFudJB91Z7/mD
7FxigLEzBoXWactmJCU6wh1+YLPodcVIMvAI4zVHsL/eqxb/t1iwdSDX1JRYWnsP2rjV0UThK+eT
SsSEmLvy+iKA25kKb6YgIvLQzCbrW0jGLEnNMrPOlzVJd6TR52EcrCYer4P+8yFTMCxCXPbwz7XG
hzysdkXwdHvoMcnQZU7/stKqGGDG8zMQLrA5M+RzBrMMXIkNtcVoTWsVNzMETeZ9hnQiRFVLyjXM
GrjL9IgeiOOO5CXw+WKpejlfROgxeIqBcr+cVcVR0O8QOZQvh+CaNWnCXFAUprv/4ehXU8QKHKAq
Zsb0Bqx4vqfczOOWwGtSaw0RJtcuetZnOqHAyqBdgN/61bpwYQ/mIizzhakn/ZSFBdEcYp/T42QL
z3rydfwrZEjFKxbcMhtBLbkS4VGSVQvNO2LYcSbTPr11D7noldVOGQ31iVHBNgWWEKMmoEcZPZay
yfC56fsy6DUPEIF39PbxZ95u2bwDjna+DEqbTeUkYySHp/0Hd3Q/CmCL9Q8ZO9wTW3cOSowXKfKr
a4hYaF0sCSZyQHGXZ1DhjJcbi1m3gaqrOqSwRRK/JVFzE+cmim3Bm926dwK93xhvFMvv8hLWbAcH
1H3iqp1JinHE7Dmjhs7OQRFIh5JTXgaXzXPXOwwOUNLeAXd7pHBzjqkm7Q72IClS8KdihnpAflyz
cN/C4AcvNRTMDUlRhX2O+kEf1+RQWRYzQXiG8BIWcxTB7RQgSav2xAd6uYtoQPwOeuWeF43JmAMV
6eHwNPuS+/W6OdcAI+sd0bGT8OghXBl4bA1Oj93dfVj1qjiq8KOCeiVtf95vf1v+TGKWg8n0O7vu
3qycFBQrzOkYzg9Zk8LVNW5/A7fzKqr/mfrPu2cTeEovRaQg/qFQpT1YToZiqRHPFPcR9HMdvyT4
LLD2vD6XcjCxJBowQn2AIbE198chaTyzFwKaBWAtOenf6Y7sUWw/ziyQb+4wYImpy3xTdrhWyeMB
dKrVtAkoAzCQkLmHh/qXCiJZillPoRW4tZV5NRrKxu+ziYCqMlOih8ERpj7SheB8MkUhahNyoXiv
4N/xmzKBiq0VduI6vG0YZgYJxIZKMaSre+0YZm1wC+Gxd15WtNLLcqeigyYyWHGw2TQZzrip4YpP
c/NLCUDK5xeYe/xc9jMcExEWhJywjZ+H8Wy0Lde9qD11ZHX+rOGh2V5n4IrEL3ELs9sCVa+cbvb4
R1a5gGIDKjKUgT8JmQwhbyTHD10QCYu5JZissz2J0KQN1X846ntXu6AruG4BTKC69pwsHgDOD11y
2UD46HUhI8PPXKpHaXZ3ecFgPgN7nufMeMbVV41xWMEpbZlVrgmjkzi1cLdz/55g7+xjJyyWjGwr
SOAwRzxhb5YuQ7HYTx54oI1nyDfHrLWwl5iVxo2OskkRAcEuqqYZTg2soiAR4Tk5zwWBkH8hCTRh
CgPitSZen+2gdDWh5cpjk5mtIe7jqX2Ar2OiqnnqmkMPz+QJbVE1780olCdl/aLpgmRqUyx56Gsz
Z7vcRV863XtSWSxOjR5T7tUrXBi92zxSoMQ+MZghodV/bsUKa2xL9gcXe+LM5xwn+oUyGcMoA7/D
aoC1NDQmBUjwucrWOCaaTFgf7z39IlGS7f50ZBTu2Lxb3+RF4PbdAM0I+8HZlmERFLPOviSwStPM
RUKqY1NnMBSdxYD0OxExQk5x50p6S4I6IYFuHxj2unjMKghgpFlxnGTA7Hu8kOzJdITpcekSdO+K
TEEASi5akeSdc6iLw3fJ/eMQoY064rfMPJphyITdVhUZbRy+e0B7a1CzYVpAKNM5cSzRydgD/WiQ
PUI2n/hgaOnQuUWssqKx0/MzT5pD99vj2hi/wuzwAdJ7+6LzwIM2/lcjic7ki2OnxdODPVtj/U6N
+yR6cOKQeLwAxIoVwJViRcDdLGefCXAdFctrzC9gtSwXznMo8/iR4MNE/B3d93oCMfxHA4lKyF6o
keQPdfWoiPjHPosAkUtarwgPskkGhfvwWLJ9hB1PBgg05txke8PMg0Br+5gvmNGLecXzTToZTpvo
g32FxSQDodH6AzND5Yx4l/3pzxZXdz4VDSi71H0rOrW4s3KT7B6PVcNM+EoL7Aw0BA0uvAKK3Bv9
xwO+E/Fk5IQzd9gDoLbC7hwoWKy2b3McMfzcGEJ+5TXRL5iPCSYHwmWvP7/7WBfPVHCyp08OK/wR
NFbw4Ar2Vzj8IWH4JHitOmKCYVnnkekKiDWcllZtylBy4ZmXEb6uiyxFYwEvFzxtAHV7SOLsRe/A
ZsXj/S+1MKpg9LD5ZS8RfohuHTmjBev9xSMhzNg7c6DFF6+wGegZYZ+1z5mEvpefz+8G39MSP4/A
vz8Y3X559Qe0iQN3YA31n5lbLKgcCQM4WRe4HVvm6BJ9kwl7YloKMo8QjC1H04KfACUTHJzO7PEz
4nGK+hMFEwviBrtK8rIx3CPoOHhgqdCnIk6m7Cs9bARpN1rQ6Ru1MSdzGq+1gJLn3+0fmfH9QA0u
CanODoEB+GJ+HMXlazAjT+9zhcy6QUpNnIo3YIA9Hn5WBMMmUNH4B6oq/m9QqNspXLRPcrlS7Hrp
PUHVa/Zm5ZZuhI5DmZbb67b8y+KzfvazzZkXgkRP4RK6VudP9+GUCYtyZj8oW+nnD7YYyWgBCqcQ
cmN76sOWxYRpMd7Iixu22VmMFpll3BRT7I53EZx5ruwJ8kXBOPBo5vthbw91GTkLY+8xm3Unjj/r
HDZJKKuKuAnuwIJgV6xLnor2FN+RJTAdyW3KlrmXsDN5MVdtbuxYqJsele3vCxcAKoSaqh8GGHLK
/yBQQ6Xevm468xBeqxS7YXhZ/XCFoPrnP/60AfOHxIVERZ4qfyRmq+nIf+2eIXHwTgYLtZe+eSHv
pCe3u1cHs3qCRq0Kr+g2DqP9ZXF6WzTCKJqPA0G/bVm1j8wnuw2mWOk04ji13o/2CXFGcmeoYy+O
CH/e4HzAnhrCe2uDkSITSwZoyacTv97Ia3Y6Swn6rkdXNoF+9PTVebkZ/dWL6q+eXuik6rRP+1Ev
r5tnWMMZk/d1KgfvRQ1L5RMWUR+KGvQlSvlyQDHLIHejF0Je8QrGjuJ9lur05gAV2OTF+00i1mpC
NnhfjBiOb9NslkO3ZvzKXfAgN2M53EuQpjks4W5xDXwrxZXf2+VHhrt7AYantRCvf7Ovx2qMO+Wn
v7eC+ygWSrdF/w+kBm7Gx/2EY+c3oyOcAkq+hH7lyV64nP0groueacxarVjwsLWpkOoSupulDQ19
x5qc2iy2YLRtKAsFuXgEGiCQAFzueqiO6mRivkEsuOjsEZaaE/ulTRF6Ef8qTwHorYr9DSYE0Wc2
XNOjh6iHLcLvKER0FCxilLTHXg9gILgxISOoDD7h0L2ss2kdEX+eiNRN/E4T2c3DkW00jERVqEJD
YzHu4QE5dGr++yRlEmC7Uro4MSUtLvTYqFISvrQ7SPeBxV9Rk/T8ec9kc+K3CSiAaBgw4fLwJkT7
h2LFyzcPb4w6R10WwtMyd7OoitmBrYcvIxeeBE2rQRyHlpR5YMy0Of+0L8mESUU+lEDJlGahPsqS
SZwl/cV9jVZuEGfbC5Tn7K/bSEcOLzD4gG6PD1z/lnuWdrBenkK8iP4B8qw49mwS2NbKANK8Rl8L
NJp274aT2j9kGjQbTBrdj8Y//TbK9rbi8HdrsACYfKSo/cDmqRtICOsEth89gWhOGCNp3JhhI5mY
ONxC1PVImEDo2RY1eEqPBDr+hh4AQL39sQVLeKo4wsoYyZ8u2hfYex9B6WX3L0OLnY1Xlw084Gf0
fOhfBmRF/HmDkSQJNLDa46LVgCiaIaTmiiZuf1skbBicHoUgbRF8Q9huYZGSSoMdJrTbkTZRidgx
ACm+uT2Q9G/YML+uoKvKzMZ5bsJL7cCRS52TOwmvlgCV14iNE3R4vB9ECNTJMBnseaFQnGBKy4/y
OevskyVP8u/zfF0lBddzyifCuWQHeU0YErEv08bxaw3BlWAyNFev5RApa2PTeRkkjVh/wCvGYDP2
61WDhkVE5D3c+0riEkUFvYBGibpQDdGl6C1Z4w9XjWjKsvl9VToXPCZBS3UiETfD+Lr7IPAug5HT
2fVZy1eVMbJwWeCyfUb6iAr+CrlXxd1KFmH65Go/s3t7LjEkgcsmAcZ+dnzQ/E6PiRg6/MC2ehsj
TEheLMhaT0xHHyjeQvAse+UevNj6sNVjAoOQp3oIo2BaXhPqAPVfdMaL/hqDD3XOVmo9otRvWSlc
dtSXjuWAYDlAx9SVxQOPKKwSDt3puSIVwBoeC6AaChbP/1ZdTJIWl4UFBgsD7+dKiyfEG6xTzqeJ
r+hAiSGL6/TJyo8lvzhJMDjSMcG61s0dvQwM9O74blP9Xnp9Gqz5d6LyHjP4jeq2WcvRA+hXoJ05
Cu9qxq4AFgMb3w6VwcAf1cZ5dYm/NqjGiY10Q+aB0L/3jRGV57u6u9RgLLEeU05WFrcptOvZeFZv
zqvP+iPEO6/gEV9idSHY84ge7WqWx4NZzXL6bgoq0jBBbmmM5vnuMmvW46hj1fCd9ZieJF5lNRr6
yqL2VEjCDDKRHDWg3LSMOm84Ov0zVmB3M/fOrhSU6TBoQ5yAYWDgTLF+zcrV0+wRogeTxh/djfFX
QzmBrEJ1c7vSzxGLLZbn6objexgal325xoM62/a2yB0QIEFjmuObI/QDeditJ3TlyCxjpEXJ5zDy
G+TVk6RDawKpAKxguOzI82Oi3gjgKzf/ARMgJxfWboVRzH5RPxrN1QQGBYENvVTgK3kkQVMr0zy9
Buz0fJq1rRxMuEmmIAa00oj1nkIFKnTKxbQ5qQv8gtr4AsGTUxiwAUx/4evUnkg/Zgviscu7xPwN
4BAtATp3dFfgLlAAxtglIHiYJKgnzjsKZRE89uUW6dHlyNVGByH/NctJivKA/VQdg9Zu2VXVEYWI
Yw4jjFhtobLMAS6Ziz318FuwLb6upQHCmicq48O1TwB6ecStBLVK7hrrB7txtAEf2gHEF0t+dlBU
dAZLVoQQmYnwq6BTDkjQQwSRUhBZIKJ1oMAipUDJdbz6R0NH5EoBp8ub88rklf7DibKjgmp9vBpo
c3D+QHuOAc9xnFQqKnQWZ58Tk3+JPQ0ybQLVkWFlKdesnBAx9jqSCYdIuwZ2fRxvRz6mCid7LDTo
+jzlSACqsp5ACgul0zW+bIjezE3WOF9mtDphr4J1iiD25+Qa11xdCyQFHKoBNRZktULaD3aJ9PDY
LF/H8QmBXHa2AV1zdsygG+SVQGMCnih0Bjv+v0Ai+dVfaxWOOufysWblx283hkR0NgegKxf856ir
svZ1Aa1nLc8HaoZO63FbbVFgx4P9Z0tcDPoltjHEQHJ38EIKhyQGCcFK78Ulw0cPbSmOC6K1f8DA
GuyBcynkVHeOL9c2c/Rk+gDDvhwYahEo74qj+H0CtkVIlZrofeg2P8GgX1TpD0pfFn+iKqz9zx8Q
PXSikLuiSnm/UGTvJ3FF+8DXHMxYbTOrtwta43W77qiz/KATHzMcgE550R36rPQuwXWZDTUe4R+0
WuSfWMpQ9LjrliileALogXt7DBPT31yJiyXLt+VwjfyVxdSHGfS2/83zWoSv7NlR/xTjmogOB08H
NtsSTQPe8fTOdHRnOrrP04L7A/PZve1YSYbPaMSXR1160+HrMYR1PguRT5yzGF08RDKdnPBayKvL
AaauQrus7Es2PiWb5ETdIHJjjEFO+29NnkGGIHbxE5Hg6uNTw37vur0wzmPFAgWLNRz89mHUnV7H
Z8wC4b7DsCNbwC3ckKE6+65lzG6CrtXwNIGdx6LtLVQgV9SgzBUo91Dp00Ns6/0nzffjWE77sRz1
6IFimS5xw9OS09XQefBXynXYBeflLaSmrJU0Izok27NLIqNljOVFHYvX5CdO+WjPvpzuJB/pgo2I
URdr54dB8WHm+q2a40jSRUYfKw+0obw80FYMKlyxpybxSNI8YBBAUzDUS0W8X/lP//09+KVABJBW
Y5arUCjA52qkOPoFkg4USigC6aCvFf/kpqip+HWHncYpf+Ji+e+vIpGCz4oF9WA9OgzhX2wVeN3Z
jI+RImqGvMHl4IKu9LbgJ25jsCi4fvnfJ2oUfbSuSbrmWkZNhrcldlYp/Oagno/3RfxZ3/3xSl6h
9HWGi9uqmV6WI0v2Pwyzjz2fcZDnQ7zuxqDpbO30bDGYf078CM1suPmn5JwN4oczwS0BN5i0gVsn
c1FDP1WhqBHJtxzzlF21G0hVuQVh9xQWHOg/Guohdw3ICwqEwwB5IRpBHAeXKGrhMtWn565mZIA1
xKYblb3+SyXqIJkm7jh6wSsB23ra2U4NsUFB4jBZVEwVsHM53/7ZbeEEFxIxOlqHqco3FbBmdGZJ
5X4OLfIRJeYVK1KcWLKIU1aGg1XfbfZyOAgmqt6mA597AnoWJcOXDtfFExXtLS0I1zl88aWO6FNR
tW3L+WfOiprOqgUnQSN/eqzQ4p0DGWM92p1yzVGcBLSNv7Ddj2c/OgO6d8b0GjNwt49CipScHPo4
TTlCdKahBTZiT4oS1XTbtDqEFLCQs8aPO9hygfFa8or+wm7Rx34Jfqvkfw9fCirmW5sSI+hjOaYk
NwzzB1isb3zSctH/3GqU2X2YGWtW+3wsgp/jZcNRRi1D2XPoE29k7moPPk7EmBTkt9//OOcI9fkV
ttKhF/dSyilsSoi5G8rliP9wwRZuW4XjxhD1EiSE1f1M2o4OrGSA7NDb5wl8SvYwACzzCcw1JTfe
ePlDoOSXjCs8Cgb7H4GK/yyJ8CdZ3BH/sEzP9cldhyDEYeuvHk/tjRMmPh1wMlBX1eZ710I0baxz
qHp1XANz9TWFKCiXIGAb8Q2aOwdhqvXU+ie0VP7DeLlnHkaOA1STOhhcrcZlN/0xIQmDqHENp9wC
Ixwkevxxi/vRZIHJMhe1xSosHvFaBk3lvJYTC2MpU6hG32ddhpNEkq/7gvSBSoqWDKPD8Rx7eda6
d6dZEjGhgDkwIkOYDDFJ4oQICyy2KQeJ7QCkC1eM9CXBThiNmvDQbCYhdn93Vkh3n82ZLREzKNMG
IREhX5Q+5SgYpFV6nsO94dHakf3wYGmmGkNjZN6hcAr+fKHoGXmu/xoA5hG+2tjFXSS4sIoC88SD
ADUEkkN2KZBtwL0ETZylpCVHLevWkcU9P7GAZgcQzCnEr/95PDiTlukAnzSdXT83LMXxLki+c6ro
1xkAzd8MQRl8OdRE4xu2vKjWwGqt3vwHavYw+vhiKfMPC0OPmg1813OeI/3ryIBToGs8YbBRuHHN
d9IAso6hObwJrrmbd1OFOYBGhtK2fT2xMRrzMmLNrW/7xupiUaMHVCCaQh0OGFjfRQQxYeHXi0Ft
OW53PhhJPQJMuiQohwaHxMGsbQlVZoUuzB6lXSJA3o/1sU635RAWBQQ7DW9ST1rLuE7wxSo2Tqon
LKsAntrpG54HSHL04ymCdWGcUfcS/8VGSR/YAqnAmcC7wndGSsAP+CYG4bEU4TmQusmIaElevi7H
4o95SjAN1NvVaHVHc5AbFdvHD7Qp2KIVW1ZEHI9dNdJgXf4w5GD7bI52L018Lhoek9wj5lyHmmjK
7nDRRMVQ6wvNBnZiUGZw7uXD+LY2Z4C3cmAlR9YfATFo8AktOmNncTY6NPxXdBX/oL0X1Iv16rI4
8wUIsyU1C8unzQgn20x/G2gH+ms4oCsRwtnD7rJn3rzx/gNHfYWvDxQ2QHa/9Ctc8zCyBOgZ8pr8
DKLRSI6Spv/fUSLh5o8XEtocGraMwBqymQAtnsbvZgIVQkUTTHptaCquHKA4bKzdxcBfcUG886Kx
oLqYPeZBMo2HXoHd+w2KNFe3eaBlslCgpLsZNsw0NWyB0Ofqgh+iKWE4YT2ONwlGUX/MSxgLiSeh
ZS1SE5UAwA/w2MM6ZJCKB6DR0QRUcwK5F5RhIb//cnSPpS60yXo6cTtqBkD6kyNPWvbda9k10VzW
LDR+2pv+ksaHzkISuOWVp5ArB9IcWzuwlZqKcWZDNTDuuM/dyOCDFagdQbCco3CMaE38NIqBicKJ
Gsm7YwAZJPWCNS1OKqgX3TssDVDkjixSsslxCPKHOPp/Y7wmTDS3xqWHTkmYFqramNfb4B3KTJKQ
dchDbL6F8gvIGUObP9oXvpPCrtxu3YJYWhGJnPssFUxqHfyA3KT6s0DVFPM2MsbTIYSYKczb2m1w
eitg74RngZKcrbddvvUcAfSLgQrzO2Tf5HldALFBw9F9Q0nBDhyjVn5EUrCZshbDM4566dkE5jdT
rlqo0Szc2NGObOwhZtVbP+MJZL18CIkt+nMeuxXRwIuGTAQewiNrNYu5hXdvqoYSmVkV+yeuuInT
GPkKjyrecRocSzYZpqCAc6/FX8XGzlAyaMXA5FsgsNZQjI2YTulDDMzmPB5J/urwz3ibA0L89Dzs
k/8Cm68/xwXGBL2OuZpaNkWP8AuHhbrBoz80ahRMl06DR5gfy+M3zg8SDo14kJl963zVMXbICStN
fjS0tI1c7PBeIa39lQw+/P0I5ju2oCmLT+JTOuDQSTTwHgHTZmvCHFhBUW2iy+ppsC1GQeKjqr9u
Mxb1ELoWaHF2vVXOUwud8tiDKQ2O8++BodnWqU1TZAI8foU50Dvj4a1fznZY69vpxx5hkajsyYD/
UkJ/U2wJPqgF3L62xaDVxADUOwNpKnCh2fFH0gxVBVk6bFvQAwpVzCN9mT3EWMD5rhBAfCnIXIjd
Ti15u7M/adZAxyBwPZZhJvG4hAPrBy8OW5r4YZz+lWmF3bYI/KlX52MO4vw0itVQ1nNqCcae5pjU
MImKgkqgNsZWBsOkF5Wz9+y6mditWS9qYxA1kRIL4jSSp+2XaBu6vY7zfMdoSXgjvf3nT+dgPkUg
S2t+Tj9zSOnuFsCr/06iWLi8OSL3mQhubbAW3xEoB1kQngaOj/KJu6PC/+VmiWrSM5SZ5EF/U1Gw
GxeqGjfMj1N5RAUQcy1mxvWPixyFFUcQFyzCHYGT8H6G0IggsnD4Tq4sKg/nRcvZEl8EO9xuZwVB
lXZJbz2xCy2ChcKaCtkezi+NpHNeJ5VesqyZmAO4cFfYR8ByPOkMQdTFIYKXt9G4FbJ1aMgoiz7a
G2ATCNIDfMWr4mLQvenDgNFsRJo11QokGUoIhiLG+zRa9D2gtGntnCMJdxnFSMUbjZfDGJCIqgdC
ZdaOZMKI3p9NwadET8UJvuhvc0dXhWmp8NHs7BFgDyMN35vuj10GlpqvGZAc/BpF2wlp9psAr2RE
biaDdWP8ddOHfcWoQNtwv0UwgIitBRPlHEKn2mQEdBu1liYjMXkIoJSXLT37/aCyIETGPzPVbt43
eumHzKHiE77zNMUyGZ8inBY0YBexXD6A2sJhv0HaIJwPv6xmLuupBJ3oYR/AUb98FrOEIaeFPzGe
Js2zSn4inVDm9vt60WCv/XYK/+WfTW4aXr6+jxRv9nHuVrUd73/a7DqFF85vOdpcrc9Tq6Ii+u3L
Sn+naLYEDRAcOcI1YdWz+gw7NTRwOkiMAeLCZpoF3XnSNv3fN0gujZvxsuiDyDCiTmqZy0p2c03L
aW8OZ9sTBUgFAMCtL8fgtNECVvq+CoL0ONxIJCiOL1SDvG1wVxBj0P/Tt/JGml8LsrEB/lRVepV+
ruZ9bJJ0Nn+Yq5MK7bdcHeA+hsLkPd1dsJarhImi8PS6/omVH9qTnnZ8csM05oqkNQfOPoJtiisi
djBm1EPQlJE84BPPvpu7jt2AxPoAcTZvRIGxu/L/qZ59NdwUUYHxYmJfgxM8szMB82xq1zhJovK9
Gvf51QpZPHrBL1IBNOHBg4sJa43GBpO3VF1sevRwEo7hP/BjMH7CHqFD2tV0r8JGtKAtPIFBr99O
ZsCM8J8LbCysEBUmYLV+/kPoDmTx+it8HsNK4iEZw5ggVgi7f07jcRKqwdAcbsGurb/n/GGrZheM
aK8mfDoUKUb0F0ERydlgBD1tmlA0iiOsriYBgsjh1wSQYtzqQ32iKIKhXAzyT7SxjSGlwbZ7MzRh
TvK/zUE9awfEGl4o6SP3bHfej5MJuUkvDbaZ2IRwwN5TaVc6ggwMhqbzapKQCXkM8GHC9+RizqOd
Ylxc8SyxlWdAkc0LdISrGxHhcypNYBuAx5a6AazFnAYPiv43D1v9NHEALix+xjZifB/KFLdFO3tQ
OjBeJxsIqrMeXBodA7LnmIfpR6QORhagRVNhyNbQ+KkaNzcUDiZl0Q/ilMdxbOec939NnYpqZWic
ccwbWtyaZaigtK2nV66on7Eac8dX0C3Y5aHtAVS9E/ggM7+NPdKtYiYhZYYqX/u4mTemSaGGwcNC
m1JR31ZUazBH2L0mBB76ieMD4g3iismDnh107cwsISOpq0zSI7koTn3jjrWozsKRs0CFbvmkfX/K
w+hl0V4ykXxEA720cgS39L6m9XOAemev05dILzYzEsMK6QlMZhAMUXOnyj43R0EFpUNy1wNTGtmF
s+KGu2lDhAR7zOoN+ip98FdixNcEYzrFs/XvRgfm0e6WEBqxY0KItOYGOBsrdLksl+kOvvzbM6K8
YxkE7Qija6iLd5fXmjcM/pmxZgdqEL/kZWa3UGyaQt5Wmm0T45d6Ie0zpGKK9viraQ+xHKn8czJq
tDlhHVB5tEeg6F+bjXp50/FzAWIceWymPdx6rY5n76YXOtHU1oUWFGkQ1DGQbpGwCM+eFM2cre7T
qFYiE09lMBOb6x8DbcnAiy+X9tKhvkJsWwMjL9kx87ztr9Yc9UnfAguxhtbFqWcDUzwKmctwoOc0
tiBYhdVH1DiAG/92bzFSJ3elELnOShGWrVY4OOIsMtF20O/dvaN4cWWrxu71t3xaZ5MDPR/y2sHy
0lTzjw0J9NFlpUv6YPlxfk7zVzjkAQipEI7ZOqUU7RHP175zmIZ5kh+YK34SMbahBHCHoNUq1+Cc
E0+4uGjBK2FG4DT2Q8e72rxyucNi400dOLB94Cr4T1DCPZ4zc2asPW7pnD1elSkMvbext14Iz7d3
ghFwE8RXDBSUfjgHKn7tpWPuqosjOmE0E8I7j9Wlc99S8SfI2r98d4i5fywHaEqeXpKKG3HDWsgB
Sq7HphKzLlkwS5IHQp24R7hlswvqJ+hfMfd+GIuAudC+ob5VyXSrdfRXBI9j3Mf1mkh6SkWidbSH
CoLknMi7J3YcX1hbL2bgUnhq05sTRxar2hH2ESwhiL4/jsXnAFkOngef/UAag2eNJsh1mMSfrTVB
hlFpQCe7PJ0H+raf1ocG8MdIF8tIfOle0Nnytw7hhOLSk19vdt44HU1I8p0+/+6+jAF1wyUE2vHH
AqWF4kgPBX2p1LnRKH/D42+e8TT6D33J84CxG+MYui4nG+uDYOQj6YNQNRG9st4kBdOOzlKHsRWb
DagCmF1yhbFHIehyHDXwLzFPjgCN2z1tDlbFLES/U2Q7c5BHfhhhSXq16fuAy4YcnU0/vK9FqMbh
Sp/HywFnPRHdTAlxK0+Ysq0H3Y4PJIexF7fBBg58w05PhnoLhIsbJVyLTGjH6kZj5VCQbbFubRVd
mpFNwU001jhZ6Qw3bygYSvygV5YwfEKCpf32UsyTKBIhHmaHEBzWedSgUSc3pDYUohoQWu9lrvuf
kesYCP0w+D9HNP+Q2AGWsoA1AZ/OQEdug9FZlfhz8+dSGYpEDQoka/gzX42HpvjiUNU9jQz6/ceo
eQ2Tp7EWZRz101RWOAYoLtDMfu2XRw21cFHEUIPlPZ3KBLWe6HQ/CERu5h3o/aONC23ZWWj3PMRw
PHPzbIlBmHarqHNvI+s4G52lWrft9aZPKM34x25Uc091OYmwjTVHPMgMYoEpAJI1XuLDtObNhk07
plJ8/dff2QNMmTOLW/A+G+3E8dgx7lJsSBcAIDNvEeVRjbfw4bHb4qvwhrym/cXHgLGThSwl3tj+
/nhcuIM4lNJxELe2xHoa1Quv6MV86TIgx+aKDwNVm/wN3hreVMb4DLk+GcDazawgpnEJ8NJUdq7f
gj0pEfYoxFWfgXkOAC4STNBZN3q3IToEMAA3LzxRPwZWHObL5yOATnH479lUURp6Ov1+Wu8HuAcp
dAA6fQ7vEFg03UFwN68JKZtucQLhgPkDaINWmteJFND4h2h2qWpZgu0SLwshy1BTOAF7Sn70oqsW
TbFqFR4e3PO+c7P3fQseyLazakJ2JefHoyRQzpaye9t9GdkEbQzIjhJcrAb81zsE4eusotKnYNcj
lDdYFmfbW5BFd/QHQKCAISgwsXkFx0QbV00pNAoL7iy+ZQbsDDbuIerCFd+T8srEHQyXyI61s7cX
zxqIBxRqAFQyEYXf1EgoYbglnWoP4j50QaG4EunObvtsh0mrqVqTEzGMzQ7CAiQFdtfTBuvYN15T
DY0j67ERaTw8vj+LgA4sT3UEnF63YHHHqNd7g0Jg3MLSTicx2QNq029bLNz0esqoLnrpJV+OHJEF
DvWQFbEf0dDGMxuQ3iNqKQMdYckAsdScD99mDIrwJYCcOUUHJBNXzRC6a0sADT4mMA3poYkhOk7P
1rREXFwbq+SCzJlsYiLgRsHDrE5wnedQovQW+5fjG2tdTXz9ydeQeRC4UaLmJjT8ASUI9mTr0P/j
LqQ/AYzp7CHmfAwGFkx9v0nJRQ5f/OzgkyW480DQ83oLGZrsk1R1bwNAf5J+uN/VKXQo4hMk/b2Q
DWhZg75+37JZTaUQF14n0/k2XAPY/mGtxI622cNRAleWcBhkjtMVe//SL9s3yuO05KsI/vG20Rh2
WSW92CmDGPF23MkXScSJ7QCZkg/DIEs3QFpciM5IGqBY0DyVVje9G6UrOx3lThQEEE53igUsjxLY
mAkhRZv8IbZbXxwleS5eNnwRg34zZS/C+/2xxd2TexNe0CNjKBKUC3ZgL7ihuGxwBAksEN0WDRqv
NrlNdziK3IEofamuLHvDEVemMZx101uCY5aNZnys/W14q54azK8nLd99cfbOUeF31IZVt8HzXz+J
yYprDHCHui4tMYK3iZrxuV3ArsFCOuJJfxZysz1Nun72evRk5OZyytkqQlO9Gi9A2XyhBoOQTbvZ
d0rjTR+5nujgNPzM5wBkI4nU8JHyHe42acWjkY7FDtgrY2BC771tqbSi7gBayDJqePEsyU5h4kNp
dBviOIX9EuvdP37MLDhyEOgIfeRrDMPQTDE5sCi9wcVTLXgn3s3rXKygGB/YR6u8H7AFph+q/IIu
IOr9UcMi9v/5gprNqepofUEaOGWwrCGWlcbLV+NJeNnW6cOr/JzHk4+zz4AQN5IIJLPdSCaLHpsH
FAcIQs3pYitzC+2dX+FB8/MyOZOVjkJ0zUtIL1+AfxsPu0/npOKzsL0B1nIxTKiO3KTWyHylY46j
KIz8Ub7A1uw65Z/6KayvPsYvJJBf4nKG0wN7L1BGRwBrij4GFR87QGgWz+FQ5+B/pwhI9fV/LN3X
ciLZEgXQLyICb14pnEAIb18IIbz37uvvqp4b0WNaPSNQcUzmzm3sDua8jWMdcu1yvlosro8STxp6
Oeq3waHkaecEwUTtl1PvRB3aX+VKeG+r0mF6DKaf0nrxbwXUvP7VKqdPcx9xy4L7F7ZjT/ABjOFV
qXodbwqHQv9aW2vJQ3jQ+FLMAPct28GDM8YcpE/5g+O0MEVhqKqcC2fdb124H/MzV9Qu4FREBUd7
1lo5NYJnkXXkgc+fk1flvqSVWccC92EiHymB7/HQ7zQG+zrU5K5JsAtU8UQVgaJX5pTPcdeQMPqZ
TvlSfqtgnM0T85pdafxG9wwFY9fyzSFf9tDzKlu0MoYyc6pVTXt4aaXyYzZLdgu6TbLaP4XlqMgX
EmCeI1UQITc5plf5WGU/z0yPvWU62JepBC6lqKpuW01Mr8JdyQuPjShq6gpka118SZzphqYP4XQG
VofseMKhupR23zcFSnguHju5QuhtkyO9SjnW17VLI6VuUwcl81HMmMLUxZLUDpb8bDTy6smJsnG8
GsaD2uVslhcz1nriv8FDTey4f+THsXzkp9R/aKPQyj2gaDlsr54o/KEQv3P4i5hGbeqmO19Zn3dj
PY5orMyx1JYFQEzStw0Lm3sxWpyUhxLBQhb9W1yW8glRF0elFnYmQw6tvuj0cObJEogVFGAdH1WF
r5gsTlyFKLxWaRutoTFgiDhqYvkDVFA9kgpBkkO+IZ/kYjDkeuT2TSaGkqd6mMXrAvOAkT6JO5HO
oXeBbk7xN//NHwafwmzy81b4NydET4iib52cIxYEXbtPsxrdb8jAphw1Bgon5BmYkWO7lPreV3ed
yE+4oEmxKmzEluqar2WhFyJZnWdl4+We4aw682WG1YP5dqVkBO5ogqq9YaFv7vPq8SbJX3y+s4eP
fdvIthVhzq2kGaFbzYf0lJAQjqzsTxUu1EHnQIF6CP/Zl85jJnabv6dPiTTSGc5FVanqs5mq3Ofo
Sq8qz51MF5OhsAC2arf0ISlWbLcC0+fMJF+zyhXH7PyUWLiS3tUp9JX4JNjSotOHvX5CZwoVls20
wnN7t30XDWKB1C1/UkjGAy6G9vz2FYxnk/Z9Urhp3lFoiynrLcYA34nnepwep7A1JxmjhCQd1gur
pXigWXGeQ/y9nS9vzrxaPfAwUtDpJyoZlvMpZk9rBtPHKo/G1CDCtaKejJcSg9Q0PPQqm0aC30ei
pOZsnmuu7eYH66rlhj92lkO7xYSgFEPjoKGrrcpQFq1XOlfYPb4yzb0CyWdwLU/XFtOhEEOYP6B9
7v+5OvRQcaGqzkxhXQUGwknutpSsoAZhss2MyPawpkvU2Jx31lXMt30PByG8qo1Iju1lxQMsmMyD
y6vw3TAJarywMv18bUvmWAyRgahPLVz2u5BSdzzzP4O+7eUOKSU9/13hNuDB6/aE/bkUAvl7HqgA
DgUTOsUqf+y5z73V8P61ngo5ZwNmIlu4BHDgbY4rqKpB4V5cV/85VYQNzAcUcNYoOWeX1X3dV5ab
8vjhpFdKI8wa5f6k2iuXDNPgBkqgdiUaevBuTGqJl57BLVu6Vd7N9OyORlQIf25RcnDqCaXrKJug
zNn31j0KQxO5Sqqt0DBDZhQVvqUTM5hPNn/pbBquTEF9nMdfSgLWQnnOnlHXjhlTAf7xcw7GNkX5
MXwW40WWh5qSl7P9nN+XT7XdQE1YParfX1/veYYTR/XBCdbFZI4YypnXi4OOUWs3j4cz6vqFtvd5
Dh/rV04bdTmEXWFseqzve6BtLXxjO/bybxjZp5ztp0yf2YzE4uGMseqIvveNPCqPOYzLZ/8gZFIC
lNOjVQlNKx/9uRXGCgzWTesgA39ftjbORGsaBcGmSoCjfcA0Q3qhfdnfskYGy3pypBIp3n/O6dB+
ai9cZOMf7E0KJBcFzhh3dqOK7ZCcmT9/XOE+YbN/fhVi7c1tQJwl5c053VSNfKW7ngqQR2yY6Msk
8CBBWLFsXe3WsB68HkFkKqsVzd9ga5hai3VvhqZh8GLYpEMWETkj7bUr51iMt51LX69G3BVg8vun
koqaghKzSZOjqyOL2Lg02EyprZLW7Kr+bitx3NnVjVNrUn50NqWsqcSptneZrH/Y1UErXUPgIxSN
PNsgrzNph0jZh2eOm4RHlXK8dHP3VT/MIh60vzf+Zc9irHAqQZdVQGmpXOGrQkcwLP305Ujbheep
rj7hrXKes45qbkw/Fsd0/oH3iZHtJvoEZ2NZlom8eluiOkPkL1m9/p7b7+IRxXrCT2uvPiS/ufeN
xpM0coyDXIWfILoIA9+oYbaVnNjBV23JhsWUuPXqMFNVs1hZnX0x+huWt0uDha/rKFvYI0kPYt1I
qngf2w6hKHs3SxiD6asOSOFlljabTWNHincuXIkxXsW4cbqBNRAnWYr0Lu9gfwiOzvBoSLnFInw3
Vtef5yl/1HvzWnDgPoP3hsvM15ETuPQ5H+CqlEiWPyKwEXKEaEi7fA2PSsJk+XwrbLb1xLGYjQfY
WqlWYhUg0m0n+aSppq7eMitkkOlX8gKDtPxf67n8LPEMfAhU82AyRf7du1iQflW3gLfqubyvpwuv
9oNkVHNVRN+8u5D3Khk0n1RZwJ9MvHeysYwER55YghxDhiuLj/z+C+LOQp/Gcdda6/mfBnpUbgi5
pZN8G6pcA893bfUwaPKKnR8uHv8mNCNKU4EcmeapfDFEm3Td9CY5G8Z+IeOVMFFwan73IyPtK6LS
qb7CScSKpSDOjEC8JPv10p3t2zu/brLjwUACAKO9U6hiPVZTxYMefZ9PjBOtUEq+Zq+YrXBITwVs
cGkcU4L62Ix9pRaJ4tlGA4h2l93Yguwj1VoajLAdvpZEck0cBzhKnM/Uq4SNqwrRZOXVfxSXX+FM
MvOFsxkPq4JoZTtM052GXKSdBBwFjJm/GSewIQGcCG2qzAELKSHUF9JIA4488iZ4CFuIkN1AQw4b
1fPHcOeKZcI4v7llMcOmhqNOE1UNnUiwlE8UwHKux93mt3m2FBP6bGcBaUz3EGEP15LHFfq/o2f9
vEvXUq7+Hq6bvvghQO6z0yp6E/x8UE0LKfV9rogcXc02dj/ZxmuR+Xw94984pKtP5QXbZjIOSi0n
v5KjOMXKIJs01OCsXrBMK0vuA38aRrtjG6TqFwu8JKWqFXGInoeHwQNrT27QdGmQMXu04qWQUmP/
0lVHC2cjMAnxM2+aLyP/hbNO9sdivm+/l7eiX/kEDaz8yXf+Abr4R/M+kjXGQi/EaKZyP9fPu9Iz
EbyOzcRdvkqwzFTWn+aH6xPhQiZTOuJXNV4IVo1sYdO4Ve6jwwDVs6Yv3cWD55aN8aRwmC57uoi0
O/FojObonKULEUTlVSnK7nOq8cWQ4+NzxvQv3mjv1rkgUZg7mb7ezWtps7i/SpFE+T16Iu0OXOnL
+UVH+FAquKCIRHXMYlt76e5KSzSpsgWB6a+LnhtVBI+kr7CU8PP0jvOdmgxNhIvbKV1dJtl3FdKR
8LZTcQH9zmWk6/ZkcVPpD93KlPURb2rTUAm8agC0WtiQKSHMQkcu/1Tb3Hc3da/nNsEBCQBJ4lOA
hx7f1VOulJh6BqagnWwTaSU6OoCZO6lPwdfrByzl+RGI8e75fqUsrVKQaEeKHzOQN2Tj9ZWZxrL5
1Leh2PtTXM3+jduuaylvCgYV0qSwnHv7L9f0+ZU//0MAruVYlzWcyN3fDBdd3kOuCL35yyM5dD4V
K7IYb6QIiNA8S5wMZBZccZwWuV7KD+IYOHA/SvVYYpW4mX917UsqlMdsWUk4FaqIrfcUdcZjV1q2
330JvZwnT0gkyXrqa9VTLavhGbFIF1LV/lwBlSfoNCgqW199vRcsAd2cbrV6go0r2tAYPK4tDiMR
n+ph1EBDapy+kCdptey+J62nGOOwo2KXwveKuVb5OL0bxTA5YfaxVNgZ0IY9Hqx1lHNgIggHODbo
lLc6Ye7gOcWfUON2XiUMEqKgjH9+SqnOBa5rhl+fqbHTALdi/OcQCOR1qPaS8LCwnf3JzaI/IULE
ul+RAtWZv3tW/q/ho6uOl3DbVa5+gUb8IG7tSiS30eobwRqi3AUJhJZO5TBCFDZaPJWucsq35fkx
SH1fyx/KsHU5VJxlu7faEg7j4HJnV2MVq0Cg4ZmIcV1kKSK8N7ow60j+u3Pfi2fWKtn2k9V0OT2W
/gDBWs6dDZwcTsUzGwFHKt++FJap5Nlk6WggYnDqoi1l4ZxNvrOtPYeCWryZTgGJP7WTDnAGBKXt
xFA3e+19CM8nhctAvQIugc7o8Ixpfq40w7HSux+WIMd1ENbpUIQjlR3IE5GnjloUHH8kbSe+43re
gb7quQ7eLALco/cqSl3sT2NRCi05+U+WNo1L7aRwrmVH8Sb2KokdTswinW9PX1i93fFldBpdqVTK
rxLbEvDlW2wwF7tJ+db1mL/PJhPpd94RhLYfIPc+q+Ezuf8kSnHMskvhpf/tZI3hDyVh3cjR87d8
MgTopvbD2OQLcRskUXliFQrOM/ynvZdJWXq0EOsKuW44mEXco3PFWjKI2VaOVaLJ7+XvpO6bJ1Vd
ew2FOfs/W1Rx5xGesAay5H6dye8yVf2gPj2KSZ0lA/ZrRV8mqtPrPacw2XCo/8rHyR2TYeqRCR2y
ZWp0CoGFwzBeVuEmrsUI2Ajl8zQy9d4MiWB5a+lw0Aq3LCRytcuXsK6FMWQmJlU9CldFShqm0JEQ
Jxna2ewU1bl8TuRohJ25wAgW0JLo5XsHEyOdTYEXolb3UH60T9EgXtM3bsofxw2JSEQSngJmg/Yp
C7K8C/OjTbRz81gRSiglEkviXQagIZBBX1QxIdqxlNf1rN39Nyo01Vgmv0TVC1WanldUkay7z2Fj
AxRC9E388mcWqUT10NWL6zaOiXC3mbKSscBmzaxF9WUwAAK5Z/KfUPOAeFtYmndDCAPxQZR80err
zwS6GumA+3PLQgimIVAQ7lgk2/aaR69JgFtjCR97XQponpMFxmfGaHxSTnxH5xvl7/fJKDFafP5E
Q1aXqeLHoaxDyxl7pULN7VKiXDVdF1gKZk3qHjKDSR/mJt98BfNwbpNILqK/2d9kLkh+gjc/Hc9f
uUInAorGlyep4FGLjaLHGTHgDaNCj63JaN/aXFuTxOjEBTY6nsSrudQs443a0TR8O3ZzvoH+h/GX
93/zJ5evzaVg8R19XTZ3Lr9SmfEsjuWtxVwsn2M6a3Lze6W2TtfTMnfXIimAERr4XOG2KUCUNPM7
NjS98+ghvu0Tht8mlGqGhECSMAmQ5e401fBzJ/48WQ1BmzvyF3Q73n4uDs1J//qDzXg3nT0HNFJe
fykQawLog42P4lNdU89YlO5iH6o1vcvo2CcJUHoM/cdb/pNaoak/jyPMzGLIBX9naRe4bnyQCN7e
ofoqC0eniLvkjaXsW2vYzBVygKqcHlNm3EYxrL4mvMXgOKEtMskbOlknh+Dcu/+a1a8XKQdt950M
ZWyXa4BedpwvEV7Wed5nHq3b7k3hhOYzi2knps/WcREhxxyCItYqELu07tvGF3e/GQtOCP8FIg8K
iMxpI7Se2bD70n7u7vnINOHVy/v2e19gFDhL/H3+EoNbQ6CZU3p8/VUwncceCCXrL57CN4tZiXzs
BAw6IkMUcZZvTW15puZ2EU3pWZ9b0VHukz9MNw2PJ9K51zedTXfT0ehRXvnJTNuawE60uduA+/Hv
jW2DeS+OkpNe7ZKp3du3wRl/txfvvbqh8Ua896yDy9ct/99tmmv7YZPz1UzPzfq6F/aToTf1XblG
NU2vQ1xv6t58cU48NXfdR/czwIg7pBqXTrLntRLTEIgxp6s7pi7T6wi5rsFVARjcv7dWophCPstt
Ghus23wgvh+d1NRLXHvJfm542IeXXTjItZZJQvvxcSz0C+jnpu/6TiyUSsjgEf9+/XNqrAb/vScQ
GhTEE9jPL84ZSOX0Hsm/R9dI/mkOqNyDlENQVBnhEAV6k+RR8vmWonAHQfvHaaaPhfN1Y0z2Zlnm
pv2IGMf06Dl+QWKjvw9cGsD6xKeP3yMfoeiBzb0BHfqUvA8paBzJhKS0FQ092+Fe4pD/dOO/t9lT
pkG6f2km2f1AfPq3QaaXdlYb07mjDIhsXnNJ4rC2LjbXS3ajnSTdNWHZ6Rxk/zbajVAh5HJPXPL6
qWV3rbFS7vMuEixSJ4grrOsqgdCX80/dZRzxkVTF8IttqL/DH7DeEiGzPeFE+wefxFlhdX0om79b
J84XYL4fH195KTLPsNyxcVKwH4DN9Di+ZfMJtzuKDwA2GeLpxunHeQQgPfdVS/Q6lxDxHkd76d/t
UrddSP7KSMKmXBbzZnwRSIgHI1aCZApv5xHPu+Kda0wTk6Y/oZywtl8HfsX8v+bNRr3Ychous8ZD
8YLkCV5cFtyta0J1miKj5MXumUfLMJ/Yan41t8/g8CrFsexdhlfBJvDwc0vVTsa01OHl43RamXyk
b7cAR8IBPArnJxSxJpxFi5yR28BXhfLMH43U93OeuoUPZK1P5ro7x0KP+g7T3WDlzDmpp25TZ8iq
/xw+m7vpeo4PMem+hRfXumqjyhljPJ+afrqbmBCul952fl8GkYEt8O69BDH/vt0lxWVF3mBnbWFO
d1r35hraA0HxYJ+9S4jz7sdOCogqOaIaQN9lL6ZHEF8L3jt89yaMQazbeD8Kd9j2tnPQ5lYo9X0c
ewSY7uEf6LPCgWOs8v7dzMTltMjfa/fxZwDoWbDWKq1/jxC4Zi5c//b+GsCDbuiksml+l4P+JsiY
X/uSkRinSFKFUyuMOpnFfj8gpZDnRw7GS39sSKCa4OvloP7lIEXAHf9+cnqRMcAO82R2F/m+LkBR
7c3wwhQRQW4e7zkt7y13pkJn5sE4lZWZ6UXcdYayJY0bec3p/JckH8Y909PvAkiU9XZr3Hue/Qk4
4JRSIKg8zdye+T14zb+4DzCm70W/vehU/PYTfu7v0Xl4SeU3i4NmtvOeRcbJjo/Vt7mEn6tvFG2+
e1ye+vefzPHfcl0FrKePrjk64IWb26V4Fn8mRdTjo+nxlTYz60Lh+HP9Dd1F39097xa8WyqPVZCg
UezEWI32M+wihkR9jwU14NkFD7kLbZKVVpe5WsmvVypwDz92gZLukgjciHEiVMeb0gkvcmG6tsqF
AsSdCxPriK7CqM0o0Xj73w2fyhTNe87Z/JNIubsdLQkpAM+fUNm9WQdenQAxTok3ngzXvHSMkWbH
Sf5KFaWjBnvNMr9oopdxdmA2lv5RemcJCpGid8FRoUb9Ji2brNJe5IYkD/Mv4qoMFAkKthQHv39/
tnoE1syykq5uf5Unx2dBkbDCOH672YMcZ2Rjv6/7Pk+Sf4FvvwsPHxs+2lEBz74UD7dwhHXJKdGu
ad3mcTTSaD7FDQXvgF5hniAiHHhZp0WWaIDEflWAVUdMd8UbYOLOPvvgNMv2xaE47B+Nu2orNbB/
TOUf0/XYrPY432A6z9cIasG6pcu7qpLHq0QxN311JmYuz/G9tcHi6lughrIWyoxdkRYHC2n7yZ/g
vdr4c6C8Uwuy4Fbz+fsyF4BcFUg5P3KmZu+szSbS5iIAils4rU3/woCfRTet1K7pte5t5Q5fzkxn
gjmIX25vnPR/A2krPG6Uewks8iQygJme/uFQsVrjMxrT9yw2Pj7DGQh84j0CXi/nn3/3Ute4Yodl
b+04OkCPJxikb+0gccKYQFhPVOBUWWBoj1fVMDh65dHzmo/zawJJUMsA/KBFyrFz4PD2o1wm4VYN
VXjFzewwuiGgbll6AQxKw23lxeZ0L1+N/AeC18+BKZrZX7UDbM0c5tW5tlM1SgC6Z6kAXVVw9dhC
LgsH1DUprMV1JcVHadIafr6jpv+1dP/BZjj3Fwur4OjC3xRuXDvNBBwJ1qEjSlxcOTGk7kvbZfXE
cF+1Et8LFhR1ZqAD5nVho8GB2N7KBgpqF6SlE80UnDRhzbkPMongkwi/V5rECVBuo4xV2A7G4+L0
h2gX9qNhPYlFpiZeJH8eo/UiMzs6fWZXrCNTXOWI5vBva7Uy8FsXdixDfQvzi3j+yesSge+h9Skm
UsXbVxydkqHZB95cvJGWHAq3blT3Eq8yxdhly1lz8Uvl3H8r2/kyJco2zHFT2UVKjxs2+LK5awux
WmS7sTbZXWxsQwOy4ZWXBRnyPtzgGd4/rneH6V88FgZIvoAJyCK6o1VhOaHn5cSdWST/lthXtVR/
mcv7goCPVoKgnl9CVinRPZnF/AI+D/Q/d15VzUnj1L/TQ45Jbu5devjRBYL56yXgS+O7iMkBXB0s
caej0hs7RUjxl6W3+eqvk9jbNRig8u+suwLkyt5p7tcbvVlCSoVkKWZI5kN551Mn7KjQOObGOGYd
rAxU1DSG8DAsXFjGGX0/ht+ldA9gQaOqRHCFzFgknCwArM7LrEzPfCJr8pp/szZcFZ6KpU+Q4Ujz
T8r8nLjTbp/8efQaJ+2V4RppNvxnBik4Uvj0YhRVr3wm9Ov3pfXfengk3BrEfdyuwNGbsAvE5rKa
5KOhl8dLCTMTFtM/N1N9t+TSDsZZHrJs2jojQ/H2K5lPq1+YdcQCajwmHjqydTafNBVHEkDnUcga
CSFhQmdSITUWn0Pvq//BsTyyWT6Vs1rpSaDRynXfbbYBTV3b7NPkTyU+O91ImFvnc7PYprDxamxT
/tk3EQvR0msNouaxhLCPnjDkNSXKccQZsP7g/Tj53v4zhH9+bzGJT9UroPnq3zYVgS+yDU1Uuqvf
FScEvu3NowzFTGvbdMHlmPJyFnn1PY/ULzXWyE+f6k9yFUEpP7cytkGyFqkeWmxLK+npMYwxftQZ
rky97HCXL7NMKlY7nGoF+u6SYctHWJUeqC+8Z8NvVZFeJZN3TaRrHhR3TnwotJ8GT0v6rBN95bF5
aS3Rf8g/y68mSuAatCQxwaXez+TyF54ef1nDczetywYv2QP5zoJzWub/T7JOSgDAZDfejheizVX7
0L6FEkjhFwOY0m6YmPEFNE8pp8PKT0dQoIlBCPy7DxUagqzEEemFNoHOlT8f5286DmMUtUpzMlzZ
cAJaJoMo7gWysKbU3ymvrA2eawwuVmECeOzfJx01EzONRwJ1omTy4nyzuo6ufeItQe9vbXrynzfs
LIx712HYMonxNpdfaiScFgAy5eskcG1kZ59o8bCwMTa/yt5UxrQh4NuivtUnbQanPmU5x5pxKLuC
9UvdcnMP7el4R8t1nE9QOKBCrDQGENvzkE2E7f1G6Zu6XbRqjWfzS8vEWlAxw5kAcdB+vwR+du3y
B2MpA6cMdiy4EXNigWIsEr78+xCkZ0+DytnGF5VzWodYoJvbDJq7Gu1N+fNzWgVJUE0qvw8hkPwB
aYzJWiHXiZED9CN4lK7gbyWXo8KzeHY/aO1d9iUaODdXzrlz/TtTQowiC35kbyWgkujY3Rhv9xn0
8AAxAXzHeeA95ZrvxNkqekdvOvFxdvo2rJu+5lk3qxoetY67w/SBGTWwY1+99cgGZ0o2QIaEsrW4
mqIYjh8mHSG1UkW2GS9Msmw6zrgT9iR4VNPYaN05IuBzmC7veqmmywOwxgE0eIkEU/twkBWQkvqa
scubprqT3wsRN2W+KgIFvC5H4E95FIHUzhyAwkPLL/ksjot7NHhYU977z6fH+OWd93k6C6ODvTeh
UDQjtaRUieoIPWgYcAWVv/39E338YTo6fCIz69LOcjgR7irCtqFrk2YOYnO1hl0rLbsApH5VpdT/
uTA4oxe51qGvycJ/mD9LjhN+otlStmRmVjnJ3zyNH+V9c8th5vbzQSEciw120XQzaIaL0Gfi96xu
bqUcSm6iWD2bDMex0b8cNK1OMO9SOdEvLvN3xL+wstHhr8eKnMko8qsJWjq4tM7RmU2ne7vFgsQ0
3kvO9WCNbS8G+3Yctyazx3Q51jHEWtnO5A9fnyXisvlYxDvupngnUraRPqYZNatC9MlhwVnpMnUJ
bQarxa7/cSDoy2HtbkETkL35G9/3zVUV6y5J2pDwy18Rgrx30JdeAdT36e1FfQCDl9J6cJ0i5HDU
GKoTz/1CHcShUVdnb1bFlyKbQQD965Jz7+PvpBOOBxAvjiRb8kUSbTAGamfH56H0gKf5bHQBzN7g
fBZZ1ioAPLiBBz7LM5rLNshpU3sxOYs/gdDS8eMPLN0hPWvxJFf66zaZ/BqEhIHrzxYkqOzbWZJs
y7vv8aVj3HWd78sldZo5WnH786zb7Nd6KoxMrL6a68Wju+tGVRi/nz9l06P5BBypsqTyCq7HZ+hm
f88/uQGsAsb3+nP7nZnbiu5qHJofdRj6mVM+hOOUOulLgLaFo/R2JTp1YBS4eE+jGjOjWqylQHCP
+xG3YVrN60fXtZ35yqt3GlNzPMbpgf8NaUnoyZhilW+zcxXU6SfdzO3TyMgFkhi5I+O1hQCtKjPz
6ar3Ae05Lmu39qcOn4/15B61iKnthinyqZ2NDzTV1urDOyfCB9Xw4lGPjBbS8jpyEPmHHP4SM9cy
+4FvaaOh/5lN9Zxeu+nppxltpSS7HtlNGXRtCYhO89fvrm2Fb2eP9mv+qDs0EkqG1rp27z9bmVmu
meqkhnrk+ucr3ZKNN7cxoww8ltW36eiA9TAK2Sz3BWaovdvRlklHRGesvsVHcSK4t9AgpZF7Aj7R
TCq4q/X/3T7bwWWYrDtaxrtl8ImXeFLtgWP/nLgEtTpGQzOPdSM1j9WXf1Kbw0ow1l+zdamJ9B1G
6rfitRMyYw9VJPIEJpAjPeuwOXa4/9PDK5pnjxEI2vXqHIm2QbUaWK5FtSQfMJsA2JluPb7Sv8/+
850HYlvQDsDD2Bnmjx1PWs10j9QqHv4GJhBrPJSF4Hwsb1tsZNW4Ii+GO65wkz1POxPODrxkZsQJ
xKxtehykhonKsZcZZP42UhH+PlzdTkqeRPMWBvDkhnwEYb31HQIbsE6CdraWbT+rmeG67zi0wzDW
rhgiOgPn5am+a9166465QCtOJaDEnX4iwaQlrwxenrqVl5cSGFugZx+W9WEnkSytBVrB3HaBXy/o
Nb/52t0ckQeWTCeUXPcpspmcA840iEcPlE7tdlgUXmI1IAtJmPfgwzdPYdgxkiJqiLrv58C+dmhm
gN8EoH72nuN1NVFJVfS7sXNZV2gAHsdgw6Mb7HuG082zW5Yg/Fhwgqd9PDe8zUCb7XyK1X3sTz/r
v8+fabAz5ZorhWz/TN49aIfEpzF4VYc3jWvgcgzJxNusirZwpbKkddVPRvKfQ+CISiMMdqL/cFFI
E4hHkj3PC4WOT7a9qctsWAeHX3v5ug+EIIxTv5N4ITvQY+z6EJSHfqh/6t3m0W/utV9v5puKlWTF
nr6GfZdCS8d26G7bvvO1dW47dKwigPLrHEqeIuKJ3N2T4GpRPcGAiEdhqWXJrKfJNk8clvHhSeqL
Acjoxr+HunRduOIcoftYt9KusbEwtZos+/YjJUOc84r2hgnJMp/T7mvOtZ/7YKOBcgngbWJ0aoWc
oefg8/uGYwNHHFcEGkNOnrXM4tKPD08/qcWqptrYtZUvsZ/kbDdl3155LbazUHzWi82fHZYU1+57
eC1VJxUAwjRcgrGiWjBk9y6DrcIP8fsvm81n5lq51zrQgrBsyp1p77nRRKGjq8JjkbBzTCzx+3Lh
Q30tAMweMmqAN/Zqb/zx+DoU5jAMeVHatr/XQn/ljuZ8f27elMBekRn1QPeQ9TBbsbklkqDk0EBG
Q/c+Iz8gbeLrn9f1fweZSvs4DRfJnD7vwbx2yVsWkfkVdlnJdXGrodI3uUhvP1u2CP1c//ITxmes
Z8LchXIt3rP4l+Comte6AeakJZAmcrjGmGr8cCLoYEhXJniJ3sBtvvx7duJsQKeJl/Itiu5zqER6
iJmDq4hVhp8UTAs4O0MrnygDAR1iHE7unjczVq9P9LuiaFqTvzDra8VnNSnN5TpcSUy/tY/NtEHT
J1ABxEefVqQ3mSUReWItWhSx2JHRq576TQ9fCxUnw5Exu5qa8k6p/X3vPtrhjDEhH0Jsq8eTVG7U
BcR2ZYgIlIRS1pezU3/f1Zr6ZF5ttbeaOMvG/CgUYqXKXM0zI8ZdiwhtRuD2ciJCIePt3L8+72JF
jB+L5NTucys4858tzYSXXw7ekA2SXEQrCu1/XcpxOhFZH4JTDIbtVHeCzfTp3EbOT6AbqW1yygw9
FhA/IhM725/G2cqYS3nbUIg4ANRiYcLzevTuXti5/B2HgIHitZt5Fh5l0scpm0cfS+s+248+/eTf
w7NVKd1+9S2T4XJme2T/tg8QqbS4xvVvGRp6XPqxhTjeljJuci2cwmRDbqWN5feqv//KiA24ClQL
4zyy9u0gAx+bXYUDsd39Qee49Paz029YmT1CGMLEJTKGAZybq0xwnzGJ+f78hhbUoqcoh85dcTK8
8ntZvLpELVq/t6WNtaK/ngys+ezHzoSwW9rD4RuwbqIAAtwybKFWpfNfsvEspDs58eax/rnhqlFn
fx+m0dH5L0L5JIH8+8QDP/r3/NN1fJsPDzVgsTY3pOU8MbaO8cu235fBp5wIDHVCE7DL4lF9VN+N
R0bn9f45NC4DOHWOJg8NpopR9XWqZRv3QloKz4GTQ/QPY2r+OVQ2A/G/hgjBsmXZrAZpt1L9VL5V
/Ys9rkU8LMIa2oD1u9rjsy3s4lWNUy8LUCIzXpZldJQ200/bf50LXUA3/Rg0Gkb0tsis6iej2zt3
q0+VU6+kgahk11igkZKsV0VF5Ee2bCUL169sQ/hDn01bAy0OPJGroDlg7uJE5k+VXP1IsRZmfk3q
0ki+hQXgO57KLP+F7pAKVfdsAVyC9bh42Su33oMMyv33tnvUMC2Z2QtCHh8rWLystBhqlSOFYsBK
kNdU+icZxoZiVyZxlI6/276qVNUA32PneS9qGr2NMa+/zrLPFbO+7OSAH2dmw0bS91RehfJE2mP6
Rz6Qp1+wZegO3bgOIKfnF8xpwQ6nabbRjg437TdWFGTm01kusKY8qHLf8MGtdwxnBfYhyoVuC/3D
+rirPWeKE0elq/QsBu/UUpsvQxEyouYayj3e/5309jnGKqkxIiBnw33j8wtWcc84VYCByEuvscPe
yRljoWKODqmX3KsBXhgW9gZmwj/sNPTM8dCG2yeE2sfc1WDEdfLMr0OW3E6H92+0BQpIf0mW5GEJ
cRiI0auRJdJfZMoTZFZaDuLy+MABwF65sKsmB5531XS9bnrR2fXCXgGPl+mEQYD6luEDI5V9GLza
xL/pxVqh08epH/9+fznvGjIKBwqvXq4S02lIy7GYJuPlj+PHt3LuXASsPL+j38vgOuSzXX31BS3J
4NqJh7oSMJ1YleQYHz+lb0hp/13Wbt1Mx0kQHTv09KWK3vOAeq+z6sLlDSfSPYpU17QTNa+nPY3j
quiaTft96R0HEUVq5dlK80r3H71Gt399k9LnMgfWJQc6ph/Qw/Mrw1d5glw3aW8kYAFxyzycKDQf
IvqyOG5vkXPpHxjfp86VlaFyNISmqNEoL38SX15+U9l+nwYPpO+ozYe0hkgb5dS3K/IlG+d+5FVW
ooMNKgw1TeWJnLptyMEZLwsdGSitzWJdf5CQp7vr+qu9FWoDWuV3tGtFSoTzlTMPQ/b71WVlYkPe
uCL490a8rW1X9MQo2Q+t6OBQ3TekrPU3io107VV+CLCISzizRYtnVoQPYUDHyrHxLi/bbDpmnKW+
DnWEdHR01HLq4kRjyaYj9rcqXr8QgmRcHsO3+4Vu/CUDj0HQc0D4L/hVMyudgCtTKSq/A8uqJRZX
Ltahpw9b9VKcMKi7ys9paMKUMxd4/W1L++71i2vpF+/m6nmwqcvXY9eurhGEl6t0cuVHeSsTLl0P
xdMpW19+S/mdby0Ls2e+cs/PQluzTT3zFTqh2ouYGY/vvSgnc9rx54vMXgD7+ufQzTRicqV0b2FI
d8UJEV28iQZyHVs3/D/SfZppeEDn8W0mG/L2+p/GexrOn+eHXnT8aorw/Dv/Livx8WVIoHzVipCY
6rUeRXMs5VGCOeInBE3sEUv0ZXWqw/5yQ3LzPU9WzCgVeIrGU1c5kLw0BdwBr5RqZnWgwZlW1HV7
egXOEL499La3lIGChQlG2UsfhUjHAiv69Qqwemiw9AHZsBM7vNB0iizvPvP1MF2zv7qOjWzjstj8
8G69dql4K5upoDUmWrH2p5oUQp8bJ5urQaZqZnAdwn6ZOryny9ERp3HS5PfXUPDtUkFMZRRbLBW+
DUIOf0Wb8YKQIQl7UBJELu0cvX33+CcadrYGA61+VAjK0eGI30GF7tcJ/XT9ZYLmLT/4yE6Jh4w9
rlK3IgPTZradaty+xRdSoGEccnjH/WzcgrPIO9lVhSxvKd6Vje3XxiH15KzSe1pniZ9DzRCf7kxs
Wk1M0LJ0L61k6Zk1uujupWTJgMEhs23gVhfLzwIDIlbw+46zoJT4Wk4TzLPCGKf3NDV6jFZeZGfH
uKTkXEW6xKDfyVooPRQs9b2pRDHEtzyRwmvwEmRLiaZTzDnCkbaUqiPSb/qpFmC/Hm6OMPRn8/3p
2DQYUih3Ksnh7uf0M5EVio9eXjfCMrp8h7Ynmek6MpLtSI1lul75T3O8nMZ/FNzcPIUtfOXqAlML
seb/Xdq5wQoMEqFDRvA/ks6rSVWtW8O/yCpJoreSEUyYbyy1VRQRFCT9+v3Mteurcy72St02zDnG
GzV88/Ekn4pj87VOtvJSxBTmdG0JZ4lmErXLSMz1VkxAJPmwSVKZoMOjtxZpKmV9qk9g5PK5wkph
Ij3ibPiRVUnuIX7eZ0ipgFtsSrvYMvfOh9P79LGUnWTbdzmPHJEwCMloDS+4SgNKBTcanT8V3r5k
o9GYqEWMakAq5MZ/d7JQdEkAy7QuUMW6wG3Hh/ELeDF5AlDW+sQhiGkv2Za7jCaSvnunux3Y/O5q
s/RW7ZhgtUvt5AGwyns3XHNe0DuJFHHxAcQDzr1BZ/Me3xH+Y785ccOjgzhxMTQMRIE2e5yTMz8U
MLQZcEC97s7szkx/TF4gXvGZgb+do9m7ftbaNp/dl4P1fUOGKbQjkwX/QnzVeL1XI9YbmjomdEMy
yF5EZTu9AwTjfA7lip4HUjn8/qSN3gt9/5lwAc7rrcBGlpQEA9SSf6wTCXg/A7DuAMpwB6+prdrT
yXMGVbFz2giUW49nhpo9PhAqtIN4UTlgT9xm8/JCEij6QLT9WJEPfCqAD6NLFelnJUCNhDSSAQUR
GjctqtP7iQEBPvAMpMSAI2YTVgoH8oU8JoBudoxnYmroIhH7s7Gd4yVMV3nKb+SBZzsiqNc9RlXU
cBuAoZ7PFxRTKgaUm5nU3K2lv/t5sCxD6n0ObRRTj0F3KPGa7Vke74m2CUqfwLmarDFsM9SXkcp1
4rq1naF3/Pu6IqlWDUSCsbZH5UQAPD93UKExDkemyd9Z4T9LeDay+bsbx2+zH9A/t0i/DpC8PzBH
ZMAJeNB6EztJyepBAXewZNHRZbCEvDePIECHbtznkq9MwQE6pwWubtZV2AatbFrsZe3LzoISMxC0
s2Il4DpBAlCSC70Jf4JpSkW0KRpLdBg77GXOwzm6hTkckyAX9qOjbIwOULEdA9HAfuLePi6VPeMi
/Q+Hu40wPdsCyz8oBsT5gCRJMA3g7sW5ECLZ6l+M4IuXkcAKiJlTRwrtNxAP9suTfQhFq108A8Sq
448LvjmY9iY1ccBIQBacnbDA0XGtLj6b4qaClVDaERz9rzcgECWbcLSQpfHv48DT0KMs4kdNXjHP
UOV100/hpRWN0HdjyDGJAo+ixkikyBGVLFmYmejuwXOjcTyCJnCOF3sAeB+2kHDmp9XzfqIceV1d
WsjxWROUXjIt0Q3w2P1LS/DjeUXXJaFeS33VX6LrZTzQ8Lo9PfVGo8dER3oKYATVT18DkLrMk4w3
Ilnmx/GXG99LrXaqQehp0d97AeZEDdeVbh7OFbariKvCZNss2JL6gXQb7nqf+fS7pKcaMEAEXY9c
3uCFyqLQCukA4R6443LqPlsLeEqnXDHHpMTUQmLhrlpKqNUIq0Nhgu8bW9WAxYR4OGKkjhY9dKDO
lzS11EUyTU6s5ShQa2MBnitSQddHPgcxRgD0R1L0CjDd4lpJOD7JV3EAQmsjPWOFmo2wVxJCA6FF
iC0rUG4y8ERfgupivmCocQ/c7OWpi+43RgGLGJhSE8VMt/yxxd+QyY4HKQaSYTEiRFcYAe4B9vHb
6c1N8z6Jej9yWzBSHA/iJDSwnbks49VJohDh7TNVPKLjEuKAxaXcZ6jriHYjNqBFbXs8TczCF4os
q5sfr0h67ltl1TocWqZVYsvCHU2vHqb1ZUmOMzHKThxjNdy8GUuetLb1AirGeJnIhiYhmPPyD277
vUN2PwdfJdydOP523F+oDpxed7mjQTde2E74RTrollzTQi2UkwRMofbTVTFiycjUiJkkCcT8UHfA
m3LfwjiG+1H48CS/55Nn6mhXjGXuv2WMu5wd6kGQISziG16aApQD8U98zZ9tyYZzet3p+euzXJLL
SL17ulJ8ommiJMBQxceF1WP9+ldJxNf2NJEx0dVSGohDePG+OxZHZuNpSaB5JI3Ab7wcyx6Bpx0e
HSIiLURJOCc2HW5ZxHgk00zzVe+C9I5mZtJakWzxp3yRYUEOWMP/6WZ/8Qoa/M/0ONfsmNBFvYgO
ew2DRHHinfqRtMEf5t466Zp1v49f88fycZwqZD2RKjtLN0wcdhlUZom3goFe/NzIpeJj7faM3cjT
YbRQ0vjZEh+HFvTRwCVWhhlEXWdGiQ+JL7wfklSzvCObpbYyp8vw7pKqgXl5oZx/DmEk5peBc3Yg
cgC2RvMInDUEaDy9dcZpsEWZBoRHGgQMPm/v/mjxyjLqsK3p9fgDv8OhSprYwCCYissnXwMn+DLC
IrTrHFXk7gyW/8ibe1Qy/QMPNHwfRWZufhy9dCrP1YNoSHpjX9wrc9gdj5t0I0KJf+PRHgyfvyUO
m5nC7PAPl6Sj4V/AHXRCkJJ2VO24PPs+iJoyGwqDD8rnlUK2YHLVmc9ya0B6+t0pXSK8YL8c/F2U
IcXm6CLKlHEi8BGS5kUX7LQLWovNE0TfVkxUCLz5ErkhmHYLdoX3HHmYhMsb9lyEweBYZi0NXtQW
ZWdhmT4uHzMRFPLljiCPHIWTTnMalUC3HI2LX7LpwstzXN5Jh40nKkXmCTHbSCMIEGLJA3MEha3d
9NyfHq8qHWbSjnAcqGKDOCWLCj1TCYZoggPiwx0qxvFmYTNKCb4gBcPkyKWfNMF1Tlv5tPE+Dqmz
BGfpkMVOF0B4uKMpDr81quZ6LmRGdrMhnNbNt0MuxcxmV+pgGCAOFnSE2liRi9PvJGzE/jvgc0GU
zC3A/TTCjqFD+kCVeB/dxJks+1BCxbQfflcpcYb4Jikxzk68RSwL/oik68SVYZv5GpDHZo5GkGHJ
lOYWi1ZkUj8WH1ILHpM3uS69pbbULAyo0GBenyj6BCvN5HMdzGl9HBPKN26MDH05sczhd5sQ0rkl
4dw5gvUHd8W4cwrOj386BJs+JnXWS9i9m0kWZuvhvHiaACbN9s23hxn8jVqSvzs9xADxEERnVjWk
p8ysjuyxSSkHhfrJ11JGGYZEmS0aMXZpKGfdlU+Varz2yFSwmtDMrP1BV9DlQshXvmr+quDA+DiV
xljPDEbqmprMhr9rMFOjFqbDx+vJ9Uyx5et8vxI5pAhhOZ2TEN7oNsAikHuj+UYTrBL9BgDGDDhw
GEVREZcBp4kIAJOnsqNH/YNCZZ1GKv4TW/zLLIjUkWxQfjJJGhP93uFxQNWcHgbw2T9+Ob786EZ8
zghQIFsFlI8QJvNzqOj2Tqayr9mmuqDpfq/bd5fZl3zoh5gCOP8u8qIkDwxOlPgULOP+y+RUqYtx
zOdYYt2HhnSkpT5FRtJboq1+R88IGckHrgn1f0SQkLCqNWCieBNhjol4LgMleLivlX6pT0OnEO/f
3crRKEzw6xIKS+voHE6aHEHFLqYEjCLdbDyOYx47hCBRSOYGKTceb2cJGsqkyhWXmgmvhRqSYQcl
PCvtbgY40M16E4W15xUSBsIckyyLq0hC+FkVnUTd7LEVwKGXzt4WNeFkxnDjmZQFboaLBr38kM8B
qyAz1Z2cnj65pj/iYt4UvlHYh0lgzukAcXskE6G9YcCZU1StEuZ4ZzokAPE+fQbfCwOAsuIG1Vnp
gdVIwSTPjx8U3KhGDAZDCPh85VZUqJ5rQddnmfHC4FQBFRLgThzWHmw9De8hPmLHUSaPQ4ybsvHV
+WBez5FLMMxifq7tgXnFhEtAGiVBNK/GUUIcAV6XqeZKlL0nVzw2g/1w9XYh5+ToQ3n9z6MfA86H
sUOhKbb5B+evyAyeZGtSxETYN3Im0n0XSKLZnVWRGg8D890MLhQKPIxiDrpLn3h3+niphygDHzLn
UjE9krA7e/gxXvDcqtoxHbAh4rQx3D4Zte30+GNFZWIUim1XCzKfRBDxpFMhozJAvf5aWI+psFr9
c1YpmJkpQMb3TOL902zJj66298U3+s44ThkP0baNv6gI79aEXe+O2L+0uQY5+Ick0MEmcwNvEi5D
sHJ7RHIL8ew3hA5syYASDAgiz/ZxUnakWlh4hh6WNtFsLoWiIw+ETgv7rVkSF/2FY/Hrpafk1FyQ
+NwdSjVNcRkgEYQPJBeA7CD3AUF+4BrAa8jd8F7XW5lk7D0AiJjnueg8FWw8Hp9UCMbnpFqKcrvX
Aoqf5akAt0CcmjFf0jCIpPLKF7sZfAy5M4S2HqlzzwTmEtvvWq/svGfoxNRM7gfF7a/71wfJyuz/
D8KrzEERlbU11JxPz6AGhM4KyPMdWvipzDGsG11icB7jKpEmJNz+1kdPg8mZMUcg3Rm5aWuW0YMY
uwPv82ho/xzdPUJGzbkZODIoYjr1p19TdVDxEunCB5f6/RDhuEHL4Y+gzo/7ASwA4duDMEBWHbhF
ZFYt1jy0r2s+G4Od4dZGUlgI1iktTHSfxZzteZxA8KKBPXUdeaZ0XLbeD/XQ28L3Tv4VShzA3rff
5i4qT9VGEwastCEkn29sBiotRKRWt0n2IzIu5vot98s1zfQLDdppBae0L0jEmqceB7OGuhn2dsRq
CL0YzJvzd0vONRhZ6ff/KmG0Tzw2b4hBZouCHhNel2BAfP4O/vMTdPRE8315uVv5Cqiazz8AIC+K
WwH9KDOzAfiTP8Vvd9JCjtp5RaJN8EY/aw3NZpJi8+J6RtwBe3z3sguwImAd+CoIHk6idt7+JQFl
dSJznLxX0n3Q5HEL8EEDDbmYkz0OUm1HzjJC39TAiLmlx2R6xxhOfcxuJBPOifNZ6G4F5CcRDmuq
u8LTr42l7mi/qXEb8Jbi5mbEaydHmThZRnmfqYVMqGT2dJnyTMBzvOnfzWsjMDzyz0mFAo9BBydZ
OEr/GU9FYCE17QCxKIIEQk0J7GhOhTs3LcgqQtpdaedBmLh44c0RrsMFKf+M1PP61tlVQLbwiJcv
dYenr/cg3Jn0Fg5peO0WMoPTqqNX2iY9zhkhkzkjxQWcfdcunCevIORp7Kfmuv7TruWhU+wO7BnP
FFNO9LTgs5NLT0iEwWrbyV/fSW9v770qTh2TviEv2gXiPLqGlvEV5SlvaQj8xLzPxwb0xfcymBIO
vm7NL2xHNsdV6GB7xhHClaRHFG06XQTr77wspOqInW22RGNS2mg8kKSxw2KjY1QlhAR0ZAYDRqES
MxggkilhkofBfcx4a3lZXyTsUuyALgU3Kg/KLl5huTaO03QLbMnUaCYXEBxiAj5BQXsRlSOfWWdx
Lj8Q2fWu+WTwJqCoOw9NpCmox3Wqg4bjfA1gBESKxpeGeA9Ri4rAoxX0P0eXhIR6jczMbSc5GQTs
Ww/7dc3OETxXa0MAByCaPjTYUBIBIFjgUFSjKVjrVwmnI5yNn6ELACN0/311PuQyCgJC3tl3QaFT
IpucagqJxqa5JZ7Z/qxIKoEfQhNEyklmk2pNGHb1MJQTC73VR/R/U4hHJ7weykq4vzHmss3DkGcf
3gbFaG1sXAJNh44ig51YdIy4DK0RgalGfc5R4fFQvNco/I4q/eNq8B4ZemqWG1m1tIXAusXHn7G3
UtEMn0swNjhd2Ls9/ri11gN+8WXx3Im2cZxtBYC4ZqL0GUxpcWmdL8Yp6fIK+kKOR9+Osv9NSAvS
xypKQPK6XOrBFl+/BLzu22hEydokzcLD1m5ziomqOFLeCFbHF0HGOseaev4XM+OzmBOP2J6Fuoec
T4SFPRqj+tjym4UGFV3MAJpXgMtM9FTNmMhZ6E4GfuOYkG3+tUkhirqOhCn0zR6K6zMimVXNTW6X
V0opMIa/yDgiOI6dHx3eA8qCYKYtT8WUBTrkJSbWHCc0gjmwRhRGtK27XdiKaMaADGaqtfSTAP9E
xhJiLQ4PHg2a76/skSWB8/BohNYQcUtE9aHktUN/xBb/NasAuIEMZzR0vUkzLyZI32WOCmxnaJ2v
wvoPqDnyUMy5pE6QQUqQ0Jw+AiNzxZ9m+3Ygf+kwESmbveALND2r/c7MA7llMCN4mGSObNG4A3ov
JFfhfXra8eVF0MlfNe+vgaFXnTfKSTLvG3/035EJvii2Ik0czayLC4dJ/ImJrQ31xEj8PCGcVZ+M
2FjSa44B/cyNW9DezIb49mR+UpjxyIv4cnPe4efw7K+fOzptkVl68mZgoBCYYUqXDgwlJIN8SDV8
jc8kkn2teCdwtPtX3O0VxMnis/6EOIyBQtDW4wcCPysc1JpOjfN31gUj+7h57oESGCLX2QpkiAmC
n2WPYi7hPCEizxY9BOj7slU+nsJoM+cwsRKiRStAn2eM71g3Cfh0sPuuhmR2mUgT4b8HRnn9+uCo
jL1EOficPA36HVTYlcB0w36QFGa1AWFmMWOXiJ3cZFN5GjAuiI6BlT4zZY2KA4tGjBKyOPMcpgbC
rRD4BaSgngxRGpdT5VrM5IAIpEM2e6/1eUQAboiS0RxlhrARJBG0GepGBN0Stbnhy/+GDBQNYyPI
fMGPg5GF7QdGfs7abQ5CuIK1zqyeI5UEX1zPv2TgSNNS5K2bnbPtm9XbPJKuAwPGnx9OumYMbI5k
n3Ei2n+B3T77D1kgfAC6352UkTXYpugHhOpT4wWbiArn4Zbrh+e07oGFQrsH1QcJRCE5NAY7wLwP
csGehPvRErWHbh8jooj6Qssqgiu/hGTI3GgqiA8qdSOGhkOCH1YW8BOd6UKu8dmCwBTuj8dJt/mB
/TtvhgbtM8cpuYpQkfPBFOvMJhn/qRNkXlS/TdFsRuSMR6OAQAHxDvMVchoPCqLOEevi5EFhHCl7
oTxmOSH42sdGYD1meCs4F+tzit6Qd2guMlaIDWgBgEdGvclQ8lygOFiWaEEQ+X6P+WPoffDxWgig
SuOvsXmsxjKcdoVa5bMlfWJ/P0OBSWnQskuPxvmu2r08nJYuIZxofUzRVHC3Ohfz8n3cn75JHu5m
g/V7h7gzsxZEarmfDjBVX6VnACFoMUL/65zZCz+ZmffYlSYSWbNcuc3uA3VE9gu8ST7HpQ9Xv5d4
AQDCISH8Z8jkOeP3ZLcCWgVdBo65fRUAr3F+WmBSTCVDK3dES9mtXHBS8ionzD3D82PXhJiYvYKe
mcLWwcMXjd/fDWfEdzyZfyQrJcmVgy+CwUZeRW/LMzx+aUV6WQP7uPtuwDBRpH85NmPR+YJg+nHu
L3U6XfiiTzI0BtVZ432zFM0CiHoFc4zpZK/iDMEE2RMi4/T8OD+xouu4SSet5vMLFE7H9h18JhoB
aLC9Ia7iCqS6SQL9xQhXEqygm+2NpEf/Y7HR0slREIr3s95Bdnui/BAiG5G+oxAP2DMUIo9JCV78
nN+S6BJ2HwZjqkNUEDyU1lRxaH+csMMpk6ZbWIS8eT9eJYf1yq05eSjVu76dJixFWUEPpU0FjDdV
VoWoruv+WA98mahzUgFddLuYH+YVOWp0L6FYSM9fcbTLjjbr7B8RH7wXluCorsochAXs8Q4C+fcl
OBbWl8ksTKZodgU4zQ3lH6dcnyKWRAS2iWkUfpTvmC4OjqIEVXq4iENpjhT0ROI5tYjF1sctZ6DJ
ZHiNw/vQTifi3Gi3IJ33SPPIhAuqoy99Xb0kk89IdVNRrfY7rpBk2p8TDw6uxlQjy5evgwC+9G1B
2X1OygWtAnViJKDw+mo2yAQhennw4ycFtpiK7CKmJRhxJBqJ/4yOeDyQSprv2WirquPsUIePCbbV
mE9DBDUnFoiTNwISUExMs2TMOKI4BU2f1Yc3P3djIiwBiZ6efHhsEY88EWsNHcns3HKbhSjJ5lI8
BhTjIxHhiHhvc07xP3IUEPY5IJwAu3Y5B7KaAjEMfS2QXPRG9wMsdtCtiClkK+a6JfTPfK2egDgl
1II060XFWHcbKNZuVRKfzk+Ny0gyQXtgBWFjEcn5P/IIGAaiZiuCHZlrSS1Mnde2YExxsnUPvG7J
bxUBhISGWYjhKKjC1EcpUL0fIeIXkRO9mWQeBWIDBwqQioHOgBiF/2anwHQMbCrqxWW/Y9T2YVT/
BT4a6aViZOF/BzBrnvuj85v+nIoult6OyVC0q8jUGxoVTBt4jcPWOU1oYzh6ApuQgQmKRX1QLcIW
sTWBjyFIYbaAVrfJHqe9JhMZkwavCyFAJHETLTf0nrYmgtDuIcbNMQ0aLgEJy4HHMUcA0pdkJIWk
ZX1WBb3ouOBLFcS9RkTj02ZpWRCWGoiOv2b13r9s5IzwEIQsgYCx14sQKgB5EsSw3lYC4NVt3R7y
DGQuFwW0etAy/ZNu+lisqGxNjQNI1Fxx7Qq95DZd5JwtJoPHaFdRD8k4M+BvN58EgWGOzj3wk5jy
pJW6ORKKIpP9lvnYf4OB5PRmza7X2MMFSjl6WTj/ceTSf4TAM+Z8aAnSqvn/MCMDIUrY41O0cu/p
JRvxWaXuA4cUaeDoTxw8vmIxIoxTpiHHEpJYmg8KV9Qq9EQkF6VUwJ2xybRBrYHof50elwhmiCbi
KdZ36bIGFBeljoVDNAk+5PdKuxQ3YHIT7CLec5fNgHuTsCNyvfR4ZI88QaNI9dMpFmVOtM+JqYt/
6LfhwkiWPR6JIeMoJg8XAtYCKN/GIW5OQXciAGQNtJIdchtU6oJFJPMf31AdEeEI/YGITPk7Gm9m
pjVaaYAWvFOZXYBSiJuBu8WG6uDOYV5u3bczmCIkMXCysuqwI3pNwBdTBhike4VARUlR9OpTuao/
trQCF+s8YNBtN9EmVcTVJqFYaK2vl5PeAZKnk4rBI/SetyFQUD6rZiKTGrp503is1rseafP8xABX
ImRNqAy+drrtTUB3wTBfJKZyfjFLw4S6OaaVn0GoLyApKLv7lsb8L9AvYu/kHJrWUwLESFXqc/pM
yYAdkXsM0gZjJuJO6dtAyxOCG6leP/ox0HTC6Q5UkrvtjHX3SBTvA4iDowWUeqteVRw61FkSD7Wr
zM7klVzz6mvBaz7aqYy1wfEOFE2KKt3jXh70wS1Y05tdAhcMzkGp9Cy/tDAI9C055YhX4xu0JL6m
C+1cTZRlsa8AYaYqXADnkfkRQYrY1tDvl9zbgMip9fFiV3e0xU/ImWmIjc0c8xi3xq2nG0e+/cVx
9T4/QmLTJ3xt7xITg/EZmN1QAN8a7DYiEqY4X4WrQ5+SLgcN9VEtoTJHEnxB1bhKtUAnY4ELQDLr
cITA5bhIlhpn1U10HME32+z3L7ipiI+5BJEZGuC16AYykBCaJE0WWG7YwZRGLV5EVhvEPBwV8/ok
hijSMBbHUChQeLPQA5BWqMxotT8dnXrJNG58kTjx2HBrlgw6/rDAZk91XEacQHIekk7h56aGTun0
eZnDj80U0TV2coNYoyWaTftnDBbw7eCqGTzriA9ejxJYNKLevO/dyTZQktUdPh0SNTm9VuK7V7gv
KDJZxmA32o7A74SFByzba6mpZqcgDUKLPtbmfgY4IsffJx094JvV7EI3emfy3HhPk5M+0yNOSWUm
h6IcRbBjBTrDwfpBKQJmYiTJW40eZFCutyCiGWn6t2xkkJKEzdDgdxMokDoD3RiGZSCwSQj4Zc79
nNy4KhW+nL5V8GSXM0hUR1/GZ/kvNsPWiEdCF/ZE4zWY3C/FLBZZcfWZSmr0tlhw9rRCpag3uYj6
FE0+WQp6prJPzAQbBfpmczNY04Q8/2FSAR/iZYdxnyh7VE1rZGbIRw7JBanu0YQPfI4F0a+sbpBj
TuMjk/lfvDGN6Yluwh/a92THbE1KZI6hGy8EMjcwmx3g0s9Tg09lAJNgv9/goS1Su1ihB/mNHJX9
4ZbOcEvz8o9mT9nU73SqEPBFv4vITBtodoMfH1c/t3O9zBhdOtIwBmMmGxZpDLswJxAfJFCACdWE
JsbBn+hwib6hmNsyBD0vK5vVEZvQ6Kq6YN1kp32IISHEgC+wB3nlYBGV+QwWNEo7AGgYYnTkAuED
DSu+ZTdPrDKkS5tcIQJKote08JIGCEhmWxmOwQQAbtoJMigPuSPzDGe3pSxV82eL3Lyvf9wi5Luh
YUcsACwbjPyO45kiKnwBNv7t2O+AGNgI0bbyj2RB31YD0mih5wYzCSX91+URM7K9dlOw83w84oK9
DKFiG7FUAztz/qxJFWHe5LaiiXZc0ax5jzBlgc9+UKzELlYFCi6JIm4ZYmydatY6Aj97APkVyM+R
BpuIpd8Oqpqg4qGqt/ma5mORKez6st1HGTy6AZidsPoAYacrAgG9+sKKNf36Kna1s3KlQJ2y2H8Z
fmNcBmHMyorVRXAG/fP7X5kI71LYOBlN9apNCoP4t+hO4yp6YusdbUoI6G4w1nG8z0mEWGAhE/3X
xxMi2dap0ByyZOSJTf7+FqdWCKvNwk6WcJ+nFDDTypd4rHnu2X180Dgfx5Jy6+84QqkQw9NPe13P
S2ZSWP/TMP89IFAJbGSXlakpi9mS7oQ68+wjAgEHP0ZqpDtf1CLUHFHFmpxq2mVoa3X5bQb4GNmR
+h8znyjA9DIbaxEXu5kD/SJRCFF1OpSiGuWFnQCVSu9W81DUNpLtHaEYk9+8kbyPlwUajO4RWPRj
awkw1c9Nzr9zceZuR/cUQnNzBogQ0iFoK1HUfs2KS4eXxy1E3vih9pGG2dlCHK2VzTKLcgRmUSSd
iuJYCu5JQo4tRMEIQMQxpC5GYCI850/+QoWCdPR6Mfqt3E/4TsHHS5NYGZT+ohEm5oRvrdf8Pmm4
Ajh2nCEAj/dwf45EUOwX8jnqzk+TGQ3iRdpCwbxoj0pdOpdc7QwMxOcmkWoe208S3mmI5mtHZh+I
sbFx9elwnjn5v8Lfxvzuq1nn9Xa6K8H7e+1Gh+oqlvm+XMUEDoHvHu4u/k5OXrzN+S7dUN/mkh/p
/G4Iyo3usUlItkGuLYA4/CJg8hUFiu81AA7dC91faR+eM7pgzWRCfYnIJnqQu/QMlD+smqKL1sFY
NXsGkvc4ywdalaPfRl2o/nf1Mo9zdAIyDNr19bAr9z0hUEuef8VEDRCnbOv1w4e7/1IbllgE4qkm
DgljNE0Fy/ye1UyrrI9f4SL42jCuYAp4KYxyEtvsXnzbBVzzMERTd8EDTvR6Mik9ibGB2eKDekeI
niCMG+TO8YFNcMQd9gY//9cjAuyLKjBHBCZ+uJmFXNwGaWAjWPIjl2zIi3dpfUESsQNT6MRMYuNh
7KLPhFx4kzVRpOfeuCU8NByPn92Qlr4dJAtMo0cLYlijx3xOFIbLQ16fuW5G3tdBaEhlHo3ivEKO
AsBMicgEciYbQk88gJV+8Ix9nDZoDpEGQEnYjd3ekPEh16iCL3q0EBUKHk9SNOqxVrk1+vNtFQ5c
Msa9jIOcCFFwaiwjz9htMmPg5lMsfS5g0ZDV2X/BvPBHRIpHftDw/TU3nEJ8nhD5C+A7m9RPgHsu
FUKHr+A0wCVYMscv923FPic9LBVwVma/gHQoM4VoXSBco3ZR9ocgMzxPozkHPefjsDMRnFJdUMzy
A1DIT3wK8hKUNNRnNNkBOwhNM01BCzmEQ+Vi43sq3Pr85uCpUS0Rb/pNrFZ83Xf7fe3CzwzGo6Sz
vicE9xK/BhinJsZxAnODNPU4lQHae/y7PUpH5GnHx3BlZxe0x/Rht0imaWoBShiZP6JB4D9A/UD3
Cn+B8oEuXgVdL5UPtO98XG5ZTLpC/6NRVzO0YjoA5SU9tcDX4jXHcExSAEo9iT9rPE7PVW9GJpKv
zJXxc4Ws6+icCbm30f8QLUEFaN2irWNWGhEmWQU1deCHETcrjMC0fyWbEf68+gOFQSFB6FJnFMv+
y1HQtPKwcWEukWk0KWq00dEHkzweYkDqBwtsf9MIwJbUos2AcRTGSnycapgQl/acf4NdYclYVPJr
sR3SgAquwIefngnnod1AnCoymFT44rg5OhCNpBniFEbOMGdhlzkkJUpnBsvBCKFf7b6N47Y13xtg
KwxsQiipzxQMK//mK3LM3of316gG46HNj50AhxBJFRH2iEFZBEXxtMo3gbxnEH1vGBCTr0dkxU1m
Zv5QV+Lxu9RZawuJUAmT2gvxVj342b6539mO0ICxS6AHpD9cUGxPNArASbZGNRgSJ08TKFjOsYyk
1YSl9huEd+QZpNsRqvQnthOOb1HBa4DbUtGkwIWMghzxE8uj6O/jjBn/tc7wkN6aC7Xk8zjQSZDc
/FCvHlAA9F57TOxwFVASq8eyx8gmYj0lTrhtHGE6NoeOqkE+8+EK4gersovDdGirZ4w3k8x9XxAJ
5yTgABmHBXW7OdsQaF8Acs/GxtMI3v++yi7sRYiqdonpg7+cLZM+OqPeiqp5ohrXRzZP9ogMV0KV
w7kUMKlB/PdaHUO2J/Q0i/b2mpcw4c6otZHuknnBQ4fg4AY2ADAEg3djzygpkd20OLSxgff6Hgiw
xt0k0ucIEepOd1BXxqbNjylktGHy8fLahLWuMagIFBQSlBkMtavKPjQa3+HdkcBc3gRyM/tsugU0
/APJIltpkL/M5G5p6MVZ/hGpMjwGKPOQCRcQ7jQnUaqyrpY9R/EVw8KS14Vv6BNS3sDrFaDZlyX+
MZ4IyeeRwcb6g4ZATDfNud2YNYiaRpD6PX1PbdAvENCbA8GMiTIc5iLjR14vzwqHfQMswAMhSuRr
Ov3Qdww5g/3m8LGB83Y/r4Fg4+pAGy4zvaDqABBNEWhcP7NfaWD8xutcfy18I8+whj1GjfCHy4au
GLj140S6Vuv4MJw+fbzViihTZGd37vt0PygWzGx5Q3CeNbqJVYGf/OTJJ2cjgjggf60tzk7ZVTB4
MaGSyW6prozslgsMVg9BOj5Q2VQYQGqzf6FSgoeD/BGnt8qOxpcDz3keIOeiXyRXxv2iXdO91hnx
wO7BOIjcrO5ud6F8bjuTOwoO1YeeSU2dY/rBa9cIQzn16d8rvB8mPIiOBqrLwazHz4uwoG06649s
/jPmsxUxOeZ9pxFpZlfszYCMG+bRe+HqktPS++6qKO9j/+v3nBHyD26Xlw9Hvmb9hd2Uo/6FnYBJ
mkPRh4CSOGQh/AHEEbf7x10/RgYM3i4Z5A8u82v3ZCKdXjgmIDam9+Bnjpye/12+lkfisCT+hOIj
iVzqy+NfvCU/Rp2RmHVqHBLMGHybTdYLC3mMPsRrlh+uOto+lr11BszSwtloTH1mQ0s2t9kq3jJT
UZU0MGXEfrfT/gF4xtqCtyZQWlOdy5pRa4am24NVt9APcPQsN6sXVzm+kj8NcZQe1hcSBP5FozV4
GmzFQQXStzWHwwwH8efMFpaciS4XLRz1hPtRMA2wpHPZVXkK7PtqiNO7T/YXJgTzFXIh5WsGZ39o
Pc73LVcH7eJ3LKVXkluMjj/K84239Gv0WVrOsA8/XhnWxf2byxMR9VJdEkaOwiSJ4NoZ7wmYICtp
je7itcZvS7zJ50GGUBt1aBe44K/ZvoKjp5EG176IfFOeHkvbWzcHOMcbJDPITARvglAqh1Fzgfdx
26ncDmFxZrZJZy/KI1NCZ4A6mEKmhWSRW+pj18k2r+CTg3iyakSZBe/Rn7LIf9wGJx9TVdQN4J/p
2HpS0Ps1oSrOybZn09wo3ChH7vUnD5cQL/O96vuHjQ3QZyi1UkT6UObQvmvSYu5/I8JHjXcuzL5I
bR6mHJB4sSYIjWCPVfrXbF5u33xOgZQ6GE3SJJ4cTxEe3Ad5Tmy7xazvMlGUIjBTYVsLPpPPmR1g
n9q4FzwgJkD/q/4U7lKXk9o5MeuFkPwJRDNfS1g5H15XHAxEQnB+yfjSdatPksFrgmyoR110b/w9
V9tnBBLtEJlr6Kc6YtgZ8ZGS2mlsYebABa76RyRY3q05vOrL1jS6VSiFOeXL8gRkwF/dQ6eC8OO4
jLbHPyD7NaIbf0AO41+xTOkbI95jBVoKaoqczYlXdHiAd8fmtTBrpCcE0WHfUCeSlQWc4KgKtUNr
0zqLP6XZqLuU8Lla4GojznWD14tOcKaEqLeJtx3tQeN/mzuPfAyFcklGjo6JOJ4Q3MMECEkpRsN/
kfwlqy1ndxs0B1ExyD6hRCUldDIOYoALPXrgNM6Z5Ui2gKgis+1dWaVk1wrXIAaesQWbs1SmD6fc
luf3OUdY/PPGEJ/O01YZxjnb0BmBigXDWc8pOdA37IZshFyUJF3EU9BDstm8ohboMoA8Z8v5uJFQ
W85/ocgiJ4wfMyFPVaRDFhBM0CDyJ9x+k1qxKXsUgzh1KE0Sp0/dIZfFcwKiMx6Y9/XQJPDe4dMc
V9fGkYyL6t3X8up3GczKDQIU+IWfQ5XTtXNIpXTJh2n4iU9rwAi+kPbQraSVTpYq/lLqdKjH9X5h
d/6tyz+aGn6NWU+fcPsJZV0Vkzwbx2rgIbcl3SCrIIqoWltrEx0zwJb8GktGojUhPjqGsyhgAjuX
uduXbMJGzc/6FxaOUDjXTFxuisQU0fa7M4mSkwnlO8NbVAh5t40bR1lIV6Khu4lu5DOhYyV07Ojd
Fz8e0nWLRM/S+A94OTz018d8/KTITRKSjclrBrTMB00/F6HkfABH83HgS6RzngEUmui3ruG2T3RY
WwjYFb4X+ztPXEw3CtHlH5TfxbrzUFOj2wA5r1ZvAae/CV89sbbVhy54khL1g1grZUvatvRIa8Fn
WfxH0pktq4ptafiJjEBAkFvpGxH75oawWSqioqh0T5/f3HlRJ6qyTu69lsKcY/ztTAnRRX9Q5ZY+
fyCTJ8ks+8+qNxnMKRGdFQFVfyK/Fs30keLon3e4hMW+rq3BPIePVBCEv8O7bvf9K103j1kHAYDv
husfAgxGqPcv6O9raaQJYIWaE2qK0ZWrsmbP7YvfLspnUsD5Rk45bE6I3SSfPTw9fM4f7iDux8qY
qUlH8vVFazT5oAaqzuW52NzOtfM7CTgpynzkwBB08XddhY1Xj1NLp5xgVKGf7+NiG/MY8P0T0Sb7
bjP9bITcl2GUx2m46MeDXb0B0WK2QXZPijZ/0fXwUdCUPXw0kSotWqqfWmzRZm5SEhHfQyJR/PZk
DKalUDKKdrnbWbdbEJxYShpKFEHTZZ+uk8oyluVZH4PlIZykiQkF8XBzE4Qs6mKfjwUxPG1UvZfN
nPwhOCphwlkxeaJJxXnxs5uIqjveKMP8WPJGm7zseluZ15UwAb1JliDr3lwbNs+abuvI0QhUmV25
B0Nxyb5sY4rX1TVAWosj96s7JOKUvFWQ8kMZUkwHalrYKNLHWI0FreEQUMO7TiIVz/IF7LEQJgvS
OtI53mSmPiBD87etgi7oOCLneiM6yzTN/lHaux1G3O4pO0bY+yOSUfW/kKbVQY+VeBDrJoOASb8U
FohvKPklQOxkOFdHs56JkP47udCJbfAMKA62UAx3AAARwfc0OVWeWtNaSP+B6j94H1mLYIYvNsJx
OH0C+eg7q7gaNMh7S51cfJm/WdQ688dYiKyD0suWEx6F0SyLePuGzC8NaSFvywAuG0ao8Kdovl1j
pi7WwtwjhKNOOu+oM568kXQbAorV5gMKbjqzBmjDLuLwYH757821SJ+VONRQOUobbsn2mHJkTV8h
aM2SxkTVUk+XiEyHlXTEBSSacDI61oug+ya8C5wlfHuqVdlHcBv7vv6WoapY2iLHzHm6HmAwrsxf
uqlerNd5QHt6Y5fFytjxmD1J2HBpxFLxkmtzxvQE4RKZpehxEzSu9z0RQfvmnIIkAknwjAAesi7O
SPMh36KhPjb5xhR0RTjwmLbvbrYWV4ARII0dgiL+fHJVYzJvpQmjoH3ZDf12W4V4UpLKS09Pxqdl
Hui4MODEV7INAOUNbMVljLzGRA1EfBWnnyMfeRddRIjjl60mlz+EmsaFY5eG2viz0gIC++D5h1Zl
Evrp8+nxDnazPl5BVM7cGbwnql9i1caZlC+v19Hi0Yyu89R/4bN9LKoVBKpZcZx/KK28U26oMNeM
q9bKUy9DGLdR/V7cs1ngRktM9stU8fqFQ5pQp7KjWFj30G3Iu5a4CoIQHuvP1WGQuaA2f3pAnegm
piBCAalWHxyWw0MTD/bvxHhiRH3MSaBDtXhfIrBltIC+RakptoStFht+MxY9skx9n0NvS+6BRp5F
K/p42RcMH6kG0xtKeiB38xUwqHmq+JJqeiIQ42LxnAFXE5enLDhh3d/hmdv5C9k82EFRshfwywQf
JOIaGBRmNH4JqEVmttcMWY0Qcfd2klMQWkUWIY1bjwWKTKG+6uxqSqwoeq7ewsDf1c6wrffnWMPv
Vo25YKotHyHK5QLhZ+0xpz0mQ49U4m6sHYjpZJQlVOrmDri0OJFZ9EQ6W5+t5ElmAExCG70ZjwE3
LI3xKCeJ5EV2bT7vERdpxdr8tXpgXHz7kIyo+jEsMfh7iL3eB+A7PnqSUnDETWoBPn+AZHc47PHz
Jjk6ARuk6IlUGPhR2HYYpvzKgPTFQgQYoWBpQ5hRopn4Mcevb8gvUzx6SGuwFjK7uvWa7xO7jtXc
OTEt3KXeBeQfCPn/0vnavy277WBLgown7AlwQMy6Vs4W6mPpBG/g176OsGV9LJYsBzku0WwOOkT0
iyE5U1G2UNx7eCGM5SoiM7QFK33qNBgc3fJwRSoRF4bQzoc9FqRRpxM+lMGlPB3izjIB8TBbDvou
c+QPsGKnRffC+tWjbEnAaLotw0y3668loTniB5ngpWoH1mXKG1WCpDBtLXpIUbhaTlcq4djTZpdI
31XsJ1hwXY0PjN70OJ3oL063lgjqCN/BczZwGe49zhb+2uiyZb13dZ0zLYah2xhTdaLzAgNNTyu7
EmHb0oatTXfvq8+Gm+VK/1fmg2BkEQgq7xjA5JvmSfFBY09JWHx/EdTRuPm7UFJ9kMIHG5d8+Lqt
n51Yf6XNm7VR40MteFzUCbuG2RAVCZ7T2GioXfI33M6WSX++kD2TQ2w9A3iGuI2+tKRaLMK9sbED
ZcgIvGcMR5ELgIxSakIIeX9a3q1BrGF04CNnbOtewRW1633SrcvDxZX8AimMW9T0q6N/RdUxxqWw
oweXsYOqPw6ebJypFuF7UGip1d1MzvWBXWx+W4KzvmJKPnwYixtEtK/5JSifPsOfXQRPiyjGqnQN
sgtNAcAjN6Bj8e3md9tQvbti02azrP9wp/yrHka39HOFsWzyr5hC91oCLsDZ+P/mQdtMscMQgEDI
lE/8P6BnGlDOpp3LU7OoZ/pBTMs4DNwc4SWf/JoCRLyJIdgl7ABt9i5FAyT1NOvvx8SI1VLHY19Y
zv1OpHeCOckTnrvhPFPtPmZKCdUycy0RAgTmMDH4GY5bvAo7Hr03sSQzXot6q1H/OKYIEF5COAgv
0xcNTxdR56aplrhvo+EJfuOxua9JKsOguYD5Hr9WtxnibCzQSPlJQwj6O2VGmyJgGGsW3NbVpJPm
JVQW1wmzGrUPo1y1+Y55ysxy/fL4myOsvoijoton72DGWE4be33WJ+9W2DdRlC+fkKHGSSJBiakW
K4lFCPKQo2ZOGnlAIhvTGE/6+BFJGyDYHzxrZ97PX565uweW1f9ZJS41KG8G2PiSsBgJ9pVGDVTA
sVZ67PjEOYBCH5v9JwHkZaetuG85olmhKeL5AMpnc6FqMCyoI5flPbeW91iZdiyyBWw0pGeKv8nj
RxVJmmCbBIwN6cyxpX/q8BBK4eZCnj58otJSMiiG/45M0pwli6TL+gD4HIrhTIqwA005n++EDtRk
rCB25Wh+usbiAkIIWWjlBPdeuPActczNqwKckaLsJucJLOHFftwsOxU3O1T3FfkPzbC4SYiWX6OW
Fk4Kk22alns61rC9XHe3sVQEYCwfCA7GVtDdnjdkj3wjnKQt/dx6D0ex9zGDyr9YR+aoLLpSl1MT
PfM9P/fPFYaE1unObOgZVj64mgtm3x4sggKJDmaDIUIP8q3GTMEE6n1XxHK+4oaAtQxBqImEW1C3
qJXW1V8xbw/SgcQhfu7y7z4Vl3Mr+hThKHf0LITosExZ6Me1wzPg2sQjMIYP+mBaQmTcbbTpjVv1
5vHtAgZczHIKfKqvHuAqD0Y06cjRQmSPvOHZQQHK3wD0LKB/pjQWKUedPEmcpvw0epzIAwiUMRpu
W19VMz1QQTExCvBk5MTN/SYfPJbYA5E9cgXcXGRY+s9GQwx/AUqPSmAO09VMxD0G6IFUFwkhE679
trnknMpBEX1bXuaqMD2oorT2Z1ZE58rxxUEcmk243UPsW05J6ea3NL/T2r+iXr1B5yCSH84JMnEq
yl1JGuaadvDCiB5gJ0uAZmCUbkjdoRcbRGKCPADviD/nK7gmKuYuMRZoqyvN1NY4THJTacQEwier
ObAYFqQJ0UFREdXIJoB5Za/BwHD4eB8ddx9aXhVImi98dSXIgb9jk44R47xZvplSdKtP/INuQh2h
VmYcIPKCz4eQYMg7fdtbKAuEwPmZWx5NSh8AX7aqq/DACK0UJ38uCiuuNGIhEen87vjyGyslm6Si
RsHFAMmShWFgQRoP4UKCK3i8EO1DM4i1tcIb8RLGvmKqRPfT7aQFTZQxrqZsZ9R4JG/kqe+4Yy3d
3JJ8NO/M/oqTo7M5g1yE+OW4xANs6W9TIdIzGnrUBaz7wMiTMKRP79iRiZbujIm+UQP8nzgtUb0j
6R1c6YUe8btgNj+qPCRIc9iqsLOhHgkrZMqHt01wLfLmvt/HxI//SVrjCxtf3bddkUGXMstDSHpn
fvsYjw1vK4riUz1qgP2wEC1gRdHTcH7x3iFe6VBsyAj1ijXPmJBcXQHRwSeXgkRiLMNV6DAeEgqD
JNHHZTHXQNrRAy/Q2B+QQZhEX47biTyvj1fQMSJk998dWOb6A9PY7bINloNHn8hR4iUEpueTCzjK
WVq3sl+ZsRymzERfG68Tdck4IljCxgQ7EFWTQ160GA1LlskbG1IMLwCSifUGNInzcpuPwd4J5OLp
QJ/xstne4ssu3Wo+VcCMOQtiLIN+0MKVEUX4WMTBPfgyn4s4OIHKpoRVMsD5yHNfDIj8lyO1Nxrf
oxYeK1RODeQWNwhiLbrXyNtZKgfgFg8tHAuGX65lvz9luHtsamcQPIjKiTFlYkej7I/fqXDz4DPu
xdnY1U2Wk2wsjMjMeZDJHByEJCLe+G1ExNlXFNPj/9PXCB/GiNJ5BN/2QBo5Ob2NffMBkiUCzm8H
JkSAu+rpZX8dOABRsPx1pH84tz+okRZU2ASEmr9B2hEr2JX55G1kaDcf5pDuo9rERw2aCrv0xkmK
zU9sk98Wm579JHCv80Dpr+gFp0yQrGNRy4CxBtVgXKJQ7v+uHirE7v1RlXwXyJBBuhdYcrLZN2l3
g3XPFtJD9VhDqWLqD9i7WJk/JOGtn2uJEOnD0Ddm94m+lhD+G+YNoSiPeUi5IcHrgYLQ5Y37Vs2F
Lvo2Ufo2SzJjVruV5qAFRB7neMkbpwpKhlkXDJWz5gqQATBwZ+GJyTsgHYvI2n89eyXbqcbeqZOb
RnsxYIa8fY+Ng76+7L7rkgHdgmVjkLkMozdIcDkpQAAMoFP4kQnT4V+3wKSkb3boggkvCUHKhgE9
qEjpSj8Ppb86pj2nim7+z5Y5k7tjjQQE2SkBc9gvzOaICBh98GfXsQ+uaeRrvBwjN1tqjOASvZQr
BJODQzGlcBex+HPdY40FVwUT4DODzcV/PvoA/jTe74/P6jHNdlVoEGfg/awtZcnWhwRRW0o6oS5P
Idqb0WdZEkjj16sH0rA4H4wMDkLaNziaxUdM+2geZMLd3IV87DQkxmDnULV8J4O1Epbz3/SVfFZP
svEHaK5FnlmsI7revztbdA4PV5/pANi8TJ4UTBeNN1gjrxwCzPS9dPXGDf08KRE210w48IUVgKY0
GyFszRTJf4JSTgGQwY/XH7cYZwFbdczM/RsDmm7VpCSLshohhyW0wBG2ACKQAUuzHT/tlwzvuyin
euG8g7jG8H/gG//iFVq945evT54+OXJI9IN02wH1inQAcP+Pr+BtErYNZgroMqKSMBJMMuxZnIXE
/c413QXMQXfHFlT/YARBAwEiXnwHgqzPN8P1a3q72wRiMpl/TQl501hdapyip2KGEtwqiL2lpYm7
mzeqthRkOc6OS0hiSYc4xwEDgc1ObqDtnoBe/fW5cSAuKAwnsYaGqgvgPhcGAj2IZ+TpJ3V/d64W
0FK+e0105vWwGJ3IXCLL3FNIF0Y/hipF+Cw/C0jpy/aX0Es9F0Yiik8nNx/70WS1661Tioo2uP8u
borKIgITLrE27YjJqUI9JtMspHYoeO8lW4ZP5nBqAG9FtMr1WAQFUD5R2TnPYIuGkJIacBkeuyuW
qUglHw3wKjFaa4jnDe3XZDDjXQSCBPnCO0+dHsk7y8+YlQQouyZwf/RSvMWGQd2ixZmtbU41A0aR
coEe2mkOgEp8MjAI0+sKyIvClRpU6c0WIu/bJT1cFCEz5JA+VP5c6imM49evJvWsIwBowecNNXKU
7LaD7dBtomh5QfEQCAw1d+EQ7mEekXws8sQfmycYXXXo1r9xMxd2AYcsgWkVQp4Q8mIcGnHTSBZH
qUcXG95E0wg/y36oUpj4XtGL0R0HkPvj/oRsLeX4RTP+GcNdWOhfCJTi0bVxitCVfSdBjMmH0Ms9
/gwbvIfOLKHaGsbDWB5LU4as+4ZIRQsqnFhgG4RpWbk9H+es9vQUxOU4s382jwuBAyjJAeS5rBmN
lEV+vpxvF7vHvHWWZgyRAyB/3WxBh0D07jT/2SzBuGTyAPsMV+5WGP25ksgRvAQA40DYdyHLE758
1GVOjmDZA47uDjnpy8rs6nyWYPNLgkCdb6C7DNcm8eYwYkck8LeDtM1rD3S1n3T8J+mDlqCMip1i
8UTjhSV75QmxhRs2aJfaXzuulzwHIHhvjXspyODvpUM2LZYGtOiE1/oizqbmIP7P62hwEO0AOSPS
klKVB+pDtmjQhrmgLUBB8Kt8gYMNrCOEx8iIrK5jujq/d9oku02xuvrCPUOpF3mKCp2T77Vmfzfd
pJ6KKNcW43dqU2lhre5uC7GuW/JYZpzKyRBT/jnh+boWQradQynL0zfylbnmYuUby3ZtCxWjan4n
DWGmB1XFx+7dePQlppZuKgg0LlLj6oDNPGBG1sVU/44OUCqIvflwKBlx0Mq89x/ithRHOG1khFaS
CZCjkUqgkw1zyW1Aozllu67890PCDhOEheVDOtuIXZuoHqdCrk4eEpeMtirAByYkRZKG37jcjMuG
/ih2A7N2Mm4KFMEFketW6s3A8fE5zskZ9VV8iD7ZY87fpCYYgMdrX55Stz3nsUqFiwmy7qvWdZVB
cAAa9ISX0f0tEViHL08+DWZDURUIEFWF4E1MORHiJPv9l/rZGEaAV76Ek3nASsjb1P+MKab1Oigz
HjfBvM0B6+PrSsNx6VKiNgguC2WqWf9j41IiOqBUdmqbyAUiUa+xUEKz1FJCDTyFNoExzgXIEFjF
kmnpPf4e1ASMzLlDFfH7gj6Z6emj27CwruJudaLCic0CE4YkpncbsyacL3I12dVoAeA97iIKLhji
HBU42YiZKBfqXBkPFxeiFpupfNLR0tPnC6CGjd3ro2A2AvqbJ22ijOsErAPK+mVf4491Ww9i2D7d
/ljXmEyLfOTiUnjZ2zcn6bgh5GFd4EXdKtts4KJOGFB8zvEvmk7fIvODo4JYUNp22Z8FHt7OJesT
IQ77XxVGj5pVri9TZLMOZy/ose4M4pJ7kp3XOWAjO0tTyi1B23mt4ClNpjYeT6cY3y15/w4MDLWA
vIQ/Me9PoUvCex/op5tSIYZYhRWiDonJ9QSLCwAEJuwyBvvDFQc6OTwliLJsxcfyQDAPX7Q+axMm
b6GQetrs8sB+Fjzz7fzbgAr+CVUh8A7jHWyMm/q8O84ACwdTpO5MyO4402rvsN7y1zTr3B6Q6YEO
DKskoK77AB9nHEWKD0JhOExQ+fQR/Ma8VG2McbxELCrGBBkGi975NdiRlPDcDRfqgl7bL4tTN9af
8W1opr9RgT2QW3nVUO8X9wFJlbv1RDOJqH08jLD04e0EFCNLaJiwzzK5ja9OgTUC6Y9P1jvqpEkW
M/JxvV9i+fzGk0m7pI2WDL/B068BljafJyMg4Qy2tqgCGUQQko3343kGSiUDnx8YZp3cfoBt4noV
VyGeUyY7WHYMFyZn+stcadLbMaX/QL65ZUSWi0zeo016y9gQ6ML+hskhBh5JIaSmd/JALiMD1Rr9
G4NVPTE0ojdEaVzrt7CnY6Xg9G6IfCPmZCl/zJjH8QPetoUi4Che04nNUG5DIhOtfF0/D/yP+PbJ
TnpznQad282wciw5v4WpMdspB9ENfOCMU29hNibr62oxsRE/VS5eEXi+97kGBT8oyS4uTlD7OmGC
Q9LZicHxTT/L38ccuooo11RzV8NNdMiD++QbPnAjqclQhSq9WgP+9fGAXAPAWJT75vBn1X+GIQpE
WdYpSK4OfNXvP96GcT+WoBYZa214x7WIgqo8hhM1+ThEWXsMUJYasfJAzYdPd08bi7VHMksDgMz5
tTSQ6ODwR8uSsA2jqSGOUg7hdfIhZZAjEgOWANMig/MZUMVEeSBK/zuRjhoDEL9rz/z/v0j8CKyQ
jv0TQU546YtA7AcKOX7PkCwRwEC7JECWr6w4ac764b7/qAdNhiymgmakptVkuno1ESbVfNmtP2OZ
kYS9F49lQcVuQ0UOKCFyEvhB8cZnoF6Fh1ycNqO45bfNSyE8/FkjKGf7QhgESA+GLtegpdkwNTD5
Bv3S8hpfH5zvyvgbFKoNZsXs6kKpMe00aNCc1FKweXINDNijXqCvNHvMWUQMS9xsy7tFhWbCRB8j
Ok1ezgTJBJJl1hH3EakThga7CXlzNVh1N/MpwfT9Aacxwx/xQ0Mf4BkqIfhFCZlNayJNAwR0sU5S
aMHm1p/d1j/yh8DXeLIvoBkrWACXjQVt1Yr8W+dh/Ra4apS9tCC/QGTX+4+h+yS1fo7X3H8wur7H
6bZa3xWsrAfyibG+XqGVP/BREPwjeEu8BxOWIhllOhKaXfnvkZJrEjUaXwkzImr+HhQYZRy4PgPh
mlSMw7VyEIOolAKWIdUF/Os82HQeUeyLqzvSKcThjzaIz3oLhjpk3WSu5zflddrUJTvCSCfV42E/
H/alRBwW1MzlWznhveqY9xVvyA/4x5/LTYl1mkpeYXTmHyqpxTd+2fHPv+teyyJr6TMMgImcgKxy
cJglSfs9a9/bPTBYkb0yR3bIuEPoqUMoHenjD6vF+iOiXpDpTgxEAooLme0XnHL8qKj8JoadJpfl
wK4TJv3Jff+1U8J2795nvlcFrJAQRoWJ1Sw1LomGVITZ24NsFoK33Nqi9JgMwGsYUmC5ida8T7mW
AhSEI418Gj6s8bfCRdAKzBhofJ6aIsqmsfqLFiFRh4NaDfrHW9S6KAAPKkKbod37ojO97eR/gfMP
2R6KGDJEet5zaSQf2rvq6WCuT0p51G2kczb7J/1m9yXJDMSORnrhN99K3BGkDlYbDcfAh/MvEMGc
gySNGbBSsrnNBiKPEr2tvvru88rUCN47drgVF0NioA28a3xYTi9IQ9rd/qgGRXLIpbakig0h3Jvv
jocL4J87FWL14l3aiCiHtgg+UNaHbiDC9fUt5WOXOUQZLQfzB8OtpazAENG5GhbRoYMTueW7d1hT
DFFMepZ+UhYtSLGVrX4BwCjOf31BSEJOkh5FMEEzGdoI7DTzRnZvNx+ceqFgU7ecW5QMM+VgIB0t
gWg/SYVU+WfBU1u9BdFrPKD8OPz8JhJKIxGSRsBd5WaJL46Y+yEnC6dv2AuzcsQPx+lmJPyT380k
9QSt4VDkOcAUwwiMsXSIsM9edB8/Dk/3pKJoZKi92SC+TBOGBcVeQwB0lsaZCJfNyoykMWXTpPjk
PiZLwThdVUxPekKNBNERSvCNuT5a8CwqSZZXuDjMyE2NOribC1uNhinhFeH24wlC9DQdCkx0+jvw
lfDp9rD5HPj007gnZqueg4sRMJNEKfgZ+JjeKcPf1hG7RZy/ROq5xFkKu48bCOUomjlAYgR4fA4g
5/iwUrtnfeYfqLdDsS18nZMom0Nt2g+IRz5iadff8qEuhtjE1FD5W15MpOEO5Anszg/mCZHXktSh
BIycGJTRdd1bsuhKxwcT0lmIfu/ebUrdBmMTs/f8N3kIjT/Fm/z0FzpoFFt3jwbon60xmpkJ9u6l
wiaEAYb4FO5AJJCINcZPbhR80n6B5Tm3WeLfZGFx3A5m0rwKqIOKioXgW+5Yy77kA7AEfIc4K5XV
4CyjCYak59jnuuF+4iDboKlC8ng7SxMoG/WYRzA5a3n7LTh78uUbW6lGAFcqYE5fuBR4OXDy0TnI
ySPPUIpfiI69cgi4GQslGoyMLTs9GfHNeTntn7Qc7oHGzNQbjF+ersO0fh8jZunvGkUzZ6eO4pzc
9jlXQDmToxf9Lz1LjZFZkyzyXdUOtHpl3z34GxwaNXJLq3V7URoH9GINkIoMgkGALnNxYb6pYxL8
ApFDTjYH91lJsSuOxPLcGoKLjmDHjR0cMlgLjQyEDRN1sLs7KFGjK6qj1oam6Fg6IYhLXiP0ukHN
Ie1+wy6WCUGtAm3eG+cLqoWINrsMiCkSnwXtLHQ+5H7mZ0lvXIBOA+/ZLErL5um12y5WdMBoII9n
YXWzx0ZKsrHKmbeWTx0MEfBFu9XE/XBBPsSEr/m6fdSsZyjyL7mcdI4OgcMwiht2yyhR/7WaKSMc
9Li8Sael4MVnCJs+ieW4J7fNDwsmkXrcTmSigCdwGNJ1rzI9MxciFeMCP1YM83vGrY0yTYZoa/2h
34FemtoKPY5pmNkIg/GMafsBSdG4cLzNFFVUTLYFtBhxkrekIB8B356VRtxco4XCreN/wwyum8i+
qFHow7MAVFosOtQi3PHNSBR9YLM49o4a+aD8BQSUImmURUw1vhBj3hGtMu2ORMg3BOy9qZYQV9vn
zL2a4JkitVZFIHJbaK7AmoQnWmdT9LQWqz8DAOw95V7ORYQhYx+TCWmWCRxUzMGRgiYEKNmIEvYe
cE70THTnNRfavC/LyIU009I3wppwZQFFXOzcJZF3gT8PlYbkqzQERwPZNxpah8GvjGXqlYyTdjGe
sfFsn+uO2aYsxIIL2sFcxFXOpnHvmY+f1ZuBlIOXBlWI2BvDThmRNy/zppDs5byJ4MYsyG10AsxX
xDvyXKfcmUgp8fHOs6USpycUhUDGJqINiorUkd87Viy0l92zci6UsNAjpAokJQe1rqLGIXh6wkdN
4IRHWDH/6nDeIIfFKAjuJJk8Fan/++vBzXMYyAs0XUhtSJQTmI4RZ1Q4if2pXOuo/D4Wyj5xEor8
O5e16TpRyEZOA1oo/Q5n59Upw28An5NcggLQxLC/AcrhPzrrCHrjrRmxztxCIxjgZi7NqD2qfaGt
MxFZQHCAjxDdgq5w1hDRylqLGJDiDkcJu/ULMpXbFuW2zBODwGGATbQXS19LFd28Cs/nkt/8Oh8i
XjKrf7q7GgMsRsEesJup8YqhdePlTO4xcgS47rsFVSIn3z66tRfgFgt/ZUGdtEl5oJGKyToSFRCa
1zDOjFwGcTDn4DcjG5lEbWKpERwvRO0RJLkHQYmDAoks/4uClrfxmNf84zfIIgJVtq+DwbD69JAc
WuLINYXljNWQFxo4srbkBRxPA9AqRtdJQwwbYT2rLE7dV4K35q8JSXBYF5sc0xjn9mEIV5z8+M1Y
Dw8iBbeZpZG6UHZCm2Tx+f/dEDN7vyOJFRdSI1j673TRIBY1acRMGN9hbTA9xD0uCDJPKiFXHpMR
wWLaW31fKFhMFJL1hq8TK597MemfGW3BWrwHuqjS5tj4We4TJIzDm1RRqF+nGT2tBcFOSRWwcIM9
/0uwRpVCX2cI7cF+UPPoYjY1P5velDOZRoMe0gdhq9gPaE6BYqKlgwsuRcXZTUGNUPgE3xWGI542
q5jyM04e9jBQIgJ5w2ZB1Bz4l36325+IhtBK+32EubuM1S2PRGp9Q9kXzhPRbfdjkHLWvyELUt5z
Xt4bHQrKoisKk9seWZYCHJKwNXTTo3oantptybXCLLWtt/K82Hy2yMkRGmuR3MQvb3gCgQ4kxTRQ
0pCdypUpHF8oISVOnod54EOFmaFn9hHAPXEqqHN+T938YPn/B5WXYRqJqIBIO2momrl+Szu1kLIP
4t9WGRP/YF2J9VFBR0HIJ28ILH32/5OdYwbt0DR1Lh/R7Szm1TpCmgDCPBU4Q0sQEV88fRbdouDP
GVrtpHPTiB8/ddCWvkCBvh7BW0EZIq8ezP6Q6bPBdQAMPDVbxLvosdnwXNb/Hy4JXmzV0ncoURd6
ydYmVD4KzQ44E0bPdWXCtlDaQSoJo5IifgRRmCDeMi4aiT2D26sY6wSgFHi8SfU3VVAwW5rUbMYR
KxZiZvICEK+VK0A/Y8wvxhqHNlhAU62VJYPgtdKnWXRbYRzhSDU77zWBChB2TdgvLvmrpVoST4H7
CgeAJ1RmEpZ5s/lCYKQeri4eEc1HDjbhi36Qt81o7JEN7eprATDjuA4kF6iGLfi7vjrXDZSGVfbA
NfivhD9GCpL+fZ4tuw9sjqPdHxybDYJ6TvSHC7PFbjZrZp0rHbMFGB5qnjzS+LFErKKIYha4F/DL
G1b3bldCkt9QpbtB5kATSLbX31Z+hkeSYReIhUKpyUTAeseOSYQWGSEDPNDYKx9nSgYY3BJlTqxJ
C7CALQUglCVfRjqimpcAHPfXd1LFYgGut5xyEiTmCzqVqxuVF3UTJ+G4YMJgMz4AVOXgyXRXz/hX
+Pl9Cmfua/6BSh3Bmj9MQFkIS7mzCEh42WXY/ZwURJbcqI50A3Kh7+Zw2ef9ApiMGgyRGJzzoBhz
qHMLZn/w/s7b6oEUfEOV4qrL4sjX4jYHzkXCD5bK7IEcCZLmwx30YQXbMRpyfAuAjKv8afJCzp9I
B469Gad8s2YhRjkLbDgcRgj7vgjrhnZBTvK0mOIDR5n3YyT0Mu/LZ8J7tDU2H1QGCU3iLqa2f0lZ
DxdB+YhBa5KbKJE9HA9I2Okyt/SgdYi7B9N+QEkMzzoddOJH78cNj6CGXPlRj3TMLpBr6McAvv4l
33SEBcCoZdMePDMvq62Otp35M0CReaakkQ+4pZBLiTSL0ek6epi4gUfLuOJafq2PsPl/WihFIuKR
S5ej+uNHbwvXSGULTerB2OLl2tvGYKTD/Eru52jsUJ6mzJYV+cOs9rzYRKdvflzU8qLPqcB6wp0H
wj6cgwHYaFhiJRFsRzcpkZ1RM4iyefnlN0fS2lOcxtw+zSW5zXDfuA8fVrYAZIe2EmkltxXWY767
/pkmVRH6gauO9hOHsM/kcQK3iVOkIun8QnT0GyBbth4TQGGEGE3QmyKkEZUsaFzQfVKJ+Tr+RktA
nxfCu+8ZdoAFEjHXwIz+h/H2OU0Tg78Wp6+ylb4jsGxOyR4pUsBHrIvUNOFoL2j9FhG2Z5HvPIDB
QsHMZMnJrZCKJ1qeetPqzMGKmBA5yXIJJkUrgyswjhwyjSeAFmWRQWoljZ2d8hNFV3ZGT1LPubrA
G3w017MSSyfmb/dIiwLtLwOXcJdWFNvl5HaUjkRy09OHJXFfZoWGFnk2MiloChYNzEVTFA3J27tF
8O0iOAyeFgOixv6LPwmnNLULeHIm0oxtZ/5akn0qFP0oYCr76Q1gZXFG8z1C6mDzYauQQzCGCVJd
+72BV/DL0flGJhsOWPS+EqJtcoQJ9MUWY2cLonQ4lynOM+dX7LIIYKZdXDAr4HB1vpRzDHwIO/5U
LKVLnJt8D+AErKTA55gofhyq1NBKJPdnXPfKtOWZKibYuP322KMfW1RgZRY+ykU9XYkCFYkuRDLW
rgQk9MiBJrRmKxyrkCOghXwf0OTuma9CdAUBACBFakMJAVBmposuhl4CrSos8k9PpPweOx59RHgg
JotfkN7JU8F4bYMO3vftZn/WbDXmMUat9Mr9574671F9U0eHRN0Snhx4zN/2h4UTFMNNZnbCDOsM
6dBFJkeCxx0xHEIYfNOqc0OfNbvN6CwyL2syFml6+o3m2AF9FndfBMU+kvf2Zv9IuEB0OeTB12w9
2l8SErCD12wILnY34RApg8M2rIGl9FCkktxP0UVhe/POLldGwF+P6oDAAwxdVViNZkKe1JsadN1D
awRGQp8KTu12FARg+5ivAa0tza3t8L26LcjPvgkDC380cVr2CjiIhAE8WVSRoVpYXz0RS9yMCIYo
R/ZvQZrMP1Xhg7jHKmrNE3kZUKYkIJ8GZH7IJoZ0a65hu5TINyc7wP/YJ74NF6uI2+uTtqQGBM+1
Z7jqJUkQgMqgRETixUJm1/Dy9fh3CFIkIoe7ieGXK+u9F3UfInKTyicU+gTI+AAU5rWCq0J8FJB0
ZrKLQHnfF2QPoGKuyTBhL7smYBx7ghI3Q0zTiAFQJkpnvbR6d9Flk9KIKtbGH7wgIcoUTmBh+zr9
hF8OwscSBmC7hkHVN0RBSW5+aD0job3PHcz7E3oN4vOXPmDBv7SjFWsb1x+cDUoRcwX3cyaOrL/5
kmxSoxZNXWOy2ZBswV9qbsLnsdkCPdQjM/wIm678Cb1pypzOG/gifvPnTU00S15PBceCyZ4a1O0V
ntKHfQytUIq9Uf2vipkHBFvm3SPZYPzga6OibaT1RKVm9hxfyEGRrIwPntve865ImBlTOH0570bC
mjLgAX8DlPhDj9eEjHH88CTI39wiPH/oDybSC+CIjCJ+nHtQ8Hl3o/rq6mcQT8X8gmc96BPWkCNT
X+p/xFXDj/3C2mGjFxA+4ZtXrboVztqpukahyw71sd4JsFUgkyuxxoEseQCat2UPWfYa9nP/4K8n
P0ekMP1C1dM+vFsZRn0eqbD9533nBSVVo5ufrkGP/Q8l4vOIiEq6CzfHE5ttO7qgtOJw8k4amU3d
tiNuAwmrUL4axCYB+1N9C1B8KBwpBWVXXDxqtbXHN2VleMuG4x8B7twL6CF4l8GC9/UKUVeVYOYa
G/sXKA+1R/vKbwUDlqMFwdwPqkBY4n8kndmyqtiyhp+ICEEUuKUXBMEOnTeGLSo2SKPo09c3VsU+
58Sp2nOtqTQjM//8m7hLIAIkeHBiiE5Q3ppo1BoVg2GTFYMXMix9b1WKGGcYR+w3O7wWWpHn5SoH
Yf9JK/6GEvW0cqoKpEwYLnOAd2ldRdyAjoN44zz27G6wTvvOsEkjPjCGVU6nyw5n07msCH6XEUR1
3aSDR4BgPvHeZ+JZ4BlG8nn0cnWoeOt8jZRjYRyvtPF0jUxyLjTnc1jp9g+zKqCaeY8H4hGgbmFm
xX3gmSgYbIoDAxOJHPHGe/kZV9N2omcdu8KLW6mmrGO0QHZ1iOLp8Bm9/64hqPgAAq7sPahWQrUi
JgzBN4wzeIS4AUDSe2MvJqU3XLVcxO2stTaTcglR3moC4XbCVE2d7I3EstlIJW/T4Cwbqm+vd3Ga
P0ROeN2ArHO9N6p3Q0/mK5BUBzBcQdXbHWmtsEEHRDHzAAPUvlz1bdIr9FYlmY5torEcQc+4wLAS
RB4pyheDeu4ouvmzqTKUpJZvIc0aDbDM7l1ADNie2y8IuHgZdyfDU90qxngtGqRUSC4dd8SDYw6E
d/UJnCblArpCBSsieLKNwvHllWHH7V1NE3k5shBw0CdWLHBO+bdP4oVhlb8IeH+z93q5WEUAWKRP
Ltp1epm3eI1iJnKCSlxOSaGgnEcUZ/Gz8KCJv4JHfqfyyQhjPuAM0XfejjeTL/s61H5U+4xDBchP
SNXZMS4wD6Mt/B76qeAozFqIgjxOunUZMUfCVLHhoqoU/tU5/uzRWpDSQc6Kj6RQmd0H1ptWJbwu
W1dzIJsqknC47L2JwGRIeOzwuqTHgqoT/EKYPJBcQGey5wK+6mdoDS5r9rGb5B6xqEeOoiMIR4LH
/vYb4dDbQ2iL9MQBC1ECDXklqyjhQcs6c2PnA7tj3Uh9obEqbf2oNu79t+jfrde0mv9FOquyWry8
egqSx7H/3NY8AC7x63SwaUcvj98kC72NiTsi6QbmkAClDvVW3EKtcy+QOMlCmNfpK3gDHaH0p2BS
Q3LW9ZWtMVisgP6oIS/sWrEEg6ZT2zJJcg+zmvQFqsJ85+NtTBgZtlp+idr6Nz/jROTx58q5GmAU
7bxMd2Cu+IInTLgxzXqvRLLHasUJBqXMwoOioTh5/RmfmtgrF2ucVIE4SPaFV/jN/Hr4tV4Bthaj
q1dOfLKL/wFQBcYLMaA9vgLGS7QZLERh0AKbw57sAz1Vs3tKupTfA4IW67rerCZVidUcXhNvcFv+
kNcAiESq9Ru33sfLmQNjxEEBEDHevLeZvBv4Z7gtBw1xOl5kMNm5hmjaP96LuYjErBrZOZzWEWWa
v/E6wec4rUYNZsL5EbAJGtMBbVI1aVMoqP2Gmct8pjf8mCGeDHyATFBgfdSF+hbEQhWY3Z0hETao
6iByip9bneO0IBObVSoRBjZPXoEDUx+nDhyM/s5sUVefbXcYhPwA9/Go8255RKh5jwO/65XCf8KB
flpCYOsYuMA5JcHzBY1UZVcwrJwCIlZM3zpAnErf1phmx5qbqwmoMO6tmx04OP/EQPY1liWDxcC6
e/UfvGQpkzndOd9xeXA4yJZacIOWfg7v81+wmcCwWMB4mim4EzTW5m2B2b0a+9l52C7wF0GKdWDj
dvYfhngjRmmcewueGJ4AMIJLeJ8W/nD7QM+HkA18FuoIbdDN5f4KRT3m50Jzx9mZMXJbE5ya5yzX
zeERgyhLmf+mFau9xmpnpbAzNKUl2k12zwktQPJyH1F/W7j1jis+58v/iYyfJ268rFjYDCkWvsxE
Kcvm9IidRkGCJbIYt2JfA6NCOjLsUr57PisrqtUrIxB7jTkivvqylWGNdRyOiX8dWjLSg38flGgv
bCGg2MAqZ3mkTmQkqUiovXI50KzyJJY1+D0hLDeSLfOG3cBSB7dpBT0RD1kExcxS2VbxtxRS8PUN
4bybEQunSWPPDYevgDRdaLJxIKZw4q4eSmOARVBc5toVsQqEytvGOkZ7y29hXIaPNLmmAQlu/Rj2
hy0UAoqNeVuSsgs9BwQvOM/5Y6ulzDn8gdAFyMFaECpD5wNKoStdAVVmgjzxo++XPCuwgrt7mfXo
puvxmDLLXUok9PlZ42doAhblH6ofaK88NFoqUo9aUdtxsqIJpwbrYvdqsYN8+jKCJvSspA7GMrEV
T0cKb+w1pTGZH/+s75v1m5J/xAQzINEmkg4DCFlg/x9BFhvWZsjIfIbW9yfNwHJDgTPnMfKd2kHY
4H1M22f8QIn4cTCqbCvRXk7oKom0wWLq/TPPcFWJf70Hmhy9YAIC2bVehXICXIa69LNyGitWSWAZ
kvNFrqDY/XKJvdVz/MR7E/CXs+YCf6vnAGE/MmHIKGwD0fRT28AZKZZYEV3xsSpjZcXG04ikRb1C
RIsHlMp2MX4HDY7AlQPA/GO4hy7wQdVryxq7hvuRF/s2uadzMJ4IGMWDm7SZV31/qDmGBoWDt+Se
3p15zzHAy1jTsMdMzofC0dhC4OE+5owm+8pnA+w+gwKyL+0vmksYAfwXM2Cp6OP1Q8ylD4MxTNgP
vJfaPuZ/wK88Cd/4Z5bZeXKH4UqBInl+dHZxdsXeuQMmwsgFtiuCR1tHhgunjHWKWHo8rQRSGK9y
7nxAunl4YIJB3EGQCfFuQcGDnwQtCe8lJlHYyhbNIuFb8YY9lX7Y+MPZ+cSfjmD1MNsD05FyyNEB
KmHEOn8gYeNrwQiLB+xrkqf1h9Ejv/VoRMpkz+DwZ0zvDvD98b27Hx8kG4JKeZc0D8Q2GBOUpIgY
VwCyru4IuklxVNbcv1vIucyyRZ+zB2Cosmiv2TledRZCArki4v6BplBl7Q0ohbJli0Ob9Zh+QO2h
25BUNEiLEdrz3+k6hW16XycGlapDKYJDB6nhX2KmoONDHmAZ3qQXmFYXFty1X/HMK1f+1vqfTx6/
6ex061MDcwZOgkYLEsgQ2sojJC1GdxeFNcXd2RcdPm0WG4N13xtMDQxbGRwmT/dJn31bcFQgrOXw
XORuG84a09en/TXv38NbX0aEodG7r3X2zPgEXKNZ5wCrWdS4gXUkf8XRoTTSLVjHHqetIcQ22IKA
FRA2RTTnAqUtusxifB+ZO/Awt/57cV/mnIyi2WEXZWsc562Hu8u/9OqfU88wZJvCwGIMGlMZwJk4
okhFY9a+mrTIbJUX5ezpJRmhwFi+3vx23i2R4MTYyyH6kUYtnewY/gjPoA26G0D2QLpOjsXZQWx3
N2dwo0bQNVJIV8mFyrHt+TF9IM8ixqog3sNxdjZfYfCcC49Igo0i3D0MwksgjAZEknK9vuaYO86X
b0fYrYABCQmUXdMI/T8YosXZU6H+EI+AWQJ4omLh3jNC7nDonRR4RYkeEJNq+0jOEH+JkCa1I+0L
FnU1IV8XrHS7iQoI0mdfBUQFNwXCixhag8/onuS2vMaigbPvucOP8IcT2NXRd/f9zVdoZBhyEGti
AqwwK99nTpybSWH9g7QKxc6LsfYb0V53QT4SwJ5knktHtCmssxSAd5qcu6cmxfFxcfNjESFpYSOx
Vg41za8EBs21s+vGbpgyYaJ9xhnI/hrxinchcBRInxJyMJz2ErIifGR9zQXUvbvUTmKIEPr8qXNh
WqWblCYAzDa0xtKWCZDIXoskOHMwF5yNC1SzJyg44WU+3Qfrt0FcAu6xs8O8mSfBkyDeKXvKJZZ9
642/NvrmTCh/8E/SYOVJznFDnF7nECYYPCdb72xzF801MmbQpCtle/+YnWfsZ+zGGeXg31cwa5bH
4RsWx3tH1no4mA6BEro/SFDGElhBZKxzAu8ERYQNtbPNtmJo+RtmaxRhEf2XrDj3zupFvaE1mpyt
j3f3ESrRSNr45MMhpGyFV/8BXvlyIWFgl2O+CFfbYFKtjCWP/4o3lxMqgERvEq4JxQNMK+OA8y50
0eJspXcHLH8RL0EJIhJvWzkzHoWP6WgLrjRrxABjk7F2aK10/eC9ZHXGD4rsBREBOBa1+uwTly1U
5R0Ur0e0yJr4JkxLHeDVFSJO2dGB/1Zgds5gPuMYgH3lEu3Ck7s5dFZcWgtIYbhDa+iws+A++oeG
hXHrgqlWRLLvrrjj/IPGSdMBeNNsw79GVO4YOHAXkGLhIGUrw4ePFRtnWL3rH0rgWCQ6XBqi4bB3
djrY3gxvcrAmxE8MzaeXvS8Zs3hf2eKyqGxd0q2gk0rJNd3ShbBC4HUezx7HmWwFsIQzAWHF+pmX
M8jt/uGKtfUtesCqN1JioZD1gF4gQfy6td0y6gkGB+RGvpe14c9oEaShJsyEZQwYv3PitQNLFegE
9jB6/ETqbPjK9CyMJeNFSudmQ/0i/i6px6IlFouKPU8/3dVw9M5w7YElfuQNonzcjtw1TEcKG6Yn
14unOoYQA2x/Ll0eKAnMYl14+zdrm5+ZtPYtloK3J84goAIkJw+HA9OiGZwjEvJKznEOCdSGPsfg
7ziG98lO051So4gRYU5DuiwgP7I+JWfP2UckLVSZwiM6W+yE48+Op9AE/uS073uvf75lq56Yclie
hpxz0MHMAA5ZkDzCDAu4ACIaZR70O5bYjv6YfJvwja1iz37Nv4kGG2LAWvFqbtHurdmau4zdTNVn
9wgpvjEzhR3DltOUI2JbmXuZX9LjAYcx7Rd8AFH1jySk8Ul+JnV0z/XjHvM2gI1imONvOJF/1tqy
1JIHZWAlA5QKESxgsUT0ICnyrrP2AN4yL5O4sDKsdoQ3H0IariMItTnlx36WeA+LUbLrZiV+THgk
8c+l5cCshMgMpmwmLwrVXrbGxzvi1BwzpQvq2mM/ULBqj7F2drBM93rzaoFFJW9bMpoeoYEj4O9T
NmXOuS8fEMICc0VYQrBmRoA2DrFgl3MQmfHpOUH+aia6OaXZ4dVW3Ib9d73+eQ5wfw2ra42iFGbU
moE+/O7U8I0vO5btFiYL74jeDHqhAvZFa219xp+5sTwHH1/kRJc5ao77Egdswrr+BRTicAIKj8qM
a/aesno29ey9gOMX6qiIGLvRIdiCDG7YJzatCS7yTAcZbmuOKEFnoVEOCKne14HGOcKD6KJS4ZU/
XJbFtn5ZImMLsirCYlILQfB/J9BIxPfP7BzEvxg2DrgQtoega2DlPJmnRwzFxREnzosd9XdZS2S4
wIqDyyPb4E0ob/hUJciLowM93o5kFNBIGJBIAJNZKv0LVzBGRvLdCSN5WJqDUWkTMYJVL6tkF+Th
K9y+cZUkwlHx5JluDcmPgnnuaCPe52jjPJ1mnbtQpn/ElkwuyYc7hJcNrvdoGv7lgOJhyDoCjyV2
F1oCndJTEV1z5jCljTC/GH/nV+eHKJtPpHr2jyhW/7WEhDWqYSeeKRx9S1r3Qqjyf2pWjwcIlqFL
EgSKVydm+MzEuLkoPLSSTc2Dm3wdWktEFLI9xBHsxeR/8YfLi4+Xc5AvIYaxG9vDYWZJSqDbjVjJ
84IThEXNzZr9yNKdv3AwaOjHuMx8pPTmd0R1bfi9vYySEGECa0mzs/U3DIwJKUBeZePnHbXcFLi4
/iasZypmH/xU49rRxgMiwm0RgAN95Jcsk8eIwEXuFfORRURpR2jHGSYq9vr7316eDKM3mnM2i5/D
m5Fr6BC4eRLWyfRsXFYc4pN2mU+b/2O2A+EQgO+GxTzmkB7yZZA3U0Ye8zJtt68lUUIFRCKhxiQO
Ke6lmolhjCdo5eTALXX4qUjgYMXB5iMzOSDfCWLXY14xQLOfaOakl00IJCBW+DPHX/34zxPkZi1Z
OfO/IviD3R7IzPnQjaUJAFnYD+ExAVpjpvW2lwQYTgFcXYI9+A8Nvvfl5x9zGUhqyuAHuZQLseX5
D4YntjGzhqS0SwiXBnfTdnYKL9POfc/1oOeQys7a/3AS6eMkfPKVf+4Dq2mEsDbiWCfnTwGiOvn2
uRSwGdTEZTkeDtxn3E4bBCkAFYg60Hj6X4s1FJQ92HHmoYeJw9WTR4I83iQw9dAREXWyxM7Bf4G0
e9VKjx6jHKt6pHv4i/xEDi3XWcPusFznobIgiY1lFQFY6ZuVXS9YfvwlgwQG4liUoezCCVHooTce
+w/AboKcmNTzHQW7fxB70PbwxAl7n9tLxTtAr7cgDPnC0GvAsg5oebs9IBC1PxzEMqX9AaZ7hpZd
O3zjte4NPSHvbCG+DFMZLPKHg/lqc7qLuB93sy12V16WN/5H9MYiuJ3427N/DUk0pBHGqNbFZZXI
FI2UUcHmfk5/9vJw+DjcKIQkOmtkzAnRZmhY5asibYcsQN6Uk+L9yNpztNUZgox32TZ75Z+594Z3
QvEee2NeaJh93DMQCnCDHo1cn4Ntwfpl1gsKk+OVsyvFApcZA1K14LfBjgs/5hJjohFiZv1ESJAj
VKGac6Sngzb5GAsjng+5UqqPKy/7hNwwdVzpRY5nu5TgPFgHzSQdlL8cQFDl0RCG4SfEHeb2TPPP
2pUdq2joVueEtFDrQLZ2sENNNuYqY2RT7cUJ9uGf+VncFObDBfgGY1Fuw/SC9SRDHnQFj97dLAYg
zfNi14tTMvcutEcooFn1gST6hWzVmokpmzFm19KGn13O/uF7w59mObAPYUiUMAa4ZAOw6tUtGSsT
LlYbYnT2iDoYjqA62WtHNjhSdSJMsjuvr/dlMfngWcH+bEb+r440flQRJ/wNvhv7yogEmc5wJUgC
anwpYe7wzI8uw6jXM5vWftAyMaI/R7rs8Hvy5+ipOPnVhYKItVHzDQg3UGth8rP52VVhDxSXVcp9
IoPMlW4fpgXDBoX6TUyZTY+vF0Q9Ob25gRqz5/TpkFB1gQXAwXy+Udpbb7KBWbtxFsPf5RjYX1CM
IAXuzPsflqV0KD/kSVhlIk3bCsrHmQ4Thx33/ODB7wvz6AprCGMqOugXIxgzIATraIjDcA1SBotE
WJKcNm67/kfzhvwyw0rCIiXLLyFi7GH4QTBkcyv+g5EG9ygVsB+VH4egrwnkKjlZUDLXvxzxZNFU
EdLAvUdxZJ9fJvwZCW46HZ3Z0ED3rROaaioNT9rP/mOtOutTZs9pPmHJMiKuxeRZowAQiQGDBSO/
lgC+lnTg4VRLWooDjDnnQZsjNBQGSTWpDCwxL/HYWMjJczcQj5lDyBMUZczZbHE6bRAV/0CXqeoA
AaioiJuEg3pgnC1ZuQ/9jeFcmXNIsWQlTX/1Fd47P/QF0XXj4wbzwxz73/9oTdSCiI04fbSL/d74
12b9RKTWLGttdgGvXD8auxqOr6x5CBCCbqLaMpIwZFlrEo8/PfOKRILBWh31RbTJmeNMheHZjaqh
MyS/z7lBd9fXm8YGTyOLhd0T6tljzmPepOX0M+6fXgmIIe7tr0mJIT1AXs7+VxlX8VexKcIDTGxO
6n5My/2d1yMZqcIZWQU7WSEI4sqzGq5ngkNS4EulBdD6hOPmwDvj536nr+AVGLNToWi2M0qWQzvm
kk9vMk49KNUQ4Nnrc5EpHapfFyJCF29LOs3+tj4UBBHxwbyKno6bLGK/mN35nEC95oG25jEqYd+Z
6dMGbSE+Ach0dcX8GwkEKmNGy3IPc4iFesDujeOfjatuWAfyVkiwzQTu8XJpKXb3ybe2LldXCccA
BTRBNNZMU/Ofg0uCSttaBvfk7N9rRpme3R3fxy3OmdDSvJwH/zOTYQ45kOj+SvuEJyyMqiXmOjSG
6A5MtOwn4h5JqPhSgeE9vdCqQ8P5+8BdeQjdIVIzBFQKt05x+r4GXGKvaAg/ae5K+H03aYVHlqB0
CXoAyAz/l06P0am3UlwZmsMZbBLXUoWNMBj4GocMp/V70+fOEO+xYIZ1Vje98bbnvMVQIgh86tl8
rYgD72NuVjhrCL/bnBOBHxfRxChIcLmju+HiUVuCbl9srwQ4XAXnp1oJxK85CbCYBome/poC7rBj
J9Yz6VzxZUgbfYxTUbMMkX1tq8vvz8JoReOGS7OGKtoC7F7nxbIXiHKuYYVR7AbJZ3dP+ifSpFyC
3u0UQBEGebnQ2CiQ3FVFWG4We+zRIvxluPGGPcNWKmZytQ9K4M/YnqsrUbMlWxdyKabasHVoOq0D
bnvLy+E9ZTVL72t1nk6+IUKjwABO//2x+eX0p0iIxcr7Tw6kjQM4at1ZGGTIarjU8TtMAHc5ThH3
nH2eMgYkfr+i+XgV4Yy24clK9gp+xkY61cI52XzTfN1Me+M+9R1IBpCEZxGeCqZbJskN6Lg2gjh3
QU+Mq6//Gim2zAnOHgtTENYdPTMrw/F9/3TPwZAGTzNvzDvMpSVA5kC0o8K9aXtFM0YwuV3hNtGa
ooM6J8LxCsaNS8ToFK4z1odyRrvMcwpNh8gl5BzTHD8+Ypw6V8WfhRFXqP+ale07fBN8u58yRDyk
wtCW+gjOx4IBsrEIS5DWiJqIkpy2WRkxPGl0fjQDPNkVLe/pgNiAbTlnBDqw/ggbDVBgF+MncoGI
CQNclVNBHGBiwPf/jouUwI4ufw0lAZgHTR57ppWyQteIbufqYYYeEk4JhKD+YxNwheBzMpMDFOMi
9fp6yJLfAn8XmKRgI955fVXG6YBWJ9DEwy38UluYitW/sx7tg/1yStrrCVTW/oR2B/lyfGihyrJb
Zg3gEkvIUgB4kOuJOaHf7gocicJeylzmLolVBAIVBBuQbsZP4d1F3+OU48GKUeMsyO5bpEgowSbY
w/vfGco59yDILj1oO5pdoWATRXYruC9I++LrWF8wYASMNfa2xH7Py4nnI65+Qb7E0/pyCr2nD7Mf
vQGuJGZmIwUmgCrLRQNrqFltCe8mgGpBNseBE1ED1ls8QvnkSuz9OaDZOrFwTyv79LXl02XO4Mfy
DSd/VGqMnyaq3RzZ8A/srhdCg3EweNOjviHE8cYEh6iDmDUOUKoeI2Q1BVDvEucLYEkAUXxSYIVd
UbBjOTec1jRdu8uMG4VPIxlUh3+2KPDFIZHauGWBzrLztIbY9MQ6G1c6QkzAAWFhHYnL0QaX5ZBg
w5ZQbiJ13RN0rj3nFqIrGWE52PkFpdwTM5bqSVJVuwxxxKOYmQCBtjxTvXIkSG88hgvce7l/QjpL
W5bPbhGZ17TvnAOjMoM47aquOl4r6JTV1c+5Mc33P+aJKCT04rmL2xEdOOHUouIhf/ak/QcSdOeK
hhhhcYjTuQ3i3Wb9tRrT6I3h0RXTNwxyRipPY9HMCZR8GfSRZPadF2b3aNTf2PX3rkRSVMdmgVh0
RKYsr8lmCg8Wgq3gtQNqoWYk5Iu05UXl5ftreqYLMJXs5rwSebHJpCHEF8xcAuzNiXOZ8ACA3w0I
JBBJexcwCvuCaTzwyr0Uzr3ri/2hyuocpmhwU22OyVDW7nAlDn+AjMxAVgVat9mzAYd8ZLWlfWZJ
fkSm+aVNSinz9EBfb8j9DvLsw1imEcRwJvGE0syU89tTIzwoVg66Qa9cSK4SvUj0wXSpncA5k2hE
ISyloviQ0kjqPUB3X7yYuGrn4zwSBJVDB4TIUyggFn6Ia/v1LxOs+niv4o0svJlgwwzty4KoCVce
n2GuIiYC+jC87IdVQc5G8EKniREi8iS4JsF7l8CsUXzWIrDkkTsGlSOKN6YKxK1L83bHHEJ3KpgE
2MKxEQT3NCXzs+xGGDtBkcF7Om6FNlCjDW0wAsE0HRZgzjnwcgsXVSimThRmbJNAHegPjRGcLgVq
BzriBPSR8DJGCCLQeF0I4MMRwemfhRjkekI7MRxhtFJBBjHoWgP2+EVQsH5RXE9kgP78o252QI7Z
0+pmx0ZoR8nC4IQFiyUNYkMagzCC1AF5MDE0e5Cg4CJI8M4L7w0GXU5p2ZnP9gSK8E7k+GwyHRQr
OA9/D8cIvmPdVXyortCNrBshQV18i8/bC+lFpAib+ZGDF8xdo1N2nxx7nz0BGOJisbkYjtXZJ2fd
xr+GGmUbzn2hOQpt4DXunA/wY5MWNhUbe8oiwffzwmqj5NTltn9QCxhONh4S86PDLBgsVaRCVcy+
ymUkwlv45aIiC5hixFKRfMebp06pgDiLpzSXNKnbBbsAx+BrAqrC10eRtRdcAhF4ovq4FlThOa5Y
aqygYQ2Cx1TEvJEEgydEogA+ovYdvw43p4zYpkMN5J20gi5YsxhmgeR/572QpkNhZU1eIBbaU4ZS
4PghHFnOeIujos+eay6WEG8bky401+4PFYhitdZACLw/lAg11p3TB97tPVSj10lNP+R2sWFHWAm0
sxK5BIQ6BxXB5ZI/mHzYMb5FMnXJsAh3+AoUTkofIKcy7ZIGQzU7zyTGHdHHIJzFD+BFNOJne+Nd
Z1PZAw64nBqXI/Ezpqsbw6nfAbrSqYuDHY2jI2HUwgQMX56dvolDEAW8n9Rk812WqMzJpp3j64VA
jRZpkUPYQEDkyHy3zQcWk2AD0aTMiHKetwAkHzxKS9TL3bylsfFghScyvv/npMCg3mQ7xjwxbtMP
nld/TLCZ4kDxFTQZ4H1gAfCxezzAx6deYED0mFF5MUsG9xwu8m3FKvmF87qyM+wGIRcxueWKg2tn
JL3dLXr5kn9Z5jBsgURhtACWGmEBWx86hWbqTwff3YfmPADeZAdP8hpIETiE05ctO3prpNXZBkR5
rrFugRclAv6ui9VEyKm4B/r6Z8rZX73TcNzn5f36sMLB4rm1fBIuNRxvLBIe034e4EcPUfjZm4IG
MObnJVmxZl4FPV7ev+eMc/d9rI54+C7uEApkBz37nXZfcaujEFmz9iTxZ/vlgqUEi1Hk4FJAVvRe
jFL4b7Nbeq81XBQwhpWjy4MsMdr3emRwKbmJ1KNtLmxlLoy9sY7sFfYj5I9znM+fc1Ux+yfF7hZ3
bqjN2ztg+jHSB0A24m5bECNxEplDWgXsf8cfpphtDk0lZKgrDrBJ4YsS7rixDK688OJNh7t2guuJ
HCESnzSEq+ONnhQbM19LUDH5HBU+dEusdkf9hRqi01d9XfgWWDIbUJdfWI+qaTW0+1AmMHibDmgl
5lgEQ89JcLRlpQ6VWQqC+xr43uHtQyiOyOB9LD2Sdt4LnFogzRwHDLfpHXKAdLpNPxOVQPRJMz2d
g3cEND+F/kmXjomxjONZ5bD6rW4Qpz52vtYxEm6hbrdB1bd0ri8dqk+mQqBz5vCUQCzIZ9L8ESFd
qDlYIyj6LZJ/XJrTj4+WxulO51gEBYodABtvSpvYVsIxnkiTp9OR4i5zEhQCZmzs6MYo0+P1nFwj
tBiIoMY/UAY+Q1InKiu5K1/Y7BEf+Qp7FBacXQUVTRqJBLNb0Mu+bMHsq49JPcQH/ItAkkHhGI6/
PiYUXGYONh7OAheOi03lGcb/wjWh7DV2PbTfa+PwBkCgOY83+I4c7kkHEayFF33GQdxuFuyLnWon
BH9AOViKR/TXJLFdJt9suKs8qEVvT8VBmkPl7Q1332zDUkLyJXfDEaCEIpMKNnu24ZLivIKdM71P
boFEgSJhV+/3fCVrvM8Bq2Fi7841zzl5wGCKgocCRGKLnob13uQ5Ei7HlwMSA5uNXW4d75zvbDph
XXHjAaDW9EOzV6azdPe18WOsTcCJIZxfAfK5ix0xKZRYCjOtLaaRVu2TqzWv3M0fBtI+dtuP481j
UsZmNce9i+tRC//cAXL0tw1wWNpsgQa8cdty+aU5LSARmlwgfQXdhavTwqZQXWWsuLdtB1sPTVGs
4sMjxEjGejNlWv/jkSfo7j55s49iaRMhjl/oHL7l6A+G6mP+BdMQWygtyJMyhjAdils7WAvE85a8
kyE22/5AtJ4T3jwJaxMW5kDRAkPg/8PS1xkcxcYG7BM/Dx4OA6DiGtK3Zt2xSVUXLEIwGptAOVDA
OUvAtyGcrBd4YAniUjbg40Klhr7fmO+TiAd5LjoDw0qqNi8naPTTbRYwleGm3FJB7qlBZ0QMWT/J
4UNwQHAVOTMIzoKwA1l826I8UP4lVct/cjpwMBVdCJU1hm1sP5eorHlzc2oRxi2OdACwG2szJjEF
cNggbA/oBqwbNdv8MTWCloPNKZc/spCLRMIkGEXA1mBFinl7tWQWF/0DznpYSSWU/RsQlerCUhqk
MMUnpI78W9iU3mvW2212eIwz6G9EF+RIa52Gm1drE77T1xzkLut3LOlp6uDooCJCKJuoNko+rLWV
GguJAVbmD3Q4rLBZQdNzZRcPtVRrl7v926HVXvG0o6gZMWFjrDkEqrmvFDymkht0CzTKjKf/Ztvq
xTjMQt4e+s2i9I8kBdBgNSyNDq2doMRVgMzRk+DZDqFJikgY8/qLlw0L1f0ty+CrA8uQvQjwya6E
ReIGoZ0aVoEEA2hLIfFfs7Oz5fg1O3NOUs1CY9oBKHKq4z9XmNpnMH85N7ZfFx96tbB5TwpUYvcR
YiqsM7EKZHP6cHiEGQPKBY5qrrB5gmUqOt8+2/o7PvKKK66hp41ZM4xLGwkHFDAeOjZ5aT4rJsIM
c/ERExZfvvAEcULo2rgJIfvB6siZaaxp8W8oE782Qk7YoEztUyNqnGu8/rpbhMWAEWj+hD/7jiHV
kZdDUAJMmaSp+IxDt3c2qwigvOl4RUvvjKMdC7rjB71SnjGb5+yWiBNXM/o7UF9tXUaUIyg9RFhy
slNLQIYtJb3jwakJqPlqop8v5gCiLldyLcJeHNkTZIpC/LL3glMFPOG7MoR9cSZu5QtdwN2t4CEM
WBs31vWPYPOIwb1jE08bwyf+hT9UyNr04UNdu2HsRP1i4xPg48js7KprDT8d+EVflHZbGJEF60L+
BL+IP42gtl6UE13Qh7mfqBpFzgfG0Xi01PNfdGa+QhyGkgLlDIeFCNgMURcwmnZE12qI8dAKIojj
8CcAnJ0WpYyDSQjormhCIHc5WiRomEJ5oLgYP/AvrOuM55KxG5z+gdz/x8ZdbOuZFkI1ZPhEnuAF
0LdZ+v9wdixAj1kHZ7cFqCvXHxeRESOcRSJI4SmjI6bynCfoQarFLWoz9rMY8kN9+NntjgXV08fY
Bt2fzx55+nSrhcKZlUNSNAixwBiQI7DdVQv5KI0MYYhET77ZWAu4UGNoJ+yakIiw0UdDctyAFwpv
Drti36XaOrl7xy8MERgSbCwXA8rfscX/THdVPBV0u9nYRrzBPwFCIyeJFBOJxOMOD9vCL5HnT9+w
L6NXIonUo+iwPYXPbotHtxPUiIjryUMqxs85nyQPOjK80f9egrOL58Wlw7oxwY3e5S4NQ6YYHzNG
ro42B+DFWYirRGsvBI7QNtBQaQnjCDijcFMvvGONKSAHkMbARxp8DE7DDeP9ATJ/eMAs7lbEVA4Z
kAZrVvY+BQzrI0y1hF3TCx1YzfUzrKnh8DzBzB44b0hl4mwU6JCU9JhujpvpI1KmQ4c4wjs5F+0O
7Mkqo+vfBVLikOM959QUdINbynKtvyZZtGDCEr6SPHfzDwc06ElcBfleMCuuUzTkDm0wF29PBJRD
UtFuGL9pvP9Yp4dENezgNYLLMlCwJ0Zls5mVzhczHR6nASw7OJ+QOTGOGVp8wAagCiadkrxDjMzr
4yC7R1Um1kk9W99p6IhWnFYC/9SnvFygvZDUwC+xMsRmiZ4GtnLA1fJf6Hgar06E+tVICokgXuTg
GmcGx0nfYWMUYW11XZwdjDDq1R3gFu9othiCUondTQQCIAIN97Vd1/RpeAytRZ6NzJDhgVYFKKew
TWO2gsCyx3kBq5hyp4rjjfpE4PeRoWVXsYkEmbnGRKBThDtH3CCxhvu6Uop6icgF0DG4ZmJPIXoi
xmhuNgXr73ZEdfzYcZpSG3tmn9IefXzAtHqNBciEbAB3jZd+1J/u1zXRVoXiFBNnj339B3PVPCXO
hEcLJmCAeJGVcnKOuvVz1/BpPPiy91ETEGVPJpLu9z3MbDzxhl+8HJY78GIBQosquDVTBRITJqy8
1OTVFsz8+XgDs1TymDZ9OL01+EOJShc4jwd540vby4ia5MDqhY4u+Lao6xjeqZg82Ty1vJ2ayWJL
w04zaRagDexcOSu5VHaXPrngoIOhBLgATB/WAQLcscH9JGzLV3dQSy3k8Hsj6lvxZU/As4WhJYBw
RcMCeL6JF3iZ4FbBFTe5Zj5ByOYnoyQAtkOnX8AcOhZ2Rkgb+arRJUpi9Ah+93Y+WTFzAKVykGqV
o6zaQVblXJNG18VwyihJoOhrL9THgpaIGgCikgWf7BbK7J2BWCVP214Y1ewPzujC54Lv/gTiECVG
yThRLIbPA1QmRw5kr4Judx9/V2+O1CFx7ppNtcYMiY8LDC+4ayUPawCx+x+lVyi5XxOEbFk9EuAl
i+sxvaoM4YUK80UhV6Kb8OjwAJb52PiBdjho6ZgEwkYfC88s7iNmQDqtMzJpD1wR7iPor9eeUpVV
nvpkb3EVawyKDr4flDuNryeKOmJIYhJEaw4T4GrudbvbiZolXniA35zVU+ljgfD2jzxybrmA8Xih
GVljC8JbR98myLJrI/g5Gd87EgR1UkxAnXgri+i9yxfQWq2YDJjOOghWAtv4w2uGeSdakTf8RJbt
7AE2ruxxwc3kjvGANR04a9adR9XnqKVWluYB6uvkEdFtcl6itNDGMBjF9U+6qJ8MRteoS1BvnBcQ
nVkcMQd8UevL+NoWsdgA4+JLCFkL1wNulOx2owHLrtsImRkablgsbJI08MLvokb2ZEwQiw3TzmVu
RGLXYisyyFTWe/g2JewU2C7UAWkgQMgPzF2M6S+72RVfTmwkLvHP7i0M987NoeRNPtAbPl80w97r
OhKcCQ1bj4FJjH3HDqecV9zQRNfIRrlsC8YLZ/AfR2e2rCqWRdEvIkIFBF+VHgQRxeaFsDkC9oiA
+vV37BuVlZV18zSKu1lrrtms1b6BA69BNPocggjUoukzeC4y77z+WYqdIy8X7thgOwaIZhXX8475
xYvpxRANOOSYClwdo8Owt5MZgzTfsS4KzW6uEJwAGWtewbLJ7Mtrsv7OgWnMfoCom0911rrXQ7dD
jfZeaOucaYLTEDagUABNqvh6+BLQgM4ORhur6wGYLhRiCL4Tze+2Aq3HrA9NvS/BasJGjnpuCpbJ
hzXZX8L+WN9I4dmovAzNXxdmJyHSWPzGf6hP1z9PA68hi3CsT3FV+YGtHSTnmxOIR4LOTF/xdCc5
RKmNGnTzAZ/jle17oVHWJ8fT2bwwn8lCHfu93gRPcLv+28OUmuMUBvwKjzQYelV43XQp4B7ffQuH
eJCQIUNoYoqZ/XEwWdNagVCBgtm9OaWcRQkuIHcQC+N65JVNKQx+TBMFW2EQg5XPutOjnHSn25zP
/G1cWzrZAs8e7PCFhAiEiTa6zwlWY3FI0XHFhGL+U4zRsfJVGIWw0HT7NsdGhgo4kjriFoRJ6c30
IT5dt5Qk0IyA9kq/gGPAbWWjVsE4ZS6yy4az3wqzQPNCF4cOekyZrBnfeDgVDKyWtyw7F19bN+GV
We1gKy9y5kzH551yn+sLGkWzEhT2M5Q8eXwn5PQNZ2i0gZKwFKM1sfbv1vdDCSkcyoY8t553dvUl
PqBPkA+IORziAOMOdJc7LpGEu5u4xbH0/GIpQdIVLpPa8YTGcje0aLoE9oJVByb8A3CNxhyxGcfP
5MY6HpIj8JupyQt+W5XQo+ISDPdnVVJvNKT7no1eqBnIouFcX6IsHC0qYREpLAR6k9KRiRFSvPtM
cIlWqZRg8sT2tRETGS2YPn4mzD3zRHNLnNNCvAf4J2G+YT9Pqk3WHvnV7fT911v1mCL0D7rNHuRr
COVZAi4UtOjC9bsMdp0EQkEKB0/mtiWmFapkJeZSZ0Mkfb3OzNDf1h2PmZrAGIxh66UCQ1AdH/kx
aNogUq20Tb2HNsnJJBu4v908MeDFXRUWnS7KA9Z/SGAUTnhDhKgwImAr0uU1O8VOoVZYXwL36JYg
bJwwJQX8uXIyCHvubyzIFeK64Tenw1gjmoCf+CctcqM3FmAb1FEBhGOYzLGrzmRQDjhi+Go+YBi+
iezQ+sYZ+pc8w7n0KLtcubCskCP9HH2DVxkIdwd5yC0a2ChINtilhBZOqrQ+XSq8o8mBBFUHgNWO
I+gBHG+X8Mf4jdc4qU8Dj53nZl43J8aA9L0yxtTdauwWg/HSHxD1gZ+oR+DJlzS99wymn4djnot3
YTO/IXKFh8FeQ07AyJ0dKE+ai6NoRse4BAHzKMlDTPyvix9Mjs0nwYa/re1mC54+WFZeDn2YTIh2
MYAjvPi5tyvZRuMrFh8/hJdiFipWDJZxfFrsVHNQTBSYQpoxPDucdDCJBhyrvJbcz9IIQiJDZZob
+hz3dcj3v4QNhFAoEH65lBmOiOnqecq0gOwDbZ6NxdsorIZNE8Jmq5xfhF3iuvaoPW7g4KjQOQK2
+OmLeSXy4xPOmN4I+Q5j0nBAWxwUbonsCdjD6jwl1uOzYmZTqKhQCVqokJV59DUJyPCJsAZ79ckg
hLHIdOJjgi5JAYCjlR9oK4erL42JfV/qIVsCLJRQ1aU2S4VAsElbvH+BIlkWrMQrFRaJtGITwChh
T0j8Jw8vu491fNp1cknO1JCibGNIzNie32CJSTrD5tkAcsaZFDTm6CDFUqwAivj3/9bBHGrUJ9v8
cGqX+bpdFtuR0XlHCEUsaFRipJ5BrUSVClF2K8qXBzwkMt3ZtA1IaEV2B6eD6GMxzk5vi/+0Jqhf
1GxMgcIKfhRHJ88SXjODkpbxCsbGVuFk8kQT8lDVUw7Q3USDjN2eJ02JQZW3rXmbNRCjcQrlFoFD
e1AoNyTGTC54F3K2Yn4Oi/kzfMzUJR+qTeCWBXQPXcGiEQde6QP0oDNVqaaEr+/N2Ai45ENLCODP
47BfVhcTHZzcqR1hnGdzMdX+Jfq0PrGs38ZpyIOHK3il0vpybhSzu6CBWHE/klDlKfuMmRTpcrFQ
kaIYbT/j4O7XyOxq7IS+XIYQEGxqcVqkibzsGflMth+HDr4QLyoRsDjrjOMM1HUl2iPSKFbv8QrM
J+EsYkqBJYLwJlE3olEHOKQF09nA8viBk+J3q1kaF/LZHdqvBXMKK4/0CVkca93mqPqa320TvmDF
eMLF5uzeQvjPT5f0FQ9pP2wWl00CK8mSYfLhUwLVr4bs2R70mEQ8BcObz1++7vmFl/SXJ+pXdQy9
iBqKd7p+YwQXKOlofKGpEL91AH/zOlFITiM0JMYr2EA1SDNKqddh1XQZn7BoCIhbDHU++wRC5aTA
Cp+XwO4FmlUYI8AQz+JsSmRK8lujkQ7awwtqSfDbwBeGuka/zhy+OkJrM1cys7rP9Le7e1B1xlr0
DG7pANL3b4zmnUICZx26gLqY3NdcVljG/Ew6QTEuvYeCuwLs7ggBFw6GdcDI1p2djQgbrP/APyT5
bAokAduNkm5fszBu/nujQvCt0/76M5Mc8msCOAnobV9+TuHZmELosNUBPWZiZv9geNxZP7IVc6vy
oWSNGcsRV2MizECUcCEguIyAXWACaN2YslrwXr4rFT6AMoVu7RDCuMF+tICkrAU5rdMb/wqx5EQp
Wvrv4B3A2RW+xjjcjm87bFr1aRfHoBAgoQDZJpcYj1M7aFZtnwXIKmTxfaPnFe7D+c2GDGjdF6XY
LZSbyR6U9/9ByWHrQbhYdyqllkLuDb8BbgbB2HzcuP2GBF4T6bFbroDDXZvxHqrqJ+nlDTleqCRB
04QvvjS+EmVR23yPS1keD4FXz5BI0FRgsQAdnXXYeToeEjiB6VPcKHr8jhr/imY8yEj/u6UZE87r
AUfemUzc3HslotRubhM8jIDL+oH0bNIX402j3lHpn3lTkoO/sbl9QrzvTatYJZNFpLb/wUB8oEcd
IqFSMcqVIloFC2SYugAPA+NQWE8OKD7qLUqvWd8ZMartOKuIlTTWvBOrL2TM1HsE1KMpaqZfKvr9
I91LsNhG4P/XBDfVJwRN7otl7r+inw/qxQOOepTfnNNkHuCJxbAWHTWBYAiOK1t15BVYFtwE541P
JeEvHvpSV+88kQOiU84QV+vjfYjtBS9JBOugIxwAN+CUyh8ryxp/PQU/njddrTCBExNd441WjKu8
WV78J3PjH8dcnU36kG3MwRRG+/y5QC9AwdA3nlEfQwGGBZ9oAIuXXrsqLU0xSrSoWBRSfbhcpoyz
CX1dkNkb8JuBQx2FMxmYEWEjLhgibkJ26K/cuf7XLPkySB4ISDE+UQ0yqgiYM4muo2m7RphWMNYU
qjLge4Ykfh8Hvv6eLy2Siwgyes0aHGJb3u4l1KwMgz10DUzD7ecWusxkPVp/04ZMFrgtjIyN4V+J
PoQbhQ0EpXHC7F/0Br99AVFFBoKCFU5iacI/Xh9upfBR9swXEkbsi6udKKmoBqCIKMJaViD/uT5O
Mcddkq4mFO7uAex6Qo5v36ePnBCiu0Mca+tAKmjpqJ28Oz4lgvAvHgc5AexO/tfWZ+joec9ZKjSx
v/F+lDDDnCupsiTNj9P7FvKvjdz8BKwCh6s8wmQi+A0M7WWogvUF+TPIV/0ZqiTia7+kdp9Qk28a
gteR69BUtkYfs9If/FBKT4gNkLHgF0Eu4vDadjbxS3c25pClwUgCYH4qo6uwsPycIXv31Yd4/jI9
OpcnAivIFtPBlgLZZyewLUg+9K7kWejQGjRq6xFqnFQliHCshDA0ahpafG0Al4wvwwoEDNZ/l+Y3
hIuXUVB0YxfpY416s0Vh2XEWlfuezQaH8zOkfmWPUONyUFPFpZj8Tb/2NWhOVFjFItsWuO/nZgPm
klBSfgy8a5wr9IMF7Ssm0Pg0AwHjlg8kK8S6d2rYekfeaY+ik5oZ2K3AYImLxcKGIgI863PsswtX
z/XjO25uppZIGOTx2TvDsF7dlzcSTlmO0Jsuk0y1BT8FJHp/flrdSjoCGCUkmE8eFuG2fxCRejy3
La3WF/pHL2ZkQx+ixy3t6tVuwN1E+2auZUrHv5ylTGfJLfBEzsCHhB6ctoJzvDdZDz1hEkuUwF8h
TeSV0Nw0u8cOO2RKN4dKrwONazfXabc62xXxf/C7YZjy80C1JZfCip0KDa9ejVwh4kDL4Bd0RKJq
Vdk4I1EhRLQj9OBsBdV5zJ9usRBpCU+VKe6IZgRqgW69Y5gsADKE7fJRZYy+B8TKIBgo+aXgGYTh
4e4DSeXOKlX9eyIcarwBTtyXnT5l43BBo5qivyIB8T5+dC5SZ6dJP+yOO7cBpyPzN/xG+REF5tUq
huOMZRd1+IUQAsM+vc6KGeoYIJnv5LrOYNCSNjpK1KgvDBi5UKEYZXMe/FU1+JCYo4m/cxgNTFpR
Hiz6DgbRCvAgRcf8OKI6FlKfz/SS3FG6qAbLQBQjdzRrGucOeZa4YfN+Vpc8qYfCC9xoMO1BAYed
kO7pNkokcC3azj4G4T4VGE+dwwB7W7udUrzzf7i6R8z+gOb4WD/jJsO5acwWlOAqCtLk+aiCgZya
FKWInRGAMYHIBB2p+E9KeouDT+ZBvZm5D6cc7zH2SUxcmHPRMoEl+OSZPbaN/cYp6v/hNdVPj/mN
IXtaDcW9P8J3E+Mg6872xZtJpP8OvzyF8beAZFrv7jNkfUjMBPXTetVmqU8glRaL0UFotnjaxUTu
i1xdZB0qOdDPSf9lUjgJwnvN+bkvKCiYXpv4BCBbr5IhxTwG97AqlhixibQUaOkMyQkvYWOos8Ec
oGEmdwx1zk5fZEMgsuLur9IOqna3oqmhzujwmzJSNDtCIoT4AAjCYf39N3rRPcIvgS5Yo9B/UWGR
OXtdf6LhVguU+Xn6/BusaqIDiNwWy4EtlfBhnE0R/dus+jz8Y7O/L0EniJq4MJUBLffzBQxnBMZC
o45QnA6JYRM0FcSIzJuyeec8BX7PBL4SYqcs7O3hn7TIuT5jBcDVfHl9MfUNVPKlhByYswDu3AWS
4B2Yt3FuwLzkJS2HK8kF70tGC9UVDNGdmEl8QqziOCzZ7WP174JwIxLkTyHHAnNiiynTH4LAjyvu
YjF+htwwRSeHApNq/wNEOiWRzXxYaA2RziDDYwcRXo83+IMVxRObv5NuekMO0KOzhz5rZiB4AYyC
rWo124fNfv2tPk4+JTcMqeui5YDa58zTgNfDR1qB1REVGEsW981UDPaJ5GZLI1woFnS8NwQfp8zD
O5yfw7n3GSOy5lLF6KwhbJ1bNu7oyXvemkDIaDR+JRVVUfnHrbPn354THe7Ah8707V/IUUedDe96
QrV0g3HDsDkZwMAJFJoILWiBM15RH508x/6stiHaV+a7tS4xxHssUgfUpC3ew/BjqE9LmuSk72cz
BpIkzTCa8ql1sathBs42QgW6zdH/YQ2JFE429eFEWWaesM/kQOrv74gZBLor6iVhnoMe29OsFjjY
ZTysd2Z9MXq8gcy6R3VM2hSnWHKhyMfPEaYH1VtrjFZ9lMZIsPmNkwzJ19flX49gXMa37a8y+5qn
FN4bV4fE+u11XIcvMWkTXEB7XiIvrQvP7BfQHHyrRegAUIZ86AAbqGlZc2SwBWfdLfGY/1hl+jvQ
hV0JjQNvociXrH7y5ozpAQ5RbHNBclCSaKsxi3e+aDMpTA8aCNErujSEHRhlb/el91prDN4D0F1u
RC5DMJEW8ABKPe5ujNuCcpUtbyfR5rxmbaT6JOHBeo57f7nft8BbYLGXmnhlAXZKp6tzDdHAXZk4
PCfF7g4R/87wj4kgQKeYiJbM0DkPoOPBRYPkdXGHyauYfKNi1XKzoy9EgEFlyE4bq43BbhEsX6os
5IK0SK24DZ9UL162v0R0RzgMKsiECxEyVCY3GANZQZXC0DEP+rbOPAmCHMYkIAU7yH943N7ca0gg
qt9LRlMGQxPoUHAMqGtW9eq770HKks0a4SDf+p7eqRqXQgpVU+meFCQTZKMBwnijtHJH5LAW6ZdG
9mOD39Q9KABiFnrZV/svAsPpB4QE0h7Chfvf+w9hF148D7BeqTa+FDVOwZBOMIx+mH+p3pvEXLJH
HPXULT6Ce+Exr2Jw3YfPza3u9deAiGic3tv2L72F7EWy5ykhruKqI1quHSNnTtlI/6/wzsuoSzgO
LS0muHehoSncnOMGCfxUhP1KjszOiV74XuGFCicOWcpUWbBy6dfLqNtDq90z76ZhqKHnNdq4h6cv
/nw0cyS7eq+ZLATGEO+48M7L54M89M6TD5ziAHW/dScunr6BoNP74DA7tIcxnfEt/f6HB5XJPt89
ecZQX+a6nXMDUywSLhcWgfCy1GP18FuL8vHjD6HfLj+rbTZ9s+4prfEq4qrAy3emV1S+qDuCX0SA
vLyuQjzLYdlZrft0u47kXeqIMRhAjwzf4Qn9rDDeHdjXtRzdyF3htxP/qjJvGsHWAV/zCpJ8LOTB
+OlhNwhYXSVfp6YABwYnOZps+qgGXvI4blA/GezT1qUn+qDsPruQriKl4z2/N2CQwZWMKcAKXOW7
IAcbh06G1w2XBcwjIHqEqDahs3OAn5xkLB84ykC6yiKCF9bb86HqVB4CyRapYD3EOkhCTwo9PZdT
hqsNmUcJ6ud9Q6oeyi4VcPzZM1eHn4/UoICEDi3QPc8FWngS7kxvD9YaJifl2JZN+W/0hz0f0BRC
fSTj8qLz8oom/AFNAbhD2tyXHxZrzAJCcgX+c18yKLZoO32YzyDKvQP5nnPiiCcbslpWzCGBrihW
cNaW4zcwy8h7zy8u383r4Ftp2AmIsmoTV+Pty9IC1e1vpEUNBen/0CPmbGBWzAE0fcWMuYf+e05A
/QAvxuDlNdFrvML9Bw5dffwmM8F+oyB5TQZCUt0xUvoiemwcMtBiGBU4MsFxonrCuHDSC/CmZgCp
xM9gEItREPcqni2gwgJ5u/4xpgL+eXkKjn2fv6EDSxS3Dp4qpQ2i2bS6Cmxwcnmigur/4Rjo4pEI
Mnf2SVJ3kS9OgcpWZH55Q9xgXkJkYakgU3CHMv8WwaCccFiDxUNzRLYiLWS3F494AFf7xqAVJF1M
W0nPYwrNA4SwYYDNtn89sGfUlxBOjAeE1Ht8376RHQIcIpv0EZanH+EK78ca009Q60RWDUgwAcM9
zI3qqA/BZ5IRhy0EvyiYuRGNbWELpvFUGGwL234ELTAHXgDGd2G4jyeNbAspo3gaKyFEZsRLBw+V
xoEoLDiTAG3fibTuRIaxWDxl9NChusCdCUVqhOLfWVVi0vszmNQ6WDU6FVZJ00soR4yH9pJ1Xpzd
Hq16abUrgJEpwSY4WV232HNR5iBtsm5Ovm3HB0Gi/7gSVkeP8O6CXvrKvFgSDAtOAxGI8AC4d1hk
ibKyNJSV4u/sA+eFlfmBQlRCg5E++o290LriTmuf9MlG4K5n88uie+A0C6cUdg2Wy4yieGEB3eBl
hxsnbn5EdN+FFETFHmbZxN+QkLqQiGLBbuODWx0L87m949ag4oJR7wCurBJ3C5owCQRlgM58fCXu
g8AkcOzC6Y5nrPEJteTvn/DsSRu4CTZcXx+MjTOSBmLVJ8wawSCZa/2ZvLhOJmXwQS7WH9frfgyl
TVnDAQgRjgvWIvRoVzp+56+DNnQezIMZv9KTB5cFM5AYAxpWITysCEIlm4BYFRerU+O7wuVhdp7+
jlJAaV/vcUTzewt4KxDFVmdfbHH0LRAIWJT2j0r2vD0DNjQOKESQcxYE/eR3VBc94dQ65i8dUcxC
2+DVBi735TWk6IlyGv6YP0BhgpZpCgl7pLEBW+M2/zBhxTZn9kZgt8NCFSNZHbiSkzeVk952MH/i
GkVpiM/TF4f0lmHcJUTfaj2A6wULqWdxccel+5sUqH4ao0U5ZZUurnSY68MEEvndgKuSw8DOrhgl
Iqv6UiBrjravmMvcD7LrM8Z+MpYJynTUZ8DExBj5L6fTZwNaT9dIoYcuiKwM+G1UmtwHp9JX/e/y
lbQuoz8v373XwyXDXsTwa65y7Ado1GmabbH68512YCjP92XYXjJihfcMVR3WayBCKsQQR8hpW0uF
285HzLAAjFcxtcOL3L4rCr4SZWEHz37N63u+3DUgNld2rhnM4enXaowdCEhZVNUkpxQgL+XnPk4S
ov7F0AP9IkiuT+QKFb7HJBCcTzr8gop/o3NRjpJhyFQLtqpg12Oztd82lK4SKpIzcm22zZ/q/Bbv
YBRRMBxw6wUSernMEZiRMuZp/5rVsSeAOnJJrcc4FaibBiOBxl5Pr5TZ6Ib2TPuzibbxS7/54Sj5
jJ6IqqaA6qGw63nNBoTnXCa9P43x5BNRWebCaDwecE5InglEv+01EOcByO5Y2n9RteBxf3yD8GfL
kQMN9kj/BwpV+S+DUsG4uvnuEp6PGfNDJD9r4f9Eb4HFI05ws+t+dqC41PF36xN8CwcCGAV/FfwU
ZSw4GCkdh+EgZEyBw2phaCwphCi8QsYlFlX7YyqFQ1fgtFgwzEpgMYksm9a5RtL+ufmy/c/u6NCj
KZMczsUQugO+wyNLtx80MACMV7TnR6K+MJfGgFKhg2NapYOK8PFaF48mmGuMI1OId0BZatBenFcw
+IVV4Ii8s5KCZks1YZbeizMSbRreu7hTAicj2Su3BAK4WsTMl6EQPpaOPoMAE5UEJZRLTDn54Hsn
ZXLxfhTVsHzt/qLrzIaroSZWCXR5sLvNebrwF872rT+RBIgctNE7kcl0hZOEuSewjQHVymJcP2dZ
U3N7RbS/MoggWWr7QCLYOts8HPD6f87lD8ARwVXKh/ysnJsmuDfZEPU3ZJZ2dkcLfKNgq3ElHfLS
MuYdlImEb9gtUGPmjQgpeztqeMaxVSzlRwo8MrnFMtP1Jq1MYTgF9ii60yv1HhgVVscXQphRMCbV
9OERSiuwRY4bGiFCdd6BwF907tnSbJNiwsBJ80WKmESIHFG9xihqTgJmrAkvgss8VsynCyiKwfPi
InBIGD7QUFuoBheHdQamgPp1UmKTAHcANRzFOP6qj7B1mYsrX+rE/2M5HFXJY8UEhW2ED4xBR2lr
yeWGRw9uMyd9mqf5jik3I+rcwXP7S1VZICD/rDPMeZowS6G0MMOudrxmDgnIJ7D+SaCQeU6sBOyA
c7/lt6jr7WOXQSH2ND6QeqlxdAk31pFfrM+SMQIi1dCjWBUwPR9BaSojRvbjVqdTz4AmZ5lk1mL6
bjZQtx8+lfwXN2swMOaINzt/zN5sNATBcMkxoboanysOu4lUGXSPHFMZOBNRljDAKPpgAwF6kd8M
D9fhikAONh/ggYsfSrHSF88VqWQ1lkhWR+WIHmD88ZgVMs/F/ExoreHT+gVqg5d53TWHXvKb31fY
jtVPqNINrTGUdaQILrbol6WEfS6DXya+onQRrOw+Zro4AJB3glKGDoue3yln3BVkN8NDZBwsJPJy
SMLyj5jOibqtGAECggLlHmQSlyGtIizWvFcKTdTGuZdQt0wlLwm1OJ0l9PL1+O4Pj2iuC4PUKIia
uU1kIdwc9iRkFEf2QVoIhKMG1b5GD5mJiTJVXcHc40Qi1LAGjYTUhOK6MQrig1+2uge8qceMJi7Y
39XjIRvIJmraKf9IqF83OFeO8DqX/d7yDEsHVzQO+duumI2QRqm4JdYEUohDTVt8Np9IZWwDFcT8
Ed9BW2jSsQhjECyRbOQUcJ0oDMEOJrQlBxKX3dv+uhZYlGyl1JsMbO+BNAaUyB1AbEZ/QstnluEt
fC9o/rnabAZkUPlyFla9LH2GFyjWb/4gBFHHewM+RyZG64L0gjxFmYPz7aGZa2afmi4ff9CSc95W
HtE0aJI5xT9cL2ebPzalNUATmBSwH0l+216Mh4CokfaiC72Z4E6QAAAHaIa+aHyuVGFKKjRGEmk+
GtqGlwcYS/o4NhoM6GGCcfPjEs2m6Sb5fvAVGb6gCSXhkkn/MemxCaa59aGrsjK4QmAHForjii69
xFFuB+3gv1KMihAUufNY7toHyiF49146KiGC8pfEIL49CHKhPh0uqXkeTGod6N4X0A+KLbp/qhqS
ag1gKfhLtBXBO33MhJ7u67zI82UEjvbmiVEgsnloq585S0aBOGlRiNMfecWfgDZdUTtAV0NoTvcI
yMLt+zKfa1DztnIv33GBkZ+d30yaHVWzdRC2zGTjVjzGyqqvhoqDU+lWDNX6QRdXX/dOjaKlb0q7
YvaEVauNc7QHbUp3WizR6NGFPpe4OaFEeNpALvB2kVwIuAMo2T0+IbHCo8Vjonbx34LWKoyCoLFc
6P6Yu1sqZ6W8ltc64CKmafSn4rOXZsKFVzCCn5M3JdR/z0oAUfEwHgsR7gIB0Bt4PgEdBKZksHS+
k3IO6+oFZ55oaaPAvcMUIVEFwgzgIvjvmOZlk8EWSzYzFY44mKyRsYMeh96ffAIO6x9EL83JCQmd
1XHfLz0dc+GJzIiKi/GdnA8KkzIuib92vL+SUskINWG/DvCtvMgE+FXwyqFgzBVqL924zwbpg4S7
r9cyJG/Gd7TdO42iEslKI4aFjLf7RplS2jOXjiEzqAnlesObHo2/VMQUc8hs1fF7/aWVcECb3dFx
RGUPIPed53sWKvpZ1fhFKpWVIwHomjJECgZDtBi0g0cW6rlvDb/G7WHk5BMSNPkJRpAS3gZsJgKg
GHv9ELvJY/6CqDPg460nLRnqupWDq+FP1rcAvCsujIWWkPhmUS9McW6hQx4RbqGJv+eQmZd18vtT
wMlyOKC9VZk0e20BunfZYwMGbgjWjPqElyuwf+JcoO+Cb/OS2BvsEEYZEKJGBl+TjYRmGLkuvMHB
w+DrgZuY+vdNwD40hMLXBw4lC3AQclZJCzzd6Y6Phc14wc/XdfKKi88ECvYV6y/+wkOdPUymLzUB
chhlLMZ5vfGLqBSoQk8BJjIgkqkzgV6YCPCHDLiZDzBcOZ4ZSVKUM3M9ILi/ER3HRpxnKC4+6e90
ToeLwYZyZkS7odlN0PpAxCQ8/lKcdAzsRGatgbfFfU4bQtVRke0lp/Qmgew/pg+olnjAhvASrK87
vsxo8TEkGaITGsbc99Ag5kxNlJW+xyYgwhUfleUjIY4sqtCs1FF+zHwlYHOdd52b+agjKbtUW7d6
9LifE/QVONn3aS/kTOXI43PCiJirb8lbu23KTY8VeXyg1D9hHU8kL67JqDW+fumSH4n+voxgg0aF
L027YLjOkqs/2FTrX4xMIh5EvQ24rDYnFTWSAeep9Yi+JD7Kbrka9aA09fhCRlk/Rl/lkl6KrSJE
W4LSWm+QSEt6OOOaXtOBI8XSdrS90DEmxZTpO4FzYEKgJYOpjAkYPFPoc9nyF0koB5/gR/iYs80b
5+GfBeFNmSOKmzPqef/1/zCjPDLbVf6Hw5ANWqBa2Qzcaq1sGOS7anhZkp27yIJ8QYZ89A4xEALD
evjwaefnWD8UpGmXf6QSJ5iGuTcinM+n3gaEe1uLT39z8fKtioK0mGtPc7j5ICW/O7n39mlNV1ck
K6o5miJDRSAIPOVmM67QioIE1v+u5/fdYYikimAN5srD/YWIOiWEIuapa4boWgDbl0MDPBT34uUg
4OMvFv0ZjtAB2/MNSY+u/shGQPSl+7zfwy3t9rh1zt/LfD5aK56+r6J7zOyMPdKbS9D+XjFUGe/1
186rRbeGn0NUL+bDiwYhbC8gR4f4i25VR/IJwdW2tWVmPJKHQdLq5cmn7yH/07Z4Lvnyph8NVtie
LyBK5TOx+Aa+Pr1EBdayxa4hF6eYg6/h24XI5hoCXXvUJMRai6Bdaqjb7B3eY+hRiQQTbHjQD8OE
nMUIYl+qeRhY2FevglM3WpLoa8nLFj+Wc6xuIBSvf0FJy1mFt6TBtrZmoTySEVbHulVO6+Ub3OQZ
17NB0K30sF1rLNw2VaK7L+JGtMUIx0ve3BJcfVEu3wwd5gRvvikB+SFZyDqKmV76j+i3RGyDNnr+
8c/ChATFaG09/kZzijU89bhUVhnbrxe007P75ZF8NgDiaLyezJiECuiJcwe+OyFQoilHVCiM8u92
uUAOzBi9mSEs0ly4v9M31KUtTA/Lg1MzayzMUjD0wEBCctl25jUcmZ/9/SRcPlyiAVk2DJunaoIX
KsY3V4+80t0Z9wIcwwQh8Xy8zTMPLg4ees895ODpiPSGdkW/E1YC8NjmK7JYmYDEhP75A5sBUg/M
rJijSnfb3cDYjE54dB4Qu9KpkA7t8lS8mlkviu4eunXNYeFYTYRwJgv7awWBKGY/q3PcdyV/iONI
Z/zS91SDhNOF9U6HOA4uDt05fE0RTcJ1R1dPLXWLfkTSc/vHIGu+FNGiHM6Lx5zuBiJ79LZGEV0P
Dkhog4N3qMRlqJw+FrzvXUknk03ebL58zsmPAw7wDJQhAjWZNn+NNJaTF+lyN4jlLyYz0R1IveHF
VScGrrN2xxApeRrrdp3NdQ7KZ8xY11cS6LCRvHlDte+hy8P47PSNFOeLjqxc3mYozsB+B6gwi/QV
DqN8gUcdVPVEi2iCoHtn8XWppjpGAvf5wImRmHH3DUNuv/LEyYui57mDR1HD8NtoeKgu6xURgiRu
/ba4r8wzJpjc58pcjbtD4373xd/Dp0i8L9v1x72RN9zHiRUoTEsGW+QV8fAERe//FVXE6hrr0/Pm
tnsuX/HD52a+E5KXRZT1a0GaaCiVISMXfw13M+RWTC4wj/RR58SkjM6bsDpdEqEo151+knm/BC9i
p4vUGaAnhZdsfi2yqSnpfWCsYstwjdICLztthqAvqELFawP+P7Pe5P5XUDNeRYpnjFHBDNCzDD8R
ePCbIHPJ+a0xvoWrXhpacj/0j8xB0Bmv4ENQHECmLBccCZxYWGXPhmEXnEHycQCGNE4VF3/M5/6y
QBrpYHQdDJJ72qKYJ4ANf0HG5/wgomwWl8VnKqbvKgjkpp8wv/z6w/XTq5MPaiNGB4wB+ByZCOyH
PoZ3U+pCvOI21Z4Sh89KJ6/tgbgymz/8ctesBvufh3oMTzMuECv7K8xbogW3E0V7bw81KO7PNREW
BoV6XW6uYkYQzojASAKzYMhRHy6L53JwuJrKVoM6q1rSBk883WFNPBg9Po4D/ww3H5c9zlTGC90K
klKZSthHlHBemVDFT8NB/4fpBqxjfHmp/frJk1VQrWR+NsYOziUpKBl+m/sC6106lz3kjdGh4qhW
KQ2WDTU2nIoTfFrT6tIaChGl6BU+QR7ruMdf8JLCBAc+RbYTXmAoJbSIIwXPG4tAP4+5f6D9B9k7
47kTrOozTnEvXKFhsMxo9+TkExU2LAlCA74Ohs85wC/fE+hxTn+EcRtSaGaffucxVYMEJbSgKqPj
DyjObarOC6s3V0KUdPD8WmJnMhvyzYKAnh6Bl3wh2FyN/QbmIcLuK5wK2RAx1l5vDpWDqe/0JJPo
/XEvJvccI2Q4mRP6EpKMzggNlfg866XM4wLIbQgWchSGlxfeAvLmtnqYAw5C+JHpxc/iW2FRot5H
YyUeYhs3OyffE46y0XMqEf9C+nOs+jev72tRtsVtJ+jZBdl41tu6kWb4gLJZeqr/CuTZ5+z/N8zA
7IFutd7BKxTu3JAfmNPdUhg2+JWfwPyqFAi2nNf4r70oKTrnttdm740OMZf/MjissfPG+QfANlve
13jihZcVDJzP7LIHkF7LfuWBB/3dVhW+ldhnU+5w5OTIinljt93/+wGaQLG4ux8HXRR9+pkHr5jk
Ne64K8Ci1681v52TIXikt1Q5wQvDK+jrAetzkH1mA4jKbJBTueuLZBiHL63E7Ev3KkoLHI+hq5RG
GTXej0fMQfUD+Kvm94U25hiv00GcQ1CUDBg+tV+uzkEJxXGEZQE+EOa03HUnBQpanJ9e699BLE2X
Hu06vpxUcG063+dkQGcqbMzz3S0dzsDsoFhfEJJ0MeHhy+fqTK69tM3dN61m2Ev1+IWne76q7GtC
h7fvJunQ/HVgxmU8AN65WgrOY0/BC2Scg1bPHQBEYdJ0Di5pu4eLRcBYYWmYe+s7da3RHpZz3WsX
l12T/tweBvbq+hUVCyrGoA2qGOo/7/oAFCj56kYKsiXH6ulH068jAfsF/cNgTk+GXGsDgLJimsrm
9h+nOuVbtIQV4xOwvWQ4D8NXI+y4nVCkUhOQ7uQPFoqrhdh/xWVQBn8jYg3qP3lVxZ/gh9vv+Yhk
f8Ebhefuw82EhwLie2QEjdikPsnRdUaaeJLHsJBnwCkYVEDcuwh2JzQyvqFbXq3HVrA6YapUKd81
PNVM+BhQsXVTFSYEY/IqlcsxC7YBtS5hzorRwUAX6bH8CQP1ojCYvWeo2PkaDOfXz8MleU316WD6
ncvRP5LOa1l1Y4uiX0SVQMRXBZRzhBeKsEUOIkigr/fo4ypfX9tnb4LU6l5rrhm+AZhu/JHErGK4
JJurzjEyX4Dc4HizOWTdDgL5lpu8fFgvb+/9yI9YMd85mnsi7qELZpCF4mHYWdPqm0629NOjBBaO
O4vPthzPfChvvgyQm16xvsCJDYT/u+k2s/ixAe73Yas4NLLCyoVQMg5EtltmHyah3aQMqOeA4VJb
EHqtOOwgbS5VyJQKqhXAleUYE+tVxs9L/sOm1vDHED+leJz9IkhyrNgu6e/qCqFTt13BwY74asUY
R4ECZuMq5TLL7rSiwOHaHFya+WPecKig3BosUfzs88dAeeXH6gwD9Zxfq7piVfKxktXiFX1FKKnY
wTuslvreZQnVkYPexQMxZQ40c1fLrpwuefQYRmRDsvTS+u8VdWm95iGiRDy4j/Llv8PRtg/1irka
B14IMCvlb4swxf2ah1+DVITUghe5Y+2NVyK4znBzcuSqnrdASQX/PlsMhXw1Z9FmoznmaAueYqZl
c2a+Plgd7Bn0JBhTIRy5qPuqI9GUYCYuQwnfYRz3XIiED6NZwzLBQNof7d6eXF3QPnEz+FC3ANLT
I50V5wh++DsYZrddj2+u4a53CUakVWOEhinA6KoIwYBHYlmJQoRG+XVRBOGDQKstQ7CfrfFFWaR3
/7TAoT1DR3OIprqKqfSJ7vaWPWCkcSeKejtgIslUlDFo2PZVgAaQuXGnXNGasPyBP5hZ7wXXiG8A
3AIB4kbtSCsGpAE6MulRHtcpf8jCQtwuFRTMFwbRq3LCfaEKOSYwX/h+L7F5jVLuPZwRjxt6gQ61
68h6mh5Bt7+cqyv/k3CcP9e4UB45wIf2YaCU5XEM81j5XXUoVfuBwWs97R+pRbkUiz07pKrmxsEz
uEVYHiZchQFn/Hg5ruSEcWlb9PMHLefHBTeI2LVXzB/WN0oIBhH9kgXQOmALvBIXDHPjnLDFPUv7
mU2dDyXHmnCkCDDlvhlOcMO8ZYcUCUG7/qctnpWXRa+UqTXg+NAU0kBTArtoZ9a3Hcfnjg1jlvxi
FGs3jXv58QQ83adaGFE9/m+vBEkExLdHCtcOCHO0e03nfcQ1dNOtCsDIn4gFzz8gUTjMD3/4s8LQ
oAU+/QEe8buwbA9/lG+nP9AhcCkQAT7vGDAlawsV9zeaaFxqZg1MTMzYN5Sa3OtuceCVd1MfX8wI
x62/1aYNeNofEGlZfX+8xDmAXG9XT8yUlHGBi023HP3RH44gf9MX3QB60Toqsz/iVQ4wLj/K5A9P
N9K1XjSREPhowhkMlrOx0mI0MyMM8KHsMVaELok6Bk/uXUPQEmDyAhM40DF4+kwDQLy5KdhjfFT5
N0e4c0TujW0vQSPQMdFZoUzE3eWozp/w4jD55EAj4+7fvAZRyRnaCCVNp0IZHK+fzE8IN9+8WeWk
wmB7xLom8oISDRPkP+msIRFlPAE/kiAouaAuwepyNFV6BMqC5mI5wLnJXPZvQirJRWVqNMiY5g7+
UAKAdzK8xW9tIzvooVkAa4iClwwd2hvfYGQhdxVZ9RAaEz7fsIPgZULNZ8jYg7yAI6CC7XI9shoo
+1w8qKJJx58vjzKXhOtz/EeCGa1PgCHM3mBwcblo2hsx7cHVDMrbcnClpR66ZEL/2GbF5eYWzKge
hqpwt7uqCIop9Jf9mmBJbgoIH7Af5sYn/LcBa/sCKaQhOBEaKhYUk8NuCMdmsj4v6HumtA9NdYpl
TyprFzyCx8+FVjHvabC3Uig8Hh7e6A2f+UpHj447U53Dxl2cnV9OHej30uv8jYaBjfcnjoDRVt4O
1QclJHb1HBafivyXAxTnPS4tTBneWwJbKInAvkLknP6bzfXLkezJJRt0azARzofxp6iLmTlKaDCr
SdGLOdebgsRZYdI29UcgNa985k4WiP4A1nnUthDmQphGDJrKKUarMN9Q/lzI3JDKmT2Nx9G7vAY0
9HM5wU4ABhyVP7vCJeSUcxr8GGBJACzNrH6J4D1i4iwqWMkDSjPo1+x9fN5APbtF57IByfm5h+yz
QW0CjMh5DzVbTnsLBAuQ3Nnfl2If+BZS9Xb7u8YjT96b+gdzRu3EcHXOKurCh/0pxNDKrdOGY+gc
cHfYAdqI2UZ/AS+dLODykgwWYHrg8iRtnSlgHskw5FSASLnHYamHI13C30iHxdyN2zlS2Kdm208M
OOJ2JaV+G4mX2j7TgUeBwP29r+UE6wuaqymdd+fcfertjqd13ZVsN7A9fZEYK++QCE+zc34KV8t6
TX0gbs+UsIVzNjCoHqLr3zSEmiZZiHhKaO1dOV5S0s528g4CbzHGCwrt3+ZHFfzKGUvDrKT8mjfl
3etvh8sZDxgP3j/jNHPMmA62N8a3BBthSv0rYblmo/Bcnf1HcLL4YKNw79/BSybpwTvhn/ridY/w
zY8hdjWthjI6hNVEitDF+roiIucmohXwRwSlPAZMND0R/DiO5WSa9S2xxxY9s86uUEFC6lWO9YF/
yqUttNrsQ4XAIvuiR2T2pKu0qCQzBBxOeybG1La0eItmISf1D1rIIZ8mDFnLS36ILzAAW/eOVQ7a
14sxWXY6Jyx+wEuyv2liuYvWyPstEM/gvDtbfGENTpYNmSV8hB1RMNAJc9bHY0snjHDhvf0GL5Ga
nr22nxJ8M7iCX16wbGvhOG9+8Wz7qvbFNYBlC6jKiTjbHf44M6Zka5/jIdZM1RkPV+cL5KY9UjyK
I4TWiCbQTKDG2CfDAuwbbcNlecXRY5jNHNlla7ZQzHMZnyHxxk36gN4/ycfOeIMQMyF2znpkkGgk
gZ0cQ5wA/sB9aX5bgAoKKqAGtnqKcAhTKEfVQbAHY0kGlOjPom9IYImDoB9d4puN8n+zKnhOkVJA
Joy40x2sAoNxHzZwXIRux386/U12cNSuVRfIivOxh2RNtfMRDnyYU0hIW+pNY/CtxzFyl+K6kcNz
ISfvBb963EzgI0YT526Pko/dI+63WXL8+xe3zaHYR6fkXUy4R16bzVCtQZQQzwTHFuL21qevGUPx
kZFIVIhtg/P6mUhccYKRHeSw1jW+OpQBE2fwN7YRSpMsWWHpsjm4r+icITCblK+qlFDg52dlbmwI
MfQIcfPhPIEmYPNWgCmot0A2W0801z2XpUnhJTZHKlerMzvzCLIiGSufKnWf3M1xhBkCWMPBggo9
J/7W7JxnMtQ/3tU7k9hM9LmJMznkvovHIUWuZZ3d8ATjGBBjzAkA4nH9qiblfX0Kj8Fqe02/mGPs
Q6xZUT4fc2TRSX97zB8lZLSAmYbIuWg84MYMlbQFfhreopr/PTKUL8RBIaod2E+rcXmQUDHtndqf
zYUAlVm6Nl0cbXJ4rJX/s3nUTCZYMLOfHoVKL8SbPR4FMEcYukOy/kMFCkL3Wnch1iDzG7nAnTcl
2ejtE2ABt42cBYIL24DD9Y0GRkSy6v+HFTCEw+IIN2Phq4szvqBFnmyopyZWJBksI/ACOJMP6zHn
znnfzTW7BK03DbnPRhfsSTnj+iIwxD/jnlyMO/QcrqzWWDX2eYAi+ggl8N4+eyIZHZlnAIqCK/mN
2rSevz2uOGvwyXxhAJ8TzrtF12g577lIdwA3hCePG93HeQBD9Di3xAIgj9Nhs1o/3Ud42n4toCtI
3RPNhK9gHhQYu0MPJsA3YC/ugo5oRWCUVXwuCK+K5ZCq8LPBKVheQOSuTu7Duv8da+VbkNhO+Qnh
HcYjR5RJ42vMECmCbKDkZweu3iWgORmbVxtexim5/038tyPgMmg8otB5lBwJH/uHZUB1/XEQ/FBK
H3NqVniFl/SQjqAwy2zF92QUPfKXNWBrBrfQIJnCm9RxZfRw1VqulseqNx9GPc67XvSinpguSf8A
8EhX8BXuBdCW9yzZLQYonHjcVxj1Mzy2X95xedVnKUx8Dlpc3MEhmV6ibMNyfJo0B6EeiK5IzZnO
eOjcKUjT62ZIzCP1cPbdwjGElUHcjsIE2l2B8/1iVN+DJYAhG3mr8kihGaezmsIKBYQJjqmEfcIU
C9pvID6QL/l0p/uYr20/N19qmnNBl8yL+XdtyhxoxrRvwIhlZI+3D/Hs/H3DmQsx9LvAo9w9/JR2
0UVdjBZB7S94fqGlsEn3UrbI/o4dDcOz+LZdZbBAhxGCdjDt1gAWlRMw/i1OR6jfmQTzc+ObOWKF
I3fHIOpAXqeEzSb1/IlDEl4p8r1uwcnEVIxGQjRs22N8zeiy71mLt9AllItDCgzJcUt9upmlzVZe
QP07bpy7M9o1cO/9F7vGfp7Re4BYyzvxt7BbnKsLsAQjeO745vYnxZj1R8jT0nd4L+4b7HFDOsl9
wXk+SWbbDhIOMHjQi9H6FM+A7cI+zedo1RELdAl1ASVcRvnjTsDr9ssjoiyYZSeXu9sspl8+uZzy
hfODBUPDfBofJjX8GeA7AqmHJYh6cCmKgX+NJnMWzLvsmZw8D+OjMPc5Rg9rJL47Fds1a9AjFjOo
gzAkMGij7eXJTGmppWxcgWl9mU3JQbflphyELcQKd7wFw5clLXeHnwqPHV+LE5i6iKi9Yb7Ho2aE
Pc+reOU/Js8yAU+Q42gCOCNi0i+AItc0rPf5pLpTyQBW3rC19GjzDoBmJ5d6hTmATCgYJ32LByn0
loON/3BwXLzzb1UztN1bZxd+mMvJbEKWBnXHT4G5RL4PmXYvV2xmPZxDzmkveletNSR58hqQye5h
YrGJKJHZWW9/nCG9HX0mbVd/kTwBT8cx6wdSzuMPGLW/YBHyFxTN1fpYrf7ARbBmehur5LdlILC4
4E36zKUC0gR9agdBSnBi2HqYPSAhhL0ci4EtIAIm7rVPUTpBNjVKBtHTpaNvyhtmmsOU3FIskaIR
kAXPUk5klpxO+QwlRY443cuBwQJP7tH97+dBlHuKYozwRCTq6Pa5H0AGsKaQ8nKpMybLpFZxVdtN
8zdwGYtmjwygm6elSXsBE6XtA8B5PQm+2xUnUredgHNJmClBQ8amGfLGBs4tbP3D8uowlJ7L7o8Z
Ig5qW29IE8AD3wWw09HSDLNn2GlDsHkIRckV53r4lRlsnu1nSiQWzkEp/Bf20I+Ha9bIOcOTRmls
yGDo9d8jAG9GNXgKQUMYIXtjxr0/hzDZ7S3tlT8E/kN9Vrw84FhvRHPTpS2m2MkJJzeMkpDQgaVO
DUlsu84nvrn3oocWGpFHKHnSeu8Ms5ELmIF3SB+sZSGtVxj6AT58BUALbuVefTBMFD9ryAPZMH5E
dUDrf4gey5OgNlENXNMrlQsMHP9AS8052VYj7F1k8DR5u1/LC6k4cQILY7sPJdUvvhMoMESPXQfP
qI8Kozsbo8VKOMX4A7Z5wgmi2m7CSTI1hs4dfJTRv3kKsbejzmMa7LytV17HKOdsiYagsy4Ece4T
VJn2gHELeTIYOB/9Z3CxGLuGo8XYvkd1hLc/1s7Um2hjqT9QfcEo/2K9y3gpGhrjql2P3O8WSUGx
39KvLgYlA/sUg9TZAr4ZOwPuBcgjSKlSoVVH/+p6LKgfdGaX5RRTsYmz6dC3M+QsEIaXt5QCdCMv
BlFLRXVyb8hPqx5OZXVC0CwSEYTkITYnAaoAFxc4/wXNCVNrD+p2TGKBh6SX2pCdMf/mjXFZ3jJ2
U2aYfodLNImpbLqNO3QYbS2Fx5ucMK8K2BG+ALFfxoRX7Z7iC88Nfzk0u9WAUHSpnNgC18uH2w7U
5hdjdsX+RYewJUYLNV7TahP2tOrIWXslA3KAmT722YTgfbAuglPPyHgSzFCBYSwE9expXLWz+2JM
3bj4qfl1PvAZW9uMJc8pJJ3gUCFpnC2/AAQvpBKUHltIB9Uxra399uOKJA6Mn/hBxGLWp8TFGOQ5
fmGhKUUYJqgy2sGPOV3y5H/LMSxeDGlgAAgmrdgNhPahVmllT+HQUHdY/Tv9kOOOXI/hnMp9z9Sa
qg2Ml76Wx4Xgexp8LFEgqYyDlXkLyJSEGPBakhyRg1NT5CbfiHrZlPJjDFrKVoDj8ZY3BTMaW7P4
RNm2pzmekEL6BEuHlEAwiStrjUl85foYN8HZuQR7z5r5l+TsoDNnBPBN3+m7PGKCh4/5xbzniIIv
4SCj6eWlh7gzIkPEkszs/vr5LF/BUXkVWBVCPuRAhcGJsjCq81fWwhZ9JC+j/ptQGN5j9HbvFFQb
jfdCduHYkDvAN2NyvOxtCAcy9t47JYpjR1XmwpypOPU2lDSgUHBY3pQ9+xim/sBui5N3Cl/Lly+m
56g1fWit/mXXet90kDfBjcncCmyT8taGCmBME0LlYHg0HlVJSGv/qejTmf0/8xOeQiy35MhsCakH
zgvg9eHF1dj4GBYFfTwUwNfucZ1Bdme/W3HOH1SECVAbkITHo/Ic97b3NXgOU5Vg+gMUatiiwkNC
oDd/HbOmuBVQorj4QqUBcocr5RvqyqTob2tDWuBEuPtactwUSBBqpACNg2FJtP+T9DqfwR0IhObg
TjISKC8YL8c1R2tPEw0/T/sk3JdjZ4oEduBR6q2W5Fqm3A8slUoQECZ3FFpsTc7NZSizeNpXHjto
SetpzJwdZ5CUyZglJwi3EBPcsDx6Alr08s/igHHTe4PHikDK2g3ECNDE9LuFPRoCCaenBcD3rzpj
TyA0oS2PLRd+SSptLMi7X7evfQOwGuYIUCX5B5ArhrnIWOJ+OvFhh+PmxPAC2hNOa8GkaPNHysoW
Sr9TiqOtiOVlcstuL7yRQGXpD18YK3FIi6Dgsv82hHWRXEoqXSWyhuEKLABLDL396q9h+bFLD778
lIAO2OPzHw9Zq5hTHYB/KHvNghExHOFbQ6gK7MPLW5Mt7bOpyN/uqbCuoIHfXQF7CacVvBfRxOHq
qZblJcV96or7BqUXNTwzEbi/tHp9FOHaF0gNRPKrJKq0GSINx5qxp1b0ZwjtOHk0MiBjrIB/6tXy
k16YJE9FXehFuy30VvN/rg8SPCdA6Iv23EZHBAuJp82ERKeqZmOQxRklpOH54KFrNgzTZ1Kq86Ta
/on8H5KtwJLVi2JgwZjcVPNkqmTU8mtvpdpR+7UMCardBYtphDBa/Y9PfVsB+uwmVgJPXMdv1rLt
5KdE6OQ2DvLyHOmTSbKD5UwYrZZgCbq3ESHz9PGG5701FqnlIfPyaMHppJSINykqQFDiNvYVdNTo
mjtlHq183EPdfLh0vqXTqlgnyiHXljBt7hkc2dHYojR1PK9J515J/UpHT2dX5cfNboejwmozLHqh
BruWFozEvANGWODJR8SKzBV0XE7I+iZ+GyjprpSTpMapkmxTbIXMXWtGVNr01NgxaiYfh9ETnatm
RkeyNzAdTQCpicg+qcjRyEJDGmrSGSMX5Srurg76XCzhaKE+CqoI6A0pUxaUTlp0+ouIvf0xkhLf
j3GBH0VJkokL78BQgrDulkdgTPV00NCP8CBgqRqDXfbhapSOnGjl1/3pBA4KWNObMFdQlwM9mN8z
KyU6C8Rd5yKXDDnOCkJmj1+dkCqHzAPzJvomVC34CWDJ0gy0Fv9XbVa+XY+HMV8tJ4rMCcDwmJH7
GMdy9YBRzk3/N4jkvOlNqSMZtH3REyDyoONgxqNSAhBXNLaXiBxtPqeCYSxcSyXgrtB7iok8YvEf
H+2cU2sooK7HHGPpaPd76J+vu6eU/LwwgmEkMAHJwuZFPQKQgJQx9sUvUL29gzte2x2uh/Xd/kGx
Uy8n43gMZJxSvS9ScwivQGyUy7L2bBWJetxgvPsGABCtWm/sPoba+BBMIZywBOC50GLczC/itZV5
8OSvsWPK2OJ0M9kNTmqE7QXmjDHpfLQIJMquNHoFnuk6maovZ0WKeWPWAC8ICdFK1ZDev29GCs4L
hGBEkVHTJjFArIUebja/nYz3fjfoZx19PMxZLgDdIWZHd9LynpjEN9ZsGDJ7rSmxenLR3Fg+v5k6
PJcDJi6rH4rlNxglqD49yZ2yWKfp4avv1X2P9g5/m+qFru+f9EG4e8PEkUSrQ8oCGbaKdNei6dOJ
6C/hYCssfHrmCTGt2sCfpLvuqSMAeGrjJdMgtSl5HhgKagOUT50WjNyUkyatz85R/7F6FPzR5E4D
vuO82gO/48EkMRPFPQKD3UOwX8VIdB76d6U+Nj293dvTcEzDhT7pOTIwr7FSC1ejCyOmaI/LhXpV
+e4LyB+sjRmSGAzp/vbKNesUiwNQEmq039l4HcyjYvU3p6nCWwNB4ou219Nxm1L3BViDYbKmBCCS
kNceOobF1tXrnDHCUYULjc+o2keIDkG6pWPivFMaBh9g2Tpe68h+1dlhPg0lqJrmQXs285hoeLpX
xs6WZSG9UmLLkk7hAac4uaaXjaSThvYmfqP3JkGs40dvRKehlM0GJ22qkUXCXzO/Y9mO+epGvNKG
XLAhI8s5nOzgpKWTDdBVga/Ph3q2mf9ZD0n5O8xjhqJObFwJxeJSoUVTpwwIjiGyFFD5iX7CRZ0Z
KbrjZcuiUUaYMDGpY2W3aEXOrmQ1snWCd4cN3mRxQoN85iK8gYK1HrsFaSfkXJ79dI5aRFKH6tLT
ZCUnGRaRhznCgpIt2XG8s+lpXs+kDaY1mN+j9KXMAYjmuEmlbwvnGVLY2eY6NsLawd6ZzZvdtRHb
KZsY56rjlVMjwAAV31G4Uoq8aSiz2Yth8fAPrCRu60PSqFvBOa5/XBFua7QRIltu5TNIZS7QCzMJ
BHjdQ2vxYiKrQ1xsrjpGZOqor9/4nurXgYhP/SR4AmLp/HH335t4QFac0q7MiW7EE7AlbgPSXe68
I67wJVhZliGupMKo5qv8QctXWelW3P20mTrT71jwKuHWHSuFolgWzATqMxYC63hzVmM+psN9lUID
YKb4w/fgT0mPusXN1WI5prlPX0v+LQWE3qRgjyeJd7mgEsDcP569lFC862nOj/CH8VmP0ZIOFhau
iBvu0FmlxuMdv2ashK+T8he/CzAYOG7O33akG0Z6tOP4iB8dCySeggBovxPrFLOa6GhzJa9/Y1zs
gDyhmSyx+sn6Do76+o3kweTuDde9okkPKE0J9xFmW3fZuGIZgI/4fv6EKzTS+nfrRvArn4+1c/S+
Sg8nzvlXfMmYOn3IDUwbyKjRuzaxBb7I2hg+EA69eJFtELo6Af/eI5lNgaCEvy/mGXhjvNYYe+NF
g0UPLToyflzxaWrgyh2m1gjkl+Pu8sJj8cfg6h3/+jbWAlPjMdBuKQPuwYzlJ+bjM+5sCH2SQ5LR
MJv8SmF3OgR9CYYG1nVnTFgwMkb8oaewS9DPk/cz5y40WFo6m8kmvbDANPoJGNRzVltnwTY5aZbV
UxuF0V04FIq+LTo/knbC7gsGp0igwFON27VXlPnKnhRkfRg3xyieuksZ1lqwjn/KQakAY0wzYxaD
NyS3wkhr46yzEGZz6DoIX1hPK/fsjs/zEKoxbyhDHuU6qyFOUjG8TKdt9GlIpjtnJ1m1SPzYkPT7
RMWjrtaZvB91KUPpeUP/ufytuZIgxmjreKjHa9CAqSbpm1UuviABgGxOL23JOuShenmHhMeNjIp2
SLwSGHeaDv+G7/kR6O+G/zxeU/nySsaM+gQhwP9vwowIu3rehB7Dn0F60k67jaxZ82+Bphyas5o+
zhR4PILx39/K3R42Blslx3lWG4zns6OyWcLvEQ2j8F+b4IBDkCQ2DtM/PnDnAn9RhkCLWb57HrYJ
/+oa7DvW0mh+p00VLRVCd4Sqd5u7y3vjw5D2zRQcl7c5sLPpqFHZrWssolBJssQuOwognnos0aRa
nQiKE5Fb/IDU6iOnTwG0wb/xO8KdVMZR6o5GswmHgjuBkfW4p/96yeStNzvkSFM02F2jzgYatdQF
Dtpx3cOdSa2/aMoYlU/o5nCvgjyGKtuvFfiW7EBTLf46FlBWpy1r/CA3tUIFNwStoBsZMTrj/7p5
GQRHCi5l2W+U5YM3vGIZKVWUzfQp1zXlNMh8fqUL5bu8VVKgEXSzJrl4H/8AxNCaTiQZZXkIPczQ
SodNtyx3NSPg3UPTSm/vbMCX/X1QaU45UTxc8jFZ/ak5rn5s+Gz6GDZiSY35z25HnlTk/GInghh3
U6oIYcpu1wpuzU2tdjjYqmjWX1zzxkSa1Vd3dGgGI2Enl8AqAaBx9vvoyyVHEo4xb+fD1GqIk8lg
zm17BpuHzABUvTL0dD4AjW/tgAR5Qu9xweoE/vxVg0a132KAPdBfe/eoPf5oZcaQyXPvQnW7/Pkf
Y+Ygu6J3zXE1rDHWYiF6QeOu0HiW8Ltm7D7z5dvVVg9VdH6grwomQ2WrMjTOqdVNAO+KVJEvX4rB
aHXwyK1ACAVbCAb6UNuLPGWCfuGOXKnXs4iP9FHs6vYnnu19aZsV5Re94YmpWgL2Jho+vB2/yr88
lg35bdd5cvqrVpAecSNF38ljisZemOTQY+GLoTSdPTrj9TI/LPH1wROPQzK+ePRR9tRcP/zsYZu0
Idh24WZz4HaADIU7RoqaeLN9wZ1im8GpQ9HXI7TV6mhtw1NaPbREMoWBMVV+mHAPkybLsGnBxpnb
GeFGolyxHQKz59Zh4hFV77+KS5xfSvIM2LQaA2wyYVlcMPNQo8hk2PZKkiQyI2f4UhzT9PHzoSON
qMJC3U/I5QFyq9RddBMf/2bzAbALV9gK15gx63ckMopuJ4OCFx1MlMhMVJt0GlxJFn31Fv+s5GFU
n2KlRxjZqPxQJFuRaWOQ91DUgcL1QtOnoBtZFbbJH7cmwxkm9dU7S2ZaL+U6TZ0rbjSSUj8NSUkG
iq3b/uCorMkYUw96NCYXdiXpH6XixR//WrWZFkU74CeHrrK6YK4+/cYrVIaiFd9rrHuuNhd+ydtx
PBvVEM2iUl0D+U/iLvPLEHZoUHcRT+fOweZS2GIOKK50lrBwVcneXhvY3/X6gFM3kknsaBjH3R/m
7aYvfHsNm0xiAothC8TUXVRduGSmkOehoGI5gB4oTyNrIvs12vX4RWuxV8crRe+ruvvUF3bD1al3
zFZarpBt67ruFuPEdaW5r3KZLn8R7bmqw6Sgy/8oxchwZ8vR0sCqaI2RmcrTZvQGc/GV64cCqIAv
OUs5kc9aYg4fOhN9YAPiFsuFbUcV0Z7JQ0XKhzzDhzGa8XhIDmQq/KgT31UuStxtKIcuzpZPMVVU
SIQZMnIj7Puu/tV1fNdc3Z8qOrlNkA5mmMngMqbwSRISK/fzxB4oPrmPhPZ0U23d5Hw91y3CIz52
nK+VOzF0u6qi/NunWJ3xGCTq2MzW9UpZI7c7awMl88nlUxPGGeKRbXdZ8uABxlD9jffCfPXWiXvS
uMzM8bW3YWes4q5a+HLuL8ayuujrJBHZrGDvp1SqpPjn0M8+4S1mJSfVfs5SQdlwIaqq6C0vfIlT
jXfQEzTFt2n62UnYOqfz3ezfmmHO5EURvMZqZlVcLNt+YE+1cHte0Yu4dzZbxEGHJ6CukGFGxeKx
HtWq3mGMgfOB7/8sPijICDka2JRH8uLj8AgBSmkMIYEa9KzjmmbXgPs3zx6xLx4mjNA79YszGZFa
XO2aXQhhqVQQT7Hk9t0I04Y+F7faYG+0GurLOz8/mPs0Eap9iSqGX9XNIAH2klUMPTDe4rfRZu/Z
TMBixEmAaepZY2uWnBd6lL/DT7VfL61OfXSXlzFSrGO4ePjiFdeZNFW+LKlW2U2fagMX6f8t46bL
WcYet14nYPUK1/ikJCZLvska4zwxrmyfKHJP+oyc0zNnAkjZAVU05kwYLQ3QgI/uqvw3Lio8zXDS
E5u2OEKEIFEnC2vAJ5c2TJjZOk/GHf2EeErweFW+jVdxc7lV7FW3ZTbgcRt1XMqZisxK8wHI4Hvy
2CDZBNEnrb7TeQrQzCbw33YgXMyCz1WfCHRORKN2yIfi9jidcZRV1+W+0ZAo68XHFasXpO2mFMwJ
xBefEVgU7UNVt20+nn3TWQ/HcE2mb48FQRcc6qhHkVYIZb9142QPSXCx1xgqIp57e+bPqcQXEpAR
8m2IEBeV75/sNbjGlTkAgVemCPTn0R7RCJuNmGZiccWOYl+TqsW158Ex9Cki9uBqRH6DWomLdNCb
luCyBDd6ElKpK7X73dT4tkTgEKULF5FY551TccEYkf0E51YQkXjI7sj2/1UPOw45fI58zrA+VFtO
ngX3XHomVXSnPuHaP8eceyh2dfFZOZRYWZlMtU7A5jngpfmZDY9sdP74FQekRHopJFQSMcW5oL6H
2m4wBd54ndSMQ/dpJ2KTmoo7Cnb55eUq9mxxcuCIzHb8snNaUZyWCU3RotasVF6LEF7oqKSIBWLz
qJFPMPJsodIU05t53wD0oKD/4LaHOUJJMp1xwx/dfD100udG1DazBcbCzSh8XUup2SsfCkdt0FcT
YXWXMNaB1Tq07nfr3yeC6do85g/sjR76YApvkVginffZ3ajtlR9XBz+t3xY/5Ddhrcddv7+Jw6Gi
k+hnc3xkbLJDop2VBwjBWGEx/RK/Z6+U45A9FT4YZxsu6rZ/blTIRpw5HHM8GwDEN0gHjGCyxKSu
E6EuHEqTngV0/5mAPVaY4oJTtkJZ9oDDDgugscwaDJP9jBGoLkBveQFCVm/4nT7+IDyetVIRuUwS
Y3DxdtwOFiGbUPPhQrbOjneonZdZiSwGQsoVB0IA6IQIaI0GA9OMCMJhffGzE+DxPHe8X46RlPIi
yA/EQXSBM5Ix+KJrHfO5Hib8ihiusmHm6+9NQy9JyeG6eOGNlCJ8aXtGSuL0PNNBKccB/9KHf4eu
7jd/HYgQdKEa5OOnzrgCKwjOphOZX3q9Ldzmqbh3S1VtAfHiuKJEEWULS4+4V6WqeJZVaaLs8BxO
bJUUe9gs3XL9o2UPxX6pu9s23BpYxLydv1EMPNDFuvFVFR1KcXiKp0ompezsKg+3zllnXKqXxmfE
PNTVQ8TixtgtXmD6VFAfdVFgiKqc/HE5cDkZxUnN0I1DCScE5au3MnC+PrN9+0LxdtApxPDUUB8K
Z4M/mLPfkooN/bv0OdBVU6tNk53Kd39bNpFOZTPbUz7d7LeRsPtTW2/xcYY1wrNCyyB2srzpUwrm
IMX9HZ7+yoUHZ1/kQIzOhDA36mFRmla3Ja4TFmcXH+3ANvdQoDbSY9v1B48dEACIjinDHtuXn8qC
+oKNnevLBEfoVzDZ1SDbYkwqMHq6eSDeEmB7opTvp4nvtBzksoKJww7MKI+ukkLKfd4nafql/993
eg4oMuMyZjjlhSAXBdWWod2xe2LOkt4LZycZAFY093Nr3lOt+RxwCkLMjdfosCoD1Q/Eb5/XE1oU
QHMmTBj00Qs1XOc39uQMFIDZDacjHA1CNlTFi5rTc4ircG7mO2i1apc8tXeJyspmSxH+6tT0L+ew
V5Ordt1S0WcZ57GOyJayd933bGw9f9aTIpSBsmJT72U+TDfXpfTFx3bGLTqdLKitR5wW79uhBgJ6
18JfgFJ7xirAd8gtiNoDOla2T727aEeX3N5FOAwKForr+uzuJr0FVceeCydmQ0R+q5wI5k5Q/fiA
FMNtgNHoJul71GscPKC/2VNdL3QsP32D/QZvJP55osdTizpEh6ZuFPTvfcN95nUK4zdih/ON2bJo
tevMGo1g3/Bc/BIOXD25UjXeKSShEVcvuqpqpZ/oks5nlZYFn3i0GgbBotBVFtEDoQwLigAsnQs4
xcL2oT23+VDMVZjC3JV5cASAmS895+A+cUbD2g/fRBo1YUJOiBieQEcFEzeAw5P+3qyABYGfIQa0
M1hOdx13PHUYOZ8R/5FWlFCbpawt58x28ogiJvkuaQjxrqSpueultgQtGWadFXTu8hS2+oRVUeYT
UrgVIPDSAwehdRwoHvZHZfnSwUGe7rHTveV/hJ1Zs6rYtue/yonzXEZJDxV17wOTThAUe30xdLnA
vkfET1+/ufKhMvfJmzsyIiNzN0sE5pxj/LsBJMAr7KccLxONsoAJ4xMujZEKEF68WlJpnvYOUW+0
D2haUy9BpcdLfZzxR2Ek+en2VsxuKxiTtVTF9Ji2MYD4V1FjvMkikG73xl2cX1wS+mdA/yjnSUDo
dvC1uhOMyFAoszKrfOM9bNuM+NN4/Y1uMFq307UJeA/yJo1mhNCNWHIElcl7YngevWERwWBhNqbK
k3MuapEQ0eTOVCqmS/IkMwtgAk0jFO2G1ofWVhwhTDbk62MOxBxbCwX5EkOseYSPGHEimpaFnD2z
vjEuDMfTGNgSXJz5FgEjP0yRP6ZFW/a/RbUuPXqWn555ODznsXL2EFM1Ub0urmJ49jM6jHc2FhQF
Z5HguOG5kmU0QQ8vR+4iTcZ+KAfQJZY3uXIrSKhitiplxdCWJdCwmjoImtDOHxmQVejrIk+QRUut
4gy7mL/t2IsZjw3O7RSMYxIxCXhxsS3IdZNvLnLzH/vTY8OGfc6y58NdZcuvLGMhuPSbEGdbV7YQ
fsQim6QErakPd90eA/CNwLpTUHEx2RRljz7yNTZuJCItCqohLqKVJJvz2MsNd5ZiB7l2eiSHr4ki
QhTO0+EZxbPZJaLGc2QTvz258V0M5VNfruP4oYv4lY8/k5qcjtVnoboRhpabTQUky7iCsVxu8kTE
Bn2JobMH+WqGbHHPbrBArIElbg3+uWi5kK4bD5VX3RNDfc1xrc0h2Pa0tMdxNNTGglx6WraQ7N5l
l3jHkNNk+UVcmbeElOYO19MhHzvMW94mZ+fZ8COieCz8qTX+8sMXvWmmekhB6HqPnKpDmtBdZ8qZ
7lPISiApZxy9420USTXguttQZn7nOU9pli6c4NnrpXKHHTLQ4afixXqD5v6EP3O2YwAAboRaXBr5
d/nK9302jPiEBlkerY1L69l9eP51xYvE7ndn29taIiYWGJERRdKZmB0ik+lfqUjk/BtafS8/f00o
qPkFZwMXC2qA3Igx1M/Baj4PIcd9JqTZXDup4pQ8VbIBFMvZs5IJn61/2e48oxllI715rk8Dz4fA
BPtin2WrO4cyOec8xcHwRb8MELcfk20L/ysiiW90ldgP+33Hh7rgo/zVMolYnjD3IDQTEobd408G
Y+V6wy0Ds5ZZAdeSpBDovV7vAOM6WgTKxWVKyyJlV0olYlgCGeZAgPeAWSvEevOnFz3A37CHrs9b
qIVcDIbL8X9Kkp8nKMtO+G7eok2TT2B8O4uFhF2BNX3HnShDivjWPBqa6/jWX2WV6q6OLAopHWsS
pw9hzsBMtBJgadFwuNJ8ajbOqdkUI4d/p//d+1Gx/z6KHXWpi4Lxzp0UKuvlBLSJP4O9BXkEGxG7
lGzB6PtgvOI5GcJD4cm9dvaSk1wQ2iTEeO+jox1uO9UZaQA6ArENcw6jMc+5Ggm2+3yjXblZfkH0
E+4EkDJlHOM6I/Mj6+pfPnee9on3dh7qw244b7zG82/IocATJHqfJDgZog3vRTHkxV3dZI5P6IcP
vpE+63Y/cbctjXFeHVSc6lbsj29B3BV9HUUpeY0Q6O7y5skesNxSvcIoDJwBbG4Xd153XyhgCKyL
uWwNXcJAFP+E01RwGUGXcfB489wuYA9gixgCISCQz1B/0Y/e22J8G1JtF23KCp7amKgfdqZsfl5l
PpdOqwYYIpYzOG6PprQKptn7Bw1gjvzdzXYvSltKSo4CRLFSNpEsTCMAJ5eGw0+wyxphQEAzbJVD
0YQs9a4vl/OQlwhREecpmR5SurGbbpivjp8sku1Ecv3K80bihbQjxCuTWsY7BuSMwimFF4Q+QAQT
4Nwc9/hZ1w5y9s8M2NGJnK4mz9x08Vi1Tx48QXx+AYMv7EOE6odMC1em4FL44RJgwBE+OxxvfpsR
BN3jUoqWsNiB8aBp2HGMLsv05TF/T2YbNiGO6SwBshvKNQXTmSSmLBBad39yaog33xgdkjbS3QRA
/Diz/RpUvko3Fx90mimiemieOjqQ6dqoOhWKaKwka9bmD7TwGeB+KT3ibGgcOLKuPApuLEbPb5tI
Mc6g/NOX5YHB3BK5ITukl/H9niP2fnSxyMCgHQatARz43l960Na7nEhAONB9cFjchI7v061Ao+El
r1VGVgHVD3zum9lyjMdyoWWrbLHt89yw8FryBu0yUz4jVbQnOqo/buObf7zZk/EgLxRb2rCmWoE+
E1tsGJfJDLMLUcYfb0dWVxi3Pdquk5dZcTZ/Mhxxup/wKMI7pdNM/sd20gWjAspaEW41V0z3/uZv
XE4gvRzcQFSMikbEdGcKGxTB9fsMPsyWv08lgrIUIIuvS4A7oyhIRqbXIkNzcBUFyMPwws7rfDOD
7wFECbS8j2gnris+yJmADGnsImpw62whhMIPyOSLFeGxeGoaDDdbnebj7NPyV9vo8hLmxY2zT4qV
1ABAJv2MKrYeShxZQgXy5cS5AEbABjQpJzPEfMuGmrASEUCLxISL8XAV++bXR4S77pfLuKsBJ6Lb
XQ6BL0q/698nc6G6IOMScZjo0tdieRyKBc0kv/HKVyu/HM1ZkG8JFpFYFWeIQJcIOJcz3Q1JKHtJ
i07ZR+Y14qwCDmSRI9U6LOn498/g9fFXJkPmyUXrf2K1N/2q5199+kp6x9Wln9WyBo95yw4epcBw
bE1amLy/Ht2pwy+6TY8whP6hdvtWSrdCliR7i+oy8X515QOuLd/P7jkxBTiKXW4yoBzHHoKNMGu/
XHbt7rREY+RO2UK0eC6fxhNIech+z7MKAACKPNogAZh5J8IOqRkFVQ7lCndAjI1VNJSbaDK7TF5e
uowXcorgLGXqN2/nfoR/i/pWUAEbsxmCAX6O6d8iSXIwMpo6hLzHzYpOF/AWIIwt8kM/RP/Odkvq
E5D1qjJ8TUB+xB6IT5JzlufQXaihtGC24EdyPkeCZmfHHtlWxUoPsroH5FgA7I8LuhTOBGIq6W2r
nQ9mnpBWstnYsF96SuziEMcoL0hCKL84poR28gqNx5lWXN3VWP1hVH6wJ4RAbg7NwoaKsoar4PLp
CVlJmj8GkWncG5173UMAnBCpnWKfSXjUFZovd1+6QKU2uO7jIEBTwR8fFe85jvGM3oeDJ5ENuGRF
KkRt7NQsVuq51GFPRGkxYfNEi6fMJ4k2urO7SQ0PiRo093lkcVpH0ERsfPqNbak4H3xQjzwx7miv
cu6NG/9gDXNw83FMzcVGOOFb9ygMWLyxITKLqADBYT7c9YYXsOa8mvLKr3hBViCLe5cXyFcTFnBO
f8AzNNyUGC6GNvoOkkcMDuIzMmGo/YXF9Yayv8Z6XxKpELJveki/a3w7UqK3afHXiVZjzORMYR0A
EL28BTpUqoKc+WYIxGA8FwdKErhBV2bfXhajQ7RYUDmkizLq9W45u6o+Iao9QABxSUeK2+N3ztQv
rVbsLBnviCdvgpG7BxPMKwkshPLHvZlBdeg0vvGZ3nYMwkMm165XSmAxnzb8o2u4sT44Ncyc1/2E
q58fCaWMfAGhFCQuqr2vZzDRf+r45SJJUNPlVMZJzqnCIyPSUervUDrwL7pHJh5LVwRjO0IyFYJS
C/l+7Mk+0gbEwQhuXr1ghHiA4g61xEblSzku9LBdrBnmjo8cojPjJCZUmTrO4dLQ3gCp4US3GUPl
3+5Y0i+02LuwdZAxHls+50rBoqjDw34EtIcZisxNC+jl/MqX16kElo8v2WxrGagdIlAg0dpFh8/I
mHGDGNUOCNCFxQoLAtNIkpNzclCo1t7zJheXBDt89l07GcI14K0H2ncYAoFcmo3qzg6ljdtM2ypl
A3XoRRG95wyCmpCjB4PrEQgxOPU2WGvdUUUzlS5SisGLT18SIqmEnu57slBFVrE69R8E5oOC0pfZ
D4+8Q++0dOfgpQO58yOJ7VJFj6FYZFnaYDoEQ3Jn6AjcZQGLXB/dhQNXfGLErrtoI9LdKJ0N3hmY
PY0Z8ax3SRg8aNjoItnsgHTGhAls3XcqYjIH+ZIRDcTmxanN0S0K6LJj/h5HO7Z6OnSrsznXUKLQ
ZuyGbBZAuwh44arqnbxOqb+VBKW4x4yLyGVcK3Uz9Sv0C/HEGt+zOPRA500wXLn1YKwglBQzGF/x
tRI3ZJI8EfRAqyU/PhbFUdCSkCqsSPjiONuUbReqvgAujz+Liqb1iquBdiu8kR4gxsp4yKHbA+He
JJ8hgUQYCAPiOqDB25SSMUiEG0M58BczpZAI45uOipyyVd2jd/qh/dmwFa5I5BRDW4Z3WHRXVxqu
4QNCxz8+AHHL+Wrvi3qaC2rCzKcuvn1JjnK+gifxIamIkPCxFvqS7UCiTLvER4MlFsCXqhdHw3NY
eAZv5dWjcBF7icEhk0UqSQVKI5X/sAn7+KMzitFrHoJdaqgz3qXacLf5WSL+IZkkrL3B68al5lsf
trWUVqlo+Kas4P5FOZXw/s1tjMdP4OAChIgOymAnBJyitQB/kULofTjZI7wAvSoqojiDgg2MffMI
WHFgmx3Xw9WhD+1MUiLqP6RF1IIqd/Lk1RvWwOJ8FY7SOZxFpnOHvcO8Ge2I4+Vk4f2B1LgN5WtG
bu6CPlyeNBn/y7hqQZVZI+mQMNbpa7z6TPbuCpBAgnzVmtMm8wEGh9KSElIgXEGKWSl/oP9cuKyA
+CbsbRxbcVSyQEPZyYJhONHMM8MU/GYBtvoJFParH8lEhaDFLnr2Cm3xadB7blpugGPRpSlAwG2v
NOznYCvId5SER7+0+AqAHlwSK28bjU9f7BYPipX1cNzujj8frinm1OUB6IMcB+mC5ABu7NHPxH5A
/WEDm+PAh99n5UV0rtDzGBY8Hg0mdsVnVVlEwhp0NXg7i+guYghjRnzwkrBgWxIDeqVwwTTcPOIy
oBE1dXLAec8joFjRhTIAi5c1zfnuhl1ZWco+iDaQ2+X7dcBUsDlokIlEgbq1FsV9DLWOuEsWvHee
C80lZznr8C70BLyzWZMt/TjDYd6i+NYDoQHxYG67kNvHhOwxbfjwifMHtyDp6UD8iyC5nxEBqKXZ
dtCsS6BytljcyPBsuYvP1qPppksoHP7HAxzs7Rj5gPNSimHReOPLBMjGJnqSiPjsNuEHPfs9rGDC
2QXk6Y066DTlgQQE5IwYZYiwJ29nFFj88Zn1Jb2cqlhv2f2u2A+e6MfqDCv3KWCOlWCGW1dhVBOK
PAExgzvkpzbTH3zmXrxZQ45XJQV7oNjNzbMbm9eIegbiWSJDuVfnqQfsqk/IxZDXNTrF2pQqgDmR
EWalT7DtL64oqdzzk6P4OFfFglqB/bcJTT9pOOoF7QGdwZuxoZKZ2RB6zarD3ggQKBsWOkpitG93
dwKejKj/6tvU7EPft3tAJ/FrEA2LiLnaSarzCT/gRY9oLdpQoFUvMAK6JSmrunMkeyrFKIbGJJL7
N6E9pwB/ic2akm7ffDt+Yq8ERzH3gneK7YHp2fKMkPQjRmNPDKshLR8bgQL15rXmxfAYw6JFFqoz
5BvwtuhnWH65ydRK2t1Xw1AqQuc9g76E4O7dejLZd38Edmn67i5wCFMCTVrJ5MBUaACIw5pDmTgT
6TD9KayPsay8n2P+x0KtTe5UcUztAbGMiEbcfULZzKXev9kSVA+uMKNbYhdRYQoI3Pc2LKxziMEN
yGk7mXbBBwAE7gNYJiADumQvp+JNDraYgTqLjTogLb2HktcBbHqgsCt9FNG8ib2Wu569eTtmkm1t
dWmZciZwJIjWbh8wZ4oq91S6a9m709nz1CTAfu8EmFdBA7qpzswKWKSgcwT1rzOSb0iecds3F5Wk
nGNh0Xsj3tM8cidGur/YEUhNDgkTQ+homwlzM7qIl4kCkqAC4Vx9zAc87mUusXuwq55x5vXt8FGA
oPtOilBUc8DFbJqVNgPf+s2kVfFG7E8wfuyAGnajgIk/vDFIBAWBZgxlh0jtnlvB3VM6CUgz2Sgp
xRxb5BlfFiXgGy3neX5zm0ewIF4JPlUQymq9EyD5Q4s/QJyOlDmeKetd+AZmwYHZjU7CdWWD5QMF
0VoG16AHMKLc0Vuz7j5SASwLPGY0gpyw2XbYDFINlSRiWTYSZvjSvd8B5Zgu7INfFEyclT222MBq
SAQExmVCmSx6M+xfW76hSGCuXiWAyIOshwL0lIvbqQxeNu9u+g4mW/xKjyt2lsM0hzEfRu83/M4S
FfLBw8d+8CAOmf7GxkazQ/ZCyXYgj2AEanevxj0wMzgtLVi2pji5XASPWfebhZWsMd61I/kkKXrX
jd8Wzhe1GHZ2wrYANzG1BPJhrZc3sTa6QCNPYjQav3oEiIRAkFf6R1DCtvhH/YjFfsTmtiN2A9Sc
pIY0WO9wf/CaOe5d9VILPTP/WR15GSBitnzP023THAD2IEkQpAW6dNQYQ8Bz/93n9aYD/nDQRDLG
FBNIh+6pFVUgYCoLNiBMsE++orcprjxnF5Ef0iL+YWf1N06UMCOU5xEswFt+bvPdmzBL8xErZP1L
iPMRS2jr7nL/MVlMqNEt0pMWi7QX8CqxrmbS7k1X8QGnHzxWjrs2BZ4GKQ5/Rt8drE2SBwoWy5L9
n0ODv3TscrOx/eceQIWU67FZJRrmX8sNDHZZbD04rNltuc9gXcTBGZexgT9afNgjwtptyf9W5vi7
PkhhGL/Eix62pwdOYElWAhC2wlI0HTSIFZusB/C3GyxKaJTF7N59eimLXhro6dk8w8WthBEICzNp
Ux1psqfUuSIjhJSmYJcqDRvDXLneJHlRFC8SWmA2cLE9Jz6yndd4OAQmkJkUM/ztJpiueRUovIea
q2wmCE1S9kDLT9CB8rZENanU25hKiUKTUdfuZMIr/UAIyNgDxOEfUXUOWBj69X7wwYk/PRDdPqV5
ruguaSOmUn8C9zO0oxi99hBZIwUz4SdOiKFB/aGGv1SZQsq4933EdJ4ZnvbLatGzEnhlb4/bUwqt
P6q7nfM4eO6kiHI/oFW4I5McDS4Rrh+Gb/JiHORLTMwMavefXqOM5F+xEfaSz95Z7jow0i3/SE52
oMaySqCX5T0iR7F7dGg9ATbLZIGi96e7IxhiyEFGJCxcMWGWA8bVPv3dJTwMZMYYEZQG2akkTlSB
Bts7zqyQeofEKkCZzWaPojNgMmyisf6uW/++XB1PYqt6/Eh5EELrccsJrGBx2XCCSyGxyyeN1w1z
0IXEW4d8IcZIe95zN8kvRhihv4RHBBYgzHx/AjjfzTh9yIuWB5Os5AxEt9SFAJIUpaGUCx7H7XVe
bKB9YHkxaMxYjsiAOQMYM6NSz3auUhrCOui9RmBG6YyJJcv0xXHd7r+2PtSmlrM7EBQzu9QcQLCV
8p619pwH9xernqbZoc3FGR3sBpic05ke2guACQ1+6fSYPDLZUaODbzMWfY2/ZHSKGCJKJ0LmiN9S
XZbQfuf1qsFIIrQnVDGq6Hw6gAla1NvxFhCNBwz7nMFY5vnETiGPbnaAWOAzVzNexRu5R0hv2sny
HN+03m2ZbMpdUB5ThxG8JZvHDhUdtTJ1xFj1ELkwVBauj6mOqogPsAeRzv4f8BXWzJotJSoKe4Ls
zfbP1JeIIJ9BAoC+VnbeYuHBKh/oQqZ5hIQB6HsBEEJUwmyiDhIoE9TYTIYRl1P0cJkOhCSEl03s
osUbun0k/ed3rzE9SQdJOB4IL68iWUSIEve2S0/EjvGIUHgnFGupurKfgTnZ1zTOVFjnEQ9gNdMt
wc8g8fUanpw+6e5G934WL2b3ELxowd4nFYIrkrgqnOK486jktJEkaelw5fZFVc/8IS10ug+dU4ht
A9E28t8IuJGeemeGFQPCwnvl4UxFXsC/gfOP4w8eAko7qkBLBo2c1tenp7Crl6i4L1ev2Kc5+zYF
3bfjEdTBVF+3XF/Ju3OrxwDae9KWW+kFPonNOgZl4OL7NEaP6Eq3iZKUFjO5B4ApcsOdIHUngune
bRh+R/g8Q0rc5fdyDIdCuhPuwd30FlX0aYjI6FgN01ePUJ0yPClVmAP6ysm6kS0JSr2WgSxic5lK
x9UaCAHJ8bNHDumHuV1GnzaqQMBFVXnGcUqoRGpOiUlUW4AdevKiACUx7+dtqsjANDpceMT5Lk/V
tbP5gS3Qc6LxI8lO9+wLQnpuQmjUUoMO/b6xzgIr8+vlo/OjJXM6w3xTaDqDoJIiR/C1fbuc97BM
Egqx4abkiaEQrw6qQfA/GxJ3IWbvpAIw+b5sCzkROwWh8sOa/V8smaQswUs+EssDvTQ0My10ZYQ0
xFJShHjuw8M/oxnLzYFUGpEVaa+ZRsVQ+31gT1mJjn9bBiCiDfKwb3OPlU0Ule0iK3FLUAw1Gm9J
SsDNG3wQO9GRnWVpLruRZCt3oSGj1S8SR5HPmyFCbWrnECSeSdNSeayudx4NHV9oTuNZDulvWt3N
ZshwhhP0dcGDQ8Ky5ez0moSVC5D6+YFoyCniI4bGjoV7oR/gIwBp0dfVS1FylFHyidMQdCFrn7A6
ettE6kuvbosJYohdDzCSqAm3CxpW7pXpQQ2AGDP++CtaLTUAbzNQUVZ9QEhtyaxcNsBdrvNAxQdL
VXvhSXWn0zuIvI9kDC7iTGs5Q+ndqzwTvcqns80qTZCBQ2Zh1zpt3W596dVBuxWY90iJLar+GqcJ
unLEcmhYmY0Nr3OSGGHHpEFuIxl/i6zsQ4fWIz1Awo00DwLyyJ/qoOE+rjKZZy+z+1nj7rQ9C/tX
y+1rqT/9cGAyRoNBAOD0XBlwRKOyo7QT2b6M6bAb77NyEH0zH53tEPGvC4/uqr2ujzGaphzydE2T
8llcgkhi1bxUSxoxCTeYg7bC+8YEUcbrin//63//9//9ev+f8vtCOk5TXs7/OldEX+3Oz8d//VvV
//2v6x+/3Nn8179Nw9Q0VTFtTbMU29bNtsHvf60Gu3PJn1b+1+3waJ3Vl9qM2xL3FXvvyXyDUMkY
ZCMYZ8D4nzv5u09xBuS3+vluirONeON/vgqt/ZurMP96FaXRskqr4irUlG0H8RuEPsl25Ey15BS5
vF1i2MXJZIY2u1dgiQfxkKNdckiXwTu+FuqXRaraK0QRamb/fG2q9XfXZtmmbihtx7F+fv9Pd2hp
VJXj7Li2JFjc54p79C5Mo/t+u44In1K+gNVDrjcPtYyskie/+fy/fUJ/+nz7r/fm+WyZS+PK5x+2
opRh2pdsu8FbyJTS8uC9MCajpOSAeYgyRfNJ9vE9fr3FkSnJctaaXHaIsf75orTfXZTz14tSrHPZ
6LbSgMrMgtErkbwDVWtCrfDA6tcZhDvEIUvofScWMVs9lr7gn69B/duX5v/fmJ+X6k8PplH3z1dj
/FyDRkVH3g46SMysoX9FJapA3HnRP3+kJr/Wr6vF0E3V0TWlbbQN7a9fu6zP78/7/XiPpVju1VH9
T/cxeHc1wsCB9Mm1Z2TjzTOYuMuIrFVRWBgJWO0FNhKqRNKXx0gnAzDBKP/nKzOtv3tN/3xp8on9
6W48r6faWF7v73ENza3nzIMdHpn/E9jk0iuckybj184cYNuO1D+gzUPhxtDK4ukFg+/BJUTFRilJ
pb9YS31Nm4aZEZ00jndPCrZkkIhNXQ77Ipsfw50IqfnAUeJf3Xk5qr7ebK7zQ/eJ2Qfd7BxPzhBV
UeVltDwUjRrwLNDxJMHt2l3qgbnsGxRDj+hx8rRLj8YfGghRT3ubtmbVRBf37oOykEbqEJHbYB2D
lhWphWp56iHSsJmKbd+ycddq0B+foK66dstfhrsHu2kfH+5Dn5fMPC0Di4LTIQCnMgODQ/IxarVS
umSbow1YtF9NbEJ9MI86M9mq3wnv+HiMnmwOHb1grh2IiU3v43EN2t0DyCSHC5NAUA7eh65ZkCWz
Fcz1C9YPsW6B98D6Mf2bcIwcdk9KI2/M5W1k5gQlNpxXYzPY3L/vmFy57/PX8IbDGb46bX8H+vtm
mKQMIVB0QXFOnM+D0HkyCbYSNjTZonXBADKgkjec2i5aTvbkhyevXrUYIano96fTytPiszt/+g8V
Ua9bb70K0OvMNFETAS65L6NyQ7xc9uDZOJHJkFEyADeXndceqR5MhGB6dPzWQopw2C2/O+iDgcHK
2ZPSCupw55dxS0iJGF5sfvlADqa9um508aZcn1J4g4Ps+3tw45zZvZ3a9tQ3gU1EY/E9arqZ2pcY
Rjr6DnV8IkzdlZN6yLLSe9XXB+szmSaNYPrcPaoCvAjetAmmBJUnx/eiPvdMCoAnk3oQFLtWihij
9mo5OZU3jjN2Dt2CAAmHtdB1ugk7PNZj6gXEck3ArEnE8prlPVAVUYTtGDeliXJjxW/fCVdP6JNH
RwFeP/vMQIrui9eY0UMvLViSw7akd3Vrcv8ze+u3Gtc4I17/qQeY/TWh8ptVvMEC79+hjbHbO5CS
c+21PXQiu41FO9jfwvWN7sDvO9GQnuHfOgbr4+O/cfDSz/EyOeH1Tacpts2Yy9iRNQMy65sqmtyQ
9r7M7uREtQMgnexi+njjztDt9PMbyYVC3fIP4QWE3GCOk3dkOugPvjmhBDrtR/9w6r4VPCSSFbkF
MJkiLkB+8AOwJOFuN7K6aMMc6pT1JEgzBucdsEQfiG1lJKXyVbE+Xp6EDmGqEZnTnbMR0OYQi7LL
Zgz9ZGLvRKJQoGz01za4rx6iwB3DWEQggO6o46LLgHcgcgga9QpJ5xoMceVXtPAJYcgX5i7K51cH
S2boUUqxzSA3pAqhRPp6x/Lp2lJDMA/DDihirzP4eniE+viNBtlBacC4XJ2/aPLNw++X+9V/o+T3
ITzm2RgfGgzcw5vbLpryOc9ASOKPyneT/POOrKnqbw6LX0or56Dcj/f3880ZKT3g0i8NfLHE9NwF
BTuPkMRWgJZQ5MQrM9e2//bKiFmbA36DTrWW43LY5hAmvmj3dwMa+Qnzj0lU75yIGEbvwk4MM09s
GoaPPrqwpuU/Vg8mPKyMO2km8jcnjt0BWNxW8e2aYcVGHF1oCLFbdgd+HFP6sX8ePbt6cYCPsQl3
4cJqgt3BcrT4Yc/01pCUBPUULykpVEownRgExh+SRUGoxPdBWALsLDXCWup2six7s3a3E4wS9lBh
iazIKlhJgeCp+6iH5THYnyjRr2wsK7/7dr9Yk95F/TbCRvHaIEdxSWZWwMLgNYb8l9g+6pWNl00p
uYErAp+PmbcYlXgO7d6W597ybaJdg4+4dRHB2pxJL44kGRJlf+2evmwnTt7yywEzI0uCBbec7R0G
1y1nNXJDnGsVg1pXiBGh2Ano9j7+gfi594ply22NPn7VQT60Z9yfE28/LgOz4NMGb65tyTQNt8K+
iXBa/s2mux8wkpykYn791D8ODpstWdZIEYl1X50HegBFrPiIj9Ay4W9lXBRyHkGmDegjecukvzN0
hSOVQ3VliBcvOVqEK2LfzmDrsXz8Vth4Cp8UC4+crksExHdKKlFOyZltBSUZWBziUX1l23MrnFT9
WwLaK6N8tLnR1/pwY/iWlr6DwKgr1ez//M6bf1cWGrpjaW3V1jVdkUviT0XIpaqOr2Xr8x4Duuxb
qE/ab+9x8XWZaFBjr3AbMzgwRJ5JRyACkTqBfGNY4am7B4N1ey5+DGfxQNmMt4jharzRHRUFgp68
sWAOnzlc+ZJneHikzsc/bXS9WIJbZNlr8ET3ROsbKynmpeBoIs4YoytAKu/95jvKevs/akBDU0xT
NWzFbv9SA9q7y+N5Md5vaitJZmKTYOO9fMvlDdipjNaMmmEnlh6ELaoeD2AethPWhHUec5bG4UDv
KEzFgymRqRtHt/spGHE5UwSm1uaF221lnTzeEiHZLZp8uKv9AAsXyGMwhNz85y+k/WflaLQtQzMU
x7QUS1F+ab5M5ayU2/OpGeNTS4H7UJN9umQ6MNnX7ZRp2HfnsQBZGOOEjjMqWJbkDkfVbxqdn8/5
6401DMVUbEtX2jptqaz3//TyWPuWen5Z9W3cQsE7OUW9g9/WPVpRFjPQhx69Mb5Wvynp//ZTqeR1
S9Ftu93+tYu4NZdb+1zubtTNqHO3Xu/soShZmB2QIcgCb3UJqo9n/6bv1uRN/fXLGqpqGopm0Ho7
vzRQ1XtZ7q4tjYl5HJKnlTS2/OFhWRPd5H69mOb+XcYDvfeiBHLYSBF+cFZzM7A9SzRl+duGSpEH
0v98TU77lwfwtt7X5nLUr6B7bSZaAzFTfo6I0sSpV6FNH59/cxfU/+ynDEs12o5uKo7Vdqxfmha1
fdlpmvI6c0RC8p88C5MPCPio84pafpn2j0n30MmQx9pEL2RxzFHgWb8DH+z/fBaaavxpRf9yFY2u
Po9XvXmPq/juzZQvTfepZHTKcR/G1/4sXvcRnEO9E6dytD4YhI97oMEcWCgbIPA2SgvYjHjFU2bo
Ys9e/hK6FktWjnM4hdsaSJdZ/YyN0IXaVcVjJ+xLAiu7PIfPT/CwEobYvEgcVPEilUws/WCGzGFc
NHjHxkfk5wDMM0zk26GlyM7TD5bv+cdybTR6gogxzpvx6CwTbSQpu39gwpJ0sSYZt9c9sigxZN4M
vGNElzVtAfSSIHOf1kytGpRPr/8EWcMCxD70ZVBoOa7eSlV0u+jm71h+o+IInAqoyKzoZIh+tNNm
iBxnKZHBQdYq5vODig9VD+pe5jO7kgEPPzZJXtYV84ORF3nIGaToGEmWm4Ai0xdLgz/2ipanjFWb
0AgMSSQDexSlODVnqfOVVlkgGe5KoRPtmaJHzpPi9dJDtke5M3v/4dQoo8/SDWgDZ7PJDxS6TFYN
g6A/wZOH1iQqOUP6/GV7/OIFvQ/wH+k2UBDWquLFOozw2YaDz3RL1FPfEpSLUxsFq8/NuBbTOVWD
IqQ3AVcqygcpPYrnuBEpKMVxgTzOf+OxzW5X6oEf6S5Srhfyp27d0XFCiKsSkTcLm4wCKWihCLcz
tPYe2YPM7CHClFGL4cX2FrwqHwp42qRA4VvXK7KfNcwJqUHGTSTDRahqVrImQMVmUTYExU1xxwDH
DA9HTOW/mBG33hru+EOT5URP8V52n6IxJgbzLk5Ci7utB0ZMqqXzI5hLZzAhmx+aRa2dYt1lzAse
ryJHXfvPB4z1t4Xwn9bXL4Xw43Jblq/qJdfXLD2PkPk8mHAkiGl+CsVTukQ1pSXWR3hclsaNofVK
cOcNfg8BAJM3GVygbe1+fxnYGHp7rYUUd9dV6K94tOPDDFQcQm4rWRITaZjmkqvcdscWsjTg+G1+
6YlWKYCbI7xPj0j7TdVj2f95gv51A/nlBG2U8+XdavMFQeA59i268+tIphHbMVGt/VP2ooebUbFr
sFQMRp0tQ6i/WOsx1CSqRbC1o4XsrWm03ZB2N7TE9wlDxBm75rvzGn26LBvW8B1PCFLyOSEWaIFd
u00qHaPT2CNu13670qS0oIYHQ9em2ev7qPG3TNONz9ceUMYG6+WuAUqYr9evZeDg7eewb/sod8jP
WhoBmAbDNvZ0eUgIGr+R2/G9DN/H4I4lwyaIMnl5KsT+YrthL8R6xZ+4pWi8sG/SSGd6iDeVsaes
8F2G+KAt6gKm9eQjx30EDRkMPW6ERET0SUUTSrrVmohDmWTV2eE6jRGRIPxwAuY6uguTlyVBq7SJ
SOaQGjRvLNWYSF8f4XPA5LFS2IkoUP7EYzNY4VavsaTTPm7F0xYGVmz3/lxvB40TGi2/TcbhQBN6
Kyb8iQ3B9l4OiQ4oz+f3Eyf9NrtOMoU2mW2BWSp+vGySjGl6460GJcgyGmpif8Y7HF/m22SbXJ4k
CqOIojfJTxfEEmUQsfmogPmNpwKXuLrdoYvBUce7xyZKqe/7lt8n846JlKVrTUdPxQ0O8WgwcDjt
bXnkP6NwQOSfK0205A5KlfNhIl095OgeQ0YapHqMxiNYW9I6vPRKN5TsRR2oX2c4jI/hTum8pv4c
cIOUkx2ozilYxe0z6tozCtBcz8jypUkoz/iVnBHqiBxaDocyt9oWyJ4Q7Cxb06oa1MQuktWQXA/d
8x1TpdNMG2ZdcB7G122oiqbd40wEVKt3ab1SxV3p64VR8loirLy4HvKPi59AMyHhT0BLDRV1wL5/
7WhV2KpCbdlrVwO5gdc39CihVvIzlybw47uzvv4/zs5rx3ElW9NPRIDe3NJTIuX9jZBSKkVZUoai
pKefL3Iwc7K0EyngoLtrN3ZlFV3EimV+w8PtUeZwT3zH5Cgzi/RPeV95fFW4RAf7JXagyXGqbjzA
L+WU45b1aNFpiR8fjw8U+aTJ+eI/U3TF2G4HjItUnAU5OjZwieKaDC89HP1cdAqP9OBOLSO8JxQp
9wPoBruxnYJdlz9AxsvBpTX/Kgc055BvTG+DbCby/JKdZWO600423XWQOAgS7lGyRJTNowfJr3Nf
4YsNdpHkyXh2oZ7xmM5xYhWEcysoY6sYWxijrU5HT082THRTC6YN5I6aQxSc1JPqEo8YuhUPmiQw
7NXwktoTzRatEarbrWAEodjPCisG16d3HnFiJUySWpsOZQQ/jsRCWAw4f/Ax4a+BuIj1jBSpYaX6
m88bHSsp4mTDUgfakfshRWSVnTlsGMWzvqhwJaSK8qbsX1FOFkSYUwIbPgErSq2MnI3Hj6h+ib77
JTl0jIYyUtNjgLNJYDBK8y2EALUgj9ef88l8ch9JkXimQ6caFAM2x+0D5qGkdg/XwJoDgDwv13Te
HlBCKh7hSo+kFPD6g0BdghZv+mcwoPukFK1oXR0o2+GuZdg45KAY8mypZvMIdOTJhxFgIRAh/Kcr
0MeCZcgt6/dmVclNWEY3GfjTXnXpghreSWM7y+vmB+00v+7v8PD07pF89Z4ODTKn8BSWMIhlKnaD
e9eCeh4Z16XU2Gi+IreVfcNaT/b3DwdUkXHoX24RxenHtqmCT+cByZ5c8Tlpbvn3QA+FOgUIA49e
Gu9G/IpqVoI4EcZZ6Jx8WicPu2nmvGQmAntr0+jb8+lk//K5nprhqQPAilt8Dr/enM+/Hl+mplN4
WY7pKC8Vbanf7ut1QaOqABEBxmwCUzH3BidvQNs2m+HLOXp4PgKo4Z4Bi9vpqZ1EgEMofEt/PgOQ
gntwOZhN9IbUZ6tfvncuzjdjzjOLJWvRxXcvF2EFvu/Rd6bvMRJIZI/BGUGp+fnuSFZFyv5vKcOJ
/OORXlL6vXqXnsq8ulPTnlNoFcECWVEnsDzdP0GW5i0DpoJ3DpwKOEH09wt9e/WXhOd03Z/0vbh6
M9e8ycwSEJ12FYXsfnizNDpBpLBLPfDisf/3tX/PRX48+UsuIj/X6sM+MaLSaE0wvwmuqdmoRtYE
yHOadwhqD9IrgIa42ZeD7ScMoRbqDTj0+viFxwDee4cekvcNOZgfiJ+oNC4yaENET8VXR1DqI/fW
qMKTz1mro92hNfJekai07VI5PVyIGKxvj7P0ziJXgo+nIEagC4pCr7uZbqmqULxp7Kb4eQFeBvST
0qH6+yXo/61kxednKcsKjQ31+/d/tBLM+aV43tST+PyADwPgFJCcCA4n2qjrHm1GDuAdAdgJGKK6
+z4itytakWQMLhZ/QxHjaDNP0R0iYoOb4GAXTJw3LWLjt41nOrqsK4pt6LbxMtq9XK/zw8PhNgXT
SgBDnaUk0kTOFr4Q/YBvQPcNkgIrqDWPJHZmGPboBlChlB8SSUWj8sctsl2oJlEaQB9UAg1BvkSk
yNMp6lHdz7/f7S81u6bamu7QqlFU2l8vW8s0L8bhXNpPkl1umYGAoN5eXEZUubdIer3l1V2O6cYm
SgM8Btr87LCtVwR/34bzWxvu52287DE+8flc7Z3n8AxsW+Ct+cwtp6l/HDvzBiYuZNlbGtv0srjB
nJT5Olgkwrl+09j6p+EGedk6sponb08WtQlWKFg3jezeq8J1UpEQ4jBNO1gmjEP5Cu+eM9uODklq
LpkBoRERcK7UbZXWscPRqfq4vkUH0nlMzbpx/5kJaRhwcc3LGAAh5mZrH7iM6NrQltUwvjPeLPlf
i6yf7+Nl35cXfV3s93yWkfgqVx46Qw74i+FkaIma3x0ICN+6MQA8maGCGz5jnll07yv/hiT5vRlF
6whsTEA/WxWNZyG0Tp89EhlcBppNHKuQU4bmEgM7H1RdYwj9UyOYRqAi0W54s9L03wb8jsYq0zRb
VlXrpR+lmQ/duujH57Cg84kyOqYilfCJyjE0ZSoylS4eVYy0QXMsLFYoQq8tbxNYrUvt7iJnjmI2
Yupb/H3h/rnqoAwKpLAMVFruron2lsGgcqZfojPQLMe/d/5eoKryyxHkGIqlOapKNFLE7/+IQXru
nAutXj+H99D+WK89HOrDToSIkQdvp3ZRqQIuGJrIyP19YeVXYMTPK7904ffy1s4NI2cpXIJKSOk+
PCEPNaOyKkMxNj4Ba/VGgE5Z/M+YCS+h0ESCG4329gxp8sgdR7Bj6CqF6JKfIrezGpCSQ7+/u8h8
74J9yE8Lns7e7wTM8IZjGEm5a8eMj70+ZdHG73qAXh90dcRYFBFZJi5XIRQFr70hZF6uXgrAky4y
gEdvw5AQZp7ATf/9MlSx7F8TAce0HcWRHZWRxEuI1Q+2beyvfAWsAxFSEMUnic3aDd0kWm5Y/cyt
kLPchXyS9/CqX4IUn170sx1Vtvnfv2vgrqq5ujkZj2FFU8MAWaUz+sHEoI7/fkzF/mW1/XOl19VW
PZTnveJKIipn1NLCPKMiKOb4ls0W4lsOeokbnWmTnDzWRFOg9+/0CA2HtHlx4KiR8dQgQAz46Quc
qva2vRAErAyKFR2JHh9/y3roRQ/k+Ziyp+anFOwyvXSXh0nE70aJ7qLXEEWddSInOy/pLZKEAR/R
8xEKhUwvjVbJ2C1H18BsQzF7gPgjdjamdy8QmbHHUkDatbWlUkeREhSgTyLd+mCSH7JmRPtsPwQS
CMFV6BVKfg4qTRi5gUTWe0ZiezQO0YBpTmA5gVEWbE7Y4qgw0mcR+h1/v3XjlzTjn5f+stGcxyPP
Dzde+sENH62LN1ggRtU+AAU6hs9kFyygZe8ZJ1w8LabobLYpyATC9xuyuW+gI3IDm9kf0m5ASYUG
FchK/ntm2gKeHBj53/f7f0c5L7tBYzbHWjTACjFl+Xc9XvM9mX5VPsAvJQM8GZub7DCUgtsCYALS
h4NTTy47m2s634wvchfKUljaYQHGwtZaRyPbyu69m8s4AiA0SPN50MnnwZWBJFXKplkfesvzGrmX
NbKF0TZ3w+007JnJTY11rbeZZ4gSHtD6PMea5R0erSmICRnhCvQJ9oUHo3KnxXMtw1rLsHMfEc4j
DlKZ3VUbjuri1XE9en457N43yBZgHsSYnzXo7YPuJ1qx4+56UQmJRtLeU78wG9uoFBqc+yLNgcEJ
yl6MvVWSr9Aiar85qX6ZnGj/vFf93/dqFnvnfH8cH0OOXbZfeOsMNism0XoKtiB4C0n8LaxoiqOB
2FQ1i9Tx38sdT4Vqnu8FoE1EpGoUPQQRhl4usieLQTLHzAGnpeQc2AAp2+kHrwGt6XerX/n1LlTV
Jqw6FsPQ15BzUXeX+5qHlmIUEFjw+3C3Wm3HHXQ9UxvSirP136zg38CYTAb/55ovO66s17erkrOA
kVWPtHZG02qUkRLPwyi5NyXP9G+NebicohQIOTeS3mTs2i/PTJlML9uivJCN17Hd9i6b5/0RUBHQ
eJgGSDB6CaVE1rMHz7PXg1qx6yYH3AzUTiRCG8DQAD9PBMrDJjN6PH3e17rimV829Y97MuWXQybX
65N823JPz/aN4trL2pofJsbTLeN52AlSei1DHyji6O9oYvx3eCdaBv/vXZjyy/c/WYazvzm7mm8h
dw9fQDDlL6HCR9Q7kWrm5NWnbHDuD3ow4FsaMFn8TfvM84WSTLRJbt4xXh68lV67kZpEFYfBuuNE
KSwqsHO4e+s0kd/dNWvlzet6WUL6Plfvun6ohxB98BGeVUEmmqnPJjM0z95yvgm/mMIKsBrEakG0
Y4H2IbAvtvbx+xcG/LSA3JvtLnKv6LVFYrQDG7PbBacTLruDu7vSp2bnDgHa6632i5s7CC8zxBGT
3iZCEhUBNdNxx0HEenVvMTAavtQ1OI42abLCPgc3lGwX3UhP5CVNi145jqQVqTlokeEWxJjohjcu
NMW/RWI7pn+qPQFETz8asTTleIFanhYVKVYJpq0ecIpOg+W1Ea3KsfbdmaTZrIDie3pO1ACl4N0y
tIJ3oiXS6apwTFtHWAxozsDMh/AIHeQ8mdg3v3lFiwoyYRscZ4wqBllbI9+4EHg1GBmnBfwBRi5r
GMNfaA27yhSiBvEJ7ksbYw0xEoC7MzIEjW87wwnO+zxZLqXDSaa0MFvvN8cv+Z9OcAKTootGgPwy
Z7/Mj6eNY7NIVXilrFAvK8NBzlvfRHXHppBOgf3FaL8wWdYQUobf8fc20X5JErgDw9E0rq6AtPg3
WJ8kzTFv1bYeClJhxhTTGWPEsnarDPzUMQZJifQpUoGNCqJpA6SwFH30uR2Rj64Xf9+MImLBf2LF
j5t5qRLNWn/U5Z6bOQXH1I4Aa2bz2Gxvm483kVIVqcRfVxK9jx/lj3K15We940qwQc/ASSRMQkhC
tTikiPajFN1nVObzBvnZ38/42xnxzwsXAeDHldfa/qadcq6MOy3TuIou2GzG8BiHklWvjMeATMVW
EhL2SJwjcPHm+r8GmB/v+GXJHex5WZ4drg85DcN0pmHhrB3u+2vXTnqrDRe3+2MnainI+3ehpqbv
buDNq7dfDoSNPH9utzpr/hRUkO+RuxCVP7AS56ND7whZliCmOjMgeb959Ddr/btK+fHqN4C/Lpr4
6FKMohLSzg0wjLMQHx9vZbSiFEndDc01ghedAzRN3lz+l37azy9vv4T2uWQdjo8dD36cNGGkwkGl
iOV8FpN99wE6Goyx6P6SHfTLFRlR980N/B5t/v9et1/y6/xQ6NtizQ2MUEdri0GogvyC1+blx6uy
CdorBXnaajyzPsIEb777L0AuDuT/WXj2S1pYX07Veafy9jHT24PZZ952YAMcU7UhOtA7TrhbE4Xd
YNwBJs59BC0L6AL46PEW4CSyk0J95h014ZfbEiAfC6ycouuW9R0gfyyKk2PY9m5TYaOAyO5kpviD
LZZgdwQpUNZlBqczHgb//pgohY870cGr6d94chKNEWpwva6iNO+56tHPBQmb5LfBXWgQOem9/ffX
+47E/4YsbtQxTEWzDRMQ48vXO8sSXRWzQLIWNgnTPcXVmoWXh0mF412ibjvncbJu3N2H7n9b5pnb
wICBuW0W0Wp/Wx3yT0zoHgzR142tnlj35S0+yzt3xc+vVmXcidBVMRoiNx3WC7T08aYo0nP+ad7T
jZ6oz4V2jw77zOSTOaPL6c55uvd0+LDhVlpxIMAr0C9eDLeRk/XN1tV/61f9s3pezilFexRyabF6
EE48fU2yjBkzftf+iebRmkntmmkbnVRvxhFZIsLjjmKp0/1uDhYfQtYkXCxmEkKXaKnAGhe6Cjh8
YqfSalRtARqsYnKFpHkPJZF4XRr4n35bL332kcFxW2NBpBMHIV4FY5RsaAUQHGMIRhtEnWfMEAIg
orO76kPvTXr21GTtoLLA34SkVh0NLqtnvPchK7v+fJU16xFKHfDskVvlviWQoAxEhJSMIA/LKCEK
63oDhChLvjGEKtEiqcoDdHPYC0fX3X8J4DmtdVE+9SwmRXYg9yr+3HaIDoKdNTetucDJZyGzMBKr
Hk2+wXHrrZJkwZxeyK2AZ2vNQjVItose3lj0zFxEkDErzYwTTG6Cgx4MepLXMS5AkBhtJ6vD1t95
BuMAHN+YJPcGtz75ymoT9VDSj6Z5L2gMMaiBNNr+pvfa4SOMmCbvPOfsRfJn6k7BAzFcW/NWUaVE
wS+PW9M0Te0UcAGjuTJ3ST/mnQsOd0V08Jhf28LKg4aMEErUvmp/fyEZvwZ0g2kQA9ufhWVS0z4T
hH1n2T41Bs8YzhmVDxk05n8t/mLQimyD5nKMsNwGhibBpFxhzAvrB6lkyaRjFBBuPGEQhCA6NkZx
qxWMRR1g5jSUwJWjZFB1TEQL+fMteg0XaJQwUqr4U+7pvc/Y+2Cki/SqWBvvoieZ2N8ZyzdM8Eec
ujn3S+GI8Nlk1DmB+K9MP7Nz2gYRyhFCKaB3VrkPUgXWwWWUXVjl93CCuPDT7a1XSYFYjJD1SEAE
rOa4lPS2KAOFAIIFrqdDhYMBFBgDz8gCOBkcQUifoaAFZIT8c9XdRtuMvFkfww5Do7ojsCVbyNcV
yvKsRz4QL7Dl9dGUQmDnfab8JjX8Hiz+ePy97VR3RxyeJ6bAqCqz/b/rslTkC5BFutzJ3wH3tznp
PyHnJVOzNg+9uN5443iVBW1EYRg5s5JAHKOYhhi5R5ZAjVDEb64rKtN/A/2/B+VLhqY8y0oxRJoi
Svi26NZRuUf7cap53y1IEdeMN60LRyQff1zUecnKjFNZ3O6SeFjsRUWXxg1Rf2mTngAl6gyMGJ2h
3rPVgccFEx1B3BP2nHbtJkuxdVK8ixiZswY6LkvwMWSOM8B9FfAUEJIx/IQP1Jj7/f3sIYqZJnxh
O1AP7jX8BJXq2t1TIBj3cay6AOsJrU0s0yBXu12VEm5Ekffu6/5Glvz5dZ2X/sD9kj9O6vfXBQ0P
1wWp1kjkZPfPQ6BgOts7joW5pJ2srCB1UxAfdHnjqy5G88znmwCusAEqh0Ki8E2NoJhvVvv31/qx
2ueVXFvngqaJ5upQ9zO5YQkhwXzNmGsi5JSQUkIpscm/paE3Y7cPThlxfmIPKRmE0WCGRArzFChN
AJgAKAKWFyKqOYRYgLYUO9cY25Sdd+9FZsdM6g4dAiuQP2mOm4zNKdd1aExEZmuYwl/5kFCoEu0A
oYMjBiugn8geJ05fHF/oJNHUcYJOgb2eq3SnNfL0H/rZx3nk6NExFmCKfh/fjiOq490v5P0hwHPE
ucC3hHeG1/pWwONcRQaIqR3OQV459NF/2JzfvNzv9uNfK/01j5Kut/VBZ6Vvvoz2E8NnfwJ1UgCn
IEQ47bvPZJKn63KuARAxPxHwkQNgtySiRZrmragFaQgpl+0ob41z24swXAd7S1R0SrcLexZBm5q5
1tta/V3p6Lxk0MalLKuqJAb6WWaEJr29LqczSep61VlHDO/OjLLyBqbU2LfTVMZE8k1M/E4y/3p5
L2mYbNTHYiPaBYiLCVAAOQJaeShowxoCFOmRPPc4TNJNwoeFbshYBVAyYlhCtORNzFJEIPzrZkS9
82OXXM+XIj+U3Aw24cgWCy2Y3hLvV5GGMNqnqfnmim+/wEvbQHeqU1Ec+QLINE5gwYEVRbAvJFxe
m4SMHkbAOATBvHLrfp8Je/dd3+JNCfuNO/jxyHP9er0dRNQaoScojn9k9UIMsXs4H40DHJHEkAYv
8XdtC+3NofTaWi6kx1ozCy6MwkHlCl+DcKEOScER5UnC1BA7ZCxQCTSsoPY+wYGTITTfnVO/7V5D
NnXb1BSAHvDr//3ml6o6VtVVug1RPNm10FsEnQ64VwL9U/vYi84PQYkU1EBZyg/AdOEJFf3qmhrY
voZkhy4yvkkU7VLNcLcjGdYynF3p4eVP5AqEIGXJ+LVjWzE6fVXulx9I/u8/9MrjtH+zmPRflq+p
GabF5NWBW2S89APK42Nvns5gRIoga+4HQNNQT7YjYioHfygxET3H7jf3fbukRt8No0fnbvrjA8og
QeuIZDUTJWESBl4WCsOxK+BqaNm82fPmL5/e1ExBgFEVS4YU9O8rX58l41KfHwzsN19ilDPvQpcb
zQYK7kAKhk0uvIcaVKB7gS6dGRib6ySd4ojIRDntitAENmUNTJuuMnLtvGUQm0J5fWgev/mtTNjk
uW8JmRZcDxFyXfuyhVrFGWnGN69d+6UL8s/jvKwg51xb+ul+f9JzReMqg0OsrREe+qbCYZwzw4GI
XhiKR9NdJm85Iuf4PHVYLwL9SSEGfRpjyq37FPpzzpRQ/3f+Z/6SipmaZeky7Cvb0KyXdZFLmvE4
2spzSKNEOObe/H26x2JLIwnaHCEIzO9EXmGa4NRg3lnuSHyqIOWpMh8rRRYl1I4pr7pz23t/gIP9
1V0DudIndymYXtF0a6c6ypd+SWt3mY6PAge6l6jcgJRSTv6vQFn/PNHLkXuv1nJd3XkiztoLCFzv
gCuzwRxysQ+xTuAdoyTrdqbk1fBZMWBdDRkf9N8h2vRfaqh/7kP/dyVflcttXt/l53cRgVirAORu
eoL3SQP4rPkSqj6nFCvp4YC1TFtsMdhlQk0A2DPKQg0DTsIuNIC/Vk9QhB83pIkvoAKE8mwTp+a/
F8JvWDZTY4hqWbJtqor8slLVvDTnB52Vqmf+jFblJMtpmrGtJsLIXp3ux1S0dGtRGsIRCYS/hAPO
3/dg/JKJ/nMPLyees5OV275k8+MZR2aEB8gHai7grmykNyBknpHExXF5BCPAPS7O42hFEJigYcD0
poW0A5YJmHhDC4YtK1wSmSQg0jb3NovL4U1m91tTHywNPFHoryCb5JeC7bpZ1wdLZ+Q7oqOieW0y
YnzdQxVVHCGwgBQOss1d5kYIbL2JKuovB/M/134p2q75s5gbZ64tUMooyCpnf0aNGp6ipEfMRjEA
n7uG1SBui7v43yyVH4/+PVn5kRcUG/Uq2SosWV+OTuiJcjRCxOCw693i6OoyvRuDJ0rdRpUMbxk9
jzfPr/x2mtmyRQeVlao5/znNnFo+GNLTQnzGhxKI2RqQOIKPB3FnNhmRxo+EyJyQX5ipF/cQw3xo
geApohAwDybzaGPWcKfPoTkboWiKttSgKSyXEA72Brd4kyVk5SptGFdbEK+941gdwM5PocgDLkXr
rrPqGNl4CpbdgzK36t3jSBeTHLj+tO3ssCUohBF8g5YZekENQUkgJ4OpHQ6/0dZQZBo5llrXTDg+
o4HXzZMRrBM0LKoFBjpogMUo/77b5b+hgXlxtqqokIstQ3kNStr9qB40Azi2jHoLJO068Ce3KSbu
feHB5sOvwcasPSjb25Bezrm5OqwKz31GEPGncrgB6onMNT2rd2Wo+lsAsmVbId1iQ9EHfzmJDs/b
Y752VIDKMMmFsE6N3gzuLmmWO3AewdjgLoGgoLfjB/CQfHgHth6FAJ8M50A6UTX0cgG8PXhhW2pX
wRrFMSQ8UHLduEI5Brwemi3Yd7rMQiAUfcttmk0mA4Q7jBzINtEGVO+BmfnG0hLRjypNnH7zfTC5
QNeEuwq762P+8BTopNS21KWig7iLVpbsKVsvIVlFDlA0zJPk6tagHOn6fgSYI/haT9/4UN3ldgdV
IMjMuRBpSckGD070XcpiAqthJUVHcxOSWwtwvhyPr9914SU0TBqDTuZ0x9WeyZmBYy5c5DPyLb45
YTzQOqFbvI7WdNamBjfrRFMxXmKOYQd9wcdicRGSRmrWFQahUk5mdOgQKuikNZs8LOYAlKZE3LSJ
TkkAzQampxCGRgH4803jCVg3599LQWUriqPrmm1plvPKNl8fDLU43/d8bxXrFkBYTBfaYYYY+NMd
ZTpeX3pXKPVWpg+cFY2mi1DL4cvxvqPVFaz613JHKxvfKjddd4DlrZ7uEbhHssKJXJlFAoJCSmLz
t1ZEqPpjRtOCZgSZbacntaJllOa9TicKlWZv6TKOCNKD5p2DcQsRzoN/B6pH0gWfWSgndOnD9I+Z
g11JhSI9lLF1/ib3tR2Rmvznldg6wmqaBWT/G6/xI7CW1eZY3G6A4PGk+t4E+jFSDXooM5rjGJbA
8UktgVFE4IR+SJMTGoPrQ7RDy69sTczumbR3dBQ2qaLhLnwmhWnJsy+lEnLwpW8Gjwa2rJOmGXwi
VOmNyEuu/oTuAVFwdFmz1KHEojAso8MZ+0OUI4gJoByE3tJzHYkZIkhYmjsEiW0YzpTJocU20Hzg
jZIXLnCSwtDSk5awPIQZpZJt+FCdU6vtNAGbFllCBXvsoIPtePcYmekwYfMIaEnhhecpLp/+YHGc
MqAWOG3O+V0ru4Wi7QP794R4koQ+EuiuG7gTpCWeMDhQ2xUiE9ZyVrdmpTAp2MIMRSeX4U3V+OT4
bY6yOXxMY4kg+IR/l03g1zWMyXmAZyyrbrBr0ql+xgnbGSYmLSZGPIjnImLB5IK/DKo4is2TiVCW
p2bCaSfwYVMgtRUIV9kb5WHzAuXMQ0CS7UJRIRiEhJRzSpioPfzrmniiCtMdmYrZSD7xCBTESvr5
oMv3Ae3vmvZ3s0+fO1ISa46eRoFYt3t50NiA/sg9wCtYEWEO2KOIpnsNStX0ZoQ2Ch/KNx2+AY3S
CJ3iw4cSLtBYZ6cwJ2JfA2DO2nVrwdOAM4TYl09FAk9jtch6wtO3RaNZbBeORzRhfTYL3WA0y8FJ
8y+2uK+R+O8H3MUuRpN6n+CTkswj8g50zSXu5PDkI/BnRsJvBV+HqFssKoZ05yHWSixFXA28zB/R
ae3yOm6+1EaZlhApBfyP97xo70PEZCcWpg+oGSMkL7iTWg6zSgzQkCi9NEc35k08LpeBkwVx0x2A
UUraQgWMc0wwRHXEzXljJ0+Ctutdl3yY0+geEtjpRZrRzG4AOlkgOw/qmUfTr73LMZIxHsKSGCEi
nu/ot3s6nK6L15aC3CeA9NwVncZ15S3loqvsff3kU13itvEhQybcikbEA5IEnBNAZv6q4glad66r
sWFoOmpa1MHuC0NIPx8Cd2eksWYIpODOlaRL/ooyYOTs6rgYdHc+bolB8Pwy3QuCnvP2mNiGoyWh
GkBYQjxGDOYD0r7LHY3R0BZyFBoFgxTJft5LJVTArEegT44n/oAR7T9sV/EYZmNwZXtdEdS/f0dB
ijDYAeqCfAW98siTwvIxl+sOPCUKDYEB7yLnfUTmAgusOKa/hq4oymM3b5dOj62PWw/1bD6M8KHN
8KnsfnlDRMcgY7Y+rr1GsEe3h85UPEVz6FJF+rWBdCbWZS3H9m4cy8m8jc+S46a6EDz9QNzmoxiI
QRCeBg07NjmUhHPanWzpzqxcgvB8wI3mAsuTa6hrntlcWsQlV3u41bcd8hAbnAqzPK/5iScEzilC
Hgedb8FFhqTpNlRf5F6YFDLHpHu8NJkhXNL8AxoajRdmbecRd63NzgzwwGrb/XQzsCt3yqTuMeGB
OFNBBjOoCutJUCRnJKZhmNq7dD1F/1oY8kA3mrsmnEoEl/oBjVpOW7khWJg+kjGBOqkn6vLpXQQP
4PxxSfL44dOUaOg8rmW6a0dM+dXQgSMz5fzHQAwny79rLP2XGos6/1vhRrZl3XqpHay9uVdN6QwK
rDufMQsZaf66q0ZF8IjL9ErEIoRGz+ZtzJiPZJZXdQt22P0eM/zrQqWBHWBwmVjdIi1bRcqTJNB4
/r5HTWShr+fgj3u0X+ZDRbm511eVeywTM9p21i3hMee083AzLDyglB70RWbdUrywoUS7Kg55JT6z
clgkB1i4crPsPsb14rjSkr/v7Lv99J87M1XT1nUHdZ7vqvDHCf3YPo/rw5mO4LxEfdBoWs16uG5t
s3xm9sxgE5Yg8LeZkuwb4P3aly8nVrtWXGTHvhMe+/PkGV37586lu4qeMJFMEBVGUH49W+vVo200
NqnZzj/GV6853M5g3CVG5IxOHQfrdzk14zp+IKFbvCnnvpHufz3TS01wu9fV6XjcgAJNpViOedsj
RfSbRZpTtI7JESMXIKHNQ3fTvWBYLVhiW9/xqhAdukO66VCA7wZ265ToEyDyHSU7tx5Nq31LTwhS
vVMp+oUpaJAeQfUxVJuelfUyS8tP5s7QtrvjUGMcRKFAIYc3m9w4oHuMbsgawZozTlG+IuQXUOkj
kUBqYiZ/LB4ZHptrDMRHqB8XflV7JebkT7dTQFgD+VPSoXr4lQL524pqO5mijoCvJcWY5N3Ragbm
iRmrlrzZkr+0mUFPgwfSYedQkr0O4KAim881SLlh6aDnJeRzatFvvgkxVQOlaFSwofPvAtToH7pw
VlGoLPg/Z0+7eLeLZ4E8+AQ2ccfc4hMvNA1oA+d8uucIiR24nGg+IDKGxJYqfGbPmfRpLmq+FdLW
t8JDsVsd404MmMY8xtX4fvXrxVkS9sx/7x4FfsUvOxsIqoGklWrBZHv5eFcrl67F/CJA45vermXP
Ni3ysPSEor+S5lm53I2NjjN4jLeNebsY3yZWuh49KZ97HJ5nKhMk3b5y/FuMJh/21LJSAhcKEp/r
xY6/g/7arBppou93+JjPbqSFuP7go+TKI6Wt9u6I2fN2uycI9mj/kS7TGPS1DZIkdvToYUkwtbg8
yo6nYI9+qcg0/Xq078y37mbFL9a4DC/DfVuGRktZcg+fHeQgp9xEIC2L3rVzbFcrp0dekrexrU12
6PBvEzL4Ynwkaxaz3waczOjZPqOlitNBeG6SisZYzmD73th+6sjygZbTu5cvu/FssfAmUr9onVrn
fvFxGT0nj4Y9OwAFmew3AoKt9c2ZPcsHKjHcaRuJjsd0EexGRbMaAxtvYHhEAq1TosK8SYxEGqhr
zLPL5BkbS2QHWjv4n4fsuXxOmErrmZWeWtf02ZF7p7GVXjKrKfWNznxYjOSeTX0wuLfzzm3ptPEr
cj7VntbPB2VSDqRU7RpL0/LyNPS5YHfd1pvHYY5vY/McbeMiPGcXnGCO7UPjCCqfBn62/dzERaMa
6g1sNIZm6+vUNDpQVIyORJ7POD8osnX3uaD96R+I+AjxMy0/JnyoJhaO2Q1JNpZpoOMcgH8oTele
yFMSqiz0YvK+gaSLE867duPxJd7IvMdYJsZNAK8EBw70np/GFqFZ0RHaNco+2jDBKVLiK02lffgY
ivDe3szCItt1j/5hVEcm6ycruvv+XHLvi0crtKfn9n1ckDG4l+gwe8rupbvt8w8HsZtqZUtuObY1
99x3xlZTG2+aRvschvaQgek2xTJE6udt6EHr1XqY3xA4KVmRfUyMbIPyB3kc3tQ+nIdWb9fluSZ5
qtBGgEeUFhzDm0jvKAgAl+E1vaZ2B3WZ1qlRZE6rjh4NtWtGt6YNkonsPd72z80jS87PE61fTtb4
4fi7oVy7BuHEr7vreLNaN59LBMdLX89sHINwyALi19hFVB2l7O6vrgpPjbS2xxPNP6vpcVQ389jo
Ii0f6pPN0hzY/uqK1RANi/zq5guKdLwlmyfctc0eBnx2b99zumabscCxdelUEy0C7L9O9QQAG0K2
iZ1qvUeYZ6Rg+kAazRE+oQfzVXeO2KIOtzLJlfdgb41RLx5vx/N+jaTIsXmO7c/TUhryw8/Wc1Qt
VcSNyNG7GFHuG2ASDKRc+0q3SASa5uTTzgudrhzKfd4NxNee1T2OYW7pg31gZTUUrr4zLCMVo7PU
HOj9umNdXHNQd5RevlATyBCnVI/1qTqto/l009gNNe8QbjzVlcjptkOlYab8M5CTLaJEdcTyQSTi
vCjo8w8fyLWrU2K0QxrDqCRSO3wkecq3eEZ3j4fUmK0rvXvXApknuXOUcRETIj9bRwa0C17CJ69Y
Q2i2q6KX8nmZVjQSccjRhPL5DU/KT2u4beXdcrUPTAgM4a1xbppb/5JV0+uYD34cOz1nZkVW5rBu
mTHsVngEiVPdzKQWrLa97DKNYtgvN9XmfnbuFe1dfx4fqUJQoxc+lLzZik/LYxy6ED3UZD0rmxZh
xlvraCEcV9XY7p8X6vSyMlOrxx0+W6yEyaOzGe6Yx3DdWug+nibnxgVmGKUr32pYd3guDXJCR+0j
hLxOLM6BbffUPnTsvtCqsFta55He6ZPV41OI3FgZH5tGbz1gVjXTBw826FDpGb062RyFckvHAHhI
pXz0jNaF7coPsEyReuNgL4cYjdhhDmPpOr7m7nPBbZ2zWob2fUgcyMIc/YOKvB6MIMNI/sWUd8K4
rgp5fqd2NxydnMXJekBWH7I6fBd9ZjYKbmAgNs/eecw74ZpOVtLGq8GzlGMzBa8IyzFfEZblrTfn
Y06lzzvWTiBnFwo8k2wbPKfHho2W/2UyF8oSfKvzl4EEXbHgonastmv0xeGTRvvYaZXxrqP17rLA
46L3HNc4YSIq4VVDXj9iNeYU6Zq7W/0fws60OVFt3eOfyCpm5C0zOM+Jb6xoIo6IgAh++vtbOXXv
6bZzY53aZ/fudOsCFs96hv/Ay9nT3rV3btYIy1LC8czkIeP76uUo7Y7anxpGW0PtnYuv7YUxQVLa
RZJzpKyhwH8J2ZyPVq8k+df7ZbgPTv3cu/i7Wevz6ifDD8HwA38DUIGmTw+PFJ9rw+N6EexnTRdN
gL2bOOPV8LEuZirdh8qO2sPbjHUr0WWmIWPdVzqHUekp/g47U86Az1ZmTxyV24ZDxDqbnb6Og4my
vnQJmtb4MWvWIG8TJorYpMdWn6jDXZHsQ6eebencoa0O8PW6sEKosjifcOsKzPxGOQCx66TgA7Oe
sq6/WgHKNlHZkT2TDPs+kbr3YcYqZM/jcucV139bsEGPk6vPJ9UIBVvTNr5kzJYLILHS5hFU6AXh
Q9msMatIl7x3lu6oB1dnH0BF617dvbMbXyfpF5dWrIsuDDDq61EVvKNxg26b1D8JWaCFFV+R+kIK
1lM2yrBel+tyvuroW6VrLPKv3bgKDlGGxp0Z8GqGUiR1m0Uy3gXWhKKjV6QioJV89H5BhnBbUAjR
Tp60x1ixc7WsxRpIfYqnEUgWdZpM8q/7ouohr/M1W7TesXGR2dcTNLsjpaMOT91mVkVIJneOfqfE
2+yAhopECoGgeb2+xFYoc4Zr/fMCEuC7ER/7u5tzizna6KrE6lQaF6E+ROxBfldG19AaWp+Hnvm+
GxVraWROLff0de9I3XKrdUQeN0xjcyj1rwNrmvc04h+eLV9cABtqt7wtEjbwe3u26u8CpSfcySgB
1YXsnjvZkJPvqxA4MXZ07u9Dyg9yScMreHmXrYm8qShvVvisIV1EP2dxoIV4XpT0xKbXBdeMf1No
fuoE0fioYG1Sz4+T1rQdVP7eV0dS5zFM31a9x+CEDCMdxB5t/ofm3XcOFV6czgHsz+/RY5QDZMN0
evp76vydGD8XacxGFZiEiipTvpNY/1F4pscLgxPVqmbGqIzy6a2nIRU25TVFQpidJfl6UO+csm9O
5eFlze5jtz7ef1+E9j3U/GUVylNhXp7ah6ZesYry6h6Gq9H+4zJ6hBhH4/OdDS79W++GTgapXyB3
KvKva69NjlbQT6gXR+/ePw31DamtBxUOI2JjcvOFDkjSb9hHSigMcorQCqnefBXrR3S53Xt86yOL
+L4bHrqgzYZZLIX4FkSH5Zl3ZNezQhp800ck/lQy13qIk+1m+0EdtH3yT3gDk5xnd+7UG6oIPmJq
0MM/z9t9Kzz2MRLzmwXqEzHSaggy9dphEV3CVnj1irm1oQbgV9Zm97nvc20f5zG94Wa+e6doGZBW
Rvtg55zjnX8Y3AMq45A8hDTrgZtBOsg86e0QahtE/HPqUGzsaCMxHF5zsKqhNJO7JkH4gg3X3OiW
61aPI1IZ8n+rodm3xvlkFe87j1D0NJK4PYChR+UWtSPQLQXWA/IIR3MfpLtv4JdQEkdRzhvK3o37
WAVmLJKbVv8RkMxoEw7d+DLmIaEGcwmMQZ/WohxYo5anhkZkMvQ0B2WXlcePuO6sRqcpEohAagKi
Kk0/Obh1D5T3mH7v7ZoDuY6rSPOMCJ217tG/Ryqk1Spsx0dP7x0jORCZVt4pyYKykLbhgYJj5XGM
9hAZ8y8+p7lbDMQDOsWM3yD37yf4N3UynJQblGF4bKfRIVY6ouN099tcqDbQA2TQ/HOEUrl3iNES
i/sMmkUigJJ7NxGaM/TjLlEWlMEOQtnHzd0PWpHu7AdCZqrlPoZ052+mU7+bU9Lb9my/Pi7qwY3+
HFNDmXz7/pVN7r08uvYtvwmqr/wrm+nvu+A0VXHzY8Zr+RhT7IbY902Lj9t8NzQaoVmfYbLJdund
nEfvOrwrdjE9v6/eGsWu+pfh/lPr1sT3VV8eAtq8DIqBFl5fjNPUHwtrje4BkpwSYeKpsLZ0tXjs
a6mCbnaY6OParwf7xS7C5c633hghdVSEh0DfyjTt9hSbTA6FtYCQk8bOODTfDzEnHCKFv4eMnwBQ
335B/7uup6mucr9rsrGXK/j5CXCmLu1QP/HM8R5Q6bG37xlREjDA6Y83ewDQYji76hrdZnDrnngX
tYU1JDhH+tQaFouX8NyXq3vCClVS3axWV1anTlbQnPDqQuGWX+a0tVPW+VhDtgoNfvAlXDbaERKG
vdWEdmOAqjuz/ZRdd6KYbHy06V405n54proEURbRHAU9bqL+U8y/tY/WNVkJJJMW094BvHRBCvUa
JF6FNtH466uGM2t5jxjNP/SWQg81QGxFXaYliyb4/Un+gLn4ezVPACEtaV/rqwqCsAm+Bzq9bIhB
/Wigr6e7yXh8b8HTOc5I6cYJZBqHWewEhZQx5keIVuMwLPr5h0ew8y4Tsos9qDsrshghYMCKVfaL
FrIpVvP3ScVqZVXV24rQUf9m7P9xXt5W1V7N7mhAGSDbTDqFTBARReR22RgPuNF0XzsJfjNYP4Jg
i6w+tcieQWS+ciXZf8hejXepjhiUdEB9Oz+QqyYUCMjGZB7AU69/jxih17w8QPMO9iw+f646McM8
BjyW+4kj3ucOcBLef1ec/tgidwhCztYa7np09/fT84vNYv4LN/vrgr9R/n9c8P5iZTcrY7PIE4AS
Es4YOG2AjkBi+hJ2kDzdwk8Twu7LwXkESgLuYDSI1E50vECykAQP0XK+Vv5igYKdj9J6APuC8hAh
6EewQLzajLtBkK4DjgSco52ZwWAlzpxdEpHYb62D/am9hIBr/04C/r6qp7B2KI3jw0y5qrkWCO+Q
b88Q/DmvDP8uo7196X0D56mHiWnj4aaCxd5mkmrfJrGnKC6yObHUQTMrc3cQqMwhHOtX+msvF/kU
45rHKW/dShbJPP7uWINvYidqti0WfEK+dq3N2h+to0MnuoMixtemHmM3/w1Zz2wzZgR3ds6fyFxy
Fm6pcZytkEWzXoi7a/8eEeJeGqbF2EIHW/u0zGt7R6f5spMEwIbxvUCotDw0dqcs0S8rCIXTaRQF
0dUNVhPhB/KYx7MJctqMg4V20PzVjfsh/LIiFe8wGvlCGOpp8vDIC/1yUfXH7O3ooXLeA6QJi0Q8
1SiwoPEN0TnSfIrQoR4wO++gq3FCO/xun91T75U6wQ+ATVZj0my32kCPrW8Szx9v0PGyb+/bZfWY
QdOXgBApHoN2YEHr2+gYajHIgM50ehbdsNpeRZTuMzQsTBHeuqeHh8tXFs8oMGkJ4DYJdY1ah+T2
FUJa+fGV+O8yvwd8fyzzgJFhO1FZJiBhutCAStHDrzLgby5g867XT5wPufdYZpi3Orr7+ynAU/kh
sAKKlwWMXJisPR1KyjlNURVQQDQvOzi7v10+3uZzZKdcJJnh/Jycs60Ii23Uv8UM/oYUSOEDkRR+
6wJ2IOMw7R471/6SHyl4ZLWE9+4AnRDY2MNu4y/03tDyxBECnNG+vw8PNLVsE4UUOp74aAKZYngb
ICX7aJFUcrUHTGa8K0RP28CntLE/MJmcZfFlQICa1F8YTZo2Nh2H2ED1TdyVLVC73+/LD1wVnDP+
uC1Pp2Ohm4eszFUC1WMwF1CDGh97+skDYDG1rfcBRJJydbFZ6n8I9OzeDwXe8PdV/DDcZRUyk0lV
05nuGk+g1Ivc1Kd2WjxmJ4DmjBEgGDOGU+bCf+GhonC2VIHBJXE01L0FqASrJ8HONB2UssGj4dnz
kfeREqePI8y2YfkW4dV8cTT/uEgEg0xgTgI++1xEGqf0ap2PeQOvZd7EzPDagDY8GBVNA1pDw0+d
Zmk0Pq2DPAsKf6NCSrty6xLIHv4H3R3y6tkhPG9m4rhF/ezVs/x3RM6T/GOBT4dOY9Z35ZqywHkb
GFaao94gOFCDKMjCzdejIxwdxSGI+5Km2DPgBKj0/P4kf0BD/r2Gp2Bt1IddauZgbAX1yRXAR8Lj
cgp8LRoa3aExeX9/RxIaSB/OuvaLauLHE82U2EgS9BdZN58C8/Vq3FpyO8Hoc97p6WIYPBisp3vh
2WMPtc8xmseLSEB93799mOL7ACNndyRDFp1MUiyZhNfy73fkWxvhOaMzcaeBwAhc0PoGDfwR95pU
0VeK3Kpn2gj2ddjifKAHa1eUW1hObgzKPATy7AyBbrKcqz0efmmgLMVjenjYaXhH+6HDOHgVEn8Q
wsI0SCZHNy3EEtr/pOny4QK7c1UTkBVn+7a8Mbg5ekhCkpyvEJX8OkHcniDJTnP80ivcjKoLIFjH
ybCktzt3gCOfHztPeSF++c2i/eeG/bGup5B0vSfHFlTmeia0BsDEeaW/76tQ8DVUjytMCNF/75kL
PTx6mqNhWcB0zU3iM8KwsptNjWAXSGgnrgKDW30OdnAu6XEHuqcCgdFjRihImycOe8JbTM8elxwL
Uek6bnwaAzSkmo0etPBDu2ItwgTIL5374ELX5uKffaWTBU3nc5QGpwDD7P6Bqdy5Q+/H/33bfBOb
frsLT5yCop2ZWVqAeGYGa/euIgmDuTQRODMUKpjgNg7CuLTteTA2mKAl6Dik6y0ekuLSsrG/RGoM
zEBcEN2Imr1kAZNucPAGvwe2h8OF5/j7smXlp3z+z131FMpL+WSmxo1dlXULbMQN2kw4n3upmw/O
7O4rYg7M+AKN+rSJscIE8Sk0TGvI+UDjPKyg7duMJzfCE61Gc6VgnQpXf2HkWYfLiyfFyRiPi0kG
cq6ZPdY4P/vVmmePEgSScs551p5OrXHSYwgDuDb3dEBXjVvZB68k/4Fk4KJZH5yAOeEJ0eFucNMk
3xpCqCJvo0cMSpZyz/DF7dNCLBzRKTz7NzeLCxT45dl+svIUl3GBaNN6wrAQ5xI9uuO8LnOX85fa
oD9hR6ANGAbMAQSw/tPf/COGVNldvpkmaoG5S76pbC/2vBl1gHvSAUKfEljgeOe3daFeB841Elne
lBLp7NgBMkmzq2zj/7On2hlu4eH0HZBwAlNG6Bu9eP7qj8//j6U+NXwbrXVZ1derOADeOjwh7wZA
DO9DORwotDXttbElbZ/KgGh3O1hxD3tg+ZiX8LZG0RCtCmcxxkskngrGQwnmd7CU6M6SkRwQU4PQ
DX5C6HL0emUkoYha9BC7HZue4Y4R1k46dZdcYTpFdqMbvPflXiv+aDPFT0eogsRImi/KrdePJwBd
wxHDrEP4QfoLFxuel0ABPjxEPAl7xkqcUff1NtQ4ydx9CpNdvQTXMkLoBNv532/bt0z4P2/7f++a
/NSg1s7XyyMvEUXskBfjnAJedXpquckJIOwZgCszp/V4Oq0WY5DgawEluy7VFJw4qfxw2PccuVct
Lyi2ZfH2knEB6WiiHm3q3APSyPeSpx4jX915ceAaP7Ur/jSee8qqG/l4v56Uk3jaRwotEaq+k0fB
wgC9MgC5vBxMp3JnKrDI9IF6kd8aV/b4MQ5gt/uaZe+R7MPYHTRv9rDjMD45CB3Me3AWIDagNAeg
+2CQKzC4cl7sVtDpP1QFJnYJaMwzhaDI/LtVdd8l7SxPIW9Q8SJ5SK8/YC8CoIciGmBRTKYPUpi4
9bZ3mdv4Gm5Hb4wricEGmhMpdgpyeIyXJuhjGi/knzuvQ08WKDKu7/w9oam891NHWVsumBQuqBbQ
HP5d4hGcT3Db5aWo3FBlCn8UYwXvChIMEog7y1hH7bagTyvOmC6OvyPEX50vQYHhMMBHddP9Lkzg
MQqe+cmBquvMJdjWmHwCMRfaVSpyDQoBFqaRv0ONxgK1XHCxBxfFdEbe/E84t+IAhDIhKgiynRL4
hK8vXXc+liuzFycXNqtXQA8WmsQPH8lhn48MkAuN+VjfcG/ue4OeAZ5WoGGRiJmu8W8GnbIHmXJC
klh8dYtgTGrD5hXqfQuLPKgCxvtwAmDQtSsU/Q07FL7ftTM8c0C/bzM7QMnY3cCAdb3FQnYaFyIL
mvQJa60ClS9DWZi/QSuL2T8xXnEDpohg41g5GGzCCAKPOuA/8XQrrjYFk9CmCdq4GHRCXeW1oPEF
FLix5078oEEE7DZFz/pE3rPHi/Y9txeI4eLb8UHbDDQuAYInKJxWZh9MAXzIpFxIwv0r8fXL+Af8
8d4VbBgxWW5x7rI412GZMZDw7/DFtsZLGoYsscUXZoAtmoptDky0j1uuR1dqKyYKLA0h90/VRlQw
cc0XVfHPh/Uf2//psL6cjpejnEikWnavoVsi9qLIBoVKOAKWkBvYCozSubsfMTsZLZfUeRH7fiwZ
/nwHn04M9aw8jvkVx1FxZ+42JAfJQXwNIdyaciUC7z5Aj5iSmUTGnYWQYGcvlvDdZHwOv226rf9x
c9S0p8rpYt1x1TRr0onEhbcjtC5pAXjl6gMix/02bjxMN5T5I1qffHgJLeeA/stNsF9bHLkHBugC
kvkYF0iR2NZykeQjDhMY8vspOO/Vph8DA5do7j16scFbOc/RPpily6wH7gO0gYOOy2fbO739fqz8
2BpqW2abXpWpQI99urWHKmkgz1ONdRr4C+1eKuSzXPgKsiCkgUyLekuTcBBRnxGVvxJTCEELoP7N
78Kg78flKO6zYiacwvwmfF0x/oQiRVf9/9aoPh191ep60FZnscY9YESpq0/2NPpq+Axl+DX1l8yq
OFU68xHnLvQT8sc55JTeGvJGjLTbZPz16JvO4ewpUKD0YFHp/jteefTdJuGL4+57Lf/skz/W+rRP
cv2smMWJte4PoRCZWSJcHE0j4Df7WfAYb2rAxfiNfxdvH+LAHR1evS6GmO38toanCvt8NHJE4lmD
cFSiZU6pf6JnzuTn+3mu1wDIBmsEaJnyVAHn697R4rz7gNYjtN/2NpU4+7QA5tKtnDpeVJ5ghyor
P+7rKVAO2gPnyn4ntOVOSfbggHx41Sdoi8jyfBUWtEmo25amGtpTkXeqm1ampVTFuSuOLpHoAZrl
se/H0FwLT/jtPqJqIotoxJGBk+AA9EBk00GD94O428L6WNA2hMlK2/yjLyzgib/OCLbO27H/1kC9
Ln3XoZ/eJdGgvwhHAYNHDnZC93trey29jw+CK/nGi7TiB2Q6hqiyLtGF1BT6w09hdX9HDsK88IjE
EKfyb1vTxrDbRjWBGU44ZTiBdhK0FBIim04sKD8QlaY/hM0HBQOSY9wSEkrOSKWmONqfJZNo7/fQ
YIit+s8D+GONT6GhKuUyuaqHhiqbRpEcH00UFC7zh788e749vqqwg6PBerlsbZYFu0bM8Ih1eUiY
OHWGtRTUh7h7gMqDVZ/wczfeMA+LQ0SDR26de8DNR9ks8enlRkytX/S6ZPmnOuO/91iXnsKGud/X
miQdxWugw2SjhRu2fGM2b5BLNYVSIMqph7AAWyKsYGXNK/BRwudGZEXSMZTfcnqHb2SZ+OLxWohO
o+BXn6L5cTsHWEt5sawIlcW2cVpQA7FgwGNTzAfVBXDB2ZmY3973x1bq3m+e2pMGgWHwfW0cIrwa
Vzvyh9opIPLat2wkqXt+0cKL/OwxQFHYiTXONKmHCsVgMstj1eC32gRa6HXaYptMPk33DqrvSsmu
jVsqSnaF5ZZAs8AEMn2syVwY0/2+KUyRrv//m4INzM//qDOVpLncZYObOodtaNo7wTDuEW1XI3zn
rRyvSsHXn/qgmtxoLISxhpq9opjetpYLa8V1YzGPECCN7q88hM4aFFDMSO/jSTZD4mqypTub+KS/
9n7dKXlqwKHoJoXuVuRAQsJZG7/cKz8eg3/ulaeQuUsQHy1XXBa3LPdPZtjItCCg0SNmWolE8bFp
lQ4E0xWYpLZzwsQv25i1X/LU3h7Yg2OQyYWvm5M3PY+4eHJ6sQGwgw02Ktm0EG2pSWdLw+0KrjMq
QyBsFNJZYa9125CRhhtodfc7lQ8iuqBTPjwMA5vPYTfwEBSdMeRLJhPSWo/85jFa8LfeFkHW2UiT
odUDHEfI0wgTm5JO5oPU/9GQyRZ0Jo5d4MZIRsrbNhkSIh09UvdJigOwvQCth/IfeMLw8YUbXmPn
lP0JSvIqGFHGu7NwwjmWvUgrv6umf7YRTP22onKy/4dC/cc2Ol7L4laLNqwU7CnjLvME/br6e8QS
z3dMdoW9qURlxVi0OjtCCOHkRnBZEWbVna9vSW2lzZ0TxMDsDOKj9NqJy4S0PrvvvD8XAiWj3X7M
lnJHj895a9rsfMbVo6P/sqctfyuMP12PagFga6sM5SF+P1WJeHHs07rV3NCt4MjVUeS7AvUNdtAz
nHRq+sgpwdUDfd88Qtge6tU1Rj1OXoFx4OhaZl1qG29NT35TcwhDQIWjljBh2aGYWIJSfPgKSB7a
NW3MD5CapXbinTsAzKE5BgPfROl98xB21VSmQ9hjWgRf03KqhekJnQORr5Esz7M0WG2sLRDLAVHI
GuFgPb0OVxCryZ7nbQExFFDWh6OOaHQ6R7+F2K19WiY+6OSXdDjlhxiNrwRsGlNGwsn6/vkf+2CV
63cJV/rb7O7o32uHew0OnNsmSlzHBJYPKFQRCR48heBBIfkOkXqqUmCyXZSg9B8Dc6AylJOCkpix
sy8hv+eDMKOOxAILT55GB01p0rZO3Cs2sDcn1xzU/9duPaAF9aCsrBYrFyxzuqhDQZxgwrVRnHIo
iLcS0/k5hFpnfQ2mmrNCmI+yo5NJ9h14wfTh3+ZXCuZy+OjsfLWBeqCGu4OojnpTmlgr1Fev5Ene
Knc3ag66uDW2JGSaa2YvRnB3pJizAbYrztS399UwDRleHVLiZOG3nHKx21wSvxooN/c2NtHQ08JW
5h49dGuGzeCdlLtxizc6lqi4AuaJLDC7wyoUSkBX+tXpRxo2NKbSSD15qDXZl8KrsekDtAxW9lue
y4SW42hvEga6Vl/O7YpaGJW+Tf+K69kdZ7S4Ck4j9evQU4S39Z3+QKTAfXBMjED5aMDQDZoCANo2
aL4KhzDI4r4UtJei4fOpv8N4YQ39WvO0nXPaedh7nbdtenuB1C/Z642XU4rf+Wt3oYRay3a79m7O
pUO1EwB1z02HPLV2DZ2r3fsfuXf3yTwTauH2WPgP8Ge3rY40Xn3xEbbGFI0NfAUfpy3qwNMmsGUB
Mu9dQMWB/pki24INb+6VpquiTp85QgcBxvpADfQRlLiRNAZzbbqPyZWpHajvxm38D1H70sl3sN/Y
ANfgn09IuVM4z68OI/OH9F2TtW90j6JoxrNG3O1spftdbZRMXfTBPdY3BMDl/HNiLM6oRJsc9zmh
ERwMbizyzr5ytwKUwIMjW+YgxHwNMkfZNiFYY2rxAE/Ymhl4qi1B/gdWrBuYOFaeTgkbC0UhEnp3
CylHRYaiE9KeYm/RihJ+e9cxJuM8GEpBDi5u7vz3bOInHNgfl2o+p2iVci/VJm+XIgn+tDrk8LS+
GnShIN4L5GLNpqYFhHtd46fj89QM0g+V4MQZNTfRyk7cuTz8fU36DxkOkzhqfYQq8Gs0n1JzuWpJ
yq5WS+QhDVpxJqFnCZbVR2KDYYS/HjBIctrRtIdR83oVfRV0tiqQasLOtaT5g2we2zQZJK7TFQ2s
UnTTgz3b9dyh3d0jl/l9xT811DXFQn1dMRUV/MJTpVTsm51ZXM4l8I5T1A5QhGi76Wcdpa7oaa3o
pO27u7mYb+17WZgxQTkOFVfY4SZvBy91DE+wSpV4q61Fd/EVYu0HMxYdLAxSgwaANct4DvL41kiM
xlcwIwbG6CYjW6NshQ6C5u3YnnkHE7G0k0zvCowKYTe66t5o5jKmukcX+GYtu3g1g9b+zWL/WtHT
M1akSj2cLKuYtTroKYCsNjXyWCqCnJh8iVfRMZBQDNhS5WYNTTlQt3X/+HYjy5q9eHg/VFnIMCrf
ajEQf2Wx1D9OwHq1WxV161zAWThETEHml7OH/DnMtdmeBxXUlpuCU35gs9p2dgvoecJcQo+1UAJn
fI4EPlj2ugnQqhe5vvLDXdIlEEymJQGHAXL499KSu6pXqVXks1t84QgkXzH96/LRWUVtt/nUJplu
m0s1sPj+vJf4tw50s6luvKhDf4Jn/rWMpzuklqUCReCez6pr9FZNHxzxAXQYuIKd5NTXPH2Tfpq+
tdAcCxjdsKH+Cq/BZXbulbx9+EVVh2/j9XYAJl3dMcm7u4g1yHMJFklUjfLlfkK6ezhAf6mDxM/p
1xnM/GB2RL8/bLGtnrLEv65EhJ4/nvXxcFbOpVXnVKQGPW/TC8hbg9+/4ye8zl9f8hQNTL1VSceE
23V6a1OhKbxnsREUDR3LfafooYSZyhwRFTbVASb1ZVhSt59A53eLY/f4mcdZD4Zb/8B84vP2cF9R
Lb6j0W834SlVrqpDemxaZT7Lar99co3gGJ7IdIaHCHvXzOnV9E/PcXVBX9199O+bHZPt0mvOzm3v
3gd570Ur5huU89t6nmLB5X4tjNOO9Vjw5BJPA2XRV910YLw/+riMmcsbMwt4FA4tQ/RGWv7vz+un
NgXovDZBAMyQkCj8e1O0ZelQK3rOW7aF6Bumfqvfkpxcgsi3AO91cYtJ4hvIcBxevd+iqH2+cllF
M00gPDQOu7+/OW3jpZJJxpWiF+Fwld4GCYPNaxOaK2ARlBoJk5Lso+mq3tFPe9r41WEr/7gEAWMW
9pkqjmt/L6FJz4fy0NyvMyOgA9atKXj8tAPmvKvAkEUi5YX9x493GxW2//vCp6fdtKumVZh8YTOC
ex8LxW2zFNRniHlrMzDCpuWQ/mlofbqvdtqri31qqB2M1lHJV/J1ViLb8JhqF4fOeu9wgV1Tjw2Y
K1mfqN5i7GNF7T69HWgVZJ0vGmPGNxz27+cOTEDT2kIZVZd1/emm32tDz08AZmeyD0i8jRHy9PZ1
BDKLB0uU+rVfwJbgZ6HpI6wVGOz51YFhh+GU0WNa7RhGpjVtJhAbaPGs6Zm14fAyOEArYPd17OfT
Y5hFuL0wY/xSYrprUT5AsqtGWK67n+jTO7bkySWoCvcqhzJFsOZk70Uv6RmbPFwdXeMIWucYtjan
DWxItXMGeQnGiU7Y0lDt69ehCE4DWixNu1vSYupidiqHGH1jVQ8pKPWknoEGIoYy4r8fcECpxyT3
WHtK5sNCvowqmHJY1UYap2mnQkECxRwQ7avo/nBuiLrLTsGwMzz2GNwcJueldHFkzmSY3yv7VKMM
s+qpXf4g+zVJUOu9zNLpbqO55cdj3XwS2emwwyo2x7JlowUQJ7Pb3i631GxfAPVX7zW8hmOEV1As
1EhyWzEc3Vu56hupyH6Zdyyu9spvXUiAkeuaWYIvNcqnrQ22g/EJ7ddIda+GjZqpzo6Ba6w5uxzW
02GbDyy+anKc7fBLrHCfCZEhoOPWuzW4vafd01d+dOE4dsuoxpSG8gHi7m1obcsAlaAhdW2NiQlS
rjzb1Rya5gdNKEGHgPx7DvIo6axmlX8JmvfVQN8aUTFDFOJtH8nL1G8HRwHIMUfGdDW8wu3tEEi0
zyS382lFJacHd/Iqda33zz3um5HZ5aCKdwyUaX99ql3V5eu5F3WHNli5hp2lOkeGYf3jUnrPvPxD
Ri0Az1UnJ9X2mKnAHNMye3Hzs0UyOp8w8NlTWH4UvmJBsMLOB+fMxCOFS0NcoUYlz5777YN0mkoL
FXyPstH7p4ejvEFmg5F+C4x3FY0KTiKFHIvZM3qEcInQGaD2soKz7lXBHVnS2X6oIb20t9uqozYO
AE7cVB5LebsaHKGDEcKULjKFre0pVqDfgfrR0fiQnNZIG+zf8j6CSFnuXIDNoSuXOm3G84UjdQok
CmcHunN0oLtmtNo5Cee2d+8ovRw58JNT3eyEkPzGWSXFe7gBXM6H+m5iBb690ayQ7LwJ0Fczb4IR
ouIeIwpieXhYkkab7o02EAIhMWze+6JkRR8p84aeidgiKoSNLUqvuDU8fLEQCfslhvV49qUoAtrJ
G+cfxK+jT/Jiwj9OWCNybSGvf8u/gAVe1h/HQN8eN6t1iQUyOFIkqqRuERojan2yNnraffmj6qn0
IOz2gxl5x+yefcOHP5I1QbGGPdZF5aUo3OTsZ+MSM/KhyqyR+c+myvzWNu9xEAKrehyp/ekNmHQ5
qRR5Y1NHpm/Mwb1qQgv6C7oDB4drzo627CkhRW2RwmhzVoqdB604HzXRrcJNxy7Hx2j/XjMr3DTE
mtkRMZVkkC1bM9VLR/XwMIWG2eP1hfCdQ61efSFLMnps0rcs4nYq/etHBv9yiLyN/oZv+WlWzc4d
KeQ8YVLuKMgILBq0uYw1z6QYJE7VLzqVbzzcMjj0qy8zcYsw6yWw0PswyyX3Sk1+gASsIu6guUfS
V5Q7F+awfXAKM1ZJ567evctNKKJTvxWzcp6m0tl1lFLg0lDMeQG3JNf/J1H4xpVRY1Jltv9p+l+T
pLoYWEfNVl+Nx7lE03tX2efleXTsq9CO4kPvNFr1G6ZzwkLqmNvo7xzXdHqM5V0Co6lH/Lp8P73D
wAwkQHZBNSzCfZ/4Q09d6rT9Q6yNsul9XFtEVxpBKhu3U2/b4blNnX+mns42d44BusTvKQQGHXGC
ZUpM6WIY/65ndmvQ9OVBrrlZt66oELR53UH5QArAXosPi6EM3UNy+1Z4+TiGOcDPXjNYRWCnqqEB
IxW0YQu4YLnjpUdrzk/Ab5N6Gn6Fn8VC7w+VYdZptZzz+DEtwI/P7sGOSNSp9/6th1iJNjjGarfy
2Y3Qu+lAokrQ55CSkUnY7CaqW2wBEIHk8ejGn3v3fjJWu7uBLIQG55lfXULT23ctj/BdhUwCdD24
9OshLMyWf3ijTxyVlJ+aQ89XZfxwdo2P+jKgoQblkz8k9VUomPNL7zzWzZA9/EYaI29yin7Y553d
QO0lcR41I3PQ/qjDJOIOFgURT5Xs5CG0pupuyvYdZt19/5EyvqlD6R1KSJGinm5zvwrDITVNXQnV
k8/84V5qKit/T9uRw6JytKvDIH7VIvDHu1asyUEFjddA2+WQBMgXqvDrpQAGBe3xw87DVMCitzlK
CZfr5OaeCQmKbzRBS/EsAHVhq0KVZSw/3FSL1LGO4M0+HN5xs2aQQs/gAi07JerQjOs1nyaKUbhl
DXdjbdPeAVFwV+tdr+o1mpO3XV0KtWO3Db0367frzhl5y5V9I2bn85May8moPk9OZmdfRGcWdgzV
u7ujKsl9KTKGqa/QbYQD+KVzolzph1FVFk4+0e5O2ml/3uCbXlzwwJHhc0rcN003eatGBB5lwV6Q
ZykGOBPZOy9aobqRIwEfLZzr0Xksze09ait2eXXorhmL1lDQuhkaHkYP5BfQ92XsfUf8Cr16Poxn
uq7vzn39uIcthVDUurkXyd3LdlMEcukfkD/ZO7fPonv1pTUyhPN7l2YfQyaOqmvqUO5mQqLh+nn7
xK27sjFWR+9l74qZ/souwRnRAwlK57FVXKuxlcEOMwFwLdBXTPa6twsLII5Oowfyxy5GzWFTx0F7
Q2y9T87I+yxRg5Y60jQLzPcrAbpcHt8OSlDRqmQZe7cGYAWkaYBwl/7RXpjvF/esB/ndNu/Oqbff
7i8ulMIcm/CQ6+fKJcC0K7rzCND9XnR9p7jPKbCYPeHsjmWr/KxxXrQyxbqmNyLaCMc6CPNmlKM1
JMPiTf6HsDNbUhXb1vATEUEj3S09Kvb9jaGZKaDSCKLI05+POje1sypqRVVE7b0aE2Ey5xj/+JtA
PLVjtpPh0V8pgRHiEcggoYhedh1qTu2ZUecjz84hlGqhGnVDiotQDN+IuJMgpVnTh5VfOtfwiXbV
cMuwDl6ehHy7Dv7wLf6JJ/TWCCCo4kAdmJL8G0+QjEx8Vc8CGEtO0DpDhx8fD9ScsqOy9U00Dr8v
Y/iO0iHS9d67kwpI8iRGRmjXncQTYC4jusVNqfbi1WNs6zaS/+x09xqvYt+0ByjU93XYRpgCnXPk
6fIOo04cPfKx+QdwRFb7gfyvh0LQtAGC2Qdcin/5Kv8NHkm0Okm7o5qtE1DMHJZohmHfwL359bq+
QVsOIfZPmjNcB+gs24FfU188I1Gyg13jvsb3GbT/A2VnyX1/EMZdQc3L6at27n1Bfn2ghBm2ukCP
Vdh6emgORSebkbTs4XKPITcreKri3mW/Rtn6emJGEFCO4qhDCV6F8E8GFyYYnHBYbI8y+xjgYALN
b11EwvY2T3+wdbgwHmKX7kbc51uU9SkSBD1fYba+TziDEQHWq8LN6OgN8ELoAsVRgpuv8xSAZbC6
8d6BjPzm6UKpW6s4hIy+qPUhNNZOvYYGYieHJ6ON1i3QfN2sDDE/XzJEZuDGLLHE1TEY++AboE1K
7HMUH9/tYx+z5D4izN9DYZ76GDxhTGziBmMEyfCJaQQ3b6Z6lSPMbgmD4Gba0HjDbQyPXJy0xQkM
/o/qxmN1Xi4EX3hwScU6mRarI6NK0BonOQgzto9Z5t3w9MpW90U1Lyc937iMwJlHiX88qc7A61zE
fbYB4fHuKrMBXP3ifJwD8lK4rK+RxtznylDvGnXu+4/pl//CIwPjkFGyKAxqNeMvJOhv6yulKe4y
BX/F+kjzsNDW+dtWaJ6CAaxGnnHl3E68R8f5W3c4sIpLxX6W2HSux8rTK6fOnUfkZWjTG8pFmGVs
TexzM8ln3Cx/K/gxhRKOs8wYB96zCx/QZlCOh2OzmzJtEuiPkfLFXkvj1sFHs8TzU7D+e08w++b9
90tECjb/Gnqfi/MLZEBlJMXCiy+pPxwILOqO+ufzsT+6XQqWyHAIm3msAcPkTLlDbsgWpKlR7W6r
jJ5Tc3IUnSpIBzTZxtNJVeeouypmNT2nZFw1HnXJ4EozeVVDbUN5pWCTymoi9uc77dtEetiBpQXG
qPuh75FwKiYj9Ec4F5TyGB+zppoxbQJmSqVNA4EredmFYLKm4Sg/0locBDnrID5nkv0oHemnWr/P
UJzydcX1gBM4T+jFuoeTQQkpishUuBp0E2yzV5p/uFB/up/6P0FwjTQBbqWGp+NA1X6BZEL1fEkf
44r1GYiD00Egqo/26w3dqqCtxNSl96B4e+W07ntpLIGZlwOe6YzW5rprYl72zSnjEXsmYAcwxUqU
6vTpZmMjAOUB18SXS/DRfg68hzdY5LzOnKWDR5heIW5UVMHVGvPDSGFymd9AhjgcvRTDrgsT0kUF
9l6s2Bdcw03AruWD/IfqX0IV9y9LSsSbR2JPVk3uAb//t/cmfpex9jDEYr3xSi6eofgu3+0cCUoC
tGz+H90nZBZ+p7DO08bHNQG99XHWwoHRwmQaIrawrl+r+uczEaxkH0NdQOPqCUfM8F3degGY9B7b
BUF9dBOuBgoMFrl5OUbldZCwnLZ2aU2rj1e7mJ8+dMcYwOliASRVQCv8xixlVehAZSMzXBKPuMR+
wSdVExpWL4072kn0DV94et81cPf1MJ0uzRlBiaLuGXYpeXWgh/wDf/QdXJDW6gnpo6gkln3T+HPb
lXYVXVC/vVzm3qHmto070h0yB2AsXYMWfytoJjEuCGg2/e+eA7JTdrw2hNS6jLSnWhQRfIz4Gh7H
IQ3OOVYXPSueJIUt71Nmo0wD+eFdAtax4DNfV1BwZaLFXZoeqM4w1cHTGPryJcONgK09ydKK4m4U
pNib0cff9aEyAoTIKbmm2Fb3+jPsuoLlshnBesHkCvpbL7eJvIF7RjyjOHD3F4w0uxBxjeQR32eN
viGtL+bfHWERBU2QNRrZmeO+NsiOkYeQ5q06fC39a6cscaYdmtb9ewp5Ab/SdT8f3QG7HXuuRo/m
AmWEx58WCWDPvoNUXIaYCU174pzzWeQcSY3X2GYAD6KX+7SBZPVRF86OrzvPtnN91o8iGwbt3OVI
ZNA/x1sSY6zRrhz3lCTuDN8q4i8DR3lMp6AAo9eeUx/AGxntyK1B1J7Roi1gjlghG1B4JvP1zasZ
8ncbl79zNo9cvjJiYGSvvKnJ6Fm3pmcPW2ASxbE6K9370XlfIR8pGMfv9C/YtDXkbPeAbHYRlqWL
1UDhh56jj5W898mHhkLtmqP6F93IQQXpLFUKXH++IbfJi3p0rrNIfDvLTLmRv1Do3B1OlKvTcwfN
2PrBVo5MWWuakAkk2+de9lDw9zIMDbD8CuM1dnyhZPUEALQoiDA604cg8bFeFXhtc4GQBg2oD0BI
KAmm9N63G3JkdmNHvGJC1Ur9fX3A1aBpt+iJP9YAMzAnnl7oTsBRCIWofPKFTogQpKvF+oo3f+Xx
TKeEG7+eFjRVJNfM/+AkWZ/FzUpxobNjj516GRwXsVPa2ZJSOJjTvdxtkgPwcIMsgcBoDnFwxBLH
x58kWGEBnBBAmJsuvPMhUthXZWbDmFfaD0zYMSNjGe16zggWO5tdzz1t1j01tifI/mgzASqMt+LV
ilTZbtSh+PC47za5GGxNzm7uLDMPUvidNdWMLqPS2RigY9ZoQ9DBZT76yz3FkVarRT4Kw8afLn6O
Yy6pI6gVpRy9O4Iz2BLYQC1aK56HK+pBwU0NV8egbIHqCloaweHff6kQXjCVFd4dcQJVqrGJnQ2z
n3AaHdgPpHADY8E9RJgrIKHHL1dAxj7ijiwLJwhgdeBdgaURMN8YqBKFFzXFkC+WhFJjQXzeJdBk
kv2Z/ZWlGgIiW4QGShYSN5OS/uCN3sMoOiOKW4QS4jduM5O0npRLKH0YTsmXWBAtOSUFqBfXiAqB
xgXqDamPeMYAuHdzdHmu5X7KOxUv4Eer0z6hwqtWrYPulw1rCjLBbBUji2dpnZUXWj00edgxAstj
U+L6GcTF7uLmvf9SddpnYY6B9n7YHSbW+M60/+VsG/z/KYA4PPlPsxs8nMeOYSSmbnD6j3ZLP2L9
JN4PNxpHoGiakDpu9YJGAhrw9iWB9WVBkxpbSuUlm+QihsIJn6Wq97PhyV2XD5CBjq/jv2CPwKV0
n67bw6+GdVJJoHHEMT6reOERnM1AT3Qm6hB4DxohHB+PbrfCzWlyC58VBq5sDRHZALq1OIYLsneo
/c8hOogaBxRcZcqPc9dXACkPxzylfhUoQJWc/tygzMXpYz0rFNtF99Tzzvcg1ZJKukEdrp/2UpjR
Ygs2kxQwO949DzHhKFjOFSEIhsFRt+huyuhSHuxmJuPDYV1Nu928xMAkh/G+fCQncOsvQFVFGtZ6
QIFhEoZSbG7dLGtsYf3Y9SR+gJGbLbNWQNwJE3zM2Ugiqrgb2EWv4oCVi7vj2l6+R0tAXnufW/uO
mrf1qmugQ5hy33wvdah93/x4DQHt4SuxRTD7wnBqsjLoJ/HQlew7kix+RscobSWJUOpWMBBn5gnf
19oZNJjXwKzn8yf3CaVOY43HbFnuxFbWw0k829/CnkJzFLzagYB2rc6dX7zZCEecjj8ad7iPNCit
IcT3IR49d0gQ3QTS/5tcZJFXNCfeRfCUiPSImy2qNqYU8DfAJQBRCzRcvRysWdW4Dgtu5yr266Te
h6IQlacY5+TKIrv8xk94O30mIbElw8k4P43H6MraCrpFOwSHdrcDLts9VdbQZj+5rFtO4WW17jO8
e5sQpE/GCI0ieyGBCJ8dBP0LGwiZnn3AlD60YW7j60ASPcFtwnuIliv80ANglwmIC7sXdnNG5MY5
j+5ouZbzYqvm44b9eN6g/dEpThAL4llzoc475zZoOBa7W77ihPwtGjT8Q0jYO520UWVfUu87oLuY
x2jI5sHwKFrr3D2BpkNxI0M6sS56OL/vRs7l5ZMl52wEXlVLWP3J3eBfxFua+vfq8de08flK0jZW
AY+FAGGkzfvcp6nd/BmWvb17bcp72r+l3Hvqr3jKzQT7ijb/3Rcp/wYuiGA9smYqOjXsLzXA1ZBu
Xaw8inU35ej7WBwlvZBxld2sKwf509paiP5YxZsO+Yjd+muOrz+JWv6fi/W7Pfv7Zfziz38+14Jm
AuAJkiPcdnVEZWT40aFbne9leH7Oaut1tKZ6N4qv9pmT4yTaIKh0kh1ZudnkYI6myvY6bUepuzCv
tnoccRwjGVGQmz44lK8rJEdhyLJL0KAWriaCSlpf6vwjeOTnYSN4msTYtkL6sozUoh1PLFKjh0mf
U40yafiR8FVkSLnMLdOfFPt1eQBLWg2FoXph83TuAdIT1s/zh/VIYROn3uVCqXmcDBBH2OwjhOPg
iGaG80IhTYpRzPH03w+TIfW/tCSqjNidpkSTpN95Uu+qbWolj/N1cQFXJhpF883aZTomD/GB2DR4
Y6M/fUTCw3kyAMSjzbQIJx0nM3pic8rY7Eno1vz6dKjWFEa/siUXEwOq8aWKR81mQC2Fy+Pjq876
o7o5datypZMXZt3voGDaPMXEltnZh9ceqtZtKHdRLGHIPbwhe8Erm+btDK6BSFx+Xd4pQWvHkf44
VKr9MUcwl4XJQHFacmXIKmjH0mBqFmgbmFWbFBbdcynnZ92c18ky72qrks/JDdT958lJXzrF3TVJ
D0H6edazKE2GDf16fq5kmp37qlYdHOBeqq/TGtqFuh0Y45s5NjUqKDUsyrFieo1md6mndo6qQLi1
FQiyBMBMRNgGzHalGJ5uaSWmbL8LxCvXjYkRLrW8sTKPo4cQvN9Ek32lj4OWbFTOv8IpkAyTp2pC
DtAlW14zGbq5AAz/T31eNrKT1s51lPJq45W8EkglMhxA+Du6OIpmX7k5t4wBH7yL+zBjLRdBG0nu
bWXShxGjNMzmDHV3gwRCsiL74ldB541twE6gmkPq/nSPu3sk92NYS35ZFZYPd6umWZ2BZYljZZgT
lOh8fNOB6HwHAWRa5+ZbWHUxPhPD+0TErgFXaCzJq7O6pVoQ7zYptdQEYOt+srh9Py+A5BoD0H1z
rocYsaY9hMN4KjftT4jd8YJcNU5zg5rSNTGAeGMk7hYn2nYXfr1W7tP9Z5vty0nipycc5ZgHkD/l
PTVLg1/6kzqlaT/GKSKfoGSa0Iza2bu2m2nBiIDrebq3wbhZ8dOer8WtWyawFonsSdyyMO1CGcfm
ekBexhOIctGSaf5uidzNp9AXfrD4bs/m2fSySKeAu56Jxogy/4U19Oo6xbziUuWuAk6UwhSlzPv+
TPDfH+o09VSQfrLUwOTPt+hNbUMIx7CfE3ShQZURqQQDMXwiy0MKczfeQ+942EyhG/YJbSepnkTe
UMKJegvFFd+t3jKdliMBf+EP4tJ8xRHG11sMgM9vtmZYg3P3w8C32sjn9qAiYIg+tW0s8MlcMlAt
fwZjZWnYA4AmKGsgsdBQDBcUT0VYWR0Go+Tnxb6uB/FGW5tj3Nf1lyuMS+zkAYUl94FE6uZpPP79
8WiLkP9n70u+50oqZh5esXntmgEUmOI+rEA6AKeetvL0jy/HJNh2dUf/z7DnajUMxgi+uB+erXUD
qKWE88xVTSODhdqkWSqzbpduBzT1vaH6kREITXZsi4wwx9ru5acfuDACq23XTqsEYR2sCj71YyVP
561aWkOEiQUcex3jdk1MJ2T81MpXmIzyUtJln/ijhBp//PLqSNf+yt52BjNAWOTY4d+jBtl74t0j
mmGFT3z4qHkk/kgRKJJ3G4TtywUw6QeVkqVVf6AYDf4FNFP/vj3/AiE79VFLSdJhtLKGT3dvsNth
z2t36YLWtDFsiA3suLTR8aQb42bxwlJXOYiPID+6zzPFXDpwhA99qk2uy2ngyjNp/greQPHgRLEt
Q8BGef/FC6ee+kEbMPvyOPD/+5RR+rP491mtkuiC7yzOD8pf7PW/4V5tcrvGcvvO1mrsmEvTUsm5
eKwVfvJQh5x1hvfjmwdEF2v1IDtQ7zXys+6IaQ2sKD4LYmredrF96Iycrz//fW2Auf92ccjRVcME
y8Y4it//28XlQqXEH/GZrauV5h/XTMD/skWvuolmIzC5J32cToMy6uv51Z9xuf364lkYF4a86Q+s
nbMyzhaf3C8IhPySbt4LIoLm6HBwYE3Ew0/n6Kdyfdt+XpwSbg2ahUm/YMnIAW5OHUKdyN33vAqr
SCo96oBuL06EJSHx+YopCPbLqhMvsslz9ly+O0vYXnd3SBmoz0qnnoNAM+gAB+w9MFgTySwB64li
1QE4FTFafu8gyvjG1VG2LVETnZ/vtQvH9j3spuaXOIknkFmhbhNMI7t8/btdDElhAHz+uU6J8jB1
DxRbmGq0siyQPQMZObfx4z+OY+bijOywC2KEfwuaqB1XhlUYo2p/PNDT6kvZrQKMvRft+bNuV/oW
VlbHmHYER25uRq+/xmh/Wfbptr4w8IxOvTLdCxywgJuNY6qHAYCnNhy83GpLHwNVOojXGSbSi843
3eu03CqT6wZfOFoYGrhiphxnrJ+jZ6wYb0NRuyEmzNalDss5gXNtwPDAQUK13mBL2FJFr1HRA/Q4
bgOwa2MlkhKbDkVZJMtnwKR/TH5oxwx6KZPOwQIs3dvhvZACs2bKbhccjKsaWkM+qgeQoO+2KFGD
Q6gS18oZLEBbaTxQnal/VDLDDJmtC8hC0DEVjngMhEWHw8iKzi+d0/glYh8IWHAMTLuFMNf78BX8
uXdJgCTvMx18qxOwt3oAYNuD4CrzlOnnS7oOIRNQ5iyugt2Gj5rImJTb9Nw+Jrdo4OSbmsnzgRrJ
RDCwu28awZMODVNhzZa28onosU13aF7WPXPIhuDIAPjSrduVH6mXtBU4lGcoHY7TF4rf79hXIkwU
OdMb+H7Ba919fPg9E5Rw9F8ncXWdC6urQPdPDC7btHBJYhsqFiP5ZiZFg1vfeeljUmRuW+paTXIF
nHbH9TZjP/imKw+w0N8POodjpdswBk88Tu/PUgi75/RBaWNMcr97Te/z5JAMrCsfTrYPRjzDBoP1
2Ktx5RpwcuKvuVQF6BFW3djycuAMsKziskb5JiNQprh7kkw8pVXsq4V2FlawPnKc4+9rGtdAxaz+
gbzJKucpljJ3+7nbiZd4cscIfnLtmNShbuej70HpGEy4oPWWmySQ9snYXBp+OzbgLHnVi4I3+Vb5
GIxqDMuIIxKFqaAplKWv7PQmr9IuZ+pZH2UY9Hf2/ek+V8mqmWTDcvUE/CzE0GxHED0+VOEkRyPk
OjJq849ycL36g4H/igPQdujlfXbHCLhPCeE3pWeONsNOoYP/CGG6vaLgm8OpysMUzWQTVXB37qaV
f4ZxPIYoW+EWJsPttx4i268LdTH6zKjpoM9xZC/yL5UZVuoQ2RbyRLHsorCNmBcYGeyEbi3MilkX
Ma4zSkfYP4IXbZGtf+Uzpnqf21AFdHzYd9Vlzwzb2GFxcMJ+jqh5GAsglr3PpX35wwQnGQtLJhpx
5hDQeTtnWILBymIqcn61w+d7npHrUiCthOl1/NH3/30UyP9obXVFU0SduHbOKMPE4fV/jwJVyOH7
f6r3giaIGJBJ3Yw1nsvm5pap8zjdxwmiztaB4UqGGGLzzgczhHbbESY/qWSXBAP/8fPMwHH4xpCJ
nHR4DIpIdvHY9K4r2Kxn5u2bDDtNUq98nTwnKBIfSH6TLDC3Iupdw7/u2jIEXC2goQC3LF7YSbxW
SezEMPQ8kemYlawKjLxZ1nRNTHq/OKQe8xc4ZwfJbdEcjqld5Jnbmd5L87Oftwb90W8imb+7Bg7k
HTeYVI6qPjsAxtc9gMOj0kcQi0W+81nfkCDyowUvFw6q3bolw//XBloM8BUVgxE8F0dSQwYgnedJ
P2Ov+TTdqSaPPQOkyLCoKyiB3yEqxuBl2DLSGoCeFoXLa7sly/S+eE/TaR1QuZLCMCMJZNISGNoY
fduRMW/9WcPA4RcSgA0r+yZOZpqvjfluw/5tPU8PrsLTqQIp+1NvrrmUfPXs2jrXxdNOWleYqQ6r
TnNLICtEmCaAVN82gi+6tzzKiEfQ/BxaB0h7zWsBSsTBRT7qJyx/DJvXpfJo4UpP34NqvBiWVH4z
eol/kE/9/4r6e2XUrzhJlU10uxqs/b+8O/5WfCiP20Ay7tl7QdTYTPpqeK3uuywDu3Op6yqs8eZx
znSjp2W0zCTsZIl138IcK8yG7I76WrThPhCXK8KyuaM620iZlyu8iaOBKxqOlDoDZKg3c1QS/vHR
t30Hwi4BM/u9bpcPUG01HvOevpYlDHXEE/eNWI5xafA7SHnLB2qhsuVkdR50ncMrygr3Q8jupI7d
JIfrB6hLCvhUJHXcmNzw7LE/VRCvbt9sB+Lu0/j7hDdGzR3phAgsp9fK+J/lRtnATAWsq2cpaeTl
iZZ1LIvOc1IkLq1OZ4waIsOOlqGxgaNlxpvBAON7Htjw+4e3ljlHvTUrTLPFc3Pm6hzdgRAWazA+
nVfPFquhXVHd4PN7hf3F6KiZfgYhDNfwOowF3DI0ec02T3eDfzVOwARGokszXpf26lOpQp2GzLvV
v2sOox1dNaaH/73l/OuOwyhY13GV7m38fw3F88G1bNvk/l4k4IWmAzE5XeR7yP5sOfrhBRycRVUR
aJiAfxYJflpMGKwP6FLHmzivCrtSHbH9/mhDfdwfQ+ZMjv77EqXfeF+fpImoRdap23F20H9xo1qt
yu/SXWsWsRh2ia82k1peXsGHr5p3v23qh59dd3/4mb/5WH/9TE0UJR3hbm+5/b8bsXnXP8e3qjSL
LH1M74Pab9BjPxu3fX/fDLikSeU1IoO+96Y5wqWgn2FtqWAMymP0MojILML6PfhDMyb14/n/fVl1
GaMZo9fXDFRT+gU5vmVt8Kjj/LkoY0duzVCEgdBojJIFL24WwgM7p3wnU+o8bwhcsYXQTeTE77v7
SfzB9U8CnN+tIfdI7mnEJnJQE1+EX/dIunePhyldn4uYBsbK2/ir67Xp+mvc6UenkpvQ7IyZUqbB
w3zx66X7qB5UrMdAogL4wwP7TWzuL0brlaCQ0UT1H+5XZmUc4/rWPzAm4IMTobx2YcshrzmBQ+yt
//3jZLFXTP56FJzSIvSc3qoeTeX/LhCtymq5y57PRR4eQSa8xwY4smssuGeFGy/YJ8nf7G3VCBIh
z0YJ0sVg81ze92VPJ36VQ6UcQnoeMCmWmYIemQRecZSb4DRhP9YP0X3cGHwBC5+R1VGoNlvmco6Q
wihWJw88YiEjLroRAOJ9WnSEF9WTEsjl0mb04w4tOqV35zamnd0cYYsSZalD099nMFe4MZSB8/pH
fbgxFOcfkHTk5+iY3odB6WWqI+j0WYyvb2uASrhn7TYOpBHBfQUdqUtr1n2cCj72zfvR/7I0ehFJ
XeC81M6hvwg0+JRaU7InQlj5lrbXbbFhSqWSEaxeSlwQ/OpHxi12zmEP8sbqfL3G/abCaHI0KAKo
SMPBmUKeSQ4xvW2U4gk4bmP7NusrPXIcCk7ZBRlKj1nut1PMti9QCd/ucYFwmi84em+FAZni2Sqd
gt0SB2VVA6t+WjCsb4b1MCy9xQJAZZIK+4CWKKzmxwUbe3d1RJC6aktz/PpTefe70WeNKjAiVWVg
SBLO9P2m87ez1tDeZf1si+fCJBCCWVH5HkGAea4ec0YXeuF0ixLGNLGnDOofMAhw/lHRWjhCG1Eb
gTymVXRTfh4oQuizhBZBlANO9d9L+x8e1r+v8hfi8zFTaSC3j+cCtMCTvtrEAWeI8TeHL010cjKk
G2eMmkxIP4hSgMN32Gw1Bu0uPayp27dpes4MctOgeu1u044p+xWAoQEPbv9wrb0b+7+9h4ZJ6pgy
EDXR+HU43O5mq4lN9lwY1bj4HIxrICdTlMt3mnGY4XC4Jp/PsBSJ5b57HhblyjQPC3JUkuhQUXOm
rtmNZeazIkX/5D6FROL1BbVse3LfqdjiyXucujC65T6BWNQ7mP9eyrpn5MUtMwe/nPGBOPDYLQEM
r3f/bT/LEvnpBHQS0RRqgMGkHj4216hVJ0SRKFf/ts1KMDHWWDN9Xp3jj3kjBAn7C7ia1pumqrSQ
XqDHUXu1il0fPvTbqovEDMw1Dw08uGL709qyZr9Eh0dEIa+tpZVGFeoj2/NaJ4tosHVP0YNneOts
4n9g8bnEPugzbJHgJoQRmBLWDGfHy8MHLrKkrcuGrXzLJ3lYeUDdfM51JYyuuIaGDEJoxYAdMd3K
mBP/aAjhvJI5ZpQTrZcTYvIZFWfeS8oe4e2+oZYTR/NyovBzycuQIGg+YNBNtZ5vDa4KsERWLcDt
+5IKIxpB4+jQ/D3f0fM1FVOvOToD0Y4319Ub9wPmHOSj2NXbE9UJdeGnPg1oWmLEVus3YvFa9t7J
UMHQ0fYwwaN4BlDGYXpTeej/Hn2E07BG2wN19wwGpP30kgV2vN4l5374YP8KoCTCNykndQejwksI
590rXwxPSB1148p+KXbq3rfpSPHiSQtSMEoX115OVXmv7xyZw6TU+Lk8CDorlk8HRTIQSFDeFLRo
K/b6FPdx5jrbAZ5OTywT0pHMVn9zTe++NGbPEfKLsUJQIajN+4czgGZhfW8sFBzMYvJlNlcmD3Ri
Cf2oBcnIlGwJ9JfQm9p+I3QvLQ/lUkyjBM9Ooah2YJgRzFsydSQbblE5lRcvZObUuoMcJiccCkcm
uad5JXvK04bOCXYjrqca+idj/oQa2Iy4P29GVuDelnzWtuXaQO23iEm9/hD+XC/qyNhzXJRsrbPX
OZubo3wG6oC68nM5kqKME80iP/M1D5813V8dlaPrKT/RzE3EnRol2+c5XR/3N+ZeLLP1c9quPFqL
K6Oo/iwtcQo0ho0vLGrf9Lxkdg9b2Hv7wUgL8ogk+9BNQ+4LYbcd3lrSnIHGcSnu8kk5YSsYceWa
zp9nR1VW9zFyL7RDFzLvx49ztnwvPysyHbdU8vqKihtNer18zLIV2JJBMl4bvbecEfWZ8+d+uA5r
AktpDW7hZ3cffWZEr0JvOKtPi395TChceXbUQmVgHqoN8kGgIIZ+/eCKyhmRaaS2fQeCIrSEMUMU
b2IzmuF0QppdwJ60jC9xh8yjdsA+3vzy5YUxMEj5Bf8f0mDT3XvEKfWG4sWS4Ow+QzNob/5gy3zg
0IKQgnTgBZIfuvWVrvQ+vm3SS+/JlUTcCsJCJ8LmM5V3OD/+8CSVPd0HH8ErzryLMgn83fzWx9UX
t1/h0GSewUb6RfCgFD428gI6HsLfjTCuz++/hg76/h4+hiXRfK8v8dDO0mVDb9Oc2/487sOUfbyV
GYpgxbNGDubqZE4zsydnjblJdslN63ExDt0u509c509PuxiXz+UxkTfGD1IBXgKg2z1Tg7M06pN2
UVYN9ZG4z0ft3FwgyqrO2D0pnSW/rdvPI4rX2j4N9JXSP3JpBgEtUs43suwey9tUm3BNyboaY+I1
JUTPDF8RQX9LuHM+WJckeeo+WTfnZJ5HWgR4lc9p+5iaz5/ksjILYDhF21HYzZYXvzmjqmQW27HP
llZ2zrbvgEHaUmBA/WEFv0KvGt8bR9wWLpqDMsSnZ4efPa+8w+8cNwd5yC78do1NJKHPfhv25uji
MjaT16JNQmnQM8kAyZwXeY3muFzrDl5ZS5YZkeho6TB2c898u3Xt3aJpHICRH1KvXubQjPtO8sG8
pQtkdmQ7uq+MuchQYArRkJgEzkJtqFiXo5suYt2KD8YMLvYXdToDxjGsZbuPk0SPNLwtStTAAP7R
+7TDwI+2v7XkEyMslAOtdYYEStKrBmmYWYHhk0uOo9QH6y30a24e8moRyQrO60HhBdVCiZzPQIN3
jRQO1nULXoy0zMoyeJTyCdCyCgZLCPl25OnCELirKO0HG3Zrs3dmLgKzeR0dZ3XUgMt7hGHjsYWA
cOY2DtNvCHtBAVZi02ITP1metHHsgniq3nV5hw2xKVQnO/XZA/dROwQoAoTf1CtyZtlGNzMiJIGc
CPUBclNHyAzTEcM5UiRBZhEwrcEdJNIFhvH3toINv1q9PYApIFw9akeco6iC4SHWeAfTEuge83/u
eGYNVk95DSYxzIKCAPPXlnkO1tpeJNvmKI2nZ2iOm4v0GrNd9NGQLr5IlFIzdmgcK3TsNT9kDQB2
2jQbjIIYhkCeDXUwOIYoS+RNkw9skU0O56937Tw6Z+9jA/I6OgJneF3j454HDmcCshxU4XRCC9v4
D/+MeUkz6U8F+A8aHgZHpET8eUyPLK4J9MKYGHMwofULz6OldHOOhPo1Y9n6BDEJvDgkAcgFGpOW
t6WdWQUx9kOJr/kfDQoUlHZsxQhhEpYKMmWUOW+Yx1QPWgSzAfeikcwJ7xWFs+F7QNDzON+8Enqu
kXNdJQrJPenba3JGQ30dH7oJVm/cZIoG0iSYj3GS5zMsARgr81qe37tjwNwEYj/aD0qTgZ8WrjpG
mVjb+TkPdDJxXvibc3hmkbbqdDqh/t43yKdXvP/HSc9AH8mY615X6STlhlJGGBv854KOAmImROne
sNCKltvjdNYG2CiM8+/jHEiawRej56niYZgwjecmczJIkAvk2ASEx7JXnt8fH0h2YZLOqkw3z6u/
ISa76oFp6L74Si6jgzGwymn6k0P7sKYsp+HdeQap68AXpxvEyIv58ZWZ+Ow2Ojpf/SLJJzMM/iaD
Paen7GI2PxQ3vET0EzE1hgFB8+tqsBD4lq8vYap7jofkN14IQeMe2Zi7EUV7+UK33XNh8Q9II+Qv
UCvRtgaCe8c5APiYczd1b7wWTijPJc+E+RW7iuM1LjAICtUkZPychNERW7dLPsYT9Uwburz1reKZ
ve3cjZgWVWcUuo/FtFreJmmQzsUCY/qX9Trrk5qMJebx+LnxwMHMbB2NALCbd53MXu5XDbG8R11V
yV+6XNrVsu+n58Ke7P09L9flyGbslIGgkn5JvAujTUwMGE5x1hH6cJyuOz8emqNiQZkBPUaDXPR1
G8crKqi1ti2c/+PozJaUxZYo/EREKDJ5yyw4gGOVN0bpX8WogAiIT9/f7psTJ7qrq5Qhd+bKNRBu
/YlhtWz5xYObOVBnF0Wy4ZN3wG9dwA1CnoKhvMeOprePFWRqzfsrFzVJwXROThViusIDd2ZJX5k4
H8qLYojRpwbJOfmd4g/gUR56+/LDqanry9xKuUlY2PeY046IDPLofXfdy8N7McsuJbqyP4gGNi/Z
wzoinBCmHfXFLNbUWhyk7Mu2Czii0brRKwF0O++l6kN5t2oaqSsjyMur1+yqFmyTkc+RMh9k9gQq
v21C5kA35Q9Eq9SLzH9tKKwX70m3KM4lnd/xD7E/Enm7ghcj81jhDrJ4TE3bxVtaLKKmX5DFmY4K
E8Sf6ppGNJ9n8mYDaV/Xm/1zAXMltYcfnWSIuWiGZ6yjLL5VTzoBCTGST5Kl8AW5k3w+CaAviLQa
hTZyNVkPf/SPI7x6vjptk3oENJr9PUCWDLPu7F0d/+QalhlOTdGCn5k6APwTF/oQXmikgle20ywj
IyIZdZ301uNPe/qdq4hlrC/bDrzJF5vDxbtwpO+Z1X1hx2z1QqrnjSeBB09sKvvjcHcdfuV9B2hQ
/8KxvxzaExNwJDqX9XTHFADQHOfOiNRyxfDocpomlqWVLrZxqPocw7zhQuMSWpZ4PM6P8/ybHZ35
jOlT+ZwpBR7bYv84HPOFxLDB1IAxv5MuE1vxRFg17+zTRRMi7vOG6RPaOygK/ymfOBL7K8gqKc+O
vszYxfsvW9pIX/yOj/vaM/QU/uo99y6N9fyW/Odm+IGt8dyXdjsHVS+gNm1HgCR41WEXU1RTD0r7
gDJ61du9voQDBBneqtDs45WyAhvG/OXryLYEhbn1T90wGl9F7NbM0uqIeSL9ByIl7ACwYnHaH133
dbyWicDYSO4HtZc7ZKBhmHqhm9/TDpEToyIzChpPXd7X7ZmSVf3STRw5SljVXKZOaq7nhyR6BpMT
CFFBdukHvSNq/94tVfuQEZnyv+sG9CrVgtXQOP9eLneKt9B+kP2sHDaq/YTnFzjslnP2nk4dl+du
A2pqEKSqZGwuOAvwhoGrwsVmtX64JYZTAZCZyOJrw0UYbXnqGkALhCZf4PnQmpbK7MpuwbZKjWVQ
vWqwIeHfL2UA+g/brAVI/eJpI2m1ko28HsIabjocvz2SsA0Y/kKyKTRwtWXMUkpP6y101gsHZ8RP
fE+82rA06EJMzrMb/RehV+2xO6/O3bkETXFzwp9kgq1zlOSI+SLpoFBFySc49EH+IwWXE7+2X82D
53HgMN6oWKFy7jlpONgaPv+3ZI/TSVBzHB7wnlB8ZpTDyOIdzJZs42PQLA+c7Ks0wy3VJrSdtg6c
8uPPHQxNH9vhlAaOPfee195quK4mVDfHALsi7J5nZnpAkAVHvhZpzrNTj0D+kFk6BfPfGOkx23Oz
t7QFOVWyeWcFwsEdW5fb5DSNQOb6X1IxmJFWkKEwijAVMe5MLQXNPoBo5bXge/gu1B7BGRhovCxT
OJl0G+t5nB+yi5kjwGdaomSUsHa00Fmjdj9Yo8sWEQDfZAwnRYnjzHzu1a/Mz2lNAUtmFElSWpbl
sqGVGuP5ZiO6IxrTlrL3Il9MOBDt+msLyqOuszjd0JZd7IcvzfzX9YXYHnjALm7NLtlp2wfvC4aW
tXewiLyHZoMBi5NuLobTQ4d/Hd+INOf0apYnf3GQE2u4q3ayaeKsHtV8wo2yKAkrW0B5J7fe5G41
dF7OfPvwyzVOqFGLS6BVrvUjK/GnNYdoCIt8vkfnRuv78/f/BfPKq6E70zVNRx02S+zHOTfpkX/7
44vPKi3xjWExKpvQiqFnQj22VFbKp4nZEnKCkxhG4BaFofjrQrxrYJty8NNbBz8vaPeAWIY/sfnA
8FTMZll43W9FhAqHsz/d5qP5IvgyhhMwR0qM+AB3I9Ef4+u7k8LBfwTDyfSVr/xK6gquU2bwYgR1
HGQnBsUZP/x1s0MkCSOQSseUeA9T58f6gLO5qjMidp1sOobSg4WZ48Qwc7+RnYBoJKQIfeyU69cq
rV2ldj5wv+HEEoNMGw5sRnMjAtM+x1LsfqkND7JsxxPB44b5Ppj+6N7aX3jYF7dcC8d2ASHfYAZi
1h3x/riPNb3RIdmpCwnTA2z2qAtWvq6Z7bu9FqZnbHUH9OmSfRiR3vObYANhmM8JA4r6sC4njxOo
3WVi0VdxGosQiQvlaCPbhNJ1xmrOujgCjPqfh72a2z/WZTddX/CYQjWB1tGxaIl+ytJmdOfZ6LmH
zA3PuNjNHP2IkqAjnQh73w1OPhiHSDCHHyaElWhyLb7SGFxttpfjkF2fMPHqyNO7nyWTxwFmKg8p
De9KCY6AA7CwF6PD8Ih600p/oSzhcP2MOO0RFlfitelvGxcg7/p/dyOcf+FT/I3e5C8DH/52N5+X
uToXzjtU/gmTZoDUiQd7BMMjw6H0TDdzO4SU0Prq13Bsz6wwkAm5SA8ltsLjRqxPLjjXpe4KiPJy
vhxgbuZ8pjd6q/vadXmgtN8sniMaMmWPINxFEROSxIGFvpL61eKWBXg0vUJqNRhY7QUSEeSqrckm
M6NDLUOO2ZFj3mE7op+ScCjQINL+Wx+WDTuwr9NnRoV/H8X5Xv2VJACGEEDgiGJX6d7Xk1Vb4ZdC
kYBWquJcDQkyII89ag74zgUqL7EAHnE7ePKCfsNKJyPpucniy4J/LzwbwbW2GRwxZjORmcRClfHh
yn+ghqwAGF5WL/yj6lV6mN5mZgFWw4xI4+8d2x/KFp2vACHLA0S6DTfTvzLnQQl+mwO8cjNzLjwC
wgkbQmyDSvzOigntl5j8uPzYybygtltEsOLew/B2hjv19gRA7Or/0gWAs67ArmsCqi+fcMVdmEVc
idIUAEa/F+NxwKii3wwLCtxyZwiS7EAQBlgKD8zMfdjKER+KY4FoqePifriQFP2EUvKydZfzd7Iq
OdFd+pYjDBz0BxOkLm8sBKjEGAjIHi5APBMXoicWmRAJLsTMBqItPRd5NAqR4IWqCHcLt5cLK4fc
lNGxLmdwsFRS0bA4WJBRIKKeIHOh3l4wkdqHwTa4ePgfObL4NNHnH9mPriys1tMd5D4PBI3choW0
aqLuNF7Vby4BjXn82Is8JwVzhMGvHJzSkGNWYbploAUxQDj/wDIKl8VfY81X5eTc4ZCGJ8k2DeCR
TaPOmWwhCGRTC9KAQ4msXM7U1Yub0IGTlIiH+ZA7cFkDMJe+7C8Lc5v7VO5w/3FBonB5SLbdIDhK
kzOk6uQGcGDV29r6ZlJZ8NgfH9YBcHFuobpixQHawCSbMbNl5zKc40sbPI7Ptwnnvb1O/Mt6+q9c
YdTi3Bj5IWNY71W+loS/6gJSf7uv2gX/BldVp9V9jNa+Ad45EPmj2AkyyshXKM4bXIih4K9Fodvd
QyoIF0zUKHjk2AH/0a1kv5NvPS63H8BUbNI45B/I3gv7RWFZn3DIzxw+cI1HL8Mr9YVFzNdnkbvA
q+ZtCpBED3CiPw77VfmLaJ5u641te+uN9EC9O6zZOWyJM9/Kv58Tls5gsRToFIanD/yT7pgJaRl5
G5pjalWNeUvt6bp1e0dHK55bE44aR95NfdnhYW+CF8Qb24iQ34wEg34orKb8Rc6JtmVBt+SpjBAJ
uIowEaqXGhjbzKbf0f3ibctOEhdeBvzUIkGd7KgFOI2wrl+yjT8ND1P65gJJ8esAyY0jBISDgxew
gx/DrRqTv7Xx12zzzYt+o1h1PEkUNZ/LvE+Ij/sa2FjOsSUY3YuYN9grMAhaaF08wMo4D+bfA6eo
zBEEYOXg+JfudGAlmjl4n2HOeEPt5anweHkc5dRda2AUXyGBIOywk7k7LRsGR1uOtxHTkClgAo3K
6A57iYZEigk39+5h4tIZ7p5H+kXKJT0LOiO4gBxe7sNXsWQHN29ChkWJyYljRLQng/0JuKA94W30
5vlBFaT3Duqpo/4Sbprak1VDrMaWp0WBIQreDEy9mri5yWJ2gotR79PhObQut+S7+lYD/jgOid1e
jIfm7X296YLTA9Fre18YvKTYZ2Bmf+gFa8gwpYAKwAejAy/u1rBg0UwgAQQJ/gHT9y3bcSGPCuM2
r1BdYVgPH8cjQgB5wcS6KkFNJ68wiOEZx7WDGCkm8tyv2Fk7leHpB92zIuylZuv5NsrIVgqKHV78
lAXFzmTSUqyCwh7BxfySuM0XO7Pm8du7bF6gys1uuN6j6RYgHkSD3sGeLhlGliTYmakeslE1yTdQ
7HytwmiFiZOJ4NSbKHeRfLFp3KRlAN4jCMC6A12PNQWmhT6QNYX5ZFybRWVnO2XJZv1lqQF2QfMQ
SrK2vETPkOMaVxEz3/Ko9etb/cN+g/EJrO4LhDF8WZIkhCXKtYT5J+0Y/3Mng860QhMjNh8oOS34
UDzXPfMi9lNjyGavcD5U1wcPBpI8L6Puz/i/tKy8/CxGDlf1iziH7KRGGQaCtfeEsUg/RIN6eAVM
UzTnDxKc7/briEiGi+yMYb+WFtAsgDM9nePrc3ru0X3QJJA+tE5czCFx025KWyKSMRYZmWKbzlSR
CxsUE8IdMzTrul4BgbEZO+TJdS6Hn/ODWQ64KNmJHoXC8UuX0p6SV8jm43uIy199P+n/jvUy2R6l
qMat0JoLklfu8FSloXbl9II195NRyWhiNE+1u6t2mAlB6MviLqg7iXu6KD3ZZ9vDrKCbMNwZddIl
slDjil0157mNtKr5hkrBr8uXzQ9z2OF/cIMhpVyMnJSsdogJRWQ/c5Hu4vv6A04Flmr4Y7swuEdf
PMwIrRFWXfUbYLw3ETkZtBL+G6aevsv+OtZW+9J7exR4FqV8Y/r4KEURjyBQ7t3XLw4ZS5a6NlgF
ncduOOl7yMhlPKJilaIyFoUQZhprbjGQk5BYPB2gVJPHndU0b2kMdyOxlLkr31fccwZiVqT18qXa
tWJOtvJRlHQah/CYRkxMmxkYtF3ua7Cdi8mOXTKHddsj8/lORut96vFoZZC5uCmY28ccRY3naL0z
47lGUMW0GGy74furfoILzcWtxMSHL2SHCa1C6sEWfQDWjQr9Ycbm5IRNDvxXAycC5B+HfJdaz38c
u7rqzJ92c7w/b33rXGmTodPAjSa9ALCWp23wSB/BdYKNWqB+NR/GX9g+yTpfCkcZNjfn+y/GXCzP
BNb6ou/Q7PyXh1Basphg9hSj9YJ3qwAPe1ssIx2Qjxz6qwdRFNH6NyTJ2WkDAf4gcyighUBdG5cu
iguaumcdYDU84Gw/XxbQ72i3TizK7kyzfB8H2ypOIUCiNbfAry+2p2zuqw3N2NIQ7uEqkdKZL7w6
OlyaAJhg6Po42/wr+ZkC5qNbR/2Gi8nCxGpilf4CkhLQ2FcNlDCQSlDbKW2Z/Jd+QQdByHglw5l5
USCBLNhPUH42szVHK++8J8rYfN0c3sQm8xzY1RESMpRK/pRZekclQEBiq6ibUYXbuJt74OYYJNIB
uXSfbSAHfBIMjE+VdetuKXfuV3zwuY8gwVPiyV/llzSszbGJP8JsMedtZ4fQU1GydRmJBRpmlraC
iTyopA27l5XG+PPA+wVZh5PvuHHbkWvHpt2fYwrJDmkMHqjyAUEthHaEbKwTJ2MK0T4WGwf5T0EI
xQYJLwz52gVK0FnNCeoqN1Bb0LhMXX05XI/dsaej40ILmN3VZSTK09OVbZ8FOOSVvzV+dUJYk/9r
0A1aBdi4YIPNwiSxPIa0tfAMGZz6a4Lwn7spnC8k1igx3XN3fM5dyGE0VvGcQYxOT1hSAJneVPMK
MRZzD8iKUacDopJ+TYx0x1h6zKNrtfqfUabvIYXM3jSGeDmECkc+7dYXZ9+4BvRXZQLr+DmoYIu+
4e0fUEVIu+fi+tw0mDQmhT2BTyV2mvvuKrlIio6TwyVitEJ5EnPjMp4jNqoufsfhbEViYrXoj0rO
l0DPQXlXrAc4aB/o3tMRTktrPIhiNmCseOhT8FPYPEMYaj7vNxIzfYPx1ce9qG6NvC4lNBgXUFO/
zm8yxZA38YFD/nTBJn/7iJGlrnnJNOhv4G3dosM1hOPO/vfkcw7OFCMvZ6AvjVIvNRzmsrebuNTy
LuiOxRlQ30PABFLZ39i1YoKGRehreZ1icnoPi48NCM4EpOFF7UjYLz8Sb/M+0Vdq5lGo/AT/LN1n
uFiCrILxcG+IBTL/KJkDHRoxa5QSniCkctdhxfBI+EH6D4ekY88e++sTjX8cnt8VyxxyouhpPnYZ
sukUPHx3cgYbr/7IV+KQwBLw69+DNU0kVms5rHqz/EdpWr12wgWQ05yN7ODpN8ifwXQ/+5otysUl
wHgPijLn2+SvNREHqSGKAv5kNO5H/5gJo1SzM+z5RgVrW6XnOmAEGOhyDgy4kPNnPqzfyn2tL6ee
Gyf2YaTuPEWjP4ag04gePYgSKxkgh4M4RGxD12dOQajd4/s71RdyRSIDOTHf9dc/5R4OMf4w2nYe
qf9eM+62q7Uha2OCgLCItY2DxiAZ40u7H2J4BeCqTyv70Zw0FnuLB8UMKIUdtBYfE/t5+7hovlyV
hYCEeeWYufjhcAjlYE6Dk5G4tOMDfaKuttqRB2Xu6ze2FzPo7tZ9rRzbuPBR4cLuOeMHaMF+xFRt
rSEYcWBbnqfQLUJWGsgCjuK8LQA/zu1v+l0gSKlsUqPu6MUr96MFGqB35WNsipcY9JiGtxa8qbI7
vMTwl8MbnYtyfkGFF+aZbDvZ1QQP2ZHpiJ8eygYoUf1qAvPys5WnodR4cwAnmhLMLZgvGbqaA7R0
SNgkSRX7PHfvTGVBB+vcmwFUZsH4q42s0KFM7bTBHw60W/NTe4AJrwfXuhDiQo1RI7GEMn2SINs6
TdAcKWaWBW999brElyewuvfswvG9mowQ6d37Z58p4ccI3i1OTE3paOA4+qrHp6V8Ql70u8yXzDdL
tvvxAeuKU+a1afPfaW1PDhLUy7mj5+5Iy8wr+l4oCQSANzq20jm3ZwMmPXBv9+QT+DKrbKBuDOIv
bkebQ8fPjohzVZyIovTwIr/oPDNwW3zHZEgjBmCiN2UbHM0BUl468Mo0ZPfLFNIIKYv8w04foQMB
aRhGHiKQcL4fju1X9k1TUFNnjvrz34P1t0Hf/drwgcGhYx3hSe8iGA2ZIlmNFwEqlgVim1D9mi0n
q+Qs/WLH6E33l7s9dx+7jItyoh+FMnK9c/Zj2xR8QCOW7NpQ1bTnOqKuBcMR8xmAGfEHWdVX5GsP
368rTEtMtDCIz5jPCjZ0A4I7AtCoB9chsWbVIoXmAxsOIgi2tJlbxfAzgZjgdHQx9TnHRJa/LPHh
qCKsMZ/RcAZp6bjKpWy1v533YXnNo31fX3EwWnf08jtqVlsJjuEl6FaXJSeC8I1/7StWKshzL/zz
bDslnpmxwi7iFjbXeaD1tMtv1YdA9kY8yM3O3cTLdw+3CF9Rd1ZxYv342Yq2pYX1AQePfkDbwJJb
GUf1gV9Xakd0JxDDUVgH/Mk7ZByoRYRiMUeAAwL6nCG2zZY68eEEHJAlda0YmMU99gqHO6JfB24W
rxhZApAiqYQjdsGQNz7lJoMpwEJclawiLj92JG0p6XZ24BhaPOFwXb51ah8fiyaBjgcayqpaobBU
xCODkzH2EhO7fFkvHEVCSLm8ulqk7OujvAc+AuceN5jDoOQ09pOXHT2QpS74L7kjgbFEUA4tZc1C
2sChcbOZ+qK5wWrgMD9pM3efInCExA2fT6r9NztFsmT+MctxfYc3E6MBfNDh5E+WBt2kyfur0Qry
KINJbmoW3iCWWoBc1pajLFZ9noYO9RYODkDMW5XkOx51COe8DNqSpDtX/imja39KYNAQ1n7mOfaa
GE1vC/gk2x3Ez+ovE54Do88jVgiT7OYsH2RnnwTgpevaefv50+tkN6ssXvlrcW46TDMQ2dlFWMS1
267epxEATsJ1QxQ5Yhrs1y6/8exQY1btmc7qNzsgnz3Rp/I0F/RaFK7P9bEjeza3ucbdGUpsxDUl
CS3gqb9jguFXNwTxIUi6S1rEfjn5Wg4lrk3WmNizlbIvWIB5Q2Mni/yIe8eN2O4NxRLoU7+WGLUD
0vDc7d8mNnIqKUfhkyXB2yvlr0dt6TRgX11qKzrLcT7SP/aFbVTZSL/QIp7yg7JV9w2zhGec+jO6
ipI1+deLQAwTnt4sJjF+sNWR2ncepmb3wNgCPkTt9K8IV7nU7t9LfX1PAmCYp9gX3QbEQh6sFDnx
36baDVYBiQc1fyH2kaJGaJjEM3OlPrWLh7MRLunSSUHTmEcA9g6vPrTPi7J72IlzwWtW2TEljDJg
i/MmNEmDbg+zcL4VwM+bA3P/ccYdXtLEw5gpICVW2J4E10wKqWyUxhQ8+GLL7/hiLIcsSDK/KKMZ
FqIYRUBmI8LRsC6/SjAb3II1oMqAesx5UKHtWvdw9kXpGyxILvWSl6bCEvN1KNcXbGdpasDz//pR
EDqU3QTK/bBIwIUx7GKV/DtrBYmEWZhXj8MNLALXqNw2eluDQLMBaZ67fB0wwYIi5OI33u/LTY/V
GeS52RcVmmQKeEMCbAe4LKxcD4xdxW1YyrgpHNN1ZoFwvAkjYOpHcWG1R9AHOrD6XxJUnFVUQiW4
h9UP8jRk/jwpNbX9shuJ7FlkVvNL6G0OO6YHvvUvsE9H+zEcNcG9/0P3+KEJBgbDuoK+mT01Jhw4
rvNjgzUCIsKbxey4pK+uDgN0DmSdR62EGTdbtsNqwModp2/6ZQZL6rHCd0BVjmDiq2x2bAYQAJTB
MDpkoPi1n9+eNDqJX2XRBVtOiLdQoDk+Z8BaQjTYBt3ViCnVhKpkKOGqpYnxOc4+H2/M4mpbbR+d
N1gYREEip0W8uxymwy8kYu1l/yK4nmkBE8yr2Ey14xTlWW/p5fKDfBg4p3RbWOyEKwfgth+AfNh5
5WZbA8txKOGjLsRi1hTPUA6DbJuC3Li57glKLKcrPscSmiQ80JE5duRxPAv3PSP4k9uq9XNnqmOY
pWJszGNbwDzp8ZTRiTt5pnc/ywBC+AIy87LUMpgZhSvLmZ/y4rYtw5+WLYribndpabU9Z2ZBE/Cs
0sx5Kc3LMma8W6Mqo257QAzDcjXpOy7s20l5DJ5sVpUer+1hpUg0ehfmeQ0wVm/4FlPFnClXiS6x
0pwL8ZeSFL11RkXARKno3PkF6k36sGT+FFB4DvBKJ/x8bMf2Ra6mYk8+LchlVu604hHN2vvylGVO
hnNHW0HnBbsdJzO7Akp+vxYpCScpiGLybu0xZVaZKu68mLHraj8LbU6eIuZb5ph0q48SNk/G/Gzw
Zp1s1Uk8ofB8WjmcAHl/XsB46vdHwRegCe5IatKJP6s4grs3KunPY/8ycLJnsn1PBS1HgTVxLOEy
qc/t+wKDtER48OCi8Mqn0Gj04C6f55JiybOv4Q7VE8pddmeCkw4XqY0eTaC1821ekbSFOU9RXvyE
97hBjzNVBBF9ZqaIfN8DjMSkW0zrh1Mw0E7hzYkkh5QDDoCGK/3QDuKOJz1rhUuGiuAvkTFI0yXm
EdkqlM3kQxw2FOe0SDefNPF4+ZUmvD/x1dYUf3hsi0H6fn7qsOrvidOXUz/vCztXVs2FTcH4vB+0
O18Nd36+wQWciHUSvhoKne+bWYibPv9sO6kjVUVbSIfPmwrUs7up4gtzaK3RStzXfN0WHwC1Kvzs
DSRQ061PUZ+ZKV8Bqxw5SngTein9l/ZwZJ+DnRcc9BkX8vnxS7mOPx8DNXUWA92Kf/zQCW2cn/I3
b/7wk92n5suwi1R2jbyKpnfsvbIufmMX0CvkrOLV0yi3mhnlMkMAYMRyBUP2Bf2vPmT30cb/JPjo
fYAq+t9dgqH4DKN7C1Vf9hKgJYU/SmR6Nc6cGuF71reHBKCxHYqV6Ltf0mhmvW7dabYu/Pi80xI8
7RgUjo8kdxoJwVaJqVPTB9KlcIrXbNc/nlPECPe9NDaB0eKFo4EqlhdzAtoUvcU9gM4yA8JWi7ih
GrQTBWEaboKvWLwzdZn4sgEru9f9+UAnOi3g5WnsQYwXeTrVSiU/dVJ5/Wz/iAkQXMhZYqXsxdSn
HDzGH0t9smK677T37oPkTWVTCDNIHhdq+iGlZ1qIsJ/aKzCHuD+kTapXv1MDZW8Dd0qCQ4kHmg7f
skeR0yUYK2iX07xkodCMXzPZ0z8Xe9oAcSZjVOp9dFcWuqDK84BXrEwrDokXL9L80uy0pIt58NZv
LCXlsrE/SRNkL84ZPaqeL6cGPYQzcsfy9DIBZ5uFKALuT/oQKXd0XoiJYr2S/btuI0kb4McNkwvx
OJwOn9u8gqise2ozxaXdLxRfRpYDJaxFYb8coVXX24nygrtGtZs/wKCnyY/0am8a0qM5gRKAxfPB
0j4XP9MmoQJp6/7Jgup9vCs40Ev0A7ODJujKskYxhVJGXeG0fUBWVOFrlYqtNuXXkOElqeU/Bqj1
k3wqQ1sneC1ovZtKvzIiIkBJHxI97qyx3Z7Y1yr2u1/Y1XW2+BtSF//cyd3MrjGeqm9MMp5hmtv6
P2OriYi0JwvhnK5RGIMndiimeWk5fdkQaViVzvclpXlkAuT3VHaoRvq/AQGcqUczfOhHG90txpP5
upEP837RnpoMLc4KRIbcHU0KpzAOYqjxLCjM4E+7tpglwFTAI411ZTksoPZrmJ8RHm24ZRIkvWtg
LMz6UuXmMEAlwSxSp67gRYD8WOF8Zh7/sQCrUbZeZcOdv730F8mBcDzGJ99EJQa8fp8Lb+PLrxzP
pyLqYAf/4Vdalisp4hYsmTumsRp/H/RvIowH0lEhxW/fXJQ92gnn75LtuRhzu+L327OoKFftFL+L
6got2yHYkUSXBWJ5x1C8T+Xy4WVInIiDSKcFYbfbsPXlmriEirWek9gs558xpktizbmqDYfFBztN
VplAr4fulHsUSdYmO+nzJa6CBzmzr3Gpnvw9ou7IeQRxZnasvjFy4xoBY+rfKKDEuj/BtgkObW4f
dTIy0gMf4v0qtuITkb05mPo3l6oKx1hFfTc6lz8sKH5STr0DRqdshMYTVEPHWAHIGJ7KOWH+/QRE
cQHhbTI7mEIsMr49FEajLZMqbXonVoBFhMLmjQiIe1ceBq4MMCQEJ6BSg4oISIDe3mZPjYnZ6snH
xWUhdyDDFLZ8OkzZNYDl0267xpV9LMyiUDk9ApZDiv/GG8omI5YkBHstEenDnpf9Owm70JB/gwpY
gP8ufaMFQbX1VW6b6O0BwxgOQOleQ/ITFCPd62wBh4RVH5yuo/dyKvIe2BKRUwft23kbDpsVSSGO
bM81mi0M2Ddq8JEW84k77/wMzcHr906HAv5masIx/MGaK/MFOXZi7eehrAiIhNGAqvnez12mgiYm
Bo59hr7eg1WBCaGqwtx0xYw5Oagwi21+Nr+pDGsfMY0yKxy6A5Av42GYsA+bwOhCLngmXBzjwZUK
E8/in0vIU3tXPMUxu0O48gm2236KWgLGak+AtshmT8go9qhc/oS7OTjk/lwR063EDtxl3xCCD/o8
fnsQ3Po8mZipscScKgeDdgJ0WP4he1mlQ6+wy8OUp2yXbXB5Xx+RIyOzWCI8oeXkJEY/0W+abWq1
6z5SfYFLwEERcg3d55sFnGsgJ/x55tfZUgYWuwslZbmXnVWx1Tz6mm1uPcVmgET2FZRtEG7Md1hn
uheRvhRPIOPRHpmfmMVHj60i6ezvw0F234b1jUtRSOpX773Xb/FgYZ9rNpvp3JrY8lf1DYvv/o/s
1YoVBQD6RllBDHakVfkDncQeWdz/Wc46lk3CeZypteXfbFUWqOzuh39Tx2Fdy4gfFKDS7yjZ5fAX
v/nlj0AOcbby3qvP758WQjYibvGX0JNVPiPNgQX6/7t/IgE3BReOKj7ZGocXglR3sO4/HFJyLC3A
iWxkfN4B1LY7tT5Gji55Htv5IgPonNuy91iKLQDirGN/qxiJrMHCDwkho24DEbK8RoASa1CpU59M
jOlRDwJew5/ZX8M/Ch/Bw8OZZ69j7BKmyFe+y564KwuOd/KnrVgPYKCpCraCFlwhCX1sdzhuXA7u
DKGuJW0u3mdxjzmQ0aKw4WDzYq7YyA/PXbab+DVkYF7YLYj313Opm+HDgvWXsurn9JNnnPf3PTTc
Pxrr7t901W6qTR4IgNrTtsp63OIk6FenP44MZQvBaDtNEN8a2/m3TmVgJ8yO/orroAQl93b/k3Za
zbK2dlOOigcr5aOU3XSAXEweNfxf+oUx88v2PF8gHRy+U8oeP0nX/0wWY/XFbexjmsJG9YxCkJ6o
IR1zPFR6eXVZ5/+7s+XYSh2SIw/9U3DzeqK5MkyQ7ZkoLhYepe9kMwoNl5eh/CCXiZ9E/8eHfUHU
QHWAombN+RJhi7yc7IfwsZi7s1t3nW3mLKLYNRW2QRZHs2FdjlcGnSJuAlfVwhEULkjNal+FtDo7
wrA8T6O+SnCM8FRt3WtreS4+0jO2DLLcqFnf95d1uR/olR0wBJx4Zk4y2TablJUi8RhXvihkC2yz
ZAbMQz9f4u2Hvn+nTr/4XmQuyB/WLmQe4Hz6QY76oDjFcEOI5wIZcfnW6i+cbtRr3ryMiAZ8kH4D
AiNH8/vJev0w7vGDHWdFsVLbTTN3C5gD9PHvBczNecHmXf+ZsHCf5057HLdoF+WVjo07XCkWGAgw
2dccWif/YmsurnuuEk++0Zf1qsUwCLWP9eDmubPE0TgJRsYQFF2jzxyPpKL4u6w12mIWngsJJ1My
z5bqsT8P2Hs+HHKo1Z83tqenyoBexs/DAueRy62Bk6OMFEpsspAF1wCffmdy1Tu7W9CcTDFIk8w0
sRrcTJxatblD2jwehY+rggPY2rEH2Ww6rLjsyZX/EbsYAgMQR5JxMYuS2hY06A6Gb3dVPBkphQRU
w4NWXacbHhVxcuQeqSPIP3+kRfn15NdRP/6nrxv/4xR4m01iBfiBKWcMNMpgu0tZ8O2mcviMnxRo
fKSwnew2DRasGRDl7GCgnmeSQ0c0/pUKiErKO7LCi61ha7eTyYQpm2WqR9MkGPaKtqJNmljDBmav
7NLOijjEVXVl/U3fBZVICiuQc/q72fXhwLEneSv91SGPkIJpC3l52TzhDQDd4PqGS+zsmIJtq0JC
Pr7Cxn2ppwvyTqqresd2MELueL5DwMOZrDjhSPZ04RnVzOYMqtYdj0XxnD1JfAPvq4g1LAOI7IvC
lXKvizDeMZbNVeirOOg5wLmFEPHxSNdSwC9MNqrXhXxauH/6Rl7xZmkgOkn4dGXiEGmvzneJz/SB
IHiaT8Ppirsxg3eGhSjtBaQSenrDT+kx9qIvUkTXMUAqyqOaB/Jls1ibMhyyt/UpG2UaFCdVX75B
1j64QWBxouP1qU+Oua4ucjYxZSN/d7O/ybi8168VDMxe57UaeV/el+f3R54en6OuO3n98yndisFh
lZRPG1QPvgmCTxourNLP/xF2JkuqY9m2/ZfbfpipLhq3A6qoa3D3DgZeoBokIVR8/R37vE6Eh9tx
s8y0sMiIgxDS3muvNeeYkrI3lHPesVot2SMYk6E+GFnlFLXGIPwsgL4+rr/gL+Uf6D6EOGmAL01N
cGS+QTEK1XwkeWeWm0G2HMTnJptYmB7q1jNk534fJdKlC38h1/zE4fjnR34jXNSKXpl6wkcq+TS7
2rSMprp9fHTziKPt32kayg+QHMswDJVvSA+CWPB/Mz/MPJOiqshLzmfeVQ6DMOtxwraIBRjRWBIH
mCd2tHtnY3dv40mpEcyGrKt2uR1axg90r3z92dG7ulv+aUBYs26uSqPbaury+YRImGx+ueLvrFT4
H5apWLKpcMjW+eP+fcWhMeiim30rNveeyrF43p2eN6Ao8ExTBoVMOe55PNbtcKFELJrqu36PRnqI
KV7HZ1ScnJaxTJG/xHgIQDCIY2gfvv/9In8AIVmmacMMB5YnWda3a+QuWcVNehQbvSNVmG5YCIIy
Yeu1m1+elR9AUP/6pG+PZ96H+XUwqIpNqxGxdVNcKSWGEyrdFXK28ZkVk79/M/mnB4YIeQ1SjGZD
Nfn21ao+inqz0+6b5nRMr4suQ9jRSvTGsFLkKDwREUWokE9Mre74JBvUfs83No6/X4bywx224RqR
ZK/Yqmra30iEcRednmGX3jdJ0cDx2HS3T1a8axKOmvLjVnpRfU60dQICryLqQ0yz5Xr66JWUnL4K
ih6xTQmRrPqmI+jujs81NqxRcrK+Bk/qfs3p2ib+hQajKNIPi4lia5ZlaDy+kqp8o8E01tWq81SB
hYXsK0TDgACrslD6YteUr+6NoK49kvCJPSaY8K23J+auB4z5ioYaGtA7yZt7TNacS9eIIEStoI7R
IBvs1snhLdvTIwQj6A0ijqqJsq6QBn0l0xofm+LDwQb0ypQlc1BTzRl+fTLxwx1MJU0Eif6B71aw
dCgfK92rH5vbV2U6eDevCOAGs8crIgiOgzg3GYBdHqPn4TnnvaNPxmKBOApbWo/i6dFMqc3Tnb1s
Xw78wUJ1hNDj9bZuL8J9A9Ii2LNHgZ3yOoTRyTybmBzcKAnS6S1bDF4Gy35JYI2nByZSBoas8htL
EVGsWHQynumRtGdELT9cQCh95Ib6CIAYw1m+iIR+iuHUukYjJ/ywkHNyH98IhSSnC1HkxvuDTaAA
kk32FO4s/tDMQfMV4/Fh9InAY9RZI7pbzGTjh9urBIAHILlbRMy0F5ArctLCQ/ve4qVXmB6NB7eA
nmJBgGSQZssbIBZ5ISbBsaej0vbqfgIFnwPfutw2jHcURB79urNdJljw8zNms+zuqBm7zytDBtzO
KqNgPrCHy+JbutM3q6gdk2sHmFgP+n5WU+0QFjnT3m3RC/VTNogZUzCXEyQeBOu+UBD9p/AlvJAj
mJZ8SJwYpXSVGmMhdkgiRrnlUkICcCFih4l8nMAyoNpacnFIASC4MNGV9hj5mCaHd4e5zy1xBJ+L
FiSdBvJZvSvJAPKoxHSNDOLP6FdibnMYnEt6b5dYI9PWv9sIAl0EQhoygruL4CTGms6IdBR6z618
fDMHrw/UMCheXGNl7NR5Nuu/ygV97FpBq8JJH8TT7YD+pxLpvfoL7tLnC4m7+rDePA0UDcAYjXCr
jTiMPBkSWnMGvVVPlCTyJYR2OCY+OQ/uGeDWT4c+fKxdbozsED4Ub+g9LtJ1/Ii9ezmxrt51mhLU
yZ+ULmOqQ+ZDZA8iQ0FfhQRGol8FzhmZMrMa2AEUfEywAC1zjtVXebIDW0x+V1ovlHZyJQUA6t+K
YV0yV3sxt9QQVjM/pJ28Y65WWDOGAWNdW9440FQgJVrByRlwmrG9BwckxWV+zs0pMB+QM1M7zN0a
hj0nhywFFtlCWEdHKnu0YH6M5AXLVUifDDfU5T7tlunhTg7kffTM3GfnwmxWtjRKOuSsK5tIq+kV
8psx4iuE8ugBvYGqkqGZ7PYk2NHyQO8uj66fGW6l0FM4Hv8BLzzpvK7bc7+PtqIHUBzpsljH4sO4
+u/qjJY6+LZsDesgktGQ0wZvW3ojBwRNFcewagQhAKEAlMrz3WMCVtkljXnXtl/v1bbq/GfzJSVs
JzTO0kVn0ZVpqVZFIHTUTxJjgW5BpdX2dkVYxVwU+TlHkAv3gGcKWyIDJ6RM9f6+TN7uW6TrTG1U
ruMhDt7mHoi1vYiIGdJd1V/R+XFQF04634BfUQeiXyraIep7silXaI4YWSU+v0rFoXRYo0FCzC3u
d+b+8S4NOIIMq0+mjXuLiK4gxGuIfoFRrbFAj8TEFbKJXZF4PG8HO3t4T+EKaDRsRGhjLA+j+yUG
jDVrB85jldguQ1JO4xh+bCBMEPuH+f0lKWdKG7zdCo/NVeleK+OVeVMCQSDB/P7kWXMNBB5zfMwY
cYuNitaNHDYmPiAXhMSHts9btQ7Rye6j1NXwQPaTGzVTNOnRyWrn1JyUF02a8sSWiE7uHFL8ktOB
5SFuIJdW+OsZeLJKOVbrde2imN1F4BCAjfLTdJqLRXL4MlLdmL4nMeacqlGGNF68BpB11QK73b3a
Tv4GLWOZLCd9szGrA35QkrARDdw5XAUL65j7Vwv/1shApz6M3ziYhojUpWPa4Z9QmO0anoS9Jdkx
LvT3PJk4QNocZM2oJ1VYWpHBpIPXw660THuEJLzbTCoKIVL1n640M/1cQWo+GkhY2SqvmJkurzTv
RXB9MxnxwyQvHXLESE2VmWWy03QjMq6O2ktFzwv3kSaiQjhiDdLxdVVHGwKxzJNrAKQ3piazKdQP
7aTnIbNlL4u8B124OYfg59MJtUn/3JBTqzCq1yc4K9sz7OA3oUEvwuGko3DiPUpGAl/FY3I9ZqQ7
4zyhccoQB5HIMNsVnsyJG+8xrv1kWSzxJY8t53HBMpg1bKmse67qau8+G4efB7nw7aHvGb4jckMV
dLguiVKhLyz66tY7rgd8tdFOB4THuPopYpvQnMHVeuyQnKLURMYGKAOU41u4kho6bso848u/tv4Z
LP0+HxKRyitNfjm97WrJ4SuGcjA8PRf09Dgo3j9xZHAmvTkEjxHSltKYuY0homN8iafVsqQ1j8S9
JRwq21keXgxCdfD7b2kgcfC+m0IPKc9LpJPilMkRjxFIdhtrQfLegNz9JKhkHE8J9gaBJe+fmF+v
iC6d9kufhNN0MljVUw2s+jh7YBlqGb4huEIqStQAriNLNMuYZVDLsOM36hmfhaSTHSyP+DF8KgNu
OuEPtRcvMu+0uUExGBk7u3NufvfBarvKYDMIo+NDWOR5VvenZUPQG891OtxjwtXhGCxu3snF+oVW
Xojyhd06qRlevNzOQnOL4ZDu446+6PAJl/WFUs6F5xxPuUXSS0IMYImPeKLQFZJhy424Ov5sUJKe
IuoTIOJbEJrAkZx28VW+pKFzecgj5tATyAXKnD5Rs4zhh1lBSUdL2EBkWrL08If2u56xuwwfjvim
2H7vE1DnmCCxl2HWZuflJZ4ri/ATyRVmHErMD1zB3M2UsdK+PLC4b+lO8K9jAXW+8CZCtWAt+EIy
OYSDMb8vhMOR4Quy5nBzdZ5zYnbxATl3vCgMc+h34M4IYQGOiqDCrB9LOCxOABimDUpanqDR9Yt+
+O01UyYPzzq5t5MLnJsnZKi/6w6y5vUDUe1Gab3TNkTUnzmrYqbnXwNztDo5ECMmquGUh+pDY7ZC
rc+iV/nN9gaaocTcVowBnmmCgK9gB8RqVa7hInwa3mB9R7rpdQG9MCS3k+f8SlfNwZkrBisnX/4K
3X30WrDPgTAVadhnZav7KGfRhPCYV7vT0v68nxnxFng6r8vo8HGaA//3w3KohA5uKzRdE/HnScek
35SfD4paVjRWh26K6dtV3uUDU53Rg777w5emkafQ+T4hgDv2KxoeoX8hzHYmiCnkAS5gsFGDObhN
aPB4xqUJYjBRnbOP34qx6dLR4w1VEt50ThXCLU4IEnqtMV+LAYpLZJGC1WF0p2HDj9tHPm4Z5SKz
fKywE6pTYeRl9IFFyaOZSsf8NLaCBu0/13NzMUOgVPFYVZ1D80XUkINwyrseG6K+JiVev0M+e7y3
Kzsf1fg+dlXl1KDMDibnGKhC4MexRwvjGvggYUKEUOkU7mndiynfofe6NSNVHTMv3Dw0KIHttCv4
/oPlYwn8vfX6bQGmsBrRPoeEZBOVLguBEqOApTYh+Gdsf8Tjk6/RBBvsHnixtYN8bL4GPLhC+I1Q
0tcgn/E4XiwfgmJegEYabCjo2mmCNBJfuJgtYZ+1XY330iWeu303hXtUm56EHnPUPEa0u9PF9V34
r0nKepE91SH7XXs7gUBLAc1wnFx2Z/zHb0x0X1oHm6eQzEElx1fF8MKV/IYtdwZZZVTM+Xlv2AWa
BXr7+oIVY4lkb2MgfGDCmjm8a/SF6UQjkiqdjmNeDHRtsLx99sOItGZziBkjHdP8nbCqYSV/MSb0
tmkz+3Cj5kuSewH+nPHWb0u0m3za9aKYmE5SRhNYhFAk20ij6Eu3AzBVnB7pqHziJ4NEMYsWj3d1
bLJneNdALRxOFQ0fg2+HA7PYx2zM+Rj5cH0hyhis4kaQH+ia9u94FQtSX5kpzvIZUZH0k9f5jEoJ
86CHv0dI1cXs9ro0yFU2tzQWWbKF+WcaJ66mjUO+/fJa+saUuiCQWaL/PCLmLhLOM6xra3ZJ/i79
8kgMvtLhJPIOkDazALvLjrz1zWBqr/bx4v8v/QC9KjRmgl8D9dzPlvaYfez6PhgfME6K6WdF2GJQ
NJ6ZIMAR+5J2YYILya3bhhvWRfKE2dyKlcV8eZyfLaKO2LTQuVOwbqCvPFyhkKUD4u9NDs2EBLCI
ryg5LyK5Y4PgiWdATkacCRmEQsPaZuwCJ1+veBE4ywKV6+YmPK1ts2iBRi4YkDCIHt6zwFIcCX0l
Aw9KCLwqI9a4IISq3bIl46cJQtdccd33OUIMBL9XDoFEXTghR85lu8jXrw9fNKmZj1yxH9Am5z2n
VwY9YpI41+fKugXWsbsodO7Poj5Z5gBkohH9VY6c1FLZq7RLXrQL7W3GrbVTorlCxj9wDO90HEBc
yzfXzLO8qvL5V+Adr/pzRLiIWExgqiQnT7PYQUUIlzJlnFTtBM4r83H8TcjmQiTC5Jyz26XcEFnO
tsKAPqSn7xhBi1l2e12KX5sqBluV9XagPNDBR2XTuwDbU3qk7mPB3ixxCU88FcNcgTbF+reB+hmI
bsmH9GSoMVGXD/Fq9C8XDi5I3shAp9hd6J6CEKmHItZUXri7P7AfFpaAlirz9p30v2STYgGkpY6J
b1jffESKNnJDJEXATAmZc+iHZCeSPuzXeko1NZoWCBC82OVbiXibkh9lZxc+ytCEMh1z+Vd76ChI
yMg2vAd/WjgmTOLEIZRyzAwkXspdMuuZ76QekS0mpe8byw8TI5QOPJ1LRH0UOQ59cJ7Rm2O/sk9S
A0+Z2+ppcAKeTUF1I7FONGqnd3Rf+uyOz5JJejhOlk9+JxwUz1FCDXAMnxNhX3Qv1bmwIdh6ip+9
hiTbFYT4jAZsU+z4pmP6XYVkAB0kxcntQ/9SZvpXSMGJsQZoiH0dnab3BaOMgZ+8NKGj+vHi9jHw
dQxUkNCoaj6qVfiGWbl3bNNlRWXgYDCHbQ/FNO4mN5oI63SiHKmUM6h7zfI+ufazxvaolpnjGTTq
ymH+OTEnxlLYebVjPDzLPCAvgHqlXVl9kGUbbgalB7bUUbpDgYynYuT+Wa0Ujyi8xHmlcG0uhTWM
E5+7SdHNe3+f52v+ZHqLH4XHE1VcbrIbrzU4SQZUIj2FWoO5hPE+xdyOxzf1+glq+7Icyj5BuWOx
fUpBjbYbf+/ngfqzZWKjj+Ql/UlSGYsT5dDBVDEDS4z0RmxHfO/GHEbH9lVbSDJH0nYZ7jmL72+g
HIfZpRIQ2Hh+YDNlqdoTArju4UNZjkwy3MCh1OWziF3DCnO5bfPJwx5d4Zpubgg/ALFKiIzYzu9r
NsvBjn37l3as9kNbWLFB/tPWtAV0/htvProqVn96pvWmnMnYJMnKYZh/wAYWZBO4yh3u00I4Bt+e
y9wK6rdytxwcLb/ZFMRnBOFScwYyTaC7h7if6Xl9QLj63EG/oGV2NmE+ek/AoLg3b8g3BGnEZg7a
jcKZQclObenggaUSqVz7vTYdOn1AtXec8VJP2tQueiOa7yRjRwcbYex7uRqwV8Vba31a4UZYM8r3
8GIIR2W6ND5v0EnmiMffb2Ci8IkyG4O2UI4TfTggTrxHorPgWDShZYrYGGf06IKhHRVxCAiiFKp/
hRw0asJNR6U2WOdB46DpPxjb9ycgN90zqd/EWWgc8hUmLHDZNiQ1gvUT1MNcHPSE5HZZzaIxLhZP
7VzKy+uHuRZoAejVAg+AKLucFOMnBCDY1kGxrFZ/wG2QCCjWcuoL851+XRAdqTHWzXTwYbKQXjlN
sP12sIORIV1BU7XG0AiSlRUgqj5cX3r2cSETI0CSoTmvT7Eqz5yu3hvnHL/BkfWeZ/5tTtZGcJa8
fY3kIw5svxsXs5MQMhFg8now1pz5f4mX0H/snv/jGVP+PflJnkZXy1VWb8IdSzUHOwoM73kbYyk+
9sfqE2caXSPIGHiKK/82vwPi/IhxGZ+Wt2QWPA5PdkogXDX+1iZIjghs5HL8fDd3qHwYl4sDGpCN
tZgvG7gquosBfLkI/v6uyOYPswtVUjQNxL5taJrybYRiGFaltLX62OBcSOVhSUFrfLLfF4sb/iYG
6IAD58bDe0QQE9zBC4FxdJ7Nl4jybBe/KGfjCzZczFKdIvDwKBIexdJ+0Xsv3ykH0HrVpsHnpbvx
qtk0KPHu2Ghzh52GItYI55jI8hzo3eiKTW2l0JQCgbVLPRXuQLNE716yh6DIZHdq3Cs7CfIC9D0n
gHPCMMSjTorixXqNEUVwv8DFo9LTfawkOQt/59oQgVNH25lz5NWDSfopj40IkUgQ70OfiS4z9cEq
4uR3XdF5FKMD5tw3QCAo0WFI7MVQ2wbjQVr6B3fI772CQTnnclc+Ky8CegQFBaPcVHZzGBDhmmdO
NDVuOytQBXWUEQrNudClGcFgW1nw3MLAi7ZJ7KHgAttVV05S+vahbVxEEiaeLMAMtFP7iY2lyvTb
00wplmq56PvhDbVJtI2lSbVlr7SCDMjubzE3mnh0v8d1SKqsKmjuNVm2v43xtGffyreif2x6D8vY
jh9rfj+agskm1sZzteeRxp8w4Ac7Po7SHeyp5Bm0NUdE1jU1oWuAQR4OveiF/Po0fchijG2m6B4L
RNIBbzQs63no//1R/vmyLdtUbbJ5VE37dtnZTc0HYVQ8NlVJi8OY1rijDCEo38+ZwagBSH0SaHo8
2RYG9W0OyA0DZ/hekWLOjCP9kkkPQLKmfTwOQOi0l/AtTsYWwg5OENd3WsbqB0iNCmLeBKUPrhkj
RyDy928h/zSWU/m7kmZKChEN37+GmcpSlcnPx4ZNA0wHINASPuyIXorqdF/FJP+wl9kGG+3Lc5dt
NDeZyDCslAMWm42FjnIsui7+gfY0Bnm69MVneuxW2himQ5a618/Y29HnTbfMAOQjZiHRyI7YBEb2
HlnVGX7/pFkQXPLESeFkdDupqcjtUp1m2q844QDg83hDXh+flA3lXNoNcN7TcUPFSrUzfrxREKFZ
GiB03fI+aceK/8HtCNYaMgJdRBRG3MpP5fLLnVN/WspkybBlyzYshvGiLHg/b6L8Wv3v/8j/zyhV
/WTeuHO9Z+Oks84FMk6SIEgQQZWKepjOFEEqOJUOHP3G9M14JeFDVy6WI2zdwjmOZy8atcyyOC89
x+YLxx9ReyPEBf3BrGFZvjOySSrO9rdDBhvi8JiRbE0mYH95DJgH1D5QhBhObe5J0Bep/ynqNgP2
4oBsTgZWK2ZzW30GGPkS78qTR/gFklwOH6vrB6LZRd0vaKe4rZvMil1MBa3Oaet4ncdZxIHVWHvS
S7iJPhD6svrQnkVnSLQL69NYQa+3ZJGher+jHUwcQTB6fRLLSddFpb1BdxTfeaGPQ04ldHCuIxpf
Os2hv/8U6o+BP//4Jb6Nlol1DRM1Ym5Lz7Ezp/fTEpTGzeUIrM5OuFg5gV7UfhPHrwwgUmwufJeU
esLeJDt5flLcxyYhoIF6smOU0R4q6SOs32u8zfwzkfP3q5XF1Xxf7/753Ijn6h/PTfJslDZpy8dG
6sa0S2LSc4gyJFknnvZ5YJ+ZDGXpplPPuThf1uZv9eoP660t1llVomiVSLb99+drZXqz7crON3Ez
1cUp3BzbEQgosIwVzF5QFrJ8CkqsWINmGTH9slSMkuW5HswTvHYoXjy9OIQgctnA62u5zHCb/P0e
ibXz2y2yNZWrtEzNNnXj29qato80DqXktrHYf+/PSW5MdBCvd9w0KUgw+vN//7yflE7/+sBv9+Sq
y4SqtyncXeo5pBxaz6bbveNJo5/D5A8GNgl5+uCXTeTH72lKqqboBPdY2rcH927c+dN1Ld+c0I1Y
2rrIVD9SFzJbb5Ub7kA5/vI9f/xAS5NQYUg26YLfyq9koD+qZ2jggcOHVjP3MGmjS9U4aiVP+KiU
jCRJHJ29PbY5fpq0JAQhjPBhmkDJi14UvnHLZ79c1Q/Fra3LlqYZmKLYi75dVVtc2+6qP/NNVJ6t
Qehq8j3IBmTXnM4Ilk7KfcHu5Zma/svtF3/u98fsn5/77TGrpWuUxVmdb55wfcliG2rtXDzwNip+
u/tFPfSD3MySNFlXVF2VbU3SxCr2j/c+kvHRDWTrtmmpxfFMgnBnt797prWOKCf152f0fG21cZRe
nsBrNT8cTNtqkfZu+2kx4dDIqJCnJ3WwUdIXOfotbvK/y9K/L+/bdiankRrl2vW+EYbAvGmHFk7q
W4WG1Hp6Ja96HJZBc+/eEvXAcEGrqQdQG5/y7Estu98y48z/hkdZkqEhI2KRUgzF/PZMIH2qDcvU
8w17Yuzd/OsbY+4sIFlil+7Iu/1QZ/gROzhcazSzcBgP+vZBS1ddVRMOwRskm9P+lS66sSH50a2+
dLx7r/rH6TObns5UsUEz/EhBnfRI8B/ORdD8wCoEMCQ0bCFkWoxEHQSTaIRmYvgq+/c/oCHID76G
z2U5gCpK7EUzLAPjFUSgV47nLXQj2iIMn1FvwKd8TG++HGSImoFpz29rGI+QJFQQ2Lj5BWcJhAGR
NfaasQ0cYWVXTq8+jvUFEDm6ggJqqM2oAYlvo3z0ccDaLu1d4wJqW6ielzg/8Mp3zugcrXR/MH8Q
RlM7xvZBuLs9nIDJm5ef0pR2EZlmWsD53E+W4nxs+LevflsFuf/c08d8y/d1UHp/f69//g2RWJqm
orPCyd9WVfSb90ct815PmabOoeLispoyS5pZE8ntBPPqoNBGuiJLqOYC8WXCSm8QA5Cq42AA8iqo
s9lk7J/HhPRNICq5oLDH2lBb0gIdcnibRqPX59C/rggtCugTaF45uTFEbs/Vql5W4+K1HlcrmuKf
j7nJbBT6xlhf2eBu0l/Wkv+urJbM203soClxTpe+rSVZrFZpq+Y3sav2GH1ZyoQtODuNEQD+unEo
/93E+ThFFpsjpaclf1tMsjrjhH3i46oS4ARZl1fSCfP9KTk0JBU8m3AUUiU3GrkexmCktHR6aYE+
uoFfSm95e0aYSJvximi1YTao9g+XlXDx99//j9Tz3+srUlWqL4nbIWqNb/cklO0yrFN2G3uojWgg
VT5OETf1EJjljnGCf7veMrZxoZhw7ujAKiHXcZoF46Zz6mDCpUXV6rgp1PMNaybw7WegrTT6QKch
HdFh7aTWqK4RXg4rkLIcXQBqlVTOVwBcBA4OnJL4aSQMGQMAN9oqU05RtGwMB48JLaShUHNYwfUl
pYUeOSEnC9EGVaYdbTXEvtNkizUTMNHH328MX/+H1ZbmiK4jkVVNhU7IvzeDZ5Tcak3r8g05A1+4
nvzigPVXEKnMYeEioPDSMTSrHTg6oks6Y8qRFt4a6eEekyTvwUSqN4kdjv24nTRruqUIpFaC1sZU
56iPudlCbgYIBoWajsIzQVjBZKp7gHlDIhha43RvaQgq4POPqYdR/tM4iDeQyLG5IDhzCI9izgkg
EAYhf+UqmyKwPzRMEwFukGaKZp++K7oPYpmY9ozVV6BrR2BNnV9hWGRK4JzIkRl4FUSwcGWMOgaO
0khyYVU7/NfTfHp7Dmfhl5o4gwrl3lK5oxPzBx9gp3dVYIJ8cMOxNEHoyXSinBFfOmvHd28HhIZA
+ifavg2fgEWAjhh8P5lXPP9sAjEfVPb472zYYClLCWdUvpXCXPA0YsweVMENAv5Y4saHH8zCCMYh
H2mWcgSrzy8vzUT46PBeMg/3oSn7KPVera5lXBbPn/D+jvKrHdBzDSgMF0qF4HJUjkmHhCqH/en9
/qL56ksK0wtmH6HdH9qk6efYOObY90+t+yBMg8uKxrJCp3HaD4b9VvTFKX2OVU1/tILCDTUc2iSr
8iDgDEv/8vkSyw5T7vHpk28xPaGLhXowMdbZEIHJa+xHTE3DMfh9nuU1GhUNPLZykaZ0O/H23p3q
QrUHcp7/jFCiJF7p43qg/wd6a4lF3VEYCxBqxtNfBNwRJC1TQoe5LJLnmLNBh2DEyFCekGTAmNBK
kT0h0Om2idcosILb+XOT8I/DGz459ZEu/ob5Wiv8mOsIpSQ2C5QYIOzp1d/nsLvRCHoAOUe0pZaq
uKxki6+HT3Ar5gDCHoraAnGl8HUJHDqNXT6f6blvzfUVNfoYGOHQYJuOBNTGyvOgxqiChkdnyaE6
+CL4YNaw4QFAn1WTcPx8selnqxy90Zlh2IxXCcX2SJ0if+BwroyAkLBejuo5G/b8GZQfKYiAups/
rWyPxpL2A904rEchWzmPeOWCaVuR/rUwXJMJEMEhAq4tufEYdCf/JKEJ4FO8YjkYf6i0u+m5c2+h
g6JDuRSjC7/rK2HtRDkNZto8n4W7hr1Rdvpx7kg04kEEwU+h9d+qfqjQcSmnaSME/ySxkKfZV18o
goFxwpig6kADCcaXGXDN/LUCL5yJAXq806cM2JlGjkgnRacIFQCvNOBOYMgnEfbi0ptaYEtxNQh5
JIyR5G2Av0XRMyo5+JMa6OwA4g0NChZtJf6vyjGInmBIDFKuoT+R03cu/JsfMonrRxz1h+/24kkh
BZIGpYbAq12R+IDIfS3zZpip6bKKtjbL/4PEGgYe+hAZpHMCHRfPEblyJbnT7EUimoLFthm+kwRO
xn3kfmpD30IWWlbb8opMVE2CNHxg/ww05kVS/gmij8Y34O9UiKvoB8Y+9BWEwwssPJR+0ROFEpAC
6KmjB6+OeMRSZAWdS4HFk4MhEPd0hR4DxxwMs+WDCeykI5zlxgvYiwT2whkodGqHsvP84FaSr40t
ZIjKAngWU58R7awRrRj0WQh2NftgyQ50IyaSI94Y/n+L3UcklEAIRhIxC4NXFpcz2EdGu+2+FOH1
TgrR9Y4W5iqkXxYWLusiowkWJB2BUENem1CbWst+tCfpZWYZ12VqORsLIRCQyRFbO9Wh8YKOG6sa
EG/csodmlu0YsWH0DacMBKACY+tdC02rthtojNyfuF1yROYMy96PdEMCZIVOuP2EdYC7DQC7JWLT
eNX4KqE72BVHqg6GMiyWKgOIN0zWDrGpFlIvBBCu4ncTGUUZxjVQlJfbxRzzkzCWt8e5wRD8Y5Af
u1s4jfsRVDs3Ft8n3KQV2UJwDH30k+u6ieenj74jrwPxfOk2RLo0+PNeSQsaSivOsYLjNRzMlRdR
tfdYfeH8OUgNoApevXTOAPKEyIY9jfezHqK0ikznRWl4VoZXcykKpEcfVAsIE/U5/qCryb+6Sl+J
6kEHSl2S78QLaQbqMeMVsJam0FZ6pxcgJs1OPiQfmqd+MZsuxgb5ngcVRkiOAKXFwl11SOjj4Ko5
cudkvC/RlAOmvtGAf7Gc5mN9UVmcIyprTDZr6IXL9NLIUBvs22sXYnO7L8SJVLv6FuB9Rr71WTPH
PfI7yXks0LjxI1DtODiEBx9s8LIuhCcgrqA5YOpGNZnTZHKKo/FYDLALTGmU2ji40fgsHVZvtHwM
laVA0/an3ovLhazoxHrMk1n1ii/h1YYzzt7mMhdw0cMQ7XkDvvX4lFBNMR2ZU39hQhbLcrpH0WnC
0XxT8DAXS3YDX4I5+ToA/jM2vOSD2L85T56nEGCrBRq2D9RWYvEH0h9twFiN6IC4168B+5VbHK8e
+gvb4e1EAQRBuwcMjU+1C6jg3Nw3V+xoqP1o7XMMY6uedidcycJHyJfqpg0CMhkezvDBspcPnSKc
nQplrL3QJdZ9uCpyxztkjE8eoCIqoN5FuRKEbzaEgpObAotiJGb9Msf76ZRgKSbnWt0wVOU/ja2H
3rWRbmSbHItGVG9unMcSVv+HCeBsfkcP//dKU/lva8X601ihwa/qnE6+leC1Wp54vYp8c+exzg5G
NI+k06R8PN0WbXlqr09E0gueU3tLfDOm2XM/6LDQjKZluSZqDbG/iovoikK4P9XB3y9P/ukYYxmy
aUmqpBnYg/5dBmvXWyVFj5hepOX32iFvFa+8t049+MpCaGqmE3KsaXjFIg2DyC8tD0MU2d/PJ5Zt
66YhyQZ/8a0Ta3V1YcmxmiF0RfmZWCOzj6dJqM75WU55ssqgsIQ8pNf7ALCzTZnQohK10uc8fAgU
PhYwm9pacJF08h41IDz8gvy98b1m0VTvo1SynBvKC0vSZ13h9mG4yIx9Jm/v7cFC1ZBJdZBHZDqj
/erQDcrKuNLd3gBxRD6UDTOvhC3UEj+QdyMqs+hVtroZiCwBVzISfV1YizK9GEQWJvKDpGzJv/E9
bogyY+xnkV46U4thS5nRtcAG8vefT/np57P56Tja23hE/7S8/tHSqgo5z9NcyTYQk6QY8HA+Leo3
TT3GFTs0gHlcCmCuaN+akbIxmMVQC944adyRf8HGiiaS4YfVxcAMheLn71f35wz8/ef959V9664W
/UAN8bdmm5K5f6/Cy9uHhEFXULgpZdSFeTtG0MNpbRn8hFV/+eXz/zsgsmRbNkzS5C3iz1Xxbv7j
7kjx6ZHVTcHLTsodei/QGPH10CSL1AZeKLpWzVG8/AayuebSMoCne4DSsJB+WXV+vBCavpLJkM/W
tG+9tJBe2qlV0myjnBp0GgRwoRzlrt/0X275bx/07XXuZP0ZF48bMab1poomcoydJrt0af7LF9L+
a4S1FAyQikrLxaB9/q2z1DwLuajNa7pp8Wb0IyVzJfgDUBpPm8d1z9MXlUR3wt6b0+S2tSBHTE7g
FAi7ARsesAHdfx4BLPbSvsJPgma7hfgzqvDRpEWgGnPZnNaDiykXW/XmhUrtFO3hiUIHlwYxia4G
IvHvT4v1w71T2BoUi1aJYv3HH1mW/clKZDXeiMMjJZMqUyEMlT54oOvdJufrhYm28XY7IJDUsYO8
o4omE+zKkN65QQ39VO7AYDyyxXPZUUpA7RiiugU6BxiB3eJPclbazmJqiHYmrzO2cDwltUeVanC8
YvJaeM9PIrrQn0+uBCHRnbYXmESSWX4wv6SnDyScSgWF9wCFg4x+xAOk5SvkCCKjEZ/WcF7ndP3O
Q01LJlqh8sE1WTv3ZqdwZBr8svzI/+3fW4qlW4qsmLKpGrb67xcs6zu8sO2dGOTba5VsH3wP6VE6
qbkxQ5df2URLxLS6LjztBLBIYJ5xRROYBFaz+e33++9eokqGEIBxKaZqfXvZ4yurgNR22SYFw3T3
WWgKQqKZHV0L91Yc//6w/DF6f1vaNCzAkmopCv3x70vLQ/s/ws5sN3Vt67pPhGRwfWtcV9SQ5MZK
shLjitKY4un/NvP90skmUbjYOjq7WBhjzznmGL233uZQ7AbIlWl7TQ7v2WLzZBZORVYaBqr3MwlV
R2QgKd5NxTF4vFE7sY8RAN+8mA0V4FD6OC9u0Q0OEwsThrjKDkiLh47Evwys40qDH7yArR1s/PEG
Ot8tdoc5B0sJy7Fs9ZHhwdlpKiQlDjl+27ftilPd319T+eWdYDSmaaoisT8r912ys3Qui0GxKaZX
Wi2beOBh/l2WcY9wUmUij04hBy9PqPGNyZnu2JfSx2sSg4jRHuegw9sZfwBshRWI3bCCkvy0n9+g
4hzS0xxEDnVvBuH074se/LI2oWuSDVk2ZaM/uJcDVoNT1ew6qZiiyDvKk16TofmkbNhOe11Yi52G
VeaIhhN82wHtMBaEElGP9C8/0tUXBmQGQibnt6z0ttqDKVT/96uj5Wia7NqaOvjvO6O0u848G9di
qoIAhENekcvk5fWyMyYXRPBFYnCFOhXf33dFFn/ujyeWHYiBM6+s9FVKfNsMK16PbLO+QDAm4rGb
b+L6Q1GJlL+m3aroIRupfIOuTVySn/mMFfgyLdaOZlGEPRfHxPzImV/gKuBEPyVMzSCQ4u8L7P9S
KSuyopoGv5poWd/dGIPZ1zHTsvXUGCgIh48g9pLtedLSnNvtaRZzlCaPs3rwiPd/e8RlxeQxlzX+
ul83pHrTcB7IeZPVKahc1o1BgxjhNDKqpS6iTg5pVpTWPGy6brhtkACJpwczz99f/5dxGweEAbW4
LGuyfl+IF9f9ut2u+fYDwBY8ETwaOy3MzNeDYVi9fXyVHnzgr19cZ7Snccv5vK93/9sDsZMUKdMu
MiEbLJKHWznujE1k7nWvD3xto7xupW54Qf2gqCAnS2YZs6y+rHJEMGUJ1Amn89934OcDoEgQNfQ+
v4aKGO3+qLQxB+3ttNvk0z2nAey4u5TaocYVqmzsuKWM6B7dgh83XXwipb8umexg/ftbIKv74pI3
DQSHQdjfTK7lsmestDKt0PRwRtDQON62uDFC+bhozoTkQSzKOKMppG+s2c+4zPX8wV34sT7cXdNd
rShVym13UbkmZYNTR4YbVLOFp4f+63Qjh8cubTN6Xcbk74/98Rbcfepd4Zhn1w2MEO592wt3PSQJ
DvVG9Wje/9uncNTrA8HkBWcK/9+1b1M02aBr+W7yqSXqg+PcHv2mY+77D06WP8+1fJ9vn/R1LP/2
cA+4gYezXhDjfUuPRBFvwSttp3Kf3MAyve3IQJkcrrTEkWwpD2qDn/oiRVIhycrsPPwPBJb/fstC
rlt1s66zCe8WO46JK1+FmQYiuMGOuicwlnBzEl4ATmxxC5HAqsJy3D3aaETx9Z8F/+4y7m72RdUv
h8O6yOCuFk53Cnf1K3XGtnNOhB+u2zcTsTKNsi7/1KFjPXqgBg8+3ryrx+qbUp4OZ+7CYUfTZ1Mw
NGvqvttbd8NONIX3T4diXt4KS1WPwfWaGtRBmx074Wm8uy5aZlNGkG8WW2yCbf9Fv/ZDCrkHD71y
f4tUtNADaaAamiwUmOJd/PaUGOejVu2K+rwolvL71Sn8LsbgMUFxLwSAMvPyjhDYswPKz25hQEpj
LCnoXoktD7U4p0m3cwibs4Qjs4cuoQuh2c3NyRbxpqeNiKtGRQu7wa2CQzKIlJQGLJ9BriNlEX1b
JaUFQaLyPz34+5v9HG/efbO7zbQ5lNn2cKzOCyU5McrRsWMntxHk+5kWdk/XqeJJ1G9K0j2fre5d
DP/6ADl7jD6KpMMLgtHAfpOEOjI4e4Og86ukt9xEGZg9FIwD5+ZVsWzLhESQHxkQZoXnCePw1/+/
DB2VLFjcWgEgZpcEMAhl0mgwKv2r35srbm+pT7OZiX2/WVVk3s7VsTb9+wZwAnnw24rn89tv28rl
ydTP6/NCH4k5oFL6xbLiLnTvA+Y0sfGiz7pYfZdH2WLr3MaR5iiEhEg4B1wC2bfOwSZYKQTcATuz
i5lkVa/Nsj9qrEhJhM+kD5tRdotECUwGpxWRXgYGBax2BORAYhjLaR4QMRCSN4iW5Io6pIiB8aZ1
cnDaSE7ltFyp6WDe85SZ7MkMgM3nfNb3jH+5dx3fJiQCkLKcFK40ohxihABtNMSVG8sThTzEOmKz
TupIDmmHh/rE9DTXAOJoTK8Rc0USYvsPnin9xxt990yJt+nbHc0vvU2dN+V5cfWiw7s6ypd17DJL
SHYxU1iLu3Lydr4cGZwGKC8JJ9bTYkHsGGFsI80GPJeqL3ky4HHBkk3o3pz2MiIdYuz9DaFMG9+I
m1hygUmnBLcTzSDsKxPU2KKdzgEKm8ucFrs27cU3QZb77GOivDzfUBz9/fR8gdX+s3Z+fVVKEWoD
KpIvYc23r1oP9hvKhZzpl1Msi+XlPfOQw8fZXPYu/s1X/vFlvGt8APQPVDoMc8KuEAjYTDs8/UFh
/HMlFRcjKxLrFAUqNqf/3vdrpZWYx4xucRsVqe7KfpP0HAwRxHSoUzVZp1qsJn0Ha6ojpeSaAZAe
tc9/3xFZbFo/7si3i7jb1JQiU079TO8Wl6ferPkk54782dHufRfro2bJsDCsUv0dybM3VpFIXSZr
xpsjYwScY9xPzUnvpTc5xptEHXah8iTFCMQeGcGUnxXk3Z262/KaY37ayjve+fZLpHFMYMQlu6A3
1VOmxhxVNc9+uri8rDHnQfJSG4iuXQwwM208NE+uLU01EmbVZM/YTHeRfXvKRAvL2W1aJERqII6S
PCWRXowFdCocXAtUDQjFzJT83CmMlpmS9GcQlWJCYr1dXLvVZJvU8d6v0out+tqYvIsQurinsDPo
uDEjc7ImDqjjj2ijYqy5hxR/yDBPFOa0UHgWzYhJH859AFYxuW8Du2PUyNjeK5e7ZS8xwzLV3HNw
DYjng/ZrcNmwRBgrn5HsESAzaqM83EVKkAd1amLaIiRm2sSsGy7EIUZ5W3LCsMc9NyRAtnPYP3ia
LpOc1NPcEQl1xvjK50rj85gtLybqntAn2uMT8nODKlDoQRkjMB9TzAYM55RxRt69Nj4l9ez21nwc
+oBB2khPgXnjYGxc5CJzZpDEpA+e5ck5ZqiY9pKrr4c1bfx4MJKejiwBp6cc+3IVNERoHvi27ED4
X+A5TNQxYh2kRflMis5RGRMncg39C1L6MoTgC+K29mBsskgoacESRZ7n0vRPIav6dYJNfQS7ddo+
taTi6cFhEadFkBFtT0iyw9aUFDBbRFvtFOc2m0OyF9qLFNr6WGTwbUa3lYpgkXPAcLi8jdna3sqk
Fx25bVgC0S4klygL9w7QUGAV5lgfGd5gUgv+MCKSN/W5N9++ocKH1TW8+N3q4Etj8IAjdcKdDPaA
KC78t4h4QiUBLTxqn+pYYfAXngFoGkMtNYPLkKZfINx9wtQMUs3VCdQr3YNvDsdHGwuwwmBWdZAj
kv2ZXrnp50hLsT8JN7g6pvJINgmTSL/AyTaWH5xgvkTTd0uFyYFy0Fck3VRM6a72aHN5X/dup9Pi
Smrc4eYSboS0l3b7BgOLKBrKEbmlaBAvEBKAtfoZz25t7SAXuFk0iHjU2SOgH3hCxoAYBlehyR8Q
MpcPj/MNLb16+PnIBvXVsvtx2aqKNFviMMhw8G6ZvdbVVlOPpwVNN+/stOMDRpDbU/N6CEbi9lae
Oeyz2xIh8Qncmek7Gi15VCLjaT3ZAUhg/b3mfh2HflyRZhgD06TL+EO+ebxog+raHU4LG4lMn/Zf
dARMrk+FQ0QdAmetHZIC42gXXtLj7O8P/61+MvX/ffj9Ceq01raXVtqeFkLIw6A0PE21V4knCzna
0ASgS5zQ6hgolOeaBR1iRqt5L9R9GDvrBFqn9+CI+jVT+HE79MFAwzLBzMG4q+j2g/W2abdckSFi
3oXpEg0KZZdNEY6HXB++bsJugdQ2t201RnTF+N9Whk8dvjC8aNHmkUb653CX7RjUZh8qqKJIiEH/
+8gobZ/tRtmcFoibgi4g8vUF7tx61L7dVkQfvtwCZEgd9qwNPF9pVS5YqliX+UeTfox5MjolZ3IK
cWpNYAaSiXmLMPbam9FJsbJxM5x2Q1q+8FiUtQ3xP5/3PQI5hl6PChK7b7YZqilpXStBYWg9pCrO
Qszrd15jO8qYiSP+nzbJZ+p4nfSer9CuUK89KwwYzhZh0hbjeRtYFgP3Zb2gwSe9wedxmtEA4yIo
cSRnVlqC7T/6Pf9rm0fYeSRm9+VRd1L7pbZk/AvWE2cq7Xvl7uXr1LPJAbBtKbiqyld2w4083H8W
SDoMFI42w3o597Krc6p8EJR0SNcU2z6etvIpW3Yb0vEaD71VbO6F+grFTP6RL3TnJujcqLIPljRr
nsplhrYFE+7gafepTyS3Gd8SGbwdBkwXkqdGSBT6hHLZgACDf+CfR92HyDH9+9XSfrR4eGy+f9m7
B7kn37Jtrz21C3z2xGG9r+NevHVkkpPczfiIwiuQXfTXiwq0TB4ZIclRzVR31Qg3DPA5YwwSsEgu
iE1e9IWJS3d581T6GdZuqU9Q8PQxKuyGCuAGtCljCLRb0C0nvutgJXB4q2YlvVAl0swy/e7d9A8I
SB5sAj+7i3ff8e6wsNaK6yHXji2l2IVMNiavs45ct+MzYhbUeKcIwMmqP/77zsrqzyqVOyuAyYIR
y8D1vy/kYH2q9nudO0s4i894jfjeZtG9GXaxUOwPQYiRnj9U5+S+KpxFjZTXwmWPRIe09proiJqH
CGx/H0kPlNg/50Xiduh9FfeJbhg/mq3lsb8z8XW0iw45735I5Ze/XPzDSkFZB2myCo9e6fbSPr9p
qs1PaHFEhFrIRFVBOjm+vhNlO5z33T4mz9aX/gGNEC5NFzOfi3zaA8UXVzYxsc/bbaifEqNKDIeT
E0LiAxPBK/E9iDJJo/v7hn95Zu7X5O/f624FPLU5faYbPzOKiB6pXq1AK+mj/Suv6Mtg2Z+fXjaj
/EV7Vje+SvoWtpuddXw+vksjAl6kgDAvVwKtgkpraopFCUbI5znuJhCoVgjUWJZsZYp67O/r1n99
UL79HnfHmcEZM9P+tqe8tnbxfgl5SB/tArg0Sfe2XWxGcAvP3maMfOMSVxEaUOSZ6vBEWkt6sdRI
jfKXzN5E/QnEPHiE7RA60nu9zIP+9Hq2RHigL2yzAxvNVaix7FduM7xNNIp50DGzE77GHQfZ0svS
49vtWSh9GdV/XBjEkP413jrNpypEw9nVBoOdtw++/y+lBedJmiZY0TSF+eXdensj5Umr9HW7yD9z
XBsZPn3sHqPt8BCdgLcQq4PmNLwNm+d2sktMW3uwBio/10AugJ67qWoDCdfZ3Q9w2BR1UVflaQFN
Y7SzBykUDWu0DzkxbYcZhDie1/ideNgRLls2tiPElDEoFevki/hnVLKiZzXT56C2bJTKXu2tndO4
YTf7+1FRf8ylGH5SDprIHdjolftRr7w3s8FB7R3ZmtTRxZU4XGHUZk1T2FzFwuZ+MH63Pmiu2Ze3
6sMccnqxoQiSBIH72ow4Rg2R6dIx6yFtBS0fXiOV/iLcKL7LETXBqAaPNyYTfPBg3fkaG/33/VTo
HZgM92Rmoeq9TuPWLy+3rJcdF0dH1G19vyJ/Zs2HDw5DItWI1UF0uw/7RDrrgE6iZm+xJN38akKG
4j/tOadrJQWyp3umztN8WZx9yofjG0gywAzE24HmFzXDOQDjQHXx973/aWDh3n+7/B/3vtcq+aHk
3rcukgHSkThNnRC/81o+EV/g10MQWn2XSMQDBjD87ZZsUmKxgdq1+yRBb2j8w2wNl48emqfMM5vQ
hECogz/0L9CdEp9F4QoIYMhmYRFSxnsNo9OlhqBM0JFrG6XjSePecjDb28IQtsEOhlJsJRluPhN1
7tatRgV5QvByoULpwYM19peDCTcBiQ0GWd4XBFX/3dTO2cXAJjk4Ls4h7wUjf2TPEgJtjAj4VOxy
XETNi9A245pz9vQHOprSpwA4Z0joXnpJd4t/f/8uqti9fzxW3y7pbneXFOL75E5lKob6fz9kkvDW
CpOf0z6zjTpIrjv3imgA9XHjAIZ0l9mkeUUGS1htFtdvRazYe7JULDmFZ1zx4M/7k+vTljZGNsrH
QupaufDI9wGOuQRKjYeGb/voxop20M9vYWKQQ8NBEMHdItgdi97hdOrEtyA+GiTa3uLUwPGdlB1a
NAULEZsvUnkvd9B6A5FYbYj5RfzrtB4KXn2MTJGG7s77RO9+jNbJlliwv2+1/LOPLX79/13k3a9v
tsxFLxcu8gztrmfNdTwE5uoQtAE1YQH/gTEaIqqFGn3chisBDIib5+uMnLUA67CgMjYWjhSo0fYZ
P4s0/fv6ft1JGNaK876EnlYTM79vrdKs1bt6Jx+OlFy8esNDXA6jAfL4vf3eJNSioYy5BL0wDZO/
P1n7OvD9+P2+ffRd8bHe3JRzLVIaaeJtrQuRVu/G8jJvKeNpr4wAysM/JAzgqAmnEk4tj7NsCIPR
4Qz5Kg3BNr6tT5wdOp+/lfTj66JwxtmIw27miRxP/wKRw1iuIagTMcTCojhkgvEkEF+MRr20mwnQ
kSZkvmb1XjwS6wDiY5LMxvVMZDmTnEjLYErkIZzBPuAIQqUr0CS0AkdFbcmzy7hZoXVeMPeiLL5a
Ai2VQa0W3hRSoLwN3ivxq2OACpEikIKS3FzUY1hNYDaOa5tCBPTiAHpFO8IjFUMzez+i4U8ueKj0
GP0uqBqSjFBUM/wIVZKE1KCHo2kTvLxdgjnRvRMsWVNSlFuct9mzOwiL9AA6v6Zg0WwefeuEAwRp
U7QnOghnOj5A2b/RIwESRESVFF7sbdgJqdt1CUYzUHDPVPRbK4ctBOfCFVvP6pQ0Dn4TbKVI6+N/
NDWnR1xVZwft+wJjMUSIm9XivWHsApTTtHeclZ8Gw8NMxjbCilwRQF85L4qHEcd5udi1DWuijlXS
7VSblu2Oo9EzIhbMK/QhFqRDWcjcGchsVorFIr0AU0+E+grbgAVNO2zsXm09Vwk5i7YJU35tjzFa
vIveK0motBVQ/2ElNijonkNE7KW1qiOF/8I+fFRuGUlRA7VXB3IeSgH9h3TtSIi0cPxYlzcyop2P
eBfWIRTTD6Y6w0XhEnEfmiGObTiJuaWHnae/gqXlzVSHjYtnIDiwtGAWehGr9zVGvDfrEA++ljTw
1i+D6DwjqwqeEB/sbKEWNuQjBNsnc4jIdyqBsRxTLOMk4xi4KBe74c5yjrbCV4EGyK97tmdb91V4
Cd5ZzjxO0VZaYUwgDRVMD902MzWHKxqyE66Fj8wsGcWz+OgUMryf+bdIs7dPm0+GmbRYQtLEaVVT
7qBfd2gqY4Ogu0COLrZnq/zsaFScbJIc7X2w9mkQ8cMqySRlLXeuoz03neqO5Drcj5+zfRzWQ3/P
8Eeak51E+FSYj/SAzvb7ZskhfpTBxn028Aq0UCC8m1P6Ol4oUg8skiBcpqjbqM8zlWEIQ6cdDLAZ
U3R7e1iWNX5OsKq28DfI78sQGPbwRCrDEwPaQPU2n4b1nA+fK887OJtPrXIBpwNXub1U7j9wk05Z
Wk+TdtIl7QTBR51UM+EGpN/lX6e8ArbO21k+HwhSGA4c3HWK3+bC9s11vUqQQ+HjFtyZM4aoi41X
UtBaEc+9aypP2AteM95NiGD26Q13DHcDICc/Dbv50zUgsM4WTd5llhyXu/l6HP1r3Ao4aLXDKYjT
1ssMC/Yuf7b4gw1qYi1EHiJQ2FeqI8B+GMVS7Gf866cRvRxL7HX1e8/Cm7W5CBB47RHwJDi6D5bn
Xzeub6vzXYWvyhfG7nl7pA1MbpedsZgszdn5k2TYA80vymX3Eh0X2Vg8iVMB4IWL45pQgiMQ9d4u
Ig2BmG60+3ZtrQqG8DunddC1lqDfcvyQn+p4B0e/tScwjN1e2NEog3fj48SZQLKcHBYNG97F9R9N
5H4qPERZ+u2r3c2Z9H6z3hRH9jyqsKU8sObw/Gm40418reYHOKYma9jft/PrRPZzs9PBHEkq2pb+
3e084J0xS7U8LsgSmdR00tsOVpG3n2wnhGZPGm/8vILnugfz466ggca3CxTJ65wFZ8Mqtaje2xe4
kP6jCxv8PEqLm/G/C7u7GZtazc7mthJVVAdkGjxYaNKbq3LYR2IROILODvfjvUtqBScfJJ+5BUVp
Gd4e9GN1Ua/9cYvuW9ZlVZzk/ZZbJAOpOLObjqql+nQJuhH6WnGyDJtEdylX3TdGydglu2jjzgfD
NzW6+R8nt+qsfUw3xrA9Rg9bd9j8287rlHHZP7YMygdCJ6a2ZKUgto+2CKwso9IRFN8zIpHO3mE6
pMzYDI+gLh61v1FJPfh6d2qV+njb9ZRjI566KmXjwzIpMM/ySRzsno5LcmakT3MkP92e+Nbu7akj
BNLEDcwOYy1ZApnJ396IlvPzRe9m5YvrM9ttP9DncnAevqDPl8bYd22xtMw2qzVNRtLWkKIbwd5u
/Va3KHuGV5e97GpBKWd3YKdAfSAO5RtPg0aqWa9SxEhfuAAHUK1y6PGG9XphEIXrqwwNQirZyFD9
noeG0/NVPL8YiH3dytkXXWFEJxwpBKfnsjKdopP14C367WFF2k+TWaP1ATD0v9Vqf5udq1JjUcpe
KMA0Zm3RjlEd5zlIoRumtQNHfiPIirN87mCOBD8Cfp2NYofZvLNvgh1rXRn6czwZG1Mdxi5Wdv/v
q/ylG458TaYr84UIUtS7mrpXV/p+oPFKHbEUrIdYJgas5n27oIjaTfLX9p3sJhpt2Gdl+mOewpkA
A9DHfpI7fcZjyDBKt40u6DpZTumUPIMFPXJqHK3em5pYIatcDhgYsO9PMpDCAYrzK2P6S4gVj8wa
gWcgoBVQy3AIIbTGqU+H4u8v2Zd+awHBwULziSmGEdfdb5Gr2rHe6YU43BNGNb8xSWodlhBeo9Oy
DSBnhOAPrMTNvDbQaY7j1ZecnJBVcdKkOgO/D4vm/IohI/vUgNHIYTO9AaB2zSeqwycAgOKXdDd2
G9A4JXiXVlIRXJ8GT/Vre7ViY3TkQzkzKzgxNlMJtDD6epdQFyebdWBnbiIMyHCL8WGZ/7ssC9jN
IP+tM0B6egCL2ydl3B7p19ofOosy6kiMeGs/LgtpTlfnQSOq/8vcAGpRX9EhhwnjgXm30mb6+aRs
G/2wGDg1tLqEOQ4J1Dc3e14PM44sJCTOORYCOpch4p0TSDeRHInZ+TbhtBOsGWaL0SavGqgdEzCC
aotiAvA+lAceI5gRtZclmGKplTox9lyPs+HBq6FP9Ea5f/KKZOco1hvHOw/kTprN8yRP5Cm+WlsP
m6C0ibS3ic5gtr1FpSK5O0b7xMBHGWsIWQW4WDchGRxOkxSTvt+bFt6NP37P4LcO6wkMBLQErQdc
09HDfYzNmIZ3h0eaWofKS/I7D02ws6XNd2T0TZgB1S2JUI6Op5ozFMNvqLMMZMtEh37BAqKkPfsd
yKbTuOQMPTid/9L/5idhNgsmCW2Ocq+qH2RlfVIHbDllYPr7r8akYBiAn2Ew27PeKGrEkfC0xfXP
wwExVw7LV+pDFpEzTcKtvY9lD+gff+dMw3jtL65R/9mMIRTM/37hgCH/soF8v9i7VkKlrTWjrllW
+jPVIph0rIM2vjqYxYNyRALQsx5D2+Ds1yTy2xMBbDT0EjnmMfLXds2Pjt/kKzE5MqnUDgES/Xg9
vsRrOtRO48suK7itWv+uq5ajIkVQj78ahDcQH6z+3FxBPvBgDQzJIXBxwnXI4GBHe91Q5zkQgFzN
7Tsxgw4aGkPTAWtQ2pV3eAMgM7+gvLz50xNQirNPSgONoinUe0Y64GlDpnc4R23SPamCnd4/kyK/
DOsF4TGnaLFChLYBY/MGxUDGfcORZRv3OSJuSNMeQqnimCMPj+MrzTMlEA/2zsnJ6Ck8VkjvkGK/
Hl5CDP+TqWZzROL7jo5+nShuYzMb5WxjwNyuh095pOO5F+PWq/cZD2bCLL+PicpgxzsN61isR/84
4kcHJqmcWj6R9xx96PRf6rZeXK3+/s1/kW399/m8a9Td5Mt1pxo8n82S0IWUfKH4mPb9Ea3qYDul
Hcexllt4sbxibEK+6kHjF0fSI43OtPYndTA5dZbEMgG8+cEOIIsPv6/XoO5hvMD7S1qlqOe+tY66
TNoVJzU7cEI4f4pzGgna+tNtTohekoeiWiNib3hK9+HFWukIatvwhOl+z0sdK/FxDlweJfVE9M4f
uVHk3woFDBmYNhnWGer9FmxUapetW+OwgNNfWPr7FoQ4a6vXT8k2WV5gYZHzETbDCjQYaHnWNoMM
FVQgQzFL5FQXkpaFOqoYld7fv+kvOgh+02+Xdtf2Ki+ZXOgDsQ0kEtwu8aBypxbVwgik5zaslxma
LA6xItkGiMuWeqv29hFzXvI9iL15sAZ+eeZ//IzfrufuZHI7bsprteZWnT6v4WCivSD+DNgHnsv5
urPM2SCpVuu4/17PC1+F+0IEanIkmpHhfkLT3cs9SnPvFtIvcDOW802EeslTYPwfhjCIxqQ6osdi
/E/kTj88shurYRPnc6JZwmzUgz+8fjFQaNFQCXrBo/PNlyHrr693t+uW27p/yvOvJwGcdVK8Zgj6
shfEfcEuFkphWnNxB3jOHAroHJAUxgfFULGr4JUWB28YwqHCg1L3/4kwLchZESo2oNCQRYHs1s6A
SdDDguG3A8O3B0W7K7COu4ssH8SV90c91mYa7VB4OprweOK9hiJRi/XkHNAjfvCI/h/W4MdNo8rG
fU3f9gfjdL3J9MZs8yPK+kPMuOwZeMtJon+6cw0AxrI9UmNsR+ZTk3Yx7JpZOdKCtc04Kbwgu9xO
2tmHRi+uCi8+uY1vlXd8OS9yVB4sqeyS7AZP8rQLt1vqt02qvPedS4rKznkVuhaCId5bh3Ua9n3O
ygwBibjqV0AsXg/JXsboqzeDMcXqPso5Spn2gbj2gdsPYZvQgrslyurk/wPPOekDOfZ3w+fMff1i
6NbonlTxoD16i36R+fJao/DF/NbHWPpV/X1bDc/7XlfIqnZYMEDh5Ui3HycsCKovQEj5ZPtxTE5J
NcG3MqpCNdrNdm4FM0WB5Meu4+puOeZsGzK1Rihy5L/sR6rbxQccDSo9620i/g6yVjAwHTXVERoO
bfopWlX7FuvUyGS00tOuaXz26d3SRfQk63NrJUf6sjycPK4pJZZt8EckxXQTEKbDifrI51FN8ssp
rHrUoKCjYPuEbI/8GxuqykMsriMLtSHXyz/L0o7mz81XfQGzvkQF/9UuLj3JqwMtAdA0JDzTBjYL
hIQ8ZV6szNPC3M99eGwMAQ9odxsk9xtoTTv0qPslcBgf+pUD/QhwkuCcifAjHhzoZtrnLiAZD5hR
FhyiXkrujYtUEsFtnpzxJkAhIoERZtN4pbEiXaLGg99DBUDnHj1iPmyC1oF9ZwND5GAlZICdY0BR
6lkygo1WqK8WWgDCL91EN9ES4K+GuoBgn4hHjAoIpQvLbi8mVMgWCVy94GRfR+biSoEKD4wRY8GI
BPgYf6o2Np2DIyPMBTBDHJH53AvAVdHINWjkMlqm8ypBg2LqwEYDsZ79uvV73IA+unR65cT58cs9
C4F4MF0jKitCumghQTugJ4sRAc30D9muQniUV7t46VE+ren3Sj54HK8Kb5wXKhbii2OMDnS0RJiI
6DRmVNu6fZ2usfuKXwa/AdUTb+MtJJ3O5fXpkmbEPNgcY3lmFSfrmqqQvBg+ACQQEkGdKT35H/4r
uTgMxKHE0/8FsMlphBvgwYwbbpG2aSJCBxWX0BFffJAyjp4SOYg8QPSxN3bh7CKTm6ZPTbbbATeV
W2o3gI1qntiD9dzQhYeVxJYsCEkyvVFwTgQVr+lrqIHmkPgbkzDFT18GrbsmrMn010i0+Y2oeq5E
5dA2D2g2x5krc8TZRYNATY5u62es67qDFts7UtaxEF0IhSLc0gXqxW4rziNDkECeEm2cJtiyr21D
xhowk6pAejrFGDWoYHSMAiXdcv4drnELPKgclpwBFHIsiRhlR+HKICwyi2BwI/My7TAVFLSZXl6I
96PpKzppmpfBIsSe+SIkhQ20cXGc4zHC+x7hw7c15j4aEjZa+zwMoluF8YRgqL54BEaTOqF9xLO0
DgkLBHvYBrR1ombUjM4YSM7WpCXWkmev4JxywJ8ivqY4ePHsgAAyocBpU4YaaI9vTENPfpZuV0pq
pCcfURXs1x7//JEe4P90KT/2lW+L5F3JWN26U9l2Klva03osVpAO/b7+lIXHqXAi6CQ4X5fb1/W4
CXezaqL79SzztRGdY99gleHfjTazbqS+mZH+thntFzWzp1UzEbmtxL3IKDCrhEaPOqno/F3tV2T3
1gdWB8bssutiVyNsmfPQdtIkB37YCCHmCCJqQGsMEXkZogKwt3HPyRM8TlaXrn1mPsitocWgur+E
+uI6zuNuWfN3CRTmE+lMcnY5B4OoGO1J3esHWVLGR//mkGYYXG0eAJKqah5k9gXeOw441s7/4OUZ
iwMU7gCOx6VTMmhl0MdUTg02vEzkFvr8BtiA+qK9z0hNS0t8M2umJ6JCObDOHO1NmjnABoXsnEWS
JZZGZg2As0606VXEpFGpnTy2Ga/Hb156KFc4nBN3FHEmcHsMQjNX5aG6Lc+8PTf+RMx+PGgQz3ix
19gVzMBwviR1PgFrUxlApJaeGaMMpg23xEdCHTy074gK+K+n5O6gK93U6nA2lMOCGh2qZB9j0nbR
cyqfWWSHTYan2d0mx7gmiaZNxJCLhWN49SvyFx8Rp9AI/bwaUKMGGAUNIc7gXpQIyP3U7K7X/ULy
RKSxtSc5Kx+uZ6CvYtJLaoKqbZnAAHUk0nyf6B3T3PNvHDdTIsjDNmoqzzhbBarvcko5E62BsMIe
HWszEC+4JpnhpNeZ8tS9aPMrCQ+X4X7nkjqZMqzmCwcqivtLZARFTMbPFFUgqvr3Aw3hIb0WmW4a
8DCfZXdFwyWWIoMcXTp+WYIXOtqO1yQCSb4U98g9PY3oTiB531BSsiLPrzHzGFAJMvXBhmzUanR8
K4Nrun2RQiUlV2JGEJ8+Jt2KCEwxixXgu17paG+Gj7pNivSgIzkU4OOL/G8dcta2IKXxDG5Xt0eA
kJ9cCFXhkKkqMvB1GdHZXSG/OV67db297BcXzuHacv2uEHBXU/JEfe/MO0D60JbRJp07xEyQ207R
o/Wr/8uJ9/sl3Lc811XD2lZwCYNhg1CAYbUN/uU4YXUa7Wegb/ORqrO//n1iVH+RsPGxFJYA3qHd
3zcO80PXHNv+cb8AvRj135ASCzwdLWFLZFj4NwvvEOFTyHjWNmNyYR/pOTyAGv2q1y4dly5yh2Hm
L1AxiiHOW6cNu4/r2z+NCcQOHq3+b8vxYrn3zw/K4q8whLtX+duloxn8b4+gGbSD9e3SslDPMZj5
5LjwAuG86sbShWQgt5jsZvLGWtOEebmWtvzWVzx03yEGKtJhadxAVHGVJ4xJ6E5tBI3vpgdeDXnm
geE02XSU/ezb9GtoX7Fo5u+8IQypNO5PSMsGabhzwM4LLtDu0yPCRnN+k+kHc+BAXo/ACieZs46a
2YCMzII0ux46DXqZIDT7JD8OQu2Fd3fA6tIf//2zDn7Y6VUajposA25jVYHk8N97c96tS5ARt/3C
QFSiOIM8adtQJd6kCup5dkBA2ZucnxgBqC9MLfIcVJAFReaYex01BOFsa3pY2gPJ4U/MvrgqaEBE
2QiQg373ix2avnJpzuf94uycXkeKQ58wLV5uqwLXxt66pdmIF+2SALhZzTYOk6QEyatOw/nB3fni
Rdw9OmgHdXASsNFQd931vvRrs99Ihb5brDnfnHha3DKmRkK6a4SND1DWl9MbhftbP9r4pPniggPX
c74NQUHH5QKwJuVPL8BF9lkt9+gOtXQT8B+AKSYACqjilDQsT0c7VLJWB61VTCg8KeAvEWJ3OqUE
/tk8hzb8H3zC7wWdVXTFvFdqagQdTc1QdLb62OI20/9H2pssKa4E67pPJDNALdNQD4hWtBMZmTSi
kxA9evr7Kfe5Z2Wq2DA4g1q2yqoqFVJEeHi4/82ZJBqVbGyAEUwkL9n1HqQlCZ6wmx7/Xu8nbaO5
nx0bp34OBHxZGSPhhst4NKCweXdzUuhD8ASFcXOjDoV1CuI16+JivhRRILvMWAdcEOJObbofcUkZ
XbjGXHrgILTOyT2HyEnWFZL9O1gNEg66gPkY+Ukn9aujG1I5oEdrTxH7q6eF7mVAxk0jMEdB35Po
sd9AHgAZHuEO3ZDdQ3dnftM8TERkZxldwsyBWNKs7s3zQEaaGFBSi/4V/q9URXf4T0OmRgacAmra
icifD1i5NXDHygZxb3cmJL5fGPKLvhPAZxWvC0wvarUyJvag1bLD5X5Jh/XBpj25WeehweVzGzCA
JcK0PYx0mzD+2/uxOts391/H8bqFq2IA9Xjna6D8ov6nItMrOPTvMZWBrnqUZdVb5ZwO89blRyb5
HsgOMcUz7Igq3wm0vLnryWfzwhVvmAa1O0bByLX2sEvpQuSg/uVSDyMfO/irbUbR+9nUoQ0WHqbT
TwSWV8cYAUdD9gqCXw1Y6t/AI1+RxFqf4nR49HExoJGeLtfosk6xKm+chv8jB6pO30/bz9lY3s6/
H1pK/Y3oeJFkmYfS2lrWmwdShTnGN5KOaNF1flga4XF1wdZpqhs2XtNokJ6hYH69H4VcPKU0Ckjh
FTQ96zLSOWopiVC3t1t1F2XJ0Bg+rlRG6nC4ngf0dWmEOE9cJik0BFsr6hr+oQXSATyPpwwQ7tXR
A7iNjlwQns2at/W0D03jF1nm74GVi336/fE8oWuYDCX6HDU/7kkgMd+//L+qKiRPKEhhEQPrjcpe
MYZfJap1etpWbvIOrwr3inxy9/FVQfad+0gy3HrJUF18eN6LdOnP80qVZb16fVTiU/E8tFNXa6iP
WoiIXIY53dmUZsa3ikk3bnSf9Bpf0HUUvaj7VxSl+iMK+PdF0/NZv22r8WFY6T2pmK7bVE/9NdD5
dCTRKbv2yW/1KhmU0jgATbQPrUQXBh4GJizwgTZlkPTsJ/LoxH+v03V4RmW6TaREhQ8msbTQcrrq
FHAoAKwtTFFMD1F/cFvvP2Dt3y6GWtGKrI82RkWt/rznrwmrRnJaucbSdrhv7eaVvgxJURuCoAOC
BZTtaO1xtR0i0aHCJRRIU7cu5H6BhI8zSqFke7L6YQkZ/07p3xGVprR6j6r354YRZSNjtWvA41DM
0/fGi2E0YVv2oFmKxOEdPF99QaWpdW0D7VXcI/0ntPb3/sOjfN5SuN9TzxtE1rNb4VLl7sId0FPZ
qwxT98k3dQ/+jc7zxZSDGrvRedZBRVZt+OHoJgd4FF6A/2tgHLZLGsTdI2u33to51S79Z9DoTwp/
mh3NiKQK+FPnqIlrWPlSPypNqK9mCJQHlQ4NLUVg1KWVtttnR+l+2nA55Np3+pbIwbFVR3eiHVO4
gTdvnZGBRqG09exfOYYT60lbDK0AEMAqYKYNN/R9R2qvoWA5a7qu5iFFp33bxBWx9rV24kDBniCg
HiS2T3rMbFY762xn6ODXrffLTS/u1X+Do1qpF24jCno6xQ76+zInbXO8xPfDZrht1Qd1EUbdXEx+
1Ge24LOBFqNP2cQXDqL/HMUt5wi2xAc5BZ0mR1IQUxiftPU+l1sZLUk2UYGI1RFDKC4iT+cG+7rg
+j5sMJGgjlrAVupBhMp70fp358lIcS52ZUEdx7zQkbVSLzKHUm8Ia/VDtNWKOF96VZr+eh0khsLU
/TRef+2sehRLOqJp6JuAMkGwD2Fy1VoP43kaHkfaYvPg9KHIjri+v9770tnPfcr34J2pvXTR4cXh
D6WEayjniJDjqHkINaeCld8UltzGrQ/PKB6jFOo9uYoHFcV8YKrAvZsWN0341Hs2Sa/2KFWY0jJu
V5d3XAEQHO8eg2i+JfQjddzBDWGXuGr38qTG/X6mXzTFwDzUIMtXaj9yXqXDWJJO1TUGOfFw195O
pUF9aoCtpaETL2oP6xhKzTU+85fW0waMvl1UQHd+ZfJAbeuNC3v25t8q4qGLW4VZlVELcS+B2tjP
QbXifj2jQoGMOs7VMtDRxpO75+wE22JEybqoG90Ak4LMfnwIlvK/1ynSQVhSVSQSCwGD0laMDcSl
65EWD2+W7Pg/ujVxx5hLImUrbimRkmyAGaCnC7qtWxXfII5A6FLSaJ3cbAHuiHIb0KSGvPjo2/ui
ycrgENtVNPR2VbLXv1trW4tPx3uixsMq9aEJwtfsEICV2KccEAbJxvAFOJfsKgg6FZcGqIxo8II4
Mdd9gMY3pzqoTrP2jko4jgMh5tEqvHgBs7jSSDAKp9rDapLFc1moskGIaqJ9tXcusqlgTI+TOuJY
GZK9hRcGhx2ey4qvzwpzLqWKHVCVqn3dXvs5uv/o0Kzg0fryiv5KvzpWctxfIucAMUDxKfu3K0iA
3hExXXBrApOPl0UqTv0NFAPztsiQQ6MnImOr/gMz9JIx4qeIhboZSMQq9O7FKSikQZ4gbBpqO6PR
8nQ078zlBWRbG7Ia3gZNmgvfrKYN7bx8tQu39oa2hDrkxg7vqEqB8+4V6HbWWOpcQwy57rT5rgup
tx/VsN2kQng0DdrO02f//c55ocylIiuENikGgPgO/QSWX4HjEtcferYx4qEG5g6XTA3ULGbual2k
q/rgML9G7XpHFwkVXExGMC8FAH23HwvYPt+UPTjH9iZuDoCGdCdf4KYim1xZWQUHL//i6NvUkXU7
mknNS1absGorQOfD+OxQfrtbpCRgQPFBldAn00cy4sKcL9i44GVzpckB+V0cqSBWLAXdk+X50oQw
TmBRcIka16g7LyWHzGcAG4uKcYrT9z6oLyp9Y6YusLIfXz8dKdqLfAEVPa2Ky5bBFf6HZ/7rc8nH
CG/C6zUeKhk+RpeW0jjblYetI288ykhbZgBeKVqfOFywprNiOn5QqkGMx+1HH7OH4xjzFUTvjiDw
YdxuALKCVbK1woRF6ldxL4dbxqLQ8FvQOjiZqL3L6BnmQQoqaWR8Pb/o+OIWfRW7mg3ov0myr+qj
XXVYvfr7ZdT+RNnUX4UhrQ4qhqQNJdR/Kl7rvXqMN7f18ALLlV59F0EIen9nQa+nfbaBZ7bvFJIv
1urYkPwi5tzo2apf59FIAo0UuTsPgjnNUBwb+uuGO737kMAhqibsthnH6hrnclBT9CKL3voDLEI6
pbRML/I0ozjm7a7iQcsvKJIwSgf0HLc0zIuGMH1y5/12eIGzQa+5rhRyvcW+KJtPy/lOTXBfkMJt
CywAl15mBn+EheOgdAD9jhCGnZhb6IPRA/02DWewsWgzxnAgOpQbksZTgGpffOrHv6ja40yJwSE2
nQoiNkop4FbOl9O1Cu83PBbccFSta5F94bT6rq0OiYX3e4ykAQO8IsmyrQg5SEanxqVf7x1ap6f1
AJnZ3k3TEJunrIvX2TW8uYlNy8TX2pUPMeXFpZSxQg+F4QsMEW3Nv4eDfKwr8fV6l8KdGCm9CRg0
4XQ6Wwe8kktO0aHUZEJ47SajQ8u126a3SCiV4tf9fjIxDH+RFXF2Fq5zmgZUtUgQf+3W2/6wjY3b
WQorvZEOf82Z6VSXr0Psv2zOUc1J2wWtLerBcQO83PPi3mpxRVPvZsFt4z4tCc879jYE9f1wBXqT
YBYE4A/E5DZpNr1rc7GQYfasdoOe19wJzBUghEHYdE6t8+jApkA6+wqsXAuOeC9aOMfyLfAFs3Q4
Iu1ZAo44O0C54UjEoMaL7laQnkUHUtkGOiB60FPdu8lWRG8W6hVWeGAWgIlz0Irw8dXvxyChi+L4
LujXukiLOuP63tJ7D3P8XfFhO/QP5uULj3pCUH1Y9A6BY6PmoHQfng87Y995ePU+GZ4NC6HzKIrS
bMilv4xC1F4Ow+X269KsdZdnRw1upHauSfPPlKYrSGAVOstzVE/wjZ7P2+pwrjjYr02mCJBbjWnW
ajcaK1p547toHKxhxRu2aeEjdZEB1uQ2iqDJUUiNaSsu+uOty2iO1MLsKS4P8zJDgh5TMH6nVM07
CshVNv3dW5ybuiwO454VN4aJ3dDqbnsL9vICc47/pRmM5Ii72hMptu7iQ+X/RbsG098aPQsUkSt1
pVzQMPS1WrkcdlIIe7jqzBwKYHb/4WGcY9pT8+nXrCGQy8WnJfxiBf9+aqm0tT6k0fOsb6VwdLOC
vKWNOmEdkKEVuhR4W/AFnqJ97g5qzcHqLlZbuOjvB/AqIFLHUXXYCahSI5X7dwvtH3msb3K2UAds
GTqkuHRcRfwdd2PY+5cWVnqocn7j+QapfS8KUJI912gyR+MKqNJnK3XgTgMD+BSplSKIlG48fwZW
Kv5co0ssZQ8GVpCukOQBNmTMrznUQ4BJpyl8H9I8wCYgzZ16lU6wPkqAhFMnH0dNzs+tKuJegWVJ
QGY9xQgyEoCILdfd91/wVRBiweDyS3ZV1dB3/fsFMwMFmDRh4VgBaFIrsGDKmFYQYP/RwWbOpHcF
s1NvdgKLHt+oGQRpOyAX9omas/VJdHwopMUy4wK6FKJF5WYrBrXxoGG3VFVMTyPy3fZp3niGjaI1
jzcwpfGH6Hmj92+ivLhk/nmT0mKsPeqVtbLjTUbB5FFArEaZmFlBs7k6oj6mNVderzdxYvNL/wrp
IF+hvbpd1wR11Bi2K860AvrtvhgMnozt/dDkT0MrXQCv1QswtuIjo5T9P58OdVk/Fz6JaOBfXXUs
j/txp9+/8AXbw61o7GdZx1s7nN7EmcG6430IGMqLVJGcqQJkt0itERb5O+9PJY0PCffycAR3epaJ
TggMAyD+oUHHWxwCzsC1S55n2QdIuna7URPU3NbOojkrTpinuW6PrN6zuYInPv1UintB3igyuv9G
V9o+8Vnf3+RoXazKupgVx4rRmGnLjp8tc05rUDxBx1mL1IVyHoZLJFJd+2Hbc9mGMbW3G15Psz1Q
OPp8WHOG84HXy+we7NoGNsrv5/YFwPjvUEsXYRI1I02rUhSOcGqb8yWLneMzmQdTflJgcs12wrlE
JVskbizgFlqrutX71Gb4UVktR5wqTBeFzEZGLry0xir16/5yNRiHXFSRJncbin6YuaEy7xyd8OCG
GzvkaO4/BHA//sBfB66rCLuV+VO27L3TMF0yR37B6xNjNRi3hw1vkX7REUvcnm41N6ve1l31vAbM
7IHnXWl0RfMPX/NFUYyJx1cGrXmNqnmxbH/lRCfjfpHvhhqxU1iXTu539o6/BBht2sJuqybBAzhW
78MkvsoJkQtBYocGceE8VJrE4+2YRBU5YhKV2WQCDFQEicVXA8y0s0NBY0vsNqKVm1C8OOzB7a1W
acfrvX/7nzT5nzn8NYwijvx6+/3zlGvSQYvCwqaOi6QbzB6DkPP0LOAkaSfBbmCBeR2B8ZZJIxjs
oduqrqY2aU0siluIt1D6nre185nnffhKSrGE3gyvjM25b+W4qt+ZnLh1EJOKidCCiQabuHV0L+TE
Fw5pYPjFjJHTjW0qdWJ6abcpPtiNh3tdDC9IbyXm4vppE6pFbH83slLsV9P6HrMKOQonwcMKZoA2
ZgEpSVODZxvs2jOUbTq+QWZJ0H00OYUHsKQh0LcrlkqOMicpGBLeNpxxYnH3IPO9n9kXGslEif9m
1ijtzlr2NPLtzWCBBXCB8OUELyjCXSPso586LrZcO+m3D9Zg40i4FRfdjY/mHcUi/vcjURajFang
Vl/cR36trm1kXG5bhY8keZMAABvi5MIX4ykVYms4+HTCaC+3cuEy/n8eVzphKo/NrnqLaj8BqYAd
g2PwOyxjCAEbLjbxxZ6dNRRxIHyhmyH1d65POkSPiBvkpOP4QOOYJFSgat/3Ih3PagBO8xGtF1AZ
sQ1YsGF6gJ9Rrb1wLOGlHHx6h9cbUlYApMEkBBVROodu27gWaedHFGqz4OEEs03z6z5CmcOJHZ8j
PEzNNMjFknO7BaY1JUQNgbYujpZnNUDuttemdwpOjYb1IaN4veB/DawUsLJ7nBy3WB2ynhTIuF87
r6OlZrgWwjgKzsgcVkCoQF5ce18QDX2Igyw3m7+wbLXmCFB9o3lhUFME5KxTs+Fwd2GudgsdiPdL
/0VRigIsDWCcdKhLVX76IL+WXR5l8mFbJ7aeHG6noVRkG8dwja7LuZ31ayNEmuxDD8TJT/4BMD2g
Hx1EvoZxb8sQDaDYVqNhRrE1BHIhaMQ8RTWYbvxp1T6REqtkn5bprazF1RwheDz6lI28gA79fYPS
oZTLtWscFUdrExSeObv5tbOIRordWQvXbWE5ovd2CPbuIeKo7n6uApTASFz+cNn5ucP93b9/h1Ha
v1rlpuXpvsg07g0spSl55c6uD/PX3naNBoZNojY/cfPRvWPnybIs9LRZB6YvfFuYonHkqt0uqLgF
ZLxmbY6i/bC5m+7n9R6mHz79hpPgZF81P+2jH2bnu6GXYoF8u5zulR1Dx6dd/Z45GTpYCLIIDGWX
PyozKP/RpyrC3kdo079llr+frbSHN5WtftCLZ1+qlDgU9BaeJrIam3YQOIWIXx8If6UOR/Jhtmzq
3xCm3u8A4vw/kffvEEq7dZfFx7z6ZAgH8v9CgagyR1OFJl8dtDmp9HyL6YLmYt97s1Bsjdx9ty4c
tcUohTyOKUCmiC1tRIwfvexURggJoaKwbsMYu/G/cNVtx3GKYA4l3arPNhQtcG9GycIEjgNLGyqj
Oe66wnfkAiR/ajdkexCLVW9l9Hue3aVBAQmLg1AD0CTb2KxoSbFYxLVwNU8tqQGlRQwJE59ynmox
9f8sDXQNNVruNaphpSrYJpMv6f1WL8JD4qNGRXSgktvA5tKqNh7zqTE5AKl/PyPap4eWdnRlfa9F
lzMPHbGli7oXJXtTn1xaGU2gij3p8DsxC7hAUjBDReoYFoJdudXpnM0vRljcl9CrAvo5vkBAgaBs
pb4hxk9HdbMWakPdx+jsz4e0CVBZodIgnqLZs96/xQuECcvq16crBYT0pKfR5URklQdA61JUXB/e
E/UCsffSDoDTD48rNkp5pnTOQB0NAqxCyzO1M9b7apbtohCMVaevmX2sXGhlzTXR4Bj+KDH+b/5g
IDzx3+NKc/TEkiTdajyOi8AIh3kWui4mQUjehG+5CIUAzG8CXLLmNco4jZ1ACqPx4aD9eal3L136
xkb6vNaPJ0YxmhTpUgDMeYSoAkvDCYNgQlcvbyF9/tVBFIs/bQZO6DjBxJoVWYLfX9uusG1zaE/H
4zYKH7ia2xQhc3vO7htCGwbqarbNVXtofUo5X3Td+YAGSAmdOyiE4VLQ3R+U6yWL4yhEcsWsDlA+
oR/ygDgUw9Ht6IPJVz+hQqhCK983JdPWrG+sBrZjqrJ4CHTHhR6NSp/R7ziTji+W7vd3t3/x6hQW
SV59Hw0o0rJ5eyo4etbc0f1v1//yl4m3F67digSUHvqtwv1GL2zsLsMNx6U97fo123eB8gs/hFDv
j1FmE22XKf2S0BbrdluZw7S2ln44i9wZJUXzm1Q95z5xEV0u13dIpDMmAyN0gNbAI7A6Xhb4y3H7
Yo4Tq6/bM1Uw5Lq9R+2b+i1UMnPn08jz9+hH1a19QN8QsoUnweJBXRTRo6JbNcCo1Fena0e3+Pc8
wXFIKfA1xJ7nYot2oTKLMkSBbe1NAn/rzCay34sbq8Rs3qmSjzS70IuroNaGVovNb9crWTSNwjO8
l2KHgYiV1TPFpoXen4LcXas1+LBH669OO4AWIJ1RqsXhs3SFPD+UNbCzqE4ZoIhsk9lsI2YjWGm9
/z/MzbAqygh3XJBIHNlNvoukVyQ00YK9cxPOV3E2FX+bGSkKaaQ5BYPObQGUEe1xd02JqPOwHnTc
vtZiNqHzgIwx8ZHzDKWgQm9vC80x6lJ8JTceH4sf3LIH+L3w9Z+i0fouZCiKn6nbSzS9WSEt9sMG
9Z0nCC/oVCuKEUv3KNxwz77qu1OI94kglA4Sc9VoJ2K8XPLPWkPKAdag0XD9DBmJgpq/7E4b/KW9
OYA3Y/ZWQ+rRcPYSd+NQBkTXomiU7836FKqhoGQzWqw/7bwX1QQssqAQVAvoI3Z5pTlIpa2WPDK5
TvF3i2NyY4JLJn4niFqYpxFCOj5tDBMw3ve6ibQSFkdaoVZv4KSyhts48HQyuf6nkvQLRaTfo6K6
Rnj/lYef02uqq2u1HsaooJzbJ+iAy0fhmvttb6ZxLs5dmStaG9BR/UMQfXVQ/fog/yNu8+vRl/21
Xr3RuQ6bFdrJ9T7qfRTEBtTBsk9R70Wq9edRpYv2NqUtLoFEDQ34TEoPZRukLmfXHrodXRx3U9do
3VYGTCvUNlEA1MNPG/DfQ/LP80vpTH2bbI2jVKvjGUq2yR3H3TQAiSBvgm/HDnxWMjp3QZuhwPwh
qXmBX/w7waUD8xQlm9sTHHdYMB0zfOkptlC79TfCx6oTvFW1nYwMcZ7QktqfxRZL2bQDHQV69odZ
eJXU/fkKpVNTq0aH9eWo1ZHM0lwAlLJ154EwP2uRaMCM1iaGsxp9+PT/FoH+vn/pvDsn0flUPTD1
d7OGQGbRWByPQcjBWP/wpBdBVqPSioArSrgylul/t1LtlMXXtVSthyh0+lyrb80u6WohTHNCSAV+
7YfvqRYXhFIWAnYcr20SZM50ubSqbpl6MXL9JIXVq6DMjLo0tcDZvT+LGl/VEA2aBjFFmRqSixT+
zUvOxNZ4gFbpN03X58m6rTQyVXHRnRZFuafvDSS87Ho5v5JgJS3OLFHwIPTLKCN6uSSUfrxc5B9O
p59hvnuN0go93vLHMVUzmg6T62i2a34VURuishn6yKuScjwMswXAjSrY2vJAf9N8r/Q/rpNiIbwb
Rmn60khXsnt0lIpSuUaNVXVI89f94EYPUf+WaHA/rA7aG5nJ4XdpzYpa8PKxNa+yACdyBjEbLPv9
8Cv08ya7KzYZe183xXTaNpUWkIu7Z453fhcfS1KhcW5SHFII9LZLeQg6N62BLpmQQf48vM08bge0
ZiXNTj0lGKVfdYse1Mk0C2qCVxEDKh7e6PGB2PHT4Hn3EUq7pZYrp7NWZUkpwTaD2o0gIRm2iok7
/o0ZNCjOprhDUcbuR4lzOiB6QwUc8fbvVgu0zx4dVEWQEtgmPG4kk4NFT3J6Hr9rUEuiz3KbLnrb
IXP9fvPJL64hf/ZC8ee/DpPj+XF+qgmLaL06Tshwivou13h0XZdSPwyvbuj3sXwiO6g4yEW1zWtH
nyOAuTLMxcdLyr9LCdNSOi50KgyIU3qp8LxOsrOWY3tDxX4yoWtwFkenuLWnwJFpp7EzcZ0ROD62
2u2aaNAwOzgmzfBeHJy987j54eMo/8bAv+MpHX8YNG/W+5ukF90oKoOZCPbfwYmMGx0MmkAkeBVf
GibkzQzHrHe9hi20ATdWSj8UwKXu6gbFVHz8Tv+2DhiXhvsPcmwq7ebSasuPp0Q71m562JwpZic8
9Lak133aPG730R/DsQU/r32tmiOaL0Hz0Bwl7vNT/+JFEf7vIEorp3q6nfb6gUHIBFEE7/bIWXaM
EfeS2FmemnmfzWrb7Xw2uAVw2eh2fYjjchHg/m66vyMoFYI2l7OSXCq5HiZ7c8QdskP+ndNtVY+I
P+CJeu92UZMwcVWzC1zK4Ilp2+AqekouFpHd+7CT/j1VuMVzprByKxWMvEqToq4lXdH3shqOThba
+Jt2ZTWb5QeT/H/nc6mlxAFZv9vliuVTIASXZT3wBAasNW/r8wEyMMiHUBL6cLy+2OGsk+KYw/Cd
A/Yf2lCs1A6SFheb6kJ1EzYdShZbp1DIRjp8dAD0Gg+W3xdhz+coEjSmtHWlVlG8PuK9ATKPY4zr
HQTV9x/sRYb1Z2BllE2tjn6rCuSEOl4nF53ilsimP5PN5z9Qm4yqGwiImhjcx4WQ8eL981807eu1
ak3D16BGO4Kbxd/QZxhxessOqsrFYjPShdSZVS2nn4zdAkswiShoIq/QNxYbLmucOpTsGvbTadGG
MAfxLLa5GPU+dp7rL2Lg71H9VD9/BeSttkniNGZU+WAyyagxcqd4iPDLmTxXAWerjvR4UV+b5a1Z
xUScZHSG79miOXe0Lt+F3jTGTnLG14QeLzh3Rf+2hijvnfdm9m1wpx8jNotjlVsFmWD2EZihtt0H
czLer7r23Oa4XFu9NbZU3N89jlgu/K1zi1vt07+HW4Eqy6dY8iKV+TMV1VLgf1yB+JyevHTzygvM
dm1sNWYdbtP9/l0Sx+bRw9UY3VcS7qpJ9ZRelWQt6lu71/zUYfk4AaWg/0x26jOvKWqY2ZMg7QcB
JYcmVMfIxMtxQgmgEFbJOc/7EHjPwj2YvsNVncOz1mvOwg71nK5uf+Mu2VJEoVEu0Bss0ue8DWl1
ktDW8jw6L8pZ9BCbbZBBWi37+0ZOYDcG8dVaqBbIIMgdk8AbZINVIVn7sX/5wtqDT05//scIR1bk
Urh6yJvt/nC9F+us6I5LhWK3EwBu6Pf7a3epgJ2hFW4MaBrZDTpFdJpH7zfgqwDwZwjlE0TV70b1
wBAmMCoD6LBFbkhTTWovNwgTjaf5amoOzQJ6+f7JL2oKf1++dHIYWzV5rs8PNUztoPm0Hekr3JP1
LCOHZGxHM9sQwDV6XqW/oFpVKAgB0FA/jeLlVufeQ2WjXgF3XaohxOnlcVwfjionaHMSVHCtNmur
TKBeh+AKa5/dyWY2uy37CPoSz7zRHAYiK6Yi0MYh7/lYa/n3vs93+TWi0j7cXOAnS7dUDa1REMSL
E2oV1uSwatKrFbRlv/VZ64w1X9umeGR6n0rwLxpbfx9f2npH/bq7P2s8XuWDUFPrcM93fHcvBOXK
Nqwq71Prt6b8m0P8eePSXfCZRaD45ITIMwnwcgAe0ncrfpeKqWlyW7BWutUbfeyi/Zt1/33RYlS/
gnxlc9/e65U9ucIP9MOB5m5+HRqs/X7xtu12oz5qmAXQ+P3Cf5W0/Xnd0mVNU1ItOuZ84Wbzp3KN
Dh4qx9WiKun31Tb5o0lp8FoccgNz1fyQI6nF1yxlbH8eXwo6USXP11qNry0LcIXn0cOaXBvWbDbj
2o/4KUSB8TJvd4Fw0O5vmGZzVACpnw2KaBQYB4MtwZOkAKFo6pc2fEUB6vr9J/rRYnk3xlJUOqTX
XLo/D8zNZMZX8btrbpdiYA4WnzP5n6Tw3cNKgeie1Svna+Xng1ysieHqxACJzV9gDnwOmK6YomDv
F2hKb9DsfYjAH9+1lAJJiqQc8uJdjxbL33EoWHeXLrcrOpOfPuzrcP9fcKmXwl2y2elnvdjd9HOQ
BARr6PT7dEXAopntzPG46HpUv99P58sVX6sjZF6t093Tq6Wtdqxdq/vtg612bYxw1AXH5BBbKTFI
o3GhyjI1BNA8k1PW7H3YbT9naHl25SosE93A2xcXrb/bHDr7+VGrSUqBvyP15ooS0P403GIEPqu9
ywyfnZY7nWYQZQqoL3V2BnIV1vuv8OqqVPs9ktK+f26SJFmf42LfT5yggiUOjye77WuWSzeBLzBA
qXXQAO1pDRa9j0f9q6Pu9/NLG3+zTtZy9cnzZWFxV5zNqKk1fJ8slAzftrdk+Q3eHVrGhyX+MsD/
fnJpO8d7Jmaz3hRLnH5iitEfGRnIHt228aUBgQj/XXya+ReKmjgb/pr50r6unGAVqLWomPkg6CSI
IZ5NB1SAS2ZhAhgZmIm7+viVi/X0br2VtnNtq3N+7rbqz1ODzpfzoOjkc3B3KS1xnPHQOxXcq/h/
+sg699+/Cz3LL1XjGfG6da85o6H9BV4qNUV/Ywoxbc3luTmgffTpqcWi/V9fl6eWspWaelCNJFqT
rfx03ySayARsYLfCppVKEOOGRpKifthML4P2/51cnltKUy7R/qQfFRbzTyz5CjdFMajvd79bJrAb
rs91ZPBWvcWHcPLywipDy0DnzUDyXSs9N6of9w8q8kqxlHnjgrQW3E10B2smhs4ZROG8at7GP5Up
yD9F51m1x0C7WOftgwNL37rgzOJ6FKZgcqKW7r4PMy9D/O8RlrKpUzXZx7enqoTFWTZDfImKrt3/
dt3pFZkdAVceTMHd+3xre0HZKTbcf9+mFGo3NWV9VHOe3JwksClY+2hxdblCmO02gaVnfSrC/S9b
/L8nlkJqLbquN1tifhHSnmYwi6nEcWi76AW49tNqDweSZX1IoP6XpfffQ0tx9FjbbffAhhVqJmBx
q8VtCQ4/VzbgBi0g+8CQKEzsUWqMPtdnlWKB/bvh/nt6KZYeTnJkPKu8cp2WPBdebmx0reVm1VuL
r/j7q/9oQjMjunafgKA62g9Xa23mSOsOUHkdF3jl/ZBqNtran+4uyqu7y+8VUAq5+poNo5yLFXBh
aLlDUo1eih9uB34RiMBQVE/FUWdaHuIPNESKYq1oTYG9vt8FP/e2d5+pFIaR+ktgURUjGQVRDw2R
qD07hTdcEzOBaV3QQWGp9YVryOyrA6fggCi2Ym2QJmy1TrZNEWCRNhfeyrPtsdybamITQp9zuful
00ajZY9hwVMzgEtJRdMbDOujwxQ20Ao+3Na93MFHvH+fH9bSm/cpczxrRvzYKwejOMz4skHAdYH1
plgtE3INPKCPDyzW0T8PpEFXQzIQl+CfnO7X9Uh6XtJj/VghjBQQ0WCWdG8JUr3Fjm4xg/cQfENj
5wwGUD96xw/T9wNDfvf00vTpsSqtoyhn+jjLAqRd4C5AZxV90aIOaFN+ilEeHBDGPu3uclGmqEWi
1FnR1Rr+QDRASvEzTx8b+g3XPMiO3evJRCU8ywX6W5FRiCGcUGocofo03OfOfu2mSfOOiQeeK9WT
u27WjotbOpXkVdLabq0jjDgEOLNgqw+lzDvV5xVQGyfzATr+7l8U91B4H6ogzQA+HhyN2vNjLuNh
jI4sTJQ42KfTdGUcvJR6NXCGrPmIhkf0ozLzmZvPGI2AxUPvGLGforY9rS2Ne1DwkiEL5qNMbl6P
TqqOdcTpJSvem/dTt3q2ToMk9Q8z49RG5wHofPSY7tLwIHerylQ9wAq/X/07FfMruurJ08SyO1bF
YzvYpssbP7EX5d2d5h20bq3evs53qhWnyz2ymdsRwv6RkKbP+0A69Z8wrZDGwKsjhXxr7YZx/9bE
bAhu3eFkpYCiEXG5WhspyNA/kILLvlmROlvDOkfOdt3g3W7PiYLSeIZpJ6B6JF1qA0VtKEe79vWo
zPJKJ0P04Ti/3RHI66Ubp4a+6lYgSqetxWmSInMD1w8eLrIQ154WmdrZvIEKOiIeNdylvacR3IDu
IkUtDdfnUGEY+gnzR4Ubpo3NoAEsv2PUxW1g8Jc37UfSruf++sntPK53FVQWzt/PLNT34BQ9bUov
ITsMq5VZAmH4hhlypgRx0noYrVQPqqhnaLaRj+OsiTxaHYOSrX2TmzE+HDs7vTkb9FC+t5gL+YfI
qnbOhnnH0we3TXHaLD6BV4og/Gtv/SxwHdMaBEVUyFU/KLtfO1vZPzaVY37OAxXJ8fvwnDT0Xe+S
NK6ogeye5vvAVQoj/+dhRqEGKddqxk8V8NfDskyXDmvlxPGDX530KBypdKl7O81S5YP/WxES/nkt
DThBBUkaufbDpvz1JFnKask62eQBChvWRW1tmc4NACB53cuqqEyd4FpI3vu3U4uUpvRQsAsyDubU
VCogE/nzXw+tPLPLVtnvHgFOtELPk76cPZr1dT+6Livn+VFfdwwsGJ9oZWhrR0ty+3QZHGtVp66i
PX+pebqei3t1ED+hx0c4e9KQNy4oJO5z97pOTfXSzWk04DJywpRlXbEep9yUMJFFRsuMUjQr4dki
6Hwc6XIAGtmqSqkvI97xqCSWzA/VVPoOD78CR13+Pp5mx8MWpcfv/P8j7DyWW8e2ZftFiIA3XTh6
SpShKHUQsvDeLABf/wZP6526N241qmKHtDcpgWtNkzNnZjVue9Tz1KLzHZba4/xfPvZ/7q7eP3fW
lw3cqhx4mrA8/vvBqCLO2lJP5pM2GH7htD/dNHauJce/ZmmjtYtgkDoA1/fsDbXj+GZqXWil+Jua
HErz2YyfepkhlILfo4Z7nCI9jymiZMibjisTxuaclkhdTDjTaXhAVL+VjJC8nXl1EXuDgjp/jjDr
f/68uz+7uccbSpe92JpdOfp1pjIQ6MXaq7zvDeHp5jcQj2ohwoWWzfRXj/86abs3Qv84KWhj6VDF
LDa7jX+uJReZbJdjZYpTpRM3RBinzkHrb9PUIYh1blgiFj3KK6hcTIW/WJ9ZhL+e9iHU3yqeoSTH
B9PI96mV+lby/S+n+J7S/vmzQapF1I/D/D9T3tx2abwkvTjNJuXhwv7KELlqDgQ2qp/YpmqPTtYH
U/xUt+KsVvpWsr578VUPlW+xEW9LMEkGZ5umWlCKFBsm1IJtXDqQzZ8HpJRKX+S9l3S9axTXBtsU
y2sK30yveXZL079M1Vxkbt12mDc50n4rv7AiNU/yhIm19Ol07Xboksc4OZso3PCP1QGlqEQ8lyJU
1cYbTDU02n9TAVT/2Un95wzbMI11m20fh2v+32c4H81yKLJRnFYUrEYl26j3a5pvndi6xE7klVPy
aM5kC1Pxo6G5zknkWfYuR6nLshKvmAevdHAxJMMXmkM0R3vJWL1ZesjlV7GMbpHrrtz+LUrv9SQN
JcVDFonjQt3IDd6tU+pLC2BBxQqzupzGatrrdbaxqsJPMowiUHddFpK9BXF1RDavS9gqXpMnPuiX
WIxe6kCuWovqYjqeiioyV2SxIrfIXhoEtnKmTTLr29qvhTg8zsmS0m96XgdNRH8t352HElWIyUqC
tvkryzgYuyoc8/apTHFfmHH+WPFo5NAmmAOa881q8XmoUIBfcB6cfEe+qYm7igdu976WUFGkMR6Q
ve7zyid8uaPBmKWq+CAXb4GBy0bCxmlQiOptXyhkSS2sRORlluZFE231sLxOrXzp5rs22N9aaqfZ
mthRGi7VknptelwxFE628PS8MUN1ViZ0mltDvBrd54jI1YJqmKbH/rrim22LY0NWzszb2jCDn18t
hasYWHl9jDTbHZfcTUyB+tKXlKHXng27xcQkwTS8OsHJWY0fRwmfuelFTWJPxyRyVm6yERC/w1kJ
JjaRiFYVtNc4M459dh6Ub75u4aCd5Owzjda51bLQxLowlt/66MJ715PjKXl7y1ZkCyPIb1qEH2Hu
ygLlGZ6Van+sxTYRr3Z5NDpczww+na701+lbUvF8auVNo6jeEE0nJTtL7W2ZvxGMS9LCW5pbXH40
uC8hi+SovtnvTByms2ukPjRoPjrlUTcemuTPbEOtC4zsKhm+1IcxtWbCfr98E8NyqNTQ6uywT/Ae
NzLe6DklC8kSRZ/hm8Zp1HB6gVSmVC//d3xS7f8teNqGTUFOJjHZZ/7vm5h2i+TYeSFOg/pnCl+O
m/OgIo4hxFHJl2Ok4picDtsqn7etTBVHfI3sc7zkYPlqs18K/Mmzu9x5FaR1+6CPMX7qnHdsiZHR
GGw3ccZwlOZrbtqPvH3YmubRtsadNcSJm9cI8C1Xa0TlLC3fVuUpiTGcEzfVkXf62DzKtfU66PPJ
GfEwi0aOFxm6GB6rNPLkLvL1bODnOo2UoDnZr4NCbc5P49qFnZY9pQpO1XQaWTr63Wh7tSG9ahFG
v23Kx6cfK3s/OESGdptSEmRSR418P84ZmsoUFRHMrBEt85WC1Sp9I77J41lvAJkKFGiKQ6lWnmg0
X0UyUB1vXcXy6bhvkDK3L1VeBEvcefKESSapZUpeFAfO9IDElsgvZmlwJW1fthN/arC+Ecexvyy1
4jULupj1TV2oznXFZ3y31ydUAerOExO+cj2vVe5l3EpyOGOpL/OrlzCx2MNovVwJpKNB1IlnZWfa
P5kMPZxgwTGKJ+sU50gZInpdFr2XthmX6rdD9l1Nj1ZdePqQeYXKVTEQ8pqEXxYHI3qwnLAqW6+o
EabGA6Ez4yBJNb+NXi3nGDsoZqlUgvyEo7HvJgxasMnN8bNo63BeglgT7ppJodrfcusnc+ZD1CZ+
x/5jvKAnXx8nrMuGpzGsICGvw7CRE9OXpb96xZuSz2NC+7Vpa7+OcbneREWJDStLXykJ/mibvStN
X/HQuXOj0nFVnoUUUFyiD6l+L93bki6eIrfbUudm1weZCiXX2cpQkJSNPhSY1cLJvao5mw38BZOF
Yl0NJ0Nz+Uzb5pqr2NzHD46dhWp7jUnaxvIsqzdovh7nPswa3dMXllEtLdDlxi2nCMrEMyUY7GUL
JyYl3jKSDJMSGYAl8RfNOrXlRwbXehm7fVOZ/Mb1ruaBwOBxyWsii09F2VyyDP92bpUcs7vXy25h
4THHByX1n1H2IVuJn+eZb1n3NmcozyzmmlJQE4omzXOyt3nd2gNVWOou+DKrOHwXehAj1hTPvt1d
LDYaa6vbKiPuP7jM1EeRRvS21r8gKzQH/0CtTNp81HYw6SDC3FWd79Hn/yvirXkeHFMqxtOk4r2O
x1hX7KVm3ko6vGtn9nDdsWe/cnq3ELTXBs4IjUbyhJO+2O4UZ55mqJt4uadsbbOsr6L9SXXDUzS8
z1pui0lzQJlxsubck6jA0xERnQ6Xrl7d5EpF0ra8Wgrs4am2sKIQ0mbmJEQL4uTRpZyNo4EWTTtg
2WXtRmvc6ng05EbnQTx2FxnleTOjt0XCamoPnYIKJalkUK/jmn92R9NAcjWtqIYhCYI9DwjWW1tc
PugBfXtI/bj/W5X1oKIOKVX4q9U/efu9JiiHVdtY2dT5XuX14sn2yyU96PyLNCppp1fovgneQVN1
JmR6guLIMDEtG24m9hKRWPjsf0c9DzCC821tn9c/ac/7cITnojr3lIPqcheBoDuOmb7XGIXcywN9
a5V3GF3eJ9EUtPVvmuHZQpWeFpUno2rZcYDC2WALVNhuS1+Xz5arFfxZat1oxZCGBLimY+BUiZ8Y
8RZdcb8pnhrpVI+/tmLz8KqtLL31qkIHlu+ThbUGqfX7GS/OVHwMfmdph0ganroG3cT2t8WZKk62
q4J9Nh1VvJZBr8DZi9StyTkdgHGkBbOtyvTM7Aad1xt0VCTF86xS6Px1IvHl6WGMv+GrTwSvTLp0
pryXzWnTa6ZPU5igjxTl93cJudeZaEOpojWst/2M25X9yWIhWtfDvlOJQuJqpC9Dey1wpeqOZbce
e7kM5Ak3YPlRJxEkFTXMgDNApWzaqNjYpBfYNgj7YWRh0XxQbZqJRucRhXrMStxmqC7ruJ+P6Clw
yslfBn9QZoxby885K4OEqgRoZpmTsIXLhuftIZrAUAnbxYqCaIa6ZH8dIstNos63+slLTWmjraFe
bOOs9DGr8Hsl26nJTuRXcw0sZfjICt2VOlyIY8mvMyQwhynoqk/HPtndu2o8IMDnmpXuSWl8Uh0M
ZPKntqh8WdAFshlgSc51kF4X9ECXX71GA9VNrN39AK2qRB3p+BbqwBSDQcxhESleXNlVHn8LiTSq
XdPy3M/xI3v+fEaLcpXKJChyMh0XemydjQY6nEkgVf3k2tkmlm+ujs59P2OWQuGczl8696Hzywoo
jWddn9P+KkzkHdpDaXkySriEwBXn9O08H5RbvgQj/nrgS1T+7GxjLJ0/5M22fGguq+FPznFRvPit
Fv5CiQNVn7K+cAcs2PngkKsu/anzV43L46Hfpy8+ODMFWE0+ZLvtakmhMnNq3C6MMcijexz2GWtB
HcfL62RfnKwV9I9rYrHTj4q+HUwNBZALqoWioRS22/VZBzvDGUXzKOYRmHWSTx1d8Ij9AdxhhK65
Sf2SFVdJBXvjuctyATQ3hVRKYv3INLwXReU3GWbN06fNxrVS4FMgkPwqbz1Ofo7kgkyQ27gPBqFz
fVb7ozVjUT75c1n4tkMhQ4tkTscU3yqaRqSBDkX0YEShSBjqjbtRVn1tloNJUV25mnZ6Y+6yMj9G
YIeGvq2RtZ0sltDMD7qeYQK0Ta+DuMF591ZYm+qvZklewsCGroatCU9rd0QMvXmau4lWBrHme+qf
WTaCs3ktW7LnxH55V4eZ87MiSRE72lEpPygqfHNhraOoYmpBxY2tgzp95XkUyCVU2azclKLzk7F/
MG2PXvPiSF/2OgEkgl8sLGYC6Q4yHztxvJtcfSoQAfEaLpRmzfs1Uc9RPe0UxSBVyG4kf+Sl41ll
Eqb8zQw9V7s5jN2nlOJ2CDhpUyFYaxu2XbLpZuiEdGx6i+KkdRrL67pYvtnUyLDV5buZ6+dhvFWT
Atj0zQJL2LfnEUcSlViagjB1CDTjgiQstxF6uObiIeFBJgoefPdOg8TnrEUg0i3kc1edPmjHNQBO
C1+zko3/6FDpnWeZ+LdagkTAmk6M20zLQaWva6Ot4rCHb/SuzqOwG6o+QZfrvK7zPQ2Sd6KfZEHl
OT0O43HSsStd32Jre9zNdUupNAdJgy9GOh/qXvM06ZkDAyL4JlfvZvq15B+G7TdUOub6PEhXq91a
YEpj/VhX12X6nfs+sMdm097NClklk+IgbQjjmeRb86ukh1aCcR6FnOBOt90tYq1wnR/+gySiVk65
EoObWvLqRjFlHP6NtUmBpbkdICN4Gn01PoHZda1uot2qzdFgOVW/UvtwetmwJxpRFao6RcTSMiIg
e2Vnk5c0pYtevtq6ulGbncTpcobCU5SPov7VllcANLDBFjc51nll8IYfmxlDjwRzeaP3Ws11G9uN
L+t0QrIR3htoo0WvKHfCTjnGxsO9pTWi5KFetpOubtWOm0vr10ZiY/WqXymW1/VdmNigYtm7KG6i
PN2/nzKp6DLXHHHu7vQnOYs8PRqCMiG9khCMrMJzyNjPQS5XgYmeuaOIi5qfyQbCat3qecRtSztr
PO5ujlxF1tzMtsN5ukofCkUSwCVNl5c5JilAOYHB3bubFZucBlE9IV2W/Jjk50j76KTEV7C7WZnG
2bjXRZem/eVZteK7pwPHzuESLQ8Nq2Long/JVSdStHXu5jJg/MMsdyc7/hgFkhzOZuK0g0XRvLlm
dIg0PGGXbyX5yynwKFwEuXMad61k0ZLT0pSMvtRb4aApb6VvuIJqmNqIdGOt06EbfgUKr7kS6juN
KJP3DwoBoJtmn3G4m0qSvzj3JlJ9mZBGxMNSf5cp7SrzedEw0MNItR+I4t/4TfvLuKtX8pmJ6jv0
rESE9/rOMGxvUp7zGH+fCBozZaQ5/ikkDj2Qm99MexL0A/qauxOAwUA+UxXH74fb2lEH7eZCIRUl
RL0/HqbWPJVrKFuvjACO1OW0FG4MHlP0QMsj9ZiY/HWW8bnN95Wh+3J/yjX7ONoPA5WvQEsZEFYY
ijvOWAprUHlIDRGq9jVoh36XPIUZ6ODE3j07yBzZNovXU8KQRt06YptoB4mwVmS/zWR4k76XQAc7
1bpGlXZp6OMVq/OF9TWMnR+j8qFR3xDOESxwdUScIX14aw5IWZTHhTFJ7rAXXuhbO808Q9NcS8VR
bvke+jhw5vUzcwacvpjTpyjwjMsJqTmvbMr9aMf+mF/1UnKn5lsxL9qK4P76lQ9kA42F7egjmhma
6bIvUTuOebyJS+H21qaTFr8ylm1VDlvJvC1y4g8U56WcBHkaLOPkVRHanP14Vmb7Wc7ErqoUrx8X
TzIuVsQsNY33cv3VypieNp9sXJbDLasC3QioQ45xZrsNCb63zGBm6FVbzUlrl00P1ldOoAv0gCwd
HhXiGyYA1kNRy2chKWfdqXbCmWaviXDCLJFbl/8G8UudaNIkdNaFHsqkarFIOaY1eFJiB6rRHvKp
ejQlrFbLYnH7vvtJrb8lIgYvb4rWn/tSDpakfFdHw6+YVall79MMj7xSl57FTEJpJDct24M0fjUD
bqtO85yom5FCok34joG/bAmgR/M0jPgEitytq5cmeyy0UHEmVy1tN9awmQVGWoDxm6Np/TRMCWXt
rZI/2nQO7X6b40liKPvGqV1+Im7v0z3AJartqWUVOClmVs2nMRI9MDGeZTDJtf4p8O4wQH6k8Tcn
6FvyaSHPpGmzldhgvh+17GzZCKZelAEAwsakvMWJ2s7fNEaUWRRUAohFepVjbndPnau9RrPhD4oR
1n32uPahaQAMcfob67Pluus4rtWYp+ryIZXVjVPdbAo13r5YX/vliMJ+qT5BHwri+NxTKbdN94OF
WlhnR6v/lqLJk+1ftzJO8ozpavVRVbfI/s213wUTU/mxNHG/iCvGmR8lbXht3/MBIsVzG2ZK47fq
fFoNvIFzNh6njZRTjFliN90/o/imqYY3rs/30FGauP+SgBvtUR7GvR49NMqp05xtMnWbrMIkT/qw
WuE5mjg1lu7H7M+1fVBoMv0e6i+M8Ib0z1RfSx1ZbAM0DbTTZkYLvpwA5Uj4VM3p3eC8VpPjHc0B
aewHoh0u08lLb36ga+oKExxLSoN7JjS0xh+BWwf9q0XKI6m2Uv+YNogL5JdlXbctIOSaYYnrbAsG
CDO7KRjMTa+yvvAI6K2V0bOUB+qPfLopk07nbTAiLwLDAjfjDXhGfscsUE7ORg6Qt5uWS1Z/qzrl
yYhYEuU3GYSJkzv12nGUNjmXJk7Iwfj15uGw7IuSod3EF3N5azTf2t2MglonHVqql9YH84qn2i8j
nOonvJHUV5XRvxj/Ih3/YewD1+pdV2nCgH46igTZDgf20iJLPmYq9aCVhLMQ/tzWu3/BTi39HxS9
O7xx9znDq0NFU/5/qtzkosukxZFOqn4zKgMkKPVU4DAVeTcV3L9vDppMi6CcjWkz5sVB1QNbDVKD
Whc3Skgx8GcDbRy4aKz2mcvGMrqjZQ7Biu/AbP8Imo1lMjdVZmwSddx0KjYguas40CW614USZDYf
lzjbklKteBOVh3z+Q0vP1daO5YrFdZZzMaCIV8y7kqYhiWh7SDCLdFtB8leB/v4UOJnlFT2Ep+W1
0sI1O4sO2TzidsLpmiK/prPKQWs0kPeyUzylKDiW+btGH106L31/VlNahsRbh60SJ1fRf5tjGijp
gTFSrLzN8efSOtTi49ER393E/tO3KS+eqf4udnXJ9GkLdERzF3krCZvp1dIcnQrqg3xrjclrQV7z
VePRXaYkyPo2nOrVrX5L+bP60e/14vhK/+3f6+B+tn1pzkKsqwSPuXY4FSrONkQVKfF0ElmKpoNk
+9OEkXi+V8RZzt6E3FzMjNM1X7qIIiG6zTJu3uMDI4CpvDXl6hvGHoa3Lxngb58Gj9hIqJYU66DQ
Smq1cCcdk/Tqc16PiAu4vdpuzLQ8TNwcW/PG0gqcbgj65Ko5IHAfMnUttW2YWRKu67Z6KrTZdYxv
uzdwPbTdZXjKrDUsCypw6YTs8yq/F4XiWfH7oNBPRHM4VO1lzGpvUTLoINM2sxQmmBaww22RkqCj
BKwUsdfnm2g+e7AZu8tIb1j51LjbmN/adC3554ljh7VVbVZtlzafdf0VcbqktnAb4NOx263Te6fu
+xINVzp55bPMZi8rNT82llOvqV4hvauYBhmXAsh66KuLLex3OoAuS4kOZXA/ZJhgrfXJFFelImZq
4I8GFlCfXXJZpJG+/zG9VeW1nuhF6XvBq9rxaylUF2Y1aGDlVYQjRXR7A2qLMZ+kst8YJEo1+WN0
BosFqnsPRp3FVEVK8pSCbEzqn1We4plqt7mu2eovqRGWprEph/pt6g4ywZwcHmfruY1+bZpbfkrP
bLcNcEibA3mRAfR28dpy5jEAXnCkY3T0zBdqlqawfaW/QxX8gERyNWEukc87C2ghIqvJOt3WqItA
WZNwcNDw0H5k4etpdBISo0kDUk7LY4gxDi8HL+5vCve6Nsa/Wtp1vLCdPCrxcDCMaddoqU9dafW1
p9p/ND0OU9yKCy1wIGk3fdZte+tDpoSUOXimNATgAy/lS6RdYVv5UQu/rtiW/boZVh0YAeMjk+Cd
eU31VGn4ztrGRl/qrdZ1oRKHdmT9WCvVaQnAUB9KZT6Z4NLJML5A+ChtwPhV8k01/smA/NPuRaJ6
KdWM/6qg6gcOhnhrR8vv1cFr8rckJyLb8eh2A2wvI479nkGiOUAjitJPWdI/GKDvu+ouKNCAo+6E
PHz2WRrUqRHQ5IfyfLHrJ9ElzIiccJ1/lO6tcbg+Y36qaOChYWmj9dRJWqA2EKLYnym62S0KKbQ0
9VBUfZi1+suEqo/WnHS6BXMqPVhgpL7qWqyDr4385jxiu4aTZjY2TJoq26ZTdGoJNMrHUp8eZJnt
4vqTr6uUlc1KXfk3U+A7tHtJnx0ytJxLiA9TfErL155fpZIHcM94M2CeKJN89TvjC4cfDEDjd2f6
7sAArZpyvr3JC7ALLl5l66vWR+bQZY020eVpGj560fvKVHjnpZa2dvS1VE2Q0YjgZOI6psMdu8YZ
gFH1ERfydh6OTRMD6RDzGudg0i4o/Z8xHGVqiTbDwQgIi1aGAYAXadMu5dhYse4rgNujBiyh+7kj
9jkw44KjuHFSlAe1w55JuRXpALSCWEj0pGodzcKjlGmhPaZ/BDxPHoEugQklyhhs08ufGDAn2yHf
7NL6gyBkIzZsbUENZHoSDy23HDcpLqvzrE1o8fe4qliyu7awIkZ9R5MPPGClklu0plfhlqOZDK+W
jcnIBuuap9hhmgMVL6lzrwGyq53laInr0vebJhXMkfxJaMEqFRsBnCaMhYpZ+5yd9zp/7KBFwMx4
Zz16w4Bor7TPeYtfS/y7jNlrFndPtIcs9DAS8xqbEXgJODB/ZFSWxTKHsyq/Kh0b+FG70YdjRzU+
aCbMocgr4mtdzm7WrX5dA52PNxtfLjkutkVDM5hvFKXaTgwKLBuqWz1vrCgNtAwPRFG9y9P8PpgP
dice+wG9oSF+LzTzzcqzS28H2biPW2qK6NmkuKt7VK5y6ATNiSFy3F3T4SqqgQS6teobJZzydWcR
iPsENrosc+pBy6QjX4+rhuBYRr5KF9csb1GiMbiHxFds5PFx1YOswFAlKrYS31h6gKnoV9e+Oz0s
ysRvShrtzHzHQsYuvV40vpM+qVLpxbLlSX3s2U5yYrbUJVczgbjAsn2C681ggflaUBmZLMQDHd9j
Z6DqIA8bHdN2UsMycgRUk9kjHtGmCDQtPkXjj5YPHOP6MY8nrxwuk2WE49Q/MGntx6sODGZX5ZmX
8jXG+FXCMR4RT0mMY6dPHpfDHwnmhUQgL/e5NrzBSXUXWucBy56ERN/y1+Vx2jvGHBr5/IMUsptM
+cEwp9e4Aw3uoCUMFV5cJJv+GN8H3Z/Kkr420tcsWhcwq+6BcnoGD71EFv5isSGIxfCada0vRwC/
jXCtrPGbzgkaEquQGNnm0smAhmbmDwNlQDlABMk0X6Y+kMpPp8G7vAaX1C+qwWsr+9E4dGa3HZJ0
g+3kSwcRLmmkXergvD2noTY5rtmiIZKjLkBX1mS6r609MyyZKvtdl4qPqHkGNxSlcodgRuwhAOfj
x/IO1bTRxil1d+XF70OJOeq8rmowjKTPZ4jgaDn4qxqqDs2dEUiK4tfdObKPpIQImKDT0gf7OafG
XCaFgcHGBppfQaDTPvIMB4cN5xlCh6vCJJps7azkKzKmeqh09mHkCndZ7feG08LfSQMh3jORPmoq
iHIJjj9W5Ipq21Ryzw/W36JZPeGO+B5H9gGk8bVPaN9U8WdXVbjkyi7WKtdpjdeMmdhETzdpfHSx
vpniO1+KiVQr8TWHjhekupnRTm2k1Etic/YzUz9FsvGgEShqRnjI5250+cWZFS/KMNNUIRzDclvV
6pyM7SZnMBwpr03beOIyyXiCzeY+Gyg659SVskOjlH4GtiQM4Str7a/C8JtI38wVzphYgRJmls46
Jc3FUaqdZCQHGB9gVARmNfaH4TY4EGVlhoEFVavQyYvrdknBAFvp0bCq0o0LZDZEcdZi/UEtjcds
GfeohntytApgrXZn5rtFLV7mXICtMcRCA/BVCHz+PGUhFLSafUjWEWW9Sj4q83iGNLhTnD6c1nFb
q+2fXHazV2nHobMeDMMMq2F+mQG7VYAGs55OU9tTLlx7eABU4Cv8h7rw1eGjEeZnqcRBbXI/5I+R
mf2iUFJ1r+oIe82xDoPkadss6p+raXqI43pj8k61hIyLUM9FXvtDOhzWQhzMCdqH4VwmgtjAZcQx
z/5TuLdQP7xIUbxSto/2eJF1ei/4yZlZ+GUKDDNgIJucmdWdoR2V8b5NXuuXpDmY0Ucpaei4+/f0
0Zl0B3xKobAWTygWbBOK0WlyF72q3bWBKSVeG8K5aC+NjlnkLzBnKuf7UcMbF3BCxqW3qdOTYQ3X
tciDbmEguGKHPrx2DSiHWTypc435T4xWcL7yjoW7RvWBHStfVcFPIAaU0k7Sc3DtAalYtQ0VRUGE
sKVzVC1vJh5p4rMskm1aGJveQp3QqSBjxZu17z5EiUIvH0cEDxOOUY65UjkHAiBNrYrtWDibBt6B
PcRh7hghKPbbdMQR+5BLTFQHZTsn1WUsGYw5JtMA52r0wmWY3bkTZaHFgxyhqBg1Myw1hlXauDH0
7Xr8iwmHWMfxJfygnUpz40oE1LQBvG/8EXYcH0rt7ERNdIQ3/LI2vQtn2o+aYq/Kz/N56bNAm9ut
CY3HzEfO5/Bswckf/birDvPApbwGGIqYKDN9I9bwvXnbuKiKpt7345GvpbvNkbU/JHWR4Xlz3zbH
N8TLNsfj4+bt8fj4dtzc/1e5mwkbNr7M5NUNNoHuprsCLc3H4/d/voEiN/pUb5vH1uevlY07wvTw
u8RTnzlrkbXJ/uTnaqtgScUA+cn2fwe398H+H+RQ+UNA7QX7UURDB7c7xLpbbjCo95nGboZn5jCg
u3tmB259KjfOXfGB3juwNmvQhsOGvt4l3Mpo0j7MvyVSahnWstJe82y33I0jqcmLl1B9BvO1j981
5/GJEit13PHbwmKr9Zcf5YPRAiId4KfOp9D4n/5zVxzTYS7DH2QV4u7xBrYrMRDiUptHY6VVDUa8
64/VwQj4ywDtLlhtU217askIlFoWyGDW4+aOkWXxLuGz5vBrWblrm3hj0Sm3KxV3J7ysqBk2UsRm
ephoVM53RGuna49VRtxtC39u8n2E4AvM1/WgR0kYcY4M+SdBDWLWTghdP1hxfxhlqMPAzSkj2Ele
DjpOekrxpjBa10cVzsHpztUxxtdS4G0UQaKd3msJoGsYQruddyYCG6ohgG+ZptQOU+x4ZzewZ0uK
soSTzNA9A56Y15Z8RdkIi3YmvuLwsR/EhpILwKAK1ZyGfj4pURqaw/8j7LyWG8eSrvtEiIA3twRA
T0qkHMUbREklwRx4Dzz9t1D/TU/9FVUz0RE900YUCZ6TuXPtneJq59pGG+f3LAr9dB7cdO42epDt
o+5i8DWYAAmrknpk8FNPq5t1N+qrsORQNkdAVLFRJ9LqppwFiYyplFMD0JHxoozgnrNCpeRLJd7V
OPNIpWD+n3o66wvs8d6hMFf0scP8c6k64kWTzXeiBVeUzkWpHsKJYQbwV4veEA36hkUbgKf1Jra/
O5uvrtyyxFLybPFicz9bcr0eZ9mL6s+uPS3vbJcxEyoYDdSHmrHoctHEwz7mrwwKEg6rK9viu5Pe
JTadO2cwSGsK1hRJbHKL3Zx6M24D15EDf+7kkz2KU0qegT1s+kZsqsHyDSnbDLm56+InilovqNUH
G8JFGYwVe+RCw23Y0gsmfmzH4Bih2Eg9kjTGDur8yIzeujz2m9m4qJLgPUXLTrm0J3VjKN8BOozV
5IhPbLQDPtFeDGWNpFOotHxER8ZDcCzazO+bYWcF4sEcYGtNKukhOXfJcvkwbZJ0XxPnNvzZsBl6
rVmDW8evDj17Fb+hg6wgHNyKXXRx+CzKbqUboatSX7D3dardlFF2oJhAyVeURdgpacsQbCGNQkV2
I9CzuZSvk275Wuh4i7yylHMtyogFqKiH+2YBDRG3m+Vk1yKQ4F3trOOOLZrZ68IyE8XM1UNqNZWr
ZgtXlzgZG6TpM/MUVAF+zkaSpFWF5Kf312Z6MWVzV9e8SpZ8K0Czw3xzqHMrqnKl3KjpztaeWH7m
ASbm5smAmApYxKRyrXXZqtAvAfvEwk89OWCXkMQRtrw1b23JWr1H/iRUPjWWNNbMCTL7lOTowtnd
McFqBjcfdG+EsLIpEgEgDdlwHUq/XD1JPYstZ8kPpE2AFtWavJ/M7B2j3GnBReLkY5I4Si5V3WPb
veaUEHIIpPAxKH7eE0d6HY2nhYqzwx+hUHn4A8Xt4uY9qhSvqZbrRDuwKzThpu/bHcSjlT5naEFp
tNF5i1PgilJ9T8XbhMJiPLVz5wZycmUqJyfIVNoy+ST3FodEcUzMZxCeteBokMl9ZYYQIKTUxdcE
DRZDGIXKsroVuxXzuXZQttH4MbJPfCmLZ3xn1kzb81GYr1zi66kg24he14vUhwwoSAXBM54VGrR6
VzjITxPjAvVg4SKB6OOpBFVwu+KHsLgN6vZZr2XIbC+0NhM636zebCP7siKFYpotOhZRtGPgi8JY
lxMx13zO9WTuVIu4WBgSJdvM4x0Mc9WZP6Ux29sjo48q43AHkJx/RJwdZYR8DmqVQjmzxsjFX1X3
JJIqtEQLQR1vQ/wkZvtiWu+MS9wUWD7n64qOOFUddNHCKMwuu8jb76wKziWOtSh9GHKw+JgtEtJ7
z75O/bVndBsFLw4NxQjEYZv43nLNbVp+a7S7pN1LRrLqrNCtuaJkI/eKPNstXxdpcdtgArWRA4qY
tvScoWOlxLVt+/qt5c/L6WHUACSk1uXdGcVTHHOAUmDN5VNlRuCiFBv6G894xi6mKSnWIKOCc0dC
iQwR4oyCRZWjOATqvQPWtnK/iVX2hjAjnAcv5IuZZgeN2Y+KkJOwmrZzHngDou7sJD94YEc6+ggU
V+KaBkKvgyemSobpWeYh4sApi0NcX9JQpTIiQFdGAvzUqmebNiJrP0lgWS8ft5qO1LUMBU8ODlCN
GzwFDOmnex4wkavngy3qR00nFtIoXgA25PkbDC8MD3Gl7mwZl874mqPGlgVQa1HvTYG9JtkP8ryf
SWlVZvM8zZnX5Heb+WpTGy/8XZu6AYygX5qrpbPD7DRQVk9PdXkNYpY1j19d9UtfqlF8s+m7x2sv
CWoFXWs9ibF7pqSsAqV7j99GudwmpXOTKYbxlfpVht9hJui2ti+62nrsoTyFMrKDZF/N/FTzeE2M
WyO2HSfJsXWeZKU6aFxt4IkeTgKwJea+723UQVQxwMDSXNqU9RzDGWtHe0wLUdr5tYwZITXXDZmZ
YpkB21ypKSAKxU7OrmyBO8T8shkzkw3oT+3WDg8OT0UKoFu3VJsCJjLXPJt/dhx3NdaFeqp8BT5L
7+ufBf+uMsFQpgBioPiqYfsQGxE3yfxohelXMcU7uZzcIMj3g2X7pjVdZDwM7H1Z9Wrn2obDH9lG
rRWPhGeifQo0qoF5xsKOs0JxNdHpl9lnEhOvrEDE934j+LXq/tADsxDeu1Mn5dkgeFzbWvziLSXU
YLM7muG6xR2h9rtqvlkQGoU1Yr0wXLt6LntrFSyWgSLcD9CoGYC1kaENItyPkaciZc8zo/EES4z8
rZKBaoACMfRF138c0/TcjXsZsulna+wlZrhFPjwoQElGKv1qjpJJmld2z31vtWc9Lz0plteSukqU
n2V0x8mrx6fMSDajpbizpB1wW536MTjMcernVb5nStHqJT3nhzIcNSEY671xrvgqg/mJxYEFFSuf
/DrEHtHY8r4L84OEvT6eN5Ihb8bmNeHbMU+dr+EFDaW9BIXfpamv0AGVzoQR9Oekvxp1/gQiXsTx
zsR5Osn5NWqixxG9LIM7GsKr1RJOF7SSJ+fiIImnXqCZSre6PVp4eev6mDD8Ts4F/U6an3JePkhm
bfHNzBp2onAqhVK0x0joOXC8BgruQNEZ2S02RF5cHaJe7RZlqdDsvWbom3Dm5JbQJSdozaJC0fQn
wQoT/QRSNfTUasywK9v2gelgBbSFyGhOQdGsaeyBQXDzBG9Dp3nR8s7R/jYN/8LmnkrJtqLEyPYA
7DSFfFt4dBfZgfCtPbTGqkHpVdQfc//VKuWHFZr7KlVPoY4fsjQeZnlfquNF1Wh47PpIxWhND8FA
pY6BOc6yD7tTqLPq1QyVO3DrC7YyS5eyAOSeLHDmeBfk92D2hAlwLSAoKT74GaoTXQJoLFNSNlpc
sFx+2mgUDpI4tPkh42GcTW01JMco7U8hq1fRXu2afePVS6IeGODOyjoMPKRoc/I4dfqkupfiMeyj
naT0jA1b2DaJcXuoucmERCYsz5bDrciM7YIxyb3YdHSkRcVcONBNN8S+PAy0sJqE8QchftgNY/Bt
dkCwGmdAJbw4GuBbnaOz0JGFdRzzbNPa8m5GkskzUFXB18ioTl1gnDvg5F9/IG06zKEYniobhzpo
KLjrvabeSNiFFtOUWPrz6B6+Z4W+ym2Vuanor0YbnIO+eFIXj8gU7SI+Eoxuy6U6MkbJLsB/dyL4
11IFcWq3O6VI9roRdFjaBMbqAMWgeZXH7liZuyjFDVLpaxw6KNDEU1gvZteuqYik4WUMuS+EipZb
bOQUv5YBi4zQnfSvoyVvOjvdDuS3qul8zUR2idRDk/DpcGcJHJ4lvZ2NrCJIxp/701BPxwllTZ7X
bRd8lPm0LfBe9EliAZpQ6tgTkcbz4I+zsk+ERH3WL6DPPcnBaevoueon0Nl2w/qb5EUNX+gY6D1H
Sqx9FNYbg0tA4l0Tgk0g7Yc85n7hsIojwXlvT+VTMDL0cKZde82rQ6OPPqmaqyG9NBlFyaua+o7w
JyTocXxp1K8mlx7NKt3zFkhY8aD0u1PbXqb+FPH9ypL4x8DAnC3X+ow6O4AVM7F8j8LB7W3lYEQw
TDmPvhSFTK473Cdq5FZ9Enj5hIojaClzKB59fIqbbj/HgIXpgBRbN14pDV4w4G2jt6+yN62/6wP6
UoF9msfBeG4tY6UtsIRdfjtVspdxIhrJ6MtcY5b2YHQxbWsMfqyzYUTC9W5HUugZqRKtK8kmMI7D
OapA5EBgMifiwVL5gAjdSzieX6Zheg5NdAJoM47BpD0q2HbKrn8p2+RqNsaNqvQTgmjGbJefkjn6
DHPQWNW4V5TD85WTWUnnswJuXTXBY5Gom1ZSVlb5gecYSP4pLZRfpYJkZuho4jZHYs3K2nNYadfl
YevFfIzL5paG8Ael42cHolWOo+msQ+esGc7eGrZt701ixqxt+5DQGavIvvviHo7xJyrpbmqmXWnI
D3oln3Lc2DfZZBYhhwemULE8frOdYtMxNnWSyreDAyOcTdo92xaad8cMt48PQ2CgxkGdBCGbwGfH
H5n8brNkfiXuN/qKu+/ZCFa2M6CWMYzEWdaOt0qFy9Bi1yw3TKVN9h6wis6PrNciuVUwRrjUynRe
/WCOOeiqWwjBkQ43xTHSz5eB51BGfjeM9CM15suin03qsIE59sccAroKwYepw/SFaazeBJdhXM3b
oZaO9EbYHELPhKYZ+X5nNFQa1oewP6c1sQ17wrp39gQTJQdPllN8p5SPBaTyUl/oJRuVg0tn87Km
o81LN2AiGO3otFSTROlA6V2npZvG86MZM7nECxpFr2WRPJbj8CIZ5yLLYRlDnxaSZZP84HgeIaKP
fVNyl/AuZgcFdKRQ7mNjugmDF+60VVU0voJ8YJTRlzK14KLxup/euoliLhjZBD1RkBnSKc80V3IK
POHqQ9i9ZqG51s2bDvNTVHD5TuNnwGCiKtygSk9Jq+d+GIPoFsHbPJ0FTasOfWJyPjK0BkZZ8+E0
ylYN3iqsvkaiQozyXtc6Rq5NmHInbIPkpaovofkjUKD9Is8aaSDUV1lEm0iwAkqfLoaGqIo4Wy0n
Uhv6CuvpR11aGzHMbuNcBbd9CUmZDeWGDbRuj68heQqwHahS+Zia9SWam48wcjxgYd9sTB/DXY9V
CdDH64PzEGacnsIVvQzUWfpN+dzrzaFo9451U/TGi0TjDeT224Z6cMS0po9EplrCTWQPn1Ch0Rfy
DFamikuq94bZPyFxxPulyhjTcp3i6whl+2HMpLUTSJCb7KxxnF1Iwybz9pWK9RDagx8IvDOpAt8A
3nPSFKpDd7F72+1j0mZroMqEb2rHrsTmiqnckW4jo1browG7tKC+zHldMcawh884TbazfkmscjUE
G1yrZkY1j0SMG7bt79Z8E3x9atbU5cQvG+qTU7CuZvpy0msscFz2F/5/VA1/KDuQBjRP6pOlgjcr
uFv4BmOw3SxBiguw0+Hdzkxty2Azk+9GB3PAwc3TrQBqm7l1lpt2IwGuGFOCmQwtob8iVmQlTkiE
syodj21BzYxQZEwXEyFcpwSr7yNNuEgrt2to98kiMbrJGzt6mx7INf+5EH35EwoR3MpYzMdpfrc0
0BTV7QQCb49SiDfKgDtWkT3zLmeGv4kZfYRIL2M07tB68no7i8Ad1XIzz+cMUhoML1twZ+VURigB
kdvXrM/sMeSva4QUymxJGT8KnaFS/o/tDdYfTHgEgcv4ewkRk8kk/l8T3mR0amGYlXmSwh9Ste8H
NlSV6s5xZvcUMXPFJrbOOkSETlmXHlvkdhUnnFQ7nkIDXTs5X+r8re6kJ/4OfiG0GwoYRkouhsbA
kLdayQlhjG4fM4ZRRz9FYSky682pdEyohadqfC0ht2JUh6a4MBk4lD1NXyk8AG1o1mzVyGcjRE9L
v4foNSdioxF3RRndBvNenaBEqu/lfM9bZZMY2T6fHqy0em7sn2OhbZoRvsrEsnWvOZ1NPfBogo2Q
UJqkRgCZuExzP6jMf9kbfw9gWeg/DUOF7Ogk1un2bxFpuiVFJvN5LAIG0IOcrvsej370HcrP4+Le
sJtjtm2nayLTxKFGh3g9acfJRwrRKdZiPP4DSPzTB61BG6mg/ppuab/Fp9HQk9E/W8ZJm7KtkY7r
CkVW91GrZGk/QdFzyXIOqIXq2VPoV5SqdIG0yrpz5842tcWA51z0dPP3F/brCftvCsbyTumKQoAM
Wy9sXfnthcWzEhccq8apRHulQqtpOgfZ9lA+G+JfsTaENhODxf3Rk9cDhd7S8v/9RQCW8Jz//ios
tp5rZOYsgRy/fV5xqEZaM83GKUIPUEJPIIjG5o1xuJp/QlCU6jGph48esrxIaUKkYKdAcQmuGj7m
z3GUfMc6pnzjQU7t7HnxJ0rlyyI9LHbRuni2kXAEkyOn3bRI+BoFVRv/SNjrZL9GTuzaCBANKpwW
+SEaXQi+3TilzkVpupruEHRfoMhbzUYKOMBoaWsqGCCbQ0K+UgFKHaT7ZY6gQebmbXQQU+yzZsCd
LQUR80vWLyIxT3by0wbVSWfbHcuHfnJWxvxlWqhbwLLzuaePEPPLlL4WjI90phajhkr3URv3AOLa
1EckIVBGy3D1JqakWegJek/GgM30RQ2/6vifWuus1JLIJ5hltUMlHAmvF9DNF737Toxrt9jkQduL
Ibo65FTIIyAh00sLKtJ3spsdy37CASr180a35G+Gu1thdJ4IJF+uvthWKuXvkfTS4yDKxp0tOUcR
Pms9Jy+VN30VtUisKQBVBznsvGRsUdsNvHIcrXzZmDyt4mk8xeZHZASeA2WglvgLctDI+qwdOPsX
R+U0UtTYTEgC1pyl85sm8hU25rWimQBN1TbFbRDxWDIUftIi1RUoJhFRB9007hzcJDa+o5brOEtr
ImYyoAJkcntqwWKZEl6R6KtB+JyPXglRWCbXgWwNhR0+i8UYEXSKbWyEoxdnHaUrVXgmvuRkpL0d
d3mms2459SxGDmYc0wC8lOpjkJECUxztlLCUMr6GbbrB8Rs02brNfuZw4EkiPMkK/b7YF0zyAuUG
SNKg83Zib8KSVItj66UuONynTTSE6O48Y82jPeyCUcYOwhdRfbKjnyrDuSLxlgGFedcTnE+M0IZw
fgyAgpwgWwtcUIttG1uox8MTWjs50LEbXRxE1sS585UyjQd68bg7QvzM5ldU7kqLcJQ34BO1p+wP
aBwE85ezg8iRt4fKeYF06hyDVstwZQVT0QmPI+CoQN0qqrPEcFzH3KHfU3KHGn32qvQq45k0hOZZ
meLaMY7K8XXUvzQ+tyg6LJ5Y9DiAekYawuiPCtYjipG0OK+GxgbIuYtHy3YlNA4taSkjO9Q9JB15
XcjMIbtqP4QlQV79czdX79ywD8ki/NpAoMleOCrvmY1zCxy6eaE9c3VaQ3ZpXmuBV5KuwSrP/RQc
TXw0M8ORTZO/xOq3FIO01JhJnC3QfLTgITFGPnZXRp8Thd2cvjvMbyPaY8ZcjfWQK3doRUdfohQM
laQRDusOP22Q08fD5S0d96ZqFKq4ft1MLOUyQE2oLSwtWCsdn/VYkNzwPkjrcMi2tdNcdGeDTw/N
VXTfE0PJxDjT3tViYO3v3B8nMDOTMa+UX4VkbbVhGVyomyz6sciMFZM8PWXPqo5nSeDrxQoYwJbm
jHty9Sb4sheLK6+mPzXe1OQhoM5LC5zyoElpi8cng83E8VI3zkWb1Jeo0Pw+To6GM6wSFSOBNvvt
TP8FITbC+uvCPCvFawHGXREfUDjNhuwUyJoj7xPSz1qaIambH3q2GCwYMADc5Va+js3wQ8uUTVlu
Jly7OHCdcdguPm3YOw+lf+yWmA0sGDkreYMPY2JVgXhcQglCQPcmotnhm2mMV9S3BOfcmNK8OoS5
MJ+eTBjdxZ+LWxFAVQBRduGpZdSFpetlZNJO8gOWVWklpIp/Or1KNquAszdLkpnbc35F6bNZb2j4
9nO+RO19JlDmMyhyQLxBH/KDi2C9uN6w3K/UMYVTw78FITV16ZNiGf6y9laa7hNQgv2BdqJgjMu/
Wa60i1E91HjAVnQzQ9yKAwVI7Ryy5V8cSI9tzKuE89Zr/VkbWSqtD5uxG59NLAFLD2iSgRIqtRdX
bIG0T47cHsKZlXVECJCotQtbohZCDY1ZPqSyBFVUbmVFOqgpn3xtrif12WDQac3BJoh5/UniY4m2
yuQy4zOs361oYOBVran5wOl9OaDBzuZVDJ4oDPzEi0BPsyKZMJ5KwQy5XRXp6IY4mAz6k9b09fzR
ms9BzXCC5CLSE5xsO2a3CUlQoZRgpphDUTOaF0z3sjk+Jujwtv6Ja8/tIfgTke+U7rHFYZOHNEIt
BvL6eTStH5azr8kiOQwMM1SbTgsIg6drDmD8omgz3qSdAfJrE8T1U4Ua07PmoAh7p+DowY4HqGzB
XDL7HMhQ4STJag4XU/WbQ9LJWP0Dfwy/w/lL6uDMn/leT2gI6TisDemsaQnwh3A7HLABTqRE70AD
q8exHe7KWLvO9MzschmjFYhMc6vj7rqxznCldxzt/X7ECJN0aFsMiXEseT2VeejYnm0xi5n9jt4o
w99RAWyMzsGSti0LOYjyYTQk69u24FPa0JkgSJEIUkwuYyC8d1bh0vI1j8kmZo0I1CTc8nuU+dk9
Zgk5N+NnyLRjRIzg4eS88qptMq8LiWfer+PPaN+Zp+Gh/1JuEufGsLa+tVf9LXm2JMoGch1XDZN7
l94iVH0LsqL2zjXg7c/Qwem+sg+0GPMjJnel9019pwzbRv4kZwV5SVjtrubV1mDozqJU6gVqkHEJ
JyAwB25vsLdpdZ4JplD428QA6kmSTyQvLjUjqoj/aU956xwL8iD+XnP+Wmf0/5eclop1SCUdxVxC
Dv+TfyKXceQUVWWcrKn0KwZdYt4PM4yQtg+cfSk+M/snbfTff+rvcY1LtW2rsmki0WFq/r3f6+a0
0atI0wmbma4xYXdahTp9ioN0rXLbsqwSHfkfJb7xe47Urx/KZEs3FHPpin4rrsMiUzvLtimurd2Y
gYPricesZRp2WrzwemfUyUm5RNpx7g5JflIKX7d3QM+FpK5xsECZANQplafH2PcaCmyjRhmxGAfA
RtqEdlkg7DLX9I+ke9HybzO8l9W6jgosoAycCMOpRuYD8ZdlEkJEZds1vj4ciC3iySNyy9pPy1Ve
BA/LETn12i7jgfv7O6/9qSW0HZP4ctkmkvP3pVttjQSmsnnnBOFHzNitwoXMcdgV30p+WeAnoqxy
OLnBEOfEOvXSu2Xc++FuGfNZzI/9TLDmdLPNeJOdACJREBTfZmKpMtsPUtVvUcyThB7AfB+rl3ZO
d91E/D7T7qYatnEtPhRF8iW7+scv9scH2UGNdUzgW5mksP99kIcotDp1Lo0TBWmWM9ntaGT7Z9Hs
CJPL0DiGTYX57e9v5++7gBd/nSrzFCuqYrLJyf7tpyplalRjV/B2xsYu2tVKBTBRrzomcwkuVFKA
J8ybCPM4gGv79o+f/gd3nyrrYBMsIeRFyMuH/Z8vbyOiQbK5wk6RTtQsZI98ZjS7ocKEc1SY1TzF
9GGitFea9IYfp5Z2JhFpeRD5f38l6pJ1+tsxouIvtBzDJJCfOKX/fSVFbKtCDkb91BvI67VXVd/Z
fI+oKorlAuHG1GlcRs5SlXQvUxyalJiKfjc2nxBA8yLVatExtlquvNdFjVX4Qv3jNf5BfFDZ1Wha
mmGx6vbX7/Cfd8sg26tiOKuf7AtwGUkuDSI0oXIZYE166DVIKPPEPb2YHhqHJKgj6A+y7dw/99iK
acYK8Y90O+cPX0cVQYSsbZ3UVPv3k5CAATuXp4Z4KBJrbPWhwCc9jQw+Wnw7M6HQDLfUOfTG6LNF
zwfpKTpkOYxZUn2z8E7bdFBLFuesefHwI1jaWRkrJDpAhLzaQm/Q7AsbKpLAVxr+7JRpn5GzFkz2
jYe0ZJwOqh2hDKbBh5U8R91tQKH+qUyf4Ug+jfEpm5jFkmv2yNwa1zOqaXcvEDOr/jFGuoIudpVA
Zfz4niHgpY8EM8Tq6yzdIFdEzX3IUMh+mdEzrfMSNdkm0IDwUhM6uCDArtQpi3rMVzjgy+fKSqBR
WIukkmQjXHX8Clp1NRtvAYooVBDhdB2p14oHGL8UPo7lVzT3vXSXIOjyx5LxK03t3x8d3f7T8833
yzZMXTUs69fn+J9np01NVvVUinYCtYycrZQ/sHb3kLa+UZzCwF+Qvz7h94gfTT6xHoKBtLJ1Txx1
YGJyDzgSpneutQIHiCAq1YYis/IbOY+A+x86hXksvTYOX5Mo+IzmkVErAy3lGhPiIBZyGUyx+qI1
XUXxughOtXUPm68uovVVTb9UJD59awX4ju0GkhGfaoSYMDRYU5F5HDoz8TjqIKDys54m6yy5xG8d
mTJE4/dO6+pmuquDF25Guf8RAyRpDhkE5U4BoqEdXwILGkqqIYOqDq+zVnvGeRwASuAYSiQzYd+G
9DXXc7fImG5bOPxf4vg1JcJXaVpiBrXdkrNFm640P2rpLZYHdwZT+BWWoZVuDY7b6WedBi4xTipk
gsWktm9nTwvKnVn326FS1lmMHp5tifwkuQFXnWBbpXTVFh0L4zaxLjxB9kVUj0H/XENADcfUuSfk
d1g1sYDU0GmeuBnY7qfSYSFuAr/p+VfNNzW/haT72HQj2si3QcWNXZeEBg9EfzQEz1E9olRO+I0k
bHIEElXlzqCFKomOJDnEGF5IcF7lQ4/76tEJ1nZiAmvCVYQywTyeA9oxSJ/L71Vo7XGe6n0sk7EK
Lt3LcGRxWbCOeXxY0CF5If7TV1P9JDvXt5PnMufbjTkXN9QBU3kfUEim4UkU+CFIIk9+KD3oZrOR
C/k4zPE6CMS6GsvHnHa3QD4jgA+k0VmX2WXsKEF8fHRCW0OLOL2XkgWQuhqxBDrZk377aqaQ+JuR
+QjJhLULcY0YkfW02JuoXQfW1mw3TuDzcGETk7Fb9xGTkJghj5XeWIOKiIwpqdwb6a3rT8mTYjSa
HxbFF/FJ4Ezp1i4czLJ0rhT8UkDJ8+nkoMhLzoIi+5Gqb3QehAa8VDK2AowkQRAmEsZT8N32KoqY
/jZW3XGocq9n5jhE00EiKSPhsVZIjHAIIworZ6sE7Xlq862mNM8lYSfdK9QKmjfNQk3ye2Qofl0M
XzyJ3mgoOwG4JKaLZjB17s3gRJ90Ugh4n/pLGG6XkEelrH8I/LLmAOkeScTzQZ4RysX3W0eMy8hf
UsrXZBzdmFJOIYFSAgOpm0fCDeTkMa7uSvvdkocpFawS7ISfTByGxOs06TFXhB9o2oOcAxDQApWD
NKwyeyAJL/0JLrUpwuzcF/15MKo3sAavmABCxpaoqPG1NkgyKCjiJOJxpyGHoyv2PSEMRISgDpYh
BKQTHezxWyQ0eBS7mpBciCsERrBrFAD2bSKDkCdIAKIjFWsKKV8uCi+KTEi54TKnGwwY+3xsCBqH
153O04TIhj0/VFZ6QRBmiUjhoOYq4Vs/q1cb/dUsSAqaBnqz7NkCvQyYwyY09CLE1pcEPTTGoPsB
buIl5HpqdjjhCLUs9uqUn2tCJ5KZhCD+UoNMVoBgQb0ugTKjtIuQDJZniJh1lfJZLgmWc5IHKY5X
WfOuxSO1euXXC5dfZ5/L6E7r7gJMzdJDJmsODWTvZd0SdvrpiM9aPlgDIQ6KfLOX0PFu3inpPVOe
q5lDgeDBkHEYEFW1QM02DlStP+e6RDgY8flkquRZ4ZvJuFEYo6RvOHim+Rxb1anvSYWBUuHCTObC
L0Y6bWVtZTFkItt9rSfb+bDwF3XnOQmPWTsRyePBenktBLQcP0mU/5V6FHS16cs0nTt01sYiDQEn
I4lLjDEBArQlk8Up7E+SVGhNGcBnrD8nU1wBEzXbi2MUmzIYkHcjgl2EJ1r9SByb4CJXiP6jgyaw
QpPLf1TG1u/p+EtlbBiGY8rM9XT++78VYRzwqDaTqZ0wbNYEvTC6NZIJjPCpmO8TofMRTwD938Hm
XGtB5O1p5kwhpk7S0f64xJAzSuS6DCcBEik5hLqKr1jcJr1HSbsa/asBtJ0g2DPxb6XxUVUGv+xJ
H0yNdTTvhoAZoXYJitB1EJHSXvcoqZjxAyNoCvoor+ta5AVSmcUT/KMrsK7oDmig7VZSdEwr+dyi
HNt4ntP5xuWY2Z0vAV7rWP5gupc4u0F5rhedMQ6O5S2PDH+Kuy191FGoCTKgHKxqsCdiWxq+Uwaa
1d8rkz/Vj7zJXMcM1Jb//O+7XGrEEAeBTF3C0IrIhRXub7wj7A8gxODp7z9L+VO7wcdpkqSDOGfp
v2kFtaFHZVn32qnDCNJJbxm4Q/qIkWesAYEbv8iXGVC2lZlpE7W73HYRZQQO1X+8kOW3+r3bsDSF
TUfLLov/N0f7TzWWz8Iq29BST0ZcrNUW2Ikg3FR5sqEwY6GB1z3nzdWytU2XNNvUYdUmATD/eBHy
H55wzV7eCZuRHWvHl2nef16FHGB5UZdgDIfhCVH92eSbZYzl7GOi9TE4T1jZDHWaKAQUY0vUp5KA
uXIpT1tA7wbBSIa3W8p8u1Gpp4cnrQCe0ElKie+xfqLmcCXA5Qk+MiVotiZ0leh5LL1qfM6S75JM
j8Hqn5SYxNCSDODYWhIUGU+Wm5baYJSvYjrFw4JeHZdym2Oa6G58/Mba6psnnSMoJDsiGrLH0qg3
qFNkZUoLtKO/YOGasPZUxgwUta+tMyGdfkQsw5KlnnFjIjmyKwWviE56g8yZhpOIa0HP+DiIjclf
lnDoJDB35FDnutfauIuSbZo8RtJXwj/HFM5WSebBtiNenkRWnVmR6E98AWMq3iknnkHIbpp/LesC
giWhm008V5NTfPnO/uPD/MMTpTmoQuwQUQ35/zg7s6XGlTaLPpEiJKXGW2x5wgNgBsONAijQPM96
+n8lN12Hqigium/7dBe2pcxv2Httocve8bffslXM0rJ1VT+MNd6j8MGmLaSeLxl8m6DVOjYmZG0E
YvRahcLQPMf9Dz2G/pe3yzANR+7pSR0w1G9/gj2aRoArXxzkw+A6H1Os3RpmKefjiyA/t3pNnAlh
VqXE5lJ+0ch3BnMi8e6z54uR4rnAg5uQORYyL0t2A0eXRpFVhz+4PIn1D2+A+ZemiCQZmmmVrt/V
vs+SoiK3urSLcDznNxBAWgbWLhOg/pKUN5GyB60J+t5AuZPbH1iypwC4Jw2PL4p1DgE/LpwrxhHn
qrSpRJx73A/YdRM8LCFjBLxKXb5SBXa9HnJ+9yty7qIU8w/NQMbVwANzbVX22q78K1A1S1iZWvPi
VGxgnvuYagdJJnc2c8ZFD5jL6YJNFb25CHRCezGZcGrhlPzwFP3lC7F0B3kDEzwLQcu3E6GptTke
Zl87iB560X6QnCFNfYqmnQIzzShxku1awBgd9/y//+kv5cS3I9ESrmqSQ8N00/qa+/32AJMqPGIa
mLRDpPNm2kgIYf6E4zo/WW17KqKY/CYoMU3lqQwRRgaMCYMZyfZq5MqJ+jqc04UDwt/AQVMy2uYb
ii5256wqRggFnnmBmE44UPbBnVXXraFspskBe3eTMfurtGTnNOJuoKj990f7izZDMx1dp5pQDSH+
mJH0aLpmLa7HQ2ZPOyNsVoayR5Jph/u+QEjC/kOjCmUBlqLV/4I7Jt0PA2vtT2UGVktTE4ilNYM3
9NvLiWU4j8I8Gg6Odj+w5+kh/A5Iw4jWkMS8KAXJepXirqG4BrGx8rkKnfiuQQIq2eLFT1oRXQ7U
/vt7yz/IkBNcR4bbygPtt997EnWvqGUwHIwwWcYoDrL5QQugwQFeBlwB31itLloOCyFlAUZZBRPQ
ZYlhWNDhWEGYTya/MKNLhE3BJlv1xwz9OMey5eBnzH96PP/+/f3fnyvv0t/+XOBFfj4rCp5817q1
ams9BMPGlQtMzfVShy7agZ6KAaNL+usZlkbHpEjLNlbVrPX8vml1mt4tK0IYxAIzpHke2xit9Qtv
8iJRypV83xXJIJzCc8fCAi+QF+b1Qm9Ur56rNVdP2yL+QhfCgRT3P7z6f/t8psVvwRzP0SkJ/vv5
bAO6PKj84VDlwa3gJ2lpnn0ZuCRWvsH21B2OP70Wfy40mPn+9m9+q7A7pbaykgPnkIX+vsaiMynx
0sQjniBggY+ympSS+UDOJiyBgBhet06yHIbw2EwuEnJ31fqQklpxrKZiMYoP6UWelJ3fVF+/TOTC
EN6iCdVhxTPZd+M7ExZF1zcL9K6FfQa3cKXRyKSZVCh1PHGJvpwYeYNzGdR7vXokp0XmAzWoH0ZG
YRO7Ypgr8wxggvvf/WUWRy0/h2CJNAg0b67JDj16d1Cy9jq6JHTRwJGn6TZKjgZLPGa3jLqyk50h
MAmvg/qSabj0rYuPd6HnQSA8SpekLBUmzruNgobDKPzqbdnu9S9BApYsvx8uCk6YGiUU/lE2dBaq
Vpt3OjkpIwMcB6CDis8pvhc5ek8WsnC12HXDaPfJKjjM4tIVOqTHd/DFQEhP9F9pACB/yJY+BY29
UinWsjm+UrJ3eJHIj+rxfZxfiLjoK2MRjDez6+/cTF9GAUoz50nSAC2ZwGE2638/JNzFfzknMFxZ
sg1D3WZ+OycKxsFo5M3+0I7FMg2KldP3W7CmenY9smqbUAqYNXvv5FDXySrJK1DPSGix7hX8VxEk
TCP/BdEnje9ndd80L2y7Niaea/mCNvk7PrX6sUeF2Y3B1sfuNieY0tXP2edaRojm2403EWyARjMN
+TUgljvpfel/mCPyx0bfS7i83bBVZTFKfAAmxVYnLEjTjkoC5lzs89aAVQ9DV1tP2WcK2Nkd8fSe
kbABBx8HVDXArIngWKEBl9or0VXbtC+93Pxwu36fgxHk9kL3ldpS8JzEPYpCLGbI6h01vbZCJnvm
LsM12lhwriKCRzCm0ykj9+3r7VBBdqvU65ZIj/KejK8lbK1Pm7SskW1fXgFdRnVrfkzpJ+K8ra3v
MUXjHaLdq/WtxmAeBCa5OA5iPHc+du4iqSNWi4Q9GEhaQ2Ot8P/TYGuU+diufO1UU2nbwqZcPlgc
0or8KtHD0N/rzsM4MuXrj6qwFwVuwyq7iyHVhh1cQOQXDPf9qeYpd7Yq61smfUq/4cy9UovplAz7
GkhxF3/2zAZdiqaY0QqnAjxX5AnImGatO7IZtc4UOV4xuR5X67JAS9OPL+ZnK24zfqmo45ezdyUr
AOB3AYqH3nQ3I+CsVFvXIV6CRdIRVGGkK9XKqebNVf6mowIYdS9pHiIUMYie9HNT8ty5uMmUbisw
fehnmfziz3cGUkChrNLugozAV6wzSZMM0Xywq4sJlHZzVCxMCGyNeSUXYbGCYq6ximyRTC3cvN20
RMTxqfzwBl86cBXOMd95Kxx8wyZUxFude7F6gly7mJFVIy+dWgcb1kcB6qR65oTMpl9Df1PQe1kN
OwV+ywlaqh8qnpybuMaZJUeO8Ag8zCJnl4HKKQOhZHS3s51BiH6fG7HiHxowfIKCyhhbZeO4FlO9
Kojta/YldWhLG5ZlnTcn9VpDvp8gBwDTqgLrkqpXvJPhxIIqCp5cUQPHDD37ZZYP7ix2clhShDRk
SoOLymO958xnxUHOLu2OOebqt8agIsJBPVqHKLxHQa1aD22v/Jp65yoLAXcw7+PY0gUJXtKkAOOg
3BuwQZ3AoYMWm9kaDqHqb3ODZ0as3OnGNuq9C75shAdFcsraAhNWW/EK0dRSPlkZdPgB3wdzfl1C
Rsu9GmCfAcmrwrwGRSOyX8W8wtZQ8I347jateEvwBzYDsA8VYypvc5I7a78iPMc8D5Pw8GGI8Bqz
mGkh9BdeWh4rFu8mGiRteLMm1GBHeGgIB0YPO9QiYEAn9x4ishFq2c/Q4YL4mXuiqp5qwk0RBK1C
DUsp++EJgf9I+WsmRBwd4TTd1YDWVX8XV+9a/9aNZ0XLCVLw0XSy/SsAYWPyTjexxeAeM0vAxTaU
N3r6DjZWMkKiltii+N3ot6596Kim8hapW/BpOae4J18DnzpppRaLDwJZjO5sopqMmBCqiAsthIp6
/hJxumXNV+8vNQLcPfwTDe8VtE+YKthLT2n7rvmPEX8WiB1gD/YaOIDXQNVwd5ParOxxXmSG+aDP
xmkOuw0xaZlDkCJevVy2Reye+HszFwp0i1Jvq5kspBrOI3auszov+pB7Fgxqeh6rY6KweKFQi7Nm
O/C7a9WHNUc3fYI82761G3MTB78iNeYw5vgJdZgDZ03t17N5dPF8ZrwvZBhJCn3o5x5LOuT3eUpo
yKNkRHOgEac1lx8Sb8FzF1Gpyha/xDsdPxf8MdbwIa0xSnl0xXQdhNMRcWdSb/gXGcEJHGTGxDpo
OVSUwOFSCZot5YJtsvXpH0uMcC5SLI48+dhLCL9J9KVNMSLjCKhZDNZatjjgMOUNYEzbSVgpOs6T
ZiAL1G4d6ib08MA8ke5COc/Fa0/ijjIxCudJN3y2b4WL2dKCBnAbsh3ingiIT1O3fbtbtUBkQ20/
Ko8RiSI91yT3fMNXkM2QzVxEWrSDNtMTXyWSY77UDY7GttfXcazeBfw3E2a3jC7DDV5ju/Z0nHU2
zo60UXeTPt5kOMr8EGCMZeKxfOrjtcXnEqL5CmwSmrMgH4L9IowUumsZ5iSTOf5dZHyJ47/3Irat
mujWdV12aP8tfgkQynN7qHu8dygdawZVwSI0kARXO4Wc0nFa+qfQxVxd3QWmhi4UzR0abuSGffL4
//hbXOY36JlcnV2/bNF/azS0btSUDqcpCH3jytgZCIwKhutsi29cWgwAtVdO9JKm441hvI2ts7I5
QctKv4bkY/3ga7H+0hXYDJWEpfGISJ3If/+YWBVJ8JWtqRpofpUXI4/PnUqdNJNBsxxB3CsxyzNv
mgFj8AS1pxjRoF+7+KevhNZtiIH0inD2KKgKuczPgFryExcs60hSStNu2aTV3sRUZ2MtN4OtSdDM
AJmxbI5YBveqEmzAMjT6OxQGTxHPaU+aEZaieTJ+YbzobHvZz4eye8saARKxlphtGfY24ozPWgyc
7Omtj84tXqJQXcmHtUdTjekvwZ4F1VBL6MIa3n2dCQuSPNIkiHvBuvfDz/rncEyzbaktQVCJz8D9
9rOOIo9yP9H7wwTgpBmAXKHPJQbWi8itMPsHbSiRl5OlAes/4uFn0auZKmP7hyD/YVD31ct9e9yl
AoChO/9jiu9aAFEEI38PdmMAMa75kSGt8V/riMDdXp6JK4UtqCjhmGrvtcxiij/rkWhJABqBgjys
YF1uYPiVHQeK0NwF8lpcBLNO7pHZ/uj9dpMhrk32qaO9cBvEeoSDsQgeffD3PnvmScBBgEUxsM/8
8eNplvwuv38+B5oqr7PLLPJ7RjTS4DzpO7a3g35vMVg3COuq+fM6XAua1D+CJ3SLSwK8tGGnDoJR
1w68Y6j16/6jM0GSYBCY9MQjecHAcjYpqzG+C7cRs5PpAa0S6xy+Jw0np7/M7lofcwYxfhxQLsjj
Nni0JSfDL1cqa5ugDjjrG8ZV+0SelcErTCxSkeqm9DTFWqOj1aVBttubyjtQOoU1I+2ZT8swcpEQ
uDpArEj6/TDdtn5MHATTUXIzFAk9uLLGncIPQNf+NVxNEGIE1pOTd1vcIhkhZA9c+T4L29RJVx1r
t/FRuhG68DBU0cZxsfqDQshusMSyN3oLXeEphFiUEPc1Lq/ScZ96zffYh1LTHav6ImxzoXebORiu
ctTZ5H4QN/doU812lMfkcwyknAcaTOKjHdyVVGR+tFBgObc6AKJS21vcKLlEI5PXw6utq+9pHyxT
QGmFu+uyB+Eq65qDFvw1eXNEnDPq0+ynbBrXjL4h1/HyAzdn18hnTccHgPZzsjXai5pn1KpsOYNx
NTWCf+TSkITDDeIQePbU3Qwdwu1+Z09srg8Z8WRKzgpIAdOVrOiaFz+88n9xBaKnMyy0iqawddY9
/z098wxBcwZ761Cwucuotg3t2U3UK5UAW0J6MPxXSDUMb5xWCfJsfZ692cqPM2WEi5oKO/d9J3a4
7BkcvFemsvGdQyhVy7fk5W3LVN9CTik1moKPLJ4I0MOzvooYGYyYoFgvXfVD6alzdjLI4lTU6qro
R89J8N9mz8QKwe86ucr8CIithS0to6MilG9GcF+omIDD6S2OQRzo494ms4LGaor3WhkC+009qyXL
CquoCXaZXi+3ZINlk7xZgK/hOlkFjKwJrzIBgNLcdvNunIYNrrBVATmhJnayTO8K5DC0dK7KJA25
rs016x96S11CwdIlFilfZ+qnhtbUOnRU+4YD/PpuHHB5OeDfqerjgGIEJF2Nn7e3HNRmIZXpxiTC
txb6IiBcqSyxzqPHIuZ0KYMeGgtcubVSUUjoJyOFi99tIm0lM3uS9JHXu2MOw9ibxSAi/4WM3AF5
fVZ6HlP7KqfyqxT6EYp3H96X2q8qdyVI1Sr8dVYruIPfEtT7rkOnx+9o4M9Ox5c0uYx0z6OsASWO
Ddl2Pm708n4oX+wYZ1pjXyl8Gz6LobLDuMj/mWKCmJB6c+YUJgOvyDUfQ5IbBvuXozz7GEEddVpO
MSl3prJFHbysTfvm38/w345Sl7GxKiWRyPy+r2fFnAagq+f20KB5whx2BfQrbvo9BDl0E9OqAama
Mqey7yyke02CkZ6toNO9R8oZ66FkcYuH3txDrcCdxWUzNOq2SHRO3FMTZTvNJSQofK2bj3h8aOW3
kNVeooebYbwAY+vDSxFPK4QTGiEFDtrlcJQhdsOpPeigffn5xzQiqtEEoH6vjzheHf1rCKSFkWei
v0hhnA3sVtG3KWVAvhUsBehsDGhDGGb//ra+FNjfLh7Wyiy/8D4aBpXTf194Ne8CS480vi0T5QfJ
gjZcsKzmsenhR1I+0dj2Orh1c2UOl3B8yvd0RgICDuHYj0nZ4q14dqBBVTkorS/aQtxCqelWqCWu
xoBdGkOmXrntuFBHxvbmcEzErtPP+rjVMVcL7geBNKAI+RHK17CDZE85jbcYL+LcAM63zml0b7Sd
V8ICVOyzzhRvFkB/eHNCDWhefExawi0K5ODDzhpSzPy4RtRqQYssJeAGwJdBem8rEAIcLXaLCdj3
ghGbW9ptAvehrVDQCXWXFelO5Fg7YHRV6KfVyLkyc/Xo5h/FhBTSfsPoXtrkE9br1Dr6VrQos2kd
T6DVhhA31kWg0pJTfnKrfvipvmwBf/xUiH0tlugYiL+crL+V2eh4ImWKVXiNCTyEebqUbIV1iYB0
ioPDHHfk2JLZydYYrMpS2QhjpKtKAKz6S4eAmcQ2T2VwF5JJ47bh3kUlp9AeBenNgPQVLyYPe4Vz
m0aVvpF2H5UPkxWmOAGKIl87TgSuVxTAFRMpnwiWkWjLCQZWQBaiwkiEwNCbrgxXeF8za036FAnT
i44DQs8uynQ/V/1WqAQGsFAvLcJQmm09wAkoyWeZnuTMhos9JHKkA0stuN308Ifu4Ovl//4dMspy
dKFjgtCt7/dbNHRq34vmULmMgbX0fUIPiKR0Kn0qxfo8F81XtATj4Q244qdQGkKYNUb9ISVGOoge
Va64ELDLWIoV1HlAt54TdOeMVgLTd6c+ayeycyNz2BTadDuQoEPYhHS49QAJ/v3yCu1PKQqeCsz7
rKTY1bnfvd1B6bOKnePukFAI0uwouQkrzyX2B72vYC4QNq92H3s18VZEc1EtjeGrzkc3hxjcp86c
6V02F65JBmNBgkcF6bV4rKfYwxJ5XU7WKjF9NMIR8uFlEPF82dyzZCPyxNfa4wgSFxTtwAiiNvkC
NH2H9YCoowHk9T6l7tHBoeR9tXYcZjDIVmpylBm0Obi5Y1RxgbChDKyRTYXi5Hb+Noo+o1xbWZgp
wwK52qLKMxkqwix52UK0myO4r93kTXq2DlSqjAYfneYBWnMBnhcIHS3m185t5/cbOQjr6UySrD9o
Clh4yv9haPGnNTd8WRi9OI2iHXEQ6xmblsPYYJ5xXGlnDSFeJ0oOXRjlhHEPtfGl+vZ5T1LIXPa0
TqTdsxXo1FK8xSin2Y25wVvqWLve5sY1bmXeuGtAWKwO4DYHcN3wzH9NETIxJNUxTxY7iB5Vt5Q3
+ShzJ4soXfNR59tIA/OqUXizHwhJlBmNImPj4cTU3At/luCCE3AkvkZA9hklFdGI8pVVrFt035X7
EQ+vHHwwEsOA3SmoNv9tLIMnxw+ujfoC/ei+gAIDACy4U+FljYynRp5PqVexecqfk3b7pYTDk2Mj
jsOl9hw31kmD6BqRpuEa65AcC9CglD9UVO5NT1RKHbILND9G6evDkmLhg1D4AoeqvwLJRPBnlhcQ
qXTyubWNlSIjUqJbdhu43PkTXM7X0WWhDEiw4eO3FBDy/G2h58g4NqX5sKsbKbykPzMcDDs8XUQx
wNIGM5KBJusYHkUrV798JQmRtxCv/OKzYuzry60cc2iBCE9OATFS2smnrtWeW/g8XsqqVZ4Gst4y
ae13g6u8TMEQqYso4HhlJJ2a5p3IjqKKlsypWNC1aY3amOyPZlmjLQ8shGbvTQvuObwz5g+9JbSE
6Kzys0CQasafimtdO8D+ybpTlqaOJR/rCDjoIb+fGOLVzKKroNzgtPSSdOWndwmsA3dwPDXE6Ckz
19kYhMekQip+DAvHS8fHxn6yImVhO++h9VJp+yKjm7izB3B1ItvZEFMpdAfgixohYfkz1/NMTTHQ
ezG4nivylC5w1T0dBkEzFCtwIIsieKnK+r6TXLbyA9Zfn8BjGCG8jfsKt8vYkY0TbuLox0JE/GW1
ipWIvbouoDBoX1qd3643lkndOE16e1D7bO+3A+cCX7ztgtknQ9cy4nUxmye/u3Mg2XQRJPOivE4B
uJSh9TRi8I5zZ1NJnYsDhu9W+CCMHlhBT7z1MSyOzromxOfKF7eD9hAqj0r5AqfBBS036OxTHzMG
lC4n1mC8FP51keqbUbwDrxEE3yJxb6hVEHVTm1Dm2puS/jSisMstzyEgSzYMdub586YTazcKX2fB
ggqD6OTD8GX+ODv4+/1TUO9HLOJ0HBIMPeokT8eLfDzSAELkpAgxKMDp8AP2FAzvaWaV5YBHUprT
hOei4szvmSKha9cZjOsgtNVVIE6MM8anCIp4RNd85BV2t/1wy25u0L0U53RG4MvChIBWbekm5SuO
a5ddL8vWwDnij/Qq90g6cERcjWQBmGxyAJ79MmZ9maJX6C0Tb7KxKjyFzGSdMV/O1KAIzSfZ6Acj
jpPC3DoVa6AsxLEXFy+x+pgzTmHbgWJYmW90dr/0P1AyQhY7NUaZo+T/xqHA/OOuK5BVQaHv0qrC
oeJse2B6If/MvMdFYw/2VUSEt/I0gbCooPH6HUggZ5dOD4azJrQ01TyToqGCP1veyJzD0rwMwWby
P13n2TbYbV6B4MXz8Nq1vI89stFXnSiqor0jo6qLLyCMvYJtPJOKFGDwkH04AHzCz6w8CkNfRTAv
IvUhbki/xKINMVOftjZgPRP1eD6vxhnaEBA0+ONNf3TZ190NPdMWUmfRyKN5xx7nMfY2oucenT1X
1IzpxjLMlaV1i7Rit1EY17IJDgG5Zmv/bS5bvrktnveFPPMip90lEfCdiDoqhBPBQnCM322AQWUE
bd5cs+h3VB7TV93E/Nt0vySJxBLTurTmU0f2VU4vErTcC28h4Hihy0xiRd0nFis/PnF0cWsuvds8
UTZBPayLjl9WnFga6Pat/JlVSkwtL0jTDPmzSC3z+bnqlmtpBtWZYrVdD3hO6svQPSAewonj7AU6
b3M6t5XYVYAb3VMzN3srD2+xpy1cMtvT+yHi/C7vp8Fi/f3iE8Qr7aCJuRUhJvXE34Vje658AJmd
zsNwYeSYyD4l2oTti8FWEs77BCUgB3cSkmOWt/HNOE44Sl18/ApIiWw7WedqAslQIr8Zu5UbhNsU
e3R9HKqjYbbrmmSHzEg2eXavwVODihOzcIDLVFF5GCU0izpiJgh8FgF1DLxTGz7g0HLhmrfkb+sY
CugM5WqP2hkUw9BTYF6BcJNdjW3vWCDLbgWKlMVlqA6wr5EoRDl3vuF7+pVGRIxMx911ho3VI/MU
6LNNmN/MebGholpoRD358deTHeP0Z7uDKf3XyF+Qm3jmN9OAf318REvlFcoBOXzLyoV0y5nzpKxI
97nNehcq3oE1Htu5Hn0lQc6ZuyZZp/TJy2bUE/PiM8ZAnF9yDOYq0kvIJYtSwMUfHmPlCSwEt9mu
0u7M/E1zlWUVHJFetExOGwI1mCU2QISoAoBdwhCvoDW4UM4B0DUkvaeXMeNVKPZKsp1529UOxyFX
ShOyq+w/mvaCNxGKGZLKbAm5aznZ+6JksEbgcnxTFG8llm/J4eiANRC9ujIkjYAdNRB0VumDD9Tm
ltSjhqEtT1+VvwgeGoudJd7ukJAUlcQbdU9st2ufR+RzWrYN5EtYg6ZQX8gBaVIW3Yu2ezD6CwNZ
MtnZC0kxQI8K/TZs3p8nQM1n37pVxWsAu7nWvMJ6GMbPnOo0GnDmWxr8ydeB2lBLbrQKiyGjPxWS
43R2s+cGjLIFwaTBd77tg7XUpmP+M2vGhfgopviFHfBC0sP0+mKxQ9Pg72McCMGNRt2Z5UTmXAxE
CNSOMnm4Q18qkBTOw/PnUGFMhOVTph5ajJFpLuF/karCl/fskfaaUHjdG5NNpuaPMupZttCSizD0
HLiniNlbgmogGe9leR6+Fyh60CPzyCIJM9hrO+8Q0GKbiIzJ9FSCiYQXITfXmUyTer1hJDIa55nL
FuLJqB5UVoYqJ3WZXU8lo11orBN01rDcNe7J4kHbNSw9CJVGTQFohy7rNhcO13N9lQQQ3IY1ApIO
mdBQ3QRNvszCT6cVa+HivNUfK/UkD05Hj1ZjQvZV627IIL5uXWiF7Ut5TkG3VCxudvVHwrEmtJMb
nwEfkhtMJ4GfmuCX4DLivWTEBkeZgdGC3SvZQrAEGP8r61T/VHFo1B0TiIbMxPFTBzE2I5RzPS3M
lyqOUXu6tmH0EkQ6IUsJ2zNvP0b+4xT160SHYdWsLRNc08kBmWNbiFm4KWMWECWeqr2REd5cU9Qq
13Oy5OE2moI0SQw5xhOnseK6Xu9WnoBECmre68P7ARBkieCOryyt3rnGuwHHHjE10vNgMdy0UKc3
OoVKhUUv8JS8XpWUg2k6XHJK/Mmm+wpGr5nETmuCLV0CldhVlzdrHF/Lkc0cEMeUdyMfOCVDvBkI
99B82fOtnGGOwriOPbmG4oa/mhO4cD3JYsH7ML/Z4qgymxke0/JXIbNGPBlqpYPKMFFvw1De9Pmn
ivChYpw8NYTADhoupIUDbiNCGiNVITZ3GKEQ0/gExxuaTUbYKPbl+DRIM2fEtRa+Ow55c/pdgKyg
wUemOaupEl+M9gF0XWQwOw/u3eQ+d6Jr8uXMhmpmInWHHU4R/8qRiKUThRRAQlqUDsXuhIp6IXHj
Q/DSIK0L4gf++JHuK+E/bvwHzs8OoYNvtCAtlqQGK+0vXvu88zcY1NEQxLKZCOuzHiMP1wk/61ct
BXTJ7pOsuxFxm6/tm4gWhrbGz5hc9e8RUWQRBQ6atYWMjHSaA81bxIDPIvWh8uG/PtXOsVWfFQtK
h37uSwkn9CTEU7pq8JzQzCHtkw5qolmGF1N78DFTvQaApkrjQZ3BczjldTxk4HAnb5alXXvPj1lr
ZK/VYKAlXSYm5wsAARbFRH8Ypkd5CYw54XRq7U1UxIO1ZyuEo74lkQCAPC1zrsDmWvjj1p5Wowu0
fZ+m16Fb8jZ6FSadRKalbSYHhmBPhA3f7JSHy6klr+0SzFukpMLxQsjg9YGZT8UUeEi0/ZTabDX2
MyAcE8eDlp015OukVPbwQ+R3XKnoiGbOgwxBHVKcr92OiatvYFviQik51j2OhXXcoRKzHQ7Ddaas
nRJpdfJLaV/bHOKRdmoNDKbjdsw/ovgxtyBOB69umJ2KbKUaj40mAWZoL9PrIrsupbTA3tblg4Ei
CXajNe5LDmqWITqVEbDrmq/fxRHIx9bO/57uGHL0+t9ZlY6AUHpdHGEh45X/+98aInfKSEYK9eag
gmFUgf0o1rtCJku7b7pwLfQc9x4SGGavY3THIkmm6Sb4i0Eyztm+w+zvJqSkEzPfpmQEMVVhczGP
750A6FegFJQqudbrEhSsZOOkqrWuC4Q85Lx1PUKXWC7IEhVe4HM9l8zO4TapiPWyr6UE26wfPq/U
zn7/vIaOnNekD2S8+W1zbztaXIp2Yr45yy5MvdhRh9vIvzbYR9k4yDragKk4zugZc3Kmvtgh9P3R
p+B6kpkNLEsb+Fak2WliX2t7k+1ZT5ckY00sFpk1Wjf0jHH0EeB0UfjKTDjvl7kiI9SFv1G6h6S2
SQqKgMtTeeTxuorerAqMqkOIS12Kx5CMT1HdKJG9YaJ97YClD5zVv78JVyrb//gmHA3GBNNeEA/f
vomen507h0kvyqDl4HfkcSLt4pjeTq1y9LWQpUF8ZbP7pFwQnP2pmexMhJAuGjMHqAFTMbLWLAUl
LCl2pY/ShpdPh2ercAXMGtRTm3iDHiy/zbhS2YAA2MUmuN8pXrV85UH1pnOFQSPUuAyM944RgkNg
NinMiv4ibZxFfAx6yhCprTHlGBTtN1+dhdCYbzoy9k4Ynrqgu04NfVmN9b6My+uEIbIkvWdpvxqc
rUvqmWs763Qud0MqPjC9cL4IoHIVm5f8c9aY42WHWJsh8zPdF9l15WP/DTYueWx5/xyU5L7UtVcr
qOzHGf2ltqXwU/X4rjBsJowk3+Y3CYu4tKZnUX+Q+mrGnwNYkDqagzSTFxXqx7d5sgrvP+h6Dm+s
lkIKCAksrXB+Fpa/yIObwjyT4XA32JyPG0Ug9BXFJR6ak0ZSYynyrcHU3O7rh75jFqt0ULkrSLLT
IvKLW4NYD9+/xMVrYyDEplyL3XXsk6ndDSud7PAyKO5M5vwz7XOQ3iqmc6e5a8YmH1p5UG10cxNC
a65YirKqqKHY0Q00mA0s5SZI8Graq/mpDqtbi+3VXDB/s54sgI4pC7O+fE17ooGC8EYFqChizJs5
Z3fuuYOxMNVxn5X+KhdbA4j13Awo7jlvVPMyNsS72smtY20C4srVhGy9Jc17U8OKKO+QCj2IDAcj
nGe5TgiVaj3DxXMaZdn1yqnu9YcyNDZg3w+9UC8VGU967WOaJfPoRXfyfc9eKS212wZaLQHLzOpi
a8UCh3FN8RxBxmrddYrqTw1wRcbRLdPMoia3i8R1mbXuvAwJvhqq1pK/uCIiuC1yok+tBSAJmu6T
X8wbN4T+HvQvTUmYx9hd2ZQYU5mty+Sl0Pur/l513JOzxkKOH6xiYrAZuRmDeUD7oELdsbyBglKn
C41i9CKwqXr7h+NS/PXR012sD5j6gEh9s8fEUzUmVmsTCQHfMUB7ABczzB/M8aaPgX+2xeqrrcfN
Ng0nu/+UI6ayWzOX58amP2cii+jSNY6YD9E835kVAFi0/9LRkbjz2hXhpUGc2xD6higSaHLkPs/2
Pg2ja13FzRB8RJFg5PLD6ef8qTtCSsYYEGcHW2hNlx/8t3svUUgCLSY+GJAW0IPxW24RbF+QP0NM
+NTSM8HFW4EJvWIkzVYP7YnJ1Ey9DfNT2yGnqnkfhsZLeCYGAUM9D/VlD17dRo9RpizvzwrjigaH
ysAUt+13Vn8gofYqw+sQ6s/KNG1UbCRyaKZP1dpvl65/nesPvVGuYpnPrR51GcS0arujyCFjEuup
yBjU9N3eOfVSm+5oCaru2dR2DjPwZuWkOESw6jkMIMdmWor+3nQu6ay8dBHTlgF5f1DCWQ8AV+pL
pNNmTGyH3S1nkAIzUZwy3Nvs9vTmBfdvEDiM/RFjZzoy35g4KedFV98Y6fz7IsIB+edNJISt8Tib
uOww2fz3txAGX2Ay9M3BIIGhpGF2um0Rbxu1eHashow7P/ogl4IvKFuaY+mlE6wulOkpEn011tbs
zt+CHJw1oixmeahHuwpBZ7TurEtSzLtKxauDisCZ4XsJ+AEZRZZ55dqs40BvqioZIRmDGx8Z1ASs
UCMjFlXIkKOni5HOqkNNBSSVyCgtG3NZheVjjcyPFkUL3BfVnWjZQ1g1OPnNS2I2C2ERCzLiNCje
bWE8aKImmdc8aUN1EOm0DNkiOL4HNLdsGNBmj5wKBd1yURNnLhhCtObSRx0Y+9FVOVJB6d1aKV6G
cCYaWtuUBq02kJNAxSKcJtezYixS0TDQX8cZYqTqf5yd127j2JaGn4gAc7iVmBQt2ZLTDWG7ZGaK
QYxPPx8LA0yXXSgDc9DpdFeZFLW591r/+gMFbZJHcFT1tY5lQVHDZ2USnqrSMQGkFEkb0qzjiF4Q
yfEs7FHS5ZwZ3QIOF3l2VxjEMZFot7vGmOaBr5DM0anZC928J6bac6lYa5xzTpJWv0T9sYyujtg8
RNEnvj0h+ihmeM7AABjznjFB0SlRMJMhOvQiej6Y65V80gbxMcLIt8C/szEDbVE2ynFKAP+4l/6t
D6ioRuxDlYpqvB2qu65QDlPOMOsmgS/D7zRvZBMrml3QUouVuFWv2AGn8mak7Zr55bEfE/ra9zGT
5EtIxVYNMlk4/WLSPzBGBJ817ADPeobFPo7iv8lAJfRCSIhbQbXOV9x4+phQoAjxUK9k9zJfcYKN
SqUrq7HC5GQ6XG/BVpbWFovyKoJPK483k3zYBmfQSIJqwCqOSUGstOtxFnh3TCuVpU5KYxjelohs
GPszpzLx7WjtwARXaf3ZOxLPseXVnJO1ngkGXqvXfgLnKz0dQcUw7kNDt6OYIar+XJi1M8kQ9Tsm
pBbSsIES9qptBASb6F4kJCP4fNhXcpJHStl2wDQGJumNJz8D40XdOQFyb0Wj30VrNT8XKYI7La2b
fHqIrNq70uklmPv0sd9Oio8qEcIbzjJQoArNeE3hiDO7MAjdmwf1k/i7fx7BDHN9epXg+t3QlgVX
+cQgCRbR7wGZwUyhfho4LdmJXKatTl299zKdIPGtHzXOH1OeH0xdsCeBLk29k04Co6xaxEVjGFcW
G/aCbbXDN6vDqodmrrm95G0D6Sp60Mhz0Sds0dstumu2sM5OzdtyoKMc4LZL+e03PYv6/rcbn7lO
65bpFVBC05OGKTlpDPUsao5lmXlTQhJsh32jWTgKSIEZdmeF6HmYlAQh5E5kbqM4Za4IhAZm38SP
I712FVz0/E4BrYhIZDNZoMrtAwQUQFx8FZVw7kdBQhlNGyhbQTxRnZD/eMJZAgl04sJbL5noheDA
Awmdg2WnQ7VL3hpxzh1OXDwhHKlv1ub0XMbEkwcGtlLqzHtyapMvoVgBRBNVD+VBTuy4FG1T36rm
/a06N9LHTNUmqMbA4Sn5zE3w8+TqW8ij5hldZnbkhWX2NGYkKeKObzgNj0qIxvuA0hPPcNw9O1SQ
iScC049zBjDtCm5EHTRXgFaER3DXoXRRPmL226oMjggr0lpzXVTNrgyyTRtqKFLjwdFRKpB9AZK0
FMLySBt9pabY6kiPIL9gLSIKAF6YjuP3WjEbjS2vKOsHvFS9RGzQwih3VW5irkKSmZaf0xy5SxC1
u0hv1vwcPgt68yTFF69Baf9KWk4rh+QkSZuQcSjG3NpNhXT9NjUV6ZElaS4qA1K8ZsjhaFCNLLQy
O6gt0U5Tvm7D+564mSZvPInYi7hocDvkYCmuGw7yc4kPmgpPw+IbvbXjybAypAvUa2m66XtcZ7FS
s6gxkvAiqRlnb7W2IBLEcEAEUgZuymnojH0lY8oWWkQpJrNP3TRgAodx0ex6HFEDpirdk8HxFeXZ
ri2TV676aSDOsWTrkAy1R6tAMMT0IjX7DuAFR3dOG0xtyAXJOWBN9s1yQOPDaJZRQRPvZTLAgYA0
/bppK9zlRg3LWeYTrQvqc5BycZfCHBNpwrKWrqvdyOVnbmBvzPnHRtc/VAi00gYEZXzVbqQxEcZi
5Tj5w3+SlS3z6oiVzPpOOECp0I1iAo1ullf4bIJws3GYTikbhZEsPJyT8uhYh24smXhV4q1bdEcz
1MgOKXySdg+Euq80YqbjoPUwHR4fWiDYorgdRNWp4g9NCe51sIQb0a3A0GL5AKQGhDzsVBprJme4
1cbwqusjNIB2VS/QdDuELS+albQsYYEulLW2brYAfoATC2ttrYU1dh9LNKvLwjmDra0DfrnBrxLg
RbQ83YX+zEvqlIs36VG2rzYxa8doIcKrXqi+6WIg44bYaKz7reCxvy+i+95WlqKdLM7BBpTenhyG
J1yYXtSbf3j1S3fZ5fmJ+8Sfb67cS0jPrbXCbTD8cyCNrJhfYDy26leDx2Ne5PZZXKgoHZAne+xC
d3PEs7VKvMaHU7WobTJVFrpn8NcEbqy2kD3tDkfYRbLDd3gxuc+PsVssPzV+4aPgtot+IW8ITXHI
RV985i4UuIXoiz4sS9m/uojR+YTdaw4FaDGu1K3C3bLSV+rCwbfZZkG4I78lduefgJM4N3hbzp+G
TD1HtHHv/f3J6nsMfNZnYY2BsMubsZivVC5xCVoybbN5ppNzXhdexqcRfS7FT/yE+HnHCT+BVzJ5
5F09EC3wiGLqkUHSvt4H7Uzed0MA4A5mdVJNy3mSF8MApH6n4s5k0vIYbV3jHKFO57dwEPvsFJQ4
VUcEA2wyBUAOCWJF3F0Z4/uXMCnRSSG6JChMtdCfAmurJbdlK8Ve0EF5M1EzEXetd58pMpR/l8fS
d9Y+XAWqRE3DeELVzS8KdDVNizTQUzoVsn1uq4Yv4UbwAr+eSZCrjwnzVMZ8UHhT6ryGUfG/b0D+
W3luSHAlMF+VdeMr/GDgfndNYqveycSDFq89yAuWc0b4Gk5MStwQgSocR/UXKYbBXZZelPgyPlXY
+wfGq5J5jXL+9w2Zf3kiGniILDG6nhu4L3hIQsQEsFZS7tpxdNvPLM0ZTKSfI6tc5d2+koJD7GqN
RNXCIgrc05+1OXVtvAscWYN8ESOaNj2wxwgCQHwjP0exMzTz09W8h8WB7ckFsPRcpWiMcnmNgY+L
PjIbNt04lyRwL1V3xPDWgLyJN3+lbCodnz4jgf82vQyDsdKCAOlyE75p1UMKt6FNHuHX1Jq8vtLD
k4wwjd2DEE9PlqzBoyI2M/ArEzUsnoCBamxmUWhbmGwwsFHY75OJkBS5X930Eb1mwMhaXtMZvMTw
aDqO/SboPUhhM5l+hqvmga8VI93D6M9VcOmXkU0+/vtrmPHBL/ihAWJsYrmKN6/6m0n6nw667XHm
CqVrSbw47y/sAQvxhQEU//rv6yizhcSXC5migapHwp5K+2YKNRb4ykxmc91JfctzAiIgJoC4g03V
5aimrvY8xJorzXowLoTzIOcjkVWqvIFphjrn6zJiUqojwptrceowbqrxVU0Rqlg1ofSa+W5JGUNn
RyksogYaWIX0e9lzhUfQFbddiIlOEsvLHz7W91WsW6ieZCJheIbS11U8pglLzay6PaErUu4OOG4W
0ntVn2Wk1MQySjtR24zMwsrjjRXMxkuioOlL8jlpL3iv9uU5Ll9v1pMlHAJ2gDx/TbSXVDmktyei
dEFuFpHy1GfHH+77O4KuYwmEJY2kKKKufEXQO4jeWBdjWagk584W6iNhALpyHJtXlckaTGA1fCAh
1CzPeazbqvIkBGRsaoc8cbTbmSgEQToD3enqHkdhWTpI0SWBYKImIUDZg8BCMuABsf+2OYdYfdeT
qEQGMWVZFj7kwyW5/rCf6N83OD6RpLKVyJoM/PoFC5LlcsKsoOj2t8YPxHV8XQnVcwGs3zZbEcGC
gZ+eViNtXkpUS4pCF94GJGw2JCGrAFZ2i9kjDLoS9YWOh6ge+338CWy7TGNImjigc4IwQQ/Bk0m2
wLpoFhHB+YjOwfX0hBvWQjEf8LpEtfTUq7+sI84ivmHgDGZgnGFktEgATAqMdPUU34iBJ1hAwgNp
LFeFiJ6bJMCsxB4Mf7H8julNUMLC/eEY+E3S//M1hLivqbzovz3i5C9OL+kglESJGtipl8eE3FaW
o8bRWcJPGrGlZnyhYP5hQMtREq/VMG5CoPHvtfd9yzEsU0V4id/ovPRmUO8/Ww4d+3USY7ne57Bl
hNsmnw5TdBy0w78v832Fm/PinnUd0Lg5e/+8DJBn3naVhR6dfmLA9iF/xngn+pAhkZT1+Sr9xEuE
W/9tj2OpqIweREvXLE6vPy+ZqBiRct7V+9rtnpMlXJIlxgmPxkOtwLNcThLsAtJJfYLQCUhnIPmx
6xoHQpGyMuzK0b3OVRaDjR35XbivnMjD0nWHn9h6AMRHwLMon+sPdafuCGJZkRSyIdXVj9YoQORN
4ss+qtDnBIYiEztsQG3rISHpA46sG3nWSyMthZP0IK6Vj6y2M8gjzxSWm+hCiDpcg/5o4Q8G8v2s
PNyeydK9k4/9+vpYPTb73Kl2qYMH3t5wgQJWik2k26rOkblSdKHJWOpHaIoLzCcWKIOcyb1tw2mR
N5All4QKDu2yXUOOuTM/m/1s8nHRfEwLjnAJ3M5P3MnWXMsFk1mmO1r/TX0Xb9r6MU9XANETpHGn
3soe+kXXumMQsUmvy+oyW4CAdPrN/ja5neak+OO8jp7gFltxHR2osd7wm7RbhwGXTbbaQ3su7lpw
+aX2JFNmTYuS0xllwvP83hORDCdnr7xcN/q+8tW9vK/ex6f4XXvIVsErSkfNWjDxndzsJG3rO5rP
V/jq/Xk4BZ/YBELldg1wfnmtrw275Ds0D90G11egFD7oPnuRtv19/6bh+BagyZ3/AFS7vgkohZbq
Z/IrAtjxqiMUAG1T7QgkZdRw7D1uNaGZz1gs1kfyixdy0+9uv7AkYV2MS31JJuGd/piG7o18EbyG
G7/aQ6taJne3J/mAhQ3gJKwBFKK5cz0HL+DK0KSBdvo95j72tC4ehd1tTfU33deb2LN20hH0CseZ
9+l9eGov47m/Bzw+4ZLcbfnavJ4MwkX0cOXbVhcHYtFBFHblHbfm8sUsraXkXU/hAZ9qmqsJ5f2s
hljciIHHZOgsbcSX+pHOB/a2vrptsC9jTk66JwrcUloUB9I9FSgjp+Y+fxXP7X12Mu6GlbaBMl68
MMxsWFmeakt7jssx8WYe93t7zl9rPKen2Q854ZJIRnitnOz4cka55Rc7dVNeyqPijNv8oDzW983p
the3I6Ag7j74uW7Le3k7nmT35SIs4+VlWJ6lpbh4YcNfzn/SyyxevNaGd7SY+0FkDL97ndEelswK
6CwN7222F4PHsOgWtFzl7hd/95YPn5/nB3whbcgsdnWq3wLok4uWMpv85RWHQCT62uhIUAZ5Abaj
SxSpna6yxap2dLdcpgeCTLp75gqQcVEOfArepLm35v0pAcTVFv3BemtesP38qJ6FnbJOHjWHyPNd
tqEG5qX8uGGn8MSzN0/WPj2HR+Neo9UbvPgOibhI+spHfGqe+bpwYf3M0F5xZKE8KDHodW5ruD+P
GGowv2kr20A0oTuSiABzof4i/gjmZ6sth/uKkTnkzACljANawep5Sp6A1O6d6xaXJUxArdfOwaX+
U9jR4K2Vtxbcntgtc1m+KcdsE57iQ3PgX9LA89UhKS4Hm4Tfmf3RLSo3dW+X/g5dLoQ5Cr6yWUCg
4kHpvv5OWdceullMS+YsPhxLVDpu4iS7Eeu09I5O1yfWfNM8WOuusI3H6m46yznmPEvWYCgvzLur
bRyQ8JXDon0CKu3OKaagjLRBr941DF8CO35QN2SenZPXZk4Pd7DIFd9vXrdD9bfKD7S/oFou4dUA
srdzemeGs11buyFSLHwQnzAoOtee+mQ+Sbth151xGKVuesrvAMyedB+ygUtKz0eDjNL5HNzkFO7F
dbISj9rKWPWsvex1/fKSrPtl7KLyd9FZH0mY9ioHlcd+5Adlx+JYv3bnm0fDuzjoD4F/XZGAtRP9
2qu9adc+HJ8VW3VIk12WH+En2x5tZn8c5ZVKUrGfb5QVQ3auh9e2K27SBzwrf3Ca+z6JnE2uNOpN
KmYiOeZD+z9nfxaNeLbCqtuHEMOn7Nj33k15VQM4otEPZYb0XSXAtUxFNS1rZsZ8LQjTRojbsovq
/ZzmiS4A5RJWJjjq3SC1Cmw/DOuQyQzhQ6SOP/QF8ve+wERXqlOQGlQh0u+R7H8+6NRrFY1MUiH8
o/iTXwhMUtLXIYKBORykdjPWBD7iW61FbmFQn3QXNSOt10QoS8IPppT5roohA9qx+Guwfgrb+Asc
we3ReaNrkxnWqXON9p/bE4suqMYirfZDHbkt2LUZESkVF7OY+yOMn0MsEWcgsMMHv1djOjHTePt3
ffZ7OPtHKUqBRCUqQ4gQ1e/+pJHWwSSNlH5/G/ZZdJ+ay1vjtPJaGBzMqrpyNs8alJWSkQVHAPaq
qPHxetPfwqOcLTWDLpsz2yeFgnCZJZRtSaC4/8k95duC5SbRolnYSUCuUb+6LRjd0Ay6IPX7TDWY
QHzOK0eltWh7xoLrfz+R7w7O88VkGjJCYRWa5C/1I8GQaRsPbb8PugHvK2oSWEi9dmTafLGUcnPl
1Nag2AnRUetpdgUJ5eSKARsg+k8N4re3Z74XjBFVCYE0M/YvgNVVVrOR16Pf62jvI7siPxpD9gIr
Gwx5nJlZPBEF/SjcqgVJceXV1vVzFfqkhZAsX5XHESYgs77are8HipTbPlZ5ajYOUh1mVcBd4Q/v
+3eEgTs2MSRQRZyANfXrAFoV817RoxtWmcVGuEP8d4PM76pLxS9wYHPLyiPgsHFJUc96W3gj07zz
q+4u7+5uGK4sdB/VGmlhE3BDvFhrnHTvo3Uycf7f6flP4/KvncJ8r5ooAhkYcwv05f2zSkFXBzx5
9vlEArKry68k0YvVLqvIcDr9sKy+74RcDaG7ZYA+ki+pzd/1f972ulPqOhEa3rRt9jF7AFsuAa3a
1c8jv0N7Qs2OA6O51aFJRetr5IfrofvUJihDjii5cb/SVyh8IcCjD4Isclf7TMSujU+o5yR5JBe3
tV/AvJB9ViekTouB6FPsy/CAsY8ySeZZ0ODiH9XiWr1U1UVcLcSHKcBYZK4ZGBgXuWfiEB7vmRw+
YgbqqclJVe9kUPP6jfoMWxZkwMhVavhHeEutFGF56xYxStLRnxCbMiJVSMpeJzvtV7YDf7hiMYj/
HXVYvwlepXqu4q3DJD2MIbabNibEIpE1UugLFPsDsSGqjUWUimYpuQvviuFYXmAtX6f4h3X6u8X+
uu9ZOk0pWnUF74EZyPjPtxELcm5hLYP9M+mNh24F6f6JVuHd2tObMC/TSXCvlppXEGq67FewRBgH
+BoSeHt4iX9SBv/WMX+5HRW5MEq6Gb6yxC9LsSoEZRKrqN1bD+FecSUbg4Zjv9M28Zohj2hXR5I9
sYHZmuv2aLjGM7Z9KyRCp/YxxYd4YS0iN3TqDaTu1eQZu+v2egLOx8JizuTrn+W75K14E6EnONm+
OiUUsqm8/Cx3pN1iTgMtR8XdpVyAxv+08L9BABI+z8CavGMzPfYr5h3nZZq2QdbsQZ/IAUcFYNBg
sfxUeVexCmJXK9Y1pk9xsahFKGK2Mp614KF71OuNlP9Aw/qOvXA7eH1Kimxg3aN9hQdyAW56i2B9
L2iZWwadA+xWMHPRtvGwG8QzRpz4v++hue8YTIuR++994PsIgOurGuALhwtk/a/HyzheCY6XsfqW
A5IsS8gIbtIjFaGDaxOnkV/F/H4yXhI8FYJ4H1UfyXUTyjbEPoJnGYZdm0VFQTtc/n1f36Xp3Bcq
TkiRlGoswC/bUxbrpSWnWb0vR+2lqaxj+ia2sS+QmQDM4ijBSz8esByHViS7QzQcWmTNov6BsfVG
0U4aI94f7mhGwb68E7oGUMYBqGEr/fWdGIlJGqdSrfZI4kh7JIuvNR86DG3QVS9KGA55dMqkkxEW
rlWkdnsjK6P5oVSW/3IC64i+mY7oPJtvj6XBwrHJiqbaZ4A1ZQGEJH9WyVM1IbTLUD/KTq4/N/25
KglAvh9ry2m19yFuT3HymhvB0xXaW41F4ayr/rFU+UtdxMRAlCGbqxKsry+FPP5aJVPmsNqHdGr4
DuLi0efO1D/JlddgZN2HnwGR7IV4FsWDWmuoczEFuMdmo4t/srv45uP2u8ieoTd6C2C3LztYc+1J
/yqvNwyciNudXpXZsiU9CvllQg1lCD+t129IM9fDEkI3+B/xfl9N7MYk6MNCIkxars3NVX5hf1Sa
DlezcxPidIzdVX/dzcyhH1alNX+QL8vSwEscbh1bmqF/HTZkga7mxiSUsGOhaCykwW1GbFZtiTCy
G55+DkOjqF3Oib3WAl/cG66E016WT2qyqofNNGzA44wPQXVCRC3A2CCKv/+K4pj4JgN3LwAkcB28
rB5nhAngb917hdsSPtFjSgDF7t16by4EjcHEi6AHXcwXlFvhJTxHuPmv0h0agwkK1wuiGPWQPJnb
jI7fOmZv1lF/4GzY5tvSMTgv4nPoBCvBITvC7ZYhiI4KGEVgsrHD8Mr+aG3Di1eVTU6yR6r1evIm
b1jHK7yAtwhk1+Wm8Csb85gVKIJT2dbSM8EdEjvclvD27rCJpWzgj3bJP7RIZ3Oynm2gk+It2Qve
ufDouldQKfbFPc4c7rgNXzimWM/jTACFEr5EaSW6wUezBVW5b7flnqxoGpLF9aC79bp6kDfy5qYT
dbtAFksLUuxY5W7iFbvMazel128gdOzM++bJOuXv1ZPIk0EoAxOHPMDgh56TPuEv64MNlD1DV5ny
fs1QFerMEgurrfb6Ga3+rl2zVWxn2BR1muA3a/Fo+eY5Wt1QZydb6H7HZn1zb67gUj5hbMy/btaW
L77C+r0rPyq87DzpIVqNnrgf7iz/6iP2llaWHz4JG2Fj+QRyHKSH4e72Ar7rdi/NukEw8iQAY/Pi
bZH6ecpDsx7uJJYnqPQRwSUCptf6WTzWz8HOeiAy4Cg8mN5tO5cekGqZtAwbTGoOMI0Z9q/Qd2/q
J+NehMezN+7DXXBKPfEl9uSDtldXsVf7yh6DdZDL7Ck4BRg5u/JLvDyEO3WlrsYX7X486CvijH15
pexBRD1t3x/qjbpKnkTWV+lbS7zqvG5tbit78swt7XbpB/6Bpbhs3NJX7dDDSNjXnMIvffyB3du6
8JF4+f/7X/kpmBragR9uIZI+THQZ8+9Mt5PH73Cip8IPbkB74JziSrcl7+bE2249/5luA1/x4q14
p70Ox9i7LVq3seHxOYvbxnIG/gEG5tvbC5o/Gxhw8XHxPoD0nQNBiguQqO148D6s5Ye8SoEtUYot
jWWx4fX2tX3MawU7eznt9a3cLvJVik0KzhVQKJIlmZmyuDB964UEoMqPdqaDHgYbFWEretpJcK3t
jILPiHq2NGymQRsKfi/y0nfd4XtdVH5pSyvY73btGtvIEzZXJ1/oTu1Kq3nZdS/zr4OWeDK2uEDy
a1lNqx/2xL+cQ6hfTBVzB2o9Wf5yDtUDJmkhCQP7NAFTLRw8/uXZ2Myo3C49NsUZo26L9LYezzSs
sHtf6o/kcsry2Yg2P9zLXw5spFeUDCaNHef2l5bZKIVIyQNAlSJzDcujzQ1YFbRJo50N9swkzX86
Ev56SVXlSLDoeBGB/dlLAKUZHbFh1V4QEF3chcZmPozIVTBWRo1PoGOB6Q4/bDTfw3x54goTVqov
8lQolP68aiTrgpgxo98XrSeLfpN51UcxOdmVEbg9XLrk//cx/++C8p8XHK2rFCRxAZoG6wna4CwO
X5aMjTj+UJ4xQUq8XPF/+D5nuOXLcWtSLxtIyy1JU34DDv9p1IokGqq0m0qouqnf3EgvuRHIfs6F
i7LXS0I5WlpP5r0B8vaaNzX2/n0Df2lfwAgIV2E1abL6W/v1n+vXJczs7lqjQr95Ue+lA1omIupt
hsQyetnS+fflftctXz8vdbiOMy+Hh/y7IP3P9cRYuVbERVJepBETmwn6BDOOZHRgUv4mjZLP8Zlk
r9C3Y/UI/WJZVuus8YSEEQtJU8VOo/IqhZNM1z2IqV0K9lUOcZNI7Sw9SoJ1gBhBkDX4w+xUOmjD
Qh7OAcO3GLYR4lJdh8KTrKtB3eRm5oSIBIatjrJ9EhT/SgmstvVliKgPZiplvm7weSyV1CH4zG1o
JuOmteMm9bBTIOW6TxJfLzCY0iT8fIJ4TQjzr1J8zpEmmXg3YBeE3851XwmnVMpnTjyRJfQdYPO1
Ge7+/XS/mw3y0sy1G40X9BfQ1z/XsCykV7gQiBLrOmMkQ72gUMQEemOjz1lWxaN1q9xbGsEBrCCc
Q7TshJdUe6nCddmfpzhz8hs0RErtam2qv25kxN6ISsSKK8M64XYWwOTmJ6r0M7XM3DPKSR9utSdC
5sj1q2thZFoLql0TuTSNyuPUh3gjYfxebLopXCfSuIkSbdOUr3GbebG5qgLsj/ibNtvumcxIUDXX
tO4RQToC6mNVTe1mJguUZx14m5bAbYOrU8fNDwsTD6e/vIkGJQ14JKN8Oug/n13XXE05kqLrfmCK
nmHnsgwyGzcoopeD412zHz+jbgFfaPqlfMhH6VdDbuq7eRy26WvqVz7fc/VUPItkLqNH+GQbbtf4
djwkKyRY6SMmOmACPCb8t8e3CLPQ1hkLH2dS3MPCp+QgvONFC/wJF2TCd5NIHDwZritD2NSBHcBW
BsXCAwRJl+YZMoeNA2sNrQ0DhxoGMNqTzkUSjMdEgzptG8hew1CGUjxyZHM5CzMBUbAPe1TfwCN3
2lZaGagdF5mwJP8tRKsCx9y/Xiwugik7hzA1wWTP/xmBC/qV1+6TiISI4I1Pxas3wUvqRft+DmlZ
Do/GY/zMKMHBgnY7z2HX0j3Tax+Z5UmxK6ok2FEmGba48DpW5aGARGPPaXq92cC6WOW2xTIaYedj
hbBsZ7wCeaXdGXgAEx2MGZjTImxJ19jPYGiuwi140wJHe5XvZAu2zLL/NTJ8WUePzAyxHGZ8Cy5o
wN9nXojI8EgnUV3MG/IGR00wTHMCGLW/EIlDEBP7ZSO7KISAxrIH2Cns+1DB1ZX+0Ld4fi2oaPKP
8AM+xxP//0l9mnbNw3A2fezw3XiZe41tra9uBrWiXqHc2GLmsUrOSYU8bIGaTztf7/T36dJBo10j
6YcLi2qmPXVHZU13vTV9HsFe93sXJ3Dq4/wz/2RQcS6Z3z01T8IBknuZ2kQBRq8EphlgnyEJEwuD
JmHbUu/RX63EEyYq+KQehZdiYBi/RKE6kDBxwb97uJSvuP0gyCh3CDp3ONyvo618DxPyKN4DjeXv
6ZP1q3oK37sX61ebL5RfoFcQbCd8ORbJOaOyqphYsmup6PeNRfykSYvgArMouahP+WPtsuChHsXv
wq/mQffhe/T4Vj7TslCMy/cyjMufxiZ/KxEsqiCaY5Sc85jpzzfWIB0XJVvW7gcsc9q1wJTyFCU4
qlugsk6iPXXF2783WPIlv+8SZKtaQH6ooSmIvlQJEMdTK6rb235oHJ2sc9dosNSRaOQW4ScwFy7+
+J3RLAczVcJ8i2FmSpgL3yF0JPeFEI223HQz7a2BA5rt6oaNc2NI7nBdxm+avEw0h6UrUkHy3mXW
iX44aVcVdtelRa4S5lu4bVlruT+m8rMSM+So6agstgX1fjDeR8HJmqvdJ7/woWGy5ExsEIk8Lc0x
nUcQJE2HwlpXeGWq9BAcLHR+8rbBNRhFhQS+Dh11F66DMHUUiJM3MfeUdFymDFtGzTYGkQSI3o5r
aZ3g5zTm45ZQ+2Mvd1uyZ5ZYkLljDR1EhyYv614TI+BMQpCS1GmIJiOJLPSMiInzlNmKQmX1S8ig
LwrBXuvGS4rHHkRRlCvvo0G8toD2gpzimrVOdDHnTwIoYE3tKkjPU1ne1yOpCBgoZDADHsuz8aL9
UPp/N3qXmBqaMsIIKtDvBGI5MciezYJmr8rHsDkP+asmfmrxuVbmQDwPWilr76ZdSvMCAUJvVnJ8
FOC5Af7mhYajYOWOSPRiU7mQdMwcGcutbCbDFyPe6DBayOsaZVg5wouV1G6j09PxJx53Tkm4ciTH
q+x6Hn5MY/ut2f9Sh1m6CY8R7prBFO5LT5MRQlmDkjEyKy8d/K2uu2jBC/LnxXUV176gbeSnMmZa
8wpMbA6MOsgOF354vH8bRkLTk1UJpHquvL+0FkLehTRXoNW3Zo2henK1HB6myiwQbbujh49dmXgq
Ymtp8q76ShNDLDpX1x+KcPMvDZ5F3YSlLmRVA9j6z41EBr6UOhNO3YDdQo1drIjnWTLijhLvauF0
7TNbFvELV3ctRKcb9J9ylqczr+y0Cz7udoo/njl7tig72KzpRNwvbwP01VFs7UHG2eWW2jK21Kii
lgIForkLyWJMpQs1UASB5o3sRr51IphqYK9ecOK+3me8vq2I5AM0KEGsNTYLI7AeVFAyCtwsUjbS
gCVStOzTxsM7f2noDVa68lLrZGafkP7YehN9E8WXptTsNNM3IkiSZhoP4Yjlpyntslw89rVTVmRz
Kew3CIWJrGMGOywlCuwal7SWg0QDruiJdqIMg6Q/FpWbfxQN70K6kjMVnpD6Uzc276Nf1yeMcXTX
dCa6+pXb0MTmCDidNPt2PGK5ldJUt7Wb43yULRbjCb18bcBy6X9oh7S/XNaC2asSLKyL0tcikNjo
sm8UrF500bv1XlDueLT/PkP+ttgsMG0CJCQW/1dW9ETknh4m0+9LFOk5xh9aedVhRVQ/jPq/H1UM
fxlL0bMTmKF+bS0zfWprqWcdGWi69Hnn5ESpjJU0nCsNmXjwQi7lvz/bd5T8z0vOj/c/3R0zrqDN
b109b5fFSPdF6Vru9NCTw3Nc/VCyf3+QXIy8GbYNDdaE8uUotizcBsSkhglb0dzRMLQ1FBPIVrhO
Ceblh0/216thq6EYogix+GuYudBIMioGnqaGT3Gk1GghM/YsbBdF5a6vyAC5ugNHn0EkyHxYZOMq
vZHZi9E8XEPi15RYvFOha4l4guFH2XZElYm7PklPCTJrtprCE5BmSrDxNaZj1Mdw+y098OFlgpDY
CREERuGFaeaI2RkaAu6oo0OCmk2us10gVy4YXTMVKNiuImNaMa1faDmQIa7lCTW+mH3G6N2K4PWq
7iw0Sh6rjtcZQUo6S3RgPdae1byKFJISaS61eaiizLPoVHAH3k7Vh6K8kNRgd9GuqC8i3JH5vBCF
wQ9vDAtyomjwbW2Z4WeUIRLblDhmGLKjy6I0k7ofhld//0ZMGl2aNstQvuzandRP19hM2Cdpuvpm
WBrXdSVveTjG+PLvb/8vY1XWGuM6DZ9upCX6fC//WdhBIulRVs08r/wTNYtT1ztjtuFBLmZd9PiM
pxhPxayuCxT1P5J29O/b0nx5KhGOZdHCQevPy0ddWGFKF9b7otxZkZdEEK+l/VC8TMP+Fr1puFoa
fh5szA7T2GQzShjheW1yEqcPSYJ/N/wPZ+e12zgWbdsvIsAcXkVROdqWg14IB5k5Z379GfTDvVVu
nzJwgGqgu7rKohg2115rzjHV+VSVZARoS1xdL7gZmW+XBSFqgCVEywlh2Q9Inilmu8nEuS9UeUbF
7cjT8JiNRi9jcHoREvJe7mpxJcgqYcB0cIZVqpA8m96pUxrWvF/2A9nKyqNZPoQR5kqaN2zA1HDj
cluMvFIjD5ysRtdYufOJ/YzDva9ujOj9lwv2483xxxn7dnMksWclURB8rbLKSNs2cRodE2F59tVq
0buXornivyiuZcHdbuZ2MJS7rsPzr4AjL397n2n/7S6QKY4tjqsIvAJ33N9XMOmJVci8kVmmunBJ
IUD8nCw5VQGKL2zLUFURBoCiHQH9A8eaY+UAOoHqKsCradlZsXDZXecrgxlS6KjSomR7jqLgBS03
CTq67aEgjW3Zc4AVL8toJdYrYsJLYgvNla4QL7/uRXiNKw0nIFEfSO2tRWFsdETgJiLcxS/nfzq/
f7+///6+3x+YWDbo9IjFge2HJAOntppXko1yC234TW2iLcZK1skTo9xfPvmnK//nmf7eIZfSOCo6
qTjQwaEJZ8gzN7MVdw4u1iLFiEORMQsRIDAbr2hxOxKAQpi29i+H8d8ChhOAKhOEGDocgDh/X/DB
ywJNC1ChFmz7DX9A8uMgHVx6Bo51IZpbNNVKgAtxwPMivvaQvX85gv9O6jgC5tUkNMhTVNW3R8DE
JT4gW0QHmz3GOPEbj7dM5GjNrXHpm4o9yS520v3yovxxqfzzY7+9lvUYDUca8rHTFyeKzrGYS0Y3
Q7uazVnLbzL0s9TTeVHeMkuHm3f+9/f+qexhcK6hcET3JH/tOf5YqsUgLoy0NhhXlOdI2QcQ/W3U
G129rwd6Gb9N6mXxv0IOqgLa2QjfvnQU3650x/7Yqns0FARTyxEWZox2wVWO7kXprEULXtA+Gyp9
BSmvRn1X7rMJEbAAde6xbafPLTq94lTx1sBoI6BFuw8kojCdccCROhu6dQbe39r17UJ4rIhkhxIC
LM1FM3ii59zIczJJ83AVtfdYvLBDPHjeDSZwQqsQ/HbuBNppVJd1fB6VV0iUUMvRARakTDoGI0h/
TUw2KbGtuCvEDWRT3zjSqFA7cM+LSKLdvlJUuxUP8OnSEqP9vGckx8ibKQlFCa0e/yDUL8RRmdsm
salcSOTQ1eVo7puQ/zkvhTlNXAvsnea0uuNLB7WwRXwiDNIsO2GaVO7r8YDwh0AeMtV7eMK8TWmi
VtQWjlbMxQHIz1lVoCc62Yu87dwn/TO7+MQJmrhylrnGiGRWDrZnOH6xZDslJKtYOYKvJg8XCG1a
nhP5BSBHkB4K44zmr85fDSh+/bLMd4a/Sd6bJ+m+GlemTsoW32A2klEibQv1Xuk+U6IMJC926jcl
m5sWAI5HC+JCuPbFfYM/XGMWCvGib19HOdhGSHjq8j0JXlv/7MqnxD9ldG508z1jHpFIT65bzXwo
6IZ8dZUB6yBX9+oa+7q5ZugGWwSQA6t7iSNwmE5DQ8JaljDzuGuis1qfSLv99xPzQyMN4RqCeRTz
hiHT7fh7rUo0LM2uzyNDj27qPgCJktFTzjWCIMD+o2kYf1mcvjYf394Pf33kt8Up7BV4P6LF+3Bc
Rymir0padfQyfRhy3bkPt0K1ySBNaAsD0GpXX1prgwrTC/bDdK2nnM2jB7BNxuXmh2uCaMjJfBuy
XRxAmKhP5CpbiIchuzdAScLmXWHHGv2isP31xH1b6yKRAM60MHn0cV7681BxeEoNNBnFvq8XUNBF
45drZf602rA1NRjZsYnEA/j3tfIGOe2jWCaVdcYEAb3WLF0P4ip90J6nSN7Kqf25RJOtsQVhP7xW
r/BsxRVmp7Sa++zySXZPHoZiC+KIjsHQzWguVK1dMjwmLHKXE9Fw7y20k7/UOc/7+iwxuUDbIrPw
zPxDv7H2Ahaneimsk/vSNj7zx/AO1e2Dfq9dhw/NMYjI2xHUvcAfJWYz8Bf5QbP9bXefnov75p7m
CF1IopewFIZQH5pfujk/KJG5m+nWMcNBoyJ+32CbNXlyskgBgExLBEYfwyvHtdj3NrTwyltCGphe
vgHv5F+eox9KDz6Zdy2NNT74q+n2x6tH9hU56cqB0mPcC9GV8hMMpAtrN37KwZjKwWdCt3KQb0WW
nibMiUAUoMs+mey+zbQioL3/9yF9ta7+85yZ7FqpA6aGw7dHO1XqtBgjDqmNwB7rN0gDdhAQxYGA
y4chYvA2rsuO1nBCZ0rxATj7RK2RBJEwZrAuEv9/ULBm1SSSMnnIoKIr6k1164VifFjdLSC8xMQ2
OgniNDa1LfV0LqszQBTkPyRrqxhXWvqZZumiKhjfyOMNMAt5hvKeQWJnYOwzPHelZf3Z9cWlYmaH
pIMu2x1V+b2VRTIaUbh4v/RG1J8eIxo8kz4avTpbu78fI9/PlCxT3fzgm/28YLSf80xYEUrhgT19
WuBT7Q5SVX0W3rg3Fdph5J9qnh2KvHi97JB1NPaMZCkweaveI2OduO6pU0LH78Z9muvzlKDvkClT
7cFtCWnoQb+pkgsue7cwHWz3ZgZXMyQvAQRSo84UahQrYbwIi8Fkyz+qmDTZmRXB+MsD8kOBJE0y
lsm0xHc3vhXIuqu4Sl2oCM2Gvea/BgNgOXcu+bYiYU+Fjqle/n0T/tBs1jjT6Ex5w9Ba+3Lp/PFc
kIpkiYxt8YwaFxCzG+UZNAjGuwurZc/4ZnyRKSLEfaZ9FAz/BJjgYrnRo18qwx/cQH8fx7dvrgmp
NQgyx8EUpZwhjUe/GJKe9mk845kNX9KjcqcC3XdtAQw2IXLvuCX5pZF+dGT2xV6hEGwWEqjU3dsv
J+mHcl3S0ZATe8dMS1G+3ZEdCiOzlCZlT81moTBsKxzsDOtLLJwYGDAlR0ENkD75P2yY/vrgb1tT
16rNWgr44KSUVoXnn9nYr9ownkf+vs1hDwVOn28g8oIsITMQ2nHYLcMqWBXleK5hvKi+9suy9eMa
big8mCR5onT6Ejr8cccEtDVjZvH5YZ4GwVptryXQrBbRj9Bd0hwRQnHJ25f5L5dguv7fF8s/P3Xa
xP/xqYpWCRnh2GSslBtfvUWFtOiidSRugHKK4ZL97Kxmk21SauZIgqy13uLBLpeh96lAYvptPDKd
+P8cDh0nibtCwm707cI0AMKMoBCJpYdZ7p1RY2DSLbtferYojX74HMaZ0yaRLhrTzW9fO62yotfQ
5ETQWbOg2iomXLx1QASSLWodFbFvp905bZVj2Eg7Y21lF1qFKgJ1NQb6LuxKX3QkwT1lgXw3vWES
AmNlptat287NCLYi2odpEc0rVOb8oytg9CVxw06AGM6NO57BfJ8A5FrgHYUHn10EE1Kpo48a3JRE
o6A/12gCxhT0SUYDtB0PCmExGuE5jbfNqiualCDaTeOZLHYPVcFK1lsOBD27qLzzaOFpZr1txbvM
WwsRg9v5mG7pZxrjpao6R4PgNFb5Qm/DeZguo/olpI7J8nxWVY6Xpsssq+9bSVyXSF4WaT4fIR3c
sR3AX6RSX9DIIrIQ+Sj/Ms4Z6PGb+gc6G35NbDz+T4WJOh7e60CEg+OY4wkZUJwzFx2kt0ESKLZ4
c/YTI0mGIljwqNOxS9y1J2rzcEorNhydd7JbbMLYYuSMrgCmiKeAfDdyAABttCW02Rnr6zTJmV4p
oY+22mB/1zsttPSqGOwadijDU4u8O52oWwRMSnH1o4ZaUNgOtR0TV9m2MeEkn6HKShzpzIPO5RDP
8W3KvOJ1kbyGsXcUfNBShnnHUxa998lgyOOi0VAQK4CKeYXI182SU+tRRVbjbxiMn54MphqSYWLv
pc3yre4uklLJYZTmvIYvUfQZMjQrsrPwW5Ug/bQgMKuZCklUiPR//34y8kgelVzjCeR8TAVUx5Bc
hWM4zd18dpsZ+5ORhmqZSauG/ndLAz8nGYQ5lZtRXZfxQmPwEv3aZPl69r+tDYypIOFCGkQF+l0e
2clhn4qxnB3iqZdUOYiOlHu001cPjxWpwTMS6+bysrsK78qOzZEOegc9k5BipGK5jtTu1AX+gyGe
YJfyJHiOiI6dhO94JpC6h18dbN21Yu+LUt3OW1uTmREDIIYOF+GCf8V0x6uTzXWBCyuwdWTOEIDJ
DlLsSSdFTDDxF/AnEltl/winUIZ/Y9MGUFnDihWT3oFBv0b2CMTxxYioSWLOvESDJ23dtXYwdzxU
5VN8LzgpEgByXAonOZtr5a56dtfpm7WvZ8m+frvL30IJpgcdJZMTMQvsJ31mzl70D+TOiP+LG3ZB
/gTTE0yDITuVTbKMlvlKg/vwgsCAl2r72QuDA+c41SpHUbz14AE3UdtH1UPKIzJEJaiRx9egi01i
iBiuGnMZYsqphmiaiWbGQ8jUmNpuutoii00bLb3whU7AmNN4du2h+c16jrvyv8s23S3mXyhHFZwa
3/pOiZdURS13vK0qYp4xUHk5ey23OfvZEf9LLLwqUyL9eEmYTAtkbsBzpOXnr0stJp+A7Wm8ZAFO
YA+g09I+0CwoVPtaBTCmX00VWjzkqMgYhednxXsMu9NonQOTGDSBFE0gsJW0V9nFVEK/LuSB1czb
8y57aci0G+hhFEcZb3VSZdMolRIiu1FKKOBQxmKf9dcG9ebZ6lu7qG9k8Fr5y/QlWmPp0ay3bnE/
Bb6CVHxnweqxPyQ8VYyrmFVZgMpYljr0ii2sO17EFEi4tFRq7G74TKMB6KM9uFve4wbwXtlHTtEh
yKTAUaYQQoo8Vz+xH2OFP7XDU1zQS4KYaQQTrgGbNxZNJnPzLj4Nk59CC5daMtjcsZneEF70yZQ/
hK3rxsRPnWljzET6+tOQbVp7KWuIymzmEfN7AadlyioxrcdtKpEexknuiKsVQDDqYFHxlbuGC5lD
naGvThJvkeqXEsljW+8zjNAIZriEBNY4Jj+6GvjXDmnOMGPp08ONUCHgJ4uu3KeINNjozGGiLnzZ
mrgDsO5I2+BlnXz61b7D91LmxKDUGYlkUFu8hdESMecEqExa0hIGr75rgk3IiyE1k6UGZ8vLsoOU
NLsIwZBvXFuR/Jy2fUOStZBKEQy3RcSmrWOkl2Xw4NhHAybn4cAOJwMY/YjzzR4bViMiCUJcCVGx
8AZmhT09HTQGFTqxdNwXfInEIyeHvWIc0TWkYehKtBFTcd2PxLhfhWIzFJe2XHpD55RqsjUhhnXl
VUeI1Lbt3EuyU4aApkk0QjZ72xp4lw7uKlV5LLsXk8eyjxBZCGsLaEx3lAkzbGDsC8IsQW6aAEGv
0TKCeMJxdG6YrBixerTgczF8ZuICXWR6O2vDUjPw9wjVrqIo8sfISSufZI77nkChwSVNsdjBkQt1
byMLLSE2s0S7Kzt3B8Rhzt6qLa8FukDXy0EytvMk61duppwhUhNKb5zlQF67dFb95uZ6JvftpjW5
q5HeIeWL4qtIwu30XJRlsKIm4AeKhUqm0r4bbjIh7KmtcEhx2LwlMQagGPyJ6d7LOUIrFv2EoJnp
zgr4gVJ6m46eJOCHUKGqUFB4wh/joU7JP2tuGdzUMpwrtApi7WUCdCXYG/Rm6t1vctYAiS5h43uU
StnO5e9Skt/UItulMP6q6GpQsle+3Qw93gDqdelq0PrIOn/LnysnsazqLoXujFXU7qfcefchbP1l
o1A0Qtx0FzGi7poCPJzWGxAegn8bYFlknL2eG9kLAESFhz5BXlsSh5Vs9YHIxHxZdPsIK1LCwzLt
F2IuRi+dgiE5dI15UKbbJ8AG5OJB0bgQxDzomT140Bq5DyhUwvEsjfFS8ddkfcy8kxpjYC0XxPrm
ti517MgGHIeMflsu2ehDv35G3z/LdXrtSGgjD3brYCwm8bI33rweZaaaLNN4WKkgaMec7aUs3Kt0
SsLYX7QSaUeNsKuHfRPxuMEI0Nr19IYW3ZdG34tkjDCD10bxKpF5YrH61OpL2+koj05+PTixl2zy
yc1Ny6EgZ3yabgYmEG+BarmKybtr5oqoboHT0XRiIIZ8VEvmhhqsw+IX/qL0g1xO++uV9G0PKylN
Xqpqn5GAbkDmXvjNCsX9BB6dOk5OztoZrnqQeTCgK81w6hzNOIHd+SnXHEYBor4IQUBbTyphuzEi
55fMexL9++EoiTvzQtR7wpbTXXrJwe3nzUgk/FtHAZKqd9V4VOu7qH1z+xfZ21SZupEyx3Vfheli
iYADlGRmDWSGVMjNP8L80ZMQHmOY6TZAmQP9ztVXshEyqbzQ6QxzyFLefFdQ7Te72nXYNBAxp0Ou
ErFzP/kS7stlxYggdMaKUphgO/Jt6XDMe21r1K+C69RIxpqFlm/G6Bh78yb8AIeA3yB/iiqn/QzH
Y5ndApJC4kczXBCiVJmrXHBARusKGQbpVoIvIULVnhNoDlg/SxnFEOX+ENG6FAN46T7w6asQxlsL
2XjmPgwaUBOeVfKizQSr6ptISKiwlpqzp29KqORWhwneP1XYVktQBzjGJP/xl100UtifKhODzbtK
I5SV7VtzX2I/osoZt0H97l691xiRuIyCgMmYXUCbgkMOTVNGk4SRgsp0+oUjFKcowDT1ETBu/dFU
M5XG86PstEe07m24azbGu3ojWYe/QyQj64D2QKUZf7CfmjXn5KAd+5N/Te7llf4kAJe/j+bKi55N
QAOE4KEDg5V9EkFbNG/O7btybx6ke+WZktbYMUUQsA+u07VOQsOrdkx39S44ECkxhXfTveTlbRsP
7pV8WIyxytEEqL3gmedbXc1PDjl+j0k8ZEXZpA/liRxPhwD7mfBMOIszOPIGYJ5mzZpHMwY/Fqy8
lWwPNpaRGYHvS/PAgzILgcpNV2VSMM+qz7xjGDMDbMJmGsKTwLvrA622dEqfJ0ekeUk+9UvwWW2M
XT5HrrZgjd6CSMds2b+zNT9z0wvHdkfv33pOTwqEq0O5Rpy/dpeDYy7LdbdUtoETL0RH4/Q71pEX
hgTNxJoN9hbu1rZ6YiBl7oNXzoqEc3fNAYJ/Nm1x0z/L5+6M3fSgPQScs08LgPRn8mo8p2vhqDxH
d7x6pxAGHL53/Q6U35oegbxigNjly2xmLvuFuknXsC/Ch4gUK9BgJ9FBnrhStiS3HaiZdoDvlkAO
M4CFwewO2tU8XAgzg63N9SGxQX+hd7JxHN/3T9EmuwSb9FjWe4O4TWORLvDvSA+uOc9fGpqudO+c
FIT1uG05EkBy8+mfwZmwgN2eseZax8nwQDvyQ9vpj94qWImvxR0WC3CAO4tDGIHPSXNrlgP+iw5A
hMD2TZus8VlFDTyT7fjB3PTzdsd5enQ3sOVWxoLvpW9U2+C0FrM3z5lgFhZ/ehvN+BLhIjyG9yDZ
Vu6GYM0XK5vu+UciLm1vq+3aY3c5intvm1OuTX7pRca3l+1qBp2sXoGeiV+gTM/57znsvcd6J83T
ORFGqzcQa7tom9ypGD7KEwJxKrjyhVTYx+ZVxpErLlmD+ELj11/IluNsgatkmfEz3E2xSc7tNl3k
VE6YC2c1mV7wxQnbZIYLBhETaL9ldM2mbmzsIlqVINj7uTmuVAaan9Y79xznpHjMHOMY7iaTL875
fKPg8tDtbhZVdvIUPfUnY50+++tHb04alC2tFc5nBXcy3PULxsAcD5DHO3FD/PN07mekLtnSvLu8
KYsAMiDrLvc0vDEbTsEqnfMUQo30ARZyM0NkbM46lrknSIKYwA/xPWauPW7fByy+5/jYLbubdy6f
Knt8Htf+MYHvpzzVW/OkvSWr8N7lsvVw2p68c7X3j+3Cwg5DnixvjBX1Gr2Y+q2Y60x7fepbO7sw
ykgjG/1egeL7TLOQf20xktwaQp5m4Xt5Yjp8p62SvfJkQXLd+gv9ZJ6yW3FjTm1gyH2qLl3nDDdq
TSrW8S27kXW1Kq4CiBrIgytlRaT1mzG9y22pnuGVocyIq+kXQD31Q9vLx+4U8vp647caddoQE0g4
sMOrbBdBwFsIOLCe9ZPZiJZQcaFHBjuFKW9+CK7pFjcN8SDufb4tdia50artPmvEjHAt4YPWtvXK
Txw5Sd1eOISyA9aHkhElHP2r5GJ+SId4Ozxn/lx/7l/Tg38oH6OH7gG7mPhG95yAb+woOTinDqJ8
fuDjoPaNn+qzdCfeM0pPPxEtjp/xI179U7+RnxFwwbpDsgYTg5dDwHHSehUQr+G/b2YABeV30UJw
OGPzi1UTiqCFGhAxFQXeMLNMGz4/fD88QgNKoGffsmV3MsYoN6Ie2IIwv+GtIDI+JkaD7oCJXbm9
kx7peDjGflyyzTiJR9z9La2Pejkacyo8WbCRsJWW3Y2Lbq6OAEcXfUp1cOlQXqPIwNafOgipNbBU
gDq5Dyg0kF/NxKfoI81Yb6mXp99k0lU8FScZkCTvIXHNMUuPIPXveUsV9/3r+Bm+Yqxej4fxAEjQ
orh2KWNmVmHTeqXl1jyI2KMxOYpQ3wjkmJkfYAcNw1HwsLK35LEBxlnzs2lMzPAvwhjXCcLmkUhP
AniYmbtDnlBjCWRYu6Zx9ZSs2yXrvoBwAmZrMksPwBih1osQnWbGJzR9rkMInXlWjzPt039lakh/
g/PJ8ZSvwiOdQ3lBO6laexe4SlytaDc9KxAOnohO9U/hMXeqXbCUnqK9ZpurCU84bBOsUSuuB/6l
EJu78VY/kZZO52fLMwA18Qp6NHxuLr2d3jGV5qqWrxUnLgcBKd3ho5o1c/UIdnOd3ufHxIEVsqq3
uOHX7LgN23wIbuaDfgrsYhNtMB2Cc6huxYV9SQ9vIrtWxUy483buA/hSBBhqOAP+WrDFI3gL29pA
BUcuOrrHOSVlxu5rVl3Ml/pNPQE2xRTQb33kbra0T9bKWTLmJIUGgSPWzhTvatm4QTl13D3cy+HW
+yB6m3a3y6L1OUiztpzRL5z32DRbgnNnzb35BKU/vk7YdBTv0qd+761hNzJWT160z5a23aw8c3q5
GMWDwkaeFZqpxIkovYW+nU7ipnyiD83uhK/IXVC/6SwEW/QTHs0GDNz5rEZA9OztlDM/uH4k0oJl
NZhJm/FRe4RbqmPEMOHCOL0+47FBxZyWiFJsAbatNFnbqjc0OQZ3SUW2ATINyNvTHsObe8fkKd2P
n/pRn5+UbbtN1jpOhq+P9omhJ51on/hz5Ejkh6nQC2eJMufGJco4RP0YoDVCIoqhjQ0Sc2L6FPj+
RGSS4tpE41AtWmJ40CjQYacpnTvDQME8ecySz4npvh0vBOfoja0VdPFnXbv0OBF0FVzmNWRqz9gi
uth0rvGz8jK8NW80Igxsfk/iXXjBK+zlc3OR7pEXQdmoI+ezvA331b36xnD32h2Vx+KB+zvFpGjH
6FndL+TB+8Azy0XhgOhI3ud7lpQVCSakDGsvzVuc2VADaDzoV4uboFyM77BV6ZXeV1vrXt8bz+65
21ab9NQvxO2wJYDjFNyp2qx9zj61nXduV+YOsES2JBhcWjMVGT9cx1DQYc08gYYzVg14vzPY6mwO
YvzQHmvEtCSUpZ0cwz0KbyrhcK28pzJ0NFsg8INcrXeZ0pPlicALlT0suis7xu7MrHvauyPaJdmR
MTax2nYN55gbNEEiRML5LL0id8veCGnOa3wzTmw44t2/dxPK1Mr/T6PbgOGIMQdj8xdw6o+ZnF53
hVTqtKEa3hQBJnlRR8jgHnMPEZo8HiuPdBnPwFSVjpucc1+jsxv0aI0Ow9E6zZGi9N5kZz6NPwI5
XCmCecKA7NH8Yys/dXvT8mIQRx+Rw9NY0pkeY+cuMbETmfmL7OAHDBXzPF3WMQ9O8tDv38aMxS5K
C3q2RTKnPPdxy7q0JZnxznXDyZVXE4fwODdjO7cOwrikD6kAe09+mfn9MD9hFq/ICBctRSFZgJP+
x0kVJFcoM/BKyNkxIi9z4SL01yr7Zd7+U4Oaib9uAn4DcPA15P3jU5QSqqVcMMSlTdrnyarmfTdo
3bGVJzPCpUfhYBov/75fftIaTDKD//eh30ZDuKICk4wxNEf3xDLG1iUQrwLu8sTLlkG0jKgvkAaW
mmYP41YM2QOMDySXLr3fhMhfA/tvd+50hTm/mkkshfxtF+z141BIXoUZ39rTeKTjLYKKEhvcw0Sk
iYHpNCqTx+kdbjDWrMJ5JXRzwwdaS3oFdRIdTyxkdHPg/QYEf6aQ9JOV2Sgbv8DOfar1ft0xlVLa
69RHGlp65Fqxc4dx6dXjSiIkhCHmv8/vDxOxiSgI2h/xCcOHb0OHuCuNsh2nx5GxQHNGOGJKN6wP
Xb6h0fzvz/rpWir4HbiYky2Py/r3bepakahkrcCHuadC2tMETlp1i82DIDv4yBc3zrZD+qJUF53I
+klJ3dHM0+mOaHXn/Ptgvr7Z98uJzUhUkN6BK/2aFf5xN+sK8qeAT6QgZfNVrGMTXTf5uIiqBtbL
3Ei2MtENQd5wLf21ZL4k65E63XInNrq2iNjJD43ptN1S0kNeyPRphqhfuqqOirH/7XB/eMRJnrFU
g6XGnMiyf587r5PI2a2E9BC75NR26G6LmU4nJQLM5C3UIF8c5eiDW8xI95MnpAyTZVfFTsxYWo6j
lQcZielzqp+8hGgv9aJlb7zzyx7gPVKYf5/cn8aZKuhbU5/E8swzvz0rJWq6QSu50iQqrGpPvBPY
bOSp9ojsqiOYUzQapurhRjKvLkWZWMNWpnKoSWNuzgEyqWkeQPxt16Mlhu2b9ZdMthw1xoLCo2Ew
BxktMKEZ21PlA8fTNNKOYnGhVQzafWJHKvb5wXCctEdxVu9KcI5FftZJVXe9x8wtFtznAsTAMX9s
e+0Z64LeIwPC1XVNS+UecswqCY3naf6jMyLA/zVDgfD07/P0ky4GmLGJFgRkjMi6+vdVFXwrGIS8
oLNmsjCgGmP1IHVpznXEhdQO+xFbacliwWzt3x/9w2KOdEvTJ/MKbt3vYpTSIosurNv0QLATvNYe
tq440Lw28ROes5CWzi/f9esl9O2Bo39o4I0zJjvm93dlVyV5TeRmchCFbKtgm+4spusYsFoMtczE
lIaPr2qGcK7Tpilkx2hL5k2Dk0LSvXMxavMmaByvOjNXRB4vL9A0pYF1HBsgYZy4ka5W3qGruU1X
7d+n66fprMpwnpfsFEVkfF+7UjmvkzIskoOJ54oct2ilYp4K8Oba/VeIArJuvgesiTKfE96C6AzN
ucfgTFiBqIif0k+2BlBrO/5jnLeiHQ7THrFhI6s7JjK0btWRIqCtdX3vUfE3p7J98LJfLvtPFQvf
A0OFySqMEOLbgt/GfeRrZZUcAkSco7/GLA4oO6asQgQlIZVkeWPsaBP7jLTHoHQ3bIWAvgZRseLT
jfUu09zm32f3fzkqwxBhMStI17/JWluMn7kwpMmhHcJVK+zHjL671DMKoag3wrnEghrhFp+GJgaZ
BoNgOlElT44jpGNWMaxgup7+fVDGdCr+c8OiSkFqqxA+9X0Ry11iprwmSg+iuIc5hHd+mgD7xmWS
PxVWCMdoXH/ZgVJCXMsbSxfROARgM7cTaWTKHV1r/ZRJdGdBtTTkg04zWLVEti2Oq2gkUCFju8Qf
04twI9ZXkyDGaTQYC/Fy0qR09T4vb3oTLZssXeb+ufLVRaJfWibFBZM/1fgQu25NJLsWPqokZ7SM
0hifh2hA0x4BMIyT9DoNBCe0EVJVt7cRn43Zchp5IZx284Sp7J6YN1wPn5NY02JO5xfXSSM2PUVa
jYkwO7d0Vv59dn8oPACCcf+ZvM+mcJ+/Vz4Jq6mel1pyGGKEJWo81+ihMK1OeA2PRbcBU/DvD/wy
Cv3ncuL4RQAEbQBF+d+f2Neq3PgV60+BVUoMPIjiliNA5nFRTwkdBUd3870L5YgEqYXprMaER8xh
KMm/6Z1+WnzZNnBXKTL15Jfn6o/aQ4sERZCsLpnqdZe5P5erTjdMgBkG6t2tD3/57l9r63++O/st
bmIeMO17sRMncu0PBk99yXUtR3aRxLtkfO+MsXwoYqhDCyZJPFQqyY9GtoiKa6F/jLo671xektQ2
OTLNgPg7j3YfGplfLs5PzxpFIcAGYtllnF5/X5x0dClqojA51NG18mnT5TcKMc+6RYgw8JxLxrCc
/F4WtQrGbaRIS2bv/z6In/TEENP+/0F8u0O6ojbkwooYPY0nT96onJe83WjIQ1HGRBIVhuyvhgRR
Cx02Q1mPqOoOYsciWcJCRf1MdDRS+HZYdQweofMuXGbmrBtTapaJECIwHn455B9Gc/AAVBn0gCbz
av32GHXmWJSd738t55TxC826+E35pd73kKAYqbpgnojh21ii9vKx9yY3yqVpPzFdyGS8E4J3K0TU
JLwAyHHyS9pn638f5Nft/P3u+/Mgtb8vblnw1jdGNT5I3rQ9DemDVekG9YeE4Sq8AzMERby9elPT
afHvz54Uff/66G8FVuYFsVmZRnzQlQCHHfO8fD9xNKZ5PhrYf3/Yf/PsJQ3iGLZyUN0W/3y7iyNZ
UyI1sJLJeMXkTydsRp8V57xwZG3OWLlDnArDig61LZtzNC3oWkPBltoFQcw+M0HSrz6759DguZwD
FqD7ONIIJEmajEJ5obbA3hzACzoN1BZb98LX5uhI6+6XxRke80/nbTKYgBwHKWN9U0p2YjIAA6cK
m1ym1qR0GMJ9Euy96hLrN6VVniedmRXTqyU1IcL83PFOkgu7VG5R6kzudB0NbhW27IBfeZplPz8k
uEcntFwRmg4bj6n2oJe1T2treuwLRJd+Rpu/PA/U9T4zGTbO9Yh28RYBHXLR0KJkm7XS+6BZoCEm
dVzrdMU7KYs7IckxZyTePuRhLLRnvCkMa+7iAdelsfV0gpFNaZaJ/p3M5H+Yh+G8I/wzjfH3a+3W
9J6T4bUGQ1yRHlUcUzrc/NUIYphqY5UUug8JjdV4DmEg9zkBADG/x//C6i1aj6TH547ePsXhyhgX
9JgNY5IJzeAogIiSU2yjgLaSbm2V98gcMixLxUbqPhEQqEQcRUTa2gmActjCicMISsgcMHzDlSYc
GxuxpcY9Mf6s4a8yKj9qwyKpF6iaGL/j+xwnquW93K/zpMMhuoahWAnkI0Nvw3vXQVNkX5tw12vg
ZkhrgQCAMAaZSh+fKyTWXqsi+tXOHq5Hur5kzMrhVeDPT/sk2exXbRdtghLAjVa9WR4CY7uvyLr3
kPqwS/Y3Ou1XiIKdwR0tnag15IifGsCErV79KF+IfralQbWk5zePagpMlCyZKi+INdjSawe7wCE3
rQpu7yPz8o2poaOydFh9Z413YwmdoIrje6+hVo3Poj6uYLosOqy4Ft/EwgQumRO9AUDTsNM0ZD8d
blcf71HakrRN2HTJvrDKyg+VDuxgYepVPyZdpyDl7BeHYOlTlA1B50yiRM+A+BjMaxA+Up4uJq0i
jUZiVX27fqUIMwIs31AnU85koe0HBeYh7fm+D+Zeu2zp9BjCB+AN3pJDcZY8oinKpYugFQlgTTOy
3hPCdbLIQ5fjCw1wuFFf2i0GNP9D2HktKY6l7fqKiABkOQV5L3zmCUE6eYEQQqCr349qDnZ3/RVd
MVNZ2ZUGIa21PvcaBBlmA3OImz+Cvyol+XwhDNLXA3RUZNBISkpsFu+ytpg8rFk6aJgD2CeEBpHL
pG6KKgQFx1d+mqN2ZQG8S4DkNEsTYJsrCiNBQR77RIM/CbvrXUeFhYiK+G73JmR7BdgfrB4mYz5J
dX2ZORe8VasqzshayTpnqTPqO+aA/eE7DVVQI2aUYAmnRGJ7vrTu02/vm+vDR80nvWujg5+iTZ7M
xynGR7JZymH2yNLv6paNcOvVkJHrTUq9Vuogn/68pMe5VGdbsb4jP6+yYifGdJJ7wrU0r8/2Y141
EfJn1mMmutOmPz+yCuUEMpMSZzd+DQQjUFQKOnf/faz/qVUk4chEj3dG248mzL/jV9p0UtFXYhUI
G+ANHUqS3Kj34ViCLrgDY4YIMVvlmTGtV8O6AdgzoqJHpuQUfeX7CO3hzv8tp5v9oZMuTefYYglT
xN2R1f33VfX5/D4M8yc1k7qTpbfXtdrIXAq0EhhGaRbLyAONfcSGqu7vBfEfX34UfhVxh+GAFX6L
EPV90qjZg2QJF1sAqbhCwx6s7s9VenoDjUg8byv/eekZWf4lWfzTDEEil6WNgCLA2MH79zvPZ5Nr
ny66EgsoffiabKDCLipD5SSY6deb2cPuywxBNXpRkzMNg7/hh8kcCjxT5uKwr9vlRQCCyagbFSrt
quqoMbI/BGE00MDfDkHy/15B6hj4f0tDRrNf2A34VyM2+NsKeoqXgoc1KYPbMUNMnsl13HOULMtN
+90BH36b4OnaLrET5yMYSwBV9y+FBhfYJiydNtjgQhnb4WQIOq4iFgJLmazqzJgrelbooqTx/6fb
Gmg3d9GANEwHXHDJ6JFh22nNOEjkBEHqB9Dru+gVWyRExhEj8CJGvvISyckumtWaeCC/FhUEYVeX
qbYYhQGAbeWzJSrrPpN7edCSRq/jE4AfDPEmb9Xhv+/UXBof3v+5VWP+NHak0aj+7eE+a8rCe1dW
wbxftw0WMFhpK1/ZBHnWojOeA7kjbktQzLMbxpL8wfedkZm6qiYPIE3MvB4TR8QYfEYMeiAXMe3T
4wV5PjhG3fWrJ5+BKCmMOriKIfW0IL+HpqTbzBQ4UAfmygLTtjtKaJSgPZPU+24A16DWqLYgnvmE
MNrC7C+dYpoB74vbEb+QPXDcfunC/WJU+Sxdsm2WVfda1ver1YCFyzMEN5lqoon6hPckWZ3YWkNa
b9vJHGK1rF2F74Z40/INkykRb0GfAzJa05TufaNMe3fel+5M7SwRod2GtZtOoUXQE4A9NdKrXqik
nhglCyCyayrIwrnJgpEX8Qlo8qUYw4yaz+2JkDg1rq4JMgzK5Y4Uaq5nsrxC9LWuN2gaYqZZYyFI
oEU6bVXdStTRSeeeWdgVGCA9voepj3DjBTD6pEfN4uuV74n8A0wEKYlzOqWPHk8f9e2mXIJ+mER4
nThD9yMpLMi6BT05mH2+wyC+u9E/H4Pb4mGPRNt8Upx7aqlX/fKJc92dgSaU5XZE5qfsizSzqZE7
eErtZV2172gcdzQAnzlGb803J86dmA3db4NbwxTm8ZMmTW2Ri4yURuIyDC2plFfX+dv9tRtD9/XK
2JUSDWBPmgDlBNHL1AG+7uJS6SM3aqwTpKoGJeHX6iwE9iDSRIcp17wKjEke61RJLbH2+Tq6hztW
VYbl6tVXyF6GHFFBYPDMItPH+7TFop64PLtKS6Ti0I/p9VEwe5x/Xsqp/1LfFiKlZWpCEDVU4Wos
Mn/suYydiHtzsm4uX2valUiWqaB4s4gmE4QWhN4qKUub5KHw9L9V4v1IWaKs4vid9iqiHO/TRXwv
eOpAjSF2XXDL7SHlIRj3euzoZXUqEqa1jLWHr+CVyRztlsKKGhQS9waYxVSFjGEkl9IYUd5tk+4f
3d14WQDA/nvn/2nfS7RDVBQr2Pq/N6QluZPv10dTBqfBJ5iM7SA4DM1iRNb8JYD8MXZJdBmRcMLd
aK78VpAO8/p2oQNCVcigJNWvYJ6q0pkOzLzg+cGPTeIXVp7t5E3N/8aF/cMgR5JGnjryo8QudewN
/aP3c71IcH/YtoF0jU+DmUloMkeTxV+Mo/7QXvvnq/yuE5BL1VAzqy3pXcazDqbk3c+a9yveK+Ri
07/ZMf3x2aFLBD9EGuPy78OprpdaYPFlwFCUCQ85OgUEneJW/sug+08vJE/p380RQZpiu/Xvm7dI
2n54SLwQm40juE7eBzmeNyHb/L9X4x+Egbl//3il35bI7JEvZpC9WI6Fg4RXT9NZpXJ5TeyR+XQ1
yXryhznFupg0qwSwBVJcmL+X2PXSV8mkys0Xf7Xg/FMa8c+L+q2bUQ0oGabKtQyeYCevYd6ap84X
bggVesNZVYxxCvLf9+FvN3z8+j9W60RetNVLZh2RVSvlO1Z/k6tJWUZV8N8v9IeW6L/u929LaIKA
XSUJ3G8EerU01U6pBYFlHLgqqX9qN6fuL52hP80ceEVaG4gYjNnGb/nzqUqe/Ssv2YicArSlbuWL
gtOcYcEyuDXDdygCPNSuK1Yz9O7ms9UDdB/FIbzUhypp//3+/9Se5lgAX8AMBNme/yNIeT91qbhY
FMHYb8yhd6GAOJETgD9b1JopqxlYqonZTMEcoBaLOv+kd5ib/vdl4FP6h/zrH9fxew8rbfPJTVQy
kmvghV4fv6Y6SCzJUDlEMPrTFlH6Xe5Ot9WFvt3PiPCFTAVyalesFeqen9c+PT5HtP36sq/OYvwk
cNKH0MBm4QRJavl1FbXyWNqSRlWsy3qrn5wyVCN1hG/v86/Kma8yN3G7oNv1MsiSIM3MFt9rDCWS
WrusaxxFHZobL1hJyC0tRyT016vWTgwSwJqlej834SJMjtUaruKQwgRdQWZNxVVWWqlqTYXt5Onm
kDM6bCO0dBpcwNkNelJaKtcNhrjw8sF4ttYC+GxrTOfxralN2aSifSjW9WU8AEnDjv06QfRL9HT5
nDEgXk6t9KYNvTuaKlDDJ8vLoTkMxNC3iUbCsJpqnV3qWEKHontfSasL/7rQ1PXEaHS6NSsgYiaE
AEyXpOXLuWKHI4RlNjYSh6MSVvveKe0XVsxzOnKf4h4ke/nFdH2juPDAwtJofZ4DBlmaYtw82ZQM
gIz4Lr56jZHjmVQ62YqfPYYY2tMq4kIH72lfgK5DhFw9DZokpuo87JCUXx+0TkddfzkDlY3hsLE4
Tj6rdbrKtXe6G8vMaoPMlVyhXt4PuSFoXVAbla5YwIfNPJxZAKNdVLy8wW79zr+FwK0tiE1voKBn
VvuNiXy9fGD4qSwXQW2JIRBEfbHCtggdRR1G2DLK7AgdxBUuXzYYMP5H62A5/jegWG3m0H6b2sBg
F1jQ3wGOP1mFJHfhxVHgAwAeNyarVpv4yTaheeeDg0y+LvwyzIxUUnBNhv5MGThaUKDFoDX1Cuow
6Mk7V1RrMGtk7WZV5gnDqIerBI1/MmVepOEOPFef0QdWlzoNZbvc3MOM697OltdwcCt/sAYL4wFA
DYCUMjrstIGR9e+9214N6YDv5ePpc3B4u3rjFVEaCDGqSvMNCfXFucRgweGNcXcgSiPbn4D8vn+c
8LPCycnGulef6M2u3d1ovFiF/tTKVeljSbkUoX/Ar1hKJrJuhgo8/rl92PlWMh52bUwxCBiM2mZQ
rbn7cPRtW9K3WF6CTJe1zFRtJYCCpk81ZSXbFxOeszV5aZeneTthdr1s32hkpgeQ45eSIdAS+fnw
NtGxvcVV8Yl7/eOMphqIahZZ+7lYM5oES9B/d281oPh5NN30n+WPsJ5G2IHoU9zbZrEQd8f8R2Ym
/lqqEY5Z21dhzLiMcl9bxTdewIuzuumPs6A+QHifvTSJXJhDCBlrFDbPOdrymZZD5lDcprXonBXY
68ziJ9yN8UDPLBVKjfg1z2jWYAuXe2Kij+oPd3wojJxC47PCJrXS5trCnmt0a2gNFF4LxhSf6Lsu
y2Ymh2W5n1HhUHKBzgbglgOZTtlmyqO1igr2yF0b8MWYw/INlMGcPLxGtuXBm/eR+NpDq81Q4wbB
Wr32laAn3RL17Twe5gZRJTk2kIVQmACt9tZG6K420cOEwpYcmdjSbaMt8aAlibof5DAROO2yj+kO
giibvf33sf8ru/696mYwOFohCwht/R4MS5lmG/iwIlDAvN6WtSc78J2Ml//atahMU0mjOfB2dRV/
FmfeIj6FF0/xQWPirqayghQdmLiGv5h+X91W0v6ipfpoAQaiVdYv1svBz8Gami+n5+/UV4PFWx2D
bJ18FR///VZmYw74X29lHJn9M2XpF9JDevFWENfNWkMGx55kMbCosU4eh2LyONCjVwdZdARt5UOH
melfEtU/SU0Qzv//Df09U63VYS7VXMU4ae2elPS3wZyhEH0TgITC7Czho99Lc0o870/2WK0S1hWI
owNbJ2EHTUX4kLi8/OX2/DGH/MeF/ZbYFlhwNphXFcGYPy/Mxd1+ZkA/cGF8vcO5B6HH1OYvyd0f
s0hKnSnWAOhb/D6lHF6TJLkM3AzSLHB+VFhIprDA//pCv+sQcsuxhZWnEpa19FiYiv774beCIF/b
2VDvRFOMpc9JeLdrLGsQTLcrD5Vi/YGsBNZ81vQNtodxXRElyKS0l0X7Wl9EotFaD4PjIPrv2y7/
llb9nwv7vey7Z+r8JM/r3WCczN6EW4QelVXjjYcvMl4zbHKThjmxzHq+zbSJ/qEYRVz59I+gh0EB
9Fqz8R8HRS9suBT406hGbql2Ft/dmfv0kpEcYC/Mu5lspNXM7D1aOEGyoa+Z+3d/+pEY3V/M635H
Ffz2nuCH/vtm47uUpo8n74mNrYvwnIxcu1vYaWG62RuIJdiIdBjzJYx6bb7+7xs6+yXp9o99/uvV
56wlPO9nEqDc30qThVK2YiXfcVB1MGXa1NrgqiZdSh2sv9m6/c8plp3c6PXeEQzJmusUphYcE6/W
WkuFkVhrnZ85nY95tdX7hPi3fJOGzNhuLpgzka4RdJOBEFkbhHgi+0nbdkZlt8RXJciwSZwa5U9j
Kw5gWXRW7M4RzdfoeIiHoejkW/qIaygHlDA2qe56RmzlcdqvL4BNAe4ptkJf1pVZeNg5rjKLvGsJ
wcinob66azMLxSINj/LVw8mDU7aEf+0J4flOAKUtd+g9hCkxUF0umD0OjuLcV089CRWMv1Ozd2Sz
9HMfp8zwYTckZdnyWC3nTsMegCiATGxUm9lRtFoLMUWMGxd286Ea7V/WyK/S/7+e0m8bMnkKxb1L
u3pHVEkgIxKm43KTxTmEzpSUdcY480Jq9VH5ypr7ozfbhYn2hkPr0GYnLmsfX0IbPQB/Yb/hpOos
4kG/67fVFJcuWpWwklJHsP97ddGP+a0g/d/yYrDBqcXsR5mOE/J/hBHm/EXyICzuclslERcs2ps0
dh3JrcOSY+Xill65KXaTNf/c+OlmQpfA7IKHB0Icmi7IJn8kNA7eWIhMPkV1tfhEjocm9WXfItL5
A18kZKIUzQMRk5BNf5D9l1PtF9YCZ0wpYjTqJS7kKi9fCbiAlVEWQHGOJlZ2Fp2rAYjLuHsd9xT7
UzsLeqfYZwFk+vXDU5D1aX4WGzGW31VlNY9l//EJ0eL5me0LLmRT7HE4koC5LsfP+9uy2Bf7RaNl
e0q1eUwjU9qgAqmgPcTnyV7aVD/jx9FyLJ6F4vs0ThekI51z2k1cxiray3nA9WQqO648r3I7N9ev
Psaxdu9Mg8qd8KZKh5aJdQoEmKFTt9oU4dQtndykjakjlm7CvtNfzkjVlc37CudEiKALQ+XvWqcX
a7ycC4ayyrahUnp9pHF3ePHzTIRdwAkQxWv/ZaGdarIfTdmda4k2eCezXMkuHC+rdyujMnK7t6Cl
rWhhWk/jGiF+/9XomUXKyC5t9acnaIp7cWpj5t7swprvFmHD+3raIgUO6JUIrjdXVQVX7eTftpVV
uIVVjCXPeOXrh90FRVDxBy1UvJAXvIbqVM4tvGGSSr2GIJIAf7o3G1MxK6ewrgatXAvLFx0cs3dx
Kr22r2GNL47sX7U7pdzJKVxszpY0e6jdTt7FPzlQ0T2FZUkttpu5xpVcbXBFW3ArS3KlQxEj+Nv6
zfdwwHCIQumiUY2I0ckrD69Q3JDpHtO9usmD6/m5r7ZlUJ/lz9s+D+77UzgPVY/fFajbxAe6+jGP
oMuJ0fXjelCC20e144B8HsAdPD+a7yyefZQhfzacpXBnKQynoJCW013j3De9P1OXjXPr+CDSJkuX
D3izj2iwB7tbjx9l+NEC3PCM+/LczrxSWI6foFjHtylQU7tYoJIcf2T80cx9buvous2/Xnvs6KCQ
bvu9+kNfIFJ/ivVty9Cq38s0IsqIyr+MTpBGz905j5rz/Gf+k7EZm3UfFLCYgy5Abm593962TLAD
5Tgwq9ki1/mkkDkX/MpmyRmadyv1/fKTnKv99Cff8kXIPsmeypy/f9GvSorT8w3W21kme34sWxwT
lpczH6QjTPtuD0/yFztMOCqfU9SUfi5n/ulyvkIYO1/OfM/lvPh8se+OPU2Qmrco/5C6wErbXse3
VG+7PTRs6Sgdq2BmvBD9UG1+RXOmnOv/dye6vXTkIqTP6Q/E7QbyPj+BGCYUw8Juzt0eke40en+k
ejte0OKTV/+lM8xv41M+/rpg6ciYW6Ulsa234k+/p/J/K6MW8P5SOOaR+AMb3Gn2vI3Lvts363af
nTlCnkdkF7qfJ9ULep9L2hToOWRnPqAs9noti/FT/o/VGl/me//3FWG8H3w6/kil/+9bqj1/c1I2
aEicH7+UGZr9E5fxM3bR7sRVONlUZxECA/LnOia2NE0ajpvEuOE8TAOFdslk42tApcwxE6yCpycd
ZWc4EpXXkyMYrKc9N+cQyAnv9uA1+sLL7blz8ucOgqbWDH66EKZ2SmYhkj/MUY6YoSIhmgtvJNs/
DAVpBZhpzuhHTefEv4xBP77ac52Uk+BG7mHP44mRkF3OnaleWECbsDPOSfVKuzWf1tNlcktFPhh+
cVZ9IWSKzvviPuSqXbDWcGRT/SFELh52t9U5+WqFkKJPQIolWjwzG7teUwonWm4j62Qx0TROWmkg
caLNvKd11aWY+gc6PDoC1hUZtpPGVMs9RcNH47e+dLiG17CNZ4SZfof03Ha6Xxj5F5IPWx41GKpx
RY+rE83by5kVdTm3E135ZJEon4tPlvnrR/ns+Rfh6AvHVBpl62bH6syjr/bgI8hZCCsX3pYQyu8z
VDbEeLFpf3KunYVBQJPCsSQUiRO9k6yJqFtOYKOO2qAxMZwvOQNgPnGiXI00um0lqzevG8HKt60p
WGo8PkLFbU1RF2NEfJ0ZYgcLAnPtjYeuEp52aOjhY04IMrN1+LTv3iScHTnFQ8lreMevH56gNQ+4
/ba4vhuVhSSGvaBwUGPlyPnpT/d1VEbNGlPQmI5KJHmFc4pOb0/n4t82lfWwGdW5HGuFf4l7c/CQ
/jEebrO72iglB3f38QEZ+0rjw7odMjuza/dqVV55hvPYrOBfBM228aCUxVP7FdUu49GltKbzcz3c
7iADTm8NA4bNiBRAI38jv52ifCMdOl9yH2EZ5dF0L7jPjyweXAP1yd3gdma148vWhWtW39JNGSJ0
JnCOvnMC60jcILtX8tzHo/QRkTq49yhxFU48kpXHtg2AJmzR+/iZrp4PVvkNgZEZ3aPpCnob/SRc
cO2TM6qAPL1mfXJu/I4r90j+YQX9NPtmD36HR3u8blHB4GmN3zw25RTjwt5L1un2wcoIxjypYBu3
QRswBw2G48xuXAznufdJmJtPLw9LVjLbPHzt6y1Fjjv1F8bkGF4Jxy+/cSRLca9eu0ehQ8+1IoZa
zvu8JEuekqU6/T5ZS59VkKPQMtiS9SBdkvf0CNFrGTxRX9Ck7M1LzEeEJQxignXjVlyCxVF1Evfh
vdD9uEY9Yfq6wUUxGniu2Ttyd/41HCuv4TA7PA+LoPK7ncC1PAjkmasQgXFvCCuu74YuheAJXDom
pol72zbEHPT11vSI9k0weD1k8u0lELl5nLqs/336xT3d3qpVE8z3g1fzhBn234kI6Vsb1BF6Iuvp
vuJH6vFHqvOvoFOON/X1IxxnR5gp0icRKd32I3v6sheOhCw2NTT/CFX5Z6rx1dlR+hQ5hFOdkJWd
L/srhyJEVYLFHrUkjqFmPzuylfHHvdGCvl/GVvTjqJAKFvs5w5LPYv/8/PV0eOrtz+n9eWTbt5C3
dT6j6TVmjr9SyWyP5I6yIQclcRzC+ij6E/dXAilz7t2Pk40aV+dmPyZXijEuSJKDWHKruP0e04o2
Lqwwc9v1zMvcV1CHl53CFiDzLjcX539Zwetc8+y6XeE/XYWjbbBFbnD5VUbVWkbOBttvpHpa7ind
6uh1BkWw/pU98KEbmDMQpWuOQDwM3PwNQf41YTgaQ3E3Rr7rthr/gVzjFfQ+2lY7rid4kN/8uo4s
fu3G0qB4z3nyUNca57FpUF6BP3h5r+IiZprxfQ2VD9qVfGmwBa9dX1EWQkazJHNB0Qdow7g4UHBb
Zq4ssxvHBz1e82P7ZP8gibrOvhfr+4He8AgKAq85HhDJE+UPahGa64d6M4LqDrSTE7/yRDeNa6eJ
pl4WTd4zT/KVdzGE6q4wYzonEXT+beE9HHVbW3dnvjkZqdUYWXT/kXzVo7me+YL58hCT0x/7yiOa
oF0xCxYBJ4ib2AtfwAu4tl7hyXg4fUSMeStDgYb51UI7iwsYnO54soR1YqM24QnOTJ84gtPYxVZw
yEXcUyjRBxYc2cVeNijPKRojsoeogZkHGOXGstXZJKahGPafin93TlwuJrlHBue2eMzsk7HAvSDb
niyUuZwd8oPBJC68F5eCZ8H4guaoszANCz6fOBcPFZCgNW6AcdFJUMNTmO9T6xKdwoeD7Idd2b0t
ORO/j+Y2vnDU7Ci06dTr+yRaxDeUTE4b8fPhcIUB9b89jUT0KGSD2iNWjUl8/ZmGXD+KKg93NiwR
ANklNmaXaI3e9M644KRQO5lh6RskHYLbOUfd4ubwHvXnHqiKP/idDcIxKK0s6nl/C5+OlDfHw8S6
rnsbX/kvhQbsbD0gptJ6vHXt6wtpCnyAuy0dgUD4qbb3cxFNnNOx2Crx9LO2gCvHg4PmNeo07e5p
YUkbdoZI6wAM0XFuXOluKKijlAxN6AjayN7ZTHbMl536qTmXSD76D9ltqc4vdMpuzswBXRso5ZJe
vHkz0EDAxMaSqHDm6xuRNPUal9YTc79QdgcGe8OqeKzuAWOCblUiLHTDAhug9xJVlxfzuQsKFiuF
LHA9v2m3M6bUqEMg9Ycx9BXoD8fWelZp1fYy19DhEHqNbn/HuYXOcT22Eh9DyBBFFVD0RLlk/B5E
JSaLAHWXLNXRpRD4frLJmzYjwzwnqT6J6V+vEFGFUT0Pa+Az1uQ98Qr/tJ1y028/BQC5WEyA1+M2
ARZfaxAKR+MrnL2jKPj+CkGTvfXRLGAwMI24s1+L9Wh6jrZJ8o5pbFB/qFG1u31M1sr69JXtFNQH
YQa/YSlM32nqDzbZCDWPYo2fj/GANhQnEYlZj513xbxs+DhFYpRAq397HtrvBWO41seDMFwYhX//
yDfUkM4ornv6kiM264xFJ6xrJFLKDymYRiV12zxCd5fv2PKXsJZY97vGH19tYdw/pHWxu24qn6+J
b9luTFIO90OL4fsHoKnhgIC+Jq/qsNld3hWr52i82yR1Ypys+3O1rsPX9yVO3gWkdjgPF67iVu+s
fMTVl6ftdTylTm+3ww3N7A9GWs/Dw3pYCTv35CFlhN6XHFXfjT9zgTe6pDuuGBXfCCPNxoFP9t03
zNSebufPrDxU3y4meGxic23c3GeceOOPXF2UnzYn7r9oI4TJgBCh3vjpQgPYqxGDqM08xG72AYPc
X+w4E6x0gySnJ24Sr3SfazmckHgVHt3K1XwziwdzbkNGmC6T0fZc3DDg4CgbzJN3MgQziS5sdQ6o
1dVG6E5Tw8Zjb9Oe6q0ilI2Zo/gFRcr2ZSQEoRPF+ODKnBFzm9wuVHzFlK00OFmzIPMX6xsbM+E0
m3MywrpyFpw+J/7l6d6sBWcnM1u78eRNQVt3Yc50SGLu2F715GVvdFqjjV+ubGST+I3ObSVyORh0
xInNfNSSVg2dlpf7OtALdW/BibOu56RdmFONU40JnOL3n2ooOHq5F7gHHMk6KFqPAsFSN6CyOeBE
jUPXakxBO3FKkKpahbHw53bjo7gTTRkIJQ4pXKR6GQe6aGA2QBNlipM6rR9zYmR0qV/ei/Fn8lVE
ws8kXsSP/XiJhX3RArTHyX+Wtz2bFsbMfn5kvHbdXxFG8jP6rJl5dyUqAVoR8dTg7oUJcSdaKv7T
4R2YCbI/CEs7hS3aKBTRbKYDZE/MxuttQaf+8WfOnAeGTm9Q0Om5bMeQ91wdvmHfECLmm8y785u4
GH5e8cfZJ6eG2dFOUfTBHAfec+KbHKbnyuu8y7a182AWVx4hBq0yQsjUvh7Y6E6xS/zMS/cTX3Km
YWuXFmgo6uRQiCVf3IL1ZznC7yUlJEGwBn4H17sRrc6bfzIFZXJKNLKmYeZdjkyK95N3daNuCNWn
zWnDzBXRKoa9rrKbhihhv6te4k3eEQizy0PCx/ygrJEYWeE+ZV2jwiJNDipaTBlBG24Ct2xhSuTI
koEHFyGYUGolfu2CdjELvzeIJCaL1cOyeJW7WA6aT/NhjsFXYaG8Ir7brraCqYbcRkP8PG2EmGs+
bZiREp8zj8sMJ++YFUqxGKYqp+pTWjZaNDPn4WIn+Ap/Sjc/ZL4apQaC0zVdnt5sfbB+LllL3HC0
0UJzlLVKnp1urlZtqdu7JcQXHs/rU2Z/oicWS/E0RNkM9YwJxWztvsb/4v2rgCMy3hXB+yiRmCx2
idcchXgeKpzs43MiXNvDGtH/X/VS+z1zezNzUAYzJVZ5oVcOvincMZR3AGiAGCEe3iyJTXslvqI5
bQnBjept/E2Jrfi1NaYd5Lleg+RSQRGX7y+eaAwOBnE+dwdjsh+FC168s6OD50Fan7wpa07xu2PF
ykNVWC8c6HhOEnOiu4L2YLOp0fgiT3qggiGyC/g+szWUgM4CtWdi9mQEpDB6Z8/IWY2Bd1+ZN2se
FmQaS/IY54mrU2W/3IlxNVmG2tXMLfy3kZGauoKprBn2mcV4pMVQrZ3cZQJGxpNxNZP1eAq/eJ5y
uHBemsDxB0Nl+3SkoDxwDEayV9ggYHRvdTigTUBuxLuyWPjndC+ZgpmvyQxiedNy7VOmxHfnSltS
ZpcKOtNtc8zYUmfcp3AnPwsv857x+BjJEX0pGMvb8a1w5HKb53bPXki2hPXXUYrTfeleXZ7tuLXH
tG+TOkqUbeYaqeSaNM5YMBGgtJGdJKgO40PL1wsnX4sGR9M6ddDOdUT7ZtXMSlJLNcDqOgJnax6/
3OdKWuPHqc9i7j4nR+I8rZryaF3rU/emE7BMrPu8iT89kiOHDQ9BteZu7U+2WZiFtx0IJbuKLsb0
kGySTcGx/XDKPcmbVkUwC9yr09qqcQnRAQ8lHlLp0jhAApDehc4ucGQ783Jr8OlihTd/Di4BwXUr
t8r1hHHRc5+uq6187Dz1k42GAZ6Wrq9n8sRQeVMDiETIVyXkoldLJqGvPLIa62bR8LUL01ysJqu7
pQQSj0uIAVuAr8lJtGUaUdSqLgpv431R/IlZ2OxmW+FekBhypCMPuRNtLjdQwbGomzHrZQu4bAUr
Ny6sGThLwFM6o7NFo7dbYCrI/dtPd7Ie6IlXv4aYw/rKlh4TlAvrXNIBBLk3zkR0+3XBP4ERORm3
sdEDpiaLRUKbOubUfn+YMzGTQ0WnJWZ+P6yTfUG8EdYDM4/aSHTYYxFO8kHigLuxrufEpPrTqWYs
NWKcYQ7cdbJ+dCJro3BybWBjCQzKZKPSaoLkXc/8q16ylioCyM2/8ULN7kQ4eFkV/90xNngd7mZq
oWdu0kQPJVt5K/0x4RetKeFhTPVPBN6WAMFKXKc62bguMtmd6ZQ7lujIer5DoUCbEuYnrmRXGqGE
seHLu/CandsdYMwZMteVHqba3Szj3GGwETPZsp5mqZPN8/pFlDtX/8mSbb0piKpJoKwlM41L1kvH
AzqxiSmCEIC88t7vBxYCCYHgZBHeABrwZk4xIXqZDStRMhGJc3JLdku/h7cF1Ut7EQkkHZaB/vDn
LuoGcaqz05bKOKawT5wuPWWKajz9nmWQmAnrVbTxhosJW7Su1IgJWb3M4uo7Qz/iq/E6u2HAw6Lc
3g/JrjzA+PolesnhBqiMPikoCPKjXxKdOkSEsLM6q969DCx42KfzNykQI3krBFIgcC6pNp0tCpXC
w7fSy0Er9QQzuD8mRgIkKPDTOdU4fnXaM9SZd4bhLWmbwjxxwYIh/1o1WmEfqAlDxrYrjj5dWPXu
1Ozd8dsvxjVYOLUzfLf2sgUAdoqe7tgpvVtcDZFMiq9soAX168ykcuWzu//UCRnbCwFgrGiffmrJ
hurW+sJpw7kLGh/1QNK9m9t6pVNRD5Fdc8ApJlqrDsud1avo4/LnUmPRqPUZ5dWNKhWUZMCqMx5r
KImr+woKZ4gGnXvdde4pqNCj6xiBZeGcj+VOXDO+8h+kOeka38Ux0RI3Nw5LiXd+dya8uUuI6Z9+
+wDYZrwOWVh+FyyX+oCE4q62eFDh9ADoSJcJgP3/o+zMmlNl0zX8i6gSZDxlHsR5zIkVNQERFRFU
/PX7erMP9ur0V9+qXd21Or2SFRVenvEedmIiqySkvaCmpdb9yyey1jPaoXYge0dacCrn+LXL+GRn
Zo/G0MjgW1SIXZapMb/Qv5dMmvWoWN4pU3nSkxMPz92nc4p5jAdj++Up/paG/O4j0xgIhdC7e/aP
M4k9N+5MICXRwB9Vi5vfj81REaKMH7MG536Fj/ROgaeHxhi9lClLRTIwlRfNMwJJn+ZIH/X2GWEK
HV6yPZHZz5N3fI3KJXUPwYbaImFAEZ5ITgUTj0fKk89TkA/P83aQD2niSYf5SPGb4Dg6kV8IQ0KF
MT3T5Iv/ZzHKgNoX3lmtDaro4p5CGKFRyQ3qBiffiMrBaVhE8jgblYuL17LtrFLCBy0ELK2Jxkpf
m2CpFz8H94jyI8nYAzZ0R3gLBOTKgBPMDrPHFZAi9vkJVqsBeNWkH91WaljGOTPSn/1nKo25nwlu
UgEJaI5+SkB6olG58ZxQwAMXoBtwWzt+O2cf5JmLzUbwcN4kvqt7HrXJjU362QcuMOmFRoSYoTXu
EoMLW/M5pAEQXTACVBPsbHuATjT2GdnU4NdY5HRUsX5OV061cGZCwPCA0Hp1tUgN7qRkkGCxPlTY
kGwDMBgxrB8vGz7cir0mFO0AAVaW1n2fITEQmN2IaxnV7DP4biixvd3GD+AxBGI2yuK9QECNXq7i
PEZGeCToN4M+G2LM/iIcSwhyADCoexrRCYTggJ03ye4rHVkC++A9WMuoSGtjVcWfZlr7J2AxOhAR
PbONMapu8PD4Vc9wC2hDjsRFh5lPqEE+kpNw43l8ey1XiYtPLyQFfefI6vvCMomFHKibkw+sNeA7
vp5ewDibw7cPSZ8swuNEjLGifJ4xdGbhFG2H4GLI/Wfkq9vgFBugfJSgXORBBXRT5CsDQIbunflI
BWdOGyuTS3RPZF/zC+eeXKKWW3MDQf1gcd4GjwjGj5/zuqBVh41TkH1YXEVCQlwdNvxMzifu+00C
YBU4kUPVGQS5T+b0lVgmN7DKmuRBHpcLVtf0A/zpdbSP56Tk851GJx9/90E2rCJM9wIcc8earwRG
dBnk0dXjM666IEOVvBcfTYf9DgV2P7yMGGkIedlqcF5qbi+5zZRE2pTs6yQ+g8nS22AxlrMe54it
CB+bfpQNWf/02A2xY3WyqdjSaBsr7Cb1gPiQajOYe+NrKIXbSQekUJ3cklvCGIjm8zxSfSxSN9Kg
NwQpkKK+F5rD11ifFANjLm5q5baclWzG7XcvpNpbgldOZIyvqyI18YdJjvsezzp5mb++rjTgCibA
IgTK0luoT3oBTgSTIi3T3lSOrMF1Z42NsTzmAZ81lNpM6gbZmE4lhtMV1YQ5FZgCNUSSMzx7MAGs
Y9QPgnbFGxiK602gm+ujduB1g8vwOjcILopNCUjgus9PLOfLqUHnrvhIS051JllEKXJzrDPBU+hF
fhDO0kSabPf5NBs3n0ir6vt8SAVBcX+d1akVl9Obj78NX1dpvaCLmx1HLL2GHfAL0+dcUgar1Ju3
cRt1A3lp+s2wiJFedY5062daAGgRsyMtt0WPexqFHYikoyvQFJTflKkUxHSAVmqk2aAKQYGby5ph
cDY5fglM+OnjnaCrOz1/5TOWTvEjaf53HktpyKSB2TMev1OV6cwLRJs0bEKdz9UwNW0S1b+JtO47
hGHTPpNY68VppMhOPkF3aVKngCnzSfWVjZDe3xGxRw3f73bZybE2IFEYRdSRykoHVIcL3YAjb7KT
7fuW62aMLoGYuJn39vWA889ZfI8ljoo+1IfXnYmE7DazRVHf23EsJmBL/GrZB0QIGjbWuLAtNxNl
WaqB1rW8nymCAxMUmBZ4dTue4uXh6gTeK3rMDVgWwAOigMV1t6DIgrPNXLX0WtDX3FTQLhYPWwVO
n3acctRE+Rcbt8Biz1sP8DBwRMwBvtIlx1kD5Fb09thxRVwhwIy0MDHcXWdLH8oxSjpSAAtJRLNc
0OEUbFv05cV2GGkt6iEKZKEQTNyKu/hFOC+B4PRINZ292Xot75ejTLnM8NwXSBs+QYLIPfLqdXj3
M96peOL6fF6yFbdJAcvz5NyCReNXsf0eI6Hti91BRrbj2LlMVikxK/6znRqEDfKax3rXqQb98ZXK
H4Q80KKBAOuoIaZMY4zLIxKna3oFv4CnhdmbqO1fXsevu3PZUDpm8MULUcacidT6aEuaRQ8A8wGZ
j15R6R0ZBHHx02tIfriFmESEcMUHNxe4HarfYivR+lufS0ahTLHMQwmg3MNXN2SSnccaXAqSkWs6
2UwBIirqdVSgIXH0vSep8TS6J5lPhHBRpkP5V/lJWtkIqV5KQs4sl+mSAmf7UfjVWHVSffJIGy5k
a1IcGG8fp1L35SZYJFANGwGLYpQU7AuNMPAKcImakA3ns+oUbtAH6GlUuoo765RXnKX6nKYb0A/L
TZqmgmeZVo7h8hEmA7RxTw63dEyFm6Xo1I6VEHhDoA65JVG1PNHWseKIrxQT9wE7I/qZcnnkla6j
q3ceQQ7wN8Vk63F6qXvPg8tqS013IUwUiUoAufCRuaLkacV9kY8vC2tcp6f5OaKXY5NBxRMe6f/P
84rjyuZnWgfU61E5pPUhQJokWWToKH5vTC0k/5xoYBqJ54EUA5NNr6sru3l2xL5bUxbI62zYfWMq
4YKYYHMw5y+dNqpAfmZUkJSFjIJhAscKCIkuph5bkGJAc3BPU42EJfCh28k9Fg0RHfTUnG6HF+JL
GdeLMgWpkWw5Xr2A/easJm3rQw6bxyHgFoJC88TNOoiyWvfBY1ITIv2WHkdUWAOydQyaL2zSx6KY
XNFyHrYrcyj5xkACv0ZCDRtS+DuBbU3KrgfisGApQnKxSILiU24ZsefzFijpZWhFEq0fsF76/Gx0
BTUHTpmwfQvV6RboCAgQrAJ7Ib0GmWtkTjN6TmMG/IT5RJf0vYJcpRMNoE3ySPadoRAsV4nbj/Th
PZhH0kDHpGVSHqWOf2ZZZcV50nOvzOYJvvwaoBgUAhAlgPJa7paQ2K7Q2NYAab7I/zwBgyYwGeWm
3QqbdBdo/2WRzS5fFzJoFUEfG8KQ0qcUTUNAC5EV8VoxbEIwdkcqhFsqTZGUB7XQgp07fiLR0h/f
KGsl3lZflNFoaLfUWWpwHLJmIj5Rc3kmYMPz3T7hl65SQ6Ku9B6w16WeOjIZuMZ3hwrMQ/ItMEL2
wkxdTgxg70N2/QFKPCnYhAjw8C4fX8b4Q3j9gSgq5ZANS8vwFCITk7nKo//Du4IXPrJMl9fAG67L
69KS3bp2pRnL8vPyZ2duzaTZ7dusnNv3uwRsCfxycv1WJ/3RY2/NxP83ZuaHMjFBY+YDVt+zfHCP
XyPUv5Nuek3k6D2+JfkAg9QZ+KjzsiMm6+k9FB0boa6MhUb7ivJnrG3EdbnucuZPFdNaOcpCYbZy
F296gpyef6SG5XaGJxcXa+94sS2ejmxGkcaz2SU5d/wpwiXTQYGaZtwx6jgB8FjoWZ6ovWeQsng+
KQHuSZ97Vg+KeeWqfrMsOG3Xmekzx1uYNiMXSj99ihXXwBo3Ac/Q5OoriTY++YywEmnc7oxxkXYB
yEZXiqTIHIoS77U+4bpy+jwOpZGAsT4iDSjPGZC7GZRzCsufsRiZijD35kMdQXNfRoV747ZdRm/X
cLcUT1dPoiLsYbdClue5Eu9CIWoAAou2oJKyEBkFgd9kOHgnZF88ClVQVzdH9gFEOorTBiV1AOmB
T2FQXtNUcsafyRVkWBtsI2R//MsXmir0MxD8wpKgc1mgkHoB9noB4AqC3wU67i8LCI3HlSC8COAZ
ZmcR0EOYfRI5krE6E9sjXL9mgHMNri7w7gLLNiN4ZCS5Y7BD7QvgmUpv8PZxnSHHZyNuDrND7Mz8
q9djIp2P7jQ1Foj0EnAa+GfP8Lc8YTp3usaBRwkEQKwG0FZwEYA2BV1gjPRACfozAwCbOCuUGFPR
11juRNiKwnEN+6OXS8cV4DBGylTBwx6ndE/YvrYJqxyRdH+WAuUEsvr4ucvEyJNauyBS3kJABqC0
ZUp5w+Z5U4Y5eGQAQuRGTLjCYmKNrfFNnNWxmFYwtcB1ZSgNzhT771hAD7DJDQUC3IzEKEFictMw
hEIejLm1KPfE6OTobpNs3Szq4EHpe7/QqeUBcgmcbo4iB0ElVDLSjagSftrtbJRPupA9digOPvj8
5EUvxtdc1YzD/iRVFAQhKt9YirIZun0cDtGmGhSKHDFMnAA0e+K5OjOuktcXAH/5uOZYUEjyhl8u
HVzQg5TJRhASJ/1LiEwKA+PFk+tWTUThX02URE1uDHWpEBd6qDM+JsGKaYxTjligYdsEIcUFlewZ
rN4bz+IWHUeM2xg3VKRi0dl2icYsX9SHUtQ4DN54qdPsGcLIhbHCx8eIavACgg0SylecHPC/7pGu
+fFulY22Q5NiqyS1ITlGkt6SSmSvSLP9digdzOFtp5FUkC00xvpQovQlB5J/rwxUSHDsEGk3F5QM
4PIFjYshIsezWNyTHkNMMsOGGQV107eSAs0OGzw4xlDVjDnlAJswRhoebxbfrlB1InlXOEe/s02P
R5Da6OJtkUaNaD55u7yFZqG4JDyurTTWCm5JOYBo61DQMKhl7Y/ln23AjOjct6DvkBDZOrpVhEOQ
zdCfUSI8GsnfTmHd4juElRoozIYG4uxS6nsSkQB1Xqcgo1uhTLkv4Y6FsCrfVai1OdUxI31fAn+9
kOPiE1VcsnuVmp4+aSjq6diCI8U0iSHOIuwK08tCPBLqtBeUPAaNj0+US48faOEt1WPQp4c+NUse
EOY5Ta91PrhSdIgRxW1lsTHtIm7+0KSWeFJ41IHKlJjvoVgUsi23T6NLYDrAHWMw595pp+Hd8vZi
x5ktnEWT5hMx/GBdFJYjeLiMUzQORDFBlEzaMNGjFaJsnmREOHoYcsnJFRe/5X791EWkiEu6FV0x
OT6Pi4XESpvCz6UtHVOxAYsQ6wkj4J3QKHb8ri2NgulpLjMmJw96CQ0ZkfWeHH1OOSqS/E3YI4fg
bAaI5DgDz8egGZUX78JvLxhAMWYO2p9/BXkyoJlmlKL7Fn9KY+42k6faqYkulPRieEJUPvnbIa/L
lrdg6tun82BQQcwWm+6LI8jkDYedlm87JSQxuRdEGI1S4xaKxgSbcf9GCuTJ8Eiy/HMIcGnB5FSN
757BR7aArRhEEEJ/qM2MgUVjK8BGDJvjdred6iyV1CHtJEFp62XLewxT40u0PxL3s2Pn96J8VcB4
VuTjOwML/Dn0Kc4bYmDEasoao2pGZsxmJjgZdjQszt/JObiKbRtX8ckGRUkqer0ynlVEbszgOA+M
E8dAtjmWvOtPrMfiam0AR5b3TGLWUnJNiq/bSh7LPwUZC7F/J8OYuiDp/Cbx9GUTsQADobHej5TC
H1yY4p3JeWup58U2vb2dhw9fpeVBEgBwwMpkmf7+9mNxxRyIq4t48f78jRgkwkIHFi4RAMP3HsRg
hz8Oxrf4l8v2nQnW2dbTMlI+rMELcx5gIiiWTVlqipXbFrgkeOw3+MbCVz0QsLLXmwHNKG9ef6Wj
xgTPlFYDQBd9Hx6Cdzvf44qEYkT2dcE+xsKW3u3YX9Cho90AsRrODJxDWMR01LldJyiDqRFO3ynA
HY0IZNqXEYQF+OcHsRpW+CJSyPWEdvI1tUrn4VuEQh6ubPgIUh3Peffe+eP0JXaVTdw3HOmz4J7P
1b571RzJcgyMD9lj1GFHaLVcGXOT9GH6NznpPUJsD2TZq3kTWoCQnOqhDMZo72lfEMzDc0qxWyx6
tgjn+eelymQCqbL4NcbwcdV5TFMWFyoAaDpmwD947/i4X1v39sWq1tW/9ZhRx6ZAEh9SfhO+1wpE
/mcqejB2bkD7JnPDiV8BhmGTbnCGs4CsOboird+B/UnUwEh0sLnnr6hZ3T6rmR6jPQp7mS32maF/
19rgoYCL7DBTqnwqbOcYw7RkHKsioozZtP1GKwBv7keMyaKP2yZeY1KO+66wXLIgg79QKHSefNSn
w9+U0ESgvq+x4CaDgnm+2M8h09u5sOv+pDFAsdU3v19UC7VXJ+DSP47pcwPmmB6GOu77+iFY8Eg0
9aLnFJqMjKqmDeRlyIAaYVUE3sDQSKC1IJLLU22KIdT26Zw5ElDx1NZhLQWFa63jZbYDhwIucsli
3JeXkPvaiKr30wiw/N00zL7rNQ37nqXc2cngUKQFuGjTfbEvVXenQ0/1+GSoI279s2Jj4HzEPlJ3
z+T+BtdZG53tlkVWPj32HU14vwI1YmfbIojlbEfQ/D9ViAwoks1Vv1uzaNBtdjot1SfuP6fRc3eP
hahG8viyYvLDDNDRFZCQ6YOCwxDltr/MyxlswmFvjebDgLKVYSL7SnHsgZI8QfrgbAfCiR/W4s5v
Mrv5lnlIyb+v2qbE/64/ECgrbCXIcXbbLu6Gjc9zxvogFxpXTsVgLBeuYUhvTi4oItq6V6bNksrH
ss8T/PpmbdgIB6J+hFt1wAuxHhhxJatPyevveDEpOGLuFtN/QHzvMyTFhg+CXWY/UtafODcZ2EPN
zO9enFFIE2voiJC3hD7DL/VfcwkDPkgr+eY1ByHfRPDaelxIQf13L1S1ByQiKk9BM3dKaPbf/j1W
yPK9xj6z/Y/742bfGQgR2ypOSQMtQubzntRfPSbNbQ8VCLtB+zXH7TJfIJS99W4bfOvy6I4VaAG6
lsErzsE8KZjlkSzP4G6RdkfpzUYlzjTs4sNa1u3oZPlb4eeUKB8MkT/6J/rvu2iPOyRB7R5CGzuF
TuG+ekXvzTM26Rw0UtBtCaJyeUaXJFGpZSineKUD+wn/VvjdTF1hatUsrC/c8Nh6gRsP1Z0C3Ai5
GFtfVM5zXtv6jrlsSidV2TBSr/YdnyewPyI+31ZwnCD4xFRSoLSL8TM18SXC8fLlFwEGV/SgQClX
QC8Vl3eCq1xQby7zE2Ces8fq/uT0NuoXYoS3n6veMVrXRgjad0ET9VknaCN03BGau94dZE2h8Rhr
ed4ih8GIB0D/y4IQhGUwp+PxcT5R/G3FGzV5ma3uXvYkcflw+i6CikYGKcCPDkN35GOw+BP2ae8x
5GbWL3ePK0QExBt7fOe4NTgRRu9FhukfowEi2JruEhRuDOQ8uG7OYiLKCDS/29qXwZj7CZXLQddc
2tRxdbPBboQsgOjnC0Z7kZHb+IiDDucwTvqoniPoseNcuDSZlOu9aN8sBXSAjUETQE+0eTPmqjeo
P5WEApRh8KH5kL+ETSxzse2HEeG4rdsVPGGNcJKHnCcp6i/egPs/ThszzGnHX3usu6lXZzlLIB6G
6gNb8Wm2Y9eQ9MDIHdFDAul3BMXJhpAZAbLeCa55xy8QWpsG8scjvNdMm9/fDwrOfH7yAZ3M7hxO
gJWxfjjNUQmPjJnB2BJXFU4b59CIH0tWDdypkzBRLNN8wds4zuov9pv/Xk38FAu/iwkd9x8FiWwF
qYlf+gxFXyoe9bE6L/Cv9Juo2lg7VmBIILu117mPYRVnDVo4HOTy/ynk+sPp/fOlf4kyPORSzbTq
euZjbz+QmtZGGUYy+/Jw8cX2unAAwoIK3IAJpneZnhyGGxvt88GMAe3D8C8X4p+qqj/fzS8lBtO8
18iJX84L+vMpnrxs+6oR8C9XXb8cY4hSQdKPMwrb299e+Z+4zcjcq6ps9rkoqhAr+KOeq0tkr8q8
xOGTQu7bAjqN/xIlTd/VWj//Jvn1wt5Hf6OKmCVcKwJto/5F708W9/n3OfjzTfw6B/2ybxlP80RR
CcUaLhkVBsaDODEyX1kefQIeI9u/qQaIa/pvL/rrBNzP8la+PHnRh9+dAplJC9gmJFig7wclLQyT
n6fNk3JcMYFExenfbzlyhn95/V/3vM3kq3yWuedPR+jAsyiF/fa2FbpWjfb16R7hErOYLWO9iNqG
KvP2iQl4Md+myDYiGSkfKJUBhSzQWB5QMIRoM4sxmApdqhkLUdD4+S0DJZfDa4pYEIPPJwNhwr0G
IFme3jfFjvxN0VJ7WQCaLrMxD189EsrW00KmvB4VTA9A2ExxeH8OtbA6nKYInr6cN1x7p7c8JhX8
M9iz7Y3kKPyvD5aPpdS08i9oK4GjZM/gYhzBJopxDhNJ/qFFBVx5xVJaypMH669Bnz0gPcMVx01q
0W78mp4GvKmbq84BuB7oNtkVLiA0zlnQtE6+fE3bPihWc9aNG68CGp0vL0skFXzp5cAp4QYy9jUd
4MQvEtpQBSOmbMRu9M1vvrnaXZAxMMc23ZKaBe9AJ1tcn8Lnszs08buHA5vL210J+y6Psvu+RIM3
KWinISGvIHutQCO1gIL7AVXMy7GG4NdHbe2SVtF8fiMDpg7LGMPXc4XNJ83tAY5Dz0do6qMImegw
EkbbiLZ5rVErM41eHcXOhfKNGG5CrorvLBjl8f37DihMZDdMER2QKbYxyafPOYwPsSYBXgCtmaUI
vO07WkLPCNC1jSjZ++TXhU3N1ts6uoEslkuLpfEtDvT00ZK7xGrBDKAFDiF5SSFqZht+liTLT9Bs
I6/vU/CgdrZmwZFQBYhRke4xtV8V4OPPKQVbA5Tg7hgb2fCQ3TYGt+/2jJ8BlA6n2egLhu2okU/y
gemoYmH378/PP8Yt9GOMvqbIeBD+1mTQzKr/PDflwjCCsvXyE0S2fohRDhLb1u2zu/5FBVL5pSX0
kzCMP17wV6DU67d6vvTv5eI5KQdcm3wM8d/5Og0oee9roKxY0kKulJOMPaEAaGEJ/ET1zfiLnGdf
fLLfccvENQ0DLQQprB+B6T8idla+zOZ6a4nYgbROc5SPl+ryie3xADkN095/wXuYd+MbPef06Zfh
bcAO7nCb8+dKIb6Bk0BTxLn/JZPg5fZPb8zQFLWnKeh/mr8CmtwUpV7dTG7JDNkIrMgvczNlHo/Q
sWX3hsaBIMoBMvBMEYXxZc2cUvl4ZhS0gTyjsHzt3xTUgiL/9vuDCrN12LgLawbPpGMgLtz3PGQz
DAnntwAWOSoWTJEnOMA1bSAhjBGfKY6MQZ0hjw+vbfjug0ASohUwVPTJGfiC5L0UNzX2929GUXTn
KChqdu+7vftIA/Clklq1JyHPR0laukp6ert91QVMAhhiqU7fByxfrrtSdvt375pI8ws0R7Pz2iW0
Qd4R1Pc7DVban2uIHjzconZRHhpYg2dszO9v94ggjdfs33uGasNqLwE4p1mImvV7TJLjCbxWnvWI
9N0zkjeXBeYe+Kl3mc2DRWoohfU6duA2Mx4olk3unjX/rttIBdx5yL6VT4Ye7aJY6zehFf5EE+5A
oZ1B9m3g0DMpRbUCgZtTqNVR1gys1jZkwe6U8GRXEBNzus9uCK58ApOpgErDEHDz2vFL5Z2ahRct
oLuiJz6Ctu+c59OmwYbNxC7i+4qNPL3T97kDuqHMUWk+WmghOiV22mdb+9gCaOsj0u6UuyxG4bwB
AkwQ54cEWwE88xj7qUyxLQPDYEdadBv+WQtMYlGzwEJYnuUIyN35q2e/EhTcVfYhBrIFKfpj++O8
N2hOIVCZ4XYGiG6mDLbY4AJem5gDE1RXPSyQqIPO8VjUbLXRJyKrVNBFzy/Y0IWM2Kd94nNNbh+M
FuiMz7A1MZ81Z7VGW+g8fvxY5OHtFfQrhM6wyhnKQ2P4rnnGbl9b2MnCPF63LZEddsXOADaIdhxe
PygCIbC3N1DQBgfN/AL3iTbDoJDpfleCVih3aJEZ8QXpjSeDx3YEgpW+dPTQ3AtydYy/0f46hdIp
fEk4QjASqHu4ZsBdkzQ7Hz3FGusM2Sm6skBigLK5ry/Lc+22QIin7857sBvbM4IwR69vBZbGvIPn
I9StsgH6fFAj89CYZF/nVEOHKuBL71aic81llufHB6MP65t9Drt+OnJpjmA+ma7zyWf0S7KzEXYm
tobnJfvBXiJvzPTJeNwY4Ha3qxdEGhYXYMHOLCvZaJaMVtbaofzq7W5P/yjbL3Iwrt0oI+Yua+0A
DgenevS3oCn3/qnaslRskfAJwHDwt+Vg3j10Q7u9ywXiNZ8FU17NRrugz1ysxLMplOrwDS78YRtM
viDNkYaDG7I9imzLb2AhFE1W5soJikO106YMGGC8pej9SrDFoaZCS9pVu4ajzjSN5fvhDQd892bE
91WQtc8BMz8E3Y+1K+wgxr051EdkJq/zimYLNdT38jrGaxqGbG63PAYMSK8AX6AxwDv4KOaP3LX8
UgFK2UtA7n29hgoz8r00XnQR6v2Ejy99Tb8JQTBDx0f90FQX22iMsOu98lEMsl3xN1k75Z/iPb6B
GA1jA4z5xK8CWj72qq7uyQCOU2VCjLYI3kSRuTbLpujpIU1B7YBqByXSiIb5xezo+In+x4v51ec7
d9HrSF+lz5hEW19ZUzAyuHjaWkK1Q/MF5K8j4IfafouT+XefoeTC6iF7bt/Ae8s2jg5Y1b2SPkJZ
O3ZhCXEj/2T7TYrwCwwNIGghsbm/lPb7zBAT2S9IVCRrrIM/62Vv3e3FogW2yuQUIbqemIgpZINi
qqX5LrvakBzcKnwOVBZtwOxeyNkH6rQcvmERHQ8Ky5ELSIgQk4SK6vCrCfrRfScDqrDGYMlGLBHQ
pEbCjQtj/qV1ocD5r1Rr4luH2QYVCWJ6vzW9b3Jbbu+qmS1o2hzYpJ+th1qp/QHuAZFWZkAu+pwO
+2oIX1O4Zib6qV8A1zyebpD3b5vRje7kjlhX7vzMnl7sIHjbUeTP091H5Pv+h29H02k0/0ivdsrX
85E/4gf9s+1HmT2PpuOzM42ieRQEgRfGph3HsaP6m0Ew+PoajIMgika7URQFA77/8DbDeNbZjuPZ
pis5X9PA22QOCqz2lriwWOR2bCzpbwXQ0V0AtwoB3toT5nZimKLZ4sOlu/l8tNtd7Q/GKzboUXYd
YDpa+wBKzmVtCOjInlXOLLcXj2C4uEfDT2f2fSicAzf9L+2b/N/153/egV/15yN7Fpa5Rdj85gGN
lddPr/d9QlMO7wVoYINOIIGGndtMv/+97sVx67/uPYuXPx67X2UWevXb20lXeewmlKGvfY9xxbq/
V9H2Td8za6R46sdjfcm9Cug8gNjBg9Mr26hJy+4NwdwRqb4q/f7+BILnoCARgGgVa48KDnExZqCH
LNOsRNzEWEHhR5T1ULNVBz/1rTNPHvYlR1q9aM/ufikgaZ6WBR3oEFaqGJxdAssIb0XUAWcF5CMH
/A2FxxFp5v3xzcCvntMuarLT+5QT/H0/IPM+PUtGITbfm8vy6DGCQKABUZn19aOeYzlyYxo0Lzfm
MuucnDl95vjK4r3aosqzQuCgertICZvQw14M8uEWX182abb3xMbC7t6IWmC/g1EEpAqES5EoVbBF
AjVYzARn9QSlCWKlOTKhsVhTvtQPWZQfHUEQQG/2U2Gb4jG+x10UChcJtrfW+ZJiBfhYB0Omn3YH
ZX1FMve9eHwynn204AqAwO2OrMr1MJvJG7Eb1FcqUMhta6vz7bzdQ8XZQ2gnhtzWyrrf4V/iVhrM
fXWtgfmpyOrV8rm+rflx1LdDjYxw8ruDQNmRfCGTitoiX94iLTot+4vL8rRF1fl4KBhwN2uhbzrW
Pi6f2jeM1SnQX+JEVCEnUA0pGSAsroyQvjofou61vwSKLfJN59Mzn+goBtiV10vweS87D4shPk5Q
ZqSPKzxK5sqmUw9PYvpfforhwbcJaw3gy/Jm2Y/v+u3UFN/ps3aLCRMji3EDarrj85zBo74CL4Su
FkKWsx6SeJmjK7aywjS1H79M7/l2rQ1DaYjm6RGSYzfVxseRdajWHPLHxWnb8XYBpupdu/lcWjMo
TusTW394d1StPjTLO5hY7woGtwMRhDI5Te97rafNugMSX5d+AwZA6J10COKwVHhnLl0B2UUBZlWv
H5V9eeANGFly0lXx8xohw0txPX9A+KtjZZVtuMQj9Onmp9G/P9fyP0QUnmv87Vms6oT2HxXCP/o6
/u5SlEVdLm4gcdb5nKSNZo28ZyfgsgOgTZ+x6wHJoyJn8s13VK9Zw1Zi+yqPmk0GG94c482BbGk5
eK9RrpkWvsz/lgR7OPwlqnU9OI2Nx24HjSjAYQ77pOCNDGTfZUkZHB2hI02VSd8oUGY/bOrROSXn
Av0D6y05sH5dpIjGAsrZ8xvUReHSc7uBn9+iJzjGd8BQujJcKhgJ6JQyEnTq0ntD8oLUDbSqjaT4
ARvuAaylP2YpEVaLcsG++t+v5z92o39czh+Dxj8uZ6Pk5bPANGfRApSnG5gioXWaInXGTL/7Np/u
9ft9sOYt/BU2nXM56aPA2ETHxTa0Pk7jcqXMKEtRGAj5QLUjhAG6/bH0CREW6Kr99WFLccHuiOm4
9BdDAuxf/zvIU6ny9zJWmyo2tXz/j3d/fGv649Q7nhfNuqBSeuI3iny9e0SCngUUCx3+62irl9uL
m4FGBYWy2pgmENG6CnPAQ5fSjRL4714F5qzv0jfm7Hdb/9nC2wDSh3cqiGoCwH1kNc725V0Gx4v3
pIXNnf6eGuxGWVHat+8+tLhlw+58j0cSIMgSVOYz1HrkYMgHyy1d1urFDusbQbnnw22/+q6yJLbs
UG+QeF61MbaWmMpsMUJzWmDwJ+cnQgfM+S+j5wvZHjQJj0TRl1D0djAB1A/IRbR0RQD7aHxHzxFE
RwrgtIdiA7E9C5R7nLXOVhdsOYywJtgQ4lSHew/FotNj6YbD/aDQRA9Ih7U8H15O70A30yNcxeeD
FasPO4Oelbuvny6t2ystXRo0chkSV+Wx6ZF2SFE0oqXqwcZjIXubE5gVWjbk68AImTZOScWw77Cd
OG9Osz6Rjy6IJaKl22Kfcp7R0uNyUC+k79uARbrONL8ZgsT9yGQoO3mGODaTPjKWKebMBRCP4+i1
QAz5FWif7PpM6lMLBKKZ0gvGt4O65Z+18TVptrEyvK4Yq4lN49nOF8waX8H7y9wb5IIiPCEA+8EW
E6l2e/gi/IKYu0Bj+vdnrP9LQFrMxHQF3y6mUBp+wr/L0KzN5dJQL9fF0gBxxpLNTj9kOwJWHkdc
4JS2PYAFFofI3LyGMweY9OH+t8Hcf9fCvAmtL1uGrlrC0/k/HxXz8b7L3VVF5zlNR2m03bR4MTqv
JIiyYDzYQGed9VbPZBZa4yfLwL9cgn8YC/7Hq/9eXWSS9KiwR10klMxHe/7aMadxq1F/NQ9Q2ayT
8SWkELI3EBftRex8g7rbNQ+v/MoYBf3NOuS37ez/3pE/LsavnqynVvee1XAxlsaMwU7PSZ9DyC3u
KDohabGXivTo2BvnMewvRU8fT0IGtMlxuZSSw9Nm0nxxEhDt/36Rfjztfo0sdYV4JjyBMOsxRDH9
RzS7mif1ijcm7wpuGMX8R8/7EG1KmwKmsUepGqfr/Ox8pKq3u34QlEZv2pbL6mE/xyha+gOKk41q
B19C2KUN5pk9Ho89ZY1OUGV7hR26oIlSzXa/WZKVYbsrFxmNwWT7BbAVsK1X2f1vmLOEKRawB+Uv
rXBfRON/+Xy/R7J5f3uS9SOf7zlZPp3j0GJ5jejYjvOQu3O6y+kYuYkA5XdvxeNORoQBsQhBqIFI
BK71l+dS+8fn8v+u92+7+lMu142eySCyFzh3nIaye7Wcmw0UHhkdGRpMljlz0QYS6qJH5Z0dZfz1
Dgj3g08pZnuRPCWnZ29XopvyHJboQNhVF8ZjZ2cjGqwZ+iPOX/Sh/2me8OcpMX89yNcHjji5JR6l
ZecwMWbkgg4hGC77S/qEPrUSobiyY7pFa/MNJvvfT6n6DyOi/3j9X4/y69XlxaPiqr1rb7lO/f8h
7EyXlUW6dXtFRAgIyF/ABhvEvvlDqEsRFOkUkKs/I9e3Y391ar9RFfXWal2KkGTOnHM+41kPEuww
7oNrQ0zMxi638SFbXRMbiI//sqaed7fom+xYJ2KBzPLs0Yg9a8eT8RH+l2hG/1M88Jc76PcO+8sd
JN0VpSwi+OocWOPMqvn52Bvn7PVdjuqDYE19W2fuHvQ+OPD1j107QfWAZMG6soPBLOW8hqLJlv4y
nHq9CRlEWiIp9IxJ2JAw2pYfq6E3dBUOmJaQv9weA/1Mm+hosf3ns/znNeMvY1PcS395J2qk96J7
zllWZntiWtOKvBlzAHRsLrV71dcw0/q70OeEqvaGJZ1G05eNdY7zL+NN/0Mh5f+73mJh+cuRdB+5
nhgaR4LoygKYybRSIQUH3r0m8+zOjQHJBnB/R9UZkAt5mw4bR99YXqtdY10vwcDffR10ZOrHGQcT
MB837orrDz0+o8UtfFu1ZTr3oUGvuh1D3v/55xMp/4mnzvGrGORpBglP7W9n8tG2TUcSYwKQxMqA
F8k+8eeIxstSlT6IRE7tktvfsPY0VziBYe9fLgYe1me5Vq6EjFOFou2x3JpzrAhdyoIppcLVtho4
dX+GCI88Tzg2vKv+oZ+t6zdZv4PPN87t1j2YtLGtv8EXYLt0+NC81VrqbGdNbcUaj1a19VPU9seq
RwvIGeN+6ON0iFtP2H9aB23sneQZMjrre6YTnxmFzvsVRY3Esg+1o8+pn3li+8vcc2RAjm7U4VGt
zDP6HxZfmj45s2+ipd2CSiOrFn9OfBE6N3YdqFL++TQrf54V/nuW/zZKsk6oPIIHs9J7MOvYvTEo
z7VIqslLNoZO00doyXz4GtYWKj77X178z7f9f19c/P4vQ7TJ1OYZ3nnxHMVHtMRNbjSHSrb026X/
AP514PULe3ML5+wCfx6W+S9FPfPPK9t/D0A0rvzlAIzqGXwKcY9M6Iu20pZ5+WgOYI1zt5IwNCbr
crNmVSYRbj/i4VKEP82IdhnaLJk33+qI4D+zls/JhZXv2drTHc2httRaJE8n/mfwglVD4tf5+OPV
axEfhbyS9ibrhSwAertt+lzhFANfS3rZZPq2mTPBMSyxOmlfAcgn/1avF8/h6jljYUJ2sUDT+c+X
4ddw7f+s7zSoGEwHPf3/lFwlI1TjgF4NxsAEY9kpKarBme6AF9Ab1JRIQ2AodBzQXfD+4hWrhWsi
CCXzSUvh4H1MVCshQeKl/rhLlQVBAZOEkDWY/steKbvnIhsuCEz++bBlRUR7fz9uVVUI0Ttdw9D/
bqAbvpvoXoTaiyanmUig4isyi1jJBFN42TDjyhNh8TX/9ikxUBCZJdaxdUgCOnOJHG87scgd++nF
P3je+DnuewfdufSwMOgQMjS79bL741ajxmKmqCZhlzEA/g+eBDZaurU7oFZxWCPJyj7tkdmZRKW9
xcrAaeYTkBF2b4mA0v50rB/p54eikM1FjBc3Po5t8gksAy8L/YtnE+CtnsPbB3suCzfx6vDP5+mP
gcdfT9PfBnlVyV9DSphIM+JIagWDmW67AwRIIgLtuH5j041mbwh/Fo83Cfd/fnn9T9HaX1/+b9Hx
t+q0Cd1x3GNAp63GORY/hOyRRYiMVn5Nq85onQ2C7ZmmEVLwgdtzS9DL/ttCAWybs90BfjS3kDcu
7JvEiR2xv+yxK6Rr72t1etYILepqlAbO7d5f3RaLfz7+P65D/z1+o/M375dWro06EtF9O09Eib5e
zCZo1AhOzud12GetxEpNd4e4w51Te0m51Dz5U3Kf5BYP5oLK4D5h6bLw4QUEM6aoz3sgdX2faz//
ckv8cSeidToalRMdd9XfmOAv81nQpm896xTJhmWPfh4abMbmWp5HXpjbD+poVF4X2igcawM6jGB2
oKLaYMONwRtTHICjLbQfzPTeENsrIpPxHe0XlGnKMB8nQcGdHZs+LOiRNgB+i/VcCbSBMt7vPh1c
zBsmbGfwwudCXxiOBiXNoHGj/4JdRj1p3N0hPAZy83Fj1LuBR8vDF7gU/if/Mq8bYkj/fWbQ5C7e
s5wDWe78bchLofrpxQ35JWnehf1B1nRo/LQkGB/M8vQtbb8nWptoEEfgylCETI1/Qk2jLYVybnYc
F8ffFmM0q8bGENVbPosam1ZgSvvq+bVGNLcjp+YwK0xhXvbvIjdrHqPYMoft6bvujejSkqmHJjb5
NI2eYqd0v2tN2AeRJ7LqeUlCi5C7a8vI5+BsULkmGIvw/DOveeZkM7qb/nkcyyQv/rDeEkrJvR4S
Fzaqnb+FVKb6reX0rqSbekwu21E8YCMAEwCagYilqQyGioD6owYZqNjm0LgtNHQoAMMhTW0Itt8D
JKmD7rCawiWnYZlOTuEc1CM1W+xQedg6MMzuElQL6m8d96ds/oXTLmRaj8XdIR+1A/1KS4wrT9tp
fKjJJbHl3eaCuc+10C50m9Op3dPER/7RUszH+sYP0veUL5svpR3EI/VNvVCOVS/1je/Ui3ah9Kpe
wuwnVRbv91gnYw7quoa+g6sCbSEmAktjVBpOVbgAvp93h5xzuzfhU5xIJwv7Bfwj72u+ik6G+Ckf
SE5iIRSdsGt4nEg4RCdJ/AZzDMEJT7Y8mLKTuTJXfNXszRXPSbctXeDtvt3zYjxOoML5ZKKYFq+C
0hlsfwNRnNa09lLtaaoJT8GRelJI2T1FN+RE0Hy3KY4hGaVnBTJ8iFPNndL9oobvCly88+tM8x9/
msK0dJTW2V5432T7ctwtLRnmAvoteD73/vgwjeAlfeEOFC4sSQAM6GARTH9G5RiF8CiByIRTF6pX
Lm+/wEumGXYFjm2YAHlI56H9gjWArw32Q4/VCF/EJevIIF4YCDMLxO01KjGjX8Ow4IGjEq0URUPB
jBj2FfR3YCN8lIjuE55IjGysHb77wVnnj559wcV4UnlQ0NXlq65Qj4LMgY92TsEIhcs7ViaPZQTo
E/tDNI4vOBvk/waZg1jKb1zwwWN1l+BuAUqTIfrYkicGtfka5J4x6I1jUBYduAiIJkaPpT6uphVQ
Hxm0nZAyirC2pBG0D8QDES68GPIr43RF6/0uJ84C1LMgT+y93BplWwcbV5Td0PzTcYN+++lLc0A/
HJ2AEOizemFSTpfpHyZrftBQl+bnEvmpcRDMKmAdlAWoqCPhVVnzYYJwdnoUGejwR69R2DEL3GOQ
woQz/QTRJU2f1C++SC4UOtjRMg6AvQylAyA0kHkV+J37RBo24xclfNAHkNg6SPNSrplA64G7WkEO
51WrGaKwfsxvYvR2Qnr58CHJjQtEypIfrkqufLKWhoWYolG0011pN0MBVCBiJVqtkF3ej+H8Da6+
xHrHEACtobLjeMHrZEhsQ68GxsrlfS0iAtV6J0EJKlFB32eI05FVhEsFqojpB0tpjW4O7BVilemH
cSSEtSg/PEOoqUcRwtTOMJ4Gx2AmrT63O3YGYBKxCxJeBdHyc8p/CfE1sIrIQ+0zQ48w+HBZQ3AL
wLrwI3ggZr8z0DGv5s3DQyHtfD9GK+KfawSljwE9B7F1FtiOcvcEn8d9gkzgh5qoFw30vgxXF9mW
z2FDRJGAV8ko4hEADdFaoL0EUcd3b3ZEDLjSiyDQGgTwXUAqYq2rR0CWBC0JUS28p0GDWVtvKFys
mNfQqt9R7/bcZIP8fwLMGie0zBVS/hh1PVxWxBAQsoBD8lu7i2nby+mOI9ABD5qbdTIFYiC8QOeI
XW8tzPzgHxhgGwBYUySkAsXtUQxfGBNj0bnk2OhTVvohSBEcB0YN4LkG6Es81gW+BhHOeyq0tN0T
hhlkngYqOO5obFA0R/vDBD54TAglxijV8llylZa0rsuccWVIEEziG5m/eH5bXwRDavBgr+909j/6
+FXYBsStEInMh8RnBO5CgCXeIOT0RT1+TZMTfC7IZAZnD78MlCU4/fVx4eKMUgLk/Twwj80QSwvW
T4YsOPTo6sX5xDxHyzf+JzIMixqbDLFmkWqENdUMWT7hS5ZQS5thOkffiq8YKsJTiy9FDQ3DoKfb
HOCBPVexQNHEeYNATssgNhomzlLwnkfpsnLFbZ3xvj8QRXNshaMRxiG8Gxww+plPKy6yyQIDrceC
7weYYZHpNakidaENcCURboZj6GMbOmnddKtg/FJgIvJh6tBGTxp78DGG5OiAmRoJM44GtweQCCOo
cUN+AkUMAuQicBO38kTjGmsnIEy4EA52U8bIJCPHrXHWgMkV69zq9OvhG6D5cyWcUl7rgPZ6bpbH
EpsH6thYbQg3qNjXbynjSLn1xkAPcNBgQcKAaP3retHuZ7/rVrJlmYU+s6exQaZQS0tqisUQa6Zw
6unSBgzIbhmHQ6pji9+H1rVTE+71KN2OcI5m0S0fo1/rk98l739AIvk2Fs9Fg/+iQ303XPJNyc9o
+5Iu//t9vuVl4/XdV7j5abSCor/u3MotHWIkCE5PflOeqimbOPya1/e1ejHm0jxaEo5dZJNOqpwC
4pFRNa/22jwWC8IUPYE6D7ef8ZNyMJk4WYh5gw3dsQUGXOuEQWKsuZ/bA2Sz2pZ9OmFpagCM9aP5
xo+Yz6Xfj+2hu+x6Qcc2p8lZ9R9nc2pMqT0aU3XdU4e0kG9gxu2wufPoU4tW4CqvgeALHBA0gxxM
HcE57GCECAeImZZiGZg06AmzbGO6742AJiXke+BqeE+Xp5Bc+ktmcM1gwqBr5E4AnAA2KGGMf2gL
ShjheCNS0qB3jmWaRYsadNfL+3VfniT4HMCsc+4zLAXQyTMKxzlMGQxC3C4WdCAEyasEw4olvzss
7RwoRsw2P3AgvhMFvlEjmnR7YM02EHZOiK3wiMkwWoKtPY8hcRi+gQUCNftxwJ5CdjrQN5Dcj2pA
MICJvZpO7DfQqw8TpzbIKamGI+6tfgR4g93DDKUoVnPClvLJ86rcjwmQ3dZV6N+OhCx/onDH43XC
7aBBENZG5iQbVK58aSEUIqYf1dxt0kgdSKSHuWM52milorGrXPF8FXIPzLQK1xCYEbfiiZ9DLL4H
6UQwQNLNA4yB0m9I4xDUfwQjG5dvZRzB/csUQIofvOpCDlEcQDHXuD9h/w8aSEIQRPwuEyt1dXT/
MidCSOw1DqaZE7l4PbA9L4g/Ql8MvmbSwpVROaRo3AxeTBzC1ok2pUkC1DAeCyYBRizidZj++MxH
og6eA2KMVdh4tpN7FBSDctTDbVGxAUOB/mHitR/jSLCmUbAqTD4FF2tfOY9+yr7liSG2CmwD/sXo
TW8cTXGAZHVMvYqpwM5EE0CVw5y9XQfxnEfFBP23ApMA2SkPEKBwMUU+mOyY0rjA3b6YBsVFUEE7
0lMMaC8iMhMXtYtnEv7vg/aKsBLq0+vwZqEni4qhiwAVITEXL+0ineYMohDEeRDhDfCIso8Xmd1j
5iNuG7KnZrotrTM5fnamCh19LFCfYbuL56b32aRjPK0wf3hBpfsQHRkAISFMoUhubdHpEQ9yYObY
kU9D0GjduYaZOGsXfDquJS5oEedLMFgLGKRdKPslJLS3XWMA0IoGXZ/H4DnRYiz4hM3EnBogSt1p
E0p3oNvNSULZgX0xa+IktxRUJDrWo8VaZ6QmiwhCfbMMAfd0ZsLHJsZYojsuWIvTZY790/2QLEuv
R4NVzzH25l4Rlna/bnd07tfbeiuz3WE/VHC1sfsA8QyCnKQWbfC3VFiS0cQr72mYYXs0WIDxINJI
J+mZRg9mOsS3QCC5vxbpEGN0AKalwL8No61gKxn06dNU5LNrY5gSE3gB7pohK5tug70AQimIOxBt
RhLu5B/oMMBxvBoulY5ZHADSXUp1prtUYXZiGzDQiAzMwQvYtYBgE5sMH7zfeCU2fO0+XJbiKJmI
BxUgs9/NEpsgYip6HVaGwD4JK87fjRO7IgGB+vVSEhCpFEfP/1mMHltku+KBdJo+ttUF7cU2uTGl
pzdlIVw/1bmx0pjAFjxOmK+Jn1YXbaUskluHB6MfN5pBjjfGBdnDZzyReVAr2kK6UDmzfYv1OV8q
s9demSn8xpjqVG8a/31I7gNl2frk5RLmoqXsqz+yn+yaN5l4UmWA2nYymdsfI/v9WiWRfzUPIp+/
eG6kmJDQGApWcozamR0VqPMGFGg8JnYHVslPbERkWA904LQng3CuHcCsj2V4NJFfLGMar3P/hZ+F
fGuY5Jm5pppP5stki2FyJLShb+IpeAA8/6R9hnsTPd/JyVzpRx1uaHnDAe7C4Fxhc8iQeSzLGW6f
v05uv0uq8L+Cq9o3VhJ40ZYA/ztUUYzDbqNtco4uUILjTWoyHkLbQZYC7U1sFwQARRkiRWZTmZID
eBInySPIUOCoZFdAKt8ziGgY0Bl7hdn8DRoR6e0d6lsG+6O4kgQ6R0LepbBOY5Q3l0Ymbx0W/Bl6
0bQg1Fbdp6+MlYXoB8F4kO+bOUwatnEmm7nemL0dEKC5CW9E8l+8ICEiRC8RpacrAGrgTb4j4D8z
fNxYLjlwMLU63UR4k457tKnQeMcMiw6MBZBlba06Mq5pzEkInzS2EVhbMdufmQL7BCeeCc6stjNH
mjQH+ro29Vn5zyUFfqRPPmwd0jWTEbYDpZvCc1Mm8fHLFgkKthvRBUaOUoLhCU/uCqL0ILl4GT3O
PfoASRpMg1mXwCDePHaqL6903nUISPIzCFHNAZWAtpKy+puuCiJZGUlrQd5BqguzQaJD7teQaCC6
4u6zZt6bsfKe8IocKADONJ4PpwAHKzjvNdF/NOYmGQ4pXKcp1YWYyUGdd3GbvV+BrbnsWikCC9J9
hnt04OOgAyKmId2D5nH+niogYWVXISLnqggylNgSRotkEXpU5sgtfmeoLxFmCsZSe2ERYcUuZ+oO
izu/2X/GBfjEmKySwL+pLtaxA+rzHLHgEojUhLikCvaDJht4mubdz/kL6iJb0fQ+DwGRvMW+ik12
OkFTb+I+rOHv8/LbqfzrMvfZGpdf8iDEwwpDOfVDVIcKnT6mdexL+BDDqVsKL8P81EyRPUirYMbu
ivijQ8DJG8WnTPwh4iy2wKD73IgJX/wvZnyxI8ivcDbZLxAKIAbF64+ZPh2LBZtF8PjEMjm9thO2
Uf1w3AVozklJcQaAwfFiu15yIrXRI2XVbs7ZJJt8adPFNwlfr+cO35SlsVQOoXg0MkzhYhRuFLor
gnXP7RxUT/HxMqKptQVFLw8VF+jIB1QFVjk+/VcOnrbAVb/8RLZPiU87P9gmUJggw+mkFQSN+Z1w
oJxKC4UBdh+1/YNBOuYN2yIYKa7WsTt+fdCnqoezEfRwNBZrtB3dQ/eQUfzYhJvv29GW/DLc9LpO
tYNyO+wddPFbHQckPqkIiyji6Yf3uaLJ61CdaYBrzvQyYxd15Ovk2pxp2NS7TtTlF+0OnUmzY0O8
qc58GWBdQO7/HB3pcCY9vRHL77k5060mPpk0oT367Q5nT+LJxsYLrt3xZXT8n0/yLtec6AhUJTry
5/SFYF1ID3W54flYrHb8SN6p4tNj8Th+rq8Vv6KawKN/H/b7l4l4DnyhcKvf8BLozdoJiYjXSiMW
qplwWzZzCe6K9e2+7i3UvcaC+GIANVNjH+Ft8iDSqOD0M2xwLmaLzpBQHYIGtpPq6Csoi9Dho35n
LDHtvqY64XcM2uuFq2ngUgkZv8BtP10d81d6ftk5aA47IvFcLLsqadc3JYhwJMh+DCmUEFjg8LuK
v63ADecCasrwAP7uPCEQhsvXoDpLcCtCtreC8QNGbApe1v1MWwuijoKEOgN3q5IN+Q5JopK7yBfy
hDrFkkb3nzsDTuuDLlQsQYvE9oGYD2kjTQCcKy9fNkzOxxKDrBYXyM81w+vxu61pw3rycqiNxN53
op6TBa9CpsELwbqqhA+qmEI2hBw+WjLYyCt1DCcZhme7rdkfdJhRJC9EIf0gEFcnj4WMT9X99MIz
oMWdQhqoAgqKaZq8Yc/PiaLzc9SbGKD0vxcV/yz1SFkCO7Pu+r6TPX1aHzrYmd3P8lJdIp7Jdi/M
5Q8AexD8vc+GwQilrZ7ByfcmkGzkX0vFX0MIGZZbsU7k11K3cXMXOKXmnGBXddaFog+dtR0PAAJ6
n23DFCZGXrtjPIlPZmIZy86LG588Buxw41IxWDKSmOm43mTzZGHs6plxzubFPD8W8aDAs5Yv5uXx
i1FaeUwXxTxI6QTtbMhTjKUd6gVph4hr08Gl8XN8fazP8TH5zu57c8J/52Iu7Yp5usCqOqTtDC/D
H9hAz9/1RsOotr3csRrNl6pz5kKjzFrkpObXqshFrMUTVSued2Fi49iszAk+bit1ak70rcoF1ret
+zx8PAysV8kC0FTEnZJsqCOhFiSd9pxKKxAr6yduntVaWFkL1+vKNycPnh3eEZ7YDZPrm10Vd8Xg
LFYIiHHYgAvz0tTL1t/+WTiwpqUVjBu3Wstk2wiPc4LoD36iwgaTLSYfi3XvlvnpssPXIjjI8K7k
gffK7gJWxM4yuOE8Gg6oNVDn4WcZNth8qrdRzxF/XnRtuozFIwukH9hHGzT/nmBBie+ydXxQp13M
NLm74Mfk48+icfG7ZC5IcFdVB7Gfnl507LMACBtYbiWT+y3xZAzrcXPBIY3czZG89Kac8Yh5y4AW
qGPDwymGBKfCXkT3sTnBSwoUuCfk1mL5gBEKLB+zKnQrWDCt5CEaW+gDn6HuhyTX0MLYwuf2vkKL
6z7w6ZWW8qKeft23pw5rXrfzoTnT+wwit7PPXYk8MwlT/OPzwQNSHbBKctMft7mFazSRkU9KefGh
kBceMu/hv7c9rMqMb/95elTWM6F0Yt238Tam43NFVRMp8146IpTQV/FNX333ASFcTLeyZaBrIJ1B
QvmkariGjOFo4acuzPqMgm48bRmfVa9+sdrgh+RprGu9n3BjiMp9uPm9k5gR4HkvWVCy3RcnkV2x
UxMWRf3QQY0PT+1QnMFcFWe9xnuv2QEra7jdSqZzQtwHczvTPUuCmPXzjbyj70nHI/B7CKa8UGJV
u8eG25cVLLEenMti9zzj+jTtCheWpXjYayIv8FOhVi+PI9ysXhPkthwlB/IafbrOvXXupV3QIMP+
F4UMYhB0xT1mDYeIb9dxMVvErueq1AjUaskqAt654t93z4k6i/EdhcVholf4OMplx9z6axwm/BVx
NgxsdSmmKAy/WNiH8a4FKR7j0JRTcTWF46Uf+dCQAs56gqpnpa+oZuLXuNBwbRT/B4rdmfeoLtAN
idfNc0IbE9pYpkL6/p8IBOsLZhzjXXdlwLF/P61qSxMH+sDbffJ15VkzzMbFEibmXNoQf4xqH0Xt
/u5VUGOwUZ0jRkY8gAEcEmQd76ps+9m/QUi+ts8tb0xbaChqhEVMi38O1n970ZKXoBvDORDWPXZw
xK0gs8j5hiuCE2E3MxRnAd65bdNlYWCWJF4IU4/Ve/yYapyB3opBd4es8bwh2Jk9T9C5JwmpK7Gi
1mNpJXy2dQpowpibbfIJ72BwIeLOYCPPTCN8kIX7BiS1HeD0oaCS4g8BY4jCJt14c4aJcHJQd+1k
rdFKGs9ZCnCSpFXzsQWIqjjIwtiaiiQn23SRSmbUYsImeB/qDNIYdwjFX6xLtSW1mVEHqDtRAG0p
vCUQtplrzju2TvK4AY6JEcWyNyOCOHa9EpMEaZTtu7PurEfXW3cmr7ozutZKKIjkFjGbMfxsU1yB
TArVFXu25/Q5Reixh7vlmRey2Eyn7fSxrOZUqiXZlnefa7MTw/xcUHHZSd5jmLznz8Cp6u2rJWc7
6KqrT3wxlI2RD+/YbWaD1lyXYN9hWzhJcr4r/RJ1EBjh6CdRkMCE9xG/zpR+1R0lNQKMfYIlRDHU
YSCaiy94I2xxgyGE6gp99ZH2uk61CFDHs9fSfE2bmaZ1V2wcxwSJr7a+NREaKepZjYvHsmEFwrUp
2b9o0c03PdzF5eUnm0rMpNBOw5Gc9VtID5SysKuTRq/oEL/2jeaK+BLMHjWfdBRyqUj1M5bkCYIM
5OEPRMeb1ylnQU+ERr2625/MKsGCw5xHsP6mFCKcZrD1oKXvCaAKfNhJW2CVOUQUwWVFmqFaxMc9
GncIUdDoM/PaJJ6YOvClA7WCPuyJrgxtxepZAjbGvMTSPWXWWTSXoCsEg9oKj/slhIMewocObbRv
QKS9GcBs2WHPPvxSSmCr9nGiK5Nm7Ly/y25t59Iyfc8/VK4+MwJyyVg/wtGn6jP7tS/XjNe1NNIw
M6r6Gh5rMFAx8v1O82Ab1v24O5J6i4S3A6gm2Na0cTyGKSU5cyE/16o2z79rve5/GzsmmY/FwsN+
y8uebus4NVfzN1xTIBvYIpJ1RV6XUrd6no1Fvn9RNqXjDd7N8Y5nRs+VsXh0H6fMOFeSKL2bOIYF
dnJ+l31qZPg94LiBm+WDNguvbMfoLI18XJLKVofSffi8KGyJHltdnrRvjyhJ687yLua461+CYotF
CxCwfiQtVTLX6lyO1nm1ZtYNUEkqg6YaqNnYiAZl6IKXDKlbyGfwmcl3+MBZrNnyMQvWNdaZ1LvZ
EuWbKljzTjkMhRww9muG3yNWLcYP3amjcWr2nzjv4DdROhkC4xoFKEqgCmFXYkkoeeBhFMi/7S/S
IXyv5NP949278y60w9dIHCbpQPBjUO9pLuCsN+ug6zGVcH8lKcYmg7YaoOQor5o+ezSzN4T3rvMO
Dlnej+R9gucPaQjJrrFFVbEyCKkzVCMuvUn1txmWBw133dWLqlPqfrojuZ691Qm9UEE+Bl1j0LsH
izRzymCQG0OT0hT9iPRDl1Zm2i3wNlomTsXLCY15ydSkWjSgIGlrns73ovHQ7RMbxq16ez1GCty8
S3uKw30Q9oPGK5RRuCYkLoxB1PHfoZWW8+An3Ta5Iwo6YLWnpNB+otMDGeoRPKE6jwcxtzwehfdq
xDaExNHyQd7f12fJmZL8T3gyK9jkdE12VgFY55xu3QFCKcVcMk8ghEoofLL4f5EAwqpCy/qxFUJ3
xG6nsOeinkgv6PUe9vONzN5G/jTHxwLcnjGMLhJ51lsnngLK5m0WoIb78CrG3NFPZgLEmujgh1pr
3z1u4R41Ig770oFdROdOedB/GH9sr2alG75s+Zp1bBlO6klPBuoT78nnZ/ls+y3Vr8hNpGEt01TP
JYKS8o6dn5TCNY2jIK8WuBTR6TGJ3WSmll6zaEm2msue5FaknMCqCL/sShlmGGhxwiMrwjUa6uA8
Mai3YYTZJZHhBVPOwmP2wh+xN+9Oq81nLhMcE6T+vCH93Yobll/s8QkNpp31GwkEGkhkjwgcTZtH
1GCNUUqVlgHnE53g1DjGW6K8HRmrdbsoxtFPQe6cWK5kwhNsAbwRQLPiM8la0LV16jeVjYN1oNo5
k3tiezXyPdVmJseHB2ZDqlhF4ugkVE0LN+qvCa/JYv5l2ebj81b7QCTSfXfFc/smprNc9HjHTfQ8
00f7PTCtsCNjWgmvSNOYq98QyvCGA5FH6tjq+pBsCyHcvltUjYafw32Hk6D/dlhS/SXm3kt4dsjj
0i5LT7lxO3QfvXekK2SR0Oj5aIKrSW/dw8SOYJajUlz1yCHxuo9NeQ0Xz11LYUOs+8a4dJW9uVD2
zy06T2xMcXvdkt2fNLinhX52+o3AuvPvvDevbu1N2TfUHlfaIuSCcCpMa1jQ7iVz8iyWNWLFdXo1
l7TPvlb4hQJERf1f4B9Y0HVJQ8it/VrooGURUQM2nAKAAfMlJ4hNLaNnmz07MV0tQewo/iHiVu6O
UTtflMggOlVkw2JZI47nevGHnOEdkDQYrJfixuWoBXfD4m/oNOP6V7n9Iqy3FcUycjuGb0mzZW5r
FIkiYDro7myVu4KtWWs/TbtE4Kg4co5w0s4J1pCg8WCcJXUL/1568eGifuz03Ud02GInWQ4YFnqL
8bFOIxDpDtjkhfNlJEDIuNvfjxW3NueLYfPleamHlC5/EXfg01oSaE9QDrRooe1TrQrzJ0ZX4XDY
KAENw2GY6QwwIbq0mNS+HUuVrMaYZsceRN2zCnCRYcBIo3buqsKVHKU30kUci0pqOPgrXlm9goPs
xWecHGNWvVV2uLPARxbtZICV2Ac2iY3jRksZEBtL3Yozi20iP6npK/tadHpBF0I7il4Y7OjX6j1t
7HEdZqgcTeoWcWAMPqy1alBJspMxI0AGoMn/Jg/RfKFSl498255kOsd4Oq/zw4hXVjXymqtLzi03
KCQlqq2ETvC2BdWNuwSUNFoROpu/4s6pAQzv6k2a2p8rtOdYtkz8Yz0I0MpeI0al4YTiIc1a9JhD
HETJS9vshUcirb1b75dl7NQp2YFkwe+4/2SSIS+rs6mXT4KjY70Bldf7kU5vDUK1uFuYeM1Tzjz6
QwM8UyhP3BhWfi14jiO7H6YnLh+26HN5yc0brHkHvjRjF5ru446l/5SHFOsZVOuGBYBIBXxhWOCH
8iudMNz3O963EfNtiGUTURp5yY5VLqn5pXYS2i1IGYr2PYvo1uDVl1+PMJPGvbGGhs4GsIlfCZds
nR2an+4to+F2pe2I68k6arsWYIKXb3jn1Znt2cd63u7ndIy39NeqXXyadAtYj0Q7XmW/W5jaNsga
FpdIsd54zp47exDHCrSJ3Objf75Aovekr5bhG1jchXXh0PYpQwlm4sN3w3AkGkBgGhcOOCMDNDA8
I8pZwIs9znezYLQoP995weKminnCOHL+ONHSNgBBK23zi9ZyCYozlx1pMBeIS/L12e1xBCvZY0zp
7KY5qUwmtR+fuRyvcw1si6iarUwtZrYwtTmpeLe6WWmLNGcPoQtxNi09XRohLY1S1oaUXA9EieTE
e4CIe64o/4zd82PJ62Bb0DaxJiliAPlbmWcjsBJmNA55y0h5UwgPtr1tO41OweKzMSagg7fhpHfQ
RhIbp9c68YwdybR4/rg2yx5i4nbBdpmQ/buRaPeYKwfG0O7r887F7k7xeZfxubxgC3aM1vGRSUdl
Q8cEh+yb0OHpFEG/ATr1ZLZyiCgCLCkD1qRRl2Pi36FePo7s8pXNe96sy2MHUgZtH0dyyeGRMQ4w
ZEInDQNMucY0ZHMSlijJTNqVf1lZ0pb0X30VaeEQKYDqBdwXPzw8O4MLgADBDMQ0bZ64iuSyi7yf
7gFHsNgVbASYssgEnF9fSwXjRmPvDEzEl2n4tc0WKUk4mAtQk2+v63tx6O6rxR1AMgsMEu5slp/N
DConCiuFUbEITiXLE8KmeY6I+hpTOjMPgQdR93u34GB8Yd1hLo4S/OlWJKTJqZBQCobvlwM5idWf
L0pqSOlQpnCtWvcO2zS7JjWGtqmyiQeF3Luy2saRdeBFgsn1DSw+/u+3hA0BAWM2KQnTgqHZ2nXX
5mueRKca3YgX0gkTuna0/6B3OWr4chdb2X57cMmJQSTafigagjL6fRQzNl9HEeGp1XGiQwe0eGbd
iUxbsRzxhZGQ4hGzfyPPErpF4WOfQIT14HwRRbR9s52Xj2kvnZsfciySH3VvEnnVAizHTMb6D29g
adyDYSeuJsslmVFEXMSm2+KGCL8hVXskI4MqXkYXAriLO/brA7sC0K5Lrtggws2ksRY3C+Yhhe6q
r1iwZMBvqhVQ+AETg+vWfRTVg145Yal6p6O6PKrF8C6BLykOMAWkXeWXT7egRzaxS9ODbHHX+p9c
cF5K5ACyzdwMKk1GLR84H+hrk+AE+qDwi33rckM2soXwkczWG2RXv+Cu5qbLLc3ns/ZDF+q5pJAM
As+wiZC4zWO29LHdewFKcAiimASa1Olwt3dskm0R7XGFrTIAYtv4Oiw36ZXCxnejnrXSJnNFaGKS
pKoF5otssUq6jXtU3pFCeyyYebVpTVnb7jK3BDarHuDgIYscwQvz0FcWExerHWoH7qOY6AXVHMTX
tViyjvfbfZfUtuapsOUUN9kn+1bYxd+E5WPUtSupX21D2AWsWokPk+Q5LqH39+ymnae9s+ijLy09
6qPMy+Nh0+k3S77kLkV9Yb4c3hIXlBQCy8xX4wzbbMeD3MkxuXgMmCpS2QFLWpoWjKzvDxEn2wxm
ioDJAksNCpqSdd8RPLiu2RerEP1/gBxaFi30/kdSKMwFJgUDrsfwhYAzxJeImZziJOXLa3cfudJG
XxX9q+7QqODNIjHrW+Wtd+fZLagsQWl9KNlsPsfkmG+Yc/8fS2e2pSi2hOEnYi0VZbhNJ0Bm57xh
qZnKICLihE/fX2T1On2qq6syUwX23hF//IOy57ri6sBuTBEBGtOK/rDwaPlTlvYadh9sOLe7ecDN
LL+ZgLDTK9FgSvHEdnQZfJ05PP8OXRTlzEiZCkR1zCFJAKXM26rlG8C1ykeoMLjucQF9nh5nrhMm
Uv8UP/fV5QgsC2Tcs58reLJu76e/aH8oGp5Hvhj0bc75d1v9HTac7RoIEBvVZfUFmEVFoCJm+WXT
wn0nwUmuHVaMCqlSIMq/xEBRT4b3gO2RR+WKJpfMGrZviBjnEVXOFR8Ytkv26EXv0JmztzJ5AfOl
ruEtczvee2r5x2Bo0EOCreKLDo+ZIWAXoGD03ueB9ho+kxGWFnqDA5JMAs9zntLyG9uNfGP8tj4h
CnwMlKCPFZaYC6zW0j+3KAykfj60vByiq8euokzGhM0/b2uckXavXbN7bftzM9ZA+HTa2VPEJxh8
D1bAtXuegzzorPoB++PzO2FzXipLPjItE6kIlPiXhTlT18r3O3rgN314R1xKHt/r+hqmJFz8FBHF
IFeNSp2q2DjQJHAh8+Pn77wmWyPOxvY7qjY01ywkjpkKm+rz8IGnW29DNZLu2NBeqMcP+Z4/f4Vy
VXKxFmG5XY6CvjrV4fRTzy/WOyZVkikVOgQclQbYaBBox8G/vv2htDc8+nKffrM8T8DIPkduCW+X
XVFZ5kfaNF1u6EOhNev/5Os3hG1k9AeWD8UKigUsO3+q7w9lyZ4vGvCIwKivhpQOzFrgLd0WlJz4
t66ui3twmV+Bm7VDvbkdaVbASyPd69FUYdMMrMIewsnJY9H5eW3OvyRn4b3YBM2ic7jh5UYDTBqD
lABDrgfSGuPA23we6eH5YThP3VYfZCOS7qAdML6/rW47BB3xBSwKtYYxFHVSG/IsV2JDSMV+WWkB
pRj2hcBfDIWITzOlYu4vSIXgqlOZMCMi22LLymTTq198TCrXfE2XN00O9U0sMC/arAu9DYsGOMiM
myj41myBvZ/73iAaN/dNj590gebZ4MrFMCh6bE8uKIXyLXXgR66uTNHPMiynGM9mN4gBgwgjZXl9
FjhwGC3tdd5fwXmelRther5GQ9w1mdV8P0aw+y/HZpviO7rmwIOGMaMpiJJt7bXeec4sPOD7maGC
HTTT62JAh3sPsoiPNkBhoc5strsrWqYUvsBz7MN4Jhfz6iveI6jdkmzaBA43ue3Q5vJYY0ZL9C3I
wWmBOg9sy+7PsbR2KzaGC5Okbtxs2pB8S5/PbX4bc3n4d9XitBh4px+GulzXz5CJEq2gGXWka2Yv
yY3hk6dux9mc/dZO4nYOL9fgR6Yxbav4dVFZ32l3TXmSLy+JXWk0iwUi+wrPJSvQlJ4E5IQ25ZJy
QMtpdKXrYmNgVI5d0JaPfFJIrQn7P7Q8vBZnE48e+u4L+aoK5osyqSF8Q059CgRFxsDF7x8LcEs9
qWvYlWNYJLhEH/QC4P00rLUhxzltBsZvD87TanienIlNQDHKrgf4tn5fKAak5WKMqmzM4DZnxjtN
fhQfn+O5QSRSNeq79+XgyONXHbrx4NtYdP0bj4Ia3Vd1CIJJAwa0vES0SfCSucxc7fBcvT3G4PFr
o0S1DSQKW9yYYOQIs+PrMaOIxPgktx4QVLM5YuR9B8UADK61viDFCRY+EpW1Yl+Xxj6Zldsm7Lk0
1MWiR3q9tlEd8t3nV5/un4r1tG2BNfBvu+9O2+yHipwv1Y/Ua8lGOxA5z2CKo/u5wlGMxaN4r0m6
guACA5coEvScmc3YBkuzu/8m6ijorIlgj54Ojgjb87qwm9FgXEAwnSvfHY5UBpy/Y9Wj8Urm2cL8
llFctk7H/aAX0BTfV++jZDCDkW2aTeeQ+5UL1WR2tVNcLj8oEYuFQfJqEeYr1jwRQnBs0EGV7o1k
33xGIpV9Xd8sYcQk5M+dHezlfvqb6+rk4pIQ1QttQ47xXF0RJh227n0lUOEK4P9b9TqoGyq3XJx3
ppdt++sHPnnVAvc7tmdxBBPOlkltQ0w1zglEyU0Tv7UfC+ALY0M70Limd5rSS1gavyuIDf4AWfZg
KGAyO8EqDguzPiKhFiZPC7dnCKWHHW9LKsbz+7O7OKnHiGadxFTY1s0yiNP+oDg7XnefI4ukvwHE
e0CyTBl7jMBm9HJM3wlqrRBz/Bhm6WiQjKXkvQTALGyirKbBeWTUozubVztmFwS8ak5jylOTmvg0
UvHdzIcd8BJ0n/v3msIypbzEuOKvwoRVcGlYMiPaK9bGZ19N1bU5Y8JeguCSrwLham2fOTWhsOhz
1BL2aXcNYcPCEUyccsc43X/badgZG1Hmo2EIlOF1DlATNiR9YDy5yWKO1FXK1LjZwGtKSGCeXi3M
wK8WRQcVEeNPdpEBmHA7pkoBlJpzsL7j7FdHCcuPIGSbOduiXmouOwO70hLp8TQJLjP6/3LxXGkI
jTlf3cbth21wsTjQQcB33IVR99jf9NjTAbFoaKhaqPzCJ6Vrz81sI8QzojOnhGEL2uDebEYvwU4p
iTpzjpnegrNLm+tL9iG6Q/4BH+Xtsrlr8iVmfPo973GgiLMI6uykx2g3Cfqot95HVrePVhQQ9r5T
jtmiN9ej6zGx2g1TRY+TGuEps9v3jmG1D9BHoxUb63SXWzslbEL8FwcE+zRjECT+yfBLSzGAlvK4
88NZykehs8s5vq9DtRj1jC9QdKYKXa/rffB9vYyA31qWJp0k9s+AIoCI9VAltwE3X6Qe1Rc/nweK
rRxAky1WSsXzcP3uT7iqxRbjbIogwEkM7BkmaIf+ZNyGvDIVOTftg+z0JUcs3QldBBswFLAI6uXf
mPb1W3wP8Eq4fD1+4W4/9zxbHJZGmLlYRw6v4WD8cViZbn9T/qQ7ts52C6DCbhBjLuldAi71/chx
QxfOAuIOW1wrVkiyAT0FAO8t7qxv9jU+B+ubo7vdSvdjYZ59AH6lSON9A6EmlntaGBvDKkI+L88Z
BQTjGkw/QJ+xSzjmO41PM9NcSiz1NmHpXWE+SGECUKCgRng6N3YLxUPUkYXqEUtrNoLi59Uj5t48
PnrUYZ0NFRCnGo/GK7yugO9JB/mhR84tENDB9LTQnYL/J2PV+ZtA6gwtavLqH67qKCRd31byu2wh
GeE3/ubtdKPC7R3M6LR4H3Nfn1Y24NekdZIhh9X4xuWT/xGHNog4XOT5HV1B/7X55diN2qDedILz
rLc4z/I1kDn8DR2GYhUhKUOjVHjGCrIY2kSS0x1hvMFMDCtUFeVSRVgAw8c7B7iCs8feZ9ro7dTY
az7Ivh6MB7C9QOv9AitZChPvOgPDHPd5y69J4d2s/gix9Rd5z7MW8jz2AGExvcDXf8Ofww//C7tG
LBd5aDBGgdE2upMfqhOSmfEzu/4fVE+26oXowxS2L6bJk+ssI/32zlx34PDIk62JXglGNaAKpR+5
TF2ilnIr+WI2GXFuWaYnuzBMXhyt0KbZr8l1BYUSSp1OHXTFhrOGkwBH15PH0IxUhyucDk38liVJ
8gHxQR8TFxFgsEoc022cDaEXIJNtXBU9bm9UjRjQc+2Wjv8muK4gzbRF89IZvXdYjxNDMSqJYIdz
hqCRWFwCrYT8eyd1EgIIvIsTu8RtVbtZiKrUp3Eenf1B1J0SCOJQD7iUvuOO9Rw3Wya3BKO/MSeG
AIXOgiqXgIwnQp777GTzGEyzbQ/OUTKRY5smB2ENxj+O6GwJPbSvowKpeCUalNGAlFbSfUnOTslL
5eS0eih8DTJFL6hVC0RFzFkCTdYe5R7yiqsFbWZxs5KFZt/WpSeflK2edtxCMoXhO3qMWIvgKE5E
75I5eNlzxfThjTum4eYunyVDn8rymSJ+gsf6cAmeJnyycBmbsSaIgI9zn1KV1QH2NCayM40r/rJY
dB09MqFInYPHpMtfthOqEZiyClsDpvEqhFyW55jpicP94d5wgFBtwtudEI35NbBP2HsiJnSulvIL
QmejX+b5afm8wH08ywAt6G4RXY3AAZwLwyESDvmbC7rewfeZRadzt/tf1CVIKDIP3sioN2lHEmZz
ghgvoZ0KWuce4Udn1KXE8CGc7EGVQW86GQyvIt7CrVchP7jwYIxiVAoRxpZ9ypdkVtMr7Ts3Jicw
9xSqKHkoB8bEGGM6CynHNQk4h7IBAayxU+tlE6u6qsfmSCGSvrIhgExKKKAGIpiaP8vpU5DiPnh9
LtQEJax1gkNDgndgRDc3XfQjCQA1Jheiuc1FLWoKyjom725NeCzCtHE7JVULrRsKZz+BkU+AOTTN
Dj9Di3hpCzEAirqMOpUWIyJGlCWWkVuLcj1SrJVw7CEPwvLOvdsEPQsJsYR0oVipqP9Ir3PhDRFj
j3pgTd571O7v0P/7+3NkrK8wzrreFbnFk8FDHlOQ5nH2cyUeMLES9zMlbxlhMDbcaPBe9stuwtZO
Z4MjAQ1+91guTltjQ7affFsad49VmMYn/i/JyiKtrsLcf2yeGBOXlISiLr5yg0VdVdtmBBvOu62S
4ES5jsew12xO0JOIyAxP0cuHirLW7J6txKRT4KivO52J6XfxvM0jySj+OGT4fSGvaNadkTklfxra
f0OG+HNsBBlFJVY70zvx9nwGh51lwkuCFuG9iaT5hj4k8cVePGX3SyZfBTQVYqtdfCdgX8GeilJK
iV5Adpr98fX4PVPiZPJZQ0qcVAt1jBU/elWhEj4mxhfd5lAE4CqCANJ5iWaGCY9IEWGF3edPISGg
Hm4c7FltLPdGAdT5Qzdoo9O+F2uYuMQDOyLDqYcispyZbs8fYEarL3C1qNf1mui5es147rzMnbf3
RPibLjHT52WSGOHIuDej7yAG7raUPEMS4tEnkNUL+Qlx76S131NiCEO2X6cOybbj/CdX1n2zAQMl
sjOd4y15SXbrsmFgZVDybLfuhchfUpbJxr4gl+ch4PPBjrFFBan8ucaib1mmSDDbdercJIIaswK2
VHzfX24PonRrIy6xCwCTxgWxpyuYinY/G3XHqMRhEBkxqc59jE15e3zPGxjcmKfMQHPOWk6UqApF
DIRQUNLO8E7qjgkcRzGSWq0tr96Zkda97lldqO180sYtqUblEE+ATRSPWBg2r8ZWeS7ufjViADpw
eCCikr1OYWMCh3A/tAQZ4fR5VIyWFBmnsIIxCAsLf25aQ6SnbNS4NvAwcfn7vDo/IcSwY3JbQoGi
W+SQ5mUU7A4YshAY30PU1xCEjdYzUuwPHzmdcrMhp0sepGjea1sdd3c964En+GArUel9IpBVB2MQ
TECpn9nQOYqnD0LiPxzUUEDkv2Bt507uIaAkUEMf6VzELpKc6yh1mSVYJGvy1fXsRrZxOcMXYDr4
WiXDJzZGZ87+J0n3HR7UAtUhik5CyRNi0TEg7aJvzRHUapPTAhYS9/kxuw8rqZKmvCub3Cc21xIF
qYQxd4gQZPCMwujGDyx9mE6jjo9A1OuwJb+DxiHhA02aPjeWIgUu6PfUMezYKQk23iDoeV2SsNOl
wkZZroSRh721+8b+QWRdDeLiD1rz3rizzHx13g2Mb/KMg3KHOgoFuuhUH16BlsT4vQVABO+fAjGK
KEERnaAixQT/ZRCL9qaGhjNe4KgOo6OZlHGBaKZxeoRu96N3SNY02qa7Xa7Mea8dosf/Tt0ciZRs
u4/jICDo8pAvcjE44e2RZCJ/nC7MebZK+Tn1WrX1oD3mC0yW80W9ehyVecq/07AS7R1OQq5wFZ/4
jQ+CxxHLhfjhiEXMPftKovPiiQgAaYGLwhiFP0nJKLBR3gTvQ+6qfIOCS8rnIIq9btCZihmPydU1
MSHp+Ao63m74ILPrEsDPcOTaMD9EwlNxnQjnXSnBIOA0cGqrsVqn8CuI1X1KSBWpbOnXu1N8RWII
iIj8tT81COPgGfqT88kepMw6/n3bIV0SxZmb7D7hJxz89OMa2CVG0ActcNHdDkTGp//T8jF7U7d/
O5W6PSWjD5P2fMxgruZMBiYSIL9ZD/AdjHt4SNwJ0USFaf0gieZr0IRxBDqPvQkP+sIqO/4kmI+2
RMurrLQbFiSzJ0fbG+PWLXmXvum+OKMxTrLO0BAVHmJlcrYRLOPDU3FjurYKUbsk6J11guDNtA2/
H5v8jl10QOO0fqxNibFUtowKlW2VTQqkNNkz1CFE/rYSUNNZX5cZ07kljs7XZW99/yUhfFzO78vn
bzWvgHOx/xq2UL6/397be8yrwJg95jfn6jzC95TRoWy8ZFZuitE8nSI7W+XbrntZwIatdjD/2Gp2
z00rdjblUYW6euNIUKzRTBiOfZrNTbW7peOkmenR+5iFhXDOaXrw6FmZ38wFwFPT2DgwMn8d0np4
JxHa1w6mB9XLoYR34RsZh1PIkB2cos+xmjl2sxSfBQ2oEz/r2YBUgdt4/Fvjpl1TIPcP9D+2ATOR
BD4GC9KgZARDA16j9bXOM364Y1IW1jZIERvzKWDj8+5YZKWTBYdsILYpl6iiXDtBp4f8DDT2QXis
MkOpKJNky7mTYQm0hH7NtBly+xROrpi29PleIt3Xeph6WAjAdc5AwWh6fjPvakERpoBlWEhKAd2y
83QeyEN7FF2QfqQoHFFa4HdDJ0AcNZRpijrsQ4h74gv0UET/nQgHn5nKUjKoz87EzUKItRtHFQEP
xVNnKuL8FDsU5r5TOdQaNI4oKlao1cfaLPdM94k9PAlet0mNnrGa9DiJLrCzORHdlEoLFSckZcO7
bQx2OJi2gbbUGN5ictANe3D5vftWZ5e5bxUk7if+uCDZ7xNm+57fi6/MzmB3rA2djIyh4Q+oijn8
qvWLhdzD+4fezRfbpEMz+LpuMiBdHCoqHxItsmo2sD6CRlHrd9jjSNr9Fm60ttSxXVB/ungzNPzg
fYdX4vXiXlzs+zGaXKkyqnUpi7Rfkk/TrPNflsg+xx10z6p8IaHFRweoYH1ZYrj59/t2/VqzPl7r
1/5vDSnb+2N0W8IkLOfaHnqIk6wxbph1l+TXzh4hs/eul886LsCcm866q9albkx9Pcp3pFE5jw0o
eQSfMqKMo/wsaMBgFI1fiA1ImaBABtscidzrSvt29stQdLMfaJIP+xq/XPJVMBjMQOyfmBxdQBx7
m5waLkWFi6mQ2Fas5VabmEtovuG3/BzNvVqFJ3KSz7RAhWr+qtxmDguvEyC24vcMOu2T16AQNCyp
X58x4obpk0YVVZXVoSI5DdE12ScnCW/86d0yxwoBvA1lRzspbOyV/+T71/EUszNiwiP0mw7TYQ8W
MG0Twn7cBq6OVFU4T1Cf3PE1ZRcbPaz2y8EbCz2a4fwwpJ/fQaVLjJ44eTcEQkenXbF6OS0+L+TU
uV1bX8jn4mAKGfjiWaNY+jyh+eUVhk8KefxreFZpz2yNoFBarvF7OkDIX3N9U4ysuqN2KI0UouOJ
FIuEfJErmdOkiHMgFWZB7waGx1LFh4nS6ErBQ6E7BlDkB9bjM/qim91gUSNGCRAkcGTIcUNq+aC0
HPzoBKOIk38BaTj5KgI1lRBQOYLEVONFz8N+SOtAqBUOdIqb0ksTaEGszxsTH8wtLOQE3AZ1SHIx
8urTnLITN6wOB8gApc6Zy0gjx6NCwiQfSr76NqT018hxV6ati0EXugkMDgjwoCUbY59FUyMNqcIG
YZB6AJl9nHsoux28h8aGf0FlVe2MiLhkg4LC3JwXNFuLJH5CcaWqnNYUSxjD8W6bNWmDFEutg8sF
8u6bm8VcCbThKbE7mNw4Gk5/EPOcm40ZE0WhSQD7wMY5xephDHeZIBCeoZdDLMwmEj2GmGPqo3pO
FY5+FHeU3rqckLhBNig4is6TcqdyLCcKeyswApahQCBUoxk3R0xUMpybKEKcK+LLAluKymmBRhof
NJkK4Ebl9cBBii0GCdhl0Ue5fvbg9o6SqOegxv+QW6VSO/LKU3PUJ+KqMztjzZTR35p2EZy9FuGg
MiU/ZMxzgJIcXsOwDu6egU8LzUKM9DgSttmDYpQix6liItM2eVjGokLjjSwgatjsjDZFLcJi5XAO
zwvDw//LUcLO9Ewh9MIRjMOA/hlfKRt+j2eQgS5uH5RbNmVHTvoOjfToCLL1BUuQ2ybdcY9+Oqet
vyFLhmQC2jMQCBFLstmHCsO0qadl1sDecI9edkblkGHzNtiC+HnaNJnyiz7yTz/dXYbfi3IUtEvs
rs6EyTAXAqK4s8d8hWuTU4fP7tCjHCoGje0MHAjJ9sOhjJreJimHReuQQcS7qvAtuaEUx7CKr3hZ
vZlpY7wzlJtJL+pgrEWGB7bdbEt3u8EgX7HK1QkrrxozGuP3g/NKgsuKOJ5gSrTDwAHti1haaNhM
GL7CoIqz7WBga8HQyhLEwQQvUSjg+ehOznOluMQCR5T1HtWor8W5S6WGFRfEWRfvufEpIBdxqo3z
BS4UPCgabQQMrSUbA3pb5IYj7n8gyto8pN3AD6+ddoh5N8jVoUr2ThhrUKTGmq+4FIM8J/SidjYn
exN0jHaFdYHmcPK2r3Y/ku9Q57krV6sFPcENcfaaFYHc1IzImMeXxH3D1xt9Ji8UH9T2To23Cu+a
W9kBw8Qwx0IcwAYK3XebYFde76NGPro0w2wi2ti08qli3+XpBs5gL5ymeIHoaOorS0V6SVoFQv18
WgSCWyCyYG+4DQF9lVEyTnGeayyMsfiCRtC6YYWLQs5/yZwV/pijs4OJgpP7NCLPkZd9sqNhtIPR
0mDC34cP9qQexp8QIr9K4Brk/7LTOaSI4stA8cB9foBnsRDRRde+POU3ETGdx1KNKzP5lduzNuAI
bTUK4O6WsBwe3gbztHSpbyFW6AyUmM2GPOhcQmreSUo/Ndgyt4zEWO+1v1ZDk++rZsVaA0JJv0t6
5oJ7mAzngNo2leIITpzVA4TCWo8tWS6sYrV4NSE9xgXnZldkPyU2nlrIquldEKyqmzsAZbYjExT3
M+xvALs/MwRiM1qe1ZXbVqKLRrDg6wh2rou+Axkys2Sw/p4NYt3noJ9eyBsrrEuoT8Sth5xqnxIY
Aop6oPr6s3D8BPC7MiSVboXcNYUmxU7Vx+sqX2T+Z0K+IBYFla/QtXU3PSYJK2X+ojyq4wRnxNcx
h4l9lL5UwgnnIGvHPraQNY1WfcTuxBAnFAwhcTlRx6mbLPvkp90ZiG94zefja9U477BhBdWDr+5c
mcl/PhzMHTy6MSdbwRWZ6JRc8vAnyzMDQRrhYs3eBgpIs7fXXQJe287wSj+0N+3hic1dsuqqMXcf
qxnW2Z8qbzAXMzyFvCQmoSavIbv1lUemE7VTeaUOBwj8JY6W6+IU005iMYDWGtN21l/qduemZVpi
GEGhF/Ghvt803bRzvjRxUmbqPxR/uGUtjDj9bWYG9YP02CmcMRru20Gdd6Li2A3631Ivd8OEeAex
aH7ybCIwH3dx45SrJ8YxXXKStG+5HG1ccm5pcU37b1pd8j2xQHUwcUNnX+wMnmi5xDVWNQXsImmW
r/864Rq3ucQpQNOwFpBgrkVBn//AJPFuPzBNE9cyvhjtdR524MmKk92djUj6c/zWjt3zMMESQ59T
bfCK2jRfKHPynaQEro7gELxs4n022EmR2dlHk38JDd6Y2KidF1y/HMRmhyTnYM7p4zGAS8RFVYx1
6NBuo2olr6LMlQCXO0AEnYOHQ41BC8ADQL9sr1dE79y1z1zn9l9wFf3MUxqCU/sl/hwf7A45DeXB
QKUYyOOju9la7IeMZcd/0Zd0wwElqnx3Mq4sdECDBanIb3zVME9b97FIK/d9Hx/9vl/tO5AKYS+F
XOw7zawC+3yfLrNkBF1ureZf5BQPMF15myvzifmdPbjEHyrUZKj3R/S956W5Pc35zWX5/7/aPaTQ
eVqMlFCsK+mYQ9BxbvlrfxoRFsbXkRKFFQuaVDYxhkBjDjn64Za+6xTwNTOahXLe7rPJZdnuT/h8
Q7zeK1vUzXi/fEaXaaeysnlnn2Lr3heVCq+eBbffIiiCzr4M3hDSiX/6zqP++uzcPQ4cjDureRkU
YPX9dRF8ILUHl298Ub37bx6do/4+wR5jQs0hTpzF46s3k35AI9ITsJeBS+3SatCnXTGwYSDoMdNg
OzeW/JejAw8iQlqkPmSIRcPIAsSf4RAOzdSEmHsi6a2wxDLc+4zUL7pgfXqDLtKfGP6TVrGk99Ni
Dn46QCXEOscHYQeCfU4xA5WcYfu2MoLz6gQfSJgPuteffzAeA1FmLEf7bN1WAllqMAxC7WCgZDcZ
UNDRYlCK8ahkso9eNPLIpGhFgBuHqwfLWorqDta1FZNpzlwxyL2bXyVzUMA0zGxWT9Ql7BdYhEXv
0Qm/t9tEi7CngW1uBoWfhihbcRgFU+cziJ9lvepiwlDtxPmRZ93OsV4740ZL9N70Aqz8h2djw8rn
48jC7xDbHwMLgvffv7EkwCiuIin4NGaHB2nCqW51x6Djjcsoai2WpDg69pwKP8rEa1hfGM6d2NX/
QV4Ke8UN+AYv5N+cVPnHEQPQKMWisje6jbjUuDieMLakQxjfCbSTakjHAu9k8XOoPBXOig6WliXn
yGA6mELHm4hvkUxheixzlcrhs0miU4wDI/tEHopVB25m4+SIzedYjFD7HHgdqpqE+jbhDFZH6gwL
nUkXrzay8LwCiROqaX5uMe7iJPaZ9MlLlVwpwy4j8/BxITgN4tq7B9diaKMWeOKHpu9rp7e6BMWy
z0xYj5vfz/q9vmOE8XTgS3oDr4e0qtpA5Loc1ciYX4+kybq9OUz4ejPAX+0MIRULIjJGoDdXy36o
Lcy4XKINQN8Vv5FjYBQCQLmoeU9zbBRjQGke+Brj1ssy/WUPj6hBIAWkX81ysMeVzVGZSmdLmU0n
2wLQa6mFZ3giXV9ZaW65AY9HyADr4zxL1xV8lZhf2q32sVL8ItuhGuDezOGQuteNyq9obuM+2zqx
IxwrfTlYBiCB6ZKxU0g9utdiM6wDg9HwGwdd2lO4de7f1/X8mvMZD2mO5b7/3uJ5tst/TjP8Ulak
e9rmHLsx9sUeVWrDdgIi19uX2B6/l/0UV/DWzraty+g+ZFkCiHaDXoT/9PU2eqEqOfDbYpftOjCr
D+qB1L/m+N7gGI1EsttFyzkq6H3LMavnjFHTIJAFRLEW9KZysktRetvcNrjrLm+AuCIyb9jr1UXX
foeUt+ioYsoxeXvy5uXXDIfLArbYKx+KrzHQK52sMinxoiFnGC8zNaz+5n0Y8+Priy3wbTLgj3o8
fD2/ZBogkzouEIOV5RsiMiDbfUh3OoI8bnPOAAIBTo3OYExXah3xsMVN0qNhYBgsvlsymeenYeCX
8EifqXdxeIElpAhu/EXklYIZ7dNtxzowcebndseBb0xbWE9VyqnS52AtOU6vIAwfMPnUU+gTOejd
k/PibNaDYkfihX9Z4C4GgEYZtqItDqoVyLd9Q4VpSf0i3RxH5aI/xtuIFZb5XfI5W+oC+MHzfyea
alO7glOxIl063hn+orTPU3YJsQPvBnRHUb7ojTn0uRkDDDKT6Dq52W/3iUQOj1tl0mcMTGXAd3Vi
ufI8AlhJl2s5MM2fcs99IEOdbRrjzYUY3Z1KTILk2OWwXnSsZo1LIAUDwHzccIUQoDo0STSlErhJ
UVgxo4LqYPc9nhv4OxT8V1w7EavPLjQvzbHAE7Ck/aeJn3RiakFXpbBB9EGodcKOpxxq/x6Yk8Z/
gcmXuxumPzpRzGXEFIPA2wYOuhhlYrSAYQwfLzzNziEs7JwLixUntrLwgZwU8cmRSYQa4HxOoTJA
ujZnv15g4ofL3+YDQwrPvySimuEGQTMKEp5obdi1Tl6LILrCHaz2y1jmAwDQCYmyIrzHfL2klDPn
yffncNrJFOS0klWNlQJnzJ0VjivzxrSkNOlwAaUtkfHHO6zwOXyHVEPBZ8MeH0lJQ4HCc1iIqokJ
is7nFTe4iiOq8Bt4gFiLD+nKZrnLfIo7pgEbMGAGwZLtnJYokjsjTm0qKzDxzI3BSfPC+RkbEeu0
vLN9FrhGlk6Fx9gTSOHRnXaVcQngTlHAyFMD6Wtmylb8+E272bfrjBGxGr4pf/Fz5OfrrqzYN45o
YIKsVaatWJ2weM0fhuQ/dHuxjp7hb+uq94aPEx9FUJD/mjZme7R3e7YiVCX4YTP2/T3N/wBRqh1l
W1BB4WUI4LVnkP9LRtESjBJYhCIJMI9hp818j4mGavdjRgJgdrzfEe0cUxojprofknjgnMXfbqpN
j/MentHDiCoMqIB6DAsaCiyooIVBDHwaUTitKaXuSwoneC64j0tVRPG0RNZ5X755k/zXE+SNEgj3
XLzaqZSqkToAa+9fWUItngREudw99KXkMb6xbb+MBenUZnzbbI5uFI95jo/xNXpi+X6nKLt5/YZC
DDAquETY8gJ+GOMST3LDx0YwhN7P3FPG0SmfWHEVpp5J/KIjVQADqC23VJdY0ys23SiYYnCrhscs
KGByU2MyJNqKF/pjT2LynDKSq0u5KiMbTZIt0yUTHMPPnhNyyWRwfl6SD8yVxiQxxwiCkCiCPIGm
dbsec445cH24HpSOeSReINflXePNn7//nPpfk/y7DJjpcjzp8BOecTK7wgQTTqoB9dkmxdhFQ/fG
hN9wkddQQdbuC+pGEhQLOE7gwygAF2nYn7IbsLMArgwpm0nohGGAR32sOnBj8eDvuDkiaGBrxqpX
/wrDCs4TQ/YSnIpYCaClenLjanSsgjcEuZoi9ELtV9s7zAYJFGDNsE1/mOsBP4Ry4bhHmNALCvgE
4Ep/9QC+JQcho3AOmZd72po2YWOY1kFPWf3BDEvZz7sACJ+t8AzOVMKNddrhc8p44jJV5V76A3ZR
On40+HiV444M2YCV/gcpMeEAiOVJ5UhjSqMAhtK8LmhA+hiag3GCKXGkgY4wVx5hTUmT8GCjqJjC
MAUFz2a0jbky8BtT0cx/AEzzuICeMYkeKwDXkrDQsEAabOHZzqkMa0F2wJJrokVeoKYvuKyFbQqD
A4QI/ItTC78L2kKpGrF9YXNRrE40oGFrVs2OWTBSExcrKMKNaibHYslbjFs6mCz4hIBkVrkj7oBp
NKd+IKCaHuAJzu6H7yqWoHh9ooajSu1gREa69gaA4UBJjVwDEu1OD/gXJ4ExJOniMjWKL0y9S8pb
3O5XmuyYXEMc9GcPi0kXEzDckrcY8Fo1v8NrK6pph8sVk9+APlEF95SK+OK+pm/cjnFiHjFgBwRI
vh9OL655GNTNhar4s1EChuHUT2zpDAIaAXts+SrAHzoBw/m4mOeTBy4H9gs9Lf6iDTNnOCzMjS/z
fP7EHa71VDezuvjLt0ea6M2HifSTMaW6IXmjGtN8890twqpi1z2Ac8/uDxqPd0glT9kG6OdiucLz
IU/pB2IL0CBSTFA8eZ+gOH/2bbg3kC9xA33kKjLHugoc52KAj1XpH8KAceQLDFFjXs6TxGdgA4f2
c7fVjUajfQFmMiKCzPnuP3Qxqmc8QXT89fjBLU2mJfhMIg0GX91yyFADOsVXPRaPIwbyC96/3yPR
g2IFN8AHABWHJT+3WfXwQ6bmpOIgpZ4bpnM1uweD2uNjd8b0DbgXgnbG7817o8OZdbpUkwNG//AL
Np3jeUEO2mCThi8KIQgHOyEBYBq+6jMPuUHYVgKwp8ULoEphcDHtDG8CKYDqxg2AVRabwBAc1hvB
vyqCyIvZm8JKALMs7hyxpuaWpSEYFubCgB0bDTYwKhwoAumCJ888ZPGLwtmIPuLorkU3uiaNNdFS
Drx5TnHwZOK8KnljHYPIOvD33ckfEAV+x9WzdV60dFBcWY+gUUK9GHaGFIod5iFn5lo1vsbmgQpv
l4e13zmWxL/Ux2zVDS5cMs3rbsRX/rPp4CR+ZmaEPxVDHiAYPnhz5B2xjKx6r7AqVZYTRdEKdMsS
JB9cjHgD8aHqOflC577wiaca1AR5AJXAcFruE5bLM3F1Kzj21dEDk/bCggYftUdZOqxCaltqjxwf
ZsFnoN1BjaTaxUJb0CO5LtpfdU+7/C3lqTBxspg6cEJbAXyq4/e3MoiOGV04eaV3VfEaZPQBVlTF
GcSRCkgbLHlG9esPDrzkyX/KHWfNqVRiFqk5yVRKYp6/CFm3RQY1ZQxuOpAtGq9rnYPnvvI++2Z5
nRdW7eRzrP8YBj6d0xQK+MAvlhVo1zkosKHr4cYGvt8ArmY4R+pYeitzEtko0EBDS6JcsMgEC4kQ
JxHsqP4t2MEGK5tvfLneQ53K6M/YFedCRnL4lDLNY6rax0SdQhzs4vF1/LAfU/DK0JE+K9t1kQEx
T1QCHq1JtmzDD/63H/+qi8VkAH3P0ZCZ1B4DTXF1x9s8AJ2XqZDANCY7N88ULZTc2fcfwvWKOgyX
+4hOMdDD2D6dvfBRVSGYvjgLS/sNLzkDgsF5c9cH/8h3+Q42LjZnNGLpiCr1dfx3f0k2eZBfZFBV
sgAOyrx7uLpnWzA5qtj6yC8gd8fqmHxT4utY6NBRnviXFvGYwWwpE/wBmTj9JZhTQmerm0miwW3z
Pqjgl+/wHUhB+oIXJKV86rLSaKw0DK+FF9DFyfcU0yuxeSsuw3rG9mIk/g7eIZEGEPU62F4/Zub2
BYXl8qv8R9iZNSmOpVv2r1y7zy1rzcO17n7QhJhnHOcFc3BHCA0ICTTw63udyJeqyLIMq6qsiAwP
d0kcnfMN+1v7s/8Q1fWWMOa4cj5N9BBUvhIOw9tB/hAVsOuBFse66rx8nc9vhxu/pfBGuPNDjAR5
gxSQ0JJAlCCHf4rIlCagRFnwBjQbVXy2lT6FAC2juMWzm9GZ3dKcRxxDjRrhVT+w1uJgV+Bzv+ei
dOxsSNZxm9KxgcE0nJeYPIL6N5Bx9hJtzjkh8o2EbcnhvX6yERtokO67X5nCL5uL+w6XJlEw35Fn
oC8QWiaHpLskP1bOYot+sA+JdI5JQwDSPY+QV4PNnUUW9SsoyMTgL9GRnF+H4ki5Ik148xBbtik2
rS+BwAcdVWJVUsLN/yVtOuecHZiMUNP5lZ2IvItq/0p0HWA/zSz2JuFmoHDFGcv44bF83tTCs5Zm
izPBpwI93P3DEWnmhvyYlI6Q5MNGtaaQBzjRE+8Laa2dSYC/mklHfbgjzVQ4YPMZPigDJ2yB1wp0
Mp4nuxskwU03eCBbaQbp+Ya69zoW9Q1EkvSukUyMHx/OIp0rnzaVCyq19or2HMgQBBeinivqve2o
20OU9alWo5dOGQ1ESz4sp9RNCKK1T21RfwAEc/zHB5oM49P5tBgQpusE8TcWk56ifPsjMeFBgQWj
NpeGGLYaqMRQj+KrMaAJSgkHo+lVgbohQbMKn3lZTVldYn2SqbD+tsKufo070s9zmy0RNd0JjUkh
lgV12HRNUJ7yRfqpuYNVg3Y24L85iQOUpjZ8m4zvBbC0jigIQYWlXolwWvJ6HhLWBR/NlNj69Csl
Odz5FWH30kR9TAJxasown+fz5kd8CW/A8vmDtGpa/IrLzY830J8DSI2BTpZBfL42Ab2/pzYuNVf0
qMLgCd8MwhMW4DssiHaqvaidizIMfiSM/ZMp8KhIOSh5cLs8LWFpxO/Kn4oMgBsASbDAwIqBd/db
CW3ahJL/IYkRAxIdIaalsZiKXOHXw8jnPbVeUq5O5A/isu70SbkZuoDNFtmSO2UWCJ30h3DlEn+C
aBTr7GLUbPWxKGeTkwkNB93ljzv5oM0fKqDkUg/1KsNEscItwwydVsguXygYrOkdiUiJwoA656CG
j8oSpxGB8vdEZxQLsZSpiGuULY2tNWQHPgCEp2Cu09bueFS3UU/RXGw0yHDnBuNx11GJ8gKyFyLU
fhh7sxn8PnZwDTw6ceVGdJuFZAQjBTrVHHdkvP2pQHYi+gOkdCdsVT7wuIrIAtHci71fHusfMabq
9Jfp/osZDNGHvfFTUN4ipmdAQ8ikqOXqE33CckO08SCDQ9gWmJgl0FElWWTX3AqJrYkUONmj1J2r
NNkb9LvIGeZIUFCfxPPjij12WEwRt9GPFYoD9M+YU4k0XYitQf7NG6TAa2ELQG46RjVDwvuYd4Ni
xOjnyCQNfq1/gVbpFlBHxKuNf+kJjyd+tKAg/7z4avAg5agf8n/kgyUe8ri7MbjOuDbN4fe0Hx7H
HWV+8c+/fp2BVuZrIoX2g/h3Yp6avPo+F5KIdwDbguEEgTu67sQtFXRXUVsgpEuYvCBLQ/uKEdmM
NH16PXALBT0OMvUX89xCQ6hPTC6hnptoHl/cETrZtRlVSxbXoDnEXoJySMwxdIxX9CcSSdGZEXIZ
3njxFMTdsT1hgrb1uqBBGsfxS3JZT8qgilDR+XSLgxeH9NFrEQgDEaAGg4JS1FoHCjx+BFtYaogB
Y9ol/R6h0/iNJ1qy0BCHsxMiWhb6HITa6xpbGXSvk2xTIj4RHUQfm5cNyj96SyXFiPSXUkpMbVbu
F9N9VEYJavBqy5BXI8oJHwigMcXlQhr3icifdv2v190OHOZLWt6Nlr+TdYjPUGNEWI8RgKF6RYeX
c+/CHIIxkbEY/1HJuvBcIG1ilySxpIQoEsmZRJL6YvGD9uUJq5NbxKAYNXLaM0+uhuLi0EBPAflR
GL/AFMdmjB5dTY8ekT/ZaysaWUs2VaRpooybj/+SGwihgYmHESoQ1mzBu6ziMPcktU4X1AEoMchR
uUWZMmt9ntcymSN5FYf+vD1ZC2EWwqjJVKPZxPdniEChPAzC0U/dqBRB1LTHROfIhpPibXAkZcZv
iKoa4j1umMjMQJehL6uwjoopahhOJIm3+EU+5Ax7F7cjfhCzIgUT1GwWaNbVFcYOPD2T0SmFxoyY
YRDyHerNoagDILJh9AtvnCHab76WC9xc+Zn3jxeGEXzA3D5aMxQ0uCeQbsrUAJFh0+lv2Q4zgpGe
0Sls1UWQuOVAFHVuUo4CP6Rs28d/8u38m0e1bpuyYxqqgwu6auu/mXZqR01LpKaGLOFiXsp/LFcG
k/32AZZ4+FGX8A3+4GKv/M07/ref+ZsreN6kr5eRPPWNedE+5PNj2YwhVU45MpFD0qz97//63//v
/5y7/4l/7ou/fFn/q3jli3tSPOv/+9/iu/2bW+tvP+03G3DNsfvu3XOH8q4bYxs3QvXxzz9B/dMN
/WYIqxyvRStb/IgK6d0ruLsnpBfu3VstdFd33x7jb717dS+t+4dH+adP7zf3Y8uS00wy+MG5QEVV
tJD/+c7+8P2N39yJlVJNu1ri+0tn+bP8sv7gKPynB2eIB3v+WiVFzAep/K/jU7L6e85KyN3x4ZS4
G9zhoeW5T3eyFd7Xvbv8xpn9n28Kp96/LwnL0RRNcxRNVf6y/v6XH1uqTmGoqiNvsNNiMBWbq8Fx
i0U64zlko+X6SGENAZmaBVRDYmyfEhIE7fOmu2LvoooAAH5Dx1j2MjPSSvfNGbG458HL8sxDVQdI
Q44c3SeKjJ8FY/otnr3GTh6T72yuiOOvh8epXfJV5iE+PelO7um6qajOofk0LhPt4PKvBMBfsg4U
WAy9w10CJPQWWB8Q+r6hAr5yIcuYNCdAgiVekou/VNLUh8yTA3PwEiiLUIKg+dnui8wJGJvsPsCx
y15teAnE8N6rM69s/ZcVJa/B1fIZxwcIAjBU3gNBERSgk6oIrI5aA8Uaxvh6Vuf+CgKWrjSESHrx
wOQOr9CgL0gCincD9E+sniDmyG4DyoIr8dXGhbVVL6ofZmeKbvTHTcxQxDr/t3dcMy1FcWRTkw1T
+9su1sXvWLO0MqO0T9P5qPty71nqtwUcBaIltTwIKzhMI+T9ugGCGBMHWyh4cwzUPeTai9emnNrE
eohn4XnlAxOMURreqqixBvltaWiLozZ4FVF/9Ex87DjPrUmsZe7zGpVvASW8A1eEJXgqmSo42G9c
2nNkUJBN37QO29p7z6Wr3zwBJ6CZlPFbHN10X9s7PD6oYxPBOtjHKJqy2meIoTgn66oSjTh6ey1B
LqcOibekB/LlOHzswYdQ1kLqDVRxhmmD/g6a47w/Bm/lR+ek6oKWRfGYsTqMOoh7JEjvZ3DtwrIP
u32LloISdk1i3oNs6Sa5Fj2q9f0BW3ZA3kV+tmMQo+eRuc/Yp9A1bb/6cpFRRjJ9x/RQwsbCNmz6
npOTu8YZ1LJYp0cobPiidFASw9vT16RQ3ZV7G0p5OXjjwsYnAMjyPS/i4IUoEqvPtSQdjr0n48+a
D9rUpfm+LvFivELl9e+Wj24fa0bUQu/KT4HXDhQ0qXvzSIUHOR16+xVzIWR/e+xWDEayai7Lb8wg
IS7qo64ZV1jYMo/N2amRQ/hdjK5m1tM8pFJPaXGv1cFT8QuYs5dX7OmpD14IjNKT0ZgRO6qhbh/0
jtFzSh5F1QZK4jDDzvRCQ5PhsLXCZkVdGzBBObvNc2F4bmNoME+lEagjedL1BwgArVs+VyA5Y3zi
3rP+iV+BzkjUAPJn+QE3rt8kxwiKA0hbI/ePa6wbYK+iRXcEdUnBGSNda+XuoYYtmnKWHShDcxC3
3nGBNxGkjHmBTH6Rr2vWDDQSGBEY0mDmeYXaGprHUKqgqonPBqlWUvm5FLE54AtCILSBEnRbZ0Zw
pcxau934DeDiJ2OkMQtNaxgAnCjotNL638KwgSZq64H09ZjqDxHvx9jnYd++z5XxcZ2j1+tDpRiD
k9XwalYhUOJGwWzSy+vMsb2wd/zqCQ6Wh/J6h5BxSOug9+XkO3zKFxi+BlPxVCMs79b5UKX7k7Yr
pKCdV5knlTu59rNxugAoorNtb58zBZVAH6AJUnk17nPYrcBQ1UX8jBBqth7kMOBRMlgsUJ+IROA/
HQVg+Pr2Xo6LJ8O6Wyk2r7RvMRvShC29ZplmZg3iFkToomDzs1zTHrS5x3gQICzpEDMmNK55S67B
e5WkvgkuaGPxJ4WfsJJO7L9AezTIu4sbC/gzUwQuT334gCDavUPw3gQSY14fV1YqCxvCf+3xXKGV
9lMm/KtdH5Ntu8ezRSoFnALqXR9qP6/JqxqyWKqvCtrkDG6WPISUwQZcgW3dQpqFqAEvGyfCt8tf
BaLloKadvL/MjzbzU7iEU1Aa7NHtBhQFyC5ZppjRXgOoRj1M0vsAWuO9Bm/iw+Q5ztIrgn7GUAxc
Wd0sHrChxWVwBClR+FBJwSFdf4oU8Xz1WrUb8KTv7T+f0/p/2tVVQ5NNU9ZMWVV/C6sqKXlKZm+k
W/tAefOmTjRSG5xrvx7kKAzArdLOLdUt/rU0CLFPA9VWBoDksCPRae2Z+PZsDFYPlwyyZn89QbaH
zKQIiqrZuEyCNbPy4bKFKYjzaWhzdJKAH6xkUjiuPDM+q5/2TxG3+rd4lLNKNU1bdkQIYsm/xTxJ
o8ZGoyrpNn940t7sERtQmab1CgiEE+VI4gy5uruGYPuqCELPkLIRhZzYrd/hleIWs2VwNFfXW/DP
z1v7W7QnrsziILVsQ7VtWfz5v4RFxvPW9C+9xrnkx3LwRYUe+D6Or9DWokpxdR4ejcvvWhocazgV
OXAOXqfywg43BEKJ9Vc6pv9sbFhujuLSJ6BtP1InxQ+DWQ/rD1GcZvzHy7UtXTUsS9ds67fAXjmm
0t3oS3oBmavbHILeddP3MPvD4tBQQ5DHb0xMASFNjnhpIt1isMwcHyldO7717eg+45gSddkC6MvN
S0/EYNc64J8xjzp23+eGwREUCs0OL1WgLI0vEV6BykbIwBgTFKrCewJy3sulR7dtIWNuJ4fCEZlj
wYEaovodDmDpSH1HRT9+MI8BBiBU1YF0TmXvHQ96ABqwKdltpJEEdVjGPCT3FYXNe4jOKsGZFaRp
7TqKV4KgZRwzSCvPhgCmEdK5arx+lz6wzFs+LbIlZDAZtuXW/lYOEHkVKl0nI/ccthf0MIejTZXY
YNeCKKP6ihrg08Hcopl4XHiVT+1+ALvZZoxJjihtm1Slda+nqx2DgI0wRtCP0SM5szAfTBioGw1h
wjF4IFK3BIKnxfyWMk42ioGQGuejsUownYS6InOuQH+aNtgXImKvIeuf2i4EFApqgqGuZaEPYjXk
vQWkY7Dt2rDmwSFJX9CQQKzFGEBOyl1d+saWUZeO/dxr30CEYqaTlqbkDjHwefdeX3i67h8TX/5M
Ru1nuWq2Jh7GqQeN5w6SA9SUPWTXlproelBw92L07LHIz9c0cD5LAmQAelhagCPD62d7nfULFKls
ypOeEzJKFU/SffJTxCOoVZm4ekNqdR8LVgMw8566qe1dO799DSDOpSiYz2yS2UXfxJMbWnOuSH36
j58cDzxJQFdlYnCGCEavTbvWT6C9YAwlfMiWR0HLab16Yexq1WM/l7oA7p6K8q0QjMXGhp3rVVB2
HddhbRzYDQi7yyxoUuJ4wu6BtbnGg/joidLhB1VpvRzoDPvVYEo9tBNS0BuhYJHj8HVmzWGZYpu+
cp/eUSrf4L17yVllLpjg6DZEVi0xaIpzkopwxCxGMkNf5B7Qxyn7+FVMpwrcCXh9sggBHTLHHeyS
UQEl/eEz9KzPblhCM8uMORiVZkgwlz72G2N0lrbGFwz1eF145rYtg9QSf+ufN7W/p5hiU3Nk21Qs
3Va1X8WIf9nU6mPzNB37mm5puH23AZlTm/u8VjcadT5RnQuRQuWUzIcUtLRAjG1u2g/Av/98Hdp/
3Pb/5TrUf99c9ZslmYZ0S7d0G6Dk98H122RkHa0FDfTbtzXGRgVQLPCuGyRaV17A0M0u2Vf83W8K
jATS7ctn97fPArZGNZkXoaMOiiJKGv7zpRq/n7uWRh5lsaMammnIlv3buXvt86ZOr027os3LBGzk
9GEPXQsZ4zXA+Iww0fnIO1xholcbxEuUvW3UU5BlLiU7gVbVwa2CklUZkca7AufH/S26vHcZYpgX
UTNDQM3S3jPao+JZ+qbQxEikfcbbgUruXQSUCv0aH0Wb+DQeOIeP//kGVf23dPH3GxQP4F/WRGzl
d/tq1u3q+JoksmeY+KA9QESRycsu/F1tmt4CeQ91svXNIz5GgYQzXtQAonkkYf/4+MP1/OGBO7+V
WVpHT+3myQNX9sIhl6j15SHkIlxtPIxhXKAb7aKAWUX0evcS3Y835eyDBtIJk0xsnCObZovpU+JN
yqG9+sPVab+XS/56XBbvjqbZjmL+th46u3VyQ3pyefOycW84TTXEqlQfaPZtHbb+mWZDfkq+bPCf
d8sjOwhwCz70X9X8sT3qAPos3ZO3KIfPLZNsEELvK7yDjrdxCzEyDaCDEsBFMgcvbjaN7WagxJAj
gxKAjnUinsavKUVZ+KMxMCH76TKTvMQONEAzFBzWnf/Ca/NpzHP0MZzY8xLJ3YQgyVeiKzTNwjVv
gysD2lilXdcn5KGMYQk01xK3G4JIbAKMAAjzaypTOvi80bd8/PVdkKZb91EDP087lafn268LD0+0
waIJ4PjrE+DiOTOnaum39yHGy8zT6+4rn24xhgjUR1CgEXRVbEvhfNqu1gQlAwuMgVjDdv1gtJ++
IrIbV5rT54F/xSFD1pJ66GZqglOJOoI0VLaS/63AjXK32Sr3JTFtz/wJUGcOqh/K9vTMX6Ok9Km5
lEt0XohL4zWMqSFhw4hJh2pgfUt+zmMNGC2xxxepCdSIv3DLxgkEelp1XRuJNmBwRLKL3QAQFfp0
B3TiLueMD9/adu/+giEHpnNL4hzDrY25QWqcMvvCxAlFgdSH/AtpGBXtze+TUPpDsdD4fQf9fRn+
9tZWMgWePOGtffSEXm4HWBsBDwPauxfT3IRcLhY/Qfb0sGE9YXgKBOfzjkXtCPtbyc3G9+GCWNae
vPzF8fNZRE8rVIlzIMVuQNLbOBnMLfYmbpZp1Z8iAkIqYBGkbWvo1fSBqfIBcG13ceolpz+8ZLqI
Vn8vYYl9V7EUh9hb/e3ujC6x5DpPSHaQiMZBkbGSzjl6E0wxgZFACehcgZk4ArvmIubNvAa/eBfy
fXV5pX1reI09UB6EQqEWD9Jy/JACakkUVvJi/HwsVfBSlc/hn9UR1aO8nJlSYJvC88L0zbUKFXuK
vyb1QoQmccSrBBQ7KyO9G71MXM78+0GTBAm7TccFtqdg25giR1qLpOftq46no2aCiYeeAOTQNbj2
YXsbwpzR2+kNovQbCC9rcQi4EjooVkRUGHSA6ZkoOEraALeFJrgvgN1DKQSwe/14ML5lBVUTAjTH
LW8JTRdbD1zJntmyZqBvpSJnJjO/e8opxTjrVFBOKAMsV65ldJ2nLW8gHhLlmNpLWQxARt62hPt4
iEY2odu5Wlw/pO0VPMZB/QZKL2O1AEEzYvcgU8YhdnqdUYChsjHHEAEd6K++OIEPMc9SPRitm5wp
FeANcENAw1NMJ8CuVvkPzGCQ3fI37L8j3JJ1r+OKxhjHURrLjE43w+s9bEBOcr/8KD16LuVNj6KY
aPNGhdQrkTjIk5cNTfizBZGGQVPKXIOp0TdttoUamk/3taghRM6yH7ruYtj6yjbLDjZ8dl5XTmjk
Wh4XbUMcNF3Cs9oFCmksdYgQRNl0xVBl4QVjRdcvjdmKGX5Txm1YmPs37Ttq3NDHE1z0JmVFTcBv
nfD52HYIe/PVU/7DcazYmiOin7+tfltWHEs2LcdWfsvljKudOW3/zrYGoh4Fu1H6XaPKx1mB8eCS
ScZ6lgfAMr8Bz47vWE9RXGLYqToLdcwTn9v3kLJJUnr6F9NdLqMygT5KVwbOE2HlI7GUQQkxjbtS
hIRwrme+Nadyp2YiK+RQEx18pCDIeI3Mw4ZXSHuo8ysVkZrr7DVSXQrz84QCUx5wOmvvhcQXgulr
facOkjeDYQ4Kn37JoAuRd2t9WswENcFDhLXLGyddGcgkDh/gBrz3jjYzvUwL1ZuOVyNU8/Xru9uW
jJdCvrnwEKw1W5x4DJDOSd/KInQk/4Xc7bhjHBhDZt8BCRoi6Tlj/celXhfSvmq8bpOuGHFKV8/v
MtTGciCdC1qSdCoIYJKQKezB/cKrKWEcVXrysiLLFQXjjopxauF74ydQi2QvpWLGqAtT0ALVQ5SO
ZHppMwubnARAD98JZD/vkA3J136u6JGNIY0M/XCjqYF7Ia0o1GNY6dYz8ytf/RpeZbBz3lohfBfj
2/q+bQvIByleGGizYXpFYtgMDm/49ImQh9ydNNcvVuLK/P0WZyj635M6YF5pS45DDsrMR79LxsQW
KJXxtMLsPV7mU/YvBuqSLCKLChu8WHw2u3Io4/Yhqrz6Jf3qmDGmt917KRWYOR8wcUeFmKhAxAAv
lQIAmwo1enkItlXHQQMkpB7y1tffEj18/Qyfno3Bt1BwyEGdc7FBfBzfy8D6jjGsGCccGN1MidGa
S34drb9kYaLm7HiLeXNNekE390L3BZMsYI8XdvGOlGDZ7blrKg2WIiay+CNuW6JOSf3qiNeKqzJX
0HjYJfsEYHeQZLRc0HqJTbfzHzSDeEoroODdMENXTIFCg7mITe3LfaZiqoohlERAXeh9czwvbATr
FGk4bO69qGGziCgLs95euxcLu3d5Ms3wtsd7e9KF6kCdUogvfcfFlnxKssc8dZ/7HQJarnSHtG2W
j26qZ+MZ/oWX1ZU4McNob2DSukfJTsuKzcg/XpIVy0PvAybMr9/yVAnNwSNAMbp+Xn1pHXNmINcH
yR4H+kG2vOI54CZikuqeMHBwk9yS9kfAe8YaLayA1FRB6AeR5Omln6pLh99DYDQWcFO6DoyiLav9
L0U4dT7mATqL0Rm0jHvUtYhwCGhL96bjdW6NjVC3fJ5Bimm17rWBbbjAzgrmp5TJ3RhrVaCumk+h
xe0xdukYf3owI/vN9ZBx36jnCzLQ2OdaH+z4Y3nJnCkSOz5V4yxfEOqluHTsGmNlaB51Iqr89DNe
u3z1mmljjRoyU5H0r7q9XXrdXtl3vrJnJWhnUa7/Ms7Ump9iyBXFQBJc1xJOJxZVFCZjz7QbsIHq
zybNOaj32vLjGMGd1/HDAt3JQPGdHAIbLxRUwdsJ6Wq2hi8/UK+y+piypww1IcJu1nQRj53PL/va
pTxJdAtNv/OvHAIcJEeXdgqfZgZVfE95Ld+hygupmVXDHBOzDaH1/cJgaB5wyUKdWDDQH+9YXfJF
vRih82ERXHNC45KE7Qhy4WrTBkzqPsZPFBCsOPZDX3PFcAUVNL+soxzVJo0XAoIsfPUBWu8QLkNQ
MG+K8zWjYhhsI6p/eVAnTogwxGCW6cezJ6+WsN9wzUv7pX+F108ODenMwDrcN8w3ijCBmljh1Sx8
HSjG3YQxTT5QInYNinE6xjjrzeNH8y1OA1KGz94MlYkSKePnul3VMw6PFp7f4+e1fWwrgqYRCIdR
M379xEuLR4kmjQ5HiyXgY8qTVqJ8yigU7dzhLbwfYhpnH+pPt1FwO4IgkY24PCUe8KoTvrE1mCMO
KEW9ELG9nyPSLKQ43gAF0rhD4N172Y8dpG7jZ+Khq3lwqyP8f2jL9QzaYghD7MHSiQdMKhuBxKg/
Q61dB0bcZymFdIE73i1IsfUcwPgRCZdC5cHrNfdO8Wmb1aOkHndQqnCJyi/sEMzOIfvUgkbx6WL2
yxgohhDuZMF7x4NdmFi1fZgBXKNhy/wDQ6KDfMx5E93XlxwVLAInjNn7LU1J86uZy1/tjuZ7DBEA
Ut9nC1cHxXznl4vyW2nAtugCQXGE8smaYH0xTthzgYh54HhVeyqUVEgz5o/5rLlVaFRUbnhnxfTj
cVvUgVUFMECHGpVE1zlVi2dDJTBomLMgKEb1vCdG7eFeXI5b5kTGzEsVKHre82qPCl/CZZ5tLqgv
kGEY2beGVFwDFJyp+xbpYTPhoVtxoJ1Vi+aVh27g0ve4Xvk8ME7Qls8fvgVyKCoZbZSfYqx+Zjpl
Ot8icrmPZPAQ8lI+vDCLApxCad1j0JbHzEAlW7H/fvh3xF708egCMQZouekp1YY3UHknm9LPpywQ
gtANLFf7LnlzauwrMHr05NULOQPLAAbGl7yML+01FCQgaW0OeMV6xtm8cfyhfL4X+UfzeYUn2cPB
5FMoYHBow/yEDrg8P3gjpYjGp99D6aT7Wrl/wbNuE0rOZKAdwzegNOIZcmWipOVpysXv33t8bRe0
QDeYUnGffACEVOS4rceOOu3BcFMFdXE5AYwDitZN4CUIERjuG2TKlxczKNaE44DJJE5Yny0AKT+f
N5gN1DU0sSZ7nvFePvAtwaJw2qLRsEegLuHsaGsa+MObhyUAIQf6Zv2gAAgDzkQRcwIuLrv5ziY9
vcoAof11e1zdpl4xvWCwylQVSk4yceQAQzE4yMwV5RTqvQOGj1O3gKtDpr6OaZl+wSGOomj89HcS
ufGIIqLuArMB0xWiTPXkkAABzq3pBqW7pcLo9yHivSzw0LNgkuCuK++TiCV0vUtgeQKIW4Es3RqD
GepA5tgItYwFfdWAkaUcVKmgXGn+PvO4d4mHh0vZkASGX41fK1YGq4oEP/PGGNx509Y7MK8d8WXu
9DAtvD0eDdFpf9z2Kzr+bHEf1LMmsC+ICC6wwCsiw8tepuJ0yLk+Eqmh8ln8kM+PS/S9I75zcPGn
4dRwv4+ezT7bf1SDJ/jf3I/2h2kUeXo4ikPGH2f0YKD28R1QO7Gz+t+citPLeumr3v4ZokXwv69L
Wm2s6xGH8v5QM2l7cNxNOASI4WKO7O2nGl8t3d0Q3y1U78+J7GEOKy5vWrPjid/xQEhUGfYaGqHl
7ijzi6DfyyPFty9i0aHBGRrzZ0hs3NPadAlLIQJBfC2hhu6kyWt88zRISS93qbqXJQe0C+uLlY5N
NnPNj7ENPKEJ/csdPtjL/d5hrcsL8PS/HfCyznA83ldDMJpi0o0IQfwh303jKqa/JkJWCK3h8Q1x
tvDCfQtV9umHh7cbHsrhgUI6pIcX2xNj0oQuVPjUIGVuhZPtqxq2XEbr5Zcm3B0BOGEtFIr5oXq0
lN1otzMAMqrM6UCf46gkbYHDpfHj8Tf30bUPLdBK2XAJYQ6VNbV67rH0Il7CHbYaIBEZBBtSzUDY
yNUKxZ84bymaTQ1goVcU9UcvKmif0pua0dVgJpIIBmIJu6532dUBfLBl6UcjPIJiKOV8lLS5Yf4n
/pftjqKxxhGOhRgq4TWeEP76syD/XI75GHyKShFxfcSMrrirJmSSesCUIRN2G9bALZSCExH3ktay
d/c4IIPc2zwY0S6H7OHhFecbJAps3S9weXyWhKXESA/x9BgHz0cPdyqwvS2E3t1xYOF2zu+mzw0m
1IEOG/Dhzg8tGReq7e079p2Hn7L7l7H/bkfGsPnMy6CT3G8x73k/3U8KpWwWfEwj3bNX0IdPVLic
hYWUwhSFupZ6G0PU/G94C7bOgJUEW2fLazL6CtzOdaEdusPhsIgmX+sbGNeK0eQbFbYR2diOojNr
2WHNe+wtw5Do241H3KVfu9PvbxSlwGn4YCyXF3HHUKNXB0pIH9bTR5Tldxlxbuon/gPC4dFbYi04
0s6vwFnTe4135VkGAJd+SN+UGK5bAzoCEGdQ2NCjsKeK6cVQxDCoRh7oy42NNrCId5akJ7AikPII
/pr39MDEISj2qpnsr2Nk06RSbuGO1kwvRhXDAGtmaIMlR1Qwcgayu76MnoEx+lpH3zcvuiyFpPTh
wu6CcYopQThim2Z8b9BTAJpormAqs4f4e5KKw1ScsNSiGDe5jpZLsYyY0QwOK14jxqzEISSAzXBH
sBU+WJPCGxXuh1Bi834RHrC3efdZxvp/z3PwUp+vMW1CoamtxHjErRtSU6kaH2VHfpbQloBnb5jY
HFMBVCeIRGxnaAHQZqKeHjxmD9+66uIWSaNP2dUL1OXJi3Za98M8eAYqJ/V4YnHmpVz3olqhunjC
Vak8ZWc9PAqK2CQhAskpwd7X2eC6rSSRsAA7YygtqPHBuTAHxNtLOcbDXiBxM3jtaAiRaI1UbIVZ
i+ykMMk+JFBHqR42CNqaccuLxEQoGBdkebgBUjAiT2efuYdpN6mol7U0FocmGT8jD/QA63lF6YgD
EtAlZXYYe8709Z7GVunmyrJsPxBAtTzV+/IhqrquCJ6VwZvePfU5EOXP0fv8oA+io4fz66BFtiMh
/sHxgfDHmZrM4GMF5KybfiYj4gKyjXW9MmBeLh2Z3UEHLN/PnseR9PBJpm64K3F0IM+zv8S+RuCq
E8vy+bLD8KwX6jFo6uDB2N/lVa8AjiDEOzJIbPmN8+X0M1I6+74gnjXTUfWe6fH0+RwdwbqqVIIS
6SO5/9yfk54Q5LFpn6v0PVfTkWKdbGUJ/aBMD+jLzHwg3Q59fjlihATPgIJAQhJt7um7t0DzivHD
5kovDI6m8vCRrWV5+hR6NNKRWBt1iPSghGCr1BFeLlWsOB4j+vGGNbr/pLB8mVNpIwt4dzt1wGfe
5lqzSDva8GGeDt5A4l7+DSofEslq8KJ6CX+K+mlKG9Ux5nTmLTRdBn2Q0Wt5pIULO5EUOR07yWd2
3OQa8iL9q0VmCSYCKAC1WGv0MvwNQiKHqLMcZYA+H0GLLRqJ+msWX0ddObphOW4uaJKUj8Aw0QLR
cZgUZZR0Q0Xy5A7BaNRQeMK9oSQJjhxUJ/FEYhDcWjzVgIRNO8VdVGIWAoDs5Zeq95Qn2i18Qzcq
fdP0bDU8QgVtQ7OZN7jCUYDHeDX2m2OYHCf6e9CsrecH8XNJlwpvHdmPSV+qoKCgQ4VGG9vXkWWN
TDXkB2cm45pWtqmzWVf6PUIrE2eggEut0OdSAUiDDgF9/VFbi7xc9QafzyLvhnfzgyeocY5Tr8kW
KpgeUR9WpE819Zv1W/Ks57hDt2fOewx2jmHvTAy+Lz/u6eVZkDoB1erkMbGz8xVrR36wjeppHHdT
PoUWGEs35cfQZoiTkW6QC+HC9OOYU65ZUSkTAzjSI37WjYmebkh1nJssJL+AnVUFKcHcY2RJXsuV
dpGq4/Uz4mr0H4nRqNRH8Ns8Rvi8iiuk4Icr9XtyfXpt8qPxGRhIvgL95Uv0t8xZX4byz60e6G1w
T0Z8gim7G5+NSQWmOCVBylBkPjP5+DQqEipOi/zPeI2v1SjvP+n8uKQzTyOqiY4eTlDNkQ/z6bCq
a1QKb5LQsKiCGx+gQcF80ncUxnaWGiSNf9MCeavGnvmTP5D8Td8Wc7h+QgncYinRm3Fp+yW9165K
RAYcKp2XMZDJgMojsr9oF3JnvemBNBweL/cYi1KPrJsnzXO97SUEFUi8uuhGB8RL0DzMKZzgRny4
aq7KJGx/6u4fR2s3iCcmSl3qN+Ern5d4kDH+7/LtNs6+u9IZMgfzm594zUhB3JMIwAQGAxSMalJt
jxkyhDzM1t3XHbE+0dMb8D2h33Elfdq1l0K0YtiMVUId6BYW5aBP/GrJvxDSR+zcadNP0OA16rQl
if/Gq1jYDmPj/imbOBbIE3yudvdhUbtooDlNOsfLaeq+KQbW38J1adcs89j/+ujcbJ5DDMqjnh/o
Vxv7whr2b5/P+fWMbrM9oALiD7caDCuQ9KtKpTBNyYb9arR/uxKmRzq1w51+foh+VrFSMReHT4HM
6BCnIWceJ1X9CjSyCoLnaZmh5wusH0NYPzeralktJV7XZXWo/z9J57XkKLZE0S8iAuF5xSPv3QtR
qlJjJAECYcTX38XcmIieme5qGTick7lzm/GiWAzh203Laq4hOs5Jncg1hyxoMNAMxAlTcdV6QVgl
nInbanRrE/0KdYPmczhWz1n8y/8V2NuS83NAO/aaWCK1pOqM/KGw2fF3M82pPzZkn4I33KD90HCV
B65tnOjGX2sJvJslOiqvL6jgPxNWFSE8sNLr37aErmT1X6fQgi/U68bGzr0gL1b15H/6P5X4sEuU
WpWwrORpAunrv5Swns316Yg4q8gcM4yHVTKjXr5J1g95jiipuXxAnkxtdf/BDAFGNvSuKYlmBgsT
s9s33FJSRaVVff7+GrhXk/fFUAdFKIPHDQQk+CMqy48IKSnUtDADfeHFTWuS7Up1FuersjgapOCp
s7zyYojH36AmeuaKimpHCrU3bONQQ9ddA1w5D2eEHED7oJntNGD6/My4CSViHZJQrX297Kefmgdj
lWxhBpZLYhJBwABhN1yMOHxalx6rYaL6xm8Pj0q2a54MoHdPJSbjPU4OlbctHq/JH+h3vtaIqwJ4
6EAA3rcjdpw+AJViV/MHJBDRvmGW6vF1v7/FPFr1IINw5BxzQ7z40fyHfk/Eg6nmHn1T6ijKCPcr
jSlI1TAymB6DJ+vAxNM6cT7/KHJICxT5qXL/4DTfCZrzlnkybK6k0K0aupnMeuHuI0PoJBCtPEw+
yycnGx2lHMi4VWduPmw11ZZa99EFDOnJ+D7Ag6U2ITOwPEF+Jfsxdiow/npMpVNFv4T0SVKeFgDq
c0VMhHEEnDA7qUm7DeEs63zc3Dc30LCls3aucNRF0/eBETgSRkXZ1r5LOFe8rISbI10bWhUi5aAl
4GpLEUiXF9C5zNX/bh3Wbx5cVYw65dlwiy6js1dvXz62dmPhwJ8NIZXZ98Fq98pP42N5EKSEjxUe
PkQGAAJk7ZMJCdTg0lnC8kkpmzkSle7gIOX4YhLGZom/WuFkRDptQRuVNXRMRQjzDyM0+6vPPyQ4
KuGr9KTHUvjOqTce1x73D8Mdp7IEchV+C9qousgQGDVI4uJr7jQsrLfmGfcrV6Q0/dV3Gf08rCQS
Y+X5Y3AzzGO5UkzEiObSrORFkx3o51wa12ryB86fmrYmhgpwmjDVyb6iSsOfGqc3PXgR8kfQ5EeY
quKaZdjSNaDirQO9nwE0a4Y9aFvtX2w4b8mHojYolDSsXj9FTcqGicb1h/GfigXpM2hwGMDc4utR
lhkkMOZ3irxSOsp6mD4tqQQbuq64wMFe2BlPxuR4yu6lDcv8uyGPbVTlEZI2pqyJoQ7+odpkh69U
/2A6tB9HBPlbG080WNooIXrorxNXJwwXhsrDfahQDlyVKq2n2rXY/15exgl1Y0LoT/QDFS5eAcyO
sKsA/D6q8/TtxRisyZUl1AEoOpYnEFTGkFqJXa0Oh6OWWpD7o5W+IdSezDYchNfaYHODuKgk3gUj
10qyF+r5gSpv9finYzSrUG+H3yEwSYwhKPsACkFwn57fNX67IZKd6M7W/UHH4YiYibSO+vQ6w+6/
nk64Z3YS8PVQzyK7//O9eHyvcrmXsSftT0+DlUShAA8H9krTOcCdn2SbIlr4ejWUpCoUYocOoZLm
0oAJw8fv85WJbCaaUuWXE9QWbgIMDYrPF8xCMurNbtbwo8IInJq/NY5NX8/4UOCAdIG/iOivgNps
sP+1jtKi9hoBFRadz1Qa8V9P9V8kBsd/+Q+RpAX5RfkPipusXBY4WENO4YxzuegqxhufaZVuE8xE
8YP4GLezos0mRihA8NUxOtH+CdVCqJznB0aOE6c2sHtc+OMQTfWewDJMaF5Y7rzAG7BonvhgR26M
2cyXz5e6uWwRhJ789qS8EexG0DvnE0gkbKHEbQa4yKtUs7jMheolDPRgbkxNLh8dlXaGl8HUuCAF
kxgB+sRnIMczhfna4BpsyYMNKTABfqSkQLvP77yXJh7xP1Jtrb4/PKuIu9q+CycGtdAo+WqebtM6
0TH7jYFaW+fduxPuBx3tM1Qx14ssTfYK0eVJ0rHSZBjSSCENR97OdJLWTadEuZ3aDJj1CCWTXfeu
x2vwExpcc4ziyQIZ9jBPHqYzpM6khoxOUrIrQEqgZmJgBATT2+qDrdoWY1vnMLnXpquZY3ugxDYF
IvUlVT8Eki8X6anx5rUfIXwBtlUd6kHJxBPUofKuJDvH75za4TmjAv50HgPFKl+U8Ig3pTGtJr+0
WpS49aY7JL/dc01tmVXuW9uZ8Zx6VxzfIJm/W2cow6fMLmfzE9Iw7QEy0V93kBmpR5nfhaNiLvJe
aKtFp+EDVu6kDAtGCXyeuwHkeG3/zFM84xXfnHetwy1ALVhVKDgsI/ZySGZY6gMZ106ee9rPeDkz
uggH1lkfH0VGaIrNz2o/SRO0tO/TXnNlfovHXlrLtc9FzRpX/QQ5co3WZ64b6x7qKlgrl7xxjd7p
9xLPfL1VEY0j/IDWhed3t+VnctkpNfdT0w1slNe0jj31A6GEo9hGINHWAO5qvTexF7hUtSOmC2bg
hIET9UJGS+7IL4+QXFjMJY3li3UzH16eOniZGcgYdXy8l2mjRmjjZfWc8wKfet+AalM6fGclXOna
YX9uftoYL+NVljInENmyxWU8CSQsniQrb2ECOQNZpG/79ZrifZ74FXPh1EWqpcjTDxZoqRtjK87V
IMAVdmuOKogJouGsdCIF36ykbQNdPnGawX1oXg/je6/O0unnRIUQJWujcdm1k5oUaSfPdpNvyFlf
6weDKTZiqITJ85sO0zLN9YAe/Ol8KutU6EGPdxX8Z7CHVfNrfFigy+jhGROrIyVsMh9QkFA050t0
VCZ2WvlSwFqITEkyUxoLiqEnq5s3RcCTkDRiUZJT0/kG8ie8RLAbfSxKZVEggAOsWL6ZyuT2i8GD
7iXfrV7ZLZ6LmIB1BMfbJILX37ME3orJccYc3xcZJeH7j5eJvofthGZTbo8DcGrh6fz1xPvqrlIc
+P1Em0Z//FugEp54/HmR+ajSJuw2BcE7LiWbX4aQ9ewXHlFMuK10wTgS3SGVITmgtrTrzhJwEwyX
BdTtLx72zzG8V/qTooBBZaPaJq7V6erVBk9kj92fTLSa4kfEnOEMrfo1fsndH8WG8nHGj/XaGnCK
mJtFW77hF3f8NkzbkDImzWY1ZtGEn1PSfhyIzt961UTbD7Z3lU1kEmNHyDKPmw7UjDSVQoZY+r+M
PuSF73C25oUnPQnEixwGow4fdyqXbpdv0yc8k3bBB1MEtFLUqNcKuYocfBBtjBz1KZdE4gn9rOt+
+hkwOXVQ0qqK35buO1tKOliN/YJNmTXrroUcN75QQT0mBy9fX0a4wghusqoXLJanhTt/vnvuCly+
nkQrbx++4myJGvWgtcIZ9LClmuUnlFljsgV5J1A/jRkkIzu/kW5/JBU3qLHjEza1Azdjo63aae19
SZJ7kcbD7MT60Ape4ZVizdAfqjtkNRwEgwpm9BTHjLG8NjcUsCo9cRaqIGbZqRxCNE3PaB3jHzuZ
R8VCI56iX8q0KjKq4H0TIXZwRCFEZvoZL5TP01NglFWvOnjOeL3Iu3ccFCQtIeUATVRtLLxtGS8G
A7r3noZE9Qef+rprSAb1WdLqQt4Yv9pKXTxn0Xy0G629J+GU9Zys9jOPQn0eSKvFuTkNFQdxgf/g
GBwtmlG0bprL+6zDT6M6JxvvyOeW9orz/Y19RUUXY3UtLosjE2w+sl5GSzw3ctBW74zYRWr8PlMK
BZA3YkRnyGcpLrnEwWeVrVgmPZZZTcNOtJAnvoRO8J/aOdD0kAxSXXUvz4DuBWt4SlNc9QGcHKir
9Q1hMmHIE9QApYUeyJqcFM0GiEvK8Hun9UYDd9Hey+dzzraH9Rxxq68FxEc4hy2/fud6HubldDih
62TUgeM5yHc6hVUcwXC5aJcMuR2ILM8FIExtycsexh+M89JtmQ1n/nB7MsFya9GFxgZ4ZXKecLzK
pzb1yD26gd3N1fOGjWHidad/0ATfJLYzBpVsmm2hQUJrlxDgZiJDinGWBcCOlRbu0oqvCmEPOVBH
8uFFg1VH9gev7s7aaDRMIlyiMAe9eaw6IjRN+k4MCH8e9biDY6zmQ6XEyAxCNghQCPTr4PODg6TM
eA7xsIvxGxOw97+PN1xkwYqxAyE6mZEGdQqcFx7LJeWIUXoaDSGkzBfzyh0UkLpxhpMhWB49naNM
RzM0XuDyKAKIkHyJmhaIMZaB0xoAIKizpzB4AvfZMnPh/D+pIFr4hrwT6wemZR48tKDzRnsWTIPo
dRKrATpX2HBZr9o8pzsLZLhQ8Tj2b73Hqe3sCZHyDNL51R1n3c0PnCamafr6e/oGRI3+daMhBcL/
4iZDE+LKw/NcqAxfXQl7alR413r32RLOxUAGT3UK9egfAdZ4FUMqT+9skpBK2CHzyIk+jvDdamsz
DxJ80oebRIx9HryymSmH+cRmG3uT4vvYyHDJ4qmW/zzVBS/wFQIdF1rWLHtvJf188rCANLeQJjMD
MxaYT89b36z5b7H4kaWDqqyMbG3izISZn/zzahwJDkijWVG2zJVQy5xWvEVhTbtiYiuADzfsbWL4
hH+GPi8Ule77V5B+1Ilr6pu+OyrIhY253KyHYasSxA1ECU8JQ+ccDSL70Pe3bL0YdJYoGmUZsZV+
aIobALamvUjtQmwXJizIDq1bmDYrmT0xiu8vjREuJrxwqdVlb+5fsKZeoIcZHmhpCSCY2Bk+caqP
mg5Q9Ywng1nPYgZ9qVdoa/DzgWWfyAeNTxyzVoba5jd7/vT+xtqWqCJOWHw18X/JZo2yQ1MQY/48
Em4t0yWV2yJRtPJbw1VuqKTO5VYiSFtdiGs0w+yI6lIHGeBZ3ZrbZMU5waHy5YYjc+GAEKwaPAbl
IODQOwAKgFdOlJLfXUAD2mJaFk7UETMJRX9wGhydH642mWEKFiCjk1EpIotR7UZBeczODLzoGn/o
hDkMeXeJWBuYsFQS3reyGeLkVBCnmqAuQny/DihtE7L4n5n/4cRqXZ5i8e3Tnk4IlVFwW7Az+zxx
qp06T6gr4c0ij0QI8IPVKmJEmd1d8OovGKhbjd0SPI9+LTNvHCVub6h19gtvYvijClxWD94DA07C
hnBMY3B7rWFxsKP/QaoYVm9G1Ff8c3BhE0/vFSOxMUYQoMiuoJ0CAps38eF2BjQ9UhFhX6sr7mmv
hOWbyYLqvItto61fj9+6FKwva6Kjva8qNkbdgC+X3HuCI8ufL7t9sXhGl4n88wa0rDCnmJRTGOgP
yUOF/e5Eu6Fn06EUfbBMbZYoRrqG3198eeMv5KVcn4rouHsT9sRn1nZ3pCbD4Dx5oh8sn1ezaqtT
lDVkhTDUY5SRQYZ8kl8YAZXTQwK+NevXQhK2mkzkwHxS7YzMUQhc7u7Vdy5lbJvooQuoC2i9L1q3
+TRLftU/FPE8E995SmiLdn1Q1eU9AztW72vBVCZF65FXFSLsSyqeJRXpLP5COZX5cH5oa6VjDxsV
LGsenhjTu2wVK7uyOunqonpuROX0faEOKOaljIlFu+izVcXD/hLPWnyPsrXQrBN1xUioapbp1+/R
mLhqtVPay6cIWs4t8RZHbzC1dcx1rK+DMGuFGY8br8AkS1O4pf0x7mnuvBb/XABdLtcHiWMBrcnl
GeahVLt7AlxU1MxZj7H76gyrg05cG/PufdAZBKjkcSqd9b534614LR6P2aPfNBDVMgE+xAPhpMPZ
MMw6aYYYVRAwm1Z+huiiMUUdVDZn+SBGRw11espMnI3j/UAp81ty+1r2imeP8SI7tE4rLx/er1vO
f5nF2y6H3xRjgbjftK8zm0GsOqYcaOraIHziOy/ie9IsP9zLlmPHVeSdDF+6uiaPPftW1Pu1gC+B
I1E145KBVJ5tMuMKq7plMphgGzQ6nt7fKN9+0QMbAwUIjBHcPdT2X16duG063hqS1zIHblZpvy8O
LzDV/ukMFegBhH+RK9KUPMKPX4ORSo7/HD4sOIbdmOApiKC4d4YwboUvFld3jAqvklx+hhkRozGV
QUVv5/CmGPzpV67jEy0MUBViQYzAYQnRQjBCODRIygwO4IUJqSFzICXC+gCIz8+twQ7LG7L8/eEk
39SbfHvf2U2fPLPtmjkTAagLDcU0BrNJ5vH9Icwr1gSucUGrNCswYn0D8f+rDCYZ7MRyULN3EErJ
SFKbxvd9wawnMaY1Maechu3sda/J4SbXrNvKAeFKdNiHcqXcW6aDuaVyGmKRCEUhPxeUUQX7Jo8Q
8iQO9dmL5We3xw5OD2FyY5rf84CytcY0OvUOWFyED/za3t4bbnph15CxSaTzIOr4Yyo0DuSAq8qO
lFZGsjZWiRt+ajRVG+ksqF4m8KtyP7nCx2pwhaw9bQcIR9bjGG/G7H+u6PYT3sNo+Of9oGmx00WD
MvyNikbdfJ3+ysSaIGiR/+T42BMRaDNZgA72BkQXLxMYTH8qYDABoHwfjE5W1bW9UoiqjFfAlYmV
k70JGbnvCblAzCdQKDgdJh1WtWngYBwezhLth40GCoZONMMcguSLo0JsBQ8aBPqA+fEMyNY2d3CF
/0Hczf4AeJM/5eXUP7il/Ktk2wEjJewCkNzWLHmhjIXz9UVt+7KfS6TcB1D99ueBfQcwuY0XKzSV
6IrNqws14A0vDmcd7N3HCMXoBEHGuk+szKFXAmdfydNiPvErd5m5+rFbiZgZ4q4HL6g8o2wyDqYW
khehLR6Vp0O6ggR30Fz1T3xhMwDCDkftu8UXd/V2xW3fQZ0cP6bgJ1vVx+zNBejmpGyjWYxZYmj+
ZP94Mt/In3RmH9JOwhySA4hGYk0PxADg+Dmmf4bHwSEB3Jykmyha2eirWLi4ujpEeuGyjQnmgiky
HJTJGoYYFCaZkFAIQSbhxDSkkV3XtkY1eFfykGioh+m9lSDFUZGAFvLhqKPncwOOIDtYb30FuyTk
/eGYLF5QsrsDXizEeAA4esLBFerqqRO331EbeIr4bLglubXrjYE1kxuY/T05o82HlOMcmYsl99SD
7/KcgeQQKK4ygpuaFKc3mgBkRSYVRuaxL2uVb0oeLz+waVHd9PZQetn30hPZCuKGRSh5qUiFygBX
UiJom9JRBudtgAzCm2OGv6wcpsikpekcPvD1mV9P5eci3RB4MhV+yctWrWIIYGUQJCZu8MyQrnVN
/BzjEadi/4B5qDgKJ1DR/SOsQONRjvbMWR9gbFz8D7AorIp5g3E2voQ9mHJIIaf3TAolxPpUFgxc
+2BQLLF06gyHwh5WL2D8TNMRhlLAsMFRATkCfM7DpCNrDRNv3cJodDqZETjkdfaoelhh0Xijjage
fn6txlRqvB5BLNmRkBzTV3Mzt5VH0zEv9+0+OhabYXZPluLZx74VUkjIxA7SQ4CbU2GNQUf1tnMf
xysD5WvqjjIjuJw0iBgLEFP5wOaVcmOpI5CDNqC5FYK3SaCmAKwMOD+L7lbfzNGUhY2KIf4Gh+w9
ZMvkyiX5XOPfIgo/1wEWJPh4iFl0u9VC2mHCi7J6x5FFid7WM4p/6gfgoZJdvZ4pma9QhFA9IsDn
13TEMOIMCEg3GbHy5l9/GCnn8V3Yxuz38MuSsZYZz1rJ/TwAeyH9N5t89boWRLF+l03uGEfx+FpK
/7IQMxsu58Qk6k6fPzus7GERh5917g2nx728NdDZiCQ3t98/IByaW2PPv0XFAYqJNSK0VTzHYAKQ
Mb358ETw3itVsGUOf0vYGutorjLNWY7lHvvLHTFqz19YPFfiXTqUDNVqbPTIT2QQTPEsLN93CQtJ
wyoZ60vcRk8J5YW4M+afADzHZPIPdw3+umLBcnnf28jhjZipA/k+guyi/CvIkEjxlTd3H0++1KfJ
39NPR44bWpxlbAftOV12Fbe73uin5jA6j8dMv4myQVakI/p1Mfp56payl/aU/8ofH92kX/Bb1ItT
xK/pqoc5C84tgY+7Q2+z9AB1+oNm0Bc5/dIIvii7Zpw+S+PcL7sQdnftFPvJ26733WpYlNcJHrji
LV+ws8Cg78ZHFUIyFPmCceYOozGeV6EL8GPtQQGEfYsLALXuf4s7zrz24YxOuzzmsBaY508WHB2U
Q+X2kfh6uWTQ2f97oug/azLIgV3pVnVTUS9t6V0ei/ddWAIK5TecRfCg4aKCrN4oe4nVxbUKbnFl
i4SyVrg6uDQXdTMHfzHPsWmXL3qzcSrYMWQBmBuL3OagErYJQfcwUUJoSXRgFCvNHek4VvWjQozx
wdsGhycfjON6oRzM2XsJ2Gaexxfbguj6BiTJHn12fYX2ZFN3heYlZj3h3QFeBd6CwQ9cGoFq0i6K
sbyhYGLatnzTqE28nnMFFwxLX3IbkWoOCL65aYcRG6RGygDDQRFd45Ks8tSLp8IYD4qHi4XjXinY
PDj82h2UuzxnYkrkExoLBjH5nlOVedP4+VN2FLIsbhqY6IqSq4RExfPGXoduF6SJgvhOjVRzPhlu
t+jJW5HAfzxGD9oPBXKzyX6hNaGRmkAvZ+qfuKVi649DzawYNaYKau5rkHABy9G0TLFlw3bGz9Zj
ahGXWViqiAHoAEf4jk8CwELk2UlDC8RZ55WSC9RSgW5iPEg12IxUI+ylBM4zThDmyimDEObksLz4
DRhq3eIJLXpebyMKgPwiIaBr7ezyfTJodanbi21tOOUfowPmSvypjIcUHpS7iKqNdmkPqv/eIiQU
UGISaekWnLP9hpquucM602/F1WRxneCPgK19dlTgj2XFQAZgaLQNE+ABlUQ99XtzZDlNLBln8QGr
HEz1koX4LyWSGbrnGu71EYGok05x2SOSoHPbPU4VBPh93QF6uAIuigk0qe3DWtxgXUcabg1EpzEM
VVftL7JDzYIh3p+xcF9EPxSATIkfAN2kuRKsxpPzdsoqmPyq52qPs/0SscY1/gclklVB1HOPN7uw
wxGboNIFpms7cCZKO/lfztaFvhaGCpRniq2xlqGV/s8gFINIR96yL4NkuqarrAsfiswRqi5spX7a
T7W5AnDKfGn/ZToNJgpbZTrxsxuwvcf+NBOB8b9rtiYL7xwXT3wMioUN4950j28OImtS8VLiJESb
kYSRe+oyXhjafNRUo/U5ZZ9R7VQxPeA52NTX5ypx+D2iozgGWFCedDEBtrvlA3iMi9ue6AXYAXhc
RnjkQA8RH0y3PdV+cxUPLc2+fIK+7Iohn5TLzTchhiIYx7TPVbYzbf0Amwb/xFDYgrCnC+Dkz+xz
07eY1iXWwxc71vBjyuzMAWuewWLgPOCUgBSLKiud3loy+54IAhTssSJH+tMu+pYRlYsCd4rNjCVd
cNPL7C/eaR9HukTzrwAaHy+ioDlPptm2CScu+ccQs9tTcUAVM4L7bABr408KU+h/Vh8I23EAsM6D
2EfO6NeL2GXvkLefGY/UA9CNGg6tQOGi/yP1muwHdHiEbRA8owfvRR90+ngKpQt5Ky/ymShbWeEg
DbO11QQnaTjQ2DMTCG99zyp8cdZPCLKphzl1a7QjO5sYaAfbrSOBfSd2AJw41Sk3dvF1cMT2lgWO
JNAuICBDBlr+8rTjEDIVNu95GkIudicBAwpGEQRS4A/5xOAGTN0p5mz5OpWz6urLPIjmOTAehKDn
EtSBaiNlRfFWvzIDCboqdZP9e58hTI0GTLxdioiAUpjiEoO0oD69Z28+M8oXhucuL+epG+33FQKd
zwHChindJAGc7eipj9wGSLkOAJVIijk+PFCDWSJAM7QwD/CwzQIpH3bq/n2Chzs2Z5VVz9/UW1a5
ZSfwul+Mm2SfrnqRUqcnLhlbVsGkH1tdYfr1WoQ1pd1ZDzLsRoL693f8YYwstok7LwNjXjuAifQq
WPB69F9zipHweXzghFBYw7i2JMyZBh9nA3tbO/G6/KGC2ArO5XVOQ4Zjx/7I5BV8OEHKxskbTqaY
TVtPkl3Jvr5hEU9bV7lfLyEHrAj1Ke0PMdPw8j3D+j8rbKTEF04TvvbYtCOfcAEH/Ik9udOYooRc
MCLYJcfnzzBNTvFC3ZYBPQ7DF/P+8DBH4t3QE614tNnYaVLHKLgJsWj4X9hcFzsKspuRsj3IU1jk
nTMS4OD2F7sOVRXFww1QHpw7mc7RdLOYl4z4mMFwPRTkSvhnz1UaWdzwoZ4I/mM3cbmgs8ilNiby
PseN+7XOaLw+08l2bFvxKZkBXbKszS3cHNhr4xM4uDVbl+JIIbUDrTCctGqreTb+DsL1uWw4Q3Ap
f9rVGak334PotK3p9/YvDzHm/CnyB6ZOdAoBSlMHKe+KBk0IsRRliWe3BLK0/fVektWi/LaSjc43
ci/iSuNvyH6M4HFVLs0pzLANBL+jeeD+duvSLSElLSUvm71WP5fmHLW2eXjNk2WK4nqVrrMl6xxO
TrR6wQBZv0JcXUJUpXbu9NavucAFwl7Hi8l2Qsys6j9CfSH+4WdmSRbZ4FPcIqfDEdjYZw9afqCJ
nVm8k6n8Txg98PGyPwobdYpjR6j9Qg9fR7OJa5wxnXxBxiBlpluPO/JaHocFILPBjTJiOTjCjVhw
hO+4XEwjB/8PwOYFrEfq5ZdVzV7zio11/1lqaPoZ7S3xL/eZJofi3PjFS87/uK3NHnpi6MjMJUx+
eiIHMJahX3WMLeHAkJhg4CbW+5LMlPkDd9Q5/L0OmWvv4L0psvf8XGDvqQzPmQgorrKjsZc5RFCU
Pu3nSVrlM3kpL+FCbOAvTqN5FAjXdhoFSqi6aThuN8k/fmbDfD05lTMtzAP21YNuw7HaJEEWMLA4
mUx8hvWHcRH+9WNchQQzal4dWTbV1yrd5yn6+wTPG8VcGTB056BG1+6jJVgTDGxHv8o53nfr/7Zv
ZR3Poz37f3JKxsWpkEtHVcvskBqM/10r4b6mx05AQJXwu/6uL1NjGzvLdmrwjMGU+o+vWbniGnKa
dwKgdREvudq8nH1mkceUHJgD7D5IlmyX1jdAFOlN+Bh1CN0Ws5wXdk3UOtOe71nO+JPpY26sLib+
RrwlQkAwidqZmmzzO3Y3B/aHixyncAbeiKFgxRkB0sQdizD7sQkV8J/2jzwtj4M92Y5H/7oN+Nbj
lsdGwvRwinlK5xE56I92JIgP4YoDcJV+wCPNvgEDFKpU+lfPWZwJ8sjFh+bFEX9NSk6v//fJ77qK
mnb9+HoUDXJKP4VR4Db6o0zQt2+/Wgm2MefQTGzAU5eOdLzyA/IviVEf5BJ3so6JnAbsYo6vbp8W
Lf1/mzJKOdwhnvbhZP6wSf5liF1Ad9CJMZ6xT5VNa2lhUfS0sGQtMIl+2wpC0zrEc/7FaYZzgAXp
kgQDscbZ2Ncp+6nGXi5DcFlwl/o/CHO47k0kHxJ2N3h4rfSPEDuTycuBDYs/YFdhgDDD7jUfrfEA
rRC25DMVTAfCacwER0jDRnEHcjfluQDGSUhCCdxo9UwwJpbxxpMK5r7/yZdP8dKX6OS9Fr0kO0Ib
YCmJZl+Z1lZNOGn/l7p3Qh/Y+UwckGy69PQwzN6H9sYbD6exFY2h9bGELsUCM5XbmMIHeEwxJHZ2
vFiTq7XjaOBEQAkL15EwWIYcFCyQgjbxhhZKC/HftbpwbpBrzAjFNZz0UAbiDqX/sIUz6eMwDAKD
dyKlFYZG18cVqfYRNoyw6ufvacFckrfEn9Ob0Ka0gcRDMHIVIstHfXfCxpes0OfqTepdQg6qYGH9
EGoKQ1zGouH7dKSgDwyf0DdeBDIvmKzOCSjb/chYtIfwvSDVGr49VrI+S4/o6AeyeH32vTfL7w9W
xrshFE6jZtVAKo7zY6AH0CbQLaJ+tkAceVSYsM01Bx6cDW0AE6sRXEQ6YT8O6UGwn6vewO3j6dHG
fNhshmAhYomgexn7jMcych9+tqP3kg4TjwhIJ93cP+5jT7Ft2skPmPksYr+glweTxjr3/vIBICBB
ULPBYHNr4iOAmBjkKKHuGkxFgKYr7hbA9u0Lqj2l30cpLzQe1qM2rKB548OkDcZibHRLfa4QGASk
YHM9Rimq/epcwR61jMUGmcFccaC3aPv9xxkFjZ8Z9+CiLx9kbnHiFHPxDLmbB6fCayqYDvbbURzo
VpyFxUDNxTNB7UaNOU4wa87/QzUlt2bJGNHKNjxaa2yu7W4O82sMLFnKRyi7PzFmjvStFFSTTYcZ
01l0SAjCaBCwd2tYls/iccZKk1cNoI8fJ/iaxdhTDiDXQRoy3wx/GwBffDPt5ChCpJ4/meM6HJTe
5BStQdW85yoirzexIx9tN83PZ7aqobimLBCyWmSbE4jYygJsvpz2tsgmQJwbfQ6OoouSiv4CU4Sl
BEVLdz9BushxjJyhDhhnalznEVwGKGbjpLzDree/0CaEArawicNs+VgP0zXcsnltiy6LmQdHozdS
wKLNKdwxahNM5Da50x1lB3q7u+bQ5tBkTs5neYyRKvaFN57YFCQp1THD2pmy/6BoHAfDFNRPGpvP
zKDUbl3TT370RQOtFioJNw5Snj9CBss19YKwxA2LaqJ2sIejqsm5MLHfToFk2ajj3Q9CWeYCIZiz
n9uX2mkuObSrtRESqY4TjZdRUeJWMtqv8KVjv/OKEMWBcyfr288hFMG40UeDflJlfG6Lo/s//wx3
2DFEpbSmTp4eehtJGaeQto/AquJFca5of5jc28gmSCtMwnRHPimaYIIPXCg/logtXYLZnGRxn5cm
B7h+aKfVuElc5IV+1Td5AOk2xLwEzAWeIxSl/PqcolEMnmN2x5PAEvKW2OfxhSZBaaxCTHckU31m
DaZwa21+iqjkXyukyv7J4AyNdxjeclOp2a0/xhUQ9y/GosKHDUthi7rZS6HTc89/SyJ0NGsc5exP
eaDtVQpOTrgFubjJZs5zz3KkMNz9UqnaGR9K+AO119wd88YZlFyvC4drhcWPMvsSwFLsvkSxwA+w
yOghd/wfet6vhW0EatsEQhCw9Q35/1hmoqUgVjBmkjZqQT7uVNtS/h5yG7Xo9clgpJlWBwoJD+jW
CCoMA8arE4yLKvc1vCUegxPwR/v6QlvDLIiyaybDzsHIKaS+fbPnj9XEiY1/UZ9SZ56f2OgDDlUi
I2pS154L6ixIZFSd0iy5Ri6lGLMryGVO41Gk8WjRRvAP1TomFYEI1whIaA2Ag5yZ9o6iHWqz8zis
oT1A5P3vg72YPVywzymYFcGFmJnODjxhBhDgpb4PkuBRgqvk88SrlGYGMhDPge7+94zaQojz7cvA
CUJ3yIbHboJBJSk86Cgs2RNdnYVVkGk/wAgiVus5ZmcM3GUk5hK7LvUZRj5kQCWuHg4XuD1EtCMl
JWjycUzm2FqU+Pkuo2V+SHfRUhrdOTA9ZWmpe/PvzTfH2UcOhb8OV9Ga9URAFGDBmmFGA3KwAnXF
muTwWH2Y+ZD+0wBynaRZHYKwHqpDch2D4GR2fT5btFXXIi+MrcVdw+KcRnYLpQJzCZJ64SLRpBEf
HLS+BOoieWPdUxCSDX9qJA6NkdcsGJ5rJ1uoPF0GHFYMVywaL0REZCrFDeM4nfwLqOgmRrjgLvdG
86uDeBsvMD9000efXJotHwYjw8cfGk+XesAZzY0yUs0ev1zq8kqclmtOZf8Qr8yLGAwHWH7Hbsfc
EGHX4/w/ks5sSVFtCcNPZISgCN4yz+CsdWM4g4pMKurT72/1jujYp7tPV5UirMz88x9qKIDGsHWv
D2vgMCRnu9Zr4lf4O1eagfE/nDslqlyWKy73Qcby4cEkml7NQjXwobcvevgNt7y/I5IE2i01yonC
HDPbdOs2zI9XVvF/CLnqIxy6bvY5lbPXrOLWRx9Ruh9b3Qj/o56L+U7Y7dAV8RNgcnHHa3gRm8qR
MZRdKDgdocLgYWJb2UddhEPbmZ2bqYiIa+H4NnQku7fuLxEQLoPn9INF2AuSihDAs5jSGxuMzmTt
G+Fu4D5YqBvVHxch5xMBKv2YDygXcP1AaJcXqj71A1GgyoFRgrYXtt9Ej4UmXDLF2ji3+y2NHWIe
48H6HVj0T2xZYXuHL6+cozoLOXlMCXc0C7EqB+jgxBIHpuMlZEbJIyjqvM/cVjZVJJtVTHQbjm3x
hXiREPyAx0aFcUshje/EO9Orc4ZQfy12tMIzCk+AydCt03p+j0eYJoZIyes54yi7V9rYBhUBDmBE
FmAWIbRM8vECzvic4UMD/oKwcUovZAvM8WPBq9d7PkYNb5ufhzehvxmZ4pGFJW1xe4IIvDzYv0Ay
Dx6+bv5kK/3Wtdb6vgxAkf7dgFvCvNX3egsoTTA2aAyYMVC2fW1h/bmg42OigsRXRmNKkyhTxAW4
lTteIIZ7WiTLMaQzAwyMnP014ocPm8N1vUcD+yfM21B3L/Egc8nmJBEcVOsRYcDt3NnuQ2LByWLM
rne87PiYOYAhAFrQ//w+miOqQo+oa5K4nX5AzgoOFT1C7x4u4LiDVyMiOpoDHpsej7KlBbjLkU8+
L4+jtTphcPeUWAH343mlWmOCRYWsgVHHFCl0ebxgvEtcysQO+J4iMqZxuYTwThM6p/LwppbT/BmM
SBPqSanLjD2PKONkY+YZDowhHnuHH6Dbn2DoTvqHNhwjoXLoc2C+/vy+3cQAHnCcHFRJ9HGipONh
OynhE3aMg3CGQ4SyEGetnClsBUYCPKVg1cRL5lSDffEL3i7vYvoP+OWew1sIs9YRifHNoraxKZg/
lwrLKKJr6J8tHLVZ8NxqvTwhfKYfJWTAxNbe3iani46Riv2jhshH5tILeAmbZaoT6zKdYdj4OSSI
qDThLxLmhEsMR9FjwejJjSZZvQgebZADApIKaYzTBhsMArUNcujpJZikAajQgtDBv5fscowGMALL
YKObZS72vkwJjfuyn+c2PJXG9cCe1R3T+n/OzLdh7hwIPKGxuXjx1gAahFqjS8h9+VHKhlGX/Hp+
HuWQToU5mq609G4pZJQ101DUqOZhbLWsQJc1LTXZREzULqeL/ZlzLLEyCW4RgPOFcal2NA+iKvK8
2vkuECREd6YukRe4Yk2EWRUf74MgSBE8ul0PQ2hzGywDDUUz7jvV7/mEJKbVBKUET+PTf41FBDDT
S+a2KRyWsF4DwtC5B4L4zU3CZ4owIkCPwg0vbiDwSfAj+PruDut8s52T2kRRf8SQWSdfTvxhCDsT
o3wgo1HC0DcH1TozpAKGDCII1ajjwmwnr0WeIR4VD3+3anj+4GUEWsBOx1G/iMDo5owePwwXVEMm
1158OqBTTk2H1bo5to40owCl7fzOWTW0UTsHCxxKEXRyNxATImw0AWotrGYYPdhm8llsSaUU1AwI
sNgYAWz8Uq4PAMWd9icUhJ3HpI/1h7iTBaO8bxdzzmciFZaQ+kIIHACQN/MXiRTFi9n+a4um9Aka
YCETCDtlKqu6gU8j3DDXxMyH27MSdhGRJ4kSyGSUYwNDnLY6L/cCL/ml64fJBm+KeNvUHKi+zTpi
A8RZ2zgSOQmmSiYs+X8pKbT7DD00GX2CKtC5ojiRdR3TawjjmifXxwHs5NNXTQFyVKRHPv6+gZLC
mSXvseI7XmY8Lu3qu1K9N90ECxwr5r6dP1atGQ4MHPtNvKFdfAI4ur6BNsXOA1BTXDuVVuY7HaQv
/JRUj7REX2ajZ/BMzwZAPdzapSftUKu36Q01b8vu/AT7e36Pqqi0tzytqGw3RJ+YMgD1ZnFuSOjm
0fi6ipgpgN4Y7P8NHPaIlleE63JKRBqmW4kKAiJAI+TONlCi4qPxxOocepkOv6LFfICRBqPcgjbM
/KEbanSJl8bH+TFf+CLT12LHMsCa2OhjOrcEvoFcf6mTETrsH25kLlBioU6FOp6ACSlt+LofkSwo
bn0NVIamUYYFgzkqPdE4/kLKVaplpdhdCZ9hXZPl2g+uETZBayR7kE8HaQtsNh2nsCWxI31HmKwl
4xNSjjleZdaXwsZdi1pQ/6tjds/4aGLl2pjnBouZEtML6ixS9wlMTVxVzIf9TGGatk4Zga/yyeGs
h/7UNr6zfkgGJfZc2B4tekt05sx8kOhp3SCDAMxO3gHFFkZiY3wmD05APgLCHcj41ccPs2b3yQmj
hNfM7r8s4KThy8q4xXpOU/pFzh3N7gZviiiT9Nvkt2IDW560tGNyC7rTF4TA11BMbO2Oo00IL43H
ioQwUWXZbt2cpwuaSUSZB9zosRQoUKiAn7MSluD0oUlgSL4vgV+5xXA9Z3uAr9rdWWB1wuHzD29T
jWq1tcFnp6032EEoNt9iys31bPqkEhaGpD+9K60kCEz44RsgU/1wAD9/4nxiOLhgV/WaFH5ma2Yf
g6NUYtxnxQeFoKRuWz9uF6cKQGwjGGWv9WPJpE1dVszRn2acyzknH4dF/29rzFTnvryyTPUGNLbd
IQ8l7FZH9ntyw3prgxOg3gr7ZSpnn4E6i1FIO7i229VCrD/4icx9IKiyMK1aocQOaVAhGs00G2H8
d0uX82/0ArJH2HeCFKHRrg2T9oArdvBxHzPxJgCalywZ6aEYezBVgvLm9L0myHGpxBDSTflU6QZA
Up3b4rfqeDQS4DnJGm7AuXzcleg9QCcf5wLkG+Yp1GGT+bw8IEbjY7nPAu54CBF1BHTzpAWU2KTc
2GQK4dDHB1Y/4R/pNukjBRVKVD0ivEsHTFAM/+ZBdXVAl5iwZzAlt6n01EV2KSjiiq1rZ5EhtoTf
R6t2X9J7pHjRuAWtoKZP36kocKL6DBPGWIemUmB1sIuXd/t0yOLrrrHKAwoiBH3ATSt8y/ythxum
2rJGHDcGwCO/mkD2nuz6RjJAPLgbVB8Ya+JuQJIERee34q/kTeM2YCONQR60wVKIt/heNUGFhuo+
o+ya6EGYRFnELsoE7Sv3iiY2W5krm/Wsb27QIrz1FTE6ZMx+6OoqC5Azsx/JB0AILxAZCEsL2TZu
0xG7GsjMwO8VRbufNECdUNIOJ4EBjpITZpZ/V/skqnlDDrCA2POIhBgT7WMoPgQkM9wMBcly+mjF
McQ/+AYNSBrw14SMP/eCDzx32Qm58t7htboKVBMaK+ijuMmLTfJlQnvB/0PDA9yv8ngOohfnshpz
aUwWUZZ1CcXLb09ZksbkhRPEa2R6CKoDGPgx5tgrQoBi5GRZpCUtc9+A7dj9r69vBjFbNBh5dEWD
KT1AE6hi5QF4VTiih0MaEm6BBNjRUGNnY2/ZWc851mAcYVdojDgo/atgNXjeM6ChbaIxtWdgpHye
b+7Bwpb3w/3FfrkLTURMftwU0TBXhI0vodgEnbOrphK8F41z42bVwb1RBHOgwBnvGTv8T3TUN700
O8EEdsCy40XLx1cYtUOEpyguuFKJhJcy0WJtysJ0RtY2btx8D38AyAinLUbhAODJlqI3Yf0mbHGN
pjD59Tz3/io21JLZT5T45uSYuNHD0TUqjlhxCO3+x1eEf32Ds6o98nBsNoHh8UewJSqxiPzVSFsm
L8VElw0NQwNekw2ygTVWkSX4ymj1Shhn1zfE+PT/il3VUFZ8GVRasUdj/SYj03tQKDuTQazfrusa
+sR9ll+cjM/wE+DXte2CijZT3Q+5+6uljJ3fWmUIo+AEyK4otETllCAeR7yv8RCycA+VGYnrPfN+
T8i4SF+I+1OMvAYpUgsCqysDDzDZYgnpqiD9Vxpy7v9yIbmEWcDpBr03h2zcCwKxWfquOgwuDYg/
sCYuFqyJrbc9bnnieV5+QoKqhdQlFe36uSD+6U+reXYIPHE+gXZ876UVU4112g1ootO7fbc5ZOBC
GDCq2Dlo5n223YjeXEtVHCwihEOVs2Ew8EHjbegiDCneIMENmEufwOhPxMqeqxn83yRypd0ZqEJk
5XR7m6eechokfEpiMw/+MyXBzcSSyyJV42d92KUvOqBILsv6rejXzJAKD2pTgQjtEghe7M97z67r
7wJKOZWJ024QpAfWOPpBUA9CINdE2X8jyX05AKZC5SRO3GuAwZMngzED85NdknFgStMLZgtFKEbk
LQaHeFYY+AvRgfMP46tNIBOKVsZq/K7iXSE+EFHeOJVZr3H24LyPkwe5nsyzEDXdIceKcPBkm0kT
uRHj+ICGmShY6yFmJt4/+1hMN9BTUtIR4qA+sfBrcnK3nFz8uLbfnJnwzX2eNnV6Nfe0SfBO+5YY
GsOveYDmEReLAW/9hA7P4Om8slyg59I31xkXPxZ07U0fVEfojWgn2IdQXnDPl70ixFuGc1ViXS9z
PEEnmC0D+ObghH3j/JxkvurJMQ6yVBnD72zV2lx5sRmIPCwol11PnPKhM/oSM6Crq4z/pj+LrcrQ
W2VByurGYljjLBtEiF1Zmo70XZ8KfNdX9UJOicTSDz8Ln0SUpWcMRrmaHyOlH3PBdpnZeTRfrrLB
xYSb6jflUIBt45GPSDO+2CiMNY/Y2+OBwspn/y4YYNFgOwf+HecoO2ma5bv/dFR/7BxEgYAfkhvq
EkCH/na6eIXk0WFoiWuewZkwfYlRjRr/gVkNh4wlZ5PW08KAxYSNEvILCCZTFgHGZS4WLBvsOQSr
xIRUgL3qbY/RnsX1TJU4pBdwcXBGR1B4AtcuEyxeOIIKjDZf2BGCy89ExXs92C1Qcew5pFhnBYas
i8X0x2RINyqadigJYpnGCfozBOB5sTPr2RkfJpCCtp/iw4WB/b8LwYl0xBhjgLsqaCwCx67Tkh3R
lp1E+DRnMAc3v+mm57fJhlaOWzBPBkjP99WC/S39P9cAmWSeCElB6/YdZgT2Ah9bsm8zASmzSq30
s2RAIuSlSU5cOTAJ7tzRW8LesTzy2e/pv82RZDALypxHrrt1YR2Nyx8SO2IMGYYFW4I8WZsU0PS1
gjMNf/P8T3Chsm2i9ddjKtjAYT8PGonEw2oxnsUibykncEkU97XYmmks6KE1DzJ8oG9ShCgpPFSf
gl2hJX2752N7YqF7dbFQNqEi+gwtX5DKDQhqcCCWN15RFjCvAFgXxQ1fNyZSmBLGhyECA+UpeHNA
ijx79YYHct/z8F+bqadPjFPkS8f6q5vLVM2pTHoeP9iR/GypJT9H9g6QrUASLgtHWxn3fRMcRI2k
HyVmp2KbZRzGU3EC1TZTMkW5j08131EfkkQXjkJxVqpLBj6XIEVWEr9UzMQ9f7uGy2Qd7tYo6Njw
5HMaTHkN8KT6YHY3T7hhmQoYnGY+ffZ7w9nTheDT8tQOPaTfdKRogMz+8TP5Te5LrAt6J/5fEl+H
2IhKOuZDGb73Yu8oLs0DJp3A9odiB3640W3RnDH6s7URn5PkA39NbsamtEEt4H/dOOpcxYMGxnk1
BOMe8GJapN7/sCx4V8EINAviP0QpxB+Ui0ZfMLcAQ0GYUBfY7pgjpMIqjCZDnSgQ1Uap9DdeVJYP
9xnKtTF0jgNYLQ+m3q3lg+hurquWsRjVC7PNd/9EDmCW6curdp8zyggMDRCMntu1+sfFwf4B4Cwn
8AfPnVNFXQHWZpW2vq6wS2pxN9hRVfV8ipVwfF3BDeAQBe8G5wn7nJWAHyHgN/tbYxCNI2w6/dq+
O+D+s8bHh0sMelAVrQc7QTBe3gGYWwxV1BnEK+zlRL5r6/qr4ZxjhtOgton7A+SjZwZDa3avEGDm
EYtlm2BM9ExB/WNmoBmiyaIhtu9xDS1BG0ILoXnVH6zccT2wQYUJouCyuTLbTWAujQv9xhpMIEfV
klOPD3ZgD8/7A+OXYGfRB3z8iqYLNAnPYkPjaMxplgSLa0RDA7CtxGqML/YBATWwlAIo4LzZ0y9G
nsJKiPXddiOnxE94ciiIaVCdQAUfPu4QP5y0BDdP9Ii9jRA7dR57sLMswhKZ4afIS0nz1QF72L1M
oKpwlJWJSJnqsyweGXwJ9CyBjmQY+Gb674+4qrnC86iaS6xrlrnbcvL6Mi699eruvB1UxSv2Xc52
Wq6+TnU3fgCbqLmNXshl5+rdQPHIS04IODczHKRVzuDOrRxlc5ndsO9guQ0kBnEQ+xxq3njTONu9
bMLmOr/j7f5jgQ+a77+7+3Re6QcGHE8cpafMsf5k5IaiA4w7p5XAggifNePuoIqimcHwji7nBep9
c9/4MF+ZwhtngjzF/4XYNRjq5jp9TDVbhvMKFevqVCbel+clOEgrEsQ7usX0/cS8htUbGJj45zvO
M0VfDTdvIwZeA+IBlfzXmJ21GdecElpx3FBharfn3pa8O4Cfz67hIdka1eka1YRRoLNySmA8qPSI
fPA7tjPoUHj0szccvux2z9ARaATMppc9Uk5GlfS+hyNFUGXSrspVhYc1l9PhZQoA6joBPKO3Ha44
LsvZMCw3VUz3P4JHuIYEs1CjYn2DMnWjHGJiYX+Jycblgt3INqg3mo1zGfXqlRAO++QdMbizXsRE
7+F2HcyOjvXAmtPDzibbuNzXlsbvYUp1Bos6CU7/pneE/M+yE1DryytefTcjL4+g9ApqBA3XQjxN
hLZvpAlKP4tauin3Kjbydy9LcVm11y/Wj1f/7gw8OSr2Y3eMKsO+p5jOh7CkMB0PXpQPVLfmEyuv
GazLVWnd1zTqXDxO6jNPOTIehIXhdwpbcr+NG+g80+FkxAZrbP91/nDaO0ppvh/AwmYsBkdgTGY5
Go2sPlFjsCVOr4KfAca1Ujxk2LP6rCaP9SAZQuKnLu3gZ85/G7USmZtjj56TFwymSAfzXFDBp2yk
HBZVOGWA5JLIGpTcQoKpbYyP4uUffzNhU49enMOfkc18OgSI9uGcMRPtsfmO7taFDbQ7pAf7sDDQ
oOFK6fnl9W2RNU4ZcYq52OIR00NOkjwdNWiYSPkxUEVUIikhfmlGdx7DH5vdSC2IpCPLE+g4EyA7
C9sDcLbWgS6VjJPMWQ8XL0uesDhOS3cU1Xu2OcI5EAogzyqNEdsE1rm5/YGS6t9dUuv4NBHXJ6ys
JmVFQB2DEvcgwz6PL1IO++N1fx/7yYHCO/W5oQCDODBZXqz4ev7Y2C++R+bQpRsuGJa5OyP9szva
OKSOFe77dcDHoKTjdBzme9W7L1DFe2oqeh3SGHh0JpZkhBl31khfTEaTDoMNBJEGOTrWe82TELyM
Y2Mcf3Z/orLhM7Euuc6LJVlDERFeO4DoR07V7Lkl10rR81WBS8DVkjObB/pCY1ctoe1a5BdYI5vz
dUUWptCLpcRU6O8ezzc+F9CK3a+vHPnz92rQnG0XINj8NMSKuuz442iHmw+AszRTkw6mI2/cXdQp
PQ8zyhM2oQy5Io8/JuZmunv8oo+L2tk7Jn+aKqCC0l39V3A/vdHVbQbphZhyvYTTt668NSfEic8G
1jU7zRCf+P60duW/sZt5gOPG5kbFZOnsZ/B+SQWheoKt2HXKLeZwq0b3hWoWM4XQK9ImCLoADdPv
BS69+pqjE4dlakFuTD+oafBn5RNTNzf9DxUB1t+lW7st0SJBgycHpzk3I9PU8e4Jr/8R3VQVihSY
GsNroLixKWGnyGOBDrlmUJ+yEFQk0n3wa3Af9HGSNUBYtb8j3GVPG/Uubs5/CaLoTbOLsf1NW8Xp
cTdc3BerGxB2/EKSMoFlDTn65Y7N3c+oIIGeK3MbcRNwT6qb/grMwrgIggGzCBU8wGQaXCfqBx/m
SlikG3D/SXW6OzhtW+ImRQHOGSW2nFtrwdbEKhK8SSjxAtL8x/3SYz53xrHMRyc2f5njDzvWjitL
krNVh3TZrBcnwNcuVckTXf6Xx108UjAFbZaX9CmvsLa/bOLh/dQ4tgdlkuGZxv5MTaGJIGxlKxAA
whAgHWirDnLQlb+6zF7MtG94DS18mZZgvYheD0wPM8FX0BjKUlRovFW8yx77dVIVxD/o69miDrCK
0Nl1uIQyRYMNNc1fCWK3aO576FzHM4YFoHtMJ4gHJgpFcxRT0ddkq9lKwnHqZtwz4ElONh9QqGQf
eMa/p7gsIhl/er2kPWt/wz8ZMq4Fb/4WSmJPYxRosjmgsL3qI+PZRkO/iDGcSFBt83NZwkAgEHkm
1WHgiQAyArygyMGNSRgvDcipMEb0fEZf4ognHIOUcBS9gJ2QRevKBgMkX01UDvblYFORPyciLoQc
pWdMRyD6tbEvrGr+C6MPsRVXGRdvlMwi6kQyb+598+ATJtwED3z3YUorLYXxan0jfBcXiJcIfsjZ
5dPnFVPMd4qf9SYd+G5ffsnzhYOY9yEFhAtHxXPuXr0T0UpXFlD/5BiXpQpTLte3k3pHXhH+hogu
9b8jxTrgoLJknqKh853kd51QKo0+CUPz5ct9svpgMiv0/XulmVHrw17X7/Z88FdEcykgcRJhlf6A
0NNLcqHRt3/Yo5Gf2i5Jehx+jRcoUB7WnN48ngBIUOnBNeEl4uIK3ze6h/htVmEVcuxhWzlE9Y1P
/7k5/BMw6PDoIAZpBGRgc8eVQb/DYvEZsaLiJO65hLc7e1y2OHY32QzrSue7HB/Gs2otLkQveB6+
7ChYP8AbyM0lTnkTSZ+ioYJLisXRgfvAva0GXhlQ3ZkI9J83sAlTIlKKCDkoLpK4HgXfs10qBw3X
Tv50fhzKAEVJNLqbCm4rgvA6eGHrorfngX58Yoo6SJ7rJStRE8bd18mJ7YDlEAkf+wOWKp9k0oaL
SdvoLMOriLXmvPW/zhs+6tB4Juoe5xZ4EtBe1xgr0aSsUCB5OS2J8I4SVKLSKpaozO0n4bZXIrZk
EHvIhHAiSt3cex8aXLJO5/9S2/CPYBcdkd9uqYcPzxHhJlwVhu/vhpuKLIREnPnwlLnMj/CobrAB
rYnpvXq4TuI59WFvSnUA6r7TIapcuvsMMYI5hAA8nlGxXP/tsJDjGmNbz26WdePb2FUGV8HMGSBV
d5zAYTbZ/ZuQSPyGZ5Z8gp7dBXXQrjoYPyq72gpwEdTImg/skV8sh9EP38ZCf2UEqtvwXXOMsPgN
Kk6+7aqkp2MHRlvwnWqLr8+9ZhUxYTYQsyliwxhNXxYWy0t8wf8ZBeYUazB8F2p3GF12qHtcEsLM
AjXFg8wifBeTKixilTFqA+Q+vZvv+aVF+mhiStsusbhFUPkMRSbZbVmzkmhYK4LGGmrSIqDkRDfy
+LIj9GzUhhpDbIKL7CwHNU+hp3M9YbpaOO6FbWeSL3kpLImWb+C8gUchWSCYLTn58j1vmDSGyuxz
s4ubxn94mTfEOJo8BjjXFGTev4H+BndQ5GGcve7uvQRsNDXxCjGb1mEzWX2Dyvx1Gs5L5OkjvCHC
H8uRuDfbRt2kAqKPedardYZQnUtJywnViKC8IZAACN1CyOgdV00Vk1dv2whahZ3j8hkOJ49QWnNP
ZeEIgnDfGNBMf3w+nidUKIlwCY4oqsY+Gwi4ZDGAWnRCnFzBPyULo8n80dsmJABMu4iQnJTFJH/O
FNkefZZDaDo3R7k6EmRcSK+UV8rcv8mlQ0gGZH41csGfm5BX/2WGwv+vlCzlCB8QG/JZ3+dkt4YW
ew5ADMRjo7839KSe/WCzBNmoj5O3XcMqIYoy4pDwsg10DwloRQREggYHPRwa9QKWPQuDpF08kw/v
v3WrqFl0AUEbezpmNRzP4cF6bzb7s7srGHSsJfoldhjwiC1ctsMPTn24Ho2F//ePJfDIK1ArTRW0
0vsHa0D4CC1TPPgNDIvfjrnI6JLnXxO5rEN6DC/XoAe5fOC+IBkiJYCDNgYfoh+mJdEm3f4rYfTp
j4dm3s76t3nZn8qvuHynsjZphPj2GZTtrGCP08ceq75hRL69xB849Vt2PgPYKS1G1491n3croaV5
Amp/jOZjfMcY7qJCDj8l1l/uGF0SS+GR8cGoCpq6HLzp7TRMb8WvgWz3h+7vFqhaKO/lfQMbArAR
XIzi11nDoYubhMqao/YxeBiAM4OJMhfjzhKD7V2tzm0B7Ggihvqvs7TV92Z8h4sf4h+/ZtIcQX4v
JlvOlZEDV6xjWQiH853ctjbfZlv7GStsSLfa3xhhfetcBzb2CgrGrFeiANmy3wyZgE0Yk9jTAqnR
/H9cXv3zZlbwP2/4LGFU4RRqBOEje5vN3z33pdOASeRmZkxRf/yvVrlX8phwX/lED6Cfzq4Z4R9I
2BjAhrfNduSMEWVhpq8iXLd/5F4yt3ETkVDzdnpn/IGON4BZpCovUk2EsEuZ4Ia4yp3eMg+vS9C4
VAsBtsB02xO6ALBNTeysQ8ii8OvYRrNLmL734Mx+bzFw0GqximCUFupM3Kqo6pGolotv+GTxRbgH
PCAFQYZfQ2cskfGhZ9VSgZ/KNPg2oy4jYr1SUiml/vHUKFhV5Am2ncZzCUDsvPFloR/iqHyR63SB
XNl32+R2YHXOrxJfvXlnvsLtWMf7xgHs8zcZswtzjDD3OxXg19flwO9CgjcApTOfo/j5AG24Top/
H8gw/AlmYumN7KfDeA7IIGguLbvAA0k6Criw4vKbce5nPEqFe3nYA0jzbTRmgsfvzvncyeHxiqer
rZGkSkiiLyHqO9ROCFIhc0GVQnn4M06auYJrm7BeId/4x+4dW5CkjN4wEFBhG58FoK/PKNhirCOw
tRcFlt7BbsNbmqNmu3hPq5gLeQDbRPbGvHFv8bVzjw/BGcJBqPd05v09Yis68SGOO2QW0G8OrF9E
n2JfjdqaZWxd8JUBFxLSUwGJ5jbV7EbY+2B5HRvKeeA3gmcjLW8M4lPQJDaVUB0gkXooy6D4Qe0T
mtwsvsdYNCxv68+Js6LDzJ0VTwTnfo34UUZlxq+D1gUtSXznjvDWNas9nD2xqSsjsiLI877ORAz2
2K5PmgeUOXuBj/lvVKiC0T/0xjEqlZwnjb2GOhHO2mQ95Qm0/wwImJDT2WAC4AhI9XZwmcE7qSI9
LhB3ZM8X6fUaKBIMWT4VkFdjOXKWfPzgvBsFxtFZM7LwDJUeBVb6Yi2CvyvUk8txPEHe5kOSRPH1
j782QqsG75Ln2BTyd8Ei+QXFRGiz6SvgRDpiCdmiQ6JJQgdROuoU8TmKT6Dc1itp6uHAQ7wo0N8o
Abkq+zvLEIQ74NgI8gCbUHATC4xbKAooYzBdXROGanaw+NKyEIMa4MNeAhqRQbCwKvLuzgx2gsMa
j911fgRxTt9cOey7wPa2VmeMHEYV/VjaE+hGIzYdR9UUiQ0NC68fYDQeLPAKyAD8B+eyYUtpqiZU
UGDeYUjGS4D/BxO6iPB7m+qMYZ4GJ2OnwotYA5HdUj4L2mBKGK2H2MQTFA1NnBkxbeIxYmTuHXzL
0q/Z2R3LOBofYnytrS8y0zBe5RByfssHzUMFBwN+H8arDo5M3NwCwf6yyBQ7jjOk61gYLA0nM02Q
vSEZd2HDNh7OFc15X4zdc8EJjIpZM8F98r3TiI6QdX7+m10BrOE1v+3zd5CUKXM9DM70y/oaSPBo
uPya+0G/DSmFUFO6C/Lq8FQC3oPB+iP3RSHxrI5SdJ5QDto5ZB66HdSE1nXK9fyp5hA/p29CaAe6
xKHqEeTwACgssJwjpvmKEIEdBV4CMIbh37Ixg/DHt9aQE0FP4rbR5tvN/EEDnLHchiJgoYGE/Vqy
aCoBimmjxubWk1Y3v170ELxRsImL68NVtWW69gTaBj+OzWkiO6QIY7VBhhyUWEHgGqb3PRU//8P8
lKV8NlNjCCM8YcV8muujZT2RuHXR6PKjWUpToSZ9VwuoGd+wBxnlwTQv+D+53zD/yKzR8wmmt9Fo
TgYGnFEIk594KiGf2mgctsLri6wVI4R47YQ+VJUUhPpYAndtLcl7ubdZ392FtB9lxO6JJS9ijiLY
UjJwdZqy5eMcG7I14dT5oSZS/IxdE5AAT6zKn+F8eWO/SJ+7zOVmMOZP7wFRZhBvnVw/aYk05euM
xdjjWfj5oxkzH4WoZwKEYDgN63vaWH0eSbYL+ClAFGB7wUHBFVGN7Tw/ycifUHkJEBAY8LfGEVes
j412vbWve5SREza5DsklnzMygUgcweSMoBQaBs8JHjq3GXnOVldAIcMNjVuNaaRy6GMr42cVHjUU
tgNf6SAdhngDyQXrtxTME4KqtOFx8u8LMBT2UMCf7Pzgvd3jy1x6BN/DN4H7wpoKaQAsf6GrlOdC
Ir6dTdsIbvS8PYCusMRTnEs6BIEe7oukNHFVpHQq3uMAhM/eSEsKvqdC9DQGut59zaKfF7ld0zZK
/jAhatCBVSE4TD2qC87KNhIVifP241OXhKJ0PFXwXcRcd+BIqMs69j+ZK0DYl/0IyA1DV9zMmCTm
OJQ642g8eaB5G/gQgLOz7HFj82oFzRw+yEi8GHbCqx9EFyFJgkMdkRfHcSKsCcR9Q/4lqN3NZJ/L
l6wF8z4X/Mq54N123idqjJ2WIKCminM/PuOH3+c24yyrKUcZAgaxUIcWbSgJrx9skZxUFDkK8hAX
AsG045wzgJojiRMV5nFr/2KuaiIWSPD3BBvpsVA2VB9/NLmGGtPqVIwiGMqU+hqxQITXGrsg1lp9
+p7KOX5xgs6nY+AEUL/Ov3vy+cfoX59oHa3BYUgTDNG2tbRJX0xdZbCN8+S5uE++gRBCISlK396P
ET28ALLh5QIgew1JSt/VjItqwqjfA2sD4jtgdTWed/gKyhi/xY0tHT4v4OuSh+2TMhbxaiWvF+IT
DHFN3G8dANGy7+cx7lcxW5VdGQ+X644gW+YW5omOfJGAiwJirJFhzMtcyfFg/ggHjPbqId/9Dgrf
kmkPKHeNZwxYyAjfnLGNuyKJiR96IBFoiwaRLHe8cWFQYNTV6n1AojFuFyoG1FhTp9mbM/kZs5G7
g18+zRs06dJWeufX56hhcV7iEDvLbkGLG+bXud7iGk/PrzMYL6Xs+GS5rtI20gtB+7i46KmALltM
CmfskNxPCqP2RLoKRHAuJ2CLBfjrgJu9MFP2ssxFflVh7KGx+EaGqGskJuoLEaELyak6XeCQ8dbp
7HavXbu8QbUizrT/x9B7eXio9cZHZUMgIfukpESvxwmAdYAQVUOosME4whG2aTQQbC9qG40fZfXf
3tTjxAN8Vv8QMZDidPM6eoOGllPg07+NHGFzSZUZnNi4T5iweOEQQ1PARpLkqQUJdi5wdvgK/UkN
GJ2f4QtfyjvrDZu0BoFSk0TNXJyUgTzFHKjY90K+0ucTYdpGe7XfWvLquhhNq0UbYO3mNmuY38gI
ZHYb0ZjfwjmbQmanB5dZa7F6cd+b25bmCj+MSKIRABsiYFa4RdJU6re5lrCjjUhZYq1M5wTcS+8f
4WuMHgZkgp9/97aTzsfoLAAST3gS+fvt5HccWb2Z4Ll9gf8FsFZPsEt3toSDULf5uxZcp568E4yb
+kv5/MUWYEzjb/Tg/RIbSzivRSMSfEwB+299ZQsiiSOX1T/9Ie7U/xL+6b6NcpGUdwsySDzweQtD
Y90ADseiAzkRoRVCqiUkW28e1ybMp5KZqMHT6yBnp9+dmvyIayms96GbyNNhrELRwRFLNb4KNrnu
doFiDBxovCW+WvWE60xjkybtE0ZhD0nWBLqBrsUREfZC1iG9l9UjewG3NK5/KMw+b3sZYE5af1F/
TPs7af72IM0G8CR80I0blGM6OG4jUD3yuJYa25yd1rcKRAAfh/0HaxlcF8WwrHPIG78jt2m5GpF/
UK1AK8b94FnauJFmVFsYS6yNNMiaaArBJT0trl3JIz3B+ZIo/Lb/3boJlwddevxJf4lIFb9GvxQj
cR+c+uo1dhahOi0ko6MsMCFTwfeaBbwCSl9izjxkatlXJ9YyHquqXngW2ythCXOPyIoFHBvYmk++
D6o7UNhfMlo0644tXaTOWQSucmYvfplqyvPKJZx8ffKCYnog3EN+4lBTYLwgqjNAOg8wDI4ybtPw
JG8W+rjnqYeRO7wr2ZJqHbHsx9TEHTsBgU6qaLvHsQ6Dzx6vJ/khsNgzpQqz1Q1FujfnZKarqgiF
h5ViZM4nZXGM1qC/n5WUGxFczIach43bhx+vkLQzo0JwaGAJ2Q96KRcGjeWI16GYEnYEqESVnZq5
uOC9cYMcwvMA3wAckImyFADA8T6wO8ankXMdW/3aBwAYDReD/NRQ2YQ9zjYesOzLAST2rQvogxnj
9MpYKuE2bKrS+iYzOo5xQqVfuiV4aoqdDmKrXvcfYWfWpDiWpum/0tbXIxvty9j0XKAViX2HG8wB
RwuIVWjh189zom+qqtOyLKwys8I9wkFI53znXYePKV4nvGjqIWX3AQ3BfshcraBpyqYpXsAlPpAm
4e/G6gkNyxnOBPtDn0BeOJYEooNhT0/cWrKgHMlygnlCUTvPWDveQKXC4EQeqHy4xkAPLfMVoSLZ
QH94YDdclD3DLvUJ9qS2J3d5kFvhnWxPyeWbbRQ7sEhEFFmjmjbL1LvimLomN8BaLeBLMsIpiTTZ
lvCunYR8xRqpGYe13uW4hzEaA4S0aFyGthE14wvnaPowqyVsVmMgVnS1m8c/OQSAxaI2x6VqejVV
O4ApiGGwtVmjFsJWdY2sf70yabRAzRjzUN9LU9me2aVblNGT5xOfE0QWx3TOBmfKGW62t78G+6M0
/YDHwVMPTDxt+LzIbumXgBkpjw/tEP07JP2uYQw/6oduDRRpCvO046EyCcpRo4blzbvRfYNyl3Fv
VWJ+5HDN2ZmMwJXJfgGV7/SUI7i/kQJWS8cb7pUjSyBAv5T61ryJ0zURouWZ4qr64xL9lhIlgsPF
TUcFo15HFB5en558hkNIZ2oMaQBPnzBPVAPV/4ykjfPBulr+5LPmhz8BwvztgscbNtLd490W0aow
BtQEIlW9nV5UsPU+EsJdj8UK/FmGJKDlhiAwzuBRTRQ0mt9maaeujYBwlm0KTodb+qs0BLADwOeZ
tL56C5ItTuYkjW9zQlJ+X1ucMpwIPx5eneIKyuXmBOudrz9EwTT72CRxjsF/oP0JQCpf3uPM9vnB
kfWThipyA+CkelHbpFknFzC35XP3WSo8iEhHyLMgYxijoN5775TFa0v9BpSX6d7GkuLqhqcu9RWA
sig+q+b3uOFKsAcRKNv/jNqByU7R71b3n8sPgLP/HdQDkxGSmyDvvfDd4EJF6sZFHbIrED/ktydw
+2bVfkIT3WzIJ5EtjA1EF9EmefQcSSScYjp+Elr6GtSb50oP1XgfZqUof7/8XCcKds0Yn75nHHPy
ArnM6cgMWTPZ+CXir6SBPCvPAM1Rvrr72oTjN9k7gy6GtcIlf0/uvjB3hYyBSl/bKgQ2hA31cVsn
2tds4u8k5SDH86HCoF5wQmN8jRviLm4wUdyiCJN/OSghJ0JLvjWhRnOSlTzuZdYVvkGzCWP1jMtk
XwcNqW23IQuQaoqnWpc9oqQoaHugG8z9++nbYk2+BM4EbUxS78zgu+JwKBBesVboHBeHnEImVr+b
qUN4Zt9a0IOBqleaU362mx0bcSaZseyMobSgDug7U3faIkVOAf1EteDMnGpja0BVSEpfwpeAWWr4
ooKrofhqs/pICWZpxrQPlmlMENKWR7BooxK0hiKdocIb1CYqNeocum6M0pE6fccqfFPGxIGDmWZv
Y3E/pI8Yt/weJ1cdVBcEO0IqoUDvQDVbNCMd4PxFlxyDOWiLvVPY40GuVvm6iZnJT7xga8Eo7jkR
BFHnwn928f7X4sA3MMY61N9+2R73Py9vlwUHOSbMMUMWOCgJVUCajyH8YAOykBeLwfK1ztqeXQfF
7UAlrP2eo/Vgc4WSYnkB1ut6Z9b/MZ4JDjbyQSY5gn2LBDUEp0ztrPeCuJuniHAerP7n8y1scJij
NuanXaH0OjSQQoUx3eS6cMjEdoTCDx12O1xiUfMMUEPqb3Yls6vxu09esT4oEkLlQIexO7g4Csi8
Dm8xAlX+Ta65D1y/1Nf6Qbww9fDAFc0vAhHYxacF30dqd1zEF455FY6pcnwhTZnoNf8Rgo+Tvw5y
m8X8seg1FGZG4fMQX5QTfDC/sJuo/DKMmEhfyXawkLUhNiEinSRL/vfyVraLkJq5GwaHrc0/AegS
4+3x0D42VQAbCrMVcmj7MUPITPb4LrYYT4qFgyIQXm6icP4h8ni0W/QmDPBrxd1iGz+RskfY2xZV
4xddCtrxWSjihXrhMeSMPssHx32gLrLzeiIye2zvd8Zd2OuPg+HQDjcbg6MaEpP5hman3uYbWEfV
HfcJpgRDdBeLHZEQ7gWO2APa79EixrQU0HjMr2dvp3i7HYnNfX7XJsiGPQXuyL+fV2zZn14ipPI8
8S9PcJDm7jsW5DlNV6iEnGgazePUjZmhpiwYQpnzTDL0IbAFibVQ6LCatEIw4XD844T1PMCnvQ/M
tpzWQiYHSSgpnW3DKIHBO7yxUB0IJGB0wzX0eATZDkLtxQwDWCY+5yJW17nkVRRfuiwf+CJFWTqJ
4mJV0Q/P+W2nHios21nM5MCXr9P2F/RiPGdkIw2QjJ5fFh/IG6np16g3BDvF3cLdDmMK/J2oawQc
kEFL4nE4895djbgVcwQ1hj2WH9LYyBjVRKGIwyPTAsqHGRNOPUD4Uvj6mr+L5HFqMlxS7kN+E6KJ
349K8ktJWpjqh3oJ08SLttdQTwyzeABsKAwEjSit4I1CZ+dvn+NreJZ759NJXGzIZv/Dr7J3OjW8
YM5Lu4d75QGRbJ8eTv855n6HMv91MElS0dkzEzO6c2aMtxwpfT/ykrKXJNzW3OAYpluOvXeCIbBy
c9ZFzzzkNSbIpXilbfrnC5aJGB/EzAAb3uHPxaG026PdjAUvbh5gOVyTdXsjF2CePQ4Gcz1CKDl9
qzy1He+lmVxefgNMRfD5o39Dxer4NozXlZ7taM9R94KbapOLXqsPOjzUbAoM08joA3s5ERP9/hds
RdnKM4SI/fIg0DzKVf3SI4jlMRSaP7cYixgP3Z2ReDPNqZpC3TGQlmTyCa1yZwDGffE8IEPuO6vv
jwRDQuJIHSokY1EnDbvVjHMyID/RPoVkSickKFw2JpFYuMQ3aLp2ph1fUERwRZluxav3aYZmy4GE
gx+TCDplPMULf/NKJ4bDAK+CPFkwGeYf/0oYbU35rn/Z2lX0mn13lFFjcL7cAlggc99TtFBS+neW
eYwiiCFgTXPPBu8GrYe9hoeXfdBlhkij9SCbtTTgNz8YaT+wSX7RudbvnfgH4unYPS/iQECBDfcj
GOJjxyHlMrbL6Qf35RPL39vupfIgy/oODTW4OvSITfRGOAyhjx+v05b1ZcW2dDVG+b1P2vwNRJ0E
DHamhgAkFnWKCR0pahygIQbZPQHk9TbTcVvV6LXw/2s/EuheGhfyJicYFAgWzHhvxkV+sq6HNwlu
F39fbgBNaODiuHB+PWg8g83KtzpKR2o/qO+tRw0WCYcxKyO6AffbZczDCgP6FY/uldKqP37XB+XK
8PR9niqqB3hQc9gVEpaQBxPfcBEPAYAjXxUPKC8YjXAqHktu6fefnowS9SbxgawbF5jMBOZdVonh
0EgnxvGY9mydGIrAoe5Udh3YtlWGM9xKWlzTLyGKZnE7q8xXxJVQ+XgN1HdUv4ObjNbM6y6DEqLl
nlRPyrf9siSOSfRtmL7K4VMatFvxMKNTQPULRPRZc/ZGG+0ipamRiQk6JyJ0HU8xErkHOxG5OBys
iM93biyFEnKR8GUHZkXEDRjrKxFsWn0wrB4QPj4EKBnSNWtCSsxJRkkf7gmC+LKD9CvT+sM6U0EC
MGACRr76Xx44rcDOmuT7oTmHsrA5bCDUIjik3HTbBfZGt4VAekXEb02x6/jdUZ+n/Qb8cKXMrFm9
TnfNkjQ30hvcXyWxDnl8GVI7qPPZ/l7nD0yRHiFkYOD8HZyMU3zEJmnyUo9mS+Yl3hcosOjrluEO
I7KHhXcW09oyjS/wGe+f54yu1pyBcJRtmmURVBEkmmuRb8EJ4YEpSvg79UEbdcA09uQzBJ4B4eVL
NFG6MkYpOCvSDYzYyND0p9tbj2jJ47OvrehYZo8DJ4XQRc8wwzOFdBAlKt8uwq3eCS4CC2WDIOHO
RXgSkb03xxWQsea3WMQqTsIVyUT3SRFVsxuKf3M2om0J+zHBdBN8+3G3+IztdRFLk2q5R25ICQTL
3z5hByOCnkwLjtQw+dBYnCmnVfjGTYuUfPsMPviG4ShZtW4xD/9edz9jlb2sFdpCtMOC2RbANvdV
sLytRJU6HVcnYAcMcisjfGPPYzucXeaYxnFYIOnAUKAzidFhCiKP0JjBpwxodeuLAWnPIK/5Cid+
2wUnOJH4OZWG2HTZG1TsTPfohYtaPuJZ9i6I2XFR0WIGIMz8MNY6LIdSCAZImOelNxfBcSYTJEB6
+Acrr1G5elHxQ+QADg57fFl84XkKKJuMxDxeD9kU8IWhsOdgKRphU+YDSFEuvxfQ8CGhEmhPoc48
Kgv5zj0D5vIFD3FmWOP9oK2IGMd5T0iHAPwFaIl2svTR4n34HogAn06pKWB8aG+cczMQ526ZmFjk
XQ+hUApQ947YlOxp1heQJi4TjguGn6GW9IlpC+aQoJCJaJNFnbaIvolZDTXfTrKkgaXFS4AWO7CB
cWFZsH3QGeepq7I3ZUOFkSliIeduwcGb0EHYHgqah0WOYjYOEz6cFUEaiAymAoJO16IpBvDvXEFV
Ig1zbYRhBcJmGmLHVLQgjEIiNrgcBF5Iy8Og6tfAjqAqPVKWsp3VpxlNxQAKy3WJUqQcDLWvgXnO
YYkZ+PAbgeJkMcjC/APYWyE+7ThMsu9FLUsnAYZgVAfOYcPs2K0QLxOGyWyVyCEJllEDmXH5Af+c
6pwuhbnKIXIvoZJJi4AjKHrm5V4H148L+vjk5M2HTRAay52TaKeb7j0w9qJsIBjE8jWSDgBGqYcz
Y/0zuTWRDL5OkxX7FcnmDQwX2NPb6CvdlLIJCkhaUhIwApO0iHulHRocKQ1sLCz1jCB2NAq78ccr
Jx25Xe/JZ1Euih9nmk+0lck0KQwTnfdYod9mvRVsdj19hMLp944boLYe09Q9IHUSitn4EwyV1r2K
JG40pRObG/i1KiKQIrFPE9UmfJb5CpCWAUiUFPGE3qZ4RSi1FtHZEUK4JWP+0UE0IFTMtggEiBBa
wMcTf82N2ZE+zVznA7AbRwrEF3CKkJpyuB+eRfiDuqGcdIHWRAx41x1PLYeLm0sBB4r3BAPV/DK2
tjYQX/ErBVA9otop9WLWFSFBaJCHMMICs/HRASuTrxWceUKnhN/gSaLwbkoWYPxddpFFxh3aGBTp
JXnLzqIY5I23ItZiZ4+Jd+bx5lkB7kDxAsnOKCyOwXe/OvKFFcw/aVt5wNOKmpkunXHnkcgXlEzq
PRrPaTF4Dd5ndfcABwFZsnmwFzqiWN5qBAiGDV8+tCH3I9FXQtADqg3lTrWvkRA+yiLBHEjJgNMD
Wm8/rrYxcDadke0XA0hghC8nuD8WDVQ6YNgyHDZWHmtcgnRIA42+dRg3Ku1plxeEFSf1EfsvWTEu
yYy9yYs/262N7X0tJLHlH1QLFH90SUhE7OmzYpn55hqMeD/CpJIzZOEAyX+yRTm6TRbPmDiWn++m
IBrKIiIpBCrlchJTREAkXTUwtVlIP8KqXElEveyXzgBnQ0fc6u9nDZiOc2lm4Koa21C5x/JsTiuu
0pNHjDmP7BzxuQh78c/dJiiEohMZBBQtHyWEi0/cxa8BtJZ3gjIaXGdYesmiEhy4OoEsh5AtmPen
dIu3IhBq26BbZnEXQWCXeadFRrNQ6B5uVugbtXtgW+CrAhBPSX9A7khlHdvh/MmBgUpCwnRalPtC
TiIkLyK2DBsRXozLnIELQde4WdwX9SqLRDQA0G+TsJhMbiNsSvRfIfic1ksgXIboeok1ciPENQiu
InOZr8X2VVJYjriDfd/Ttpn/mAJc8e4JveKsmIWv4Omfcj5ZO5ZtryPoWgLlsCakD4EFAaRSP9AF
3WDt+K2L+RUlvzALvyNl4vTnHUodAsp4Wo3J3r8iVNmzEn4R2ysBDp6BoO0A4IJ0fRu+I0qioGxD
x/9smgC/Orgnnx/uoJWK8F4nMQSuDFX12N5p4DlLayATOE+aEFaXMzWqdGiExhFBeqjO3sltyB6Q
WLS4UFs3kXQvI+GA5eZUCtX2iacGfqsP8o/LmI4ucBsWXGPIP/cjMCTiwTrHexLCVAypyRQrDngr
YRJfIavBI/jkzs3BVwquPAgN1uYK0x7AC8khDS5GsDRYNx1ssap8O24gyZ7R/aBgf0E9Lvwv2rGm
UdcD3wyq02vRhGQm+izqD4Tx+cgueSgrb7XffU/5+iH1kPq2Wx481KitkJuNmgfF8+5nDVkk/2GM
IjhpxDXMy/RU2bMX2ZK4m/ixLVdfhEZiCI6QMQ6ZcaUFFMGF8/SSxM4uKudQ41QMNAne7esvzwhL
y/SxTOfO4Dt/M0wxSgXFSNzF2LoCEeQJtnDB40BMCen4VqwOvkM1Ajr/8GlCNrSY6siixUmDCuaD
RAOW0CtX3LXIPBAbBXpSJPUQ0AmzCoV5WLGWaoSqZWWcy4VDiAeiipXF6nPFFfYlqldE7z4nqPv5
yitWE8Jdet2ak3D/Pm5Esy5vBo3zFYt5F3LWBGz0nUl5ME5Ilx8biKJjcxOUZQ5JzO4wui0+OABp
OMe2YYM9CQcEVPd1qxI1vJPAkNqNPeRgnKjhhbOFCbCDBevycz/bQ2n+FiHYCqi97KZpoA2yI+AT
q96I1YmF+4oNfH7ofnJODFgNYvFTf9gQPgSPKSCOvI7SA+WXOyZVBOa0NpKQAFmItv1zvkNFee8R
3gSUQctqQuz1xhkXfcjUwesn3b5mNy6BfLiPi0RbpSeQ+PqMCq5iaQWwIS5hyhFjz9gMt+sX5+5U
HOgJJDpPwhElGg9MFNXguaG5k79DTagZpGdUP/t7OB3Cyg5v0KV8ZPDSs6CjUfoePJ8Cn+aBUhiI
b4OvEsDqp84CXonkt/mf2BYRZNain3qJwXa/vEcwg+oQ/xqpiEfReLaweuM9phAZKPeDPYzogjWc
KFWWCLmbPkJmvTkZSqK18T0PyE51tHlDbAz1mziLfxH0wt5wLiWpcVoxZnGjsLdN7cAJOW4Jdeh3
SdwJFmGjL49QGQ6xEq6uOmPdCQJ/Kpwqb/qD2BYDPiUGqi/goXIULPV+9JX+1PqgVDiZvHjErpao
14n1IdIPV8OuI6FOAKxihKWyYGh5dYd6wCQlyghoSfGAg7kLyRNcQJLOLytzB+vDaZOlec3tOtgf
88WlL5SGmEKSOSID9LLS4DtOV+m5DXBl4NEQ5gKkA5xoadfqhIcrhQ34z//43//v/x7b/5P+3if3
a5feb/9x+5STe36r3v/1n478n//x+O/f7p/+6z9Nw9RMS1d0wzBtJNuG7vD1488sv6V8t/K/qvz2
6h63qlg6CMHGNtUcKCuIiJKo0IJJXoHj45BCUHQ0qPhlN8Dlij8gnT1x9KMfvkYGmjrWmznRY8pa
Hqo/9pEpHfk6wtj9oBYHPv/B9EfTNBAbvORMIhWd6gl5Iv1yo7bMqvgQKReYvU83rMUAFH2LeAaN
5cVgiuJhWVxnGJwXrEgcW9zb72PEyCMASQ4k8QUGjkGo2EEks56ph/2MDcHoV8P7+u+vlqYZf3W5
DMOybd1RNUf+l8t1qaVGbr9NseR5JcfsngLbiS7yN08UrlGWmOo+Ht5tTwEmMliuPg21Yw3B/aVb
Z+Ej9zYW+lO0idTFr4ioxSDrmdeYQnSLLNa3Z+m+wa1WrFtuzycteQ6VwKPiNm7UfsFf9yCKce+4
IAkFDAaalXd8RRuGIQpu/zNCkXOdfQ53sAiciDXK9USHAOg2Lwy0JEXQn2fEDryPFHw3vGKQKg6Q
yUsK7O/wqg1UI6jf/TcBXejtbP9OBoBvXkKkUfVAWXwTp3DTO5Kq8MlIydSKwT7n4/YNMn73Z6fs
m/YqFZBC2UTae648/QtyUoK2UJsoHjCjPr0uUoYN5MXTfHD/iOBr/lK1oUwb/4ZrSz3tEzxvA7WB
QUYvKTrxrBmNietSCu+DemUmdHO8IpGrpPTe8KxY4DJP++HIIJ+AKvXFU/fTPUf+BmEncQUlm7hf
bujMJLiHSgCg3+llI6GAx8qTo+3eH+m/e8TVGTkzbUMngKSudNU3Cusu81/QqgCUVK08ll1/vyHd
jUQ0nmKWx2G6pH570j5dwoTIlZ+3sEgkaoK5QzZyMF6pR7sdXfjI2TQtDrCAcPmY3UcdEtn0jIAg
r9NmClpfcozzFOY1wBs4hwlmj+vZ2jOR+FcsTsj8wATPn/kNcysDVF+G3STNB2KeNgWjd0kTcorJ
ghJJna59CUzgNzsENG28B+msPmSsfjKmRCQiFRM0D6JIoxEDTzvSRV7WJxeqKhA0KP5vtL+6t1m9
5C9MRxAWhGTCYbmwbODxY8Z4pNOCu1Au9A9PP47ofOWe7GZlEbGS4M8CUY6f6qCAl91wdJcR13MW
3YD3OVshTGh6JUceZZKRZbnDH0sSQePzcusrjtngQzh80I5Yy9Xo5QiH0R+q58i286i8v3+qDfWv
HmrHklVZsWxds5V/XgOd6lEUqnTluNGvBpoTfqALIph1A5wssQKlSnKBQNNZ96e5jGRHa2StX4c6
bsnSE5WG5cXXZkp8nXI8Y2fmjnkhM7B+L6cyD6T+Y4eq4rrr8B8us+X9FhUYF9i9Xsi2mFOe0d+/
IVX5q1Xd0BTNchyFhV0Wy9g/rOov86XV5tvKeUf6C1GUMdYWMjWUiOdZ2kmIORuoFa9u/sM2/5yy
oAA38A5RMnTDlMBt2Kfzo08vH3aV70M0mfYZVsuYrLT4C6nMxdiAaKQrUd5ekE40rr0rC/aU2Klr
RellSKQYOR4caoGYSQaD/128xmWLheDFMWbifMKXPLlXMwvNqq+BPuyTrA5UPNbb8kEQCR7BN04C
uugDXRzhiJsyH0gyX+Q8IxSNdZChhTmXJ1fLK2jk40wZc8faPO++Oaf8k4+lmGuEo/mMj12ge/ib
x3pKS5zaZ9H5kOyDwEc6AzJXUwbeDEuxC9q2UX7u87cePYBMwOSJ2ew8jGVXapiobvjlXk7dGrZL
jAnI8+zddWiyUV89kwZaIh6xX/T3JqVregARe09DA6RhZB9vPt+geub4hg6MqHL3GVz4P79M8/YO
y/0ym3LewNNU6eT5/Cm2qn+dVT55kv4Nm/wYNgtO21NmkZrE8kjEVOcS+JX2A85iwH70MgA70NNB
ftzPnTM/cPT3N5at2X/xqJiyLDuO5miGZv7LjeUojnNX7s/L8qW5Ujd66D6U7J5sFCN5KGxb0ROy
XJ995KFtoZLxruh1OL9fIvUSWy8EP7E9pJ9ZfSVPauoY00k0fEf8h7YAdmf+dDAckP01/t4CJGYa
njNgUiqxyIvb5UhE6ugqJ8pNeH+7c7FVmol6YZ58zuiUfJEAed7fTviaH0QdkYd5zSwxEjzgHvYJ
ooMPtvXONfHASpOGQgKEJCgXOyz3L+/JKUzZFliUqOxwaFcdvNkcJDejWwR/K94/xXf2yQUMhm6L
3FOe445wFiLZEHE+QMH3/p6AYHlo4JeMGimAI3vhHl/YE5UszrfXdkFBCdhSNt2MxGAyI6zAAhNg
6ycvLusV37lDwdVV7Uk6YfOoByx7+axmzXCvT/KdTqweieBOoN1B4M78YCItMdt0Wb/mjxlBuaoH
byQsHoWKr8mbBvQf80u1PFehV9GM8Cd+KdvsV+kKY+ceyy0h4etuBGHdLe0zC0XHmUOQ5qh/NdJ3
euUvHIbev4/UxpPWmkXYc3msoqxij4D+YpPkdr3OnM6nnRuhBnMF5xdGNzC78YOUnol2+I7yZf4M
yBGsiHFCA8/PqJhjevbpCczja6jMO/+5+HI0Im8EVB4i9N1vp68vEuPk3UwrfVigHEdFRbDVs69W
oY55ZXW12V4R7fPA1ezy5xLNDXHUXCUpdjgClaQD0ryGkG5ScklbQLtrJgosQP/JhsxFM5TKiD96
vv3XSME3gHTq22Pbd7q+RaEQICG38TWovxGhRe3yuVCJR4fhAnUkfKMMC/JxXsFHdZXnpB5ynipW
MsVG0KwoLoj0o8LGIWn7wVPZoQQJaMRMh53UbygJ2ifq9gYcW3mkyJyfRL6en0fJIrGGzwUXOeky
IPL3OAN7v8+InsmIViUXmFytbwBh8STjrwq6y7hd7SGTrD6Gp4ZlmUGBTDmyZb94RX9epDblXDiq
IrOeRTDpx2Nkvcub9t6/g7GwHl/JTvsyheShrc2f6fyaB8Q9GteNcoufDkvbNLt7EITZmm2Nj82y
gxwkHh2zjQs1fUyNvF9CGuTJ+x2/EB4RU2UCCrsKSVqg289FWixfNKa38f4zTJUEphKVvAJ/IHG+
NhJuxBrhIjiUd9OiSvMf7/keeYzgzlz4znfmydXww4kLvPvtGl9PJvgZiJJ8Ohwd+aSCuNBOlkNW
JkLFCQYf3vLrnJUxzPcbLspggurdiAlGveBMO4Wcw+/Du/GU3Mm5MgGN+9VPSU4thYQ09iIgxYSH
1nVJpyxDbqtFt3z7ohvpMrU2j027uBjeQ+45iN1OKJ6K82VS7Gq4hhW503pkM1Z2vsHJbtuctFE1
gwV+WIMWS39Gas87FnvtgBv1+gxgNDMDEMTOAromjN8C5xc+B0wryJWDirdCH1zCsFTvoKct0JqF
tszPsCbfRuhs2OPSTQYX3hE2wV6lLNvSM0Zc45eZZKSBOURYWpZbzx7g4+DGatjCjP1ka9JpPkG9
4oR/xq6JJrEiOldl2xs9zspSvvvoaxFDgSO1wZOnAadohWupnWnM3ub0tuRZ4XAPWWNT4gnOAssY
vF4itvUGrAOwzkMAoS8FpoWmrlW9BiskPCQdDn1t/ZhcLO/a9G6/ysQCZrV9EzJwfT9AzUD21uRJ
QTAnsBAaIHI1wLxxG99xqzED4BfduyUESO5flUQYhE8M0Jz5MsJs1EHtwDT3lP0vwOqFSLe6r3dD
B++aEswf6RwRwWtZFxNWApADIaTVQ8QxMn7Ia1JhzoMvI1fD8hifnw5vmeo4Aom4t0Is0ErjyVzr
X3bbz+ZDZQIxxtPn4kbYAPlBNWJe9wNIabrQlF144yB1UKjeqidA5G+uTrJSAGvR7TE3T2oYLMhh
+E95VF2iTsY6RCjt0/CJCd5aBcqSDAkLBIvuqwPUxRDB/Bl+2PcJgv85UKB85+wTf96MxYP9JmWJ
HX6GzuhdxWSqc/+UxEP0pQWnndTBG+OXxHQ9ww972qytf56T+1qnkPPpvbHLP728GigmeQu8QJSs
hSEs5LhEbSJhSOnjOdpp2xbYtYir9Mc5FKCGK537gIRrshwVjsSwgBDrjznVt783S4DRePfQm3w/
vmMdKuRZ/LcUGC8uL/XkgxvfDEfihBbCGprDO9/JflKyBnlEMZi7HFr1Yogss9VFCkhN2SkSVJgc
a6VT8A26BCCjCRXTjeACa20qnC1/n8Rus/XjPWlT7sd370IqB9aPiTThngMyooOZmoPWU8Ctqe49
FZp/AZBhYVLvp86Zp4Dm9QLPvD6qNsacgC371m9xrzhneS9016Xqiryxy0DiLEM8eT3l/dyYF0/V
BukAO+hnn+Bc/vsBjBHrrwYwzbIdQ5ENkBvx9X+Y7PfvRnpYnVosdR2FCjJsSq7dKgurZlR/BxL2
MZZXPBJdXDlTmTWGclO2WcV/7+rcb2zsh3Wiyb62/g6qT1gc2a4R67YQXEszTzAw60gFSV+Gx0SV
nDTIBL+9Oxw4GVMJFZhsLBjDum3NyRAJ+VqlWX2kbbpLzKK0R7OEhoIsC5e/wBnYFJejo52+ONjH
pTrlikMmXbc1h1O88rQ6QNnOm8y98fDn7KM+FkhOvo4eGAS6TboTZdOUb5XTi+2VfMMgX2IGaUny
JOC4Z9NPlaFe7dl3t/spFthM6n75+xYzdNCxkacsFm7V7ywuiCupK/kHcqad0swICvDkKZmxUrDT
gOHcwsu02b6XN9LheNYZQxKB1KDq5j4U4A5aiSdw+4gJ8UsGXr/5tTvaHcPPlG27BapistgZxFgk
WfA42/r5ycKUhY4NCvbqfJMCRGSa5EBHdP5taoO4yKZAfURUJdGDiAYJd9+71MimiClgEJHIqqzK
3vtoks8ysJBuszOt9lDtkwyQzstJqJR65tGEDeXocVAJCgDnlGIFGXnR/56/V8ztKEO0IVqa9IS8
vh3CaM6djpy2Xn6kCQiFybz8hHIVVsTa6F435by236kcn0YcNBArYwljss+UgPv++Y0UyNinax9S
wiXJ0uUOJGXphvipX2SeOr39oqhiU6vObLky8g+SQwBdE6aa+7aDVkksI6nPKUYi+q6E/IifsPgu
ScHLr8OnHnwnuYr/nbkTyXiHW/SXIIl2/hnf1znHaoRmVsB7aNZvINlX/KKTdSed0TUiDDPIVnHc
Sx1D9aQk6yhbq6J2miE7fKBd4U7ukvYHhdZ1dYuvhf/mL1yUDwGdPSAMD7ehOrCYU1Gf00cFTbQV
KSNj5GDOiVwJgStJiNmGqeV1M3SU2kkHazRO1w1ZTAQBUq4H/Di44jf4uF/T5XWST7G/+3+/CKgC
ZPxXzNbUdcu0ZEPTlX/FK8r75Wsb3adYvuPHbQuoVqX+5+mqv4wu+yJ5INuvF5pF40Vw+SUFdu/r
VlSvyrm0vdFZ0/Q418oLOhccGnIB46ri3yAqyl8dEx3NtFXdVh3DUAU+8Q+r1O1WZe2l2GdLMAId
JSQBXcMvCPa4WGdPQEmSwi2shvjActSVFnlcPDzKv7lOuvUX1+kfX8W/4Dr6PlNKvXZ4FXaYEcbC
6dl2zV12ehFvd751ST02iadgdvmEEketcr5flUvdTVFHoNglecavzjopO/ehdPWYbep2fH/7FDxj
JNljszgzqFksFiuEbhnaLs5jMkLK72WEqB3OJK8D/d37+0/f/J/vymbZlw3TMVRVs01x7f/h2qrZ
9buX6wKCgWWLKxnsNpW32QXmDxEEvzFZ55DWtTu50D9Shm1vFk7w+JVucFiM+z3/0RuNtnaPf82n
yTDxIpSyD9Imzuc3lDfsPFzE1P43+9Z/35P/fM/+86v+F+BcfZhdqtXXbCnvKtQUl5EwD97DIO1C
hPE9m+PXJ/ks01YkNcSwZiqy2GNKx5fps7pjmSR64+6G6sIgbgrSvCPtdl0AyeDO2u0xjuvkf4Ql
RLSNeZNcANo5p9hC+NCRfIHDahmGlQ/KAJmIQKArQCvC8iBpifT5Q2aDy0IP4VaLUH6JVSAj7MTZ
ohTBT1yRCwsnHiI+H2R9/FJ0Mypj3G44k19Iai9kbNoIs+UYk0cP3SKCKGLhengGie5rgH3KwROB
3IQKivhnnsFAcc2vbjQMKEXsjXcrrvosyQbT+bTsDZ+9TXJqeriOp5E7Tb32lwrEQTq7jyASsfWX
0QZbH66APxVHnO1wcXJRUMQQRjooin/zKNkC1/kfH58u25alA5A69r9+fNL+6rzfTrpMNhsA6D+/
xuPhIvULSh1T/+kuctK9DlJvh9WpdxgvwO5m4523W/T7/Ys7C2kZI5ag7U16vZGPwdZ1txyqSdkA
fOFutHsuOoKsNz876DmQCftkvoRn6jNJ+/IyQolFjdL0758l+y+QX1vWHEfWZV03QUz/+VlK7YtS
tOnluvzq/sfyWmksJsBrxLLw+AaMoSYaGD5EQT5bGFPQ9xDxEDFEMImnL68ba7NvupVJh2jEkbYk
/jspxjlqqPLHJh3x1/K7456UyQEKuMy/EF7NVswpugP6CthQ2ivdKhwmTPJtWTuWOmeau895DE33
fQurX6X9jFgfZorQ6ldsw/F3e10WESbPwsN0cscWVE5Annufq6elPlYVMishxGZ/f62Uv8L+bFk3
Lctw4L7UfwWVn6/Sqb5ORtgmPxWajsQ5NYvgvfWrYLRUC2PaNTComaLkMn6NVfa+UJp/t98NrxP5
0d4emNAEeGLXcvw2e83vk8mxIq92VTAa4d00RqjJFdttBTstLVmCn9/gg6Sn9RAHv35aeZw7YftT
4PR+T1GI3Zl5st5ErryaXW/6+PhfBKhgQJfE0UVhdYNloPCpSWs5IeqepPikFzqgeASnzVhHTKTI
GfFIoAbP75wInQcpzGxXUizCgZiSTvJ3RLA50FJ18w1iMIeXW3T9vabuZ04ANWZNdJJ58AUzacOK
kwBiXNiWm/v/CTuvJdWtbm1fEVXK4RTlSG7CiQq6G0lkhISErn4/8v8f+LNd9sEOLnv1okHMOcYb
NWH1GHk3xTEbp/uW5iTy8hydpk+wLEb2QBx0m5fT4Gl5ruE7WSrKSQeR8Asp1ywwTJxWump9BHy9
//5RKpryt6/zQPfqsikarBiKMvz7P90hed99bqqinVcCF+KAJgDA/IxQVrsjuGhiZ9F7SSGW9Nnz
65O7J8J0DG4ac/IBu531U2lt+CK5W6J1JhpDdzmjWQcWQJqEmFnIVMXvbKXRCg7nvq1i1r7ih1Oc
2f/WuwUL/dedsGN0T1nU8G0/b2C+9xXmNtrUYmWeMVPyfiKHZ7lblAucgrheTnmE+AJvYjtyzj5Z
kcXLf54CLWlBW8CeXPKsTrgA4Dmutg3Jyfp1PbAi5vSGEKmCoGmNV9bga4baD2aLoeOTWUD/JIbe
TZfA47t1X4DqlxCQY7SXQirN5C2THIvKQvOuEeHL8W3SILP+xcJ/mzz3KuInTPJELcDbLcE1cIr2
2Ab27LlKgiWtIeCttG5LEZc7LZxWQQ0ESBx5EYxGZ9z8g78dZQlPNi0LpQ0aq3whLQUsjuWNdHMI
X5AG1YlA/cRSWZk1ePX4ih8d2zBaiLsP5wnlkqMu4h2cAKZoMz7R06Y/AOSdwNAi4LfLLTCZ50k+
it6Esf+AOG+u3VBCAsDOegcMHGqDp2As0PhyHpLs0KfnU9GZNeu9Sa0Iah/rnoj6eH5VxgoJeUhI
sKRvWa1zDyARDylUzbJgm9qDmpE3Fj7tu2mN1InKvEFmmoChxHr+8tpl1qWoXr72b7yDjH6p6HeF
26+bmYll4TqWAM8cQ7ENdFM2APlF8y5bOu+5bBasezVjAY0tPEp8gZGnAyFDxYfdC/moh1Af0AjW
GREHDHX6/L4R+QMnirglURAlU62OU4JWtoejNukD+TAoovVe3Kbt75vblSDSDoPNzS8frlwtQKnv
MxMrYR58ODWCAe6h+zS/TIs6ggB/tb5Jvn3F6UCw19AvTmOwXfm16N2AxTu7eXuUs6kv98Oji9oc
ip2SrMI2BFu4uj01AD/6/rHrd/UvpEg14yc9Id4Q0s04jM4/5m/vtJvHZViWAe/EYzPNzYBT60XA
vOSdkJ7Jc+NwpyOeANiLhTjm4r81EmhP87M6F4EFq9PaAMo6I9vEPowSedgVvBdfRNLqqdD4PScF
ww9GfMB7yqYqG8le55wMKqysD5YGVOVIk6o2Md/J+cHqab3ITac1DjG4C6BEcw9O+scvDhEQmPdv
uZUeAUSW2Pnm1whth99mdrW6y1CC35fOh03mv29at+l+cz18HSQleXHSxQrlQ6ULTAc2hx7yEp7Q
ZBmO8h9HoPiPN78pMs1ojNGCOgw8fzoBn7J56ptPdVkhzCGbCQ/gOZGmeKCRkleEaPz7iftPK5sh
/Omv0/73r2ua9/t+G/HXITAC9IMRCEjKsO5zCVTX18FbuCyDIdhp2E9xcLryk9JA7LloSwMz6XAf
AHv+x8uS/+keEHVdViTTNETeh/99WV1x6jSDfXLVuRDCddB8ZTShLDNknPvnDIS8I9niMVQdG5be
s+jg9MnN/ye8SqdDiJqzB1/zOMMRnZ7+Y2v4h1VHF0RTkVRTUwSZZfJ/X17f93IpCkW5YgZrz35z
BITKfq/y5KXCEg2ByEvp7LxJMdnKhMxBC3AmqqkcvQQHRY2QvPCkGjBNZA3BSJy5H9LzFv9eub2B
DI45phrAcmo8ZL9VUgUcEexWGTN8PJ7WaKfFn42I5K+w9eN10p9Q5Q4+pp7QRT4usB0kKjYJA9oa
kJTrX6c9Ah4DX07878+PYvwd99MFTVNMw+BZNTXpL5PqqZba6qTX+Qpdv0psWcL0x+peYVTA50au
aUUTOAVSry315jrxbCNXJGDluVRGDtHILWIMTDOG1+bkWbjPPXMuEfKIUjNHvU5M/01QjAYt5zGO
vDd3DFHfMBojIuOlVddMdIogTReR5sDSyrZseCeMExlCZwfO8opDciNPAYDPhxbG8Lx+gXMxQJNL
RZ+EJ5FGSXj05NK7I8XJRo4B3IUOFAXqur3azf5J6De5i/cIGZ6Ja/BhvwilkWNEGA/RNp4R7mwR
jMrwrvUcOUp/m/QgyIDFEBdiqH2SUxmZPz3h/TnQ/aooHDSYGSahwc+v4Sn4OBhp5R/+FDgVsZ/G
pDn7BqAJaiCEQwliz2ZGuEP39jqTngi+oK9ZOYOfy5VFf/N7oO70RlOFElyuMwW9OY4lZQKaccm2
KH+QKi87ejJUGKs7gSKIBygs4r5o6dP4PAgJVKGRUGARW6h6+MdaxFwKRIKC0xgY72S4jzqt1bCb
6dfoM0WKxJ4KjgSJ1Hhn+EFE1bG+Y32FfcMHTpgJXieVHJlAFz2tn9ZUudFlQpCBQUqRSeOuNDYW
ArQ47lsyrJP25hotQL374Bl1KyXJcOzQ8fV6OwXmTUL1f8sZSOuQzY2rZZ19yXQHsMyKXDtc/Vyc
ObUUHWoXwFG+YUQa91GFpnEIhlQQ+/p8LPgLrni3g3eQz4hPs0l0cAumKcIH0fJh6Wbhln2IV3RS
7yZVtoT3jZL7ywaL9Ukmn2frxwPtEbFnQ6ioc/7hwCFskIKa9IlD5g7YO9a/QPWQi+IaaemuYNq5
Das94zreDZeg1HqHAgwVFK/uwQxGlPYdD6sO8U8UxBwCE97lyr2YIAhXVXeUPE+OMOl3ICBDjGkb
3+OGRJmJzhhk2syF4kZkSQV4RKpLexS6PzRB6FKBCdVTdG1SImxuCPBVG7sjlaEXW+QvHbooBkkg
LgqLO+2Zx1dcrHzU7CCMazx7Oe7o4mKbhvMifmFVv/fV8dquFVbqb/jel07bgDPyFFRSKoCpW5Df
HjAIKOZE5HPFUvuZPh4LGOfnt0EKPaDQstZdoYz7zPlAG+Fv4fHIbXknvJy6HtDJx1cWn8kzoCUP
q2MLazMRP7ZO5C/t85BnG2heATU3b+uR+urfD09cyRxHaTzJumOOUeRNJYnUXl+7I2h4YkkpcI0h
/3kC5d/LnlInDsjck3urgzUmnX9HtGJy5UvGQmPzi1M6OYweIN3JYDOd4ignNogw3bmKeNYHdX2E
yKDlbwmyAZFo4+iy8765zzx5U8TDunQiUK5USJLxyXlg/bogDTht/v3cNY2/35DowiRDE01IF80w
/3LuSoVaCbdeLlYaMVv0hJ8CTtPis2B7E2WH0UXLNmAu+Z77qcfSpjsi0VxXXyMvCdD+hjPXL3T/
c2wkD4xW/6Q1qS0Pl8ATJEffwtV7q/MbBbT1gWWhPIfdffaWSKcjqOq1z3Yo7hqAazM9gzjlSSfa
cjbMUoO2E8fIyaubpP54+uVLEGJ6JAjKoLyxtXu+hGZFaC7zq6VBYCqqe67dG7sobp7ZCPM96HkL
wRq+XjGblFo4V7iKJwMlzV8MkDg0AF2yVMBry2EOVWZ3TcgWInzpLNYIQyv2PXkmw6vpdk9eTDZW
8f9w9FLUQwbeZWWamDLwEL2uC51iI0oNvp+pujaRY5Tui6Jy+AEXPKU8pX1Gqy27tAep1GLIiDv8
Z0WYd8GV2WcioJTTwoqKUmLBVP/ChoVE4DVu34MQuTFseKqGveINT+fQZZkFJXlsFHAFxj39pFJP
BJnV4VUIYLqgyF5GxC+oiEGOxkdxuMlqMyh696L8Eh43YkLOk2vRYcambQAaHT2JSBhLQcGFZLM3
fSh9RanAH4PAb5y3Ma6nRAxbCoGscAbcyLmXfTWg2wSpvg9vuGxWiuWjsO3CCD79xCAnhgqE15gN
VqZJk2/GCoikZkUYdpGXGOCYgFG87GCqV91jyw8c+ArNoa9B5e2hxe2eQv8R+AOokg8pZ1x5yIdf
LCK5dysd8zKI71gFyy9RZq+D3/wjneyuubi8rmQ34PI45J3VpC2tE3gIaXM88oShBHqmxse6D7lD
wrGkxSx3BvXSOZYu6xFhA/CzmHtnWebUAUReFyuE3c9v7OMz4Wm1r0ODdqv1KGwgC6nr3KtpVwU5
gF/lyOmFtDmKJJ6u+ld0uiRZg86QZV6ZICt+t8e3YF+hXzifsXTL9ogUus2dc/7t1MMfggcz4Wnu
cXELnt7om8NBb6m/48plvXUu2E7quHsg4gzvHUrW+QUDkrq7EBDxDstZUWJjcEcwX82AE3E61XvZ
Q1/TtMta2YtYJigkGqnozloL1o+RoKHiQ7LVh8+yjIYhn7WtJdIGh6MUObURw48qIaozoK29AQH0
CRkkUeU2W1lJRlj+0teCo3yAnYlxqtgpLVmzDdEuvlhkn6vblq37gVHyRVoTJ2L61i1uU+JLJ8LS
xHeGlpk7BYXaQFvaPCxxRZE1kx80hmhzoDMb3Gi6IN76FEBzNVNoKqpkAc6khpzDF7HuTG7oXR6O
sXwfi5ZAfUL38fGKN0fA2O1XF09izS75NCyztflR75X4c11ICokz+AFWxIFs+TlPV6bzxJiT0TEE
9pNu+pzIPAAkWEfDOgiZRA+2MebuyNDtCzbyh0UOGoDFOGRSziZ17+tiwt47zQyfNIaGdYIJurBP
QB2URABh3qmTwfIm+Fz2I7T+bJT9FywnZFEB2kJODStSqmOb7UE+3GrPdt+JXrU2K+uukcYMGRAN
kffgAb8VEozrTlgKEUkSWlp5AvHnRBsTpbkryQG2FPRb4dvEvQH/Wb1tBJeUXyTnL/K02HNV6F5H
+26W3e6Du5/j+BRjjPOL3EODePKqFW5W4mSIQMChKpmeDB3QWyVzBrDo0vzKp68fY12ibybJER3q
e5hhGANeSOmtDpWkgbBrzMGhk8y/ot3UK7dZXBLID/zyYkG27swPVwq0MM1LiA8m98BA+U7u5GI0
xAleF1BnyG7klysm2XwU0rSDt3mqtnbJuR/fKwejaGEzQ5wbb8v8yN+XVU5TBXQEssUEhIIrFkU9
JLKil4xJkqngnV9DDZQ0M+PLDAESaBwPkeIyIAwz1P6CpowBIVVIkZxrc8I8M75NYfZMdABO5L7g
E/cl1PgJnHtpkGO/6cOKD+xq6ytQiBHO8heSHbwkLmj28r2nD7MGqbUYVoavJUVmrCs8JgR1dC7n
MMe2NIVvj6vVOSCDnXffV+YXguk53KjXzi+ucSJ6lWgf7cdMhrj8Y78XDsKSwRBFC4ZPBqoDOiud
Zt7CpusIim75mFe/BvAOpp7SJgIHFI4ulCxEx/eEI/oyP6Sbjd8svote964T9TElLOQ2I4EE1Hu0
PJM1sTagoxoHuEaLzFjgSOKowDnI3PsYy9chbI9cv54AjbAuLbyKFaELe+XYXKnlEgYvQiv/XFIh
yjZovIbUCY5XMLDonCIp5YqyL6E45WZi3Mx2NW2YKnC09SHbEABz2yAVu4R34n3s+gvt8F4P66+s
xFKHSSdzuhGxJ7a2fcb3RYFZ17DRDSn+eXn+buMn0RQBgggZV7CP8VCZVugvUi23aBbnsUXwZ1dH
YQPVSTgIwrqOHmLuZu9sfZfOIyqXlCBs3xjYd1344uVtMx/JnsLHEozedhYbIRDoFYWo9/TKuFxC
z8/O8Ka4w9s1GB0BlGyab9K3ZTL8JXR1fFQ4e37vJxc1nO6LTlOzfaLJpBw+0k+LophkOD35MJl6
rwgzgIppJqj2l+NoT7J3Lk5f8G+P2ajZZ2RFVcM45N2udlcNtZV8c0AN7r/NVj1+FoUQvPtA59Ns
oO7P6/cVhUg2zbhXKkQUj2+ch6I8k5SvClFt66py9NQ9IY/zDW/kBRA8G5tINk7RE+dlFgypkJnd
czMw392gORzOWINkOnxkpyGO6Jx7uEoU1XnQjS3+Bzss/Z15Z14F1DcVE522KQ7s8Z9wrVaSlLJS
RvnqXoHgM18APuvrR70QeSERlz3Vz6hzwxrLCNy0TsQcNwyX7c8NjdMA4kuig7V0ZP4yQaojr/3Y
/zFT/+NI/aeX+BdU514owg11Vr4acAwv90Xq2UjfQb+MGTNgskvQxO3FMSwOtkNO39xaGz9rOcQA
7StbYcsNs5XnI6vd4Gic1JOCkBYxpSXH6iz0HwGmeEt0f05eaXfYAmXHDGE1oit9nXhugd1O01Ng
eFhnsHpXyQ+twSNs+2BYABKNFT0p0dEXZPrF5LPT4bLgCZw+g6HE+xWp//F2SP/1dvyVWq3folK/
snx13V+axb1Deb7M2EZVq9k+7iEdDKiHxI+TMYtFWhYNcZ80qVFu0Maq4JoBqrMRZSw///4xyeLf
IdLhUdIFWTBlmCL9L5ildm16uVWNfMVQsTQnV4rG6EQY6idR4yHJn4gT0s2cghjxuUT1fLbiO1NM
ZbdeEsNOE8IoLQ7KmPKW8Eb3Zb7HZUtSn7kWnN6HyE6hKvufbkO64rzkfGhwrDKRroXgckT8LASY
gYiQFxZm56D4/kzpomgA/GsbaThKcu6De9jbzOawI3XQRTCKPAMYbDF8any8HPFIjD0N0ZALA+8a
Nk0+zpmiijJEw6/T2Hb9Eqx3YC70WPHqoLCFKRd3mZDL/mK7p6yhofgTEGo94rmSnc84W6gOiAVw
BZcxkRdD8IAm/NF6hqBtoaUXb3BsYl8aMvckN4vMHfBDqyIapCkA3f6E5W5o3ZV+qnUZgINQL2LL
ADSE3tDKcyeb/YYTjtgVLFM2A2G1MhFiBlf3Pbs5WzLduVqJ2OS9dprDni0e8uE4+OJu/ihh1Jre
ojwkCgtnW5+8DmcXWG5FWhGBZUDslTVURnPTT5QpL4KEgHZ2BFWAWSPphK19O6KVHtkEAmGBUxQt
LltDwH45GE3s8wJAA+6sxWJP1fFnoKDFH3UIIGbaH3SafHl76+NUBPQNNm/mC1QM/QSFdkxUNVOr
9yEgT91cx8enS08praYI8CmcY/YgXdJ+2DkbmElGHo8TOCMlWN10ZDPg5ATh1ZuegRFxAEZa/82V
1SOExWXOb9ZJ9JkX3n98DdT/+hr85UQ9txehL05KvqIvbVrC9b2cAwI3n7fHehLbTlW1SPQF13W2
4+YXNybyVtQKtXuiC5y3ikqjTY1dZoGZ16NIyek2vc3CM+xZ5gIrT9QMOa/aDBsELERG0AP6rKO5
UDmQ0Pk6r4GbQNp8yNwRXN/hFq1LR/VZ7hpEZoG50awmuXuGTSvUHv2gg2HAfvvC9vwrZ7bGF+Fb
JwKtd8HySU9etL+yTSXgnsA8pkafkdbGewprdqG8k59KI0c9/uWbFyAeXLbcG9TfevlKs6+h4TGs
T4mFCiDqgXeRtojzMikmGpYNvr7vSJ1nPt7CJzXdGH1jDmtQABp2zUECzVelBZElA4UYIjXEuMHU
NkRGSN/D6CEiYUh7SkW0TbUnK2bZz+hMsVl4cKrzxZzo4d2NP1PyfW31WPOgxhjYp+2CLEN92qBB
HI+cfNoGIvqnEMoRJwkZKqtmwgNEkA4JpDZSeNzioiV6LO3USiOxSG/zBzUaq/z/50MRjmBpq6PB
N/ISMbDyJWC+cXjqYYfeXvUluap3ohxvqSbnwPhm/lzN1ygoiUKgvF7dKuRyNv6mjGR3tBiSkNCr
R3e7YuPKyJIyduWeoYjqV7i7H/QOQNsW+E448skvnnGEuDfqCduwn5RkyJR/6I5uMRUxVoGLniig
+R9dyxvgH9ucqBPamB9855Bw+tA4m6dfJE20wvI0yMX1EHkDuwbZIRMA8g3NaMUvMP6EGy8GQ5ph
K/f//Vvzj18aWTEM/JSaZOrmX+6Om6irr+sjL1b6a9AFg7WAj3XuWzpemIgH7B6aXcak1W5uBHB8
3y/hZ1BuYODBGalx+ATX3D2jBB9kv9mXwqpaO9rbP6P6xeKCJPZcYG/RxzAwec1qGTdbpUA4QbbV
OTazNdbRQsC4Yb05bEAor1006A3Tu+TcRlhBgn//jbUBCPxfhZQuKBIqIigaHYnUcM3/afCqb015
f17bfEV/clAFaiystD2GyfCFefk1q7bdQo2rrehf6fyQggewOdASe5XD2jbvPeABg7YnPTRKtuyH
pU+J1kAZiW+D3qdEIpBdiuhWqzDLUiHKLCJEeOKBHsjl4WgsZq+o345IBf33X0zU/ol6UhRDlcQ/
fsO/Cg61pm+Awm75ashWecSFh4PLgSmhSvsx4biHlpuSgxybuP6pcdQcE2aKXrCWWsMbUjnmMEBv
Ch2IGaVR6bl7TFEQ0VBHPNGNBH8qByBg2xS+6AsgqFqCpFIOQHZ2zh+Bn38v3gdhOgjVfx5RhUzG
K8i6wSE66WefKaMCDX8+llwLJ53HQxRUpMgJhIbtP+6V8FdCvsiFokdkKvliSDCN/Y1NlVmSOzG3
YuhDv7PeDpbdCOOZpeLlxVNGWfKHET4klsrGKIe5eUsJCrAHcr4IRDo8L8l43HGXa/N7BI18p4YD
D/HZHgWM0MOPSc/U7VBvctBS8qLImRlCvEquO0IlbRF6zf33z+ofdD18RJqJ8VdVdEkX/4JW5935
bNave74iSJf8MYO2BNJDCDXJD/WQhPZxJm1aT2QfGYtN4l9SHZAqBB+S/6i/cx7HLLgwdQ1AyhDv
3Qwx05C7oPwLCsMHwp9iBK6L1uUgDliGnGzxis2QzKzVtnURWubWZ90wP//7LyaKfxcg/u9vNtzS
f/p6daf7+Z59HlxCXj4n8JMGq8qlhoB+A4Md4uKS3LkBH0RjqCze7JtXryfem/JcD+Ojic7w8VU5
8wPJLfq48Da7qwMTykeLEMb/La06eibGtIqExWjFsKfOap6Jj821nbTcjhzsBrKhN03aZ0IAnz5z
qAdJ5tPMSZ+RQnBillAxuTBSfYoMwiYQxuuG9h5XwNc/fEXJqHTz9BGI9m3xcb4yh5bg3Xl5ITCI
b8ucx3J5oQns39845Z+OJchzZNDEVYii8Jcnom60i5E/hXxFJ+qk41ohv5xL40ULzCBAIALfqiKD
VNmkUdDxmDsuDLrsWkSxCJgQZgfNttkQY+XVv2BVAQlaXIP6+CFG1GuaPsqv/3jJvKi/S5x1QddE
0VRlidVDGh6GP33YWn5pWvHGiWOAETs3oixR9iYZxSMVEOKx+34MVcHF9rR97eVvJtCKEzB9jRwU
YKRAkSB0WhFIoPE9KyjddvIvAei8srGngMURvXiHvOyG/PZ3IPpIj3GQ4Ch9rviW5+Q0XeJsNwoa
hmSAGSYzR7iwEAKaNx+7J2HVwoowmpwvPtQxfvQCoztj3mN8nrc0UfHTSDx1izd5aVDPhpEavNmy
U51dvoSKFJgy4IR3v4f3B2GH4f3pme/Z4x7jIXiukZ1dBpaXhC3T7yZS6b6TK7uAL6yrdIjPazbP
bxQLYZ551DwSB0eNUi7CsBGKeLh+k4R0UNZkLkIN4LqxzBE5kKehR/muupDz5VHzWLmK7dkxU0KQ
gcKLKcraSyKlQnieNxzxGvVGkAZY8M0JJSUCpqDhm39JzRWvLG7XlAhtRlE+KygG0Tx6fCMCfk47
XFzAl82S2kZMRNzUuGhAIUh0+2URiwDJ9PgUQ+RrgLKe+YP564xoFgDi8gctn/CXmVpgCJ5y9epv
/qnFVP1xZJ9VEd3hhNj9PK2/jdUoNtLbL7mM6fUA1kIlykReYOYgsGzFABXUcN/EvktzpKb5mBf3
Cflp2epJUJewIRvNw154JsOoGQMQNbQkEk6xa53n7jIpk3cAvPU74p/ur3GFrwXpH0a5sGPlvQTy
htYZl0nW5BglMsIlyQMIUnZvEzqYwXaP8g9dHBMlLE1m3bc4Bkdy6/ixEeDOehfc7kBBSvJYKrQJ
UPYCI5t0U5QZrE9ZKA4Wc/Iil2ok20B+SOZrrs+apJPwNH0rmKDOdIZxpc5ILpJ2BYyt4JBT9sI9
Z98PJwK+f+ukox2WCA38SzAwKaqVJpadG7Fl87OrksIFvGbV3z3hmHkIS17TaVxzl4ciQDSda+F9
XizoMEGURwMu0SDWC3H641eba+EzEb6k6e1Q+s0XB7BswYvX6B7RxzjkF85LHpkE8+4A7ajr0+bx
AzG9ULm/deJDHhs8jfISQwjeIGivec1sjQCRaPxQS/Lo6b2j7lDgQwBypT/BlQhCdTNPvlrC12v+
nsiULZ4BBkDPVwahJu03RagkA6UYUQX8fFTefTBXcYrJbXy5hxnqAQWmg5iBuWgsMVIXeDGtel3u
HtEHsIBqR2yl8BK7LJZW/Pv6ERZKcM4D+lUD1Te24AeI0yfZ1zk5aIj8nf4g8CMZng+48dF0cMco
k9taPPCjr2gA+1CampGxvdloFs35p7O6GBu+GX1C2c3JkPUyj7cKVB9V6qogzj3B3PpYm9Floi0h
5vLfKhioeQKCE9E9TR4TnZShzQN1uTYdzSsgjCoiJSPfIZi0itQE5XulxlZYkQIMgGuRRePfFpWI
cKNmm2H1Cp7y+DxyS17QitmzQ7/wI6A8mbwSXHegYlseNuyTmLeqa1B9tYfLzNgU4AlHfQe0LHyv
bpG+UibS9GUm1cW+HdV5cURcKnBP2BX5vgKu7uH/v31sY4FsAAIgUcHaBxvGPVAmpAXwsNE6YXeD
lerVpzilFZipe7WpTY5q+fsk0ICxuHXzskzNu9PzeF8Rx5mcw+pzgWNbISWRNZvTmyNnU5WO8tV7
DR64AGYDcgFn6yiUJsoWFlZm05YPMIOQ7eXMPJDLeN7xavs16zTV7Y9YpWN4TDDJrI/5Sdv7rzlH
S/FeFxszGmrSL/bFfQSk8W2uiNHt3HCY6eeapbXsKNY1KZYnl0+mmyPwmMoL4fheYGcZoupQvICY
Ee3ooCPlspFt7pf0446OXShzJg3VmMaGyEHvQYhBYkyeP8BXiRiVnhqCzfjiATpugfvslnQbCDTg
n+TkPRfyvCBg/TUJaeEhwdyuCTLmO+7Rj8TFbbff9L/T9tpCBRPfKRA8Tven+ss4wzdiB5Oke+Qj
NAuW7661iz2I14WqXPx0qMAjfT6iAoDq7UHDJBCkNtp+fIJYuyOZKiV13YfGqwbb7mk0qIRIguNv
HmD/K1ktPkD4iIyX+emQB1QIoSOe4eDkDeIpedESNB4acnGFq+PHvJiz6sAPahZPytml7emrteuk
3xroSajviaXwuSadY1Eno/jk1A68HOE8tjTlnWO9q2fPteZ0SUvy2ubjlweuzjeHgmfgm/yp9mLy
2JuE2APtpreoSVRH2LRbNMGIdbzr6hWXMbkO3PCgvpBpkZlcovPCYBU5iL+4uQ0SLRDaRDIkRTcu
p6Q4nTmyAoqO7j9wfY1IGeFJWnCcUYwRq2i755qfb6WDdniH5yntpkhcak4ehLGPHXUBQ5SogAgB
lcLTRmFjJreUGEa+m8S1GNFtJ7xJn74cO3idyScY7PA1GQKGTvHe4M682uflCfE3qF1IHAy5PMxs
01PEMx8TKo45PNF3zVTABNWvgBRhZomLEsav4fDVA1bJ1wKvySlihpOJbL2RQAT8JM1GEbRt+bAf
u5Yxl0oeYVyuueKn8JRayv3Wce8PrWg1EZ2Kx4+uVvTKTasY2y0ReN3Zu68fQBZQvew1Fxq3GABa
i9FGmJ/McZGYwSN5UUr3086ICgxGCzU4rU5ATxRByEsx86+GW/EpYO6623S8o71XZiaXHI/QGEf/
88ALfgNz6yQpj+Wp6t3I0KEHKjanr8ic8b/zsbr99+n5j0HzL0u9KAm6oYumJImG9Jfp+aG/m0Zr
+wxnMej7GwlhC4hBrP67OBij33P5VQ/jMK21CoOMynV2I3vivnkLM+2FECZHQ00EY8cnLJa2Uq/K
W2qqB6P++vSHf3+toqT+w9iMTkkzBRXAXvrbrC9c5KupnIzL6u5ETOhk2yDWwdJG4JOObDetkH/f
BiklviZMZiRvEYBJPy+oUoEY0/46j2l3jfIj77ib8OEk73hHxHXAzbWcJCZZrDtqbOKn0wqhjNh0
cV7/fPhJwIbt3iS/b04QC/mlqs+3czroQkiG+X7uBd1OPkMlI2mcsxlP/M/PF2U5KILs+oJnob06
m43OaJVc3sC4lHePVZ7xtzfM18FpygN0pjHpEtff99MiP1Y4ptZ0+j02usgv0BxpxWTZowA2niDf
AMHEdz6ycJy8LDk+VG+P0KbXOEHjwhtDnwrmQ1JscREQTIY3Y3QfJ4izwCmpaw9oLtJtgggesdHa
lQQ7ZVLnZ6GD2j2p8rVHtMzywmjbgP4VpgSB26DfFYMPTmd6KvYT0qBXgXayuU8Bevvx5BnijMuO
gyQWQ0TjvfYVa2sD+E0YJj/+ZdidzYLCCDBFXRexTgSTg+5ORt/lHJXuDaXtd0MiGdcITeAUNL7s
Jp0ICKbGJr02xKqTWefsJvWAzEhfhAMZYWdflgnBf9ZG/960gp+F+htvBnDwD6ylx0hqd9+8HTHf
rvHtB/hmwi/6Ge9u8mDk+3z1pE/wphCZ+x4fUBwMuS0jkhme44MeTcrxHJphzI36HEPG8Q/LSfe2
uFj5vAhS5r+fAN70DJZdtFyeV6hctOn8HQV3C66ORasE/2UQUwYFdxdXgTm8GlugxI/FYeQmb9t1
Xwn388tqZuV4+WSl73z+J4Ki5f9yH4V3AnOJdDbGjMtLDi5GxvEVbJ6h8pO6u7f9iLFrEwUwTkgA
Gr/mB1aP34O04uV7j2ie73h5QOAMSEZAAhEZ58iKXH3NqwSrA1bHtGxf+etJdL/YCBr4a09UOJ+A
shB985t3TM/MPKcv4vhCZxX6bFOsE6/1xTK3R+4yyyIOPTXGa4979jJ2BvdtQwcpwm02O8tftBF/
xpz6QMUriglSamIs50FomUfp/AFZe9CXwTomXeZTjh0y+ENSpBcEiK1MyUPIDUBRJ7DmblpO+fsb
f1a6fliForPvj048FXcYGNl0xlMtnnNV02g0rjWy0TUSroE33LCIRDYdcGghOrJAPA83b+GnY0+3
pjiBkLFF3+Zu+G/pCXiJdB2npredXqJp7KQpilcQSyycghuL9ARvnRUvxQSKy5pxjNkYtYFruOl2
XXyR0zGO1TDtPGvxGRtpltJyNe6TVRvst2Y1TsHn6BO4JeFJd6t5mrbY87Ez48aL159mPG1dwh+H
9OGtpe6bID0NrB80lI9j5TYetxtztqU/sBp/O42dOhffGmq17BlnYLAY6tCrmWRbKbwEIR5n97tx
eRsmcT418KXSGeny7zzx6a5lbwvz1dokr8gWfEOv29mE/hwnpLEYUe9qUYQgIAE/WZz+kB23T8Uj
1QGiahcd6ep8kupewUkw/Ay6ptD4jMvAkY/xuA5Ph+lr+80Y5KRQHY7j4IgtQn8V8p43W0QzqGfc
l83QgzjKGc85H+ZTuHDrtt+OvHx7nqZw2tZsOM0Ny/YXi7sdvh0stdrTli5W/LGz8Uq48fNjJ/d+
e338y2cJZwGdIs493j9nj7dn5YhWXMFGvuKU4PgCnIHX4OScvl83mqLD1eJmLZrMPt5+f67r/gFQ
YNGOOFYoJsK14nIwefmytY3xll/BJwGZ6z/xURMNkmx4GBgpw4LEhC6jHHJ/n2aR9RnwtMniuKDS
euGvrG2sD3Z7Zcl8eBTQGtKZvZfs/bZ+WnEYLjDADk/JxeMtPw8hCyOe+DDfptVsv4+N8TguLQ9C
KigWnAxj71cIpvxOTkjh/UIYW04xd/gtPUK1Rh4JG7915H3f/HVvvSgrITLT8j9zHMe/fmhth2/M
IMtKGH2+t+leKjwW6W2MST32nPgq2TzRV5siC5+P/v9IO68lxZltWz8REfLmVl7Ce3OjgMIJAcJJ
CJ5+f1nr4nTzV3RdnIgVa+3d1V0IKZU555jD2Jk3MQbr13TI4+hQH1ZYfTjGrLN8dF7evPJbLVqn
xg3xd53gK7mHT+5Mpw+oPWSzIID2Ba0Os/qr6zoXKD+teTbiT6D0tR7OF+JFAn8cTps45ApQdLXy
1uXdvmyZ1/Y7pri1c7jxTOFw1E9uzpiAJSfqJCxiCWRqkhIZiONdF4ulTufCEAEq0sGJtukgmkQ8
q77EaXymsnPZie4t7ppYlNXEcpY79pnt2e3rPNeIRLnh+uiuZam5LjBRzh1i6IYnb/uMimmfezHu
uC01dDrj8ZAghDCLha4b0mKDg1Sou4tgzBPkt60jT3L8sEqgcHm8xn5y8lgIFPUiEPCB6105wjyP
GHrHXONLPuRzdm6CW9uz1UmsZiK2y8m/iyf10zDTxCpT0SRZVRTDVGT9g5MiZ6V1K075ZXBpBPiN
vguFoscMGlkWN3Toh8TeW5GNacwNZOnxhI9/catHW7tjjPcoN6WOf0i2+9qn04MsdzUwnyzzK0Ey
yMF+5aaCn6Fm4iJ6IZEXjdX+dOn++ytYPyDkyILQ6OuWxFeRxBjnD9D0csjKw81oiOpvMpPc46gr
hVT0DcYO59ljRl4ddOwCJY4TPMMRAmgcfkwnXQ8If3JOC3GoCsyaoawDMUGwJwitZwwgGBHT1nky
xUvGobptuf7ZZ1fYPki0iPvM7xmjIkh32Q2BRXmWgk2Hl5fYTJJGvI3YMn6ZByg/lbqKJusmTCfB
T/kgzain0025Xw+ncY6jvIxbg4f9BrAmBWvZGYlNYOf0dL8F8S8uYbaPZLczHv5yFdoP1ADjj6vQ
PuRzWXY6HZ9PrmKG9yDBK1RGMGUwt7i1ahXiI+OXQtBRFgHVknNyB2nA9AouxR1pFmbGEqfmwYZ2
y6uCKYDqs6uJk+o1+Pfa+NbxffQxXKil4fOtgaxrH+PYy/2g2pVmH8fZ5B3Lq+P8usgX6IYLKtkB
jajo70M6mdQUVrvQJLXOgSCz30SXPy5R+hMDcwHkFObHUzvb90q/1lzGM5SnHKattCcjLl2cm5z8
5ZoA6cFzBafp39/e+mGxmELgqAutu6WoH6PZw+VwaUh5fhpPqoDZm/9kOPaCIVZ7p85OhPMkeDOJ
ep5WgFFST4Nzcewd2L7oZHCsi8nRIv5pVi6Kvjk9eIMwZCuV/ddIcHxUd3lznrHEkbSUPMFWw3VS
jNs5WRB7DTj7HLInjQBWAtlOBJpDaXv7ksffxrHWgO9DuA01EhWAUzr//u6a9MM9N1W0/orOV9el
b5bXH9uCpOSVdVdYoyIxE8N7D5nNnlAayCegsV1CPcJT59Rh8MqfgADrM3qw6/I6uez93QCnuYD5
PT1ZsbzhiU2BTfohtGxiNvEJiGvv1tpFeKG5/JQ26jl5Ls+941xl1Fh05BZGpvj+oPMAXeJJ+w0X
ghbRwGlktWi0aOwVRqJ2V/Kf7f0sbz5Fid8cIcF38j5lJdcIVyV8bdhKi1CwXorFqc/8kvL/APUd
17KzoGbQgzTE7AZHzihb5Jv9sNHR0ZFTjLwJo6PxsDwLFq8JXnye4sm7QKXhvqN6OlrFvTfUQnTy
UNW0uQVIGsqFJ0H/H4D+cuGdigyXqilfsSzGi5y98T19POgXTiGfu+8yTEYSnzMyyMenNj9JSQSd
L4HOtjvK5Z4Gy6IaICmA/jFbq7DCkOoE+LhzHLN1PsnbgunkvDBCA4aCukAd1pfC/hA1OcPrenEg
zoJcNEEIC+gssuDYtPiIjhXV7bJXhS+AnLG2ui0wpSKtdXNYHBGTA4l5vOLOwqR2ooShT/SObewp
mlCVKHcgnLivBDoOAyRIojgSQzzZSM16IxKbng9RMOOe45zI9MQEZ7zrMta/jLWIPM/2PkTb6Jdk
BORbwQksDC9PgJph24iFEZDHygge2TjTt+AVwevzgcwuuEUG88OyozjOnniXZ2DBmIZlx70wQ1oB
filR5TuvpD43GKyCu7Wg+rjXJvIrdlDNaXWkgFmNCwsUa2rhPHnp1O6c9w3iXR3ivNuEKgb5NgsO
TsJX0Jo7d3gc7xdkRAlKXqThncInkRN4cW/taiHuL2JWxyYunnvXtns4nU3Z//btHX7qYIz3KJtK
v2yGuth1Pvbkv17Mj/M6r9RXXV72pzFoi8dEIX7Hp+iCXYn/6piRtZS4F8RybyQAP8gHQsXkXxPM
EWoHr0WAE7YRjdQdOzlE0HRjTCJcfGyXFTOVdd3OvtQdcgnYfxuk9JfFq3mkABNibcbRv+wyP/EO
/vouHzvsUbf3O6vMTuNSbC5Scol3EbyXdR4hyw3SyaP3DAsCBuWp2tQZS1xYc2HaezcPw3ezaJ/a
jUE+hnTtmRTPMMNHjb4WVB06NxE8S8mP7QoBYTyuE42kCH6p2ucFa5Hag2kvzxKxxDD1BXP33xvo
txHA34/JUhThd6PqAlv7rDTq/S4v7RrHa0w+GJ0zVpZQqWDuBIqGmC7A2wdK3wucRAQO73uSjw2X
DePUwJXJ3Xz7b00hNDlfDFw0mBOoE4Yq019Hxa2KMnssVh6N1T1CNTTWR79c/38JAJx4umlIQsco
iqW/y8Ld23rsGrV6oFLCs6PP5Jx5xg0/9xSG7Pc5SLD83s2bIsART+NA0D93Ibz/jtgSaVEgjwna
yxgWBFZWZBw2rQgBFrFspBh+Zxte3OHz16PrB0YVVy587izhzW+YH0XL6XhU7KwhHyCziPIOZRwi
Pr4ECAx8IWYBIEwrYUWFYyoTFzZ5dxUTs8EmIZylenyHL/630Z4enZY9prMBe0BwRK+KuyD9zjja
eVsctGhcaeQ9ssPcf998MNn/vOR44Bka1goKnBbM+v6++4dbJen5sZGNkRtBUXhtpaQOsECfwG5K
+/aQERkIJ98nObeuE3nGlOu13S0fs1efaDzOWxH+IzePwxxuqN0sqZuKcY0bdDcfg8py1PXxown3
X6fIDFTyRuCjxLvwkdh+ERYL3HqoaurAdgZwfgUpKTSGQClQfWDuHDo4oyKK4jiCnQBapMGmZCYD
aIFcKO2WgboQSB1YBCvhTrOGBS7UTFRFeU/UMOWI/JUxngmIewncfHI6enWXkfvAbpk9c57Ciyam
xW1429+8Ib7rls/3kooWqp2ki7L2Y3XcDlXDOKtSNiaxCECuMc3DHv3zEue41FV+26z/K6uwFJOX
38R2z7b+sxaVzDrcq+c9Yy1CfHYXnKrirtxDsFws40j3nqlO8xhX3owfXZ14FPa+GPpS7kBshdLB
iyQWJQZiAEIEz7vjzrKGSwVKw6FK40RzXcAm/mUBSr9duKiN/yj/zOfjWug5F04r6AnQO21rfQB8
xA7I9ZwmOqJA8PlKH2GEs8pQXYyAWgdkzAI+hpsNqAqQadCeTQRP7+LpIuF6xkSKHY+MG5d/MtqT
f75n46DGAivsTVst8lh5zQQqMReolcVbB3TmTr82udur3HAwQFmE+7OAgggFZwMZUyWLF1R2E0Zy
xI3+5kFo/LcNsFS6DkQxClxG+ra/b8VeVx/5uT5nY6/dToG/Fy8/i8T+IV5CPAYccHvc2KgLkew2
K6cX+m7fXRO9zu7HF5kysmV3mZ7xrsOlbxKBKw4FPCbiUM+UUcOkk0TRLwlN2g+XjTudJdM16ZLC
4vv7sgse3vFi4qXpsbKYY1NKS7hHQ9RzaxLKCeXAhS8OTT+cWsOzM8cYiBcbgnOHSaDjItLnWCKx
d4wgc+cuuWYCoYEuiXN29rgfxJN/rznlv3xRizZEs8WtNm1T/bjPT1mv5UwyhEFle1G1TEr1eLB5
dxxYmT6w3rjPfjD5rZ76Pog/NoS/PlY063+s9Pxuatda52PLpIkQmgYFXXQKIuGsDHc0ihGgDTTv
i8Pgq7w4IcB0Rwk6iUFwlMaTxNINccIvD+8HORb3wsSxRbUh4f3n9L0pp+tDfrz37BtvYr2657Xq
VV19dXdjp9eCbJGUlbOEGQOiiFggEDDntv/LVfwADYmrsFk9WBBZqvzRd1dXyZQbN65CWyAXpeXa
93CYZOCjoE9vi+VPbCzvNDL4Ns46zF5zpy8Gm5T460NrIqZb9oymjPTKZhejLQY+qKFS6hz77N0b
DmyFL6IJ2PBebk/Gv6TR76E67UL7oPYpnk4LHKZz9sekZUpOcukPt/vFo70FqzwTRsrslCzVbKQC
KyrpL945siSe/H9Wxv/7+t/oyB8ro37vd/X1/NpTApVAp0oLmwXIJ0dnBhwmXn1MsjWCBYLFAqZT
4cxmYpaIX4azYpB4D5FdruJRbM2x5R9Ugh55D3bghP7tFH7Zy9zdMD4N8ZpmFsVp6Q0E/KwmT2ED
jER77+3VpBglHE0gqbyywRDbfoH5Jr5Q2Dh6X8wzCGrv0TO+YiDpPie8s30214bfrIOZ0m4ei2Bt
2P4vr+qPdwY3IV5UVsj/LB//uDNmZVTn47ncj+0I621ndp0suqsYMd1UWE7Nl8uh+xvUKv+378EJ
lneB9BhOVAbWf7+nysvgYUgnXHk9EjE5QIux0mPOtYSqhEEczclvW8P3mP5zAfzxkZ8L4Fy9dfu9
LzDxaJO3sYVATORJA7nEMWBUgJ8JUm2WaobbHYFgJBZ7MCL+fauhYP+wCmXSmBTdUBDVfUsm/rjX
dWqWlVJwr0V6DC9ZzQsHAgKvwFVJV28Ds5xHHEd3dq7CgelohfjzCcIf5DRpkkldYmLOMbqRBayU
BFwCvgfClJgB+Ll58SaAzo+g+oLi2+cvUTHrQy2svHYXc9b7C2DFKrt4Ttid98EVwxLTJzlD3gfG
aFNkTPpOjD4hjvWy2MlTDHOYP+6XgCsnTmV8NufG19npGN3pCQkaWAHjzloP5tf41AMg6oyjKwMI
Ou8eXjHLN3vas1uCS8ANpxk/9sUReejz9iOKxqmoBBtIYIut905ie3a8hrvUfw9/uenKj4tNoXuQ
UcNa5vfP/7jpT/lhVvoL22EyIj3z7DQnL9d0Zu2u7HXfXposCLmCAA9+4QSFS4nGqMWZL4mvB9dr
vQLQBs9pFVAK8mbmxKkXyxwoiluBenU5QyxnM+oqftxlYI3HcrypmPLePSdv0X0A+LJTfr1d318u
wVG8U6BMh307fkbNUoSUM397eclwja2Ov+ZvvYInu4ru+0z2Gi1hqvZbpy7/oMz524j5o5zYPeVX
Vu7y/bj5xMAYHniQtmlqH7BL9e7LrbxFsOO7AG95RqzFg7zdoG1ttS6OMxiBTrDnh6Lx4m8dhnUT
l3oY8NByQewYVXkCloMA92xDrOvj34c78MGro5p/CCGDkVaPpVc3Ty4IPS1KGPfwhJh3/CnnxJzB
mvyNmzJUaEqrBkfiLoiG4yFjKGa3SWeJ2NFZDtfgSckwSZj/MlzqjNlkHYXetAPXm7H7mLEWnDBE
AulA0GIPqO4OiBHR2VXzAjXEb3dV/UEj8/dd/Sizb09519Ay1lkz0Nygue6v2wtGLgLascJzvB+J
QxYAM6minTM4evl4kLkDEuDhR3/raRQoKtAmeGtLd/1yotKBKUzQPInojlhVm9GCJo7lNApCBuvs
XPjsh3Gr5U9lbvxggKMYRzvDndyHgyf0N4QJ+H0MBEN46w408CcVv7ik9hWyBuLnuRFfmpfV5vrF
WW26HQ6nTgsWH+fZoHY3G9xsnI7ITBeDR/6bEy7oMuGIz3FA/e5+Vc4A3m0e8vQpCTbhCx8k0Cmr
d8ZrBybFI+KdGFc8fBi9TnBbWTHsFzBazC52bS02ers2eW8BlmmNie4zd2oyHnHDF4riV/cesOzU
gVg94svuWXBfvruFmYaRJFUsNCKbc5TpoQDTZTftWt35JWF7wc11OCRm28HgnFYs9UYLL3fWw+gE
5kd9xU2md4ESUoEl4J0uwIQnbKDmrOn6OjCkN+8IlKAD2SEaesfv9/DEK0sSDCNMkqYDJK2EDJeO
1rlGSCJCYfltDgnLcSZefxtN6Ks8r2+LYU6DSFm092sVyjsI43YtFqN4t+8kQLMdcQFtl0nqkKEs
qpYGn3cM7xExzM4pGG6PoQyI7T5XT4zO4qfzy7mkfI82Pw9HXbYsVdMNbAM+y3XZ3hd6mV134/dw
H5cJIFF4cmS2OUIAG2BSXD9MLUYcbsOBFLODpcxJMU9jHnyYtU8u1OXwHe2ht6LCIWkNeBw2MeRY
qEhv58FcsWzX4OZGPLiC877guIQVa1jM6HKXRpH5N+fOLmyNoRteNic4z9wGwOYbuPPW6CgDtXdw
tyZm93P+HDVkw4P94Hfwf+Z62H7GDf+Ae0o7bRmeNofLU2yAssRgU8VwwT8OMa7DO8zFbQtttDnA
TF6sUIjaqZe7RmwzmaM3gLgLKWbfeY3g+rRZJkwXWQGoih3MadCC33vI77CaOAJ7XePM6xN/GHZE
f/sGJUMS1jLHFT0ixJgsfPDtvuzBbWqgKxIAuxrarsX2l/uv9jmQqRWvbjzo9cSuFw5ivFEREo1i
pwXbZD5thR2O0+GrOY7uEfSgWKC3Es67kCfK1St6RimAftqxe9ep5d6CewL9uK92qy8MNBj2AB+D
FKO/K5rmCLMZDK5RpUK/dfPpbzgDg6Qfqps/V9FH92VadXar3/fdWIL6jKGWuyrwR6YiiW3erbS/
quADkm1Lw01PhjAr1MgSBhPj6Akoxfcj/Yvku9JXGFHVnjib9+6NX5AleQ1FHi6WeHrgd7g8OGnP
mJ8Iw8K7anPHdnhlTe6LS9fA/KepQ6FH9DXGmItTWW7i7Aq0LFAsRsKVryHmQ8zMRCiNASNgZ4eP
JtlertJDZ8Sfr7UeGjLnbXsPIlUdyEYPSq3Aot2O8jb2KJHKFMO7mc5APzlIx4jHcQeX6d4L2UIR
+zoXiNrDy6K6Cuc/VpJ/GR/aVx/UuC0YrWqY3Rx9dI3e8/rg4T2dEhQPAwdD6cWZOmWMrTY5OqNX
S2Vvcw2EoZgaVpO3j0P+oVN1WgdWimCQQ/vWiYllEFInGwRHxGw62EV/mSjk73zdB7cLggJOX50T
o3C7j2cOJPkb5BT/cHdgRpuhEuS9Z/dIjHjezYblnRgn3HbvU3NU6a7cq3v5ygoJG9A5PVjnsA9D
afFMtD4JYTdXIfANGWpidZdimyT7h/OKsgVk9RL+u5j7nqb/a6P6GJgU2e4hVU/EjW0qZ9pUNuMn
675gG223AyhSnEfxiuH/ZvB14xG10CGAO0Fqi47ku09Kl9fol/HAjw3+n+teFKB/FJino/4udIuL
mnVH4DCj0UjsZhuKpTj0fTciTXznPZvbXwTWZKn89MLBAZYMXaaL0j4+2HqWDVnLTrsx9RX+jKJ8
XVhtgfE90VuDiB+CkT19ElqEC79gbEJ95Y7ho+jIXUGGWws8D1NCl1sJUzGysKHQnZfb3P4PDifx
iEOt7lIu8W+Yj/sUy4rLeYwSNmuvFpzaKGcrJ15ctxWF34k3QXwCRyrDjQBCBoW21C7BS9dMHgmu
FhMEnNycSc06WbPBH9xFntjOhDi5Ps4KkBlbrGfeGVxc4XrHPDO9S64FZ+UEYpBj0GmwbWY+lnTN
q0gLKcLBLoTnC0e0KyVthvMG1ShWHNySxQgLK+821IMVedjYDyFP6l6xI2EnSrTkgRTzBKwuT0HS
966NYMvE/UowaMlPbMITpZJiBDwa4W/nrihtojzELpj9Bzs2MNPKE+TYUU3Zi+//GN+C1hGYPB1e
W9rXfA5fHXJm3jsSzYdG2X/hY3BvKcF5gJ+3JycqZyDO2IgenrxVUUH3KWag1LECUHxG+wRS3y3s
nCc3Z2t6+7jJkIg3/es0Tr1QwU7rTnYE7kQiSePQYVQMjkBcbeu7Sm6EzEtbap8yk53YA9GNBjBP
Dx142whbpS85pJxEvBpAADJxQ6jRyAoOH3jMzhsTwJUIe7cjVvlDnA4ZrvZvDhpz9MA+1coW0tgW
WypqFTJKthRkB9CNAj6Y04hTf3sJwXb4v0f/3gT+Q9QyVEsD7IenpeqG8Z8uWr5pj+vjvNuNcRCL
2tayZAxMxZt0iYw8tS8SI39I185oF1qtqZifw5h9xWyr5tPFE93UOphmWRDgf4FSfppHMIYAW9NU
if9YHwdgbln6dV80GiNMNqEGb5ixIK5h3Fq6v80+1J8QVp0vz0SPeg6Bwt+bjnV9Wua9ThujYwwp
vBiUR0xADpWbEUaLXwt1Rd9ia5xmrMgS3llEoPcpPiJ99JBkoXR3FcIlyualLekRXrRW59eCQLSR
/9ms/7hEsX39sS++AeHzwuQS7SGBbVcDawefnFwCvXBxakkXtw0GukEcp+yiR2RysuCDR+jiXpsz
wFYYVu+m/1462k93zVBtoYXmzqmf1liNfZre5IJLUrunjuoVoC771nEoMzdEHLDb9w13UE3L8Smq
4bvXzrGp9mUZomIqeeXs7XZe+JZaUFMtRAoomgZWdDPIcHBv40t43LzwOqh8Hbpv/98X/n1hn/fy
zwv/uJdl+jbN7G43RniLHHrvwBzenUFJVwAMkyhekpyTp/PLZ8o/TC4ZXIJaQ7KTTd64vx/gTr1p
78araoyaHtt5m9n2hemWmHhTubaZB0nsls2gDkxx+sKRh3o/SMOZ50VJ4iJQ86O17twn7fZigVIs
ZuRftgmgsl22S8yu2oyKQtvXeriguS0/nJP3F/h+a+pPfffMWTRMllHkDuHDh4Q27DHwEgQp4Yo0
jpZ4NXiPTmfoupH3S0eEzPyHtUsrZEqYqKnMij5e5SwzjdfxVrJQKDDOuCPUHnqGDkM/MfSfNSeP
QOrjhkxzPZvQsDsT6ou2DhHg6c7e0MoW3YCWlXJ3de2gimPzHQiAja06MXBruns4L0En/h5IU+BR
pVEFO/TTemdTR9dxvng7qxV3m6A84MFVd1Oe4YN/gZHgKex/0SOHBF2EDBBkjtW6fUiImfcQvXs5
APLeHyJdI4D+GuAjFg1L8Ijfpmk/MDCxdiE8SdFVvAVM6YNXAJlQej21ojHqYjNLbz5QOwOI2Ibz
dfHnnCB7+EUPqsaJRZdCZ/vv9flt/f/5TpiKpSkWpAyofR8wlvzQn0W9k3FlQjZkhIiSl+fYm6UG
Wne8l5+Wi7zpzMLtNmFmQnokRtQ5tYk0wOZqUEBeP5L6g5Wy10EtOrPk1mvnabPUAZW3Jw/itnD5
KFbE9vx2UPxA/LElceNUpi5k79gfb1ZV1uXj3TCNEQleFZ0aZpK6r3rvRnIbHRi9UGjco0vv5b+Y
IIxf985rQDt+aduGf5YDq3PFZOjUvK9IMsXzyFWgTrrYTJFeNzBbehd5XPmCMLUjCt3jBG4ClNA2
dkrcBA5tOcal+rBWETVj5qSD3CjLBxGBTg1mwwG+sN6u+aX4WIrTElGRIZ6B4HUY5uEbzbzws39h
NzVBuswR87acI272QM2SKy9uTJT7SGzPq2vbeLoId2DeKXG2OU4P0MBAQGdwTTXPzIfFV4qqA3AK
x+W4AtkQQME9IJUhvEyuPVsEWoGE0B+SFMmEf1P5VnAAW4rOy3NSxhpGTuZklyGn0C79VN1aNt7c
hGUUXRJuSXfcVOG+cKXm6Us13Fuy759+W4L/2SCxxLE12WbeRJaSrH3MMV6p+b4fJUMbaYtzgBns
4N8r/D8H6N+//rvh/uMAlR+nS6Gd+PX3bUbtVsDADP79Cf+dxHx8xMeg9vF4mdLO4iPgLCD9Zeq/
2fh2OKSG+/cn/WdD/f4g6C8GLFQNKtLHWXJUIcFksjZ60NbjVuiqyE527vbfnyJ+y19bwsenfByT
J+P22J9SRRtlAz2qmsUItCP590f89kU+nvmJIBWtAdN6lC1PEZNcR1+YW7On/9JV/vJN5I+9NdOz
+npoSCytBFcF/H5LDIf/v77Jp1PQQT6m1enAI8mFa4kwnsP9DyrhL0/+v2Xx3w/l++d/LGNVrvT0
lfM55955hPkNqMUD4uIZHvR5oP72abx6n4sAlxvSYnQyCoV75adZ1SV7VuYRPzJsN7wU+PztLtR7
/Nq7+tftNSSxF48Nsx4e90uDysIOcawvtxrk12eTLjiTfMnyH+v9UMVZgmCn2RnGTu8CGgq2Hl5N
dIrKJdBq90CShiW82lXJu1rkroTV2ob/9NpgZHHCmAPLh70Z5s0cMJSNDQopuHflPe7dA/un0S9Q
StcAJYfWDcXnUCYvA67CVwEoOXzTM0AH0xWYbgqsRqDHQ8xhhu1MRq4Hg0Jla+4Gh3P3DFMmi+x9
j1+3p2xVMY8cW3r3kk/kLLEA/0pcMPzGligAy8mY6sAd7bzhJeEQRVOuBA006mefOmFxXqQdfb0b
NoAWCb7NOhXjHJvYt33vBMs2bz1GlbUyZUJbw4o5LYkohQco+yYyd34LFLTeGO17TyKgyk6KEdkV
WA1f6Dt+7owj7sz9wNv4TO9YepeRDpAZ7ZYSoqjNRelQH9724SnrX8d6wBhetsd38W13GfoI54lT
P2PCvWdNtKdzabgXVlHzuVXm9Hci3e8avrBY+tLw4YB+CUmWqJXVFbOASWNZixPV1aGSK36560tL
FFUyf2V0jh9WyBfC9zBFfVahWCmwJ/A0oG2Cy8cm7GQGM/V4P8qQMylehu01D0vFhQiX71jRoUws
iZyX0ilGd3vGCIjQif67N2WgyDFyfCwp9OCACzspDwZSaK7+Bl0eoaHPz9LlzRy/tlh/YFZhrkzS
SshxTcGvD75G2JaRZIkxObIB7Nxsw3l55ee5WIev21jGw6Rr4cHdtVTvdXgQCyMSEgDCK7WLSypt
iwlyoWDizujIxhtGQ/VgOjXhUpDWcq/Chwinco7eW/vGKXr07rgT4tkxFBk5UighWaQzk0a3BhjO
9eg9+bMBw2tep1pfFSf/TvSfRNZAMx1nEHehYFodKIyyMjmurXEJe/d18Q+YYNyDC/T2S4/0uhuc
6iSdoJTeMz+R2oZbvIj18LOxUAqorXKMoYOGzJ+5weLMGNwe5k3VdCUbMZVzzWALaBurhV/1cVJf
fPxx1dTPCUqs2lccQNHB5Z138x1Ldyf9dmgiMZA3VNHJ3MA4Fszojg/HhRk6BWHh8u9rHcVT1T10
XxdnXwVY1qQeWSaX1QVMrI27C3+ejzNicu4Bcty+3jIO3xFGUQ7AspeJDPg2JTTd4hjIEAhmxzxW
AIUwm+WiF8hI8cWgfOK1XpZzBZX1/LrzsDdXAdzIAj/hdFkf2zqes9De6TzBDaDHIRPDxpUs4fDW
8PQ7nqnaxjDIjfDO3QcoLfq+qZA37GJ5lMJ1ujolWBSYp+0+cWiKL+sU+uugxtm7lUKVjx7wXlvW
BlQ7b1XR/otwQHNFqkG2IzSOxHHv3t/1rYdH16K6EopoZFzLeoZf1fPmYu+KXt9CQDYucG9hZENB
F9YDqUtcoGw0nyOduf6dHqcxJlVIykJrSFwd8TsHiovOY0uy6Rzx5e3kp926vcMtMAss2qPlTYqs
maZgt+69kyvZD00Q9meLOG4R07MfPJAmkyKzIX1wcBVSyGoJ/4BBoL/jNBnpNvuw85yf90LxX9uB
jAtU07TIpYNB7+vPsYpv1sVT+KyArQvDz628/J+hyvKCKXvmUWVat/BZxDssVgHVz779jkrGXGSX
GL6Ee+Wr2ZDahaefiXciucqMX+fg3KyRVhwHBwZWxXKX3IlCxY3SdiWIkEvWhW05L41beD366jOw
q8CcYox76O5az713B2ZcN4zwsb73DxBs2cDLJsGI2vyJHnNr3KLGyZfQrOAP6aczaH329jxBTKoB
o4DcYU4H6Fj389kNS/YgLeYX3Bxevi6HZqOl0gbeA4MtxgoVGtdd+0EsZlBJ0aHwTWZf7X3h7xf2
xGaPzPw7Jr2sEOZIUqxPMFoxH4PzcciHwgQ2vvwrjcjQSrsV7cCtvbt7LysyaugAt7ZCTFPmKoex
vWU5HyuvmO+68uw+eG7x7sE7DPcLpfPEzdZ7AMDNpVFj3sh9qIdAvIeITeMMdHcILCvIHi4HT4Mj
pW2sbIhRwKndyzsk2ALsmnlKrvlEHjVSF5fCU5Q2IpMgKyisaHcb/hnl7d3XX7F+J9TSO97J+PQa
492Gd/3+EgkILKS8R134dkk23Cn8SvemNa/Aqk0MUoogvbtWpyQRlpAZjE70r4xNKuGNls8eIUPP
7qvJNObkncHGgwrk+MoaZthc4ObYPvR5NvC53qC9TJNjs/uynKsdXIdkQ9RwhIeH8KK6+xYRFHUT
hs15IIHUNbpo52fCiCJUCSHuPlAZpHzG+8vAB7OlIxdS8RClU1S2KjbmeVKxn6LgSfLrRNrCE3rv
hUcadh8GKB/zkEnKYBBDIAyfKXvuvnZqoutrBHYdQBEipq6Ym3gecYwQWbVAjlxl7oMEM+eIYwde
LoytoIXiNFR2TlO4onp81F2TPMlZ4eEqd51b1EzD09BmabfEeOOSvHB5VoJrcM8GFlg2E7FLVHZx
yy8UTxveOjzsWwiRiLcN3cplQBTHgd0Kq3PEtO0LNtr95+o+vCLwwWgbksfkXPhkGek7V1up80NU
rrTQ6OwYs/f32C7jatzwjFXdJYzJGl8SDW8/hocPzNGdU1cDk0kkmMWkNnhSazfUZvKEh8AKKKQA
j7jjyHJzUgChX8+O+F1xOpxdhNvs2djrSBAh0V2zduluj/F+TOXFbpGegtui6qfobGaP0stnF3IU
wHFeoXH2qkei4Hl29WTNfx+oA7mPpX8rAq0gHcTTlzVB3fsEe6LbJXhcg/OSdzBfHeND+CICjwQj
YW7MUBlV3tDUfNNTS89c/1Lzf0MLf7VIojq2dTExQgkpWx+NhaHXqp42bsboOJNtkc2nYrdvkbHL
6rmBG2yvLw/nYTnc23gph2QHXOkKbu0rsXzvXrGFV/JgfogPuxYckFpYYSNQD96rz/9P+ZDfg3rn
39/RFWcTJbnd+iRd4k6MeQvlzpX4RBKxyE+LGsdVo4rIUDbnsBv2CTkwuyFzf2KJ+K/VCcu88RUX
szrUcbMLU0rvtXnwyyFC1dwI62KgflsbvaE2276J7S1vRJnIM3Fu6ci3HTSdulNdRgLT4GUqhMUK
l3d7B9ip6GlyUpIyeSKKCPjqsBt2X3LaxmwItkFYP2aH9bF09NaObYKZvczUNrk+WkWnJqxzVCxJ
BeIDcym2QDBfXbluXo0gJ5rtOS4wYjkzz/XMNNy7chVoE35VeeWYIc7IyahCWwpxVIexISIOfVXr
3pVmoXuv8aV0OA+tdYpZIlAHU95VTWzRA4/s3pVYCRj0WOKUoXX0dEYbdpsBf/Za3Z9f7y6FOlN0
uXu9uiXQDH7uUG0n9kriNdvYHAMHioUL86GeRpyoPd4VA3TtZFXZ6H8dfXrKQ+ngV3r7MOSfvEcY
Mp/vWFcR4BTKp/audpVNI3PM0q3eHUMPJALvryB8sofdeY6PB6qzKUF2LwnLpnY2xRUw3VRkAGBd
z/7fNrslFddAZQ9EsE2eC77tJE+6+CrhqU7mF6Xd4HCNpNPkjp7juwA64ryI+YmL19uVIZXdPyJe
I3swLDZv9EmWk1JMz/X2nfNvo+A1yFSQZKpL69zELVQfZk8/c2/YdPcudpARM1bAXXlt4CdhdxVR
cJlVcH61OKLLPH6MHuvsjN8PZ4VntPPltfPYezfqPkQy1LQlYVyk7mI9Tyx33Sw7WRZdpIBnK2O5
GG58Ivus+Z6SLbw9A9rFWp9QLCk8og1YvTLWp6abU/QktTnTutiBEOp4eggLNzA4ZqplwhaWziii
FBxxCG07ulcVzsjxQu101oIGOxM1RuF2FaDmcd40ekhfj2w5ME4AxodSl1V2eginBDnJ2ioWtNS/
U6VbIIdVB1eakKE01Jj1nnyVnBRhPb2oIxX88ODYi0vDz1q7/+PsTJtTRcK+/4msYgffKqu4i+sb
S40BxA1EUT/98+tM1XPnmFSs+x4nc2ZOzoSmabqv5b/cHNljCAj7YrGB8Sk478cH6u53O3aIiROA
GRXiaeK18gi6ARQUQpuFwPdGbxYV1E+snM4Hu7a4Tc9K4zw6+iVqSnBr3epiFyv8XxZXgrqp1JbB
UY8qwGPNZ4xnza3EC2Gjo/i8RLDiYqNjlRWDPMLEUL870ib5PNyc1MBgyidxIESu8yphyEnAH9SG
deTXm/Vls7iE+Gtix0mcbw4LmjX2ExGSESv95ltoU+fNWGuqd5uIwkAo6tnPIgReWvUxKSC+xyaw
iM7ySEhBNOSi9qO3n/uO9sGPe3Zj4LY+8otjbKxQ20fAIjDKFmL32lU8q/rnAfu9M+JUmMKQP6tG
m9cAvch9kDo3jsie3E/aSJqrHwbnKH8KlAKmCSBLeiUbsKv3SSIBmAOHFwHJfbbsYj1ZbpUdpN8z
6Y+PMAlBSt6r3TGX9lPZsXLXMO0qQ1Gt1uYUkaZP+nt0pvvGpQGX1Sd5xiBHJhh40EowwAZQgiWb
O9gn6qoqVlHNeMQ5i261VWveJ/irMq9EAkjOODukjbrHsfrEeGOWg7G7oCILj61u3xdX/8AOTZLg
pvZhykl+G+iGi7L1vlGP6HbzwqoNnFd6rEdzdewQNWP+NsInU5rC26Tqka25roLX+xziAYdgfgaF
cq47ZfeAn0hHS90EHM6kVrgwpRBTpliO0yiOs+xlIng5rJPSvqrB9QHCYt9ifRkqztIEM89OirwV
LZCpcS2Q+WkbHydK0SPSiedg2bdSh3S5xqOmB68GNeYFSG8hrEKJ7yQ6gkgikMe5u67pHD9xAMKw
yuoz+Q/syD3ctYhe8KcKDeQPwx0sSb3DYUY38CLZGQ7gAbEOD2x5CcoxMXgaJEmT+sRudYKLN8CE
fOkvN2bzMihbT6wSEP93a0Z4BvrNQ8raWaSNJNkmA2aPp1/fQrNncWJk4A1g5V/8m9TkTai8CttQ
SlD+jicX3YHU+eikr1Clpq6zRtpUJYv1L/qa13R5cfYCaWBXiPgOofA9ZpeIVyHlJTUaCa2Gj0sR
SLFdG5Ym7y3Ot4dKeKzcB7vRLeBgqofy0k428hozdHONsKTcPQknW0I9jBPBXdEeuLg5eVxfH+q0
WaZ17Ob4s53dEadQm3hR2+QuITKKiMlXTNo2oEKaYvvgieIrrjwb+zv+gU2yEqDi6WTnxZVXw+eV
150kDqQ+shQ+GYK+4qTRgGdhYcsa3XektkE6EvHuAeanWdHFXhIrL5Y+y+fZzKkoDY1N9kGtgXWx
kUjP0QEQuhPzLDD52XU2ZMek6ACodKIUgUmzFeZrDmfSutFlod+I00OF+7JHjq0PquDSVsntR8ZH
xeu/WdZc5JUO4x0apPCeeSoFnjQXjCzSxFZRNiJz5iCbVVevPswXFd0bEG5QHsZPuplELD5GPs+0
dQD/odrSOneBhRzmiVOhR7Emicqdwt3XGhLUTXDFd3eJmFWFSPRxHK/hPAJ4HRhAFpMmR1Wd1j7V
BF6Xe6PepouIL+3ouZU/hEB9I5sSkGcrtGhn/Ch181Xxm6JYPMSgZHje5r39+O/QE7vUn4VZBVWa
um4hTQ8h6qU6D43zIOkPVY+AJ+G9dHGTj3vl7kc1bnJSIKcBzujTGN6ASeNFFhBbKZ/4a6r1Bv5x
k2KejChsPXUhKUa6MlUxGrXx7QKqGlJKWPo6tbMHDIZY2Ey0d4Bvrk1aDSalANQagJX3UgcqGmXd
wa1Pa3WMet9jwjuz9OOWPtDwNqHqkPo722qbt8bNr1HfXBxt0H+s64rtf41w6Xml2ZfFMbhP608k
cBvL9TU8FGD5Tg88GHahDuPWlobq5koL9BotNwgY7bc7zLcbkM7ixBmTk3G0tGh/EVyzHU2wyJF8
8Hedq18MALi6OLQ1s14+lcf5XFlzrOBUZ8zv6DYkqwNtVZDevWPnEFBR9JfkGR7GvvCGQlp7qpB0
CPeQ7LBDc5eL53hHejdjPlEpdDluVEfAwXNwVUkLq90xjWPWMtsrbkZUmy1E6C8hKhJ0ntf7seVe
FS7GqipoJNbQp34L6FE05efCMC3hEWIq0JAk9QXIdtiRksjHTIlYuQoaqoAWWwg0YpOaO9cJ56K1
uFvkiVSZNw8UJBHu3c+WTPG+l/Ha7m3ps8T/safQTt1wxNR8mHZA/8cm0SUYKPQ6mgmioRzIifzl
Q53Z+coida818XorKPBDpBlR4o4XlWdudpSV0DnEy3hjziq1s9d8fSZh8QTdTWoY6GWSVef+Zc0g
12WMN3cTbe56vMqR8TmgaPrsZdN4cq13zZD+jdLSLEBzyQeuWUg1Ho72aUWXF7NcUSuSewo4s6ND
fTrOmwVocVxOCNlrfQIO2GkFCDzkv3ThoIXjMBoQgJwXldBSVD7ysbIf5hW6b6dgR8FzRPxCoVEB
PEfwX3m3c6tCfaa/JlIyohN8C56mLT1sFkW5VUmdp/i/6VaXgA+dsOLpL9HUbFDVyFHAKGxg+qzQ
y/yB/QXGoI3LWhTtcF9/+OYA/0Y4I6jmm+mgps+MeFhFGYZrLRWoM4mPcPtMFvLTR6uBZXPcCmfR
XQAJNVmOpDZ5ngwQ9gb2NO9LiVOg9B0wJChCdUqlFSX2gjDw1Mkgi7jGxlzIVGkJgAbHaf4YLU+D
dJNUfibz9Gw0UNABVhW3wEyeVjnVse396qWSvcOZIh+CArsEdVgoloPLqoXDINuD6UgX+6IACbPN
0pZLi6L7G5TCTxDNS/frpdWfXUpdSg50vyaHxmLRAxja789bEJzfZPa/NgwBqiBRK0FtVl/QEPs0
vZva8aFFxUcWQqkArelbbzjw764hvv+tk6eb51h9qlzj6vDa7O3aQF+9Q5X82l/9dh8vh8Rxd7wX
T/3ONSZqwgaJ3PFVYK2S1mP97kB63XY0y5AsQ+gyWLgRGaK9/+12imonPTPzJHrSBdD7QhQsOH/l
5tXNkIqWW9lInu+dSxBj4unW539f/keb8uXqLw/sbsnqRX2eeWDIjtOeQmGjgKH090V+a/D/c48v
j+x6MxH+uuVaVEPFV2khr6TR/JARcUCoarsLJaSK3qySX1ARhlQ3dAVchAo+52XFSyUoO6l+4ZKb
xE3If9/8fEXMzD8lLDFz3y7wclzoh9NDNtOSV0qAsczGAugv3DNkoxpbiEZQkcHAIquyAjEGE6hq
fEz+nlW8338MAdQOeE7VAjuGK/xLFe2Y5spSrxXgw+iVntuVQ/sV7Y6dMDag3uPdXIxhl5Q8LDRn
NTxopCa+dlcfi2Y0d89CqLNYSQDaUkzR9D4h2fg5r0fxWsbKS92gCvLleb8cWIucnZlaRDw8rTTa
wyOjtRyculTBOziyX9CSYaukjTWjCePkA9xMUFPG561psBHf/AIvnyCDErDHT6nqoPmHNC4UGHlQ
w03l6qC61a06ux6KsK0DUtEzXEDQiHNBZidbua/2HyjeoHcxuNmyq7rnHnWZJT185NEwHcBxLqij
jXVppv49OLXiltGnQNHkcLE5DRDKkJpL7+CfBnTE/bJ38iheXMb5IF3ELWu+c4vpeZ2Os/G1I4Qk
8onsLvGX23Hu00X0CfNty3l41eAQIiMS1XD1buTTqkXXNkh9srjgjpQQVnqt1MMSylZQQL6QyvTz
7o3blICOo7jiPAkT6SiEOeBTciNXUEruYdqpdc2hOcTlzr05Zge7n7Xqn1opbIKLzznahRvv4liV
NPRQntabZuc+UOCSAWbt0Kr08jbeKd07+sKVg/hK+Bijez1EQaxPqzJ4elpAoxHo/ZcYkpNgI7BE
gvRpG60HurdeHB57gvh8meFIC1HexTZj+Jic+9WzgV+YMGehZuUffD08LDK0m/GxtLG+deOO2k2D
q1uGSU+QV9m1vNpsN7+J6g9DaySjZWAOj9OKgClc4zoAb2UZPMPSP5KYSq4VTm8+8cONX5Z21TH9
fXQQPkaB3gWL1cIeA/z7pXMegTwZm37mU2ba9YqQhZYtIAX2ydBcGhnuqYNzREsGRO6R83azromb
CAUyVlbs3/pE04yZ3cZd2tiaquHS0yD/1bFmysc5tG89DGJH9gV8m8K/KK0EZz/fPIVzIW8NK9MV
0OBkUuKJULlw9fF3koGPwsXhfQ9QxOHz9JQAvBkN8kHNWbbL6aGTOUf34iUut01xrdYtwzrWGPR4
Q3SmPN3Bsy9IYAIg/TxFSK1/nvIqIdtHOONcQSaN1L7ZJg4eLzHCoXfnlB1e1p7ap2XmFd7Jfnb0
8XmA5XKvCi9+rX3ya7zdJPEeTZ699/CPTh6cUL/V2pq7hz6GfqidA8088qMQIcbFMCOGP4+FthrW
B0L7sfSUsEBZ7dzZEaXgNRrg90bbAYLX2cPVLniEyyG+l+Ghdxti5eI8/Axt1F0rttHTByBU4A3x
CGotAxHjDLIi2FDFRcgXyTOpbfnqyvSupBYpAgS71tFRQsvP5pfAmF16QGwRgDx9HJYNGqw4ls4f
82yc9ETWP8T4bUK7cPWYZe075cCeuYjbD8oTznFibeTPLMjZiigcovFKkz8wP3ehBjQKqhapdJi5
UNZW5SfSa7gWFQOykP1ACyVU3vBu36j9bISnApi9e2ffGrNtm4HlFDCerF7dO9BYk/xyToPPoc/I
74+gsSJy0jF6sic36QmEH5fWBQHFB1zhI+zhWxe4MNrbaMyBQvXwgp4iTRTcJlWAVUuX0xxz9ZoH
trBwBL84d6/trF8MM4pI4LgHBt3jzsO33ENQ84ToWB4qHVqVRmffhmVHXJUmqNnth2lwaGfBIQJe
FFC5Ig9PexgeRmY7XasjRbjznEJ9xCBoIbj3Drbo4RWdBQXAROOSNJ8jrZt0zDagzUAWT5fUZT9T
aQk9Ozw6miGm3Chm8C6LRkL/sJ+6QrIuaeWAsDVYxQU2RZfGB1VpPPZi13JYoH66Vrr1gHpIeOzs
sYs8OVeE8/dsgRoSP9Towf0/vLubsM0e25gqbWjqLDuTJbmtAVLWATrs5eHzTYRqiHP533Nb0yUT
0U9VU+s6uF2+/y3eupUXRNYKYxlh7uSVMGV7SRsxSgjn+WcRKOCivaOHcyA+ebl/bVYtOBqTEjhR
FZSsg7hJVepBgYYtmhYz3UiqxSgUmV7S5cUF+eSg46AjD71HxhppKkjLtGT6TFyxOq8oOrG6R0mn
oM/rW2CTMXIJT891LXob9P+M7TST1pqBB6RiGsaXDtG3Oz2XZXx/nI/LiHoW2xVbGORldZ1zXO4b
XUWUVQWbc0lj9e/I5AuY/jLH/1z5ZY5PZqIcaiVX1jwogGyAgBiQ1Yz9xJU9dJZ4qYRrH1loL2Ux
1ucn/80IfnnKKI0aIGLxi5R41v8+5eXpcq0eB0YAjRgiJ6PgGCMoYeuOPfiwZ593FumTcgIDRey3
Hpm68/cgfiYqGshwCQsMg2eAZte/Y9hfa9ZSka91PKvLHkfm+rmt/+8Rrf9e42Wma6ezKafZDSsT
6g6N3YfeNQcSxU3lHRnh1wn9djMviNNTFdcRf+JmHtsL4p6wMDiW712kGfo6rYEFJVCFfl/8LnUQ
MezrUvqfSaRw9+8kxsfqWa+VVZ1GYAM/iS0tOihVANySBtoe76qDv11NJQ/DuZ6YWn2V37biuG7e
jLweaZ3jhxnWVrXFboipCoD2v9fGz+wBxTjVMjVNEcLN9Zes74paVfk8HJnOVj42RgCO+n9f4LeX
//sFXhI79bi7JbsjFzA6SQDwcrgPJVd7syr0n1kWt6GR7kskIHUYEP8+ndv+UehFsqtHxYwALSSn
6x0AE5hrZZK3CPMF9w7W+2mbLvQ1/33ql959nW+t+TnKW8RzQFqcHOQJcJie4e+dGo22cgURumO4
55YxS8LriCrwwGzXRqfPO/87FeOys/f+nq0vmPHrMvt2I+bLMiuzAqPHR1KPsjDPAUE2gaIl6+xD
4YilRE0jTHpXk/lRb0RR0kAMWaRvpsw6+HfuLDNPT3v9YUVl+xkUc6OFA6qT2wAOhxJ5zzv73N92
IwOSHiKWUM+sLyLLt9PgSHpp5lVlwXU/BgivudkAieJxEaqdIx62x4YJ0bVqqPPT9O+5FWvgdWq/
X/hljZTH7Gke93crKoKdDfYPM+i9//DfHTpvLvPKUzDuZnw/x1yGtNPL/NM4xzMMcsb877uRf3ux
EJRj24UKZ0nay0o53bT9rnbYWVE6SScoyVLmR3PLO4bA7BC2lImf6bL7J/ftef7bFvz9yi80iXR5
SbRCTS3Ylhb54aErVHC2wjQjD3JXQ6fnza3+tmS+X/BlhWa7R1pPD1wQa60+fTOyyLoLFMw1nTnA
owg3mRATvTfcBvW3TQXFVUU2EEqXoWn8+2Joyr0mnW6mSYEPdnNn2a8P6zzTU5MWepgtAE+hX5N7
6jQOVlZ4chMIeSQt5B1JZzksAMw9yH3wrXaTd9vEr0NTYfuiYE9Epbw8AisvretjuTSjJFBaglGH
LY8tCP/TNhLaqInE7t/P4NdH8O2CL4/gJCtnLbvHVkTpAo0IbFNdNfj7Er8UhzUTRcr/f1MvpbJD
LGvLY1wzIwUNmEeTlJmqRDmV4IHfPLWP2Ev4bml9VTVfNwVOP+qd7HyQ9l6uacn5Q4n3F8Qd7BxV
HjClmBqRp+DIVIOfuCpJbufiMbf2bt55dMDqIpAitHfqHvWMpuKIciW2OC74FffQE4okdP6R5q0a
YyE4TkcGSrogsVPOx8anCvk3ZMhr/sWBOgYM8S3p45dyHGnF/9zTS8z5POq3c2IVZsQgEB8BAT/a
TpXGrRPbfz8x9ZejAzFoyxByC6Ywt//3DbGeh8ctk0ojUl1tWwYVpMN9hP35rA6sBsH6c3SLUMAx
8Ppqg86+fwJ9iGeHTa117Jbdegvj22k5rs93g+Xw76Ep4sG9PFjeXUGGVA1B2n15Q/ZXs7wY6sWA
Lob4W8I5f5lQgvHxMxiRKmnzRwfZtmx2wuh0AbAhLLx9gBz7w38zkF+exj8DeXlz9lp1vil3BrLs
YBwbUK70hMC32sVBkHLOefKYzW+UVXAV3zxaz3eB+W9vFZLLtJqhm6mKpoo3+9t5ezql9Uy6n4wI
7cW5yNT7R8lWp2r72V3Odn4SloRD6MH/fdvWr7f97bIvS6PMpfo9S3Ijsmcz7D7cXg9BCvyAUZVF
fAP7j8ANtkEQ8SYJaRBvu4Et6zhdh2PEaXabLb85wGXHh4HVHOuoAwtm8+DIu2PDcGYjsD/ejPiX
g/ufiRLf/zZR2jnXqkJhomZhh78YcS9imL2Fa1M4sO2wM+ssXHzSO71o3eMO8LELGg1hQ4Qe2Bzf
L4oFLXJZxo7sre83W02nz015jnBeavqtQdXwB+Hg73G/e8CvgYB1jW8H9XQ2IkBM3jPIW/XpZaxR
DYiSMG/XOxcq0KSYl3en8m9vGLYlJEVsnNAYX45HXc136am+NyJ5lPRv0W5UrMtWbbAkin5MKQK+
OYF+3Ww02cS8HeVCrNtfng+a9EV5MDU9CvGuYw2hYrtmLRnNxYYN+OspzLv8xYoZI2omdMneNZB+
abYgsa1oOlenQwZy4981sjtcjrVEeepkM0I5Tog2KSgLLYPCR2Q8vLpLV+ofUP+ygsQ/9Aw0jkhF
ASqM6+9Oy9+Wqwj+ZLAjkiq9ciI5ynbq4wqx78vQYsdWjyDj8E7rzGx6U8x9PidvFpp4oK9bKqmC
pMs6Cu4gp/+9eTXZmWlxhad9bEuTg//0b80KSj1snDdL65fN22B+FQNKuCTp5An/Xsna15TMQio+
ul1xNYandB1an9hEPrzHwzmUrnyY1SYp3rJAip9OWjoUjG+olyKs1axZGKrDB//75rWf+xm0eo3l
RRVHTPfLNl4rMsLexHpGpeldqHCAiNkoOHFA/sLcAH2dwsvQFD3Z6al5oNUklLPmFo2ts2MBgzLH
GmyBE/hUOo7ASCCXg4AepR8wBLIPy98PYuQP0BLSm5f1bsE7u5Scv2/hp0IBD89EZlbD2suUtNfM
a1nUL0kam7cILlVxa8ZbgGHAoB94HzvXT6v1xOJZGyW9B8fjiJM6mTypEdeQ+2jsQMCslSHViO2b
QYn8/99FZRp1gy1EM0wZo7GX46kyrvLtmRa3qLD3CCmiqdG2WsfIQo3IQKYHjigAQ2ipLZXSZt3L
+kBMRRGfLfnvkfzUy2Z66gxCI5yx+Otl0SUPS8n2CSOB0Jc66RCnZlDXcuM+emwBytA7zKEoQFHl
CW51fMe1jzth4Bgn7OjWLQfnhcx3YG1uDz165NIaYFlCawiMzNmp9S/++G2kJ7abH5NnmSYMa3SD
Gfm/78n1sDeq4zK9RaXaRCwOYZk7Km8jBX1c4O8sTc78lT6pfbyr6si/FCqYrToyKGz8CCa/bj/n
/Hkwpdy6Elbc3DPW1AYuIDSXkQApkIwiAv76ErYaGLd7KCy4sa+7Cn0sAyXEjI+0HGnDXLeAMjnV
aaAzu83Uy5oKMpzcgtBBgbQKctCwpT6CUmxslCWagFSoEoiPRPdGZg/iy9ZbVkNGx2nVXbXG4xU1
cPQHmxBpmtM+nm36AK9rILA+FKp9J427yRaHwQwII3V1RDkmyHIIdwYhsy++3j6qnwmUmC9LbB4o
S/5QR6g97/Xycc5vkUI73OjI7eOcslPcgue5Tbq8iWDa1lCI7+N3BYmvPPVllVjspxpX1fEY+8qB
vgU29/tTl+/x7R6dnGNwwD+DtvDnuW14sV/H/wurFvfqKXjC26aPJlgrbxujY7ihFBYsI1qjdEFB
Jz4aj/5utZvSLQpuKOrHEWisjgouWbTp6v3a/Dyu9ws3B4Ep906h0tVBl/l5mL+JqL8i1p/3Q7ph
EtCifPWyZeyy7L6U9zn3g8gWUu14K0NngUZFz+vRMOvCwPk0OAzp6e4BdKAUsyH6jvafdEkMcLNj
LXrMDzO1aJABVMF+WA6QG6Rpgq0uf+OHnrrS6V2u9PMAEUmZURfGBUKn62V7Kc73a55q5T3aq00Z
7HEdmhQgeDqzt3UV+wW1Xr1f7ZwCNSNanpp7BHiTreXBbliNnvCjZedCsQeR9fHp0JFjX90555t/
SKPy+maG9V/Han4BVgjwpK/D8NuKMYtlVStMZthaaAOpVfOB94WlnflsyYGONr3CGjo4t4bVOzTv
vOq6CyEQ8EM8tiJUZHAgPjvQLmlQ3p0bCKKdA48Tfc5jBwSuBxrTR54YyYMSOZW/t3H5p34rqaj5
bfAvJ/W+bpT6rsZEa4viBoTdibE1hdbZvB2aj47FTj61Pqq5SvtsYZ0b0EjgF122GB8jQQSQmpYh
eJGqcV82INIs54ItOcA9O4WKDAYLLspnYcHLsq/IBRJmbwlPPBoRBaK7UR2ONEIJKAFghynWHgBq
uJkQH54Nrc8Vnl1wpRi3nXvZ9jQrJwUeHxNQhfqnPr516SYkDnZd6lhfHebZXP884OZeg0XTzXaN
Elm6z8sHLbzboFwQWMIVKLQGEls0RglKjvihwTQpBYTvXmscxH5iLUBN3og7RpCDMq1Rbe8zHeRq
lE3v3GNU9IEEm1NlrAJE7IAuRjDxNpY3KcTlfr13Gsq95crqKpgflA15vhziZf+EENWBeWYypM15
DIAQZYMjiIa+JjU58k5reIAyWrlIGorc4641/n7Ixu8LFOkUUEeEMspLLlAcVbMyk/090kc2dw2e
+wnwt5/CItmWvesKGHOKydehsZueezABQsM+h1mrHN2n+77ZQ6tkWoEuwVKMAOgKV34DkvrQl6J0
Rop8QRzObOUjKzS950Tfxh/L8BLA0skifZxt4N0yscyIqjY0DNA3mAWs/75B4L4/j3buTZIIjSz2
7dd+U2Jpp8fzfpcitjcVhom+4TnWRoC0gW03T0Idfxkoo7QDHNTHXuyzaMchmN380qyKhoETGAKO
J0dH3HWqfOYoyxOawhvBzG27Dwr36T4Atj8/dsCstMF+hlcnrWe9tJVFjfkp2pcWgvyY7eHO6Mbh
hadrqzP9Sh9Fb1sDtXFPUcLAbQmaLUSRj8vnaXjuQb0FUV6208ljCz6rGu4/zj25nQ7S8bGnukon
7l6HT0A4NWDYfVRr25hB4D2J05d3OjcJuO4ftzZddwBSl7GFgNHomNsawknYhdTwkRQu6opQx624
cQSZTuDbsub9Q2peu3IINmOgOUWkhrd1oYP+MZrLTtLX/cMWFzYvh++O/nZLht9SQena9S4Nlv1l
oO+gXIHsSJu1rjq9reVFabSs60DGyplSpw2dGSNpV22dfeLi22q/urZhISJwtvcqHNlQs+w8Z0dO
w2dTGUkz+FIgg/OZ1H42R0WIli0LB72P5TDdVHZ9pW0EPuTBVnkP92t0K9u11hl9b/8IpV6GiWQf
Ozv/eHHR9pWBoiQDCPhe1YeTQbkRm2B2k5O9HyzDXezGMN4AVs0gWYIhBlqxa+4Wj5E2tfxLe+cD
36jjlDh9bh8RGhkdFjasi+A4OAQ5tKSloyxwkesrPrzUxc3lLS8JGustiD/PbdEtJyVoapYhaQAi
dCj1/r3SLbEd/3uaWzKvsSwSAE5GU5S6v501t2N6lvNcudLqvB7tmOSnNHw0wNFgwqkLxAB+NdCs
UDG5RVkHVmK2fsBDyOutAwZlD4ZFB/bRA+o92kOP36zrh/CgTOpmc/OfyZSQ/EXfk88TWoAwF1Wd
XLwJsBe2VwJnP3XNKiwoJVRhgtAB8QJstpsMDh12VHc1KlGUte8xy7KNxO+NXRYkQTCpBs+LfQOD
F7/NtL+6RC+zQkeONM3QiXIAiPw7K4d6ccFj74kcUTfzzd5ynH2Ws2xy+pQ3MR7XKNqjxorpQqtq
FW3VjztAzLoH52iTQIXH6XNY7xqD5VjpIH0D5a9yyrbpAoAMYw86P7Vn2gV9BV5SPD5PK0caPAZa
B6FzwnM8UNuEqOOibQVSv2ypXTmGVHLoFrP0Exhhf9c7tGtdGlstjAt7983zI/f1fhKhWRPkw6qz
78X4hi7bevc8Xc6tea2bbVNH7p0hfoWIpWOFkPTjrtw/rLWhPM8mt7a0UnvP2a6tIl0ed+q9Y3/X
v3rZ+N5GFbHL7aY+3JbwOJKHcSce74NHy+rc0OwoQixGx/ifgkmqWrhGYvt2tuX5IURns2+AvSvb
clv248USEaPrgCzOHN5aZWjQONm10QboPHvLBQrhD68W3mbWosTspoxkH8PrUNnQEujlW62l9o5B
NQSH5Zoud41Sbr2rACvUgqsdd6r+oV+1rzO9lXTPjt6SfAUFNMKh1hl3IC2glZs6dawjgAw+Wif/
Ahnl2T73DgKEOriFZXgGoHPyoE0H0ETXAq64Xx/XSChvh8OhNwQj2Gzg5Qdpi8KX0GEHNnumy3Bz
RR2KXhQyERiWQPxps0Gh6UdHricyGzgjTQRX4fc3JovFQthUiD+2xbsgbwiZfyF1NuPvGksKeWCh
zgj+Gs3mZyPa2b3eDJqBjWMCPwIx/si0n/PESzwDy0e0Ffg6zpg68H5U/7FTI3ogpzAGF9I/OCJs
14Qm/NiUvffJP9MGPAR03k80USCTO8JKZL1GX8EVNiJ15IyFDYHEWVTaEwr03N2sTqH11ETlkYCS
W8M3I8jQ2RduqDThmjFoUvQh8SkS4ptwmgPpy9dB/N/SULdNPNrICHy1cdwApOIg+IJKzxYLUYmO
Lo0o4l5jTLnS5haE5KJncssiB6wQt5wxAWYjnwCyamCegLCjmOy4w1djVtoC3ywclAWuFgGT5gXl
ZJl7zptbMc/0O5hI4G2NNSR2djThrbCgTIdyOz9G+F+LpwWMdsSXje4+faf/bJVqXzcGaBzddfF7
GMWRu6JtXjjiVwh0fM6Y0lAbIflF6NidHxtT2H/8yCkGsLhSAv6T7KLRjhvRpRmR8KKfJKyCT+BF
eS48CaH7L3wtxRVQewAdy5Oxtx467uyfeINth6h4Q9PY9Kcede7pfIXDiGBfNdDX/QKcov7aGP53
k6Iovt1uNtuzD/K83Uf/2WiUlPQZmbAqUVxsnf1zYz7tb/vt7mpPuVwMEBOThw0bk4/cXC1Bq4OU
RBwbtkqzDZiZR26nTPmBWgCo9v8GyhRvhFaosBvoYjWHVvOD8PnsfeHc/XqA5kigB8umPM/R+hZ6
7A+K893uHNsV8dlAwOQWhRGfMMJE0aoBGWXU8o9A74SxwucoaYxP9ngs7HBXq7nVuHHCC8tM8f/o
ntaY9oNIbiB5LeZRPNWGxzo9O/1hrbFg3YqpxgyLgWO+yRWnItEUTth5nztHv/XY/BADA7a0dOp2
aiPY3Nj5cVPiu+IDvtE50kaOoTfuyJbMCAw4L3aAREtw9YWbsPhmDYOI1BWip//9t/i9o5cKp2Em
BMMGoJ37gfAK4Qc2Vghk6wvxBMUXOhRteLfgZJf+sxUHR9/qGSzdSW2QBdf2brDfPgfmoA66l5xD
jeoECzUkKVGNVoYS5W0AsKcNvsSAcwl8UtRKTn0tPA6hibSUaN+t2sWqiiRAwFoI3wiplGQhgLlK
KHfyUdazugRCrduQ83Y/QB2B42R+6j3cOHi0d8NkuAutXtZHUaaFsvAQzX80TQoaDcmkaB3HClF6
CW+NxPgBuV8aQfdry51yW+8zUXD1LlOQtD4YfhA051aCOMKa32X08pw4eXDzdhih8LM7u+15uxwC
7AGLiFRrP8FJ2PRYPSPFF6DUy1SdZ2usPNvL6TX0n31lWM7/Doe+Ogh/HfwvJb2qNJfx0aqEDuGh
MZmBYWLTOAGVEb9S4GfrEO8aTWexS29YVXwJDwekBr72BdkjPG4Ih6DBsvlJy4mP//mgYf/5eW18
ZG/iN1lEIq8DrsuAriTQrPQXXwa8vx9O2XN/11CRtjrpCpNzATgfHxDaVliMtVber73pfSjvrvlS
AdKLqiZfxTVPn7eZ3Eu79xkUkBa+9IVzDtWQ3u7iEBk+DlP2vqsiWZ23Kcm+A1ZqP+uvllbXFRX2
Cz0ROgP/RmnHVKql5WWngWU6NMJDo/N0CVvDR5N/h1KKaeAsinYcuRxSojfDjoq6X3BvkhfM5+2v
LWv0ORj8vYa0X6fn27Beeq+VLsc7vWJYswVNTMEEEnv7ocl5LpaN2I0s1sumz27udFv4SQ2E187H
BNctYbEl3CEGePX8PSz1Z8Pw39l6Sdp3sXW+3xWGNREq0RiMrUU4EH3988L2KRY0kQl2S3CWxgJJ
Mcbrmi0sxTL3zVh+ptf/jOW1fH3Zn+Pd/cZYhKS1IE4RC/QwaRFHtzjEEpuwqz+f3pyrPaetyHBG
o89PjLQ+3uGpjJ/FjH/HIr7/LQO6VJVUKmfGgvEEH8oxfNCZ5ANDcjgUzyyIkiYHzR6zK6KAcUvs
4sJFHgswnHH6fQ5F/hxhTMQhfW60+MsfDfS5OFs+/p67n8x1eqDfVv1rKyy73NL8eBDPsSRIE8Ga
MPOqEzeJmeMY9NHT84ZpA4HwhfgmPjPiuO2LQEGsxQMYKh53Kx6k+F94YtzEo2JZimPSYGl6Hu10
epj0cZl16KEfLMyJ2Ms4IUHVIAjXhBpekXdTr+Gg/u+s7o4x1MTc5P+0culH6qap0qVSxD7w7Qnt
ds9MqZ8sNZoJAzMRfvO6V9xZtN1u+xt23OEwaw7ruBa1PqkRgvcbDd5M+++bzbdBvKaEl70s5djL
Rj1iVTGR8Im+ft32aZp4W5IEhXO9jU8STfDuaMxIPnxi6FCEvx8i/r33629KxV8tph/b/7dRvWz/
xWV33KcZU8OOh7r4ord+iseJ3TanlVi5Q15potrtkGjJ85TRfMWLhO0X71LFTrMH9Y+pKlYr9ttu
vdhQfo4NdiQPDaEF9eWxqXFxftyWKo8NWiRojqcYTOkfmu0277Qwzht8DEJ8qrEye3dxcd8v10Zz
lwORLrYkMJr/LhlKltfr8p7q0SNp1jZFKKG+4P79Iv52CU5dwxS625QJXqZ+n98y07jXNFpKz7YU
5Ngo/j/SznRJUW3r2ldEBK3iX3r7XlP/EJoNSCMKKMLVv8/KfSLOqdwVVRHft3NXVlZ2wmI1c445
5hj/fy/w43gzpFZ7yQ9eQB89hyF5hrT48wv8porItf/PLfw4qaKyp0WqLG6BdIZMTFsWw968mFzo
K/qbBcdvZsMvr/Xj+DHyMGujW2xA9Wtc2jedfELqYf8V0PrNg/+fW/rJ/43Ke/ZoO26pHbVfyfqy
eU9GnfuXcRPFop+za4DfCbVETcWT4Ucxqc5eL+NlGPoGMN/pvxWj4rOk98wM/hZq/S68w6wZX3k8
XGAPfO9K/7P1wY5VpDuTT7QXG9Z5JTYenyyGZGu9+8td/eZQ/uW1fuxwWdneFQgmIpw6wrDi1Psk
4zxtv77+RprSfj+A/72tH2una1/GM01CbkuAJNjOAjtgIsJ/pL7+3p+4Iqfcjtbwtf524Ku/gTx/
uc8f60ouu4dU33lxwAVOFHHcH8/ipPf3hwPZ9Wn7l4X8XQ/593z57+3+WGf3dJCq1yuvqPtvHxwJ
IvyCQ8WB/X1mc0ATcrl4P/A/N75e/+UE/SYk/+kCfiy+rixCthIerQgUkBrhD6y/lY/p+ImU++v/
gazEzvLfeftzGdbPpqqldKBvsgmCWNMSXKRvk446f2vA/w0R/9dX+hG+tVGaqw3wNrxBEQfNNysW
CNCMe7OwPf3LEvlNaP/LbYmp9T/LUe49n+q14cV4rSn+kzT5PzF+HFHfsf7yWr/Lsn55rR9H2KBo
4Ji14rWA4FmMCLERcRBpfk4w9lt/jXfjA3Hx3+7xt8ea/l8fiR9zddAW1+cLKx4SSoQOrxuptc23
Pw+j9l1V+DEf+wOzpym0JrKPKj/W/zNLzFsiXxSx/sWbeHKgkLicvxHYjd+O5HHQVitrflZtEdhu
7tMNQJgghEJhPYLuEHELBGm4mc/53ofLg199AiG+Lz6ZBe9EhiJAE5mf2DOJe61lLvDGTewNCUVe
/wTFPjTyiE+TNmLI+8+lzOlajyyfn+crJCYbUMcNZsovXJg8tFf5tSseu0D5APxW31kT34l1pohA
L8TQK9ytM8f3Jz7MWr5h8/n9IRHqJ6HY+8OZLFgQHLgiWGMT4AZXxLJ352KvFnz/J23zXHhtfUrE
5HjwrP6JzVFatkAcfNDADGLrhMgXJcNhu9DXT6K7d/99/w8uyTbGumZyYIYIDIGm4WhEX4SAs6zR
VrO3fO3r6yt2L3Os0Rq83ZlHKIw6u4+vD8JDAsSAzz3I2R/WEt/ej48lFB2N0Fvjjc99RN5SJK1f
a3EUrZdfoH3OY9wf4nFs0EM5QBean0ZkaCgu4YP1QQqxE4B5Y+GVvE5ciu3ihUkuePX1zf4CNBk4
DfVfQR79+Fr+bVf6XWYu2tNQWRFWYLif/7p8K0ggaaMO5E33jgSrhLAe0swYZNKn/Sa9axOE1ATD
DEZ2AUkEzUZs2a0c2IoSO0VQqCyo9BhCna/CnIEmeIZs1A7pcx8nyxw8mfJhY4NzgaK1IELIRH0q
BNpCtpjhAKz780JSf7NYTTiasoHqB/Vq5cce0UaPOlV63FAEi3DUwgLroRrz8CtUNC5Tc/NaDraX
iTRdyF41zEbxSLS3DhYDetT/fCW/Qxd+uZIfwb7S9vqhnnMlt7fqq9m1s+rYr4W81QNCZmTf8POo
bPT/2sYO0WCV7RLPYfTcPxBy0t/K5U23cIRoKht1SP3mNoYfpy7yrFAxGVIEZP9yvb/ZyWFOE1PR
wqPAz/oxcl05UAozxEygo7R0WcUb6a2ZGWM8FT+jJSWnQ3izrrKlTQ2Emj+QZ0TgnULcNXhRxVQ+
03VW2GiFU+8XootnFTCWQAIe7OHPF0p6++9gU7QvDyDiIlVHrfbXSfsyYl26XxVlE28Gb8rkMW38
cpOv2hOETR/BXiBobfN8x3kBJ1vIk4Ogh1A2LIuzueoO+qzcNKvqiGoHXhKfCob3qaMzq7evoDtH
08ukN9ffw7kKz4GCQwUT5rLpzcMAlGBEDxBlP6Z+OVZW1Xu8w7VvhTipPRjTIIkGRjWBgbjonXF3
xASg8TVkRExHx9WvnahoLnzFQekm2MhXE7gc/usLFS4JZbM3UF6qQaPWN48PqnuVa7pZgFnIVAqQ
OvHNWf9Qnatdb5QMzZk0bM8Mrbb589D+hnJK4VuVsd7j+aNB/WPOXvpamN6rqyIMh8SbOIDOlIrO
FGs2m5UoSfkLmO2Hw2m7rdk6/3lrraX4788X883X/3EkcjEclRodZWSuP/amZ9lF2rPPxVBI43re
VP9NtM2fN4Vtsd/7nCorUexIMRvl5EEMbwuRSwB1mNH/LQhQTHHv/7occg665yG20hT266zL2rgi
vS0Zm3MaSJYyISPYnKeyPe5zCIg3rJs5MOC4AG9k9tcanR5qNgLxGhNVE1ofj1NR4lPw10hdjjhO
d/59RJXUxkeCzi2AFN79pzp3FgXIiJeCbnJhGsHtQicuOhY4aiIaSVVtDqXlRa6AvRiKkrwQ9Sq2
PZjCJYUahP1L+6I4qACjBYroHLQtWbcDNF2zkcLch1j0oeySnqW09u2rRgQO4suX/LRyVi1yz/Pb
J0WKyBGu533uiVPAxXLWM74hSmFFy2OZivC5T+0Wx3bKpcJe+IoPIXjUkhFA0oCKFYLu7gW6OR98
96M5Lb1pa/xJgc185jIP7IZg/4WjjpNPuOD+eSqpxm9ybRS7dGzADJMWX/lHJhc/B2WkppWyyXeY
T73F+IVA4yWkuNuMWDPrzuzHqYFMPC5CxfR2vkxzeHSXmXm8QOR8v+wHw3ye0GO/TyF1CCSxI0Ob
q/Sz8QQ1r3PO4YgnRvF4TiR1dxZUyVk6Ylx45N//82Ahbgi718/VYkHAAvzuU8ObTXx4tkzsFi/e
MxFd6g5hMYFXEeZ1dFHw12OaOVeHL85F8IcP2Krjl1GFFmsSLItQx3cn/qR2998FGcrGd5vpJGLA
xWff9i0RGhOY8DhEWbIVH41KQvUJ4NMWaHO0FuU9lTew2tLmy6UNc3l2OJAEzkYUQPnB7XrLh6K2
SSqK7/rX+iRqpKKQqnoDH2KOJ3wTUSUfRgtRYCXsKq3tfXFbIpwr5Hix04axl6VWRP9dZD9fFqoz
x+qvDV/KN+32Xwu2R3uMAisXWp44Rv4nNYn7fSmLjJfYP+AHOjKe50iRUQzHamhczlP0uObEziol
cGF3jMDwRHwk+Af/vCG/DEYp6lyCOPDdKsbS5LHQkenCk+ZPssa2GPXIhIL/anJAE4d7pwIO6P0d
C7+LQraogF9sfwFKYVoVokN0VsAQR89wKL79RPIi9izWA5KkWF0QMrJ/hPC5wJP5tFgdjJ6lB/Ry
OiX6RKmDKCueDAi3OzwVYkYBSf950Ri/CwhErzHuQ/TYsAP/On5yXNybpBfKlEdEkkw+wnyKXI/U
YMp2XLD9Ujba+4shs3vjT/YTkapPKCadRl+s/9oZr5frkxssxTb4l6uDcvib/ZiwVTR8Iar4ryWd
GWrRVhnximOw90IYOQIgvBF7Q4KYtvZUQKxw83h2EDgmite6oiLAnr1hwbwsnjyi9u6ZJfWdJYus
aL+fTBTAFnAAkbCIdEewBvgsdWeHxye/fddeZogUZRR4/6loUg5gNYkHPjkQoovq1XI9S4ez5deS
rZ+EThyjuyVnwJGBC+2lhubbkgU2mbxP+K3u+usvo/NvlzWdQfmfwflxdmbxPSu7sC+DXIknN94x
OkduHTTJFwmR0DWgKkM5Y4me2p8njiILhOHnyuPF8VY0ekKC78dRGTW3x12+Z7CPsef5St7KfVbb
GS1EPRu/BEjICeSQ1LlhNEZ3BZsHdudej0VaW/IuokeCZwGPOxCJ5DdN4R92Ccnl4RsnD+EsCN7G
qRrSVxGRzJW8RxLcvc0693RdlRYeWzA4BAflJJh2oy3vJ4iZs4B4Q11HDsAm+9+sBUHGMDm1xXtx
1mkctPBY+HChSJaBAuBFtnDsGf5lnL6TkV/GCZmlPrCphiAJAPzP7r36SjUg4zlu+qnXVyecRNr8
ARrWdxDWVkVnLBTfvoVOlYznEr3+RyxnsAPrB8+zbEf7Yie7LzyrFmjQ0Sc+R45Z73kVBV3dTjRL
pvCOej9cxS0GE6937T3bQItf9vp2uSnRod31/HhIdwyOopPss9nXh/sXF5G2QUHIgQ6sVet2D1bU
iLYjbNpn15NuaWPVxaF7qDTY7IBh1X2HtgWhKIteExvFtlUnuBwNQjisyZBeOHyLCDvSEnc9S+VW
LlZYj5rBqdxdGuzbnMHoEfnt09cHfnefIQRFzJ01gdJ387OB9dP+z8P+G6xFqFvJKFQw8MizyD+w
P60ny1VsaOoGHt/rYeXZupKHDY5VMHBjeJVwWuiKLr0bmspPV4P7Au9y95ozxshJLqMdTXY5/272
emcZa270+kY4kaB8EV6RryKgwhpCGcLiZVQGvAbjjbSirEyVblYh7fKwq1k4TQy37dsNlPTbtO+V
rUegh1vu5Lkxkgn9AViCtXmA36teLqhH4BzCQzN7Y/2EKOlXUgV9SG0T2iCw9kBpHm1yKzZcGt2j
mx2dJNmJJPeBr0uGGR3Ckj3MXzV46LpVE/mdhPJ6ZCX4fyEo7OdLxLnVQ1e42EN0xbhkMcRW3ke0
a5LCNQltws6i8/HES6c0FirEPZg1ofuqW5eB22iesVd3/XpISArjkXWL5t8g80qkfRH7giX+pWKX
NK4Z8rG6wfiP9gQMGh+tVRCDlcIyCCuqB2qCm/CkZo769XwPsUunU/jl5DJGbc5dHZMgZ6VHDyNe
Ui/CytjqEUegBN+D4cZp2HcT5P8MhxFozImkIM22rvcpktNXqwydkjM3xszDaXx++jWBaa9v9QWe
GMhhvXzs64yZGdnpnczRu7XWfUM1Vwnd20nKx3eVFgxXH1jUNQCmNkQysTFLIluEMbFd519XYTWR
da4BghI5MoW2O26KloF+W2Ir04fq4NtQwTDHNld1ikV2dfvMGzhP0/Kr4quwtXM7aW2gEoUY/Eue
tOec6TWNew4rRKVq/fXAW2lcutq2Ppior7GmIqdboQZNY0ON7Y79wCHlAwuou+R1pTfA3jlGV6DL
nZrCduuai2cxRnIo3vONUealhqvdF/0DRkpTxOiVDhVspJ194l5kl++JrQcaW06MJjocsU8VXVSM
RDAAIoTLMYtzIIo3YlrZSP/jH9UQGu+uj7OJfB2edWykJvPEzl5+dMC/xzhgeNZoNj9y+yweXJHd
G8cvp4ZymbvlUX2/9Iey7gppfzrm5KkhDzNt+Xw4RiOaxhlMxZzXvQm7dI0yYh+4cv3C7q/jVawL
YvDrHuCUboew10wrAVXDCv6rHVg8G6W1BmxbcPdSptpfzr3vgPLHdo56Hr3gKAaxw/R+7CtJYj4H
HXWFjTzC5c0T7aIKOqePz8TTAiF4mXlXD+lLJGdz3q5O5d9wnMOScFz5V08JMr4HJyU+Fjou4l8F
wp2i3fTqNiZl/NRLjqknB2iBf96hWPpw2I65pyIQlbjibwhGXrgX/0IAURizj27+I/jLBqr863w3
dBhWfUJq+AcUk3+c79orvJbx1Wg2vW3tIbo4Ydm7SNjTc96hJnoLLrxvD1hzwIcWDXvpVGjRvuhC
F1Kn4g05Vxq2rw46qjhtKt/Dk4+QT0eZ1PQx84xm/fkA63DTryehrzga8rGyqziKU09Mnw3lOoFL
/Sb7Ne5sKoRfZd074tXtw8RG0xUB15kJYMAHN5p4TV9Hlpb9Hn4+14ylCD9VekI+tx2hgzt6ehiH
3t4KxB/bUe0VAcKUdKUIPdHYx+0byVBa4Xw2jwDDMGQvaa/mcTDi9JIh1TEdwOyMuZjWF5eUTcTv
aUfqP/8aIuWB8YHmPHi2t//MBGWsBaob+nSBUl3uucoQJ0NEPwACPjV8XYIyyM4lY1miu0q7qdt9
f4SynNOn6UJHi7UTgqH8SXYPT7yxEr3X6OHd3MsQe1a6/x+e7nQ0v2H8taz4fJ/+ZXV9cyN+C76F
vsabMtL8FjVNwd/V35WRASxl+OlQ8S/D4k3xxffR+oGmrXi14q3yxE/lw3yI7uNQJ+9LFx1SpqQ2
vO9cnVyw4Guyp32J72m/c8OXy1edxGUOj66opN58dY9CjYedRsE4Qgr9vCNQdB9DkvcFUxYp1UDg
59X4Po79doUBjbH581Smg/BnqPpjKv8ABpSiFzZJJDcb8dxa/4Hp2IPnL9M8rPoEXup/HuZVs81p
WTB/ev5tgmbwREwoJD4note4nKTMthp15/sqQ5LJHN7QsKWLLh1SjHhP0XQsJuJPPtT8biSGuJho
vsEAPxjM5+ha0v5Tsj6erIvCVxCjLBA5729vroz5wejmMuAT1KRHjZciXHtn2EUPI23nvkgYUQQN
BrQ9dNhTxFy7mEt/Gar+71Z9X8G0ma4YmnfNH0NVNGrx6q46XTuK86DvQLH6a/x/JfwF69Gd1tfS
SdPg+fDv8lA/9mZ9ihcBZkr4gDylaaFMiVN6aA+jMIyzIw6cKGIfHxy1h7oagydfHrZWBJ2Bi70w
HLsvH6kr4aCh453r926WvC6xNjjTI3c/hjePkHSwx+X0mdJF2Z/R15gfVaDp7SDF39O9v+xX5zxp
mzJsbSV/tDhbP6z6lFGeiLb6hocTjtXg/qa/p4d4pSQ2Ws8Kt4JaWXMwlteg/XjR45FayOpiSKUI
Tm/Yd6Vz9BnXVvJVTXqxq9Gz+/naXgwbcy+QuBwTNKV1FU5hHL/wgXW11tIzz0BbliCSRqmBW0L4
jS2kF2IKQ1wUjZx2/vSbtXIqsaBzjZ4lUSK4Tl/H+mVdKRVAD0l9jiwj4RDEHmtY3Fx11ShER05F
W1Uz7DgWIsMnjqqpw5wUTErAIJGTzS28ITMs/CZXdGofwwa18NXVsP88OfpwPDSBp/w4/hBdB0Am
o0Hf86ccR37RKklTJPpcpyr03lVNQnWLbAlCk0xXBwENWzUFO8dcVksQzLZntQouwiIGvDb+zXCf
tzl+wsZ7axtrQ7RS92gOui7iA44GNPmmxSijBdBt2VrpoZUs8yukZ5xksuy50i1AtDYqnPFlJvoa
eghhp362oC/R3FU5rqi4fL3a9QAvJ8FprIAosN7E4Av9YGJopta6gHgFDqDhxSRGLt0Lx5PiE0sQ
4Qayy0s7vyBSPi9o9LMBXmlWcZn4au6O+/dAea9Og7ceeBhUd8N9aFQLwmUyqu2gI4DaGUR6ywjL
Eycc65NOw5TzSFxXHkUAiedWrVvsjOCg6uqjGMefGH/Jq15qj5hK+lkBZLpb63E2TRUb7H/HeBK0
IQf5svNJeWcK2cUGmyK82wlCdzmBoePSAoy3qR+mIMRWv7HufWJmN8Yje6Edgg+WKC273bofenTT
xGN9ylS5vj8P0kQvx7o2bbBbsq4SgvEI5ePMxkMdKJbEXufRB3qdGP0g2tVYrp7S2eXlvHB3xIlv
wDfiyam0nkbvLzifVzSgz9Z0fAWLqf0HwSSRn4J00jGcPgeIlbjFa146fDtgDPGvv3xqVpw4b49R
NZq3/jFRnHFzs1+PQLq4pAd4CJXOPEYTHSDKwFSnc7t+wDObkYmpoxtZcYmDIDLFvJgpj4h3qWGX
5wt9F5pNXp1MohPtqcYaPNdhHtI+Oi9zz2TX/4hrCm1bAQIKwx5Mi7a0ABK7hqce9Vt9SmIYvL3i
RccjKOdki0SYnqGMqZzWXo2zUGePucGdFAwmyfRhDQ6kEqbVnklr+7DPq85pOf/ofz6EF5qvN6q3
yGbp4nIg8MfndSDC8U86Jej13GSn/uiF16tw7t1GGWjgiBmqAk5JwrUAIeycRmkqb/lZGS71FEcH
ConndqzRVb2455Y0rls69wONSzesXr2KP+6zV7Z9lQzTmONqFGEsfnxgRf30kju+5rT/NMwVkH+6
xnAMmGLyYaR27yS7LSaEiJJNi5G2fyjeokMu3EFqyBqG3/1ilIrrxovcfPoo6KcKNeu5l2CiIiNA
xmG4xYhMLHsfytKMltsrle3crojzdZTrwlE0VhGRX/GuOeWRp5OonVTW7owMw4k0v/ecXAScZoT+
Zfysp7dBEB/YMjTiwEHQzVm90WVYv+eWvuz3h8/X/hG6TKonkJOtxh7GTwds79GBj9F7b8fXnlOt
k20FxjsLZ8bhse/m+PtdK3f8hoII/ZponLobagMcNFQKM+E8n0Juq4Ns33dvuN2E1mPSB0hPVqHX
7SG0iyOt22PKjO9T4SkI6yDnjtZAGPRLWsUQ1bHDj9fwrIVWH1Mwn5qORit4hU0jfENatpC3AWCo
wX8cBf0KIIJ78KTzGBJ8wcEj1v/A+dIEKAWZwainzIVqrGHl6RiKx45WJq58bFevRTxs5eUAI/Pc
fcjTmFZLKlfkr43zGlBNXjXN6nZxmQyVk8BtiPGIiG2s5Eb03mmTjG6cBjp1a1erWrI9OCL0Usug
psj8U1DHTnaEneoyUawnvSwJVsvArYZXmBi28EzjhTnSd9yR1P+4QpH+MEd91iDNBzhuKz1OU7zt
6dbh12t1UKymzW2s5KiyaJ7siobLNrOACx5uEZeW83oTGw4dn+bNlmqCtRJpgGZgPxOPEiB9NTVZ
KwbGF0e9OtpkKKdO4kEWQYJpw+FOw3UsKAs06BIQhJsicdF3kwml8dgAztEchRYq94UZAw1Yb093
MBrw+AP23+exXKYfeFH2LDPDZiL+emKjOsdtEtco2focXrYXsrrOYY6EC7JYIRvDI2BF+pidX8zJ
Cyt7QBUneXrpJzBEOMSwlcbWm6tLq+fN7bHr+/KDRtLUz5Nxtm+eQR2SpDqq7uB1PyxhuXyvJ+kp
RhBnjydNmy881p2ebpXz+Ut2muqkb/u0g+L96iqTquuDwfRNlBwqf5DrVpuP0moXZcOofk8WWjQO
vzTPOcrlrjbc2ybF7ZUOV+7R7uZta7+A0S8nNkrpvZrhab7rGwHL/j4GKwO80pYdGE+FI5ST6Xat
LAwAkwnmcOmuW8CGiekIwEwZTOK+G5SOZG5bOz/pvgkuT1/szUZfP36Na7CLOf60e+lARRs3FN2N
QtTz2XvfWtNuvti1WY357lb7EBNFywyKVK/0/OhvBkOJEGNzb53rm+aBItVgb6C389y0S3bIWZ47
HCEDHGDoCnjjHGh3180laI6XvsXtN675CpoT6Ofzo7o67emOTCoJdCUkW6R1H2Aw6H0pGCJkAfhl
h2Vxb8QxAQmMzqdVSKwLmMp2EQ5mGtQXpEhq450huA7DihN5WaKb5XK8PHL/OpiX5ZBhTTBvbp3S
A7wdsxHMkN8C/7l4Pay+ffV8m6p3V7aI+8xVXjhLTJevqCHi5+U0+wc+CbFOQbbfYDLQBvI4v7v0
HLT7i/Pchk8Pkk0TxJ9dw0NUpzpN+MfLjvxkuYv2cnA7ItYSqq6IPBGGGuur0KWBtlPGvRVgiQnQ
s8YN2vgO2qhk3t0maILBcBxHowG5PBWpWHeg7CSZDVkI1zZzWo3qgzKXxMl3s9UzsjW9M31royBU
MDtIz92B/n1J8ZbYRQfSxwdy8luzsrNjVVMBQBZCTAOy8tYu3Ir9DnOSYvIgn16W0we40bw5J1hx
UDKb5bScDdkHP7SP8s5Oh9Uxsa3bp1FYEQt4VD+tVqXAMu/5JuYLxCp28nBuW8KnYj1ORuRL6xrF
AA+TNatijd6Cr+sxo4d6mltBEzpYe1DgXV/ayUcF4C+wK7N1LpWdm8RkFbF67hD1yaNk0zkebnJE
sNeL3969SwIhvdHH5UGHWbdO4vFzI9sVIevJGODVB2gVD8fhzUauIHsznw6zpGXCVohNhGSepiut
saN1creJA6okKtyfo/7AARPVkNe+23Ogol8VyBRUd2JJkziqD7dfWT6sAL5IdmBFnd+7T54qWhJ2
t9fORj3ue8xkBucSxFdb7mymaVHaxcOhPZ1ah0RvS7y/5PaVtjTLUpZdPr59kZFUk4qR/cIczm8m
6YfkY4ba4j8hqZg7WHrp4kEC9M0ycuEh1BfHpKOdhuRmPsCzymNzkbNRVgcV3dkTDdDan2alEy8G
wkqvZ1gv0LgFJ0bPJ1zsCBMHeAqeMw+BDbmHoIF9rcXgymSXmed4+Sz5aCkKzNttq3kN9hxucmhm
ajx0ZCoGO7Kl6SOZEYToKH2Zsxvd1a3Xm7fvBhgG4h4juWIrtNNFtpKd+iRlIwQnhCBZ/vZaoRrk
RJhOmw1GtIvoeJtnqp2ZQmANmx8SlfKc1s57bxE74cUu6vdGdqO+nb/sx7TfOVT1Y1xxOIP9JyvE
MRv7clx1r8nqMxphWhd9NopnhI7GCxludipPKSe/TxsgoZKfBYiORU4+rO+2tLSacphuMCJVXmRF
Yzylp+175L9WFd60RKOzaGqgslN48JZA+5PrVIZPBi+DaczFWsWSw6E/23DEoRn0MF2mUU1aCBAF
WGe6lzEFo2F8kF3vObnpO2ne3j6gQTzcOMZN0H5mtrrEW6U5dwSBIKoGat0f47xiv+nty1G7fvp4
++2BUVmIZCFPxasPLefNOicEstkZcjgklN3AiigS2eosbmyYV+qGopO+7G3hYm3vjVO/wVghzcNm
BOObkoBhjpCpBrwLBWHxJKt/euFGcnscYWw4WEQJrD9pJwPEQ+kc2pcK270N3k8N44UYRmA6vQ/m
ZPVZQ6zbh4XX0/fR6AUeDOhgNf1J9Fl2Dr3lqQUGex/1qadBCrB7Pkdqb9ut70EdBQrWPh0hxxwY
g36q0F1dbrPH7mFgtLl8qg5L+oqGHSlLPCS0lMYduhfsyBjSIMJh4SrNho7XsW45GcyGsV2CSOwv
3ojsHToQRYjCvhVU8+ORsGskkE9FtqNna5Ma2mbO5q+O5F1oWGRKTYuij6vHns6uls48IzAlpJEw
+UW36blgMb8mGZ62G+YexuLLp2z13ZW8aF8+gARcg8TylVOo8qKuOrkvUnDLyqGcBOO3+OSwb5YS
rYz6TLrvGagudBR1e58mN6enjhOqP8f7lEWhJ75SOCZmkubuBavvAO1Tcl/EroPP69iQR9qynVMa
c+PQqZoNAkZ1fCixTrv7Z5enRu47vrxcDMghr53NJ+ytmjAT3J8j4XMfFRu1GqX5Spa9Hp6FbsIJ
jokYKlfCrNJPJ9L29lo1h5q7r662OYEomUrDJ8a4CSqD7utcFkE/txbKFYXucg9mpPfcZzVrNctY
6X3XqKwc+EPwn7rTgKWvv2kZwZCTH3RYLlgtuaXmo5YeSMgrXRaKHGDzDp9Ys1frG0J48kSqvGgk
wjYs7JWZ9vBesoavsqxgM40fqtOlUz0MZLANlKbwgrWOkwtnz2OWUnVDKQZdQCwUGvf+mSYfN5Vs
6JjBAXwdWLxC0VG+BHWHWjt/rvfgKi2bVWiOH+ZYA19G0QXRAk6t1s0my7nZc1inr3CUKktDwajT
Lp1E8gpjPDpeX14t+STseZ8ACFQE2aRB8Eq9rPalp30jCaHugizuPSAjTIa73vFRT6ps3UiLY0ln
P3o3+ErpdjFzsgWKY1G0UU9PAMhDfvNJEipkV/CMw5vpumzwf3w5FJrrRTHCYx39GehTdt19kg88
plXqDEChBqHTGjNOC31+GSE6RuixpXpIhVk61x/J4qKNNELJD342/7wax6xFmtsx+tM+W/7dZ1KX
+z4BvM/KhT2LdFPPpoiXLqPBhA2D2sq4l/qYAXN0cniU1If2ZhOwdV8QldENp4psXXpZBbg7Rup7
dupL4UoQaOvYl3CqV0zi4b6CzZTKYn454tw61blXweCU2Mxh59ZDo+a3fKl3G+1CW0MfdZF86NGy
qeAKGJ8Eh0Y7bq/rBG21phd61akQLqsuKWTHZqBry+g+axGMSbc4uPY+KmmtmwSH8M3YlORZNMDL
el+H4nx8DHJ7wNEeyXOjCkLMWUuUk4CQMJHX0sm9V1g6QgIP1b/n6yeB+RtBqfEaXx9vqbYEWO0I
NyitmpSbYydiY+xQib+8rNoMzHBdk8k0xTh7kuGbiJZQmG4SsjzBhBulnZvVLqlX5eG+QS6ZYxLW
uWE3f7V7qAGFHCT8YKpAIdE2On+F2bobbLNwe1lFQf3EUPBxJs6ZXzyoyxI5dmtJUfAAY1nd3u4Q
mVYvdZZNrpJXFxYRunm3qW2Xw/sOtL2mulNiq+5eqFyveLolUibMmYdTZaSE0hwseQCN5xaebq0w
EUZ+d9AfvjB5Kz0SQ9rv+8OodS87OLRrGbriWRuuITGGF6/QcFkRRmZZcF2y0bM+7pkTtkGtu/L9
Pd/pROdVYNw3evSWfXDCZ3cXqnv4UUNLAcrBv4xIa8sTvp05ddLHVCfnnWG/sCARKHfx1SsqCCzh
kqrVMsGAb9g75qiVccC8JuFOOt9vp0cGumi6ja8SKH7cPgbtOA7P1Pjbi11Ky0czz41lOkZebGN4
KXIj5TxB12RG3Emrr9e0IF/x5nGkIH8loYw9jscuaF82Wa8B10Kk4AWuh5Cfn8m2mFF4XTO39rlP
OGOaDvt8D/m2p0ON+953YXf3CEPtG1T0eC7rC3ZVedir3Ospu461Ub7Bf/2J2t8TYdB6ni2k2JGn
HM/j9OGYB53aF0msRn/tLN/G6yuauQhVOAUphfKBufJKjbzb4NgkUy2iZGdMtElOSN1MkosjlcHj
Onu40pwpd23GLSrV4A9njTBaBK5YN8cf4SgkQ3IGiDekDg7Pyv6yTObxbQRBkyNHlYY3qAlXOxq+
UAibm+8dsmUDq0Rw7yFZ0ZLzi++pSM1jwKGiN6lit9AQisn2nGjqQdK8ATsaHpWcVAQXgDf31Ndu
ozK1m8gG8NC34jGYAfFo3mf7YTc6UvH6wIevn88k+kG8Ow2iOrwIlAs5RIdgPoKcya8yTbfoRlog
dZNeOs618Y2gr9KmfRKNa+nmLAfQhXvQzDSOzUtEz1/52ZaA0rdu1J46RPFAxdosMHqfOjVR6qRP
NiMeQgcZoU+EXLBVM+nus1tyKqCHoOHJLgJtp41Tm31V1TcNXXadXfR1KxxdF1H1cTfxleBTIb7b
j+Hr6Q32gLUfpM9oo4YDN73bxOyqW+Pd7N1uTqR692Qm4aoIrxEUBaZzvY/vI1kbx8awDj2Psx1W
AhxJ6vDD7gotlQCsSd36Su1H14mmP/ueHG36hstBF1pFPopJBDs36bm3bCsRTV7iNyZvr9pdwrfQ
r0R9F5oMRF0p8fLR4OaWYwBdSz8U22qqvobhLhqzljqkfKNd9ELVJh6X0rYAXn8mjdtPVqVZuhdw
/ebU5cckwk0SDJynmCgIMCFqQ1U5bh38IjylXsaYZbfFudO3MTq0o2p76TVWItkaIlwFcn2gdGqC
Bht0IKsM5pm1MVyk1WuKSWynUK9hwRZDqE4KqMUkscwxR0dNc0xow+Ps/o+l82pSlVvC8C+ySjLc
SkbMcbyxZsaRYCAIAv7686z9ndpxRkdxsUJ3v6EJzUN8xGxtfW+XveSWSAvopNQOPqa7N22joJej
xKtTb+xuv4/o/rmAhv+RiFh14Wii1hNKB0URfUFNZ3SbtYY75EJ/0QFvlf5jWGJvuntT4Jb3kl9T
MOrthqzcRNKz4fSjnptTi6IVrvfOFyz+hr6Jid1MIadGz4HIdcbuoU1aKZa3w/Jx89KDAusGgKmP
PuzQOTa0iJQf9Iz0CzCmhCPyT3s77ZdFg3S8kZIoNVePP4LRAvbeicnxHNltZ/fpouh9M7mY+VzH
4E2knCXxX0Tz4SKFh5jR4rJaGTj8QM94hOdNxfq0Jhgg5g2+DfQSHehbmcGU+rLs5qr+vvfZpZ6/
k0WNOdfDfUlxEVt0hPcfUIGASSbD23a7jS3Difn4L/qFGitznc8Ivz/qZKzF96hTgzsFCyiAY4P6
yWOjB1okpN7WTPFxZna62GzCRHN3cG+jMdUA2mZCgaY6H+bQA6RJO802RH8q1sN3ANlsC6X3+G53
kgYQZ2dmhHhHRSTzVwr50wfo15mWK+6lLZqwu408M9r4Q0SgrO4wDfYVuSA1ej+D7l0Hy+oIJFzW
kwL+vrVIoMx4+nn2wG8KCvL2c3YZIWVsb0nbW9VpMe2tJ4O2tp74IL/nshpYxiHCKbRdZSKCTQgJ
Gm1iWVPmgnR6/b6cDrugLH6LvMXti+lQzDJpf8N9EqR70TnJcp6vld1n19EkVQmNZfFDuQ1I85HE
CZ18CctmctDPPjtFJyOU7yR9xiKfFplba54ECeFgzfKHr1DsiJ4PFypStrX817avvPS9hgv4yVZS
vew/PhFCNxu2ZxgkIJi+ARARDfHYWNdP57lWIQtubx5bBEW9p3IxZOIViPtYSCl9aB6aE9jqpuuO
3TuygGVTf1KuaZkWcbL6ub3/5ELJ9/OkRGwGhfHXLsjMhsk9gue1bD3LJXUAvIVQnZ4yUBojZ1E1
qypv3R6Gm+K8lsrjcMYd+L4bS3NrvLh3FGXmerVIbmu+7F6rp2XrWIVwGkBdlcK36ZTsxf349Lg8
qoV1xXoKgKNxHxfMnQkMr2PLp50TU/b+YCMn7iKi/OaAOZoxyYQNIJ1jVEdnP0R5xbK/Gqss/Kxo
z3hgBVpz0j3FnHDGPXYyajqiCayuwp6WnYvR+rysdlKQNzb0oiJM8Rh/28NRo93stJ++p4VvMJ1d
lmCK+w9sqAl+n0etuYzE1sxUBWXLwvudMJkUqeo2DXl+AQydQ9X7bduAvFs6o8LEVsVFPAoOm9og
1CrdSmcUDMDQPYa0onfpRX7EBQnk5ZNv5a1PQmdai8r8GZuhKgFtvzovY5koLft4XXpdC4LBzvXq
iCAKOGiTe3m3a9qHeJWjzO7TbmnlENlyCrR2+zXeJP44zOjlE8Bl+SpdqxcnMn6H8CboPXuirA0D
qfqVfA2+CwQAiRj66w1z1id2Svz74fOYPLDbsZyaBsZ1QE6n8dMUTFrbgroZjeG2cPjB1QsHx6It
Oz680FlS7BSp13D2IpfhKVWILzKPaFBpOua+gtBmg+8VDDo/xcO1cyj6gIHYUNHOtXM+0j/g+v42
jyAPCm/yiv+j3IwtCCPiGxoOrMY/hk0V97w0JBIPdzdrwu5wvyowfjLiHcXP9wUbpW8gWtNmmKX5
Z2wiwaHou0oQkR5gDNUTQdahoTzLj3VNVQy/WehZajh8dV+PDpcuQUHJsFQ/c1YI77XWI4OGXQT2
B/3ZzRg+8Yb19c2lSGyTovEBqBe0ovu0DNIfAey14l1DGgvA4HuE/9GHxGUX8oS8+wXzRZCFPtf7
NwmN4TOMhBjemFF9hWfKqMI61yBovX6i8e/7OtBdONvSv40evwZv+WCPpZdvaM1we8cTDi9yPnIL
34n/8V0mWixFA0MpLnAgJBMyYL7kBqIA9FV82efmsd+r3nteLSVXs9vlPVK1EOJxkN79arEbmQ5P
e1ImrbHMnib1TCsuL2OnKT4npPT+rmBWwjHY5t+CKNU8/ffg1q6crF+ONWMxrc7N7DPPYpij0Hto
CjxPWLtMgzj9Hme7tub1Fz0toV8TC/LLtm3KCQzUsfNqRKGoePmjm6PRB5Z4xzPP1G0dHHYpOTTB
+i6aNp+p0d9NJ4UbadeD2x4zdZ1rnjW4Q+/JCwqab5x5W6ito0kb4Lp9cwwUSH+a6VhjHOfcHtXI
CdLQKar9MQqUnuDB7q+jW0C/aOvl4f6dqHb1tl/SpOxDWnQdKR9FJsPMJvIG62zD7m3zMlQ0AEBI
74tlzsS+h3ITGauB1VBOcAwemmMVtiSyvgGeZvnJhXOIrTF7+426arfR+MH2Kz4HUQG3Smu+qTBD
Y6hiooB0rdiJ7lKlkWnZLbf2PSE86c1NT1weQbYdJ877lU4GEOIkNN5Ovmf5z6qCOcPcykNtpS80
+jd+5sNSmJe2FJbfm9T8gtaTxUMFR4M0YH2GaTla61vBj+uOY+8+DqCnGz4LuMD0lckEARAtGEUk
3JcFG6+k6gS3OF23N484xaJ/+tt5qUviK/SxZIKtB14r/eVMoTZUVD/7A09PN+N8OsrtdwAn/FV4
v08qxZT3buwc7gvXqmk6rM+P9fqpfD9uk7YLBtApfd5XrgW9K1vknpZ5aUdo5bRUBuhV3XP8T/LE
wWOu9TkMnqNtiaU6nAfyo9zBTRw6xrbkyFxUBFD0gLnj+7ZNNAcUtJiFudfOFEfDjFbE0gNFz9rW
YusdvS8KnQxHZDcmlFmQr1R3SSfcak0epFSL1xpj4r0S/9w4qShoopuLhpkSSyxLfAukwJInPKrq
k6Tx1PQINmhW+9RYk7I02VqFH0770xlQYGprclx8S969jfpiMVL+LGvXbN9NQCdswx7vwHbTG4cP
fO5J9UfZm5g860JrvGaQOAM7jF7VkLJacnPIn/opEH31ly5uUR9Us4Si6+RDyQXthKA5OwkYSQTt
nbIwTPRi9glSVoCg2wVJdINr+0HtjL8pJ2JQ/VE5Z1QZ3CIyuKDunxdxvyn5zut092QcR4W9sadj
r+kpjGJJOXxBoLMV5F6MvUWf1+J0O7U670gRiUPxDZuTjiKzxK+nDSTNmTUvfwh7ppAC9Au47xd9
ebYlJJ1DHQxfmitflMEh5bj/ZL5V27eZSVODcwhrADOE6WiujkjFAYun8Nb0HISoFzPs5icAWX9v
URXFzDegAN7wD88LcsnmK3Ed50vms6oC8yKYulyVfw4zysg+upt/T6UMBgroC66puOrhi2xDdBEK
M7+Em2rAVwQVRKbGg581abdjhmY5uRNvo4/mmni1WvjoDW9XlE6Bpf5dkckLCO5E5uMwx4sgEoAd
i7phfGVKyFG3T7+ofbjGASA/gBntPOFPd7snPR0Ec1oCJnv5BD+wh6OCqxafJj80vCMNR6OXbxxK
D5j3G+jJ0ejw0q7EHaG/CyV2bJasQ3V6nd6b9/Lhjo6QjWHhqtwwwdFWSbebhXhfkqPKhzPwYTQE
VZnJwryYFn/QtZFSKI4A2qkHqvt3mDE/ZNcCFOMkY+kJLreYS/+faFxi5VNmCSnZ8kyuwCu/gP8D
41D9f7TpmxGRcNOYRvKStXxVaH6wFKTlhrVYgQy+l5TGFkyvfmMd4MkvKL093NKrN0+v24n5Jv30
AQ39AjGZP/yhcwqPS07Cx8PJmVv6ZqoX9AczPDWzs6CP9Ujx0iW1Kd4b73zMqsWPCZ61um+oP5H/
BciyaOXKz8JAJETqc7vhv+LFeu6NeANV3I2AoXq4kD/mTVyGo1/TH/2WoR41W8VJONYX9abdQWr1
838cd5aiuJZzyCJlUATngyIm+iUJmjfczn8kaW48tO+WhfeEI85q826RBKXjlJ3EyP63mARllvRT
kObhf1FeMCMsx0PI9qgeuCBLEHn8Z5zNYYn9I+WLpus0wu2w6oWhB+rEDISKLm41tBa4t1yTq1Ch
LiguD380zXXZYXk7PZSC0ssvwM2CVeiLrPgydmViFyal4gx4gQRKcDth7/BhrDPm4n80funfJpNF
/5/Suxfv02zSX1iPDDJlmrt4HX6Jj2uQaE1uYvdQpuJllCkUl58b+3fJZH5QfNuyHa3To1gK76Xh
vVZCK6zb4vOPd4z3tFqJkROzno/n0G3jybAqPMwlsn2tqIHrdrW2mO+AgOCSLAuN+fzeyv/tacxv
MSnuFzRgz7C9ZvNxBDAVsXsL/jOnffSMn9Dq3zHKH0/xatr3iMY3cNlp5TH86x05ju6h+CNI+DLm
Y7c507rbi3nVzfnYHOGOWEli9JqtajjImub3sLsOvJ9J8S9jYqRf4kM+nXY1nomuwhVLXKxIcd8f
f+wlf1S+QfhPglpP54RgPBObhBLf6O4k/qh7scCFjij48PFU5oTKYaY4YsRp2cvFk+kDjH5ictg3
b/rv0sInjHxHEbNabDiMME7724QHGUmx9PnZc/RaZwFyLYxlmcHtN4QnZhXTTN3X3BhWNHwTWKCw
VCV5QjUTN5IyLPhwwxX4Tv43MCU0cr78LePPbx4iavCa37EvtAg1Y1m49CBQkBYIiYAgpYvxHFgL
Yk2zw1L/zeCbZwhFzp4ecoK4ygn/3a3Y0zWXdB9Bhnv2lNPtX6xPHyuEAUIAoLkd1My1wYOG+4L3
afBKmktOlPnyV+bff8RWT3HhSxDTxTHwTzywFQkW4VIV3qlQuPIGgjqw0u4dZSgGqNPesZsm+QG8
9MkwBywVr5L/OiZkGK03ouT528B294meHqQ/PnoF8poQ2l5qG6fyKn5YKA2I4ElLfeukoO+NRYSW
hMpJ3mhuxWsJDYNIOUSOV5NfeC3dE7iw8mqVmBlktZORhIxOOoTTa0GuIolESP0t4sIMX0g9rrLk
jE5cwUCE7ZdCIMQ/7r1zxkaYdo52ehHXP4hKZoOyHsZ/5/dUklbEnn0eyC9edvyVPXeSHChAai29
1ZKWNnbmV3Jz79w+Lqoc4rLff4bLmc0xx+fllSaTsRmzM6nJX4EnggXYNK11TukyGjTCqdmIJgbn
VcJ2qPuv4WvUHOip7d6EVQlR/+uxV7qlknvvsXM2l7Uenu9z6aFNNGtVMy8lu2R/XPXyul0RQT0I
jPXw8fGtHxglgGPjkoDKI9gjeLLA8NDU/d7gz1iOkRLRRGYO6cwdscaMZbvTklj+u/Vuipatn2kj
ewwtqYrTX+PHUIOXTmePqUrq/XZ71c/ThSFR2rCmBoSssyMnkTL8quo86YLxO0z+ztm0Lg9y/7aV
uQQsDc+wm4xvbg/bh249lvd8e+3oAhJBjKppvgHCj4RMX+Tt9KOFGdIHvv+jd0H+iWtrpRkR/QpA
BZ4o98dx39h9CNfFeoXyeUMs9pjVU6VfIxyoRoJNB9RGxDz02+bwZqb0caotPpZnFWF+9qR+Ce0m
ee3eJrTLu6Md+tJ56n6TxOPB75tpgf4q3yiHF1DU7klg6HB9xOTdrtPtbVNy8Go/SiB+Doh1ZabC
1B5m9szK7TJfWAVm+swACwbtMZ+bQd+jeJGL4FySkDE3+/KxhnG9zSASvcOmnqnpbKxEnwfM18NI
WrKv3EB62avINIzkpzz/vu6hTlG/RKIL2fLybtxU4eLNEVLdZ716fFvWxFBdMOkZJDR+mxjOATpM
crptZLAwVUF9qDE9aPfmQA/zMVH+AvUq+99vupV+O1vZdIYtD46+fhFOwDvwYZim6gH2Ft9o3vT8
Er7lwZ0aXk4JfnXz1MOHvlE0Y6JqQWfuqEPfu5N2z131IxzPV93CnMi/1Aa70enANW0U/9Aee/sz
nJQnsMr4PNF2T9iDD0x103KdeO8Cl5Dq48AYvVALJrydfOiQhJ/WunmQkwcFIFf4pEcIpLyBs6yY
NOQ8HcYMRsbJzkeFioG0FtUr4ZrmgWmWZijkKuclausS8quo0WZe6b//1Gn2CzEJtV3llLZ6wELF
UYEX/d1tgcZi5Nw28ZOG6voO0nhGfXEUjpYdhKHE1tdGqKAEgdMKcHqeas/4MjzD/I8+oFpP+4PH
14COwCOiF+318ntQTvTEH0U0GKBpDPYnzWRY0d4Bdp0ODZ0m799gIbJt+jk04wqCIXpuqHJ76O2f
x+KxR9rbtZzAcOHvIYRvD9mYg6S5N/8+G/Ukw6E4SZP1T+GzrLAe/HlOOyv6vU8rQRDy6vHEJGkg
oiAaimuTnm6etvb9BNhKX8IDWMAbTSbPTWHDEgc9Qj6PM6U+g1Uuhf0y+6nOqFNs5QLMokiTs+5o
dxsm5n2L0CPj3Htexq4m0qjqJE0hyZLpBNLPtjrphM2YInAAeLJNNHWb51tKfoSk/HjnQuEjpg3r
2oEqOnIAZ+T5KDjv7tthjzqIKBLemXBEqb/IgOiv0VV06Jip5FNA5j5ShXaN+QNuNQvlAGTCKYZw
BvWOGuW1OEj8CSvnqi5y0574+uQNynxHCfJy0+/DeTNRzxGVcXNxB9X1G/dOsS/OsIAFZaigc5hw
q0JjcG/1qquduPsd7THw0mmXOpVKSA7jP/rSo+umqcroWH0X8AgnZ0qtZ1aLAwn6Zyw05HUImT2B
F99RQWV+NjZYZ2WTMv0jn0GHnPRM2crEaGREbvcOytTTwKxhaXldjKWUk05vR1CPFHDK0wizsd9x
Ieg97bWf7BIcrVGdg3RTnHjGQMDT6u2uERbSwB4uTjNZn7voTQ8R2qXUiJn9exHAt8gi+GQb/dvc
q6JHXUKvp83z7um+hm5EdqgrQJE/U8KKxORkrtYTOaqowmNsMVpS0JVZNS8oSn+JF7CwrFD4b8EN
u323cF0butQ57ammyWaFaMzX4NlRBABDF/tRNhfdYMN6Od4R1nVrZodfvnHx+McK345Jkk7F3DqK
hqwDkdjpg6TojCagTpazdj8yAvDQ/EXfIeV4HqCz0V9lsNnvWBokVZf2e3Q8SXgc0RjlYsHkxdtl
IdxW2ysEAGPTapPxqQBa96/tFEOW9CQHuNU8tDBf0cqX+p0Q1HywpjgVePdpkTwvaL6wGWF1lLvy
9HpGfqF9pTsSY65/EgBN4qYHZR4qWrPM2EdhxBKqRhzb5u7lomoZq17yDem5xSRKebH2KJG8Y2Rk
qs0W7kkx46Q4YKF93Dsv2IFKXMsOEbIVWmB5dqdNVlTLsI0x4as5SCknDzaPJxd0w4Wq9K90fI4y
7w1I/QRsgVebLZJFNx19pThJOaPlpj2sWjDdCQoDOKqfI94R9dumoJMQXz4dmldyRZjj6OS4C+OI
VMEEQxer8LnIBE2ioE+LGWL8jebXJXaTPYVmYcLnBgh3lb68glgyNJcjt6FuRX3Jq2zrxxp9sQVM
6w2yApKuAIonlQsM0vINUooVSbf3uEG6IMyAhaFy9HEbJbBeCIiwmejBct7WUz0uqHy6VJTJVtCO
xP92WFyOP9+wEoMK4zownu04fiy/xl6yVVjSvQYOBoJ281XNNpuFyO4h40whSIzmb3LANzz82zPW
LyCbvKto6bP+BKL6NVpkYDKkMgPEZfedxR9zVoAz05joaGxKnmmGI+OnGkFYYWbdPeE5n627620P
c1m5PBMqMPR7296xyNnXiDyty8fwYYycRr0Hg/W4MiZ1uWpGYECbT+WkGHzt38VCOULskCND/+UI
0+tfzGT047Oflp+lqbNtwL5svhtRB52zVVf70fGmTdLbYgb3h8mgu139O67hjsGxgfmWyH49UIcS
hBRqJGhnCv9J57vnD8WVdkV1wqa4ALu5nzDglI0oO1nOowCN+dDXaghU5a8UR7iBI5h3H1z4M/Gr
DV6vBTHgolT9BeyiCfTXTl2qdLPTA1O2o2EBZK4iY0++gS3c/D5Ts/kHWcAZUo09vuT7pUWjpNaF
J0GnXVI9NjYygFekbeq4huXtFjyTYaD6U2OvdLnJfi/bKaO6Nb+T0nubVOWov1B/JJah0o9ScvDr
mT5FDYckcyerdl2iwBq1M1mbJdQepq/8KKcic+VCVk+0h83NAzR9pZ7EkX6e1vACl8hKSTrG3vkG
yv2Kk1u0QIKg/8CoUx+0mjJXp7xaFcDYRP84l2gKcwGN3TOSLvBfxNGW2ZUBL336sqkgptbpRiC4
yADrrS0cg1nXrXBOTWhJPEs3kErUPjLQEu8K//G3vq3UP//4RIzV+B9YpkG7oapfQvxhmBDTqF7t
oGsEgUZaeZWYdFQPft+PRYo09W5LpNkQ4iYKccwhfkwlxoijwYjlfFYhz+gQ1GE/8Z4g8eBIxs3j
2BDCAXpQ1AJPUnEh2LMHfGdzdDmElm9oItiXJN/F/gnWok/f/VSJQTFg9igLXDBUqiGEVxHAzg11
Lwesd8s94/u9f8UFlVWIv3hwAs9UoVnPzKOCVczDLt4+etmmd26X5o7X1QXLk9pv/JtCqndQ0RQv
eiDYQvdpbE1zbqLOh/d57M3xxF19oRQljKJpqtfz2ZymRcNdkf9T27ZLyRttX4c8iUaahctp/LEu
Riw9vkextpSVRZ/NZah8ipu3NsUOEs85fLTRxtQmGfvKlRT9vCC+NGQHBwIEKtwL9irvsdO3QF3x
+Zdc6CrZLcNDP6BlEUeogm8GB7dtpsjrZQg28TPYgiO71rzwdRTBQG6fCT6Wp+noNYOWg7CmVqnL
+2eJ7WOdL6cqEWD73T1g4NrVvgx7wGjZL2FeOD6ZzuhY/9LqfYl/ygCiO0lLaC2Yi6JNDjfzPTvD
2dhY1Qy7dKa1Q6QxXo6vBEp8BoX7BsdopeOnEo+41uD5hYZqWqw/jd1SPOhcC2YhYYg0he4GVvKI
9e14Q1r1kSBBfzxzJa9qROeiHdt5Th7MEcOBKf80MD1zb7xFGvOw79yW1G9wE5o0K5kzwYpWBpTc
6AYtIsoxGwmebXj+S96W/Sg3r70B/R2tMG34WkzZLD7WmSPpMyVZbqcg0mPLgcOXePko2NxHQT7T
2McI4jpbr0mIyKgnOgIJP2kmF825+6N4WPN/qAMd2/qE7rCj7R0u2q05Pyh9jByOiLxHkGUDdSML
2eFm0j4D3FcUYt1aj88YO4ZPqwuVJdZE1pNDvjTigsPM75AmpRgsSZzWd/vVOefZbU9DwWKBtwNK
1PDNgqBIQYGj92CUvuJnXFM2RRdkfqOLzT5h+sK4hyCer5ALVVJU0qE0roe56LGoAVmd3Zfq0Rhm
sEcUplr3iSsc1+C0tiqHUCpzI6TdHZAKLEFGM41h+fUscus5aYY5W+3Tx/4CNxoZYLsNuhqR/LzV
jkIpO8ArxMR40UqrpoEmhY+OPdYdlZ5YwSehA6tw2Hgm7lGpwoV5kiM0Jt/NB/YL9kQgMf3CVPzN
6a3Zj5/s0KJXHGkxUt3z36uHxGGTLmBibWw67GgkZqB18zq3GyNODsWsUTp7mL4OLSdvSEMvlKu5
w87B/kFCRCiFkYrNTRp9Jd51PM1ALqdYFQbyewJ2+EusYazQ7X0PmxIZjK2fEXRjGOCOPA1PDhYc
mXigYYigu0zZ+1FUKAXH2s++CQvJMPzc2N+I9hW/1NEBuQbw4CpV1nSQvyYUd3fFTh/5quI0g32Y
f1aUmoYl6RM8P8qKSGI6R/XPM4v0RfDm1Mlonf+sqbyBx1bnBX0wiJtJIHobIwjnvn951s76LuiE
i+0WTZmZqWyVS8SI9WctSa4xh0gIhpJ6ura05hMRmkCEljgTtlUS3h3cKpete56V6Jzij5NzMqs6
PTf0vfSaTT9hRQZia++jnkej94aDSsJckww9XowxSrEyBxk4o9LnqMAIdbOfswVZefKxZshxjtLv
bY5QELBHiD2LXcMpOCMs8yQ4N8Mf7JH7+ffJRfMBJ8UdoyCHN+SYYOMy/Qp6LY6OHBqDi1a/o43t
FtueJ865hXdluVzzmWl6+a6dljP8ILEzarAkUWe5j++QPi9IeA78wFC6+LIh40u9FnUuy5l+XlIk
P+RJuz891hnvPXKTZGYs5AEiHYIEbgRCbE69/WPPPHsr0FoxCyjOtv7eV8+w+unPVwJc3qcBS1wz
wZQljtyz6nCG3Oukf+muOKTqnFCdvsJoUFwS+eqHM+KJ7geit91OE69ATM8GAkeFMNucvEpnOCDF
27ClNH8Vj/wBWzeTAHkxgdMqS+JNqeE3hwKvt6GS8QUFBLdiUOxuqrc4oCyJUwo5sPAjf9qf5Z04
Hr0WFRaOlNvqNvy2BxMCoulxZWwwP+1UoWT783yH3L7qdqQyHJy/hxrLA9g0+Gq659o7m85Pns5l
2+uRXvFtR/czspeZRtDOZUoUem7GNJn3wEYWOnsNMmbusree5wNI7g/zgwl67FZC20NZuqa4r7vZ
D4MCv56MovwboxBkDO4uwkFb9fq9AgdDg+ihRM/vZCnYM8IVhov8Z5PTTTvMSnT3FeBjjcWOFhYB
r0b3zjW9vukrPFMxrPBFp0SGnb87QdQehXQPJErofeZIaIVQhZEl8r2FheFzNxU+MrVf+ncahWMg
4MgOOo5/tn8jiCo6XB7+eWBNKkX6L1Q9kj9oLFBpekrWgrly9nIYLCw/iERgmezmro5DkSiCC6hS
PAURVkRNkheSoTh83H4uBIXPv/yPy275OGyp/Hr+PblESpSnLrjP0qgjDBkCBFVBNxXGTfkJz6af
ZpfiPC6+rne1X/vqAQYnYZJwFSo84eHEbcIc0cU1kZGF+o76HGsdCQudsUNmtRc8QsFhKdeanXQ8
eOchCQuoNBJPwQRw+9ljy+1+3O7ydPtZQ+j1WpQrYQolwqWKYpawiCq8904OGso6vho3czWGGIWM
1oHiBBjHS7Tb5Kv+hqiGcq7fW5HqpU8MFV9LLuFbDSout+QVWRR3xkA496S4VWVfoszFpukVJF+8
jyZMfuAg4lYF00U/iI9f+s+TfMAkTIii6HA5nnI3xUsgdsfV5hXAxg8V6GV/YkixFxf/JIuBtHUQ
QldCDe/51xQsO2jg/hhKJ69JIY5xxVyo6SfPiK8a6C4PWlHK03GgHgo+uDw1f3KKofi2zYcPvHD9
tquaHoCFjMHv7kg80cIHLe7b6k/p8wLcrmb2jCgLcJOIST3WscxdI64Ik8V5DmEjsBCNX9izQlaQ
cI2CeGjgM/V52sxhfd4GFDD7L7J/1hUePSxYZUtW4lnBsNbpeq1s8ZsKau/9RRkR76meduk4E+hu
FVQBlRUevB85tu6YHci+Wq91qLSIAFmZRBjg+zhErXHx00HDfvF8gg6G38JRsMVe3ngjnLnQLa1a
mHIZWBnwlbDGiivMNUNC5KsE+mQtZKyNSiy9VICmPBxteCfeDck2Bgs1vkjCFavSiKkHPECsAAMG
P/kZ4Op29u1AS0puGVslSSDDV/wYYTuFh/lnzkde/s9JC7XGlwqRhGmiI1Dqv4wL44F7USzud8XL
PWfEWRQVtxDSx3O0b0H5q34mI/YfQQfkTdOY3e17NB38KsgOIw+vEPF6xU8lDKMuutsStYV3YvEv
9qtDHtNYmRdBdi3xNBNHCEcEBh/ofiHb8GuKWdGl/5LCMzIhskY+oQDbpsoWFZ6ANBsvDc3Z45ph
bGcTXfW/tLhiuBi7IULMgpfIgDF7Gp5PjNdqTA0JMQpgnXy6XYvrHf+vBGQz3QKHykJerlJjAbKN
JKc7DX9JQF0FF0/A45ffraVYQIiKR2qzLcPHHF15TLnhzt2xFsYCmT1NwqFMgHNzz0t+gfCcemh9
im8uRjMpukHRG3sftLVRfyU1R1s6S94k6cSV4pu3ePi94U6FB5W5eUfserEwC4OufoFXfhGmY0Bp
UygeU/ix8xRySTmBbbkspw1NLGKTHOYcCyYL7IspfIOpBKYucHqS71AAn0/VpgIHunpfJkDy+HWA
g2bAsemyDjGdjNGzYZiJys1WTUp8vSN54Mk1he/Hd741Frd5un1isoUFECgpauFtujyvajrt4iMh
KBeUURFDJMFzKTD/dwj85fRgJ6C930DyGrVXbLn5QzExPq9UgGhkx/KK2RCybEb0l288Y6NJE3OW
h8AjxoJKJ0/Eq+Vbx9yr3VNvXwJrh7j4AGTrpX3bC4AamckKIVKND50aaaQ394nkFd9PbpV+TYIy
xA7v+o6R4cTpUtQhy9ikGfgQpTFhDNvCfTQRy0ksq3tMUXQPTyKU4oReH+DSsHmBm59fYjjHQMpN
jAsDHcbxvBC2dGyJT7sNEPmjWCWCY6siec9DlfWo4XDlDRjaydFok4cvSGhcPpY2Ic3XZzBy/XMe
COO8nG9KG4CT5CpCwjzGK0r2jQ3WjuLZjI9wsMMrSjS1F08Xv4AZme4dE93a8ADsZP8j1gd91Adf
PZE3pLG2wSInVk/GBke+UFp0/2yXjjzlvzfFFoiLgP3Fd5I5LdZhEuTsQtm8xObPEs3h/RF/U1MW
a8b0Te7cOEpE9/hZS0eHWS5TTQd6DPSVthCtEdTVEBkLIYl8RRWNjPlJViQl6/g8Y5t6sAyhf4hN
HZSSBNjTZ3cREachMfFnM4jW4TOSgFg0DR/7/D+CvC3IDWIJiuYhglBTktVC60mgYcBYiR6u+c9a
ELfV4Tv/arZ3wH1oc8eMRSx8HwW5BXJVWEIa1Lf6BcM+x3AbVhbuL0FOxAsqouB/KGwh4WQAaSi4
vv3HVBKsDUE8guIAjU0wnISR5NitBaNGbPldpJ5wDaRdRBWIDS/1CVFH+Bqa7ms6Ikpjbv3byMa+
8ER8XHFI9HicxIdaHxstHuM4nXKKdtOWYKqdtkhbLp3BCVUFBUQDcTJJHIL4yYViHCmeWwvOGvwv
EEBzPIgzUhjlyScRE4ryczVlRxVEBbywnjZbP/IKOkBzaIMWSzBdRcQiohuJqGcMyzV3cVUk9tOW
SKCSSfn7/u2Qq3KesWDucWc/mG/iFp9nejTs8brFTn0hX3shqGNqXEk6wI/c/CKUTu6DhGXffkNZ
gSPBoYX9DVZ44pRStqOLRYiAvahD42c8CkWEeF+/Qosq8RCL+En1aHugExqNqYffFg0KrRvjI1we
dRG7i/DSF+GO7Kj/QkDaD/qIwAqYyVQyepfoyDePBLuhtSLlogn62IMdvlKP9/lzDo2VmE0nMhEB
mIgbiKE5Zbh3sbhhwgRF/I26hkP1v0fE3TVnLOuFoNE8Y+Enyayl5DoTsfiAm8p/96CNblcOIha1
uePQYSegSwidQ9LwHres2MZ7/oozrI3EEU5sw+0VO9CYmyxeBz/fsKSGdN4J60A6En5lP9R0WBFK
WOIS4TKAhB8jTt1h3UbiOpklzBMRlohYRThlcobzDL7LpxLnpziwmUlEDeI5rym4aPbTYy1GsDwF
NXUYVcAJ7AZI6gngRWdd4mDGm8zin3Np7hKYvhZI2giLmTqeBl3g3oW1cGIcLfAeCGFdzUfgm8iN
/U8A7pesb3t1xRilFC/OO7Fxs/FRC2XmApj7/zGZ2ArFBtPiu1H+j6fzWk5l26HoF1FFDq/QTQ7G
EfNCOZJzMnz9HWP1Prcoe3vbhA5rSVNTU1IXGoyriyHidxtWzqxFTRAW1euY5jrRyHOIYax8HZ4p
bSO1fagfCUFy3EG6hFKXkqpWusVYg168CQ/KLxJiR+okuOIjSM768ZeGJH1vUb7h+IzgcKCELl8U
YLcvGWBHqnOoL38JtVZkgH5dvwKKWxubvsAWz1rLX9YKSzrLIeVoE60h80lXxsWoFfJGLt8Ip4p9
46QF0dKsAQGEDs5D1gpmnlZd21wKoBbdWYPuvvbWdKtCd4G8H7K8POacKt9pzp7d95Ydphvz31N9
3cFlPh3qZ6DgcUfHcH8s0KGVvqpIwW7oouw+hHYwVsKQiebNA1Bg3qQnHiM0UC3RLIf1lqLBJx0i
biw/1704a0cPmwa+LMNq8jfw7rBGLlJXGEAxXn5qvir0xROjJ+tq1hWLshpfjm2XeuZr2p8/5sjy
To8P1qFcEOvaWTZNBg5MTFyQDzb8aC3sqq4m0x67hebuKdNNx+nSoY45nwNTlOL5fT/UOqM6xP7u
Ef1CZ8fnH2SMtPQNfmBM/9o3hXlKUik9z5E4UvLH96FKYSY2dXZ1tZVq9wp1BHNLfNmv4rkKbZZI
d94RI4EYDq3rxyUPnrl+UPza0uxQrHZ5udDlyZaR/MfNsYiRjWBEbs0iOyIbZeLDI5HdQ6F2waRu
ifyItDBRfzEFU1pi/EJopIpGw7Do8kj+g4FNm5jSh7+XCs3Aicy2hKL5NwIo7CChE8GMjW239dxL
sb58z2H4spEh3fn52Dq3dkPaDrNoXF+YbW1BznlboIbKnu6O+99lBvewA2cUhzO7rMNbHz+UyM3e
p+DA0wB5NJc4G19BTey6fIO2UV/lHl1W3RvZBit20aJfPZI4HE+2TZLTZaaKcMdSO7V2oD4R8A7J
rKI8usFweed9UYYAiB5MKuXkPDfs+hMRTfrXRq2kmHXt7vND/cp50IG2/tezZ621JOLmLDyGXWzz
XKVFbHB++zSEn41vTToA9bnuRNY6Mkbp2HfZANinabckIoqQwmPv1fnp/E2pRO/SP7ZooUFJBLnG
bDUd7R7zvIWUCT6hfn9dfk+/J1+FBumy9JcdeUXwJfrwUuX+S8E/bup1MpJ68PBQs4EmDOdSHDjt
CfjM+YDbC7O+/F5PoRHW9dOLDaE9NA/w8GNwjolulb6R0LDN9x26Zs8adJErtdxW3EuK1aHE+J/h
q6HYnoLgv/drJcp969f9dap+xMJ7z1GbdBYZeur9vUMXzT+RR7Aftx3fDATAvr286wu2nQKvxkJS
fQWtVMLW0X+B9B8pTHqfFGNe7VLSEtExyqjZDxvu4Zj2HdIZL8iOsAwe0Laz9uB6fPoFmpl2n4Se
J8bQkZ0iUCx1c9/Tt3Bwc3piQAHS2sWPKDwbN+Yn3cmHrX3BiPCdNPMfAYFFOtrS4rg4xoIzEZAF
6Bq6sP6KY5G1fjJg4hnLCyUFUQqF7sQWRHD1PMpYvceue/wlIETww0o9EvSlD9Ujbrk8NFKgVXBL
AIk5QapphIUuvzUlzqJbxDtKzGmL2J2wClGjWHE7Umd95/knyuorhWb2pVSn9gMlLFbl3iQug5aS
1YJGD+QPdYrx/ikhws5PLtIr72XjaKWg1jnQuoVPpMpNIErpb5M5R8BROhxAMwAySfDM0Xh7gGhL
US/fere+otkTW2iDJz10QWMhJEvMvjSBKm/+CvGNwxAJCEDcw9E+3o1EIl5PHdQZM50ORFngg6JT
rVDbhH0Ey1VHVQlA8jcrEOo1REeEFYTIWVwKLVgRv5coARAba0xR+bAYdRfyI4Eqgu63CbeL1IXn
OijG609XMeiUZbvv8MXvaI0WUC79psW6qcBsCIzKY90ewQDwyXCJYEeHCe7SrKy6yaOM3zV0S/Nd
z4wnI4QSrUGGALX11/h77N0BUxMCn/a8XyQKPhATGxcfWgb4qGb4dEgLDp9+GFw5QEqir97QSzpL
6g09enNBxJEI52m0hNJ4xwozisVMEpGJ6+g0Aad6BqzuuL5SzYvxBh+R7jjhMjFMQqwFrJvegRJX
V8020m6pWsFcwEBKc2nDYCw/N4GBo/s2hI5krZdZJFeMiTOmb0YV2cZhxLwIYqckcuL2j7x0Xqw0
mBMEz0UCf3j9bu3DKAH3LBp094qsgeyUZdyZrGdLeCpBqHqZhkKUfSMHfqANJLF7to3NLjcmhGPZ
V6oZCIhRNjLpAkIFfOvlFR7f2YhcPq39QVLLTafAX/+Qq6e+6NbNap1xQrvGX6/MdTgPZK3ZNJQD
+rjH2+90lIextuoMD9rwd3f+giXn1oKZ+Kwi6w4JGVcTKpOLhlekyNCiSPqYQTPLElsGuu0i02hR
4YmzIPXPRi38Ws9YalwhWhT2I88CLFhXgJwas+7nrPDvTESjAxcIGZ4QBllS1EcKslvCWwp819hS
Gp3iAPUiHLh2gEJI+4svKIG90Gafxu9t/UXiypITyXLzBQnyvNfB5XHLfa/8XIht5J9XbfnnE0A7
bEg25akWGGjOkiWyjnJ8WCYGO+AHE3aaqnWO2f9teeNN7HUtNz2sfPhgOWh/rlDEXayvmrdnAygk
JHVK1H+8+i4831vE4RW9NVfjIMQMDhVit8fXD6Rvi+QRKUsovkUvm+GOTPrHTumBSDbO0N2AEYnH
jn+f9ZYQgcQc7xW0v2wt+EV+KpAxuHXgkbm+Z5jmlf0AiHvxMrhGGqmRDFt+JinD7eesN+udm+V+
hcAFpAMluejRFPnxSPw860FV8ltD70qXLkQ8x93nm7mVQd49vOu7rdi1O+HxzwbxXA7N3+P1dLIa
LA2TfpIn+sVSS7F5iPvqf1QOCTQtTJFcs8Blh6+ZDI0GCUqSkDCL4wIgE+9ozjBemJ8cugRjoj84
i/XPvTNpWZGSoYDCOhfXnrzdXjTLR1jgBHGBfRXlJoMolmOfTd+Mga/ReSUjKnyeNTqngZzbaZBm
ACelEjyKlMKtm4XmcWiZ07Vxo3IpD5mVf/WZ2DMCBGuzBH/+3ec784H6Gp5XoqDCYoxSKMhAxUI9
E1zia1LJIVz0ASHzaB2P71CiGSD+AN8Y3p+kCTgbNzm8UqOHq2DiQqh8ifKvmciaDSvNpL0nmBNI
w25pdOn6u2IblrDlz8m8iAmMI2MMMSHz/uwhT9EGzWxwfYivYMgDwwYCWHXFA4ZJsL94gxMuzujs
VNcv8OA7BgPLOcMsY5BZdrcmewzbS28/ADusADAzx5Zy+7jvwv5jO2WB4BpwjLa/I6dy4WsDZ8KG
Adi56XyVwbGbJ8/zHQwiU+GQkF1j92NOZM1eJ4FEUshP3FOFXWkUbtW2Ju7yIQqlTWaMneHYSLxU
WqiwkmU8YS+ZNmd94kql+z3v4vDMAtOUlgbwaUS1/px4x0sgF8QBfkk2yAaAA2ncxlsJIEPmj/R8
sluuTfL6bESwWEuuiGanwf908m/CZ4ORy4uGZk4Qsmg6yasI3jkRjnCFuGJeJzmEYDLhsugv2sM+
sK+MEykPbZ5a67b1KxQtfiZ1a2sKP91RFpVZ3HNqMRrw3RWRQ4FM92PaOxKkpAljDWkd15F5OwK6
LEUkoAvVQNbjSTxdYC0J3wjnirCXeCEoZudGhADf8D1ZDSLME8mIhEVJ2LU56ZJyrHFJ5bjuaNzB
xUUOg1CUWEbUM6uxxf6eiJPYIJYxUm3HSj59e9R0BgH7spQzcOLIiXetMzEWjpITMHhlg738fWoA
isBJdnDY/cPzkP3GnnPnbodUTbFFhJS0nrFcLal1pH4RnTbbvrMe+w5rRm7P+Urq/qhYDSDRotLQ
D4dZo6g7o+LztLG/VkGTenEgJgBzHWoFQZa8FPH3iSpF6xDvlMlpVSxr89pyZZFocn5M9IUWzfOT
ZWFEzLhwsZKYCaESrV0dteFXvn0morsxusXcS7Yxfw1cSr0IM+quNEWiwbBcNsHclqx6Bhawku9l
aDUhlAM1Mm1qvvkqNY7d1UearbH7MBJc00LAxg7+6zM2H+a2SaOQaaHSiZESkeNWrqS8/dq2jt09
4CFdv9GH/zen+OvKG/gBfi9Tnr6p/tWu9dSYzAzZZ4esLLvhjWhOcWpPmvvI7gypkM6xDMo2DxZJ
FZgbko9ozECG2lLeZQPE3mFFU/QqQbxu0BnUojgy1yRu6N0AkqfAmFOmbtdqLmOO9HuRSi4aZJDt
nvI5DoQxBnGoy6TpoBc7Pfi5c5AEzSgaxQENrDiCSi/VW7bu7eLA485wvpRTDeg6s+5OW3TZqZ/p
TRuf2iQXu8Yb1hG7ciRPkJNTAMBNZtqRRImuwCK9PPWl1M+hdNa+7lrzPukVMLYBwwxeq9wrDFJg
9AqBmjBXyAnIpDouRXhwqsM5ePvlQA09/kOhpATGxZfDiPB0rBExWY6ZhC2hEzyhMplYNmIaA15s
X0MRpDv7Rpfr4BZ442SDptiPdP3VpRo0Joymztuv2yPWJeBhyXYp62vbjN9hpOV3RWolsY8fi9b9
K8kABlxapj2cf3TJoj+S6C4MLqxYaW4g/atwNh/Si8iKfCPqIHijFQ7fLKRvb4QJ2WXb6TtRhKu9
8n+6388iL0UJ7o6frr/GHaZVpDyIb8dcx7avSqJWvwNpiV6vvxn2WA4AwF1jxyh+IHdBxGh1d4F7
m31mjdBOxfVAvV57xw6nQZO9BIYQbkTDfo6kjPGxYXMSSuMduEId5EOcpBmkU/3v60YFqfWhIb4G
v8teE2VzKpKnK4gUg5Jd4/Ry06Xh5hiSiA8BKHErdKpefm+GsY+ITNkX/++Cz8JPhWfH4Djlyasn
TSrTfeJVyzddMhIWqIEcyXZJxn0TUgQG4u0Iv33Ec9P6AQKcsN/r7qtoJ9RTkpKIDWZ2eLo1GTqW
Rs2gyEN3jdsND5kXuZdFW1ZtN9Rl48x+wLeQ3TT4oEsVL9BvIW/5WSF/2PjmnUlf+gOW43nCQKE0
9supYYFR7BkVCbycHZbFSWz7qa8TJTNayMkvto76O5BRUvWrVTe8EjQeG1bHUhX878X6MGuPkdbH
xvlaYrYppnrZK+Iq83zZEWCOkdHEXD7pL8wTfIMQgOM+SNe6dvSyMigkzkAKBTQ7ItrCM+JLALfR
i+zyGeCtFkDHf8RLkxr6FjQjiyiB0e/vJBEYOhDCdiG7FJSXOkE0azy9YWvh447Xd8TUPc6BYAyZ
/j4m5FxW8b0nLiKUIKbNhlldC8KpA0eQkGDeDFgy8BHiQ+Lb3Y8jqLhlRFZQqpCfp5d0c0YEJIai
LyX0p8ZDmcxxcGocnzQkYjGDHUnUdAiHRCEJEZtgOY+J3Baj21W/+HUnaPJZ+e6iSbhTOw2PA3Ng
TqqfMbsni5iGgpxHxHLfxwcwXkCD8oLM9aFfzbF1j0ttBDm+A3jn9CIJfIBtZO3dYCVdaR5o4Sfb
JJSDnbXmQ7bXk85ymou2YpUSZiEHqr58Xx+XpdpxyNAD1hGF49xVIbhfJwYjMyQU5Xl8eXK5BYQd
lX9E+HKsumYz/Dpr/3d+9DflHyvH14E51337dzAM1XaG8TYTyPETzT1ajISIZGtD1feDOH4dW3cu
o+t4N5GJ6Adt26PP8SBxFDgPufjSmz8ZDvk/1/N+mMKpCI1KnJuxPlXWmB+if0yRn28uQJTjcap6
kXgRlmUZ91UcS8XDLRMvUUfHhoOasSrt+KHF1H5P9/TfzDecQaQloNGoFqitwyIdhCVCAhcZZBcI
tw246QPI4rQx1C1S/abfQX/15BJ2OcHBYNm8icaQ2iCPRbMvxy13qFXUmZD+oKruBZOH2fNxwNjl
WhW0Mhqsf+QX+0njpEl0zxAZ4KcBKF9iE8ukz/jqNGSEUCZdt7mSvZHWrVlf1JJBsid5IcDx++Sr
wqp1zULOhb1waOQ/5bnJ0HVOrjx2Vr5cvQ6UjEllq+6i5w+b3ZChQNG6VnolO4SnvQN8iy/JSSSW
V1Ohja58H00+v2EmiPAT6ulA/gFrXztCaRCqAHv+ABU7AEumsaM2vEAr/KpIMx9lA5bxDEUrR8rC
M419ZEOoHFAuXd/zFllui99pUnRsbR5lI7Zst2393nNDrSPJjy37RdPhXTHwMIjyS5NBuAapenzS
mHj3Dg007N5KkZ63WDmgt1/68h5L8MDKfjHNNVAfSAU/mB/RxRXwtqZ1IOd4E6kOibkDhQ2H4an2
JD4x54C871c2ya9jS2OTr3vDKFVnHF/3xsLK1k9YQqWItsXyZZk41c4HJti7dmaOg7Gklm/WTmPb
TF0oo5xTktZRWBnivIRNQrDGX/x+hgFGWiK3kYKyd3mh5uJOsj5RO6RfheDMr1UXIRLX058YrU04
HuLnsPUwMW4xWx3899Px4wLnZ2wteSd1vEGdBVVHduZO1m4ra+6OPRjU4K1gnl+lCcskbtzFss/y
zs7cW5Homz0D/KmERZTDX9SLJBDH6sB1bO1WgMfAZMEx4L8j2017GrCxPs3ONT7ykdpOkykQ5S/o
qB6lwYWtBaYR6BfXP/M2UJZX2f5AICRIdh1mn9TVTRnvN21NgNYXuBJsFVdqxzRA4RXFJPxcBGwJ
wXTTaQIYoC4YCFwHweOeB61CWKYGqcG8/2+OIOdsupiWnLhVrZT5B+igMA5zB1GRgURm3Atnn1xM
yGVeocTJq2Ve3KjQvhX6/AUZzEXw/FpwXbc9WoRqoi7Ffpq5i7IOf8F8BiGlfL9qJ96RX3OzQxLD
3Jl2T3GMIZmtMGDiOQuBgMfpqkmPBQTphthcpJvnHNPt4684TAy4jw8j/sLPG2yE3l+dnuyAD9g3
wQSvQuMR2Fu5JUen2vrj9HmCJJ7U99GN3t3sem0ccsdYjHqEWp026EjK3JzP4rMohr4YrTX4BoTz
tm9k0NFkg47GkGNDyCF5QbrxQlRhGKEh9oCRN4n6tM3S/AmUBXe37OZU4oOSiZhaJj+aXhjHf6M2
yefU6YnByno3mUPbRE0X+bqmXTemrQPjkGt3Ung0zOue2jbj8M+squaGM7M6wLcyNvVvvp1rz86E
98b1Kw2xa2RnIJuE63J0+8acQB0V3osATV8XfCM7yRZWCVz0Tk3o2OIeMtUhDselYE1j2M8UJ4+O
pE/4jR9VmUTmnBqYF2m/DIlvplTFtLrkVtA1Bieto/bBwI4QZ9sQaU7OP8lwmBuTWfN/RQbnJJzb
iVjvQGbk0vJ2rgNHYCZTAryAsXewiQE53S7xXUYa/hvi0dACZBcXxv7e7iVBsc3GdKisyxvxLzhG
2tCljaXhXpr7874malbEaN7icoXfVchmmJEIbM36N9W84tsN9E7vm5GOljJYQD8hIEkoGAVdmYs7
O1YIoUlULlNpynKlCFkCtxNnvsXCXlg3gzxgZmB6hriLIIXhSfhtgxTfSxUDuaWw6owlJYV1jIY1
KcOczm5UfDFlVkaSJsOWcG1Gh2gI2LymPcyyK8FKWEaTXwVEXoVnjpgAyd+TdyUz2jotIsln02FJ
MUzxiCrEferJmeTycItjKDOukfbGcaietoIfA+BOGXmsp0E2zZSsTLogmw6N0AHmPBx0Kn2gx743
aLjRs+tLGompfVrOWEus5pekg+uZJpRROrjwhIow+elmTnaU2/kSbr78gje9RL9H/0bRJA7exZI4
+VnzVEMWD8S+BA+tkAiOnwKChMiUk0cWI/WYa5FfFnMFDbY5533H4M+T8p547adv889tjCYHPoHr
MHlx7/tlBO6/KiAjs4GmNr23XkL5CVbc2O/OkDXO9m9E9GoZDO/9fv+iaz2T+KDufRvzjEbvKBu1
lCgnG2oeFAsbQOspvCvq4XgSBcb1DALLC4DKdaJIy3usi/53I4FfNH4EpKaR+xzYbVKY176dngTJ
xm9XqcyfwM1gHskMD8/cCJ2a1nNtzzc7qcnRibHxgYHCW7ztSFtDMukgj4SW/2LBOsJNzsHEnyfp
+jfb7qgXd2B6mBAW+1+vkXSGV2XW0t7qNCYvfEf4F2Y1+lQmNnLOhJNcdwlkVyKng0fxgpqg9eW+
1B2bbtzPXBUYIaq9vCYV9stmJB8T2BheHJbzyGWdLGXjVfc/FFE9z13yDdFhIaXzbd1v1IxmnrQG
3trknrsBvbFTmhWT7c1zOOzcL2+ZZxWsCCq74N1Q4QVdniuFujJXhJbE95YR5s9jlLMedrbR2UWe
YHLKGiHeKQADJZs7nKQnGlYWr3bNedpQW6/wEubXp7/l8a39x4EkKwwSaRcUNPJOPk4RbCzdu4KG
WF+n0UhMhyvSG+KHSuLLzXjGHqiH6vWt8JO30QNxmcut8T+CjyTP7g7ZjBLeRn5HqxFMG8S/J+ad
9IKj8uDm+BcFbIcvn4n02huafJAf4McAEBQfX77YIbwc2eKt4bXw9Ly8bgqoIk5CiMKUIPL0AU61
QJHK+4oN63QTzJFcArTNJn59h/uXkFEndyDUMyQ1MN210r/0T21XGB3mpfE5qo8T1WUR6EPdOXlo
MGwY9gxQBdah2HpF0YTuN0Pq2YdHJfBLkyVCLj34pxgI98H3pU6gj+YLrOYEaZMEBcopPS7PL92e
jJNN7w2yH5j/y3FrMzCJ3hwXo2uEI+RWIKX2foDd6LknKptYAkhXynx8Y8OjgsfV0uZi0lg+rh4y
AaYRtv6e8L+EuDpKH14AsxhJussk2LI/aawh2EULCaF3AObbH24iQuei+c4HThX0xPpJotYcl1aM
7sGLe0VXyhyM3cnRdcAhL34lcTtYuUNNIaF/SKRopebNaQdZf/0KoSBBFbz5m09MUpJanJCixM/T
2Q+VNVgkJCgvEN5FahnOBEp7GHhjMB9Es8PZxxlmW5eTfaApJcCfppe0dgiamGk1S8e0FZat0M/j
iVaf6W97c5aRI5TNl9Jgbor2Yt6msQupFHkHoAYTQKiJbGzt9+fpgI3Cv6Cktj8tOWVPWiCmXGUD
KQcM/wq9Q0mNcuT8JlwW/h7OlKa5ACqbyV37+3bAMpRShGvzD2M9V0beYkMicx8GFMDjwO0ab/mb
sAhoysYN3j/6fglES1Kf1z6zFZdU9+e+bCBnFz4Jb8KL5o4KNJkx3OaGXkuKDW4US1lVR0T/CXVH
KS4u1T9tGgdmotZX6EtMTt46hLUdI+VAFUgXhMDW4JZIGl5Ub0yCD6btjafzWQbWcp+Ln6QIUF0J
Dwhh5SL/2YHtr+EBfrGIvN8tqW3yK7HKpiTJpBPHbjuTWOUAmglIRlVuCQ1pElBX6AjDBUglHHwP
mpWfk5OhWh15hYeTaiXcw6ZhMbj5SLGDr7FOjTCa4T9v0hKzGJGEmIfwmtD97+fAVSCgp7mK7wKr
K38rg2uBkSlPkLW6AK4ol84qNy8CU3G4qlKiix40JEeV/5QYoKj0imEVn5EV5OO5fAOjeC4vPDOl
VD7Xukffz/dRsONFnUc4mvaMxK+f4+8OL95QKZuExZC+2QwXw98Dh6DA4gDz8O9UYuYXeldPDSaT
7wfSUx6Op84JektJrXOnD8N8Zw/RUYZq2D3uUZ2SyG6agOYAQ4mrR5VCveoxwU1yjSQ7TE0n6lLf
1KPyHtBABGpCTuUOpemHqgtREUbKF1ZmEf/1uNKmuSFP/vir6W5k+EPV4P7/r7+Jb8+U5EOkzh5v
0K1qcbL11eP02wbl9g1XkVPpZenHLk3015YEQ2aZojv0Lk7T5nxC2EVcEQKtY50+9aWahFmpIaGb
jgrtXX/6kIQldDuhpvvYyvN7/3ZumY7m63kDyetRbSFzTbZnAx7NQPFehmXOyecn8s09x4VSl7OW
RJLxSZF1TGOqUqGfeY6uhTlM15Lk4Ll++DXfWCAVBz3XSDN4g1/u4jXWLkcImQN47+K/4XZEcPgI
J0ZmFnFfRwLfoBF5H5Ba8G3bdLJ4YwLKpkMubPPul3/xnXyWMarx8xwTOCU2C8RJc/Jt9hQLS9iZ
JxuUoWTCzLuL2XC9DEnkv35n0wXmnqr7GiEw61hUrQ8XxRTA6aCDYbl2qitdc68LLxYI0036KKSZ
1DrwAc/i7GNcCsgZdduLIEt3HFgguIRFqzRICpkMh8QsWgdBlpGKGZ7bI6XuhGf8LzEwQOVD3fJ/
YYbIhATiqz8LSZFzyvqWSJbYn5cmcUHoKOhDzddbEh6rgyPp9KDgaTfcWMEJgkzzgX8QGCTv2bnT
N89339xFZjig0agLEOZlnpKPLRENTnqasRDb8UxiEgqIoXATxb6McKJB8i0pL+ASAg7p+BUMH1CY
2IEfNZleVoEAwejXNv4LmIpKUGuquKz0xBFiGtGIxsW1Hu2tvUeaqpKjNChzJMay/p7IAo0tc0Ae
jWXv7xS9UyJESg0pk3eXqoCn3ehG9amRqgVECQetmFfIJ1FiRJuCHteCzSjoL/cpVlPPu+jJ96ZR
/1LUz1cAj5wq7+w1NQGnBupcxaNiO31/5FEmk6jntDgJ2378XPWwmR2619Nhk8ulYdfA+zg2T2pM
fGOQ5pSXMlI4yD+xvyEo5m2pCqXQMxrSKUQCdMERUv3EpbcGKnEfOoZZO/WAmf1Z/SBFgxelGoJT
7THKktwiUmbUX4kk0hh4fapuzWNxTplW5knITJwBwDMyl5yDNv2lo5lwlXUqpg3VGN6Q5JYErot3
sl4jnCcHoxCam8Hm8dJK/rsaWOUBYbFS0SVBS07bNPtW2QUvRHwsx6mQ8o/G4BPUg7TbRrlBHl7a
zDbhS/Y5rfaJ9EzxbT5pH+rTm3eqFu6d6XDbW0Mk/dE5SbFIoWNWqEBhJ82SG3bGJh30MG+yOcy1
kJnha/WQYETRXjhtUa0PC/qKlPKVG3tqGP/jfxKMItZ2D1ALM6DpmTuX8A+0nCBa6mIMtZPYyqIl
d5arziVvmEIU0KbVbpsuaRGoPIQxKJNIZIqphMBC1Glz+ah6ZNkEDLOrA3wlMEgoUxE9mP1Q7Z3j
Zd/j3LSIC0bUCnh55VYTQG8Snf44XPsymXvvgAg3IV5Q6/SUhPm/8y8DcKnngHhyRrCBOxV6QRC4
J3JzUyra1Z6wK5sU+iTFPLK7Rknu6FSgk6SBygxffXMfkDllQSTfzRbfOtlPOH1aHOFdT+U4OFqA
z61ZeYfd979kA8ckGAAMvK7IaDXMAGXN77A8Qz6eQzCgMqRQRiPcto89PaGp3+nYjPsAvbEibpiD
sRnYFk9e0x8qcbYEBjza0w6qpFb2g5ZhZupoVotmL8Gv5uD8BDlTTnRUGOQos9VaExYRO3OpuPc3
im0N27DjWcKhSU9ZuVmBcqNCRvvQ5R4g+uX7HXqBug9kZxVK0S8EyjeA7h5WvxwQuuLhbU99NPrG
npw9IQKg2qrJzGfgPjHphgumO2U1123hNy37Wdxmxw015m0KhBQ7+gaB64Tv3HAqxxfWP0VApgIK
n4cnO567Jzb1w8BMvGqJgm23e5KsvpZQQdVLnEglEW9Hzyt6NdOhH+WTYgnb75OecE8qyFIZk6Mr
fBIvGNkw2RWG1U1myCUZ6yqWbid90DatSqK0fvswVrJ/9ZzPz6GxWcZSNr7vDAWH737piPJ9BsMw
288M1+AgQzNqXmZu1dP17vsxKO3rXPCCqQVYXuMSL5hiOPlbl7xJSWrZ/pm/VPfvPVm0ifOFmQB6
qkmcvpv0DG0SsKAF2CjdML0DIFWohwg7TaGbLe7NIN2ojjPX6vtYd+zeofyHg9tyvU2a0LyFqnvK
CDX8yAfwCuJnS1cx6S2MPIlF5LvpMe5fWG1HCdP5yirU/BInQJIJR9hpIw9HYwIJQ+s+aAsUe3hZ
dkggX+s7GA2fSysjRg9XXu+kTCtowoqjfD2pu9o/LDqZmPodVfTnh+w/ZWICDWfN44TZTqYfRaPJ
lxpx88Pb1pVWObEiM5uj8FOUR0JeQH6WJXVsn48UjbIujZBv5SRT3xk4KpkPQ238SfsioaGRDSRI
IKBWSFVQpb/lvikuTzx20FpwibxI6EoYIsFV0JSgYklVDYO0J4ZF6lKJO9qLthdNvL8jRhCaz+JE
TKDMIOhUerSN5JiMDuzsgHYCP2koaGkBqlS6ZRqMGRIR6FQ3dAXxhqkEudK7o9JCZ9HYDXlWhLzn
xZQqwUGQYxu6CX20mZQmV1oe1o6X06fS4+Y0gAsiCaBC8JXc180Pi64nMkDRbavRVa/SoiXx8XPB
bz3X72lkZvM/tHDu2JWCUkcAQcL6ij9k22Xm/XSRS2K3wRWgA7HOojHpE6o1S7SxYuUJHfyDX8AD
9eOKvn1XsYiEs0jY9+HRUWgk8y5KEC2ocCFMRe/jJ6h08V8T4r4yvIJX0S6EuFvljM8WS/ouAWeH
9yj2gSPP4djRyJVfUh13jSTMFIsQhjZgZ0yE/veQ2DgBF8QCk4dtr0LBV3M6ZsA8uSRm1zT/VIn3
mC7try/8R0GhoAKrgho0x1xSLZHLjp06clUmnFqiBUpco+wZUN2S+4S8FGwmTKNZwORhCiPJMcqF
4RTwgaahjRdXceVHwQ8TdpDDe6VdlAbBFZaHaBfylp3q5XBdJIJfd6zsoqhRcJisdno8BUEztiLA
NH0uLQUAnXhAEAuyUUYRrL5Ry3+bsMbkYVQRjvIXGcscPxlnSMVZOuypHUaKvQXOpgDszpGYZ0yZ
1BpFnuRoIWkSYZYtKDSiqF9a+eBvruSJFaaXgFb0DsTMaup9jkZe6CI1oxpmqQPmkYkcWOBvfA5H
13ZBE+9z1SxE87VZR0P4MmtvkxfpRUj2Ppwx8iYEHWSxQeHDkAQ+4oDu0KhE3kUa8YKrxd0CZUy7
muQV2iV5u9TIA0yNvDjCPp0HxdcQgub5fDZfjoDg0AzOvGR00gENCwbMWbBW2F/uACMlsZ+LgYYS
tDJx1UJDQ9tSToa7TxBkIuzEX4wJ6lhCpslNrFP7ba4b2pW+ylwA94+pqB3LQTMgfWB1k82TZohz
jFNOX5p7nsvReMaMoE9Ram+IIHg3ovIQA9rmX5NnFgwSSSSFVbI57lvSSK4vt+uZxFHY2mx7DYAb
f0PNiNs4SSmlKXXs5N6D/WU5aoGg0zqrHmbjTQ2cT9U2uTS1MpZnKokhaqJMXsvgEmSpd+jNAWo0
kvRe6R896208TYeiadd+nm467osMK9xATkTJKq3PupwHZ6RAz/QRL8XF+n+iRMAoTD/aSExHoN58
ewh4Uu/kdMxQaVMAbwSaip+8fqkmLB1zxekOgS7JLGOFDgbIL9mKno93AUfzmSd65xjEtNaCWVB3
alHA3zl0NkGhvEPMnKcpBvpkOIum6SU1yiU6zzAVAa4hD+NwaGZJIfI7eIkd3+UolGvkeunBMbAX
Js+phH2V/zVvbCh0hsA51m8DBv+lqjmJET5n1bHRV7aVJXkszzup+xOTtrPBQlZiRyYpE/HL9jaU
AyOfXoL9FHbYhUQ5grEEE36iA6GPBsR15bo2gS7OT2xwskTdF+pe3DWq80V1bnaJd8Uuk0ZqxCSW
4QqRBtgxDpOqiGMsiVEKs6RIZ92bNyp9M3Wev48lNBa6cgiLEM5xqlE3yZjzN/LkZvKUD6iEuo7m
LQmlcitDFOeO9Xh62jKDlCSWkVUB+6XoM5EcN3EaXsRcvs93h4sBtQdXsJrhTonnLkg9kFdStmym
8jC6gatA9SyeEMqxkIwCdBIJRPQzC4OQLsRNaSoIxoKpkPg157QNNMWK5F0SQ3h5ad3KX2RpLvRd
CkYFkXjC4rhIpR3yRILk5FjgMCzu8W1cdsZYz7pMgN6DbzjpMZY1Fs0riAhBQHcXgLBKBbM6aRyD
6k9VVLOm9KZpZcRtUI86e7OL7r0k1yjdoF3QMkAqILuUswV2BPckIyLeRUmiqdM46kfsm2J6/4z1
1vKYsPUNE9eeqq9JPmsiE1LGU7oWiKl1oa62Ay4JfGTdCAjDFyXiZXeiF0KOxq0dNj9xJ2Fr+0oq
aImzsWDKTMtuUCA0ytLChv5G3HHTNVTzkKm9IZLmjrKEP4yVdBh/zUMnC0Xo9kqoRJfSDkkyNAFZ
HeE52SzIjvJwZ15Lf/hIG3cciAadm0D7JB2Mim+b8ngV9KdJqs3oztRYup37Kg3mjIPnzWAPws7B
Z4154xf9iiIkg830q/vP3IpSMctjbZID10nkQ3d1UjVMcyJtbQ3LnDDQEFGBTBLbka0hUjI+20Sm
c5zV5Xf/uuK7z2MqIAHlH3OXmCrHzC9iSwIqaJFLqKVz3BXTDPg4+0tsKcshvUPwp3cPShzaBVlh
h9lAR2Ohq8rTe+vTNadz1xN75ASGw+Q4Fda619x/tPUi2aYHN+9lLoweFfzfwE3IQl8sekWYWis3
/rpZxLXuSykLlTak7XpEM1J8bgN6nHxsCd4PeEzzhIZSqOSmtFEnp56kU/V7Zmi11WZXTHhqEfg3
yHf+7FSm5k8gc2pdnpFAUVbrpxYbxGW0rYV9CUscWRh3RQsp/zJtSqNY/YBsFnpSM+EGNvDXEl4G
q3dWI/dWFge52YqjSvLNMBS8lKUACBFw+HS3rlWz3gcenWWobilCSR9Rg2n8t907/L6ioWVrQdFt
t0gfz8D6n3EKuUBzH7/OdUZyUvEyggsPVS94CcbFUn9MOXwolrFNEyF6cAcnpubiEoTN/FYnJDVu
aye7rzFbHWfEb3EThtxWU65RDao38ygl0XVq/32t3ibNWSjFsdRZfWIZdZr0HGdGRdSWoDg1aA02
g22DMb4deqvWcvSnqzRL0ewc0W6jFAkMyjWYHbrhnRD1FF/2+fqSuzgkN3+odkq2l8u3UwPuzZke
NKBY+i0/R9+rWn41Wi9rUkeyadtYz63xsTqRdqY7cjaJPHU1plqWh1YXnlwor4nf/gqHtUWlJ7c2
95Pd6oae9C5fYcGxxe0H85er0T/7EBWpVP37KjY6xV5pH21GvQK992jqmP289PJd8VrCvFqca46Q
f01dmQ77tLz6SGy9JqU4r8N6kcoyLZRIcU0KIbzec9Q+rvR0CXWONHUikrZVp0N0LdgykWJ3O5eA
LjM/spmQnTkJ5bDqSSkJfSrAkRyDiS66EhksJ7lJu9CIbAwqkBJBBGu6E0R4HYLMoo4tx1QHulGl
jhbBEshIORhhiUvXQkgaSfEkZNGaf5MUsSlgjY+dZA5P63g7zDQP9DvQUAk+kgqN0xOmSSU7xs9I
QJORZrO5Q058sp/tBjVGONE5kBw9/EK0rwLVx9vHWzy6fiweJu0VtMv6MVPvMTqIlt/jOc0zKBo5
1p7r+x79vZh18EctZo3JL8caI9v7j4XHn58KCfR1g7G1pXg7xrPfB5MfnCozB6qLWvpxOtjk0RZv
apVF4/5OzX6XQRWT4Z334mHXPzr+Fdsl2sDTZbxvz/HUqobpSLeXrwyt+YLfW0V0oKvRPZH0COzf
qj6hvUF0iSLH2qRrkIl5msuMGLJQHjO+gUziEKSQHm4z7Vw1L+V4jpmbih7DTkT7WoYWa+VXmrJd
XzGO35fWGPb6MKn28ssm7ZoXD+laL+TSh7RXpKw19zPt03nw4xrvuqN7fTIklO5ToAorxvDowbQP
ko2YJoJ9LVQ7s+6S8VLp+HyLXo+lp9UhOl/oxjxmct4eS8ugAroU0Kf5j18yfsjQ7PhKG/QhE6B7
15qp7d553aCXd7qxXB6rkFFFZqO3UgxV/coPK8Bs+nlLetK+f71u8AJGiMX5HRkycmuMBULpT9/u
DOsPWdkXnbyD2KzcG1UG6dpnGo72wmUj63Jv0b38RhNNZG90QqPBmV0h0p0nOhjXGQBMRXKB/vat
w716a12fc5TxFylUpFFrh/H1cQ2+5+8czZ+un1darm8/mSXwQIqreiiihOJgppePzFflZEdymstA
XFx5bHfxbAyJhFkpx2cEBs1Dr51t1mB9irVfBOj9J3r41pk09kYCqEoDrGu7g6DHXt8R3d2vtDou
9nfM9Epv3/ZEd8WI5vwbavmutRRd72l4l6lX3id9su4hvD/WVrVhsZ+nMvORxmmP088lK7OR73k5
6dnCrIcqF6lUPeVqpQE3BsQ7Std2D5N9baJD6qaq1KwzWzemsjNeNxniwHiSPPUxh4fVQ497WP9j
XHtUwHJfWMzi4zGviUtZCnH31cHhORtXqoPTcyYa7Pv1Gz2q0RNEyJFBK4f3e6t1bcAXM7iIri5I
YHcM9j03kJrbbBtTMGWlk9Q415a/1EwTbP4e33JV7DatxHLVGrVSney6WZpVR6+ZVL0XZUbHV/oo
PjLPZjxeNzGF9Xv1vK0x5/2t/Nfe1h7X+eo2X10w7GO4eILbmdUXT5Pvr8stuj1UatOY3uLrlzmD
VnJvNM+P5rva4HMRbQbTKiOsepVdfKE/EFtgoAyGZnJV+K8/ZCmDZbP0xZSfp+vb5NhnWe2iQiRd
QzqnVE/No4u0WAFc9s4MnN8Upat5uCwK+3iDRa1zee9M/wZZRCI0fopOES2/UukuDc3tX59qMmNn
UKbXKxrVdecUvd7ax1v1MI0PX6+VdH3We7VpPNPzalfG17yuapBklW6Zfq+L7m5E6/p0f0cjvbeo
uajNsFeTzilX7Rw3rzQZm9QiRpFFqeccXQcrdMem5f4p2kWpZoeFd25G5T7DBjIPr5ADt4jGVQzY
PDzmnm5smYjGQekh9mlc6i4uz2RWJpuoc2LCeHaVqmVXsQ15DWNu7R5GrQeURk2/XzTnv/v4tQwt
Qb/lHoMkf9gXT4x1toRr8UfL++48RTPw/i+Xx9Hd5+Zw0Vi/cRHTf3F0UzGqDSxAoC9/V919fL5G
kbaJEUcRAQZ1nkxZ6OSqk/GiOy1F2z6TlkFVsjiCbfkTI1Ok9782rp1+JCGJeFM+nnFjBGKydhJK
9JcgD2NkYPRKAuzBKUzWlMoH5TCoJE3a7M7f48dsFkE490lSNOiaaVZPXKHSWC+Zxd4hD5Cnok/o
aPqqlFre4faoTFkZq08NXSlJc8mrhNHlSV62wgvnbzSb4Z18kmUpEF/VCc0/iMXoe3l7pNfeSIiS
IT0kV2JEJJN9aFhFBJ+4jubRk+ShnPUino6weLTBvj5Zw3dDypGJp+9ZZBj7VnyNSm11GlLw9n5J
NXJ8nzVt+Ch7X2C2/IqJAKECMYPkAxkK7cAKNRrq0LcfyGEBFUU5BL4IopVwTIGjCvwZFkfmdd1C
PzJv7bs2blo+WNSnooVGmJDpieDn8JL/9LjVydgyAtr8SQop8M4ULSbKmZAKxCyT8tsh9/GBHoNy
Z7MG6ZBCJgIkZhL2EwzYgU/AruwxQQ7iBXG1paUIPKqXGsXsjwxkRlJvgbnF+2Ls2cCfoSCUlbwj
t39AGUcpqmHTkbrSNJ0X/0fUmS2nqnUL+ImoopHuFtCoiX0TkxvKmCUIKtJI9/T/N8zZdWqtvXaC
CHOOOfpW7BuJk8oRiKPLXsoxSC2YRFTE9CboLfaJ5K6J5SK1rVI+IoUqf3Es6YBXUUcgV6SERWwL
afOI1++QfornTJK1/tqGi96Gz0+SudDTJL0pnl7uxD6prV3QkFv6uoh9LIhnbiX/QRxkeKqw3sVd
IPgS0h6zIftBEHOAA0MWKbgrGQ6CRUwpWNtLSTAT75xLtgBmOsEHay74LU90MZaoxcNfJw5AY3JX
sF7QmTFuJKGYYT9kdL6aI4kt/qdBJrOS6IMAZzDP3knQEH+bFG//PVI0blnKX5asuA/EyyFOJfF/
iA0tfnPpQCwkXbwSDMR8l+RTMf0y6JCpt8NmZjMHVxIoxRAW41b0S2Kj6KaICIdxyaJYvlq6fHY7
aZIox0kYlBtEORVPQfWrU4TJkBtHzEbhEi+TnnP5c+ELn5ACIeEIwiVkIXKXXP8r7WZU4f95LtBw
pAGv7EP2Kx4QsfT+ShglgR1Oh0sEuKQU/4gzVk5MMrRf/hbOS/KDxFGSvw/Wg7n4dOgwJi8TlzTD
rK+cP7CjlpgJI7gbxd0gwCPd/q8AX3wU4sITyP35H6Si8+/an0ci/P7LoRl8N/5egP1qBPzqkE7M
mqJM4aE9Lih58p/XWqItYgNJqZTwUgn/M3hTVMUzfeTFAyI+D4l1/9W8C5uVXAnaWy9ztFJpMCOM
GYvblObGrwJ/WarAWmXgKxry84whJ4um7zF6sZR66RSVSf6CwF58df9FiemhAAJIxLbChGcmCRnN
kooroQjxnYhPL/6S85S6cemUJWclPnd5yl8zE/H3IREKj76oCt+XRUoysLzNIaMD41JSpWVdAhL5
9z+XvdQvCL6iv0sfFG3zkjk8zSaqLzv6ixAJGggVScjnVTAqGTZCnnKof2ehZkOawUgoUTIDHbpP
Ud0xl36XlIDDrKXKVgy7lFweDHLJcJMKhgifsXh//0YDy5DgcPznupJe5zTloun5RLoq/uUGum/k
3b3lkn33JnFafobL5wgFPeA/rkgenvgN5Ms9TTjoDTl80sVRwtzV6jqWHD5p5iPr0fhc7pYUG6kB
dt8Sy5Pq05bYNbJEghIKfcUYQTF5HmRKs7i1aaZBqEJMXLoEoB9IOXlOSyDptiVhZVnHn/xJ5tc5
WYDT/MN8rasZOQupgpFWHLyRDYoTWLYrNbPir3sM+Zmrcu0ykSRHqSlDED18+Yr0Jenp4EFuoTkd
jOq57EayGnWEoiw8J5tSYEQnNH6LlvZbtGS2VTIfnFyGYyHH7NVl8uosz5Z4cPohbejTj/RD2ckb
5Jp4oRlXx+3Sn0wWK2VCAlixzqX6WJI0m5FFzaw0YREpab85rqex02dwx43zEpsM2JoMTvJ5QZdW
ll6c//baUG8U4RKPeBVdFHF+U3s0vTP/AHc4dgi5kRJo+MuHfH7pE0n1jt6c3ycc+5UW5ZA2GU1d
qW0hYpr5tO6mtY1Iwr8T+g8H/s5W6fz2XBKxl4ORtoXlQrzEom5IDwJpGiq+iVdiLAhc7fSxiPO6
GarotphGHJnih6VPT1cVP/v1qHsYPSPdnQyNZqcZq+tjfqfS2WRIac1wocyb03VvVV+njP5kysQq
f/qW9kEWq+3OyXrtJxhnWJXtCDE/zJhJ9Ov2nuSASrcXGQlOpxdyXAU0ArLH8LNlItvrLASp+2mF
ZcRN+sa5exFBkRJ/idTlsf2xRF/+3Ffi9JLU+OqdaarSTCmdObyECaPi4JKSRaE/oiaQlCCOEJRU
9Ak9CvmkEBdo9It6tfo7c2m5KqWQ8nn2QUxjUg9v1KaDA6InCQ7Lgv9QSR15goo8FWQ0ztKk1X0z
zgqJuqKetaCsqG7yfCHI+qgH+kdOYXVFmzmT37j6+i+GbGmci8kNL/lb5Is5gGcvzH+5/TUeLvpe
u8cchNqFNuSY5WF/DSlk1owEG8UhJQkNomIWaG50Bnk1ichfOb7kK8+dUTzueQoTcoZiLPBS8U1J
wVw9RCPsXuSg+V+iQmaTinkrNq8WaElnvxdNEOG5ASEBiECSQeZ8LsxK9FBZmEEHckh2IkpljYb7
/4tjxBPjQDd1/2buGiYCRe/TqRN/VI4QO70tEstfMQXF/ojO9ahiLnr1FqljZslKr3fEGB3VY+ot
T9ker15fDgk/nw173J0HlEH7pnGmwvntVpxywk7Nri6CfJ8/fjUGQ1lwzgOj80jmwttTXEfYCGa/
bOygqY8WRlk6r59vjGFloMuZuRg5sxGm3/vF1WHmm8FI6MOCEc/7O9HRfBVSzuxld8oWP1Q7QAxp
hl9hKz/EaQNmn/QGR5NjelG4QfuK+kWGb+JpjkrHN08yVjYmXXCGUylGOSVBdJG4b7HxwVDhzlOY
oe5V0Ztpj0mvYYAxAzLr7IuoGH6ruwM0rsY+tRiNin0mwnVWB/3hJ0FjOd6V6YD4ecC2UmVIc0pl
QXk7TcTVWRj7Azs4vOv+Ld+beGOZ3Dx6Ir5xoD3fkLBqs4vUiXbQK0l6U6jYUYbl/e2yfjIa7aoC
kTv5GPaJmVzKsLu/WZSv9PMV6XSNvyDATAtLBmk0BEGnM6ZSMEVu4M9md2aeAi4lXy2+Bwx8GzHy
0w5nrIpbDsbB0r+ycsTOEnOoHRosgdFMG60sO7gbH6y5zPf2KXvMb71vdTgY0HIQnfdtnjOK8BLO
r+Zwv5jF29u8cXyXcSTleNv1C6YIEpTPr9MrE//EQxKust5XCJ2MFCbsUiLAQUgTbHeX9/5o1QcC
35hsR4ZWFYYf3QZ+x3j6MJoBah5y6BgGfeCLunWImXp43YApwO5Q4XwLGAfQvSqKP363zF4zfPyd
zRCNlTGWuh2AdDfSlHo/wwHJJ7dgewCQzJjER6ifCw4f0FYyDPG65UzAP1Zr93NLM4fGgSJ4xg2c
eAonPeKomLlbhAvFgPe+sTtOKamGeMXvbzN1MJAxyBf6YKP2tO/RuiUMxXxWeDfb0PWVk0za6K0Z
Ml7EOKxu8+ewH91oS3nXg75AkQWjw/pIe+vLWg7K+OiKk4C+laGPBsEGhq9McFPme2aBM/ksFHLg
DeoZcNyu04ZGOzGhHkhFe77VWOXthjfXlzWz2K5bt0D7uh3rgL5Qqy357PQf9zLPPM3A/Se03YLv
6KN2srPSse74l344Y6E/nG96XMycfgwjaAMUUmI8YCPwLUxGlJPBQapoTENlND6USsraEU7CP9g0
8NirfrTuR0K2Jq+wqnWorwDd4puJ0cw0BxmCVe5ZDMiEHXTXqUF3f92LnvCG3k9w/jMOvfb7dhOu
3G7EXHGQVJMrSD8PP4fFVKDSrz6yaMWC+9FVD6LHnONqrPeICXFZxMHhr82OMAq4lm2PZTL0MN/z
BCwYxPXNZwxmjXO9HPdXgizXTV+hGIGPD7qdbs1kx3lwqjXTIDmkcl8b+yYdd0KDt3DjPuluDj4b
xp62DVrrP24gzsbMV63xke87mB2geP7o1boa/KvDBYeRHu0TCjojoAvYWWydHFkRUGtYORtv2w06
c820R+cN3uueNOJEypCe020cPOnQ/6Ed8KUDbnCCsaugry59Py/hRhhtQYxSXULIJnEZ8pn7Mbwv
pxhv6vQLgyHWMr7GPOV6PoSgYIMgr0J2unZQ4rXRft5s3P/aLGLit22ewnp3dRkHhrHff/dNO7o/
viLlU/Xf7WzRtLdhUqwul+vY4CCwNZrLaKB3o6QgwYwZjfGxxjhnojGzgdeJ86OECzbtPAitqkun
n+GjoCYSM9PxoSfo4U5PwRBkyBh7hmULHarzNJxbRRHAbh0wpR+bFT66hoAP8v/q55hSeMfv54Qa
6YSl2n3qA9TYfXMev5VxruHyKoUyHGDp1lOb0EIj7Nq0J51ZDsP8FHefryzvaNYgr57Vz7O8+rBy
ENMeUGsL/ipkPs9jOuHPHXOEgCGJiHBbTQvylYEpfegZFqxc6qXLYEjmL7cJDR36uR0dc3XW0zpF
3+o0/Ne6catmQfEMKVTVMzIMOtRQkooP+b5xnkOHWqvCXBv6vtHVIB88piDtAxEGj1WYgRoVpwOE
LWIRBM73GrkjW/hWtJY/Ze6DLrcctj2MtwyvTbYPDhrUibcgOS5v7mC64xqBkGy1g7NiI/GWJ/GR
nr2na2I2h37AYAxEa7ZPtgY+ZjgU06Tx+huIsZdGsGyGjMbM9+HqBkfoJ/cncel4i+yHtuEA8r1o
ne/BTlg8OJ0dky1cFlflNt9ft4gcIMtDN63czNAALsK1Ej4teSqjnqI33pjt4eX3bbRWyTSXwS9N
OVLP6dHd2FEwWGEOl8hQx0fscE8TKAzJfu4NEuuYI6zAxaM1Moztsruzit4Ggzd8YMbVmNfaNJda
3QumFhiHeODrZ3l1ttcOuYza5dklQ52zfbaXyVMsQ1lE62RrHljVrRzJuGQuys6VDZAJVxHwK/dQ
MnchLKM1O+Y9MS9T6Z1zpkg53mZ7WZdyIhKmnJ5DZknxItgh/7Js4JpsL2vkmwAQZYR6AuYfsDkg
GQOfaD046/yRf5OtLNdZMeYIVSDbcwt7sAP9fFnDmEHgfM/CIB3ezCNkz7AFMGYfL8vHPFxdt7Ey
M55ICgIPkgXE+nKfc0vktLh63XL8rIvxHVsegk8bJY4h0OsGEP4Ozs8hqkq+58k0S1ixXmelHViw
IUgkgBHwAHG0M4HK7TFPtjwuWdaBfXIXCHfZQrzlKwi3LepKLG8GKvneXbCQaF3HwxfuAKB4a73O
I1y9jmGLVEIACthxkgjuyg6VjQB0z6EDg1uLb/L1FOYoRENLbgSk4aoKOL9wxbs4qQvEE2+TbfnC
w6GQiKwGFCQlBUWHxTHYhSfLbgYNa+Ocntzxt3jgVihS+dEbPhgNbsfbSy/UkmzdBT9xUdXe2B7t
PQXxRe7INtkfv6MWcrJs4BpoJYJANA5RR6AE1qaKLwnaFoLniSC9drpKaJ0mgavsqCzQbaEdQZ8t
/3BQJs/gH8gx2bI0/h+uOln0i9o5P1bESYEWvNQNp5wra+fnP4JiRdH6DioCFEFwHiGsIt/Dp0Ai
vi9vZlFgWncLAFK44vigI+4EkfmWUAbbK/eaqE7gmz6V77DdFuJjIB2APcJMfxBwPyhH8WXdVtNG
nZkDnaf/OA3TDdHvukFQBD9d3HoX6LFayymUPxrhuZ6GgSSXkW6or34QhOl9yF8UJtfrrHern+iI
mPSxtGS4tcTmdZUUAd74MD5iZ4wgv/Zz3pla6OqGqBroYAajm9PPjKJigi6G4DAXUQgKdXl9JEGf
LVx7zBp+nO4b4vpB7y/RuG/7Uv/CDCBmzX7YISclUo3tnFxQUtSom1l7KQMs6LTuvqEFiPZnOQ9C
u0Ga/bP68Q8+xDM2QkaLH7RFLAV7DOPmhWl78xguDQWZBarZ0QmHA3VWZzSNUqgnQf0TI8j4R7sA
0C8+uswGZt7GePAGFXHkPBkd6Kks+5F63UAWKrMaTz9tvmVBlr7lCizyACyzZvegvrcJkmJrwMyP
rCenx5f986RE5t64TMHFbtZahmO7mH6+Yx0u/PQDcitNLKIAmYiccEsM7HEDYcEmozcEN7vu46Hp
cC5LPZqVQ3AtcSYYYnDS0Hq/0ghX5d0pYSMkPxhkd6MFgExzonb3f6U6q1Ak1OfFb12U1sevbr2L
WeIasd/0eM1lVTZn9IWajhDn5FR9m+qrNv1e1LQ8uPXfsPEIuDvRzKnWBo/jMdgzGGcDXcxA44nK
xQCml3GKnSfIYbmbm8Z44Mv6gprf8hZqZbIvJIsyNKspWin5BFq7weaNydhHhTYGlqdV0wpUbrMF
ymZyWQOgHsVemV7USREfC6we1AJnYjtv/Ugh2VMuD3UQHS2hsx9+rk4wRm0nxZID5Gg1Lk6PZPdA
N2UWHlSVmaM6QHMz4zVc48q7Mdku2gz2dEnHsGOYDULfXpTK0sy+dAV1a8ymRKEeQErNLrQOEUDB
sg3nvAzmhT2MqM1wnbtvovAoQ/iaUk15zrVYQT73cIFm7WS/ESsQ/OVtBcDVnOeb0xLGbna8FgrM
Hr+J8fGktISGeQ9sn37BiWjpt0uDinOufD6qQ8dBw5ceICKzF7th1X6CoPp1051RRBENUCLoZ+AM
pDly7JNOolLPRzHibYg3nK+i9YKwNyzqIgB+KYOM0CNZZjyM6JsJgtJsvhsWzgR+yHXAzCYwfmFT
SjFO4uE9W2iU92AgxcMHrQ1FWoN8mI655WF0XrB6mFsp2tfUKIdCv8ythLiIsJB9SQcvU9waaGh1
8GTbR7MIIIwBlVLWe9vPVesdBd3A5MQ6dsjJIYtc9MEqoPax3PMqVHBwLlRnSjdyYD3WO3FVapRI
tmkCNEmNBw5+eT0M4erSo2B4V5fZY4mfI2nfkSSwC42xmoR5nAmQr/gKTzLF4sbHj0sJy6ccauYa
8jCJAIQeDoMMDyP63EV8KA9yc8jWgjxFZ24epF1gGb3ZHqcAUixKHPfKFGxd4HyozXXa7AACpqoC
DsCrmBXvNcpST6dwnecZKmMNaMmVu7M4Iwo6ozd0DCCLo+aHDXTZvHYXg3SaXqcAXXEmmFjwVSQD
Z9aIsnkldeg6QnRh0GNd5XtOXjwjd1Jm0B7Q+JohyE9oHP4OdanuBnlwg2B7/GnpuMC/whRQ1MjB
MKmm0CiPu0dvyGj+5rMFFcb0Ngb+YHB5nYL26JwPLCMS/iL5+F6seMECyXaj6wLx4vQbfOHRiAUE
CwvFS4H7AmUWXMvxz0DpN5B0iJrJ3riCTMBtUKVQQO1xws8BRucZxMKQfmDSx4GRzwxzHZXexQnK
vTG6eT8jMJoDiHq/vJ/N5t0uhzHjTbohThTsTpAXk0AcRrFQP0Y0Z8aTQDSmyz7PoHhkbG/9AjpK
dC/HyFUnoSY2HqDMsn+QCmeD1gxkAsxHIe0AjwYXIfaXcgu5YyEhHVHHoHNO/SVJ9q1QyhjnXdxt
On2FYgaGALmGloIfyPiE4R9ElHEf8dXbEHUgAcbZAubOpgC0imtHGbbEkOm1QNHe/Q0TFamLX4uf
ERZZRSdq5/6OxOzb9xLNqfbU3td6TH0PxheyJWgIHAAPn8iudnNBpeTUOR1DRsNY3MEB3t0dXK3H
E3ZpdvpjX9/QPcy1Sz0/XKcqx6G+7Q9QGEDDRkfmQct3l3n2Y9CNE4SBqtrqHgdpcRK1K9/CBERm
AGBM9KKfp2X6kj4xJ8nEe8fXY9qvpN9qNofhwMc5YrOXXObOx/oO4VUADOtfOGL67YD+SHbUHJ6N
AwBLlDNsolmFJ4cF1BTG5vuimqJTgHiYuIr+gScMKkCCZEcUH4DKBTZ9yd5BTDhCuu+KkYiwZifo
BPtoKuIl1EoYe7wEpvHPbjcty4CnHgxldMN1SC5zPmuw+VV3XqBVhFPLnUfZ+1PULmV4O1rhEPLt
zsYJSGE63o7omTiDmzOSSy4rG8gV1RD/2hGIia/4Gg8N/pfSVhU9nHts/ly3dyzDG44uZdMfJKAZ
BzhbsF0ahNaRO43T3+0H7I6Du9EOf6/Z8J0meIpBeTkG5OjhJpHbEQrNGSvFPBkH7cAMwNxP9yQV
HdLjbX87qmfCsScw/yY3A7KzrMLh9z1fxyl6IoPqeAOYsu7hbS9b0U6YwPzhGzxjjyn4WhSc/YQp
vYchNue/T7lSwKD4TZaf+/LaDAeR/AGJTHFdyuP7A5THEk9ID/Ru48Se2Yl2QCI9iqClJ8S5OV+O
F4THqxOFwBmfNQKNV2R7snnIf+rnLJwbzBOQBrJ754Hmaa2Mk3kwD8my3N/Fhu4PmSiJ/SEiOgGL
WPFUEqs4Gdm9PFA+bM7G4bWbcHY5Yr3uS3xJcLTjA1rHT55yT3pkxfvufIMWBRqcQH+wqFg7AFHh
OHLgAjz5d0DRIHZ5xHfkrC+vbbPUM0LvhRTsFVA252wv733ZqogbWjdwMMBdYNof0HFxL4If2RGK
hFxSgMLiKIWLAzm09sCers83HGwnXLp4LgWNuJZx6KYA1jigZ8h2+wOwtoEimIVc4j38BVin7oxa
znRKfgSP5bcXemCOALu9xuWG47iBExd2A5rICWsHWYh2eIXjX/jO6Ga+mnKbAArgoAZ0ZxDiJt8i
1AwIzJMIZ6DNx92ZR/U8oOUtAt0OTwZMgFW/oCsfgyBAFSx6nR3blm3IWlgc73sZ8bI4WTK/geFo
i2dAC0s1hGbQRPbiMubxt31zRs1hcSXKkM9CEMaIjuxveehBdkskkDRCQ94P1HgiuEl7OQ4jnOUk
kh3ZEySscK7o62jC+/ZFGySowmoY2/i62cBXje7AqGtCLC/PGhqevPmFqrcjXEJ2AUpyfighvA1/
GcdlY1PbJ/wFoBAMQy4KUPju65bXsQhatPJkKAbYABPBMQIxGy6krIdb5ZyE6jkmCJifj3zGWwVj
SN3AcOISupMcCPIn3evC2F+Uba0QgCUuQt/dmAt3w7KwuFhPcwY5cCfhSj53UA6vEZi+2E6KU9Nj
wdwh5vgLCC/kwJnA2KZD+G2tgJwsCnwQAuMMBVtpkwZaF4CGBcrB83hcufwg5M4N2kmzx4KinCmY
eeANf6SIpssT+gN+AePEs3FfvkAsK2INkPjz7C5wR/risZJtE3pbiz9D8FM2zhkZJwQCDMw4PWE3
kBuFCgdWyN5kDfAqKBFUE7TmdKjyRPcEEvJAbuMQ0IO4BsHDeCA8Jt42+C/YF4vBTUYMayNkA1qh
MXAnT2Zp5ZnFAdrX4/rDizxe8ERvTY/s+I8+71ssxheXlbfJePAbSl86DruFg/jvWqot7PElptWG
RAvyjCbQ0WPZYm/1g98qDv3LLfQqwtkGRiE9/NYNwzirdqPFTDrFPs0JfBnUwA764FmtH/o5ThwP
nmGi89HeAMFaTa/OdeRQQO5MlE1nqsQikJ/YoI2+Na2WdMuN0eMFldgDp5cGCf7qjKXE4SIlRbcd
KD4u59gJvUG2fKAhm8lHGhEIzE+8A/OUCGiFIoNO0KNM3M8P8JDt3vBPtM4Ok9xkFAV6kF7vLOzb
ov1EA8TIfzK1gbwm7e2GwqnOMhbc+yifeLXu7TsGx5PYP7Tu3M5oTzjlw+4beaiRccbc0n7+pPM5
Gj/hxnxVPbaoYla2tOqdTXsAsZK8mF66KFXFJUDhhS+gLdFy38VrgkvGxmNTrWMj9q7diHW0L28y
Fl0xFiU9IXH9SwshFnzilOjaTGPGkx3OfqAU0kNFedmLKz02zlirg2wOFQDBxnqF+cDNlrLqbJ7h
Fc0ZMa/Q4PDrgVoCt8Rygqvg0pGwG5Ig+8qZyB7OymIEL8Tw4rH6NfS68BM7yynX0II7v7cbcZij
HPNp4f1gwfCKFG2odnYCQsdnCj1mknlKcGqIZ4kS6shJfPAeRVd97MOIzUAHeNhcUb4KelLdF13s
WxVeCB62R3mjOJe03Q1efgxTjDYiSYCWzv2DovISdDjM9xprNlsmnGtUVp5NeaRlkXqO7rpnAVjr
KdZklQesLErHqFtxUkoQAZmv9Esr3ZjZVk3GYflBNR22GWY5joVH+FFple/khW9cdqU7TwkeZHcS
ip6+OVg7N6mj+LmGC363NbraVW8cnMsgd3scE1HLfvPrpnHnsCncqE/Xu3XkDvS4IMp1dO/9O+AH
XGq6SR97GkwUk5x9a928NSwPQYKGr/czh1YzpvUD2J+45cvG08NhHw3wY/h1N3fAye7+/sx+7XB6
x5uhgxaXdBpeJuAIUgaj6aHvNbvznNT1s/s/Jes+eoZaPVZ5+WHYoZda7z0n36VUXyRj19qFto87
LO8XNbzrhVobehqSyhsNsWTQkB5gN6vSbQpYygtuBSNo3WP1eHj67dx285qRYfaRlDvLen8SeSvX
d4J41QfZzFk/45RR3LGx8apfukVUkpNvo+lrqH7VUNR1CGCYPfbJYJ11C5y9V4Z03f6pMhRhUHvt
6dZP+ngXd/MsmmngFpp8lk7reFcVEzX77cqPQvvH0i9R691RwEBGzNPLjkfNlEh6eZG5V6ZD+4k8
1WjQ4g78PIx8u9S8JxnSRhiNE6XF+MJRQR5HCZAfpMR2c9MaZ/24y37vDDkFB+7OrutnCX0QCqX3
L+7GKqmV0b7uLi4GNLjyMjKzB8U29OMn3eBS/oQoCY/BqaamGxCm2mPqdDQyvy/UiHRsKCTUtopO
RhdlnTlhlIaIwCOlZX7W0AAxwS6yfM2ktHygbmOmbg+Y+G5QRcdw51QhBmLc/NahbZY2oIOtHTle
Z16DXrl5kVF7MbYo8P34SSY/zRmPRku0o3l6WaH7igXXvXy2jKE335GyGI6iizzTqYLDWfdgkuVQ
vsgTCjwl/PUXXXUZXfYR6dc6czdiy9PJutXI/r5/mYXpKUbpJdfaf1qJz1HCA3BTEgnA6/fc6dRO
1ju8JYNwiS7dQhiJ/k9TXD9sW994ejnZXAWIqw9Uz+0svw+b9/5Jg1+VcQ8cWRxL8U7ku7k76mij
zFpvk0Fl+xdglol2sagoOLxyindayt05YNaT8lTncQki3OeY7EhXaqvWKYgFlSrRZaqvXLf3O5M8
11gfpTcynBrfSObNY4hUtL6bbpEk3zhGHlRVOyYeoneDeonKplN4ecW2PfcsGuFDHwYDFI5ub9Tq
3S/P4NYtdPfTMIjpzeobXkL38y6l3PmMaABZPUNCGzT1ZPgy45HhF9dbEtjKSJ3Cse1yasc7J9vX
FJVc9hfg7IJyETKu7ZeJK0yoab9NwBcheTh+V9e98LnTisN1YC1LyFvJthrY+ATl+6tfQnjdnYSP
532oVCKGQL4riUoMTDxBpL3OxPUUWVMxu45EQggkYbUF6kYBHAYjh7Iqoky08t64wBmuVmmEj+lV
rX+k2gqeXgLVy/HBsBvS54Y6R2MunpeBb1nMDm2/ayLOwwFLJLXPpduESXkLGoc719iZonn1lZyV
wFhQqFUHlb2jJ29N4OjcJeM6QO4qF5wNy8qdQZOUHpV4x6+BS15HQ9PS57E/FYN1XTQevMu1xv1J
5qczgBpmw45incXHzWdMGMAk/6hfsk5Bjv7E+1iHlKLR6tcbPOibV07zwaEYnOT8nAUP0i8T6/tK
YCP5RiTDcQsX9Il3qhv53XNnah9AQQ63GFv3uUp/CNpFUAqpMaC888N75l/gKlTj3YqfwcPvH7Os
G6ZMuLv9y8B3uxjGzOyMd4jETXQbxsVzzG4qOBSMrH6sYPWN8nG5/7aL3CIx4DLpugWnauN2C9T7
8qqMtDL3lAs97KKgvX0pyspsR8iFlmdwaHX1FuLfdpcK/UJjr3eO7tMbVMdGvvttxDuDr1rPHt84
7IT4P5pvbjNkHH5k+HckUH37Khtrojzp6UiDrygwuyXd5eCRrCODsDa3cOm2BEd+dXVAmtexySse
N0vwcZnvWre82xNyk6j9odrQaYdAqS3NoMDpAbyo0eoiULi6ETo/sYmeOYddHg2N+jOlunNwcPJR
wmkDJZYbtncSvKgkLF2v02v+T52AO3XsedK8F1FAPR+v0NrR0x90M/X27jozu363uknCAKNo2FCI
qCYlcRwTR9aP6U51FRV8plwwdRgeXpALWPmtRo/SSVrg+Qz4aunMBx1NxyikupNxoXkX8PHy/bDG
t/sy5ZJjBTllEe7nM9kk0ZqlIwE1Y62qWz1noJh9HFCi2S6SeHcBz/ScQOb1H1WHQLS9LbpkatIX
pR3a2cqC1ridsZTxx/MysS8fWeen+thRp0o2qx9oWkVOsJVcEO1DvyUk+42sbhZ1alDX74oze9Sb
g8Uu+9vimf/YJePfWXhSf4Z25Lds0Y1peHL9umSnMvssOJ5uWXK/VR7fI2tFqRYyR96sn1L7y42/
LaFRWlCCHYmiTRJn0XSTiAWq6bnLf/jFNusAOKtzXZ9cKto6397VYt3r6KkVLG4cPT4vT/zY05ie
Cc4iparn9hYrnqVPVLro2m/P5vt5/adpv9Ug9ByqkOvwlHXjOp8o78YNn6jqxdd45LbLGtgU6yre
2dqvg6SJrjDh+unFcYL69qMoQUc5WFF/WiBUjvd+Wtcb3VRhY/8K1/JDvpPRZ0IrhoXNeOq6IGRS
eQX7AyCt+s+yvuKKQ688y/jO41EUj/JkOrjvox4taxZeVrlyqJs3XgFMLTyObrRXqHoz4nmtDEYK
E6cpxHtqZHZcaN31GJBtovu2SpFagrfq6Skf2u8NfTWU4lPnHoCYDEoIW49KSzoatiTt2F4cDTPu
iUcGo2Wp3wXjKx+RYSKn8iCnju5KDacn+glpqWRmFR4NPmCvtzm0pm1oxf9RPnx37DLqNQrud587
qpO24KISTq6UsfdeTercydzynlFDRo3mpaSEwzYwqEguQsM82xt1xTtaetGiZJFUfw3Y++WT+aDM
nX4OgTzLvDZeSfe4H57NxI8BCL7Wvm4uTs4h4OMt/W/99YgC1s9YAMQKm6LauQNRvMuPaIZ0iyg8
LvDenMZjtkeVqhShICp6KnmV97rh+VCLYE3vBS0rD8dq4fNqq/RcClGXrI1gdQYQzenlByFOJW0U
CpRqg4jaR/UV/dzozSr1Eu6HPq+ps6YdWE67PrIEhnDtQAmin2ZVnFyagklyFHjC34n63S6BWPhv
8E3daH2gwi8ampR1GCeyUQDVLCGhQZImDKLJ0fiiU2q4JK3rPV5Fi2RH0wFnThl8g7JGuR7NT7UN
ALM/BrNupa61Jd1JSWtU1KBdKu+08WQ4RYqHYRidB1aAPLmc2QWvNrZStEMElGqX+mswg/RX/aKZ
7stp9KPPEterP6I9B9mtyynVVNSKPCaDGVDgaABdROkCSEGdKHYM+WQkqp9xDxSgAdCWw8TcQCUz
5dOn7Xf8rYMB/QezWQewXe/Rjigj1uNPeK11D1x7YRTD5OqrNjrsHkzrWqbgjnR6YNBBKiNbP7hG
wzoPNCOAmXIzIoOCz2b1lHWke5S7aYJT7O5RF2rrflP4zo5eSidtSdWbKbuuv/S1tTaomaXUFB9A
S97nRlumn+ln9MmewSyEWEooc3XZg1Jw4hVIAoIARbAN2KnfN1tIjB3blwAMlS8g0GljcQC/QT7W
xIajLAiPnJO57dbVV7u0P/Tv/heU1L+jM9jF9/tfZ8fT6SJh7Uj4vtpDAJuYPj0DQVdFHXGykOiD
PtaJH/0IjR3e7yf2xSvo/EvZpzBSD/orTvcDjyikuddOL3wqax3mbU+eLuGS98fJbd7Cf+p3/WX8
Gtv6S+0C5Z0EiiQJ1G9jS0dlKW4F/ftNt2Yiza/7y6qglLYKKka9UxfzU2PurdGP7h8KVZ+2138N
oDnVo77cYof2R1xL2x1zmapeCs97jig31SCqufk7oHjPNLwL0vyrSIbaV9JAttoXnSIblAYaXRD9
o3boN/vUqAOOdwpQMwMK0ZekBL53KLDUoUnlH10LjcntnTZ/t09zGa77pbFkcPOa7mEftEjmdKXT
oBSg04JYn3Xrhn5q/SFEhRvKCAlzI/0D8CuivLcHPOntgT5SM2wSpIpXuB4aJh+F3+Zm8H2h0tmZ
9V+o/u2hPhEgDr/VlbVS5/EEp/EYLhx+cwYodDTVSFHNGFzVrEQUPz17057CnQFNXT6dHQuoDuT1
8Hb7A33oRpaYMwPI2ZmMt48HGu0hg0lqi3RvzVRqv6FEmaHcnjp8u8XhfohRDk8ay2pW+vf9IG6P
b9AcRKixSR7lsCMKEPQLaX5Bx9436VMWzopRQGX3arAyN8YCbn87P68BgVkCNSt91a3a5eNg0il5
8NYuUhuXAxaLPgt3xCtX2kJ6PBibxwkMj/YGnbTlJxj75axtECCPgzv+H0v3taTIkgQB9IswQ4tX
qtC6aUHzgrUYtNbw9Xuy79rOzsztgRIpIiM8PDyuM4ycOD/2t3wohj/+GJbtKDu2CxkHNx+TOROB
7cqPQWq4Vpv6kxzPjMlzqLJy4BxjbzNDC6gRKpKXyh02tQU3zYFKgcFJN3TZ5Nid9z+Tr214hOOP
NQuKuvfOI8O9m54/aan8mfwF9ZVw5FzvVQbVfgxeln/J2W+mxc666xXY2YVNuP0xDibOv/vy+RPJ
+23PtRskB0EdOHSfRY+2gvbKeAfPIXu4/VmP/rviIlzBjey78w+fNLzSY5B5PT0iKz/TIIKVf9O9
SkRVcQPDcKjrrNOnihqEJIqBuFMm2zg+qcTMW97q9p/7sHSO92qQnfB2z9/n72LK8iRak3+3weoj
WHrW/YaQompMFM7DubjKPrZ7+QLO8OI9HMclAkqTcBKXFhW/8w7UZju7JxaM9o+rMhPM4m1/GOzh
7Ps5nGSqk39souu4AkvE98gwtUNHxcu9b6kyad549s1EzeBLwfKZmHCpUbJboj01OH/6RnZXycUE
Ll7CV76PI7aI4s2jFC++Fx+OyuQLxyT7svgu1e9972zjl14dsk7i1Qf5jmBFHTOlmGd6/2T6nJzP
/raTe20xnzya/DGaJfn60KPy5FlOfd4YonM597v5eJBoZ7YYKfLmzt3ZuVz6xTBiX/LdFL1KUn4X
2p/+tcCsfpwOtcRjtPpmkTqHD+Z6TlbiM6iDFj4Lv7DB07ebnFIo3sHQrYhaZIbBUi3LZAk4xS69
JBWgMjkWjL9w/kr9XKzonTTr4yPX8L3dt0A5Qy4AxeTTRQr99dv6LfG5bG7HRfVpj7j0NVPkeFR2
qKypfKyozvPns6KUTjURH/ttG3FMO4oPy1gIivCas+jrUR5CSSr5KS0WufR4EGoVk/Fa/63NZ3GU
p41LLiS6qdnIEboKsgHY/2qiFFuRh+XvVwxkfKpso3Q9VBpeK/aL7xxVXOHAUGHIIIrL4EcnYvzy
pNQdjrVuqG66awixqs6iRTyplOKk+vp9BRms+mh0rwTxZg01UYvazylWb3atpKI25n43X30LIhHr
aF4ulpONkjc5NNBQo3PkcSrHWqnPw+/NKwtyIKE69urh2NxIK4p4bwRMIkWKSbQb5qIjsZLV8Fi7
qR5TItpiQGmjrGKKb1H6+9bly1YelXjlIsCHiqUQP6iWcs790xhbxfWmFFcEjOXHCExXTcdvk0rO
mZ+OUu3QbTetOIgmTUqJzAMicY7t9foxes81EuTnKOuGP1AuVeTiKkfP0AEnDvo7qHnNZbm+io/l
4arMEWpXJU2a59eMHJSpyFT3r/JN8758UhdZi2BDaxK6wASda1U5bHE1HxXjQrT0AKzYrVkqk6JW
XFuoJKJn3UlVLRB9zCsF/g7KaTRklUdqCDY+lzcKjNiMETGq6rZPEK55b18b2FpVrCYKzkFt7xyP
UPwr2j3VSIWg7gRxcWpkMdHquIqFcotyChueMeZsXPS/pb+FAzmB4zamdF2XVaGSko6u1VN9lBqG
nUkzxghF6CcRClKEOUtppYXd4z9EkfGjEsTes9EyTlT2wK7F17bdSZXxeZpoLRXly5H6qteiRRlK
/N4X8RJmtnjBYMa0VUw/aYB6yqcIEKSwoCMNTu409DUq1sKwk71SjJ1swuuaqTY1BWuYuflQruZd
ZPIbocWV2pRuEE+keFdJTGd2B0Wz9qwVJBAeES5TGYnDLrDlpLMWLxtjEZTcFfD1jpaejq29YnP+
Oatvutn3e1zotYgTdZIvq+8Z+Zy/vjoqWQ5faEJZ3Q6OsvfP9rmnt3IUROSuhCUJtlZl+2rYnK15
x8JtPur2oRJzSTISzJNugubO0VKZ1DDCO8St6AsoUUB/f+InkL4BNpGjyNq44evsJTWsxCcVMktC
HUuUIXFEn9zWdkxr0VKsp1uZ9lbHgCf1zJL/ibniQ6UYDW51pjAWuXmqZf/YvktaIlgGCQub8hzl
P/a1m/FdKg9KfAT1gnyUj8ahU9Fdhe1gHUlzKKC6K5xa9ba14GvdjHeQqV8Odx0YWzkXz4ZpslaZ
+qb5vbdLFZF9C+90q9TwKi7E0YJlSpB+PsfADM2WqCvV1bY0StVZhXQgGYF3Bqiaaz24TdGlQ9Ur
pv1W/lOft24PtWQ/Twtx0ZwPQ1HsUcXxqSroodq14zia76rK4rKkBuUFWeE4TxBBUrRZjBe1eSzB
09jHcFGiGKFVQbJS0plVu67uXXH+4YukkJWLZVvZcgfVxV4laZpuWQoNZZuF6pxtaR26j3ckGDnK
Y/vQ3XSp8bdlkHTyDFL+usGTiS/8hBzcy3mmSGPRXX3N+9jFhZ5kIKZIaFdLGbMTHmT+Ovs6K81+
vyhE44IWlPRFh/D3kPmXf5S2/Gu4xoeqTwbJpnzCoLiO7yP6DpPxaZrv5HrLtjB+Nb2xQlZGT4A4
gBFeeKo62LZ54Knhhc4kx++ZqF6kujR9uxS7yxBS1pzdKR4soBV0Gc8JIyz+YHC+XXAa98DM5qST
W1UzPZ/hOIemUcvwoXnwQakZSApmO8/f2ZQSRzBkfsY9bJPPWrfx6137r/cAAZAZJmeZL9S+cLiK
hWjbBjBuw7VAhZfmEonTuASdkFL9YKe6gnK+tlf1ypTAhzu+6yBksDSv4FLDWtt81HyHe+6T4T0Q
1GVrGi4ZUI0L0Vxt/GpbjMTwQG5TwmSDBJWXAYrlvfqCjhe3Ju8wPJfXNjhNeYBLUwyqXCv5ygPj
nDHzNKj5uOkBe+0Kqd6l+aB+7w3DQ3sUwGWTr+oaGhcGvIlom+GS8+z83TFRd5X0gBppZ6E1Ding
Bwi/XILnId/7z4uxJfvL7t+aiXqml+3chc6d2VS4sG57+pCfILK6X3jqfCe84rztyQ1Y2jC4t5uR
mdXrAolPY0eXoZtmZrcERw8P7wYLvjV5oOE2Xgbsa0R6s2kAm9yf2xm6aYb3ujTThSj09OEB89FF
OXLcu/Ke2nXPnxnt9vz40VxMTWV4f6HKo8ZZ9FvHHUA0eeNyMZnz9v5HIF3QZdwjERK5hY6dnt/T
BDnsoFYc5o7yCr3SW/MA3rZX4MvhatztRy08U7idOQgPGJZImFluaX021d7Du5nPuqkxxj4YZpEj
7UMn3/RwAoyBiwzCqghPq52sKKIjDLHyVKqEdeRD3OvjggAu6CFsj2znAgTjL/SCVky2a96UOZtA
627y71Ezr3Az//2oAapKdeOX7fw3fYnQoaZhFAJMZpY9t6maTSoF9041IBEgE2vr1iwE2dyQOQj/
wC635bJFtZE8TcZ0hMvZ4WZX5HRpGhOS0KO029gkLhnehysvZs7QB3xx/32kaeE4BIhGxKEdBuG/
gTg1vXXr1AzQjmW2q1N58/3WhrzlrhWe0TkU1lyIqq2tScWGrgXF6rA+Uz2roWO8/tYqPZlH5MZB
7xp47nWhJyzKvepurf+mLNtZ37t/u0e4aSFP/kFvdr7w9xZwGChJ+OReIso+DAMTBtpA/s3eYho+
60Zh3T9/g+iuBVaqvz9/T02hFPwkOQ67PKhuz9sexg99PRl7aNkm+at/YRYm/6yEFmQzpcNmeF4b
IxHrc9PWVerv3y4O0k5JnaMluquLgi5hdV+ak39rZyf5IFALBIeQZWsHdtmVhNgCtGR3Nr2ETazS
seQZ3JkeWcIjCp/C45bqk69wS5cGdmPf1/K7ykXEsTFhvmcZ/tv/uB9po3qh7cp1Yxl+7sMmZw5H
6ZoqSEtARbTfK7RL7aMoxFv4CBpqDdbiNv/CUGWTpvHQwkf8zjR8KtEGYxrUe3iJyQn8GkFCTfvf
rjQ0v5Z66/n7SLpEKvSFapH783y7Vup3voz33AKrcX2OiwaIq6olHNfE0/yu7zURmrCslKgVjxHA
KPwCrX/mXrV+2l4rKoayL9omaFn8WvhcviXajxdRYvGtGBpGJL+lES+bzvlf4vPyMf+X+iy95rvp
blgU5nGYHAvHe1CrTP/Zz74Ei/KdGRY7aW2BtNRppfqX1t+Qk8Ypwi7p89T+WovP3nfTINaTdEQi
dG10G1pxCBcvwSmcvaxfZ12EmfzgQprtHKOkIFHlZpUk/c93SUyy6SM/DK2ki50jBl2I/OE6I3Mg
W2HhshkhKj/E2fH+x6pwjJweDZOWh2zyrN4LwzNG2uK90HMQJXBOVjOPHYSKCsNAkRxupisFFwCj
HIZIM/VTGB4JdUpudiG69jr9RNDnF/M4+9KZsZEd515TPd/wC9thCiYCdJSCobv/XGcV+SD/cqg8
AOyXyF+dRUx7yEPmgIOWnl92/vnH0Pq1mwKDf1bzkJR79loLxJURC0gxlik8/hx/wAQ69Q7uP3h7
UFMpgCxgEshhpabHwcRK2OxCKkFSdz/yNKycDM7xh55FenzJqysK6Adz5xazdzkrGAfLsl0HXP9K
SS0MgN1vMH31AQ/j+OGZ/EHK91U1QCdo1uFw4QAoE3KJ2x3MnRzvcZTLf51XtiNg0XQxNWSSUUno
0+QtN3S9QwU+vv/Z3prQq/RA5zgH9xheC5edh3umYdXjNEo4/BvcFDC3e8/NnVFOKoBEEJrdreMc
7BS64oSSkxzqN33W+qPQDkjr5GsiqBpN/rliqhcAsyOkJQm5e/5mMuWDsFnLilEYebTud3/m326D
7c8fVphqPH8nXywFXdcvS2nyNntfTJMsCkQ6owcBvP2DDfGGo9nHvXcbFEvRQiwu4fIIGBeDAwQC
el1CIiVvayfKkij5a0id7DYtmQ3vtVnKZYc8CUybdc78ui5Io+jtCxj2DahR6RptKIeJhOY9vxv0
yT8JmfOCMpuBCmCsmUo/Gv7FvHqNA1IFRYNbWAyux9D6TyM5+SdRC2t6z3YW30zG6uP8+RyGVwap
wOgeZavLmPimeTDGUKPsS/rl/vnsl+qZYVYr5TaS2rv1RSw7ERI0bM55G9Bu7+B9OECTt9AZL7w7
ACgTcCwIudXiwTzGamqE/Bm00q5wz40u56cyM8aQ+B2if2oGqQ+PNftgv+6fAaD6ZRdnH/sflymO
s/KeQq4R0GkWUPPrp99KdVvZKnVAuO8CHJl7XXwXklXzKXMA2mWgjAf7VuKcXUcJqWFOtX47Iqdh
xqg8BmDpOpv93EarAPZzLeSkAkwnB4QbFThs/nxeKmQbP3UsLFXM8mwKzxs/BlJq91Ts6zIKltAX
b6x9782F46/JFwZ4T3f6LyciAWg5hMPOsz5iaZjEonLLx5aAqxt8qRf5Q2MnF2ZXymWUMvG5+C9Y
tFPZ+SABYRFZwADGWyl2YjkfAHeyKRbM7hFLWvhMaSG5kAekt+yaoszxaKGUS82M8LQUye6khja/
t2QUGSQO+G5qar0lr8jB5uWMpZfnNUn+2KnhHJTEpDDAjFLXCkmKY3WzadwJhq3pvkrKVt3B4nVZ
bwDLnawrdkHiZKtyjgqBpcGsBEeMp6AC1dTvy4A/7w7+zm6o4QzllM2MM9/cXR7Bp/AZ97IRHvl4
h2vgJ5eBVzBQrI4Dz1ox0GN55uCiES+XCFTCZSg/5qUXD558hK2Wh7kd4lmuZZA57897VW4OQWBS
Uiv3eUvWOJhhI9l924iRX+0I78Qwz8yvwXPUeHnz5u28lIe6fh7mkYDK4BHX65l+54zdIy9zJIVr
WhzKBDqTNZcMjkcydlWIsRyctxdTyRkziAbtL8cJ/fyzcEmmNlMpZptMiUlPS1uy3evgkDLR+x+L
iDUJPpRkQiLg54yY5+Fvnj/lGEfGzw+NtKwrf2GPzGhxlYJpMk3+ziqGn/ysRyESgIX30wDaZ2+p
kuhST77oYwICL8kfoBcupl7X/s6/+c0lJByA0NZqiOTeFtPSK9fLnFovNpZB9rudd+KHOJYNqKwD
43XbNmHntsFd0ghgJ1F5QLIK1i2cMGLac2QwHBd+CRjmba/kg97TkHk3dzegHnh5CO1T2RTzYc16
uoX1mEJnq1i/Ic3yCMNtUGyE+yH2kXVs7Zg48/h/x/YYVmJh07Z1fXaxC5tGcth88b/NiG3D0rCu
j0cD1m64LGY3v5mcQ8xWiTw84OHUd/+wZx59D7hdVcMpKmUAhlxHDgvHsL9YPKbeye3pjJPfTaaB
t8UNpG1tSZw/gzVktpNV50XwKvfhP71keKuK7SCXYfC912Og96nnNLjewrZkdzbknU9/aVGTLisi
wZKgdlLmTLMuaVYrrJJUwPDv26q05X60okaWpL4WbrMonjrm0TF4jOwc12Rm/DxYowv3c66DoTe1
yBnN3CIO829OQNTbkLKwrjya1zfvvoUYI+FqsYTwjWuko9fiwyeNqufxFAyA1yef/GssWJfL5hf9
wWmeyzeYBSPu6paD60qZeZR5qeP7qV7KUs13gQVtq39DF3YbVkJSF6dxGAqMDmLY15DGNXCbedUW
kNtwx5DNkXplLe/bSBZDolYW5FixeydjtknNT8baGz4t5kecIs72zaAmB4eQwVl8G1Jfsn7cza+w
FT73P+H/z1/LxRDju6+Xleel7n5uwayZlQPcjvdDTblQdiIZaxvS88mhkLF2oWeG7+yvm2JVvoQn
L7XxAHeeoomxbUiovi1rZ20zMhpoAFGra1Ili68URxB1YRAKSdSXTJkh5+8M8ryYWpaTf7lfZ6SI
S2Lb4pZ925eTLwJO7hG/6E0MVttL0r7siIjO/y2e8e5j8f0YuEh2sJiqRvwoNHJS50F0PgDKB0js
MiLKzJ6XCcBoR0lVtr9sQNu2r9sG6Yvy+e0sKbGKUUQgJMfYqdd/1MXqTWjtVC92FXWyCLfQr0R/
xlQcGsBsFff3Nu8lVRZkFexx/L8woTWbyq7XyubHutsiQbc5tvxi1sAbHuUlQl7UPvIeYcefwxY2
us4j/24dOijOyL1hL86msw9m1Q7wef5OwCLuzG3HFAb4A6PCxvZ9m8ot7PZg6ObBBDhJXDpsHPfg
9W4ajHXwM/7MUXrbtOvsXgfmsz/7DryVQjAnbMDJYZz58wdp3EjAA4OS4XOPR8zSOMKtg/slqLSu
k61E4lSeZGrkwhNpJcdh51rvfARvwdpY2zaug87Jck0E02B3I+J5Hbm+HKznqMCOtzSzTsJUW6Dc
3l8P5+zkd+MWhDxhWToMGUA4+N/ysz1C5hiVWheBX08pR4i3I7Pnjh6VR/R5J/OmOEnQMHx+SvCl
BVv58Fzbn6jwy6qGDq1ohx/5F+Oa+t0daiXyKEpyMBoVgrXmMO8MCYuKjfV4SY9Lr+EV/pKPnKPs
OFBAtDl0kl9kSLMi2yi3CDna1KcKhAlV2RCRsxKbJ1UKvtB4dv1XXPR257LgeZGmKlQ+nbuzq2BP
860U/H0Vq4/Z3pvHe7NEiT9VuRbaT947N7N9L1CPa+iFlz+XNUoMr+OM3ymyQPOsZ0iup6K0poPo
Ipoejv3g+G+iB1+xvHzUqCr3KRtG6Z/kaNcudVLRW6qzipPloEyotXlZe2aAzq7F+6g64SsaNraw
lmm+nmUpgyJ6qfespqNzPOulW9rI15Nx6Hwpo3cm1vz4zqaiVbxvntqXXbmdk1UmfSiya+e/F719
7dCbtwrN9ChTmwis2uuvVPPyMxk+o3N32800U91cV1TWODWOkXKfXPSsgE16d3RqsPD1JYkb/r4h
wzZKdJJDCqXToqgyX75Pk3BD+Xcp6CixjHcpXKByvrtuXscOvfpVHu7UlZJqrmUUtR+Mj+1n+94u
9R6UxJOx1HRVD23NR+aDQpxhHRI6pe3fQpuG3CjvZ+k4E6VbyCJC0ykMNBc/vO+HzLTUfWpo/rOD
/CR6SJXkPzLN5bo5717aiWbp3ylfWfU4oLXlS/tZKaJ4Se+WJZrEwfnBvSpxQP+ksXQrbbuic7X4
suitnZIfs2ExdL2rBM1eHsh3EKs1eK3Ep+9K3sihHirECeRD1B7LEvfOlF74wl+P5v1z/c9FJt3z
CDKnfd7yJV1O9G8fWk321UyVUq1cPzmgGKPaexs/utnme1Iy1lk+UKH8bBTt1OHh69g/dK7fs9q6
d+nKZmr+93p2oLzoGjRQCFhZ0mOlC6p1TqXYwA2O+JTx5d/ubdvL1Gfk8xBRwSheMp5XJuV1N1ku
vuTwbo5VeZ26CgmpuXlVA13JuRGfVo5x0dTVKQ4dBBddtVlNpRUK3aQ/APR0dM4/ch0PMj7N5TlK
c8V7Clb9SCUr2EPmDyidjSFBhfdzp6ip60eqWFnh/n8cL/EyS3Qe10fuuHrGiLPxG0djaj8tvulS
vZ4n5ZyU7HteZ8ZDLw1JuBFni84RWbG31EhVri6YItKBpIwJqC+fEk6X8VG0yn1uP7qnkLrM4fTE
20/ZpnwQux6LYgsqOW+d40daP4O30ku2vzHt/3Ld1SCZj5LP8vIz8VOaV0pp5qq13UgsZuaBJBbO
z3vfiataZlMJ3kKzEBQMZ63j8LGIZJu3mgeUk/9Q0vVEvr2s9HdYvFyr13So9n8mmAl54ne1Xgp0
5E2CCkKqNiO8qaz/iKH1nnrg2wgyA+guvZPNVp+LtwSePdOM+P7sOeVu2aqSjmfvPio9LJwj/GhF
rhax/CxbWepxEB184hr+uvr2x0SGuJBS6VfD/t5KxiPx5+OJU4jsTore5Ek8eiZ1GBxAsVe6+FG8
cB8Jyk7R3guF3nr7hg1buPe3ONyDg7KAVLOAkUoCT0XbOiriWBBOmZ1fcof4EVxj2Zya2wNUFF99
BTLN4DjKLNp4YrXzuXYg2zE8PBunb2Vw4ayeYrpkx/lcKz1wYHKliqe20DoEw/ceBjtQ4rSszyiE
TDgQgzxH3yP8+YFehzTPj4FRbaClhVDinbMOJuN+ep7gzSmfvldX2aoUwvnaEpA8oV084HXlPqt4
fS5eADmvUaIlSMWQV7xdPkwqS7X8ydpE2AvoyxMSF3rldgNE9fR1W9+zNseXXanP0Sy9PjP9db4u
0gRlGUvBsPDwuKgh76FPGKTz26rUn2nrlazMd9UYeCL6Wmy7V1bu0yV8gZD5usLlLHaMwmk5OLUc
fb+LXRPS40hbUcaUotS2tgB7WlQJK8pOc6X9G8rx/g0q/Hf2PVadM9+8M6nsLfplI4fhkYjlmuX0
GSgdM28aW4TOpHoRtq+j4pgXc5jmx9wAKTbkq3R9T/V/0kquRvtZXW+YZHf5b9lJ9Y/VUu/0RVhu
xH86NXOv7lnhs5DID1npdRtjS8p0304Ntxy90KwgqL5Tq/padQs/QRz+ykeiKqdWIN7UF/LDXhcz
75Z8XamVUfDsxK9ZC8llk1OvLqOUb2wjARbu/WJZ3yZq/J8T3tJCH4wQYEiYX6Fp6OxSVshlpwCh
hamfVIUdHJRHfdJSHXDlAmnT/PNoUnCrH/5lYgoi+UjxaSy5+4zkPepBcE1unjzoIf2p/lMRmdTI
VM0Gprt9c9NFZQynzCtuON67W8rlDZMGSK5sji+5S+g1lA1jXPgNhRPz1+OocGxiL/H/QjkDQuiH
WIOHv8SpudWKLxhO2FalX/PI1d4gPm4biUJlSXZVSKT7gxozxCWXxZd6XQ1NsaAOB4kFOr2QVuiZ
famJLd+lzMea/Ft8GZp0oDRxGL+20g94B5vQgJ6XJu/8iY9ZE21i6RAPwOUJMzWJbmX3KP9Df684
HH7fzZ500Ka1wE5AYS9nnJShh0Ai1stLH+qTpKi4efNxHBnj+1kHJmVim7peE0MYGRCi9OthYKL6
qFrQwjuG6VleUIulctekoqV2tyd7gLJVCyJ47b1K4x6GJdAL4nWsLd82H7J5xej7+JFq5aN9A4wO
GO4VfjJXtW+V9CFS1CvY6KZ6VzKGx8bzA/s6oOwgNkfj9lXLoATWFzbDo7N93egYdatcKWvzahbB
TDymx/5mkCHCmmjQPBC0fBWbu+Yz2GCPjKrdE4v1g+RLtOmWcNScAFGpZ5+nnQAg+FD1pBoD3n6v
HktNm91pkV42d2wy8I4L64PutAANDdNKDlbT7aaXvLXFsMdr/R4iah4AzpP2WCFEyqWi0+BGMeCK
/6GPchYntNSTe/1nwV6HhOeg5EphxmykhLkoQJyzPIy44Puf4rVUF+akfvnBLAxgztjjCQc+Obq2
UBeiLgJZ9VW3LK8DCPcZDtk6bX5FFLv64nv3se8E6tqz8jXDDEo1HOU4Vuvowtt6XzfsXhQwbb/r
id5OLx2klxNugliwUfjVU47XXHw5SUAh68W71vJN3JrrHyr4jbV7rB9BlNF75YIhg9jydvvQ96op
zKlvO/F8QOk9/toglwRfaRUf6g8tfXW6iSW5Tt+YqE5IYZuo8fFR6mvolGhnC3oTVdZvOzyzl1Mz
P0hUb9+n3mIV2XfL9vVTagGY5iRId0v9gv32vXZ5PZMHZHW/tBhpndr8Cg8EkBeSxYf+7duQrd+0
9Gqni+XZUkeS7PdqEj++z8tW8TCEcdx/GByuo4jnrwVbqUrlNnR5CPkmgVkKN1Hw6WSBPogCLtOU
XAiFRyoFtm5dOEocuvaO8iESTr9fSSoq7tHeRwe5VeX7UH4g0vD8GiIY/aISNgeelFMdPU6zY4Ik
ufrm7RXTHM3PUkgPdFyLt62z1p1PmkfZMSWW7tnXgWfR9m0StU6VO3dvNQodXg4ftwlohuOKxfL8
3Tauh9qmRkQSq3CkDUdl93bUo7M0un9TBxuUyvlrXdurTZ3+Yv0wgfEUB/bWppzdRs/WviFu5PFR
Q25i08QbvrIWK6833jnayilbzlFJKy9/iH9J3alkc062qEWvWik62Gq3fiyXfvFDUIACOX7Q1Yku
ZBYSrctZisJzMy5NRmb7k63hyUbLCRZdmk1wkgQeG9U3vXnCWAVnltgUgrdajmA3rvUSDpzWmhpk
cEYw2SRTqmqXi01YVAVrJdKsuqL336VyqAjY8I1mFc5aOZjyfRz4X9c/mIGgYIHHlwVcIFvdlelG
wsXnuZy9R6nX5wZzzpci5T7RtorRV9aKEgOSaJ+uZQ/EkDWIV8lbI9e6ttXlz6BVr5cu6fhYa8r2
sX3rzAY2SaXQWg+v3w8FogEpQX/q7BU/YUqRCfiE6FcWeISzyjf3mIbxHcfwqXPpTKNCkQwW6knP
RTWnb3ut1EujGZzSBecsebTSnv1aNI+nt1ybBGH2LVMvfqW+S1X1KF2Jwe7t5dS5vT86dO0a9w8e
9VNM8HDAn2q3TuCQMSK1Is7pUaduqEc8Fb3VNPCiFZ6rImHBmeDkSluTPC5jZ4ZLVWTm6vGj1M10
9/XNaN26R9t3JV2D0Lni2UxFuYE67/JKALI4lFdvzzqHOVe/a2NwjYtfS2Ao0lGDrkVNxfSJpCuh
9UX5cnsrLKAX+z5NrBUFykJdqSgizONRpieqRlzsSMp11pk8Ha2t7VwBt4wsByNRqPFQGWbZj0k+
TpUQm2Ql/AqgebCVkZLt4yWiB8ZXpx0guAmKEXsyjSHeh5vShmpMWpm3ybk8l5ryu5UB/gDTgw7/
7RZV3kDhN6SR96PMJ1GsbrJbHMy6SxXiioMSP+n35CEiPyzIoA82mUfHbJT9p25OMHbnE5b3aVkc
EVVQQGWHBQ3v8L/cVvY4JIdp7xpdFabPsvhllaUiUN4+CaK0imoKHgrKovu5/Ag9KRUfrhvH+Fxl
k2Q/FBnfUMU4E5XQRz4sKhrEdbpjE1WV8aob9utvgpYM4pkSylk86S5rkB9Erd5fbyIt/vJW1AEd
b9ZM1ZPIoWvt1KCICa3vZuNNTUuO+FbRW34PKWX9ys9Gpu1RSAf/TRElCKLQf40MhCQqf1eGaFOj
7LugZD5YUclTRn9uItZdLSd+7JCnII/u4IXjlZTKJdorAnbMkyQAycxV1Wex893xRNrDcaFyTAJO
M8mNXFjkeIZO3v5QYjiTLAO8ViDj9pdtSxJ3eFHwNFEiGDITIooZP4X6+LkmHAOCFSRYgznfUmko
54XQiddEAEmXOjdCo9+4famtXFl0Rf/lftKQulHe/9wlo+spzk/z09PLrlbqllpBvZUmzGjVKpgp
E97H3God39L1a20xmrQu/VSHz5ps8dgQYZoBtwRwLvuJ0aF5dL55NNJs5fXw8FKkJ3MC28L4Oeaz
b2GqFFJRJ7Fr6/Z5x0f+Xf3bq0cjozPGuZFnzXE2y8n3y3g+PKv1gd0PcoiL4Ycocuafo0InUFs8
3Dxb6KmqeR2LPZXght/zIZ0HOyzk69yPxYOOY0WRrJBKtscoSwzC3y9gt4D+aaJnsH8yMG5iTBjX
f+y/a1V0hCz8CP4xnJ6cbnfbf1SsdWXdKBsB1RRe/eGnqgcBibOPkPzp795vX4fB8zv7lhuFGbro
hRHJC2yV3JDlPVb5TtobSsRsnh00N3l3t0xJARW7pUItqTlvgGWdWFw0ESpYFwcCvYPvFMJY4TlR
SJ4VJJe4ovRlqS+iE127KrwfHW+e/14S3nzUL0n5/LfTloQ/tZzaJltFc2BA0s9gInhwAkL1rptl
M32ogjPh0RBZoKaEkjw8pPeMvGOt/Mpf0yaRlyDDUtG+U5+8mVifZSmX2ss30BKfodQ41qyw7l5Y
l7w2k3X4GK5MKM0ITKPCUH9OpzxK7xCTXlSYaCRbqf+aquhjd/i4tOielFncKP0hSAawixQVO4Tu
w0vNVmbVfBeKue1o8jdUtKGx6FbQ+MBztrirjhhnIUZ17dba1wqqty77ipnBheaw4HF3AyilTquK
euLY2zS31fmo4GA8YpWhwA0QTzDH79obl+p8/FA2oU8Twpqqi3Da4q9C+c+MGuvyuupM+ocyWeDK
3gETDsNUPVXfdBa1TDfB09nUb5i5hZbzuqZLsC/xSXDK57/UVbqXLxBWZe9YkjSPjrjru0j3vbIG
K6Gf40r7sjsq8Sm6asM3qSfeVm0NnXRze72TjJbTc5zfP/CUNbofrxt2TXnM6nzOmtfWKRK9AmN1
XMQcUyisjGCv8POGdS9lpv8fEDWa4CWfIsx0jFKMbcNS/Rc6bYtd4uIYV9SDTGpqNV8KI6wNrOWD
Ezc4MfMqtsI0jKjc58u9rQfuK83SBq22sr5r6FAlXVE3zScfB6uRo3GM87QlX+/4UqFuoIB0/yzn
328vu0HxfaXCQA1xda/y9jf7tZDy5i61978nWY5/K+YsX97+7l/X/cc7Mn3PIbQa7wZ41u3b+/pZ
hZtNt8egn3qaspuclPodNBj0upmMfIfMEil/Jk4zM4u+ugM5hhZkVA5CZWctr9o2x1cFKVUT6iKC
gzUmy/I3I8rymaAOt1cH4socU/RSCQUZl8ogdAKK56Da22CvR+cDj9ucagZYEPTN+2nyQzGmcflb
b77opGG91st8Xq3chZqbzuYN1123DbLfnOxNPXSXxzyR6ap6bEWAShloVmiHEM4BNk4BH5SbxNHg
NGUOIXJwKsKMgp73zm4h0RwaYDiHqHUFCHRDBpw8LKPl+Pbp0E/+ri4gfPnvDrN8gOKeP46ip9xP
orLYxOSSuLw/E+6dgJEPy1LgNXhsqq7Utnzu/fwDbEAXg6nTYAtlfJt3GhY41mA3IJZjjmUCfB1L
Krt+xaF+iOIlzmbVSFEqRwTTyKYMfQLS5ox07WwIWUJeyCmYHkNm6pOOlGhPMV8o/ONtgOAQ4mS8
VLqiyY6NB4z4RWhOc8PvbpznZT7KTtk9tUX0H7l2XBwMmlzgmfuvkHLbkYnDzDVbj/C8+bdYjkTO
V0ZRwOJAxiKfllC6tj97U1KXq6xu6lu9EETMcIljTXjbSPNZnRitfRxEx+/tXDs7nTjBHgqcpQCA
EGSKiA4RFwKrOuzTOM52yS0APJsvjdY7aVvp149P+jj8DUMAX4sBBSysQn1iKBefgXCqe6RP5w9s
eh+hCq6cJQbZWXSIT0LSYyNwQ9RpulSY/GHgbaO3KI2GUfq7ynQ2cggw4ps8f7gQ2CpKxglu/3NI
Oc5tg+3b4WPxBSwm2Pk3HWh8k5d1NmSz+JXKNAERAtFFdPmWWlKUP+RTCRfmv6D3F8yG1XTyZpbN
YcDs1BcGXwVHYAQkXCOspcfJaWJkiT4GoXKtZ05zvnWLTbwpkIbmqErHzVyguYkJHbX/MrB6ZrR2
E+ztRIt8/bafnSpjn1XIDNNiTfW8xu6bswPItqaduwCNruK4bmh5KET7SaoSDm+gamO8+b73zY3r
3L5MF11kBPbfrffR/7b4/nxVPnS2TLIDIMb1M1Q4isbyZetrpmpWknf/C+YpkDI0ywkh6xJOsHtP
9B5T0nXr/umFjK2JtLKoazdwFRxQjdu3tFp5Fu0akzIqj85m+aqwsieC707emNk6zYLKrJlT84M/
3j7qtbnTi3nWvLcm/VRLTlHTxOSLRpj1Zx1jrhYqryYyK7tredc+xRRdh8k3PIfeqrnsVXNtXvA9
PqgCH2/GB9zVbVsinkhF58LfXvZLPLydoDj1evjrmjGIrYHaqbMccow+bjrH7xsctObqZdY6ddPv
p4FUC3f62HuqnHJmtvC3oa7B/s+6h6/lb+r1potspp592w+v/bWK1t9rW0ANKctCz16TndT3th46
Mi4iqY7++VXsNJlm30SsQvi95rN7dYGtRPfQOTTnvdkuyrRK1cJo+at111R2ZVHOTlW63V+3n7MN
yYQ4OS0M6T8EeYOrsmmgKGL2gDJSi+yyKoq9Uq7QK3PV1V+2vRGaLqspiadD8y4ql99Htr29Qwk+
HtjLEJJ+QApp6lOrcC62f5K9jEqgbJzpvp77VHkqmdaisqvNq/f6RvBOM9es6W1UlaCXotuYpa1/
29dzeulxVhrW2bpxreYcPcs4r0VetnfTm9HEqqtR7/WmX0Hl8S4T8K7EZCCsSk6DlCLDWIyY4cWp
PP889ne1MHLIaKNENK9uOpmPcyOk2Yp60F8bOi10rnDWFC2PeHOPLuOzQI54k5pOvXqRFXoFuqaF
npupKPofSfe1nEiTRAH4iYjAm1ug8d5KuiGERsJ7z9PvV//Gxu7OaCQE3dVVmSeP2fbuZpupH+7y
EbSpza4BfvqoYfZJN0t9hE7/YJ5nAmqA0ecL+xfIBb1ZtKrE/p2iOSZ25ybQlzkaiiixitjoW0Qe
BEgna+/ihiT+LaYm8623g21ZPvbEn/YEaqgUm/V1eVa/KBbWAZrYOa0XLrpeLnpRcNUPnctEfGxf
xxAY/8y/S8mJe1vdTNfKqE77/w+KK1J+/G76mdrrKz6OKXqm60qsEyRal1/1sM+47NlTIstafq8J
eS8uTXVRExwB4FJ/tjJlYzB0J2iPbzSfPlHsbWrv+qmda74NCGKVfGMVccRqZyq7wb416686ukEa
Eslehw6A1dmmYWWYIZjbcRk0pEG9Fp9yz6pt24pic/FQAG0AZG9pu1knCAf7shlKEbxZOjRShGsX
ZRRBGBVodqBz66UBTiEbO4OeQhN5LFP5wYkMNSAcGb3rA4yxrhLmUYzKFAHfcFwzu1iXIQHVY8+a
o7pUrTXpkAeqjQbVXLStPNoJ1VrQrW7HGUljp4bdsrnr7xalZVcUdDPkqhInMxxZ4a+nuiErnN0n
tufHS8ecpe0AwU8DjHI3qtFHT0xdG07hKIYWCoooofmoGkNU+cHk4tRMQbC0Pb1TJwxjFHRQhllV
EcixdLAj1YxX4UJah6VRtP7WeQsexoendVSoJkf2BeG/6e9L9VJ9N4XX9JJjE8KJGKm7rA0UPzzF
dyhIHAcfqh2qzqdNHw57ftAvzNpESLV0M+2KypvmDTe5RNnBrRnCmfPtJUNd+sLmY7zq5+Zx+FMe
iv59UoXuSrpkv4N3SXfZ8psWfu0CTCfvigDSLCNiItfjRdmeCX25C7olZ/h4TGJTcBCqvyaqEmAd
tIAk7O3U2as1zQXquCGFUeFfcnDVtyTUbeSRmQ/7ZedUPU/TvYytpHkwH0dbBvgW6gUH09tluHYv
X/dN6TW+jsTxlpgJ1S6kyBL6ovW/c2/9CY7ZDVgf9mhVwW6pOlBUb/JEsdIBVTOVVOtuXL/9l0RQ
ktVgXIG3FHawuKCZzeA62v+7dBzTSAd0oKZy5iBhJavRN81Xh6vSuxX/Pn6uP27j+DhPUlzA1dbD
RKe+OeRXvhrARBtR80q3yRQzNi009z0X8+AEWQIQzbk6h3z5PAISzf5UyhZDfOKQKNgYs73CINzl
TCv5nf8TywYa0jl6XkaXUqGZjphvDl7td93U9Vg5NWBQbY1fQxpeTQJSfd8T9TEI/Iln0ObRBVeB
iKV8a9Y6NhM1J0vvSlfdzg0BNuF8y/8VmI0PdB0H51tQxp5bAItabrD52g+tBj8hAqEpSCm6NZNz
l6K9Rr3A2RoB0CGN4sJ6XLZs1fBABpalQ2c7knjuzZ46/OtoQdYiiKo6gOq6uxkvnKU5vSMQvZpw
cCx/X7WTKHKWUfrJRwhHb2yaLnR68vo2kW4vP5VZaXI8e+Z5lJ4k9Yiz6qFvtXxboeIJQtlmnX7H
v5nNN+K/N7Hg7Mcc9c/ypiljqrP7s32uRQIqXKhsV40Akq2ovgshCz4K06Zz92lvwfq4V7BkP7Oz
cuxzKQo6+PJ9bJyd6/mlfSunh7moEO2hbE7ERTExOnztwayrTsreErfaUL3b+/7iIxeejD+Fsw09
R+ITtNL3SmqoFi0HzevNlX5FXyq5uvW+Ll/aC+8nFyUGm+oaXbLJ/lTe7EYrRlgbK716xyaGBSxb
cV3L5IqO0QhYfILLOhUNxbXhR9yIpdBtKM5U4wSaDkrLPFcjBXKJS3on1BHkd5N84znKNRPTACSL
f7tDB5eVrIZbFWOk0N8QGAdNu661jploU9E/AGbRKUomIKNs4zHmgeh8cseyk2OPl3k/XZpV4uJz
XdXasvxor6zXS62P72GmiRbXQnVbO37O7Hg+bg2yFbp3rLzSqhpa7+VnGmbOIbF2gorEJPk55CcM
+JrK+O6snuvIrqidm8/mvrtrnBqZmXnrYXAeLV/Np0S4jncnxMBaDKLjfkqZw2Cg8g/1V3Wimr73
EnTYNHXn6P6zsyMW6nhEeD6mlPV3DSxQSRM532vv5qJxau9q71aqJWKj7WAR1Djjg/39ktaQJHVA
mxKAsyqKa7HrUhhJhqM9FkKDqNAJ1mffodfJakmjw0FjAMvA1M9EXIIXA/EzpeQndQbZAkbVurcg
yI9XKR1790qikp7oiTQ9auhE5Tq8dO4WMfNpow50jktjq+C7zU2JDZ2CO8CqPPxeR6gOxbNLit/V
CA35reNsiHB1o30VI7drmaKTMSnSG9TtPmXT896qKoKlemqkyvc6BLCIYl6+MLmxf8YtihMQ1EFX
fRcP8IGL4vU/WMdBrGgAB5AklfPlU3mlTLDAzR4PxVHBc4X+hNyQD09a+dxcd58t9hMf5/qieaiq
poMlAyZUoXMvXSow3KbgW8T6zmFwH534OYR0d0GX9dNfsgFZjG6TIC5/lfqeyQpTUAHuD7/+uazG
f0MR+daEMwHPyTo4ti5/HFUbDknnRhiwBUgJf2fID4YTJiE4C0xjYmNR1lk2iqPYDjfUFBwkNSv/
HJmEnCNOxZbEsjIrP2uBs3Ws7PaNeAgoCwp2iIUDGh7qcy5XUXYvbhUMEe6x8hCCKgww7lOGcmJh
cz5U8/VFNa0AfJZX/K46QYte+AlZpdpRb/Y4koHDiPWFUqdlKMeNd1LsMpQytUzrEdQ+022bfQh5
tR0KQsDsqK9YLogNMcTcsWAVV6vohutrC1b24VWA02QLOTvV03rbPg/Z9485tBiDmzF8pNIGgEiv
2eXkBimHOSiYSF2FGv2iL+WG4XqFDg+J42IUnfzSaUI8pJNJPUnaxytsntBL1q3ADNamNa7kPumv
NHJWtppsZHksZKuJHwEPogRYwHcXPEEDCALG6JsGvN89KvXCcNtKVqEVqwlU5P5TGAILIDex4bqe
6gIz+C/5XCRB/9lH3XPKPiSpcPihenwl+9gy+P2cXh9lf8BAMt+TbNZJNoITO5wC+WDfCTA5QMKx
SQKsCEbHLqjtH2AtgI0546l4HXaPw2ct31u0Y4NUovSe3w6l3bO4NSuGcB6ngo7mF9SJyh2mB/xy
NjARKYUU8eV0N14OsfJO4yNi71fuyoe7mJrHF/WXfXz6GO/YFZy+MvPb704Gey/8lnjgu93nz+nJ
uZUK1L8mc4MtQ/gi5sbHrM/3OXmJPmy/d5WpAxrut0m41y+SwqRzJPgp2NiTjRDn8ISPOha/7Uea
umXZPCrbhztAzGJdPvecqC35u0tw/UD+r4SoinMSngUQA5hlujZLI/CQ6KBgd8dcSVd+TyWGh6nl
zKIfQm0WBewLCAMqBP1jnundf2EVl0ngeXCUrYa3emyZkEbwnirBZ/hrcPW4fniA/SnbiP+9+LI8
TI3tNyuz4739DkckiUXo6yphS294m6zEXxeGQVtmaoTWwTQ/AasOOuClXd4lYYgCI8j3Yx6rVfFB
LdrNdSFuatBEwmzDZ3L6d3yQRYc47OdR8lG6lJ9JPYlkoBBLhqQSg3bTcTeMpYLj/H/Q2+nv+uFT
84Q4ciaX/tGBknf/v6oR4grDo6W/t7AVqUBBlwsMcyBITXWZ/aHAeySBeGSoP2nLlBW2Bt17/Lv7
JUMPdCAR+oLHLSjAs1GAkSgp9ItDeQLCPxiOhVYqXGr6O/zP4OGdA4ZD9qxrDhK5uk40pCnN2sY0
7cV3uI2sjBuof2Hqzn+87gLxhVh0gkMFYWvT6OqGMgm0DgBrZmjTuvNgXEzAcNkvv83VuTy8vRvP
lF01hVw29FVDJUxCms+ud5gFXBr0fR33XVZaDRcvGH7wjD+8CYb5geIMVnZ/gMHEYnBOTLjlnrGG
aRsaXsTI5vBHGB/+DC0KbtD5tec53d6xULgQhb8abpVdmWfw2DjJL8IMZNWjueLECELjevSMmGAy
6n457Qvky9j3BPWV98/9gzL+89W/Y7ylqwov+N+p7mVsNEGAsFQJ61MK0yC34XIyRKBS1HQTp/p7
mFHKWClLvLlElwuwKZRvozPDb3wPT1HgDrvE69qrTzNoLnUA4NzfMZTFGDyFdV4ltIC2wo6wRUp4
Wj5i6tGF8WOywyEk1yJy2+QrKUQCR9GUbdcnl0D0tUSv0HoRefy77fH5kMnghTTq5rDINWXxVlHW
OfBPYKhjHa8wrwsM5KLg8nehQ/+/3HNxjCj/l5LSOkGO2HxgfKYVq4oKGYlYqqy5j22wMJQyvQt0
L+sUBTUNNGhDSzlnjIFK9GZUdT+rSRhueCDsrLeS9KAutYSFascGkjuHuqncmNRwbJCJ1wPSU3De
V0wmQjYP902MXeBUOlgms9IwtXMCv38AhVYZhNq7CcytYNdAKGjKv1A3Q/xjtSQy6bvrco9RTM8f
ppy7RKOQmftFyIc4AmBUIrp49QpBh2+OvSAp6NDibPM22QkMMNxzyjXQQTGkwdSbYDLn9xt1ApIZ
wyULNHoZxx8o69Um0b/V4MYoRdx63xDWJr9XZrPkILNfOjP+owwOUD+N/cmNZt/4f49zkBGCmo0W
SZZa+JkP6uXVlGZkd4wKt7r/fX4mNMKsIAHIIzLY3mb+CJZEfh5jLx0vnbFOeodp7p+f27Q5IPTW
40JgIhLLblJ1i0+6Qek0B9PyDOD2yGYhN5p9m8QWsOnNUylzBp6edDmdrMfODZqueq5MOTL7fvUZ
BjKOMeBKDO0LtB40ySKL6+Z6sEpcgHSUMIbU4S725TCp6sTELp2+FwNi/ldRaQvvfH/JvdyAjhuP
CbK164t7H9KXkdJVxJX9KP53+84ty2AJFQ5pRDd4ci3x6L61Hn4kLwlrguD5rWsL26odoy5LZX2p
exf6OXWzIlkIfcHWktYeb2qZLaVJCSnJOEZymBMrhCHdTCuYR3boWvrwnImhBLzjHJpf1b6t0clQ
+NmjcSGTipJV5lle36I23o4Ge3VcAyVw5mmQaYrGiR/mt4uAWSHdJtV9VlBxzdJOk5fcs4YDWAKI
Y+jm4v1dWdNBMW3cTlipU+BwvVUV0JgUqBXgO3MSJhuYFcIoOMIu2SWEyRx3bl+9p6Ok6sHkaDtr
v2WZ6cq87IP+gG19zeNoe32aOUEmXxWPmcpNYePbfMPiG8dcjDdyiGdfRYmja9US8/Gn7G8makNW
VhxEDCHC+RCr5Yax4HcQaN/XD6SQFivOGSv98OzlMbbjgW/OS90tLssbgu052bQOq3CHPrgzDuN9
u7jfLbDAIGD25UH6b/4licEx1NoxCQjuDUjoJxCA3eRjF8ZtKj08Bb8izRnTkMzW9XFJV1IbbOkS
swVbSrYdNm8ydPVapmiy5X+P+08uRR0HJipvlsmcvYk1eN/4wjhtMTFxEbYQqsL/W9lwtmH+4J3/
cPdkewKWJFa66JJemaok544YPAm5sRYeBk1VJRh06EfnF7P3fFSob8cpIDa2EBO/LaJjf1tNrroL
zdB4TK5Z/FZTo9jqjabJGeuWHGLIC/yRpR/SBiAFQNtN7kW0OqpjdmH7B3M3GxNFQLykx3kWg6KD
U1l7da/PUN0oe6Hps/IWIai46d/MSQl0tMKpWpKuZ4p5VTsPw3D0ESYedNrlt7buamKaGKUAavHo
ODoLggi8tYdgtPTfGxXHn/Wo7p6gkajwIarzsqnvcs3MhxqrY87hSVXBi6hyg+V9vUqXJu4Sumih
2ESMrOomeEikig6pfMk0DL7tnA/FAwrHznQwblpLIWHwh4MH4l10BCaKnjmm/pJ3cjtzD89meHow
ajzgwU6Dj1xwnOM3HOYCqsGC2DRPsXYq8xFY6CGIPadNkBDl4LYOvhedpP3iUkuCnSeHfOUda+hi
OOP3TqzocmzMuG9pME4DHn+mGteRFHmtjokSOmLnPkKdBKTm4Hw8Esr8QHoZ1omLfpbSsbOLduOA
+iZqHs8KOLV2gzL4bzP7iS8HC0YwaMxaiOdAjjS7OXrVzm68jpVEGX8u88WNOt/4EOEhU82VcDXb
h/+GUIt6rh2vcaTvrdp7zcQmmjGou66teKjdoQ9zzLpCM/co3oqbhWlsk2QY0SFbQaOTGO5UND+N
zPWM0BLDdR/2VlvazBcDelz0wk1jVT0McjgXIZTehvXuYgVDrUU/9GLICWlgDMbM5MJaDZnIrGB6
+F2WC/Nz71wrgMeO3XU30bxPF02rSO29ruyHm36sk9aE74cJFxIdBy6F2VFcVd9T9QiaRB7GDuPm
8vZsSnhFMMM8BUUlpucpZVT9cnNEFWODmf4cQPWbmW67z2lhUFC5QEk7s84Ff5wrK3voZ+U6Knw8
qidckfAekrT17U111mD13TTWiY7No4mSBqdisFZP1rPQPK1E6Le00eJtqzYyMhFoc/0aZaBCN4yq
lfuG0txyTZqH0nm4QusAwNcu83jtwIwPCKfUfEPKLk2vU7/X52QS5Vwt1WQ02UlhiMSKcIrI547O
3UN/Mb5Aju+1ROnYcfMaeRFzAQ3hEHnurhrn6XEah/pNrYhXZzeY5Uv6LxP2/29ZDI3HNre6w+HU
eTeXw81vPDq34HFVBJzBkX3eniXeHc4UB8KHJ8F7ZKgIBpwjtHzJLyjA4jtneyQcsgvdDH0Uumwy
uuGpt2Wy/UNHw/RG28fY2BXP/5aUF63br5DL78fk1l/34tw2wUij/yYJ43U37wB+ttxe8pXALzlV
r0hryx6QA1iSjN5UgInWafwY5/0bC77G6uvWd7u7dHHD3PTSDoD37XdT29VuAwFnnWf99XX5ynVu
HCJMyoUBFW9VPNzVo36dX37PzbPZ2SPazlPN4zA2X3YTgzsX0unZaAir6FhbWuSL6YpEaVmfbXSx
+8b7riIS3RHNV3iT19F2CRmu3E49ny8mPfhQNcMGaDcCAyLMPApdlYaDssH9hA5LFbD5VqXGRlqE
hsi72rkX+3lMlBePho75XQdvdzaILeIXPZtHM4Bjt1CJDTLT9RAAdt0wRdTIDt/TZwhx+1n08/8u
IasbhFKMIVNRFll//1Jma+uKkV4pNji00Yg6lEDmJBAnVcvmOz7JS5Yrxub74apdGCxqPnKXvWvF
gLu27ebrh7F51FjBO1x3cx2MKpWJwK6B0UbraDJXaMKQa6kIYuH0MNS6IWEl2Qj04mLbOLEO4Olg
E1fm8R3WYcbqP+aLTyrRa2N5LcZ/1shZsbljoz3rXzpZvahkLvM8lU10mXgtjtHdSzU1X7WkolUQ
yXe/MVMckzo5I63TALF63/UVUBWHhO/3fNN/zrXb8fZ2hJ7wsWpmpnpZ0H4YCMo5a8YJ2RfwPKKS
XG/RzM0v1IFhEiRssc9d9XdWz3+iMjd2pmF8SDtrFGOUQlT7cny0bm56qxJaZaL2OJQWv8nK+yR0
oYjXh65Cugzz/N6C2A+Nq+dihoPV2g4PZiMI6uzVN5pPhS4WnfivveDfEgKHCnIxbaYEkKA0TsDm
214uNO0QZHDzZzakfRd3mB+ZxrN/sCdhOd29cOFr85lEJVKkoR1px6Fr0hbKu0W0uWPb1WQLpWO/
m+UvcD8wTYu7o3CF8v5YFqluSEswUKjggSFeRDafyWJyS1RlDuVCltzaYXUL552h59xMsXOvLb6e
TcPoduC5rRpH9r27KGb/TzQL/WO07Z4aM0mXxfQw0Vn1TSPa98CgYE/2O/u86/WfMO+fdNlmdVQg
m3t+BoB2PUz2Zq3saN/N1mfl9fTYvA7P7JmKl+rsn6OBjrLy5jhWcS4TZ79yVDl4PkkQBACBq7t9
yCjnSpltYqO1Hqaaz2txNnJsNzPKCx7iOtFU5da2sCs3uzHgfjXO2XxnXzLZumZMyqQYv9cL0ecg
NTB3Nxl0kEw2kaetdhrndkVqvWJG3BOSefTiiBa4b7lpZhqLF6HzX3451kj60yJd9Z+jXfv1mejM
/vMj2DRXzf2/l802H47En21v0zE85UYLFOlvf8JJh9LfPHzlWyfcob/vHC3pPMmbxwbinKNY/7y4
XmxKmrFpzj17eGbSUV5VsKyEfXdLT1EAKxd8/B36zCD9b4+D0N9Pz93H79NRkVC8N8XVVr3BS/uI
Yx2KfyP05rKbxJ+d70erwX6YD7dn1V/0D4ZxL4VfupQC8mTLaUoGHNWu025I9DqiPW3IFvxBfF53
ZSp9XOuGIuX99GJo6Hy5KwCxOlRGmald2yOAnhcsV1EVCUS62dYLL/fCyjdRNkGoLqqJ/qa05Vx7
rHAltYXe6xR+47ejXbfZ9QwziJ19xjoHxoZdfq/V1HQxTn/me2mMTc6rio1sg4fsf9gdsocBSra+
qS6HJ3VsSq1wbV7n2apEEgk3xdxg1Uh1nqyVvl7siNyiNeJk8lOZUZd39pn92ldyHYTDHYa0Oa3C
dOPI45/cWpq1Q/hqoXaN/xlJtK/d51DxlZvGokTz8nsjZIoN0qgVn0kepfRp5k+JzsEljDwE72m8
fWlneBcfVEu8MBukGTX/qsjef6a/r13+u59xm+ammWl5+kg4cVjfRuW3b4PZ/ejIYXk1pfBuXUA6
B5UtPLx8rJNYQjoESRl6rBWR3lugJWFzhDGCv5tBx9RRmrNyaKw0757ht/H+oiYnwkw67hkWkVdM
Kh9ZdSAfSBh2S4yAeO9mDINjxPmrarq4+l0PwzjmOQ9MfrtDY+9WPdr7oUy25qGv5KvGDKH4GTfS
jTC8e3qNGwu+d/krkB7eiLgH9N946WsURp13vIyZzScoVYgwtRbeUI9MvrrRgoSSGZZhX5hVaLxN
CR/Rs677M07mpmQSdDFKykZf1kXzaRx6oHA32/DO8SRclaQJEJnfqeY78HOy9bWLgYXZlBnf3366
ULowm2LFRQjQZZTvJawA1TjWYbpzad+n8TpqFEKLMwkk/rsvzzltd7fDjUStLmcJRQeRWw0fy3Qm
2U5VVm2HyaJ4r59+45/35unXq7YN55q86FqnXz9nJUoAVP9noOxpc/ND6fabmmd/jyOlUyF0uwUD
8Oc8ZR91qqWaCTBeqLPfc27ttc3gNt5956aBU+x4MdJKl7LfGxG04UjbVxbVfffUn+EsZfsLLcOl
nWy/f7YVApr058eznpuukJCuyjvb7WfgDOlvYXtEnEUVQHtHbJbq5Tu+UgpajVgHDRLkl8TujrUC
s9lEs+YWtTFacM9cQuMhl5V/dOA4X9pzdXBlM8ZlrYTRVBqjALeXVvTSgHFZlo5ri410s+Vsiw6W
LiDM3wuReNdKulwYOzn7Au4H6mvngP7HdwRf+QQOymyk4aB8VIdze9NIurqZypdqigu3M7rDUCKa
dcJgFZFltGnG26m5cvOT0U05MIFZxDRPXynaJwbl3VM7PtYSFXPzcI44M/dhP+VvPc65PVse0ZcO
ydEw03z8cVUymjWGKmbRUbHGvdpjEMYvKUyfe9OYjNW78bjQBGKs7r6HxzTeeRZmzP1ll1ujofnS
dhnhhw5WoYaVcxtvqrQrJYq3YHyNymX2FivOTdWJaUtX02eUiHKYvoBmOMjn5SnpCVY+8/xU0nTq
yWyfKUv7htNwbhba2j2qyy/nGPqsC+tm1FTDoQs11LvZhk1FPC/retwClWGAsMcyB+KBl9BfDpFg
Olsr3Mi1ElMlmsyCi5AknVTld+1e+5lVHDZzq/Fr0bcPcU64NlUHKF/mL4iTTyuIwK2dLYXGQmnL
jCE7MViePEdv1galFT7LtXcbXHvXXnz1kY93c0J73jmeO6ty0vGxzuL0TuJqnlR6cjv3jpmJS/qz
6QeTj2b2e68435VMwc/3ErBBNm2gBv0DJv73Der/WRDa5BbVVEanUk7ci7fneMFd4l7d5wYLNLB0
K5H/2eymazXfLktVuwNDyC16bPfMKPfRfRMvJWmp7T2JTWl1+Ykf8GRNkpCtP4U9mH6DJUeG/qY1
FDLAEBDTuZf/M2PRRedfxaxg70t0F11W0pkZcIWvTVIK43sAvI1azfbQaZJp6R6lN/sm1hx3lCgQ
FpVs62amjnJ0YqATvtOWlk+XByvvdZhCd/Eelfwfj3w5lq8dd+EX7H8MJiCd/kErogs8mAm3rsg5
mGoDhOLdHFefk3j71T500r+ZVmG6+vWbc167td2X0pPzUOP8iR5zqB65fMNNklgrAKRLacOm3Vud
bh7RJW9EnBi+u+kJVVphmvm5zxm7w/Vbx0vJqynpT5R5jOSfRePGByWABXTq67STv49B/O/eOw+T
f/g6atxflcp+lJKw9EDgdsNK91N0onP8T8Dm0SCWVW4WsAvkTBNRfOGuKp/TmAx8bVDBJa1QxplZ
ASlxflzOdaychAjQe8aLRxkLpjWqUYYgP+H/e/ewla/+4lLAHCDfye8HJEyNFqP+1HVBy511sBA6
9n8md0aoQX33cXayTPOfqXzlcSuvkri+pcympA/Jjl325BhyvAegnyQTt95DPeD533N4HgprWZfz
jC35M7Do4rqYitL/Hno1BStigAzTj4S7cBD0DNerbH51Acfu4yevPB5vfNPg5u1uyvfuNQ90i32k
YWS92DftKWuT28ARzUFqU5ail665ihkeNLHS7vfZvGcb6bXA3WJypBOLHWQIFuOfhTm+9GSL2xNq
lVW2pK5Jgmpm4fP5eZdhyS4Mk8L+3b9OVcC+L6bvwR+dJu/tfKKyeJYKfJHiQfNrUeYpsdXNbv3P
+2821J3e+od2apAbpKrJoXPY3YrNSjtnxTHyU66I35IAYqbJZVDIS2e3ICG9tHTaln5yDvt76bEr
3cIC2QnSSNf3tLjPtpvrsbAesWLSkw09SAeb4L7kolCC3Nm9iYtGentvN9EEZXOZ+/NQ0QXH8d7O
n5evws+LP1nxnYcqR15s+3NS02GcFkoL35+Msmgxmyh5qIQzOyN4TDMwK1XiOFDPotdPMUng8pcP
D068m4c7+Hz8j49Br7rPV56JaHb4vht0Hxs7VRVWlUaGc9Ouvj3UfI48XRUroGNukNOHZe+DpNY+
cQ/8uWVsfE+Yei/mT+YlscWucqViWxeu0cMYZPmuXGF4OxycPUe761nS2q68yu9KadnsmeX3Nl97
YIng2mImHDtnvsKz7+Tx3+bY282G23iPeODa2HGWnjV49ITxBMxb9+85piy0cgkSUiNKjY91D1Jp
8VWwv9PwF9gP7DNXu40f6IcewDVXk0qcY49V+2mCATfcDjPP4Qpf5Dk8XFvXfD2Wr54S1bNXxcjY
NK40uYVOdjZ95niElQ0YToVOHoiUT4CqQsj2pibLW1qwMYUs7DdV3S5as1t61eQMJ7HJTyLTKgQ7
1BrSikH3olVZuyNu8+Sk60yUsZuMi4UoEmIYwFFkmI5lgN7x4mnKm7sOQR/s5tnBy2izoCrJl/ZV
NooRYxWuWe8o07jU3+1n+9zedbeNtKSya3mONYJfGb5xYnpNmMmfgJKOWK2xbbxLx9I/zsAlQVd0
eVx3WodKHP01D7UMbEOAfVBJg/lz9f0Yl/ErCaGqJKI4jtqmnKJvWVXsg9VLPVupxWv5zrnKKap9
Hyfh/zwh67f6uvbkFvaQRsSlt+mClNZ4M/FOdvDg8J2R5rKsh+lw3nz20lziTab5bQRKPudciWpJ
QWevxjWIuxH0pXlgA+O+MF2I7uikp+6jnsTTZpqiKGGABIK3Xfk4nAHa4evK3xrlS/EamWZhf5kH
+xpD8vLya1XJlWfGFKsuElotUDbOfvG9HNxCKAt70jchaSaBxfz0/rus8T+D7ve9QCVduwwvPg9j
GpOzZ+vEZGPZ8HZI5FXCnvBrhWOT6l4f1pFhh+DNqrKxrW2lmtxqt//Yo9jNyq8wc1ucylukowpy
IfLmBZPJbPFZvKLOfGDRSWCT5FJ3AC+/rl/55r6x4nG1Q+czFlz+e32fP5GlDzBJ0/7qszObkrEk
fk4TIoUPznS7JmHvlvzZ6QGFLzOMK2PMlJLlN9+2VXfZ+LetosRVxvvBrZ6K/kQhEb0mS3PTq+hv
/Hb1AKYCm8Jg5+GKhgmOeEKNTIjWiRUnt1CZFSeZ0cGo/58NudzHevvvpz7XEXOhYch6CnT2DTDi
7XbJnUBLPpbKfeYsFvJEp1EJXDzlZrGfLJpkaLpMkFWhwfcgRBx5Rvz6jECmNX8N6rVo11y3Y5/S
0ZoF2lPO8eh2RBrYELHhE3Um/LSCq2QwxS5Go14GHpXCjd91D8N8Mz9NMxvgDB6d+eAWd/U4nr8+
4p+9r/Fq3b9T0WtKo1pjZxbla4yFusycPt7kpbNoQp2hQ058HqvHceaTr4DhdpE1XtvkrI4TWM2O
PSdRuvVsH7mDYFH2zu1t9GitmyFr6x2FxyNX5zHd8fZqid52HJLHtV2DGB997pL1WC+Bg7D5Q/To
ANsRHCkKhgssEbqb6yijP47j7hATFN9tG6vBWqJ7/iALCxl6Yk26udEkTjOMr6bRuUW58pWDzBTm
+ppmB09BYr39z03iGPkATzuX1svFWssGH4apoqS892nOvpYKuhC3DSvB3xK0ElduGPhiPu+mOxsU
wpPp7aBGNzZ0Ukn+fyFMIvhDGMF5rP+ewZKkQkoc3MwqJwFW8YHIuvplehgu+8tfT1H9+gE8c7ef
kC8U+M9Z59W01RBhPCy7i9irVZBj6v12yI8EMNEsYjhXu8kJkJoUrRvrqNDDaA0db+Nph1lWk4NM
fe9Sx5uH7rMtIaiSbR4bsTJ+rUcexkRGbF8qwdlkKsU+QlZZQbtNE1xRp1SeNMsYXZXvbHP3yXmo
Iyyo/aofKh6UOjGpPZgRkDO3fqplhrmfbP/+URg61cBM8QZJWSlW/Ye5gSUbmMa2C3cMEhonkPdA
NgCtIrAGt8nVBjC5XZxeq8ZWVzqLqMpgXdDB9qJ268S/V81zaz066Ufyv6kWPj+W1NqYaN0+kCHn
EKj3bVFzwRLFBSRNxrBZDSHBhR5SbC24iGTq2JwhtqzrCtRcJSSgO8DBThSx2fz8kNKgXzXYgdRr
Gsaripmm0Ci++tGlG27ckm6lAPfiktKOz7GnRC3Fho8/ReVxhMZeF07b4vvdSQ+ke4s4u1aXbYdP
kL2M92MuOBm7wn9HGsfMeDHVE5w5flF7M7ZDmV8NgP5F2Ko3x0fIRnkofpzHJqylieqGqJZlVo9R
W9XGAaAZPTpI7v1EiBhjzZhtzuY3Q/pmvLbu25httwc6DYKags9HyssU6FX/40lXTU+TTAwvc/kT
1WOdCNPpku3YokurSSDhXga3TiBt43CYVKP24wj79Hpfm3snM8q2eSva7GHA5Ly44hWndDMBIIiO
Vi37WrL0Sy1v9Tj7K6hUI/0NtcW9fTR630y2o8wP4nnp2F43X9NnNRWdhs5AE+OFTg+I4XlDgSKn
5AFk30LdqR87p/qukh4UysdGIBefZETxNineO0ePHqci3O1HMVlb/By/Xk0fJ1o1ySkoU4uz6ZqC
K4t8kW6geKSrEJPy2avk7ZLMuvjH+tewacaL3hCWtJ8Kbig+/bV0p7AX5lu68Tuk1i3f+8rYr0P3
VLGVmtWlq3FPfaE1G4QQE3BbJSuQpVBefCBUuFenSrb2cPcu9XQtXbMFV2ShGP5kUAVzLflPVljB
IynvwwCYjjpT/Dt3IFE+nDAw743e/Wf1vSX4Mv8WvEajWQnoXKpObLqbGmcaVFKb/IS0wQ38Ecu2
taE6C0RDYirsgkVVu4mUA5VS9c96REyAkNQ0VctFx6i3qacaiWqmvW0ugKGnwbl774KjTEGvLdJJ
4+Fn7VIWDgzIXBWNG0jsLt+zagpsmgImgvZK/NE6+1q6+2ww9qPj/CkAkrBhS/gpjcf3HRICKSPq
On5SOu1ADF/HqU5Cz7EzEDGjShffPhQ7ZMakfHr+pclB7lGqqq+i68GwpTicpBqvCvo8xf0qGi3B
H3kAjqUHlx4NRm1eTOyXq6viPIEQcbGTIFmHi3LVopgAoPljQNBSVS+fywkc71h7hfGmeqkWr9y/
Z5Xsp84hM4A26TrUGNtPb+l+CX11/pvL5R2U++4X+nnkxaGBZmUPS8rX33yGmfN8ZD9OrXj9Nj5A
9scB9N01Fv01iObieTHd+npBXkzvgEEb//JsXnvH7psdwsJUG/RUyhnOICQYEOyiHPDq8HGe86n/
NDcAHHSYgXAnggTD2RcAO0Y35TA4jgeaeBHrp7KcZFqXTmG+zRcNuxathUKgc55vNH+Tp01xbrO9
fd3nwtQ2n5qj29ei6ufaS4bJrQNI91/2X/o3OS5wwhrkxtdpepRHV/5JzUoZg00mA79ZdyRfDISF
RyWWD+DHoUMYYlrfiI3TzIJeY+6aGdDec7D9DuMwHLJ06TtNCW9Lz65KyWwxtSu90yVizO0K47Vs
pOnNmO1tm2mqL0JJ9ZbH7gtfZffm1pSMRSj0yV9zmHT93cG08DrnfHGpceavgdeHduzYga3j3MCZ
4HKz4ltxIXAAouwWE9lBC2alxLac/3ecLpXdghVeFekFug8oypJ7+L1MLAc02sbLaao9QYZv6lFm
Qvp1Cp8L7EIe5q08I9aVN3kqpVMsdTgZ+E+ORnIl9G9FJblBOtjQHqLpQzcT5U2UPVae/cumnF6U
4t9aYx9nFaRM52GqPast/3LtPXLkODV4fK6oDWAWqMqq40Pgiz9dUPJXawAYOSSi02lyCbjrk2d/
pCYnLDswsgRAy/Vf0FsBw0ziaSmBgtfitfc/ks5tSVErCsNPRJWKCtxyBgHxiPaNpbYNKAoKAvr0
+fakkkySmW5bYbP3Wv/6DzcMAUFIWjQIOleWNph55+Y60O/MN6EMvgXEybMo0Upu6cwZ6Co3Y3p5
LuioeSIZfQDpgeuMEFOWxmBi8MdvBprAQuAjbwAAVa+SAYBHb4BCgJtpMKpb0Y1nWwVbzpHd5nb6
NkES2qHFParxcf/T8Pcf45evX/FBYjhG08EqAC9K6NdvX52FzA/ismIUy0rD5O843ogxGYx8Rh9s
Sr+pvvSW6/n89NXXkDNw7LmHve4tL9nAPCjWGNUBBGJ8jl66/DXGI1MWVtfmZ0h6mpNmVnknBgDX
e7N520A87yW2AV82HGbwzDaUIGXvBRXB3YtReWspHH+4eVJZjKwXseZ8ADIHTlOJN4pdtD6GFEtf
htKAz383aZNxYIA4Xe1KSiK4J6QaPmEV6yWNANsTvGDMr/EbB/MF65II5zBHmrCmhs9Jawy3GF4g
jHA0D6+HkckG6ii4z4pZj3XgEFwD8e55Pg1lpKfcuLvwwRlHvOh4mdGH5boCR++W2TRFKjRsYh7A
wgFyjlDU0UFq5hiiaae/j90FsAuCn3Ru1yzGD1QkZIqn0eUJTM16+Hcr4PGA8Lwv7YH0FV0DjwM3
O3XLx+y2GW2yPZv5g26O9fmr7es5CRMszyUvJCMuQNK+G2+uew0S+181Z6jH4yrQxS3ucqNLD5LH
uPkCLvk9lR4TOkA5mAH/ANhm9V0OjuzgQB6QEeEH47sBmAgBM/eHnCqbsjQ0kCcsfH/BhCtxufSG
fQGsjv/9a/80lH8JJ0xO9ALeyawfLjL2DXgFYLsHX3nPAwqBgJ2EQfeYNoq7dKl3asyQFOIj2BM+
LNQdtfEc6+zyAN1vXg7PSui+ZGNwJFvM8x83A7odtuZgvvwNe7fGYyrn+yz8uuDLSqy9sXi6rzVS
FgPm6y3BxIJV0kM9adGFMOXlKXiho+Rs4XAEGUE5nBodkr2b9V0jzeF+i7OgZer9hTQDpFuTYPtA
s2TwnJRMa5HkxjzsVzrJf9gd0+3awOoBvqCEuQUIOWzn1uYJFxgqkAFcmYh3APbGBvPdFXtgWz7X
+MK2oP6NLxhxgK/dTBTqbGGwAdGIdlsOUD4uCLt6ZKPiarS/oK4M0Rm/w1EaI3zhcYU588POpV4e
v9mZ03+dIZPCBBvndUngc9pmmMCv6JesIDal8leGdE17UGI3IO2kXc0iBNbDBh+DZDKsk4od9MKd
BWGF6JJewJAHvVHtFVxb9et5fJZCSXic87e60rYwEBk2Q8251BeVoRtYCf32Efw+S9KggieYXmSO
xibJeWRIoqLgZfDPgDI1PljzA9jjSnT87ngONYiqoi4ZLw7oavLt6/e+BMi+XziTWW07zl6eDNwC
0PoGcDxUTD4efIYmboeGFkl/LLmvz7tukvqcnZ8bQSzZgK4yFsovgJ2fsVhMzMOb39cBu2MmRs+N
cBbWOUb5eNKJeSXILB8fQuUR+DbbNZp48tiz+I4hZD3irtD5/3aZNWDygQ6MJx8BBExsMqZ6Q+mt
J3ABZEWCd6G2XC2AVDErf2NPebMbyB5vu0SsyUU4zF6VL39wm1s/6ZTWYzAqXBxTAxfWAYHSQwhP
dllYVZL/DC7dhTlLTGEA1S7mvU9mRcLNwT3v8j0p2TI9DQUPd3kNCO/2yqO0qzC22t+WEp0BLhyA
jUz6oFkdNgf/sZfPHCbcAcibPOVTSDY6k6Q72d0fE72oCN6gvTyPwwlMeH7MEhlCrpgDsLyxwZM2
OOglxnSogYX4kiEPtCu2y+H5c+RobU5f6xP3J/hX8+nvY94mExdtOzOwTscVIP4GDLza1fuH/aS8
jDfcHM7L7/K94JkvL/DspJEogqCmM4UAwwf6x9nzn9Hk4Y8x9QEvXzEPYEzgVTG/vo8jFAgXhS0B
bsbx/YMC4zglhBHmIPNCClCxZHjup0B8pdFCuUNsSEF3AjBZIwf1i9Xnoq4zGR3GbWhRvWgrtjq+
pIMGDjv9hlVL9MtW+TlOVEJyDHaTEfPsUJEM3rDA2VuBHI/YtWgKmn+7GVEx62KVe+XlCcGKWSs8
CnVPY7lT95NlMcuDgzuIm0Q5oYjddUdk+NbX4Qq+j/fog97sgfsXA2a8T7qoXWkz1jASZHqI7kJB
Pd7zFtnYnxdM43x18VrgqR+ybzyXX1T+gy3zKI4G2IkMbGhm+ObeuIeTv2r5Xj0i3kN0XeI9eXy5
1x2WXsEzkKJX8jrd2Xd2RarDWllMwsepJpqVIT7Dl/1oM7h85k109wi4tu8xxFtPcVJvtIYyGpes
+OD1/gOX7zfDqLtMvToYxFxvVSFpyqTAkwFWbWmnJBgZwdwOPna+wOBQ0Edq0RNMSAs300sdDd9x
7t3DoX8/tz4DF4rSAmXJ6f7D7GtsqufRvIrU9TW5O2kwXj+QqSpgHDzuB5Aq6P1iy7WLpA44ELXo
cfq6TBlhEJB7B0/+gIEYTjxCzDY1mG5VVhVx6EZKQuFe2zVib6/4aY4ksrN7Wwe8tqnvRkAer17v
zrl//5lYnwgG5TdRGVMl6uo5BAL/eGrSM8Z0GmvqSU6JhfAH8Le5PH5ei8ofQ3hvl4/Fdfb8zc+v
KJ8wbfWzvweZHStWEbvWJKRS9m7+y33GClYHr1V74g3FErM1d+K8kY9TQcNO/HgAKV7vS1jWoU+i
o68SaPo+ULVbOhPse1K/NnGPgPnUmQ8sDPW7nXH+wlqcZS6SpX29qc3U+7dVtrFmZxODh0SDcnZd
I+uH4NwIvAmIjEZg9Y44lnhSp0HmAufanBIUva1RQmR4X5RkTAKdm2lG5bcRHvs+Q+mCISSMf4t8
MBcQfTVwM3fZuPjb68hR4OPAEoQYC/1Vmr1mb5gG1JW0r87hOL3rKMJ22WoCD5fT9+uMZ09RecOf
XDyASLH/JcJJwa1a0DwoXeXZwPswEbS/fOH95wa1h0LoBbE4YYuh+HzfaG57xW8NNv0ZMzlm+6/K
oyBGX2/zMyQ2/ZN8GawkRpPW88KLGPcYAIjuk4SpteI/f9mXDsYA8GihLB525XbeLSDWQQnhf/KS
xyajdOfdAvwe8w03kU6zhe7a0NznEXGdPmP1Semh7OSlcB7IMODFXoI661AavQdRCp+65cTSTjyT
pXFDq2Q/2kgF8rhf2vl0P7ab42F/4OkrTg0mXfAeemiaCiY+5/euOHLSForZ0+ukVjfUc8Ua4SBJ
eQL7zVF7h8+b0YsToRZCRuTf/AoXM35hMnQPp/vbhnOng+t7uQK4HwGHMKiEN14IK2wHTkzMYTyE
ojWKuNYmpz6MJoon0PzPBimP0BiNRHeFMZ6LjnTHMeQdUF24E+gj9EvwSWl7fybQzUmkxi8R8cVA
f2+gkPzlmEANz2MEFhwrcIQ+1vPY/CIVcmiBFVDqZoEbiksZl2+veGXKM5zHLmPQFNiCTGDnso/f
8QzEAN4LXAyrmzOxyEQ51LjDGdxIPCgOcXua2vRo8PJzN/9BUMkGIFtTDLAyzPxh/ONvhS9KSNdg
tj5DTucZvqyRybzf+vuGRwLrZ5Nj/0OUsgUHECbVkud39rK4pzr5EQakZZjW0t9hJ2+aULVV++69
/j47epnpfBIe9jgzj5k/j46PmEulMIDrbKiEstnPeOzmgrBQRA/oziAKuUUxn7vSidIUNpItaCQd
jNXaodSzv6Hk1PgwMX5u5mp8WA9srKtdiBTmxJGi3BiGDCZSHhJpN4Ge+PWbJUwM672A0TYnDtDD
HD2sY/k43T2WH4ZJv8wwkLfO397Xx9LdtzJGgQ8TZhrAIZ7FYPqSsS+23NNZD81tGNxYyN9IcvJY
MoRWZeCJH1+aQ6vz1PPQYVwPq/+2uLuoY+dgCZ8Nzt8zOP0oRjsCTOrFyxbG5xLIrfA+eAWnMxpF
UuRzCwDAz3btiqeVG3bw7n4Os7k3ZBxskL8Eb7DAqdtEXH12i6+VuUU0dCgQpIi1b3feGFY2EbB2
t3yHHNo/1Z5DmlPHYLfW8x8BcKXApJy1kEJhLkL34HYqEENgO0Wq16wK+58rsXzC2YshHlx/wetc
wkh1zhEZHvbN6+wnyBkQRagYxIdgjtZ6kjE02LSMu5dbj3kHpwtVganxhN+cfrEWtv3wyTCaZtUZ
PTqT1OkQ2i4K4cIRHDZMTDiffLY6BzrgvLY1JwMUxBHUGVjp7DvLIZOpIaCJN/2dhLg7rG/OIK62
49/nBbOR9elunRH5HemBZ9+kclFa2O05AyWFOpVeRM9PT3SaIH5xb4xhH4uhVRMsdnMUi35pzmV2
z2O85CB5Aj2mFu7VgeYwro6z7cE+02/iEoL1QgsL+bl4XsYwgjBLdrtl+zuF5aqdrrGg4GF8iicn
gnLcOBW38d4gKfB0OcKYlbr1zwFb9/qUrTvhRWK99hibrzl7jq85/FhooHwnM0eRC6Uiwie7w+9N
OdDsHdox2AyMOoBTcV2G8QWbkP5V9V7uwcUGD68NTmx4aBmokeCC4rm1bpMTOW/Y4mAc40BjFTav
sKEnHJwax/2DKKBsPlh8WYnMVfgGvD683oMexmBnCvGUEhJuMqijo1mntzBsg65MI4H1e2ZcVP1p
VjqPpjEwqedZdBUjjIRUPAamU7sTAC9KHjxVzA9bV2s83GRkj/Rjy3id5AdrP7Rw73N6rNvRzXrg
thYUCPhwjzltEilZoiCDUGcFwt+GiCx3HDy5Bpw7LDhekb3qa0FA9FWGOkkFqVgmxgo4cyaM3fB1
MTobRI83BH4u9qYoj4kOtfk556/fOj2WPZXA6e0Rfz7xr+50xQLhcuLqIBwYeOvSYrgtA9TdHkiB
XxsVD9seG2TkXbUJn4Oq/f1vzAERDAGPPLvgY4fJGdmppgLfAPWaLZ7XBthcM1h01Dw4HhqpDxEY
L/Q7lYMYfHUBI23Izm+u9Tkmn8RSdYkHoWWpwjgLp7oUHrzSEaVLnLnNtqPsHC4AGW15odrj4GBT
1N0WND7LKbMnwS1n9sYyHzOBUxapIfv3NZWq2Tr34DkvvRhcfaY5DTFgn0jhYc0XOEG5eH8BkCtJ
A3W/xlwO0a2FtXuIRx7CJz4Cv0Jot4br1KKUwqEHXwNEUTU8w/NQYPrO02xmd4SJwgFWxlqOwtJl
O6SJuf9g0bPSEtpoPHDhOJI6z4J8LyhgrLF9xtQKX0Fub4gmCDMUOGjigDJQSBr96swlgwvQBo37
4c7DueTzF9ZFmMHicMK9BCBiDydCw6DLCkfQGBEUcxVABDgnBM01ZyPBRN2l6jpX8zE+tXeciwqh
pyM4XleQK4GMzWQqbOGzcnO3woXwukNUP2/d5O3I7uW9BtywPyualCsnKVz2BcZzDmHp1oDFda4D
xWqovCTWc3Jmaj2nSMGuRXgwgcV4nUr1DahP4iiJbKM5pSa/T3vtT3XGvYuau/wJmiPt1xyuNEKc
C0hwwJ2ycozPNHb4GwaMgK33Xe09rHI/OT5ZfKWvzGhVjIP7seHXGsryByukoHC5lCFjil25HwXj
INboJwYkv30dNYaxHE5jmWKCB8m5QVdyGLiH792EZ3xCkTkKunkPs1WwP4duY8FXmXU8oNOgs7Xo
BU9BE48dWlRSNM4jO/XuHs5SSybYBBXODruMuYuo59hs6JNPPfjNhv315xqhoLc+9iCIDpzQ6vnO
Gi49QlN8Bb6pGncQgNdpQ6gdNQP1++3ztGVKVMyP5AI+sha8fNXN4ITHKmd5+N3czsJ+OP37Z3IN
1Ea8DnaMEIqcxulmhyUxAjeYu6fJr9A/yhbtRi1MmIz0F1CeJJ1txTbqFkybT2ACWUhMeFzR4HTr
4ZGP01I91GYbjYIXJUJFkMlr8xZ0B9roixDxU1LHQOZipMlfwvxow41lnuYMgR/grt5B8p07OMRI
j+CFXe/mROi07Sveq3huAaBg1I1fDqPE5+4mLweVGEeIU5u5GN5GL7eC+uc1yWEP4k35v65+QTbQ
6KbIFV/J27wHt9/vX7V9rrPteF57nxhd5pIQvz3Yz32nBkr0BHh+bafBdzH2gLYYWj0X0pI+lWeE
dUuRNrVvOAXefDWuEV7gMTVP48/8vhl4iq85n9/ihGQVIr0yozfPnQkLN4OrThHAI39D7qfuk9xq
fc3qTFUHRqXEY593mE5GGsjG9nEcgS5h9oGmCCoLIF7GUFC4TT+jD6JNaHEeMLAVswv6GZuSFHZY
28gUKk+nOp0Onma8IZCnFB/ANOVaWERlruDqPOcf2JQhZeUAPzH3CelCCg4IjTHWotpC3Ha1ZKga
+CwEXbt+y8nwtrihdIFfjwFrafb0Phgjj1v38VoVwNGcRl+8MlywlzcGodj75fa0Me8ju4F0gOfp
2JtMQv73kPolFiHXeZp6aRd+oKoi5iFhZF4S7fda9StQZf7/YbOPmMV6sK2P6JgMLbxRv/HIwtUQ
/PPSF7anT/Y5nK0uBRLUZlbNPxfmMzUTJ07eW/wdWRLTUqD5H0Y5VZxuaGCLeIATdudVL+d2Ydwo
gSZ83ebr8t+jwn4MwxecBlg1E+vxteSHNWIpxk/abRxuU7P560ClqJvBkv9AsXkoSqxzyHnbMcNq
YcN9jRa2BAQHKCEv8/U3xdKX9FGCfFF8d85nGrTj8CF7qRJor9mhng9lr8RwEwIMfqcMvq9R8Qlu
nXsb2cMR5O1ML+pVK29otDtkV5n7qJOntJWbWVbucnQ9eNFjM0gEImFIJFSi32+waRog1QVCXovY
lN5WAkS4u9HxvagSQKPn4haFACHX+JtQ4TAoYjZOQwYHS4jD6+2Logx0gygm9FQEYT4d9VcBxORG
9YkYveWY+d58Wo/Z+6eQrQf0DEzWEcfCm2RRHbuvMFancnzEOPpts5hSedMnsKRB8xC/citzA+8t
AfZt2z0wnq49oVanf1COsA/ctojVU5HnIBTsKoVuLcy+MGhE30/C9blZ35dDVwEdDOkjmbONtryW
trsvUxxmVUPBGguxEhVuZtZf8g5hzEqE+MBVgCVJVksWjqHzVAjdEM+A3MGTowmWhQ0u2QwwyIec
lT/13/d8GNsvYXuADBvDGcEm/8KpTIqNtldXqXJ82y9/2Fq+aj8sMMHV9OXvx1hdEZnUUPczDCJB
z1E3MrVLhtU7ZyvMdoEAZLlQ44M+MZGb7FSsueAWclBrYgrJDCHf4r5DwPR0A0eVmxrlScdweZXD
sxjo7Y9wuVt3Ps7dk/ixa0EJP/hGX9d9kJGX9gtAAd5Y/pRLDNKwb+Rq3VyVJUvbO7HwKiCuc0DG
Id8FT2IoCytTbGOQbI47KK66fCZB5v3H3Kv8+3IWM+aBkoe0ifFVa0yX0+VwD0/JY/qBaYqgT5Mq
rI+Xjx0r6fUrRvLhk+eaCmbZzhlgfLjntVnicop2EQjcUonywZgA3iXN5FDMdRTsRgr7muHjIM+1
OYxAInUMBGyQMzgyEJIPUKL0gs6ElJpIWKM+Mq4pfkEKUEMghJgCvaL9wh8Igi8TzxURvMQs/tyZ
Y5zeqn4FaYYHCVpCYYuJMYMKZDRgIFA5nythJoGNfmbs/l6kQ8DTCSj6sOYt1gXUryyUMTeoUcT4
kEiAkyW4NN814m6EvbmNwYaNQmB+/2P1fJYcfXDb3j4mOeS/qjKEV05Y6Km0ocXq9NyKhkOCSCPD
ZAJfWGHanuRbohT3PQMZA3rb6gleSbl6uO8eFt5C2yxivMpgd8CFgkrzIZxuqlAOwxTq9C3sO6MM
iLTVB7YU0h0b2RHI72N+dpOJzt+1iKu1M/fqVxtlXzOq4j7jLsVoVROOttyLdCqupMimY5j8h2lt
VG0A4rTfjyOMhSuk9Apwzw0VzsvOwuuF071LQFf0MS3WG6KWv3jRUwhCEGts/rCg98Ahy/DFxJLF
GOkQX5PJb+0PXIxzoO11C2TLqJciyRNEHGHAhydShMHPZhzBz0heAHrUkVCPeHxu5FUx4GUJAGdB
CEDQSaprwCeI8a9aTJcjSEEHdNw1ViDstJAUwnT12IxORbh4u+B/iPDGBkgAHqm7XzZY67HASYjV
xR69rHZMEqGB+Ye4XwyXD57fIXbaN4fyBrKoYAkJKlZDIzmNhfejDCUSw21YWw/vV7Vo3dckW5pC
uveayUsECSyiGvpTAaoARG1/uGv4r+Kwe1tSylAI3xc8LLl1Yn/hhYTZDMm+zgQMybv6ncuNzVck
leF6y0B1gaKSf3c/An5gDIqgTBh+QrkU8ut6hoQD6+V3iDzQE2zm3kPzSec8CT4XAokAwvDLTyYn
ZonmBBmEccBwo6TAQdcEhQattIu4xprSvKbEaD2galEGYolSgIwMsbYAbWX+D38VgJzg+4saw+sA
yMK5OnjCFFqzY5kH8i2Ev2eNsSPZKLZsYBtmJjhAQ8AB0p+N4zwAAV0R6MtOAK2LhwIGREwmpbgz
Pq2IhcaX2asJ+DJDJ0cDNDYFGDVlzW6f8Zcer48GAeyYSKXX5lpq+v1qAvOluNbYqIComEgLgSXV
e/jJz17clPiAVaI0TzFFyFGtsXfOGkTSd+p8eEV4i5CxCiWYAFtLLPImwO7AEVyjD4xw2ApsEGOH
zl+XQHFEvEZnwGqGEzcmM1IctRBqMeMAf/23bXHGcH7JtomHvAkZUmdzR2XbiDDKscUWBSCcL7HG
pW3ECx1mLMmm7BvCCAaUgw0Pxz6cRXC4hxPGu+Sq0s4bAGn02q2P3Lvh/hwAHMf6mZOODpNGm+1x
jLcmWyl+Nxo3kyw/MJU3SAc1HkwY8RMB4IEcC07yKWI64JMZ3R+CSnL85kCF2GfKMMAJVCtple7G
Pjd4l5z5IjxE6BRx0qHshiyFpJbrYPWIpCEAbJHWOXgDQlt9BYLIfkdai32rkXEYYpciEnGmXOJC
IAPUc6qDRSAoJLJvpivyYjRwm/vPdxj33KapPcB5MSOVTwzN04VSux27sK0MZROBxhTjz9l7GKqc
kBMOJvm5ZmR4lZDqOMO3A4vhi9ngyMTr6lbbDwIVjxxqbHEKxPYWTnc/K8r5gcfoYym1NW43mENB
7UbdS+YRuRcfIpWE+gA2NR8g/MbXn+InY5DKcwUiFWoouskLw4B6NHsm9fyNdj9dYaFNSVPDxdaI
9EtX93mH71GXKHtpDXH6yvdfqs19xfZ0ouhbKvj7ymstri7vEy5IYlfBnf3AeP9hSPvHhZxeettV
iSSD+pcFVc60INtoMT6OOO5A1H+F09MHzZjVnYabBtrmAmP2WF6XRFPpHHLvU3fCzq7+Gy9aKsND
KJMMRMKoR/RZgEpzO/p5zwCVeCMNuzqejKS8LMfuBAeRC0ubhALvtW6pGGmn+o61mW3Ivk00s4DF
W8LHFC4v0KAZRBWL4vJctdHThkc24wwkr1wwQfGDgWKPXAXG7MAczcZutRAnxJMTsUGJUWExD2Mj
KsU/pxv8cWVNRJTdJSlM6YJwWqSWy3qGwQD0VRoRiKpt2ITNJsc6TPCMsdUxmOosHgtyn9j/hsAh
i5RGkzwktAUPYzUiZb0gI8P9HVkmLHD0KfDIwDPE2+zDfDWdaezemBxxwpdipuZPZxLaqsVnVc+F
9kWoYPiLvW/F7vgzcg/MqlDjB/j47EcWOVkccE1IFh9M8WwxmDUO34LMpvIkOIZQEuwb4Z1DpL4f
tgjxKMHmZEENePgz8nDxNCM4iPQWZDF8J+gShjUrKD4oa5ldspnQrzCpE36vBB8GY4OEF6xqGhvb
Cb/fQdwkBUqyDkBm3+WBHgA/C1KGWScA0Lk/8k5ZMPiBZb8YsfXDqCAHtMOut1yOtt22QyJ8xkGI
S4bLzimPSHVYXWPovF6bSBECNrjm2I/ClhYuBEWioBgeGNghMJwkdwm8N2HkxXnDKYrOAFm14P/i
qPXEYIBSFDgSiMxKHXDFuao/ZvSZbPg5MVCwIFYSgEDuifkFeCWiF3p3tuKNsDev4m75ZDQQY1XL
Pv22RSEmfKTpnml0uUxeucDMBQAU1rCurvH/iEcL0F3ynJj/qV516vYZ5f5v6bPNdfTSHSrwmolX
euEtk3yAczrORKmjLTmfzKExCZXIxrf79PwZJj3MX18mo/62RLo5V+H2MwbYmAQSRmimsNpG/4ML
+hPv/9K6AYdx7sKdeJPE8ESk03A+F3DTReZK5eF4A8OohqKMoReFyXg5BBpAD3tBHusIBQX2MNgY
TNhdEGRAS5+CFj6xSwXdEYsU/cyIvRxGAtsnBzSdJrRdNPDomB/0xiNArnRxJ9AL5yy24RdoMGsB
0hAkKm+DQWYAIgDuR3QT3YvKha5WIMpAtw2ndjbnC/eIWk4oKjlv8MzfyCElgBrffzgamLpvyJXb
T8ANh5iiM2BwaTcF5nGjfKp5U9xWdNSVV7swWYTympJE2Mxmce8JRXp1kleZJ1MTpG6LrwC+dtQ2
Q+yZXnGO07qYVaE6J4qBfYhwlQ/2v8jsl8q+p+gSlHJUX2cI1pg4cV8AprCceMxLMQfoOCawhrNh
biwZVIb9Tljxt6Bs6p4QRgyMmJbyvvLZNGT+IuI5OLRTtB64j8bi64oTfOC4WrUAQvPMBLEEghA2
ExAvfSYCsKFRNHAiY5TpqjjrFCtRvEDa5bRjlowDTXRwIV1a17iM0mWHVU8TwB5bsm6WAFXg4Yyd
KADAeXFvwqvyCPWfdIss+OLXXcxxANN7n6Oew5sEIKs6cbphiybYXBu8S8z5CbwMKPbK2k8jePJL
zL9Xgv6A5xWV8tj6chZlbGzswLCgSyBPRqCI/ZHreR881/PFC/XQh/mXur/94FfpTGZwD9gW8bs2
hME+wijnnz6OaYdmf5ICNcWX+pdh4ipb97OOWnNK7oXypn5t5j9o5/7VNtIMXjDCNOQhYv2i6upD
aTac83GJCsJ4DPLeZ1siLbgvc9g62PU5GC6s+RxY1aTWaF+YywxL/v5UzSByYU/2RKHBKsDRARM6
G4SFxwBXch4RQozML/kwdVis3hgMohjFzUDD2hkjWZjC4qSjmjEZUoRSdCNGFxZn8E/pRBYB7o3z
QXg1RSwSVjybm5+B3jZYDWfAxrDUVxDHhidg/1XXC85XTzBwC/ZOQhJkNLZ9nFeL4PknjGrrGWkq
v1CHiXgR/V+J5AjpL4V6FnL+pXp+Klk26JPQz5B8TonY8+4lHcsrUlR4Z0gYhLVsYSmx6H7phKxr
yKDblj2hUcJC2/gkwBQuHlVUT9TvDMGZH7LssMVCZwQSZxW4V+DGDljDuY/opPMhaaF9NIUpREmp
jy7Vhnov5lb/zgg+9VdvZjCKKgY4N/QTmPtTL4JUGig2bQVDBwHNwT3D+CHnacfAKpoyJkbcBLjf
M9uAt4Kv3xNW1G2BKJkZzRuxlhgikw8EUjpiCp4HY6aion9r+dD0VghE02BCpkaGP8nVVtimxL/F
UkfAxcwLqBGiAKgCALuYQYkwY9nhXXq12TGdStqZ0xjoGcWMjR5UjD+EXQWmDIzZMJQ1CyQ9DZSZ
Bli0s5VNzs63x35JFNKQR17uQ39gG8i0kA8pGScaHmp7MnE5gJl4xbfgbVNkuyAjM83go/BcGpTV
uE3gEOUy0CLZ4hDkrK2p+XCPzERxcvkSo8TVdHF5gVAAg4QBUR62xoVpko9GkJ8l5rqHWIvodjzY
rfg74kzC815g/CL0a0J7IdE3vR3uJH/CnIihGMFDbHQ33m1BgwDXhLON3YObJXjzGKqwTQn3QKje
7PgVIzcV/6KruWP/MpkfAZimYko9w22DLQgSLLPMF2uYPQUG2pBHBw0VPjEvzC9JAtixMW9f8ICQ
ddPM9nxsChMyRyh+cO8USlBS5HAQh5TLPyPCHlPzFWY+6qpwBrjM2PvLYY5ji8+BFU7X2fzNycsg
H88VyZrwFycF2wsELgbkCsc3pBOmSbQtIlzXIZ6DoRnYBxssHRyBcrQPnEB8W405CzsfHB+8HwQ0
vIpb3D96EZ9F0kHKsIwlNEPzbSsoo64+UwkTu5pNljSW5LRwr0bzw+oWDFZp8PUhe8n+YTVg1eae
tK09WPVPJMITQ/KvR5BiOp99jbb5ogCsdMZ0/2bXgkCALVTpTeB5SG7eWRoDNVwd1nm1vPcL6bB+
gNNS2mv2qLOU3P4Us3fvfjYP1S8nq2kfXkfLJwpabP/mbDbTS97Divfh6UNUoHNFu6PoqXBPt57o
gchRZaJnA73y2wewrAKCCKF/UBztG63Vw0xhsTNb+pgPzGjQ7KCcU0M5KJfQi/szIW34+bRrSMAr
YjLP2PsH8gkTsQieNiCxknQCWs3BZTrnpthfhp25ceeuU78C2SPcUgVXNcdEmdEc3O8cZA6LjpKR
ZgXrsfzqh6mOGAUwElxYO+gdahqK7BHaUUzFAe0OQM+5CYv9jrf8Ut512BrARI34ZYI/AFC+LPjy
FRXyx3tlp+t982kDGNzNcz5GzzYWZiH1+lXzEc2s9V/53S7wj2t7EdvSQ2uFTYhYQPPeX95yid9T
uhsUiYZ1Ho5BVXSHhTop5w366++ZKoADnWkDGJRIUOsRLAIjs+VRmn70+xZYhupfpIDQ7+lgo9Rm
In+jw98fZIHy4YNhc+eflg++9c3vg2/iSvx28aklTNJ9I/+rkeJ/8MASSWuiN1D27uOHqRuqeea9
DIwM4apOolaYIu5V/Icjk/la+hlNpoglxe3JxKxYjuG7RLgqY9QFpOIhSQTM3ZEgjXS2CApng5Q3
zjCMRV+/4pjjJR9k/QkVI+ZNcCk6rPzzY7/r55O5hiCWXpUxwIZCgD6GhKqfelFOTGqa0yQqPSiE
iPNx52UO8DtcvL3pjm6TyekbK1AIEDO0Zy5q4PjJkUi9EhVRs22B6ikGNj1BQfCUvWpbbUfekOAG
yC3g9zhQXOCzMrxdHeY5hma4TzBXk00tIVzYvpCVstUW4125LuO7hz7IxkWV7Ru6gCBFW+0qhyb1
IHglvTTwHDNGM2yd0+10kZ06xqX8MQNZRvYuDDWQL1eltK1tkHFysjfEjTj5DH8hpuPMsFzQ8quN
0xkp74AfoNN6n6ACML4E0HGqeI1LhUStC5yN/WpDsKqYlYM5GQNYIQ2yYFVvaa8Up+LnXnFWjCrm
xaDVTkumCQVinC80gwEXho/+BMVbAyuSpPnwuYGz7CVcCMi55NqTBgwDBEZY6uPlIOgK+mh/neP+
4z1NfI8uH8r+lK+ryFXEE1dBZcTZ/SU6p3YQYDDsmyQIiATXCGZubb9xsSKVKxnd4MhlqxqGCw4s
tra+AoZS8BhMHxFvPmlmbzp0K64DSBXOavpWOEVw1cWBIfAauDRJn6iw4OBr8zW8EOUuoOAGaABS
Af0Gg1dOPYxSgBZFCasZj/n/eFlmJzCuzf2ZWMMVNr34qnEXmY1+cOeMefQiakBeuqAXKU1042C3
x5iDi95CFQyrzQ1m1c2YOGe8adBgVu6Ug4d8Bz5z44tRKjwPt1o+obEQRc3JBv2j9jT8JbSF7MNw
CIY+7x6RPn2Qamq0jUiB9YnFOAYsFg9DcxAPvDQAQtejrwP505EMxpVxyWX8stWal6iGN1jvHtsR
LJvrUpBharJ9ICGd1s56nXJlkmQD4s26yo1qmS3fcygotnbpPBg93NybPU4a5x73P3c0hDhtrK4L
OOHerdUVWMsH/Y0u7WMAada7ans9Qii9gd6dmUGOh3q5Q5fGhiYBSRv1WcqTqYwFT+nmzYQ6ls4f
ssYhaHmvTL8o1uGHcVG/FhihlzJI7BYHbavhoNb+3VJvItzm3vgCCAoDxEi68JCoEE7jYfD4HYrM
OMogrOyc63YsqCLzXj+RK+IgkLROS8XgWgkpaxWN7J5/sFT5lwWIPXEFN5RmxQy4fWbC/TP2d3Pf
GgkkIFYqpSUAryBVyyhoeqO8mcrE+QIk9Bw9HdIytQNpceXchk4/fDnFFf+1e+8+kdWyxNsYy59C
9dXOygtrVC0PLDw1vDFWz90x3jpw8ENZ4gC1UgpAjvbZpxDyMolMbwzsn/abQKKbMYSk09NHvnJL
K+ZX9fJtvGsn5JSyOyicL+3UwevuPodPBSSBHSPnKjYBEI7U2bB1BhUQR+YobDFjaaVeof9Wf9lz
fyXctACbGG8Pz+23mt9hYkjxF0558fOo9lMAZWGne4ftQkAePoXsylIsZ8fquX5XUS4vho1zozpC
njKmWjfvpHyDnGCriyMErBLGg0DDNDgEmmg43CBoAzUj8ID0IB4K2gZqM/uBeFwhCRBPWE8jmRUI
laQ9FU8OF1+v+QIHYAvEAiMNOZYg1sK/xGlhCACFpYHZoWLHSMUS8vMP6mvOv3BRhNyYmbBhLxao
4AE7UWyLs3HA0KByigXUD12KWcuYn1ROpkeQ4Ggl8Tr5ZzojvtTNzcXdBC8c6BsLCtmVgRDTE7w2
ag7UXYYfCIWm6PHwWNN/PzB4ff83pdTckhNjunAUjM1iwiuCKHAgP4zoasz+MFwRX8Aw7e9FOxBF
0S++YhzHE337Fxys3XbRGH8zBj+rxZasNDwz+MOZov/5OBLycQtnAQYPYAjn/V85IL75tybs6495
IPsjoWAJF83/44Vw6eAicqXoeRtz8Zc4SfCPGWPck4iV7Ux5YvbB5D+azmxbUWwLol/kGPbNKyAK
oqAicnxx2GLfN+jX1wysvFbmrco8Kmz2Xm2sCDglErOKv3+NTvQeW2/6SH1SY04AU+20O5FQ5qWg
oQqTzbTJmpK0cCubVnukgf06xAcfnhQIbogHdCVLKKhIW2jLqae9lPDn2+jnbPI8ddTXnY8ZtQEu
kzMZhANPY1KjTQAfT8UqEfITrqg3Ra5YMagzYQOMJXNdBDRR/wMFO70c/p3PIKxkru2IK7ASrjSq
myT2FWsNSwlRx1KuhBKD6Tf40jo/ux6xtix6dDCXe02P36z1MvK70dMYLS9WSKGNt4AUZy1nw5IB
1W3EhUP3QUKY0g0iSeVj9EM1I5SYPXUcFHNVoKnwvpgePX8DC4nRYU9wUPmrkxcVDXc4rBqtCruQ
tdHmo0rLwsFuwBuZkqECwMNkrSMkuYzJ04xQ6QPq+4UWBC08vjCebIlHeO6G7yfGnBphF0wnvcSB
PNrTpnuB1GETZi0roZAJCUqWZelzY70rT8Id+3IjDNwYAzwi1/Zs8lnAnMimU8OH8AbG0Pm8TBqb
6D9VpabjXATgpgxvAbPNgBzxa8TEc6Q0zOa/jBXvBBVIGbHrMwOCja+1GBWnJUMvjSqsKCUZyWvB
ZkM7B9Ak76JRnz0ZURrB2tIjQsCVfQCZEpgMhw+z97f4GxCfsAuh0zVXvInwwXs1mw+D79eCNIwg
eDQLNN+KdqWP8JwHKW9UwplunTpcsejL05FggPDBTAVIKQqQFZZr9YX5vwznMddH/QWcjQ0zIj/5
bSH6h1tmmJM1RAiQWh8JJiMEIOLtC1EG45CQX+a6++4dUD3xsHHvwuJK9Q9dCbpRfkgQcbVuTUZg
uCEod8ho+XYjnEMTrJyXHBjfTrTF6sxD2CjhawAkbl+pejKZxvfKo1UhdlQ4lPKgINykFkjDhI4h
iq3ww0okBYZT9z7akNCWLEBLzAigZcaYAz8FqjPpolhHaHnsQpngiOH5zajyojjbLfBepGTFFJK6
24UhQsAwYutzAB0HpDvwyxe5dA/d6tcShrKb4DAwsb1eGnxuLK7r8xrpSJgywZHCKQMahj4vq+eg
vsK8RNYl7z9pRqDSTje52K9RThZ3kph5Gg4lJqp95ifKDSm7UoeS+hfMw2GRM0eGzqEuU5Td/EGD
27v3TsGxxzw10rrsXrYrRXAX5tIQhXCbcwJ5IQVGeMmspJN0pu6UIsEmgEDgFNYM0u4vrDpwK0Mv
DLUF3bw8jZdjD6ZdF5quvTGnVASPdhU+0AqFpLsdPDpTuG/zDmVV0L8gi/kBwGdE60zhWE97QVea
wwL8zi/1037iAcLTjAkEkhhUJnco0/yBJMW2qqa/ibbOwxVtKBE2iMYySLsb5g4gfmKSBQJiJi6n
VH7xDg8zObR2iHAfOnU4fBKrXrW36E8cvUoDkY9PD/+eDqfr/GxDQ9FjCPER3Bow7pe8N6OOa8Rs
c8bDUQZ9p6lofb92yunIUtqEhJSfaZ235v5k3Zb2pEq7BAqPR7sMnSBDpK9WDs4KKswXAwGKzcHb
Uaekz3l3YK775nvJpVM8uPQ3y5vuByV3woFCt0F86Z5u/eKZpkItJt3YO4hgPkoe3c0HnX04TcH1
sOY5IXru+zbBII+dmmOfzWDtIL0VvCHFjFE679ZR2343YWFsIl1PgobfvntEDxti+eXGbSgNPNG+
QjgUvio44iBPO3amvXxnS56YIqf0aZ/YT6Cm6DuC3hjjgke71ZS6pg8NfwvAAjLBdEpHbzO162ho
fKmpw6oMZXo9oDkzJqBvTQd8PIl0zivAplti0uzaRJfWLflFiHF23S3CJWTdlzCBVQ3WIHIa6vcH
rO2lU2sjwsL5hVGC5jbT4vGFAiFWmoLQ3bp6lAXpf73WBM9oG4IsJzwlXfpa8zpmY9OjPwILmq3R
kDupA3KTCGdqpoACK4n/lexsRL/EeUSVVhl4NlVZ0Ihf7wS0qtYuUNQruZfoeTZme2Z/Sj00r1tT
e9djCNEpBjd2KeNFlJ9G0JSN4BOn9dZA4RTYDJ//gBoCDi1leV9KyIn8C436KuKSCHPDY7NM0Q1B
88sqzaGoXm3BO1MjBcHbeqxro1qz1P0E8DpiJElb+GIKe4gIYIgxacxIYdDcEpcNQXQTjgLuP2WM
p8RFg/0Hr69bOraCFwXdb3MMjIq2AqWS1uLNrcsOQhJN1rCFJqbHEC+JA+/HW4oGm/RUVdzWbE/L
LUEgBDSzyUqiu47lr/7VMbCXDE5NYgWiYkrauEVt9tjl7lFshNmx+WlWGKgi+QfUI542VoTeFk8A
9H5CSpiiBlvoTCl3skjAOutOYQDeBFd7dEj2ssYpdNy4HbwmjSN692x3FAtYC1SC6ZBRYyygsoKw
EvX+HEAHjiwyrRD6P5FymQMiwb6r5i2lRPw4kcFy049L7TkzaggjFvm8ZAByBieCgwe1JNHSDRYI
zkBEGLGKlH5p70ARJBH3CwFr2QzuFuVuc88ILZCXWdFmkv5pv8wSYxicJ5rNNA6YJcFR012rdYXT
qnXL4TTcAoeB2F0ZFvzT8xvlkNMsb+2prADoXeJbF8W3WaJoO2V8trmjjlhtybA1mvcvEFcHd/PI
M1Zrb66kRi1Sm2rJrtetTW7+qfU2T+f17VySYLvr1kFYIFxfH1yKwVlUdfdlHaEqLNS11/iOX9e/
GgyuKMRQvGMgJuffb9GTVa+D5m0BoKwnXfRSc+zjglW5WtPZd1gFCZAjBX8wJrmlv15y7x60Gk4F
Cq08JHpS9Yvg0wMgsvNpaf6JkQmRbgfZvmYdMQxsAxCUF3SPlLoAEVbo78ES3az2iFtshCOOTZqZ
HruIqh5jE2VzsKUMQv8AvCUzuxTBP+ttE+RyElCVqRp1H6NgXGkceEl49NDP8j9BA0za26zDsIJG
eYDTA4L3ZoAoQR/7DPYIyn+KPPAetGh504A3y/7HfgLBGhxHd/RxD04BDVgAMsf2hUkP6F2ZDsHV
ltzDwavV28WCQxXzSUkhmV+PY+id03u/u03sDyMz0Cs97G0DRHcTWOqj3q7e7WPd4l92jCBvrLTR
KjRaz0P7VPaoTF6LLSSkTk+3RquR3h02bzrK1zqXG2KAbv7SA/Ey3bfRpK9X7Fodb+aej8Mi7a+D
m6vSUIbiC+w31VdQ43tv93QBxWzuVEHN3a1/ZzAUbmzEbxnlY56G1uWpA4nGAR4NNjv4H6apGF0Z
14mDkNHiCDwYo5kOK/1zeAweZHe0S+xtq9BURyftVlZJwXiOHx5drR4sldCVP0YPyBqcvFtdX0Ky
zeF0fGjRcAMNgwYk2jcVKqUA9cbwAvVE2tO7B9XxG9BLFQEBezP6gEhIrRL0d+CJenfm4mtxbnEJ
KwjeM9dOYyQFJMHCbjvL/u7vsqSR2X2uzqM8MK7zBCIlht8I615I5CoMJjinoUhHQV0QFMGprTUA
KU6NhbB9moihbeM3CG8K8bXzWuxa+XYO7hjUu6pNEIJs6BdSV2+4/siegiO0YfAutWiIMH4ElUWG
BEClGPNx4PJKQQnmtKp9ATgGdtWFdooIDXgXOk4bm0IbmcieRrs0Fhh3t2eQyTm7ECvj3Vof4Fxb
sQE6w6db7d5oP1DFnBoeilUevOq0Y5+dB2XoMx4UTCRYb+he3Q/ZMjViZ9qrmy/auFM6LluQGVDL
gQ6BWG5Z8Q4+bCdTAmOwefBiYQK7dy6Ec9rJsdLHCEVIOlV0uktkbScPSolWw24wvitp3M1fKumz
+yDpUIZGjkItqDI1shL2i9ZT68x5mb0YWGU7S/cYwsmvXYaTH6G8Id3eGm5ULPgbtHlvPmhhGGFp
FQGysuHlnV0cUXY9W4+CyLeT5maIf1/WkbLpqAeNVpP5ovtER6MJK491oBrxYqR6jupYG7Sx9RFz
KoIpFXIdSCGqdIMYVG5fVhWyMK/qbCDfLnW34WZIv9/boy21WSRMCn9W98mbehSNL5SnN3ZwIfM5
EmA0Bqo4TunxvE3oes6UdIM8o3nwxBHbQv1LokFqEIK/6p2a0DAOT3RYXs6zT3Gf6JkOcHvvb5rX
v8/wTfL/6b88CLssIm5Ku2AthhToWqhwMTk3HRTzFD03LrMZ7qcj5tILlWW3uEYcGmBXGm0GH6ew
vvQZaXPyHGJLKAl64iY6GqzfGxxrYmmG99DMLdA7aZjQKHYL8JMwYVNyCKHerdwASUmfULPHRPq2
V/COfax9r+4+6ASl4c1P59f2468wni6ZN+bo0yS9j0jxGE2qDXKt/LhCyXhn3vGiGvdo1sa7v7z7
FAYNwT8imVbpDybiB0rAJN0MQB6ZQTfulGfiMhzj0h86ujV1Ggo+UDI2LeUd6DWZ1BswsQ36RnNb
UAVBMmBWgoZ/CJ4RRDlwyoA0pfZP8iCwYgWNm1wP2rH8sBoemUUAZwMc6r3eBJoz3Tj53h2hDHiV
jfqgAI3UskQjpkYWHxfi8yAXYzu+hNtIXKNMSROh+nePgL9fgDAVI3Y+qLCvc0EIG8QVkBnIhIAt
iFykCEDaf6M5VZ5cOxr/KtyN97A6vzPlBAxls7xGNR/iAwQnJ3W3uPrMwL6zndATYbaiZL9HYKtq
g8J4By0HEMb1kxnix5xhC4xBeVLncZzC3CIdp/MylQtCt+sEOgPeWVy9J2wpQHUodrnldQXo82g7
3oVfH9Q+9wJMAfIIelNIocIhRb2NCJ1e0fGBCCNMJzmjstzPeVuZEhEsodBbv93K4jg499lN9iG4
/dEL7NQGN57m6BY/o+KHvXMYFmme8IRcHctJjXWt+SUcawmuxpTAfeMm6B8DELO/PgxZ7s0veMxz
d0HCROhUt3l+tZhDmJ/d1X2kixXB/MPOdgA+fzCfNOnRpqg7byTe3pNXALywf+jTFoMpEvq309+1
R4su8/m0J0vkmWKTrvyBEvcL7fl3vO+DqTiNTl20hnsvJz8D/udebY4cw8QY9RB5drhDG5Q+E9Rk
DkGV1AeRhitwI9TW0Ox5M8FIM4no70yzWtBq5E4dSOmBREMVEFxJxov9dAG1SVRbSAURSSlM65sk
/DHa9cs85A6I+BA+qFGlU5tDLTG+MIlFCdy+LKegR+EV7XL82kBL4ard+5D1QFjy6UqLI9pMir29
/0Eg8NgGLSsSPjgh+qhSoZEwht2gcx5VA7YhaATEqfoVj6h6RRLkLTjU7h4beAeOAaGMDQnjd4zm
yN919YS7lyfgX6kFQKlKHphjiOyyfEc1hGMSYqcj0zVXZkFfNuf05ZzZwnBUkZXV8Sg45AYgvx2t
Yoapxjv/NGygl1vxCwGYtS0hW20ATcHqIur7PdQymMvLsNJ7jPeM4RVplCd9UNywCsLJQkemGAYb
Bdwu80JkxIQo27X4du8QwW4wA0W3zCiompLlATkgQFH0qZ33OJcx8CbW3ioEOtZvtsVn0AiLLVB4
1EEQW98wq3kgsUIBWfdMawfGF/9LB+/I8HxhfMRR3ux6b+fWQCJRZqEECsSzWR/U+Sq4g2jSIfzt
bcLnDFYCymvA1o/mQEU1SnNkF9P2qXPp5Bdg4MmypApyadb4cxy6QweB/uCjfV2lY+QANgwlceao
xq9ebtVDAmwJ1K2HGYPB9E0lf+Pte59IRJNlKxnVyZyg7NoNq07aniuQ2pBboO8HpTnV3m6xB1io
xUzRsOHdxzXiKqBteO57k0kmJosq1LOG948hPlbdA6AeYBaVsN4D8PMdMvDEdErpjwGfS3h2GzCL
kH7ar5DH1z4sS50GwCoium4NzB8cTbAhAGYBbBpyE0g4QaPB9G9X7dwBY5FufnFpFx0wE9TH3j1s
WENf0T20Gl4yyA0fy2lUopFd4F1FJwlLLhyHLabOYHhAgIL8mJSmSGsUKaeb/WXQaZzz0rdxneeC
J7Cn5IEXaXBub0QGFVrOiLcgox7TssNrAiJfnJwjDhtgE+BMSoNk+HkHoIjzJDetuEkAvBHY02OY
Mjn8hAMUQT+IZs5AqJCkN3fUvY6D/OjJKdsnqpGCqCY6ASYIS6IPX+Olc2q/aGGQCne+PTJaBJDO
M5CYznG8n3+XDXj8OtAhXzuSjCdnYSI4vC6ZwDjmzFv/1oOKEY+LO8y1r+Pp4DZi9uEySoYfl1NF
fewWMM/Sy/XApsxXqcP8zXfRCHPLa5tydATo1SbrSgkcZrcQOmfm8vgdnVeEduA2IRE6I3oEywcT
K8ClUFBr9HZUdZLx4w/H8zUugHQhUL6vAQVxOK/o/R1CQsxq/91+9JMhsr1vC+WSb8kAmXBZnvt7
r9QvB0+oocuQWpx78I3Oy4CB370vxGj4YgYxR/AQjV9zZKDWSQ95WUhRwb0lBsDzaR5QhvF6cx/n
HjieRWmxHbzR78RRBpX45t18Bi3GSuHWnHqxhWjaBOn6HhAMB04yE5S9KKa3HC82Ak7q+zSYj/s6
nKhhbVEbEzuNQSQFh2V5XfDeg1tQBlD+h0+ConP8CcoVszHKx9MhcALKigVwRjsrFNt/xX/eDGqq
bbzOAxYlEXKmIWACDuTHeMFsRgl81oiLETNo1GAgAczhHhmocaAzC1iiwoLZwTe900l5xaw+IFjM
8mZe5XqDWit134up94yfTpqaeQowajZD4NMvQA4BxNeCadmrUx1i45cBMdWd4ppUn2II/TLxMeX6
8JXGGyI074AGyIkprvLy2xHRC4HO5Lgqx2mUVwm6M6X1M3g7lX5aMwDi7Iav6OrU1rQID1GJ1nSh
X/ffEOE1q51XF4IEszjMzTjY0PXm2vlCp7hDFaSTq3Srry4UaHd6ouXh94QEsJWeHRquZVSUAbVe
4Rzt1jWm3toiO5w6ZdB0CfAdmI+sA0PN0NHUcBgUQqup1QAneTOrR/fKANepua3Zm02HRDmf2EB5
EBHNwfJAYkd6mHTOAN7z7X29c8A25f0S4ei2+4CO+endHk2EIREaPfM54I0uZlpZ0RclgeUBwJJM
uFjoFiCMhn8OVBx0dKhVpEwtm/VJDgAqpBTjdHIaPdcHkm3Yo3I0CNYMARaWD8ZmBkWi2onUR5gK
pwxDdXwmDLUKXmhDByemNJFy8+r92jCNS0iI3dAoLZv5t0Vw+KD6SsGT/X5bMWp/ATXyxzwqtgPk
vLsBtg3dI3qbU3IRqrFAl9jcBRPTzizy62VfxvjB6vAtHZvCHKaeGQinE4UjwlDjmsMr1Q7mY7Ez
byM+7PawiuC5YOmnoMsMAzS8TC424TJKijQCU/qyG9B9r2GRasUM2itshOjpCETmF1S5ublHdqO3
xdH+0COhqIPsZwILOKVDxkKCM5e7xm8cZ7u/4+w9TnvHxTvMTxByDhv0MOCPmlWjVwyxKdE8jKvl
2dF9ZJElVrIaXWD6WTLqJZbIZ/8eP5mUXm8pjmMTds3HwWB0+hOzY6GevNEg5WiXjQIJLNjsVw/e
LdBtBfYXyrzUDr7NfcG5n5qUKdKcezsiqcF44jVK4w/Dr4k/BUrOJhBt27nJKE0AAatNxSN8La7z
5/DQTuZ3TSHkYkZ43pCETioOT6w+ecGcO9i1NPnzRM4cEgISE/QhryIUBQWQMG/zaCZlA/atxwuJ
dmsLSSqAVWZJc6LlTFJCVCA2Sbc6PDYouz4RsQW5IHLT0xhUyLlbGx/CG/tgDUkUzJel/tH7bA3I
Herx06sPYasLb9DDX6R3VHsGdyjRCBAS84YSCnAcGnmk0dAD0OBghjNvsoXKoD+xQnAHkNZVjUYJ
+B0Dwg5HCezac+/kacwIF/oqQujWKUYEZCm0u3cBxcSJSrLCHjjP9nBwNXBF705p+Yin/SsGZ1iJ
z6PziKi+0eHzi1RDGvTTzg1zR9RS1Btv/umvsYFvoZW+zPy3eaB7QwZUtO6FbshMFkaUK+DKHuBp
SDJVO6V8PNstN3+75XP2odarlxq69oT2Ak3IN/+ttvfDmaizibwAmfkZJdFrj//nTy6SHGBGjmrJ
GoofQi+unLc2jIkqs+fermySSWAHGOtnN/DvpxBV4lOopOlKDUEBG2Nu2VdtByVCwk/El/aOKDtW
3TqUP1ViXP0MZd4tlSRGC0Ii7ggup/ALYoVmJFECvTG+uKIhA/S90UwEGVND0j1BMHLLrxtOWhd4
IVJjOjgk/UZMg251Dz9Mvw+6UDAyIiygp7BMaFzqvxrxBfXn/WDagqoXbQRNEALZhlGIDgSwdgYE
UFk/9zjK5HNihL85Z5Ym5c9SDw7Sd8RT5emGSNE7LEEViG7VpYRG0ZeAnSl4PYQ3ctN7vDjUpRf6
U2zEpFMGGERpKfuHzkolPoT3iOpaNO1P+w2/zq/trLBI42Q2nYAU9atE0hsQg4BLqHvXKEgs6eif
TCAW64/R75BnAiLYIgzwtXX/1OQsnsiNZQBPwAADUMYPvxRrX43J1Zij8leiWJ7LXiqak+bwi1DR
cNSwdsAGZLTfQl7Q4q8ZMADy6MlhKdlBEDXRW/WmYnNeNfk8lfLuhkBXYTjX1/AtYfafq8FqMACn
w1/nst9VDmTawhgEVStoAEhizJU6GOx7QKVVbNrxuyZCuYjQn0/mugZBBwSRyPcEIaDJLy4usMfs
3hjwKS2G+Gh0+NPu1fDnMGUbL7h4BoNQyOsEUKhuazBoBa3WQP9Kk4wGN95Ii5FHP4A2bZMSKIvH
mBKYXHgPeeSQadCwLRKkvxFgp5EDCprmnfDgLDIbjPlm6v5Wg04GgwbZGt4NrlgvXABnTrKoeyN6
G+u3sWTdoDQAzFo0IfTvdqIoYk9wceGWNfHn80m+OWEv8gXaw7GWXtgDoF6pseJmtIg6DzqIOhkC
rvgvY8BAqh/q1in38sWsSodFor7Bf9KVyXa/umpIEFHAYE+IsswqeNy9tgi9ZS5JGwdL/Oaq9Xox
mKGr0K3VbD3xbVu/03YGoQb7LG/K05cUEOO3r3QT2Yp+uUV2u3pHqI4c+MgXq/WgiSNpJgFIdAN6
Zfg2pBbytAXVBtfMX3lNeXHGCdkFm4BpLVBXWAqtLk+BgU89A1w0m1IvgUX8yVY71xnUkXUDLnAQ
iCeGpYALRPnS07QSrWssD8WLnoSOmCzNHsQPNUOPwuhEOzOKSB2y14tOlR4DuGuwBlIb0v/riPE3
ujP17/l/nh4dIGFC2IoTho4tpmJ4L2pkvOOJGujvE6gMZ68dgi9g12iyIZAEbkN5NiLqFGk0WVem
YIbcPUvMN7WxKiy1rvRDSAIO0auxkqmVW/y/dtzdi6titBalxFbJABK0jHjqLImOqzaKLpLghaa9
Nv2c0z+JO09hz2jwRBHGQ3uMAJI7jeP+x1DdO7HXyz7yR6AeJKf6tXDirNlkyf+iuFs0Yy2stiaJ
IdygFZaMT8YSFLwCg5DqJnIIB0Er8MYn4281n/vhEzXSkzFucQIH8grkenwnRRGudDLXztXF6Xnw
4BoG7VQMACE+twBU4/9XjSGcIugpUGV95vH73KfulNtnpWoMrvjs6LkexWTChuGl5nQGoeG085ww
KN22ataktlgNLKkQSm+jXTG62JO5LqPIqmqPAqmjNgJvHBN6pvtvb8htcqWA1dmGUBrjR1lynjtL
AQQMmBRSw/ohYav4u9ilxGbRhgOWtuxHWvCbx2JbvItlm8jUfo25HoI0gaVTHXrjRfAy7KDF6tX9
KuvGAUf6o8EPAQRgdxz4iIfVjXOGj8Wd6AHqE3SIZSEyA5saiwEf8LE9WhbjcUB1gha+dv/LwWTT
KJg6EJzaIbueQXeG3bGgUL5923C8slvOxvKHtAP2ZUUxzuRq0DU6GuUW6z6nOM+lX032PlZaW0Sr
fTZXwWLVckJGJfgmrqZbb/FYyTjV79VLVlYWAWyPd/LATQCdq4IO+529qGbEshb6qaOxXB5A2uul
QX5tNP3SM6doxu9yfdqKOqsyVP/2/BxX5ATERE3YjYCWQ+pkjLkmqYfLG4DjWq2YAuIFPmzCA9Mj
U4wz58bwFfitheZZD0Zw5KYY3B9uWTEMXIgewB9B9/I62PzlUZiCH2lrAiF9Hc1p3indHcJ9/vnw
XLEQGMUvTE7YVpnSFCU2QeliNvmeiRRrs9wF26r9jhq01BrP1nVWYhSETgaGMuJIsxw6bD97B3YS
X9JfLtHV6cgflliM3xGedOchTwK3gjnk5gcD5ClA6jyMReZgHPl5neeXFV+b8QR5bHB7MZvw5CmC
4OLkBLNYQUuhzwBcBSZhMPD+eA3YENkZopoilxErptRlLft9BSFE3/xC7o1OYKfzsjtsHlxelJki
rqrT589BKk3ePMgLZ6/7MbvAI9fDDWBItvhfb0haAI6UhgbOXvvhhz3Us/mFAFPsG2ebHZKFABw0
bIfsg/yO9iIhg4zGP8NhM+rCS94TiB/nJF7KbMQ4Vp44yyWPFWpPHBC02dJ32rpfICKJK7N+BGZx
Nh2UN2SA0AYkyNELD68QRl8yp5sOdTU5s7uPavCUbiPKOS/7RVdquXaFwFzDagKskn+IAC5mvv0x
QO7wR1zI/+6Gq6AlKnVqfzKJu2BrYWv7tNfa6DynKWMC3HKn0+/0Za3A0/L2ZclYsgoFg7BANv73
i9uSqwFeaSzByfIFnViHUjZG5/f3S4k2TUf+HEJuKP3A7ljNv1nP03NYHIzFAr4U5u9yJlXW//fQ
hnOzA8meokfN6UkZONgNEadgTONkz/UItDY8HXYHr9CPFbSBUP1/i8oY8rcYCy06RIl8xJyDoO0A
b7y27b5Jz5of4OiygfETzMXPdSpl4fU5mc+P8ihQT7vyz/pGiRYiHMRn6t5IGSIFWVsKplu4nn9R
LqEOO5+gxuxwfrQHljkHoxIIU0uk9DOdsooNXPtkMp+DP0B4nevjoSVoQfIObcifiRKlHVuCD6e+
ksVBtiwICTx7+WZueNT9ZYSpl1WSXQKNxh3E8c2K426N0FhBaRY1AA6mk2v4NvuQB8md67T6vn6e
7a1gGRYRhmxguyU+1nAphUe1SLMbZt1LdtmFU8C9eCnd5hetlJu1RI4Rnr/sGGEjALDxux4HN/H/
njsRTHTiCI/OodR35QyCKEj+ecQ85E7aoUwAk1vKt6VtjadqOBXEEC/lPZq6lqenhAF+SA+eG8Qr
UMHh8mmrGzVkzK6KfWG2lc8B1fnzQEjhtTKDG8fRz0rULDlGWTlZST0PBfk3QHMS+tSH/WyLnn8U
6SZifNBSZ4hTJK+rSOthRYKpZ1ZT3lhGbQLkV8sasqJ858RH5kv+Tp8vLhgueYuxZ90ldS5vIuNH
uYDSdY49yvYj6GL13lyG/jLbIDEYanKwzgSfSKeGjzgxEaFftD6YQt0B+yKV4RNg3eSMPQA2AG3g
cLnuaKiAkavQD505ljq6cyIkeCR5toxitgCeMXCt9IeAhhCorURFnk37nWoSmTkPXjaP0y9XD7iW
3xTJK/mXjDtAsMGXwvAB+hGMZDIglMWhKgj+aLaExJ4xfKgJQFmxRXG1vU2QwFa6k470FFQIwEU4
IqGJAv1HyEX1m0G7mArx6N2vj46dOgaFcFWuGswXIKF/QSkuJTvUP2fFYOT/7nvaXHYi8jPdCJcv
fDDFUvPUTfytvb6YijzXbAOtMwGmfLG2l3TZdItEjqsBEXbMry5mBDuhZ6m/w52vFGpiljYsqhZG
Lkq3Jdog5vTKgDN+Lx55fzea9rvLJYEJoY6d+pzaB6eWUJDQWLstu4Su9qOSG+1aymwkPVRcwavh
KTDYbHOZC+Yu6bbEF5AVx6jiP+L6RCv0DTbQU2mXaMbijW34MDgB/P/VkrQn1MJQhe2ZyjhAywXn
oMVmhoHMoA+M7ytlye7BRIqA18lswFcyHA5nMxTPeH1sBio2THGAOwZ5XAJ5rw1KI+3/xE3mX14n
sfTNe3uNFZMUrn7tzDoeVtMGOrLa0AWbCX3+X/FThURPQeTX4knNf4GzbDXI97KFZ2Oi7mML6b14
GUHmVXVm30xfZ09EYRcR4NEMCJ6omPWYyfKY+CXuX+g5zqGiYKtXbHa2eLjF76zXaygyIr2Ul2MC
m0dz5XlPy+OtXouZNAWmWSCjs6DQ+/d8FUcqB9LdaxVgquNVglcCUSpgthfr08rZnxa/gwA6MHaD
EVxSN1lzaXXh1hkwy1kJqo+JjaYhUyTwSJFh6JloeVVvIRgBWsSYf5sKKBtKXymzrigpJO1mR7Ih
lcQkODbI7xgpaIBk2vKLqns3x5/BygJBVDAAG7s3a70cNzT/F65iCeheCoCq4/0L9cRwBkUaQTkQ
Dqya0s8d6qv87pSJwX9hoebyQ3BEgZq7ctSpEVJLh1ZB00KKAzhLzEo0ORpnph5WCgrLCgr3VF6E
OJ0roib54SwpHlDkP4k43ZBHIVlr0ZiSWZ9MBqKvqlsDRYzXJvZPPlsnRbmz9hHb5cId4LJ8xgwV
KUB5y0/8vHtn18re8zYJaPGv86uBCT84ei8L53OOs5iCPvi+mxjd7KqGRSjpi/i0cqsKzv7DTpvP
f+ZgxYhh++EmHqY1swDxDnZNQEnKwLHiDb5bdhxNO7PoaGWmTGss2LXYellcggNGH39FTVmkr+X7
tKvDhhFH8USDcmAIf+HPiiWV6WeERtGwlnrrtZiz0elX6IAjsdU6nNK/1ktDPcgTK+DgYGSFIbJQ
hWBZWsUiE1bJI+iZDQaJ0t6GwaoxnsmfUjg2YA0hhVXco3Kr7iYxWuJhm7YXgM2e2bZnuh2PxpGj
cJZRYchRF+Tn9MR84ilxQ+ixrhZ3e1HoNfR988nXU3aeYzxVWP7Fokye8wSbXebOgoG8tYvTa4IV
s3CfK4LBVZYBYf3uWGRt/BLPixOgAoTwvB8uMdSVhPpEKNACf/5pouigmp8eLS0RpkJPY8WVsOAQ
f2pZGmztC9wbVWaIuF5/rvij0aPDwvbZZSt2J3RQAUR5bZ1hBlXG6cVvrRpON+C/AIDwYpw+vs7y
68vGoj9yp0cV1xw4A4MCGrqMYzOEx6kW7NyudApAP4DWXsrmNKJAnLDsC8Z3U8i0KeEfnDIcFMTp
szuKDxEiCOEdfqaQbsaGAvM9ekY1IfHgPr0El+DZQ7qX1vYR/g7GN7LXzaEEPNA79aKWE6fEn+ce
g0xQw/Zf/meCZCivD0QqjDYE90E5KkbQQ1FhTgHNQsVy5kVjN8gjewApHfrDcOiBl6Pcz3W7bG4K
Q5TPqEAolMFK2D8DT9plko/BZJN5A1WMPkQEP2MDJtRRRF1TZkkBSGdFexuOIpUm+XVnJldRM2P4
3cmcXFmhJ4+ioKwnhzssuwm4tSLquHS5snqYlfOVzRddYSCL7pEI/WaLLRTAHNygO9TClbXUof1g
fUFq7jJHn9q0TvkpTcnF2B/FUT6bVwEEPJJ6OVG9uYx0lmoL8Koc7Sd3qwG7D9jMLA2iJHVuL4kb
FO5BxIVt5qa4oHdzE2RlLb1hqeiDJE5GV1GFAh8dE6Z3so0s70dsWW3yQb/TjuGMiE+VxJ5wwWC8
cOUyeRgwRQY6BVwxa5MQEfzCcZ0OBcQVm7UiTdR34afgGvpEKroSLnKqyT5/BpM4qAAzhmIh8p0g
CMbBH2WKrPijA0NUx37dorIKm/SQDLG7YzhA1XHq40M9GBqP3Q1Qyd8j0m2dmYzRiVGVVvUvwhWG
HGjkcuz46Sytk+1HmpAQdcffbZvP1S0E21B38WKK6Td6L6USsSmw8wmp+Fb3bKJbyL/tqKf9ilYK
h/QdVH7+3S1spBSEtdeUuignlTtXJHw0SSwhhMI+7E3KK3gH3lbgd5JFPlslGcxzNmInL6Q1UfGO
hSR71RcrtmNAyQEsBXVL5u6QJTSAufeCBb6NG7SzP/9VdYrMQGx5wz9bwpqRxcBnz+pTfTnyZACx
WPd+yGgUF6xDQWnhF8ZelVZT4WLdvqCzVAyQAXtlXoqGAgZXPpvCakc3x1UHXhAo5iFgORCPriSw
oMlv5dH8Z7CS4z16cr50OBldZ8rMKet3xufh/sqmwrs3xJe2IPAgOWBwe4oaidohSZNMHJ/BSH72
QmO2VWWe1UMbAochRwIFaPy0NZ9RQ3SqARnECvY4gLNTPmXqpOA190D6UWGuuaVyu9Swb2/7tbOP
jeaTkWlzA7k/EQtANmRiKf1Dw4w+I4xAN+OBZt3G2X/atUYbAP4eurqSprH3R4hI9U+xav/+eZ5b
/DNlGPNuvzANX/QDjOPghqnEWIZ1t3rkNOxRedsB5d0zuoRZUGgMJRInDF0xXpqyLeE/0efGy/17
INrVCsDP/a2C/jD8PRKawjwmNiFbv4HNkz3ZZTHz0b76Q0UrcZxVeSnAZGgonrT8vU4gIreUZaED
BuXNfLa5ZPhTL06P6GBd9AbAH25oOajjAV0o+NS7+XVenONyUznbXDucURkjnBAlxRM2TRYUd7Pv
VUQY4mnJLmGtzI7k1wj0zO+MI+tI6AyKPEijjIgwkV8TI+P2weUT6clOlNSyVZcU0jnanPgA2Em+
ILQVdSvDSekmpA6MPe2GzXQjs0fumbIXYLInHFxfKPj3UGw0kPaQlkxKdQuCUco2MPiqdqPzwPcR
9mcWg4Xlf79jraONMExw5gG+o+uMvsd7/aCysq73SxDP+DkfPr/Bs/8CQX3sH4Z3yCd2Q+LM+bml
Yd2fHaqCOlNrMWWE9WCMF8fWwb8Mb6ChdM9JG68OWBT+1V7Of3i/ROTX3dII1C96wXTwVmqEJyNg
hkI2sK/5pBLg/4KVxUl6oL9g7OfRQP+TCcsWJ21kb0B4HrHTMpQacHox87VntvXYJS4ANHkDAAv8
HJBVkeokGFvMD9Ej3epksGWK8g1P2S+/UCVKr4iWHmlEXw2X36PS46KPxDg7JZVfbKiq57rfXrf7
bdyGdnOFRlOHqXdGf3uUeX81Bzkreen77OWpAV3ETCnfVNHlZP9socyPTAgtZmP2bV7IXR6SIzG8
UNE06NH/j0AMjWbm/9n6TGdkLk4OS01OxWu/69C/q5ahlf6SReDMaFjzJxSo8Vz/zB2hOC0Hmg16
p0puWRGbyO9fXCuuCpnwX41Vl0ocq/LzqkU18YKRUn7+y9LHzGX6X0BVKqtj66HHwqRjYcf/fgZ/
qD5fzhj8/Y09QnU5BpVHdHN08tjt1P76uhSFAprhVqv+wayBfK3izaQj76NXg3RTxd/V0QznNEro
r2I4lBOgGY8Tw9v90gSFqOpm8FctoUd1VNK2dnGdc0pS5cpqT21twpMx+4MVnH9D1ZXkgoeCbuRx
VOdc5aU+yURYCbgmktKI8zD/Sm8j4miz2EoUFIsQQiQg9hr+zdv2fiAJDjYQC71SQNXauECrM/8r
f/t7GETqxNdctII+PTr9uMyT3LCcnCiJ5XH0EHRL8yJLlJIUaQSPDfs0+u4fSASGNl13k3EDaFRZ
B0evzta+mH3YGD4M3imof1mQ87Jd8mAlqTgV+FhVnLgCLRzmjr+iHP+w6Ndow59V+53LpxdYTHmt
s0nZTTd9JNyMSjHmX8IGAPo5M7AEAUi17xOARswV9epxnbvqbBalzpHwAUa94ASt3X60m1XD7QCI
aP1i5KGabD/WdWcXMPDdrbSrYWl89HIb87ZGAeIyRq8dQM8CfqQGsvDEBABOzb27Y6Ax84PISqlC
RFWfgJYKzryrB6MXpaVDuENUCeNFtFFmXv1tN0hGBTVhZdt+PIG2Ud0B6Ija+8l7JCLCz6iYUicz
9zB3UE1HzzB1AAgBxXptmOm+nlyGzQfl5oP6p0Qb4E7vXF0YRGxgPfY35P/R/YLq6ev8R9SZbamq
NFv4iRzDXrkVEBVEVGxvHGqp2Pft059vJmv/Z2O5aldZCklmZMSMGTOuLb1km0OoI4U235yWNiu5
V3Io5bpoQFnZ3ZnrcwMUqW3pBQSYu24M+q0Wmcq3GfIU36SXGkQY5Y4t5wYvxwKAok4EnfyECp8y
TZfubDtUJoX5xgcrEL5GvdWhhnyGRzSnRR2NZrUwMGgJPSVAMLRfyXVL8/+ahtgLIe13eJqcI6Ze
S4lQmWZYzDW1n0JfFr82tdyHfs6/t+mYhIK5gg75mhUWwM+uzvNV52rBvgvyw3eu+Yo2t+irQroo
X4xv4JNwZBN4eu7xOLrmyBbRKpIBfT2gGFZhkNjlDPnNao4EtJLn2c/g8kfL7LKdvw3JE6BT+9Xj
RldV4gfeGCIPOcJZjbgPUg/vz4Oo74qaIpEKxEdR5v89UwycPUnOmucCeulEpTQV++m5WrXL9BwA
PoVz5z1P3mPjoWZdYeem4RYpAov+Me75517No5JpoeRcpvaf7OB7TQddivIkVQ5teU9vjOAFx2xA
dXkF7u7O8vLNUz9BJ2kIEoxSQxLNqFLO9MvdM6Vi+2Gxm+sgJRwiKhMNBso5/ResvAG3uDK+ktqf
IECQb4Ow5kXPeyG0peSDLKcsyhuXq/jGiD5QkkDjBGERNj0gdeQWXrUjatYzN5erwaSWTjd1bDe7
WLXP8ILqu3WBojla4i03Zw/OLtMOEUhK6jY15Ltvk+LfOwRX3nU+3Wtv1n9OEE26EfJRFkhPmBZO
xT3EA2bcVO5F1zKFNNoLxH6AWAQWTnIGsfJYVA5lHLQ9MuUIDbZMN+IJb3UiXZ9FcvLnhvNJiGqp
/rxSx02Lo8Pw7ngmq6IVJGKOME52Cla6/AFDd+KT5LJos0o3tDJyCNLt2vMzTdMFaAh0MPAZIW3K
G4J6ib8OnJlzeqyYHmHcKAig9Jf5CcXjhnojsP0EAH0KCtypchul9UNtrFmx/hTsS5b2K/SfvFEd
RbcBK2pXyw6VZduWFRaIORHuYwJUO/R+WmMPWaVeGVAyUQdYMjRqYakQy0Rp7g7+lJKZWlnpjRVG
lSZVICgWm9WDXYWgu4c3WmIFgR8MeZ8LKp/Qq0FDozPhHHy8Vy3XoRsI6gbJ33dC4ftpWK2f4TUj
Bdz49G+TUlCmcogS/+l9ABvw1Skl7oumBxXkoigwvP7sd86u3mqf5cw7xVdvRO/HV01dkZkGhGpV
r7LcgI2WGvAh1q+FijXWLEoE3wh2p9CGqsGWxj9sN3ZmwbzDsMiPTHFiad+mrEbhbFRsCZdFpqjk
VJrIGsCWY6Ir0Ztm3T/ax9jF9Cyin/4fmGTc3ffvo7tfGm+RM8AEUK346mMNqNGoEIYwz1rJCK4n
eDo4o19J0AmmHWQTlQkiUGAmahE71F/O6SUH8Moo0YIDT7zMxAMeKVeVQjlTqMGFbdpU+z4aGyrN
k2F++fOfyB84uSNWd7sgSbFf7VfFmJvBWr8uPjSN63zYPAmDAWIUVt9iWqTSSkEOzxt+J8YPmQIg
IxO8U9FVbYmimMFQXcVASMjr4lGWMB1r84TVqRqmpJ6p4KW1E6RMqAdfFMepu4tF0RJJ64bWNdjZ
2OoUljlalabYrJZF6loo+1RBEOMVHKmTg3fYfLpYMVoycCB6zOgqFbAQnJNCTKBFHG/7L2yFE3cH
Zrmp5THCWNrBfXhZZf52XSxeCYyGPCqUbYT7+7cBZrgwxtgts9OC/+2eaRnQ2Xd/XWKS0X1SbuXD
57A4PZI+/5HK6Mym98aHYuBdvsY8g0IGEfIQxRR2dp+o18BiahWn5RChz8Z78e3Bm8pyDyNM05tE
1Hud7xaWm2vtNOHeHdenv3LA2ViI8BEOR2+qqKzlYYbqZu2xoKTntthOt60nkGMb8muvinZptV/x
v+3SkjX9oCcBCkQoEbJIrQ7irdGrXiaamEUU44ecWZ7VQ760hwhC69n+IHJTWIBN+vgw1OwQFdEH
89pG7xyD6r+GBO50zETOYWxRq1ZZ/tC/QLvVA2loEL9Qbje9kI1YUpbTtVDbBsAef4GOWKKeRapr
24KWCh4SQXQmfipou/81c/GyTLOPXbhtlrxbv4T79XJnSGaXPKTB3WR+CC/zXfccvBbVCaFm74xm
74bbGqhjy8WuIGdRovPiB75e48GHVShOKoU0t+kcGnQBwEemvKb1cuk3F1Xr5XgH+br+sQtIur5G
5fFn/hqW8EpmcHVOq2/87OQNc/3c+nbA7BuXYcU+0LH6Yvf7gzBsTaqg1UAskh66OjRTDGkPM0og
M8WXkQ4ao73BqGiPtnMKCONOoHo/RlLFABO5ApmqSlcxIeUFyN1X6jFZVCbrthXf2VREMlYWOnUK
EboaFue/RrmTLI9Nq10ZzyK0JIfleaZbpqFL1qpNRnCrlmlQMWuuMMb8XHrZtDD8dWg6Zw1ex5q7
CTIrtrc7omFAPcgR0cuCAgQ48YVakeibfhI48QACCI7Ri7sL7OcQo+sxzRFWqLv87+dcV7lFGmIc
PzU0A2+nGkWu39V3ZS2eUxT8MT5HLmpHZhYBMTZ+OYJK4cCWdlGloXXdNbg29z6xDRk4ws3mdqAc
ihIRREeYsM57JUV0UiSUZqaka1L8IC2kt8hf9QRxkL8hAvAr/m1IV/drm2i8IQ4LpdvafzjEEVV2
4E4MohrOC6zq5/w9hDWEkyZ9L/IqQ3+IkjYXJ/F4a3yYXIaWchm0GqemZ6gRIvTrXOlrgwrgb6+O
3gmYbLtacq7dbHuPqvEp0q5N3xLK6M70S6OeCb6uzv0b3gy4joq9vz9SYZoLksnm5OSHj6jSKPl3
htC3FvdpZpQZ4a/5BP/Ho+L/912P0+T2d/u7/G03NcR07486/dko2qi8PB7bAkogei4dERP998ij
OoTy5NZ9/D3+KFl4g8yZRxm5NWiAeaeSuLD57x/nFvOzW3yLLdpumUcWMeWqA08O1Iw9KH0uUh6G
PjLZYrBU7O6jnqOsyDyOgLRID5TlxPKAgobLep3n19bSWmJMlao4QMgXuewW5xEID3mfU/SjMoGq
k1A7xtEhKLNuevwStSMj34RTd3KvJ5ddHS/3fw+cYfQwqF/fHhp41XgT8NXwJHmwS/5d55llZnmn
fouaA2hxlkqNr/MzR2Vp3d0TXHpshCESYDzpXbhZU92CC7pDnV267VkE2R4UvLI40eul2pVKO7IJ
Yt1Ss/R3mNwmu2VmUeLOUWqOXMsRwoR8xZ1xd0z4bBACmhfj4Yn2LP6qOMZ0ugm5pbhqIIWuIrr/
SgEUekstSwCHEloCQTaNKz5iCg8AoAz5naFCy38wkKK0L76kGtPdEl9DqQEk9+DkUy9cu0z7cOIA
YR7BFFpe1vZ5gQ+LRXQYuSA6OQu+p1CiCzu7MhfCIlLSw0IIyoo8MkYEjYgGkT/teIWYVFyAblK5
gCYCCiuI34g3I+Tp/6EMvIdae3xAiUyQ5HQx5XVCrMRNnU7rU8zdxmWlixjLmnYNWrOs2DzKKFbT
wRpQgy+lBpdbMqwp6Hx3kHURQQzJMX5EuoIwihwy4klKqgqzJ9LGbhFCrZTNWSh0Ra0nmubJKOHB
yYCsCMl7IuPxe36I/6yw1rjWXo/0Y6SkZIRKEWwTIJc7ImPX8e6KzsgBgSoFPQp9qoQ+dKX+oldF
ewQKJzIdlXnM0N0Tk1xuDe0Hv0PmPA/UYXg+Etf/1OQPWPoSI5hH2Snrifav1B7ma/hGBzJW831P
mbsLoqNUwZRcnvEk7szoSuJ8h3eQNypHClucb5elydzPLPNrNESz6yKCF6y4zBLqO2IxxTUiM5BA
qRtBjhsk8T4n/ubFUDzPckyoDdnafNC295wnfxl818R5D7VcK2Pq0+k5gigfgWqGflEmbrWW2TUV
mCxu/pr3YH3hUb/oq1S0K+MKOgFCV554csSV+xPln/k1fT+pUdFxZ31KvcVa0ikJNBHHrTA+z48Q
TgtjvG0us7jmib/V25D1BLG5DlWfc57feWudjjkrXpFdv1mca747z0tkXpUT1cLV1w19tDMN75zz
XNaHuJlogGvX6870yLkFdwauhbdWoqB3C8Kqg2RdXmEIl6bSIdzmJNqHwDwh0ThCdyGBO35hEqGx
sOXV6AvgfNJlOdAlWQxLdk0Hd+qQmjeVs0aM2T7MMapja4k7h+EpMubEI6xomCzco5PLMy0QzwBQ
qse7sscB/YDxbG2dLIawNCYS4FJ53DMu3uom2yCyp2kmRTs/WyNOyKAemmCbJtC/oInCy8yD7/kE
PNPsmie+pQPmjzaY9Bwcl8Zyd8fcRh58CJESw7IJK52TaWJRbee75baF3OuW/kfHuvRtNgvWO30n
ni0uKBMrqbzxS0+bbUsuhxpn8MXGrdQbSwuojo2fIEiQkXgJTHC+EL4BZcAc+lYjoYzJS1pTWP1T
wdBpPl+vJT/QKcD1MBwS7J7eQY0Zd2RohiehKoeY/vJ9en+BgwzOczhnEE2dN6yPVUhyioQYeS9P
1gMajxtEMF+2QKowD7ABZw+Cj6QMf6S2YaUNn3NmJ43MyLEnEUicuQ23O9I5Zr4d4gptJpndeOQM
9icb8Q2zhAeAC9S1GVE9OxH9O4m7/rvTGZIU9BvjRijBsA0ViUsfiDRy82oIPTfDmBR35EOde4os
C9RSet08M18F1/7Gx3/I6HUIeoBLk+lDQqV3Rkd8DHhkHIaC0qIGtZlp6GB8EYxX3dbF+UXEphzr
NHGAUBdiXYh/7mqDkj1vUcdMGky1CG8QYprioiL04NzQnayrc6ESQilqocxP1ja8i4dTAEQwaAay
GOacBYkYgA7FfMq88q6q2XDQSUYKWrGAvomkuThBE8J/Va6CkcOWK2uI14AzJfxZm6dgizLDJbAd
0Qys8N5sxylZTDmAlBonTqhGQeOgrVex+Y/TTEt+mDVAkP9tsGlVFIqNUHsyMKp05Pqfjogg7+4Z
BQyxnXQzoOIC0C7wEqtiQrkFZqA2OxY7s3sq4Ee5NwEeSjctRCdIkzMCeXQAMSmFburPRRG7GXKQ
wGoBXiwP6NWq4lClJmJEAEL0PhEghBgZWXeGUogDyLfBGkrjDzxJpSDERhDdVuupymEFFJIGd7h1
tCa8+7TBS/idPifNZMGasOV3/SD9C7QHtQIeVyZfsK4FaUe3TQfQ2z8gn6IQMfHkmcjZSOMRoex6
UxY2scqRtxVvQRetvEIFItsbIlvV1Erop+mlCggS3pFWeVBEyDBKOLxIs0xR2ZJIC5+kOEVpIkkI
WEtsC+gsTf9vUBJnrIlClZkuk5nW4OjUxYwHU2ZIRDsXae1OYYKGhS6ssDrkqQgN/pfJ57zxhK6+
KB+6H0oswLaqgR6LM8Yl43hxubq/JlfzL68RKVWqhClZG80juWm6/SIEkGmXDAizgBStpq4K3URy
VZmobitjCLTFvBR3xNBKeL4ha5FB1JU1y1UzE6C6pBe1wGs1o6zTSMf+mJa8kM8VVUANHRWNpICU
AOwXxUCgyfWFBlrExC/Dyc7H24AjsOVpqCvUhsoSj4fMFhVqUX0xbk+ZpHC4mspOcRYQIoE2aWzJ
SeEkdHNjcWruam/J8bRP4wsQlxicogdaVMVAXuTY0vB1xzFXfudCTn1Na5PapY2x+dvXnK7mh+aJ
YbaKBN0hY+APYaRraziqbkSkWu53vEBOnhye8usK9HK1zoLKOLBjnRG0MpPewztdLlcJmKeY1ZqT
XEec5uVNxo1Y8l9cTWgNTaK2Il2mZBoRbjvlRNOJ3VvKuyS7S0IcGUF9iVwKzZQk+RP3t1gk00nI
T+JXOsOGXGFyh3w+zidzwqLZus6Uc2U5UafDoVqAHPRVMOM0WZUunmMtPoKWiPwi75YOy+ZzH/Sx
0KeK/qZDv03f2yzFaObcsibwFcJK6kcdF7RUUVmgUdLdI2Z2D3AHdahDqxbzuUsWBPGXNO/P4v9T
gj0tGZP9tpCI+dW5+Qul1fR+vAu9I0zBg86Z+0GZzphXQC7NqFgGKlKX+g9RJCpkC0R40urWuNMd
1FeiEJqOoaYI+rErXEqG09TpCLyG80YymRqTTsyM441ZeiagQaSedzN5SaixXWKY/s1u9W1o0ZQY
r8XMgOy+8578RX1BeZouOO7UY8NOh6HTGKccqQzTUHHP26Yot8Q5moVl7j/zBCNHxQ1YOewJuIK6
YzivzA05LGhtU72JrCSruQeJVTjE/3B4CDhAj0BhIivpKploWoj6s7thRoGa0X0JXoNWp+IQkZ0o
Lg4sPA7Rc3AmOGlFKXwm8wthb00ScT2U8Wa9UtmtaUyPWRabqb5iqfJgvqdDy17g6TYxBzihpNNL
wVDl58VxkqUSCK+5KDAoTdpC/4Wr1F6JTlrmYH7hAUkNlUwt3J4rVly5A2FOs9b0wDRRuYj4+SpD
luGvQn214LPRdVP0Om9H/0Kli4ZmVyyHvnirpuaR4V6IL2HMqGaGpv0QqQtu8KMO/S2WCCeKPZyw
rkTGXRl4kj73JSBlOUiG9HYd36fFt35NpvS8IovrfeIMSgwB5BHI8OQSGsfBkvXF7WCwYbd8apTX
hQUcFugmfL5fGNGNjnJpGmEGdKMNAC5+wZGuiSFy29GFqACQGlkzoo5yjyKav2cIdJHJRYANydaF
FEma8jASAgIYCIk3UZzy7ed36HHauPI/YAK9NRA0DS3vlo0scERnyxlw7y3mL8rcrmyH1vP7V8+q
Lra98r7BZ+Jlo1cbFw7T8q/zwUbL3VTUhntZ4IyIeyJwDoWAUAuII5DMCd6uaJwfHMDf+Dc+D0vL
7/oIqKGQ4zzPgDodWrsYV5Pw3UJfWr78Przcm+Vcu/D0nsPEfjNFUABQnEViJKGwWYeiH4sG6yJU
VjpXlDMek52N0DU7KI53X24jNQBoOW+cbmp+03SwDIvYeeIDCgrg7lDAKf+SLYGCyQ3bx0K3WXRB
vQQ7BRVQGuDaMrU+YuF35OVVn3DiTyyHoiXfx0ZgxK5sDnBX8EKd7OhEJzu6HWEGumOZJoXtvIlU
gpXi33TFQ4RkAStPizplUlDkAmNw22JLnBJYKA1gPFh2MeBe2AAb5+LdvH3dgmCvA29hvOA/Tc0z
LX1AP7Gv+jc3OttQi7hczhs/JGWjagAwQIk9xRqoOkBFbjL/sngpkVXl+nS3Y3O+9lKnhuVGGo32
WthEHEbm8AJjFJs8xX+eI8sDCpSIexaX1FT4NG6TsWJBA8KUm1ykrBPDi9GiTJQrh7XgsCGlOMly
qUWv1xteJs6pBoxxQ7G+/iFjyO4b42IKAGUflooBsdciPtsxiQpSnaw6czDA8P9ks5BQKDs9WZSr
w475qEXsv7QSYjNNjY7Mj260DtlECpEcFbuW6GymAqU76TnLXxQH4P01EY+LMIJRQwW5L+AApWwa
VVFoRhhi8FgeAd43pgV6Gqru/6UTRZCHUKf2htB6USGnULGLK+PjP3AH7hjp3AII017/0ZaE+JBq
6zaTGHelag99lNPxIdgT2AB26njEKCb11GAygWQ9dfWaPFhHnHBxHz3IRF44IFJyA8/Y8/RVn9pj
kVCRmPQ1ALrxMurgOnCAKgy7rlJHqS7+UNbe47yLRySGc2ofs9CYtY+mLifQmAy4VlSHUkytOG2N
qp9Ly0vkserQH2hSczFMIs07uQLaIZiFbVlWOSCp98GIyvvq/uGUKcBTOwy21q9NCxSV2TPn0+3s
kdSO3dStlHXWWorA4CLR88WYYsowMdPaQH00fwZYz/ZDJ1E+kfe51qZyw+8ua2qd0LbkSz+Ykz2G
Wv+vXMGcMh4A77PHzWP243ji9PG2nSkbOlNT7lq0Ag6kZZWcIn385GdPvKiXIWShDJERR9ydO/Gq
AUqC2bEkTnszCBoIDYVszbV7hFuKZB/Psj4PwMMOiSrt4lt+r3lFVq4lKsgRZgMI/a85GxYHi0+/
ghj8DY5brCMXl4cf9CehN6KfApq79fPuDAyneft7IcEpDOGOeM1PuQ1K3pBShephFGbSQE9evHBb
EFmfSYjl6xD2MbsVZeAyqOyXeSjb9+kn9pcWuaQKDaEf1XjaIRZpebFvbP0nvZ5QsZ959xNb9iPO
D0XLr5JW1ZN2O9RhUIDRAe5V5J880pTiUwkxUC87pgOTAcefRbJAFdWm/pSNWyRyI4IgIqnYyU/O
WJOL6WWquqGx+rIcOOlNKuxXPa0heGUviaDIvCAdcq9Nid8UZJjP+WN+9en7Q+oscbMUHX//0WwJ
CoYQ0ZlKqGymrhbvLIOmsPTTkM0J3TAIPIBdrdE9Vs7r8YEFh6mjGSJj3OsxI3q9f/ZQBkIBtYgV
Ciflu6THOE9mmGBHAQaGkw/Se2DWTgt5gDKXkoARX5pnaNVwtDi0/lGKVnRPeigujbTS1NcXhVMI
sGqCQcwevA1p8m5XVwtmBrfTvLfocAoP5MiLp5cepbCE2F8prIQPem4+CGdfPjyyUPWuWxp7a1Oh
Oyiu6qLIZGAOQvktOK+IMAS+1BOtjn1rzwvx+Nlqzt2ToZRntJPKFhDEyW+il2lXrxAJI914ID0w
YNp706vVqaXbA+ZylFtgPMx7FxoXyH/sB1RAOUxXmaAFzX2hMHLnVbVhQgboKHW8+CkYiO6abpFx
+/j8uMn190JuXmTujJL2MS4zdy+igtLC9azienJjdVDxZArqGLi7/ejfOug4nmQfWbuU+9at0XdA
WrGNtq9ca41OdvBAoRXogfWhwhfSaWTMYcsJj9Bo6RfloVYpPSK3dDnek5OExIYcEcMr+5AGJfca
0n5FTHFMUILpGiMd4A+5dsXCi5gNUbmJBdN/yvBSwEFVKKaLWci8s3tNZmIcRUpHqqKWlCRhjo6U
NaQ8gAqkQI+6/XW/f3b+xndXBl01K1CXgbTEW5SQi6TnOsxOwQqKqQhp2TFIVjDzbfU+alOQglhB
lxjM51xkRdNFx9mZbSJ9L5aulqxuRm8xVaOmeh+RH8xNzjFhMi/QRm/KGxWKeKCjW0JRUju9q81l
C9kRNqPdSofORx2WxGJJq6OV8xE80iaM050m1ltVXNIm8jh6LK+7loA3IkNjVmwsJ2PRicV9lqMm
dX0tBoWHG69IkQQ6auTj3+hknGoryMSwIpWRErDD5cFlMVsLN814F/5//p08D/y+XuBCDgwH4UYd
fuuD+akWkBDvUcIf9+Kjy03SzdF6VxCGCIPGTrRkXAHGK2ZybmWZ0wHFhoDAGXl4ABYq19gEl9zl
wA1yfIBQjhAAwANatrganCynh9cQRctRcIHXGg4u9J3iRRNGgEKMMt9pKRSbTP40YutUETvQT5e8
sxwOHdwUzpHFoH/40NVKxkhLVs4Ii7kOwx2YkXPD597VjafC6+RwSEzrzgKNPa9Y81RNrsMMIxZP
Vw47iJtO8IqPgNmgDfCZroyUZTSSvhauRvZO2ThDAVVVm6jAhf9MhnwSyL2RTIaOtGonrccXoVST
HroZi1mLPQ1BV8siZY8lVwZW1yd/QmUoUdQTppPmNnVjVriSK12lBgff0W4yg+U3a8Kprvu/rIAi
ULnwcKFOStV6FXwYAFk1PkulqpjnLNse2fzi0yzUaNXLbwePo/tQj+b0wDcgR/9KatB8u19QzM65
i05zA/JrwmRTivbUTxkE9M1EA19G1/It5CrRyFOpAQaIL/7Gx1RV6DzCH9InHssj2/NPpwtdpVIj
gbr0hhShfsbydCWApRyhMr5Kvo7bzDuikZkyozINPtx9uQdgcYuj28mpIxuPKYt3SuszsWzfWABa
L2kAzQ/89b7mM29Y8swfjMgYkCYxumyUUDO9ZcRQw+jeG10qSMmv1ZpoeQwRUiI1Sy72TLNKQgHx
K3oxJsE8lFFFSxe9MjcIJxPk6ntesAyWHoVFdkQju9ZkQj0vdpAsLDdQ60BxXdLZEo5tuuoAqiqP
q3fq4JRO1YJU4I+KtVL7mG7UVCVyIScsiu6mDqkiKEEtvRMZASS20QbU5e5Di+1deRG9j3YeYV8U
TsqVu9cWFVV7+rnaaH5DKH/HIhT71KQ3YOCweD8e6zOc4MfKudc9/v85LGo0dEnnMuE5UNQIdOuo
oRXU7x51Jvg3UD3MobqQWGEqxSvqYcISQI2QOg8yO5Bqc3XSiFIeo7zLyFcdDPJOhW8RK8/dJdBU
zSx2KSW/vmgJoQtTOxqV73UWCnKIdTGA07aCUzRcwLUQjhlP21V7TMlJrk6nZk2ZP7CuSq2tDavD
bNLB3wK2gMpgd5kyBD3aVIxtYSJpqJlpOKLdmS2SgKyhjoszxcEz/guuITOO9WRWaA/RLIp/vWD0
IgH/rY+Qvq8FQYiYRAsufxi6+OdCLTNEiBl616K424EeVMAAGIYQnjePSx+hy/fg0n9xXOoVf5eD
SGP5cOO6X1qP5d1n7xlee9feI35SlvqI9l/uxWVyQaZMQnglpOl3kfQZd3HZo1UzmaEfOUjB7NJX
pFWpkUqQYJ58A1SPsXrKSprQjOkhcE72UF/Sj5E1O9qVHkgysS7WHHu0Y9jwvn7webSGKcPC58qh
U1zwz12Vz26QSNg4ObJPRfuNx353niHlLz19+AWVK3A0kbvA8/hxmgpAFAM7pvSeonzlAOgRB4h+
MOmKck8VZyDcY+4GmLy2cR6gpJ0Fuz0cJaA2fkUNiZxcRZmUK+abRpEP4T1O+lW7uKppND40l0er
U7ZmBAcDFkPoCZfYm1wP2zOzS/ur9PWkY8Qk456LjIFfo9ISbjb9btmXKOVYmKie1Ia8NIxZW05W
wbEyBCo/0kP96pCbRgH0J35xKCLJwvaRgVOqU1W6aQIBKdZ/layEoa11o8+FXYzyUwKe+EYBXCMj
m6bMmGYpowy5RAkD/Z8mqDRDx8xbU94kqgqTXsRoHAw5h3tXZbnrNQvFb6PkkCorMaPZyvR7LbZF
SUR0jKiIMvpagx50xwz1GXQ7jYbHkqtYXyFQqjiNONZ0T7XpU+TrxQCa4xQ0x9lR4JMhnGDb+bdx
9/ALMIxSEFoxrTRu0hJOYVZxhzVNBLgqHyOfo8PCxCuhOld5ORMBSOOSe2+WonbIaMXGrrrNCxIC
ShDkm0XcqCgIcCQCTW4F/DoX+W8cxlmSRT7aXg9odPDAKZFjQh16jRkhFY8A+63zE9qg1MAZjEpn
o/nUZOqsgmjCLiBsIMa7WI1oaHXiajTF5PjpzXujS02+lt7DjLf+ePR2JLnBRAo8bRjS30Q94O2M
CAC08nh32YoocrmAS23QEugerfDa0lhQQweR89GisyJ/yVvGAtSU2kqrsKQXwvKjXPJDyzZVZclP
NdgCDk9x1Rn3gRNpjepzs1SkImHECp2/TN6WPbKNJfXHxKfcS82sMfgnL9ToaXH4vvLga587YK5L
viTAFUGC5DmIXsVhgNnB7OTNFsqdCgXRNGPbXuB18o1uiMQeJfuIj6AdSuGpAT/whVIysxmZIKJs
OAjDwYZWnAw8ocXV5jMZFblEHuQFiKdsvgwd8RX3BopS1EME5UMiQVSopdY+iBYe5WhEb+uPjWIa
dXo5Owy4aSApFxfxUZxWhcuxyofTS9O60MiCVTH1TvB777byRiVE+rcS07iixsp7e00V5XBVWkYU
L5Et8eRlx71mJFmWaI/plDcKFmz8dPmQqnbOY9bTcsJ01qcp5SSScqcCDDNdyeJv8KM0//UuLB+m
9oQTj1ZZeLPieSXE0VW6RlQl2qro4YQk/y/80BRua9P31C4676gCGxhnRB4J/yyXKMSkvqe8Wvxf
FkYJrx68SR/T0+/0SuIfLxpNwpw9+TpZB+EpKK2sqDYdRymz6EBIpVdpsXb+2NDrDx39ouBzNAoQ
hCEEAiBtKzY+ZfrIr4qr/CAZFwc6SsEG0B9AiLW/xYX8ttNjtyxknWuLGJRK1Ma+wrhn26WgFCQl
e6+ola88qQiU7o1GjRwoWZJSAy+FHXHfUAHX1j9f4J5qt3wg4/CIioPd8j3Nxac/OTCqNPiofEYr
XPjOQqchNExOzMF5tiWCQ7frf4jCyaEDEkRUzYW9C76A4Ur3NTJETYlDQgv7k6NE5zc2XAkjE6k2
dBv1vvKKgKaQZseTh8tAhQcz6YtHTht6hCcsysyMKy2yrL6O1HK8e8VBxmpQu0bLl2F1mCVzNpyV
+b8TWyWINQR14K/CrHYteLm7U3nVnrApHxHuek+ugc7DlPIiTZKGCR+ajBX4mc5Rv5d/Qbk4jVqb
RzYV83iH4LQv3lxu+7Mndi49ZuDeoqiRHht/23gB9sxar1g6Hy+KwKDXFufleXHON4fJ04Kr6tzv
KtglwwSKyAVRD10cJpP3/DtPJqSeYJxD3OWZ18GuhVrLg2/oL5BcagCJ1Yuvt0BBgy639GWl09vf
u8oQw+AFarr6sy3FLM0tOv+JV4QoZtmP6HUYzAqt58ehCAoK13NIjucQX8Tn2+EmSU2b7lac/8Z/
NX/S7LiHND640+pVP2VEN/i0qmUSQVVE9F98RyOTb0uUVgAjgmDe4lSuV6Mg2GtGyxEwRUSrb+S+
zCsoTrEvYBrBidI3Uw4rT/naE4dn0/gOS3WI7gInX4EYkpem+HJI7z8CMlU0taL0A1L28NhTPk1w
5ota6bxROxZ9KN0yVS+jaE/SNpCeG5cJr5F6/3eI3NgYOi3JEkYOfyt1wnWChFh4ImQyY8MJMomG
NIYsTvejDLICbVJxf1s/W2ZSMwrr9+jUvbF8qIXKxeioW39WY7fMxcfhlRZ1a36cZQsZ/pCVYsaf
7RI6MnhxUOdoP30B30iD7JQFoPUlZQA44sYwHoDKL8De/62prFuHDapBY5jmdGaboPXMcD3DZ8gU
zwV5N0u+dlMTykxtPt1S3PRu6j7oLjGHNFxisOlN0uEl/MDzEnOqCs1MbBZRb3XIw9pRKaOMLl1M
lJrd12hikvWGv34y+HTO7rb3ojsI3QWRXcC1ar79T5j3t8zjvY99gWQyOE/yox2dU5A1bifLc++w
siLSm/NPbC1p9dFCRzxSeikTIi08uvAG59UrKiNTb29Jg6DR3jhhfu1rF7WI4LG4cw7+bbHrV+li
ZgGjAcvue+hw09/x0Mm2Hz4xxhc2/bGbr8/Qp3h7yTLXytCzvX+mGmxDWcS7SbcX/+c9V6SWnGP0
DmYTa5AZwPC4hTv6Ij2jLBzANEGm/Urok9Jru1EOAvO5ftt1nhvKXgFoD1T00n5uUBpppyj5JZJP
qdermCIFVJXCktzv7l3DfHnFAYUPbnZwIewgsKk/e1ikgLZSWMXU8dct0PD75fbTr3Qqgdo4F0mv
lluZCF0Zejm7VRpTEG8538UtYkvo0Iav80TJlDxkt9D5eN9mpYmx+A1gRsbv2oMm0K9+tnFtvOql
xrlLsOVvJzk7WT6be7rsPLtJ/xs8+3s7GRdGD3e2+CxO/ccaOKKPEe79PAsKe2508rPQqWb148qI
v4y0Iyqc/7ebEzUIgVJ2U86CYtaje25V/AW7iQ45THK90hCeeHPs53uFfpGVe3aR1/C2PboRuswk
0tlXP6EAxadNDlIe2M+ye2+hpHRpV13uNO0j6tXOBgGRY/9b36HTdulTh/Fsln3Le8eziFe8ez8/
acxo9VE/AhQ5bCxZ2u8+mwc1n/q1TzQkmbDv0P5kWmj9RnQfD5JRNc7T0+roldwTudIds8mq07SQ
Du46tNnSIoQCluLgEyurjwh/QBLFe65/2Bm5+wLDQNWnZzICF01LKju2dCHNzmfr6lq9orfsbYBE
/BMXhx9yRsWhYqISbb6HacLgy46Q7gqHCTXah8kB9d00FY9hZeqoeCTlLcyobcyjbsFfq4akXKYA
7MoGRD8KhJpuUenh7iYv6HfD3aQ4zLL6PggDWyqI6dw6l06hoayS5GR3naQ/izJhNTrAP08RB7nP
2ijLXcVneWh4Ze8Kv1GUrpmrVovmX1d0wjJfJbiRm3XGv7cQoQrEwqVGb0kPRDjxEnzkKgG3ZnQS
o9KjmfzdmipwoiTZ9Ej4BNqQdrRz+6G4GIvdfR8qpZmGwpk6oe+6BXVsTVCoPBkZKmJCSGNZWIwm
PUVstCAgnpIVlkc/9LtKZapOff33x/5XcyQzKu0VinM4xFngq/YIC9H2QL9GmOxhsZupHxfH0GL7
X2VXOGaDH7mmDc6hIS7/ywreKKjUoRqehbyDvS93Jz1E8FNJR4o45Orod5X693mBkgASOFtZzaN7
ax6plWbboxmZoE/5+kI95TwrH7MbP7tWXX7Cpyle1sY/Rdr5tAN+RLpnZ9U2NvPkvYl1mya0Ugjh
SzBjEsIdTDjSUn878tszt/us7byq+1y/lid4ROsK2cwfndqSzqf1oWn4p1fckcfCJ2hf4Mlbfav3
xSxTJNjd+7d+dl6NNlOML57BcbXpHtuzCO2wyYkG1hWs2YtcaYHd6z2BFHBtn5pqU1yk3ld6aYL1
UYICOWaRiOdlIDGhDEB5nImKQaQpo3uJD2qCKk1GuEHDHcmH1OYIoRcS/kEkYdfXZgrDQMG0wDr0
TbkViwzOZoZCf7mi4hgQZ4Bby0KTNDO+LeP5C8AY1bY9gQSrv8SBViZYOKw8GRWxqs2GvjTu2kSV
2a0A/0LawLXWq0yXe6jhnCi9fFoUuUoF7draTZ40YyzXHy+bPC9p2x6fBN+H0+FGXozQ+JX0Lcsg
Kt/rV4Qj1nv/nGv+8g67+SlOYExTlIXcBwm+AlH4G2VmGs6A4h9piSeM4I4PdHjQQ6jonqtj6jRy
9Hxu4qjmmN+0jynbhcoyeXmnl71jgeadK8pPNk2DL5cOJfD5LJJBhfHhj79MDgcn35LH+RlUqBBl
lqEy8Ao49/eQ8hOqMWAG1TM0M7w0WaCPgO6VM0ogysYGwl3lodl4a+575fWPiPvFglZFCQ2CaJau
viqF+n9pZ6Rb1ywK9SFRvYfsgSRS9OvUM5GteVDhqylMVM4cUeCNPsz03bKaucnMoNRaKsRreKiC
eQhXaosOGY3pZ0aTpVlLOBuNv6a/5Y/CE6DPxX90CREWyyg0Y0nIbPu7oMS6+6PQSyRcItgtvweI
g8L2hJaWQksCRPcYm5Sf+oUUDOnRqjHZFgudhjY9E9pvAXsUSUn/7oGNQxOQAREsAY+PpfpyxNbS
dwq8JE+X7o3aI7VTZuh/uqXK9xTvB3TLhf6a1jQMwZaG0PRhLWILpfRGy2H/ghL7nu7axXa1RUfN
7nltRZW/X//Xf0ye611Az7yvd5/nYKDJ3auMv5h9+SBFtpENwdUmvLcfrYTm4pd6qVPxt81sczQB
rHXPTcrjnYkXrBBlevglYuE0pw72Mip5SsWRtbq57/ooYH0inhYJSEBUoYYIbDjf2HPSApOHK6SH
agieU3W1Ym2JwJRJ/FwaGVt4sP5cUJOWt5L2wEe63x2HsW02AS9AM2gkFor1evM3g8to096004S5
+LAigSAxFuQ7+j+L1uliXOtQIsxwMuvUqI5yDdwZtj22vsW95OyOpRqqYneY0JR+0S/dKb1a12/7
CijroHmCTU/APgT83yJlYBW7pcZeORx+bnITuolJpHkCUqQijcQkK8BngX4A2NPZoakJZov2AB2E
DmQ0glu7CnOHWq0nhCkm0LWGwMAWwVdcPFKVyxLhI5rLAtiF/2UYEcFYiAxx0D7QX26AecjwpZ4X
toHD5LGZgZqFqhUo28/ue/rDMOgAabFpCACa8l9VRKrlc0H5TKVRWoPJn2ZnuuY00T+T24BdnFWH
/4RxuHN7lB/RfADJ5PN100AESSiKp5P6gFoQ2PEsy1Kxv0lSLUhUkYDBdIpmnEySiYoDJIkkjcg3
rEc1qxHq+UbDo9gqmAYfxVa+9nHhJFHPgPJHINiB1wV5j7SP/2Rn+UCUgT/WYC11YrqALKbgfmnp
ogacugG6Azf3cy1mEVfGDrkN996oIPRYst8+URCVI6ito8vw9WdumRD26+5sGgigMY2vkG1tnMGG
tNKmR7kmNJk8MBIhOBipcO836tIQZ6hFgUjkWoj6TlGwcbFSOjOod8CCwgMhCtYvcNISuuBW3Ru0
f1qqkJ9AmIQiGjwmfH6NHgUznLaAy1wd0NKmsXD9g+ITlIxanGl/62/n6uQ8Sg5pRvoDoXm1UMqz
VxTYQOXRZ7JNoTjxwPQyfVGsxcaD0COfwl1DV6M2IUhgY8y4OTtnv3je2QMtSo3jpjV6Oh87vNgz
/wyGzF+3npDfd6xBu0q7kYQE8wu9odHD/rHorqTlXzSx+CJIVAUvv3ib+h18d++UUwIxxP8sX1h8
T4rGVawBUmmAkhcXTJCrWm7axWYprDoWgyryhxLbqbSkVi89nCHWyLBO1Uc7Rxqqc6UA5uXgmYA9
b0PKdPoq3y6RrvvBxUSH7QVlHo4f25Y8ip0zKTNN9S40VYTQ8H80ndeS4swShJ9IEYCwt/IGBEKY
gRsCFu+9e/rzpfjPaoeZYUDIdFdXZWVlARnaFX5Sub33pOZoeOayNDghRGR45Y3IT0rElM05uJ3/
0HWy/mnMCzKXCO5IvuUOceb+jrNGdQhUlHqAZ55h4LI4yRtTVMfukx2GelLHIwS64QX4BJioo/Xi
iinMJP8lrTWVDpy47m/qCx7ot8DFxIGpR2W7WbeGC1LFzrDOab14k9wpQFWy7VL/oiQBNTCr0+9c
nCpSN6OlybF82foqhkU6jhPu02Zsid7ZUDw9TDAMBXiaqtcV7ft32Xf+daaCZZXQv4PnDANKG2yy
INCdtjTU3o1lSuGx79JiIESwOBSZU0GwSIE4WpALqdrN7xmQZHbMxLKT6wUKMiz1EUekgfmrJT8X
qo1yRTdbZfBlt3KkMeCj+wF5epEnu3ZkrCpNdJIc1lXxc2Q7WFkHKKS+UYhVGlTA0bl3R3T6S5j8
zBdWNWbTb7LOgu3ePYFN0O9TA12LBnywjfucHSA4IGTfgq3bupRoTytqPs1TXAnkszlnkqNHh6wC
dBN6iM1Ej5LVKwr2xUE/BNJvms04kUpOACgicfDqP/wPZ7eB9MhRz9ryQscMWE4RGhLbLcUsRi//
EgkLVSpH7wZL5ydFE4w79xdboHnpaSIbFh3X4eElMxQVIZMRA4S4PZFW8Z/JlwEVeKz3Hn4pvBl0
HgwDDVZ1ochVzmSNdWGKzgzs3mv8kw7uNmy0v/oEp+yfGaqqwKJpJJwkAj/EavY4YrwlvtCI9E2/
YWemihTNI6B7DMXiJkoBED9LlzIb2P6towVPn6rIX9Dvf8fAlZKaljx/Dkb5j15eJtHGOOKyx8qS
cOFoO9xrg2VR8YD3R2DNMZtAIzAeBFXRuB3xF9woqiELRN9l+laAn5A8FZ5LQKx0ASEFjYbYxQZx
aUnMlVie6JbKvHkSOIBQc6OJvoIvUhCiA194Nz3Oec2XBZaFiHIL+gHirOk6oJrD/v44P44AE1vG
OVXF/171fIIbYWrpitG2D7MNA0FHRCqXpQ5zyvXjouA78LPmCO1DuVRrp61QRJNnzeEaSkkY9oxo
h2er9t9XmHbzYJONlMXbkaPu6KqvHa7j7afmNJ4peSQuHssi6542Kr3wexWhqCvcnZ7iu674EFxY
/s/kYYo20UA4UoRj5L/osKC0GZdqrm6Gqor8NSMTL53ghdfq9brAWqc1GO+EpJqLUMZ4M+4PVRPy
I9S98IetEiRIk0BcZoTmeKPirc9Uiz8lFyw+3FV9OtOURy7aPwkcyLfhbDl1xc6iwRQJGh5TcFp0
cugboY5cyuJpcdRCp/zFg9hC6X264QGEgOhK44GyBQqwN90D5bTqpqjnVfYtzAFZWGon9Pdtjw7Y
T+puaYbNn1fgpZPliXJ7AiBFQ101YNQOSA8upSD9+0xlDX5uUwFo+afgqSxCyR3L1ROPaU1GSggZ
2gPEpwaqBSSeeMQ1ZVM+iWmDXn0onf1GQg8OTK4qv9btSQe55LbYMZfWrYwS1RfxLdgSBOl5o5PD
wgDg5kWrFCGm3DDnQM5jwTwVXJfzECoBiaZDVC4zdC5vTJMZfBbHtlGA4PxoXTPJm55gKlwhSv62
NqhfvGLS+du/13j/j1bQSr3kuQHRl3/nacJhwSkW7VTjtMKV1aZLJ0bFo7sLpCvyDkkdKB8gulQj
R9KkaYG0CSMVgRClNlA/4jrTqJoVY1495tWtGsJyt8UZE1dDI1G+mG6vWBwgSXAHUDogpNNNV/tO
PDW0Qr5P6mok4bvrvga7LoXaJkIjR3q0q/2Vard1x1d0t0YPCq3fF/5AV0NDQ/YcqpTm2jzzVft3
yPVATlP67H7zwnfz716yLksa5yGx1H0GLJyATT1m4o8Bp8zh2rsP195zCF+O1VJSRo/Fb1X5xnvC
ohj3Hnkj8LYbCjTijWkBBYo0Z7vxaYUsBalEuPVS9SV/F+S3qc7dqtbdQ3pI9Zw2iOqsUCy/3udC
ruCQnimXurY/rSM+I5nD682nsGlllwm4mEfAZO2jB2V2bZVW9r3N+kOOrUZ2IiWfCKI5/KzDLVIs
1v4fPZTVOuzVJV9I9FPuw9y48tTtauvZb29F+TIj4pVUmreuwEZZKSnJy8IAaZKJIucCER1uTE9Z
NanBQ8iBjy7VeLbfJNPCnaeXSNkJallhezSCtiNgF2b9D8yS2B+ySx6JeNLvMvOtseo9UEztyQTM
SNEqw40kx8ZiEZOdkqUiJa0CPiBy+qZ25QSswL/fXq39Ae6DvVtnHYG+KN4jzQZ+sDTSymIA5AsF
AUNNKnonuhuRBan6NG2wpgVroOcpzbD/zUSTf7hxdLayAXh2NFcSJb8KBAdKWSuQx+KKSECLAr+J
QXDimSgrvP7FcnSjBQ1qK2UAUjTJeAcQGEsJYJ0qyGFzIfWtGEqlyy93ZQ0c8V9YODozKYjMCMIk
mmrygrEiMIEWmPeLNcRm4BiIRyTMQYv6EiEnxvhXMCwrJLYOswTHA21JfNeFzL/p6P5paSHWBpNj
pabqheY0JC1xax8ePqI1XHN5ta4psKF5gpzMF3/ZsGSqHp7VPiFdx1wFF/h4d3fPoeAuEQxMp1fa
FBZzQO5m+7i64Y12OKYn8U8WRE5nZw9J3VPjh0c8mpKCYUEs2hPrQ5hDzb8V+ob/8gz/FG6Ivs5x
Bb+34Bn4vmbwItD/eB/nOl13324CDsHYWIgDsbH9fyAVSb+f4asnyC4yqdgo2K0TvpVpVCP+UzJk
Ui8616A0Qgzdh9E4Taa0w+kntBuTzMsvHaR+KZPmqrWfNXLmvgRtG12SVqqVpOAsCtVcVqOwJEoy
Q7ULg3eIWOmI7mXTfhRlWXC1JNArfi/CXJ2qwxXP64r4jlOPt4+Xzg/fFHqCiA0LDgAmzLR/tlwx
hXndxv+R9BFdQ16IjiT0+/aemCXn1MrL3Kj1Ut2yP3zawyG5S5d4a9Pkp4/H3sW89hc/5VnBBwT0
eMUyZpXZLzMpYtwrR7jxMXNPVWktg7VX0Tw0RZCFd3gudVUAeHVQDhrsjw2v1MhVt6je4bSrtZ3z
fK6cwvzbPQfF5LEl2vgQ82M88cHYTqBQP/YcGSx/N5brrdwncDrd13GEUeoS7QACgrgNPwI/jczh
9gNXYSnJDB4ilQR8WpTAwKjVJlpfof80yMVh10SdOOFxS8wV7DY3Od+mzI/WJhUH1FecqhapPFDA
EfyllIWdKKt3h4koYFjpoBfZ2GmZX7RECW0+eqoM+q2Tgv1NhHvk1siVERlU8Q9wxZiDhcygEqEV
JALWU37SlzY903j6O6wB6vS4dMrXKDVP6r8wfd6DwvTULQyKwCzdW2I+6SrybV6R8/ugj3iiiRZ9
p+lqqvqiS7I6Osh5bUqt0hHpBXEicQ4JjFfBY0rRqWw1mAxdO8RElPei5Rsx1C4sWkqTbnxdkmqE
Xo+EGt/UK+EQXRIORT8ryLojaiO0iJK1bpvVkwPVQp5r1aGNySv2nRuMG9wvZDVJMeurAahDmp3C
J/Fg5ZvK7KuF9U+i8dlEW0diOVrr1bvN5G6ckaJkUwNtOXByLY1/uJbPZungrCH58lnlpSgG6nmt
42M3bFcmVPJL7U8AQYgZDjT/kKHXgWiVQIiLqHWKWCNYO1mnxj/IIH+o7FASxamjdLTeSHZsUwhu
haBxj/Y9Kmgr3+Te8GmJeSkEa2N6bvhV4oFStHo7qLucbt7rFNeL/tWIzu/4+o6Nm7u/hWi/nKp1
6wTgjsbhpfW+R/e9dyH6mrT3pF3u0Wsb0r/+RP/Oo7+uh3+Xl1OoWO+9ba6cxl2CuydWjvnl7B7x
55xrC+TQq3uHzBhR+zpewZh6WyUQFhxDgOoCKq1Xw9pt7c/V3rPKfOxJzUZaCDXOB5wZzP7XMnei
3hSRq6PyrQAqFJPAJ7o7OPWPjnXysa+mvabMHNFXsqbtihGuMKsU0N+yUhPwwiuSYANPcc+t13CT
HftLo3OZNXpm7/xXSoudS1xPip0XnPjeZbj368mK/HOnMq/Mea56tR/070UigP8rCzmS4qjR2fvX
xYZsLn7txquvrAP9hAj+cPePtnmWIFthXMel+Wdmh2Uj2/dAv1E+WhZRfnpNLwnNSXHRPtPyctdt
YCB6u2CFO1ggGUBFLWqwpM46pSkJ5mtvApeKhChSC2e7godOhVD2jj+PtnkKnuVw8/G31Wh18h6g
Q1Tg7NH4sas7+1Zy9wSTCCPRiOJl1eerknfeeLunWyNaROiKgO1OdobKIbvcfM0LwLcT61i3n6gb
FJ3GxSsRjxbi6gapRxQVneeWBIDRNR+dwycqXPqvT7RdNeuvcH9sVXbt9TEtHlv7kl2phOVLs4o0
KDjXulk+Dk0W8kOwnoS3qje5dK53F4k88+pQ4b2bQkH5O0NcXD7Qk/orRyujWcDDOMWVsLK11u4+
ovLbNaKTd/Fq4Zn479R9IgB8ol3bLai2yPAwgXcJTobTiO5+o7dvnmAk3Jv1dM2UQheeoKmc3tGY
OWAgHpiURnxu3/qX1gUJZbUqP/Ea7eHkmiG5vZCwm1JKZbAPJCFAUPD2RNjZujvvMtz6pfSLkBCw
A67lJqbZgLulC/Imm9DegCJgzAjlUYMC/sXdOwWFSE1rCirR3/Yq/wAKUJwKtn4toxiA6Y/2Tfbu
rMMLOO+2deWeO9DCn1YjM9ullhGXk91s3ToNv6PLsDIyR0YA0aD37WybhPjuo3WD37HGu3l5+Did
A/FJVcLcdvudFYPnsHJAEdMqdk9QiueHv/PHqgDN7a33xyqDBrAIFNHWtgqgP8zl9APCd3LKdGt9
rBD7Rmfr2SkQDkKaIxm/cU70VIElffMQ5iYg3UVf8v23yNwgRebQ9Lz5qdnFuybNiXXTu3QOHWNE
dnQ1fTrbrVOD3HKZr+ZryDV1e999dkstzGHvMz13LtNn+zpcpbtna1+04S6e26xmufQv4mO1CYle
Zvv732pQbn1H38Ura2T3Xj15b6168J4a6BbQ98I2okr7NW2EVc8MaXtJL4x9enZQkoPDEZ1bqyki
sLsYitX/c2I52hFNRlfIJAjR3W9MxgqftmnWC+m2gf1s7Y7Jt5g9tun66Z5NZOjSba15xF+nWN6I
d2Rfok+waQPN0woVY4jWwMQGD1IaX4l8tR78dT2SXg7P99SOUx4JSDEqGWY7VxQDT6epnijd6qOY
11+JHHD2l9kyzVcDvGQ555IY+TVouQRi3Gufav28ptGcUud7+zKjN3mMgCvCA1vkZdfEBrTChTZN
f0j77V/tb//gHTwJB+y8s0/XFvp4M+XodBhLhEQvXMN6KQDLCjhGXhgwGJKf/NCtdfAKd+s13D2s
6rC2qAIOr+wP8ePOMkhZDLGSwM4DpOtqjHbSGfPqAtNlNolQJ2db6sNn516L6iWvVHFKdQcQg2Qk
5pp8wce900iFzCFwDrQbCouI5CkwWNZQPIIiASWm/8XMzrcn+1xGR9S+QyqHAbuzrmi+vu2SYe/J
K89x18MGqP7DwQHDmtJ/p7CozVYr693w76ZdrAZbIuf59WWXi+4LXjqVMNS/Dh/tOrBv0W5U7PqY
+fpCFKJkwWGEZVmd3qbkxQ6AaSDcb6tINAIlAkzNsA4Y3mERfWnamX0iaFi39hE5lZv1aG+AqE3L
yLZoSkNXPDmVY5OFilFLtPmJzNFpto6urX1QLFt7HPUxrgzZ+C86E9MPPfFQjqggYHFqb/4KBBz9
09qqTQ28ZfJ/Zas+KwzfL6uMRXvP64tt7/LJF9iX9SYqosUf3PEzfpszaThc0yeQwHB3tK7pt6xr
dtKpW9jhp4E9cG9UGW3desF+TGxWun8N9kweJm9eeoG/k4G3k/U7keKbTdKt1PjKg8bwNn5d0Gfc
fKxLwbpcXO7EOr3F5t6+s2ckF1aIUdtvAgdSqdQpc/eK1oSqO9A5YF1KmfBoGYESKgGyeL3tE2q1
pm1yz7t1bh/X82rfb84NGBQNVjJaSYFFYli4BdiyRquSbvqvzq15Tq6RQTIIvsdw3/729iNULGE8
Dszg2v5ijJqHcBOWOzv/0jeKxEo7FFlerXMbbt8fbTaTQ//QL6E4bPiH0OjXuVqOmT6J+eZGd9MH
BHPvT2+TPmeN8TnZhWcI1HiZ4Hl/1zaELjCl4NOZ/B0mZARvzU0THeeCXaT0tkcMtq4zImhFfFjZ
BnOIHCkS1xCzeozLY9No17nbEkvE1x2UiSkBpMe3t32drwh2aSnbf1IMXLRvRftVsL40bfDP0T56
tzYItpvh1YvvHtUqzTfG8QB0kCEFDOES4vJg55/dG1VCUflfoT3pPbZO+YXCuQUIxipMaD7eDHfD
E7Q+x0MYtPualgd3kgOcacHqwbDuAM43IYZAAqEQDnJNvxAW08Loum+Vb+3n8MFshLhhvdChQpK9
WQyLAB49xu+kJTgV1f7HcDveLzZLybTjeJ+Q47gs0CKG0FsfHPEiwRzAHnADnzQ1NMWsKa8s5ua+
hWt1QO9yjCOGd7XtlVL+fq7Yb4DnKxSQd3OTIvzOJD/atQNTBnbhuXMYf6WIf+rXaBLI3utTaiCZ
sOn9Y9EnZTOxDqjgrO0rBA5UAIuwF70NQ88/7JzjOXj0C9DHzbh2cbemW6v6hUqKO3PsXdf+quoh
fsOZlnzcmeb3Ze9bxwtmkRneCI64+NveEY+PRTk2k4d3pjod2j5ZCpS7KJanA5tfds7xdsgCbSwY
yJ398LuyKsm3+5nDdQjg+M1MhlNM0Dx52cy7c/vZnkQgiGEJ6u+ZxSI0MnK04aV1CKAhApegmWO4
1asHJ2XVnRDyvrn/Hwf/esWsat17p+QVlVuIMNMoZU8jWWNYjJ/Dybw8glBW7ZSA1BmSs9UFVqJv
LJ5D6FRvxs97jqW+w4FAKXJ638AfLrA+IUUMtp7JqiWXm72NTHfrrtr71tY/xYhsOpUePhC1UfuQ
pEhI96/OqU8bF6Cmb/sQb1uNcB0do326yozwEbOiRZDQ7G1/i1jnK1633t66R3P4nmmdgi3U2ldS
i48Z0x9RISp+aE1bSho4Aq+4HNyTc/qFx3vBphoejnsp+bahqTQND/J5coXi3973TeiaJSj24hEo
4Cv5rJ0Ra6Jb9vrXxdVfx/ugEcJgjQ8sxj7c6fCQGP/KnO7y2MEtzCpNkOFKk5lATo66WtiHd6/i
fEecgXv2j60i3gctk4GWT5HZFEZMWoh0kPgLLE6k0p58Mn4n946gO+EORqc+6t/DMwQXwFZ02DdN
M6JXRGhE2+AKmdRINhTvXch90kYCXol74AWv5j09p8/k0vky56Z0n9jH9U4j+cYr/9J8TidrpwyI
/W/DUpd+IzjGnQriRgyo0aW/Wex2oPnPuNpZtYrwiw8NzOPEmzRr7AB9dKZO8c7CRpeRe+fdvKHB
V/aRRXQ+wbqF6mRaGqM3nV49/NW/HXArrWvIJMunbmB8KTRuUwLZXkWTsIrkYSW+t3fxeQ4DYFBs
wvVsPh2zVxqXU7W73IZ19xXUuybU7aovRilJc4bzdIcYyaf1DaBQU2VvpvtB0W/0j6jhzGrdCjaZ
5cHovocQRdMNN2M9V78xAuzKvzclEDXKol9UulAw3SqPjGnFZbHoVkdQcqmxRiQFwiyAxbf3hjsR
sPICT0BBe1L1XUJyFpXU4t9reWG1HbCarbBkD2syNTv1ZJKwyj9io3dsbd82MS0ipdzyBqd5Aawx
vWOz3Gr0Kj3UaENqLmLKQMnBQFv3Cl0CmtY+vXhlz7RLzVIgPTraI8dvKlJeXQRpPeLFqJwUgrpX
YSA0IiYWOUWzfYlRIYnW6b51iI/NSauebNq1rfUcwSDpFFqHMWf26R/S4tCkhRY/0E2uRZYnOgZQ
JkNR1OuQOlla+pStkmdASQwBi2DVug4pqqJGH8jlCDGpPkfPA3l4wPsOZGHIF1SKw0mA/krzAvw1
vMP+a8ZnQ7ofVNMNSYnCoE7VEKUpp1S3nME6Vv6SQ1JvO63irUsf/+E6Y7H+q6W1tN42oHKWsw3V
XRXG58Sr+F/oHm80u/cxzmWwwWhS2Npm/FPHcKDRkoHcF94kDe8CdWsvI4Nc+wdy4BYpjyundWor
oAZ7R8rdyGp6VffCwsgtrKeHAW33IKVX2ttwHX5yLopqbndkdMjbg6tROgDIiHXeInxFQAiISgPq
fjU0qF0lHVZ1Ku4XYksZ+kedR8r77MrJrcPnIGSiHhUfgzzK+ERdATAXgNaq7qjJyFMSvLclhC58
rMPs/rKr7p4GZnvs0ye4gdgVA8wRTLd6enHpEd96RUZQyYzsMqB+he413/jTOc4OMF3PvWrrRpML
snw757bAVyLRZiYUGLiNBD/qsrhmTEB6FTe29u3hYMK3o/2oNN3+nTMyiyvrMebBDDipIwm34XZW
6FSb96iQHZefdr1X6Nxpl+CbifylWtqg7QQtKzL5TURn39m+To82BNmsEvWcsAmCBpzo25SKGFzF
T7pHJpUgBflxDA/J3vaLlMLZPsA62YZXg6OOSmQUEcTC3jr3jwNh/hZcKIkCGNg69we8UYIFvKlK
DTmdXh0VI5YnoFIMr79NXs4KAA03gis6uh3tA3kqqu4fdJlChS8HPVjOOEgVhhUBnMIil30EeQZ3
52pXWke0m3tXhDS5W+NzdoQL/+y8ppO0lpnXwPwjZlTmcUfyiHbztODBOSaPTgjGYZjW5e+Oqe3u
pw37xdLE6oxHtnWeRXeDQ467WqAkJSx+nQpTkLjobl2IvDLalinDFzM/7u2tiYN2ad2HZ1LNw8qQ
RFhtSNqzzRtqMQDF+DHedWlFm73yZsGQUf3VsDb6pKuElBH8Zj7rOyTVyjznc0qjzx9XsEh5wCl8
UGpR94yINqPOiZI095isk2r7GxXhS+Ni4ztvQKlgtIzlgCWvDm/9Rnc6Alzb9dD0q+1J8xmdY8Zb
s+R9vE2L8onk1VrRT2niPeOTX4nPcJk24YVG7Zv+kQGBVAL9bGiNRnlBrO5/0IRC4hi7nN2cQvNJ
8ceajLtb8S//7rgMhn8rO59VUB29max16wEbA1kPuFfK9mEznoR3mICK/2muk/Icu3Fb7FbDdWOM
S3YD8iK18Q9m6HizxBMDMI8v49P4Mz7PK6b9RhScEJsazYf1YUZWEoOyPugD9KuAv96g1NEHJX1e
nSpKKVDbwEPobkmSNrzK8pv/rv/AGgw5oJeKvybIBvRr3/t7jPpuhjvu4amb/7adR8qVWZ4+Ui38
ho/+e/aO68wAxgz+JJHS8EB7p41fQPMXJYYa63wxWU8ff5/Ori/GOXeDFYdReFjUWSpvo3u8SsmK
duitQ0jA0HXXYVsiI13VvPZmaF/EMSUDqbAA6PPUApCso7L814lwPBNHrxjQQas3aDik6uYpr1IZ
gsTXUFIQRYH6AxQR5wIe6NY+m6k2pkeehUyLqPBSwuiRS8xfO5YurYrDQYfgUUL27EEbVQrhZDmt
AcU7FDtIqxSlT4kLwkRBt4Px7ynRSJ0y/35lx2mqT5dkBqcjgqbOCOYzCVQJOqRzitMHnM0JFSDK
kFVrIEmsA2IgaZr1SVChp6oK+SWvzHVGeKeoycpQ5vpAVNYjoYIUG3tBVEK5VlE+dVAsXTzqM8EB
2NRMVQJCqAxwEPzP+bDSVW3YXXF9+EPYbrGjcYu9kCzTu94cT3x3JD584KO4arjpaIvALm3PaPX5
BxGH5hAkgflYsk0UalP60cvp1+RCoRHpojR01mSOZ7wwHCBlfOHGcmEF8iAkHi44Ct4/bkHSFCUD
DVR4SFzhsFltj9zmSHXoC0rPBcyQdMtbS9BGh5Qcf4CY67BfJdB+l3gGmkZqQc1w82JxPvmXsaZM
POLT80uuvytDKzLZb/tdq2538a+7yG/qbNHp/OrHeigzdFRRjq4jMkgkZnNN5EdL9d5vWhUqiUnd
fgLLGp27Mp3puNRN+iBK1r45zbiL2QjWI4LE5PuUUFyQXh0lWZThD6UFK2n4Oj1xtenIF30s1PD9
jgjWSPCYfnNjDzvwiyl/VZ15CZtGavH/zMxJXsihwSjGiRkrQffbKnCu1DNcsjcS4ZIYhJiMP36S
CEaMRsa1mPS9nyrATDdzPGuN1RxdPdDgzooNREDQHSttc0QGQWKGOACEOtByW/Mgi8iHTqxM8r/z
fJ7trCASokaaNJhXXcP7b6gz2BkWa5vemMxSAXp/jApt47zrCRVCkDlp4NSX4IMEhVOEROek4nml
bplodpA9lMsuWtxqCGF+jRvOH7Wxc0bRT7W0x/GKBsf/2W80cnL8ylzX8OKVMh6yA5Qosf+YUUcP
91gzkluMvgZl+4gdaS4s/rutSj136N59cYAZGH8aARTHQl4QZbcrSRL/35tc/MMBruMpICCUF7QT
vVRDTewIzkEpfUhJdgcm6ceZaGgrEU2imyvwyjcwygj+Pn/52s1hrmXpi5oqzi7iADou34Xcr66Z
GjzT6RSRlyzjknE6g58OJE4MdZXngN6EvjSFzaThlsM3iEN4jXFd+SKtAqgOy1Y0qbyYkGBI1CYR
T9W4/ISy3qUPz9clUoLGj3sCraYoFXVKL5UpPtexwmciDSg1u0hqjlcI6DkbNS4Cpok2J/U7JXGl
xCMV47VdoyxTLajwSBJRmOCREjL+yKWitf0IbrMb90pMNBoS6QZDm5xBXMSIgVlBkEAVJbeMuq3M
UARRul1MGC+ALYqbBFwjMgW70Z65xxrWqC3NoE1htlD5wZKNewwnTKkGEb++PfSWeiECmSK7ANYx
4ml625IiaV5EMNOnibCnshLtdTabUYDWW/ioOTBfaWBoYamY7TINo5eTDJtDprFUQVTYytNX1xhL
eGNoRsUI+gHvag7dadRMkOFYIAbDbYeMnHBTo6xPI7wJw4EumU4ErWL6ccCoi27VUxPXxHZHb/ft
UuQxLTiMGeA3uB5vu9EipHatEt3Zw2f0jCYU3Jadb7eMc3/z9Fh20IOrOvthsbvxr8E1/uL4hdV5
dV4kemF0oAwWixQHd85tdPG5GSc+LqvEFw/+cQPXQmzedRtA8YJK65pasO9wM4aljAj3nmEAg8oj
+mRglAAFEA1WXTVjhMijOJT+YTFAwgFGlfJRSHyClp/SEyPoTbsyKAPGkJZ5DBykChaSPJBBw3Gk
qrVAH7BfSahS95sYkhu8K3GvJF2ghL5JLl7EpwtZaZQ+8ds2Aa1Re5PBiSROjzAP/Gx0HP2oACLX
Qcjldqo91E+bH+4/fEjwcchELdb3tE7xXlA6WLdgyY9prDEiLaYQVZQuPnMVKkvnRdTTwVqfhzu/
PFKnOabdqDzSb3rUvLvHUp3E2bsON/1NHxJIV11Oytgvfqx28JE2/evwGfDUjtiQHFcdz2rt7fqq
qUG2mt+qOY+aHbngnNURXrzgV28S3mniEe76/FajADynkp+Z18JVFmCDhJpHXoCDm0/6ukSCfX9C
TQXv7pYpxhzuFgQOfA4WAMlLftIA+P+qU+9UX+yNeDuodpBtGza6a/mABopSRkIAwSEl+hwOusPB
4SNueW7XbxClEAvVsTgoG6Lc+cYwhj3kaRDuHTbLOPYskutBo8UskalT/yitmvxbcI3IgQT32a7P
RQoOeRWAJP21M6lMSywFG9DFiVjkLewZrhPqp4Ehc6r+YXFYgF6LafNGEjlfEHDlVDoiQv3PKzzh
4fAXN1+Z3MUClo9cuIMdIoKDlIvFB65B3tUTnovLWeoi6NAmPHYNMbHlPVKCky8/sKtP6JyfWAfw
PRE44jfKJfRhP0eN0UO1RN4pgqPgO8XhWKbTWK6qmCsHtEO1Wh09zJQI2xLnJqrhG5wggnem18+P
kRzZIWnjweG0nF0J+OE9WWF7PONHuVphr4elJlxEnJH3CBKYoct2gjjGDlEvhGjfQ/xdvgNGVixa
LZNbD0JVbwydT/9zDy23uLN2OKHu+bZ8ljfWgW5w2cY5tzYePSWQYnIkyAS+eLZ37V8GrjDctI+t
z906CkdeedIf3y4aKA//NiXmbsGLfKLhLJUn/FgAtf7Z1pe2HbyHjbfhbXqDXviiFHpr13qre56L
3JJa/zkXKlpWUPFW5w6m8PLp1CmiFmd8D+pkBPoq+Ssq+kC7yGS7J3c+QYlINPc9tQwvW415jn8A
zTQAoeYP4fRDfN/yOWqtUQKXvdA9Vl/8kQDD8IqdzdAAiqmhr17hS/XOyl/K2TF7hlfpVd2quxt+
iPnn9TyduSadeeaFk+m7Q6FVXmut+OXutJAiRktMe26Q9WRll48lH4ktu9vZLdtafSRKcAKKLqy6
EgJNmS2Pc5n+Pb2AjKVFoIFXU8Nla/21BkRvPLck/5AXTspytVWpjWOsNU58fW24cXkPaNxlaqqs
gVK8dPZgbZSwl/zAKslxqJxcXu0KeVmx1yU9SkrTVm0WvVjBnzddSRqrUksbnXyovKKWgO+i5sON
8GgedkT8ogGm9XDNf2Jt4sNHv2MBRK3BGNpNpUymPjqb6ds7Iyl5buZAFzAMCg1tJCYpFoNo8Oas
1UjIbMOWeXoXV7nnAl2DlEGWVL6q4dWXaqCUtUbP0U6X/aSfpaQTHV1XvE+c8Gxt2UtJ+a2taZJl
Z5srquu+nEvRPIVLw1kT8M3TZYa330zc6GWpiBVNOHmXabAcELbyhBTA5VSOiXyIWAOJmqKnPJYb
PpvxbTbuHWmfg6oYkaRCS2hRumiqedBoNdufCCoKvaCvDLeCf/X2jMhvZnh7/AEaUwE0denbMGRw
DuvoAFCPGhRHejzMWK+2/taniI9xRCb9l6OXT84t5Xpoe9nx1UkZNRK603DlkTxbnRfUNbDto5lM
yIp+D1NK5tyDc7VXqF8Vbaho7sc5W5fw2H1OV6OyB7VpXqfkIFzZJoOS/ma0rdLjxDIiPaPnmD9s
K3by2yT9WAoKshJU5fWn6uFCPse62vaelAV/pOer3nby9EbGOp884SdsTSYfueDxMJ2WnP7dj3if
VfekMEuWhqmhT3/7d/tIXHH38WDZ+nqYTotuwRk1ooLT/89tavjiuY6iab+/j3Q4evnPn8LF5U9X
dqYjQSSbEYJUW58cjl5EaVrOG8jZDMywtU6hiic26gNpc1BSm2VXz8HHGeHR7Rzez3RlHjOfl5rT
mMqzXQrOvPv/McBctc5/A0RfCMT3TdAHUkryOH7btieJBXQl1UBlYKL4nC6DNG048wEjlLeIC/w3
EJtC7SQ19uGHyhRd3EGQoWEmT1EU3FMoDu4S8AF7A5iJF0SGMqrRdE8fxQhG6xOC0V+aZfiiRZuz
eznSLePHhzNKOBEmB/KVLTCEt8N/xjzqfgAdzJwsQ8szodHlQPtXMyMa2iArkQfn47HpqV4IHpj7
bZYoK8tJrciw/WLWHz8SPQFVnoEqsR5RJAzErsXvp/Sg8OGeSclA1G/xSH7MdennnGnJ9qSsqpyW
0wqY+GFgZHrEkvxVSDdu6K1G5fk1KN+6Bj0Yq4flblA4xiugc3yLU+cMWLYtNSsrt0rfY8NrrLqn
Y3xYbks0zAUXL3cn7zaUgNPeGZhIWIg/gDPafkI0gpxCglDpu1JSp/VXzWFx6hhNNTmohHnxeEtW
SIwarWgva8U8NDoMgdlH0v9Xm8uK2PWJNaZuD94dyDjcwXWoeZoi2Z/OkaRl+XPiOb1F5ylzgi4L
QTrfYthYMAxEQvg+T2tOmi7n/J5xO0SWOduoKG7tOF3aBX2UAu8tmEREjJGx0qZflhSKxyPurR1o
LvT7Ub/PSP+6U0316dYCpdphNbODQ4yCGU1GJS+TXu0fCthpgDJMNpcStmnNyWxiVuYY3kp4C+YK
cvdYVabw8uhrwM8fhLypHIKVN29QAczyTyOhGyAJaSMuFn2FaDrEO1KDuuRlzkFyq8mL/Pt8AltO
to+FC/XvecNhVwzVSCALmvYBbO+9TQ0/x6Sh2A84YY5/5xAzvzEuydGNOJ1EsNsSfT+bUDzLAN/y
g0fVE8kOZqPWRk0QVkWtzPFgDgPpwYSaM8sEPH60SDKwmY007hJ6MR/EGukAaVqY/puMhmfERnwB
lh+uWTYTw3uO6qRXKDNoktgllR2LYBab4dpHoQcrzf4olIa9wv/TDGJgt9LByQirABgh4OctLnN4
yA7d4kfcIMvMI2JniI1s+3sKgVfQnwy8qwUXOzj31X9JFmdNJvtqX9pXHCuZWtSwESLkOvSziIkr
ltYB4mE5PkbPlsSy+3QgxO7BSRiXrDOGTfYW+h1jBX6DJ2sre4iRqFr/hh2AEQoV/VEErx85A151
xibLNDaJbJdcw2WUyUirujtdNtE1SqIpXkuGKTKtlItYQKp7Ca47n+e+D84fQ9EI5cfIakoqUyQu
Ejmy/wdHC4dORIfDQVFYXsi/Lp17UgCqV7kFtprcG6gi9QVJE4AFecsHEsodlKew2FEk/YQj3lSf
xSjBH0hwrNCFX5K+1OoRLDPM7HLebDJgMg6O5gl0NmnF84C3NoejZoI7tmRyCnEcCED4+0sZawn/
sqyCtpfcUHwy9VYArNi4uNU4COMxPV7GP4XSbq9HgSlxpxC6v4dUTWENuVyWGPCX1ipzGV0KKSKG
bsHqX+18XeND9DzTkHf9QaxbpoxJPBCaiIhmhzqx/BHgEgKH8UxVg0C/2IIAkiT3dzn4e7gY6E0i
h+vuYKRzlwUIBQwHh7GXIx6S7odR5c3YE9WLgK64q0Knf3DNPdT3BjAMqIoQN20IAPwxM3PXkltP
x2GqcnVswhSFs+TgTBnnT+9R7PHrFKFP+DmmerE+YsbREKaoLjgXDAbdGSMDjRNFtp0JKL+mkBrB
2SmMpZZ0dRrBNffYpY+kDki7E5OsjFUudupuqVvHZZdhegRlwtZkj7oS3WjoXMPSTEjD9IB45/Yz
KleAZd4A0yPV2g9x/uSMoBnIPNB1/89Bj6Lp2234vBqvnPszzUteRlSxdLpbJx8euaf5G8RrC+gn
A7zDgqcRwy6iOkbTINewlZ4eN/x/RJ3ZcuJas4SfSBEgARK3mpjBYMx0QxgwCDFLgBBPf74Uvc8f
uN3dNoOGtWrIyso6IHwq4yOXj9PHumx1i3VhKHMAXk7IXnSve2AYpI4DQ79UDlSYrCLgl2avQFju
Pl/j1COdA+saiyK6IDxguXLzFzhxiTsR+U8mmzLORtZNS1mLgbXMO9ghq0LBvj4f1mpBPy5ewrgu
t9ya1BBuwAvOr6RBRw9jLFD351cb5hul3j0XFFsOX7XgklZG0pbi+PFT4pYiDKyus9mGPa6XbBWd
Y1eKFn2UUrvrFpgFX3T1gKyf6ei/+RDnaNnX3qUmyj3RY05sqPgz4UHABTHcpcURk4/kUOG8uGXB
JbyE98a9EbfNzh38pwNjcEBkBx9ajz380YrjnirNDACPRgjoi5RCXTnY7SGMgyOPOKg0y3+VZqV5
8il9s1o4ZN5CmbCIPhefz+GniOF5Se/gnwYyuUTTLJ86wfGSw7QIiTlQiNjE2YOkJ/PGn94ZHYM9
8QHc1enOf2CIG0TzEHiyJiO3GsxtgZ8tHbAly9jxNPnt2iXnlei2mSOLogzMaQjXUqkJRBQkQky/
ynwn6And4qni20JA4T+Fpz07XIKUGutwQy4AmSLa+DXsBMEKumj1gO1YwCnCMnCvTybQKo9T84i6
4+grEVeEh3qBPm1DmA16g8B96Xehd5uuO3XeaRBu3DWaUE+Ut2csqM8w9zedaYi6oNCt1tcyvfSQ
RsaS7CxNsl/Fe2r3efk6QzWjI8LHaoVXTspuMLnTVObYZia0xusQATs/9zAfXeC0S7xeRkctgtL9
jWiE0mSEMWwTJoXbA5jUrGq6AoclHih1wUQDECj9m0V7sCGFKf0yIMEzIbhjdPVw+h8HrIFXMXf+
1YuDey8eJvy598zmZ6UljXvvMDDxWgOzkyryKnXOP8efGvHE1JhnU/QtG7vvfVjqlDoxvFkYZOgR
PjrHntHaw2oWVx9MhWfU2WAPiCCa+fdGb0StRTofxMtQ25J5VNVBUbFy7uVQo05WqCoIbj8UgLx6
+9WCRN/gSIC2roSgeL2Hqi6yF5+Ock0aVGL6JLfQ1VRUCnThbXf+cCZwiIk4mBSs8wK4/mMgzq1Z
zpSaj89h8I1a42mM/6V5VesQK08VSGicQS1FukEHT6UTVSPUli92ixbtqqgCSG4dOy8X9DmuT3O7
pAskvvBPKpdRBoLLlEAoJ5D3+BiqGCac0UxAaEpEDwTEm83VN5oQvNAwyFnw6OFSbBAMLGy/0K7W
2/IQDEahFJUUtY3zDbVGijiSJ/kC2W+sT96Bwlzlyw72jX1DtCCpd+zazIAsOo3tleQOmFiBbEtK
S5+EziowcbS2j1+fjaKeDBXxBI9LcEWtamreVdv+vqPUSHfx3x8JH0mJEBCP/jzeE8GP4eXnQueH
1ZFWLN1qPKNMC7Baq0vtc1dQAlKhAF8R/9d9/EANgp3iLjoPjdvWhOcX4yGVVSwxOTtI/3KBOfkz
Kux1HGjCxqohsCOYTnz6c4O0pZDwnqlrVjVD6Er4Gt2dEno6+hvaGOIB0qL4gCeEFp9OfukS2EcP
EK5sefWj95xzk4mLuPPo25y4FEQdKE4jdi21g5XT1oKUMSjGNMAeoCUNl0RoohlVH9hVU8pYiB+M
c8WruZlqWv7cyE9NTuDXYLboqPBHfA9DYFKsUlyjaruw4bm5Rel1zR1HqcXp8g9aOSnByUrawn4F
QHOzeb6wbEBeCk57uGlllC90uNqMKinocnw2hBJroLDQ+N73JfYqM6TN9pnFPaZWq7Wm92LsC5s4
GjBKdqUaryZ2sCyKTa00mJMpNm4+UXdebWvSLF2IvcGkVg1X5gA3cPp9h2W0l/TY9c/d2jDF/ilK
+sABtQBSKinGC7geF0LoEx5/duGDbrFHc0lapYekJQugE1xIQ09R/yA61ERA1H252SVPIgAvFF9k
bAgxC9xAeRDLCFZfpCRTKSSAGv8G9SDnU5ymCEUXgYZw7LT0KDAkqyI0KXpYUip/WjH/xTIzIOoR
jXtFhZEKHkxGZEwoKhZbVLrkwtoF8mt3UpLgwT0CkhehQ/ecQJsiING3FWKWipCH+46QP6EwsAU5
6mZInC8QqUiNoWEoW1Wi91BQRFyikEqrUGaojvuQFMdneROc6laW3cEMNJKwiTVFyKSn6xzZx0iR
1hDH0gtYkaqIr1YcfHM8aXZkwhi3V/wcoLBO5QloVcoin9XDXBo+7VPD17rShtLq+t9P6IT0UGn+
VPcd6uOMheLBxeaak9tYHojXb8knjCU0mqdd/cPyKCVnA3A9i/SPjB8ASemukBR9PCIsoY5XQA0n
MyEJUTuOrkZxZuyz8SdKN9sCqIqROQoa1SB09JqgQER9ZMMPtP60uTU4R7AnTfR1BCPoKME6SIVE
J3P9Mop30HZRcgBzVmGphGg+iwVqF3GnpGzJMkhC5CMkpLbv3EZl0hJBQ9I2t5vsdwmCrJgbpnfr
zbS6yEpSXm2FunYEwhR7qZhQIYHioZqHfkz3ywAfFyzphdM0Ag1RrsD6OrYe21J72VOBAP65nsNB
gb10+AfywLhY/X2+uHxplyBo1syY1KqrcWAVDYclyCh7Esl9CN6jNKMwskJ/BM+rkaqzBbEg7FV8
yM0gUv6Wh9NxaeFlHtdR+DUJvZdTLhF2BDOfVz7AhI5Ei+oPVbyon2ntMoaTB6Rz/vW9JWme7nke
MgwW79gZAlSp3vJgeuznPZVefyou+l5qfgoHWPvwgyY8CliGMTfkdGQhohx8VplWmt6NiQ2TDW9d
rHuKBlrJSDUW11t7lRWj8vynBKY612oF1qhNqS31MW7KVZSHKPHtkcuQCctgVaXdoJxTG+sdUpXX
xtJaWJDzaLAUQdxRQ3vQ+mnciihC9T06jTyYLpqaxb2G7VMU6oqqnyhnfMk4iGe2wv7LA3wemqza
aEzf3rRRTG/gWeNB8Q6DhehoWonkZ6wuwh4duwy4eJCKoYpg6L+tITeogFUg5cekSchC4kppsYMl
FqeYvc6RvJGcoazJVNPPH2P00SyXVrlGxBAZIXeNfgYBuZg9eIKevpf5BG1ZBUToUxSfr4OSvdTJ
K2gpSHDSf+IQVTP8d/Wwu2xMrfQb3QvMgRl+Lrj4d7q7G0A4LSqDxft9drs/WlkCwARzFKmoTqrO
5VE49ymwDkBuoX0UN1uOUR8tG60T/Li54lQZ+aUpwVBM5PNUrqWQKhyEu/h5gUqZxbRHTDvnDr1g
jIAWBlOnOJCv1ZUEQUE/16/Obvg8jabSgCph2TovwXJKmd8hIJ3OkO40RTo6P8iq7HZFz6LipfBG
PhGwUGddPB0tf8teY5fVu/6Jg2vkazThCmZ+ISC47FXQsqQmNyCL6KUUoJQVgeDjNoabreBFJb05
KPhnSg7WtCN4IQqEFgKZMzwQwgaAMJu5yd6mSyPcDvfhNzxGrj/wZgb+tN0qgJV/IlssKiMK0ApH
xV3SzTp6UTFMV8VVWRvZF6VG1DZbhZUKNKWLBuKR1q/uX67JRST8Ez5ho7v8ydI1iOaDsQms4M2+
d4M9iSg98LI8sjiFzeCX1waFESyXsmuqJG3hTRgCxzNCkDyMVgzcDSANYsaKWXHndDXpf/SNMGpE
DYwKT6LlMthEjY0uESaBmthKdUptRnJVlkTZRZ9Nbl/Wg/8zr3KaiJElisAIfAWCp6iQnzXIdBFx
CNYE73AZWHaiYxFisxCZuKbJzDD1wCaFEfQT+DRMxOSTFDH8R9vS2nt19B3XIVfHcsCyEHDrgxRT
6L1YtsXhyR5hxYR6LWCcomIybZzd+XzK9Bg9Qa/SkzXlTvHc51gQmeXz9DsNnZZtpB4IFvhhco7Q
wYEZweuRDOiw65EAjBkvDw3ijx7dCwwDtI6gCkj0bySBWL2OgEdKz+J5kBdw0Bw8Cxj25jPMPC6v
LqH2HwfE7tOmMwoSptmyg/eI/B59kxdkNT6iGLOqQ5Z8stIyRiYgmGdBBaOtAm0tdQoYpG9K4uCa
FNlRcWo6QaZMQ2xYaQ9J/Jl5CfQJ0TzylbPnJAEM0vTPh/C3wFE6GqgLa8XSYPodo4f3n8/7+L1r
QRlgf/gOdXS1GmsLs6wOwEh61EYflERO7TGlKkZBoWds0qZWGqRETl/xucIaeRXFucb441Xlidld
qpSA3BUwEhytaR9ypnRDz2wwSAINuAZNq0VFQ5X+AnsBg+mrMCEoS8VUi+glL0aeMEseb/D5A17R
VcgWEeohywisStOJWHJ0PRDdI6eCXdZlkjWX+IkumkJKhpKDonzSPasjR1ZYykCjWg1mgNMRRbMW
34Pd4vITO9xVkWxE49Gv/59FVOVSdaATfRkjKCyidfUUJ9/JaUVnVG7D+tda1Uot1rwc17twLrXC
5SizVieJBros4UidfuWEP/rKOjO7I6KfdMkkR60eNPz1L9KAjMJjgB3/Q4aEmn5WMAOeJBSKpLKi
Kl0kDEWgIXxLc8ORiAcoFFQYUQBX9qq+Fg2XpH8K2646JWLSRLvEGEDos862iIsUYYXKaPQHmIQ7
XTgyUN1DmBOBYRmJbWS/9EdxkopNS3IWxUu4QI8xELhDa3yjvU03rcapIZdJ+n5DAoxdyIbTtlCa
D6uIBxQlBgY/O5qO/NnRGs0mL/7hTzlsFDj9gRiZSNHROymq3L797NQDtdxU2EZKYbQti1VBpmsG
168qipraLgpGPw+gVs8cXf3XgM4fLqRyseMX+dhWRIsMyE8RhfQaFTvn7QePcuvUKS2UwV/o0RL2
JuzjAw6+AfyUc2mZKoxhy04ZEU9PpdYlspyYgTjCFH4kO3ewmR4/WoYw/4pA5dVctvZ/z+Iy6FL8
ZxFEka1RMs6Qnnogjir5SlWGxJbVH6lV31oaaacHGGD49K5cDNtLCsbkI4zhhKmLajl4S41qfSRt
+Tx3Ol0jitUCfEFFlGtIF3KLnq4/Ov94vCCxSlE0RXVPWm7oiXKpy2UA0HdnvJLn++DrhKY3Uiuk
P3u02DGtxDi59Dcgrg9P7oV11WynFPtK0xG3O+IW0toKwTL1642IBrYXvSivRq1Za56DDBT6xfmh
ZUWU+Xmw+1omrdS11v8GV18QCnwXcoGaVJX2LmQgbWslbezPwdJUg7DcC5+QQY6EqaU5Vkw6ad6G
muxhS6DphtJ91nu8GNF4ofOyzs4jrLt5aA5/pNZzlsmlSOCF6KhWKgbTHbDWpMTzQYGeRDTVEPRL
kJKApTvKr6rBy/7wCEnX5JYOXBthTJefPXEaKz7y0U0sJlTLlxX4BDtCZk0DsOpgv9KCgl2m/vOM
0xBHsxDJszvVToVuYo2goqWfquCW1t7rUw2+tCbRT137TebPzR53timhlruNNtFcIbVGQaf9yygZ
X8eJ2sqRj+E7DasPhHcpwJPzo3xEqZoIAf1hmmi3R9ieIIoU/1D8x4ct3VPN3YE37j1E8M/F15VK
ztLlV5WtueVVzyh4RT6qRctSb3doZfRFghjjMLkOowtdheor5D/6afEF2AIx6U7yByZxdBHFsQYV
evFqtDHCFRwvcWPyCwn6KqgRRAyDNN0zpQhkF6AnfB5g4cSGZJrC0fQQIHlP53ZtktPKz+6puUu0
TGbP2X22n+x+37PqOon8w+/r4R1QhL15z+IfNwh5jvf5/rS8EnlX3X0XX8u4aZRdE5Gc3K2X3ef6
uT5tn+uDaw4fVXeHdoqal8vc8dy1iNMf+gdN6Mu/FMoqvV9MdaEDfV7mcVndVk6/+lUnaF3SMJp1
jBZSHJ2o/SmfqPqRUJPVY+fVQtOvhMuCT1MuKEH0njVUr61OTFeVlGSoOolNmB9aAd3BPEQEpCOX
vNLwBU2df5axLDYkgbNXb6UruVySUIUGuasB9gphgcap0Bg+RAR+pmoxxVDCgKFugDwBxADxto4e
KQCcXgpOABsT6FBK25UPLJTOnFzVAXYI6JDw/7MWshn0XqPNK66e6nNyf8q6hCoIckbuuy/wROv1
H/d8RswlyEzvrLu6IhZTAFzyNGEvQz71AyrhzBadzqUJcrRYRd7gGpLXClVT1giq5+Pi6FNmddxB
TbbtvhVA/4e1VKBVirOV0SjxeBFEfUabS21VQOOsM5zos4U9EbXqAbKO3RujAIoKpOTYNBBIm/5D
ywecJQeK0GaTWxCcqehFSayAKIIUciXEBTlh+j/HOkinQYpFeKXP+YT4QoJr5GI4sF/UQttCfXSu
eoZqD+of/6Rwn2NzUPQqShbCtTigIjtWmYa+FRCWM+ALPbB4NiV5XEiBPh+FUrk93Rw602kbRpAa
hEJJ9qogCBMVC4bTXbS5QCoEA93cdBEEP4jl9PEGeo6AbJWW/qMTKeE79cPFAsMKxED2LEN76IBA
qt1EL6SVADnZT96h0AlUgVBqhMVvjNZ7lQoc/2tdp/GjMe8S0b8bcJ67jdYIXOIE8Zi8o+gZEPvg
GTAdnR7ccmPZLKJqFNrVsKZhCh/wUwDwBzgoc5hEZ6B0aOizjnQXBKuPVyIJE7Jg0iveLAN3Shqc
L4r9LS3LlRJzjX8UhGqhV6xwDoRiQgpMw76u+ydo1c1XFBr7ULCpzqwBxMXPLjhurD05Y1UPq417
UBm8cPJkPEXgfA+uPB5hElAxn84VY0p9Fxwd5thUJVt1KdDUn6AUn9EMI9aReCJvxkmUBk8NlRig
1+4JgJfmoqB2WhCkL1FoTEinl9E5+6G6UvbtBKX8RZVaS/ZHn34hCf4gT9E8RsYlMglMLs3yVX2i
GUqOhNO6sxWsphaHolM1SWmdKzNRVIruKMvhQeil1QW2ro2qAvq/tjjSTVKrBaEnxIwFEBZrn61L
/kYTyuctyUtAjUm8tIUFzTyGsaRdq1Po2GXHjb9P7RqGlyXQzfsJBcH1FWLB24uxjePqwzPWlz6j
bii7HCXWt8VJ5WQjuLiuM4lnp3bp54F0GvqxtJ//VQnjv+Pvw3A3tHau+ZV/VRf3nRutlmOo9X2z
i4ZMUENvZ10lCdzDYm+g02tOzJ1XXdGkmkKTwIYw1MFxLYzvxNw6jaRbZdeefAT6to8tM2u+Dqn7
WjsL9Lo2qBqQAd1W77RdunpyghBxxsy7+kFJJSj1s2GCv8JL4mzrswsChdvb5NDHczLBRo77z16V
daKHNwNzmgh8WO+vHWPFnIbD9DRcFBHiNFvBHXdo5/4zYGdnVCx8HIHNiN2Dd6amDmQaNU3ahPEs
dPyimUA/Rs/5uaBAXJ8xxOk72qBswlCcGoplu355kLHUcKN55JUy/ziOv5I50p07z16dap5jofB5
X6XD7I9ohzAsBSWHTfniKh3nKAFRACJchffhuBnWbFXuUuU7MGO+xLDl57fJ7BnoCNzN2X1sc/7X
tT1GOipz85KbpsgP+WWU7ejkwceg0USIAGvQs1DZs9xz5r1RtjLc67qUo0eSpm6CpHMN4WV7nU2s
2e53N7FoiblNmGZlQWG/teLoJ4MNTXoX0n9fhaF4Gu0QO3oO95jZR0iaO2Rr049dR1H41qjQ6oH6
AGSoOy0a/osueb1GbSTPFcpCNAVX3B3DVGE/MCV8ZaArA4w8fqF8kTAIC9J17zVwfijfVfPQSbi1
+a/5ex9wETTPakefFHdgYzzC18qBqM6tyeiJdg9/JdKc/n3KDv27tcvT+8Er/dx+69+VHiP3UPYL
doylQDD34O5TLyEQn1aGx66N+F19gCLC0s1GR3i8s9JPtBbuf50fQwQNjJmY/FEX/J5FNUJmfEiS
uCXYcYbxmGk+fRqp++cvBw75Eb09ypjQDiy8/OSg69mqd6PGKQ8IoogS7c4DiSWm8iF/gFbLXzp8
9FFWexBh0T1cddmyxEXlzYMBMvCboQHhxZwwPnhW7KUxLCPP/FtO+EUZqXGQFJYCjOgf8wchtjQH
2KgixvpVQeMFnprVu3O3Z+gLoDqBfGMaHMw2sSzPPV81t7SM3keOaLd3IiRlNoLl8enX9a7POJyS
GvB3HA+FBqzAPEFngAg0QRD6cHIjbjQhLiMDHl6+5aISwx22h1/L8ipbavE8+ZedySsev3TsTSuB
rAvlfds7HkOehSTONQoeju9QdJqw8WOO8u1F2GewvmpAEzeKYQY83j/7G0Wv3q2XjB04RddZAvZP
3gqZvHgP+scry+BwCux9kEGFs7BxLipqOzwuNBrmtT+99MactTdyBx0zDZ/jUsLtQcvy2/pGPnFI
WH1vRV85sqPIqSMLhNkkPcaS4awnj8XzC5Xy2R02DSMIIvjrXg2GWbMWXKEuOqvKVJo3mAdItNNy
7Fv0JtGPQQ88GT+5xNHnrJFnq2Aa2LXJ+I3o6WWSts8zRN+us1NO18Gr7qbb8rexD2o/yfo1Rx3I
PqM7FtpxYCLIxLaGK4R6Y+Y9kapYndfVwWFF6dzyILTMsQl7IpDB9eyeFmX2wKVHitc4j43ZhWX3
UJhuRt6OSJ9kCINLKA43Jh/GXW4MAt5E4cxwpzvuB2dxw8kAPl4Dmwh8c4KtcVDvFXqZT7Bvpo4x
gcVwk9W77JkX70DH3843EcyC0uw9nx6TCq/ozD4ZVbsckrmganEltqQev6lu3rDox+fZIQl3UYgK
qrPguiy3CNMvWHN3x80XKJmi1/qCw0RQfXLrm/f8ZTcUYNeuDfvV3lPabTp40CUWTUqi0d/557E6
rYxx9PNoJsPTYDmif6dCwLS1v83tof9gAzzcc+LvSWAij5zEZjBHpKVSwz1vbyPr6SIxOkHYIe/d
aXxDUyF2EYtYznHuFGTqyr5IcEyaEn5zIhWyh1n8hZDvN6OXK1JLQAQqofsg1kzYOvWW1XF6+bFo
GLwjq4VQ75DrWtU+dp1lmMHeJ5DkmVw4apZ7zyJ1Ag7MvOvFv8aDeICPuFd+olLXWob1U2invZLd
MawuGSJHQfsEQfKv+YNA0MKexnPS0bB6D84ox8wftbBeDZ6oR7z807VjI2lrNsr1lnNsL8s95vXu
RvAZx8ZX/IOXWP5ybqXte4wi/R8SJcQ8t8WLC1Ijm3SaltO6vzqyYFccCe1Gd/xQA5XI4Q5BPsvl
JpRO7pXWGEIC1rGkxDx4behL0brXj/4yiEbl+XMetcqzWz8ZpP3z5k2vzRr/bTPCqQIOuR9izLjq
ph286OMkD0BABKfsWf318rvWrfe5H7X57e8KXlKbkPEfqi6yF899kNNjV2aqaPNSC7lC+evnwZW3
hvXa2kBGsNLe7yFT4vNt5+eBBibWB1xu9p4fVqTQifdYHe5umelZVc8iOznrPM6Mqow2la1teWwQ
+yEF4ST173t0RiHoI39dTYL9KqY4CyeLpK3kvhYO4S3JLWLS2KR9IRn6fZohv2Ld3PINaZXgTaz2
0KVGXiPhQ2xwDMATfDXhPZ2Km+sGM477YMgo+xDYDiOPOiOYXKWJNEvWq67QlopnqHiUZ+l2j+eY
4TVMslGGTWH10FzaQvzeT6ozYLsxXv5OKlbuXr9vf0xGKWkFVmCzEhBMcSLZxbNpgHFc++7mf8tt
fXbdAJ3cUpfB1dnP4eXGBK4VH+djk3b+LcdL6rrXbr3Sqjjd+6VlX5qHobH031c/p7nrGpZgloNf
ndUHaECkvoLTI6VjI/64w9EQnzUohYeXKcMrR/V59cvaVHrLIaNGfqzpGSnig0amVRkg9B2fXb7o
NH2uHhUZNv3rvqpsoulxgkZx/HtmT45RAiEwuDDMiqyE2s/BMwpYxiGtQaeRWcsBNsakZ8Ps2/Ns
WEfBBSgVkfkn0r8gJeUuMRf4XHmqT15F69uoUveWE4YXOZP6Sgf1Z18CBA2zr2hVLgfRd2neOK9o
oi3n/o5ZgBmqkB6xGeMZTGSt2ic06/fESd6J98k1Bu41iyG0YHW38d5NZrBlNvtVeQMGQiS6S8Lb
FgDnOEbIc5bBJmCGx2NU+SNUQNFlwKXcD43RdWqfCvWdn1rXGrKuEgg65C+/99/DV3l4BaWsEOvB
3JveQXRjnwM8NGJIji/ExN8tAL0f3oGQyeI7QcTi3SgBxRihTZBZda+oPa1vyOGwNPGJHBr+dPse
WSPsGudYiTusxAf9byTeVF0AXaH0j59ovb0j7Q1jRshLVLTcYoLQrnr8WdPHMP3L/mwUAK9j+GrT
DPPnY/0c/0mU09kvbLaOQRzsl16eAXQMhSwO6czOAA4ig0TxkHXR0bsuGw7NA0yRblmbw5btU4KC
mYZLpK0n/IaMZnKjoMjJ3fwUSSLAiuE5ChKaxaanP1R6E7xyozJ+QtWufBkIxKPVzlS3jEXWilDM
gR+eB3i7A2Q1w3ew/RMn11BPNFEPO++OiNJBu8VhSTvytyUwTtN/UyB/di/ok4MtpGSuCJrHkcch
4WvxGylrb4EYaXJv7Ce57deB1tKQu02keEYxO6xHo4rto9nLPHXr5J3HfDMBIHQtmqcK6gr4oVfS
SF9Bzehj8JL520GPp0lFpvIMWPtAlE5YpkOj9kOnvflq7PLGMWlkVaQ/ubh+bd/O3j87gCGcU91z
HJ+hiA8a784+GsXxGRXqIDqF5ju4AaxQ3kTHr5n93u6hhbig1WWMC+kjh0VHU3Zu7Mm438AAEGkd
/2F3TqikG0FypJLiXAm5mtb4soq7zqlROjRNx6v8SsyJbmyuc1mG/bQwNa/77eXXvzTq1SvBjrZu
MMj5clolb6C0vL1SyKLLDtXVNxCu7T9hUyZIW7V2p8Ao+a9H83n3o79Sx/TRjOWZO+8WLklUL96D
HBhedJGxnaZJmNEoReTTdn4Npqk7bszwn2MrJXT5yaooldnejS5OnvHNtkkuaPD63O8Escdd16z6
N2qsDGm9eQyzZ5IKPXt0joVlCDnZrZ9NktuY5BSfyoRSAxTqd//o2pAifl+Hbr06Mt+DXUwT4WOU
Lr+zezc22moSO8/f2XcWN3Mob/Nzo8rouEMj61wQFH0PKrnHwMgaX8Ma0k84xlU6jXgT+loo5lnN
5/wBYJjRgmBlHn4L/PRNTc8kzK9BE4UwOKn9Io51ompyHF9rvToiZ9CiSQdhS2wq3cO3hRPHt4WH
1mVW+iKtyu3uHZjCImY3w5KJZGR8bb533Vs9SC5DDGK90tUqOOj8a1D86y1jhk4gonNYX7JJ2HFJ
K2Vu78m72WF9drp+gYOziB6/T7L3PEyPAsmr+EMWXTWolVqnqGfnU3TpCacsEx04XNEKgLyeNkkf
nHfTShiR3jrXV0cu9/LSeTM969guUZ8k9T+FtXo/J6kHFyCU2f++723k+p1zQ7aoMmJd2Y8GlAqb
KwfMgaB/vn2mwZLBEpcOr2XVXs4BOdDt0Ewvf6Qmkeln58BB3AH4FtZu3CoDxaWBc+kwCyA9+Rll
Pl54Hx0uHe7mLtt7KQqw0EyzzttpKMxgS+PEzSXePkQMO4XBQQ2s4keoWmXNJXMT0IqL4aXulv55
/3XFAFGZJTxeV79rZ5oL7/Pa0OyBIXDBkHkmhsv7dfT7nq556+YPokOE4VH796rrw+TRuV5wJveH
h8R4L7kQXiMMSWDF2KPywGBmBhpyFAkgcHwty83Du/E8eIy7R7AV7USq23HDPPQvyI395QQhtpfm
vdIv95CR9OiH522WH5A+AL7DQTlHn4CZU6IccatSLScsLA69HFo+6fz+GbxtBMhukjy017VFdY3u
npdSR0I54tK9px0y/xJMbCAu8l6NMQZKefTrM4ONDECPOmBjWYj3Zb39glfV7ijye6eql6/xsEe/
zgga6jAQRkFcKWKSOjlsXpLKR+ZXgIMPzWJBcPnbb5jsSavqNG7EAnD3oRHU1sdkSCK0hyZN0v38
ta1JGZrDrzW4Qy8dHSHCWx4m4zp+bmBRrOwpqX8NP/k0fpfmMDF989i+v6cYhHP9B7N5OwfluEKw
QwiAlAMISL1OhaDWSW3lG9h/e2PEjYrVfJVDaP4kHwf0gkkJc1BS5jyjYClJAbwXuWDUeK0vnBbU
DTq0zyxW6mbsIGdlpU0j7iZ0gVRR/GbDMK8TcU+f2iIcW8ImqEOvsnuJaOc2r0S4KIOTI9tRUKqF
VLKSL/QU8VmoCD5KAwoMWGbm4vKqMq1+9K463v7Qu1DEWXpXhBSW7WOXwRb7c8Atj+jQogW6cYi8
5dsl/XyIl8QaAUSIvigbMgW+Kl/HBrgyHZU0b4689/OImPrBQXSQrobsGpTqvgUX5Dl+zsGk9qcW
mUdKbSqLW6VTUC27VdSvXx2TKZj01gziZWhRPSzAiAcjzpHhqPkEWeXLjWhlULmGSE290HvzLvj9
BXvfQpvQMDoRnnqEvuTLbEYYtXPrvvRucQPM5D61S96V7FEYk3cyXYO8nItCxsrunkXbfG4hD9jh
6pw313lEqgagT5L2DBBc8TOy/3vjmQcGkNDCMltlaK3jFxQYXMKQH94JOJmZ7uAFUTfvLSfmLxMH
KQ8icQR4WuumiLz37Lcfr88t0AoMyoM5JmPH7qRWg4nFr4OH3vV1lc6XxGYw4tC9Ge/GF2Y+k4P/
lmaEQwjuYXcw8+v8K888fnfeljaKDhnzkMGfyR5+mVqN1bumvrV3L4cWSxOYx3z6Gbo885qNTwHo
rALxB4DSE0LMxGH+J8EAU4optPTr1oSFRroSpUGZbPXVLu4Z64MbnbdfJBGxl4Tl2I3IU74viKbV
2mnHsVrkQ4dV/gpYzYRjL5YjhlM4TZuIKGJuFNARofhp/EyCWqGI+ZpeS641Iuq8rG/dGDXVOSng
IajcByVkkZ8B9/HohGduZTaJYcFdWuTcxETx1R9x2u9+NfePcNiMlonOgdUq92+zMyOHpxak6Wn+
h+WgLGxOyuwHuCHQOxLWXXWAZa6MjjNQCjwN1HBMRjwi0CGzNKLg3Sq9A64IuRjZaYIC4ZEl07qs
jaDK6E4KuKWhtbGIjBc44+WQ0Ik5jaRpL09gBhNYWDAxoyZsoMx2mUtcD+4TPB8QDllDLSgXOjeA
LZdq/1aaSfLKhnuEub11TpUOYySO5amTTiqIXs/PY3A5VGRJtmtXxso3Dx3HbFS7z0q3TNxZi3p3
EnZG2diPzK3ZfkTytL+vnnkYXQZp5htQCbCVgOxM/3h1768GR07iWlntjwPr5R6H8R+wicUMoI01
ABo5k2n/5B49TsB6cC2iwMQXR0GVJPF8Du+AquSHhv+ANsTsCqKwr2yRxCHhvPDtBuAvCef5GRqV
XrmPfCgpxY6li6JpxTt9VX+5LAmecnxGOwGoa1SJv0CRzWczjTtP9L9hQIAFVNzUIjmZki/cAYBY
vnU/gdfENA/kQKcj1kDJ6ZqvIaaCEXmverhjbHHGKwBiEE9Kqm1keupXPyKMOSKHezc8cJ4yBVZa
nCroJd9ZWWElJ98JbKRY+5EVZNSuSbTpc7t2Xt9Lo2++waOaIJXXe0umn6AUCfg6AtW/DNIhQHNC
BLm7ywWRfQkCVzsbkam/W8REkA0ejQQBKrSX8N7Ny49x6pUuo8o8ezC/L9iDhN5aBst6DhDHGtxx
QDl3nDSDTJLM5zw+PtulGojmFL9aYqCOJiPazqpab/AbggTEO1HWXIKKXl3yTvIkrEpa7rFgkn3w
ouyT+uCZxiCuD2o0WMLrpWr6HaG20xc28LwFTxxXiMGnZLK/doiQorwDToubSV7f112j/GiUju3L
sv84fbO8AG8euVtbgCveiPSc5g5hUIaooOD2Donz6tbfO/8W9gIEaQAG5V4tD26HFtcsQeHU7D6u
mwTcl9VZp3lvOTCS5m3ZZ6Xta50Ds8mxO3mI6eI58WV+zcNlPqjtemkOR46SAZT791eCLnW5/cgH
5pme9Z2rEStosVpdDpswke/EdmYS4qkcQLnnT4z0vksOYblm+mvQqAKBhhoELevnFpWOZfCg0hke
x/erGz24CkG8AQRSpFXp412hVjgLAS17L+sLbq0AK7rl/hu1/Ge33r1Q+egRHMVjcI4pOyPJQvhY
32RAd0bWIP6QucQPr9Q3ox5O3qIjkSQWrFsjpPCg1TDaUd1bx/yfwhW9Y7gEw73AUgrAUDHdi+Uv
iHJ5zatrJ5/499xNc+8AzXpldGLcFNNhZyXgtyUF5yvvSF3AmufpF7jWfgs8fZhWAdZ/uIEX2CpE
/v20Z1voePtmBjEL4AXHfQsYoEaUttxRrtAsivPXvXU+Lk43CMLuyZhGlT8zXxAdJI/G/fV9tBnv
EhD1olNsW3+JATQDwHpBToe4mjCjVPNRMc7fPQJSi84MdiUTMyDizaz2Ady//5pURcWAl0noePRM
gqCwvikpWGMhUcuj2JDs1Qhx+KWWUK01MxwRJOFePn0vrn9m71DQU1QaeLQJ+w8v2BFxS6Q0Mk8m
UjOk1897mlJ5HtzoQoLhCBJyoUrCCGHqWkDozXs7Ij1z7d65WUUvP3yl3g1H9PdmOCaktV4FzTso
HSnz0YxRtU+wvK1MjDvkuFrbYd2OmNxRR/C/UWELsuHbJ8hNFEsP1N1heJkNK4BQMnpwjr10/Tj+
koJm8wMwa5sxQxiJTcIQl26NjILi8qxG8u2dl9wZN737ZVyduzRcs+U8vd0Y+3kYpzSQ9Svf7z4O
0pyX7WGJJUCZjWayN2p7TzXnElBkTvdqt3HSUfMGwEFfwCoxyC2oNPmxuSb2v3n3DV2OaORhwN/X
JsND0D2te+k74F6YFBpkiGCeQuXaMzA0B6MApEQQfsp6mRq0l9BG2mCeFgxQsktyRdAsi9FPzD3e
ka2ASl4KteDKw6duxcejUF9tJBdYx6sYmjr78OiCRdwmuw4YO2Z2T3Wce1lqURwCygP6hjny9i67
GUOxTGZTvTosjKQ2Kt27FtpCUYAZj+7BrUZVIwIYJEdZUb4GwilDbauFTLLBqLDfaMNtV4alE/0R
x9mL+UVFqnVo2ZB1ImJdDyGozGfdUjgg0s232C/mkhlBxvhtcMxd81RqHpASw2YwseTOkB74FGx4
mHOR3bhcG4Q5ZA7M71pyJZfU+dglJ3LTyMeIoXi6fb06FWLf2GlypjKzcGyyjsWR4F2A+KPxHuIo
k/gGEVOjTARb1C6h7mALpKEXbajNmT7VH6e5HxHpW+tK+7n/gbaJNkW/1Fj23v6zuxxGoG37qe1m
20n5hkxPqYmF2Tdz2AqALQzGQUBOnwiVv5asL0x7AABElplQd1hpMKgATaiqy/kDXS4XGP1saDgD
4NX06dOMeWiyMTFUj60BGcFg4CBxIIKWuKH9LqTidnSaZC1yHOaQEXqAIgSWb8K192zXf2zT3f9x
dGZLimpZGH4iIwBlupUZ5zEtbwg1U0AGmQTh6c/Hiejo6D5dXZWlsPda/7iKJ1bWnTTgRskE8xi8
QXoysbBAKbxAEyQwybqkWu/70/tCqxpfmqoQH2JSyBdKYWj1koOhvehKMG8RBoPTQBLmCwGhRbyM
mSr5Gudf5c4v13qjoHbQyM4hbSEkGOTrD76KiMN096JoDT22vmGaizgKEntsOWvZywWH2wieUVqJ
B+xYo7BY/C0XhWwqrw2VdqzyyV0zmJNlCryUsRCIIBkoEV4XVhUjCcxy5hR/6V+BDXvkCy2RHG9A
SSReG+6V/BH2c42IA860pDNV0Rzz755KYGXNPUSVzOgcQhXfmGS7U3lFtdhaM06CbcN+P6JYbbOe
nFNWlz1TJwH10hZiXN9TWIGRMhMsBerln4yvF1wItBUcYdN/QNRTSCdl8Xnqh49qzjSDIsRgxztf
NJZAx2F4+QjeDNBvz/wXwGTXdshBP6NQYsOlehnHJq78xn9RptzeJjN4cmHVqHdm6vLlvfVDB02f
CCuGiJcHA91epAzN6MjAzuol0sJv5b1oRyMd/o3pALVuZoWDi8sj+1cxXgU/vKRx9uyTw6diJjyJ
PYvV+Hbwz18SlQbnlLeVaqR8TTeiHwKLvQ69X5hAwIm402tYAAepwlvZD5R3cnffssGrtfUEuGHV
pEbROE3tR6gwofXcuqYHofSyCgWWM+PfOxE8f6QwpdiL+PPkQ8Nz9vEnlaWXbvI+S2j5AEPSgGqP
4mtnmaOrTlCpRgZMU+ORhnHI1VuHdTnnucUV28RO+Iyi03T64E4XnF3tM5czhHz/JaIBid+hUaeN
8vop/Zaj9BrV8w6E8WNWF9hcKGDWLq7P2g/vpP2gmaPWtLmN6Iwf3xiDlMQsnwImbPkR0gYyI1+P
b6nW8BJSM/a4ZOcS0nxms5/pFVOmgvwvdl5kEKZBgszznzYDWgRYMSIs4fwCkigWE9Cio/TZdH8U
3NBlwrZ+U8+iVdopdIM9I9BikTGIuTEazOI0/VeTzzhtLV4CV+7AOP2o5wAeu8ryMZ2dmsFHQaW9
TqmL9AzOIMOTfSYYzZGCztEbmTxTYKuXJeKIAk03KunQtq4QGO/BrGMWkHnTWVLh6uiDqcQpSd14
cJu/CaIF9yEetxfNCTThoyPq9L1I4Q8oD5hHPGOBn4vOe6lf9T8QeDN/DFs22li09N+C7iHJLbsl
XwYcOGmCxyokOI9gL/EBxtqA0SMx/teiHZC4Wi09tJhX4idkOt4TTAWhG4sGk6AICKeBjRuxADjm
TdGmX9Vz7+nPrnZlZ4o6kvLZ2ks+PlgsE0G0anVDCfnxAbQc6DmQx3lxTm81mKrNAmVMT5OPOUUP
Z4GMk3pSmGHl6Fto1hARNvA+p2HvhrfPU3xUS07x14NgXKKFeZVgMmXEqNj2aV66JHZwD0lP4jdO
o130x2q1ZR3mE1dSR1pxRUA4IhWCHRgbi8ZXiEOSQlVeGA7bKXshoFF4byf4sCKfAtHfiSMazCT5
bZfeBFrsICO3+ql+8M8mTs2Zj4CCIIuUz8nIeVZB/CxhSfceOWkc0O+p+5550221UpkkRUdVl6XX
XVQAx23GHxVRNjBXj/KGvyjZxTPe5NkzQPAxH57tMz1PWf6c8XEkyXJE6Y3IHUBjAn6KL5eW3Zwr
ZIAktp7L38T81ihbXMDTkuN4F45mVMypWPk3okKxgZVbNKvx9AhHFGIEaUCBUan5IVmjPzbG8nue
XfSrVkGcEI482ev7ZJzH6qX0S69Q8MOPKmJo3IkrHa2jD7cGXjPZKdw4yGamx3Ar+705SNSl2iWN
DwoQxA4EierOboF2B6lZy0m8p+xVoervUa1HYoK/YOvEj6T412Z+sBARzW9m9IH4EN3A/ZVDpAdp
o9K+u3+WxbXaIWLYKLxX//g3DpOos14aaTko2vKP2YlWdqdwig/WmqrUNok4jf6K+sIAwIU6Dt5g
WYzc/+e+jIPWklpdn8JOZf6hVfdCNRNdPzB+r9rdIDyvLqx7qCvEmSVWHvcVwZPLyUUMwAhbyJ8z
PXSsGDUpEnSE3mF50URw79ZWlvjvzsxurH4SoLvNk5tNac+IgS4nlnblaOOyVsUlxF8wI+gFkuOg
PqRxEVewOlHeko31VhNCJA7UKvxwHamPeg3zQEz9r0DdFZiEMAr1r5IPjoHYDm0Tqc845K6z9FFs
3j7uhedHZWWjlih5SqshWOkpPZnsbLI9teEcCglZbH1G3cib8RxXYIvtkA1InzAhN7Nf/tFI3fSG
fBgu5TC204Aa5M40WCnMMeRXqGx+RsMXLjoKjxWW9uNENNWejFORb6IJFw010EO10vMQQpRXraBh
BESU/f5TnSHb0KOQRGrxt+XiQ8OvZsvaf8XrKXqi9GXy5H3phYI4w64jGgLfMJWb6R+8UVceOtzu
5mufnzPvJLK8njizCH5jbrh9jsoHcYDBEQo02ovrlpnV+WyCO0eEJZ9Y/oBa9j2q0s/xha+8XCCA
qD/2uyGRkAzRgM+dOuN09X5thHVwqv034LmTPzT03WNgiKivWIv1OaA2HyG91LuxNknSDU6bYpuy
L9jfX+D6ZA0uDl+GNoSpCM70MRpwv8v8n0Rh6z1RFlyyUyBgA+xFcAaFiVhKzcnkV/ydKN50k4hO
MYBuHIEP+sKYIUFCCLnRAosBUnAKIvdI184sdsk1DDHCqngviVcIF7aIUjWPDeC67mjfefaEhgKQ
bx69E7PQGhUc0PIDKjdvOPlws5vp7s0F/wh/esFq0XIIDqsKm0txZPgFMeKvsk72/E0Ya/ib6Q5q
v80XYAaS5Ygc/U/dR8+QeZj3AsGxL+4SQ7YChjrc/vv6j7GPijDEsnSAENmXj9XR4bMEJR3yeXPB
5mEicCPPqCsNCq6FG1udoI/mFHncDCrZAldL4GPNV7+gVim7gf0ktwAXG+c53Ho+wfupglAcqVAc
rKjwSpAjs9oSbP5xJijn3MatO//zMiug9Jcx7NuXMcHTJrs5jTC3BB44Xg06G/b0DhH0I1PIFfjR
FvtNuoVF593YoBvsbnzY/JEoQN0PVnOvqVzlmjyZujUrpGFqjEZidoe+mDnKteGcIkLmC4Q1QlOf
RS0CVJ7p0cHQqK6E1fsaBXR3LXhLKb/+0jwHLa05QvkXEW6JEIQ7GBJAsPWAUlrSFzjDCo8zAWiA
NeWc6CaqKBTLWm9B28oUCppf76OsESW8sU8ZwZbPptzJLlJmxirG6ImwfoUomwDprVlmImGk+bem
Qiw5jZHhaDS42EaAysLaxpEz05fd6GbI3AZFFfGjprZ6/ea/dLwhPN5gcoTLR7BDJxDV0zCpO+pw
KAYcvUezJwAN6Fkn2zLfwwebBPVY1a8U2knsJsmP3izkHwEReTgmh4dYVw12ZnKUJVtTLqBNsCiU
3MsbEObOCGwBrkD67WE0Kn7MnChqX75O99OrKLkDO63Dr0KB1RLLNH4AyCYiKs9oIc0PihFeBU8m
c4Lr2A7seFni1kJx3F0/IxLHPJOeAwz3hz40g8MMKhZxPbn6pobsDrrMpCoJNgy0wh2UeXkUyn/T
8xeymjcoHA7hr1JsKsXOfmcXiXNcW/+bggR6Kesl25uGhoeD08pDu11HbnJB4vPDaBybH7Q7plRT
tcw4gL0P7X985L9yUkP6bRueZ4q0cSQ+oveWaqlHCsCZPr9IQrmSCIqV4dTmKvjHg2+StSjWoa9c
kRHS13fiLcJ0+aNx0uBv1dZlaOVgCjdFsJHFhHOdqu4v5eJWjMBBBtXRJp66niG/fVk6z4HwK3j1
gxoxGNCbakFTBf+y1Ri+wFdtTEJbRW5oyIHRbjgAeXNGtmKYGNKjGoz51I+3WWNJj6y3izPeB3ZC
7jVMFcfvvn7QAyD+DTQxUedptyBZHf22Zk0sv4DyHpGT1HozPKe1bMi5VxLWdIAPedMiDBTNVzuQ
rxYeOsku6gNQ5ATtHJV+NL0M7Tb7GmGLTiv0PsnjzfPFq+SyKmh8QLgviX4YtYzKeAoUvI1oJH46
eAvyy0a0a+B3r3KH/zrll8n07wmLiXhqFlJrxZL9TeApFYPXuFDeRttQG+lP6HgMvTw7dulCh6h4
MbdcODpPlWBykLPR5BqaG5CtyJOFefAxhVNwruMpuoLtiPvDSfOJSlYIKiGtE4BeRN64jr8eME2d
utO7OpIQw71fJT5rNJhmNIPBys69RT4DF6yNPoYH5dqOf0DmSn7s8q2iAIp3ChdM5M/Sc6wakWx8
wTbKhRxbs6+bs8wtqBLFLqKP8mXY6RkiDNBVmutHCBBJceYnJ8UgSIf62sfHQSQ61lSYzbLZBNvp
4rMiWIwZ2yovEybhnwTvhc2CDzMkW2hR+CupagiEOs+PwL7aPvd6mvciI15zXc1ZmP3ZDQ2koT5I
XXMSWCHRhmBcdvyqkHqONxF5n78U5K7iry9fmHUW3/8n/IRKl2aUApL6XyLtm8N+UvLIx63dmI2K
DEcnNff8bRZc3Eg/wLQw7u6FMcQtPTDGja+P4kunDgfPsvJiXzlE5rivHl8Ye5vHt14hJ0iiiwL4
peEMZ3H90oCYC9v6xhgGVzDbdQXGOyBZLjr0dlM04uO8w+O1H4fIbIG3w/sywu4/PESzR+K3h6+r
3pO/2MApcKnWU19CemHm0Gv0GBvtM/9hXw1XWrNSdYNDoWHmcMqDeg7wCKG1hf44Dyf9L3IbSxSO
HYMYC1ePGk9dTs4sHSnavUd0nu74UMSPPS9yT5rMM205LaxJ7vbBswz2anloNE7jx6vflx9kI3NJ
yw0lt8MQTgu01Yo1Z1gXAX1v395UaY9ADTk+kLyBm0i3U7rrFlMRBufnk/ymH9Roxw5FE3hoEPmf
qwJ8VJsZRLN8BlFTPz4jDdfCyEeNdKO8GJtHwE2ZqsFJ+RLEBltSP3VkDbiutnGopX6PkZVe2TNf
wbDk4hGmWBvGD7i3+BeQI2M0Kx3sBhyIPuofgG4nd/lSrzhN3MjWvBwsgC/6M6/uDZuGqR1jetd4
XEGbbs0b6JMBeQRAq3Cpokw7x73ZxS7OP5xHmakAwQ79It3KG5GcAQz9KPg6UkOUNWLEW7yuf7AQ
L5H77YRzwHqD3BBswkgkG+aWRwzK/yvMP/9i+isATs1ozY/xJ5zfK30d8sSknGxr7qZVSv1e5sjr
r89uiO6HsAde4vEgwDWwpINWAUSm2NScLspzz0fl1GdkDpxDWz7XZlOVVrJQuAgpjwATQSeCoGe6
oK7TAeCvEEVKND8LKKEJS4md2XlorPfnPuMUhumr5wGum+4W/dKVBw/1nfjC9PgZNinCDWgC9ZKj
CO3L81ughWJEQ16ne4veJEpOTRygBH5bAwg6HXvYHMJwZH0cvikhXI3YWl0QDbtMmv1XzhDvnXRU
hQpZqEyP1bKSzjXZZSry5AnOVpyy8v9aU9b6QNi92h9QyZrntHSmr8VL2bK61z5E0rBu5Ick+mxe
zUo+zX4KimNqozpVV/mWSOO7wlUnQTHuopmjkfagGhLqKA+EAD88ui8av1uXwxWqgzDGjXDoYsCK
idesO1Jz0eqt85V86F1udpKjFzI667NyKW3uP/Jfwmd4OJPceex22Lfe5zcrJrlYO5Knf197zLwc
SXZ77ZkZPfazfFku4MQ5LMIbPfL/QDs4BZ7pElEZjdlutURzgWl6i5iE8ReFebeb+fAK8Rg0Eh3R
+XCkuCRxGd0PUDokrJP+cRdMj0A5PEZW6iBgYUfj7hz4BIW1DvUF5YaWzuSYWsW3yUPfaOvqMQCZ
Y0AglIep+EKFx322KiH+17Nrcg9tlit2L76GmYNEjlA7q3eDBZ+FV12yBTzh+4YgmZGQJ0de8ltB
tXPU8ZQySe81tL3ZkdGEn2qLU5LIfhT1vBZGcizpv0E+68tusE2M+EhtDPi9ZCHZ7ketPCJi1POZ
xwXGHL/LTmBWzW+xEZHVqncedV4nj0/pe4Qe8vIj8+gEtQH6Rd3ODzTbkEnw+vcyRX5/xXjTNwt3
TUEl/anZKQbRqD1GzuY422qtBcQqyGZwfgEhmAU4mm7pmAiiXZebGnlruaNTLKxpBryxijTPYsZP
axfxmIwpq0AA2w5428jYef1ANRRmncDp0jnFffmmniI1KvGJk6YUeTKqwH9hKEL83Hx4Rb/3mA8v
y109WqpkzMZeW1xfnd/i/+BU014/VYixOr0I1++/GKuWANJETEWL4vhj82i9CysGIO33bN/TiZdG
53GJm7r8T4UOo1UvEh3jtc6lwrcl3brBlBN00uCitgaC38HSeiHsyQkNgArpFMuOgPMLP6RkV70v
MemUb08CW5WBUjACmTJxtlT50nUj8H3/Bs08PQHFRiGTgZflf2V5/qQHyCdYIMgV/n6Q5qxRCCTB
D9C+IRZ2Zy9XYviKp3NX1A0V1IGSvitKkD5cJwSxpaeCxTpaCK1fU6+Ow7JG5GzVSBzEW5PQNY+A
Yjkd0eJHJ53RU2QsvV9S+C6d0BgK3J5MIaf3Def9L9Lo6MYgXgdA35X5cvVtQV4MBzIHD/jL5gvt
tZO/Ri+RMZyiFqycFLWVka+GyA9FBDeOBAnHWFQCIZAMFBoDPbyEiYKu7YXrC8R8CV0tJatU3rKw
i1tJs2s3x147GqrQDK1KN3WAInonB3FjsDqEF6oEXm7qM+dzsyHL2KlEBUxwklE80KCd5in8N/vR
VdZ9ILJ+xPSnHKbrZ7DHhAGGKv5OYYnTJZTgyxB277dJVsKqwJyJFAbo+bNr8uWUPFUCuoOFioET
zizGXSRas89WeEUmmKFKb5WyifHi6XbvVurLLCCzIkqQHyKT+AzTIgahguGJ4Bz9BE4YuQJqb4Qh
sIGV1/GvD8TMaSbNQ94p+OV4LgcWw36xjhYD5qejTqUat60c2+pa3Emcb2iGsSQ0VsbbvhQ84M0d
yl138vw6HbAIMOMpQCbpJMdiTRZCDUZfLzsUUgYPXL0ML9CEUPnoO5kYW6s9RbtyM71pAvu2IbJJ
Zf7U/8JY+8Gl3kjHzAN4nmLrGCwxRX5tq1CA1U4By0duAFtIpk68xtDEkPA6wNnh/gazY87dOpM1
RGP2p0O0/3zMmV3ayk+Lx3fzNiMCGsaBbWZHPlQoFt4FcCdt3ZkNCPp1SmnOL6Lqzan82T3YA+Rc
yn105Gidd8zpeNbv8i1C6Tz+weL6OCw4/+IVeDNl75IbHHQHlcJquDa0Spt8LsJxmlvZI7h8jrAG
SFCtmgqss9BYKt/WYGluBr0uj+/Uh8X+NU9FT3v05H1AbuM9QwhPGhtyCAbZlHDtbiOfC8QW17g9
qIWdIrRPTZXziV57HSa6NZWf7tAkJnEu2v4jmHz+Gkvrgo96wBhU7aPCaegVKczhOsOEbRW+Is1n
qAEOfN6vdb6vkUUg9vqjbgG6fq6tgj+A+OYXZBYW9IlA88gsgegZfgsDBHZDXnZsWH98yAoA89eZ
/Mut1xqI/u9LYnmHdZayyK/D4s/FdBlx4hfCGEbCSwmXthGJ0jm1z4mT+9VJGIPQeUDS2zxwBfB1
WPRzcnnboTm7Tlxi6jJzBkI3oVv8Q5/j1ERqi50gWaQb+afbd2fUfGvlFBIHUXjxGdEjVUKYaSHW
stKoPOblW0DidLpl3HcBlkEIRvXUjNmMAwquD4XLbfZkFOaP4p4Mb9gKefnoMyITqxgXlMmjXGf6
Iv1FFTfg1VJwR1opYxoPJO4u970PV6htV9N9dBujkLj8Unrr4C/5kVm96n3XUwSRCKZw/9SjbbpF
gImpO9wn+4afW3f5U5oPOlbjzff7r/rLAM4Si1+MQgcJ8LTzNOqsA3NazHV3WL0PwSj8MpVLexum
Tr1hFqg3AQ3NGMImbvYD3q68vBLogluP6yepjXdyRNMPLfDdRkS9aHthPVywKQlwOAjRsEDA6H9u
0VFaqb8obLU7Z7WaeLwyfESnYR1sAmRCifuBY/Gr9f9SIEwQn0Use+q/GoUAth2nVEhQruz4UPP6
fw3MEr2r0nujGsW1DT11hMDhi/gaoX12+t+ns6tTKTvDP9hGgeOG/+04fPxgJ5HqW/kTRsz9xxge
KCdm1+mx4+Ly4Hb1+f/F4Ai8N9JPV1kczePPC2RFt7MrrjgzU5Q7s52oeW+ruycXnUMFivMEwddt
Zuww3CgFibGjBJcZwfqyXITFPMNpM5+e1e9cuSeI1679klclFJa9B/TN49wYgrLqJauXOZgXsriY
cPeKs7VO2e5w4eaarVPxnE/3gWIiIIDseMMFV5rLDct4QipOwsTAOz9ZiSOCmn/80XXX/5DAtuxO
7wIZOhlOxIYIfDtElj058gHrRPw9nz1oYpj6KO5AFl/y/vPe8sF8eac5OMlK3VbLwpz8hj9pb1cP
ATiDSfrAWCwfR5AZlJLzPTJh2bFQYDLqn7rqoeQc6QXcJx8fmV+5AxkQ3kb6bwbHrKUOV1w6xzc7
Y7OvsRihuRgMkNyiP6ho6GIWlJCRtEaOekQEDk4hcpYiJJlZWBfC2u6L9YsThcqLRX8oUo/TEHQt
OaTExTJWVECLJg4mQNQ+t0ZOtluwL+iWdte37x8wMO4MlH0fA54jqt1Jv1XEHcBKrjtl6r9Y+ZmB
slVL0sv/OGNzQXoD95EaeGoFF3IFNwh69XxaYeQe58kRN832vbBCJAIklBlIHaWvCcQ54rpHABeU
PoGyQHmLXBNNcOhLha2RDDemxjIC4NtKWLrmWP7ZiiCPpCc+nYHYa/zJw5qZiv+rdgt6ZzIxmGFL
BEyRD9il2gwAOTkU3BhUT3CD78oz6I6G04n+Uai5+tHWZnSpHeyG1TH73totctcOChWSACAQ/v+c
4g/z3px1ZJ3wwKbLEGU46uIftE74OfgiYc9IWN63S7rq1izf+QOdCOiOdlPhOgCK3+vvsOYarYp5
xaJ/Y8APfvtt81McWIyBYZAaZ4RnvkwExaPUAh4QXqc2WoK5MH7soGH1Z2m3RN5NSCQ9hLgAOMCr
HeNct2nOhRUy1vMb8ThpxYlEBtxwnbQO0dYnZnfC3d2FNj2sp1KFaAsLgyV/RvwuK8wZk8LsiygY
D+Op410EAWuMxE8PGb2MJhWZ6GBfms9HVGzQYb1PrBD77hJsmB3eF9VX+BB2KFJgH6p/6OZqPHvz
LLEaVhv9Z3YaSJYrvJnV/XGnl0gF9Vvw7ytyCqBdQu9LdjLvL3xxoTlIKOMz3xRKGlbcosNcHLw8
mLQYHomJJrDTf4HgTuUzpgW+Bqx0bbMKOfi40Nm6OQnfHg/AZxXZSuR/D2htYxbYpDkE++ahN75Y
QgBsasofxMMbfe28PrccFft2k+yhED0gxR6iwAWFqW/CCh2Uj8JpT38AxJpV/v2fxRI9QlKv+LtG
2+gPHZ4Xr9+IHbj7zWRRbUjYM9pxbYMc48HIwGBH31I5evZ5kGDsqkfZUAUWA4lpmNmd9kfk8QNh
WccFGkor7E6Kz9+pQTlK6gXJ5YQcSftIn5fPaokUgKguhNwz0eB4/9Ye4JBOOQDQVLhiuyQHbjzP
qkdTW69jqNj88GXijwck6oeSAl8iAzqG4zlplVZ/JoHkUJ+59XjTaYuA/uHs+sw5LEGn7mylh+ZX
H6fAoDPkdbQWyNMj4QHN4D1oj/hBsdwBsQGEo9zxog1mEkHD8sTjFJwFDJ94SRY8OzgCeMixOcLM
rBFGTSfOh3UwXiC35zjEkiisvlO3KfyAR3fCEp6ceZHfU/t1mFYGkijoFX6T75ty14ApRdjiLY7O
Kv0KwcFCQ/D3XYsZ0W98jvMRBvleuYkYHkkToiLukXTzgSgRdakRLdniZeWfCl9bW2qHlDK3/bt3
JJworMp5SbP6NtuNpzS5obySkTHYpUvOiolFC/ZtwZtauf2FmwV2fs1svprewRwhLOdUqTBOQKXY
X6cYV1uS+/mAgmV/YZ8aPSB27Y0LgsGrfYqQVAEerKZ+ZX01XFKTPxGs9CmO5MiAT8XD7z38CGhg
Gan4ZNoDry9n/DCvr7rLc2MA1vPdsTv7aGNRvOXUrND7cCFDiqxChb6FGvYHM4gjXAKgG6O1muuA
c2gtuOkfs65AH020ornBir03jarK4g0+seERB6RrzvpTXFW31FX977NYq5353n44SXH3sd5oLn+V
jhr0evk2X4Mx8YNNfZw+G4PBX1q2xYIlypDI/LpXfrzRj/1C/Rrl7zsz5J0GuI0z6WtpRF2mRuKx
iVSYQUlnQkZau9JDnbCsoKHp7AlFfONWy8rFkxbj44pMJvxuqZ7jf/yQGFtCM9E26Jo+X/vrK9TX
vn/aytAFHvlL3XrhcFErowFl1uy2dJTi1AVPmShQrmS0lIUl74epJ+SQ2RLPa+hXJc5mXNP68Tvs
u6hC0zYX2SJ7U+lGL4AsOxjeKuFe6mf+g1ijvYGHIN8WJAbkU4l/y97RZxuqBT+dKwm1oTJdKlel
/SfywiXmyEsS5Ghhwa9QEIHQYnDVsjtYebLL3G/L1wqPOQHP1QZMENx79gjkFHZQXdNDmHl5YgT/
1KlXyE6RXeKriJ9eZbKpfqZ36Y8r8aWq8wi1jES7L/uyMhoI0/zSTHCE4ESxU5QGyaZHYyydyADA
AD948gJQ+vs7uePJf7/3deS2gFk4kSN30m1VfffhOTMC3iydoUipTgO7s2bGoGOyGaEwGIkSWr8G
RzzWqMJL7OUWdAuQN/NPsDvnq/QSMQm/10Ak5MIemNdmo2WzJW+MFFOJMm80u1Z5hYvYV8uMA7xa
spcc8FwMYGWDXVzgcXtozs+/L3dR7KuoMThcZnw5xvSKFpGYztnvbJP9yQqOaUwac7nhjpNsfjpW
Bw1W1UhHqXrB6QmYM8vNNwowK+c1rfz31+Pa559J5yh2PoMDMPbVXZTBhMchsJluZZJewYoHzOQj
xaNLFo0zFOzgjiFohwGlc1SkABp19UnGpMB8gzWSejtycyDBUb6g2C23/ChQp/8y3NyH7toO7IEk
5AJsYkvGhLZq62PJa04sSwdBmJuBHzLOMZtWgg2lhLRkyiUimd+GhCCnfZ0m+oaBFYUN9lycYOG6
Jm/5L/Jgat4/LF9FNyb56FuANNlmogFemyICmhBdaX98bFHKH1HB5GySAZ0uOhuOzH0vQeGhms48
tn/fY3Un3UK1an7WNTzYIl2wBCnLyG5Tc7pjgIVifeBr6+zsDeysO6DJu9oMPOQ5T9WAGOv10cPH
ncfytA3/KKHH/+J127gy6Z/35GqOwmTTnkt76gtbTixyy9XtZLdUnWJOM9bbTszWgY/GIrEEjMnp
HuLx7pbvr/PSbKJZxNmiuEP2NPcAjnaq2YjVdZTt787VpRNj12inX/Fq9uyF2tfRSydXcR9yunLC
k5z7R2TTsOu73sSA362wAEFp8oDDSn4PulSO6Ud4UKNDf0ofPRFczVmUlyos2ns3iVFUWgoE+uil
2bxhI0s2wQiNqXx8MfUxGEYG6PuSJ9bqzjr519otvja/kLLJaJ/W77MdAhZOZT851BUc3UBdtLji
HXrTgIFdC0shWnrcOQ/dnuy5lweP+xLlh/wYU45UegHki4zjnDzUK9Yk+l6eLMv5qvLH/ZAtiRX6
MGIPtT/bKyt8tgtWk23/ZK9vfzsisqS/ZA+tnoEiy4vsD25ykawEbnm0BG/z6+trbmSoofFNZbmt
91RCQ/bhhNu/+b/2q2EUMTI7OMEOHQItROdN8XbrSzse6+x/T2bif9xI587jqzPfQbYKv/lepTLs
kizlKQ/oe9/NDqJCeBTILVZHycYmiaci0ZbdlygzJz0kiAungGKJEwmmJP+U32OLO5CqhrrlpcPu
qKxkarq5F53pvQfwdDHqTYkwkPRlH3lS6PFdvvIV335oTbXxDeQgRGEWgF/m8wC5VjTvMMn2/yaB
Ux2CM9kZSf54q4Q+kZmzJRAs+niYB7+/HIQ4pHu6mpCuUdZi1TDiZGMyAtIq00rbKVMamrq8cfl3
uXZIjWPWS/NrikwocjhyJsTEMJMT0angfgWsdIfmKHMkd+t0AsQyu6f/mIBhAsczC93x8rPTF/x4
XzPlYn2hrbLT5IYYNyePur3EvCDKOR4FD4y7xD6MYRBEyip2p9gzX1JJQLK0yRqSQ4lXrDVv1JQk
Nhj1XkFX01iA9KMbgLAMArzZvjKGBiOs+EKhCHLdjRAb1/YLh87kLiBFYeYfpjA8yIuy2S4TPQF/
jJnLUK/IPhn1IPGmTCy4GXmFB7IIHm3KKYWPcSahFVVsAqhyb1B+X6TsjccfYnpcQsK6PsuIFgXi
L9QYOVLhfHgaPgQnIKsr0AOAt4ChlaAOMorpKrSjwUbx0dszWfvBPiKIjaNOn0nPO4TCnnW/5Hkm
SkLlQKjdNBwdHkJwqPofado7LXgo0/VE3iNNHC3X+ZNoHiZVtJuKdGwIBcaQ0lQkJLrfD7K7l/cJ
V2+Cc3n9OIJ+8/c/Qfr3QW+fb/AEsII3AhyP/PXIndU3NerpC4wAA9xLvccotmsuFCXfBvXyQ1B7
uB9f5dOL1TfXR7N1nC/i/BewaSLYwWyFqBOZLTNmvvom5lIHgiCCQNqLcF8OoGPkB+tTsBHudMPm
fopaGlkHkS1OvuZIRi9B+92LILT83DrA6ajRSUGHvnxOfO3OW1XsSkbCUmOUm/qlyX85oF0+jhYh
CgyjPeziqFChIfOzaGxAUWZcZIYdem7dByqbwN1uunt4EXDW4e9r+fOTJ3/NlxXyu+hbrjIYIqju
tbRIT8kP/9P7wB8sHz+LaPc9va51wHCa/sXn4RBYMfeCB6Lv0bCxIQ3yL94HjTndyw5YWjev52gv
ikU65g8xJBOmvsMi9gW3HH4CV1/LqOMVk5JAm5Y3wERiP7dYkv4PZcA6VO6wtvBVYJJpH+BnzF88
oYvBxNNWkRHKCIFNaBUucO9y72H3xbGCi9BJFywJDTotdcXY6MFO6vPZjSuzdLp9tFFuJToXATnE
Z5USuR7s7kQjNL9INlgUmt8IHRFb1To9QGHrG75aNr6z+hguiNviW/OPlD91g4Mxucpew3b7f84e
cAquo8gkv+qZ7CcbRpnkWdWuGDoAbmOsCVp3/EO0egC4MzmXXOWd8/pNFpkjbTN+NFhQpB8sFu0d
tQiLBHw6Lpl0+3Hehk7bIjVKPtvf5GUr25fZA5cLJkJ/eZntYA2Vfy2ZjfGJ7gYkMdBVSBvJaskZ
KpBoIEsgavwMomIjqoUBQH6tLwFhUKOcZfAiVDJv/HyjCgZDBOBYKK6w564LL8KGYsj/UiQY3Bcj
1kt6GRIbVHVjhhBqBwaW8JZuxSO/Tbsl+8+UUNpdiQvD6kXXTXRoNvqFE1IigH0MaR33I0SfEsk5
o8anfPbPkOjk7FzZwLUT7OX/0XRe26pySxB+IscgqMgtGUFBxHjDMC1FRUVRwKc/33T/Z7tXNgEz
dFdXVSc/AHtYbm+j+uS8t7cdup0b5W8E8Vxtyhbsp8oMobgJv64/z/x+mE8kmiGGZ0a6Bh+Qs0y1
iDSyoiXo3ck+NjHbZwHXxylK6i8ORg+QlbqGvuBko0WDsL4WHfmouNlvvGXpXVf/1WBV4LcL/Q1k
UAeAcqwVIVRU/CZdVNFn2iZ2knqcTbRI3pPZIx0lwFD9yxwVLJsWVIY1UlR0U5wqwfiBNCC+qt7D
ecY8y1CiQS87l/R1vynxAdEkVihcRKVdkRDgRIXH0ttBikTgjJj0W1NmrP3PJWLfLASEZD9OgXZy
s6snfx1pjv9B201PmKy+Je/9tds+LLOe05Gwvbm5g+tCkvxzO+1epwSrkrbMiyk+Lkw1NCX6B5px
WBxHwG6nFNdJfCSB9RTJv0jeHTG2hIfAplIwuHH0zoinVRGcYtdUOOoZvY53DCTZvUIQoDqLGhWA
8TRib38+oodsPMnnwbS+QxyDBt1x+wiVftwrbTIcRH1FAkbyToA7UZbhg952HcSFrqW4qESV8/Cm
gmAjZVMmN4T/OAYAbdBEgv2SmJBWsgNbqVdHjMo/sO+MakBShslWfrHxzQyhy2uan4OqdHcS7MVz
8i2Hr3L20ufv8/hOWFKMHojVFbe6hFqGuZ+LxK3pbTvlUqunfXZfJFadEeHE9exU9byo0+d12fbg
A09atAQe9lfw69j6WCCCmsDlAdhDhdR5kcQxUsp+0K1JV8x7cv4gcKUqaXUwceqNwC0gNOk08Kqs
B99j6+RR3tN7fl7NoHI/gBm5BhhzPkbUqJ4DtyujVE+gWNyW8lSeDmZqH66g1Sr+beC3iptLdls5
T5ShJe/sVoeDt1098IDCHxAy2su4XWZ4GL9/RnAfR3+Z7RgH22FLRai2vsLnxLiuyJsuKASJwj+2
/qto3Vlwu/YD02jauFCV7/qYxam584K3IuxFwP1gyu5epak/vZPuEjsrG4w/sELsJKBF5604VorX
A57+RNIj+ygiSDiBctDbfKXaKGCovOiECObev3iUqFi08ReANondFBEUcNjhG5ynxOaFJ0rDGAdq
9hWzR2hIPfOr2bVmZusTuyE5OTxtiAOwMlGz8oZg5UFTJNXKaHpBfynavJj4meFj0mffoZ0mIl7g
5KPxgFwMbwVHEux7C//aJhr9fSYnHJNeNrAHSd/y/E6PGGveYNLkQygef5e0olR48VroX3MCvEdL
kQPk9qvYX2wKLlZVmRhDs0hkjZ1vqOhwhPAfqazJkuVnD4fZwWkkxH0LZzSnwulFn0sKXgI2ZrrX
8YU2xa3/rPG/Gx8VTF38a4YXFTICrFmJ9STyuIEgBWKWSQmApA55OJU/hIkoIuFwyW5veum6GmRp
PfkAl1I/T7krgWt99UhzcUbG+FrSKRjwklxNljo2PkyRsC8fbJodp5Kao74DKIErBnaMuS3KbJrU
ElXWGvp0MVgZsniBYr89EAa7OhIjcLhtQ93D7SVPegXbOr0z4Cbh6FJt2qX6ly27XXyXDWrPAEbk
EL0hbFipngDBg3A+ehFeFNcMRviIvfx+8rRsxaggzuxQfNjAQr0VtEa5zgvV0bA//k76EMplrCQn
xLl9jALK1Qc/a0ILAWX3EpUeElchicFngfgUDr/6sjWyJ/o0vxwCTU7LJUPaaJZYirLEMVTqcR8h
NzEUpmcGyQiZCI1G05ystX3MLk+oQhSM2uGTIEdPzx+2SJanuxkULGnVJ+43aZ3p8HlH1WX1zRhe
KlBR2PvggxOcMTeH0IJPzXfEgowlgwrRQr9HfdpxfOj12ARw/k+3n4k3zYc/E7kyP238XX6XxX1+
ffokoK81O1r37pBrNlMFGpZORmVe1sqhc/eIIyCf9UzsTOSL+R7nnGxqY7cXLlSALgS5+idQMwHD
uDnsrdz5zJ6Qzd9WmRFakfnCC37fvQoqhrbXAE+lCXNMmpNN3UestKI1GyV0QsiDLDteoyxk2Cx9
JuSMzQWZ8EC3OyVlINyKhrpX4FqZDqSV7veEK8Fp1VCQvGBaIfT+KPTP5RR3QRXnIYCZLrOcP8NX
QwRaw7j9jC5/CJTPUnwvpkfS779TZR3lYdVxu30LUQSiVRiLQIDLDpalcO4+LsWLFwUcmq2yMvXh
GncW/U90RQR035zxWmbqFKtr5ml4C2TmEb2Q7lDp7D4Xr3bXnMeDh3uukChBa5iXrCXCcQklccR6
8YZcRjY0UYnDUDx/xyUlKLggmYehRAuzFYuBHn7mCL4I+QgH9vUIqOCMK110+jg1bqlvD/8W1qOq
68PxUObtHwJPPdTAvmWze2JBtyBf0Sju5UHrwXIVeynFeXl9GjVUJl4aj7cL+Q4OX28BoTh85H61
aHKhWVYOb2bs+IUUBgs1/GbuJuHQCanBtN0wBp4Xh0gb4xFEvwy+k+7Ucsha2Mfj7j3JqxUB0/fh
dkY51flcjnugXdmmR9ywk58mcMCLBjIzImk4Tv0HAUdlngsL6v8ZH6WLowP7cT5pKrGopg21An31
0sKXhm5kVAInPGKmRfvCZcSC8VsMROU901y8fW5gCW9L+S7frIQIxjP0KuajtRuoT4ZeFlYOCeZ4
wGaPlbNPiYnQgpgPoDV3eDtHfFRBGbkWGLzC1LsQQxPgfsEm8mEEt5dEX7ayjl3CseA/7t5HZHXe
q10XZ39wHJ1hmpYmtSj5MVSoiZIs4ZJOuHYOoR/O4cl8G/QJcK3j65YYAJqcW9BBPnNgXzPLuv24
34spzHwWFCQgg3/SjLr0N34R6aqGDixZgQRsCBTBKMCq35aeBRd0UN/7kOoHe0D6wQ768lwDt3Sb
9Kzane0XuB2FCuN6IHtSS5lp073Z7/k5JmV+aMJH4KWuFJ1Ogk81xAAAfVt59gb4eGdDibwVOwvr
5kPgzSXaGFmD3HysyjUlOyh2FdMyCwoMrV6uIlsnptbJ+nZC5BqvjlNcGYrDL/QjZVse3p+o/74Z
px1Wo01lHjE8GYgwY4/RkqTdEMcLdGwjkak+53cWi5eawkz9EIyy+QlRDirliJB4QEu2Fo00ylm7
PCUNKsXMbHvmgYhBObtfPEMZE/rHeTy8ZynYJkNSvMGE0E1h/kEF1wUHMRxgB9WLP9+kQG1w+UCT
MKToqlmq7ErI4S5MEjujePDVa6Ola5vqf9GB9wofE4H9i8U3D6lp9FvnjS6td3P7unHatPoQCnxV
oEk27I2MPU9prvJLWBRmbT3mxJbu7GmexoeEcBmkVV0zipuuc9H3ny7cjQkT0WMsGMc3zGdfmrJG
W9huZYsH285ImspsEgV5asq6h5j6ZZ3nlHHowAEXMaImtcYPHHp+11Fn/aCMqhlvxcJZ0yBlN45m
l1b0SFEN1e46MmDA1WbNhE4FwE3hipXPppVBP3kSboHlvvy3P3DwuhrJ3IO68Wt/QSNL6UUgD1Ez
eqUggm14d7reYHEd9smuXnhBRJ2LpULwoheIuEkOhg8+EhQIXyRXnIfC/w4v/mCqum8n89Q1NSVo
s6FoDIaf2xP1Dfx/UzW/dh2imB8ThNuPMZLH8DkuYn0o+oudxhiFecw1usr1pQXVEv0IYDdqzn4e
Zs7R/2L/IgP009FQ3K4BKrqPZuTHIfz0Htg/zJ3uVFoSLdzjq+we02x62wymz06sZTYBh6a6Rxp+
qWM2wz5iFFxjuswjApLivaIa+X7MurQAwSeGLQckusQr4Gb0PrTAjhznQMtqIzbcFUihzSixgE+H
9nn+8PCk01usNAxcz4EVcf0yKNBlu8+8B3uuhmruvdN3mq+Oq2bcjF+RcBa6rs925b5i1FEIvE7w
eBTEFWCxG0CnUPuTaGJ2DzWY8tlQzmJQ/i5t5Ohx90m/LbozodR64gX9ghjrfPKo+Iyg8uJC3Eb6
+vmHjOq50clBoSqNYU1Wm2dSrLphlbTpnfWROpZxieAK+jDI988E4t3uTszIDpuHnZm+eV5R96Jq
pRumOr4yUzhLt6SuonfD3oqXCL4MSOeJxy/z12t9PQPwIS1n6sJw6Am/N5lCbcx21rYCER7gpDuw
FOyrCrdt/Ux16zeBRoTYmIVR8Yovdljh9TKWaC4M1IXZYIaMeNhp4nPHaZQ9TP07RK82YrMFvdTe
y7pjq/foeMVI57m6nTYPlJBs/uE5Qrkgmd0jFNNH2JTCQhJ9sA5ciMD6uAG/qhpXCyl73VKWIQXR
TMe7Hz49n5i1qywqqA84vqjKRqXl0DXBB+ToPbx+dITJ5VFbJYCnP4XDSkIkVubpE6OJbR5/ugsp
s4q+eyYxVbHYc89cyqeRd4a9lyrYqGonrPS4W+AX6WgF5PEhxZF8YBcftq7+SFGCTIEniGASRpXi
4h7yVdk0UgmaapPh20XTACXELwP1AK1w3pgdJPJg1Mmt/hr9NDErTSUGdwJ5BHrsdnBWYyTNgFXX
LhTbfYl1X9GZXuGEsJGXm4KE/DvFeUYrl9SjMjhjlI8JEVHqtkOthOxTm9pjwWbM/vR6hP1mMqBc
1ALpS5fg2Hhnhf5svc1VCjEhyTCvemhwH0FN8u/uRVxa9Nx2gmEChBAW9D6AkOrJ6qaqYJgGJQ2B
CSyBeLHEJZP/2JiA03PidbHJ5Im9v0SsdVYjdqc2iuM+aDy4m+b1+wHJqi7HUj7qD9BhUcd3rjWg
JZmrkGqYZ/p6lV5WOoh8tXoxIszn7Oh0Gq7AxV1EDKqt5qsrdetLpKL+rDKLTBlnFKMgF+KwKRsr
tVeBFuc966oNn5RrSjsjlq7HJUS7voN9t/yypY79fUQdcE5QcwJ1ddcsQVGyPzzvCW713Qnb/lMq
jHw3wGckST0HUe8ducbA7lnKSPbzP+zqfN606A376y2FBokejGwqVtfKXUTJTpaqvySgEwDAD9FJ
xfRRpUkvZF8Uq0IZwbjbIz/C/AUEpS+5OODkF0wf3Y4+/OJVAUUIAHKIXT6OIh2N0rxzxsFZx98N
shyOX1aBkgBjKUBF2uF690UH/5EnWrmOf6f7GWoADE3ui/ZsKp4SsmVuunrwXnydzBfOR03cH/PA
3kr1+3YnrL2OXwb9MVZwbhvg/kClBKla0B2reylRY9E4pAUZxQQjxBT2ivGMMuxP2iENm4S9mBbk
wTOF1TV/bR5UAgniKPCD7oGT6JUhHTjXQJzUL67IgvGcIvRpbZxnOXryAAxHmiewY1w39rUnOmEg
jpmda1hHrvQzJ8Fxpzm6pW4yFMQZdPzUMSJaODjp9mVGEb9BzGGmdJOiMfnXiI5Gypeb4+f/flGD
p15MGSh/e5x8gnwEM8sTHWQrcmObcr998VKYsVv6s9jv0XnaG3djzVWCYqvFr6j175HimR13EGTj
yu2EYtfOXe3nUA+QnkHAo0HHtrsipCUDvrGbcl1G5KyQM6mpkVr/1Cpw5ngQuEV7QEsCCqwGIJso
TqWLDbOHErq8AItgkr3WMq7U0kiouhFNe8WEsY5Jf4P3SCJM6hJp/kiv+yq9pmjrManQFAuOHgUw
TLnua6bvjiH2jS5zKI8dr9lVdEDtLICjtaB7dpFOUuD1TxPGmJHD4JAPVzQo9Db7OD2KwiM5fg2p
9ZmqB78nAdGEr6fjg0qzlgf5EaNLntKV6cer7NLhBJtQ3XjAkMPZ4uZCnkJtdp+3Ln0bN4J9Oc1G
FEqR/NRQ/bHy+/o8tiGfP9pVOfoOXLAQrK5YiAAxUXopBYwnZid2LB+cbfACw8EAH1pP868hlPDZ
Obwu5aMtLH46HjYH1pXj0a0AE6tZfwvV97TGoooF965brWSy/j+Yn9hTnSgaaKlGSItoRTCRbzs5
8zPd7Fx9pGQdmhxXVk91YD/3iVcMWkZx0FZNh9CTw8TA8rVL8kJSg9G4D1/0c+giKaV7AzS72X3f
8qYXeqIslbAZXZzmT6U2QlYLTjWBw/+le9O+dXv7CqrSihWIwjpI1O62a2AWsH9j1azLgpCMJRBu
VmSQ2FbDaVlpq29cL47TIuBHMhMoHGIGM1t5O8NOqJEuHvS4cqUAfeLoNnkMH5Ms6dvKEJsN/xEO
xKxvIXkyWGXnCLR5tgds7mh7Ts71DE5l42ivqUa3io9+TiA3mHJOw3x7ZHWZYzayy2GzY6jx2tUh
u7aa3mnOCfuwWYH6BRxRF3D+FJKlk9hFHetPjVnpdaqWTxuGeYUP9ORxT+Wj9XTUmMOoiUNa60J6
ZAK620+PhmQz8rIS3y+2rUCye3QWHJh/IkAeLJiRFixqlzaZ8TvohKWnJFrKoLxnJmn40SJTOwmj
YcGApaCiAzjhMEbsIfqKEl7UAiGh9Zo6hQCtNw5FoQL3G1KCeZucZnf/GHWTBt9IQg5IldgagDaG
X/pRxzo54yA+aq7UwW7La1kCzBwZHD+esOqmlBi8PT1k1HifdYWcmL449FnwVI2M2SDJAE27/r2d
3I8BzIyxHUIG438JrlKa/ekD94IHIJ8JuR1mrYgZ8Tsw+3soqk8m6Li77O/bCDkFIr7o0hEWsz04
vTCUhbLFQqcKg64h46Ckg8Og/52gBkYBfOVyY/tE5t9aHyJqDAmB+srKxcJAWvXwszLzAyRMsO4B
xZbfTVwQzSDdo3HeUqG0SkvM7+4UXyjODHzdLlUYqkfEWZio5UY4iF5WD2tLpOpQhQy8DVSsD2Rf
6WKBoIBSr05PAyrbFd8q6CjkKE8749TBC0A/U0fvDnMUY2/2W4vSNgo55kQ3LKFdvAYUOu62WsC2
bim7wA+C/6Ev1Xb2ldhJ+n8FEwlLcFhIyCGs+3vZQgh5zR/0yukhpuLhxJHg9LqpSp4Owo9oi1UK
NSmOMBenOK/PF28A9OzzTJ3vENTMGazAAj6Ek+hv+1N5gsD/xY4txzIA7hU8JffkB3gZPXBoH/Bm
qFeAaoPTCpdPmjV1bx16JCQqBMIVxGq59nsInFsOF4MlqRw2lztCKLZg2hYNbpZEcwNcn/Rsmx/T
nPpSX0JalrPKamTD56RPNHiBDN2D2Fk9O/4JmPTzTOGRK3jkZDUIA4T3Rw824y1PKMSeVzCdzvFd
aCdOtFtyatGoDFdb/CBA5DoBtizPGH93XgtK7FmIrYWsVEiYWK2xzt13lgDLlEWPm85UE/Rg9hjC
VNoLo8wDTkXLQnGwT94zBKSAUlVuyo00F2X/VnRDY3l/z7t/KFWojDyF5bDEYEW0PIeXo2D2OPDr
6xAIt2odPPE0/LZE6h3wZAWtI7B2xt0QhuPLv1H1AvWls2eK0e+/3SW/uQXsgKsD7V/o7ObEd5AX
aMlQ11aDcLIa4qjIH4UPLz1TwMKp5RgEzWgT6LdBiabFkTMbob29BW+a0mCauiv2b//q3hfH6B4o
CWoi7+XpXn+oYqVaTpDcOcyLRCUjK90e5GtBi7LemrDr6iIwou0gjqnYsv/lc05xbeaQyycZnnwT
tqmIZeo8u9OWevdcosyNMY918M1N6NZYoeEwOvsGL42kl4KdIrK5LzT8mHqLJrpj2igNdR9JJvQ6
YzC7Jt/5K/6gROXZGKfnQAvzhUpMWhs9ICsskELa3P5x1fTlM4asD1jJFrIHMRF1Q/fk38f1WBqR
Rn23xxl4EMJrh6tdrE8OgNzoNSnWeqKOB3h6DEKAjzfoHygYkQ80NuRKCcn0eXo/wBM7kjGOKAJg
8A2J2KJsc3akX4siDYoVsM8Wwj2Z5S1z4MxTLpMgkMb0VsLGa87qYywZ6MaSQrex1o0RnBsWH/Eh
eof+WsdirM4+TDcBZGFTZdKfHDcKSys6ApT75PIr7LOVKNsDmOI8+6C2rOHLkYjmbXAOIW8Tu2iG
fwTqx0HCQzvlHYnAkOfN6EY9fgvrrEvwiYrRffSEtAVB2bpvlElBCfkUCfExzIPjsD1chlAXuv4A
EZ9o3Y41ufs+cHKFv8ZOeAUWDf1HvOLhwmu824pCuy6fSgW+Tig+oHDaVzoz6QwqBoRD3+D1ZXKN
5OBOjwqZpt60f3RvEWQB1XtG52kWyx7mq94j6scDuvpd09fsijhBS0AwWkwxIQJQajZ5d1TYy3GP
Up1MkQi/OPdUU4T0qD33TtAIPjbcqVOOFuCAV8YU59/kyr7bOC0m90cgzuw9fQ1GDbQl2Sv6eO9Y
H/ImDF2XoGKWZKn+c1QldXr3C/9jUl8cqzDJHxt0CAlqtim9eyc0g8KuyCh8+hkEmKPun+OHIRGs
+s85zhU76OXjwq8MKI/ory2MLWKnmaA/mTX414XAbSYSAWwcUEPZGBK9ac4FL8Z60anafGEHxUaG
YgPhiWY/g+LMATmDOIO6goXhpIukum92V9WC3bJa9Ehf9dXgM3qdhspr3VQBLF6cfej6ASdN5CUt
hGSMq1TEJHimzKnuNezTGL/q2+vuSItKnElkPNDNxqHdILZQEHIRqqikx9qof76tXvLHPDWNLcP4
H5GIUgvDsuMNygeSDsIu9shatgBAoGa8YVqagJvs3nzW1/3otca6BoktHT+/sNCvKzzr9pRaAfsR
K5GZU+hi2XzE5bo+tDMIV9/bAyKxzUTChsZYP/1PrDpPf1453THa1VjbQxf0jtGbxGt1jChOUaEu
jPU9of1SjpEE238nkUM0LqDqp9J6lNb5TQczG8ESlXABkrSiWHGaXG44XsGoENrNk/ulACwh5/Ug
ZeAk4MurVzAsb05dmUBCJYkV4TDtgzkfC4Ukj2TlQuulDqFs+I3ZUSpgb9EjDakCEPrjE3Txm4Ey
R60e8jjIMGU/r0vKMAA96DeA3ibtauAQ4NFYjfLdYHtzNaQHwnFP299m5bRkNWABLtmBs3n5hLGM
STKhXGEPmJC3+90mkzxqX5uC6/h9vMG/tb7T/O+4vWXeABaKaKISNrl7kwLpbktw31FCpMez9yIk
vg+f0Dlc9eMhwZbuHi1yaf3QHdHJd1viQI3bMJfgYX/vFhbshGqq14UzhbKmDh81THsA3NMYoA91
EADJ01W/YdV3r7RjwhSQbuc9/9LY76v75vPdhiv0nkENLT8WqEreF+Sh89PuNfGdb8A5ywBpEn3C
4FC911iHhLcljQZAMom7gcojSEgjaHcbfdadImxVE76Mzs6FChjpGmvWhWYKJqRqskmqACBHKPmg
dPTwvsJNC4knSwPoN0DkxepQW1fpv2lU36C9WXApRSetuYbo9UmrBWGl3kHzuoEqhEAN9AcBDkzb
L3HHHic2TFAIynhufA2J4mzuywj77PtzMK9qesIza4CREo2nCPdIDgxpXm/UkDHDMZb5qMRIAeYI
VGBijQ+6IB52gVpOnAI6zfscEpl8HohLneaclFTFRUbNGMZJGxt0ICZehkgFUTjyt8KEVAzNAbO7
874SxC+HUAJjaJgLmJRgNkDlCha9ut9zPnFeJb0nRhufZt8V2Rgm5+y7NGyGvj99eW3yoXtwjlTk
OKFdBPvPLT0hAMPmd07nkyc0fawmtkc2T1Ym1Dykb4u3EHSdFnc/T7XJdXx1zpE21sYI2OmQQEHH
vVpvt+Y5jsMq6FuyC8reOvJYs3soLyDoY3pC9RDQasqK7jwvfxKBJTPklyVwuQesUTTyZHbU/oPQ
ygHqgJlEQE+7Q755MaHWF0CBL80VCKMQw86LDZxW+i99Vp0IqvJMSR9eG0nRMTeUVMXkH1c6G0Ps
ZTuGjDksJuVM3t6is0XwlKohneuvNiw2BgBUjc4SfgMUe7j8XKYcs4wdISIOy1Ca0/68HeuBMvtM
82Hn0N9ft/3wOCwncvpcqZ5iD2avvyo+r7pznXXtFrNYByzqOBkp5vvA+NXYTL/GHXsTlopX5TCq
ykTfySGnOjxqAhThDxXtT49g4TeLccOd9+9NvrlJi2MvheikE+sW9FMdnc7J4+Q2KOaJYaEH0xgY
IIJ2uaB4qAwo2sBiJJEBrOiaD2E/JM27Q9AWH8owjHIYK89Rt5xDF8Rl8L3pvDwaPdBJC+sh6TFm
s8ff8pjkYOj0B2PLe9HdwaMtKcgIzTgBZQAY86sH/EAlkKJ3wwnvORh1IgRFTrpBUyoPcIgw4afS
CoHCKK4tJKO3VJnd/yripHUapRc7/eJlXrrkvmZjxHG8S4h5jNzYgrYYYn+AyMePBBSO6qXgFgbo
ITUuZqV5QAyHFJQ6NLDRq7Hg8hCdYxhKIMT0fY2rlAPn+Dic3svjZFASrGnzpwxJIu645NcWHN8n
OdnJgnSF3Qll7c9PBI2EG1Io1U+41Slk394L3yU68YLsc1zCQDvMgQ0uIfStEsrWBbV1QRzbEUo7
JI0K15jQHkEVG/v0tlX8fnxcf6ZoLe4zyrzHgOJAL4TIDkUR5tqalARW/y5ztSXLq9uJTrH4OCaw
dOayA3Q9vPkkCSRHPr5GJ1PbQfr3FfpYS3zcmO82jXJoWC+a1mPjajE0xN11Ys7GoYWHBaWIGzoe
Y30Zyw5PyhPr8GHBvPw7HezBIVM0bRGxPqRQcaN/j/VOumbu4VxOIAtrCitTyWU6k1dzFUtu0VZc
F5YobpTFqVwVIxQz+JiVZrTdcgdQdJz7xKUErrKYBeYBGal9OJysxLVD2QxXi5sRxkZ4qIwYj3OT
yiWBFPoLA3UUn0nO+B11AZMNmfT9hP4hi4/2yQIzcBkVI4w6rIF1oTDamBQ1jPF0Op1M9ljwOHPw
KJOxx8fJ+ANUM6a0wEVzjqiHCuPAoBKL0XDzu4nXeS+/w25EEEPh82FsMmMl3oF4T5Wx2/H+uEEx
sfurizuweol4Tx2T0OF3BsT4hUXLOMbb8Tewk6Rjxh8eGh/SnJZoKv3W7ubXOIgT17EPDP3DYvEd
gsMPbwazIZLxz+TMbZkHYn4wQ/DUP0/PVlqaScpEiWM0KTz5NYKc7wALcUO8ZHPxRstlENRDem2Y
azSFIgcZLqMtNCkegST/d3Mjik3cdC7fNkqFMorOLpY4Miy4+HxC7yWOB+cXjgwHI5NqFeeWLO83
+8R1FrOw8grTPbC1giQ5kLBwrYS6YZ4d4a4pLlTjfbwCwxK4IGhnfuMCFczkJPolgyV/g29wHH6D
ciQH4qYGxbDfs96z2/TxuxUTomybo7QuE/G5sCk5jBntCOkkeGTRm97ZuAFPntEz6sM+twV+7KKo
wGtJ9cDGeJjAyS/2zTrtUBqafDXRtKOi+ELL6JqULgJkH9bNIncBWxb36drK76ZatYsXugd8PTzB
b8ztb+VrBd5pA9SlgSDRxqwxTwzhULLlNFeEjEHDGhIEs2bPfb7g7Nh8ljGQxXiMfTwW8xpZEiAV
yzc3wfoViaSYXHikwArG3Mbv8d1yHlyMYPI3G87+gn2wDEg0l78sU8y9u/HXGpNJMA+WS8kczYO/
QPwQTPj3x4B3b+Ye219+s2wcnmy5XjOg/PWIZxmtR9QcIho3G1tEHiCXNESzIsbC0WB2xotFqKya
7f1AgwoAA5a0lbhMx2E+xPE2UDm18LC4nbjJSLtlWPZQu73BkL2ICOcWkxp6ckjuMGbVRMXWhOxJ
5Rg1yjUux5hkD8X6UtviNHxpHgMRnctywZMEu0KEygqO1ewzqoMMyKFqyAeVUb8/fLAIYvY4sFhO
T/vXRtxgiSMqQEdHZeuYiJxb3BANOOIGOxEnYXFqdGt/dWtjn5nifALe2kg8+drj7O/nPTwN53t6
UFkopZkcTFexXDXGYbdjAv9b5sTPolIjLsCIBmO/KzcvDZ9Ofgb1G86KK/Yusdz9JjqUOPFdyZRv
jCRexIspGL4Dy8t+usRFxjiM48MhEaUf8YHAmaUBDjDPxzeH5BC78cJluUHghTdCiautga6f5AcA
a10nxxanRXGSdUd3cJVkNL8nTBBPXNl/IxzqJMv5PaHUfOc1SMnpCcP09bG+o80EsYSIixmY6CMI
VcdsdyCl42OSTeD131l0U5QFdOM1kL6HuF7NX/bH4TyZ8/l+8ne0JkDN1l6zMn4hhjI1GD6LzhtY
Q2ItcvdIusBixd9q4+jUxuTCWcfTm6WKYj63u5GKstdrJM45ET23wkwLlAl3fiWqUeIEihsytFki
ln5xLXCoCDosRmJl2wlYWqzlZF2Ge2CVZOlyWXwPu9KC28fKxirMxsMYFwuauPuisuNFgnsCXJ+M
JaqhnsbqhbjjyDIlbmKjQZTCR4dF7GKSuLMgsu3MDizeCe85ZaREID/iIJhlkZhG/H5gJbqdHMSy
9+/5eeHDLt6Fi1W42Lmxm3AU/470TslObAqyJ3tsHDZBKuve1RJxEPQUZ9s3xXbAj674zOAa1u4D
zSGeq4RJKJuskq9bCDYBdqIoT9G6mGJxE/OPRiIsGOKOl6DD/g6hlQ67oDECkYnFTo/l92+ofNmq
xZARj6ITOY9UAXloJ5QMxP33OoMH+Myg7Zbx8Vk0QsxxuOc9+SJhoYouFk8zUmy2L8ohRuaKz1Hk
+BHb0e8UabwVHckGZjMOixnQmbj+/8YADAlzLZnr9ZpfPy0WtWArzmXishFyk40RS+KfbvHAtThz
QvQX8UrbtQB+xY625k+scOuULjVmkvDo7ZbXRR7Bga87XCeehh9ElaDh3dN7Bn0QLwy3mEcTsKy3
6ZZ/tM22tWVrj+gzDeXUpv7kvzYQ2O1L8kixoEb92LCEQQbj1MCYGQ6G+KUvj54Ir/ARxXr+Y+Xj
mnuJ46JgaTTcj04U2OrLLHnihsV/KiI8vD743b+wC+dWs+eIJbAJP6F4DEkhz/FvVRM4YovjdjFu
/0brN6GpKQ2p93G+xIQUyxeG9twFZcOQNWq9jnLjZhFvbyM6aZodLBOpWnLg4oNTR1DyXwzBMOZc
8lZ5QTElIRqzQPIg7i56PmQmqZk559zzfyt2EEJIXp6XY6Pa/02CpRgOPAdcISMSF+KNaztnvSNe
hmvBC5yIM31W0PV8vrwY4vk0htN6+bviWPkb82UgLi9PkLP6fcV3AEXiJcW7+IGs4rIxdIhCa55f
hKxidAzctbOGNM1GxpRMU6ZgIdbSX9zBtE5TP4q2PB0HneHb8vAHrjIUKG0BiisGkBiLrGj7vadb
kz3b557NIliOFBHuMqqe1rJnBHPrak54xJKj5ZiONi+UiLXdjQ9u8jH8O6GvmHHEY/+96/+/RSRI
4pxzRLLDYBEn8t/rzjl9vNbbwM+DS/a0CqP9LY3iPPCuBQ8g4XX80RIQg/OLtxCZp2SzZibuwRUL
V8L2I1YHQm4wi998l601oX0figHjOfqGX4bmi8ifAs1QDEtRI2uoCeBSRXIgPlBF4W6CLDuCGIrV
XiUW+T0sCwggpXdi95zsJ3NCkW16tXhB5qB1NJYB+JdFNCKGy+8SiQt0Z1i8GXIB/9hlCU2JQtgl
MQrih/0f51AzAhGbiC1bzN/UTWKxYpJ48szrZcU7+cU8InZJUs7yoZn8cr+CFVjsE7+Ymj+yQIIe
sDoyKkVUIs5/5/exhk/PeBGzDAkIvxRvDAuo39V+c71/F79iWv6/cjifv3/vkLfHIP4dzn/PGUW/
K4YH9e/WODK0BBGr4fVH/Danz8RkIp7wdyL+JVw3/5iIqf0bDGKY0+djWFgzMpGham42fPM3yUyu
vRhTIzHQrAl5hzg98/lmNp5C4h9qBgvj6PdXnj1ojeF0Wht/zDsmwmgdbW9sGGv+NJlMJwwiHJOZ
VrQ956C/zvJtM4KFmQnjSYxzsUT8q1KINPATUmr7yQPJP83h05wqxnQ6+2uJijgScdkY64xaEfMx
h7fMIJYWpsrf3zS3xDEXxqixlmI5ENeRu3Khk+TgrsZjosm72NvYKEky/SNbeMdOqoXIIZLKG5C6
iW1dbPHibwWxToaFtiF1AP7cevRvtv8bUOgs4CHRlsllPJU2A4d3z6AVV1i8Q15UzMTEFXMlTXmj
LBGs/03Yc5hHKfNVvFJyMROfu6RA7qwLUUrS9VsYOLBItbaRWC05iA4bVcTixdjizpxpRgsHyS41
n3All9vSZJUSp0Nc3bf9Gx3ifVAv2uNYwbpPb2G8jjHCOMcKmTXSO9yYhJdyJ8omOZ87UU2bPrHE
n1NE0HSbFoOrscRSIZZ+IZd1zyTqYoCKayZmWN8VK9a/34nzI2LYfzfiL0omXOKPw0V5AhkDDroB
vw4qh4vJvaKeMcdThiEgkg1ILnwnEhGPQG6/B1YVjw1Ulr6nNRcTV7wSnn2/CE1cLOCrGWc6Tcjs
OOWE3uwgImRlkRfDI2oMNw7jG+k1aCqZvVgl/sfUeXWprixJ+BexFt68yiIJ7+GFhWlAWAkjzK+f
L6SzZ+bqdp/e3YCkUlVWZmRkZIhHnOE5ilc1k7oMMQx7bimPDWDScq7056LJQ+/iBcy4okkfE92P
7Q9EGkwWF0N2iSWtJocaH61a+KT8VvsMshws8gL5J6RWUj8cdUBLf9GZUvurOUNzGaAUTdZfl2HS
D2dPeyY9t84igRA1IBrLIGlb1U/ad8/EZZnHL8MGPw1nVvhC3KSWwETCiwPu23+pQOaPgqqLveYn
Xd96/eDONQZXRkMHkyqdkJg7fMml9SefERBi2cSbjWzCDmYzYq24OfwZpRaSBekHFOTrrdXbMbtt
qhvQAwqb6DlgaDRTzphZAHOfPHqUmBXynvaZNljHXsSHOjK52puZz7vh0PdXnRXbz4RgssbvMNoc
E4VBUYvbyQaGqZK+h2HUYsMg//UGjc7ghoHALZsc3Bcl5XLxNUqaM5qpGHt6UQpkYnEIn9K6kX1l
Rsr+61Otz+yLOJj+mQVvmm5L92MtJI+Ruo4LTJ92LLmH8j816dOniVXkCq9etu/wS90aaxS/R76g
Pj71KEdyOrT780v+jylbdHUabHZfVyvHh+e0LtoLDMWCW5TB1G803TR9MCAn21ljEZjj7Hw2s53P
W8zQnpC/oXelBkBv5C4Zxu3XGLInvJknMpHZuCzwnHQ7DAVXyieMUlcp2OJ5KGgKArkd2ixRvma3
MPslg9WoN9NVmX2StzE0M0vwgAaxSID71sLgtvg+AbLkkZAD8Ge08GH/ZPvVxrLAJxIoApi/74PD
BOh7+GAxNo3WCDu6a9xjTLScpHSjkOp02AQW0IAwDHntHqxZHGm8LX/xadWaKOG7F78x+zXAG+8g
jntmZMXRdCeEJyZfkpfXWGphF30tNDkcmh0aU23TvHogV+YyIPDnmNVd9hItbaoyU6xGIcuPuY5y
X2gCyi/7b1wVec1yZfSl9+ndBC1OdZfSXyk3fu/Oo3iVm7EGAMVPCA1FLRqtgR/Qu2CGnJsjx0cH
5XzuZSIIVfAmDpATTPTU2GJfilW3JCFZiDgvTBp4HVy2ApiiAFMthX3qjChsk5NbNTGDvHyQRvKZ
V7bmgbOWtHm98Kr1RUyNVhiW6GXrunLAcjwkZhT7uEyPDLo8wSLGXv8NgoqFN6pXsYZORp9L0xzY
hdbVHPZ3cAfT2c1yDNr8jLFkNOWOpHOGP6LyZ+AreMS97mbjDi7yV3tYIRknD1uUOXRLKyQI1s+y
O7pp3MgZdWocCgsLgiJH2Gc88Co7MVfNFAmNzdQlUmN6y/PSDnZBDFEHsq8AkV+Iw3r4ik7kNNFV
w6D+q8NOI6BAtyvoMkMGcDhyvA51EYsNCvInM6fB/Cxxbnkfur3UsfnnmTPz0z1bZkcGq2JsQSRw
5fQ86ZCYOqJ4RywGxYIaHFkhufsaIvlDYBC4tIQm+LzBLEEeAxEAriduHk2BbNwZY8RC126fXQI5
Z6Z3l/Wiu5yNepu/Ea9cyJjkUlhtvYYCLjcBjwRQwsXGY+sv+K/yYIUmCdnEmqdGYxa8jWG/qSvS
jWmdyNim7jxbJt0BgeeEb/Qo2BIgDniLn9Ndy/VSNKNRyrZDzpvut1jLEv6nHt4dAK3I9Pk5Wsmh
gd3SUx5kKES6L7MktYfqlJrjXeLs3uCHu+8R3Ix4T7fmsKcJT8jcAq2F7qIgwyAkER8M45wNkGZG
GlOV/vm28n+ZskCUUPeM8Tv9M8Z6fcNjl8/o4rvJlrKpJA52jKncF7A5efuTIh5nMNnC8zQmMnQy
8aMFwbvMqP7Jh2t7xt7utrg6M11t+qwCmJyTXLYLsy3IjdNOx3vWqRuI4V6sebJsEPqt9no+iynI
YgQmDQGWC/ysu9LZ+FMAsgqOuMOyfim+xflHN6HLnQ39ztiPzOYQ8X1NRbY5BY3471rZeM2cV95D
n0/XcAqa/63TJ5DuIZhaTLX2tIdNKMws3h1sXP3tBBsuB/doscQmBFx0D9wC8m4nfWLGuCOAYY3H
wa7kDUI39x9yXwbRB+/SE5YhYh1jOQLQYFYsZ8VHxxl2Zal0pC6JLisa3T0mta4lHa+S7uKJ+Zmw
03ALLBhsSXovux2Rv24Mm8WBmAV7GJu57BSrrC1zRKAgD3S7y+FiEiExbIzIiGYI/w2rPlHTnfCN
zeNnrRd4SfiTjJg2c4ZuyrQHM8PsyAn6+5itLFlSBtoH2SDGXLA4uaPWlPXAGCytFF/DFPN/9jSZ
Bc7a1lyRzf4EoxzBdvZINLYjuWWkUdjfFrOJJZ8OGguSIEe32lFsjtcpM+eB6+1ZwYPR+mOxZ3Y9
/N0yQ8n5GEguS6s6JubZYxIZWTxl3gJeSbWaSb7lYHGl6QzWknOcUepKK75nCnAhDPoM0HWoLJLm
XWZAld5bAJWwNDBaE6aUhmy2nTCZMkuhIFpGTU4Uj07IDz5Jhq5qfi+e4AH4o6QdbSH+QHeTvB0B
1qczPXuGTFZQGIJZpc/yCJxSAwKsRPqDHVdGva01pVOTyOZ02tgzf5ATpE4dM57nzipj2dfNioUK
sUX1cupKl7oEzN23/GwaWWYuoHw9LTvtjEQ+qXugi5bbIDeBfrlYB2cS9LfCXOQ3ZM6zBlr5sw0Z
i8SetjCusCuwibmO0Fqlp4ROYNIJPs9sajq0fgj6+KXScUyOdEHJ1gGikqI8+byGbBuv5TTr9Vpj
o4hBBv/ozQTD8YAaRle7x4TprFm9629lerKNWlma9gIgFIE03iQHmTGBw8ePjAzJhyMzC7oTgDkD
lMULPHNhQMpUyoeOYC1XhsfWsUVNQpsVxfbBTPLWWbykRIFJMxGlPQ+EZP9daea1/vO3/j0Ygo4m
FKZucdJgKnWT9eU2CCvTfbVzZGsEs9ujelRFvwGp1ze3y6zDldurifZvU72g5QP5JCahQzHR1f3U
mksG7jVA+KpODvvZopy7Rs3b670qxkck91Z0JXrC4+JTv4jcXIE4BZVeOnLWBH0KjHlN/kGe0DHY
nz7WYwXuiMuyRNHoA2cTmLps4pBzb6OTP0IGh+J8Yd3fn+FEtJck09GpkLmgan9ZnR0IcijgiE51
1BQnL1qZRH/filOtWu2IljQFmGJuYfb2a13aT1a6KJHkCsxhmGUCth6RXS25X3DObY0SuRzVC1QQ
E5QQfh3EAqXAcDlBNbuwrS6i9gcNtAU6QlQEXTdJRHv0nxd3YM+NIOoCGL/60FbQUccmopQ3KXeg
sUmIg0LIfPNUg62BoFUCDeXXhc3TyPm5il2n9S4dfReUFgxpqhbbkXXbVerjBASgDwWXNhvHdmn7
pUC9ZFBXkRQMVNPJyH+NqAXZ40dtmw9Y24sDevRJbQCaMp+I9H6Fbo0qboC/nN9Rjf1tmOq6wzSm
4vluIWh5CuJOWJKSReFCw53ctIh3/bSvxY7YMN4+qO4giEAvgWTxjs1lbvosTSh0qpvHAjTqZFW/
dXIIRHAzx1b9Tqm23y5+6bBlXotUKlLXbdOuGoa5GUfBa9+v0pO7f4k71wua0VWa7vgM3BuJZFrK
0Gfl4NBCpvzOGQgbF6h3ObZQ+h1E3rmyvdbX4QCdy9i8ddB5plE2MmY79e6mR8+nsv0VrfqvG8GX
gTnwHcJ2SWiCUt6VYvTP4V2NiFX2qzKdkt/TBgI2jTY9a/K0JaBCGWb0nR4D9Mwy6uzSPtJmLTr1
+PdWmczjeRQOThznHiSfTqGFvgUxFNQgcut3v/6DqAGJvKZ28FhHqiQ/ajBeqruHe5v8b5Ec/yw3
vQcIzRSpn4W/nLDZLP2IIp54xWOuzOCNNzgzlYh3cXgIDOB7l88WVTY1nGCY+Rg92GJgItR8igsP
tZ6F+KWEaQJv+jmHV1jqJnhFhNT0sPGgntePTTQxCrEFV5ZncI/anKI42N6mTONDm2K8Q/sR1DvL
Tk0zzMs5SKw3USwCpN7TUowt1qEg2D068R9FCf6nSSn0mkpBWp7uTwhzS4HkAiUMwhEanaDGB/f5
RHjGYHqwSOKjZmyF2j72EqqyzsBcV9B3geBL9ztBLm2lHIqy7nS24WzvVdhEPuVF3gZB52ILUaIc
fMv+BcCGetm3UaIHDUVElHA30q+6/WARo5mJsJYWjvgwSroosX8ilFFW8Ya3PftVSRHMcvcmCvH0
8DQh1NHrPpzKgdOBTghWXEBUkVTYPoDiDqG8QQZaCWulrsMmbCfS26Av1I2/DRjEi0oQ+7/ErUK4
AqtFFr5cGO2TvaRejhX7sqIsrLDJdUlFU22wOt0CpAM16ekQVjyYiEBUKPohw8M0LLvPOyrFNpN+
E93UyXxC6c/bP7bKfVR1TkY4rdLZs8L+oTFFFIY2NkloQrV61WG+FwdoIMiET0V5oqjeqI3QLoF/
SMnq9JSzo01WVUQ/EBqKD87QgPpUG31aDCsL8Ly1Hks7RkSEuhDzCNbYyfcT78n+CN3iOc8HYcFl
TrCrDyqslHYRLabha11eUOxNFcNnE/fLX/MWfEi7iaODoa158SReI0h0oQDu7sAvvQ0KdKdjf0aQ
CjFNlXgUmu/dd8wShdTOtIE4SQHE12CdI+G1IQWBubMZilyA3SrbWC4qACBzoAN5sCkMiP34i8NU
exkMIuFcM4Eh657uzv1hV1hMK2o1SAyQw1I5EHsZ29YJaTcIcQ032uyhFgd1yun9BAVjchc0SnP3
GBf8wH4JJD34lMyLOt6G1M24OBdEbj4FHQ16a5j36atuok5VGb46bx/qZn5+HlUlRnfCMFWrTmOI
xh9J4d0Ten8PHOPtHyp2fleaPSjqocvWrNb9bHa/SblmPA4OPRdv68OchxO1I7opjH93rxAU3Vps
oZOnhix+iR4f1M09y7gr7xWfTUH6KE55eGz80uNIPOT0qNHmIT67RzQ7pFR4Wb+u9vNhnlSKYp89
thKmiEGvqAKaF+xT1j1HiS7PFPU3sNAh9S8JMdHTqlOFt+YJN4bM0GX/m+e98aq6oJ39lVid8pIQ
TQvSkee/aCEkiydtFrrhpDb80H6gjKp51a1sXnbMxpHrYp751qnSOYXeKe3G8NqKsPKw6zplCv7A
efg/rLzaLF5RWkzxllhxSatIB9C4faTY4QSIsQHLeG2+L0hij3l5W/U+09L0M61aRQSk18X5gzV/
J54p2yFC4rsqXhgFwBcb+sgdYYPp3cuPCzOun1WT8xrDSzP/saM/NAWOI2Tz0d2sqaLontjR29iv
v7vGp4fEVrFfInXswnmMNux5F2rRaIrZuHuPNitjaf2edqVDiXejWV/dp8XdCVy4STE3VOnh5eV8
QaT6GEcMcszzpnHgHAXPAcMeLxD6P8BL+9pnQBQGmoQIzMq/HyJj3WpEmxaHWpXv04XoSseOGlRG
AxmaN/S7eb0XV8y9+3CoGTmvrwGlJOHN/K2pigE8oLvFD98ZBwQVqAnPn9lVqtpx8Ok+ghr9sbqH
dnHBfkPDQ7RsSibeDpW3hFtPeJQm1uLeZVEjf2o/ghxloJHgG/tXUZ1Qg9aj46LK9DrJH2Xx1emN
tVkTS7Vcoz3h5QtcoxvBgIZQba3vSj2bIdqFCPRCvYVrYKGJdzP61V1xjGBcYxb3kY4ZYzRoyp5v
mN+38Z2cp+fuZ1Rf4APirc7ZXa4P6J9WDU1Bozqi1ch5U55/O+feEwUt8j6zfNkpdpCruVPkjnO7
CFuj0wB0EM2aGCHcqoUhvu0SGA0XB41l7AD6ZFFItyQkEnFPajbtDtE3IBd6QDIOJ430wrDKFkEt
JlxXD/cCchTR9fQDE6x9qhgwxkvNIxrWcPevtnZwkLxSGkEomiAu46lQ5XO0CB0J+5S2XINPLPZN
kKMnNCahjFePq8Qzg0MgZFLYJGsqDaSoUiTXQCWf6iSsc1t5CAIMYog+tcnGNw0jBDln8UcXxWHr
KMIQ+JzSI8JvuQodilLZGZuKk5RcUP4EvEoxIXiXMimgP8raQ2IheLqQtXORQjPmb0fMSKLyv7+k
SZSrzBBkQPjG3tKBKZmiDoRZIvEVaAuB+BxEFJHG/hHHFIGKfCLEqoHm9UI5Gm29hOkKMAPSi2Qz
+QE4BEx4QcE+YWUfqrhFpSmYOhw5/qTgkWAsqJtg3280W4X+KWmjjVx/BEHgbjXOSgmuwTSEQt4d
bfWpy2xsmVsMGk42H4hnCc6WDc9a9BHhicIvM+RS2CXVsACLIrMA55tr8oX8lAWxwaRPRpSLngGZ
HDwEWynAYUNMn0U3Q8fIIJKzaAvXAI892YBSAoWwxbyK6gqWKSGr4AyiVFAGzYESwAiJL1BygrU0
lZYBfKLzCC3XpBEzhHTxXeLu0DxAmbHgFSB35mzZLZLTokUJRoh61NGNpL4cJuqrB6dpEziJ1PHR
9uctnm+rNSd1O9yJqzU8WUMi07NZ8c7mjl8h8s/oC5PiLqnsZCx1gENAAulvCfpf+CmKhjMqmJ4m
yQwwoRQfAIMGq83b6wLwBNYvpZeIaoIAknMy2mzlhLtk/siQTMRn7F/NHeH1x0mzR2SvgKHY/Tkh
JVTudqIHDBYsrHBHxmUSfF0tj9Z8OOTfO/gKcsiZJgJIePgLkjy6HqWUuBSANT0qIf+CpAWoCPHQ
9R9b6nApdJjtCzfCyLuZeyi0Igu2M6hz1s9yN0CPQzh9HcR7qgg5cQFahQBPnIfLY4yBbrgXrjlb
nGCY3dE6fdSDP2hrUwbfnQ56vcEAZLch2G02uQSTilAhYEryVnortImHz5yZbZc2A8WwVaxtsO1n
V6d5D+1TfAGRMHgzIOVsC2bJIOXNf6cceH9QC7E/GAQmFLgiCdelzYMFs0vBMkFCrDhiJY8BZAny
DLnRbGXVXXAO/gq8xxPaQmKgo+MjSD/g4GoCBAI9WXncHv1JSAJzS7IyayXK2tya0lRaihpOXgqO
LdqOCM/KO2SGUQR0wUDPlr4LABWhTjoawoJEYdYJSOMLCQec10DPZt0FnArWMkMAspfimn9YJ8DQ
ZzNsD2BcclH8XnxfAfRVckwwJicfr4yFujSrfC8KKtNJftbTExeALhOYK3pAkcNXekq2UotQFlPh
gVAMpYlldXirLAgQAwaiYKz1qjVWImOZzCZbzWBypuSOX+m8IzBz8n2lfYTh/d80SxH9HWsbOymg
BJcwy6bqzhw+HBJ+U4CmbLlyCtxVCGlQKXbdGRE3tyCjklkIIdhfALhq+wlBJN0FSPBkNhS9avZC
JE4wo6oW0OVC6uP92a1SCGLFAPjMaVqBkpdiJsvSpSY2Wwm6cE1tYCWNDGOkC9D01w2fYYiyEHkD
U4fp3O2KkA0mudZqUkpaGZUE9xJbz0tkOmRbMByNVmZoZIaFxgl01GBCbuGFGgCo4kb32ePWOa/Q
PZpiBrTR5V/KhGDK15pKSlMCIUKQ1WZcNNNMMzaAGyHTt2Xyt7EmsthcJpsRvizZI60jvR46CKCq
1mCWneNtXOqiXXLSfJgWKTu57kYXlzFw9BNJPaWj/0MINdw6tH8ocZzdu2aVTimcuZs+Rlj/LBYN
ha5b30/k1GaLr8wAbxbm76RTDZ5o+k4G92kBPPDhWp7pGENw0aoaFUARNTnEmcwSGfoQrR/CemPA
Zv2DNpM+m8ksHS2Z+czUKy8Fc9ki5VHSqnqTNBXxSJ9IUpSPWessH/6LD9MGvx8NvFBXCK7Kn3Xt
mniYblLcQMPsHDNtpOzZ4gtj5bCuF7YDnjYI99JkRwJls/vkPdkYUtsvDhRdFjQblVITn8dTskgL
zqqQV4KHpMGiswvZCtmWNjZBeR0g/X8wuqYRDzMzY7kXT/K/mTzBQqamE1uXpp00iFo0/JvJgfk8
KteTpSIzyyYEmToMxkDrG/LjWtckM/TQuNYClJAtAebdElxa5dSwRlqyuiAMIEGwEzDtMOU4sWzc
z68TryvETfievergtEPUO6Q2EMhoWwcQRSiLOTsBxai27y9NKARXUc+Z/VBU//tROIs9WVFS9Nzc
cSUWhVFh86GgEh8LKbeJxLiNMs7OjgAITXDc2Xr7hYeyoU3zJMeEJWJd4XdG89fi1yLwq22Wi4ZT
mv5aObrsVGaglIRokxC+2GtSpcpsTnVusPSQJgApLO7g/v+dW+WvajGpxsghpPIwiJhQc6/wd7Ly
X4tIGsEqrvyFCNSssS6g2YdC+p5aSQJIkK/c19r3l6ieeSfOsC7v6BUK5LaflIbEIBep/n5Gt8l1
RBuFfoJG8DaZXwboUF0WuUm9V7IaXRL9gm066xsIXWnwcpLpj64Z8eA2Rspsehlf2vHfeRj3G9O6
XwZR6VYGIWWC9IcbJ/4d7Xws3W0KiQ5NrJxRayFx5MYd8t1OBXl4iNr+x4v7uTby35wQfM0g3W3S
j9PZwIJuh/0QZeyIMgR0Ejq14AdTgryE+27v26iJOokfjpcj2Pd5Y0MFJZ3Py3a1E65qTg5N/Heb
3noFV2hYsilQgPFswgJC36wyDd1Sqw5vo05RxXtFRf/413851JzCPmiYqlGni48ftunX0FwWjHzw
83Pto19uJu2ae3GoPm9VaSqFD42mIlO0XexC8yj3Pqtch05BbuKGvffsPEj8o91oN9yqUzN/QWN3
6f1WB9oZJ7v8kHby9qtV2MZB0vlucoOa+5yeetHg3E8658WdJrifdnF6NffW4W/vNHAqxI+qds78
RuEJiLUJLkEOmC55JbtIgX7B/nF8rez42Hnr0tPPVJmmx9epuTX3szuuvhSXEl67lX6J4w5lXbHw
3mO4rMi+HY3c33d7beYmuRUaqUEUNJiAAQUADF3oUqU0+qKzMIqmNRtlZcqTSBiRujuZU5KKvQ2l
BdQ+bdx5qyXmWugryXQBO7yQUnWrFjnINf/DPUua+iWs37PRElUrAxn//nKUHWQ1UicqqBAL3FY6
ojlWeT5VaqUSKsIQq7zbPVKaiQmEsfdUjIBgm6t4akPoBHtufvOWRs21O8h0mD7Yrnk0xtBFZY+1
l5JDhydaMJc0B/5a84KZR5mVorXYQxPbjPBC9+YcR/S4Qp+S8rICRWao3FEg19IPU04F8mMCoLTm
H3uO1AFv5z+0y4O5h/QILmz6Ql4x1fVRYEEJRWJUySmfzBLcEdW9HcGSGNXsFhm6dg4vq9fjtSZg
FW99WdOpOw1Nd/NydMrWE9HOadXo/Li8eZ1Y44+dR47fYNCrc9lQY08Oeo5Ux4QO6pVt4nF2noMx
brU+pjzrVqe1WlGTzPFmLvDgiHPSgg46caGcEdkVe1On0TZXWLUQ2bQZe5sn0FOt4An0Lmmq3CPX
OVhJgGpwEiTURH+a1EX75HtohomY5BBH1Eebgv//ghATwVg6YZ9OYLQWWnq8uvlrQvpxaGZD0TII
89+N6jf4HPwGs7/08T0yv2yPX5aV051Mnvrd3jyomFOxnYI8uafwLHpMBoSejJKbDveD0XpYF25Z
ghXMkg2CTZTjVTrZI+BJ0HHMfqr5YJ+AG8WG9HmpbBKtxElxk5+dV9fVzWu4pR0FvDOtpITBL/go
LdX6J+9pS1605L9QD323Xl4JuaMSEwrL4Lw47vbTpo0z6khSXI3sF9JCVzqEXZt5LwqKfEUB5qy9
HBXn5fnraH1RcRzsx+H4Oa3OAaToGcJY/n3WPw7G8fH3+MOyldaldf3dLK0VDZwWqnIUY5Mcm/7z
Qn2BSjMV3lWww4cNxXyIyKEvEnVLwbV7dkpPwFlyj+1Hu0TZoCrSeJv7Sov13vwXkKyJJgStn9DJ
Q3QE+0hvZxD9CnnvfRN2brPAQ0uLbbq/5g09vaVHsWJKqWH6djrj8epp3qyLOtPSggzACiP1GCV0
Ly+gH4vUsVN3Ehd5Awq5Ls55QVNc99v8wqKt9cDBmLA3q5J+wsEOHUBj52AjwWUCsJpFekEGY9pI
+VEbjSA3dg7NBk10GrR8NquOPpyOSg5C4q5qxQ72c3yn/bdO9HRvzpW/oUjgmvwSYd6jT3dvrrBk
lrhSevJYnzZf7tc7o7taWBVT41pGR1cT4MsXZoCv+fxroY3/3/sOAbXJZuG/Q5K6cavgy5ToiD3E
BTAurE3RXre7I64behoUlOQcsf9Ff1V9SJ1D2X6SU0pgUiimXExWwCL6gHjQou+JUKB8v3LBygRf
QeWUHS778o23w/G4g22oEA5ThouKL9fxsRG/6iF+YJTS65Lh07WdsSRv2p4jo8tsDYkg3B8gaMWm
PSCLH5OLfdLiz4ywxBFV1qr1KJYIp7Dnuy3pR4L3ISaw1ZKNeVgYyOlGp0NYDLsZezUf2eJwex7g
wiDNiywVX5hLVIoPgUb7EDT+DkjH/GzyeO5HXTgZ+9eIL48knP/gIyr+g/ZK7KQoGSdItnsy8xXz
6xWNEO0lszJ5mnWHAnseP+3gmC3slcycjI+iECoytX+itkEpoeYSIlc8ea3bVdHprGj25M9Z2DLZ
sglIkGNUMO9OZLTYXkK3OoIxgaVX6TVGfSOJHNmiC7BXVq+oSDIruLtgzd2B9NvSGjuMlvmw9EVx
K2oXlAWfvKzkrhc1e1ipElyYsvHrZxYZNQX2to//zzixbSM3fEMsJ+Rt2mhUh62vsvPyqrM9pdkM
U9FY0uGw9+zcjRX6x1/Oemk9jfPu0//V2Ivrt/6P4lujMaZJ3ISkDFj2M7aSZBohabeMzGqfXDdy
OXRvkl2g66N7IblIZx/r2aPnN2WSSmueKFSPwWJFyvn7q1p/lGTTsAFfHpiS2FBxiyKAMvUypw6l
BpR+ab6SQue7Yn4q5yglVtymuECxKtRRMD/xRIghabDY/8AkBCYj0Cn3VYuvkq0PYesHkO5F+RlF
/XBRaXAFPyHshPRfp3tfWr1aBXTKKi0zCk3ezZOZLbpkD3l1lYqzkiPcQkV7fOczlGGJJ/pMgY4Z
biziZXaG7KJjiPMgCRAwzj1aQpHp/NABvRlW6SRj0+Pz1EG397YqOGixKWyLJ5eJ6ixU6yKYMrRy
2Lc+ZSGgOAoeU7R0TdyrV4sRR2CH5CAwmuoMBOBqPG6rJVx+2IcgJ7rcDFKIHI125MS+iLMiYK0F
uvxfyKiwtmjWfQXA4rRn+EVuKFBKpkJBlaCGUY96EhwJBdOzlH9LILYHBdAT1gsAYfTJOq3CtXc7
ci6+gFb9O5sEtzHMaNBfwHxfnJlSQKxJVVFsOmvCdBViZbGevvNp67VKrERY03/X/AY8Y03PeReR
IG6Mz+6vr44Kk1QjIbRIIIWYbT+D5vbGFZKXLkaft2cFso3LRcLyXNmEyZNiduGzuPLyopUsUcPN
7NHPzM9oATSJJhIwwCXS5o918qZgh3/OAG9KHs4AxCsKkDRqqujVxS27UwnLrDRybf00TX00nY5I
xjuhjlVxpbwg+68v6bAXWZ97nM+CzWrEGuMs4nyhogDRETVL3Peb1ZjQssnkrxJVwKCeDRs/D/vC
z/qUzlhu/tGwfTacjmxPa/6ySCKkvqjeomu429P0LXkHt/BtoQ2ha917Ccrt2Cld9nQ+b0WGjx+M
P8j55M/KXOPV8m4ZFNg4JoOA12di90M52yKC0UAH6pdww4ZDzMBE0/d/pRjKbUi2QNjikhI+4Yw8
PV4h+CrlL2WE9D1wpIhJVwu5K3qj6ZlefDF4dWRQW8a4zZam+Gv8BTCO15BCiZUa4qPFNYPQC5tR
1fSahDqESa3JDgjaygjya83OEyaJco+1QNp/VAYZZuKUf7XM783DkrP2ZNYgk48jOd0UPSRTAnmG
06l20g9mu4gz98GYyquURb826y1aBXDE/7tjZH6k/ES2Vc6OEC99pLXV4SwyEVBxbOc1AYyrPaZN
XOqIb3dXYrphp1NXELEaD7/NIcQ431cMUjXmVARR2zcXuDtw+d9cFGBk4Dh4p/7Dnj8e43xR4adF
eDM/a7JSzXiMV93F47aox3b0IOnfsuyBJrczXQkpcGhrPxGg3ZtRUFcczG/S8k8hojSXoD8wihO3
NiQ6zAKZKmIsbXq9ltty58bc7nQ6mt6rgj2uN8m+WyX7GNwNKvWIutKZz21Mp9MeIy4tDd6Oxz4l
jtH8qxsrcpvcDvlIE+mxNvKt6S79NfJNxK4ZtKPWjnxzGm8wmnMWN40LMmddOyBdKBw8Hk6yySMy
t3RuaXJbn15zX9YBcEF7s2ZKt0vlQTZhqPRnbkjasdQ8UcSuQnY0VuBE9rg0Pk8RoT4e4IgvRdsS
P+FSvkR7+nXV0RpHNCc1NfKxUGeRsArBr1QNtBIeLicOpBqePZi9jb/MEzhAs6SPWBr8ISiwlkul
kc9UQ5aEOHIpMgOngRfZWEMnRQVY8JxB1WSa39hYjKT+nVPExuR8WFw9uXjj5mnENId0ZF6N5q1c
kTphMa2KcWKmcmZ4h2IfHenzQA7MyPmr1bOTjbB8RZr1EfPIY0TQyP7YHZuOWannnA4RT0o+FZF1
2YG6N8pMX+zA1ElfJjc7c0X1AZmB1Ijqr3mNMd+PuGuKWO/mGEO5ajGYEKRM8ju6C1nrN6FVdshp
VRj2Sl1ZubOK6WN8QnQ30k/Tc5vPay439yM0V37oDxDBeGLWN3rINbfzteZzjL8JgIN3BAF63f1T
BE4bWQ7drM66wdPbuHyCpoTe8IeV1KoRTpEY0bCqXnzR6LotOK+HsSnQJtd4OEun1pbR0KFHQJJ8
hPLYF5oom9TTPq7k1b0dIkW85gSTq+e7QXXhwc2dJ4ofs0iz6Kibh+IPfYpCd5kkmSIJx5R5qFFz
7xa3Edr0RU/B7mEqE16j/zRNeez4v6vI1s2e9iRFprRiqpNVnX6NWxc9XMCD2/COwAbBkrbNdGYv
2URXK3nOV5pLC3uiMRnrXNES73ZODk2JR/QJ4fdlVoSWjR7Gg23oxbPtabK8reNAN/ADnSKqGiNg
bEaDImGenlSRD8Mymt/Rxy2mFybMQmYg54HZNCnSWfnaHsHeRhiT+dvSZE2XPDNEK0FrYS0vSMmv
S3uZVieM8DPkH7zxtYQ3668c7CK8PC3TgaPqoA8ZqG46tLU7aWvDyg30oVjPNPkfm4jIf4LiG1qJ
mRuje/xz37P70j68nFLDqr9ANC5glgmabvt2HeNY1oLSytEYakrmrVsP3XuuW5uMviv20pN8sH1E
dnH4ACFQ6KU1rB1YwVfoNmzhbLRi8HQAtgh/Id4GNv7DwLsx3aZv7g9ABd0GXpmHBP3f2zLITLDZ
wymjLZeCEEysLADRnqQvTSpNrpz7w92Q31Txb57itjotw+XINFwNtSwDN9Ci8lpPWPsUxdhVTPQK
70pOhmKZjz8lBIywPtz/jfvUG2PvZ+O0gAq2hGPltzlWmkq+UmoFskaMsorp2O2Bi5WU0W4dDQUH
ybf4I/P4x82nNy7VErYtICk2K3s5epOP40e6bXiHtaSUjC/9ev/DC4EEWFkseaKoDdAr34jjNtN3
Cqc1FnTz0fXKT4yMc0fz9DzQd+0zsiz/BK6EJ8mwyjIoOqYbULrzv3s1aEPvec3eu5sQ2O7hKIAO
vZIrw1tLv0ufChgx9Qg1lHr6sATRz0ILggmXxSEKifCGHelVUJHEYnJBtqEeSIaMprv2cpyDAvh1
vy49uqkLKGxVIyC84A1PAoqym5AXKZPJzhgMCpH0YXL81XpC2dUPsj4JwZOUO5TaFH1E8dY7rStQ
VkXpOlJINerZqWRVWodcsJJ/eun/L0FTRMNLj+aWSg/eBrWOd4gJEGTXpB9vNpwAdRqokLVttHIt
ahABO0CRSZa/mpX5Izi66EU0xEZ1xEmt9fQvnVxvUOiuImGlEdHCQYNZwvxt1ZR9+SFLcWZFgRcK
aT0yeKqoUbHJSPFL18sCogbllZIQkQoLYRnHmnoOOQCZM6DfpAEbt6hDEemzVU3GMJzR7tvTst2l
9fsHCdLD3oczO01ozYFmegkz1diiRO/eYSET8tpkkK6JYlcyfUcP4dLH3ljS/IO+S/YRYUf0zmlb
Bh2+ZB9axXaJVJT/g/HemCFyHqJ7j15i9/5Eooj0GL01UW46IL5toWcZRgGE8BoCivi49Gydfcl6
I1MdQYhnoOiac98gjl2jnApS2QKy5WuXZUtxi1UXZK3lHusLu4iXyDIjB0mSjZwa6U+pHejb2w6B
EYtlhEEdqGyHFmoNsA9hxJdmiOtN8NIJ77RiCROzA3vp9jaZApPIUHwFZ+dEGlmPoYDJjU0ksPC3
FNuleUiDixFZSsudSLNN5QjlYrLRMukZqoJcHNgTaQE2tDK+3V/D/uuxh9NcCqwKPwbHCF9IFCx9
Mp+opycqgJL/utFfC2UxzV8dioBrpMkLpBRV86qVR5TiR5nRuRJd6PxximvI8cA1w02SM6bKJMUd
/6KNGlTmIjuGlgVqlZM6qiRaZ5LPUsBfhySQN9fZ3VI8ravKMqCq/FF+W9dHThx+Hcv7xQKsDJNU
d4uPGAjmg+nuvoBF6AoAbCKmkuQwSlSSZpxvTVqBKupLg7bsSH8VrEL7VXTb2PCoRSU9jQyTB4BM
QQ//uvx35Pg59I/DhP6KZFDr9BFoHsred/6an6fJtIBdootWUK7SwMneP+xc+wAJznmSCVm2kiCT
gxPVQ7FWdmQm4mNl45ChP/pdNkZ5McGEZeieIX5lWXeNmEZQrAI9pJiKJniPwDKiXwjpkARXMtJn
CAHJVmc+ra7P3qkxjIkUNYeEZ4uwx6zm1mlnlO7eegQQX4ke5U5nmWRyyQOCYliwuEcEQSRO06dd
HgLNQ0AtV8zPxQvb5zKB8BvgpmKWAZ3wbFBTo3nIclHZ23TqKGzuje73Tn8A9+nFq/M26d27j78k
j8rVef2aLxE/f5i/JsA8AuyIdaO/V0O+rQ0Dm3rgEsi6ZPqIoRH9o8gtfTo5my41YBrNT01NSk+L
67VP+ckerWobMeXQr7FJp60hSPQ2OuRC6QAcGl9YjasbpofoIu6dQ3O/rVArYlSUpEDds/NuNXz6
MwCBf4e0+x4KDj/NPu6HzGXiFsaJe7Vj8FNh9C8a0Ql1bdAf7Ty4jJIJLXQn51UR8i6g3q9HhqRD
2zgWGJ3hZ3m6j9FB1quZU4VqeAeKUUU2pHdm8wTtDSgfxZOcFbmRe8Xtsk9DtcG7g4PI/bubRz8f
XNsRCVf9Tr/Vm+X+SZSPxLtgizGAdup/fOx/6c3EFip64eC7R6LW++1y/Q8Bt4KMAqPwsW+jovO1
HohmZv4XeA2hkydnXF5QFtIoKqm5X0cuOXlS/wWHopc078PXoFiFB02W3mGt0PG2RotT7At1Rcxn
AGi8Fth4eAQ0OYVhDELSZZAYk1NsPImdXQi7iOyceoUfHW4h65FJ+7qzfDSOYpxpJsiFep8rFHsb
mfPj9DMotSs12qFaz3srpi9oi4+77xK7QWuWPuLH/SWZRExTuEe3fJh7OkXgMfIJbXqFdAkez9bz
2KyZTyihdDdE8ZbNEkl5v9qtuCXYm+7TPqwOqzcwvGKpQv9OgPBysv9GBAyxnFATIWIcKGgUJHrD
dtiO1s+gcmHK5d8o0dQByRCwxEWtWqVBfaSMQc2stxR0KCyp4hH+/Eb7BjzZrfQ/KIwK+W6R1tRQ
6+kcBkcyAlkepYB3rAhTIauOBg6pnNIs7qFR3pNyCbfiN9xiiEvZIE1Qc2888Jpb8kv+hWxAxS86
DZces+grawIpQLkTTWbHvU0FhqU5SC8d5+qSVlqE6X/PY2TRXWia88Nf6onghywvyO0tbWXgD2PU
e9viDEsv4GArd/A1xpRhg3DQEw0Xtw4ooOD4ZeX6RzmPkLn5h3IhAoxKrtYNrn4Wtim4qw6rkAES
P/FL4EtZznY3JrihxTK+ITOYLQ44gY2n11PsqEO5mre17Db6NKPBec+nMeFz0nA1dq8WbV5Wb75r
3ic2kB8dWBsEF2BjP1RSVNvJTkttE8UOtMeFEwNPBbUz+PTLTkwQtLntwuP0IMxd1VtnNCOlDZnt
nZn/J6BeZjhzK2XgZYKz4z9TzslS2T+73iN+GaP2Su8rzl6e09v0f4g6r+VEumaJPhEReHOL91aA
0A0BkvDeo6c/a3V/859pwUiYtrt3VWVlZRGoZImX1r9TxFD5DXmWMB98rsRMOaJarGdGl2X0MZ/9
THmL6CJFQxg31Ij3KgLt249menGfbVB63vzQnpXWeSlCPHIWpILAxOPF7BUzuXpUYMtwdJCb69vF
pknRYvVJJRU1WhW6p1XP1XMjUUuxXKs+W8/os6Jd1M2U0/B9T8UIDm2UDg6Jwa1Mk4/tmJqZv8GF
7mqtez2Xa2WpsXqVN7Vo3VZD5A/JIdxJ1EU6Ot9ISON1PMrxClrzlQvud2JwpTULTi0S7vS8u1b+
OpnoIn6eKzH3TCPQWfyjwcN2EVkNNxSElo9kwK6VKWXDjT1MqmM186FPrWrOPb/g3w/eNY1H3j3Y
YcfqDzrDRAkO1iiTMFiirrUlX0vSjGgrl9czFRrQrB8oTHz6xLuj+MsFBhzLO/CM9CNwyMB1t0Y2
AdxyY8xFaa3p2ASV+sU5YgIN4FMJDlrSFXT2kGiKd40V52TxWk4ogtlk2gwhR/B6IBVhL8wVBB06
cBBtG58L287xbPSLqKM+ltJfyJWXqX5rGqaYm2E6+1aJxGyNGSL52R6JHO2/wen7XclVyaBmoWhv
aOFHi9luiiXDcq8mE9VbtkTRCnNDOleOA30GyUBnjJn5NJ4E7U1TCz4axEtLnmB4AC4ANYepwhAr
FQ3IFaIi8nXALofaK8OXTHGRKy7g8JS2nVXvUHnPTf0ehksiTa0ZHcuYYkAO+plarpZhSZeg1W2a
24XuIIfMxUmXVrCxKeZpp4qR8oVscXpIx6jmnSzxhtcNplL/VYhbt4fadiUyeH3S5u+/xJipsVAf
VmRDDwkMORCCBkcHbCvvBoHcMGjkEicIeLiSrC0rqdJ9kizSnaNAnygsQWkD4QfIFxDLGBjTGaJa
ka9NGBefCcGliaDaCasFT//MMxdf7JPLCevnn6AqAW6RRgGq1sRHVgOyYzxgI6t7cp29IelKyKes
CsqWt094ua0hgJ5Phtugj3zgjZFBVw3+uBAKU3R/LzDse3sYgTAUR7zQI4qVMk5jjLrqShuqqki3
N2PI9O0bYVm9gn0XR1MgYsW4YjOkHuHEGzZZlBorw0jVPw39zDC7mTO5xSgVdiVegBtKh+XwL5Jf
QUxkerwG3hyqYMw/PCeeFYOuWPFBJoqrAeIRnCBPkouptfkaZ3YOhdXQTDDLcIgbhN+2xmsb8l7c
eK+gaqQv5Qr73JIN87sm3oHsj3pOH6QeKiVrCRHiPvn6lwRVEG7BL94nbkoyJefaAl2bYr85G1cq
hFNYHLS00pNcX00J8w3NWQn7jx8MFZeL+VGD6+rugEKzjz1UWX5/a30yPzjd7ODHBnGUPhnFSu0b
ZhjcnP78K1mr1+N5aFXDaLE9m5hzX0/OeJTARNxZYLHvMmBTaTJhcABy8vurACxtMQWZeT/y28dW
cHCoNvbHEg2AnJJ5chBsi71sDwendqwEqkgyoTyZQhNMdu8PukFezxzIG2yp/0CBlu6vnISjlSf6
3cENwUu0/iEA4I2KGS8NZQgycaICbVu2/IJWEqFZCpOUKwCV3mKi3QldFoFhkW/wTbgE/7yTVMXj
M73oIi9pRzRJ4BEGHIEWOPjUGl9OSQL4krZZK/6eqt9eWPcJ2+muTKlrUC+X8cEP9Jvg9rpSSneu
O01D0ylfK3QSwYBSuHso0u8mU4UXpP+coQCqWlhMA4daU7AuRuf0rgLPDbwZPe5o/tHa4jBt6nFA
PXk3zlNTJlE6mDIdnQM1/AvWzXvGkhI6tXKXKFWkMGyYxvd2NWI1x6zuyYHir4CrbGHLHdq+z8eS
KJPExlXLx4bfphTJZH5SNeEihUO2V3JBGepm0v0QDFIhTjhqT33/BRGMEeUUSNpQGKI09ZOvTbWH
2rcu1enH0YpzTHgCh9qKGf6bG1+KCRh9y8N+YOpouEDECQ2ie6BoxLkHxjI4iC4OpVXQCwRGRj2K
pgbUtKXgcOMHTTbEnMPVL/uPhZmWkMf+CYOVXYvdGVP1w9kNqHgD24/zF6TDdXlAQU7VvBjx0YIP
9bAUPV7urYu9nx5g2vLW5icTqe3p4Qh0eaksGYrweZf14xXr8jpYbg8o8+A0A8xxTz6QCehfCewu
H7QIOt/KdLnIRmsHimQLvL/qJqftNE3DH30ErBvP2WZibM2cE8w+mTF495xF0MOMlfOOQAgvbIrT
Cfd6XSScGeeVT05yJTKndFRtw/ggU3Yuwskj1ZyCKWM8faujv0duMJxvnK9cXQj4UPYdzHpoNROj
B5qWYUFACFF5aT6AU+XmMT/1/SpTaX9V7sPlRzmxsCt/mIQEuTAhWaGOugZ4iOczsgYK/SfJPRpa
WZ4MDq3Do4xQFRU+x2rqgzHj8KHupkc/vuLAj7mkivE2HjBtb/X5zpzV8hEX8F3Zfdr+8laO4SbJ
tb+WNA+KscEeH4mbbtsZBotlDscqICc8fLEna6hcREAVpaeqvcI3eF/QVBRIt1lkJLwS/yHhnO8g
1Q6pLjxvfwEexoTd834XoQxKF4JsX0OYSiKEX1IGW92xcNFuuGkfAKglsNbqrnJgmAqy5ooHXMMN
sfeW5z35mxcUueshbypnjYvoI0Jp5JLO38sOY4dRybeu42m7tyzrRkpiyQHiLnnscEEV3eInbsT/
byFxW4rns40gs1O5Vczq7TsnKVn5eHVTd/NuqYdOHyefHYQZV/F+5rI0luVFZGN3PSYqPC7tBbwx
4hr5DfTdIn+Fl6Z35q0VQAObYAI256JftoYtrYcW5TlI3gbJQZlefFOfTh/P2O1Oe3Uaa5WG6Sqi
JKR4ce42VdJjRXKHVJwHfL83bDU4t6UZaXYsljxfswMTrBAvh/k9kwOGvEEqpL6FpxUjE2DS1Qye
LA3cpDzwCOBItOkuEECCmQQYCel+D9wH2X9m7B9+fkTDdRNjzOC1O1UdoLOtn0F9yLEPPWgIACGh
Da4/53iTTzckFSBzAcBy4F5gE2yJtcKvzA+g5yqfe6n4uBSOnScJTDJtLAyHVcmrS1Tz3+hNFdMl
R/+j/EQINVpHoYA74IUKjf7Zuk+BMJCkc6Zj2dGsjzQFmKV9AUXBtW1VWgfpdmOAZ1usMEQDnWVd
xwblUOQDg3BSXy/3HS0IZors6RQiFcK07RLi9kxTFoQAVztjiwaS76hYrsKcbYogQWH9RoEPbj3F
LMKYZkXXmCSlTvS6Sefaa5IvzOqRznXklt4g0OEyjwDPfcxvSBbPX7X5nIZ0vHNvo9uIi4p3hu/q
Jw9dXqFqLUzckGkgZ+zrwPqInOMuCgUTVnPQUMy8w+c0sWQFVOJRDBccmKvjIVKu+nIglfZB2vF/
qcz53MI4C4Ksi8IaWXJ2aqor+izRTjA468LA+z5Fraj386s74Y7OmTinzJR4C505ZXrwYqyyxcle
swEcNUgQoskAsTqInQ45Gs0up9FVSPSdf3z8ogX8laxr3A0J/10764AxOiPm3Z8GaYXlqfHqIxcC
pi4PL6z+CjEBXdpHjYS6eb5rxaTAsdD/BaGs5Zjmkf1inmc3PTPsiR6ly6OaZR9N/Bs+aDOkSzDJ
4ZhhBQMz9ZEoBs4tk2ClD/eIL9OwsWw3dhksOnlBCNqi/QYrCtpLMAzlJKnIoqt0pfnWJmiPIgHd
mdNMxRFC0i4IYDF6lQ0VSHCKOG8yOtyK3rM7imAZ6j5VHHB/xyPGLQ5UklE110qt0aiD0UflU++t
rQnETGmjgYnH0C/eVYPyBR5Zj1LtdXFAAMlsSDfZdxWclHmY3wInjLqxwWKxax1aWrZ7tUf6ixvA
VgkuIyygU/IaRy//Hq9xMAgwg6mEzxIBuc0Md3XwGvOrhWEbbKeZNedwpnSefpQuA3xAYY5iZIuV
0aYbWaY8gpGo7Qqlk81s6NBZLU6/nHx7w2bJOjJ0QrfKX1uMjzmxD7tpVZqeFJ2VyuYFtHtIB9S/
phXUS7kaTA08kozy8PtOBppJypeZEQ3m/MtdAGcPJot/Wb8LMV0EGvWoV5/lKhMzuEbqNBMubBop
Jv17zVleC3Hp0RqbPPUsJPXMZnCLR+k1gpBEGHQ9Ih5pt9fddXfS/ivRuVLeFYFH/ZLnDyqs6rIZ
JmHdBKwUKDGl0tgEFZEHH5vVNURu4lYAGZAagRkZshXmaZP/obWBxtectZtuk4dpYCzBJjCZGsX2
ZAKVCgZyyHXyXdYcz9cP9eG+WIcoWI8WzcG3ybsPhn8lxAN77Fkbwo1kn9mQz85ItJcm7Rlaitti
qdLtQhKMFWilww4uCIghil3gbLfhB5L6xr5l80H1EMwzmSEBu+Vcm9SH0KcHwxlMDdg7xWcn2ziX
sX2zZJnvsx0JW8cy1oUkJif4ADaaYRQ+oRfW65gmLXuQQAbV0E8PDNoi4Lnppul5+QicfWbu2wQv
jGvtUAmXfxGEjF8dpydGiVZ9fMNH0GBAP08jqL1jr7xSKdjt8rOmnw4HaAgj+e/SEbKf+g+cJf55
1AZl2uptjQGQqTxK5yaGPRuUAGn19TOkrotSSxuFuDSauQKGBlYcX9ecvlsDHAI3KjWblW5p4smJ
sz+kW/B+vO7TfA7qijSpe41sLr+7uLPyUcM0BXDaTFLInnap7sKxJl/wr8D234STR8cR9LoTKaT8
5FprhwfnOJVgIJnAi3cgcg6uY0iUMtQEZPveQWMkFKhJeJLzZJEQXgZ7PK6gd4kynsHrP6qbI1ku
3r9F78vDuXCqTxRRSM9KVm94EBt8pTqjQo79qbWGPYRLx/shvfGGf5Gs6vTdWkx+azyLBaMAo7GB
rpBgWkggzxve3U4oYnp3ACw424BgiY/wLierQv/jcPKJAlnbm83CZqrsw4HA+oKxgIubv+I2Xauo
aaMNWAL4uZR7jjBHmvUJyO0z/uh52qZSmaQ7G98VrlX9VwKDsKaVYlrKFBluO5rDvcp66ilCw5pz
TwZUSHEIpNtKSs+Hmo5mXH1k9M2DZgHmYkOnSEOpmxPOaM5lzm72VHEaVNgvcEA4H6uahR7QMAJ5
exOdmtx/bhKOEtM3jnX5hEsXXhkGfKywgZKXoHyFJuPMd+kyw+RSMG9m5YPZs1Vd9/JUiDY2pYGk
Yy8ufnXhwcSdGJ27OqHh5WWEhdytsHNcQOYpRFrmIhxcZB3YoH54FNIW3ap5PvVT/8ve/X+aBTeS
Wz8HRHlXfTvzmByp5STD1xpQnZupZZkpuDDhFMBANC4u4saSlslHut7SurSP1g2DZ4JlyP06YaZy
Uh6DUCUnwjj7grV0oiiSAKI/Yigusm+SjPdvhz7UKTDnbLFLYcWrkO38v6OuW07UCtn63UmCyMju
eYFtWkaWLHJ3/yOnSmZi1tj1oxQxpTh8qdjs1b/jxaH2n7eDF2Y2hBb1w9BjSGHpsZAcmW/wn/E+
eacCbjiRBpP4Cq6spiJF1Yo3+WzmYWIemLPag2lpAGVK7VPq/KYdWe1WcjJdjcc3ei+NSV4HO1px
JnqUpLEPYLM7K2G8WMW7mCzLyDvX3mvmhiSlTs5PDhFPMZlYbt39YNdLgj5RLsg4CUh3vkmu9cJk
jusxWHB0kjG5DuFCpU2AF3kIQdwQwVsxxUDCjOjBSV3qQoJJO1K9le91wVen7Wjb29GbHn8BWCU0
+t4m+vJG1UbPwd0IHu5nuVHDaR4DgjPSUFlfYBaUJpOHaCHoxK3J7SnbwtgBZZnRtGeDoO1sP1qP
eOeeTx+KiXPtoV5abFmMYUDSVWS+4heFlYB08JHxknFY9OKRAqaMjtgFr9QwBqEMUVTKEj9+IZ/8
foAp4n0dkVumgN6aCe98xAz0EwF8ea1FLyTjgpCwoEqH3o2rn4vMSkI2DOgoGsB3BMHtVQP5xZ1g
jbYjfOYz3cWuUu0tmOPQchlsizAhe8Fs5k3yZswNFszlYRB+Zir70Zn7Ee/oDYh8GWcDVGV+RriZ
vUF1sKE5CUOxiiw0ki8nxkG7zXjlU87QPdSQ2EB4/wVxM+PBIRKv3obwQlvT9uPJpJ0pxnu72qWY
y1YugRQmpWiD6NeLupVIZffopYrLqSc9i4ylodbn89ZcrgsIvnGyM80b0ekynyHb3bDVaTUBkTQf
b53faEvydCdur90Qmji3DSjnckU+duV5UBKCw+hlEdOzQ5ZZDTkoaZxI5UhcVMWQPRJrIkMyImnf
cDUKgKg3LrA/5+KFkYZFCzrRxBwQK8lN5pfDPte4P+6+CpVMgdmmEskVu+PvA0nY8JPWmkj7zRV+
qTrlZSBp2aRn9BIoNIBl5RLC9gGHI/8BfiXbdCMlHMqmda6uiyhhjxRyGL0Iscn+MCG6L/zJOFoD
SbNy4wizrfZ+RQ65Mu4y8D4MOTso2mcEXkb8EUhnGHtqp4Q2ccJlV7lQYmPsuaRJIL1aa/beMqQ2
pJMUB7VmZBAvZSd8UNb7X4svxy1Sm2H7HvVCxEPD8Jb0DR9n80WFf7CtzhuyhMl3MTgZVQHacGtd
mM1PvV09O97VH0wmwBAgo3+/+gfxhmjEphR8A2sVzUNLgZrOi66MwlBWKDgiKnFEjuiJXlbBnC1T
ShDti3LFOj6nA1hZOQwQ5zoxQ2XTfPO/ZZTi1bbjAlpg8qDz1ueLgHrd9nx5OGCP/pNllO1JtEJ1
tx9Wq70C+WbjFk9SePJizSQVctLH0OptHn7CTnHoX4ckJteZoy1z4YlqAyWaN85xYO+DHgBp9HG8
LEFAbjzMGKKgiUGropdqTgFSmcvPjVg/9tiwVOs3KF0I5MiIp9cBp9no18DVPFKYapvPnbyQuKDt
3bwTM/ZngmKQ4OCQ8tLP4ScO5qLMoPCgqCV+Tp2zpn9iIzEwULATp2mdoE1NJN88m36YCyPL0wWG
K4YRwjtgxpQESt8zZCe1BTK55rNfmeArHq53DiIAMuapFfSu07aF++89IxtzH6gR/V6qJJcivBsu
MXpvJKJBhE5buhAEcgg7/rQj3AEjyKFMk5hZ8hbgldhaI11YsgNEJ/5DZLVN0jj+LQQmIUYaVogG
UOa7AmB8rv44mNLkYDlhmiRjEMPYaEHwmClzlWcm7pEeKTDBujGnXsNqmiJ8njEOHjLnvkXCwKGq
O6QQWBobyIaYrHV1hpRY3GvvJpmx9ixaxgUz84x/oWgBtc4EfsNZe1Lfk4nmzgnp8ZfCuSzxGgaK
qhS84xMOHNErFv5mCKqlzhBgINAZ/E5W26oMQxuDlmweNhhd7+t4HBD8iTmJnMv4DACLOvzsCMyp
rh6fAcwJdwLzDxscKjOpC/PdgsB4CbsSXwgQVX3LZOPC/hv1RGCNW1q9LKyIxqmdqeKj9hOlGBUA
VgGoWPFXWoG0hhFRuKO6Qe1JSa6LXo0hvUBsGDCFcduKfcHDKbWx3/gy+jThGx4D+0bX1yG//FGc
Ytim6/ooEaLjAAdnyXPDsVC+8kdJ1oXV7LtxXKMZq1p6zil+x8fzjycRWyrYf7fkkmzsi6fegbXt
YBBwiYpIo1aTsOevcOZjBQqamyliPIDqYrp85N1EaT8J3GRK/WKtY/FMaYVlf9Y+4FM2kZ0svCrW
QSypZHYH4qC4+mh6mu1z17ey5Tgn199OdcdFuurOQG8CsrfM3dhA90snLNsWMvYKvRu57nMOsSlg
G5zHATOhq4sGkRdnzEJTXTUHJNeTXNsSlJ+bo3Il+d/N1JYM5yuws7kMJyXnCqcFMdsUX/23+LoS
i34igsAa1e1I37tkCzHI0amPV/fVlauQhf9s0t1wTyO1bYv1ykWfi4jGmDlC44lb5OSSpI1R2BYH
LJYEs5zONbzbW+1Bi8dsXf2uuGRSZ8pUdVc8ovPmgk5pBd1WsFXX6cJkAxa4ZvaiYqDnnaw10CvT
FXPbTkL4BrUKvTT6+hlhAPef4zbHu/sv880vuHD/jCUTUPCjJ2rqMwz5NACx8r7ts75HSNx1bj6z
mSuPy+BAsi2KGLtwJLjhL4CoU7lmJcme2ejQvYPwhBrDfB7MJ+DLIOqWRSgj/WuYQ8pebNQCNm3B
mWfOXeXeOiDA7LbmIYwqAOvbnkKosTg/TsH4G9TQkOfmp6KuCg1ScoU+Wbyg0kzTFGus6Qn233rz
oNnzwF/2UAI4/mhmsSrkbcjqqV23cUIWd5BqnRfDYc+H/pfqBS8cFM2I2DvvIxKkCdaLJvfW8fNP
3sHIeLq88DHOgsbXIWOxgosfdnNcfvlFQr5AvUzRSVoTIbEUZHc99+ijIpdtWC4ly0k8w8kv39vZ
j2Uj3k9TIk+vhtG1kNrm/zCsrBtEM0W/Ba+o1vNZAnK1k2mAxoeGElsa7WVIEAdRjNUEnBSyp7Qt
XoEnixQj0FG3THkDRszJ5Z+QtkWscDoQB/UvpdY8tVTysPvqfRIPXAuPTobaVtpnY1A1pzyC82WD
BH7KLRg1nB9PufhCiDDQpk5o5cR9ZmkIpuZa9W53+S8AIygzLHviFYV5eg+RzgwttDe1R9VTopBb
ot+E5dJBEmzR7LPNTFkhsPCE6C9xO7irpA9sfO/u6TumOdGeFS8vzggDkU86jL2+xneCPa7kmKfZ
3W0u1P9oTIvpyZ7GSGyAyHBLYtHE13msXQa9HmHZRbA10E9s/SeicfmfZSDfusbsiiVgX3H4DLyN
IX2E1w9BOjdGUwkae5A/Q0uyt7A5I/cs+xD4UsRcgtWc17BNoofHX6I3nh8hbxtqCns7pdmYI9lf
tf7zGiobIiPnVi0iUP4i2tBpPRUG1XY7CNdpsLErZavZ7/SVI4/XAUoLwB7DJeyOd2k5oLDiDRGg
3W8PQh+aHpI4GRTWknIEr6vH4GhvEo0zX4oCZV0oHQ9BOmyaBndAspXmOZRyqi0rU4+aYZgx/SAR
QZZdkCpw2xDLoSs2UGcBFHsKKhAr4BhgD/nZtTd967UO+TO7bfFXop6p5HqqmdypXEt/rz+EKUMW
NTb4XkzUhcq19FpKbD32XI/CSs+JJl20dDJ+FCyhFlRHG7Vd93qJB/SiBKBBYWYTPwSok3VGepCC
QgawXoBbAxQJKcLRpltKY6z1Ii4UdeIe4NWcA6QfL0g3aY/ZtZx0iSKPFlN7ealf6sMTqPXQlC+K
8azoEIBnQPx1070JVuUSgreae3FM3asLiVWQ/cqubkQdvu97BienAlssXQfVsBBSY3xG6ghQ5NjZ
8CDlXUbhpiTO44khIxALiv61/0d29Mib5G1LpGPRqqkbCwmsEwNDkz/9rkiT73p/aS6vNbGhBE66
+iDTG+6uXtah71mhuhwZGs97Fj9NTFhSprzujEQqFzxMlAfAePBgAW5E8YczPKYFznLgL6fb3kt6
pmaLLMd2QBPK1YNMMvjUDEktB7fDFEdrBkB1w5PDXcVtQneGqx4OhvD8L8GJemJDvXs18pPq9hbP
6k9V1xqYghnUycUAwSK01hpfwAwn9oMGCteFWad4PZhgneeC2zhoxKYNQEfxVPuyoZyzHwaYfrcN
IhTE8ZhmQk/d/srOjK5IxuARZ95FYClTQ/8VjgMuk8c8DUDLH7gIm8LiUFFrdjTKEh8cqwEOFaKV
UziXmwJNQnCiWIXOfhhGSfy4kSZXtth81b9ZMpxAQ5RbKkiwbzQzEOw6BrF6SAq5Qe80EvG7HBmN
jHPYPZwi4msvyA9FbTJiQZIQeXT94YISPBqB91bsE7rkx+sbMfSv5V55wvficM+XE01gjQGY6blw
2xTvo3Mr1772V4MdITjO2uTZio3jo1Pj2J9+HT7oA9C/z66LRPlUPKDkmaILd7aeBh8my9eKg5XO
AM0IeyubSQ43DQpFO10nPfydbkVb12f+3D8Q3bUvKDYgbfYsxBC/ATFY5q/9yC9V8J3oKNXO9GON
2/g5TE4unVyfAbotLm2o8ofKfmxMaXUy/939ICOOPdV+6L89yqRGq/uvaWvzkxluIXbnI3hWuc5f
Y4P6UXRnQU6HNrDNVPM1jkXZsUSZUplc74/ZYXimMnD1kfp+IIifmR/Gh+LrmwagDerv2jv6daH+
3pvWI43j6PSZKmcn+/YTVk331sRuaNjUlsgusj22k2msZ3/lZTulwp2L+fBzILBCc2O4HjjqC7hn
vfPoyVcHuTHnettLADGPVoMjX4pQdt/YU6M77Z6HXIVjK9PeVuAS0nuM5q+/Xcra6Bj3qPaRs5OM
WKHy9ZWnOe/3utCFcxUpdHOF7xjuojzPPhn9fQEsaU4qh8+7T1IxdS3OYGPG12tY9RTjlZ5Dg3SX
PT50hranJmHV6P0rPtDj0BEWEnpxg+k/UUcq0YzuTR80JgGc/JenjXynkfUJXSppHAYE4dIK3AK9
IGT1se24pSUkKNgtfaBAxVjPnlI9tDxBZeH465/hQMxs97vrnnkc27emy5b/cc9WXQn/+/6R5dA9
faRpcpBlOiX06vqevVAutQSVWSKH2cVzdqMxEqOYTinJuv1SXNFzX7xSyE09g91TdAxzn5vuhqu8
6m7blGxu23fEObd9H3f0PtHI/LyP0J0spfg/9XmcXeizoMzQhX4Rkc6yv/vwcdgXdh87Xpj2pr3N
x7RHWx563lxqyfp1lPikJ8Ao9rlCdHM/8tnSCyQ2a5fgEBOi2WGDhvjbtkNb1r9uL1myqfx9cV/s
atsZTZI+aUb0pi0WQwzQlXP4fV1cn0WeFvHNmA4hn0sej8/t6PG5Hm1BvlODDMvr84jOE11SzqP7
4gLKkj+O/JLvJU+FzOAeq2/At1EvYErFf4arcuz+oV36+MwM4r3MYD1KdADYOvEefUzqaWoeVs1c
lV1If+339F9IxWm9FKdFWrxCh5Ecev35062S3BVpuZEAbaddSqZwxMReSsyodo0CmSXDEzRGiK9r
T9y14OdFxS9+AjgDPXOQKv0Bto9+xX5uk+V8OY8kKGrKPwH3gp8EDsMyH2X+pPXQugOUfHtSp0tz
l+M8Q9oJmiYZxgy70tliE/uxZz6ZLZ+QJTzOMonBCQ0goMR1fP6XLe2wE+vCHvr1qZRDNjFZpOtF
ggYX1HJcinSqusLDb0Uz+eRX/Jci3+ssPWNcXvkO8ANcsD738SWTX51KVxyMbGFFcRa9DYBjT4U/
rCWgy9c1ms8iITq4fKWGl350HJ0fiPabmY/1KPadaiK2OtqjvRppJptLeCq9+40iYuaw5ZjLs8Iy
bkdnKHjXAVUNrUN3PQio7ri92AfN0emJf/wTMMJopdgeYprwcsPaaOZFa7lxpkfErv2PCiRqdIsJ
dj+CfEPYAFIYDaiMzCxi06RQyTlUcRUG7XqbHFMTX3SV/3mUWdXPoaAywyJTgyeyWJcXy84zv+68
SR+I2GotgRlx8HBkwcrAhuEf4jRQ4YdjIQgZLWW+/xqrj2Q70jgN94v1LNqOocBJRRJNu6BQPPOc
wcsPY+Lvk34Z4msB4lQyoylzERNWXPVyTSpBWq9OpJYprionGv+QRsh0D+3lIFfje+syU9itfZ69
mySGh9vZhe4Qu/p7nG5HJikEDOFmlqjjGaV+zuBrn6lG9uv2Of39m0QmMBBX9Wnj2mBepx/GIEFP
IzJOlGNPMSeJzrWdpVndYvVxHkIvq68+qMAjmzfJSmNsPUcx+l69K9k+NeDLXZ7eQdEel3Launyg
FtLLdZL9/ehrNO1D88OVUMU8AFTIX0OGRoAa6wOeLJoRw0fCU6IBDxOEoQlGJwhQdJ1wfvQJhGZ6
mwon1wBLH8iIDHFtY28hbwI9S0fCZFzC89UCSdczIiCX1Mc6Xa/RuN8x+a7TdCbnZiAOpiCFOsRN
Nh+PIkRYsuDKEBpah8k3w8YnBWehGTFit5WfGw9x9xt9RaYVNJDpWpGuZ+uZT8hre7QqEeFBr2jT
TPf2aFcywfdOtJ5PfDKrPFAGxoBX0LE/5i8/CbybVYE7i7Fxbd/Joiwy0MS5H/vrZT7GVZwnf9OL
F24Pwi7UjZ8L7/aG4llbeP3RYiv/V0suEuP7DCMSSxQiiKolyykkpohYr2qSy3O0EVggAX79fdX4
4PavQJj26Eb2+fNv9kDOCXj/vrjOELejLxdlvWS8eofmu5UeMYTvzyIdYbrP+umTIRNdREfJ3/Nw
NVku0sNXbT98j+ILWrqdPjJlGiKhLUaYcypSXLBCeIoqGai0cKe2+UOscMaMJ4pLDDpj25km8R0D
HBpxgJvvRDNON/oFuAWfZA3pBWxHth9nSGd/kj8JZkRk1d6td/swudzyx2Hk89zum+vgcNeMsEMX
H8frDllrdIH1HGQCaFcgmuTjgwB/LpIm3iO4I5DDdwSmdM6oKlIxDRtfAvSm+yq8UMflvv0lYrLv
i5r456NJNsApSS5j4LZTq7QnCSO70QeDqJnrXNON9+zyg60KnM4HuHQMmmHhEc1PQRrLB7Q0qnc8
zk0xh3gLBYJMh0lcnBMqfLRnSSKH8uhSdFs4dZB57v3VwtJ3mlKVzL/1Tbl+dDoJhKizrWs7g0OR
vJC/OH3cZ69aanz5Xg0uDUjYY3zxTouN40PVlkS3cFuRD7jlX4M9LUVgmnKvgEId8zEIP6v8PZmP
D/e/Z1yfd343wXC8+ca35HuUa3/oiMhYWH4tfzeIN2RxwYvvZD7R3/9Snp+ikq4zXRxbieZllc/M
V5Re9ZkIr8NMYzm7ZfNr5BhIRw9eE24OVK03AwqV+8seZ6CRWuYTnNoCFUD71n6Y6E/LUXpSkTah
P3krU6ow4fe5RlAm+jcI/R/rr1Pjr5IsHiuJBkQKHPJUe9laVtalHEYRrRtSnL0b7Io19yjuZ+lW
Z9tIxW4b3ABLZDj3NWRogAhdrO2EHll6jNXBofKJaH4GVcmgkzoWyZugjIXlUN7GvrWipBjhTAgY
Fs8Y5acqsrFe9ZCgcafWUOx/QLkiZbeqgoCYEGNSB+Sn03zLAmMfoSDbq/D+TvVuKCa9KWlOBnQO
1ZFCahSRL+GtZJ+fVaU3CEEJCpO+u7jjpN+kglh3+/qvQvleXH/c+bYEi+DwcLC/X/C1ns0MtfSP
0rQjPyv9be1xtHxv3h9kUhL1Z1klH0WplM15F0UYXE7kHQyaQehBiMQmXAykIUXBrYgVIj0kZ6h2
Ni0R6sy+FtPOuYl0WVNtwW3t/tnMtXKtAwnyT7UKY5UEZeo3tuWuQAViGxLhpAX5qsXGf+ikrv9b
AqXvC6BBKYUi1bbpuVvW9p9/lRilG16FdS3Iq8gj+3/NsFD1BmGqJpXKhVueXp/FWNvqjwxkm3PA
mkkjUqWIEco4rWjnQbbS3708Pp+qF5ZkTQrajXVYb54cXBBEPoFNnEonKgupVCq9u8kazbdOVcrX
2Z8IZMBWsAZ0dl795MdfX6WGRN9KQxRBEKOmWIo8fAWiPT9qmXFETTeegcgTD3ZEftDDu8NSqgfi
QLsx9GCOQVUkST7CZe7J//YDPdeglnFVfuLFgIktTql8Opa3tF1BXJTPi8lutmi9lqv0Uf5FBRnx
8S6qT3uUoR32CGs7TJe1OGfH47D2NayRRD83UC+KlGjqF/TbVcUELT20xLmSXgA5WLuRd4On1q+H
7CZXkEYqGubxaYx2eOk0tupyT/lahN0xiCTnB4ym1pKD32P8JoZj/1W6KHhyc1xHpeZ8cCZNx7If
PtasJVeKkWHnhuYDbZQoCpdGhFiOOdOl1u+Ou0gocYxteSNB4jBEl8YoO9XiA1zgcoYEgssU4dlU
SZ1Fa34tqlsXfsffYyTa/y3QKiqH6rubbm7ZrTfywvK51jAvOBy6Y6lq505aajc2R8kZ3tcsF7Sq
4lIKpRj9FsLW/H0tOvK9MxRxkB656v8VmiDv5j4MPSWNmH4hcObeJ+Gxg+ImZTIsp1eOwNycAtZU
sFTfDTzdRoZKI6uJsyRDasfq348lQnHsYynaBpIpEh8EsLDEt0NLQSSBpjfMp3+LCDW9BXHtfEUA
KF05NZFbxd5X6U8CcV7wXg+Q3jYAUiSVAzqP3iEdRukDsPrNtlNAT5kidesUKKVpSld+cNeacGMH
3HgonWQPcTdhqgKYPADONblmlIKmL8JOxAehkw4hfTCFjmOqb2Q1Hu0jkVGEJh6brOgTlS3FugRd
0yuVUqvKfmxaHGkmfMk7hSHxyus7TsflOxXkp+BEZNjjjHtCvZF7T3QSLNc6iBKkJOqWzcjjzvLw
cHwOPkwx9JPz/YYYkoSfBOGpCBp3qOD5V05DyxZXJZ9JTBJJuIiUXlqbEoIrZRFwhodSW2GxkBJ7
3IrffS5/n4ttSY5yYLf6Dn3KT8eMVkiOI/M99x7iZk6hTqRBNrsqpRtgEy4cIni+sZCoUp+Fwxfe
uBITYO984N0chpJ4x4HVTpYgiXxaQilL4N9yp3+spWYcM5dU6n6Ek+S44AK3rFU3veCJvJNuQHpp
kIXLAx2AgmfFAz7n85A0oQ1lEmski+9OfLBsplqZQrRzZmLLcLcwJQRVEKH1dfQT6AEnfgmKPoPk
jzJjunNqQ7yCDJpYEZ7eXN8/ZPlnzbsIRXMRzL74YGGomg4xmZRpguTzN557y9cC5WI+Zzr5WTWN
s+yEx2cKKgLM6dX3u5ciYIFjxjod+qv9Bznh95klfKJRFna8tv4kW7fWKErSzwY1oMDuABQ0iu4U
BkMarLAe7xsU8oVsD28kcWyvg6bXHHZ4c8kSFtseLJi/6jMQa0kGoIRkFer84GMoB/mnuBR35l/b
KdNz7fN4AmuhPUFuNORLO1j2E9XuV4Dg2nfuNbJBZIRKSeK6ARKubfIgclfflDW3B+7UrkBITSMG
zaw8W6B6tkUP6hpF9vv8Y0nlveb1jjjLE3/GJfwttPYKKsYg9dv8gxQCNAFTA2YsqOcjOcTCfoW8
j29n+eXQCmI9M1p2UOifQ+Ho1Dg0KBKtHujvkcKyZpi3VQh0STB9Pil5e3+qhRMuvur7mtks7oMz
plmZaNGUyKDOLRsOZnQQSFZIjkDV+N+OKOOimAuy7kE3Etd5CWz/sqK2gDbYLT/Lx+aZ5dq8N5OB
mn+slLWiVCpvjrOifT8XkcAhJ6Z/QycG4sfas7zvJqm9Dtkl8fIT4v4b2/7tvXJm9JOL5Qwna32i
nCiD6dR0OAndhnn/v3wGGtnXE5JqDbPv6ddi6y24KNaq/ZriumawaF13eYvKnwfyLu9rHtazjJWu
RQqH6rYXqx5o77NtRwbHWerzPbq25SisAGVJVpdzpehkW1FcV4+4j9XrjmMVfJOukC43IYGZ5paw
o/9LBf6k2S5BzVkWKDUYHoskWqg3UBX4t9scQ+u/FptNSDMUl5C/x1Ay3NS/tviBlJotTMzoga2n
cQB1tU3o3Uq8M1FS9IAD/qZ2wIX5sgnJtSKnAPvWgq8YpK9lTJqIl09A0lfYmAllzp7WcCD51vjF
ezbKNIkNVgCng6AyTPwa9oV5C3OxRI8qKsBYPCOZ+i6R5+gw61AGVLL2znZYolRCxp5zYpZxhZRg
k921kFIy+Ixy/+GgCR2y2z5/zIKCnfWHRHWPjrAAwcc96o7J/GZxjBVpGVRAgdhvk/6kvv5f5CKD
OtNa41AYigDz9FItXjJ5Nh53+Rh9/jjBblHKF856EwdoPGFgUyYaGAmJiotDa2FCNkoFqbJDS8Z+
gonl3+JuqYYZvxfS33hnnPohWBnomBd1WWBS+Plh5RCwUE2d7NoOJ+MUZRDCx7bmFBIuuoShOlN0
4EB0cvCdFeKAlTUtVOvcFAlkPHfQkSQknYkiYnj6a+4X3RwlP1+lXJ1wppYtH0lbamHXZXPJsysV
S/g/XfV61Vn6Wxxr8XL6M8e9q5f0wPG6FyFLvPpxGizRlbdAM4Fuor+9FTcntMvWj2r0mb/Mn4iV
Hmr73yR15M/8Md1dxst3einFSlPkQeCUKBVPL5KKTcBZlhSJ0rUYwZ9cmTbVpCoOKKXZfyTX8Jm0
UvEKZeVr3zuTz5AVeB3aUwb1DQRQkUDFc52syqEU6yPQTE3XLo1TNc5E5xwbGR7pBg3GmCrf4/nz
vnCl3/S7kYlT8JPpxwkg29PBvvlXedRRSkJysbEnCpjs8RlX7UR/NX8CcG5bOyTirvlE649IKNYn
JqktEfpCf9c54dhM4QwEs1wUHQhodu1o88rVIzUGZwfZPWmSVbplw18iedGLdOBHV1cwl8NuOCui
m2DOKd2qh/kVRVDE57p0Om/vN0X6xlQRn2WiVG+eq42Gxm207b6bj0qycWslq9HiidHmAvaQT7Nj
g2dr37vhE/SerXQhUXy2E8XL5Fl5VvY0gkF+dbDZFo5DF1JUw2k3ciote68GKuHcvq1lb9VZ9pa9
TefcijWuPM6t65Cs2nA32PdOnUvn3co1tgg97mh1/39MnWeTqmy3hH+RVaIi8hUJgjmHL9Y4ATFj
Qvn179X47FOn3LNnxjEg3GGtXt29zsgwyU5ocUOFC8pOJcLaElw7A4btyLvw4OftUq8xWIf3DU1v
GoMkyoJbL+3R3yS6+9Vw2y110jbb56Q2MgaPqIJzqcyo6Oo7y2bv2XVynSQtoFhgwWv4mJ2/9l/V
bxymhqWx1T/OzH5tuA1l9HQhXInsVqm4Xb71nXbwlLOoplKP6O86jS694ce14X5mj8sRUI5fBgnq
ACF959/WWKY6N29HucNi8newjsLqL7r6t9ajRdPqkKr2pDLKB8bAntCxuCeeTd1TLXgbloNa1+qU
KDI2uhIcG0iLzO/91yFMawCxDTSzywxo99y5NFtZu0IsShKLJjJ6A/rzZg1iT1qNTbc0B7WXOY3m
acBjLkABOae0zgATscZHRWoxVLAXLCVAv7fzwgwBtPnlrw9gvfY4nVnXFo3wLmGSe1jaYKlJfInw
ffYYZSuskb1b1rrfmq9TmFqd/NSKa2SZDHnawVz/DhgFTtTi3Nv/YGG/OpdwNXWuEPyRlVUQXTzC
4y6I99ia36aNPfGLWkEfCJ1CjFAzyz3mTZNApXl/OsajGfcq+G1+2d/sHl/nHlUW5YZ190TBcLB2
q4Qwfg6yH5Wnu37WjVcvAkNS/dRjbl8gZEzroXXxSqPys1vCgB+jZMPDJRWIan5uCLw6x619HJVG
9UF9YI/sUWm0Dve/alKEGVmP+3qktSPGONnQoMSf66hURrw6WBuIFqtE+9h9tvfY3dm9O9/V4Er3
cB/sfHXA0vd1KKAMnGL0nN8NUfd/tezcaeukyKoS1sMatxg5UjXQ9vtxp5MKx4ADu23XWxh8RK/g
0MpocKMWN5feu7Mf7JGh6rGITnmWGbBwRyamhgb38Dv4TrR/OmcQOH6LLIYxf7gRMOkJjb6c9syh
3a31rf++Lm/HBjmq93k98l/s5kQKEfTyxJ5Pb6Lnaut8EJGecU9U26s0LAUitkJfpXESTvzcpPBL
SFYUSn8SAIXjCtOlXJNnqUihsf9uyW8CeQfJglgP8hMr4yiWQGfLaCmjYrSWijQ4jfF4ZtlTyUHE
wPpwF1YCsH4m/IG67SnM/UOoOSgDDvBxXv8TxlfDtG3ylbY+VsjHtk0x/43RBomDK2/NvKP3VAXi
UZh3yNtMbnbrIG5BB6SDy5vahCyW9X7v6OmvVxWez0LzhMD29JXRKys9NafMFhhDb+JtEZole8qY
/4IElKTJFEFnglqIqrmqDzeCErQ/Ed0FnijMVAVGlI+8sHi9kt9Byw3JkoL1KKMdszxvYLqJ55FC
3y8U6tOJvESUIYtcdqWjlTZq3DJYYtSjWgg8dSfgDLWyVu3+Cix9amYkef3nt/GXuVYkanIpMP/0
E20Am98DwleFnUJsZfslKFaJMPNdAfjbh+NBRqP4PT4VzO1dMUYfoUW8RsB/iZ3D2bNJm5/N9Y21
g9C+armnbdfcz1/WovFNVyeqeTg3laJSZNMvMxIBvOrRJ4dQouyfwXAIV3qlbqn7wiJSeObNj0NM
+0KSEhITIjZiFYY5Cy6HpK3uSfawbYlVffQvBTNJJDuIdb7af6lBVMaMeDCYS8PLLJ5oKjyjOFy3
dFOucz3ik693iGlwVw7fg/egzFfe071rerPJjjHp1Bi2nYSb2cXPJlJLvBeN8azmIA9wRMuDCrhT
FBcPIHjsKAuQ86gVaHo/JswasjO5vVchq6XModS3Zmo9Vvdzz+LRGXHCG7q9OlcUSPHoTcLCnGTj
vLa3PjU/RDsymWAk+xQvkcwnLUjP9Jt8TtJRxdtTLluj7YY/oduR8sc+olcHCcXLUfSgrEqdSZRl
Fe1qngBM9yAO95Toojyo4hVaHhg9Es7d/JOE6XwcOPc3EtmOAIVy2OhcW/dWnb08JiEGSMRLXiCD
ErHPXxT2DL6/yTrUEE+hJaaUAOl2V16XihR10wXXoqJssUK6WmtXWgeMpmT6WiwrkNhTEPFbM2bz
IyN5B/csLG+2NIyGm3Lxzwqee7gcmLDjyB2pcm5wtuLGLtzO2o92lVnU3XXBr7r1Xn6nuqkfP3cp
pIgBCNvFDeYPpIGENmDteq/WsztG1an1TjvXPXOHMShN7py9kXFq1kb1UTq/zXfTEhGx0cT3aXqY
ZvPTdAudseEl/dLghCUnB6BwQAFBPcakId0IMHxtoyOGfzs24+C8dvMnFlW1gE8H0PYOLuuZSWdp
UJ988eIi16N8F9hoYEEtpnU2VxJW9MqJt47bFlf6q76oP6FWxrl/PQX7O3bcgFLmrDx5TMqYX37t
MKndz59w0N5Aobk9qMBRk/vq2nCxBX792dBIy+Eh9+4lLzG9xvfTq2SOyQYKvSlznptHNomzVmNg
BA8XLXmLy2Ed9z76hEOvWokaiwf9AfP+oVfbugTP+zVUDteAeq/qRR3jWYOQL0eeUu/cCBLayc6r
dm+0nmDP/34vdqN1X/6lnyFRVHxAtmUqqP0oJQhQeUGJ93ugDgjQmFgL+xSky1iO5+ihVW2WCluF
aVRKMAmvhJgfk5U633MaisGdpz+RklT5oCko/bi8xZQM6FaKz3KpSYpHMklqLKVGDFwCsUE40odN
IYxGlZo3wmQRHwUHkqhNBRSBMM4DHOiUnE4ELOgHraa0KCky9Duo5VgQE0ihYEGlgEhz1fhASupP
/xTBky8vbk7RKIEMIomnhc8OTm5PiajsFAXVX1q4QF9aBjaVbnkA7g/qkI80qUvTGp1iOAit4S/a
y5QosiGFhkhNJYCawn2uY1LF4d1X2UIOvWooUZ/s5nVexBjVQjWhVIwC3l+nt8SLEEw4iW5Ppjz9
gJjaNkBIwhX6FHRIqPtauwTePJsqelBU3IKMyIfw831PEwpVJmyyF+JO1o0EQ0lak0wsj12Gvkrg
Ex80rMZyouttswUJr9QhC2ZRuRYjLD6aUjsihHEyhBrQn5ChdFUFHpCZdBNsyQzixT79RbEo43YE
3KJGSQJCd9I+nlh8pXTJYGmU1zaMLwrroHj4JvN5EoAx2vkGDfcY8LiuRfLOE14Eey9yUw0bMeXE
UdPSiwMtw2nvPWiJ+cCjVtqKU5GmWvx0I+954VsjL1uj6KiZBZXfM5049XWMIB3QUr0Fn4l89uCa
bcQZ/Vv30wD7BmhyjgrdCkJgKVmKYsuQFJdLq6sia/wbMZK2eKgYeIaf1DCD6J1oSnsF2NIHX5LG
YyKBgV5CdIbipfhf96haLzLJluLA0712lFO9Ked/6vUyJZCzkSIJTZ80EiPwSQcFvcrOnVDdl2RG
lXuLqr3oJSrtU7s4impEVzsAH2gp4nvkPgQu3+Lnlaj3H32HlAQW6dXn+8PD0GGmDuIisGRNUQ6c
lartoEtCidANFK+mQ+SH1WLVx28HpqPCRWQfAp/0sQRNFcUcFBYDaksdEJb5oLRSLU1b1rpF32BQ
su85QKLtofKlS0t1pAastIHtqYRHmckbBcvoa+oJ9dG7ILfdTMIwjB1kOYA+A/Z/CYOCEclEAYmJ
bPmrkS+a4xYHUNS6DRcBL6sM+QTe4fIgYmR3EadAtzqTIGDQWR9CK8BaU35PoxGSyH+FuM/n+Mgi
hQJyDHkc1EoSQ1K6aAr3VXsyZfaq6XGchcV9gnBS2KIuneLdl8sBA/PxD342nNAw4PEO9e6AKTsC
1eNWpjikq8i181F0kTfOR1oSZYTS4cRORp0OINvf8O3vCKgGMtJEbCqRUaoPDJChLzXOaXA2wpKk
7xDKdOpYuItmWqyMvKF+16IC6+IjAVHpafg3pOzUxsgDoBOmKi9NPiV5vB46wal0wovpDEs8939Y
8tcy+C01Ob878ge6wxRysFTzyIN/Ib//W1c6MZl7kv56WHAJUiw5RzCZ3oAYBr0USyiGpRgQMo3R
iwXnlciyQpjSSCiT2dZcFFKiL8Vhhlv+ek5MCLNVv7SQnEi6YViDZDcfnpUYpXLBLCxDIHqJh44L
rahY4rZoGjA5nh2YgRq9KkKiylaE15UdiC6dkhWBqjAokb9XmjILu4Y4JWkulPqapLC5LJmftAvO
l6aiLuU64N5G0JXvEpslXtj+BmzWYNHgOooQvHX5j6W6OKORBuyI8b5gWm76aMrVVGjE1DojDQu1
qcEmch+Ffg6Rr2b+ZnWHWss13vT7YvxMRA3STVcfE3jWcU7sQLv4MyqIynN6Yy+9HpDmMgCeppkh
yO28MTaHrP5sAYjqB7oee2ZfqVj+n9w9mKuroh4AZwb8Xl9EfguV6MhhnSW6GIglgqk7pMGMcHsI
IWOpFma3s153XusfOx3m+gfCV2AKhDsntVXxBBJXl35hkdBu1QmxSpoi6yCP0G0NwaF5GMrUghoG
yg7qKVT3Gu0L+pFdm47A3leR0ZBp2JHsCLOOFJ+qVqg57a6n9rQJPSOphVM7kUX7ki7Sy3P40scX
nsucVGAczL9/oUdzTXLa1VCNHv0WBgMKJ5hZGJ3he6lLJ3bV5LV5brbjHKussfAM3RrE5CppJGRv
un1ibTXG+khm1pynj1wFJ3EEMfp8at/1J84JabwolNKUSCBDood659NFXt61SmYoblD0JD/TCfvY
1tvdKsUfXRqIMb+spUQ9seP7jOw6JRUNRe0M8NYQKQiHqw+hKx9nWvI+iod/Gw0DT04bMtwD/N+j
RpTLuHb9I2QEURPsYof+/rydJE1c/yGoM8kTB3FoXv4OvDTV88R5Hr08uv7xS5WjtoZGVC76dYPZ
y45F6YZOQGvRbhGTbWmviQnrEPG2yvSEfRTBf+C0cpifWznK4aXpk0Brn73I1yFik+LLSoAHzWYm
z2u3eAUcOBQYIkjm0v7rA0q5gMFYXGYaNgwlZFbDeFWiVTP7sGtkLyWvJxUGVARcUlIA/FewCN2N
/8V/+njPwOcoBccBQA9x6ldVVpVyGPtv2L74rkK5HFtUmsY+zt2fxMXlx61X3iTjbVSey6DpMr3S
DHGl+rkeqYoluuHCklNT4MqHqXB6EDb7vwMbYo22Sy3nn/IwNtckmEabez4dP4uVQeswkDb7gqKU
dKqlPsXIP46EHwOo0VMSOFtlNBplyVs8L8qIVS6j4kjlAnC2SB3T8BYKcbKieFAa2sMSN7XkMjx5
2PSsqOhEKDU4iSHoBKDfqOETc1+d82C/jJuADBRdpGr7nELJxtGx14rz+RG9f064TroMa1kZBndn
oFVyQ3zVZHFj+bQRFtUjBUXiqkoMIS6rTEcwfyaC/BgkwoQEft4D23+0x0Uk4n22Oq2K2vfZebW6
MVn0XmKliRSErVuknZlun1zyqeHpxKuQrFKQpGg9WWRrDLw8CEHs4BLysYxr3VX0pthMkZnlGzBk
K95tFLdf1I9biIUWsqkF6fLf9EveF2okueZnhYZRkBHigTogl7qB1YNrhyjgq9SXPAJZNCYV9ejx
9TG0+sSBn0SKfZQNUnbZSqWUc6iEeW+JjEROQWJiE+Er2lfML4D0A5IqICe4xtak6D6qgB5NitTJ
lPsIRlU/3CwIHWfDNl6F+A7KBfHUpR8H6ResAYTrxxvUEFksf8TjplvuYSME9+Tj4C5cUJ/vHaFn
7ZMXwiKAHcAnzR8EoQXexq8y36DgCyBosKl/SkmfxrXCS5R4lHSlVOX/LKeKsrRYa8R8/N8ahVmb
YCgVxz+kMZByVqp/hDQyF19dkNXaThdLkbxOoMJpFUMVnYk7q7GlIxRuyLFybfQJ4H/DpxG+CTQo
mgUWEahKEeHru9ytRSEq1LvF9ZQKTIsU7BBeT2NU7/AJ3YtmyUVP3t1/1bB9cJ0rLdMXuTUXTnQw
uuORaQraMpiVKsELHd5TThfopgqT2qqous2aw/oks1sq+ZqQ+B14ZpPV9Wu6a8GaOTGOp5qdqAQp
l86XUEoIiek/VYR+5GpMM5TsHsrlilftSPmjAy62gicFMAn5a39XqFCgEaC4NIrq1yJl/PWIkfLJ
ZJgGIiTrcmmIQUYcFYQ1Rh08VhJ8SgOMNvdFienZ1obCcjVUjqxQ/EMAU7pEXKQoVisbDGQ2J+qv
P2q0MIN2JXoIGM+v6DsYdgXk8rJPlpG67eY7p/CMu9EqxAh/1KIOmAVXu6oz/Enb/ID6GmwCdQZb
iwBwDLkBxmdwpLhiuzAn4s59seVFs/8g4xKY3Ry8WjVkPrfPfCP9HSrRncgbim7KNi/RGELvx4Pa
6lv9l28/2LY06mWNBW2G0aS5sF5pTqRsxHL0nKVtou3huDn+jxCwVFNjrUfigopdcgMohDM3fBXs
UYVd2n3Us1DLaNGMVU2apvhHSfv55iSxg6psrY9Il7DCOeajYHw3D/RCoRtK4f1+4P/aUNrIWUMi
Tqb+0RkOr2AeergGfqml6czJx25lbkiCAgmuixm8SFKc1Ia3DSSP/Dxez9Gw1yTS8qyIWfFEAZsT
xGuVEswjfwTGg2cxRIiVgsYkPzrgD5VBtadJK2ijjBNtAYizVuu2dU/zUbnp6+T9U6uLq4RnDiIT
8Z34vFqJkO1sROIqdShxbayfOrU/nRJVDAAktX4BIFHj15ixuIkjKDeZwk9GfjqKiOjSx0hXHYIw
KGVU+r5ydKVA2kQ+ib9YF0oUtPlsAUiurQJcE6ESluag1DtSst2OKdKu4tUBCXGpKSA4p0ybRLfU
OYxvVGpP4/3wMTXnj2k2paVV12pn3TSy2g/AEdq581UF6aiBJT9GH1TZRJUnY18oGjO5V2gi3jtC
DWQIpHOhUsxPfVSIuSF+FWOvoJS9WJPkX/hZk4RXaLH9DWBgzGk4PBiIhafo9RP9U2Aj6DPJSWiA
TJKsXYOKXouS3Ev9TsG6Yqipl7kupzAeomMaslLT+3QO0nKr3nwH97p1bnXamho1EPMDSK54jQLY
CPI0enTatRfkWFSzCrmHb5tkj+4kHWPNDo8UslP7S7/qKFt2g/pftWP5jRnIS7HTK8PWhdA6roG3
H2nQTUAISIpEZpGaUgGE0I4dwkQSsgvr2QpXaEAScHcSRDlUKE5uswwsCtPcQtqsAX1PHBviHE6h
M2qgFqQIC7bRU/5bhB6Mc8Qp60jHsAnfSG72eEnIT0IeEixpHkkzKwXro8YQhhQnNmmDkJuCm3wk
MFJTPvvZIVh4GXA510lsnD7+bAl8rib8Oc7RG6Pxwh5Bmadin6SNhbRoszmOUhyOwcGsMg9pEWX9
XbimAQ+ykyNXhq6Bld/aV+UrZe+kHEihGz0NI6RKv4S60UzK7rtEskEPFuipkB5INakMP9H80crC
nq/hTFNaAGolkJM3H/Xqx9EtUwJDTQeElv4+SFGwFywH8V9j2sBrZLOfP440C83pL4E2cqEYJ5Iu
6zSw/XedfQQBV53laI9LibWlPyZFfvRF4e3rTHyfzdtcS/C3xpvuHk79D+kpgfCgMSROWqkSuKao
uaUcmczkG24syqaDvJfxXl+lfxwo9fb933rV6FqStCsDegF9fbKJj7Ho4vyXzg5hxqIAUW48FrlX
hn2gv1BpGzTZ4J6PD8/Hqjn5MAWD2EVgt/XGMvvT0qtonxoc/1+beO1iVv8Fj1F/GSIlgNGI58EY
V1Z4PBH15GtP0SROkIVjPvYDVayQ8E4QfVEFQZWdyNM59+6XujOrlfny0SERUVmKKFTeEPymbf1L
tU8MFHBMwjMBlwKl4mazN43kOU+qJcIQ9Mg3RceKQnbtHpGcKAtm7bJnB0ZzP7g458nn7Yt0Z4mz
sgHPSO94cmLgO4W+lSJoV/9y40+hO0elePg4OU7Md2HS2yGp/x7I7Zh3wqoSL0Pei0PTFw2isZoQ
R5xqZpSGVZyBb+FxkgwUvKQhVboQ+4UOuouQmtzsNLr26ot1H2EHmQp20gCHHD6UPnc7Kj7Bkh2z
Gnn/j8u5LLwvQMtoSQ0wwYE8vZ7KG5xPPpHaD6o1IQ8A64DQTlxMjDwz8hXVmhI2YGbrUuGMLMlx
eif4YctG++yePOlDUH8tnr9cw4/HBeeG6CpGm2BjDFhq7WhdSJ3pnrQa52iXRc949Cg7JwLbd2AS
LmYMBN2mX6RE+FMDmkwZRiSsa0pE7u3ibZfJrX2X7d52T7KozSqDUS2y+5sujMg7cY8CLliRKRZM
68dcVhBl/qcmxfamRFqFE6lOTl9r1ieyycPwWnHArm6b9XfsMn15Sz1UT9KwFUV17+a/BBEy+CMb
p0cWOiWP7mtskDQLZvqQDnzwYRZMRbba2rUKJS2tumUWqSfEZfmxpF7eF8R2xaK81CoP64BQKIEi
hJwkQejkMMPqTpyMKJRX0AorSfu/iJvV4u4rNqsEeqlqX4lTlU4f3Lvg5je6WYRiEM4Q/HrNdi2N
gBt/p45FpoEG8faH2hqDvCfdl9HF0r71xkqYzGp8idKs9gPqe0NPNiMs9/K+rK/0h+INURJoAz10
bpxGuEVGobCudY3+aQGd5x2sv0qtLS/+LCgD9DqLMBsM8/AV2r7liyO3b31k/EmrNmO7/kpo8EIT
vM6WjZP2C9W1c6AdzmQD2UhgZ7o6+aWN2XpA/UKCWkCc6mqgdlwm5RFtBrpZBRmDE+s+F/RYM33Q
v7iVfV2g0KPalLZdivtLyG4ZqUWAWBriaaDV5Gj1of9pAXYsceL/X9w791cK2oI4I+x23No6EZIT
1L1kI8a2GPEUN2E5DGk7/YnsdESCWyFv4A6iqEz2jg/x2CPFgopDDIz8Sshnf2THp6uk3EjbbLm5
HVQJTTzAUnSJYpUr9VJGuB0oRBFxQ8NCA0PpowaWbvXuxzjyY/6j1FkiWT3uw05XYgLxBQ0mHgK7
wZtf37xUYcmp0K5Ojm2Bx+LrSiVBBRyF8MK4TaxlH+zI2oxPLpX7puiuNCPwIeIVLZNpvhypfXJR
+vL2EY+miqTnZAEq4u7FF0Hk5FtzeiVGxAq1Xy4sv1x8q21zy0MZVKKKJFbo40oqk1SrrU7Hx1bS
PqMW7JyogPPILR0P1PNAxpJy4lcWJhhAfB4FSjJYFTJ+4hG6PSTUJVhEb9m029dlGuVhnZ/0UdQw
Q1QURUUg/ZxkuqfJWmkIaEHwQDuq8MgIrX+dlnsIfLVZPpEJhVopfwYh+LZA9CJVJiSuorzvZQ03
vTlVcEp4fybfGIoCyG1akMii6oR8E/OSRkRVhZCEN0wd7Lrw8QWuVu8OkscqgVmRYSHkavmQjZUo
U17KO8RBlr9Rg0niItinRkeAikwpAN8n+MIxPVRZ1vct67Br+vvY0fGmhMmXgeHSpKRTm0HnnADg
e5Z/G11/CCc7Nypo1Ex6l8GJW625pp2jd/i5TspwGOtp8/IM0h7RiHTK/MaHy2aN6MI0P7rczcja
c8rOzvbm9tOkyU8xoCic0UZ0rTWhjo52sOx4Uv2vTtpMjD6r5DB23PXf+s+ww9OPVXFPP+XZ9Ym/
a3l2Glwnd4JcYPYnTz9tg/ejQ5vM0yA+B7DzuJdQpnpsZl2YCRW5G1Q7ce7A3ttR982bSd1/w/7g
6B7Bq+JaVzd5dOxGWFi8BLSbqhyi674TV4JqHGSvaT1vXn9sGucg+4uDS96zKp1dOslLEUWQuumv
ye6OQc2I4nMvM9vvcmCQW4XVwZv4CSxydMM+/Pa+R+XK9L49fZfB7S7u9uBdX60s89cV7xk3L1dU
RQ26A0Hc2NNreXok4gYefDmPsrulUsNOjL3+6kpOuffq1ZYFkQNO+y4ob/3aJajBpUr9+stbU5Ov
+aebd300z5abQ+GhhkPW3+BKOVfTO9Ne1Vtb7XPuZGevwRA/eHjs1M6oxx0bPGJLu3TnODyu9r+7
efn7UXHyWTK4gciXAl4hPLjlu5tW5yfj3CyV0SXiVLPBfwfsvUT/VWhdFdu7waMEt/uO25eB9YiM
3eicdBv7cF1uNUARfxgnhQmJ0TdTd38bcdilq3dee4/oPUw2ZSo8+Ebg+rDJigZvBZvmDXUnbjaY
3yg/Mu+SB3X8c6G9UQQO6jG1ffOOlQZkM1Epu3HN6toJEaftnf1X0PAfP3bd37ZhMLXyqU1b0PVw
j2Ph++BnEEzGu2FtU6M52d15GM06sDlgFeae6j4K97N5ESjJavJNMeBUcc45/BCHwYqJxpNAoOwe
Xw8vPng1072dmzDFb90zFKTt2q+adjOPK55t2UuhnaVvAvPbDLF7Si9g2KRJ85Y3j8ROPfwZfLt9
8XNkT7CFtmHddN8v7zE3WUayZhl6sJft9P3Jir5zM8RytN8CwsKqpGcTcSLPw5P67px+y/AxEC5C
/7GcQ2DcXXtJ0+Z1r9yYXHfuEXch4ljOMr5G8+rgZTZPkPBJ/+E+IiEjnuldurdNad16kfzD/kER
83uf3rvP7rnMwTgW93FUVSffeQYlJgJNdO0Y8qOAr7n3s1+B4rZ2bzhBlumgdfpS6+51O5uX2vGo
1DKXJ5J6lN7kUPvmDd4mugi0B9QXCCAr7R023vRbCNNNbZT0/yAV9S0fyvQIFwPrG5ua6DrIXQxr
SD+KBsD5orHa403zYo9KmucbZhdJj7VLJWIhi0PDe3dECozOP9VZHftRhO0TY7rGrRFV8zw94LeU
/WHiwqjElmVz/aX7dESsG9w6KIxaNJ4eZ355CT118j5T+LDQpFf6jXF5DDFlmA9PW/pG76dWrzJO
F2+3xtJSlHawm/3LfF7jtUlCc/Ua4iX12hjtC2z6VYL0PYaDf0UTzTZAieVAanGtO8efBuSy/Je+
ZqtL9BhUp/fpZfr6fa6Oyxsq/c16dCPzXZ6GMZ2X35OcBreUA7vb4btBuMtDGgColeZp+DadSvt5
6R7O2aRyMlr2NfWvK+59Toe3Mxg/BPn74sJis0DwD5EMp4wd/eq3tdZxl0yTSq15p7k4W+IgWVxj
/2GDgLpHEyoJrjUx8NsFeNsO32wPFAuC58aCeInocGNTJ1F35zPEz111HdGO+tQ9k6dhIXN3Gkfc
B0AdLzun1n3J9ESWD29n/ceCXaWQizAQB1Esm6nlUlmnP3zDrRxdMtwabSghGf29KSxSPf2+SAdB
hRqLotxfv/XHe4eU/Epkgw6EbhWIPP/AU46mf0ybeFbA6LbY/hvNR+aWc0QX3qvabNR8y+D1mynw
IL8Cxdw8w3AtQ8YnZ3h6hE7k/ThtQl5V8fHQ5VNcfTy8iKtMks4Hpt5o/RLKbg/qUXZ4nr8GFT7P
2Ph5Q4SC8oS2nZY/Df9sBiXLS5mGqbc+uxl2uwjtzxwXjDTnMLTDLXWjR4e0KqNMKUbn+fcwNlol
AE/qaMERUy6qzNMyxMEfEyoQoVnVsa/OHeNg2rx41ciMyp17cKYPZixHAVjQSCCjs3/psqSYYew3
ejL6gzuBzaaAQAS0rTeJSDVE4wmrEPrhFD7f4bcyPwzT/uWXQXbvnklOutPnjBwZuSD5B8WmknuZ
nn4P0X3vrjfV1DF+E3hKqzNcGEJf+Co7J8+bNyICvBboBAGrsw1ESyHu4ouMjoEbRQexvJLJm9IY
WxyQvah1Xza1ZuT37oCIogkwRiouoB+au4etMF1C/zg1TG5ROhH3YaxIi3mefoD4bDZJWzErZtyQ
6dNDB0xYdfE1Jj9IO8MEMmeV2mNM3kjNPBRduhxkw0Y35TdceQjIU7gpVxjjGOxhXgRO3bq1t8GB
0vOjdcEnBy51dMGhWKCvGSZgCnaIhVDr3YrhkbMU8j32d93L6A35karp8g5vzg5KQwwoYNUlGApc
vGnZxbX20jZaF8in1ajs0/6p1RIDN8AokgI3VvTsMJsj2UUMg5jWUpjpUEwaKco/g8lQK4f+V0JD
WPct9xC+gxe9QXN6EBMMy6aXKJrQi1kFO3cj6HYX0hJCIqQH0SJwPf0pVXeBE0N1wtYJiXunCaWN
3j00BnTeAkM9U3tDD9MqR/a4ihHgk+sv7Q/zxjv2LuHxi4W6TZmoz0xYmONSG2F17DywGmFTogMy
P1AWo6E9WPPeR3OKFoX2GwO1bjSZVaoT7YIbVWAo45i5rEm61bOeISkZbHdHzVd9taCiYwhaYmbS
FSOIScx3VH4PQQqVlamXwcyNuby8EWdsGyX9Cs7XWJL4u7a41iAbiMteTQIToKOOFQhfghcQN+Fm
oKLGfIJTnsP/hX9hATMJvihT563xcDly9hDJofo+YaDZ8JdLIUj7Pvcwo250ACgNdt03mZ0kBQ/c
NV8MCfCHy+oa7KLaXE1W930KhdEuSsf61OgUOlI8lCGxT3J6Zp34A6EFgxhfdcARxnGVye+AP/pV
que+iTOHCsWHIgaoQylnnGDCCZ08YJUP/iiKd+mhpo6twyHtvOnaxkkf67UQ65MoZuyPMp3FOxer
qx+1TXOxjQTXxa3OO47szhMMQ8mlumOpBagS0cWONmZooFEo2bwEn48b08M3AWNJUhBEp1yaB+9V
HYwfpJINEA9wwDF7Qdsc3IPqIJ0fx6/pAUz75BAjQH6gs3ntm7Xv1j7PTRxiHkQheM99sfhiAEnS
GV4mF5/KKSIpJDaLvRf3MMNi8Z+dve0ET7fB1WfNF+UEvhAZYI3R/gopSPmN1a4jnQW4qP/CLc/s
vwbk+l2Yxr8pyutrFz9UJAJl5JV790Ckcwb0QaO/McYY5YEZPDu78BE9EaaN8HRhrZ3DyB6o+dJx
bM7YvZPlbfPsPVfpwF7uQZQWyc/6m0WZ1dtg5ZuwMj+7+Ze1xLST+HN+pUMLIqcfyNWEdLXYsRfm
Anu4tLefvcbG931S9ixMQSeVP4x01h2kbyl2QnC3Lm422kIV+UZdNK1Nbl/V9gUS9KaxTFlXEBAO
np/WwPY4i1CgQP48DC6Lc4+4v+ofOjviNMoH5gJ5U4VEtjI1Ok8hQN3S+PFXg2bmZdgI2q1Gt9TP
Qywzxw+Sao+gNbs5laSZQgCdnMkU0IdRQ4oOobkw2fRg9I1rHORXaYGCqvZ2rEXSviQO+WEyWrEz
s5dnvSuaMPCsuMnbkxKmo+23uSGIOJUd3uZCkRp3ImholDoJlX6ugwYh9bmJCSWivj1RLNOQkiQJ
2HBP0WRCzYE+8xzCfWK3z9Lgfb2768h8OK/vbHYeVT7uXPbZMb9Li/Pw2GODvoYkjUS/vfTXau8W
t2DdrUyf8zdNRtpJd71M0Qqaarj79347QJbphnVrPSQP9tNpmS6l/es4G70mlzmrXWTOj6vtGPk1
0sthMsStZU37eWJttPWcNCqLWOLWHOvuZL9J9OCtSLE7VitxyD1BcM5/uCvxOchYLmyXw3jzsJx8
nLUPHdzXgtzNcMEcANdRh+xesU20+mQijIErw8CvrdbTjKsGXGP6IGvjsjbVyKacnP+YP6VW3APe
LxC5J/6EnXz5iO7fVAL6aY+aGTUok9X83UIGNNvP1t1klvR2P2eqH3+4SY2zXtJOp3mn9nUd84rz
tHcOrmPCRnq2t6hVr6AF+9u+yngZLAky0/Guv4f6i1lr79RJv9gNfuOhSe2ijLZnDqx5GdMeBubz
Ybxj0VwdKeOsKZ6RNuJMd5zm8xhC9PTZP/ho2XZgQnFUY6EP8s364jznjJQqviDTePhs7frvHmOe
nCurYSP7npZ/0QS1EyylmC+MMoSh6W+K4h9xHJB/Ct06m8YQVTcx1zlZ8ahXTufxTdpw3xhFPIIG
ywhB42TbicckginCQpgGyzJrNqJMNefOx/G81EEeGRwolnVyfKNhZFPC2JSAZQY407FkBDT7Wxo7
J+6fiJLJXAFiB9uItQE+RLSt+EaJQP40Pff12gZJlXtrUzqmDjtC3jFZ/64BX0BqMFTpGN8N6DNt
6+e4MZbHv6t/mPIMYkrsXBSGYPbnV4JGz+jXupVhqbP+Sub3ZWN09bMhBSrkkqyT0dbFUDQyWdzr
zXRYJwe7OLvvNIpHaa/++/5thCljc08SSlp7gEuLt9cmW9V49JRfn+P3FxOrDXJwG1ZB+Lleg9Ic
M9sx7P3xjtiKYVBfGlD4150dFYgxVmQhpFtscRn/J8wKuWKcz/Z5eB2s/94oYyESdOI2y+tgf/JM
iuvf2OCGFg7XkbEkgPArkPjG1fF6ZY0poFGh/QEbBr51EXK+Ob2eZHLPPp5qSdcaJS+0kKwS+5dT
RfzI0GC0kHMdp/HKHt1bCEXqywr96rAFwi8PxT+RBI5nGWsyJrilJkPjsKllTXSUl4afllo4tjWq
zhtjC4vExbUYbHfXMINb3HxQVF/WqQ2kXm0fvIhieP6ueU28Eq5l9HewW4dnZCD2klzvKbjseegk
STdHRGa54DSXRTLfKYY5ts+teCxLmaQnAD3+28EF86nmlbHko8kEaXPcqnNWdLL4+KvG8EngBaF9
jP5vUoaXYXyfJmiZb7O0tR5iKLgfXcPsL2nlIY3hvxvDXecREApG+xkWhXipPhD6Ja3zl4p/aDtm
nP0refNlsm8dp8zMErRHiHqb9RIV67zxg82f9hemUYOdfYPb0pRJLF7OjYm/61PhZkntUrFc3iDn
NGBqLOMpKtTRqVXJxE2Ku9wTwqHrVZaPZfL7mu9TZ4s4wh7tpzfm695x0DGgGoALvV4C1frxqGI6
LmM4IUFP5gfOxbq72IZ53/yuDWvdKlqGqtvX/dByot34AM2ANvfnmYV59LXzGN77Vfn7H3uA0X1g
48F79dogAm9lU+mHVWaZax36XS/r9CFHEs56tKnO8Zebo0UZaf0iV6cVAjoI2NztdFjC6Gn6IBzi
LWeAZ4/Racyk+mJrReLVuk5AFK0FW0fX+l5Pcc9koba+qereviC39ExU33hFDpGFIF8/T+3ekdrG
s5V0+a279Y05o+/OP9aoBO5PA8ZEeXBA5LYOD320EVtg3Aw3yeNwH+DJB/ZV2lTbCYA8s0/49Ow1
v4yPOFZfxg8WaCbp8IWHwJqFGnguOEO4pGCS+5hLgtFW0mYNlgkbAK01Ki5Vb/5V8QL1ocUMiE1w
LvpBzN4jPrmGWlvttrHJsDIWro3N8GlSw8G4tLDHj4grQRJJ/sNPdSzRd9hT07fLl+hTLwlnrENS
QlJxY1IYXD5LlxBMymOV4PPjKg3PKaVBmnuexhGTOQ2S4Xl66ON/GDHMVjkafgB/jAHhPwyOo+ri
9vfwqiFIKPWUH2nWTXIH/iP+JjnYdvjpIryqgns1fz+2+Xnds3/+R9R5baeqdmH4ihzDXk4BkabY
24lDTYINGza8+v95Ye3xb5LslawsC3zMb5a3DOiUXWa3dqN/tOiR/UK2m9x8GHw7CmZ6l+pFsrES
R1sw+qUaXO2QlLaRCQ7qKLtzXSPnFVx66MB6gPO8Ww+XDVrRlqgTgPNNbO2X8W+d8QmgsAUxpzWM
fp/w0z8+RBsWAhxyL6HH9fQPk4TsOEE26uSc4OfSZatBy7/48QzA7uzmXPgVAFGuRLSaw3qPNgQj
Jicdpp0CQ6GX/UbYuMCZ/2xRhEbaK4UzHw3Jg6lnqygfwrkHo8D9Bf5fMxDaKgDUhh9uce6A+LfQ
oyPkHXv8qMwCLsIuQd0AK8ESZmrj0qxAjgbnaSPMIPTzpLsLY+/ZS8i3lGhXNAGy0JNs9tloSwFn
R1Msja6WgDTCjTgejIpKhj3OpDD4U8h4hUlGCCojZGJRskJM4g6WPbYBs8qxRrhUF1SIaxe7MfMX
TVGX2EHAaMh40texYEXpVJgW/WzvA/LAkfOzyPHY/MNwY2cPtNkbLgglHm0IDQb+v8+fxrdOZRZP
ShtxL0TY4nMEF59+hNjFwmLduM/JwHhKpkmiOEAa6p1+Pmw8zCWok079utdgnqOBmUZn0orRJyNV
yqGXTUpvx1OAbvrrJ7g9Sv0fIWE1VjpBpmIP5RmgfGeHLlsyjdd0peowyM+u5FwF/2ma/pMv8Yyh
JHBSEceZ+PIUAC+Z6zFZZCoo0BJnlZPNNZB8BvGf8/LJhoRiouvXBVdjTOAUwahSwlmtoBEkxPv2
pS0FVYFT5Hz5IKvIR6KCeuoQ8lYvqolNiuiMF6Nr+RbWBXY3E/0nTYGS0cVqBZkrm+mW3bVDNzRc
2wJC1MVYkv/ZXSZc+o6Lv9nAx3DHxvBlXDfCUInhVO1/BNP2UPMAS8Yeb1AyZOi2l//b6jFz4oei
e0Dk0HoiLTcbM3x9SqKLQASB9mS7APtZKEtr2ciejefVVG3TDbtyAGLV2Mszs7FluOzygvhLkW3G
bui6YjYArIQb8GW9hHYYO7Bw3E3FqTghQ8LuzrTBKX0dlguCDxqKJgiRcn+gqstwDxl3Nmk19S8S
fke9uTKP12XY7F8K6vJheg8i6uqotwJS+bZK28r2YV3piDMXYBVFeBgc7la0Lm1pUaLXv/3MJWe+
nz7mr23899i+jkDErEalXam3X3Bl+42SnWxIEs/0Bpuza2c3uP62qgYDkqsXh1Xn28U79wPWQX0S
UDYIXXRGHqATzzP/aEyolyGoGYrEjgCCPwz9p0nb5wcAexDSBg4qiCTtjBwgpOn0f2yImxH5XEtC
X6DlD4I7I1CwYgWEAD+mvkA2seSq69CPMz6RcA2acutHpJM8uh5gN5ZI2jubv2qGKwSXIGQJTCE5
ZshHWXIEwlZsxpDLRLPKF4JVMiAzsiSKXRq3RBRp/gI7ixymqXoR+m4jLG7arQE+E6J2P6DJzH2u
AXLCuwAnNfwEK4+ih8EpYDWaxfwr4eY+QMyhc2M3wAbOo/FILDie/Ni+z74oyc1xIER9BbScXrLG
zpqSV3bU3BKWOmPXkz1NBuGmFa2unH6B4KIp7dE5/BwZCoJA6Oq1y+BAk9wsdPLqeL3CVgLTByMc
AykkG+C9XHlYXkF4DZMlFmJUXxAs4aiy5zytAuANHCPwZHK+zqr/nV0mh9F3VoLC+eiDmfCFpTgh
VHQcnEeH7Xf8HJIXe98NrM9wx+OT8UUDWTBcvNI47YqzWV6/gjPhvuJXJ6TuDonM8jk5jy7L8q+4
/uzsFplHjyL/A3w/nj5wHEim1zGi4V46va2vbvkvngJRNBOIZ1d7RcH67rGXGAwAENC2D/2kt0QX
AHHqlo89QZ/0txOTzEKF5R2DOuCrLmbJAhXIqVmW9E126CTtPVDs3L66wDfwm+MS9I6cCpIDurll
eQRtL1SDHDqnOrNs6XyerfFm7+sh066+0+8KcJjBJNnMKniH0i1wtT5AX3LxcphB3JZhm5wgQUWE
2vbAUKQmQEqCi7TT6F3xlILEikaw0fLMHpbflMeXjGSS6TmDB+jmyJ4RkgHmunpV/OOELZrkzmPJ
6aXyiFmQLNFO0Dult4ssEqf/6HNaAGGSolmb2Nloc63Zkc8Y3xAIU1jcTdwmAAMY0KugyWttqixG
bDezp+UlEaDHIVeI+4PQ6kK+/EXRFOa4qO26CvmTkpFNiIcgODdjCaBVbGh2/Evuyez2UOzO6XZa
rTrn+Vn/j105xG4yI8vzqJuNoBGwY7U5jNkccNnY6FLzDrIbuEehwG9kUKY2UCX1JakLrTeoce21
9wrfiLN4DUBQAlMXYlZ7lSCvXDjelB6pCj5DBVSUwbJQHkHqW+dfh4JN5Mt1Slv9g78R8UEkCK0a
7de8Tp00HbpIEkZRHJORs6KZLqDYjmlbYVGcmxIEFbYfMxoKUatjLsSOfJfZEnJ6Mf0R6+OCNtns
Ubq69qnIGoBc4sFnk5CCzN/DwrzMYmZmQD2/joe3AZ0qmq/T2tnA0IZpOvVe2iVMDD6jC1NJlVRk
QxE2k6S+W1TXFZrEYiUvM+dIQ8ETAyqr7CV/DU1iqzRmyBozANDL4td16E1qPRAPdQn5whnA5EZw
GcVyvW2hRrEoW3ZD7kauPOsFhjHJ7j+ypTbsLOth6Wd3rlbaw73xDY8HXogFjQ+xUqPYYSVXHN3r
J+s50b/TncXaZtoAci2Dvihgal85OiwVaHgCabO2fOHO0ZnnDsOljlvG2ABr4c5RPBaYm9KfrI5A
jAQ7AmLwE6gt2M5hwL/aO4Lemw4U3cTqLyGUGpW+U43sCE2k+4g0FJj6DQz6aVRgzt3e3HWhTn2a
1HLsvrXMN82UIgYsn+A8+jChpRX+SxBtkBOqNxhxcR+kFFdo/s0AdD/bofcZPYfFX5ooyLQ3iZiT
R2LyHYuMd54TVVFf55CmIBsO+u9ZLLK/AX8QPmiT322QvRFLhx2GgsIvlGWMHluAgZfLzYYrwl8i
9NDpy4V5yPc3XBb/25bycxwSKXXHc9IIBBtl2VzdU7/pKeIpimSXSzcmQYjYq1VLYfwAInT0EcTC
h6dkbLhcXT20YnHWkQfr/6FbwEuI2uOhYsBYSgJirdXNUNf5PDrzqEgrWbwTkZr47UnT6utdb7cg
iExoiLJwFQlRwteiewtyKwUpxjXuogcdNoJDJye3CeDiUdEZ8f/cmL4HGBWKT54AiT7In5jaSBxD
QOB/JrBMR4CqatqTExaFCE5RQi8AqRX3ROZkIkJmJMktTvaQ8WF5dmDoSrVSyF8heEU4yR5RmOLT
UMS+g9NkZlNAo1WUVX3CWeTQiAqNDl7KtcsLPjK6OXh8w2ghpX34+KU6nUEh884dRmDL8t4qoZiH
Xsk8jk2s7er+PuJyQ3wx5KX5K0a7WFI6beKDbfm4wWv+wJHKVfVE4Wyg7LF+rNNxbXIfHAYt5i/x
RkSIzF4sQyjeAbTWrE//aqku0IF+NMVCwypdGe/kYrowvTI6Uc0Vv0vYb4ZvjIPgvYgERtcTxVyJ
TAmPKAaq+DJMxEOZmV0taA3MoubzqR4Pagq5ZmRDVALHiw8yio7MBeHvH7wTR3PzwMtOM21S2yT8
dN74zQLscXTBmujfctXRF2uLB1oWI5Qf0PfNwMfrtexoQZzH1qmNeu1iZd+bftMp+4/e24r6Rbsw
kPDS04rdp3V04YETZjY0Gu+OSIJiY29X+jE0o9n63AEzLaK3ZoMvNJEeGeusjjxpYqchuhzQO0TN
wxmSPGmj/EF3cS67LllyhI4z+VUp8IskqlUroz7EmJWlr/Ec5uXjrsfXNFj31qm10uL6MNpv8rRa
/GsownIixpLQG3mjEZNUh0UzYvn0QNaLkptaYLkxLeRbUOaCYYM1n/AU/Lr+ezujv9EoDh8UCHiZ
ey/5BIKg3oc7j8Vn8jYRbfG+3gs9pq8DBoG8MaYfc5xcN3tYpLNoScG8iSW+mCmfKATrM4G2gWpt
G9UQW3NlbZpZ7sNPoQah1sKcDpJTlsPwVQ6jERqfOsU6KVdg7EzykZBrdaWT24BTmwQ3V8K6Ox/s
WvsxOHFbSK6aYTh4fpH4ysZrKNfEulMG288tnwZX5LuE6f+2CQQTBGgn4LcVAPAozLgIUI4IAZN1
u7cIZm92485hHXBnz/q/KMlqG1ONRzkKuzsmjRZ7r46nguhWSmxEzkPvJcxqUtwhRBPV8W+TkQ0q
zcOcU5n/jVRRst7nd7az98tLh7Rwg4YEnwek5fSJBoRX8flEYRSnXTJ6IW1VT7A9UjBINWvv5Ljn
wjxWfUI/ApJLfrB7bjZZ+sUWPOwbiPAKBMGCURTDj4jpE6uoiazrfiyNVlBtAcL0eEKINClq8xHi
pKwktOJFGZVK6wMQhQLgSqtPpF8t0DyOvTq5raMcKrVWqWtR/AA9ROS5g7D6+OW3LzsAHS9G2RLl
afCpuKXjaG7/2+J4zTsLnRJe+u8QVwAgpmJ6tlFAWczgcR7wgqyiAStFO+50rv8JjTJG4xY8CGSX
GfOzMo6jVbvhXrsHD2GEc/eI1PTzR3uDCApfqlPG64d2tgbouu3AdByt+ob+mycPy93g3C0KwWGB
EFyWZ+mssQANF41WiNmff4nNQP9VNws/g+CC0RhAP22/OsfRbhCPkGEYXACHHOimACeBZpf6oKoW
GKGyRQHEAzN/8Z8zyRIWnRKB0fghaDYshUC+iOSesw64o9G15QkgreCerZgGEQZiS9UWG2X1bx9U
PIIRPmyZv3UL2V+YKDMoJNmmpN/S1dIbx/PAHA1GEvv+E/JCT7QzeBJBY1CotKpO3WcgbrxI+cJo
lIR159V7u3H/NT0MdwDAxsBVe0l/579Ht/A+2ZN8LlbcIGcjHu2t6iy2q/4xFGUfOKfeEGr4jNfB
NLSrftVPERVgJYM7TYMGJXhs32CtFNrlslEtszSvzJjHDQ+8TKvssU4fMJHZ7ioY6Lj3L+5CZgBg
tkV/7S/m96cveG0ns8wsHqlnVFWIMrt69zCN3u3DTlKBK5fJLkM8nKNQGEZW2RzTAWRf7GC9IWWN
kolOBptH3WA1tkXpf1oLKDuwcNa9qNOk0mGLnkBLkphW3X91Fael/0YgnfAfRre9ABePCrEKNCoP
UzUeHgDQJZSX9d6sIcH3XKwSqx68r0ZHdhFyIam6z4ORULogcVG1Ki2LiRYfJWCLxLJNebH6uW6u
mwMaX5OmSwrKR9Mtswh/H5AMHzhbaCKjgRuhV7V6THBVwnWjwUv9FY6Vf1HuU9zSzKRlS4pMaMmb
BkqYlXjB280KLORZffylXGRdSOtD0jLqFtI9EQMpBsVUJY0kG2RUNs5rIlUUkiG/oKa0+1GFxZCu
LarKvNmhHrMoLsTYP7mqyWJjN8Z0iyIIKsNhLF9GaS4hOknUknRTMtyQyJJ68twUveoM0y98Ayf5
VzOpIpoXvTny5/Z8OadvF7rjDTXHD1ycwWA6754pr1Rq5cpPS2W//B7PpxqNWobH44dZ1aIAmTcA
mOKPkR9UzTJEAUmbkaoRVQXk2kR0Tiypc2cWoMktqYxd70UkZIHU8Gz4tFksvUo7Y24t2mhhdIBy
ku4fx29+GyePZsgulCtnXJBPgYa+mHgkIz3l4jOJEab9sw+9ymmBAkMqmVllradkXy9AB6E8JEvW
udF748ws59Rvy7FeJ3U8X75USryFvJ3xS1us/0vOst3Wuk+7HJI7SwCxX0Skv2GSuS6eFhy0XNlB
sUP5NPECcxTpi+l3Jc3eXzmVpZIh+d4o/ku4WaT6FzNDFhS6sDdXGwpaFWwuPbZYb4KqCHlE+z7w
1r3ETQnL2hA4R3nGrqxdnz2dN37fy9Jd5F3CouP8eaPBTwOyt8MuTaBX2gbsEnCOWPtIiXg9Nh5t
7pNJbBG2QNuQdf7zLoCCk6sM3P6ptxZsJbQFe/BDaxRIlw78uQpocN4H+kbmB0rGccfylXFp+6Lx
vjd2zrl3oGqkMU2qTNQhdtRao92N/j1qKBH9vIb1YTEb2bke9mfSVOiDe13ZWz7yMypd2njc5PTw
Vik/JFaT2yBr59lbd/Ku6qbso09rwL5rLQtLwJ4vFP3Auc5LgzLeGFVr5SQLBQ2CR32s2PFeIMYY
TU4b1fVQ/sgngZd2qguUESeiH8OtzprYNM/R48zv+lxSCpL+PDHLE+TRaFqpSQS3xtYdeGVWtqjt
DbB/fH1AoBtWTUl2UoUOgQj+0CvJpQlJjXdmuOSzRIFKy5FMyGX1PhzEkP6TzBhlCnaq/xDTkjof
TcuQ24lavdym69TIilYFqTDydUMypVH02g+UJKm9zz/L+v4qBqXWQ4ZAVtYJUGiYdQ6X3rbzQQJF
K7uNiFIQtFKnX6saXJ8rQ+2r+XwanQqOVKO9UQwP/nVn1pa3avsKDfVk7nHGLHWa6d8h7j1a7TsZ
xOL7RevSelCYRvZrb57r9u1rIxMJCJp1UGua3NfHVqdJkKO9g7k4UrBBofv1Pl6jy4XCd6FqMacN
YOqz55yKxqpmUt//kuiOYvSOtgrU718ir3cKMd+8ju5k+8S8LKoS2+JS58Hcvg0kWibK4lrn8Sxy
WkxfKcbzhgvmdAqYisVENIWEJWHt6oqJzwht/P8G26+k20hN7UJmhTR0QSkgkEhe+zt0s+uHZFYW
8ki1KOnVb6MAjwxXWWqeo2OJxl8STvhAe5C32Z9x70qgTnFNvgZ5Pqc8jkm/Kk8aEWy9/VXJPkM8
Is9nnMYetLzgZAhbJdtXujTTg9Z8n6gb9gT/RGPfu6I+rCOXJBNzXwIDNVsUqzJ6himc+kPTLJeW
n/OyQWOlwGqltUO+8AP2rWWjhnjD2m4mUIy2H85IlglfoKpIVf+B2EYu7cilsqtWHhkVCfeTE/ya
F1bHHzzqnXK1Zd4q9DNuBBiKgOHH2MrUivi92pV7Ze7+463gFg/WYw2wj33ea529xycNmkX3WOtX
d0+f3tGx//RfRZJZVjP7swoD2ulq1RLOdQV/csooQ1YFb+Pq1+qAoIe0klaLMrJS6d+zAAbzwF0w
Uo/ySntRxoQtOpv6s0Yhq0ERqGNrW/X0U/19RG+M8V92orV69FNoO+hOiIIKmP8MU8KJeIgyMh7v
f1IOKiKKghKAa+Ff8zCQxelBEQk59GrV8tSqTNlStQFrAqfiTpKQamuTbHDT697dZf5cTZQqJFoJ
ZptPEiO2GonUSE70X+mN8HBMSxrkOnzfiD88oH2fYGRSUpxHtcSu0dVov6ZFbByk7i2tYslpKVkr
bt/b5/Y2L46SxSeSujvJE4nS/ve1ATv53ZQ2Uo6Qzn8DYmEFatuV4cLDTff0WPf+xwXmqCmIijRN
hDAVQABKn18GG1/EGiJv5ZJuzeJOfQEgxqVv7X/8r+NGGECorssFhui+c3mzjEqt0Xthoq5q0aT7
DOGfRppoeFDf6Lxr7iuFFG6xjoK1lCM0VlebQZuvEkhpomlRqmlD47DW4NTNJL5et0vtBs2HYYza
ejxeha1BgyMay3nm0EsC/H3+0z/X755hYTwoRjzn74+tjhVCn0LSUvkdjOnG3a42/ZRM5ubHFEiH
7iMyjiTK7Ky14AWs5+uvnyggmOedT8r6eQV819x3yz/HWrAlxR4OlaQQd4jur/uiWbfrCYk7el3q
f7av9L4Osdu5XYM7s4uTtdtCfGrdmapK1aKGAIzM4cWOTVnL6tnr1LG4BAOglzwex9xe+8kdsDAm
oLuf9Ok8i2Sfded9uJt7WHrYeFQmT6haTfMzq34BjoOTS4oWDcCe/ju6hbs9/DpFOOl+F1zhjp4c
59deVljPZgHVFyNO2ifYLyZoCOMOssYopbFJejC92cDCT1DtyLHggN1gF0UkBuEKwwWAepU/1NPY
eStwhTrxddO6siLEXl5Xx58Km0Tp20mH326ysslc0kXh073QQUCq/huDGX+a1u0UFBctADjLGhLd
VFM3hKT8Wz9BOLqBf2qnAqy/OTqnqmmiEgJvtVqIhFzjuC417SOZdcV4/IRndP7Dw6aRWA/A7xLe
jdsnPB3MtwD0x5N5udmFslV90glq0F5OXmapYkR18t3nDuzuxwekxhm8nEe36scsL8plq1HtfOBc
nCkhe7f9kA/O0JmNjNnI7hx1P8XJ8VbmzkwItS+7Pn249cr4fZopYc3LEZLRX5q4s/vf8bFrr97+
ZTdUvoltj/Wsud+PcQXDZzh0Ytyj/d6OAMIb1VDagHl/oOxGXfSYu1H3/WY19s6JXX8bt0K3ct/C
i7zuWEjcNmToM06qeV4foA4Y7x2YW7xLKnQ7G9Zg8PcmW9TRuhkj2qyDthuNU/cxLLKegeNHoyhE
Htt5zyRb1ULbXu5nT2fVfnBFkg1unphjrXr6euo0Fie4GGpSivG9Jy8uHduwBt8X980f+80v8+x9
wazcsSuMj+1mOahjIH5A5ovs8jh9PrykbAN2FXwVNXUmYAx0a5K7Pn3gybRAd56jJQioBoaHG3ZP
L6GqqXbOmyJr5IjML+Ym6NTJyiThOI/ywCVLGuqEjUYd2YibAYeKQl0LRHDNzRhWd5YhsM+zM3Lv
usPbnMdsrrr1hlOI25+/ZPKsiL93CU7TRwMWL20upZSYsI7DCpMxcIDWkIh+GzWNGskBc4WSUaFt
/UKAkOZ5B6NJxgUm8EmQ7MAFu9Irpo1PjpX1fVR8zGiZv63VQgKRr81jc/xtRMZ9w5cyb9Xhi6a2
Yp9rD9poQ1N4SAkQsD4gTo0rq6O1/xY6xxdjFHq/h85jR38VGbi096q09xU8dN9ISLvvR/CCE30A
9/ca33ur4PF4+ZdmapQ236QS1GavXTHcPUvEoqhe6cQN69UKX1YF2+FVFTrN9WOXQTei+3P9vck8
u7ULT1+LdT1El3Zv9qO0L01XEdtPFlnUDgwAoxGy50z/Bi233D3hhdLMuuipLS5lH8RZaJGohhHP
RfaKFY4fXMlTw3HoCh3H52OvaUo37kPbXIbW1W61WxT8kZ2Xxk0gD4e3R3vdA6Ps/Nes33UKQY3G
fgO4WA2CAhlE9zYrDwUcumRIIKRtOEivphEMcqXkwiOgRwlTZnAPCyv0DcxK3IVaMP7cOkkdgCCp
69l+k5x/zGc02llHFG+4vXWD9/s3CDKaRaig5Ia/AK9mCrkbPT8jdOZfbexF/6rAq7kx3LzrqM7j
HUOPp32z3vgkqPsoCw8dNSygYld5dglz2jzHVJ7Js3DAFzNfEagqhEqrO/C6FrbHJJSzl/WHeg0p
QhNuGna947RJEhXV2rR0PrMlU763dW9uPk5xtT4+rdsBKXfnRAjhJgR1CLHQenFvoRU3a5A7w/h8
0y50qNWzkaYav3cMhgsmUr7kwu0G5deZXakj+slQt5Sa/QgOb8ZjLNTLrWmEDwEKimezNLu6MLLT
ZDNFaU2KEYkj5A3Rhn6cxiep/8ZWlyXhr3qMVjoyTM+aKCoI6IjQm0kEmyPr5yfzKR3DnwKdxEJQ
cgFoXvwSa/XpSVVQWC96ME/jWo4gNbuQTWA9da6ASUPu0K/PTsYtpbm2Gj2oPDEdL9nF/h6iMpev
qtmRZB/xQtiZr8yKQg4PVbfRq7sPMukXIeHj146DeAwM2Cy+qUDw8cZd2ezgOdyvW9vKECwwpal0
FCkC+Uo5yLJAjTNmiEAiBZZ/P4llyONHv42UC+AWaHcxXE0Ew1PVKlyDxOUEtaiaEvXKNYyFapNv
CUmtc6ZBiO6ZBDyQarsTeyVQRTrhMV564D755O8EScKjKfssOLKah9z9oO9L8ZF0UsaAdvGPU0uj
iH8NczoUIKkMxOAflCkbnk/nPpAoQfJeNkAl8z2oGNOXDXcKoS4/e+IuPSk9/NtEB4RSjSsG+ImW
EIN8yJ+8c5Zq49bhvpmpb6h0OL8hNGOseSWakuqj02Gvwxu8uEmALm+KKkO7QIxtrRGOLX/sc2qe
22fGBGRlxMFgF16dIhSlHi4JmGoBcyIvhxP2wFdkcKNPnYm9qmYLgo9Jb7iZiRG9uTVxhcQzYa6m
elWqDfzFZyo6KY+DKpA+pU5KE4OPZGftf/FiM5tM6xLIX6wn/NDcK5RssqadOatg1fKGkKleau66
dmSS8LYS+q0a1lJHOeQR6VwqlUcXvklY6XCTZwqORTtoEGgSqoqPSbpqnQdnT10OlZbcd6sFfc9M
tZxhvcpU8CcHoNFCBmo6k809VanpGSUBCNDt3uGgAqtwEzBO9R9D6FY23/KGFmtaeSkRRvpHjJB7
iJvKtu4YbCFwHW5G0KfPwH61unY1P1kcGFwsywCxf091xGlj6IW0th2KP3MiTySZxWjUdqcQjhhA
ITE4qnVLg9IAuUJSUslVFkfFEFoud9gvj4bIbkDj4uvRurjQZXzbzZEUo7N+XN5LQpE6yOShAn44
K+H3fQtwi+Einhe0o9qc9v2TnUhHf/Yin0WrTtXD1TgMX5isXcb7nwQzHQ3QUlfHzr/3Lv3T8DTc
DU/r119x21om832Aw6x/8mtkDMPvsDlejXV3PuQhxXxLUzuVdhC7sjLlxBlRA1BvV6VbBY8dmfCp
6yUjqAouTTh520wbLDz6qpDt7rQHUaigqJORX4k8FpWrGpxlJny8pV1P2p0aQZH4ckDEZ2Xk70zC
e/IYhyrMNmSQXT1B1mcfFXDroNcBhMJmT40gsV+exPPxsxrjiEJnpgo1WjklBlOcnCMte60STaR0
7SW3JY7xq52gh529qtXJbuLN+nDegY4WhoNlwAH5gDm9lYzborZOfm4/K0Sx/lp/NYwLSYROjGp1
twg+oBZg3mDVn/b9AjSpRrsA0oGpn7OzKSdjkiUKwDYFv9wcOLJBIAMVAlb2IWQIdaj0AmU8R1eh
QPd1cvV3w9I0mlSG5f4Nn5F+69opENDpWQwj3DJ0+T7DNxZBjKWfxpmTtcVA53HXRx2aOoR6bIbq
IeOTSufLJKUv/eryotFrDUXqEj3jNDoBLXx3gUwGFRxKSlY8vEANPo2RcwhXA7goxNBVV4JTT+8Q
nIIzQkdoYvSu/KkMmPg6L3cUDZWd7NyDWx20RvVBdDMLo72+FEYpoowQK/mH3qr7RrOzewqihnVL
jSaP2wijnuL8rg+MKzOo0iNXB0WOcrfcveAm/ab2l4pei80w9u8ZfeEhvgEgrhxarZGFvlMjg6JS
MDx3yEYdedALRU6ik0rFtM/sW2qZn6xmlLnMqHITzUbfWLfKZmllr6ClayhZzTSEW+xy8AF9Jbr6
rOe+JA+/Ak0rsyfR7gdCHo7c3pO0ZQkxaqlZcrAEaTfgJ0aTK+8ZnF3tbEpAAVzfjSJ0SpqBnKPM
XwwnMAS+oIIOPiGedz+vRbSJZtGsPjnPm5Pqsr4sYwv4gbY7us91RNNoXdk2ti0jGra25b/KHJnG
ZFqbQ7WqzCtz+Vic3P36+XdyS1s9zcH9bFOvEdZQaW1kDogNZLIkErV3IBFgcVmDdCBVKR0UJUEG
J9OrEkhEwoAIn/aUfapYQqscEEvDhePg4v7t6xoV/ATGQp3rC5V8UAsvfwdUuATZSwHrKWmWIhSq
jCPpNZVJjDP7EWl96lMIR0lalllquOzZF5nqYJEow8S0o/RaibQM3dAnoEKTD7TqtVb/M329zVUH
nEqWfysLP4jbzD8AWk8yJifEKpO1zM1avuk1MDDs8XCNJWD8BMdyCihVySPUvVDnYt5SLiWVS1rb
uQpVmq29D7x7MdXVNnu5S9pl9FZ6NCqroIx6IpiG1Usv9b/gjo1vyzgT8L5OcGZYBaPp7wpU/A4Y
fHMwwHIWe97FCblvDR/YmwFRtDo80rKk7fRmAgdj5UjMduD5IADD1LjsLQAmzbbaNwVZKJC7xvTV
KQQ1A8QXIVwuH+ghzZCYbNxHxx38/8tEgj+Q+jJ0Q45W1RxRLT33AhCBts6t/Xl4n03k0t2OyhZU
OqQ/YSMyWmwMsKyhYGOJn8JjoR0NVkAjSikUqhzOgNona10x7kK9pMKOMMpXprcZ7YKuM+ER60O6
tdrRNQrIUSXCs/Efgh9fJrDM/Ws9nrlJNGXosK+bdGJbwz148HqfEalfaK9+5BgtLVY9XQkNMuai
FQdkBt/CKqd+RRUJ5ltE6ABqMXkTx7/LxuTzQwussN7NbhVjBuIHXI81C/DT5YMhCDO7Y5dfAC1I
pQCKtK3ymgoeT1jwMSieQflyGk7MvXKEtgKa/B+3A0A7eiH1zocWDtEPHzdUO1vOJi8bVOviNsuJ
/0WFMcvPqtnm0RwxGKixEhDPuLbl6Y2SojnUs1JzqLGqRokc6LZ9ui23JaOouBwwLwehlKlh19hH
j+79784mrz1V+UFnH7xM/aPIrSwfxNpRc8T/KuRH1h23rRSLTJJQuTIok6vz5DfqLnZR5wFXPvj0
6ElmA3NtoxE5GXohsyc3EhIds3TOlRAc7cOr3IU6P1p5IDtULm7V2xRg4dIxfjO0ggAlJg0+RmTS
AHmQXEbmummfHIGh4K2zoUbg8jQ/g7CVilcLSQY2oiv1EiooG72SBrP+FxkpCpCgfFJqNypkGFIi
thTsgq+2l9cIrlapr0I48cAKEIR2wQd5Q7FqsGYkQCV+w709jKe/A0XfIyD0UHSQpCRjOwFewG9w
FyrpwcQss7C8uM8y27s8i/ElJlVIcAR49A5+fhTQYyl4d5lk/jT+ynsDGU2y893wPi0M9uNoTIWI
wSU6QCVQS9v3/DAtMA18z9P5anSepvPz9LSWDfYDGdjEaTaZgPmyv1TCpK/4abI/6TK/baZRYRSc
/IcnkfQ9n9n/ERxvoSUtRzwlc00XsCvHDfso5t8xJb9a5ADfg6R3QhVQfAu5WBKaelF2pFSWuXL9
3aL8wN/yAphfx90VKF5YAQFFBRct40AgDVxuLypmHqTMbCf1IJyKFSWWyCfjRtUzDelco+4/IL0I
DUgKZqMS7n2qRVlbwQccEFMGRwj6LCQbWvGHUAKHCzRttc1ojwZGTqlAICJjc+1ksUNtN0ZAnTwr
Jhzg9wI+sjlujmkh5Ms52+zvaM1okWupK2VbMOIn12euTeOAe3GWSA0k6Oh7jYlVCSi91r2ERp3L
ZMyjo9w5IxMSopt2tIN62BgUus1Q/qcNOhvMDrNUudBZM+nAWY1HpRYrmesnCbOKvgXaCVlS2jR6
Pd0GoNho1S+Qc1Upg7gyarAox5Cy6gAPky3CvJmvmiUfGvRBgiYvv4BvEAa23PiYu5NMPxl3KVOR
DPUDOWqmgu3XTCeG88SIToND+gti01GjMyp64DNP4wzZvgd+EeoNQS0BngblitOOgTWBTsDsvWRK
NQZpwA+9mFkw1J4BJMXT6QeQstTvc1X515m0OXmmNMDlwsQ4bHKwKv6NAMGG0SlMI66QkjGaOhx5
B+CdwZJRs87GTxf0iIVcZ0BoycqMg/WSe7Fo0Ea7QQQ/oHp0jDRXqY5Va+nk6hKDIgK3IfM+wS8a
5pfCSUFVKj3GcEuQc8v0L/RXKhpy+ENCkagCgXqRJUERhmQM0s/N9mSS+QcA+V1n9TuXWRdaNTwI
zTugX6kDPy4/9fqmhVkuN/ZsNdqtD+vULs4Vokset71McvdoBOs4Ms7R7V3xWh0eY3KltuJZVbmf
mRe+gcFel+flYbkPW/0oXA2JUJPDZMdRGOe+kC2orkpslNqAvqVpmp0wtHrgsNpSLSXSOTUX/SeX
1AwrSnrfTsHFccU/5AVzR/a5EucpApGj8WCfGCYhtEMUBHTpXUK5uuqngC4tBgsYhH723Ruuj/MT
VAl+qGAOSnCS8saFEYNeSyOqANCeBgroa8qbHRMd4/X7+r2EVcBV+kwQHGAFAjD9pbUHVHhQd8BK
hdcBejm8vGt355X98/Iz+U4qDCoQkgvr/uTbvXupuwYHGuxA9t76l/55eBkfho/pfboKF9fpbq0a
970tTGIZiSqZlwITEJnRls1THRHuLhedKcrrrM94s5g/Lm/z69240qiUINzKhtOO9H6l16Bk2Apf
s4qGqH3c/6jhDxlaIGLucBo1kO2o2TumQgQnOkPzdNEwaeOTS10sRhiyco5/5Smu7EcTRAWyCkL2
qfLds12DCCGIhdjPkQfFXqNHtBf5rO5+9I1sbZR3qISQs19MHNSkHIXKzisgMCNy2yDBroRKs5+k
zJllOIN27Drcx7wxomW1PyFzFU0PwY4hjqMNsY4OgSzGEfwjj0Zmhe+VpVcHDyh4VI/ZBwp8rW2B
Y/meFmA8yGRLDDnEexk9kaQTLYgRHgISVDwEAmUB9Iv3HeVnpJg73rZubwEWgCwKXEpSQJo1pNfx
IB0QUB9nVbzjdJvcAs2NviCPh8NxeBl8YeOwaaZt5RJZw5IbstFejdUroqmYye+LH0iaoTAnDzsM
tTsNGAuO2pdR3QSisHLROtC3x0nMsVooKnE8cd8gZ/Fh0zGw/xUkl8MB0cs10iFPtchpoiosxSFp
W2JKg3dEtaNKTcfOfZB7qC5Cros+/oXap4C4Wp3b9Ta7zS6z1hiQvHtxVuvEK1AVHRErC9+Dp4dW
HC19NHsoqVujeFrg8wAqjPRR2rSqKsDQSNeeclYjEvWddxaqKRl4RutJmTXNAF69smxdAP0UMj3f
05MU+E6fq86lOqrimYnQKZ9yF45oAj3o+X7x3C3xiekux8cr0auMXGEm8vKX7nfWvRDfgNS7w+ly
hIHOEN58jdr1jF6pPu6ViWANzd4nqzzfsCMfGQFyjeMQFSFIsvH6uE7NK54bDfYfDc5VsZ/dsldG
aei4zkWMhQgU8BDHoJpYBBobq2L+oOOsYrSKTjOTYNrBlIbsYtrDPlaCACiyzxFumLuFUA4ijD/C
Im2NR//Zuw3viNhKkbb8V/x7gIBiU/uLemo+RL19L+YQpxcRFLuRHSh7AskguUfSgX/6YZ9soN+F
3bEObZ968oymmoGxc1CO8uEHIUSuzoyFcSNWWHkxBSmHxCTtNTerSPqWg0RLmJ2eZyvEhtRvV9LG
VwoaOYXmNsk1otedT6HkU7vREdtEdAI12E7DL7L4ypufLm3bPhl7cB+eh4qIx3G7SFZ5CfZuHKi9
L5iqQIh3wKXKEbQ5qyJRqchrf/frp2lr9jrYrcT8NryIQWTa+aI1AhnKKsJDRh9eztU6wMndnmbj
atZZdrSFifq/6c+Nu4xZ9eawqbM7RlLyiX73v3Rzj8gPAIlnDOjHk2Y/RldkZZHiJaQEN5r/wkoM
+4SFHU0zcAPPb0cQGh1E039HZjaoUlsIC6UaGoDmnR750GW1Evwj8fr1NSLQEBmkifH+xWWVDAUQ
vgOjknQI1y8mOwmYvntbcUn7AiAAzmre/nufFZYQnT1ifPFX9SvIVy3PnILlaraa1T4m0p3hyj85
6gefnOTnQFf44IBkhMAAfGMFaQzsHbI1CTgFIy32LrFd5i6mQZs37pvbN8kVLfC/1x/99aNbDQvL
+gjz3NFnUBy9+/T1hodZcyyocHVBfd+hM7g4jBgHd2uzK8k8wtbB3n/CrFVKf0YtIx5eEex40voR
J734to6Q05PYqsxPZQsOGx9v3P/+nlDqUaiJ9UH6DhsQ3fQVXwVCW3VEnJTutVLuMwoe2ny0CbFF
9Y7der/RQ+3F6oNm0tS3RQuWltnOMPYB8wH20/bZocDWXsr/hEhNQx2lQYVm5P+YOq/m1LlmCf8i
qsjhVjkgQIhkbigDBpEzAn7997TYb52zZbwdwMZoadZMT3dPkyPttGKg8DK/IK+LipMdxo7nUXFy
Hr1TCz5mc7HuaRFfR5tBfVFdlBfpbz1R6DqGs/b3aJjNZaOjp8SImS77JKtIzBuW620D90Z4nBJS
CdHO/Dmy85ZDdR1Xq5e16W/6txEWJmSwK8qWywonmivlDDQ1ylAoUKRsi8+/g+30iFv+KPXVin2z
CVyxpbn/S50rlvZmXIdz7C8HQuCyfSmYLQcJtffCM4CCKcYWIN4RZ24dwFaKMZzOp8IQZJ3/8S/B
JciEMESVcN/FZb0LX7ILxsK41iemXyl+YRnU0PWw/iOBCg0RWJJ/aOlcrhin5H7IKbcd0YReKx3N
xaanmRat0bP/7GeD1Es9iInwX+tO5u+wVfQKwaGngPHECmNyHyEcG1Un9cVn9VlVF9vfC0RuDMmg
RlbtHKAYL1R77sNKp9JR4FL3r/lTwE0rKtGrYkzxC6TkgwUKIim+RzjLG4lw+bB8QEkkkJRwXgqL
pzcctHlajAG0GuMNzto+73D56KzDChBkJT9Unxw6Gu+j266zH8gmX1jiHiCTM1eP07agRh0VAtXa
4gdTybYxeV0csJh6rHa/jQW70L8yUomXnqvM67XO12jSse3pbwdcLfjjyZfgJegIy7kDt01/3cfO
Oe2dOtgyE5KIQDjl10IMhXD5OcoTjdv3PB0At+q9au8ewhNVKS5WqMZPq0bFLgviGZbm4xpxvzmo
9Pfz/fg4M/djuG1fhhuWVkROWIzUK1AZhUGT+zycRYYsUsMB70zu2GRwL6wyc7LvwTFncTfYY9Tl
gBKbS2fW1TvuvQxug8ydkWftp5VVfd801kUu7yul/BVZEQYA696nPK357218L3Zrbll8aSDC+NY7
Ikhy7mzwkF2hTJX9R9EptncIBq1SaQqOuQOPLKG+xaeo1ao6+xKIJW12u9df9FVuGUbfcbrONJJC
W9DvJLOtKAyXZyuMQhlz+MCWPjYc+HnwL8Jen0aqRjNHEQ/k674IGL3e03QNc6hRKqgxILf/aAro
dUTlTUp58s+GYduuazP48xw2zL+78en0JDrq0Ry5WJD7fYjIuEQ8/Qen0ImwLXEGft/nGcLvMNw2
eYzxBC6DZ4mpbXTYLLHDo210MV+4G+4LvxWaNFkBk+tapdNc4y4FsDhFfkD7F9mEPG7gOsO05adC
p0WJiw63t3i86nb2HBflIFhHiXow2CTvSEAQ7/3AdkpBOjHLy99m+Gzjr0NvFLiTrvl6OBvU+rVO
kY3x7O3MM/EURKNdidbtYrfYLXfrSSWudvejWnxkY960nnblcP9JO6f2qX2AulyLt6NmonuV6LLp
uDmfvdUainb+cdUFKYzUQdJe8+njNNxu5ZW0aumnOaZrabc7rL96u3W0TlnwbBjbbcu4PPwMYUDD
Zfvfrlii8PwoaDqNTrVLy247mnmAa+RA2c+BKghVEa0J4KlKv3k0Kv062JG+yrpKxzOqSXhqV7PU
gYtY9C9Fu3yyG3jWFDvKl+vDT3KcPN5eGTN5xLl4H9X09mTYIXkxnen8DSLE+m3Mhue8I8LoJYhV
UO3+MKGGOFHulHpX+Eq9Y2bWgSBxTwdn3JpnuDmZAZvxgycKmflutVul1Hggd+zVM/uKJUt9+lw0
p3t0/2R/zPfM36r0waHh4ouEoUCKI678yuMWQ2XxH4UC031V2doRT2W029ctJLX8X8NdjOe1rIJJ
1oxHW0gxWHHeadHQEQFnF7uUyPmnlmhQSSFUff/lkGjsTaEH8IkeTVbEOwsNRQFqSbPfslTYU3tL
XCvlmvgmyHSxnBPlSOP/yGQIiTRGpiiSzFkkUtGFNDpHC+io6LjTaHr+nDyoaXHB+ZyNQ9iiSLkz
Xkq1jgbOAmozpTg5Nc3X5IVnjZ6wbhf7TacEihin5K238+KKi42BidWhweVDb6PVrqMbxSOpYdwp
I39O2B2e5rdxCcsKSHfrrlBd7Hwx2UUycjUDSlAHqQQH1L5svHe31CZONl47GPG68J8AOQpOTot5
EOXpCZ4Ye3iDVXU0PXSvSYKkLujcmO5Y7lBt8feLz/HG4VZORxBDxte2ipLG4oMLNHVkf9MpdM9t
vHya+7+4fAEChsSzp2e05qXfxqfuMX7ilF8P6yESwzuiSIy3oezOgIZlMrzj7DBhz7thSJv6p1Xq
l3y1LDHFDev9FAQH1+2jWftp0hMq+BkwNAe1I+7j3PAfDwTppG6TqUOy3ZVuUTIWtaWFD6ISzl+R
s8hEoN/6W0HF/VZu8cMeTK+0OD15I9Te/tkq0p7F44yXi7twYDu2j7IQR2wU13Ww66b39p/x0X7G
2+x3BhACY7WDXryAOH37By/yMX/Pt/EL5KXahqBCgU7L6fJzgC8cltsaO12HHAFY88KQeI+xsW7H
4BPNwk/0iY4xxtUgOm/vwUsi/zL1j9feDAGAcGVN6KkCHO/91M9tqX7e7gmT8hPQValX6dX7lV4D
jiGtRb1UMO5p5QBmqeZWGpbSba7RxqzG9QgVejkqhOWo2KkN3n0cXselnyp+ajoavWxcHGN2jthz
O015v5/eh7P5fbqZFAeNUVDhNOpIvQKE9YJ78cvAXfhZU2NdHB1VDxElvQkBZp/rcCyCO7qfeMVk
N07Y17FLwHmJo+k+5NmVX3lYTB5p8KmVSLULnnnOc5sjQ27VmBWaIDxBTU6WjVujtsVg29+FRQYh
CiA6BNmaikfzeCp4DB7sFt8+qANFs01puTjsNVCAcYN389tfaV6ZZ0N1qGSrtmbs0gz7Ojm5UXEh
DYIE3SPbpQF/eBtrpBGr4+LByYYPl483+WRyx6NDUsuM6+9schs8Bs9OKUqSaihMcGtzsqdvliKu
zofua7XeDx5hk+IPiyuyHra5cQU/hEHtR/xEusT9AjDmBvFsESaN2isPX32UR3sGiA4/YZac2p/g
BCgKSNo7d8RcEY/lEzVDGMSP5JF8hq9hdXxFvb7pFnr76BbWOyLHlfzScr1iGBYxmugMekXXrUoG
mM8JYA4iCMSBZF+r7UNnNjjDfsNS+t6uYso5yUYH3A4f5OPXs9EKmZpyCUptpZ4zVzMmVW3qYLpl
cCL5LHRxviXg4ZfA6cLcjyte81eL4T2/AARwMkyjqzBR9SScvrsJL1nM1LyhDgUIgbFHDAG+nl1D
lhhbdiE6tRHCozobyK+A+Ds4DS7QWcXzPwP0MOmiSO82yOAgq/S8OPIYL4aexqKtuw/mBehKuXhC
fwVMnezt3hRnsIDB4S0gnrcr3CHltXvgpa44UCQOyd8WbLiFzUMLBwjtHJxL9pMvqEsYSCMdDf+N
kg2gV306g+qBQAuv1UgQBSbCj9WJf48VwmV7IUHybKxLhlHejpjWdLaIRXmoZtzWDPbmY3QEWhHK
RblM7sXcyPMxwnhlPhcb8HtADlYHFfMvzkMJTAzSB7tmBgqjYlWYAExHrWoeIGBJc7CeOOQffjM7
1A5yZMYBtmgEKa3eIOVgHw1STkqKlhtNd3fXPXQ/VWMbAEiXOZtvHZKW//cqQQyHMrDEpY+decu1
LdJLDcBOsJWOp5XTG3Ao0rDkq1WMxVqQz95/Wyi8i7w/rAJGbIsDpcaLWV8CsT4Wma81o1nI/tbg
NPBr2LRhtNk3+MRiMspBTT6ERdyQFE3kq8ET4TQECSQ4fB++Mm+23xzOv5qPbpnzVWY7LbM5oTO3
tzHpQ6JT9D1BsOSsR49hTOwBjx6+C+ZmItkkzMP8uPKT5GNCUzQocuWeuPrUIj3wlZ01RBtva/IZ
gB5NP+2sp5X6EfIa0eaJjTr0EI1JyFcWGQl/GJud1qZeG0zbF2WX4XpMJxZx+c5PkSuhwqImEIjl
URvwaiL7wQpP3ckbzNdHfqu6wmL39ClLOP7tmXOGjvkEjQAcOgIPQvQroBdYHXToaxdErfxV3g5A
iVhz+Hv3b2pdV0B0XPgOoAHGHI7oZBQqW/jOcNOYPSZweKil+MWaq0coZ28Vo0YhXAhii7jwjQwa
LwdJJh8M/vAIiR8GyHPdRA8azzVfy7/oagdr4vv3WZQW69+DEir8A/Hn3nR2nWv7DrbfZIvUKDuZ
P4iYRWbMUbmxvPUiiYuzZPyzMgC91EoTW9Y2UvJHK5tVj6aFC1BncJPgPA0aXe03BrXBJ2kOG7Rw
p5gNYjmurGdHmfsERp0FgKsA/LdRiefTSrTQdD7vlpI9wa/CPZrwPXDwF/i56597WQfT2PYlPoYP
un8FUDy1IOv+2aO+oZylIP6RMm/n0pul58bUrERdlqOHdkgIEvdu2V/HjYLpYyq14Z7w+gcbt9Th
A+Yi+xIuzxyxGShiBHfg8jIDa7rR9awB5mngMIU2Skj9YkHdVb/Y048Xp0HsQB1lv8p3q7g9NeBx
FUCPCh31WNRlUb/lEO0iqm6Oc5g3g7wn6s9WpNi8ri121FWvYNfetesMgRqVk09HT3UDGx2XaPAO
sfgEMl4QbACKO7v4Qv9t3cXwHV1JqzezGZlDKP1SFsrTAoIfuhvAhXmB0cLckKXF3BbYjjIdlR8n
kcVhMTJw7FrwHxjbow9nlJ8S+Du5N6cHytKdxIPCGXb7JKONL/mBYpBWrsKGWMpzrg61F3RVyY0H
HjoxP05WeTGxgcAJhZMbn+OYwfrhOid2KIyvUODnk8bJwkm9tfNpJKaoYLiMkiBr+ena1ldYmPn3
dRUonWP6F46jKhNaXn2Iz27/1asMNAgkjQ5jpXmlXrWjQ5NpZvSA2atE9Er9L9RG6UQ40QSnIqH0
6oyazEKBycHFdAu3uVaHZxUV2t90ICeDeEXSqgeBQsHhZV1h0FwZ9Q2tYfAirlIwMB3Cvz1k7g4V
pobqbf5gHht+MH7h6eM7g9fOKnWrjKdlAy269Uic8J2BM68hKvgoMychp2UZjkbL5c1jwka8ZU8I
Q0ZfGcsR466aNLae/hFzpBXbY4Ij594eEqOH2kQL0ZXrgY3xGx4lRXqwVB7eMskYyx0zzeONrTwa
kQxfWD59z3dc1VhVDBMp2odBEjS9c5BPu326J9jkyqsYr+METeahKECXXmay2mg6CMYjy/jqNIdX
57+2MGOCCKcl81Jz07X5Ht+4whzoNLY6vgfMmVLW6jdy65yn1BFyidIpuDNXdARbnjc5Z7Zu7HhH
spqa97ozPc9CKTiYqpev49uYbnD+GAzFCyhhBMKOjUtBTsu714JwpjnkKoXy4+ZpbdT81L3kpcDJ
O5HwXwmacrBVi+2SN9l0v7y5rQRM1L9Zzkhsdur9er/aL/Va7dFdvlVX+Ir7LZHsStzOuCrUQNI2
8v+2kgucwTqlFvxZaKhQBm4t5hg4FGXn5J6d5cUe7ErdZ52CcH5ONOBjZ2ZucVn/Pf/omoQbyBv/
JP8U0UvvxXP5WtPR5IDr13uJ8okzvi5XuWZ863B+rlOfIvPhot788h7LeAQ9rjZ4jSjVtay1dUYv
Mmriv6Vkqpkbdml6aRar0Ls7XGhpPt5e+9Euj+opm2ImmzcCwJye4Bw/ZT6duUe8lZvYcypt0SFO
LyRPEIFw17AezJElqgTap97cUuozKjRg7yNjsCqOGmz6O5nRRIs1Z5zIlIDGFcobsZilqW2C/H+O
3odoyryfX7HcJBwQPaMOe0KGagw1lIrMUOf34bz6L/zHUrOMsBZ6a8xoOWQJcv6BOsME4yP0DnH1
RNrVGGNoO/SHoYSf/NS701jToKizrbY/POjyDlp5TtyBB6IOWCs6UGNoitsH2s/PnmHQkl6cECGd
Gt6F0m11LnoIzK7QyG9sLtpG8MIGuT6Pa4gXMBRnM8/bdHf6aDogkbD3fPeWwotHyYn9iIqm7O/n
x/lsefkrPJz++b2AAQZgztZ1W4CXwddey1RGiO4nQKMEMehqP3N6/5e4pE0RjT1sQakgdnahFn3m
W8bvmbd1gBE3GDtZzR6dlJiy6OfJinWorSo66tXP/ZijgzEqmrI3ZQV8nNvoi68+wGNBYzPYrJLi
qyziFePhmiL1lTMrrYbQOseyD5vuPjxE9E8wIvpVH0AylJczIkE2a/r5KCgaJqqE3gIrFfFRt+M6
EgK+sajZvV4JOHgHCwdaoDr8VM2iWTWxkRL3ULSmL4uH9dJh22c9KSX7trgHqQkXgHa/RFlMsgyv
c3X6v0i66NbSzKqP6Z3+Uu74QefNmBFyPslFaOHSj717IhzxbEX9sZRJ9Ho7/pSqhVk4/9ZGvX3J
DFJDSI2A2R3o4hBL1e+m5w6DhRySXiKO+vwQaSV2eZpQ6IvhUYBLL2a/cp6c58+CaEAvQaaLtZYY
RRLffPL3wmZ37VY088rUOsdOb4H0BM4P554roN3GzK0TdNb0xezqtbsndGRpruHkt/NiYpJVJ3Vp
cnmdxJdi3pf06RIbqKuJJSfcSyy2aToD8Mait+fPA4ubI38yhmc5KwMuGCQtoPf7vMmASLTrDH2E
yc6mhDYZn37Re2/0oGr/Dsbk0DW48MrQqAFcJ10SZ28dSDNCTxfeAVg4jTOa9i/2BlU82DMwRUyY
o8qYmvYKMmt14u7dGvQNeouyOqv+fil9dRYufC+Cs3YJ4WF5IWo/wg1uU7tuMaREo4JRMZnacD9D
cpKds2JI9ypGnKUk54DnUGUyi5n5qDhORoXBKFKqmMQBMUGJwdjCPOXMqnlnYtEwXfoXZU3YHNU5
YAwMxBx4DR7xM2mNi/D3G+NsWON2pxyet+aFeWEMe4e31/K53CKrb9M4ojOE7y5/kvqAqA3CBt0x
aBZ5tkmcoI9DT2eNtxKLD1tU8G9oXrSy6V5cDFoLm6kOzGGnokXKZI6zk1MFJR1jf83D3sUqd2uR
6AOV6NWvDhCg94tJZfpYHFfHFbHwFSD6UHqKUU1OZSIQ9RidAu0Fm+fgEJT/avicN8anqVwQLjR2
904DHrNwIgY50mg7dHI6IN2tXayaSV2tVr/Rr/ZqiIW240+/Pij+HOdK51OnpMqKokn+5owb69eZ
9Qrw3vKUwTFzMoc/q+zGVeDPOjXIjYN57UPM0wIGYZbDsvccXpLn8JQUx2m8TuRWmUr04eXDx0Vr
Yu+F4PQl8rZICbT/rR2loiom2a1YLUqodTAqJ6rHDZQrGqEtAAfgayVSR9WGIM6yvmAGIc2hrh8M
l+MbCuvZz26o6kQHBYtkkM+DUfbp1kidXus0eAU0yUQtTFluoZNFNtMIL4xe2IT3Xnn0HJRHt/69
d+89GVx0YzaJjmuCnzOU1j0VAaOW/l04dER7hJUDgDZNQaUKPK2cUAlFQSUoZB8xGgh6hCB1seUQ
WOf1ffVqg8bgMFb2qwMRBjkwyI/3CHlJhqqz6+TRDTqiGWKaFPINqn//yDQoYYUV1h/Nyg1P6as9
yv6yvytzR6PLtDB+xEqMyxgImk/iOz0/XI8LvPr16BEo39gimQeXtlo9JfzMTA9oafcpfcuY4Rhr
1Ghlo/5m4Mx58B5dB6d++qNX5jW49+TDIf5oFp3ic1IZMy6KV0R0rFPDuMKXgYW97r6x4tuCzAqw
Eeb8hNKywd2pX7Hx6oNsST3CwL01vMOiBQ0GSR6unyTUVCtk7O+nWRiWuyRnkDDfC1gF0JokUKMt
hZ6shlUA/Ks9nk+zxfW3CbApkFFpdDU8dcFG4h1+mWVPTqSz+cF5N40DloOAI27VAxXyRDoHMkWt
IWdisZLVD8Yqmf11BKoCRrKPQedjHobvHNFbzYLijMlC9gmiJczF2qjpVMBWml7wcs/A8OCFrH7h
0txeRrFoHJlEyDwOBPp3QaoNgH6QKK6xnDgJQDWbv5MmaDVegTeAVPqyTn2xGTBXE00kRis83zvW
iExKzMUvqgZPgH8nINNbyEBGsK57BF5pfyImJ5JK0ubZm9Xoe90ewFQr0O7TiEnChYGIbBcuWsZd
Ab4qFJfne9ipr2FzfI+f8b3/HlRnBiPyMHYpW5cevZEyrBpacGwaxfYL50dYUUxfwoz2wETmfYxa
0y0jFKSFAkz6is6ULO/kaFdsxJWc2a/KsPP7g1ZzT8v7iOQOG1X8UTiQ3WUcs64O0UlESZoltbgW
M3zULnYbEZO+0a+ivCShYtQo4lUthB2Wl99DItUTY0h3ZFdMFfYzcqy+qD/Jkw7UdgrexTM8Tq+4
iAo/kZsXdQolkHAb2d5+hUGCIDUD5cneJfM7gUI6UCKgVVM5q6JU5YqwahoROKt00uGpZKZDuhu8
8CqqzlbVRcysyqDuMlWvmPPhjn5joR7B/7EN9dOPDEi6WuW4HAuMYtuDBtE7g18/OuoJlIgqaP1f
uHCdIb4oN8guUPTkR6N0/b/N9kA3gUOUbajZhylTd+CbPBhxgXStgnhNbEi8N7q4XhC0SvlNd7rh
/FwL/yO3MCQp30TXXoUyWz0d2SB8UUpp2oqMLdGUZrEZq4jLdLFI+/W1Y5cVTDHYoRj4dIVkCAAs
dtS0XGO5IYwSI0bYBrr2s0FptFm+fl+/rX0Ogb+Az6UnKXu4vUWHpM68KopWQdBFxqZpTmuLcyZk
jA8kTlXikObVbZZweXKpFgHA1YjDDSSi3WXfaC7i+5GoDVmUFFpp6hlCxInMQ26oYux/bNnySt76
HGF+R1ssDdPw5Qpp/Upcnn9XZiXmFzANFAXoNGKmeSSLESIn/wsC0ldV2gpazHCA+PQ2Y113T+Ym
g4Xcmb+tpjVvW/c0V18IrCe+L2qD619pQdpwZd4feCD9oE+FmZjNoIgvQ/s4ECwH2Q7vKDT/YKKR
Xv9cWwWZFjaS+kI13ue0+n/0LomzUIpg4yZx6ha6vWoK4Y5a2ireVb7j6Cxwp6F+KAeAlq/+qMpU
AbWZgg0f62uCoMBpWO95/SpwUqeCVjVwtXrUiqMwxLmBLa2WK2COPc0UmbLM7Ms4Yyqo1IQFuLUX
u0JT/ES3dzc+UYTxop1QAr7dlpcFBYZZfnWMG0hCYnA2Gekpui7zziQkBQcSkrwF0ipbKaDPGvJF
+zN6HEze9v/YkqI26ib+lDTNsnJMR8rhZSGaWY/22zr03hQs0JvMxpC6RjaKFDTsNme4ldsxWlFy
NtJjF2FBhAc0d9zlFZ2+qvtKviGDcRGhVflIFXIaFNzUUzhquVWC3AnkRhhMfczMZYLQ2WQcHysX
ohTJL+C9Xni2YukWN+MTrwKYiHc+8gV0scBevM8xHtZdjo48QrpNdHsKfsFXL+PsSgAgg1Occy9d
HUNh+cQ4RySDL21AUN7ZOi6OC4kuhTB+j327kZAZueTpKDxbXsn/vq9wttSkpa/EfF857paZu6yO
g96r3aKGS1L1qqHsvsv0Ec/5GlgxvnaJ2eJPg6XBIljqqo3DZRiG0ZSO5OwPKdGkBJ/xBJmxsZDj
6NGvULzCcKTeOMMraqFNlF5VJGGAUzC6zPz2ZcSvkIJTtwoBUwheZYDSM2lOZ1OB78c2M4+7Qtyl
4pMBBeQvauhdp2xuSSEFcH17gOKyS9WdIxyooMgAGO7EXETob9R+qFFkTqC6klI1B7R7+rqItgDT
iVjnki2pUjswkfSA4ZikOfpxQMYkeSV+0bfjdejv+o/R6feCDkaoy5b3l9WDHDAGqFmlPR1bDkbT
sdpFkWPmx8+b8SyaScSEIlY/STBXxmn1BD/O6x56LrqMmnQm1IAETCYy6nKb2QIhiZB52KXNo/4Y
C0Z9TTkl0Rm0CwMREvZ8hRPM/QrWjlxAj1JsZW3mCQ/TkCOZYEoYAgL5dx42cahCO+iBhN6KUofA
W2AtwOQgEKwENAu2BNbEMnVIKPAUHGhqxBuLhRQrLqgfxpIYjcSLkfJXxAc6lgSaZczwIrxzu5rJ
pTAFLFvxFYxkUPu0Cl1tMjIK1BbEtAkGaMznWFyhG5sXIWXx5KhF8yqamTKC7FXzi2MvRr32K2hq
Mvcg+rHbfuOgIoo6VNqvteoyu4CYu7zKmJL0jTvrjppTsGErGNh/YY7Mark6hAWIZyxLUh3idaz5
ny6deHYS1Ry4gHRBYtZupsEGsWN+ISlexvTs2eZgjNmyYi2TcG1+SmyQ+I9e8UinQ4dX+ncfKjLS
XY1NtTkzWsRqQtCmz9uwahEDz8dn6uwt0mmWw08emCO8sdk9dYq1j15Y03zI1kof924eAzX/8ueW
/xKdO5lWl+zfCrRB8SZgPmGteoY4cHlKzrHaEFiPHLNkP9qO6shQtyOUkLLy5D8YwLztyOsneOmC
IjD6HVIV7jZICXOKNARGJmdDl/7wFf9j446Nd6x2/zwDYAK4Qgs4vmBs1gxrsasoCXrNn/1doWms
z3OaDItJqIH+Buk9N/QmNXddrVQxpSpGeLVCIP3l8ttVacbKaASbfZwazsdNshw1b4WdybSHAXcg
VJgZF4kyij45giG49ot0L1mlayeOE/B8vVzYSmfaMP1H3rZDPM9zLFh7UoaQ9Y9VP3cq6zLh4LEP
Y0Kb4W2Gk+/eqmYLXm/zLRnEAU9vah/0JqqEtTPDI2LUm3xxmzY2NhnENiWKsJUsGQaJlaKeiOIl
qxb4Xg5WdN+JbcoRZR8Nhkbv9LmHzjWzmH66y+zaOXhK+b4tWJ+yPQNOJ0NQLklPkhQv4xqAR8WT
fJujgjPSxZiVB2iwFx9rzWtbicX4WeeW9mUVsh09WIXT5R29iF6i2iKUv5iP0X5wGenimU11mWn7
lvJDlqG336YLcIObkVkNtjsX1/c0qPxIBTme4exfMhvutvN2KNrYTEGHi8DL+lSQI5LMAso9Yc/i
+4vBIC709/r7ZfXyMUkfJi+/rHHaMj6RR0kK7bCERNP4VUsMMloC8EQ7hRxRn3274+qYIRgwbF3E
ZZ4LYO/RmoX3vcfDks2gCbX2aZ9HmVVw8fkFsW64pwFpJDD3i1RSdkAKDCnlzwwPlRkQV8EqMzGE
C1ErmV7dNlpzcvOYTZrF6aamk6mBpgtrWr1Kctkhk+lEWiKK6w0fjgrr+sswkMPqnNOKbgdENVb2
fs/VQp982FU1p1AwQdwooTL6N20td2ZSuVsijKLa8/c/L1/GwUUENxta1dIQfxz8QjxmKkUWbTIZ
KumaaQC4qVVOH49u9dvd8pR1TWwj9axBwIn0mMqfzWEtUAVPesZ7Xna1HiHvyf2ZXeA5XVt015Yk
g+2ZWYMwx5BPkk1672Lzm+9IGLgqcTAU/hARR+g+ZS7TshTCX37NofUB/ZeZN7ROLZzvptvBJ2Ow
5/Zk0uWaddjmoHyMV/AHyNs5mxsnXobeCvoHEWWlZ9dJjd99Z99puB8yN+6DcTyVa7wnbZ0xkm/j
vHnCqf+KHsZ91Fjdf1+jNYrx9U/qiU77gC3GHhD8IPSUI44k5kRJraureVmW73hSl+xCsPUaoBy3
HmGVavduBqwHlhas/eBtxCsabAT4t7EsopxnK7BOTtNBoEqvttjew+9vggo8BrsfEftvvjACptgP
ENsTGYckaJwc+mzs+2uHVhIgzoOyFdzsMDpPRNEMaEKfuALrOI1AV5UlHUw2esq7URbw+huj8yIL
jgzEO4xxiqAR+0YHVwP+uwVna88voAG6KrKz8D1HY5yg+PY+XvNHWPkNETYf8IVwPV1jc3/PETZg
bRlhQwo4sU2PMcJeImUPmzwOd8UjWOw1qYTnbndyEd7IVDMJx7ZLGhQqVAqGorH0ZE3UYQ+ThlrU
KLWhUvoXG1YwqSxsDruO19dmjH0Y/o90mvyWd7a0khQZ6bbT+NBurmzRKgfTl1MAi6NjF2BlRYyU
Z/0N2jd2zKMYlRKSQ8YSvGTvoHrWd5nOax7gl08+xEa1/eS1KwZZlegq5BuUqMQ19LZz7X28b1e6
Be+DNQGNSWu0/FkxUsfCx4ugoytE4X/F8kPM0jQKpETaAPRl9sJDI7hiure4dY9kGJjTIYXGISQc
bnL3go0ZPMx7rCFIaJmqDtjTy173asGuR2p0Ru972pnQQbNqNzOKNAVhA0F+KdlUny1IsmHr5LzB
JrrWoYvh3LA0vZ7Myfpie9fhBw+69u4d2j9P3FHx06Za8Z6ZjZMidp2PeQ3vLQ9jO6DEBcBrqJl5
20mhaZTtrBP1m8wfe6LxkBCH1cIKyggRbbqYT3pCdkrkwT6vykvhfa2ToXxy0L4CZstc5EjDXTBF
tHlFoT/CS+ZjH5f8sYNrt+I9+gYSkjtEofty8dlYrTAqpdZjdF277lYGQ/Y7WjYKnAsQEF5F4x20
xk4UWVbKgi534Cx/lsK/BJUB2cjkBlgAxJrTRkGjrriwAeVnIkXVGecLXppINS3t9G7xmj66zOW0
rjFg48ssXdjP6+ElOUlStp9mXiPat9q17t2FRTmk/14v2as1pykkKSHhBV20PM8KLSI6Kdv8Lc32
rneMliNG0O+H3utj7gvL6ovGnTGvWK1PqLF3U1FC0E2oAfOGDYKLEAM7FXtDMmJORjiyWD+4XfQ5
0adx7di+kTaCT8Otfo/vf6WHtWc4SfniRsfJdaFyfVq3VdDjGYeMi/YFvoXKTVIjVu4O++tqLnE0
tJKkYImDFG+jJAyUfdSU84ceiYBFNAxDL4ip5+BLWF68nNAKUpkz70raxzVxMxghmwKxnjo7d9qN
Qms6yS0QHUb0Ia8Y+AOx43aYX7bCp8nI37lGCYevuttjtDBj6wZIZfMxr6hNFAek9fjqMzzz1/Qa
fMHHDorvIIY1urxK7FXTzGaarRVB5DfZt4gsfHIwogm7mOd5LIq5MJRoWbIMOqR951GzSg3mbzF/
1IUnikY3YjIuj3ciq0u31WGoLCIWZCvvYNQdO2sf+2lCCIY82wRhyICFxtPwqfX5b9DnI98tm33k
pLzIrnPo9PHERDN19mv9B+nCHNYUEwzYBauaHotex3rNtzUwGsbdw3D6mw3qfovQT3/pM0dzRT8B
AU5lOMN8vUH4oaN5DceFF2ugGCjDfRitQbpzK1VrRdEHRfx41MCa45D/UQe+X0a2MwY1Ro6jrRyD
C1p/tB6N9mCAjyx94IvJmMouH/sG0hx/kA8HoKY1+zRokhv40vtC3Ou91OlibsABIx0eitLm7vEg
X5/o0z4v49/foI6w7ditzLmanU1gzJ7DtBBI48BNFFVKxZjRH0tPCQCUiKZNdsCKyzzos7NOvOIa
jIbmuuIVTxas9f1fq+eZnt48qibeJ9zEzSGNDhkVMuGMTRgVifRIo5i5NLxZLP71O3g6196I7H8U
jyyS9+WrUyEWLln7KphxJp5Z2ZwP7MzwYPo0rFAUDbg1VszSt0IvjEm/A+8ws+47uxqj05AMgZ07
sJnEmyQtK6GTAYhT+iu7w1UgYAQfhGCViOQPfKk+RgIGnZiBx+3CzzGe2GKWnazYLmFPfTJniMwJ
0UUgEkJsU38nseJhEC8mrGpm8ujzqNr3LMUQlnU4IRCjtgojLU1ncOroqpvwoU/KpteD4FE2Ha41
at3udE5FwwjkiNnIXZ/N9YZTQY1knTmN09r8BRuBxH3s+wOYHhezf6MRxr3ugY/LNGvi7rDTlf1s
+tgZuZGI5iofIYzwP9NH22euiJvJtTaAoYmPEsK7meu4BlNFsebQBbLBS8r3a16dXw0Hx4j+fCaG
a+Lzy/AV6XgU16M5mLMlO5Jekekxzo0UTzMT5gxRGHW5BrtTLsZ5NH36zIfUdakgaTlcsA4vBgWb
XhAuSVyyuCtXOl+Y8xgJz7gP86IRiTFTnLt1eSzfYII0LyA3/D67zsRynLmudh7Q7db44oloh50r
Qe8J2QjsYpgMK5TLOF/nlhpXMw4SDXEje1MCv2Q9QLeDWLcE7WAVjfhw46BcIQcIgt8rcrffAIMY
0zVNtpEiS4ka30yuZqB/a33a6ZiQsmlMeSvGvVGbxLB7PdRBHjl1wroLmLuSaJhKZiSp7sX4FQoX
fuGK/1k/+WN2TmLyMwKeEgIc02PonDkkp0zsX1ajtEb8riBcWvqx+qt4glLnkKYPO8MEMpoaWfnk
NoB5BiwIgQ/PQwALqlrqIxTU2IRANgduEEi4tmb9inQmR/OeIxOjVYe/g4vq7ZGgH5hMBcQEGnmz
Sz5Gb1zzhd473IOD62oUfXEJaqx9iovhQHPwyJA7hC1AHEKs6InKNcpK/0p3KJcQ1Kgl3p64BBC3
GfUFLgJlMAWLr/202jxoeKcxsTaSHU6FR79PeyRpsDttkzVZcIRPK3OZC53XnLy0AMNjDPEhKI3h
jOKePX+ND9HMrxr9uf/H0CY6Hfh0k5luwgqfyYhX9HQNBp1nEbUKrRkk6fTkWeYuA+ScA0rf299n
PPNLIaJrVMApiVOAUy38GlzNkG0wTn58Ce7JJZYyJGNS+c4rmqiyoFwUumvI5MqDhVXA4CHMXnBz
UGn0wvzQLxldDQu2yVZ9se35y/YW7/CIizQv3fHdCAiD8e5a9055yuV8mmwUsCWvZ/4vVv1cDrug
O+gT1Pm63hA9Mqgd3s0AMSWtalFxRN1BlpIPjpAtgkxB1uISce2rK6WPeD6DAcOp8g+6Tsov9gk5
/Mi9w92003BZGSgqeb7+xmYUlH4Ppnbclyvf0Q/5/hyeI/jLlBP5zd2/rG21Kh4mmZY1+/0sBWSv
V00sFKtT3cB84KO4h05V7abzErekKwFEGQKDWqhxINotHzMzO7RPsNwF2ugQA1Plmq4GCn4dZZBL
ULdfnGXf1i+Op/jqlswzlk5vS7anLRfHZDniwuKQ3/KGHsGGrkAVczXNmJFHqpzGZIKmSZcvt55j
5OchC5VmqVqmjEGM1jjt5Ki9NB/qbwmlO7tq5EpywvYg4RXdZjQnFcaZoUzj7kLav3dnbvyU5U9b
jJ0TaYF6M4L0xbWXCViLv3zRWlAGASHXgzei7966v+us+1+sWXizJt4XJtIS0QHnNgs2YYrrg1/+
3eAYcPfLo+JIzScxyjSAWaArTRmrwp6b5cYZQs7KK2EGgk4lRtRNgppz3nH4Uh3VKspoe+Tz+4gx
AhlBR71iW/Jkpd/qyIIT5y2DlQIF2TQhEtst5lRRVOsxd7MTMEgv9X7VxZsZTB8BnzFviWbWEWI4
mQEg6i8mTkJShycr65aivfceiGWgMVRFanZOJo+lZ2SpL43zRu6CewQn65VoA1ZoD7WYRyALJ7UG
7ywOgRtiPUm+8ZUqwMGkQfpG9XHqyE4N9SHf2xn8d4W1krqb8ffvl2c8lpY5yFrHc7iak2Rolvw7
0qlGEijAqb8jkqxUkBJO8HNY8HUiHVV5V7pMCSnWvzL7/FJnW+1qp87R6Gn4QesnkziDJoB4xzP7
NN66hUEDkFQwqb6+/eMeJvR1EEchwjKDwmqTqvLARL28K4ZHGf5mnSHgiM6KatVcqGrth4JfBa5S
LuX2UsJQkmHZIKG1tmGxXYeZ1zn8HH5O3BqjOjBGhRY/EhS4Ft+lLssomlQQFeAMIM45sdix4qjC
BfvOMT3SURVlqE4+1hPSu+aQPPT7otAHwnG20W3iu1CaXEY3DuDF39tva1KYvEdP7C8GN+wzpMnD
Xg67OVzo4PZtIoAJUuwvySkn6FDOqxGkseEyfxGsSoxA6UaAmsudR3HvEImuQyuVWA2/iNXPWC3i
PkGexyMUhodEAxYjCpGtMJyhcPdKG8iaG9KjY24jQQ/e22Bjs19KuXbqlMCC4dMcq2Zr8jWn0SB6
ukXsCScXGh9OMXge/Y+oM9tOHGuW8BOxFpMYbjUiECAEiOGGZQxmnmee/v9iq/qcVuF2uWwMknbu
zMiISFn/mcCilmMxFIWpAiFXJMoqNlO3QInYe+dcYQg0ZTzFoBbzmqq8ps+PfBB0yPdIFLij4Q7I
PoMfuHCzNkgj8XwBQ9oGb7ra3CNW/J+oJ2vyyvdVtfMN7EFMEjUmM6FDya5My+1szLDub6W+amYq
GKnJpA6PVr7kA5IR6BB4SaLANp7d6TI0q3gpWiH6QHJnt6Dq6yLo8bALk09ryxq8YKGH5XvrNCdP
/kD7m02tfhmlzebH+r10vuE7vIeFLgaRMeM+kxJLsdJcteo+LbSo0Dq8nQ/xiyS34M7SQ6MUneDR
u1V/PmBaBe28DUSxXXDE9yLnldFJ8r886cTybdimMCth64q/J76FUHJOvU1OfeNGka9Knc8kZtMd
owSY3ZPbzjSbjJUT36TbRoq2j/EZwmTxLRTq/4+PnIcgm3z9WU8KB83XmbWF7YtTnvHKFdnVKZOo
WLVKlSXMjBRSPTiTZpW2NZPEZYX2VWApXrHncUdr99SxO7h01dL6L44xqJJSi6nff6e/1c/mZwMt
u0A1YsOTz7W+DHxmM8Uh5V6399Gnt42K0+PvZn5m2Ma82i8280yuzf/cEiuyavYr+UxvONWcOo9p
kXMy1cj1MzfldNvdTZ+olkDrueWmdOe2Ryf/jE5vfAktAJtrvJ+s0WGRuGAfXGsXIUv91BkF0zmb
dXXnyso5SnOZ1JTQyQHQo/l59yWr18mQakqRVt0S1XUScCLSGt4Qzs+cSiJevbooEqnp+3TPilsv
t+lMNKBTrJOs/etrOPTi0UuoNQtKlDN5OId5b4a9DXxSi9TqA9cUmdRA0V9to+zQdVNPRqx/SX/V
mUXfwC9VGBdjq8b02WLynUi/jYIGIv4T+K938SBYihShlyOjzUz6oxdRC3Js4KJ7iMqtzVchS0RH
Pbjl6O8QENoEqGXhRqSCatrTzSpzRwmMZamkGxcMDsbPl5i2Gm7wTrLgKfQgEsEWbOPxQiIEC4Lx
WVyry5AwBGlajGvNCtFoCc0JKRumgxUw4YBko8/AYfxzcKpc/2Tzhu8wWq9efWrMx9BznQ2DAuKy
Yb1KJGBo4nl2mhXN5HeglnIFYQvDg4ChTB7wTx3wYZeewJ/GHQ5rSbrw0LB5rAJ5XkkhdvPPfJQv
/w2xEo5n3yZ5XfTFvzRA0LH9efnH9OVvwg3/pm8kkOKFG70T8dYzu+QT5via5iU7dxG9DdUb0LUY
YnPUxGjlLuPwxgby7YoSNtqVnBtuQmnhb7O4TB79Sx8Zv2s5yhmUNUAdQtbwcvPM3ZTz+B3ZwQvF
wotZKTvs2Z74umD4EeGzk2ADksgF6jrfLO/zegcgnce6K/Q5ow+s17CyEbLBI4DUO7oEt537ZjzR
iMHS7VdbHliYeuPc47/7F+eEu/HTzns7Kmw6rh9GH4KUCwSRSbemdOkBOctsdbqXvugPtSlQvpB1
D3SpIcsvf38LgdziJMhjZqiPZSZzEEWDkGwh83be9P6zYcpU7HDOxGbVhgh6CWSuo8SzK+QWIn3E
2SbzbwufEaQm+VLJh28m5Jg8UktHjysH3CCTaoEMCY4B6FELVzIfEZbuwIbjTVLC4dApc2ddg+vO
ebA97OxNY0ua0Czz9M43evRmaEDd/Z1TVkI7f5qe+xqvmcP4BuR+Dj3+PKpEx4bVfjdn/TLv1dxO
voWwAM1yq86um8c18m7XXKujG5CJgW3pJXQuRLsHvCl8vHWf/AAPssJINCsGzSEn0cdVb9vf9nc9
0e4fFISvoEzw0AJ+dNSgZa/GYKoAifcR6PRU8RCo+ivIx++wEH2jT/pJbyQ21XH570tDQh/4g4ER
DQFS9+NgA6Nkk+wJQ2JFG2E7+w/eJ1xLXc1rY8masfVSc5I9cPlEV1GQEJFQKhPT1TCJh+QXuyZx
utCS2dMB/149ZDjMUB5Mh8UjLJBxPAKZFoj7V2IC8Y4oER4nusLMIHTFQEevUXFYXPxkLUSSyXIT
VYp5tUwhpzcGu/c/94tt40p+v8VwTb7RjG0zvgxo33wVPcqVj02YpI0avhY0rJPs+Axu8TXR4zGg
NVvGIp0pQ2XnVHbgKTye9u1pP0hLqbI/CJGQInUZ9MxSLuBvhfPa5DAk0PmHKYRpxA8wtdub6Xuu
qVa1SR33MVze/s0F2DAZQAKgOopRBtsbm56KsfoDoc0O5gpk8pCHj3Hv6N4sxjNGcOTjfCz+WDzK
BCOKEdQwmJ0iPupRZboyAfh6ueANw/eavr16IMaYaLG0sikX8pRIFD6qdNhk4ceK6foyTWXcA5J1
AwYlP64OeKn5ohuUaVLyeApaHKXgKtEJ8hgZtskD8g1JDUZItz7ZLx+jeliT9QY0EhI2FSEyMHjM
qSUTcfnWpHNK6YCzaCJQlpneeaOH7JHKZUl3HFsANU92/qUvgtupe+oyRp1mig5qBZ8fEgtJgI7S
SZUgIq29oK9BBET1J877CwzbtMUkoczYM9k71seKT/372Tnvtorod/AKL+HLqHCkGbO8kFGnYIjs
EgxtdW15Tx1jZs8JzUY7EyZaCCCbwBxf/homwaZtB8kyBKoGQQnY25IdAqenHWqY/XKJzVSZ9iW/
EQMqrEmdDS1BRb/fDUk5Pu/418eD0EcSdbflnbKXxgcLVIat2jYOVJJI8V/84bXfbfQ5xqhYEIHi
RtmOcf6SkTPPH2NVJek6ygBmzTLfBKVb3YkODLYaxV6CIo5f8GIk9RMDsBNT8jbjogvm4CycaALQ
J2mo2triCai47l9tjxHV2ehdPABZ9LnV5M0cwfkW6T8sCf7Rs5pF3G3qwerczVMJOOxqtcXu5K//
PmCzf6W9/Sk7VrpHKXJw8TRkBFBlrBErs9+3V1Kv+wLZ4uvYSKG8SYVnZD5oHVftB7QMkoow18v1
GJQXSyV1CR/RxdzU8qe74ld3TwptGmkMCFIgKDYawOY00y/s7ZjetcsTCwPNUvvbw34wfuQp0r2W
sj8aPvI+zTtXam3D6uNLGkc+nR4XYNEUcYBkTsNx26Edqh+k3iwf9VNTn+aTBvSK9vV2ae8IV9Yu
aDJ55ZZSUArjeFGIiPzSVjbOCAiNmqK7RpsY5i2KUnqRpFagZF9uE5mqYgAfBEz4wRV/WXXswPbs
4Ne2E8dLaOvZ9ijOLv2TbWTDLcCQLRjTbiVs150fKMZYoXFrxE10h87vSGOpL+iDEN6JeMg4nObd
5qYLmcOUZz4T/l2du8dJjyLPiarBJI68wJkE/EI7cjr8xY98XkIHHkpZLmh2OKeIhJpQuto2oeZo
25EdLge79hFk7+B0uFkD2jh8o213uS1ZESDznMNYXR3+ycf7jEL0QjuLb7ETLNPDAAH/KEZ7hyFb
mXXn8bYCnmMFYhh4pA9QaXVOsGSP5JymFRSzHAchsD89NRYljYG2/3tB3Te48XPAjQN0gdoWxbyi
A1h0phqSbAwglLaMNV2ZD+KiMOvr7o6pbMbZHJBUnlrYmWCdJbKrUv2H4UFkeuBDCue5m9VVe9x5
SSaMwF7FhEhgqrOE6qggUMlk8VFFhZgUN+DX7ABDVFFF7kuVQTtJBYPIYzq+/rkIQyYzDqlgUyJV
7YctVnz9W0Crhcfeh5jfvEFvxBNSSjy4i2TuIieqxkRh23liFnsxmZreaB6ugTKptTMVwl2Fm03Y
bHwXpxaCIN5mnfAsFOeC6qyfWYGITwwPhFd/92fDdbjBCBNysVoUwnPkM8U3mAMTKTtdR2XTC55d
ne/Zbpe403W2z2u3gDfEGXvkI6StjzMev1kAsvJVomGxNrRMHt6BH0j/xLOr8ovSgl+FglYJsHTj
H9ryQkOrT/OEko01erF7H/sEQVEdF52tgo/A/sE5P9klKJ8tzCkdhgkZhi8SsBrLscf65OkvSF/K
nQL0D6EKW6e/d3JR2mv1+HGBuy0IIXqZLP2XN562u8DLklzJEJeqh88KZqgzt7VqGo3C2wEK1b1n
69w4OFu2W9D1BHx6wBpIloMaTpwHivo66d4bS0PdpBHt0jDZoxe78X4BfKhdB2RzJFcYBubsOU0v
3dh0lwrEGSGnijrCoAlXmCESiOjQvbGIIdhMubnpR3dp2AHb80M0u+lc8cNq3KmPR2+LGKdPAPRZ
GAVw9u7cFzzPYvLpZpG8z5k0Q/SjiftF3sdLoAMAro6M36ZRplegCMqK0cvRX9VQqOtkKS6quuZp
pk93SpBV353fiJuqWofqJTohMPp8wHWlM7+kySrGTskHrBEdV6Tcu9uisg0E+8qjJ4OFFaP/Hd4r
OPs5WgPXrvQpp55AKFJlTJFrSF/vZpITk9faPOhvawOjwUANuvZ3Q+npTlhga41Ily6NstVRQNEW
rEPIO7Gu6nD5NIk5Q+bf0LOYbWP2KmmyL+5og6vqb/BLYAqSgIw0Zm8OgnhpE0oJc8SmhAZ4qIyC
P7T1g4TEYJmQICQAb0mc4IGCjJOUABF+MYZhyLctfSa78H0qVi3i4jII2ADqDimGxMWJ/FGIfnwj
BZW01BhJLuORZExH3yHA8qNR4EQeryIaBTEDgI62x1/ZXp9ep9kUWH3V/AKmW9RgQEIjIJnudNgE
GIvAd0UMRpjwosq/Kxd5FV/n5/VURF6bb6YL1ySb9EvNP89xGFZkj7QRdLwO44YmpDBf4jqFQb7b
h487/vuwaY2S381Gw4HwRrm4S7Mu1LsZ+OE8pO8LW4M3b/6QNhVLdufI/Iank0iHTSVK4f1w8Tit
2PGeYXlSS/yONA2Uk79EJK0XMRqVuXici+DBtJ7gaC5IEj/caOTZnnZSm4XKlvpunnlPg2AwB1xT
obmxE8C7uYpWPu3i9MfswSV7yDI+sdGQ+nVr7kGOQdwtum/urQEnaLkZaknrFrqCBbPe2Xx/o1r4
Sj9mwis7CgaNVxfWgLA2SInmszSFk75IU1hMKRKYBxsERhZ8bPTqEQgmjV+YOBaI3ALGgLuYQVBx
zWbhqi0Dz9dBnuAs7iyaQ8oKu4M3t/bYpD8YFC8fR4jINpxgMd4RCNw8nP6Jman2Opao4uffbFh6
EEUhNUAEYv50cwVVU30eEXFl4ADeW6YMP5tZH/Jzz+E7KmX9GomDlpz8sqWzl62NOohSMqiuzXBM
wpGUGEWcXa4+jEzJK0zdbeyRMVFsfk27Q/AXjg4sboEIVyibGlnwgSo/VjzTFyUIExogQJqgLjBX
B15bcD/6fdDcrdeHEkdXBc6/pEfakugjkwwD94scmx0a16zuCF+lh6GuhcGn2X+F5504GWJ6wCjG
NKL9HJehPGon156eYWUKfYIVBBNWuRiARTyJBE44qYlCQj3UB72mxIFAzivNwGfhEDqOPAvej4Vu
zWCuF3rZcsASIdugewzmQ4qB5ZVf7aLswKp7HyPYwG7pPJGVd53jgkj7xEMaPJ1/aUYYVe8Bs5Eb
qKsg9FikbXLQ5inRvFRtsxhQwW2Sk7FwgUsilvXOWKFvcWTKQifu8uZa6prKx18FvkyzNcdBiUMe
ZKDgbwdCM7UPMfKMG6UIVlDCNodGIMzsSypjkVUi62v1CVTGgxtS7W+7J6wDjjtHTRTMAaRhH8oP
6clR9+44Ges4/+2e9ivass0C4gnc+zqTMzMh1Qz9epTkRX/fyTFXrM5DjoCrp73uYAzIeCz8O3LT
xxiNb18etivaHuXBFR+ODVhfmUxYc4hV+NaBsAHVZv2XL5jxyj9a3otg88GU1AlqC4t1xD6gPYBy
q3kn1wEiVDr98DG81r7wrwQ2LHLVQpvQ6tWnZXs93/HWgtvJ3wWUyyUgk3rn3DiPNP7jvnWeEGyd
M7O+sem5uqpMUNVVWjduPiDzjgXT8Q69k3IaLR1GibYF76Bt4cy0Dh8MWXw1TxgSdfeRdOyrjnxl
Zz0ZjJE0MsmNjxf0KrQRyzAoVeBo6MGm8UT+uWN0Hx6GXBH8es1dJLhi6zP61ixiTC3q3nGuxpaF
zTQpAJbNMW9BgwfWfM9uiAUERhDv0WyCucUkm61GGIBMgNkGYV8NjyVGy8Tpq1dgE9V22Zlo9BU+
4rvBrPuBdW8GffANT468D+cXUa7VlnM4+Eh0bq3ATHYSQQ3fo/dog3F1nmlPTyZmJrOQ+x1jS/pO
+h9w5lw+BVlqTFhiYody4BXhCmGVQaeEIH7DTwcdPqzmWaKgAINsjhOujBaRk2ahAVY/X89o/bSe
YJrAe930QSB6ihk6RKJHda3GwH/2AmpJpYRb/jzdEpxmy181QNHIXsXjlQ+5NCHwjkiGPhQSsimS
ESlM+J5WvIoCzIOhDsMOevuSz6lnRa4KQ4VEPRbyUYirBC2CHCQeqfhpRCQSQ6K14KMCmjHJJe4p
/sniD79F0vOsES4qveQ7ijiKPmu4zxjkfmV55JbbpsShJlBAE1PzNs8+k7wr+zFkKLZClaABPZVg
Anam1qIIo4PPC7Hy6QXiIZxsZw9/YSh1ohSKSKDtT9GfugMgWaYfKrkUWmV0WGAPy3tTtUKz5mlW
PYlLPVffFI5IQ3YtWN1zo8opXcCjmhUHkj+BMsrHB8JlKOsXpZAtAt6CKjBGiYbcwpA6ZYyoX6pf
/WIj1Masw3S1sj2F3ZbBzj0GsNc6VAGLmpNCu+YbWjA+2LOx2do7rZRGJ99Gt4JSvtJWb6zVUsbM
c9rjF7+E/JVtWkOi6f/q5+UCJq6ySoppm31Y0RM3JXJm9skSufuYUhQOhGCHcZ3c25tO1f3rwjcV
Sv2HcoOcC5aJuuQcUP0z10VNw8u38rig5PC30hXcYr+2xgrrjE+sBGjcf0/7wiSD7WA9KCIdv25k
xnBJv77MdbMQkVk2KWDvCBLSAL+wwbhRUUruzWxI6cF9AbUyypAyWMO/MhRYF+jGBv7Fp/MdihEI
DgSGr+1FXiVyk8ECB/Y53egZKXoNZE0daYVnukfmODAI4A5lEK8Ygoneu3ayeYEKQxsaqBYUIz3U
gFL7/AHTW5VAoaGaV33VtVufMo2JzKD9+J013iTvmo1SIs4TZwvcfeGH6YfMEg4ffpXGkjo536A+
/PY+3X1LQGyFAHThRjVDFmHgmHqATFyQmuwEN+zgy3ev6mSTW7QLMAiR3PsK+wR3JyP4xbqNLJih
ROSg2ilUW8gvcAmoyGuFAvBm2CSbLtD+gWrw2QIXnuCW4mKNyLR0vBCIwlf+7d7IPJKWFzfmKUcj
IEJkSyM5WWkrYmhdU96DB+wMeEv0pPD6b8v5sESySkaqs/tsSEeK0WGcwy5KGStnGdptAhBUDPkg
1FA1qfLfk1xGEPdk/WkkPeAHXxU4v3XeJSZ5Tfv2q094Ywib1TqzvBq1B1aNOsohmxxVlUwblRjL
pYrcmYJWjwvwfebDyOTdbZ/xCL0DZh/WXGYzTF1g/mCJ1m6T2g4SmyZp6kobnyfKAShmAw18IY52
lHJ86J+uGMCUpTSZOEkkujOadQi/O7c6p7/ALVxq3drZCIa9Jhrj10SvU5ZR3Iam7nuuOBPref3n
NsnxYIhIA6d58o/BerQeFQcnGLVM+FM6oAOIEsjygGdErp3Rtq7eb0xxQYmgFwvP+NhmDBG3sA41
UATRQo+mnqa1z2o3E+KzqLO4ulKjKi4JKlEMxA+dlrh2rWyr1lrCX0iEAW2xin4njLnYhiF165KR
CVI9AjMkofx2yh7rxrxHiVX1T7q6y5or8yymlnk58+ZZMB3UyTGzr1g8ZHucmC387a17RPW1dbUa
741aCbdJfLUYO10i4EHHxC9L+PWREtiknzT+y8hdsATVcUnfbGaUgSczTwYxhHw9kAI/Y6XiesjW
UMo10KV/CTl8T7TDclggGX/JWhomcyfPtFPj2VevetvhY7QdVifSX8FHkskuuB3x8xLk+hUmehHb
M02vvJt0fxR8A/Rh89g8gHAhekPGqfbExrhAyA0CppRpJWju7wuRqEwfMsMH+E00FrZD0YWkgKVC
QBF7adScfPKNcd2FXq09EsMIyg+1Nk74T0k0CjIG21bCXKFkkj3ryPoY2529nh4YBM7b/ozg1Dbo
fPDdKlhonZBwnANE0XqFQ31UPyTrikgf/4EWK8HqDQeYQBmMnkZqf1kdUdCgBJTmRL2eEzyzAmwz
GGd4v6iFwyyhr/pXVvONnrCI7AtJMazYPS9uw5vU24OQQ3KSEcOKATETgZ4OgDXwOs22wdMWR4UL
PKfut1tsy4gCxlhixVvsS+XTLxNTOS3q8ol/lvnZoi84Y0qi/TazCZBtsegTIlFonrK+qtMrN1TS
DJwbqxNlWOugMMEtNPxUodrXVK7h1U6xJsWWLEGsvtTronCIIKhHzVnzc2owGeJG24oxfOQQzCqX
ypr3wRcCsWGEg9T4anBR8SHUStWBPtCsWUXDt9IKbT7dOV+GPlFjP/0PpXqZBEJvwHBF4IbUwFNR
WirH0q2hA1tzPtYNRe7owDnmtlEipEOILOiWNLHkEPyROFhhQOie8kF9ox4o5dCA4aYEz+RjHI2F
lb1B/ZRhSi0m1tkKFrFevio/utlwyf4RVomUpkRTU/dCu/gCpKq9WhFGD+hftuKMRg8i+CRHviX4
BVL+Z4wjnYC9P8i2dJnMa4N/D6xIv29e8qcAymIMF9HHyXcbZ3QMzLb0Ut97/OFb4luAmYCKapdR
sqbdHDw1O0Q9kQRONate4Kohg4XMJF+klSeGBZB8OrU/LWpRZsrwpPUuhUPqII3iD514bi/RY3Rz
6LpUSXf/JM8daqHg/KK+IlrILd0jCWm1BPRR1MKLb/rEDCuQ8RGc2YaOIoeYtOvpMZCT+hZXjGJD
ncnr8Dw84tZew7dMzmVyvkIuiWZev/kOZL7o939oWAiaUlrAPIDssJqaD3oKa3Qk6yjlOuKk0pld
OU2nI1LpI77Spj6xNmUn82+EJqs6OxRiYP5Cc+nArO8A2MkrBLfLI8Be4Z9eOZsCofhDwbBAjWx8
oP/6Yt6veEoRXRGvpPBaS96rf4FZuW5dOw+gwU4ptdLP4BHfe2Lsw9mX+Xl/Y44171sxaYvulDmb
BBkY/YZrWg3LVVsn4g26PrmS54xu82rM/d9HliZGqiLvzpdHTt4tMDJUNE5ZZq2bD04F/Bi20prN
n1nBKZyjWsHhK5U5x+g8/Q4Rzx5+v9PX4rE4TUo/p4kFbfjnsijwOC12k1K6m7yZRfBgCsW28/Vu
IW5TnFogTM1uu3G+OU2jPTweWazILVQC8GxWK5NauQKS11BcoTggzlJyZQetZnYAWWComLry+kUS
vqK+zaK6Sisk+ixyWWYY5q24iYoKpupRaFMTSFGiyr2BtB8DEsSEBKk/0NE+ZCVY3pewQC8/44zj
LUS2vMg1serCT6gy/norc/kze5esClULXK9KoU5V2QK3fc6yqc30laopGPVK0CnpV4mYDk72YvfR
Q4dI0Ywxg6P7gam77eTaGlpc6z6RiQka1uYhKkE9wN1mUBu/vUrJ2dMMBKzeRRiKwR78OoAp2R+8
GayPXSA3RDq5eAw8uAeoU1h0zQZ3HeWL1IFvLL2ODEvRIroOd/3zcD19jXKTegyczI5q91MYd6jB
L/Myhd3kjX3EYvaTn67+ytPz2F3z5DANq/1d+h4fUoF0p1RUubNb8Q4jZQZoP/6y2hOdDTMiAVMY
7VNM8ommBhWfRttbCHG/ZuDI3aXXo8buZsUA611SYRZ6Ibg+DdP9iXnKM9qSc/5YJDd1holY+KbM
2sAtUZlh3Y7afK0ePTFQtrEuNgVgO0c+sg2N2GecHvD30tXSVgBjEWCJe00scPW5RFDSrliDmF1r
59l1tYuxW7YJZZC2P5RytaF2S7PfIUilb+boX0oL0WfldXSSrY/hCqqoLjIGTS6Nlab8X9BzmXly
GuwtIhDc0XKAT5Ir1ywd9eYjZAZhrlmQu4BXIRawSJd3R2HygUB8i5D83REzrexXm1Zz3SgSfVSK
Si+o0l4WXTLdxz/WA7r8q3bvrs6rzoXOSJEGp8VNf3bHlNGtlhipNLBUmI/TcXqh7UeG0EpbWjVC
DoRBPBq1RKo+VEiYHTSIXWiVGPFFC0Idi0sE9EdwlVze2KL+aOAwYgyMT6SH524PynNSLEEhfewY
oLWKh2L+qj2BJxPCeGU5I9Y4+CdfMbGPXKEtAntfwTWuOjFkIIQZ9B0CWgz8vohY2yHAdJjc7U2u
NecVU3/RAvxdV/xjZ90ocA5no+/yxjAJDEYOt/7t0dkcUfsGr9ZsxUg1ZIukKKxW0S1MxshvHg4J
Vj9i5+D+lhTYLYhKklDpTBMn9sF6uGMAEyOrPkkRD8dDC9OvQSm2wjJYIYlCXElu83KS86sM/JHd
4Ykl/iDXyYPDM8iKWUhmWTWKyQfG6OVgn3/J4jofWM44kA2+GGs+0JPL1+XFKA5sU3qrLnabnLRi
49H9hJJRIVc2uoOMpWMiiPPEaiPTXAhuElvHJD9K9Pn6tb3zr8GTjDbfKN9IeDX0RxtpER5/ttGy
FRPi1q1nj4kubLzv4YNZMpC44mL0GmAbMyhD4vrgAilR1tc4F92a6+jul3sA9tGDlchtfw2P0du/
MODyHt4cKypFuAu0qi2kwXDaX4E0Uf+5KEF9Pds5Upubu4b/w9SAknN6wZwu3IMbLokf73Ld2V80
zUCjnBpQgA4DeOUG9fDkG5RZ12Wtiyzx4lcxOTasMlO398Lig+GQz0khLkyuL/t5tm9VvzqoT7a9
Vb/Krz7b1tbesUqH1ZddRtiBSUd7M1oPQICmQgJNPSg2t5oe6vaUwQWVGtJSRYjJd/FHekIBa4DK
dIBp+J6SLJFdk1GJV660TxRjZVRqYFT/tdpFV2Aljsc8y3w+qPGcgzlDANoaXcevp7TCA3o67s7p
RT9jxAkM75XbVR4zOfXe1bsnL75hc66y+9FRXqjPlcnJOkanRp8fOPNkeSatVuGt4436l56RYUPF
gMWMfx6xkjs8Pi4pDZY/BjY58B2ZzfWK/pKaBgIkCupS6+2pWtavMX9VqS17GgNi2LA/uvM9Ra1a
GKAOsdoZMjYRVqQn1S+glcoCp+GqAlmHnv8xhMcHN7+fOd6o5N6CJKv1Rfcv3C1lzsV0XG8DOXrm
UvjH/BnFIEHMeSexEEsH1Aiy1PCw/N7txzJRMaGGZ/baNiorbg7ddr2Nnac5TieGe1YbdaxD1TXh
n6zWFopHCSWGf2c/OM53e77CUOVmdszA5J+tMuua/ns/bbi+nI1nvRNdzeVDA05vfjlnW4+g+HJy
9+iZbtvpMw1Rg9QhJG7aewygGtYBcL8S5oFtzEGfQ8AS0BLNEpkLrztfR/7rJGOm6VHm7YF2ABzx
h3fURQ6sq8tQEBwcTD8IYOZIT/uTyvfxatBv4eBwieUWCIiACYdA74PuM/1PuXtKQkRJxW4tG3sK
IiN1imiBNNItm4Oqn6zYm6HW0EaX0eNVSgGzihP4X0uQgM+oNZK5Xl2DEuAOsqlg5kV7lOdVwiSo
VDg/SRE78aWrKEuMVXZExmxyZoVKQbgnSCPYFmd0nT1lHjNrqO+UYpEoUuhv+hTu/F9B8j6Uok7q
Mem192i4M8mTnlM/sViwwSmbJGSTmGFqJ4HBdilrw5nDMDOSTrY+U0WCIRsvBEPrIBqx8OUkKipP
Fhpyv5o9eug8UsHmb8azaLRRdl607SrTtAby5S1DZFKqgbEJoIEMKooY7ElpI568sGTtQ33OAQoC
tuY8JlBsbHaqwduF39vfd/z+pS1qdWWiiEQtWg/2NJWPWJGhRiP1EE1jG1eaN0BBapn5A719aLGh
8J6zPqiukuq0Mc1v9RFkSiRtrslgybcFrdMkV4STOZDeyANO0NsVz0RUZzA9jHBY9OcJd9zgGrpo
KmVPa6YcGnKVCEIfoDOpl+hrQoCsCrT0wl1HZhcyYF3THVBCfvVdUUblvvoB/kNHcZgf5t+trbEh
XB2Ns9JAq4N/WAevLQnyvTw4l931flhwn9h9lrmAtxnz5s83OFyoXbp39nqaJBX65wKvMb0hUVlW
bRzoa73CrwhXwgUENDEoS3ATPNnt9NrOjm3zPgRI8gXpazqHBvtdSQyULv6s6QqNd+/WBlUc7Oe0
9nsmULkrViXprl072cEzfXtn1ujFsYCHAoVTr9k42oxGRSthNe/py61jPwWVKqo2t8khvgzy7jHJ
kwTKOLdEzfSwcePd4s3I/YFB8BNmbuQ1nT+34TiYXvSYr+p04H/0ldhL1Kjsi3DNH9NWBQ+lmUcO
o1pXFa6mN5DHkN4oKdMDVaYWWpZBDre8QXlr1Uk/z3beVSU2HLImlcH99Ra9BT0U3ZAq9nO0d/Q3
LfmnLySlP2Ze7JhX129gsdB2fbVldKeJMYZDLntdhhHUMWKHkUqrJeNP6WY42IxoUfBB1sw+Kg7a
ya7RK3q7t5+3q+6IDjVSZ8Fu49x+Lj+z4JUKdSkh3FGMy1AIqFjgDy1l6RR9jHBaB4dRFVoHM0ro
h+l2526KKcQJObz95lCC3h9m1UofCS9n0smKd/T8zWtPSVazqfFM0ujjEMFPrFmoe4wimOfSaTIT
vta4wcCjCw3/A8+F4PNyv+PSbyVQY0dzO+RuLlXtGxKVGK+qVNB7pk+IeFjbvKEZKIAKNFHUhbk3
Ff0RNx9ydomhMmgLR5BocUZLn4UwXZY+6w59J8XdEPa9PISyHHbY4R2JM4yqQYQkRmIEJ7QuoYru
DwqWKh5neb88Lo/Js2jmU3Ry0bFVA+kQ3iE08oSIVPbaHM4tltupEktBpBKO0uMkpSRQNZWKCkj4
pjlu9jrGgmK86ziEu/AOn1gTP64I8avQSXWonyIMSlC31Do0WyB6J9Cn2K5FKRKrvdTTDArJjOi1
CCgQTABRSkWHDjHo9c6LJKw1MCPu6JJbhZSYdzY4Xk3w2PraOSzOUQVZ9juZMWo3fNGJ49zGpemu
bh/G6iSIwy3KmdIQ86JoEJjtlF4anTV6Z9pb+YqX66hVAXgPGSoOoDdFE4+zVmPgZKXFEEU8YCmX
iVZHDfmhpHBJkGOxodEvsnmeWo+tcxuBgNI9bTNfMH5AzV97j9jCunE7FBgPCBSeYl2Ic6fsw7F4
pjM6cMs7Pi1LPDkvDAqDWA+Uv6T3PKAX30ZQsUQVhEkMVSCG6FRbLanHgc/dHJG/FB9GGBgDvN9/
S11cq29/xEjydGqORWX4aIp5CUIXyAW73JFRL71oXtviDV4puRxz/4BJCO5hjT03N3g1LDBhto2k
vqgP+P/KLhO2ybAX161djRgmW42KieZInoeE0h4zWYfFg13G3heZTNXe5O36WRYOx3paV+MaO5TT
/DSie7D5upubA8p8I7pQe3/jwiIXkaXXgY/f8d0/GsNUdIyb9P5bwHNiDMsFeUhaxQPf33RqwR3X
O7i5dPovzU+7luaHz+6ltx1X59t+rnNvrZql0RENz4WZ4pvWFTucrS8f7S82VctzfA9rRJjedlL3
ETk1gSHqHU0C5sX/VsEa9oPTz4nNt9zkV/cLv4/0yWSJWbCPLer6UiRL2DMfleJvoAm92h/6n51j
zAbO7zkEOJDs7TFYcaRB9CcacQ9cIna9Te8ytFAJlaIH6tcVfhQzcngMUJH1HF20sLAZ8PAfFwgX
RIojbnlZRGRmNwEQWBygSwpFCkbtVtxU7Px4p8FZ6X6YMSBRFpxm94qTbp75cafWi9xo5VohUyhJ
W14/q9aVZYkKSZlvyX21Z02EkVg1X+E9lb39Ah9I+oMHb72oYYgkm8JXoGb1Hb6YeNG53/OAOcE0
t/NMi/269+jSqfrKj+qk6VcGDj2CGUwqnjtAZ40GKUcGXEoYJzNdRbeJZDblcNZA2RJZ6Fy+EHcU
rm50y17jK7Pq6jCEsEWDHwrNSnJIfGXmEGjVKhWZFBskQsmv+EV3gsfo94QZWaK6SMIozciBLgxF
gbye6g0FMbXYOdReNIcPOx8kv7+iNvIHkR/8xclk+NOcdCKYjAHPrYMJ4t3uvOBO5yp01PWGugOT
VV12Ub8E0IseTuXCqbrxi2upTqgV1enZC8W/EPuy8ohfKtL1JVGFJvmn7D0zAShP17stpd7kJU/F
+FOxU0/0UcVT9o6/WDmp2tILy9GYF832SnjVXJw3X6HVTa/yBhFAxFvWGSEP8RozLuZYfzQPbZaC
X3Np8Pn8mNQanhhEX1q1UM98+sSc8ipPCS+sQ9/R6qxHLywhN3Z5rJmn9+mhj1u6+ycjVpJ6yZfJ
9N0//mPHZLssgqgM2ZJ+fiSkFK4CogL56OYWKBIPybmxeY6uDDjYO8xiedmVybNRJYLC+CGFmJeQ
udjvOZ+vmNvEBZubom3AG6bmU1cbUq6KPg+EGc0VedbbCdQaFuGpYn9+VS6pXYxwR2qdGuzIGj8I
SxIWhGpaESNmkL90yPd55e37+24O5souKBzan12A1Dz/8qrPTqnSzeNTebSRM+9dH1Pi3cVnajB/
+NxqVfPuFn87dt6yswLNxEaAOTlruwqLONpjA//aN/a1DRX77e3uGcZgsAVZ76toQHBjwAGpWF7e
xsLnAQZqL614sOGpzJQjKamSFpk0R/TVFhIWvLDSljBACKUfyKeaFSbx8tdFR092hOshuXjB7VpR
vg35rClV6raLQx/Hrrf2nwgbJQDEYFlXngEWUqNWHHSDOzqZjRlgZa/eOn1Z2jWDZsq7ugLQUyCJ
RTlk6FXyVNahomQ9qPXWgwpz/DSLUlXmPlLf8sUo6MpUnXbp3cXY4iMdQZlaVF3KI6+SZCA/BRKZ
xsYtjg5dZal4rJKBqLoTeKv8QyWLoHfLzSeC9E9kepIQSJWt51d2mh0f8E+daR3qMeqRsdhBUnAi
leUDI2bg0xBRWLclCPdqimUm4LopdGS8uo1nzfEBgHr7GnL2EKi+ewc4LDCiNvTcMHEkLpbTUoTA
vJbukDbFJCatHMXZm/beZwWM8HVf0xPbHpFTgUH0AgNCaPF/OecYtlgNBjxBvLvPxeyA/BiJ3iM6
gRg5ihWSjMsqNe8dkgr6LqAl7dfsCX/nsORro5D4iSukBvwj/ZAQQkxMsdeUawy4WOERXEvROubT
/F/h07dmXTwuTvnGs0o5x54NIRhKWwc0HYAKjRW83Ls7a686jBn9WXVkUSxgWSpegc9QbxcU+jcG
JkB/aoOnmSskii/ptooNqnwA7CFmqVQWWW3Bv2SlOVPlIQCqz69uimpSOg+MzkkXMs9VR1YlB3oF
RVACGTEUngUx2XSGDx5dVvCn94DIvJ+w9vD0aOXwvBE8xaAfg4lcEos9P6N0qDYlULO35u72h2sp
8ouOa/fT/rSzKd66OLpTMsTtGWllZnDe2Rfrac02idqWCysa78HDsINLo0ukoPx/B/eTDkFm8pAQ
MKgXxsXT67rS6tXuxI/ikWb+z+fYKIlplXFGMg6l/sbWpetPBQbUstgHVPUab6kdrI3fIrbpA1HE
QNxMnBQ5TKm2cD7tGHj40f3hEwP+QScnDE6u5MDtLO/Vy9QJlh1G9ooksiy1ZDV47OvFCz9US7rs
cSVE+DPT3AzXUz98gzam08pYNDayLROTdC5Uh8tQA3BTveXpNeSDTkOBpafTy/0/AMAaZKOHzt1D
j7K6TQASxV1rj82d7QvUntCtmXY5gxqK6ST0kJ1ewV420qsYPSO7AFjm71Lqz6VYNXr/wjyzhS3i
HFSe7rOvy1hGylJLz5PjhM7TnQRGxNFVQ/0azfTNG3VUNrj49XXWgKol58WT2Q92MupQBe3v2i2/
3C2tWN5kWmBIIbSAO4tLcR30BCRFJbAWI4Ach3RWikrClTEHgxZORD8ytPeV4u0UMHIbYE6PSlAY
n6mZp+OxisqDXQCsQz0QnVgMwvEoelHUiVberhm7+6d/ltcg49ZUosukhJyT7Hg6X3Nrclus7ATU
EOULhQyXvZHo0yCm0kJdksCE0/mFEmh1UNZyCgNJBUfQ6NCfxGeiUfREs/htah4eKKvGZJzCI27e
Bz5q6834d9RtkrlqAiQ/qE0YASSIbByMzBNcXOBM7dMCKbhkxkjC6GI6P5hBkS/80IdZJ3y9gy24
nJtUqVIEVrCu/33RGK33ittom8huHvFL8iqnz79ddByRPZS3Xv1gX5DrrN38yn0DL8BCj8GNcczU
rXBxwht7HFYRS7bvx3T2svME1X6BJQMKf/YH9y65+6HHfdhXGjfXAsWarUvESbYat6hobNQynFEE
lUgqf2MGpjq8wwlKSxQrfIl3Sx7JIRsJsQywYRoOwRfAERCmJ6URlwTMH2VWdwraL2oL/wOlY3gH
HLUp2jeAVaNaSafzBF78Uiy3JY2wIOLXZEcSS5EUSNaUJFKn4uBLO7Rk9/CTMU+UjjHDXPz99YgX
3EfMbMA7u50SYQXBqlek7M0gPfv/0XReW4lsURT9IsYgiMArRVHkDIovDBBJCiJZv/7OWdW3UVsJ
FU7Yce21W/9OP5nEEWH+SkyOSRNALZUwsS0yeSWG2kcCJWQ0sZqtbie2cYFTZo4VEhxavw1DiTfS
Ji7XhK7Cdh9++z4odkm4nmLYmAlJN4Zb49VUJDU2AH1d4/eQRW58pznJm6VE3ZB1Ys8wVERmoYnl
GvPcJ4FrfmMIYQj1fgBHEzQWvWPBDS0IMz1hANhO/ku1MDuJcttEXPNK2u0JqEAoSJtEvpfP4dLA
MzWQE6xbctq89x9U2XCq10FsmgOBcyJUDuTJgpQlb0lMsjMnp6sedZ00xMFIs9HOnmokYd/qtQSG
lINYOb46aiMDsFcV4p8JcgHS745FKSJp+kvNnwSaIH4kDxXdcKmJ42V4CcuVJg4RfsJnRYDWt8q6
42hC+4OP80q0/ry6VZPAnZGoNAT9CqWkc8IbTYhcao4hQ8gHbpikRuoUNcUI+cMAhUTYHhWJf3kP
fxXKQruVVdoIZDEosubJJMOQ5SIMAf7/ECpobpoMWlfEFaUTcTZNqzYeSWZIoLUZCBaenaTP4TOk
SdLnXCp/tIHx/zvM4a4YF4ZQ6hs84MdWIlAdDQmn7EmtheKFcNRXYt7c0Z3AtwuryQzdicR54k1d
4Fs6+glfm6fq5Kl9YWr6s3DZnFyDvsn9Ph9Pc7mKa/MkFnMJjqc9Q/BL0XEihg2NWq4uMEBycneF
LW64npZmOqixfqpGNRov8SFzicd3bVUUOWsm/tIohu0SnCOhD7pMAVSkvbBDw4ryulw8pga4nRmD
B+Rj+EuZptfl2Q076NdqhsgPBHqUhqjASz+IXZUICL5fgFXTpa6ZNMCRhieFMk0Flv+QyuInDBvk
hnrbNgSZOJ0WI5l1g0tkgU84fOBBr/t4vvbYoecqZDaeiL/wgtHRlAaQYSPHh48e4/Ywass0WEdW
GlLDrlloYww+es+V3sdgMDI5iELiS9Weh1xauDUS7lazpheaBsk4cMz14j4h7xRMHisXcAeJwvEV
CG7URvru7+eKNDfPJgSJ2KEDOKQBRb972Iw+OLTRUekezal91h/EGOTXuOKbmq/YErJUkM5acLAH
uTaIXUKYqsZSmB8UOpTGgOeWYOwTwqFS3F821YGK5rbQ2d6TXGV8/qVBsfq5dUhKG/IwaSllylAq
Q/AGLDrixU9bijIuseHme33HHgTxOn7KlzS+nkIMXGGBZxi3jQ+J2gMZORqQ0xxtGygksf5xHRDW
okxD8VRRJw10UC7veOc2ySgTCJK1m1pWht55gySGcyycKYCGKDb0SPTRalHkPxKmPqq/YfOp+tCA
FCTDAWw1dmKieqPr0BvGSKvTEvrQ6bRMPNgcsMPMtCgMpZUyhzTMSxumgTD4UsdxMh+86xIViYq0
lRBZTWjYn/sPS4jgJiK8woKKO17ggoF5wYI9jwViY5bam5MIzDqEoNprpydeg854tR+r8vcN2Mpo
qfpUThGp7xZe8ovvt8Ki8LJvPDBaQt9xpV1errZvHCBeFqHQvkY48y+/H5Tzw/LDN32RsXKo+ftu
XNEf9F0tAGbAXKVLG1UaneugVN29whj7eqPX+Nf779vzhxSwv+PLkFa6l969k93iDOZbJ/KBrXtM
zfnXOvQWGGeDe+fEGy4E3na58tcUt/GYq+A58r4LzO+deyc9303vj8phee6cgEl0jr0T3QR/Bt+D
6/xp9bR6Xl3n6fnzpDj5G11GFvKsayf8wFM99f602iw3y/s8Tyef5ZFHgUFaFlfFVY4ZfFRSr6XX
6/x3wuuz1R8tNiYnMKATqBcBoz0F90nhFcP3i/KCXh4eHugO4TkcfY2ukx0NUdhTUJGagjn0/iq7
3hev+PgcfPV8fBK0vM4/B+c5B0n/BIdRAd2yHZTeZ/dK6v3AoT4HHu4baNd+nnl96mO3gUWaGBEh
Srdw7Rvm0hVhZ7S3LLMPSvzLcilGrReMq7DVe7Eeogc4iLoPOVaqz90nKILMh13Iol+oBJHWg0XY
6CAnjmHvWn0JO+NWNEAYUKE9DREO5NQjoUaAjehAHZc929H6Vj7WXl46Jlo6jZCVPeV0L+/r1lbK
DCjAETUICfuav78/VxRgA2uhIKhRuFIfTvAJ65jG0fQzT7qpt3jjy7uCiwuBZIjA45aKlkvjhqk8
gz/FzZKkJxBghiXZRNMppnqr1SLYNUP4hT2Kwm9hSBX2I0ActqK/fg8T+V8yEGPzlyueN0C0imok
+0cK0OTJPCOuSWSrec0kv6lpMYbCetzhGyd9jlHuofzkMfDVeYfc0nwMXo002NjPgvTi7UBmG0HY
gE3XNKM2vPgrb3b6WyU3yUlJmBEKPAVjc421OS1E4ytKjn2BNpVY4Rh7fz4mJED6vwHP+qYML0qL
ZJYpH5lx5nNaqc65J57BgG7MQylR3uOYIm+RN4lEqK5EfFIStvMio3Sv+nN6bnXWPWKEnXAadlgO
FOePw4AjOGDXiukc6vN7LWYkhJOFIVa/MMjTaScst3qMLo4l8JLnMhw506naxCQrh2agHRiinGNy
hYxdoxN0oATvrPqkbDtzGm/RMcaSf57j4vUFOJtuQasMVwEgNx4YdAEXwaHSlQawieZ8fGQ+AvK2
x/J4HTQ6w11QY7SDIAwZgDJjybhzoGQKxw0CrCFV9WUIeOchs8UwxYz1fECUHgJ5OmfcxqyH8ZgA
LWBVxp254czA6UIW1RQCgmgMA3owXvVZCDR8C5nWcBhwlTDk44rNPWfykLt3CoIPHnLAHgKbYR1y
vuc0xIk3mlr5WplOp94ZYGkbn3HCMXsp6IxnAK79dB+kH6PHC3PDQ5Cm72q/9VwIGTBfnPa3PKyt
hvQZ4jrkUWDtOWFsqTUqhjVSimJEYJbpPZaDTrDhjhrTkNfSFTK73EEnZH3lgum8xZyXSfV2yNZD
RcAkPMIppyZ0vRp2pk7NlByc02pE+cywtRrCDFuMjU6uVgf7jXdOo6gHeQQeX7zqfOkFWdTrEZzq
DcAtUlzHbz28Q2itiEpECxEkiDWlGpkInO8X7B+4Jt4RXyW4Iz4QGfJXIZb+hYAIsgB8UrvapRBl
OY6dy300+Ch0MGeSiHYp+Hiu0Fg+MCo2GKiIP8cchOxAXPzHk4nlg4uvr9oipxGh+iFaKPsYwIRh
rISIOJbYKD4AlhyKuqvRq/1MzEYLguDNX4VGUgsiTtyE+KzRCPsBS5Br9lhcfoSgQkheq72XA8IM
+dVTtPV6iVgrBRh/vQHZ3+/AW/Vy6wupVPx6I8UyGCixtRwY+LDFTHFM5Gr0TgaWEis+RNjeOGDi
amPI3GKLS01hpEirov4TaclwDq2MXXUEYyYv+on4UyZMBs9kBHop7BAGLsUoD5LI4l+Nvz94Fn/b
mZnVesRB1Df9Pm5zf2LHCmn7QcRaBKDQZW2yakI+yICOMHYdV8Q/USivgEcSx9qQaNbC0jh7QPHC
BHexwRgMv7eNL7ioGJK3PxhsqLj1mpPYnHFBjHvJALQSfVouFe4Za5uMNZa5VtwP9Xf+hH6Yv4y+
7fnNWCXr74fiEx+ftW6vN51CDA3CFbWAaJ12puiWS/hZRyISuMBie4n2xG/KIXMIa8g7Gg/9w8oX
WULM6A+oSQt7D9QLdl5C9qaga7DXQU6w5RJ0l6BaRILtEL4rAFjg+KsKMgFFYGx43FCdzNnkNBor
VhEKJjF5MzKf4gy3LzJlA0xh3BCeiGTjDFP29QX5PC1F+Uae1I+BJuN+9V4rakVsYZYPXz2KNaOX
cxX132v1zmBjsPar+ApwvMnOcpiwG5hipMU/DNpw3uoQpZkjQt3U6rK527/VgpBrGiDyCEqNh+CT
Gai5U48e5scD1QFFF2empmQ8p/23sUmkw5Qxs8yBYpRnlglSKVbSD6AYKtkXtRwaroNMH6pMvqFU
3YEdRi0qDjOhQSPeg14qln/qnSkn593jxjSOwHUeIWYNATputzPNBzQpE8vyU7fsggG6V1qxdvRG
Yp3PyHU0aFAHnQb3wsEBYyOLx1MJHVXFSGkkH9bVHFU25T4ZMKp6qwBF8SMT4+STTZdQr2r7u0Zd
gIbKsiHxXZbqFdTpc3B/s7XWL7nuIwRHhwreiJHiF86TrcyP3DHQo9I43UXkDBAgTEwPfr6PFsuo
0Wn1btSGwuvifiW9GYe0TYl4DCWpblOyf9hHOA54T01yOHRPqOomxNWaQzyJ0Pg5+5K9hR9mkbPu
jo9CLT0G/Eko+hoR9acKixD34g1pZKZrTz8W6L8xVM20CDci/kuoFk+cIIjBAMIezT5LHcVNJMac
XAJ/ai9EA+OXx0G9hFUg3ZhYbEZMiTiEtWXxA1YVI/lCoKyD0Jfno16b9zn4yBfKa4F3Cq4Upb9M
Q7bbo1UN5Ec/eLz6vn+NZ8xJBef7e2wjA1TDhT7VIK6sqx/eY3O1wXgCHk3BfkjDtwpCLnngxUUM
4/APvlBpHXiQCqYqGFfVeb22R6QGIsaobbbKlLXShVKQcHHu4wyFv3RWM6YfR/XjF8hlsBrSroYK
1rw5FDNwJ8JUaQLox7qP3cjcHLivhjxVwMQIFX52PglfkbwiiFMiTGjI0MBKGnhBupEEsAx7mMK3
cjDJ7RkUUVuZLjJKnoSnnIvmHa5zolZ2fxECaSgpDmNNmj9hyZgmDaEIKV6Jz6QJnxOBImBkUNK5
JRxr4pKYkM3lFf9xaNHMV/MJBCX0AMsz0C4DS0x9u8lJOBF+zI5UljHHV1I2HLw5ASALpYHBS18n
hhUsoJIf5asZPDtwHT2D9mK7s4yP/IiuNPN7AhZurWPd0TF0571DXEB5Sbn9v44WOZcCGz/rS30d
n8F1xY15Qb8BwPITGNW2vAOHmK2IJ12+jAxhU5LRhPkuFegRuHOCt1wpMeFTlREw/MeZOFh/+VPr
J4c0thef4NXlzGskORhWQYJpiRX4HM2N7CaWDAfz1iAMyHA2J6UKMVFaBtt40hBnc8lFcAhomYho
Mk4if5erOJ4q8G33QdFxZaXyxVZjm/Wp+CJvSIpRFiETj1T84kMgwH4pHTONOAubxPIEJGzCITbq
SnSxdCO8H1O7ZuBt4jLiKks1GO9anJovnraakNguVwQfBfHVPs1am3GAl9487T7Lw1VhbA6DoM+2
NwpM5sU4L+uE4eLqWU1xa2RD5RwD8Gm0oj8zk8/Hdm2JWPmjT00zMUIj9Lb9gD4dlg/Cj1TlMKz2
24n7V5EcD0iYrsA+950PotzMBVe2ktLV0bJ9nI9isF0ICSqGzeVkWWO4AD9WOE3/XJNdz0jjBE+b
gbZY0pNR+QPDhtBE4p3KoXPorH1zf26o9is91GKJR4suBRo5hGb/VcwmvZT6gLy5kNW9tuo30NMr
/BcaBvSHfRDNFLkx2LvQPtLDIzV7KH3eQrMTmx3B0ENTxOGF5ltMUQP/mn5J2Qr+DUqhQ5fNRoO/
0IvzEP3nJ9XKf7gjeGFx3kj1hBuSAAWnOKIdODRbmBjTaUvP+Bkt1glRbmg0pom8xyZazoLlBDIw
uAb7DB3TZiLVeylUGPsJsVa3ARQdJAAUKVAi8je7nc8028j8JKr9+mpjMVhDmI1zzO3vUXzNn36n
G68yrPz9Q71mYGmiMCzaDh7sE9q1kLzXGrOWVh4u+NtJDyZiMDlMm/dhFGN2Y3JXyf6il+Dxo86E
v59Qq0QCn4LuAp5pJO5iQWPV+BlTrpsApMe2XELpKqlJk6fA4GK8kzUhCGjg2MA9G5c7YyiWaq9+
nK0HSCYEY7Wtxu2q8P+ZSErlmdBjxLytJFohGu1d3xTtiZWKR8DZAWbRZpP2YLFuWGAOxKBx3rUg
u85NeOUwGuI9jBY0SFygWLolUzuIoLh754IPnU2N6VOEGs6wKgh4skqaVHdsyTouLlYGB37qBtrl
jSZfj5aM/mZuS2XGCiFJ+yRuPUF0coHY9XgQBZKkJNiS4aeZYZt35siVWt8s5Rkd6LyWNlf0St9G
3qEIe5tFb4sc9EIpDOhsuHDMybtTfE1JdJvrgqpxxAAsup64C1LM2VWlvXIJC26SWTNk6x8Y/VGX
N8jsGFPQcB5aVXPjHDRakMnPeJ+kzRddgSJ8wo8yJGbEac/kHZPSQDaBascfWSJ9UtU8RYtfCJiE
MjTH5mZc+TKTgtD6Rdi9cTOkayTXpNLJ/ZysZxMIybLjZX+hzXfwOmGBIMS5UkKGumhIgOYrmwRD
hm00oWAAJQlZm6Jh8bZoU/FJZrHPShoO2VmT10qTN/DBiWKyQp9Jtwa6pLliKbHmFP1qEpOCb2ay
d3VzMrbfvsITyo5U0HJCbSWVfJ678s5UrytI6CZuVnObIqYtXUmIPRiaeFjI5lAggDi3xuIYZCFb
1rj2ZaRuDDrp7NpeXJzL43yk6pA19h9XRL/St0pd1uT5vFZfkqFnLLmNBZNZ4OJef7AEuYrvEMWg
VmSYgQseRhdQopbTvz011gOzoGbl7L/sxxUlXDhSuVTvz+CT6sM0RCvyuEwSKDGCEqn5P+vQkN1H
R8Uhd8y7ILqjU5x5ThrFOZQXuiaJrOJOUaOKrTwj8eg5YF4RPAdJfw2BVjSwTfRhrDPUG0lSk7FF
pxCJY55YnNzdjj6l/7aZwBAp7rS5IQFjRcSNQEnQavoJHXGlJsxDrlI9cX3xH9wDISTCMeUT9P9N
YNEVFW+jekTxGQ6ZPKEiR/CEq5uhqEqdCEeSbcB2GQCBcfMjOvDzItMXtxo8kHHs9mOAbGTjkb21
5Aj7oBhO4J9VnmJJL3TACbogVLYNuhSb1aXVqVPOGmnmHTQMNNd9Au9kz2m2ssncFGrECUSpC7ag
aZnRqNw7RyhRTAcy08tmksHvmjwZDFjrya5KM72K3RhkmoVjn8Pxpbn6y0saYqx8lsGc5jbI0SPD
Df5kAINDpNqQgvhRdfacw0/Ss3bdVfKyoyyX+ESb2G/BpKIWkPVVBeSNJuMvz2voCjYxw6te4e5g
hYlLt1irwyHqmlhgDR2IeMNKJEs+UaTEavFO15o8S/sXFHiyg99ig+gN1DRTk5jzXj7jbcG+tg22
k+vIVKfmDwtJo4vtabYUA5oN6sEcFIS8G0HTmu1DTGMdIjytW0QgnsuDbUBAjDQmERJdlB44XIJA
xGgI6XwQ7X/5wGGEAx7f0OC/IbbBiOjWF/NMBCqC5Pdt9AHspDxACUTvH4PRG7nHU43g2YupAfym
wYNCTucMAIzhHk/EOmFSWHJr/jACFPWM6owIJY0GSN4RcbE9XKzUE0oQ70tosyS21CXJjOnNMEN1
3c2Gps2A2LwQxyAySM7z3bANOEvWUyIJXnmHK2qhjU7sjGgZyQiAz4MUTUU+P/LEs3Z+Xfv52vFS
/h7PJqVLmYxs57Z4nt7bxSktL0j7vRb6ZjQHPVlAvYs4m0aaTLTbge5ZxckTAGVVKGDHMkMt9AzC
p8p1kKuAV21mY1iiS1MWJDB1W+Bx8Fy6CWGZzML8kYe70u5XebhY2JgQraEB2qJW4jadSgQbCo4E
syRb4M46p/PugtgV7jfyJCYEd9W8Ih9lcS+xD+LxfhBFjP8GD+OH3exdBjLDz1hFJGLgUk9Ipx71
Agm4R30GAj1Tzb1aeWYx6jeY+0Pv3DHHdqGsNriMjuTXANeTPi2CY721IMfk8th+MRzlD9RXoXqc
Fri9HI/U654Mlnj+w4hecCBbD3VLm0918mSnepLeMt0F2p1ClIbYemVaLAPjkx/IfeUJG9zKT+A2
QOUTvOjsO7ue7frWg90o1RUq+xw9xdrOqspjxT7juJGvsKBag28RFpU9Y4zhTkc/5RWszCsCYIlb
ZoihgEBA5eOayP9Hc1twgG9o/onmIbCN8PXMSpM5TwGC9mJvxrpWlu87Ph7HuAdq90TbMx0jDLKF
cgXQzTf2k/PJ5iBiDDyMzcW2IoxGAPc5bpNI7qn3YmktL/TMioEyIPpGos3YUCquq4FaE2DtOSos
DB4QiCSnKoBSSPxT+IBb9bP217rVi1Q1yvTwyJIh3DJIJYboQUpQbXqrAigKVqDLuYOY6hElhfIb
Jkp7ia4SHaQlOwGxOmkureAEk4qpj8MTsUhVgLowTfxO/PvYdePGtfqbqN8Zpn5FJwhPGBdecasK
9fHvw7dqfPhYgmobMrRoeKw9BCtriaIN/aFrSM32q8eJHaWFAGzsQQoMsD13w+2bIVsDUMqLPUEn
GjMQ/CXyogBESZr896d/GRg2aIzSWSw8I+yVnJ8ahPjljw+iZCDajXB/E8P2Q0kMmG4oDYkZ1aFE
ujjFNyfigeAGqck0ILRG1mPT7kZkAn/TNnrElRJNwNjrLmJCaHTlCItMK1oV/8bqoMsY83juHEa0
4OnuaOrxE9y3AUDk9CSDxnpeltK9w/Ngk+oejt38Zv5ziJ4H+Lk0nF9ipFAnyAw29V/o2I4HIdsG
QYjGoSX5bzpK6ojtMaK6kFUDDTFMSo/1N9SJf4DI8mz4B7gYTV2tQzhFgGOSja5qUGGzMy98Jdgc
ZYwdLQWl37jbQeKhUa5LrtnfXRoueZWa4UvVvm7ApYX8ITsOc28WLuYcQ0gjbFv1yX+IRK6CBaj9
Qe36qG/puWmzQlgIYvbGfNO2sOQhnG27P7ETNthNkGk25eNzk7yfq8Bc/G0bPcOdDpUumJrP8Jco
m7OpP+D6Yk1xV7j0rkgDYN+6Mj9AJTRsKFyAMO5RfjFFRV64FdV5lbUQfkOJN9iPqXUa5l5+xz/9
2/AyTL34eBpnx+AfT0TUqfknTYCVcQu+j8GVVF46OG4r3+dyLlvOxF/n53KWqONXGblWIHAFz+2s
fCXkGH/dyYauPgcQHVB6nqsmpY+UEyVIdDic2U45ghm7CMs0GXupMd19iKUJ0KajvRmutOW2W5rx
O19rQ04CZA7TxjAP/ZdxwCWdJkG6/MWSlOb1JuRVB57wYLwt2TTee8KYj5mhnzk6IG62NQm14bFW
KRIYVlO5azQr2bqJ06CU0Ng0tn3he8+wur3+ys/93wDZoLOjp2M02SJn95noJ22RwaBV7rlzhUCL
z7G1gpzaTwSSLxwQzSOZ1iMmtfnuKOm2AypbrxMgxYVXCslX3/Mj9C5A+Vl2sIMyRlmcIToq8O06
3wVsJYlPidYwerjtaAM9LIJOdCOePHhWuD6uIBSij9Yvz11gfW33D8hQLN4ZJRM4jCv9ikZrCnlL
ozEcuq7EuaHKcXabfZo7Cx4l9BO75Ntat/3mtuguQEg6K35AsYoH1EVeKoHftJEQVsaA0UHx/sOO
Rq0wVq5qwTxJDRRlTWSwRNT72DLQz0CvoI9fxHt2QX4rpjuHp9MuPeu26NrY2DIuzwUQ2xIB2saX
3dSx8//psNhEByHlduHaMCBi/6zAlWuakOnhaDoazqiWTVJ/5YV9t2lBwhDjnhqS8aqYUBBQJg4y
ZZq08fYCjaP1fghIAE4P8mz7B5s/BzROEexK2cZWluSriN0xzQ5YbihSaouS27ed5I9pCGq0HC4E
LLGC+PL+4mXHbQ6MIOiXM4zdNzRFnPrwMxaaYUO9TiQyQKOrARlbE7gzX1jwiU88Z6opgolzsMA0
NW8SP0KyqN7/gPyoqmJBg2eiL8zUhX7stK5QDhL262xGJ2jgjaIbbT7WIT5ocUnCi2Yw3ilXXQ2J
oKSI6Ya0NCYtANUIdbahCSii+Teg6whuLxH/Pu1BqB8iqHKimjPxfsWUHuoypGt16GkReWHNucoM
UT1HCj5gmc20DjlxKe7arSocuaPLwTogqozmf2aHALIUz3vGxCFIye7Ql8W7ZWdoSEywCXAOmwQ6
ec1Ys5o+ca6Sw7rJoCas5DGW9GDAUOPeNPtcgVJIF0vgsA+UPAaXB/ZDmlc4PFDRc6sKr2YTIATp
uMYhwL+yjD42td4WWAKj74hvnpi19eUU6HjnK1EUcA0t8xhmPpMsao3lGBGFq6BwMQ5DwHHd4X6I
vzSbrB696y7n9+omuIaorLgb4sCTSF1jOYL2cYG77wsEt5F0otRoKqmeAfEpDFQu7zO6LYcP4G1w
XZwHewuZh/YfYdPSJRvIVRkUIA682SCqPTg/1U3hvtMlV8/mdk1RmcLwvMaJLPQR982F6/wpLeml
9ULGkqQTyDBW7h9u/EtLF8x7dJOjuXAl1ILujoVq0O84AlQpYjaQG+HZTOLcb3B63GZ+Gjt1MBBP
/sCp3rInLTnnEK5QWAwsJdIe8zJ08gaWDGHxEIxw8sw0CeVtvlJvyU2qVtiJvndhRQd2hy3SF1pN
fJyt7zWaTcRNMb6+4wBE88hAsWKI8hNdVWmrWEYjnNYermdrkYECsotpHaF74hNgdNVHuJN6lEhR
DaQ3VtSqloRz7NDiNuJC8EvfBxSk4ii5dFwuHt79iYSWUViL4gO2W0k4qJxB1rqzPcBI35BhMy33
hnReMNSSgrvi+DXeepSQu4yab5sq64UN5g5DOLKMEbUljhPvHOZW2PMEnHrARTNlBg/uuPzramya
GzFhVCfLZCFzJG+VgSuxeZxHIl0sd+QUhjm+ZNI1+O0naj/TfiKlZ7I3eoM4p3KIAA/3rPLjxPH0
QY40GmCwOslmgkeGh4jGMNyoJQKsZMTjOolk9ZmNVaQyDYytO+Ot24MrP1kHyHlAsXFMobePaIFY
K/a24+/3R5OF9Rl9w0VV+3lQF7vtX87B6Valr2ChnKG0dWjDVczr5x+QyyCDCRS42rGWz+S7DXcT
CeSCR6SCuXQGjRdYpS7U3oA3cl2YPExOl7WJ400Ag+mL28/QpYbJG7CyXJqur9rSu4i7nFHf5/yX
jJewduIFzd2A+FZZ7mNoN6sBtLa2zh8pcYW+FiXpo+aQxemckobjKx7rRCZzPOPUehnxIUUfsaQi
9qYQofjechWv1WH/RjeZX8YP8Y4cWgKmJBvRRAslloAiVSNJ514p/KiPSHezJQipom4WeiKuaCXC
x1qHJh6ZEXAXmvcwDiI4wAQAP3k/hoRzQGiDexKbuceE3gfvNvaz69ps+ckTJr1jjALvBpPJF1zG
lFLuTuXU5FwtUPD8Z33zsVZKB+uoKNc0VJyDp8rfQS2OQFIkfVVywgiAGtM5A/HEb+43rY8S1mlc
24WEJIHLXDqqxorA2sNVxucVCXEgn59HUh5HEgQZggQZ8jyuvL/KIoFIgAOHY/sMjlmTADT9UF8t
2cGan/RQ4sgJbTjunpMqBEILxuCqLtyuch2X8LCf8E+uFNlhmWyQ3jlcCgLTxIS2wewv3MBrUKqS
niHSA3mrfGk2MbfIHz+HejfMfGOGD4S4q5F1yhKZfAWoQNebRC15QnUpohNJOFkF76p0O6JrDaMm
YWQLXCzbTFEmVtm1aARG7YnkiTdcN2Wy2j6LuETpIObe2OhKrzx2gTUrCqmkrsHreKJPDR6bTyYn
UgQ6ByqDElfWKFWfP95Qecq+BdbmYrQYZWoK6EVX+yaWFPUNToBdZpX7TpfDmjgAaxY6lmD8Mx58
tsu28UOrLN6oF4a+VbvxEFsncuKZ8nEKyOsuwXf+OU/MGYzxLku/rbiYtQ60nc11QKeB67VbiYWK
FhmkClQPB4+XPP+/fY7j3wF4DGK/BSXJdvayOX8s6wth7yPd4ywIhQ+q3+u67u5yvtgfPQIyvMJG
6paqbMpbc/12/QxnGEIUHcfhesPqOp40D7FjCLUbF+zXTYyO0Z5MRiDxlpUoWewlarAs6zekrN9h
SLeAGWER7ZntMEAavD/K+QGOK+QuUPDTHplKP4ZJ1A9CJh4GaylMxN4rm4HkDIfJevRDyRMtnmFm
aX3Wf8BYlsBrydz2Ax/BEwebVR3R9xIEWcXq42VzaWbAL++qx+6FrO8lKKXLmeeolAq2v3XakN+6
T0+NPKTSbycw7j+dHPX1tB/CsV2ugd1QXEtj5OWeDsX7Gm3k183s/AfXdgZlyLr5aKW37RL7t7Vu
ntej7HxfCr56BDkxxluZTC/1uqUkmM08ONX3g/yZH7O/IP+aq+xu0aY3+y1/9Q68rQs4/tQG9d7Z
/4V5mhqf6ea7hl8RS3xeGJFvSdHKA+OTrzinpiosJFl4KoKmSXHYpnVubHCv2z/ho0utWDPVfIYY
nE7IEINTLVZ3a9l83Cox/bgClFFal3Gumv0p4OSn9hySC1sCKNB0ICElqt69ulAUjZDc1PYgWRDV
Lmy9IetkH+VnWqXZzxTQ4qlZxGjSWWDFIGxsooMqogjnRfmT6ih9sL26yDL3BocQy4gXsuG9e0rY
kbJhCmipEFa8bWyRdYMKIdgniIAUq2uqhTflEhfcAOtYrJ9v06czPYYLg8yunc2FhxPdy2bQdrZn
dIug50/v9yt4svFCGqaQPE1Ff69lvqCK3dW+yRt+laGS2NY383MrRcC6m4/Wy59ljvhUEbR6qfG0
gEZs8wi2VMJB+yZ1QAyAYDTj3vMSLwFQkTiVZCOUS2TZDK3yE3hJbkpbFvrBsCMiut7WTJFLF3+U
eeeFeuXwSCPUczdbvkXZcrGWaV+CvdB1KaXlXL50fpab5gwoVb3USDVKDZh+So17S47hr8GxA9i4
s+1db+VdCQIxCICnIe1X4VY683MP93w+fMakHGSrn0ufllXjCYV9am/O5Wsrt6/w1+EvvIDLpN4/
W4Zr7Ea8piHJtY1bC40DdU+TbBXAZCP7zStwyZ7j/6BuylaO8wwNX59eZYhKw1lfxGSM9hA6cRQR
jNYEJAjoUhtchW2EgBeCdwSTAWbQTvD7KbDOA3AOIPHDzyrFuDDxHYFwQwHw9ts8tDdvCWxHP0pv
5X5s4FtQVZBqXDoHiG83zR9Ynb7gRQb8B2ijMcyWH5MZ/NHnemmVZqwOA8dr33sCTDgoAuvOgX0/
Sgh7i5lGRNh/dfYUvw8oDaYywSfulTUCG7UD89Vp8jlKV8WtbgZpzJzgEfLu6fM77N2UNtOdt/78
uhlcGKl09QwodirVGieEMYv7nEqXJgWVJN7WT3xX/tr8BqG2lKwbsC4y3bo6jLisaMHcuVN+6w3b
AD1jCCZhu6BvAIqB54rQISbu5bpiEzX+ioQ82VhALNIORpB7uTR6pikU5RQw3BIBwsxgWy6La7Jv
HOSjgOXdBA7E5zGryRPLu1Drb+CaPgbxtVyhd159Vo2gDfEssP4IBInFoccBBF8n8DnffkwTXld7
2wVyxC1Ik8v98KyvxX7xCn1vlOFKPDemTORQ4pdi1sYv3gtin6sYAuVJNeAry1L7EXM/7MoXTngK
bvCLfYX8jP55vSTbu/B3w/3t/cLQCOnULOTwRILLubqp630zP3pqrycQB06blcx7aridQInIJRZt
h5xlfb4FP2bu99UMt/IVFn5YHq6bDWUplJ6Ep489pLyVFQN4aJ+iHSe18cO9dmyXevJn7d72oJKe
at/VfPDMd6b9FdLJiV0OK3H1BHEXh4D++P0I1OL9BBNfdIvOQ2hKIA4sVi/cmDy9h7AIkRpFMvaC
uHZnZehiwiz4pS8u46uWatw6s+at81XbNGn7HVc90LoZWvxsNRXBxAvns5UQ53q6QiEPA0pgnNyP
QKY0x9qFMn6d2t+gqzafIZNJPy1wVQw85L7hKaL4m0mGS5i3W/vjt6U8Ds4v3w7aL3POavzt/13L
2Xx5l6Np0+wT1FJGlU+gkehJoQ5mjWYcL0LtLBUXRBEjs+ZMLUkqgHXseEbQ9hns8i2Nr9ubfhoa
H5hcPJkNNoxrnPikNSmnts/ze9MLSWpHsvFlfiMxdsgM3+crCZkxML9qv1DZdzPY1unZ4LIL3v/6
J0K5tEEYnGqpydPoDoQacz+frRfCLz58KX/dqt/t5937tn/7rm2fypl9/VhLT8v0xwH2/5UJSvQE
2gXbHW3lZtWf12sVz+CAM83fuXbUogB0fKN6HOe697TU0sMXSRGmINw7/GzsKgdM9TjskqsQ31SP
Cj7+/A7yhISah0v5RFEUZRnYSYQfqpDFJjan75IsI0Mu7DPMN+9tiz31OKzc3TeOXRxKbDK/CSqE
e+pDeW3se7YxzGKxwNJF6WZQup439jD1fxeGDbXWMYLVySP8L94bu5fm90EnERUyMcxre6KSJCj4
FZ6PC7dlJDvT/OpiHfKXSaoU9i5eCRGFdfnzY0Z016ht/IhDmol9qgN4eTktdExSAy2GhOdP/1NP
ZkDzJjKIgOepAqN4S15NpCbVQGe0N0ygUNOjKbDsWFfunEOYQaD+vRVrxdqsaSuVp9aVpY81W4Os
n8cxPswuvLUPEFgnK5xjsi84WvLyJSg2OQ9bXqWBZkBLPWh8LhHVTx2NgUy3KCspoHJffVdtKyD7
p//TEHB4sJDBpejyBIbIdoYSlMeFzTlPjiGC/al6HqkjfHg8PnWk/CpZ1KrBpNIhFqE1oRL0dYMi
pzi4vpToWHBdPF/KNHv4gI0fa45Oi0D0qdJLukkk2jUGlyPY50VqqiSttH6qWEOwVsBAxtfi/SV1
Bv605rk4TL9TgkC9g22rjuUp1U5oML7GQvyh5CnWbAixY6SUN/dRPuaBzLRv/Xxw68eDDdFiFobS
0+A0eEaqbmrX+qbmz/1yU/ubX+trPpnDwFkf4Q9Nt+7xE1QxZJnK78qu6aSekANICdojJDLA8QbW
yZVbNWjxntfsnV3R1bapzzd22ia3SSl60KQwTxcxH78YJqVo22P/RufWV2fX+Wn94EZstxT7/VYd
fTWzc8UiqnBBlWzVUgvb3dutMtP4oVRjP3pAHPLLJ74m+ei3upsXIrpXQlhCiZF1IhSvTaSwLLUv
8J6csTqhLqHtVLSu/9G0bIYReqhl62kWQfOaJ5owa5WCQ9PSCAIOiJvos35afdZtiZaLjnRizPAx
+3VZ7Ll/NSRxrNkjbLcoBUccRTk7zavf+D+JbOgE0WD+/WWaGBtZbmzT/K27Iwof9v+AsrOKemLJ
bljoqKbopwjv/uEtVkdQ6p/6aq+kbcUW6S3x/bX2vcjXz036OvBfbb84Q5NaqIAaxiLWMNG3sF/G
F1S/UFBIYJAvZ7r2LNT5MDeLJV0apUYQQtKhyUZIflO7YoFOUh05naPuKSqZUgHz0rpW6Cr6YHKv
+IIWi5YIjlMQw5vJJBIPfS8Q28l1GD1d5aRg/xMH0fbP10qx+xf8QvtSiLYjG4j6DUU8k5tj4eaC
LUbZKba1XbIn8gSJCkmX9+w+Cpwo3LVDi0exeumO7ZwJrjynZck32/dYLjSOLB52a0wajSjhCu9U
DNnZZRbbhT9gWiG7yUcFHn9MwL4qlz52Q/OrfW3u+C5NfdjqCpssujZzWH1taMsYIdQnoL1ZZ93l
BrWkx4Tih+MGNw2EiZHDXjInZ/UVl8ZaBHpBDNOaKysOWZ9/WOh/2LvQ1ILemuewkoHoalrGNrYX
j10nLATX/YqxNqTQssjVz1eE+gCPuwWxFVarwxiTDFId2BezcUNQx9zkJdLa/p8uyCNkESxIaq6r
z/eoBDsCGLR0GMWhiFPt3VetV740nsrZYUTx9PujL7uqs5bM3CXczNmWq1T7RgEu5HmDay8Tfk4V
KXZVyYUvUO1gN9tmC1ZnHlpcSvHZy3m4d3ljj9ECp3KvPh4kbL7q6+/XbXcGvoZAzU89eyQk9MeW
O15rf8vjHyhSl/Ms5Mtp6INLHzaGsNUmhWOWMmO3UMRM0dX4qwaDX1VSHgq6rFOlFhVG5LCDK1JG
2jNKLB9a0VbxaJgfQaH81ydY9WtWGpfFBad9kxhWMaAQ60vUO7YZCFI7ha0rF5CUuer9El3v5dwx
eHralf8+K9dUwSkB8vcEHBwUSQlSjGKYgWIxH2VmgnbhESRmjMZPlZ/xXLuzqLAgb09AzAzr4u0P
yDMFK9cG4TrAQJaYLFdLwKH0WQUwwzVSMbAkY4v5+NMEnjcpER8wRk5Un4A8zTExH4fadErqoaa/
xpdqcDhcDYc1ssOVISMUD+R4Olz2KaYAf8PqYsdMo6dyVKRY8Ksc/VEUT8kdS9YqeeK24IKoTkIX
kpDBDPqkF+C+daflKXnRym0T7LOVT4QdXSmD3D1iC1BP+Dlq/YWoKhikWPWUBs8bulyxu8UwD3Fd
ANhcRS6uyO7RWeQON+ByNsCxYiMUKjLHTZgCJkvPpb8eXumjSgFHuU2mmsxfX2XIJpo3xvQhYcfw
teondHSNkFrHbSD/B0qZh4aCsoPVH77DC7cpP+0mUPvv7x/F4NH4gSzwxFl2lDtkm1q2W6Rs4i2Z
sHRf4gJCbkcTu+n3wqYjnJLtS5oEBK/posccYVIPP9K3cgZSXVhPyr+3dpqGNPdlpoecftsfcW8v
xI6XKWL/099dmZz4hrZ17cFtlKouN5FciHHfteaKBAErQ0tQpkgEAXPFfCkQAIsb9Ce7v66uGDfK
kVgAgh94lr+lgE/V113q5GlzwkNftEl5STaaLCcgqa5Q6IAVnVBPoqLwIZ/NZDm0TINySER9PspF
+b68X8h1UgP5MNMxMJ8dQd9KePSImvwfX0EmDJpPIqOf9NBMRP+5ol5+hJlgjilFJSUCzGnoNJjQ
oWwCLgapzN1Xlv1Y9tHQonG4h0bYuBlfsLqUD8a6yO3JBAWNVWm8DdatX2JS8C/jL+mCfnfd17i7
Q8pRYmwZ6HX2co1pGsbjJ0yM1rQcGXpTTkZd0YTRmuho9bkyfi4BsiDSeYVt5k6LcRHMAGnqQn1G
9EBsTkQVNgV7lOn1UuEA4Z//j6jzWk6c24LwE1EFQqRblAUiJ/uGMhiDCAKEiE9/vpbmrzMyHmyM
UNh77RW6e9G9UpI4RArq8Ewlgd9uKEQEpFlVOYlJa22x/Ses2HIUXrg0uFn4It6ze7Kq7oaZxptH
k4nqE9TrViBYNhQ081JKkNcaFJ5Qeux1lTvWK7ws0UD5/RS2RJYmjKHueIDSPQr+lTE2MNoBzsKe
3IYB1VGQD8GmB3ucPiv9Sx/UEZEEcQpFDN76sflcDp+oQ0UmqsV5ChtFQFFBtfctA4KIYKO+0Lep
UtAjjpFctwpOn3+ZyALjm0cwFDfgsMRO+RBep80lurXUtafKKAr5tNe7SXwPWCQVwWxBuwGZo1iF
FyHG/5sVR27lIUCZNXqFBxYNGM4EYPa5S3IneDi3GO3A2JXYzYaLnfdBUbarN6Y8SHFd3jIIGZDS
xL3iHRNJsGr3qs50/Cd3b9DNh53sIUxbgfbHiKOzLD/bF3IGxJf9JFTPrSaRfe6GK9ndHahpEtNF
y2TqcAKfcC7H8eJDteYSoSHg4BQ1HJVyCyyShNQH6MwBs8QtpFI2ALeMfy9xBYY5Y0v5qaJlEUOy
xzHLL/iTkWa80ltNS9KYKZRfNa6daiAABPmuWgjORpt4oWgfoFnXXNAvnNyi5HvREuFSXHChkh+J
/kn8D8+ufidvb/aBLdN02JdWaB1EOuaHQrUy3GdIRtc2oBWXQPRG3UbBqwYHA1WidyLDAfWIeBqB
UjdgNvIK9SZVq5vDBk0E8h/ADUBQDHNRPOgyuWIZ72ERe1rod6l4qsJqbvlYF/uS6ASdeXHzQgpD
hA73RfVV1CP0Dznr1XcHMC3TlL2op0cE2SYn7cCQ+Y7YST5FioKpqnaCDLPqAqfHBjuUZPlA7Y1y
TYnimfASzL3+ajNAsViROr8WGakCIK6BqSUu34xUGMw7kRtWVHGpgML8mhVYGqpXJNQhHXwD71kU
9fy+JBsQJ+DDhdvUAwgmxSklH/LKOMyEhy2amSA5zGJtk5VKk5Sbf5WaQetDnVhb1DCEfzhOYBoF
G2DwI1U7N5LMRE/HbCd+zdl2EbWZwyrmewOGPEI4GfIn3vxNEEkk+c770vEDXwMObJ6PE0bCiHAT
D7rH7za4rViwum0GWSfzKSbs7BY49uBFuoGymhAXzoirwZO+bvyEQhaWRhkO0T8QdkABrAKI8gPG
uyolK9WunCaxUD451NNyrc6OKLEUm4R4cDH4bJ0WuZrX5HHC3iSfzoG8HT3r2+s3/rd3eYQJLE3n
lk0+UXl8ytySKMpbb/dBGo4qSamd3cASnazPezrKeiZ+QIs5SE2Yew1aY7NZqXQbkAzR/CEpxKdS
BWnz2SQ5QPmvR5Oqu1qRkIF6FwPV4CJDBlthDkEXFGOUwSWDqIQK++Dib7A21EORdxDaXrVjZXY0
N/uLHN9ztkbrLngq/o4hLf2HwOuqgiqgmkrsI5X6gObiWOmNHBRYDq7ugr8Nd/2DiXkUG17lmQEi
SCMuM3ce4SyWZNUvt/IZNGel0bbxHKQBtFZBX0CDYTBIKW9meUIH88q/JjyDkmNSSwLNKlAF6aMt
2NCvx+r4IWfFSXMA/ZEgA0wklhwQfa92O1jaEwAdixUXTJ2P+SwzYMZQ2myziAnwrCWEWnfLMQaw
/1kbKfBbauVNBIQWAVZzUOSo2iN5coKcD5BgyG0g4XUwn0t7BrkQQQrIR13A1epgS5YBl8JOVyVI
sFl/X4Jp9KxbWRPpZe5q7mOrkCwWwBIhRT1aa6GKX916Yhsz1fATLu/WObR6l/ooqcXWG27hzb4Z
hBvnNFrXf3EcEdNr5pJ6qolJxF0AJJ2sqrfSKXituCe51JluilKCoLO54WjDIVHLDa5wX+kh23al
EF7BqCaBIMzCOC85rrcjJkMJgVfasaJYAIsDNDLwZFS+tb9AwnxQryJp7Z+iBw4X3JFoG346ELdC
oQVeCGALEQNzTSgvnvCDbHN/IhdgMuIusCYwWzVK9xQIkKSv4ClImbcQVnittPRrHQYMGU3ODCKG
WQGhADrOYSCqYn18BBz9UnTxMnt8x0FmzKkaTtgArkPB71zRwtf8ag2a4zRiXXx4IIZxDdE3GNQc
bw5f5xBUPYMyHL6lnt7tHSRgOY5mvzY8cQ/oOiJV2Yym6OwT67NeZyFu1s1VfqER1cfZcpih9LYj
Jd1+bqnTzJqrZeq8fPM1fs7vwJKelFTGlXbz5ZTAYJ/b3q7fp1W78+rgRPjtEgqi27GxIKvk1heG
i/bI35m+J3mR7I/vFP8cY2Es0tmTveVdUW5ky+7B+ZdaAkpCUuW4QE++tPejJX1HP/R0VDPWPBwm
mz99BhRISEJqIygmr5P3oCYa009KpKlVNwUfkv4d6pCdd+dUsqgOdpbUO6L3Ku7/zpoOUKoq+KoC
MkzShmz+0sIfwJ3+UZSl0Ief5CGf+nQackhhkKATiRsMLPdI8fCeOSlvUbYNhJdKw8rulkaPef6/
g6lFhY3vOxsgm/LcI2C6sSVS1oiVTuAg7D4GB8UiXhkx4UEBMc9xAus5hqeApdLd3N60evwlcxQJ
pPZm/hUL1YD7CXGK/4+0p5tfkeCZU49TYklxt5rgJk44VrFwinIW1w/5GeREVJ6jIkiaU0xPEcsH
VCzV5Md0leHrTf9mQ9WmEFPhqqg8MoVE3iUeRNEMRRV8qZ6YN1VaVw6H0y6MFjq/IJtC8tb/DX+w
LIgcdcNxnqvBMZrXuahTLUZ8DiaJtQkVGdTCpFHTJShKkP/1IcQOIZJSkxsTs3CEX8584635OI6k
O5+TnUZIB3cNP25KnPuHNgs6YXwUjtuvP2ZPPcXnkoNpeTipNDLi3Pl8xFrCsVIXKNfgln3CO7og
rOG0RyD6IYhh8F0Q5yKjgbAOdDQtloBvRoOcZ+3hSXqeBIG4DPjAdfp7XmZXVOc4TDw/joqGvuEf
5pNgWCXrJe610mJfUDE3/JWUYqp0w1m2Wf9G3Wk4hN+7xWXu9QbdsLsZdX+m+/kWFDUNCfqQ6lZg
F5sWeML+dwJBEaL1N21btbjJsfQA6shZyR06WSa+BPuReeYpmtbR98qd4CqJ6yHsDwZMq508Hf3h
6j/uh14RxkjiLeC3xPoGAMFevkFX+kPei+mX1rICkLygQxAzCjB/qDo3ADY6ysKhKsAIyrWd0aNC
kpRsAC5HY2raza6kA1FbdQ4R45oQwBptUf8ioNDyw9LMiw2iXhz6Gg79erD+8DcN5JS43b0vBji7
W9dq/j5QfzSDfqEE3PiXmr6ayCrGNa06XdSvnbxzAunZRlc9DwogiAAMzHj0RgpSNFOf/lFi1lxh
zyDS31efdtr2uQI86yHuAC4v3+VDa9HXJX6DCQVAxBUhmJvIYy9uASwKebM4LVy5e0+svf63lisR
fkHYg2/kenIfnpIdyXB24aDlOyJvRW8mRFqkQ87fXCYvIc7A2gg4zxIECewEcC1x794B6U5Uq0JB
2lQMU6sDLYJyZfFe1y84Vrr9JT5WzCZtN5bjHY9Wp9Y9Aby/DtWDBclQUK9bbMljHtNqptRDqx47
rjssML4Q/JPRBkKp0P1k5YCef2CpPGEcFQ/ByAs537yr7uzjirD3gfYo7ZRLUFtI4V2KQNKJV7tF
evsC7pMkfIL711rIg5AW5xayZM01nILz/J+HVpT25O7mHB45ZvSyZNHuYzGxsiPp8gvlR/hPR0oE
ChazkitG1AyoTyFMIdqg7qT4fC9XEi5K5s12wS4Q2ke/WIAT3wULkWPA8PKD9IroAMTLAOxNFmRg
Sainei8A4zgXQuYXoYJaHhSwfQHuyhaN5dvnHzw8GvlJYqbcAKj3ofGShKZFMn4D3mMIMANhgkgh
RgdFUEYx1NaR7QNz+ITjI/lm8bo0SrTpdVo0I7YhmQ0GaM5q7DBwNHG1G/3N24r5YB0aRFPGJ18t
uUkMVOjoefsOxbByHXGvwt0YyBIV11c7mxN90D0HTBMAVkq/A1rdwMlFGphpR7ZyTRZ7rdSLYJYn
QEzaxwuXRntjQaMzAKFMicxM3osB27CUbSiVByD2PmURrXKHdY2NZyrj3YKhync3euExj/jp5AE/
DPDXEXlEFu/jEwZM3CBxK8AXUcQgSgWn6BJ91ly0JNw+X7/lHro1kj6EkdIh66Q8Helf5rHhFZQF
ImKErgX+Lqj7BfT8aNUCMR+Hguxpk8y0qo1LUAKZta5E5e8qYgE2fUIW0vwgk/eL8cBwLoZDAb/B
5g5xCrEnnW9qysKYow4CruT33p49eJOI6Hfw4RSGuJFq4v320vzOqeLALtmpmmpruGEOXOUPC3Ym
4HmmlUghkneS0gbEQTWqLcJVhay5aV6tMB+GBT+BPxGHUg/NIIXV/80h9ZVlpuRXW25Ey9pGErdW
uLDEB/SeXw3LCPAj5hUPILBpqwinMEIOoYksqF1kKNc4F1Wv+3RTfk9XApS0lN1QoQhECcvpiZoL
bgclmJan2INIc6S/USGLZtQpVhy5R2uwZu8ZKzq3X/mUzYYVmJBHMDp8Hh3ZZgQqX4rG5ym/w0xN
5EmLeVm3vnPwqgZ0npMDbi7vCXlF/kqDbASgHU/Iu/ikhghzc3Ko4gnUk8HdDUo9Sjd5aaZAisbR
iUIiNSR6Y3d5C1V4BclKLOJkWSzBrFVETmtyWIMH0+FBs6d6sPXMfGoLiVvqK7EgygQtfwiD1Hdx
65cdJSoUrRO0+EQUcBuhNCL3kJMN6EC13UhPXL2rFCsVIQ4MK0H9eBcHjGUDoGULhghMQO4d4nLC
V6CnzeERNEoSXAVQvSwPUr9rMPkSC4Vyj2yOT0uwC7TJWs8cNKFlyLA9QBlLY1+bumpru/qnOf1k
/DchPP/d/Bp9RW9+BfhB50av0VreLrLkxnN1wqPRNFjLnbejO2uzp5a2Wly1jF6dzo4eZ/Cq1Njm
6CXUlhLvPS8eml85twgwJhoMZJVEUiITzRSjpbc2zYvcLuYVCCp04iKLbcS0qga/ei4dqDrLNgrw
PKdfLA/DU46MGUo2GSMKqaruiQD7JFclI6keH5osOZpU9lIW85Ov7HyaFrTienBYtKJ15DEU+laq
Gv5/y+uFMiG3sO7IAeHjOOXFTJr3xy4LCPWTnHMrZlIh+lJkwL51HM0jB4HXgE3GRCrvIf6K6GCs
+ivms36Qn5EvCTL3cmtyNCslZVkpfZyshDCs9EzwK0C+9pYRFQ5QjQoEtRvlM1VbEW8BDpgMoaDh
xRoleg8LQ5/eebgIyqb8l3QW4EXjVWloFlkCbwmH4wbgQHCYtxELys5agfAmj6K1WW+s4IyueL3C
WfG6PBg5T7hMjLFaQYFRJ4plVBkvf16DVrc+jeeN37KgZbf5eV69tE8Amsx2Hb0XssHU9bM2BUrM
4/Cv85vf8eiXQpzs99uKEg+6ZcdeRBFrt/KfZevTEdluGbqkI7+RSVBKB/fW/rYh64msLMC3fGR1
Vo0WpFwhXX1HkonDnpueORQTUg2ctIZS76sxImrw4wpyNWU0UK+yzrLXeqWw6XRFgGvCrcrsfSBz
XVjmKjSGj637LBOiGSgh/EYPw2QEZAoJ1DZdb0DYsZ6vCdNf1hzTeqMLqAQLY1I4GQEStQ0AWExu
xAOEahduSPvDeICr57lTmEZZP6oLsGn4UoqkcNCvpD61Ngucf4oKfiUpCN6mNVsSMioNsIsQ2HFh
aaBXYHP4WyVhyDXmhDDIXcUnaHd9jLXkd7G3GzOnX5FEPPNJaI8IKY1D8M9oCdHEAJcx046wwjL2
2OZ+ex4owS17T5lDTAGlTsS+BAmNY0F6MAY3Rq9CLQ5rQuuRfGjOjkN6tU0M+UHMob29yS8S4DEk
xUkVjHBU86UAMlofT7wPGzcXxEFQRLk1F8IOcRQS9hxpY54s3UOr++6h5DETk7P+rVYWpd/q09qO
AYnS+H4X0RgX1Ect4EGr0DfA6KiGsZTxqzvVSYX+kcV2sV8Dgc8/49RNoXGIiW8gXPHI1TMeGKLt
T/xzDF45wb5OxqxJdqrwi8nTz5RL+89LPo8MJ3tAsJfUiJETxcX50CMJ7k51/XGNtH2dwXpeJ5g6
jVlNcYDvk2VkRHVc7Chx6qtn7B5qAYndvrk6hnswi2R05kA06eDT4yQH9YoDWDtowWxfWuVek24q
4CfnFGzV8juvEqv4SaG4jgCk3CR5V7X+awGelEY2jXGtbw73uNLnP4PG58XDyDvaiaF+/9fWWNOs
oK48oRsWbVckELXtVdZycrQoyRHCP5eV0mr6hGWjcKPooK5+Oa2xfDUJ7RRtf4W+qQxYeSga3/xG
AMK3oVPZc4uwIE3iwFK3Gpwx03QSgf+smPGtWd0Y87hOUOff/0IEqtoomtilecJN7JxIIZXt13ib
trNxa1UC93yxW+4LdEhw+DbPXVotFmNXzoaKbnGe2ON5+MTA4BjLLsqoypDquUa3vJQjRZCdS8QO
TBCCPZpuVDGwTgRGEl3JdY8IvokfGbw47ljTIrBk4E7k5stPxGpCMy4KPlKPkf3REJCDi3oQDQQV
kCmQoDqOuYx/Hhgn0ytRqFNxqMgPwMhAWFRda1T/lm6Fmkk/iGr0+p2bxG+LHDzhLquFDvRbsesK
T0umgJPyiRn69ZeX+bgbDdJSGIPNBB9eaWxc4l2uncN5yFm9UdKaMI0nNy9QU5QJWX+xmtht0e76
g17Fx7104x8awOpItYlSvR2ZoaQO3gyhgjxtUMyFjOoTcCtmvLWzwY7Qmfar7dXNI72L+saqwnN9
6aN1kvjMfeK3h33oGXlPHJr9RrqiBnvX3NJqcOqVrXoo3lUxZMvsUuH1Si3ddtY9Lz5ozRMTjcQx
ZlRhlbZzWKWywBFIHkck3+NEijvxSHyxtGg1sdj60sioctBae5XGztPEdp4uts9DBeVc1+DVUbeZ
Q9SkNBRHYvtFy64RLLui+F9WdBulFjM4duIuCwaQgDh4ha8wDsx+nZ4OtSFIsBzCd+7uZsfUe96t
HbmQdjI9kRQ+wLXASU39B8jid7s+bk23YNYA3qVvp/yotF8lZ9/jxRe2DBcGyPrVf7H27K0LlDP6
Kuydd3v+YJFkNLIJE6VQARdZzXOKYqwElhRUQudnmkxImDcHFdwAlxOgiYwTxzQHNGlnDWOIHP1C
WXoNcg1kDeoG1qzUL/VPP+LY67ZcgqV3p7U5arYIP9TDBrHZf/mDGhmGrZ/f8BssUw1W3TBR+MRu
LlwqHLGTWPLy9WRJVBNVl63XooywikRzL12Z5o+75K3IUairukQmUj5Z5vg+1PcsiP2WQRJDd1ZN
JPUOuQ3qqKTuR/ouC3acyNztSYhgCBkDakhMaoQd6tkluFNX4jx0FgoXZAZuPeENcLau7WSiPJ5k
gClkxP1Ky7vue6IeHpp2a8Gskf6UYWWB3NoXrUJ0ohpcWCHMCbOOLsXdlYzImat86L3/CiIs2Q95
vPIsDxj2wo83e6TF2kZPP+Fmn+ZNQtt7/if6X629RAPCwebt0r3VSlAIdGGzxbSVTi/XXYdOlPb0
oOjqBlA+YS4WlRtOjfAUPNzw/PZe89JoP26W/CqBS02iLzXGzioOaynkegwIciR3VJCUPaOH8m+l
+wq0HipRVGxZcPytuRn5VdiZPJloDBTZJU09mgWy/igNh/qobNqdiycv8MN32aRVobmp6S7TIg9T
rqsALKCfiNGBRfrC4L9B6T+hbuD9F362aH6yrkq1yPEDaZWPLF4lJqEB8BwSBipuiolKfslXe9cj
Ijn6GN2ExTuUZl1pLL9AK+GLAVTEC7qY0jO5YPCKzfAMrxnJn5Ahl2HX1qKWLsUD7VBjSMMkHwe8
kpsstGowWhWobBXEu0mdCCzPysTFVY9WuYnCmmhbqQOoYpJcqSm/YnmSjOAmdQEzQagbi6SqRnQ3
p9pvjK/OhxZjBVlV+mDxz8s9Ih0kkYqns0VWAG0qjkTXtshP3ggMCDY4thcOoPIT2kCKhs+pAP0S
TOKAh1KeubJiXqfyJaXKpCNVLlJZQ4EhGG+y21rnxEOTIBKSSGHxOAbHgH6QrXZm2DWQp+QVX78Q
i53W6iQhKnEu9fFcAXIFL/80lYOrjyg+CKd3rOj7akl3SodA+2r7A7v5Nk3Gah+gg2PtHwqWo2cc
GOqsqtYUfibFP+rTOrUbiSt1A9WJao/aG7rh36yguAPKWj7matEg57nB4ilvXN8H6Obd3EHcVUG3
Yd3WObQaiG2RaxGqNQRiI8NLsYc6xiVtVz0zcaEJVuaclsrKgJFImnIUMQljHTXqRrZEK9SStJH1
jMw2sBwkGHvBwbvRg6lCzsBsOGlHa47Iu0oXiTIeU36MORQyQBeHmoctsHbqGOMLXFQTTIH+QIxy
ZSGaQZO3LgPwDMaX8hZFZkf/H8jyaJPckv5XxoccIckoZVr0WcoC4kTkrHzKByQ8hJ6Az8EJETXx
Qk5bX3MkV3sJnZBLUB1q9aE0SmsDpaMES7oAxxFSmWvE5ZH4+4DaAU05gQsDKGv0MirP9aDE4RUb
1Qc8N6IUX6s64cq/T+JgOEryLyxn5E+oIUIwcyoNMirKp7RAW8QAzGJvP6/06hQ5aGLFAecJtZgL
p6ZLKdXdmKqrEEMCY0C2MxfLtaB7YidWrTrgqm7aftsCUergm+2yaIPkXZWrMmi6VJyxEnE6ZaGh
dj2KxCoQC32vHB33R4BBQkVBkcn8nKxDZJDN7JAQOkSXFXfHf8zVnk35v+KuqRL8sqAMEXVqrzrK
nDkRAlPx9FPXm1OGAclALhigfT4sBHKgYpAPEMFWilup4a3klYJQPdOUWqmtxkQQt+LWcz25iXSs
Ey5r0IXBAWxbZb8uAbAaVJQXl9mJi1UNT8Ed+NmdV5VgFMPwxOjiSZFPVNsmgRaBwOaAK74LgUwn
oWU7pYRpmSfrTVIMJTTPiJ3Xd/Z9htrcb2yDI3mD2fW3dbLvoLtH5Z2z7F96aWMBTKJ3aPqHk3Ws
QXe6JV/pG+0Kz0Djt3/qXpchz/aJ9yyFpXf7OjARAVq2GxgzIDjRqQ5KPO0su8dyu/m09hd0Cp6k
AYA3JYMWrni124SHSaUnjBeVzdG/A5I9oLTbIgpuOvEW9u0zuAfiXL6B7WtwcC6MB53Yj7hyAlEL
fixy0GUo2NzBziIenuGbvpFvgliDTHbN+SEn4h1cNrijlD9FbksiYW9VML/QL4q+GnSOUT5hOaAa
JNzHiY590Pfz1oZQkNkevm51oSZxwP006ctqltrNgfDvGuWawP9CfOkEFJpeAmEdQlASag6rnsdg
tvMkZyHIgBITAiJF/0QlQnF1SawWkwowEZsmkzbGaHheAOf07uSeU+gmAlhlkBsKikMZyoO2slsa
7m75Dy2v8ld2T4Egsk/IK0+3ORZP5WM9nAtKOj8PWC01ci+HoPQNfSI88Dh167jPL7AzsrR6bCci
UICwDTNYjhS6qVRr3rQ4Jun7aMbUhuX1E17cfnbnowD14nhXw2LfAmHc3Yp3XUDCi7lIsqmaRoKL
Ld2WJTd+v6r2qj1hGLdezamieUKSvOHU7QoMPPH89VwwIm0tCz4eXZ1xx43g0lFIYAYmpgysc9pJ
OzsAnpF+U8M1ISrsUU/F4XDKX/qAhvXhg3bzJRAvjBaZdj10WELeKN+j1LJudjGnP/St1iv6Wb85
b1QjPJBqEwQBMyJQFEaHh/x/GactpkedIMmOW5IW0UVJaUhZyzfdpJejbsQCruvuCMKsAS9bSDwO
9GKaczEqAHlhkzDOj9CjxF7R9uwarrjZYlEXSPdmR2QI0R/E58ymyxv48nLH6OycOuPQOe0Aahj8
bHTuKG1AB9UsOTr7nP6UApMWYfUCQV0bZGQy1sKOCD1ynx+ncvtEcF+SbfgMahP5y3cufnSx36OL
nblnMheF/qIxNIY3p/mtFGxCKphw3KojUdDatc/onvplr0S2qHikdh1fqmnNfuFsKpNxscs9dsXu
PuNkrR3rsZzKf8y2dgM5B9/8Xk4zt6l+u3ItpeT1S80rx1oDV5WlEASf3C/ZBTIPzrF3m2TDk/v8
/UzLfgI5BBjlDYJ5Y/DsnG8wM8pNt2Laz86+ZpcG77NdJZKn4fDOvcBKLLWTkJ6Ebsl03zcnt3hH
pzarknczhvUWNYtPD5GOSiaNzvBEZSamWeS+Tw+pvBg42nM4vlmzGhenOaDieCYbWuqlnRrCWr0m
i/QTuQTTNtDtBUeP7dya9jJ26oZ1oPx6dB+lwR6C1X1aHhuEpYhiYXAZrLd2OlqerCesYtNPvXKz
fSjbZgXtiLj/BKW+a1em16DpXnoZVEUoxTCPITkdJsfSKImWyBVsgAM1yZJ41d8PK/qzvRvWcNQ/
izLzm6pB5/H0G0DcwMkRSH5KFgFLaQRMkmWt6WL3ruNS7wHD/De7u/XfO2veFlDyFsqb+YsZY0Ze
/Iypmvkw30jIONnZNr8uc7yFqTnYTqujak/zg+TvCw9BSBpgKx8MSvfuylHp4qiMRriEcuFIwJCx
J390tVRKHY1OSPIw3zHFl3l5UO7vZ8/Fe7H7OXdLNUpzNzfGXjORKfCfptfp6fs5TcfXYTmqkfKs
dWnFiULybrFbpOPz8DLW9/16v06/6j/p7+6rtHj+3NlOI/Qrj4Mb7ThfgWCm19CY3r5bq/fmyWia
BqdhdX74/qzOm9PmsMlW2Wq7Mb+SVTLPbdTFTzsHIevK7VJPpWYoLNh50xZ/OMY21kCFncCGtaB2
mK4B3elsN/1XdO1Xzfa1fx0/D/TD6rfu9hYIdWR29HhEdV/by2v6Qq+/sR//2ROZ4BS3NHVu0CSr
UBzF+zMQnvjQWg9iAHTy6yAZXSfLNeiz7Ni+kcCjHRh+FQ0xjb6OTaY49lLKfNVtO/VrvaSTQPYS
tTfOPXmKj2Glg+YVwF3puphIsmhhKoP7rS9a6E48fkoIStTQPek9u/dg7+9hs9+CfW/Xw4cANxRP
0lk2k4DCsXfs3btJDxUG5/Rluk+cOa0yRpAyoOp8Z9Zgk+PohSUcNUbmQEvlgUOUSZccTErZdssB
azPtOPiEu5zxeZldZvqgw2Q3igd7Hst+JfyEr5RB8nSzv+xPNDR572RMZeP9z5zGRnmDWMIGipZM
ZSCNyot+YD3fIpjPpKUG5YGW6OOqzkiXJGvKOM9O+aKkeofaAKuwefWUkCO9RfgkD0Dy7kh9/tVD
dY3S9yta0Pde3LmG7+jSv0/hO4x3/eWgOagPWr06vro5yG+A/2CVFtlR6a3tpDVsDZf9PS0r99Bb
d2ylaNc7datAHxWfyEfQJu9gX29v8cQNLzWixrG9by4af5+K/66yvEzPNnAuuFPqF0pvQrTGNOlU
OeFCzJXoYxmM9m48rMxv0ztR4GUsjdgabaPG762l+aPDrqw+8/PmMW/ld8gcECmoUKwCb8WXtPgF
WXDB3FUeNkl+CcN6hWd+4h7DjIXqqjTeGaIuPkTaTq5Wq+Lhrby3Hnbog+sxyjwkWsz2s2TV0evo
HNwmOTkqrHh65nh59kUBhL0QGn65c8dbJ0lnX76flEoPg8eGVZJXS2TasHeHdgzs3H5WrLTpmLdO
+rTiFdL5Tat+CEuVdpnYv+GXqs6SJALlkJqVoHzjp4Z7help+ubS5qdZE7fhTqF3aZHcqyR+1rLP
1P2+kVNZlBfXIAGFBK3Pyw5tDvxDATHcojMRPlCB8079896tXNG6gLkInrO/XNWvThIewySsnS3D
QDTZrvykgCDw/iGIGH4Ssow3a15CID9Pppy/mfVqVOJu1ufpGx0za3OCS8oak3vHfNvncvtuBuOM
EMgqV9vLyZ6AZ299DCZ+pVPrnc3BtWbJYx9sz27rpzqs7qy0YSeoRLVKVtK/erV5xU93dAKGUVDt
VOfV+Sv1GjdQ0UIiScKWJFsyEIhJiTzgGDNz9prcRvfR6dTWyKap2zgZV+bx92d+nSLVxHoy3Tfb
hOTMKNqHua05yS7tnXZiKXItfEiFP1VjcRADXztXEGnW2mUgfsCjU2d21Ea1HhlhD5xG2m5Mz4ub
W4qafU2FZf8cXHOzWgWmgUOLW9sYZrmbXPhgspcEmT8NrwxAt+wa2C1kXkqYrpKGm4nIxg7au1jU
kEJFnzdjqPMfNvleIpgVLgeuW3NdxGSKb6EQgU1l8JecdG5+3U2WIQWkJDJa2Kpj5wrwRBZ6S9Il
PLO4DZY7u2xa2fLcuZ+b/pN81Y5ZJyCIfEl2MHuEuMRW6sdWGeTF/i/xwZK7N9fEVM7Xu/YaBPMB
3MYjvLtoL8FFz5xmX4G3IO5E/S3vQkckkJehToDaDw2RllBadTLwg+HHurpe10DR+W6ErNCZxAoe
il0Lzf6daJz0Np8C6LNlDeT7ewGc1I7UeLfBlnkro1v1KgSGsKdHc6QJEMlZsJxXQoUUClWUm3j+
kyXggi32eBbOYaCVb+eXvDrfs959zAB/bFhdeb99mojVJ8Q265PQHoRjqqWeKdZikpxzrkaadZTN
YKXopLkdkciYHG5ZP4Pt5YChBoVT5I/UCFghs/YsrrQyDtTgBzufVfRJIFPzjLXI26dAAkdcup+y
K5kgxAFYbQs2+XMJnK1FmrWtQSsLqazRhXUSun8Qd/fvdtwt97VVoyasf8UwxRmovPHiiLdT46s5
+Yyq0YPYK3tDblQVo4J4AMEYS/dsN9vPPrwWB+fuh5hKnPITwg8VMEWSPKj8aalV6PDsViGqU8fM
Y2YhbqX8II0LdLnRkjFdvAt3yflWyWwce+lP+qMrI2x52a7wgKfu/ndVpNx65bGbKcJ7WCfafN7h
WxaeioZJydv5umui3D6Dd4CGRkcqEdVpefIYSqLpE50IW4RZ5/OtHrcMlRJBLpXlI2HSPzC7BZZb
fmEQoD+85i88ctgD2qqrAwKf8AV4SIcbFJdIKTl4qNDNq/87RoW1CqWYzotGfserIWSLc6AMyimo
hApylYbSKRWZPCOoTx5yVynG5NF1ZXhzFacWq6ZWziebcnx3aAEIxuTuRctBrY/ZLMyojimFBIld
BI5KN0SRG0Q4FP+IkNW6gUzXJcQ03dhzEQYWa3IR7OUBHYHbci63TOoZ0sFIw2WnRQGhxOLS9I+4
eM/f5++FHr78WPcvYfG49yuRtk+UhgZ50E69g7PYT4bJ8DjUiC4ieOajd18jMtEVrfHULUUVdC0U
oTe8Lq5yVIrInaHOuj4wsir5Bbt2z4EkM27dG5m02X70mB1Hx9Ftcp9I3OPRa7pVMjESKjq7nw2Z
F1STkA9LSTnuR+fJcZSMzgP0NLj78maRaHOuaEycXa1rRieNyp1LFPcT5A72kQTWajDxl0hEIXnC
dkfOqQFfuIJYf80Ci9Whht1poKUmqnnGpuRPCnmS5I/79iFkl4KLV86DXjHSj2GRKpDU9cly8WYe
jCuNuFdHK8mJ/E5GqsAkf4DWz6A++fTq3edg6aNbEHez8MVoKI+3Tn1Peuacp2iWeHiSPQa/1n+J
IrMbgzQb7Ma7MR7eRqVgGXjlOh9UEjVP9x+LchXlFvwZZUQq4a2rxUbLjdSbNIM0M88ks/Dtt+vP
xvSPoXUwrGP4iKoMgk4SwgpFLa7ZScM7mTHyY91GyHXG47vxfTs4TMj5jA7YrlLYdI9+0zW7Hw2L
4bV/7scY0H65sw91ycudXXhI4G1zqQgaCRLJBczxF1CIcZnFk7RXCtPeu5tws6+Tz+w6YUE8ZU7t
L/7SvutKsfFeKbQVrJInhBLEuKRP1qAgLQUD7mvc11ae77/Lc2OeTZEOgzhS6DZI76XCCqRIvRin
B9zK6/Qzf82XX4qg0tVlpcSyaF0GIfELWRV51Jd5y8EbHlX3pOnTFTndeHNZVUeCyBeTu8hItaI3
keCVBgk/2V/6V16X14+/XU/O8q0rM6lhaXYlLKPsB9Ey4hyG/yFjm8DyJjcSPrzHtxRTSE7eBmUW
GYaxxvvDO6M6JymPsr8LdyGDtXPn0QiqAN4ZuYznCF+x+GrSLqwxaPZag8aAB9enXxrEfYYqVz/1
SNi00xD0ACN639lyWI1ZDQk0zZZixpzsC6Nc7JUtsiWkL7VQaTXXgvjCr1EKsNA50SrVXDe80lD6
GQ8nO8zrcdf8Pd+Hccs7fhxCvQt6lGGlTElq/9tYnFlTq8PT0W+sKyhv3K3G0bolHlXpGMtYaT/K
dvJ0P9wlZDy3YTOIwTk0qZTkYMy8kKEeFCoPESb4b4iY162l4lp1rmr+1ZO2fZKDA6o0wLh7F5Rl
TwD5TcfIH4+JkT+78FtB+yVyS8jli/K2Y+Yq5FPCT35TGQuux3Pw7tcOFNqJbouliRIJlY3BA+8A
aBn/0Wwp9igCrEWYx2Gpjx8WojwUU+BXbEqQLohtqBAR3jhgUfiK21jyzgbuBau/kfoYxA8Z53e7
+rYqaHsxiigJ/J12VPsp9UMuNLEN3y1qnvRemjTHDDaAwReEA8B1LfuLmDQrxIqae5oth41xcv5q
vp0biNabffi0iS1aXG6qiRdQF0/LhMxR6Zc9M6IcGh1AUtaXzoMs1/2vsu/Wh2rCeqS+B4yb7Zlv
/PV3GTS1HsdFSq6sSU1fqFaBlNStNYMO+LGzSUFRvARNYAPHiWrx159bzS0T5mSjx84+Traj44T2
EqNmKNLFkg47RVVfdf1LdxlJm/fYRZsXoCBdh/5VG48cVQEQWHr1UBCGGlXpllvDG0rIgCl4jsH7
MnQGJcuUa4bFVXVAmxGQUWD5Pa/xZOUU17vmZDe/fxW/yuxLN+maw0r/CaJzCK6034yWbKpynglg
wZE93CdLq1MDyySglQgYwk0Bp3i0b7MT3dGECa8RkFTsGu2oDv+aMLzoZfXoL2fq0UAZtOaupMws
3QMVIiEBYHmU0iDtgdTbaVHGG2fVXKOHS50ANW9YyfJE4I3wXSkmciRxVH6Sf44jnWSRgBbM+OGq
RrwLUvcNWwccFrc7s8GPuQ8u5oEuHI17DuB8W0n3Hh5SYL5HqszLKOlue2pEo5NSRVzdZf6Yma24
3WC8QlY9WXcAVjSXINpcnH/Eymi1IW0DoxCwDuond7xJQVqwkap7AzgCxmkmOooK0jk9RmXlvCQh
xwpRCdIWKo4pq50Qa0j/4jWSk1Qk/clzUrYmHIbC8gFsIRytStxJPibe3Jvr3/VPIySJAeIankAm
6plbpV7+AHpd3CYGJjfqOBEk4SQsBqAKJZhb0A8adqm7h6/UBGBsRgazpzVWQTsJbmRdyVdRKvwD
xtRaP2d0kZklD+vTPSXgRi4Tbe9ZMngEDQZiw32AU8lo/JUGDxA0Bn0qNIle4A60Fa1+EI2uM8oN
kC/a9lTPi2q6RltGW2nB88BQ5zQdQRRTrjCFeBi+qqUXEA9JZYuAtAyFt6naJ8hKCe6hyEnanuCJ
H/1PADHBSqiZK4emAqE2srkSwGUYqZKqjJaQ9VRHfNUVGtwBhVgsbTiRKv7M72uSCwA1Im3Hzoea
CXx88q68T2URM+DmociE4XRUUH4RsBFIypQ622n9q/n1WC2/TpvX6sN23UjEWhkvgfSVq8pBJwDY
z2jbXNrmSV+NoD6qDeq9Kg+h42vA5YUWLRL2qSuuUbGhP5Df6Yeb0EIQ8Oc7/B9RZ7qlKNs06yNy
LUUB/Ys4Ac6zf1yl1QUOiAMOePTfFfC8ezelXV1tOcA9ZEZGRGowb/uf/YnyCJyOV1uLk669TmzW
1AknlYJUzNLWLI/fqJdSKgpqRcqLdwpup5Y1HQX3Q+yPN2SWDMbQeVSSz4K+PcE1O47EMsnJoo2h
uj2JcAZvikUCOvzYGkOjHBpjad1SZie8jnOzfHbNm2tt7q7R2W4KmonBWnfnbcjOTFWHlLUWM/+F
JnUVohD/+N/8FJM1EfFHJCYR8gxU0432eW9332DNxZH1BfABhJA0aNYVM0/8v9VGfv056SZcvkOH
6kq1x98NyJtRJ3QlxlW4hDc2tkfhiHy0WQbfyhW/VG4uGIjJ//WBvSuGw7nZMKoDDEsVYD99LtzE
Gki1oGXo8Ffqmhgqd2PiamxYO4XJsTGxg/LgO/wOw0V9890ffqori80g9EN/67HkbBGSf4LSKvqN
fkt74+/y+q9lXZY5fDWGDTpsD+vjZFGFfzO1h7AY02fzAOmGC7zd1Df31X2lp/7uE9v97i9BDP2L
mXeGMnMP6DcO9WyMcVW/zpZjUt2Jlxa5AfZyn9Hp2CxPzFni66j2xMaSzhGCct8cbQe0eOlv+Zc9
q87q8+vK2pTgRuBzzE6OFT2sdtNJaMltjnTEy8/6lN9u3VuXF4rYRWltkXPgrkFya75Y52DKh93r
LCTnA6Pdei9cwCtuNtDiV2dlFhNJHdRFcXu3WJeg5ZyDkv/wnvRjglwl4qXWR63LoulrYlwZYbeW
9s47S9oVD2ltZFoYtYuVpsXS1OBvkYkMnqjmafURGxgVVF5IFtmSdgBwSHULWb+L7UhaGhWS0bNR
ZohR8X8O7fujuU3a6e5FGeKUQxTao3SIUWlSeDVGeBKC+KOWYTnKmXeiIb5bRsdiLnz2282xd6jn
5NoK4+MzLDOYSm0o4W68O+0kgjl2GsT+ukkKI1NAceUqvfvRKS6Y2Ssj5vDj5Wlpzz6j9zhhvUh4
iRSpl7rbqFIYcfYwMu+XxyaOvYfFiclGbz/OdT0fE9oZ2fO3/XBwgaeoMyS24r0n8aTNvHvDlos9
s2vSMjY/S6zK115jaELYomUYc1hre43zikUCo6N3GBwG+eC1OkcjX4+0KqkPGebe7Fma5QqtSjj4
Vea5h18f/oAyWNy8lX2G0+M8mpdmtYnOA0OJUvPA6Nf6Fm8ZohjHldaQKRuQ4H5tRer0JcsIHZfe
ibegPkf63yq286JaithZz5esR65Wknqu1CWE2BAj+lf33t7+JJRTLV6hOrSYNGJ9iXx27dE1nI6W
lSDuxkAU9pIoPC+gIU8BTWagWR3IzT/SqEonW3Ao1T1TVDmpyr7+yy8NNFqEtb4I4BTOYzALZRse
Q3fLMnB64Hp/HL1oU1b3LqNkch1Vgxsixf+NTcAa4BtobayHEBO5Qqdu6L/o40gZbUaP0XlpmWwq
pHyv3emftT7Mw7k5UU2QfQw4EQwMIwARqYocwPi1m+IXUWkaNeh52tABHJMnihTntZPmBXyy+9Oc
OquIw6nfYFQjIlk2cj6SqAe4EKCF4IvpKdKmeIvaeRANifqowjJR9eBDAxmqCRAhxRGV5kjfV/nZ
EcXYZ2QgavZ+kxYiR6lydFmkr5QKoaBGHiHB6lDsJhp/8lP+Kw0VLKk9uAjXZ3iMYphr3UOEI2GE
vjWwkmSAnhmmBFHq/NkYngalYYpT+17XTK4eimy1HFTQP1uwGs9o+04cKovpICKt/+IRx6eHCqFD
nIlL9x7i3mP0FOBCWCHDXhfFq5TVQVddJiDCUjFaQJAqnDXX1oi7J0I/QL/Ig9zRvNBPaB6Joxdr
kPjsGAEDxX66cLYpW9mDQ387q04qk8ogGxHtd4n2OQSzyURZB7QQrifQOABNl4vXOZLbquEEyxl2
JNJjaxzq6Yi6B+URAyDIwFNha4E26/jm4J5wK8H9tifI/lQLSo92HVAreARxZYRNPNjIG6dYYWLv
Vdo6Ytn6plTQwOBPqNf+32yCPAaNqRQo7x+pyaUWL1TjlYDODbPT5Doj9FvolkziSdE8VnXhU/f1
++kZPxWuRzU4+eX+u39BXAyVkXOqqyGCXE5t6UeL0kYHRZYMeNeaQppZPVe16Xd88essx1IpKs3W
7QOoJPEmtmqM1yJ/vqqRoFcs5Hff+jV+Sz/Gr/Ubzu1JSuUtXYJtLSmOc30PcOdexInV8c1V2bDR
1+31R733o7v0b8k5DMy+3U/ABDHO9249kzMb9mAWvgDz323RdwD/fVXsNUOVosWrByFotr//paAr
97/iM0SL7zhZGbMOLtvr445CLHsMJTF7cHuB2zC1OQwmr/pEaFTR2Mm9sZvfts2QktTb4R4pnDHh
GHxHtf6byLHBPk/7T7KK776+KY+z8YsValjb1DbpPt0nf7fMqZnUwxyz4VwNWtIxU4JolLI6nSbJ
4Dy6DV4Qq8uOvVWrnnmVQpeFTvg4WuFcjlXh0y/Bf0DrqUNGt7VJZaS3EPtsRjo+8D3Z0xFgelY/
yZw6a7ty7TsUlGezEZSCMlZRo8ZMb92efUfZ5D3+Tj+jMtb0OG32sPPHTbeBC4vCsydy0qj/ANe0
Z6dldfadEl4qOL6SX+b30R1Wr4X5J7sjPONRZR39i/59j65Bb4llaXYp0fzBiUCyKtCqj7BDaYia
dRqE5CmOJ0fnBZkEtUv+tf06RgbAGnW+61tXUKqOT9Ups4zppt1Yxxmqcv87rBAcSwegCEUZvoQG
X8K/XLZBTs0h7ai/+JPI8g256Niq++IeAWv9izzMWccyaS37QF1sloch1JoDDjI77uREU+rpTGBp
jThWfpeSxFoTRsH3Nwpbz2uzAtUHOHzwa1epWkuj9bEDnIStzE3fzvHd5PPUKPtW/HCXPp3SE0VU
QpJ9IX+rQwEvctsHGhjcAPu3PpDXES+l7Tpdpsv6OpnLoYg2w1QdsVRHKSABknQFElwpI5FIWO3Q
i6eSxkBBmrJ4S96ZYNTq7GED69l5PFkbMGK41QbIcrkBrRDbiLxUJgcmuyHwuLcVMd3wVUYI3C3T
BgAEEFjRAN+TmqSExYIUq3OsaX5wayG4z+2SFdqjQl7jVUvUqwhDQnolp+o4HQ8+6hLaK5NyIJRD
UqUASCFQ4ik9reB6ke8P7N8EjYSjw82v2hhbEzDKh8/dF7ioq9EY78DcRyZRnHBcjJqHeGPi/5/z
wQqT4ocvWbSSv1v3sNRo4nt+VSmhdNP8eNu0QtTJCt9F0JI2TWm9DsYe9K+nl/B7+eOrvVJwAEz3
pafWMMzGVSaD8oTw57vCNGJyHCUDmm7Tt0osbhypWFof/Wc/9sitOsjSev+/J/Qrz69Ft5TsQhdP
l66B5lU4hSLEuPXkoqtwqJhZYgB0XTiTIauQu0CGWkLRn5wqlKMWGafJ+LwtJbguYta0XYR29b45
LDCelB3bJpLS7h6S3U8uvweflcerGohfjjOLbJNIloxBTgyFrYHcuo54g0iAJumIjWWGmrXJX6Xu
Hbpxt9E+da2FoFK7baEMKG5APpt0Zq52Sj4VJIDLuWBMWo4A58DMFCsr9LT6Jqx72pl1I60QBmLM
4iaaXhlo7TvMOuSaGUsHjyH9Ebyod/khDFEwmQZS/khVhK8Fo+fDCdbOeKDJsXA1KZHqPJJlgk+G
8A5o0kQmM7Wn1rg+psXRIBkodcqpU3QwMP5hY8HEe1BVKer62561ZkOAk4/hH+EFRg68eGUvTJSl
jae0h8oqt+PSUKuRpFDgmCO1UtegtxE22ESYiqdZqXgzhLd8BMlP9cFYGVgVY79O3OI1ummu0BR6
qHVMebuEh2p1r9D1Nq44yVhdm9WROZcKs4/r77zyCD8YX9E3yDilTO1icV6ir1Hsq8MbUpRcoTod
tSEKA6TJuGq5hDYuvLmIUAXG0MmvSWgL7APILZmvZBGwilB9pBEEC5NmZNL8FPFWFQSBvoqxg4ob
FjmhPLEA1kcusDVBQf4MbYxXAVtzWHsCWX0iOyGpjfVIKMit3Qz19wbmYwt/GEEn1TbDjAz10dnt
DtgNTkZEQP9pJnA9wWMRtBzvqgm+GUgZUepjbSRzoxFcacyNiJ/5Ec4Q6/Wyg5nF6EsoJ/O0vSTc
S2ylAoAqvhMt4T9OfsxHpk8nF3nGrx9aCHBaPDEHn0j4Kw30ZISI1YUaZYDILJWNFCAaRfbcxDDx
duBpnBuQNJlabxBn7vQO+TxE1lI2YaE43NGbG5B09HJpUmyggFqtULRL3lQHRtBEfnjbH9nU69A0
V+BehOsKygVPMg9xD8VnhzdN0QCnnaid+hNsYeTe1BhIkA5SigjgX330gTtWQgJap2xRX+vqHuZK
XVSCFAXxNKdDMWixDjjmuvQ6BM8RhQOPr1MfVfn8xEjib/xJxHozB3GTRygIZ77wRuqQ+YidYKnx
Q+qPSMHFJBAbQuV1SdEjfj+GsHVEkU5onv9Up14/pXozDy16cum1GSDd4pckjNBwFK0mbtbY0sn9
iNPylz5K7Eo785tGKOw0dYYHvuzoxnVDnaR/61bcf7unjfpHwhpieH0x5Uw6Bw1GHoIKR5+FV8vL
R3JbyP+Nh5EGgh6aYAS1++8T8rn4pXx08ICxokZ1GVHvQ32u51x/g9vnhpJihTCU87Gpkc+JZSTL
X5QhqKGIVKg+POFIKxWKBT1Aogq6EEyKSiQ1Who8iSeSuYdX00RleGl+vg7Vv+oPPJX0jF8cogko
tZcBkTtxx9Hj/si+gqUt1dL3x4chbIlMBMnyic5UDckaGxg+55/6/pk2tyUYu9H5lwIjIsGSS+k1
RuI+P7YscpoS/R+OXYOA9+k8iC0Xb4QOKfSYtNS6qtL7W2kZwbzsYqCturoKmGdqhXNiJSqZONT7
BsQpYFG4ojfvLPc4TKlpsxU5c4BcfBRogdkadWr3Vn3K61TITikN0ioAFQoPgP2BXAg+Ls6Z/Fku
KZjhDi1JHKssxEV/N5QMmF3zQAsdCX4JM2Iv8ZLxk/rl1v0uNVK5wp1T30QvC9WDuXKi+qNMRPon
nrHO0CPl07TXZVLTypdPTSXXxbwoorDE5CoeFtaW2mWQr2LNKTLqgdp11YXWb6AnpRwKnW10pU8L
FM7l5PlqRTRTiYPsN/tFCSzCEM0+RA8ROUREH9Fm8i4HavRknqHIqLWLbBaXuOpBfGTMoAKkMaRU
gownVYhCP2q+0FcL4qfda/syitaiuSkiFlgT/X7Rwj6pk3ZDPDTwLJPmT4FHkUdGzS96vzxrJnXJ
Dw3l0zhuVZfpoV0D1B5AF7vGvQt0PZppLG8bu3uPhYT3rm6BKGiRkvmGzE50HwXUlQJ2dvAKl7pR
lW8QXoI45Es7S6F0kToUcSii0U24lhY7um62k+7qeiOAfxOu0VoMLnzoFq4p8k+f/uH+Qmct4DyV
YxiSnsSwFGZaMoiP5uYIZwQ5lhNPkv44v4y3HxQi+jPHLn+KnQ3jz+jiCOoSSSpXyB9Mx0FpCvSr
x/6WBm/S3S5MQsaqQyPuMU6KLEE8Zy675fUXyqLOnQiuSHXdcOtE2MfmL33Nf3mi7aCGGjLvjqYP
IveqDENtul2o6/wKr7vxYiqPSpQV+nQY8uQ95WxaiI0b9CdQ4wP6XeD1MFXTgL/feotPRBTj6t5C
7WAMBPII5tEu8fbykpVyIMmcheBQnQMsRv7rCVGqoNJELuVJQq/AM+wqLrT4tyS3hRHPARQNccFI
ZSQ6OJ8JQe5TaSSfcyEtkoIKcxGq9WXpRWupFduXNK+0jKYUloYEADGA25myOQ2ivGdf66/AGC2q
216Doch8i9iQxE7GapZ5+ILyRENbanvy1pcKh51NUxHTpMhtMGPZsVBCcZOyvzg0Dx65iFYF/NI+
AfMIXxNh47dBmYQVNT1DvijMCEwTjiZnoKxTKMwLiE0OPFKGU7EdqvwDfM76xoO1LScgrvoObw3u
VYGQ3vfBg4iw5StD3Q4DENouqiokBS7zwSMTYlaUeRkpTnQUb0Je4N/8KujMbzukr5cZKmhdC6wM
VPl8UKVThGV2C60Wyg1faxuezTjacQp9Nrj8lwEGgfZebXz9m77FRBumeyw/ZvAnboNYXWp1waWE
x+CjrZyjxO+leBnqcv8vF91ViKBtXky+yxCqqTaj6b1oQwPjAakncARuzQVh9bWdeMQDAy7Ip5t+
3ZweB9OR3yAekRMgC0grVmNX7eAzOtkmzi9+TeOnP9YsVS2pwC2lVjcZxfJi03URknl3dWUuqwLD
kGOSRrbxn40Kmm6xDSLyH2WZ8QLObb8+hpowBo9UYiSUFIH4Sq8DX5rnPJFf6KeFJFpgqi6MLtaH
7OSNVll+GpoOWoYEisrJRUlPYUxR0bDizEGEJt0w28nkS9dzLblwkEl+NPyubdQoOIYoKBSmfcE7
++FgBUp8d+1t6h2CweGGrqX/LxLhgYVuZCcjdR7MJVdVRq+j11WqhxMCqb4U6cVi+cxND5nhLHK0
wWH5WJQn6m1U8pPugo4pU5aIMda5rHjFwlzEjWcsfflgGHZgISJRvJHvF9o/GGzNdGj7MRvmgQGn
tFOILeQYONVEwTKx1D/lOJVTqnnAlVBY8z8nPDYFgWpaFgJTMfI/8C1IEU2q6JVVw2heMGgk4YkO
A64zzZgozdARVldIsLSukZYrnXldBcwRNwRLbNVkNjPFfgJgCVUHBKjofMHcR1oEdF/Ayo0WugvC
W/B2Ghar5Q9Md1aQsx8G0RH+ldrqNeafcbUvwuO6shFnRwwCaOb0ssJeeb+fYP3UkR873QwKudzL
y217FWpi5S7MmTWMC6QppZIXin4UdV3KDbdBCE3jzpLzgpUIrImDAdyKQWT+gdvWWiVaILbiyYvc
kKJ/EHbfi+vMaL6CVxD9HkfnkQAe5uQ+DdIXF//j4kJabp4GxTgEoGc0HgbJQpdPb0FrgbZw/dYH
kGCopvGa0FpF2F53G7KMd4elmlRW8X8eceZLMFcO2QjLqmJ2GIN5rP1frR9nKa3JNKfgXvF2vVcb
yTG9xOqM4/oeQ+o6bpP7/SHYV8Z47tkYEy5xCZ6+OlNvHpBRTvJQd8aaMsSwHheopdkaIR/mzLZ+
1BQJXTDnVf0rqHMoyBoRAWO3JRt3HjNoDdjq/v4GWPWP8CiEDsWb39OqlVi11K9Sk49b9crCClsV
tBtASES7jKKs/czp22/X7ohmJraw7IJLnRQuOXozQilF1d9mY3xDriyiWgoF3Rw/XPFfgZJXtf0p
uCysY/Clq8+Kl7qcnYrpf+MW3is1aJD04fxJrx3ouRl63T9reMkceJkJesX+jb5w3fs7iGor7PiT
6uB+dqM/K3hZrhjLD7oRiAkouoQ0qshz9+KB1fipGhccuNc2WFDEQoJRDVDYzSuzL7KuKPai7lru
d8zrvw/Bd3yAOvby9JzqYNWYi5Qh7SusaK8GSP7ytl09Aw3k99pg9fyjl4c46NT8spUhEC70rvQG
6NR+D80HGuSuKB14jHfLvf2IVgV068A/PwJjIpb6eQeV/undhv8LL4/22HAaJvbZaSwqIQqRN363
o9KladjOJ2nbQKQw+oLL/hi2HpZ7BEO+OyfbfVVcenQ+rp2H3QZWDf9KnJ+YqCq5YzPCpllDykCj
N8+exkDatDxEqQEJ5+TUxuetF1e88O+yD/9YW/h/fnz5js5XNoRzcCYeYBMRVUJQi4rX1hgUtiBx
FLCZ6US09Ki4Z8zwb+6Fntjs/+salXLPTvqXyrRxaBnl5rHiNjAM+6x4043u59NO3pTfPqusU0k7
1f0NXsUi/nZF3qAmTimYjX643ciKHpzQXciyUErQk7PQzxbaiooNUEvekU2J1jq/OAAuFot3c4Gx
nf/3JzUc+ziUSoN07c73YK73wa1tUBbq1dnkFolLo+Va0wxXVuTiTnDnw0bu++llwQ3q1aDcPo0k
2n0ja9BojwaSOBTyBhsLbfmCqnebJtz61VrLoJ7U60DkhY5OOg3kZvyMqSvNMN4V3GNtSeIz6Ski
U0xG6sSQYvpnw3yVfDlVBC//5GuQp0jQXqH2XAEOtviOK086IzrU8C701bmlPSLnjp41bm5n25ns
GhT0IZ+itGr10ALJBAKLOZyplI/laxNoAP/JqkS2xkAeNfLcrMRitnWJS8AzQL+8Wq/Uh3c8+Xjm
+Nn+jD+eZovdFNd8r89TWCqIfX//q3Yebn2KyX9OQpc87UDPw2pHCXInY52hpEc+Sl2PsJZGfSoA
5xW+j3ToEuvBeEWKIIpvPv2O3vs1PUHWPgV11EAQcoYV0yG1pVvYZ/ImzvDjjgl3rX7XslKuuHbf
JMp58lTfWpv2XKwgjR9r9IB327SChBB9iknF9ALKPxyNsEDVlTmjpUH6AI6Fv8Zo/2/PWhwEtTZS
VVyBWTIQBnBVMW3HbR3orTcZTlixebwAMbAvJKw7Glyw8hTbYdErr/PiqnQ4t5MRqxCvxDBQOzTc
Y38G5Ot/f5nTJXlHF0Z9ICVtVcMsknLZv+MKMMIdBSt3RLKynmJPYCwVSgXZgDCsZEQlBUK5h0dW
EzBP+4PEthBhSXJpQNuPQBtrTrSnE217C3kfdswqpljmmuA3qqSdRxXAMxjA7/m3d5pEIypxdRKN
OGxu1wlrkVert27vVv3oJx/HwEp5EaOq+r2sv8ETQ8JTYJP0c909SHZbE1wc0TR1Bzj91txqNmzn
3T9NwOOHvI8EEXDDLf8avVfskMe/rq0y3AxyxBSVtBNzmvv3Lqm/GTv7ElkWUgBYbT/HS9cecB5r
axO7+WMzJcOvtEUS4BfLx9b76KePJm4UxgsF3Rz5cnr1GtvmBfoWdrWH9rVMz1/nH+6bDu1OcO1F
uu8sMcqn+Y/Wbuab8FxaR5j9GgS/qXVzDl1iDxMm4uK67bwv7vXXeDj1E5q5S9vKOlvOVAesLjLc
OhKt1h36yPj9aT76n+/vYRxuqst72oxwBWAa3Y/tLOvY22aNzN8H0oiToDaq0kkE/yqzmWpZbvG5
o3O/gVRgfgUxulIJ+SzN7rPajrsV2Vw5JYj9aBZfbmNWmX5xijKe7g3FDZYwkNg/4NmN9mVod7ec
Z7Qtpw5wDfdXOmIhJ4SNCc18iP9UgucIJjScIndbD67Ud06OTSvpzHsQI9zsZmkHBYTO161022bw
2M0nOUa3zCsARqGfYJZCviGvwYdq8PHOS4N6Mrt4DEW6tjfadSequ1VkSKRO5Xblp4y8rr09OOVZ
pZVND1UH0K1a6WXTpzE6P5xL3E1+T+vk9wpKjyMlW+rR4Ru+aJfxaj57RvC/4zG7TEzy59l1YrBK
T76L0+gyOIzOBxRt0SRGA3yaSTxls9uIME/MklDxxq2CGw7OP9beWFl7lBsZSApcavaXZ5MAiK8M
rkxlDCm8niN0rDjZ/rkyz+57z9Iz1s2i7rmojo95kb+8N/a1fdWTEtH0SoCCufIAb231zdCNVtdM
76LRcR0p1bPHToMEunag7emjlw4i/4VTk//uNdj9CZNaagKi44YK4YXyv5DTnKiznoZnQs2nmyZQ
A8/k39h2Hcc6TsN4+Jon02Sa3yOtg/iC0IHG02hRuWCRE170tQWBnW8n9UlMlrqk1GyuUZY+do8d
//Pcus9ddZ1NVKu2NlU4XOJ/IbylglmoWAx6o2c+BWDivjvZQO6NRINbRfpyBUk419LFaEPQWqVo
SwQeYEM2HmHGQpkFd9z6p3FKbjHVXKlDWLXWzNJ0KRdZSEKDeiDDEOY3Dgrlt2PkX9b6vquin9rZ
g6rtSDoN0RVRiQ562WzEUhGhSYea7rCOiOdS3QLVqzAsW33ipHE0VM4FtN4urGsxI0F8IrcPadVE
KBLXVtrLCuKqL3SJ+rTUZ8WlE3DWJgwlIBRb+uKXe/fQ4VPCrbvnrJxIWHqelWJBJZsZEH9SLVIq
HaxmpFMW1F9Ziig8UBO5K2MUVPYBU+bahdHDo1pSw2gXJkWbiraNPROqDIGrcqDSb8t25MB5Zh/F
79M1x+Z4OyUMh8o63U7D2XZ6RCIrFZF0hbi04OHVafTlnWj3T4Gk2KUfvFj633EZSwBriqT5Wsdy
CdrIPXa/sAExKmTa3HpyHyhUkeUAVQ1CJRwGOhcEzDXEa1VGK7stxgbyKEEF3dHfErzReBnh7Kd1
mr1d6XDLAO8m0i6cSTiu88cu+of5dmUdL8X8rM5EvQp34e61PuwwrYDB+V3Hu9uuPqGD6ZSWuSON
Ph2lXtFnF3GOn+xQ5cC+sHuFVKfRkyH3e3npRPUWo77OMMCysMOzUKguqSdnR02K79gsnL0MHgya
n3CF9xD6u6x39CM/WVd+jghVQ5pZ48uChEtH0rbwZUj7Z+ZcPC0vr/NsWVq/d+d/R47bDorD8rFU
L+/i7V7wQ52H08v8Mi+NrvMzPZvH0TjbNfid585e17nWCMrpc4/ZCnAxzElzlk0OSziVfNWSll11
wyVnAyZrDeZJdSQW4m0ZzY3D0Bwd+1+8RHJmrLp46jMd3MbRQYmk9MEehdPD8DQ8jqflbs1PiIPn
eavo9lnqc/ZzP6MPFmq986a8O27u/8q75NY66j12cdIVh+HeN3wDQ4qzl3bunbOHsg86iHrcFtJo
o81ii9KQrt/yXWpe/6kTZ84tgCByn0MS2R3gUF46WPByfXCv7dUn9qXJ3ej87/Kv/HWv/xqjt4xN
IlLabwf2GKmkFg+mFEQ1UawkFxWlQxOq7rKHuuCd/B8CWzhp6JF2SPQw0wBGffkHfPFlU9KgGkdl
qlVZnrEzkKVBPDaXkdE0pTxHuXLwgOe27oUIodI8vbvXE2HyNpk8T675aL6qiFCG4LJD80g0nVww
dCHdJrmtRs0tjjnn5tVsZ6u416vxhuuRE8FxCvGNGd79N1SPQ3vbe1f8u9m/2YHx6j6vT8C+bcnJ
jh2Dwg67JxkoTYcDIuLSVl3JWT91FG4ZuasGcjZ4bjT3HOHeNYhHyajksTGWPKv9kwWHhxtdXOy0
ere8PbIYOtdOYxTNE0hE0Zxu01wM9XBCD4cgsdbmsYFoYA2PnagBm+7Zi4rtlyg0NxlCTqjNJhoz
MvLJLF3nq1PIQWvdB/MF8ISmqxgtYzzAiKdSsNYr6ijNznNN0LN344H0urwidMTWgI0IawQ+OxBM
2fkypE2oUQxrBAfFAVVFRvxmD77Im2lxFVvMRLRNxFKm6CVHB74aCO3CaQNGeJ1fLQVRH0cc7E9O
dHWW1E9lADQ2TkIH3WaM6WAnQSCcIIUlK8jdNZTRl/px7wZf8Bncelf0kDqwMiFGKOTEz5UxLXOU
5jG0uoTbh0VfFMeUBb9lzeRJIqhEBUXE7QGflnNyr8l/OvrkZ4b3gmby7dzwv3s3EypTAKahl+IG
StkIshNCDlYA9uR/5SWuFm15nplYGhFJMCA6D67MAxW26X1adaqZkgJq15VSGZ1Hv/bLKErYUY+u
NbN62/a23N4CAexvCEgRkxIUTgkn21Wc1qTHlFr3w7L9Yk4TNFz03kqElVXnAWMuXyS538aUPZ3T
9Dh+sNVM0R6wCHbTeW152dSWr3nav9PmF4I0gcUzdSIgWzZnQtjUAV+4YZfKczzoJ3+DSVQd3fza
oBQ0gtrgeWzas5gBcsNyqrS+zstLPb10krKngiPlYEEmOfkB1rAO7FSgbEhRfmy/cjq7/MDKvW03
BHnwjFm0i5bRsrS47UMqsH/HP2OG4xD6s7CPu+OoJG8hubnLkF6e7spvqUvyI50/vlPFUh7EVCcT
XIegLjhggEOhyCSprff8PU82VMQ3qknjHjcuTaReDVGlhv/IKYhOuAcE4kut/sTpfHWprzfg2ZYG
hCX4YVS4P4USUY5lLtMoO48+3X1y0bGgV+i6bMB2n+wRdq/Ul9teyEPjcTx+Qoaq+thzqwQUeyKf
wKdBY3dFuoZBg9zXZGOghuoqfeJvmWNyui8c9jD6bikq01FlJEmZrEOq/uImpb+4tQYFrjxULidY
E0pcX/WOODDKzgGleEBIfRwgvNf/PnBv0s8eAZELp/d/7IO4L2GCQM8Dl6BGdejQKf2cosUJ7Ryz
59CJS055Wr02yfitIdZEPOu13DXaSUrMy2BfHAf8NNrhS4TrN742w5dvoLiCCkHFxuux0CMB+Aby
1AEp7kn9Rc7W2vHn4HANe6FS7TpuIOcF7bk5rGl1XOME6yQbkIuNodm/gpFtvliQVvvVvhWIwiwD
JHMQwkPm/HshDf680gSCMp2CaPG4w/BpV5lklPFFSpZFg0GsbrWfIxT7/gHvrn4ZOw2vjknC3Tv6
R/91cWMATuYGVYjez31y7LLKoPEueSZnX8ZvYVProwKKaCx1SxW2Ib71wzDXV2NozVrC14nqvaac
d0LzctICfPi0SaTMH8IXtuuyE05PMA3PJI6ajMcNyAJbctqhJuoRr5fdAf4mQnORFjmlMakVSIRK
5XUHgxvuEbnmONYaciLQseqrNAx+Ol2AtaIu7d/d71Q1W8pQlHPhxauAihKkJeXOaUmJGD9SCrfq
vZ43IEdUFg7S5qvSfjwAcEbnekDoFnZR8rCKsvPly1+DzuaV0XdkQxGszsJluKzP6/NjUMhgVQGs
9FTikLJwO37lutEL2tFL8Hm0tn3kXiRq8CUxhg8eXsmP/VIAJxedoeI92XUoUC/3bns4z9HZSRjn
KEMW50V5Fc6IdRM8QIhwiV2PmBdw62o1J/WSDZf2MJwX2AElDv9sPh2ra/67KG684NQgeqduwuRr
vnDHH/4DvEaMr3z9GN+HWV/SsIYvxp9u2UbisXfH1JT2dcSe7PJt36qRmFfppEN5F0p82IfU78pa
ooLVyYkpXExlKd7f+8fqhPoKv6hDgAUdQJVN3vA8tohXDN42YEO1e6u5GZnQoHZ1gMFuR0ENCWWL
rB3OSHAxoLuWWmTPRxL5gNyla717p5PzJekAW366z3/b9fNfhoC7Q++Axw2HuRaZWth/0lV7Y4+f
B+dZBixFNQ2vHAgSjxISlNvwfmjWqZG71nR4Oferk+syhPgDg3R1BjmjFFgHIfuOY4TMZ2o9LDKE
W91KH7eMGL/QCz5O300FzBVPI0g11FEpeKKslP1TdMbHkLDp3wmXbraVTDa/kCwARIA6II2W8Xdv
ZjTGvDlXhjZxOPYQiKEqneMPMcHFwv3cLdv7A0bg3+b5Rkr+xUAgSztCDel+AAYxPyM/fiOmAEXE
uo+kiSoaJkSLR+8GLZCc99WsgAndWukmarSuNTB5r4HIafDcQTJffkoK4jM8t30IzSnAAQ0GdncE
qDD8MRc6+SFjYBnbOFG1nzvM+SCtE2p/QXUuzg2a4/JDUeTpxPjw+rwSZCS8H7Bdk7ufBmLpr4o3
R+VHWIOCH5kjyp6o7gxiF91S3cmwz9L2mgA4Ys7grAE9r6h+C3sVyhfkt+WqczuS3B5VFBdtTJkp
yCz1vlqPdFTCEnl3Sl6iVFcKncgVcYayJ6luqWX0KHQgg3jSpfnJklxxOnaT6jh9HLPmahU6yHmI
xVUCFABNjZuIFjKpyvtRT2Tnw5/xcg9/cF2QjzKVMy8cRHHzVh5efuNu7Sfan6d2+zIFRYQSvqn4
CcGkanCip/nfHWXO8Uf3+QuAB6CpYHsHABcT7UWLyzoYOPAlBE8dyv+j3CWk0EPrU/EJW+919GeO
LYwZg1NHdtWKGXSv/FvwggRPoh9L4KmGV9KACEhQaVX3KtyK7SmggReYAzFAIwHyCMk21JLX3imm
MTDTamdzUWVzB5x/7Gq4K5z5d5XTqFL4FVRRxFf19FUN8pobxb87NusHDHDEVtI/o0yBHv3NRf03
qqeBcEE9nJZyuXZQ0Y1ci/Cu47h030+Ai9S7Uy2mCtKyv11WREZ8Ct4KcyBxjunknKlnQh0q07fX
uJO4vw33VvKqyDL/mFQPbM7a91cT4DP0VaN+9RKPHyZoF9/NxuS1Y4HI4L6gP6xATno7hzHG0gEm
wVHUxDRJqmaV8cpohsLOP63P38F79B18xtnQmGbD0rw0r01TNHBT0Dhzw0gU0B52KJa8KHLb3GDm
LLK7Ix3DDT8FWCoPetzgnflj7r+ryv60SFeimp/PdI6SoPEzrPWpaBX8YKNzZv94w6kLvrQSRhBR
GUp+R1Wqxw1CHhU3k5DVeC6kWBfdXXUo9SYUa0V2BA+2kgVdFVB6ptTLaGyUfy8/BR2SuFJTQlcs
iaHKaDpyNV9O3W5E4MnO23LDv3RfpYK2+k4TBNei2KPloMML2uybX1nbsxeoydL+/RAn7w672LdR
UUZBrV/uvL0yNOqMJcTNDDSs1rcZHdwQodXMRFIIoBlkIDl/j1OXml7l3ARBthFLmkMqZ4RZ/Gqh
5s88jPIWakohKk4Gs0MCCamjpYoT+4s0gZ/ogyOhaKrzWKVtNBV06dCwxyEL1ptomrPNy7XGmKyO
QzqRVFbytsDV4a82thD8n+CMUfWHw3Cxu1bUfFJDw9UDZmXmpNBTcVUL0l60dXj/jeHz7dYPvfue
9pI3aC2XABEMMoYVfDx8Aw/0EDqBsh/woJA7GgsElTYVeDOKNP/J4fAwy0E9MH74EIUwm9gsJ5fb
9MURZ0eMDSkpRDqXYuTmmX4yfrNvS2NRKEjkNVAcmGH81c7O+8dsv39ieCfQgyTqlBXHJ4ght3wD
0Y00a5/MaQz2h8COQ03GFN2UNHmX3YfA6QgE4MbwOf3TYFvxXk/ouUj/GrhXW60Uvy2kXAHVFVqu
PDsQJNK4fQodEzqGX5kZcBmuvb8rSW/YqqFBOC1qtMvOBk+vMdXNGNNUiC50kdKy11saLCwF4UiV
OudLUKm61HBr41ofTv8LLtYYPf3qYflpMjSgRK6+bx9/hmE17Ty9ePGgX1DDue8bGNEOHn6Mxzta
kPzraDUvczY/YV3vHalhSKA6v/lqWCDh67UHk6rb8G2f/qz4y9FrIG/yyrhBEoD4g61E/RLQtKzU
SkB0mSu+gyYkLSGq2jm0f4hBWsP+hXuX61sPaKB79mv5nsUKIcQWd2zgUQBp1vS9fm9WbDyziRpC
kOFB8VDnB93e9DyTTTEqZM1qlbd1iAyGKQy0EEiorAjapqSBQHrL3rmv5OIJicPlxhIBPeZWSWXn
MC0Ddi2zJQ6SQtTKu2zZWD92ye67/q5RYrFbpk07dCmzbaOmlBMPDuxKgjJcblS3HzqpKs4l0kX/
dlmdV6wNqHlYTZi5Fkwk5g7LMy7xzBXYDQ/nhK/LGfbLDRVNEVQ+O9m/hOiNDR368c05/YNmdlcC
s9y2v3gpgrJRNQ3KI2OEGfkoAY6v+hlFg002z+bp9DH+9l5svAmujlI66pBX2w0eDGElTpIWVbBI
u8Rx23wephZuRrTebYe0kaMyEfb+j6YzW25T2cLwE1ElQBJwy6x5Hm9UtmUJEGIU49Ofr52zy0l2
duwoMjTda/3TWu2HzgDgn3ABEd2g2zJqKacv7fDJocEWlcEhIpsdzUvVizOWeCljiKknyaXSbeQ8
zNjFYgIb6ZHOO+ZlDLz6s+QS/ZA0hIT5lAI+PVskte4Q7Pmr4/ALzBYH7QoXJ55wwdfxXoKfcEM9
UFqq7qJ14rvthqfntS55DOtviseYJgiR8fyFSd2XvfFO8NpC/CESmKg6kZOD8oCL99D/GtlLQmcs
Gm0NZPwfpiYQclhRkKB/yUydG+6zY/8Q0YTi4x9KJKQEIi/sn4SAZluEOFWq9b6Zzk3oaruJiKTq
BnOSR6kA1ZHdQgBpY1PKrYLAAkfr6Nr48vFZhOYnhO6Kn+L3B8U+XJjX3VoQxqJj13n1f8odkQnJ
qADJE7GBhAja7bE+Pu9YaYENVK+AlxcDUZ/zGHfqbS6aXwJy/QhN71T9hoT0DWp3TL5bFYRC5NMa
eEnFXxb8mkZb8p7ANkL3l1AKwgX79Lp1x2nerdUF0SYLTvyQ+U2C7qdi+KM1BM8C0eOIl3tORpAd
Qh0pbOiivf9XFgUr5JEiZ7YBLENv3pvoO8Xpy2OLPvrfT3kn7/RDt+228M2HBFtZ+kgxkpaP6sGJ
zOZp/Eg/nSOmxwq9HhJOBlRluKt0uDyaVyEtEQe7OE4DwgfUVUdFQf5QQnADKqm52AtyIohqEgpE
YkmFe1Co/8TPgvSZ0Be7PO55KkH4dqarYaoHhB6a+sXYvjDtijBjYfodr3XhtvfHTCBY05NQE62F
gx0ECYpLfAVfu9TojAGWIvGD14t2ERxZzFQWmGLNinQ3O2UnHuS9vhdeYpXcZnUZz+JZBWkJrXPz
ecKR0uu4UsRlptzFVtf8st1CSr+uMskwL8CxMdIpGiKiyXO0UOOdvOloKoMv5efziI9hYHfn+Nid
GwK3o68BKDcrVqCjKi2D2GRF/LYIrwn5eXOViYDmiOTfjrbC6K+sCd7767yJ72ddjByBtaAdIYyQ
OpN+Ay3J9Pa0iUedY9n4Gp+Lr/aon9tjum+Jpcv3wugtPiI/FHh3B8it0HKTZQr0xJsW1OI/clF0
MyJqO50/mchIFHRBIPRzrzPp4E13LDa74QTHDTcGS+CfT/KfxwVz1Mit58/tDfeZQY6DyFl4LQsO
+cHXZ5Kss33Mz9eWRAfOnLnOvHIxoimc9fPBsfkq+Rg8bhumeO04L1k1YuFQCz5IRhkhN4EoCCwG
9VDLjM7ll3bWzpwgIgeCIULo3hP62A6jKF0aNK2rXUb3Cv0DfO0jM2jfrfBtJwGJYlaBGYzIMQRm
zHA2TD1dE+aWH5/b8WP8EP5CoUW/ed9C6yzTAosDVaidhcZRaGGFWaBg0pyYASd21ZjAFCYy22K8
Ff5CJiChqkJs/9g8HgBKYD9QSUJzQDBG4zec9snknXtUogDZPUmQgNklsUezXnZxgtKBLzHh5R4Q
UH8vfuJszzwAaoHaTWnAFaf65qWeK8LpMyIlBemXotD4GS+6wKKSI64sGTnUr9OsXAiNZ75EfY3E
5EmW7VmuUCdQt+pYDm+bAi1ryFi/lvtRTwSSohEGIrz8ol8qe7NaVktJMbM1ie50RsK///Y1sJYR
OAsO8b8sJBFYJ3qsEDEyEa9/XkFeVkS9cI2wcpaOsRvQh4rcKDGYTZ+KoWhvoeH9SytGEkpDSKXN
gmLcxkqmpUtQ+b8d5gQQPAaOLO9Fmnw+7cWKmVRHUmWm10U2aZiSiboEE6WB5pp63Pjzts8TCIyO
OWZPlDjR+k15kKyv8rxaqvOGBlDARSM8sTl+HAqjKdEDPHJgE0QE20MmFb3PYFzueN4v+2WCqJsM
tji1Odkyv7r0W/FllfuCuho7PaUnmMnlzycG1o6ZzGfHuV3wTf+WvxXFQGsOqKS/e7JkqQ5XzfU9
lU7twEZKQmv6qxwUvgLcCwyQtP2f6lokotO7RNBlFAGG+UT62rkFSbFHY1pRsqSk0rYZkmj3vcfd
tE2cGL+qPokTr95ip5q2SAin7dsJlqNFNFior+m4c6NtduSv8gJ8L2vke+j1+EP+KLyZg3bGo+Zo
m6xblbgzLRJusVXZ6uNWMdvEoOFEzMLWeEYqUyemvOeGK2a6DHszm5TYh1Ba1yaxfciLuW2wToX1
2mpuXNrR+xrvefCJ8nuGVhzYPHJvDuKWURLOZ+R06j4uNk+f23TRf+NLvJeocRht1hGfJj6Ixo6R
4QO2bgcUahTsHUoa58UjDsKDFA8bSEYI98gnwMAgGwGmsj8hYaJLqJGXvcnSj5bE24LwfaZi96zO
/TQ5ahsSmAueiEUIRw9cBazGvXMRxgVLkO70zsjEfbhHrMAlBwx/uVKyHOKFWAx2GaJ2cT5vOaFX
/UbeZIULAZk8iMy3tI3IYSZkyJGp1Ufzz/o1A05g1B1PFquxOSaECXId9LdTM3yISesEKIKRtKZG
NNmpr+lOrG60E3EMEJzMO0NqhAuKrylRhCWrtxP2U1C621Es4YgSmwZ+o1KoBtNWtkZbhYSEqrns
xdgt6gaqR86W+Ls2o5PCxTwV34HLPaOjuQqs5DUtGf7wvL6ReDCV4RRTq8AJIba4saWY8A6DdXSz
YRKK7w87HiQd0hiSV0HVZ+WyIR17VuwajM1emYMEvANXZvyLiN1LqcyzlQIk66dL/l8iRoxdnr5x
kROvvh4sy2mPEUP4sJtZ+EWF3hZ+DuqMtlxZkXCgoUWU55/EqrrvF7A4tMfTLowV4thVC1i+r9H7
f0ztXkTOgCISgo4f6+H1qdn52+lJM458dLX8eGlmhNXE7RN3RNJE5YdAATGo7yWEHEBVTzUDJaPv
ynNNC0+nQZY7Kw/ZJG8r8gUF0jJClGE0jR1/jdE9wS03BCmSIr3vvdAgmxr5JMvqzW8JX2MiIkUg
iBAUypvSxxkaZo2A+SdInBa1JKLWdEY8NUVzYA/xKSCeqO7lPb9Hfl6ZxTW56nBdgZnu4BATBAWE
0RL+0poImZRTMVrCQtqKn+/GZOHB8q5qtJ+S1Q/BLYm7lyboBxQ3RlAWWaE005mew5MDS93CHVbf
+TdnJaK4QWalDxVt9EP+CYjCrqz0S2S59PO/vRMaDwjD7ufpMiPoNrDVwJbOMfATKS+ffbEu1jpG
n23oa0CohCu9CSZIdet2/VBOSoo1zl2NnS1wS3IsUqcLVspS23/+7tUt81SEByVDYLqpcmJ0TGsW
qVNv0guF++gLByLIeIJWiKMMlc6XDFrMtwnkq63VNURpDw1QbdoV4Y7imybzn4tVv5yuWvbB1KAs
xImvzqLYqa9F70lEvLWT96qjAYGWufR3yljOR8CchIgpThCRRAVOQBCViDoU/kHgoV2Pq3DPGhZH
HVFm/w9LxMpCIpoIBQBx/RK5be3P80iiAIABVQj4NUy8tJf2o4vG6jrxBiOysMSgaJUsDAO+RSSm
iDRLY3XbPLfhNqJgem+z9WefkqDDJWXTED6qfBmtg7UIsYoYI38WmJhCTpoIzhBRYrojxtGXCESE
RCTzXoK23ieOiMcV5H40FdIzEa8bHcpT/i0enFP5p/vRlyyLxCLNIiCW5MWQJKh094N8buznrsil
5nDZvd10hUIGoDxyHjiehgVDcJiXS+wAbvnK+iimKOc+zDRolinWhGVwFtgNlCvw6QeYlAIyWEHL
0hTTGPsvoAx1XqKhFdmbErVjehQI38f+74omRCf8G4A9BFgqrQJzNfkWAL0jP98I7BxoCCQkxFh1
QJgpwhlH34xXFho1APsVCxUo4+PcGOwVHJWdyJYXWjDI8b/q5eWPqEf52CutnXLPJQdOYxsTbfea
03cDFFUq4hbTILnNjaH6EuIHCG5djE74aYBS89kANMQfj60RQewI0PhfGSsHxrRZSS3jg20pGCeY
P69QP/4rgOW5oLEEfcXIJxaatArWeHAAxXOPg4ucfFrHWeaKzw7YU3HStvt8O5oXd+Gnffr/pmRS
oB5vqK8J9NTONw/IjXfS7zOwjA9ruOCkDmfhjInNVGEClhEATU2cBi8B0O+LokxE12QMHuY0Jx8C
W8RShLBlezC8+csZnd6Ln/EKRRuOcOoWE2ZL+x4eDFfH3eWHm0FkS5WrQd3Z3WU8T5ghfVSjjZj2
7NYMPVKApeHZXTLL9q/ITlqyd24YKMeTvPVCdadcNKiEuYFauGW+OMDB2XhNCdwHqLnLW15ieCmL
q9xvW/pkjH2NX6e+zJy3+ih/lgouJ0V2AwabZcZFlp0oXHGWZ50ltc6IXzuaebmAM8MhQxnl5fs1
rfzLjGft6dWyJ+3EIUoW3pNy8zVV6TRgVXuRSzzmM8YuYsBUZalPLwX5Dp0SYcYN46S2KrFww8kq
hxTJ3eMJkDPvSA7L2bbHUGeGmzGdobSyyo4+q/dnaSQY2X0FJUo+k0hOUv3RRdkSRBSkK+aMh+3h
Fp8aFotDuRPf625mnPMMSc8WA6W8H1tR4jYhj0FvEMViqIT7sUOVkLtPxmCY/bnQJ8Z5jEuDETFo
kxW4DCpf8Tf4vcpuHXsszA/qy32uzwbH4GJQB5KcKNHVM+PpQ+MhrVRXpnMFS2xYJaxIHjLOps4J
UHr8BPPbL1GT2r3jIS1cspkLEvnfVoEFf9mVbjZh7LA8chLDj4gBkpc1UkTWNamY+37yPrbStJIX
UrEJyQDFhMdAXt1NeoHeqt/A/htQ7OFR+s7Jk6nhywb3BtuxbrUazDyh7+ZtpQLjJJyKAclNN+ge
KtdHRXlnTCJihLZq6ebkgarmBzBlmt9WYbit2p362Wr5zyhdG/KeMYwc4M/AaZMZfKUxtkfQ209b
jW0WhlB5LvjvaHBRdqd2k/KsGmRdUhwG6oR11uHkmVTs5fjvbrMeCb7kA+ndJr3uBr3NkC+GXqDi
8Jv069n4/M/LK1jwIwsu9IO36KC5ErxHulS/Y+Zk181RkfwbpdqTmPwG7oQNlgofIVTjG4R9oq/j
5dDXHdLndBAC2g53eW0m2zdF+SlHRDa8tkOiDlKUtT3bXWUPVho2EZ5E0IYt0Ijh1EDN6/dinFg5
8CNC+gtBcgBDiGSPIwz+qpXWGN+Pg5/u57YdXKmasrH/yW0983T85BpWBfN9oWpJtpzNtSiKu0t5
gBE7thlp/t1MQpavo4gbxLyH4AEoM1as58vGZZ3NWiwwg11IrCNxJY9h4TMwEy3wD6YxMCkXm0KX
Twi9Y6BH7xuL4Qo0DEkuJRPsU2XFYkgAF0txWQT5WUMpSUrJ+cYULf7xadabo8cNE8Gi8gcimpAT
bSZ5lGoZkjA0RXACiNVLp9/8DHfS73MIZ/63nnaFMlUbO/kK6VI8PabDmQ2Jj0PbN4TIPUbt1/Pt
Kt1OSgTRDRip2G3pKorZKbZEjUNGDMM9wReZCvqEbuLE/WAzKmx6N0IvCr5NFa0VJGBgNe/VU3Nq
ODFuCaA8Y+uHdopnjlF28OSBG7KmRlPWyQAuFQRfOajMZMUBwY4Z1W41tJFJafRdjkwW3iCxWDy1
+HQmf8xO7ARQfBqHEK0rx/um37cR5Z/FqfUBp9OmCQR7vBnWiwxtJW+CIpwAPY5PifE90ZJpIy8r
RdpUWnhXMmmvQBdpDO2TGUOE9nKn2uPj8GkVYy89tChdKdMp582Qsmo0oZFh84zXhmTRjelDUyVk
mWGBm2ZZLYa/mNlCNmH6lcWHWvVlKmO2D0slTnIl5dNMRZaTLEYvKz9ofprPafiy/jfU1wFtAEw7
pgCY4CnfKQ1ztSzxYzRLdXjglXheIlS7kStVs+RpRz/UozJQIoGkbol+oLa/IUzu/LYO7RuldM4R
4uM26Qhukvx26OGr4ciRRqjR7ISZnqX/orD/OGKoiFAfGWNXau02dkIqRXfA6A8G8GijZYhHJXZ0
ZrKDJGRTBUzbcAeGi74beBS4yRqPfE2d3SJ3dMxkf/w6FINVwY5uBepFImo1cZr29K40W0IzXM6L
kLhBYxE9JMmq0l3E4DZKdvZCkUcgRoARng7oSaaOADoR9ZFaKzT6VFh8WozsQNfIPDQhfpGWIrOS
SZytHzeIPHUMTCaSRqZnAbgqs1vutZ+Vsc5pVuJoHfY2OtHod8itwfuIUwyDOxbiytOw432c4o9D
gGP47jVhPwoPdODvDeXWobsDfa9H3zeWYuPWzVrGmnAZneGQVzdksPk0GHH2kcsVx6tOX8ucDrhY
YKhQiYm0suzy6mzuGrGRXyJV7xvBxJbAh30+68SwaVBk2r3RTlq9l3iZaT5S8m0Y5bFW7vq6mHBw
cA4pPJCgdyAeuIoK9015J9sRbAK4/2PEfcOJQqakQtUqP53P06lVaCBbi2w0YVFr4eowkAA9/UqC
dZnLw53abvqx1eWONrbaF50P/KKttvv6Nft00/Rl0YyliEVx5f8pV5+Nm7RWQ85R52XXvuXsdW8y
fiq3ba2IGKPMZYpvQUYghdRvFntjbVFjB2Kd3DZlux4xMOFJZi5BOJld956FIk5mHNZ7X8SOikoF
oN1BFh+QoRf4zCguG6/lqZfsgmwQ5row6Dh3B0TS16uAojpmX5Aun+S7iNcV7xMnGs1p8ZoF9EXl
7Bkvgs9KvW2rdNqjtEu2TEP7XG7Wu5il6qolw9fWeDBitiRy56C/DSLG6nWNYNFJ7lRe1hDn6yL9
HiUWSuRdheLeIlG6sqTZYENuwLkj1Y8wi55CH4obTJElRT6EC0vwdgfVfPy2Sx4HbKUfl6g+QkLj
C0IMLug9NaxPjf189NNshpwik5HLQrKMKyDuBfyiYg8tbfaJiOIcFGVFpiNKOJFOI/DaFDEOAzcJ
wXnRJdymnUNEt4TTvEZEgARjrt0J/mFpjM0aLl5hvwC4ksl2w2lFWX1b6Z56Hrz8NPGq4+01CYj0
oYLJlu94Cqwqaq3KeyvTEVSdZn8YT4nOIp012br7bHlqlfmtX9TltCbChIijyeA949nSB1PkD6iS
jk16lBhxNj7XP8wW6UCVr6TUSJI92OoHlbl/szczVTCBhGsUgDXMfh/QCFuDdo7SW7qrIgiSS5Pa
ieSnRKJ8zD79QoLcR2uU05XsGP1ZwhD2+0bJCCurmVrkVMXuXa2RFpvqRSMCjGiHZR7b6iqfxecB
W6SbIhBhmxMh8DEMLcg5QRAp/QH39rU0zmVvvUB9/kq9QctJJxp/49zQhp5fXwmkugHAVJqQqIcP
XdsMGx0aKbvVQNP/JQ+iRxX5Atla+jbBh2r4StUFEMfz1p2UfsVtSocbwsTRXMwp8jPUULwP6Ucg
YOwZo5lyBNia9q4Yq8vFh24mjtpEkNKf6di5MqmvMVNgXTrq5LZMvA3fQfog8hw12S+FeUdfuNDR
xJwrbMpj2Fjb8JKFcZfvYWBhEpQNwRWzFtQ5x8+YZ6+FBhjJZndQZzDnsHzDSS/izh8dgNuWYY+g
MGvZDgGAU55GLMDatIx07vAS+wRRbT/Pa4Cv/Fe2mwXKAUQHoZ2DctBeWcl6JNklG8JXfNcRRlBf
HdMpPtTM4dBXv9+c5p/7+EhnPUxsgOXmMHiZY9ypHBGEDZ1DKOp9NgFqZbwQCPKKu70Kt+WVVu9g
bGEWoOiD/Ri5y8geLipe5zoCMIhJ0UxPZG5awS977BDVjRgJwBTYbzYFl8D4OwjbE7hEc6TLeGmw
jk0VZSq9C0V4h8UNoQqZmKEzvkYx69hPVCt/YddYFoY3fHzKCSBhrcMajhMPmEABkVhCv5MAxQx3
Ow755+o9C0I9J0Prpp1pw1XDW+gPmvKe/vi9BW6c6hIZpHU5gcDRhdqRAxp8hU2iW7QkbUEPG07L
30+8PrCfpdvr3qDzdRxjRK9zeKg7zR5cgz1RN9rIUbJZWc2DfT10XjziuNHH21e+5p2+y2NFm8eO
NNy8kdg03vhYALvqJEGhibb7b13aRnD115z9HQft+DQ4fFRmcqsw6gF63WxjrGOOAZ4dAdQ9V+oE
RYLFefrasooHIx49lB+opBCQnrR1McTyiHBxgUqTJTn2qS/LOSruaNvsytOLTdznDFJyiB8UVuPt
YFvThl06n70/0EwJSrzG5oAaWsYO6tzQvgAO/OjA+IkzvHlh6cUMzRkytGhWccilc6JZx7k3oFtQ
nI5HfocjYcvIMCYbdqhJkZ3sPlONmp+O+KEt9F1ADqRHOyaM4a0LJV083oqJT/UdeIPhfFBNS8Rs
QJ4/QbAI6ZrDiWgASiaUmXriDkdWPUC8QS0CPC/PgsyhkOssIz9+0AXTcYdfGvovzEnFsk52Y2nV
ob951F/Z9r1msjoKutrq9vm6CjCdPZtp/4bKxL8zfnr4Von5kb1OtQI4Pmyg6Ovp/Y3ohDxWCiFG
QutNX1vYKGzhYUk2wx2CtdZqNzd+r3nFkiGkNzxsMUFyxYP2RrvSBnI0ODFmqSOsyCNi3jYmUS20
o6HhN+N7G81QtU2hvFHDScS2NmB5kh+TgqwyI4KTiEX+l6k/2LApMYaHeS2S36/UXepIbjPlV0Lr
Xw/kdWObJ7LfjVBovXlVMe9NXgOy7EcTEbD1PilL8TsRLatvdVRLdsWY1/sIq4mx13PMeoYdZnb0
fAy6OY3YTXc7kvNNgEaCMLYM2mp8KsAi8KVmsqt0sw38ZFGdgs3sjRtIuwyuKTj5Sb3gMwp+hUsh
nEtHBP97Ek+yJQHhYjJ4ScCeQYlQRpsBJ+WlDdcq/e53gNY/M5tvlPR1SnMslmW1e5IqMHu+rOob
xrKm+eyIsRKKOAkJHi1Yde5MuyLw+cUs9WAroiIYNw90odkQXPP4QXbAJXwiMHbywG9I7SEm4LXI
4dTLOdwV5xLI0/COXx1r+5B5usTTMCUogs6xn79iGm+HM7x3PorH0mr+yBy1X2So7L+Mhn9K/ADM
P99+2qP86NkGlkpFSQVx7Bali4+Irk56NDfzBZkrNMu41Nx8iHhzEqViCOoY0QZ0+pD2zooAkYyJ
NHLL/c0MnqbMloVOhb+joyI30UzHTARn0zvyyW5eHPkLKVrozqy/OlrOc8Yucnlx+J51LjoRBKEd
kgdM0+m1CFAMDnuz3POaiE6LI74PVXKQiwdb48E/XKOks8va65VFdddvXrmLrvGhi9hpuozm7Bqp
2/j8fHCIUdeRewR/9vZupDh7KelKKXOFqIOZ6MdYm8l4md5s3IUlow5hoN3PFXsnxFe9zA46maso
vnCpyUjcHMpXhVIYjf822+BNH7X2iI5YBx/FZmhYIPkhNxvvq3qovex33IPBmxp1r5h/SejMWZkj
icNTwPVjp/7qr9Wu2GCHR3Dz0a3iOICvPChiNN1jfIbIzJaK27BOEP6IUEeSFafLJdfIGZ6Dpba4
kTaRTW/oLbCnX8QUSTEEHMnetmJEIzO9vOKAR0N4pZJtN5e/2FvCsWN4Y8ZzBzPBMrDX5rPnz4da
Izd1yRrsaZ4U1OFIuNnUbW6gdqTZjyepOxyYFNNNcYrH6555l/QEK746qe3bCWoGCGXk0Rdi0CRZ
lBw8oa43K7i0i3J9stPQz8J4lk4WOMoDudaA12X0XWgPge9A1AtIloyq3hr+VtvoTIMd/Iy/iOvg
LEFrWS2zNUXs4Njp4o90rIOKx+yO7lEdOVCvFVWVm92pH4v9E2G+T73yXsqcn73ZXZmyQOlLyF6x
Ek2ybH/ur8LKQjE8ATGBn39R2KG/ECUYiVI5KAhKVUp8IWN1Pr0bM6O5tRm8sGmJCUwumfjck5VP
puMjYw0gkX7Bgi3oMELCDBHYVJMPmnx6FeiGwNJ23Ua7U7dSTsRCRAykOmJb3uOCOTDDQ7NwM666
kZDvKQCWQwZEAWLbua+YzWTALEzkFy/zbpDNGE3BGDyU+4nXHpoTKgz3vRqexDhHzlA/IUic2ddO
x77X+E9GsSC/M4NsHr9+gnYDWjscedIkOmCu9UJ6LXycfDFe6ZdJHxc4JEAKLyYbrMJJyb09dEMf
F3ODx6/wuOfIPWJveIrgoDibnVJxUKPhCE2+h/WyJm3wylhJBXOGopACH09xadC/9ewDRJjUqxy7
gZZaR3m8xLWhHkAX5MPn+iQqhTmIirCL/4rfRVODogH5M+wgrMwPraCYey2GYr9fl/paxas6dsbZ
JMksg6Qz4Y7kpTMvxOaMhJAPkVcuZiL9i0wPTySRwyDdSLLUuSbH1KEdtSVXpAUhoPybPfbvct0s
IbAWRiYeaiZaPv9y2TNLxDVwB/48pLDEqA3oZqZECNlivunfx/RzZafgfWPIMi6vzAlyM4KixG8u
QtRDV4RgFl5H1nuI8VbcASAJPoRbWnBRYtrrV19H5BSIuaNET7ukhjHoGFwIyAsDg4iLE5m4ExH0
K7wK4sy42dutgVvj85c5IxSJSxyeifNfxtGU7SAQWbAk9t+EkfLQetMC2+/XdDkNTF+MtzEuEjya
eEvYtHmLGyI10e8EDr3G6rPAfwYTsEq8B7H+9sbvuPsA/niA36vQJYDC6ogKvd+PQi0nNEMi7nzs
ifxHkSvYiDTl1TfJh5uE5DvhkXBDFDCYELBvriKdeF/MER5CA8wR+/LwF4VnEwku0hF7czJoC1el
THktubY4ajYUgY4w9qY71KJc1n8fh6mI0/9YJFJSLoqJ9v9sj2LqNJXT8JzzUNniLBZTMw0G5TZ/
6QXCxy829dgXebBCB4mOk+9x2e3ZgTfSOsDbTmDvm5ilddJM4mkJSYefL7VU/LXqRI3Ezo/7ne+E
uNtlYd8OQ/KFVijA5cn4KH0ckJ3nLIu+IKMoyIckAL6tkby+0YYZHrW3Cu9EOA3flGGpAXpx6AkD
FZbQ3B+Pm8YUP6qTCCrlPh5n17PQIqXm4nsvRtrciPBDTGHRVD0FRCBi7N7m+aySf4VyqzGr2dOG
orbu4iVFWvZnTr61iLjOybZb0VHN3ub1+qeAFiNqVlcRXyvsI5qroOlBCI9WQ3hHKu4T9g8+QodV
aMY78itRNuL7caKdCLXE5ym8MaxKDpQ/HR7mlx1IlA2DqB8RAhOaky8Nl7MSBGNGTxjdzGrk9j9M
xbhAcH+elq3t8mP/g7oBM8Rw0zzGWBiCc7IiogbQl1fQUW/dpuzm4GsDwINLXs8RnTQ9gncWmZzZ
Mh254ow1B59JQPOBkGaBsW34Q1VShnZDQKDXhDYnY7cb9ZjsB+cM6TRDuHXsl7S/909nlyyNEzrG
fSs7Mbhn7oCBAt9BAw2tFA/LdegANI29QUXemRNuNGBfisOQPY82bjly5X09yWRULWGzkr4x+euQ
OCl8CgbXGUlGSEBHU2PLoK6I6C708YhGVXJAUtR8Nta1Jyk+q2iFCBvAW8MhD1dpo52Rn/MAcahL
+9+gzDja79PN0ZfsOxIgBKjxBR+lcVcbBi3IRBliu5kHZxBwVahriKmuxLPIu6Z2ZmYdP+7waRVd
J2+aMJ+YPX8XSHb32y35BMcvcci5JVT/BrzxipJXSCyYv7KRtImENoYGbtM9WNTdldyhD+Z2YHjN
fJUrQFWopHBDYFRxGX61iCatt19dYabhklOS4bzgDKixJ0cJiL3E/wSun7gowsYWcjON65GRexnv
CaKaGmayF0mW//JWh4wkEKmuQuNO3J31uevojPAt7drELHZ5a6IpArzND8HA1urlZ8c67F7sOPIJ
QfvT4stgmC0uJtfNNnS/R2G1TKozXHIuaEZEwaCwa0hcObRplkm9fsImzGLDNd+/BHlqMzAK0J4S
sIDUCobNVMIgiLjo6YioJmV6c6Jf488Nj7jxg+8p3/XrKvMQkZRvZ/wSM1eYQO4qU9AnNgEpW8nl
pBg+Gspgh6F0tPItOgd2DbS/wAotXcwW2Go4AMWz31sEHKiaB8kMEBjlBr+8/L6gnwPYqqvpMNgk
cDzcZisrPQK7m0UMrf/yYlTE7alLLXmPGKMvidsL1toq9cHUKp9gEagSCzMQD+K8vfSNOS6sHBYG
qU5x5p0EVLPM4RSwTnkclb4+ZR4pQYdQtyvCBCeFq2zIkeYw+B5T/OxAkzNswVDGVipRWYNbmklh
J3TZAx/scRRuQ8CRL3QqXXPA68J3hzOAJ01PhETHQKUb+wq5e5X1/nodJQKgXugcqVFSJ6Ns5Dqw
G6DmgHHG/fVc4Q69UdQwXuo4hrDCgzd7B6hMMb+8ADMzngUrGzgf/P480UjBgREYeQE6uVYnCfgw
kz86qxmZfbapOh/2vJGn8ROGYfqknD0zuQa1I8F6SD3bQ9nNCo78t4k4J13tgg2RCaOLOrKYfccF
LBlt8CLOcJzRZ20zzW/1yfhw67ZDgk1GFpoxrjTSXk22X8pUK53BI6rp/d3nkpi2DxR/NwOT5OoM
puODTCaEunzLoHQ+OOQfCEsaZu9zQ1i5DdAdq7JbNN5zqy9isJrsHm6HpFF3HERTYR9EIge4DoW/
6QMsZ/guvNfmhd8vsdvdZ8cn2TFwivA0w9fV32xQnNgvq4UcUy1MoAx4QlbHBR5D61hMsTBmnHIY
UD6oo2/X/ly3O1aD3hyKCQnYy3awfCte1rv12x3NB47WuBLpoFcgpppnZ/Wk2DoMju9lw5wcwwqB
lCDdEXUDVQb+B5RRcNimWs4K3R2xQ5IY4xFDOdNwNeB735EI8Z2BDyK4ph0Ai2zv7GPkWDB/jhaF
x8gcrdkNldeixdcxiUYW7iZfZlQk25+FaZxg942CYpsl6NxyNoDPXt5zPbtintmDjdBUHVnvbLzD
Tfv6zhhXuC4NT/JU2ggV80d/pLtjzDJIMNrAhjI/sPFpyNky3R8UHpbd8wfeJd9xBvFj9JsXjvwb
XUcweNvbqj2WNBQDuzec/Eb8RbZpVgbmpddEfeApn5QTxU046q0vy3jo51BapPuBrcyrlUGA28sq
UmtMSg4qTBkL7enGTbWeVLA8hx8RG9DfMTGOmVuIy15ex8uXlaECSDE2knvRWSVud7TGgTNm+VGV
LQd7OHKkaQJl8fBv/ybXwfe4t5tv8sXcfEUxVN3z9R+QdctW1ds1cqshZn8Tv9A7PKKDjrOXWmkL
2QEIw0Z4oDagbnERIb6Rxe6Ip8G6Rs4M1mhm8sDgThAIgmde+aU+3nz4HlSsTG577l+TDxb8yIpO
xQmZgsxGhQZBRcDgkx6Bgb/g3j2h2QeErkV+1E+kX9VLZgqEAZOjOOj7h+7WC4DHsQYiiDysb5jp
FPJtzKAXmNA1tnTdhXgYnEion9EAHEL3s4m2Mn3JBIDGJY0DwuNOMC2UNw+ExAtlNAa18wKW2aKN
VNCOPSDKJc6tDXnIaJsIO1+0tM/R81ILcVCMZBQUfnr7ybbFNI49tJGDHyQ9s+4i4+Do1vmZyRWE
9uLX/rn9SMw3hYSaPX+JwGAHKHDHVLhdOM9Tr9x81nC/vK0At0+84ILBmquG/TPEUbjtbxbCsYQw
sZaBacuOwFJpxhe8a79/T561o4sADq+O/D6GRjlnxT2M56/RUfk4qsWyjBiTRdR0s1KrK8sVTAhI
Zzl93xWJM9HJOcjGq/DmFhtWtyVvPjPek4cE5+XU6xHD1zLB+VYLNidYHatfhpX1U8+0ZEKu+SI/
EDLIThOQXsJ8Q0IBqfJaaNx02kTiFicQwFxt2m0WBDKNT2hVN7P9yp6u8YA8YnOEPQ0tsgLK+au2
gJhuM96cqZFsgj9fnbLzhyOn6ZfrBhucW84zMw0cTbOf9+e9ougeOrsgP6YwC/PoNQF9zbbNCv4E
6BqN0GPwM9q06MgEgm2ks57IsX6JpCL9+IZKsl7Bw6R6A04eHYWLm4vj1XpmfprZb6bF/I+ms1pS
XI2i8BNRhQQIt3EIEDQEbiikkeAuT3++FeYM0zPdNJbkly1L2CA4kDt1TPJ+Kz8yCdr9QuvYIMWy
UfnDpJBdme8PIF7g7AeVYINCh2BB28GPJ/aM3y5VPCi1LAHP2a0+TW511YB0u7Ie5AfYg6B5yQ+k
fcotpcd1Je1TBisdrjOmXvr6hFQT6LjBvMhKBVUHwSH5PShLrjqmLdLGx/8CiKq4UKjcalP30obG
sUGPUjahBFk6UnsaLKgJSyCITt1jjkSJI+klvYXyM9QIG3lrzxcfxle+fpAmlVNUc4BUVPdLG05y
pycHw2Nx1L72L0GTwJzkE8GxUXqkT9fRPfo5DdAi5ah/R08NsXFuv+Nqo4p2E1uisj+9kMn10otR
nGw8nNGY8iqUumJzE5INl2wkUIYgKrnJmEIVAHG6TbfQgdpcp06NXRlrDYeeecGGHwy9YHr5JRar
5nfnsRu8167JndZ1QVUmQu/lsNiD9ie9yAf6Mj1kGSmMnFFwvvsbKnAs9KBO6bdTXNEjDqh3BqdX
W48j+0HecZ5H6nlZRkqDunhpaTJrn87GHBLqQ9cmaMq3hweEigE40RFByZiMj+ZFJuw0xZ3Zo0z9
flM1ohTgrxdSezpKps4zQZwMC0MJeF0hEbKge7d+iY6sniEVTmQnkY6gtky7hjRlcEHL5t0+OW8k
KQm0mil9mJPDB5CKOKYey6U05tmUyfdFvl+3ZTpCMx1CHKErGgLvNu61fmlZGUKb33A+KY9QK3jZ
m7dPy03+c3TsEWrtXc4uSn8t8kCY5XCawyJ22EtCzltwL1nbOXfLMkRXBD8UKjipvSLBXS3jJaYE
XQT7w7hqJV8P7dqTFbMyEQQVXWk2/dwy9vDxsrIC3kQXGALyM4MKn3H2nnhkGQ2QSh6AGKcFzt2F
rH7DsPnptQqYThgtmbDsVnn/7ISEC3ac87BdAXq/8fFVDMoOHmMYTIXyClyPZEyoTkgo93CEBCYx
hXbvmJToduABiSrhixYZJt2BU+ts8OpePoIbr3vhX9pNNraGWFOvR3ePJjhdFQDQnT2mirnOOkpb
tbHsvadt3cvjs+8eIRKD4Wv0GuXQQqMwiKcGlGNaFUwrAJlcs2NXs01FJ7QNnWEJcZpXZCKqwmrB
wvNE2FArScGlbO0Z3tdtDBszCs4ETfz788zZBDOeRx1sbe/GOZpVMG8805O2Wr6pZ36aSMLPxDIt
UBwv2NtO0WuX7PFMUsbjEQLGVbvT4X+nM2Z70+1sjaVB9IGbqnfV9zmfsARYnt4c4Kw7/rozZu5Q
dbcZInfDu407OuJFHFq/0UcUpTWdk/iw4O0bZ3/TOLaOw2nbruLrmYNPYRntT++Kbb3B1XxQdJ2c
VtdEiAkUhZA1eCbPBMa7Dz8+U3H4ets2LQAHWAmksy/t768zL8ZgOGB2wqozYI6Cd2HUyO+HNq5Y
2k3a3unWPQTfKRE2Hg13o2kAE2bHqt/vOLOAGcWs0Tv1PpC+ZGAvG7q8e2sX46J9r3/QdF7e6wYo
g+P4Zl07INPsaC7q3s8UruY966Wpf1+eoWHTZj6OqR1hxLI8PmDJIb+Ba+N4y0GazqP33fj7pTHb
BpJlNuNn/cZxfJFQuA6mK9noiaUKFHt2a+ewT7vXVfYxSLQNG6uluoiCnzalH+DcRfcOTEU+k3MR
79FjQbp1cJj8PMIAMNuDHfZtUN7kOgfkdH6b/NQTpJdWsAbb7Dl7QoCM2T/Y2FE0EKMfHj7VvwZc
OSRUdJOICqS5+oVHYPMWDaKBlFOo7DjcNZjLj0G6EjJrms8pYRVdaljyR49wsXGfFhVSmC0osBez
/CGEa/e2jCF1rNEGMl7n2UG+BOxZrb55NC6KC7wpktg9c+qe6M2wkkPppbiB8XwhnZf7CM68Vl+K
BCy+rCDlnlmmmCJ+IkAasrIGWEsk66Fd3mQkDMx6e4SRAlQrLq3Dyn3xuS8Od+92aHwRVqEcxrDm
7WErIjMMnAu+bc1FKv/DaSNBR9uCzSUhR+QtWECvoJMK1mkGpQyyBkkuqWA52S8LVGXCdEwynOMp
xJt7G6t2SFLVS31P4EASMQcfQPyP9gS0ksyk5R09x/IhXSOyoXTTZ1aweuH33oVEWUqK+QYJyxV+
R6HxrgYGp2ZLcfTpAwMCHJPHC/Jq3VacpEqXnehjo1ySmLkRlYbJhiZRs7i6Fx0gNcSeoIuEX2Px
Jeex170vxi/njigUBGzn8b4MDNra1MCzKu09Qqn9oP0GkqHI4AQG2cmv6IxAFwW48/F3IwiudUr9
VnFv3zZOnuIAkvPpxy0jkQma1zLnZDTkRPeaAz1uch/ulkXOw6rUKNJNgETl5Od7JJ+K3oPGVpNy
QL4ajNPrVSQcqC2+QaBIiN8niSJm2/8ZkKqHzz92+dZ6gAAAMQ0UWi9dwYV6edNqfYqFKAVmmmwL
Iw/YBkDuZlab1IaVO3j2fooKVLDbuohdV7yPsxukMYS675U0y6oJbXz8Wiy/oztgerAro/zTIwtB
HGIuVdb1Ehm9+rN1vE5qLDrQ/HtV7FbmiFnxuk00Qk2CLuTzwB/g8rv1bk8XvGvp7IJ/RVRcGg9q
Ir+g901Is6qUMVC1oLxCSYHSDCO1/4UgQ3GOhOvj5Pjk3zjfRODPVT8FNV6r3OMRkKNcpB2OdCJu
dnVIFKzsBgIL+KLFe1Ui7EiuwpE4dG+rQ2PwWNRa98anA/cBwAGU8etqjcPJCywo6FsXSti5Xf7S
b3RMr2Q01gmNkyeoVamUvic0q8/7xpRiDsgbgzjv4qGodfLgslFgf40KVbdo+JgC30ZbKhFwdUP6
T6hUT9v0WwhHEZdzVqucnMf4m8qX7Gy5bD0+WTsqynJBMB1ZrsDdRrSTf+kS160via9rRLcEtRBo
lKs8xsEBjPTjCuQ2pS6vwJxBmXV8xQh+XM2DLa+vaXiy+vdv3sv0OVL4cJhoD75Ukwuwiw2qgz6Q
gwcgutnt3qp4r2hHluRfJwSKv+hPseEBcClNjYMDnPJwDors0Y/Oh4pLCoyg7KR/d05Kuzx8sJHs
Ahr4Xxg9UFh7VT/X2PTKN29zpQ9cQvl8fSYePLcLkHPIJ3c27b20kXa3CHfmUqKD47B0ojPhGnn7
nvNxlqbctXnbKNt9adaxeV8iNHip2Dmlv7RR+nuTCIESMAPQAOZ7REILoXZcbufPVO6s6xXBPBIp
kCRJXkgUGKgwT+s1Ym7Qjt7u7m47l+WrDl4HsTwQpHQQa50v5HMOjjAbZ2AGbx01pk3qHhf8X8m7
FwgIVlrwpjN+CR7rgjHjuc/vLjUH4hnFBNRCwxLOy0SuoVn1phRrMLlDJxZaWvMQCrT172V2BFzi
o1DSY03fI+dQ2cveCoxhQol0F+Mt20q7Tyb6W12t+2SPkfX374AwX50POy0F9Jze6MvmiS1oV3+p
bKyjC9PkodrH3f/uwo9aQqjbFHaQIb3piOArlyV4IEXSxgHGKQCcB1ecYnPrw8a7HwLxSamyweA3
EwBNBfe5tTcUG5c5Xyp0rrlGDP9C8nOjWMbFHBxZx2p+AUuNiofqL2kgUnqbgFT3+XZAgdwG2637
QQjwno8udXpeVOBXqPtRj5oubs2XN7ZdIAeGB8QAEIYYD/yC5IZ9vj5GGpYqnue3+3abUEutMBwl
7fEYBgA3qKSWa7cbKLK4eQ8/CmQjYS+O5JkJ6XqNw17dzTUIFvMOPUYW3PxgO4Zvnc6mABkZqhe7
CkE2Yanddci++W/AEl5DcttPAwI7/paJ6NSxVKyqzFE35jAcAttk3o32Lb4dKmmla8mN5DWTc6zy
PUDzZQ0L7k2L/BoB+zoKLvh4qZT067eqQUyxxldDLEez86QOOOqZCE+ij/3TyVZay82ttFOfFxzc
6AfDJbSXGz/n6XblVqqD8enVBmmmoazGLp+RDLKBQdjGkqgmGszkp4pTP3WpQCo4xvCO5c9HPvs1
KhvgE4n+6+mncfT3LSpr502jiNQfQw8ANSjCSusMTXYNc3y89qYICBmowpNlOnd/F9GBl0L569nh
XgNgLio64VbF9dd+UOtAx0D4X0n6PkvSCQlJxJX360zqC3zwob/zVsX5GaIJ4KW+/t316XK7G+S/
76SH5JPur2qgAzzbFDzmx8wBnQuStSRBcntHuKR5P5kgI+GCC8Bvd9J6Oq2LDHnn0WCAqpZFBBcR
phGkZM1H8KpwUQ0ME2XVh2kRTUk2GSfve3GcJDlrUt9Kireu0JBn89Sq5YStyYCfaXDy88SbSI5r
MqezHN30KKJC5XxqcMqeUZ53uikzBbGMHZAMBtllEIl5e0kcdMPkCh70ZCVzRbMTfQh0zijWWL/4
cmu1DhbiF9gLJS191MlJ/qC9t9Ub6Di4QwdU8mrWs8nvfu9L25WDgrCYBNhZhi1+as2lUKXWbPY2
MQ/hE+8wxFXT+//bQD1V9bt5IHIsiFF0S8392Fhtz+EXsMB1cX2H1QVSH+iJXKsBAd7L8CDrIa/n
ogJMHlps52DMgmkB+7A0euri62pvGlys9/ADr4OPschUXH+QgBWwgOVq2V0u6S8zLPzVvrVane3V
qttdduNuuLPCRp9hTYofxi/7i204+EAbTiyn6Z2IdnkgJa5aEyzVfkZ6VS6DLjVeiwPsxXpbvjfx
Oc9xY0hQ/XL1Azq1Vl3npMcF5X49BVM2TnHEPWuLETCfF5xJkexoXmRk8Xok66QWc7rU/IZonCcJ
DK/31QVhvM0rNg7aDBmIaOB69KzLP6ETLjR/D3TEH1aXb2tWRP6Cl1/8f+FCHpKQuLu3hqS/iFfb
L4wMl8u1B7ZhCQ6H/L3M6S5b3S51hkSqKuq1Fxvqt6NoSs7GTvrP9e9GxkJJrd4TnAHg4B+ZTbTr
SrFHYln6WnM50IIkyHCkJFkGeIUcpglSUAbib2DPVYIVOe7JGOJnbGZYA5IhzpCLNbXcj7NxwyAC
GiJPZQ2y321OxsjZZJ5EpFB+z+e86vfz35mFkODKm5bqOFmedNaUpel2AQpMnZaXoUlEXqc2PxnV
8TQWh7of9DVWwmX8alzQQHs0oEZI2ELMhMm8Cv+37Jkkw89mLTm1rwP58GmK4L9HVabIqhU/YrFz
SYTJopG8scHBn0wn/XrHml9+9wEtEa3uN+7j+Pc4uIcVLUhgAClqayyXBbSGUUGs53tYulOz27Zh
EhgQd1pTbBDQU0dsLp2wWde898S91avab9gwKWSBP6ZALipMCrjbBH1Kwxac6gt8K9au8SGu9d/e
IeaI0EH86b29F2giZkuIlpK8D69dJVI6QV9QRBs/pLOi8k+hTt0H1DY6jdPZ1SuXmJIAHGHBa8bw
+oylE+fr2wdsSxdJi9OD19GrFZagFrOq49QFR8ar5VnHOs+nIKnbeR4dLUlb6QZl15KEMTghV9vU
r2arAqUsMjT72bYQOTbd00j4J8B4VJE4I0BlUxtUtqtlASmf1UpL2/+OaSi14IlrtE23xCHo5ZZY
4VJZ27ADU4cmjSwc7RrUDdqGMPz10hv/Cwa6zFueQj3D6KlEXOW4X91S/T3+/VTo5JqKyVW3+5UJ
Hw2zBdLUvTBsWkAEK63jwmifc0j9NlKo1mjv2rU+Jc5S9F0W83YZTP6Y61rtoPlQTO1asIsPM0zj
DiMwdPCpG7xjg3OK/aWWeuB2oF8Izi3Keue66BharbU+p/UyjdNfnZKODfdIwRIxQsq8sClYOcud
3FJlYABQrKisFb+zJJVprQ+o0HhUjroQPoD7YhS6dpKE6TVAUi4TIAOXg5wEN8EKQSqc0BX00Wt3
N6iCvReUAf1pizoTwCiBe/RvtglpZYq7MR39N9AlVlqzm59kYStcFZbmB09/QgmJqUKBiHFTOG+Q
6b/oR95apbw130fXjZLB2tp6/B0moBJEUUSPNTfa551CaOCfNoT8Hdc+IQUKOuSV+A3IeHVFJqnS
eOPhSMXo0Lh8rePyeQ9SOsVXPOJQhbig0UvVOi552l1/y61me42tWAKMB9IovlC5//tlVDs6Oyht
LhbN0XG1iVENcJBsAln1tU3DrVEziFB2q3cWMGiO9uGPvjNok12jVrBvSLgXgtwIu+ERjHHv1Tu4
Zxp3UELraml/kfDIgac1bLQABunyMTtBGHNAYxb2HoSMwwxa9/SDE5z7IliZwrHadAB58vcWnxAn
ixEBEO3mDaDFhzWGWqlcYN+eVATOzVy/mvNQgIBvA9xzzdrRXt+9zZP1XTpa+BBT4v55aet7VQfB
HbkIwlDMw62Xmpr+nzZUSZOQgxZjdnoEiX8moAhho90AkghvygW1HawjFwvDwXnTrw2LsBOmdJyo
jrj0R6Ea7/xC+x5U7TJkCOrzOftYYncb4eR1fqBSugtAXDLovQ/KFKgpgBJBJtXdVHt7fG9R7OGK
f9zHqhbdPq4JO9a6xMdmGWwZanaV6ahwaa2LDUC6NT5xwSklNyhH33aeig+s9XTjUOm6rQ4xIiIU
ew7AgnZf1FpheuED0bwnNyBHkxwZUN9sfQE55RsPcs01de9NwYkBdQCb6K9JCInNsPgp2mCyL7qv
OEmR0837+sp/WkQzMMfMltGg1mZ+LEQJEGP5niKwEPeThZYw2ucHLHTZs7M97+AzKgrURqmMcs4N
BCVku/zsmI2TGR56ebeC+D/Um3QA5e3UTgfGatqQsIuKtRRvmZu/oIR4Qv2Bf5vm/BdVrAPtTdf6
B1tZGp+utjBZwUqFkzoWMd+hrajjiHDa7xnsm1b2ZOYLluCCEKeDdPByvwiIqRPyBhUJLpKhxeo9
AMTx3vgHdEYI0iQoiKYPzE1qFyV3WrNTVFBhv1XdL10SCMdLWvjPk1dOXWDWNBLZwr5PN392ubNY
ZT++zAX8apI358OPfwm+/enfr2UFJpMtixthDaU7GTVPkZRbVVqV1ss2W4B7bCix/m0ljRK0t9ll
SmwMWhOpf9ZprPvZ87mf2FVKh/estcOCR5FOFXL6zBy0FjuBFrXU6iWr/W0sF29NLXSHGijf5Sit
q7xe62u27Zs3V86dZSuOy06caHWh/DnIJhIyuWvE9FAANWLZQUMkozCMDxy1ZQrIWal451ZD/fxD
jEpjW1rbv6/LBVhAuwbZPDrv7A8NBEbRrvvCg32061bbeGv0L8mo0j8klSZiAchkVYe5WXH5GRsd
nEKW+Rc6jcb4Oj8MzdRCp3vyQp0H8XaHkjjwTEbsh7wcVx8LSDp8vgMlfVXiOyVvMjl3VKNWiKmY
S5L/133OZW8kRIcZnKQ0spl1wBEnKOoYOIOdrTy7VqbFW1oS2LzpxtDuYhtikyCXHBWr1vfhPHsF
9zA+ugWacPqqNU7OjeIKPg5F3AZMrwLwlYZdPiiI5K17lIFea7aec+99Sc53/esuNnu5OqY6y/sY
WutptalX7wRFabn3QZeXD/bAHXbHRyxSir6xWdKHJJ4JS8sTL8wYQMDq6hoIHC+/RznWBNs+EN3t
qW6EtbiKjDYY/DswcQTX9sXGSe4S99lu+exVQR14Bj0S745mC1QyMjQcgRhKh9ZrO95VqE5PD637
5BFdfUomPB6JqMIQXQLAk2e/XK+yL3BoJwqQLCAbv4qIJ70j+lx4lSQ7XEsop/WuNEd6W9TIvU0R
UTWK0tTHEaqHywVZao9+2h2iDBKllLs5zooDSCQAMJInCEbJE4cmByV0elV7/X9d5VpnShgfyi7l
bhUSiLSkO9Pxe34xSNlurfWkbNRfiGKkXsUkogbagU7uAUEgaJWYtBh/V5Mf2Os8WI6X4aH1QHN5
/EW7JzaibRNsKop0x5j3QbrCuz3Ay//Br7nGMGouEBZp5NOog4L0xK1r87Evyy0ZPUVk2vUfDxBE
vjaEFiK9iNULQ1v/E4HoObHLfC7OnRMmeQ/cMWkaI5FhIxHDEja1Uam6DAkhYPwBQt5SNHj5gAMR
WEDbaheiroDtxByn6z8PxlIVfnzNzc2rtaBKDOLnoX8zRNABvoFGf/u31gY9/dZ6mKOPTOLb4LAA
W6PiiLnIu1EEcV/UJTjsvVol+e6CCqpciIDugsveww86v1xv+cx5jCNLG/swvraOO7fSo0BZGKcX
YQwq1ApQN+tARH84xW9vW45yBlXw1hHR1i6EiJyNGRlUkkYBoGcf1hBFE8oT7LrUasJp723gQ2Tz
y0q5Dm4FGkzRKuKXlbdLiCTEe0LxVqkc5iDVIxUT3K7dD8BG2i4557KkFh3yaqW/0xKNDKDEJfyT
aFE+eznW9a97GjxRHx1DTKYEiSA5liPYtRHGXuavEHcHI/z0qXZDlq/Blwfkm9VoVHdiMtYv4SUQ
4uBCGqEb+WiPkiAJ/sUtRFforRW0ZhXvapEmFbB381pzuVSQDuuceiEmbNTPGkD86e//Kmjka8EK
AD/1HzVHWTBol8p8kt7uGiDFrwMr05ev5NvO7coV79I6FjJN8NHr5Nu6Em4gS7sGrQsP9+p9fIDl
VIEoG+QyNsMqWC0xf1nZ1P8affgoK1Xg+0GDCgN1+P5QVUG4RSA+8tTBQFzsHEpO/U9AyUn3DocH
L6BST7kB0wqPX/WHuLzaw7Ld6B/toEthbWq1h7Ph3uVD81NfVa1tf0VKyiehmW6taA0LxsFPzrLs
UNXYkyWFXSokbEgsuMR5ZP7UahS2Qb/PygCTkpenFatdfhtENTB/jBpX/6tp9iteVNnotd0rw+UP
wb6vqIFeqNqyD1+tzzm5L13LrEN5swfK/wcHCjwqV80He2cQ7UgC+FlVsjnFjHmLolNIqeJG4QIt
C7ZRFU0inIqi+ckKca9OkjM1KsWnxN0NZTFZkDFtqHyyJugepM5fxRlQO1F8MmlxbNemUp9JCxi/
DnOCYf3bObR1ONI6zn6p86GMo0QGRFmGo+BDOtzDyVAdjXIdH0LFlYQgn85eRPbO8X95wVoCcaBA
FJSdkNkjfhPOnCx0CmAR8Iq5kGqRSZpJsKAEJ4zDvU0l6UDooYzrSpJ2sFpJwbsSVFH6mexoQqtU
OBjwmhLygt2gY1VtUDfgqi7H8Ltsd56Ut1+ZGKsiED1e8YVOEbgPPlREfBG9MATSryvENApB3h42
Iu2nk4u+5ACKyxSZvbK4DOEj/+GCmf4mL1cxvm7klcQwiBzpA0PPaqN/QFQkwMuK0X6Dg0EhL4yR
0CfQpdq4JBukHOErb2SCMj0pNHWppO0smKhZhYxPR+2xSuIBOIWkMwyrFjiTOZHCgEa3DhAQCoei
D0C0j/wsgNJ/Z0FnjXfcU+tUvMq4QUnW5iLppqtKpM4JvqI2oNOsYIqH/4pasfJWZa5KgH81LOXi
ymnRRMFYna2eY/00dN+KOUt5lILX7xG6jERz1r5eizaDN8Es3ViMIHSRzCzF1UXisKgH8o76QVcV
3gCaYUz0Lm0gjXFNBabBrjGADCQww+DoaKArDQOYy9MusbJhQuSns5spz9R5wM6KGhSt7jL7uMDv
8nfiExc4mHyDWUFqkn0jI4kUjHMRpZGZrjpKgokO2zzb8uXQy6lSp+hU5+gFgAu/GcWhCmmB5vGw
Dy+ynsFgSlgrFMHmP/Y2vl+DUsR39wQFgNy2uX9AbSKYNrGW0hcN7GlLZCd+vY3X3FRQ2q5yAcXR
Pgt2/+KqSiuG1Hqe8/ITlvZA9OcfBZq6DaUocPEZb+0yV22nPN771brBlcQdUzwyEdtgkmnViwC3
2FrcWQf52x62x7NxG+qzS5HXl/08uNE/v9fpHa2RSagCuKY9myHtQSvhbI1G9DQtAJCzGYBBoeok
FY9ys4slGMVNsFQqcDB4GDhkEy5jATKhz8TOMgD+ifnzG2QK+Il/GQwTHraEQUCB6Yb3qjh0wmmx
YVBNBRvoakxycjnVSE43ibE44RqlMRNIdZaQ9WDSQuOcWtHDCme0ntpDDlDHqd//xiFjjCVCC8rJ
/VVlfuNYr6H3/o1aSl51LmmW3Oj99TnE9guDj8UGAhhRrqRqJak2FSxFl1TaQ8VO/1rCZ93ApdEH
6rwjYvQ4iePwxwpkU5T0NV0RfemKqEOy6cJpBkNFr3l81Gn92U022j99/XFTzuyURvYW7u3tdp95
pqezARaBeqrv0l9C7mLh/B2VClQ6tcqrtPBD1WJaaUoo/9J6p4Xr6zDZ1EOJ876eJ4+K32qos61f
cA/Rgs45DV9WzwpVa63dE54o7NILxocWduW8egwc17aulb7/VTtU69LQhXIBq0wgP60GBaa83pom
jFYw0vI5zZhsHcuK7fr82gCeniajPs3vple7uPqUHp+glG17pOXwfekYQJnhlbQezufa0nTYMM28
JzZLqae1z2aTnavSzsnQinlosyfRYpIJE7/XOZpMjvXpFSUcwB/NcpKPH10C1T+AJ0g74i7TLugg
rlRHrAJR8mqLUcY0LtLqxZecAiataDLp2whM+m9QUQlcrT1mhs7mx0bepq+1hJXE5STEy2qdcmnY
JQThz/Jhldk2ulWHNoGewDy6O1T3WPA1wvSlFVoLjA5BDREt9NQUOJukzNwtzBmHv1LFAQYVh8ie
h6XL/zdtD7oOuUf2gTS96M8o0a8wTbqvLo2hB+KpLCrUZ3+KrEb7O1Y3k3yJziaFG5YbisLQZLXc
pP5maPZoNbq0Usc0JVlr6IlG2/6xBahVDsL0S0EPI8CqL1gjRGrqD1bji5KPj4PbowxWRs2ObO4O
sq4ez9Q7FmqvTVe0PQPc4mVrEXe2Kx742/Zs3KSb7LISaSIxsaw+UI1ms/MHobHTdNP2NZ5GzCkt
YcMZgFZiwmyWNZtPu0nf2k/bVX/cVuTZ73fDLssXkkucY1X2f/seqq4+0BOJAmkPXwEL6WpP02wC
veIyt7tMxED6rzqvZBldLtumHqsjxXBkWOncQyDKQhN04ni2ul9EAUwB/hKBEZypIqpS39eia9Di
+hJAaQLTU9Sr4HekDbjos7BqtYzp1LGSsq6+bJZdRogGnDrXhBJ8rbK/ez/s6m00Lv6FAVqCeRZ/
UcDHiFGlb5bn5SWsYH5b6eUGuqzaU6Shq36B6V5GmYWkU1AX/DQXlHt5gQHMgNUp0X5CRkBuwHns
LumMHWgh8GsVxN0yENUS9sHZ6g7fF2Qhz1cHRKslJ1xtjk2T+C9g7Af9fmMPdVWHRsOcEa/xrmCQ
hZb3IwECP5v1GXhqGAqetbaHwcpZhoLwqq72O+Ik7jJxujHn+eUq5OLAOVT+8F9COKWoHt0W+rtM
TE7Rrq0n66wL4PgFygh7iVagmohEIcTdXImI4Jy2GM1ZlqqbG+r6TSZUawZR3m4p9GaCsTrNM9fQ
NdFMdvG1DDMSeAEuppY8FXcI3d6O7lXKr+4jT1MPePJrPrJW8VCAkVq1soVLy3kWMGkE4SjHv1z+
BLauTm6X6LKrnYBFJ7s2GiAPW53KJFtOaJuwmrIX2d2E52lTTLKoSwehlZPX5i547pT+OImBNMu0
VWL8QzlO/lx0ayPEo7X+MnThMTWoIWbbs8IkLf0tcgka65O5Hqp4M0tO1rjnRWESJhOWfJ6paaDQ
bZJ1bXuUZgUHpRwn2xMLvxaH3Ah2pE58gRTLm+Q5XC4hl46UQGN9SScLeHdxTYXpwbhS+rb2NPpv
QTYDNCxxziTBDDl8lkrbyQVq7J+dihtvfCYAk+jfP7eA77qp343j5W9scx7ZqamrMgmIKdQ70/Cf
utr2azS9fh00cRrIZ1kWXhboQXpC5JC6HPyjs7/s1pwVXWBlMfr4v8CF8F3fUhP1ypxePFH3fsDI
ZFpqmmsd0ank9AxO9ptWyYBtV6uO1hwVWj+YHWpe7EkvGdiac1b4C62zjIcxpLyAmm/0Vu5K2qZR
SaqXNdwJBRhaDHcGK/dpt89WnV9MFgGHXdMTVptYI5YPwvigR9Nj0EZcBf6GXaYp40zMDh1uykf+
N5hMXyhOkBcJ29bVSVj4NAgMYXOjSBMnaUVz5lI0YTvVMDIzlKmWO6HoFbpnL0UCKac0pogOPa3r
8H+tlH8V+BzPCBMtHvFcdeS8PZnTOycUYOYMOGcATBhk/+M7DJ8OQrJuM/v5EFkOqfxdqXkBTAWJ
xY08e5IkF22lVcKkXwqjS6TtlzWdj01T+x30Bhun1/vrbG1/0SloegJjUC7wsbUa9MBx8BY3oT74
ML9MK0l03piaIFUGvJCaEmuWfHmQHVj4C0HqlBHvlkwDDtN+07CaKNk4KUEe5s5bl6vhYgrE0w44
T64tig6thIvHFNE7mL4uE9l9q1cXfkL3cdFZP/RO9YXv/zHRWIMmuuYctArjpUDtfp089Td+kdM6
UGBBwPeXG+HDeEWgtDDCZ+F3gVvZywmiMR/MeQdycrJU7tR7+whK9LDMsfQBdFNUpXHP6sx6pnNn
/d2DXo/y9tEB5SNYAqea5cYG0cATuQakbTbkZiDb5H2Ca5Ph//11/vTxB8KJC2PASc/g4Ws3c2PT
acTwzAb8PSfUgySpFSoRQwN9FDRSCp72haxpwCxjmjE19762AwQosr2GBWDZRbMJLgQzn+mMI/w/
nsrZeUdMzt/eqlBDWz4ry9Tussrm2wRMKhxps9FffIQZYV/ekR8eNsvP770BHXHcA6DkqB7MSXxP
VmdRJVr5e2p6/fUGOllJHELYbmXPetgJwEMSROAFejHWeo2iSTLJ6Wz3OnX1CHnZLWAQbL45XWBZ
yPEvVivHxM27TKL5IYhAzet8EDsqGFEhAZmbuqpT56aCHAXdFeaHWpQK0397zdRnSmVzQTNBhQDd
SLiWFGtGJ/Ydgg/SPBiRLd3/e75mAZ8VEyAyYUVFmngf8qu794tgyxyO9jD6+dmU4YNxaeJvcmCK
0RXnMkecCFU91DSvaBbrRs1DGCusDFoVm6yBg5xEyaTFhFZgbJJKE5Bphf8Vi3TKdCg1KxLITC8B
s4gftR6tIWMAFGIQR1oq9Qvehu+EQZvP+YZsQCdL9SEtB/qOhzOfGLLRxGzQr+GhgpkxUL2I0kTW
xVVuVHKKWBTQiYUgbW4ap9YZS6mecWpWOudP0+y80UJE8dHZRHkE7MZm5+atkVSAMt2q1HPtSlM7
5trNrm4pELJGvar/aQ7wHe0q3ArdKLvRz0ULHxc8GBhI3NM9btKShSOtz3PsbINnrX5BlxUVQRPM
0dS016ZJX3b2ho0OyfY5Qzpw3U6BnD4AEjM80vqxeX3AaHl9okdhsNlCiXZ2oDAnJaviost2Yyd9
oC4PlBqMa4Vry53yFvffqEW04Ghdqt0tKHjS2+Yeb4ZC3XiCcSZErZLr1mkeU/soRRC9a2xEV3TL
rsEOumIEeCPBqaMPHQE8xxoBlo97Q8egBjWzX05u7ccKH1RoKKASgnX3NbwNzc6lBQUF3uEbPdRy
QGpo59rX+aVVQJQ915z2TuHN3TWe85TdEONVCuU5mAtHJ9fjMQH9ik3/HVInImsqdehXOYAno/2w
MC6NH/Na3fAZCfRyH/BdeHH/Ga0DbL1mdLfXMU4Fg90lNOFigrQE2vj0vuwjw/kLRiXdA6s4fqDk
YUTFDnrViJzs8OxxUKb4atcx3c8qvwJUcJnRaEbXBcZDvKMjeOiduF24vdqvdpoU//AevG9kuEA/
8YgIM9VsGPWGdWLpP3kHxjfk3DmvOt/3CxhG2qerDZsIEeEtJYu7/XijS2+t0d/F/9y5L9ZtHoXw
9B96QLMDBjiLx8s5QCzAs3H3to4UyiAtMJvg+GOjg27pU0LYBeiRaIKQv4Hun3rV4c2beiWc701A
0siMMOgngNo9bNLsKXUPLPq+7SI2Byinvbuo1JZGB9wlUdyQQWqBDptUBXJUgu4DNnT03gj58VcD
84fIPCjn+nUDPRZzlWK8pYJ+sc/4bQ/QVvQN1CLwpJByF4N/lZJbVJbp4F20zmkvXeP9le6akGYK
ZWnjgg+gYrE+saahLw7GwSdnn+KWOzLahRMgpnd0To6DyszjbeiCT3IFSCX7uhEzhJt0NsHRYONz
Q4/p4W+MVeFhI7FM3dDe9j4AgsGA0AfPd841nALQYUVfmmiTqufB39Fpa9QiXLhAKZgOEgZF+nP1
79aqrL5ejuen9dL4aE8/iL7Fj3eToZ+XhhpaFLuce2LeUBreNNJzwMBBMnwbSCkmgb/DhzqbVm3+
mBw7tfn92aiVgkohvI5qeRtPWADvhBCn5A4Q0C12KmgWXewTvPBgg5R5a5oUN+41X4d98FoUIDM0
TwnGf1Sgak4Jnggl5dS+YheC+WB082pfNQCRS982Nt5uQtMSNX7ik+vZQW3lQZsN2wP03o5w8lHE
dkxQ7Ygv4HRaCnfhwT01ruN7hFyD917uF7nRB1qZMbv0jmxfW/vUON3+ylzEWvDORbXkMwM/U1ld
2nkEyMN06q9DkJ43JshhHyAGcQQgVA1NcJSYHAhB8yl722DTYViUEOpzczjHw1X5EPRBQspFrNYv
sARYTX0EcDHu2NUSSVM0xq6vnBjgWdznx7ujTmIG4GBOvQrIVexBppC96YsvbmxjABehZ1LxQZ7j
SyBwALVzhuDQKif3zuUPdxNs5rasUefoiKRE2aVnWxyiLXJikNNIzrmgjN4PP8U9ff+QAdgVOF+m
h1NxTtSDZ4j9Er9co/O4yq44M5BBbtBqOhDZxteDJFIqPliAaBdSZ16duo84V0eks1sbHICrMDxR
eAUQUkDeG/UVCG3oV82mk0sXXZoXdGhs5YX+5YyVMX9i2iXf+TF4AFL9WnRpv4MKlCJsWfPBEenh
l2P402+d4jrimbSPO5cZ5fYLqiDYGp7HlYJfBtEAXeWOrDhe0Qfq+6WFMYOUjCpyzn19sCZyjlfE
KsP9tc6PJcN9vZw9J/rSTeE9VYMbioZ7zzjbL4KMo7yRSkio7bwK7XtK2R+rdu2eOwbePUwfBBKv
znuHfPYceSEgaRVCxF6puZ0dSw5Hdh0UWLZGXPZbdzNGNmgFxezGsyze7LymMZrilIdvNVkiIoOs
H7Mq8/AC2808/qGPn+kPsvHcYqxmF2yHJSrRUKPRMJJQJGcC3VpMF0uLb1+8X559sO+j/Ooc3Xrp
4oB7Wp+LzvXKBQUGxXR8HqFOch1v6HcjVu2yijOLa8mDhbbGyg9CF29gOCoEYYDoq/aDSs8EgxH2
AwOXJ2hmTx/X5a2F8v/35R1hq/Reb3SmLZB6ubNjmO6tBW/R7BwAxVITIWPPwoscU/jhXCZ5mQLw
tizfxstiaWWreqCsSnEKeQ62c5AIEEKQ7CK1BBnUqc7PZ5FO1xWvcAveNGjocqL6XSbVewXXBp3x
NhIgzZL3xcIHbp9fCJmiD/uCut7y29ou3uNnzroPzdGHowLhBet3BqOPRdOgSIgORtHHJWV7RVuE
LWj9DKr/kXRmS6oiURT9IiOYh1cBmZxnfSHUUgRFEVDQr++Vt6Oju+vesixFMvOcffZAft+OkonT
SdmJzE1tKbUQCbCQZvPqNjjOrDRcvGrf/vjY2fwUaEnOEydEiKphGtynuI2jn3x2LibpZjHooSGZ
2lt8cGwa7SGLyYRYvE85YSAEYmnU51vZz3v9PB5QKYInCYuY5UliTIWpHWl0TLuvnkw1aTncpJkR
27WHnX5buE/uRugHdxQ3YpdpQGMoYvIhOV9UMzDgjHr4RgzG9QIwhK8D74KTI/tnunVg2etb/aRv
+dH3JRtzdMxU3L+TizokRXIhx59FgzX1OhlnA2i9xLJn43JZo3VbKQ8XriJbP3cI1RMXV5m9WdAQ
4vYt9smZ7EhEaK8S4JdJMW05I9bJ5u7raLF3T5mYuWTPTa7bwnkJpLtw0J4m++RwOzTTnFcKr4NT
Hzst+A6lkALWyGiYgfDpkRBEv4gVgCH8VwrYE7Z7PdaYPeYUtOmNHrUYcRNm2AATuwIDw7GPRofn
xpZACsyooWxT4nAQA6/BigFwel/IFlKxjKGatYKi6As8nRQ3qvxzET0maqzHNp+14nfwNTGnnb4Z
oHV9aV6UXv7EKIUJExhiyt75dcDgucbKgdWXcrPmfZW7/ore9XpircCNLFCspf37zjhQIVUWy5qI
yvvJ3BQ37+Z8IIFROOk442KLLCKqWtuhdIBXaEFyKAa8BiiiN/hkXzc1XBPBBSyv5C8/ZsPHujw8
Dlj3VAcUV4sXhjT/WDLtSiVWq8ILu/UwOMNq5VP56oYlifedToJsrgWYozPz7KF87uNl8sZ6evEL
y0XGe0jdXt98eTWRCOUgrIFliAsNi1EIKkCkxXXCC7B2zYbzWvur8SIDuSCg8+UbcJ9xDSNzSWY9
sNW5qDyNHI7roAD5b/vFG7rSQ0eZPOiAV2Rf0XDDD7O3ryPSpFCmWua06BFQ6aSsRahmBEQ/lyRG
J9tqrq+/C4KTsJsVltTV2Fyb5/bR/y6rWTcqZ/dzsUhRDRf9VeumYTp8DZNYXjfjzxhN2vw2Laba
4LlMtgjaFHZgJtEES27JoiZNujpo28f8uVQIlsF+G34PXOGkb19QCRoACyVfJttr/A1f4WNcLz+H
57JlRY+tQYNvwH1u4TAJMhhjEUJQB9bNygDXiGE1rrC+/Xn1sstgCaGtRLDG5r7EQuXQHO7zdPcN
H3NJ6d/n9zmJEhhnJ5ghp388JXB8pCIFXZf8+5j3RjmvMINlCGGCKoNdQHxT2xIlus3HL6WvQece
E42N7g2l7vw+Vv3yUI7xNrg0hCDfx9I2W97XKiov3M/gO31dMn1O2qlQ+pjPVESDskhaN6eZxDUc
eGaL1g5uCXMeZHqYdaJ7PjX8ylYdWsQVyZdiybUspkiG5yXX0DolsE0PxumNKdKXn295E0RDcAzz
S081ECsxyHxYeyQOyM54ne2AbLInfqLZrPCrANt3zBlqBeOH9zKJbYg+cz6Baoz1obMDa6kBkDD5
j+0BAcdULmQdrOhCOA8eE3tcBte1dCp5tcQmDpRtb2/I7n39i95boqVeJyzVIZu90Zwzb9xBhKP2
jNXRtxSdRItKQKeMzUYKc8hW3NodXE86ZBudOF+pRDuQDEKZ0E8xQoSJNlTHt3MLB5OCmTGp7Bj4
uP3RWWs6Tvjiseb4RDBqkE94gvScrtgUUjw58QEGiUr7EOFZLJ+Nxqr6M1rxV43ok7JV5j+OPCcP
wyRJ+bfnqYwycqAnwrlTrf+v2+MBVHwMjv99i2huvoZD1/bLGkkoZx3Lld/R87r4uuCh/Ap+WsNO
ipqBkznt8zOfoz1P2R/OyZT/JTus4j84SeCBxcvEnsXt6OQ654PZCx21PvpQblvCwYln4GsdwNtD
/sPouMUhllJ4fUpCOQbkFA1Eu3qvcDaoz+qmC/CM5JDNFe8TE4GFEqDBc6fn0FiiBv9tRKJ4tk/Y
vI8QyZNenwfRMBO+BR2TVPtNTqo6v1Iw/bKZQfAXYpbzCxfba3/Jq5SPfCFvYDTtiTsZ1efibI95
AiFWe61IDoyS6W/DX3DM88DElTf5AhXC+1yTKfiFxJ6O1Jjvo0p/jR4LOt//Ww1R5AgTxedMaACg
jTyj96jlEUdkEzM5aCYYTu15znpWUiUd9bhZtCtzU4MZVBTP37FM+wwMP6biXRsHicwdEcX9mqvQ
/glO4XQd/jCbU/rWzyketAAOftLCgRLscvAaU+pTaKgcZBAsVeEdzeH13H8mb5yjbFenegIb/dB+
Xj0LPj2dArsKHSN+idz5YxWaTjfEuMPGHJX2hdAFDO50T3QxFNpYK1NlAH7kGz2HOeJX2DJe3Up1
jH+RPYAP8oTJLXqWCxx7C24M7HtWt/CAoFulCtH2LxIWYNG/+3IqXCIKzFit8QdXPNBeWO+yaDEr
WJ04NDMaz/wX5wXKiuOHWDVMVkkk0NwPdzpLEWeFhHKJVEinprwg1Bb6rkSYgM8XquZihy+MnfSp
MHgSvERGUlQbd6fbvaq4olTYvpksyRp+JZ0gKDsKszqWoESX39fSfnfu7bSNfK7Imlg36M6/xDxw
LKJ/4PPbqUsVgPpOxedSOVAtVAwM0J2C6q2lw2fabZojS6tc4FgyI215Ys/x0GTxcvJhH8fiY+lT
McNcmxMoH7FBYDWLBCx3KyANtvTrgF3lC8gba3/8iJpwgbwHbxeXM8bRrH1KOxcFTRO/5IGSBBIr
maiivoa1BBfxr8Qm5J/igvysDfgMWAublrY0HXkOMHFUlt8HqSF90JDHEeI4rmTs+uzn1FL3y2/+
2PAa7wtK9NvstX9GzQLY3zFHOrrg30gJsqE+747J7qW574/HxqGx3Liw+DUwo1y9Zsm0pIGbJX+s
THYR/st2wn4llqBrhbxO7GHZJTpqEb4H7s7m0qMmQh+ZRZ98Z5ZRT/evsN+sIUsQuzfqwJJNPcN8
6ih9/ZaE1j3dw/fczn/L7/gt9oHXWc0GvArKxv97m9v+uTfWycU+JTOUcumx7DEnVN3PJsFL3GVL
k5t+j1yeY3NsJvjdsNBT9t2tfaJD19HpID+fv7kINYX60dgV5+eZDdCYam4x5OQlEf0W3/YdYV9G
qI/r3Qv6uLG57wnwwBRphaoOP6Xe8EoNohx7UyUoo29YzTv0yR8oo9egWBonrBYiY/HcorKPe/Mf
kHRM/t/8trpvrGE6sqaZfztXx97cnlvT68LgnAkoHq0DZdlv+fjDKPSPHg1JB8HsvW0PyZBVETnU
vy7VJQGAQa6wh5ASzHE5+O2kcbqWuBunLNRsfBsD743bdccDbjFP+1lq0Wf74Az9BAgFsMJkh7kn
feQ4xgVNPyUzu4NiOXfEVRVlqGiEH3VAwyKZLl0J5qI4vibQ2AjkQxU1QTkhCI8Cu//920ISbdBV
YY0DVh52BNbgnlaivxkauKzLl+qkmQ7pbzgJnlidI5N0XRkwzLGX+uIZlEPUZWwX3HNmPyd+9qgh
lyf4EbQTh8dRRsYd746dc0H4tM1Za1K84iyW3QbWEV94tg/gQ8BHrC+4gxbN2f4zyDT6TKqFfEws
1af9BWOBNYfxC9ajfhG89vmEGxjgNHoErzMGyDfdMVfGsNgibhpnZxODUUtYKUokzh7BSL/76k/F
kdPoExyApSwZoezL2uraYrIw1MAzENVd3RdePfSp0GZerStFVyhBeT8/I0hQTa+j+tjxGu8wncC1
2RvgJ7ikR8wemivveGRNo7r6MLDc0kfy8WDIEBZnZcfJm7vSGfPfAea8eFX3BLA5rIYC4sWxGo+m
1GPpkUZ3nXB6Fd7rTLmNM3g/iTQvDYhIwE98jccxhUCECglSzvNi2gKpaIaMb2nWeie0FngKkUVV
Tsn8HSegBDgvDwDesgChK43ve80yUiJuFC36Qlplss+NCeQFwDznBK1RRyyI+onbVbbn/G6OXEYW
cGY6wsi52v2DHYA3PiGZqe810cZ1LeyDE9nPPz5DhQ/YpnnKnxMLyMdgULMSclELmsGclTREIhyA
zUcTk39svA5dcB3MF9q+RHL5jqs4JXAuIVJmpPYfX/HUvEVjhqkqGxQmi9hz4FHQW7Yzc6Ge3hcy
VolUqNfFGhGvn4+q0R2fgTw0J5gr+GS8TL9Bb0jfu+dJIVSap2uYD39bZWSQ9mIHjDTYbP0UNovM
cc28CL7xvtu2bFPvA0fyfXk7qAOB4LHupsi/chzXejsM+EC02gtSnfrQ26ZzgNz4ORNSupdL5DHI
ZaW6jynxjCHIIkr7DBRq1x7Y74YysKLdT2bNFvMQ5c5mKFyTLMCTIlbId77N20MxN7eP6e3X394o
MQ7csOJD2hez16hbyEPuYVXwQsq/5/4OETClHaSPDVBiO6KECaDdRXhPfxa3SAuxZV5gdUs1QsP9
gmue9bHsEv9hw4wMkNHvAW1MXPNRR6Xk3gdihGIyO7oFDenumUOm2EVZFXMoAmAm7Rp8C0i0d+K9
cQmMiy3KlxoF2sneohokzJl8boxbI4D4GGT8j/usFZgatzyTM1uoIYVajToKF2OGnySY+pzCC0J9
aWogK1r/yCi1x5CGiV0rBqbuiLMdQjcAgfh7vJxu1eDNnAnlM49hoMyE8eXF8DnlCZNZuKJitli5
16FwZeP78kKDQ3R3AEVmZeZ/59lGGhsrcJJ5h3kMagmeV5BgHv+U0z1cls2lSf64MYLfO3wGv6kc
dtPftI7q6LeQZi90FskYBu35RQI4NR36CpP1JjoeEqUOdSSNnxtlbg+vJBU94+tKVEL36I7a6ouE
lXkNbLkXcyTBkCBTERj5SVaH4ARnYyEaSANMRPENbL0vh2c5zWJ9owb1WY6zWTsS9S2OZBEB1ssm
vGNo3g0fyO404iEfiIZZZZMO4r+KgbY8kSf5UPKtEa9qdmcIzQXHZfA6THHFIh6kF9eRAudgwjXx
XsGbf9qAHHa4MYn38P/t5m3Afog3hBzW0LZVlPLowoVo20diAiYlGBk/Icje1IFNroKEDVE6UKcm
H4WgbhEYMmCUxpJ8BiKdvRsIOijWi0Ktbnl0Z/4MAuEIn2bohe8A9x0WKdO9EFv8f0IVFFcDeDeQ
XlJGx5iJoPgg2ZELeyXdCa8+2DjCm+PHYFxMpsVkp4bbSVXjGLyxC1xiONBPPmnBdWn4nN7+yyn8
+4QZmUvHEuWTH+HpD8ZRwj5OjWXkonL8ixEVQUYSpvrlDkvu/S8I04h98jZS5woMkNQzj4+JtCpm
2DPEzaSL6WIm3zPr6mf1OYeuGDDjgy0Gdlh/rwzE1fzpFt0H37O8EfyNnBdRr1Qk2PXo4TZIoVKU
hkLtgVPTTll9uAHEnB7FAYLVcvBw7Y0+zAfMUmZkNg+RPs2QirE1yAMhdQSV9oiWgSsiMuVfwLJk
vuJyxXsguhuw6RfT/D0m77Mwp0YAOSiQmelBvUeWheSMswB5JK6gjAdRm7ncbP0M6WIzbaZXJCCT
Y7ckM6cLRkuxW1gXSp4F162vBzoNyCXfNX8A5SNE1simWf3GRVrvlRED7PknlAM5Lo/1DKH4a843
KfT+x01VV1vfdw+35b/sWb0jZeuLVCtUk157pjZ9zW4zkGx6uwndn3xkekHDumg2HLbpXgsBisN7
nAwtSo4dBTfNMt7A9I+3iJFUsSJuHD8xVO5uthJNODRQ/IwJEGfz7MQQlcYUrSwtNuVHShiLI8af
EzXgouCMQ4Qr2k3QN6QkjF7oHJbS7jZqNgUfPrg77TEY3C6NyF5xC68JQA6ymT3+xHdXw5TDmD4G
jPUdrPMn6uY9snYyStJyYG54fUT7Ngtr/R1Lo/eKW3ehE0O9ZnwFYUWLsIMUsn2OA6oBThWLTVx1
q6l2KZf2gNs0LKI7/POYnl3ldTTTB1n3Ny+ZPke3uEN4UfKI26xhMpEGAONTdagH7f66QyePxzH0
gIxekLGD94DgHxZj0GD2eQ1vhj5YK0dA8/bdjq2kElRJObpWoW4EUAFwnmDXFbQL4hNZekIbsU2B
yaEkc3s1+PSUdQgw1mKb3hs2SF22zem21pcAtvIfxoUZfsikfR5+tqiMkGPUlzvk/gZguyZzVvgp
oqZnnkXfd1uTEAd3CmfF5NC1oD4oa/Lovn9g30hpDPROcUH14SvjhvxH4AqSl/Gwp8fAsIqPQXiI
ZyhQ6Wc/XkFo2yjb5ENeEzVHZG4Z9uA6T1KaI0J3CChylYW1eDA2wlSC8XM/+3surW0z1j7YO/aJ
IQMDa8ZtWAnqMUu0WQoLTsP7gQeAEiR9NNoloJkKAOuV21hPiXexxumih60UuUteMe0OOZ+4V0A5
2nZ+sahWRtzMjaN2NLX+fcbQfnbbgrcBtuP3p6G0wM3rD0zR4iDp49ZrnkmXu9LRsa8AcKV9+m0k
OK76CXUaLnIxgzc+o7VDwrEMkIv09FwzBThXMxuwid0Viww4B8hr+QXPvx6jjETgmNkf/sAVyYEF
eGTS331dAxyWARPkLKp8QBpc+4nw0v0nTrGlp8NFTFxejALYTAW90o5JItr27qzFvNDi1O2LRTl7
rHCwutM6IK9mTMwKz6kKHZVMwZUNXH5WyXCaaVANgEu1/hspO+0tDFB4gvqAG1Iidwgrk0JgMGAq
9tuRFfd9UAAEel7d88qPyFFtD/lOPWVra3W7lDXOyK5kOoixaG8kv3IhTUKpw0Mu95L3AANhqk0Y
K4ipUSSbOwW714wRM4PBf4M8ODab554wELbvenajvi7m5HvRlpHJQ3kDIqMBrbSuS03+e4uBTMKR
+9ww0mt4MBDtvicNuBXt4V3Da857ll6mBl/ZU1FjmBy4v+fglrg2+gzZUUqvZuj8dHGcRLWqYVwS
FsgnaeQ3ZIPJlfc/aIK7cWK7XPzrzevBpcJzGUkhn8JP5Dcj/u+wSNVxZmf5eh0mkNwRyKW5DUo3
gxSw58bBs2QojQktBFkGV2eTv7raz2mmjNVqDlNGmTCg2ZKYnQzAGsmCzrHbLskCoDPaVNCxd8n8
mjrK8QdGQEhzX9tw35IK1XOJ+7aaTWM6itVXD7fT68882Oc2fP8l25KL93E+tC3orCEO/nnl+ikw
d/0icP9mdg9arOaYjD77u2SSLYHVB/rsRVu4U7ZZCGwCoG3PLPKZRPYX9tLzZ1gFGTZISaBMtNP1
wG3stAOvcoxBHZJbAxRaRmNSewZ6hA4b42+/u1yFnZzqG648u65NXuuEmOtLNtW2yvZ3qdkcTujQ
52LQwZ3fnLvRbfGcdL6wBMK7D4NlAs5CFmu0M/2fZ/qNZ4+wXsd66eR/CDjqBP7Zm4MwGztjh9vK
4rEwhbNsZMfEtQ/f8HvK6WdhxxJVOJDAoQlvIOeEeZKo2ZdGjPdsEo7d6yvsHdU43z52uIYI6gLJ
c+2BT4ocPDrJjEBuoNyzxg6HkQjLnIKHPgGlGoft6Sv3v9PmKNG/HjP/N2u4rVdiGIAvR5hOv4Qu
gjNgpo1FJY3vPkduyn5Vwn5mvl8NMvqjwxvr9csTPS5enN/Bi/ILPgw1PFuS3W/dHYkAU9OXmKYS
tGIB0jGuHbzJlPw4+BW+RLMgpM8pnwWcZJ4RolbFdJ/QVRIF+q9huebPvF5MCMtDx3IilaWfMs5B
kb+rp926ZHbkmRE/zu2if+lzBkTQZs4PKlBU+SsGFN8+rocqWVGG14ylwepTjo2rxy/v1pLWOBRn
p+lzKhP510SK6tzUdbPWfQDmC7+Vu0pnwI9nP9KQZi1tH+s3bTOoTpQsGLjIV0cYe3I+wiPcSxN1
1romcanfgYpsHh8Avx7Ike3IcRImIakEI2PYRNqkie4XeY4nS/QbmyviyB11xAKIEu7qfP3z610K
BhiXcTpU98rkTZ5oX9oxAkl5ghJ3FpIMeodP/FxVsfGn7B4xprLwdPJjtkp2OWlaYr44aqf3zYN/
1LGy7Ob17jvVx/ejOkqHEiobLSRSYlUTFtrbS6fvJB2WcTZ8MUTxeSUBHkqxPCarfqzOqzisYmVX
ei9XCTGVmf0ia8KIThpwc/OOKpaROftEHwedDbd7EkxZSaHup8MqJko9rN2Oh3SOcOAm/QA3Uht3
VWhSDmmjo9JvxkDr09vGpusoiSaEbcKiKkdQssbCpqC/whORCr/PtNVdVA5/Cmbow4O4DaBHEOBY
wRRHR5qBXhPFDe/xIF2+6xYvLnKVuTP+8ThifZJekgNmoTHQW3Esjsb8hel5urDGangdvrFAJ+eP
ngP/lUP7JZezj6/Fbc3/9YWAIY7CI12aKRHRyMMvzuprk3BY9LrRfahPlJm+ED70QexaDu53tkts
EbplIZLhIIYnP0MeYLt/M6Eg0EMoxgjCICHydzMeFSfezH3jUmgjufk/HgHO8XU0I3kNcrI5eNMc
2W78N/vDA/9sUPH+w9A4ccHTQFoeDuEQBScvnisAA9MvGgT+xHiM0dWfDT3335+K4wt8FqAY63Ah
yP/JMSucaCWOBRvUfGRs3oHQ3GACCDyFqzcCCImUEwIdey3YY9+Q6dgwFIEY6dg7zhqVGgyXMBG4
3W//PTl5fyBmZttvYahyujDZsii++jh8nHtMjmAvMDijZGHDQriOGRhNHdMs7hLGtCBgEvlB5OM4
T/K7gKRu8HxcDpmcCa6YQRcTOYvMZvCVsKCIidC+hcyHmdVqdfiGsmW5uFYjElTcV+NZwGqWyPXQ
HWWY03SQaoHJN75ADFpASpvoBT4htvjrParKqURQuHaWuljBWm1rNZGxrb8Ltq2eFNg+ztvXEWNW
Bf9iMEGvi8g3AW9Yz+6HGlPwvk2yvcf5ZCJyJ+WxA7IgfuWG7Y95Mu5kb0MWdPlvZQHAw1lnWOxh
okr+mE8Yqzq0ZR+bkM7cqhGb5xWWI/wwIHoHb+BevmmFtZLRP7FRMno+YIaqDfKAgvBB+wWb6uW8
Uz9/D3mXxH6AN5PMQQl3yJlyOdapfB9TwPE6IB0IERwT79Jih0zw8pevM/2gDdR02aTLa9D5ZNrg
BdUbFX8fOUwzt4AJ911UF5k0YowUGWDB8ZIChVKLbHBUgTmzGIiZojwMawy/n/67Cc2fd5UczITJ
e+9e07uF4d3mVs8M/UwKSkWO9M/RfVK9GO1PsFTBYchkt/wCMOge2fNvHM85T2VMyoLm53HEYMlH
1Uy+Na4bCqG/TOzJ7fhRqZ8ePS9jXCe2KPzJn2QIXHBGcRrYE4X3taPX6eY88m2DfqT16/vcQOoP
SQ5vta84Rzjw/3DSzf6yP7Pn4bJLSXJ/uKR75ewZbG/CoJqSxgfJ1pHNUNeO0geIlGf0nN+es4ZQ
0YQwwoyARm5+ymOG5Nh8kOeVHDvDEcao9aIbRe1CiV8TDVaCmYatNapWNZNPZrl4m8C+GlIow9OG
58BtK7InIRSkf+2kouBacXb+1vevW+x4rxAEqoM8+ox6SyZpDPKelJmogywxFKBfxFAIns37HhCC
xuDSghL56FPPQeFr/mTNKZ7+03Za8mqQwSe+cQ9sbd16jCEgltHkU1YTYcXw8kszd3UUJqBowJlb
NEzZPVNhluka0Dosl8axgE+xBvWDKFdD2EU9VwgTMWtGJ4jn3rok0otXwwCDuEYIVRpZNY3HI8y7
MLYykgX4IaX9DVvihFamX1EOYFj67fOXv++mIO/mNuS3KBT5AGn34DZXgGffvvYP4W4oulSnIC7h
TdKtqzMY5ARpyDJweEk0CQT28tM4veWKq0M8BAQqx5+UDSJ84JEagfv2ok8vysjx+fcz5XBk+caF
aU7zWjJJhefVwzvV9m1NcL5kM4Da+IZIj5gVn8sfThMmOnGPFw61i77vy0lnhUQYVxRg6eNSPHwY
3lV/CwGuAZMX85dA+wVGHhLRV+iDp+zfry5tNk8GQ5LlLiOHADo1oN1fO0H20pNIJmwAmAsxBRfS
IgUFDxkPKumvwv6A7ED3V3vQG3kTjElJXewxkjXdx9W1YFbeBxD5aiMmfQCzQEbEjEE62U1MBwsx
yGmkLX+AWKm5MNcs/MY8JjTSNfFJr8e5y/dtzZATDp9FI/SizUrKUy2cjkjKNcdaPc0Sl4QWixro
OeGgarhUpzf4bekwlv4tCjHE4opiFnfQvOL88zstrOhPsRbCNuCcI543+ahc6+FltlNDcOS+UpcN
m89rKX33EqQu430g405mcGGP8VBY4absyIfPiCON8RXF2UcQNB9+M6svjNA/0O8wy5OgqDApYw7U
ydChk5tHTh2xqVBKIQIXTJquf4D+/MqOj4ehHWuIG+qHvaBLQAKTd0ioFBQkHRA/vFCZCdhUFOR/
x9e9DTjS7yiN1vDpJt0UGweodPrwNstPEp6lrz18+R8Jp+vHtPqjQ+UV8TLVSe9P2dgMk9xik02E
rlWdMEAERv9s7UAlrUVhYGhPnlC8UkzpsKJjHDMoPLSSx/L42ciDfJSv8lV9TBf2EJBydRsDuE/z
1Q1YFy3NPJ98JvVFu3BJpJWxYxhcMtI/lqAiXAoxLifcK5s9z8yB27M5kICoymO6Z5ikz6kuzdJL
hsmkniQxW2I5VqN0CIeld5BCe9at7Yj/jzA9mtmjlrEsNkzQ/Xf5RkxKMR5k92vFoKk+k9yJnlN1
e6QB3Jz3WWEsxjjwrBBq//AwHSfFnJ4u9W8eA+5WpH4muLIBpO2h8LxO1kTjAi6kQTaycHabYnaI
9eH18EF2vjfcRwxtqFf6KGoYR6czMQyDC0MSyRmayGNQz5n+YecyZPdgIYnFNeCWFEoKY/cJuIdR
U9Fuu/8L68DavDOeuvhRQex4zhhA8owMzaDeADKBHl5PMI3vJ3BCGSiDyNErXljoOYQk7TqAG+/f
fCNsAv6NPzBYRDRzF3xiEjo9yPJFyo7ct2/Osdfn3oDgV3gmcCO0klEuNBHWAZJvvstA7bevsVk4
0vkW/RPDKl4HqkavEObLNMin39FtD6EBlgBjw6G1LDcfcEU5VjfSuQKffuL1mc6EMy/pnfeea2Kk
D4k5gy8ZIPF4c9xwQAddwB3aSMMMoL8mgp4RlE/UCVMcMjekGqc5D44K/OtmqLK/pLOELYbBF/U/
ATlet7CPKtG89OO6e5eJkiUaI9Rw7O85zaKafPdC6MFVRiWZucCW/Cjm5PCs/mAZy/+oMvDF77XL
JBW0GVc2o98t3yzbXbfo0WtxSqc+VGm0TBxpee0W6qzmTHsw7IMe+u1c5V0BxEQdwJxFpNYbinfH
kOBGNITST7l521jPvCqb93iEDme/+26kFt/Pw+0ZlzDMqdtaOIY9HXQEi0ooM09qn9I63iDHf1+M
rXobDgn7mbvblL8iebWnXhgns1/WEkpinNresCp/AJJfgo11pYMBCH4JM1NWhtV38AMnNygfALNM
e9Lop3c6ymG+Y7VJz4r4SrptfrDNcX5h5gX8jQykwFtr8OWolULFiBlhso8/msi+DdAgqCq1GQP3
j+DPCVS0F5cn7BnQ5j3XbVxDiJu/Jy1RUjItS7150R/VkY79FuMKmF9gE9IZw4pjTUUCWXanD/IF
sDfjvIuYHK4x7DmXW5qh1wXOPENgigFYDbcD9dj6fYDuwYLj/d0X0kE7sLsDiEHb/+z41TxnD/0X
KN+E4Q77P+ciZ3p9eCzhUbAPbt8omSBOQHd6zaUR9OBsfV/CRNsYS3P+IQIWTJM3Jc3liSLIjgG/
4Pv1mpP+99tBNsD1Pu4h3FJPDCNPiMl4C+H7KHoa2pcN1CL9T4FZwbf0RTHvbe0tyhmmm4KGu09H
cPfURyTD7tBJOptlbFUQHz4ehDGoNWbliH0xdcodiCNAi6k65JKeYF4le7QVXPF6I1xe3hFCCGi/
yUAGhyfvsZ0CGvRWJSS0aqKdEVQUpaMOr3/2Cexwbf89GwaZv2GxYq7xXSGKksCQp9JEWrzaflc7
MN7ZmXVsMs6IoxrmSp8/iYQo2q85FRnEdTJtrYePygU6PSUVxz2UKLQhDVYee3n33ogmL3ebXbW9
reGEqJPsALLPt62VNm52xeAb4vwW9KbE1QxpJUZEZ87MibqD4MU1oz2G32+MCHIls4hlMCxDnFJx
37YXPNOIyqQcGMMkgLCGwJbMxzkThz927x37t/7yQSUmzJNQ3EmMVBWe/r6i6+aoy0fETYf3YUsm
9lUQmheUbSPd643LoRDGiLhJ7qqPmJ4hRevDMfmi+ten7ea9oVnlViZN/TXBtzsUczEtwgpF6K3A
MK5Iw6rFb8NO6t8H2LaszHl67s1hA45eo99GHubkaueDDmnle4aaZW1yS6D3mt5Gihi9+rdRGWRh
DjPpFr3O0KZ8hsGMXlO2zr4+ycNfYDJug8XhvX1jagwznyUaQv8gU+3uv5nLZ3N9+JgWnKu3mbzB
VGL4jGHhYubZG3OPpcRucmAwcFKP+rA4UCXhjCtPUhJFdGH1YaIrEW+sGrYXaoH4dmZ6ZW8rejtK
ujtxvz7pR08lgnUhNoQTfAI+vBT4as0uzd5BPW3Npc0F1v/O3N0W+jTljtulR5gPdPawXBKagnky
V0baDDft6RsQo43YS69DMfBtN+lAGxt+BT6ZwuwlSSR8RiLbF3NYX6THtcfritukF7w8BYAidXDV
hmtEmCjnawRZEMGVFTVTdGm81fhJEE4SZH4ZJEt5Y0wpLrKzsXtu1T1f6vuKaRJYVQlWdd1g8uxX
RxM+nDRNIF5pOxiqvflzJDHjJKM97hjkautXJAe47qEbfiz1k3RhSu0jCrzQ4+RiDBbUvKCXX00/
kyRU5/JMW0LD/e6+O2l6PwARX6RTe5J2Uuh38zL4fkLuXFi15YJPZUTm6oLLns6yvb2RN1fEsZVz
1Z2OMwSv3XQAJltNqVXbh/8Eu+Lg5Cq2QTIGGJHmbrFOZtQX7SUfGuM6tnf6323NJB68E3LmltN7
XVyopl9rfXE7vEH2J4yfoLy94H1Iq5IZP0zqyIxTcbXjxwgrsPEbLWi9oghCU1SvmG5K5/ufgvsu
xCE+OGQTvuTpQTEyoZqnK8FNnNAtSmA+C0r1dvvE2YhdnIGbvRDe+q2vBlecczMGG1YovKTN1Qc7
xMtrm1CLwigA7WFQdECiBIOD+d2CfIN/EclfSJftP24hbxPlp87kmLV7dRIOTkoq2q6TEDJr0evC
lsmgjbNHsEq02fsCZYJ5hK/DGf+uzRMktXEJb7w8sp5C009O2fRxqA63JXaeo94etvv9QOEH0LxV
L+a+m0uNm56t3edIcdZtnsxTZfjU18En7vBR4IMTf2QbLSfqsEWdZO04pWyHCN6NRVFKLdQ42s0t
VS813PvpSdjodaqiIJKwynZ/KIOgEOM3+2SMqkj7HzFGaiTbviYRkzMmr+ylEgXutFiDF4trHV6r
kWW6JdA3Tt2Fd0dItC9PDw5jLEF0MQsDF9PmDXcYhwvdCnNq0CqGUpERoQHmkl56MsF9RWD5r3mx
twfvFZVmFqTw3h6TZnJdYOrdr7lmoDAMmwmFgExwncgBZaqL+Bc1C2UqwpIYFO4aSX1UwYwa08VD
eDLtyEl3TZJJG/flAUKR6lkyu5Qi4U/98pKViBGkASKbRbAlmGiizb9Pu8ED/bPgq6ATCblfnzET
DxfJv3jpmCJ6mGJDu6jCO7QNwWnpBuqWqhRvLBj/vuLhBr8UY+c3Xz+o/bBndktRvY6/kRwmI7yz
LoLCVIbk2PstOjyZ34TDEjwZhkpBMRdCfQVaxPWECYZnE2GRw2ZFpomrM+UyFUUOZ+aFHN1yRMYI
iafTfGnjmR8LgzUh7m/CBJVY4hNliP/hjS3t4VYTe2AfM/aT2+hshYVjeo2A7VHl868L6uGAbPr2
QIftLWgRmNbHr9ETQ7Hf5oczL9HcMSppsgtfo2z2mOSDN3fa3T2uZ6l77d/wIbbdYgGA5Zc+0blB
MfnG2aAXasdylJMSJazukEtiWCBjnSVtvqhp/iPpvLYUxaIw/ESsJQgCt2QQMWKoG5cRAQMmgk8/
3+mZqVXdXWVEOGfvf//hCzWS2a3wXO1ZKeNE7F3cIzoptPMfwh+ovukYxLvA2QEHEYxahAcAxA/o
H7wZepcbHqIMZoRrgMcZ4p3q4Wd4H3LggrWgx/T4TCB2Bhj+4hIg3DQuHiNDbi1M+Rc0wtwVjMi/
OA2tlomP2hbaYskuLbHxaUM+jVeM19Xo4Zq0UQA2DoxYntNAbmxi24CGileDItdFOc/IFd823gC9
FM8FVmUv/mQPZwrR+Tx598KiT9gmCM4DHz5dUAaF+4WTwH1kzDAFgLDGLr1EmM1O5Dxm1RgKCN0Y
1/lvcZ3X+xILjhn9rT777L8+qoSeEEG1+w7GXrOsvhHEe6palrL+4jdWZlSK5f4ekyu/kiFarzgE
RFW+JjT5bLAD2Ep6rMePfe8PCISEsPIMg2Hwd2NUhXQSCQWcgStx3EKTsHmnj9M3hZ9R+j9gaxA9
FrotwuXHtBwqS5S/vR2BTNR+6M8Drnl9/tuUqxbxpL5CZXPK/6BZa3sKcojcYsz8p8UfLhpwClTy
eJtP3v5nosPcAKWAhKejMDz2wBOwPQAEeEM1FirMD80Wp90Q9tiUdVaJiHX80eNl1hMg6wCJjjdT
H/gR74MvfsoCBW63YDjdsZkP2fNn7xV/jiRS0jrq7ksob9SZNpfGj+ltREduTMy/T1StAA+yP/Zl
lhx+Wg/z028IVxc+5+QeyFNjfCWK+pM+Jp9lizPnWT0ADxiwcD62AoWP82bA0FywcQaFX1aogUEf
bbYSlClXh/fRndp5zsdeY+GgRC2rgtAYyYzAirmx+fEBT3sjYEDFrebQpigY8c4Fch8IsdtrqCfX
cZPQanjvO+uYgo2/siSjPbwvvjtzz1Gm4/2RQlXEe1od3et2eZLvqvkjvYyLNdf1pqf4wvtv3zsx
LC3juozz15LqAqnGJ/OBE+8fl36VTE6k5jJVS+bR4H0NIRXJiOG1ubeu0MIOznXMvgAl5C7K+NcC
xnAvYH5LscSQ9/JPUwKlgY5a0R3QJ0wGAUNpt9mrsRGoMbqCpiYgKbcqUk4cejH0W6LaHUQ3Bgut
p+bhswTFdUHZgM+AcTF/qMj0E0/KS+Tsp1ZEZooh+zZjkHcLobqsriFF8L+Uhv68l5TjyjfDwQGR
3Oi2e+y4B5YhS0CrbUQQ7eI+UZf3+Y/J9Y31mowLqNQw1OQxzZqLzDn6hfBRZzpL5hU5Ou6eUW/U
Z0DjtitSTL0KdiZZZjByfxvVxwJVkCIofYIsaiG+q6Agv/C60NfwYpfFBJDxvYMV3IfO2MKYHYz4
lMNqQaYpHxvLD8J5/3nmlVD+1OzzGiQznErc5zRnOILkWIJ5CCU0RO5PTixc5hFjdST/BmYCckxP
MEXNtQBORH6rugwuJ71JHWir11iLvwk2HOPa14nqNfzvHgJyrMXNSRsCzAbfEScKco/hdgoVo5qA
uEtrRESYJaDoeJ1LRkWIoUGiROpnOx1sUIRcx0aIZwZUVu3QGWnvMsuJQETA/nHvP1cDt0RlPma6
TYY84cYt3vM4r2Y3z3gHGtfzxyUXkxbRbGemvlG/yIvsrvX7+Rh0b/RavhfVstlw/m8dvBsguxlY
Nds/eDQIeLtm+qoirYtbfBx0uo94EOH7HMqJPM0EydeuOgvLDgpGhUKh7xZK8LlHmhKaSiB/Jqoy
vwKhFej0tvtygzrxAvtLpQnOdp2Qp4ue0LmnLXb7M9rPFr1o0gMHTCEfMGnRdbIwBUvkjl699irm
ZVtiUO0+DFpA58zfvJgOY4nOcH70Jg8Twc75woTBMg7oIJk/bMWw70eaLCyOxeNja6rFV2/fXxRT
PXotb4uH8ztB1KjhLxJcAzPp3+zyDfUPZg3+gOvHGb01FhiMnQQyA76C9BuEgshcIF+uOJjUvd1g
+Tqyniu7kqWEqxVSeD4sg4ZPc5MBBPBewXwZsCREMO8YGJMQCYKuLUzZKs8X08pX90O+KlcoQ7A/
OwOAG6yMtZNxhNMb6/wei1jmVeXXrjGc/GOalhDJwMfXrY2gfxrsmY1+Vw0CKphaewRYJQGc73k/
fZ3ANtpNN+3PM/Fz3hWaC/NYA+pIyK4+HoY1KwSnSGR3L17lFH3lZf/ZYgZj33WBajyhS0OziMFg
HlSrIhvYvtU2kQDoQ+knZ/Xb6sLvxAgYxGZjdcSjOs9AnUrDjsAkdXqD3ahiIkv6C/B4BuFWcrVX
IBsp6ZiQAAXRPWaOXMCjjG6dV4Ansd50a/29b7Bl41rMfNM3xow4M9xamHbRc3ziGzNb+gd1VuzU
sTTF81N3X8McWgNw25fusXNElOqs+7pbNP6QQ3wYHaXkNWakUTjHcmK+wGPdgm43IdyWk7WPL03/
uq73sjbSkK/9XWS6JuVELOjXUjh7eI0yEIu5KtYGtAznFnz/3rNf/GQJumyKI7DlNxlVxzaW1l2C
wQB9MZciCUFlcg376AcwnT7311U4uiHq+xfozXpJuSnqY7jeU/lgjrc+Fp7QMf8n3jZIW17jO2l0
mle6sPTJDCdKOvx4bDw3G5T+DVEOmi/wLRfvHlkXkpHSRczNuxow1dcwOrAf+I5nYUcTdvjO1LTx
B7vB04IxqqRPHuxjP4jBIuUmpxhs/u4ZydIJwHK1YUfY9Pm4l9AGecukLEywNsIoxH/R/NZjgCZG
FUeGg4Q6QbqCKc5oOxDGy1wKBZTKzXNKPoroin3GKiBLTMm4uUSTCWYGj59L+WNzlUhPt7sEvMb8
L5syosATYPI9Xcbs8Lc/hgO0kOBfsKTFX3pWySlkVcF9zwzh7UmpOd3qAQwhiRE7hTtBy2fOlQbX
m101U9fS1PBgdVYiYEMqgw41M7QasFTNvSlOP6oGnho/qCzdu/tAbk+IGhXwLXoDP1FKliE8IBVK
IKmz9hvwCRsQpo7rBhNc3KigkMmTC+XTcTv8UhBvEL6sVcPSwP1L5y0xb6XJ+kBAqygnUjklmwEG
QwYDsHKgvWlp31XiAcOeXYeoFBPIY73rvCxU55RQu9tRjbd7kbgJ+og8Yq0tBwFXOGp6NOrpbfxL
jWFHwGr990vfx+fkPa/8V9IH5wnb5DcCDiawAT8tt3HA6qNPIkWv6DJk5Q7akTkp/Btq7j4/eUXV
tPKZoEfPxcArD9+xnHaLciP5BKsmCPFjCGB9+x331oqEWl3oraSlZHdHlgt2udfOSMAFWWPwezCF
HKqZ3xb3XZh3cyT8VMwIMzFLt0tSyviw0h7aOdy5RrR9CQNdTiAoOSiSelDCOf3mIC2t4XFaZ5AH
0194P7ZUTnAc1td1n6IF4hO0uQn0ukmTUutRYr7T3ggzKO+CnCAP8OuaVUN5eh12k3b2m0rL30wb
wVLrDtSnZyJsCWolUwrcUXKUwPBqfzBs5p/kFfUvNmnIbrvLaAIQDgCaMj/pBPFVYdLAkJtZ60gd
s2VBeLgv63OmuTgVX99ezmHmVJ9BC4FSwoLZcXFUVsM0HnckWgjuDxti94FEuRMENxi7YuQsbgd7
gWwbToYtnJWYeZpB+BhzGJAwSmmqc+uSDlbVFCJF9cfE/yqSnvN1l4OmCC5CAikAAOT+s3t9roLP
jNvUMDRTkqEZFvHQqN4Yn9ON0/FCEQDqQ+QD2AR74E8fMO2yYWwUclihxnh7lTxi2vEMiZiuJZeX
TX1eQGZpl9t55Spsccd61kK8AS7iYRnz49L8j5Ep73hfnWJBAKxAGAieYwPs4Ok1DmXGS0SBj/XJ
T7IcIhYR/ME+NYkdZk1mrIcLBQ76LLrT7yTbvENt8h42e3WVHZpjf3eb3BZGcE9vqCagG7EGDM3C
UVF1osv9YwJIjc/iApdh2AdJXW9XA071Aq4qqVgVC731BhhHBjRMocrki0c1bstAXcs/8eczlrZu
Drvl8DnXuqOsIdPGBqgLkxA8AWDnscxQYrT/Gy90Ll5tnJbOihIEos7HJZgIh4TWpnNgwfjZrf11
5KjxNP9LmQJAv/s84ByaW9cXZvmrgeXHBCgPxsI4/xavVl9v5X+91v5w4018C+OVz+0ga/CQjZeH
Mb+t7cNK3PtqHcRj8HUYWBOY0VYbCVKrOn65vE9HPKZ40g0eSBbvJDT4JzYQEDGFhXa8GVjUAfxN
5sErMpo3yUazk5cVpYS5JoSi/NzoY+9Sw5tzhlpzAlNoH72c4JXgfLGmc34cYO5cAmbMS8h7hZVC
zEvmapAqVrqrk3+RLEm0SyICAV52lBZWtEsTQgU2PA3/4CvipuImO9clUH3Ls/NHwvOTy9K3yTpO
oE94ySazd8mGnYVDvardf/9O7RTzb273z2tCBBFsdtxROIDzACJcWhxsX1jkbzbpbkcv8u99nHnV
JGhMz3Ns1YXb/lQK5+dpcCS2NvhauHhDsjufhXv1GagmIwpGRFte7eh89/lB1HEPxOwCiPn/0AjD
TxGEzLjcqSAjusTIzLkX3MTg/6ABDhh3w0n8wqOmIIt2QlgOYxaOWmT/O1A3L51XvKU0ggBDNkEP
a/MoOXOQ5kQLkKHAW8Mnyd713c0lICg7fYYQz9yIN73Z+JzeNpAh75oj0pGyHW369o7qxuZwd/At
461l+oniERPQuhvD4neNk2w4HwzLT+p/B4/PKZ1HbLg2HyXvJKpsNeCZ+fR4YvFWBpjYswET1kTe
9iPEsUoNnopblOIyVALpzGp3+Vkw6arO/eXhDc4I5jc9//L0+7KL6P2ee29Y2WzmIFPQkdVwgPoE
B801bF6WThbDPiJHuhuU2C+Ywk6O6QBX/GaLg4KMbt7NaFc+oiJV8ae7RheoztwVacYg+cEa7U8e
2vgCP/ALM8vNFZvQ9ZfwnwyawtMbN2/EDvwqHejMA4K54dTvjdkPcAECMLpYsD6YX9jfIEDBE4Z1
8to6Xxp6RZAGSyhKzHmR7V5GNSQ0JBj2NanPH/eRudTVcHOfzmAM2s0/8j+G/QsqXcqQPYQAEIyH
DxYX4VoxpvmW1t+dMJiTF2ifoqrvmEONz5A2jiHbw773GJUgNWNmTg6HIZRPuG+g0S+8ktQnAYcI
OdKt/d+BcfKT7a5c/jS/lJY5bxSrdioQdmiGrTiO9MRjsKe2svuVAlK6BioaceFz0NbeBR/boYbD
0u6bFBsaHaGfEKpDxOj5bAC5SohwhNs96CfuV6iMQNyo6hjUw1EPwaCrgIyyDB2n4ujvEB+quxE8
peRN2pAw5uvwfDwrO1hccJ2uCzLtanu7BMqDiaDvNcralJKvXQGTMRZ6TO9eiV1nR6bZxdMhswYS
nYdpxb8pDcodb3ecWtEKAk7OsUmao5yD4g7Uj7Fm+mJJI8gSX0BmCGzgFyQOUQvWCHMMrRLPfYAH
BV3qf1uo7vwLt+deqjK2xkaCQej/zR6kIigIH1oAHm8p4T4Cb6WPNULhfJ/Oj5rzE8X6bfiWvQFf
jIUfjoLVLkgYDBU9LiTBu+dja2UiST8kbiHt0iM82VoJWwnvRgYLBhDIZn5ITIR4X1Ld/hryWq1D
/wr0zMUBkAE/JJ0vTE4awqcj5iVAPDdEUHZ1vDsaM8cKu15wFFBxxq3QnDDoR/YUUjwXB+rwFlMW
KlXwQY+WE5uALWww8NYZh8gDljPF/DqQdAA7J2/huwweHidKNf8wIXlgaAV7ohWWajo7PYR6ou6O
DC2RMyEimCJl8HswezpcehiR00DiYEtBSCnGW+SUuARgeA9ke6XD6Qo6e3/iJhdeCk/aIvnxv+Ln
QV/iSWxQqQ7bEyQAS64W5qAguTwYpzZ+lSUJZxTE6Ffe+K24vPLf1uGkQdV3R9oiuwztOaMbhEEr
rDDs90g94dZ/ogt5E69IAbj7B8XQp/wUct+oBogcr9fSGC3OqBfWGAlAEYVu32I1gCvgvxb0fhbo
pGmpCBROLAfaCZqG0MsQAvBXjy5ExLV2M6feeg0Ei1mnpJGwW8EYQ1T81enK7LEYfzA9Y7qRAbnY
DZULfndolqzt6otnmir80z5JvlElW5RlEaKr+8CjLOO5qqmyuk9ZyVQTYwJHwjqktPudTw34sXWG
nlVcXw9AJZ/rkMVRKv0+dOqec6mYSNoq1QDZOAkZg9QNJChi9gk6AXTUd76xKYlyTjECBF7vWAXV
d1jiGkLqpBUM43am1MMGR3tY1SzlFhGXnJNPW73ZzSe4EC6bDV8A8Ob+9kKcFRqPzZXK8Qp497iP
oUvfOe+YPPTCLxzqxVeJ/TK+NI7CS7dWEwpn/jxsPTJsJofDBMPrw8CpLUmk/ea+5k4mEIpBrCRb
/H+zZyV/TE6fQHJnoEiMC4S3d2adMmzFw4UVGgzr4Wr5M5jiQkfryMHsdCKgm8kHvkrctEzFHZHC
cteHfcIu7d8toWq6/GJId+ESsZ5NGbPNzKQX9sYUZv2pNoKBZm8nt5Ey6dNOVX8UsuAqiz4kiBNa
bfQHDht8xM5NNqYFxEcQSQ/aOfs2xUwkyhu796+SErXAeW5Tibzsjs3+34YL953/2X7F5l/Z7L+p
+B35AaLGEkUDBULpUW6dxdTOZljkNAElyJmbUK9M776QUDBNfP0NOGlYc/mY6RBvN/syEIIYsBTp
z70kdu0XsxLh04V8ysavhsXygjBEA+VHIYBm0ACGQRfHVAdF48gI8R/HQtyaHU4fi2PP58PRxA7F
PfEhnGYT/zBB/cyEh47H4i72bGbaJ5Ujy83+HfbBhcSIBtON6u4oKNq+zoxMR9YK3XRqFlSo65hI
ULX1MHhabGVqmPc7VMxxzk6S29T5NyIYE5WrnATzvaRar6dXUHX1cZu8mYe7WNwYlEggBH29tqqO
dLlslIlW3mlfrnLzM5I5VWKXw4w05LDTxj9A21II7m53Fh9f+4yu6oSbZxj/QBZkT2RNh7hA9Odz
bm5nnzaSsUpmVuQr19GncDqeejtUu9kWwjDGfBGXoIYOXYeaGlypdfDNvAQaJkJfAQggbaBT+fCe
aXvK4SvVgFtO70nNmjjwP2BUhKFO+tXQwG2KvNLtePtL6CoBOTS0n0V8uzi93sRUIoFmZL4WQfUH
GqY84bvpizIFAgJEFZR7JKEqvqR5iqdcnM/d7b+9Z1hYTSydf6b93NBCmwtIwTCjBUvoHXRoZpBJ
3RELWAUDrsLndX0oMLwrjo+ak601WPnn26aZZw66F95062MzxkQBAR0mpGZwzbx64H3g7z/8DFdD
/JHfzi9D5VMx/QABkKcTBSnQCAYTV7zpajOUtJStrPk4Eo0q/IQZbgDsQ3pMs1H1z9aMDYAlHuF3
vTLdQcgWAyGKu7SrLO31rRwLNXadvnvl3OUz+Tc2UtItPZEMV1Ifyk8fhRUqLehUDX5E8LawILtN
JbTxQQ1J/21r2NfzmqizMByt7Po42D3/yik8UU4pjInn7RGJ/ZwhEnRb1gEDw3W2esqU94i9E7rC
A4VO6wtiKdoWtihM47AeGDK1QyMOO5TBnzR7f5GHasMS70zSf8mWkqQhtMu6BzdaMC81zJqBWmof
xqJ+qJgOLRRYLd3pS9ibuTTzMZif+t3I9dJUfWU7k8qR3sQ5KDIY8rydUXUOIHDKTsUWf/fu/fB7
qnozJljveYOy/vGnVPvrLf0NTprEk6aX7gAvtvihElqbfKdnbe3Bg8EiXubT9viaAPz1kdFeA4yp
y5kAMFVMvRk9/jOq7RsiPxzAEcn8R/MN3dWRDal+z2thc3bhNrjewh6fDdw8HhN8Vvdumv3DtnYE
Mq3jtULfoI2kDdLW6XzKCNwJaDUrlsVcNJWuaD5Z8sj+mQfMioI5yyudkfhPRHvSSfJfz4li0TXy
c9ElkVwnGiD+HicRbWNiiKSnjQit46/0j3xPaIbpEumA3Q0JyO6GfyRERMF0dZN/rTI3it1Y9Mdx
7cYfl1+JO5EOtVEP+iduypjFTDNYBshBvh2U+LG5R+by8ycjQEOB23gF1zTrlxJdlakOs/U16t/d
zGRGYLd/+vKxtT5UInf3+43uM31pA/ZsrZ2EwTJYJUsnQxI2J9BBRgzALBp2ix1KUx963uKxfmEv
xWD+Z5Wb3uID0yN+poxMe5p9pdz8w+XgNGioJpyKEQfhlK2t7HSofvDR8a9lVAwxctzPHFhvMQQS
WxoZc+OA8kldfFNgWin3zIfDEC9PizFYG/GXA114S+FtxJQK7nx8g5j39n5nsLAH8gbgLcRJ8If+
ZP+9bu23syW4AxsZQTfmkhiqM4IKfVBJLnDwcOrw8eBPhUbByTqGe4O92XaR+dugjbJUBCBT2hKE
kw3LhKoVom917MGbws9+YN+iB3bDpS0aIyEhgeDY3agJgysQT4h5L6Kei+B6Yz3bqatBMZSVtK2i
zyMo6TPeFJSWeQ/7T//y8oGbR+8LIg/myxeIK9dF/9Al1M1KKmONiuptxNc934F4vxONCTVK163Q
EwzOcJ8wkr+vOyacX7+ZvWfV8aOyqFgkjT8Hlgw7eKSy/QIGGmwErgm0/w7YsQYULywZmf2CV8lk
DNe8xmJvBOD/mM7zbqt9kuNcE6raK+B6srdPFh26PZQXWIkInA14j9HXO3dbxC298If92aLPoHAt
M1iEFgPJBfulPi25VZJ/hC4PIGcQ4WH33Vxpok7wwFCRwh95OA0VNsb3YkLSwuCgFhXyiJq52dZu
6WygzlIhweJkiPjCpI2Z2UXEDTCVf1AsUYVDzXxOTdjGSPUEzarxdP8Z3mITPn4+0QDQcniRms+c
c4bLCjdhqAapR3FMHEdw76uYldsICGv4lBCraY5aD9svGS4MBtK/QGZNVyNKLgwFnl+BxwHH41BP
VQrWoGOKP1c2+YnM7qG26c36E9wGd9f1IL0Lai5zCGZTZouyyMvufnmNerpwDKTruvKB7KCsI1na
nr1LHy9LjrZ15zkwb4Qvi79N59BXouHlUE5vQbEBlq4WHIXvaLvcLlkmK1Ww3tsj5PZizT1+GacK
gnRSDOzLEROTxdeVSRcZwhlIijF+MBTdyWWjr7ka2bc70AdfUXzet/mxsYLLZvAraeJk0GLnCcYM
1R7rhcyRc/9au82+2b/6Q8EzxK6P4ZYH6NFQvZW2PBLuEzp+LSPgzx53IImZJsAIAFmuAWOIvFte
Uw3JLuCKNgEJUWa9hK2LlggaKb0p54/zTOQFu+uMLNt4Lwdk55wYFTGcevuPGcg98qv2l3zKPxgP
DZHrHfiyXq9+9fB/9wEow6vBCGoNlJL7+lbYb51YdksHu/paG935uwItbRk0QRaZ26ljB44zCtDA
Fn6vchGsDpA5CMMvbY4FCcpvkgIZVaUQ8G/Z6J9j+LBnJF/slnORH98JMguapuyOukqYFLCZbR/2
E9KMmnKtIe/50WeelLQyoCE6vdoFDlE452VbuoWMQ6En1suWXu4JmZgTrcWU7OFQC3FV4Q4SGui6
bzFd4nutjK+IonubV6DP4OGyiF0cec/EkIHYK1SIOGaMh/JDxX/0FhXYvH7s4kAuzBYSrMlgj5sg
3MAczBO8Ks42520tyIG2/wW7md5exDCREGAJZtTVYaWPXgZ+L7ZwicG0FObfL4SadJQdGK0YNT6m
OPJ51zksaYATDIzkVX9/n0NBi2qoj3UgZD3jfPr0f1C+DGBiOVj3IsOHPzXLZ3gJRfrBgCkrkpQf
O3MM9lDukJ3BvnaL0MSKnM9SeLVfSVQQjhb4rqX3NRBC0I7zVTvBoI0JEK6dBP29BO11tZ0ZGN+N
JMg6D/e2kkNt8VgV+EUxrFnBM0ZRgwrhNeoNURmYm3IsTYpTNm9W5VwF+1dXvcr50WrTeNMlQykA
yv67RsF9JEgfv/EjMGOD0NspnRAjR/5fiqhX5xic7WBOcQDIStFAuxWQn8n5Rt8kOfRNtFPgBq7q
YddO3kUzlDxcNmwpfgbFSA/NcDvTw2KEDJwJa3hJn+jB+yHD5ujl9ZLhI5BDebxN31H/+CbVVWjB
LyON7aogcAa3MFIxDRakl11TdwsrBktfmAsi1+PLohexJDs5Lj4qiUV37zOv5/Kinb//WEwZnopP
DfEVnWkhkJMLEAGdKf0UB4LAdVShiKkTSez0rNr8o0eKyh50CkyEL3zB9lcWhPkb1VQ11r03gTHV
AurzAm+oWZ588Fp3brvm3K7hR8J2GGvze7wdOQ/XmGHmlb73OH5h17tn3DaY3VYtRoebN9ygRF8M
cKD8Iq0nL+GFS4nw1dvJR+34oqJbaIty/1wVf1iAoOA4XU+9PWoLencwqLmyNzfUfV+UZqPn+DIs
gqd3hez4DS6j31ynJ5lfYnPRP3ao/lZc+zjzyLgBGn/KTKY2yKwPINvd5jt2P9AmWFYk5hyp8aet
a1Nc/sWCgCDs2AYzSHxrfg7rAgLtvwnjdwk7boSbXgdHCc8rq4DRRY1O8d+cKPVlSJOkcH1V2lih
W/k+qDJoGPGr3kbf3XWCBuIwwIYQHJR467Myqjc/mPPIzl2JbPgtyn7o/PFv8ggwHnSwWjtc4zWu
a5WtTA3MFrWxyFwHWF12U8m7pqTlOMWY/RQyjuFAQ+4k9B4WHyuy5XTWWjP+hICqgCc65kzif0G9
FNjFrCW/FmTEFT+AJ4dJfYszXcDnjtRk8SKF6dQIzzGZURBoJVleZM97WxJWLps+HEIteB0fiAlE
IBp8xMRc32bI4sjL+cPtlTIQ0yJ6DetpUjgaSz2QF5ymkwIlETbiMyOCHAMq3ACBe+rZiK6TBr/k
fAhDfkqfAj23HNaT1wY5PqYlWAziiEUUEusWXfSsXShY8QyWXZoPaQoCztRRNdx60k74YqCo6nAm
BkyunTc61JebIYVnJ/x6lW6dcHJxToA4nuTePxAMWda2GAWxNqa/4cN+3a0veh0U5CzypQi1AP4E
tWyWGXUNRVfQJSYXNXRaPuo8GuB9OLwech6etA8LzPSQD7+JQqxQMbmHNWnDeDyiar058O598BEV
JwyDE28uMUZl+sDYGFAbW4nKvotpsQNcpswfprWlhFy8N99NaX+oG+j8oeVs9Nn22CPaC30DDKrR
jTngNvhu+F137B3pll4MAKhc/RoZHPxLZBBwpQq7wSpsYBMF0GMdACcC+vz3HaB3cHpM2zmswj7J
G8LTTyQvYwttg3I4a4YtrPKgJ96DXQFfsrQaQ9XzVZcU5BEYWPpEkJJN8/SRQh0nRw1vsOjODvWz
tiEVEpbh1PMexqr/Zk0ozHh4QRb/EvshyARb64BJUkB14r9aSxsI0fp24OeABQt5x3wYo6zWhZMx
zhbK4YcabNoLOfrMeyJz+sSkhyaiXl5m+eQZPr03JvWPRTnpnCvIJXb/Rx4i25SbbKOdlfVn2dCL
9TxhC2NO1XGxY+YyV8dbr5k814OxEv5oQothA62hCPJNkVnvYwd7ZqbEzGwYlxNVMGni15KxbdxH
Ztrz7kkRfPlJkXz511WEGWDrlU2KHWbAF5uWa/GavRcqzCgqeeZp53oHjMrDlUck/Wtj/dpJET4H
YQXZLWEo9cSbyJxm4IXZpF4OMP8vFxgKLKRplVz4e7V8xiXmAotiB90LeJkzIY/10TbAlGV+H7bT
LL7RPSy6420ttVYvHMS9cR5X55ySWtgStdFl1/crt502Htr70ZvvQndVhlk4mOsj7I7o7AR62R/d
X2LK5gEEwUGTPBryx1pju4hV4pu6sQ4/sY3gdozo4HBLAPSl1EFfcdZH0qjxIAC29orJ84AkZjLg
VWuFaz+lEPd/xMbYGP8iFBlY1txiGdWv6qx+SRZ/rK33CujpQIBkLP+p2mbYxqfMmjBlqu0XUK5g
kQwluxwJ5HcGhEgK5D8YEfGnCxKL0zXrI80ZjRvQSbsXu9wfzQakoHza7guxdLPnwcAnXWD/heHH
TB6/Mbr5kuwo1QWV4UwW1krC1zbHKuk1edKp4TAMQZQRUR7A6kpE+PcIPtbItHDIG5qYMVGg7XMK
MLDv8c03QjP5DI0JLTpQs2C/Z+lMT8A6dfQj90B3GU7Y2qgMGw+trPtyv97T6bwyZG0KJR9WCcK6
Hkx/Aq/HNw9XN/8Vtb7sAhFfgoaTB0uKsB91cOLIiYAGkIdlKI3ezn2pgkRr0zKs7Uui+c+4cfQI
HpKBX1XrXmeKR9s/EdkZ+D8t3iHcC0vCnWTg9e0GHDjb6BHDJ+9NUAdGINB4zNFv+vPxR8S1kJku
AK6ZMG5DNvL0Mdk/fUe/wLRvXKY0jgNiFohqBa5jq9LsHEAO0BcFJ9Xdv/WW78Jr38SVtWfvrytc
NOgGyWP0n8kzeo8++wx1lhwiHomvE8MnqQ+bUnpRj8rTM/6RhoWRTokCEHvjySfOk85XXLTnEdG2
CERoqgOS1uET69z+n+NkOSOgLlEQyb3PCiDfYTuS8B3dM6Ig0RC8alo7zaye/MJ8SBTQkLgrYSCK
m3KFBeJ2eltCeIlfwofRb4fQ/Vn6arhD9yWO6qPLEmumPzKPIC0pEzPZxtUehqR2wRNbxCXJK8hr
gIY/9lzOQapuOg7GVheLeZkKYYwJ9Rurb7p2UmFg1FMiVcgdsOA5Fqns1okRvHwCoHyDaavsYXjr
MsBxmAChvqmRLRJRz4atr7RhNc5wn29c/EPrsZC93CcKjX6kELiEVa9OneM1NtjZiNiVf+anLw62
GWsTY9asKihjyip4zNun9QWy47Jgb6wcE0IXkhGcr1AhTT6bC/IBtn6MwnEgZ1efbqfPhGEi8mpq
RiQGBSJQy4QFBa9HmJpP8UkeZytRkVGVOiaS77dwebvTQsHfp7xphnjTqS1cZqei/b/6xjZWWlwW
VSB8HVTMwyCvovDGaQ66CuYU8OZR89D5MYuDkoqKhB5pgvkx6DE/yEzCBjCmdFBFX6FQNcMruWHI
/akryA+th5dB8KqHvVdcGkkBMeKf//n77mIESKIT4JdG5hvkVNhkl82a9xRrXjXsoaKgyPsEZMYp
UAYxcGsYiQzLGS7op8uBT9WA/QvzcyGRkgrt4O6WIiPK7thODEf50Ye7F4z0UcPD4+JXvOLzR3Hg
/zNBl6Attw65UfrLQRRAVlBPeI/Y2tVDz/3ENAS4HtFiEX46Dzv2GgatHOdb99HZzcvuJflqixr1
xdRZtKQSOB+1iuF+uqhtghL3Z+e56jCZwQ0KSiW2SSKrD31efu4f5UPFTPX83iH+KI7mGuRKcO9P
uJyabVzjlL51iNcCDH+kOhRrInGQbABrs9SykjZ0k2Q9IuSf/jQbxtaFqkJBS/RaVSvwotP2qO8b
zkxg4eHra2Fg9webtBF5AJcDFwlVKehyu+oalyZZrBjbWBpBflqSxUSJD5tj2S0f//IvmM0SnUbt
gjIB2juaHYAIPNlI0EE7qDuPMvjK/vbmd4/Jq4ix+8iL8FFG3da9qO5Hhvph3cXJxFxd9O98Pejc
OBxI7CCd90wH208O06CHfyuHye3f7V/L0F24LuKW+CRfkQnPwO6BcuFpARQERoGIiQhPxG84lpFq
y6BXxU7R5QNpEZIRrrCBlsZHosJmkW0BX1Rurx+2rf/iNYClgW++xUt6UsvFPWQOfEzNMPNwIN8U
04yhMisJTRNHi+GxoOA8ILKIVzCgdFwVaTW9TH+b6zpf9WDXl5bT0Ny2wlnzAuHXQBSARwouGpa+
NAK6auw0DHCLf5Nqph6bH2lAz8U1s9RYmBEdlYvVjB9AanvOHt6BfszO0CPOyPkJy/odhDcLanp5
LJApxKmUBBcb4UXvPDg3Z0jtH1NwEfDObCr7W9k3ZC3YcUKXZy6di6R4jgwDL7q4W4/oeTjCWFbC
KZatNsNfxgLJunAlMHip7SsL3eHasJzaEB3o5OjZeK7LEcI9mxhLSGdBOQEpAwXj9O0Jdq6Fow3P
+mYyKupv8VD11+LSt9Es3Ym6auwBbo4hNmF+IfL1QhSATaSAQz9c8rWc3MvH2kRzeKGXh7fdfXCi
lXF0x90FeI/25rdGhWtpc2mYb+1yJR9LEKxNvupvYOmn/YmQQj6HyFYwnobiACCaKomyN1ZmVPwN
9p9/fpjgF++SiTmRJDaunYOkwOLjP57OsztRrgvDv8i1FLB9pRcRLFj44oolIlZQRPz1z7Uz630n
mUwySSwI5+x977vg7wG/E3FXrV/ZSRk9IR9bDkEPCYvD0TOjywr6AA/19uKIsVxvfF3yYzWAbMzq
BHiSJ5yDL0CClMTdTce6b8yq529eY/Xtdu622rGrB16m5om1Hvrbd6ptTGX5qqJqaD//NBKMLJk9
gVcyzr6k14iZXnJLbxMteExehwfAgqvYzegeVx4E+8U5PntifFguBqsiruJB8Jq8w2aZ4dTdhqcf
H1Ef7vP9c3yLCc7cdXetGZ3yn3EehxZ7nlXzy/xA0EU48vcx1JsdS9IX0XMrwoIIo3TV08addSeu
8c/7RMUiQwj1C2Ze0T3jelH5T4wdoK+0ouu0xBLiSwqs3t+WQhtH5KWCj2yPIav5uBe/lufkLa4x
95C+E9Ps71wKCBJ70ayfJkibJ0dfRc6Pj7qfzTZgx701Hr0BomVt3Z3W61patJLi6LOtcEx5e431
GA0BSzQfkb2jAp9d4lZ0HuOA1WOLB/Wfv0at3fPnTQ7la/SFP//xunx+mubonk6QmpgBhmgXKDi6
1pFK8eg4ddxEnWl7vYmppzpbOnigymoyWAzw6imh4/9dfmc4Yzt2nuYXg2esGLEwGA9GT3vgnWie
r6O2N5j35sI4fbh1rM3VL0KP5w4Cx+M343qZ8TnFTBM1fHyujwms1iT7VdM7FiRw27uTZncBJ5iS
akKdHdBcnw7lNsdFZ2i9tr318XA+kB9Ld7r+bFvjc/LhGyfnFRwBGDUPygYrlYNvLdeBewmUCDLt
7+PnSQTBQlldFtqMjqOkOY27U2a45bZ+W2w+Gw13Knx/DQhIjGsuoJ771iFb9ilHn8C3is2MkZYe
oOaaMkniweXImBivAGpCNVllOGhWyJMgNY3q+LGk1rxLnCmdAYEI2r5eFyt6TmXF/sXrRMpBwvG4
MFzdn0Ydx4FYdqVqRn8CsEViIovM/B5vljAlLDymxvkYagwUmSIzH3CnNhYfL02ksX7BcgZoR9uC
OQuSNTYdKgA6zyOZTcHnZBN2yCZLiB/uKQ9fO8sgDjMc+H3//HC4Kyx+VKBfMGpDxLtY6lDepVtJ
FWeZNsAzSZCXaHokOro9x0x9TgQ50d4o8EqP3t5ACK7TsyDR/hBr/+Zvj8TrTdgwLYpwyy6fFtrS
um9yHSENPDfwBIxQIfgATB487987pSkbS00q557YqGzen3UjHCTS48/zZ+AXi3wv+ELQHOq0npZx
Gwq/CGMBV/owvn1sik4IpBArvhWJuqE+RLmQZjHRPZAC4LkwvNx+qaJPk1eAiEOdwunjSkO1xkHj
JafSy0WY82Kt3p8lDu0v9Y0flZ+G3wXqgOYWQDdW1jSDkP067inlVYYlUBzKWXFobevxaw/Ni/nM
GwsgiRel1rsvwopZMk4Fqw5DHNyuuE9wzHU7Zaf47m8rbSIDl5/h7E+KwAXs0ODdPAh8Cmbh5KE1
aU0H6l84+sUUdXHhtxD2AH89x1ySqDvLOdGvyu9zbBO74p+oHdEN5atq/I6yVZPkq8eailZbtCDJ
qjqFIu8cMVHvFhg3lDNmcypehVAuwDp/zstncEtgpUDErqIBPA29wz4ifDC29ROD/i3F/PvwOWM+
KDsPdBgase3GoqiOSlZluMxBB8S6s+5Nn8F9mR2eW8BsYFS8mnHk7AKmgkDiYn/I0npjvigbzQZm
Ck1pkvuKSykPI1/2pS1mNuuWmIbmB7atx+Em//ALvS08OG35ZYh5eAJGzZVRHvjfRNB7nLshwUbP
5XDUj6kverlxpMRh7jMwWvPetCtcGL08FBERQNtufMGRGfOQgzamYngG8PJlAgMWTNIvR5PXbUtp
pkzPS0qop493EP6BuF6ElJbgebxO3e3FVkCyGi59POKPxrkvdlqv+LImjoXxHXsEryJrLO/XQ5No
LCpidvaii8b4HmE9ou3BL70OBFbJ9cWUi89HkB/lNKBgS1iQOCk4526ze8h5dz6wabCZbyT/nEWK
PQi64uMtFMq7n+0QeK+5RkE6bzOcSghA1NYaOfYYpDK247zF1iPfKQmX0WOO3BgTZ8qcObxN8ea/
7IbBM5RoAEbZz7QOh9vBgeYXDZrqfp18fEZnepyW7KGQQMh76gVdgPFNZ/L6xv1HWNq9aWskPUHS
iTtrDqIybaYQDjwCWgiRmKCQxsAsKRyGS8FxAjfmhKUNljnWKewQ8njknDuwg7IvIvFhc8iNHOzU
qlVBKdV0mChzBq8NuW3MjUkwiyEYGukHz+CxOOod/exh3QLoARNldrrb7RxNls+STjdBWwsZ9usW
J7fVdWmeuyPxL3gx6IACQ/fH60S/wszlr7WoJn9EYZoHuhIMPM4pptlBL7qyEcT9RXfx/eksCnpT
fK9AYRsZk+cgjRboEQGP7GYkum3iclsuD/mWmKj0hEwH0KcRaU8f7RiWkGFpgZT1k09jUkNgclcG
zboWWB6Vj3EA+oBieu8EwLmsW+w+LyYkGaUiZpjAt2zjbMldwk0oMDFcaVv33MpgBDZml3QVwJIt
JQX2NXjPUhwvz9i/4Sw0VhrjQVQ4MxC8u+ohMXlvnBd7ANkGRF9IvcrZ7UR0rL3P6EKLT0B4FTxA
CUitwbOOPcQdblmVtLt9MVW3/NrMnSuW+t/uUGdxqsNmddww6tUVxqR7mB1DKBC8tj0x3mJtPEPq
2XHdUaLCY70zJUVGj/+HuoUSDGnqLjAEZm532GrMqRk26K/V8ZfhOi4T9C5sHAQxAjjzyCfV/DIt
sRcrJ++JihBpTJTrHKdog5CW0WnxnfXSx27ISDCnwhfc3RhiRgBAuWC4ePyhQmzNzguaPirw94oc
YD5b3BhJ5vNU8Z8LdOSyPzGr5Mj5F+80zubnMQp3yBgouJErw4yhp6RBoHpkrwaIgflMd/27SV+r
x4o7VaNm2o1p70bXJe0A4g+Ufd55idHBOA9PEQZY8/s2Dy94UrFWxYMxRp0ucfZWN86cG2o0Zcq8
i2lljUE1xvp0cM+lxugGi47Z7SC9QKgELW/oEoPYjxUMwSRybjNm7oNh1TD+6yGM2u/PylG5wi+J
A+D2o+aBxP5lclDfjOm312V7m6dHk1edyv+vlSwwb4Omx9yGMpUjAUCHRml9d7seWwCEvSytloih
/pbVWuxlWmsAnuMOx2TkiJ/Dc5aTX3ufKUsMmBPieBFl9bGDyibl5DV9jxuvv6hmWoBCLtYC/Oxh
GnOVDSUpL3wun0ulz6wWisZ529nfg876vKXDYz+ptwr6peU32WzRra3f48xFmHZcf36KOcx/+zHl
zX8lTP8mKDrqZTF7cZ/VjF2E3e11oDPRtreP3iGeLm3L/9E8nfHmINwareRpRUd1RL1Krf8xbqlK
GkSKAZJivZJLokxVdk4GJgyFGJWA8Pxsxq31t/au5ofLKoL2SLeMdj2Fdd1nhnpo+Qqb5wo12n12
J7nkh/H1dT2UVJIarz6Hp/Wi5a6WSkjYkMF2GbHYsQ+gfsMkhsKnhbvrzUEhTkPcnbWNnDTZpKRp
H1rt34+JxS9+Xc24Bd8efKPCgAMosKZb1DcH7laKsIcsxh+PLeGEtkT/DO0moSMBtsaZATSZ/OkP
d9xl4Fta+CeY3dHFbofM0urkHWCwwQjgbZw9NkDr6LzcMqC4HngDIr+eCXPMA3tMWs7aiTgbfDwm
zuvSe3uZ/UEYXcffcZt6HD7UH7JOkc3zY2PUDoMF2QNQ1ObP6XOcQwEDm50fQc2bsHDItMHWBl42
xjuwYngIircZ9ce0JDHKFxaN9DQpZ1VSzlSXURXwKKHb3HPcW5x4HKrZ++nMm+Qd9Yy3Fw0D+EIE
AomnRjVpL+qf9qK1yuL+qsAVsJgW02FQcSiEDcquyxaczSBWypqORaIs8d8OsgJhdsFRYp1vuV/2
4BpPVIYAD7TT+AbNqpc9WMBZj6sQI8zgOsGJlvAzxsEBKArDPdjOY2loBP5iaunjp2YiTU4ZJUIk
Uc181R29Zg986e6husW6IhnkFuHZBdY/d7BzHhePkYE9c4tQRBTgwssqeWDZFBFE84jAadM7cp/W
itoPOhlLN6gcrsa4Ind1gMPN5H0xMnpV1N9Jz1dJ+TqHJ/fk466Bsxf6mGymxEf6MubFKmNwHFUJ
sOHioSrBXPOvwmkfAKSrqRpgw8LjYWO4HuCX3SjCsIcn6eFhPThQWK6YiD1gtvbeLhqKz5dYBhFw
DGpQPqsHoRPXCuycdXX54ucZFh7PwbVxHg/zmUBDyXxqHSoe7qC/7JO7STC5zx1iXki5QIlOZYSJ
DVPSDylFBs15ZwtzD/M/BrPtMF+3Vk/otPvzdLiCNolTR9uIhvQyaZhi/9Q2GMWEb9gyoeDjKf8/
1O1IeqSo0KOWvk234Taka7ql0vUw3n+bfX1111c4wjXWSpqi0O7rIbCfEYYrvi1t1VBf4Spn8b00
5DP5RX41DDEisypLfrvCxmgz+drZPKwtfiT9u43QvHncPLfCXdB46mZ41VNzxc0DLJWjHlJ+xq3c
Ft/62qEpty5vbcM0TZIAuA87iuyQt8i2be9/H735PcSo/UDvFEBqPCt2NjsVCWTFOsxnILHOF2+w
pA4VXAIm+cvozO9pGUk2KK8z/BuuHRwnfp6I5xgkCnIGAUr7zeNyDg2x3OMYC9OGEdjdJyVAHw5E
jXZKsh1uN+8lKSQppag6zpali70dY3L4yFVS3CKqumYP3+nKmSkjeX0gFX/LvHZxuWfkdQIaQqDL
noBDzGTg5sFl+rEYcvpd/x7fxrA8gmqeTVsTVHIIqGnkkty9m5tlPcvcNxno3d9Kwc7fG0LxvDko
9Fso4CjMqASwqaEAsKha8oUSwYjsTB6sAsWfNIgs8aD9IYEYgxAKRgRk7IkDOcG1fbNmRWRIfBkz
DIZjovpn5mi3scapb6eccvWiZknGCWdE4RQ8p1Tf/Bcoc2FgWvGhLAHGgcapHPBoYkA4YAvEbYbE
P6uHrPfrPbRpe2NdkZFh8E48FIhpn5n6BnW7CqulwTIMPKA7DHadKUp0IoWTZi+zWjHkBX62Bw2r
GOZW0DLhCYDGpdSqtQR7aJCDuNJgWsyv+INigXU4413TR5RoaBOUfWNM1dbYCTP3GXjH8Dt+7lRM
BsegL/QU/WU7aW0hvzE2gVn3lHb80ogz7K0dH6fwJwHWkRmAI3W88kREkJW37fJpopC6v+yi4yEy
erp1YYCCXhi9NcYLmy0yK2s992/j/u8mOK06d4OtOHmxO7eMxx1TBAM0nFKkh47sF0Chz+ipWt7X
zWgIbPWXSQ8spKweP83o8dVVFu+UeoRqiarzSCHD/+06K7rj75zdg76jOgy3nTKlKDm0AwwMt8gl
lrStaCyhMmD9Cd3mYZUU7kTK9uM3czAyiAKImiRojukz2YTBSCmbBmMsQt0HIlGcb4OLPNiuh6Az
QgP3k+/n0Rak0yJtDOIegnFD8s7w7/uYsuUJqMKe4xKMzXXcp8DkVSPTDECFv/J2G/37V8yIOpii
tIL+aGBIm0tmCfxGyf3IQ+zYE/INeeubvakkHeIKyvdwmoVQDfTpDF1iCVYgZFi5ce7oPUcQIFZw
nZbNYHiYG6clsk4CJjcWOuUL7n1Hu3ElCIU4DOOG50OS+CX0AypfXWziHsbLEfkQRx75MO4AEC65
HT1JGn1f6ZNgv1gENF7cj4ZHX8XJVVmsWFEfr7YOudw4tjlYR5Jucrcap3FUfMXUveoVFJuZA+/N
Fa5cRUrJ0T5BaWoIP8ofNtVZewkE4YBwNxz5h9N2z/bZfqF/JuYqqiPquQsDTxCCNUkVmAQQ5fSb
fQ20tvfMVAWi0pXdB/7/uAAl+WvoHiDPWQDs8TkgOh6ugTKKZRlmaSsmqoXCz2UAmjAaaW/LkGJv
My0nneTmg5Z8keOzbOBySfE2IzhhMgDjvhy6tLbgdjG/9EiKbZnwFTeLr9I4G+ERLN6pw7mWNtOn
/+lQ9+H1dv4B0uZ9k54X5WqQlOZmWtiZjyHOhJ4m+UJrxxiZ/fw1UibVgin0STyrF52IRQScCd4a
RaAaXYPzssVL8ytg8RMHTxzjpq95nb7jjJE7y86iGxDtuAW0uLLePx0mcUdkvhar921GJ4wx2j8a
UN+9YgJXTweLz74hYvuzp7vr4NwI2Pk3nu4Z85tZOVX6iqhGcKatHJVES9VtDtxCFarUQ7n9TDAG
NOk7dKGdPrkiIphEdPRy9n/YiHsLXK3ZR/rBlXvEAdNSKEkxWrZxdmVMj/Db3D6BNAExTAkcxkbQ
FH9FBhMY36h/Pyq/8h11ADz5Lh813EYRi8I5OgsxD1lqTi1G9QXEeAVYpDaDpwaf3ejb9Ky8ZQYh
JWxl5CCKwa57hEWG9Yf3mcutHQOBUOXne/wcOe1seRcTVyq+ou7ke/KoqHd4w2uYjXz1xckWM0iz
NaP7lAv8NpLZztPihfzYuPcTUlrhGit7uZQabB34UDYWFsMSTSH/2ddzqgP5Afm2LBZiSSgX1dP6
2nJwiKTiHiEiuBvn+XN0hQMsFpkSzSyPW7I6r7i9awdiJISlAhxNgfyOrtbdh+V199m+OfhXlxm5
WaX9oMubfC2/Ka6JHzOl9ZcCitKoazPenJMHwV8VP1WK/hE+Kd55CrJwH2N9Z4Rt6+9tQaDH0YXr
gqno0SXKESPjz7y3kNeww3PhsTEM4znfmdrk8XV8ZV2Up8SZLf98zNNUPkKtmDYWYdTp0U3lAcnD
6vG3xg9LbgpfQpxL05eXyl388Z+3GoZ4SLd1EoDtOqwTinXCTgme5683n07jeLRG20NqjU4hayZJ
jokQ6T0X90JszWvcNboGS5/vP3QLsQ+CHdzIefv63UkP84z+pI/NtSMsHPGQEHcIsemAsOJhhIH5
RtcRv4zjHMojbzG6R3zzD2fnox9ivrVuE9M7Jgrnh3U1Aab8W0ob84aoE3s/iDYAfv+/4X/3TVKa
ftjhwwKVdDqfe9GWPYar6ajzhKY4SVkYpbbcxWIFrI8AWz+NOQeFHCq1qJTA6KsRcUOjdKlzhae5
vUKC4Qrmja7AKQSq67iVKMuFnqQGkIffZ2TP2Fsvxd9TjihzsRm/RzgEFQRVxL/LCAUCt58C1KVy
LRF9g4sZnE2orv/etIX29yOZET3lndLAkAfuOIfdMo4v+ih+muslhUd6X4lXs7SAX4e5PAyzrlgh
fKbavLVQPDTDnuJh2271MWhFB4ma94pbKGEbfAZsglErtrzmGVr6E2duOlsaLZ7fE/ODDpe6/OX5
mXUo5qO1Q/tlt5ak7/LdSlypaN3I4JGbYdnAdxAuzxV16tkhY482+B1QS7yYufVh00q/CjDkHXoe
DFIRBMPh4qMnrwt0AcZXsH75++EJ46GKh6m0dvKv/PARMfIHlholOm+b0YEwv661Q8S83O0qm+qH
lx2ig7GUMxY9sPtLPhdiX85Ovpr5CRYoCM2GIVw7+TFxYVnKL0HV4xefpoaiVu4HIvLFFuI/zga6
rF8qL3JBw4P6SU8ZwrPI/FtqABIcMUuNts9ks3hkTotp4R3LyvLpC25ug2GQBPSJmeeff8p99UHW
VM6vP0yCoFujvoS4//ytpq3lNcU7oKEEJkgdPU6fISuwMj7aO/aynAoCUT2R8Y01LEJsUxnN4qF4
gGsC7wSh4W8XAzUMtypQRP2xY0wbMcnFeR9oEIpuG9Q/dyrIZR2LomwD1zxP4HnTj0EBlxg4fG9x
U2+Z+MycbCj6OU4Lhuot+iNqFdQjLiGvhjb+N0D4V0uRsarT2ArzCRMWKXhOTPVFG41QhbqLgDXx
0pW/UmgBacaNs8AKP4Ea7cl/nbY0yMa+BvChphIFAXWj1SWe+oXkiXUGg6klH2Auwasiia3ldNaE
oZFM/XSRFDhS2GHvHrgAf7gq8xeuO1Jt62xfyQPH3AlH5S+KnIcxexicBSdz1qIKInDMYa6AeYm0
TUWMP1mP6C75S4Kh8Zoed99DhY/tgTo559ZySz4KefBk3xiZCPBIhUX7TRX+CiT/+jwD9MMP8DQ7
2kcytqGkGHsBMjdWjyI4S6DPC2O3WG6sizM0f4821Af/xLEihpZnh6cGFSmtmDswyLgHGL1xFChn
wWjdllv5+ej6m3k55XPuMSYEXoaNgYiLpYszkQ5PGjiDWWOXeX7HOVMERwQQkF+EmqTMzAayzm97
3GWcQ8h6K9g0phqRKbC+f7efF137w1JzKA7q7LroTZiBTb8IUBL0E+oe1BuOQ4H9Jg4y7WmWuXg5
bu7eK02GH+O4unzwt3c7+COin4IUzbALVRqTx7SL82dtN/jzYQRKWbN/DY3x/eVinPp2OqT+vR3G
BsVjXWAU0MCgyf3jDBtGfcmsHG4nC1vU22XQ4zUxiOmBE539LuGXXKRoOAqT4XGHfQGOcSEGcXzs
DXVcDzCTuvMzQyd/2iJWIx5ncDEuUNfgzscSyY2CEs4nT2VMphfcjaTz88X5FUznaaL77DRECAXt
oUfZ+yIRDtk+eu8Obt0DY40nYpunQMPAWLq0h5T7pY5FG7pPKEjwf4tVO7rSvcO26hgDLjHixmr7
kpKbtn0veCYKctDp+4wZNYiscd1q04LTmkXELhAxtMhSLCFU3vHQJgJAnZ1+kVeOvpE0JbQNnDJc
IUWQhVCnCBXm8ublixGUCWI+5VxzfmtduiAuLLmsRJuTcwaS6ETG4WCMlQlM6aPmYcfzwZAmAb7N
SC6ScRXrFmtGG6catN0MIeG3diNUbpuu02Fs1DM2zH+ZysFenFVRV+NCAcx9jz/JTD0o4CJ7uE4c
SmzcFDoI+l2mUIC0jahVz9iuTWBGlAjeoATMntAT0FFjcMaL8Dc6YoB0Gj1X6kRhN6bynEAA2Oxu
P4MduESbIvGu93Ybikem3NTGv7wWgCQVLtzYi8F44Czq6sv8h0+UHa/2iTZ8YGgd8wifjVlDF1G0
2U8vv6gXEREo3mAGKeFG3g8Qvd9xCKzr+L3dad9Z3PdH2rn5N6z3WR8PuOeMZUHBKcA87njKnPDY
9Hk5sVOK+5wNF/UMOts0C8huA4WbMW7Y0h1VzBFwrT18EkhhD7+ZV9FrAleS1E1tCZHsBSI00DP2
QOBLYucC3J3s1/jbNQH1WcNmqAr7RoukHXjwt+k57ju1TZxhPHTAvKf3Jdfosy9UJjpzrm/IBOin
KAFZX9PNEu3yfd1fnPeV94yPq3rWMOwmQoixSYQIevZhy+0wTiOAWAYXr8MlZF17aHrNvJFRNeCx
Q2fWzMGQvoY1WGUu3o3hzaG9fDkFbrismZipZz5noSFr9XXLvgSZiuwxRv69dJMcf5lAn7eM/h8v
M4N8ghUuWtM95MAN7o/wAPfYM7LLs/WjfQUSj3F6OMKIBE/KzS6a3L9zES7XJ2HJYPsgjvNq0vtR
P9IgKJZqo3RjTgRRCKbyG7ypHPVnjBNwyORhGXSD7Gn6AK1jraN3dHnDvsNF/DipddMIDDeQvFBa
88A1gxXAYbgCODRt+ZD+/SufhXx91fnXXLFRh2CLprkKAjOYCNRo7s2Jye6E4m3y93kgXy/4hrxP
eDNxQTO5W973rgs+afA24Z7dPXcrfyhO+TFuKOD6hQjjBmFw1yN6JHvALotqyVmAjDLL8AQW5SHw
OOXxAID+fWKurvrf/wU8NnO1ME155yFi677nI58vAlBR7o6f//uXf/ji3x9+mR+Uz+XXuXmbm+bm
AVe5Gz7wWwK/Ar7K8fg7DnK//J58wVHjX5sjKN/k9+VTU25EEFpw4NXq5nETQLRyMBc8oVVgUo+T
c8BTlgc1MYMFDzUwK31gceQWlU4JYu6D4IdTczh/LqugH2/GgymzM/+WQP6zFRN+h4XCMaSmCagS
fIWcmO/qYdaTE9AMjujMAKD7WdwozB7YqJhe981+nIfd9dDrfxwskIfxMIarITd5M2Ajo5prS3gq
FwAXaJvrEcbeI8wImda45IB/coO5g548dDIkCSuw6JGE0cGuoQXEmILAPACLQGCcm1/YD//hYwti
dWhfHn4LmXbfeY6+hihhWmhnajQFtfmikRI9Az4IP2dbgT+ODYTtnilc7vYnfDtXWArOU1wmFRag
xqs8gpzstsl6wDVam08Twge5AwPzhfcItXdrvGEu9caxxwEgZSTXsPOVToL/WBTsIURSTxGGjliW
K/IHDy0PygydCKNFyhIucOIpWiaCTUfV9+wPPLk3+mYo9lbbHFBKXVizWn4nrL0ibkZQXkFtjca8
e5gzWh/rjVEjCbD6x6pIZ26j0rjCwFMdbfZ1Yui+jMk/NTX5i4EadnPGhWPUcjKXeanbeHeOwTl6
Jae/4i7z6+Vg3GzbS0JYJrcJRogjY2j09JKHx6mfc5CIT8JeDytNOpifJ0dICZ7xdcQDmg+o57Hy
4amGddQeqQt18YyzAOunFzxxhFFA3wuh8iGZB1YgM7niBeoaxbLYCse/5dx+KDnKX2WVMzyiDiOb
+gFJbXeDWEgArqetsX/DfEyGUoz1lyJaEaj/nvQ8DbsrDSflQWY+5+UPrewOzpun2eSqGm2WNI29
pHZb3jG6AV1245ZAlOM2gjwSp3fDDAZnfwY40ks6M9h5MKwhCvHj7DY3R2G8jCMWJikUv8gROBvF
2TIeAENezZZTjdpi4n2bokfhpOksbuN6dIwfPI5y0ULkUpnKrhc1BFJfR1/4GHgGj5k4kDyH2+Yg
2kTlohfli8dPMepPelG34bD3POHXXH2S6vHCPNGMajM1/U6E64h9VYKpjH9KaZIk7nCzHsyVON/e
lsq6vVahel6Cyv4giKFJxXdyQGAhqfGJOj1SBFyCvsEkzFXHGxObPfMMa/DK/5cgTLPLAlkOxnQf
nz29/LrMSa6jzWwwO45Eu/XGaRllV3dywhZXGbUDvHtd1WoHz+0wLsjvRSdbB5AOPvqFVSOHs9OG
E/AWyj7vCkLrXfGL8FqNiOFCnizp0i87G93dO1RYFMV2e9KZXYMCeJh9CV0KHUtw5nXPcUWzN2OK
JwyjMmgzxg1AjFj0lNH/Nbo5P2+jshvOZkx6LeQgXjE7r7oIUpBh2JfwkVAxzNiJJxlT9guZG6ST
TN7sfHA8IgoQNwve4zrCGhbuFvI3iNduDYuYheeOFh3iAXs1gI/Q49tTjYUSBD88zYgCNahx/BP6
po7TdeCGgB7ciH86oeOCwIm19wcj/dayHTKhEoViZ5rDPpogapttZliz9ZCt9VOqTb/vgLWa5GAA
J+CfFbUjrl2f1OLfI+vC4gH1lLx28zVtvHNcjMpfrPso1kpKMkwjwp7ET/RmOXl/huqDNQMXTTqM
qwrvvH6ML1NAJnxnUaLY30PH6lhYDRgKLSYgc0rQ7lkfbD9JOaG+UZNveBsj4HxcgjspGrbfAuz1
7uYz6M+bbTN/hbRyjD4oolqI0nqG0UfHygADCoYsNd+f7wIFpP1ZlCDhCCGIyZ33nQ8X1FvGoyst
VeeQ0KniJCpYW9Lc0ON6kFNCcvToNU/sztp4OCqWINv/3ocaCcXkERmQwOHXMYmNMv/C/VKXMf0L
e3aBauw2ZUhD6anhUnmH7WYeK+Q8OPL5TIghB/QBqQDKx62pxFd2raFPo2pxDmD1ij/Qz2fxmPJM
zqg7JKvVb7NC4Pe957BQrKqI9yFtMWMEleZ+weMOVUTtpy56syXSK+B8MkrQ5uOCtNHx3iADUyP7
A1G49frB5KQPdHy0aduuOK6BuR7tD6sevDdIFXRdJM0QrsgxR0AFoSBtfYwGe+cBQcH6BknTBXtv
G6tiZcVhxQYbPf+5LRzQYdssuIp7JrmJ9XMKFUrLjA9yvMy6kgDbDnk/v6ZiYjEw1N13dyLHAofT
oX7DyIUyaAgrx8E2qxPzwGpj81NA4b6ROIyxhH0vgyKzhxh5fihKa2bSL5NFgjlMpr8RTQ3sI2IR
YlH+uPr9U/DAFRXlzFEnwaIujSfrnYLFEnxwnbsc9HBjtNGTI9GCKqXtEeS1cfl8iBsOLj+v0lEG
I5UlqjK7inW9xG0uqBu29mjUTj0zO5pdvNk3+HtYLboHXCWA9l92+2V3M+dN6vfd6sA3PNrEl1Xs
2k+zzfFlZtgEyilMr4OgbR07UcO3UDEvKqIXsrC8jPjY+xoSHH2zbvM84xBc7e+VxrcxkUANfpkR
YOvPfJdmgWZ46J0HZD1BnsGdEwEVfhNwhNnO+gQlncHRBlejrEm4GWL/cVliN/QsFpvXVlUX3NyX
TL/yPMoZgDBQORUda/CaErVFZPOQV+/eRnYTtDbh6S+Euc3s6OXnQyJ4fAUwa+CdScwEwVAmhQIV
0a84M3jYxVz7endlohZzbqvpBZvN8ouXuAa3tph/75F2mRWv0YDYVHk8vdVZmWTtmBu7F4veF8/E
sHeP28q8XezKYn6DmPdAA8vjPoavIpTsZnyjf85MUx/DRh9iz/TdhG3KDSJ1EfgUDOoHG8wnpxXW
DY9FL18qj8UAKhmLxpddsA1AoJKoMZx9B0lzdSrCWxe5ZlTk1kNBWvGoGmaLDSpzokENHE9Rln01
i6xnvEQ153Z0biU8NQcJVWvWYqG4SrrzpYVyj74b5VFrnR+wdcBK4SGXRD7UEe8pKLt5yBh3VTrW
BwA86goZ/YNRPgY8P88plAMW6ZcYteNPA8bDvQwHDuxzvtQGxhnNRQF0+IuM5zuCqgNJpyMBbMMZ
7LeYV2JMoFxuXInt6W8ZYRO9E8Jkg+TWTOH+dVfEPpFdBPGS/Lt+9IizNafLa85wY9RdKgTQCA98
gzqXJ4vTCTaqLIk12tKrf5n1g+eEAWaoRv2d5h/HqrvxYWpNmAoj5ygSnIvqA6QVGbrjhbIs7Qcx
oFJzHxecXmTQjeCsTPGESxgxzVBisoxtz1CymKymR5+U3+rACxGzDCRXhjI3ppHalHmq03ffEBND
uIkB8j9UetCNu1tsPPCRtFq70s5TuH52jiOIxoTsDum8ILa3v2XwamJn5SIxMcm/iZGuhse0jwBi
/GSZ3vFMOKvhrqI0JFzrF/5CMcW0SPuY755VAFnVLh50rRxjXrPqmiylFeSS+PZ2sqOT45uFzeHA
6qHSVU2F2mlotNnIfu6dKGPMT2mGXtvmrGqhHoDaAOOA7DDWQBY41HmwjpfkOPQ+RoHPcmEdodtB
EKU42hA2Z3cwfRay7fNsKV3zu8UR4QP1kwgDVMkLlVivN3ZVkEFsPl7aZqnYhBrhKMsjBfyT0ZlM
QFqMEKlXxB7MfkcysyQADFQe/xo8mB4QtKBoMTYgsd4h1JOxJYYrli1Sir9f5Dz4N+jEyUDTtXeY
U9VxkMVYRVw0cmhbF1vmDIqMHK6wvSR648bQ6otPSoVjE5mhLERIRpuZhuduZiJMHO6UXxXTqV9h
2VCUAsaD24DhYtXGFO1kFAuep7pC4CT2GHyTd64RMqGyPZ8qv1wo2Ryjy4YfRf7Eu+Zff/r4Ipgo
QlvREVfozQRnNipAzDBwb1AQLZ+mHaaIp3Hb34inkoYTiTbpzxgjk3LNykm2BGUwiDTS0itluonM
aqgan1nvgJhOY3ZYEJCVlVY7rIBA/1I9UqTyKOnZ2Xvx8YFpJgGQFg4YAOrsB5f0LSPL2q9kgGlI
2l+Piw36Lcy845RQ8RVPU0SlNNkyAO2xuDPL4hRlBgFvKyJbSh401lcLLkZCt+SVFb7VwKmhWLEa
k28iMXwfit7KavuQOLzKgnhQjm4eN3xfCGELkBIi79+c8chRSCHo/83KkFlzYOA7re4/z0VtMX+U
MW7PuSHvVnzyK0ELmd/i0gUUg1bLe4wyRnLjVWPQoQlvGMbP+ecivLuGTzhQ/AQmMoNJ/SvDXNzC
JiUjOeRTzm10+sEjiC2cBQoA/DJCLE0woV9YQtMAKuh4MF/ulhA6VPBOca/DpUbHCZgZ8CqQuTLA
xerNnFaGfExymJQy0oHNlhk2Fk440Eyxn2XMdGAQ5Om259l2ZkR2FKYpVDQ8XBgRysVB8hwHTm4N
3oMvLYJ2FbRdc55wlUxOiA20NCgI4BoLeXi4tuG+J9wSoJZAPELkMyG9hSlKPMsGHJE5ytFmKMAA
RZ/9uq5r8lJQ9nF3ckoC9a+ATUbCeBnOQIMEjGEZovl0vjYUO9u0tykEvZ5hRymPs+FlV4yN8wEH
6/kfgW3k1VxxUkO0I9aWY8EqZoPIMEPgiz4PeMV5D2jGZ31eFjGfqqwQRhV3I4Sc1yiFBpi+5hiE
ukLZiUJ7u2XarBnh10xxI4cv+h1tfJk0t62opcNNKITF1cYZQId8x8R1zAkIg4OzUG60tsKb91y0
DR7HMPraKt6Ip5aIph5IvuD1lRDGd5wlb74CMCKKt+f0sBIAA3bwTeJpcTD+nbtUbPrLlsPOz3Ga
yTxXuIIoTtjY5H85z7lcowb5/nEsDAGoqbzdwDpwQpgI7Uee9DC6efz2x26MIyv0f0SdZZPqTLeG
f1GqIJ6vxHGX+UJhE0EihAi//lw9+zn11mwZYSAkne7V6zYfPy5unFf45RvEHGk8z9fbmwuZo2jp
Bpo+5w+Eg+fmUCA7djYHdT8JLZgYysk0XYsZR1CY8nE+br0JF/MfdamxuYP/GJATSQyqH3HUXCfx
/uK1IAIJYpA4yq+HrQsRR/BUIUKJ5xXUodeYZyj+iluakvvJ/kfc5H+MzL0YoMKRxkeFNkm25MBg
sUieEd+nKc3o4sYTJAtKE/pI6IfVPu1E8fKwP/99/ONpQkTjHn6JCyAOkUEgGkO4IUAHFZ953E3i
fvJmQhwHzfKPQkqcsS8GWT7u8HvB2p5VNPucEtHUBPQC2QKH4obhb+UcJ2hFAMEEBCbu4JLvi2Yt
qhf+F41bUcV/mKbEuWAigCWCMoTwOtGfOnKXE9f9N0/9Y5cotEtbGCjZ8OHgEzv9x/FA2wlMiKEP
PBHBUgHF4UgA4dhAo8fFuEdYkYlbFdN6nlGGwcKHSx1H9sS/n8DcXWhoZkWl8I/LQmuG1xePxTbF
xa+OI6NX9gfqWbxP8WxHmK06LijY57oCiccsm7/0hwjlFNGu/6gt4jQKyg/FBGcJQJUPcS7EOxY/
YYP093Oh1jnSbWGL4IjIkzu/wwi5iPHJWRJniiGh0LsTZ1e8K9jHvAruzJBJWAoY0Z+/MyvOo3jP
/85vw7GK3+C7DJK3++9MiHNRsaZwxqEZ9XhuQa9neeIrVmzOQhuKYFHBhalX4ky/xXch6Yif8Zi5
OFP/zviX48f5CuIApSjcG94Jj6dgDX46nlZMV+IyAnbzgQEnCSAi9kOiXfvvAyCLA+yTfi3YB4LC
AJEBB8CElxenTdyb4mZhSMECJHeWl6ARBPLF07X/8YL+GEF8Lu4t8T2mUG1AygihQbzc3+iDRyXG
h6hJ/lJRARV5aDQVFx4kgVc58q94PUKW/iYGKMvivhTLqDj7XO+FOLe6CpKHVoHMcfEODEedQkrl
M4a7CwAKJF3eENLTShZu40QB0AL6A+M9gbpDdLUxVuMSiacUxyBeTxCk/r1IyU8ghbvGjEvP9xh8
nD1OOOZovDGxMHMJ/r7Dqf53xsQ5+0cDESZmoGBwVIq/tyoWkH9v+B9fRQx/nb+C+a155m98ZUEu
vdetjNB5FCPO9Z6fwfiImPUb0Hs8Jqexb5BRajIkK3EEDDp4L3xYgcIEqVL/IbvgfwwI+Fzc8C03
KaebG0MMXrFMI+jgt6n2eBSuMvirHMUgdbnJ+A2YoZyXlGHPszGwoU5wPsVUIP7nDPIhphLhlSGm
FTGoeQVHuNRnfzdei+0OVvWcB3Fs4iw8eZ+UzrwLSB94heK/fqbsFd+uOVgxV8SUujyENyQOvuDh
jGoOWtjj40BqJ/RaRQ+05icUuRPxM/EW+R9JtXgbOHuxeIrO+tcRC6XwpBR3PPcHfDzxmfj33+PE
V9C9xuJU/fcYTou4rP/Isf9WMGkm7kxxympHmtGKGIsbR5qJgfDvL2vov7EiplvWdn5E3Lf4l/Ei
pgzxEU3NhRhD4mYQfntilHc2RjRMXP9eSHzG2Prv8aLIFM+qi0rnfx//Xuh/X5sTfcFlYZYWFxPT
AY5SfM4gvog5+/8fWXMWxKwmBp/gDIoBRwgnl0IMTVw6/5szxP+02vkO/MoALjZDQTwnxj08l5j3
xKD79z+HTd0nZisxF/57JfFTsdr8+0oMtb+3x+/+e5v/VoC/W43vHScisF48OyUGlQH1AYHc4tkw
fecnkHb+NGOoNmZishGDtxrHD9tNTZw1Quk4/z7dozV5seO2Tqa6fHE3s8Ja2NNZE8AJldAx1JJf
G+S6h6AHgoxig2XLxK4atIE8Akaxm1b3ylD5FQRiPcinX7T9QN7g2TC7+aM9XMMiJg9vD1du8IFW
YbvGLmR+OnSQfHmR4tpcTZpyF1eBqHCRrz2q4BU77hbneXq4xTJevVUXQENr4DGUiXMPy9zOEpjO
tFJBmG1k4ucYwuAQww+vhFpEf9iLtaFOgA4MNitzh5b9oztDf3ozSSmnNRCmwz04iwD9sMoZbIdb
yZm6KkWUMk9S941161l3FMvRXx7Cz9SRE18WcD9VG/Qiy+nmrwAjVR2twFHGq/gIVFAuMWqjmZ6z
et79D8nOn1mxgUOAsPafN1lkw8j7kNUTD2HuPrb9CvhKnxXWGAVHfJFP4q5jY4gqY0F+uG+c8at9
gbxrDuE/PdwY2UwgGcumJJ7/4rxuWP6ndRB09E7KMVTGCD7eAxp0aO5NZoFcKKweuDv2ce6NGMSk
CYEd7ok3G7JTbgfog/BXUA1cctwE20I/5c7f5GMicef35Xdf7r+zGMLXL0Yb31Ul+V94fIe0pqmi
LkystWiROof8dLy818/5+2oGhL1+RdgEzBgCQ03WFxlZuF1un/VAxxPPoGMlQuboBjdh/2SK7mtF
8gqShwuWgK/lBxaCfqYP3TsDqmuHvsYJdbTQWnfLaNctqoMyN5lNFZ8z27tUdD0g3nuffXPJLiVt
0osFPf7CMESbUgAJWtAiLyImVd3R4EbFGmE3szF338nzgogg6M6IFIqzdOjO2Sxb5TcKQcoXnIPB
uLVeSrTM6gOjchXJEOr5JqAW0YYCxWohmvZeYLbfeQExzvu07A9yCuggxs4p2ul32BIdHQuFkIND
PJb9/koh0FtnpwmNK2/DOrJ1Gl8iZGNsEUhJThWS+rG4QPSGStnN2kXZbusMQ6NRjUAZYg6kTvoQ
YEkQYvNlqs9eWInmy0oL02YO+3cXJYGBhzr4J6YSBB9Izrfn1Hn4+fq0fD9+DmGn8bRRXDgQil+H
HO2guUVK2H2hjUaLu41eXjERk3nl0SuQPoieOfrh8hAfuukXCFKUh9ZItKOaYT6WT+pNn/cXGbo0
sVN7hWBUY1R76N28VF7Suu/T41EIqnGqmU7d32x6N2w2VdnTjGFmzCNjrjeh+WjDSmSFekcJxxFf
xQdECbDOSNXwnl4eTMQQv1SksHid9uoQDfZdnZKFUEITTOcGkY3a5KPN5Tr4RMGT5oWWDeX+6CMF
In4Ju43ommPUqwSVCav05eSPiaKEFswFaur+KEU8lZ+JQzYhcqjYFRWrPsptw2vTxT09H73usaxT
IIKHK1+t47gdmlFKDDD765hYJEAFX4YQM8p6vtz8QK/UDWF/pKywLS+QYWOcFNJIJVgj9lW/wpsk
HWJlPt62Y3ryON8/T7Ro4jGaigOmN+GjN6pwvkFBWh0qzZY8bQ7dxIiGT84Hrp9wWPDjXBY7CX80
uE+4OFBSFD7gQY+EtUM0k8hmkOmGgzjhWLSCM8MP+nN98hq/t8ZK/UEQc0uygMASDQQZvkvtfhtI
my50lz6Nv9buVQP8JN4j2S/H76G11g7ARn3VUf7srmAnyGT+qg6/fkc0rc4wC0Z8/LJr1Xmyk5AC
UwmjxEOiI421C/lKIIAHIAq0ItCC3iHNehjkdlkd7Re2EVltvzNhnZ5UKrCA3Qf0o8vW9HyJHhbv
g3rCcAWPB6YmXAX4TDRBqb6qhQzz7NvZ2tUCFv8KgbKx7U+bdadB1T1/riUbjK2I8dxYW7FI5GFB
H/G76I7eI7d5kEHXBe4i5EogmaFEKwEBWzPrT1QEaoL+VG4iU8inaY4/IKU9Jg2Ej2LULJqFOmln
PTbWlUcq1bo99HP4Cg8hLO8trMh9kFWOUZUS+caeluEHCZp2NaRhHfmlGajHaVquu/flSQQT8fHp
Mo7OZArQy8dLRP5LgEMAgmQEMhp9BRjLKB9axcEOAWO5sgpRb32wYFEXHYpDDQeAPDTxSEQ9Rv9O
gjV4lH0T81AjI5PKrhbVT7Iq3HzOBGDiUbFPRg8akD364PhnPeELd3R3bal0nx3ZbyAxTgElBRNF
TIs7D+lZg2cHBPwEY7x3ABLsZofqK+LyjhQA+QCH1YgYWmNL+OiSr3UYdhjhAN5cUwTkXOFpukyu
NaT8wu6NH5CtwHsI/SGNFIEACBEzrIUm244S5xOa77CPnLSmavCoQuDuFVZIIhYBGsStkoJOtKyw
Xu2Qu0Hkj7xGdrLK7TeOArTxDSTfejqkZ/S/CODwHSS6xo1sadhgMcrdiyANHuDvq3UAEDkE/ny3
+giz6/qQbkg9pP6ILcEatCbyFUDisYP+SaNWJ8JgoEc+q9jx0pGqaPz2oPtQaRc2HhL1FsBWezqa
5unibA6Os8bTvXJq7nn3dDBhBrJD7VYUVC3dpwthWTJVVeTDJ8xxP7xgdeR1ZCQJomKHLHKretjc
ethwOUQ7VFvll1/5gpz3PJxjHXgggJl8PrM2/UXj1Fi8YQXKSjmG7NiDKTroYUkFaJo43CXcIiqm
qnayN7bvmcZCJqqEQfwYaYQLtgH/ZjOZbiWNS/zo7ySR2BqyhVlEGud7XIy1oWITE2Tn/gO6EXJE
ux2jVWY3Cvk0bODe1T6UD3IcNjIBT0d8IKd6Na3KH/kVwPSVq3lfH7/esyL3MbqR+uOHYqck2Wv0
pAgUKE4qPS5AGaAzfANMB9tmsMN9Q3WPUJKNA69rAkTZ4Em4+yCOVEZ5HhBDU19lsCey6dBU72VK
DETHOPef45mxeyOs1c5d51ewpElujVZfbWbok3u8yj+jJ10z7n1p/fyujxrGESMVg+FslVTbI40A
RoX19dLEfb0diZPeD1u29dFIAoB4LzT422bQfcb1Z/giUSF2M2VYWuf8Dn5l7OvjhrS9/B1+1V8d
hbauece+X0DICs178MUYtzfRm412/zGbTdubR8dpZW0+x1Xc7bRq2EECxwDo49PTV4fgpPxpfvM3
Tv4h4RXHoyuZvmEEcrWktaDs5caBfM0fkDb+pfuOGQYPRI40s4CPYxuAUHQa6XN/TFtFULOOyTJ5
wrENOXNFYGkXydzcq3GqLd/ywsIDGx5WdJL1fSOv79morMhQQRPA3q4ZfSwYQZusYrQt2o6sDq/A
ndF96qPCmkZI/r4zQFQp/XnfA7k/tKJTibqJLBzN+wDbpWPF3BTdT0RO3LHe4EHyAVNTjzuA0u9x
+MDDAOfWbJR8Z+8I5/YgZQeXTeN21bNWdbxsKW8teSxSX9pRGy/vNV4pxM8f3dIMC1BXqmfCJCyE
1LPje5zT3TsOsY2UUMsch095Xb33vD1++pWp1hQjrOUt+D5JMibyBJADI4jjpU4uJJbh6Y/8/O2s
aU4iVz6JXrdKdZ8cjbDhW6pgs73iEn07RLuAWtXQUpdGtGy6GQgzx/ZoV6wixSI2zsX7nKF/vq/a
6HS8rxJ5kfX9uhre602PFI3cRLM65fAjvE5eo4e5iepN9OcOqkWYYA1jM3wUE4sllbeSL77q5ZPN
YwVKML+tGZvXe/+5D+s3eZKX9/ucv/dJvn1aUw4nQ7pARssXubS1KupNm2z0/jrqTbr+ItaWTxrU
SPC+YdM/YMta0iTvD7kTrfeQV+TM9dVlv9npBfaOb/pTii1zWq1ZCl8/n+jS+P2dPLJZ/Z1zZit5
G1nTupvGPCBf569DmmyS97n9zjme6PlLFQWLYaObYGscOFOO1uBhDomDL2UcC6irmMtU/n5qGAWd
wD7REihURq2XM+ALJ0VbJ3mJ5tWdx+gXNjbsqvCM152S/vDdYx3LS8d8OHKORQe9G5XZCWCiG7wQ
g4Bow59/uiSKCP4HF92wFbR+GHiBkn2DHqiixdzjxVD5+4RgejkdMMWu9LPCc6OsertC4kCj7O7t
H0aQ0xB7Mvz8nuodk5BP2m5a0KrCwP7hdO3PS6TN4I1OPC3r6iDZJrSRyJ7ApfobNEA0T78fcTzi
afhXoZPLfPj3h7nxNeYFqjJ4mX5Z8vBzXgb8ib5BrFylbM2z8yb406PeT8f8yy0ja6NCpcSVLDbP
FYRRDoQtTlqydVGeTgbfB7qAmoQ4T3zoeKBGplVYeg0LWLLrPictX8j9tZmuEm72XBwxh/B+/Kby
TVGxmY0/MIxqKg0dyNfCzEdCJNG3NRDFt4iIo7TK8IN99W+GfmR8+xp2n8cE8gtS/CdLklEUTs1v
pYQdvfuQmiIqBK7P64jQ9huUza4Pg7p14et8Fbex5mnCRo1rc5GScUquT3+8aru5nOwypkQ9fBos
Hh7EBoxgIzYqwrFvJyg71ODP65vlJmYz+52Y6RBuDXCDMi8gqtxF2hDJFsIgLnWhzYGdB3RBPSGV
EXojrjSdUwtWNRGNk5ctseYJ2RI09D9yHJKLkZoPIZLTqMeSrBSebLQ96ilpRBfQQkxQSQItl0Zu
Iwmg9OQ0xVge+uUihkI0QbLCNhhdjbp9J54ozcuBuaHs//BsdEFXdCWeYFEn+FvYxCp4scG43fJA
5ZAgRmahFEjp0pIHWCp9x9IULO15KsfcNgmkThQ3BP7gDFeJYqa0y59kJmO2MMMPVLpmv2BiEQ4E
+sDYY4T3uOL1CqlfEoUELm/zzhhANRNEMo4H31Btm7PdBbL+UVE8LBp+THgR5u3I9rIBa+NXFsGz
2anFjK8/KA/t1TiQgFre0jn2mCFRrCBpZ20D/d8aYE3jytB/OzA/kMqbhFx0/Ey83rrA2S7Qbkc4
/8lKnWTLjt0ModCUu6tyk2/rBQ0Ic89CTEdgWlHYQpmxrsbeuiS/aM8xi5NWn0Ddmef7pf1JDspG
og/789gclzxsnc06HH6EnjceN9v3LzCHxxjxrTV798zl7dC9PuEDZ9MoCaxztabNsnpPJWNQTATA
vy3wGjdmzS+ZU/RgWmYyYegKe6kHvsWGMxLyi9tLHaQ3zVmQhEauie4/R7RfGB5UcaypiGiQ+Umr
x/gFd2/ebvKJssKk/CtOZnLiSqcHdRPPRYtmhOwlHbIxKXgKblqOF4LG9XVJF4jwmdw48Vs6QjQE
uol1Uf0vrh9r0/2MuIWpW4dHLtjyPcuutNBT0FG6WCimcJA9l3+Kvu0DX0nObybSd5Vzt4kCHLZ5
K2wqj2RlDXCiY3t5qClkyKdzeA7jz71YEXffc5TOaRdQX4Ty4tjZ8YEULaO2a+INqZMLR1up6NF4
E/1J8hngN6ZjWMGVyzSUddlvMeuV9nfPnI3PFJugrwjO++qkkQwycoK2DOEK+GIFbQTE0/8E1Ord
OGYtGHAL4BgcwWday7vvTzQzORVnuhqnjgx3KcRNV4FXNpCGr4WUwgZvl9xJrDjtpqtt5VYJxyGG
Nmq+1XeLbm9Z7eZsMu7OY5hczEG1ZdPwGtb0TNa9BZu1Pk67wsOsCoWdY8hJe07vy5p9AU4VQx6g
7GSJyk+YxOfjcryXFxJr599phxlLos5E+djyVsM7kXBgrJu7X2mWrs0dG/TmBam9GycHVkdCb7Lf
N9jI5ommfqENe+unWIaMyxFd+wUHDdpdJkZcmo0lO2yUFQssZCXqkWRY7Yw33Q7mdG2VwKRJBhiV
i8maAvZstsIwn5k86APKsicK1RlhczRxdDudfUAJljkcgkIYDqnAJhv8gnrXd9/BPapzCuI+8CB7
OcdfDBNZmuMbFGRpZNJGQIszUKcgZWBlX0+BaUbN4G2awZbWBTIFLRQwlxAvvEdiV0F0JTKZB1D4
0acR9Ke2xY8XGsVxgsGzh0LI+8mYiEnRoc8LmRXohJTuQJ5/B3sBILLqgSH1+R1aHwjln5P+Ga/E
/fcSnYAUh+oy97thE6gjbGNoMZ2j1WNihd25RMNZCXR7CYzltBPVw34ZlQbprEBnxFDNmiG8AxAh
WxuA1uksCPoOmrWbQhifYrY4GG9Wi/uAN146P3gGuj1/lLmoLlA1JDAqJGfTed3s8vbGSAnwtSwC
nZ0TLYpVb/gd44DCORKQQPEr2voA7MNmqE8e4R3g+D1tCasACgw7e4UeZIa6wKWMh3kv+0KwimPF
gn6h80TY7qkjSN2Tf7rPAhtQfWm6MR1cwdMow/cinR3D3PuGygg67yh26pGCcSF96z2eU6NvgDbX
LgJ1aHjSWeio7yB0d1/lPSAkMJHIoAbFOQ+X0gGsP6FQHvUJml/eJ7dbBncbU5iAXTUC5j64H6vq
EoYgbhHfUIBD/wzAFF5P8aBNtZA1KDURudKfHVV4CXwndBQqH90YesQOqWkc0pMuxagAdlnSrGZB
uapCk4EEZYPi4BzNnmd5mAM5wWwZ6xPsFr3X5AM/6L5kEwQt9b5EPR4SOmFnWOjgxeXEM+oPO8J/
mQ6Yf9mRroHIQMKwksIOwODG/pchp4wi1Otkq1yWqqu6WqDsDE+3Pz/CtwAPjRHGILDI4hmwEDwE
TsWIHEvwOPJFEI8DRtBM8IAqcezRvGihh9yYS2mKdf0EanVyq+mMgSHVIzlkM4sfG9iDm5xIsXep
AslIsab94G/kQTIq3J8PIhiIVtQhn2GyxUTeGGfEK/rFiD4jR1Y6+pRePLnUhAqjhZNIJYswn8a7
DtT2ycpGUoVPZcDVIb9wHorDBz3Bc4P5QrKTSTRJfGOZj75L4PHpYw86etUhVhlB5OpzOYQ/BwsP
mw5uwXo0l1ftqAqO494VhyVK00F3zUfC7AhvuoDkBz4rMQLorawJup8RyrshlH40FDW6imKPyAOH
JrfFe4WwozO4Gq7aUEXvTk1Y5DHsH31120obBRoai4Awt3qLJfM9SLuR3ulO3dFGgTX7a25iiGo/
7Pwal+51PmVOpuaFtMr+VIrcrj6lyhgfZIrYtBqy+CrZDGt7Uxsl+dWSvAi0objkxUJD862z4ZAw
/qBsepM7yBCknKKPxh1XTu4zEcOd4xXZjV5NwMRLP98kLSFg9gMi2HVrvjKZN7nu3GEgBzBt2bEm
OMx47HrJCUpFIoBOsithqQGiqymyjT6bpwHtyYwKms38xdh30OSeW+yKOrH96aaJCszDzdBbSCDR
aKE7pLma6hbZiHgL8oNZnnWMQvBVeIEKDGh7KXAdMvc4sphcoJjgAQJP+hF8r8dpb0GRSff6cWs1
EQBZ0GZtbenuKncIog6cc7rK0JQRSfJaBgnjr4G1M+AEjYRZGq3ZMda2mxaFNsbNmDYD/aFJG7L2
QdYExQt6m8+EVAgHCx3vPv1g7qF5FZgtvj+HiCwpQF83vqFxQMiZseN2EBZPMF9za4T2WMvhi4Bx
LWvHYlH5Akcn2t69IJyBRY/ci4IcSTzos0CsCWwjVe89pT01wniA4E5qI0L35iT5BYIS3MAyjOe0
fsN8qqNT+iJkKP32hg3CITsx+5HYpk/eaOJ7awSmrnZTDvdTvlYn6iRZ9jaYJpIyb8F+ZJkXOGcy
VkMNI1icsWtSqtgzYo5JwdfsYOn3MQbxa5G2tcSuzFX2caj+sI0BbqBoor38RFkdoXvTlME29o+Q
s+rgcTPwzcMZO9hb2ArWZJBpYUmRtnxdix9se7fxIV1D0iT6dsU+4/O2DUADTv3k6T3H4ICRuIlF
lv3gObMIm7HmeEAFBuXPop1Y846pFhGEm44n+gnl/mHErtR7XIXTE+YAzjsEXh1+WDfUBb043G0A
N6ZvODJLyjf1dPzN53j+ZZMUD8lmIodZ+AhwESYWjm0D+SI+XkZieQdEo8TCwt2lPnyOOnTlPXKO
QDMe60f4/qVUoZ7EpiJ3KKLe23oMlRDh4qXErBnHwV0aFr84jIZKCCloTyDQonOPQ3Lf5yh8J/pZ
D8AQCFEz6WN+hvdTu4cwbQ7uy9mbrJ9kRIeQvYe0wyMuWbx9afeBko5d++wD9wwzA5piQ9wVaV+X
APogXhFsZLtQRS5vK9vNBz8niOwpIu8/J3F8VMFE4O9ewQUaFsPIPkKhgPyxopY7EhIs0IIGGEYf
4OD2oE4tXGC4lgrvR12y9+lrbDTdF1ZabGZmv4HM1mLXEJSJG234GX6G5gQ6HFeCm0UQmwDF/7xQ
OPmktuw+C+zKTZdXV66ct5ZunuDqgHWmd2dh9yCPYHAEU7UFDQQdLmwJ/P2ngwy5STafUwrAbwhF
Cfz9LhLG2WBRygVXKi4KcBO7OqjjBMGzhWYDQ01IJ7hxqSwpWqVGuHh/KA2eyNGK5WfxuYVM2fcb
oNoxdftnlg8aJ6SyQ2xR6XcIf19CoxUa9ex0G6/IvAxRbOtbFnm6TC5IBoSNXglPoOcrXDxl8D7a
3A3R7vhb4qw8olwHTWIvjU5HPpHqZRzJeieXRkwzBkklrFAQDE/fM/NYBZ2TqEams/csWaHjbs46
4h07xxd6T2me3Xq/isGSQJNJeHgl+kA/o5mLOUkn5HOUg0sgsPevvIGAQOgeLjVTA/Lk7SG7cY9C
J5zNwGqf9uC2Rk7JXEQI55bA8w/7YgbbHtQ9oSy9UUlXbNq5aw1h4kdQkGIJZj2nnlYse9svbVqD
dcgpTFg3byoc0wUxvWPnxCBiCTEGUk+sifAq2l8wisiuTrLXC5UpLtwSyY8oF4gYeNBtgd70IfzD
to5OjNsJkPf1JU8fCpDn+PkXelTQ2AxRTUzqmj1CwL9YnFcwsBtpLvpbtC09EW0Rr9VFxlqTbS0s
KG26oSQRdf5ziwIpLgM2e3rrPsZS8NxmLg/FoG38GPO9pzZIodhUvto7RWlwtEYvzX5jHFsvUqDF
XjI7YhABJQbqL/6WCgQuWtmyq5Jbjq29+cHl6r0BJaZ8knAx+vivGdZW0NafQwv19FJEN1K2QcU5
qL/FFjd/acxM2j8c7fewf3nVcCo+dwe7csc8KGc0EAE6wWpINO9zDb4d7/GO2DY/Scdm50iMT2k/
8JcHsbkQOAaStYALHs+RJ/UJi6QR8SEyUdiyY86IrhK3cjQqPXpKYlC8J/INpQSBz9GoAul6hL1T
s2Wks99rUFpcM8ZIwAVg9qEZuJB9OlaQ1nTq/P663SFs++7AJr7Ok++wW22KW80CdjZkp1wjPzCd
3hfCMA6Op959+Nx2NEboF7J8IE0Z3wtf3zCFWassQCGa78UDuiFuXMdhxhZuCKwuIoPxvj3O9Tnk
HPIEA7ZyeKMQTs+2YWsOq7FCnYDsJiNnrRX+8bx9LjYxe1tmd+3lROGH/Y9tXdh00HedfVf1JVnK
JyVxuQ5aEP0gpTU8MLc9Jq/xDEEWKHyMXoPNAHeNNiXLlP3Cmj32GWHaNNkcQ/6uDYLj9Vnko6QJ
2kB1LNSxGTCnJWwyCB/EI+W9fuBN8fDvK7wnHKg4WoL1fPCAGoQqfBwRJf5dFmGfeZYALrROoTbU
+KJg74NzBeb6hRvHwzs79p8GUx66XLKj/bZwmdbqfizL1Pd31TYjt4nxZxfmHMXlCOTIMkAlRkkF
tvx07zyOPDRQ2GyrV6hGHetkof1Bea0NTCx7qE82b/pwSCjW0qmg+HkNO8YVtIJ1n00M8yU2bNzL
pa0SJYVRMZkbEJmJVaE6bP0XmazEydXui2Ky9u435G/Z3Y2G7a6GqQy7FuYitkfshY+OYnpmJJyN
j2iZEfKagxw7rVYsWARDo0RC+2eo4QeG8SSd9cQzUU9/sI4hiZRMFGyruZWKwZsTj1kSBoKb7646
V7v8bGzahblKQuvUX5prZVKDHQlWV/TwoNxo7EjopV5VmbzBEvkqRY4O9vg8KPpAhRxG+1d26CZD
9Yp7gVkG6W+KfJQ9wePc4ZTJWGY2vNacBdm+M0vjcgymjIgISHqm+DV1N/zCvrPhQmjuaxuFKoLK
8+usEyhJ5iUBnNW0nTarHhjXoM5HYLgC2ZXcTHO73pzw3CFIbEVty40CVf++lr6TO8YcGY4G7HqK
T/BC3bP7HLhWH3pXwinWREIoKvQB13GXl4MPWyr6xI0TdV5mkvruPeAhxE5PsXVhleN+CLysfo2f
PpAlsVeR8xi1S+0L9cpmEeA6J7CEJtJW/YSk8eLK9nAu8VSdaT+MoYRWNe0vGobkheAZSX05MH66
GegGHkPpoqymUeqn1bzMSChDPc3uidNGad03vCh19I/r32F00p/8eHBVnnWQpH5+BJs4dfLKlKd9
bfjBGQA1WT64sHxoMNWgxUAow0LteLUWHzy1mkG74BsUWPVIP/DrLDJp3+W0mDK9R8xVB/exzo3h
xdsCfGAw/+wTQj752nBKN2fO32q5XeEY4WsiQ5Ir8RtvRUqoXcDTaP0Y7RnOgqTgLLvT3e1a21BC
UuKm5Siufv18sBn+Gg0yM+ydbvWEPUpyEC3/ZU4MaeYsaThg5Pb2KleLRLq1eeUQ5UM0wfBWeOM4
7Nv9HhFNuLd472ks0l5SFoBrYRs2FAqPJ2PXw02evpzeeApD4Zfzj9su1y1a39fpSNmKLT57pRbJ
nGjSlyf6y6MnaSQUANUNH9OJNYakg0nnG7t+enP5TWBUVFI766rM0fwqh0I46yQzU5jW1wvq7mif
7BuThGvQhVG9iPDhuHIw0CSSgzV8zq2OWE6Icb8pDjqs55RHmDHiI8/eLhk0pHM+li7mxx/6s7QO
sY9af3/1S7fvl7ggowIVb2P+2qmO6jWrvstIR7OeniqKQ+ypCFStNr2wm8P4pbcOUQZ/YGBmxwwr
xi6JuUEft4J7eMldUpDo++AW7+EYwTpHZFNvb67klTZJiX2lFzF6Bd2eJcSJJmp4DKOfdpePyADe
SpN2QZqTK526Ofe4Q2rHuJtkEx2iZO0m5M+y8Xd5g9NoHSm2RuOBgnV5XMNQ4bPegTQOA6YlcQnY
wrlUZDqb6QljXYXUHL5pNrMp8s1D1CyOjpg/WEwi0UQ1UrsaWcuH5pdwwqFqpj7UsaLYfLB8YxTc
KcjnlHdv/PR2/XMo1J75ISZvoyWlxFMCBNCPFavQsL/L/qzJO7/ccVOVIyorKPpkVv42F9iGGfbR
Ct5L8Diw/poiOB02zSAXykYip0dNE9bGUG+C4hbL8McCvBe13duvSQdkb5J6Gnx4PDCGuXB+x78b
K3zWijMV991NEVfIbq9l7g75vPhpiXuIB7h6UxjwMMh0mx4HPMV4ihjtOixs0CjaQdCjbBT4wLuz
Hv6QzF4r5vLHZwCrwc6YJxAuVnNZeLrSulfOiMAD6VxMDU91k4VFLzsPemHj4FARlEEVZD5hCbiK
cI2wPNHcPMC/kXTZj2cAKgwzDBqyvXwwDy9yYulVUefHrAnkByGlfP6w7nCiGxT3cMZEmI2Gn5/L
taShj2lD8cNyo1JAgIgjTEHJ6ljnb2icYQm0A/0U7/H9j0EowKRHJVUr6lq+gIdDa1B1hQMs0ViT
FydvUVK8OLz2/dae6zOwIyxb+mZiiTUGvSuTsYmr2AcC0UBWbGFZTpue7jxS7ZU2JyiEzoE2x86E
ioIs+lE+NE5QiNJlfWIZoYWLmvrrm8W+yXntkt+klcy2qiUjb4HPww+GwoVsi35jIVhPwFGAIUyl
N/aE7al/60KBkiWDx7Ka1tOMHUwzEFQfhvagw6kmKOb3g7nXx/GyKKHTyNzI6N9xwRlz5+NXgaKr
cJoDC3E5eDHcXH1g+SK19zUVfjWdB/Eag4fIK+3MeWIDSBiWI3uQKvGXtPwYBqPfG7G/HjV0/h52
b5RPhBNhjh1gOuloS4+wAJwYzmsCe28mPAtFI7CEwlYEGB/SbMboLZA8w5ECEv2gtwEzOyng53cu
HIWOvJ7iQhhiUqQZOGnoW3BHLF4TacwqPqLGcN4feEeNY9KWoXvnZ7QdjrN4SofPVybZmCXj940v
0HuM3ctSHXXBH8ImBfv6AgUFw5+OcKLnVAVPU/14nCP6sYL20JsaYeUJAy3hgrT87B6bePFc4VCD
aor1FE8OCsXF89rf9mjVmcL4SMIWc9SNqBaSa3HFEBBEDaOk1pbZPtW2jIiBzRXW32tlW6yjyMlU
W4NAS8Y6XcjbkSfZEIsCf5ky43TfY1tmA2fjUtaN1N07lBaQsT7r1rJBhDLWVoqkT8iqAvj4YZpQ
QiMXZizA44+NMc837/Nrw/gpyTe50g58sD+KOflkZ1aMbwKslZNSzwzNuQtGuxPpYVcPQTYlPAKg
Gcojuh2XI8awHvs+W2efUMx7uPqSCSKtcrhx6rrfC8stZRAr33vc7HEiAK3WhlQQ6lzDMnRK4UNk
UZthFHJLf6Xbvf8rV750owSJmPL5sTZVMMUHcCFk5S/tiSmX8IbqCkHLmmk0x6ygoXNMZ4uwHxpJ
azaBSrFA+fymK1vb6q2g7KmEPLy/vj9c5oDu7nwtL4pDsauTqLohuuND/ZrFl2egBTIAa2VjV62y
ilKrn56kjAAMkPEFiIQ48P+IOq/t1LFuCT8RYyCEENwqIpFzuGEABpERIvP05yvY/Z+WYbttTJDW
mrFmFUPY/Jiy2Wr3dArz0+T2p5YWlWTetiEVwBLCLY2HFdKxuu+alr813W0fiYL8+BUjjBjphQpz
Gl5nZm/n6ZHq/TY2aei+68eBtQ2M/qF9HfJyhzaKWrTR+/Qv+dQ0qemAQ3lhxrnxDC6Bj3+rhFl/
9oIpFZLYXfAEJ0d1ibdTpnLrlqP8hPLEAemtu1NAkRbcfsydiSwV2IE3SSwJJsAVGujB0QTtSKtj
Vq5eZqE93CZUHfO0L5+AWS2meqrsp9sLQpNNzfj4QCV21VfIL7Bcz4i7HLXyqPDvD+BaAdx6m+ah
QQwtTkQxae3Bt2zzPoY6/3SpG+SfsprEvirAlKEpCcxNcEmqb5StgOVSsQRxcHCTOqZ0l/OBLAJM
hHYJm5oyBG26GFTMFpwqIGUHrweFSvhceuTXFHtoA+ZG2OjjgFS/efdKXgnQdLvMCGWbwBYpzZoU
tQqR3bSae5oMlS7RAMS8xfB5/qpqn4PLM9pQFN+eXZhNsm1AkaUcGFcXCiuepJOCgnj4xKx3GESX
B1agzdIutbn+lFtQXoFT02XW4diYYZuJNlrooqxfHRb9abQBgUclmTXO1AI1OxqlpEZX9BlhkGHk
hXqXMjQSs2Kf8QJaKpBWmvL5Oao5lNYKfma4aGJsw3PR48ecTTQfZ4D6GBGHccO9lqPZLX6Bb8ui
z65qvRv5Qq90AsbQThGIt4PTu3redo9ZZ1uov06xcfavnPnqKxbn1NvDl5wGuxWMi0B3qahILXaw
gRdKun6HEGvrHjqitxX1v0T6MPIuSEomFEQUh8glwznzt4c8vIn3ZpUZLlLUUQU3QiBjwHptuNv2
GZH5fPDy7dDkhfcRyU7EAi2Oj2TRN5o9oRHzbfgOCD0DhLt4JHNl0dYFrOMfRkR58T1IoiNEWA9+
ztuPi71CC8STD1C8YdAb2gTn5YuxGgTEfaid6k/TOVtQNCG27B+fTnJ395AiMu9BKgNwiP6+7T5i
rA4ZOiNshHJflmXWspv5V/KOq7ds22679J02/bgwda8qbntJIckfPWL+tMofm1N7cBxb/ixQMKOj
CNkZFz6rrohi2zY9t22jQu+NIQ3EkzKWBHMFK+oWx9Vx9UH6h+jxU+Pdh+cBTa7apfGhoWfUrqvj
1KheYcjf+motm9V9bC9OEEi8B9RVqOlCHSEtT3rm41dUCTCG4sLXlB5aI9+5OgAuTM5pZvV3aORN
g26il79C0bIdiligQBOPLpNn14v8OVOXOFs1eNGMyPUpflbRIqbvMqYb/alrmJYqsdOn0UU3XNOA
36k/JtNEiKF7/eYSMn3FvJpVhWGHnxiQTAN7+B461boRNUNP6LBrya9QvHetLgABDl2PWZXTEhb5
fYXrsm3wiImu0M0JR5THXAoVXBgA3lCx4QNEwcbv9LcVF9oi5hzLnt3MwQVYIDmhSEQLkR7FYqH+
8Y9UW09MSb2m+5xPuc9ZPZzlsugxueJTO+P4kN0BG/eIOz3gJDz7g1fRa/1eCV9MszXHPQLAKV0Q
cX7b3UqzHOmzYmmj7pHf66WgOW2sju5qFr0cKOYnJ6d+cJbkXRzgjqNVtxk3B7Hhi2mUiIsyu4aA
AYRxT5BFQ0ojnu+FKJSBatCPOoR/+jH5MJsx78RlxzfYYL+z8iQuYtk2N13qS1AvQiQNnRjIdQZ+
UxdjwtYFCUQs/g203HOfcIvYnNaOS1ufQwzQP17pIxMVBx9+aQ8ggCeSvSORHp0THmu5m1oJ3Pmm
quPY/pKYkW1eIhE9QsAE3/CFfX6OjtEVKRpEVDjuS3tqT5/L91K92H30iaHba2zrj/jG3jpXHCLi
kA2msGCd+rCcXZYUTYADx7Mg/0cWGMwCAtgbs+x1q5HUt/VCywifSwMmvoebjy4eAQLcxFfvvXy5
tN1YLvAs+pXOO8iLGvlS3zQftreh3d2ZwU24ax6alPsq4e+AAJHHZ6QplKZI/3Xk6MuXvE+TpjKy
ZxQKSlQZbrSiJX8mbTTM9XdvzyavKrdaQlxDJovc/XcmljSFxU4L2iuyxC6e2cl8UbNzwbBo57os
oBXaHEcspqxmaZkNH34GrdwD4D2oX2a1OGgCMA7w9CqQShaXecxpOs8Hdijdw9Nw1sOrHoaAP4Jy
CwboilPpHKPH+gjt5q6ZtA/NJzRYJC6YZN3ewYsxXu2iq2d07sEzyMAlWBjlfWSGr5iZka+9s6l2
2K7RpNdeTRpUjKAbo09W3YaHUcnTqXm37O9HrPjpouKbXbObb7/bRpMWkKcb5prX0GUBCOU+SDOY
9uuIKHPTzQdaKfb3Vglvc60d0YLu+/qc5roS0nnj89owUZrQ8F1ppscPnAfzCax6Tt8nPtZZRVOJ
Lzx5nE7m8/tpWG/BxfvAfq1lo3u87RVBqVlVt1mghadyWfwJN2uxA1r+/x/5HkEV/y9RAeiMFlQV
ilEBPUIX9kYUyypQ/Ze9VdFbLo9scyrQ0b7xqGEDGvsGcBYALxq1FhEQgOEazgqbqfuLu5DYQR8K
ltUqHNURf0idyZz/Zs48c7jHSiA3h1xEPiAA5oo/eZOwEJLy4FmJ97nZcSEg/Klrk18j9CmoP/E8
nCceKoLLnw1QRLi+Dalhu5Bz84TaC+Je1QVgmIOiKo8HBRCzuiAlNeITFvAd8IoX6pul2i4fbZrp
kM4SCldlViJUo3XZYMb9QqhNmVhjyvcFzSL10+geaOewmV0JNegQ+eKPglHfyZ9fxpcx1wRORtgu
uRBcEMpAuFDcZ0apSLIKt9Ex3DbkR+VFH1VqKSA6MWcgAWrcAcXHe8KS5ouYiZpRFV86kM6DRvw1
OQ02gO7Ef55K14LJdIwyl+9rxmXSIWzisBvfZNFD59Ge8FWvT0aArervYDRyRthqvjDhOuTMdEmN
xXmF5r3/c3+C1WjInQYijtdARa4MOZBuIgkqMZcHYY7/GFs9GpV8E+gHVE9pv57qH4q+IaMUh8hY
Qk3TOkTFMJkXyYtTZtvuSMEnzTy5eh24Sanzgiqo0pMn1yPExXH58v6ItQKyDg2bl+Hfh0HkjvBC
mVRW1AGCFOfqoliASx0kA8y/ILnEQCLiCP0WEDKwtitNt6sP2ycJMeE3P9dfEEPBUiIpKvgBeaTF
QUJJhg75AX9twLt+qbIxCBdoljqCawz//uhJAOQFZOptQgtJ00r1S+fOL6djmFOmxBJUMp1Di2sW
cyU7YhSh6AP8i0YGZWLmhttUBfkZV9inH/qpbePPCKlEnoiiF6ArUKFTEITGYj816ZsiuKhe3jOs
BIqNSPR+X7OisoY3MpFPbqgk0+LjC5g6eTpWkH57wVfbCnoyYC8grSAKBUrcKpGptzLKRaqTNd6N
LcoTtE4v8SdiaKS2r5n1PUqPZv2OMN4B2QvSSnALf8Bv6AOf/nTM1joSCBCHFT74qf/BBouei0aa
Ob4oHTTGu7636+/6l6F4oY60RSu9XO+yi0qdz5L5zT31lK3GlUBG/L5YDcxUo0yrWzHm6U6Rlk7+
e9wgCN8PtdQeTA9efBvnjmyC+qgbJi6RvW4XGvlmoYH8df/TKw/SMVMvMVefzsH4d2yHZovxhsKX
AozOXKljtjb1e3yNdW/2kiESHsAo6zMb0oNsjN7ueJbV97SME6/UKDVuPNFOJCv0DJF4L00ZgMgQ
xmXEajbI07AF7ag/+92263zJy1MqMnsqDFWq4JYqVRC7hYYEcW9og6XL/Tq3AYKWiRuYDwRxIBoE
HbGCkAn7r0mJgPa0NPsgNFncCqEk9CGiKYVOOr46af8WfgfsCMB74q3ec5QgekGGEwPcrN5W2SAL
KWqFj9WFJirJHsDct7NGX6ie1B59AxHpcxeoTZCjZxic2gxVAmIzvKzNeBKUUHS/iMilo6TAWdH5
vgo9ZQACN6Cfy/oAsr5hhpG4jf5xBNqDrwoAqbbqy/whnNIUfJpHKgnNhN6ndK1SNK4qyzQCDYyR
0fH0Zxu4h26QJDK8xZD0ssD9Cc09sHcW4sWikCrEe2xhJBIXscEAToI3idotMfGiNa39lX02K7gQ
7XLswN0tNqgvN8SIowWkZXQBNM95B6N6GmcBBgYoIGobIUrFfQb5BGQnpyDhZ88zkMFfbFl+slKy
ByLvolcS5r5nZVu9X517k643VY8TM60lZ0+NjDi7xsgovYxqJWC6gGIyWlsR46ivCArGekrRr4GW
aj/lN6fg1vuR9j0HEh4SZJIR9UB94oqEbkmCJykhEuoM0fc5tzXJiKXoPVUf0SymwMXUOUuQWwr1
IdVv3txJIkFfTaiDJzol2RJqAY6EvgwoDxgpjZ5dqU2JPeakLGwpYo6UPAxQHu3ppRI01HOryoPE
qCNVJaBTVYoLuAuJCJ1achxITJJFoQHg8xbJmsQSdJ2im8vf80T6YwAtFi678WiZnpTQ9OH0ESuw
tWUIJp28AnpX165eQu/m3aCVzMGJIUeEmLBz9DWIv1tizGBPDHWWKsFCQQehwsefEwV62zZ1YIJD
YoEH3bgbN32n8AyWDZ+CUGAwIgohdfuXKvzSAYiEyT3VNa+dRVbsXdq0vl2RceswfAoBpghrUxxF
pS95HEnFrNEniudzCgYEg3eSlTetckW5Cj9Ee01nkBDuSHJghbOeUgfBFlMChUJEKPdNyojsOUhg
II1nMJWgDwFPoowX6fmJQELJmXIyInBaefgWNKwksXQNGYMJOM8c0FVwps3v1UqIyuSLNqSPCupy
X3YreC2J2F7QPUCBIsqWlnJIqj4uDQrpN+GWOowuOC2Gir8pYcUnC/RvND1KEHtn1V+koaRR0b9u
9+DTyQ3QivAsVOCl4/QhEygCE1B0puNcB7Aa2419PV3TXfh3h+qKyQdMIsrQLTrblLkrfGc1HnEC
y3oSEc5WUd/kRqoEv4Gnf95/s+pl+QmBWMA/nw8qYSFg2JfLVOCS/ZK9PGKK0hEPc5Mt3BtH8sTz
NyMUpT0qq23lkUcu0dv7sCiIRT2YKEnUFBkpIlKK/RPYEvnPL05atkcsMLa2AlolnDvnjFDRYOcP
DjHqar3U7a3Xa6WxFc9qf4MRrQ8lvuv1xkHDKnXQsBrhfwm4KcE6XbNpdpHCaoMN5XmBRnCfi+Fx
5mDUZKzwOR64a0SZOhtnja/jQKwybk5GklxbLkn0V7N6e1mvN+eMBDvzwYCge2LziOZEKgR6NSb/
3TBBT03liwXMPM7CYJ+1Wv3ECZerVdTtR31+2VcMv1jop+36aKJLB7fu98aoO6T0O2dA/59PngEl
PcRkzt83xGNMAnZqnOTgCuh/Z5MOUkDdw0X9jNfnRZg0EBUf9HKSRYS1DzC2bPYCpTYk7QSHV7FF
LFeKSqmWEHiTGX/LLCpErCrE0eCUZl53E8DJxPqv7aXG+Tc8OtBEAlBjwODljV/c0R5kmS8WLcgh
tRPojjmqjiSkKf0+Pg66lCvgVibGKSPQF6Ib9CslDBj2cOcI58Ubp8N/otoDYOrlmZ6YAW4CHoBH
ND2B1vUJGBPmXxt2oVMkRiIxN0HiONUHWiBAd9H0w9kZ0tcavbUsI5x2F/ddVe3x9CUNkxCpZEjn
LGQnnvPKKIyKDvA6z6Knr3IYJVcs+q6dg7sRgXfs/A3itg3g3cWnnscT6IacJWBzrG0aWFXdzCrm
YbD1S2D5aUtBYCjSXMVUkqMSkSJcUJz1c/gi76cM+zUXqgYltKKV06gMUfxWjT4ua/8R0kynOApF
KltHtYXbt8wIwOF/h8V0kOVn+MLqqVaMuipj2d2yBzj+m3xW/IRMiLyoQr2JYWjmfIiLkbSGXovy
4v6bbipMVvKT+KoswrwncT6cXUf3cmqsGXyUzsyA0c9amlNOyhDGpwYKiBsFqiofqvqoWoxWwXJ2
bvBM6I0HswnUYQy6IPZXfQ6uUA7fAYuaVZ43OPRAvtEvhXxoDwhO5vU5IP16OTboR5iJGhCmwXkr
Kb1Xr0CKwLAB86OhJCif4Tlm+IC3KH919B9tsIQQuqAdd++kgenhwrr3LphIOBvxdCbHs0lDBPZH
KPvicavfD7ttJAOjLusWVB8OWc5ZjFmsJ6qRSgWANkeHicF8LpxGG56EUZ4o/cvP0/bpj/FFlqNQ
JCZBlcmSzaLiWgqWpXU53gM2BpgMLdmTgiq75VtCVVgkiSpRZcH6Ftg8Qxrppq0qlkiQ326rdYkX
qjwa2lL9CJtCZZCaEhVHOlAOzqLJT9jorRaPWvAtD+GzrCbzb87v1Xux22xOJqP6yJeVZ6gfJ7LM
fMrRy+03k1UVUyZXRpiLVqTkqR1fZoFQdGbf+78yhbxaWa0SlioQAj0D9dSv6zE7xZaq3/elnGu6
RqR5qqrQ8uK1lxS/KSh8dQWx1h0Kj88qO5MjnhM/7KrmMHHnzwhjyjVyBhun1+utO71Oxev0enFv
Hjf5BBjyh9ueqL5A9RMZw7b8KHURxjtkSvn4Oa6wQmWqzN/bnYuniyj7Zn4FXsjnSXKYlKGziJFT
UdhoqrCjOvys+glBzuEBged+q4VkcPxsFoBL4WbBrpNWadWkVdFwacdaTbnnotfOf/qwCR3GObrR
T/rTPwv2hgNP7KKyWVoOurQGYGnF37rgynSh+4Q5TWz7v0MJbocYRy6MM7FxMI5ygzom8qQ00Lub
rsowqu5MYs4l/bsuM3Df7BkIPqBs9A4xNluSwCLtaREKF0NQnXSuozwkzTKZOkSSyo2ZW0IpJhOp
JVAnKEL8ACZnJyi7R7Lmk8R5b3fMaRZo8kWMo9Wy/7qMlHI7yBuolyQhChiG24J16wQNjClnIJa2
FMaZC/Sr5MN/3s11/1297z4DL80hOkbx4UEl9B1eZiiIkWUNLt91Q8AZInAfnOD3OLPUMSlMcIH0
IMqCVHggekbVyuTOVCNTrKwFsFgYXAFItzn/TIuyTd/+aZXbhUxDI/KmEvmsiWUkkCCdI9vLBsr7
Em/DLN9lcQilYM2CxXWhIckNtT5ADkxG4prXlC70poZgu79+C4zslxdUCaRqJ6qXJFAWv53v38vt
QfCFSy848vCXYIdPvTsWU3aKcKXdqJAm8dYd6R1uYbnMI+1BMinOS4b01EIjI51saLApO/2TUuLf
rwijF/yp4SnVKjaM1sWHB9I5053RvyrDPKHdkxqWSj/ixSxS8xGX4YkykbyTXKpIVnMtI/g5dkn/
luNLc8vO75pkf1rFJK7fnFRb7liFTFm+4ecfjP4lBrDrP6ApVzrCcBgwGf0ODDzmlfEQbDAT4JIz
VnXqVH/DFg5DNeVn/OUpUpqKyDlelKSjUXJlyJV80QDGq5bCModsLQM6qAbrUGIowWbG5aaEAf0+
S6y9KrZXq18QsoCL9+1OoUTez7XxDswn/kpN2orTaYtV+zWlWNBjh0JroP6LIiKon0gx8hyqIqPS
QnpzpSpdwr2i3sqi+3KCtsyFgh0tONLw74EXdIadv78/VbUUz0gMVfzJSgd4yaCP5K7Ue5f46RxZ
HGGwumMi2lbAxjv+dmgU5P7qDj/dT6brtGTgGuDQyqKuIHOBtZjPm3NqvyNCXJ+Yla92O1y2Lb8+
ac57GFctS91EGEw5DvYMLrcYvwtYiXz8ppurX6uy9y+c1upFMH2LhLvEPWnn0Myhf1tTO4hpSB4J
ixCjrxqPVU0PvVG46DplwuHMt+lRAwLELyx5U3zVJwq9tXmY9+W5tdSlLrZm7FkRd2/AR+j1qnIW
1GX+sIbfPcBeIxqSHZQ6sppsarWN+JhEziALIAxSSMf+ahBeEt6lMABl7i1M2WkZL5djgurRLHjq
ZN2QzDryYRAcYy/pbWzhYr0wpGrqHpDG6IpmzK5xZTBR1w4Hj/VQxPdbiP91SF9QuxfjrF6I81jK
QvgTobwxhytIUE377GtW/2d1xdUrjln+kB2jBB4gda6p0ItYi+YsS93N2ABF/gQdiC7HFiqhEDqd
JwpCMIHBM8LkDVBwZmRYIAg2PjQgkkMG47/7EuVeRk8B9RNbM1k3fA6zPvWl+gWsWto6IkuQ9Sqj
92AfY9ZBXac9e5ECpl88V9bi1CLognsFSBFQ7VraK+DV+aNjBwq+Y+feUIlA1QhwcqzsQmxTO4Lq
SKUB6lp9JpWY4bw3703td9FHMjtQ+1W3KVCl3qOt/4F7DQtyaRb8a0x0VzO8SpVN3pd6+AamUti9
6R6jvqd9qiKQ9uk3gbm1S17rTD2j4reYrdjWyv3WIzKiTx/AD7kcOgymY9YPNaNqoYRCGXkWA7lA
4Y0pW67u61oFxC1Aa/Ah4SEZuXqU0szn6PAOrm9xixF3uMqz5l8/TDCy7qTuWv3P3mCAUx7E8dlj
Pw32XjOe0H/tIUnY0QKu4rWhCSN4OQZxT94i1n9Yf4R7d2AjZOJ1L6+QtKDDiyC0byCW21B9kGc4
xaUaCDB1UUHoygbI77CG6aqqxCgV3Hvt4JLaeCjrqvzI/JfKkKAGKUIi/cZ61q7RX8Jogp8pVZVG
8n9A56y/N6DgCF0uSP02jXITfThy+G8Wv4nxNjBkIRtX04G8ZePJqN8T6eNZ10YuFRlBpkbBFI/2
DKSw2422jkIz33y1nh2VWW9BIXwEwGEZNBKd+qyBuGViuIdT17q2PrRBk7h8GWVfIeB0gJDJIOmd
BgwIVtq7oqOTsm3tv0fagD2M97ShePrGDspjq8wobyYTRa7e66Rhb++t4YburMnixlorU1aP2PZb
uAR9TxGUnyoKZ/PIg8FP3N5xHJspmKpTO+3v2jOkI+RayuFl/WaM3+6pR3Igz8yvcUrMfPCrG+QI
M2JEmIMV3214Bmqh86lJmKPYfSEHsJVW9yoEnGC7K5wQ8XrZU9g5o2AnE68YXxtA+ZSAF0AvcBD2
Mo8OTZ7FTx8AEIY2CTR6MXoWvKqyyRNYb4V3Gad5/Fch7Ksp4iiGiFR2Or0mhQkkqZ9ObThc70lq
LxAY7rBt95oV2ZGiDKbrmbRWlHBm8j9PG4mW0PdDH+ei7Ve3SfmJGjr8MfYRpQ7WjtC3H//cL+AH
Z0tzfa3fYVoDXxgW6eInk3w9FYj91M2aeW+ArS5486xJgL9j+NFy8x4Vk1+tRf9mVFrIvOPUAQNE
XP/2Dt03E536jaw5mCcwArDDIRvJEPM3Xdf9f6zfxxbrG0sP9S52nOlN2jmtzC2NtOiF91QopT3G
NvnuNKS3FcThL9eq5MujaiMS4bGTxCKgG9jbiIYV0aB+c+ZnxIdysqGeRA0vRVw/FW9Esv1fNHeI
dX4UDc7nqcNX2QE2iqeab6r64lzoGGA7uDYgTltpuPmnZq138XSuVSuCp1K7EnRw9U8O/sn8s8J4
Bbzy1r81T4EYrgrqL0PQWs4GoUJ0QhR5WnA288BYwZ3ykItPmMC0rj7CnY+r84B9UUtiH/CNToIi
R/Ba30doO+H+HMKVv6HF04pbRu+AMj2x4y+o1XsphHo/FPlj5IEdJRzMYXz3o+LLso/+eaiunUKI
40I9PDhgeYlSV/GtzM6LWt7o10v8O1/ChxFQzMNqssU7fwgxYeypL3FBCfcx3TQK1TxUxsx+l/rg
O5aWoNm3gSyTcFmZB/XMHuZAJsApGjMVvWFam1apubw0rTqyT0C2/8BrzrPxrHOe3+cMqT4mRnQe
qit2Y65mQJbU/3iHPtSgH+eF6NWE9hGl5/TppEu+/aQIwOdH9iQdP+f4VFQOqdblHDMHUtHb29CM
0TOl6VQvxw/aDRQoEpChu34WLQ7MkH1qkFmg9ZJ6GFqAzaxa4OZYeC3YBK07OJgKo/LyPMmj03ls
HXtpp1BnzdaL2nCtSx0gDMzA2xZkT5wIIH/hoW/3Pr1NQyPL2sK5JVnes1Q75OI7vHK5wGwVL8FD
Mm8R90kxfFwBFeMHT/HMjPbFauUOQZ7zOAcVOpgPUtjt+r6+M0t99HO38DOerREkyXCWZc8CjJoE
1gg0f4rEElQF5NcV57E0KCd1Z6sH9JvgyuisEBwy53KtHvdgzaHQCxlNcjl/RRzQ9ASvNB845QEU
OXfd8x8iaiBGCcxGkKa+Kx7z/QXGjHOTfe/cOlR3XSazW/nRC95danE7v5y5x+9sb/7lQyjQenQu
0ZuJFPDD5ANrxsCKveed2kQ6BN6AjPMpPraeoxyoekZnj7XCJcjQh3/7UEYXDBekNdPCb0bJKSfQ
snWyKzzD7gbBQA2yHNal3hl7nRHOgoJHHDM4tj9TY3DyczFgGAtIQwo4PvnLmk2AznXTv7YejTfQ
RyhP4DIRB+trif4RikPVSv3Te7oYdDbhE/7mssNlf+H8jXk6v1IxfYvhHDA1Y4aVNSBtkW8xl3GB
z9NhtoezmAF+4+IzFcQGZs6TkhVN7Lfzad3uomooDbjLN5N1tqTVCelCtqRL22LunlXmZ/EV/BIU
ncN0+h5dag8e2wX9/Zk88fuU8ZkdeqPEyfhm2S+OeNXNatbNL+Du4hlomrKryoPr/Ab0jMEfVg0j
W73ThN4j9G8F+lDU1QCDYGy4yhWmr7wNGLgj/Bji/X70DksFXtMUdYjtMGc4J7KcNdGsBpLBbTZh
+pmdkY0XSLbIeD19nuoHANYGp8m4KGR3q8riMj3deS6LMC5rv+eZZKqmrMfNn00f86qZ9t34Mr2v
7gNGCxmRQPEDdKztzFAGg7O4ixrYi+cflNHu/ku4thA6+gXIoWoLsrdRIUHQa0pt/kJzhgoC2gvO
Yk/R1qpZNYNQEjhjXiO3vNV9sXZmileTIKfM/9AqvjrP6fvsM9HOJz5NYELPjTeMbPbP87ztPdcw
/dGRf+LoGirHwClDUgvNUbd48pl4ph8LaSi9fXt8KUETao23pDoNTBbMmNaJiOM6pJFfnjJdPCwN
H71+aQXioDi4tS/dN4OnCKjgUPmb+b37QeydIchabsQLNCuty/q7Ip6JKD0KTRPku8OXWQ4bXIHZ
UVy66HLRDoZae5t3P1s/KGyJlfZNctd6scPAv5eVsES1dHoagPxMjBBGzQpsg3toPiB0ooxXpXaD
jbrmHQbQqBmC/mJOBlwo4+4AQwymGr7jBzn3zB63WXLVx/QAEB8oxdXZ/4mPd1N7hXskPyHIBmez
SMaHzLVPfgITE5XLP1gEu/DuPk13W/TfECTgwC4i3d19IAN2QBSiQDCEsh1Wrnff9F+hMbfmCaCY
FWZmV/Z3DFZ2ZitDcb8DnxhFIwYnGlvv1tmPLxOT3Kx6719nEGtD7ujMxo+h+RbunNnfIj51K4D5
m9eDVPftHqB1ZTJmuZnbnecYwB2/URPyDhHu8NnCkMXnXmmESQCnX0N2G0bujJQGmMILWm17grzu
ImHSdcS7uYyK3ePI7l9qazgBG1t6qolrNEBdP6ZP9gC84gy55mEgWWcfx355ZimAPtciIYhnXP1l
ceMdXt6MejuTKBuP+5ftXWCw/bRz9/m+sL5u6wYceFv4TmEGyUPpAzEUioW3ukUV/tC7b7rpkE8h
SD3pc9OeQzk2Pfd2090UemnkcZkzYrIIgwFpPO/7vcBq8FVeXElapgw2Z6s9WDNO7ShjqO4PpIXR
gs+r1Hi/ndno5TOD0rXnRXr/Fx5TmVxHNhQKoyNEwvvxZ2hBagbZKtRgjDrCSJc2YHlIV/mbk/QY
ZnwvSpA7gGv/K3aBoUyT2v7zBUAEkgk4TNmGI8qGo0PD+nsYID5m0/PQaFm9bGnaYWEKT8CFRA97
twQGYm+hJfBe7VcLe828ejvpmfRCyFTBC+MOKLHOPxTFn27+FeY2wTtXZZCZifp72SvSBWXD0J+B
nbJzjZMWH4AhrNpJCmEMrF/n0OWcEkiHGbGyVvdeGlYYLuxuF8n6SRzDhJJMQdYw/Newsn4ztBUX
Cz6iDZyZD5+c0ViwR73rH8oB7EuuB+zSm3AL32+pZu+qH8aT7tXPvmGmoxICmBmzhnR4ChBv4SJA
glyd45gt8jY8ZMPvQEScPSUDuBXWt/m5XV5ccm5xBp05ohqMeyDI6hRJ3eDCSXVpGS2bwR+2B1Sg
fct7t4iM2rcJLDw7AqHp1eap/feslgDagOL9hDItcqxSgCWs2B3cbOflaStArQNVOjE0ikdQsVsu
uXuOiSgqhYl3pFe5cSHvw2kRiWCgsjEKtrNpxkdGXTOhQEms9qg4MFJsOKsCQH3OKnuYYBvr13mR
YQImZ69xeXoaFzH7+ErT4c1twIGhPXGV38QL4/JyfwXmw1Ep3zf45kw0QbQaMm11A/7LKYJKhaD3
6p9BU1+WtuHBUfw8eiWIhSFsO3p7I0J8tfxpPZJwQ3SENnLPBupMx+/GYHR4OwXZvVqhv/XokBxH
cDeyOzrfV4YWvmK5eG7ezcdyMUas+4/pbBnwmFzKweNG7ehFYMnJh1vm6UAYlsDF5BxvcKI4fLDt
mtMKyxNBf9+u56fnNWVzqnF3vRG+QVL1SDlx6zIKdYVj+hgWIHtlePnti/4fEvWCl1wDPpNNdQu4
nuWDIUyJ2ci3pukTdQ/nhm0DgAKaumVtkBb79ABw7Tkd8IYT9HHZAU/RJyB72QS1/NQycEj79X7x
PntvUB79c82eHBGnByexCXjfH9ZM/zF5d+1JIUPvXeKt3L8qDk/JJS2QZ0AHOgb/xKedgGmCNbEA
NfQBIn1+jhfFT+8tBzYM8D6A415gRzsMXdLcsRe4YxhiKFThye+DctnPZt5zlVvcWgWGuuCMXBVZ
1XOmgOCYgZCA5marOKclDkqKmvTKbhHRACiiwMeUFI9a0zx5Ozems4f5RkqAcYi2ENVgEscZvY4q
hSRoLDYufroM584SPqtnlyIS82AJE1FQpqNtRi0K1CgVZKLl4A6WZdNOUUQBoEXCUoj5wJTsEO8z
IJGFEgtLAqQbEoctYin632JZPzfJK87ObL0n/cYV86T0//E6LP6Nl5JuDrO/ChA9mCQuEHXM2uAQ
AjQC6NnnV+Xh8xNDS6JAx6p/okspOBXrMNpcDyvOfza/Q3iIMBq0esCjUg9yzZQeKIwfZXSlUT/1
XzfWu/uEU5HqGqY8ibFLr0EBoqZHM+tcFpvBiYgNYbWbi1ZC6Vb7rIqt8hj57McZ8hjn2MtIaAHg
pHUDPXG4pxY7ZM2wAjtUM1il3mZAoPlggoIJJ9byDriyBxMJjiOl10BdgKQ877PYmIa8MYtjubMV
y5LNUYSv5AwVANtToSnR5LOTLFhvxPSFG4htxjxJl+Yl0rz5DdQQABjmxUtAUN5eJTr7Zwgd83BA
vaHxKHjHthHnOjMQ57j6SvMK2eV9fnjwwbsm7QsEjHgPlO8J0eB/IBxDKA5Gs41HHLLZx0WxRDwo
b5Oqzkk+xMeEqMCGMG5YYP69e+0dC89auZYst2BEGaWiVU+hnGIrXNKLdID3AxlHa+9M2wj/eR6h
k9sRXjQlVXiJ4oVYtrhiOPFz9T7RtUuKHmf0WVj81VK1QNCEojj2mkl/CF5T4h98j4sbKW+D4vMv
OyzwxAkKEVTIm9t+aUwgY4X51qyuGeVadoRF8wZ29uTMMP0xMYCJLy6PZmDxSOtmjWKn1CHxfkw4
+xQQJ8D3xjDZmm5CbFvpZVBQiyf6feXUiQwJuwFHMtnhm0oBdh5GN35ok2tyyTCLrCqyDZbg+4PG
tIfPqew8IsfNquJh+OTmJzwyV4OhijUIoCEfbaEMaZzh6hpkIxvKhaIX2YvsL++WqBGCa5g5UzZp
Hq6UeUJv9PCUM0BWhYlvBuvo0sDm1eRfu02/q0UPEbuw7STQ28M/lU+dI+YXokn40JqnCZsatGVW
ieh/baHUA6QGaJW557KLoE7G/sy1ysP7xS3BPket7OnhKjCxbOSEC3/ATKHT0D2cYLwmWnb2jGeb
KGR45LImg1Wt3CVKE/+ZhsXb32lbuxaqGZRg5f7Thhjesf7g2S1Pix0LsCfpWFFTu2WbuNPZ5nEO
rPUN3zJjvzr3mB2GYGVwX8BIOavtoCUACd0mgH5ciJtKgwfEwWk/t7TG0PUkaROyeRwDrODFYnCC
SBTiM/iSmPo2JsXH/FSZlwEgbwdpsZscfevYsirxvQLAtMbDTpco//DKJ++c+jD8sXepBHD/3nWs
fO0+cwtgPmokjgXj5uT6XNLCoVHm91dXlV6kcdoPEuV7097Vsr1PQ/YBP6EVnrMQKi/YWR5BCREY
WgsVpBdCA5zP0z/vAgM2S3q5RSJTz2ZYZ+a8mGhn/UN+itIiiVgefoukt2EUEzNC0EKPggz/KsJA
G01uaFVzs+7tXJ9h4mgBQXRAP4qeG7RXo3v1QEMmh8iMc5nAlFFZXdvv3iukwGj6BzvYElLZOD1n
trAShte5yxoz2LD9wujgv2ts6vIlzsOVk/r3xQG5AN9um/hU6ATNZsJ6b5L1n5iTfAOHPtVJ5y8E
VZOMK1ZLRkSk+2E6xo5d40stNznEh4+zaSKDU9OjbcYcl6VOMtw303ahsR8isQ5ydnBaiYD0vZ7F
Vq24LiMbl8BFvSdeZ2zbxs1iSfvod/WMHlbh85d0SxQMHzKZNygALuFsbUJHUGXufl7pH/rksAmz
pMvKkKgQpZZZh216LcOEiE2uUKwmIGVR5WvH0WHKZO244iHg49PKh8mNVn8NhZg79n95ISmCFQKP
WcuvbMO9DPJAoybgKLIaYy5DGOeNg3sccmcTV3jypcz2sW9gF+dNMPZJADBJ6ZWJ0+4xKa/h2CRP
StCITZoQB5RFUnyirleyUCOD9Zkx3uZ1DYPWnBHs0atrdKEN695hT/ngXWThqAKcB6+FiTYhmi/A
YAlg/268pR6BMzHzJw9bj3vPOYwbFy5MqlBV6jzAW6X+eblFdY6gBUQbIQhRB3LikNSguGTph7AN
H4ZPZPnWZy4sY8cDOB6KgGcpYsFeCLx2QJGiZkxnPdtyZnYVVwKHDYCv1DcM/4o+UU4B+wV+WVbk
R6boZMF44+r5lhDYrKXnRcBJOHv2mG3hbcNrzZLKwg07p4CwiXdmOJ8yKk4cP4JDZ8ABugzxeLA/
/AtNkJfLD6GqoMOXmMFWsWnAN9Q2dteQIsYN8DeSjh6DDyUKZHMAYFjp7NSZbWO+zoXWCSw+5O3n
qXnvvY71balvnaaffXdnesat+iLR/T+q7msp1TbIAvAVWUUOp+SogIroCWXYBMmSufp5mn/mYGor
GwlfeGP36tWra7N5Pfd5EWxNV/7wVRHHYQ6ChjWWHF3IB/stHpzyLPNqELnn1US6tX7PY3rlo4a3
CnuJN4HwgfpuYIV5Jdeaka9eSc2AR/p7TjUlpex7aTVgL07b4xaZs+a0LVWimBusLNcNn9o+vHpK
qiw+81c2ENAFOMi9wuTvJX4P5NFoLXmd0gypWgoYg9mMNtHkd9nJE5E5RQX7M+WC3pg5TahhAP4k
T7ba/aNcxw5LLl7Tf32p+cjL2eri8+Ep01fWW3KfECy5XvvmmSS6i/Gt80SJbilKy9Y+2X3Yx7sP
+2p2VDyMrsg5lB9VO6Afi6F8fZ5ykbgcrPVhNqZKLbtvLHY/oDIW4HTan/XEepn6O9XrWOmpyrVQ
XqVfiBhvH31iseHhTuurDeH5iGuqJVE+PLRuxdeAy2/m0AKxqw/A2WarGwvg7/YJlGODg6Vv9rXZ
H/Ny8bbb0zkH8f33Dd8kl97fXtrrZe2kXEma7NYCbeMkbkQzhN16rvCSlIM5K2yS6P3OqllxQDuI
+5RfBGVaVdU8ya2q3vJk/Fc7LdVZqMWTCtXBvXth5ObaHune/qYnc+b03YzwKBnhj5SaZhLol2Tw
V8nQfROLtoiwz1wNcse4dUn/71dmSlrdv0s7zg8PyA9DZaECkhPCaQDH11qKfva1ttsOPSpgovgK
L0hdy49rlPMhjgu4W2M+rSpTbX//UUFlmrNXl0/wr7QKG5Sg4IiiN79v69TwsH1h/oAe5pnGfMhl
C68N2V8QnBe+rHlUYOOPtaQgBJxpluoo0uGHVCSjiUfnMYUiRtPBw+UbZrG/kmUMBz2e//2/nwSv
3SL61/A4Ljzmj/FJ51MwxaMXCx/jj4J0Gf93s0Qyxt1CNysPJ2FHSfRtBn/yFCy8H7ahPFxncvs5
s79wIiK5/7dLm5Zuy7VB8ascke1MY0l7NrjKZGWqEeRyQZjJgl3UsNoReI6AdhCZSNqIwJ3+besU
kJCtgrAUGWMiPStsTJyj1ijYch+j0fBcFrvKljwI5AYz5x67rY0QAPKlNoWYYdQOxeAMXoC7qgeh
Bm55j5sGmey/uGpkY4Bz0QPvKdpmsdDrDQMQVn1nDqJnI9t8IVAG98aHBqizdel6ve+B+p1BbQqO
BlC7HI9Bzwk96ZvUjDgQ/EE+/QoDFQcB/OtgF0cKfj9OT68XDPCvXUmt9zOCHXVj1Kmi4POtkv+2
rD1UTZDR8iWBOfYQTqSQ8mTbOUHGD6LVEf9T6iQvvjd9ZHLrrv+6Xr5UVxAO3ik6eKNHI0ZI9L3Q
3RHpaT00HggIC4o9G3BJpBQpVNqAnKU0H11/+lY/k0HAX8chJdtRlLTH+0VCFJT4DH5qZHxFztdG
nQlwQ7HxK+icqS+bdJHNbfHiUHx3yKuTXr4Ns7gYQ5nBOwmp+CiK+SC35682Iwqc8s3IVVw2i2Rz
/ZdoxTWjBtYy/VOcDwWJxYL8d7rHpDf3rLOISt8w0CKmHulQ696ylypHiD5o4eP6tXodRhJThOtl
SQYqhlDGqVbp8a+DKxOOdCcjdn4FhbeARLnW/qYU2BL7ZDVYe9y+/L2whilXF1pKXfk9dVaP8wGE
G19z2rCXxC9aI/5bmiL9w/e4vvVWnD/X2n2qZyc/c3vnqwVjLbI3I6p/qxBkx/nPlYmjNzKfkTF0
8L3/YvknOs+/APXf3vol/kEeAP2bx2Vv85iurQbd4LxfTvUxvo/6a60E8s7f/TKVZISGPe4lpeM/
9X5P5aNg5sMoMQzOzUnO0ryxugMTk7jy9c/yp5iqrIU+x5PCRBTiJ6cq9fEzQZo5MUwM49bPkgq3
miHOUTDQRUUH8TwB0fbfoblJdXMt5tip40KDlRAUyuydfZd1vuV73Ou6l1A3O1qn4DdaJxowmnRN
R6dVaIV6fvy7dKimyUWbNuLf9TOk7s+fm4HAQcAlqcpSvmNhsqCev3ZVS1KfYwHVv5/d4Pz41/vr
bb2izLPZLIVO8ty6Z2MCDvywBibnz6JNJ9pm3btXurCGN3PCwprwqqLldFOHA0U3oGe3Ho6oVtfq
arBlA0Db3KLls7N9MV/XL8VRelYpjvafYDQ/SVXV6LGoDOSy4t/+8+E7/hW/E+pJTOubWxU8ZLAF
qnbkDLVs4bAgddXSArLDQp6SbQSqc0iAK8HojX/F7xipWMqHqkdOa0bLbuIJQ8BlAI/8uFDXwuH8
72e3aDIKjnt9wCS5x3pS5T889FvNFp+sIY7UEneiWUH+RJDKYWkXSaPlTItl4QIuMxUIHsSgvlMT
pzOm1QMerCU48F3BS8L/OL///QI/att0J0uVn4ggqXHvTQf/HWTdLGK7W6QQvWCh13V9JYdB6CNb
kxf3V7F6BX9N4M3Gp2IkyQaqnM684mnYngk4FeopxMictIepVD+U6Nln9hsRZgLkr6a2P8zhbxyZ
VrEEHLsfKHHoTG/VdvepwPxpj54SZc9PlcoIqafNCqqgyxXOlZoFQOMAavGt0+X2R01si01A8rSf
/R5bP9ZYdU3muVw+MPKm1N6Uap44pG3Gc9goK22RaDJa/BmniJPd3/6o3WSOtg5/5Jc7vJ12t8af
ZteoaHee5IqPUa6OBqSiPqnyEkiAHngYsKq2NA7tFtIVPhH0ctcqTJcpydG5RSm80ZO6T06sHdsz
lSX6gSfwqZvJEfsonf7HHFLAiOiPDQPUSl20dHzoMYmUsdsNtX17VIM7MIQYGOCpsjJ1x0NniYJw
aM0/3Yenh44Tyxtme81UYlLtMWL2XtgP28hN7Col8qC/52R9cX7Nl2ruk7V2THRXn0DmzdDZ7QUs
L6d3bvdNQNpRdqr2bh6zGYv54nPdcbH45bvl87bzi0P/fZ4YPfI2pITVVHJmj+qP7OCiXFglgbuy
A3jOqk6Mg+67yW9n8BEXs+7cD+qb8Ge2mK+gHZZjn8xzR6vJb9FRF+p0t5EDyYxLB5C9WjQ0Aeao
ZlI3bl3XdGH7xq7ySE/ZucKmK+WfkE2qbY3PEdYsq8/0yCxxS+jRclPzpMRnzcKHEAPj/X4CTn0n
3lSu/H4dcS0fMt81m2TZeIdtrCUOrex3+nv6GPT2zF8t3mAropiwWDHMuMkVIIwO01Mgn4krFFFS
BsJlnMXvJeIjcwpIsG2JuaKVqgtadF2Q89mLFjlO3CsjuJ5/Fv6Inf+vMv0MBv/0kRlxrKv5dL9C
0skzm+2hoqR7NBKAjMcx7TodC3rcjWQE1RxEINgYDkxMOEYQEKrkYodOfazyug+V1XDvtNjjuVX9
DNtWxkveQHX66cNPPjc8AuKcW3N8GF1ll+4eDvmGkLcDjpxhzu5wGflSXPhCG4y7cZ64iVAYKnSB
iMFNX3mJ6MYVmUfD7PTMcJFqBUNpKXkCSq9Om4ry7JRnYCe33OcZjoxIEwv6UMXmzNOeamTqrjL/
JJgHnW3+VW7f0U5iS0Y7ItV+8jfarapGt+OZOjA+AL8rZEPLXI8gVP6J8SPvryOKHn/PP4OrdLDT
S6cF7xpt2Ro4EjtePRmsapAARWscM01p5C+bbsBXtcax6pTKZKjPXF8MuRfzIRFXVztcNn3ZmBjx
LKeV03cqbr4645KwAPkJmb4GlwBVFqYzyYZ67CkviCja5o4EOeobAVY8MXXNRsl8Y5a6z9F7K0Yj
Z3PKpFtimHx50XiS9OnRqciIWjfzT1eyBjKqnyzd6dG4exlthutmECNnvYwK7lNLsiTwXFuqQLhI
i0/3bGZqdIK16zr4F1VGYeHdS/Ja001GqnGRrxgOPjnu6nXZ+0Qxy3olsg/cxC/HimupXB8frXY0
iP54ZAzWeJOD5e5XQ8PTnHEMBI4uZ0ZFw6mo4BHDNF1SsDL5zfGK0eQ7MTZgK9fyfpKmWSVT0fQy
Dp6XnaPdSxM8S4Fpsahj1Eaj0wSpnUYLQ9aSWnaBFs62y1l8FvrTz4fnWXMsoT3/tJlsJjG6vDXu
uu7ln54yqoIFhyT+TE/YZ00VkFi8dRmd1UcwhJ5NoO/793CkrF4bd2s/mX6q8tEsZNjIZqUKXZVY
u3iF8+GsqUBoDIM48jimvUEyawah1vXBBy81iUZDLWdcRcO5DMQt6PwSr4Gv6ECUda0U1Pestih7
1T2mf/esC7vWKMHURGQFBXUwazCMu46g9a4to9m5opHCdD9EN+mDrbXOfI+eNrQ2k4Dz49zN5V8D
rg/JXNYSv8aQA2uUqdt3l6dRzHfUESaOFNRvUT6+W2s3OZODyD9xuXf7Qap+GVnfdhNHNzcOtfmn
Z5Ysi7gc1ljG4lRRgcx820VZsDQdzGuwmzZ/hALi9mCIiKX2qCjUcG5d+/PfRupDNDn7nH/GiUx1
rHKXUTIWAKPFfUZaE4ZcHwYJBl/WnPpXHLSI3lFhcCmf2Mk+c8FCGoVvwyfeTf5rKZlU4oaWCTP+
09YdJMy/kc+AXW/ivVGzI6F3FHaMIPizbSNpIbOrRwtHW1+tYA4QWxhXP9+Yf2ohDXXfD7wB9/g1
jOw8nTO8z19HS4SRbeDEblF8NheYBuZFUDRTfaWk9HTcbeEDP7KuUCjX7iz5NHo+BnDxGT5gVeKp
5eO2NOydNPqcxYEf6fHf5mHk1MdYvRzd7nPfpi4jA0MJbsVvKxcs2A8GVAyawB8Q/p6Ic6hk2rUq
jXTMabSZ/DbddSpvoTTfpiQTqFQ0rP+n7wym1Gtxj7QpkH+oQX1dU6JuxsQ0NB/PKtLDLLSO9kjz
TSdroZFlxZ0pg/n3DcTYVe8DWoFOFFUJJwquysrdIl9c5BvUd381G/K4ui88K7upwR3N3DV6ACmY
Fvnn3UTt2Ji1314jYjJ/ix5zQWEFWLeEa5qZrroQujFirD6owewgAvmVXRsBAmECeTOUXUUO0zH1
odC9A54sFVW+cN2nGrl+0mirVPrTazjaJ2S29/lXFGLfId6hlSCerCZo3afSbkDyrk3iYVD8To60
xjnWx3F2tO2sPsdd0547nn7GvqqHiMoJsVM0Tuv+dvIKvFv1aaEkjIH8M2TgCV5sw8rL28vU0zaH
M8l5VXd8bIb3WEo+u63xq3b++ya24r3CK4zg9rQYkk+JHeS3898BiEqifJ3cV1FGxamyxEDP1C3w
DCsTHV142YQPOZ1TRfWIIeT1OX7tR1IAxl2An8uQX1aOz8TfMVJsPoQ9ss/kaT7w2QnEHKy4mtnn
QpQovhlD9ixX8WBLKHwopPn827k8pbrpn9P7/E3xUwCVGRfcxiAd87l6t3fx1/IeLiSa2lW+XoBG
TVfk7L+PHDShiwRWrOba69YUbVwYptgU6ZnWsj0JURg52ljCnIG3GTLJT+nOBhdfGty6N2/vWmkK
EPSAhIpG23dBCpIYBKG/fjXjwfQE2NYT/xIZLya658cxsJl0y6HDva0+XSp+Lp0P2Hh7+nFLYBO2
9q9fRImqjiLpWXLA17r3n3Nmv4q1AMki+T1H7g5bBjyqAUVrhAXM0Ega3it0tq8ybU/S6OIXsdRk
j3QcFo2sgEms3KECFeNalMfmhhUNi7F7HMg5qunUtVJ7a/6IsGN7iFemw0B3DIpz6zCKboll8qGR
t7EdRqk6YFvHxNdxqgKHeiro6lBhNtLur8XYVMu4r0e8F53JZGndO9A0WwwfQKG5rmEDtPrviMHO
Ovxvl8cZrF7PZvbR3hnrs8XcehrX6zYMfhrZ3T/mkYNMZh3LeYbSDGvg2veQ63pIxwi/mSLFoACt
2vkXYbZsZa+Q4bJeqBYeiyjpgo0DZJxjI5FrFej4oKq3Uc17xU6R4NRikm6assxB8/PSEWTIfBZv
7e2pPRNqU5LoK/12EYzEhrZtolPKTOrvL9XMv9F218i3l8+b7iqHSqJwlvTYh2lp2ie/SseunEer
gBPq8xYhl2N3Wdk+Z0TF/tFqGdF9KSXwfjtiSZz+0trsErv9uCDMd4oESYrVfbqUNMal/6spogAF
PbRk/zdX+ly8fN4m+da0jHFqm8F5QlomD093bdMRMhfWldv8gBkwyXbzH7c+bbv+9ef6c0k1shTY
P3OVkB5Z1P8aobgvGlIavzhrsZxG2VGpofrw6EYwZkEAl+cMVQb0njJi+7RhED9Q5McZkH79JDa2
qnuYVdLEOUM3U2TtRtfvn8ZUdnHTLX394qrY+AjnQNhWA2sgGsPrrv4yPpfGjUt5N3oYzl+2UXBA
pvj+ZfOjfMetXHpPT7AWKhGVS7fIrz0dzb1j8w94MJBuCCv4fXwoy1z3G5xduckSxQq9zEaRw/SX
SzzMayfwxBe0K4ekI0asetWi9ft8fJ0LEVPag5j2AzmmW69fy3jAVuhNfVkZxO3q8I8/NMen47Kq
c8x9uvHrh8pvEnf48lwY8gIes0Ske9lGgMdqH61amddF9YzHLaVVME9Z4Wwtn1FgLFsbXF6sGWIG
5Fp5qf/mfQvEy/h90R1cSr9Py6fd60zV6ZognyAJKk1D7PezMLw8jy9lobQUoPv90FQmCbJFkgC0
C80GehBluH3phd8vvZZun+tK4ACZqJYpPXeeLBe04OaKdgKAant6q0hRaB8qtzSic/q7PsX+3BC2
1lPWdXA2wySTp1r2/3ryOfsNu40UveRItTzaIIjTqjVwrMvjdwAzIYx5C8fHsTOv2/cM5GHR3kSB
A7UoZQ/2lTGq1F+IH1FmePuVmqqucOPwBBhhMm6qNxIC83IiV0Ie36gKea2Cz5Ep6D0dWc55vDH7
Jm7yWFi3F5Vbr1XASjpn0ds0co8Va1uhv/tMDY8Uwds5458uBzZkbY03EF5+Skl7C3zIN0gA3A3g
iMdIPaQSVxqcsMrsMVSApvlqaK3OnoLNfTQhK6qEn/ns79t5JUnCRk70DYiSQzhRSKmcldjcSQ13
CmRXd8INPSmJd82u62e6Vpgc0dX3j8wY5TbqDK3ISxkkqrIQD5lysTR7Dwg45CRunXH9Cyq+7yaG
jqklBLDFGLcq9Al2VB9kGf7EhwOfjFXDnWRavuE+EEIGZC4eQXxriO1GvvWlsoNhujRwqHhosvZQ
st1Aru5B99QEGHWQhGEwqAlbhnMiXpRA7Fmnilu8Dq9V41XONsGXTn6UmmQmoVOxL0RqnUD14CGC
9sfhRk2+4X6448meaglmGSPGEQ0f7BMdQHWsslDVSlp1lUL5VSk0ILDCmKWvREwNtL9J/jv7DSuD
kfCeYquTmTYC1XDUWK8B9cfLAgbQO8iixK77piibnSMVkQPewt0m2QKRfqIo+p2jvEzVCjhEPN2e
kqONXWPTyKerDqL+mB2Xj8WtsuGW1kXxhaIWoR+Wb8iMXZkBr8L9pMGbc+yg7raKivU27wBWGxQB
q5vP0E/TplG09UVT18QuLGyKScz7p7eH4e9zjshLm12QFyeClwpH7x+nVOMajImX7lPzuJYo0VGU
759sh511J2SOF6/FaqignJ678Gnc4GfU9U6R1h4Zv+KTGUgwsrJ7FDuLpF0S0KX9P4QbAh4v01da
ldOSFaBIbtVIVhzGLTTmqqFXZjUSH8nBlVlKQfPhUabFXNHY+aOYTm1i/kXsk/cQcLnECKthOzKg
/0TifaVJDqC9/ineh7qGMsbNnSkIXi4HU45yRHRDKFLarvvK2aKSrsrr3qXp61OVfLaiKltBmHxt
94gfafBve3L+hx/jiZErC0BhLxlUDNch+pXvFkvpePh9jxxq1WOtnImhbR5mb3dGIkd4beSGlxc0
zkKhfbaJnsoG2pRunsY05RwHzi9561b57Z0RtlqnDnUKxNfvGwIFnYQQuylF9r/V/iOp2DlYtf8r
0STkI9K1J4VS1pXs16r1pF04fjdwGkgxX0kb6baUWmYyK5sCjyhoySO5ugtkY/vYHtWyuxefvFVg
imm+Iw2/6E0QtPB8utAUcRd3d00RHBLz/86VDx2JJGa6XIwdpioKTp0PyHXw0eb0GRj4scMe20vA
/ZiAs6ykzcs3wweo1T6QY7xIbYBzCfUxat30U743/nepJcAby+auv33mqL9pWgvj5p8F+HB8XKm1
ZKP8pJgp1ft1Wqc4Nv9Xomf8lntmT3Cz63lA2uP4fS72eXqaoY79U1HTMtLMKRI4IIsD4Y9FxKBJ
VaTgbptxHxjawhMW3xe6TRho3ZvI/2ehLhw1FCEIBN0y8pmaXC07BY+3yklEAyVj8ahg0idUGkNZ
qnt6NHvRiP7G4KjjQVZOL1+2AUvtuKWwDO+NzcAwGmA1oM4+0DBUivQFHr/cN2YvxySVwVBFDb3U
zTAm/wuEpX+eHFtjlNRS9uX3nzm2qP4MX6l2VI7sxEmZ18d8RIyUR5nBE+5+tBvHvBIZvLvRydoq
uB/1cULyjyVHeddyvHyJyDRd2UujTrDkPBjXo/BzspcYLDAq77qqVLGk4tmFby8XA21dw9xRnOBI
4XRavb6eX9kaYgKVv+fbocwH+cdgsRv5XTBtEr1c8/J2M2YLTBkcUa6EckqMjihB+dDGj573V4u2
FeEQMqe69ZpqJ9ub19WiYo2Zfqyw4ZBvxpVc8yEKoB3eZrWCwnUFylTE6Yebptzffzs00v6k/L6q
veZbRWO8UuzPPikykxMd3YjPlmZRdCvEuOmfDufN2fDWKrByE83pq+MXekR2KmdTnxo20Rw1FlRy
+hp3Ur1frtZELk3KElaTCTGSVzcu7X/Q92naHZuLs0JgM0Z9Pd9NNFXJqIxfUhIcMFNeTtyIAR2O
cuqMeR1q6r0s2c5/UUe+/TAwXsenan1Q2/zTRE+Mu/WDukrMD5yteT/fZo21EGhsRD/UvYabbVnh
paMPi/CT0mcOrRZVrNDDmzOeGoPB7OnIRBXv/wiJqGWxde0e/qqHp+WzNDUV2prsM/qyrycKgTRn
ca5CHcRT4N9B4kT5MMaOQcoq57fVHIPigFawQByx0C/ntbFVUai7hqHuGoi9KDnqz9/vKxmVhm5z
0l03204RCK9noCTDNN2DAgxCeL+bFKKOEHkWQyqKmtMfRCdEpbBE3uxrSvdicZQ3qh4qTJvv7dXH
mdUli+dLI/kItCeOGeyGy6ahkkpabE+N8q/TGx4ln22qzi1v5oCsOMDnZBNhDp04C+NmfjDXkO8x
IlVrskNmeidyyixtV+Df31cBU+33LapzJQeZ5ukr9/5NA71z+ML5Jr/5+6R9/mCYqdc5Lyn7JsHO
Wr1tLKqM3PoRPadpVb+9HPubVsbK1EpKxNt/FNtjJky+vN1JMW1uduGOXS+l2ffMND6V/n5mssUS
tb1gqC5rMNZsv7aqc1FslZJYdl4trl4vL7P3MLk2s5d5WwGZc2fFyUlbqh9Z19cLb24O6DzX59eK
A3tzfWwciuLtkP+7/Zmxnw/tVja59Q9uWmZ4fDz0Tk+7j8RrjgNbqMiDZMAd5upMsQgXjSRdysfd
Wn4/stqlElYRk7yaZ+N+bZsA2AH78Pd9Pn36fb/vfWhy03ZhyJQmGV3Jff6JZdTUtrXwocZhGTj9
qblCsLtV7XPbU5k16pT2WfeOP0f8SJqhGvPlCCgLu3qVBZaxrV0qTL6hzVtu37Qhdq5MYqGi8urW
wkR1QLIQ4+48vH46Jo6AJMPZe1EBEjIFdztmLC8vEXnC9lmf3TwiR0iU+D0Q6LsOpyH9899NrXvX
KhtpsG1+JWtPV4I9cQRWIOPwJYijVi5b9T6M1fNwPlC0+0VWUMkVoQlWxi1kO+/Y/k8dp9s/4kVI
iFw04nakUQoYBE3wPNTdcU57vYHNIDcYXgot+9Lyh6VstXKAk1NvT/VElQEhdaDntsLQRfMorR5D
hhsnpJ6b8K5U2ZkhZ8wHrFVh7FuYG3ChLBTsUN1SJ3WWCx3YsBHCek7WwLK9U+dXVLxzrcpNKruS
6OZZrzhKMqFjY4+mVx2sg5cSrzOdGViU5YqjL58WBIKm8umuVaf6ClvFTQ2+lr3YUjXfl33tcf0S
R5WPeZeP+8PUiCc7nobsUV2wM6i+xnV+Z4thrWLVXVzm1Fm+qO1m9EEZvGXwfXLiSLTXWEaoD0KO
t9pCVQNhFCT1+v6ThesmUazY8JmJ3Ve6Kmt93jBw2syVSRg0HYfQD8O4ptj2V4xhgfXHh+///s61
pg18F8VjbeVjb1wquikOGx1N4NEyNHN+PJ0gM8hZwQ65cf9Wj5wQuTHEBYRsH6oSZi5TzZ6aGBsI
CDmmVvAcgkywXnTQ8A+MB7k25lOYZelatB6lDv5ejPvNo3K3d4YEylB01w8Ho2LFc8To+TtTwpwM
XbJoGq8X3EliQrtH/yNyHLecq2my6zZuYVBmlz4cl3AzAgq8h8KVN2bW8JrvB7zVbPFoGTmU1TP5
rDMxobQwmyf7T6zR/VBrJhqOPa3zdFAop4kGd0gJ2mvJHnWcQ9hnhtj6bk9xJd1BnJBU1/cpXL4C
KMCsL3czqfcddmkggdkQrxQiRGOJC8u0guVBVuR+kYhyQO9HuQrJcXczHC+JfzlJDVCMUB2yDrtJ
xE7ynWJzj+79fjiXZYFL2pBw8wAw2wlxe1eYur8R9a7OB0+/tVwPvkNxNYMpXk4peNT4vgNAiPO1
qcIz56qVvHNc3bmiUctYT+ax+PqiKUDjgPqLIQmeA80HJ0CuyG6leHDhg9fAD55Eh5FYaCwlYhes
4qZIOdU3MLLwR5Dfgnf/c4f07Xm/ncimajALZULgRmIqPd3eHgbLWpHjcWnu+/t/xQ15SyIO1VuH
SvKluusmS3LANt2Ftnv6M5FrzEQOMkIKxzxnXrAcVgSO8A5ANvP+TChBbq0YgRYirpLsrd7IShxq
XM1Gtm3vyr+lv+SgM7AW/3YpwNSsNq8XBzJZlHkZcMXSTK8w6wIy2dT34CCwbS2DmnadiB7SMhnM
erdO4EaxRCbNw7CmF1z7/Pelhvb71e4KpdQUqJZPRG06IaLzR3kphvHvyxYYJSmgHhssR68tqU4s
trobFobG/9rthOmweGwf9CaBIJiqkYY3jFEXRX+uEypOH2qN84bPpp6OeqYA8nSdUPuzUqmi83j6
evl76h6aXRQAkc/3xCD/Qxw8+SPeMZhWhgGsrk33ALVLFxVxqlelE39fCA/2sy+pQWawaY/6qX5k
tmeG52VV14HAFuWLfRJ3XQkKdtvHb41bJj+jPp8FFdNvVDuKV3ev+u2Fm8tfegfjVTevX7s6/czx
e2yxyBgN/pdyEOvnVasbsnH44zV2IeMsPWaI8TAfT0r7HN6mr+qR2vm6sMOfMHfGlazCQIpF070k
IebvMIHi9V5GjaHi4/JN5TLFJVQAW3x8pT7RB3pc/lKWZGu+jr1N9+ahT6W8yT2vLOrZx3Hl33//
OVU8G8x/yTrnu/t7ZYxOrkOc9VXL7vU4g5Rv0NpKFlUcSY2v5FuxhhERgXzsKm5QBZwgLxkGQL6V
0faeaf4rVovAnK+odf+aFKbc1NabioJJ1TjbtrFRFGhW/hZHLC3Umw3Fq/HTSj4tW6Z5eDtjawhM
3HAm94OFBS+2pT9F7SiW1a+Adw1waSffLKlf9PZ2ReUg+cWdoqBskz3/B2oaJSARgf6W5q1sZ817
L9SfqK8nAeKRxIhMTQDNmqENFuUkAsy5VOhsOm+d1vv0VOoRrzXHZ7Uk3dnNv4x0CJg9GSipruRY
a4ufPUjzWpoXlQRcvc5MOpS+NJmlKc2ve/G9KTg59UTgs3Wt9Y6V761L5L02SycTLdsOcd9QioSG
1It94+Ax/fgnKe1Nxy6wgUMO9QGGPe+uQSTdcZOhyoQ3Y1Uc7A4ewMtgZk9n2frfmPTu6nWcNqsV
//xrFH5kAPRW3Wm2Qn2U9crnmvczr1qiZ01iktECSWOSoAHgTvdL+9cxM2Dcsm8kG+PeqT3vSi4Q
w+q0kyz6boqGzOmFL033/QLJUaC0Mn09aH75ew/V94JKt4fSdphsXdQ4mS3LD7BcFKzXl8CwmOSS
Xw43Le3CJb7pg9eXfZ/d+QkXsLdZRpWjUM50QYhLQZuVkjj4gq23xHO6fv5eySEvZ0K+G/Oseu31
/t7sSc9p6tCX8HB+6d4JaJhzUGSWattC1LawWv/2SHnV7fMlV+cm8276acDZvi5t5/y6Jfp79ShR
3LfTLO7EP5o9ksOvTUFh61k9/1tL/QO1Z15F2Uz+Pugh9ZpiJZ/FXhOU86CThIKkPgzlgJXpZTzh
hihdIHfQBoHoYRu51u9BYETJkuViX4apP6yb1vnFv3HP9DcIaSdvhOlcSG32NO8f6zer5qYL2c78
Vg7ty7VyVZ1S6l3B8rRBCv/4CresKEBjRYiYg2KAloNZrBE/meb1txIxlfVbPlEuvBzJY7wXYb+V
+et3TP7kYMdSeStWU71TsWJKHStvD/8uyt9cFKsTrKknB9nH1Ls0nrZy2NnHbSP34wDpj1Tz+q6+
4BYTSsWxldLX4Mgm0vDz7HHOQ09+nAnFNAMsuGbclrjK+4YyKo7Lu+Q0VZcSTYUY4Ywq31lpNrWZ
hellRRfxMsi9JMmbKdhV3rYHhZ95NyaCcnRGerjC7aKRF5V1eK7rLz4rFdg1I9co53+ZL2rxxmy5
C+3Sl878KKMoh6Kc4va91znqJK7/u1haBPvKu5zx4YX57k5YErVk/zI495Rlf2NGKOM7/q2v/p0a
q3882vmisl6IO+2uda61BgPtl9N8Y6mlQNJ5f62uz6p6a/w39igW1sNdXD/tuzpc9GbfPTxvlUIQ
ZLN7qgnNQItQbQgz7lkpg57Cn/tLKfWj3u3krLJg6mnbXpW/jQFJa7AeCWj/km/GtXOo/KtEqILA
H3m0gO5R6QVXsMUa+5d/gxzWIw4T2xR16/4skMX6vhsXyzn26lr5mrjokMN+WlbWRFN3dTUplGeI
o8+rZ2GL2sWIepu2KFN3s41VP8uoiEyG/FsGQqRsQ9yzdId4DQbv/sTW2mbL6fn8qpgeNYSHCtCg
IPxbZVgk93W54muFfJfVLB1qnAV8iKffvyhiMxuZoD6sLuADkZxpGSzy4NbYI+0FRl19c4KNFi7l
o6ygXLWoQgreldXn1Er+tU7T1+NvV+iGhMW7YM36/eGgjnttWsSke7xEaqHsZYdU38ToWDOHM8PM
J0f68HN6AUGuoMy+RzCIs50sNlYyUmXJvz/wtoIq8ccBokzD13MokR9i7EJBD9atU6sw9KlcuOLy
4uGRDsYxvXF2Tk15GLN3aYhDBZ5/Tk2+cbguf3x+fKvGxxEWXzr88JfX79zRS/P6eVSynXBlZ/sz
F6+gDNOctvnW07Zq8Y0Awz+SwrTFW20m5GSfR+cd+j4JA+GgRxd4AZPD2OIkQOgkf/0CZCE/yOG+
H2oebnuOATZtR1oCV7yD29bMcWTYmfzC+QAS/hg+WnDTL2y6QovDQJc+3iNM8RiR08Vfef2uBU+J
Wu5zblzTK8eHP/FfE0tXylNPBYp+Uj8YTyFQENtlTdRo4OtikfCBuzefrYV/Hk5seOBBvg+nezz5
76/ACA4vH7X4pojWy27AKtaUc07up/sUZ9Cm6vz2EuHKWoalUAaeYc+7OeqhqS2BG+EeagRtF5/b
aBRmZp0Prgh6c+567wkQmltcIPxx9KI69KbG8/8Ee5Xzo/8aJvCLOBLnODz+8DgvFd5jYGNwjsCP
z0O7QuAS8dl5I5AOKkuXyhejmP/HinI34VDfkxqED9nKUS6Hay/M8Klcz0GUbdEgHvp/dzxvCLHV
HOJ+a4IYTntHGgLxpZ0k7Y5867r+O20HDPIwdTFeKF9QRvZCp2F4xytxsUzScmAOXP1ochVwS672
UgFZBPwQnjGXlb0y7e+H24KirN4MtzkCF7Of/zzJSyU3iTslgxUwSUAL/zVGNCYPuxGDKL4SEcFo
GKe4AuShE/JOUqtKYodpUPWnFIQLzYJ8RRbCbvw4Q9dIC6Hqs58tK1a2O6mQSnIvAQRf9K6YeTR4
f4EaPH8xj4KWGpdy6NpmqtzlbDUjiuWPPZHE6tSdEoXL77qnGa2Hx9WyFZ/GyVL5+NiSNHFWjooP
nB7uHqobSoG3R5R2pWUfuvt1/aRuQKG8ndbT48/lS+QrD3HUCv2HZ86npCQsPrxGwcDbiC2Dh4+l
dJQAMEN/XPBIxt0gl+a5w/mgM/OKmVDB+qPMVpVshbGYfcIhQ5ocr6VcJVgN13IQ6IKBjFosJKZQ
VkUKgxCDsBF5rdyF0OwKrv/FrW3I/9SExW9yZFLF2j9B6kXDbhWLpafo+AgO5nLcp9vbri9+9hIQ
zn4YHQisMQR+e5mWhJP2gwyE0PjjdtrCZQx2aDrmKx8SbF74+8amuSSFVfDVgvhzS1QOz3dpMChh
Q3j48dRb12xlPwrQ1DZ9LlIdlp349/u0er3eaz8ow7hE3mA74Wm65n5PQcr2w5edE0iGObIGXtcy
L0yOQvNvT+msNhcd29Txtrt3eHZZIbdyELcH89sVbv35tbzjc6ZLu0w/ear/vi9/ljQFeyymvx0c
8GG0/Dl/Xj+lwVouiuWr5/HKr4yk2U9xlB8ZTLPKOF/RiBRVdKroFFLl/YlZkDIRLIUWL+vOy+hm
QZDoWSmQeGi00cdx0+Sn+N7Z0lOMmOG2J0Z/6CW6TxnMG44gW/gAWraIM97CKFdLdydckNqW/jVf
ZrWwisu/yfACMfw0nujYVClAW6kdNFGsZrihlS+UnfcE+vpziDZLFQT/v3Hmu3wZrdUG7G/f2EPc
h7f5tY7CcSxUj4LCDBVE2Nqxew+8fX0t+l6N62Io067J1oVrZ5X9K7Es5acQDjCAznWSi+EGM+DK
+ByqFtzDPPOq9Gvow5/E+De0CpGL03Pm36a/da25qp/FvL8XNeA4rsAAdsTCMHbQQMDHLTl1pBtw
MDt7YEJUsJK5rYqLahJ2ym0vLSMq0NhEYMISvYi7Akoth1z/sa1BNwQSIaP6zmUAX1pi1E4RmaXc
DtuNxSwxtJUEHgp66dCCBtMpIK5XQaCx1MaLsS5Z2+nwBnwa61ehhdd3px24EIvguG4lHo7rh+bv
DxS2eP8arsF/0Xb0h5iA00YsnPJtIL1BLJD3RasI062Z1kYvcbbzMEq4FOwllu5YJrnVDhLIx/Fz
9ylBzOKHjzAE80bZl1iSs7VCS3g59rCYvRZgOw6D0Dp/U+PFUYZ/BXtAbpIfnYcPhCJtnLGw7y2b
1+pHAKDFkaS4Vfn8UBX0NLYXA+lbFkkw6yIWfUFO29NNbnIsv/tPmj9x2zO8LBfnr/8mQeS5hgbQ
upqwu9xqDum9OfD4VhvTEZRQjW5IKhyMufmcQ6kA287+JNXUD89OQtpxKFvNpcsTz39Lt17KuPsf
ks6rO1U0CsO/yLUELHBLR7Ghx3bD0hjBgqKAAr9+np2ZzJzJSRQpX9nlLaqdvif0nhPgfFvm22DM
+hl3J9pzRpHphYPQ9wzJBxM3Mm46dLEDHJFSHGRymFENBCUAWWfYK2+iIcUGHd/+CFSU1j91IxDu
sDLvFupXiMV7Ohq6Q8yABtNOqCPpYQ5X6eR27Li0pYg9Q7qUO1n6HqHoD79dMIhsChDyeAL6bzlj
/F/20myj0vMBKDoHlWYN8EzFc6umqqavvFs4p3XVehGW60GGuBGCIJRcqXMzPCyMaWhRppJpIzsO
lqvrfHhSsqXL1n5kerPHRlLPT3ef1XtOceyLQIX70AF0Uv1mvyACpeUgxnlSV6bxJoxHhAskwvTl
+WtudWDF0tUR1VvZ5L42/f1ctXsv6lqQR0Z7Ib/R/6+AMcAox0GpRUA3Wyqzq4X4AJIUHux56hlp
x35VSPoI/qv699bsDJm53i5tl1j8xc/xq3WIrti9IcV9AU70BxGjpJN3fH6px+BdIK/rvqGdW/Ye
Kt8xNdvaoNHYUOfxmu+/4mlY1/ei1n5ztngMc2HqoHWlLrIehp6IpZPYN8hIoul6W/d7Jy2NLpSN
Ls8xe1JRuAwr/XuxkEer6/GQGvzNb24fghhQOOimpOhJfJhDYOIYZq0T48qW0xJ+jhU9uKPjhKpJ
p6YgmX5Y6rAR0Lffz8X+GIFiUArf3IbbpnABE4CTUfWHXw3oUgJBA6uqrar7SM/y4CMUr2ZpaJiR
/wzvhBkqKJNl2YxTnlf9cuv3Irk8XL2MruiFoIEgt5pthGqTEs8K7luvy5Trn3qDLedPGb35Slk+
vcbW4CHaW4Q3HTR2nzOVWwH0vmhnsdL4Oq7dbKAXZTKQB2iq3cZ/ccM+So2eXooIKsZpA6pAZfiO
Z3xAWvifof/Kufv6Ec5g2Z1DxIrJGboEZm+gs8YUrQeiHU3/J5oMitGY9oXPeHwoM6j0rfj1kFJO
H6z6bQNvbYAI622fF7oP0+I50xsUByjzyMiOEaMwyhEaD0zBhJ8OC5AMz3Gj7pI7+h+NHhZlWKLf
1P9JX5rVaabNsCY7aug/UHYCSNoHXaiR5oO0Uupxpx8NgUS9F88SYEAGnkY/vqrw3i67cXefdcuo
WJOMgRu7Mty4jzBEIACgmwlQjL5OfBjewqG2jo0vwMtNBhxjwJbL84Nadcvn9TWE6pjPh2ppDdt5
XBwh2sRtoNIEZoWHbxTPWuPwSQ9gc0v930MPnpSaEEDKXws+AIosTMD2St/otc6hMiFVPbSVhk6D
tu49zq8ySqF3AyFOKrOvhhzCaJ/2p2X7rJe1Dr5pBdWQ+9nUT0eWOKi+txF0lxT5feNO9WfzHbXq
+v1aDZDHKqSRxcMZDHNh5WH09Zz1yDWkPjGr6QSxE3rDZtrtuWJrmplfNIDApnhdIMibPuKoSP0o
ijsMYwT0kVxrFvoUDoOtzQpQm8FLOGyPH4PU/O12AUa3U1oz9e7+r2MPDAdoi1XHdrP/AhWkGLTs
shbcIvriRjUigEh/EsWvly0NC60YsxIaUfL7/E4oYIHuOKJ+E+/S+4rAReyprzaqkeAd+P4JIgO9
n5zaW4UCDwwUoGqndghGDSEcj8gRAYOxEeEbuUIkmtLb59jbtvn4S1mVkABEEnvO9zBESDSZDKAz
vB09VF8Is1ov5ouFlCpzQB04BSR+ZVyhxtzDjOHtXAiwu+89JR8jHynHXAGVh8U50Ug3PT9wZ3lM
qLQkBP0IAg+o+mrj7ErVY3FrFjcyk3pSZOs7ndGOXVGjTSiPIMhJvP6Ig0ybfEo/a+xXAZSerRdd
Xv30ykb7wiA0p2SdeuW819uR7lNMSKkkV+QDHdS/wKVbWnIEt8gurn+HpKzZY9li0BaTn7kFqgGp
1wPBkVOBbp2cmvc9maJq0+lOX7CE2K1Mo3G7aS0eoe/TI6X+SzxcYaHkDzsj5HBeus3BnnRYyH/U
dm8gv6Khn9KMEyXooAKiLT6dyeO9IBtL76GuU0XqgYhRF19W4frflypE24GZxkKEQl8F9r0CT/Zh
VbtvunybuayXxMiddkrfhmBwwMr0gOhAnY20FQQUI5eGG0t0hkaVZHXkacy1Aa6w2tNu37ZyC5/A
LFIADwV1T7yy7AsjF9nJeMYOec+pMdJIR/uj3F5ep7Ies9k1+fShH+0794T0+JUsjNckZXlIaZ9f
wXCPXmpiG2yI8X2JO0ef5eZC+/nZd1GTYZmuVWIMHek0LxGbkuestdlaSfSJ/iG9jS5XaHOsiBpr
1IclnU0J5Y5bcEXQ6A7I/wXyghinfwspKbzYk1jIEjJThS1WAyvBPtjv/cKIJSF59Fg5resJ8Ygb
SmyEr5lcHj0WRlXwCMnJJH2lsS7eOeyAlDG85zjGdkB8OiAYECk9neXLJYgCinz11CidrL8jUcGH
yUHX/diIt9dV/jit1+sTiiaYN4ys82JxWtOvQSqCZNKkpXKzfn95pri/mWHomYGooQRe4Jm4WLLr
8t9mPnRv4zq409/rwykcVxsxtnrixK3MUk5IvhYICf+ZimHWaS7/jcLN/G46y7M4JMimBQctRHVl
aK/BAtHsJmhFmGVxWlAbkyD5hUTLaXza7imfOBP8cuwJnW7ShS5aLLy/MrHSk7RqLwmr6LpsWUGo
FdfmagtVzLGD3ygAWLo1zICs25TD0pnjOPKd62NgdLbH/GVPaREI0rj2dTvcPcxdmIit3crzprnp
OEGwmgW/m/DfNMFd9GCi/Pf0gP3PxWrIsLCREQmW1R6oT7MWaMWN58RqRDGzJu3/uOsHy1qDGN7X
XFzBAAJxQvrkDwC1x3ysb44t/GWXS+4DAayPc4t8K4RSOzVJ/3nlSQwgHtZiuycVIirlSog5g4H5
8yuedMIeoFYAwUmoon/OTOelPObJrCZsBRIIjXLxNL3feWTO6LC5wc+PIMzBbK1Mb7cLnZUkqiFl
QHD5ZFniG6Vxl2GobIpN+rsQw6be+ojFSBQl9HqRGJAE5XQzT18cLuQrt/4ddpjGHZYL3PT+IeBp
Y0hxhlXDl7Rf93LiQpeGYIJVwxlP3dFoIbTLL6zkU+WfaN3jBv/nFPV30PNJmuhdnvnw72TuvG4t
h0KWj7fBE/K2PFwyF3ITnET2kTf3or2kI7PVz+9PJMZws1U0l28v/9+2+QaZnBnWknI27J5U6vgV
/BLzl6TIDILZ33nyLqYBB2D4Q0QRk1XSj7+b/bR+cU99cDtlnjytKNxxC4HwyVdibjYPulUef5eB
ETkHtIk+3o+jjcwgtQPD8lZYKo8yFhM5AWDEZFk06c2x7sTWuLfPgUR8mOMozgCNeKIXlIjB6B64
FRycaLKfbGecMiJC0Vw3MUC2GQi0Uy3yZ0aC5Lli9RQhCsQZzo77oxv9/PxEq7+BM/MQWOMEd6Pa
+SdaSedz7gBkdp40p2h07mtb7jDaPEAtPGoF5uqj0O6mKRbVgViCazbOmhQQzIE1c1GPJHMdwsgA
4bGkBXY1p/9u7plpB7rW3I4ZDAtSPChi5tY/L8+L/+1yMpw3FqezLBW5xXIxtrfjsb88L/01tBq+
xixV/1LQsJPtZLI+ncYsDHu5ZTKG5Hj7fVCbwIe56ZhxugzNizyRiwME3gu9MAoC5qXpMIsPuyDi
UQTOaORYnnjjBHtu44wX8P2K2+WuEOPlWAFD351BneKo3GJSDrq1++Ne1gkYZOPcHo+3NPdkXMol
TVZBFM14SFzi2l4s/PGaAhG/moBtZSzJUJ2weAam6+4n7krO+GbNNwPqXWHISbtBKOsqxmKuzEV8
ec3VLAumuAfTr6FMLURy4Yvz6TO8ZnnwsVD3QOFbDFTBjj/FNNqOQ9SVaM2K69nQm8MSsSjsgDFZ
rI6wWvFe3FJFZaAhtmRfAzCa9sL27QXuLsxtRtlqhf3cv8nedSMvCvZbubw9V8eNk/uBWp+JrYiT
2pxabc3pWOGlyldihq0VOjgMrwLPG5he9P9M+A3DXfi3fwSeLKtexEcEvz/A+80fZgLraxiGvFhE
subejhviRH+PzJwqluPJR9YmjYXgNUG0D6PheenUFqXCIeqbmFWX4+hqH7toO2xrV5YJlsXZr8xS
N4OV93G3sB9lrGir9ZZFfgWKVJ637ArcTxd8tAwWmaNfNwyi1I5+cSmdz/kZPze9KScYyZxnW3Sc
neNwV1G4dRr0xaCLNU9zE9CEfbIAKyz3Mpul1sv2I8oe4lE2OQ3h/eHzq9igsLcMoPGZ+SAnJXue
v7RG/qRj7rf24jSe5YD4OiaCLxNZdlZB8Mu1y0LFSMTRiccgCxV70xz4CBCPUq5GFhlvCgWvdjqa
d9v3uwjasKbAS/fopxmcBV0Hb90JF+Oz3Tmx5bDm8mhXL+v3Tfomp7LHKzoIvMKWZ82nMS/IGUw2
id9kxLSxHCv0Ah5dFK0myBasGe4v9tXR8W8cFtYisf3FeMwFvu31eoHDJb7KMtPHC5/v5Bfb0+L8
NZf23uUAsiec/a5psYP8rf4ja2T5Nl5aW2IC3illMs7J87zA3bsRgaz1Ex2ZPzeGwv8PKPKYOp5M
94sZrEKKjSxrsnkD9GD73rTMs/l8/ssj5BmbGFVNHW/FtXE0uoxcnzNd/jv7isWIHNi7t2WFvPKz
wYEdAAj/WRfLi9juuEM49SLV40Tmhg9l7AfHiNfKVrhi2pmbP4yCv9k4B7wmXOom9o3GOAOG8EF2
8681uQdMYJ4gSBjBLsyDnt0NLmGoupq1HH0ZNP4X4qGsBbygY80vlrPrucRcIRBmKulilDu02Iho
WJcjQMhDk9Raieg6WgkA1TFolBnIjz0UxMSq/n1oiC4p1lLo1Qh90GbvmQyPx7JhFfU0vw/OB2u9
vqAi6G7f6BnD+bMVmsAPbIllOPYBRFdY0D+BnadMob7/ndwVeFtWj13mN99hQ9sGF5jkg9JFiYck
i5mQjBEctRWzwWqvnOv0HxK3XVHv3SlhwlbnD902BBJdRTdUxPITsLLTG+hUBGq2Wccj2b7+ODYX
/zGXqj7tyVG6q0OgovPuH8T4hewngYrG+sBLTmBLQ2kDPk512DsnvnqIR1kEd+cUj/ZIiwF/3IsA
m2odVYvaMqs6YOqQ8iodouQBBvWpUER2IbddfMq3mnvdiSoYHL/1a/qhthvDcJZ+CvXY7lrabGzQ
qN++IhEdu0Xd9WP+VwZG6StFMzbdVYdi+ph3tsaW94kfM60J+gmi3QaKji2jQHutu9bP+ggEdcmn
I3kR0B0kUKHuC9edftxbQKKIyZbUuT9AbgVTTIEWWJ7GQQRAjdocHTIB7X5CYMJkc1RFcTeCcQUI
VdC5f9BowoJLxM+HEJf94sCOwG2cS0MvX/G2iYi0IValUs+mbPLXyvyhdURdXODDif+HtP1ww6gx
QpzrnWklje6AqylWY0u2+r/X51IXpPhucwqidsYnNOvigHap+MqRvgQxMmhdp1q/ARXSKUXjjudM
Gbu/TQrwENn0QwngJ0cBBppEY3bPAFZh9OFGd52X4V7HhFVCJrDYVOYgLCm0eHtnEdEbjChNv5BU
RRZwTqEZYCHAV/rI4l4jMTk6M2gYEyVOKGpLMcDuntM5aF0qKXS4b9zznPUdf0354BetA8q3dKcv
EbEX/96iicRDfOIfRFrIilDuLpH0r2Xvua8u0b5aA9s2+1tgrpTMJbzkRhDk8Gypt1oTCvBU+LcZ
aGBJZS4Rn85N4peEXXRZ+f5ubimqE8ehkoC+ooi/YvY3ETi0S/ZZAwW+r/gTUpPcFa4awKZzXwmC
/BMQmBN0cBD0c0hFkAEA9o3LasHwgdPkQUMDqSw92a/DOtzxyf4I+cpQ96o1Jfd2S+GMwr3cjv5W
HAcNySxQTPU4J24QdWXuJA30NZBsBleDkjoRjyI6WLQvMRBFdtFMokwYabQ5uJENA3pA+RmTh5Ci
P8BmEmzaCTUDGpz1mWscwOAU5cWMKviMRov0M16H3og7wKczyOnlh9e+M/yRF4NbQ62HUTgCyQmw
e6Wei7XxA1zB7vQcWG/F+k1jBQ0hDsU8RbA2UmmXUDhT6fUBi8H3SLRcBanbWlu027iI7pk3vak4
T5OoO8JHjJu4ukxL5B3paXAeDFHugfy9JgPXrcuUN9DL4GHLKUoFl04gvUOGLCJGq79bBlZ7yMd3
EK/IEPfhP4/HzKOTkQaKGrKesuUJOdeV6NZtAZ0X64ZxK2kP7LMXbO6V8ZNNKVl51Cbor8QcRftR
5d0Jwowid0IEhObKqrPk+68zvgfPhk2nshYPCwwoKfiXvAu5kNl6sVyWFhQf67xlt4UYNMsOMsEL
4k10ZwlvEfKwJaVukNPswmkdJxskb20bDJqXuY35F6CzoZ9z7G7JH8jIRFF0vCBiXy4A40oyDxCc
L7EVXFNrWG+Jfdja2fb9E3xpc012u3UnkmH+2fb9Ga3uJ2NCaHsyITbv8xvdksRRnLyPiLSSHyyX
SwrTLHbkwXspY5AI8Q/H/j8kORIr7bfrE+EesfFs4i+XZ5+8QezPJR6UuEtySTk5UHlMCgKTLT/e
t9gj04ORA4ucq6Q9UlyQJGDGqrN3j2RSM7KA7XZPxCthqjuZTSTw55/9fiJyoRJJcQiqNfZkT944
25LUTGZk1GQVDeTWxqJIISkASQfxvCQR2yMIMZx4ryCp6PN5k3ppgM0BIEZRAmKScE1NCJjjh4fY
u3mhTLs455N0hHyEN3A0YAiCPkFVw//750tgZd9Me7wkpuB++WexiZXIbP2XpHBf9mJW/VuOIRtT
8uBSCInd4OhKvhQErqTMUlpBzJozEpSvvlBcrmpCxem8xgX0yLXzgBoPdCN1pKfcxcUa/0QRF1oT
YJYeWR0e5ncLk1CbEbdczIauOx75xHy0Wdl2zfHJJnng0XJa3IY9cZkEs6u9PJ6t5HY0Z8OZe3WP
s+2Ws5gcJSDhMfBr4nuvkDstcgCZCTWVpww2iTmPMamQwHGms7lWwSK6JiuiiPftZwi+cW9QVER5
linhnxnLDCeBcgDaYqGpbcJxMBLmtuudYvTpc7tv93hW4lTdWCdAHaIEjIyntRhwSGkec1BqvjbK
cbZkBstqxJv3IPDMLX5OSMx2PQVWrAS98hjk+i4IlzKEWYY5LCEwazCrPT9imeMt0mdAES87cAXH
FUMPb/kxnfdRsiC8c6JOxp0SPG5qPyeY0gMcJsYF6pcBJ2d0kWJGF4pTPdO7iy93Zc+dQwhSepqs
WDDsLgDD3Py3oJzyDxSNeT7dzfDBGLN2P5VdEL425vTjREh4EFbTEgtyswg/juAk8QOwfmdU5WhI
ivw5LWvC53kY3rAt35E6a+SAitWZhMSxu8OucTGUcsKwouxphZX7ssMX4G+oNRaeQpQuHgCjs4AA
erORoxe2fNVWfhfz7r5HRwj65uY7J2Yf4sUx59+o4yAYYirTcvQZvZ2Hr6JJEq8MtBP0QEdSRGxv
BSkfpAAzE7Y5y3C0aDiV31Do4Q8/gWWdLgF6UpelY0gWTXUsnpO2g8YnlROde6Cf2W99VHxlg+RI
IEn2BfIk6FLyEIZNaUbPCXXl2fMXCsBldNR8FEX21ESQj1AJEPZA4ORWYQ0MYEewUJLXHCWEIfJj
tDF+1kKHY1VCGXfIAKcQ537MeWusnl8fFdDpbQT6HTZ9f6Is7ufhRPOSnjNIzZpBwLicQ/AAZ9ur
7Kc2fiB0dRlVAPFit/1OuyDzgjZYvchl4FOa9BmI7KH82pOh3xNglZ2ASId94vd9Dct7A4xaPtdH
7HQCwZgB5JygpkF0KjxPpIXBHBISzWKPvYek9kjrx31h6p3BUldAY4jLDgi9dOD0BX8GNJGh3g3q
VdxD3rbnXAbutVEEVwOk41lRzrfVgYuELiDR3o5M4REfOdF+PlMLLFOc92tHIgK0R2enHeITg5hJ
Haq3oL7nfFtUd6vfWw8Tb68o80/Pqmjz4oBUoiFx8wc9t/P6muXA13CgpXGRWuUXbCKbaj5FS5AM
bdm/w9v4Jujxw4IbaKNqAGZxlvOcZBeT/3heiOawKrLuFKYU3vhTil4gf2U0BaxcVDaYEn91RCom
jDDBtMxaM4iA6uwBAP/9SvJFrJlFpZujrKKP5UWrlVRE5h6lJuqM4Xwjaf6clC8vcYUw8VK4XyHQ
g2RngWMNAE5kAxT6y/OcZJEARZApD94bApSwkb/gilGfgaLMF+Lhm6trRAY7Xjd65z59GtCzrU7i
R82bsycXpYABptxpNwrU4H81b8AAhArlZQTv4+ZcRkC5BMnMVzXJnK/3gDa86utu8a/l6Wc0NcI6
+Bh+DAWJz4bdApVgVRMtv63ewM3TcfEESLelcZd6n9eObiEp10d94Bw3ue7KZ0GErw7HfSQcwLgd
yrlaHfGAy5YDq0mgChiViCin1kBb0XxijhhejaASy2Tz0fg5P/wOZEuQVg22IKBPkkWPZoi0q/Ru
kJGi0WpClfj2Cu/xv6zXYJfGPAFNPDBjOt5XfP9iKFBGZ9Tfvlg7K6/p+uQSdyyUTLXfBbIo/OAd
fStOKp4Ovwp6dFRKP/iGieDEUVVHx2KtpYfjk6YY6sngCo9fBhqjjqYQ2JmU9+QauktAHILsNe80
7pH+liACdHIE1HSxHW+Wx4RjHvsqhK9W0pQjce9RQ+sQUVESgAFmidJsSk+dod999cdl75dukbyo
IQUuAiYvmAHi9CP/u3JwFdCAURKNfS54fN1sXo02Qfz8NQrYZQZon/hAx/5YdIMjeEoUqC+U2xIP
wE0DRa9o90ei3LxC3gYpgO7ztwPQKYsL63j5Xpz0crh2JprxT/A/IkptwcPtn2oArRVYEJLLWlOs
8r1ANvDnPaTa3w3ojb8Tr/oSAdF4UwHXPGc53UZ1hcERmJWart81JJYv8hMn8lDm+CDlPXg1oOp6
9yWYBfBFbfume2p/k8ntYWC9M0e7kRiZ00Cwtx5fDQ+MZ637MbouDzsu3PcAjIaG0LjfdGtr3eRr
g757gCbkm/EvcsrPTFirvU4M+Nx/djbac/dIPFrr1yG6RnansLU+eoZicW5Uk+/QZKykBJX79gv+
AgWz7pnWNBjNFrzRd1H17bRvaboPK279Bk9XA4gHNk6eI8yRMTvIXbHgGIgQM/jr32vX1gi5FEu7
LS7kuXTs5+UVDxXvorqKj6ALPjRd3Mo/86YOhu3Pt4+RoQ1OYbgF8EIii2LXWoEn9rZJtYAtpgBB
ztVkiNN4yS4Adq05qBwGqiXo6e6UktRlwoBKmw2GtDqqymG+rCLy2maWkho/SKAfFHX8V+pT7LxD
hyPdySfKHq+avnNJfCPZlR+YBsW+XD3Z0pzbqDy+Yd7N8iWfgdABSAk82nCJqZ0Ma7g0dlnUin3S
jlQq+ovhZ1piIdpaLNvNOYHC9ScV3TtDsOkVLviC3u9FG8NgWmlbY9nRRLEVhli8fi+HaLJVdm9+
8a7neNkXZK81MHC7sBvFzT7oIW0NJFXNJxEzJRMbTgFTc0irA4qHbRy03uTGVqf5vdR/4k+H/hPS
WQrkAwpdhXdPbFKsIUqnMEVOrJ6d3FF3zUnd0fv9nApkwqbKSlGi8jQgoIGr/8ETyHrvvmxON7gR
MYa5Kp44zGcBkYL6KXlyUoYbfP3hfaHr4VXHHVZ4TE/aokkQqy6jIKYeEHFLei9c30hVzT74rJ3G
1IY9CD1WhS/28IfKPxbjfm/2wn15MDFQQqNRvoznFyoaiDbaeXtf16cbuz/mc9+pppPlxVxIvkVM
iuLeeLh50T+u/W5/UesnFU7kc9k9PLT5PR3zqaDRIFIk6LZPE1gPIDbZ3fso6vMNEASgYYnbif/1
XlNcclhPH/kfVvPvT/ANaleHfoCpDnyF+zzz37AhASnM9WyD+pUyv5XujT0XuJ9hpYZfsqIDicI5
7eNl2aY3MJN08a1CPGtgWYDHeuVj/mwBs9//PfOx/iBugA0/RO4cLe7tV/VUfG6yUVmAbmRs4l3q
ofP/AiNBleoFlliX5j5hhFaBPwIcRs+/rUYpH3y7TCgfSeTzpuRH0YJGaO+cd2Ysl3aDuUzm6trK
LT+egXKrwCrJQhAiryLqC3Up9GtIxus3aQSwNN2v813xXhfrTIf8nA3Aryfj743dS2db0dNJXwub
W5Df/vECjqA6La7rCcBNhLmYvexp786ErQxa/N2PwXKtrpcDbkGgBWKABM19xLJ4TT1qdukOYa9b
CFLj3WxaLVSKQMmoWYHA0X2VPEwLAX8qbD/XKwOAnY2QasDuBSgBAJ025JkYAQCLlMwTHjeLhsVF
PDI3GY6zZNvGZFBDqPB3rO2p4YGtF2BFlv9eughgtoQZ70VVieBONer81IDwP6Q5lfehy9z5QJ7P
/DSfAV4FtzH4IWozKdL0gPy+FzyAoXaeqd9/l/dPxVbMwtthDUSqOh5AGDJTIoGWfg4Y1o0y60b4
DH6D94FFuP8lUDQxq7tRhjyj8nP6aARHoJlxyb6zkoLv/C0ZBJN6xdzLYOSJbbFPnQW2N9yS6Ist
FCExhIGZ4fJYAJfyGPv0FI0f+B9EVtDeKFzC7qTMtCNs1bZ3UaO7sEKDLEFghdY3HfCfx1KJ0Sqz
oTzeDiqVPdBOPBUQLPfYfmP7eYXqR9D8DtkpriQcA3hOZsUGCGWKOuE/oNafzZsSW9eMO+bt39BF
SwawFLXP1AQ/ev248PoYyMVOQzGD+a/AbyfBSW8W2zUQqi65PzxEzQSjBWz0a27ev6/Cep95VOQ5
5VEPFOtN1VKQ+dflkC7bhTRiBKw1Pj2mYqlDkFkfXqtn6mSUkPUgSW3jH46Wl6FTP3yZRTSFgRw/
/Lo3611/cPv6qi79OfzPlYIrVLEHrPDt5ZIJm8BFTVD0a4czuG0xQqWli4zd13CGht9NSCTu7Vjn
Z5P6hN5Q+93eP+Ma754u2LDupo2DGv1FoQ89Sv+tTu+IuTTjZjhVAc7e/TeXyNy8Dy7gYYkZigXE
MiQ9yCwyv6YO3jpau6RYqN9F1V7PLRyy7OuSt7XISnRpaH+7PrpV7NAU1dSRim1HNsp8rXQeiSBw
wGka8aSFSB2POgMfKWRiHKzSuVrwedPvpMJV/obUyrj4olNg1dHrSoHO0pfd5NB03O+878CBvhDy
fcnTlWdQ9v7J7rfsoAUw3DBGDRh1bDJF+6//8b7Ru7tpSE2a6S2ZAa5j+Szhu+E1Pe5RGKQmDjIA
4KvI1tWZiyyGKArdHktWVc66ovNqBKxISKZwRwatgz8XCwMrTDX9hJC24jWbD5Fl6ja3sXZxtR5A
2zy81IGOyaH+Em7r5TUuHqMGWXgjeB3AzlN1J4i7Olc0UROnBF7U+hpBB4S3xkw+gdodt0RClV0P
RvWxLsZlbCU9ojC5F8+eE+eLFLZLbmVK2Lmh8pVVs5SAQlt+BvsnAP6vCMmhaHm1m9+6HzTCVYS7
/Zlmrcc5Ua8dvzA6hu/jvpf5WyjpcA+IHb6TrKVADvR6sM7nleZBhsuAMxXVn25Og/ZCQvEXUYYq
6B6aJ8ktk/1zgWlybBJXWfF6hHFIV8vPiK2ainSJboF+4OcMxNdf4vxBscgrmJqU/LkpJXtOj6FF
Jd4wArnfmK68KasrGnVppCbtUhna3Qe8hB4YHXxk/U+2T09sUND+9LHEZJp9L32EEhvV6ypEw/Ql
3hcptudItABiVlW6dhSV2QpzNo/OVCk1qwavXpGF0MLp1hA20mzfujzmYbUlHqfS/b37BL+k26zh
9xP4bIrWYb9zqJV5eTnQNnhPOrRfUOS5+pfU/TJhN7eeq+z6XfzpxMkLczRKzASOLHeMhCId9Y/K
iiXx1u5vrNoq38VLY1nd7eztXglpfghQHjutaw+x6gF9ixxQ7hoXvGL2nzktDEQQNjC3thecH6b4
ALZEVlSu/KcUCsCJZ/ESFQ6q1b3U7e5Zj42fNmym1e+bPicyyvCjIZ0aVn5+J5MPoNxZXAAIhRy1
KUlNiEJQTDj1YBWB0seA8z3TDNrxuU3m3MAkpYW5UV6jq/qTGWNxsGU5h9HzwQZBAcH2TTHR610m
9znhzTA5Dgbul5+nY4Z9TxsBK45Vr+7MCEjKQWk9By5zGY1dUTXqdfdvnLwHKImRTD76Z1V7Ory8
O3zASBjlr927Z6Vwct/4MVOD7pDBN4bdhkUVvqbvAjwZ4ePhMziJix4A+p9iWhz4pnyvnp0lcQSV
OAlDCFhf3X1DAE377PaP4CAbjpuWsPg5vmb7RzWCf0ksw6GiOEc/ieHQsipCROmM6LNo9z11l+T6
NvdkxGzVahWVvXM3S73Ot/bK/qn8oLj8WhV8BA+fgBOCQL6CitfZaoAqaeAS6Dy8OrzplBdJ8uLp
YLAtCx+XFpUn+/Ae933bbAwYXvfvy+wDI33fiKiJMVLWwHhGIvwkIAYGCpukRyJqDHgMlT7qU5Wp
+M39vfpWOCxmy25+urOOdlEt/ua/nETc5PZbA8x+CxL5m9Nj0cmuD7d5renlTbHTGU3K52WkssvS
duvUm+L77/X+YjwNxFjtz5KkdnQIBHei8OdtpP/DqoxWIUICFH4RNkXfGj075h0tLXZzEGinEhpc
Y9+HoGJJHqxvY91/WSzjY41i2mNcNZYCJh6U5lqlf30/ZVNlVv4os2raHw9Wj/P7/Hmbg/B2YOFI
Hlg0pksw+k9yOjAigbrAXngziDon7acfMnb7LGbo4NuooZN1Ib5S/yAZP23mH3gLp+dvtm6DSoQZ
gOR9RdP/viRp0MBOAtiApbVpT0yyc6dD8z0O1LkSdQ4w7lBYmXTG8AYO+Y+OID8Y3MLk4TzBsejm
gA4tOI9TRkuQcshI5G9Up/p3Xw4jBTa8MYv39Q9NMjLWXDNzCoCqmw8myDlkfbuoUaOUZZJth9nf
MjIurBCz5JjAN6EZ6RaUYFIxvMFQaftAsg7m77ZzUiH9R7wGrC+rccWG9CJLVI6Q2DpH1GrpUoOb
ij5UqZjQJVs1UAPJnKA9GV5fD8AG39i5kWJtbL1iktjvRFx7nt1g0PVJSeCZv9JlNUWwJ0Hlx2r2
EJDFaO17oL3eXYvVyLC0BnttRgWAdiWaRzpV2q4yacT4kXXuQgJGmG287KvBsu22y/4Pq+tjHrce
ybOWQljnFphv1NjR1H46amKhkJx42JgN0GFCWqdDHQP6hk2FtlVQfUkOmmqlhBW003bCr4fRrEOb
gqM+GBkKLZzOKaGMfsU0WCMJClGe7GOhKoXm27hbuPcbWW+6bTfmgIUPhQfKA4g80sGnkIUnbGde
37CntlXMudad/aOxf4rvuAetaK2u0M940X1WvOcwuNTLG4y3Hv6n52c+S1m4C//buBWCSGE+KTa3
JwexSTe1Jrgb+Ftb6cvrVuwK1fz9Xpa6m1dz/QIkF2VehQnOfpUdPy0Ordb1u9bZyS9XRJsm2aTf
GRsMjDquzJrTfubuq5o9M9DsA7AcVtsSVAByq3ff+zi5/sLT76gOF01YoutwzwbBoMSFgzpGp6GE
zVaNrHQaXOvSmrV6Kpz+BGWkuzcsnZSQ+MLNbZ9btq/rMNLuIZJ7H51S5uOxQF9PRT/sG91wb060
Sab4t964oHuZ+RIcJOukv2iyEQxqlu67OqU2/Uq3d/psH4tABJUCDR2lQXBjWbMKFgaG2qkzIJBH
pQqGfzYaIOYhdAQrPqNoLLIgKjpBFL596IvsAKDyoaDTlf7jxMOQrArmgYQo5eq+o3BTHcg50OHz
yzn5a/6xiL3YjYGJkHxQuTYsXsRiiD1f9XBIblsK6Ujw0LKnGP9XcNdik59fxUf8K0fj7byIyJiM
nDCBb5pDZ/tZMcuM94TxekncT2YZ9OfxC2dbeclP1K4veTf+4pDLQFvAy1e9GwEdeXFqUye/RRxA
/q/4eWGTCj87U+q3lJfoMVFaZamNypV+7q0/8NjqMXgcmMGM9TP1e2IazpddlmPwJl6MRDSRLVfL
VIViSGiJCR3Xf2X3RMjwP57Oa0lxrNnCT6QIkOcW5JHBuxsCKJBAgCzCPP3/7Z44Z7qGrqYMIKS9
M1cu8287pH/DmI8ljEPzCyuEomy1kJ8w2d7ooHF8sW5xo7JunZvdl30k5K19fSvD9k49KkXXcqz2
vByawMa8sBJgT30ne5eSPvsTGkvJRrDAbgyqxwGBm8AQqY6+TxupI4p4lGp8F9s3zwymC7ZyIAY8
dZQBT5zwyLZ7un12xyumm7zNHEr2TQ6yMqJ4h1UEBqzAfEBFyVgSXShGAA+hPoYZQb7uO/eE4B0F
CBs8NT6eaKlLjgmIKi+QV5yDTUCMInkrsw2iI4UZdamf8GhrB65ElyKOl2A7sGJf93OdfDReUC+m
A+ijJNIdfgEaN027QEXi7KTLz/uR0Ape4KXwzHgpLHvA2WjX2O5bLrnT+0m5n7DuGr3JIDsgGEOf
oSJ2Q+EHNIsUlWUcmzzs6SpklRArwCPgJma2WYugs17f7UsB8CbHj0IGuTVBvbAwPmGbhzXkGpKA
G29AtgSb7EMALT0WKqxxWwysypECf7LyNJ+njbMOZB+Gx1/vaT+EGZytnRSHaZUHLucXFv6+I1w0
YBQ0ZG9Be8LL5GaB+XEPdlTOw1o+RwoI081i2GxVa3QCDFU+Hp6ovFVRf03pyuRVgkmvDPcxzt04
z/UnWdhcesjJYN2xcithKYtCuHeBH7NqZuX2FStQch4Hyngw2tscZ2MNfCubEHgdlQn9O+4xoPau
6fN+QAOqoOSgZ+XBSCthUk4RirbqNhpsv+PuDLBzTpN8bs7UOAuzxXcFSY3IynSHF8KY8coow+oH
FEi8QCY/rdfA/0WU5WMxRw9FhYsZ0iC+RlcmHUww8cwZmcnP/tjwW9yB9XSvST0i58rZe5j+uS06
l2k2FzaviPE3UBFoUR1cipBm0XfR4zDhkWKVlRW1yfh6bhgpSUfFHBqkdwMqMb/gkt+pB9hnXBHm
qpy3cwSmgGggQPvpgEyNV9B4aE89+ldSDTALc7l0PTHPE2ZXQnI9cBgzQZW6BniIMZLSoDu248I9
Njb1n1AV+XjoTIvInFRMJcFnNrT1UgLDhhgRsMrlnYzhEjQ3AUAmJnNzgw2YB4NxSuTDZ03tVSwb
LB6ZO7t1+A20JJ91yXN+S4olhulxPe5t938DLJe3L9D23lDY9pXrvmsmavKL80gkGjwTkJpyb3HO
QJ/Aviy8Tvfb/aT2Xs59/HbyhTJVLaHxZ3CG807HBsS58l09QcbRTEcUWpjN/fz38secPYL0yNdN
EhK4VoSfkpuGWkCFJFrlZtNLuiCd6I5Byz5kd3AA0sfXqfBgrs71HBWbY/BG9qcfpv0qlspYkEEM
gMO5fJ+pxPfkBd/t4s4qPnzv6JLZGHBjlcnUaP8oBAWLEiR7DuQirV8zdcl9ol/GcT2hxmHfYLth
6wFg+IiJLsktxqL/h/4r2J9/J449+ibUfOOHi78uY3jiPyE1wYJPYx1z4ztuI2wAi+/hg4Eitgb4
Df3G8pYpUdBnTBa7ffcatJPfc/gCSa+hk1Yk1eGuhJzOJxKiGDElxvfBPLwP11iOsjMixfZEbzPG
WyLer3Ar8Iy4wdqtWT6PzfZJm3pyG57Y9nr2++uK+qm0FJzCrGt4XykRPnP2Y/K59BIzpLICPEPV
B2gvnz85kkVh+ocnIvEiNadd7VacdMyHP+jihj8Cb7u1um22dT2sTiYoQWHpXDBMYUG1SjZCwLWR
Lrhx+Nehqchxn0aQB0kFX8nRjlErnJkjKBHrDLwAODYA3haWO5CGuAAcRktQGjWsJgq7Wn8YfgjJ
PXsuVsR4+36Xr7jElQ8Grcj32rt0xFiKpHE54SpkMFRMiYrBge0EZMF1ptGvoo6BbEa9IobtGJc+
fUpNKCfCyRwKgMOQh2dFkgGLJKYR0MVFRhCOy6MHNBXgJRhLoJq521b2Y4ezytvm3xUW3xSqlFKc
lHuH2l1f/DDHxhjpxihaifKzmihTjRoGMTx1MosicTLfsOJSYZhBiUhRzPokg2r+KdMa+24KQr+L
So8Zdn/WE/d3tr5OMQRjSkj3BFIpUgY4b3AE4/bhf1wjkBfSAQAgze1S9fXOR9157Wzq25evrrFX
f+JzgaATcXQ3KVQ/JS6kR5zbqNJ8KfU/LDaMRd/OA06z5pZft2LZSUfvpDJmxcDPiWzSx0iHa9Sn
PT83j1eezJtr43vbld2yMDDa1jb2gLmCYRBH6FML55JbpacC7LH94e/XngvAWu3ap9SB72k6WTOu
+/avjTtzITXM7Z4HhaxgLtF4jxflK2p2n6MCW0dySztf9I4Y6Y9/TDvt26rgcQajAVieD1Zm/KwW
xNj5THUs5Ah498q4O/Q2uvUJGMPn2CxduQqHN6adw5qTVaMjatwC9wlAbc/0FdwnHYxHIf9Xvo7/
SOrrc23at4uEmSwW5FKszLBtG+LyHLV2aisofjhmkYLYF999W7ShJp02tuk+LoVEEL2/AYwULFyu
1TJNCZsLMCOp3l6Pi5XnuYevkTLjwxQARg0t1gy/zeob8H0UOy4XI8bp53z6YGMfJFKCN7UNDjps
oL01OmAdcX0wFwS96coGmM0FgA0U3IpttqCjKDylDNiE/ZtTG0GNnzxtGNZaT/axdtxoVg8vcs19
fyEl2PhakslDo1ktK9P+EYHUCMNR1gvMWvCgeWXBW1uDUu7f/i0NzTz+EkqDe2vPAvp2lNplBJtB
BviMNCOAcv/jnrd9e435gd7bY+1g5K7gAg+jD4UNnG9MYFiTWKhhBXAPRnylQ0Nusl58p28ulZvz
NCJExnfJ+mpkNSlj8jmMo0FcGL+nh4FlmJm7G+2QCTj+U5f370Wtl/o9NqXVvr/pzF35WOQM9r7T
3n1y30/NLnnLm6+8YTNIUzqG3/SBVrtnvIf6Z9QM7B6KtH2o3ROTjQNHLNwkPxFO5Pt7/FKYYqKp
gOam2LfK0lllcN0xXLaKUve5Ex90HBf4BuYuGLjd8DhCzJyO6JCzk9JYV9lLb0TbTWmyHjgjYIyy
K++g6Vi6tcm7mnXPxUtMR9mKWpqjkoY67suTfX9nasKlu1vkJpYg+50a9TcafnqX1wozY9xsFKdm
7RmlvSHrZZxPO7r+K+kf6kW/PII6uQbUC4FIBXlELxcH9CAD3KCXxRLt4dao8mrvFxM/YHde6hch
63rPv49/7hXSHQLtoexkYxXPQmIhItUP+zYzQptBogsXLMJ8wkttfTuAj8Y6RfIN3C3UpuPrMl2+
ndbOQ2kHtmDtJwx3B0CaJi5VJxwpTabpAzHo1dFkmPB8uIiEc7yarulm22Lz3ofvHTacHLs7dn9b
jTyk1qG7lZFugQSu+sgcX/Oygnf1E7q8DaUWPebA6eNumgbPRFlXFTSXIe+X3P6Z1436XMvkcNRx
j8X4ii9k205BvxnGSN1GEel2T0fuex3vsm5LLXk/7ltxC3zqYSCi/qJpWUBwL4fOO87H9GhNXM2I
a8I2/RHnM+EPD3N/wcQ0zGePlXSi6ylReqAzmECLvsZPH2uGCdVEPdE2vN9QJeh9y/kXNHbZRNfA
9B+5AKZucyKpPAOlDAqvH6NTsTvdoPR9PH4htPEGE7CHbcwGs4ZRyM+hELweTEhoaLSRJCCKWL2Z
ePw2WXgPSSv9bMgbEg5D3V+55bylgRftH8aH1C3ERuIRxOJJ9Rz33Yw9MxPa5uNjqc0euFxiorYt
zrABszlIJe8YpjDec9sD1f0Too0GmfY/0Re7KFZocTouZjLt5CXnJYOsguEi1YBFyyGCKf9j54f9
H31xVkzhCHyILjibw/g5hAp2ZltD+gNyx+5rnYWWDoKlzQyMIwFsLrxfBfkTpd/5dGI5dOioODap
yw/D2cWhEtYBrtY3/8PmDuJOkiM1J09Mc4St6NUmn4MiUejw8NXmsz6RbdvD8mALPdXERd+Hyhca
GnTgRTNafIZrtN/rMLS3IXxS1x3YOODYbD+iFBU0sXEe5IHCreIxPwsQnuUohxSqDSEiFuJsXIP/
kekwAB8eWQh51Xi2jsT/okgWRyBzFrDUiJTRMOUWJFnBkuTQgZ0bGBHjLkZXQ9oI4tOCP6yXcDWF
z/cjEuxNZFVTIeCFeoYU7mMLtioQowMSK6Ry/Lvj3o+N3/CQjRSdKlPRjXJ5A4uwwFxeG2M3WOLT
M/6AfT7Xz3VDLA/TsX+D1R4sqjco51B0B8CUwv5RTELZyNi8iKogP6PPTPjf9vFgKxCCKkCsymUv
oahlqYe4AxGEZV8tRth0jvmMRUCCywcfEkJsMbqBSMKI5H4+J+KN6C8aMXwsqOHwMQTUwzuaxBWY
/H0xaXkqYtrLN7TzNsFWfNqLoAXFrMPdRF2qy31uqcvbCTC03n7xCoUp5GOnCZK7Tx34H/x5xW9M
xfHfZeaihV3SJVoo7QFffwsyLD46WWTD98PjR3DHhDb030enha+aigyl19fKNsxR+dNfgFsB59JJ
AxvuxSf9DrCK8WTALdKwq+y3e79HDgJ+bIMRDgnc8nl6i+q9bxauBNET5QEnN+3kv1vVxIfG7qlT
bmlL8sKGSfJD3PPw+J4fXhrZmFvcOWlpVGAiDL/ISiAt8uFw+0odpGfkA/ElWpn/PlgFlIej/Qj/
ALOTNBu8qqeLxYhxcR8mCQ20aXHLxw1WLLOaKrnrl+4eGtUWkikfIn4I1wZoV/wORs3ikcUtgBb7
F0skt9BmWubXQGp4WpMKVY9yDE1S58OC1jiwPDDfgPmqgSKxueHHdWXOLKzS+BEFMP07hiUCQ1KA
0q9QM4EpxId890zZlTJ0XIBl/M0H4jRsjn7gA//3cQessfp1ZD6A5+mO5x1riGZDYvn/j2eDZBJH
wRpqBW0hQBz4EKsyt7AtAXr++wDx4hNm4/SN+3sALiY+54VKGCnVUiLYLFh7AZ5j3AOFAlz5n3Ee
OzafCLzxNDj99z9bBh/sU/x+Huifn+esXjBpikk8oNTDePTwotET6rlr4T47Fwzth5yMGCtWEyGa
YXP8J52B/C/W0Yw2Rqym75Xwcvui8xMCA40eyuCz3BPf8d+fh92/mv5L/fgZjkdfyk4xRe/oxIgM
QWjf4K6hJArZtQSxj3BRQH1++Jz1mTym0IITgrksx1seApQBZ6xI25xh8BrWm1tC+9HExKUqIpoB
r5K9avVN0AaabupQoe8QSJQExRx58YeqAtZ93HN6DpCME6CbCYJ2dEBvfDrrOGWzRviCy/sPGcGJ
HMU3t8JyHuxCWStrCEhUSRNkTztGEErE0n/qhi47BbsXsuZpFeWBNobMyJKseBL5YTTUCS6A0NJF
7ydUMLorBwQs0wOysVwD1nN+Xqi6BeNb/GlxBm4TUt7Yv6ABQh3HTZmxtszxFZAK00jwW2ZKQr93
/2v9F/7yRO9seiek3+76LOTSgl4sNMVgVdzm9Ja5jeFw0DD++BF2x5R8tMMVFcEpV9O/90uIQiWK
Cc4W7yhM/Y7iP9yo/il8FfAQY4pf9HNU9wRzDvtnIJx74t+TZ1ImdTIY1wnMgEDwlfFQVH5j5gwE
ILG+ckFSDpU9nCTJ1WDrV4DLtLBNKtE3V1NMLVmsQa/kM77EnwzjlSGf3KDL3Ta3023Dm/uw5SUV
iw6HH1sXwKS73c/E5+8dbfdOPWcn+Swde2cFz+TeuVjivbnsr0mB4p2Dovei1Bn8MDx/7Iqdtqa5
2JVQJYvpOyogUWp4Ud+TAsN8xVGKjarNW80jdoLFH1obo6UfwssierYjmg3KEbmfwDeFofyG0YN2
oLZh0cB3zQ3Rcmjp5NcSQGhdnwE8E0ofjmo2ZZVh9CY8m/AtvFoNJIRs2r2w4rGy3xrkmCjJT+M+
NUCbwT8MgYTFh837/e2OPxCw28Av4PahB5Nd4P3+yzWUUbblSX7hR/8CuhqqT/ScOAu5BHLNoDWC
sZhEFq8AvHCjjHqBCCVVxtCH2MeptVXRnlX7sErX+XX+659MMFvcig+Qfqud5pnm5Jsme25/04Zz
vJinvyWk83ywSbXtQFvt1S0fKiNJPdvU3eYmT3b1hG6GUw+xyusA3/B2O9TSUrkve4/15zdnCc9w
ebxabSvUubgbI6fK8JphRZSkwwAIrQ9njobEoAmDdPkYvT5isGDuY4YPtYrBFNSfGYORXHcwISqq
M8s5NnvYwsLtYhYAzM79+qX4JZmUyFkEqY5BwZ4EpRlMcoYHRYXJnY33WC4ehBo2KvFcE4KjFpBH
WGUgnA+CpahaxnVowPtCtGagfsK3ITkKffsi2eDo403fw/GfwJrwnsf6Q6jdaUiGWFEK7XMkvnex
jfnvgC1G7GKy8E+MglaN75x9hjPhYHJFnCD+dk/4NiCpX4cTV8gSfMZM9GcCGe6XAXlnJLmpsiNn
3q1Zy/m4MyIWvIJsu08k13EO67yhKxw9a7drXFrFd7czfwE+4NAx2spjH/8xO6OmgIBTt/5VierM
JSPFmLHXvmnwpXgPWwAbxou06eU+5np0I/BxMAQuuCzhC2ctQxOXnZy3lvbpB2Xx4YMmsxV/oVfT
2bgQBdgFoTRpjU+WKidVirYQI1AGIvy2xv3AK2vcL+wZNNjYbUJW5Gmw/eBp2rnad8xzg+cDkYem
6HuNvoX7Lcfcn3vsiWIy9bF6+PNlTPwfRmx8xj1KW6JaAdIpZRy8vKlmzF4y0ITDM6JCascL40OZ
XVNUEleLfvm25RwSIzvkU6Ru3mY6Nu7ya5h+Dwa7OnlSDYQjN3uW4ky79v1yf+RZvaV5RXPFKajA
IsHrGF4JWpi8iiUcY3u7JyULQYRoz382NUADgegLkc8s4+Z1/EkJJzs7dU/Zqr/kxg6sBO/ejsfZ
cwb3/B8qAAhIAHDf+fUV4h62r1a8EyqVCV9i4soYCTPmwYnJE2fxieIOz3JNino0jcZGgSbNNIpn
X/wTQmh/1wNqEYZDWOVRP5QwvqGQPrKoZaL0bzAGaMbrYb7PmO7GGIi3liVLCcrvGuprweVzZ1SN
+Alyrs8T6vX8Z72g7Cig0GQH+CoalFYcFilt8DhjcNN957CaePFmHqjAvelMvTA1bC7ZghEXPTML
Eo6SOXMtaaJemGEx20KFgL3lR1ntUTeVcU/GqYwXpH6Hn9oiEOrNo2sbZYPeeQF9EEbCQRj/XXj6
j4OBxfPpi7y8f8rjxwFaaS0LVR+KDVjtYjUix4dS5iN4V5LXWjLG4I8zvRGKnIjIBzorwjCn/8YI
UxoGYCBgI+2KJadzk8YZZrUvQrCpXl0gNWzoMm2J7VxZJ8/HUlxUvb6n9siihOqp3r1ccZWBZ3SY
W3oEV1To59Nj+zQZFgonTeo1WEevAKkMLF+9cbqOVRGRhIfhfp3GdyRbRTWBBAVc0PZiqM2CftSp
IatgT3bfkHaMMdM9LYXtKQXQk+r9Uvmt81k78KEJicUSq1dkXu+DuZ8/rweOZ25ikyEHcICr5sR3
KG2AY5pMspt3y5fU04yKGdsTroVEjxqWzBh2206zeaNuwj7Nfmo21EYEPZ/v+nOdabT0nbLKGcLi
SRsizqYaoyrlKoPChObkG/CudeL0ynzQDAy7pQ2NArICJGgWjww9nNGuYHAgUPHl/wZmXP9naTKg
YYwar1o3872txxL1opDdwuKR0DFtpT/p7zsjpDqB+wHU7Rt/8kyPjclrrOWOkWR/9201G5AKUcxe
s9sfBWi3QRLumove/HXq/SlxOX8vQT0jUTbgq0xiy8ffYyvBjFSyoQl87WybbQkfA8m4EnGS2yml
D2Um6yMiw+3nSOuYQFNIvwgQqD/fZ5pPcCdocHA1acBeM60bgSJpACeUsptiBhbz3NIT5nRRIrMP
sgLedDi71pAoLdotVinEWxAX2pBLjNWR7Q5DCqr4B2RZbMS5OCHHQuHBSGJ/oR2iLCgX5o4XmM/q
OhIzb8AXpPfMtFmfXiZ28jom5cX4vnlYkCy9r4vKoj+6zplKjXjz8MY1AxTTQZeIsEf6PsU6MTl1
HgEWc3jcw1sRsh03CylTUXH/EHZ0CSqvmDeNjFiDoAyCqVgyx/qlddIVB9pm2SWUKttcly3D53+H
77yfFrsHBITxm/QqgTHDNbCU2duF14vy9Ouwz1vGerDDztrvLWWeBX2rN9T/nkSFxupfb3tdMvVQ
y6E8AcNrLtJg+MZuAqICszK1InQzEecS5RZDJ8iQqBfSIw0n7ta3P8w+pEBQPhmZyxP2CMGj+Nky
pous+IMjbH94IogRoAiYWEi/yGcTFCe//M3hLHDuwxbkqmQBR4nCEJ5eTdt8/xEKehcekTKDe3ky
MDYgGXyzqGsgVYu3glUI6j3Err6Tv0IcUtNrRJlCLDCWDYKHrz9dVmcY0jwST0DGGbEawTLgiLKf
fMea8GpEClE1zhtHB4iAyO5g6JFd+bN7+7lQsfHgsBOEFfGesCIbBmkOi4nTCyaJ7EJkhR6Gvf7j
gAyOa5VnzPgYfoCElpQwMPwoIAMwHBVMMeoxyH4EBxgeHop8DomADLyvzjPhGfHj1So/IP2iU2xn
vDZ4pfoX4p2yeV/oQMmfMLxr4+REahXJS7IfEvSZg/iNPFpm09z9TgWd7IAEBatYyYzG8ZTk8Ek2
srK76cvD3rA3k3x9RnCibyQPS5kMTm9PdzundhvUupWXxqSl0NpAfbEKfVyG2FM/QQTAnVJH8wXp
XQ+gmtlfkDzlVIZvL/Puyy/NDxZDOGDcIzQKUW+qx7fgFRZrkKkxMLpb0KiiMHA16Aj7qM/Z/wbo
013omtZvosbVUQnMWPEHwQ1/JxjlXjNm8OsVDsSJiLhx4n+vztNuxjkSLvsIWOPodjX+TNJD6Zoz
8tDmxDm7j5Vuo+McdZHmF2sBJfbnJDWOMSe3sgB7yRg6BhGIinfzpaQkiu8Zbu6EBbFzTVlpoyFK
X+K2gMvArBapPlyBv0IPx/IEvujmuTBOKWZxstvfFIf8oONl/Vxwiihc5WyR6AKBUG2maWRt49JB
X+mw/rGc8DNYX9qUQX2vPb42NSu72/5GNUzOLxmB9h7kG89MikLPCNpLGmbxi5190UtkSws0qukV
szCbRLThm4vee4RYiKBXpx4F+i2/I/K6wg5LzRNctfsfuQwufTwC6Qde7x9PnRCmxJxprLZWX8R1
PTa/KbMDpuRoTG4267gA5DBUBexy6yOScVos37TShXpMsf+eP/7KOMOR+Nytm7M+/SXaRv4gWr82
iR6moRLDFOxQjKyzdR+exFaa1aRFHcGZexEiCfisbK/AgFh+AGGPibxhS6dk/OB8U00QR+UYWZMy
rjlP2epd0LlgGe21uaVtRZD3gKZ6eGWwS07YKYMusNM9w3/ZtVOMi/VvCYctIztvVMF/YT3+PEc9
1VUVv8O5QoxcR89oP7DMCH7sY2xYqWOOoWbssMVtp4/LJzLBBfAqsXhsT8c35wnpoww2ZCTgSbZU
kixipugN/JLxLueaGum7G/AJd4R7AJjUyRas6b5QmHcOpY5tECIgAhrFv/nlE8qWkzbnMSeAoi7g
5Co9PH3qy5uLw2ygTtsQQifAM2RA7HkBd0i2wVqlXlzPAyKT6CRyF2Bu+s/uCmzG0d8jrKBxURjM
mEn3Z+nyfoTnFHw3FVtq0q76TKQh7kX7xX3GTNUmsct/rmu7cSrcANJIbi3yWhx8uGpbnaiJbhn2
c6xa5UqKYKotiAdxMq+NiwWjn3xK+98Gmg4HATjYxFGAOxhzkBrYeeW6pBdW4ickInMLejdidpyB
DwOmx/s/AJ63U657E0Kz172TFhszofp+OY0jHjJf3tY8L4hd4xoaD483vC4hsOoTJeYFgCndx8yh
LNX/zAhvA8BniceZgSqCMQuVJM2lI42Y9cIavjEessC2kSkWO5lhv4CZmvPidWYUSfLgEe9qk3qU
wdW4g5R1aAXL6Q1p80wXT8/MaJ90Chee+USGxNUn34WZC7pL+uBmhkfPFD/89G0j5WUills5CkTm
Wt2IbOW77hcc6j2zsISyh1KkAb7AVgpcmqITUSMUlVoAvnAS7/34F+Y0c70EY2RGhS9A6tVgg/3R
FwxZ4JKE/cKHR54Aj+5psd2yAWLV2gmoEmIqBftvA1O5Ze0N2l0WSI6EKmSeUiUGV4fsgDkrEOoN
67epMROK8K+KcTWip6ZVZUj19KAvLwATXVbYoxLiLOAp3n71YRomMypMl6RO2rAaRUHycK6HcqM8
AdAgdLtK+AupEsApD/IqW6QzTmYjodQO+31qo5vbBPslMSNTWm6HFDwGHfvJ49ziPpsXI3XCDNdg
ajJGfPRca7FicHJLu29rDSBIxvcjFPDrSLo0c3P89XWnwIAD5duf6sOjoGCE5PJZIw3mzSgT40jw
CIML+B6gNhByPnM4JVBqhagDDIzkRrjxPcz30YD+h3KjkWp42vpO1i1G16hO3m4WA+UI442xiLvr
M6xL43302ZCdc4ESyI5/RScaPjdvTKVHZQRF/+2ZoyaoHYlghj8pzJalC4JvDSZ3mY21dlmIoPhr
Rx7042jYTFD3EgyD9YjPkNYGkH0QUWb63Xhg70PD7sZgppPivN9W1jVq19BVHkt50iY/j4r4luhb
JjmfIyOcu9UPuz+iX/0c5H6pxbWn+wRARhXhd8IXFRN0C2rKVIleJ4NLrB/rIX4f0CCw+SOHgquP
EcXkfTLsesyawdWTRlfXDN/s/+fmDNh3xm6Ps5wryFgLcLIHeY3+xKmTdpJ79wWFxOE2bZ2GRBmo
AbZOnDqO585Rx/aMYhfcVeSvAOvi5iHmZgxBfWhKY2OGL5v3YRmQSG6j6sC/A+kOpB+B2MKLt0xe
C8OygNHlB2Iifumt1ZOGvj7JSWt7TujI/vGNsy3qZY4ucl/BOn7+MVlwmIlQdFGtcQFdmKEwzzCc
dsLIk/fvT9o4CJjonLHkumSLGzabPpyHG5fBN6ijwiJvjemZne8kD4ogUL2Ytn4W4GF/OE++Jx1T
Taz4g8FOOqfRD8vANyNy2Ta8bt799UNmAIiZLq8Dw3whjmdgAucWbxHGPSIWmzqUFfHAxUz1xw4I
0gajGJY86AmxZZhfo7IEvvx3XLjgSa+hsL9vb5PqcIU5zKbKlOnAyVN5agyVaUNqH+F5KUdZOF6A
PPJb9RU+ruxXjgzlANB2RhN0udEzcmT+DEp8wnJpMWsCqzDcywAoZJdGmPJTvYiGh+Ro/kUOhcVP
iEwHJFuQN02RzQJTFsiDiht1L3fCCyZtigKWyvPf2IRyHBSCH6Uih5fMryUtg/IU9wNUBBVhOJBl
gWopjHjVTOdL0XEgZBhs6MWgFFLI0/fiwKFC1IEQLtzVZEDvzmGUlagurmFfGi3hRNcpsL86Dltt
bT5hNWO4PqxmVaTypplWhWmMyrlXjBhPuNoMsuiSnFo2lSdnHBuCfbcmGcpb7MrEZI1BBUsA/JIS
0/MxZEIEc6i2YYp3UnJrPU4bhNUdCJ3F0+UU43yrcTEhOWLgMk+jCWVlphXnHXjpggTHucYci0YH
N3x6BKe8zWjZAYQII+HeEmYSJz0UbQaPoHEr/YJdPS2PGMhlpH+7dF6cGFRHrEGIj18XmhGW/hfL
vQlgeiy8H/odbfK4yFPlZGxgLJfiMvj5+uo6Zn57S6T4umONHcM/zxbPBL4jpjx5COjsDXbKrlwb
cVcwhYAy1CA5McbZ5jUDsuhFKOn3UMrQ0BNbYDFRgSg/4pKiCy//zIAVFeQBdBA8XRm4NIyAUtDR
iN7BTMJATylMbXj/BUqBJ4g4KNgGooGlNypR9ZGezshRUMuFaIxXLvpMvgsWOauTiWfIEG494icR
3wXzmZX5J44wt5gj/iO7IyOHN8/x0UgCyXCCJM1wxGDvxkjyX/OY0rhfxVUGkCKmjq8RR19gZTAz
eH6IaGbpDNGhOOJM0EgfYvQIWADXgEMvLg0AxMGPpFtyYwSRna8IVOwhrgZyzF4AAjSWOPfQtNbi
aiiqP74Bljx9KFcsABDCxjaz3gEZFP8uHG5pSpEK0P1hL8SZf2JEUa3g13MFEe/WE3gPRHNKYS5J
fgNPFau/Pq9RweRFBAqVuKEwc8Xqhb6FnhHYaHAizYjweubCFxoRkuD4rUIjTOPDr6fHOJpOGd0j
c1Yc+z7+B5G+VHy4hiXRbXADeDNKcastqqMZF+MsGkxuhaNGavSdDRb7HTl3R3WGXmuMonaQUloM
Et4P3lYRASklj4u+FNumHAEmNdieMUix0oMBEQi+BJDOdh+SLHKSFxVuHHP5lB0+U8o2c/EJCDuJ
+hT6/ndS3wiQIEEUpgIs2t+RgRZnJcoYhYWS1FD93Cb98L3Cyp8r8o/TJNuql2t8Y0Iz/9JGJu2m
4UWT1aWsi2V6+EyUP74oMfMXcI85fYbthHTQGZWHGf6OD8+I2kBuR9nFDNs1VIkKSgX+H+QRniki
fvUW09DVe8XJyrJ5/+NaBW7UbE4GsASu5GzLKcYJ9OpHgH68UYgdJChVJFfBFYHRgYIR3A5z2Zkx
KcZcxepsP1VXpBxFOGICORa737G/FpY7896y/QN14cRgGkOgEucLZyUnNvdwjvy3GgD9/m5LiJlY
s/B4AIO8z+3XuZLmheM8QbcrAA4SAfm6jEPzQOTjgRbAOfpiG8EkeSEzpYq17WP929Yn5loXtRz1
E21Cp1OTBECzdjAmA+8V8DT2u3KhEYF2/6MEpdzj1OpvnpEUqjs5SuPb+T3dp6TIvwMcBgaQp6oZ
fLjBRvPgriXa7Hm8H0VOtwmZOQ+6sZpUG33+CKEqLavN07sioR4SxkwrOf4mcvLUhlew+VDnRKJJ
f1ovcuANlhpBZ5FwFTGBu0m4kigpoLLsUAM0pg1nhZOFsHQo0ax9bFrDawlhc6iLt3GPQRpbHVp5
7ldB1BlJ4cTAWUXNQNkKQ6ZzZfZAAJ8f0lzBVLgOhIzFnDKWm5ICFuokID79jMsUPEPHk7t2Mjdd
w9SCI9SL5VkLtg6zK34ezZCEbxqbIkTnEt1psmSHv4/ZGnVkCUmfgQbUUyjFPSJcZkQk55qF9q+V
BHMcgkwpWVDe4FjSt9ClgMNlQwBS6IewwUh4Rm4QqKvy7yb+bKHB/PES6i2sEZ4+Ku43e+iELZSR
OwvyCo8kR1/JXDa8QAVWPtrEPyDWTGGT5cwWzI/GKifVlGKK7FAY8rBA4DGdaDlYrdjvOd3KBV8Q
vHoUHmx4ghmBFRPk+X95b2hxlA2LDyc4eDXLK+1TehCBkGSmsyaxnDNWVkja6aOReCOXOEIkYogN
BxNNBqe/flaXQl9JUXRg6X/M6D8gY75m3YSpOOrSMWmC3j8vLgyUeTH7oI+zypadAowFMFjjmgTP
vQt5VxdSREDCKf9QsLHJssqTe3oAsWPJf8UPr5k+puyUxN/SeZBmcrV4//klkCTUFVsGYDGmWowJ
qAnYwNjjOCcYCrnS6YkxFMtc7XT47AQZ8M2dfIg7ndvwbl8G8zdColByau6krPOF7SggTTnqxZ17
j+BCMin1SG7bMDQcySATJoIR2oSNPr4LMRDoAQjD9HVhcaatALc6cVzujmB+9Mn+hrXmth7M6RD7
uhHRQSGf21r8ID0d+nsASA/Y9voiM6nsu4/cCHcOmCiH/2womadEtD8UvuzyUxnR0RPqCZAzCATT
YzgPrHV8lTWN8NcUIsg3+Di9VTcWsn1vb52Ik3aPxegE3sQ1uvc6qC2CFieaEGBaOz3DSB1iSnVf
c3oE5XHv6aM0kH2ep6dM00D1XzQh37COjaWxE6nilYU6NzgZ7la0KMWJ9x0CSZ8cIJgg0MdH6h0Z
UTHtRq8pyIXFmn4+HeXgYWP7bqCaJrBVodNgs3ZhKOLVyOd+E31AeodpeMwcFsjl3uu7X+zLcZmh
txQZFJ/hFSb5l68CIISNpc1+IY0ZQMzVQwcJuQXEd4xySzAAkwGWGWQ2rUrvt9aC1KZJdyT3A2/X
sDW3Ct9WZ6MgAImdtPYg+Bw+EeqoIQJidXP3IPORF38fSwejHn23CALQDGCZwqKGEDzFAI+4MUwO
dsoa3gyyhTfxeya+RaMB5w+Z3kaE6xNeAVJl1z0LMzsc/TQP2lxHb98h4rdfH/vL+f4S22WpDK84
NGK5StWJs3IDCwuZFIN4pPb7oSr9K0HFBfsSeY7lgomavoJdgXHditKGdoWrm7O+nAwgNIqxeY0q
PdCRX+y6uXRkYX1N365SWuq5mpLBWc6hB0KpYHllx0ZYAqeaJZjhNnpUaIDkBOLIKIhqgp/Evo7t
eSOoQVS6kBD2FyY5yESZNvDCwgZYldTKANx5XKzg2QWfE+iEfQVDu0H6edmSh9s47n85s5enb6wh
TnFe90N49DSLWKR5dCk9q5pxNFjv1dV/oAaNY9oKBSlzDEoIHJrgz7FWcP8LstqFKnJwIm55QMAN
ONAWpgVs7daRvHSt+IYvAm9LKyijb2DQ4Gf23X0HZfjbaglPnGL1K+LTQUsGcTMyz7ndzMjVAjeD
m6mAdWFiNCrtOx6LtwsM2GkL0EWI34jxokvVg9Llfzzd13IiW7ME4CciAm9uMY23wki6IZAZvPc8
/fmWdvwnQtJoJAHdTa9aVVmZWRQhFUDWr07YjcbMm6zWXH1zqLB9GcgOUGpuGd/lg5uSALWOlzL6
jNJn2SUip2p6xl+bbTkIelVPzPZlMxKbyf46ikW7Usy0FGbj0PEphUpflrKBZGT7D1HiWPmZVnU3
riV0RO3/S+sMafs4juUOWNOdQvFWvwxJ/2uJZkKP5xA9mkwfv+btefM6YtlDEnFrSuFLV3TzrFmM
xdXbxzlyeFXV/IVjWZQkwDmaVR1hAFWJvHHO9GI0+gvF2Cjdw2zvXZp82Ub58rpOH3WagD7o2wjy
P3OTy09iGHjQrGX7Jw3Wrq3OaLuaq+J9zqj/44GGE3bEH/v73ABKRQCWAsmxSDxjk/6uR3ccE+Qv
O/POcmbASPHJYjrdiTVl1IbXfSQio2y+ThhBu/qVj1/7WCH0bq7qgH0OSO/LwXpmMpxBZZkIBbye
A+hkRTa25yxRRYZKQGslIqlWUmIbG2xJUk5FKvkii5D6wYDcYztXOlan0aVm0HznWtbDxpsjUMAY
nn/mKlu6L4kQSjo3yujR2Lb2renbaXIub2YZmkOqvdJ5+KoBQauzeWm2IvFqxar3t866d5kl4Hel
7PtpvBsXWF2UVv/u8/Kmef142JUYMCSw0blfMO3bryt1lnFBJPVYRmF06PF3/ysd4ZmQmpYPoKmd
XCxv7FzxvC7H8BvxmzBvjxXpCRmAhEsMYj5Yex1q3AuoIqYoxTUmNvuU9vBqE1q2gVtjwxlnqDm4
7HGREK4UVoH9KCfBX7Iow86NhIuzei6fluU1FzjLVM/UOjmV4KciRHzJ/T9JL8Fu7oy6qzwn4wwD
AuCnsVgj9QpQEMTVjzc/0psyqhcfc/shv7U/rxhslD0s9tkUE3fnPkDGwvVhQOeB3WJJt1PdCoBd
FOoE2jgdl1j7qBmlS/cBHpBlbTYtHUIpsR6xSHndlnUOb2ATMQVq2P5JN7x0cnydKVrVbOvZrsWR
Md5/siNTp3nNu8mWZQICqd4Z3TnkVlxFhWJT4gp/fohTw3XVD6LaNoyGfO2YJtyCs5kaeZ6N8v9S
EZ84EMPJrrNX/pEq50PTE39AexNykdeevbYE/di16nHCBVxHfDh3LpsWox0ePGhk8fn7Xw0cTZX/
BSS7Mpbvi1RaAa0CH5x66VlgktoLtDWVqdYkzQRgw2lcg8h6m2ogmT3nfQ5wSMIIaPLHbKyn3S6+
w4xkksroi2wEAuYctUI93E+NxrQ4ZVw673IzEcx1E5a93oN9RBz+N512Mu6dc2q4L2TgAIP9RThM
s9K9lHAq5vg9SLZiD7wVVSA9lnDGtny9YzNDYOfHXnZ/KU+vA/4r4qEplYvMYJUqXTahXetlXfgt
b3CmLkD+zwL7C1tzPb35ni5qqBpLKCFuEWejxbF71yO4ZkKH2Xntk22vCUi7ZZ3kCuCtgqSonx5+
1p2UvoLk2Vg/Nf/h2VQvboED2D6BT4QRtBO2c3oN7tnD/OuUwopMknBJ9U9twEfsXPPOmwC7SiHU
m2qymZgIK611rcMcw+TdGOFrNXNs5ym/r0LTll8gJr6WczV3rBfkQFiGpQ39U3cXTq6enCy75NtZ
XhHRva9ZJvJ/PAo1phXM7+hcR6EjUX21GExMqdcPP3JwBaYOuaRVAlkAkYdJ3f3XtJxJVA61tUZS
png+GXGoGVe+l2N97JZi8i35szGlBpxPVPAoacIQnB43lVO2nru+JYYxILPlvN9XQz3NpwB9iwOy
yfXt56qWotriaYx1LZO+fZ/NgZSG1XHjU4nvthkuBMKZc7VtBwXxGyqJ+YSBgLh1qoNOOPklZ4eI
JiGul7iM+L5W1r8H+pGvNSuUWoGSshCl861zm4DhxAcVa0RNpGJQfBAfFuoIAewq8vEa716dGY5B
MB4gkxmUapNglKT386qcYjO8sie+6vXVTTO2ORVGeZMEeKkhAtzD7EV8SahTmA48VrYf0r9gVADa
IVV5gnQZgx4rMbOdH+UC2GnoJiTC45/3Kq95auBN/cZNrmErmCjmz59xWh4iR8Me8L8oFzrXT4q+
l9kr2WdAjMxtYLdk9UGtBDFB8K4ZNJb8PNunWOlCPDO41eQaunyB7uDt5FLH5Yu8+lRRSTFpwKpB
smY9FSsvFS0jnK3DGyM2g4/Rxq6My2RzxqMXTaWBqCfL25rh4JQTCFNVoQDMZ4qnayVEJmfKaK9+
+SGi22sIMJT5zs8yF7bMjFZTwYZLiHJCXDsEJ/HWYgl4xns32U+8sbN54wt6rB1n987zc32vLDgr
jpJ3ApYoicYjWUiTyp1ZELZ3X5bubkJ+Xc/Ln0nkwPmw9mpykqztwF8LZm4RYkJ/L9Iuq4tzaT46
6R9fu6vCkFMqgtl200k/hq/cZyKJA1fiAKvG0v6ksFaDX+9qecLU+K60HaW+0o/Sc9FQ6RSiNZng
mRqkslzUz5vOtnG7R484b4ruUskw/+TjdaOrJl1z8+KqbhJv/APJhba1TaaFVJnFAMVjL3yhSJ8/
C81r5+r9M3KDbT8mw65EVfc8B/ilct5li3sGPkbTrweoqCtraZP/tlOEVte1dr+1JLSH3n5hrgtz
tdoGooVRgyHz5TO74ZeOoPKaSL5302qck4AzZ825Tg/jY+mn+emBTzd9jAIgTjuJyamQTzagbtnD
PyH6hre+vNoH7eg8zdPXLyE9J04dNzUtg0XerVvm4La1RwllgqQ9FGC4+Jmn++sw5WUB/do9mxif
jjuRHgvnnLaE+N1zclq3MIsZJ1nLh3z9lPlmM5Xspz8LXP+30aVfSelyadxONOMQQrqvWHH3DvC0
zyb5IHeUHtdPNr5JUE/NMMnPtMGV5cxbrvdy3H875RjiYdknJvFfI2+ZGQaYeCnFzLRWP7A26a4a
f6fqHO1+L6hGxcXvQxUei3KX6ob0ojgf/+EjkEAOAhY6sw08PjszJ3FgDQfJVVP5iIC/7t0eYyAO
rF+PKxvJ4m0zX0Y4KIauM4siMxEqnx/z/te0QbRoXmq84ylpWtBMJtMPsfQ4DYaWKBpMM+/tJwBY
fCPd0hOVP2MXy4sKh/LlDYWVz2V83xJF7gySFw3OTpl5i5/w9N4+PuoXGfN5fIn622ItPzqY8WkO
TGxyb6NsJjLVRRcGexwRqo0WSnCitbebdnEmSrx/gdbj4+tYjXEf6KZTehVYKc/r28YiLEfWxmv3
oruN/Fl3XXWttr30cbTpN+YRZ6J8rHO90Dr9HAgZsvvyXplxaLr4Ls053RcE3XmHOiPYtnr0GMag
p/r2WXmIG8UNSJ25aQlv8fGWDwkaki0vBzPF8M388/PMRbt6Vboxo9WSPfb/A1B38Y7wqKpJMteU
4f87632nB4uWIiDZ4FEjnqNdWNASlkiGhkv9sQCHdPGHtR86wiqk6Pp5rPqLfWMiW1QggtdzifF8
/EgYa5sqHqPbmp9SJVdPDaGvuXcl5QK43D1/wCjmn/Pmowwjg6tXs6NdC9f39J7eVHTQZ/phqpPb
D7kHxI9cH5sbBZKyNSeRRqX8L0lCDUCx02OTJAHeJ/m7NnAepJ7VJF+M88XN5Pr97EkNztdSgdyw
PR8VOskexU+C4PxKlR5tR8sqIBJ5ZzvqHX/vMIXa1+k8iT1bL1yrZ2MTi7nRSw+0MDQLKsDrprlB
+aTuTbXjf66N2oGM7fDeLu9mJwgE5fUEMRgGxlN4WcuE4R88AdIYRiqZ9j4ZLdM6zTejL6b1k5bt
ZBHllpE1Cttb1pYDI9bIIndlsxGCvdCMsIn/HYjg8/Wt35HE/wojA5arcqJxqiSNHunv37fcacs8
Mhrp7twETWwXcSKcK46poaU1Fylf5bBgEsu7DHZyrNLOxwbw3T4bhFsl1U/rA0kBMtXVKdjMHq2A
bR/6v8AgYp+F+49q3x629bQvQ1addtR1XNC7DRKX2ifccZHocOCSknbo5HTadlJl/WOWdYnaZuUS
y/FgKUjmJrxJqlhb1/JjU+A+Xq1ToXaMa7H+GUNDn/VLLobl9Vhm6zySuey4Lz7QalU6QRCSnK3i
XKajCx1SPtWgZ0KG+iE5yCIn5rGW0ToNml9WIDyvY5cdlhEeHmqIhQls6ppQW/Q01OYSKXo+lreI
jfAFrCM1AYMsaSy+w4Dn3pBJYO8Eba2BkIkOlxwetemKJyarHfoEKkPfuMA0diqPjXFn5A1mjfk5
+48zfkBHQpVtyCBDbwpIOw0jxh10aIiHV0DmpWj5e7DbyQ4DwOBY6QQXPWYPJh9IiINPLA9kjmSm
tOe+k2KtJC3bOPMqbVjuu5VL7183Dcfuzgb9GKzD9nkz1H2Lv7qeJX7oOLbA1uz4xd8Tv/jzIOKg
mOSaiDQU3x5FF56NXKNXyx5pVN2GUSVZ3+ugCfTIahcm43UVoyNe/cj+TUNr+X4qF1/XFr1NT++j
4weJ10P/ocLvKFtcXJOVrEkJsYruXmgTEZ8/NjhKY229QoEmRHFXWT1yZUzTLAzEtK94bKKj6VXp
bRZtk+Dq60HSpDI87GBzX8xOK7EjcWzNrngYgJmL+Xd7oKJ8sq8sO9umLs0g16I97W1nV4lzz3RR
G1Y+VJ74cwWoxra26z47h9bj42bSz7lj/Nlw3wjvuuZ261q9IqDNP5eNXA3RpnboZb5euvC70nJb
+9x25jUKhu/rv70ktzHvnCuF7r9DGQK+UDsk3oVodHRgbbq+mghCm1DUp+1c0Y3wbz3C1Zkam/io
eyf1SsOV2JReLaWcehpCGJssG9fP17AQql/Ty96f1Slif2A1KUbOFcGgoNHNFa47BzQ0FV37asAq
y9pzT32I1FvC9LJVFaanGipnOona/PNWS+i1wTrDKKhjLTmYvz26lGHk+ChQHVgkXt1JXMq0kn5f
6CZdtWdnPzoxAym+ms/xvLnovur8Swrt1eQZbVh+o7qohDLFyvT6cU69LbbK4sQ7pEQN1Win3UH1
5YCwprk3v8WT8LbCu9vBjw247Kw6mcEFs16jDmvn0Bmlvw6ddHM3eFSXdvFr8b4oM3HZbKgOyJQr
K/s0U9KZ/W29qiBcjmOz2662ufYS+ejWXE3L11jtwDPmMzZ4rbpf9uP7vX7LfW7uEZJ+IYLfZJo4
RXF4CVpPMIdqox/yfy6x10//bnLm/BFdjlkbOTMJRDU5SgzlUbw1dt35MUoUt+nm69HzHh2q6dnt
LXcLqcEwXuAYmVhW/OuvNzwZ5uX8WBwMQ5emDVr+dD9Dsm0/u5VyvH4jXyRglx+NrI8CDkZtwxoJ
9njzO//Lj220UqYtSxLcWlyQusEYGEMdCPf1FmTfMcVptkLetB0Y1vn30EsdYeF0e3d/k0UjATXt
V2ieS3WgdOo0hCw86uQj2QZyXUhs4X2P8qf0Oxh2CYlkyrr0yTZ7sumXVwxxMCDGcxM5fxQqCAvU
4tIW3t7oUOR6MClBVMy91VPbT9iVrmNDuPp7iRCS9tcWvoPtPZwbHXCL00NLVHYswgXx1qLnSPad
IN4unXqOWKAVL7ad89gSkabPNapj3WwDgK2w8mBZil1yUHi+0WZj2HPrV5vPNsPLub7cTjytQJXW
4rFUoMqpDwFYfHRBBsg35MnSc1nTK97BedBdvpkVIcZoOOfyVRC26Ah7nM07uUsJs3DVupS25S2s
e4nZuq9l23no905DNN2A0dcQJkGelKbGJqTeKYi+E++ikHiT3yr7w1SPXCyS71i/G6YcByLq7WAP
WNIoOA6eM1CWJPrf5gfOszSmRsb45+oVH5tIir3xPmWM2oNdXShw+W1jhq5Lt+KEHChVWg3miCSx
xmlXSRhA4IS6TK72m69XPtqPpoDdVUX4ue9bj4msx++ecjR73j441udXlcLtH43tIV/ECFB60wE2
E+k6Nql1khzdNZHc/JdD+ZCpL74X+UbyWY1N5aNWffl5LbOE3bNsprQsxQsthjbbTXU6XuyGcPvq
czsuRF1rgm8nz1V3fyA0XCfqyw83cKBIcJBetW+oESUr7vSRbyyb89rcpwRhcQ8lYHIWy9cW8Uh3
5vTh8bbX/9aVzdkum2IczsuUXfx+ADDFcNUo+XsGW/uxNyUe0Lri5s7VUNNF/NRrCb1Osmi3Yo4P
MyKNJNbVteeFz0fY2mxnr5BMSB1Ow/DePs7lm8egO7W0S71gC3ABbSsUF4xZxG/PFmJ4x5127CyC
d4ojtNIPidB3X1iXF65SVFkSovC5H6g4K3q9fy8adlQEKR6XHUAjf9FhUiK3KBZoR7lQsMGSA17J
0TyvTCwzrYZd5NHaXYPbwrxGHKWMOLF3u9Rdh5M86VSnlgC9b82W/S9ngezKjByl1yQwqT/inZcB
Ajo3HQoPK5zSbSCFEW8SVTm/PXh1q75iQRpEQbiTK4St3hKVEyAu/S/9YC1pKUs3cMJksTINS3X3
A6Z51I2jzYpkLiWv1i1r6cB+Qr3FlBnk3pWbIGrtczZqdGCEJa3QAEapr+jIyFAxds/FYRid3iq2
ck8TgHigPWIlxdkZMZ0P160lAWVWo5AVasL5yzqhAOBWE35do7I08Y/YNjUyd9eT27gCyxvS5v8u
fci1AKj1y+st9q776SzXIbOipMlhQG/f/AG4DYuikRh6kb/Uzu9ld2eclHzIxpYDHIPce9AHo5g0
Vr37mNct0tXweo4WLq11gOGUCBQpLcb5YyQzQlmJ6akAxwc5OEd7idC3jJ57RlaN66G631YAAFyz
mc47FxbcUc5utnsDYHxsR9NevlfghcjKr3rGOcYFno6XG2duu/47yhAtAxOxezdu5yqW7aFyJMuS
qfFpmGgZHs19LNNft/ThooJpy8jO4rMJSeX0ZwrFZl7FqDHdtaqTytiQgRIER8nTXry5L42vafeS
9d8LdqtG1c2USgRR4uNBuoyPWMbJfVdHEGeENpihgFxvUNuHeXOApOxQOJGHGcA9mm80WqE56UIr
+Zt/tK0acJ/393JpFzYmjiA24dCGBDrsZWB9+0bYYSSm80T7uDE2rLppxboq5bJufuVUTvZvWlns
wKoXrksPlpSG5FXXjTCc7eGA8/U1do335NaaIoqcLMon8ERjbdU1GoO63xEsvrNZacG5nU+Hi1ub
G4uJQr4JW1wNDY8YFFumeYCJKrIDbZy5a1W1HcDuLS8Ad0aibQlYTt4Tu5xpFJgux0Zscu5kwY2C
p0Ffk/WINw2POMveZYh9iZbZQxTLft4pd5iGdk/p2v4T3sGnwFuBPeRulMfLU+d9M/kexe+v3YRt
Bo2+rfxT1cN+E/qsG5zsHUdBUyCekC7JI3m/3opf+Wrh6kZFE3Hrlkw7BllJMuZN5xXnQtcMnaTL
pqEbhKa7JvcQKgSEaSO0Al+V+5y5RuydLMhaExM8iNMV2q2JjbzsCyPp7S0V6Jtgf5DE+V9a86K6
aDwexbEZE9ppjQMm3gixsJPsmyDDdN+f7IhL1oy0PU7Odhm6cw91FFc6SxgLCAmu9RsLeokAam9Q
yPNmyxVQtRW0R62+xOTUPAQpxasDmlmUe4l/fFV70yhhskjtCYMqtXIlcORIye1mZg9etXj05ABf
6CK1dVVyGK3q3rRNdIuzLmUkjolyas4/E8OMhJhP9eRIQWY4xC/yU31PbHhgbYHp/rX7KExUtj/H
z/UoUcPK/dg0mRp3XkHkZE+oaEZuUD6L6d61nH27Vc4/Scs3PcwPF5EM8tpBhL8b9ciggNmlfeAt
XQEqTccOcvnEdl1j/sHuP7ej23A+/iICqvHDeM+OH2XcgPcML9pUdPmR0NVf3+out3xrPvu6ajgi
pHckv26e9GzHHEuR5Enb7vfPx4SvjYzzfRrFdYEHr2ZmoPkDPOkSOHfmbc1Q0M5X8hdSe39x/DKK
R7f62g7/PuKtwls329czq5t30dozzl1E9LCDaeNelUt23cMfe/eqRCxNusVvF2ZJHXVBqJRFccAf
w0I0S2tkzxaLrV4NHyK6vdy2F+IqptOzkhyHyG2XauhdaJXZlNUaqRZwbt8J2cAjNNtsfb4JyYIH
O39RcQci4fZVET48G497JgS1OICSV4ctrocLtcwHv7N9/DM5ZhkhtTy1YiJrOdlO5UcY4ygjdmNt
1p45k51bTao0r3qfPxcApKrGTzqoMPJjvRkhopm4MBvlliOTi/879ZRqIXSlW9Jm3UcroHIbggek
x2YeYvtgQCP0aHiW1wZpDB2tdIDXAhcA/U/q+7HGGgyAcjXoPGcK3QBHzEyAsoXpf3IGMHAvY1A1
FrL8xKwSivpMhRZ+v6P/rlhWYyBcpVDeVFLFkT0Xmt15ffh+Xs52TqNnLdaMidW9zefu+6EGIIFs
XIbzPolzN8yXL0RaNwNsrIkDQZjKU03wZJvi1JUlWKCoBWU92WSZxaOu2qfacfJCbmycJlPs9SiO
gegCZAZq+eGfpEP1Sad7GJPoXGqrWXLI6rB3jNathYELg7w2SjPL5FhoqZlXs4rBfkNC7ab5F6gG
yR5viMmOCe2jdKi5L5Fqh9OIoqECG3w6JLaTthqRNZtyx2ZzPbAA7loPERK5ATKZ6Rbej7OVqfPi
4Z4R8nl235c+M5ExIo2D8hrsnJvcB2FUVclQ2kqmkjV605LtbqI5uRq3INDiNBKiT00432li/lEe
+3QRbNB1gHPfcPqtDmEnRaaA8EECZ7ZE07SH2nRw+A6MlM6hnEc55nqhGECmU9n38lz+0+15tr+f
gzzLz9q+sm/GghRg0zoj8853peSTfRs77f7l+zxO99O93uqNA2rJZp3QsY2yLvgzUJGj/Fu+d353
Pfx2BwzMokrVHe+EoUDHLZzp81UurcSvGJbjl4G9H04Ib7m3eJvvI0NIR+oJQ69Kj8ZxxFyZG3OW
JUuRWG6g+BdSjMIAWDIMjfLD/e+tqUSrQ+6VF4YkPiYXjbfJeXQxqjX7QahgBonMowvx231IwmkI
NvVLXTm8rSVnPjVCPnwRFy71J0Au+I7QLl0r4ffmc/ibY3Bs1hRv5S617Mw25TfHeTffWJTSh2aY
AJvWY1LJNi0+P3uFnHl1MeFtF+YKbXpZ+o1zoBM96rFrQ5Eb8ucQOZgBGnboPwGLVIoEG42qHRft
bvacpa8tCfYft1T4sfw0c27V/LxPSfxswuW3g2clF3FYOGFfCC+kaYUfYlIKnL4qkuuDiNrGbEeg
BYtDbVb1TC8TNHiBgPvHyQn5HFyGfiM0PsAyqsuQ1tXnlVMXpjPez4QRsloU3DmKjwz5DjO9tJTn
rXFXCRqor+XXV6o2HzAfdp8bBvi7bTBwtm2tZQersl7i7xqfzUXNfnyZ/GNWFoepZR382Yq1bw0k
5MXAzd2511PVWwWtj4f2XouRHZDNYnjdG2iqPF3zeH6GanP+uYKL7YpRPhkVjpUb5/DQ4AMwqyyD
2VXIphff6yZr7OEf4BIkbGDcpQ4r0gtW3G1l+A3F3UFdT5/kvVNnPep3b/V2IKavPk51jv8ICUj3
GtR8PAxfKjDiub6xwTO6hTS7EmveVsURC1sKy+a1dvgcAbixt8rnTu7tOr4Png3z0K/Fr4sLzTup
zXHS9N5/AppbONudE6tdUBlJSDqomBzEayppai7MXrlFvryii+zzpSqp8H7WNTmS9GjZWX4lRrix
jadJ4qhVS1gnT/zNELVVTbksvqvmGVBUwLrH/hFfLta9bxuP1m340NXoGcZVP1flbeXHl7+rELGs
f6U7J5v0qpOWKSSAQeVFLR4hgZQpSXPFnkPBBb/ctVNDXnkqIQxoRb1q95FN6faTnq1gRB98RvDB
bzg6CJJcwjA94TwOy+jBC3xI4bbXhBs/6ikjGxnfRco7WFYAGCW00EoGKoJZdrSfTPHSAXbliwt/
nyyqO1tkNoNknyreg5dEuvocy0m6RAXaykELXdIC+NHig75hEY+TfbdvCdMZVVpmB25taV43H61Q
EVq0qbIbPl4ZL96x2WF0AH2Lxs6eGOqdfKOqPIvAmy1f1UwU6wIEhtn+l4DeSkuHwp3ThpJWOfYg
oNVf423v9fu0K5kGM/i9R9NryaDyNJmizp0G+kiRz7bdZVoUv+3GzVQYtI0CK2tsdDGEG77Lz9yY
8wMjjedv+IXV8/o6Dnybrc/rOUzP6upVIl1p9471QzVRWb8do0MHFeXWPta30XRCfDg8jdM/h3/r
ERO5t8uGC7rqauYt1rD03kRsX5+6rTgVyqZCMX1qpIVxGXL5IXdZVfKpTo6IT4L7tm5PexyYHtyc
S/PPwKo3HZrCQqmsT1YKv16jjaYZrASn42NSNsYydRnRfMQGKWSI9jUgpc/2skb1FATGi55u26Gu
l2dRHsebD/j9uhaMjwjz55UenjgGe/lQY3E/TA4TTQM7DLu2TygB3by2KqZotFGFL2T/IEk8z46m
YNdPEz5Tk+Sw0OZc3btigLXu3ZO09/P6tvpF8+I8nq1Nv85oNY1Dfym5K54x42iUekcrbjB/X52L
bw/itkNfh79za4BaOHN212wfTjUTDxvzXN3VjEfnj+Qdz3Cd6sg8cC6XBvEM5+3LF+Hy6ICQSfVx
Lr0OlUJ+uB2Z/0iboHhhm5fumh+/eosN/gYTJSarHDvifVvmsequZLLLfuHZYpA/cbGf93rCFIEz
7mKiOW8wkWYa95gEe+xVtLmEGjfB0KHrBlvMW37sm/ycwaFe8+rY4IW96Bob/HlzxcgVeN/ovqom
jlzxLids3OGZ4dpk3bgvGoKncjF+iCShq+61unszKHvfyLCD6eYzHWVzsBJkO62MFdIbCcSOvgcd
LqVE08TNfeMooVMDp49g+j/TwbIOuqmaaJ5XJsmppj9d+w132E9j6bOlUDcb+qgO+fvdLUumSuCj
RZJpLr4DEPN5+HGTLHgo2DLzquTVd1wXReNOrgb4MkxgriFtc1HQb3m7xnUlCxE0DyxooA++Lwtx
1JdsxQnw9bt/XqvpkaoApr44qr6ZqabwfjHqyalzxszVMmrrj4NxQ/n/niRTA5oHcHDsN3zCfJsf
Q8RRSP4AehYMl4zUFSJnesv9fd/5w8bjs2NK2VjZERoHQZztRwq7bN56t3p+zPBM53EZBBIb1Noa
UN6QIuDbEsv2ZweBCMAbfia6WEvBnJ8t3ufBb1mi8nn6ge5nxh5w+cH7Didf5pD3kMfIcv5LKqQa
IbP4w6xy6JYskFNhdhwv1nmUPUfQeAccDsUCSho5pSQXgZVwH9N/pz+zMWh/fF9dyzENHymvjPm2
WKDc3owXt8IgPTaVEot08EkG+FjpNzuj3WYEsYS+ndrT01hVhYsEuFd/YMOkbRbxPEL7sWsb1iRQ
Ec331dOZP3t/BRvbSocPH3k9HhK8WBv08WC+v6gkXpE/dSiye6g9sNFwGoZw6rXFvGNcbL6GjcNR
zFy78xgMAUTUQ3BGOT4AxwxgRO7lqQR8T5RMf/whWd6UOO9EQC1XEu4hAX0gAEOywflrPAtmizW2
AzjP0IULPZf/EFb9gXygPhBvnYZojPtU4zztXAOcrpGnu0Bg1nDgHNj0VHdyQthtAX7ZyRSqqXMN
jqEaXLOXS4Ur8NdCYHAC9bNXkT/Kx3woQ1bD4HItBUlEOqpDsOmyY3TZekpQGab8ZCK9yUFgQXa0
e8MlgeLri5KIoMS0AK94pyTH2+M4kRqHv/sba4xfg3HqEcBEpIPqI4GIjnnHQuf5ZoaRhcwW0i7z
aCbehWdc0kRb3gzPZRKGwxBUmmZFAiANm09I2jdR6Hkwr5IAYP3la140+PywGjrX/HW+f80heNvt
kQTHDg6nNmBZ7/yMvM/zGnhUZ76MVh4f39Mfe/3Q7eDcAYUb4uQmi491Xu6ds7D0l8Jd/+4dWLTp
UMuyE5YaIXGuzuXPgyPaBbrrf5k25B6nFg+h89c8Wq+RyRpe0w1h3LIH7M9O2P8Mbs5UtGy1+1+K
ifozFTo/Dj5VuKuJTGqiDFJtncqhI74yp0fdrOnOR6yK0qiBv+6A7DmjraajTQ8FFUqbiggan6kP
19kVnt/gSfpyA3dozEXHqNn60c0WFdJ4kK8Lfx6rtjebT9yt4/g800JKismEigryc33+0JE6g/0G
nthiPJwZuLOBh1qL6e37bh0UvI76nINvoNi4GbFtLqyyVcipYSL7nTQzMrzxz1fXzQtj54WlkLQg
D52cbDYZr0Pa74k2dCHVYsjr+lmhz8kGBlzYyoD4SsDkTY7QAVzOcqZE0Ozuf40d0H6fnqJU1/mk
8nVeS6sMioCU0JXzs+wBv6E7HwStZ86Mxcfb69EMVKGF8auyAcJftky77PcCgH+ZV/P9tXEY69m0
P9eoikGrSOrGWdZh4/P4kfcPjOz9MO2qaSBfouW5EluOEsFtAh1az/+YGnrF67idfLHiHLMfcZUP
rjs5MM+6WC93YXdYxyeFbhzy9Uw3w5xI8/yMsH8rtofUGkjr2QESZSr/teKEcB08ro309g07JRfv
oFcFpikjEcK1HpE2L1FNmL9QtQXGB0JHLv3Pyrd8N0ONQDcCiwDMDK+L1hdPVLN9Fy3bz/eT1SWy
iBYGAvmTgVmBjKNGjR5hoK2DpJfR+oAjACjhOt60yHR7bkFRgxd+oL4ySe8+mjzxc53zx+1Q0gnP
du8FlnC05cULJxvVelcMKkoCD/tyyJnodhkNtvftzADMCSw25IV46tT88j2eFYQxjnBct+duVtHy
UQTnZQPv1ZSc7bp5rnJ6SRzcz5UnX9/oOjqmdIibieTAhrt4t+th3GVnYq065mVYsWkeNXiHLdtI
JIqYMJlsHqVntnpLyqZ3Qv4fr3rXWSDGuTUPvFn1KG3brGb1DFH0rgYdrcubblV9/qtT3dPkGSZn
m3qW9U7DbbT7CSe1/X28aWwd6pQEwitufOhhj2KYY21afkl3fKauzby9UkGeuPox6edzcTA1Td7+
yEfzZzX7kb+U0PemPdrYTTcJFiIr/XpMAp9DjCUX+QOmsh+p/vlbseQJoszXo5bqGJLVznfzheJT
e0BMbsXrhfarc1CuA+27hcEiwkEGNldN1co9PzOfiU+0m9o02uZaSXKvC2ULnMoOrbjr3UHcvIIG
K1/4aCyj2Otr7iSzF5lzoIx/pE4lxVtuZEippJSdkRGhcCa9lzLY+TzjaTDLvKux7B0FnspEooz4
BzemG4jxIOLfbz7/rG9KhYa56E3NnUamsersGcftkbsepcmk2uuBW8y+chMYzbTrRvO+vPPC6use
nWK8KH42Zx0z061kZokdORvKryQsA8svHXVp1mX/04qRqL3HYjojyd8UDaaBINFiDnA5Qs5MnFrU
2SoXcu3764/kNFZhYmWXoSP3L/S2Q/XwsVhW3UXJPFqE/wOLeaODbZ4M3wPCAz0LzkQvQlzMv/Fl
yLV9Rqm7dT77s8wKmuOO0XNxa6hPVf4oPWN7JE4ZOd2hF59JnuJna+UH2LGtzfOQm7PHzDxEs2be
RA2DMCERJGfy1AAeQ6lru5cFpz360OVUcs3yQdFSWqX04vCweKIZvpZblGRp+YbXLOQ90xSwWrU8
zh0L4V5xptq4AeaxslfIPujiGika/6VPQJMREzVEY0FknAiSO+C1sU3JIE1Jodp6+O7YDY849BYf
qUiWh3EGfFde1lIRdH8eWVnCFKAjEwYeBt/HQDUKiVY8G0lwNWZR1jlGdCQ8VqbDkugta2Bl8gyw
mMCG11lT4qeipDxCzwomFjTSet+3gDFfpiM/glAs/DL8QfhMRfbSVwlHgZ9NOEHWKn7oWJS9swC6
Z3+2A16c/ylplrXQQSK8AedJ3eQVXva/h/IJG5M6eT5G2WX0DX/yrnf/9wO5BBg5AOT4Q9d3ziaV
2HrkoBPlz8ff2WkGHwfeHy8Jjw9/gBpiSzOw7dqQbIen1dpO67PdbdznoV8YiQqPOw2xsj3SkycT
bUkEk1ObsWCPXcTlJRtJNgnanNK8yczOIBLZVWCqbYY2/UCOm+70LlwcpJWQFlleNxyNyMteLhVe
u/mqS++1wCTedHnO0234yvBu1/6dYaCsD83LwbCeSCMe2MgGdxwST66sS+wbTEPteH3hU9vXLEAI
F4/44sja9woFlhe8OWItd5xgie2+Cquch9HkIfWWX8eCEeNfI1s0xtlJBZuaUzy4Yy8WQOTOhWe/
xGkoa3aFTN7pmCi6NpGJy6jpjCERdqSJ9qXlSOWhpM76fzRWDDhwB3nmLqDfW4toYAdgg33AGApB
elGRSAF8Yl05eeYMcdwJgQap0KQFFkRih+/b0A60n/akLYE6sLi+X1S395wNBChWWMVLD2Scc4Kf
9LW4gJKe0kgISdvo9VIseJMP+dr5yRQ7ELpWZ3C9O+O1ko7eY/28ybePewK2nR7sjenS6iYaIkK7
g+2h53wjzDXQA7HujDx4Rx6mcZHC++ppdEV89RH68hbJM/rvm4Bvoc8ioT+Dx0jy76tv0jk9HFT+
5D9ZrDfFh7UoH1yWFtxUpOCmwenz5BkyhK++n1sTOtH81PCWJXmMKCrpfyoFHxo5AbV8WjMVz+rD
EPDwFjJhlPb/feORPmLfblZ/y+bk/796KqmYm/G/b+ZoUXgVfx+Z93Wi7QzsHj4k/c7D0E8npxV9
nPlfXLwRN4W8cD56NL6m/9nMWVgN7+OjmWMOnofyP8ed/nckqZXNYEYtyhldkuMMbmrPD6dc+F6m
Pk6xNtfJbweh1vCazij5jyNM4dsRqWf+O5L4P14KuW9fmLVE6cZxZi+n7zvOlBlHrSyXFR8MQ7/A
xNbPfINzVCMZXFD0VfiXJg895/N3GPvZauh9DrWXC/9nhuo4FerDjO1TsupNOBXMT+PwfvbObIab
oXxWecYtxF+Ekwin4K2Twif/uUNcBbdK/J8v/32gX7vTeUz76hjYPMVtNv+S/3Lvj0I1XIjjzNMV
vr1h1FAupAz7vyeaD0xK5ZL0fZy5AwrfXjoYUDtQJxYu4t8rekT6ny8SfC9xONfVPb7570Pq6cMV
ncf/j6gz61KVaZbwL3ItEQe8ZUacZ71xaduN86yIv/57At99zqZ196BYFFVZmVmREZ3CT+mPEoTn
GLf4MCz+1X+Kf4xHg8qL/Kv2AYztct9NyieP0nUl2U/qr4anzwdyD+jcEj2BQVdBKIViPH9HEzGy
z4MvyUCxgLCRAJybXPuGfkEFKWd1BpiUz4WSEfCNhdIHEzFnveCNlKvwTHdxBlqI3D09wkCDM22x
3GEI+H2VvAsJ4PyDoIo5HxpHkQSJyDYfF9SP1rgqdS9Dh3tBdLQjQMrDJL5najApFDU9G0xgokBN
ZpyB/CbxAXw832u7k003shQgZ/Cr8089DMsE4Ypn+FJkwVWyc8M9AReYfwFI+r+vQl2z/2sDiHOY
qNDg8szpNF0osYTJGPkVLgXyc/osr5T7voBnhgcx1UfjlZe3+KxTxA4yrDbELjwTa93HDDAg41DW
AKNmnqYuVbMgoYCCM8kXHXqKt+xBaVFbm39lkOuSA+XqNi4VeXxxn3lenDC6INIwRhAxEShC/9wh
os9Kvevth6TAZctmyQAUBmeAcxiuqNyy8cwXn010r1D2PlbfZ/lBHgIkkzGlIOfvCccZxHFlMI+P
Jq2GR01NL1NLDkEiDYG0V++q1cgmONfxFW7f/XLLw/wBBfnm3qMGhhHmNZuSa8Ab0SFWBNUEbh6B
GCr++ykuDwQy0EPXID5dV7pw9HQ3o4NjzK6h2d20zO51Ys6M7geaIrjqdo7RBWZVaFq4GQ5YEX4w
ST86z1CMIndcLNPHkw+SFklfNpfZ5ry+osg4haL9+92f/dKMxeq6g/ORFD/kS+xvGY5FgRvlIhRd
rm9P2Cyo6tikPxUzqLw9y2i+942SNULpkpKl/TveLAaLM8yj1uDuIoEHgM5lb/S1oEbMW5ABmhEI
mhlbpEeKtBbgABzz4qQUpoN++LQLmfdeUmiMsld0JVPkZ4HVYrzgUJCwCO9thnb13E2wRb3CmlLW
vXu9BdYdRhV0A1p7+LiH5w+VXxRrdg6TBCaAP8vHqfFvFqLLtfEhvPXwAI4mIZVXxOvBjWjcm+Tc
rZ/9jHZ5r0NUar6Z6v3XuDzdOm+4Ml+NBwgUv9qkTHBLyXG1RzoWAboaeXPkW2vsiu1AhCDSSjso
tjotP4eWeXYBjizc7StCtrK0ruxbEHwgeUYSekdu0q5cvDPl92ycAZSxKyTs4GYFwW+3i817s/ZX
7yce9JjUeH0mILXhvzJHG4CtNvRA7xXbHNmufTiH5ORJ1h8JqylqPSOldHVLw8MftCjsR5p4ok1r
uDNIyBM3u9ukcS/5Ncu3Ts7VpMbe3RmjwjEEcVCrA5r2QANRQbkd7bDgvX2UsedfCwvwvoPKh75h
agFfY3e4ZqfdGtnCp/d6koZFwra6BucWsLmeeIsHum4J2qhlEFz3V0g5JqFdpeglDJ2/4mCLitnb
R5K4+QlS4Fzu/uBU5mYPMDsEdKlbKQY4NhQT4Y3En4qAQQUya8B0w7r2IU3GNvsqPyglhtbDve+9
FNq3zbPgCBxZt+cZsQcp5WbdJvGqfbILYiRPbzjsnO0p4FF+Cdg5P0DHOKgHHcmhAY5CE/T0COD7
nZ87vdhM4zsI2UN9eTx3D7cwBUI3XtdctHgg5mGH2r1BkLGBtqc6p4qgUWGTGRIUisVA5ceUFtsQ
9TepiCPdsYt2zD3Y+R51ahf5z6/OqySf+7XBLmuz5Z1gg+YnUHqgv+5/kKpB66dda0gy2AqEmZry
aPte9xfHuJw1jDM1vHZqr/kajz8d2GftvT1er9e99dl9waLfOUIusCy+mld7rn4wB7efLAsPdcrA
e+veH14XhOCNpek0Mre9sf9CxqFwqPeCu/eLRGOw3JeCIpTGZdFduMiBO5azndwIFb2Ku76GMdz3
2TfP8+4AdHFoTOIfnDXpLLsCj1EFwmu9ER7jttk1HGpK2Q2temZ0KMBbeQ0Nsiue0S210QkFTXTm
HVWv6gGBDyxPxy4wCTH5LBAOoTgxTXtMOD6Qzl6FT6TS3YaiEcmrSqTbAkjEKfjjp6P7FIdU+NoI
y+xgEbW0dWB2s4dXGOJ1VqIrO+YQh8Dx9YbFKpsa264+b8EDvLb3DP92rQNs3lXEFuFQcWoREJXK
7D6pze6rRbsKZUYXUnSKQCVKDrd5wa3DKs3L9d9zchilYbpKQ9ico7q7a+1aCD+0rPb6CbMSvp33
dHo9dHEG6/EUGZzVHPUB0BxI3lSbJsUhuP3YAn4uOz1265nzM/jQY7gqwjodf/bi009xXpzf/IuL
OnPANrhv2rHUdp72+Jy5747+hOqq/fA13FI4Mhejij2dajw9vQzW6heLS4VO2kTJuNraRPnBhmKU
NTY4G8iMW5Q4N0qBNV/Mt+PXlLIfnJgAEQLO0hstd/ZgMOidnD8e696Cx5oBGVfsFhNNU83wVXVn
+NQQdxn6cEpRJ9l9N+eCYd09dKQ5mfRQkPAAVQSrYfHoVXtHix+SNjCjJtUCl6bxc4jMn/P4PAYm
AIBo26YAIjDhvDlFLPM4lQiwgYFMNB+m2IA5wHISXxtQojywrVQwrx/hFq10NjQtVWCyYrE2fb9h
yxNDyhcbxlZBEHMwOWhB84VIBZg9CJ4BUqZURrtRLibUGXaGIrrdezjwk3tAnh78CLuA0N1SBU7C
HSGiLQpHnflc6m77/hwqan7eOB0D+3N3AEauigA3COo7JacDAxAYA96mN/JOCW8OeTdIMgDbZ5tv
5iiJdfgj4JDViS1ICKFROctGYAaC1ZasmCTOYH4HIECpAiCGFyAZCczBUMDj5B69FUqcVYdGkIsx
XJ8mRFJPgpFYDaYLPH5Sao3L4HH0OmQcKGNR2300mdRInvQ3GnHneuarORZGrSMjwEEQz0HRWLDV
K8VWvlrp12+20Lk6Oud7dl0gp21rSGCYp/HRbsk26+CtbzrilxMMdVoAZTytVnwKzZmvOh26EumQ
RoEEDj3McJqjKjWlGSs1kovQ+zH5eiHgRfI+vIT38zPgCnTZiOmIPPNfIBgFEipvOZE/IE1dASdZ
AcLiGnURyv0C0qFpeqxK3LfVh5a0ig5XLzNLqTx0tDpKjRo/6SC7DnhWiP0EcM9zfu9dVfZZWn5M
F5K72gQeIyJi780z28DOI9ZtMOyoU3a4FKWKkOkEjln05gtyHSBAQBTrbOok3ZWO7l/E5Z7BBJAF
7XYPdtsrBMt6o+gituwUmzB+dB/tTbiwG4b3jKjhddvLGfXanFo9wnDQ1W2c14Bhmd9Y8GguPQC/
OrSWPGvkPDpHr46mggl89ypdPG7kDt4iCQTeW3BEP1uc7Ntzutm/QkJJDpA4zvn5Lbu/Pxfvpwvo
iWPhAgJHh/iw2gJaMPt7fvdzsJvN5gxtL5pogyy2yTHa1wiMonvoZ67hOPCYBMSvEXQKDtg5h9yi
fXXv7m6cA+t9aOL+0EfrFTswqkN2XfMS8Oz6IEB5cE7Bcgal9MG/j06DY4//GaUwgHBVwAbgrS4y
HoQi1GFOxft1a5pTEcC9AGxYgUY57Bv5bGC1ZCzgymNBxxeX0atDP+vunyI0YBy+g1kL4BPmitAc
Xr0Dv6+iCLxtE+Dpi0QSkHnmqA6mo2bFnUGsAiosIdU8wGI9EofAkmt+PgOmiKr9/aG7ePCguHdH
YG85dg09HxriF7w4O2is9/6GVZ4qX4f1yalH65yakPWHFeho02BmDJs/2JY6Qw2W90DfyWrDn8aE
2XSTPsRIw+vypvJaSNw3XbXy3OawmXJ6MVsw9rQFtrbGf5AYuPwwRTZB/ITkyhFAgIsONJqwrzA1
84A7xo4P5vh+GNQ6EvnFvSfUgQCK4+3L32FtpwVoLyzLyJNA8xykzniK0A3zibHeGX67eRfpxQ/W
P/lm8lLeuEIUiYOZY1Mb8h2PaKw+OBES9qokkN8JqLXjtTXpTiaTpwuSupu6i87Lgwydo+SzbHov
WNPfOP611n+DrHHx3r0aYgWTSfNkd2FdYVyzb2BPYCac6MdPoGcJcuj/H5JQHD9MxZv3Q30GjIUk
A5wfdkjsH6R5LvZy2dhgamb7k5MN6sTpYUqNUsNoveFsxNWKwSEZ7Nm6FnsXE3axffQzwGqdwLel
rp4XfYtJzzr+8XE+nWpvQzLMfsOKfY2rZfRPqm10qzqX1s6DosKDm8UjCoDa8OHB7cJMuUNoiEKQ
hDv67MWMHrEOCXjhyY/2gYVF+to7jYjyzm2+vI8zK7D1s3DZe3f/u8qfMq2B49p90tgjs5UiFu/h
oARCyHWESR1oGgOSHTCeLwzOEsGaHkUXJq6u6RT+imD2NOtHDGF5pmHdRbvAL7drbg0/Us/1ZgVW
zDVO7oUS5WnEzs/W6XYB1TbBIEa/v5bb72PwtbTKcJrk2WUjS46wrppSkkuVNy0nPQOdd/bPvmoY
L+DzDrnPp8+SJ1rO3MertWULiDOk/of42WreCDkaqb3lgjTPkDNcoiCPgbJsaGN5iEASQzeZNexR
e0Qhtlea7PIuUFfoXTJphHezj9OWjGHjj9K9OHET3Mdv7+xd0kmgvS5t0wHU0JYFL7oVh8J01/Re
vatfDb+Ph3Pw9Epe50B15lZtfHg8v5gWck06trD8oWuPV3rA9XzGXyuQuKl9wBrIChBX8YrNHJ43
ervuKlMg7/s4kR++AA6/9QmdGT3CMlb4MAJZ+4amwaaRhWm4827wKrHOVluI9bhlNm82NoUsB3j7
B1CZGtMC5Lcb+0DWAmYmh1RmbtQzhrAGDDU0jobOuanHHaIv+9wkcw/3IdaeM+p4BeWwDPZtsZJh
g3DBBW2uECV8gKRqcPpNoxSSeOfGaLTdnFOjGrMhao/U3+DMHEgnGW7fRUVvp6KBI3H/EIVgKGBI
R6NRe2k47bY+oVeaZLi1jZ291KK5CcvQerbbs+bDa874t1yOMLpLbj9fM3Z+vVk90LDXtF4a3vLR
5t2DBqdEl/zkkfulAYVAzYB+1MHtbKpptG9j77wRCx5XzZYVw0gL2+Rkwx3KjxiXWXs0amzswd/W
T8O8qbRy1Fv/ralFCHYBReGkfHpT1qVOB4PydR9xeHJnDLcMW9yyAvyqEs4Iv5ZksNapF5ZU1j+f
2wELwa2phUuGBHkLHH+A9Io/IbFixgBtJdqi0MNmNkY1lyCDYO+vgfG0uVI0gL/rTMH9S+NTK+VH
QkHFAsX+mPVhip5EvtBM42kcj2PLwUvPnHjaC/+2bk9L1HXwGpXCKnmUt10mwmcpYyQRwVF7RkUM
ux8QcMyzVboqzHh0k0EyqPN8ILK6M7dau9FmpMdmlKQknZEoXuyR3amewmNlTikhVbw7ZcRqKIiX
AyjOn/E9PgQveJmp9GZ5JF6DGIphGtOmv0EvccMesSwBW4/AKk8caPFqzelqnHU56q9YXmbi/eKq
AqcN+vDk4PXgTjbysuQu8u55/LHB36n1QSmRgJOn9vt7WP2+7F+5SQHEOKPH5ICI3AgKcefev1MK
vWJDj81RWK1YU6kjc1hvpzeUVbWI6mZKOlqHtvoK8E7jpFMcA1KcOrUlhqut+jXcRbIixdyhURi2
IKJl7xXzaFL3LbXpZ1tbtW9W6UUvJTuvPYHn2PD1WhZnvoP8FEeIDVhV5sgB5d3QfvmQqoYKw6E9
pYFqpFIuOmR4ZXRXcmTuKF8rN/po3pqp/B72LuVt6AQUcVOqzGl8ebMkBTjYpKGR39HJJWcs/L0n
wS2m/+ve5949XjP++ZHgC28frXv4gb+Bx/dTwSS5OxzrTwx21VWsQkETG8AfOJM/Al3dqAbThWek
WXGz+1X0fNUNaOdGi+AS6Rny66UB9oACgr9FUP8hyUtuWLi2D53yQb9M/+s9FGHJG9JterkUtk6r
gYJsHak3rzZS0FBVooMUThQldg2fjSr1p3ouRa0CXhjmHgGQ5ia+Dhebf909dONtlr2UDAD5E2Zg
PeRPmqu6r/poVfvmziNxL9vlXKO68Z8rTvBirxSHKPZerVZUoSPHdXcIoVbEQkWP/wjpdgSAIMbx
69WNWi91NwpUV+OT0skS41WEokUfvyB/nVSx6dg8dkC/cPyhegSad1ZcRZnEBoR+B9zXO6MU7APP
H4aPBLhF8ylg4NdH1r3WAAIxxgVpzf5+tgYSFXD0cPkP0HQOdVcnpx6i75s1+syEtyblmQro1PcU
dnGCjwsEJp8a3/6VE6tBF5OT67kHh7SQDFIrc6buOO7tnL/E7fW+zru8VoI6Iu/hkIi0ZutbIs88
mNX1RsSl/W7ggWJqHSjmggqIZ2gb4XsoEFlqcqh8hx17+lajHKmBAL0veM0YSppZGal4zSY4SajK
5tuiqHiolmH7VXhJzTsTNECBQ/cTaEE+TOv87YIjrumkA5eZRDjes8aqJrQuW/eN/AX9pg6hVxml
lLYxUqHRwk6Y/nMJNwa+/AW+BnQW873hvBH0EnsPGQX3Re/cp3AAuAFsQ/Rnje9liGRH2LbQYNVw
lTdV6dzJJOnxoJO/hkYvLDcUOVQYkm+QqPo9c1mZnq+FqNvTr6tD/szbsXjvWZHpBPc0KrgDFuZ/
XgrsCHlStdaMscMkLtcHEkZF59L8RgnyfRVaZHnj5t8AjYFOjgUbrYMtJgSGNKoZ8hpYmdcZQvHM
dwqjieOHK8Wrb2Jv8jYBLLR4coouISGHOlzr+mxhL7WMs+BPJrj1rNeCGsn9e+KNT4K0y5Il13/P
IgDR1jcYf9tVMv6IaxKC1vPwEyFQyCoWecivRh2dfv+3wKyC1QIeCy0NasPZ4SRs1eQTTbXNhNrY
t6+FIwHmMia/bYU5WLSNLvUKXKHmrWbkwRWQXd8BE4MYEwR5CCcpD/qDS19x1VTnRMNoRXqFJA+I
f6iFZSV1UFHf/H53d/CoO6RBYPoMZEZlpakwIxSFh5dBoayBcgffDFOeFPln/aHaYiIQs+bpKbJE
03nup5C00CD4pnqwPitrDCiJc7yxH5QWksGCCIIEy/coUgX7wTp8JzZmnGD438+yJjXwMxQ9cty6
MGR6moOYwPa5D38sPwOqaSrJ9opkGDQnlXCCmpkBkFvEr7HRD2oUYax8ImoRc9tHUTO2Uz5TRWaY
MViL8AjGihMoErXxbtj75ND7c3M2UPAq+6wVEPUqmT0+GNwOJxnzXow5bpUmD9OH1+nR4obKoehT
zUek+E2QKCukm98ZrrJWDQUN2FM4px68XGNFCR8cxgCLW/HzhJFwY6THTm6no3wYKwqeIK7DmKxs
vjDjIeaZsTk+oP+djlowViuNjSvnVAaKuCroD/3hasXLWG7iM5EVw/UwYAh6l0G+6vaDuxsEfUYT
P/4EsMfisbKnbQfc36/1qWK7pb5bbsBchROKUjvJqjzTFXaOtuwBrVQXzllfNPNWrIAvXznpr5/K
X+adOW9jjSIfx30p5enEA4uW0pRgAPtBEDQnOOZdlN61kig9+M0JrsiYDjvfdUuOGXzx5FTrNomK
juHiJuuOqwF0lFzU6bw1N2jFxh8O1e8a8eqXxP7BxRteEe/VvPgmBYcHn/RiYteJRbkRulu6hSRR
vzO1IxsJaxSum5YVLlT3ZaVhptWMgaZkPMlM+hjjFle9mNfkdxewKnP3o3bMY1Cj0FypQ5g+HTp7
NTy4nVZv4fUUx8UkcuSGjREmmAKmJg/CD1SBMD7H8ZRsPr7n2+52r2637Na839/fPhejwfNtJ06B
Uqb6IR9RP7xs6wQkO2Zvb0Z0c7IDfFQGJ2YzoLvxW+FiJ5mmA+r1AHUFUbAHiBbwW1FIfI+69+Iv
iCA3zrwGsxYYK6weBxplWJu0v4+pccV4YcQwU7JvcunuLKsYNExC1qIg7tZJW1B8+I9OtidbCUPH
r/JielTAAyrljQIhEDDKFSBVpDSVshgOaNi9e++b1ZRPQeZKU4HbPB1TfKK5q0OL2b+Dsc6cHvMq
hh00jhjqHU2RKw2uR8m/iqQTOYfcF818ZeYgcPE1z+UAyIX5rpTf4Io3aTTqjqceCCwNhTpjv6ad
KW3z4YTNp3zP7NASxSyZTmXLNR8YoTUlvBhcfdqkVmoSs4wxzr5rMpId+Y3TPdbaouxMQppT/i+4
74kWCNl1uVJQUfAMecJMBtEg1sBhYLE4wVyPuEZvixKahryBWf/ngn2NHwOLqkHWWc3rkhAaIKpY
OfrvCAI5eho+EMpxv/lig+omAzIOI0xhU2QPKsjd8xCYLiwjFJL63PwQ0IefNJKGhscnZM1tgEem
9TOkQ6j8gvmebbv8omST6u16e8FeYPvyoPBdpe9aWr+HBhnFp1BUWG7d+x4aiBqSBYaolt5Kv2pS
QlpvV7v1foEDPlOK1z4xFWN7z5hcMLtkI84UuF0pFDwH0mikufECikqYXPj472EAtNg51W65++Z2
9OvtFy8BDcR1vFcEdxyfWIcRS63EDEsUcqWtDX3K6gkRy/5rU+gdCfbtG+r+G4bhGVwp8YLxpVWL
Uf2pxVmrCgFUJ4OazTyxpUO1IjhjGDsRCT+Ckv0wzCFiQZX9Phf76wagAVJ3Ooqjay9r1eOjl7Uz
6mjfpHXIAEMrUUfBcR/XKS+/zGDpgpIqBX28D7W6KgJSPKYV2EBORqtxzQfEXPbeww0AfTJ74gRk
10vbO7AdhLjEtARq0ttsH95vvBxBj5SS1lv3saZ8DFim/4koqm6weoW3Wd1/R/vwFbEYN6n3ekW3
7rNtNvV443BFZrMCArYGqrbkbWM4pZkFvB2l0fzBBf/mMxueLAg9AYhXmjIEGID8Ib/g41IO6+JA
54vyd7+rjrE5kkBnKYZmqgp335sGvKBvKYLCrUCfpSbBzMRoVo+wrRfqjPIj5Fl/D6Y+zaou9xSf
y0ChnZO7Zh/u5Hc1MjBPnE10WxybWQK/p/SWkOfgwtV1sHmGDzxxK8tjNRBY4W5GWem9fYd0UP3O
59IfYLh5omnlMSjiCAo02bUHQjSwouUdqBZLfYMasMfw3H9xetGHVUmi9R9DPJ8qDkwSwsQErvsW
wf7BBVMAHxWXOqfODWjk2916q8DVcMoQHaj35CfBWYk9BeCMl6WoTf0B1k+jw7114UdmCT2RCDCJ
5RSBPGjf4g9M9acJqvfTBFoOMhpAdYkO380y6AFOa3IaFiEr0BzipTqfD/qZQxtq/3y3IimKbKzz
lsa6P3QPotDrnIYHwVxYwdqArcWlBfxZrE1FAPKXF90AKRU42/61jToodFvddGnBSfSN64GZM8ZB
1WO/IAZc3yLSAO+mxbaa2O0zIIZ0V7ZUNkLXjPgvV63r1gM2GbpQSplq10M6z0toeHl1fqe5J4Da
GUWQIEaX7mNoEEr30coRBh0aApqcty0lV0zOA3oFgAd1h0K66/XvsmkX1NoPRBuHsHDeOeW7fxta
Y+hoZkccDhCz+O05XWAKPO7tSniBPQ3YUl54tMixEaSIow+TvFmTowA+Cc87NQApPGCPofVXFT43
hZ9oaeLlUS6/LlCmx00C+AK7wB+/4he7GQOHrCx8yqikzjg/OtxGRPUkxUHlqo2OpYnysLDfoK/B
0RdzpDtaD7QJOSE+AGwFiPwEQ5wEsH7Xf6B3Af1Mm55ji12JTaMefvzM+YAy7sC86ZVxEZUU0XBL
A3a0GYQvdxPtIRjEKWs+G0+yu6Bywl0LFAjhbpF0JHhuUHLk9xi42fLVPKGRA3McGxvsCHDLpe0J
3t454ZTSdBYuhahVtKWAlNqG9wYexQZHhAsZ75Rz41VbbjYlqKQ7CSkZAJhdxGwwHc3iElPYOES7
YV2l9SKaO7c30RhVAgDfqE6xRYpyrWJ3gq4HW1pUzKMibPV2QCrKgYLcktvDT2O66+QfbFYlvGCj
ns6Z/Q1K4SsE1YTWfO4iQBFTnKPDXoFKebjRnUtASAzLVFyI3pimE228BAm+BnuEMGscInAZGJVq
w+q93SvODVcCetJgUQEngG9S84z4hgbqCcMPbRBeLLzHJ5oMhaWDnBBpHWgvUCUm+NiwxlwbF7R6
7xL6HVRWIOxdImboMUruovsaHNxHfG1RDx3U2uhOOZsBS3ALz29U7aL2HVkRO7/eY3DuIVbTegb3
lryTY+sRAntEOyvf1extY0D24osafKDEu3Rx1tqlcUqirNDZdBU0II3YI9Cn568hwnxsOlzY1ExJ
H8vknwAFnAZGWPthSHUKUSnes4lB/o0FjLTolvvE8IGSqRLWJrXw3MPNbEFcSid8YuTKoPiI31yH
ieO/kj+yZS2+txYIhzEk3ZM4c4PFnF3INjkWdHjeIdQf7IVDPcIS+IJmdkdXAS/BiYJpEnNIeXdQ
n24hekB3wW6gg0N7FChX8PqAuJAYkBGSq5R54wX+aNHTKnugCU87cXfOmtU0IBtXs9cWlIVV1ldJ
Ar0bRd/k7shpgIoEySS5HE/0dHC8kAphXFHH7b+wUTUGCLrckNiiZxRuPTrI36zZsVUtI9Uv6HIL
KqWYokjFzrMlXw9uC2ygBamdKlZkjm/RAsafSucECqzAZhnzEIE40kdQxxV+JHNPtaBPfSzumxmS
4AH1plRPDeXsGuOS1pPYAlBC2gCPnTkFPg49JC3XOGtO6YcdzTgZ1dr4WLOk8UB2MEy4P0b49OED
8xlwsM+/w7vP9mzz5iA53ynjQg3rAA8vdnF2AyA4sWYoFYHz2eQs3507G6PRqXNunAb31mGQjowJ
2u6rK2J4zwB2rcG1V5hA/TWpxPUJwMGrDR1cYfWcL8ZoVLVVgX5tbMFqQMOHXPSeonfW7JAMwhgf
7DYzXw68tJ2Ln7UXxPtkAXtXUXnFsA8QoMuX0qpMfoWZyULCYsP/coeAykaP7ntYFkGPx82ibkoL
HhEMcisL+AyxNK7Z3OKaoNYAdZfJev3m5xtNYHXn9c8266qyJAjKa8lWcpYCnWF5rESMcnUJXCLc
fDYLyH4AFWW5V8BKmXmeM/n6R/JsNrm/9M3L3tsGiyrkqiwaxWyE+EZZo+CyZilbU99/Wxus+6z3
WggfXS2IeUaDZK6SJNABEXhR1QU4kyzLuW/hN+y6IiZ5wAquHLMyyWBmvtl3NQKbhRnmUw2tYgbj
TZFUChO14BX56zg7pV8iBdUFyS+9k+jVoS2N76GkC/xoLqRiTDP8if/CMCqR/luhWdXURpyXJszB
hIpwACkWhGKA5LHOJr8A3jGlam/DzZbcE6UW+CZ6lcTEODfeyheIQ7aL/oQ7ydnB04qniRea3wQu
YfVNvFJsdyYxzXnZhMH9UcN3a9kkJbUUH2qW6LUVf6V5S3fiMyYh67vJeNnieH5fNdfVveGG1y9X
+oHG4M8pQ6tXQCHAs9x2GFNd1mTQm3kd2BsnWr1uNRSKwp/Zhh6KfVU+V++QU6fh8HX2cYEhS5r3
piySeI2AkzilGodQHksqWpB8mPLbEEyph/8LfZW7/+YxFJDK4VLzdMdLmC1dD2Vx7TLFCdSO00ff
vP4XkVaHH0rZamXKFWbi6odlBoDOzmRm3KiD1HZ9ivZNlPr+5n7Q+KMzcWqHde6C7oQe7BJwadr6
Ko43UOaqQ9Qx+p2uqDT+/9bh7+DAcamXofoDIBjwFn0UBMo0QNtpZS7j21PEzEM8GLVIoxrsldl4
mo0HGqBOhR3Jw/q0xr/inpM8ocQul7qmaA16KQrcIea7OigCmyUXjgeEzWkt9wi5aGpyAEFCOo1v
B+HDASjX26VE8QKbFtwyZDjJKTWpBgRJt6z/JFREVFTYIe+D8IM9skxuHJ5VDbROl/N9gEwxcrao
E3l8KkVKb4qtLZc/Hdv8GmcM5oTqH6+nzENK2GPawmmojqGhlEtQXHdUJdSNVwxBhnazuBinExg7
k86WfdZ0AoV+mAxMShHM6MaKgExoI/s18T1KbHEkBFjaW6QAAWDFie9xtwl9zsDWF9GBVZ/b4QE4
6O3yfS+kQRsnJEUrrApKeO2gUCXZQiIOgCabAqeWJB/hm8e3e4d9CD7JxFbsgr8A07pSHggHlFu/
8bfBDeEfKIHIjwjwipYV9wckOsRAQPjt1VSvhqVHyW9vDJ1sCCrWXQsKANe+PWdke9rZgt+NnQSL
ne6SN2TxNQm2AXh6O1jeas4t7Kzku+G94lRpXKF3GB6YG1p3zzDfbyHWR8mD91BMSZYDlmQG2Hrn
rJR8WRVsy0nwCVLWYSx+dy3MMJgn94poKM6TPTqxFfJwZgQPkM2QCuMg6nBvPshm1pbEw5niknWa
5d5P2JmhCN0HR0KzlEtTIpzqexqm0J38Jg3Ct2bn6wRwjwfvwFQiuKT1g5UYFxDKNXLTgiFClMKd
ODbIFvH/BhQUvH7Oj9CclTjNeWIh4ggo3oHNCd3eQHMYvQtyPzoZDIPs4tTBHMsao2YASAWKw/Ax
NJv1+ANL2RqFY1wdTXfKAUITTwivgg7I5vfWN2GSkLDZ85idZ2fQBdSRI495bN6jqi+oReIUgFM3
zODy995QOXL6S3+eP9dpsQOROa+uBBQPugBpm7XebYlgSaGXdBeUcxQa23WFDPWLyAk6dMgw7N3y
gtzplJLqeq/8CM54jBv7A3gQaJRtNRf+jaSSBVksTmN8Cqtu6pPRdG5kN5MIdFbz09+trOZucokX
fgqTIJpsqAa84hL0gS8oddkRQvh1hjvk7KOi/0GrhMre4ZvEBim6qNZLo3vTCKiu529GA04PbtUz
3AVbf9MqhEaUDkvw527R+vOgM7+jZ2M5JVLc1Cgf3W0JunHnRM4eYMiy/JOAvzHRr6LI0rlZzouA
D46ah/d82c4VBMyMcsXEzpobGDPwBKm6J/zA4ibegYp53gPpAhw+3EX2kSlbnPHTPkUvwzZgfoZI
M6iur0gkID8LSxE6E/ApI8dHYLJ6IcJ6dx4A8cHC1eA6trZBBsc6u3iTI5MaTkNnkvkUxbXeZmTG
+/hJbg7Sk3a1Y/RKODXUWUzo2CDpFnpmgJd3WGXw2ZLEezdqdfeScg/5BMN7FO33xTORE2ZNhUqh
7KaokuzcG6VKO+pXvGKKrXTgdOeXuy149S6FMrWFk4BPe3Sq7+DCG6GkClJydpSUXLxHGb4bm/rf
x9aHGeKGN48debpnCBNKzOTCNUDwsnJ2t6wiPFeAGySIJ8Ei8ER5I3hdkDsMPhW0QBDaocBVMkz3
qvOmIqizoUQEVMiZ1tnnX85zukK97fLnE4A+AOc7ZAqdp5Tr7ALjl7Qf/ym9RDKVrKzgtcRa1Pwx
KSFsQJ8DLjOSiGEFFbIQOsEjoZpFHBtte/BPAWRvfFZQdPEFjdZukJbiSw2FlLh+6L2rrTu5yGPv
WWknZBIr7UI5etcauxpCn5WX/4R5FnRtZbJ4dj7VVu0cZiX//fJpc4ZWDvac/TZuA1UdRAgX96Ox
EF1Q5tk+5ptKlEHBmkbvY6tUmUCpkUKRlXpDSPErLLRs8ibOgb5gr7dRgaiB1DPIv51ftSRujNoO
vfNZQQYGnVeJi9r56dOF6Jnf8FW2PD6X8xUM9JwkIngq6PfkbPmmCK8HvwFTCOM3OAAK59gHWbg0
EsZ+SMegb4S2DqJ+M0QsnjPVRLUblNMylVjUIgdbmEuTqFhxs9892+4HD87B8xwuSPBIvBdJcqSP
UFdGmje1jdWTqAueLerWwLVjkfPTnMBjYDqQb/0074lzh75072Vvpwq/wW+R/1E6J8A2mHT2ie2F
h/O5BZDGcYICvikiUpLYKlHttXeMSvQhR5Zz3PN3un1fg7CMUrAqsXXRRfQZGehHQV/klfmRNqBS
xLvPG2QivU81OBJ1AkR6UgRKaingBDCiuVRPse5e/dODIjBkwCAhdJIaPFj+Bh1CaHBQQng4NeTD
SDC83IStgVyu2WK3vAKBiygyrpTgwFoLV4jVOHMq5m7qn61uCbHvS1Thpr7DG2QaSKsc4sfCz/Im
FfGt3iEnrwOrpH6BRi78Mnk+kDkEXrfZHWyT6W/2fnYMP1v3CkE3TIlHn65+nOC3cqVkU5HHyVpN
lqFAYZvHXTmxfV6KjD5leVDonlXfhrkwKdRiQQZYFSCJ3rwM0hZ8hMw46tSwIxDyncs2Q+jMqoJG
WQKDG3TSLzC3HVPMnPcet4pbfIZZ96miM9Ls6mGwqxDw1T1CQBqWzqu41OBcD44FChGk3PSFlDrs
HpRlgR8wJWDxWj8QgvqxfulEZFULXM+dYkJxtSGkw2suSG6woVJ1a1Cq+Qv4sG9iEbZ+qeaAow7b
jObjL59xe2IdkiKaE3at2NylVMKd2feq2VXwciQeMKbwE9CqtI9aRfuws42htXzOE5hmTS8BEvm7
+TnWHD4QRW6e0zkXJGZ5AiA229jxzBxeTOPK1DPVoV4mxnqvkVDeHyWqzB94FxehJjNaCMx5P6P5
5wDTOFDzH1qJ0vetFnCZqIzRpAv9SH8C0emfq26dak5gTv33uh4T9QVp37i7J+rlnPcQVcRtDU5U
dUuFaPttQ/sOrwqjoY47sH6tDUQOS20awiSCRM+8u7wBTcTvJ92Jz8hKLBdw/jxh6IJgRf3Kx33s
bG4tOScULRUI7Mj/ncr2h1GsKoxnr1xG+7dpJR2DbsXjOHsLYJlsd5OSOQ1qqF8du1C7mPv+oxrV
C6MS9T5WvDuOTiThk+EjGVvXZnWL28Zd32zaJuH4Y4y+XanUWpSH26SzKLSNpLsjkqo4STk2pcrV
Kx0nINNf11majU7FgbXpbe/d+qNnZaBh9svqfVw6D4zDCPmP56Zn7vqb4uRpdA7PqP6Jr7d28syg
XehejPaB/ZVaP6VbttT+Ju0CDs6rUSq097fult8+k87B6pvPqVEZnyvD02v6IGV/bFaS9vH6t+Dy
UYEujCrWz/PM8t0+UTPVIIR7ks3dLmHcrhbD41WM4GyhF8e3R/Q8NkpJb8OFkstGLYuCwW3jcQmf
9AKJWSs2X43aItjvWjTn9Oi1CtX1ERlLDADcBdf4boS7eojU8+IPKjIUXbOzl1yCehZfjXBR7OzJ
eZWbpb2EtqnlZwMKUSFU8CoWlYwhomo0av/w39CIPKSP8j4o8D6EKZNmgsWHhh2oH7BLmKnJTUOi
gwuCzuLDgxTw1j2wGwC9DXnCB1JetHGlaSSaj8Aggjk0Ib+BzJC2bF6N291F7/UD4cnHh/SJzBGf
uggs0mM4XmMKxu0ydANwQGFg7u19ucdHPpEsfEmlicwhV/nsQw0Ct91uXa/2P7TiJUotAkDy60SI
qoX/eZLfbpRBuC16z+W2l0GUheYIqfPPOlUWvfoHdvA1eP9sQKRHrPx4Mv0j4Q4DfkYSgbI2ExnT
3qdZWX22fgUCtvZlWPplkUTYk0V3w5KC/bOztRxA2upaiXu7+XW2gXf29eZAT3VjB2TfqbzahXrv
gCp52mUVzTCTCcWJszOUUJvXwCySjnufka62xsfP8oHjdCKFPzOsfvHWvYNuCmGHpnf2n+U27ZML
Waft7f94Oq/uVNV2Df8ix7CXU7ooKvZ44tBMI3YEFfDX7+vW9e1FdGYlxgJvecpdksGrLll6LgJq
JMkSsaj+OqDgOwH7Eza6SFiFjVE+TAfJ9jo59lt9cPkIEOI61KVZuwO/A3GQ2rmOLfHPgWW2hYfg
enifFlb8h9jMeirh0346ZORMCRrriDm/7Dt9y2A9fNul8T5soUCLQWWYrRqLfa/Rb7iZlfYPlAmp
YEId6aH8NLpNX2O0HZxDn2FPsB/zqAyLlWnUHBY4ZjklxMmJNnITA2LMGl8QoruPyanHyn3uYIXH
qjCi+Rr/O15NOnOHMhCAQfHqs2IVFGyA7LLGlJNdCRri/uofH9M8OZp8l957D/wEMxdrv5QGOx4a
/eLFQMoRL2+yiyaoxFTMU/ovhqZ0IB5au1cG3p5VZg0NnZrbh7zfY9i2OSOV0qzS/MMvttPZ7tuk
YNm4xDhs7RiZjYZ9univd8U43f+epcEdJaIy0qwQ8R16ZEiBHk/jdFDkSMSk01qne8N65DZ55ZnR
/Lius7pe/1W4PqgvMWVejfnjgR9dF6XxKzMLh+pqQK+R9lHnuGGR4TWyKOQd7wsCYdQJBwfUqZiX
Bxm+MbwvbxP39GYh9ajKlEn5hnhJltsxqd7wmpQtqDZWd4cVC+bvO7yZGIjPiDkZjNDdVsnPJeSN
r26IWmFbZ5fLDjSxftZ/jC9Tu9pF/mhAlHCKZ3HdLR2D5jM85f6zZTde8/Xht1LBy4kqSGN4e1px
vVspfu+XbXaHnJpPWy/nQUe31qtWe7WyQVxOCILIHXiHHiH9yT8xopqF+2S0zeJJrfcEb0t4QR36
wujSTX18Ga986Wf00XtpkAbXIff4bvBtNrutECGjSrxoLe6rYpZMHkPiRCK8ZNjqYc4H8XN4ChP2
12HK86Rua0vBANBfA0VYRrBPrJcF8ZDoJR4SzPLq5V11p98wNvknTIZobIfJ5OI36Yv5nS1i5Kvn
qrQAZhOUAQ+Ugy+MZthiplGoPP/QpKWafeNVeJ1ehhbvM8AqAwE0ZHX18jVeXL8kiLz7mEzzXgVE
KAfAcIY6CFrwwCO+IOM8YQBk1mfrg4+ubYq4LcHflQjilzCBr+Tn/eDic5dPnmFl+gxzjKfXc2IB
rCSOxuHoM0+zcTZ+QyKfPhD9Lqw9lzg2mGxgEd5TAoAXAcODo6D+g2J1Dc/uEWFM/GTIG4Q0EPzF
8Yc6TGkPC7vrj3AIVNTz6S2hI5/8i/9VN7oBmkH29N1jXavSKGOo3hBslIRbNUdYQe4ZjynNbgS2
xsIiChccpwAI3v1aGjKPGLd8UWan7OZTMtx71A5pmauhTOjVFco3R1FIOFwhm0WrgF0tNOzZ/At7
/4TAEd41Zf3T9zldoqovgp2QvkJQq/jPlv2BIgkJGjvbYrCtGFv1AcVUBgkE0xjIEfg4RAWEeQuA
HaliQrIJPZcuF2gbEM4vc/QhVZEbUwUStQndPO4P5gu1Bu79lrlGWRpiW47W0xn7ClypMV22WY/5
ho0JtcHzrYsUI7ODRJr7bmV7gUgNVx1KGPMBYe/Ve7vm5bc8nvSwc/O4V5LLAsqTwImB7IZTwgkt
ZSemBYN6OzwsYJHkkkywhB9dqVE4HQC4J5de2J1OIwB5UJZUGZCU3tW2N4JImecMsszOdt+Xf3yS
t7JkKhgvAeYZfOnZIsor9vcxF6bHLWRFKWaEiZ0FHjax19mqi1TMHnSXqGTA+ebB6YylJ51dQlJr
JkWj10I3GozJp58kbclidqadrLmdBrWerOCiX+QFmYHkhMlQ8/s7HTOWsWrTzGat7X1VAzy1Yv7v
dN9ZaC5pNgkQB7mFEkQIo/hzI04msQcF5DPTawCweFvmc3aikQW2jqtOh5tS+Uqc5fpqDpWS+pz1
BcAxEiiwC2emYzf6bXGtiYzD6qSAJ0Z8bEQo/VixHdtPFtLYrk/uVjG8W3eMrGruk9ZkbvZzX3Su
HDOT4nO87FJYdjJLnMrcLizBM8E6P2iqj0Wht8cUNwG6AckE+CYao4CMSGJDtgEIOZyOx2PRmUc1
925RHDr1WwGWHbmJgg74bMxDYQz/IkjiJHZzcpxny2hT/T1uysvzpvmbzOPN+jfZPDavzXseec/u
0YsSM+tGPRTSvbaHWvqu6V1JrMJ0eIGiBz2S95r1C+pqMNT0P2K8kduI9QZ7jWLHh8UGhlcHSHQx
564ucg+fHwg7KHAv2xWjF0qIyU78CHJ0MIbtshHnxouokS/A5aTqZNm52UYWwy9Dzqtuj/7RbzzP
FLuiQy++NvvrlxO1MGdqwQEpMRNyjBm9B10lvmcWIQxM1zPSfb7j7i/8AHWFptUh5K0Ag0LrC2Ks
aw0wlK9/CIVkxh//FQY0YhrVvj/w+4MfERlhn1FVNYT77LsjAUKRzeRr9DPwb5OU2fj5Shg+VDcW
7UU6ec/es7NNwSRIhxOTFSs8WKXuHsba4OfnbCzAzyMdNXsH9baRDqsRoltGZ1fHyW/v/GVGr6D5
AuASHKT+1XsWPPIj3iG8tLhmPOy/9wplDo6kiJTPLrgSUPht42ex4GV+Ryrhg6jfRdaHkOXaP4Pn
pZ8Qkn++qi9zzUNAmVIU73h1nBioKibmmYtLIF6zKm19nQAEkB1gc9Qx6xdzc4Hz2THfLMtt69G2
rsmBImoBjKxqtYncqb/W/At/DxaJRABNRqaabLMCwqw16hdw76igo2SOeyLihYl1pbv6+eZFJIOi
6dN8fL6prNEzoUjbwsXnaeZ/b8TMCuMJSRxGsiimLLLcd9ySe/lXct921Sk71OfsG7T4FrT4lnsc
RIN7Xwd/ph/cus/+vdvyW/56WWOAo6cFE/Lo6STOcLmyGMdzGDEaE6HHtWMkDPqDfn/xMPqjk8lZ
NX58kiE7m7xcMWZPTnNxcWITIq+HgszRAJ7zRIWFiiws2n9rtHGO5r3Xsh4NviF2B6xD/6FHJZnX
1AHjA6YkLMeFPhKFF+dXfGoq8wDfIxyy9nbkvLbSCKBrNo4svvaGOx7ZgwEkZxiphZe4jHjm0p1y
TI+ZVe09do8ds+GIeYBRX9wmJwt+qhn7oowWhuchUlIfC8HfgqRo/PFRJ4PFyB27Y/GexiVztJld
P4+uexlE1f8+IG013jKBNaeNmoaRMuo6vsZeya80udscvdoc+1YnHlfsypyhYcWDlFOu097w0eQe
0G6gvLLEYuPWbfjx5tZ9/52mpfA0LQNlYq3ZR/Y1YnkAs22VYI7lk+Tvmdp0JC6EsXi8+vX6OL/g
WGUc6CztkbriZ2qC8PsrYXl4nkdgoUJsgVsoXFkv/EK6pVi+7+snzRqKHL+0IH7Lv9GmtOIBndhs
T87z4/zyNI/z87wRNoeNsBUe65feCaEq6CC0m6LpvrCR28Kp5faXre3GJD+br7PJfYuPV4wuf6/f
U2a9ftvIGbVXybK5Ws/2KBLdkIid1NDrQSrbyHzgl/groXELQrKfnCo2+k5vkmy3FfIGSmU/mrcK
76ViOOEM1TAemDglTwIwnZbkYtlD726ngeDWgQ2ncMgQ6MVQOT9uMaCgXB6P6AOTHdclqcgcrSZG
NZLUAOEI4nZtd436Ra/WLTBKMuvhOkTLfPDGHPAQRlYlpqiMU9lxLhwYkCg7Z7YwfkHNXkF5LKJZ
c1wdE2j+e0/eQ6s22aOGsw72uGafNg0UDRFr/BdPH1O8y0ZAbkM16giJ7SF4ENSuC3BveN6Ovx+q
6qOXsEyAYwLZdEChKGzGoa0HshBdbNQiyn7QDM+g31L/1qOwaCLj3VsPSqM4SILDsoMQGtHcHbGA
n3KCZVgRWe+/DjObeKw8uKLT/XL3P2/Qbgn71wNPE1IH9+q/yZCMymQ+v9m1YTM49oswOZsXKm97
K+bqlY9+BAmBJ4K3sXwt0aV6LPFHa0EXJ+RF0QCkEp2lwkCr9Px024nzYIHj8XRPP9J2OVsPj0GE
cLof64bo+5zmJUu7YKJfqloZ9FCJkJO2CEBucEBuaiHaYIBqcxCggvW+obyN5EdhddwfVLqhYpG/
WftRB1IAm4R7pON13Bw3xfI815yYF8tbYun/EmIE/9Q/9aUPgvMsLeDRTqQMlRprsE2pN9u0SQDJ
I+xDqzHx1t7LP/RffvS39t7uvtucNCeaHuuJllMahPf+dX5lmuiHTfhJ/Uv/xVzs5v6bvZHkDs8n
RviHhyrJlKcrnLMAmsTjQmDcKONcp5D/mExjXWKsr5DSxVxpLprcMhplIEKpBXH2WCY2Wdu8wRbU
2Vq7L9RQVdjSvVwA9aTJ9LnBFI8EWea4o9O4BmZXVEFhJVQfh1k1nO50DnQG4GyguAIO7+Q+vJ2L
/oWYbZxZZglrG2kZZ5jFJ0ith51aKQvRy47GIunr/1p0OxX/f3OAt/u7yBxs/Nyy06GN991i6CvW
kePsU6Qzf5DgOw+uA7qW10FhvQn/KggVMBx7qON/DjayoBQ+5s2lGrL0U2uEWgT1Xtt58K6+76lJ
qKdDH4P+vj5K/2ywDWorLBy9yYW7g+4WwsYBRgCpTU2z7cFY0YpxcwcoAGorREE840BSLEk/puqE
oS6AClnscrabf8d/x3/tPyoQ55HAMoJoC7h98LJBA9PQRp8S2ij93K6j4w+eZkB/s02B5Ct2aXWz
s4z+pSCnxRJO4DnHfb0UQMzlcVpbpviRPfplVEbrbe5Q49RycaiiltpY7sfpXLNEc6T6B7/Tjftl
v+yLhY8UVgv7yP2mhErEJl/uB4hhUUjttyYvRwpibXNta9d9Lhq0Wt2nBzm/m3p3rwE9TQcPAgn6
AmTwQK1Of6AbVtXInN0XT69ERz7FEvPW6yArhg0AeNXCx8y7D9oVsRoJ1rTd7/GdvaKQFvPbGLvu
aTIVrPAlqAoWiIiEAKOag2WJ+c2F319H8Qfef6LhS0WCKltEpxCAIkg2AP+sd0LF7XuU+lKQ74K/
CWMuUPZlIIoryzAABXE7c7Af4j6RLJDfMde+EYOGklIBwmlGr8bwN3BX8H6j5U4UdN20PsFRGRWH
klt3clQdKnbkNZ2KjZ5Fv0GM/zDr/YdZdCXOUPvQOr+DDncoUxwTkZrW3RsQhXsAY4MJfgtPUGwO
ocg1wjB1SOfF6xY7XLk4vHIBUIUqE55IgLvmnDoLGBmcxRyB8r5NLHGJtOdR87DXJJI4kiNC0prW
uneMEHVo25H4SY11G0/Dj+yd1PDYD0BP6CeYfLgSeaMxw+O+N/3/evZwEudm67dVhHSa7rmLROQV
R0ddUiCebvTvIJXzLwlfcPfXVEB/fScMjWidafilI+XGGJF94PuGKqXK6D75EqovOvNPqH91UrIU
BHb5syJ+r039c20e4K3zT+1AYji0QGEq0Z4n0hNLXzchc072UKUuenCgWldimHyJRNQD0JxyKwtR
yHLgyKKPMRiA8lK0kJ+sOGXi69DS79LcQ6BmoBcQN7bVUysdgxfg4V9Oi+DBomhJwxki8nJOiPBw
5gg7bGmpsytVwISLE5UF9OElF/WpsKVwbe7k0ydoNSLD0o6ncELUxngUA1C8qyPgEzoU/K1oPYoA
xL2i0svVhubtakCrYAPsGmEoqQWIyPyyEgY7PY5H/8weITWk9oezzR775qo1uXZUHR1kkMKo/53D
2AL8J5HY6tLn6kq/QukogHHwVzFQksRVVqvtXwO8YdaduvPalFylAPmm7swGR0JyHchdqMYk5UDR
U6Um+RV2UB6mN/kVfziOsBVnZONXyNnTz7W0FKgUwmbVH2gkElcYlS49T8IdCYboSD3AzF8FEamJ
oCdiE0ZIHktPL3jfaSzuOdRNyLcNozdX3gdsKuwpZ1WtSwJuCiE++5rIoG+je/swND+sbgEUhSEF
DNrFawcazv/ow6p46Zoy2jh0jXQT040uesQQuocNOiNOaauCTKErDlYsGWqCp0z2A8Dum8miI6kO
c7cjyZRf8W48BrMWnoeqtOio4U6WfSoz8bDYgYpj7H7LQzVPHC00VD+lUZHlICZ6onmVc5z4BI7G
dZMBw1rCwBNcOgJOzUrInn8G7XgaC0K+521o4dPSV6UoJ0am1kPh2VPKexkVpu/BBx3qw4oVDjmM
OtnBbjxAjGg2QVXypIioGQg0gF+B4Ecswk5nN9bQWbqjq1ailkVBK2kb/F06ywA7IgVEbQ07djT6
5eXCih4cJ7zQ5Lb7zjtgKeBUFGhRcBQ3V9P6S3f/lhChxx8o3OS+ltU7MUXdEppKEUdullDbarK2
QF/qinKPtCTCZhNStfk/ahZfqi6Va6MnARlGh7Ro8MXh5kXGDHODj6BUYZVJigtHocl+9ET1enwc
xPOY8HBNSFcftgK6Xq2goryjEZvP5ffAznVCk2v0HufhuZecQQ7SIRsiXHtHLwYr4mmEQd97XIya
04JHvaAp01E96quKdtXRRDTguD1zrKeNcWO8nzXGj94hOATxtoYlLaSIdvc0Qz5rIurhe/ve3neV
LRYq4Sm8Di/csHNjIF0o4cdioY2FNG+dINgXg9eoPXfScXNen+P6zfGYPjEPa2HoJtS/mGvirmGd
wYGPrCF0OybLHwgRmnck1p0BdDyuxy24zVimPoc4ml8eohbf7yTR9nogLSb95oZgAYTSGx63TeJB
KX+Ntbh+VW0UQn8HGh9H1tw7sEc8ISadnxVTi+6VeSb5QL2ty4fsoBn2JZozpRBEO5juos51bxr9
ARk+FYXZ0X4FVCdmvj/z7Z9R3VhIi0Gbu6ShtIApWOSBDBGJi12BMHZ+9hZlrU+16OpKK4knmG1m
Pz8LaSuRaFIOUbya288+gCiy845fefbXqVdGB6z3nK4JhW+W/o7Ce2GEJUvKYE9Pqq8KmFrwM76a
sxBRkQMWhlTRSdwHacPaxNhUfUHyWvfFGYhmBqWDJzFnfIxNwqA+4nRExUZ1G9Jn9wE8mvx+lFKv
WQ9VuxFa8YTHWXgk72gkhg2ELxqsh9HggCGDf++fuhW/4VZ8NPG7FRfMo4vpmtAtqwrfxUATq9MW
KMM92VVvXcau9e3WAoEa65PysOJW3EP3+lcf1oedgHw/OPUP/erTOPTrk9JMFV8N/3Mv9ka1QW1Q
HiEMzZR9U9olPTEBAgzaVuKNQCDHW011xhN6AaKY74NfiTAeuvgK00ulLudUf68AMlNLb/aJfl3m
kDGZi1rIXW66L//lL9zOqhPo0HuhtRB8M5ZWEM2JNRYDe1OAlTRiL7065W4jzKw+dUpFFSVWwP59
b1XwHgK7iC711aPTGcPSOSLhbvNouz7NRvj2PAKdJZ2bfFyDTWhDKmEFen1ym6eTfY6Cd4gQWfc0
1TBTbVFDTHWfyw8Vw0/F7ObMHubGNzcbhL/0ISUdqJuGVcnVpU27kXf5x43Gr3EZldFvewwq8L9w
prFr/EtKZL+J9J7Gy30hrvac0IlkJXMqsyREle4je3bjz3AuoKr6FRADeWCXueXo+OU24vrLxzy3
yxT/CqtOJKsXqBHPNszErwTZ8BUiyabn4rY3ax8RMumNfedLTDVbSytQSTsz0O716DWpvsU5pCyH
U9Jnd0HNlpyKK0yY440V/w0k25eM0Tnb8Bd/KqRdkc6idsAzSuBPzy+1OFXNX4OqBfJ9Q6HAS//p
+wrvXp+iQGoxGTw4kkGJThiuLubt3/3f0ata2VSfJfI2t9FllAyooKbTslX6U91SJ/N7fvaQNMyE
wrxK8/rYdefNk0vBUZcl4/7SPXWpoDXchnuHldgZFM6FlKBg8ulqMflS3h2Xjpk5wMWST1ZFLDUd
7c0NV4olRkmrBP5SZmdGRowbMM9Zo+UBruCjGglZ0lYNWo+WnqGvy3tDfA6BNzMd3pwyDsu0F5yz
vafyCHrOuvr6KfLxnzdfdFFZg/63frnKxAfXey9ffT+XTiIWM2bJL/lcQnJ0PUJNwb8JuyIBoNnr
oSE9a5gzFsurP2NB5LffMA6l7GWgPkAgZo3EYEQC0oGC7rc3IGuBr2otqBc3tfNlahOaItOjdLEZ
qsuIMAYltPm/v043PFOcCbUfX4w5v6Fk3zG2Snwo3bPlaAORRNJUnUXL+vMo47A1l1Wx5bOqnUmS
yqpJ/OdfUCT/KFypzK9DzczW8Nh9/V7+wApiAhI+ods41VCp7t3mj8wOsH3prSuIfDmSCC1MCYp9
3/BHTeT7ZHOFsWwG/+hxcP/vtD0tyJXN4kLQUEJKsjpW6lxC4PAYRnbh4brmZshOou5uN8ftQRvp
ydS7bJUdl6aSBVeafeZRV4GzQemD0Zw93M/HY8IC/OEooQ3fHHS47wCDX7Mp7QHE32LuYvPkSA3y
GmosIE/IzG56Gr6SytTM0G1N9qnZ8Z3ZL+Y3RU4OGmrLYqllqvxbgM5mBNZcLZk4/NbMaB4nxrkw
GkEj2Pd1a3KUa1Y2amfL96DcvXoPP9kbOGGA4Pv8X7n7+FS8vk+l+yqlzthshPdo/OoMSkH06Mct
EEGLdFmu/L2pseAiVwL06PAkTYHCTyS8rP2cw4k0jSKFFJ8R8FWcoMusY4Uev7J3KYGLk69YFvYZ
Ua46zgTRRCeKbb9aDxBJ+Y7o/mTXehJfkRZFhXCGQJJRBvd1GNHVCPFaWz5/2XNGrcF4vJ2i6ULB
EpZvS3obxLPGFk4w/2D1wD3NRjoISdpDvqRDCYOCSo5qRMn+pTsFYlJLh/VimS5TetRBr4bifdo/
Dmr+C3pPV6uJLoBaoDGbyRWvuyvFQr77q1Ay/J70yiAj/WHfrI2B5C3iRR0HaziKOywmt5VtugPl
TeM722WkCDFJxg0cRjJ8DFPs0tUCVvcY00L9U6U0QMogXeIWfBMyAuoLyt1V1VJ6f7ehGvs4yUTd
kocLo11ypJRP9cDC/0O6qZ3pV8/+o2j/iVcAKDFdyi51aA7+pSxUDSkN+U+/ERnYyLiP36hLpukn
v6WqWRnqqA1bk8s8X17mnUnZh1ocosnrXzmvA7g/8IDarqoY1NhdrEo/VHnAQLAFK/AIRe9SPU2k
WeXFkgM52OKvXoIcnsQ+lMo6TE8iT+JjHc0MVNthh6AHQXOzi+BGx25bhkQ9lLkooFUO9z3I01Sl
4CYyGGQvjOXiD6NLpDPIKZDzAOYjf4GiBuUAlQFiR1neR9p6QupD+iR2DCgdlKBJgHmEDtVtJEsg
aIVk5zJOXgNqr0K/qF8P5P+QcryclDqbpJ5fsOq7h01EF2HT/P+6mSbAm0PJnCpB+Ep+0j31v6mB
MD4Zrl8JKeW40krrUDwaknWOO+avUpHfx39VLgJhAsCMbaxBlrhkR1vyrStVXwzMzKvX+VSsavxh
xzwuOpQmfl8GYsSSLGv5bca62okvG6s2GikpgzmFbwul5SPb8/C1LigqrIR3CH7D6vDptFZPhyAx
tu+kRXpeXY2SeQsp/V02ZR+rSboJcX8/aAd4WZzGsKbgToC7DsBGXLx4lDtFE1tjrNOQuENTAgcq
az3HxxmeZmS36HYC4EIGmStKYYz1g5LAXwduE6VMuP8t6zBA7iH+wec+XzTRbUWTrLWsLaOnfx4V
RHNUVL4C0q2KtX9Tj2CgO+sg/ZPKlmqf535jeO7r+87k2F2v6GZgykGxE7OB+WXeDEsTCq/4PVAj
K5Bwx3AVcWW2PxU2VLOQAUbhUtIw35OakfrlQT5qQxj7KTkP8HXdTv/Wi4IU9k60e3qpvqd4dwxa
Xd3OAU7iP9hjsM3s4Z9pI4k/W4m0erV5XKGLn6w/bL3MWS1ZHuxSjnclEgTRpA7n92xGOG/Ik7o+
zzD9vg/XYPycc90/P+Y38EsgYX/rqMTlxvXggzlIzvMK5EYCA/vw0/AfDScnJjoY5SWXsjn8UcTz
QDKXPQjYlHF3ANpaulWt++gbqkkqgdZLC4uQ25TMmqiNwI9kZjLTvkos8MnDtdneevVBm26vNlD1
fMnNzQZnTDfkDNi0M7Mxyfx2IG68/qLEgnWlF9WFzLZR0fx7SHRcxlUjOiG0ROonD0OpBjX0dP7o
f6vCkrxs+lIkVwVTDRL1Pr5FVlVSWDOHuC2TUZcj70U5dAE75Amu5iGR+nj4DKB2fKs1wtMI6QaO
XEXqJ2AtNQBqVSM9mJfxZXziuE5jTLKmexVKpYEOyaUwUtRIMe7ApV51HnHXKA6jdACd4Dq5I+sI
2OfOcRzuw1sASHr4RhIJoSOfjQcdClUND9yDFzBAL5CgktVh4c05J84lekxMvxUeuuURoEfRw8JD
v+WevcpsbQ7qTtGn/fTTdB6De0q+QleJiV7Aa/aeQaV/qXjl0qDNwouWByqO4IED6FpHoO2qy1Qw
0sJVIoGR18ENbPFkiNc+A13AmxtK6+jc0TD3gXIQ6SUUkYuPFYzsYKLu5Y8GAVeHhGF1/6u7/B/D
CpeQl4M1XlCbxEvc45cl78yteceKlqcou/Gvmp9MIZoXtYnaMhiQME+bLkU/CQNnZo+oVhn232Yz
mNENNCNiNJUmv4k3VUVb/Qn1RySirxW2+KPbiIVuP6dQqp0xZzHWoeZm6kd9DHXKq4INr9aVhKom
6CeVn2moYv9l4R9DFYmYlMfTx+w/fiFXeGVoXZyUmL1Shz43++2y6lbZGo80ZnV/tw/zu03bkafH
fIdsCHALhwTOv6VVot+hJNBDT5PlDOrqZHSQdn4H7+HRfQTvBtOqRO+EDpvbaP7UwVQJaQW2avkE
2PSkzaZW24MYsBU+WLuluayDt0qmBeHkE5Iq1CT8HGTeE8sZhKE9LG5o7NT+3QgNSlzBktOKBs3Z
+widQ6DqfqmHBbS6Pp/uAfRiggrqF/SHsJIlWP6fMrn3V3h0fMFN3Ag4qjwKNYvlp4zLIwV3soKq
e1nbyZKinH5+/+tMgL+j3nGZa5Eto+Chlpguk46IzudhfBmwwB1Hkq+9obKkxpJCBrWGJTSAmgYw
bNq10qXQYL3gXrfCAsbYN40aHPJ/7BPvG708PNvqfkKTvTM8DOhv0Id+/rXxpJYvdTPswJ4wOxP6
aIMWPjFYWtE8/5TX2y4aIy6Tu4nxIrDj4+jzjo68OdmdHsYnKg0IaSS8d+0vdN+oyB+r6oDzhVnN
YYuDUFHlHJ477jo8FovO3W3D/Lz+q97srNek2rJcF13+TMMUmA5tcrMGDIQ3Uu9eEBePgwbsutuo
PH6XPMjWtxPS1EQxVLr6+X23pkV7N6674+6+Lf2rjbK6s6fcwxKK2Q4K7qMbDmiPRe7HaILRi879
5O/4NjshwTyVmNxOekkPO+lgv3ruCH8WKXXZFkVlOEt19LBNfMuaVp2VOsao+TJ7BrewQeE5BqYL
gdSqrjC+hDODl3fDeqDKczTeu0qGGyvwWaAodp7a0J6gEu5X522L4jTPCfqyY8eYHkKkjnulN8H+
cUFqgRtBCfxby9qf+tV1UIGTCwUON2xgz4tG8rRj3tLebw5iyOT7f8e6HdXtNQJkaGHTTCYeic1X
1ksozXAtucREY/RvVzHMfWzbaqYIUOxi8uEGtT+u/0ndQXpgAFgG6qGv0rGkHxA16Kv7+O6qMynh
jtgpLb5dp4+yWa/WAzLauEEQsVOKAszom76ee5M0KJnEwzcAVxoLn69WjGUzyiD1HXwwKF1QpDow
vADgEimIMxX/6Lj+JP8Y1HxBSwERDAi4jOBNtnlyqHu8dku/w0/pBbp5nYVArPbyqE0LsjpqENKV
MDenImz8LvpfBCSuEhhOo84DdorOBlkYCj36V6Xb1hhXlV2Hsl378xP9VhVbyZbpkGAstfr0EzQT
opJtOU8amMhZJ1ZwfDvsc2q+fKV28QML25dRVKbKqTrnke6jap2qdLKwnUOMrz5pL2k0begGjegG
9yy73O4e7lUcBZZhNQzvKR6weX4gp7981r1sfuiTImP+JtBeyfcQyUyp1evl2QBYuNdmtFubWsBT
LyXRgZCEQk/TLpPMt/rAiFi0T39avK8V6J1mvNT3OYHrbz2QYhQWsv7/2lva6cgVVwGmRl1A4MI8
80bcuuEu+qBZX+biTX2VlmbFVY/5t44zOXctOhZ3qxHAQea2J+k0RhX3HWrJ5lJce+s+Jn+fC6Fq
u7QNa9S7EfIhQNBNzaK4bEEbJTYWIHmGNpFfidCRjJ19zUWIp48KQxNtCkSz0eUynMcE2ixE4tad
lQ724kWQ6FRo5fZpAGwRgknJ2o0II5rGAqgMuSyVLQpHbQc2rptTZkzC58ncT2tr+x1md+tE5bPZ
B11YosRHJXOYYzNFlYmfZFVwthcallae29XRK3YTNCvPVoe2j2ush+c5nPLDCDDbY35+m1XQKpCO
ejVUjFa8xu1fTqmOajWcGLd9x8gP5HD6+0K1EIHQzIAt4dcow1Cx2/97soIQ68T2ARp5pYVhCzJn
aCocwGQP3/jC4nRHXjmculKXPXUhZdRJ0nBIG98ZeKAprOu8k473e/dI43ktZvybDjXmj/Rl3k92
yXP3jMAMFPyreSSTsRtkV7Tpj/CtoW/RycurIJBOLbvASDk2OvjQ4wNZ65aOpN9IOSquAz5ODFZQ
vY4mr+eg2PtAcnPq27l7RozESnrPn+a/ZjUz4m3H7oBN93KweIy9HuiiMs0fyOXRa8QD4F1iGgro
907v5LXAj2xtVo92o2Jf2U5uJwtS6qt32XfbP5yi4hUc7zYmmhfcNiawxas3J0nNjK7AkwZ5PeUX
9onfUXQNKkz6V8D+s6dRF+3yepe/PT4AwVOkaWOAPgTXt977ZAc9/owYtdFwD5kX391X2UD1MkNs
sUIr/EnfuG1Ed//RDF4d5zikP1h7OZVe0e7Xq8hd1hZ3frK40R6tUvA+9dhPYtQ06YljB+5VeuHt
5AqEP4Mb0KkAy7mEkUNrCwM/D3w+o/eNMiYA/exk1W20HYEz8nfAz+E7Ied0R1udx0WtoKggh4KC
B9D/Kx7sI0pCDbL5k1+na8osatOkxQY83dTNJ516Qbqa3QS9hlZwoyjr7vtkzntEhUqsd+vMhP8b
s3APIaSXLgEzqMWkxAUhon37Qq4jXWRwBty8ZL571GEue1rD1GlWZ3RLQNeHzWMmojRs7df5jwFX
Z3yv0Ui66okvuzTN6JCV0OxSGv5fomyfEBWTDGljfMKKqmWjpjb9gEo+ifTrI1z6VdSVjKnEn0/M
NKvZRf6AHtzLa3dfvQjlDdXG6MbRttXaQmXepQXLajO+R/5hlUJOC+67cxV9mdHdZcDdb2ZlsQ91
/bxb8Ejc96Jy81LQxEjpjo4T3jRnMAElhP4BZqpB+T6D8Fs3KnSNh3D0aUw22C6yzCtXnW2E+lcZ
BQPnjtUXi1X4jMmxa6iEySpQWE2k/dhw0RFhhSGqYBF52JeuSvDFMjcfthhkFF9YB4lCsh1jgIlh
QvOHMEXqRtvlOWwynkiDJrzcnlWuAG/hF2B2UADuvKnm0TTlw7CIthEL1hpKlsXDYof+dWt7WZHs
qYuewrmny3KDzmjX2sa9ME5zbATRNVWiBiz87zpvD1v0oq7DB0I2FGIQVDv1biv4Y2zxeLzunjPJ
4m5hnvBWnjwhMxCfHzA4krClPnnyt9BGyixXFHZYzNlKnxaslDbvau93towtLgHvPJ2Jl4/wAfJK
ve0NdtqZ6xaL0lInt+JNGeSOyI/0qH8EEEA6DAIfUEkbCbt0huoadHwioRyEc8lCjOHGgCEz/ZjV
owAF7HN8HmV0zxExE6dImoToMXchvfSvgyrgJ1DL/Q6o5Oug5YNApmX07BdOND6MTqO6cx2cRmm3
Xe2dDozktfGgNjO9eM/SBFkl2QoCSqcAxtukR2GhLTDhvDb4gFBtm0HMfIFjskOHLd/KTWo9pQaK
A1uZLiVyk7G/R5ltVKV8EhtIfZT//e5GuLJ55142OiOu0rK5AQtiDbigKgPmApPcNsoXiGg8WGm2
WeSl1R4Gh7c+w6+zNk9wIeoIBte8NPJO4ZTFZRtfwniY5mS7KCj1kmFE2xARYbQTELwyOttuyKPg
86yI4VrA0RnkRYOLckbmUGe+0qvRybwib7BiYIkXBV+WC+Jua8TNJNjBPQ+OvCT4ioYH34gxezVe
XEO7toidcauKviGPR+kISX+BL7Af4GnpvHSQGKzbUBRzIykxdbnaKOw8qR5c0HCsEwOXkQrSX9V6
kGjL1Mb50xUSEWzw/H2lx8s8CKh6+aQK/YF8rvGTkO9uM3u79jtsVOdG97R7lrwH8DbC8EXqbo9W
fZfN1sxhl2A1hQJuNsoGRCQ+EwUTxCCd1Z4JHU94BTApkJFYjwlg/YpzkVDwgkWQKj5aPzXvNbkO
kb2oMTARjECpMmH5APJxod6CDJMFuA39NS5ASHyD1WSVZQesCrPx7rORIha85VOMTn4HHY8TFdXI
2fIUr9GuWTd4nchsE2Ajt2HXc3NIycZFYA/VBa7c4s77ApXe5dzxug9W5XSFbiWfhwdgXZ0TUYJa
YZ2j3eV2FnUQenW7QjoV8nFSgD2smlQs311kpl4soZRbMSuBn4kKAN2Hut2hx4SigmSaSwvIXC4/
r9vJBAUOaJcgK4boZVwk0qGFCMgNv0/Yjvy4Qnuh4SAMwhBhm0KTBgHkmA/Ay6/OFhvJ4jph4vJO
wYK5qmES5E1u5qp2B7P0RhwN/Fs20DnmXJNHkJvZXDtsCkjZEA9BzBRG2KlXzDr02rUGLI+ch2vq
rq6TKysR469k7pg4fFeGwb/ilw7iUCcQUTVPp5f9mvMB6RRWGSvU0+Ws9gBAYY/gVVD+kOTH4Pgb
LdGcgDCxYi/3S1yvFgOrbh98dEtgdd5CRiMsWK5Ji5c6soJ1mCWsvfykmvMtqoRoUbJ7cQV86HiN
pos4YeKfPIYygx+WLxtK3fbespyBx0lZ6vc1qv0fTee53CibbeErogpE/iuicrRs+Q8lyTYCASKn
q5+H/s6pmunp6W7bEnrD3muvgAHI9InB0uYFoZ5zjyhYdVf5/e+f854HDbo+W2vxtDHHRhBXhCy/
yEGxzXmMlTR2bhygfGiIy22x39SnCfJXWeNQYyp8Y2H2Q4rBzgEyHpRCmHzd6L2Iy2OJv5YIuWFx
YDk/3ToIpXnj/CuW/S5iAKOD/37DG/ewd/BnWCqyB0DR8A6Ylsm0xGX2d/Gt/cL6WkXMOmbWotqw
IMrKwywDYJEzHc0y+AVbB0tU+IjnScIXqnO8PoB0r7Fr/E7PpvjmiTv6SsK9AjsZWE8uBuHM7zYv
R/mgeMLoECbi/A5pkjgfotRd3vmwbbAIwzsrx4KXlYoU9Tpm83997WThIfk9AxFr9vEeNtMrnszJ
kN3+e1rM21bTfjhjm3F+rRhLPJ4PPko2J1jTxMVGfo38kd0zfQEaXt4D+4/ZDhJcvtdHu4fR5mrE
iRaYYk7vf9qIIP4QABHksPRelNlYlzPMu7NvJutMWFYODzXkg+lPvHGuOz4ILlH2XHNMeIUq8B8c
KzbE9AP/276mm2mYXXM6P7hgMREjgeSL06vB1PeXT6b9YULYnzJy9abck/LKA6zZqLkliXYlctM2
gN185jAY95BKNvw0enb00HijlshdbHY0Pnq69caKYfIw4RsMzLr5AMcVIQKyV17rmsrcR0D87+VB
lWWEQKkBOsApLbFqSIowGe9QNNa4XfgS4RHsjxFGToiWbB+DgNUfxuU9HjAN4txjU3rtnk9QsHEe
+fe/2kWGoQIJAJavLeI9BdNgDcIBeGBI8M+MY0dow7luS0yKQveV2Kr+IyocZ7Nd8D4Zhr5VUvip
/P2ga55OJ6JoxrVtKZ0zfibK5eggNNVCNK3QB5VAjk31lj23nXoeC0D8Dk4e4AUUzz7YvQzkD/Hs
dVCInZix9Lk4CmTWpRsoqa0mT0+Sl33NX0ZQW0Y4b+0SmoZ6E0FSQUM1pwg/cgbhb4Q1DsLHlMr8
8wLmmsBpHHFXLSbHF301Odus9JYzfnKf2aAAh9U/rQLWIELmcNr+IxYYfNYsJAUvsNQpZU7LrpqD
d2MuvgMirGWLYxB6oS+sNFabQohA+RFCIsb+JdhW4rqcpOY0gesSH430oeLMsFBh2Qq9XY7OEw4R
16SM18AM+MkREPu1fBjEOuJMuJr6EvIsBU+9JR5YH+80fGL7uAhSV44YrpXctjW3LqIVGaupovCD
4Sfmoda4OL9Kb1YuS3PVS8f3m7qa/Ldhbigf5rPinLVEfSHoVrxNy0ME00joJxPJ3pIBfE3fQE6I
5iZ0oDCam2KBrV16JVOQ3tLKHONz5isSwKC4MvfPpQRuscI4QoOM7Mbf4a5hLMcxiXOZi5yU32p0
tNVKx20KOx0LK/8JagYfwFtp12A5uqzvvV/fTVIPrl28r+/tvb5Tzul4BP0KnEr0pPjYEngDruUE
16AGrJrtAQksJGvyMJf/utoBJxBndlT7OLkpfAKYFTERBCVs7VR2Ipku1xvlVTsuhW6jhECf87Yn
auFH6fkh4VyjO803OhMOXBRhEHDhmBP4J3+Jf9p7BaGaNUhA3gzn0pK8utkSEwkl3IAL37LF27CS
9eyQf3WH4KafpZ/+Kn4rCL6/KojaS6dY8AIo69V57VXB/C24Y+BcG2r3qWu1gt22i0BbdiaRs/K5
HK1k5vUX82+8IbGy0FZ1kYNZ3xMXAFvqrTxxgnv/2wmw0mwlctOf8lhQwGtWO3NTrKrqebBV1F28
mhVfw4/S2FMz09PaRM6s2dGTvb75vxVGXSeZufHkx4KjMWXIpw6h7gMLNf769c3ouj9UlgFHxC9h
oeDTXS/FZu6BtRi4M+WHNwsl3wyuMPgaRGzMzcDBdVt90HLH5q1obmSSDGDZ83rGeDH08fKgfptc
VYhIMRyFujC2VOcJ4s2cg+lkx2iKfaYT10k+Mzo7k/qSBaW5meS/GS36rWdwor4uo7Zq1N90OLyj
JZ5iHQ0wgGtAO6A5Gmf9aJVr5DDM1Ca/VOIAJ63EpJl4HwlFw/tzCiIAJp1+QxmE+6kXMbQncYUm
EJdNTKX572QsOjFdK8im+HQ6DOQwMod0eqI4/C8hHY9rWpbF8yE/59gTX/IfTm0AAI6GxyZbVFis
L1paYHP9jeEonjb2P0tPLutmy11QIcCn4eJBa7wM3AAoOhDMPenYwnTbbXVY2+B7mCnycuCAi9xz
UeKVJ52L9J8fkum+D5ixf8tIX3A1hJYw2Rxj1os70BpD1/5eMuBx0CIViIoYkSvLSTUS/GVIYJF3
vdAOHDJx+769eBQNLxHCyTHQqaEbX568RkXOAKamPzPogmQCXLBXNn4br4xdbi3S/ijipiKWruYF
SZG36lLvcqfwB1MtcycRW6TPmOpTVfGlT9otxFTZvVcX0b9i3eAOpwCeTJW41Us8wAmDZuxIxo7x
5NWmKCHRAwHkf3BwTO6rr+WE+YTc/IJDZ0uN/Im3g4I1KYErqxI92AIsi4mkCCpymMU4KG5YxH1M
K7nSUHLslc4KQwvyzCbZnSO2hx8s0sNCnXGToItmbGNQBaGCwz9rmnm2TEcA7di2LAbgJ25jvwfA
skGp9NUsXBThgt/mr93zZCx0p8FsG7EI+n3vxVk+oz7FZ9HlabM+ZP+JPs+jNBNlStipdJ7qYDjM
dmTablk6Oy4gSbHCdB5cFI2rAmv03G2mCiQ9xg8oTnBGWRd4/n/Tal7xhuLeKqYKFe3/fqRPh9rD
pIJoowVLE+9jY3Vm9W5wxCg2vBfeZvVdeOCG6tNVQO/eLraM8U7m4dEcjwcJeybRbqUH1Ts1DE2A
nG1ag9A3ah8Tv/ipKSGM1NhTiBYHzowJOMMsgh5u6p2mtqE5gETu2VKMJQ/cdDfuWOxV/HfO+2kO
xT8DONRwKe4g1INcjlcSSPaRjxeXeHmblm4uBBm0AMM5DOUYepx6tGexNeBYF4LsuOmZfjTYsNp5
80Y4Fx4mv73xCb5XQBZGtR+701NhogmrCj9oeDb5e46xF55wwwZwM8+5sucM86Z0EcqQG+dA2S4x
DEufB6NZI60yv7LwgulY1vh5u5LhZiQrfOkCjO9ev/nrishDuAc4W2E7f8IuJziXDFOmcKKs9DD4
coveCr/ldzFPTv9W7QowAo0DHSGuUx19Q4ePwyGBFfoRJVtoKlW3E4dzq65eAq8Iu7qpdGdr2R2P
SbS1J96itgSKNZHhKfJwzGHf45TTg2I5sTAhEKA032D3+qqEnFOxaZqPJ6+P8CEMT9hKSJ2wmfLy
AqNEO31OcUk0rp3fM/+vTiCiQCA4dhomfJkDnb3ZuuMndicvoKh+Xu/ihj646f13ulf1Df58qbHC
f6bhrMC5XKb5VJ3GQNIiEXwhzfjDYsvJrn7x55myDtJTVezBgMj0UDJHxwMLSoitXWL40EyJLzRI
nCvgX0nhBIrNRTTtYOi91GWJNUNbHlkmARScMftnvjR1PNoEv8FPH3BWW7E2onMOc1Fa6tiTVHeE
6PEnDmYl4qDBKrE6x9lrFbGExD/I7RpWf07XLCKMqpEL88g7K8OydClmRyWEH6Pun6xz8qkYQa5A
PxNh1ZFdwPvsAIgLW4AoxOPMMPVjeHhJiF8wbYXFeZf4iIFmNtG4TlDyVzsT5EhYPcGa8SBevR3F
tIWfEuvWATAMxCz3X1/VT7rvqJT+WgMDdmwGsu2YYDq4rQ8v2gyuiDrZN7UlRFb1wygixdWYUg5V
YmIw3t5mpFKtg68kPAAli/WypdZMrMDcwPuAmYHERfg2ulXyWsaSl9TQkIviPOn9B0cBGqO0JIaF
uJfYh94sc4SlHuV4QyFHfPJKZmoBnUPcjx7YqwWTOkmdkbg2Sh5p+RDglg8YNvovjt6cYUT6kb/O
KshauOyunDnvL/GqDpgfWkNtxzKOLUP+PTJEqZho5Jx6dHjweChnCCT5FaF22iGtBQPrxO6hqDSO
+ZpjRqx9pftx+GjFHVTrEgshc1GPTkDf0XqReIpFKy6PubLMqr3AUKKxZ5BHFj258irNBAauHGIZ
EJmliXDZxRYfkuiUl3sdM+SnM1MdZlGzma3PPGlDjdlzJaw7fHG57OOdgoDpVBqfTxEDIjuK7Gp0
zfdKfO8UNJDmPFNZ/evAHyCV/YWqI5VwcbSTOrlL2W8czmS8bW1lr7/tEnvgbBFJbgkfyvBq8AF4
ZfBjcL1pF7G2fwGkC5b60YAlIy2tGWefNePOvwoYSCJRaCB0Idz3cUlUcSxa1JVX7tNvHiEVV/XN
Bn7na7av0vFGVpxFnbpNlXna2FSBL5ULuoXq5+uQLJfY8jap6mgIZyTc+WEYNPGCwWF5jr+AAIj3
wu0a9fZWMvwsxYwx82WoHlbz7OeiwaFOHcMw8TV4b5Wpkx+DZre2wEtA1/FZM0x63xiBY+jEru4w
84kPSjcXr+xO5iiMMKRV+CHneOttnqVXwsfDcXFueN0fyVo/FCHKIYafAJ1mtpWwbwHOdWPVSnPH
1NcDI9F63oMmNK7KJAAdmWony5ArrLFjDIInQ2iK3NPsX7fyxnY4+sHrox2W7Uf88sLcJsR70N0C
DSw8u3vIWOFLI5F3cCAUdn9Y4INY08Nz3lc6G3CO7X6RLMtm2VJHdfJ8HE+asE1lj9u8RGatuS0o
R4t7tl3EkCWLc4jYhunmByqy6qHOoDL5ouE9WXX4Hi3fD9w4zN6Rp5tgrsLR8kZ4zF85k0LVkml/
OysGB0Yw2oFykAQlnJhAXHmPGvRwbtjIrXADwQatd7NsJ6FHkVix1jtwxHiTAjzhn4Fmg5KWG5Ch
hmbNoLcPvgTnQJbmAz7db8WTQzxYK4pi/E9ftdV91tKqUTbcrGSGcQgtMwhUsmXHmAPkVpdb5lkE
ZP/Utgnl36eMfsNvZqZfNgQszSYPghcXc5sAqioYnk0mrj+GMbVbbpRiOBaye4vPvMy9N+d7+Gwd
ylOfh/jGQ7wW0Z2K27LYtVFld4nfvmA1UBWIQEmKzzCkM5wWGwzT5RbEFKzFkNlwK7RlzVZKNhEY
3MsxDQx/3VkLDuxJ+MrcMRxnMNti51vt4mrFeDa/k+vuCWiJmXBw28zqwRHgqs4+W6rotNlJ+kGr
p+nyUEGLBKxCadXDkaUsfNuJZ/qquFKzjxR5KT9BXI0C5+Kx0w55eyjJ8gJgQEdluJmOSyfiIz9r
fU32Q8kqOPAidwakWK+SfB2127LbaO1+DBcBOmowps6dwcUKQF54AU4IhuJJ2CH3flcsM+Jdnlhm
O3HvYD4lvGwDtjlFlGErtV9RbKMJskbGMwh9Zp6Z2saTQtWmW1aYGyS8S+p3zFMdrVqpjKxmNzGG
czNXfxQQnKN6hY1aEZrMXJ3zeZU9wp16bqejetPvahX26vteu4I8ZTN8Ji8X6T9OTM95iZytsOmr
BwuiVxk6M/Fa/MkcWUu4ve85jL8KLl3yvLXohxlKRRb+fQVEU3CAhNxGdd3fJ39VeCEGBtjuiE7+
vcqEZU1PKnmG6jbYNKc8bCp+Pv6FGftRsAm6VdevVNp2wxdSrgwW7ELPsXJzucC8rzZez8ZFUmwy
yOCGVSPsQt5XHyNhn5V+2a3e2aotwbjdKPZrwGCiRLqVgCo6cPhzNXJIxIhen0F+0WdzY7Tiyk56
NwgXLdDTS91G34w3AyAGlY+Uz9AAi3dLcNbiox0sATar6hQajOaFmC96yAm9OxYuQZRuyQyOQCh9
RUHTi4sk32ZQQbYSQRC9HatOl3k9dRTRWqYVUSGEWJ1D/8aumf+MaLupD5i1sK8hZkHphlrZO4C+
bxYL8dwlrZz11Bz2Fl7ojOzxp0/fro5aCKkXrT5rgwAA6mmOV9gdmTUiRyymw45vyzyXfUweG+zq
uLRjWpjCNqHq1BCkbQV5PKUNGWlb8bUKaIokvF/Hm85ISPfkgMOQODdevq8Hngp++f6OcVNEGIRn
d+4zbRVUj8mlyWyXiMfOLYhGAD+EaASlGB9bMuRY+LD3IlctPH6lNw+tNndglZjEsYMIYwr2JKjE
TY1Fo/st6nR0QqJrJo4BX5wQEehfqROUTqtj3OtktL7Qz3GhE+yZRlhdS5IALt9MqGU8yfD95Cki
dwdL+AjBEcF76d06C41MDBHOkrj35oBkkmkl4DxAi/iaIFqAkTe6Ik306GRIagcIIHymXLcgeuZJ
1Zx0cIKAc2lRqg52qTVqaoB5iBfEOGqWS0NFm42jdkT/j3M9l3XEFQCr0yVUMId+VIOXLsyaY1BZ
t/gjcfvkbKd2cHu8Z9IVK7VEFzDgeu6EGZw3C58MXaJiY+zgsA5EWgMAonzZoiz7kc4MwGjEATXA
GmhsplfA57+Y+Agt6Aift4UP3ki9/T1yk9bVKTbcJ+MK7b0OYWI+feyn8WBXtY1Y7579Tn3uinhm
x6T/vdJxrce6p750+ylD0MXUunLBZKuM10FGgaOBa7zxmqHxlQlfKnBW3mFXjPvPT3VA9+4zEhGT
FV3B8yvsSSmloUt9BlXPNXNjAj7ejHAYHkREYopM7eh1KHVw5V/Q5zBM+2ZIG3QHTlcOpmnRgyga
gq+H0KX4W9Rs9IjY4JOZwBcjacPK12kQaSk0aKCSwoUFlnMfHCiVM9TfgD2p/QEHgXm3yLZbvveS
Du+2KwEkl1F+yCVuvHTRixNJKaDbbAxPo4UxlwLockBtlsOEIRXBDw8gEw3Maowjf7G27H/EG15H
aTeBj4+a1B0mbZBTDa95nZjCvLd6fm7NeQqaDF+XM+2ccA4HYLUMgo4RZnTbZ3GFxwqRlDWRKq74
/iwL1hAWLLholdBGv3LZ0r75Bx3mnwMkaMwSYVY5fBfhJMFCHX1tw5U/zKFax81ZlQ1HqlrvEGyN
EhWa8tqIRwVgr7Lq3+E0rLMbfKyMz5qKo0vc+oaflAl8tBQWynE8VY4a2vzgtwbVj/eD6zRgIPk2
2QyFlTTAJmacwOEfW3W4BOkaIE7tMfPE59OpRnrsTW1Fu5RsAvoDeGST0+FQQ1g20Z74AN2Weo1K
zNXnCvbiodu3XwwAOm4UivnRSYnB4egMHRNuNBpX3Xlx2Lz9jCgbyC058qZV/nZV7rDefTK8bzyV
3GtxoZeLHPkCGgnmSGD1SCixjsgtBl8UgTjPy6jNSCii/+OdTBWDRVtngou9uWZdCLgDsVGqx10I
rVWSLR2jM0bDuMwDXyVWVLpwiQ0Gk7s3cGRn81HD+BkBBUjH7HkI5tXIt2N2kJVFRpgDREQhHgNr
vine8dooZOAmGLRyIgFDGBAl62JFKSeaoWIPIQZrinEsqbR0CFyVGFLJcFZ0T/x1am3ZK4ETPQtL
m5BqhkJjM+7Nhla5KYZ1FTe2mTAhEpSb8oyWpaAsNR3H5QxzsFfldMYlrrV5y9Sm1nWip/J1mg9u
kYWMFFUoyiJ2k5KZfGSyeE+1N7epBI7RkF9JWC/F0/CQcd9cCwppi8ydug79LH2E1Ab00DV23wiY
xY/sSUv1Bm1ajTLiRyTsdX9DfhvJf6oIt+6FbFUislSODnKQoIBfwoTDZZlgjif2yoBfifOP6zW5
9HP9SWc6kvG9YHLMvR6AnwQDDvNTPhYvgr8rNUgP/LZfQ6Esh983O4vTkUOOuG1IBj8M4dPEHj40
zipMqe0381ka/LugT4g7jjLTVB7W3WOcThh6WmIHmeH9a3IyC9UkpnSwE+mKDLu/a4wsJLRc4Ffp
rvfKDi/FPrf2L3mtUbYx2bqlaFwPz9FSVRbRus4chj45D6uhKWCx2y/kY4fyMjraI6VGhNl4mbSZ
3FGQVpYC9kAf+qGFQRzB+6KXV2G1wgRAxPR0u9hpYEqmdPfatZUX4zJiVVrRgaTCbC6t0o/+SKLi
zKeifreEp3/AUaR07le84icqNnnzVDYEzvTJ3zjsYmHfuIAwRmJl4zcDs5qzzU/HU3mTL/igVog1
U6s6Vz9U+Ik1rLl25/EWYar93Cpoq9mx9PdvRkzZEQ9NLbfxQsTds+Adr57dsdTs9z4/jk7SksCE
hvpJxQB7bvmqfeOhuTSvbgWGcUteCx6Atgp/kmDLBAoF3NN6YI/44JCu5836EWBTxyNcFrrPcq7g
z5uf6uSI2OBkUKwq+SgrDeFOKx5WOrhJamvQgOxk+0jPNTYg5aT4VgOAgE1P5JTiCoVbO+Eahn7q
mc9PGU+WAudPb8RERqOI5wTxF50ELUzC3gICjf14kd+SQu12SfJkbjAtm//7pccJfE5LU/2mHnET
/HdKAZjTOcxHjET6c9z/Ea61k0BogSuq5wl4l3R7Um6ufXV6xT9EEeG1TIPErsOdqLEJF5IDaE02
+UM1LAIr+2QRMt/fGsoJEpOkbYQ7zLF4vAy/jMQZTjfseXwyWiv+4RJLMPUg9RVoOsFKBOs8kCrT
reGPYy87b4mGB1LQnZSMAlE6PIFWFD8SziJuoS9IgfPem6kLkX6GdiKlNdU9gI3X6U05w5G16naa
vgwshSAVh18Sr+8WAbbqC4JmCKdy6BXwTwjI6PHe5mGAWRqqC/M6ggSY7owekJc+b/y34gfHl5ts
YifG+COAe+BEyNaE9bMB5F0U7+UMHgg5l3BFiEqJ9pI8Ce/KdDcbFg2aeG5BY1fjZ6UvimEnFOr8
hSBJYOxOF7joIA3VGJsxElZ34VHdtf3na8sJytAZmRlRAhiAOCqVgZPJ69mFqUG4onWqv2gkgZyX
prlrUo8rmZ6QdpELXljFREZzLRae+N3BoqCYcJ4gqagpn45xwEXuQm3Ico+mwfUM/ydmIsDH9BAg
k3CwprEEMUGz3/6HpJSMadhM9hg9TGVNM836pewr0zcG037KDShqrznpCwVVkrqT77zy6FeuToW5
ptCXSy9BSJcLDZDxxFAjXxX+0RNKR8OULXRlZU0hml2Fz3yX/gZ25ndX7N2gbObrKaczgrBCRA0Z
4ufhBjoMdiOXtohVwYzqz+IxhDfp1H5lfPs/iY5DWJbypXXrdf/FdKpiclU5PAAsVZg2UoTQ7Uxp
pYzKKfxCDMIXKjwSWlBiWqZNQWghR1viTpxfeDGqPbYuBkPsml/2kXzn9TujnODv6ujmFVAn3kNE
OjIIAJ1sfvs775HNL0ITkGvUIHbJq54pYJlzeKRvA6ot34edIjn8PU+C+COCmF4r4kZmx+pX1+em
qyy7IwXcTHfYqQZYPzFevFhD3xcFVt1Qz4opqpy7hhfYYh/uJAA2CGmQD8IyDZetxsCatGaT0d0l
gxUHLNqxEOiNY/6zR43EKGIO0Ndw+NPEUixiYo4aYAosgiMSAPZesDJnbp7feTy8hNP7yCDB/AR4
Q6DTfPDTVexggkm3eMXW/mnCPXLBI1EdpbYI2EWqmrh4w56onWBw0hpxFbQchFlIiOiudJ/FWdyE
E7If05tdprGbRVlV3cvfZAOwZPjxUb7MPsuHsmQzNboN5tUuWLM8LH3HC2i2zKh4c+SkyC/A8bko
OEicjCXMKSD3yXd/C7G/QrpmcYNSr8tACo5xw70cXWUHSab6fg2EWbB9TvonQxpBX3I+STOufYJO
6FfpkpiccB8PW+YM3NI5zvk0tooPOSdLzrPIovEMQ7fKlog3mZdKjob2ndUC8AfH5szICqhSJy62
/+EINW5Tes0FghsP7/0dXGkEIUJ/tGeqTLYlD1DGiJPLzaGI0dLpV+GkAyRRZZNMyQ1552MasYjQ
GdWCjNJtie0NYzycipUfsbu2xQPkFO+57g8fW7KEFwESXTjM/c9L3MCZUe45yaJMpgEyZQYuTrPJ
aLtRCIXoAKDI1+L8MRP8R39/7tgbhIljEs1kjiYapgv0Wp+lRzPFAhVCN/tE+EH//3o5lDdgB2Zq
zW7BZNoFIAuUO4VVcPfS05MWCNi1JKdAQXnFDGicTzaEAMKEgzIRTG/VzCOclsKIZwPGyOYjKAL6
g2EXm3+1j+lw2TBDksgJsjC0heI83Yiugh+PRYWKvuklLaCYs5/B1+fTsgUn5a5ZaH86CAiHngEv
j6oYYDn35NZ7PT9fsCM1EvwwHeBnHZ74Hp85UYDNnhuJ8GOSxulvlPMkRWL+NSeBGnuD15oWi9oW
YUIceqCiMp85sjhilVwdCejydel3SMMqWIRQ4YyLsJIf+RcdT0ZqHcF3hFlBg4yYW4tztduy4Kpt
WrmdwTuhcmQx4xTjQUMviHHDR+5O5s0/mgHrjs80j+wGzx681iAajJbOj2ePEO+JTOcQ3SLBmaEn
5Hh89ic0gsE3v5j5plYgBFtkTOm1DdIyWHdW1vPsovjA9hoZC7NG4uJPk9gAUzqaSXjKBH3GHnya
CKo5t+EEAVsBip795En+SaOFuE/w3le8wzNIQcP8IYr7OJkLwy5cYOws/SVQLA8FBVRmN64gIgBU
zD+hvbSQ6kHTX7YEZrJhZb1MchTd2Y2DFH2K/MljiR/Rf4sHamHbuoKCjMNmXaEMQWAC9YSCmcS/
4RfodqrKf2ENdITX47zAbNBcPJ/e+9ZXC85AjH8JlMX3VEVVKuPOehN0P66/oHh1H+xh8AJT2he1
i88iU3sAJQ2X59CHSbECEYNKQSA87I7JgBEMz4uYeYx+YDdkPa7MrXpU0N4iBePcFL6wBHjrjvnZ
KXb2tgtzqUA1a1yGCxDUsuUMvaWdYTCt0TnAiRy3MmYrbnyrQBMfz4sKG1S16PgR175cnFOyzG8a
f9SvuTnV+kyyhe8RBQGcjJmdw0KKsk+SgZkpbg2B+RMigwWcOrx5yTYJ6apsSHfwWWdfdUcELnBZ
y21FacN0nHAwIA3CpbEuZ2aGTxJZoJg5pJCAJe95l+TF809kja2YSXBr6ITIty5XGtePB1/aiG2w
N/YrjOPyyk0RTOFMs5CIa/GWDKtWWMbX9/cYWznKOeCsxjWwPVKZQ8w7YQJPJnbD06FfUlFeef0d
WB5uNwcXp6WF4LG/K8x3Mf9bJ3uCXP1/813yUyhYcad85Is8ciajHdltcZoTXHKzwPfokEMH5UD3
kVwDXI1gRKDZOjKmwi43lxlQQ39iAcJfUP0Wmv0/jsWu9IsPHfzsg9s75A7QrAeHzVQtfDcjWpFw
md+lYRExgTiYR1YpYhWbaR28tDkuEyrVEOsnPLTRDoqIeYeQT0inwscpz6U710wI5srbaa0ESxJj
03EKMt7RCdyeR3hPHc3K5+Qq12MNJElkKOzZqYqh1It/K44W2ArkpFt8kT64sAGTBZIfeJPzDfMU
jQlT4nZQ13tmKlJnBb/h9iXuZISB+cR7Lvfml1R5wctLJsmoGGFogXtluubwT1ye6QhrBSL7i9g+
qgXh1BKBE8+V/BM5LF7JjROpW6itlK/DzBujY/9VYhr081pS9+C4jP3YuoUS31rwJyZSlsdLBFgZ
LtEWuJx2oCMgjXQhihxOnXyHlycGaRH8hI0oL0Wa2iliFihkHvSLGUzQ7DM8yqi9MwoQS/kjFnC4
VTcGNmjC4C+B79KfzBiX7blcjPaIgpqIt6PSHoHHG0uH8EJbB0FKpjmEhnnDQJIFNmkNoCfoRwDJ
4aE8gOPOjA7Jj+dhi7Bf9sZODLyixYItI1eOCvRM+AUf0k/H7MxLbtXaqGjmBcyf/pL4IIhkiOGW
jZRZtwd8fvIz0hgGDMNOHjYvfZKx0Le44TSX03RGz1BZWbTNT84JCSOU8F48BlIs9R9JjQmm3YTy
PDC9J8snTXnlhwqbpucV6H5EConiCzG74hYvNwiAnZAYXsYZrj0KNoJzPEoA/1B03BT0EAq13kjh
gdkDasvmylV1YUKyaRCZp3Z/NI/VNbm3K/XekixoRTMfMJWrD+dSzljuJSK4ptIZwjUyDUjQ5w7o
CVEPggWY8sOFDxtV/PW5B3nMFiwcfmT+Q9L3othgqJyugCJxHT/0OsQr2Fj0PeJfgY8kV3W7AgAQ
Nok2Lx1jr67C0iLM+RvYrEP+SdTnHuAdweC/OqD7R0Xa8BPafbhUj1QmILXB9YU5HBk81UH5I5uE
O5xmCkcL2l2MSyHvYFgKRTl2eV3R7T3g80BPErnAHOg/5i022XLtjCbsGyfKHC3zWAVxstZX9Z2t
joKzwvRCp7iYTfAQ+uY3xDNKEsK2mJZPwDAH1NBZVE3mMfkTvNIBpFJRVaa++ZhA8leyCsFTvtjn
PFbW2I0dmX5z/AM4N9/NL3tuypJ9zqVP0yk+Khz3IK8kh2NZz4vNg0lDX29BmblijJZsT2RkHtYF
0OvwUnk6eP0Afl/Y6YJEQggGtZSTHAMBJML+q9j++4gqDKB5Z68b8Yg0UtNjOcJkbC60DuxHotsd
KqcucUz1pn9G0S+7DKgSGhBuE7AqP4GtFEam9DgUujthy1vHj9TpsUC+i7IDzoOy/htTMOFQmdN2
mSAV1UMa2TCcY/I0B+d9Xt5rYx0e8pNyoblkvM+njE3fhViPVewPP7BHBhuiZ4JXok0xEsOa+G0w
nPLDblHDYgQFRuAh2wpOPwDwMG8esugFUNehQT70xAZY2gYPbPNZH/+PZhXxfLgixEXZ27ROgJ41
syidT1Cba8rjU4xIYfontA6S4SbIDWnVTtHm8fImhyFYUN5058NhRBnTHCvyuLotqUrwKzOaDQiJ
brcZ/p2skH6QVfice7/xtSGO0OIMnCo2INRPrHrWBMtpv813vUfYVm3BEqnq0b6gsR4kX7uoa+4e
rsbyU7wSYp18UnnldGqtQ7PIG0JCCdQSwCiiQpqLvxVfDGNoEW2rS7AUPhm+E2B2rM/8wQGN05bG
+c1Qgd6Zx4Wx/LX+Ib5Su1BKb59X4Sv1KWjFm7lifCbcaWGGGwUF1KxbfVbX8MeaesrS4zDVLZhn
0E+idvEkWQWZgGHH2wZV33MVWs1C22m717nedguMfKzJFmQykUvPyld4bghIN86oTdcjNF+01Jfm
p9onS2VV8tUxAlU044plwTiF/glIj7kIEoU5MkHDl+FDee2vyFr4lK/4CwH3gPj/ZjgD95b22XC6
exgyeJTlfnHub+n5dW5v0NGNL2BNksmBPaNze2FVUmgx2qQeIIOHN7kO97MpMmVZelCG221O6Oaq
3GhbNAHFXb9GmJnI1poRIe6b+95LT7Gv7DQYPXwlyEBKlCcf7pb556i6Ogwy1C7EA6RWb4CdzckB
Nsd5GGF0lC44F8Cf8G7LLvCh5NINz2SykPhoguYYVq+6lGlMrwDy1XleUqzaFdDPtVgC0qBfhMIk
HPgmw1d1NR3MUZnfPqSl4MEOcFSCHxYVZwBWFExrmKnxeYP5LORt5k/qx35pWlPKTWtNNgL0scjo
I+sx/Wb6A/IbACFlvPwqN2SV4Xc32dm/NISKyFfG+a/AIcjONIAQaUV8gs0JTfSUGelStoIi06dC
qixg7Ob3X35x/oNrooeCHTVW8BPfZ+e3vtDwWzZOQUQa0vT+ZqFdCGCknlm47VI7DfL+ycZoVKtI
JoIh7BwYEwQXL6lVFRTL4XLoGQuTVGTHgU26+pS9TiEaWKNkqXhE3flyBQeg56J1XyTVgN5NXQVu
dqviW/p8IYTT6c5QkHFrYI6EuoNTE8fidjElckzOL8hsIFBGUwWBhVFuxY8BMTNCxucp2Ocn7Vf5
FX+lFVcTmxM7oz6wmKcM1/7AkKR61E8IVpQG5S36wQSAz0Q9gLgzl/Vy9KXw4RK7/ou3BndB+mJa
8kGTlOv/onDgNNIcAgGU69AELZa2ChEE7To7E1KJA017DmFGtrjYJfsEZQr3TG8/f6gUCZJFXoQr
H0ArLjIdM3n8RM8dzOxjSvbWCt0eaootzTfvixTNSbbIIS7TBaMv/4h+aQLSApJptTmny3I3BSfu
RlIRUlA8/ZMOkRNb1D6r9z1KnOIQByODHXMu/Y+l89pSFYui6BcxhhIUXslBQMX8wrC0FFQEMaFf
3/PU7VHddStYBoQT9l5rrvKSHYk5fGvLUxO86MDr1l1cn0GbSlrw/HqnnhhHRG8ecT0g4DfqeN1G
99B4Fy3ESPAAd4OXbIPm8FjYIi5IgYk6KltxTBRsaS5nDYIZg5JeTCuYHCFp2mc2+CXa75EqdJYo
E+VCqasJ7ejg0FBOyunXmC0GLOBcmls5LI/P429viqi5fj5t1lQS2fR1723e6lFLPZ3pVtE2GqBa
SsTn6Ft1K/z1mrbFHv39VZ8bcSp1NPuVH0qhlLAL1IBKpiNvzdeB8rcLw9f1plF58jJS0PQQqwNg
cFZVFsb+Xxr74eI1wnRmq9smzYMCIIcJHJ0i2cf50aLc+xHbHpqbyOmpsQv97m0+5WC71B+4/nze
AibH4ZQj6OHkQdFLfQ5kN6h1trrMJvKfhA8N8MucXXE2CmtfzF7FMyvrC8bPwWplsfHGhZoDKAB1
4OOtKNKK2GEGAnKRZheMhvVcAOqnWBx9toNMgQMmOqQjUJZU7zrD5JuqrCYFyvviDv0n6KoqYfXu
GPwe3Bd3XCXEU2KFKLLCgp9CgRu3ng7dAtMCFIRp4bYpeB2L2WAkYnDaFeJEirksIEeD+Dgd7iRY
R5Kp8RQZhIjewKZv9VoTeylW1a+ZFrC3MGdN8J2HGu/72yEEHggbjFC/hyofWwoEPg4UnLPKKaeY
qr3KZwqnUgwlArg5TsewGF+gBcyggvj4bBgZOb48HbqN7hWQAEmJDGCMChNwHRy3vn2aobxIyFKk
9mzMPg7VbX7MKjN6cQ8/KPvsu6jL0hCjIbz72vnJgyOBjbkDsaD80FiBPFBbve3RR6ooLPsfbMvj
Cg5BP5CPZksTH5oRdpOLFNZ+51J20sAMsf7z3g7QzZWy09EtLIyRvCkXrMjXgzk8EUeafQh3+KaU
WcOGgVdUMnDLSrt2P1whKH5iXbknd+8xws3K4uOxl+c8G5CQ+raegMrk+hcmv2JMsMrkbViae11j
RGakHQOuNLvg6UDohHFHtchnZWR9OdikidOdvzvfMfAujDmihAoXnkC7dYVcU/idt2RMRTRHfSNq
wBqSCoaN8iVTlJ51uJrebic2jB5hp/iWWUCBNbHZoxEdyPN54PfUiOD6utK0FzIOIdtAOjyibMWC
vI8QHKAn3E7eFQzR34hqNIW0EsP9lZPpSmoESUlhn54YxwK0PbGXg4Wx/Mzv/B0RqQhcgnoOaoRa
GKIwFoq6kB0XD1y4EIotKoec9dRaGpcy2aix6yxPgPhar4CNJXZLUkOBZQihol2xbGXDfl41QzNH
BdmYrE3PtAxpmy5fldl/MV2Z2P7xMdNGaXO3CVChW3gyaRB/FBcVgrG83P2jTLgQJ3vLNPy55WbR
xEoxpAS4+zBUSSwghsMfKZOiD9vPsfpcvOnK0luNP7UN9NGDn+YgbVVEH0u1i5E2lqfHN3phq6aa
IdKAaJhWHtt5BBbUECvKR7pVrFXYIaZ6AGccsI2gyXRdIeST9j3drX/kRI01NHMuZi16MbxJrFxs
lNEH3stzdM3KjTaqPUyEGZAGjj899bkMpGs4prH+ZPAqsiYrgOGl2g9gNVMuWA6X+6GYeD7778Og
6IDt5Xa5Kc6zfnt9A1Oi2vQnR71i0NSuv51kFF7eO+6PXzqL2gsv67XwdGRrXe+0/vZQwD3fyfUJ
6/VyOlldTyKJBzlyhz6iK32UdrBAyMV7BzQXSSErWI+itwWRjjZZtepbeqbXodtN2EwUhtNpl3ar
MwpbxK7UJWkzvyDVd+nXiNl4DSDKvVan67yhK3bcvDm5BbX/oAUnSH1Tqk83lGfU81/+dZheT8wI
deHcB+xMmqxUg4Jydi+4Q78FxIlxkI09uLJCdMEoyOW4gaqC6nEvbdglNx2LpbQHE5N5+1seRwZi
6z4b2xvi6w9nEPaGW7BGQ2f+hV85TvJHZheYfx2E/1/+6XqdXJLklLxtQRTvW+JXgrZeTMXnf1+/
/+eNkzb29zslbBfsw6HSi1tUgfjL9Uj8ZD30RuuRCERAcpPgMV8Q2Dl6r3BleiIogd1WKjLysPL+
pSIJ5CsrYDtP5ZWAwxHZSxdfEM1v3ItATLMWrgKZeEAWyX/o9Ae/vi5O2+OMvZTzteCa8CFo95A8
sg97zM9qwFMDkUcd4Rzcm5kquX11qz1Q8KrU/sMWyxD8uju1xofiDo4kHO/Yh3TVPXoW4e2EWUWH
uUjN7YVFq28rQ+oEl3JR7jEKfAq7mJ5nxtse9r3b3S84fvCmFApLst/vUb6I+4NV/7u59eEy9BiM
wF+2dE1KtPJ6ifAtQDtHtBu2WUIPHof20Ccb0lfL6SDNM23S9wapnpaBFIs4hJwS7/8pBNVokEox
w1FBOw9tg4+vIShHAgdGSVkx1WCGepFB6uyB5tVMFSZEuTZw+wqV4SXBPTDh1ZxHd2LCLTVbfif3
3XP33n3h9tYrnXcQ49zoKZi62oYFOchHkyIQe1hU838fuwG1ewThAjtm7tgyMHbiJXdOx3Vfz+56
CEMPIMNOpSsNnA9AlbYwNNIFCCW0Dac3fvjtzx+GyDGb5ZD1geAPlcI74KAUIPIOtjKD+IAwh2Yp
rxHsQhDHraGv8XG8GXnaJ8YxZThWEXZ+co90VO8sTiyW6B1zdeMQQalMmqgWDOfl68eYasmDBuud
1RAh0oCvoIwR1/RdKj8lUxL7p5bTRfUgmdnwxbkncHZkkuTIO2CtAg6kxhFJfCXxtfi9euUTbmkH
qw27JUpZw0RLWC5VKrfMQbQl6l4AM/LgNnT0mTK9snsX290h6wTG7weBEA9XIQyppkYfPQ3rnXNX
tKaRygJRY6dMaQ+ZfMV72vj/PnqN0PPLe7ch3VreH2krsKAQOWAiBBspGp9fjJ6w+QxHJVrv6B29
z3jHnu4aAbAC2MccqKI5IXdQZF3xDop7UGe9PUcwAQYWdAQxgmVHOPQKPzsZ3zD2Jy56njJX0jkA
cOmJMN43+CQl5HpL74QfPmnuvBztoJJfkCQiLKfvnHwGUTbJLcklgjxKqqtAx1Id9LeIMzKQsuFE
jpBc+xfnkM3/ZTTIvhy94uxwAB9qhQUBUCLLtUrf3I9IOc4OMp8xm7NDhxEXtBBMiRbomYeMe8KH
LUcDt7KfKXUoc/BTav4jxlpH0mrhPIi06JnX8EZGbBFeQhFCdTInqHso7tsUnHix0MfSm+Zrwomu
XMCuV7CFzSJqicT4/n5788vF0a7zR1yY2dnmSRMKo5CrUKUUiMzWyqPa5hn9e0gR/4LowEai8kWk
5wyxjBoo85zSViDt6+7Ap6zntdYc0oCT/Au9krmXnnhNipPBY0nEKwznD8ufZ6QoHE5mFla7q+OA
37GKKI943eFrOp/rPhke76DvSFiazTl3cA2Tv9xYyDFmuH1sPrwG7p3XzwPAV4lCwM4395n6VAU4
At/uD/mPFJmADgABJt1ht53wHFvibvyssUq7mx9XrXXj65Y4rzAU7wlZCo5I2eBtiETwQOnCkRb5
t6ewh6QyO7BhDkU9prT5NUjpwsFvap5JOOj5f+8yN+LpWv9COvxDabcAqOUlyU7iTnjdgrdb/oUV
NLydhxcSoBiNDm9CCdrxYmX8d+LNFWcANWkO2Yf7u1p7EZ0A29o6utyWxSg/923f8icnR4SM7KFa
izPtyuH8Sxuj0BT1qPdYvLulm1n2m3O2geaXFc5hJfN0KztEDM6bxP/cn+orvw88bOwy1/DAOWbE
+/J8UaPxWzrdf6c+x9QMiQjW3W3Smlv2xoFG0FlGlZ+aWGNyWYiEBfoSJC2ID7zcNvoO2NatSQTI
9kvKj3aQeAsXncmkOzC5ISelwxTbcOdrcVHC0mKe/jdXi3zKInHEP1S8RNq5Fp5njVlWwuRHI8LL
dr+B6dBbI4PIQjnLPzhmuHZHhrdc/03z52B7ZT0wJKZQfBiTkfjmxb3WwWAHqgvhnJii19S9RkzB
bgedQXym9U/e+t2m9O0qIBLFv4i0hCtQzNXwEnm8p0saaiDTHRY3wmXgUk436YU/oZIvVCAe5vXQ
Ol2Y0zDxzwEPC5H67S6X47e93aLCcdSd4TVbIolYeHHP1A68kUI40bJIBOVxwCS6Rjo3GvMttW17
pLOTe9qijjW0xtiu7dzXNjuQmj1yEjAlOBA/PZUSWT5i+IUDtmx9ulD+MGmJzOrQr7FqBeVaugMQ
CSe7m8gAzsTiBu0drFpS5Je0wcm0qkVDu/bwzp4nrHtNse8Fjkftjx2xcYubW6iDthA28Xh2t2z4
UzcAX4RU8cLQTkXvipqj+65/1M/kWzOTg+ZffBuAM9BgNJ9S4JnNOQYeHy5sxNaeeg7wHJFdAdIG
TE8/IsWCJEhuCRfgS0ZhRyBhNadXDYj1TIhBWbu/6kygXLFVMHPS5N0aSBPhYxocLck7TZtkq1iG
N2BlzgmZJKARrK0Y17uEA7uu8Uw5Iirknc4ZQdChCQ7vQcRWXsLQuadHgwHLSb5zRnGbWcFsJ8Nf
nDdcR8/9/GgFqq3g9Pd5PAvRT3/bxd+5bJ9pICjOR9wvo/NO6EI3GuLDwjsx1JBTQVUDNREtiTHL
4Xp9IjxC/KTzkICBjBfhgujMVr3ZM2X84jsR3ao4Rjhwc3O0trZPZJ3ZIXQEF5RvNKtjD4BKZnqa
Xqe3PR0u1seESZJ4QvYOGTaoEHkB9PBno+0Avefft2RzRcwisGhHZ/qU6fbNUVK4BrGRkpmTlGPW
rfxQsLHp0XI13kfoBFm3img58SGqrw9zvBMr1tHlILIoEXAzRXPm80uQcbYguJ7B6vI2MUUxcT84
JyndrQXI8WH+/t53O1YKYi7Hq2WfYyV5+DvMcfxaLFjurhywChiYFB36DLJzaJNYCSOD9QnbkP3L
WPdfWP4SlB5DNrH0V9v0JSwkbIKgR4kIuEt2IVHvxCYfxS58WrQ+Q+9BdAiCUxoWIjjtBk+NJpeA
RPKw9/l5A7shO28eYguOGolysPgfagDeQuxxR7QBjINfCJRs1qsYHStKPraPCmBS6mzkysToLCgz
8SSAQLGdYVMd4Bm/mawUq5iMQLbvgk1G3ZaCvhBC5+PjpmGF4ynTYtlbGVOotwQE9z1lwuDTfVA0
9Fm3sMwN7pQNIRmQKM/dALnJU7EQx7UM3V4Puq//0XbSWfUrPF/98M64QD4fe2SKjne/WVwgqGIn
gliIQpOyBLloACXDD8k4t8Guq6NXzxcx9zQFjreTzT70iw/gtmjPA7NHK/z0xL496/eC92CqVPZH
ih/UT1jIsWKiLfFcvXWfv6BF8Qz6CuuM08cqmZR7digmPTGNYhi3SqZAMcdB0GmztwJfyRlUAWEX
1MpCGzmjRWQrWGSB0bfPJhWiwpNc3cKNbV1WH0wVXSrii+jFp09r4AhMumJOhsHD7QeLNyVHvs/U
TaQIewfCipvfUkZ0KCL57wkYBK+1z+jQ0NOSixmR6krtr7UFnVkxocjxMPnW8KmROD1Pn+DhU8wD
6C349srsSXjFQnJpD1KeOPHIH4qkT2sxHMneChkrha+nGQ2c1XDUItaBzgva+Wmt+mkVAb9P9gvZ
w/WKaBYbHI9Y8UIv1oS/EUzlxWLPIhufBw9l9ljQ3Dgab4qJwBW4OTeEU3527YinwKvzP9QGuTmv
lFfAS0RczP0gVXD2hNyv9b9j8aAWq5JLI8KgtB1rdevm44y38oQYLfvmD/eQjCWTUA0bpyuLITxy
pC69OT54H81JMdfGIo8D8ZQ1UZM70Ogjb6AvBUeXpQwAJzD5OVlN5ESd4o/58fHwjlEr8jpEShW3
8cjnsE+/0vrt35cH7tnRk2c0EauufHoY2pMht9kbAbGABGMNCUH7Y+ane86UcW6JnI9iDhrjb+lE
hvvhvpTsw/6YirTCI2ttXIrBRLKzY9p43DHeJmbgOHeOKMR4JqyCQJjNG4HY5gEaTzyzs1uKRVLJ
lyIb4e+r6MQpqi5F5ityRbuNxaKR9ZFz+j9a5N9KUKz3euZxxSnOZZ1yVnvkHpqnOJ9K9jk9XJ35
J1PIeWSlTg6F7IKAYZD9W7W6c87/3LlH3/Xjt2gs+Y4u0nvUDmKz2sA96T1JwSaKIbr1xjLlfxmd
tyMuYwj+3CEry3NWXKPOEvHqd7e0PGG6z/1/n/GEM8KKlhgbaK9PnmHu/3VuGGrGnbXzvOWdbSJx
T2Kw7gUipV3ZsLtzc/432Cb+XjB/wm35YM9Fa4VXOKwHfnEgszNB2ofFTX575QOwJjo96/Gxzs3k
ttIpal7YstvkE6Ifx6zCRmIMEPULkWul51t2rUpOaigDxpOqHKaNd2U9trLbLaRe0HuGp9uveodp
RJ1jTE3tPcMSUVzs3mBjwBBd4rQ2ZhiOz3kkJOsoV9Tx5YEx3VehhJejD9ILhMdmxxTfcbW1qDgj
caXK3hHBmGYdlWDw2peZOlV4I2qgW/YZuNIxwAh1oxF2t15sg87MxOTO0Y7Ex+TCS3MVRze8+gVz
LhreEVdbcKrqsY5CU9i3sWysZSOtsKAFt5XIAep7TwMBaCD6lGgg43LUODsKECHv1ejq971qhQsT
CWz5MwAUPvr0MxRl8r5jzw2wFSP2kZhGADmUawOJJVMiZ/XRoQ/L6J9C8SCnTG0QKDn0GJsIobwW
4nk6CnnO+QYPjVdGXwxtgoWYkRQw4p++EWVCm2qD9yKy9i/bHbgHOirKraI8TNEf/h1qhld0jqXk
5b/gA53jc/yguvGgKfCXMWWh3W5f8Htfavpafj8IDgr2NGkOF1x9rft9C7psQQW1jiFj+/r++mNY
01Qyf+jRQPC72NNfpEti0VdQJfmXPkXTbw4EKhOsfkAcUT4WYGb6QDQwSKJmEiXCjKhdtHlE8lAq
EkWR+pfyoteZIG1FUjQ5MLHgVQtx4w1uhuxU3QT527fkV7Nv1Kc4e0QbH1XxPXaDOy8WTD6dH/4R
X4rHpoDO9+IoBMG/n5CpyhHjl3SOxa3EMerEE+AHyCn4GqUEP6eKApK+E5z1fz+jrPN3VM2Owy7+
/N/3Bb2nv/uk2eIhqciFMpUl9m1+/YxEOqx3nOgw5s2SwLHafkQeCtI8QI6c02WxkCzrY5rGDqp7
nSOBCf3nCMQeQawrsXrmbevR3iYkh140wOLqt5yjjj6aUjKwp6ZnWKOx6U13Jl9Pz+Qvw02J+1Sf
PPHiflgJW8FsKp6wYAR82cqoKeU20mkM8ywqiAV6GOoo1NwSFpk5Tr3V3fAuyTlAPvtmrbIVJf3w
Mn2SBM/Se0uRgAXeiit/iEI1RLNgSM5vCL9u/6TrMuUqJ5cSlcTlaivYusaMpxzmPT+v3VPCHz08
iYdMz0NvrlPYrR2d/mxyXrX0nNhM6xWLezmpNf+6uWclMEFgFobbssq4bnogg1BidyYAE6Xwr5PX
Gwk88mNKVaA2YFchvqHBajV+z5coeMZPneWSf0WUUovSOlMZHx0EOYZ25xKfM0aKS2ed0zskD4qx
LBPByoXqzQFCgAk6U37LnUH/y3zElw1SDjPhYDnrZXi6BO1U1ncUY89EDamy/SgF7/9UhfWLpf09
Jirg9473ejz46bEjQ6zOljRTWEJAizSHJzGjPRWL+kJBEYSp08/mYolFUelwmEx8P0vCjFwHP8tY
bQ24UD09okrgoUNjKYVJng4h+kPn7QzTSUnNB4YsJ5bZzjm+7scHfybRVsbS9HvR7IaqPqZzUtwo
1y1Lw51T22KjQkWHwsD85ortkSv7lLs46baf4MHEivWNZjftepppi3da2Vus0g/3JSJtTN7g5zN8
UM6vL+5z1wdlZ753+S3o4/Q7YFnvY35lJzG0fseULMnmGDrX6IxLb/34GUBmpOb6rQJl6F5+msI1
tidKDyOD6tgbUIJ9PVk7+tka9DaQ4AgNWAa/HVTiXF1sKWiNf5FhOqDMscf0LiymzunDmACgHY57
GjiYe4xQG86uiWWcDilZEUQk3sKSf78zFcM7jiHOy3pqGLDZuNsZYa5Y8b/Rvww9Lmc8+lzpBQEC
RA5cpwUqtdfrgMxvoGRc0+i5StllTGL7DQ0rt+jWo8ZY3nGL2fkIo2n0iLgqVdZPLM9cdL1LsCdH
6rK419sIjncOqok0CsQQFKTWRtIxKSb9KVJAnTT6xqM9xzxBQENFZWQoqJtnYOrj79BS6LFhOZ9z
QC9k0X1bqunYAqgH9NZHSWiCgRNxez3rBVXfzsFqHb6ASfCVucUBtVRxUJE5cWiKWb0blM7wg/53
eulN8tFVYvZFvjP+dimYhUVfA49kU9YYDqFXWBSBjkiBEWFDMqDDSQ9orbvvh6WRDydCPc0vmWT7
qxzwMzyxenQrEv1uc3V3V7tXJMis4A2tK7CopFl/smpfqQvcldpBrI8kB9YQw1TTi5GgQHzqUTcl
No/m80WUbqwXgqLTyR+Q2TQkFYKSSEGz0pXmnGaMjoZ17dIPJApY1lem80k5DNqPX6/OQGrXLLT0
JdNvi7aePi7zBPIPbNAfS880Tzn5eh42hxsKArjPbOmoMlfoyyxcmYrTt0rox78dmnjZejBfoLqi
aN+ZSj1lgtbADVPJRcmTQViSf946Xbw3ET1IRRaV2/9QuKt0s2Yte7Y1OIVoMVgrbCFiUlQ4s1sB
c+A+AwaSG0YBlvuSgH99dK9j3Po4+i1ocAb373i20RYpj60CjOijTTmyynkn92EaHVlJjO8563gD
KgvWQZ4QgwDLU7J1mXGIeBa7NciYU2V849yFqLocMkFttePs9QAtY3I3tO2oFa74Jy+2J2xHsl29
zGV5DyrmBaQr4BTqlD7hm+oCqnYDCchlqTXJh7FS/uOEzubr8xjSjfalgMcM0KP+YEDB9PXBQvqG
HMNuruezvjFiVGfRzuVL7XvgYa1mrG7+hix4o0wgOoxY+O1EDcSM7jq9kMJ/cuCopeLXP2YPNbtX
K+nkwZ6RaNexUPwy3HrYI7V6dOZABY/qh7flCZ7mNe4tjwOvxDkAlLgOYI8yHjdYiYCZfoa8Q1/d
Yazm3aXK8+qCq9XFg58WyQi1OUr61KHc3ohGcAsv45cJo5m8NpBGXgm678WX4JWn92mDYstVwxL/
+kkbGLx0pvA+x1yy9FnI5rbP8O1kcxhz4XP5v8dajKKXvleqZzCLZ81SMey2sR6gCWj5rlGdUlRA
D4U2vqXI+4seYUgC45RPFNJ+kdyQo0pVvaGZ7ymXyRvixxIHGPEooB0r/F0NagJU9ip3Yd87YRD/
SoxUJpkWKmq0yw4xLQ7wIecEyy4twvOjoNaAcAVNFGecFHFHrAlRFbyYipUt/qwaFvV9o5zQOPNE
8vOs6ndORfrY50bdFhDexykKFniSddRhsdk3SjPkJgIFZSuK+Re/D/t0JHxCRYN2jGVH0HZuw26k
j4lPuUTf/OTKj02nQAMqak9j7a7CUlQVHQtWG1Udk0IHr4fV/1dClH/mNif3YWxyzvab8F9j5vre
/fe1lz1ehn0DitY+CHHrttpnVN03vdvmUhdB2WMi4rCcTuvbbYS+GP7EUxp36r6vchVI+OYUjBNw
tBSpF6v9dWvM9ePkKk30xwbP8hAGwqXDtl2xcR9wspTMMImhLOrbQsCBaiaHDqv+kJNq8KK53nkD
aNZKgZJ2oE7qnLJ0DaLsNmvyuYb36gRReahjx+6XMH3wXeMJFmQUhfI5+U+tgUVl8lTd9jgFi3Wj
2IE+EuHn3amprKhudUAXr3rCaQQ6hcIAUd2AgMihTPl0oV598s8HMMn74pfgk4/1noB7wtpRv0dD
07A7eUmv81EShTfZHw+kjfbBf7L/vyNGpuYOYuQCyEZAh9+IUXJMYQP6Nkv2aXJijHLHeMYD1XsT
okqtmiiKSGUTSni26vVqW8KBAgRM2PKmOfVTlly/Vx0xJZc6cx51WkCsVyufIvK4/3w4gQYoTXJy
O+eERheQH/GwBixs3rndyJHMwgaRL/WsJng3PrvzdsPkc3K+lPhQPsDNwER93Wg08AcpBTD7U8KO
hgSgBhqT7fSm+A0JX4Do3kgHPn4FYKXf0XV2SwrKF/OGclGxHmQhLurpgF4HAMJfvbMQTis4yeDd
Dn9kLbmk1z96Jr12BaQKm2EEMJXHFo1dGbxXFp6ZIuAtz7lOEgmFSWCsys+Z0JNBiJYHbpxQ6ROJ
gumRKdsWycAImFYSlPrvCKsomSrCHIfIx4Ir65aRSMx9blWPPdKkP7ot0GRDw39u4eGTzDnwihVZ
r6iv6VlHJLiOC5cwVwTVd9boLo6fR4D4unmFz695asx2TzoFojLWcpU/+HoNNfC4rwO4x99XsjSe
H3ESMbxSHf14gGsogLNGuswahoQI90C5eb7XHJCCQO43eJugd9rfvh46RbrlBiv5rFCc4mgT07BG
2n3+rHUk7RH40SOFYGGpQoGID/qyP0Y6Q8B22PiIxCu0xO/p3bCw4H6Quldc1OridvGHhncu4xK+
co292V658UboAauO3XEns1buWcX+zkQ+bZDSoADc9F1lZRNxhvNBt6oFVEGqyYMQXxbsmBXOotOc
7NbJ3l8cosPBn2R06fzJZOBEmrnQTNI4F6soilabmK/imxPzuTajIb+JqftNssnR9v0oE7epTOqQ
/LfiKyBVdlSZUSRTN7wGzMsswliWM8wqJpltH2EKsc8/b2uP+MbtyLlcvincdXRxljkxmoZmnZdy
8qxtnp34oIgnYUZHGWpd4jdadE5mqJ8UfEBNobu6+/q01E1pfMxAGKgE7TJGC/GVWczvD5P7k9DS
i1qK1I8G0xYmrOBe2erNayRfe/kykd4+rIGa6jqy/tvyzmVcoQ4PtLERPJf3H2N8+h00znspCNeB
5BU0YGuayx0VNy7HT1Sm1xif5zWGur7s+SdH7E3e/pvq5PsHWlkkOqtFSEExoyyYFZwHJAGLXvwn
4mZsSMD3U7p7L8uM+2l+6Yvz1byJS253jcv0mMLVuXoAZiTz8ltgzf0x7Lt//uGAFnM9keGkeiJ0
WBQltbUOhM1nNsJaYh4WWLwiFgxYiGn4SrwoDZoSeIbfC1VK9peYjaOjyzOjqljCOIflcPGGJwd4
gjlAG1Ghq+VmbLaGAbPZ3Wc+O8VPHzA4QX/DQEQdq4k0U8b99T2Up7U/nA2Y6bhGE2n0Hd9DZTYk
jPXOmmx5A1PKXkHUmENYxphoUqhPaUEeqYz+k7JuRpEoVIeWGhcjJcvnDPhUoinO7fq45tPX7rjQ
MrIIY3LKEUXKGy2rD1+0NISOHhONOCqNiOfrCJPujZUK1S6PLLn+ikxhVNpYqRawhxc3FHjB5jsS
QZCVr4nwm9+hKyjffTI1mkz7IU+qCmGH0wlaUpFQ1/ketekV35fZG/fGNwV4qNnS7k6ZwafQ7o+4
0bEgIcd5AB/zRGu2N0brG+ushfpTeCtLfYSkv49W5ojN+r5Gzm+izvk9P/i9HDSRIOdr5MdPmyif
fQiGmw7GF/gfPrslSQlK1o1MQ2PqRfR1KInJbolIGUq836aEmk/AXDt9W52LyHM2DM5pXAPmhu4+
IyljBAdE7+wy0sGP6guCFRRijEQaOuNqkpOyqh7q5Jqb1fSBIIcKS/QIYgxIh9O4GgCp7hEOWaz1
UMYtgTSnsrTCxrMCip2UVDaxLTGt2DFclQJyr8UcfRkJciBxuV+/b5giIR2ftMCbn2ZyqJKeNOqF
Wnr+Q19dYdi9UBXLJImVPOk7W7H0Vo95ZwHjHWBBMFZIsxy97c25Qq/4hCzJJF+OT5RfqX94g5hZ
wHmiXPmYSib5nEOSvwCgxJ+Q6+DRrkGK+U1FpwT0BCn3tCh8yd+fRpxevUSckCKi+h3m/C+Shgsy
L+EV81DiHk4B9862LPimD/fhQmEk+/eGMFj8y66CfgWQf5vwbuQanr7hxAVe6NWHd/ghYTkdZnqM
O2yjxyfu+8nrA1iTaSkB5JWt8gxCNdS9a9CO4NETVkrTmkwXaOnm8Of9W0+QH9KE9rXI+AFMHsNg
pCV9FcF6Ye8XAJ6G+uoc3j00nqTZf5A1Kz6EGRuVNt+fyGRChUvYlTBUiwT69ooZD64FhcurWwEa
B4HlgwMA94A0i5gXkBTfiI6kxKkm2pJVzPzDSDmXGueU3eKauLk8OIantI6LFLFX9F3mdhcNJAws
hLTr43x8jjljH34ZFwzCyQCdVRk/yf1mow+qiJadlshcJG0kBxSIhaRbH0sOlwXaMJC/I4rldFtJ
MILrJgd/fdnwuRZyPNbzO5Lsad4ac1G19szAc8zEnLpmYpnW0uQnG+9Xtafjh0k3WlCdqCNgG+bG
xEXyh0JB8efCCSl6/3WChzQY+C0PKLw58l9B/OmunTmFw/HFpISLIxWtRWct1/CHuIBDMkbci2mq
6I02aI/LgIdrqbfSxniEFDHix4nET8/Y3C9TFTKCd38LPZj9TTDwx8z8O3FMGn8uJHE8m+BsjVVK
zU0kvhFPt0WUge1wTzmURjASOWowrscQMRLHiDhxazi9/OywDbx8Tyj7hHzuTKdXrMokdIrIsuNf
lM80OkA20YIhbS3hZgl1W04vStAT7UcUonFp4PKFLrzEi4CSG30FC7SjJ06Jh68G3JmlBm2kTDE6
0uqjCi9uIFZ+efD1qSlPzki+U046Rzj03E1AJfynnvTmIlSnmR2nzwS4EV6fOlS30sqA72DpBxZo
pPTSPPBfgWptUtlBrh9vPnBlVOsHy57J9z/iFlSVHYkkdjaMzidBzTzgYUqOlfuxUMkj319J6XNx
ZvVR4Mv5MVbG6j7AiE7Ic4lKf0BYgUiM/9rFHquqTXLZmIdC9YB1hqQ7HkpkUAzCwQEBOxth6BSo
0WmYwxzrRjqjC4EPRiBbeOFtkUh/nF7VA6vOWT5hkws/hHJlvVX5BXoiDeQsBonORo5CTnl/BRgV
swXDZTNGvC0TtHaiK0MBkIeFQ1JQQKPLwLtNe+IjHN0QPe8P85knDP5v1LLFTPkAzcrdG05su9re
FvitOxxoqUTc0h2ryoCRZfcQTzmPexYpujXX8gp0dfL+wBvEGdmtMFU4/VUzghhKP1ej557eGRvd
fIMKNBWJvzBFCFMXh/TpKKuz5sYqTWjqHo7G9A1RDqT/k+WePhnCiG1p2Ir8cHrZou8NN2/Ujdkx
07kldpePlgfM4xM7u2ti4LvxXmuITsO9sa9/2BEZgUGzlSXWvKG/AJxiEH981m3P5SnuswwBVoMx
gfYs/BmqAvyEGPU3NjIgL1fKcfb3mbYttlBga11j6T3BEfFfH+8E0vVGTYuxk2tnLyclmAPgH6Lq
ZvchvKEj45ynFbYoTozleKWgGx4TjtlKTb4g2Lz3otz2DuolhE0ByQFoDCGLffIYg9Nw/lRQhg37
wdfTdY0hQ9EA37C454ymGnOMm/O0GZO+fZJirY3f3TxHx4HttYQECeLx2gbwt/rFXEWfQyIOM/Qd
gt7omB7JJ5Cjp0B4egMKDx+6okj8JsgWkSVkhyqlPU0nGNw1vE2fStUky8gViophYtD2mUPlpjxR
u1TcffIFncpVo4ruoEFfCec3JCD3PL6tzztKZ7JPCgKbb6d0b2nWMwc/H0R3sv+aq/ShZX8Qqf4t
CwdLKjPcCvDJ8vUnNoKTnl1Csb690uR/eK9YqPOEUFHmQetMRubHvy6/tYFT07LelCyOr94xA84i
lqQsCllZXrxbRP2YSb5afqEXTRFY8PGZCglDg7bgwQLP1ufFaCBoU14NcwXdVtjuZI9Qz7iHlScA
pI0Ogtm1Bo2P8DQQZ7BYY+SU61F4OAIFs70Ej4IzfSBcTKxibArT7Iq4AsxrAN6FBSOECyLfwXZf
TJwWZdKzNhU2HDncY466WCqWGDFHozIRV/A5KZOv+8bE7r+A05EKORsgCvhEeitQCC15VOy7yuQ4
hZZVJYCbqGLIKDlL0Go0NMFijNs+0KUPWEXEQ02Gosz9UoZIqcvDqPpGJ6Zn0aH8RuxFFX3ChHve
XepARD2cx+z+3jw+gRZFenF/REgjcBEh2GmyatOk1xQr9bxBTsNJC4m7uj28/M6sj30PC8wC8IuM
EHpmRNATiQfx5Hlvjjsei2ZjiwAyYfth1TBjzRErEekeLc9roixnt7icsAhZwpdIiSyCBxCTBQBM
5kdh67XsYHH08GKYKJjy8Fz+R9J5LamqbWH4iagiSbgVUMw53limBhFEyfD0+5tr116nTydtJcw5
xj/+gCtbb8JkA6sPXvE73JBf8tkAKkXnypUn1PK37zRWuHWB+2uS92ScXknxHL32RTSQ2A63vdz9
EOzJ5WQ7KusrHTXsO/x8Ryjsy31GT8+6pQ+VB99zSaCciGP4xCGyxwQHpG77YtO6I6AdwirxwJpc
896lp88ImYm5CbfIrmksNFp5VjhwiDmQ5ogrD11PLVRtK+pY5FfdQNEoO8/RCK3NH4JZVr+KGlNc
qlyDLHg8YmbtGrobadJzVZpowZbJPclXFqy6WILwJ4qBYMnINL64+UGDoYj9V0vm9BsAAgexeoIY
ofEKhysVNJsCGFiKF4am16P5M7cmt8cP9s7Pr8i4pufim/yhBDmHNpN8RG39I4arPDVCtQEayWkj
DaTBN8OPEt85Rizfc4xaGWZvtDJJDbOfebHsXpOoovRW7L+eMf2+9eMEtO+nvVwlwxnGov9Npl/G
WCU8MtOqXEtDolljpYruxzGTPGKEyf6Fxo6yAG/MLJD9jB2vK8a4hLBFVai2RG2vTdPvHMtkosxp
0QJcRIL1e56NDHxMppehEOJyO7FJ58hGYHWl5Ihc7G3HhDfHcC0xJpc6HSpSMStyzw48oyN0piMx
5Qvvgyoq7b/kWaoM0yLw5Jrx9fMFKF0aygI3la8E1t0pdLZJgAUFrucU2WHE/fms159Tj8drbp1C
k8QuLlte/qghfm9KFAtHqqof4EHK/UQ3j89MQCg3oSQuLVaujHrZVnqtW237AbzpzlnoHtsasySH
tieWZko/w+D4ssrgvUDuKucxelTQP+1zbqWD3jtiQPsuzX5A5ae6gDi4SnHXzprPqTBvXHekfxFn
QElSjt/vkYRWPJr2LjML6R8xmt9tSpUgqUxhcMzKVhUR0rnfKzkiwxdyOJ1mId4AsmFovOxWycwm
JzqDjlMkbIcEzdEZVBON2eEze1P926jZDa7yIR5VhO9CYURVRsRNqK7lXTPSr4W6bB5Z5XB8gLE+
J2H+FU4ADzFwy0MizxnqM/cyRjnqJuSi3RCsNzHcBv+jHsIuh2AmHD0+KbNNTMZ9BIEfxcHEKJf8
XNvUn6v0L5pdalEQw/WDgmu7fQUVD4qg4J1PQehgb6ChMF20TFY04eGQPUzUMBgjse4LvQqBdDLz
KOYLRMbjKEPEPJUWLlGXRfksBR1XP/xoixoVSWrYQxt4skYX/vYX4AwLhuxsQ0qVNapXrPN12E91
AmXp7b9BeNtjVD/0y/N1oTZuj5fPtKqnXTf7JEimwne6+dfFWyGimzen65+pqzX8AgVXOWHma7om
5qTliUh4iVLqNUHngvg/ZBJJdAv6jqUKirsN4O+Z0x+2niYBw9ayxAiaAYewM4FLytjgB3h5YNHF
G51bFegtvWHaJIwF2ASFR5WF2fCHe1RYSWFujZKH6a0AOVPYUwD4/dfRZmFlKQO9hpDy8TkhoQ76
6EBISWvOOnNhnpxMKq+XMrh3yf8xlInajPmcmHmFHsL0TNaWEiPhYU925H+GTGg+MffOzb5meok1
yExPh9cmjZhL6NkkkvAlHzXp9EKOPCLPatRrhheOBi8GDUAs2Ce9y0QisgdXBYSRhOm1QwJ+9MJt
FSzsvQ82Iizs+ImgE9VdmeiL0BG+t6glLA/3PUiwyKsbVi86lBZe2I/5D3tGNI+zTSYvX3vACDn+
C/YAAdHYbAAFgh64Z2gNKR6+/+/lysAYtx4C4zEwNj2L3Wf68M9QRCRNKz6EcSwwsfQiHpWW20vO
oscSnTYtNcJjPHxonUi1dKH+OL9Z5G63o8WWTukFq4UFiXsTmwS6dNw+36t4k89IG4e0LlhIL+Y3
hAeHjOO7W3AWpN+X1/hAfB7o0hyzj5O0DtHl0sUhImfc76az9ClIwXTqfCX69cbPobjzQ2oJIIu2
T2MC2o5WX9s0V+giQzwWEqjGIrG+8J/NBLeCoP9c4wPUXy4PBASOyDvr3++iFdb7S+5ymksbCZ2G
5YUAv4i/4T9BvMZUjJYxgOAjWkjjYWzbU3xQv3S3jMp2PI1ooeXR7w6nbmmuXzu0uva68s11cajo
jc053zpFVPG790w9vXbmHDQhmImUcXFORW8KV4vAOYgN42AlCiWEAHDG4F9tQCmwAVwH52AVQjTC
P0KQtQSewW8xrFhQYsUL/ML5RZE2ptxIqwZVo7Ud/6A/8xegdzdoNqnEfk/qFz6hv1g0GDLkOyw9
CcFjzcULtJjW+3r/XpOEt2bQ8Pbbuemb4InAMjPFH0GgnkUbVP87Gw8o4WInThjAn29NBc2c1B16
acHnKmfURj+Mqts9Fm8qEF28Z7Kgt1s5vZEOYUBUF1FVo9icZYtLAPA4YcKZvjZYdjN3+PlG45tI
mxGpkTZk+z/8JLRZYGwTLDS3NhsHe/VrJWMQidsXJrT1UWZwm/gSKXbIlyhwfz5BwpGyUZtRoA2+
XyjJx1CzpraJcdpLjQoM69DE06lKry0GJcF3Z7zuZXeMtGuoXZv6qbFPX06/nWS9ZpmJ+tTG/LOS
po1+NVXszrGQ+AQcYWFNTB0iOVZ2cX4wN2uoFE2Pv/K5FYIof6ITp4gPVdhZAA/4nJM+WTfETSJG
wrCnIFkil09pger7e0FJinI4mAcRDdTYhi1jlAjAf9IMh4z+d51vZQsaEB569hiJt385dt53nSw/
c83pjX8jSFzBKUBfILuslv16av/Fa+hhbNIodqg5xIPiecokZ9m6zMDcGqpZJuiiwVIesH/grzUU
+qHW/ZRT7G4eFkpftDtHCvXBm/tEXZA1tSoQ6sGxFbowBHqwlRJXKNvYWtA7xD5qCmRRmIz0/8mg
+EvmmFcqhEGdhyXaWkiYIh8KoxsS49WPYaCO9GlyKubqlDBbBFA1yaaa94WoepUnajmyc2RO1S3r
cKQfpTAR6lk4rlAxcfkhBqdzGL+2UOKZ2JEPkg/tmqQaX9P7BpYcoW+hxMKOGCGLMIsjiWaM4Npk
QhkNcI/OqGrxF6YsqH2yaRhrQgtpWP9fk8KcMmdgFMSAvEI/Ig1/qCEZ0qTsCE5DWDqTYHSPoA+k
yTV9i/EsWVnwAxjcVLyAJQAwLHAUwJmLsRP+StKd6MxMpX+DGT4P3McMYOMQuTfZ2QqaJgCncEbD
cAsoGulXhrMZHdg/uzQbYjP0DmNCm9+aLpkGRKIedYQLyJ+wmyvR2Vd2v74lUCcgbo9y36BYbxRX
Poc0JVjNIsyhLIVJQo0ueTwPZW37mXCJmqj3qz5IEYgRdSJFpLSRMQfSHIbfX3X6+yuOiKExyDdF
I+jU6NXHjON8aGph35/sz4lXoOTPncV5st1aZ/Za0Lya9BGnh9NliFY5KfupQjEzyL+e9Z7F0aRV
vG/gs2MaJUZ7XoiL7deVAOzbocTzBg50QZ4DdXYBuElWYDtEPVicw25r4DqHB8MM1iBlrdpP2wWj
99wzGK5DnioZxbqUzt9jsv9AM4GL5MFfBkAHCQpdesf4FGquNrUxk0ZUvNe4ZB9atK7sEYkONW5U
nC1OHv0AgCVeurDfqOYYkDsgX5yTFxzuSpSU8EZrRLU9yBtOy+qaeny/VWeY7tgI8BF2U5uKwDmr
817YzpCi5l3UIeqaC8Sx2Rsuc+Kb3YBivMKUVEXwMefJeQm9gmcbBtqwx9iCCDB1pnNfwj/tNj96
UBaW6PpWFtVlyJuRB4k2/n0nNs1zcs4hMzXmSMU+kuwojO62+Uoluhg4NegTCEvgwCUc6xh3117w
IosPQ8hxetnbFCToBd97870QLerPz8ka7T+6Zeq558EIGPypcc9jmJ743wv0DMfMXeOKza7dTooO
525cD9w6OeBCcxw0uLkoA2I5+ufJmW+Y/aMYbiB9/RMqzJoB7GLb+Oxvl9F3ES9bYncJj+sYk5A/
goGyy0wfK8iiGlt/eQNCMsYGmAm8sOED+WOgTnGscWfOk2pWXBy8n2J9VOobSo6SjCS8lbtpBIAk
bckkyhnnAGuiyamEjS7X5muegBhjIKt6HMGmGjbvXTywCK1sxpo+yns4ilMTEUqqcws9Tczc2BUR
DtjDbKtCebeOUTIwap+6VJYwi3Xo/znK9F+V7augcR9IhuJJlGiQv8YhyTgIZyCaQB7tvAB9PQUt
MpzZB7Y1AyIb9j6OgYIiCOmuNf0Qn7HY/6G1Y4RZ0ivazVCvh73vPbGvWE72qnPeLXU/z7fQ3nLS
U3rfmwTFNcQnIh6rwdACaEVBGPtROrS4RRteyXf7elP4cXMXnhRkfRRMbxn1mYQ8s3XohC3STe1l
qTSuGtdU5DiWLNuSBomYaef1O3+xUhMdhDq5SH/FYV0H40y7lnjwMG2lmr+WaMnI9NaHzGHQ8Jq0
Hzyvl5UBjmqeInuU1zkLa4IXJ1pBR3QOWISQ0qd5iC9q3Lw4PWADJ0jlUe1CwJa5cKQ+Nlr08Mwx
E5xhdTfH3SGa6MoAZmqOTsV2CT64kJSWEkol7PsYd3YQUJg/9xxLIY7KkZ7QMCtUKqxGlIrUZ5+B
Jnt26vUQ30y/E3kJfbNG7QPxwnblp+hysXHH8Q40N4T35NJc0QSlDIUuDk3LK5oQuKFKJLCteISk
jko8f0lpg+rGssXBlZjwu/hTYvsbpAMbKR5aX2BYDDLoa9gzU8JMfaPnfFSfuRivGEiYzFkS6jIB
sbs2weTZ4Mt4gdyYkmyZfsqeF4lkv5YqH0NnFFUl/Z5LIWERG1cIJ0X+XBm6l59rKaTG+a/IhXH+
z2RmqKJGvPSBNlL3i0VaRvzPPNIBA/vYiQmTXBG5EC9yCD1sY3NaTPY92q3ZjzoO00H52Luc2nAc
dY9WlDNgYIKfIsZ7ydg+ZJt2Zg9EjZfssM81z29gN6hvdBpEH+2K9PijRouJUB6V8YTCjfuC1vAF
NxmE5cOc9/MZBNFYSbDc8COQwIIZa7ERI4U9c0wIeKFTzzt4WrprpQP68U51Y5p2EeHKUzkYurKP
Md1I0skFHi+D9Y9rQsVapqjl/PJarjTMTV9uS19aDxiUy7PfHyWbxRi6N8A1FliCPMrwfiFBGM+K
2KksPEJdk9iRt//tBqY25WN0rylvGLZAxVGxHHRh1lCdIMPGGALGTSb4NbI11SX/F3m28XxFNKnY
uEg6RD+QoRjEA/4v3ELtnn4OioFtQPBaqGE9llVzH+QD3PlLjNJkKCq/PfbNoXR9hwWEWlhDGsOW
37PqbNfkzcn6SUIlGIrRg1gjNyKOB1bORVt9aoxB87sFBGcXx4t5lOVF772zynXVw6GYx0peg5ds
MGF1NfDAjg8hUCqTJ5XFVBlKlzFQ17adEfD87yKxDyCr1KTjNgY3PZONxdwEAJrQ36uGEBYhBmDx
y6HqviReFXocuBCfWeB/cN5peE5PNLINAtdrsbK3JBcBdLbwjEKnYv0HscctYJyuuPS6bfMomKvi
nNESycRerVK9oK1fUwrp77GRLn/q+GdMQJjSDtq1+2Y+DUse92qmw9xiIfbdblm7wG1idEUP2zHE
I/X6tQ7BYy7ZQFxjGeWHm8jkqJqifKAyslZV7oXqPq0MMlHHicYwSUpmL+07bgpJBGl0zebXnlO0
EtA3NIl4mBSpu+F/zZEFqcK4XaoOP+6VJQEIDi7ppDWOMRouNi5UWhT9LiigGbg9oEtkfJxOqjtr
SBmTtQPQyPzt4x+Ur3u+NJcXWSvcoiBUV7fonr/HUppg/H0tQS6/wLvZQAbd1ChKWmjIzYA8rkDe
2daf4DBBVn27tYbPnHH7TZrXBKdr5wOqvEIjzZR5EyDSDIf0igzycU1rmF+cWjSY23zSe1jOEdac
tIVBOqwPsKIn+qogjJEOYmB5Uv9BosVa+Dzx2u7luBnAbjnL53Yd7JP9+68BQKIABZk/JgCzLmGV
OtxOE6ByFOBOgJYEI7+3D0Oi/TxCzQmu75cD3RNqBncoRsUv7kUEP9zZZOwlw57i/rhK376WjToL
2uZUM0e9YsjRzECM60lmLyxrbvQm4LkgkjIWhbCbyIRDwW4iGRj0vjwnhOGhDnueUC6s1fMB5Tkp
IiIOkXS5bvCTfQoPHBAJises2U59jNhxY4mAf+Hysf+VMwm+egPV10p3n9fCKBlnbAm0zZ/V5Jed
M3AR/bM2WcpTkqfhlVUDfN7MmCBJ2vMSrnztIJhQS65kRDA+0A+AVL00sEzMEXSwFY9yPOjSQS35
RkXWIKvMlGwP0CrkFnFvJqNnI/dRJCha0bKneBjjXl6EuQi3UI2mkGLnqj9ASnN2aEbGiGXZzBm1
FYvc9MIDcJ1GtOdT7A7sYtm0IIAK5SZeO9mArKULMDwYOamGMHAqgr/45/1yT4WxD2TE0zf9D1zM
uB9NWHDsq4XpR0mkgBMwZtWYZboFtxPeSzQa118lQpYrtJbMLDDApGBnk8a/nyFcNaHYwBmfkkDS
qA3QX0Rs39XoIg3B6HRp9GOTbF219N+mxy+GlFfd+mfvJcy6inlTEWHi/RQvZF7cum885ZmZ/9w8
dm3YEczoPi6sWoW5ElHevcFR1gUtV22IbiWikvjXQfdmUI0pGV7ZD9aWmPmNfk2QHl/2v/KkUmSA
ruM5SolC5UlZg14oJ9fJeSEPfOo94QUhU8KV2Kz5RT5hAltAhGXoQHg19s1A5M3wxZKf00ORLGws
LaCqkk1URrgUV/usshz1UN6i52tDZtDNPsHLxbyEZgcvDqITYZpiGbMpnvINlQM/NLX+RXYC7Ezp
oE3GB8Ai/Q7NAcYelHXwbo/fY8zTsQbkIv2UdU3w6Si2ZYzBnB7xcUSOk4ihMeb164vDGlTwvt0v
mh/o7dzuMMc4eSizWTNY6EMCQtE6UALTI3rwmeueYFHDETJaR2dqYdAoeoytAxI60Kd1BJJ5Lf69
mNaDnaD6sEjZwPFuAv36S0wTeQGq9/mNCY1/wWinbaN+bF0sdCsYaz/snYlHB/B9Pe1ruK5PbPX3
y+7395osTBxbwZzS52eRnFVhwdqQas04rMbuR6SZUBnp4uTgzEHcIkHUBNFz15G/CSirzPvFjZkb
+GLJIJERg8ajmdW/RcBqzf0JPZnPKW/etEQebl1V5/KlirYE/jxEDIIrVpdwlMESYHCGUSEDZOAb
UEnAfLRQFxc/bODDfIVd5MFef24A41jpIw0AxePV/Xbxhn1OhiH0xHaa5+el0lSwfqh4HGn+BbSY
JQcUFdI+Jx8nNOElaM6RJwdOc0MZyRDkYEFp32mT7JYdgrNxCniFKd4HjF4YjtI7w4Z506mIKvpL
OSJITRE6TWpAmP+QHCfJCpPGCUJXVoeCVeRRTKi7RVldDjSIfNvo0D7qZZz1WUQYa7yh6XYzpmW0
lZ4aOz/F7WHLytgQhXzshFjm8TaC6K+x6Dfv8rWTdjF+wBgb4HSEvyf7LSWV2A9FiQbEwc4uIVdB
20MDyiUMIsgolAke4Tz/4ntZMWWDmYEjP21eJCeEhYyj2IpRD71k9m8uRWoDdhHMCjRIsqAEgwtB
kRXaLK3wGfty9oPU4WIoEGNwVL9ukq6JSOM4sZJj1EtdLsQ8eJgLOduIpZuZB6cmeFJHyWxbqdM2
jukHdC2SAxf7QmAOE15sWm3SUfq0z7YtwoBoty2aDizRKOpB2P6USuQGJef6KcpDyU0Ao5hvnDAC
3WTLaouTv/ru62jh8BNl+nkCQohYLYgIxcONgSd9j3iTJgIaQSeBLAt6wN0v/MFynBce+jZ4Aaz2
Xxfi5fr1Ea+wg/zAJKSDDao4NrcA9MzhCIdR4C1gclTMuPtuL2SJEUtFedQPdqUITkfU0uAXeuR8
X+h26AwabKuZmnNaMrgN9STB+yq8G7rM3WH6BnuzWaLE+Bq+WtHKjF/I+fQU2pe9/uEUyTilmhnF
4gW49WQ/y4OxqQvBHVsPzjoo22s6tgg27GciNWwD44/i0RDbXHtYOr8nebuNgrNMRymm7Nrg18OF
F8udedZM2Rd6DQlcB1lY+tOp2vYY72/INEiPIGhDwMFoK2VPgGimeDpjotoxFA/iCjtGpwwsDDOh
HUNYqwaV5MOpjoMxyB9pmwy3v5jBAGylCGHc1nYZB/MMP1xYNN9WwBfHLKPJbyhNZW1kFm7UDHlK
ODs1ItbXAOqPqsD78iysVplJsmezg+A7y+knT+dsAycGtKtoeAi14t6izqJoMojsaAna8TT8ZIml
lGHvuxW8TXuoBFgDeC8sZViDjYGKFBbyFjbuptO7EWbMpBIjO5NwNGqaSsBI6Mg1qDM99wek9SUP
5B/KZVFzQucmdBHLBDyJ6iEhHKBP0G2/GDuBesqE9hKbjcxUXPRIvlscEzsXhWVn0ql6zLJCZh2p
UyjCx9Vk++XGiRzOEvsi879uLhwSKBFMYrnGeJzasvOl40LCiqKLsx8O2Bfxz2MpuiAJocxKxVju
Q/evWAMbdMT51SNGGlgs6YEvih2Qm136ZDVuBTZD66dzbbJBMhYkRlNyxDZQDxBXJWTU0SRKfowB
HbcLSnuJSDORFETn+IUgxJWS92XOKnWX5fFTTEgRtYLPULzlBlog1CdDLGmEJBUGM1+SG4vfEz5t
6Zh1EriDVfWFiksUZDCwSsjOoJCFw+HjVBRfBAOwSECoANwc6DxF6LUkbf7DgVrLBThr0yHe3Hwc
IAMxQBo8XfIU1RUf7aGEFRcT4JBsaT8nF5RJDbnFNCiiZHDeIJo9j2aITosGi4F/lY8qAMTGNXCw
MwTqODPLIX9V9JO0OjHh1SNT4qoZQnHrYfPVEIntRhUYjV9ClH86DvHM5rP3JVQVdaTTLF4Y5pRI
Bj3lDnzEIKM+XFibaelx3uucGJy1cioiLAmBQtYB+nzpE8rtaVTWdK06PaFHtnka+7Ai3nOTdkt0
625qOzmuTezxDOFg4ECrEiV6jDlMShL1pGOXZbBxgv1jwIjEHRZ0v3ZMbklG3IBAVD20nz1CifCc
dHR8gxEZt5C1B4iEALclhFsgk7BfifxkxsGkZK1ZKGm8fF2N+I5GXAZ/fgaXQqAuN/WE4xA1gQaq
FDC/F95DhA6x+rEvl5B+CzbFDSM1ZYl0ozwkMH0AMBByIBdk3+HLm1LD54ETDjT/IUT+RNALIC+3
XbKGwSSyOIi4AY8NWMp+brEpz0Af1vWNfoGLh4PKNs/dqDjBrsca+g8vUwGmqHnpXYB+qMt+XsOc
htYKPQnMj3+fXOBVAztaffLoZGIUUVrz7tAIY1yRkMqBKt8N4QThEZS4syKGTOCSul5gDwuBHmol
iDfqFeo97iR4gfSTmHSw873Yz7HcT1RcdcoQ8gPTL0Qf2+8jvId3SFTon8C7sFrHUUFj0cVGMEAS
TS9ZvJ1yhz5RJEDx7+tCV1CpP3rq/WOPebkt0yz8arjY4vcefiGmLh96P6RCfEIGCYZfGZfatTor
u+SuoFTA4I6mg5RddmkUAYhZsFqpfb6UaQlKlt++hQIM22bKRnYrPCU4cWjD2NIYJyiwYpyGEoD1
Z2Q/NX4bGSaQ/jJf1FxWkSr7xRnTspSLmbUUWTHBfqww/yZACtOnDn7jJ6bcJ8Xiw11HBz98xT7I
T4nIr0/TzsiHa7zCtYkDi3PXhd2/BzhlEOJDEsDwhQQDYl/o0umyJJjxQMRCYp9uuhYtALQ7SoWA
xh7EfQQgxXfC3FVKoQ4hMETFqh6kozcACeHeo3zim7LYC9iGnDcbQeJSrXMJpsqYl6UVTofxLRcG
pilAgRBTL07HVcQ9jbN8C+VBLCdUZREvjwfiem9FXAHYmt6TCBHNJEIfa7qQbw3YNvoDgkGkE9SW
IOVpYVsl6Z8+bmtcLxmCdFoylN7J7qPMlYY1nXsfER99ANY0WHpA5oac+8fRgTKMhANkh3uU9Q7i
EXcqxCt+Xl8hUXBE+KHx12EDLmAAgd/zkVQa8S8Xb59dD30Ht1d8L5bvCyPWMh8kLCeWMoqlrQUV
bqZI5LiZtw8MQ+1mK4TTfBbpqpzFiy8TU+5+1AkmTQNmECtU9ztqunzVUk0jyP2dNapz7DCOzUbd
lSuKOlJTNvW52ShbLPpP1VKwraBWIX/D5WBdLJUtcbYG6yWzIRC09oMicp4CjixR9l32FX4HyrQZ
iRBTUi6X1QJe8LLbhrTPEMAo/R4gg8X2R3jRl/yrdmJi0EXekBIMJKoYBlyNPUMFkk+UJToSliRc
6nC8x7Adgyr+AeuzqcGZAUQ4sUAVBLeDmWcDgJR4y5iP3ea7FH+k8BuU5PCgLDfKV/x5GXzMECeF
3yoZRYCV4csHzPlymDsBx8BO/CVcU0N+mUk+yJP1hwLzj1MJ7EkVz/xHWjBThDj5W31J4Wqv1ZYr
BEcBDrPtXR75kXt/bi0uvrRv1grmUEwdB9pCjt3e/X1lrMkmgfSGa6y0REfJi4p1aqThZynvjOsP
jAogAXFD1z8zvxNULl4VWOcfBxhX7y3w43fJzSMbIruveeA0PkxxsF00G/tQPuM7XaWl96UbAlCq
Hxwby7V8JXYWB/xiK8/MA7sSJ536guWY/dukI73lq2/madPiYRkCinyl0BXQR74mNADUTa9xQGQu
d9tnQ/wpdFmIdkwPWVQ5ZsBKYqh7Kg7azRwwabTCGWaO8f1XPDo45cXnzN3CMeVflQB0udwSvEVQ
K6oAcbXLPguIDab/ly0TgoZgGRA+H+ZjYbCmn/O/9z7/Y9OTM8wo+717dczc3bs/QdPZn9Hb9FFJ
PiYTShf3iLpost9jCdVzwApeB1ia5pYZrXnSkcfetNEPEOK16aJhgYWC7jZLYw1qkLbT4OvHqwQ0
HOSvGOir2jcOl1s3w+nl+8RCBbHjM8T846mxusCMCfvx8bUX6iIRkw01rJ/8lW0fSB1uOUgBdYxu
OeySKu4KOHbuuY5+gBRQmT+eyXlrhV5ghk1U4Eqby5CkFIaLBd5xwHzMEZHmEI8LIXUaesjsUtlj
GNAgOvggcuAoBuuGtaZHLbKw7204Y4nhALFIWzteXg++U+1qDxXAGMkDqWiayIKzsDxkdPOHhfsp
vZlL+4TQMKdbIj/62W14HznONRxn3g2DtNgxdsnhfQswGlk/4Nhfrh1JQTZ2CJBE+upfciVobx5u
YeyOShaPbFvOq4VySHZw9rD6PygH+/CaqHsZbnI6k9bwPs9COsX4kJbmSW2r3ZobW/KPophm0gc2
oqkvd3zgXw/twYzdFZV8eC/P0oG1CRt2sjiwfFpjog9FEhI6reW1Wsb3itfPZPiu7+p18RCLN/st
oxDiQPeviTkB8oDaJlLnqYggoVA8Q4uBBNSbd2tlFeFbFN5iAWRYgAkHc/45GORFPRAVystu3s2b
tTyKDsZDf0gsIXSTHjZIYoT07A6RMYw2PGmCX7cnsyrXO5jiC8ov80CrLN2KpYGkOzpFj88pOpF9
OKBXZ5KIcQcP4wDwhunVaeMFgCLgAMQnQ9JWXpiZstXDBjmEC0DvCTcwRMMmBCMAdhSf6M+v7JqM
qPIViz3fM56UL2s4SHd1l69+Z4ZgHGVaYv5OssJ4ADW5/nZVbRA03isevmwvwJJcHF6I51zn1EPk
7dGx/3s6G1kgrRPzQmBj7A5kJ6r7EIYqohFNasOBsoW+JGH8QMZcwhI5YIGwnrwWUfxCK8pn3PPF
y/2hUyQx076giv7WOGd4ss1Qy7ngbYSxEaUmbmyQSe4sPTxzC3oLCOdbT4PFjQRvCxEFMV/PgIbQ
EnP/y76cg0HoTw7wJrzLO7AGDg4cJIhhX5WRKBSlPgAW7FdemfVk3eP4kD235q3xjnQbm2uAQlFb
ar3RbwxcQdduQN4YdFvpwJsSWxyHmaA1xpFr1lcWTipUqF68hmoTRE4XkyrvtuEoHRtXcT52POdA
3Zk+h5B+KV6mZ1AOAtB6Nyog3gLyVtI7ttmJF89Llmc3vmRDvoLTzkBKgozXKF+lG0/QjIzrrZ7H
dzqWsF+ff+MQohak7r4B0CgqbOJK1F32Ze9w6FQaQqYEGAmvIb7T8sK7oustKQG+j+ioX/WdTnLF
KV+JPbtaRifuo/AYHukXOEScpXJtXCGHqPvmcdlHx9/4NybF/gRko1sTznwzsvbW/nOq15xhZcvr
40tl2m3hirDsb609HU225ABXS7JPttly8D1ZV1EOaFP2kHJdrpsNrTsvb8vtG97FU3PWqy3nnSvp
+2gesC4gNz25VDiWgjvxUD0eNmo21CScLGvPPkQS3Si+vyf6ruSWL5bVsp2RL7fIlr1p9qh5H+G9
eDQbgr6tq8V7Ce/iAf8fhS+mSNwX9O8ERYo8k+jIkfic9N33kZ04WfwC7zZoMUjhALEHKyRj0rjA
T8L7lsZ8G915BEvRtF7zCfshpc+VYJm1PMtO35N+pftQ9/XZuhbLfP09mXQbc/HGGWexVIqXzJHZ
86QRTemmePAZC1fBS7f22Qan5BWV2EK9pnk/28jXZqpMsQB61PN0/SN8ksN3ta7t87PlCAIycsgv
e95RO9emsMs5qtd/J6k3Ma4yt1DCqGRPLbCsNvq+eqhXZUohcemAP/rq1djnK+wZvkumg3Q4DxNV
nPgye8h7fi0jg6seyleOlL6vqQOW2YiiyrxTqH628p8+/yCqq/fdlslmvGX61M6QKu9pKs0FVTHF
bL6KF5hv7aI/kFYmfD2wRkyRYAqelfl7pjAPLE/xpD7RsD7qk4xltr6xcH/UVvoGCPDzV9wuW21O
MhzvDdH3d1LW2D6ryyS8mS+yJvr64DtpcSUGavNU3MBrDIlx0hm0Lv61LpwYfsLofxQsWyjdV85l
HxjZEx51wvW/xMpbuOYKRq34qhwIDXm0/7nhnlma8PJ2gIgJpnQOwlW38JDaDInMQwVLj9wX0lVY
EdhtC/TZQ1H778s7qh63GOcnBKYe3tz8z/j3X0+EQmBZBhDJ48X3SF0g1oCWlf+g7M4sLIALXzjz
qUsyJcge6s0Zh9lOdtCX+olPEaZDqJqz5TKTEfgSoxJQp21xKCaY9e0ucHwxRvTgxLuM8OEt431F
xtXrWRx4RLACbOXBgD2AzezD+GpPID4PFhGKo9gVNj3xQGiRhUVxBysCBzNXBBH9//VI8KkFm1ph
Ugr4MqhugvsnbMAt8ooE61l8B0Es5pCXEWx+l6xglkPgBwq4scRm0KETum230JqXTV88OvCE1SPH
s7+kuOcYPpdzygC8YZF+bOPDl4AfTOioXFiPQBRQ0cJR+PQFAP7PwwjovGHOtqp3LN5UECzX8HhK
PCPzJ8cIKPj77zfYobvbG3Y1gove/HugBOH5zM4FLECkQNcPA4iCACiPyuCi9YOn1PX5ZYGNoVqj
UjMZHXgWgS8jLKP9kPdNuhDaDewvKWhzuOGgs5COXyuh51X83wwThVs+S1biKInDSozZRBN1wneR
jtvduyHYuTfhFdDQUNXs8qeC3lycE2g4ZJS9MKuGsyDODWcBuSTh0Zyb9/jD5yaMFaj1q2IjrNLL
HeCQeeAg/PgpD/W2wH9w3gMWdZviv/oAE+GuCZGeiHCH44TYnH7kJ9oE/QncGN6bTSaAUvhaONFA
HoNiB9Sv6iK5SX8u2GL5RLP6twTLdlSCzIpX6q4+12vpUC3Ks3FlN5upTxAxtgw+Ng/w9v+rlW37
7E2lA1JiNhOo3+xw7FzhMTpSQayNZ3Q3+H9WtnYeHflJs7WuzYMdgP2CNfiBRY7MFn9lhaLqQMlT
M2PBHQO5wpb5gXJmfouAgxOuR30DQs42Tt/TGhIhbVR8gmMSntJ5fiUMFOb4H9W6fae8bVhtuKvu
qATtY3rtHe07WFH9JzL1pCOtG52kqE8Ay841/O9iU7MwR9mil53Sthp3KlvNtwD0zeaFfc8xGGu+
x1B5hD3Bo4y7CcWSWaGauhVsoQwSE8zq0PzaDot92luZ8FZofd9PMFfmO7LeH7n5kNPT6bj9jrDK
0r/rwDMvWxsgvoeRkkMNl8ReF0yl35jKKyF0LR6mOJ99Zulvym1KTVLb00JaYZWT6hOlXtqEcNWQ
iCfKb9wFe8ojOJ/piwfiRueqaAtfm4yGQCV7J38CxGfUCJRLUNehDWY90MAvaQd+YA5o47gykLGC
BVEuKnh66MW+/LhtsVeLh6xgf9Em/sdgyj1g+6QM6pDa5W69LuF1WgA/gpwKTi9dkM/AnDLpIDVz
YSnnS0p30TxqhazqoVoMNMHMBJK6jGJYr2gBt+l3yD6mgdVSwCi+/WZabz56zZIzxC8k2pCCEgRX
AxWh+EQ2vY2KWS8ZfPIZ1crL/UDkXDdbNrYsn2WXkWbgVWEOKmJ9kgGsVqirWbexFB/wQGBJBkMd
bmPaid6B1UPggcQiCyVD+4Q8KMzbUVA1k/D2vUGLw4hWFQqOO1ShWzPhtuIogs1fMGqwpsV/NJ3Z
kqrMEoWfyAicAG9lEkREnL0xdNutCCqiMj39+dI+f/Rut81QVdREDitXHl8wE+/NtjohyzE9A2at
TsP72cc+NDlP4h8hOit5EvZOzGWsNpytcBAQLrwjueSl5RA+htl+0ve7H4cB+xwat9qb2sUmx6Oy
7et2g4zxwm70g7sMpCxGPHHX5p8xhJe4IBGzCE+i6mQgQWMX4hj5Qz0gniOEIf1wu54jn1wcxJi2
KvJXK99qZwBppKIHmgB4put0Y4u+oClwVJGuWGzOcExMANjhINY89p1hOge9XGvDHE2LdHfgUCLS
ybCfzNJNChUMPvUb4fVEPDh8Xi4KQBvIxIb18lzjw1wrncmr5+3LqHk5+h20Bvad1ynOnJp36M1/
Ee+DqF+A4bQJltQIuMYfQxqCZqz1LaYcAAgVDv8rKKx7+ArwSmLiR/9AhMO8zIaAzxOtEcsJTwxp
M3xiqsVJLFl9NgnIMRFHcfnHIgfCb4WdB7cUthquR2b86GNERKwaoPVoCEe4QMXENCCuwiK1Rjsm
hgr5CuEQbYr+jWvCqXCdDZnM+APgwAGXVDi0H2C3OEsBMSB3xtAxiryKeI/pnflKKUh0IjyTS4Hp
2wwJfNxjo4UuFXqLt/3BDxGlW+4HgUgTWIzUxV7D2kXU3qNKw5SNIfdlimhKBDDp38ioqVrZ3aYX
2JJ4UC31bxb1vmgafmC8fUgvWHoXpQBanDcp4+8muetUrG0EVKMOoodAcAWsGRWbNzNpXLESYVND
XMxPne9z4CrgFrzigi6nGm5h5iDtkzsCoxjxGHcQpPi0LZwp+PFYumiJR5w/6PzV3mGboCtxTdPp
0qravPxD23uA1dUIQBYOhF50Dnq/pbwZ7qdn8D7J/KC3NfsMzJsBBuNI/MgAdVsssCgZ9AODgleG
cmVHxnNBoi1mwQ/9zPiwcfMUOMNlFMmyCivGd0QuqCLYsSFOaXhsk42IKYLlbopJTdxHbyPCa9z2
0wWglmjw73PgjtaGevmff9ftd7LRrGfO5DeA8l/JRfkdCURxUWUY0wExs7Fhsw5xutFDDwD8zACU
B6QS3NXc2hHMPY9GR+KVZ8SBet5f7ONyJbOSzqbp928TEfXRoJnahE2Bp744WYgoBg3RfXE/KQfs
olgrSvZYcquJ8P5eyHQPyJJ9wrLCwNRE2QaUIusGjwaRL7w7OzRbzIZosM8I6z+zExqjMtj/dqzO
IQaqIIslO331bEyxPAcKEaWg3SykIih3Q82+bplwTHpMs+npGTHI7OO9FbMGSApWXg5t628v4n6I
WGayCrDIYop0MURC8HzKT8wl1qDM6RNDwgLNThR5P91P160oNFu06i3dz+DmJxkGBuXbHHkEWOTR
8vZDlv9zAIUnuZeHT/KfUyKPz+qjO7mCJr8XzJUy4ElQnllZGU5Poq8Au5npiVnDHdTGTDo3Q0aC
3ocjDj1x9cTOa+/BXVr7X5rofFaf1ds/tUwC1N2+27KhRvJTiBwkpULqrIj1wFeH6fO3HI5PkvWg
b7YWGPGZ7uyMgBwHds/YDXjZCNULkqWN1+/VG56w5ZFpYW+Mn8PpC8uciKODgC25gs/l2LWJLDre
6dRrWB/I6QCnherhkeZ0MtLs0tFXyKHJMlm+4LXDfGGw+fCOfiHtJ5h0eh5kTy5MEXClGu0prC3Q
KpFDATDW1dfINYEDlOwS5Iw2aDP5NT7QsSBeSHZidAbo4rGEoYIAm6iOmUsCBhPENBIfpnei8XAC
2G9TJxkD70tKgtyVkPwr3BXQcZO56sMUBh1HMOeNqXEjY9lwWhs5AfmoK7IbQEOAdsWLypiiBA3Z
lYyfLj5Zf3t4mkuhiI6JGeI11ZEM58Qs5yMUVZt3u35qB7zWyVTaHz0m8EiSMOk5QzqH4/WUjUi3
MzkMLDQb0angAwIPA+XPedlwl3AGtY0t+fMihAGyFE2JchlNoeXx3tOEVK2fXb28bxuXjRvHC96T
MigD4hVtILAz1OiQeH40/leUb9XV02v7WE4CFOpDFvaWxaKBYLEiuyxiqLzHOqssJP8nJpfr9o63
Bq/CqvKVibrqrAjuxaQvK4mAHHwx6i8vzfemdlonbOKGOiOuaMBvx8MRt7oaj5G6e65bwlmHZ5VP
YpDd2njMrnN0EfSU8EVaObi/FtiXwN8MgcuRehW/XiCzAUCZX/iXEL3rucR+9AMWPNDPYMzN85J1
4AGbweqZr7X6Xzq+GO/xlTTMgCTJXMzZ1/Ls9cL8+CFcimRF2GdJ9d4xQX8YXartem1iTkbxFixm
U1mPcpj+qv/ekwH8FsPYf5EH6314LgjFqw4ghkhj2cUP6NdE/ZXsFnY/6HvlJrMwGQBgHAPGQXEE
mYmb/jHBLY1IxlsLGAVoJEadN0qQknanH0FJS7el8xZUW9epMpfqLMIrzDQovD5ZJx/T2rz55egO
y9Z9tOz4fXKhv7AM7DpEqSH7bNODVrOLE48CVpS4EB/UWW/+xnWNrwJHHX6JI8DJ+Ke7y/EnHAo4
IkbNTJmDPGFeZoAj1t3oCj+H33I0b/+v/1tvNJyd5A3tEGyDj+zfG2cX3lOAqIC5SQTDhsU2Brgc
dyNLa0EnPEIy+aSr5AREmV2OAKphs4q3HfwQXhpwd/tXczqbHjgJGArbKH6m6rcm+aF9aA4Z7/5V
sYrf5LTGfea1LoaC2obVVyJEoHo0YwfmUyjsHl7JKIMD5fMIlx6dC84LxV0PgQFUug3+DK9/p5I0
lT5vnMZ/BkRFsz71bWlLECh3enSeMqdrwFMBwyFy5t132uCbiCsglzQkFiBYvip9HzBSH9caJhpj
v+WjgkcHcCDh2FRDNArRUJC1pzYs28RuZocCasKMSAsYvMGxYGt9GXj7scCzad5B3EybNSi3z8Po
Hh/A0bCe70DQwaeazkvV6B+xnPRqj00WCf+zrHKHUPHLMJtjZ++uyx/0NvZNB2KDJf5ZvG2vJRgd
/B5o+MAuJt3jsSChWX9MzYIHBfCIwQBxHEzS7PnTXVPj8+fMvAAOR/7yFBsC+DAMA9fSfv2ATcCZ
SliQKizM+ADyjExKxBHbZd/UChuWsi98CMNC3RuWP0AMgQJhuy4xCWBtYg9VBAReAV8AUsTKxSl0
FDMJMa0dgfgB9Lsr5mCtfkyKkjsTkNLG4Ng/Xr+xYdrxNuOWnXYckOQAnhfxU+C4+ZpTixAtZY8v
o1mgqt92ipgESAhPQAyAbSCDHmaJz04sELvnTAwHmBNQm1A7IIYTXwTm2/mfs6PEkUETsDncp70+
S36Ru6X1CvLwPM6m0EhjR2a2YiZIhsfBGlX0s8unlBZrRu8HG+qP/GDjFj9BZ/meF/NsukjG5a7+
wVK/Rn9f3nYNzitCFJ3Ch6nVIZDQ7+LqxZY9IUE1OJQC6YOxgpWdf6APcFL1NRerBFYIACbX8xdU
BsD1w6Sm/QjAnx27ID1DGN62GOMYbP0bwJGrrzAE9MBhzAdwaaP048yC//6fenETbJVsa4U5QBLA
/0C2TeYRGczpe8SHs4nuDTcckBb2hB06UW8ggjmCSkZYKlzmUPMoHnJofgneYN8uLlJl/BSxHJke
j0uiwdQgRnTELpwNmE32WMcGIrQ/o76tYNYAO4eMcgdjjtHfHAC54Y2Pay43dNwCiFL5ST3w7pZH
x+7IiwdF6N01RRxEz4Z6VKRUhyqrvbzfkKmrrxYpRmn0F1IcnHDEFCdkVBQQG+EbIQqpCrGP9iPR
8kSIlKhOCHdc3jkgY0JUgzPm1MbsDUsxWyOmtQ29wFX3GPESiQsti5vRj6i9wfeUbqmB+8VHgcyp
WEif6ErI7ShHvQMBn8XpItIgsmiPuGwgXaLWZVvxIOBgeUVdPx4jBYlSR8kfHI8XXBi9Q4fZl4U0
kyaLfT6kO/QVDqBTHVw2yI/99widWGTJn6dH8ckImRwB9Dwm4RzKmUqApmhlvJKBw4gaFvYOKDjo
twweojeTCg8FNpFX10FZoleBjAEaIubo9VVdHhZyP0odQifYh9tXuwSo1mpsXOtF10SHukriDJdn
pYPEVQVT/ttCD+YydCFUGb6IngBYooHQnseAyqd5j1BVGVFQ7rQxe5kUQH9jJuGSPZHvdKhI5n0s
L+grtJ2zwC4fEd1LUzuV+SRZEeonKbjQA0nGyRx42igoxKYQmorqg1yOAgVKi4e9XMYxORtA1qOM
L6BrQJXs+3VAVDEB427l96wPTLA6+U8sWqOu4jNU0Ox+s9tzXFrFaUD0LIpvz1BW6eVrQrBROzaO
SlAU+glKdkEI1QjFIBmnTxx5CO8nAugxcSIYceYWoQkVKTCIP9giy4vFRmZ3+jWo2ccaEgUDSjzF
UYGWwtx5OBg9OqRZ/O2amBSYwSycRwsVgUVHpmiib/WXzehck4hp1j2PaRHhtt3XjAdlEdSgGIth
vx63C7Jozzt3qymcG8RePXJeeFg2Gre1Qe3Zw5TJrC5le6EDVQ87VH4OQALphClDzQsVIl6cp6FA
St9h7eL96jLIlE3e1QUa/CNglBWcrDfvGairEt3mY50LHwWcXbdOR82NQFIL3GWcukwvJR0hl5qY
IG+jS+HdogGMFMzVlsUjMvAQYp/H7AVXpiHIKugvoSkS+kdmB9tBH8zTKX9bneVjp65QYzG37D3m
yTtdvvTxrTNhFejPUAcevMgHLiM6ODtsPT5PiJqlkzNRsR4BqvMb1C7cmoqgecDY04dYW5uFhjRI
6qIvzkpZMefg/zNSkpYTdGvR9MJhsTAAPDZtVFVbJ0L9BZOlRTcNbMYiw7aIaos6ny7Y6nTAJRDp
A876NAbLlA2B/isPOf6C3qxi/rLHdkyQW9zE7KYhEd3Yv1jcjDUYPVXGuLHvT2Bz8qzYOrCbVQ3g
Jpaopdn3BXBZNuDsPWLl9X0VL8h3SyzQ1AEwYTH6RIRSi02iM8kWXRNjAdHFEfsLc5PJJ5gGAP+I
RwHTgqI7q3pFnQkOFPtiyG8usDnzRkqOEe1XPTHiMCsQAaExYmPi8fs+I5+B0cJiYzDkL4GkJWOo
uRkkimojJhILijEDMDVu+4XSWOyI9IHMxV8+3qhlLIsRi7X32/7WT3+B50uIRboTWwps0AVYx9vF
YugvssmDFSwvm54yLc4BK3dP+PaJMBosXq0N97AfdH0qx+/M82eEXnpib3lgk30vKKhpTS9YpUBT
ngNMGUorOHNTxJBkmPgQWzGPXKy+L81qbx4BHUfYX8GLvIEzmYpy8LtRV/ad94JdgO24c6B4Op2Z
xu54gu4dIG1sFAumFY9TuB30LHK88bJu4LDXHR3m0tztrHhDWhgzrMJ9u/XhPEKpGQmujErc2jrD
n3pnY+zbMTyp6RYPLX3jQYTqw25qxaMcIuhnELOCnkHlVxx9u3uvcB/wP3MUmaOCEltkj71HD+89
4lSl4+WslBGP5IdZIGeII6Norhi9XdnzXZJB/J2JR3uv8eU8LyepHQuYK6U8Aw7w3Ln7Vxe0r8x3
SnpJr+09TlVkrJB3mpRc+TSib79dedyCJxDizb/n0YnWpEqgafxiCykwvXR4QmnpX5OkiRr3SvE6
RQE4Gan8L2X1+U4XHc7jvaPQbUKJLX0hBcq3vxKwr0hPZqe3y4PxlxT5fVbVu5ykBA26a+k3GZIu
zoTGhF1WfjL3wrbv52RAkFuk3AFXagyNDFnHYFA5rns6w6ry7U4l8rdiyWNT15suopNYBC4dIhcz
jf5aJk/418Fyz/n7vFCZy6XwfFNBYwLagreW7AfW3+/fEUaKCSAPL/NIPlOqhT9gJXXxZDRmz0yT
75hlaGzFZOD7Srqsb99PxFJZcJfwUDpN0OGvVb3Clw6U6SGbIhqnex5Dyst9PAYE63yRuSZPKrOH
R0HCrZhh2A2YyDyLI4XJVd9b5D/eun8zt6DvuqbcldOEih4tOCkVCllw42s05VsGjZGjMtJ/9eG0
Yd4JrznTMNCZe7qXhtKDMFwQTM2fJHlwget8u5OVIq18BjI/Kp8J/W2MrBe5n2XNGxRGF2pATwy+
s09OyXMzwYUITKx7TyYJezi7K6NJUo2gQGLy2UYVHhUTJK/p6K9C5r4vtmGkSXrlfpKZK3X/zYi/
1SnPKzP273mZlUiDMny6p/Ijwynvle8cHFMbVkgulbHae6yJ70pgy5THQav1eKb7iXUmtWDVgq5d
phUONzpAxkdmFTtJhnpzDWVSyqhy+Fe6UP9liHipcIBVyva1d3ZyC+MkPSIzUdovpPEY+LlJClCY
RPL5jApa+rffKJYUx+jDpcgY0AhIcmTNoXGPWsNbRKkO3c1DVj4bE5NDuoH3A45+2SYghiNRyIuO
kz1GBkz+R5KShTCWH9m+pOWFD6U6jQMgxA9DJif+2igIEjldyzhLCRXDIJODwarMGusVB2hKGqaM
k+yWf9/E2oXsRp8nLBmZ+tKT95PM50eg8FK8RWCuAnm/hBXvunsoP/lCTtyiJKq5BDiqHMSUpiKR
Nz425QDSMAxo2NloLewtAPae0QMqMaSpfCFvsi2Tl9LekIvJOdKdYHZ7Bi/uAnns3cNrmFD+LcKj
TBkVe6rcj+oDbCeUm25Ra5MvbjSB6Ylos0NgAfKNlPICtEKMixl3PfCwiH9MlS5WmhDDsoCoLheH
UWLQQSPjrOZNxoRHWlJWrX/5AoXmHhaQ45ENIMM0iNaEcM/7rOtfDG1zDwc2EERKtOHinT1hEdJ/
cdRqL1c5MEM6JssYFj0mwCcdoTQRMMVehnsBdRhzMnBkKO5I3Qcag031Ajvg/6HKiMLii0C4XFE8
fp40bH/jdJRVGYBpI7CKAD+WeW3dVkhZan+YHMC2/srOzo6eC6sCqCicHafsueWBykNSEd1u9G2E
8DbC643re9B2IkUs8MsjsyHSs/nwPufe9+nWCjDdy3osV/fXTP3lCibRCT7flZLwgGwGvPAVfIVt
lw68oCauRJ4Bc0jUwSoZd/1n1NHGL7gbCljN4zERZm9Uz7bLXN8hGFQLav8ceoT/Yus/YGOF705c
OsKKxiZwY3LqhzSUvAq6J3OpIU36ZdKDtgHBHBgOijEd8SRiEdD5mRSa0D+8bYQWBCq8KtbrAHVR
JAxDECYvOr+0lmf92/BYddftu3BYKDSx+Mh7l5FCpsKTgNAFUpBdH+ETRP0UguScsClzrwiXBY2k
+ZBe0wxeQHCjIxniXYsgo2hdYE/w+AvcO3sOyh5PLxISwPUNt9O5D5ijYgMuKCFa+htXzMdJRA+/
VBs9spVP+C7sTkB8Xm65oh4eEEIh5isiKvlyaiZojCpIy1FMCWxgT/usCv9zaLemDxrXkGsKznXx
w+ELIWKC9mj6iNnHenkNJ1P+oAvA9DMs5Qp9hbxD8Ai9TBhEaBQ68x7zOxrmgR0JSY34Qfhaafjl
BGtHC86gXzqKwCFEWTSKuiF4w2FEtAvECyZjwOdTFyGUyvuwhxxqgtbxj2ICsZBK2SbLAxGHCXkc
lIBJwL3EgDWgt8S4LAXSTqY/q4WGUaGU2bLYgMjawYx5n8cSLAPCLHHReNHLhQcZHc5h/iC+Ugxf
mDKcZ8qw3KRpLQl367SkyXyxac6Aydmzdl9hihccW3IScZfsOnTvd7+r2Y8GLJSMTSYNbxHj8T0+
kLkkm9+HaVqv0jCTlYakF9HPvC9JwgK60sRlWmPFL787pbBrVu5RqgOxfo5uwYcbWxvZxBD+Ntli
d4ukItQJ3m08SL2S3TVbEGSDDw6P2ZCN3JJdmHa0Ns+AWtMTPYX0D5bcBZ5OSz8HVEy+SblyL2+/
7149kDgYheIUmrOTRsvOjRWWCtkgUlbE6lI45J/6zRZ0IETv7ODqb05zqKi1YWpmlFRyJzEPJK7G
DcjdzMiNlHOnPKkLUHaYLt74Zz/fV8dlS+sHG5zHK20TR6/DZzVAT0wXELYM/qWLx+EGl/hg+ljd
fdD51mCkW+zOVj+cvdZ6sA+qHQlKLfjeE5uMYE7H+RgXB4+p8xpp5vtfi4Qm4uMDAdGyX+Ou2yZV
+m39HLf8lm2S8oQtOnVLYpQncRBHeLvBdUWkkgBNVhupqzsYW21CUewuvdu1NxtinXABMj2MI1g9
kpK8HMhJ4SpimyJ585skKCmv2JfzAFBoQ6hPlgbs6KRpjiegDqc3t++8rRA2Bdz1cTCYQuQz12eP
lTwkfHSlBWc+mX2KjZxWec0iRopZbNSzuuDcdHB9V7trx8gKCFJkIClGbmd580AGeAUQQOCEGBQN
G2PVqD2+2AlWViq3Fn2egTKQbLFXkRyFYH3PLUao8SQWl7zXDfynUeK8bG1C4Oh475IsGx+2DZDO
7Doh6UtsiEZfJjzu8I6K+XaSjxzYEVzyYFtuBlE8HNaW/ZjcJomjWcMz6LnPRDKmxA4uQWB1dMT9
18aIjkwjoikZMEDm9fHoUYiBTpMh4oiUF3uDIJ7gQzo7atglRZDQqgLloh91EnDYhQlFDYPQIi3J
x248xd5PY5e8qZ42e/j1JvH7M32qTy1tBpnoTJsJDWXjkOSE9Cs9985vN4Aswul6e+qHjoRIc1/u
7jsW5odxZ6yOSUk8qSalex21nNLve5cgcdcPF9IPTmcetpvoMq4CaI9nyfQyi6fZJDZ7ozuuM/Ix
OMuHrY5yj/vHl3HHvwPBcXpwVVYBdJfBZfwM3wERdqHi59Ez/CzewVLILK/j3MvJ3jNsJm2s4SYk
Zb7iHzo+XALhZZxFeXCPsqC9uoWHllf7WZRG523pJ8D7N49QSqz9PLiF/LU4pNEtPGMcXu0JmI3g
IOVEEn5/F5cIV9ljkYTFKgnj023xWDSAG8PHIo1i0h4nIURtmyTkqmz4WMShvnm6A93gXA5hVYjv
L6GWe5Afboscbo2YyKN/g1ljSI9fD9mq3JwXrd1+vk5XNVFb6cpPV/JTb1q7dIWdd0V6zF98hL/p
Ki/N7WdTcpE6f22uq7U6J2eNfVkp09aSxFPD9qzDt77iXFZdyWg/Dy+rzlSb/IPDGCcrRPPTAgcd
SbHPZAchsztoRG3SdsI7pLv9yX6kzmMw0c0MduWZNsEb6EHC0puHH2Hy6E/q6dvrTnKL3pr1J8oc
dpruJKyn3UkZtoOe+yNYZX4YYzLpYAkfVxHIsNEAd2nGZ8dVTc0IFRd6db5C9TsiM4ChASFWTqCe
+GkHgk9msZEPB5oELufXkqOahbH+INfG3MGv1UTgszgvV+m+/C3fr2vN4hqWHTbStUpThExXzgww
4xjpWm6VkzAPh1wK8IOrpQzNykdct1DJcQNhtZWuxcOpWd1oYP20I1IUcWggf3IDocI4pbh2YMiB
AoCO2Y3CDJwzhYKqxkhGOwRd/Yewlk+8+9QkxweW3Pl3hVwvRfIpGGxHWgsGkfbIVVQjoOuYZf3f
JSRLZ8eS2xOHiGCHbhxJ0T08I1G2zrn8zZPITsCtbAHY+UBr30Gsn5c8fMiZE9eNYXZeJI4KgmQr
G0cLKLbAsinbgu2M6uUxoFT+1t3ir86WhnFdto4dYAVrsAcckdakylC+nJfSKGkaqcwk2RBudjki
hXFxSUIhGsLkGMmPILHlk4Joo1x9g2BaqhYUAxXiPwHSkDjvtc4OunflEgqy4DZcAwAM8jX8z7Cu
RXATkcZ7JGfyNVvYkSxHSymObt8yE49wCUorBB8B/T11Vlw8gFOaF8DyxouJjNwCGq9G8nLTt9RJ
03Iop2kaiawKOW5WHJMrCLmXIaIP5Ls09uYAw/67/f8Xg71uRX/FSZEX/q6oReoSxPt/RXKTnNi7
tyV1LKUkMnQ4+pauWDNAgNS/DeY42US4XW6Us/sto8W9/xVZHFvyAIKnrwTzebGlOmkh/gEqpc3c
/T7C7y6tkpulVcXoQTv5O4QBDEA96TgNbuMBk6Wcp2FgyDlfUriUwJvg+z9BcvzsXWktr90tHm45
IJfIYeEcl2/0MygOvsBtQRkc3pFYbCuAdDkqFXA3IZDStUcpGq8PbZKTf+XszT0jJmX9HRXucslO
JizfgvK//cijgvDnU3D9uMLl5rNVQaL31zq6ZI0TXq74nvi2U2qBA536kBdwdzejJ98eDp7jfQjs
34Yl3GuQEKSaBz34bYCxD6s12Fr4wGln7ElrY7jUpUr5LuXHXsPjNSNJrX7mir+f806aI1eQOuFb
GFd8Gyglyc/Vjr3Yk3tgfQe76gEEkFbS5eCHJBqBesBd0xlfCndGIvbaR1As9pX8QvRLNf62Hy8v
B4GoA/GXwhISuiX834YKnZAKvkGyc/ZIYUmettiDilLKQ2zhDGcRJKiUplyR4GiKTVFXuqF9pFXU
yG3Qhnx/OQt70JTaiFn9xmckO6mtgaNeipYWxshc1M1jJ3z/e9QzNUJFTy0ELXKddODZA+wAgz2X
/H3KNxkhobt/OSSO4f82R54/HDu2120ay6PKQblQfuVGVB9a8HT+OyphCvSZ5GqVr3L4v+ZzP/jn
7wFiDrgntpKdlILkSiyNQVwtkQ4SN8HYWAmoYdwwk2bIH6jRPO9fjYRMQhj/rRIIBk9sgYWQYkm+
BwqDQ4Q7SGlEmgAqAXlMhF/frAE1kFGDpC/J+EzKcJpIc67k1JGA+u4RxEdSySWQpoDVoHcoigI/
P/EScOmdFLQAHF4GMSyARcCB8P0ysGFTecLPVdjk461rTyEnre5LkURSlO4nGV8xf/XcSzZq98jk
AXlf2Ll49dkF0N9/j5MBmSr8VHU6EIk3XpM7+tklUTbxn3oyhtevyUb3bHTVvYoIwM84fvq5NlET
p1Cd2wzioEfjPbvjcvIu7WfjAfjXiiB5+jW0pEAHnJJHssFbECpA9CCOz8/Auud41xb7NLyWwZlY
5P7Q7h8h+CSAo2J1kg25NySdBX/CkqMNbA1JuAUf1khpvCQl3bORFGahmISQDp5Ab/A2+7kCmNnQ
WoBRMQ44Z6BN5BcHI6WYRI7c30Z//FTnfQagC6JVsO6gUBvSIIBAAfVBgE9hAkdoAztpCe8Yx/d4
eEsb1jJoRQhESShSJRB0Tn7lgnyLIO6+/4BlAJpQ4FyujC7hRzmIHivtQn1t86Dce4MR72oT7X7O
fUIZ2mBoUoeQFa4kfvORyjVNCxgDcfUQXXVQZ4ALqWAK4KWw6K/X0+6T1bycFlWYnk2Y0q6a0wf7
QIrYvV3NQSeANed5ANDjuc/beGUF1gHIIutCSyAADR6J4ArB6oNfIGCJYNInyTtMQib2YgsBsivh
E1d4cIlNvdp51+Ift3QVuZHmAP4AO4KnEF8jYAtAE1MMZZ0vcAIIP/UBUxGkxtNPNAOaLToGfA/I
m97DyOd3YjyqIZhk4DTQjAF1IwyALY+oKHlnPCC2in9yXisDs7NQ4UerouvvYHYOB7PuBM6tAUHA
/1IohIGdbkuSbWjfVJJEY5FeEpgnAA9yBBLoRNwUqE1ENqjiyMkJ4K7v6NmwhkQGsBvAi6uhds0M
4AsEZPP+086vIyTm578Mwg6sWyQnha2GEB5iUXH8Hc+aCwquAfHes6+gQMFsYZDuGo9/8FU+wBmX
wwdWjo8RE57xrwa1BgYXbPL2Uw5rOOxzIWWGQfn2sPcnyLU/V6ulGMlVjhHk/ewOs3pEfaDxlFP6
q+3IWdOelf9EEyAdXDjwXuPqH1wEd3aTIFkVm4vbCx5rPSKvT/gaK84bBvbagr/c1w386sMuCszT
bVYDr1yQSUBy+v57BBgqsGei4quzrgvBi92gIZVuPSYXHRnNINpykQ3Jm1bYq8eo9DJcNecRzuBR
gXWwZWJ38ySlwcApTUx23gPIY3dW2v0ZvabMP/8ecFi4reXlcA0+PoZZ8kgMK2L0QCsTP0/gUwCv
kBLAl/LQIGxjxhHfMyQnew4tIvHbqVFhTgX7QufBeNrM+dIN4VAg4/qiF4BKXgzCBsxxbbx+P+Tl
gdWLQPHwsU4nd0eyLEM1Q/AkjTPeIFeEYaBPDALsFCB6Tr0HaW2Gn2M/3AeD8Dwtj7d5TiouEMZQ
KPJiQeY5dsMC1OmShkL6UYCuWteVVeP1JnQWGfQkKeG3t2MH8yatDE5iah3C5/Qg05dWGlxGrtfl
YEFcid62BpCzt0l2MWxI70P2aXDKJAiDoxqEKZSCAKaI8+szd8mMDGv4sKcNYS2uOuNBDwYxs0Vm
d/b4SbJWCfJc5w7/FRiU6MpjDFcBbwg2/CPatvee9FDm43/q8QapqPuZkqrJvKGOJ5tm94a0cKcS
mYbU3KNdRusyKuEY+tmPtVUevARyhdF5GEPsA5AOVjxYUJCLjur4dopPAyz5IFkBmeXEtUGHPViC
0CSC9sI6gVhv3QSE0P4jsyDK4fXYCh5L3tPJ8rzshEqYrnunZ2uosCjoO6DNoHVlnx0muw+NuQpr
HiFGoE8vkoBHwnIl5rQAOA36ZX0jWpS1nR8b3c7JXAjIrW2w0tE7ImxIUItfeSMaUCb2r24CJORG
mgQrxmZLLPsHwmLjQojtlym1D0GqBqEk0fdwMhmKDU1ofqiJuDucw1dneA6r3/SJUZgpYzw3BNFu
kyWCd7i3tdkNIG8WqDayEcjcrRZqwlj1mKaX0ZfQArYOhiTJTIDckBiutZ9yWi+0X/2fsmktq6i3
aR/egG9wDhLFwIRHb8ZfGrUR+oAVT/s/9937h6+Ps/nhJQQ7+MPoYzUELC/4neGF+bboYmSAzIn8
KB1AGdvXiW8fYKo4J/kbfAM28QVM9RcCcsBGwzFDQnmsAZY2ebiK2TEHvx//4T993X4tqlXzW6H9
Ay5Zkb2HXH4d9455iC3a2ZOR+WOks8cp3n7cD/YYnRSOWlj8kF9kkUW1z/Ep6RGUMRsI9sX+qTtT
fS14izDpKFOG8YnPKMCMQuf/Vr/xIl6oU0iC/70P90DsF9fVw0/ZcCHuBslS2/HFUiQvhE2LGbQL
rqWYsBSzxiT+YGEMgTRfoP/RCU4aNjjZCHbhtdcyaoiFnl5WsRANhZn3jw9yxeECIpqatb3RuJjk
eKvb6QPdBbkG+N67SN9qP8qit84ifQPkF6YssL+DxtKwyK/qRRWUbrZsLVqn6zKeV0vFIavoQndA
XM4YCcxPHf8RVqtixZxgQruVh82n9D+uvk7+gTgKu85+jsBkkP79eJ7vgwyT1zUi24wH4JmUmzO2
ejC7P0U1LJaJnUky+ZIs9Ncl/InXn886/WHF5rqlB+1tstZkg1+/g+wX95J92dXrZnlfvZiwAcnw
8FqxhQTtsDWugBhI1C5ULATXLffBR/U+PbdkUS1v9BCp0EhAog/bZOzcvZfntwHlDNlAi4+pvsih
CpU6iOThh1cr+K+JHgzcMzBi1EjIUwEZFOCPzM4e6JepPEB6kMHOumXe5UrOAC6DXxYM37ANvHv+
IUpvfrfyiTLOnLsj9vOFOnuQOmi+h674X/J78YWOabhftsbluviBjpfNGFQLODiim/CNrRQoARaJ
2QrvE3goz/OY7KLqCI+HAyg8O+jYMnW4z0IkGkLvEe3mxF1iUvnXd3AIjRl7Rrv6kV0OFrqOwfI8
vKNkk87y5WusYUnZ1pB5XuE6twbs4qrx0MEzWyoMt8YV2kFCzwX/zL4CSaR9vsv23Q33YO+INqFX
jjWvKmIadOQi4fcnadrwSaIqJh9JUp9bphX/VLtedOyXD0TLac1qmzkQ5cN69FfHT29cE46yJiVE
s3zCLgJEYYn91FKJnTjRBSz0G6Ff4KjA8UMQq0PCgSIIw8683LB5tg4VRBLr7kSZPhBFQBk5CRya
ZjuA57wTDqKzV060qGVdsTJ9bOWkxlYPMQ+WONTpHmyUE8l91dtm48ziJbrqtqy+l0XqRoPkx0dl
YY2Q0JD8svroJdvMZ/G0P/MKzrdxx2z9tn5j3qFglXWZPy82BwjBJAsg6f+Com/urWzC3Hogv6oB
y7XHTr5W1pB/j5XFA5wVVkN/ex16APSCgVfhGwTmKkyJ7GqHl7+fspe0rm7WGJr3ZmJgERwANwdF
TDAn3HaMSTVN4L3phcStDg8ljmQ6afyaFk7Kqh3ftqxJojDglhqS8aJHaMTdek7fMF8yWgyrV5BJ
b51acGRaVc2SBrJK/yDiPew+bMkkpnITN16csSwjuPOenLyNltPX5H1TNa46P2OMJDG585rq8EB0
nRv+Zos8ZpMXTkmCIVbA96J/ML+4/RUiksfCe//sj7d/9O81ehbDK++rBfEn7+geEYNtxtP6mP+o
x86YN3O6o0PzSQdqPuh76b+CUl09trPdbYpUYBPW6sDMSn/DcN5zPsdba5xOOuty/YD0SY36JA39
VcfJlF0hGnSHHZgLYCk+jypS9U4gxmb66YoPwSFYgkzMZIRJaFbh0V3+y20gGwF+N7rO2Ebuu2JZ
o8sOM8fbXkyNHHy2BoXybRmTAv26wtU8gf4L2F4GcZcN6cu0OO4hEiuB0A73/N5IatQaapb/ti4o
f8c26UZgMBJ7HFlxvMfutcS4RWpxzIHZtMHD8yEojMNiOrjYYUmOQxfOfWwkcUWYiVGWRicErE+y
4nLNNsJahChVCVUXexmX3H4wOGL4ek1AUxO6D8SjcuFv+ektiXOw0ZVQmh5e1jI+mX2f6odnVDpk
0Ni9sfSQR9Ypl4PjdYOmBGAWzKF7XZBRKsa1HgGauJwK82ndiewhdmxadGHO1AjwYgYV2G1SoP+g
3zsrHL6Ayi5A1cFeL4C7q0AAofwHUxuD07+pqP0Wn3hwP0EZSY65gQ2qILjbn8l93gUHh7AGOlLY
PXtbbMIZBGCIbwZpxsizjSryGumDYQuTBFlHIP162W1QeigEzar2XwvWbUxSZr/H3PSuB17UReLp
Z4s7mY0IF3RYz/K7/yPpvJYV1bYw/ERUgUq6JSfFnG4sdSmIAQEV8en3N3vX6dN96nSvBDOM8Y8/
+EVwg2LObV9M8+A1fY0qjwsPj5Nmo/j5yCDney4+SPGRCEnDnWlpncdX3h1HT4zLmSf7eeO1uyEu
yuqkwW+N74ppiPK09SE7444DRMkUoUOONJexuxCt1EU0Y3eGikysPpya/FgJWQ0+LpN3bCGwT0Fe
9F02CIHd96yPfwMbSTkZxCHY1zVkEY437LFmRtyGPU9lbmck4LsvVkXHQsDrHx0YDr+OaEOJR7wP
WTJO6/Ujiiq+wddZTmntMK/soeAR3qFI5k/GqR8QlQk4xkri91zznzPkH7iDOc/wfX5CQ/qF9wmO
V/Bb7L5fwZ85/6ADcHZY0vY61/HAty7jX8dXeB97s/u6PylGBdOrvv0cMk9Gg4rn9fC55c6vsI55
MxsZhCLVsUIqUs+0vldNVDy++OY4WYc/yJv6+r5XGxeXzPxjdWfsHk1ryOQeggv2EbyJp60e+Ynp
X5bqOoNQgUoY3W3P6qPOxDi+E02Usc2YLENTUdizpc84vjwXJGHnYxKBrGyOGc5M/mPCeeAoHIxJ
QCh0i7FUEap3/41ZIeHrcNCOTe0MbvYdS6DG5UcLyvnnrKXVnDKTdBC9EwkGNeE72bQiY00PdT85
8bR8jr3s7wXrIOFoCLlcUbQOyaCo7Xd4n/fWvyhLXtFPHESAmv0AtUTr1g6No0R3CpkLl5l2Ux9q
1ReQwknYJWJe0sMsa3XZ7sZ1gNzb49nvB0kd9b92BY8HbxF4tiALT+87wK2aTtV7AViQt4N+aNX+
aRC1F9xWpsEdwd38cAnCq2ZdWEAdCnlhSJYKnO1tPrZhyFACumHMS4Pm1Cc55t7raA5khp/3Iyl/
2/fhaT9pU9tVQ+lFE0QPqNl90ipYYPSqGyoR0f9xeGBXFamzvhU3QYdHYDXjGqQi5D9GUP71l9So
+3pY+wtpcgmr9SOuGWmMdmNWh4/WBaN72kEW8ZvbE0n3UpmQFDC9n5h/D2mcyOhsYTRFsJ3sMlVL
1p/J+b+oDhSa4/Ieiqrt0NPheqGYtDuUXHje6DgO4vbh3TD5PJSrHauZ8TzF9B9tLSbfCDLx4sba
j1JUp3ftBx9SMFDtPmzqIxwRa0Rz3Fml0xwoVd84hkMq/fcD96Zv4TvomfMPVmmV08PRhZ3oDYaY
HHKezrvo6YCaYVZ2MMPyQPrCQ3ezyn+D+cdc+er4fnAkvLUQUDzdclXjZgj2VXrSLsCM+QES5Dlw
1JIu4lPPmzvhZ6iGDcD+MxafZMGBZY1o9ydIe+N3UHuP9b0Thq5VZ6mZo6RmctOTz0vgGU/Ro9lm
wg8mT8EFRGOPLhielQ4Vzf5uJqWwRNyAESizLipCY9Kd8WhGNUOsTzHkpRDziC1FSDGJ9yPvOoWj
9iGdu1wVC57vdUaz/txqASjnmIIjF/vKOGrrh0XXaghddr59MsKZUWMxdHcpC+e0We51vgGXLU8l
czkGxBOT4+8+pMemiQYRk8c/HwesW0zHvsEO+YqdEDHL1s+/nRm4MncAXcaQms6IlEtco6STHPYR
AYGKgOMgHYND0Hl7hckwEJoBNsqwT8e8Slsj9KR/56S/xQ2yx/kl+fzfBEIgetr0eqNqngHEhXWk
Uee3hwJP2xifR/ATgGVvEFClK0ta2t0RcWf2R2u9BKfInqGEifjOe+Kdt8hmIC5S0v7DZPr/jovt
dyhb0LGs16jPil7K8/tmt+6gNcFyWn4wDrHeQJOK9RBVy90zT5/hJaVEJ8SYYpatGeCN/BkZcUaS
Ck0CJZYobGYqVuYUO9SQIrtzl4qL0kLzafxpf8wiaZJZ69TEq2ZRz4q1djLY1HT/KEARAp7u/fi+
RUZpjG/49yRyCGAWDbxbUFJ3JdmmUd3LXznGMmRmlvb5xmPhOQE9DcJuRVl1W6h/FEjew31gKnaZ
946crPWymALshfThFkLbcQMyOy4PCge8f93XcOsIhUIwdsijKr2uH/4OjhBwjQf0Egn23hhaii+P
drRkeO6QHzpYZ+NK9PThhLCJyXVkwuvpfJ3PEozAg9MvuQy8P8Bi5IRm/PiDm0bxBKd3XNnwWQMi
W13D+0x+ewJLwsx/xdSNSvBJG4Y+dx8udKKtlUid/CYwVxDmjoFs3mA3FFXMkRiTQEb04UMiIwpI
p4UdNAhNxE4W3qMhvZPighkJSIg45xNG+jYXxm3ahhi4cCyrzt17TnoBmC1cgwEAYGaDqxjB5eL0
vGyMP6xjjLMtCRFP06Og/KwqXw0USEzoZFw00hqYMzft+BtzxV+33OHc8LuNOWLYL64zYsuY8JC3
NkPnCb5ez8C0jf2FKc50pzvoc2SKNoSOPF/4m+ivlvUcwU/ACKdinXHcW/O02Zp4g21ZMQKqps6k
tcd/ZtNuDGhuPR/HaHxQ8aI2tpyGoybInBnlq/dE34Edz6k+PFfdXy+9LT/n557sOo6CpufwLKoE
wITgv5YyAEe0iBsVI2CMG3BWh4BJticV6h8tB553tSXndO2WetZZP2cIMReHX7+9wHqu2FKQ9AWX
Acps7taYzp87Sonc6R37URPqlYi7+/zcvB9JZNb+AUt9JnJjPxZNYAZwzGJ9/tatz+Yv/myyM0ax
AUafXpl+JpI/WGvHeglWV5+N9OsyuvW0A1FI58Ebhx2/YrtSInAxTdC4i7LdHGEakQeqUBnjskq5
1SHZ1Q99R7d6vrhdcITDtgxWAHRJtNtfF4ius9980gWwEJDGhYuv9JTO/5T2Z8Fp2QOx0qYETHAF
9Rn3pUVUYiMB/EuCTx+4Da0IJwxXyQgv+tdRT3lWvFzhDf7CWK4O327/2AA0RLsTOYxcQtwDhtus
0E3S9oA54Rky0hP0WDNYjW/8lkMpUOcAwN4t6oJq9fRf+M7QfPbIIxqMtOludE9NrCYq9w/41m+D
nC1/G2GXZD9XdEhPt/X2fZskducCfO7kUQOO/bS5uKDntEgSl/1tCxtg9sSjgosNnwFQgo3prhSf
E1nGzZ+3OH9MB8mVeCKY73uZXTenda6cAfgBQv18VCZKpB0bkoNn74B4MZSaGxOIbWerZfLG6ru0
NaYqMe0+ap39FWarM4Oalb64nLaGTbXy9Mn4AOP42U+ijd92LQm5PgCsOXxFTEQwu3MB/XYzKnvW
pWTYIG1h6RUTjI7Btl6p8o0GBHwgav8Hs6jjD903SUr4lm3OBLJ30TflArUuG8LhMPbgPubXl3A6
gW9dZlSPOh4RsNN6qfDsu5JqCLxjFYcXYxymsZ1dnL8RdXmz1gWSraXshgZBIbEPad/XbVgQmBLO
YIQcNKdy5KMJkQr6GBAOIfThbiTNvxtl3N9kXm1/Ju2cN8PtzYl4brjRkdIGlxkzh8tscNAp8Jgv
/juQdnEXvGM1/I4l7EmEKcnF01bfbTnjug+U4e10W1zTXsw12IYukBuU8FkJnC9IcECE3H9ValAS
qKDXvD1RGGBikc+UuJxoJ6as8BThQKmTz5lt/lkCm/ZdXo27W4Cb2zB2pwLn7llfnMKehyePa1F4
MYueKQu3MKUPp0Okruvk5/CGLUB5unhUhaS3kuK4R45ATXR+n69LzW3YSK/FbpUduUkWVIkge+8l
Ec1Pjj78zjD+LhhxipG7KcYe8M5avCTvw3IB34kLpczgf+NjyYnNa1kRuDqFucEUFT4oWFsLI+cy
7MZfDk9t33fClBhNmm5olyAIUFdcIe24BGJmj5kgabMs1dbamHvKEq8vjAzFlZHSpt1c5NFkQxF9
9WXlqM5nxTWku9+JzNU4hYYEn1NYWhIWxXXO1F0PnpuHg2m9HukHM0ZDqTFQHwl5k35oqfRPTJHx
uRss0ADjwZeWDLpz68U9wZibgXxOEc83m277njDkps2KEAgF0OhMBM598SNDU8pvEwwh6TELwIFP
+tzc4ZBaj+VriUoXVtz8CmvZ63kksvlaFdFS/P4NgCSAaXX+jjOncCuv7/5cTDRInQURY6QGgwQ+
FoOO9cD7fhy2a0xMpFd6edR+POZFFqBk+qJn+uu7GM26Bmp5JjHJs2MvCUcQE7bJY9b+m80aGFuw
TLiOQUfmcIyGfs/q8bN+rQpPm6v91GxGfa0CCu8aIFlcEjvI3VC94OoZ1uNGvoPLZCmjOVeZt4v5
CORPhKfJx70nYHx/fYSYdkZULY5LG3odGKWnm4Hu16mHJNlwoFvVgaMoPz0W0UegiOIg+niiSqaL
r+m2XSZcTMfAwn7/d1SxRHsY3r3+ohfIshUUUR3R/tkXj/qZ8qpHqYstxETdPOzXBMSXrizfMsIB
+QaEX9HOUMv7PY/uVeDM8EqbueL2OPXAy3mWZmt9Tt3FE1AY7vWW4WmxgBKJimOEBaBobzDnWe02
8DX6qk/PLl+hhuSwtPCnMwr/ExNaB05H53o9sfKK2fF1gDpFdGFluD8mmJQ2V5wGnftJnT7inhir
0GgzkXshORGHlrYGZ9jhlrIGgenTCwM9VJh5iMTfIWO4foCXA16qC2OcpzobkOuVt2xwrEFdgm9M
HcgFSGjNJcnq4E5QJjW8aZ3wmwgoZSCv9vp2n6EyIRh75krFXh643DJAsZefV4/kpArr5deNTEen
WsWCwS2iNtBDHuL55WAdFbSHndsbcVXyUU7myFONw+0xpGWLHyjGIGBPzBixJVY/TFzhCVhlIE9J
I3U4lu4r0EyUuLJn2LxNYK7c4mYAt3zH50GCDBeHZJwVDtxSD78mcotHOxK+T8zndiN9wx8D3eq3
vPeH+5pQGFIdMGWD0RzVk1xF1UtipP2eSVcnW7+2NPoU/HQc7/Rfpy87AbM+QhGZIT+H7YrekOEc
bvwhjTqZWARZ1eTaz4tTHtVbENh/me55pG7U8PdHk8xRlhZb8REEGay442hHuCn1ZIKBEZa9u+QV
P/FpGZUEPAl+4zPosPnBHGjUeTI+vOCpp+OGM6ng2gN9ax3F7jGP/0WmrU8ptesKXAT6UHgsZjAY
LSVCze5d/roQODjqZn17lGB1hvJA8/EvnamYQkG6+FG5ZOTOMcI1TcYEcribY0vEtSCYa59A3lBV
dSkL64pY3rvtqW75x5mH+qsOP/v+uQpvUwRKEPWdlxz+yvgGG9vwyFuYSOPd9B233Pa0Uk92xaHl
PMZT5sgU7mOxfEa6zzhyXlsMOBhcSpkd9e3fWSyRKjbnmXPlYGNbUcFWHjG9bh399pe/twMLWdDy
d6kOXG/VuBFA/oS7sLNU/L0mxoqTgM1dL3qA3smUar6jpjpJh91S2Fwhycqwp3RJsEOX/k+SNPBf
njxS0keieGrCYV9OAV8B9Egkp+f5hQ0cGRgU6HfRMjUjZGiED9BnTHM0ML2ltrzDF2PDlkPMjBPu
ls8BYotPNMxcXT5Hzz0SO/eYe0w0m7DyPr5qc+T1PLAzekYAxruf9iK0wTig5fPdRF2DBvf2d8ys
9VVpH5nmfJZfG9omJLMZ+/p5nX9jUgqyrehBGbucBG1vBpHT3mie5ql0CAoZGox0V7gGwtZgBHxk
3zhNymzU/531nYsMYNZ6LGFqifFCEvgkNdlLcm8WqDOKu2uADZqtJRB9+vgsSAF+kSO6Hh5HFryX
eHhgLLyjC+T9Rr/ji2A1+iDWZusI7arY0xrkG7v4xhkKIPq7ar+bEHuFlgMhnobWUvyLX/jAGAd7
Etgp+uztDiK8RfFXy/aPpNo/k+/xdazO/RnzjCWKLHQ8qBgvwRqzAtIwe/trgE1Z8FF4GoqVjE/m
0+1BqEAg8aPkY/MXdp5yijanA7leMHJbyPIwzsemrfj6EA424MgMFx+ISkJVMXzEHdSFjs4RP9DF
6/ALXjxdD5nq+H2n/bzYWpiJE7samgeubaicwlaBl1PZ2GPP282uD2eBV2P8vSCh164ufFQ7i7Ma
/Poy5hpxgHIW6sSFIoSOdk0zBlHLL6wFnz4EhBCdiTsIanuPEzXm1UOmFj5IXQwv4GBt5CRnfhLK
xxfUH3DelLZKXkOWcqBkfRD4an7ONJ0c6HO1pL9EhJzeIxITheoFadZ1qvm1h69e68bI+EgmsGun
PyY+0sZg0a4Iz+hGmHGkbfQHOu8TOuXd96SNVEtcbJPPBwNjchC2ZJtbkjWF7ok3BXY70O47pnEl
MMDXLtjj7HVfcRAE1lh+XclO0IQ6nUZVskzn4l0w9mvcZmlMbsNZH3FAgqdreA9xZ7HAmF2UhVR3
+ENgAkN3h6iNgg6jq8u/PNBSdUzsZg871cHWQ3j1UK4GZsxZB4szZUjz6rnlwkSWGncnzJ0y99gk
Y+xpwYBLG0MsWnKcoDRbAI3qLFtSAwMRFe4EtHOeBd3efKPivgYl8TskBCS0cyTUWad7YtLRVuMf
wkX7NaxBUqH9ia5c9rhjq3W1vjJoeg8vW3N0/7iv+HfgzU2Y2g5mkL6Y1cKgZ58xufqnHBATM0Dy
jLfg07/xzk2LysPtPAZ89PkW3JRuzdgFOGUdVI4CroJCwpVGtxTG/58+0hJTnG53H8vp+xCmdMqZ
0Axbv085rxJetuSv9/hS7EV+inpUU22Ly0jtXkSsNLmn9NQc0DlDAQHr3kkjme9QrQc3llPf+YZI
2LGEIXcugw9vOPJy8M8dpBCMLmE5w8MXlzieN1hqIJQ/vkAn5OBhMqef5swB+dVz9HWLHUmD2CFA
rKmhRuOfI09GmDyXUQkimMMzI+FchNiI3wZL5xuST8GAmhkMr/4x4+8u0J8lCHdfOxIxu7B9Ehrf
fjRrowtJ2TkT4GaG6DSCTUK9xGSCh9lQEzMGVYhccG5J6RIkSKv12VfJw7A3RoqbC4BvClNsL2BE
+mT13HOUk8T5FuMwY/NgnS4ACZ9BI/Xpae4JIpyPo0wG6TeSw24jh/oWBajzmF0nnMvGmCAOK58y
C2OiLGQeNjuEcROgGwoq1eXFViFfCm4db7992+pQsQ74XXwA2IQW/pPCna2GOub7O2EZeCdBAxuD
UZ2AlAd9GhJvcH6FxfFG14MBXvqJqKnTy1iPWg+fv5yJMxqTzXfl/WaSN+n2OhuW8WLxp0UNksiw
t+1NYLxJCfPg97+i+ME6yJMB3iMiOV5aQd3FYCeLsWP42tw+X568SvaipR+u2+OOlyCHlyHccuSY
xcDGGIB8QuTJQb3hHkN3KvE7NCYcnBunHjPm1NB4PrGJAx+zp+AcDB2BLp0xSPVHNIrgfg+XcmGQ
/ACXOSDZzdeIBaHZGOhDs/LGLH8xoef6ZBwghrt5+ophuK52qUQ8FbLYeTZn6ngETKKGlXATBoNm
QVBU4bg/pTcFHvvHzHiPQccwcPS3g0jGN4D0DJqvfeteRo+Qe83LkwYcywwUImKJDRhWjNmoBAx/
UFsF3RAAPrH13dlMRYNsrxtXtlO6T6G4JcLdgeHqtlHpronYw8hrMFVCPcH5yXmEUnpH1fgN5aHI
WfF/rE4cS90spZa9nTQGyONLCk9ncuF4vjAmGl8O7MqKEYUcEXFxfKzlKbOHwfROiUr94hBmN0KA
zKFPODCibrfFt0ATXu6cRkh5wQn5dvSQsvjNpmfyYCDkFB3qzs/n1/0NpxBoPJ3FQJI31RLaGuRj
XupgydKbkL9gvSmoCbGXvCJ5Ux7e3de/oCeSqMpzzeCGwCcSqc4MB2b3JanWJu6s+MjgpRlj+JAM
ICdHXCHCReL7994+vU4seA6HF7gGvI4muhtAgs73aCw+MD/7bkmuHfwJpK+aj/8q83OMb0m268AA
34bd/cKqI+DK7qEiw40+VdI8YXrz5KKZf73dpL9uQFw+3CnceOpajsrzBS99vsslaB5WRMvLssbI
IJ9zVG1YocWGQgfauyeh6nUkB9aLC5FVnugphsU2sWxoaECaOHtqOn5HQzerWlrt9Y9EZZKapYBT
qJ6h4GTgloSdoKSiankwyaGye9HLMmzg/rnAmiC11L6fJfjXYXd+g6uSeYWrFSOlYBDhRQA6E+wE
NZc7noD5QHOVGZcmpoToV1BSXF3WmlagOoN+MkPluWdp05sDuwnqDiOVYvoBagMUagVv6J5Uj/Rz
Hhx7LOPicM8La8pnUoJcpEmVpy+iJcja/LSER/Xc34Exj/qM6FXNUY8h5VifVopHimZZOLQQLRah
Oa/8ObzTPtwtXNYc2cn+/qkvASX8Xrohmh1d8fq6r0bQvtLv7g++JK1yCfT1Wlyw869cev7oS9Hc
Z4/2jtlY8r8+49XBSoAeWzl++T3BBoQp0+58BUc3xhNvX00aRDMGWtw+E7Wb5t1GCQDNQg2uk29s
bLIhFO2eoBf4vU3OxHEs7X+Tpg6U6Ietm2AWQgMtU8ZnNE97mE0wpXl3SX/RpNBzPoYLI+w2KSIK
tJG6bMYVhS/p4sGgtV6H178862ew88wpqaa0YzRQ6ugVfdDPNrlrRnm8wxCMfBh+4FBi5n+zTnha
4p3PllRW8AnM0eOAHnHOmE1fIIdM2mN+vgwpW0T0VjlR43x9x/GpdYuwierkSfONeQMo0oqQrfaE
ZR+GvPvir+dmIqCjnoGhfePrAoptTrfro5vjlTnXRF8Ys5x+BEvUiNcbwgd78yIRNIKEStvWgdju
dLAhFBh0VJ0RQ0Ka0kcgDcU48Lkya/u1YoADw4Gw6HOFhxw9oj5C4wU4FRtgIsEphIiL+fgnQgbm
U7+vB/6FWEM8Jwbn/pqdcpuzpaBmDZWw8KFRsXgoQCZ3Cr5b0hO9B2fqcDd8d4gxBMDsNFFnH/hx
qEOcalnMiRLDYebHGZitsqVCMdP52ggONuC9OVfhYBImxFLlnAP1MqB99gIgdpfBbTfJE2YUjMzI
ob7jN6ymggNv4EqEN8v8Y9DJitRGc90I/gYJdkQQMEF72z2/djq6vppDiNRpG9K3Y2IafQNcEETL
ggpvPClsVRHhfNm+4hISXWLrkgrrA6chSmE6yPgHt1j0hjFyH/2FVQYpqj7F6M30do6KNBVZ++xT
ubcZ8h7+NHqeAtNtgkOqMBeVVvhy3s34Z60IHTLtevpzUe5dJo9Zs8W6dHiPXq333iIG6dl/O4GE
lNwN85I5QgxGExUMpu3dbAQhfvl13riZ4DVqIrHaISyXcZhmVMxCrv7PrHFVTD9PnxWTs8LTiOg+
KBCr8gA067rFvviLODZ8BoPZJTTmbIOFxiqSfBknQBt8JpScRwQIx5CQclUlcR2+fES0yneG+YOl
xo86ymq+hWLdDckaIReDHyNff2YfrKuLlMd2n+RHCnUFgfFGLJaOTuxfH0hdgQQKa5ss1oNq0o0k
eJIjLJ6sl/BvxzQP3Lr1v6G6grMlqg2rf6RCyfAH+dnSUfXebr3mv3CM6c6oELFcwE3l7zm+kqoD
WEy1+YFfPMGKm8sDCxP6b9hcuO2aB1xPH388PdY1wVpQvxrYgj750HpNMvcYUl3C15KXfbw094Jr
9qb65mqhcnj+mWt9Tf04JYLMAysPnvMPJMrGvULQfPufXpLXDnertmi4hlySSqNH9LBjPIfGnXvd
35ft+ZaI7VMsIJQE2oIrAaTq+4+hUHLYrK8HgtVw6za9y4R3hA02BelHG9amR1ekH2QY04wUFswh
sxOhzm6W0FzgWp3NAXyWgyNdC/iotIH9P+SPm/ua5jKNzqp++ncNRk4Gv+exvOOCKVqV1pMmu+Nj
z6wXisGoz4VYDZs33Qx/CdYRYoANJ5yRtGm5OwveKkqiybgyfBwHnq3DF5e2FyNkGDADpWOvB3Xq
f124bUqHrafwoR6kfIrB8TqH9Twg5JRwPpxG8UkkDcnSXvaXCmBW8NgSfSItlK3WbspAdVTZ690Y
g8h3v29iKULohSOaSGtbMvEY4J3i3MKMYo8CCYylcy4lptsuSqDqHeQHdZo72wLnlD76mqh1cdhD
UatOUeRMQcdplzjD5xXAGfO9nSu4z3/ZUoqvpYPEpbyEHeIeBktcsVQ2j5jCJIdNWKwur4THbd8Y
GRVM3DMmtSHOhowpYmmaLYx5t7kdDEbv+eie1GTWWw+Zb1BHXt8xoaRgyOFeCyUGciWJHh/i9ct5
vUiXAvaCXTHJnXB+c1pfjwlQvAaSVXJxUO7R0AevM8Nxepreqo7keTODdwbDDgY054I+/m2uqEjI
HGNQv5Yqp6otLvnaa1yBU7Unziv2x5XdORyAllyYENJ9cM2ieuJGAVPJtu9Tyab8cV3R9HASxjh5
Sgc0YS3ilSevxeK+0sbyBrn9WJ8jlTFD2N1g9Vma4SIBJC8ZbkeuMMUBsG+WGi7s6qSKGaTRxijM
onHaIVuAs+F99cutfEJ0838bE0Jakj6uRKj8Abvt51Cl7qWAVu37oYkAmqKOh49VOVMPNiO8NAxh
Mg4PHB6Y+eOxAxNRUDuvDNfX+LGCc+2rJUVepB8f82/PKvdcDMpaOZbLnX+Jv0n+px/lztZyu9yX
jEEo9WkNWDX1zf6wgBkTEhePqwvjVqHjAD1GoyeypXMmYS8fbdNugvnJ2Wxn/PvBFskawZqsJ65V
OAyYu6x3QeOZwFglXDWDGgA7v1EPxAw/rj/KyjJSVnRWNzTrqIiIbhPzsyuWati7DF/eLwWP69VE
55BdCxd3C6w2eZ9l4i3gDpJFYNiD82V6GYkmRAprlA1U7ZwbU37LkVx4D9RGz2FOhvcQRpxdhYJo
EKl2k149SYLzhnaIxw3MfU1htEyUIa4emA3PVeHTkFRinCQBKDrgeBpxc0dqZ68Lf+5lfg+ZndhP
vuOFPNfu9hfFxG5E/ZXSoaYa/BQ5AsrhwTztCv/3Ech/GSPKerZW9bRb2VZIGxv4Cqx3ha4mlDg6
cLy/igD7L9RYJEZnWoxnP7nReqNFwCsHq4n0ulTWvbO55j6YEOCJZJSYw+SVXPcSfjQ5jkL/TKKw
RzP02AQWhEUJNwTFEVo/26D6BqKSRegUIaR+YwJz9WjfjiRc0sxy1f1RYmt7CvnB8gUSI4QtnnDR
NR/IVHcHZBGAIsWmw6GCtgi/H1YfWUlfziLccLm4YPUZwjC1Bv66vLbCmn2CDpxiR2D1MXgjiBJE
f+aKlLv68IeOsXUaxgtwscJ2nA0HD3vnvQHXiFZysaWxM18dPgMDcvaIhDJ206tHw1MnB9b54rpI
P1giP2bdordg1EpxwM38oZBy81n/cOVWJaznxDeRUqOgMAcZYLCqAIIyk2OSRtIHVSfHw3WIDz0p
F2z9H7MVFGaHvt96WoIPx0iJyWojAJyCBgVpDcuxtW6KCGtTQY4hAJEXyzSToS0LkTL+Twzs4Y6S
HnETGocXEwH4BI89M/wvDZ5mDfpIaAE+nRwuGGgOUP25P4SDmzMsZ2ezl2klR8i/cpueiOsEecPn
zG31Qlajj4rlZb5b888uXG4djOBj/yxD1BhlDFWY3vJdYtBFj0t7Tfuc2yx/vhQEHDUCTcjgSeR0
14zrmcQCZb3cF9R/qKQQHu6OQXP+9/U/izJlX32Hb87bzh/EfbeIP37BPW/+CV7ATUj6Lt4XaMQv
x6owomGcHHBqcp04aC8kXi5Fcs/h8zJMyTbm+TUdeCXWtKQBLSv4DOcqgSwU04DOawj9qJScHkQb
nhY2OJfxm44JmSkjNpo4zFZ9GFrnl3thCozdsNuKgAc4fbniq8yEJ5npk9jrFMcfMWAOVUsI7ZiV
Bgg063h4cCiW+FNl+IMB9b3P5uzpvFrrOy65kp92x52Fu1QGuLws91cKY1FU4zompbS4kAbn5bKh
812K5G0a8TVObcAvMifj+CvGLcL1URAMTN7kBot0DPpZThSOzegeiCJ6yOFHVfkqkCj5LFQWTc1h
MsO7GaIkV1HhHKn5fJ77b6FVbu9A41EvMLxbMmUqx5xv5d87edA7u98irESB8RsR+cmJ1X97NELw
xt8weaiGhyqe5bhF0GZl7vgeMmynIEEKvza3+Z6ku3DQo9y02YU4/5A3A5tCmVPgvKKEweuj9q6S
R0jg+BbD9eZFfO3GUfrDNnP4wIqaZt0ci876TiDxIj+G2vBBVtWHJvGdXFVbHkOfY7oO5xFe9bBb
y2iF8xFLnFJLn9i7y5+RM0IBRjDusdFdSEtkpuJKzs2WkgwisrrJ8chYKOG3IJiBMrMI+cdEOjly
0NI2wb31uRivo2qpgE/oZHMSvsnG6Z9LLK5O0MpCPcbWfPMeVRFABq79RPjI28oFtqdvFYmbqIfx
7YISgnPkTvV02Kj4foIt4V+sONgvbhqX8egUQTWGpvifCWGfsPo2veqfG8rrOJjI/m6b7a9LsKgc
qtseB1HOxzUX6xrobbco4wHzdIe67rd+1A7/n+De5kl95KNo3Rb1+obIEw0Zhmp8I+a/2QhMStQL
nHS601FP48Sn02kNW8T99IUwYp/isXAxt6hEcwfkiOZkS+oijeqbZgWi5Oo3+6bGlvRLgLtxsaKb
ZjOd1PjJEPGLK3GRfBWHRhB4ia8NrkahfqjcMkb41Yz5Dk5P+vOTNPslLfdceZCjAV5j76Eos9T0
wcg+m7AHcHeUjtL6O+9gZnBgIqGn3GH6Bxe1z1e7Dhkd9+ZUuzNzCBOgdbpjN4ZVImwwCDtlgkWx
y7lMpf+ULWAFPE1ujhq/OVQ5acFmwP1HwhoTjI43yce94u8Buy2/jFmos/L8SzBi8DAoxLpvx1D6
e4DyAbb5wvgwFzZHLkWeD1XIb7GJa8lSQnbuPJISfwzhnEFMK69ciMnZ3IDLMu/1tuadslZmuOeM
co+B5uwxFkFNZVyAfQvT32wqmKh5uFUw5oCAF/TGBrTAcsEHnbic3MI3nTaAddfEMrToebu4boWv
CcZurGVtwtoDPe/HdJHMScIbQU63oUno/Y/1h+/BwI9FtJM6Ex6aZGnzte+rPpKJN3IbotTTj2eC
hjLz+Wc6QlGF59xgpkDQa503fkLXCcGOqbbcnZHu7LNlFffH+bCJy4BUutk1ffq3hY5gGMAWdq3h
/9a3MQcCHUi4G96Sn9cF9TCPLl4LPlG5VO/8XgXvVeZJIWQD2mc9TYF6aIeqyXsiDAF3TukWwxv5
HLRuAMp4yEH6LxwdVIrU1waTCTvjJi7clyqE5fy6AyRz0IhmMDCBTrHcPL+OZsK4pwDzOQNkcx5z
uD6TCy7lSESMgKIHOFtUBdx19HcjVmAk427+HN82GaUPb2/0ZPx5uyc9DLfY5CLv3ZHoLpFzEejK
N6ZADnL5Hx1sV0QSpAP3Nk8041rSm3cpYp9bDFYGNq9Cjv2COZSLy0LbGESlUq79uAf4JDEVkCxE
WsiRQr4snsPzbsv2iJ5pxugS2Dum+bc+Y7GSUUtjUEqncRFDRyqnbkuVAeOHS3mTiwsszeIHHX7J
OuYClq0Ge6cDWxujkN4JHB65jWHVqEi219gAkABzhlai2XQuVCrcMvmaHxUZCvMGDVleT/wN7iKa
6twMBgiyy1yYvNKHYIHxPXBNwcORF9eva5ZBQYFzkrmUMvut2bA33qoQI6kK1YhNABAcghwDLTrC
p6uhmfDvpx1mEY09ICpLYjGQtsNbR2oGS7Lzf1PoRN2XfUTPBRf2neTbJv3EV3gqIAAgPZAYYLjQ
L/A1FxD6p0wIMfFqx/pWWjxWIigJvBBpBlp8SkItQeNzYNZEI8kn0VqSocRnYsggWdSLVJL8e3XU
w4xQaE4PmHz98OWA3kleJR0WtJHW4mtcIprEB4c5oOSGl8FtOWlOPFpm7TdHWlFnU+kpuNUw3Nbs
wrAMpsLUtFO+Fn8a0A9g+rKAB1ry7Y6/+9OvqYounoma5OKh+PvSYhcOs/cfmDUPE+LiluKW6ZTE
EqZuF+w6uBjUpoXpFWXYH4RNz+vIO6V6FsvVgjhAPhShptrH5bkjtuKG59ikw0F0AuENBTD/g08G
6bsVQU98l2+gRA4dhs6QBgwcQ8X52g+yITYHxSFnw8heOyYMgbHhSkqzPV0fw3YyrV+HAeniaMAY
TE7a9WO5O8Lo3fagzEPkR06/RYPQroAzIXsl5XIwQfzCs1yZc2QJ/4aSlHCgm5PvAkKgggkfwUOu
FmurcnZPdzFGMX4zU/4j6cyWFEWiMPxERIDIdssqKqK4e2O4C4LK4oJP319Wx1T09NTUopBknvOf
f+F65r3b7LHiJXw7HqFKnNJPxpEsa3DnP5xaXGYGi4b9XHbXGS00A07eIZJKDvEDsAzkXYttnLL6
5TQ/J7Oc1/CGw/OB8uh5NiafjlBZvJHrD7oDxFQZ5o/yElZ+EasLaut6nWUAPcXxN3/OeaQpaPU9
VbUx4e3zgwxibefQY/nQScH6UsE7EmPZkzliS4NWWPP8aC59JcUadG4mBh9RYPN0OELzQDYXlzF3
QMQ1hIJn9G5UolSNvxX/lgbd5Be9xs++kLzeT895tjETed9swPVTLgvTOyrHsbahP8jpwWgizh3J
v8FoAtISFGRpzByMYU1vO1DXjyWMNCW8Km5FxMuAmTy7MuwZjvLzlRMHNTesRi7Jw96uKAi5SAwf
aRD4QEbwbUVBfT/TPdBJPI7W6XL4AlXe7HpcjFtookxHE0Y2JQkqSI2h706uoyaSxmrmAfNtEeo6
TASVNddGX77i1wzd81hhxnndIyccYWLDUJKa37w7oEdjdrAOnNA9yEE/PxCpmKgD/CzC7fq3v0yw
5AG8RBNCfsrvL4+HXvYJELjFZq0z60zLgxzf9/Tq7APAwTwt0CYwvKKnE/Fg9YlVTyV+X3+woVgA
oIoDo5+NaWWtA6zX6xFPZkBVeUFECseIAqoCJLvDbbu7o3XGhclalqdyXg10gOPPWJ91jvleMexm
aYxkyNjV6BFqZ1jC8operqEZADqtGJLIsTn8YKOClVHvPjbPwDZigAiym3BGIHfkjMPkmWVB887Z
xjAN5SMe5pii02UCkDB+6570031NywLIDwcGPIJTjHgwXFFVZdLwlC2MeRtfdxqn4IIaH+OqEQ2T
tGn56oM2keHp0TopGAyIC465In24QtDxOtkeO2tMTXTUYoPmM3x2fTUnItqlKb9VLq3Bm+4HwAws
49Ccke3mWEcDLw8VoY7tkrkDMMZQfqEB0a64D+fqzygDaJVmwtiom9fB2tVMYZE6gcorQ5MjnjZ9
/5h3NXr7Pw3tVgiVMX5GLSeIfuhsTU64GRdymz5j9eFJ+zuN+i2qYI+eeYd6TDfN7sXBAClj92C/
xylmUx4qVvDqwcCrgNnL/JyOBFK9OuJswQ9uKjbTrxBDsZdIYvdOT7JkV9zJCjNRLmXRLO+b9PBF
uz2snyGPdYZD3kQCVGJyv+nsn3Nwn8uqnsFCyyB+rJpTxiPPyoPaxy3al8svB8wx3f/GzL9TxgF4
CBnAlWzWDj4dcF5rURDpyKfs+8Xp7HXGizJPnLWEHJQT7oVCLRWBy8zLxKlNzpjPGYEl3QX9oktB
XfKX/ptm3Oxfac8Hv6QzfawuwiOmWRhc+pl1fo6aHedixGOgr3ksOHGzP9Uc+AQwO2gkfng8+DsR
sknoa1fow+HFvRlNAK/j70z0O9pJ4l8QFyHUA/ljVwAV4v+S0S4eDhBTbPLBHyVsZ9hPQCjyDQk0
HV3G6wB+IofyXM96kF4/pi/d/JYkiGePa205BcxUxulouDhLIcAvFM9YVDe37oZoKzrP4Kv36jTM
uwQlR7pB2rN/5wSl7ATXzMbwtk1O8a/9JuHv2bsQOQf/hOcMFSUkAoNpr1Nh60RiJZCXcLJC1Uvu
sTnZBnB4gKzEbkDrCioPC7ccmHMwdvDPLr5treiovqA8aFqEbprO/kuaAW+xavpdhvGtcG16a05O
PiPqX2SjYiwOLo7EpAI3ZWLSYmZmA+9JbydfdRjky7sycxDsCO4KJc9aCATJPHoIRyYt8z6w8B6u
IN9S+udQ8anSbPq5AuEfDqhYsLwcpvhl4X748zEQF54ZAMmV3CRosz+nxrOBBL2XIz54YE2nwedF
F5QW9gzCJrhbuMaDJPjbiLFmKpTXPz4O6oFbTl0N3vGL5VHGUXng7YNjJGgZrrGWUHt1xmwgd57b
tNcuUI0x1zNp1Hw5ekw+iSZcBfFEmH+XGE2fqjF7mtS7jX4hwUanbF1S7Toa360M6slt8lqQd0N4
6wczD5nkQxLjhOFAQQiyoPkFEokb2spalQt2xfacHeskW1s+QQ9r7gJ8iLd61p7xZ55SIfM2Wclc
ByZp/MlWippgAqKqTRvk4Z9zIQBwWoOaXDoxVrBoVCinP6ea8fs7pBLnSKCl35KIQAQc/FhpxN6r
DnySDxOVd/KwFWgdu++B3t9aKcO/ICSOcuZ7Zssx8qXrXxOoVU1fc3NXrQkvvB4YgK4p7uuESMBU
Q7gloCCRKUZZCZWTKfqgnCBKU8T/6ixA6vlx7YKdHrO7m+ozsDNQ6/HV7LAP6KoCXnx2PIi4VHFQ
owEz61NjEhfJgGlA5UziJSUjpm30AKCcEPJoHXc6bQ19Jf7WtfC7pf2HK7t6EcaFTJBFTxwUmOUH
L1R+ok3ZLloNDsxjByND+PEqjVILZ98WJwcucXOOR4t5P+/t51s0GhtkRuibxvJGn6tTZgTdzXcF
CgKBhgepTUysucQzaUItxmRrkyaMfhs0hfC4ZWYHjNKQWx63oglB+uJhT/eGx8sMla31FX6wvgHS
/9vVs4dL0SdPkYtxKF0X8Kbm6r6es7PDPdviqXdHBuZeKJxpRD60imLUhAUv3mR0KimtHOce3YEJ
bbVx76IGUTmRkIY//G81eHeD8uGzJ3V4xWuM+Di+eedfROo8mnQg1Ilw3lvn+nFxor7iQouRJmOF
0mWex+FpgXd98VGE+v1aMWou3WfhFUzzMKAAIdM94lQvko1i+Xhj2gIqe05VBxDtyspsAoUpxaYb
v8CGOS85/GHY4JhXRjibbUsX5aExAdAFFQbT5Qpk55rhAqMk+Chc4DA95UtcCaEo/L1WDnY2fv78
Jd3p70zFhxf5RJjmEZhQJNewJeXYTLI5u5ExxKSPnGn66iSPkK8sSQlWd4To0qVdNuZaG325PYMM
A/tqAE8QuykzuUYMNvITFexR7H8H5fhjYY8fMeF/cYeBe0o2rqD8KhtKpY0W/SDWIGewuMX25/Cr
UHepBKzRhG3IGJVtdASicqv2GguOkzpzihN8DegCDKqNPdsM1gCixaFvIx2JWeSsExjhE2oacid2
l3wkM7Q63yjr3Dwx+nXj1E8MM4XXUXfU2VOdZpG6viLSlmnRqFEN+oDfCev4DdTmqDt4YqIFj3hQ
7Lt/+lao4VA09QOsmETrd1fFzADQbTwlavfXkzH7TLSnze5esURR+MXbCS3wXFrKp+eUELSdIp6J
9+pxVi/eDdDblvtkvDKNmbZUeJtXD3QTfCXo+k2Ub5COVGTIOZRzVPp4dVFwccsRm5dYlWxYHlN9
SgX9OnBfgVgPKc8CNxaHdr7+fa4RgeY9RgusJSsP1Ntwuyj6PCCAbPpauKWnQ21kzeUjj4G8KHbF
DvykGpPES7oElk6gffTFjHEYjBQUp0FRiQ2EwSUSV0BE2nNOBbTqjFaBK4BUADw5gqLuXFAfLcG6
5NdB0JJtAias6XbTOStDtjMKCnIjmG0g8mOVEJ20qxNRWUBaYGMF2XsLl8/XqLuTMXz7Q2SzNd9I
NQSlZtayu9P1gez84AiTFfb3Cs1Fd8E8qrsT2SqUL3jhyjvyW8g0IWwsBQC8k4NwA9N1L0l2pMT/
AcRySgyJLQAqm5PgTsyY5QMWXQZ1QrE90E+fiLPNE4AeTHXSIIFVA3ZeKJ1SQMD0a9B8FxDTW6bM
eOtOLAwLE2gjiJVcKxELFpIMDvFDmPiDFLsgETchj5s+fvDAQPgP4bv+7tE6wq80/NVRKCCxheDP
bkQH5lpQJ42QOSU6cdxJ99BjkOze4ffVg3QJ68IpBrzBAcc/luRQ1oczur4elsCOGcLLRhApzJmx
unOInEBGmMVXgW9Comq88pDsb4tYssf8VEYOMO2R5BnIaVI4UcJ3WNjGnx7u6MA64jwNEdXyfTPK
RIhU1O3Oe2ChFyj4W+qdNCgxUMzGimPazLARJ1y8PYUShHIGO2NUjAmTibvLCNAnPQSrKaz92UcY
ErCsIexs3f09JCUXfg4zTF4xzkpBPjAS8foBYVC4dw4acRyiczTmDc4agw8uWcNubEX6kJHhuulr
ESkmPt7b3fANK9S7IPtvXf1OyysajB9DWR46hoCnknGjKmRod83m2CGZ29p1Ko/OQwbOViM4ZGyh
kv0BmOMEi8VuCoEbTxhXcBkiaaGHyDL61Rn5Ca8tW1xHa0rqXioKLdbVfcjGhamQiweYI7QFmAjM
EMjDe0e2ASUAJ7ceAoaAAcQMLvyYFwJdmTmNCT8SJsWUc4rrAsPTvSECQlzNBIpSwFmA0AhjeyjJ
Ny7/G8MgrL9ROPsJWrug9RQEIo09gr3AbS16Bx0p9o7JqbiRDzBF++2MSCJ3aaOc/buHvtQRikyq
O0LDPc8Or65vjwGQuW2me1jz54wWiQvSHrcsYWmByoNdM6yeHq0jh+v2iF/m7wZ5HpM8sln6n74E
stxgBqhvMO7RoANezsX5vdI9iICMRRSeoz3GA+53OgA5Di0cXtHIOHqgxl/oagzl3G4C3fueO/Sq
qy3ZTcVoO2Fq5yj734AcF1sPyLjmEj36VPt9fVLsSrjQzBkGFXwpBK2s+kCYOP6QF7CpdR0msuQg
MkVjKIx+B8/nL/MC4e5gMSXDwtjHJtbdU8C7Qdceg/bBsjL7in3a9niMwWCgcAqj8z03a2C4i1mz
xEfCw8jI+9oxmC6JPsLVnwubo7ZBM4hncCJ/IlkbVVqvYE0BqF98gxtBngqCGcM5xR+0CDXm+VDG
ezy8tKoRG4OjQKQUC4L7Qad62VT7zL1MyGmZX+MktFO+6IYyqHD2hh0BNttbn4BdGkEtSh3yUmQG
59n5o8Cf1LhRn5e3bPoBbSyF47ATcni0qq3iX2m5tw8BUEH5C6Rnr9Nf0Lx8nHpBjDiraww8Zpf9
2ezHa2FHl5yE5vG6vwTS7ubEv0M2u+NvwOjQJfb1bzIgHboB1/r86HGysqWhd8PNpkEKQOToEHO0
4E5ZUzGIew75XUq8jeDws2xFnADFJuOOBv3DNF3cdhwCjF/ePhPcfGhNUwbKTLv6WDPiVMP17G1H
2t23bn41vEskAmUM2woP2UgX3x6itmxD8KahSnYnHcz6YKRqKzgv1kEEAsKeoXNATArfDkLzjbMa
vhpWpecfJ9S4voXw7yDX5Gx7P5GxRRNBItQdmziS6c50VMXX1cliG/F1lCIUtrCKz4R2gfTwHcyR
06RDNC+n4z2gwebTP6JYr56MSpGQta9LP6aLPDNaM34OcGcMCA6GBS7NZa6W96XhQV5tepRDYmkg
/wrgxdG8DxgdXw8E08E93tFQVOt3fF0RgQ598zZh0KzwEy38/s0h0IAoBuCaoXoSoB3/9fUm8qjx
8WsGz5nRUj08Lby4zz5J2oiseRJ2VlTkzk93nwPRGrC5UHJ6OOGwRxWr65ktlVoYv63BJbR2otCl
LyHORD5+qIKg8L64iSNc9vDfxB0JCZMoojtsqUvTZUfZ+tenl85lCuKI/TqVEOn9enRkjN4WJi2E
Gag+/RFcwnqDDYY4vSa3fuEcRls7uMY55gdQuLbha/HZbR723Dpz+kMYejP4V3px6wyasUE3DVWb
FB3cIg/S6IPFJENBliL7YEWaiTSC04wTBKwE7Lz+COELjZCCG057xA98KUjrwLg5zVRZqiQ6Kcvi
BIl9G+ruuOgzx+Kxn2B07eiJgImwO33Zi2y8EMTxPUWetAacaJfWGqN4Ep9SwjDEiQyPF7MWIxF/
x/6rn4oQBUVs0Sj9rqILxbnnOSC6jS9Mve+yjHx2m8mWOtZByjeAjYuPOOO+Zo/zgEMRbu+e9oHP
2QUxImVUkAEJ8k8IOUYyIq2ijsqI0cihgMUEsN48CC/ZktZEXwIwSLPEezpaDgAe/nVP4dpVDB8H
C3OP7ZDvd2AzBFSGUEsYojPqI8aqC+oVYnwjk1YyfQ/MY8l8YnbJAnPYDb8ogUzsGmTB1oH1hiaG
3h68Bc9SNlVMmpw0fAyRB19wn/wFup2wWUXcbQSOT1H/X/oW2sZ0jv2OXWKIg/0i9Rq7Fp2xU6DL
B5IPKLv29QkYeUp5xge8xMtNEIMhnVc+dKPlF0vGjycuHFMr/+lzpM5vJ4RdxDjwRcylbvM31AGl
9yEyocBaI+0bA2E0yqYnfBsuNgoia09iIFUVwwlohdGDlCzI5Mqy5pzGiu0DkfFKVo9ECQinLsTP
Hw2V+LcFJ0EmoaFC0/kecM6qLDkTA1PGZTgB0ZxhoKclpHoNoHD6NKF8YQNmNWeOwdZG0Z8POlOT
kCPDpssUoWU4OASlq6/3H28DvjPMdicWNYdPw/Kkp8U6otcM7nuCYEZFBAXHh1rGEZj7ybD0vRM3
BsNob0aPRZnYDOSQ98Jc8epEGm+W46z2Idtgu4KICUh4JA4nCmJRovSZXJ2kkYLWv3Zxx3bDjwNQ
LyUUWPqwxdpCTThaMNsdUj1+uWwcDxHQBbE5RbRdo4yc34AwAT8JEekVkx+JbPBhgjjn+vSFrhE3
67cd/zjluZRoId7URLDdKyY4JsjVxX+qrlL1XwzCKXotJHqjDyv37ndTQYu7D1/sv2ymvuqWHVHZ
e2SrIjr6atTXZsKjSB2to6U2ow+41wK42LlxrYbX4WVxnSHVgXnH6adSLFD+E4SWMH7QEWKPNtAj
G5/SJM9g/FUrSMxXHx9OqxsK+AX4h34FavbPpx15Mr5pviM1vIaaq3uXfRtYINWY+vVfZ5F8p42x
hX97t+V9BX3VB1bUE3rxa/CZWOTdtXyJGeGT23tRLFUuwoMw3VEL2bcEI7a/SofTVLTBetBt8fNU
YXvMtdIxFh139GGujwjKxmDZm0ChQPZvjjBmd/BN98R+32J2zM8dNj4uS/GF30H1U7mKX/lf/z58
u53gy/N7H3Ynlc8l4pD/X0gucBujZ0WVxPtw9EWO3wn7KM05SAl+qkzyAN7yIdl+9s5c9Se/mKkV
jz9C6UvhqiWiqcsoCyR3+uxvBxNyGdyJMC7Io5VgG9+xaqFQdO+8fqCgp53NIcOu62VG8657iLpQ
AQ6ejseMkF+BhCCgVXVfbBQw3XnDVV9yV/fwZiMQhj8Lo2glwwakV+p94w9HnzJViJO0S/g/W+c3
VsPnofT0DUySYTfJiL6A8tDM5UGnJ/65wmqXxhKue9lJcjHX4anFFZqJJ06SdAhBMeIH+7/V3+rQ
kxJnAzYFyOyG6PSlo8FbCICvf1PQ6Ce7qMukCWei1seivLPkZ5KBIJyCcAWw6fWEgyBYk3CGotND
zcey9+ulFN77N/+1fEblMp9jPmEwdbPz4DUgy45hl0dxhx204QrOPbxCG7wNw6YaXV/tTfj5kKtW
EKVQy36Z80KqYVCcRmJoFsG+qcmOEu2ukCOba55L5zsVgUA8xpxRG5oLFwEnM2ZH9NboR3hCOyRB
Wvbgzg2gBOzBS0V4to9/w9WFRdTtQyhxtJBSn6WjiG2c/5bQTfNNKfHmECjw3M7nYN60oATeoAbB
vsaeXD1XcdHOs9Bo3xzcjZwJEy540wCALEWmtwjeXgMMFKEIf3r3oJsssgnXgl/RnuseCx2w9zuG
nuJgP+AZwyPh4Wx3PD51DxsL1oc27DgQM1wRoIzldv/no6Dt+jK3NWo9rJDyINKGYgt8H2nz52Lf
b/AbADfd+ml026h7YBWAq1ooTqkLMOH9YzBhMszZDCCZzoE6YeG5agKcdZnfe7q9NAAFKNvodE+X
voTRJfWHfch3nWM7VoEXfv2abZRgRwRGpLEvuufXDkfz8Be+GY3jlbJhaArGwgeEixfWKVBs+rc5
UvIW893t+tY3mDO8xGjF2MM2AX82cfbBrNW0FeDkPV+JPHCpDhCKwKHtlLgkEBfELg28yQMlcg9A
esB46ok8n0GeA8SGwg7EDgEIi6EPB/pN6lk7iwELxD/DNj4HhqJwaZ+cc9hMoohlJsCmn87T/p8I
EBqINHrby2zCtIOBAIcmTa/fODwJ+9taw8vJ42SDGFUHQCicNLQE6Ls8bI8RpLb0bF0OKJf99+7s
Z9yOPrFJjoii2peR8JKvA42KNwdjuYt8M+xEKTrnRoxkEbqXyCQl9tstezfuieCObxOeCbgorxD0
3a0HnUPHlwkeqE7MslkEeCsyHnoN0EzhicLaU0KY/oEUTr+8NMNZHuZAeY46xkFuSL+G+wE065KS
8T3O/S2uXkxO1tyaPsUyIsAnRxFV7vLBQiQwnmMn0p3rtHT2nQBdKyUS7C9k2dugZqFC7WPVM7dh
dEDlQVyfB92097MP1AWscjkoeybdIxUKzwMdrBLwpMyLoUD5TPtcM+GMp0VoBZhRDMZ4oyEmLOhv
3G/QfNHQfT1yOKeX6Ds4vPtPj6/sI6zzAbNHXaRhs9pltmZ/ELlwvSgQhFdiX5AG201Frcaro8Zi
JUW86ZyZEKRo8obe4+dYLXyo1I8RPPJL63wSQrYpzGlyIMaOn0SusvtGDDYJOUe0/R1qK8T+wkjh
ehQPt8nWh7gfslQdFL2IuByIuZM5U+TZL2IDZK+/7JphOqrpOPGhjR/TJuBq+/niw876dI4oiGgE
rkcGSBpSBWzgaErRr+QB2AWrr7LPDGzbAO+fAa4NPoiuKz6LJ8sH488txLSXW/FYQXRb1U6Q3In9
ytzwNhEG1wxbij6akRnLzIWfCZNvBWsPBI8avidxBOGPKk1BZE63PsBmg2YHU5P75HnCGbZnzFaK
XyQ0tuMbiwZXOjAMsAtjT9C0yI4V4MXpG1CHFQA6pze6Jzp38qHyqbIXHiQm0nTivATL6zHJ4wI9
PkJwm1wTB9oP5Y46UJfaoOgDmY7hBfLtHU/MakTYfXMU6cU/zn/8yVR+WYFwl9ECu3PhzERI64Y8
bK652BqNJeykHT9ioy2NXserwsKjBn4g1ZB57dSNlL816/nrPocG2OYVXPPGSQGkCkuUPpU59ART
dB4mcUDcXSIMKBj7RMF4jz5UUabnWigzyyP7aVKOHrzjG5rrl7fKh6ICBO0fMoogIs0aFPZiLxCb
zwgXCgrsb0/tZYcniKXIYQTqsQUCJo1AECFB3n2DQRVKTQpBem2AnQcleR3lMfpqSsT+C9f2lNZg
G+Adx1sPkMX5RU8Uonn8xagui3XIJEQS9FjnxUaZ8Z424vCjGD6hC2S/wgye0vg9xg2CuHRs1oB+
mPV7sECIhtrCek8Mz5zW7ljtMfKbl5PM767xHPUKTkvRmuQhigy2DmUPlLLGvZ4rgc0C0bq0vfgZ
kKBOaZ/DBlV8K+59plXwsQdIlRBgACOUrGfmKKMqvAxo+PsmWcbsjHNc1zlW3gN1ZO0MCnc7xsEX
8yArBp0J4DzeJvjASYrzW3L2v0603tNq2o5Un4GADMU2uobMtWO8CsVj8PcodpxY4jKjyHb2IJh0
g4B5tOABYClQXcaOlA7wo5+nG4z0e3lcBjzBoiNaP+C3bSD6Ye6Mn//yAY713NPczRGpebcTltkJ
/jSDMqBJlajI16nHWQGPZrRPe/hiAnG9vaRA9EGr8PX3EEyS5dc7ZX86Yg6Aayx+FelmDIYf9Gqw
BTEFZImSb/yTHG1JJxyJcOQ7EY+cTddY+oxRv4LjaET/bcdQtJgOaJC7F+8ZQwXhoyAv0CYCflAW
zdipughNzD5n3Ow1+h5zDr5YP0FrhLjGB0u5PaEr+asCKIXhG27XRJkOuN/zx5wRLsdahY8a10Ji
rAhoN77hbswTMILVVgIg7AGcIeTjvIm1qXZ+jDOQp4UMsIyFRbUgPegF1oYZSzYVDOfGk/37SAqs
fhqmntbjrEeOOkVTj2/gu9+J0zkBY82D+DkxB2SES5fGYS2vgQAYuzIYzX6uSoUJlw5U/O7w+RdG
1A+XCeotIv8TKJ3vPTLYnFnJNU5P1gi7d0/mgC4paHhTlxMEAQB+yJD8vHSDBdCEgd3kf/IjqmXF
PpTPEp8s7F1ecw6PGM2Xl9ToRPDCuh203deD9Dgs2ZYMZnjW8u5XU2mPYgJ8pT6RSfAcYlBXjY24
AKehl4dFc0cm4ghlFGwH2PF37wUmvuHGAvsst6fuuU7aUwZ1JuSWtgFsWvqTpTJGIH3UmfiD8R2b
1G0YKR1B5pgdldxvgEj4clxAiLI6shE9JWuNKgoeBVTa79QkC4av5uSDSwTAUu/M8WfX7t5xdlAh
jWJ343/DbGWe2s37WE/qyUXn6ZWW0l79+O9Ynr8iKLctUw6OU9xilu28njBJ+7C71BNtbyyhBUye
MbgYbYs4VZ5BB2ZfE1w9ClKnxZctDxVgMS4Li1vtIYFS2BwooAEaiO/GnNgMbziVI/GZpiOmfzFD
qOBkomaSPAnUq+p9fAxgwNDy+NFn/X4oG5+IshWev9tEUPInWo/jPJtUAT6HQbtsB+3+Et+jFyWH
BPX9NVJ72v71xwUu55wBrGbqUYYb4KvS+j6/nySYsRwcACboqQE0Z3LyG7+QbMOqUx1YkCnsNTDy
xIIqdOYpS4kVZ0+fvkb58cEg7qrBy3a1P4JyeypP3EDxiCEIoESAiwyfC8wBuw+e4H5xVCGEJ+VR
3V1QyazL4wWj4OOXTWqncz/PqKxuM3bN55hbbrBvUpXg5LMSQa/p4Dm+j98z6hUxqARxPfLH/48S
l7W721m8uw71LzNK2XQlqjIwDoBCUFnG1qB1kMroBbKYSnTKIgQzlUSqhqrTD1fxBTeRL3Qg2yBG
ZN3u8iOl0GvyCpQloFUxL+cFu5W4d3yOXPgp+fBxPc9insf6APWn7rX7Z9e2xl3ZlkUmS9xE8j6P
qjnENC7K8hLDw4jLXZpU4WeXMQvbvY9comzFum03TGkZukorrjUWWYsHY9jDfSyttCU66kHLua73
MZ4OSrbuBugHdlLRlXts0j0FlywiKtwM+3n3FV6h2vjiAMbOEkjvGULM4mjV/IyWFdsThjc1ptVP
v7Yfc3WJHTfO4EV4QX8xzgPKae81AUt7ivqYfgRiMutNW9LStKcq5tmob8JzB1I6DxnINq8crgkT
Yh2DEs9YweOBDjqyDpDVsnG51LBqk6aXpFhso4su+GuQu64VchS+DnYQfwK539jBe9oIvs7DY+DA
iBQBNnstXNjUwUnnAdIJ1Q13LvYBGPxHDXr+BT49d0lZYtoGg27fPRbgHoxOjkaEFV2PQ5TpkQPb
E0ljl1WVVHvcY1fVDhM90txDlFmMMDrn7ZmzhEJqcnm5MFVMzBW6AqSEoYjx2+WkCMrmBakgxlaQ
uggTsgKtdfgpr5m+zpbqxtrkIyUCUBKsaugBsGWEErPdPLo8Wd+VNNU3LfvX5Hf4reC5TQTkefFO
t/DXN9kbhIedzhztN8QDN3wOrfi2s2L5j/YFVw0WMtVk0uHQWjcutlAs6yUN1amcPCbZAQ6AvDPP
91m5K4DQWKYsh9JLmbfh6PrnDkvWL41tfs5W0l6BRE91RBf4JeoF7xuvOBVz+PCXB7waMXsCmEBH
TSUBIROt29MxO84Nkgx0KljtUJP9l//BapFBqeUirkcv2hT2h4rOy5bSDln9mrPmev5CBqN8xr0b
/tPUjDToVHGzIgRtuMU4DAjKq4ashxrwDn6ADZexI43xrAELfOSnrxG0z+At5hIBO9OltWH3mQyG
wXXgi7AuZ9aMv6ljFPqEkZBp+REpZvm8y4EJBtOc2ht+N70nmBpCcwYi6C1gP8DIv9rn6lSyuul1
+w2sFr+LJUVcU3kgWtbeguwx/Qy0cQY2F8pt75nO6yzkWbe63v0S1DD9kERi5w2MdvW6Fdm5QiLW
mgQQunww6YIimGPxUyIxYJXxQNTQ6GA58BBAGiwAAqn1THLKbJhaH3poum4ANbjocAXpVaAQXV3+
Dm6lsy6gfxskHDgANxMZOwMhclSGKrpXiDYMLYF8qKLxoqEeoWHgMGrh5zFEejMHLHayNIS5yC/g
UsmwK4GytJdXUOlgzHzm85bivrnJFYYgVA8Oc0BevcpURXX01iuz8KEEP+R2hfeuhF/R8+pl0B8p
N3vPCHJ81E74Zbcdr5iZHr/CgOaHzTWoanluYfqh2lx0ovLMvJHZObZ+wLnyuXPmMYceWMFSPVfA
LZD98M9KCVrFPq+EBMN2aK1SSqIj2/oWd3XkpgYYQS8E0ygpbhv3ybwbJuvf3JTHWlZ8qXWhiFlX
37hFKEpadszMvXISVJlfMifJcRFxvoqI4igRl+qu/Lew3rBALzSaLG4C3ByTMXMlSJ9vFDfMYpLO
Rk745MewFcODjQq5paENYYy66g5kYCpCQeGCtEk397g1T8ihxwrXAH7jw2Yyev+7RXCOOHIibtx9
yNU2JywJ6hY+jKtHqZX8hpfBL/xOszEtHTPS1N5fKLsXsBSb+MMa0ndMvv4Y6+vn8T1kA6UQ0s9s
kWzKH5St5PMeqmOHARInDKebZqI+FdxBkCPYygrTYowPFEdd3qf3XidkYmkN4DRrxCF+nevWly/Y
5T36TOf5Pj6LeImK6iq7BlRFpCGkFqvo/0RSBTzHtySEWrLOKkJ96qLFSWFop1w+5kBTJfMpfvmJ
HCBd2plN99Q9waykjstpQ3SX7OFXcqEOgr7iKn32RSweUc/rds2o/spU7XpAuxbJULequImvB1iO
yHxAQeFhtvOin0JtZYJBas2FdrPpCSwJU4WNGUmYRG5HSJLDZlpnZ4A2TKogtGzP1ex+fM8+o3YD
n/u6wkZMGD5WPXWEPo9iByNVBHbSVDnwCEL6786RbS66u++swR2Yzu5UHb/EW4/uo06sDrlLEK5f
CQNCMBkEbObOXEjkBymJtPglTPZXb+7zPB+QJPpF7AD2AC8blg3zctVBA16BrCCWm3Z9HWC7CeCF
BqV/RUTP4eS9e0St+BArecDjD2JaTppzFzC6CfRpu0IiLp27g4LdzU/nCrF7Cg/O+UVl9auFR09X
F1oNamYLViY91ewS/GC4Mnm/HrGmQO+GuJADjqIMNtsf6avpQs1xeDq/q9uCicuWw5KfUfbpL32I
nEe+noddjTvR1nufbpcJ83gLMx8Ma0oH0Ijd8rFjNG9Ctzko7IyQY3bYnPFLOmeUgz5jvyVmWmue
eczWwjseozn4xlOg8wDTPs8YOUZHsLXFK3c7NKj3+IHgAEgZUqcKwgZjTDcZfkmq0zD1T7DAYVNC
QnfGiQ6YkQ16xiegBDPfwD63cIsFjO1tVGKuxrLwsVxLIbA8dl++hK2XwfqB3fZFuKlDyNXFFKka
LTN1dJTtGcu9q1eKCRQboxGzh7MpYghTuIg/Sdsj+BDDX3lcEH0BAsbzDIudnl3zKWo+kshlM1qf
F8IB0HHSEbvb84j97LIZbk8a/oUOwyIYD8Zj/boHxEY8cE5myoUHHKa5CeQ7Otv7BUcovM5Cibkv
ChFKX17wosIsyMEhjlsJ9vAO2bHOlLI0zqBxJNPWOD3KdBkvJ4MYc2BbhxQElS+8QUii6tpwAMBg
pbVgohfClmCFDXO5hb8h0pa1ssf5UsOTAlblOT0gf8a6j8+9fVJH2MTATcGScKYRDiZcu/SsTe8r
SEZQiiNuu+KDhiiHH1E6gqG8r3fdQpju/WLdQ6LUZG5HjXXmMqavxHJfOhC/Ozam3zXLoF7UE2oX
Y/nzF5eYnuX6cqUB5inM4UhD6JMssoN0T2YGCoHU9r+u2mNHmDE9Z02NqT5bgTDiYIVYcqGuzI1O
gioxiJars7c6RDBPuTn1OV3UHudsM+QA5W1wnt5MB/s/3ixpv4iSCsr+UUGkoDlMoYEyE6FY+/ta
Nvbf+jPZYnJ6ZnlQKLSLPOyQcdaZaRQFPPQtjJ/hXaWfsgRTk6z5isB4QdDAOfYTqmh35x8KrzWu
GGyp4GD56NeTIzpaWkBGBLKLSQ2SxK+QoHxNG8ko8kjqOfEVF8daQggtLO81/8xfc/zdTiqwGeiF
/wyvlqB8g8RBqjtW9Oi+5jNZvo1A0TcKeNSN4qfBggW84Cgn5Jlox2qFBSK1DtwbaUrdQRHjrLj6
ILSdqNO/rjVYiUcec2DGj7f4/NxroKyY+8KZtk2SP2b1Xh+xruD3mztWHM0dS1F4NWC7PLr1nsDo
U46H1yad0F0AqKPXJZ/S5/3Quuoo04FfLv0LRp0/N99jYHSJ5KnSZ2g9+QD7wziwhAMzhw8HNYZf
Xa+KsbwfQSNcgi1HOIit3yj39D3VHzO5xwDlX9kNfkckJZflj1nMW0hF0F2TxOlJg8tIyZn3fcBW
KIzt31GbGWOidZVpsePpzGdI9Rh+nTnT6GZ4/kKebS4vvDWx1bBumleg96vjLbkTSND77Dgw4/uR
Qc22S/RyH/VtIxKeAJr2eWiJQhgoRveKJTRolSAcbg9+LaMaXoaoI9Gd0Ruy0xGctNFPls/5zQ/g
pl8xcoOK35dP2I3STGFpJWi2qbB84X8Yy9ecQ59TuN505nmMA6MIyNh3UbnnaxZytmYnAw7Gp4Nu
TgiZcBKjLIpRJIgJoCaITQ7XLb+5JuLSH+pd4WeDtN9HJkZvfSFpIPUvEyOPNk/3l3nqZ3Zj8kWc
opsSpehelmXPUnxlTOEkby4JuzUGYrQNvBCXd4YsKcENOB/fgFERfzPhi2//WDqv5cS1LAw/kaoU
EboFJXIO9o0KjFtCAqGcnn6+7TM1PX3cNiYo7L3Wv/4Awnqhtht9/d3AoeridhdP1QfuIr6hexjN
P+Dg49P6nKFo021wMMOp2Yrg3uEMZNrMbjag2zO2u/XYJsn2h9Rq3/KIemLMkN4McuwCf6ApbJ8e
FWJ0ByijfdQftEAFLTMnF3sxGFisaJga2/3Ps6Cm9ExTBFzojDInaAEUD7cPzSOsJtr3FPy4WOye
4aw4cK5LstMs5Hpvd7jJLOSPZoccYZl4Aq/2yJepE6ym84jFv6PsWgGpDPByKYTZjFhNy+/Pic8F
S2KlSh7gI6uNsTJ2xbn9IXsX5YOxrourRXeSjF2rJxkPcQRmk7h1IiwNr/HOzCeE9L0uBC7zzubA
A9sPU18YzZsxZnPUG2OfASdyGSgsN7QLT1AQKBadDcd9oIHgI3O6kGCqE569Qh32I1Hvjp0GJ9p5
wPycxn9CPqFdckS+x5O+mpKqlYFYzhUTR17zDOYKdHnr4VodIxw9voqRq5zHqk3q3CxQbWFfPhHO
/HphS3MgFB18G7t+Yxf9oyMv+DTtcYSwz/j3nqkHlWyjeXaCumV8DY/EJaGZ3unRuyjK4Yoaa5z9
D+wTvLg6QdVnB9cBaw6qFixtLYBQB7BJo4N3+Lj80fB6wZK9mEcMwFfpWrfZMbKFdXpTZzEIPwbM
SyCqIQJhsZ9x7EZob7HhaQQYnJ65RBBkkn9kTiuTeIvSJih1B5WzvIKoj5bFP8XTf+qf7F+u2KND
R5lz41oKHQlOPnrQlrTCo7LP8K246ngK71jN0Ez28DB2IfqTdVOfCFj+F2M9v8/LOfIAoG2AMCCE
WUTkrcNr1K40TLaNZfePN+QX1jJwQQgugD6gBswJWfBYIY8RR7Bz8ytPVqCDgyoDxs4rlw4Zj7qr
H+LeaTjz3ii031xNB65+YX3UO/wtk6jJuYbJwBnLSUucKrviH+Jl/s0vKRhqIUh1OUI8GBEMmU9u
Ad+B+Yn9SnweyiyC2m9JdADXGecogHCJaNnZcue+DBHcvlXxl2fzjWcmEiXC2mFWYdLrYslU9+IB
pLz/GS/rhc8Z0Agh4O3rztcg3GnHHOF8JWGxecQmUAP6Gfzixvlq5tiNksrOyuy8cQk+l5Bkv3mJ
9Ma3O8XjTGcYzFCi4SpJyAEfgKejfQOJek2tZJ5yGymrtvTRsqulXzljKiXqDtRGCCbDR1sJL9iC
kpsKBzeYwa3W1UCL7MtLPP/7ymnWaML7I5d7P9ozOoiAKpnjQTZx+G83TAOkJPP+UjjpZfQT44Vf
ugMzR/3Mz9LBSYivH5EVcqq4NwB6ORXHlikXFd5bXnNrV+8DtzEZ3124MyB9ICbQpyqnh1vfG278
vspWQvFyJBtdphiRuUe52deRssqoNScKFw5dyRvTWWY7LG3JhdWN81NgUA06gRKuhZODx5snq8sn
BTFrju5sw4j45fNYcmvtEfMIyZWzVczikq8ahYjNPWuTli6IaKPt0SvxonG0MsTev+PkZJlG564b
J7WkkddiaSv3e0rO93v2gmBwDyM3Lp0P4u1iFry9CoOuZB5Sx8LVA4H/bOL4FAQOhXsRei8MrEr/
Q8dmdoeiO0jpl667T4Y15L320Gpl3R1opvAygSou2dk1xL/YlfeaNnk1DklhCov0vaFQDES0dYmw
CkGFn/yjzu07J7JYWjZxd5UxzB9WPbEdKEdGi8LgoNnD8r1mlE6ZSL9ew4hMHaueM41v9GVV2j3h
PRl3oF0wcqZpDaHtVYEXE0HTTMaMQfclgoTK5yn0fM3vPxeMjgt8mBC+ez3Pp8zq/pQRt6cvQUVD
dSVd48hr3m57/nR2FC4SkM/SBwrklbltKNxK+gBTmr/RRGF4W3urNlvjKjsM6zL1rHynue2quDBY
QjogQ9Llik8PHG0ztGvuLWFzTSOObeW/JwDtDS+VY83dzigXA2pVWMCH4MucRuQeKzXdqvHsmczG
6rwC8rgJv9N+3SJ1OFP7199YZ4/tfg05kA+YT6k6mhlJIbRuBAC09Nby7fuNc6ar3iT2ogA3ZN4/
4568A18e4EtSI27ev9o99DVmn/DwsJJajj302fikkoPdvd3XV/TABI9WNbqq+Fa/XQWCJXK8/fM5
7XShxuWQUvoK+B19PND3GWCZd4AyiR+irVZplmjn6iW1RDAPlVXY2WMvUDxKuwrnO2sDkNaB0aEJ
5+qGpwQ2iJ303MLElEOaUUoOs5e6AKyvyBeCn4qU66qTuiosBTPdAd/t3+JvDB61qQFZ5e2oczoO
XCGR4bF4lQ46YCl0EGwCxPG3ik4F4/609gSQx1PEl6p0nrTaocM5oU+R2cJZfcZTelHxAq0NKoku
mc4Oi0YVs1KeYpiOEWJwf56RlfNMdNN0qTILLQZqkqPSgNKuYgz210qHWPHTrmJlDMcT18Oc30YH
IPnaoScN4cb1wd3W0nXBPf4By3wteTVOPnI7qDXDDJ/SUfooy/1grYAsU2LQ0kWUHWEblr1Df125
n5tiy+Mp8Fj4r2HTpZWkq4SX6L7PNMo0DYpqM+QRjrkaU+Ep/S2wKsaL++5A11CT1w7f5QFVIZym
2byDvs5sfA/4Aa2LLsE8ZbASAMqc/KofWN7T29ba4TLD+qPb3T1Ylj8pzDHyoQARrmxg7OvUW2xt
AVz0Qx6yM79DZ0QV4w47xgMfhkhUMdNaXYfPhZ66w/4T/41eofdRWDOCY1xrOsb+YzpPEL+eAR+7
vPSrP+366/1CRihWTzahEYlYvM4mkNwRZ/vGXx2OeIGjHxIMDEbRjGqQcweKUjvqqv2nrzhxzEkA
FrhcIMtzRtmOdjjo0o32pYtim9tCvqE8bx7SpiIm+MNwB5PK1JOnKK8RGhTg2sybfbomzYIzyb/E
ciogZ63wudrGO4a4f1egPVqBgXwK9000lNAaqO7nW+ShvndjsPQWIs3MOErbbA6/nO6DrkBkDPR7
OskI5h1lokze5egU5C59N/TNn1Ry6ZbNwnn/kxl90g7w2j8GiU3okLCXs2nIsNzFurTEJu8B4tJO
ui/t2NYuXYW8N7LJk2kbQ7x2okmTh5x72Ql7M9Mh7m2UOUw3e1gmDPNDPxzTvngwhl6ojOicVFe/
EzK2+OAR27U4f7WWjWIl+rh0tQPPgHPQx6d/1T9+2iHh4gcMWPMFJWK7I4t32vsk8AjhH7YA/SVj
YDzPWidm6kzGJs0SZCJC4mrhHOAzZEXrKegaCf287luN019kAFihNQNanfDS5EGC2ypTGj55X9/J
n0drCgZdwrTikSDcfzYvLTXuQ18zE2KaAvtE/kdRCPq6wZblS8IWAmP2FoyYFMhkqyLqmwXnapuw
hVFhJ8BtTEHhRzEUkgKbmD/0pLELKUJlVgSewJATiysx3PvlLybu49YZQyRAD8jY5OO8nnb6hd83
fDghNL9qwkAvvZoZkvdJ6eOkQbU4wY4T/2HVwflIJocCthT2VAyj8VUiao/nz0WoIyNHmC14MKGV
wKGct/LbYi7K0TYYyTObavB8GwPCu+CpBgQpQGuMoDquWw8IusO8Co1VDsgmIGjtTtuYf9PxYqYW
TTLJhsOexS6fW+XkHK4ADC+orVM+Tte6VwDflDorhucKoNLuX3Tg0IAhPW5esJwZQuMtQ+O8yg7F
hjl4v37uhFehOsCD+1DEzBN4r7RjYsw56LTK8RYFlTuQqmTjgiM7hWRbE96ExlVEvuEh/C7XIKiY
AUTYsHFZMpgj98XmgL9+yGO5MX8JTNZ+RmGjDvijx2/JQ9kGazNg1g7HVIgsSCIDfY/wo3WYawga
Z91xzLEVyL+xAhFOfDYvCbIEQv9mH0rsejXmyq8wwEbGB0mV7hPk6NnYuI4l3xHpQ6nwi+D6eOcu
vb/xdICK/3w6sfMCr8BhEm07XbJrXixIoPaTqYLqxPC8BR4Buwey9Eq9mYIdCi/0ZCKNyc/tXhZY
pvzPAoQB9XSzLd71QLPQVwUrsf6qQVfhhlIM9SwW3xwmWCdrsAhzwVfhAoqgAwTpWWNhuwqSPSKg
t19S+RKUhILp8pmnjwGpINSApzYXu3rl5o39gV08Au/K9xjFCFAevD2yVdPWflKyST44TeGdMzMG
1wTG0Y7xNQGtxTFnSn0ReFBSouCEX+Iseoz6E1Nt4VQHvpxJK9PYh9naMn3ZYQLdsL+kNDh2Dqbn
0EemtxokhVzXfXNm351UV3WRb/H/goC07Fx2WexZBhTAKM3ZVpFwT3HDo5qzWcnqS61PibENpkyT
FI/3HV+h2ZQAm6MpNGZu0eYiOYVgX6YWHim25ANrkvWTTjCMXAKkcOlBkNq8Eabek8T5EFZ2jjqw
UNNPfp9/3gkkFWGl0JHIJYQX7+9yXy3xwFL3JSTWtXStDrnqYhz3+eX+ZIlPPJijnrKHUZxGXqUI
AGl01qmQ/lVH/QYkvSdB5dbeogdvAIEyQ0Q/3ClLajb5lqERuxCLTelrwgL+KrZUfunIgbZ3KZm7
Yt0UwbuBGWfXsaNimYgZlMMlojDyMKeCwwJ9MtuzIChQkEgr+X52DhdgaudeJdmj2q6637bDW4kr
sjw8xw6Dfh+jCfWru6MKwzti8flW6nUoljdSVuN8Dh0MlI6lUPNMEiCQeZF24LGewJgsuECz6RUE
vA8cNr1kYILNjYwu9Gni6lx/iMPqHn03K8wVFn3tr5wt+9ZhkCbbrD+K391HsRMcJfwI8DP9QjC0
YBEs8S9hVLbF3pmbAd/qeXWB75WcYKgIesm8ZqVmMaC8lu3mDrYGeRHqRnSNqc9xQHZBXpkLRAyf
z8G8tJi+9IwGZ2VtGz6fX4v3FNPJ2x8zggUGznfZFhx8YDcfXEgaEcJ1oRZURVJOT9N7bB7f+S1n
8GKrv6/cfm3oy3qGzT86RwcNmOWR0ujK85HHosnE7OUiRgB6pt56+pwi1senX3WQtj47BWYXEjrI
0FgCrJjWT9zN0z/OPG808WaQwIXGd+POHGe5/N0j+pl6z+kvZp8cmZOQ8wnF3PDHxS+/BEM/8bn9
pkLC/twdCU/bkGqlLd8+vCooo77J/3TnPuMFfvHoQnLkvZAqdbBKlUUKdR0q+gaqxJdlYneQHvKd
YGhqk5ygzOPLmFqPAVXdWuqgT4E36Rf5Ep9UShspJYeKJZIpmAJ9YcJOwaSxOhpL7tmYuWPSkx9j
Svpp0BALmaN9Rwx9e8qkfbwyZp8FFHQI5+E6WyakbIkYwzdOSEYSbfoKiSw2ze0DG8GA6W/9Zq6C
Hh3zwVkauPk+3qr4PFHjsVuyWqmOYrEPr2DiRMxv2e+A1NUFe0CqwhWLEgMKE9dQOyPaS8E88DuE
nnOPhMGd5AYspjj4S4/ueex6G93Xq1hcxrIb5GOkT/uYYGMEBwkD+gIZUspN0XIhUg3i+jNJGmDU
zs260DZwQK25JNw3ZeH7NyT6p5/hl5L/WCesCNmChLsXfsP0G4/mJSgh9JEq5FOiYxgCKeQVO5+n
x9c87mnh2KkeeR1KYAAqVKd8ob2cPCRXkcUNENZ0IJTImlAvAFvxDaT9YLJh7JgISB4xg3eO6GSM
jod8HcQ0rIYQIQSGg0CWLztZPDs/p1434Tq1kwTmNzRYrBTYsxi/oK2JnRrGECIVGN7Ik3CRye2h
51Ka5jTDmMNlDl9YPZZa00FHjGkKmV/Z+GVlgxhnF6124WlCJCPxJZhiYtnCpmNijoROSD6qdPb+
hSoDiXEBFQ2/2Q2xQwRs6LX/gjHtvO4dKaropoDC5Kn5nnXY8NwF7M0nZhOHt4ACQkKV+24c4G8s
nInPSZoZRjgGjhhE2fHypvhCRbeE06UxJaUD2JFyquYGxWmgdRqIxBdVDJXKTsRXDz465o+wFGGK
ANuViwqpZfINkzbyqVhYanuqZUhMBPzAaqOm+GVhG6kuXx5Fs0XH3NijW7uWVznyD+IhTjzDcPkj
11GuxQfjQq7jybh0SFhkqj9GFIz4ExsT1/LEKk6Npl3KFeUo9n0w+WFsUrdcBn0GTxE175+VKyUf
5Up7kn9LJJ5F6/La0B88CkzBYvXEcCPd5PN2X+/bbzgL1cZc4JayNpajc/rFpFvDoeE9J7UMmnix
6XGVKk/yqTmI1aPa5DtBaBU8i+aAJcwqvsJDqFClBWc2qeZhLbID3HGu5hUGsFQlbMjbct3fcEFx
cogJ9VolKLCmd33v8/ULluJ7b2HPS7wluaNMzBgMzdNtcRRJfMOyRB4YrskcQ3jVsnQi6jsm6/g4
xqO5PCNJIFkxdV+H9qQRXFKu6Krc9Kg7+jY4mgNzgGCZXuC8cNGwUQbLfltfm/mw1xB8jo5iHEDG
Akl6FcLL79c9/FW/0O+OH6B6dMAhyljMYNmO7gTUn1D7XCqMHQsRVfoFRDx+8FfwgDsMHzuYSqzj
GOkGWLnq2xGWH+ld3xp7qHZiIRm7gk6nM7K9cGUTYoXp2sXat1BzYH0yQKGa0cSN++K3pLW15jf3
2kr6BlVld/nD0+mIkT2hYp9Y5/Ywvo8W9Tb80q/8EJgwBPzZpcJLJ2H9YJ+FqYDZDdM4FITk2v70
PxYiw/HB8IzdaJMs4VdsMHndvRbSWfnmjmemyioSlPbnWsHPImAOcAtECDDuppzfXzKa5HlyqH4b
Qd2EvLl/buDK/DHF6OH4E1GbU32DmKLYgvyCswVLf0tS8NQgeVwkfTuMBRMWZh3e61+/R3XzmxwK
EQNt/L6/GmDZOacGwKC4q9tkqTnhwfgK9v1lfGE6Y9w+gaucxgt9CTI7op1CJPkw/nW34fx59Mdm
zeTkCNEQZvnqBceKEAuwcnZpbpmL8tXs073OoAK8WoQNDP+qOZOA7JJdZAkiLaYpJiFo8mV0f+3G
i2wd4WNaXqLf/vLaVX/UdHmrrPvrcysv82O9fB6fM3NFGuMsP+rLYJF/pfti3d0iawpLd6ZfobgD
DsM96cBo4DhDhppVK+uorqXle9FtemAui7qU7iMQZMkcohmADnU1aOEfnhKdGWUlEFHpfLeBGLfB
ODT+XGTxUhP0Iia9kMZ0odz+QA5nkaAL+bjyYdjhTlX8e+M/DYBh2vqVE0qELQohSzgnaDDceJkn
vNHJ8/Gkh/hSYdmcw8fnWEHRBKuIDLxyU5pz5gZPYCrQetIJTDLgfTHGAOUG9sQ+jNIKjuc/Nhe1
FkAQvEeQUR7OF6+efG9gI75t8uZ+IIcyqal0txRxCFx3KdSWf1EP2XVKIjraW+2bjYqHsTXq1LMM
WEHahUE/gyvAQDS2kCPMqdQwTJhgKsEWJp2jf/xM+x6jOWFKoky8+N8Hbh6tCFpARhfsibrbdbg4
M/CHXSZ2V3bjrIfXOWEoFpu4U80G+VbIR72OfZ1xc4xN+p7bQj9q6uaTuBkUOhwGaqf8Yqdt4FTd
dCZrkFcfWeRyA+cGJZENuTM25qSTPjD1hE2Qc3M/uMeYLvFJeLhYc5hAmaltwtZkB4fOhnsK8lAe
wduijMEHgx0KH4JJyc7+oPZ54Y/J3R3CS0dN83JMzRN7+OKV+l19HuGAwEbL3TWQ7KVt1TFPhWBN
ecTlOijIKf10a2X9kj2qCfB4UcREblDvdNk1CNkj0W60HB+T2FGYuusaRh6O+d3asDBjTxzySLCt
RhDFl5bIGnHEDGQsJqDNP4WEI4rFxkGNoX3TH9PLB5hVpC8/0ARPq3Wh1uGPUYZzJuUlLS38cvf1
Q8NaToKdAFq5Wo4BhhXKBcIu6dHxZ5lsQgVq1VRSvVMEzr4Q6wmcBOxEQWNSD8G5oBXJpIH3Tl3u
o+WY81MIpL1ndHWssaC9lthfvSFgAZHcY7RH/f4tQLpiMVgMYQmScDX86ZORGP1xxIv6N8SX2q7M
Y6Y4UbCQpVnDnIpHm1lnx0+4Idg61KAC47Nh2aJ6LGGhSbPcXGbMlZ/HUb36hA8pufbgdJ9ujgOK
/JXetW5Zdp4IlAKWGQgX4UIKKdeI/Rq71CRdsBACFuiQ1MCve4y9RvhbxltcT7tlGnGIyYMMpnUs
7Bbaj1stNGg42Glu83b3Kckcij12rEif8UC8tQc+0FAwnnOxUQAWsVIfs6ZEn3zirfmZS8op4yjV
MZ2kPRL4c3YZt4wsbfl55yIPkOMsKAwZuEbMgGAdbriRsO5jlBjJs9Fng1naGOSIHGg24GWAtfRT
5O1sBNmRXnVuIUOvCUFDZVyZ3zKRvgiEAxYyuDCve1FKUFtOA7ULrt7JIiDjJoEtBiMfgY0MN5zP
k4jb5eMnIYOpWZul9kfXBIWix1q6YXgNyQ+hbnNAejXXzwlRfgVxbssPJmqqHf7kCW5zfv0QM3P4
/sAeW+CapzOCSV7/sIBFtyxYW6tfnZVjXux6c26Rsc5g8tbNpfPzlzKsoeH0VO3PMJEm+jMHKRZY
yX+gVzKnf31Ia2QLrsKDd7KLKWB/1W00pzOZGZb7wQJx+baz07m+pI7psa+yLnHotc0T6QG4H9rw
Nclxc+WBzl92jCvsPZFQBajczAR5ydeIXuznw4H2pYYkApPppFJxzpmTvnzJ1te4CuV34FCkniSk
/pAZPoNUL2TUwBIfpJW/yoJebxkd3/EUZj1gBpvne1osufHAkAtoyztM5fDQte5QUmGfUr5iS9dA
wEKVm9Og5a1gWROvSi3G3ao6GJ7uK6RqAIPxcSAG00DLVC3eJZniwLvyHgt4IDfNOnLdRgDmpBcm
GTCccs+oWfmX8b4SV0BNFII04H+oukAYuWeOd/AoGS4Q04j4oiPe1i+lYgLmkGrWVHBxDa9JNlgI
DziUn+JhyYXOJPZfywP5jdruf589JJdkIy6q8cTUfYBb4NG2XVn98hOxtSUbY6G3s37F02SHY4ly
iN79RPqSD0qoXIBLMSFVySp4flFobphZ+DEXPCU9H8KSFpqBpvsuJ+tkLkeQqeo1FXrfzsqWxm8H
zeedLLiWwxC3J7iNE96ZVFyoqvFiIUsAXedRsGD/vPSTrdEv89PIOoNwgC3CY+7J/a75v9LX5Nou
5C0ig6bc9oXDxtNa8xR2QDEmFmCYUl4tg2LOfgkNow0dnR33Xy424Q++2amTuAJ89xkYdd16RGAk
GyBRnZX7NzQqF7k7uhJShMnzgxEotBmK23QBc0xIZtprxWraY1bNBm2NDwo2diwHcL7O6qb417rd
dHACc2Z6WIBOY2oM670ez6o5nAnBSkGEDXrL/lW4FB1J71J3qPD2e0EW4jGfGe0ypQKToz+SB/el
WjvSbfzEkA01H0bLlzFGpxTSd8o0Igjo86isDcJ9FZwhHQoLnEspGdhPpRvfLrAkJro+FI2thnT5
B4/Yzh/Jrv7oU5ctlbMhdiTzJUZMFRWNgzGeFKLTYNro0mOmY5cd7UXYSTtpv2gtWQGIe6dhCFnN
8KaIbeZVktOzXbICSbgSUcqrD0Qx+NmCQJNyMKZ9wGAB/TtcO2cMgJLihQzYgFUdwbjEkSq01FMO
dSZIeizDwIwqYrlm1iI2wxOKVhgzTpNFWhiu0t5jIc7YOa7/KIp3Trd6oO6gYFawAML5VOTU4ebM
BJh2y+UyGQezrJjMOELUGybsaNxI8hk1XITUBPMGiOcMvrE+tY1smsxym3ND4aYCSJgzeAjqD1O2
NJ9uOxml0TQPVjAblM8alk+BOYqQtczw9FSv8o8MWgtVkTt4UuCHjZf2tBstIEsRXPuaQ7WQtWXz
tptsDTqtMgEbTYyR66fgs7UzsOay8gEI3iwIZ1QPEkNzGP+cYxRoi3I8qQ+jO8KUUoJf5HWfQ05t
YNjtxjp3Tj2rbtpcaWFuECMAyQ8U0HLfrjXajhDP/o4HhlJYTmIHAvhhnvtmOkhr3kFyLebKKSes
lflGeq76/etzzk1uF1YyEB73ZXrxD6gW/2I9yAiiTa9iQfo2FmjHofNuiv5MnKz8y4qGuRQsTN3X
sc7UMAHbVuMdHTqulsaFbYzlsRwTAYP1NgNOxjaIaRIOkghhZYJUCcVY/XKUoy4yl3SMkeirAw8J
pxjJu0WDiD0rdzKuXMNfbAwsHmkFGT3afl4+M15NI9Xe1g2XmTQE7KRaxqqtvFwg9/Gt+YG/3X02
UD4KcjQxJlCPQWtrGjoJe5RhjwfNmak23iGRAxMiqPYA8KPP9lwRw5udZXKO1CNSnhFsvDeSLwfI
V5Rf/yDvqVRug1++8mXAPUS+tOj+LAKAQ2BB6iFK6cB/ihIfmu6kYbfB/YA5RYwBKWwPJxhgxyaG
20Kj4YoxHFnaIgoq1V1HhEew0hCnMSqflcj8MdFKFym0FmmJ+PKZLmLmaOWysoCsyGFVGHUAzy4t
YsqmQefgasMwUe19UkEbJuQLesEXjzWB6ycVkrjaDxmN1i4QHe0R49p+KtrFuzbTUbY8AtiySDGm
DStYtWFI2ap+yXeYhjEVZODgj/fq/iNzCqcfX9/jxDF2KgoXMwDh44LFHHGGKOsJnwPcj0koYh3h
YsN/kcXw2hQf9Ah+8EsNmyJPwE7sBp3E4F2k5MbrboWkcQeAZ7rpj/ycdTVdGB2MraBuUuZS58Yx
cBfJi+28ZlONJkrihigG89nzgGe9BatWcQxtkkwOwipp+ImWrxUOOgLT7QmLZnnG2em5ZfjM0HVM
6yLW2KnONrNg2FKLT2vDb37hfod/CB8VuZ8jX57E5rDvIxqnpINF/zm2gJBTZQRpZ28+vfi51uMV
Rsxa7XSIXc2AtX8Lr4gAMd51X9+E3yFEY7QF6cLcRKXffL6kYNUUOxXGElWKhY0BE3q4sArlPpVX
0Xjqa/7Gi2urGThs5/ArP89boY6dSEWiE8JZoUJ/e9H4mNNZ65dK31DBdV7UYLXumA7ibuBAkwpM
l3wAwMJg/ROe4obiWNosBhGr1mXoB8fx9v8Jr7gYcvw2EayniqPCLhRsM83XnptSeiTWWcJrcDQv
Y0obZnRJswpXQYPIPNEOijbLja0GIMrLwCdO92J3oMMznhvW/ZotLCo7uyelUIH5Hq9rlWSp/PLR
182wr8rF0D4qxAES2Yxt6CNah4qt+ZF11PRNXxDwsB6ir+i9yu5vHY2HrzHa//iFmKQ7M2poJLA6
v0feVeYAEbAlPXuvatzxV3dhc7LG7qtfhuHso7oCGm/+Bc2MSv3NMDv0q36ZqAseExdeIy0om2KU
4Qm552JvC/GeaHlqjrzzUp28Z61yy3amKLgFUAsJLKL3cvn6Tjw0lgQBVeVUA1OlpqbOo4zF0yB3
yBLSKJYMu6M7gLvcAUEzGK3tYcDgLtp8RFg3GL4WiLryide+6hTmPOwQhrKJcwZzQrfhJqmuxB0Y
nNvWJzCbApLQWwZdneU2qhNJNnAutSAaTuPJxWfz/dwDgAVBQZQlMzfKmABTzmLYYHxmcesyPNbJ
Q2UEX3hy6yA6IPjqF6SXGWJMngt+xvRTc40CUxSLwre+km2Dj8RGwZi3wxnIwY40M3yUVBlPiHsa
ptKMlzsxdWZSD+T8ikWHOmYyNdiUuDl2LarTGBvzwyTBxlARQTpv/YPqlmIWnw4kY9AS2FjuCMgE
Bs20H9LGD8o1tqonFBnYPHeeihP0JOEHcSotAKMtiLmdnSGNjqixIXrZtO8wd9ADsu23NtvzqJyN
CZhj8z0jAYXUR1OBhUyReE07iwHFt906vYE4lgHrC3G5UwOQ56FGkzHUgg0qxrbFJnSaXFjT2F2x
bovn1tL4YS9RDZrMyYi9HY7CGi7tC1oORHN1xoXSHAaiKcxF5+dXgAYVGcWSh4yO3K4Cn2c/OT9D
0KopzQtMqYJdESkkWs0xxm0VxsrUzQDngD0IVaFh6FDyJtzDswCJMoMBSEw5WKgNGZkSlfsMZCKZ
43GveP8BWiAcae8EqEx6AWvwaD6gHDkhwZ2sPITcdTYuKH3vUtSUPACpNTkUjOrQaVdTtDFEiDaw
MuholKlwRCfh7QwUGe2pyvvcxiSa6k3wBtFT4u3aT+LRpBimI9jiZIpmk7UBTgeey5Ghdj21d+Xr
bC7fZ5PsRFa1YDJa6St9//qDT5Wbdh6xQvIefyBg1V/4V3CstNUEZviIUfvXhy5yAdZp7AxyxBUn
ruzgpv7rjuD1iLg5lNiuwFSchkRF0I/hor6Dn0hCBDkVLNp/mghl/172CHMDgRJGZ/VoYTABj+je
HSxmIDDiINcCqcJzmz+50ArIvFOyfnGx6GGszft9ycAIqy2K0pMAes49XAflTmMIQSNCcnwauD9z
3t00NECQbfk8/kcZYwBp41AwEmQMbgwCEF6BjVc81mvI/0xb3VxYRaGUNRlFuRM0ImihEtyF6bDu
v+gRrD04BNdOy43DSoVBEXcod1brWoUnta6G2TiAdTRnOhtdiwfzaao1DV7RSDh68d5QetMIwfDB
VxhGAeXMn+Sm/u5pmbevh3QVee9MSxapb3wX/0z6PwHVUXlnd4ZMwsKzddCNf/CcH+yucSsqUUJ2
hVX45wSlsmQEDPKO+nOHZwIt7+wza5dg1ODbLZNnsNvU+RxBoFq01vhsUR2pK/QK1rz7B2s7fjOE
Q0rqPzuQhV1L9Y8KnzkBFzOGQ39wMgg0Vyz9M9eddRLTP/LbFYEj06vwTqj6SZKhAoc3yBHvIEUj
VGDI5mQWiItjjuyQITPUCITiMMlgWpkAV3dcFGTWj6+S0IGEueYW9Dhal+7oCCqDFTnTvucKnQhw
a85HObYzZgevnSJxb2FuPHmtiClbG3MUGpATSZnxTGYWsfNkacYjEDgHXT5ABJDYFtQWYJhRYnqX
ziYdCiAyRfy/htb0BjF4Ddn4c+FtNaQ7KmgTvsWAgCsZ05ObCZ2CQ0fPCSngwIvn7P+PYJEckZSs
qzmX9LPDs6Haxtv/uINo9fiCGprFBkGndK338gmxFSsM4CfT7u/+KzmJJh8Ndyikhu0ZJ0sV5aOy
Se7aQ0dj/AP1CTmzdEQQFLrJBlpLxpXWkZzNeJruZUq4j/JAXfktBH4Q06EEERAVwnPIyPiDe3fo
DtwEXGhkD2D3+J48UPfdUf7B9BvI0e5wSHptjLt+fglx7j76gScBbpxOqS3Kb05nhKhToQN3UpiY
W3jiVU1XieKBPVbE9GTf43AdQe/lhP+OL+re8oMTjykLd8TtyAVEIB14GnOKscczIdKWKaCYghvT
mKxa5r0UAhwuJJd8yDGhl/wS9Fr+NKBfIg6mP2voHCY4lozOpG7fnpyas4mVNYg+OJhgwVJ0xxzq
KwDEfbxPWMvvA/cRtsTwfbDr5Eam2KTa5p5lOEMpvx5OHEf6jI7kFXRoT09nNkxUHf72MV04swG3
Zp9f5FxLgw2rEcYdzzC6MMqi5oRBuAEYLCCEMkFhm6bmyWwaTYPrA0IYdFOJhHGoUpO3hqZjWlZT
xDxsc7xOxVL6GxWQwgTjmB4FulStzpXCB4ilbAbVUDy1cENsSa0NBjEssybhy/kNyecoPw/dQlCb
MGOfcb+9ZJu/IZPJZzA5CRopIrujxAYPgMz2CmWY1+GmPsK5+2D0p01wIBKs+CeeWS6e3fqcsjfo
nbRbwD4GVB/DwVEeH1jJmHmas1Z3czTHkttVXqEs6UXSK5LFGa2BOMbI0JmCk73aoF+gSYXettAo
JnYVtwX/osQYT/g2BQAxqAFC+F/j3K0tPDEgjzDZg+R0FxmqODSJWwYyls6b/pLu+i9jaPwbqf4x
4QGPbFkiv/tTfDXuvfCbqskW+TN5TBh8J6w4YBsOW/aHjbQH4xIAaVtvuD9JnXzL10DyKS/fqjtY
RzhbAIeiIqJcpP7XYfa4ORYdfw06xVRmv2sbk64IHh4iSTzzE++FN8wIWGiqDIR0iRxOwHIASmZq
o4pgrglRFBhovn4y9sM//xb4nXeT1EpIlLwXHOFo3f/eLKUnbzZJPJLNLMSHVGeC4vT+pQphW4Og
Jsyp5X4utzN+u04WdP1P6C1PnNVeG2uw2Zoq3g91p+pC6Cxbp2W8qkyPje4XmdgqqKirahEZszFW
j83nj8AEaWG06j4zRv/Cc6fGvEYMORjSefweJFW+Bo4QWCpB5hu2WmpBaseMA8BPnm7GYSXPOMQX
ZkohTJmc//cW4IMNNuUkD2C/EoYn/HT8xxajfo98yDR8ByCTslURiaA2uAanTblbf6/H63QXDj9P
CvGN54XcalK6IlCUphwOvrCebt6KCpwPx9lue48Ue4p/tkgYZ0DPrS/9dQMgzJxLjjf6Vp6PowXH
CESeJoSivR3DQbUBaKPMj6m2LTdJbOWO+Lf1+wia1pqx1qHBEbqdfSi5D8A1PIvUsq9G8zjzOdYw
MXlBAF3OLgedhwlUm0FE5qrh7H8kndeSqtoWhp+IKgEJ3pKDYtbWG6vtthExkATk6fc31651Tu+O
SpiMOcIfwOGC+wUaRdoAYpR+OCBTpBvwj6FRzZ0b0WbWbeXfFaJnLrULwCMc1P+/yVVkOkv7nisq
ao/KVxGyZpuEOUz6QUZD9cdIWwDaBCKV28bbgQFWOkxvxGmM0xDIF5ISc27yc06SAFm5Y7TCkwnu
48yL8XeAdtFeA+AhchdxMnd9rnz8TN/TP7kACaGHfY3wexDygXMwWpwsnlfqFmQxL1Ph806UOQJq
rubqudPW2ZJSRD5zXqRGQn9Uq/c5tsEkU88iGHHIZz5w6ABmqjV3l7KIvji+srwGeyS+CFRYvHiz
DnM9KT67vJ9RTJGRrFWnVGNwMCj5AKDyqGHwGiOuplPCBOKJ4JLVx4bME/xNhlw3QokKsJwVv0Oq
lrEQMYclE0VxESGgOUJ52Cl9tlwU1jtVq1Cvwv96TT1gBMhcfuURsB0yOdGDTYTrCvZDY/TOsY4g
J3ru6i9pd/97H3K/mxCfkJ1JiJ4QkUpQpCB5CgIHtHQySDZcYQyBmwQ5coUOwGICR4sJHAnjc97/
An28gaNyUm+cPGej/UfmGXPAk5GWa4y7kysyoZN5sfl8o4ZBaw9OagirKUAfC4J4CcTSKbOA20nw
u+PEw2WdxDxWXKkrPS1pM/Fwf0a4Bi4RUwXLCHhvNCiV7cs+jjUny9b0EkHfXG4/oELJbpFWugv1
0grxwjKSwLFReB7Rd0MnU43bOUz4SazJK4RSrqSAfWO/fWrI+qjQYQXTodMFmtWIRgCFj0dbDhNh
chQ9rwysHSpNwyvvPiqdPiyjN0iMO+xddD5H7uMTplAqj2S3koB3mya6XO28OoW3zJenwPAz10A0
yRs2sI7AFOGHSk0Gto3Rkv0xYy1NPmRQv7lyfK3aeTEJ3u20/W3kBEToM8MdBmuDlXxN9I8v1mUu
ogzORDWpa69DQXGRoaX78GfS/ftidJ3QsD4Atjtgmjja6Wh+AgzB6R4a5R/i1k6NyjlSTaeFKSAs
XhqLa3blGkST0+y9u/0SjJA0gKTocYT9L6jneoWAjPGTIa4RvQeQVROgz7U/nB9bkPMIcPZnhj4D
EmbICPoG1jceDQ6G1XDS1b3s0FVBMm1deEQ2uLUgl9F7RAI4fBSejID027/NJyDDUHVwyiNxYHwB
YKZNlUs9A67A38iAOvFX0V2mEZ4sibIiB94HANurDiNe2Ksv7FXQazCHeh3fKAY4qMojMROwoJc0
NDfm3x1xPtK9GeBGxHpZ1qAnhFAgOMsOux8cwtGn440IV7VQwaI2SsMxczHnfTH2VG0oGaD7h+gN
jOwrCfgif7n5Stl9xPpGtZWxa0DLj0wq4gW2BDy63mJnCxj7AoghEJyhUqRh+46HmOkx64vOCfno
md9HNRFXcAHTJtBTzI1fTDC4LTn6irRPoBl4RATNa9TF4ECdQxhHQhmF3grHS9KwKCvRHQDDLwwZ
RZqMYzvSG+XqfoAHVWEmxdH4d6cKRTIPGigcfTcTSBuMsxvFeZhOtQGATI/bZLOz8kT3BySdqJOd
LmEHHwUs3TyggX8Hmg3hUvRFUCMGBKYJGNp4jsWDjXQpvJW9HqZLal2kA1wMGQOeMAH2i0CSDkED
V//fMVPAcse4BO2eEA9FPUhB6fdAIon8Ap9IqMMpW9xuBpXE8EdGrPvMBiFjgFVAjOIBpfXIob4E
8UwfTjhwktUgC8ssmFbumRcCEcHcgpd7Taa8Bj0moOcr8GLMArqdBtaDQSC2Qmw7BtqMU2l/y717
70kYzqwfxObK9gTREAlt/e+BLC4ES0pMgBRGxJn5bJ+kxbTTGnvc2xKjeOgcYtVqXhWyUdw8Ewkc
UeDjRANU4zQKRztmHcSMrPFOu5tO0eYizsg5EesPGWibPfkTyeQVhqotn08gJk1r7HIJze8rcwR6
ZzncaRuY/ozNc3JmxX0w9XyhZAIUjtWy5EzNEPxFsAFATXTk24EA1GdRaYvn5O4JlxKw9x5PO5Pg
DI1bJss8wCRh8xDjB//BdbR7C9B2z/8RqQhTayW+QJzVCmmucWiDhZS5/94y/IuaeTEnUXUplV3R
mGZeg6T3FbcF5AushYT9FUrDFpAxxFAzmwrFeoRENmv/bVrb7c1KDhckbWxSS0atuoXA+s9l8bAX
C8oyzoWSFOAeMWzCyxn2HiCGTV8qJEu36e1Z+8U+OVTuHuHCHGUnNAWSo4TIMigYq51yVYm6dFzZ
3hSe/An0j5E7k3hEzufMWp1nMcpkIRrUnuJ/kBoC/Apx6RGr1i8KNzb8M0tyUufqdsFWdSv/4SBE
zrQNsU+04ZwyeAuTCPuGTj9uNoyXThEq2V4TjgVu9HWsjyfJfX/fB49nDFnKMQruf33jdk+32lQo
FGNm3cBsA9jhUv48uJci5vBs80iwuDPCAAu17K1y1p+VWyKf4nEfIdF31We0W+j155erNpNxd8Er
k1ewVZNWd0D/WR6ttH8Z9GwwIpOusUvKRqAjTUEItcNpZthTs1zR+GEEQW6zEcUJ0+eYSETDUS2Y
GASZ357Ly+lAl2jipiS5F9rN/TnbvmFIX0i6yet4KJ7zAvuA9csPX8cXoGGHXVxNp2jaIPXeu4wX
/2XPAJ3B2fbrR3DD2WQPf+M9O/XY9iADBn7Gq9glI3lD6aRNX8fxtoZMx/ESLl+WqXlsTGwtNVp0
tgFch3mI3X/pW9z2ojFaim/GKqmPUtWJUWwoRI/oBDJNjGE4Eb8Jk2RBJJL4DDB0/hUK+PAHGess
kGI4sU9MWLE7olnSxzRp7oOjL8C/Ni9imQ1Y+UjFGWSBaM3Co0GxZtWEKEFPeSIwH7YhmHkS/pB1
SIbr1GFqc7bF2TBEM5A6oCldBjkDq0z1kNPkMGASIIAMOYEnl0cxus2lhIqrpbojix5TV0WAxhyn
ncJcjNW4goImsP003BjjB1Vwj3Fk9VQfef6oRr1ziDScpMa/6cxYcRbEUsqjtVAnt3qsyDMgwWBs
fTfHJL5Ejj0FHx88SY3L5SNgoroAUxnyMcHi7JAtr2tKeU8iSDNayNH7R5UZ5XSqrjnaGT7xZPaI
8mWJcHgWwAnBmeY+xwaAXA4Rb5DZ9axaw++JpfPb74BKt6Hq8Zj4Ao3NvuMCqkIxT4vLix6iFRaP
Hc4ArRTZB9/x9oSjHqh+97aj8UZ+i8+RvkDtwWbqjHiuiaXZwye+zUTwybAG4o4SZ5Dy8WHOxyb+
9NKKJnl49Sq+xqYg/MlwOsAXECi1HuoLA8NytjXUQlILcDWSuxW/lm8BOcfipdrAxOpPmAJxLIHk
cgDOGHgDQB2ilumYOAwWOERNgEmCnj1NQVhXgQh2tZduFd4h89XkGQzIzuRhHqqR9dyLY2qMJZWN
wOgjYggoGprqffZivMQu+YCw5UOyocJnSjrxqMUUc8q4REITgYTucX7ORfmqOVjWERseLjRPNk6h
AxRTmlEHpTC/iPBkGMRh5nHPmUYf3JzyZJI+lKo3nriUIcwSeI5HpFD06wxkK4TzUW/9XABm2acF
ybkDEmRFE8wdrM0qiwYIgOLfBsluf0Si/u8ThKBfsxdpG3vEJrM2HqBkxs30dBF6Yt+utxkRAagp
t7KJ6XYz7Xoc6Wcwp6NdkDs5jILkB80+IEa2uRhBeZBb0TqgWYL804WhX0GMHiPnJ73/dDAmNL/S
oMNcajaSyFlsdVXcv0w4Gqub5l9lIZCd80ABQKNCp48GKv0VTN4eDw4IhmxJHKAt8VwzJyPa8lw+
yBrJQEpxueQzCYRoUbCR7MEdBMQJSviGCpjlKDllKcI9qoVxi4UDF+W1IhHlZwh4gRXYDNhzrE9j
YB8OqYBo6VC5AlfT6VHSiJuicuUX8/cSnhojLfLPB45qAswpb5oFuYARs56grF1/yH5gY1KvyIDb
ZRcOW63E1SukN8DQzZgAcnVAgXVgBMU/4YfKwiH9zJBYf7Ah03AVy58HIwBCztOeIYposNP27m31
eUG97XBEcfVuY6Lh9HH6vNlm00n+Vw+FLxvY3yGr83JogVe+7DZ29HCUc7oZWlwhNQaLs/r4T7k6
MBfjkDWvnyXw89ctgCh9o6m+tKNfa07BkOJeiRIO3jmH264TCjRE3Ndvf3weXwcTKHmkWL3/OnSO
tEVfGquMPcie4eOiL+pXP8z0ifnA/Lyxz/hfpk6MH0DJUfhCsiB6M5pJfSZ2jealwADTsNjloBTl
+7qconA3G83fnoo1KQwE9EPnIhSdKGoeycQKF42bLvSv5zezoHYU0n5vofpBLb3TffGylusQK6gj
0QVubZRbCkbXUDuRWUa/2jO+n0ygthJamQICQXogQDonTxekZKtapl/1XL0MF/N82r/WKAbOi+gp
gDlenxSoE2OltdRZX+vX+haxkG3JL5LBjTIHCIeDXJqFepanxMUMj6NYifN19jOKn7MuhhdmdajA
7mQm3PNR3J2l3/ZgUqE/l/Tgu325v2miOXz3lYQObahTMK2xsu/9YadY94h+bxfHzw2IqIAOkMUE
3OWT+xb58CA7GNw7S/LRPbIAcXk4X60fcw59xlfkQeKf3iLPJD7Z0va3GhuJJuZy3yR2/77J98V3
vjEwR9tmSw7FF4xXnOhkff/70dhjLthiD8na6vmR2EArfqZ7SYvPQlAzt5k9RgRAkFLPpWa/10D8
Kebn1eqbSW04YTkDEky4JZril79vqmvkeJefhw1iGSuHsOf3pNpjnEMzhq68kOZiDD9+2EZUgVck
xcvhVPNf7x3ft6+JlzF429c4STCS7+Mr4m839/LhQfiI1zBA3AbcfpPlx5IFCMj90T3MSFsEpSKO
efH65aEJGYl/CfnO1jdRW4CyjIHJli9xTQIBDxzXqpKBfhcCLKQOAHuNSIqk+u9z3b2S1zfICQV+
6AQ9sDygtH0EDPEILeaAMOYb/ZkfIR7ItOBXYjNCi9dF3I2OCAGkb4LqMIjBLmWjaEB8k0PhEjXt
VordQcFNkEwxf8mjdMorrF1+a2LCgAqo9bm70E7lzR3hV7jR23cf0P0COZQ7Opn+kcyFLjpCctTj
iFlEEBSZWg4+NTBYU45Qjnv28RLIP4iE9Ud2mSRs8P3mWQBiAH0fewkxxD+Z7mhGv07mBZc32Gyy
jhiUQhLRxsVcWj3PUKKZSs5HwKg9k/OHW6g6Zpc5pwL/ammNenoNpZpvjN+cKLyrQ7q6o1b5Qo+H
whzKrPPznrZLacm0jv3pPIGvTQqpRP1XIcSMbYa2ALLMYvHAuglpPkrSFH9GX//GDrRjXE6ffPUJ
Xtzh+B6OUY9UpwjVjVnO6CEjfmmGML8HIbpj/LwUH3AaUx9c3+YNU++VgqgYjEarURmkI0CKginS
yy1iUoBe0Dn5y/MQmGr7BegMEEGF9oTL143Hr+rHUQvcwkHct/GXD+jzsFB4R4sXvcN2wTQr/5sg
XsT7OYiBZoHyTffxCP8upXjrAsVw9fT3Pdlls2aPYBAl1RVLzKaIUusi0pYL99WDX2ptZl+0IgLn
i36MN7G+vnbL1IHWSIm1rs/1nhmKTHV7IeAcNNx+9tLGUAE72MqqSAPGVC3KG511v2SMuntbgdDE
PYkr7Jd0H3LTpUk+6+ey99Wdus1YKMSJFh8kusuobO/Qa7YIe8tJZHyX63Q+QcqH8Ugoey/6G5sP
/poBsyT693vVBI8FcfmxUr9OS3jraJ2sIT+/VrSjGDZMXLGbb7PBH9PYZhgNMAuz2vOdhJSpCPuV
ctFiSh44zgN4jKsH9w2DjzCNaL3zYZ4z1zgJtA60CRMmAkkKRnOcohApsx+I/yCOYI3Sy3VNL8zT
FyJFGgIu+YtvnRbgrvhVUm9JRl/M+39oAx1dOKmIf+ghwOZmVAEBmyqNBAf4ETz7K3KfFybzIGtB
Fw37xweldjxf8NXku3hys4tzp4RlCrfCQ+US2gA5VQ0LSLktGhDtKAusWizOQbaj7M6LQPo2bzF4
Jl4jrFBP4JCw04J4TK2+rYDD8fQEUpJtYWRgRuHTwExA2L4a5w5QkFIUAYiN8qsmCig/oR5HtvAv
wx2H8qqlvvLB544WowMSyfCOV4KJ2ES3vzaC3naUfUzsZycPlx364wFqX4nGXefqkAo62ozqhURc
CYW36aZ00ukolL4hGumOvGLoCS4OZRdMjmnNBjlie9PBB8FSOsIxJQ+1JXEQwSa7XyLxQzbOANUD
8pyGNJeERH0vDoK2aDDZKoh2rz/z8odX8KTdx/DrH/morCEKqRgxk9NvwFL3SzkZhehG2j8wkB9f
oxAqFMnSZ9EtGMQYgrikuaDOXY3NBmfUjh9APpZJ8BmpfNGc8ClOfSDCSJIWsRIWLoahwWhurpGF
5kpoWGdAXeF/4pA5ltozp6M1SGe3j9qoiSCGSdsx7wkNjVdSl+UXzGJA6w0nk01RlXLA2+jzqY+K
nA1I+rbnxXRnYlOV4Hme2QpsqGyqrzO2H/Ey47k2y6c9qnf6HPT5EI3nys8tGTHIjJB+XCOht8zh
yE1VX/Oz8OPdEgJyeF8ViRS9Fi/HDMaxZo8cWJPsUnWIkGOEgUfIZl7Y67/cWu6Q5EGguXTH/jWs
ERd67FpnAsFV/mmcL+jMBERymQPzCyYI7L/kNC153Igw3EHgnkMGkdYEyHLXIKOHwi6CTuCmJ7hK
MjTc5awE+xlivSleoY5vKPSCLGBQ7EOQj0RXh5ms/5yay+sGLg3jEyUCv4G7wMgfFr9PO0omvmkt
fmjX2j8q+naFtb2S9CCi4EqLzDMOk9C0J1MZA+CXm+0Uf4xDg7bGZTPsbHmuH8UZlC6aCf7YD+Bt
/3NpyBMEYL8ggtORp/SYY0QXFfwMShxfj/Fx2DkAoUgTyvCbWLo91A7yKkDTKf/ta3yyttHfL2PH
COlGl0Hy6mTjouY+4tKFaWPTMPDrv3tYTdEy8+7hF2kKqAN2BCSmQWLZnNqaHAvsMUBb6gYavNdN
L9TJlsOXITvavP3S5gwLMOODSYMYExvZyEKwxl7jk4m3nobo8TvuYj5io5jNu7jDPs/guwadZ0dF
kjbW3RyFbes0673TspkeVU+Pym+QGNbI4QQ6a3ef/v7+5R6fQUacih6aiOkYAQSd9RtDobd0BKZZ
IEtgI0Jnepp9Aw0XinHAQ92RrUfgS1CGpa9yzNE1U790H5N6Ljd6U9jQITBjmStjUe7rfR2f3KdN
QWL/xVk22Y2ERpc0A4hEj3sKsjJCj/DjYaO4uybKj7jcvrG8AZDjQdLgRTUEoc4rp3Ruj2BseKAa
FwAJHAEeGZac13kvvLUlSMpZ+PZOpHbvL8DbPEE1dX3JGqU5UblpCByKeEK1zz5Kg/Tlp0tme0S4
0Vz2edoqt/viwSYW4WvBVxzGrvOQ02xctC+PeTj6QmeaA/38qIQzsDaLErrtt+Rr0T3pHI496gFJ
4MBMJgiICMIDVdH9D0k6+hCfBUESCieQrJpO5SAoFZD5nifEpQTbTg8ll/aT6JZoyXVfxOaUtuoB
mLCLrCloXg41UH6FC7FyqOLTFC5fLK9qfGwntD0IKG7BWYrlKhquwpFwSM7C7Zt4zn66uaT+aZ2H
iHp+t+SoUUc9KtQhwv4PnqSxZNZqJ9+mlx3Knz7kN9jA7EsRgLv+gfSKxsZFmFvfzhBSnnsIlkz+
JgyP7SZuAlBpNB/Yo3Jcvx5+vz8tpFU+0wwLSgIJND4xbEdYF4Y1d4e5jfW0vg99ZCxLVoEcfTyN
ypCElP/XDkXg8sX4lqDCrWepoKPg6iA0axgAgtjx3BU75UuhDDR/dPyvnbH34fDr6XtaJDrOkzbV
b+5kzhqEI63f0abZQ/pD9VvnjU3xiNNEmZcLmC+4UpIfcZ2ECAo1NGFHQgIp7HQBTmqFRFZuEThU
TyIl6UPy/Ofv5/uVKPZ907nPiV+iSw6rTDSOodLlCXCip+JcmdDhg+PW36TmpDN08S1Gwsx5IMfY
m9l8Fi//iDjImz99yVmPgj9hTxUTMnq6iEwFiZAiMt8U6FbuAz1a35iz4VtzQdxCiRRlugzDA6pg
lkWxIUdPTlvV0qzjkSF1dblGwuAjpVI6ueoCpGJiumpI8fQg49lA4SSJfVibmzN3vFlMsuHeL3ef
e+pMUOy0CDVg5/wJght7Qi5dXBhFKzMRsDsYFf9iO011J7WJHGoYPGKsmxtR8ydvbE7wOkYwHPUW
bOfrb4R5sCsUPXsupewBhLPuITJOTOjmG1pTPO5sscB/0+mPuabMtEfrbLqYHI+ldZyQNbNrhPtL
aDnem7+9TdFDPmISEGoQFujYTMnnlwJDWjm0l2cj+3hmvjFPYVlmUYp1XmbNZzPD2nk3NLCZbuJq
uiktbxZMwokwJn1YX0emjh6I3QAFJWv5R5kSi4KgdHPr728LbJnRx+HtRf+X35nzmOfrv4lDs2Oq
z0Aco8/E2fce7Af7swKIxXSCBP8blC7uTeLOiSvwyxzewThyVdE0IDBHX61zdDxr8cTB1rAXHUbm
+GHQnTuFiMH0bBRnw61ig6a+6Kems4mthBr6waRojAnZ0lCzO2S+8ktvbUgq9haW+j3Wp21EAoZx
4ikgVbxRRZB/aAmsiDC9FDHu6MkzpslFTMSQS7x8bLjj8GFjxOEAXHCZZ4U/vKPPQ+GLydDDphXL
ESKNyMJDtDnxUdbaFufTBtoZR6sfqjMcOZROnvsJrwWvDOjzv39op9SUd4UPFXnIZzXccdwy4Itw
/QDvnU1mGqCV7bFQtKgC+oJUQYZgaysLc6NWNmEzR3GLBZ7ASysIQeZmHHJKmL0nRhWns9S/niu6
Zk+EYIGRwdUUaiw1vB/ZuxLZbn5GWU+it+Ind9nl2mrJOBT/qgDvGZRhnoXb0WJ7csKjhSkC80iz
x5j8cZmFsTPSLUbCi2a+HjZ7bJyty+Jp+T8XHbkPfmnVxJyDUYlz6trgBqqLAyY2uqffbHb6fZC3
p1tj9X9D26TpLMLneJFekAiLzbCKoegtsu2EkQxKmMh/8EbKvxHIGeYhlMAmPv3mM8IqYiRbA4kO
I+EFAEEiW4jkhs3lh9yNzK0QsDE4HvqcjElEI57XUVfjBXePrFu4s6JQTJ5ID4YNGmRzAm52jfgQ
vWICDFEKfDafmwudC+mJ0IV7ArWNsGw5UbBTooqSipniifmfaPBLBC/a8JwtGd/C/OUd+V82kxjT
AAC1f56WW1nb3Gl8RPbE8wS03kl9ahZuAZc0eO6Vw51uhDgFTnGCjCRO3pyI6XBToT/SCqGdx0/g
9HCFTr/1WLT2V1wdExVbq4qbONu2MVg7mhs0unhJcU32tMtzvKbHYGyYxVFCUSjupURyeVfdYYoS
jnGXvhgJowUgbniVjmGtcI+pNqGaMZBgUBEUZ+7UlRlDzItUe4YGswGWEuD1i3Fl/gKdUuA4sq20
YiDqphcetTM42vM/VzJu7Yym5mSVXZiGQBhmwLTm70H8VfuU2EO5ShKLDlobVqyyrbngsJ42byTE
inR8GwRpiF+jqEQoBDvmmGtRoonxES0SOc5vP6V0+bymoNRHctxJK50YrHw/2oORzR9gsPMZ40Kp
n1acBA3Es0nQpNnYzgbzurzflzc6mNffj8pAaSRdhjruX6Dj+0jTYTbuYL3fR+f2M4Wf9KyvTOm3
HfyIDFFmbQxFRtcWnfTHOmGohGINIx/mNW42g0Yzli4ZJrUCUXkxeQDXbSymaENAPx/kZHrEzg9V
7RXEa9l9AYag4qfb5UP1MSe7ErTFjOGeMHfmjuBvCvznGVKAnw7A+EFWmsv02GZeujy9pk8vW2I3
O2a46QMd+URXKqWL0N0CylDSkSfmE+IEZApS9weoW2mBosqWwE2Y2zBHoV4zYX5bQwxGkIkoLOsU
ldqH0PVCmK7WErCbTPrxqxvigZmFEQ0Cz8B7AvAc844eJtUOoEhWQwrc0oJTJGQzA8Yl9ByqJqan
wNvCzi6FXIp+w8sWJDzGpqdddmxjoKKQppqxOEdOnL9hgKy4dAZuc+7YaaGpQR+DGoVhxeg9xQku
jZhScdkvzF/gT9GNAz0cmKHSuuRi1eRAjH6SH4rJiktTgbVjJEPJnO0Uytqx3Vf7K2/JHAgyvCJZ
KaZ04xBpqlvBXBr7UvG+jHTuzBtZYL0e0cHgvUevKdbsNF1elLUiQNDVoNMB4YsD4Q8RoUwtYEyG
6T1ommXo/7V/zL7Nm4MMQwGaQlCy9APDXM4SrKI2Y3ZOwwUcsaB4MZaCNqbTqKS9pQb8DWerQBMk
zyHXxCxC9uiL6Iv0tujwlRASFviJvXHfbF1VZgBKM5FnnUePBgYIkG2rR6TbrxlzqDcGN7+MYg/U
5lTqNxpwiEBdPXLrDnj6z+hX+YXEjazJ8xOkQqB+f336b9qcBpXKnf50rVbLvEIt6Zn/9FRc/QYY
SM1kTg7UfX3hQe2rNe9kHrR+SlTnpl/amOPpp5yTBGmDhhFy3nxnxVzV3NxfAUGAQatG7OOa08aa
nGL0HXmYuRvdDY3RhIspmx6hH2DOhZt4nRO3CB/NHqdZ6HdMUQFvsgP/Eiw+dHEKVuok4bVu5nLM
LAk+4Am4N1wxsUWRw3Mz0wuSUEm/v70CRQpOoU7leWNJae/F6QZtmVXBomNpsDTVFyGfmDNuZ+Ie
k2RduIsCkhCIh1P5ZhFBHsu3iOBBOucrHg4Yd9xXBbpg/HwnvDVQOZbZiRw/EH9Nr3qG0zHqIiue
2f4V9EXEr7CMgVmzhHiVcks6bWfYdqfRXd0Skh6oeygYwdPaY47Yg9/C+PoC2bBkVAj1j3abW4OZ
QQ8aWpoccwTaOQedKjwzpzLqu3ka4p75MaeoGd3hklwgzPCgqgAfsB3Nl0Smeis+8Edgf1G1NF1E
b1MEA5fQB980F/WZdh4KrOkZ+PJfkLnIx16eRlTQ6GQ2nC/FeJHZE5JPojXZzYgIb6go9Ei3wJyz
PG6yA5NN3oDWPTEF1LZ2R6sNqHR2jfiJGnAqnKTQXYMSGYE1Zh6LAwsJn5cXUw6E9uR6gmnqkkAq
BG7EWaD2xvjxwHEpipC1PHH3uddigD27rpHX5CGjh2qI+HUGUcveCahWQpDh43cXKFjjEABrLeRM
4TTyFIFWKYGWIITyZoSZuh2CdGdUnyZIwZEwpuI0H9TclAk2QEQyyYHlDswdZQTZVWn/ATQj5ody
AN8T+Dbkzdy9GRHhFXlAcsPM6zVfGX3d6PJwhmviAniFa8T5MaElZjIhL3umW9dIq2NCmUwl7Vf/
puL3PYiAl3OpYv33up+8wPeY34xaqjkNdwxiz8ghXmiLsnwveC2JrQfCanWmwTqcWV8sXvPATnKn
/Q5O7Ur06ffZBWENbOEJbBhzEvu4/oDMWZNzAGvnUkHCktWWL9koWsaGYNwpwJYELG701Tji40dD
MF+AA8fe3Ih6bc54eWg9YOvpEgQJN/Rx4ZapAaMsATEHT8sW81bi6/OLeQzA7He/Gc6fHKI/TJo9
b2xEVwDNaxIflBreuL2zboyAiTiHSZc6X06MiCeKDYKOM4KQVjWtPNS+kcwE9XEBPT90qFEDOOAN
AatwI7cjXI25yZzCZIk2ILC+NASnDg7gA0dlLlDi2l6SIcOwjhkGOQCP02tQQS468s56nnRa0gih
KbeH0HHRzj18ltwBIgAeifUOSwFRQZaajOQGAquP2f2x1ClGkFSYeMz375wTfPwu1x0oReD8L9fb
4QpomD9G9pVt97M8pWum7ff1gHIklwvGUuG9LwAYM2PBlB2tOcKD+NNG43qfFO9E6mBG1x8Q6Hjc
QxI9g6ECU4rYihhrzVgaRJeSMECBzOf/EB2Qi8UMZgY8hd2v8BrGMPP7buxxmUWenieplvRn0pP0
9Vgrenu4fQ96O5uo8hwfDbWtk1e3f1dVCBKp3MlfWOpue8ZRVfga5k+47OMXSWr4xKZiGLtS46P0
PxS1A7QTwQRsoWTFeS6K0inZetGoZimCiVWS8UymzOIewqD5UZYt0pPY6uFtl7mS7PEJJJwSqx68
EVBbYQB2rzGLC/i6I8lbvHdPefFhqtw5MiTXHQr9pcEmzABzTp0FoMQDC0D7gp4HWYAP/J5cYssY
40bFoK7Hr2nXbRq0ZyQhktnc5uxNxDS+T9oqmR4PJIgUepq49XqEmhQQUbchfvB485HHX7YLhRkl
ozdUKhcT7XhXv09p9GR7ehHQcWNSUEW5Q7phoZYdwxwmLa90/f5EMnrzBhq3j/6g1AqUjXcrI4yE
fhZIUq040cR+TR6BVDfuewTD64GUmdzRme6jx/PlprdrcjXXw1MJXlXtnqJ2WNc4Bb2VfPMBidJM
lsMDxF6O0nDN794UimL1Qdd2jOSyie7MCTmd1kSQSGHKV4yGbYNu/jj/xJJWgvqgvpS/rh9MPeVB
ZqD9xgxEZa3fF/dHmdNWuUX3oU9ONXohRuZ05V+HMXRF9BhGdKTTR3DqWCB3IMYfIDFy63fdgECq
MnvVGRTitl/1Q8eF73moP69IR1qtKQ2/QiB4bKCO2n+/ZjXKCZ3+cQvl6an321cB2VSmY6+Ma2Q2
Wkct1hn1dKqCJPzNaKoh/DXKrqgQ7T9wuT8jCD8cXFWX9ud0XRsQqZ7SVkNBt+vd9PoJJr2ML1JQ
ZlKk0mRu1eAB1078DeoDpQTkUuCc6EmMm3o3Mmg9DkmGULZ5S5755o2XUil/jRQj0uC4qSgvvsrp
7Zoy26ZV0Xf2A/Tg7dqEWSpF6YCmSjdspQkJrJk1vxLT24oMV0eb9HQqgrfG2jdpjD3lqWRArWYg
bqaPSGIS24ITu0M6kNJQgfv3lkdRhZWC0kRv6Rt8Qo1iL7weBRGPvl0U76lygmWI1qEGATyvQQoo
208HDAiZaqWQgpv2iKqK4a6BwUo117GLfBW0HPvTl1IdjLycPsiB8tFZudH7zlAToRVc5ksjf9jF
e6a9cVaEmohzzukb1cvTDQXkVV2MvKLJnNuwHcb5d2bIyU0jxby9r8d09NzI7zdAqfW47Z1RPIE9
r/pX9jVZQaOlj7rxPqtNoDWcTIY+ObPxB4Lk7HnaGJmQz3Jcg83pd9zBVMZYqBzZ94XZvJFSQu/b
kP+kWgpTo+AJ5Bwhhkq7un98nXTwxqdvVeUpTEOJClDVYGnA5CBeXdkyss8K7530vZIAU/DktgNm
iW1JFjeKAX29G+4S+pw5lqzDJKzUNujHo3WFnZd+BXCk033GI7N9YtvGI2xA+a4GOjsa7RWZFMUc
JbkwEH2HUp1aqmTyTDpy2cU5red+RB3ua+8oMzG8aTQUABob6Ba9oQl2wyWbJ9GtGscGhYL58OCi
d83y/duSNVTZjwGyECrujTFQYT/YJP/y4meC2s14TFWMsHtlkPiwwUK5pGJAEym9wUZhIp4icAq7
TIe7dS2ioccK5zR5WZPxCaTEkK80OcNrUQlKmYkqsFYtvZ9HI/PHLG+oGF/Vfd6x4bym5gADNJOC
6lb4k9qTrvrUuCXX9ijfo+d7ajZVdKt2BFxRYkj91e2bjUwd1eXJCdFtjAgKqmeFMWdqAGTC5M4c
TQfKbaidyDSN0GMpf9QAVoXZo4WRTGB/bUBzTPB+TB2SP7bENymw3aUeSvsvSJx/+X6QhAEkDGbJ
mN7gVJQ+wqkTJx8LJ/ArFPu6SZ7XgAe0hm5yQmw5aZoQowtJdRkPAhlF9+Fj4zg9MhknItrTvYWh
Il/hZMTHCf1ExJrpQbV+Caqv9e+N25QbNjv+TpWtVFYttGXeFJgqaZRSUJugd2aQVZLHPLO1iIyZ
XK67G2pgzB/za7seZ3Td6+ETPkY47siEyUmLF8F4kBD9HRlsZPfaiB9FEbUVffP22PL8iwAbDWMm
4rR+hlJDkQppSXb5eXdKRmqEQyPMUBMqKZpHLPlqtOARIwbmGJ3eeNAEuimL5DuPEwoxKfbGGO1F
hYwIhztqnG6cfE7k/oWjoNpVeMAHoItmKIqrz0WJJV4Bs+Tq1tOhOhu3rxNDUCJ0BRv2gzwFXUuz
mekvVPSoNGop+NyYpKItTquSK9G8F8M/y1nnZZBU4Nw1ArOGOJS81dJpho3ZxDhyNDfSgS1lWDdC
sxDYyhVLnqVqsFbxjxNsUHg3iUSLDLhcWyJRzWAaMu6p5fktDM/kqao0IeYC0BMo1a0YpgX6i8V/
JJ3XsqraFkW/iCpyeJUk5uzSF2vpcpMFFBD4+ts4t+qk2mcFRZhzjjF6b51+VJUgf+EOZx19v8PZ
cCN3FmVvbdoNBgpZmSH7y0txro8tMpLqdFZtJVICPfkRy1UnEteC1aRiv8jp42YYozWJTg2Zq9L+
Q2xDJ2LwhKSFBUYuqPb1O++nNnHPJ+K2NFdqRVtPSLdqiznvFjtRlrtqkp+t6J+io2nteBUom4Ul
X6u0xSPXsf8Wq4yqSP9QWD6jMYUJ6cTAfUQqI0YFheqIeTu+wfGLhTa3m3qp1rPBXNFkk8uRUu4a
ooaJ+axkfg5Pg1Uql/BNCUuojlX19owX8XJcOYOMYW5eteU+k7Byv9pNnnZYnyhx2BLDGHzMQH0G
B4XRA6ziyhCnosY0FlSBgFaHvZhXLo26pBh3Ge58E0JmlP00MmVMzPlFWkbKyojp1fer8ptMJZKB
zGMGOmwAQyN1eDg4SuSduZDoG3LbV983kXCfI2eE6DvvMaJrAGgTk6HP61ClSysztkoa0c1X3h46
/lvGtDwS/Zhnls/MytemzlOd5Q9Zl5eWtU1v4H/5MQYpW0oVL2XOoqH12jR6dzZZXVPJYAbBvQWy
Hj77d9dwFlT4htgUNqolVI5c4FRvs6C6dXPpvcfbW+o4t3UYUrfhOxlMaTMYFi0GCNUt3agvgckS
agHpOKIjCCL/qBB9dAqwRl1UaIhkCR5lr6MakFEGWmA9uoTsLpwYGevXi1mdZF0rYZdVCl8XEz8G
Ca6PFsYHgw/2rBtG89wYU9fXt/pgfBlAvmYZGOK4POS31A9Nxqyf7QdFWi2Z87rlDJdmkHZKSBf0
qj5+B+OsBXUXsgP3sXs75x5HQ9zG2VT+LBNU45wQvjKm2FugUE8PNZtyAYCrwPtmyY5Y/A0ld2MH
fyeca3/VCFwFphN9tzVIDVPDyRnP64q7kZhC8cWnEKRp5HzzvziZ9h35zG8LclDsV6R8aWbw4mbW
6BzhokWNTQcQWdztSwsA6J0wNE71ruET+TVd1tjk8VX32fuscvdb0l5gZEBAQKvuQxPAFGvITXyg
5cw+NV0pfCZFcmKjrEXbVE7y8GwjzmvRrKv+arGdZ6TNhXXJBf5LtlYD7IFJvFT9GIzWvzHhxKhK
jEWc/day4H6bWWSdP+abbvN2+I4JpyMXFNa+umU7bdkUsFBygk1Smroj+x8NUgt2IVGhF7OtviUe
e1U7xzG0hlwT6VFn/ruV2c6JkuwYXff1Ics/F4MOxVdjoZVnQ0F0uZJM+bdnFd4XS3S10ehgRsKp
sradOPx8iTiUX6RncqrE1f2xyvkwmH4nz/rbyw8Z94YFicImRauSc/gMEZODrKDpwZGpMzko4CLt
0pnMwtnE7UxT88DU74lFghFknEzknYfrW1w5ffayu+7HQi+kyEt9wM1CdOdwVFTFHsBmVNblpY0d
G7ptyW/7T5WJIFawmFKa5rzniFAWiUnV8IKtj6CcvfU27IQIp9tocxKWH+nv/WJ8CP+jDH9iKyjR
h1AqGt9fBQBNH1QZnct3g1WIHof7LESaxWgetTEXu5or7448cTyiXeqr3+6klW9Snp5iI3q9AS1w
XKZzSqq691OWwfHmJ65Rcl/6bDyrw4i4Kep/x/J3vX1z1/UpB8OvGkSosmPL4hhNe5bj+odbMcoQ
lIBB0k2fcUOKhKBn+MNl5Qik0qRq3+rCjGZ9Uh4G1AdP+YVZtPLyEDkcv8yAtzHWI8ZI3KCLlKL+
TjIF+nuOvrcy7ppffdahvslLfarkzE90t8bWTB+gGBr3Fd6/PF311x+YUIj6e6WRtSS8482L+IJ2
VwGpe3/Bb1k8A5nmDowhUD729CPiiPl2e5K+D7nVHAN7UsWzVHaExKTk4UWFU+h0G8lmEzkcSDdx
IWqar8vKNORzvjWu3v28ddTgbBei+iGFfgiqF9jmYvB7+IR6jggm/WkHqnFaF2ODufonxyjwgUCl
LzJRi7MaM5aJ+LR67HDdGkCp3o9NAeC3gjlNG4QeKdxg0t9MFKAcn1oBOQPOx/FESx3bj2dgnQHC
Z5l1wVdO5nGFl3Z0Y/eCY2B+tzLeVF683EwlX4eOkTWLS+yFfFmUW2QWs86ADpEUTgsoaEtaKB/5
mtLee323QwJDLvzMXl+VlHAGMOYkf6lHQ88QgzauNmTP3lokXDotD9c15+mS7sMQ/t54coX2oUKE
fhmApll1P128adTpRyUfSVMgNbzTbYjmttEfFnd9XCKRFevDyxxYF9WNfJvVkjYrMOlUh0HrvVu+
juuGTHvqg0xDJTF8gCExhewXYvXDiUlkCQZ0qA3aNZYGEvaM6Vd5jDdjYpD2Cb6ii/DSwbwFN9VL
gWggZYQA26DgV0JmXpDChqSbJypPaw6sikOToAh8gDdGrXTK6iQFneTEiUYfmT59j7jlEwWvGPjj
aVAQEtWSfGnLdKZlzDbHuLiXhu0WKCvxF/rACJUG1qtKI2gX6cIEixZTVLLS9zos+Ejek/mpWHcq
hTKaK6Lu0YpXSbmsML70Fm64bNuV72knQZShuFKJ/hXVVYU/SdJ/DSQznP41JfTaNDtlIlIkQC/D
K/h05VaMvDrR8OAnQRu/PRqCVaAlv5SbyZupq3aIocoqILIXSLS5m4Zuq2CMJ/JW/sR2OOhB9sqn
SM/NcP2meHyJ38tNxaGhKJmXjQ2nipkdoP2W4Yb+DV5RNRc1AhuG5moMOInbRCTizILkrt2WqiS4
9KXLe5KK5zfVS8XMoHZk5pLtxapXWvs0i4Wg8fLJGuHJiXjiX8KcCVfeLsv2Xwe70ACMNMZFgo5i
+sIsv+SYiveKOXDhFUy18l2+pFr0KxXmNhOpkvz3cAIk4cJsrQUUG04Z23Lzvm5zpi9oBxi7QYDh
w2Bd+yxvgMEc849JCyRt8D5remZjD5eOGyNmBs/KjskhL6ukjJ/zLcyt4LM39NemaswsXXMphTl1
UeHD9EX0T+DQHOwsRl9tTrO3mxVLZUn3FnoxVnpEifiXp0xzXkgZbzuEdcypwytMStp+KC6GMwzQ
GaAQG5iAO8w2+LqYkk0YG4YHGngGvVZsfJPXFXGxnTFfwZDa3S3afIwmnTsFaQ0qb1Pghit4dZFj
kAv1SBEKwBVflpvKZrbJL0KWfa3v30unTbSvg+Z2Ih4+JKixBbKFcMh18JH05j1HHyMs0OPdDJ90
hx7MAze8tSxgRj+Ith7Is3jNC86HKJRZUebateg89LvodGiFjR+HAfHXic7cztENr2VLzwBJUEIS
4Yg6llZp5s1658H8Eq/x9g5tEWWQvMliTw2G+23K4FDZtXdSXMjA8BFpsErjnAM+zofi4FWmtW8z
SlFW8ZN3z7oWYolDrjrCT1ClPTDlYjSBiOSwhvJT4UYGjANp7Y+CbchPz1HDgEFpj/X2ykgWoOzH
7n/KOf0oe2w+T9o7TuWNAFKC8UY4y6ed5TC557o/x6/5b0yOk9OaEwqAkIK8V9qxE7Lp57fpE607
Xs9oTfqDf6OpOLlNuWGYMCI0ShhT0yvJGdhaTMw9AgB4fdACjMq/Cb6AvJpboL0LOdbVjyNfWM7Q
MbjyD4lRRNj8Qx+DUQiOCYz694QoVOQaZEqrNzzwiwpZN83kQ60sJQXflcbIk+N757JyvY/tktEz
M56ZjJL+Rr1B5PevhSduv6IPOIReta5De+zNvTub7evS+bczCCsH5anycfXtjfAMaYooD0cO9Rs3
sxRIW3SXNLM9Q/bL2ut8mRMREkdGGbvkqrE84yOMXRRAQJtf7JB2NVYG2KrysxBQD1OTiAK4usnb
I+eDtudJRCMHANcWiQZ7CEF+sh4KSG80s9H8u8DQRp1kwmKa88qct/cXXaMnud3MytGQyF7Y0imJ
4T9Ok6egOonL88nCgl8XPagTbb9MMhIVPSKskXOGZxTPhsl0f4tkhiPIqQSv5jQwyJyGsTuHgQkD
gxSzICqXJQo9il4OqUtiPBH0B4TeFHfdez11OvAXeZ4tc8Jt5tB1jUsfRG5vbou5eK5aT4Lsgkfr
bYc0aC8ohd9j/wcMDbLJGjgausspUqEZUm9buX4VW7KP72XGvnhJ1xQvxiF5SgFePjtel4UXrtsl
EhUPffYs9SjqKr/nDt1bC47dwoaMN7/2/rAlCt2MQqx5BQB8Y3OiXYaNtTY2lIZrYJTe7DttlYl4
xym1shaR7MVkSPzXipI6v+LTjjYxEt8VId80F3mNbAV25JvpZE2X4xAJCOu4pTeVJ961oOZ6LrYY
XyLVZYxA6yREL056sbIPHdn5PtCVWroDizBZCf/e9m/masnGtIUgm33v5lHgaUZSlWPj4s8au8Ja
Pv2g/ePth/9U0O508NKDFnxQPTB+ZGU9Jm4VoKF8ubCtnwXfwNASnGoAKVO/W5xVjuLBVKcMKAQE
i+Dv+PwaBmww4fDLLum76UsLkM3sdrUWt5W8IsoteC1oRkWUOX+l7GSXL87NOUeIse2yZdVmJW6R
2S45odoySGdcTgrCQ24b8Rruqn/1gvX5/oVfXBLYidVn+H39inuSlUpj0q+j388ivoQ/YHL8ZPvZ
fBasdazJTnI8anRvee8McTnIgZj5/x3SnowtSrfbBimeNJN/ig1wUqb862FDhObE8PufftO55Q5o
JFqJ+NIumYGw86+sC7aAnRJSNM1LzsxnSNVY74xJvFbPMrcMVXo6mYlzbGQqJkqCzjcVQtSz5ggb
erp+/o8HHxPuKd3K/3DkL3HEbei6KvOSS4hl9ckxa17vcf8ytbV2tADedywtK5Zc+94BvqOFgl54
Shq105/6l0++IsJ2OHch4u5ZM8WTic8ks4f1d6rVxHzqPoO12zZZlCz+aGeQ+ZJzji3T+Fdfedr8
Pw5G4/iN7qDMM1sfPleGuCAtxnhkdR7v4bdzZUlqMaciv90pIQFOwg/qyOTtMQWR+mkjOdFKRUGK
6+kvpohCqmNnLrfgC08tQ8BT4f2Gj1bmM4zrhUD4tp3vcS/yyPn0tQtUDE7hAFwtdyy7X7qVrK+s
Nj7PJZac0QFKssWSlu9KXpqMDQLIoIcWrtWGBW2dT5uT+tvlEK7KPa2XOTk7qI4D5iD5tDjek0MS
WI/GtOM76p0cdw273ZG5R7jWkWSjzf17/Xufyp3gmDY3gv29DDY+WbvgFGIcswE9ej9XvXEAggbI
Nn7B97HC4HEhs5bHP9o1PxFZrDbmYEKcklXqcHJOC+QnJ/oeFuZZOlJPAOq3zDFX2bQxAlTj2Gss
LpECu2OF+CAk5heah0tHdaM3NuVowxRXncJkviGCWDbuqfSZHSKgGcFtXsoJhIb8JOb8ijpaBej8
335CfyiNYaQtb/P6mD2/wffOe5TvMlcaOqwHj51cDFZVH9hWicj8mbFAFE6y4vWtioXoHRG7MyDC
4XQ3CNl0VLv5Z/7LV7VnBOax8JgpPYqAreiUsmOtDT+9vJbmWr4MOxJzjr9Mpy7dDuiyPSorWSTQ
J1KJ8sH5X2CiU16xz4O1FafayfJRQfy3eoMszW3Z4UkiWH2Bg5ZGy+W/z79DYf6vmtbWRDv09p1+
agsNHpP4lfMHbovPZBavle+YXN0QO5/ZJ34D/bwe40g/NXy0pFceSutAVronB6NCa3DQBRmr/o+8
SCZeQYmlwa6XCfW54DTnn2GN+wWx9ttjg3WErT61fJJbiVBytQvqu99jP9XJUg5uO/lqrOklshFg
yTzgFKSnD6vlxMKJ/haPc37gObizbRmLcE+K4ndS0wwD78Im2m3mpKMvBp7ibIkYjqJT/+PBx90Q
bsIfZMSTbHWULzkq6dr/wHPmQ15Z+DwQGMoBs8f6Gq4lV6NRA2/SyQVq9Enty/fRtf16VhwO1Dk3
9lIl4UvyB6/aYYIxbHFWTbJH53xn34kKcsLRrMntN/1tGFdQrrHAs7yRHzPepjit3cTOFsn1iwCz
spEAiNfsULn83J9jPz9ypRFQov8XsLt0JTZ8snxxMNMhxhCh4DDL7tQO2Zl7gdWDD1bjDLvELbtC
2zW6bscexzT08nvLG9btfwaFdwDd0GPjDR3lLyYey5Nd4KnY9/7xEbOis96CzLGm2pqp5hEbhP86
KE7MFwk43St+3IDigggKR4YQG4ivzdw0D2zdhXNbMPevRmEaMWQA8N9Os2Df2d+Y+PvKJVyTub2M
F7x35RRvTJbGoHJu65CO20SEID3tz8Myxo78V3gcdhIYGfgsOqofpFlUTs+c8ps14jXlQM0eZFf4
O2bGniaCkuB1UrfxsJSg4Xzd8RD4ciV7ps2OMeTwSX4iVuLtkWPajuDdo7rrp1w7G6koC9ujY435
w8Y9g2Q7l3fSI+bNsbBz7Pk3rJOjhXrNwTmMcQbOARIdu3A5RbJYccyRMywfY3oeEXOKGx9CP/xj
sKLNovlwFElW6h19+sURES0q6KunFONI4XacYJN/It+IzmP1oBIiZ4otSt80zVjgEEIjaDDFQJWL
Hpms82T15bh8ah6t+3K54JHLdI1N5cjHnBIfMo+dI7bcFQ0vVF31+cN2eu3uybl2E17DA09oKc1o
pzFB2ZtnNp73k9TzVYH5UPZQuLAdjdSUScoCwHn+8GFCRwgiO32XrNRVoszCZM7MieBXST4AVsC5
X4UonE4d3izGvUNNA3xZKH6T+ZruA8+ApWbRyQa+BZCynxVoDG28RO7oKc52GL1UKsPPhK65gI0Q
5SwXHGK8ahcrNiLJhtQ58uSw+8vw2PT09BkhlJdRdjX7fwVMSZ3c5pJxwCRqLm4bBeUpt3HhfklF
pEp78FbwPdm3ae0eJbXiEflR9es/2m42/WwEhBrS2diTx9i8AqRMMesljtOuck0Kh6p/09nN5etV
6egyepZxID/40R+ODIhWN1suozQDff1idi37Evc+izLhL9t0Xbiccm1Ezk6HVSNZ/SrPaMrJvAow
ouISpTx4HSvkpCSSLpsDAZT1FYqM+znxWXLQDxcy+weQpNMtJBY69iXN5rTZucOqONL4bHso0xoH
bnWVEtDi9J+pdlSZhtg0eL82kTcEEfL9cDWEVea9GjCps/Iyzls9zbpk51E7B8T6MzfbaQgLjOEK
txLVX+uangJfYkaXlZsw3xSA/MAEOIrL01s5MZNKsrLHAGM0Vf2fhi4deAG+441185ID8LToTZKR
a6gMkF8BJLXbFvWoL3nD/N4uYiqKJcS6wQzyHa8HMpR6IlWb/kXmwYX7hTDlASkBI4RcgF4ZDQUi
Saiy2dm9/opcqAQWwCM90tin+RMe+GI4RH8M4NgqQAbRG4h+QxeB119xKgp6gC4oKd3JaQZhxKaF
uhLtt+zoz2hDw2zk9xvAzjh+U6gzXkdj49/hkaH6wKBDM+5QgyUfNYvJnpbt5ymciYDgbjY0Ggsk
5p4RFb/8L4QQIvdo2hBGQv9tgmqe2Cqe2zWywU52X9o6naYaGyWymBlzVNTeBvZFzNuT9lBc6a/e
ERP5UK+e4dVY8V05M+mx5bJID9H5I4wBqNluxGL6hKgc3r/G6b0E+M8yWnKUome7ImPot1mjm+n8
+lTTY54IgXTpNpx/qYaosrbgY+gklv4n8rNpvUXP9nZhStNUu6DsZypGJ4N3cSPxwqZqEmU7FHcc
FFESjI8BrswHmvNhdU6P6Q7FfzJHdqpHfGrqhSZR6BOTJDHI/sPgXbJKcMhFVfU4RhQB3YRhhLGo
zLHUOVbskU66KHcGtCLpYHD4z9weUQSstWIDktokm/QnW/c8RWxdyGDn0S5Od3q8aamA6QDyjgb7
TusJCjN5g/2FUeoFMuUlAmjBvUUPS3UHeUzA0FHCQsm9gsoF+mV5APzIgmdOIIAk45TEgR+hFZO8
J7WvFw02MJlN949uLwkTv938C2tmzE4VH8nuts8PSNJKQkYn1U45g+aelYE1pQwc9u3bYWgorMEd
3pnlYTIkbsvAjYPj6ZSe2E78kAJX2GCsPeou3Q2PsxTU4QnAHg5uqjxrD6QMpS+H4GJoBls19Q1m
40fO359dhyXyidDKGNuAqVv8mmSzOcmeJXJ206jpmF3bYT5HzQFcBDjiu3FjluUd9EM79T8diC6O
yRaHGf1KD4C7YWRja7Az8VOv0AL88HuwdDfUrTlI1ngL/D4yZr3hhPVcXwlTy5pU5RwJo4ARcBZO
gb3j/jV+0rnJCRGZ6Q1y5aMiCPSz8RrIlgwW4SkhpxzxqXCPkPn6bHdA2QiE4BK5ZgDvaqCti7TS
QNI6gbWMducWTnnjSIRDP/snPkAKNYMP9j38TNa9m1yaK7gXSu5wzHZRFmirv9V/9AaNsSJ9OPGH
nGxWAxjLSzS6cpCtbxduNk+bUx4+nnRZpTnr/Gv6WTD0hR0kNr54F3/QzKg8RZxN92MlyCKgHvtn
u+6jKRLvKnxKq+4V3A64HMivnGJAkemW2aQ/Gu6IIEufFajMjU5a2kZup8LJbF2S9ca6Mx37s+aB
cQJScyTzWKYaTox0PPYU2Mi1NB0ji0s7vEKu8Pdabdp/hYwVAUfxL/AnpO4Ez1NmHRrZiS/sQfVq
y4lgKlQrKOqoU66WL98mLAvNWpsJhd+h5IHOx2pkc87tq3VLUtai4qYBgQShe3DKR+Uxpof77iLp
4xkNiv2RjOFy+h0zAqo1vTDGkzMdIjdLDDAtpqiMEEdQxQhaJ7ME4A4ZO15zz3MskIjAcL1NmK39
ImfYdMsudY6EMXflArOoaEf0tHr8D5xUD2gn3DE/mc6XF3s0/EKv3Hb0lWU0kFStx/5uIrAdSZPI
q9Db8wDcizlDxzcnCJcJ0yn00sv3HFPF0TQqX4vq3jonmSM8mCM3/4UL4FG2hw772IKiWn+MC042
f52yqfJUZlzbKY7lqdQvwFU8JT/SJ+VoPeE0FoGBx+/2epGlN+wwzjBchiTG4tGBbo79ATHpeP4j
Svjn5ZJ8QUmCNA+RrUQhiQSm/rVO726Js+IpLzFgwHXjXROg0szz+2fTxD6dpw2NVVr/bE7gmumS
UYvwc3/eCIloswVwnVFv0l5tT1SegkFHm6sX4luwSQ7+pRA16GZsqKtmZDlRcJad0wQhcuJzuWsF
V/rtkNWByThJy7F+nsa0vNjNKdtH2t1G+WWxq0CpXLTf7jf30j2sKBauOlBOtd+Qb4mqAo6ECwL3
UF/hmMMnnLQumJ0OfbYLoAHrBRci/HqwqlzxDiqGttYo41Hw/aIq0anEyFFlo4Tm6L0CFmnmEFFA
Ma78vXHVgfZs3Yyh74FTT4UFME6PtJJXL9FnT7G41dyR3WQTvBeNWXUMDZfZgsIvOd6eHTkW2a5a
K1AUmdR3M9hBq5Y6DX9duqcPlC9Z75snMbS6ECQ88XPqvlQ9RZ+Nlk1TBr3Dfw1iY1kx4AntNL3Q
I7AKuN0sCxPJtBn9GqS+XCMIjLhNvh6cLmv0kuIPH+NEMK0QcgjlpP+xAI8gWGFXPwk4gsJ1320I
a/isa7ThsKi/JroBJKGpr6Cbl6OpklrOiGgy6GfwBwrCNDQt06JzM5Jj6Z03LrMvIvVSN/f7CzhS
WN1wrcPMlZFL01g51tNkb74hDstQfMALgsAJGf4w4QF1jcqvq+cqVPgU8Dwei3nGlH2DelHkaUeB
jOZvtGmkDGyZ0YLFXUMxrZZVu+b7Em09WmdQHS85oGOP8F//NEoHVHa/rz2sQ45uLKJxPwN0OCIC
6ULTaeOZy6n/F1Y5A4HFOJJ/xldQzao6aVLE8sATWaKRxbGmYRT4TkieRzeueOw5VO/bZsVKycJO
eYRAv8QSAYB9ybaAzYsgTStal2Tw/JHrSgzdbwi4cTeIC0of/n+k2py8JO0oWVPhHq1B88CrsWnu
MVZVFu+Wg4MbPYT1nS/mW+gF/aPfSu0YgI8S2PRX/0e/Fr/SguzFXUzrS/eLHWXFKqY1FYANXCNW
YZBNmYK1H7HxBujvyUJShEGScR56Lo5Hdvq9LVCWdJBHH1USRNA221+K73mDk/w7rz12XyAaCLla
f/ihMU0XiT+kmQWOmr2n/SB3RU1PDqctLlN5GamLhslgyTUu1wa32TebvnQXlrH6HaGuEh8gwodo
JvSLNwgozBiYcIaZ0m7wEFKKsc7BcM63N7jbA3TKa/M56vm5lccZE/sF7710DF6cBKCN8g1YYM3Z
pHYqxhSM6CA+rSl2juqs980V4Rrk3ML4Z95yaq6fUp5VnHM5Mf6ryRjZCBbxDza6CFCjfTDkB7Cx
xs1HJi9g45DRTUxAbGdjUqN1r5YMJi3lWOpLPCLkWQCHwqIpaEGIhArgc4M52fBRqmYbLd/iHfku
ixijMq2Dpc62rxytu9Q9pf/8GhUENKITkLagJig9hBy3/mObiD/bjXyJQBfELN1nTVt2WOToOKfb
tFlLb8ZJxQ5vByA9/htbaKatYcDGy5GY3rJ9s9lv89vptR7UANepce5Htw3GcBiemOiIbHjFALLi
S5HfRyOn+IOFsfDjGe0oNKcf5JpqZseR6QgKuatgY0cLAREUdp2BFFy/7xiFKOYxxGNLU5NVRiG1
YbZ4Q7GVTx5ImMGuhbp9bi6sdxiLIYM0HoeefqNekjveAZ2WJdlO/xGlWFeYHUYOmFT+eqTPht8J
RgB88JacWZ6lHdbBB8RcbKw8bb0zSC7H1jzZPIrvAQvl481saORUEXuLqeqOT3HcEbFvpE++43Uf
w6ZHyvj4i6wVa7mH5xtLF3W2tXvAIIYy4Ep36QNoAJYrXiqOdZHyywkIey8VZIUXGZeFSajNCGjt
zpbH6BFF6tBsTIozs2CH6BcS31i6lGm3mqeWP89K90NvdRwBsm18tkhtCWrmvEUv6j/Y6if+I9P5
TgAgNG1cbcwmnqzXXwU3+3i8Tld8HCh6DCb+hH2ABLw2OHGX6zeCm72agnULBCBCLKBfBBFYmDhP
mpcCY2XRrPHbgUIliZe6fiVj6o+XenC7UIVwkKEG5Ex7lO4gJzA0PM1AHJ3qKdgqnOcjeGFR/FhL
zeV8TnIUTngWHiZTtCTpAB0b+Fu5bzJE1wMGygxtN3zC3RyPq5MukX7fDsYKpgB3hLHDHH6B8mzh
6AfvMH+PJ8/xu4yVtOu2VJALyce1vezX34e++EgnfS9Ynd3RCC1aJ4HvUu/ZBZh44zt37wqJokfi
SdZjWsvEIBTErwixK6f5tVxrDMGdl2fK83flUlI3S0owmTBv684c2fk+B9aPOV/Pkt9DbfsueYyN
+eHbUcWwzw3giOk+0Bi682RSxJNbxjgq3QAf4S7BYmZXx3WDsq5cdJ/zPXTLfd8d7i1nFnhg6YZf
V2zHszQvjP8OxJJ4JyJvJsxa+Igs1lM4aurEZxAW+PqlPEOfQfxBp3j+oWusEtJGMHJL2ive7w37
ltEvYAt86Jy4ytloVmP4zTcgnUXiVMn++F3yz9GYPOab6PHfcEbbRWY381totOu3MRtzvxGqaeeG
0Aw+CNJiSDq5f4rR5HTPuRhMQO7SvCED0iO/EdWxch4vXsfAPuDSK/eevKfjOnYV57Xn0sFppvus
r0U6BNy7Pu6/o3W+0RKg4sTEiFuVfl308atxy1ejac2pxEHgyq/HDafcdaJcZ1xl/HJkpMQzlh0i
dvioTPcO3ZYVYZ14419ccD3dEPhEiALbH0+6a5zxwhPhIOAKPb6I5A4o3HquAXvSk3fG50hwyujz
U0DWW/dxuvOu98qdmJXqmjjLL4bFnr/xFLjrAS0UCG5upX5ZXBVUGXN08wQ+aKBrvsv7m/oVRSy7
gKH7uIhgayNRnQRYP83JtX9atBS1aag7dEk4PZWGX++L28IyluHk+uVMrZPKco0qfhooTdpInCzZ
OzF4e81yfeCr1vThZVunsC8apJoi7tgOXbuGNrrQXye1r49JDW9DIh5Rrs43/h036k7ELpT1cwKQ
Q3LGm2s51Dti7nuRcbKlbPWAAxriEcBF4J/+UH1+MDzRRSD4pnNe4jQBX/rg+JhaIDp9ZPeovurd
u1+H1bZkmMX4kma8MleFFO0aQPk4iF77r+YioqCCogNHkgSitxVqXezIlssnoG9QfJp8mCMXn5J9
VOpA0aFhjzrWzfYs/u/Jur1Ta/vQdicRSRHNcZ0ckKsn1pROBaM9nXjeSUOOCSkqdvZLa5gR2ZKG
TUttJK/jD8aicmX48v4ySgnoRhorMtT9o3ERF8IGgpgHeW723kLdo+/Vz2k2MZ385URjyxabBbst
Aii+8wXl73npVuL5C5yuPpFiaRH1/U9uEIEjSBrzYnqXG+j2R0vHJd3H76edP66L4VJ1nsISJHTh
vzfINdldxrpy+SEWZaNQo9GBJyO6LQOICh2wPVbJx80R4oPUMaE8cRhmk08crPKsc/HcAFBF7BkT
XRoW1MrxlArCepJsWASwwNajaImVfKatwi3TSvyP4YxO2EyEAf5BuEUImj+KsWhdIZwX57kweTZY
jIDkgSn/eNEveK5Vjm03xmGtblJKR2Jv334xG8t/c7+JvDEhp//raQEV7ptFA8vEeOim6wGJlSH+
gnv4V3+mjIzHMoHnV8FSW3oWMcx0rpwO5+4DhwotBH7RN9zXbCNdoMhutYwrhjqczt6TYgpsOTnc
Tu99gdVxSQjPV4GYjfFyp3Qbo50pqMFcccOpujSXIergsA9EBdMKZ3vwA+Brc5o3prGNQqyLozRX
P31zLzbp9yglnl7OqaqP+th5xgYjEm5uJLGTUgnyeKPqbjuz+mna7oE14r/4YfQilWc1EYM0rw9J
+AqUsqczdEcK1dFcen1jzu8UVZwL0MBY4kLSZ5F8fMcHQ9wm8kHPtNPnEz66BJ3hXC/WFktxFCfM
NKdWMcX9TxUiC7sbYkuM3SzBPE/xY4g9DhUmp2X65zptQru9Y0Osc8DeNrpExFtgqk8AlXajH2aB
jvz2IfXb1n+0zq20XXJXjamgeh2tC69QnrEJWJnWid8NAajrKwC7IF03ixxJNnbwTf1vcMMfdV8c
0eJ5gjJJ5sWCg8CXCt5//3434g9gmIO2okP5coXgM3vPdGTJGQCNcWiP1I2W7owUSYaliMw5NsG2
BHfL020E9CZYHDRaKSskKiUPIXs3RYxyrZaPqvaLxYjG9BvGlRDh3hzyMQAy9xoDVK+qe+D+W1ZE
vpLkPo1+SqZZx7ZHbDqLfUQHf9zuvrKH74e//mM6ItT5QN/V/mupPFAgskSfQQVd1BmS3aC9pyOO
InpAC1BnisO3TMha5GrRo2pU8FNjyvAfuSWkRI1RdDhjbc55zLFVhhMppT58ABbYXw1XJe+LyIIH
6DvUZTMskTeHC+lTWDNQdF7H906ZjRemCABXU4qrPssU1d58jFFC577O9tzL5gZwyV19eSmeOBp+
+iY1XIqZmqCR2fcqHONjerh5fAlEcSjtE+UO8A8lDXOS35tneeEsPSD9QvW4RSrILN5TE7uHMyoj
iMIt7r9Zjt16Kr1GXGxsA6pj4kkzNmQFA6aOK4HcbpGVeDQ133V+wrPZ6X/QHZStsFpTjVYPDnUa
2hQWJY2T6RjaYcDAPdIBgugprNQZjnyOE/OYgAUsaw+AKAHnZPB08ZXrJdhvMAoQ0UHBcOVHDA5V
5MfvlZGeAgeforuAHEhs8bZmovZE9CfYI/Jozlk13fHpCrbqwhS4vv9oYocnuG6fPc0YG08ZL0Q6
wO4vduaGqtJE0kjr7qza5Esw7i+WAg62f+PrHT+QzFMQn9vm5r0bVqxjXx99VbZO5zHIvGl7/x9H
57msKNdt4SuiClGCf8lgAPPWP5aRZEBE0tX3Q9f5qk93v7sVZbHWnGOOwBmxBJWhGMGy3R6ekx7m
AfRVDVxwYd4MidpEFGu1BB67NLYJ1rI28Z4d6Skg+HgqrBuVk1eYSyfJz2dY6TDTUs8jKw1JkmRv
R8mEPoHKuLKhL2PXh1XgY8LNoepERhhfqOvYKfmGfoZ45tmGGq6/wgcu4BbzYpMSL4Paag2wq4pN
ZZO5yg+f+W4e+VQc6blaPwIN/7WB+d3S0fMYF3BQydQklq1fjixPKk8YgyeWI/7053aO5y63BNMg
XnpSnnuFhp94WLNhPRLQSS4hXvIxUqzB6RLqGX4olDD2mEkLTgIyCM/r2C7wc6uaWeG0IGXNm/5o
SqB30z3wsgcLj6iXX/FmKC32EjzkhHA1bGjrGSq76gl8WMEsYMp0fLEqGpEyIgF7kp/DPVKki9A0
i7iUNtLLVKiZvc+t8+gnmQYCq3gtdAvU/H8gEwbWwTNcgKIDyV4MNTCdYMPBaBn/iu+cnEWQ7mbX
W79GNKvyLjX79VicsS/BKclrgUkru82cwVqYYGmQM5ChvCaruE+UoK5mq8ed1YGzvIl6zPVBd0kY
AM+lqcpePU/D+II6dMTi4Z68QWZZM6U1vEgY7QiWplDQmmT1DHghmpJ+6/LTW/+zSatHGrdcuJB0
Ow6qr8lIg1kE8cnU9v3Q/2H/OuStK9AT+aJCQ/BjFP3wzBCvEECFX7whPw6gFw84yLw/37lmvF9m
8GVpE9PKgLNcSRrCLH349/VZa+Uq2nbsOqUnE+1GKgQWgqfuYWj33m88TM/Yn0BdYsRupLd2Fa3A
uwUyiDAHkC+EwLF/3sgwYyX179DCNwcr5R70kXiR6MneqAvKlXBJS1+9DL5eLNqi9fWPc7g8ko9v
Qyt6DKBQNECYOL7DAdr3C2erBxReYNjDq66KKfftMrAR4o2oJrfia0UfXcSkllVgwuG3tjiGaW/o
+clg4gkPENDZUIB5llY9soialm0Sc8GOMBDVfexadC4WsRqY/1iUDxtYI+wxsU1qEP8OUJj/39mD
C3a/GxXiAebbrAoFvxd2bCnAw0O10LCyzNRxb2GlzvgXzFNO2n78R5OOpzw2rSgqP30CIFmKn2bG
DJUxWM90xCTBZk02GOd9pqAbxWqce2B4KWwpgGHY8z9D/joCUOJcbJ1e0zLJr32grac50aRE9rCF
7aadiO1jYHgFWYPR7o8a+PvHbYQgihH68AICRP4sG/tjTlJldJARa/wdY4JfQWcZnsdMnzZkatJT
DkF/cOr30zNQEE57x60Ef3XSZOunlZ/HNRMlCOjMMG2tmoGlMKj/2exXdw2X+mhOfiJ2VaMrcAWO
hNUMkESuAS1tMJD8hVUO3nJ0QYSJcfpibwJsR33DDjP51O7RfvNATxNLWrGxfebVZMTJR27Psnmb
EB3KUGGyCDh9fQTSifkXIdhOumav7Pc32nIZLyYmoqyv80vxvtsPMo+fUQYM6/sjv51nuwjNdATb
hrNyWYYVYy8oGgXg4oiZHb33JI7tp8D4Y6UdiVUQvOHPlc4rYZb1zmIFfDlGTcVcIzy455OBkGHQ
tYYxa4hw1VxqcUz29pQEAAbb74KTL7/yDLylLUFaFjyKhIFDG1YsyB36bfImOivhSB4br42wGC7l
zO3fGJWdlQXF9r1hKI/BuTAfKtgU9gmdqPXtxn+cWrP1hhA1JHxqJQ+oHZrYcAsAZhQ4MP7AbaGz
Hf8GfeVhEXQJA1dYqZejU3o1QIaBabavWMqSarLSlQU7hsmsd0ZK8hujAB416I0VEDOu/f1DdPTJ
oRfJfKDpegs+AGBcXspyik0a84nGIP/9d6PoL+hc50fv8z+JCbTqbVwYlLuNH8UmdVoLiZk2yOA7
CtBSm5UlXuDc6U8TK2dTC45/P7OwjhT4PNB36e8k2gMGNGIgzBhpQ76woAt815UV3mDYzPALWBL8
zJF2iuZ9weiRUdfpATcFQiPcQP17CuptBYKmsh8R1kFzGhTT1sI4hFPpjHsaHzphKE2WwZ3h5CJH
7+iIzJ0m1RWwB6steMdAIEA9TLnc9aFYpcFzM+iDzBIfnj2ejsBOxLiaqUP1bmGZRnfOKc64/nKp
zYJbxQDKQvjl+KuNMENLbjCZI+vKmODGsCQ9eZIS7ddb4s5GWGxwFOce/UNYW5O/n/HYAA9Hlvz3
8YtAc5TUQO3NMWJ0jK6F1YtRtoo1Fveh2IEbo5TAZspNNmI4PiXTI7EO09LlqA+YY0+1v2qO9ciO
cc1xwmhxZBCEk0CeuqduXRpz/8Jk2yEEgLkALMvpZzamVqSqXkPhZ0L6/6zZjyxti/sPRy64Xg2V
DSZEBLq+LVxI3LGt3/RGl7wON3k0LKfXsliOEVVO32FGUAnYD/Fz8xNz4mbLTeWW1h7F1eTzB0s0
tw8Bc/Iv30vCnD+dYnK+fu3fqJAnSBgnzJ0H8+r+QjwUWYh89KAMUSbgikHwGwOW1YHUBVfF1GvG
g/+4qu4Q/7foBqLMWPiH6me4YOS1Vh0nS83Kp8WZl1sSVn7TS/+Sa4yTBOBiGK0a5/4B2Q40cggx
UJ0MC5cH5+fXPpU1fxzZuH45Cv4xuhZ0DLo5pqjnxxst+Hq/ALK7NV78PCC7YzAKsDu4MuacUR2S
ApHNKjpxj646DRHyrARoixhMTdT923143FWeh1b/ATRTcIHCYv3bYLRekiTZQ2ECxOs2WDK+RBiD
DS4WGYt3bH5NrqXRDJy81cUXvsNYT/GVJlXeWDZcQE0hp0Dz3h1dvMKhIzKgJ4shGO4iCtW0dxYj
zwmUcj4c6li0owH67T4u+oHtXTYlZ4RCi4oXCo6jGenmbSFbqC5QBOVVY/O81Zjc2cNVsp08t+VF
SExtk0I+nzSowJ3o/MPqzX+eRP/N+KX5q+zkVCO7NPCJ4pDGz2tN+XFc2NX6u/jMsJSh3DyuX+7r
XofFxIF7F5Y7HdvZBnwYaZQmG+AR1eSMb4kCt5YdbcaI34DPLkyhOy6SrYKf+3voKgfBFpBAkJPS
M5WILdm8AJxaA3nDbqg/efpgXB4YwEPP1Ol7/PNr3Xk/BypM6YJH57h5o2au9CUuKub/U9tDIIBJ
k8vX54IaseZDAI4rrdQOVVTYgBFFXnnP1h/P7wl0uS4snt5oVUF37/nwuOfeEr3D4rmzyRQEKcqJ
8hQtWC5214eEpCv8vCECh0mLTwAe6lCiAWGO6zGOxdi+jXRiyp7g15gCuh+sNPGNstCTEinXQ6Tr
lkFXwYh39VwJe3bzdgJpXr1+Uuj05qCyvi5SbCIArI8rLWqGgsHDg2YGC449DKIA0kZfItzpC1Vg
h6m3MvsZ9yTgRYZ7GEAQQyEFJRx5dgI7AePFMJ3FTrb7onKKnd4ZmjrFFSr9cU3hRWxUyFzfVWKS
+zSlrRet6qo5XyiHmV0uBPO9q3VDgi5xe8xqkhb8z300Q+24l5jN1Pp3B3k2PqBsivkouzFbeGuY
aKZt8AYXwpDPl2qNQ5O+by3skWNVTrWAn1HcUA/5L8NgizRSqiOivTbfSeyUsP+QM7mtLwSiRY4P
CQBp+JoOg3za3jGxvT88XCVgYBASYxOnMx3jojcZX8Xlx1IcOzgK+hlKPlxepDAPlDvBdwu/qL4f
7/QsTO7QXFGwPOcIQ7Gse2l4U5kEk8E1BgGkKgkfTEnhMNrVWYu3NPrUzM7g5cGRp/mTmPX44iZ+
E2IIpMsV5yTIwbrfHnObuiIjXpYnmkamNcf2i8+NWzYJCzeIWYMZurBsp2DBCZpnFHhMMPQKlI2A
VeckXkC7mLwwiEAgPtLjtw21A9smDuSBlb39X+Ipi+d70o2sVtaFyPrxa+mU+Anq+R7+eFtO6wfH
yJIunCpchkPBQiDaVmbtog16LXGuxuwUCSUzL9rJipiK9IKJdrolvRycEqI6QC8bDupacVlU8w8n
AG4J8+gx/8xqTgqYYEN0/U6aj4hOcvqd8Art8glCbhRXefIywf8DqFOMJhhKnANqAiYdPXze29SL
IGlncnzX4mmAb9K2IAwptXl9Wa87Xz0PSYPuDRs3+DHNnAbgFxIm3toGQzWGb0+SkrM580WchJMZ
RCfYKnBE+SSIsXgO+39Hp4E9sL4c07DqbE9O5QILM/jEBhfbSxfbxwQ2JM36mVHCxwdCnXO+pSEi
FDDutXiDr/BYgQHzYbmhz1+w1ISbSh5y74CLg3YPnxM7+La1EB2074jIrzqTS+Dd9OUD+/BW8DBA
Az0oJ8+RyYFvIcWNh4HE7jPTINDWhhgCkvaSi2KubgleW3PiZxRSPXRgAtiPLvGJiBI4zzB/Vx/G
khQLAyA5Yi4+MHqTUHUoXHxxX03wFkYmRuMDxZrpVDhaw2t6wB6JkYej6UDOP2sgxr2ZlQ0YwbCX
tAdYiliVHWcmpUt7ZyFGZGqQ+/GefFR9SI6hocyRSI0ZDIAy0P9DK5h0drIVYDJhhNTqgQT1Vcfc
SbWjRc5NcGGHoRic4rNV+2pBVUoEpTvEPe+NZ/FoCEvGFIzpUgAyxXweq/aPR8e2gOVe3Pti5Zbg
CghFPzU+P6/mMSBR44/TE2E43SzegQHpVcSEwBok4hwchNeDLRVoQQKxkrbn/ixcInPmx/DnKGDW
FclR2vYLCCbb5Srm3UHeaQhEBhzTz19rGzB2QokuzohRvZmdo/SOp5VLDUlgDphYC8ZZYDoVHAPB
hz3f84pSS5rWU9WBF71kFszalPwHXh1QRfSJyAhCnOU/a83XM009zJ2ovzy+NQWLPAck4WhgGKOi
6xmvHtRwY/vpf2efGUNmhiN4/Quu+jGbQOKwjMBmobLrvzPGVLi23h5MSVBCwvqGmU1SgYLrqa6h
chmywylWq08W0rz1NdigGoF/TNOuBdu0ex96sEaS83eSoxO3qj2VLeXbxsGkF3PblG7OBEZhaefZ
Gu62hj0MnqtBv6o6k8ktWe3mQ6JUQV7wOzB8g4m6gnXMk31INvH9uFIZ3oA4kn/ZGumdtFOmZDvw
FBuSJeNwDPRwpmbSqJMtMIJeFYUx7Xxrg3bDGITxMYW0eFwhHQhoNQYLIGfFTLy3J+k1dDueiY1g
IgGwOT3m462mqz3R+7lgmryRbo0bMgk8lQsGyRsiFHvOVGkwCANz0fNZ5Sh2PY3Cdp1Spb6CaKGs
MQsgf2Ad8J0vhkxU7zEB68xLbYasUFfOqvtdogan4IBphEmfYiFit/40SnRXw+DfbBgXldN8X5nE
wiEAie7wY7fCqvWZRUED7NyMJhbQ3mRkmweDdQRHCd1Ttqo29e5b2Vd8eValmaP/bdm/HZj4CQfo
Vip0RE4TnsdvXx4Ia8i8NNycIOxiokENxystNCeoma+0G5577LmpR+E1B5/aolfnDdnB1D7tjK9e
nrCbLT6OvRZr5rDQCX1oUnkVMgpqYJXoDobuGFsDAYQ/djRKPIlCvLd2Rpj2nsJXfJN3i5vWeAm0
sIvP6gYriIvINlRqpKNwMnhPb+h0nevgYbdXHRilzXazl8zsCoHcyscG3LfXvICrCUfjyrFP7YXB
tPXo9Pe1POEtNHbHsUcbe+q+NuaBaceA7Nu39UR3dMvYps6k8mKk7irbMTHIaaB5w3kbEHSFzk35
U2yubx5Ua+mend4a9sw6iUrLus+/fAflAqF2fDhasdOE5HmgQH3YDDffiAj8rtJf+/pAXnTwJMeT
T067I1oYo0LjHt2hwp1wSTEHtvCXQ22dqiRKxxwXfWEYYPa6HBH6Ld3VC894/PVofRqzm6Kn/ENM
G7GfugrqmH1/AsHRkbgNyEKhhU8h5oyAJW2mLmXPMlF94NASPzY9TUnyygvGnh88M/53SJeXHsaC
9Vx/BK+u2TQ40mlDBu5YPHei3kIzRsAz6/2ja29Ad5M6Du5eySakLq/OkCDwp39uyjNrMv6SPGYi
e+HXfKeFYXlWMNVv+oPUWXI4OZhCYBlwDFt6dZTrGLITZOBgeIF1RXwGVQCYhjmUYisAAxer//OQ
1UiXxh4etnU/PXhuMDJGF6+xdTnPH1Yb9AQ6lDGYpVgHWbFB4jndJEN074XLQHZg3E8bxgtyWm2Q
2fQNbXkGtRjlOp4ohAbxhbBfEx7KkJwR/ccf71jL+C5v+CnOGn4qmilXEf2TSyybsOlFRYvi9IOn
ZycJ3Hj8OTj/mJa+D4QjY9jcTBwcY+a/Wk/hxaJ+JwIKN09UlEcRHcTxDAWVralEDQYqEmCnlsvm
Rpx8VrnfrrOQfWsMti2RyNPRJREtiMGVRbVAgEbfMQwnYO00iMxX4OyMTWQYfTO+J3aCUJNaj5WD
RB0GiQqq+tuls1DqxW+0g7hFAOBRDnFUiSIPfO+9ofehC1Cr+8Dtmuv4aJDP/KuKWYrOBSkJrlBI
KGpIR0wz5AmFE1P+HwUNkXk9UYLZ8A0FQ430EwXD8+krg7/PAMlsNfbVDkf3hKHbSEQCwprT5F2W
Rl6S9mFdsqyQXVnoUW6k0pGJ8KQZHa2BIE3eYk171Fyev6ctfke6nLFZFkwZ5TfekwkTlLYebMvJ
71eqxkeLV/EgO3/x2kkhdQlD0fx83eL4uiYFNiK4cH/HPETvfBYpMF6Th110CnTLoiJdGzbT95IL
iDCVkvO2ToaL5qHeMyT9vT0pZdlDIS+nyeRJJn+8bLgd47mn1dCX68EOnOt1RMhe/CfHq12+kOmB
vtlt9OozQF7gwK+1BMqQJ3Egwgn5VGOw3n6g85asKv8GFZEOw6w2g6ZrXNkVn0iRxxjAV8Lk2GIm
jO2S9LgcOyisgmgWb5Vryp7LsaLqyIJeI7sr26nW0xspm9LLuzoMEsHErtd6/oqZ8slJhMHGC5Eu
OUmFJwran7DMB+il18UTsFbu3FElU24qS3nceMIrwgSiVtfHevX8EDaKpdU5nmfdCDbWEUUXSNLw
pdlZ9DvqMmSQqCUJiampknVQl0HGXgh/f1LwmwkRj4usBoQP5G6bsKTFjYbNtSS15Lh9hgD/eEs9
RTQQyvs1MLEbXn++ynrQqighBh3yh7zI7P7FtaS1q0I5Jf04Q4TR+at3n1eCCD9x0kp0B9c2G+ij
T3MfV8U8i47T92+TdbMHzuo1xiYP+TX/vQgyq8cTuXmjTB9/ifFLBixfpu8NijS5AlmuYR2pjA0V
G7QxZ0SE3bQiOUiQm+kAYohEP62LgK3UT0irt4Mpm/lgyh/LyqiuiEoe+yHzr7mK1xSuD5AUnvpL
tDkBynCEeR/zLI6hnKNh9HDhdlBRrJXtB1Ciw4pPL0Lw7ph+cPJBBVafXjE2Zljj6uC5y/eSg0Lz
f8uCPgfjtqfxaUzhL77y18WUIRATREJySku8gzAIPgc/Va0qTR8YTcBm2f78yHza7Wo0eVhYPqCt
RGS7kh3BGZ7qK0IIKBNz3DewEnKRYzQOBOXtEIoQSWPoZBnEXov5bz0ENgQ/vH48dQGT/HVSQQAu
e+pYgJfqgkjaEvY/PJJE/wspvHfzMfuuLnYqXhSPSuDkfXnsv035aQhwdTDxLO22tCFFv/GxtSE9
Wo1ZWzhFe433XUZu4z2u7Ddz2m6wsfauOcO/ZF6hZx7qwAg7JgCwdAZmGXwPKJ4OtIsMRShaIKbA
NoZiv+BYI7cA/h2FDB0llDqGotBXCgiUMFzBUxlLP1YDQllo0W69aSlu4GDcMJ1rzozmN2cm8txg
+M2uCCWXBAAK+7UCOHJg2+GMjKsQ0xwq3YwDgIBnUh7wr0Ff8JixrdJn0iVrkYt1v4AXC2kzBB3h
ZoRtDbMc5lbNBJQAkqCwfPeceB3OLdz2hhODNjHF6Qa2b08/IQ3w3BuYk8Eqm/j380a8PvETFDMc
+8ih4OXiIYepJT7mO2i9ESa4fLDD54YxOseR3yAxsGEl9pxqBjKwH6jDkdriYTcwCIQgFW/PJ//S
EhEpGzG863OXuX5qwAaKgezALaRYf2LHSJMDQbmy6YP5Pd8PGk9+8rlZCgDvZtTXC/mZRpWwQRBz
toYHaddQqgrkARM8RZpDM4/28bK6EwPGiMl94h1fmbQEvz6kgHOOchnW5nsx3D39/iKwD2MAhxc2
ZTWYOKkFXM54vK4hCRSDMwEZ6nhdNtt3tsXvrI+EoKRq1qUMmgSp+rjnb7/Rio/HdY+HJ03sd+0L
HDaJV+jFvRl6CBY/dw268VntTeN9WnwqXNzckTHD4OESmueM44WJ9Y/cBFS9dQaI9XZx338JRlao
Vq1Aa6f4/y+SG5z5xtCM8d8GRK1wXrFERewBtSnvpLCNdMqM/7WRxyRPRAEMoTd2iRioRm4snUe1
1xLAwweaIIawhm4C9ZTYgxVa145aAewW84XFF2tMi3yBW0H/Qp0EV7y2oV3AWWeIkwMPSXaqsLPg
ssk55CVUSA1qvNSm4ofvNmFQppCKzHz3heMqalGIJShwZx38ibr/ey6bjbyC4t4TTVNAvZ7f5oEZ
NFDbyfSA+AovH3rYjZcQc5t/SXYByQa8A1fKW8FPGO4k/AbHdkw6oeJEPPfDXgbClY6Y3m/aWR5o
scurKKTgcu2bH30HjPlbdlBQp+BwhcawcTtshFcijGcsTHjsMY7ulwalsMEye7cLBQIKwGVmZUO7
odTrGarDSRGIiKFRdpDoEns5mepqyGVrBEEgb6bggeXLgIWLij1ekD9GFZIWR8ltqKC5iNUhrntm
w7gBO3XBHO+SGGMmPw++TlXbTP75eSwPW3iAZAlNsrFFidQ2GCx7Y3LnGO47uYCwBrTE5q8fXwfF
g3Ib482g6UIdpnhCNFaB00Ju8gr5D98YnwuoFMKRp1w5e5dWe/0Hh1uHgz1BgexLZITPCcgZhYWq
q2iUmISQWIkVx+Vol6joH912/HxY4iLbMiB89pMHTpKEE0gzXyO8OGFjkd2A+7LRHgS+LobtszcA
/QhrOzYt3H2JmWBjNZDDlkOriaf8CuqWg5aLtnYb3doDc/NXBGN0Wx+Yu8PSgamiAUBy/jSWSMgh
VLIb7A8+6TAhXp44GGcY4yZrPAbz/jGA0dBZkkT3ZyuIw454x9kEE6CO+RP9hBhgbYGY5e89H0yT
CdPjRQfNl9VD5GthlnsA/w+OoZaLHC9aQR58n+XrCMAwsdvcov9NWO6LT/C0C0jWuopVBIpMAcYN
keTHeb75cXQE3ayYAXe2u5pO6Iz7jzsOx2ExkyaNQ3wCSkLebVobP3fbERMPZJN6tQ/WjcwXkqKD
nSV5Nf2TwLrkDLpgrPbSXyiIoklnYjxP6hEdGrjiJYUgTGaIPK3nyIaUj66cWmvk49lnNba26DPk
NafHgQYTakJnQK+KiH6ezKCkzEngWKhMl2I73TETlsHwBkuJjD+4R8AnR7zc+voUuzQRdQh7M3b0
Ov4LPGPkg/Es8ox2yGsIuYzsMUlHuJb6IoLmX+8hhOgqUw1Y+NCsNDZGaZl+zBRbqgReoPHaK7BU
C4suhSuouENIeFcU9eLiAExTicRoM9W2Yxs2BcPcD2mAMZ+dk3TZeNjbhpqPW5zFOci2xZT5bTB5
xYmHLCBT8xEaQ4Fix6mhQsTYypAnS84iGF/kwNLo0w2VEKdWZIJPk67QfYcPl6bsOvqLl0i9k/C4
uqD7mj3mzxDbFHiT7hCPI9nZXaYRmg13bc+ODlsw89+SgGvUHRaFOfCdjXt1QQH43+chcfhiM6JF
ANUA9Eo/nqNs5H0bf4A/HCGw4HpIGnLMYyc/u7i3V3CaYDxDReF0DunYRFP7+FOMTxEzKKKlT3Qz
ykW64GCl4PbB+Lyic3wgaR6ixUYgbvADH94Cx10cn23YBG9v5+SnZ6gFvBuM0NnRJQtwAxbkUySe
yx1Zh+ZoX+yEb5+pnm36533ojIJmwXCLmBnIkHYvBVmOvBfnC1117+Ko6O+1ot+IM+EkPmcHlED4
MyghxKxkAzvSjjZgNLs0OBKe1OsoGwvMfdYn+B5XkCG4Lni7KILXO6+jXhtMkXLpuLHNnlNhdkEd
uiZMG3M7cFYgGg9LGK4eaqeBggsTQ2VPqqI3QnCXrkAV0PnQPgl65w7whuNp3Se3nPOEwZNR6h1i
A/2I4wGM+bPmgHL5kLwsuiM+rxKShQemDSUnNcrz64yaRbNomHnsmGGz6ql1mOSdu6V8+F1AK4uN
sj0Pp2jz1mO7EadF71wC/oV2w30fKgQiqCuo7Q5AXtQg6o5BeYmpXeM+wSxxM00vWHrVpDs8jPL6
ZFbxRS/mZzhLHnFfpoLTU8Ss99/2vSyvsl1MxyuocqMFFDIVb45QnqoTzkR0/1l65c1gnTFDIaYP
K6EXXgM67Gq06TyhLYUIZ8OZ4RH24R1hbb8bZqyUtViF8H3huAMeLmP3M1XBlUTkQ9OG7AKGp/vB
ASfKz9DY33290x0i4ZkjF+YXPuHIaiDv9j7zHDTKRFMqqLl2DWuRsQ56rsRktljhJcOkC8EjGBEm
oXM8qCilcOWr9t0QPidWKuYAiJ85FVtw6S0S3AISbL5KzJzYdUdLfG2ICzzL7E/QYDsdzVxv4hSx
Jmf3O8i+3ZL37Ukzef0EFtkklc1eLKPYuRG1hLOiDiSyZ4r15mw5wGxg0imJ9FJTkXnhAr71rVhE
Xwftq8QNZ6rEFSHZZLqMMC3tZb64SD9X2WoEB1U2C+4dbI8VEKiyTKCreB2TPe+BKw+KCZ7on9lj
xM+e5va4/XbpZvSdYC899JoQj6xZWTo1Tj0MP/zHX01O20piBrF/Av/dhytiZ1KD3OKl4LXucB9x
N5kH8wdMeB3VxJvBKqfDS2H79ILbAc43Jd5YtGUO/CIgMuPhCHt5r7CdoP7xxtBxU+KvDFI99ina
vKc1LCysijEZw5dqDA0F1qPqjMAYyaFaZQBUP13CUvPhy1gi/gwccOmdNZhhlgSBEVFCYfI/fvNt
rTYlus1+wj98WWQx9eyYuJ/W8+9Yp1lnYcwtDNFMmwpkBcGKYM/hEvaFAN6TDwcRKYy6Iljj2KIX
xWB8rPMavKVofJ6mohkD4iPWxfSD+xW2dbbiVPwkX/GpmcbX15o/NcAanKAMjnhJ7N1JbccF0kjm
nxO//51e13rbYz+XErNWLG5exEUxG2AihyeH/XoS0AGf0syJhSCKnNTN67ez0ADw34+QnOCtJ4Yc
W3Vn0TozeMMceoqvT8uLLBmn0DrDXGdYDQ2JvRQzyaExgqH5XJEy9N6CvsLMke3fHQpVTnodlk1/
KE0hc6KaF/ZwsF+3gj7H/ml6uSAq5bmqd7I5OuQXbVHYY6AKU4YohVJtJwPkGS0GjbIugv4XXoN3
1joaE0NC82R+uBBiL6jAxgRoOB1eAODDf9Xla8G6Q1WGUtXlO6GTfktOf9lf96nYeNrE5KV3Nq8m
PXwqwSkfJgGFouPe1lvuUL3lbwp8G8CnSRrvDKG12zs1TGxBNv3K9uxN4vWlXxOaMZL5OTeHoFpY
WsNo4sm4PwuwQ9vU6J1v41AN1Su7wuOWrQrIxv1jyTOJe8iGTt+GJ4gvGjMHTtDjXds+D4nfzqBl
E81ifDfUkmjIKC9gwkJrUjaof/A6OW5/MEaXQ1JfrmBa3y1qCl+YyMFxQdfKDF4282nB3cKO5M7U
ENz1g4mvsgWqyddHJ2Y6PoEIh0ftZ5bj+sLIBAFge4BankAkYl4Pexn+YDNtjSZA3m29wm6duUyI
+0mZpf7BpzWzyYh+YwE8o7GEvJE/a/40S+LXDmRoDD+W+Z2jWAzcAvMM0G4iTtU5Tw1lAShhYepl
IVs0lN4aShcmrTGJ9VVPlDjz3dmJ9SR5EX4XMXyPlbAUoAbcmGxCYqJEzDi6SClG68wDYakwM3MM
KU/gSZmsd2tSm5hB/iyS4L8EqzPO3yvbgfleovqmlCqC37vnEVNUE4jEAB2y9j7vmRlMG9J9e2Kt
s3RYGJ/T5xSHadj8SdAzgsbl6EyouCKKNw4Qk/h4OEwDk/e3kekwr2IIjPMoKj9mGZXXTLEwBm5n
AXszqlUjO3wd/g9OuepSQ5nHGc4k7AEdyxZrJSg1bPYreKcxWDUUNE5zxnoNsGBzrQJkh5tOvz1g
/o23IPtMU5y8N8zVu0U2jRyIlIYGp0yFb4aUytKovgrrhh2T+5wx/ch3NdXMBoq4Gd0gTPTz/gat
B1MnNlR0AXgknaHdwh+I7WSRUpBCikNF9ejtBJgT0I3DD6dJHk5+s/H5YWOzxpyrdmj/ZLeeEaLh
MJnYlCuMBuAgfxfQZeGWFvsnWpXBuromPEt7tuB5xx3KdeJ3qrBZ1/9RwAFzgg9l/ICbwBKsYd5J
4FDrHkR80QP1oFh+BdOMRCujCduzVJUtEWDtSVMoabCkcvM18/UXzj4chVMeMXtbs+wS+GScK7mp
wVPHte1QH7JFssAoqac9Ayrhw86TgCO8jpoy0f9+XHa/hhlLTXN0Ax8f/AhGUm3Vhoqp1AH6LTVa
Q7XS2CzjEMl98LQkAy4KEfGRG3MCEnbnPpy3WxvMGt3OnHzdHoTLvW46suoNheAEQy7mxC8HrppZ
L/mqfUT0KGtSBDWP3rJ6Ucg2BrT5CQkidm+AiqGA6+Lr9FnnS3RJXroE3+YkpuHYRdPGitbZurp/
7cF8yIyP6uEGkrJketQyXwetOxoUjMBk4FkJOxbUDnpsg4iIpte+fyFOnXvXgtl/FQpdBQ04rXXG
uRvAOo51WrBq1VzbOaM7BG80PwfQJSAvyHLEOqEfATSgK6epRQBXY80CDsCCl9EKmnRBceLIGDZl
p+D9waQdSkE1PS6+HGSlNzpJWM7uP3PYVpag/9X6n8T70hom/q3zQfv6ofYCeOK4lfv8JTPBwCty
cCkZn4azIeHfmc9PsK397Brz8J5KWZKoZn6mxUnsv7wB/IRlcn0tO6u5awGoiS3aMf0Qyk/RxJ0q
FKcsvUtO8QqG5VUYsgxPjfOmclsS/YrXI5ZRHOgWW8C0wJ7HSCc5h+wpxt8EOswS6jFZLAEiSeLI
nrHJb8hvoSif9nP6+/cPwAHDCexALgxt362NhKml2+FAPr3uGQGE/Fd2zc17ZNH5MODFHbZ2x1eE
7Q94hdTGHKt45Okvn+9bx5sL91yxr5jHwWsKbm8CNtnxBKDalC453E9yO/LZ7w99WyXTliReHbb7
ZGR+GYzlDoRQ+DLDbAZ/qoUdJbk4EcAmCVNqLNh+jPZuyn68JJM9vB335RnYldobeQ5CDESC0RR6
B2nLIdYhWnhhimfR7OjKH5ZR7e0Y++p4MYabzvmpJ1ggF/S/OIJqtJSP0C5CRIkzllztDCj5NFxd
JXZ9Gi3eA1kGDQm3/8DWyywHRXW6imDkH6nmjHRF3Gq/+A7dOWU56ehVAHroYWiLACKfh0JAN8D2
1ptqAMmdIVk9F9nhd4Ne8c3ttnW+7I40F/I5W8g7fgb0EbiIrMoawgPuPB8k4DUj4l4XzqAfNwqA
N1IU+DUbo0AmdcfCqwIoYJTbnNgCLOGeB8Db8tuaXYTjFakWgV/Ye2fAcDnlDwyMDXqX/Ggz7/4s
eGi+s/cCGZ6sfwqDXQ9TrUw0zpzVqKF55AZrKJob8C4+QTel+drwBfHE0fQgq0aOA8ifnZ7UAiNf
3CYTpBhwDOhFzWWKU0GzsSn/EDO52K1Ws6dp0I+M5m/358YQFUu7tPvfi+fG+YWD7ROijp3D9hNs
0FUTQFTHi9aMb5j/xDccwc9DDDIAmP2hJdyx+H8nFtauI/irLzMmWKrC6kqS9GhPbkVDRlJPJhkf
EIc4P69x8gPxhsH3jPt5T5uB6/rHccsshlr5uWS8QcVGaatiKsSbht3f9y4646kaXmlHXr6M3v5h
qdDD6f6u+XLU0x2U2GQsr8cimh998PDVjxFdse0G1tef0Mtpqwe0crCbG5MiklIvIuQBnQ4khBq5
N4X//bGnWmBLqjB2uxyRAE/xXUOCTANxg2Go3XLafaojjuqw6cm2LSaqOPuwhjXNxM2Tr7GztV5H
iTMmiB7sHQFz4sgA7cTUbURnhj/evK/AmKX+x0Sp8MD7GnjM+DUcoA022HplttSt0QIdt+nP7SiM
kQV1G6qzXzGHEJMOTX5FA84ZyqkH6HckZSOxmNzGezCmL9LoGBWLyawrozageL/09nBwXeIbrruf
HV0fZWmV6h90kQdpcezDAMeRiZ16+T93lkytfzSd2XKq3BaFn8gqQBC8jUrfiagxN5TGbLEBBQSU
pz/fSs5f2clWaV2sZjZjjHnel06xR5III/+9Uf+BUwVnUQlvgFAoRCTSSdbEIl7DPHydJSVcA2Sl
6f4Xkwi10xKmyQX7vwNQl6Muwf93tw9YGA6E0ZLaQXGHRMfVZZRQkBv46EOUhp/gi8annykNONqf
ndeMWbICZpil2gLA2aZhmoCcO5HnGqKo/yj3jROSUlhFQP86hH/vcwJ3uBcIHQGCwTUlKyKWtykh
QuJc+Bd0HShSD5PANv+aLxYUYsqoTmOmrt4/GC5EYkneE36VfnTjg8fpEn9GCfxmyUQ7sdFl4lzE
l7BtCPuRiOGY14p8WEwAlwiw1hEdxhJ9h8UCoaFHfPagE0kzUZ2MJ0ICcpYSTeYx4dWdE54SMyK0
S/BFMx0FB8+ATocaIciKdBLiOq1V5qb8Y614vTwzEhi95tMv4yakrgs9MFJxZ8RLMnBI/uLg4A/O
hy2xOov83BemNKYY0jluv85XF3N0qPg+P6T6shi8BAwwiAsLZh1GIEv/yf0mdhWcnGZ+ioUdeYOG
U0RQlOILA4uAHS22LZY07XBofsbb1wGX10LA/Yt01OsAzRhDsbbIDcIsZrZmacgjnohEANLRkjPB
A+o3SVdkM+bfaLqZ8uKeZt/d5qJ7BZLs+ndOHQsX9jXpCiBn3+fPdvXQZwrQ2sFqVxTxBD9Btu1L
mTfO4hwXlAm4PGbd17WaN/ErvMfn+BZOrSwag2T9gK9UUPXrA6SkdBwjR0rWLSX4BXnAAOMCb/Qh
4qukCM9f8JVPkDB/QJXrhkkCchLXh/qQma3gajOPWLcNVR6nWCyLnXyxdUjmiNGJUJ/i/BDH/YR7
M/kavDuQQCB0+H9SQmV61LQqii0YAMwt0qxIo6A2wpKAcU0el0UO2xEPEPAf1Drm+b6dk7+o1mJm
wGUokeubpcz5LHH9TyXi5ITdeIy3qF8Te4PpETXrxjotvz+AIpssAZ+jKRovpkJC6vC8zhSymJgH
CqsCQgWkaIjUkTkhETR+2BJCgBZLVoNPQwZuJPYmu1PQRAzBOZpUmPUslGTKapcSxHY1O38E+AFf
UgAmAkgiKmpBl+KbE5THrRaZhn2/xqgcKIkNHA/Cw3UBA2V5Ek07WtS4IXwmCpoXVm9dXUh9EXWx
UZAZCT4GdEHKzUxBJ74Y5fVmd3d06+wMyWARzoBwnTx/l38SqhTdojwiTKR+zWIO80jHAHCxT3U7
A3fuX4GNcPM3FCFBRONPkPq+fFeglCUnf4uCL8HzwJPG7ULAyv7uP3viQYiJf2DaDAmlSFb5dnIc
5ebjkB0J6pjqp6bPx9bTpeUeHzAYRipCPyeuqEPbNEkvkV+uDHBA8naC+Bo8zaDRZ5jSsocD90Au
eOINAeKyix0EsBXxzQQ5A/AXTzwKngiFWWfkSG9Rwm0zY4mUHzU+J7NqiTHefqnr10rf8oSAcHNW
yqB1GNrknoiLE07Au8aTozyKyyRc76hxCeCVRPYy/xQLFAolSQeY7mK2VhehFNEd4YkqmxO2IKTl
4/SzjpkGFtA1pTlTHlTKcUapWPM8nU9HaAlCJyQfSp7RO8iwwgbnIED+vAacgOSz6A2qCCbQC8Q7
Y//7dzPmmghCg0ETPaYPiZLxSvyvmwcSbPbVhmsExRGuBF6CKd5QLPd3rxwaxu/RnKHDoVJ/34tt
J8iLcMITzjyLIEHykcpOYhOpfl6J04uNf5fLObE4rThg9PspNdz4/2rzqXDBhVP2+0OzI3IIt+Fw
ILbAsDC5zYNu/m0ffUSHV8q3jggtM2jZLIIRV1vsRuKd8rziLwyuTSvuoHO4LmrJe+qxmS8HsGoI
iNurj/Wx3P1tBgtJgWy+zJkEmMbGzjl5V/u/v2wCleRyEpJ6dn2EBEv6hQCWQ7tNgL+qmxcXuRJb
uIxZfqhCCbYN3AMgSmKYC2lBAAU3diBvNEaRQDPJTP3+BanNpU925p652pOLiF+SjGKHl/8EXEJq
1X7vuTFbvMJMQyX3dhSfPTnwbHO77PvfSfkfnvAZJnP2T50FhNqozP6IuXkKcrr3BFPsve+xImgH
IlNP2Htos3MhcbGnw+nFRxkfAuf6e1mFJ5vDMpc/mG2/p7rFL78K6w56zfj3+lXI1nM5F/eCHfny
i6QK/36o0RuWMboB8Yl6Qv414fK3uE55CTZRsW5sq0JiNgM0z5d/A7PKvZQx0RtU49m1jFlYM/cW
UyA55Ka/+FRcnkN8g4/vvBL/G24VEkO6HKcEkvwp4T1E8BnUI15VH18Cck4+PxZ/h/mXMoumqBkY
rODIHoCGVgh5opTN71jMBCYQ4VT8fS+KBEYnT098VbFd4pmWMTLcm7+92z1FwNgiQqZiG6nqv101
TlU7YqM4KY9AnF9cRZz570NxnGaSnBF7iI/oAJY4TuwKpNamteq0hijJ089o78y68PRr572hNwD4
4qXoGoMIp/5tEeeZ/MssniMM79rp95N/lyNHLMQ5akcccDmKK4k9oVs5txi16t/+haWyvx0FTVfs
JT7LrH5vuLVj/Ps7Wnw2VugbfweILlo7PBWxN6f7O1Rs5RB6c812MGJ0VvHucnwBohFb/44Xn42x
3cEyHgFe3Y4S38qAwCDuQ3RIseOYIUw7MAbEe/HJey96vRg0xr839yvGgRg6lM8jfi4egyh4j8s2
+PRoaPvAHON7UvILVi3uyQ7HOvAu6szg9WEdYsnfE9lHsjyt2OGZomSWNGET9kQjk5P3iB8YfVSm
5sOKFCLfP5V9xj6TGfg4DpH9Ohb7KXuwYoDsmqQNlU0dV/zPVCROw1R19gDSsSfzrOwzC1ztCHQM
kyDmG3oFLRR2FPWYf4nCiRdiMhOTGhYvP+Sb+YUSFeIPk31uE6r0Lq42CL4FkViOT95hm+BzsFnB
Ku6TF9nDfHb2uCBvuARwcs5aCFYcIe/HrIR8i3oLExa40QVinUhrFHbPSabchpwCmheXFD9iLy5k
EkAkN7dSWA9i3RT5Sd1k3jM2xkZnghWnI+72+zGnZSVP/45H6KJPuMzfedRFtinsA/O8wZ2gWsa/
HgkJNC34QUbOgqzNssRnQAE+QW2IcqHcuW6LE4hrGPveGvs694vqiGMggf/3+d/3EGuJFIibf3Db
BXcsTvm3h9hTvAZmtrny+mrXO6ZvstPpy+FkNLqxER9PiXe9EB+lbUQ741T8LVTPWDTmGwUddYGS
wqJdCq1OSP6DfxCfqbMHNCY2jefGPhIP885Sw3MSO//9VXiOGQodCx6BYDSPCUX+tg6IYECZGf5r
TNvg0/w2eWHLKS0vOoe4c1GKStyo6Ad/bU1vIan+20XEWiieivK7Q+eI9VF8AR0amuhIYou6/31P
Bp8XZ090Q+5cNx80xN8++OAscOI9KBuCiTLZCPIQNLzodDKrbLkTGQrKoWzE2cVvuUNRC5fobz1+
sbi9GJXP48lDm4PsOkOZHJEYxp7Egvy37p0ZvmJBEls5IMMSYoR1jrSne/kaj0FsI9/A6W+7+kgI
n172YPH+OwbhGZ6iuIEbn4ltLG7k2xyFS/wedhTLK/Vc/4Yciso7gp6/DSDOq26UPbVgyCwIg03s
pjAnU8HeeYgkhvhQHI31wHcWg1bhxp60agb1PWO2Et9XtLL0/1OKGxctIFpraopRLVqpo2eJ3/9a
RwwX8bx4jHOMI0/fdiuNTs2tY1+8VkTeQRxdiDjuHjuae08HODLQsIle6e2bHBAt2oDNPWoEmaDU
nT76cs7Aphyquu9DOQVov2FvzJMUEfYQ8zQheP9KCafcvhEYAAD+cScXcOR/UK7GXieTgWqv7DOL
bAax34T/puqM+WhInyAMEVTpET6AObspH4RK1H1EMRNSCNwhUBs0KiAp9qCE1DU+wGu8eOzqnbhd
4uzivtlMRgX9UTr9vk+MjRRcds+4jmsiQEcM4edR2V++1Z8JViAKXVAN9i+IBn1Sslu7JF22UhDv
b5Krl4kaFHI6xVTjwtAsMeePnPjFnUBm3r2DPkAcxzl7tNKQMq/HbVjTiDBG2yV7P2MOgt0/2d/o
WDT2K6W7g5k+dvF7r4q2k1h+j3S5fc3RTO9r3esT5oP8U133X6Ntuxxtn6vpFlcvukOH6NfXZbUe
tpMduheP6PI06pVSzJvtNL6t82UBXGLLi+pjwIn9QEr3wf3uVKrOJRM84WOWvHlgyXg1gu5cQee7
eg8ZB2uUaOE0GcDSICH5VSyfK8KN4XmvraBuL9HiZHVDmWw1DRVHDodwWN4/RxtlVXrIetBNAm5x
2389o/ealkDyIBlSZc3idfumNYiaFAtjT4ODAqeL8Jyxnfk3/u1N9C9Qd4j+EPcygEhh32CY8cDS
R6pFWkrNuoN8vMR6dIFQHp0P1FEAExerQbEfYjWcJJCnvR7xM32F/U15NPKrDJFIj4QtfIfe8w4u
ceE+VnjWVWhYIMs+G6/byUcD/XViBWn5SSU4VLZgAJ430vIVG2s10dP7Vt5dfBjOyY2HS1TZE+P4
tHh5Y9Rnrsnglzukzpb3ZbMmq4mK19cJ7zCcrJT4EhFc97EtUyQwoslO2tFSyrHdvX7RSMipJfWB
4iXb87LF555uNfs3VkV/Qh6AIENtS7G+pJSfqyIR0n6eQAmr6C+MAirmrAwfuW8WoLOHFNMy28Cx
s/RtK3xzZNecLIZESurpHpyXOkaPalELKyncdtlAdyvCPBamGAYtUi6hFKDbGMqM2+15Xa0fUbeq
luWqgwJ7/jGOCCuz37f0jfrD0vhs01tCCZvp8pxeUI6EFZQhIoMehmAbja3ShjgkJ0aq9ESjcM7B
Ja9xogkJ4PIS1CC+TfQdbK6CyyViHMXy/dOjQyJKTEEc+sD1JfSGpz/5MfavlbYdbS+fdzousu+x
uhbzxp4B3HwVLJrdCjrq58DTSziIdLrM8goPuhYneMbvL87WB91KTt9fxnUOSNNgV2FOvI4MUiYG
xjRxWTGt/HQrLkMPZcbCxWZVeoN/ghdAqOOTD5Q9cwvbmAUZNiUqK9hF2HdYfJAXAGMRgSKd2s0k
XP6V5mOTGZCDEzG1ctbJ3thzfrLUXMxAeVHMEXz+O2SYYpny2KaVwljpjkzNLLnv4eN6X3RjAT41
fjBReobHmUrvH9gT5BXIr9Ie0t4gn8HNbNifYLDicFvsqa5Hh2ZJmvk4OowOtAm3g1tKfh/8BAsB
/1DQ/yXpcQAnpf24ofvTzGHLEhFmisLR/3kesTL3rA7M1Jw2Yxgz0x65qLHn8iLEjg4nVf1+g+lM
bGTpiWVzCb4pl/idODkZbakyvcJoKUTLcyo+5Pq8vqC8DvqqEGei3VhlOJSttAGXI6fMDXID7My0
TDyDWYNW5ja4GhYxRbO5YLlDTTQ7XMlzny2D3t5A7IJI3SV5abZ0iKr91m7+o5vVlCSSvzTVH+eW
iuq8ZL5vDmH5vvMVuGpvhOvrH7mZ01bNGML9BAiMn5GmaPQTwMzF64jkGM/16RTVvwnjiJuXJmah
uten4L1cp171RZYhg436mvOFXhBNb7Z88/WnbQAnzJesKhgifAlsfi1z6m52VgKRndB2NypkSttf
3b1Zgz/yXJw6X63iB7eJdamIr3ObLCjqYtY81A2xOQAz9WBeqWgHyrbv8VHHhm2MlXl2nVDub4Hb
WuGudPAMkguY4DGqA+/ZVdlNjfUDTeEfwGkVKbuRM3yD/m31jxY4GOfBCqYw38cT2xLt4xfVq47l
GgrfmSBqOD6Cubrm5P9QE/CbYo4vg0oHc3lqEMjM7ey3DOF9zD2ZBJmmhVlUZncG99uihHjQdHJd
EXSRcktqcHq4UuYyuZlqPHgMPQFnHM9eR+L7sgIKUUC/UcnkmS+UHYumLxczwmMPFPBe89wRtboe
PkZ1/pES+IPMC7uDKZ/TX+9+u2ZEXe8rSQnK21pwmwC+BDk1OG/ANDDISU16Z+u5YF6dVYlwHAAr
krKiKibfcV+PZ4XkAPTieU7+TZsFoAUAWAWVNK/ug42e5KpgK+d3GI4LDTLrdUkicEN0FozLfGTf
dqRHAYhbiHg9UdhQwue6RrJlOObr6t+V3OcXjU/61n7/MwJdJMbQnxDVdo1EOpDzMmZCM82WkYl+
owmqLMbfZ7vtnYyy0A6JaNCraBlag08YBxji7JSeUHEpsig7LWrG1g8AV+sBh8tnfhjP8o1SzxUw
BrgERKWZ5WYZBV1VEw0d6kbCsKxtQw0hCt3LQ/Z2zy978topt1gv0glDX9N8oz+MGZ2X3OsGr70E
Amw0JVHycdKWmYEQr4QOw270ouFbxNMHGWw/FVzG1utC+WaqMKP/Z1QYVvnw0aHs88TtJKk2VMTd
BvMRT97rl35sn9/lc6kb30gCSgrkV9AFcMPf67dsl517RSqf2hSZ0z+8/glqE+74ZH5/AJBC/bcR
MHogCGMfEtWlAMiNKNaVwpGoujyCnh5mvp7RCNVxUZ0SZgBovlFt36TwAaImn3Hfhj5nOmSmJb1b
1wvSu7wtbvb0Zupj+J3wvz8IImm+vNWZPNcKAd0vSXUrgaK4BywMkLc6/x2+4CIgVPWlNzBKifXf
305B0faoomAhKLkpjOc58QIM3umWQ25HtEEEWUwbzEp2rqIu3xG5RCJh4LNKwH1Z2LXzyd25lh92
490+L5DME+ZteGKrAdVxSp9DAqAmLgTIRcf3AZPDQhEDckRpr0zxBJi7mRaqzXmbAeBG3Hh9CWpC
ZKjmeLpjBHfKB/wQVjahsI+GBOYPoXhwu6wU+FKFK1dCdtVmiBS20FaCtQr3BroLIhmGK2+5HksI
yzuGSavNoShB2jjhuiajn4kDtZmkv9LOVb6f4b0Rs4Z7oZnvEJaaUDWtUbQGdEa++YqyzAxBABYp
utMbOZa5Guo0Z/1Bvm3yT1DrxojhtTx3QYkdQWBKwLJQsOW+fHYoo8zhVj9QfV5iLbCcNl/vqyXp
glEoZvkpWNM9axVTUEbRIM0XC7Bhq+4dbBYx3aT44iFlSjBpSNPd0FD8ZLmjxU+baygNs+n3i/vb
nHq0Y0SpYYpM4Bd8I4epgU4aogczDjJ3lBTwqAXPKZDutKswh8WI9tvq3RPxVV3F6kDcQ+wHuvvG
47LoapdPEJBL6gEnp6XRE3XMncrLvmqqRgPkIPP1YEyh/xJCgqtXGqIqpHlC0kEkqjPRGUD2USAa
JQpC14RJ4sc/qm5RXQ6SAYL20G82hjWsmD5twbUYqzZrKhUNv+9QjsggfKOsK33AJoM9Rf+FEEFm
546EQCj1h065LPRhVU3MgQF6XjDKchq3HrZv5uGKKRxHhd6haqY0oXtuyEojJqRLXjeyGjLwxGhs
+h0VUL5pTAnqwz9j9vbqr9uPBtHxChkS0+usoxfTuXlCtpCKUJsMlR2kFNodLAIZQ7j9AiKikASh
kIdQ/UPgfnZ1xu8Pisz8nJb4IcwAykTg4asnWCaEgbFOHx64YIpRvb6pkWi/vPZbRUPubU58GUSO
jZ7qD2pTQP+TUwMsfH7OUXLrmBG+mbDQGcS7Yr/GPFlntDE2XOuL8g8BSupoHHGRx3MGygQ6ICR/
DV6NkG3FDdIwswFsCcZWETxdkuEnqz4oq7xA3grNfnZjCWL87iU8mdt8ekE50eyFdgE61CeWoO87
use52UNjP0f3n+KB3QQ4ijzffkLeFxEGMAQSYaEZmT4soCFEPhvskqHbWj+xJAwKDCxQdt+9jFMi
7RiI2Yg6EgrMSiAYJH5IDqLwRhb/QVruQLDFB7MJzx7YIREF0hAZ8127PH+hxYCTJ29RPOiAdF8+
HMRP8HVeMnA3bqxYIzT2qduvA2Ze88UY2BaMN1J1YzIJ6vqyulpKyuMDzf8mqE4mFyFAytmCX8dB
sLpqga4+7oO6y/zLqtacF1D9DBnllw0orR1Jgo0laYUpl8s+Q/1mKuLa8GdJ0FD2VZ6Dyh4QJ6eZ
WfxGC6ZQYrbwk2X0EhHT/CrN6eDjtpLa4MB7NTPWGWv3eXFZERYcSIoWZOYuqzfVdoRuac4HYb3D
/19e7RuxAIHpZVEGTylK/jLPLJS31UnIF4+Cm+iIQF/hRU/Q+8GcAVI3ClFzWUyNWQaue/NG6Z7Y
MmpxZBnIzJKbf/t6KDlQ4w/Tw7BVd/dP3Tp9qlSjlr6pPdzuqMyJi3NanAG0gxnNZyih01M7764i
dQ+qz6S+7K2gfM4H3DJgwvt3etqhSPj+1Nc65jT+xsjD5xu34ZZi3UJuaivN76uLTfnoI8Lc4EI+
NATF6G4kpN5U6rHaMbS6KRpHi0w/auViQk4V6dY1yiKdZGUkm5l70Tsj0KIGEiX3ANmBtRtTmOlH
ebnSSJ9jjL0mLhzbKzoWTEEhyVVyqB55a9aOQv68q7pb5fVcfacINHoFoCC5DHSgRAVe1psaoQ/W
YNXLSM1KVvn4zD8vo+VLg7v4YtCg7kaYi1IMZFIo57sufsOZBHLNdlmhMl25ZLQjQlarZtkR8hHv
6JuOeEfwB5tr2YTdCgkTAtyDU0ddVH01/LxJz04P3UoixHH7xtwXHUDiDs9eByZkSCv38tksp8LS
gM9m/Nx2lVvYHRVYifxgdnvEv4kk9sA7OsI9hOyJ18MaSnGWNF/dINTvv1LNV/bI/SYCQ9ckJZEw
RsV+snkeJwQS70CtCSoBaDI2bXIl0PkiBopXTESOAhsJ/tnVI/WKMU52JH4e2+TyWe8efFERpUPt
liSrspeITxJw2uHYPo/iauhhp01IJG0nEZmCD+mpG0IwbfJavVbZhhhdk1RE7XDOfo9h22/sznzy
TWiAqE2EMy5ivW0oblycCme2JmzSkzXAEyT+TKgu24xBmuceS6eAtRibN98af4m1D4gbNv2OUxN4
JjDYJqJdy52xEblUrEUc3MuuD4mNbzBcSMAK8fEF8d4TrVHH0W2nAMUJWH26GNe4S6/czBhZIb4d
YF4RiQIglfahuCaPNmbQ88vNOmOyM/Vx4DGxDIBZxaNUReI83zGLGhsRnBO381oRGw+7o3jEv9la
1DlBs8Yo4LH9HdbxO6QFknZZi6BwSnON/YpnedkZLplGpLNVobhDqwi6WLkrd6IV6hSfFlXtHXSP
RKNHSHtxNY4mBkZCWBFSCTe2Po4ixyVtLjsRy67oSWVMngnLx7yTCqpCkSoS+aWcSPkVOBadIMU4
fu+Z2p5pvlMFY6A8SnthVsQwR6afD8r0VnvAc1ixzJjNXvmHczT4I5gFo0/RWKjLRfXqGY0P7frl
GbvK0uwz8CO0j5ao+BKmnlgs39ErngSnjbJUlqe9vtJW05Wx1IjCYRfJ3zd/JHYjocDus8x982Ra
g5t675uEWyx3ZDDz3XvT7qG4rhp3HN33uI3bKuio4gGY21Tdm19TykhgPJ42GnjkKq5EuPJoIMRk
wAAEPnJoLNUV4MfGntonSqdOlpJ7SqoNMvX+Jb6lnIVA+9W7LzFeoUvc5kT1kC0w5heQT6hLqjF0
QIHA8kF6mkwA9sQBw+ehWMeSgITkbLJQQtTdwO8O8cU3gty5+L07xFC8RqZCBcTpCj4yyosXZ+Ki
icRYVCzqSHtUjeTOSt+AExFcfMlC6GIL23Y1inOXCo624NcaC5mytQIdiYwjVO8oSzTn7qlB6Z/D
0nnNBYX05YN+PCUk1Yk5k8ZA9JN6mYGMRDaBxwUkNkt2JyuqoTqofNuaR2uHY8q5jb3RAq7UQrca
XzELsNLGvECATbPgN5qN35qCO0B5ZzK3088rEHeYelRxkBFRxZ2pt2rceZVFgWdHIn2LyLD9WBVU
dDr7egLeOJDcqf2K5XgcXcjAdHT5xipXTNbumERGaw3m21ZscGToXXRgGMiJ+HeX/NkawQPQU9X6
te1QcMBffR7QHwahgZjIQbAaDed5eLpX5+oM/5RIdWog4WP3Hl+SIj7v5E2Z6Kw3qPoV3UfjIyZI
lgQpcaiZzJHR2OMHf/sNfkOkEqfwHfJI3qLztOZyI6zrApqrHlJHxhq7Y/BwUCBdJB9J89xdHWjY
2Bot9QCIk8iLQcFuydqKwOuZsWA4MDpjLUFwxpwGJ0wOK6flG4LPJGVXhGLRMUfRiCmytwBilatq
TasE1bw1n8Rqx6Q+WO4WXSSJZJZI914TstXRxc/9u537FE20z+GVH2k5RI27lAUXKc6BNkNZIBLM
QPyEIg7mGoOfquGIx8wQIDARY5xXVJu7WsSzkEH0NcugSjeIDbANtTMlTI64UUB0RyCH7IenL19w
JWuGxeBpNtoxHsUa0Zkm52TVoCHEV2dZJGotmM2AuJ/bEZI2gdDzBBIV3CKyAev8M3OLkPIIkKvy
2Fjq0Wh1SSFiDeYUneqHP1r1/zR8hg9UkWBfTZalVVqqfVvmKC+sHj+TA4IqXusS9q9A1dtvdFAn
+LkI9PqlP3FlFktRZkRZjxlVBjWsEfM5KsmAihZZhnTYTVM1rGzsoDmzBEm10tHmU0eysSdQCM0d
MZ4eYAjeG0irt7igsMHYPLt0cWSVr7gGONLmzezsUXJe197Lvrr9ggoCceUx0IEenVyUfMlJwodf
aJBDboGGb2aEU39EdfWLQ2lJx1ic5jeiPVo8OlZbWPhjRwbb2S/ARNqti1g5qSwSkQgDRk0guhKC
KOEoKdaUrIuHbY4cImXaCTKxSwlh6RSU9tPL/HpLQVwP6TZ6Lur0kPB7t0T/+0XM3aPW0ZVMkbwl
nm/qNtEUUoidN7YeMK0Hxh1zp/VYvNwinZJc1sw7VCOcEnvMxKEvT/E1rTfXVDVHbpvKm0ei4NiF
hW/4LxsWO+XS0P5zZVuZ8UUgWaNusLwLmKk9ATkx9eSDjOF6ic4uZUeWTBFkZlhGo3Y9Pgh54hNg
Sp10EtWk4uua2tQrUgM3Jpo7YFYROQM/ucDBj3skdTKLJ0dcmMd+gj+ozScLupBTz29OsziHGtUx
MMgBIGv02EaY5ZwVlX7n6UorGDTuANrvsjGi0bL3UZWzDa8BB0tIIUB+fXEmagYxCoQ9Sd6YpZVu
hZAyOaqQCg925wuIyJ3VYkA0XeTdKwbQY4F6qMmU6dySxteW04Cyw+PgstHcx2a0fPJbMVGA0LVI
PcHNg50nC4e9WAOyjSjHgawdQLY110USKZw4J8rgIFCDMod7Wo8Q/B+F2MWhsXvwsNFGsXrg9D6c
x9l4MTFHlmTCJREqgOOFREH0hzux29XoX8EcLooKWlR+CUaki6g4Gr6qGcJFvH14V6d1ss8BRFU8
mdcLdS7FE185lp6WyIm0yw+ZfzvU9m/VROL5oqahjPuaML6RJegtgSY5e1N03UsKejAL2ApIQiZX
0lhMtySzATZoKNYULjld8G4vX/DtiDoRm5GZSlgtcObP6yJ4bYvAiCVncE/Hl/sNfBlsmshqT8EY
krhivqZwNNxiWCU8h7QPrssxCVkhFHW12+Cx6rx8pYc15SszZxSeA75BrCdgJMOJq7iIMS1KkzrJ
5gOceePndjgxL17Lyze1ogq//9aCs/Jx93W3dXLvHhtm70iUUEOq0RlZF3vC80VBlU5zjd9mZo7D
cnvbjsP8AAHL0wJISCFsWRbwy1qOh1gKR17rTZ3cvQPO9YrIMCsni07xY4PjRXU5HZVsKBP+NVW+
p0EeGqv2E31U+o26aj6lFczARKiypXICsFm8AvqNgXvEqbpstRD/mtg3K019eBwmseEgAWKfLepk
/WgJj4rQ2jWoeZb4z+VBjU/r21ZsrLf1gaKY2ys8E7rZNl8ZO0KQDDs4mW0An4/ZcRqpFhF05M6Z
Iaggg17JXNwcK6qfrfLNg0wmFlN0Wnbe01PB7U6oYalG1/QWluE9rVKqO3mIBfax/nVFnfDtN7Hq
KdtuXa0MG7PfezNhRE3c09q5J/mG3acq9oDivbdGwmq21mOhbGWEzSFfj3ZMl7f1Y93bXVBFFFNM
hv0jJBGSUB3uBPY7Pu3kfZWiULapw0t4islM6ks1GpbvY2nrM4C+SXZkxuRZGavHBhJXjOnDmL0l
8gJBE9sIpXB6nKZyPE1H1MNpdGRC+w9kaFew4sEWr7KkVESl3Slq3QimVIfLz+0Hy6z8mTInobAI
KIF3a0ry3db9tt+W61P0CK4RDGFUUxAbnDeR5AuazMRE/8xsY8UXg7LkBi52k17sOkRheP4MO6t0
307voJBrq9pi2DRpEb82t4TCYsmUCtrn48i9JZSQX14dSq5un6QsIJzPuwDpY/u5ftvlerrLl6fo
vBKyLZTvWAIMWNVrTMzl7y2tH1CzkAToAtW7RsLyfPzUa4QPUS94e2+7QFF9YhOfCyRP8u58k9wt
Lcnraapmq+9uayM0wn9ZkiX5+hy1Wxrqp/ewRXbtQfzV4sartuN4HFMR3usL2rN11WAaUZ8qKjZa
NI7GKynU01ckx6TZOeQS3IKcyDPh6mk6PV5+8p8MTfDHOl9nyWl1jkbajBPzMzqOd/JOTTROfwl0
RxEUUOzsxRSeve5cggorW9igSti4Wqyx03nF/djom2MRSKEYpcJo17gVnV/FbTbT74eTp/D+ISkS
aJWdkXnxtQjHIbxQWsRYlv7Fl6n0kwfa6KO1swQSh9PiZ2CYWRAMkEwg1go7MRMmKUL1htNt84iC
sKEQQilI3ReO7FaUgRd6vYOLvglECbO0z1jgkALmuSvNdbfxh38Psqux7tLlmJMqc8z0TjmLxYRF
a7wozNKlU23z5dtrt6A9UHs3wsobIjmSQjjoa2ARmx6MlykwIaqlWsjW8/yQoXgFpQtH/yR/XFwy
esaBQWiPNwS7Kf1wZ1lRPkg6sGKTnhdTMDUJfWoJuJQ+pghA4ZaszTClg6d3sirEYAjlMztAJYk6
V4fD5rbzxj+n/fy50GcFRjG4e9bjfIXnhBNnODeJ5YQFJbxISIvWNBCyLd7bhIgKUZPc6i9lgAJB
21GIr4GHSXiRFcJBuMWuF0h2Y7o2c5qNxcspKP84De5+P1fNPm3iJ0LlyXij+HWi+MNCnrWUzEQD
CAS4hAY+hgMzZUeJGdk6Wz1Qm2pJHBushViDTkGWnizD72MUQq3XMuPBKFHB3KYvZcpenNLnYuqO
XLhIrm5NAGQgImgWca985AmlRyLAEOFjc467jfrZ+mVI5dbktS+TCvJpHfYsIoS10geQAmeSfTxD
FhfMBkXwVG3Cb7Fh8/QBVPC4Z8I9urCmn1mC6rBOoN+90zau4iYdNncIYphjdI54vFftifcKavcZ
qv7Eey4p0B7JQbl4JpVJzc7FzYZZ7A6bKi52N5uSPscmVXzU8fYNHlObnnfPkLOY3I/bHOX9C6FD
OHeegjB6kzbMWJ2l+LlXJj1dUbWpOeiikuhP3Xs64qpVnHlNTCWk2cg9UwCl5btO3ep4W1BCycYm
CS9J7zOX+W2UeXJw47tytgUkLG/k6E4LT1ry8JVmA4PjbWpu9k0A0td/XiE/fPsqLpORi6aqe42r
VCJDQOOWifavSrNPhdgkc+V73okoH+4TymPQTyzCqz1KOvSnoIcrBRyGEP3Ng/i6oO47vjHPwpni
8Q4UElKJxPbrdl3gggmmyC2Ch5njGrOWJW/o1zwYRzFRasFwfIYZDX6hoRXvEZwj1SuXiJnbiGRr
LomJUFiXE693VP8Rvv0b7ZbzrsOvkfBsJFvZXiPJe9I6VAX1GgRwottSPXTBsC7dIXiCPPmp0O8q
lvKW2olY0TIoIaT8EST6mp5AUwh/WPjGhDywnEdJbY/Dy+Hm3bwCMwZfmNo0wAm8wb2mqEGlLaZM
HjbET+PWQYr4kacjOcgyeaEiKSIzxgaqsmijRX8mb2MAYPakSl/kauc0xWT+QPWuMErIiAq2SEjh
ukU+9PNylC+0N8FWNFUMVv6RwDSc/kfSeSw3riRR9IsQAVcwWxJ0oEiJlESZDYJy8L5gv/4d9FtM
TM90S6KAMpk3r4GBo14jqMOrHkPmKM09gU+7weFjGoXfh1Cn8FlydrJ+k+G4jebfpMu2/ERbVodR
Kmhh8aiEEaoIahmRMzei/UlBfO0UuzeXXoP5cA87QcJX6KWxHZBimsbDP2R5ZSz6Fd1+CyKi3KDC
RAEeS8G9V+MPx/iqXBzZea6EIbsZxIMexg6GtmlwkCnuWtFj1uJRY0y4H+VvrXKyx2Afhea2luDd
TPijvjpOA2rr5N1OXjIVJ6tig944HBvq+s/Rxf1I2+SsRX50HE6e1Q8H618KUddtVPVhUL15cXSE
4nezHaJUn4oJyJxUSfLM1x1wvPmc8hLshGxFHh+WkmdchEoceKZriWrChgx5LmmY98nJWghzWEoY
GDJuqZEjspGCk+3yZPaO+omTFNJdDq15SypYGjgrppeg40sw/DfXLF48N9zlBEe3DuGOqHfSSTaQ
8qpnA9vNW+usWoZ+LxF4CqmWxgb/HdRP/2bEtbO1R7oRTFc2eAM5zdHgQ6fbEjMleuBkl4ltgzq4
JPaTAZCOyTb95rhTnG2XnMmSBdTRq9X3RIADdNlbj02v2OQB8pLPKDnpYLGL/tizsS8Pt/WWDBFS
l9s9PJgAB1ha88Jjyg2O7oW4Q2GU81zBFnmyzhbWgfG6CjC748Wv4p8Q0eZH+SFfeZg4uGK67fTM
m0n9ODnBXd4l5jMNlI1tjgsO4ZBYAXjNn7zlXOg45kDFn4n5hWcErQva2rr6ce7GG5swYPaLUyTI
kPRzL+aP4C0qkZTFhCIr9CvSuOYPGrRgS1Yocd8tdJgnJIBWesNTM2W6zmCboXSInQ+y2J28aoxq
8PpiDDYytzkylmc4anhM0GGZk7/ZO5dwFyzSrASYF+dFhuo4pKGHH3+wvtTjn4GBNqy3aq/Zp8T9
hIEfUj9/E3+OregJZ3n3wPJSoRo1zY8itrMKaeJxMDYOWR6KJ0kMRHSvrfvwRyHkPj7zohR8pRj/
Ru1zcVeyZ+ZrwbStmVr7xJotlyw4G1y2m/vbPvN+nkC/ttkT/oY4q+3DgyOuA540CmlTqvOKT72z
ZmYkdN/B8h8Xtp55sqfhhnJ0kVJj+ZUeEx3GzSlCctKLp6g/2ZzPuFzAEVgPeJ5FvlJtNVJXNWBe
ew0VqWJIqO7w6zdo0Fj14a37rKwdG0Qeu2Ehbewi1KvOtnmTiL8sPws8/GvD1KuQPhYn3PeCgx3v
reFs4aca7XtUIa8ZnaA8Dqh6xDuKY2xmj82Xdk5fTUJSp90/IKcnea27Q4RhXgsq074n3uhBGECN
UGNjodwS8pcVsoNJj4IfjSwUTJ/zlITjlVlAdlllzaMAtM2LdUt4B0LBBlONV0f/VV5VhNcv1UXF
3Sb1Gh9o1ACazbmg6M6J7DRRiINx0r4vppOn8Gl4RFs/7fLn7nmiI8vu9Y6EwGqrXM2X4R19awJD
huS4CAlZuTORFNb7OUVh+c2Er0EpAseoxOOdIf+ERIWYBX/gje2hYoEnHobIG9qD9Wjkx7h/m41T
8FxjHsCzcVhJ6wyvpwuO4yqeeB5wJCY5jAewom6xJOPZEEbEa363kQQyuaoeFX6giaieR+LaKwbG
zCyF69mFRwNparBKWSjUVzFIvnuAQgDNw+WRuM8zNnyHAKcUXAysU8rhPY+QFfE5w70E9gJPKyJo
Gh5WuIcbMegnLpK2QGsErRk2L5ubbdJlfIP/R95WjWfKj904HHRIvKUSruIq5ZAbvS6bMLV9TRff
2xetptplwBvFmwYRpDyLFmlAh/6P6N463ScBt+x8DRYn8s0QfLcB8kby5hn80oqlTGqumQOgzbfg
37QW95zru9C34E2on2OF2idjHq/fQ443I+k/jWFNfTGc+JdDtR7ht2irv+4ruEPvtp+JUYsO2lO0
WIwux657qNbkcX6a37Y/gdUDqO1qJtLMli860RNAjc0W47MQWskLcq7lbGBaasOlBpOFoIX55S6G
JHKamOC/Gnf8IPg9/qgsb6g/zlwf8pkhbPqpE6F+dHfVTnzIE5gJfoYdsALRDN8tZ2axYbFpnNls
T9UTwSZ+CcqP4THnrZ7HZpP9jr/FL7ZgvPt0h4g/7w7otPv9vJN/gf2FMc70rM4PA06xSI3w7SjG
jwqP3mGl4olorSvnocX/o9/E4sSvP9ubrPsg+mvE04IrWMW2e50WTwNOBz58SALqj9qLxlkjPAnJ
H7/xfxboi+lK8RtaGEyvetAXzU+oReEFknaDm7OK7xxj6Qu+OsS0pb71UrT7EKe294AcEUynkV1f
wudxwPNCdis12CQo4b8LyOoG96/7iLkYJMtqPrsEmDIJMd6Yds9fDJe9+jgZewMCySNX5gwdsvwr
4QrfNXY0J+rdKT8ouIxPyNTcNpB5OMwHKhkPC1roSri7sQjnVxPNBMF5+VNL1y6equ/6D6xcr36k
+at8c4WkxeJbt4RvUIdRpVp/wGeX2ljNE48e2VHk4bum0JFHzp4tWeWvGXutnrGnD7E2V+GKj396
r+J9jzlC5qtCO1AcmW1wtrk9A2hKZoJAwqCLbTW/MeajM5ZHV2QbM6lOtrObxEVp3XMGdTWwOZ7w
Rldimi0SBHK94g20sKAmLIkvUXJtKL7b+SOK8e8bbzlbQpIFK0Kuv3mIIBlDv7XVh4xySsGHRQOJ
7nn+DXMMM18brL6oydZJTNmDjt/qVejBzttS69kCUbn8lPKVj59D99CJCMNvIgdKMqOjUd96LOKU
9KbSDcNpqTczlfK0cdV4G4gDxb12KFNYog51UbaLXe7tad0Z94A4l8YRXodVdoAot72Y+eJrPS2E
OUf/zCt8SMPXPPnOknelupWDtdFgiY7EXhivJjwOhyMsUT2jP2tk01oQAibMxz54YFI5NUjWsrdK
eRyK58S6hkmxVXpfKtm2yuiCW5hfw1EwbM9VbuWi2kwAGePAAA0ruVJe82bYBgUd1vhuvGfpA3EM
c7tLhqcCMIvcGgcvtPE74xSTGCXy7mcR7cqCgYT40qlxRPTRRy5pZjU+OTgypvU2jEMEHWH7l5vq
RkCxbTmYU66NUECawySEphldpgsRHp4USzjN3pJgmxvqfqYEq9xtW9I2QrmNCH5Tzzo7rJEXgwuu
4Ab9CCRQPKaFU5jtxUKxg+tQlrcZ1lOCAUiMWKMZm23dQR0n71hFMlNaLo7LtjfkhOfgtSBchhrV
85y6ftXxicAk0o8ZI5HeuCdD4bvJv7/PhwMO8cvy660GVrj+75v3S5oDQLX2u4RqhrsppRoycUxW
do5BWyQGv+KWj9ggI6LIyg/yY2N6pvEoCAUk5EVHa1dwvobFa2OLVSBIZ6T3dwT1Gfy3nKURICE1
Nll5HTqye9Cq80Bw1ZAwdaX2aXCVjTUxEBZh0ZJjHC9HzhGZ2+SUbuexWE8pRrlRto9psloY12ME
NW7GB8G9lpZNaCX/U9dPWuP6MyVc1Q/HEGhxvrSwhoj60PggvQI9gYe47PhB94eOyYHOTKZldmmi
jMAFKYDfsHZYHH2I0UD1F+EoGVTZx5xaBzlhxMSpwAfj4ZbTpmPD1b4CzzOeGdqGD9GAs4ckPqg9
6lxDJde0k7zX6VtF67K0cWqOHKNGnA1PstMx+MaseOhXsn7QJJ4RXFQFxVuOjrYoNhm1nNHRmHAW
y5khIJkWPTot4+bwC9DH6Qsjk8/a6rdq/rLkqZ0hl3zVReSnYidc7Cu0cCuN6WxyuP27bDt5mhCh
ykBspoAZj7prpksYg6bqk5+xqNquWzuLDKOwsaTvqTNq+dVVX06qHQZSVlaW7B6HUmIHTUDpGH4b
ZkinRT+hQZtxEOdmKc6uFuZSBemzzaOkAirT3974c7C4tykZNPSnDCLbvYT1WgQXYUmv0y9Zu9eg
yZZoMkToGQGilyMOiHWY0DSiAmL1uY3zKhXfqZj2ld+8wgYjodJ8my1llS/WpDFmIZ8trczIGlhI
VA1XfWb+pT0HIS5yMOb4IkzDMrwEhwwHHKVeCW2FvX+UGx5bPFDmSzaN64YLunI0WFv4w2EFaOH2
m+ISswD6TBET96AsYacwJueKjnZx0feLJt4nbIek0THJBZ9TOM8znUWrHh33Ue1qFvlXTa8YhPTz
1GoitzZjIl8VnbunhtRQyVOipV7SAbKP40MQVVhTqniJjvmTVSq7EItpBwX7OONB2dH/CzMh/ifY
tXq6D8zET3F9SszSM5xPzV4sHaJ1sGxlij0rw8+3sQ99Ea2d8i6oJwahHtKy2OfZWevxT8ofx2gX
W4yxOHMiKt+kIKEs+mssG+7nsdKdZzF85xR0TnxqU/yxMGhyICfGcCW7CU/U0Ju6eBNR0DWYu9s9
SiE1o26RxzkmNziA291o63ogDU00m44V4PLlQanva3uvMLlmpxjK0wDBzcKqm48RjqeZ9CcTOjEL
c7scVhW/pK3DPKy4U4n3g3rc54FnYCUSB0+8ulcZu0QpSrFtc5v2ays5wm053uZaxcaMkgEoqg4o
obGJ6fXHDEesLvie1NLTMBQXRHkmprqdMeJGnQS5ggpFxzqBs6H4bMrUUyeXd/nnjtARav4RWxtz
SRi5AxaUYCRV5sXJ3U3h5ndnUzxIwPXxjzUSVjbd26kCnHMWh1vbG2eUCOQ1aukEw/U0N92mhK2s
3qqMM9c4C/cWYO4w8estVNuspQvwTTPAcm/ZvAK0SSKJdyA9Pfedsae6XhahMePZElTQRrND1H4F
CpuCnzveihxUHV6CWqgHWeD0xSk1G3fX/lTv4fClAmFwGejGVeexjkTZUcM0PzUtXKvWuwqBLwBG
OGGRS7pC/TMMzXM42Kuyq45z5nKVj3u1eZzc6aKBcgKU5clx6nwHppsbv5k0Gw7pI9HZzvzOOjk8
OsU4SRiYydWBtO/Aiwy5GU0Qg19ImEqueQe4o1S79V/iajuX5WwNqJtiEI5SxSym+5YFcH7ZHtxv
1Xa/rCnf2LmKKTeEZBWPd+NpwuRogKnfM0mCsO4KXJQ1dpJYh8s9Ik5zeE4FIE5oIBhGxqijkbfe
I03zlOaEHIRnbo1nQpfdmcK8vhkwXE3oJeWAbb5BpPqO61eFQzrB5invbfsoNN8IiEzJbpgrhswt
LEwQFWradVpeZy6CdMCryCx3fJiQW59vCljDw1Ld17H8zjiE+/mrgB5t84kH41ZCGpZyKTETh8oV
62EsldXgPR05E5J3ruYMk6008l1xNXSuav1BIOYIkfYkkIKpmxV/bC8JzGWnGCl/KBZJoG2T2Vdq
PwzSrUFhUHckR7P/OpbLsNfjvzHCAMG4mnW1z4FfK7TxfPg2+9ET54lbw5QgGoZ5DgTWBSmmC9kX
wCQAFmgmH9BRQUexR0ZFhkilp7XrcLEaW6z/hbOKaZqbU1Z995V2ya1gn2JwnmZHnfcr2EQDFVkH
R6Bv803BNKem3IJHPKhkimh4llFwjRPtU3pWNGMVTcgl5HW5e7PM1yJcR9VTBzaWfuN4bYCtWtOH
sJC2WJ8aBDH+uWCYRF2v1rAr5neFcLAwtvyl/obEWR3q7hrPd8t21qVyzTCQy7jVHC4xUF9+q7bw
LfesushSOLGL+FprnBrOKZt84fSbzrk44WfKMmxifymQHJCptGz2aumHw0+Md9975Aow7uB71J71
8qfbzOWnwBDWjrjiee+WyRjCHQ6pDn+PED/WGuUwKyivCDLOdqOTwhW5K5ryrtI4ttlXy/3kxvu8
vGZ4LUdiOgTD3tLERp99oOcSucByoeX5V5dHa5GT+1F5lZ08ziSgyRgunLolbmgqsDNQomMOUbuu
2yeHPoZLuaJ+ys1ml5nPRQ/vDHYkjuTjRs79znEgUGAINtgnjRI3JWrKxJBSSay/ll98pJQLEOI7
EzfjsqcUmi+8C0gnGjQHoJPGZs43UghUfDad59NsmFu8H3oMVE2fvkwlS1aU8Otb6zGXcJA4gvII
nUEZUkCG1Grt0l4Q8qS8koDHVgzhqovmGkT38hAWwXqK7gMCFWmgnZPXrs4OjiRvIquo3XCGj6jn
k7elRhx1fynSJkIA9PAWAjQHNWz4sNpITMzc8JFHVAW7pbZd7mcby/W25jYCaQ8QuczuuI4zCHQ0
bQX3bdPCprQhb3DhR9ygVBXBQ4yRZKTvexmtKw0SnNpRRs/XSTV+Guke6vksqDqUHsvPIvZFgs0y
6c7CfHfIp7uF7MklzRlEIgCxMm6qhrqPU0OGzXaOv5yWyMIQvS17RFWRrdiAW5IsCePGNaMESw/w
Eer0EHqzkumbMMmS5uIYckx+0C4UyM0kMlIGVuJvxGI1ocEK5N4d4Ew5kPCQL2kF8UWWtmqyJ667
zv7lSM7it6wlcjTb1HmyZcQKWMuVaIE51scQIVWpPavBKUn8wSE2BudU4rbiK0vTQUeU3W33HHIO
6VA5WHKd1WyWQ8J4nTD2iRnbMEKtEV5YpCJ/BQLW0kukPbbKS8sYuImQegzAes0+ynC0b7ezCLYT
dr3LM+JFam1ysHHA6ziHyi7f9Zwv6xa7pDE9Wwl+lZwxdnBwFKap7MuAtr7GnVGMZ9VG7Th8hw0B
AEjfA9c3yJxQw33hYE9ofztJ5tEd64ZYG9xxXdkuFUAdl4/02KPL6EKkhwUxo2FePnZSHkO5a+Ea
Dcy/tHo92PVDa9ypgXsFedc1ZMLWvOWpsnW4NgOBWpqTfPIN92p0zLvGdxonydpi5JM4jYf4aBNy
xC037Bww4jBwiicZYDyVMeYZ2mVZ1lL5WF6BDa2zerbcG47GWsesWPOp7TwT7Aq0YNkGA/dnTnMz
qpiols24Uqr3pXBa6vPYPnUCg1Pm+uLE5+16a9kvnVNyyS7rBJVQemv0mzJDnC3/qHxEm3kOW5kj
Mq2pA5V6PwxQPCucZ5J3N7roo7nl8eWFs8nlX4i4QW98EBeaVFhjVMsOEDjf1VATb2bwZlA91iCS
rElenVZNayPH3aVQVxYKyBgSrqovEMXERuxxu6UKXTk4hqa4EYnfVr8yWaHwN2IMkqePqUFkVtya
AnYavVU+/cZ8M8tP2t1YU1q410aFn8IX9OTsRZq/tJCdDdLY/hYN7qqU8bpvUWwP9i8Pvc0xJC+o
8zkOptyfQ/DB4adyP7huDFDVFk3JYHMO9lutDPalysWvPdc9VOb+O0nxI4TJRQky0UCk1MCz+zRn
vyYPkZc9qAB+5eilkEEshodzx9CpfeXAN1HTRTkIIN3PqC9C89zrSfNQrsvGzmxSXCzCjkZfL61j
nozPYMPbQLpHikUvt2bfUXIsA0H9Fn8t6m79sjyOLP11texRz/H2dUicSJ6tsPYUImxEth/tjZ4r
W/DYvDgGxTlmgpedSNZkHJl6ClFVgZscRpNgAEyuA/DKpS0erBeJB3hesl3hA/4bfQJfZITXh5KU
b/RhKACV7qADwFNFaYavgvFoU/MuLLQqwVuVUXbg1BBEmmf8BOAblXYa+udsKPZRAnGxyoDwScrV
TqULO2yYewzmGHJFzKtHzpQz/aXrYl+qh2s9fVk6ewPAzw0vC5zBWmQRTUdZzqQp3FH/AFyjJk4Q
pJIAw+kP2lC4F8GDZdONX1F3mZR67QLJxeKJEHLJEROpaAjwvGFJpn16spSdW55DrMyXuoa/GGwE
+NG3GWBegW92VFEkNcytSNDRm50tzZ2U2lYwuJ5EB605+OwVbM1rhoXD3SRQttBwLRZcfoL2OIOH
S9y17DhG+W/DQjk8MHPRpg1n+4CeuAw/dO011plkcxI1oItksrrrFuSZwlPjddt/0lZJ62XCqpvv
k47zJe962VMzjcFycKXonoLkEkBez0z2f6UweFiZKXO6+SJ4XAvYwZYPnY/QoR9PHsL5yK3qUnP2
MBbmknFfeZaV+xOq15BrN7B8h2+swYhvjEtTLyotcBIxciHDaOFTaga28q7y1jJCUmqkpuW1YFTJ
VdZYJ0TRmoaVL0OafNpHk8nYejnJfyY+qYm5uPLqQONRbsy8Y3PCMgBScrZr8wzjznmfONGpn9xi
0zjtR95w+dHT0vMapJUuDaaG3JjtZbhy3ymRB0xYLd2wuuk1dO7z1QWfVmC1kA5tnoFiOmAiCSOm
wCWuOtUDrT+OLiWQUn6L2bJjHu20iX5n/p0xPq6HglEhL5ud3LfZToQ/FkUCiznvst01aQfum93E
Cq7j2iu6YauFL6p2zt1LKarNwKw2sB16DFhjo3a104Nm7A3EwwbuCDJDUV3HLzF1RFNCfGIsraKC
K/NuG9Xy6EzMGnALVxzdV2mNO/NqpvZTNe9sGq7OwZCxpJ1jMBtPGFnS/+Y/bRWTzojPgIQgp8Ar
F9khBKt20v+P0fjOb0aDwf6CYF15BiSPSnMuo8JQj6FWIRFcacrGxIBcnQJuXyauRJNvMxeqMWiP
aesPYQyoqxImiEAw1T97rsih3CwgHqWdzldpxZFjqaNhl9CZ3Fe3mFZVyAxG/UqVXaeMG45v2hqn
PBd1ty813SNrGwy+lJhzsrSyHnNHloX1t9TNtfIWFnQIzr7VTq2SHeXY+YHTP7t17FcVQ6Qy2hG5
ySLLLMKnNc5lNoCNyRN3Z8aFGReY64KCZCBvxPPAOdFyXCWC1xJ5dg/OwUp9GDTcm+EdRucGX5jY
QLhiXgjUXWfl2aCJzgc0jelV6bEsn9pHtwJj4yyfOv2tS+AXkB0115QnLCPH/GPklvEC6/geFUCe
CYbHGf4b94QrU+EmNN23gFtQqeTWlD8QNtq2PMhmp46XihwEc7GYzRxPC/jq2vAlfZnOE86ZxIzm
eamalu3Mlb2c3CFAkzn+2YwATWzCDXUX1yCaMZjGWL6qlrExIyCvlIcSnikWhpSxEkHgbfeZK9/M
Rjy9OBYgjNK8tjXDShCPXjkpGvwltX9rWHCr0HhWIlYse6w1K8ysEUyXGs+C+WUsym06KwNZaQ+u
tLbcGhM7rTHINnQ62PBKeU1i65sEy4qIBMclldbmBGlir3cfnA7zkaFHjMbPXQ7GZi7forDybQfV
FDYHKTLQlpjwLNnUEwwz3LYCdVonheVlvX1OOw6CCVErFzIv9JbQIdpLbgeaY9n326Z94dk3Nhft
Zuld2+kyt8/m4tbPvtagDZUhdB9lCzWgk+9lhrcmCgHlgZmGQ8ic9lIKv8ck0MVfCLp2deuqc1mi
peQtBIl+sjkHauIS5uuQY55GbRjdgWl4myb7a8Hn9BTV/4DPOK82zAhFjbhfsReavwT+YSkW87rm
sTfypOPAx37EtUELINmHCE4n+2vCi13N+qcMTwYlaDGBmIkpdJmNIIb4Y2xRMlEMYmLfGZFaG6CL
mBJI0GJ3T0XOijJfRKZ8i0rf26668KqiPPkpkIY3/bDql3rYUl4LJs5Bi6XD9JHX5TFOzmpZb1Re
bsQ2qNObC15aDljccErPUMisiKgFXJv1O8u96v3l5hxwNufJb7Rl7gDADnGlNeQ6VX7G6EWCYKvD
OkdgUtLfUpAG7iXAakeWUBkLTtnjyPCDU6hsv2wU8RBCdNyY6KKXio6SMzFMEpk4bPF9I+QzqtdE
5ZjlMy45tKrRlSIu4cCjnNIxpu7b9Sh2heVzTA/QqRJYUSoDfQNQutcgFfKIExMbf7vG7p4lNMUP
LqiiPTF/T6EgGs9aWHrBYG5NNBVVbp+4pdYGA327ODV0m0p+YYwjHQXySLMJx/WoON7cEAKEXdA8
No9a+q4nUEpospswvtCBSVqrKWdKG1HJqZRVRfwCb8HKr3YWHZYWFiBlGNQt7K65hSmUPbUWmRCY
AbX9A0Bp7pjrUCWlBtUk85fdsv40JmVOFuLjoz0JKIe15g2pc6l0PBLKEZMQ8ReDWYIkKvorOCjY
IWnI3SWgiSjCTwvIWAXUahLk0zVZbeV6Ci8cqi3Jc0u1NGPN3BbTvncRMoNla1x6fD6nZvvoQsH3
5K2RT5nQdlEIXz+EcQJ7xyA2Xi2g4Z3TlkbKPIqmwbmPwltCn4g3SvCUuabPDbwpbHttM+mJO2u/
vIplMWKR0YSkB9TF41Jn6ZF7ni2UAC8LVEWfz+QHQhCmE80qNi8LOsrK812HedSUlYfOKf7hQZm+
W8p/av/EPU/f8aEgna7h3Jrmd21aEI1NF+JoZuBtxuQkNjn+7B5fCpzPhvfRRR7k9muLkTk9vZWU
r43eLBZiaNtdJD1IHPj5FlExJoktAb4AexncZ255a1fWZImA3egBpP2p27YmXMVqabefw99/wzB4
Vw3J3oWCFy/iXf6Iw5Rr/rXDV9K8YakRVZulbLGnrwTEoB9vcIRSOQGbkzPKwabMiyqNgD1AAk9g
KCU7hOHgDanuEodgfobcJXSCnMbrNPN55x3OcFIYK2O4aXX/Y9cxLAS8bxaAhEFv1h3Iok/ErlZh
ACkYz6DkCZlBU7nNA17drfgaLAyDh2dlidENPZOQvhKVSPQnyc7IU9QicPSWaXH9J/u/wRa/VOSj
jgwu/HQErTV8UdV9SGS7NdMfwK+U+V7TpX4PiNFUcKWK/n1UMNkxwRVxBJoZS464Yhinhpa/6439
aEJyrNBPym6bJ/1pQS6BKkJedMmB8uAquCozSHaTB9eMdjlhAvzwZWWFLrNbQbxX95K6jEdSfZ1A
61QywZAU/ymujlqSd5iSWH9lyTPyEMwQM+1ij+lqZ2ZQKgn96YJxxbzRuzoKHfjwt/x/CTVUpLwa
HeGbNkK40VqsrmglBEzK92VrL81pNV87B1VRh52kO5zCNjrJocX5gbogivRdk2rnRsgE3kj4CWt1
Lez4Wjj2QeL0GzEogr0YjI0HxWBr/KOu/LWSWmPhqAQ/Q269Akev67bYO4A9teYcZ3ff0Vnm99hJ
16n44EI/9d2mz9/pW3fZYB1qyppMuvs5Z8C59NKrwf0bdHiBtdyKCHFHiM+To2yYUFoxVs/tV0pl
JQL8d+o3p2U6Wdkb1RJwGaAQmZLElWwzxx+9RllbkTtcIw+haDAh44DyPDqdui0o2mIMihREzTy5
Tt5SCKyg4aYBt7WG5unuEhChKoOjJqwvG/pSaDqngPzp0VoXPbnHVHutbW4DFEShfHPJMSWl0QSE
K39JtjIhKwClBEbja7ZytmjCFy6JhH0kHHFMkyfTabgAm5VOmNwIhXJncv4k+2rmaR8s+0CDJpPu
UVEnZq7ot6JNL6DgQFIdKMFpSisocQM+EHgBleYfG3GlabiCKVi8yXgXwCKYufXsoj1SjKAt1Zq9
HQU/diIuQ3gXVJbpMB+WWcJYQ5DruJ6aFO98vT8qsfQ7UHdVikPGseAgwuperMzequ1lAubRywQT
ME5meRnz7muM3vPYc5pL04fbqllnDZJbkT/B6uVFAdK3e8XImF+NJ101t/HseqZCOpBzDdnW8aCQ
9X2zh9dpaB8zFWWuXm4s/obGes5Y5Gm3dYnJsCcflDIgGTaHXPuVEJOivLq8p0kwfeIRl7hrJjgv
SRgples1pF1xV/QDQzWaBUckewDsNA38RuO72e1Df+rbce0G6q5yUZQTMz6Z8ArIHeokHIIOK7Lo
z8Wb7bcN1KW9SmAph9hXWhPmK1WIA418yjtnH4v4pUwtDmxrnd+UMMASTdvUgcWcLDnmyOwy4Aph
U4dNi19chV6Mfknpl2CsgK4b2BDPYIXaQ6sTv8ZLJYVdM+jMq7uq2Vts3wjIhaGyCdLGyMcEz8yg
HkcpZQTNO9CMquMPY/nMFQZoZ3aFO7fA77dASj9E/kiHFGLUKF281sXZmQnFOWaQ/5PgqYMiMSRb
gxPUbGfANFwQEkhXY2RsykR9ETMhK9x2LgXYBOQD5UDpJy8ky3VJ7smYvbsXSbCEHYVYIGq+CI0N
wGXI77Bgw0PirE3+bANBILcS3hgpLxAENu30EMhy31B/ls2zybibAhx6heLZQFc1WRm0bNz/JF5C
bGT07wCvRPJbH/868doWzUMD8ypJyAKnBIrbs+g5kJhgFhV5gAIpfGmxOEbxJgYi4FUC1NAv6K+a
sndH3+bV2H4Aal8zny1eC93ddLDprXncurAwB6De5T9xIzDng8EPaTRhJGClp9YtjloWswPkRr5a
bXqgri5N9zjSDei9eRBsLM3YFeYHBBeTZ9biu1NOv1VnAmMsz6HAnxQKbTNqT03PhNOpyYtKLs2r
oTLLHuB9puIw5w1xjqQ2WVsz0z5mctqEwA+FsUq0GBitYkZegqtEQha2yreyv3P/LcUsbPQ+fk1h
k+DUSioiuZAa9MjQ8RWTDDPLOaql8tChQWiUEvrOhV3luGR+qqi1oCjpjoaz0PvCdtHQpqvdkp+r
hH+qaMnrZsADQFXTo1YM2aqI4R7oHkegLPYzJm6dQzJCJd8KnYKmtw8tdMP6O3b/6E6WoRtlrJXJ
x7h7ybK33P6UDJApP8MI+Rt8XEDWWOULXa8P9fc05UEP+fZQqiTv4bYNC8GG/5nSslA5rQphnk2g
7X5fk3tiOucISIFLLaeuW0gamQGvHGZHnJmeM+xt24auivpeNGuxWWRWk7qbmXI1NW7ES7PJQK9r
ugNfstC6Jt5W0R0N/SmdsC5obqaSk0UKcb1dysFOemMJlGrAXhRCnisVbmMB/mYMjCeorIQXjdpd
V9MX0bKHYjKD3Q+FbKawI/Z7oCu1VUY9boQx1HibeiD9ClzR9RUV97KSX0+sE/fNWFKinUvCQF1H
XpAtiJOTH1Qg/F4jXF4bvK5sdsU8ehDB47Q/jUDY0tR2kFvGIn5KwgjnmU7AWb4OVcyZhEjBNTZz
0VrrAZHmiHituVvs3UK17oxUYCuza1wDZUQ+Xk2IRsNeo4At8/84Oq/d1q0gin4RAfbyKrGoV8uy
/ULYvjJ77/z6LAYIghvE17akwzkze3aR7V4uP7ty3II2lJNKO1q9DxOOIiAJ5rSrdCCluSU4LJ72
fjvhlonZVuJYJD4pwwl7QrlgPtXvlnUVfHkfa+dCHci6rL25RGwS/sVGspvK2wQeZtH/CvCMIsZh
jJQANi3iPAutwfATwlT/Vo4SN0L0ETKRmAbBiHVyMplrZQ6vGAh7Efc7Fdxi5GHJEnJN8Z41i5uY
gcr0Chx8cV81BNRAKdyagb4pObZrs/8ALKbZ7pgswma81onO49v0EJrb96bK4eTE023s80PbggIa
LLoiC0BaaLbGzzLPNtLFTJ+TDuvYn2ypvVahTrwyoxW3YjZX5BDFHkvGjZQXNzPzXepPOGNxkJe0
MeG5KRHKjfANBhlNcW6+FOZrk6U4d54Pi1qTWArncEOHdqcMnNIC1HWsR2xva5gGWrurAEojRqla
Yy3BvnL0d3IE9YC2rU3Hj4IiPrN70EewO0twR2liqMj43ahPFUCFQIxfg7BtpErM6VGvkq8xGZ0Q
NpY6q18Vck506cztNQFvY/6VoW+qjPjhSyKSkXx5l5l/SBhc2MhSB4RIWCAmqSpUSmOyNtH0rNL0
DuHVIvtvvBaTuDN1mF0R6T3lLGxbI3zqCWBvSfB3CMAywJJX1ZOYTPs8YM0YA2fOwLJxhPgYxPPa
+eJ5qDCrS1m/47IV6t279gxMOFuC6AksGnTKRkLB0kvb1EGdShFVpJyIO4r+Kze7TWmgtsrKu4lX
lbjtQQaj4Tzjj8Aw2CvlVmC9003egF1w0Hfw0rMvn/7ElD5MtUF6in150O5TP4ClQ6wJHgOMenqt
/IwSjV0Ik94y32ZiFrFCVzehFN1wnMuivxLInRs2q79Zc+zFpold1bg0OEbKBvl05TSsYkE/SxJG
hjMur+ZLtd6jSQAEJdajYX7ywYy0dY1OpCcx3QhgxubiAxLfQ44kl0fQkYs9O8221OyCH9UROTpj
RAVL35Sx9FPXFiYo4eh2k/w5SPhqUlc50bZWTPA1oPQA7EXJnxAKKEcUNjPdVocxQ5dvsKgY4C2p
PlE2UbRZ5npdphDgEzuiiRivbZTQ3M5Og6BApyxQHiBPc18DkKm4uybC9E3ZrMz0AFCXJtcmHR9s
6N2Z+YVrS8NPAJ9akZ01ytClw7FjHWIhn0YNx2uGFZ+3d7HTyZibXIh7Qzk7QRb8xcW0bioerwZz
vXm6mvSYqh9sw7DeB1b6Nmgq1NICRmt3LGjJQpqjsVJdOY7cqJqgGRjgr+HOoDeK4mOiZY46LybH
IjS+3psKHTFD6ChDfu4NDDDCiZ09pFVYTNsm2HG98u+w3HVYE5W7lA1kDUWdKWjEUAUGGQsQntUe
AthSvNkgpbxhfYACs7gl/R0caQA3zrj3UwkhFNoSvKwqvB/5wSo3ZsTPEcliy8JwBwOlgvBblzbu
dwvks4C7CyO+1m6I9Ua6IYmbo0ucelJuEFR7mknYzNCVwN3R2plZ4YmBT6aKRm8y7Fv0GJL8XUl7
v49pfo9q/8WJX8XjE1LyYKE9ML9SIueNeb6JdI4h9qaWwjxORl56NEe4zVheFc+AJXTGqC68Tfqp
6rEJhxadp6eRmBkL+/vs+BeqqyT7hy3xR1XMHBnFmSCkz1P3v/E014sIfrfSrImuloyUtr/1k74X
c6D0ErZbKib7JoPeYQUIefzJ/0dzBW5NIQNk1mdlN8/Vm4K4RD9JCsaG8XuhoCfyVF5PWVUXQ24d
EhtnGHBxt4d3faiBoHvzH9ahExyVIirtCj5dpYExCm7eMedYhNtZoF3LTR0RLmsiUal+lh/Int4T
FWc0p70YB17n//gWq5aLuCzKcYOJ//Kg8qKAQg5y0An3XjgL7FSg9ZjDtSTBvh7fkyJzQpNtSw+X
dyLPETZLOKFlLvJtXxMe1ZaENeLQqBDBU1kXsTQ2SqxsmiD5DqCfTeJaCPFXZeEh8n4XYXVstMpt
8NU0s9TOpeGAMicoSAqErlP1YFBNbbM63MzjQ6m/C9bBYfJn+T4y0cplkrCrhcS7S8Am2Lm2skTK
1E5p4O+RThsxV8aFvIUwEbAWMPBZTDIm3dqAbExFKEgRlDCcSC9Vobmg5AkD3kBXq3M9S6zIYyTy
QwbQMJzbnhY1WfuU/G6Ad2jRcbUnDkjaa/ASIJzNXJ9R80qF2asY4AI0lLOanBVrpY1PNWtt3jRJ
ktw0iy651Xu1inloAsZCUyFFixvwTYXRqGmfvsbYE56h6UF9OrQaGgqX7zpXD8u0cGTfNXzdBM0o
w4UpxWyjYa8JdSAqYQ3+SCyC1IfRv3eUsbKFuYCuIORl2/mvjHoT2FD2GZB5j6BmxsO+9x+zvg3H
U0yJVpWPBLKvqMVng7e4F4UtRzaOTzXqGKE1V7Mg2DkkCyR1NCsjhFqRHjPDx0hFLoAOdWy2eTnt
Zlit8hQcSm59GTK6wNq0L6adiEmwAJEmJ0BU5XKh8IdMYzDVFj/3PFLxH7+qOZnisj1DBQuvcXdN
rStIY+anRA9DFdnFwrMikUkbwbr7c2cYO4Oy2mriQ7c0CEaPLoWRy56j0g3Q9C/uE5/GkyvBFUuy
SD3p2uukboSPlGmVCmZgeiWVzDPQJqN4B3HLQf0SoV2R0ZTzckWDrh6lic6b0VskGCOXE04JEU+2
H93N/qyGdwVW8YjJ7YhQLfWzWwtNqEy0jWCyjMS/FllAawCiuSqsWWS/ENLhEHcynCS8v4rfcUHf
iR81HXYcC81HhcHT8BTALloECsgaOuUqaX/LR5rGhxZX/NJO+CXFKHeX095xeCeEMM0rgfk7MAT7
NEOp2W4CRvMiNwHET+w0WvPZYGslv8V81loVbhcIPKDISrhD1767tElpRLQlM/6ic8C5O99YMQGO
fCj1uWaekf9XIomWeO4grAlwZ8qnL98liMuaxbMFC7LL3tUFfZl2Wf3yGzxLEzdEYC5p71QXcfbh
MAXPrkYYNjKLNKznJZzQq5pFFsxW3kxB3/ddi0XDUy/+BdK0qfvqqMjJVl/EcRzXAD5ZOQp2OIu7
onmX4YQsLe1YnPw0Ix6UgwWONGO1XFbWKYRD3vA3M+vOR7sqitqR4UNo1UcCspQAHTRD9VaYRryi
jeX3R1CCRk3O1ctyoEzKX2MwA5vdXjUXEnq5CayLGUHyYuuzjEWltJmwlOfzMdjo1vWPMoHl6OVe
Mk4Kblo9XRU4XM0muCz+iQoKY65DBVV+Ox35rOh2DeZ4VHZzdqgaVg0DMh9y6et3uffiYJuwpxzw
T5h+Uvx8CC3jewu5S0dlQ3byR2Y3hMsZfY6KN44kP2dscs3cALNf1ey6jI4NG7712l4OHOurim6s
IIq+X8fwLeP1/Kkab5x1ngNCKX8hKIE8oeDGw0y+NjL2sAwO8bheTeGtnh51m0FBZJMrvS9g31hn
d1NWPUM9qsAAVfXdpNYG9RaPLAsIeuR1JzQuujfBR8g+Cb/CgDpJO3LzwYk6RotQi0UKkItKbWfN
apSIi/3iqljxurFQul27vLC5qJlvBMRq4PkllazXHlEDDU5DOVgHSyofd2NL4a5fy4GL+kX+bvP7
CxNI6e8CIS0Am5YAEfrSZhxhzABQBrPqxMDFvYRfsNAjKNu1HPUpUjcSoJ2Ko7o4PtAvi8Dd4sCs
W8xuYDqy2X1Blsz+v3VhShcIMNj65g3Qj9Pp4tbiddYNiRhgpQGE8agk91u71MObkkPE5BNWDOFg
wqBkgZaDRFfDdekmNCpJRYdakQGbsjaEtWoqtECABTQ6/RTT2HlSB//SK/CLg9oA9arDDI8lm5uP
KL2ynyo66XDIIy+PzkuFUeduX4rtinscMjgivAKTttn8l2LTa+RLUAOaWxztzZEPVhhEpl1PglxY
zfHTz1lwD7+KeSosAzN0rrr0FixyxhwJSQxrGF2kkng6s4U6Pae62CVDZnNap0nf5tNslxG0t3jh
Z2O2lAPX+YeMohKgsxrDr+VWjuXfuCD2rHQkfltR+S0wJ2gwE2BSiiLKf/PGv6Pu5sMrVzA4D+Dw
lmxfZH66MzbHMafD4ORBR21eAhe2Gb0SFNFBEDltBA+L0FgIyGPxXuYvHQ8MOmiirrnDWeBl8U/B
7cUKtZc8Zuw4eRmsTfjvpPj2uaxaAut0CNRsqugY9SscDjI+cg5wxQ1XsOkYq55TtBb03WS893Ch
uAJXUAIb3HpgTFdYWmXSp1DxTuanUo03Qj5fzLJwEMeiJgytfMvnZ06m1/TqplE6dj3LmpBIGAVD
BaNdx8RUzJc5epjLtQXRbdmKIYvmrwXcALn6xwMxa4BHHFH/Aa+HtEQcE/y0+wmHXd//mTLgmoA8
Cwc39raBHG/8Wf+R5qPSx9B/EApb7zqDacwOuiJ0qXUmzdotl2Yn02YQzWsl6sFcNPBGsG5EpiLw
i07gwrK2BSDhctQMLoK6IE33GertfoKPVEAWThJ665FNBzEltEXoiXhhsF/TZidC9UaOw3vcTKix
MTtC9dy7lfr0W2xPi/EUOMwDdkorRzCLhmfE4GXcXYYMu4UJ3CqezfAUkx8NVhgfmsB8yS6gYpHa
WzTmM8ez/xqnisdxMU+GM75UFvldEk13YnlUUepKudyJeE1yuE0SkRrI6uEIt/k7iSGXm9auYQ5d
HvYUgTCzxfi+NEYjz5IPXbRUvdEn6Lhkw12z7Zx/FurUApq3Qn70uwv0VEqXbhzKOrqoBHnj46JJ
/k9dPY0ZKWKBDy+zUspnW5b03DJy/u+LhcNIRUaRQpY8XGGdvUVIgxMCvUCoW6eAPWFVOYWFQwbF
pzpWL4t3qcbm3NTwjQBu1pkvImmv4V2XY2PhjxzEHN2R8SUVXyoAX6ttlrAuPjWk9XveWn/BrRb8
F7AbRZZqrBbhVcp0LUiOHuz8Xt0LJiBcSuRue+wATttx3AmLIE1mlBfiLW7jTCdWMh1KS9/THtg+
TgYAAFmw7Kg+RF4PaGEV4eGA/TpGVcupYyQskndOcTi9L94yKYD/oBwlrDu6DhE47UbHurfuQjbO
7SHop3OZ3iQr3qOauxs93YFUubkY/RXzd4EoTYSHOMy3yiCzjJiRAFnV4ASCjb4+efKI/JXsqGDA
AGZpK1HyWpzU40MleR+YnyfzJkdP1NpC+zZqSJS9mmY/2af9Z9gdm/FsFG8qOzJazAlY0x8diKYU
5Ek3ga3Y9dFl8fbIZXnRsnqn5Cw/1iPXAFBE+dS1L6v/LDGlCbA8xiU7WTeRzRMxnMcXfhqz4kJT
CxNbgQiN1esnfNoII8PITRFSBgc2BwMrHFxX6bhVL1G37BvSDJnJM8dley6+xxD0cpsRIkVDjVk5
C1ET3Bd6h1OiUpBAWCC8IDRb0qs4UCzOA/yKK7Jn8KZRIdy2bPYavLcDdIVNuOFgO0uPGKrqtqDh
EVSDeIurejfENXYRXYPjgE26AVYkXbaG6Zr2B4iryB8eeubqGIj2XKN8/pn4Z+hwUKAHBPxUk4Gr
L34FjRjMNlop5nzStQN8n4JdKiB+8RlX2q4Rwq0qkm4EflaZMYsbOohE8RJ292KawI/At7W1dcKA
NHYzdG4VYvSl/Oh+s1FjHGqwUlBKvI/jk09vxLeGFQGlsaC3g+9wpheBHSIis5e1NSkIY8wUV+1T
xiir+GfVN2v6tchXCwCAK+UjJ8zYAgdTbwuR/oNdJnQ7qI8y7fer5vhSmIuXJf5IOhGjmrEyWAyG
ibWCpsuYIeBcoBOo1eeMVWSjqbZ/KqZNV0msW3MCzTYJ9GERcemys6J+LWWsXBbUfrtuegIOLaKi
UBrzC+gE3lb0WRYhAGivQ/aDKp2oBuxhjtwMiIaYGK2LhPGbgfkvd1bUX9ALPDv2quZqogytpMfE
SLMa/pEBs0HfglvtqN9a3IkHR8dHFzvte7qddggz/CNBXcVbWqINTlkRgKkMxIZzEnk/8P8Zchsh
xk6JKefQCQPyTapAAorNnIHqm3ayM+gTS0B0pbsqwlvI9LlWMZsRz7pIiKZ5B15cld0+r3OCVrV7
VDW7ZYyXpfR0hvZuz2g4SniiBP7CPemO0akdiQU5TZB5FcyPx4V/E9jJ0O1jqnBAfcUCi18nOCyM
iAUK8rVDmqG/bZ6JioFVPJNXjTTOd6sAiV7Yuj40Tc47JP0hu/uaG5uDV4tQ/GLfBoZiQc2+v4d/
xRanxIYHIlhfNR/Ukjz8HT/H6uNKi9LDPtRApFQmzUqWdh2gtGLi7D0tGvXOrcDu6tOyEGAmVDBB
hc/KJ7sA9qVWbIZWJpCIZ171DyKVqslGZL0knsP09AGMTDalOfvWP238YXI0vcLEoM/AqG+oH4ny
Y7SDq1K/gg48SE3sxvRgigStEyJaI7IrQolhJ8220qcj3hMtN3hpamvEsQSvPU1F35ftKdbIj45B
K94V8lRCvzyVZJ+hLsGKfiFLjjXsil0LkaQ3cLoA1JeptHKdXATt3ETMtTpULE2FHw4WO9swEyYe
GiV+whyIOHyozEtdJbJGc+oGL1t9VPZaB8shsTxVvYm/koWGbSRrY4idnIaKB4IrPuDwDlQpEdym
4Z6EbYT7Kghgl4LwPHLeR51CBd1ShGBgMCWhUg4XvfguaI4cX0PgcJcbwOgK07T03sx7Cw/PeNjJ
sMEExoKSdFxhlwg7Dad/Kh1ySNpZGIx42Pl3GbxNaQamwm8Ly7WJdQD2PU39Sc0xwo8Jn6yOLRoX
O/BVB5cy1v11AZ/S5KGOFpXsPGNqdp9AFQ39FfiMC4iHC6qImf81AGC8n3UZr78SGJVVjKCFG1DM
OtY7yD+PC8AHOB2Qng7NhsCNSH5OjGqKiAEH1Ncgj0CMXmZwCSWd3oFblFnTiju2VTAu/UeoEsUT
/xOGcSXjBZGT3BBwq8h6eovQYYetV2mL9xZrLTEgNkSFm4P7MNy4WWex4s4f9GN04TWjG+q0pTvn
T3n2ZVieYsCG4Fm34m8VjH8EXg6bY6MjhymeurSzlHeKvQtoiHKqwY+DYCQA85ktgyx+pW+SGxj7
OjmMk0qq3uRiIGEVNIqmeuLaif60AfLxC6XETAiofo7NXat7OG+3KLzSXzYapfYdVG5573UvnP5C
cs2Dg6mj5DplKW6FvI474XjFVXxoRGhhwvSA1gUtR7OFJ+FMwxFbDWhyNHU4OEnyT64+kMuriWew
v2Hg5pwmy98D/c1dEJwS9UHO4hcSB83Rhg6twReIzQpM4QCdG+36muYln/4BvTPv8+2hkisaQxGd
JBQTliNu9qh/LOONx22yOIWMYvn8XNTkShAf8CX5kYR52QFjd2dAA0voxAeesI6AT5wzZOjCn8gg
GBf2rdLA49U3sgW7kCSmxUJ6pdMNRdEzhOdOOI4AhdmLGpqaTY2xt+TE/AHQjbwhZMPChBshIIcc
MowtAOiM3a9vx9WDTUebeFqBlNOOztOzrl5Aw9pw4+gXHRrvn0y8h80lzk59+1X22+AessS6i0+G
UPmZfrGPxV/+wX8xjuGbwnr2j7tKo2kr1xn43GIgsxoY7zEhQN01ryXrm7dIep/55RaMR+nxIBqq
S2LRvcrqodPwyTRpuoIMIi70ObUHMDM2Q+bErZNJx5gPJtJJXjIq0DVmkga1RtngxK/XbtojBhQX
RDI3rzWfSONZK6sbaJ0wpFMwvfnDuqPJTjP2d5mP4Zisr5tgdhYUrsRJoKQeT/ERhSfyg9Kc7FZF
j/pdMoTMwzvCNhML0RlenL+EoHTc5Xq+6hehifHIFpVYoDtCtElx6PYx86wMyoKrB+yMRozv6It6
kxFoTNi30Eoo5wpsEAOXfB4wMMLXQePbBeEvKUQzlhZt5m8qm7MQQkArTVi12eaU1+pGq4fTEOZH
FRQKhZTF6A5nd0qmz3lAIkztqcZqk3PMa+NX0FEuRgQ6YEsd/A5m79FsJKxlYYqPUeEOmVdQuCCR
rFMQCkrms+C7RbPvDN2ADn5lKtua3KdUYDz6HVFGwT0yl3lH/6lQARQgeTVEMYj+caHxOt7z4hkB
XFTmu7zU9o4JVF9lgK+z6rNm3ckxgCc3aJUQZDv+dqyMjHvLBBpSbHL9oRu9Kyd4D2IUZsOqyC3o
fVz4LaQGs3iqOZ5+hePzZi3tVcA+tUSZJCUXi05fwulq9kNoUDpGVOys0WfDXEvZMC2VGX4t9Gy8
1jQSLzP9U2ahUlX9qyl6G3NKVKo6XFbY/hO2jZ2MQicP3zq2cEm17/ptIb8iS34aGlg82j2fkIYa
ftlQXyR/2/Eojg3XV9wzT81hcjMsolatr6WrkGTjhUyrnQO7H2SMjuhXu0MrkzIceGXjAmeyWI1H
HBZtEepn7hh/ISafnKrRZjUD7sxmENOT9UkoXkB4BmJDhjZKytYHS1oiFnGLM+nNV/9nYTi8eNwU
ExxxA/JRGSICJI5JS/XEAivDN0Z7JJF6iRqesSbCYn+u97o2f+QdDzwh0n03Iwva6/qApJ/Bfryq
YNJzhu+f5p+zQGJbPN8XhCmoPiwFA1PVxQGy/SuNfaD8CaxGhEo91Kh/EWCVG++3cUd+O+y5XJwB
MIiUIBHuFcy4kvzLQoxnoMwW3udeZN7/ws9ggcs4K1brctkjGi3Vp84IqD6s6DjOZ31yWQxq1d0X
jwEe0uk+YQks+dcI0TfiKnCbFDp9KxH3EQZfRVxcq0eQZju9phphXrgIu81yekZ66mXs3pvliohS
L6TpDWjrWFJCXFgX2TnuH6bx6NyAuAPMKItDxDwMDNZAV43nFb5qzJisZMTuM+Bg+Z+BFl+H9274
LPt9H31OBdIebV0K7N7Q+xk1oW4CImi2CMhtokNqmZ6u9WcQEQxfLW1fJIep98TJ8FLrGQOU5TUe
iz3madBJ0JEWPHNvuYbA8IOGUmLtkGeItmQ0fdVBh5G7IjcyhF8+G9ZFjyoaLuXYpQlO1iOhcAWa
Jt9R/bAGsB42I+e54smOy3KrFuaxH26l4rF726cq3Gb5M3kT8APyCcPM8BbEdXPo/d0wIHuP1ryR
WNxzRUbxIZq0k0D03ED2UZfim0n1NQUVqLAADFN3HVFqlUm0WS7cxdzJrJyr6iBWh96iW8KeTQ7Q
+tDKhR/F4gRSsWBkz577RCwXn7Plackt5PGYcflOz6HuaMZt+krBCjXlkUOMbNtrLeMGzMYH+3T1
ZN3JY8JeIYcZjJs34/wnxvMVZOnV8MOM7MPkmFeQPPyXso2ec+yMxL3DDYZR/uc/jDcYYvxjcg29
4Fshg2WPBGD+KL/qozasOiy4mVY++8/m2Tzlm/5FbAokEvEnfiiEq66gcQu/tOkn9nJPdB9YxzGL
nk2eTdT82XpJnULHgaxpVX2h/x4qzmY72QZWBnLy26ACaSA5hdAX2SiHuYZNF2SmsLhXUJ2Qaa4M
4y0aitUAWSY+y6zYWxbhLVBT37Lkx7hQNk4Yjwn5md5SVYaVilA7ZwSMux0SqhgZiHVqK4AI9TjE
tKoC/hfDr5kZN0lGjchA/qj5kpEk8k0nvM06NH0Ib1lYYYiLMZmwoe7DQotqb+w3kr6FE4f1lI3u
QNZ2CJw4sXPrCQTqcLP7Nts1vjrmxJsEPPN/z368gxykSK8oJ3XvQxWvfXzga5J42xlrWhpmlxIj
DUhG6W5uPxiKG3NA+hSx0KuPLeE36oeVvKIAnGfunwPO5gknaUj/pTBD87a+RvBrBOFaqkis2Bmc
AkF28zB1Jsj5kVZ61mKmgv1iJLMGq54DkJaiaBeJWWGQknNeErTewkGiRRqm/FLrzang/u2qxsZu
CQJaE+ub3Cf37MaSrhBK7Dn2yw8Yu/wwvMTU9bvzsh6EJlcl+7lhDKR7Y4FDRjcDfUCpIxartpcz
k66jJ5qIAIo9ZsM2sjs2qiwx+MTxkAXrt5iRwKaJsiXt1+QFOhLajJDF9br+7MALWO5h/RuuGox4
RYh2geGvqlLbKjFOwZWAzu4yoT2S98tj32gy2wUkgaAttaky1AwcF0d6JHdct7tdb2nrPvsd03wj
STD1enDGRb+n3y4B0EdZ9E7esLayKCVxpCFFwGC8Y3QljXVhh4lc9mIMV1RxG0FizUsusfKgMaCy
CPVhHB068QAvlIaUHQw2WSbkFuwXPFCBaeIvk0dXKN6jEt9cXC4rdyAm+OFj6PWG6tK2yKyuDtDd
rOZmzhCicVqS+sQ2/Lc0wINP/y00oiwWnhDqaembH5kQhGpmkC4wHG3FTwvvp6AjdwZLibT+zZL3
PCw95FpvDWL6mdIJeEbPso5BFGWDfJK/gOkjCfYyY97az3ynxl5x8LocNxVMpRJQmDgpthWE3zg1
KMVbQ36FxLNo5WaWDkG21UzlqPFT+M7sq9ifpSOYkspE+gWx2Skyaz3iZdvhCd1CEx05MBXx2wuN
qSdkLY4PU7MVypNuFYtFkZtAjihpD4w2suUoc5WYnHTlo20nb/xS4+7SaulFqlktheWm91PPnOAz
lgcEkZsAxEXNThOo8FQ/Fv8Z8gBEFqm4nI3oUFUGxcgSjiHhyShVTct/qtZ0Scgf7lDVy/2CFbha
/oVH5cJCzhN+8fKVR+a3oQALEfSeD6uAPFDysTdZDWniSyNpjlQ0jLGQDWmhglcYFiv5fQxAowyi
aoirtRjgU/Un5TGyWnWLQWRRP4wByoe0juhL4K+1he6o4ocK31RpsiPxrS3rs0EKvBAEcKrtdlwo
ffhi5v0JKcV1qsAo8vRmoHNQ5JMSdwe1sliz4lbW1Ec1S25TbR0ynofUYi7rHBUJJBqPc4FTWL6s
trKfsEh30eIdobhhP60lE4oWNcpSpms1EZgyyF4pxUel24MLqY+5blysKyX5AamIzXbrYbG0KgV+
E9jJRae7pdpf6ug0C7ITyA98BGSLRdYKV9Bp/PLfU3JrNXGjz1dJhcBQnUxpPoUiNxrrzcn4FMd2
N0zVbiQ9PJLrkyI19yLcRDDp44L7qkAHAR1kfHbj1ULJEwzNWu3ZgSVOqg1eNBluymSfLVHHbgdh
NMU/im+IeDJl01I4RolF3EkXycBBnNB0zlBYG3VQMXIjzN2TGweTZpUVIRc/X5hpbzkqqxyvbL4W
QjObyVXWDY4YW5iy4IhAEpXyCKGGjRhhwta2xb48LHWDpxdvK9SOPz25W8Y/EMBCP3XwuQzqhkWs
Ho6J+Zs8fULgHQngGME7ZOw6ZqRv8KCxCNhiOqrdQMKkeAcpz7JNWI1Q9sEA0ElTkmHm4FMBRy+/
NKmLnIlFrkgAAORn6EufcN8sRKKQ0GFi4en3A+cJ0i+YW/xtfrTpjoLaQoEzYGrYOMGr25HzyOAH
XwzYF08I9IU01cJGIWCQuhB7aK1g882w9qgtJG/0Jy6BtNw0145HK4QGswnbvYKeBSPf6YCEE2Ki
xK1HJJXixhRZnvvZblR4+kc9uggI97QdwxTEUPEclddpPKnhRSaTiTui5FPfqONukPfQz5PUo4BE
nT2otiI5EuSqP6zI2MSTA4g1Zb9RDaeRqM3Y+a2V6caCWdJWBXCzcLFUN0SlbzgKrKlhYyFeI7wo
sfs7XXb+CXKCl9iPBk0cHskMhwZ6BgayhDun6+EXjWM1M3CRLAppRtqT9xHBntxSHwDg8hOWa+y/
Mrd5W2ZsT2J/J2xmkvwITGDC1HZ1/9LnjxaBlUmApOD52B2hcKMjdCI2fWia8MPmeKFutfOD9C/6
xg+M6TAjhjH91xUOQoPc+qop0ip8gJ1qOYUBErUNefTBegl17feBvBnUXWacQKb6Jcp7xa54my8o
MOxcy9hBHk5oak2bn2G9GTZ+3+6MqnYtS5skeEvkY6PsEpD1+h2VWRycWHOBiPnpFh/1Adxs7kBr
7irOeQAeM6cMU1xa9TuzBLgfWwGZzeQ4b4rfgqsXnOiEv4R+N9/04S0YcES8UKlpQ9SXTuc1srrG
+poY+NmzjCOvaTZ3McaMPPQF4u+9CgJkunT/cuuBI5XTKjhIkodxDNgC416wEKhRvKwHwUWiyfEu
excKIds7WlADe4V+azR7mYyvCUAGlHhPMmGC3WEJ9Z2KvYleFQ6M2Toc3wOoWmJkbZQfksTJ4qbW
4ozfSZu63TSmPZHUY9owMfHMjWngQwflcP7/n8X20Kdua25zvDxYJToDC2GBUoHq0WZnmULSZQhg
7cONmqP3wVPIK8QzVrJtA51s1VcbGWXNO4HSbEcleuAjzJBM2jSkQ+Elj7gN6lTAMrOhrOKyhXLd
VVhIG7eIoPpmgyPHPLuL1Aez4hPMgwwUo9t13UGEmaibHyFVLtkKgZf0P/m0zxQYLR6SHTbD1nMG
8bpGe50sVSR/o0tqq9cqbBrwNKGBghnDUm6dE3sCCDGdjJFobYAmrkYnKra80iXp1N8JHwTeKm8Z
MbIyOlY7BOrEOa20Idby/gOVahU88YuuXZqBUPm1SA4CvhhkGhhrjqaK6OSugNFamxZ5PUYBKRZY
KI7XCh8vwjCJ0QILUyK/Db71L3S45Nr6iwMaGClADaNXB+SEIBCZ90qqsate44oEB5CjPgB9gIpd
0JPOJQZDq+B1Uz/ZvIXf04eEzWR3C9pN0lO5DqbynrQAoJgEeZXutEdrK96YvixlPcosbpC1yVem
L4XIAN2umqNcH6X5bMlXHHjNEEG4rXFiRFtmIU5pUO04sTGsqfkQNQee4sLtkA8R+97YwZKAeIqk
3Y3YbQHwpXbTP9GsBQo6JWe4cJ5zjbvS7nlLKdLkMBsOO/W1dRtQ0AP7gLKszvS+JWMYLg6ol+d1
902hkH5gECWvlCDJ+A3Teyh3L0yTJ2VVT3zQy09njYBpY8viEpqk4REmzpPbudgYNR/48lWI4BT8
QNDErsOfZe8CmNdtNCIEhNtswKQ9XpTJzgqXWG+8mGV5z0UAIwrWBPgHsrkI94VmTTnksZtiLwKn
5URdmQeBoinpxK8E4wYPEGgg4WwjOYw/5ReIuapfuFsUqP0C8NeWtU50BMDCZGHeYu4fEP9WbHXZ
LRduncMfdKjWzNcMoih7sNICjAQ3jgBq15LsTEeOealhMGSb/zJOw7e8cGFWZeMVX/RhQ8/g4S5S
MuJ+WHdzXWBYz7O7jVCccdTQ9UsYaLE7YH/mhgiWf0XeYvQxq+DLcv4j6byWG0W3KPxEVAEi3pKE
cpYl31CWA1FC5PD089FTdWpq5rTbluEPe6+9AheZT5dJzjI7xK+YmoGVyi7sBTh3gmhlyA98RO6b
BPN2Cs1+E+rYRdT4p23eGWW5MMAERNIoYxfDHwFUAfPphIG3GLOHt6eoOGN87OWfWvtSe6b8bEDc
BIxKXuQddIfqoZoBZj+hn0CiLKRmVWvnJ/LXnlyP5gKxvmSw85F9NxdmUQxYpgDLWT39W4ObGFrO
AyUvvyxuJzxn7lkda4g9uwaiJL0ayCWbrP+gIiB1UPtRFt1e3MH3/NFdStX2I77UKwAYROvwxKlq
OW0hQb9kfC09VLVQ4l6n4cJrgUmU/IhX5ctcpZ/CUVsM9+w0bHkfIJxSiDLQhstDe43/Iv76dJKT
pHtPj8iXGH+iZkEq6YOp18ymUd66gLGi2AnhLkz8llzonJB9ODcrl0yEF4+xsT8T+ErQcSe4QsHl
CnmmabFbmmtDrHpA3uvTFm4yILmlcltIh0j90U9c2WfmPsgxPp+fzUG+Zmft0H9D8EIFGBwiYiy5
JnQydclJ9I0jwhyF4ukGBxQRZGvRruElvINgMI+Wha9sQnoE3MkNuzBsFSfpf779XPVYZg2Gg00R
eWacHAyrYidAQnUk4ZtBOP/9Q8h5xRSNzgXJM8HXyMycGCK5NC+FJZYOWJG8kJg1a6zIcax4UfzW
boKX7dPjicHEUr54Zk1PzWHRhg+iz/gAiiADFeWLhBIsPtIQJP9t47+0Uw7PwkZtlUtzA2tRKtZv
He+CygupUEuY9xY4iHLA7W28MR2Jr89VRriguZT+AHGkv/ooT1l4F/2bp21WQApAlb50Y1jOHVry
aXRHMKfDipL3dZ5RuHK7a9b7DA6O1VB3nSjJ3EEOloXoHlRuTF46+GBrgdyelT/OY6DVhpOOY+g6
y5iq2gQLG7Ao3UL0OQC7aR3wr+Z3wTibu2+2bPRVit+04ei3ONpo8hJ7ipQIaYqx0QVia65aYSdn
bnqsNwzyqkoM1q1+IclMYGDfA97DE4Qls24izBScZM+SAn5lXg4C1oC9sBT5hH/J2Wy4O6BrcBq7
fHOsk/hl8YQ0/v0z33I/v89o359w7SnyaAIZYgEPTl/wYjVXDi8POGSqOqE14fiieZB74GjySaBU
5DhZUXvu+zX2/bvSJWzhL3CGSw7kAJuVhOrymk1FptsyRt5NsQ70q+N0fWkEWy3KiHkhvrdWCn2S
qhfu01eAMTCu6NqKB82igY3TmBCxXfGKp3bzVZ51QH4iEyM3+6nXJMezDG6v2td4yABNRICgnUpx
DFwNTMli+hmuQPosUB4Py3qYD5NhEu5drc1a1Hj505TAjmbkCThMKlVQQsOdNGGhVV0I4y4oXtyq
95Vw09944zk51tfhS789vyIZho8jfGfmYvz3e7A+ICg01+jn+S/lgg8Xjy77nQ/yPIpX4TtlxPO0
jT9+KrYbzpQaC3eUX+MLwS7k+WGr+mirIeBX24kE8cVvzakBy3mez9Vjy8h621duPi74xuLYMJVg
eVzGeoEEPqg/I8AJPBt9hci1cYmrA/Y4SeqlsW/mCyVEyTA3puynObcVzRICzkAGqXdmFAWpzzYu
suUrmmP8JWAcR8yhzqxgMcs2eQiFd4U8v9oIBJ3XuM7OzWbfqptn6oYH7kLofOmbmnBZRPi/e7PO
05Cn4h8C+yJfJ8oiyhdDu3knO+V1FDkMy1PVncv0LHdnbFq4aflJBUyuyRwX7kSDt9FKNNY4cOTp
HjUGwgCVjwDJxVi3ZPVqGwU5bNDD+NyEmIf096bd5e3ObPeqtml6MjXs4RPv8ny20etFTQ7zC+8X
6HIH8bnUSafUj3W2HoptF29qaUvn0gK56ssy9wUcQ7HYKFZVPTekqyh4nCkQI0eM58PmXNKXpsIx
p3jFPqXrsrmJPPt1fLY8JXYhO2YYjtrl2TlvkTZ/tE1ObCDaCoMVtJQanzJfRM9HBkWPAlFHqBuu
irfVIrl5s+2Z+ZJvrRKIOFsMkfeOGboyH+ph6lQR/p9SaA/vZdz9vd/rF8VXmX2bZW83qg9MBJXB
i4jFGbtFkG30hMVO0Y5aEBea3Mv6c6tuReqZflGlNvhFQP/bkXrDUItMRDyDsUaZaWsh3ufN/imR
2obv0PB4tRsm43ruvSO/ok8d5kC4KGwiokHw9dFrkAcPXon+FZPyjuk26R0aXhpw0yHpz8MMNySG
mIItJ/ekvxuCLSyg/puQX6tTZ65LTAqWs9wTCzfFJCu7xvB+KwRuVvrd4NuSzBsJTYoTkfVD1BcR
L4xHi3kS+dJz2W6rimE2hqQ7Ib+k/bqOV3Hjjcx9h70o2nwhhpLwAwvBHoKzAcKj2Zz35RwW4Yxh
BYmqXImcEZ9telWF35bKptTXFAAU/iKVCVHwA7Q4+HCElHVO/FfqGIBsUk3kj18I9aZ2EhoDeEaa
fgzzdNz1um8qx6pHofcdNkyGmt+rANVHgJ2TyRg1vjHDZK1Zkbhs458QUjj8JEB+DL/7/lyKt2cK
zQ0bhUUV3Qs4U3W3NZHB0xiFs7kefUWzdVg/ivdPwNjwNbtKs+tQrwcS3DMMnLEM5lbm41/7A1AN
BtLcHRJ2csu4PnLcBi2sKrsPfWwgoSRpup2+96K8xL8lw3LwjIYJuWeFN/UdV96WlYyicBGKC7Vi
6YCzuNws72YZF6sIgSuwZUnmUQE17VluQxG1J2wJwwV9MYdVZiJE9WWoTNEM6jgGFZ6BazZ6lech
KV0TTUHn0hBG6CHldNt1GxWP74aQEAIL1oWwLYwPZVgqLDUj3arCuYjh936y4WfGQRb8l8I3O+vI
PKtTLN3KCj4SXOx+mTBFmiY1CqadCm+1COCjkmDL/ERe9c9NkW5p46uEHc/+nhSDYCqRWyk/dfBh
Drs68Sej19k2pneBNDxztcBDi4qiErCJsY9J1Q4iRkDQE2TILUf/U83OEw8A+UNFsgrWCDtTx7Ap
W4nZXDehue2pccG61FUQYTSDoNaqTxELgTq6uYoAZrREKkjX0qCZf7ww5HjRHWABa3GX5L3DW4EG
wQQMd9eA4Z1jM1kLd9q3cNhraPOv+UqaWcNJyPY1jf0wMVLEyjGkbZNvCn3J6+pp4OBijfus7ph9
IS5G22Z8lTgzCwttg5F2ItBzrgONYV+PbxfTZT9DwDQgoPJxMEiZ8JW0JmRq0Bk0fvTaBcZ2ZZQ0
2w58hKJlrFKGviZfoNEUykJLzgVea7hO6oLHbKb9ZrjMsD3RQrtpVl1HotciAdskyipfjFw5qvNs
8ci0cLLJ21XZMgiHMs2kwQ4v2OAMdNv4hE/y7ZVxfhOHmK5EQsCjXWqeQ+TX/Y8p+GyqV3TK4l+t
+5VmJzPeaz1z55MhHht8PeSKVJ79yAgMb4ixR9XHPPvzPVvKOge6jew7gYrabbVhHR3i3BGMHW1O
o1LpPtL4oALRkJqZeIKKFQ4EEwzVlhVaHJIuZZbLGZ0Vn3PyORe/+bR56uLn2SrKnDGMNYQs32U/
/jx5HdCklMhXODsrOHhvL0i2UcIwEriWdhQPOoA3nFFfJIFG0H6oKzjGgrlKEGBzKkcOFWxx0UlR
xTFxf4VXMCJTwI3vvRK7XUGvWZU8fuMjLPdx7cGWzCcF2nyKWgSgV+ZcEgRb4x5ZarZSbztxmaju
DPOkkFCGSyrNdVYfk0pCxlOu2Oqkpy4snHxS5+b4sDLipaQeUMvH7ns4JxwYw6KEPyuveS6TIpf+
w6lxFECiNu5GBa7G7C+W72q00qv5s/2KUx8R3oEDTi5RfrsBWHM5QJKrTior/YXO3Xs+p8KUSuvN
Y41s5KkvwmxG0AwqOD+gX89gBGsuATxF2BB1shD6jRrjiZTfEJnkxS6WPrB6Q+9rJfWANyzCEOES
PtdZdNbfniisinIlM8s2kTGMM6oEO9fPyszPmBUaA3a5a5jojLuZb4foZmfrNtwHoZelFxG1ZbR6
t7QOi0Ffx/lafNlSuaIEarR9P66lty9MKbOHXVFdg+zDTI4mhcos+QqjQyauVZhjlGFfpf4bwQV9
Z+uUcZ4Oic9VE1eU7XzXEsIN7QiUw2RXuoCrPPy+Qe+1Evo5ZIHpakNBjKfj9MYB7Umvm253w+M7
DvEbwqg7mNyoLqdLiSJWdePaxwugow1VgRcSef6Mv9r3n54tkhgfYvFmMr/TxxtzbDgeMDBksuZm
3qAv82yNME96zdsA92KXMCeImaZKVckzx6n1EuNQPOIMDxTRbCOeYFl+mg24KoN1EpaVfVuzEj56
EqpjP8SQzu6gNeEnYdUPnB2ZJZCP+jswn6lBYMeN+Zw3g/ecnGAs2IkmIfJQ+Ns/pFmYbl0E4daa
J7X4jeLDSG5Uv3hR7mSI9rySOsCgztYgzztPtDKcsNiNGPN0McJA5bSmcyCycHCymZ/gOtC7s9mt
HI9YxjLNJQAMGkiIw+KSvRYeXg/dPNXhLcODxvA1uK3P72L8QTAVcZNGkdswjXlhWUNZMIt/NBqO
1yUJ/2IOnSzAhzID+8DOWEAHN8zH1HoVdj9A+wS7oCOBDYUUaI07XvKm8oJRZlcrFQCwQlzl0wny
LcwclxBnxjAQ//KaWsEmCFfG3USYmBbQPekNv1NU25I7/r46rhWLJQBCyYnUAsoDeQWv9cDUgpMU
pEImyQdRBEw2GEsYNgNWbnQApMwHGJygGQ4eIDUmyqxAQ3SKwVNKFwfWwFbRVj6TPaCQNFswYQGt
UV5zuAci7L3SkRnHQD9gHCHsB3xG0iPnzFwwHE0+wtcZlMss/a55WBpqgSRC+rAv0VKTEZPOnzW8
4m+KJI4bMlEhGWIAy6GsZ36YrdX6iAiL4Fb5vUT+ohFUzPxTwZDb1UbKQiJKcNdFF4Q3v/N+bgiz
ArYURLI21uVzrmsrgm3qdIFPhACND5Ke4ujCn1R8sq34Q3wbYa+BaH/j+izIcxoLAHPuvYlmDWEa
TjbnIqnM06PF4n/s55OHOrG7kQ2czQsmkJEXQuYa7L6ERboXIFTiZ3qCsipDEXMUZkPMzhBA6nbw
BUTDq8WEG5gjxn6Lb4NOULFnPEW8j+CH3aoPZVv4tVOv2QOuvgJdu5fwUcuP5gGTxkRixJxph0V0
vqo+9BcYtqch0s2dpHVl3dN/tE91gQ5Petn5dBMxhnQMzmQL8hOhlfnMb1t/MLwMIi+/Ki0L8xtW
Dp5sk4Xn9PsXsp02FoSi532QCUmy4VIl0mZUPe4rVeE09CGWaZJTXhMfxQMyjYr5DCnYv/xUOLdm
TZgUCj3yP3EJs/A6QrUFcWI54mmnuk2zRLI0sKr1PV+EGYYKjVKdE/IbTY4Atk4zv4vYrJ80KQbs
GDgeiovFAhYo+LOCdLSw268Ev2J2yjyOHFg2euQiEMEhAqo0QGhgrCcHgnQaq04tOOCN7uBAxyT+
PeFY4z48Bav0NO7pBAwN90gnxo3nXG6ID99ITC339aZF5e0gEKzwY87w/IBuMz2pknxKWHpv0iVt
CUBe857fRDzC9g1TW/FD3KPxtLXGUzXY6Z96rjG3mNnmNxQrQLb6/NxmEH8ADAFZIlf7AxryWdrp
nY3y2a0qV9x2SzODRW2HD5hbM/Dr3lI+0LGM4GmAQY4aeu3nYHASEGUMKbO9sJzLLQwSOAGcApFb
8qzX2irfP880R/DWQdwM/A6nNxDucWBUviMeAzzpS4xFDlzPS9PhaG0lPq9mzOYcpZGvXpPegotc
8o6Rrs9stH0XWMWwBvmNOUogtTSPXrC6Bz97XV9HCgDvuavq6VPriVN/prdxw3NjPcUdU1P8mth8
9D+wDqTfrMdsy61rko+gutZ/Y42W7DRANiFFjrAi3eUnz0BOEZaR5wI1iykgBJnbS/DGXZE5suJ1
0pxqhpQsHVYoSjDTrqnuNIyM3JFT1gGzSpkWvCZoVmU3RvbAUCZygLyAv0CiwKOkyIF9rXQQn+zw
K578Xan0yDVRT7g6JAlo5XTWMrFXSmA9O8Oex4bCDEEpvOUnClud5R57NFwmA9jSm7FgVU8nJgq3
AthA9P1QvNwZ9nEkgUPsA31+IyGztAMmDhWtpsUOYstGFzCiHfTyCNIyct7ELT7kg0FwyhcIFxgS
mDEC77G2QWuLK2m+naXNfOHMLaknsIg9TqBmcEtz3qbr9va6AQ9oFyr5+A//84NMkcFxh8MCriCc
wjlY+DRi5l/4DDTNCdEsTJim99t+Ntq8PojwZSpH4gVRv5OGCyBAT3J6HbCQS0GkMWN2sVTl9CQJ
OEREc4NLa16LXXVudtGSJ4WsozxguAsZod22m3HSq1rtMf0p6PaQcPFaIQ8sRrJNOYV+saCMwoXQ
ofGcJ9l2QLTwU+EsRdwHmnVmPpDjGfXcKG6fqC4VP2UY7UJMy0USU1zOME4eKXVTKGlE3iE3QrmT
eGqCxSSe1yElDrNumECJy/lp1qAIhI1jn4Js14k75AYMeFhtvoaa/pdtBkv431GGWJazKq6mIwmP
chYLUGB57n6R2iLb6S3CtSLRCVvHYOrIfBW5Gq+YqLp7EQMXufEMy/q52Ds9kWStU/ORMRciDZZs
TOg01Kt4kv3EH2Uyn1E2WRo6yr96MSViTiRNwGza+/yP8xxTPMSwwKsch7NpbsCH4WpRJbBLaLRk
hXDjDHTsX/kUDE6+W6U7UWPjPajWtviJazddgbyZ1U78EZQ2DBIIdTEiiYXaHIyO2VMQ2jneAZxE
RE63up/Ld2BcEdvl1B/y3+kHN4yu6IVp1bDg5Ph8b3jLuMmM8iogKmjEw4NRrVcBx0BiimHSDG9o
utGlDjilRmal5tPuzUcpnoJ0j3ZB2zPHA6ntqAgIbQR+4hXQ6TBY5HeBKYJI9TBb0y+zceuf98/E
+1PdrneMr5q3DIyH1wrU5oN0ZnAZdpcm2LLNB2YFlGlcdltovt8vpnAPPPLJZO1XvDcIHGR8p7uK
OVXE4ltr6hYWCuo1dI1MsJi0qTj08OAoFw03AvBi7BKd+PpRJSVzgWkvMe/Tj8evDmc05DCraRKp
TR+ppHVR/EL2JopyuIYj0HHNboI9pgfJXjW8d46ptKNBtISuDpMW7E5BLu2kkLxxk8BC89wWH1J7
jdJDiUMJBGUO5DsM8LDB39BRlXkh0Qx7eA6pOO0c4IaErVvARqZ0QUOBgFtFYrJ/g/sWrnF/vo96
9VEMh2lAZ5J5hn0B6JxnkguS7qPsIL+OjNXb16LQXWLbcrz5MBZUMdTAuwxkxE7hGB+CdXET2Qqw
kT6Sk0HbZUzPOL7kXCZY7dgB7+2RUzoyxhPZLNhzWBryl28ZvpFVsMAAxQ+v3fH9kaQ2jzvbt173
xfNrOWjYVDTVwsQrxFpPwAfnL7lG12ANjs8ywjc3V1YihZgGndUsT7r6WeuH5m2B1kC0F2H3qiQJ
wVe9v1W/MfbP2UpWtse0s2HzMBAuSWWAn5dDdw8m7NQRSbhDARNuAhzyJX80UXacctJnPqV0QuPH
gIxeiMGwovv0EugqOtyVBiLIQTb6BiahjS9jw08cJSQ9dLXSWjP3sbwcmkuh4ktzUhEbt+9P6XUu
zY0M0mLENH4+TNqJuT+NoZhZRPG+fl04huTZrcVCASoG+WtAYMFKExb/lOoz0FFL79dmZXMvwA+W
fkjULYuDcUWjymgdErlRbMCfiOzInQFbAqwzUINGVmmg1EL3+tnThD+rzyRobGRI2bY0PnNssH/j
5EfT9sRi129Q4hweArH1sO9gZ9D8TryirKDg23d0Cc87j/kfYX0u1FtZ2Y/asmmJ+7Z7UngEjBjt
dwLJza/DTQcSbqSfJjfOS/hogy2sv4Kcgwg/Rjdo5kwYKYzor5p5AE2uMy4tMVKgH3Nh2FXGo2VO
q+Pw9avjMmDMaXLili4An6zVU/hV0ex1w1zKfVg/RnrNEMDjU06CumYH11Sk8kVfZBUdE/9di5Ou
9okwbQQWMrEHxLHNNL0npOD3MXtt0sHHz181sIn4yLFtg1XMBLqjnM2zR92vxQCyla/hsv+6IYdq
0bACQerGvZEx4wTVZ4wvI3QYgDXD97EHXFG6RU5wV7iQGZu8uV/ecFZPmAGM2BJo+IgmO7EDEPb5
4BrDBf4lgsrS3QNE7tMCn8hjnKJDSvjdRoo9me6d1SvK3qSDK06Qu626uYbGvPGe8kjgyZzfHi7I
M5lDdINrOOk6VOmYUqpKr89ag6jROmP90b82L2MjhNsywd7ulA8LqZyIQgl2ZvKGyZKWXKHpTf7q
EF2oItevbCfVH7G5emNaQiJWsx5Negjp0MeXSru9pqYlvKXRxA9iMPJE9s7+btDFycus2rzUtREt
zdyHyCAZxLWvsGMxq5U4QLX0RQ6XKLw2WcTlszb6hZZtE+EcyUe4BzMiEIWzCITU3cfp83NsTxHF
PULrZisNjoYCoZNAzRdGc3iXXoLsFpdbYAdyiq+98q/ZIsRVmqu9pwDzIgLuLZzwKT9hpo4+U6Gg
IWGRzM2J5IiBof2ck9gtDD5iKSSyUM/g32HsoiKvfy3KN7jgZwr/LPdV2Cmc5woLGCqQFxhzmcS9
Hp7GTieoAKpJxnf1AobE8zfqJS79o6aw/u26ZErtoLiNynNLTgF+Gyu4mtUPwmj2Li2jisl3jtX7
vMEhCwocvoBoU9UNHBIiklpz0cbHtzknsD0jOZVQPEpbZPjL+Om+E5f8EDH3k99a2z/rVfD7gqOH
aRgDayb58AgY/N/UvYjoRzhnBA9AfpW/G8YPIaqHJ0i72xHk/FQ3r3gdNldCM4gixLizxJVtcr6D
nNzHGd5KTqCtYgaZ+dJEqUGLBPw8OpLuvQa4tPOZ+RkmG+25zCFuV/D6li/pB0oRYqSmcbiGU4g8
1PoQY4go5owjxYWT7+OFLelImw11ZQIsoJ2+mVE1E+FVFx0JjRQ0VsxMkDymzvghKyesP2EC9SR8
AMEGUyXG90Is3trUZMytGA1b4haHR4lRGk6NNCIIRpGXWwPicmZ2dK00j1NdTC8SYiXAiDmDGQDl
BtMUG9oC7oHUbex3iFEp5R+KQtDrbaa6TH48yrR+J24psQrC44FqJpaTUwVkBNkVMZ2QiwhpQ+p8
fF6hJSLVA6qAa8ZyITxI3Pb/kOdS5Wcs1HoJVMDsnkKSeq6EjHSjjSyRtFEF1N4Ibwfrb74E/3+A
e5IlCLGY5CMxahhcB1p7ij5gx7xtCju9oh5EM2fRIEGq60XIkEjfyWQhLROfBTunes2n+1v/f4ox
OsxIOAXfKK0mHg6fwNH1SazB00XnwVFPtcvrg37HBYOTKMRa9BTc6epDGNZQ8hKotHcOSzV3tJaG
zYk46CSvC9n/7KOp8kEaLLduVrgDynoF7T8AjSX+6hKh1RO9skceanox4AXUKyRiSPg457JDbXpY
C8JqHhSHxE2EONgXkEVD6TFZnWVO1mEWZ1Or4MgCsb0v4DVZFRY6sKYJdwAynJhrOSQ36mueB2f5
gRCgiQJMYiSMcii71wT/TJ5bS7/ggNgWM1dPnXKGc6rLW5wRl544U9eicTmiv2GCanckdEFWoOyz
CNSYDw+MGOWH8eh2gCKogIBUqpjq1JYndhn9Hf5EVvsbrJi1lvQN/9AG2hAan+5UHzAYU78y9I5/
6hExzqRNAtoHvGbe8t1AJYGKN88OQKdUuneAgXePM6cl3KnG+b/m+QnZh8w8Ep0WEKKJG539z5nE
yRd8Ds677IHUJDrBUYOrRq5Ji8k+kampV3yDtOEEAJVrVriwKjCn5ZqK3dlHhymOxiW0MyASwm1U
gFeRH3hM/XSeZcuQC/7oRCGkvoEawkofNvC1c/A1yHoORTVnGGuK/fl+iHjN3Mm8wu5gqgALa4Eg
ARl6cIX7xoZ/cxJP7E+LrV4jrqDV46zoKSW3CvgfQ7u7hHM1SyNnyuQWENwh3PJrkAwZ2ARvkKGE
S3PDp6TsJ4sMCcUV+RFncAZng43MsjCxfIOpBj7JjWcpjfv+4DHP+SqH7hseA+saMQW2afd80+7Y
l/BZqtDjnyqoe2kDUVWQ5UCQJ34rqqxZ5dOTN/LchMIP4qd5ZuQ+Q4+vTaAH/THxwFgAFEL8fG/K
OX0mmmjiPwFgFLZd4+CiBmnYpjUXzulDY4oBsMF8EiUfPdfbxWKOVh+oGHE5MBnkBEy+6Kh+lNNz
jj6XDElMa/B3QpEG1bG1oNTwMiDCam/82yZoReF4yOhsJ16Qzs6Y6C2gF4zCVKA/yqe1fIQP0FLV
c2liEPnC38zrBqzLXHKeW5xpnFZ1kbNwNj6h7uCEwTD5BTncJWJImXlMT0kMZwExBuNIkB70dyb0
SerUwq2g8/U2g61iE0+1GScq/MZZZQ+dD+wcdFMzxbnBucN2DMhg5E9A+yY6JQgW/1SPbw8D9wDd
DURsagPB4afgSJDicNBsZVj68NFIEvrhQkCiNfssvlkFAwS0ASDJ0TUHSiyDggaWNaZnLxvC/1vi
11l0uUdHViPCZkQ8zGkdaEG4sehOGQUZMW70PHmqtIme3v/1WHjDEsMH053BxdPQsbt6S0zQhMcj
pUg6p098+LkCJu14gFCm1iRUewqaUdB+XgRgmwojjjZL3Uog34vw0iRzLcE1l0rKkhkpt/jn/GPv
6hiH8eRBaBkwLMWddDQfxu8TljLRj8TYfTOepXzUN8EaUcKKpI/jCCEPCTlmyDZ8QmboTALEr+LA
9k+ongi/Ys2suEKqI11u+8BTi0cuPYjBBFH7h3uIl/f9eYnhssq2AtoaYmODwsQGix1DXLRwF3IY
eOMTkAK2UMVwlUyDCco8K+ENQpKM2ZmW+BV9N3TSMO4JJTAQqNgToIIq58LW5wFz1KMbgRwasRM4
KX4GNByhJVxJJsHUiiNnmJ4ULgZ8AcVBRMmB90I/zd9HqqNkupXo3mX47kA4FRRoRDwTmzh64BmG
u1LyoKCACYwPIaRiDg8mHTMAuW9UPwZucsxTZ3Rj03kJBxVcgqK4PeFBTgOtAgLi+8Cye0+L5k3B
MtHBLPAF9l9umy7Y4Bka9jJd85HZuPzvOBGg7x22LjACpmkI9P9JGTPdrNhOnhllPFufoRplhwC9
1MZRRqJmoEH5x6U1BAoGOCxOv2IYtWs/uAQW9Yd8x44psY07p3ryYBAlHfuP56H7LQ7wpYtLs8F6
44MNVFLncH5c+OY8cX4KxIUZc4OpwgdayFYJtFvhyJ5CKjlZe1jt+bVPt8M18TA6dZpjdXhh+mWb
N3iCx+dxuJZn7Wo+xA0A7qWbK5fiU7sLR37Z/Df/rU/IM4OEuAqQgAnn4B3xs3lNPHVePi8IPwae
gfqQf9H6ciKgAKPy6y4KNvpUVVMo19QEwzem8tM/AFh+qGeUL3Xdn/ozozv+Qv8T3Ycv+cosAKZ2
f8ZmGxLN33tfHJqtegPUFSJSV2x5S7/Mi/pfvBwABVr1r/hQtuNJPfU3iDb5VvyL7uVZ/IoZ2uND
54FKrICsssNsAWDK8qZChGoAtvwlfb+m8Sa4qQ+H+tYxgYd8eDcGUoEpvf6xUb8A6cZ9/pEt01OH
aPasz9vt896c9SXbmxTNJy3vjWiKRXdqNyLDiWiTXIT7y2W2qawTf9y8D+1F84Jte8GRooaZA8GD
IpozqbD0+yQVY0xQnQLd0sDlod5jqrWW1t0XbNItsO3cwQVlk13Me3uBsZaeit14AYhvD8WpPpaH
/PR89Pfg6/kHIsqgE0wxW+u4cHJEAu81kPVdbCrwROPK6HCqIgeECfDoPB/ysVmNKr5pIP14tXgg
rOkD5hMDgo6lRiuC6NhijoFj0XfBUcQBkSzkp0sdbv6AERvwxoF1eqvYtb8haG8DA90WHyarHyI5
U88/+EuhhgkpQbcW4kdWhPbFHfcNlgh8m167Q/GhLoT9czXb4YVKbwB4ACH0B/UmXcjEmwd54Ihi
YgYhGOIplON/Q5k3dgGU+x/SfXjku9en8hGfzDvojLatHjJt9QW35l9Qf9ATDB0B5cAOdQbfnkCF
/LKfXAI6ReQ0DwRVlziekIdM96jDFUt1wIwhSqxdxCFz5yYOJjK8DcKJ7rBnh/MX+euw4u8lZSNo
1HU8YxeL0IqDQQDeB5HmluQrE0veB/f0kwLtiaaN7fG81B+jr/qEW3zyMOubtFO/+8jlDpd/JV/y
u0vx2z7ii7pRP4WLsGXDpUtkssJDfzRHfQUt/ahdJy7rV3OVXbBoeggPOjojFmXDSc/0oT2XJ/Qg
aBU4T/MDlRg7kadJfQdfaTg+P3jRPC+VI5DjckO9SgGs/s5+h8Jtf0F8tEf7uaQiLXYKRzNHzgac
Hhif/yrKefvL0mhoBzEqeFvZjfUH24VTB3J6+8N+f1G0fsKw+hKY987s8N/8dMQhDPjLjVp7Gq79
IYnqkODkZMbAreDFWH1IACACf05XHJrJZYHx4UCIg/oRU5k9War2k8bwkXLzA4FqHiZG0V8gr7GI
j5jFyxjXTjuzuBl8CDaWY5ybe8w8+2e4c3CPD1AejeAnoFLFQeWCdhDky0DmyLwfCRinLr80viko
pCa9p/nGWWkuBdBgPXTY8rdmooYiURlfNJuANIGmEQktGkkgIgh7TOAHVpD9MgArprshOr0fLIPe
HxeQ6yHToVOJ1W06LiGsYTaZ9wcR4wC4aDW5T4FnCAibvKDY0DdQitR/Ar849y7s+MJmMlhh5meS
KcUzgTVmm3+E23KxDjeoscIlerQ8VCbnOj4hqC0tei4wREoEuEwdTR0qpNA6F3M2InrjlJYFyRVu
RDbbra+pCyYRkSBNQ1n+FCseysERq8QYa1044djEWTHA89TFMzkgL8MG1AO+B5rEw+aqs8ympTod
7/hIErUHtxXQiiQUzmAUTExvMggq1K7A0jDrmId7EOlejdsDiDj0xXD1iCdCxIGhEtll/CeIKX+D
v93UHt9Mxxzt7Z+5WFXe3Nui06X+wbhKJuvC4DxGcwN9dAKr2ZvKL/fQs8t/tfa9eynpsvo14d68
JC5YCSNjVkkMmnlWY2ZAA6bnWC1D2RMgVhQv1Kc4drxvZYK8qz6LOaVXvNTMi94codTCS5K45Aor
lkDAsPmle0en7bxDm8OwpBhitvUdURRqQIYW4NBZ/3dossGqh0DuHP5IFgf5vVlPlj8c0bf6azhB
UiTIjqOLw1664ADOx1TRDLLVmIuinDirHOWN/dUjhQDOi10IO/wYEy0j9nITHGfFe8BHdL2bdvM6
FDgEgU6lTN+96fYGudEmlF+4/raH5+i1cDJxdmxgIxJcxIdyyjcU9UXV4FxhK/CpsVqFak3WMgAu
hLhCIY91S6jx/9MNCk9rVqNwsqeIo75l/AWpv0UPH6FGXGAJV3XYKS0luM+NRwGN3jWMt4GGw4P3
GhGtLbvR+zINJzsgggiIFZonjJsguMh0LnbN5QBu0bjFa0VyjwR7Ij0XBNKkOHoSW4IsYllhxQbX
gVHwW3AxE+/btcIvDG+KxxLJi7i8Sy2pRJewclyIsnZ1VqoNtqCxuNWaOScjVb/pqwyknt8RdSA8
rwA1jcls/Iqx11B+jFTWLMZO2+TYWMChhi6swAbqNlHrzIStgPLgmCgruJFmtUVzrGOO16/k87u2
hf6qq/OeBFzH9AYRzYbTcHYovnxSAqjkS9Fc0k1wSkxOlSd80pK3y4B/NOz+YX5RbWeJz56fLSHA
09cQAfNakIygz/iYe3Xxntl4Q57aBwiKEU4opRUuxHzz2sW8G0b0m/H48mFHrMO78MU3loHyJSv7
Mr8EN3siUVhzXNQYKD/nJqLZYS1Um1YjG2KjGBcZmtg4Jz4akBe+vnnA8CLARsCUAfBev01CvaEw
k6XDVQkMqMVzOlmpdyVHC3eEQd3sC3iqRdTu17Zn7ouwBqNdC7ap8IfTHqhtmj7S2QndDaAAqyjX
mQgvhMBp7gZaCwQ4H4xLcIfq0fDBb6MuRZPBuLNE2jS1PcEaf4K49wEngpQIEVvfYus83J6YMpaO
SJSVtiABKtu0ckxivWVonNodLh7XQN6PENzDAhJpeH2JS9NO7f3eVay1ZLsXUIs5HFv+yS3uLEt7
mVgDI+wvylFEIHtjKqMGT/hDQNABQjL71IxPDqeKzeqM/5F0XsuNYkEYfiKqCCLdSghQzsk3lGzL
JJFE5un3Y7Zmd9ZryxJCcE53/+kpXaoXLQ+8ZCzOE22RyJAnLH30ZwYgcgDsismcSbZH5gDjr2MN
OQR1erj3BZc2M5Ip+hxpsAwamEjbIIdnziF8seCbGM18bPEO0pfBuN9q2Q4KVezhGE7ECmPeyk2q
W+6tRzIrY6BvETUYk4bJHDf6+L3+ENnMi7lv9mDGt92O/slnnw9xZgfrx2gWlO9g9lPRdDzxhnsj
wi5tBfECNpTVp+sBs+bEoV3FKTjYYqQCmsc4wZsn7SkdvsBB0nChhws2S5TtwMGVtgyooyUo3wtR
mOoilpwuzRW9D6HgsKPR5Od04lvJIrzPl77e0hZL3QpldH5kdMjFx/6i7SLNMW1E1NlkacpW2XE3
zqMzVKFfBNljVIiOXj9bBuSEwZnnwolPI7xOJ55RnrzLc8Eb1rEIH1vAwDHjI7sfpjj8gyWLIjw+
UHkYaY+6T3HemSQamhgswXrd1jnY7dSUBzCzO3sgMcUxtW4DSJKtco95PlWO+FV/fif56vMWHY8C
us9p4pptz4Q3/dCQRHsZtFSoAtd44ka6KrXaUuC+xSKgM6OjHNfJFKlnjDOHORgrnw2pk1yZ+K8S
vZ5cB/abo2jlX4J/MH0lQ9eEclVfkZIuI+lWFD7rjKbDvin8bRqsPGIeekT49EoK9h6QOWWMjyLY
Gqo6zDMhcM24+MYuxcNrpK4ERynPXcxGgRVLxyTqPUZleSwmgCuq6ealMQvr4Izh6l/PuLWhj/cG
VmMG/fDcJYqiQAmf42FM6kWox87ERMPHVYWlUa/fGh1daQRlyovXn0q9h96OWS+36uBTDeCVHfVW
0VFrSdJOQLeSBKsiOwgDSdx1iTCzAMuEU2gXXntLyoXXM3BW8YZ7xw5q747BWaefPoyCRzuWrjoM
GAZlE77EP9pbVUNiKaJy8Mz8VpN/mojRRX/ru3DSJZaAZr0pii2+MS1J0TKStVA+iHtDv2JPJWka
7LWKxPPQbQPDGaLuML6RKqOf1WA+RRJiOzspGEgqLJlFaRt46eC/twk7c5l5577kJisVS/Zg37tC
761bhNUa7MlAfygyA0Y8Jo1m4cEqqVddOVlDL5h0/imjRhuab4XKtBBggwU3vxtN1Q7VR9wgERkS
B/1EiEpJhtKDO7U9ngfV9O0YDmM8yXBBlhzSym1FGKzRlrgZZakQp3s0/70INCuBMeLMj5aukHKm
zlnwij7ivBZrxvLB3B/bydYcmacTn8vEx3+Z1JqEBTDNgbkGJh+JaCMlw+3MCM25aaRu9PltSAfO
Akg5AsIBXVgQ37AtP4rLW0wTAhzgvaoCnst2o6NB1NekKqohpGSJGaKGGHjARIc86Mv7nsiMHHXt
VNCw9GjVSO/CtWrYvmsEqpwUAXftVM0pT6lb8fqSWegDNG7etY7FRf6+CBUGolDFdLqEWlHdiOSU
OL4UJtlMB8iO8JqxcXpL3e5jPmJImgSvc5h12m7IMgPMzJ2mo0Gv3luTz5WwPLK4EIFBBx4bZObc
gBjJNs8WjJWokbD3xvuB2owHF2yT6a/vnwuqlkwQ98RvLQR4VCHznSxbyOUzNjn27LP1cobbKocJ
ChhGr6D5uFBBCLD7kXpWoX5lVHcD0Vbg1VbZ6nYjrIwwsRAJTwzZ9mEkA/+NV3I6/ISdt+7frWOg
dDDaeJPll7Dn5kn6NR53rfiqwocWGPtPdtDgSDR8sN2lGAVxGBUV+bea86mBzYnaVmjMpY/vcSAz
HyZJ2njr5FYQ266flG6rVXgEEP0BTzJS2O3g/URGNf/gzpKwEonKXcOahfS96VeQyJBpKX6zQ1UN
bk4p0tT38Ql07W/Ez0f3OzMfRVn5RofhGrCEZMZdf7cwv8ifZzAkYB8TYIDurUabrHHhSAxtFtUP
QTW5gbY6r0+ukyNRV/KpjO85mLTOGw82Na72uorFAmoq3Nxl7gchHJYh3tq1NFX9RZR+bB0inG+8
OZvHXBx9jmjcuM+vJuuRAVBP8OxMwxsER8BZn4zSNtF5R7ua3iVmrBgAfXreb2w4uaJsGxi72sir
BZl4VClpA4IJlALOSqC2T+JDhjRlaC9BKc8aAAnjHEFe1b38kvMpyOxsgVEBExhTnV5+DNcSt/DJ
VJxAIE9Cu35Wv+1RvjDepDpEds+wkqlDd/NQR2Dg9ztsueKZUUfXfk8IJkU/Z+eh0yTQLv+qF2h+
KWky4BWrQv8JcaVGTt/va/rwLk02BpJDMYwIz4poQ5TwGBREE2jFOoOF1GVLnaUmawynx3cf5gEY
wxsW/MfxSZMccNZShcoVg+XEUBdGsEo1EWdGvO6zl8BYLEDGI9hEhzNqJyk51fELxEIU2I55Odpc
QgYsA8G+R/YUyB4blk/6LU6wgdOijIZRxtvBThhGHdVNw5Bjxmy9UFFfWBiQ6miPf0yY9DkLOwvj
rOoQZX1MElxn6uWD8VUwB9EjXouTAN4WY184PmYCG4QqNrSaA51Y18EfnsFdwNaD5pxYPHHtF4vW
c7xvXNNM+FTzySpkigGUgCNIPuq1ErauYml8HDpIMpQUFUsZq3g/GxiQiS0PNg/TcJXlyHy0oDM1
2abFlo8Egg3u8yCaEibfvo2N4vBqXvmsDLbhqVwrV/8egLnQXmPFRM/Cr74+NVkEnMyxWYSx8IkX
xHDT7giim/wwoWOOkyG8ZC5Nd8yLxjPyB5BFmCDd+N+rjo+xJhQ1pJ/YZGpjE1t9RZR4gGWTGaGE
cPUs89UaXCm84si0Z7Ip3xLE/TNlmDOqkJ5heaA+sXF8RbalPwOmJ0zNeLAP8M0Ljk8MX9Q3bT/Z
mL47wUSqsRGtArwzhitZ99nthFl4+vinnGxQ9e9TNZCZgCOAe3VEgCkOpioaQVXZRKAcaGnNzjup
DKQqWJZ9Ei2KD1ZKWrLAO3I6ye4lfW3aBnfa2GnZQ/8djcNjnFIoQU28+ZTgruer1kPtOMJMEtis
nkKTr4beDj3S2cLmLMp/lFaKyvBAxYs3h69QSsIuoCjKiQ83QkLWsglQveR4OWrN4BqUmi2L3kWh
lOyqYKHAx5xIUA10bW3G0bcZJH9BSzOAIL+rtqaQzD9eR+6YulXShDkGKB5pOUGSQTcBAPqUmBh3
+j4yinNdl5cYXcNbQQf6hpGG7k1DR20w5RifTzeELeVEnJvzHtJniNehYp7bOEG64aYk0A6GvpMT
f85cxuTQ/QgGlHIahBElR1aj4kVa+HZFL+NNJii/2LWzElqOBDArEFnRCCJ1CXSEvNi/0/Y1rtle
pa0r05X8LwY+dZQsBRx0egyj8xgLUvORwg0fI58EDqxx3yoKuvelqjDr0AugHuycIIWReGZpcGt9
78VGZQiCK8K9HjMcDGAqE4FXkkTLz+Odkt3Omt/DOZgk0HME16B9CtrJhpjsZBxGjgdfOp9AZniu
nWJ45x7DUSFAEoiJTnMzGYG+298BaHAIB1cJzGVqwmJoiC/OFBXZVGCpyk5OGelF55yHGTjLtYCo
dSyAv5R7zQRK4vDeRnHrBQryQtNYuA2oJpsAQZmAO66KH49QlU4dTpi9wtwuDQ1TsMLSG52gkww+
BvTiSniJpM6biUA0tMEkM9tM0o6k+dtYukLpHbPRk1xYR9idZOVtEjzybM2B4t6ZGpC1gQwYrPpZ
spKYj2eegbbiELFuDeqE6BPZCUwZNowAH5tRVI6ss8udjAECrLk7CuNIvHJuUwL8dLvewmqRfKLl
UCt2UKNVJpntcDD1Xx9Av2SOM7rpsM+sP0/9T773P9xNUOrARRjAEtDFNBVTIjDJ2GEWHKFO+Hk/
sq38YmTUffukABZbdT25CN9MEKpfmcUTUAG45ju+AGlRY5KLBBmSPVStb9mTcVK5zU/6Tb916/yn
/+s3IMfcvhpcn/bMi9G38tzSmrkerB7KldJO9v4dGUZ/zo9FMzV+mIy1O++OZ1t6LPbdV1idGbFK
V+XaafYAhF71QNNA7Vfj3qOVnHqrBoI/RA4s9Kfe7s2VeuNmyKKnFl9K4UvCFCRIP5aEQKfCdyrC
OlTleh7e6O27Y884/M3AVtEZs5jDGWNfNykwCGCw3WCoFbO1kNM8jaAzlk4zftX5mC4nJIDjjUMP
paftM61pJAsmE87AHmtUHSVAhAHuqDgUE8doDpRwkNz8M9cTpUuioX4wKa1UmDYewtx6LxW3HLgm
g/rkISZ8CwxM8nGTCXEfEK+RfBCYYk6MRw8XV44v1KLB5Gxe8varKDuualM6yepPRveFrwm9YzKi
ZwOLNGRVg+mmWWVwMX76z64GM5Yy3GADcke508IA+/lQvOWQXFsoOa16ihl65gjEPubWaB6Ytg7E
t3dMSOKQeEzhb+wSqLlQf5Om3JZczJPuV2solci1VZmmgmHINPD6rGEImzDRT9rG+UgfrAlA7aTw
c+7j8GSY5XfQh2ezEdafiGtR+vQHT+fzaKNYdTLcXCdlv9Q4KZibY5eO2TxD4AzfJkApOSI+Ab5J
gfbEZwVV/ODicWOT3b6UKv2oaRcvG/5ydm4pREIleActyNjKVLfF3Y6SDZxLMsZ8Im+uBx77EPae
AhJes2JpB2GTYCcDkdCLJCB/40snBvBNB4+sAqmVMF03+RiJrHC1z8KAzak3Xxpi3W5EQUSAqmTR
FZSKNHJhca9UJpPiCnPLSKTm2JjVcVDOIRd+UN1apHyVsErSY6ou824XdbsBnpKq2whhAxv6GOO0
zxuxv0U6zlu6SMou15ZsrtSOI7UHzeZrYMJ7A1eBglOxN04g3FvE+bHIavMmWso7Jllp8Y1B5WDu
B2rhYNamFLTbEBf30DG5QeLOqbRDAf7cjn7bcC/ynJkEgY9Mw1x/M070EcQnC6yB5RSJD/jUAoYF
nFhZ+BflPsF2HLIQyh3UNx5+vG6q8l63yXAn7xCymz5iUnPl/Znj7wbH1GA7UWcgPED+MJbEB+km
yAnAaHhGZiasuzsiGqB6pKLbKjN12TzfW56lRgCVQUjaY3emrRWnZfh/KBHqDws1XUFCoe1MAsYb
2IlNA6A3z2VmiRGi75OWPk7Tffb2YN7fhQvTLsT5s4tAEYgnzLRc9avqS5m/5+Rb4o5d7nkvbDVi
ctRKKjOGz6p+kPH/x+FQUdwWA8OJUxFvrZLVMqX4Ucds+2I55p8pJwHROJKhmDAEsAv8ULqV0WBz
OJ1YdALw75sbWZob+Nk2UPbkpv8AqkKLkOP9IvOuSB/6hlifnTGwmuZrlRRu44DrjFHvBOOgxdj+
uN6eZduB1AmlRKlWiCMadfcpT5Ly/GgbsgxhSNftJoG/pG71kBzYedsvcf4sR6+IVmTO/1N5j7x7
lfmTuGSzBaEjbZ5OCWp0ilUD4028QlP9a9K6uW2ijSL0YscbYFJ88tcTwNRmAzUaeB9pLlwiMcUm
mZqSVtELV9XNNC1GjNGtWmrnsbKjS5gayDvnny7/IUUJ41Up2cgcVTNPXlDfuQLKBo3M2n+JmQ1V
KILMAW/lFPZLA+oH/JLYZySdWl606ieYFthQdHCRK3tH91h23Hd35WhI/NPw1WuRQWlfUXdVoSJB
lwzsj3LRiouQuRD/o2YLwaUxbRXic3nCsllINu9hDTMPc0dVX/aXHI2q/j1M3Fx4VN1LohAH9oIE
k5c3tjs+sfrlYZQXuvjH0UjhI4TmSjiz2w3NVi6eIkcA6LfrLw3KFSid+YIpTBK6AHNRvjDTjSDM
AMgQOSXDkrAHRJfQ0RqMblfEUMvFWsyP7MhDuqn5Pcxyc3w/vtJ8gd+uhZvPR71UwTp/77TXBBgd
NzuhmFOLUlGKlFy4vBrFM+sfQbfPFFv/Hon13WhWipAiZTgClFdeMNlucsK0xp5/hQsLwb9JyZ0P
c30yrYOFHCw+OxNa6mhGFbq8mpQvDFjl+g5LJd9bv0uMXc5R4YrRy+jwiL552XdRHMH7OOz2a4QA
CcDAyw4nunP9dgqdDLp1Q8kKcUaVftrODctnCJTwnkeFxfA1stN2TxnSFyv51b8wle5JFR3FezgT
cu7hwISz1urR2cMzfFKSWdqZbMdgRn91eHstMeBvi2Y3P6trFowZeteNijXUVLrDOV2wAWgH9Y6d
JYHSeG+hWSSZr75CqEKa1WarZIv3k/JDaSAvc2GDiRaGhov+WdLUJwf5wh0b/Y4B79P0EcHZUdbZ
doOxVnEsD0T8kKvWz3HurK2EjX7Z00cCjSI2q2ykaJ87R+bDCx95KzOYQW70w74XwSzj4fzaBe5d
S/AQtCgoRh8HokI390G2caICn0BSp00n2wzWLhpQrrkllbqfL/Nsxmxs1t2TzGpnOPNBvbQmy3gl
rYJdu4cDqC2yjepiHGa9nXgq7AhzfvTcHZSnocNJZaHlLXXnjsixkeqR071DsJyDBAGZ3GO4Z3iQ
fezsiqgGeiL0Z7zNnhg97xKXc/ZeAGZDIV9FrMPoaBg5/dCaIenB/i+bBo/at1W3pMDioobsXZ3h
PyLamKUnKmzLByLA2hK8A8Iz5w26J6dLtbkQpXNxNJ44c+HsKBwJo5aXUEz7u7rsz+VCohQgwpiW
iUwcYNqVtui+8QfJz6wb3pVTV5CES/YUOrbTZzdSmtIT7NmB7tODrTOjrR/sL2mdLzAvFGnm4L5P
Q1ebLIsNezC2ZtgDQtyZbPsVvvHZnMDIP/Mnvkp7tbIUTFhnOLZR8lf7cA6uTyb0E+etA9B7ecTU
jWH8nlkntdJ7XV+7U/ADZWQDUs7dN565+ClRfE5hq/ApM9dY+eW0nUHJOanWOF6c+rYBn8hwMKu/
F4fOmsylVTnVf5BlLzFxk84BjoFLxeLutMWDORplSi5lVhtb5konJIKrd9O5+PNMTTfa6254qA8D
QCQL5pNTxqXmJO7gctNiDWCxW3HF4v61oBPwXRgFkd1/UXNg7ntOlsWFcI875ITgjrwvnJs3KEmL
yRxTWtMebnS/D2rk7efkXUdewov+pHRgmlnRvXzxPQfOxRLiIvOR3XD0Fu1mWGAuOPMXmdPPo8Vk
SSes4sA/k/fCnIvlPvlLvvCyWaA/tb29cW43EvxnrplRxDdTeakCWHUVEb3+3hFFcSifXL/q/Q3J
L1vCjQzdEKiSd2Dsu++3zbbMlUQj5Zij+NS8cUwrVneI+jv1rs0w6FgENgxm6kaMjafNCUeZFeDv
cXJhP/1HNkrmtDfqiifJ2rm68i/YtTzZjsZfQdJK0WhD1h9WYK34YsDowy722jnEMtvdHOnDFrn3
SGdjwAHxd1vu6OKW5Olh/Txl95uW62yH8AiSD4g1eig6xXg9OKpTm+To2QgMwnZDuQB5JnF6+IHj
UJsvoWoH6Awo/ZEvKyd4/TESjXr/I9Q2yKWHMZRdX5lDzOHB6/MWiiXcMoZsH+IRRvZgAg2mX6Y2
zPH+9cEJp5jjcQLL1MU8BZtV1BbdHGOdDk9X0KZ1uS2vrLfSPVn6MIa4Ab/fFp5KFlfzWAlN2wdc
d5wZsqWwRQJDfviUUe9+T1zF07saDmvCdvKCKMjiQ6TqNPsiNZoPLP3jyIS5vlG3752BJoEx4Jzg
t9GcONghS5pWrnT0vxgLf7EmsCDC3R+ZsJwbLuN5umhYWKRj5aL1mPM725/eHihuS2jzVjFyvCE4
m3bn7ocbSXcc6lgZygvzgAsGOwwJInbojIvIScyBeVEZrSBuu+TersMlpKIf8+jtRwTyprIt76iD
sMBWoZwd0I3aKIK+wImMJ8Tx8or6BQJDsCezdPFeIUHnMjmHixoCzEgrxZrVJ6FpiuSV649bNd7G
82Z0cKVDJrUTNJ/qbNG5XBDEn6ojPVTZ2AlIDV6wLr0BF7L/kvpp6BgPcANzpCZX38lX9w2S004Z
PptbP5vKv9zeiLBgxYENL+BQPv1feU3TKc3zY4ApME4ly/BCefuZS39M4S3vPDj5tV4L6K3ZO3eT
2J7gddHCFZ+r2HXMpC3QD11/OLGqG6RrB83b1KGdsHwHYeIeAGX6cy4uIb4Gy8+qJKWpu4HGMJtA
KZFc4q9SmeJGcCzW/Y7dfDpyfKH0wrlmOU1XH6Jmzj4LHO7jjL2XcIwuGIM8sjUTrCMs8mRd2FzI
tWNMhSXRS4uKTo9cASv82qNksEtujPfTv3CFw7LaoWLQnfGBwtZ81nZ6LRhw7/z983PFFd+GpkF5
vfHOgW5l0QjDs6D+5Fd9k7uoW+7JWtxjC/xTPtIrQyGnt1NGO3zq2o+8C8/qARUM1Yj/qyxh9ijb
kvIZ6gtSL/vjMh+bCxAZWaKduobyZasdy4U5D+IzBba3ZoNbqzTU0H+49rFhRK1uTuN19SdXDhuE
jYS5IgtkxXCGXV3+BQqtZroTr4kgT0Ob8WRGp7GekGr5mUGShJFq4WjwDa7vBFv9yEuPRbxnkUO4
bf4k4k3mDSH0nNC2m2YbVNKon1nVKHKL0fK1s3baSDXOXsoR0SQVisRd4jEnn2LV5rnwlMSFvwEX
x1ypM1iQ0+unn2ln3qfwRBKiYn77RCkFvT//E1GnGjiQWhU+DwfyG2h33eFQ0tOhsGJkyShL/wKE
PjDsG47ChQ0FMdAiWY7Ud+4OLt10FdjVwtzhqrPjKMNVfIBxNiqt0NlT6AEGu/k3pduRcRSEB1gR
FiOSL5OxkaWus00wk2zjMlmifL0EP5hnLhnmjz7YmKV93NSFgBhhuIAJgm8pTuoikOG8cubR19DY
pYobsL2iIbi9T9Sdz6MMFZ/GXZihmrkWlA9nyWH72mpWt5T3446645o6SFs64tCB+BXhaQEOB1O+
/tEUK36xB7nvEwstirDK5ZpBU4R0wOlmzbJEL72R8VzfwtOhE7JAWn1L/A2zceom7iXq3f3H7Zbp
Kn2G62Y13OCqYl4CSjfVr+KdVWL/E2zZABc4kNpYnnKDHKVj8zfh5uZWGSmeNpjUcEAHhPxoXF6b
b4g8B53GfCtcK7ypxRP0NEgNBplJU6xQqitgIY3KQt9yn7YX8ZphO8rIeqp8Fxf0ABOWza3ymc1Z
C9f1XToyB35ffaQN8AkggRB5ujVfwZb5GqRXmM+s4Hv0ONhy+rCBG9dA/GfMuw4Rkg0hKkIIwq51
JcAZs3YynwgwZCWKZzpylkvPQZ3R/6BjHc1W0Azaw2X4goL3XhI48I1hFEMQ8qjfq7X3XXDop88S
PD0/QLrOjTl6TmMefVVOOidM3tXukItuEBbM8WrVppc/yABz4Dz+RFxk9VS34BnPKJpoqxzB8k+h
Ja4Ib+QDQkVwwLd5Htrj32yss37693v4ez5E60KuGu5lV9bcUV4G4Njanmx506Vm+7MndmSz57Of
Xv94Sps2ZvbXTkPrD6oU1CeaB+v3d+U+0umNh6bT/Z5imoO5/uKBNlv108v4Wrwq36XysXIHEzx+
CYusGUyc6eH3t52eMLpxIArxGLzQrZTHwGji3/ERtKK8kDzlOC+aO3EJ+eMMcpvO4F/NLvK/H+Ky
wkPyGa4KU+j8fC/hTY//VSFdQCqeAYnyvX+HMGMcxRNDhLHoDfi98c/I5uLBMC95KBMUO2+sEKuA
5wSSKxvD3FuJ59qbAngVHvC1ZUBVw9g6sQ3dFd4n6FNKtS5JgOXiGWY09PN2DTHYgrzJKVRm3Bk2
p2n8EXvUDBcw/h2PlRPk8had8WhTWGTjd8bjBypcwjXk//5/L5nFxsjRks41x8V2kexj0SZY/S9O
ZkBCYcJk2KquJClesRDLt169BKMTz92oMLRGt6zM9VafLzSJ+MxiZEHE+B5JE/yzMH90f8ysoA/7
eyFbIeBXl3B/MeRBTvexIcth8PF8g5YhD/esdqWcRXLLpsY2AP2m+EUKicGUMswOySP5ZSRGmDGm
U50wRyEZQHkrLeJ6gg1ugAO5gHjL0bGSQGQh0zZ2zNYDrD1glY32AUbpqsvumW7BF9VLNOJps/yi
P4FJJsMW7k4EtXI+XJi+92ePApXQ8Cf2A5wHfQkA3GwJkg1tYtYeAIPlb7zH5vvSnTH+pjnFhsNl
zcjWqMSCmpKK6hTZWejArPyqT83FZEHAM2OW4f/2oOI8DHSfuCr+jXRrrrzwiIH7NsGhZqu+Joxi
duDH2D8QV7ArdwZ2zvP+s/kce9LKrqP+2oZMlTDw9W1cEYT2ov5Bt2N9Ua/juXHNFx8MdqJ4riBI
UR8+Rae61FCp3j4H8xJf9G3qmgeBjNalms6h3MFMarNd9EQpNTAd3/Nh7uRvHAVRsyi/EVPtafKN
WBnSBuYtgjHH4kpDyXiKDimOLIRhuKg4GrRP/dL3HtCNDbby6NyZVw9v3gpu/9Y30KD2luGKK1g8
yNx9vB/wJNv0wDZLlkYfe5Zm7ytPDYPiGLG6ZWwnMMJxSCRigGAt4yzVi8a8psj1SRLyveDQoqUO
IcWHw3XkyhibRH1mAB6ivgRPoMcHUGzXY+6ayKQIgR+7eG7cPiESBSLGUuLtqCQHUApg+YBa4T1c
/OGk+ARkY5O+xPOmQjRIfCT5UjmRxEspXAc5ETBEFy3SbF0KB6XdZOI66uD22bxJHpxARDM3g7D/
TB4BghqPd9fx6iVuXAj9a31TqItA33tYDcqrhLvyVdAqQknuNhk+vPqmCZekUo0JuOld6BgsncNq
lSkXqU9TUsQLEqp+iYMC+NprxE4mjBKrvag7Y0i2bBVwYPGKCbeizCW/ipVbGW7zhDIFnznWLzRz
H6JqeBczCJlstaSSUEzh4aGiEcMDCjMP5NYkBZsYD88MiXQVNg+0lfNwgDJrQSDFmiN/wseEYwtv
PH0zX7XYwloYuKO7Gzg8KgYYNKNaFgpLjpYKu2VpNiE6m5wSehQWImFU4tEGTahuue3jOZqGmnSV
l5rNqZk5Av5uKaNpJBVmiZsB6s/MR0yjskLNKQRhXQGkJxJuUQQ0zZiRBwbuEJYXOqgneokg6XEl
YDrOTY1tmwyaAY3lD2gBn1vIY/C4YUbAqAeZQagk6AzidyjyP5RElHY8wZ/Eu0WJDaCLJ4w+1UQW
7FmFZMd348wdxvk3JkEY89hI98GncsbgDFk2xp0ioouYwUyrwcozkg8wswD7m3kw7Rm40DOhe0Bz
rKAnmGn+fJ69Z6ivUzS//FixBmhVPSq38ZPiBDGm12u7juYC/Bnfggz4RpzOdo1yPrWjwsHwB04v
n+AEOwtluufRCJtpFDh7kAV/+OQ5WyPayWEENt0ZAuj3TUfaLjPvKkcgBE+aAw6mWn341L8JxKfP
qu5wTgudls8CGUho+ZldYgaWIrh2Mp16E0ZR+SrkVZQcGF1E+pL5eRgDhLEx4fmC7H+qfBPSpXtW
fJEfn28mWLuOWQqRN80wL3fRAZe0+pa/iGqCb6WBNU3rU7LTce3DnN+VkeqBWuo26KOdd66OYzoc
GBY0aJoz+arv+hXqe6+c1ad0oywY6f/8bzp2ojNVLWx3R6I9+gk82mRUjZxMKMTV1POX2mM0WQIG
eoC1I5/FD54VhTIcpinIc3z5YYGatreJ/VNh+vJHlhBiWHoJ/lZW4iXCAQWZ5o4IJ0jkXNx8P7vk
K91Bs6FoM2hAMFHkb/JRR4aKiOKMMQQj6bmxFra0/ap5wB2pvzBc50S20GHoNeGxSDPEIGvYzITF
UO8imnjljMzwh+HoaRzZty/cOA43EL7oEHCB/ebdvLpgd7b4IE0PyRXckk0FJoDotSvmtEvaYlS0
fo/jUFIuWnYN7AhlZ7Dbv/ddCH652FV152XXd+QgiMhzGRMrFcYbeXKpiIfGm1yVHEM7fLJ9UheJ
ggcvY8fD8ZKhFFMlpn7vGRZC/1A5bsGpSeFDBBHSQB/FwQw3AWxS8I7l69EdhAbmPRMlciJs+OCi
8QeWR41uAGVDFqXKUfZe+A3QkehXryWx2abk1pB8T+BfV48eNs/EeaHMBv0rW5BAhMtzLntD4YLB
8ErAYQarRfhpoytE+g2/J2vxwnZ7TH0ReDQPok4ZmDKeAO0xoi38O53mr4Co/mZDucErSPrRZgZd
FWN1OHD1n/4THxl8xGyfJX79OMQxjpxOmEXtjNdnIW6KCwJ1RE8+lonE3p/IQWD0uGBGoGkycgiK
ts8yZvhCa/e20eYCNg3vDdp1w3cNnZHUOD+IzLNSEN5shf5LZrymsqrNE5KQ3oS3Eq+FAek5aw/K
ZAchd/xpCIw148hB6bALg9TAwIgZHeBT8zmhu5hgvosdlrqpcRijF21cmQJORVcJk2qyI3fd0wGK
VvqWObE43KWce9Sm7/YxeLF7unfJrsnnUzeDNC85dcORM+ljNVvv5RYKx47TCPee0V0WXevmQfAd
pBcJVvujgGCb467UbIT3nRuteR+4xgURZ0beZlY7zFqSFxn0OjiNOLlFeEEE0vckuobto6OVfiNf
wZ96xdv1Gk7gaDGuzyKeH+41S2zLVMcMHgOAX9wdgNN9YiBOlXEY+rWckYcIQMi93n0A8zH1wkI5
doreEXi8Sb/fIRjh+jVw0bmpEuOfJVliub8uoJQaxhpuyXsX4fimXPRmr8vfpb7Xuge3VSpaJaos
otc5iQFb8UwkhmJY4nDPjqfFThm+uMljE8MdW8IKlNroVR6qU7HUV0w6NsCrN+EmX/pNfcAZdz2c
6flX6jpeyRzQtsdEla1ui9v5huHuaM+Sj6CWujZXMivKhme5ZV/lpbxkB4XbvvnOXslXe8m+2her
Snx4n9IdOy/D3gpq3iHf5afkMP4peJR+61/UMIcWtcuo1ucfrpUTY+dDcQBRazciq9GuJVfZ8kHw
Np+d/q0iHy8vCkEv2UVaoXg7paf20l/Kr/GPeOEPpi/L6ATx8igcEwfjmIu2nyyko3qEd7YlYIU0
pnxX457B0pnulJtyqy8xz1pe3rvhxvPe+Ook3aRv5VviZ+F8QBC0Kg7jO0gO9aV+xV/SzWcICKmb
ocCX9M3gk4n2t//Kv6ub8ai+Wd5v+rHfa2umqWtj3Uhwgpo4vne24Qg/QEnRGQ0HmNnJPGOya8sH
+fBemD/lU7zW23Kr3xGIX2UgkfQ85iPVz/oZ/LZUU+f6Gh7J38Ku91e4t09bvjbndttvm526brf1
Md8r6/rYnOsj6tlq324/+3rbnKPHZ18ci+P4cKGa5/uSR5bHChwoeCD3EK/ylS/+/R09UJtD+32K
bzf9jVCxk8T8iB7GX/TbcoQAXuf8TGZz+dTv6Rm5bvDbwL8FVdCMmX7X7xztw/sz/tCuFKAUv+Ox
8gr4Oxz/fxLhnvMU3jJxU1QLxZEoFg4v53AVJPzYYzCO4FWCX93mtcD1n+ITjtReYjguX9NHeVTW
70e9TR/dudq1l/Sk3FT4U/Ic+OcQH4oN89PuexQk/yhLVDszNkeuieZWbOqLegNm40IrD82uOcUr
u1hWXH1gOEPMgD69lTIYAzXVZKPu7jrYFEiT+qP/mD/VQrerHacY+wEgFhKA7pVFS9450fxXc9rr
e88PePvR73uvQMb6hdKW7rNjQ4O3fz88DUbJdDjrbnX6j6Tz2lJUC8LwE7mWAoLckoOY8w2rtW2C
gSQoPv359pw1J8z0dCvC3lW1q/7QLV48gnrBXA8H2fmL+SEhHVb/a1sum7karj1quEW96GfNkiPX
mZ0l9hHr8Mm/5bpgVdZYC9Bye29r5qZ3Ml8o0/IJq0DsieoEWKs69dfqpO9fa5Hqt+9I7LKefaOf
9TMM13Kun8VWq+fivwQ5/Vzym/7fm1VsF+3MDoZZxFuK/9B3YxfTpGc7XPkKO35sabwWc/J3pJ0F
Qo1vYptdb+IntLO4WvFU+IO8f5zG7C3xLwHwdhKuYzy5c8XFAiGkL4Vagwgjj5O834zPBV+vTkww
TtDfxCv+Cy6CHnR9X3kr3ru9av++Tdwg/kKCfXPmrf79gb19Q5RCOwM0QByVYomro+g5N9eaUx4/
p7HL6ekPTOITm/nG26IEk/G/NhIxBu1Fai6ohgaaW0QcCMTiIzxO2ll8TG1frmWiSrsV8U3eM5sT
F6vx+dprDoTWyE4t93+4Bb8eUpKeR/wFN467Ptg3pzdvIm71nbvKxVOuMjURtGaAqqfr4vi1P7MZ
Q3dxZeLnqPRQT1zn6zvrle/jn+rKmCjnS0A6+B3MwtH+xtIgtEcFyhmTjeQvjsE9mF5woltk28mx
OwuPQMKU+CVw9GLK8zm/zkh0MB3C0MZ/htL8FUz1SEED2HwfOHhOq804kA7KZTJ/7sZLaN7LwbKd
9lPVqVXlR30Od+8qfM9EPHrPgBIxobqFzRJ9r/L43fAdP5i4HqVtelCu6UVgEf49Ke45wXZD7mVG
XyBozPMZ7SsC82P53fvj8EVmQK9H57WGrFPyxpawLX6K+8lRk3vPc5gzosbcgJwSicVf8NPiF0sR
Itg5OzVXXrkiVjzXgAoyFqR2hgsu8qDQJSlOt+Vor5t7+mTr9vBZliFzxtVrX/Nrcoy5aY/tZ9+d
v2ceQnMF4PPZTxbxIluScsRVZyfEglhMCf8X+kADU+ZTFFvRRb/ZFdojTJWSJWuiAM0OGpRZF0A0
KhLcb6UhQSRzJjapAKM9bZNOZSzq0s3t5yEE29Uo+xmv60OyK6fpBjO8eJmtmKeKDNHs4mUJAPQP
vehL6ivRc8q06wtzzej/HrN6UxD6sbVaga4rSSHPzW3WTT8+zX/3c+ht/MZMz3z75ezu3YOBn0f6
NMUuCdHp7+X2U/ovv9t0C9Y5qRKdmf+3LCR0UKnj8/1Lr+azeZc/eF6O/ff9MlA80C/pYDmspgr2
OTINReqeewiiSRB7WixIaALs6WuT4J+yrVe4PCxGKBnpDjP2MYc3L73NCymEGfQ43cYziaX7CUrZ
kzqfwau6iUeIzRsIlV1gfa01BJ11KP3R/fCGiIRXaXnUgAccZdTmUj/J1sxR20wYlg2RxitE3dGC
I8FCu+HYXXpSe4rVWfqm2R5Pkzx4KCHxrNRwqTFrGtv4FDNMgUevT6v7ghNTAXSGQ5G6Ht6Qpp9m
BsehB01oYHB70BBji7nuYOzz+Vi5X6IOqhKAj6wH9gdYdDI3C56TExGpnINIosj7Fn4MbfK9+Nzn
FG2FS1GHeJ2EWO8ae1x6S31rcdmAkpA1kOMlXwRf8AZghOd6GTy+LvVghnxyuoZIqu8rDCKnqHiO
SusmNHd6Ood3VMf/RUDekO+u7oLyuVFvYZYFEJDrwRGElqpC6SZWw4TFUfjezXjvrFx9seoemfp4
3rztWoKwZRSuNLZGnFUls6tsZFo17N4mU+0uUFuA5JBQ4LV6nLfum/gWpve5BLhlAAPfwsNtfJt/
w7YWtJ6+d18jxc1xwL79ZsssYEQIuOBD5chLHPNzvEBa7U6eZuPq6AP/cH2jkIYOf8EJPCprlxvM
JyCyQg7LnAqwUQbZz0HLc7LohaAxJhxljI/vEz2D9LFMnh//3v+OcMHL3mCzICJLuEQhzz2prxT0
QOCORYpqT+3KtJxSmgFPhaot57p4jFB7Rhr3t279MT6FyJC+4ue8khjM5L/x9z5XmIrnHYdJAKwf
XqB84TnYvKJ4kBLoGprn/bktj3H1BXZWA8LKFrGknbSUXjc9n/QOtZW6ElLrqNe9Vz2FQSp4FPoN
FbwjGF2aTIPnwIry4TWJOFZ+GK5fEYF+ziWmi8BeweURoWeP7YWTFYdyDgoawpnARJAMjd7lFFsT
nXYmz+JhcghBHLMehGAa2HQcOWQhLxagtTEybhP7ArWtHIRYWGVbxnrgJfnGobpoOfHAqAGZg+Mq
ZQet7it+9gKj8vFzp43YH33qsV3EVt4ymZcW9JD6I9M6rLFcTp00PhhSfvBVj8mDHDFJasNrFalI
F9FxFKRpkAUgyDFEsiJVnw4/RzYQ6bJiu9Zb2ko8P7cyAUuWNO0E/uZSzrBB/LpF5MJ+Oj42F1QN
ZJRXjI9xeVsBfTGHaqNA6YSeDP4HTBrlEDhgxrHhwdGYP9MRYcGzsgkZQDQmAgMDx8hhsnq5C3IB
5w0gsYuYFIU0CGuTuWc4gBh2ypAUbF2B81s/Q14w6Jn2Ds3c0VaVubk7MkctlD+pHzmJgx2hr+bi
rjrrHwcmBXBD6Rw9GGLNkF6kPdWs+/Nj7JZXaHuozdPMhlQAHn+EJLg36l11P6FwyI5wsYTAjNFo
wbed1xJsbnxcaAd/rZdbfkw1Pn6zAAvXjv0lOfclFILbJfulGydmYj2CDMwiEmMOU4QPzW4FWQl2
TkYw2kYdTz7zIRObGqgZz5LRoSUwJwR3MbGg/9KkTP8sQE2YyqkuiCCghp3ifYBgkPAmwJ3ua7Bc
HIR79AcdTHfHZTAGrYwoCDMzFUoxUn8oNnms1g2JhnOq2brvKxTwr/cJaeZLL4OPgz5ChOZ+x81h
thkh42OiVXwXEJsWrwjFTyBxgdd8e6ApT3X/+1bWLaucq78PLyMixG2uioWTo9EglFvQN6o+Ue5k
AD9PdIveTnN9BMQXicNo6pVz+irorugIDeBrCa+tcIlAUIxKvx1br9LX2hBLejX7k4gqENoGNEMQ
wPEmUCJu7ldg8sgnTWeNMP1ZUHzvSSzAFNtTFtKboYkM8isUYFJYfCaaMN0LxMrD4zPd3Nd3p7JV
sZExAToCgY3ux2yJSuJO9mhwrOvfLKgCro/0xdNjgK9wUcBYWHoAuVib+YHi3B2pmNTYkyus4wN6
N3sIOu1S/aEyPb88kESkH7gwvEbYcUYg/3BQQeTuY/Ki3ZqAD9xaupZ1wMLuHzs1GF5bWuk/SB4Y
9W+yejnIEDM7AfX1ADD7z5ZUIYBjuIbUI3mnmpItMnuQTMvYkelb3u12YkPCYQNzfLGGhEwHu4Ql
nPfmSl8h9cVdJXFBKmbnEsGgRGSgIKDYHkDNsXAmQQPiGuMH0aOwXgiYUJcM6f8dZM4yPJmwXN+W
g8npxObXQPvg2Gnq4JRu87q/gpZEM7b4RCyXNzEth1xsUdKfaTEzf0P0cUSjgMUKjkg+k/DptxT+
R7J7xK4roHt0OvW9zlRigVatSs+m9FClutJHBHg7v318xwelsv6HwUV56eON9xB54RAuude5A0ko
BbA6YaKFS5alvG0OLNxU4icfH+b/6Ql+F+o5VCImrwzmh8acbcKdovVLguRLxBbC/c0uIsSoWwE1
IwGKtyyCBtwGOkBEEBbr/K4vhbbfEVYsA4PMedZu9YG3y869M2sV8uOgD7lFovAQpzrdmWOPwfCw
xglaEpA2KmdRjMBLIdCTSOTwzBpjiiqFGIzwkVo31dDxsLKAcjpzQL0AtoefUZ8vx9zOOamkVyab
feGhKnVCnApJ2TPjIXK7+TI24uAW8UrsAVpCLIyPeTslS1FGuyXz/P3DqaPJuXKm4JaXbBpMq/n4
/24Qhos8KI79nAlvLs2paon0L3eSkoB7xNDVQu+1tYoTYE7uHLouHouFkJWwXZgV7AvTqdw5iqD5
+j2xz/mcaCQjpI2vN0CokcndOCfGGZfayj3nDudEmxfKlmdYph+PqhD82xy6kNMUJFSBrW4SX6ts
HlUBlnuP+kvIzaLOe87PBe/E58whYdtfD6VCRHLnVCLvbXNNTfD49B15cnLh1UzW3xFHijlN43q4
GgPYAd6xJ95ijCyKQr4iuFY+SkUiyMrnJyIQIAz5+oMtWXLmyU4Ol46gaWISY56vkKfTYb0iTpFz
mvXjM1XYmQ9OpCD6cu0vYn6JV1KUz5vr90wPuHNIiMmHPPe47SqWq7pIThhnmoiigv6HRiDX++w2
k/N5nFxpCtMf65wScYpUXHpcrHgafTkt1+IjWFxtywSXucfp2pkxoGYUKoQ7PVKUoHVeQjiFVAJw
Rfa+Z9DcgGKUCngIdKge93jkDBXjfJ9zMwj1VJV8vJozux5mwZluP5y5/Vw+35t9LCFOSV3drEvF
w84zRg+SwxgterTzACYBewM8JGb+I0dMQWD1oBGwKm2GCcCTBnbt0VOsXLbh95xEIJNtatOpvJRP
TRfyShyhY3rmIFiZ5bD+toU5sTqze7qw1rCQNa6ZCUnmY6fe32S2a/frd4hC4JFhsLboMbdmZuLL
jBkBixRgA4xk1nj9PofjeCw5bUA7nsozkIx7dzX5HcxuS2XTecB/LUY6cKg1uPImty2JwKZ9kFsy
wCM82UtfAHKD6wppFAo9NE8BuG2qn9cB+lV3jLdLLLXM+vLY1Q4B0ANZs+EEs3k51J3zIb7v5FcW
OE8eseCVFulLmcmHk5m3bX6GdZ82UyR8XXeKpgK0fJw+XBlSCtK446jCXvaKuhP+BGjlIo/Q0Vk3
Fs8vijbGZMGkRN1AgAJduvhwuUDCKKVqTtklYEBgIoq1SII7gB4uYXGLFm3hgISTPSIsoSKFxUlK
eJ5TS409xkDDRavZo9UAgRXgUbzkogsXT3SuKAeZ0gxA2zoTA8RfSTs8c+/nduR0YRlKnbdILR30
zdtwAUTugVC+vNqLncxXOadnVw5Ue+b6E18zbRBYuEorv10AZ34Gak7AnsvOeYZUtYhRlWEy/YID
thswg9tFwpVvy346WTAT1bhne75y/9vrTLHAe64GM80eRD8LcKYKlc60+q1KQxpYfwp4BeSzBz4O
H9LymRkhzprt1+OoDk/89lfY4U42fp84r52w0sn2yqnxJtvdl3Oxcegfxt+uOYeDXxx1EmtsIVml
bVBw+bgA7plTItbO+At/rmNvLO9AUgHjxTA3qfEhFhsf5rTMdHsLFu7wAVPN+P7q7VJeJPvbWaFB
s9At1kvmhPGsX/GSrTf2hzPNAJ8zA651+AsGDj4/7b+fhXqab3ctsckASobo6voRW0y2psnP0CyM
KNsX5xFQIHA5AudTdh7jbqbNBsBumKuBun7uWSUgsf8fLJf7Ehlfzg9gsSMNCKLT6RYiTLDTBjbC
f5z43MeW8DMOhQq/CaSVSdxejkoj80fm9u1JM3BdYNLmuVdGzZyryk/QsRXYdblxSJwoj4qQ305o
3IMe+bgYdQ+Nx/5ttya1N8zT6duk5fKcVvYSAyT8DD3NSv6S/bB16sLRrVBFst/ftR63j/ng/vle
cl/5WeT3mfHNn261D5/mWDbGi/v2tu5OMNAb2EPbInagqWP4N14Aa+kNzSckzJM1l4MDeYAwC8gv
fSNFf2FsQkXc4CPaL+9uutO2RByb+X06K+2buyAhw0pl/nesQ6DFo3M6ZyGTlCPSLKeflkxuttcR
hQS1SMdxz1VyPCooko3Xnk4hhtdw5V1Uj1PLxahsj6h0QlOdVERsJP6YK2qHxTdCXCQXQhgoEgQ7
Be2v3Nz1T/9TTFlzuMCAa0bJlPY85ucsAhtkz1s9BXc6Xtiu9XvOI5PZn+zzkJntMnrqBv4B4Uw5
9h771pM561jvYBCmhYOOMwsXCEsxYHnnBXHrb+BkVC3hq7NHCnKMfkLLg4RteSVlEqPZFsVBa+L0
02TTMhAog9esNyrvgIqOBgYevoEwtByguwFMSFi8DUL2B4y1lPJ29jbvG5ou7tDEo9G9EHOOxWoY
vFaPxfrp1tZgConfpbTR8x2AR/BlzwhQD2rCpkAK4ma6QJ+IXtfQfhtW916ylOrcqrzHHH8TUNO4
RgbAxuNzb8QE09XRhUIE0jDfpi4YJdlU15O5FhX+evaw+v39p2G6HDz8ekVENAs/ON58QiFli8Ng
3jqSMMETj5ardCU5jD8QJdVAU19pr04Wo9XNTYIMk+dptgFQbqNH4B+D1H5Yx8Iqo9Z/W2hsmMly
NQHqOjmAp5PmU1e9HDEk2uSrYvH6oQ8UAf4Xnh5kehbpD5AEGiTTP6/NwB52f1eAFgQ1bZksSmON
wLZ1GSxtxGJsOzVmA0vz/4AXznGIXcGd8jk5ctF3qlSAH1NaBl7nfgCaF2v2Jlbyb9YHftOPc2oE
HFw9haB7rY0jBjubr2aQW2zVec6UtWq436CzL1gAOx/37RGsGKAGjX87Vr4CKeRuD8O7HR+mENWi
fSkU74ZnjtuA32SSOiANF/ArxSl1ElC4aq56lcNq8goLM4pNNwPvYVKEIM4yZ/W60TvkwTFEBxFB
ffAGO145ow8+EcKcEc/eJciyK4seO0XwX9vKi1fSDPuOx1lHSgB0SZq7d96OyE8NsFNmhPTWmaw0
sDDzln/ATLnDoXmQ8SGcZ3PoaBZeFEBCX9ETDqbL6rOB2wDODejPA2od2bdFWZt/5se+tbbq2eoE
NCjeJARA8RnbTXKk/o0QObTqE286MZN56b44aBoBycUoJSMcQgeJtgO3ZB680Rg20yIBn8DBDDEw
eLIs9NNjHfT73+fNxaoUDjlhPrpf6T+8vdgeLd68WbpsvAzIhWKNFStE7WnLnQ2gWJu6+yZ5wsa3
WSZYoyRAXpY5r/CKdOqgdfi80uMxRdaAZJtj/mDeo11s914a0UIEUlt5d4A3utVt02DbG2BiSUrL
x5zgosvrFlsPQwKHsobnJ04EZrPGovfxjHjm31MeBCBlbGV/k+zSBZ3HEqiAaHf2brkTMTaPwmrf
bTWgwk59qoP6ChKaWLZMrGV6+lzBBfdewK4v3977vNOPKriD3Nat3ZsPgU39YMPvpcLatWSOzCEb
E5yAYLdnRWNNLhEXo+Q9yhuSdXO2Br/k0CvrxdwhtJMrRogWKGJXuvXcDnF6MvNSUEIqCy5EAJj6
TJLA7AMMWYSu6Oq7+IAlmj3CSJsuwx4qKDoHiC4YiLa+97o1WPySrl8Ttjn3ExixnfKyaRCfBTKJ
3fSv8kQk0OZ1X9GQPediSINVFLfmZhHgUsO8reO9GHbib2G9vm7XWTNMQnYEXLxdpZAPygsZkIMX
D5cYNgMvBQUQD1RD3gVSCBaprqcv8yhvaTwhYQpkPNVtYvopDVvUrgkNkxCfg+VtXVj3AEAbVg87
mRPT/LaYeKCRIrzoNqgHuCP4rNaQHsy6coBCMzEz6l2WwAnzBlDCnqetvKuDipOf0UomZqEDkVAH
Cykk2OAsbpZ9QDmzllJwy7R1o8ZugoH1idLleIG/0vXJ0JbCca37kidEuuzxvPBo0lzu1wEofP8z
q9ZoCcUh2KEY9HpCzl5UupMHQ3aHwbrlaIs0o+IPzy0ZAekKzHFpKV6z9e1AHysO+71ChzAot2Dw
+30ZgQXJEW34F10o0YB7guhlKmQxrBOPUpmSDb40I014k9PPFr8BSpQHZRW+rWL/9ALomkFTMYab
+4w95jeB4sJzNrJNQrUni0jAcl5+bYDfOLiDBApIOQwHfHSO6tn3j4UT0A41VeIdyFui5fS+0nZq
CJIq0IMveLnCAgwHhn3PXVcvQwftTeu2eM1ItjA7G0uAjWcYs40D4rSDcqxsLpO3266RD7zRmDFG
24nTAi3GJuiv/GnmQO8e1j0qHJHpXjuqDbjUoOhVD0zsm97iSQuw0Atw3UX1GJKNPLGaqXLZDgXg
HG9lk0U68coVNwXxQDubpyNvQmECYrhdVIt8NYpyzl/UnlYCfZS8IosYigbNUb+OH9bTxmJntI0v
MQDJh03LB4lf0H7otP+97LeFAC2pAHj6BIrEr7zDPPOv8jsWIyjn9USIEqfed2IOoBN2q8+OPz9n
sTPa9ZvJAQh4vSS8yQy2fuBhaF65iz1xGhoRAusf5NcR/XA6AN1CU8V5H7odmif5YJEDl2u8UjXG
bgNJ4KdkioAOaQMu1YDbDo6/xJQ4xBVweCDUO3e04XFCsj52CzbvR9414OFdiHDOC7oAXBuAiweM
DwXavDLBmn8CsJwcs5+CP+fggfv6cNLl0uePQ09nu+AYgGdG1C8Kf7jGqAYCTV0bZcGIGAEClQB7
YKJsdn/y3aJ8LYwLEmests74BA+Qlra0gZYCWP47g9RUkggC+uVWfjfaYzNFrsTRtyPICjtB4XnO
uAEYPKqQywCuP2y8GT3FQtA39hsLbD5uYaybgNFJRFGH8HhzpL+BkMlhQmuPtIO0zgXEPlQpMFEo
W0iq11pk0BLfDPu+e+J4HRSXL4qmQEJenPCGl8GD9gpLarRCP3Kj+h07gJn5FPiaWXqp9V2+WxOu
I/xDpM04JeNeEwefj/2YPnfaCfLdkfcbrkeoPQtOAII5ligCcAPxn3seB0DEL3rrilMlF1RFig8L
Q22OY1hAtckxF0sfIHr6VjlKiXXfS5t8lgCo20JxyttFiUsMJwrvFYC6jJitrdK1vv+Ej48rr9Lc
REvcqfCJtR8mGpCGMtcx3nF1Dv50rOmh0AjvoC6xXyIcDjgclS2akMJ/BkpaijgGDp6UM/8Q2Eke
AmKUOIOEF5XkDWka1vkC5Q8OD3Fn44Y6WN3P6Gu39GcYzKySKMGQXbPbzgcCHG9YHoAhOWzTQBkq
CGi5E9iIoxW7en8boeYoTNAm6GfZGTMM5i7H7NqNbN5GXaSQhvUZEsp2duULHw03my2g4ovkcys0
cwK5N8Qxidf5rqS1CjP871YY74NGL6L/VebSuhUIaYNz+AvCLJR69oJDaXRDiFBI2U9gQtZ2c3ju
koWezNXp2B3sdM0c/nLzyERnPtaIsVH/y4XC7FR+H1N+7DZFSIbBgvNe1EO3VA65AgtiBqA9H4f6
y4G3mdQe/uHmd1bpBt6w9JdJWYgMxfPYSSGAA7yNT7fWZK2itPEjHRsn2XyWUEY53eozvOM3xy+i
jsbnrPigsX7jBX2GZDkh3APYpLYGOHnkWrRl47xC9P+mscMIbzFZNCoDUiglOyT6ac5EQzZAjRew
WOrtyBKOqF+z9fvRb0m/L2YZlzuOD5Bq6WsBpM17TFY0jaaI7DaO+nG/kMmxPHXxE8RKAOmeROg9
pxwQ97VNh6XeP64SPYoRfhE2bUNg5JeYndyZDz+eDjHJ2AJNzfBC+H27NMRYps4FkOloxlany8Cg
Ejegwrj/fZYK98qbTGMP6lG5Q2qEu94pDiEjXRVWvSXGQW55RXz8Iz9bP3wI0kBQIcbTO5F8mqVH
FvcUb4IioWm0QQsOXSIaQDnHXeZtpc2a6I9g1flxtKKxfIVTm1r0y0ZwdWcYuqoLcPJq6zM+RU7l
jcs3rLY4jLlnSPTs9RW45fHqJs9eo5+6FDDfMa0iWTD6Lur8+fOFa1qAt6TPpljv6feNQUjGOQYy
bAQDA9rrmrQHEYyAFfKShFu6rTeX6fIWr5kcUM446jGIsdM1Hat4Ex/psJZwD9+MxKAos4srF9QY
3Sp/LNROvqwAcLUkKF89KhuuSI54YbBrfPppbY8jZYPvDt3mLNJnH380V5kBTN/2y79bj6tmDsTm
H3nnN6du5rkoMxoP0X6WnV13lNznIl3Q3t0NbfBkfJo3YUUbCwL94YH8ktGC38w05u/c8TVU2hE6
sXSRmaRKR7jDLNPmONjmsNJBpSsqo3WKa4azzsRKlrFHuCSvJVZKT1Iz5Zr6zICNX978rHNZTqg6
DhVTUcz6ZwIEiTl4RThgtVkMH+hpYvZBD/0TMpmmg1cjx7Ol/9YIFNQTE+WxjVawcCUp3BfjCHTn
sUxiWD+rLjX95iNLQP8ZLOnIBxm89FdvQX7pwWUI8Sft1PVIJZCmJB21Ic5UsIVj50W6RuyVNvbq
/sNsWFpgoBTBcM0MyHL4S18gp+oGnJELZGBMT6dDOBZCrd5GnlHZyKev+4KRR3SYxnMEqNHuJJkY
vUMeBlRABsK8tsmntw0a45hkQDUdrlWG2NWi3i2I20vyKyoHt41GoX3Itoy6Me007zibGTXeAjjx
uaL6UEUPWmOszC114cBRKXQNR8XU/tBd7urpLfaS/CzJdjYlGt3+UQE7lw4J9U0doX1QODSMQfnX
M8AgaPYQCh04X0HysiHnkbnVOMipLYHCOy/+BBEmUlCaaIXKFWZrGLBBSfzBflCZ1oDVW7PtHc2t
NgrVxGSNZ4CvXgYuJWSykWd0mhCMzyImEQCXb4yGI7x2tjxpaUF6IzpRWUgXKpb6Jp6Ccvg+7Anq
+vHAGaM5Ka8gNVcDH0Z7UlvvOyx6gED2F7y+bMeUy5DzUF7lXnNhXe59hkuV5idSEEDmISPC2kWp
QvOq4sgxtPtBewzOtb5Vf+ErNaJKTpDCvwI+IzBmVwjwG1F+vCIQBb0D0Ws2ur6WTEbN5DQCV42F
hgU8yZHvuljlU96CgvXjVYzp1mBSZyjO16ugU6gJKuA6wrmPyXT9b6Vy3JggYklwwzNlsELC6bmn
41lyB1hI8hye27aYDni8uP0y6OnI/rb+dV6bjpIdDSnO5/BjQTI8DllrMQpECoDJNoaF4z37G4Ur
IB+lGrVXgDvM5xl9sZUQI3nbKiP5G9IVJpdSAdqBlo5q2xY7cYautAfHTYgAT/lv4CgLNRh0ykkB
58mRJn7r9b86s1xEDmHk4LAHepwuRb6aDJaT0oD2MCKFtA6fhLIRU933h5c1pTU0Cb65xBBT5Fxp
8TrLKzmPYmoyQZ6GjgHriGLuTTGqkOzZq+NbAIDjws8MtuhkpvPLw00Rh0dA6s5YRvzdkJKLbypY
Wvb3T1tSzcHnp47m6kXtd5Eu8pL4dJOEsONoBvWA5wz59Kc5YA6vu8PWZWnzReUgzW8+DBfz7dGH
ab36yhW/7IG7/cA7LTUhO9Fag6g9xpsruXu53xMmipETg2mPd5X5lp3+yrycieC98LM3Pt4WUxBk
X9Pc7x39xFLtHr5+QqIBfhiqbf0Cd4DTeIWK5lIOLjefLImeD1iTNeibJ2GdIJs6MjHLbZBRoyVr
l2vmV+MVvDnEnd6CoRVvqCphwr24RPzFQ/0H+BzwbBLu4xMBsH7YTAiZE4nCyGfOYn2hZOGpxkP8
7lWGf4y0R+dXyJgCZb9AN9sDtIuAwJOCn7AxA4yFIgmhlXXKuycKcYdUD+4AONIAeqeDEioEtBr5
sttViHI46Ncjyaf4HwDwbK85RXAZh2Ti9ImFEP2RSMb4mLIYaxYJLmlC/vE7IaMXpV8rkfck+vQ8
7j2Fsy21DgLoyCnjNulN8Hl7/AhtSBSm87/RAz4i1inGGK2sFmwAE6hwkEfSEASTyP7IXZcYmbkc
BKCDugOsJsZYbvSG3jjjQIZHYuiqMRxP6XnekwwSqtBYEm1zdPO+S6BEY4RQ3ozYv0BMkGOzMWDc
FYglQjv/CvBMdcVj+VjvSJDqOp8Vjc/oqaCZhmP5buS8Yu4v9jxWjQ4TJ7bPDI0+ngpDC8ZshDZS
gPKZ3ff6bGxXiN7VtoL8AfUJzRRzyKgiiE3M1mn/Qj3Wfx7UgZwkIdCOzQQGjeCbwIJFTtEW4Dn7
dfuD9KdtnzQHtwy7qgNhmlNKrHr1rkcUmJHzUsOSCs8leIyDE/vhpc++Mxh+lF/1nsLtTb/yl0GM
XjkwN7+9RYVN3vqioDiafsmcScRWH2IiIKIveZLpKRouCJjAW8KyA/Up0juC3jwFiI/cSe6NweHl
0zrMfsU6oOvOGhHDjOfu4YO06tAzoD3y+YAS8umC0Ti5qXO8lpxBOa3h2UnmuIKKE8hmfOa7ijEV
4Lpr6M+N6lmzKFce4s7ro0wBtSs26teBoIXv6sMcBMXEGwS9ZHGi5mwPVbwbuVU8H48JVMaTtEkr
G4eRCcYPuFQgHfEcTA3K+BVcSR43qsi59/yTaZ0pz+5UCdoCQn+wi0D7Q2AcTKBbxRiZ2nfVBZn8
pInIjAFBPLh1HM04niQ+p6kvbjj0DCmgNIQv6dHHxF8gBpXz+gV+MZy2GEihlIIzLgMbhXPp2P9y
WOjR8mFsytGE+d3AY/wPDAQYXiuGrlp67PbMbqQ8rBgRK375PHAlr9IDHPNBPk91pbcH1YsJWbwD
g5s9QmnXzxAcE2KFg+0kobYSVmQZMmsOyOEJol80KjzGu7jjWdkRe3F3V0IzwU0WRRqEaeixgNvP
8Mn40UeGTLG71ah1L/S4ZmmoOCK7btRVUTsS4ux3oENDIa1OKlomPwMPU79RD3hFKNwxx8eCUbCs
yiApHbAd9W0+Io2C1dAEBzvQgOPJ3xX2APB8WZ210BGZLOm2YEZEIpzL1LXIR3bKfPhx1c5vyT0l
xwetCYc5rRBlNsrn8gg5gwJLWwv4k8bqqvgrZt0oCqe8zVCZ6dJ28N61X4ZI+gZPBSR5ujH6btRW
zlgHd3zjVIDoKgAAVIPpG/Qo6KEQQs3poXH/yRyEFieI0mmB/2D1NC1YXw/raIShUqn3h49z8T4q
yR9IuPcNh4tqS4oekx+BTExoKyJRnyKhlHoCdAocDKAXD5iQeyt/4g4lvgU6oU/wGSSK8YylhNzK
VJ2LVlh6fNMWSUyJAwCzwXKeMuhoXGqFRglApaGaCGBNSXxIZ/FtB65JGu/bO/HuHVUUVHF6TXFb
bMEeZTmJCsw0ALgckvi5QwHg+a3nL6DEmT5t1VlCT0p+vNE6UIJHw4CcxAfCZpwgNv4LTE7DbVjr
ZqA8dYD58GMke6Q7LRWJ7mCqfkOYUmNG4oLB4IGNkYDVkQsSJ80MRSCQgEgOCARkrzLTyTfcVYA4
bw1cOjDCuF+mdXBv7UkafVsXmuT3FXRgshvk8xA5cR9NVKD5JkEb9yXeEPLjIu+MuvG/bZDRd8c7
JLOk+4ydMSq8Ca4KjDgAMoDIjJqhGQcq/KbZF0B5N4W6rFaQOx1ZXSVhrKKTJ+zk8OvJmegY8nNI
Uy8aJk7SXUYo85TGt4kGRL4tBj/jgYlHOPDZ2C8OGNYI9mQHlugDpEuYpE965NgMcOwq+nSwdhGI
2cA5/iJytugmnrQbvpwPfm4oucEwZ4dM4ScVu1Tzmmb64nTS2+3YwZ2lDxoObMjQMSBY5lh+hm14
p1XzEUbN6bIduzIMUbYx2QpOIXd2zywqj9LeHS/GA+NPPmobRBHcIXKNcZTm1vDhP3Nmd9p84KCl
z/cAvGeiK50lILonetEjH/zcmAGMoSyxn0PKntLiY2lTdO5ht0PF8Edo1PjMW3ltzS/piszk2B8R
16HPcw/nAB4Qr4O8C/X4buQ+XT0KIDCS8VH/GHDqllCwPASvGvNCtfphaHcLoQ1MwHilvpoF7ywA
4vZ1n+DgWYNMfx4l5tilj9kKcfaEgQo+0FTPK2nXPJBcCL5ju/3LdWMI/tqgkxDbKVnPmzCWs9FA
T2afA47h9ZTluv2sAdFBV4TIAAwYiCBnYU7SsGkbgVzGegv5Lg4hHog5DvhC/DjSbH110YVIKiUT
PT2q8qGdLp4LQB3lIl4SnNxs1pyAyrzOtIY9DkA0CkTzg2xO2GftML84CGzzbIT0sZNRTATQV2jz
tXa/zDewvG6W89giH3UGbiPPhgf0fXE5euP3iwxDx4yNBkWxyvJfoPxkhJsc1vRG0ZBEVY8b44CQ
Ac0NzXX63mZe7tfT7/TpPCW7CKSf2ofWLAV038IP2lEQnnxAkmqx+o+o89ptXGm28BMRYA63lkgq
WsmSww1he2zmnPn05+uZf+NgMMmKlMjuqlUrJFBjWY67rchgh11mPZNI+AfCN8VIj0sioEkNm+dF
+pBjRpPhKX/RN/JG22GnG/rU7fYBbT++eT0yXW1D5yHF78nyp0IjCUmzni+Ys+bZ3kAkAoHzVrM5
QwLHYB2HrbtFqg9Rd0/ho/wU3qRqvSof9a+dr0esD4c1bt7l8NFgCNUJxqlHIq+DM+xTe4Q8bpUo
ygV5EiG7ARzJGIZS43W4tccY57YP9Uf/bF6m4Sl7GZq1doJJc7N9zQuvDUrvt+GUAYOvAPQpimkx
TH/5svbwZhMvWo0unlgU65bQVmUsKH/QC//AmoCZYZ+JDVleOT1ldX8aDhbO6OvqHTroa/E+x4Jq
O9yKc74bvrC3M0UweXwlxoJPk8TYB3Huwvfxg/QNzUsZB6wg4HjIbZ+svbKhJPW6b3Kacd8zXoOD
8tqgM8e4DA3JNjJ96LYq6qTY7VuvOdfwOhQM/boDLLrmXGy/OENz6mkhvdCxreWNES8++xTjxteS
nELbbaWnyKMSVQQGHCTuN1ciDsNospO1zZX+uuCZamRv1X5gpxUQplkcEnPnjN/1sImHDSnWOEjI
yj6d/TAS/EYDxskteUsIWaNPZT6BVJaEq311JkIWnJS54hdoJcJNLM3sG3v2O/4oSAeHfcpVOV3y
Ff0s4aQHyEt7zY8v0lW5qt/2e/E6fEHi/aeWwbXU+eIqhNrW9XTQYEZq4QG1erv+DSsM0ZBgwR2s
WZIFw/WDEuPb2FPt7MBIhZA0WrNQneFUbBzbowKYQdI6CPer4aQ294kh+VP6PO05DV7mI7kuNGfI
uAeQSQibXKxf8s7elb48PcHoPnwJy0jH6zxSfPe8ezYDdgI72kBpWDdrSsIFik7HAkpKvbvQIS/b
5IZs9hTdjCcaXKifm6jxv97sKwNMsFcBH9DQAk7oYmRiA5ZtBYAVCRcC6PrYPkJzxAkbgGD5gtBe
rPkWNzpub5yt4rRZyx9sPNWZJWf5gubv0uvY+KfG3JGylDD79gM6s0cFhPgDwcZD31KNfg/76zcu
JlugzTPoewOa/YT5/cZ4jhh8kv3u3QufIf4eMBA0duQNGjuFmYa2I0Nhw6xzk76w3b/iImS6vxPb
UeOnUD1fpTPRKbO5K/yEsYqzyd9pWIbfb8vHHEbFiXyt/7UfihkEQkJxY+azhqeuqR5zmMZr2naU
6B+Meh14Lv2rQs/6rD8b70mVI3Ny+w2FHWU5eppVTkBk4iswyZK1RgCV9CJRdIO2kTPL62lPG7Jr
Coz67g2Sjtv8Wlyyy4D/JkwDeT0yQebMsZ/y01J7VEyLztS2Sb+H8YURsUco8F+vYE5zJrZsd3iO
dFdlWreDb0luh1XVgnnolvbH4rvbS7jmngw/ulp+62CbyWRX3UjbMPXkTRy8Q1MJmJbuRhyxf4j0
VPD8RUL5pdd+lj7Ync3ruGc6TKloezaNPhyor1DG8Z+kn1Vg7YqLcTf0y8KGWDLLeSqxwKF9iY+I
OvD9Cj3SRp2kARPf5H/6dq13oAYbI7hpNYlOn91nD2OU+iQ6BgwyxrU93TT1BQN5eUGO4zy3IOf2
dlFf0vK9SDfNL5VcN5LUEl0TLA61x3fH/CBjnIkXDHO+75bWDIIvvjqQe7fYLWJEwMTtnbRO8CDW
Wh+j7iugse4xZMSVQVvFf2Qv47kfAdcDRsfvEh/BS4tByrUvMEV7wPkDiSZcIN3RQnbXeFs8mLvL
bvwHDCf6nDADfujaKrPWALPlS3WfCa9g9rtKiV+FmPkNl2l6VqHO742djo9sjfbzDmZKiZB8VKqX
e7BNJGO13IiNtpiutB8wSoinrTxOB04gbM9/alyXLrYXnJJfrMj4ACP4q4XLEUj1IytcvMPUbwKf
6oPwmrk4GGoySQehFZ1oRPzROn5rpk20J92KyObmanF9QZ/+SN8de7Wq2zVMiAp2DcoY+EnDo10b
zZMdEEzlMwBbnmnNOdw3+T0I3Vo+azk1joNypn52GlCt7N4sp6Y70B1jTDphSsDsZJJPAb6uMuBl
88dgn8uybVU9F6XI5eX0RbgW+TMaRpnyLBDWLJ8LNmgZVoDzQfvLHcGPt6AjotQOnnF1M9+0BWEa
edfXWT7HXKUE3T26kgUHn1MKqpz+Dj94gm7X099k4PkW7FPYK5z/eIWVf+I3zI50xihorp4JxuPV
tPsyHAodJUsNLOxL5XlSfC6h8jt/g1dLwEgjuXqM/b8fqZcZRUZ2I9cU7IjBX2yT+/thhtfQvkfD
Z06JUL3Y9jYwaC7PpXltsw8QwZD/gtZP+wQlv7kn4qN3PmLl1puoY/qvcX4d9YcyfcoW3L3snoUn
abhG4yEMcA/AEy27NstliLb9coB7UvJTZ3wsw7mUHpaKZgWBTLY8GvMz6L/VCJYHytn5z9JOT9eI
464L8Pvla86vunJTRwReHg5ceY75TbAZ47NO8hKpNpbLeJrdGz42Z1kbuh0UW0I8ABiIYZ1ot/xq
QfbgLTEZu8RSbbX2INdbkPbE3FsLatJVCzal+qG9NSF8JEcLXtpKAxWzWBzWJLJI4EMSeUgQu4QP
liWMrZif4IYFuYAnhQGA0w4zUq10I0DK95FYeaIz5nVUi28FZ0yGy/M3w9qQGEQ4EdBzCagn3QtR
AF7MTPszNmLhr4VZTzauJSLGHFcG6FR21gzd54FNMUUXDApALSIqXV45hH2CDJBRhXbgS7cBP/M1
Y5dkdhfeCLuOtULLDjrMUwD/WrOAgQB5AN0YogngsP0lVYmUD8Y36uQJ8JA51bhezLWGM5KyrnIx
RGjjAyiVphOJtwoWarenhnooZjbskWlhMX4AGpvXzfBY4FTPa46KGA4+IaYx4LfSCh3DoqKzdRlI
UULInmkeCJprgGnLXdd7AbRXZU8TzGcwJz5zWKosIyAewksMH0avPKBi8KjuE2k/h7s62uCjg0E1
hf8s/WjqPdBeJ7whovfMeQe2sMeXXoWVe16ySzU9ZPswW+cCMxaoAMneuU62p2MkTTGvfwI+RGCM
aM2ejHLNMJ9sDjJGSrI0e8FDWUA5UfWc6BVoWlM4j35JjIbqTq8IkyK0vWjgqalFfQDojS4vYjv2
K7bGm/zDFJAKhjvSRNWiBs9uOFrgX/VxhDQjAtHjjRC4LgyG7sRC3cMjQTwmA2wvkLYAl8UeqDCc
X4yc6AFjU34kaANTXojT4a06AVykE3KTa3nEsmEP1gmHsye8xcWgJwYWhaY2bqNyi9q19kv96Sdg
isocIvdDbr1byeoMoE3zxcyagGggDcg9vIGuIUOepvX5h5UBM0oc5+gYpCfg7U0LCs4HBRpffPUE
M8OBeIcTABMhYKa9BdobdjG6aB8bdGBOwBe2uAulsZAxID7QrkLk2gAqrHGHXSgoLSS5YK5bxddP
xW/BrJzsx2K3CM9qFScz8+Sw56cFiwA9dWQmH3ohhuosBGSXOJCaGQ8eWw0Wrc7wu9gD7pI4D9pY
Q1m0UZ0LVVD/AwNk3GpYXTGWgfCKsgcyvQuJdNPhQjhjoR5YH6N8Vf8Nad9jgE8aRMDUldUfQJ8B
Jazy6bNTtjYBTCoNHszCzZn7PMgdLWa3etZxoH2xYcwd9lL59NRtT9vrzEjE/hMLd43wzhyzY26j
6O+wCBitN4kDtAC5DQmmJeM0R0DKeAyDX8NqXSwTmFFK0q4l27f9HtNt/lw+1+wUJEhVz+Zv1blz
+KZBqhoLN4U2F1JSbSmxnhLYMfjEw0OEZhy+kXkVaSj98QlcLeyADJgsvHgxVDuF+mFGlqEQ+hFa
zY4iRQnfTInqgUgVfJoQDl/NFBEtQLxgb3WDn8MRsdhZxwdgG2ovKm0WOYZPFDPYQ2AGtSCXoTrH
xRdMHGjxO+GUMsonMNB/PwQ7a357g+kV7U7D7ApTsmor76zbnK/JTaLdB6dUzzWjfxZNcideHdbm
v5QM0KPulcaM1YM+iVfGcItp6JalmczqRvGnHfQsnMNxrd+137Td7AopaM9rCSGGOmgi1RQFkqhH
wP/e4+WVzTo91y/87txCTEaTa4GOEEIc6ugLztd+92DYZd5CyQPe1//QZaz1rX0wt/g0bzHZ2ifM
a9bg//j/8Q9EN9gxDhtzCz1hPvwIeayvD+8/wXkhuPivOcs99FEOoUFz7SPTiOd+M9JcwpNYyZye
YKexuqcV41JdIUaI1t/ligvo/Df2hrkl80ou7PyDXFsoAJzSLAaQgTjtV9hwkH1C7IvQ9YK1liCp
5ZbQHe6FEhIhKr1cVrsoLNH8YxH1hF4tJbKC3hSlGjmqyJark9DupTuFRpvf4tfm3/+0TY0iaF8f
0x3aRx4m/vx303931wRQ0PoaiQF/HyUe+b9H0wrznP97CD/7d4u2Ea+S7jR0zIyZuAfDVf6HgPx/
j9U22gaBqXhA8fdP8fT//28W1t7nRcXPQJi4l7b567nS++KZxTv576FgpruBOaWfIyoUfyokFTHS
ts4xrrFq9p0gleVH4gV6n8yDv7/FnzqJFeLvil9oT1+1tbgf72wt7ivf8doiIpBf4kH/7tr7Mk5e
vY8a3K+8zAPPEzf+/3P+d+d0J16RY/j7umQQ8Gr/XkmjJa684TycKy93rb+vV3Gr+Hnujlfxt+7m
Llg3b4aID20t3poNf+Xvs8FXYOVmjLUDvdBdcbvugrr87zB6nyR5X1uLO4sDEU8m33ufqDb+r23E
U4v7iLf9709x3+H27/7ahvEq92m5TXwoFfcSzy1uFY8T9/t3AOJR/VU8h3h9cXjcPedB/178vzuK
J/z7JvlUyde+iweP1+Eknl488N+Ri5/+e2JxKP8+GcELuNchO8K/T4QXP4uX4RNO+Ci0NaNGPnxx
oyRwF/H8JOX9fQVxkOIGlQLm7z9ijgnqEw/HAORseaq7vIiH/H3DHMV4zXmIjvKVu2EcR1DE30f8
9yb/HYT4UzxtzOs2UMn+PiUJv/xYPOW/l4g34l/TC98sLyheTNxKZAHft/hgxZEqnEKc3f9dLOJ0
E7/+Pj/GB5z28Y7t/aVyKxf5Hb+XK4omELjYD/ltin19Y2/tLSJOXMOQ0SN2jU4DwFV+FD8b9gyq
/wx7m5AzEzlg8qqvWcG68TFllxYnv9jDI4WFpwDhI7ANsRQm+5bX5Kjt1/NEPkbGQ0J/Pis+Za9f
/WozhfcWmgRobOHBVaOqqwh6YyvnMo3+pBIQ7SMbHzPSl/Dew8lhJe02SBM34k9zW32FPoJ9H0Ei
3vf//wvqLg6nMSEs4uBi33LFL9xWeSnxv4xb/9327yfMvHyc5oGvmJs77VlGYrV8wm2lqK0xPlap
XE7QNgzKBm5O2mfZ/i2jc5VvWfLbet3AqkVCArgsv3DE8okSHg6CcydILn+To6tubSEI2d703L7U
kGlXDHMSqNeQfG/Mi7UdHWKxGRlrQUWj5amf2BlQaS/OWrFfUYjCKDUP5LAsMBRzkK38Uj7nx/Yb
e1pbc+k+argneFkjDL81x01xgVX/Epz073AQ1DLBvCWg/ANsoakp75/Gl/okSehRaIxX5hddJEKZ
nlkluYw2mDSFv6Iw0Me7YxWzWjCuw1qUN22tIZWibeoekvEEtTnI3geS29nvaaYL2ItUjCXBbPTk
2BOAhETkk5MM7zdsuRiu0G78Th/dI2Ebg32WEG4vnDUnzhasSbETuQR/e1+AYOYeGlYsAc7FmGWs
5s5PISjhiV2dB/kINRwpjlbzAflOtx7bNd16hEu8tbJgBik76gLGwgyvMP6BNqjBSvsxOCMLoqFc
SgjMRnugK2oN2rQLBtvpN90WoIKVC8Snszhwtway73Tbaw/ol1fpDtBzC4meEJDYb76Uaw9Q9GWS
JxL8wY9n31+ZR+SbiDRCcGkYOj3iK/WQvvHRok+DXc4QX8yZybZd4WqBQwWqOhv+UH6HIEg+RX+o
rjLjDFio5/lmv7VbZzfdq2PwylOIGrK+j4gtAij8MNN32MQdocVt84Nzn7FnpQqJMSubPaaTmxFm
L9YxwOzgknAwCeTe0kkR+Rgc6iPmFBt9p1/C65d9Nl9IGzH8iomp6oknJwfNc9z6OP+hUW3fMege
4ZZ/jOfwolzHNziCBbNuEBhxymi/1EiAAjOVcGSpwvW1TORffJGj7nlJ30Lr0CGEIL2FHqqipdg0
Gg6wmPIQYSyyMHbqC3/DesBMdUyeR1JKoR9T33BqyACQ5RpGFCAFnBxGg8MR51M5QbHuCvE0097r
iDEZPr5HeYTFA1mTeZiCgIR4C2gUAOjQE+uuxm9qRbdC/A2OKe8A/OFP+gNSjPk2nUso6GesltAj
YUwGOFhe4+P01eC65DxL1/QHzJ7G7oZFswD+zXdIo9S+NEMN7UPp8WiaDWy1hKucuaVv4sFot5QV
zw9hXWSMDV/Mq/k2eAHmR1/g+Tk1MTjV2rkmN+pd0aMx4WDagJXTyGyct5UeRRYMpD0E9PCzq20L
2jGOR3g92i/I0fwthlqlJ1fYc0O92Zjy3viKsBAx1qDdVLLgJiHXckCSJFNEKGpachnqWwzXqDtr
yv3fP2abaIXlaxw2M/RNIBS4SHxRDk6cMI67U6FsZoJTbQBeaAXXeXmrk/1k7gxtI9gwFjxWWAxb
1QifaRYtdCaIbGnOCX5h8MOoh2gjm7n2e8w1v4nHDaGuYiQEq4eBBCbkuP6jfCb4U/2EIRbxFUAS
CzcsiuawzfvTom/xoYU5Vsd/bJIPYDrYwzGgk2PFhOXAF8+3aZ6niz29DdOB/Sx/07ILk1IqV12U
rXz9GcM36mYT9OqIikBwiUj3RtBgHubkWx5I9MIyIb3DCCM925F5srMzgGbGLz1wqJp+Sdqpp3cN
fzggsru2suzpNLiDsGBmxJhLfsCa2b0n+gcACTvHN2iSE7+2pEJf6I/CrWz76D2AWc3ToOzYDUac
bhmZH5YcN64vrgTleT4N84qFFOkJqS654mm9l2knzVlzXqNGkOE5VlxfpfCDE+NW3W/Nw1gcYsu1
X0JlP/bHGdMGaObse9JVu2bNLcQwAt0+SdrvnIn65GMrbFb3UL+xcJvJHg+/kbZOvyXVmgzdpylK
XMzTABZG+9BDNRgh4GwYn3H8uF0E8ts4btOIPQwXqxF5L9dRzoio3lX6Hf8TGUwJFfLC3JZE0RtG
HibjePZRFPL2QcZinA46u9Q//EGgaQhsgazeeZnJDB486IHES3eKs8JSjdMAU1k2/mSd66/CMFle
5+ahVOJtraO2zGt5rZPRaQKe6Awr1RSqefDOhTELlttLbx105mln2MrsVFyO2KIp/XOWH0kBqsO/
hItU+sUHI+10iFrginj9ohtYGw6ONEJpD/4jo2mTgBXXwobBeuImGsiA3BDWIgA1twRtFIuB1m5J
T8uDK6xGSGtsj8OykZznEhGV89Tle+H+b+zn6XkM4SaOsytZ1SXMzU0CoXtwgbDq5Y2I1BKKVXNT
umjXV+ZmIK1Cy03XiYutWeU39CaSfkpQiutcQ7Ihn/hJMl15sTBEaF2yBmvZxwzukACVDhlGlV18
wPwcQxcpahmkpGQO4649JfVlTJKdEat+/yNp1pURdNQLCRiQnTaGMHzYWrnKOC1M9ucI2kVj11cT
n8BtEsMlITUDjkEM5YyIyPTRAaKVWz2xIE2KUB0bPBsxuRmCVBe8SlYyPameAdl2xj0qz63iOcF+
Qf5X+3XO59wQYsWYtqxCpgrhYaLdBf/KB/Ts/jRvJOoQe1gp7XgYJzJOcEuYrU+1WwXBt4hR6H/M
+MGXIa11CoOh8ZsCi38G3LPNTIOMqqIlM5yQj6lGZeEM26aPaIHVzYCZAHyALtnn5ZXvohEJDkG1
LebgRKS61T3kCqFBuGuFjaMynnv11QpscjSRW7R7u+45GYJNUjDyzxi0ZA6DmvkCvauDXa2ygVny
AKfpFgVgBdRUGhQrFEmN8YgItICMVMITsPuHDiO5YR2KeAPmNu6BBAzekcL7t5v6ZkDL6gYIjJr+
OSKP6XLzEnCo5lwTOJqCuGlfzdAQAkIjn31qiCZihK0jgnbECMm3iZ9jUe+cIt0tCMSTfnruCrp/
G9OLtv41wr1MSTQX7XM+hy+KtJ5b8sfKGWKIMr1HSfJqDMHDqGROQN/sq32lJ+fMgFtm1tkmh9Fm
43XVPne9dXYkjrwMXKNtX0OIlPK80kp5MxGlynimgeaptC+LRNUS0oxXv8WA0jmqmVbg42Cr/pB5
Rnqop9FTskMg52+5RgE3tXu+JuJ9kLyGXc/CaV30UXvJwchB4XLcBwybFSv6kuVE3i9ayQ4AF0OT
d1Nnfdm6vZeB4KYx3deD8GPvHnNK4E7XM1IBfutLv8a4yFDSfapDnoJQNOvnHlU9VVthQH6TrbWj
5G43gmFbPYsTVh+BvO1NB0dH5yQTvuAQyDGq0JrA99GHqCPlwPCIITdpKM1FLq6k2JvBCc5RJbvH
HA+xmkk+TRJMtjpFcZV3myT/yBppO8chw058yS3nvkjFi26DDxJisKzjFoxMhjxGvyk9oJjLOhJO
EzWKKt80iQl/GGyrGlnBo266jVOqX31CHlGPL+Ts5yW6OAMQN0tP6QjJYeyot/jWo9LZpb3mp2q2
jkCz5t8wug3SSi0kX59Scv1wE2nC9WzYX1G4buCyYlQPu7NFawhZyOEHw6klktHoP0rzpUe7ugAb
VlLrquF3NkV+nM07kyRoG6ZQ3R+z4GZgck7pZ2bGtrZiwN7huGRAmMMQnyXDOqRaeW2q1wz40A7p
Y3MCzhWYe5ab6AMJkTKKn7AiDQthQ5GTbp4lb04s/RkTrjO7O0hN+p6H03Yu6GGlDL9pBX5yiTXg
0IuzkeV5yoB9HAUPIi6jBVuWDvQ7bV1L33UpfmyFtpooRuypJFaVcAbK4A6RSwZxtKEObRkdhtZX
3+NUWU07CgdSBc5l+GZYxKVihBVPx8DsfzOGI/Jxwo5JnLEDA+kgX1cj5hqO5kq27HH93kiTiXt5
I5mgxBqcQWPxCgO+YL1L2e9KGB9leMN3E+WS1LanfoJ7bkPogQo3w/odSzRIn0CkmkneVORsel31
0CrODuVscj3pBYsyZMVwYnhfR27GtNnAL0vZNd1FockbDc+yom0nHdPl4ljYaY97ucUwBWd065Sj
XiIyB3RMmRGqaqMby0zGQkJvbekxspCroMnDhACXiWyIv1OAZ86irHkBS8UuJuYsbH/kQl1LcUwP
yaE/DUb6ncISTbCD5bQYWutpYt7WU9qavbYTq9xkJ4csZQSam2RXozA4ZtZHIfcPyZyvyCik0vzM
NGT8TUBKhir7ela8hzvdgPleQu5Y7gYSNsLI6cVYaLSKTyPW3abnC5hSOLzDb2r15xB6e8LlpOGn
UPcfuGcBc4hDAEwqWckKLrFuJNy4Q0tYznwiH3ZsfDDUMwqo+Z/pMPhMovS4OkxDvh5qyZus0C3G
PwYq5zQNIAFjCTp2HkxnuVIZrcJ7xGBLVBf6XTUNhMYSzNBLXxKDIr+ZKa3prpPh3U/rMv2JSuMp
pb0Omh/EcFF20QIY6mOEFUYO2DH8LE20s2PJTxz5uQXmSCCGaH24qTl52Ax8h/2959OXgRZCCtal
mt70EEEkDa0+H0eCXqtY24e6sY9bQDzrW6tVT6Z57xjYluPdhOCZ/9Hs8KB1kD5Y9+W2du3m7gjv
XD3DF8PrU83lGBwVyXAxv4hl3ayT3YTDLEMpnYCIsjpIcCv7/loD/xcIAaff2SYhj9DSoXxOs/LL
4QqLWBRzMzvXzqEcvhIlIi/yq7WxdgLlHrKPtIlPS9ND1VEgH2Rh+9WqH22vbxTZ3sTV3tCbFnfX
lEI2xsqmojJvLqVlPsNb01GGyqAeY/Eswwt7ypsfRQ01r1eMvdUz8JpJP9NoBqAZ5B+y4cV20zLm
tzxTuYzY63YQmqTU12XftpFw1NJ5KRhY2EiAdqQAGCSRtznaka5nvrnTYAqkLe2ItquIeMOQIlB3
nHkjRqixKfkhQrPwGV+jsTuY88fQbEo3qbFdfOKovRx5vNclXpA8MKhlY68h6lLrkJ5YuVYGJ5We
25m8mMDiiq7Yzr7bCpiwsVDM23LtxgDkDUgV9TNXidaf8oCxMBdfzHWRIdDOduks8qLwqW0fcnSp
iI0rZYppRs0mpDhOda3/bJTSNSXtSZs3WVXfC4shZJI8y85Bg59UoWDkhGSONrmD8Wil7mERsBQ3
546BVNFnu2UGcXK2gf6iK/XGVI+RTFTkUbGjlU7/mzWEUdrmg2rRM0J572jhPusq105n/ETeTMRR
7dXmWFQGcCYGf7GytRAzIAjINNcCcCv8uLypyUSY20Nml08YASq8B8shlabn+xuMw0B3oZTVRsZn
QTaBUhjk2MRR4h2ZL26SlYfSFhiVoBN0a3uZ+YQdGs5fpyNLETSr0dmmVPWQOHDRjizNAXyhIYZi
ZRW+Zixu32X7VoVEx7yTGktSiYiyFFeHF64KCI1wdMo08d+ogwKlnOVEf1VLsk0MvHZbxrdTvLFp
5ocSU0yl2KVG5o0jk6VUP9o2rSIfvKO99QEmmA4LDTEuxjpQIGT2+7nBpQHuzxybJ0srsSbor8xZ
sxHDsHz0LW01y85WojHpu1+nQnoKXz/s8ZEgkndH9mCG0UX52ywS/eu0brTpkOBdWWfKaZAttHWD
haa+LTG8hB0X2rtxxoVrlG5ONr43Cp5kJKWV83FgErakrUr5PR4jdmio9pnOJH0igSf3agWSUT8/
JqWmHHEYZca2swmlCGvvlj2+COgcanmv0LsOwd3WL5kyoGNhQBXtdKaPycwW3FJ6W0c9y7FZlR8T
Cp4IQw/2LIfhNP7N8ijTjdvQOtHDG8Szor0jjDww2o1UykxWWdCzGiEmVTtLszjrZbv09QJRyaRi
5hQhumw/xecvL8tl7m56WuMSAgXS7r6DlNRFKpoukw6ZAetnpE3vkT5Cn3fkt3Tm4Oc7Kz3GBvo5
EupOuBSF+asotruwQwTIe+QJhkG6jKgxiu+kz7y+OgQQ4Swbw2j7biZQ+ruC+ny6hNWnM1ubjrIo
k3VorEWqrZ2W3XbqvEiNtonyxwYCnKKtOGvCpWVVSEtcbQccLIEn5niX6Pe2YFhc0KjG2rYvCHtQ
LZwDPia9Jf8I8B/VnfVKqY71LkFm05dhXZq+8zWGiBIkkkX5ML2kcG1O7QGRHt3HKoUSF+v3voAm
UbfHmXEkcz9r2iQkNESyC06OhXDsys0pUP9U1Xc2m/BigFFQAAV4qYHxSUl+jjHPHCGF5DM24uWp
K881bGTlqHDXPLgvJZjOMK0KXGMhfuWlsw7I/mZQK404DDkzVsNrE6vbNvLryKffiyN5rzIHVXu3
j/1JEIBZN+Nw0xAZG9BYc6WpM5T3/hA6RPaRixuAS9LAKBXcuqvXwdienZVd/eqzdmgAOYjhK8IP
23YdCkCm8HX77eAybvJtJ3j0TCUSQV31cxQTsvW7QIUj4SiDRjOJhGbABNDC+GwzGM+gKcMEDJXW
LX8tyMwDmq2prfdmN2/q4TvWyr0TXvUWhYT60WQNCZAIQfKLwVQ4x8eRhU6UVUoJ3ftu4aPTy5B/
Gg3K4kd+L3DjFfsezUEV7amPSIp/CdNXE+qC1HIycvFA/DRpkvB/BPV6yYAYl+wTW2ohqqLclYe9
lEb7PP7bvMIcxp4qWNvwNUfoTtUqZm+PR8WdBhXhRwd80twRDgbzdC6QVCe925TZ1oocYEQqWd0H
IuADw+EXAbguM5qlbCi4eWQvjLr+UAbzqmMxs/Rl1dmg5hb7i/6Zl+FBSZyDE3VeGJpeV8u+mQ/o
dPAiGOlcF5mGXxtVz0AtmRWPuGEElT0c23lNwvSU9AgNAzwqwh5LF5PlvYH3H2iuAXRZENKQSGj1
lu5prBiZVKnza2j5b0Mb96TUfscqWnImT7Bi4zBY5wTN3FGzpDMUPWEDHhPmR1gpsAqqLYUfzF0J
JSEbrmnRINvVla1S4j9rQx50gACLpr/EiF4qNgvdgAUwA3iUn52zHQBBzfHaQ0gL418pq9wF+GTu
s31DFNcUE7SCeJ9EyZBC2wMxSSa4bdEvk00LI0ZSIVx5ZlyuUa3xUeps3RpypjyYMN0az7n+nIPR
ajbM8QXLPHwnAvMRIUwbx3Lb9wIBLfedgRubFrvjbMCuRQqi4TcFFldXLBRU0njpKIcZn+vOwiPW
+ohyRp+VV/OCkND0Zq83qKqj5NgAsSozl2SY3mvs5lhlFJWq6WAY2GwFAPzt/DTBdqsERsDmEPwq
UM7VdTf62vKDdavedV7moE/REFaJk0KNf8QBFl3rifAIFbr3SLfAabYW9XObknDX3GM6bVGSWJDm
+ChUzXHZcXs5W4957ToKVFMTYg+LXynIFrAoOUGGUlqldbEWyE1Zmvj6DTsYY6Oku53eINW/Oe3i
lYiNOLMmqNaDiVF8E+5FDU/yRatnWzuHhoGtnQkPgU5npLat4S+oUMjncd32HxMpH7E0UVO3vmzi
S5H1CIHxp2RZAjtCPomfznw2yMmQlmv4IZb2doGlQKoErjvdhwFEOjSknJfEFsw/om+YLqpRvpYV
xEEnPrOseVx8qQOtg6LV6zVSAKCJ02GNb8zrKFOwonlXZYehHGOAtdpEPvutyx675JYXgdXERXLj
mwrg8aVcLUl/ae2zhPKqMI/2mPkvHElDWHyNQ5+EyojP/YlYrDh7kn/Hq/LFoMNx8fnhWuG9rcdr
kjxl3abA2epgaY8RGzfkI+k1AFXgesNsFUI8xZL5lKGxAyBCOCsiF2BYCrcEZc/tqCNxNIFvf6MV
QTa1dBvpTXdTeEUPisGeDgETW/k5zTeLvuJpr8mZG3lZZ7453xOW4+vwGgGzrEFBepi3QlAGgiyF
fsHcqdHxJyJ60SPRSnvPzsH8NEJ0zPtDJp3C8E3qV2WBzviXpBXTQXZXY5/AnTRJ8nTdOBUsL6ly
bOxNLm+K5sVmjtrL25pJlApXqQTJGRlrzcjeqelD5ShNGAgspyU4tdU55S5f1XwrUG50oa/ygYbl
75R9PJTvDBHGrgGivQN9pxvKiQXs/ZURdp2vOekbc1Mggms8NpL5Iu8k9RGb+4jRIPGyyAcDvDoK
lyKXKmjgKAcmJ4sQ5JrFa9aTrrqqRd0HrXjVEPfF14EHvfpZNmf9h5Z4Mv2a5AYK3wSI3SfcAJv0
2h9FNy0hSzhlf81I6gNGHMRLdH+IFyCzpI1usvEs9ydYQjoDK6hHC0oPymoAf3RAWL4QkEDQZ7TD
RFwK/AIemgdm4QDVqshXMRomT71FrHxR9Zd5uvfKkUi1qq2wvgpWRb8rtV3jQNes3vlyKv13Wgwq
gD3kawVsniva8Wd118BnbeXN/5F0ZtupYlsYfiLGQHpuVRSx701uGJoYeqTvnr4+dl2cOrt2JcYI
rLXm35bypaken2xXcKHKbMcD4Y1Fv2uf05/QrV19TkQB2wrZLVb6A3FVWn6FF2/IbW/Hwbc+kGlG
SGaDzHbRn7Dp/SZknWhjj226TaAw5hpiSD7bqb8qqSHCz7rjEgQIS+f8SHG6Rp82Dd+jU9DFcMJN
zs5DaijqRQbpjzVBPYF+ucf50lpywYgyD1cGjfUojGuwwLEjN1Utz5gzDyoZCb20h/2juAnhr7o3
eQsk7RAmzz8VczZplqxy+KvJ5zctYZ/N0fPNCUBhuYLqvQb5BpM2QsxhA8q44JT09n+LDSVKMZrv
YCqduM9424jP06XdFrOSGHR1qkPbcxxDYPOuzGMfoo54CHRavPkrCM4jfEQ81qDCrurAS/kC+hXg
KiND1gNYBS0pSMxDnz6DMSQkW4PMPLZjkcKwAmsl6SfDAFLxYo/w2ehI+nCk052OpIElvd3j7fzY
eCZQMyKgZ1WUcluQt5TtQtEQ7EUOF0MD+zOUiqtg996B60JNVeqqJ4KK0jLyzmkKoYCD8z5cJUe5
nBZFo53mR4gMUgJwo6Hu/edLMp5hM+vOowfQ+57Mm5c3Spqru7/HboalltaKowgji7caVXw/h1zz
jvWWhZbAHUh5mMoAHfuaC7ENJBSn/DTGfDZGMohGTc6bN6sWy/Ia52dPWtCNgo+O69k1C3KdCXm0
YRyHdaGMLb/QaB+SQJ8BgNT4ScULjDhLaFvcldUh3POcER6CSHC4K+P14AQFRoNAEDu0gUgYxdsd
pdQYnq980Q5ANPMZihQ/2suFJcBCx72lImhh68FKfMU29ROeERNuiWTnprKoD+Cx9bHsOk2zI8Wf
jD9ob1Tf8Lmck3Ob9LBpYcXq43knc2oZXEgg4QmLMHexouJYv5OIZIfeVzuKFaQVFNoPHWysxZgi
EWHfiUAgDO+EFJq0vskifI3KoXoqADBhkRMWw65U5pBz/h35OWxquZlIWwpfiIxXl+ERj8ZTlR5t
dZZramunWb8UpVkwbNw76bXjAwwgUptH/lngt0U7qTBsEwvb85HjykSNvGWcgXhpoav36B86d5cz
Qd/rH+OnvDRH4g+KUxU7zTCD32JEX3p0YRw+8dUg9a85aZWFqwfNSn7IfSI754JTy3OtWV6Jept5
72STXFiWmQpt+WgcKNx+NE8cVsUTQbPuuGtd3BIMmOWzjEQdaa7nGOTmIx4+jXBD44w5dYDO6kJg
B25AkliiZi7IHqYdyeluTBHZrXBAOeMUBQnt7qTZglyl+ixNHfKTQEUacFoLKwmIuE88Iz33AR4E
sFVvXTy5XAmz2QYZEA1lxEuSb9Yv6i+kCVPf+ZQz4izJefBvhn9g0Iu4C88kO/VE1hElRdgamnLk
DegATlLncBhAgYOSonjlP73rjPlG7ZKcqtbDn+GE4Z5MpFyYovyB4yOyAIcDc7DyIKeSZAGvXqU7
p8sX6JaesnDv2qfxw1X5wBGRhNidJycUJRFrMPEKl2BL2RTVd9N0T7wB4XssIOThefkFYYj8bfBw
/5lQO+zAv5ObV1vaaOeea2tMVewhu+HJmvJBhcygOyDpJhWHIIzs5hvzqJzHFL40M2PfP7RVka7Y
2kfFs8j19+2YjWCYmu9q1xZzfty36hDvMTnqaDCEjYFoRuQTUvWdCt0D60CK+AnCr/9sOxIWYP6J
nSFO6D4WxeN7RHRNZslk0dcrqfrKy700mgHWmrwrwlmLk/CDiB7GRcMFPk9wssnyqpHtCg8J/r92
hgIZvUpIjHc9Lsb+mRm1bPYJWB2ANlPvNT6Apef5wVvXVwp+2TOqfQT/TWVeOQex48BAroDx2Rlb
rIMHDIer8NL8eDuRwD5Sg4AsKw4ws8hWP6uI+A7K6zioIklWl7mDcABLKdfeI4oCs9U0jGctlwCT
H+1w8yoB+6RIeo7Hmh0ImcAjwMgr3ykOJB2BLQPWOqPXiPUG/j5uR4V5nI2VIxzxqQ2i/WUZr40v
MJf8jTi8JtlVIPQYKTSBPLJ4YsHMewc7Q1HvWFc5pJj5Umy2rJqshzR+4NwefwAxQ3RhwvytAb09
2IwpEZHBNwyqa5DZDvBD/sq83U02DPvltCZhjg5kYeZTMQKW1AKg5IRrzRT6eNVm1/5LxnNoHEHS
gInFOCTQSwVSEIhF3gbpV1vWN6QoQsjuAa1tS6v2h7N/DnpFi05lx9QRDpZB+CrprWgOq3HZ0hYt
3GIwn6DbO3AvY+xKpI0SLdARqN8EgQaEfsWgrUQytSRsSkCWOMoI16CujKDVq9FBLS3BW2LqV41Z
MVmNoaru/hN/Sxwr5K1BDAk0O4dAKnSIFishSmYqx3MENRcmfpYx5CwHc5keQ5uMNRGdEZ5HmnnX
wO8otN7ZqZWmMjPlOdq0lTOpNt7lrnWLz6b1GW9AYWh7WiGHDG/QXZ+Df8Lylph2TrQlLmYd+QNB
dBwasHCBwcBHxepCyef9PlFnha0uCS3gHGQCQuKKXXrkBH8ptrShqgw3B1PEFoEQLsUE8Gmv3oiO
rTftijkzWiib6ItlD7Op5s97TLLlVn9/fj94aqiAzHd1seVFC6I0WNHrjULdCZZFxF5g64BAc37f
6q/96ch9naan/FcgTvYyIBambwQFFmm8m/IB7KqieeTT+My73YD4kjNNvpQupjaXYMEMMCVeLf5z
PUK/nMTcN8wpyGbhbOPb5K/C/Viv8ora7mVPh+MYHQwJ3KKd0qbEq+cHTsDgRF7QW9EbJRapo5we
uGVjil7veL6Eazkq9kZjDIEYvHmozA0Lo/RA59n8DTgFv3/YNviUv/1bh02nIMOIE5h7cH+JOArv
XjXPH3zmS/Gn5OwLPEPeBhDt6FaNcgqXlv2D526FHqI9lUeM+/l3uWNgm8yVMaQPm1D5VTzlJxHS
+js/lJvUHkGYufpiPlC+JkskahrS8oe4KtPZvziyAguyheIDpmca3jyMIp1rmd9QumyDrW43f8RV
sSNlJZIAkovGnCLfWxiPXrWwTj90wWqeimp1z4mG8jZ4yG/vp0EEMq+e5h+GUowuvrbIL9BhPlvZ
pZVm9BYyB8kXU1yol+RFwnV6ZWP/N0FMS5szebk2i0W1DL8lcgK+vUcOo3MIWGh5tE9kp2dbPvjC
Tt64067Radwj+yXrIHI399CtEbIhsCWxmhDi0lviTaQbB82QZi6BJ8HpuOPpTeGtE8Wlv5TgKflW
1K/Z72+MBRimbMLvVj7rC/pLpzzECBwd/S8BRuX2Z944mW/5pt464h3m3pfecS5wVWt4mtKyoCsN
O80Na2t/xuws/FUGAUYtoOhXCcJ5UTmbjt+CiKFhUnhm8arBivgkbKnBp7Ug6bo+Q/Mp6w5BGBQf
KZx0RrxRShCAotOkyYVvFyDhfW41V0JJ3h3DYSqvIh2HtEWfGYMH8PQj/hW4chS2QHLy28NeLo2n
CTZJMToNRkG8rpBl2B5ldMMFjq0+epZB5gbhGtEqvyGX+lCFjVaaE6JCvnY31W4dayPEyk/uz9io
PD4d4mp4K9f8mljdHuvTWNokXYEdGLQUuhPbgiAW8S4Qd1vdUneJLiKrVsabGupqVZ/inwTtjfkn
TlaSGNiy38/ryW+UXnVviz/c/VGjVTyMnktkcYj5+vYslhg4dQpOoplQHwxlh0LUGw/zlJi1+fWj
wj3PcuVMvAFTTYSznt+QLZFMQrqkkjcblhyPp5UPu9ToquMcDmGEUFSEum6P8EEQ+QRajYmE7dsI
1wIXxafcnJR1S8L7FS5BmLZ8zAx0mWTlx/SMxUdlOG+tsdpL3Q1rYlKsemcgfC5RQ0/VB5Nx9lXs
2anxjBCVhNTuLL0FIhTXSu/0fJdkCS/aa5E6ePhTNwIj4svP5xT3oba+gLxoN4aPYdVO7PjX/5K5
emfJmKPkrG4da+Ii/qWovJnFvyRqaX+ADgwU4re7Bcq2Kmq/FXEFt5IZ9mQa/2a//qPaF7/akyta
7OM9gu8nmUA6ghIAPEzstEe6v0h7Ue/t5Jq64F8NwG+DhDU6mevMRonwx6wek2FlLH0eDT4Pmyf3
CwkSEAmIz98vWA1l5WOQ9/QYkWraoKpBTmDB1CJqftD0FkzFo/KtsWXOzP2N96dFdn0C4aPG+J8k
eGIhW5+pQADECuPFJk2deHwmHYyfL5W8fPJ4ZtpSo2jBxIHCgH1PZ/pl+PVXXrkYJXjT7pAM84Zp
EIQFpb9mu9j+OcOzpgmWJxwy8eCrkLt4h7lS/m9IoeAP3FlIn3qOFUSc88EngP6qTTvoIHB7kXud
fHNXETZ3Vdex8OU/mkMX4BBtSS+cnEi/w/FLBhY+5Fd3hAQmnGQ4ohA5BUvMlf4d3zR+INTQoDPj
8Ho1ZwiZx1bQbI1PwUMrwX4Grz7HTRu8cZB3NpM9jVLbUQtMVweI1XjbxmvSnx9UV5OGSlODgJZn
ZdJgVIOewQJBFC4VVBTNmZatjU5/BnQo/Z2cwvplui2NI9jJ5EvrTuROql8yNrDFCKyuEurGSL2a
y0RIxBYrmvaNnMG/CBTaY3iAyIrnirzs1JlP4YuNEEyhrWUFKufkO9KWhrcAgPFd7ukbypslupNh
29/dnc/qopPHcxMl1lh0wMGxQmO4qMo5czp4cUkwDynbCkjbl8/WIRomUpPRgYzcVN1q7l/6SsYP
ERkuGZSM9S7uPpKvTsCvmFf6ihLdgbhxZhNegfir0GKRIB1nVFCf0jMB1SInFu4j75t9UyZbDfnt
+IGhzA21bVyN1t3wQzvoT/LmWMrBVYl2UM4mrsNoh5mXy9ORDIV6kUUGFzO3JRitWR8m/Qa9a2Bh
rFBb8vFgAHFZ8IGCgYj0lF01ZQcEAGQgLVgM8H3WHELO5KeSAyHM6JhDA4oDEJ4EoIYYnnfZXQQ+
hUqyAnJfmkP/BuTmlN59VvqLsC9lVUdchT3YSiFQ6NEepOggf1aGsUn6C3pgyLNQW/bXFKyccmea
EbqV7l4G5ZpoqPlHtdRYqEgpqbwAQ1Q5gfvOMCEEDW39uMoKi4SZnkJpyqCJrkKn9MsSBRk7NrVQ
Er0E5VHqPRAPrz8Bvmm2yNP4BfvW7rDuYqy2cw/3rz0KYCbNAdGBmz0xVr1d7ZB/Bw7xMuggUKiB
cqb4jTlIAheTdYXguaNm+WscoZp5Es/zExDxsegWHHK33koRCRog/RkJ5lXC+rlA4swnOdw7Tvkv
wZh+jtG3cVjBaWDQ5HelPBM3FQkLwOuI+k4EyFAJgD11/0OkLFovZM0yDcUzlbXbKkGeGG/H0xUV
zJwpHurN+5mMQ8ymZme7inQbCafkGq+J/SVW1gU42GniIssIB0dYPgbQKMNFyjdthmaVRWWAgosI
TyldyAyCZS9deaYVM/oemwbRxJKM1492cTTQMaUi2YINCfnhOOsBKX/J9/GowydDoqqwI3pngd65
9OE3ifJoRjn5TLoMXE2yDh/N5DVuUNEccX6Y8EkwbwH6Ii5UX+Bk4/U9k4yHslzljreoxeYLBRKS
SQl+c3fy38R3SpfN90SxubY+QZPYNUtslukixqxIFdEcJIg8rmF6uRBzxMDJNRpN3la8CCx6LMe/
egVWPovn6Eiwe+aYV8etdMJERoUBB1Do8XnkjF/PYY4u5vyk215LDgEmdVbBDREAo6GWEMXia7hf
VjWzI29uYmUvJvnJ0fqJp3dxgZifGN0NiRnTYvr0p9dsltHCxEAzr7bVLJlLc7wNu/BEddmUFO1u
JjvByuoY7Eh7nuUrebYjappvqU7e7AqPTKQOTiGnPpBrTdvLF52ScwpMxxaHmTgX56SNTSWiSfJ9
NJfsdIt4akQznuUvGTLGHhpjEJEbrYWS6RZRi0RXKh4zhmOeMTRx9IRdTZm8s6PCMHft6l0oknMF
Gf2v5NF/t+U3U3l5JRkLL4XeHGikDEVkTiDR3yiM4/giQ6TRvk2/Gmpdb8Ul4wPWtr26Q/48Rlti
vq2JPa94UqlCHvHIDByGoX+ls16zhcQXToJ1ceVAEq1jcY52kr8ur8wY/JFmWTciuGVJ/6yE/eA8
Eb6QH2SfB5R+lVxiolex7FBGNR27drm1EIa1+xwqw7un5HHD0V2l4Kz58KiEf5KUO9OeIdnkNC7A
PcSnyJ6gEL+kX53+lsyHQf7MlINNR1SQ9dLgSLfxeXKBofo47dvNSLmcCRgtOf/QAs+nihQPruqE
vwSnGCM7NTT1nGiD0Fx8roBh414AYSpjzhJ2Ko4ovqPCH77KH9jWfzqmG3XR3YpTs1Rv9LCAzolb
M1jhmGS71TB4nNQdC76YnkDTFPk8bh4kwaM5LOj3hJw1jhoZpK1yxxqAcf5kak7bfOXhAcL3A49l
yXR+AKP/hieKDLBIAR34O3RDFkM+WZSca8jWqv1fF2oUmw4gU8yR0ux+gRmVXYOs+skv0iUPlq/P
2NgR+19geAXPpILuiCMr5x86cO3Ed1gzvRHXUu9td0G9ieWc8z5y+ww3SXhDwzsNoz2mkrS8s3NA
50Zr8clrep5D3yeLz9gyOm3u5JSwjFWvlP47gEVqP8WHiXcgqr7Be7ifgFE4X7Bueekrlq/05/LE
gUv2Dn40DdYT6s0lcQLdMxXFBj4jwsUI/I+If/nh7oxaVFizAsflfVwVC8518op8UaIBpvgw0T3X
8oEQQ/7s0jDOgYVfZmqgbbsOrPSHsQPgM+/Dtc/eeBW/Mhkn0xx0+yd4B4RlDyfcAoklHoDnOZKh
1Kf6eIZXxQutmgj/6loTLi+shGAvfZ6IMI2DgVplXazV+k9HPXaPPBtyQ+SIgWCMRFppRSC0lOwn
3X4S2p/siPOCWAll+iOQYBwB/oArgKEZi+zFdM0RLcwcqflCZMuChrv3N7MxungBTl9cUgPcFoeU
8oyFJmGImQmM/cd/78G0OMbR2hJHR1fa1eCROHp7wqcvunFH+loLcDVT+lK8EeZDmeCSd2cNGOIz
h8ST0Z7jtitKYtlUKRQOvj9HnvziHGj3hrMkFIqCGhQL3HeXWxTX8ujzd8RD+DOZ1SN/Avrpdzkf
dw/N/5voTvDNqVyqvikzFqNlxlHdJ2iihRGaIBAg8vcjrycvU/hKyBNqDxGZqeQPB9qZrMzAqvxN
gQdaold6brYLjaMGhq6j+ahpfmI99wgNnI7rCv9ZXSE04vnu39AdaAW4n/IFx+5yC6epsfcRK37/
1N/esBR9x+zfCrE0sjUZNk2IRArB1gyCDa0HmUgQfLRFSWOIHE8QKmQO1BLsBFypxo+cdUSPt39h
eS7OMMWcuUAQmxcuSVUZRzwPKwci9LziW+odLwJca/jE3avpGOwiGlY2bPhcPkSujL2UOFgTPsnW
om2bGbMbQ7B/GDN/WPMFYJomXTUsGOHo1GN8IALWpxwo4P7iGlFcnGKwsUCa8ZkpAYbnFewYbtqU
neSFvIHqdKK8HiiLMEcwuK+NHsvlNG13jJ+cEiB18X0BdkYcqhp3RGndG7eYUX8l5BEwBUfUFrM2
Eh/M90FTsZG2yo63wt9IF7TPG9S/HJi7F+XoHEH8L1Gw4zP7S7jADscFMNC9jsQb/Midd+pSBkQX
pkAxyop1l+5ifAU8DsUHRovUqzVMpchRnFPTsep/yEROqMgiDIiDs0SqGKaf7tDRoEy50MyNd7yt
rlgK4H0cpT/RunmxQPKq3L2Qg/4sPmO7aYgChjCGthm9i4N0bYYTR7yiZoMDsB7j2/h1vgQciiGp
gHhZRy8dITAkg5awMkx1eBA5ZTJl/bY711uELgkB82GfXtD0JMad+znpbBSxEzFecHULjjn0uhRO
+jnWAzLPmeKolwgVM97aa/ViZIMdYH/AFatLtroNn4lqGfvyizrTl4wShN1uVrz4rFwPFBDgDWG9
x0jXWRou+/pFK1PKbvxx8MAV3A1jsvOxIiiGwlvfRoZc8UujKUHlve+/8URRBYMsWr/XAXHEOPTW
KSB44ugeuSXBCPpMLsKr5nHRZmwwPaUu0IXKitVKOni6xdA5IvB4agGMUDxp15zDn20cIaKBHy+9
hhkSzfiyhn+FewZ48sZDhk42Iud1ZImIDmZkEl41de9G7RiTNuHKIwFi32I/JbXowG6IwkIN9xp+
Ama7KHib1Tr9N8OQVwFZ8YHpiVEPzsYzajY3Lu1CdeCjHLYnCV0gLJq5aMiHJdwpffjJpQBEhAkk
kSl9cS7KA+hFY1SbmLNRXSTCjBnURH400dKA9yfqEZUeeUrcqwWUd/ZX0DZBIhXhM5/2GEVXKSM5
yzbG4RbMBeufGph/maDPeNhK5FY+jajjOLGW+ugisHhG/VG9K4kx14VLl8LkRGsvYjGOEDaiW8tV
bfcpqlNnkpMvVocIL3yMbNYz/VOFOcXMBUt5+ykqCiBGP7pUIrcFx3lwJg+UpBqiRdgEc8G0Jvyy
GQ/HJ6NSil8GCeU8L4W5EdxiJdumXeWUdbAZlWSlCyPqGkulXTZYfoac3Vvct8xuIz7mbZqbRkMi
StfRUv0he3wQWYgIrWpd5JxYYEuQnSyiFaZ6tumzY8YfVVEQW0WEMYJaAg5M6Cl1duogCWYd4tam
7eaqahLacjC9b8XDaQpVG9+0BOlMmKItwm2Q+9vUIL+XhzLTYIBF+59Ci8s5mSfSkogv4rEKnUkg
pNKltyfKePe57rmPG4IqpVUpQc0L+TqraboAPJL9V+L284CRo0/ZBS2JWPbEQaQViJbcCHapFwtf
dP8KE7i82QwS9IaSL0x1BGi3EvubBwQ3hMbMUAWqppiPmYVxdaWkJ5isGYfe+2tKvCN8AB8db2+f
HcTnR5E3E2YrHwxNI+CgvLTDtR6uZprvwgHa318Z0rbeIQm2IoSdmqftM4KpvIz8p1pC9Frf81De
yuG1UWXHrHBr5tIqMSd/Kc3YpgbyLKp2g0LaUEOniYRDnVUHkQRrw0icno/Xb+TjRFJOcWOcPpGw
MDnIdxBR+cMU4OpxJaL/4LUyEYOzKmaWwGiY6leVyVYvDbagDGP1uH4iOyo7ehm1fe+hMJHOo9dT
QvVWGN0zLgryzYhJWIhi+2dGeF6RNNfqKkhRbnPTFp+jiyy/LgAOkF8R36h9pVKB9OUvR27QZY7m
fvtkUpm33nuX5p8yYYDisMe9XFShnZAnluFZCDEIVB/flsqrif9UliOC2ZxSwReYD8RVOr4bPxOT
YB7SBD8DBSYDmfbaLDGsUMKF0OdOB6Bfu9206AyqQqlgU8qV5sLSIlUkGN7Nm20oBIzb2m6U/jdh
QgmBAJ+HzgI8s1Nh2km041HHBWC2KQd1+o2xI7ZNcK4zgke0z36gfSBRPsu2y/dFQDsMLk3MR4UA
+hrzwzO3XoZoIjqAgi6NrcD1AIrkET5PYI/Djv1lOTFX7Ti/GRMC1UR+B+gnnwzaDNRGbcxpwsZU
1Zy/Ptls0o4BJ4zMWkfMvT5LqnbHs5WKd4RI7uedQAKkcofBeQIrnc4V8Xs0mCqlumDXIKID8UrX
m3szBTR2RvHi+HmVPf2YKCDQ7mNrSGR1K0w6q0KqmRLUnruYT9p+b+IRRdvsZZA/Tqt5s04GwkKB
NF79D5ZMQnckipc+pN3mC3ey5yfSiYKSet9F/BrtpWVGbbRvT26WfShbIirjqohWfUbNnpviYKBT
I1x4FeqSANS1PE7kjmoKIkeKrUAKad1y9wbwUsgkJiqVNFud5VgfWoegh1K8ta1NCEMdHHrhFicX
CBAVNoFHIyBhSEcdhIYDVs5DZ1tprD4kiKo1rbHxMu4TshZwkRJim3UQUamw4GFX05rnDPEXZQjY
CZwSfsjkDaD07Lpfv4VwonUzA0lrgz85yoC30RQnxGDU3Tz1paUM7yCGt2xS2SqVAK7PmkJpGFup
1jpm7s4loKEkh2FniYnUXQ2hpaU0KbrereSJ0SbEDnFpKlO+TpAeh6zofcuer8sIXFHOhdXOUzLb
DOi659plQbjRhw4vFfBJ0jP9s70ygiWUVkWoaboTt6fpBmjzXFyBxL40xD6Covc6IkzUeBIZxgoS
cvxwUFocpoxwjIRN2odhIH9aBUSy9HOhtrgxg2f8pd6HPTOFDo0hE2eOku/vI+x6wlraNXpBQ7R1
Gs0bB0MkLdYjlWOlODK1XU7HiuH03bJXz5xjyJ+g/YBcyjpeDZOX3v1GONNq3MGe05BwEBw0eDiW
YsrmwnP1uWmfCy1aIGlF9c4ABnMPcJRYF20M6GNsIFESydZEWH/6ZRFvq+otKFviJmskD2S7xWDw
6ZGjkqijI7SjjkKMg4heUiYpxQctG2cUYae7K52TQPultzuDItWA78OyzL+Nw34FDpgDyvihOc0Y
ej6gkx1sQ4fmI0DFrzChdtG1j0HRbL40sXtZcArjV5SWk2rVwfYWzYMukIXCuTltaDaAVTRZqNMP
C7ZEDcsAINbYTbRwya2OEbUDKGeEhUiW2pwF8L3hUoFGqCFF0edeQudmnEbP8aBZCRxNXqM6pZEE
cbDeaNi4jJnMUSNGRe5e+SU0797Vjj+8P+9Kca3EJJIp1hYR2qRxEVf+xnXhU32LkeUz0LJQChpZ
6UThijwVwNe1vGV46jxkrjxOUndUITTwS6IPk5Z6BNQvKE9FOxi9dxofOKkxjkURv3RSUoxe2hSG
YtccCwrIKQM3lBdzZmIi0GI7Y+MYN6G00f4dLgut56SBxwrLJY4xFEeW5+pn9ChhTgU5W9f4ZgPE
Cl6d7ZVMx4Hc7LNk9DL4+REsafgLUSZ6OqC1nft/OilT0t7UUlLpuYFl8ocAtakQQvZOAVVKWG1n
SbLCV/WWprMqMItGAz2w7W6Aah38UyvolxyOoSZ2BdShQ0845b5FBTs5xBfpKH8F5w9CkFmz+Ry7
uWALF5leqmweQ/TxJI0iX6iv4sc8sGv/sC7wGEFhUHx09/mB4/G2pgFmSrEIAp3PSXy3V1TX7RtM
Dz4ADl89TXbGyt/L9/6P8y2RTWOv9D34M4lVmAmIXmYZNJh0qpjthCk2MB5UZPooXMiLQAV0nFTL
GukeMoRDDwjkgMDc8SVqD+7iaBa+hYVwTlf6L1gWjtJpdAO2v7cv45qs1UN0Loik1mzpld9Tlhg7
u7qzozBX7vKUf6u2ra3caWMFsZhmFA3wC3kMq3egJHZrjDmzFMkTcaCXcDPXQJH16eUzfTVz2tcW
3jc6x6m8BmijjYzYtDEmPtmlFxV49ZKc9Ckk5rE/Qatbk5/PLTrhavvJfjsaNp8UDJH5WKyhC1kn
xTlT5UjXTWmqggqu3/J9eJH/KoEvXHsDXfM8c6fj0gwrqdGwF+xLp3fqZ7UHbOwd+AUnsspn8HSP
6s/nj8KTX488xPw9saFkVlAc0/TQ3vDyCTyZ4wecKrwB8HBa8sY3Q62iDew4xr46ZFXNEEJYzSqy
R7qwRaKKlsp+AZozo5vrz5GXXuo2K+DshPy8fKfzesvndNbv6qsGqGUl6s8+Tr1fY5S60OBG0mWY
n0uEvbwZdem2MyBC2Dv2BRQwrCw0m7QzZD8spOCXTAAISS/+Xl8Pq881pHqbZJov5gBQibyFuiOX
ehqAcApQKSRWgjOfQYPQqn1xYANaYFZvrywU3Rn5wBYaFF3xmaRqlj1quMlHfwanYVMcym8e7wh3
kueSZ4U6SyfzPDU4UOkIiGogIzbH0VSl4LDVaR+O17I59bcYW2fiX7fBGbtOg6m8N+3yFq/wjAB8
gLfCY8JIYmrnFag9W4g7MKEX/qBmUfOhZ4fW8ZeTebpnCX0x1LNWU1G6N+nzHo4U1nY6HvWZfy8s
4MTxl58ODuE22au5c6lRuKHD4w5kL/2W5+lhUlQ4SV3HCzmiDJ+I5p67mL0iTlcJPtBPTas714+B
rKMQEKF5RXSCkFKNTUZ7hM45DBXgH2Ph9+I8BPyXimbZQnEHQbUsmoPKSJ6uRbw7YXbpB5WwYPCm
aD7u+uMi2QvoM3tlmTHf4noalySWsdEQ7CJCL/FDsXpgNjFFlAcVy/e2IsTG2MVXoQGlRbm4KcVV
9FnK2q2h7kKcFyk4YbxyE2mfa8MvHUMCtdEJQ+BOL7adSMswPhBo7lDT0MYFlKnsJxtNODT0TSsA
98j0Y+YaX3mOguZQdhqzWNU+nDJViwR8KsR7//sAzQ2UUyLcEm3HkEyG0WQKp5UvyWZ4A8UJj3T+
wvOXHao9d1W5BNQBzEI1iFaJnpKWKGxtllXnzHB8UgqQCNRrwDEKJHJ9hwMwSez6g6twBiABfgXA
HaMFR8uVwfpuCTZP6V3wrmpHnKgz+OuqXH7iAyEstNkS6TohPQbNtMdxrM6Osgj+dhgMCoGao9rP
iaJgmeDcgEodrLQnS21V01q3NZVNesiQMRESs1btManliXbB/y3j5RhmijCSkcQfHyj2ZuPXpEer
WwlwqQVxOUNgfQTJQnOYNOw/IZ5l/6cYJouhdkn3yWx0O78Jh1eP5NoBPxFId8n5ui/yVQ4c5A4h
LXAkrCHHEIUFRqYpJnEPH2Qk0rEA8r9E+tLUW53OEtHiMBCix8dJysT4wWaLmw5Khzo3y8TnUSw5
U1NFhpG0r7Ai9f63QdKQTARiRwhfeBER5ejo2RUJEm4SHFxCWXSdouWOpKeQpojWWygCSJ1JYAmy
g7432E5+Q3VCMdWm/iiAtE6S4AGX25VsYAnGBFlEOLqJKShamjEUtFfcVEOLw4K6gwycUjBehUSf
DV8i/akBsvaCdgc8JS05KR6FcKJGQZsBJ6fR2OCDhXze+sjLwhFmE0xKI1coIg/kYkb6g0SjcuJ0
VFXJjuRu/A9dhI9MYKffx5XjY4hHgtBzsaxQ2JI4Uj7K9kp6SFm/RG/rl5ZQWZq2KLWFMex5vSDc
1s1eNQgaOQ5cwD7Yiv6W/9YTRdrZyucE+JsGS7i4TrVb/63KT3INuIsD96GHiCtwu7gE/2FyTxHD
ESc9vntev6gepbgfoqtYnyLRNiTHmDii/giF5/h+qpeBKrSoHyGgXpjv9ebBz+ZnwLZ1mV1O9vQS
GcqCX7ipLP6+qUFIlqp7UeCrapsQ0SGifA330BiJDNrf9o6uOkFAEIaxgVMa4m3BcKA5Xs/GN8mZ
mxzOXBmVRMaFMk2/sHzV5ng1ldWnxP+p+vjVvKQrHD+kMBtWhUUrGb7EZGcgggdfM7gP96r2rotg
WoCNYvsmLADRldFMQ3Tutfid0dXxNwjPiftM/aWnXAbiGcqm6JfhhLxKrn6Zwq6Afnj+NhpvAGrq
Iv6XsXGU48zrTEA4PBluqKfuxH1GLTxD47Np8D+vtxoNod0/Ub2EkRIdZ3Qvi2LeBOOqAGYBHt4D
k+k9I4AigoCzW3o4i817Up5U4kClp0eAPo0Z6oJYbSUkL84JyOKjWqfbZ4JD3lauOpypkuLEvcWh
ihunIyXSLiVH5YJ0Th8/mozeaFsVFuj5eNUgswjF4cujxOJrugLX4ruh/LBzjzX6CBMgJjSOXBi/
f8u2JtwIUmlcHD9bWdjnisMfEijy+sEdwKUSmMyF/u21+7pI6KHeQwOyEnKVUbS01V5Vnn5uc+fC
JA/GEXxLsHDstvVe0TfjP7mC6gapNheZb+K72fBrGJMj38Dl1c2LW7C4sG877CJZfBL/3aX//3S+
mz+4g5P6a+7OoDkZ2oIACRB2rioxQYB9hTneQ7xqEGx5RCQeFw4d9Z4Y4A9qt8HhxTvFzvC8qTZt
FG3nBB090HvuQtY1yTuDPsaPluQc/Befd0fIm7bJUJtRvoMSRGECfI4J6SC/JRzipQxO4eQ/js5j
uXFkiaJfhAgUPLaiJ0ErSpS0Qciw4b0r4OvnYBbvTUxPiyJBoCor895zt71Js26bdHurRXhyzpy/
sTo7uleZntpxB69dfpXqDeLmxk+XC+GvLcNzuY4VdErJksRN1+v3wCXyeRWhgEBlPY9eIChyaqPY
ql+aj3yWXdz7OYqdVawH1aGwEnUcm31uv9Rka3H/wmRvq2eruNrgR/p9Ka6Z850I9vH8yQukXNAK
gMe9K1SCF4hzExUHEHw5frFKdQ7nxEZE8bz2uWuXRNekZQ1syDOZyl3ELSX3A44dXMvFKire+IWW
w/zEvPp+/V6TMBnP4sjZSGQ5C4PgDNPn4dcI+KRREjqk9mCb1Q4mFurOolGN0j9KF3J2ME9cikwj
wsdETEX0KSF1ioSkyq2Wa0iEUKVOOI06bAZh8VGa3+IHqk0hWZSNb8ks1mRrkfJpIvjzkSFodFv9
ij9GJ4d1ldVzfimfH5fOlVth/hGDWXk8PLm1Qn7Qvdf6t5mcg/qNircZ9yWvOL94/mFyFs+t7/kT
dNGTVDxrJ4sPch9l9KNMT4NTjS11mnw6IRE3WCaVuxi0Yzl8aPUTp6s23UPiUcp6D4FRPCbpsTDO
mar2lpt0TqlAodGd+ao5P3bNW+Z7foxGwTOVexb94x4vxAd7XRj9sCZ3Sf3C6lxNbxmr3Lzn2aM7
90r6JMUaZ7ycfYZbpfNsGAhG2nZiQWdP4YnmF/TuVitvefCGviz5ksOJsdlAS7oIIwREHzzEMUS2
5NKRx9bpG8xVBSrAA01dZoXHhKZ8CD+LrIqQ7rgKIi1963TKeUTGI61AgSwWf0yK2N7tdBQjLMtN
9G0VNdgFluO5DKBKyVLQYiZ9PzVaTxbdejbqhB0r9GmGQ1rweUYGnf+euZui82qk3D4yAT9HBxNe
M1Y9x/bX7KFWAl92xF8gGVwQaQe3bh0biKJG1ligESRahlF3MGObaDZ4tu4I+qlGtDBuaw1dbVSJ
a18D/xwflX0YeQtGAkuAtzdpsHdkuLKpI1S0wfOPd7wtAYOh5icc217ZiGzm3ULVo4NW/7Y1zoQe
1XAD6M2AN8nDwK6RUIEUieqFLkWGxTfDvjJZXG7J9swzzI4y1xpNRJQZv3z+JzblqiDvObzxGdms
9XQRc1XTtcvaEzvbwsZEK/bzJeupRUrE803Lp5cHA9FJTNd4jEl7tphtg6wL+ShyIHAFSExEldME
cqX65FNAt/Znv7LxLHAdh+OjYM6he357U+MdmJY0vpicdu2960VnO4hotS0MzhRh9+UDRkp/CXRY
iPagj3LFeSnLNx1+zmwjs7WanpSZT7a3kouR/o6VF8cEp5MWZKvbMb20DhqSXeqSa3VpUV9YRxVw
vXrjL1rx5oVWFUKc1jMAXGDe4wZz6N1gryGzxcvg+pWnMfzwU1x5JxQouI1Z+XlNGvOcIGjoJ8gp
9Pn/oQaquPIwh9MU4s4L1qW5NRRmdlyHHWRjZM+5vgxQk7bMjt+kOPUGCX4P3k+cueTGrHkV/kgq
91S5M3mtjpN1rPGW8pcsn0YwWXgXK/Y0C7Hw3pW31F8Z7nGOBcw4Wm1muhn+O22Z+MeRHaO+pDVe
nf2ArDK8wc1s8aPzkfyj296cbp+ZOFY8/j79wYopIdph45nYPzmO2JrZ6QwmatJvQoXqBG2uoCNL
28UkVkyJGJnGF725kDzOW1P9W6yfA+2huexxXojPxz+PYtlg9IzezHRpf5nGsmOmXq/Yp8Zm20CX
Dy65sWc1Y5mxmFdoJiURw9w6/weOFEBmcUW2lUYwfmi50FAwV4UEEotceOXmF7f6pQ3sJ2t6nuLa
iH8qQsZ8m9PRUmI0XLj2mSzoCGO8HMVY7k3FQ5vwj083+nhriHOkjnxaxqMI/kHSRNXKtaempA2n
0gXhO1MLLzCIfI4RvyIDHCPKEq8boB5MdCjtB7fbLNpAc8q/lO5nQXgZrzr/RZTwyNOmt1z/CdgO
rPiX/1gDPmiYq7pI61AEVA8zERjpt03pEZrLV9rFv/N/V3gBFcSDcueGCPovDWFUuTebE4RnbncK
momDSrWhvCvwFI63LpnvTYCvUO+w1GKKRGEQsfkvC4bAJc2/AhxiSUsQHXb8G/KAqOZDGfhA1UOM
N16Cz2opzxJdbjz8q/070jy1mYfygrl08I8X7Piaw4uCUaw8ca+3HW3wLTd6KC+2uMnQU4E4NPEM
e4ySU1o9Cv1RVF9VfKJS7ZRn319cSPf6Mp7mN8zXEAQ7pvHc6JwbeGCRRXQ1DdvfIDt1416QbQnu
tZnH2kwvyQeoN7zwELJZrbjbFYQFw15weO8vXZ9ssyjeKPHsKAM1lnNp2HsRhDEeQcHhLhtMxYxc
BihqG6v0VLg8Fl+lzuNlIAhAE1oOTJAIVajFWiNVJ/xw868qoKQOP7r6UiG3VYJ27ZfpNuKxCZyD
blW7JI3hcFi7pjpJxd60k4LXzwGCjU0z3uXtpqC8tpfofjqwPbxfey/ET08ko7+a7DvaLZqwbb4n
fwj39oNlwi3+Jcm6H1IAJ5su9eL0UVaXGpNdltyU8StuYFAJZuARXI4IxSzkFQ27rFVyKmk8FoRe
vVuQgZq9IIqRCx6Nj4BcLGKVeGray5isKxf+6i83kopKpdm3+pca3JwQEdCeRdElWE9hOn2ZBi8z
LzP/KvN40fnhzm9muC7JA5SPynnqxSXSiSYAKuixplTKEUs1j91kETKw4P234ya0Ed3/9Om+Sr50
GiaucZh8YvTQ9Qro/ku+Sn6ILxfjfWdtW+CvQDpLtWUx+GVx6nEY4ZOkZgTFY+wTYoq78FcJmCe6
T4d5gEqIGxSGC/TvmIxjUn/8zzpDjMWjVNAbzPDYTfi9YkbPmcf65nIFuRQsJmZ3yqhHCp6LLuLB
U1eZcSnNQ5nxbaCZcZ+F/xzIAWapJ2K+v9A1L6JfWfya6j7w/Z1Jc89R7n22SZFPY34yZfdmQk19
DRmqGRHujYhedhAuC20W3LjLMeE86j9jFRncv5g2Wze8GtHr4L8b4Smie+IcndjyeIuc7GA/0DIM
wWJqGJr8cM07rNy9JTcD0qQkO0GbrvAWSjdaOpj92qDamelRgnii0tQh+biauzFjwSS5R9OEaS66
qxXOHEkpjImxWW/K6pQa6hUgZzPSpMihkkJlb+ckR/r5TgQciclB3vG8kB9co4EUBg1XWgadDo8W
B2/Szb6oDwckAIqqtCbFz35Xo09jPLji3ud7Or7uuA3pUFfuX8GwK2fpCtVz7dQfqn1grbBTDuPZ
s9V1qN9vY8eX63+1A9vxUw+PkXQ2gbZL4l8+b4oTR20/9T7mzSEKrMuFgXwnTBkquPkixl07MF1Q
u61enCI88sXZrg+qrkNtnJaWXp41GpQG4rgOMIrNoOinVT4HdHoFBMTYzl/mVSCbPhTeryvBQN2b
AWRuytyke9c5zNbjj1N9JT5KcP9fRvTpyCTEstB/03FqUTGrGSFzf1X9XVHUMD4w5XMQH0K9+A6w
mkqcC/1zSC+McWLtlrevZEuPROoZmy4/le2HGx4s+3N0Pq3inTLcqC8uJwDnp4cJGe7G5ELWSaUN
LyVHCoFwyeKxBJZlUS/qPQPtvz7Ezznf5N9mQ8OuvNis6wnTThNoWGsyVioxLHR3vXwP+H5rnkA6
JX3xMuoPzrOoSdXs7NLKl6eRTzlrWQXnBe1dOK+BgEM8k9bVnqPolcFsXa5C5z6WXxxtAbMp+lrW
B5nQf9qPw10ZnjK7Bv57P/wFdL21MV5kpWeOHPLKhYOcKzNnjOqnkwPpIN7wlLb4a0EJiaM1bDv9
wYowZN/oRi39UfsHjMuDtYk5GLZ706E3MfcrRXqecbKScSGCby2j88fhLg4QJU6kLqBgLVHIMcT2
80cW3mFzhKjdq9VIpDSaPQ3EIJyw2VM3yk+Y77PtrHth8sygVcFwl69H0jrkjsA87En0xEkMDb0o
uyTaWdrnPPhtrIpnrgGwgkYeUzsHzwXWBKYO3RcJUTjghg/aWDCa+3aXRytwVjqtU5Rvg3yRf/B0
ogoZ8TogSBkMoZfkS5g19J3yfqMYJIutco4Yhqd1niq5zu+m/yYCnOYo0Wb5YEI+jbtCJooEEy7p
KLfjcFatV0cec9XTA091ITPNme/0z1mK1oj5mQ9A7yLloDWg91xwbYySkNJdqXotTd72wCyZSwVa
jEiNFHCZWGHEYjpjQJv/536pO5W7EMIJInk+85NBBLclAzKE+IxZI3XPC7DvQf5p/xghDS8Rq1CH
GVB9Ew/lhGIvuM7YgTe64fSTEQT2dMwZeoGdn42t2geGbB4+m1jUS7UjqoTS6k/u22/mRsqzildh
vw60A/YSeTCvAtDRS/vekceGFomDsMvgBtkgDg4gkQuOSgmpAlg4Cv7LQiVtacBFjLFkl1PFJ2sA
+3guOIOJb33PKVOlumoO000CM8KkOS5V8Trqv1H2ST9gESc89QMG9BF6kT+sEP7aXf2SxvwUwtqx
5qbBWSNG5tS8l6JtVsHI3InPM4AHq20U8rNzAfwYpPik5JT9brGklvFngCPKIr6drjOg7Col0xN1
WESdoig0liFklZuJajJjCBZ6hfWK4HmWpaPID8EG9epPxLZTm0fkqhFkskb5s5EaTJYPY/qaA/tB
5h6+9zUHK5iERwB7Ewt8oBNLJZ/udFTNAZ71lfZLE67I77FFt2qct0R5xjnhOSyv5L4aXm9c83Qv
072iFCtjQAYThRe7BG7tMhJoaJiH+5TBexBdC07kRvSc0f7hB32wVmk3UrlkO6aw4P1C7CuDp3y5
WrP3yTJ0nz12Yx+gFJWUUuNjGq6NgTUZG3FGQk64R0Qz1F/QzJeDo3jAQGwOcMwWSqaGOr86V82L
TkcL7VYofsitbORnLzDrqTadyWXigGKqjwl1SIRGsadPqu5M88sFTDRQsWffUaKuzPHTdRyMRdk9
jKuTgaoF2cGs98NwbrbwsRD3NHv0646CpRG1JknBVjYuGeOUo+cayJdBa0f/igGRFS6suqGrw3pq
8DvVGie2ccxBBdAGfpmVNK0CBDN6T2I6CtZ0CPErxGzZbiJ+rBKsX9Z/yppIggiJVUJ7Hd7j+Bdh
2mzosGNI46MyA0DCXqH5A3fr29wXZ/Q3Zb2CeWXD4SCJhuWOoxhsPfgVVKjk0qsLwbEx3mXW/7pY
TgRoBvAFPpFOOXIN8llCAqNZOZL1t6tN6ualClU/W5OFDK97yvbkIBGZCJ4e9R+KuXoRkp5IihAr
H1ttcy66nUpRBt/3nTANEXIpUDC+EN4c4POHUMO/VM2WZgxDXmxQkFxC88swFaZGKbgnrKAxAoD8
iHSuyL8SarLO3fHdLce82Mc5g4nyKq1ygxpMTet9aDTXhMZDkn0PMCvK6djl6qejo+sf6HBi+Air
f/bAsYD6ULPfsvxLh/ZYsRwnDX6u7gpJZaDaTRO8mmhQwhAbNfPFVIe/bNMa48/L7F/MO3aAVcz1
gN0cMzqqydylQnA2dAcf5mCb4J3ENz/n5FKC5QqKj1L+C3LtE21KDt/atbODNaEa5jaYJSxGTj0k
EvxfsOGJQNEIy2STFAPRjVjDrwFNTRPHqysQFDt4i1lapzk0Nf+qQR3QfoMKVUHbnm7c+AkgCVHv
0fbTQuLi/GFmnJuF84EG8D8zOI1BMV5vf8EaF+a72DzjJ8C8V7pXy/X64UKvW9LdQu+YnEk2PYcA
RvewcSUOXvqbxiouloqG1HOLMwR/EpWjNNbs5wzEUHwNfOFiRYKcfvRm2x8HPibu9oMpvXNJf8of
dA2MW/lBVNiIllHfE5YEmmsWzYPOw1n2Et0xmoQE+O503iTCKMxr8YaTFME2WbCX1b6dvEr94GyJ
9F8gWUewz7wCNLS6bvWzSrS3RkGBagvoPXGtGk7EF84UJgoK7lsgzgs93yrhGpsAaoOu8JCzI1lJ
cRfQbuOKc/LRVkzjiQfgUMRKBriHqSYSeEBF7bojydtaifTo90dJKV0sUfbX9CN82xNzZlCgLO8F
ZISKx9UArrtEcMfBBzX+pN7kyMC6XIf0bNGfJg4P656tneycOjeAm93ccWK2dte7Q51jXbWeDShM
H9BAxygatgCpFLVJippKXrA1QGWhV1jdMLWhqDA7JnUoH1XUfRRMCO/rX8U/D9in2+Q2qz+Dwetx
+EBfhuHqcVkxscz/AvqUNRgMXnXoIxCl3DuKxHCvyU0jiCCgAzZ2C1lDenNomo7Dqc/sg2nfMj3Y
hQNDZlt99/sRqX19c6OVWe/cDjDJIiPK6MoSa8ChJAs3OFjqtp/RKS+YN0SzbEHOw60hi1fj11Ju
WL+IWSd5aJcd2JIebz1f3EojBW/0anrHwC4ACWZzC264uQ/EOpUBzYZZwQrwPmoryh0Ju8655c0x
EdsWqt/IKvVCEoyDoUvZ4DSYmq1TXjpjE/CHTGn6HXLpCdv2cvieew2v5aHgmqkv7R9qEICaxbRh
YmxxSsT79VLNzy6upWXqbyr90OjrSl877ToaiSTbpf2lhPaiU6R0RI1wNm21aeOylqPko2E0a+3f
OuoDP/8myTq1NnW8K6FYBzwKE/57bWnObJpdANRUWbJ9lRl0EToTAYYMjbRrI2k2lh9dDcz/06Bs
xopUqXHhW29SP7Kn2XrwHjTAb2l9MA6oUPnmK5smb5P8DDFkIsRV9d1kyDmO9rK19A3FAuuWOicC
V8eRZdvh2QidU2QoS9eOPbPBtIigLSSZASYHfrVS3FqiB1jKnAYeRYH4ymBpwlGsERu0C2SwnqCD
KG9a78XqK8ebPDwN7TsBMLF/poeKYTqxT8X0aVMr2rmN9Jb9PzuNKbLYawT8Sn1Agy8KEiyOXfne
ZNug3paiWAiOtQ0geYY9dXtFQRHR/qFcAn69iOCJif5EVcZpUjGtR2ysSM7owrsd3WX3XZGGaBxt
7Y2I6AJUAQqQLHsvxqsFLNmy3TPE213t63vLQpRe0MM1cfIqznNMwyvymNK5WTCeXHOrMRWRagqz
uL+EUM4sUM/88qQ759rPCFVQXFobAxXIHHXfzqNFOix0lvIfaGCczBTrawIkFi3b/pdiIFZRCBVk
QJpYR1nEDLpwxreDmhUuVVF4ooSEf0nkHsEvjwwHabpgafFrCQ9sbOmcerGxGfgm/BbdhDAfriKM
OY5G+FH3G6unTtDGgh68IQ/CtEIee6RFPOMMX+iyAOIqW7D4/ZcIQdA1ysLWiW5nXwt4M3PMmZJi
7WQ2p1HvyR8XGWYbfpJG5fdeJ2mx/S8+vE45vYHpWDwp3MbqzWggSY0vg9j4zVfQMBQdeUv/muGo
5VSHrIrDudRuma/twhEbVOcenO6IZGtCN4LSMQ2+Go7Ws0DUpLcxF1CJmu4SPuHcMrdF/KL6QMro
5GbR0uVU7sY8CIjsOhjohHNQIg421X4jl4G8zjsoemcDCNFwHJHTVpxKdVrd/EYF82RMpULaLcKl
NES9//+JkpFmVCBeZx0KCzzMGNJ8GpZJDGhKyLek6D/VSH81K6I+NLns3ZKkIYYo0IYC+ZBU0ZEc
2an3A9bBjlmlA7o4L8VFk9Mu1HSghMSM5QZkPmzPZKRLmobJ1O4Q2S8sH5U/GIseWoBlMOTC4QNI
25mjC98mplJGgllcfkfIel21XDZTzjoLHAn9gNPmJPFUENPn4LaFmLpFPhC3ZZLXy8uG5T8luOfs
4QFOEwValBMRAtR99BrJOcx4jOLTp4YZORLqPizkvFg3vKRqwgPkr/TVe4RmLAoypOiESM7RfgYl
fC7wU+PX0dHs6sd6PCYu21HjWcF3HjP4yl3EyRwnmOsgEp3v9oEA5Ce1AeAPQ/PINOL8xwlxujGu
iJoPv8cAM0kWDDBIIlkPg3EU0gfFtaorxNDNQtFZjwJqgXmnxMSv8D8zPFQoM1yNuVqXfOemS0pj
fmlUVsIJGJyhorRhBZ8FZMZfZP202lVttgFDC+XYTQci2QztyakpS+jb3/TGmw8Pru8V4ZvNHmHS
da3AscYV6lEOfkqEDJq8hfc+umvJmuK/tA69A5yBoQ0FFVv5izNdKvO3m06Wu+2zbcI5vyYouI9W
KUo6EoHkV2P8ueo1yT9HmhPqCM7L8WnJ3XOmizrTmpbAm5r1r/CPjN+/Qfrb5JplTOxxXC215Kst
3+uEeJ/XVN0p2TJqduraCva++dpX6BNeUhZDd6N2uK0rVEi8avlLo3h0vnvaSgjzEZjAppLypRkv
KgjD1v4MYQrJd9pcsBHT9kJ8WTZdgGzx2Zp6Y829kB9E7JQQAGR689CKjcq3CIcQf9vOtT8dqiQx
kC7iuMvYV04+W0OrIe51Q4QBMc88SAU2ynL8VeK7Xj2wh1NrTuomboAhkkx7aAhViN9a5pBOeKuy
dUniq0y3VEuNjoXZRBQGM8sJGCqOi1HHM0px2xqcqV3cbjtleE9CpO9987JTOlhrnOYhzFPA9dRh
UscAgG+/HrELS9Z9GzNT9tOx5xMCgZ7hs2ZOmfCnVQi6IQ5XFZX65HPkYSXrzxaabCJaNPd9ktpX
DK8KlMu7M3zYuoYA0dkHPETJUNIswQpa+Nco+6GBEgnnPB8RI5pyocYOOxw5/cvePXRAC8om2SuS
Mto9mQJH7UXh2FirGzs+RmNEFzjhQLPt7oG+nBLi3BldS7JWm09iJyuwd4AnJHHPgjZufWAv7425
LQK3fZEoe8veaOknXVi+cJc+uOs+HAg5sKuB+A+rlOm4/l76p4B7Ilwp8coXqIrWUrmF7nuZ3egC
5OG2sXaDz1GXUkS70AieBLOAFXeeS3mUXVwJnvloR9wre0qYqH4wYQ4RibaMT1nludcQ/Bcbe1iN
eN4ZnWB+bHcDK0p40JA7YXDdtpQpPR0fp+kXCsN+i/SHJv6moU2aKiEgAwO1c9deovRuAwwq6ocJ
WIXY+pyoD9QxIMvio7RRpDCcTLrVCJIz+NFo18ByKg8AQ7l6TbZLCFZMvtPitWuPDvZN4u5SbNnL
wd6X6UYDBcZDq64SeFJnAK2+gqXgIPSNVsV8tR/m+EafJAsPtbrir5nNr8/uz7JskpZy0l2UuiQl
0jSJXVQW2nGk90ljT2Pk9J13v2PwUxI8RQplem6tV6HuUh7WFnFBEwyrCZ1OlL75/ncn0HOetPjb
iW7K8MaIbzw042vCUmdDXayvw6yPtoC88t3dAcp2BjPu/VQ+u3Zf1Hd1ei0ZR4QpuZUIBp1DWv82
GlnTmn+chLGshXNoynQftdoONvzW5GhkB69Cf/3fh8nKGx79zv98ZJ1zM+kHjpSngFxFdBgb+iG7
AKT5yNLcWH9DMrxP3KUuu25B3I8ScY163bM455kz/I/yOK3w67bx3nAm1hLzXhbz6SFDN4os1VTR
BnIGoTXDhlI2Ll51t/Q6vUZ4lQYbpwJuUxrMZPL3LCv2ZlR/DUXDnIpjAEWsC9230nHEa8mujMRX
b2OGSdEl+i0CoNQ6FAn6foq2/7VV/iaKVsb0cLP3CpdIjA9c1D+mSoYZUwVYyLDLsjS4ZbZcE4V3
z7QIOPS9ihykx2BRrOnkR57ID3UdrIQJas4R/qucw1D8eqArb74KI3nWfnrsO41Rk7ttfe2YtS5W
E9xHGTesP/1TVIHQjZ0YKgJmvJ1ewaslhdT3C69R9GUF2tge8e3O9DW6p/pEJzI8M6bS7hPLhWa/
O8XXhOWsRWefK4zaLRvMd7jK5u0yGk6yrTw3lV5husnaZYc1fNDGmtFtm+RES8eu8T7zI/hYSxxr
zxHWRPqhqziGiCiEqzHP20Zm7GjJVPkvg6hlRmcmUnBUe+27BchTFeLGfH1ddxQLqLgm8RahQxUQ
T6TPcW1c+n6y8MPfNjgyG3fwZVgQ/xw6BjUCN4RcqJT/nxAwFdPLrWlpZ7NxTmMQ4FUPPyOXnoQ+
2ubSyfiTNIXn1mZHu8hxoGtUIpp9m9wSVn8yoZYjElMLNfpT4z62v9rxD+Uf3dr/cZvduWAYEG2R
1aqa/XAQlDXVmxzrs5W722kMDXAzyq8DmpPqCk4mfTe363/lyLxBRTUlyMopOLtMrvWtmNILfPOo
D9QV9CDp3wVno/0ij4JIHt2Y87P0RRZtx/gZVOZKUcKNnFKi3ppTBYQ3HwmxMnYG/XitfstgBWNA
HtlzGo5yk1qwq3stzvECof+SL6Tqz1GuLai9fdKF3ZG4UoIo93X3mo1IVrX0vSeXL6rWCM30TvGm
2lrUinPXRL9J1f4ns0FORoAcMhNgbDFyLzdB9z0wAzQlJr3WNW5aiPmbU78qGdsl/BwZxr7Fi2rn
jLI59ZL6JAvO2GStW7gSCn3NMt29d93NTG4jonz3SwfeCWke7wCoa5i/3NKOvS9MQBIDTZi+XPua
+loODpC3dumGP37ts6ObICP3vQnbpsJWZpvHPqd/5PyZYCFkQ0+YWWaiQF7h11pcpXXKObJIwYWl
GYDC4EO4p6w/BjoWbNdLW+bgM2Hq6LMVTtUnvbkXp8gOKrqiku5IFVAY8Di5hfWjB/oBCgph1g0Y
ePyxk1fwj6BSgWyqx7xm95ry+oH2dS9c6OwlXjZ8F1zlI0kvrxV7YzIWh/k2KYApxeO7SixmjN+w
Qj7SdAPWdTVjcAKh3oGYNo8BElrMMbbNrqIrAYQgJL/spbN5qm1RQmmi1u11Ylwc81efR739KRKu
59i4lpIgPNVA8kQsX7VB7Mcy+AoLNHSNWGR1vxXSQVCpr4pWQ0Vfr8f0vcTFmtVJtaha/1Rq+Qdx
vxiph6MVPbtjJlWEowNdvmpcheNc8NkHa2i3FsSWBDOn71Anb2zFWlUTH0aiAPOvJToaQ613qaIt
ajT7Ej+zlRewkDQh3nx6mynU36nAs5F05DZGs02oBUscLCKYCnMESou7TZdzapQ4lSOHvvJnIAwH
KCEKL/mXJvbGMXvPDImIHE8KqbIkDC5od3dvQoJJ1fGzr52ac9eA5NG+NYq2totpi7eP2W66borm
ajBKtUt3Dxp64JQ8GUgnI8wbRz/6s61zap6jeD/QVWyFe4ix3MckBoVyWooA9ivoijLs58Dbs4+P
b+JWMeaudagss0pbZjXhms21lN0ml9NV9VG9KhjbaBaQigLInB6ykppvwlxpRML2vfXocccPrnWU
dbntKyxaYAUHurc1GVlOmK4lzmtQfEP9bYT4tkmorkJo/K6617TmUCg55jCerKw82rqDRCEeAQqp
aLyHlVH/L5EJHOY9JYtGCWeQgV07YLFIPsP0DvBjxISd1jNMkjoDgwMnTYMoefswiGRbaNG6uPVk
5ugChQSdNYGiorSffppQmaibdEj3ItzkjfajMsuhU28wCMP4Zvvfaja82gpTGHK3Lkk07Pv2/4kt
zbHWP2TofBNx72gUDhaAD3wTLggwTQYrfSD5vDhMBgFx8ZQfROdwS9I2AhVWmhIpuwM6rUX7iewX
2rAbZbhz4YGTcIhsilSYEkJ2+qkF7aplCA8exVV2efypW9/OxERTMes/BdHVhJ9IyYb3ouXWhs1T
BABa0pJKSkTEUyqAWJRLaz4x2X/7AxyYAMvMhHShHPbFiC0xa/hgAAeJqEidFgACa3fo7xgD320X
OIyDrH9ql7eUtczMILuldOyEim+w8lOvkT0S6q+sqdfBvOMJOZGmGb7U4tG3SI0GzP/NRMO9ZXRC
9BgiGAIOjJUusKxhGM4zUoZyukRFcndFug2M7nXOc01QupRO8M/Pb6EQzPGNg2lqB1cd9gn5crOx
PUuSfyVPTFxp21b7qaX1B0zW8v+MEs01UdMjHfeu6/mBmmdb7IK0P+RCp8OmGZ4IPdHT2s4wcyLq
7WrmMlIj/2WAAemfrT76nGoGw5KxbdVNr23QeFVneWN0bfz+0HBXJ6p/Yo96Ffb0FoQuKeKQjWOD
TGuOlRzjdI24JIWhCZzHuRtudCP5MOKqOQxZeQ6j2bNDaTzQD1ZwYc0q7dLi4MWAo9AhdkQJ0gX4
XAhnWigedNP2CTxroHYN4k51H0OKbxnhYLtMkkvkvnXFm0LahpOR76yiZiRoVFlFw/SaR3IzwT4x
pfEOv2Q15Dzv6FLzDZGUveZzXR6N326STCK0ZNBifGos5lmbbw32IwudGZdM0jxKHE6i91Ffj9FH
V077yqSLtjZTmJHhtJEwn118Wp3/kRAPhhQbes7G738i2Z1HvNKR/9oRjDuh0YakgHqK+R6OFtB7
aOIFik7KPDaye57chg2E+tljJG9B/T1aF6vfBmIJWIgEd9yNZXgyaf209J3I06lx29BUpJZYtPRd
CvQIK/e3Al9JswmyjbpCPheku/oP8QN9v6Hf2vkuIUoSKXBHD5FILU6fLxh9iXSAHcI4ajixLCPq
0+UvAdESQ/bELe7ylQ56AXoj9LJkQlaLuchG7JYmFNq5Ci9jLlpjjvXnqVrdO/Ni5d+6jjVi08md
FDfWPyymVfyvHhhN7hK+yXBWOaLdMuQ2xWPuonQt7QPuvBEITBLe4ox84UuCWoXzvWp7rg6gWTMW
HeRPgf01YHREyjUZOfxbhwnEH1CIdfqzRv3ZAXxtGWPF9lN0j7zfE18exudJ4ovVNxbiJB5bBEKk
u3IXR4w4s3pdN9UiEsGmzbut78SUY+5vZirM/yrWq3oHZIfuCydG1R3XadB9EDG3r3r11SybZwHD
IM3UciMr7U8UzocCwi2QYivGYVeHPP6eHaEunyOoEtxg/q42kLLS9FuK5M4MS0rgUTbhQU71Uru/
ChSZsq6BrDKYnXXeaX9VTfNjYCwJKQrW+HTu7ENXXZD0x9Z5gKoFjsa+xWC7yRUmDbW9ZcThtZfB
YNwq77OL1l1zzKgzXGfcTAvHYjqBkRfYwVaP1rA8rPHUoiJEO4U5OdhCOcWbVxrbrFrDHWNixaQd
S+BYnofwS/PPgbt1sFwliOJb/2Fd2osL+YqE0G7BxhlQPMCleQbRibFw6ZOWs5kbCHJlcvBIj/+R
dJ5NrTPpFv1FqlJu6SvOCWzABvxFxQEjtXJOv35Wv1M1VXfumRPASN1P2Hvtwljq4VI3EY0UN4Sw
boJnf1WYvzVM9j59GMamCV8FHOeAqyE7dP3n4IKLgcBYPWfWcjQOubYFoT7IjcZIND9Ua/OHcQP9
X2Ud/erW0Hk6BCxaLM5bhEiMmmkgv+d6UU/FxkRMDWjboeFFN0L2FHiyz6pd0qxDVzBvfAjVj352
wLKz8kQtiBfIFTvCQ2QJv5/2Y50HC8d4D+1mLcW8FTWRaNhtYBVonMgQEf+IX60/CmwnuLaZTBtL
cjJH7UiBiZTODpfRqw1GT6LsW4AbfGdYX344l+KXeNfX6cphgNznPv30LL1u5JKc0S6mL9mnyA8A
TCrSgyALwOSOELgs5O+QrvNDs4lZ0m2MTbdzP7uvdj7xy86VDq0WT164DHNylZ9ahoOEHIRXQjnz
f2g//f3oLOVnTjSKiygcEOu6TbZ4QF1jOXxBwIxAKT+N004zVgJc3cfQvAwNoA5z2DRYlUPWbzF0
rN7mf3dOyGMQbi3GWxhtB5vtbLKZHezE6GPkdEHnV5w4b2G6QG5ABgHOUBj7hnsJBl6V/FBbTSzD
UMdF3dP4Xr/4r8Y9OQc/+JtKimQkGhYtz4MVbTN8NTxSEGqIxisO8itlevyE5JJHAoXfWoarrlkl
sdLU89TjioHGG3dH7Q9kZu2BJMIZZP1yG3BMDk8C7hoNw7Ds2Wt2a4C7LhtWAhaYVYJ3AIG4Y1iM
kMcOwG9uSuN9YLZr8KH/uu/EKXDxYwx5EpCg6I66D/SafHE4hoBjS5J7x3I1xTS7z5H9UsafMKbY
+eN/c91tiYHEKb2DSAS7HzweaO87y15bTCXzGJny8C/PgC4vyg6eNPDSrF1FESJR9cgR2gmEyQRU
SE3VFQvR/CbOtZyKHWcT1dObn/AioIUsqfw7fmm29mkDLsNDoBRDCTXlMkictQcODoW3xLcFCGMl
qF2yCpfCYBEziK3dJN8r8Zk2cIFkKOsc70kSrBaax0TLd6mHttFWH2xWbiaUDErn6+0sDdIqjajF
Zc2+FdEGw1Te465ep+6lq4elLN953Pr8rfdY4rczjpfXHNpAPe70ifiiF83hx+TAvwOgwGAEBIrf
7S3g2NN3UR01SEfpgkSk/JuBWib3RnZCkOlKc+HWV8EBEFUsisH3Ei1r1/45NeBDc6e2hMsY3jKO
ra1G65dM75R8NK8uqRgktlerhEAA6IvY4Gx+7Do7Zv0HzYNZnSOtfBsnFXyMoSJvdsPsIqwHOene
9PTWyF8NNxLVZdrrB3CoM5kp2r+oHBBBcUWj6jZy/V1xTlw7vhl0a0Xm4hbm1UXYMTkRlG8gGljn
5+fUPGf1s6qxpVICAtLpeS1dxqys+wXLbUEQo+kCtpweeX4/CQ3snks5TAwp33AejuLpZFnHiTiS
OAJQRFUv2Dm1SO+a+R5jvHLC6EVlHNeI7ZixLU8lBiYPM0vWF4ueIJ3EI30O9oz7plE3uojofDHu
u2w4wW3bW0m7Xq7Hytvp8ypECuyaFI2c53XtL1lgB+Z7ZMA0ye4afO2wjN9Gq3wjgac0oW5WfrPK
U+2tM4m0zNPnrn2NcLT78dXrJHZ2lk3kcfWc+ThCGryRRluua2hArLCT4dfsui3fPVAZwv28VwQ/
lWA0VDHudmJEfMZ5XQQFY1Tnd/KdR99JniNHX+oBAgRhR5xcOkQ1nKKWnEjPoVArEBBN2cOzTyE3
RJX/IqFsDiFMF/dOhQwvd+r/1Yi84B/EWr1FvsyAOXtKse8MD2Tlbn9A2vSko7VB/vWi5d4hinmg
i9bdFoip4oQFyd9IiQkOO9sO6byQWOmCjCEURluD19whI4UK5ek9JwtN6dM8A5Q5RFj/yWSVxZzs
C6P8xmgH3IrUMxXCEAndBv6fuXd7FcrMXJpOuG5gA1bdUTCH4R2/15Y8lQmhF3gcoqRe9ePPPBko
BhzCSqgtNH/p1c6iB4RRQl7jo4OfCx3FeZvL8AUgsij2dnjr5byyEDh18d1ucQqMGNweVbXzC++Q
wAwIiOcIW+T3GEpakAtKBqdH4aqmV8iGEjoPRp5J2RO3DG/7YWa5EDBwt1Gx9Ytg/JQ+sxUu1HYI
VjrqE8MUSHPY0DNmadKfLj5YbKvT9gP5tbDZsD1ZLCVFVK0bxN+zw+C/X0jWwx2dtFBSq7ZeMxnS
KbsNVpk5SW4FFw3HdXaYWSVbz7ZFrgQcq7tVMnpj72842J0MIllNe2XaX7rPvBpRGKieZSLzn74+
TETeYcPKIeUNjDKc+SfTyd3VnV01sIALScgNt8z5N4hqp+wrr19bxCcJBbfORphc87WGUpiJueb+
Cqta83juBTaNMO8x2zO0mVYzUH3yUktw1/wiKjaT+aJhEgv9PhbmJvCJFvTuEkqg575lJmFlUBMA
oS2gGyITnnYtuz8NEZ0sxhXvEPdBfiRdtm9HhJVES+4F8kDPRdWJMVXBm/1k4Rk1l8q3B7/z1Lpk
YTCylhdFEFE8uUogIuBInMijaMgjb66zTguIYDXFXkqAnEkV2DKBAFVCi2KdVVZvFjMuLjMwV/2a
lQUbnJuIaalwQYOgg4C853tD4pqxEGxCCVyoI8gXenmN2HUljH4XIR5FBSi6axfQ63Q7kZeEjTP6
1OcNfdVSwpdTij2lQwigaoHc4PePyho9bQNlZDXcRdewgHzR8XRrSgya70dis2dKKoS2OZdTBCYQ
0mMTfbAtTJEZwMfYRIxtab6QxJ7nGXle6ywc3njW9w7iKcV9yxEz2DpNnE04PPtNz8shAV9iLVtx
KOBLZKFhoLiYySKMu/ZZt3CdaruwXPfZZ+ezCdLv/MSVriGR50S/PZcWOmvU0DkhUx2y4CH3tgkN
HX9dg9o50D9TgspP5I+kSyBWQockOOFtsABCwcyNm78ko4k++UpVhyoBe19dHXDJd1gxmVUGjwxC
Mf+HclTSBTLsixjFhYhJ/eRvpDtu0At6fA8Cf9/C1T2G5xGL2nuGLLmNMYil1tbEnzn215gVWJkU
W2AyWcfaiQkw/T348Xl66im9QnHlp8GXPtj6lt/hyuuE/QL9Cp2QHdVrxwEYDdTQdJntrY2WEs+d
Nllwr+xkp0W4vuQ/I38Yc/Os2WIRoRYxBa9o0qwnitNiqIl8vafa2SnPFS9L4/z5erLUyo0FOsxF
jjWjNcv739G9azEBvZKRULrx+3mbtdC2yJ/QucBNdzopCuEMpDg0y2tLPdm60PBZjI1DdDit/chZ
4H0enPSs9R4opirlQiBbKClxALvEjkbZ60wubx2KNyu9wvI5dMgBgfM0PnuqNiThFoxowluZhBv1
O9V7dC+5fCvTXp4sAn0QN/YsqjzzndeudYlx5y8uAfriWnQEVlv7HBbfFRmuBQoKToOit1nJ96sd
xPuBteZ5RMgGx9QN33vOlZDN7IAY6lS2yQEF5MKPxsU8f7gc3ooGGWnD4qSs0wJknEB8pEqB1rty
kgFZ/lIK3uZR5igzkfIgLXNLBu17/t2BGYQKr4fUvW85Gk5MKnE0VJ+M9PxIfQjZrqSaQtGj/qhC
eABeMyLzmNqECQ3iMg/5wQ9o9htxZFrKzsF+uufQ6QCa2sENTkScXNalccXHMtW7trpFxZ8sYpS3
W82853a9NHnX1ZsanHlxbflnqTOKHxiGdUXgxUE3XNPwCx4fLrEJmqYKeo/+iL5u+Sgq6S5mtr8R
Xp4yw170w8CVVOOrFuwax1nkQKJJHPK54ib6KXTRgbsO42BVFs1DDjQ2zp8ZsyQtxuHeohSyneI3
Y1wdoAN02eA6dGp+B8kjHLZToT83RvPcBc1eatOhwnLRtN8TCgu9/8YS4tKQ8/8gyBoZO/OwdFIc
LWaXocX8l3pkaprDEDM9nOXa+Wzx3RtUayZyjqZ4hFh3PVW0Eaujq9aLdz8BSXRhKloJbYOhgMm7
zroqOgP324hCIfrnfW3fwjE9JymjgfATawPXNg4KZ/5tCYWCkjd1hPlZp2GooFNGLwba4kiA0U2P
gwj3dly9Yn9AB1EDAU4/Mm3ajHHKvKlfarGS6I/b0sKVHWeHKEEqYpIcGIa3qKXw2CH9vJPcJUlZ
rx6SASHQooMBFUW0WE+SUHsu8LLXiUvoQkALnsmPeAaqlP4r3Ho52s9uFeNlGbZNiq2UGXGf6Bd2
8jfRXepygoFioRlctRx6PWJhydHhVPeyVuK1hvtHWTkiUpqYkGrUqcScaUjzkvRzju+pjcy2vsR0
8GHLO3ozpl/NAthCgjsdiRdJJNqP2v+KYp/bL1paPWppKTbUYFxsh9aBC+WDBaAWqvNkpwfYNQwI
KBPbNzM8Nfm9K61lydIBKRpRIx4W7ar9KhGhu3O9E/h0RLL0odFk4jvhwBkNk3NBf6/c4M0sHeaC
zQrgAqADFizgTEYcqcO0mdBcl4kF+tlZW/ecmyqeGmBeKx8dMZd+kJCbVxUHl0VqEFdb0WjHTo7H
CDx1Hr8UMSJ2JgBBQQhQS6leMxmq70QZ65YqDOEaPCLuVu2rIw4M1XIgbzlhZlQ9alUGFPcznLY5
or8QUZBMsncrBDs3fk1dckrarxqZVaWYI4l5chuxGlhpGOOjYNemarKGCHWNdYJj+xuPwa9EOEP7
TWkQIHvnH5qZl/Esq9tJO1v63Y4w4FaYn7q/mLta2BnP9r6QtyknJmNYmv2mF8xGrDsq0Q3Th8Q7
58I/WMPNI4DBcYZTRC7rlONx8f5MscsGpiFAQxr2YFYP5yaIP9NyuId+8Ib+S6gGzC99clx99zzx
E3bp2DwgjEFkHfh8a/4ZTrFbBjmhCueLpZqKyTrkbJS9yLlZdsqiRK47gKGtC86/iYktJqyQc4yd
B3BOJkqO424N3sNec5f5bJ+LxGRX17DDZS0bJsVzhFG7HZY6s4mqJJXIxIX0PsanAvt+qtHpBA+T
Y6CUu9ClWJftu1LmE+Odsuw21S5gZGs1faGxxEGZYvjMTrrN2r+8sAPusX3W1J9FHL7HvDVFhJUC
lrw3UQTbbPlWZYWda6RXyEIwfRYXPyLy8k/1l4bizj7GOZI4D/TjGBPzluVLPvNG+4lRj9b4kDwt
pxW6R+VDIMYiuEUn5sX/CkCLBbQ1GnldjnzMBksD95xk3RGVdW98j5G9dotxJ1Vl+0BMXmGrH+xm
U9dugz/cRWK/d/qz5IJU33/PbtKI37uQ1f5+yPBAz78GPyff58fOHr8VwctYkTmWXjrujQShV8iI
3PDPA5tPN7xpojyO4NA4bhe1e6lxqRg1BVJQ7zGlBt3JjMUCNod6s2wyhigkV0Ir1xnXcs36t81R
sxbapkDdzjlCu6G4sfgGE/PuI0f1XNqicdNilacoZDLcJi1Y4fLQpQVSlZt6VeANwjec3Zf6Be0B
ghO5GqxsbcwaW7ZdLYILy+G12Z8C4nKsajMUmAPdp8igyqSu8+tLwZoy1UeKtJtABR4CrOWNInED
0zxDGckQ5TSrXa2NGoPtvXoPMw4XZlxItl1Q6sGnn4q3gOQy/keZrwzmD0UZHsOqJIbB3qSIDzL2
4Yr9RzoVU9eR+sbQWUbmgk0lBO2hPZgyexnpTSeX3n5A6LKyUEQlxd7NqkXsk1TG4Mj2KAlQkBTJ
S4Tsgk0l8jw+vXRVsfqwCiSl2rvGLEbI6lTF8uBIPn6kPLRCQXnNhiv0FXt48eXNzAZEx5uIVSsh
FrO3mzSEEmMojybajP7cGi1XJWZKzZ1QuqP2c+Qu5q+TKJVbl3jmC3h3IAabmZGzG8cALiIsEixJ
OPn50IxGQs9YV8ZJfct1q87FOg6uKsyEkpyibeA946PbqxNxcKOtT/tpaO/CrY48NaF+95Jx2YXE
X/ESFFAICrwkNVuUoP6rWWC7zVXmb27zk/Ml2kizw4mgTnVKR171GqBooDpkaHKpU21tMSDVk4PC
fnfqO6CPd1MU1HRlhl8eArIlMhGBYZGELARbk+VwVl45TnlkGhMFNcJFcsub5ahizut5NTb6quQf
9ir++1hfNO2KAGdRNMVJPdmR7S87427DupoLG0mUfypqXLEYnqkTNNkfLRtLRF2MSzpOUAitRATF
o2kSs4NrTDKfa7XulUfmv8/J5tfQTsemYKN1syA9z8Nw06lt+pkacnLR7/J897zjnrXX+v0EGHT4
Zw3BwSvKU2ieJCOZlOmXGLOt7BzAFMHRw4Gx86FN5lr8Oe9miWOusLeW81tHQIIOJpa3LIeFNVne
wSwGQude5paZXS2IouFr82bsJTHOuYqFqMtxaOibbkDBc9MYrlRRyyMCqibu+nOXyOeYhQjvemhT
jaqzwCFsYkSrnnBbqoerbLBn8geH+NGO4ypOebJx7gkWodxUM0GAo/w3uHLnQS8jn2kmM72oGUin
tEpZY++1qd7ozCIscl0qx8OSDGwjh5BsymMF0smDntOyDtIw6BOmZEzBTjLjaEzwnXeJ62tirQME
ca311ZZYOj97lBprPsbewW+WfYe+ubNw3qR0xFiovWjaDi1TPcaWwgBnXewNCB4je8Vq7Fa5ZPtg
PJz0rg1rLe22kvKlHOfzNKDYzM5sjg86xhLMpk2/1fGZT8bR9HZawZpx2qlbu6NvZ7MpUGhlugGv
ExExnRxUyWYi6li/twz2m5RyftSPAX9OkuBk4x0wZp7w6BlLugyOtV18dsopLEh0ACDoN81HHOB5
Khmcqb/XKbqDxBXYq/CioNqbw3guYFTaLRkhqfnj8srxdfdkBagXII+zD9lcm3E8O5P7kmXygIdI
a4lz50yrJPb3StkkovCkeAQV0FquDcCC0d4KT3yHnOhVc4/QVdFxSOStQbpX/1aPBZ4NTsB4P0+/
Ix6PcPbW6qerOUxjLICQ1om53aKm+BKUx37y5eJz9IYXDyvISFvYK4iuW7/xG33+XEEuhTo81OcR
6781LPcaP6dGNVCFHwYfISrB5q6znLY4E3n/Jo30MR5C9d7+dwPyWmr0ftwoVWg/AYCROPbO1Fl5
4OwtnwlcOsuzmAKqRFIjxpe54TqkRmIn9zH6KqabJw3VKDKOnA5BHfC9eNP0E3+H+oImnSfNubfk
4kbfmqwp52H9Wts53+khQRObFqDrjKMTXTghC3KNYgg7wTArNBT6woino65XmOSVF4bWBHAGKwM4
McNuogWxj6JGBs6GmhneTsU/+BddIgyF4bcO7TfIhPpwSpJNwnQgAC9AhbEmn1EflXcxfkHlARIF
1J9iAnnOmdB7fhtRgaTZa85WI92vU+7/Tt+1bCEaplMMoPgQ0YE89/1nQ84sXGRqzWZH8mb/AYH7
nQqpyd9QScFiM6hLPwOLm3hZIMNHU3aj1grTZ76HcTqodIxm5/RPjPTJh+r/uQ+bdaBxjttdEzKY
ZvVzRGrYsFdlYmMtaTj4jwGIw9lKjo9XsySXk9wbIiFWdBMBx+U/7M/WB9VizFdqbfUBocUXMajo
Pd1ijTeV/KNgUPB6vblaCELnjcQOkC2mP/iVjXyrIR6AbrAR+pjgcYDAJ9rRnppjR4EkEVlHEdhi
UfJXcAhS3lBYeHa+yWgxNDK0Qrd99/rmOM4j012qOpw8VhR8RGxeHTNGXXl165FgT/bzzYMRn2F9
GfCSSGaZBz6Fol2K+qfM3qoev3DQA8ca8ecjFUK0nXEY0VZlYKuYwJW0rvPRJoK5AslEWA3PsVNe
uD2c7xwn+cymjxDFAeW1jUC3ZQVpdVjUbkw02DAvW8fDLkIjxaWA2aGviSNlau2ytBoXQPDznymz
dlFROU+nHvJozWjm/5Ypze2uvj3tsMk8p8Nfb0aXNm3WKYPquB2Z51N3T9VHyNzKc/vlsHaMi61D
ELOfoEk6uNQk5P6i28gR/urIomUbaYwzJdS2eOOVNgClEWYBOherO05gUS2jXrv1e2aoqTqZWTvG
GhpW6hpjj4oqAGvhbaQ5I+LfMp3IsWGoj8lE2BnQiRr+Vwi6lqOXxA0Rpas5tqkZOnLa6GY4wJgc
lNW4DdBoDl3+pldsBSCltfjXPvhZiDIEvsIWi2hkpYTyeQFj7AXpliEz0tGrmhTHgLf8/tVBue5N
+jbtrkxD+epST3uO23mrHoG5cNYtBJ1wlCcjrw9MWqIhXSXQ+sAZ1qicZ4TqhSG3bQlbj3krcmUm
N6QrlLtIoOXB3MgjN7v5ccyTt1KUz6MBP9lq+v+MYMpvFskZ5/1BY2gQMJviqz64XYS8lBVDjWkn
rx85V2VqfuJyKIGhaEG6GkugPNZWmFRA0YOIiIKuuKGnIDRolycxDih0SOUxpRSbYNgqsN7etow1
XD2dIJmYudF0yCx0TKi0ex2MVMESKSRTT7BVmzmp+3lc8VlJfsmI+28vHpCZ7pB9M4dgMk6o3QCx
u2BVw5AdeH4xrYp0rwbvLj99xFU+7RYTerWxMzqGCN6ptT0SJlAvQ+PXr/x4LPshciDe2lGV/Dz3
y9nrFuZw8UA2kKMhDAQaunVq/fe2nimKTqn6sw93OM3hSNCHsWaEmybGPTZ2PKEaUzydUXbm4p+3
nx0UJEW1j1VaLmPyimvJo9JVYAqts9Y6TlVm320M6uKhZm0Fvq4seTQqbo8fHRsEj50/Qy8zvtcz
D+mQIcbZZy1bj4K+Fro+T+NgHBQJzkJ/hDl6JgQFR+bAi89wprlq3Yb1wUzVpdeAIfhsvV1R3QZ3
K73vgndMh1hZ8K2EZw8CR7TCll8eEWUk6V3nhYgSFpP9NYj0jZt3y5FjR6uvCpyhJaeaSL+Av0Ng
ktCzdc8RYY8bFJ5EXzNqQ7pflPHOZBrt6aMy8KIBxYKcQDcrF/NfHyDjy5b60BAYOO1Nii81FVev
sMhXelmtdXbXNLk4HjwLDaYJVXzBrahHHK9ptJ0j5As+ts4H3hgG5spVzhDjmjHHxXXY4UW2Muwg
99Sd9136XddyyzxcTjXGNRa+gIkxp2jml2Ajk5b+Yloa6GqK+mIyY6Snr1Bpub25ZoLuMv+1nPcB
njZ3MQ2Tu5wpsvtVo+3bGLecuWlgzgQje9HkGhEK11bhusDEDt0vhHvcd99TO++8bdMzsUbf4jDH
04bhWA5XDw0F+sQOGIKA0V/J+rOT9Lnl8GyxyJAAaSxqwKwAizvMJ8thYyOYzzfMGwhBF1eKp7kE
ciX9YzBeZhOcO29kj1CeTURNDwTbmumwCczMQxZA8KrVrAw6G5c3shjxE+409stVebax+Qr/n8MP
MHIVnzY9RBqRPGp1i2vSt+21WrlZHvaaa0AskcdnFxasWdq9SiAhj9vWSQABcWJc4W010/PMZWLW
8ZfPN517j4DNp8ciMSJdJuxZzWndkTaNU25reIy9mSrm9YUTrqQB6NKMiws8M9RWa5J7ggwY/scg
51lqRuE1IpmcsTswt/o0I6trx3OUvJkwDhh/TzARzSuHeVtv2JWteBlkUu0r+QnjUwMYFGn6ng2X
E41Qm5k9EsPCFazuy9mi9x7Kte2x1dNOHsNuNl5xylSGSa2eHyguAwYxaqvmc3TlKLv4IRhzhbhg
WlUB86WIxyg/QC94CvNr414KZk+CFJRaR307XwLvOSzO2K5DeiX/2PoCPuqwrNrXkO5PEIuD8EYL
VlKbyfTj1TUGa18EPtrG8qB2ok1TnmsVFIDjnOFMw4ZyvnjaOUi66xCT5glhOE8xuRWbvt2RhgzQ
IL+pAzFBr9rhdQtg9yW8Q2rDZeHyrPJNynKJ1rhsykULUifDF8p9F8qHyjwyx6v62JrpqrMaVH5f
2OqlaW4EETFmL3ADlAwH433cYbQOOWpJ/OnXZHPW2TVCvgcPhdoCrTyNshdGAK2gRWEfCVM4aKTf
6OcRKDre65yjl5MRzz6bPnaId+A8ItZWTDDmjjRIUErIBvlbNZbcQFotmW+SiC0/CRizaZ0ArPE0
J1s/OY1UngWpMU5UnfVO31ajvxpESlQm+zO27vbYLW3IzwGaK83/ANdiKttoBuGuwK/IHcruwFwY
EkU5clJlAe/7xxjynPMQK3VffjciqpEIuBWroWKGqbUF3kP9M/kGyi+WseOIXRaGonWNecISuI7q
tOsfXXmPsD9rLw4ZueostSpmXnAeGHDaAince48WjZGegsrmVbYYYoacpfbUOPFSY1vdBhtYrxI1
W0cvnyDrzSbUzkhJ6nMffzv1KbiJV/tneg+6z1p7G50DF49EoSr4WeSms7Aog9U5bITzSyBignGy
5wJdj+28NwUktV3EMLdi8qKHD+e/XSeCqwFR4ncj93rCNi7mJUYdQK9XGeceEfPMJMnko6i8ZDOF
hKtlrfldTHT2j4HpCO9MaZJ0k3+38MtmE78A3oryZPEEDURQ4f/AmIqJ/b9rBi0ckx3qIYkXMpnX
qsAVXfpuaPql4qExAKOZXBSjpgieayTQFSE+6T6UxbeDkLHmj1pJRuumrRK9MiEHrELjYYcw7h02
0aXRfzNL3pQITVxqW41jZ56AFIT2ug4Ymfso9DlNVDkFn6IxrYPnjnhwwmJp0g5T4iGuCRESakQB
1+yJ30aiHOqiXIdcI4Z9rtptQdzpCJ8loZF+a7VbAoEEYLwaxOxi7yzcD3tYC4rKaFNjpHF3RfuG
qXokTq0H2rMR5TlDtqsQFNs4ugTli6OT9n3kNJ6IdLqm1Tk2T4Y8gaCV1lGXr3X9E4uDAUw9ouDw
fFzfvANd+zSiOIcBifoA14iWvWHjnsLnOoO1tTEbMqCuFhWsJ3708NDAlAnC51l7HsSr3n/GGMKN
F8N9YsD/ZIbIcV8ZpHDUfZbla1we5wmPx75DWCUeVcZDzmwidy5eOx6GTFlItnVK3NvM2fLj6c85
/UcXhZuJiFCjoCFgI2vkyLH5tJt3xE9IGz6z6h2zveQrkdWXG79m1Re+RI8GedRP6NyQKzNYkN4K
P99cnEXx7HMt6W6x9Ku/wL75gffkNL95scrA+cQsC3IOdQcgZxszJOlAAODODcnuHuadA1GlRXHH
MHnVs1gkFmAxs2jrJ1xzxTnRNn0M+3gFHHjCfm8CteJhRYxIK0TXzsM7kI+d9CRszHfOiDreRjqI
wLcQ/jGzNm5efTsXDw+EfchXf9KqFPImUMTgzMymABSsr8wfFqpJeIjQWUf+wUcYCokUFwLcZ3/R
edHTRG8Ho4qRReg81LJn2qLepgzhTs1x+8hFZR8TPjJd/+gM8FXAjXjjs72H0b5CSy10SjzmAFVL
56+xqqheWn6QMxLcwKOMoczpEaXafMrk5RWfGRKT9C2rL1GxmZP9wI/2UfD7DGgFp6F4wcQIfa9y
t0rDna7b+SWsTvBcSQzwkI/847ts238Vn1FBIdMgkEYlihOExSKFEEriHctL7aNDYa2vORoL4EgI
mavlOCMmAq59j7p/QvvoFfALcHT0DdEAAyF+KO2PGaPU9mIIV4X2DVECuyWMIGZZ1Grsbo/hxXin
nbP+1QfnBHqkOYf5gqli47+K5GGMl6a41GF5y7E3Twh2Zucr4YBk9BmRCIoWkyYEfXROI0cw2doW
fI/Vc65lN+ODGE0i3ZZuwnlGV5R2087uSuBaL9KnYlnYDiKSZtko6Sq5dVNP7Ov8XPLN0pARmhJk
x6qHAH0mit4Sa59qz160pzbjmzS9Y9Bwr8hdRFgeDxWBTsSNMQgFd+CmrwSeQ/8SCVGc/qtXEAkT
/pnezeRFqGPsR0AQBJ4K0q/b/tHz94cHNgVeDyiIK3fVh5cUW31ZrmXWP5XOZ6nT55q/UmydgWjo
imWf6tIJJyPwKcVCv8WFyJVs0udW19S8NtpGn5EAWD+i+7bsTa4CbbpzB+MY8sV9koeaME3jywo+
BvgaLYMtb37WERvlcheU71b6JvsN3xiqQQTAjgH1tDqMRrPyT027sattEx9n57NwtbVpNU+90ywy
PPDKwoz3v553teVv6FZ63VfTe6S3MUJk88Q9m0/mPhi5QSqdNLgYPofZjo/MWowu6dh2CCRzfm5B
7i4yv6cszkKOfzAHPba2sTybhMxVZsdHS4AFHQqtURLe84SXAUyH7g7vtUSmkJngeulzhvPYwwbQ
yCDOzWdbgoSXcpd0ySYGMNOO73wR6wbdTNc/XJhyZlq/loJAPgbAaZn8WbmHljADFVmNDEaZRHCz
RNPEAKuWb7mZ/7i+sTSQRAmEpo5gLT4QldtaEZLgwDzSDL7kJUXV8AiMfQV1LQ9RKDL2KXgIGbYi
HaDw3MUWQWnNvNIHb6Ua0gIuufrS8FEdW8M+BLROND5u4Sgqoo8IaGTfNAJ4p/2icgmyC0Ud0N02
RblF5cw0x6MEM6L/mIblehTDPWFlxF6KcEGDHd4TPo1trOXb1MzuDSkinfdD8CqcHRNXOG2dLugn
SGIcyM3xaDJnxmEW4I+i2dZMMdPM2HqEfpnMtXt4It8a9v5IqTC/cm3eGRNF31JgsUpQFwS4tBQw
xgyvaGoRvkW4IbhyUmujG94qtx3sHSihrI4JTRVyNaS9iUiHIpKcr9BjnMiGxAwgrY16twukcfOw
measLHWeiNyPKK/TF2z+b2E9fhi5ONYV90fpf+Yakp80DYh6GjbjxG2buIyUY7yE+LHY+pybCUeO
851lg8eHEgmeVoi6xjisB+G25Okw1saetxlmgcMhA/XclddR855s/E13J9oy8olBQ2k6gYB4dhnn
qYyo4MoINpxYWP7NAUI3s6Yt16NF525da9Un83/jrRboYVclB9AJpw5thGRLlJRpowx/a8PIdBCD
YhO6HnL58GJp0zuzqEfRs5MxK3SwcfalOtfEsmAEjvW9NattrU8G+8+ZsSarr2WW0NrRC+IjKbgh
It+np9LBojqWZMGPs8MdVLWkxLpW/i/w7wH5JBlsvtrnbZYnl+tr0hvqUaZ7xdBftKwHGxtgTufK
zitkLOnEKDqgnohCAuZnmMrDhHo1lnhbGdli7S/x2mnpYsZ7EAPnALLwSKT+GpP0PkhGGLjXLErG
1oieq5Z/36Td8PCQTmF6gOH552TzXsSk3xmDtFluQ/cNwE/1DtYop753KRCjyj+P44wHQvMj9sGs
PSdMK7EKCrdta6lHbN7ZsgyBQXibSM7eNq5mdJHCvcd98M9MvnF587TMzm/CEK7NpvfK+R9L57UU
ObNm0SdShLyUt13eUgUU0Nwo6G6QlHIpb57+rPxnLuZMzBxoykipz+y99rJyl7NHJV+jC86ehvE1
QiVU/XZClmWpwUHqkojGgAQEyrRkTz1xECGshmymPEJqZUBk9xycxcZ3h1BLeVtGIm2Fmy+LOrAv
A/R2l5mbVT1PCIaX7z64kK+K1wY64bEOjgVmlG5CqBJ8jvndyAdu+5SKvGZ1560LtJQdczKZcEsb
6dVBbxlkw0WEWmTKmyvRPA3Q+7z50BJ61JTrDJNazF9M8eyE6ZqV4t6WYPE4mwgJInWaIYVrAcq3
HgBQM3IMwvQ0+mJtzAc4cL5InvSPIQKoIZPOKaa0jv4ZNQglkd7QFATMANekvC13NlsgULAhY9+Q
1fU4qH06vIbTKQ4PZQlO2TpIC0y7fUNcdG+l+RThjuNCc73xfdRZr5L5KtIlr/rvUW3ChY7/IUth
LaTopunomcM7MLFHNjAfPtMIN8Qza5He0IGtyr7NtvoxehDQuAPqcHjtA8B8kPeCgdgWf4WlBfUL
oFX0OQNvgInT3krvleXutA9uXFclmS2evLkxA+c6C+BxQghC/pcxH3E7Nr6bVHSbsrGfPTZueB4m
ipnZ3QaxOi0NEGefzAEs0GPxNnvTaW7wIy2e4Ov1H1WxczpaEMBDr4NW9VehOjOx3GYa9cBcF1ZW
SxRKndz9+XfPlzyzjkxZwrBF/W8zEQV0ZiMjmWfH/DeT+xup7fKj1S2E3Rwi/6abZTRcGwvm0FIS
j8YJy1Ofs9RJMvyJD4ckXHPEiMnl0b8HTnJMgUgQA6/qcqPK185xz6gYd6hHUDWCM+WjJ7yQO8RC
Vk+VzQ2n5+H0MqSYI7yO6FOdmPlQGaVXrELDLxrVrQBF2XfqT25fc/R8UThvF+6C2vM23eCfmC/O
NQ2/coJDklHXxBIqndjo4a7IudCxHOp5ctqccdQzO5qtHvIE7EK5U/3VYLNYPRv5XXYGkZMAiXk2
Wr617cL2IEKL95Ot9cfgMy3P6yMhiICA2R2m08Fw9+R94dAcwr3w35zOuoKIawxG2Wi+dGY4ewH6
TDup6PQxc+THCoqpjhyuAN+GiCONwT4gSvfWsW88gMFAvidXheCrmJ2ggzVMfjrxNUOfyu6zBoUb
l9abk38LxjimIqMA3pItloNUBNYxp54+I4R9UTMd7aG/WlgP4f1vBDNzVgkQDmjf1yE4NWky6Iy5
oGXKkLVOjxy5rzJlkFdIb8WjPWr3jvqJUTKKrK/Xg9+9icI8t4gCXKaHYgLCZ0uFRPWCaM6MN7qn
r2YIfvW4i5thpYcLczJv+l5cm9xm1jViWKITdJCDosJH0WnWKIvGwnixUphlfWh0z/w3qdeR+Tf8
CRWEC68yz27zyt28cQzMfEMElUUm6QVuyZDQbI3A0kHUJZ0iFqLfm2H67jOlzCzKc5uvXQlj5+Mj
+eV7WNeY/WTM9nxYJplrVKTjje1qzNlRErW4NcpiZwUIk+2ty5VKYsCHzAjXdQZGQxBamS23BJ3A
pUQHUq5smJv4c9YW0cQZvxX/kw0DhoIZJ2M1j0lqBvlXdQze81AewzL5PS5A3zhegkXdpO0Ag2Rx
kD01WIYd9S0KgRev5ylYTg1xwoxTKFOYK0emxRIBMYfV/CNy5TXlYF6UfUxK7f7o9nGfH0c3JVHR
MxR3BWOBiYKjCwrcrehSXC/Lzr5rHpuFFPUQAleaaz1QyRI6t5pwYzVviQ5UDcOQsBQveCOwdTiO
PREWakZP4TEBUT9zj18wgtoVz+Ia58W2qumtp47gZdIUfV5kWIzPUzYcyiF4FHVzK3oqhNQDt1eu
F6RRKZtmQ+GNP41sTAeSBJTkojA9htNusi3ynou3Sl+9ID2QbbI2nG+ywW8S7VSf5cDNMNFAkiYp
QdVs8IdjmIEyNx6c6fukpdery/ewDB6OK16F62PsNgj1nc8zAlzf6iBiQWCMfNI9uq0Hal8Y9gsH
DlyEqNmmCIjoPvT30+Ak6xn1agwjqPEZZ5S9NC/CI8ax/9CuNfJBqsZ+Qmaic8AjXoaeYRvGMAAi
9h7MOGUDEXMr8Pb5j/8muvKOqmbf5V+ZURyYzM4MNo1vA2CR6C8Ba2HUNyiYNKLzj1jXoLmtoF77
AQSHnFsYOCzeZb/9yR0cG8joLLSGCxV5GtGqvI2I9VLkWhUS9kkLwNExqOYR0yo3pG5UKNUnyAyt
uXsD42XuTD3gBflsh+9DUnGfXBakDT3uYZOF3Sz720zL+N+XwdZ69IASADfJoj+Uvu5HbxzBkVMj
PqQ8RiChqZd3vI3ZmFkrc12zqPY+Iw+nJzPZMFlNzU0JbAFc16tcftC8BPPv0eZJg/KAWsPIuvcc
EHlkP5nDdC5FdSxV9Rzmamexwi54TR0GI8J8WSXdYoyHEnkn8liX6a5WMLY/AXoBbFDc1MWhRY/Z
xONtPuXFdBBi/qq3irLV0tMIDkKbNAU9o6fSQ2FhHQayD/Qqq9hmS7zxYATHzDO0YaHMzWcX+1Ay
MbnOwOfQOI98NyyMD+XIl6UCCEm0wjU4gAFe5leLR0fNfPr8dqOAKjubzjrrfyMKODBj85k6vYTK
1XvrnhEKLPacMyXMfsLO3TnNsex3ajYfPR2pIVCH48y0WJj7ay9sjtq0xcG4oMZkjf/P7/rt0HwO
39JlIwBfP8HNANtwpvKMenYn8aWiZuavb+xiVbPUyrzo9+KBKRN8dJNH32JvlXtBUf2oKaNq2gKN
KiNBK/EU20quSy04ZxSfg8DrUEy0oBYMDPm+M2xQ5TBVQB7KzRCU+BQ+W++7ECzvjh6fShEsz8gp
Ejva5ouzjW13m4bxU6GZAEhQJrtbg4mxWYQ3C0+Rm01ER/lepeWz4LPSKH/fO/QD3K7pdWZLa/J6
7Z5hGQTUscgOTvodKw11hxw9rJZ4F5Qe0lf6Sys/pThRh4GhEQSac6yhK+YfFzRC6ilMTYxTqIWi
KntBP5mDEPSc7qSv/57KxLY2WFYDCjO2IixHUc3tKP/xkw6neaEpYSEAJrdFuYj7QR5byKeC9dc0
s5xnF1MeDW44lyIWA0eDcXyGmIQU2EDMjPMLKQ04r6G8CM6n+VxG61ae5h60N6DmerwQUwWFzJ+O
c7X1+0sBpBqb1zDL8NekcDInEH69mhQ6tixsfPqVwutBndpR2U/I2bACqHkbid3k4vzjzPrbWJfM
8K5xjeeMg1J4wdUv2TxCX4I9WbCKg5yLb3vJ8NFFmGiXen5WBTu7aBcDwyrp8lKvQVrd0BZZLK2y
cPxnseaLfdZioUmoq3qJWPeNheIUA8SDo8lVA9fuVR8CAXPrbCQxeXmZOohXXpB5qylg+hwjU5TL
p/oSS/6agY8uS+um0C0aHWAMqD5peoklZ6oy9s74sPAKSjGue4/ZLZ+1BKaRcVDO1ptsrN2ompuI
LzGC1uzYcvJ10Y3ACEWUcqtITeXyKju80IpqZdr2LMmG8RMGDKlVy3605L7l6tHfVhm1t575l78o
dtRsG4AbuzEVyxwOj4XveiG2e6JMy6dP3ZSgV5iXgxqe+6CB6mp+E4Xlr22DcYjKoQXBXZ7gqvnL
3mJGatjmeSD4aEFO4XQGfBBUQnl2aCRPEbVj4GsDUnUmyR653LV2DCWRtMOUq7ZQb13BYSgb57XJ
gCZ3jboxRfvreoAEe6FnolG2ZuKL50t7AC++9S19E/wcyAVgViw5Njx5wQR1DNCZI5hPWWdAT6Eu
9EhaN+L4TY7lSz3LWxsRQgA+6Ng3u6weT30WvdCVnBzGI/VsnKUiboQVctd1Wzp13PSc1dWmJl+8
sZurqOTDAAFrT7oMMR2002RTDx2R7kX2w86NF6XjJpAGwe2oLkvHtwsbyWY6WHERO29ZU/ydq/Rg
MdhoQ1g31aVkCJc0CwPSAe/QeLAaB3VeMxytecHqR7FSGHjGPJ5b3ZIflNDoqGlDA+ykf0LJb7bC
OWUNOpKRcLA52Bai2y7hxeTVk+dkxmLd4HXNBkLAwwHWBvjKmDAmzkdqgeFhCLZ+TfNc1+uUlAbd
9OdBcOqy4uhX0c1r553vf857BhI7H3/jzNOLx4eVpCfY4siyf2LORtdNL0ZYa03ZaooEcyqPGSej
EvqKmrjfgTCGAEW9JQm2GM37AHSihqubJcx6pulq+O+co0Balq3v8WvBLgow6vpgs/RAshLdWtXW
h6Jzq5yW9XNFIR+2tJS1w8Vog93uB/lad4zVhoqlEAGxKGZkEpzDGWyOnYxvfg3l1ZUAcgvG+jYz
GCzsXFQgWSWC1cZ9maWa2Zgm9xFsJLzfjrieLDK2ea5DsZprD0IltwDDcvTHQ3mzve85Yslc8BqK
fPxtdHBVSJozw/qURc25HwpiQTjj5oxnd7GzqXkz+j4fBkC/eK+5L55aQuvrefzrWy6cxnQ4LF7x
1AWU6dhgpu5DSk4rsTDIp3D0BstZdW+wZlZxCG+Y1h9M8jVJ4E/NhyU0V2Qi4nlE/kNWqK7+eeQZ
pvuyVA1BtKyKWM41gQHVYEl4jBFnmfIAqBoDd1H7LSr1hgDotfJRNVY7h3SYX31rvSa06Nk/ERDA
MC9slGLvJ8OCbwiJkz4IfwEc0Oc6FptIO3ksPaM3ORf9pEa3iWsS+leEqduIwpNhQIaRIw2r114W
mx+VTv9kG/wLEgBPi7agH5Y7akAQe53941rZCTPNANhNvBiLSsCcT7vc5xdn6f2A+bE2ScZTvV3q
dcUT5dfg1iwNAv/SGe6fqznkDAQUHsHQLG8zDIOiqjtKHx7AS3aqza1TNT+ZQx2iuYxjPz5kDnhF
41l9hAAqUVs5DJcRm0efD7/1IcE4AfsebmVctB7r3/DuKXW0MsBAKYwO/6lG52LAifSD+cAHuG6w
CRSFuw0J+mu7AmLwezD6b/Pyt4Jx2gfirfaerFLXxbH4SXqT/UnTrTL+x+1CckWDPcaXnRybS4E2
PSOM0HCiI0HYpAV21LtBaOxzBXHXSI/lfDSkcWoZghQ1OPKpOYkeoW7WsC2GSUDl7RXyzcdbsPTt
32FUq8GVa1cLwdPpd59izExrssczvqP3HIaQUyqSwceTu/ydhHyPrJqpAbxkq2fTj161nLeoIjeL
5ezzmRnUTE0yVfA3kKny4Ca2adPrZ0HG5IEnNIl72qu1gDmJWBWYsMLGOTgsy6PvN65osZ/emGh5
y3GpSYbO5M5y/WuKFiYZ2mOvmqsJ2wmPYFowAutmFHWwNSYHh360b8KSLD8PKTE4ZoG+hzyPUshd
7xEwdBP89BzisDku+VsMoHoOWSzWWYw7gseITf5BNzzLuHhaXJJYpq7/lXIyAyFcDQJuLIYQkyLe
f87GmCO3GbuNR3+VdYSF1T0sIoRYwnqPhP8CR/dKEFFzLUv7NJfJ01y9+uAlwXhT0G20smuOuhfY
oy6+xp+cibxZ7ynYKN7FRqdAgVkFTgE2ojGuRsbjUiBHnKlnanNkbNEC4dG4exjJVSMB++v1S9P+
Sjv0Fr5K9kNVgpjKkn07goJjdWR6kc8Zu5oq7zb1vKfQi1AKtbyD2WHCzV3CFIJJBLVRWf1ZCEt1
CX2neXmAUAEKM5vYhBaC7lTwwSzWo+i02DGKgs7HbrOF3kO95sRE9GGzEk4qGba4JzmJS45PeknU
V06amFGRCRMKzs1paEBOoyHJyqfJ5ya3p/methincjQpuP7Q7GTHknHJoUwOk+n/JJ6LyKFjmt/x
E1knh3Xaw6tGgdGn3IuyZmcg37z6yzDedQkXZg8FUb5x3aONA4m7OWYKVlsjJ9yfRabkTGsyE7QV
1T0Xf2UWvlfkOp0EYMwmANAJwrOnRUZ71q5NnfCZkbdS2mwMBy7gKsj+1jU9BspqvHVZyEwsN3jd
4NgchyBE9TEBVBxJDRzNv43oT6xO4HxgfrDD4dD6KlznMrC22Pvkpjc6qHb2LfLnQ2G6O0l73MsX
w33H9FC2X3XYbzHIFFsnlshGwnOm5htrGg4YQ0ORkGPN8pSAJEXsb/6j5HrU1NBt4jwVGvxpfIdh
sYvRqtUTJUOqQDoxTyoJy5BNtm0j+5M9PB98vvGrQ42XsJRbAVuQLzvHiWBecBpbHQqm8aI1ugVA
EPtRpz8lmAUki2c9GlyiVx3KpDyYIwAstK+pfNnmSPD81tsKCBCOOf/yK/sSMIUn5dfHdDXPxDEP
MAzp3u7ekN3inLWNB+oBK8lQvCMH3EfVIWFSSZGUHCvv//+TFxlWJHhQia4Loe0RuF3roxgDVomg
7X9NpFE4Y7sJtDwHqQ2uJUcL7Kg126+p6Z+JRGXSwBPVHyG6gwXoGSFhxFrQDPk+APgrCD5E0JJJ
FS2pWbI2YExWmtspfGYIS2gaKS8FOsAiPo348d8DRJ+9Irua57y3PPL0kgApmFjsyxFdGN5z/HoW
injmYCOuzalc+9D5XKf+m87bwEbLgLDCdtZ9NWxZYu6Tzrj6fvdjVwZGW1SKCWgqDtp8V81E0D95
LPm1upvvsXXJMnr22ZYy1hnry5Tw422EnI5pvaOTTcZ94QQlqgdCwCBPmC4EoiA4wgb4GIaWaNng
b4pruIr+Gn7+OtXX3iCdVyOku+FrzsEVgC8XQBGn4K3CsPJrsKnmnDJmwpfp6QymUpi/MDuwe2Td
barbk4lx3LaMp77/COrbRm9lOGv7mGzDkyMGnr3lISzTc2K2m5FlrPOoEEOq7C1GlqhBWRYDhLJP
kcWkSDbxUab8AiaA6FYN6avw5ks7I4Wit6PNHq/LZ5Ey2KjmXqxFK3aNxFqPW4w905D8bsW+AjH8
q2nsH4Xm3Vuc3xycjqVpeJ/1Dcg0ASfecWFQ4HfwfYYiYx8bkvw7cI3MCyGBRg8ZsS+1Hj1chzAD
WA/cJ3VqFAOrvBy+x6JBdSRXJkZlhm2YrOiuQ3Zl+0LRS6ezB/hpTrg2463vV08koR7GHsJBWg4t
o0hea1Kuc77taGB26Ue8avyKv21GMyvTRrvWQ9ALAuL+LAz95Rz8agoKQ+MYo6gxdQZKZd2SADLP
VBvk/AbEtdVPVuudinq+ekijRzCimfNgh3JLm9cxLe8MDK+ArV8XYcXrDmQi00Oer763KS0yqJSg
avQmQpNE8pFSS8Fy5OtfEmK+QwKPGAWPHtuvSIUd7YyJazKezsIrx2NbbOXMcXa1fEqdwrm43g44
FlrMkDsHP1eC8pJ7wmfOHFlXczn1IwocbqDUOjQFlgK0V3qLZ1CMdo6ztYRPsliBadDaGVBs2kg+
K9n8GIX9xD7vQE4SdrGNasaPNifbl+/Zp7WvinznInqMhh1Tv52OrUvVtkogBqbEQFgs3gexAvy6
kSGWnhilpMOEf3yq6GznqPmTZ2R7Gv4ljxirJ0dcF90qxZUasZdt/xpYb2wQD5i6GqxjJt+cQ3NR
V2SjWu54zcGNzLARNpCH4He0KNtSFsO1GJuDbTwFo2thh+dx3ljMNIEUuzHiyZD92szgaEi3HVlE
pSbtB9AT6nkNjAamGHm3lnUOre6TDA2UEaielhJjjw23m3kTbnAmiOe8mR4jkgR5bquMmIL3OgoY
kMA6Lu61+2C1CgmX/iIAk6Hfnq59dROYpCQN+Z8ufS8j0sb6YK5m2O3ZCcS5IrFbIbBmFjleya9c
fY0mnFwUrLQwJMzcO0bSBeib2Pw3jAVL2J1M93W7y7PvPNgmjvggdo/h1GaqsM0z5R2zlyh0rwbY
8QFqtX5kFzxPOsjSVnQp4EZRKrBgK3EYhPwJ8N3lvWf1Ws5MHJut7o+hawt5ylO+/+ytAJXt0Dk6
PaHITkGlG/1yWxJ07kEcQrqj0WWLWcyrVph/pvphJD9HL51fdWoBjLne/C7wXy+Rue5Shh5IeNUJ
kQS3P2YyYpnl1l+qgflo8ssq+LLb3P7j4n+lZOTQdAo2hDn9Fy56+1cD/I/LPN6YDBjQ+dloMb5j
6Bko2AoWqrZI5WZjGeDOhgCnaJn2WzcCyzYs9R4xxiYwSwcmp8UMsn4aWNgxMXmMSnyGbbJPAEr1
MEAN2DgdhzIvXcJlAIYbwBr1SV4i7pLSjBty5etvE9KNzj+b5/6O8DG1JyD3JWZ+bKrOuPnvXpxQ
UkewqSWFofJIMXcvtpB7/YE2A+tk55Gh2PQZ4xGo5vvfeh+N79/JmPm3D90jIRYC8GrSCbNmsdyN
FcBGacbnkQvfwCTUcpBwymKBv4wRTDLkZnDnhNjrZ2gyd+eOMGcvS3zIgfI+SBZFXbv8baueHEGy
9ZrB2umvzxAkig47S+l0t85GF6fYX2FUZyeZcRJXlHSVQus8pIy/8zUtnBjvqbnjGum48EcKBIfT
pbTv4bTDIo1pJ5NX2/1ugvZqIQlNxC3GmssBIEn1iy4NISws5ZoUpiUlVL8cEWF/cm2Nw91jGudr
Xk3zjiC3I74wZyyS1+w4Y2IYbOxjBvIm1tljmbPoWqsqpJHYZDp10caOlFMqVKuox2LJowpVPYUy
bikmHo8GOK7nOWclaOKLnJJ5x/XD3/+rJBBtahjDupeoLkuGyQnfhJ5YBtlmKJmBUsHxVgr6HVxu
A+sgei34RndubbN0EVjMLzHcwpxuhAlg2K5S/7vk8ZkG5bZpY8jkPBE6PnKj3cJEW+Pnk8Bqqnot
xofNQphqiFHy2ik5rertWMtt7oLugAZf66xMAnsoDwzM8ZlzMXls6OmeOXp6YYImhf6fQVKdnhBC
MVz+YQInZudqFPNvA7ZNbgwvfL0qYfxBUmLroFw8moW86wVlACMB8f8yf84dmlaezIz+TYf52Xzh
VRnJfWYx5NjG5zTml5liPSQGrCXWE5E+BXEDRbeM8G3V/83rcb0YZEr2oj5RF5AQ+QywmvZkXeTn
gIFBOR9m9gPAeO3wp3WL9bBQ/3jTR2aKq7TkGc83T4PypnKmGZYfXE0V3Lr2LexYjLY9NWzj2duh
877aUnyOeEYCf943HPNzmP9KzE/e6WL27zF+7wL8HCxPvdTGlJl3LEaq4G9Uv6YGjNDWHtkm1CDv
TLdlQD1efatmgtu/F6JYE1MLnhuXci7/Qu8QXVhvGJIgw7YtfCF9eCTifNmnU72tl7RCdKewH8+w
xfiOfkOUwX2csL1uAe4p9p2AWLuxPSTtOVXAsaplM4LW9FZtfEtURFl0T7IGiTPmP56xSTTv9dhk
gJmSbAgALiBGVODyp/xvLDP4tvxz7gIVsPhw5uLDWLxTawZ36vLGRsLXRu6l672TPxnr4m/piifo
wgDff0Lj6ITM+xH0BzSGIN4DvAA05maL3nnBFeRN/XtvE3671JqfHwnWUJ4DgqhjhUg5OZGFvkyk
MBVU1Et9sL2FmaRHImUIx6zBoPNGj3mblbyFCe6rODlZlnpHedCoN6FjfhtMvgF9ujDOhoLbWioi
gH8a1NoOReicYGZKefc8GsIQsdipKi8l4VjMjVfRvJV01QFRLgZjgvyYmwjKuAUUChTOtZD9Fxp0
5Ff9oa/AOFElEWHDaZpU7nsIVm4/5Uj8jH78wIFFieUfY4vixfpaStJrybrRu390ohbBml7It9l8
+xzWaLLgnlE/NGpX+FgSeIQmzYUFSFTClIVtzQ9w1mmqTmt+G4oJh/Xc8thE1UHvzAwlJ2ik+ODp
V78EQOHr6h65PvRq1tHQdkklw7jC6uQOmpC+9IwEODaRVnd7sAgC1RwqC3SYj85k74Dics6gGTqy
f7QBw3clzLWhBQQSCqTWnWaAozM2r9yIA/OAPvlskIlX3pvBOZR17GMH6252+bGxgShT/pa85NFj
b38cdILdHqjUxnHSk+FV16YhBVFg5pCPjO6xaYBP8BwcRnGPQZ9UDA10l0g3yEWKzz4jWJt/TpCx
F3WXYT6k7X4yn1T/iZEKlia4GDpdweNWm1eK/kPweG+a+dnn/wzSl5xMVmP+6vDpElH0GkbGaknj
vXbyHXsM6v0Lx6ONPDSmK4rmb6d7Q5phc8wwSloldbR2o0vmnU2PFIvNkjyXk65CQkYeycCVyslE
mKl/cSZygkCCVHf9DS0NlxtDJeKwUpDTxBtMBVP9vW08Mv/Bt041MNlERXYPkfzAkRtT1FpAq7lP
Z2IAH4kGbNzaRZBAcJR8R8Oujv/IBDMe0WY867UxFrUDl/yPg4g1eY4Za/EsER5roOGT4K3AeBmg
OPPHMi4xF+NDTnksMO4Y3447bCb5VgZfYApQx4ZEGrPiRA7odLaOWSc6gpAgntpoU9WKR7TulH0m
yzwFXZ5q4tZS881/enXEc7YKev2ksDkRvG2ILUny+GoWzoMAdowSu8q3VkvQr9uBpyJvuPpyiMAT
ZKdHe7ffRh2QiY3hfHQ4ISplsmFPqAdtlxag44SOt25dWOw5xr9ygdeCdVHfPR0GpPT3yEhVBe+2
Y29m5Fsud7Ff+++NLk46R0Af4tqSY3hMfC6QyKc4qzXfGZTbmCQvvj9YiI+IRw3AFzZ/C3O01yEd
Z2qEG1U30DcD54gK1SA30wTuk07Ls6PUM17GJPB/OmmtXR4waRtLnNfdv+CzrnjcLF9+82FKetPE
TJ/qmdFKzcjVb75szmFrZLhqzBVeXd95ivvmT1w59zFuv6Edv7huwKK8VI/MooH/x5QUyT2PJPdI
ZNE1gIJiptOewovh18VmjepHP2L58vwY9AxUH8Rw474PdnnPW2hf1Hvp7FW+7p1bGD/rg3Oo4eCS
NkwVmsbkMSMdrUaxriTmn2LtO8taliNH6wLi1X5EPU8m2WM2Ta4h4hwCwxNkhQv+wHCE9+LKcxE+
ec3ZD77McELlhmNqBceFCNWZnoOPLj3adq7t3lQRMHXto7HsTaM7VQk9Gvvwc2sSlWeg85XQQ/p9
xp+ht8Z4stHCy6ztdOZPzj+a4XIi09AuIKH2AhZniZ3PyWvSwxZoRCFLOWsyjigFOdcgFhN0pW9B
PEU7V4oNAM7iLC1BKlq5G9GFc/CxMbUcFsmKdQy5oEzoLfWcNhLHgrEfZLMjFnVl9LTvROWWigDw
6EW/z9FdtjHPrEgYl05J6EbRebAEn2mCxrHDyI3vM4SZvfGkuKu42dm9vBDb/tdQf5KUYBZfxz8u
h0LGz61/npIneyYJGhmyiR0GJONHXnDbegIOOBMGWETkyaU97eX4lvRfGTz5Wb45bFqLcNdAvyf8
DdApqEpA1cF8ZIJF6gW13UIfMhn9IXWyJ7gJmyUrXzzYSiDqq3sr6nvQohzgMw/qcRt6+bZPEbVZ
LhEQERgMT2Vf/ZDQ0zMhmhDQB9G7l3abSrbA9MQ9SfILqK+letN3AmPwq8hZJLjPLvOLPhInxg6f
WTLt66W/X1nLRfzrZs/qraWV/pKodCu5ETaS9hEBj1bop0QWNM7GxxU6t4x/atwOkI+qZp0b720Y
7U1rWSu8SIXUPk7opCZqpM45xtz/GSqwyuigM5MT678lwtzq//dQcMbh3uqgcZVLspO9Q6KzdcY9
u2JVTpq0mjuKfXEvW/XOZ4XXwFjTNtD6kizKEt4Yn9rfSuEyHOKDNwuoapyRZo095JNDGe3RJgrz
p6RFsOrD+PZW0nCBU2WmSaVRnFmPASfkuE2Cuynsl/9781MBfZuX2krjwOCJk7RZcEVSYoVf+l07
BDw3/93nUwDQMJ5hRI23rAe67RgcKf+9wYA/Ico3N6V0GzHet+ZRALq0sUQp4iUlqJkGPLSHp45D
oIutX0YrmWBm8GEZUo3yGEAlsTl306u+AvSrNPg4mPOJlkAaL8Jj0t31xxx7GMe2Zrhzo+xYAMZ3
dWDOUm1H9KX6jy/5gG0D14rLXjp+p2kt3IhsHIwx8fNcZBeWBbia6dHiZkO3F7f5Uxb9uM5ws8pu
5S9A9AduuebKAnOdcHLwjOPn2OmV5JFDNLFGosJ/euTmEfHA4sfyLqMXX8xofELObg/70ncxUcY7
topkBQnkXgFP4QB3YWou+QrjHmE7aJN1PKUzDns1QnSVgx54Z+mT3a+9AFqXU6H80UbuWTkXVENT
eB/6twLZlTOdHHy5CW3Y6IjDyP7VKD8BtqJfzU8KXYhFpLjJRHmmL5rIM1FWYPz3Scnuqsp8G/Pk
JY68sb54n2ogeYLdwR/QvcrqH2w/meHjdPvobWOPqpo9/0WzAZMqOzoJ+5i83pkGlhWQeHJrrBJu
cRTxkMpCbLHFg0mVJnzsnR9dTvGszw1A8aPWVhzH+i7N6tGOwY1MZHCAmpRN2PwUqE3B1nl2KGTe
MpeiynAIWAm/MW0eAbyg6GhW8XQUkv6HoVFl2eeAUpY5/ZjYbx1yhzoMbhnjRn0nJWHEYcb+G4Vg
nr80JXsCtTCBUFuH86FOvipK61fQAs3EEYaraEC1RBlbWvc+MfE6Ps/Oj818xiXmEdsnNUqX8csm
lQV6yfoRSlr7fjtCYW86RuuE4gR81Z3wTm6Zs/sE0jeyYrSDnd+Zx7jpDn7WX0dxaVp3N5stRILh
y3KLfd/9m1pEeMZ0qjkXrRoJv/oBO7rn0iMalCA+2EEzDiqX720iE60lxTJFlC2zVRlQAtlfPTpb
vHb8Av1JHDFbkBt2NSiCcQnjoSAnsSYRw8JVbVxrk+n18LMsiu48JXBhuuk40MBnksnQWvXLc9yH
Oycf3tOAexcqd3M3WZqWyTvjBj6bcTpO5dUsgaN3J3P5mgYf5BoGXAoCO3iTC+Y3zz6I4Y0jojHJ
Tep+95onFNwDqqA5Pqb6oJCQRenLDWxc3E8NL5Jn4Ab29iHHJahvwJyYlrRr/4ge2T4HRxV/WQgY
eZP6f00ZmTTLQ88OsHJBnkL4kIIG+DHgWeeou5VLFi1Ch/HHZew8Ns0lJoMlntECFJC2FQHjHoJz
HRS/MTXpqciQTT+DulgHQh2qhJFZ5W9894UwxEP5hDBpnwYeIhxqZD7XtPg6YLuhU432vfGGYUss
6bPJHtZh2CNN5D5LdcgWFnUocgu8ePlNomYdGHE7aLRA25bBZ08mfZV+txd9FQuWAFD1arnQPVQx
F9YXMrk1N2r7P5bOa6txrNvCT6QxlMOtLeeEARvDjQYFWFlbOT39/+0+p6u7uoIxVtp7rblmcG+B
qxD7fO/0UbLENwwNG/ssv03R3+0iOQ0eK7+KmVscnC3OSorulvWpNm4B3gsz9TXJAHgG1c6vG+cY
oXB7zNdmAmZIRiHgwuonJaaOT9XxPXUI5kz5Bm4c/7VhhceWlBJIoBbm35WY7lLsu+llViOirZZI
CtQUbTLgM2cmaZS12DSj+6MIbHgGvLfYZ02bIK7pZM/pqwflA+qv9zE1hNj0ykNk3mPStZ5NfDm5
ylvJ9lN141qE+P6SBQRIF1fWXXMm2N10t/jGKUV5tlo8p3RxIMKOcvero5gD1JF1JN3kUl1juM7C
M61yBL8he1vGKHykU3RrjakOwgZ2RVcwXcsIf+p+yzB9lBgrhGG/isMLYGQeXzU4yWrb3DITzVBS
cnmyXFkzeOeyQW9J5n+UsbT/AQ2tQw8WqeVuTh5R1f2ZNiyyzCk+c7X6yUURLXFf2DnQPho8x0p6
kBE2DPDW2OFjFzt/dUmGYCnjSmMMUWiJZMEcQj+tflzyltthJLCWFh5ntgF3wUynuJyctzapcZ8K
H1GhLBc61ewYdVdroN31UkJdoagfiPPSHQyVsijRwD0ciDRBA5q31SttH9svIYar1Yra7xCSCwGE
mLE/x+/SUN9IrI+gbn5yWwUGVP6Bf7uArFQ7Ce6MHRZzEHHl0wbttHfavV2Lc1nW2yEOd6lxoOaU
vZGh2uuCAHDvd/oOnAM+nFV3TMWHG9wZ3qb6UyIWEUIcGd8L6ewG4wCDk9hYW/259SCUGOKDQFiZ
4giJVRyqKgXtzAIq2ejUEN3RO3uVYL6lS7ZF9Mb4tpiPhX2Ta6WWlyvBXmJlkCTwNJLNnI7VxTPE
CRVToGp8QwElFdPz1rYmHLmwuMXo177JU556NOETycrzr6mCeM+0u86XfB1bM8xJ193a8wfLb0HD
m0RfyHQgSCG7v2u8fcQ+2IlyXwH6SnbWEACOGL3fuDybbYhewOpIWU0W/VvOMCQeihrWn46fNYHZ
nbasL0KKjWes61y78zP0ny58isoARClwue7OpNSyhMHN8byDHe5qFQJ0fg3snt3wLy+ervZu2iez
e6uxfdYJ1lAMXJhRQM/WzcCvdQpcxooUOcZLMb0azCpEfTMFWXvd+Np183F0oYjY2rfJSCglZTB2
+zNWy+E5SPJXwt2IeGzBiEY5bTZR6pEtiHAyYD5Y/DVKsp9h6g0WfCEd95Q55/wChcQo6nNDkSYX
CzUgemYPUAXW4YWwOrCB0cGrcczKXO3oFV9m1y+yEeF7fyoFthoak8IMNgQuTGQIsVMn2HmvRguT
ANe4gkQnkNvQSMxNu9OnGUM8iys2fgwBwSACDjhjs1U0pr5Z31QeuEZ59ty/JTFwmn6LfGzBgG6m
SOql+FkpGZVfasoEcutM1rRuxM5j8pg2Sci5XTXxtodQlEJmMgrjiuibYAfDJDZ6IkmuB5RjOlbY
zCC4ZdQvZoqE2WjSdDjCc+sya3yGlsV9uMoFvy7Cw6SLV0ejkTU19+JOe23UvqEpryanO4QUOzqk
blm6tCdqknau7rP+r+9Ii0kCdNTZKW4D5tn6imErqkJK9AoOYnWXBjYFxAe5R5EsN42BQSHbaeTn
DKvRs/akMb93dfHPNWmpNP3goMNoAm059ThQMQkm85pqA6va7JWWYK8FySZUPLgCaBVV5mM069QJ
tbh39PzmnkqqnSrs75Jr2RL3pSoklbB61ed6pVR0CIrD8gaJXwSbWT1NOI8BMPT1kjKjY/o3u6gP
6g2Gk7b4Z1GS15g8hka8d0N8tottTaQCLH1ynnCTFN5wcdr8oI/XuLr3yjWOWMOavck9Jk95KSLq
STh1RUUqhrEkeEqNmg8vlb210l3dmNG9UNd5SaDgfJvY3RVF8y3vxkQJJZi6DGscLenvHYIzZvsg
59djTGHG0dt4hTBvkLVJyMXuymCFM1RYKIcJ7flkIn+dATyLbDjEZrbXkwb9sB4wX+F8CGj9Ilbu
GQV4jT7AhW1Yj+SaZVgPMdTf2g1+unrINKu3K9TrI3Sa2QQOKdNeW5U5CF1LuiUxDwP23QxFQRdk
nENIXQTuQPSUTCgzzxktjFfMcsIOfpSelSH13RFbS44gHvY0owDOdo8cSnnNbfyNQhtmLNZqO+HB
pLc5ChaY17FNcK2VBuQZ0YFmg0N9JF5CWrSFV0jP6AJMowffw2hw4PANW/lN43tatu9NBKSADQeB
wXUnGKakIH+I89X0xHSN+xlHYtbQYd1ZcDZDMsIsdEUD/YhNZSDgsQZBt0/gz0dbkzvPrbkc2JAN
mG0PFOxGh8Yy2LIUSKcu4mxUjZ3FwwNdJ3ZRJ+Vj5UGwcJBSceNvFSR7tZM9Ahz7F5rCjCSCdXWM
sxTpmXXsvCczkZWml2vFzfSlMH9yEzMdAJ5/U/6KWrZrmUhea6/Z5u816vKcGwNLTJtQPq+bCZNk
RzDYTaqWRCyRvyOXF3X2IydqsXlDNlnZhHhwNXHTsIc9oXvYfe1jUowUbZZtNvDI3ngORxbfdbzO
NAvPs/Y9mmmSxw/9kQY7O4BWqLAoMc1im0Hitgw75JusHAQOgAO0K8gGF+RymOISiC6fV7fGDe3a
KifZX4GdCiQbYj22AI2a3/XgXupVd/DBVKyr5XJiKx0DF7NBsmusOd8htCRDuGigUTN8jjN+G3GK
1D/8/u9qQmCl3so0UJaTSdclA7KSND/TjRC/aC4dt1yTbQ8+mH9U9ZBhu2ptIBs7a+fcFRXeiDC5
MWrFCO5qJApFe7ORu3VG8LLbHigYJlORIbPV8MzG15B7jX4aq1RMaKZjrbxyZLIVbgkAb9uN+6qH
GBGrxRpDxthr8LoMkXAsoZbsR9x14GpcAjky6tcKHI0KadoIEGIXO70hA8XzR0fx4/HZ258Vko9O
ocpFmBtg2ztQhCFVL7WTHF4GynCIoBCp/dN0Ial/iRYhuHpiuZT3tGwcMlrXPsAA37y54NTZ1aTH
k+1GeArKrwZFp4RG+gQaL1MMGc6n0FwmWCGouvZpkRVuiPfE9l4C8e12aKDiGtN8fIsQHM4OQcaa
sy/lVtOqSztxCHw+4lyMTAI/GHI1hp9m6g4RhTtJHdDM8RwZ8dSsrHiD6HKVdc+q8KqtiZ91hyyh
GbaOZgqyl6iMpwDeTunO0TIxImZrKuJKww1QRWD0EGK/Gl16hQjHaVMiBWNCFs3fdTdSJ7rXGM5V
lMIgN8D7MwXhWpfM56J7iplKSkDWi/rLoOEdgzGSyaWGvRCLd1U7ZNbG7D00vwTbnubxL3aiHz3w
/DABOVaYkWKFcMIw8y2KP6vA7fwArXMn2vfxkDOP11YeAAO9ZG5vhzJ76LlFOh1la7TWYyYD84h+
UJlfKz3YewGVMe5dmJBkvfEaF83eHt+hyAZ5dCJuPsL+EGIN7MR58YdSYWNw+hTC5aAzJsm7QgOA
gypel3/wJSmRnXXfpT8RjL/03Q7Gg61lR8IxT7NjvShnVwnuArFPAdUUTN3PT1mJhGIPsVylScWW
NRSvFBLSMC5x9hpVSEe8DP+liAsc4qRB+px9hFlCpz5TDJGhKDeEszg7J+RGjbZWGezUxt3MjrkN
URJCOEOYz3OAMRvkaeb+6xyRqGonTzenlu+5+Ts2TiRhkfeuYmI0SOhEFb6GbUD0tIhLMgvxEpvx
bsyY+AXWMQvTozvrx7qOXxDJcUulAwq3njzKCAOgIGGJoJzE7ArzBFb6kGcPDX9C6BuTTV3dmmR1
2cjkWSQM8kQjOH1qwU6SZtkXYttp+IRGaW/ScnytnBA1SM/dVn7L8kCBaTYprH6PTITw3FiBaqz0
ME/E/gtb4CmKzB3M8Gj0mDMBXELuFfW26ClLIN2EOqzZsGvUnZsXnyldjQImMjvF1pmAWEOcSfMC
hkqMeABP+DjkxuGy0lIgRXpXgWKCOvhKw53NLWmIbSRwwK4zLHMbsJsuuYUeDTu+qn0/+/M0nlsL
tEdSYoeSEjMGWNDKHBVEvLSq+VOL37MUGvL8jRnENP5pUfkkBRFJHJs4+gjKmJx7Ncz+ZdKFUyvK
n2Rsdn09McRehuz+Nf5IvblplfyrlmC4SqHVZZSJZBmzytSG/QhHxHdQUZamOSPQjpLsMLwQ1Zah
wQ6ypRVy8aYGNqjdXVnU4PM0vXOqRP9RSNsLMBvhnTwIcQIbekHl1amsN1l8jepNZJ/wZ8F1eiZJ
lMeZnp5JDGmNS2YNjz4J1xEGpJqCFvKpUwfYY7yreXT6mGCnLN1HWnmWAS/ky5Tgpp3jAqBEWyrI
V6e2flhT5th8D3h6CWZh2brlVKizpa5a76mU49oqp1Pa65cGqt5w85gVgGA7yp/q5Du/oIcIR0iI
UHaZkLKH9QoWp+NwavLPuqgBEXMoRA2T6mTCDPbNYdZGBMW7XmIn2xBdj6RXWeZud0rrBjebLPJz
JyXSYQ9lLUFoA4U09+rXhNrKideGeel1NshgWbTOrgJZjkPdXxizc6x0ljy8TCNMoYE7UwNhZUsY
GowLBJwzqiBhnj3itOpM/dHUb9gFCQhdjeWOOcLTgT17UToTpVe/rXLEdaph3Yie+VY67ih84Bym
beyMKbNTXb907QGSVlddwfFS7zfOu5X07dLSD5EYGwdvlWWaNPvaxc6RlYyJXfIBpLe2FGtlzu4l
MtCzyNpTbZFD9FhvZ9W/ETpS8mJRSwSEVCphc1U8KtASNQw8Xe+3j5G3O+66c7Fb73nCodU5gJjV
4O3K4cSF6Qx7IavnHnK7rpxoB2HcQeQLLNSK6Mwk6TzL8UFmZkCQldRKtfc63ZGYGBkH3c4oEq6h
w0arI5O4JXe13agxwi+0KFgXa1K27V1RKcs9tDbYpgCNNpWwtyOQYhg2+8Gmm5adGZUyrK/eO0RF
tvReKwSrEtWdeVpLvrfJVEGpcCDL3HNEFV1H+C6HwXpQqiUMNyITm/gYRs0VhR6sAmy6lapdDlio
TaMgmxyvKDStRYcMn7ueyiq0lVMPlK5uCfTiCnjLWSVkgVm8wWOaDdUGc6jTmP6kb7kNEYDBu8/8
IMfX132BsDSxxSY8qAm2WtJcN2doXuoOdStjLsfzPhB47K3pKFDRkcnG6ovpFFANG6MVznR2iLTm
6RXCNKqtZJHqSIM9miwsJGPoAMt0BITBYgy7lE8tVVGqRW/cyFVUsl4K7UYZJoHDVNatCQV/PWZH
JBy7miqiBpJyqsKnOKOjqLr61DrgCsweIuYRCv2Z2cY7UhcyD5CXutAptGWp5NjJwMlR+msQH7Qs
PKDkgWLjbq2AibZirlycpIpiVxYIqneWsSsN9xkYqNpwD1KceqfYLbzUiQiyCq5owfqatSjYJmeb
iewO//mUq6hCtLj/LdsZ+CPXtWViWUQFF29Jz05YX6G12oYtV9i8QWFgdSejfaohWea8TVxQKtNj
fo4GBvLLXgGiqrDdSMy7FZTI1/DWrhgNMNRY1zGPtkItVJdIOQ23vUq3apH0a3nPccusXEpBWa55
40/bjcehZyjx7LktsP6kM0VVP6lC8fGbKamUNp5TP4nD+pgxzQtgV5iYssTtzFC5/Ix7MrNO0E8W
eKuNef7B6fAZaKCDCcv0DXFFLFYJZWFCkZ3C83FS4bsQZccuuCrEc39lDjABEHvHDCnzbU5MRsvS
ER6egR1jqVVm5aoC6ZJlioJ5V84z2mlPIkLRUi/z0dhKwCaReWHVXdry2jzAQYmBY3dxYdyW4Mep
wvkmOlKAYzGgKOiWRkA571YQZ64UlgwwxRcATiWdeAU8Y3KL+KbXMiatLuUAZUzvik3YZ3vLMEB7
rmFAWl0CF5/n2vYwawv7nam/yCZIIE2i4IWfVwMJ3mRJDbVTLiTyY7DFpscgggYT4AyUo4RhttMA
rVp/dZQcusohTpBAifm7aOm5IvWNQ9vJjCndwBfG3eUQFrIUrIyRtcuQwbuUar5ilYXgpDjqtiOf
IaJOqCr6+MFP2uwgCdJwTyG24Vqz5KXcbB4Rz0NZMKBBjVZna3dWvg0ccyyn2VgqixKtZMGy2nX3
NsNBrYxfVNv18+nfjJ4g4QkpaBzE9CeF5nBpo5EuhKgWB05wib2GlO1AdLXdtaJDS3SffcfZYv/E
ID4kURKyMNKLLNXBjQnJoE2QZ8jtmq3ivmuMcpiPDrj6EQ17y53+0ot6GTfS91D1ZS/Tq73v4Rfh
2ThPwAeXfJ0Bui+G4HQBGAkAYAmTOBbnwYrsctzyqZ6qECN43CH1F1NnD+juBS2rHmuXKvlXICe2
VE5Q/+jKzm/zPRdlDj50trkSQz5veqOWG1Chia+UiYP24aATkr2yvF0BQUKlRvhZ5OtGkBRKHyli
BCJ43bP6L7m3qMHJg99PrN3SIq0CBNBM4wMY/y9kxlKaf3I8E+k10gvikmMV7jnSluYvg9cccobY
p+Wp8Uw2iARPRs3Z9Ab+oMW3heFoCEP3vNVHYj8ILu0TPKVxt6Sb0+GJVKSoj9VedMip52CphZ+4
zK50LHbs4IuNPnbE0VNUPyx0rODbf4YuM4rxLrE4AaEqxRJQdqG4lWnJzGKggjKXliFl88+AUeXM
Z8p5luV1GaGhzEQscxNDjoUu3PTFhuaBbt/amSiM1ctQqfuA4bvnGRujgi8su3qNCmhKMY3Onulg
nUeUGQOcAw35leLo/5mvFxqmrZ7+rTnmGsr6C992lXEVHENbFbJD7aZjhgDFnKOjVys847iqmtMW
6Gw5RMW17KNHAw03is3wRVpx5OpLqA2/I5Y5vbY1GG66DmO8MSLX95yyWcYjdqWVK4/T5ESWVu3b
LE3O+FdD5VHZPOtcI6CxZOvCsKU+D1xiC2/LeSRldQLXZ3GWNwklhLxRsXtEB8wgEJIBpmp6/KSx
tLk3XUZTcXIAhsHUHHOhxehsmworSQpfU/2SN32AJ5yRMjUGPiw2pXIKlA9yMDY4/pAo7vpaJ/Yu
+QOhGHgogJZU+mHgb2ABWDz/LYNtWEMfQlJv4Mg2CF+0KHkywIcOwxbk9Li6pYgxPK33GWDmt8HD
w6qg6CFcsyH/Ksb02GK3OhaslwhlmIgh6kChgYOtDDbVUPPJAqbFokE++QMnRrYubBO9zS8ZPvVN
vA6yaZtiYypveBVAqoAoiAKmRMKXxljTu/4MaUVh7wPiQ7mDV2/VfmMsx2NUAmwEUXwJmxtABMoV
IoILvpVLmz3W6c+gRGuDsDaBkRZsDjZYWKliBZtr3ZraWWMd7Stol+B+vdG82XUH6YM0Rz24Wek1
s2MI2l3L9LBhjNWCc8KiyVeomWFWNBsct14mg5HbvCMV5YKlSQflCr7rx2w4sB83BSCnDEs12di1
tF+TrSGn1O0wnOSClhnGLpMPy0YzquNkthtdv/JvwcJSNidpjx5dCnI2hFFuuelCAZtvGZLyiPfS
lsEN1Ds20a4hoSHKzmYa7V2AAbdxdoX1YqXdbhoHOAx4LerPCF6s3h0rjVk+kI9HUFRPBEw5qq8y
zV7H5qpxSHG37UVlESJIblsarvk0o9A4QSrHZv1GELEtUnldbPH01pYM6wWpB7GUSnUuDueAGLax
749FGP1DXnroSc4Y/R53jLLRf2UqQtF768oo/VbhZPc9PqDsuNzpfX8j2IMhksDyRwV2qIPiLXUv
/QSZhbT5jtH5U1ZqrLAR5GcY+l6ared29GWt7ZLUpZXlCjXhMrDeLPZtpAiJc5UgZiKqZRvlyFtv
cDziGioTrbFL1DdcIZZp8yGLhwh97lgO94CBHzVB0+zblsXWucs+YKjvTvhlJOV2hoLhRJVP5HCN
CUkMJ5XMU/iwOUNFd9nDoUX2aJOuUBg6BfNHViVANPmqwalS1hvycDo3p6PEXCJGGA0v2cB63mJ0
Ggo8Ill1pIUjuz4qF/Zrz6ADwkqIKTCBdXLl+O+t0PaVIwkqubpqSowdAC8iyz0YvXcd7wNNgN9U
jIrsvttKwxKpPGgpgK2U9nHCGHyVMeyK8dCAtChVMx3mN13AxIDB97h1uN+Z+GPqgy0TyYIYOsRg
kLlGmkrLJtNvPaoSD+fZgh4BnLeBDst6wxmquhzL1+aggNtxr/kI6OSShcfcFvk+hACMoLXe2/Uj
nfYDYT9CVWXG9j166wo5BeLSqB9GwGTO6PsTBHVpQxIFD5OUyMyi+Ju/HevglT+RUfiJbu90FW4+
Y3FTbY9cOiFJM6a6ovSHbYxdJ5mJ8LK53j3qR8vCq2Zcy0vBQxWZOi3FfHaCCUufyjoWPdZF1JGd
cVLya8xy3GSvJvue2bChgNjXEY1oh7kE61V9WnrhlcFtgPqyP4zGxTIuMVRgus2FXU++rYFvkgJ+
gVmwtKZunY8FsdGoiqTf3SvGMq14pmWxHaZ31aNepzyRG7oEVeWiWXtEn7rlA3wNlK2a9kBu/Fw4
8hcTmFzz3x/xc8NvWip+C+fniJq+G/qzqG5DztpXu+rR1hpMpaGIsrAOlnUKJ9Zrb7DXQ0Rajlxk
ukPHUVgCeSOCybl/wZCF5RWes4OnSZ+zx0qyaZ4grUo1cKpawCaPj/Hg/svqN9HlGMCUpwYvcWws
AF66g+nUbLRMzHX0S+oEWSp+jarfUrtWbGAt5IcZhTLcSDyO5JlWzb0s0ASQFYTD2IV4EmFUOc3q
qnKsY9ik2HojmYiJ5pko4qDnepW0L7xnuPYHTQncpHUvWOcsWnfdOIhcnJZoVHvXofK2xok5Cx3c
cEM8xABwEXjDG43IaviP3RTBfGpA8oZTi1QdyBf/yV4FWPKWQ4iu4RRhsWOASSDimGAFwFQfO3vj
jbIOoiqEFtIjlBpBUDt2pjzTjsWXxOhdMTEBxUVOv9hhuldv07wPxb+wYWAPWsaMvCYJK5WbM8/Y
AFlzROiFRMkJ0DNB2Bfsq7pqYGQlFexwpQJE3RmPGvKlWKVYhVjmnUtn2BQeXrhmds1G6y3H7XEw
xbs5LDHVkjVjIDdf5r2CiL/ILYn82FV2vlI9ZctkpFjr096E7Ok08RfQqWcF7D/XdtgEucDb5tza
OGo7HJqX1R92nz3iof3Q2u6YpMVrjC0VfkrOf4VAHRa7ca72XeLtKifiE1awWfT5nsDyZkoEE7oY
kC8lqOHsXSErfqWpzhoRyR0xEjKrykExIjpjixV1m5B/V4Z3SSyxa3y/o/JDaFh/4QrWa42xgtGV
wAxsx9exz7Y5XsvdIA6khR7x6EB0D7yHhML+ajHDMf9seLPFZ8hswmhyP9DUVYetX9s4W6f0/qn2
rWcGx0MJL0Inl/FL3qcKERpEF3HswvmWrcJcEOBFLETjY423KlB9J4G7ISjQUz5t5S9SrZf8T8Wp
QgVLLoxvPLZymBf57yCDg2GRkDlbf2sT6ZbOmxjssz64uPLYXNP0hFknZLBv7MzWznhEiRH+6vnk
Wx3ZYuccsAVewyqWGU1IOf56ZiUJA0qTFpt1fWZm1bY5NSLtmVnulKr7VFFSWSd2omEOaoJFW2Bc
0IUhoSn3pktKQmHSYoZhDad+5E7FQcRZyfm7TSZ2Rx1bxsVBFi8NEZkshAYlWLbE1dPXc7FB6Agb
u26Yi/4XjV0t8RbfmfUgIyjU9hJUCiq8TttlufG0K1TIiY2nCVaNGLm50iRGmzHkAGiYdmordmRb
wbROsZMO9ZMgf7QhNCfjCGFd2612r/GWM2yxzJxsWSNdF1DGwpaH3y44t2FGKDvfL+K+bBTcKHP+
EHq10EawZmb9fcDmS6gAix9bRM6+UGi3PAF6tzWJR9sdhraIizAKg2TDsFZ3PNIcfsb2KVjTGeOf
YSdtKzO7yONNpnA7FP+qUFxLZTiVlbOZqvifEOOrmRfbDrDFoWATw3tefuPrHlN2tGsxfE75vzkG
dkj6nyF5cTzrBe/1xcDcYNIbQsCTSz1Jm5kpw5agvGQ1NFtr+MwrWryGa9Nit4d9Gnq/xjnZTKNY
iZntFe55VstTgvVWVnCh28jxQVnIsqEaTqB2w9JTEs+FQH7XK9K6LWV4BAziDQVVl0q4DGkXcJK4
wwZnL0LvV8+0Q5gYeFXBwMvUDywPztw1DMOXbd6syxzs0GTYELm7OFEPDtqetr5kScAgZkLZgIon
jIZjSt3RMDwIwBgbdJsiPmaESuO3devtzVgJahyJkMSvIt01tA0M43O9erOnjUSsRr5747hSNFZs
RTy/tQyS8VH4mKaeOwNJM1oAfNqMmOmB3R+Tgb8OzYNARRXPzNJLY5OAPCmsGhQwH/LLa+Axu7S3
spkuMxs1VoFbcrnpArHXC+dDdeurG5D/WLD5oUo3vX3oQpivCPcabha7NFhPyUaoggy59fCua+lR
ss1nfUvGGcyv7RTR6nUVXK4BDsHcJosWGwtnR5GzbB3sKxwaKg8NnwdRoVX/BMC8DCyTVWuSzdjf
eXhCGqz/ydNyZBKMUGhh2/kxKc1mKqx1p3YHyBmvCe5oi2rUmEr8mamk/Os9YpqnFjl/miQHNyYj
5QgA2NgRDI4s81ohz5dPj8rOD56oumRT/5XVqhlhfqdEwWjcUdBEXkLSdup2gn3AgJ+L25g6WSL1
e2h42mJQ6qvD7RZS0lQkTheldwhS+6xW8MvadUhkq5u3p3ruDkO5crkuKf6tnKoFaGYb2sg0yPmS
WpT8kEdcbUY/zNC2DmoChPa43cBls7rHPLVnvTIIdY4/g/A5JTLShEq/jd9NnQSf3GbBUkyTOVQI
a1a7CWjfmdH/Klnw0tQGy7P3oLOCqtfV4kXuOg0jWEp3KENBxZg3gNReAjt6SnfHCRh+Q5Qw61Bn
XDEUaNkB3ehaAoS5i/8riDeLE7zsktQIiYFLULXjiKmcxaijJ8FKIkRclayx6FkoFIVEtHmjekrj
p1x7a0yABh5xE4pcNqxp7iPJ0lK1YZWX4mxJiYeW2PvZfXU7+Js4x+V4EFj4TkSilfPE9E2oKQaS
WB++hjkxWJs8fpZwAlpBKileLmb+JkEnSbritK7StlmlqnXQmlPXpr4K66+wd1GJS9ikZ5xZ89pC
ORUarY3btCyxCbKqsLF8Vxi71qBp7xE+dcSHhEr8k+vZlnntxDI7ROgrjO1ABWWU4x2i06kLARoL
qWEkFA44NdTtI0/Yk8k9fTL423wN9erZZeVOD+TVcc6BbWNFh4O72rKIZ/txwKfZTL7m5iqbOsid
HvkJ1bSqG4yjOM6JuzVwGjJgy3XmMI6oLR9tOmzPp0On1aPDMYCNujpjvxKMd+ogeMEzc2lQHSip
1+8Dnr0ohNaGqlEIYLe2K8jswSDPYMTeCCxBSNl1wR3oSJyJvAb+k1BFlyDFx08h49qaNklGcjzB
FKDvrwV3bKVd80nbapO+ng1y/GrfQUsdMjUEB39ELXZVWKBS5KfomjWxttqLC+TemwpP1l1T6y2i
QKiz01tGbEpgGmtJ9au5rhL3MPSYbYtN331Ku3TNujLCOcllqLKg3y7CL881Tg65Uwrp7ZLdo9aY
dKu+u1GHb4dGqIKvGev4ucc30YWMyz19YXipxURbAPCTHlzoP54yY+JY+31nNjTe/YsgG9FMTqNi
HP5Dk4DZHKVXfUPUL6XbEgdRHgojBlcfLGJz9hEuuoPzux3JZyvN4dO2cljDT4mLJCEpi4jZZHcr
b0Zs9JaDAqzUp2TRXCv9s5zPsBVlwZOxj7AdVOD+ratv4eMFAqcQpX5t1PYmAN2z1luHkvlGnhj1
f8xUevLiHyj8BF9fJfI0EW1vEBPSd9opls5IpA5p6rzVo7sdQ0ODOTjqUKHxDfgGAwl2xI/uvYNy
Ma/6Kc5QujJuGs/Qk8Fwdr33JHHbztXvQtXfZm4XcYZde6ha/SBwTMuoK5Ki3of01g34WMBNKY8y
KQAsR2W7juGyFqiXjVgmKqnLYLiVc7SLenfJelBDRDXpMICYyXnA9zXBAqA5bDGyxkJ1l73PdrmZ
i564Aim5qfc2taZi7RKU8dK91yqpm61sr9rhd8/qDmhWJRSpCB81hikWZvgdPhHtFB07le5xXOC3
mQBIF1m9GxiIc9t89LP4CnqMjkVd+rrJpIjurPiriNGpXQavf1kAa5/9si1A3oYrWZXLoRnOI8bW
Lo1PhaOywX5p4ohhwEKG1h/P4WuNt62euquUM6DzHAA/Mt0GRCmUiioEepV+T/Loogz1jwbMaebM
TW3xyJr4ZhNbIvT2Zvbos+3h2Jf1bxDO+7iTYR1zci6mN3Nvu857O5Zvesw1G6qZCTmtccPYw1kn
hnvOxFc2SObMykt6b9HarCAE4O2EaInXovlQpYtUcWUkevFq9TRrZHBjVKs0aP8qlFkeE+HWPTc0
VOjdsImMkXSSYphMzYKRXal465p4Xdl6OGO0U8X8Gqj4FSTjOffUYxl7315M13JN1ffA3Jfj2c13
0c0GSlgSSLqcFm/R4uz/Kltsupf3XzAUfliLw3W53/p3P1346/X6dbPYXdbv781i/XU6PA6/h99s
Sajmblj8vj2329/fu1jdr9fttNi/hT6c8+W6WlxOp8fhej/85osDkMMiXRz8w/XKJHRzONwP2ysj
+oWzOD0e8rs+KNcXjwevFYuvr8vu/fX9fb3DrW0ZLd7e9vv90r/ni+vhgGhsQc7o6vd6OqhLnOv4
8TjIj53s7sZCvgqTWx/w58EYfYEP3+JAPoZ/2DIzXTzftvt6sdxul497t0yN8bVJtl0Kfc7o7/6p
5SsPj9O05F2chd+sHg8O2Fo8pmXr2xv/0fqPk58v1vy5zz/bAy88HTgKsXj4J46Ynx8nvoCvOPn/
fTaft/P5e/8hv1b+mtf4xZEv5L05R9lOfnq+kg+MzGNx5yzwev7oIF/KJzjx65P8dLwr/8rfQS1d
8kF4CdHf8u/9hzx7J/lb/sfrfJ+3x+J0xRH9/3vzAnmaeR+uovyAfM2Jt73zueUn5nOdOo5ZXpWe
T/vfO3793xHzzQQ/5Ifkb+iQN6fel6+Rx/P4Opzk9/ziJ8FZ52zwCfn56783Y+teckTj+r8D46DF
gmvHb+S54fLxMb0Fb/zgTMozzecyOA3+weOyCX/JP1f/fySd13LkyBVEvwgR8Oa1Ddo7Ntls8gVB
N/AFb79ep1ahWGklzQ45TaDqmsyTv/xr+/h9HA6r3xsPkPyQD4dnt1xt+QOd5DctP5r/Pjj5yZ3k
j0B+E/J75YuvxhVTVL6xT/Zc/BwYkMkPV36r/OXx8waPsqMFW55I2Fl8yg+Bv0disuB/kL+M75H/
gb/kv5/++1UFn7jY8Yv4G2jIoMPGZh2335r52xXKHhHqC2NrWzvZmQ2dYlyuJLxfBqmWQ3SsAuNs
6da2g4HjUMWRhXSrMgrLxq9kZg6TblUgjc3aD0A+DElG9VBCRJvfS+dFV95rQbpG+TvM61KcGCAv
xiPYawBYh/BuOwZg5be2umpNuwgALzv2IQ2VxbCrTPuYISGwiflyDU4CKhgFRbjC5au6zVZtbX9m
7+n8xlW1bS27ZZovUlRcLc6Ti5pl2yRDzDe9e3lUIytlVhRYuK5bKk/jMddKvOpsBR5Fz/f/awHp
zxtGVl3/Zg3VLvWKv4iFf4Rec2I8VqfkTwaY2STGWZbryDFiwudrfm3XwrDi5qrG/B4k9m7Ip02W
UICPBMMkY3katIPbmAdz7PnIVOwRh1lrV9IkN4MZmtCT9cqrZe36J5Ve/JAmDCzxa3m7T66xoaUw
cXrpJEoIYsNKWp3s0JnezY2wHRooYcI6kN5Jgp5y02T6BsOrm94qRd3JcbMVQ9B2P0LA2l30CkhK
zvelLbGWBC4XYY7lPWlQ5I4aaw3inDfH+xSJddaGkXVLvh/pmiDf5wVcadnh1vrOFK5vi/mHGBrd
m1aihcgSc7dlUJflJaZR53VfUe38yP8mewR541dRStI3Sw9wE6yAW/VVrcrvpCLVdlAQEDUfjRhp
trUtUyrcBgAao1OOpCwvA7+It9O86QEuCT+2X0u8ZE7Fcp+SJiE9goGgXHC7cpMRM/4vhuSjzPwJ
1Ft0NbsZ8x0Lg4SffzjxSxwu6DgJ3wq54qTQYHGFQhbEPorr0f0Cm4kTSOqV4/3Y34qUa48tPcwc
5hP8oyqj6aFgBlk2hwKxQa5/9izsZTGhuAY2RgeAaeM3U/aqtGIjbH0bV/9CBGIpEUP/sriDdkiF
CVQuz0ZGpOgrl+QzuHL6nTJtd2GfaZtmeosTVhfFC1P4cn53XPHCl/I6RsTldND/K7hzfOhh9ZM0
9hVF+JzdpUy0I2Sn6chqnoVKiKSxM13zmmEPVPN5Tek08XBi/ELBVFlQW7tbNX+a6qZBt+JJyymq
PsM9ZrAv7fkNHNVKbfH48ccT1KnDvE/13BfYxioXUZ87f+Q40MxpU6HQDNViJ8cLJQIIWLTrViMx
nCKGlCU6kOYPfcd3Ee9rNGjot1e56SwbSC7yZdBTtlfhY7RBhve6c0nGcV8P0UT3NS1y3drn+hbc
DegPXsUA1bJxo4+UDadi8Weata3Ux8xTSQyQHKCQzvcaVP0p7ZTNFOfruoRYVczk3zKB7+CNsGOT
G7M21r9nQo7sbKY71cr1ROtrAVLsXTTcAGhI4oOvi4wKMMGQbb2Emqwo9qkJnitz8hs/iJPMFhkZ
z4iQ4ZANxGG6z+TTD1sizD2SsGiEWLX01m88U5j+jd2eIwZwTQIT4bPBSQs6zTPoZ9UteeP0MbUQ
d5PhZt7tlLLYEuEMiDn80seSvV2ENhYvR1+eRMOcqLuE6U9TkbyyJSktsg+TZpNFK4jyvoYDJZ/1
IVp011S9PS95YbBg76690m5CEV5Jwoji+aVNDI4Pzt9CRbVA7hWGWCW1/Ia+qiXwq9S9tcvF4CbD
OrL9amJGTwoR1gkXFAz7bj/lPztehBr+keQAUTauiIJEWemCdPIIjFwyygP45t0ypj2QrJ5qHBND
+ell96ZhegvNNsSBJjkF066ftIMkwjY7OzOuX3XkbCtDvLCikktOVjvtvdX7bcf5l1rvEVFbPQ9e
xygjLm8jXxe5dV7vOOrGbBNHn7hIVgPzUoul3lyF/iwIU+3nXZN9DsP0rJPqVdftdazTbVoDabkt
QO21Z7OAVsOVS3SiMWD+qOgASVAQMW6fBlo8fXMrUO5lyco1Xuau9psBFQkdXGOO0LDtfasCzXPW
etqQevtWcpwgA0nqRzF5iwabcsEkxp6m02xwcbnlrSxMfl7QUrZlgqKfCp/WMOyNe0HqVOptDe4/
Vyn2EWfI7Cm/uGbeJtBBMTTosaF30jvGGDBDvHU/QN22D56NFLkiSoOFt0d7P2yQ/N1FCsk6MeCe
2/FlYG+pFMGBCda24FKvO1zwmF8TfQe42pcDkCLtrmgKyaGewVr2b/KySsitigqQvnbjy3URVyNj
3Y60hECuz0YP4zyvGNh13W5WGhoQlAE83iEDVgfeoOwygp0MXXeKfTZD2ueQ1usJ5xImCja2HshN
i7CAgGlJK7XW2nRgM0OKl3noNE2aOPYOPLYCGDuGaOAbII9TwzpZBYYW0g7Bwa1BMh5Eb6+Vxl42
eBoRaUmJhR0DEdzbZAyRuLnkpuOMZPcXen4OeFq160M0oYTtzzrFOvkMgiiW0oDYjja1QljFRsFr
II+059T7zSt6AaMkXk9mbxU7PQ98w3bPKUeMBX1HCz8rkARNeaSVhA9Mz5qVRzdAuOKiTdKh45Ls
Mw3x0pInoDwNSvVnyrD05gyBixy6MKJ6fHkqP2uMVKtYj05B/i9WPzUIlLa6TSaWR4a79MoTYj4k
95vJBus5qhs2zWvUzBuXD1IVDO9LJGkwwrTTnDYrS9UBDDJ26B4kFq+gnXBp0Sx7IIGRLyMTwM2w
sMHGc33FAQs6sqGUKTxVqE36CmwC4oNQcGu5rN8R5HF1SW2+Us++ykhycB1Q3u8dOdkaL7bB12hT
DeEMOzS2kcll1Nu9wfejy6wklDOziV8WSBIeP652qMNM/ZGPfxuztwIAupzJA5Dpd/L6KEwUhdwb
ydyvePw8ePfyR2641VGY/Uri7kLST4RDfW0jAJROJbwbSP+V1ljq2GatFPUHJWT26MHys61lK/Q5
lf1JCnnkzR6JN/y0CetRObys6jehY4LyVqrSkQnvwF35/M+KwIOUmdWu5WNFufMgrAzNmPFHEpMy
qh8VUoYMsMoc+Hn/Fmi3kUzuwMTmjhW8kRwkWuthQOWkIhXQVoFs1vkUYxUF0PSHSgIDHsHJhrop
jGxpE9BGtprRRCuLh0eGeQn0nZDSFnpVbIv8ZgDexTwrmk8iSeISXtHOaUA8ZxXrLa9fmApZyHyh
qOnWaXCQJSeFgdkBaB2Fz3dtoQkUqF7tNiLeO7o0OkQ46qVwgKTFZywlFDXwH2yEtDYoddISg+/V
BknYamzKHOOimgb3F5qBgU53MnZG4a1jTmiFwh27EeEtrAV4LHrtYFKaFtlLyKFovKXsuWzd2LTo
Rbgh9dj1exh26ogJAvpl+VXr6UG+WlJyU7K+xTlsQLhgLBLfbB05g4K5iNvkv7ebgMskpBdxmFnM
+r1X9Y1lfjXIzpTwswbFbzBV0M7tNCzN+qeAJtyzw7TKKxhBtfjExswekZOBED8uT8m0TJL3qmeh
05GQFGgvRHSCwlNZ7KyZA036H74dTSPnNo03YWYd9YuXYn+i+TKZSqUJw2NFOQaQwAKEjBNbVuKa
94Y+H/T4/wd5Q0gI8z7WAbaJYpG8Wd5+O1hzcDBmSdj8vyUI7/NMvcLPtyzkiOFdDaEptx5xHB90
AZvYPBOOsCsSdV3oMx4GZuzav9mJbkKA5Yxfh/SBDn7ZYFEPI+syGm/8EF06n3wDamGpIKxq7Y6R
/d8YDqxBjnV2skiLcAuLZ1iaHc21qkRQhibEHvPG8gg/SQ1fVaeXqeNG7NL8MFTa1RqubX7Uwq9G
TyBXivNUDk9EVBAF7L2RaK+JS9pQhL2JCFmAX4q+NqVNOFnp+7hGYhOc7OlLm801d/w60Gloy/ug
x74QyrZlP9CR2BTWxyphdwfNBxPtgPK9a71tquNFL2wYNvrC0UuMdfiDLWaLqKiBXYU4Q/X8LaNI
n4ELTWQxpeSyuNygshaiRxMGvMlpUySA2PP2JVVcehqUfBbo1YByNIFtgiIg84ZFlsQHjQ8SNS8V
CpN7AlyxnuMTgITHhDxc59NvQsU6mReMwOsZvqwSL3W6mUW06dmNEzoSdJ+e9VuNGaPJAR8ntkCu
q97iElA931O+CwN1Ox94Pr5TGWx6L2cWuEkn0oqXqdo+gnEXQYLI/0tUmb8F8ZDxlX9InyGHaZXP
Dg8XAmAPK/bDJvSbr3YWvAN3faYeIPrJCDBsozNjA16zTOnyndazhosOvCAHXtWTJwo0JgrbaoC9
/TPsvpP4ASSZXY/Ljrg9KvExVWR2tXFwYlYnFvMqWUAVKVGKe5LqoLgeeHOjNkMJiz6HxxHCXEKY
QUjx3g/33jjbCc2J2R+NbNwhiLm1abhv+uqKrJbQq6YsSF5QaQdbDLoXB+VPj5jHNkvWbfUpMlDo
2VjRJx5RbnGVJbax1UgJr+e9qcYbng+8nOGqafStYl9BiXOCRgOkGOVjRJOAl4QdWlRj17nkVb40
ucOH2KMSqv0Q84tEEyJ4IWfVjTDiS1gdtMsacaqFP2Wotgps52BAdxjfNOunH89ox838KRJtm9bW
O4YHVJPlyel2s01QH1oXztPNDGMiEuq2phRtYFvqqA4DhOthyU3O1sOurkNTvtWkmgvQswUlnDP8
60i/yqJiZ5bJPUUcqKDdzD+hpzHu1/dU3c/cJb3BWhOWTXvIfKLPz4Pwnjmvm9hXOWFuSvHK1YGA
zzPQkDF99NYj6VI9ayn4/EOeXIYJnT2od9ZWw3Ictffg5BXd3nXxWNGpsvNMHKIgErKvv93sVIj8
RIqy33Hf66mM+OrRZ2oLLb+opeD11V/CaWvMOjfRQxt/Ku0i8EllELxag/06T34aFusoHxYmqvqk
QszGSjMftHXnGrsCZI3dHqwJrnLdXToHy8j4VoBtnovhMjkjwgrc+GPy0YNDKBBsad3GLqePGD7w
bJ7c1rzH/D59o/vGPCxdaiQQH8vBFmc9stb6uK94IbKGlqy/hOM2Hr7INWULgGSjGz6JYF/PCSMY
O2MAJdqna91MuFEOGaJ1+TqN38RBVjVnLSdpx+hKyZcxn2RhY8kZDXPVK9k3dfVuNhjso51kxOLw
vQTlIwltPyfSpsjxERFrrYzgPxWat1sx/QT9jwFww0SZQUYO2rT/Hleh0AbjNsJNEY8nQY8Tcew4
DVofSvQU7k/rgH8RKT1JyxRORJlfF8OxFCgvSflC3lVXXJNtjm+GlWRs48HT+LxQCfcMtQZrb9t7
kKyOLsGLiEQtv7WQ86GBc4GUKhEeZWdYNfM1I1SnLvWViS7bQiqCjRmsP1SMfkegL6thwqiS+N5r
5EbVDSsSWGDWiOl5K1Qij8PPmQ+nahIOZ87/2VuqNZEcU2H61UCW1SQ25hYBCe8nG40C2YDCdYhV
v3OxL9kpwbG4Zet503TqqUPvpQ4/I4dPCOA4Qftw84pbnA6+piH3wYNZx+kt5DfmXPDKczD8dFQT
PTje6KsBIUT8eGJGu3BSFqyl11PpLc1IkFUBu82CiwDvsejZ+Ia/Nu9Vq32XgvN4QHvPA2ooHL4p
K7HGWpbsPhPHurNSgqYxMMqUMvDLJP1NLpNGWbehHaqyG77u61x550ZN3zS3A+86fwcxAOBCWY7J
1TYQfIXF0svg172pyYmN4iKk7YHq38jauiHsGsyxhuZCg87hMiwZWKxk6nPW4EKA9+oy/AGVubbr
wSd4bMu96SxMhNdt+jCncGfaNIq0R8lzwocWZwzqeiJVALDlY7ziDr4kSbUJLeti2C969o4+nqfQ
WdU64c0wK6MoXBesEiWYl8cc8cu1dBj2xZtCeQKApltYCJ1XYVql6q9HbHU7w6nNvoENA2m9koEU
GfUbZ88UVGxMWxIYDRLO7GeJo9V2K3x9xiqt2Ys3yb/C1ld5I/fx4xWr01tEVxlaGVlFtGL5fQKT
nPAx5Ns6DFcjiBJD+pG5hNX1iB2qztEa0x5E9NdezB6Mz5BAyEWkiU0kIbS4MREyyUUskZj9H4/t
xCjXq/e6GhEV40CSTN8RVyTG1mYZOt36+rVl4Gg13bbPyDmbSZwlKBvWw7LkSG0UAbiTOYMNEhSe
VFUdKrdZTyOdcqYTREI7G1b01KzpeJDILinp7oiutquRHoeBA9S0hH66y38dqIpeaGzmDGjiDKPI
3YcR74XzadI6ughteJwvlavC8PI2bttuFcchAHl6GOZDbb5sd+ZzDfZ6o93xsaxa5D6oZCr3k9xN
8H0t1wv8bP4fFnZNTvrJriyYaffL4RUqNPvyHqULs3x9Y+yN4OxSWJCrTd8ebmh0NxGHQU+yccoH
2qd/XUi7BJoh1rpd05hytLOSMQWsGnwV6LRuuxtrOJTOVokw+qYHvsUUlUGp/OW4a9rMuXvzuAm8
ZtlZ5rVkfApK7jZQ4bO0xL7gOOUZkL7HnC11W35fc4mUdKlG3stMEJGGiFpMLtRA1A2evu2ikOn0
bcpfvdi9GmgXWOOH4LHiB41ZoD/MOabsoUkyrZ38Bts5x0+YQJWKeMbwwBNa2h0HpCcDF2OJQnwO
8ttYXQTa82BSAIKNF1fpfam8GRhlY/OAQqDQkOB+ovpV2YybCJqCHOVBUOU7G6FlTzGE1CftPcgB
w0NT1CMOq2Ti9IzuadrsrURj3Ct1KOYOdX6OBzbNv8IUjnmvr/rU9U3D2oGzTX3RVHujJ5+tXJJF
tsBpRPjjNYjfDWVeGR7CRjTEKFZZSvDzlvT/Dvio30a4YGAYjc4RwXw1OfKw2FTqwH9aey3PfbM9
GjD4ZDJ90CRHk9kOp45xTMnqHlz9rYD5zSJ+AeXzZ2QSPWHJ6dhC0yMvB3aakzUd2hHQTeeSEkFB
Q2y3P/Xt1rG8g6cNAKOoe8gcZjaL31SARagadW0VyR5izi4j9buPtb1hnF14PhlKInMe1xoVt/BO
ff9qtvfcvAw4n5kaBKcm3deUexSBmu9EV/YtGi7S5kjkaw+u2vtXZgo7Hn8edxX0CTt7liPm3O80
/3VLVgDxGXm+PDxdND4ZaSrOf0RYSNLMsZE76jl87dR9sZvoEukXctO0VRqqjGrt0ywzYGKAvxsb
dU6Vwi9CnGOu1K5dE/axsK0TqiH+pi17AqfKY22HiFo7zh84+hzIlY0TvznP67zd9jZ+DfyKDXjf
0erWgXhNyaAqTAD9gK7RuKLYc1dVUP/zdjNWnolNwyTiHYTYiOEjX1rlI41eTbS47muLgBe4AlOt
ehfleNyi/tOi2gHGZ6Sb4h4qE7GeRHIxu82mwI/baAUEBZ8pfktQoVPMg+W+WInxI4MInZLSUY5Z
LYZzcfZsbH7iNFzZESkuAyiuTuhYUXRDyo0zj1VV/jIzaBEzrgh6R7DEi/FriAOQWtoaOCvJnw6o
GGvrpVdlci9CmeTzgFKEALPBXFa2w3oAk1qxiHBtMcFDx7BUPfZI8cqankDvy5c5/ecxXeuHg5GV
rwXDNW0gEoRjAyAqiwiz2+PFgU5iLumSuL4vdYjrP0eXhPQtTbq72lq4YKdD2hBGjgyjtZ8CGVyh
RUhMsAKpY3tnU/hed+iYEndf9K8eZMVezTe59uwYyzKEjUOG1ZnY5El6yrLsNKDfV0L1mOggaizf
6CxqWWOL5GvCJzkVONCoEhRWMONwSdh51u641TlDh0r5IQr4FCrOy3iOeg8Nve0rM7q+Ov7SSSwR
XDgNhX/FYLECDoEdROWwakukRhn5Szg8cgR9bjOu6jq/V26w1qYOnBjrcQ1PItJtEq/WCQ95qJSn
+BnkFp7Jt1Z1GYl+qynxMM2fa9VgrI4gSBZleE10tHKDcmWjm07HQeNKzp5Fc66wicxOu+5VQ2VD
M7yq/ZfHgBdQp1SMD0tRQArssyuzLr+ihzIqGus0u/UzY0CNYhApJLFRqC2p/xl0hsG+YYZDghJC
xxeL9rVpKV6NR1o1Oyi//EBJfcgoVePCeBV2tw3IamacRjCj7f51EKlCr8EyFL1aTMITpiStnR7n
py3g5TEgvID9+xBmijgcOBh7Q3tY61O+qVw02wPTajXiqDomIj2GA5yMIUDwqlARY6zvSxK3j1r0
z4j/FekLAX/Atwu2jBXGL+6ICeZEVa/TSGx499dthRBMa/kGEGRugmhLnqri7iAdMIHQMuQyWC0c
K9ngpF/h2N9rbgXR6VunbFWHfUsSvUv7ELDM7eenJ+DC/DZzu3EGPGsYIlPwdsOhg4zX4HsjCID0
SmxqyTuoFFNcA03ZZ0K5tua/okqO5DKvwxi7Wqge+g5dJ2Q1bxrXJH3daXv93gh2mqHcFLW6psU9
crGGJCnB1dlLrgzHCOtcVhCGRBkQlwWuP2ZlzMsyz15E5E5ZW831a3STpseObTdGvuqU28xGccUD
aXDullDa4/HbdNe5OIo5vc8VmWuT+pmaGmY5E1QVIn32vdk6qvlBTywrHMY+Xp5vFUU9xcVVQLnV
LHQJw8HuGFQECjZ5tFcgniNNXc687ywkMmwVsoMZ8Baw5Jn6H2ArKwtvq0tyVIeFBL6Vp15ae5v2
CD+alx4HhlIgHR5QMDombBHzEy7GIU5OcD7Wuhm96KQ6dBkxcGm779toO5Oa4bUNJykiAczUozod
2965GfOfCC5W1fsdr4L7iAmvAVOwGVkgpwIibDiTrQMydzSgeJQHSL4rKzA+25aG3y4faIgI0MmJ
fOszfNUnLdCOWRw8hJJCCdGw3F2QDufxMYBDoRTvbRAsQwsAFCJUR+yq5sn4Lyg7+KrU8+ziuemr
lgdTI9dp/m5BBenBnxrsVWzXQzvyQ4QmamlktikLXfPNCHFcyJNtdOGh7fRnzJMs1JBjoOD9b7il
9GppZykTsGhVkcZH3B014aKncoQQiWDbGeaThQ5UB2PiVkyUQdhEQvI8cDJSHRbDLVNfHc7yjpqQ
sxwe7kIZfohFZUfqXoVw6Az4aRjsWVISmuZDz93RiB9lKVjf/mcUeK+N5E6xtFK94hihrB/qYMMM
GE+rvmjij8Y9l9nVRWZonXIkKSpQF6Uflpyk4EsQ5Aw7+HZrz2Rc5nyhGuHB8qNBJ20n2HckhDsI
R2z2HPpwbsc3C9pfS4B2QT6h6N3dwBVswlrojhoehC4+QMLYtxxVMXgK7CXoQxF81nvsJmSopz9C
bVcWkBSvG9dpTQSN46wyBpAD2wgiDVM4/in6WxMeVCPvTOJogLitHYD/oqwfU5bvjA7cE4TlKiTs
S7z2ybRG2iglo7UDw93EvU/2wKaK02MUbtV6PI5VezGTxg+NL23MCTQ8m/FrYr7kYBcrQI/6yJAK
7gqjw0AmvA9ntrb8N/6fo+yVE/M6qbdYEOUy4eI2vEWJ2mSpGPbB1ul5i682e4wWIBOu22j8lpVB
kj1aHu3ojZ1iXjxrZ9cx2mcqrZkvnvs3aoQwfcDVXPRRz9wcVTseEu8a28+2e1LRwpjPIfq89ePR
NTSGh6xSCD9y9XBfBDMIFG42lTgpcrGi72zEfB38ORnkM7L31Gynj5yCXuxH3VnjArNPIUmsPY9n
xbWRI2pJy2vQXGe994OqXdsTEIC1RaukI2FOrkMHDcKApna0kEvlBr0b+3ioqkgiWN6M1trGIMuD
fZC8NeWmdaUfgJg1stp3kFyYgT8VDdDvbhnQU+S89F7kMuv4c2sGiYg7LY5I0byU5b1EYBBiWSai
3lVPVh0jSR9Az8lGk4ct5Q/AorX+5CjnQM8LhmcRXxsvkc58RFioNT/cLGDjaq49z+VaxS9Zvmoh
nTpFZRGuSKVcFNV1zD5ipnMua6f6bbB3MQIFNyH3yogWwfQ+ssiGct9hLem/KhTWDiBPSDBm+9S9
rToObOVUNkEUosR/WfwpDUNdDSNHxLwfRwjpyKFrTpOKflbBAD2qxoVUCdAy5JV4kJvfnfQxdX8u
taZQ8eJcghnJyjRTNjBJHX9ybTOSxMEEggkVdxo3RAOpnqxpQ20hMuwL8TqgHej/yu69i37b+oOw
v0XGCEhw+uQdobvJI3Z2zKX6Ds/6SC8wHefcWWErAdf1okAxKIeLSpod2H9rZ9n0GI35lDm9TrVN
u2Mz8efrCOjggEE/UNTnKd02cCixd8MWwrnDrr+CDkSslPiI+n2cnWPlh0WL10eHkJGwgVV5YF5Z
lNkyQeWGS/wwMjaYoYPFprdzNObS+k8/Cah7xF04QHB1UjZt5+oJDMe4SLjLRoeyMMVkQASG6vwR
bT5TO488X4P7W6hXsO1Q1RPBepuXKEbCrttImF4RkWmGKX1iPKbMZ8z0M06jVY1r3sDy6sIEQsON
XRJbckqt3rI9SWZU3eB/ioNArQC7Geazuwti3i/95IpzlIUrUhS3FqDwWqFWIYqg4IrDWQAgrq52
6gAGXp/DFf2Xmd0gZkTSKczISTefQ8j8RC78mQUNtHiD86yneAMyYpV5mV/uuin2R/2XnHlqNlCM
rz3vnD1MGwi5jCviVTT9hRr3CIkgHfz4Aa+MB3NiOFJecqmGCz2J13nqsB9FsOseQu+vD3H464nv
xMRXo31DzAzcvcWGmrnx2R6Zllir2TbPekGoSe0cS7LCUkU6aZFG6MHOMo/iErBbm7nTgQM0GK8D
9EE6/rtu3Kv6EefZorDepWxP6ZsNka5u/qQAZ4wCI1IwVFGiDln0I49+1OxTQwvQrk2wrl7Bs4K3
K+z3ThhtTOuXanWkXxgeroLxy0WeTvINnTGtH5AgjGdUwcAvbYYzMHgMlpnyndVjg9v2X6ggQEG8
oc6rrD20A8MfRrw8yjyZgcdJK4mU7B8Rkwh6Do05eY3GEymEFJeQDfyXomua56Nq3sLqTc+udvjb
lrucXn+0DjJX0zV/sNWtcrc/5iXrQgIGKhudH3JejG66eLX6twJNEL+PikTes0nZiPcmMi2N0qzR
HnZzC43jFP5oSFsYAR6Hid2hq69Los07k6nqviIArTZ7go+/c/wNjUpkY3Oq8mDT99rf5FjoLh2m
z+W/0ijurWwXs2hdsF4XBrz+TD9bxj8HH4wSYjRggS0YFLcagqVumUceNQJHGYwuMV3lmGcqzw75
6C7VVt2f3fEWYAV2SjylCE1zuJuZ+dHmta9/TxQBdQOGS8SbvqGwZcBi41wpmAsz4wuBioRS5lKH
MKSE4tvYtruW7pagskKbfROF15yfnGp8Slio6jzcqqOK2ju1b6Je0yE6EUCHZ0pnUlmu8asRQ7Gr
Yna7aOsYj+vZiwLtUZWEsA3k0GGUHoFPHeTMFF95MCschASkaC21ybSPy13rZjcFXJdsBtviR+HU
5EupfbM1p2dWInG0zw3PTWqjGnkzh2yjRaO8CMiFf2hldehD90KJeggV41xl2DWZHWlWS4YXLAgC
lHD1sZozLU5r+yPv45Xao2pmo018HCKw37lERGJUvuYCWoNTXkI4zUGLkWi4562/1oFLDsL45hl4
7FZ1LJZ4NdEFgI6lajAE7Bz4vg3BYohLGQMlJkRXdqhEzwpFW9UbPDODap8sNj/Ch5mFXxDdMi+o
d+9kuI4AO5skAJ/LcK1G6bFnE+UUAfpeguLQHcZg0Bl9Gbh/kqUxuhLq4uvRa2E46x6BhgUOme2S
y24q4NMbxn7Nxp9HNSd/oCK1OrE4obWh26m551u0GVEaPjUd9Bpwpv/soi9uwOlMyTNRF1b2zWNH
4AEgMsVP4I7Xhqc8lShi/c2z74QCLvJp2elkqouEeHS+rvink60aqzDknQXE5EUV/VhQC+v8X+j9
S6XjmrGIAWGtJp7TY02spuNtHtmq6oTmgRJMxNNuPuUcMJ/Be2s/g1rdPZBvNheH/NmUiAHVKl1B
5r5FqCsz5TuThkXtzpu99Owa79x06Ei0lYVPwAAbvvzGVgh3Vd+Hctzlxl7XjDM1qmKx7OYMz43P
evI1M+aCfFVlrtmos14EPElPZnabwjkl2PsEwzDja7ReI351iHRPI5unxqEdp8+Rt9KKU38Sj9m8
Rna1cpGLjDBFdRuoEBVSf1ctfO5nZ362Ts83F65Npvpp96gKTstp44zNyu7Ef59/RUZFlvVMfVYR
32qw9Tp+f9gxIHsNFcEsVxpdcx2OK4cBHPRbsiByJPPLmAFEqAdbN/P8IMhXLj5eS3vlBC9QKMzv
xEOx8Z+3ylD6DlKcKfpK+uOQot3iHpHxnyXIVReH0Z55qcaqxeFStHjE4/7gSlskGo+FCXu1ogyq
3femgzYx5hslZwxpnyrlRG0coOCcmquWFn4rIr90vkKTyVdPiQskH0epwaVc8/F5xntpKTBh1K1q
bHPGkJG68bDL8scKgHGWxUuZgS8Z/zobyDl6Gg8CHj2dtJtifFo6E47fcjuJyVex3Sp5/jU0X+F/
K8Nx0TDZjonybSA8ATZ6JV5UoPI0PhhYkA4/oTPgM5K745QFThOU73PrntC47Mhi4OAdtjrf5MgY
icFkZvc7NALmsCaW6N6jxNQtrMQa3W8ePpV45/TBLlLeM6QDCIhKJrQdJ6smkQsGZZM+7fI53Hg5
S64vDVpCz6eIkm6lzsarGecH1WJS3R/TbN5XoYsUd1Ml1q+LcGcYAOQYQectM6anC6tVLoJxq1Kx
iY1AOWvGwonmnai/uKxHdUG4PBIOBYkU91olLn0D5AF32xurfa2aNunwyDicLLIEo8xa9/qjQZNR
J+eyRYypwktjGVJa4kWLwBw2u4FUH0slesekfNd+hx5mIjJZtWWcX6wCdG4mpKy2OcI2W7rmf6MJ
WDqM6hgyQehmZ5OGp2R8jq3LG/wxB3+5/pGMB30iXUf7pGAgwZssYTVbF+WDS4g3mQJU+UajT9hM
g1LlmfOOJQOuMZ4/8ZVT+InsX8eZVrpnw7t6Llwaz/V5dzZV0C56ydUgmjLp/uHvH4LCD9AHOS2m
uC54H72fJmEXX/7Lp08hIGb8j6Pz2G0cy8LwExFgDlslSlTOsjeESraZc+bT98fezGDQPVW2RN57
zh8RB6K+E6qDB3dpaRuSomceExNVUV71TUX21ziUxBHo+KarbQ86MYENAyGo5LNGtiTAszdYEbzU
QfSoQ8ZO82ET9guZaoeGhspP1ZTQG0w0DfNrMDXpRUGxc3uWV2KhcLwLpyIsTVa3I7KQHLmuR/cz
B0kXlLYmoUcyTckZIQ9UBJhBTpRhfo3QhZEihVtzJ7e/bpotcgQabc/pjRkQtX66FgZsrS/PPHRt
u1AY6KJEWTI80Tox82HzFf7OLnm4HdYdZR+XnwKBHvw2PFOyL9U1Xgw+WtS05Gr0C8Ki5wl4lyiw
urmEdYzpwQCo+J+VI9ussJxQaylp3cm0Zft/qamu+zo+CFZ1Evr6mFjGPEKtWFEzqJX/iA9e0QQe
GeOxQYkmFeRWlOVW9aMlqSvbIRrWU85qhTXYSBK7q1GGzSsWZ0/wjm0NPY9ok1BGQWHubqtrThgO
zbFjUzsBBZhdwojXbUWKDcP8Nyi6LyOTbzQZdDhlkZVtqY+Dnr+HKOq8mz81jM+qTmJd8JfoeQRZ
nFsJWiUWmmAztMBO4bD2IhSP3TnlHBcOXSMuSGawrY6EH5BiD0Olj/A5wJ5QkArWKTqizjN0ut2w
CTW2IN2RDiCeCKs/Df5UMgJooxwKnocCpCVT0RtJtpyfKJZCv38RySyHnfJzaqmnDpiG3BZkzjz4
/tGQeFSxJWHPqAM0vdW5TY1rNQXiSaCeEppUOR4umToQCSLZmsA9q7k3IC0CcZN9IZ5dYEsk+QZ0
TOOhxYFgmNTNkYYDeyB4bc/PmxkNIbaObJKrFZfds80sxhr0Ky09H+lwpFyXnagFDg8x7SuJM3mQ
yUV0ZWsT3somvMVBuY1DcTVIoHWMX1ExElYoHGRvvEUUkowiYrXxwIvHC5f6LeEC0LPlJ2xJRmPd
mOI00tTJenM9kCKnInVKLeoOEJDo3EqZTb6LUB/Iqh2/dOUwxpEtx/IiDFf6eE/KaBGBXQvCPjNp
GTUPKtpF8FPF/WtxEphMEONgQ7pFnBosRlSf1trSEpzU/eWFpRZjhkqsJNkNqVdeZzu1fTfRq6xf
mnzlWHZLDfIR/an4knXjECQfkuiWXcHh7t/V8GGRz2VV0XxaSsxhXKCXUpgQjQztizAt4hhjfKIx
D0FTbiYFlQ5aEfpIUQxrIyAwhCJzxow4oOTOHj5RuPMw6lEggZeE1JEBMyoyYyaRyHR/5tojZ/Ul
v31eJeUyE3ZxK834mVv5VxXvhkaNWhe9kRcA2P1m2R/meUyu3Gj5tgIFqOJ9pRIMnoi/tST9Q8iQ
clhbHTGw0SnSvUWBWkMrpjgf06mmSZ+nRRzbbqXkkJzB0i/4bjyJALNs21rUIFrc+YRljKRSmGl7
UXjWS/R7xTzW1H8akupY1w95H52y2r0KE89v4hvWkoCyiICbvibRhKpT6k7FbC8xXXZ+tqJl+aB4
gLnt2s3/38k6SAuwzA4tIteg6naUwcDvBHtXdf8CwbDVYASAG6J7VKEm9uN1quJ31H6TJpobXFNj
CwsPEGZY9BpQntrQEJ4MdEygRU9eqpAti7E+pKjvQVkHAhwS7U4SlgtuJcWnwf0XkZlswJB5HB5I
BMb8UXKBMHATtAxWa/rvIFxp1dEnxV4DCUhANbqdZgDWoTKN1X6lQ5/gAALfc8HVU2xmkj0IOvkw
9ONVuP7EdLhTNuCfe8zWaAf0q4c1TAvpaervEfQERng5Nx04/r3Icy7Ceph8nSL0ZKKNe5beQHNX
Iegp2i+PIElJowFF12kYkOEI8ManBtBgLm8iowzs0WdCJM1amaTmTHc8rstuDL9KUX6zlkizQqd+
BJX2Si3lC+bxCc+F/mHvMHOfqRUdUAPAqqUbPxgOySP7R5BurF76FQn4i0A4iWV3rTJln/Q8eHnF
NZxnuyQcjioBoEQB0Od4U4Qn/b1C8tV6P+hqG1LQ63WeQK2Htil8KeaRh3cgdpwuGtncliJpYIDQ
TBa6t2Pu8Qus5OjJjDpEx+9I1j1PLlZT8A2wCruOEB6a3lqHvEmyxUse72I2AixWdB3g6h9x0AAL
Em1E/TNmRGKfIpJGG4uZnxAw84MJIFX/lOQd+uvA/ZbNc0TSO4YB6C5YJhxixE53ZM2E/XMgHKc8
9ahMRJrFpkxACaOc6aKuNaCmDAumkFQkRQQwQ9Hlu9TWgW/GCjlv/FCySuknHygxgub47Y6c21hh
0TsScT1rqoPmn2jQLbC/66ASEqF95ipUX4PlNEm1E1uJN2CcBwP6cXKHkEDpFlaEEjUl5DMeTRPY
2UC5H0Oc0znrp1cCA64mb5yHZY8EEVtlDnCjXR6vRb4BpblrvVdPIO70pk4DMMDW9GxXnwKZP2Gd
5FrxCwXEMiW0u0i0ayHH88ZqB68iyUSFWPVSK0+4CqrRhar9Aa9K+wdDdo/WXkEq3jUTOb6sWicB
3TIL4WlxZZcuJ36Lf2RY9QDNakXzj3ufyBEtHu0YEsMjM3topIenyBuipq6Y0lTvofQfb6Q+hzk3
FaiMwzvWYH5yO5RgQo+0U4lWJbY6U2lubo0wAaYvIzjSp0bCMgjEDBc+7QrpzUv0b1gHGXcSeMe+
qz8DwdFjQcYGGByaH3KmCP8xF9FQ8sqpy7il2xN1jZptO6S/7tvSP4iEk2dVXAr5ldWPlgEiiZpV
UcWEn7MTu0RZ+tHCAHSudZ+3lRerPuUdKpkR08KfoeXkclrzgIBs4+glaJ2wEgmYZIiGqBQyipB8
59h7iLsg/goYP19aGrOiPbAjF8NdD58txdWZTA0AWoH4SIaw3XMJB3xDxIX61COk75670avuOa0X
o5MnN3VA0wrS3w2nTn021JLwwdZjYAskCFNrQjsqXT+ZsC07CnJ9/t6kWKWT6v8VkkctrmJwMKQz
A0SM1VyD+qKo98zcdQFRmj4SFgaMoL2BFQnRX2X2xI41c50Q3i788XmTVWqOvWapZl+9sEykp4YE
WnwWoNU5phGANKW9BE1rJ6QCx0pyMXxtrUDRWY3jimuyKbzhS4l3GmIss4rXqtzBMUff/DNU87ZF
+NB6MgZNgRkxAG8TPvTgt+SerqBG1eaRItRqdmp5p51QhFTLi2vsyTOddHGzXLI3zk/N6vSx29ml
XFJ0Mvs8IQJP/NHLk7ngel1cfqEfZ9E8nl1I01hcyL6e+fzXbLWBKecf3TZPmi/n/Xx1POEvXdjp
zB7nl685iodHv9xRLrRUF3awUU/miZxS/i89gYUzcvDmaGw3/VyfPcmjm00/zW55vQ6z2abnz+AP
PRWL5/Ornv32s5Otzt6Ht3OYD7PDZbYJZpvT5XM6oZOfzebO3D7Zs0M6W942m9/d3JnxY+QzIibe
zp8zzNbn6/zPmf5Sk7/F2mOqXHIbz/hDp7/4l5t1iQB5HdiRLSyn35Bfe2PzH5/dcq7ND+7s8A5n
zl0isO8ZPiFCelJSwyXBzj2eou6R+188voa2r81zmOw9Q1wKnFUBgkOjn/aljJPOWo+yeZ9cCtGI
OQ5UPEEGB7ilx8FSC2X+Ncr28P7FusCL8yrTn063KHSCKyskQDfIyHAsMqgrcB2TgFRqwVWTGYCU
CYxwhNESsGrNQ+EapocAfZNEA51CYpYl8Zv6LxzGHNuEixIUAh0Xp4fKEOAJ1ZtRdNtSAimQabAU
/YF1mL2VbLYlS+soxXd889sMdSTk7oBgLxZlp+vJF/C8eUnthUWYfVyaWMAozFBLPGDUXnZq/wlq
J9TFhcil0GgfZkhCxjBQcDW0h56wPTGHTGk2HgVdrY8kt7bljBuT5iozFi8xuKPUT6YhCzlFaT0F
q1uIq4YryB0ZUoBMUSN3LQIKohJG6VjWl3pwgdWTBbvazsVrVEgPS7zFf23/XYTfVfhNeZ4fqPOm
fJnNbDeE34X1jtIvEQ1jXp1qvNCE77P7XIuM9qSzlKy14DxIV1O6+saN/BZZ+Ij+w0zvhngPzIcu
P33vi0WITzY0v4riuwdfaPa0vcXelyG9s+aLAusSUl07u2ifK+83gu5RfyCQqaOUArhiRt3ftDh5
rp37v73/23Qnvd4IMO6KDIlTeSQwsX+7d8E/t/VqRFCfjNo0QDLgEepk2kTQVuGmy5gi/08AtWyT
+J9UOqUMDMZ4jYnMTzEaJpQfAJUMypLuNiTWxr269uMeeIlHcGMVS+N7uI9OsyqXqLvPN9Lk5DNV
wwqhpDGkxk0y7Di95Q1a1i+ZVDbNbqh57efMqc2VU69B/5qtkD8tpOVy8BdzCBjMDkSnLrdbvZyj
ahSupKq6JEciOHHa8koEe1X8WKjq5JQV+GNmn+yGbknBM7/RUoxadhgtvehL7X98/7cN0RQTcuD4
4Q/VRkRhx+Elw8hfXiyfU+9Xbv/y6MPPIvRnaussqOTwy/3fpgNQP9eO+S55txvUbwHzBD+RRcbI
pd1l7+QdQHwf4VlcW3Qa1v0N/POm/gXjemob8w76Ro7FXdoYPwD+jPDg9duz8QOsWTMcbVBpI8JG
7UQzLHM+/NpT5+Z1y3160P7Ic9C37psXwE0ofZvhZQE837d71g/ky109x2U//vK/cCO1U0Miw/Ss
OrW2jMogucZUfGzo1UyXOr2SK/93kP7JaL6Cn/h7MJ2kOwFhk5SFneRH1L8N8rERnoyz1DwqyTEa
9wyBiAcN9wJ1OGWvmV9t9s7GhXdtizciSph6n+wwbSEXDn6X1uZ+GcsHk1qH5K47xsXBlRd9QsX8
VyI4A4MUYSjIF5FG+K9QPefJU9Q/dfmR9U9X3Bp+WSY97x35xAyiWmLiXkZPod02zZtbGB5AswXl
IjoSZwWKot9AftfhorcYNIGV5tQd9vI/SN8SIqMiKOORWnddf41Y27UXEHRf3TrtBnETVOAiAFbk
yy2RHUDsCLUDPhRi+8kmNWHbzgX/3RQf8a8pDjm1gOHTyw4Q1VL5YqL1jjWlLOu42RPuqUMPHIcJ
AL6k5Ss2NuUdx+8qq+ap3d8p01rwYnCse5Rf/onfCCpAsGfoKcqFtKlgGbG7z/JXhiiPYtJ6LrOY
4fgU6euZBwfvLX0M9PVc6C5tPVtUu6O1ZgcftWUC61VPIMfP0kxWBVqYAyGx5jphH9vwQEREmFWE
kOwkZlXCSuo1I1f2Mz7YoLS/jGbOzJbelXioq1lQUThKFgXhWgvyRH7Y2KIfI9sSdZxvNLp9ihrh
uuFUhjMOTmM4rfrUZHEFCVCk2PFKbCicspH2qjlzBbIAC5YRGeXCVkH15ws7UdgTq84w+69U5UNn
oI9N7qPPcc2xr5NG2iCVyBnaMvQLOrEWZccemDfCQXB8lfj+NpkhGrhZvQ6WsPeaQ2Qy+hOowXbC
UFCVQJ7vWO1WOTK7OABVvIlArzm1DgIGjzyCiWm6Bc6NY117xFUky4LkR/gptLBiLGzIQ4gRMvqj
XSOjaPN6LQ7EnnshJJ9jYJ6QrXs7ZUOiqySJtk1hcnv+OUGQkNMkjjEU/+iUZfkYsmSrJ6Y9JazX
XQR0anYjkbrDwlLuQvNb9LfRsGjKGRDfejMuwI8B/mFE63yAkmvJzMWOn3QQ0fmtFotb3RW/eRna
n0h4Yy1eV8aRMJCKXT0WTliANSw5g7tXkIvr3UlQv5n4UjL8VEZcowAcw5ungK1rKelnTyPkWLGc
Pry1VNKXeOy1bgSnpME1IriM5SEXT5CTSsBqWGwzjUi7DPtxL2VXXFz/EFn2BWESmIvUBik/kcWY
uRKAQKVwyE9ZGCXBZeDdUNmInxY1bEgoIrbCyy9DRUndzNdxFFBPBPAuWRCJuSlhamFVd3eaRoja
F0DxqiY8WW5Vp6QNuYiqk+K5VzJr/YBMhCSCbIRKyH3eDCSVQ7YWrI8Gr48ZIsc7IqRU10aE30on
I3u15oh4gB0yzDZ9cmtwURDF+yrurVof5DxaqTlFNaE3lcgjmic2nIQTIo8xrvrvXDoY/K4mUILh
2iUBFh5etdq1U7fdxL657lFRjyXUIVZ79SezrvAQCAqDetdTGkktz9zl8HCpltNU1VbCDgpuyYcM
haR7F4AafA0z3AH1d7wwhpVxK4yUvJLVMDCZ3aHmiXrQCacowKjxzDAUcj0Cpt1l0KeJh2U9UcWE
5gHE/w+D0T1Q/5KIRH3GpURHoHJDYs3yNJOwwiL06F1yEz4ZB6mKQjCgttIEdqrAxFqDM5oKXSQL
aKweBUWPVtXsBkoUw+En7mDhIqnaETiaqfrDb0id6+gRapLDMPWatsIqyxAU04fm52srCzGKNyeX
Cw/MSdqMGV2uyWTgc79rE50T2jIv/BNahUhTcHzTxT7ZAU2/UqbikFOpzHjaewfZOUkINQeMcU2J
DZDhCURYuMS6JGO4Ehh05eSS9/0S3AmNSAxswR+jQwtzOCMMTtY5eKlfeysFBUZa4WJvFJTs+jbX
Z9gIFnhbwDvcxl0KvLYZTRr9v77+BAQgDuEug3/Ryeg3qGNql5OQwxi+DT2h0saamx6ZLC8NrUs4
jYSYBbL2hwJT4I9/qr4I2XJlr0J49a1PYEeZLAYS0wklcPceGZAS5avHMH8Hk2IAcYlormItR1zH
+5jezIFALhmB/mjLP4VFb8hjKo/XvJURobLufktJnvfNJKyHt7YchHPote0QM4GB5JSI97Rbt9lJ
l5oJ8FgMHt11PcKFSp0VdF0Z+KQqaSfwBmfxLle/kxqrxvCKjH+5OaCUXPseMU6DTGkwtXXyizjP
hQRDQFiEPcCj1ZlIsq+37Pm7ii68W1V9CPNTFb9NAlViStjqhNe/mklSu6moi/PQftbRJeBE0Vjp
4WOaBMMfoFIkUEALdFTF5dzg0IhUNLI4paPHmLGEp53dj9NWCCD+a0TbOnggcEoxJckDuRuAjH7j
pMg75eoltJ9WcRSMvRJECOglwneTLpiTi6RCRPPeaI5fElUb3PD6bNr61qlcJTrKS2NS4OLrjtEY
XXuisNHnLivIJsAkXXmGIkkBJIEEI+njQEJ87PK9xGnb+HtLvVYTvLVORjqBqKixHrlhge0QbSe9
0M7vLVrGgfoVkj1q66tTtlSd9UbqIJ/ZaAbv48AMCkKEkWerGPrJIv3NsIa5KAdkbOMUq9BHa+QU
4f9N2lWJcLWl2muojwF6ed1suAXJ5a0XIoKXSrwzL4W7wT/X+l83nhGxLqfeGUba2JrCdjein/OK
Crz/RI4Txkr/rUrRM4i1ZUexYMfGnqwSFO7HEiRplnQoADQVmcjRZJOsBE6MTl4bJriwAVebyj9C
xjPcJQtDQ54O0KNlaC/QFpb0pqU5ST54cYf23k3tI7l+cdNTm/m7xEBZWjRzw6IOJ7GwHlazFMXG
wGgjecHDMBAmW7YPrVuRkVdSDqul3DyNgAM0B2nsXbvJLbvq3mg8Z4giymZel+I9DeAbajZ2vVjK
lssoNV3YzdJEP13xKLvYNCdrgeRp6ORBEJ1JY+6SeOWGq1TTFoV2lSzeQTiT0c1XJgKGATuzHlKG
lKSbuntlfbUtEfSN+VpTXOQzcD46SJNBtJmfOdMRn9MKSglYCcmBYchSD0KL7H9jyY4aXJRq56a7
EeLFvFCQiTJrJ+BanRl833KyQUDYNkjRjoO3axNH7dFdEFeSvYlpXhpAATUaswB19CRW4Noh0IX+
ckS7SO07C2JADpZ6o+00LDVT1YpittyVsZ0n8pYkpvOgCDSHzE0mW7l8CWJ9b6Ly3lM6wBAzCzOM
SlO+YMoMKt+bOl8GtGJEJv3W4RWD/tTLS0KJ6kjI5ZOeAZy3t5f2iqYcOgUCQv5qAm1f4UZEm7lI
9+X0VBMV2Z3xGWB5RyZl2Xpb3kMzO4uwU65/qEA7KLV0O4vNcGKEPnqAuslaBVgxrfgLiiLih6Hu
shLpBug7Rpt6TQYSeFu+xsELvs1NlUw3BAF2iNObptiYACOKSO1KDUhsLcpUP7YoACrmY43yEg0J
Oz52enQRqQozkUwhlWfZYKGmasjiFguTnzRIDqKXUkADLlyHxWpKqh4V5HEihejNB0nLovLvobus
xHQTTY82umM5kVea//JI+0CRozAjTTBzG7SzIlgl6SvT7wwJPq4JHZvSphEF7HxHGWqlNaVtDV89
6Ig9BwKkCCULyXzZDdD6VFPhI2Icrrmq8e2V7T86aIVAXVdwHgEvnldvTJSrWYQCNWvZq/CPg9YH
MSqW5KRjwZmOVsXKMb7uY0J6NUrl4/FuaU7FOAIA3pJVUVY70GtdFLe0//KZNsGd85mWmlek8RV4
thDIF1GdRsRhVauv6RBHe9eP5JuNDlTC9N725O+GonWebA8i6ryA405rqq3bhKfRkP6miduNTEIx
QLOdgGIUyn0hFABAk0aYd6g5QlnAVfGQsNRRZuGll4yhVy0An+ZIYMnrhvj3QWPyg0k0hoIqpI62
OFzZvqAt0xMhIwuLxDZjS29y1z2A2ihr4Kj+ldClSMZVxlTt8cBN9cuItGdeclHMb0n91nh8W8K5
hilQrEK7Gd6mtlq3U/E593P2oLg6TjooCV1PChci8c4YGhz4ISXXTvviTvLcc8+E3siM/jrRbui/
8ZHhjDTH3C7oQ81rEvKFmWbiJK4OVnwLqQmHkV+YLT3e2rGnSOd/VUyAZtEEXVMdlCwECzAnGkh8
I3IljWUaT0/1NPXEfUAv0APwnN2FDLmbUOyiFDe24C9SV9tHMX2+5EiaTLcRIk3TF5dlrZDe9I4l
RI1Xz9t67QG5TTBAZ9O9npmONbBiNRchunYNcYdAetlW6iqHaWaUvrk9Q44iofD+obFPGNuUASLS
+3juw9Ofo4GAPEaYOYWSB4skfoDzlzRPQycQnzcNVlF1Bpom0fAqkbExeitRFSDbybSi+MrkXhaW
bYzyXYpWVYhZiezwqpvyRkyeKPrFzhVKh1D5x8/pNP4fA6De9oznRClBW3YDLs2g5ngAbxcsh6QE
Iu94IcrvSC9/tTb87dzRNsCW2hq4kcoQ4yZr+NiCl0Kp+kTqZDX6cc4tS6LuyIpkp/DFo99KAE9M
w5CesSF8k/4/lZhF4pTCgbIOyS92C51MzqomfuTYqjnSOuad2FhJtbtT+BSGIn0EUemgZaNReJa0
w8EgniHFRdxh8tIMlLnFLplU7D6zNBFxKYFXygadAuL4YxzdQm0bRqzzQrzUFaoZ0/Qf3YXLWm24
8RGtZVxPxjGja1C4i/4/D7UJLkCGVEnvt5PGMiOHzSehgKQS1iiwNO6S7dRKmrIsmMACQ3eYLBdR
BeyrBHMFaBqNGDJlxLYLqlkLgUUHE63wDdtmjCTLHLi0Kkp5DDOc07c44kFWZlNfJlX0JFCl9wLP
XKL/xi3WFyz7XsdwNfUE1u9Slx2NLTDQ5U1IYFAO88T55CcITvGPhAnBpYW6M1ptifgT9VC+EF19
q0ikagz3jL1V4IVmE/pC07JMpogZYtpYp1SG1hLlb+QzCbO+1/Uu7r/lD3p9NT8nwZv4r+LYJx8D
nRc3c5Fc3KbDd7QQ2C0pum8J9ShaNGLZq4fV6iCPveLJ6o6wYOenH0Pcp7zNhng2qk8w/OX9sqVN
QtdSdB3Yo/V52C77cl3Ib+hHr37raGmqCJfsCMnuLcM2tvG5pI1nI0zONZIVumguIzA2OEpDvK3F
UGNhRgigv/4X7sIKd0n3VwEINsrGb15N+Gf5vCCE/b74huNqDbrLGwlaBnVEhWQAFRcCzst0We9Q
dMq++1T8kD7cPSuGQdSHpGWXggYZZaT0CSVQRYuFbzEXrNMpBAPPtZwBSOrfqn8jiiMfT7QKYIIF
yJQwx/HC0VhlCZAX4zxnIfOk4ROAQ0DTz8uu5CNheqFnIYLWFpE9odiI6vfkTakQX09zIFLyiXKP
UpyHwAPtWYRUyU36xAHPZSFmBovtokJ208W7ZGumbNKuBHzmWl+5xI3vpGh/dYaBMuFibvFFCaMt
RtFCQ3mV/kxZEkn1EV1x5nMqiycs0AS3cBkTt+TKQNSId7xgnpP4P2XBUedod64x18dLYVy9cfzy
jX7r8RYk4TojQUZjpOn2hmggmqyZ9wSTnu2BlCRe4L4BONWN59itQXGmEpE5wb5wG8+I6MPQwHBC
tdSTCN5tIviPTsQJa2rE1MXJWuxYVBVVZpDKVgUBM1WJ0pAoZRRwAla3iNA8Lc62RkG1QuGjgA0u
fvoQ3TurcuR+G9kp8aydKf6ooCDRuK01qhqi6gYcMVcQbSaEzfmk6lsdiS/Q9DgqJyOzJHpOAcrW
TyvziIMKOblbsyqFFZp8tIYEkzKmJATLg7KVxosyWi+4s4Hn5JpJxW+qtJTmuKS7ELWKgN3vtp2e
kLy4piWVDvRTQl4GDseM49ao5waTCUJCO6wY6pMeWqb8l6u6LXrw1kH5FZKWIzLe5wWj1LDtxicx
OUuPKRDOLPBoEoNpiqbWXyQGUzmi5hTk6nEWLAjeCPmeqHGoU2JuCjSMyqtiMxUKrDsdtKR/SI0V
D9q8EcgWsk4jTbXDyZyyTlqShDLuS85mxDGjRAsHoRm9Cz8dgYdl+SFWzO2Yy5cuGHMsOSh/6MoS
hOhcStZRmHgff3ymU4loxr9UIfluRPPi1a/UG47uoK6EJp6jvV6MmbbtCOczm24jVQYf1aaJIXF0
AsBjeHAMRp0CiNDsR7BeycVDHSgsHSiUv30DDRNajVozna4Zzz71xlXghHFiexlsL5l9pxjmsRWU
byhC2kLQnU2fjcxNkrWgy8EhYafI0JRlOrWvloGny9vEA1ICLBS+uqAY6xATpjqrq7+k7ha43mxa
KjaRco3wl1IEpbJLidPnFdregAA8eQHNatOhzThdgh1UbUoGFNxnENlaYtgmE1Umw4umM6ny+M7B
rB99TIc1tekega1BH61yl+qBONlqJlmtCjZRtUItJaOF9sFRpK+SjmnaYvt+55UvSdqnwlXl7U7N
bimU3U7AtjwA8E2JZQVyUlkutpH0q7OiFgaTa3roIQ09TgkV80dNbUojFwdtIHS3eIz1v6G95ZRX
Jr/82v5IHvV8jM6q/weYjK1cpZ2CHtu8OYlIlbv+QNQWrXoQFIpBcGhIFC9GXYEPrVOWKoCbK/Ax
BNyXJMC2o8EUKeKmpgGeekE58U6qdCUbEf2E7DETMhDFeGaodDyXEHNt+6IaVyZspdSPE78qRylT
3dPiRk7Fh4k/TeDsopQyVlDfELvgpycR/NFoH4znEbU2Yvpt8N3I2l3jlKoCnuGpAwlDQz73OYgU
91kK1xRmDWR9WoNwxhz6h2+pPwXpt11GqqYXxrZCxwfCkMrQ1iGey0J6Iy4yKpORLb76LmwUae2J
g9awnG+wcbNQ1kTx1p9O2Jd5Z0swKHDbB0G8jqTPlDk4ZoqRW1bXVrAplQEZ7l1wxQ0Re8fEZRCK
0FXAR2qAS7CbHUOSFv51mUBNZsmRZ1IJWzgk8ts8gSZYpm9Jm4hoKbONzy58Qjp9KxxELWRlS6e9
TkG2chBUeruJlBwM7GWYwkLqw8CLRWaZCVKuqm8myF2NcSMY1a1PhqqIqboNe7itbj88RCOhbiue
PlH+DXc1XTVWQvA6O4xrLo2BZB0MbZUvOA1uMh2rsYhmxeO7IVALFHRTht9+Qywr4ys0wFKLiEWY
oBa+lxEiLfLWLDwtfbX1H8M/HIS60CRma9d4dR1hcjCMXWnikjEWCAQWoShAizzLYGD7RMkw4A6E
feoIMyo5maMx3ebFcIza4SoX/hoyYWWl/TnlcIgrJPHrBFjdN4++eW49cQHFXzNu483Hz2Y4JcLt
mV48EmLPiRnANJsvCsE6WGOJ+yHgejC3SH0oGKOgxSUIKu+3giTA19VLU/kKOuGXLnhqyapbglq0
0Qk9QaNucOxE3V3ptqNVzlMXtz7RP65gELBBaCMvY28ZHCrUhXJuk48ocGBTU0bek/hoJHfRqiKh
SYyGgHWVUBEb7M8K9KWYr6fub0vO2NCwzGV/RtevOuzE2NSrcmddB+0+7eOK/NDNbtYg8OpMBYny
KwZsN5OHqfA2MCwMFdseRBo7mE6VmC+mR7gd1gKUyItJco8QoANHR7bRHBgmcyxvJi2Vk8stgGou
e9Akj28ew6oXP1OgsXzjwtSFAYHhjOPU8W1k8K7J+2B15iyqN1R9NRK1s7dS69fhNHkeWmSYebE3
6jP563VLMs08MJe6t27QfetIqFjB9fChIsOO+DopU5giKGMmMxBs+rSInuW5kYeV629iUqzyv3r4
RXdMJXLMyKFZua2hxgqKv1D8nVS5xAsuc9lHgRgu207nRuWD6A/g0aNYLVpTXomxuuq9GzLqhVU3
TmGI8wCQUA9LMMPuoCKxZ+tu3mp3V53OMylYdm9YkmceV4LOaj70G+wRAsq1CfRJYi5obFgJt0Je
WRtWIjoDwJHhsyYfT8K5N6nbAuWicVoPBBPxv2Q2DVoKV541roqcsAqhsBWGXlkgNDRbtn3opIYA
JFRPWaynlEg469HmIwhUbIM05wyQXEX4gGv/PEBCiyTlUf0pZfWpL1dx9kPc8Txif+B6vpAVScKB
tisBIfIME2ByEoDJAwZQULmVQt5T4+4lEXkK6VOIDtwco7xO+0V767HicHeuiQTZJCBjoTrYKga5
RPlkFmG3gZ3q+yH5qhWSVtn5xGpY8j3OCvC9+t8ovJQqOIkaSf2AHvjsqtJ7jUgYAq9cdHZHGkfY
Oqq3N2IRKW5pi1hEIvqQoghVs7hXCmJoKxf0LIcRKcV/KgWP0EDnQsvePJVYJLIG7Yz5IoU2Ib4k
6NlSxWI/0DmGuhs0ML1oiXCKS1p0+YqZXujPnSJKVg1hzCjI9v4wuctZbIlVkqVj1ZEQqyLwBJBi
vExBrglN3E62bGDzhcIolBFFE3irXkL4IlAtL5PZETpWf8qRYLAjISVEJok8y6/+T6ssW+WcK+Gq
CLoVhhtkbIhpY+zX9M6JyH3+I+k8lhtHtiD6RYiAN1vRe5EypLRBSGoJtuBRMF//Ts1bTUxHh5oi
TF2TedI4x7PBeOxj+lU7CKtHUM/aMBlWlohORtbeBmzYsw1qZYgZyWK5fNJS/Za0CTffvE3ofPyi
Ww6AKGv8ucUmaKFT2wwAnd+RJRVbOGxWSySFi4i1sYeiiP2ExlnA8BFtZ0kf4WZ/uDjXPtpOA+95
hALG5su0HcVM7nZWwe+TG6817vEMFc9QJyeTDVALTLua0Ej530qCTg6qRZPnDcHZ9u4opNUkHRsP
eKc1N4uO08rlPJCtZNb+yIp/OapsZFyrAVnTv5BIBCU0e9g50Ro2uyo2UhYz2ZbpxFA9K7KCw/Ex
of3ShH4ilnSZZ+F+qP5NcXSM0AgNbgrs/y+wriliE9b/aNdvDvWMRtA352RX31g6LxSEqWiGhVou
l5q1qDMsgaCsCFYLA8iqzZpZ4uziUu1uRU/+0siJzzlvuLyjWIyp6a2RGuuZL1n272qQ64GtVrVN
aCydzexO2xSzSwMXwgZPVMIdS+FfhUqmwLq0vzGt1UH2wAvAT0HKMxS4Jlpga8UuPMMirI4lXXxD
JAkxGvXwDsmKUVobXmOOCaziHjBQhgIWWQRh8taPCG5Md88EKDeRmZVLPWFoAiuwxWneuhcndclp
xe2uvyTDvAvYNTVMnMGVz15y6acX1/qNUeE4YDyasFsb+0DLPwmpWMgSVQgT0/LfiAK5JA8oTDWq
YkpSjV6caBZ9shaSUjR+zxUiQxB/SXE/hSsGbSMWJhQWhfvRyGllaL9QXJa2PjE94dDVXpo53ZQY
0QJQ3tmdhqnUOjY3O24WJKBp/96TN7LBDp7EjHI3eIFYZ8LGSLFzkY8bdzA/+3LdE6KsS0Y+9Pj5
e28jauembKtbRU+g0EjhRCoi+WY9LW6MxpBCEy0XjUeHjPVcMXNSAz1hCqgDZOnSXlXFteN87ykw
MaJ7IQN0NfvhmvZnDoGp7JYo4xVBRMmbpEcFwwOF18xXjgD9hyOcDwC8Ct/hoJgKGZ8pZ7dJqDnH
Kt7NaED+4LqwPbMTy5WwOrZlwtpIbmK8iXDMtGvVM8CvVsrLTcTRk0FR2cl9RtmBV78MWWIxvSSB
gIvvbBre/VFSbTVjg/FmSWeOJKaiGqmfCMIOwuqJSSIF9wh4C3AStj0DT2uUcuROyaJHA+qXFzyC
jA9sxHvhHK/tEYHWemZ+OehUo5BOclNJpu6aay/9sdgATeH55yfMn5F5pFJENKWf8p6jmykblS6b
ye+5hvprE3aFxL2YjyWMZ5/2vI3+dMET3txk/6cjMShNbZ9QbI406kbFK9A39xrGhiw9wC6ekW+W
KE2VsS8NPo3oQNb5WqMprUlbRO5D5aXcyQnSYkPQdoijQnWEpscgXhVExYrZAFYP+D5090s7YMam
/4XpcPsAmrtwGPBoHtpxhICth+EELWLoxixRR2JgjzErIwtuBWKyjGvp82na8rOc7upqWvmZFn+h
aAit0W9Hy9ox+2DzWbNgcR1yHnjNsbnQ83esWAOUBL/96Ugwgbbhg67maCDPgZDI54CDv9bvYQpN
nmN+DlbqKGEVYIpPxnYFvw2/3FJ1iF1YLQwTy3dQo6Yo25VX/LOiD51XB99wC8nTvjrBGuJp5GK5
itCjx3KDhCgLmBEgrkqCz6D4bblvTUPt14JtS2vJm4AHNwJIwV3ByogfzzgeC3an/3iwl6ObSe/M
7t3nMqmXm0Nh0Vu/GrcCLjjYiMZGzhZ4zAWz3V1OFCOPFh0SK8GR133Bw2brxqJ1/ZXOwnIikgwp
QC+YdgcAUcY/L1ipYgVY19MIEjiiTazJyAi6jRWPz4ZzhfvJ08v0YY6PI8selgjrwf7pkIWyfxNo
8YLgrFnahlsl4qu1mUu2GAhV3eN38Qra/B0s2GJkVayF1aVts5eqNrk5PywqEwOkW6lIUIiE29R6
lv50UnNwPWG2NE3vDDhwyaHJMMxlXcQHtLCGxZgdFHnEcA3MzlFiPhh5ATD3Cd0XiwgtB+NhDadT
c9pDAivX9KnPvFLssmldCB5nluJPullehKm/1aZEgONxiJSbcZg+opwAVDXKrw1i44FCxtRRE7qs
utOBetD06Dz4ViSWQ1icNYH8057Wsl22wcPws42L+zxDnjPYuGQrBjLwbtE7lwiGlBYTyCyPd21f
g4TcNZ+paELLmV11ynGkTxtE1Dk0A/PaDHTfLvzaAM9CI7BXUswZ1GSzJNuNKIrE4LmjgMNzjPMp
zxXTBAkAhQvbTTWb5IXW+Eh9DFao1X5yw/2oG7u+JX66qBCuNTvSwWnfTWaOBAlnudh7JfJIglM7
lW0jWVf1Vxnj6/ZY4HXi/7CPBNgHj0bB7kIL00s6PBowaJPxOUpz60t/rVXBa4uZTrvj2Ie0w3vH
5yePW0d76332VnpxJ9PcpWCvnLcR3aUg8Ytm+dICmOs3BjDBPuyZYPwqQBUvTwbicyfW7kCe18D0
xK67o1Mlb5ARG8v8Mg3UsoJSCSIjW+UM6wSbau87BtvfeuTCUGM0ACFayiUvPcEwuziSZXNa4IcL
P8quf6rrv2lcth5fAfNle4j2DERfw6FZKzQPAe7gjByKE00N2E0ePfLfjol3T5lvc7uOer2sE3vz
H+BA605xhKXKwq76O3A59Hrazaw4fb152PKGLn7MwoWD6ymFz9see1KBTZOda9GfNQB7NRPlSRzM
hl7qWGnVugY2Uw8XSemBP+/RczC4KLF9gggK3D2sKbduAwjO8Y+BWfwXIaemCzQChWT2mH7MkpZR
uycuXyCtobIysv9ra4OM4B8vvcWQFwZA3NFp0u6KUFGjOlTUHOkh0ESw5C5j7u3eQyhElAzsEWAn
LcvJTsDmoQFh3d1WfxYb9ODbopY0aGub5pHS/UZ9DANthnUI79APF6n9rkUaY7RocXLGFH8pD4lm
gZPDWaXdJ1Lc3fhU+fiiCaEqqMXjivEdfizyKdBkMi0ZqZx5a/+nCAHsPesoYDP0uuskJk8Ra2yM
Y2Q4Gs6nh7p+NN/QdIDa5UdKdlbgfj22LE3ivA0sqOfRUr8cc2tj39o9+8CJibp62wA269EBaAcn
/HEj96qP2kZngJw9TCWv5u/mokGTZGwa7ctif535BL3FbH17DGDFI9Tvtk2NClGv8p0VbskcVUUq
GDCxsbF5gIs2Xsd6+KHp3qbRbXL0yOWlk+ajwohmYWdvbdEerLZVDXpySTsSx/v8HPBQgDCFdvmZ
oHQYUJNk8aNvqauqc5MFKxv85QzezuYUmJDc9Oaflm1r95YMfFf4OhT2TDc4QmZ4+D3S4RpyVDxI
YqmMbd2NvzX9ZTRYW5a1HRMdCtHRYvnFpIDVLqXAwgjucTavCtroBJWDHMJ1ca801FzFMyIvzJEI
coQLJsFpXqOco9WxsnwB83RmaA0rjz1sa3SrKW+/OxFcRmbdmbBviLPqVeIS2OzwkQeFuGp8kGzd
qU+Ks7CtS8lCotWNZcVnTzGTZakkcuPZ6MOjqRTALsglX9KP6FDVRw/cxLcLuLvrgKak2jbB3iaR
0bgYTmrLXA/Jp9+0OCFWwtNg8/PFaKTUsBTC9LqqEsRZhTTJMUQyrjc3oMuMv/he4/bcVq/qW8l7
giE0dkOR7u7hcIAYw/zkCs5HZ1eygiAIbOfp+jOGla/R6unm7a0bBPuCKHK/LNeJJKkvDr81q14h
txjQnwSGAzOCsVpYX1WJEpAm5dbhJkOdpFYd/11EMZxHSRhlVB30yNlsjGz6SENUwsWz1xlbbRYr
q7BeW9pMLWQlAK6gQ9ThkhqAkPQqvDeo7+zc/uYQWXvJJp5JlO8+J0b9oXcPL9DJe3HOQxydzBBL
ZVHuhU57rUcMh+NVh13C6EbUZcOb1rJlyc4Fe1mTmoj9L/2goM59K+CiFpELl1415vs223mPSuOA
hcii57cC13MgHpAGIX/NDdZpa6a+epQWXlt+0syBXYNgFJ21aQbggJAdRo0RlQcN4tNpkCFaVE0B
a5HW2bbR3kHm4HGEZO89/S29CXlh5AmkAIdyGVPkG0tLTuo2RijSKOpDBBHruWLZPNAtQ2zHjlus
Z21Azo2IzQGLA8M6tBauTt07vVV4hWqDsKCeTTUzbIdvhyMwi8KFyN5CC0+m6q3RCes2cEt2Rs0U
3joBl5OCzGQ4WBcpjE7ISe3AkgwW1ph9TdRSbuCvsOTFUMQ116e3IawSJUbEbacNtG/0wxlWL6Sb
KEhjECUVJJ0Y5Y7GzWoZp6jFNB3+NhEgoQKT4smzwQBiNnA8nM5jDmYkkn+yUVuht0IFWxUz7Xu6
UosfNUwh3IzR8Y8KQMsgGoQU3IQrCOeQV1fDtCgZPdhaEH2uHTSo1CcPYmRCkGuLHX3GWubzqYMN
QTO1GyG+lVyZOTfAqIxbRvV8l2uHDsd2LnaINpFC1yFgwOcsOUqp7Z2s/LCC8hmZ50IpLu2oe42y
Z0fRGkF1JMmmBcdWxgjonbM1vpttCwvxZQjevIYZ/dW4tcvAeFXq/8rH1oBbjUXdskNGr5NoVGCf
7TiFPP/Qej1CAHRamLoLBaERxjqX2O47hOp+eKIIM0XzrRcGJYRNxCOSbqvESyLMFVyxrxLDt1dZ
r3lDX0SRmgdykQ0aDR0k84AqF7SjfW1JwZtIW0NB1DbbsmFVO/fbuTl38AXtgnTMrZFnaPKbA3o7
sjI+TNrONHxvm0uiEoMdY4mJPgSiUeTmQWWMOehQNfcgs45uTuwEzjQL9Fqq4+ElRRDbcTca/DHJ
TglXO36OXIjQIv+LmFZ0Cc6n4cud7gru5tW7mhfL3PpLL+B0jbRtzAU1/jOLpCdRBdAr0OwH8b5E
XOym/Sod41NRnMHa771Mvbp5xTcyUR/nuSBYgcDasz4V+37guWXMw3NEDJG36hwPKB8mvoDgttSC
SkmTn7OcnAYgxzY9kOm/OjKDR9MzQxkvUdWwNgKIi8zODq/5bG7ZCVjh1qQs9QAjDHr/URbpOnox
PHPdYv7wsvdMwcpd9u1Wfkl1InfMLetOymBWLx6776ax/gVMaoBe+ulr3UZbm6XwbM9XO4igB5Ub
CRKmEB+2axzCAeUznDqgjNQEzIe0pcUOJY57JiToj8RfIctLKsR3m6Nx5nbN8vZWCG9rKsIdeZLS
3OGFXIOWYsHtltcqAx7qdSei+Zb4YayE5M2J7eDDbpEVWACdesN+qzoLRMYDwRzsHRxy+rJPxOKu
J+Y6SNB2tZr/6Fk9V7P/6tXIV55juEJu+qvAv4ZLRllblL9ej9g/6JuLUZGVgiwj0Z2bIpWRMUMP
zaRKWzfxRzeMiIljAjzeJvNe093wcbz01dPQe3aP3v2uEGExogaJEaMHdyB7/4NuhGv4afpQM5hU
Q6xRPyJ18KaYHiK4OzzN8PmE4bJWtVgBlzQ+7Oaif4n5jgS2yNpD8AlBEmlIfUgIJtDxA5kucn2y
7hr5W1l0vX7yGqcv/vwImf4b4OKHcQdE7oklKxKjluwwAwH0jCyFn10UDCTRrUXo2AvjGkSEHeRH
OmGyaZe9Fb7bdFL/bXISlkYExMU4xTQiJzGTphrXvkZyUDY79MCAfyCqOPfWQKpNAQbxn7yPe55s
bVi3Nm/FAPk/DGHe++rqHXmztM27riijIJsHimQ9RkTRtO9NjuOFnV35Itm1haql34c04TO7wmrc
AiPTqs8m+guhgXZd9przmzo60wJdbAMXskXmHCPtLfI+B5IhcDYtDdhMbAfY/Fsvrotk7kf9ZD5T
Q75XEj/0aeuP7yBZwFKcLf2/J8LBjYFJohnb49C7Vxt2DOpwIuVwncc+yZUwOlK0S5mB4fPBFXuS
UNFJd3hLuuYeMXd8EjoTRQRMacg8IymOWX0tUXN5Pucc1U3zi6rF8fkCSLGcudsno3wlreHqjCOq
CL0ipbFnZk+op5c8HMJ8mV5aBJE4PncCpszB+04E25pmYk2bUU+AD52S75kNWyd0tLIQ5Um2Dmhy
HXpf3EJlvmZ677jUweNvjmRP+MfQ/PShbbFbEelR1qQ2gVS0Psx8T6/qkydd+IsBYsaLziuoym8B
jWEk1qpmtOttCwoWE2rSDLsax1rZA6fFpzyJfR2881Kx5Js+PoyBoCgXDl27Cky2v8ZvxHHYAuBh
zWghUS39mfUXslDau7hjuFiu07HZeOhqfWZbgnFr6FcbY7R2RpiAgsZbS1Ho+HeduIfGJK0jWv5E
hsNQgqovYN3BDF5EGbGRzXUiHMjp7X8Dn9n8mWzrAAeYedZT/CWJ3Uu5G8f3tnu0xadZ+Juk/ooQ
Ss1tjiDB/VdEDOvcbLhC/VxYubyIuDzNXQzY6tJn0WuTIJPXzOhv7tJDpQIpzSR6NSWuhwAInBnb
X6TznLLZ38DY58U28eA8a6QkaQPFNGhnxAzY2zoSCmOX2jAF5IYgjxGCNEjyhdlhLxLtV83D82Td
2j5534dp8v+zi1UI9EwtwK4gV63DAn7OXSLa4uS19Ma72yACvk/TRxnvsb8p4pf7aYVM+0qnPFYM
rtBQng1uJhNH2aCbTxGlP7GXi9y4Zv2eHrFBv0xJSmImQHXxTV2EiuaF5IMtWQMxLapvF+eQ76vy
rqwiDo3BGzYyH2OVbcLuo+vmpdEJNhOA7Bga6eRJOd5HpT0rzXvWwnVnlD691ChjioAN/sg1b4qt
WykS/oeoP6FAVg3DWUFwr2bvLG/G6fHFHKebN1lS8lL7hqPKtJfxjdldyr45MB9nk9KsIpswu3na
S/OW6DnmZexSrfeIBEszU6GCCqbQ80tGnJxLQnwZ6OxxWfZM/toMnVualQ+F9JPBJ7PQIsF4lRsH
6vpbZLwLFFs6ES0GPrPMay98ZQWW4kiD0tIjjRMu/0O1HfsY2oxNMF+gXOo+dhGTO2PEQpkpcQYI
1EhUy1eP8469yXQv8c+EgHnzXqWRLGfzLZT60nPFqxoAqLzQcWZ8twh3CBxmBiUzfyysl45tm4ki
0WfrkqJ2dShw8qYBiuEs6vphpvgormrfC97gqfPY3QRr9dkF/944AM5D0j7gxUScwOFHLYDPEus9
H3Tr0PICi1X48qVp2Kwp4dQa9KmZu8HUSNyNcl9/wQlf+Pl3XaCfLk5sRIkzShX5aZcYDZttZ0/l
vmZDFfIgGUWKz4zhXkgkoOkzKFZVAlOkSLKD/vK5VSQzjujoDBHW22ad+MHZmAm51zEqacuIcaU/
56uB7Ub3G/BWVNB5YCkmT2ug18jJALAgxo6o6lptw0T95NBgYoLcMNGmMyJMQnuzJDpRL3kJkRC1
YX8dSMJIB1h6FA5MB7G69C9zWqhkUXWa9g6/YvKrsh0zbAQYs3r29pEyj7jpaWCy1KDlqUQF5qS+
GL3nPyGI3JsYgRAROZiC+4dmBwAYu5wDb2qWmlKEDIP4rQT5d520VrIG4QXjz0q7ZRV3V9uizUjb
+BmqDPVATUfFIIO3N/tHCdGNySejHQClWIM9P9/glSk98D8dI1CctbF3jUu8YO2wJ1EoQi/RYH2x
5dadObQEOqHE/HNsvvqun15JvmW0oYHUshAWozt8iiRSA6Ndx1MBUUw6NEPM+32GgIv2MVAPtc9q
os8Ce0Sj5l4JliLxy16MdI0YZSd0oDSC0bi/hPFzBewB7Sq8HHszHRvzIp2tXb0NPeuyYIMJIIpY
QKqWyt5NGjdCQl1GEBWFh94yUvLJULS2Dmc4UForbV5EUnGYkT1M+CR2ZWre/jbZ4zJheZLp2nMf
suZLkuekOg14oa2hPsZiPCYlyI+qALXFvrTixexeuaG5ms4pYR4c2ZITnuRezH7BzFfcmbQkHHjC
uHXm+CxjBR9KM+hxdEpIxAqqBAOsOrwgmAPYXXvxbKTzhzdqDxFtjWFgRGwOC7OriUkPTrEb3B37
fUo3GVM3kYTLIR7pru34n+CY9T/GDFkIVONlY5MkyeTfhotb2vNDTlASKGmaR88I4V2QUlz53H2s
uMfk2cCvVI+oi/Mf9f1HrGc8462NElQP1qbHlYmtoeBNU8XtqXfcn5Edg4nrdUrXepP/DCmBEn6G
s3sd6WBxrPLmEc0gIXSLkRAE1mf5SHj1KnL4/t76qr46OH85oPIkOQfESkzOT4ugOpe3UY8e0iIG
gQUy1CV/n3GaVEDhzeU23VcwzT0RLq28+RNwVtIZTOBrQC2o8STavyMaJOagqPlSVEDo3Zi3KGZn
XGx1m1oM53NblxfE4JuIRQ3L1qUorRfdvLcTdBiDgNPyz6y2qO96xDsKqilZG/hYrc1dT5lhJS+q
3R0ze4uE32v/iJd/AvqSmPsErb4hjwB7w4Z/Ddqh/+03mNu/I0FxykA5kORpgNUfo/w66tbZrcyX
0J0ZJySvRYUNsYO12Yl/LkHn0Psw3sTkWENwkMTZCHYU3sZQxqAc98pISkyIvJbp2lX06TYL5C7N
mQ+iwOgG94wXbTnO7MB6oIN0skkE5BPDFVX1dCq1d1a8cbFjc2eWmyHis2i/dbwTLBl98VqEJlj/
8tQFV69pMPZAfaau0gA5Tuw/rGJVeO5LWEH1C+fpo0mRl3jWPnaUQZi8DKTeb0PDJKBuWG43S9+J
No7pEfQ5oYL0/hkSWGvwUusXB9w2rFElXCsImPCWbvNPY2imqFJsXDxpr5RgxeETjPo5jg/8WyTj
2uue4Qijn4Bfd9K9g5ZqPxJVjfQ4PvS7qN+sksAY3JAmvQFzeNPYESVbUjy3ICb9LETzhN4ZLVnb
9RfJosibGoypH5O8mCOETzASM4LGA7AtMsmbTYweuP2XE5VAU04YBApapHwvekYNQ6iGA0YASvdz
F+N5ys89Szbl7jR1CRSQKzh+etQzsZJU+BUyfJIESFN4Ep63znEF5IH2FUfFJq2dtyhEL99zQ6FH
jBlLdZ5cuggf+jr7aEW8C9jo2iOZQ1DSC1pQxC9dbC28bhsY6ToNGno86HXtg4xQnPANaw8y9OiR
Y7znqETIODZ0Yz2N+QbjiuPxlPJMJh+DBmDXq49zKZ6FU8GvLvTnJjYfdvovMyPiH7j2OkDjSoMm
WH3m/Z8nDq6GoRYHcm6D4QmDTdDw3NRHG1V3lCCvnAekhzmAN5SFHYUYVXc8/gy4TZs6ODRuzjYP
mmy78LmUdv8SxOiHhpZ6BdOK8RlocEXJCSLSdVHxHc/6Rh/JF5vMJUIQBAjdLqfDkjPdOcYyRIUX
mt/ZICi3pXV4YNspBihGCStCH42eWpF7asmpvYdpvptp37jFGUNDn013CYl+JsiSHtdQje+Uuci/
qO5XPcsAq1YIPDyouNHd8NtmeAgsBX9KtlggKHqSjXOwYPQVuIDDe9wXD9x2Ie07frQesTWL42EV
ajsHiz6ZsAhcL0K3D4Z2qrOfVkc+Vh9zjo3UN5ZctqDGycmMuB1g1jOV0EZew+lR142t7SKvZBgq
re8c83YysPIjjisAJ3jufW4YMlISWKUSP24q4yWiRIa/HroWcg84h52xvoU19aRl2edqEgjJ4bxv
3YLkXMtmt4nkDzYKSTS625ygQa3SMKH2Gs9jz18Of0eW/rZ6OzOeJ0NGG28pEF7giOk5nuqvPCAT
MbKfU4yR1AtHpWHQZ464Hks7IhoA11QSpdGsHD2+dUxgIiv4Kz2xlM560tdh+yhckDoMSA1GzwKV
mTE6iJdwmTntik8MCMA7ugrLV53s8FRgi2XW4jIsYIxAbxAfDCRerOYll6h03y1CXgKfItg7znF+
TYu/Y//CQkm+e8rBJ/fKopuk2o78stPoJ//clvFHn2nbHiRtvfElmtuu30ZIaSZCGzI+6zyVJ1kn
y9IBvMUWI6CHzIt/Dl6GMe+OFcf0WDhf+L0aLEmcLggA1J0PxIO5sYnOTkdpbm4nyFsMlnmkwBIW
d5WvUDZYMAZodTH2GjoB+ZAIX/nPjOAnwImbUBJloMNhIWAR4bX3kmr2cmZO7v5U80JroEs3K2r1
CgMWtCnzpQz3QmU741toMH9guxZLTcAvmr/IcnAazIv2Vtqc8aCPfPh2PEWdc/kPOosBx7+o2xZN
65A/LIBSHs2grZTt/rIcea3SOTmXDkECwFsQFXH8IYK/rkfjStZ181MkxHG/sjRAgnhuSOJzIfGQ
SDR18TqALcokAHTWT0JJ3BNC4JtY+xsCCHzFxQpTvIfcf2JSCbJPGm6DKSP5rPrK/KvbHKuw3SUt
PVwybaK0/nRc7cbkExmMt++jclNF8VrqSIsRgCAaJi5tUYYZJiGShhzqv7Yn0vjOFEC5bfQwXhjy
D2y2qg2QCNve96bA4yoLDIHgB74btyDvgnZpjTGZYCb4b0QxNtMKLMB/Rt7ZorH2yONMMD2Y4wAx
lZjC7Ld8M4KrHJAaL9AFUyegQKnLl8pdIZk0WmKhR2LpzPee3F37jwz7wbwo+67DcG+uJhTdvEzK
Q9ax0CILWGRLgWdZeg2p7J/a9NLahPKyayKLsztoEf5QkBDbsvrL03yZNBFzTXsThOOqTw3CoUFo
M9nOUP9W3rbwth2/LCHDt8ga2O/tmPB50b/Uv2hJ+6YbYuMk7UK6x6onoVfcu+QQsChwrVPK+7Ir
yzuZzUNIYgZvWlN7MWgqlZ4g1NPNbM7/jXbx/cbRwVR4DdTQPQ9ftNEtUlG/sOy3xJm1P473E3a4
dI2t3sSoF6EaE5XoTxFZNwQbhMEObjECE++HgSjhq2DHsJCUlGQNBHXdqL4Ed1fFzQ5WwThbfBiO
lq645MeiVspW9almwnvnq0XuQgGEPON5snGK1wlpz2fF2W36/ez/JLM8mGr9zbqsBa9h6cCH0TT7
rHQ0DXsdLBcfzZM1ZvtinDHxDrti5Pm0xZ8RtJ8u+zC1HJiV6RK6Fzh3NJGxhQMfpDuIHKTXNirn
0txN7i1t3pMWXjgZMzjS1D0psnaJyG+NkmkJ0phqkJKy7Nbh+PD90xQzM2NsHgfW1vJZp7nYY2GE
2ANGsoLpLj7+3Lv2CNZ9gaXVjtM9Yut1y/vVQiumzTDTuuzFn+A9jCkbG5NlG4qm8qgauZzHMTo0
ovmkV9l2ofnq+xCj/BL4aAoF5CuU/WdoO7uotvdaZL/jCIWL8tcGG4k2UVdD2W/FUUpBRFQ6GA83
fLHcA8CxWJeHCYvvXHcfPudg1eSHngTBMLTeHOxo2T+UeUywg1Vd6hSfcfrTBNEVACLLAZ0M7lHi
rEu2Mkh+mN6+o+D/q3vjWHb6dkA1WgQwFcJCrMtmXJPdKX3Gpg7iARn9yhH/URJhR+j7dZb8uBa2
gaEUqM6WBeFnGRrLuoXqWaxaBh5qu9XFpwmcsM3TIbA2BHayAZFEvY3uKwVf5AYk3nxBBNEQZ5Tp
zegFxSawIIgg3Nr5skSgnGLLsZBzWQocGQJKq9B88Vatjrz9r3pOxIN+tM3vcX7oUbVyfHY4aLQ1
tL1ZCZaFRBZhytUE2c8FeTD5OxD7nnpbJzCRPCRnOHkDMsYGPqYHhCQuflOcFcnZq+t9M4GwK+9w
m/2Bht1ZFxb0qMqzzo2wN0YDuLJHKMVkbUTXCRZqUVv/WsnXxpAoHd4MqW1qWHj9HC1opjBLLULx
KfGfxCHv9WoR7Lk/U7bSedxfdXipegq5nqXpxBI8e/MbC74D249xWOeVxtgcIDFRWOOkLfJ2hzAI
bAjWahWm2rHEpzbXs1cFy+zzL1eDRMqMTBfHEZ0IWgcwPWlgrXIdL3ydsRAQ5IOpgUR8yLG16bmk
0cEOjGyBmfGco9ZJ/hxkfy78P4csjNHsn2xlza/xMeBPMhE3Ve+idPcOgTo1uiiX8pSJ6MLtWeoT
15ArowkTRsbgBN7L4jxDQgGFK6Fv5CQkO6ivbTb/oDwXAk5Rrn/K6c0o/GVFLuc+81kSIaMTRFAk
X2PZfeT8s5FM0dFmlzLEUJP3N90dT7lFUke/97TyPSr7vVNX65LUUdSHu5w8hRn0jxlj5ayp4WER
5jD5cD5bQB51dLrWb1f3DEHFLqaF7LwMXuHMtVLQbmtXqjcntzKLC3UViNEpqC9rcS/lt03Dt485
L+kQMzJRqn3NsY51ej7MchOaG+mugmaTwEIyCLiEuGIiNvmQ8pyy2tXoITzrTR26EawJh4cbpiqe
Ngqn7yYT6yo++sirAfpVh1C7N+5PCPm3OASIf1Hdw06j19zYe595oQmazEWHPDFwENVfIp4DJgEF
qyEgQ+Q4tt4SkwKaHKzCxTsa6YUJum1iVwSOrTXXI4tYvAR5du3k2+icnPYe1tr7aLrrkkGm5jOU
zdcDgw7Bu0nTw+FJZ6WrGAnJF/tvLTzpzM5i0R8svz5o+MzpTBIyfYLunjI/0TTvqHXhrhmw34eS
Z05CEHkKKK0yNpcjzEC1Z0/qFvEy7SIK7rmxVqKvXkJ8bnClvGHFvsIex82IboBsV2ZX+AVgQgkm
58wRu2nhhGe3w+mIbWWIHWIVM/bv/WLwCnTQVH/GsWswnCsBcwDWTUZ3p3B3ZMuuCgfVcd+2dLXo
+wklcGkfiPlC2mE/aZ8OAEskVS+p+2LQxnJeJJ+tBZoUdZw09gR3ZgLwwEGaM7YNo1j7XsJ+9K0j
vl13XwbdwxhFKAsXO+SOsgsUdMyTXBwaNlqjEhsyOBzB+AmtdJ9AlDEJG/mq++7TnV4sTlS9uibE
CZrhcHCGfJuUALgJ+GWGZzNt32fBH5nnrDaNbUFmhVPiD7fDfRrOT6XHoKAJ7G0OmW5MaW1q/zmg
RMOiQUViFO6We6L08T8FOJ1qDWYV6jpwgx6SD4vxD0k8Y4oYAawaWiSPKMwCSw/HUIvSj8duW8eS
/m3HjVN4IHHJYFBR5IzREOgkDLxxyQq25VLMbyEPSxG7+8A5aQPggatXnbvokccG/Yq1lrH5ZFwt
Kk7mwXvbaZjolSvLqJ5jbgso12u79SQdmrtU946Y0K8Rh26SkoTGT4IQb0ggg6ue9X9WpwgRGs2X
AXOFxFry8Woj3tuIvyQyMpQPA2Sj0mtutFO6vx9rYxcQXJpwOLjo0W3iHjSar3WlViqGfbAD5z/l
vW+heJiPOStJx9moZQcgvj49I1OyxK/B8rwxIBZtzQG+broes4fFSMhj3x4ReTLJnRwvuUJJobWu
f9qaGoiZSn5TEgkzvkkqB4a5ZSBXSVufRMv2kjyJNv9GQUq7qTaNShuSPXcDoeU2uz/l5VGvAYim
DWQvx/7oeFfNTbEj0Welow8fvkzy512IXTH5PvrWMX/F/zg6j93GkSiKfhEBksW4tQKVk21Z9oaw
3TJzzvz6OTVALwYzgMctkVUv3HuujWcl5BbihYj9LW9zgAya2EBYysdklOnbOLtyakPnPaBequli
Tdzpeo2YY83ZzQiGFAPGNgZ3ixjsdYbqXoV5UMzDn2ZRVEMWosYtVCzErMALXumEYZzWb2YJ8yEI
sigXulwYVe3NjVWe41XmqF6dVKdYEUgR6mXZqMcEBlFbH4I+IFwnxbw+bsG/vKjBLVH1jdIhi9B7
GlokMCaTCXvS/lSnP0c275ASvoOd9q33YjgrNOFoULD02EBNVVIznJuK2FE4pNH8jtw7buPsnAov
mDip8ChCIeO2YeCzO8iz9DIq7drVgmtPC6CFgzyYTPYx5bk0yoNtpXudEyzylUNjW2urqU8Zi0Ux
fZmcrhras6ADyFxgSNRb0S00e+BBmmh7Zg7zpsMNV726dY3l0Zq3NmL+ATbKqLUbB9EOAa3OdYji
7yxRppeQlWIhHHR/IYwjg75dT+K7bTnI47H3J+WKFoLxp618Ey17V7rOm2p27hwSAgCwftCYDxJt
r6nlsa6Nt5BrUgtOWWSzpkWXUUdvOrgHt7FWgjRuC49NOoJ2foY50lbc7ar/TEW7Q4R36JmJKChc
pbk7olg2quQyhNOPfEHygRYQ+lLufhPckbFwnbasio8xd1GFRNdxiTfMlf1WLX4Gca3aaTkMdLmj
F2WtN1r3Gr110sOzLsjiRNjS1FtLdQ82c7OQVlRIxWCaXRtyADXWH3SqbvFwknuGKF4Y5wgKrYo+
AB/zujYEBrQa6S7vW5eNtwnnoEeqDvr7iMdHiNeosBdl7+Nox8dpPxuLodbE1YDUtisug+l4bTyt
SO+K2OO3xmFgsNLjeB2K2rMKmANA68oB+AXZ2DmSPukNbSiFLJMpWf9a0fVnLrSVy9TxY6aK+f6P
CzugiS8if9T6DzfSdXbE+9j9tVxSo/auzo8xLnEEqCs2Ymaoe1YituNwGRE3uDrjROIw2bpusYsx
ll7VagcgDnSa0JkQYj7KGABWBCFyaamy1MhpxFg8N3xJ5Q1AwqJ0pVsL9yM8+7DlF2R7z1sdVO6x
BHYURX8+ijA4ogubPRS5XQ03O5vQ0EDQvSqNdJFj3M5gGzcz3eyIExEhCE4ohYCqzHCwqtJRHez5
WbEvnpRqHeCqNHV0r08le8M/9+JE96cVB0tk/is0wTzJJocBW3Ne/kvFprF2P6roVwHoEb7KUtXC
IQIQ3lbEOoNBPDkHcNllwXgTUG1K8S/Nq/hiSUrrYwZ+zVsAZMMEOYTKPHZmXv3uVetYqOgZ133F
WBRDTTV75NFtwgZoUs/1kR+YA04fGMRw+OKn1iHRhe6ySEagTG9S+hPbV8tSN0VTnHqDlHM2u41r
IKtkFFJRItVUOO6fan6Yyrhs86tipRvVxg6kb1Q05hPW7TGwlzZ3wSigFAyfoRWdqpxNgG4XXkXU
U41TTn7HcTjBZjoxPmXT7EZkiU/jCvXgokeHGL52ZD0yUzXgxrWsaHWk1GgdhxJBBDYNFGRxGKJb
mteu03t2ad26xvGaCDFi+GkwLIr5LAyI5BmvPcJSOV+a23qJJJGglbvFtiz7P/jmIFdCNQoqnwV4
2t9V7gQD+J4aIIRC+JL6/NqMUeXQr8Odn7BF0lGgJOm2vFfIyHVcz2NM46X89CUeKQTnDj4Fo9tX
ab2KTFKVWT/X6a0iH5OW4exY/OdOGrXdlaA0KnEhROwqqgyVdT2/+D828RET8MzuwcpsslZlW77V
g7WZw3rtRCRso6+atIAsDsi1sCczFD4E61IeFmsVpZHf0vTaB995zTSYqq8FbT2OxQmHJicr4DaN
8nak8kjU55AcfJ5rrLXMd2WYqPlO5s874WZT/xcF70p5LwTB3ZDeuA51vp+8KFYIptYZCJxAm7cU
F/LFXDGhYidpHZxh33IYHKmFnED/l0WHoWeAwvBIC+uzzb4yDxkLkHCAjvilWagA8tqSM3uYNxYR
1bmNpglDP+lNyzZ5RAHEgfBN+hiH+CagyaZvSBvQa8XfNSqvykGQjpN2YkXWE+BrIp6HedPQriIp
wDnAkJRuPKfcd6BkRLojA7304j1Wf5vyOmLxRkW1EIO1TWrmmvyzXmkfUszrU8/0/gBqLV7BAHSw
mznThxlu0vy7aD7c0VknEgjOgRme/fghGB6k0V8lQnYIrDWQFShMoecGPllzTbX0ja04d12/76vy
qQXTdkgbDiu1PqjtyC7G3PuCSAKbpadNOoyhPoNBZgRi4J+4F078IUFhQoDsF58Tgq1B0HYGrDzT
8m7O7TpsqX3jTV6dhtyhr37kroqG6ZexBCLmTkJGSxv8mWa9SuZtNLHzO+layx6wvxRlvStFf7Rt
a2N+GUGxk7utonS2eQZUJJBo5rOibBiHQyDGWYlNHueLhvjAYPAfgwipFdSilb4qKJemehNTFJlM
CZAI/dJ+LYUEjvdMttJaxgj9/6ErAfDvOP4khXODQX4z+lgwNYsrwmDQwZaflBiKilEnTBkXxYEX
FGJGTckHIS6Hn4KgpnR7r5rtS2UR5ItKCBR5PjPn0euTOdJOZbK3MMuKfhG1dgNszazalaoEp0rn
fS6bDsQO8raGlA91GgFOtGebpnx2dXKh0htetxgGm5YyPn8LQV422Q7G5wYC1rnzxb8oqx6xknml
z+c0bqtrh2RTVaGu9iBv/ZvhTAQ+uOQp6GyqDR27tJM6AdG/9dUX9U6GYMCuIleW8Or5miN9T3pz
McdvknQiFKLCmK5FqfmltmQjOHgtTXw/ZO2kpK46g/uQ/z5nfJS6f06a7tXMZiVIMg2ie1chgQrC
vIssvNtKlb8NxlulTYqoul86sZ6yX2W4+8pGAb3iJnx+2NEoKpThNElFr+af1dr6ixK6BC396EvD
y9xk3wks/pVcc8Jmi5iidOnKdpONYq7rL8RJlet1IBlFAWstP/TxFQWrxsqWsgONCUIQ9BhWBvul
mpaN+YFjKC7y7WyOa1nmJDoIaiX/7atg045fXM0qO5y8Yi3b65c6BcdfFbsaM5ENwdPhpNIOAc5F
ddq6oBoUCO09OuFK36QEpuorGuSXxr2z5LDRVSozP6u1jw3WidlxkavjQsHRnUUaWSIZPOQYIWrr
DTUWTPVohEcjei3S/qjTFw7DsQxPhuPfeP6UXkZ4rPLymcI2DlsSiQz+6u84XXw2OW7zOlI4av5H
Bd5rjMKrmIiaZ6pvpIwHHPPSpk+mWBQy2tucTCewP50JrsfGqUd2GJWb8J8FhFr7I20Sb4RuRgYi
8UI4znA3Vap3H9SrRRZwTT5pA+iOJSn4Zg13h1nUKyu0FqjW8S3FZ8yZL9i+64/U1Hdtzn58Pgw8
kRg1N7YK+hKQato8esq9AgZdz001AcgUZrQZIuFlob/22QGbZDG15D+Fo4W+Bp0HrnOBkaoCsGCe
CguRHTqUciTDodiH6BgEkyqBxofKtiR4i9JnTkNufyqKCZpHdI/5CWnIsQwWr/EaqfudmZtGiOY5
YNh5BQPWdfvYwYEyZ0QHFE66dpGbhN78w9SrTvYlKVlPK/peHvVhf+KeS0x3SY7fDB/ccuvNGHGO
oLi3Gb3GDDHwGkfxq0CL2V40BTWXiZxF1QEjXcLkT+D644FiQsP3pn1B1ls3+I4zXIiyS2x4r6wW
o+Fgb6vQXZMBv7EpNCAZwpsyUNEWpcGghxFNhvfCCG9pk21LQ/Fyd7jIvo0fBLkcXl63RYpJJsFX
TssrSYDdgTkkBpmV0xOrLp4uyjccPUu8ZaTPwEiStxvkuTpxLmhSpUB6BU3Lc6Fu+7jgOte/xgNR
M+zdh3nNH0c8Jyy/UZxR1dI2CGKI800Hf9glTQWik8R5XvTypygTDil9r5D7aGGrzaM3BFp8st1c
MrogtKpqzi1GZRMdUfuIXeuQmh3wAX+rcGSwt2+4bpjgOpVOREe/iQgID4g4+GPKF86/Wf2ecMkH
qPKFBgfxrRp+c0m8mQSDs2LRTMPKbTc51Agfr3D63Yp4z+0idfDcGonYses0Kgf/MJLzZldjNK0c
fx32PAAZAT7rmUens/xDUhARWvT5K3ujtBk+6w5RsubuuStZoUqrOmxVtrapj5iJFLWE7pUVZ9B+
jSn5OaO7DwPm+lG/c5P+PKOLSJp3kIyoahgkQtQpjQjWGFLOEQOGc22Ldt9pxVZvMOoNLQlxzm5q
NdZ1IyP1X0s9jvOp7h88iaemKI4JfTqq0mk8z8n3SCiL7c9vwkDPZoXX/sPWpJLb/KhLgtYcdO1M
IgPEKC81BbBe1YS6I3piW8/aHOkERV/HGv8L6AgjmEwXlxSWbc+v5WA87P7Bnp1igoE+xHcyV/gU
4wULnKq9tNU7N3P6f2DkaVYfUmwfT2Arrxrcl6ZQ0Uhz4Vt4qu5RfGYt78/SZa18s/3H//f/Ixs/
kS1tImXeOINx1LTwhDtpOSN+UCcsQx6WKKppfhHqBaFsjVO3CimSwLPGiJDTY1oHhJj+FG30HpiM
fqL8GCTRX1fQkMkJYGAxaiG/iHCRjt7QKhxmwafAoSqqLLrwo4UFPWm/ovpguVyuwXMwsw1IhA1k
npbgJBpstq0qkhqbsWPIOcGYRv66r2XWAMwmKHkiEjg+RbQQiH5ytJgu2iBZF88dg7/pOU1kYcTf
tnp2KwTA1jeTD+mER/SyNobnwKrSZjNY8BYYvBE6/DyLYB2LdPBCdw45bk7NCo8scSoH2clTgTXf
6OwwI0ZPsh0DeVCBKDeIwkamkISoiTUAPi4z3/nQoZ92mHcqyGGiEmSmffKzNxY9EV72qqI0I92d
xqPmIxpHNp4yVzzH9MfSHLct2RAlp9jDR+JZBhqkGLAO3HNluC4J6UUfpfnjPsrZ8QwPesIW2Vsq
jkKJPBjSbQujJajWhskLo5sH3czfbKFyg6IJ1nZauC1pPeqUZSxZBSdV7tiYSxb8bkPBVKAkDZd5
q4u1JUplxhrhaC3qJ7O91ERmaFOydOJuwRZ3LZelovc3dlBt04iJUDN5cwdVrNvEEzOlnNYO8Swq
45zz0wVIYuLtGFdJ+x4p7qbmA6yJ7ayBxPI12tkzps4txbY3z2CJX9IswPleooGCvo3TlvAri98w
mr7nQIq9Gs5jzRZeVJuLOm8eJUXj3HYHP00xC5Opy57Hch+it5cJ8rHKyFZZ+DfGVD46FFwLTHrw
BrwHTtjSpwzx2zfp0VD7Nys7F3T+RVMtHdDtSQDtwNg4McPztN90DI10qM4WQ1kqS7gkNsz7d9BB
UUkcKf5uGJnuAic89RSYO/pGnmQBm4JIgRdzYM7lsBmu2T6YuwDcTkQjUc5s0AtiD9DsI4U1+DIl
UlzrEGJqMauOEdXeH/AxM88IOEM8E6XK3jVbmv6DXSFpcXj8e+R8qRl+ICKSFUlPxzN1ULbbANNA
/WaNPasWdYd4l3H2V1vXG/+z6upjipQ9IndV1UZmzd1a7421X2gf3SQW7vze0xnPbrNvQ2s/J51H
kOO3kfK+4yuTWH4eVEY2K4XJOru3Md3Uc3lMNZZnXkjHONYTWIYAqB4irQgsA162GOi3GZGjiKwb
AJC6Eqp6NdorprDypWMphUq4bxBu6hVSrLvtn2MGQJSd8n1uTmiucG4ybngVduOpVnnqBgmUIbqx
Fxt6fXw6sIws+/8hWmN6Zf5T1JRkgkD1SUYN+ypwb/dg2BxD2OXyN2c8+PN3YrJ+MS41aRwpy8wW
L0OvcUpJU6LTbwczAms1bcmUi4X5At4eFS0jA/BEiEi69KmHn6OTnvlhY/hetlQAmLFgTLMsfmUR
iA6c9T5Xl9KhkVLiD6VFXN83aytPXuNY4YX5ruiSNA1l3MWC42MgEaxJpQI5yg6ndlDFvY8jSRv/
7Pye6ayI8UI7zKGloYUypDM3jsZBmJdLVirrbmQU2217Y3xhmRM3mKiIOlQxFXT8vLo4CO1h4tyT
OiOqEqynIfVK47ZLE/z5QFU5Tjy0PXka428LFE3N2r0KbNEgxD0F/jrMrPhkgHTEebB2gmFJCApv
QY+iQukxLLarYnBWhcuH3NLnDv5BbrYi1CYOKKCBpBQ8ihzxqoKdgfSnd9XVwD20YGXFp09gxWDc
yxQoldqcOclzSlYsmAs19w9xYXpR0O4CY/L0RZZVTPstd2sLQgCK7g0K+dq3i606Z7eRS7NkaR5j
SJDfgcWIsy67VcqbU9S3jI1dmsnaFLhIGhOGMmC+usbeMHPApNZe0Tv2v9Crkj+DYjwOdE5hkn//
R8/L+mLvjtu5O0cNzqNg1fGoB+LdIBiq9kPWv+n/98ZQbgMbS5FJwhLXI/QJDdrsPLFFYmZl2cj5
GaRNhBjPc3lBKoKp9Y2noRkuogerkHc6/YJ2inVeZKy6ZtDfYL5QzGrYWWri6d5NSAOlKd6d8F+I
cEcDg0nBWMT/ev8N+hGK64kpBZA+C9ojOH4EZDSdTNLkXsMeY6/tvgYdHt1e62ltp3RVToWHvBS/
nnXV1RMU9qn7mKD/jXrAEcAV6ntO9khASAg+tog4qQgvuQnbEjpQWsKvR+0oTX7GlrQLhxSesuHi
eqI2nNi/qibDe9Lz7J5wW8LShFhFLabcNr2mZfVWxpeotxnF3G2QiRV73Jxp/8iRMXV/lvszKBCy
kR1XUfxhtK+ETsj7lBMIstaqlARAM3sWc7WNBetyqpSYuV+tPGhTkDXh565iFhQq+qx+bdHIBvjD
IIeelOo14QEZc8DiKqJezpXcyM9ZQeKneZhwMkehB7+o0KMTyM1d8Kt16IhYiFXsW4CjVTo3DNd6
RaL8pLT7uAwvXc3OlnSUbTyxwLLVtTM+WBL1voC/JV7UsOY2hoxbZbg7DrWwdg14GevmdL91jfaP
bPKcur1A2KJCWiJ+Kk3Wwtj2GAz7uvRmjsgyarcWhArX0M+sIwqZ5FSOnMRM36FXS+FQ+K9xHM5A
ZEcFLyORVwozGJobdr/2BAgfd5aVwYtzLhltTczXWdafqZnvG5pcq+n30UwsHnYL3i0vysGVg9Pz
UcHN2cLtTI+4KebZxVoJA690jq2YIb7SfCMMrtsSWskNLfqKPSjdUJWRexycUi5lfUopzxEOmIsQ
JVdOuPfUjtcUPBvicxNCQArXZbRuNg/bDA2yRFDG1gCKw4hiiY404C+IeduXEgMS7xFKd1D8Wkuy
VZGUMsfqik3m3wXvYMgwtdatq20ki5HZUpEQl8i2Xa4K9C+a/KWUcdS8PmgLYZIwUmTwTKbrWu78
XeUjabE4AqB1eMAbaThgyS9f6CFoPrDGJjVPGOdv65905yco8XFMjE8wT1LWAaHihMai1pgA5NSS
Jm36/5zTMQCUKV1ts2NxTMOESg21qskRWc8tfd9BSztiFedNOB/wP646uCDgnOE24JxQTOqIkquy
xck6bhut55mQFiUWWJW6VXvGLTbKxz8NejFr4t6PNvCeV0H/iPJbaV4rn09Ouxrhl+QL52gFmne5
l7G7V0ruyl5HNbobl6MqXKrlO7syUuwZiZEgYHavA2NV1/5VsSQzxrObH4kxQ6wEsZ2y9N1Uby2u
MBeCDiuctGwWhgwacrkjY33tADNvGB5MBdiWfJfV+I9s9MyuB+jIJqljhvs6oJ5OlV+jLNddz2bn
NOhiVVKtke7Esp8VcPkHAGcdErZILBI+VVAtmF9D9Jb8BHdTRY/CeGUnLshWMlC9KboNlTR8sXci
n1mvMWud442N5ZOX02EBjO2G+c0xhGQz6zcr/MooaIRrH/U6X5v2LZRjTdI0YX+RIlYGMIQeY1Li
9cM/2H/DSAiau+DnWhilZ/849F+DxvSSB0AFJKGEXjEAt3AECgE0dN3DH5UX23y2qNZZqBzlmrBi
cusjZ8Am/SuNoWP5mHk4FXaiUIuYGOIQonQuu3jZ4dbtKi57tjaZdrVmL7LNrTxlaBkoHAcedYxA
ZEnI2YicimvlIUMkT49o1uHNkB0bitO0Pg1sANwwxDjirvMw3QwxIiyCMf3hXxKfcfdgfqA+CQkp
6aHEcSzoz2FS0L7RKQzIBUrEJaPqma6+n/PsBNkfM+yryKeFwlM5qKyWaZZqG3pDeY/Y3o5Jdh3R
LCTMrhzkuqP9rEku9Ee2swRzI/UsikvsvJcIkgxth808Co9J3noNt9VAzcsd+X+9i8/4BaWwXe1z
ZDMVSa3leJhaJnHiizFNwn3m4yMQBuQ+ythymN8ZFGriUPPEjtbTL+9DfenGL4trI0XVrmDv0xE7
CpL00pG8r1crQEKdvs2sdOr2lBLOqBcqCVZEDtQnSv6IMXUHd6oufwLCGsripxUndyjJhYdZ3H/z
+mk5SwHmZuMm20InmCqFaPuPKXuAD20EuezexIwobatzJGZIg1SAmwRoWqPdfPu14NCWnS+lmZ89
2hyHgxN6rvY1qM5hHsieCtfWjLFWfaSJtQh7glOJF/SPUAIC4x85MoRhPFpmLxUTic5pPJeNoIZg
SzOhwk4NWTujV1lrk10SoM5eO2rNyWIxMoWk/lDHuSQ+TZh10rUcvtRai4bRAm7DNDar19qew5fD
U7IRMyJOXBpGZrMSIZWD/aWsypmJ23lwVh39IGRuWByeuBHstVltzP5/vdLoY+svyZC09IjVLYM4
c6PwwWQ+6ACF1xYo24geQAoFFCfiJDm35oGVkAaXzjw0WNTYRnTg8Tm8+TMxbXZlmDB3PctTWGDZ
ZcQnWaNumtBFmWPLcup3lPpuULStvXeoEZZUeBg1pCgx1njCyJ0NyCQylYEQxg3CDbPqbqKiYRmV
LaVgbDNWYVCAH7vPpkOGs7Q09Y+oZXJifiU69QqxZlUU/NSpvwmUH78FsIkyqdE4RQo4/tXBChyv
pCbNngibBI36NGoeEMlFTw9pJvvQ3vYcEUSkzIx/4PFwP+GYIS3SBb1X5/tIGUGR822mfxE7vUFo
hx5024DPMYEynDTfQBxAbONH8T/r6Ad/9SLr0qVFgYV3+6Wn+3T1czfgo2P+UA34xj8KxhENy6YU
155KR++TPVkwno+qJX9pE6N1mWGcwDnkePwPo/QR9MVGJR4RJSBuWw48hMFooVcRw98Bg4Bvfuka
Y0w45qGvnuP03iBrpP9cxtjSE2SWURayqG5e1PqNNauRAkMCV5JqD0rPCiVlXWlXBSw7EpZF2iZ3
uKA3bSKiGFA1PhTawg7Zj3aLLVyefE5aD39nxvLMVZ/x2oQNDyVHm8N3gETWSt9Ci02hePcJMdKS
FoHKzEbMPUx+szZI56amd9UNC4alYRTLEA5f3a5mh5/OU1jTRLgz8A3UDb3TLQfcQOQo0OxIkaS5
SBkTlf2zeXRODwGKNI8kW0HeWUSCBHR0OV4ubZZ0BHDV0IWHIVjDoFsj3Of00VaGaIlinI8S99H3
OIBBSOJXboGpu26DFUiyXl/dkcbsTRQ+3wdAmVGsOt3dyq+2hFGAIn9tcdf24yXkcPfHbdg7cG2u
LuI4uAnEi3XF92zYm9o4wymMlXmZzUy9D/qgLfDNMC4hCpANdpq+yQs7ZTwT6VtGKy8q4zPA66jh
GLrl35bUdQX+LjIj7OE0qTEgpCg5kyCIGokgx2yv0XO29tZGqOqyaJ6mdxxxDddnq0iRwdYiiroC
3x4oFcelpPrCth8R3EmdP8qEZtqpJOlUQF5MrPP5Vw3Tu2Zr3SkrG/zLjGap5klowL+NUX8bJk4Y
YrKUgHMdUFeDra21QMPmBLHQnJPiIpeSlnXAlsPqsTaeGj5GbDsG8zzG2EGxn3Egs81VnryGA+oW
FjcLfa4PEpOSkmfQjOgE217f5Sg8VVkATyk+FR4ct8ITW1Blg5UiQ2TslwEMkX4qXxRA55HC0EL9
qB2M2JUPBAn9v1TXSj0hi7r+lAXFljhukc0vkp85cRynHQIg7MMi2nUzzkWz2zvZm6jMPV5AZPDd
qorohSeGw+gfRYfkA8xmbCS7fgw/8n6kOvaXBcVQWBFyNr0W2KvcCNYybT/MmScGqZchu2tozAOV
3Rd5V9KFEWf4ZGH0dg6VBvHhnMbDlw6sa3Sb/8lsdY7PbmRcWMFigCJXIt1G1SpBYe57QwykhrGo
VFQG2HSwYLwKFmh95an2Hb4STw/GOCDZDatHAdEXVyurlm8DqCoomNTiG2W5qugpaOR2N2OVGFls
NbxnZUiocX7vwQ2ruHY5u9ZjZXmAGAii3VdagnR7JBGY3BiVagozIqqLnPA8odG4dLc6AVIACoC1
MZvyENTzo0QuGEMmtntqrpiSXGvmQ2i+ZljDetSl0O7An723Q/fnlNGltD4Udngm1AmTMKE5FWsO
rNLANAYxktckZstcJO6Of+b1fmW/RJf9iIN8J6hGRfvdq8fMxS2MIwhcJuMcqPdgHmOlBC1zTAKG
re/S3fewx/vUVV7HYR5Nj7B71iEGbedudLJcj48tksoIhn2I0cgoFRQv7zF+fMJJtg7W/FgapFgv
V8whowN/f84qAnLBWE+MaUDORQ5aRBouItAnZtdBeK+Gam/UuhdGyT3tBCMeJBwce7DZ4fGuY96H
eeD7Sm3aDT5BVFxQXNeiQJjAv0/U4lX0yVrr3Etj2+dT7PBaadm9GKC2JGuFIwHBVUJIa12T6FEE
CyNfc5y6GppF7I5N9RVGKTlg1zzeGM0WxYQF2Na6hucUOpSsfVAUyaDsRrQLDX8sBPaXXI3WY1dy
M981Tq92irZh+0V88FRPpyLr0COy3J0BMzRsH7NkC8TVyl2v1e8F4/0cX5/MoO4NSZCgI+yMpX7J
UdhPylcq6mWn6ac8hhbNNSzh2+AW/g1atausrzy6OCqDW2oWtl+2gU0UPC/KInufIgXvzG9f/h9A
QoFuWvigLzI3vdss2WRFpph3W/tXglIoTJ/w615q5GhHgaY0vEvAg/lkDlYekmytLRsN8xPi9VBx
/8pU2ZCjsbLfhm7Y5aFz7ODq9RrL++l/2g7YuAVo/YXaWh7kIc01tpmTfGgzrm/iNkq+2MgpjoE6
sCW2QY/zTgzVUhfiNOJ108tooyFyKeODkjPOCVaTTrtJuauJYk1u1YjTIiSFQ0FeEJUMBE3Ni8dr
ZlAcWceM4RP0Sx78hM1zTSMHOxXBV4wubuThU7ro0zLLoz1H29RosRM5L7bKyif3wv6q5dASjW0A
B4ZXyCY+2GfWr2sw2cTZr7RFC+jA7plMB/cghJ5oVcukRgGB321gH6Lgr1VmizoPlyaMooqvHz06
3fK46JWWt+0d3YbbePDZPt04eevSR5jRZFcTORFkga7EtBswpzDjLHVMA93J7tONAkArqq8xzBTd
SLzWgnYYsYNl9kgp/qEHp6F1T3Nde2r12Sb1ix5mn2pwsmQxPF91CtTSFquZYQm0LDrvnJGg1EaA
ehmeVdGfDTwcFgTXsdsrGbVhwAYi+yTWIbFPpR0cdJA2AHqy6mCrrxP9oKHgQEAdRcRHZyqeC1S8
GwSSKCoUkH157GXFI7HwJvekFH5Zc3Uz7bMef+Qz+irqUI16La423LI0qtrRoawJo2hHyCyDCcyf
EwwLYAl5xuqDM1pDGNkphy6iUUaZ2YOQAZg6SbmBUy4tI12THveSl5i/uS25AxwUUggjYdngeQWw
VOa/wcgc9jZBbucD8Mc/1dd3HZQrdzD2QeWsml5bRzi62G54mnZPQyTkbnoDCT8RYSmq+dioZD70
YCUJn5tiBxv/enLyU0Dsrz6y4XDeOzv9jFmUqdj5prB5a4x2T4zfC8C59YBDNgJiJUmTtXqO1KcF
8MaADADumqoEWApKKgqUub920G3TIv5WwQc0DtqhFJsV435qc9nFO7Ph5awUWGstB/PY+SaixWY/
20T4de3vLKpPB7d6PhOgU68VDMwzj6Xw7S1og8jFQjByNHK8RveE4WLG6L5qY7nyBe1PtQ1Kk+pF
5RdtGDYiauANgEyG05JgPFalyHXZlcbD0dFxkFJsGXyOKBjWTlh6TlnenOzUZmgVzHMa/LMSTHCh
9bYf+uY0CjkYJBYUXxi2zW1FETrg3+aKgzC1Foh6ciPZsneHBmh6lkamfXgPGFXoI/4h/XMiUQHg
EzcxkZTVAEXS6/4ZI4UWsstZ5vSCBOoAK9CUMNJWpbtCg5NPjNVPJ/dZeN8LGwdJyhxIsA5mAATD
jnaSAb3d2zxYnJDpNuF0VqaSCvtTjedLxsHlW981Q5V1oedvDeNPFJXabN2s7Ltv/mLmkI3+JCw4
7SB9x+hrm3WhTKfIuYdsDszmJu0gYsSci4ai7f1THACb0o0FZ3RzsYqB6TwiaE6fsKTXHlY5ziIC
FxZJxnI5z/pdnH1bEK0dyDkCVUOQf6ZVS74C9Jue8fkxhhTC3KzU9lYg9n6dHDAw0BMh0GGTZlZA
VzaO0mwteOXRtnHXbj2hFuKlZRw36BAeB3Sls6mRT2js5qr30pnJuwbTHloPethFQbBe+ttxKYUI
29uYWuSfPv6Y8cnFfkD7ejaLAA4pfTDVTRJcVVHywXIGsixvys2crZmbQ7DVdz2hVKV5a3uvocBH
c85QKnlh3o5bbNCNXQi0EbCPF6EPk4MzheIYiawN3TNfRrAY+xGNmuAl3c68iWIgIgSvzoBYfUZ1
auhwtcDXzLgfMPbOlGWC9syae/RglacV12r81THiCtwxdvTdcKlqUIZIkLSxTAf+ypi3rGqo2nHX
JeBO62NHNolT/CHX09Fgo2HLu42rdpto6rY1Q+Yh98BI6+DopfnQ38P58TXhTT7spAGzRZjuUuZj
SDRnzghQC3lK/8OwioWX1AJX+jWOcGJySqAUhE6C0tr6SedHkbyGKJPt/uj0fzkItETAMjcRSGlP
EB8xb3ikAgdRdzFlioI3Q9W+k+BhYgnN+10V/I1wxZ1m/lEN2BxsyJ12WEtslIvNfDdO5aup/1TA
p2rXiwXyCkbxiMiCm5yAu/6xFJeQfgZfikvrFc/JAn/ORQMw0WrPLOMbZRYZJydWZXn0nffESfCl
N9YjtH44RxaMNE2UgQ3TwH+hUYOBkzwEd/xwp/5TzY4JM0RABrXsg5tbwOCbOdlSBw8gtzS1z5y/
XxkBqkcefFs7IBWl9Nz0ZERklvHhYOvK+B/aEhqdYg3KaU2I4EUCysmtwQ1A/cq6zqA60Zgz8SUE
fEuhnCbzUkYpdm3KQct6Y5qFJqfTdyZLDW0Rc7ULYX0aDQBLF0tB4TGiizXz0ycgi0eDzdB/JJ3X
ctvYEkW/CFXI4RWBYI6iZOkFJck0cs74+rswt+wZ25ItkQDOOd27d+DDJf6LrXhSIPLLquKLPQNL
Ecbm00wWL+jf+GcFO3s6k4P7Bx8LDNuQW+RYM2S2Ymj4loYxPW/8quFH9EjWQ3PcaMprMv6Rc0nl
w4Lrmm8miTkUaZVOVymt4yRhzJ8wMpbGh4pvgz3uTfE2T/ejXFKJYyXnqhKj3W2S8sa04L1Plk1k
fpOhbasdcvoZwVa9Rlx4i665GRIvfcYFa9aPU69e5hLWMXNrQucnwnqx+4PgASIPMybYF6Lo1ZLk
d2L/xZj/KjJjnIpXjFtqiK1uEcH1LvPHUNWeFAxH0sUa82rQUagDL14eOEHmrYhSGNbA6qZQO6Ya
e2Oj+7W8jrJ7GH6WXxGco1GnSRUaX1PxBX3E9uOdKYg39To5TOp2Zb0Pym83gRfgsBMw9ZWovzJu
baFwRmE0gt9/MkPk0Ycd+kh7EJBgTr/4umGqn/1WagXmypge+LWjCgLoCVICeHQRdF20dhJm+mD7
wC7jLoT8vPoYj8a41UrmCY8RFw8jQpHMuM/C79UIo/Ma7xFSjye14itATm0ONDNf6m5CKjsaj5qy
1tISry0XFsP7iA/foATPthxI6ALX4Vet/2rqfyZLlFUIM0fvt7hAWBjHh+I5J09PxcethXecZhOk
ReA/+McpgxqVQWArkr8ocaNETF3K2m8iSEHKcWBboJRMjAVuJb6sLebYcwtXIfPQrjokUu5yRnhx
T8ikFmQHMwGp1CF6jShQ73Ft7UsRDm8eQ+sRR1sgAQJAQZQRIVR+B/eqm5iA4BZjIN5JJNNXi8br
wFFAqpMo9JbplOpEL7HLyYRscE4YqND0kf4JiTlW0FOj+CNuZblQuXKffgqh9YeTi26rWlsuJgaH
VDOogoTidusLWcfaWvPbAmpAwi4hr4LahhT41bIgYxZgdfJz9Z4LLdWLRDQpWnECBsDOmwpY9cTu
FAjvzEg3OHYdptTw4UaasddGD4MecFiCrRZF/8JCPsk0npHm12NPAgJchxBDvECGvE6EkbamKIbC
Dk/9QKmvHRRpCDHghnPgdJZr4U+f9omTWgkSwt+yZVCamJvQWP2DMI4D/VEIq28t7NKR532HMJkY
3yj401qj4kOk8wcJ9jXobyOuvsDLoQ2w+sOxjp47M4dDE96QmQIKWtW/qFvHwSTLJm+aJHpxYDwV
1HC1Ut1KJnGKRUpYnHvlcpzm5Hv5jyu+wD0jUwMNRiuE37O2fLYmUT8r2Kt8J0QgrrurEQ2nSeJE
Mzcm1J3mPwu8wGe/+FAz40t5G8vsXRDai46LijsX6d5MjZOgl/+EaPwhkvTUgjJ3zc4g51AuYrfr
sBhvdDevlGMnyPAEw61gpEwFU7fD2LDCIDbVc3RAS2lsezYADS9IwejuMgUcg3Jdk3Gar0PyPqbX
mLTYLpvQnP8O0R8Bu4Up66F9VftC51BjW1FTfsXWUJGSPVrXrriv+m2dSXaHFRRPzerjNAbhNktx
TmIsnTOTaNoj0IDQYvcaOMWMNQW7Zr/PqYrWsaUyPFe3ABmiCOQuWzuFLJeVwxHiMakQv8IITMG5
yKTkWfepmgjpuS/2iyJ/KA0meshFyKtBOv6esm6XtASPR+AtxpWPeBloiKjXVXTXwJgrWn/MjJNl
FXsNQMBqLl3KWgN6lHEL1WBBWsLWSN7LIHZbhkdxu07qXE0B4uh3OByQ2Ra/xSqupbAxcxW6dQiZ
s3Ea0GGj+x0iPh4o8TWZMPmkG2aOPrCzlcWXpFmeGcLaZLJfW/FJmZpDrm7rmmd5nVwz7FkCHlVC
QOcKdU3jpgwT50X8mLtlO6Tvhij6ick0TrGnOjir6WUA79YG/TSP9UkdP9akhoyBXzQtP0GYfMTs
VQkhpCqmKtk+UQMSpCGCqv2ZjY72t5O3hXmw8gG1L3kkqnEjs2mdwB2EAiBOTb9pwu2hJot6oaqp
xBXoiw5zZUBIa35UpThE5Qjk1m3jbjrI+bPTzcNqKygE7HqLvBtDOm0LGglI4pR3exMdQVhjKjj7
OG6Ty0bB2qMjsQf85OLfTJbYuZPi0KPJUVpsgcdPWqpTEQ3eoBUPUKZNjzazWfLHVCyv5JZgnhb0
3CMRSfRo6he1owopNO0uhRX1syV5RAZ/JYbwJ5j/iIKOWVmLQttM9zH+3RZKkSKmZyg3kqEdiuo3
4/AyYQydsvSVQK3KRwCOaZuClaqc+Ow06C0uTK3n4BUfZXqnBSHdJH1KQvc3SWey+1i5FbUn6ps0
NA5K2R3lQf4elhiMrQYraQi+EAxMmayciZjBUiVDPQejYVoNXUsyw7fY6K80LXh4SsN7Kuc3vWSJ
gCfSABeHRJu33TlPBt9CM1uSwSURtRxgUdoDSxqh7rTNSRyZX6YYwqyJofNOUkiN0mh1KD6YOioC
lL9kmxfRtptORUO5nwL7jb5SpG6vgSzHGUnWg6u0qTsV0mYwmQbQPjDzdupIP6uD/oPTwhueLWqC
WbZoDcoZHxtvJFc7AgBFhwCHaGoiR8hvml6/MlT3pbATxvSz0yvYuIgbJGMf1lzIieQHQ/6IFryF
k3lrxCqzNutztcsR0uVvhsldgiGtXNH0lsSB+Upqbiy63kEoDzpNy4Ixqd4FnxXmAxxjcFDT7Tzi
4d0DBDKx0zska1x/YQAQHH9y2XJzBRuZFBnrQGhKUpwM/VWmntD+Y7j6RkKqG1UshuQMGxO3KEkY
diVXeQmIUF3NZhERtcXeyuu/Ai5W0xDfsgljoGarwhDrJnCvDCOFfHqWqJJgdiHO2VfoJCPd3ANl
EiH5qFOD/scTVIoeEyXtI4bWj2XZIdAhWFYqpmpQmVebDRXKKLPxBNpoXjySGhd2nYPwi6w3GOJ0
nBWtq3iRUtNrpuVkQRHQqpcK4oOnv6VipGZEp5UpVGD5F2TKrTGX7wyeV5zPs28m1YNPfE08F18D
JBZie9w4flbCtMPTzZv05UOOM7eSYWYlzRlUPil8I72tRkJJRyIdagAGcDosHKXr0SWeyyjzh7Z6
yTxajH8u+mi5Q5cASVCEy2Z/XJ+zrKXhREtfySyNsB9/cxRRxkAW8RKCfjMmCqO3TOlfVZL7eYhs
u828jKZyZcCVIN39CMxFj2yW1UPpzEM/C4CaTMqqRmDksVx6t1yKN+CS/SRU+HibBgKW+BBk6b03
VY9QCjEGl82Uu69VD7Wh0dEYvtFsDBU2U6FFkXDvqf6MQH+NDZYWarWzlOjGhPAAliwQbpWrN3GA
37jrhx1+d7HA5Bg202uNqFC2sP9Qr4vq9FGE8Zu5dggTvs7iKntmcD1bChYTJmWH05E1tufd/wbY
/OAyKvpqKMp7hPlYq/riGKK6yzEAQJj7pkAYHJDl4pnsaLFnIqC2OB6VAq52GzldzZNLJEaWJlsJ
1vYakzFAo46D6EAGwhOlibMadEoCXutNsuoG7ZjWeE1sHz8HJs4J46fchE7Xldc5EFAvNzuCwOAp
9DAWCU9pDsgYHmE5H8XlnKoqr2VgnB0ZlSMSkud0UDUn/FEatgseVEUAiJCbbZvVkHx07LCV4Con
JI1nWf+B1mWTmqDNyZvgEWTGhPY8xhMkIeK506fe+grrSYTyE6vZpzGm3qSiuhIvRsgSZnYcJNqu
hRk+9DJUp/LQYdMpjeahLKynjG4l0b7GUtyjQcxWnywgeWGBMcPK00KZWoj5ryge8fYLHSVC8ysL
h0HLDk2vnxKmuHoEj8XSN4HcMybALz/v/sREceEFNADzz9NrwGcjusCGzaTB3TU9AiU/AkaVipeW
KjjrF7tG6a56Iu9MEk9hgtmyjvRExdCnAPs+pT1H4frWjXry9OqW+oLTraK6lh2Lsihkak/cii5t
rfSf0SJDzmtYfApbxxpHBVmZ0ByrPcup4U0jE0EVwUn1CcPpYvU6AUU8KCl2oQyh2li4cGBgB8kc
FOQ9qf4NBhY7d0liDFRBkScNZeiZqSytN8/Sj4WnjIEMACGtxN+v8XQBiEjo9CQRlqPTQlRREA7b
A36IQt/9DHQ1PdmRMeBXiveMgP1thmGOwX436I7eoINX+CCqh11WA3vjpZjO01/AQGrwuLWHTmdC
oVXnmdn0sM6TsauYm8qpzQIL38WXRosEXWNwIrG+d1FkegOsDsau+EXRF6hX/LjyYfQMIOwIHgXP
iVhr99HCeQarFyFyzB4Z+TJBWEBpEOmc7M9JQTWF7ESMO4bEgC1Cf5cZdw3ijwEuNiM77VlBi/VG
NsFCaVWdLaP+UBi8uWUCS0AxcYhgRUPQzprv1BBWSykL1YEabAuOJMIO66+MiFtVyWkI8gM6dkT/
4PAwrZZE3LDVHMMMwMu64/2oMyWpqQ3XZRx3+WNcVIYw4r5Fp9JNLRgH15PuMUAWrOL13o6lr05E
48nwODqmkwXvLVUMJ4mbQ42eRxH3QkFsdgYjTqwZu2lvEv6PUfFMh8rpc9PpKifCuCDAhZrxoStR
yGPcj6ncanUtMMuye1wz0J4v+kXQhD9Fqm6GJNm2PX5NwxckGDfQzN8UApQqiP6ayZRVxk1qC9+M
T0lDiRMN+HmiCeCwSNRnQ65uRRWWkw6l6Oy5uMN61fhMFuU/nlZbCuRkoa4diGZicD+ZPYof6Q3j
hpdUSTdT1c5EYbhCkv7rF2g6zbdsAD5kGqPRaafkUMwr3YVu6AzNl5kUZIeAVTUQ3MpXq05czBLH
Oh+3IHtdy+0y0SompJhi36skXkLuAJG0oyeG470epi18yDrJHjIMUamTvGz1t5bGncIoGYU/OxBW
CBTP0qjaGdupPEi7SiO8DVhoEDbo0UcnEHJMCZKJmEG6I3rSmpuhx8hzAZGsHqpXuUx77Z/e+2Xz
FjXFI4KQonM/UwIvR4nYpqZmo3g2GQatvHmTFiVIQMpFf2K2Bx3gO53uYRnsTI2TDxhwm+clLKxz
Ob/WV5Ymn3qTXOGqYZhGV87sQLwgNMZ7jRh4sucipm4W6XKxrG5ww3aJdXD1EeaCjmkEOuuX01u8
Z1+AiAgYbmsl+/3ie5p0g0+7naGXYFYKNuhivrBhm6wOJmSpJeRKWCRDzZ/MgfyY+19C2i9zymSg
xLoRn1L73i7ICbhhZo3/qVX7wzw9cvzcmY7OdkxbJ7Afq5STXfKCN2OPsCyCWdxnQODRRJ2jbdqk
sgn/jBhDsLkm/XOt0pGIOzl1SqeOnkweziRj8AGtJRH9XP6aqv00foWisi+z8ET5RL0CxqkTGBDC
vTx13M0u7+FxoceDzmPEMDY5ljhrO+m8DBgPQvQKdOySoTlgi9s0p5h13ssNvc9XN/oZW8684iz6
+tIx0YXjjqoscHWGXzk5juJ4E757g42c4Uzf7kGXdg1FF+dBJhwTq4eeDgXo2VEOcTULTOFJH4hq
UpLC91rDRaVld2RKJot+Ob/11Z3iQOGgW7waIRIJ3zFk9q4TuRzGQcM+r0mSPxRbeG50uy4/TVDe
GVhVi1+Ek0dcWd+pHmo7vb+HtzzlSWHgJbOHyp+aehq6lwiYnv50eOw3MSQjvrBKPJR04Bmd6id2
UQArsZNxRFfht6C8wnxfFF+z8mn8kdWWIQL6ywk/b6PTbChRe6mn3MHoEnNmw/iFGDnVF5M6RB52
Skj3ti7TsflKxMlbz8JW0s+kCW/DdHp21R4j/19m+O8CzqLiOrNo+/a976RnLctwL41dAiVfH9uj
oOHY+sjy4VdmrJzG8VaRKMjY50aaLqv/G8137PY6dZe1q/F/f1QljSh2uP3Uwbn5m2MKLMchKACA
EOyJD3oleCV9sU35i/gbsTuLC4Uoi4hu3V9KbCTAaxGvpftEvMagfJG5fI6IW0fG1kVUvOsLXT+H
P8V3lyxuEQW1p1ndtSdPp0euXlimDuxFfCJ+5moC4SRmOU0dEMcY7tronvY3SQCQ1Boi2QQBgq56
aGpUlsly6OnIi9UVj4px6E4KHVrZqDgjp/tZwKDCk8rmAdpER63RJkEeaKCIsDmXGSk+UEhqc7lk
PD3DHh2aNV9Wkcm6HUR8TgYgw4StJuB90nkzIh+SKn99lLruuQpQKCHTq7Zmv2aKJ7W3pH/M6zih
gtgTXgBLnIYen/Z/F66HaTP+1ll2gUn2lgbrRDmH7MJJjlOC1bwMbT5JIkw0ABcE3WIrHMG2NxJp
u2wMMzK2eZhswyJ6xEgQxk1OM6lr5MANTTFZF+A5DcHeHHl6WOHBQfIafWUe9kchPbNBbCqr2gaB
O5VYlOb40SdZ+pGLaxGNABN/pyj7qEXcO3qUVf0C6bNDS4/cAoa89jTF86iULl+WYXGyH7Pi2YNz
YjU//R26fIdtD8kHMsmQoiKyUHLoRejPjL8Z8qd1K9ObT9oyjN8pzeiRObaGxEOozJwa/r4p7YIW
t+KXGp6yGKFktnhDKjy08qJxMfoEcqtwYluWRZ3QbsJz4a8PfNlaK+h9Qwc7Yix1v+ZI8kXwrER7
W/fGTv1cATYhK/nGEOtibwlvkXVd2K9kui28lOSMrrJFNtTTMsX/kuoVjbknVu2Gps6pKwWLt9Vy
iZmJnH7gxOfmE/cXVtV8sNJWXzOlSM3FtM6Y/CV6IgCFIYF5GX4tYyrvavNFcmDrcMPRTxGsOCAN
rp6DkXsre0OmlQivnYUMx4hwEcfwVEnhmRMhKJivWdE2VrjXs68gv9ULbRaOdCIUYGk39AFCFt64
hRI6yb3mFWJxPLLh4OAba7uennhJyC7An0as/CSBBKvvIpUWl10MWVoWHjqCAXFZrEOcbtH2YW0e
vAo04RFV7Iprtbw+PBr2SyQfrBBAaHiWO6V80b2MEHWMv+s5taqyh6u6hgkZBIGNr4wLYpQqeCWE
O87v2tg1FYcO15lqyLpqnMJdsU8Ba6rThPf/tDhpP0JNRJpSgVumNyPhlEVFgytr9S1wPq4HnBrj
NZTNUPGzG8+OgMzBiJcvdOUoSgNPiP4Ry4YTVLMf9X/K8kuyidgjg8M7OQzj7ZTdgvhrvYgJNSr9
E/00wD+GCW12BfQFGVmesHwmKl4eY1lUNor4d1TR5VMG1qLGAKdCTnrAe3OPhdmF2B0052QJebF8
UguOyemks/zKFjFaUz4CsTkPRUHCHHjIk44aJ2YTrSf5vT2kKKhTBUY9bTzzMH8vwds83IIi20uK
AmTLTp1jDgQhWT7p/W1W6DKZsBRgRku7WlsLOJ0wzwVMx2JrRYDoKzCvi+Kb0DyNlKch9oVsL/PY
4xOhFb/cGa3F7Iyupb0ZcOn5BuyZVfDTFg8JtvtasofyaYbhEFov2VL9ZISVMX614aMMd8byzJdz
MfROgu6WR2GwZm+JOXmDK5xKr7B09Nx7PZG8INuHERx9+TLXI4SEnvsG7WoyeUzNL+haBE4FwUQr
knvsKJcedK2Hj11ir97fguokcw4s2bLv5vqSWvJ2MlkHUr5ncLETyuYLAf5Nkoy3ktheG87NKdS0
c0STEN1rxbyTtAs9Rd6K7a6ve3rY25BeBxOjx20mfuIbZdzzExUOw+WT+vf4weTpGO8gp8fH+Lji
9H7sVz8RGgE79Q0v+fAtZ7qp66cd0Pt77gte+FX65NX/kKjrE39zwky5uMRe4k4H5i6izVfGwNHu
9hWQystnVP7kpHT0HR2wrfDnwb7b9ufei6/wFZzBto+N7Xl89EgMtO119tW39kj1YZzY9U7bG6ZD
mO4fsiSUfX+MOIqPyn7+M27gDfG6oK2eIam64gZ7Drvyfn/VS2bDIbexZdwvjml376ZtXiaHYCTf
8nzMOHitr9/1U8dhLziCh0IPVbb9+Xn0uAKkzLjR5vVqPGxobXn3+/l8sgFvI/ucOq8rubz2sT7S
MDgYKjm844vgYlXuPPbBH8O3fAgS3bvhi+7neIT5jh5tNx6xdSzO/ZFdR9sXpCLa2Xna82o/F+/8
XR9Z5fbi06jaOC1woeIjc0JwytsvYx8+wsX7WLaY7+GgB75u+/dwn7i4NvzNeBCZXuHPh3hZc97e
Fvv0Nbinr9q+3CfbP5q24S/e/sFs395732cnsfdPLrnvX482djDO+Zxsn6J7zq8Mh+3Gfn6LLrRh
h6Qdxs3fsOvd4IJ43148yXs+cVPzsSZ9YVVzeD6gQtukfLiVw9a/h4DoVv628tUfMov84CPf4Jud
byYQZC/xcCXYVH71DDfhJnqigPgw3HCTADu6xuf4EW8ir3ykG2wT+LqZFxwggjnmlq34myxdp7/Q
t9vJAeg3sR979EZ80/2TNGCaur8ob2zCZxzI67788W+2b/8yx7xrmNnYhTPa1g7x5Lb/aQ/RCT5a
u+23DGGd8APPQAevBj/wkue/f4VzOxwOqD9sbHzselszybSjk3kGERkPRGJsIB1W/ry9hQ9ikzb9
BzROh4Qh5/3UXWjk7M4FCbTVA0/Mfv6J9ixr0H4WpSP+yD8Ml5xiP++ybQobfT8TpWXvIfBskm39
NzoMljPu5qOwF/ZBzPTEjg7yEXSAuffme7hDvNz0b9FW3dTX+pp+6pu8shWHQLVN9UU1LXCreeCg
KNxnbmJ1Duz2LbuvDyrd61G2O6dicQ2+vF28cSe6gOXb0Nk/Qdfc8fL9TeLoVXSx2L8Chm6ae0DV
u9izcafERaLEoYtpCV0wf4w/sUfFeGvBCjxh/+9I8zWV7QzsshYfoUkdpG+TYhcAteRC4a/nycII
YUWOlIiKqcTY8UJ1zNDdIugPzIMIWEbbIsshKVzNykjjw/C5PE2pfMrh6q79sZH94I9ymk2QQSkh
3Hjl3dWO3HZc6IOKh4Bp3URh9LWIEc8je4LH7jLfckN3e4t4dELn/E1+roej/B61qf14pJf1s4HX
2wiybXf7cD7946fjPR5u4j/+PVr8FK7NzYTtQrK6jTvBieQgF1eP+TAeslPg4FZq/z38e2wTm4fy
sDW9v6MdQZqFmG58c/InXzz5PjRd8SAe8EEaDxFcUEc68VQDjlyHe0XOHrmXpf1xZJv0vcf2Zjpb
/FIwhyWaCVDFrjdAeqzpzrbtx9Y13H/P/b5kU4CEBIHwTXsX0FfydxAwG/c49iCDsTiSbb8D5cN7
Dqbm+tx0u3nVbTrL+/KeWA6TCH4u79P75BXnaCt5Xv9X8gDseBLQvkjv4afFWvzuvjHTMP/wz0xX
+a5x3XPliFqcM3T9qVpMnm0YQNgmqR/Ts/D2IZHzLTHdPMfrIygQavMd/11Rm6w6RNVhCc7wbULj
V+NELYxDPGNJZJdvJAdC0H6L7pW9//5+9PMGQyzGyAwYAlRoIecMkgFn8Ye9CKVxVxyKj9hPfdWF
zWIH7p2/8cydYTvYm1fsvyCzrD2gt55DbKZbMpJs5FtstWzw5vhmZKd6F1sbqqIjx4gtbj6/ET7/
Kp7M/m3seY/yEWnOZvGabxIE3f74Tc/urbsqRB6bMu4tOWt7zidCn3z9z8L50B/xZXOk/frNzN3H
R88w8oO9/vhhnIC3beM+2L/rUTX+gVfqoqhx8fY9T/foAxKK/7rDybI56J3xJPFr4vrkgG84jNJN
ZLNFPvei631OTu9q/ufgfX5OLP71P8k7g27uhD0IuPPkha47JRaZ7GrN0bJ/RO+nuILw7hYXEuum
2v2hhPYMNi+i2fxk9/7e8zyrp2ZTes0Gd6VT5VburXBQzXHiDf66bLLtd7L95io9H4nHFrZ+j8Tz
Pnv3vM/XjdrmEeJMzndHchr4jeK3bufpl3aF2skvcISvzsMd8x0uuINk2qbRfGjer37UPBLSzuEp
wjLpah4RFoCge5DCBAoJJKEON43L5/3iA8Plm5yFkx7SxvH//9f5iOF/P0mYtL9hIdvlFTdGNsc1
nK7d8UHYSVtE5m7uPm5MVli+kb+iePbAdXP+MgHz/rzjOuJCrvJrr3KXC+27C22ZgwOOgBshstux
ybnBfbQLP+NAGH/WY2bcxmwl4k/0FV/Y+Q/FPvGGr3XjpYJm1o85qbUljeW8livBA5L3ufPCKyKV
Xb/jThHtYDfOepSuXwstBOlTB1TFtsDtgyC8eY8/Amf/rZKbclw8dYOjK7v/ernVbed3fr4Rt3Tt
0O//e4XrwZc5mP47EG+umd9DxEK34xAI+bTY3aJn4Ahv7aH8sNztepJzySl21sO1OkGN8bNXcDau
vQ3Ldhf5mms6tKkHtMOOdVxfEV46NHHrvglq6PA6t+tHhU3wndp/saawcZrf/HCWea9f0qPtK0k7
3G/x0VEaym/0PU52KA6MUo4mlrwEQZy0u3buDtY5d6jELqGH3vuGINE1trlH3McZFOXeXFcXy83f
0B0PJ+JObHgAl8aVLpU7bGgqbZzePLpnV7PnvcKDj2jWG7dQlSQ+URxhev137zj9/bUCOPyJ3pYN
PBoWwp93wz1s/1FDRB7KPze+hC5sCW4DV9P9x5r33teV9AfttS0cWScW1UJvw4M4REcc6Nxx37i8
DolX1LjtfkW9beu4fh9j125huTrp5d/Indjzerz9+bndco9dFDPf35RfDTtQtN1/N87j1vM9CKbc
GRtt071h47OZ35udtNF4FpHwct2JAXUwqNr1XueqN15Zt+EVAHzZ4XfngqTupo3x4AhyBO6Yycpm
UHfsXLTOt+AWveFw5GmXdfUvG2wQ/ui+7qfv3ab2xtt8kx4pDNFdfQBAFX0cqr96+++NB4TVfho+
2z3aM/B0u/0Qx38gBLVHzCHPL/WU5h7wqmKRCPzgqfSTPY0trC2HpnGL9sCLH9jmboxrwOMUHaUH
sYSn/mP8yV71j9a5wdm6xpeIJcrTd7XcaJ9vdCwfdfhZR6qrLc8xtZt5h0KvAUiDDznjYab8ErdM
T1Xsq+TN8DJ/9MolL+kQ9nbjN371uv2zXJMHgsEPOsO/+Hj53Ub0x1vp6d58Xy7aoz0oUspXYU8M
axSu466d44NaqT9mTRjICI3NH+8x9HRqoSnhJT5BWSliZOQC6Yb0En7fI8iUdxUmeyuBDeUoXBEK
sW4D87XEZ/M6J5xH1aNvri3uWcZgy964D8/cbHSvb6gfW3I73roMPy/YbzJJWve8zFlRD9NgOMUt
YDW7FLvczdNXtJ572AvzA0MFB+c2F7mT83sttopK24b1ZucJNmwhfhB06BAFxjpLT8FnfIp9tFB8
/7W/S1/Ro3yGT1J/qg/1GrJz577i/rQcQjvV9m3MjZ2JhhG3PXdtwe70VYCQDiEVLrS94w+MY14F
vxB72kmgMz6zzwABJWWCB7Hkrjvq97TLt/ia1PeZpTrxnpdPKGGefgo8a6ddCf+24+2Oo9y5+qp9
HWzdbbahbzw5LJ3A7RFv2/VdOq6oHhgFo0a8OWJbI0WFTG3BgzgOD2k1HtU+ilTGGQVLBMxOEaPN
bYCsKod1DAT+PdW3CqSD7NpDXH9U48kYSqZxxcda0Wq66bZDTUKj+hHpyQ37JL+t9I2F51DQTEch
OQTEvhiJN0JzYUL8o1TNQYAdGSHyR1NqGyRolACttSfoHVwV0e/p20oYIyrPRQbqk7T/GgNXc7p2
/mT2zWNF+bJuL8pPPdnjsI1Y4FSPp7R+l+NbWuDEweiJUv9UBpI70riPz4xE0g6DFKK3tRhsnCiu
gJoTDgHZGFUCmgfpSc/g/kR4HKy++46Ic5QzN8u2rDxdRM2AEe57MLLd5+hpMXJTeN+wKmWt2xh5
TdXdbUqAKS37UgDd2ngPjYeMnNXP6GspP7HEsQOpBm8E2ocFNp3V6LjwhWf5FRBvN7rwlkQyp8V6
2THPRq+K1v1LLbXtik/z/ntG88BklZAC44On51/N+2RVbxrv36r1Y2ru6/KmjhIHGcBYDW1cBT3r
YcvKSvUhROphQOO21JbbK/JFiV+mDIP8p8LdT16HKyJlpLQC2lP3zGXc5MLkpjO/C5jZd1Bhl2SX
ji9Vvg0G06jsFmtfQJKa+A/W1mad9c7jb5/2zGO/ZBNZQX2y4pMWT3ZaPZdJ2emktciRcC1l7GS+
mJ1GKwsLLteQ5X4tJcigvgwTIHbbiiaxDXhlCYkrdPp7iXNehYQ/hjCXQTZtUTHNSbbl9Ss1qqpO
PM74kk4o3tTPkpsfM5TNegIuVqiUK8kQap1z5UaHfy+uMJwi1jUJodNY184ZM8zhgeH4xys6DV4G
ODwnn91prJhO+WP9q+O3Om6TFhbDguoB0KR+ljRnZUPiUkDVuiz3VksJuOJ4kK6BPEGcTfcNHu24
gqvPQiIMCXizK/pL0wJSEXyH1tPndnHZuNWR9gUaOQ8pFJ1h10d+XzCkJkDHUkXgN9UXaP6MdRlK
8bZo4XNhA6X1lVeSxjAtggv5y5mskYi+/ICr/hbe+XuLIyOZD7tdJT0FkrZRYyUoi0UswhTBoNQL
Q9FVKoD0/lXIyFisFxoKu8dBpoy/ivyG/Q4kVugDtfDRkV6xrs7evKpDeR4jJJug4l2WebUy/UqY
/C8GGSyUr/LXMBlvfSxusZiwW/m9aTsizOg3sxn39gYbnhrweLrkyYxG7OYmA0KqFXLUP6v8fTDE
a5bsZAwGoni3Ysq4VQDa71uEL23+jEesSaMv5oWgisIqphZzjOWlN5MzJGUWLlTWu4lHIibc3zFD
EBDkEASxaF5TAbc3Xh7rgEuF1KuZcMAyNLInHggrCz2msf/BvfXEPqeIELgLX2kW4T8i0qgKJF/Q
8Zic66ac/o+l81hu3NjC8BOhCrEBbMWcRFISFbhBzUgUcs799Pfr8d3YY3tGlkiw+5w/7lq0xkhS
k1qyuM7mVm3nc80HdCZSqs/dRUS6uyKjEB+01DxAfnWSCD3GIAdVA2IkVa+rYGB1joqIQFDxEub3
OcyWfLeK40V248clvXPVwmZBixvVFEe4EzcYeo7ABYqmeb4j3GFy9XOufcWxtU8s+KrRBc7JuYxR
+RLWtRtbIng6/b1orvDBev3ehK8atdCgmqJFiL53+2ueXyWhMIweFoOcavjm7x0yrwT4IfzDh1Zx
vlQeQO8d2pmQ32I/xHAzbXjUDUq991pDELaYsah2yaKdtJVpP8r+w7hVgwGpNjWrsH91JwKkUIg0
eD84UypxE3iDAwv7BLsDuAnimSfd7S6TwMNohCt+PnReIz+HWGoIBnxn7/GkppRt1oXx5A/2OSDG
whTebzTCutXZkwsZEptcYxkTRRNNt4BsUqQw5iw37sVoyMG33YVO8rw2vqm7oGwlzyvjOgBjHCFW
xh+VDtHCIS5hgq52Ob+SUlvlWQByfI/1u1tH5MgEuBg4qvxkMfbtG4i9A96IUImAnJNhfclUrjiC
DAE1AjFX0x9IlEIKS57oaMY7Ht+6XSdQQEAGgTjDSBlxxU6f7GfXWg7pTxZ+6EQ1+Ci6bIOQIXM6
diqSxIdTbH/tZuYYusIrkea5zIEA+GAUurVqsW5bLcfOxKciPXiui2X3yvUwR2S26N9BXJ5irkML
BehE+rSJhXFM561iO/KGIHOCHAsXEQwygDRFI0uR3QethOem55EZ0mllpNlKqWC7nkaTEEWSt+mM
9Motz91dL4Y4+swS7JTxu3rUJXVIkWTiovg7klszudtwUQLWvLPvoXuDxPqPubxhcFtkNPpIi4cO
Z1+8l7Aq0qI+h6NbsVyTmSKHxxJElpuIvXUzXxUnW4OBzGWKdzVaqGkk6G5FSM/Anyp6jP27Zj+H
S94L3qMQfUd/Gvh9u3jcjckqKzhyEaL/dFGxmAimHKJfogRq8GeDdgbgS4PcjK+svYvnqmqPtRWf
dD3b+qj0F9Z0IgOxLUkE4MoNJjYCQgeTW9cST9Gf6rj6J6FTB+tIfDgCPiUaGQLmpPSmrh6r60iM
hkhGdNtrXwSiMJko/QtSFr3KVjPpEVpBK0n8YvBUUd/GRzZQ6p0oheNVepmNZh0NxhoLjpXMKd4j
yurQGfR3nrVFRfnxXODKlt1v271P1KfgM3z6Jx2RybkxbilTVxoyHaG0RKdg2tkGChZDIuHB1Ifn
vPuEEXpo+mIH+ASFW4bsrE3RirTj4d9HvtirY0z9PKbBaCS+GyipFNIqaEA5M+h1bnkFVaIYeY5n
3tKhes5deMbuWiCiQsk9AaG732rGi5NTzBiq64tmBAdHM6CTJoqKKADzCQhEl4zEnbFRk4fRb6aO
HgSh/NL8UZ7qiYDKUu8esUN5ttOe8a5n3et0DbELhxlxyKJ8z23ni3aDTWHcYAN5zHpqbAzzVkLx
M754xkM9t1rzNyBrDhGIy0PtMfgZVP8EHF0R4UzmS4ccpcZh5j8ngOUNJgf0qQ2rP9PKmKKTYBqL
dDSn3W8xS7yxYj3wIEzR39BlOA9eC3K3CovlheqI2GifS8khV+/LCek+PGfNgKrz7E9mvjHc+BNJ
Qp9US8v8Nmd/NTDL5eigcsRsknm1szmdWpBwrICacybc/ShmXBcxsS/JcHNqiknMaNdx7mQc3prd
wUJw9cbCvMaEmYhHO8PEcX80A2OO4x+zKfycR5gPmC9pLwV/UsxY0jwoQ2c4dn22w36tudpFNPLG
/NwSBWdyqAykv5jJRUymMnUSw4Xi8aQeonK8qubPlI6qf0oUf0kEIW1D/+kkGR8y7VKb0UKgvKix
2c7iOXERYeAqHuW4qjigeyIeiW7g+OCOOrho4sIRCRFHdWWjDL9XoUPp2JWHue/RJ+IyrfoN4nd2
BNtlxuP8preyna9Vt/V7VRiFPyA8DSawQDztS6wKkc74OBNdiQLedlwcvJi4X1xRICwgbyXRN0pJ
IhP5DV1Zi2k5I5TwMgCAUElix63ZDinjPzLTCiysyxBkXvsGEtCPhlcxaogP040aUBnpqUV4VXK0
MOOUVF+EiL5BI2ftNeJo8NmMuqDYqFVIiRdicpQmwZKK0mGONtCzdU+hUgoSP9OJiyQf61SQgOTt
koiOnb0uLv3IkMu0m2nF0vZ2QfycJurfFCaHkg0ecqAJ92lOlYuQAEyvfVgIQEJ8krTLMMIjx9Ls
Uz6bF/JfdCD/kE9CVW/UltYS1Vha6aqKNlIWH4VboYw9qxeP47saiBTlgEUwoHSDPeetNNCmQXN0
81fcrEY+3wVVGoP2po+sXrgYx7slCZExD5F8EBqEoevEQeZVNyVrxqWxDDG8W42GGJnzliGINNAV
v6lxv/NpRAihLdluTn6bQpjxOFo5AE7NHdcynnL1ontNxKNLBP2W+YZJidhiOvGktaOt+EsLzJNl
IlNOHSTHBXUb+J3qGeSwTVuSwwzrnPjgI1HvEoS0HbTq0sDWKAlh5PEUBum3ShlhbLvQ34Oo2sQM
cZMtuoaYsh4GyOnamxo1GjY22i+lmANTeYq4eFMSqihWqdlBULBEvU6j9cPEAz7TIT9p1zHd+2je
O3Jpioi8KNpuK2y20bAeZ7G08/6llyBhffGK9w4NMrJz9O0JBc0VTjkujoOjyxeTUHEdlkErqm3c
/Ohuv1SHudDtQ0f4TBbeE6nf7OHeEVaKx3ztFYJtCkbYmtdN3bLT82t2bz1jp/PtT8PBM+Y7az5e
fsazdirnDcGVLsb3YaSapek3ModxGaU81Wa+bxsuGnltfdBUZcKiNDEg2iQrnCdssGuvOyYN2EV/
rTmdUS3Q1iAag0CS2+xA7IIy69kN8xhVCsuy3Sa8P6H9MBv1oW9QssZEoHGd9aR635TuShrNK6Iz
16Woo7tOs7U2I1xlMdEreZYdnR4SwLEOAv2I6BULVRebxEgZHSJo2/byb+UYNiOPEckvdnlulRUL
3q7tQBwifcN65Uc7O6YhIzMpwAW0N69Jdo9TEkURlCHbkIyyfkVlAUIcfslzxRw0YJuy1jbV1xaH
cJvrf/oqevPNi4fTs64fYTbv1HYueya+loqG1DRvcdcdHRv5bbBJ/BhBoksM7dVAGjDQGChUxYNJ
3MlfHp0ZmEJCWI9rgU1XEFT0q3YSJQTsS8p68s3sYXp7K/3PjJ5jJpslYT4kV3GQOowMaGpK46kM
1NDElTBeKFyYweZsVKLYl3jvslHyoQe8pIrA8dJVeJLbqsN8gJeqTSM8ZG50bjO8YhQQqOVI6XCt
IFyIIrm4waomc6Vx5JO6WIc43xlF9ywipHqDOPtR/ttl3Uq96cq2YRSccByS1Mn4XrZwKUsrMRiW
GzVyelm+xXWQOCq9EYZYBMDtWb31ZfBX3eM9uvmwvtWTgTIpcTfO+KPq56JyR1vEpqCHhd53QpLs
s2blu9bUt7aa2bFNxOFHHv+nGupI5kNRSNrEypLF0m0mUtmXrsh3MiO6lb8ryZLWk3SueoXQRLNU
SyQ8g0UiBYIKMtw5vrHeQvwa5G9NI8OU/YizjXoB1GujBNpFTmP1WK69iuQ2qN46LK6RS4ETUmNh
UO5FdTOBs+AJjMZM25DwavSy+vHouemOe+JC0kfQH3tUxWS1EZP14Rn6G+c95yMKfbktsAh7nnVK
uWwMSOWGwBNeYpNRGig64g5om40aqG12IVU3Uec3OZzUgAvmM5kP1yCwDaFVALggVSMFOP24Nz3I
bO3esKoX4V4t+DGTKjdLzuI8DiQPMZdbpOqF+D0T3IlR88cY+p3LlOHj8JExNnuy5Vm+sFsufyS4
DZUcmuXzY/Lylh2VxoL4JmbPnCfd/cv7oCR5OOT2ZcgQVHOehO/qQ6kuRcbvhrwF6XFTdsWHklcZ
Rk/d8kvhzbhEeGAapHiILflgkbHO1/V1+9wLNGGls9TYEw2MQzgBFzY6BaG9SGHuZt7sXrVtBzky
DCdhJ2biq3niOJdiPmA1b54EJ2sKSucYB29B+ieGERhfq1i+O9SVmCMXAPkhzJyg5tcoPKUmf45M
RjM/NsC04X2y1dWarJPhnZFmtOhQ1Us08Edk6Ur8mSL1agwk+a2gUZtSgPikNh984bZ8ViimMd3i
N0F34ZQNyw6bqxpR1OLNF0BBOIW/YXhTyJjO+a3QR+U5s2l9Ketzkux9bPuADbyBHqYK3Sdce62A
oWwPwqo23Cg4auRSSN/5BJDRZg5Mk3fDjceTg5AzHi9jX76iU1BvF9KzmXOCf8rgwdWwo3Nc5Tx+
atftiuwwhTQrfShAQi+u8BmQFCZ6iIzNNanSFZijUmg6qf0ytsaWkU1MXJcDhlt8DzQUIW4fxotT
r5qGN/w0MPnFPW4JnkXtHzqL2nHSTgnp98M0LzS3fnbnaUspEokDaCqIdTOcRxbczTyC+rc/8gmw
NIzOQFkval2U+V6tmcqQSqPzk/pOHefL7EGQ9WcQ3oHxgmOTNNiHggBNjkG/IOHGHlRpojzl6a+j
s6T3SGW65oBxfaleEkbUU1oyeBUUXHHThkn9bNJ3StQF0IiKNqmp3ra18pZ3x8qclo1SjET5nkZI
xjxtac1PfFit4e7r40pgHy/Mc8hiLkjQleocskJMiMi83KWpfRUTW5MCpTw6NY2rT2gszwMLJQvi
09gyrIvlv2+9u1dBwhudHhR4x4oUQx4VXCnqEE4dfKTyaLbAXRo3LIoWtPInoKXOonMlis7GsLF5
l+lrwBV5msPfDn1fk5AVnxDbhJtD2QTk9BhZehsqnvlNLk0qg/5TvUYz+DA/QUBuvLrWk4IcWn3R
en+ZQ9UJqfYDhR9k+DfmBpYpoEPCyjd6d3f+2himeUFXRt9vKNjksH2M6AsVKKF28djq92MzHCfX
XP4zNtvmifGhYcf1+S0pLiLHK6FtUIU31EHaaJHUrzMj/LCwGlfg0j4ISVzYa2nrRE8NRJfEB7XB
85AWjCATHeEd2LYnrxyaHRdJzzYvsSA3QI5qavDlqdyJhNKJBDgvW2nMxlPzgYNCuZb0lkKPvcJb
lbvIg3XRzc8R0G84evY1YWd20JGJHcxHF686/dVJz6mLK8FDwmUDlLjPZnsL6l8zxTZOsEWxjxld
1R9UXYHw6Q1EOf9m4BR3A5fAyz2X/dShfAh/Mfz+u4+d9ncs9Pe8Lz9jPIUiHf+2JIdJlgR1zHpq
gdPbb7LdFCwaMcMqX7CPU5oNY5ygd8urFiJPKsGPeA0cdP3FmF1Mw1vler1E43JTemnf69d5/+uH
IeQCD2iq76pZJzPTu8HzgAdvGgdkEy0xg0EXftSE8BsUFDXOcFCQfQmmNwYcn13SvdAIu5W0PEH7
j80panouCjLoBdparnpV/lTubf0uJ7aHRczDmRloSSZIKongBn2q4bGc6ws1AyVtvzQxnSnszefe
zyvqQFK1kb5FJP7Vtv5TImke5mJn9gYZF4xNkqDr6QHUO3VUGMIzYZ7gTOm8m1pUKI9fq0UrNrOt
uh1DzgjiTQi37ENEzOHW1DHV1BA8Bt9StbdADpKB6wEQEkSV2DRCJS0M/gypfF6gUzAdgJZK5grc
Qtta4MPg1wncgNYSQc9HlftYXeCCEJC+Ip6wvnBAjVV2mpN4q76BiY+5gtfUhaNOXBBfyLWKiBeX
AGGvOhAtDcKEuS1IGB4JLM6RhadMsP4RrToBp48kholzD4KitHHISPjkFq6sTy/6UztHHR0LzI5u
43BI2ssQQ7pjSSYpZF94zrvRF28jXR89jHoSYN4f43XInH7CMraCgGkZjw1NqLlCydgDeDYdDXEb
866DHvO4z7z3LvO64EYcrJjg6I0DuzTUMaSyv1RCGHX1Bf8d2GpkcvlYmZQtqkl/sEDjXedJYVBp
mRI5WNFAzOthQ5fquK7fdC5qxy/1p67iSSiSHI0Tmj+f1E0P3Kcl5qC1lmGrKFT2E49oJIpOB1o8
pCi3iV+sEIfIv6n8rhCygRgGabG0evS/FdmAKM1oxuwBcgUdn3Ht8c1U/2509d9Cc1mS6d668yXO
acUEnBuDTTB4O0fosHNbhxhinWG7gNiFPWxaccJ4hfOv7/eJWKvRZUKDyA+n6dYR5TMBPBOGCiau
jLXbwm/iVBbaihKHIfkgdk/yIP+TqMIk+BuV5mtMuAFF5sgVOfwlNi5BBX1JLdOANtCl3zJI53Ve
cAvwEpl9wL4DjjUR5eLRsFC1IPGE3ONW1PL6Znt4rXAk47TtPkIN/VaxDfC9Y13BYxGfZ6xLk+m9
TVn1ZXBbzNQYoA/uiVN1Hdp+2bSSs8I8BxNuIGAxNXUqDx/gRmr+y3SYSCc/+UG56rt0yzk+pfNC
D1ECtqcJ6K4JZ4qn1WcnAaXLj3hIntQ3EDuIkaabnR2rnPv31sfrfC4+wym4moiPclTagXHS63Ir
NVjZ6RDZ03cx8ZlOH15gkfOAEz+jKtuwj+oFdKrrjN2xVecuYLCZsf/4HsS+2kwRxRMeCbKKYwUa
2n8dsUnOA4AtQRz10PxkztesITWt6RDd8rPN3acnn9XiVFNKooxCuoUBDPG8Yb42iJ6L7Dsqe55Q
THDcnKPJhGNxWjCoxMgkv5UHmQmJj4ZJzyNUWV6iYWNKtJxfTBKSOOWhOTlgblOPr1T8+Cakh6BX
km+Kyx40WMSXqEUJcG8YCwPzbrOumBRIT0gNOS3DPnnVuLyk+Q15TPu0v2L/+KIm5IXNrQbbCHQI
obNeTvs0iP/kJYt6U01LPgWKgoffw6IxL9RcFQeECH3VfJpAytX6bZsXE76h78YDvrRlwK7mc3Xg
elTOWrXUKmuiGjQgXAxJrB8tOQX1ANSX0JA25hRDlHd+CFj8ZR5wMZKBi0Tcn5Kz+vpF5ZJUN0CF
YNVOGF6b6nWYAeo4Ugi2Ude0CDe991PPHI7opjhsJ4rZGJJ1FfDdbDrzRMYXMnSesTF6d5C4CvJA
WyvZqhKj3qBQdzj5lMWA1CUuISgV57XtE8yJ2Djalw4JcvJR48X1og8YoXE+NZXH3nGHcDMCSXvL
nxwYTcEGCkFJEJFXOVQh71Dth2QQbtS5CKqzUJbw+9QhpSaSvCMLj0sW427NWTloX5O4K39huW9H
yoyGf/4aCVTtVWvKIjfKNsrVH3ETmO25CA6KoVSWZYXnz8UETfbvvVIuHKjyEHFgBMzu9XvJY6le
zAY5frTXhzM1KapaCLnORNQbaBQkiw3JJjmwc/8QInsh4eSpEQDo6cNHJBHhOmazIJC+P4v6Phuv
bfPZkM0ZubTjEMZV8KQ5NeZShn/dgk8c8L5wJQRdvdRshCzh3Y9+U6rQeFmM+AzYpgUU179yKxfV
vmzP+kWzNk36OhDCCEZQP5ecUGp4S0sdKvO5470cyUrTAIhvPDS45uGbYM7i5Nu2PjL7zJdt42/N
YDa5dv2jpQ3C7M4xPGDbe09+7oO4PAr5zYvgZ9fe/oBVKLKrln0G/cmdjvSjtZPqkXwpCH3SsuwU
AcVkjXmotJgGm/pnGvKFk/01BI/6eNRVybak3qp7qhh0fThabWDSAutR7iU/6qjtyTcsgNAqz3Iu
PzTiXJROIAuoapXJs45nh2iRfF2PiG+L4TsjZiNvcLdhvRftukqic0XIjh0/nJaZiHqQJq4Obpf9
0fSTvuZJTytSqAn50r38ECQjqcNyZzvTvphuuQ93R6m9jeoYgUVxSmp35WvRmsfDcj8LN16qCd8h
aS4uXwzOY83ZafK3FW/9ZANu3oLpZFvVsm+Mq00ZTsp9UULzE4Kuw4NM5CHFsMoueIMi0nNKWnId
hYeqv8pnqgIUnRBRzhBhtPcODo0ObN5GUe7V579ntraIwRtmCdcHFGR7h6kBQhU2bYHNk/+dWfWh
jBnyAufLIjtoDpFQ0y7yVFBV+FYEHZmzQfuTY+21Gv8QODPX6IzCpmB4X4MdoWFJBCJZl2cb9rnU
9iUHjkSkGTsrgEhTkhUTaIvawDjBhIcZSrQ9zOtEd5SvcA39F7SMOIBhXTtQc3qOGZnFVvcAMSB4
MgnCjJFQ2VMTojFIZdvZAgyOqTt5zUhoRfKLjisTLGVgiUX4ph8Vj6OmdCtrXhAMzeV2tJpDulKj
elpdRxzI8fzhjuOxiYOVZ4yEj8VXY2/E+WbKaXBt87MRIZ1m/4M42CSdfVVOccUvTOE1rmucLY72
PDOWWpWxQXFDUY0AHU6C8MoNCwLhJ4KTWrVIc/tAyCgyMOBrDZkFF72SKqKluKaI7FgH22zm3bIp
s30lq9JbVYDFvmOTEMkZj5TD5tlU+4AaoTNABdaDjMlSDQaeN520GoxZo8+c8g8Z2X8YHnP6wiyx
E2S2heFBiYFoxVI8MjzrCLVdmsZSJx7B5UasXER2AS0uxbLwkcVFX+6EN8Zlo0cek8s55W4Cf4yN
c4mneaJKcGQyGZ2Tyx3UjA+Dd1KxchZcnYmhkXhz8g0C1Pkupxel68swemQTNjf3ofByhl5v2ihL
sU7rWWN+5SMuARrLJwCgmlh+IrtC7aQneBP8z6Qm5ZWAXAzWCl1UB21vLUvHgd/wLxVpMT0/VxA+
B2B8EaViKReEEFjTGfNiZ9okRf0nm78EzDmwAFMnNe/po7esz9oQH6QZmYT69sr2P3obByWNYq/E
iFdOuR3zfQTzq1jplAnTHmF/ynf15ripfKuZeeN6FxUfzYSNW4E9XCi+lVHMgnSFb1VCP1OBsmNM
7KTYNsW06nCsczOqJ4pkCy0fyMpLV/YkdybTkC69rTW8oGpDBBNBmyBY0cG7ewt1d5XsXT/aDoW1
CQNjk6oLDkQT4RqdXRiFu8bdBb3J5JizglWS7KVmuHTx+Ar6v6qxo1Peieg//3dq1t2hcT78wNzp
KF1IzSQghEg583vgRSUlARGLiYKoE856ZFefGVJUtAsKPfWB96S9NtByNFDt15pE0dai5hGpWkcc
hpJxYYpxiTCO3VvTEZ6WpN2lKudba3DQRHe+uFpUlFQun5ujWz7XA4Ue65w4G3UrWeHJYtBSCF8w
mli9m3UBXLrw2uLDTsu9Z9HzfSjn6cTSp7R1dnFqpEftjtcdhpVDM+Q/8zP1DsAxCgrnlZSrEBuI
dvHYOmq16Clem/TCll4KzsFaM5+EWJmjtxTaowDPbmVxSmPvJM18tyl8/weIZMWSMTH+i3FrB0SG
ko5yUvoBbiimb8BpN6H0lBnRf8zgLzmnueJliDTLR5if9LPzyfEAnraiL6uSyxQ8mDDMJ4tubeCP
/8YUrm1+YfwqolFqb5QlNcjBJu86DCiLNlyxPaR7q/Apxg4AEYdsl6j4HKYKxtde66bLRjntbIOP
Xb1PiatTlm437oiuY5Qgic2taVke6RX2+0easlSF/qqY7jM0jeviE6ifwx+p9Q9JfWDOo+xi54mB
VWU5oybUv0b7O7CKa0UEuUVisl/HW4VR5RTDdVa2nCMcwigAY99h8xLde5IH4IuJ/5r1f6mCXsWY
gSNyGTwCEqYS5bCkcqtC1x4DbvH6FVzmYy4OGdQfOEkwrkvyBYOjT0JiWQcXfSpOYtu2GzJe+Cv/
XbcIaW98T7n6ASwRwHrlz9zx6cVG1DYlXUL8bdMmb/iJVB8UWwj/3MQkNt8Iaa4ZrzXut0kD0q64
l6AYV0Wloot8nsVpqtY81d1oXER4cCrzd3aTQ9fZH/1Pyb3ND0o1k8fA0Z0mjFPg/frwWzMCzPiV
yJVfxDouPUzw1NrQIAxv61JhNfsZwLJbvHV6urJAQyUtQa3nvKmF2+CVrCl71tDVtfrDZgMsQrLq
S/GAum3YDAuyQSj+RgRDOjRoboYP3lIha9XNFbzh72jNEu2BGCFB1uYnDHRTTD4M9FqJCBZLf1z8
1p180myMOn1NWmG4FvVahcf7sqBtbFqnKBU6wYAUeui45EporALsIWPrnko23Jy7yfIX6vVE54vc
zSXdscieBGLV2H8TwLycs+qlh2iVkUcwFTckni6GG74pDRXOWPnoQ7/5MRQhgxBIKUravdKR5PU+
DL5s594jo1Cwj2f/oQtGj0HJ+b0ZcbrBsParCTUbYwI3Pz8sMdcbmFZSGEZCJ9gMxZ0DlfN/mjfq
S3OOgvPgY81WChqD7mmicuVT8Khpv4FcA6YB0f6hKH0FHJTQ052+Iv6lZXaUGPB8xarTkuqcJLo6
vlt+GgR5T+pLN9QU87+z0StUDo3UxQnOQaT9RS+TlUzeydH7t0vR99bfeVGCej/POD44zaHtn5ge
vW9iQNcWkjUXZBxd5VL3801UIlzVtla1RtT95OjsdSi+xE79v1Oihfj9CwgM9ZqQHAte4sPJejkE
JV4mrSrKbRUrMEt3Xk1TiHVb5zhp21C8UqHabzr3Mw86Wshg/F1wfo0GKCfdDTxzpGMwO9LGtbeA
z+tMgXsm9/ukJViqc3xRTb4NfOtekTcb8BzZhAsJIB1hYzzw2rXfHcfGIy+MfGhoYiX+HlZo1QPS
uLrbTA0EM9Pg/ZPAL9yRuELdW7OtSYbmxHHvvmSsQ0goTawBuEYbYgPdUnuW0XzmjNp5aldyqh/E
zpjp4UfCGSArIqo26ut/4Sa6bi01b3iVAZuAg7w4IqMkbXd6lH4+lzgTMzVsAeRSTeEQKuToy5j3
E+BAiWkr78GNYFoRBRfDoY8BSZ3qI4E9o+R3KfeNbNb0RS6ENy19vidz9o6J1/2VbaOi5J/ykdEF
EJ/mGpL5CFonXnksnxgb/39JkVdFSfF+osfLHmACU2ZeCAmbWITiw8J3gGqPb+0nSC5N+CwdxKG0
ziJC5MDbFvNLbT5CePhYvBjjSPXUuu6Af/w/eYRN7KBecwIVBIJ7XvzCpRt7y+5B2B1v4fBMX/LW
1uzNULnvYESspA5cJvY5C9OFgRDhD1MXxlDjUhSf7UPYr0hjYphH8E5J9GFz1mGSKnriEJEsKs1E
4f40VvyYExnL9T10sNVxhOi6s/HG7MxtKXhWiUcyvLtGsAbk2XrwS2BP/TuK0HeDLyUNJXeBtWzM
5xaFt3NGx+k5zXMx0aZNmP02ncC5TH9VopVO4epBQf5p96Jt3VycjgA5b+vJ08AjiPbcrhcl8VLO
BmKnhTMgAHBR9B1uYxB6nqwOFUZO6lLAdjmwI3f6A/FNfJvAzbhh8/auFrgCgguQG4JvYRMsk5hQ
wCb6pgW6cRkX2PSJaTspike3jCd9rsDF8J203cpOYRSoa8rRyQ0ElIR/dIvA/3X4kjIqsnJD3yEk
UXrUQsDChHs7u6uHAwG9LYFX802AGeors08IXw08OaX1ZlAuk6PgahDhEL5L0BYtaSTKZfcuy3fd
WK4UUeAyO6mYnBImPumSYxdWp5H6gsSLqBF0lnGdoboNMZVH5rgcfJediAMbzkeJ5/Pc3L66Bl7n
yKR5sb54obPMUf7TOWjNlNiZ5PPgufG7Xz+4trSvsfHARXtNlyMdFrzm7d7zp1dq0v6kBSLGRmh8
sFJzhWTzpS7Knckw1Phgj4OJbPGk1nDBiGvRIZQY1Xose8xCe8XOxelV8F9V2UOdmNvAbl9ba94p
ib1fpOx09sUz1TaaWlx98Vbz7M+YLQT25kCl55caN3lwlTy5NPxlXVBUVmTk09jBbh71F6+3ANyr
Dx2QfHKDYWHYb0m4znr3ZqIe4Wzo5euQ8YmucrmfHHhMuG+mp7OSBrcpyZ7RSujjDoUbcSoKJMe4
A5FVIO2dB6AD3h4iddNundb2ureTS5tOHb55QqPG4FQK5Wa2zB8tyl/CBpx6ZHyMWErUhZ0jic/w
Gc1sGyQ0Rbui+ZUVDRSzZnns+dWN0RUQnk/PDP4tsRjVib73x3Rb5RiJ2ZwS4gjkS0rrXhmRHoqi
KoxHdBC8qN5Ec2z92pqEd/ARk4gkG3uut5Yb0chXr+z2RJHQREsVwk2KylyLZphESw8cZJVj1awx
EMAOGufg3a/BXWPs+3HmfQ70xVsyPw4sfkk1n0vA7QWMeJR4S+4Ni5zZIsMsSeGojqlDgmiqSYLo
0bVNeFlpjsiWAXYQ9xal9tKDjeaMRC6LS9RhyGQ7hnG0DONongqllPCJp+5+ebGZ9Ie1V8JVlUSq
TjTIW9l7Zcx7tAlNIY/CpkiJFzaBwipHJSRnKvASlxSbcBuVmAkPOL69NAK8fPjtfchcdUDAOhDk
xizUcmgwK9Qzy31ikq65T9AcJE3yqnvJG/bewl1nTYyaVSHi6BogiavEI5xanowswvoid13nI6Ig
309JHeig0sx8hR0+oLvcNwkAa6uLCrNhA2eW67tTiqdXvIzo0vKk/ZBWtfcijOah026yQZIQSUjY
MbQUv2VtfBXoRINH6oWvgbglA8xI+G5zM+tp5D7BtJxHhFi/03xvXPQ6XCwfOfb/2CgRf0sasNr+
2dToCwJQEBmFkyTZk01AcFOol5+hf07ms9MV6boz9gGlI5b7VvfTjwgpQaB9LmcYmzB8dXWwtf13
x1v3M9rmAEMHg1KARDQcDQJCNw29BhbptCnjYDhhSbYy8AEZTwvheAcNcz9RNQXUoZJ5z3nC/odq
rvgdBQGNs9LXPeeDAVMMocVzrjT1PtwPUZTblCKdoTumjnFkzJfgUJoHxg8dB33EgMqw30CT8MT4
fNZU2nGcUz8dhk+tlyETK2obeyfdLWUElqnUuNVr4DMETw06T0whGbNGZ6LLJegWYwH/dmA3bR6t
4zICH+s+fA45TD0Ejb1/NOybq3PAwWi57OGOCUJMj8Wp0T1U9+2enDdFcBN9BiZCDRkLoG2O/Ony
hcmCEoNVSf+Yzfsywlg0KuX9Ixnk3zEhf6cntQeAMuHE8YLmb9UFVMf4j3bMf8agI7v5qPADgvu2
PUd777d/DKP96g3xbVWkSRpFDpCLPsokLr9L5TI8CoEISnqbBtOmSc07j87Ehti8FX2khMUKd2dQ
XkT9FcRYORiZeUg6Wqjk4Xw2qCbID0r+R15hV4zvQ+zcuO3m4BVJKsJoXi3jlFbusSeTAnzcD/p3
G5y08N/KKD7njfxPJlHp28G19nXj7BEaLjW+UYChN8O1XnA1pd2miMwNO5wpsYkKkETiCz1n1VxI
Iu35qAcp7Qylu0rbdgFaQMBlh9MnsE/VXK3M/rffsoJL+F6jnd/9UlLnnq3UZ7ax873NepzBKVu0
LIuKA1jJF7BzDioAUpyFHR86TMBiunJlEG2NBQojVuTv/dJ+XiuqBuEyDcl84nRCBxsGZDvaBpq3
I7X4bwECqSR24ga2niCroAGIzDrsEEwcZKnvGhDQ2fOXRr6NXbai3j13bNoS2iMH7cbFJcaCThmm
DkiZpNuHM++/sVdBLCUn2cC2RF3mRd5E715GfVyIKf/p0Cd03a3NT5V/cqkWHtrdTM1OpEOCuAuS
p1f/I+m8lhPXsjD8RKpSDrdGSCCCDTbY+EbV7jbKOevp59tnLmZOVwcDYoe1/vWHWiKCkp0ZZSem
roITX8P6apvxtLaq7M4OsR4YwazlY2E0H2q/CAXb5SYxOKlfM3QLaQFDFhWVBW8PYZZm/EMEvTBw
lzOyXgj/iVKkZyOw/6hZIoHtYEB2sAyVWB7jL96IFyF8Qr63Jh6/ImIZgSfsJp0kNmNt/KjbY6FG
Rpv9N7UufP0U2EV74ciFrDURfdd99lQ+UzYeMT+m/XKyCi6D6ibl9GaH9xaHNpzXJjrhsPkok/oi
m81BtrWDM3EsR6X+TeLf3sqg2of9tlXDfGMW8cMsk70qJwQPjlR34t5GJAaCBANEnWAKZAZftzKD
Y1iM/6CdltgMyF9A28huf+ZAxjqlZHyTGkTBGLQ5xsurJfNN8TBCrMOzPbNvJpF2X75pjYUV0iLf
NGgb5YqzACBMxA+1QpKACFjrQnjF0wycoQXylA2wU7M/asatQgIdg1CrRzK8NQuCotaTNH3nrEfJ
uszyjYYGdz/0WRw/FKZquojDhcAkOtH2V+og3ht0AbRSKBEWZYyY8kP3h+oyMIaOZ/NIl1yovib6
JjNHV0626wpxffwzpvmVWfVWQ9bF1OUFO8Bt2i3HFeLxyFQHxJeJFxIGzvNieZ244A0NygLza6AO
IMWQo1xg83pZgYBtGfsTwIrtEhgAzbUS4y2TvI7ae0FVS4SuTEGrVUGIOEYiERY2kl4lx6HH/gDF
kR6rP53RP2ezCKyMCEnDTkcqjA0pzpD6u1WwUM2TzLgxw5ojN7yUO7jRVHxvm/5I/NTJeOaooBWb
RmMmNti51Qwfc4So4X8n4PfKBiUv1u2M6JjmKWLrry5MP8yUcSTUubD85jO+FTSJfc31Dok4tC81
rkbLislTTuedZGJos8kJOgAfwq4HKYOBImrM3/VZwyUd+29BSV52K9SVbKaIM7gcIY4EGUPPpna+
1+63QkcsG6cJyp7BWWdKpi9G20re7k2mKCNKlrGqjvImM+dH1//BX9NNB8eV1fR97XHPx4W6hcc1
IEypU4xeMZc/yzJeqhV2Qg72VnheZdF7JripoA5dswj2VC3BSwcMmPlynxFCmIoIuhR6WhQApciw
WtX1vTLvCgu4U5h1TBYwDfZRuUqWWjK/c6AXmFqLcsyAngVOInSJE0xhQdBp8+uUfyWJZy+4Jpb1
VpPNM5jBgjoV71zY2wZ82rZk4xu/GZoicVPDSdjUSehClhUgT6RFuyEvtyQzMei2b4Y9HlEvvqAb
fc34sdOMga/B/RYiV4EKkrZwBxdSKU4r46y0092puRjrLYr/g3m4LF9W+FBF+R0RcM4LCGa9Ydzl
hKnOtwCeFOj9fPEAtiKJYoaBE3F/jgvxSIz6plNY3iOYT2JR1AXJPXjpVMUezjEcqAa5uIwdtOB+
Ao5iFdAOGgZXzAbBfCoDGAtyyKTQQiFUZP3slRRHkbYKFmrCAaOBnLjLCgllTUdYTzsHu8NxOi8Q
GnZWU4IVzrBQTkXILMPqXVpXBz8/GKe2ekyaYxpj4oShJbO2HyHNHO+h/BuX3yn9oMa0pJQ2w2Tj
HRrVwaQR/iRc5DdyjWsU2SoKmgWUVan5bJActC6VwkK2RR5YLb4hKdXpuqBO2kjpP42aQZ7bv03P
8Y2Odzaqj5KE6AXGmeWmpK6lC4Tq8D2KyXlYABnSERL+cJaZLnXqI8EpSuzDdel6eP/fCk5yY75R
45TOVr/bmEWz6F+7pfk3OL2bWu8pVqSZPB36MtoL+jJZB1uFdy0xJZbgy/HccwWTsOkimTfydGAj
PZpcU3bWQtWFMoNSoJ+5jJeW6wHvi5IbATgAeqFXvvE8Y/NP1hleE2OeMWJ4ls1fCJKBpZWtbEue
00AYioMcWHSaP/D7xdoeZg+LjExoaMbAfM5ylmtgBGd6xCG4A3GYUpJuyJDbVnWzK0cu8dH4wWaf
BGUS7BFPGjDT6Pw5vPYzuAEUDRPMZbSQ+bApm6h7iyyqrXgrIB6DIFLQmyIH7sbVFl+GIvqp2RiQ
YgmDGBe8tv0qQaBe46EPnck294Xdb7M+EPdardeBAumZ3BK0LzuZwp+03V7Jr536H4gpuiOl56iD
ZA/fsv0WIKWiweugDNQfCNrt6deJrghU7e7dnhwO4ROFTAPnVaK+7dgvbAJ6IPqEcrpM6/jJqbay
4KB0Erz0NAvOuO/FwquDhBxODeBdEzSjUG/yyLuk/LSMh9JCHJVj52VMpUOD2YOOP8xsvwoQWrDJ
eRcZ2Z8hjK1Rey4hFIflaqFLJrq+j++9oV0EljobP0Q1faytvDGVW0mcJ29LA9G3hlO4/kk44Bss
/CobOx2CV1U6GXHti3NwzMHALXiCohirsW+Z7X9G2R7iXP+SJ9mdxlsp3dglUoZYLgrEl8ZpV+gn
ilMI3SEvr8fRgaGRZVFa97q6JVYT5wgrPxeysLzvGdcWJuAzD45/MaytL97pf++kxhkn/WAEk497
nURxljlDglJyPFa57eiM+OcjQWtZtRO/ge4kwQlrnej2wh0GIBRpBC/ehSJV2pvjeJKV/qdNj2O3
VdQjVrwbOVBiy2vTkC3Hvh7ibTq+RGcpG71k3eSFvW+rR69Hj2y8EQzWQPKWJK/Omd1b/ywD5/x0
n86f4sarzhHuuvNyWJRuW69vq/Ksu22S9A8NxieMoQ1/8gFazRXyKIgzxBWIA1HviEWsaGQ1X/dr
WFhCd7m1c1hJntYGTfpZQCc3HFKyB2MX4xNjTTXzp+60BBNauqx6M+33fkXeIHfbOYbk1uvXFX/d
KNv12EBV+clUu4Agi++Q8aXKXSUvSJGMxTNhTckq1EqxUKT9rKIBOzcVIZzOvg7fk1Z9h9efcSyT
HTYxBR2pEhCtrIHjHNsQ57fQOKhwumeBDWf7pKp3poFNpYRFIKvaXkevs4ZAWnh9+ksAaUnG/xg9
BDmhg/I0rR+5wXW5hMjLPZeQVTrPgosRvuCcQCWKTIJRp8MJIUOhWgaGgf6YRTeGYQ39YmNsLZp7
/ngJs2MJb8Vg3NxqHxbVwgClTFpV5kI78eLNiPPW/N1DDCkHhLk4mzsx+PC/ONx0FtJGUr4xQ+E9
4vTBQFQzCaIEAdPtZ+Oc0Ko0yruVljh7AQFn1eibiezag/pXSpCOK88Qqifpjy+Z81uRSPIcnGef
YIFKXihuJktPLJA/t3j9ED/JPE472e0uJ5Eksp/iJ4muKwQ2AK8F5FOqu9UhAhp8o78viIhgCHEx
Fa7W1u7cbVQKH9jHQoZC8hM5eIHFTaROYWC0vT8O2XZlFJKVg2tm+AilLctx3wp/hbcctS7AqiC4
aWjtG/mewo5vBJwRWVutiPayumKX0nvSnk6POBoX25C3iBmtXmiHCRQ5r36MGiJU8qhre9xIS2DP
VB1d+RDTsiRpWJKPbAh3PQqawugvZtyImeFxRuMcTxpSR9ymhB4O5kWYST9it5dm9aGr3Xu7UEli
t4ZLhKDrm6jOyx53cujgMQHB9QrAsoawB6nw/vSpxZg9obZHagxTGVkqKq2w+4mKGM+HpwLBl0ed
Ez6FXjhHL75HQy4sBUQDyii/gH9R6v9hI21MLsXgAa8JSK3DSwTsXdtzcnMLRJINtH4pYhJz1u/l
ozHvgh/fzuFtI1XR28LMR5W32CXcy57eru+DsNMGd1miYxnp7piC1OhYlvFtUxaBINYqvtGMzYhM
dxepvjQGcYcV5hyAXvHfmfA+dFoUoRwCs/outQWML4wVMYaasupv58hvdc8jsiAPoUofFG2f5142
Vo9I1z6LkpGqjSkLF1fUbS0Vy0ET6+kBb1gKa/jzbXhTBpMigUJqXfdjVl7aodipQ36VdW1PFDAD
qydxVtdkHj4BrV0tsTwCXCGU6psWs/CSQbxe99sOprqu/JirS+UUVYrfaM6uj9ETrBS00Jlsento
m/+FNeOlhdFTSe7ErWKo1ucrFDF/6PaSGvQ0T3Z2a2FhlFQAo0xbAT+K768HW4zEGAfTHfle/Z0d
ZyeF56VEysGKY6ny9TtQnHTA/2xOPc0voNJ3XQOv4rvLsi8HLW+JcNKxviRThcXFdV/pzWMmkVYy
KM70Uovh340HwMVXczY+FjLE/yUojwQdG0eGF6g2NwTiwexgllKg+B8fFw2KG1cdfUfq3Frmn07i
tdzz8jOUjENdeZlGSLByM/A1tnGLn6dkX5bENlT3rsAwras3+bhFDtoUxVfTDZ/wBkb1HmsrhT/T
2PoDhFu11vdp7vZ2oYBfMV+pilMfdVAocDyErMR1busy1LYVYmLvTenXOGWvK9m+kqwcddqfFvFr
xtduw//HwkxdXWt6L3/L6M8ocYKc+AbKM7/s8LRnmDr5oqnXmR1CFZGfE4oeQF8E70mId1uO/y/Y
kbzYKPgsoPvhzAahX/Nl0KNeTE3JR57YLxJhs7L1uhREZft9hAWkQUCwFHNlHmp63kyXbprziuS7
d2ioQZdf1Bk2p2p/lyHDquIsGuwVl+PJG7Jn1g7evJCPK6OQ8eMedZGTnwwBe9f+pFrQay+WORPz
su8s6zR0sGquQMaawdyGfjmzQ8JvP4nh4GZVdql90IRvKwSsEYqpVqduDMcX/yrIasVucFDu2cZe
gVemVkc4wUk9YH7xgwCdAV+ywdBLBWyIx+9mMG5T4gqogNJHhi2mwsBkPFMNy4ei5J5GjHsskbPN
MEGmgG4URAnQX0DY8tWd+6fJK1CeWv29hFrawCVq+/w6jD0Nz7aGocKCyarXMarf5kh+N7GLZ6Qh
MaFf7Te08/0yuVk3I/kud7rMBCTV7ffETrcJu71LvkPKGr1St2GBU7la7obVhO3ANY6TfMNnQEDM
VRCVGEvZsJPlL7bN0DcnDfSuQrhlyL5iYFKDBgIV2Lq6VUS0H9dbFApJayNRLGkMCwk7aRid1rYv
2eFJ4jcIeLZVsCAMLQKGpi1GA5M/AWbVW308MSpE3YvF8nOKmdLYT1s4taxfoGEM0xogvIIuNs1/
O+hZS0pJT4lF+ppFJ9qfUBJG4EqgszzLkvVtXNoxYaks286+VX/N6gRYQ5Xypi3N9pji9aVitNyZ
1hdyDctxttLYoKq42ERQOwkJk2+docKcxe1C++/PdJx5mD+PZBCJDz/iuiknBwHVchq1O7n4w2vW
Q4VVJDYTyvCvy/+QeVBON4lAuRD/VC5qOWS4Kk9+HNnnXpsvycqYV05dnRpc9NWzEeTafioYRPxI
uvFGvZUC9f0nL1akqySvG1m2vK5lGC5HcAlST8fOI5J80+KMLbPcq4vnxPWedY9lnq5AOfeqZGpP
uhwEvxS27cieI35lit6qCcdUWueGQiwKkqi6AL+Z6aFolYDiY+iia2waP4aKuqNBGFSzrNrCAM8z
GgsBaXq0jJqReMWQRNqyJ7+1KieXTkSLXtHACuxAAhAATxnJNM6QPWUUHmRs0Yz8aE3Nh3P2c7F4
wi/OsQ7C/2fJaoqtCt4tcw+2kfivxbQQPtFpgFeQG2dt/rDJJIKINFkkU9/M9ccanC3+PhUPSE3q
bVOVXwkGBk56Hwvtr+DWmMkD1hMDnb74ay/qZT4NDNN0dpvQZS1WxfUVR+6AdbMYvzSceRxoi89C
5uhryp8xbvaqwcHdfSYr5mz8sCR51SQYHnJFpIL1y291gD38h3+U1uNVzBCgNJ+79gbcCptKOScN
R6mwnKnnqwnhiTp0oqVa8kNhjGj4s71sFdrW1s/tjOtjJR2rzPDW5l2EDMkrXwzg3FT+AQNQGdfU
E2Oe+XW0SGpAdq0xmpqxZk8Rx3c6s4lnOTwpIttu2qiEo3Pz7sVJNsqlJ3O7wjRGxJOvV0lqYM9D
X2DTaxgHDjUTr7Y6qxBUEy0OwsX8M0jpUWLLVSUOQ7ixgmlJZemaA9l0sAhNBerU2AQaVjqZ0foK
HIA4qSDkwE6EWlRrvloSSJ4uiIWfk1X8d2GDqokmVMSfTQkrh/7QZj5WiGGCRJQLo00dfpWsNsEc
R3tjosIp6/GPCbhlcYgm1IlSLbsZ11SXPKhSI4wkRZvO+TvB8dNxiCY/WH8y4aYrh6skpmoCgpz6
BjCabrUFqCIZoZqR18J3pZpeEtKGb85vyDRGmTAWmi+08bCOCSMjSp2Do0Gl9CsO/XqAv2HXA1qE
mWmDciysce+YMXBghKcwkFq1Qr0q25tdKgh+0rhDKGy9ZAgfdEQQjGiYFVX9uC3q1RNENgAbB1Cd
F2SiISjus/U7q81tst7UKcMBAARpD5KGdhIS1RDpJ+5G8XgrkzkwCXVGy45cwPDj0nVy3Y3qnYYf
C/C4XH0LoRzIGw0UwyOhHbZfwvCCYdh/RN+uv3CsG6W1E/l2c/RqJU3gaNq2TwI+QlXkvl4jq6Lx
xUgGjyfJBT/u4BrTvm50pPVhxVTfClfUZfK4nTCwsMgfN6xkry+Dl3A38/gj5cHgdYuEBHuu8WYb
iCXN9EsVfvvMfQAga3XaTCjIHLLfzRB+hoJeVcV9Yn4sQ3jICnmbRdgJAbRrsDYopOmy2Ez/h4OM
mzlif9D0ojidbh2YXD8tgRkNRNbCr/vgyhTrl5i3IvoWCsRViz+yRH+N1PPc0iYBf+H7EtaaK1fk
lVWnLoKDbUUYmej5HvgL+UwU/3HG8WzytrG7TPCXwrouQScNYDajcogTyIURIGMiPrl1cQpzNwBc
Lwqzg/+gJaK9ByP22Zklm6AugJn4MKTIMr6kVLb0vVQ8Z/xxymVrj4a8NdSh867MYwKs8eD1pmjo
tdEbaWVRrxlbw5Df8L2Lo+Ej7SJ4dznWfL8dtpZO9R2rgmslJAGgHNJs4kkUn8Rfq5BqicNvlYpv
s7hmw0ndZ4t0ol9wOPzsYTwClZGUUECWGj1qk26MuSdvyWy5FD8dZFma/iI6KNHgaaBQ8woTE0cU
LlGfuPQbLk6wKFLkfapFSilCuPiZA9daPSF7aC6c1cKs5rtbEX3mPnMpav5PB8MraQwPLX84mYRD
TdhNwKu2HJL0gFXzCqc3gi7kejtK7cpyldArqxXk3/FrhNidT8mnbIJcDQPmJJP1U4StF4WQLliW
GoIWUzTQJn5R5FS1tIITZ5VMaM6aj9c0t1xmJMFUOqdQOdQDqkfn6MCZ7Ph+CxlvAPxPQItsV+JY
bVTpGfF9Jp32g2fAi6Ov277J3lddEKcbQveskxmWiOzbA1FUwN7RUeQmST7M2ZeB5IJx/e1yXOj5
getCtcUC9Qcp+6460EipDy/rmt+cUNtmjXnmFCmhmDl27dq1CuGA65k6Oqmf6SJA/9/S/lU5YNKi
1SGw4RdSzteFRdmhqS8JcNIRhUp1IC+EGgW6gh2HqSFwT04wv0gwgqNt5bHrdJ/UVJCj2ME41iv9
Lyc1lncQ4Vs4ioDSbBEfimM2NaKWg/AN8XaT5+WeO9CS1FebCEgdjQkkP9Bc2MxFeyuwOphVbhTe
QxHjK5pDBVC9UPSoPRZr8IwdcoypA4dl9JTwaw0Pjh5kDFQny+BcO0/qL5nEOSb2oU4Vt0Gy1dFT
24hGlvhNoNRl3DL90f0SZM3SE2iUZxXgWNy5ZsG6hktdlzjWKALEmSFqK9W2c2JqLZwcbwImwi7C
tZX4oNPNVxI6U2aRcxntbIa+mvVQO/ufqEAp+1ZQy7g9rkm6X2YV3vhNhhBr0jVpoa8jQwCdqXT1
h0LWYdY01+BPmrJV0VH3SeyKx+nwNlPw1Z5xWKepqMXhnEwDlC8Y9qAIUrntGKAuCr2zcAUyzLuw
SxU2gTOnHWV73b9rwvVE2IBabmtHHr8UYiEtRfcjiFFu98y7L77PbMXqu6IFVJTxc17+5vnFMNXD
fxVd2J4oIcWAMCXQi3Icb6F9GAdTPVEIPQChxNuN+V8V/SpmIEEYCnNAwBok9cYS4HSQjbd+tk5R
6OBAEfDb43zVEoVZZ7hLCtGIUWguqcwcmDmQdStm0mIqxzPN29T7Yrgk3vcQEznb8Y2h2l4jlwMX
wTRiF1RC8H8QqowFpsEkXEoIsxbtXsL+ikroKV2DpK5F+jjnp4FJToRJuho4pfyp9iF4eLutMKRS
FEJjWgMkz9msTHlYVUI0kMNLX8kBzLkBupm/ZmLiDVcosVtvytWXun4VVoMZPoV8ENO1qs9CEfY9
BeTMPVoGx6BVka4UzQce5DJsq18+4mLNBIkoBC3TNTEQMrs8kFfmtbk/SYdcMckzn4OQeYiA1wTM
llD2aEu178qvnrwarm5x1QvaA0HxG1Gp2AiRsL0eW1guGHSNMmpZjJ8ATCiFB5hGlF341oE5L4LM
kv1CQU+Gi7lCu8NPHNeQ2cR1KzdcTPjcBieQImsuWjvuUAhqbOO5Wo96rZzQre3EVyHKfC3XbkZk
XTF4gIzQHOEe4f9V3mRZQSvCvmt/F/hOQjzW/vKaRoYbFxn38y/2guLOrePLQhMo6vplgfwH7hnd
oLPzJKjeYH7PGJk28FrFm57G6Q/EcWEqM43SkXJDxPWNGv7UmhdLCpKGbyFwgy0hUERLeNCtnAHT
vBOmHNITwbpeVUEF7T8VamIw5Lnyo/JmlhBVOanS30bXH8JJoRqeqAUYSKCFT+8MQuGbU4SxiAuM
1cEZ+C1TXKrMEartWmh+aIvNehsHGqUYVnl8LrjPck7Etopwe7I3w4xTZnp3IbJiwniD1KKWz6XV
jhHumX8aw/BkibFQBjrcBXMO6QFCmI6F/7qQ3t52byUtUMdZRfkgNAbzlJ0z41XQ7Tn1KmOPNKMa
73wHgsirSXAE69dZFFGlqhwVTiwNptjKrItCYqrolSmJqfAw1eXujPHp/4/PUyBONbHqMev1mLTl
yyihMwT7Hej2V/xlDQN0R9/35kUcpyU4AQZ45Xtrp+j/jEDhecSCWmfIj1ZtnpOq+lUVfgw1Y/RV
2+oK8kNRisWXLifCwmH+hN0U74yLqioAfQxcFgCX2skvrXizNB2+0aY3aKe2ZCBT/TJbKnXrNc2u
VgesG91b6SPk0SgQfhNg4AWT3OSOxgeyBYIGvYIDGm5NthJivxd6aJw3uHpgL4TU/Mzi+GoGX7d2
iSJd6uJtZgibU3TPi3lSDOcncljkpxyK3QuM2U2O3XBP2KZluH3RMyQjFziTuZWnS9lT37ndMm0M
pszM8kzrkvdQu2JDGL1a/jL4XVSTTHhlkZJfxApHhh7hJRyZvlEbfyTEJo3TnAlslSpYavEmihnx
iSWZipRxFCU8qbZDWZvk+16oylreV+W07hMmsCveLz4xvxK2PNySDQBtn4Q/7SDsXuxumw8O4C5r
EkoTN+yYDPtFAAnxI+5pvNuELB3i7de/ioAz5VSMJJheqGn0r1b685wR5FL9yZmUJyvXODY0TXuj
PBTrqn4MDH96yCIGxyhuZxL2jMA6pNefLP3LdvpNmNyhrNtJ8zEPjTvj2REaOME0wJSi/O8u0XyR
rGo/Q0rDAgFGmEFInc6KjeHinWIV6MepFuId8jBA5+ENtvUaR81nrbX7RZ0R12CjknmWpm5GcGNp
0tHG+xM6P6d4U4FgYQNAtqMp5aEl9Ohh54ISUXnlIH3MC4atlLRf0qJedUt5zzLI3aqOEajOrHyU
ZsjKjWuqQNxs144BHTqov1OrbPs8/GgNBysnZ1NjrcH9fe8xdiEcMGp8J0PokRtYEI6gvDvSNmiP
mWRBv+mCQoVVTo2hFvXeEaSZP9AdUMiS+zVKW/s5ptfJHF8qhiuGgrgnhMrHHGRbJSHXjJc090g9
WRgsrZEctP1BjbhpXmsu/ILB0cTj1mGVPWMmt31EXi0sl96+qqe8vcAY4i8sHVQYGIhh3X825Hk7
+1b1nXkNZEiOsiJwTc4XUha76ZTS2eP64RnzFKTdtCMN9FhwDuT4Z/f0BnJvHkdO52JNfhyJnTDM
LTxqUl6y6ieTcAZINQKxoumrl+fTMiZbLoQSqRj14Y6mlW5AQ+c4oawpouPSRwDt3aFpzuaKbUDx
V23WrYryU2rtL3EQWN8D0IBhKPg3cgPPBK+zUHc2KQIc7hb55SHDX6fAmqe+x8Iydvkz5vtsgOQt
n+3/an2kadjvTCC1y7Y3OBoF3D3VqY8FiVAuDFHurcMX1kpi9YQlikfnBVBMIyY2t2yvTpY3yTip
sXTQBusU4rExdjslzsnqaqr3SD2EuuFX06Ht+Pc1dymACj6Cg0WwJzIPQcPtW/SIC9r21Fn8KR4O
Q6ddgFsFDFnFrxI+9nQ61DpMePHMRyvH1DW63dSCMFcUbpOKdG3w2w6TdUkJTG08U1oi7TV/bOc4
XJ2JXHOD0VDcIX7GlDJClvc6snEF3TWFwtJA9+1z2cujs7zkDIjs1wK1BS+uNA6yB9Wfc5o54On4
7/VLllXMBVAAx0FSI2qfj0LP36dysAz10xkJf+66r0pCXixoVRSCehdj9YszoKg1R3+eTG/pu6Nm
j2RV7BN6XmGrIFJkmeF/d8W86Rf1EKlMN/XFxcPx0WHhYUFUqexfezcwBRzRILdlgNrRYPkKjl+d
ad6g3q0ZhnV7jXLt3bGKvZAMVayWVqK4BYWZnY+igyMG+ogl10FQ6kQBvQ7hJVF+DQ3AN0YRKv0q
EBn7ZwjzoISzYKufZk9HXTryu25lh94MamzWrLM03M0BMf62r9z50hwjpp+YaW6Mbfkagdkc5C4Y
fBOzspf06EB3hER913YJ3/hwSXGttj7K7MvaTuTAj7uMzHTSikYXo78BiAcDVaYbLiNVmv4eqlL3
ors0rFXmaah7OpeMj/KNSGtUpbgZ6+N7p7wvD2ub7O3kauQBY7KFyABQORcTIuZBqBQcPDMC6MZ6
jXsFK/Al3Av1M5yTDnr53lEvCirDPay0g/2Unw0mh4M/KPs09NePzLdfJZ99rAW622F+Kb9EJ6M9
iBmQtLOjIIZ64DoktQKJY6CI+XB8L5/xGU8bePZQIddr212TPe0WI7B6t/QuatOKJUC0FZk8FRKI
bXwe4wt2uREBnwTz0JLhzuEub6UVtDaa7ZemOTT4pisfNRgWnI7hBVuUDtIt04zQr7U3aDQy2ZKG
y9cArvjaIc6DfC3v7D5Y1QecAiJLgVx0cINN7WzbW/KaTZ7yywDW9OLolShOaUaEhNTMlPxoRDnz
wAcNN13eK9ae8PG+W+Ws30kBQpqC120JePhKfLCWfWAxQaApSpHiMhFQ/JKdozOIFTFVpad/l9oG
TnS2gznBe6vqI5+bbxtxeCYFK8/V3uNUomUMCKk8X5i/ay/jTgO3XQHwLxL6It0ThqSc8WhOkQ5Y
hPbBxorxdybTmiLPhZxUnqE4QYmhuWr2Wv5JdmaBOQ7ZdKwrq/7UP/TGzYyN7sY/+BqRAMeic67w
UdL5GPaPsvGxABHhR0KrQv3pdRP1mA9qZCaQZQCC8K+kNt+Z48WBpTDSlrnsOaXexkxpdzVoCiNz
irHIbb60Q/4YfGzpJgni+MsEv93NLv2njtZzB6UCUSUNqhfTxQNnscy/2336oJqnCMqZixwQnKmP
Hkfv1+EvLAGMG7/1f5kfBfKD+QuqMsQKFKqJ6vH0GP7w8hN4LAYvbmHvuvbkSNBwIFN4Zripfubh
RXloeEsytJ+opbbAp7K6Kzm1frg8RhFjM72rXs1OZoWSF8WrhJNf2Xdzz+bvyx3kAImWcPyAIDLa
CMeYj3xIMEhRO6Dd54tkIkO/HJPmOPxNC1fBONBTrkUQ7ebWFf27t37wbuECdUBOfxxF/Cb8s0O4
TzHIpywhspEbNKCN03aCMlBs8Mb7EPsFloou/goPk9UOZ7Z8oEhlATZYO/zhQUtUH9qe96CRKSDY
It6Kcwif1U8qz1C2+Gm02mtYemGyNba1/V4+GcKU2c5QAuy6YMuYZG1xWbrgQqv5ogXs2PBf+eow
PuXpFV4YqDyd5YG//fTQDAjbm2W6KEwwD2mIMaPHvkmGB+tbTHLVg3Yo/42AK0pgoxcDqqf8wZ7S
dElW96NL2iEuOhQkLieQO9EtvTdHPQz0ZfSxaMrEeWMab1F2nis4fNgfe0m0S8dzmXjWD5AVw4KD
llBP4EP7tcT3sX4vtCsuUBYziZB4rbw7N5Ag5zfYheXiGt+KdW4RHFSAsm/R8kZJ2XnyfF4ZE5Mn
CwrLJ2O15TC2XXpqHRYK8+4tFqWMC/Otbfkgj3pFt3wFYHdOMB8ifdvKl2J5y+fXULooomHGF0y7
RtPnpF0l610e3/n/mrQePHWG22S/0g9COEiOlXULx8+6uqfKB3glakniHxl+4VACyWy48SaQCE/u
sOLXwm2P4uCWSTSPeGgPIxkfd0LdcMzhoFot7r0NuhuuEvb5wpbfTvpbpr5nxXVl6qS5Gvp682Kz
wpYtjhnkN4c47KeUgMFMNUuo9JoG41MLuNS6I/eItS1OxXWkton80G8y1xnuSQX8+9XMX7H1gH1R
8zj4ft/hTjH8LHXfNreR+qlyIsseTyyXjtxF49Z+Z28a3YGOkUG02M2piiDyRTtUcWBXHhC1pdyw
H0oYoyw/iW+pe2In0N6qqfjblGLhno2JCcM/zetkvCpdobo6JKfVbzgMddfyjK+9X3AAKv4LHQ6F
CXY2Yfja/mHurwWd1/6wsflJGRYbMRaIvowDAhcu/Qm2rq+/jeq11b5njYeuWm4sPehrP0n9+dAx
7TgpjsdkUIWxLRG74iaXgvgPcoz3sN3wM42yHzWTXQ7ThfzWhooIF+/o1dC+8+G3ksQpG9n3Xvnj
d3PQpZz66/QPN6Js9fHUQl7InaL+lo437nhN9nOHq5+PRzezXnBfTlynDuJPesPqixKv3eFx0NPW
I0/+XBmJk0wxIKR9qbc1J2D1Yn7Y0p6jXyt3ZulFJ9wlF/evgTHqjVef3oqvod2PT2Lvib2IsfVB
YxLubBjFZHC9GDtYlHdafpzyPgrClOsTdQcQY0moAc57OyWYrB1FhuKPuDBgQbe6dbZB3f6DyU75
qnxMuOQgrMVSyYt2lB3Jzjhwdpmgn7uxP9Qjs3hvQemkYAkeJOWf8CPOLuUnIkDeEDZ8Es5QZ+Wa
f0owv0IgTjhCuwZzb8gFd1Z6NDwS39C/x3JXOc/YhN7+8j+azmspdmxJw0+kCHlzS3lPAVVsuFHU
3oC893r68yXRJ2Jipqe7gJK0tFZm/q4t9jPRW8jfqqc341phjxR+0/n3zQLH/SB60r/g+rpfE8x+
GJjb8J1r49VMtKV3YnCLDhbPLm0dKDtwBm7stOVW4q2j/kFuwpmLARK0nZO1QpKKEBFLzFuT4/+0
ULtVly7MN1jeT4H+xCQ9ddcAtJ08RfSOJ4M1aeBIoiGehuK1uLCDgHZ5YEwkFBECgZczIPeq3Vvq
PiEKWzmi+QAHglLJkICKrlAcRtH0NccRDYackhx++EhBS0mtzVhsx0MV/xuJjdcWbr+FhoYbkaet
2I+T+E4qgfUMXdu3sLLZYsIbrwfAdl5DCpEr+0f6w0EWe+vgM8Nzzn2KPyhmTv7ONZc4KUfL+A+k
6fzDuQxIe99aGr+nmQgzaMmcZYxNhy3VYQ4aNloXsG7+qvvsKluVd2bax4w0AR3+5l/1zrnUIy/q
msid1joTO73Qz+0u71YqGi8IixjxCY4QJYfUREsHQrC0/AXpE6DuONnn7hVO/wRRv1tyKrraocPN
6akHoiq22bSnNsWcldK0e263nEsZTtnJkjUxMl9HwLHO//ruvcd38u9oIEdhhANLmCwkLLWW0Oho
ZWNu8btLZjl1367f4H6NCAPi3wvAgflb5pZ/2w6/8Ce2EKdbc3hb4zHCGGRVsq2Yy+JklbSpPBE7
fyEITyWKpVxy7qc2kXPLcN0NuIAuOPi/KIHp9KjMo6eSUf9D/WjWFHkTiYna0v1i/2u6C5iHvydq
S9nyRlnF1uTqFv0u2vAVmJ9UuJZtWOxAHPyosyffiwlRsdGbq87IVz1TDNaPj/Cc/52fKnS5W6d+
wzlk2fKaIyiFwAIOWz0x9MuYpX4Q3FozMmK+sfB1nL95HTew4QmXm9628d5eAd45WHSDBRG6tuDY
9i5ZsOHMGKxVht4kPIUNZET02s9UQAdVPSm8R3R4tbvF2kBr95W71BcY81QfcGtovctX7lrxRESE
PCMIk1s6BIhGA6NuXvxlfwzOU/Vqfcl8mJYNuqB+1L6K6GJiRfyTfoDtYv7PMjrbxW0+dJtoHzBe
esrfuY2b7NE4S/cn/yAl6Gt84cKyIzvAvKf5Ycf82z1Au1xaUjI2sdjdOOaaXTze6OOG+jbYOhfO
l4P5obq0N5ZxCdGXEqjU4AGzLUg7wv6BmdIhNLbGp/4R7EvMwPd4oKhM27fwkegAAOow5NJXmbtq
/TdWV4lElJqmJ2Dto5j+dO6dfyBmPiGNp7hpcPnRyrUXLfljaQ+HzrhD3oA61IB6uS9JGP8DsdTD
hcxB/LrP3+1L9KXt8fONzQ1VFaeIb6+Ub0plczurIFpbqBTqKs82JYsEZLaQI5oegD2vgnB17vJb
p6FGI9APlxJqbEiXbLfY8jrrgYWCJyMBdo9+OBqffnADA0NZERZYBN2n/JZvlZBPHOht8r8Tszjo
9T51Epub3p0IHpwwrjkYEw/4VCZX/6uJ7kN0h9OxnIs9N9pM/qb6Yw4+whJx59nTHrVz7fUHB+AU
H+AVxM2BfzkY723w4dPIvyQ4BBFch2R3x8kYHnhfkcpmDDEIyUZrRU3jh8/1+NLzxAjLgLf95mrv
oha3YbLRMQEvbXEbCdsHrtgGgoVV+Ejv9GZluDDqY9k+zPKkpKuaubK/JpgkbVD7rlz/gtQGfX35
Nji7rCYS88m4Y00xHnuFoJQnH9qXte+p4Itbv265AehIMBeqIXIluPOWRvfHVxwNplO7HrRDO//D
UEWonDa8xqL8HNsziFmHxpi8IAcms/LMRCgHQJfptLuDky7ALj8ESRyxJK6XDGhDFFkKDvHRqWGe
qqhvApFgrZiNBN++18m+mNColCzKT9hoC2Yt9KTIR+qFoGAJihoPK+eMSTzWpICQEy8Q/wSygN6l
oxMXqVx0LlDL5vcEPROiHfE86N14P1DhC4IKeohASMAIhSGA/J+biQ1dAEFdhO+R5y3AePH9QxyE
XSnsOvJmXUmCFdNazE4nJgAmjElxvgKVdfDAN+nX+mRbd9ELiJ2I0OAQc22M6fhbuJoYqgPjBeyi
Jw043XP85h08ChEhTJvO4qjlr48bgEaRrzKNsNCTkFoFHSZLFqa/7FHEiaoT8AprFejAbyVaHczp
Xf1zjj+o5QiDVu8AyVxSjeI5uivdWYs+MqbrOeeCB3WMb6uqz/8c973337jNXvZdpS+cZdDEIT8i
kpT5WMzkGFIzA7YZA1ZgM5ff2tEAiL7Rw+qP2bhTvnYpfbi6Jv0R9Vk7OEsNTrauX3kEtX2NE+L7
wEwLvdw0CVlMDMJydBsVqQZqP6aLyiOuhtInLn/y9DyZu76AV+1qJ9hqm661qGydJwPBDDfUAB0b
EZOoxNtBxcJZKP40MyjjEWlGN6/7GQGWrd6D2URmH6JJzT+8DGyVYngTzCWRvt4upCGHdabz8qiN
d0tjE0kKTWQdbTBJs8U+Dr1in13SIsB2gg0RoKrUbpgksGP9yu+17ETuMtOyoMFidsQf0/0ROTJn
iwcdBgtKd8AP76YExCFRm7A4UC4OyFO+GZQCFwI4Iv8yFYbiTPECRh/Kqh8+bUt/TjgAplRfCfKr
poCDNLv0hSZxhrln/F5+UXu3mdgdzTv//id3l/NwHYIGjWzJUzRJLYqtfdYuXbzEBw1aoL9IYSEZ
FZotyDWUY0IUj66sm4pCV7+I77LdXV1aO/WB1NSh/nWca8jqY40KcRCxv98h00PzFaT3CdBqhuYY
rXT/BDcF5hpPQEEkNMXWvSaecHYy4DfentHecd2/0BwYFvdCWAQoHXpuNcurq5otigd0ZDyNpQiJ
STyslAHuPqS6cKEjx+t/8HoRYispZ4uyGs5C22sIPOWnkOVvJFlTECmhtEMPJ8tqhAedFYdASNLw
qDE+QnXIhEitOXK8fTWYuxDmROv99PlLiMa+qF+9cfw3hPNLACGq1HuqMQ1Ixt5ndrDWYGcoVKpt
YV5zElvsUfRFVDBufgqsdhnG0RpIOWZoO0IGA3g49073WmILIzxQDXJRNav/Ega8eaDjqg+PJrS7
V9HFmjpICXRGqM3cCEA4uTpJMHWo+8pvyft1saOHofdUqtFRGIIChxe4dYs7h4OYXkk2SXpzxuyP
Q0pXSTxcAOnN7QguVm0I51G0zDN90fGFRyBOBL1zgi92GeNnRdr6n7mOH0MMYhO4HRkFQMsTrRDi
A7rbjGDY9Ga31XMT1e8odt+b0DgEEJAGJTuYmfMnCI88wMrHuhCDTYbeykFRsNCVhK2xXqTkGtgt
vB+Mf3LWExih0Ajq2tiIJVJEHex/F1hTJnqBgzD0X940QwBeADPXVTeGpa09B925Qi1AOmjr7oRA
hw3SMOGRwbau42JkfTqwliRuWOgPLh7kFv4b+MN/lgS1EUSzRImzDfPueUYpXUxQbXQfK+nrEMxn
fS7R7dUZjLVkXyfDw8Z2bgLIoasA0rFzdWf+HkAjIvAEbm7KmJFMiovTcRhkNUq9htFM71+9EPJn
8e3CvYvj6JpL3pgrcOzgO8i8ExYCvAZ4Ll4RXHSoFCnHbB58qsCoE2qaENp0b7tr2W7E3kXtqHDU
a1zkFz1fC0sIepHQ5WPqXSiSnLY2L7M4CGhM4nC+yVqH/KBqmd90/yOxhT5HlrKcx5JoUJANl3r1
mV0oIg5GnkaJYypOCOsEXxYfhNrH2ps3PqBVSywsNUXESrZyc4s4bQayXVf1mL2K+ujXYFUtF6je
4W90RMkAiuNn1Wan1FK3QpIInGknfkZKdXT5xMyN4eFQCM0ag1q+eaHmv75TbZRvwwE1POSRyBz2
0WtePNCHInQCqpYVLzoCXQHRjkaABrxA0NSIlr2t/a9KCf7W/P8ZzZ1tovRN3gwWVwvuxIuMlU5i
/zhq+aEzNCyG1UgIhvDJek3bWdyG2iYRxWUY3BTLvAq+B+gqNQQxWVkZopWUPaDymg1hPWXUbYzm
tcz/mPG/WjmYSMbL/seFjqLAdoWHSi6wiviDQz+kwpF1A7nxEvUU3dhJa1XFFMTYiPNIFf2IQ4By
twRx54Pip45iQIdgYTg1KkgdYbyx5+Wlz7jGpQMoBFZk9WsVPFxcPjj+XIIOfllr7tUSoyZ4ZngI
WOalh9UmnzFGbwP9dMygdeE2C/0F3ZU8P9ZPiYjf0I01TMmc8OdgbA/hePK8+CG8Yubr0y2CCMIh
6e0g67REaYiJQl99D0wWTF4xt2AheDVDh61n+0cTwwm9ikC/sdYcr6oHNc/fDRBVEeTzY7IzwbWQ
TY5vUdg3MRHSgQbZ96n3KH0o1hRD+zT0K6L3ZWDlIMiko139MRc/Aqtdu7WzFgqSOHMOEI/Eccgy
wKbZ21HKQrMOUOEq4soMkeO5szYWVu06gueqc3aJ1+tPSPOxMyrQRWEcW8GDnXi9rDHhX0I/muPi
RkzkjEYke+7Mv5oxrSzruRrYv4z3gXlVGYly6J6Co3iMw5V0Wjepsh37R2i7b9Hcb+YeFWZGPljT
QjPJMtRHpHwl9qJ3AupkHzhhOJl9hjua92R20wlHNShcUNamYDkka8wjsENHwAMeBmuB2keNiAAU
UyHQ0YCcHcX3HwYoaa0qBHlFuBeq2bM3qVfkI4DNRNZoMFjRExQxuSfZLQSUjGQjD4kPeY+m4ZBx
A0avWKfp3WIBZ92PmWkOMktjAWZn4iEPyJx11meFfTz1a4NWUFQtBB/5NR6Bg3qUoHY3tV1kl/U6
Y5eJkOWPPTbDM575ZD1b89EaubB+H7ftoqYurVhzWLct7Zx5KOO3IAtgwJmr8E8bo1unZccJ3vKr
Y90dUgj9lNSu2hzBkwEYeHMTAiDsNntt8bqHpFa/CMxrYubopAyU5++Rg6mHzeUMASKl8lmqFSNK
tjbHs16+jAoDlByjxpw0TsRo1i5xCXOHahakABIgxCMkp7JNvhTG3HONuwfKX9xWtqU1HB3sXlJH
fR4xuJsZipWYMourS26N1DP+Mgj+9WP8yusSgN3AbibahZbhW2tuvYEcb+525D2AmWsDXgpKs4I8
x66KJWmseiutwth0knxkKIdTxGkT68+lU59pOsBE/Xmv+2+mxjGEZGWTAf6mRfE9Z6XIEp/sYuDo
bJqV1dzU+buEeWmb42eGozMD1u5ZvKOsqXhtGbfF8xHyIyp5DCB1ZAQYR4gE0nZavEec5katm4Mr
1OCBct8sPf/U+/yrCN3DRFZjrtMeJTsc9a5aCIiZjG8Vrmtug38sZu5iyYzVUuDAe+K+xdwzpDha
rDE+xNjNIYYGvl5Mddsm3YXGTnquFNQgoO+C1bOQ/ieu0lPw1vPISu2qVtMRVxxJ3USnsOBM4KYy
Ooe3Os60dAJ2KYdc/yjp3ecyWov4TSOBsEsUIgOqTZxQjTNliOYz/qyr4M3X4lNgG/taY7qYERiB
q2lkD//ErLhTH+PQHtV4ZkQ9h/ia4kPYjvhTaAAYVuUBUaPKC/7UA8p5s36VqESn/oqnRxbnAZ9H
vTdXaMxjGCxoXIdBeRfapmxl7OTRVxTYz79MQo4p01GPFbtCLW4fg/oSDaBgTZ1+u5NzcrP+JWvs
g9l22ROWEZF6LBvlYBndZTCxnkgDbWt4TGJddav2AZEdFEfeuNUi+ySJYopGld7CaArGv1nZvHR6
cihb9znMZUIzrToCV/SRTc9o/HOG3WOiJ+A7LT5tFRYK9zqK/hX4W49eRKpUddczziqO4SbB3DzB
FL/JtUfZ4Ls06+kFdhYpTm55VpuDg3hrUGdkde6tdFdBE8JzoZigRmvIoyAWI7iEqYp4U/UvYTgc
qcx2FttHG4gvZXq2py+vRZOkp7ucmWvYlOeuS6ApDTdjnC7+rED74wQalfes3Q1mdxZLCBGoaEP2
J4mWvYa5IgBdFNlnhHRHOPx7ox/h25tPi4EbYSFEh2cxLuR2Cm8zY/9VkBK6+bKCsmPggKCX+ir5
ahhSckql8YRHCYaLCZT7yUR/D2kCHU9F0ojY0yq9tqXJw0zTVDGW0ktEP+010i3GT5/zYD3slhou
DS5J1xOmpWwo4AYLDS3lQmqs1UrfZkb+R41bVheNeNmSScQQZ/IOfeefQ9RdYtZTYp6RUViTxjVj
8WNH8XrGILY3MYgxFVwJaoRu3k8n03/9Vnc+A2GMh+2RuM34qz8m9XxXyu+m8g9a5i3ciLKo8A8q
TtRKk+ylaU6BONrYWtq+sg3QSs2R+etkE6uvKRlDFhuDlOQNCR59FRwc0XzQzPVUYeS27mnzumU2
juuiwn7IGL/5n34cFlqjnqYRLIcOQhfRBXkUBjc20FA2eubBJtsiLhEK2eq9zdTtmDDVK2eSiciJ
9YCICoBq9voiEu31S2WkF0fX8Cetzi5hMWOLZNTA3mrIXtU4WhF8jfiiVN+q6SOIoXylACT41rRo
X3W1XNfBvdJJjWZBOBkRQwOZnjbrM4NmNd3Kkb7FsD8zM94ZPWbLZc/RMV8s3/qntoA8+mHcupCp
/LD5sGr7K43LVcuLoRQeIlvrRcZXNnwjuI+tOFqa6e8phHOEZ9+prXqCRkvokTh8F6xy+dHvLjD+
MdRynJwnhqKz4obRa5bzfNCA+usG3oH92ennau5WMWVLyyhRV/AxDPHu1l6UfMYdeHzJI2IEFerx
ImiudjC91wadaumWzAj19eT066Fq352JVDy9qUGSQDHMbQS3WjUcOK+YVRDb420Sj6BdS9I8a2Nr
e4gSc3w/OvxzgA46YBVFdOZShTpQMhPe4xZpinCykTeFRfYpMSaE2CrPasN4Xbw5imK4CQlc0acV
oywHM0VdxwIyX4bs70Vsoav6hDQ7qteEIM+QfEg+s5NiUs5Zi9pVGFaSGSG/Lu2ta4hBWgLnmgxh
bMyTBN+f7wKJnJinQ7xb0NV4gffadAperHizOvqzz1CK5OjfsYKqvo4EY6/qTHQb8SYFrAINJOhv
PCXvXUokHLyf0DGwIm9+vXz7gjE9PYJsWPo8b9w2e65DfIO6lZMaUDN2bTXeR2qVucBneviesDKd
NFQ0CcYGZus/F233mbjDVhmZ5kXX2qiJYirDc8KBUxrBEuA75Q2rcSuy3RfD9I991b3YuBEXGb3C
rB28pjxmCNetcn7LFOdbc7rlUES7OMKQk5wV8cWNKW5KbIdiZk2ZTjGdNy9tap69/F3py2uPuRHS
coaYBfk6tuseszRmnp1A6MoY1ZQTEA6R3B6hvQ2qJcwhA4TK5bP4BmdltIvc6hCn/iqsJewawTih
bdBTW6YfqIp9QzsOwfTaxDRs/bhXw0dB2JIznxoEuU96Lr4Rzb4v7q1My/piObSwZLq/FjBvauf/
Mst7KhxzZePT43XrpgF67soX1dd+7f1Gu94VDokMSnRpaeJyKBi6b97CoF1M3Ect/+kaCOcZ6mgh
KjcQ9J0nHZgUofDBVPV3BVK3WEsVer6sYZq08So2gTcIbyIgE//c9irjMurWUGaN0GAnk6MKhpbJ
ENpBwNiAQRGmJZRXzfxmfN4h8+3UfaaVxzlnzORri1T/CfEbJra7VqXXwbc2uTTuAleQk5e722Jg
vpmOj7Hz1nVVQMMe8aRI37U02mHYCC8FVVvqUqbEEX6OrdFCi+NNUzCoDNIHbseeka8GjxrcxLuv
+DT6dI+32FOI85Z8s4FhGo7yK0WXG1g/D3N7REOysdz6C0XAhm2RqAXbts9l2U1P8A+vepH+GWRM
g1w/b6jomfs2lJ7BnLx5mhIuR/xUe7KHQvK9XPLujeTZZ/ASFsQvT9op0vxl0XxZpMWI2tjtGP/H
hyk3Xv1I5ouEYxgdASP1odS9D5wHaIEY1LbklzbBZoie09D6cQacjzSgV+YDmYNXfPOa1SHWbskp
cqAsw3cNwSIiclW0st2pU/eAyrzGyPXVc01sVoetP1AhEYchz2LuiwvxRs/KrODktq8ZP1P5ejzg
tIP4UyeXDmwSAm4Nd8nfDwGVz3yjrY90zEixsqvr5k8ouCUy6MCE5cm+Y/n+kzO9tykZS336MjPh
A0JSv8RqvO7w5SuDZ2nl6KBECoGWYp8MyDMc3kzGAdLh5RzmOq2rjwzP0/tjOofvxA2uU+tHq99m
fINSyzyNVnyyp/jv7GPgzJjPtnjfVXsjAbrif2rbr3ZQvmPve5dfnjOlF8JwPnjsIPU6jQIKqFKU
rjD0wA0aIlDgj/KRFEalg+8q8rqEQ05ugL5SODAUTz1Oo7OHABEq3T/LSx9hZR+SuP07sD1HgNxz
cC8wXkUHvJQ0rAnPGq8kaRWNwOAfMkZ4cmAnCWZjyKfhGdOhaBmeIQYSf3M9lv67hXEgFO4Li/sV
lNnX7VNauJDblpqT71JSaGcPy9kxtzZ9W1z0js+k+4qA5yq6JlivsL24QfUWlco+jdRFxcw8pCTt
CVwdu728cyW0mib018FeQmKY6gWY6TaEaFvpilaw7v2LGOr6qKhDysWWo59RLWMf4z1CE5vdI6jR
bAY0RqH3NprgYHw0ojeKafSSdFekwR2jsNco1L6lzAj6FoLHs08kZuz52EXZW0QKMElFPw2JD+tp
CyWY8I/ZM7BfYWhUaUQGMKYYTg1ViYImDY0rY5DDnNVnMCTmmQYsegSUjQitB8ZSDUpwPGfykxrf
wTrV9GBizd7CZWPVMssnefEi9OEIsrnF4JW3RSTijEQIjYDbjyANDQTzfbO5yf4k38srwg/EmLA/
m5IOGGJIhfOCiTIG789ZMJ57D3+smN09Nix2YK8rBkNt9GgD8CEWqTFCsmfbGn19a+rKpzpOd/ZG
qaHicTqiHGI9gFZUH7DUFyIkB39rQaC5wbD6AUs0tRSPe0IkROjn9trRbaxtF30XGtZLWRkgWYsO
efFhj9nFVLyTmocvLuFJ4bRmZ2S99+gaus2M449efemZuUXhVKfr1g34o+bWwP0wbKpl5+DdPsTX
of1B0y652WP81+REAabFNAfvOSJJN/nQfo4ILSsOSvF6mT5H3ySkLT8DIiAoIYIELRVCLM4JMhIY
4v3eyxz4S8dpGnbPCSRiMf+t8n1TS6ogB/sEmWtiNITtCtR9f5Bj9+lXvgi9fkjus//BTFHgVpkC
OkA4BbsIB+7Sm/GwpbSIKMyxWtljZCtbbDfiswZCyfi2LtQ3WUosDJ3+BmuDpZURzF31x9b6ZujR
4/csbz+a2ljHj52HGOZkCbuHcMIUGSvSSceglwGQ7GeiVayJQ25ioKJMOYbTuZkveQP9wCY6jNrl
CeueKRnOufMg5xe5hT6Ox5jiSAAUiarpk80IJ1dGWjbqAa4W345tb5oQ+tkJJB6WK+zwC8YQb+hv
gIhJ+dODLYugg/vKUhNaPHeT05b/isGoAKmyegYQtxFsmG87kIXtfPa2uYrMs0BIoY3bTHhGinUd
O4LF/lh5BiK8+b3vAQo59k1+LXa+K1M/iZNr2F1bgPwCbYfBxAAZICL7iEQs9DEpackRm3hnXOtO
ov7wB7MxkyK5gKeKS5bsCGgWol5CQQUgDtxwzahFJGEjzhJF88lDbfFVEqWhAbGLrR/fLwDrCmS3
J1rQfC7Ld314M5kkMPpzRgkAoxwGPcv89KNAKNgShiABXxQ1tvY9ewU1wZed1Hs+idtAaEHr8tiw
tJmZo8E4ityKstkCkhJ99ybcTFlngqzXyBkDhkcWko12+Elg6rd7FjKSQ7lOrblyr+T0qpHZq/gQ
MqLFydSKoo00ylX7kEcUx48a9rWMpeO5PQeZdwKxtaZ6vbKMDU4fvMs6KcQyiXHqewRzUbAGfheO
Wf8Xr5ihseMRgMTtW9CirvjxESzJhtliFb68R86b+sN3Ghh66u2nhIpMhbFB2C21i8iL4iy4cK8F
NYmbAlHG71R+UP6NxLhkYXGFvRpVsDa9HzUoNo17S8nrMb7pt3gosVKe5wPOJE7yM1RXu1qWIxUh
U0A3PrMRo01ScDvg/tTpS8t0Gax+LG0wPWMph3gQRMpCBvuCtv6+0tw2xmA8Q/5G6ZiUSycZvBum
fRZzajtxTwKNmpHQVAQlEz/AQ6uVRJ6Kthr+qTqjtRqu/I4R/3ionwC3sBCcmCmAZHZdbRcYwPiD
RohdR8B5bmGlWASSWL+vbVN9V/jxieUV5wz+JhxXXIKNJm5aVsmdihaEHzsyn+Zivsk5IdaqinKL
iwEzbc5BcAihO8AmEGP9EJc5MTptbE7jAdPx9NWFwx5iNAi3DECO6kFgD1kQCh2vRF6joKS/C9ae
p19EgOPx9RuI8UlU7knNJanTw4Vde4lBnARLYYRAnaTRsfQLHhaYABM/CCW8U7jHHdyhPgxNLI2w
RBYwFFibMP364Vnrf36ruXk8YvlUB9SdyIJq7Pbw9wrEO4jfBR7PvYJuAkRpcia5NJ/JajGk12DY
e+0x4JR7UjMSFrgZM+4qw6bvf1eVDnDo+bScyPb5/d5wQ/fbFz+8vUH5cJmpWWQ9alAQti3OHoBB
G0mq4wvwB4vsh2cjmzwwfYxfZXRXaFEHpngGxoqzKmPgUL9GAZt6Jn4/vFf7qYdfDKxqM6GO+0/Q
WO8bv9YsPT7EkF7sjfnWhf2Fq/GIdI51KSOwPmbUFg7L1r7W1OJEfchWgsej8sl8DcMlKiRGPyZJ
NnhegS5UJyEQFLhYNIRoiNgRjfhMSJFDHMSFBQyGJPcLQrGP5idQEvK82Y4xAoAugmxro2PKgUMt
AvRiJVfJTs094iUBvGoybWfnGymBw7MP6w9RMatwME7s5D1WlOZdE+24slTEY4fe371ixDEolPRo
wfbQ86gLSrANRiXTXp7BtxZ8QPBpYQEaqij84SNokOP4lJVcLfNh1f2FoFWq0c0M47Pv1JMG2h7w
qlpCrIG+LCcCBRqTbv5MHm6oH11ICLPLo0A52axgtWi422kDfxbNBAN7k8a3ZwtWFJE/X3rqVKlH
K3gjdvOTQ+krX/XsLGfB5CD236sM7Cg2M9oqRj4M+thqKMy4KN5ja5D/nZhX/sEdMfFFVsOZ0vs3
rr5t6dnxocASMluN+YMKi1fYpFgQwDdh1Ma/4SyfcW0YUe7zH8UMVzLqCBbmzwp5qbGvMjLE7Zpb
rqp86XyPmRsVXwWiqhGSqTE042vJ0OmsI3TT0FBif5FjGYr77TZlLgAcDecpxnbBUcfVCC0A86hV
RF0v19kHKK9K7UUyB2amMB6UU8zaWTj1BVJJCCNFfgI/SxkX0UzhocLyFMk9b5DQsbAj4wtJXckH
BZYN3B2fl7BPXgEP6kuSPYaaecyQ74OA6TTxRXmPG3i8N8kZrjUgjhbeM/eP7tcbeed4gDYNb/Yn
92TTLJnJ9oFPQBMonr+EMcVDEB6bGDrgpoZPhwJELdV85k68GPImMf7BF1X285wVRwVeoXZto7Ns
oGzCwWdL+CB25HNwptxGQM8fj3mgZc7EF6IFvqARaC73m1cHHEDQzgkRS6A/w4jjjayST5MTEDqc
RvHKwVMU05JaBIYdsVh6Q3Law9E2evXmorAWL6xJfbYsWM6HnIWL6QZWI5jPcVFcgO6eyiqhnnmk
gXDCWL1OfuKQaKxnHe5YCkcigHXgxu3GxO0Kuzu53gjm2+BGOwTpC0SmXKbLKdXKpLFcynTWTdB+
vXOU8W6VOIuG0O5YqHQC+3E7k/cxfeP/BAIAt6V1yRxdRZQWOG4o86ODtSNPW76iQzzOmLFTcIEU
NB63x0JNBVks4PPsh3Q+YkMixaw61ocJ3kZsf3djR77Ukc1TKjUp9Ej30noIJP2r/LyD3DbAK0co
H1OKpImQjiD6aciVkYaCaKUG20spJPpg/Oco8ZZLlMfOWd9CLWA3eY/ZGQrEudQq8JLY7m0ChTmV
Cd8idVkObzNGT8wKZ2myjbFtYZNKIiTfKpy/W4MgMxzMZHzafk7WtaFNcZNDr3RPPm8+bYB8wzjr
tlSAYfN7/rM3/7ejUiguU6BF2bl5YwxsDBFKEu7g/mA+4bF2iERNf6SeZZeDmcgZy5/ET17ia9hf
ZZORKgaCIRI8KkXiXfG6Zm830XAg6dObG5HlnH/s6rRYCm1vp31SO8XdVRpfHi4bAycj/uXI26Fc
MaRzvKXcIrbf5orZuIePgQvehsCPd5bdxinFNwJXOS3obwZzdXkSv08ErSV1MM/XE9Otun1PnHdp
eqTPoxKhppSTgqKFKr6ldKCDob6XSZuKysrQgiOmN9wDWAMc+0VUiUzTzpSr47XrgtSTQchL2GaI
AndoUI5Q8lh4P4fwK0Vgr2XZDiOgX5cyY5gW6O+JHd8LDl3uDR0o2b7XWG8wHkgA5nADtc2rP9zA
z6f6H1ZWrLsaM1k99enU1m3FoTL9KfWLwx9tLm24U4t7Pp+ZTwY0lwVkXt4mLggvjSSi0ATHZyUq
jBR4/Ho1XqxfEQm7C0TKGqlbSL6ll7YHz3vTa4cA+nqj/khhVGO1NwY63s3FpoTxr4yYkeLvKhVd
pYn5hkwsCGz3JY0dBTyZAAubVkPmnFN/lS5RFqrFDpgjo4BlptWvIqkvYqk1neFbKLgZdVgSKG+F
VZ95+qzJoP10/vGc8VzHZBU9dU5eBBZvNeLNtzLE72/VAVHyfkDEYOeitKICo2VgKUqZD4YcfILL
UlkxJhlDqARwjgwLCLj70YOl/UoM2Y4NxGaqz+7Alqn0pEKQ6/BJmcCJyBCDTRED6to5cew5OpzS
DR+jesoZestmxVGqpfNFjiR5cByThpFtELxLJzeTmyelh5xx3Z7elp/lF1LoY8S+yIQQiZ+I6eYb
vi9vhsWgZtLIibbJZqjWwgtobQkbptiJfHtNZSN82N8ojkTfxrQcvJ4Sms5NaAPUWwjbCCWyyazA
D5utdHqznD0boNbsLPulGV6c9YQHE9sFHi3CEMThDlrYk+AfljHiK3ClKxAflU6dlhR29BbsbpZ3
68gpk4uuHAiJZ6miVZgMOa+3ZX+zrYsLCn8IthX3W7pZy/+QHdxi4MqZrdjRiYqCjWIgaYTCmalR
Pf3Mlf7Mlx6vnvte1Qh+kiee2wyZHg6QnEHGHmEERx/+K1yjbB1atUkGZqHDUvJy8VvqJpYCfjp8
lUrDfoQXGg5wWF/sLia5hzzXExQRtiMOo9/BuzFCfeAADWinqf86/5tRDYN0hbIN1YtKCU+Msh50
OMpepclnU62ydMuKSIU0yVGJBzOmoE86HrJsF3xMx1RVPiohDzP2rFB9GOLCKONOJICicojH+qNF
S4jXNIWeNLCUsRxJfncqEvvG5SXM4A39hnEt99DnJxwyZWX5FtqWuZM0yVn8y3WmC0l/UkxaNQM4
NkXluKRn4n23S6BuR5p//WmCJtPepQbzA3wVcnILaH43lHdw5IT2J1iBsMmBsEvzJyNFo83WzN8c
JnNkFy0cLz1HdDKl9E0Iv9WrA3lZqlXpEvj2bN38mjGi126xX5NZAouv1tkAMEPj2IRMKM0WdZGl
PLP0Md7gpKwp6TuONXMzJnuovSwHFgb9GkcQFAo5j3OhODQ61ifiJjS2GzH9rJjZkqZofYQYm0HI
TO1sQ2lB/9KqfyMgUKf5raFak5mjxTgcsncgc2zJllNPdFVCsBqDaw/7aoDOBze4HYSucuIRkzmA
HxQu2J8ceF6JMq3+I2Y0v2tnxHyxAB6KEQOGsOEZZrHAuV6cHZ5SOEn0A5zoDGtmSAZGQO0Lch3e
TeYt3CJOZupd2xI9g2zOPe/bgLOCdMjSVWKWVOxZC7pzUxKsYLoT5WDBCVUM28J8pTqz/Z28D7he
JBTh8HPZJKXyxScZQuG/ClRajkEG0RxqfI0uZGSpn3iu/9U00uVpNBesNnZkRCfMNwzrZDQnxoFy
X7n20P+QLXVXGMJ0vTII4vA1MGtJn4kaAjSdmDpq9GcDuViYJIUGAFR1az3OUNwly1bIWCxk9mHe
ef58jn/Gb6sBJ7v51BHjc/dnkmg8C07s/GsbD2EnJACBhBWMYvB8ST4dLND9CDQWDFJav4Lnx/pR
uHEWftnMmLR9GI50miw8uPPC1ObrGjYTwiFbGPm18pg20SVxaaJJoCZgemdZ/2PpvLZUVbYw/ESM
QRCEW5I5p9Ybhto2WUEkyNOfr9Y+27062ApYVJg15x9QZCc8L4af2RObqQ+cw+GDTbGhbQKJFAF5
+4GhIaenTgz0AWswgGTsiEiYTcHpihiBrhKzay43VWw5RNiixsAryAHSoQlpWEFYO8QmApi+2I0U
gwX6j2ANCYEYACRPxNQgdqKJ99YRjz4IpzkmTByehli6UwMg5svEBoF+I3cHjiuSQGxqTXp0r44E
mLElMViVMKUIwSSmtW+1eutjxv+3NV3CI8aSAO996s6FU0GMCPGDlhcB/4s6DMgdDGb5LDWFPdpA
yN+IuU/cKngXrFdvYzso1hF6LF9yTMFlwIUpFCrzAYxR8yDBzKqTh+i+NBOFAnTRcQ8xmBrY2v0/
rPrm416DkHwQUwqZ6MFiiG87a6+6YfsmIl608IgWmT5JSdAkSEfT8xk4GhtnZAGYUZ5oNdFm7LdE
YzJbi2U9PRRQmF8kJNJIQICj4oFkMXceO77yuY1gsQAjYvCzpODlKnYgiPg5Nn2/BYKAPy/JGbc2
Tl/Y0c/BBKc+kSZi6SQMYIfF3eLsFAxhVcEHgx7bPCdmN22kWWXOC6Tk84VqEn6HFwJ7SxT1S3z6
4Am9wx/1Q94T3/YkQDbvq/uKFU7TqhjhdqN/XpS6zj2yNQCToL14OSTzKIMN+4HjdsiH66ERYxy7
CGX22kPTCd7E8qx5WIrwAcBlhuXbkWO0Ygfjz7t2i1i5fZDKQiwMA4vq5RQG5Vn6NajxahRS5IBh
MgRtI1y09fisyNsEywoV5A4LYqcO90V86unK7w+y8LrfhEiFwiCM2XHr0WDxrExvOJxKLEytwpCq
NvgfE3WXyuZN1kHrHxIqymkagQd+iQ4r6ENph7wW7HZqSS0G4Xn8BbC+KGpy+m9Aw0yalqrMvkIP
VGvcoXUA92AiSdehxvRG16zeFMI/pQULSywbQBqMawXM6X8BnARmL4xYBYs5Wr0K9dkhSI3Erw/C
THRoPPLW8jqDjBgRWPvS/QKTA5JtAwFPCmURNn4+w40OrcNSB2jdXCKmRQ094X/GjfC96FgFuay6
4nCg/FrwUmkYr9gOlyCa1OQS5ZNhxN49u4Tfp/0Ruoti5cYxWEepMOejq4evBcVXo8KEJoG2DJ7z
HiBh2AwehUixgujHhjUrYO1CPQH2Ygek81MQcBETioZVRxs2D8ahLJRv2UdpEFJ6ZPgoZ7I5IJ/P
Oika2IRo2+bYNg5QjKgu8VPfSrgXCE2FWn/I+MwLE/awQS0XLHuQogGujurB3QjdSqw/fTOrv7v6
+cV4tR5XTwmxjgRP3g25WLVqIDlARUDOBYT0pQMlloJkBuk5KkhCiixKBpouxfQwhMIhyds8i3ef
d+eGn3wckXnIlMF42H6WmYm0hF7s6QeUP0mUj9jMKS+Tfe9CUQBAyjUYr0n7Nqd9xFCQwQ+zzwPU
WVp8+NKpMjBRzEFkD/IhBoXkhHsi+SbOF0PkLJ8m+a9iAIxXRmmHaBUzaok51aQGZUIRGuxg/+Ar
YuJ1Qq7zjYHcUBDsjWofvpCdL9dt2fhfmAqiSGJ1F7kwf0xmcSv9w+sDJWQ4o9zAVIIvjVz/Sx2A
tflLP+SsMk/RMD2rN7JMpghXjYAJoVKqvbDURoR/lIPotgBUgRQHxENyTCeFCmB3UO3/+UrlX+RD
hmhDseMeRmPZvIAft5kvBNK711EeYGaLdMrE+JdNErIXQ8CxT/YE2UXgK9MMQj+r5JsVEIhI3OHC
mMwFODXCd2pwrhMckHP8z2LqjTUJIxacDmOItjJXybBFHyVwCvw3DcF2wGUd0sEqQ8I3LIVm2AaE
9jAyvQz0YMP281MCZ003ogBYA3lX2bMZuuWppEyE9Dqav4ArwYMD5EOCPjQ+s0RQ6rh3kkgN4eyp
h2D35UedvUeSEpwt2rubFvr7livpWGPVLtG2MIBwgfcYZ8SeSfXHiCI24u5baOxXKNhGROLvlWQN
loNhvUt8BVpenaOWUGSDXcc0VuJsCY1MXGepA88n4nqRYqRbMeN8cDCyWHme1eLDzIlNAVPhKx7O
BowzEkppuk/fp9f3oT0xPO4370rbKyWxowqRt7l8xYb6rZzNgJwfUE60PFML8oDpS+pZ/fZjRTvH
JKQqGQFoztuyt5VGn6xd0nItFX8xJ8UQeZAtnjQEPQrS1S9isM8AQOEndIzuNe//sIoDGBqPqsEL
IRokxITxjcZuIglJcyeI8ABcCs599icKNtlF6xYqtdjsqzrDbvXO4a1CVGP57KvBNhKVM7acRKpZ
+JzpZE5zHHdf72ZCyDrqGXFMCF2r+sZg6GtJ5nHEvtFBFQAq4Q7nA8BTb+qCYI47zX/3zbRmWnjh
ohcyP7MDGJaWXWpoOMGBM9k/BKoFxJojq1rrCVhTB2AqzHsPqei1gA74NYolQwaRhg6phV0oE0OK
nm+WZqNXRJj5TqYifkNIUMSZBeoLlIEdDSY2EPjRh/CDrUXUJGeLdFXMDB+8sVJQAx9TDDdoZlaU
gd0op0QNz4pdZhnt2TUzkzZ+j9lDQ/I9TgC9IHjTtWeInCEMBQMV21xaEfKXVrOusY1JELNpdP2h
YhhK4gtrIFfMOmmCS7E6XILOQlfrwmoF8Ok1ilF0URgOEdDwSgT4wQRf9tFbwnOogpRl2HRoGREa
GDmpivMILqvIKUj7IkDFw5S5H5siLDwxcVIifILmfgIHlwqDORt0TH9+FvSBr0IK2fDhOnaVI5Fk
jKKvI3ZaxUNgEaVsytbRZPdVMB9RYPTYUjRa4slG5TKN4Qo6fsq3HuQTku92D/QbMXIPqXOW3g3h
ocAIx5QO8SyVq34jtmoBsi7TL74iFlOGgAK8SkqS2YoNnFjr6FopqnM9EOQnSEi95BLMgLL0YAG/
CZQLvZ/c+CQmkI/fJFzZz7Aa4Jjyb7H+SpMnwHyzCYQU8uANEip3Zbj0VXMShi66pIxCksPlMJ8a
pISFzXRZ5tgVs5tjAqyAiEWkW1pRd5KZYOOnEJqR5WShflRfBkyHJgicenY++tB/URVUCJ++OAtQ
CXgH+ShSoGfXVNvgWED3CphwDfT1MhJEFXGDqKozeWAvJSzFX4APBAcQ+GhTk09dCDx5yiUb2Y+k
7FQsirRPvB80SMXflFNoqpO8J+IHqC3gPxErhYql7z/UVxP4LOupjqgXQ0lvpbGAI6cpMj6In9Yq
hpiaMf2S9FBXmATv8172qrneD9wCZrCJB/iTbvUiA4eE4TUO9FMvKCEvIrGAagWxCsqJwoq+pYxn
hMNZrqIP1y9Z2QBUIlpGnBYaNBtJlCeumTLZwozMjdhSFsm/1OiHOoiEHite06VOpogNUwdqhTHv
qp9s2SdPqm8dKvHo8pLGkcBnFFVwjBGKjfEpGJJTFj2G0vuAGYzQVC4sXyPxpVvJ+AXYgFAji1JX
f4n9uJ7B0y5GJVWFN2j2rtzU5ajCysWI0mOQ4E+mcmnfmJQuRUtQyy8lmOdCUYah0ePXXfXZJHyX
k5xzVoj9EOdZfTHpe1zqg2vxmX/Y/A9Y+5vE9EvqjIRL3VcDLYETBoADItOGracGacOQysPbkIHQ
gkDtGjdjqFRFuA8xt5SpUZMsKgwVdfVk5N8ILTz9/kwgeGNrS+xv9vG4gYreM0ACDZvGwWNAIfcl
UVQAzNxowSTSqOx9V5r0mgjURcxkm+oIX4BKD0NkCDtC80ss/xk1ugN08CEhZAhNeBMycqz1sP8R
IOTcgEn20keAkBEigRRC6E+6QDieipmIgQ6ktHXj308gT6oBSxJ/gF5X6H5GFBkYFCLCQ6k92vz8
IusDhmkhpg/SNK8M211Sn0yHclnNtCegJ/boNHt5Lc0vxluMxGgjg/q3sGaNia1ZrbuOZHBHsoN2
bGGRpwRZm7eHwzjxFHw9pmtQI08CX3G5AziJYqEOStif2ES+0K2mZ3wiV0CfW78CqJST7daHxLNI
Y7xWfYerI/OqCb0YbSXWDlpK0Iwa4dFBSM1uV9wcAbgT8wZ70JRIu1UpwHcW+hQIcCP3SvwTj0RR
MiCZb+ZLU3zg5zEZICxBmEnTc9l0H5LICXpRWsi6LkVoLflahMuUiXSX9052SCAF1laEj4mAE9QX
LUU8nq4k8PTZ8N0QKQ58ETEO04emdA6lxBcWg9DVuwF0rVeLIu9B5Hdbegugs0CWPJWYg4mB1LYE
+reuuN3pn5Rxg9vn6Yu7dUgF+l8bk3sJEIocIPIEx4skaeuT5RKOWS2Z24YyF56hbqScsD/96rgR
fn22k22LBmFtywhHibKimL01K6K7Wdj6UvhlVo2DfWiRBCJHjVQaom+fDzfjRcoj8Fod8j9Z79em
wTZJVybi42m6fsu/Q98ExB8wKwUYLpHHEPdXR/2t5RJlxFOjwXNWCWRSlSirIE5mMVTpnCphYAGX
n76iBumOAeQHLO655ew736gQylXtqAPQt/1CZi8kJecs2GQEXmlx0Ia7wUdzhyVg0iHGcgKK9b5U
hR8lHCe9yOZC7pn3CVi+ED1EUCEMo8SsnqM7aBLkkjdnX9aIhGasj9jnqYYnkDCRvje4q7X8KNki
qfp9+N6+3h9/gATkKzq2zUYK1Kkgiwe4dNUqheIhlSGZmw1GvYd3SVjcyYdYMu4aabzUshxQ4nPi
thA/vBTKA8yWRvgZdjPSt4KBs3uhkV60hHSPjvWpwELI6vzgO/7IRzLzcUNeSydnA1MarAimrU+U
K6EUBwRMAetz1f6qAf1zEREt8h64Nzq4NoTQG2OslG4ZNOMaoG1w6cGRCFBH8YootaQQZNOJXEKL
ySNXdPx0Q8pNDGwDby8qc9m1Zuupauh6s+4xHxHcPzUiY5hSIRu1AaJMlEWZ6o2EHOBgIWYAca3M
EsRYVmX47/ygtiQAiJw6KC4CQKRJqJ8i06rjIqoGY6tvdu8XJbP8RwEnIAYFuWUgy65ixXMuS+w4
BDVGBJbie9Ox+8BYrV30+tMu3WGH5lGDNw3aQMXBEGasG4N2JzckNtwpqJ2M1VpsYoj/7BygX1Ug
RV1TzyzyMSoDbm9hrnpgzwjOZSABn6L29np7ecZVoxn306pkPClFxRTRmqKef+raLwfgmzlN8PzO
yyRa6d+z8Bz6Ku0E2mVNGUpQXy2jXPWyvhhSc26R8WS3U/aEgjonwyzOg4Q9yhhEkYlpebZHl5iq
LbdI2AN3JQHHB4VhHDhuzwStIZqXHN+DXbcjWAUEjZr5kwaoOV6i519FriBSszFK0jbvC8noiTGg
98q6MOKVam1R/EG+odOmqTrw2kY+VAWIgS6daW/EiKDMCFWLIRBTKdmlzK5fRfVozecLxVOWlAyq
TYNgWAx+wYhrEb2BPEA4wxXgV4HeZHvuAjcpVt8WzTJc65UxIkXH+mr+1df3XvrJt8X+dQ2Xw1Vj
2e0UxPU8mlTTakqSeoJ3kReM4rE5DUbvSTg2HOwm7NKZjPjJtfzhOB0j4j8vAFzZ2lzc/Wm1yFbP
Xb6pD89desl2L2CnNx6nZiWlzhMdjp10kg/WSTqxtTyQwj0kPyCjm3VxNo/80O+7PeSUdbuUEOVa
tjwCkp5L1Bb9Zo2MKFQmhwh41I9DAEE9j2xXLpRZsurGzSxa0VQbKrgLJOBem2QVrMMppKkZFLsF
2S30xlfDGVIsU3BkPuKinjJCUmUajAMfMXHEmrLZcyxPlFE8qfxwlI4elNYWpA7XIfwiQAnOC9+G
5dDDMmmC2aOfTggL5jaDweVY4eg9/swQTOZNJpJUHmlSB62nWeKG3l0fsU1a8C4XwePr84ikgiM5
4SLyX05s/zB9Oda4dhBpcgfTr6f5qqejSZj93tyJn7nYPvrpaOj1XDCFpnDSj54ztKEkm6V4bU6s
JZD9GwlQ6DOfW3Dubt0p2nUnNAVfh/LQn+JLslNOLJob7Ea5Hat0Cl0TawEf4vvYmuXjAW4klp9y
Z8Nx6yEvOI7HKEXNP3OoUK+lOX3ZX0/mqoiuJs2km9TLbiJePvDycc4hvgttlk6JougrqHPQ5pSP
Vu2iXuSbfKqPBw/xun7ST8yHzLPFCkrI7LnqTJtSeL5B0oPuusjRnbDzsbwQN4ucPCppCL2jzDkm
XBlRLpqCkeUuJitzAjRg1M/KRcyNphfAZrZxw54ZE27EDJzGJOWmxNwaIdgx4eFCU3OUERpXHiOJ
e6iN0FibKtNkmS3JuzyX1rSdsy2eV5PnMobqZGdLbapNkRCeyvceFdJ8jmfmnBh/AvsptpURpoE/
qWX3IwYjGZNxxUFbn2gAEsAknGj0spY9m43sJyJcmJxyqHzC1xEn5n5mfzEvQweO38TRCi6um2Jy
Pa/RmvNfk9fEGr0m2hRLk7nOtYhnyokMjQyjp4k1xZgZDw+vv2oey/I5GUsjDAF9jA0d1VVdzSHd
5Xx9dBD+PbRRBft28vmjThld2x9EiGw+sZvvdQ6dc3BtWmT21++nyPL+uzBx0e09nsAkQh7nr+VY
JAqhaQLxvPC50gmTpBCqm6Z83n+tks7TeUdzoSPqI8nWj6BEX9Qdjpputw0p9qNHrnvKFkFMZftd
y+v3bDC5k54NbTu5ma7l3CUnHW0h6iwH64cxYe1ytt24G5tryclH+WJyq+zV1/tx/R92XTYOqDwk
5imGvZ07qUOqYcJOinGGXpE9YJwhuOhGrrVEB8khAJ48Z0iz2WyOFvxmp3NIPgwoUfC1qfc52IzO
2rN1bfhj7WITz0sxF+C7wZgn/2s/+Uk8w4xDExh8b12w+S5iVu5ziTSxDY+IB6R0R5my+Zuw9/UL
+2za3tRZoodKw6drjLKdxDbG7YRCNgfBf9sN1wheOBo3karuEodeDkMCRbQzayEasMfOs0ag8cTj
yG7b5ZU84Hh4Ev/EkegA/JP/dQEqkZyH2vmSEpPLFsJRODbwv8V3ghyXLd5LOovvIaxldzjBWcA5
wPu0cXV2Yrc9pSuObZs+KT8nmiLxzIMapE2Ka945lXun6rE9GTYf63xFm8EGQeLUs9AlEzkJ3Yzf
8EOxKbjx9XA95Bzpr7ZT+5cT4WzBqdHc5aDoRTihizyJI8++s69tuS1XJN7Lif+9guoVlyuOA7XF
LUapS4qPo/+JP4tmf00UR/l7XwMbnVFGCel42kr8vJw/uWJ9ClvNFgPmKu4i+/V/5wfNxzlIAvCS
9zVZds7Tvp8wIuQhrkodq1zPf1eh/lNl52ywPBzNEwcQbUqsG9viVIw5GhlNEm5X56Fo5LY8glWw
qt3aNVcmfYpFYQNFnrOJ2yr6EuDO0YArItsyuec/xpyy1+R0wueDT6I41STgtLilcq43ZyTI8BCB
xmreP2CWNuvpveQL6O/KeOXfZsDPnM0GLe/xbHERYpY30nmWjzv2LyJ/6Nv7lR0czWO/j5zVfrKd
jE7zfN545Bb8YCVttKmYHtBb4yE688C/qvPrVfFo2cKez7f9GP1yG64qa9TrkrlY0iDFSoXMFT9X
Ts1Mj4Y235Ef8RI/WYmvGV9B2fBM6RSrzE/8504cIfN5dgUZ3sVFzhUrBGVajwQqX3EH418/5gzi
VW45EmcBJc/7xLtgjvsRay1rJVMFOCkGi8Uoho/tQPkgQeeljHqIeC5KvR5omZF4EE14JKL87sRq
ikYp8vIS70JogEkCoa5/v1n/pokPh2DBHtG84x41/dJ5+lgXO+0Wppr95CrE4cpDjAK5Yv/3CfhU
vIN5i3HE2SI/8hvZjnZIjrvWlkiQi4kPYr4brA3mG3ndng2k773q/P1F/W7NDBi4NtPSg1Br2+Bt
8LFPFJw2zN5L0YMCehvAJjdZtswy4oEywBz5FXpZ64olw7ShaPCI7EPuLsej5/L6cQ6H5/TwcTLv
KiYxMYOLO8344OZGdmv/Zg57CB6hy6i6viZ0gNV/HWEqhvZva++mV/St6JflHF64/ZrXLhM+U6Sx
Y22crLe9vaeMRUVrcsElx37o3hp5Xh5n/j+t12s+z5qnzrJ/fdvMGcY4YkSLeaL97xLaf9PF9C0m
lad9yuw74PQx5FP6ee6wWzrkxIQ0zWk0sieTx3rg3pmH7uyJGEwYDzMTiDEvfgOixmdE8WH04TeW
OHB2TjA27Oiorrx55Yp5XYzBu5hnG5vjiLmelZmRmTPFiYNKC2nBMuGINaFzrAUiJqRT/s3OYnYh
3bP/eJ1TujhjOYDEpqVbucMFi6HzopVALfLgAhvbmJyWncfnBlG7Gz6eXjNqRnhazv67VWIiHMyT
me70tPJ1wKqhT/Fv/rfEmjsCkZjl+8WaReWCC+ynIrZk979DoB3W1Fxc58drf2Dds7Wh9RrvNM/s
EZ9OvAfENB1D9q2RWKLi3967ilBC8bgR1ogvYs7DKIk3ikkgZeX6r3WAI69IHQ7se+Ubc90zIpul
mggOteYO5V4qww9GBiPcXy3czWwjuX87yd04gQeWmlsbeERzk191cZwNVz/H44b/jhTjbWNRed3P
cw6HHuledJH+NN8cUeLg52j99ehLvSvzLeDJi2QvELTgjxfNXw2Y2qCK24RgNjAuGweLVbhsXPKT
f7UntjnandI3fwdMXHmtAyTU/fCAs8BXbdXdQftPxW/yNFiIQ8iOZUscvpvE45vlx3Zl3wAOTG+K
HU8VG5Fipi6xK4JmaD/9fFofiHxnPMtrY1uE/aKPYp+JSv1j4K5Pp/lZrJdisbmeCQG4WSxLYiIt
tkzmbjA7/+t+8uReuvQQUDtb0dHFqZhZaOGGrh/hpiCepfOPqH2uHzE9EZ0kbHcImHKAPbaCWqxK
Z7HyGcrtgxnGAsNk0UC4dyTvM84d21q+Z7lz1z16gxgGFesLOTG6NV/pszk9pXKthejmYuw8x+ru
w08UevYSp+5uIsoSK03i+7fJAlb6GlFflu16FrDo4xfHb6+xbhsXEn0HvNU9lNdc2p8NDvLpY5pR
fIp/c/NChHegPxjOiFV56YWqAC1vjEJcSsgLu9QrXKwU+IeHEw9rXLjGoZpKMyxTXRlEmJOMyJ56
pifNQaC7r3G/BgvgmB7iJ0vdNZ18Vk2t8WvMcw569Itgmf0LH0SPRNmf2y3ixxsVZB7idutjxX6v
+O2/5ZTAUp+tVpcvlyCNP+6broPDlRvNo3nBb9HcWLRO4VLdccHZ+eaGvuc1brDBm3wujs3ie2O2
4DaKPkFkehguqp81iRMWpa1Ybra24Yb2a5H48bRkZ9PNYD3PWAEae/ux7TN0Qfu6nC6ftj4yiBK7
6YCpKHa67WAPSx9NaO79UnSckIXe7lxYxFBU7GgvxgCQFe85L+a4IvEZYLR4YoI3l9kBq0e7Hpc3
Jt6RCKpiN5p+x/hKnK01f7GPL6+aFi5kJcYNYgquMRKj4z1h8En2behTHPnXbgomKtC2pqXoGK5Y
q2PGkMQ7ZCfcpktzxB7S6WgO8U/xcUjwMkZ2z3caaPnfdzi7dBPZqf+NTRIoV8bmv1Fb0aBfp5gz
T9zNxeeH2PF38zeeTg/n5eEQOn+/CEqzblFHsPWdZktjtERdayyNNdsaKzs0OJx0Gf1ma3KinBXJ
MJB07H6p92J9PsZazVHm3YSvrnlMZ+gi7LV5P2m33QT3zYl57X4Nh2yLLSISQPus+9as4lNq43oh
5jzxnIhXRBwkIhrQfv+eE/GOaJNqUToK7VKPbpr7Xa5We5av7WPNYgPggnUinkiX4ea0/Hj2EKAc
weNQ90UkiTwx4fx3Es2o2b3OIuL8L7bPz0gseOKV2VZzANysxUt157WWXRJb/MTm0Cu2CpxeG0tG
H/Kon2yhj7jxWmwcxF5F9RtPZnsgu+28O4qoQuwgOdzLTtdCUf5f+Jmvk2W6x+dpRWGEqDbeNx7R
fmEvvWfxqwDJvuaAO+7WpvFUGdzESAP1Ub7OkXpOqltljsydmFDiefSH6Prouwong8FWJQMrZ465
i47SpWKyP7K41T/GCgWjmuLnEO4iOGXboucxbcB9pC4oVF1sZDWxLOfVGPokUCpraJouf4pQ1zec
8jC8UZ9A8+uo3pOjtun+0r380/01x3its3kgp4FbK/Vo1Y5QCoLHFXvfyi39EvOrzAl1J/2RBvaL
kx4qyUUQqT4VBqoqSPaCUJLJK2TPAmkOyihk3YvwOS50fdKBdsutCscrTO+zUUYO2ex9uIJmv6mT
jCgp7NdfIIVJks+yfPkxjeP39d4bRodAAsnwwhrOdIpPETrenbFMLX0ppyWyPfFiSObcktGoazEX
GQDIrRkuDXY2bzLjZKI1UA4fGB1toC3gCM2rRhRyHylYflGx+SKtXn2ukEsE7iiVGldC3yVI00nY
9MdhQToyE9rc7w8C4RQm+2xZdNRMGlLJFosOqVQBeBEfSwu6Wdqx1g0gf+TbV/83zBFjHl6iBNnS
5KjADzOoaX4Aept5fTEtlTuEDmuFG0+HhFW/MMKfYRIu0/IYN8JDKoIwv4nB/xiABEB7ViU7m3yA
ZuaI45o4i74pHgA2ciFkYx/pYiOfj9Xy9mqozCJGnVGe6URJiBQ8ZWMcUQ3KLFJqoIyzGH6KtfE+
fxuWS1K7ApBA2aKAxghWWJSfBDICQRqBeZgY5N3JLksUHdKIEut3+zZUT5Nx8YF5MUYYvlb+quzr
YhsLpNl4F+dgWGwyCngAL8N4A3JRH6h2pRJlRZngs5Ed5sYCzk6OgF6QElaT4WjYKIcMyi4Spygj
QtBtYYzGJvBcfct9i6jdPrkGikGw5r6nBGI5VN4GRjj6RdlP8/IVvXIzI0BjiptkoXgl3lNp7JfT
0m0+pkv56vvOxyhkAYJD8E9+IcnPNuGVTKIQM3CNPABDKwPq+8UkLY5qu6oWr8E8V3ba4AhEEtUi
UEoriVOLwsq/ujIFviym/xe58zXQRQsY+ClqitBZizelDZgiieIknB/0BZTMoXIzcILsIkdU4zPt
v3J5IjyYakwENCoKn3iwi/IC9fluPCwIs4FMwM0rEgTTYBdsDL1zzeDyQZlDoDoUmIU9thpZAhZb
e/uiBlJpvdt3ySjt3uMmVTw+e/8G3FrBFxzgWOEMxafEpxnwD908p9BKhQUuCKMTRT5fcDQEeg+j
dUSWFrWF4TyF7yf5+7TCqDrsUUmEK58LQXupPHf6scRqUcAhCgCa4euoGTqAC+ZY9F+Avpkw+SgK
CpyPBnQtAPOV1xBTFrhnLikXR+LqSuy/yNSpGBATibDS/gTmiLLPkxqQgCuVZbWuoQCoQ4jX78Xz
m43M4VY2irFgntP0FSKLaDc7DBFfHapYaB1Vkx4XXgZ9tgLKkxkPwdSP5L+u1cfggpVwB3YJj+ZL
BKpbz8n5YtKtVYTweTMOMiLZItzKr+/c+CQ+1Ty0eHtALSgI2urwVzXLZSo9RJkX1R9IUBYwO2hV
b6r/2VVgL0VlVdHYbsXb3oRdV+gAwSBlQhBpUad8ufgsfpDILjYoTmLLRcwNgStourEGnsjAGE4F
aq6Ug99hnSwVfJa4+F5CDYHilHzRX80mW6tV6yu+gdmExRpC0U2n739oKYnqHXFhqgqzxSMCTK0X
fG7geiVQJIoWLOpncgCnbPUboToGEsGPW8mNv5S/mZhBq64xZ0ej/Q/xCzyXHipkkEQCpzzX9R9R
cIRFKoQR9MGhQkpOFNQ6/SCUnAFb+aIWFjVrWDgO5TiUFl2IiZaykfT3pKIeYkYDNwNqLZBA2tec
ZXhPt60dQKsFHrI2Yordz7vcImefEMx3iyFgpiczNaWmCsZAUQDGgmeiEEPrpAnBCoq+pEE1eice
CphAyxdxNP5ivlaFOA8JIxzQETaycs/T84SfTL+NjtYlOUbXlNTb1bwnV/UeHZM/ltjyp/hT79jy
/bz/SogZu88fOgif6+DecdI7zJbf+NwfMVU+tT90U7bTf+yEY91T7yk37mX3f9kVNyGEF4z7549u
+7wCUlTv6s8bGs9Pxqm/9+8dD7KHfC5O2Sl8fG7FqV1zrOzIRGbszH1HtspOTsWN7E3Ea8C8Dn6l
I7L18llAuBj+Mig0wI22ckt+qq10ag+vC+K09WV4KhmShVs+hP6KXV46ql7Jb3mJoUrAsh6llOrA
wDjWqbp0O/VvcK0f8SPnDtufm35rftVDv6831YXTlIeKUkJK/KahLceuhUxcB6rWab8IZHlGOwZb
+UQJpPBl7OpVwJvj93vEO9843xqjvJuohZ8hm1qD15+iwoRT17sYqymW9wwLvwPKG02h9/AupYHx
hTy9L/Vu8J2KCY3/6VOq98ru3awp4EW6Bh6MboxsPAnkhqKyWw3nmN1Bd1FBqTvZMW3G1Z1RhXtM
2QBooxe55l3DYrun3ooamj2EfnEXXfiLbQlKFw5cZWbd8K4Sh5OpX35frkx+/PVTQzpiwTzwBTmz
hqaXRjDpgNWwUpXNrO/c4gPw3BsiOyc7LZsSg7qmg9lYyoZfBYIxUV5LnZIZ/gpXlsMQewtGBAP8
NeMKB5EQvEvXgx8CToFRFlAC96AB27O7R7nWWdHmGgnd9Pf1G56Lzu2PLEvhGTdJ5ZjSG/GZ/+5D
OiVP63/WX/4LRgD/4FtxqffKtrgZ+/zyXUVX+WdwN+90ZzoiFZa2doI74S12LXdyQiCX5HO7rn/a
n/D3ealv0QMdLi+4lzGAXze6GndCRi5S++tFfhmhURzHhaNl+EvilzaOf18fj1DqWP42ZG6kDW8L
7tqx2j0v2Y+2K1x2JTf4q92K9v7umkf3sPba0bxX++LRrZRdcslP/V27h8cetytUww/vrSk+B1mF
Y72vV8GpObQ7lLLJ6dHJL59LRlIkZ2R+78FdORYP7fzdfB4hV8D6xKnuDTtPPuwf+yaEsTbF9fOn
Hdvb517+6XsAjg8A+Mnjs/nuCojoZ36Tfjm8NPSss4QZGOnt3I4eMtqPf83KOr0A6eAFp9YunL/L
54d3Sef3A+AIkBbj1D+eD5lLfiIPfntezFtK84a/8opW2hOSV5t+r5+CX6DDGxSzwS4c6y3+V09w
p6vnqafMDrzS/p6NfXRlYkJ44a5xV2ni5wnXHviH3zsTFfabt+CX+3WPrt+7elZu33W7f16I6yDg
kMe7plQzTmCtL+3e/NH+4vPnSq85pScUxZ4PFVcLYNa0VnBRFtgIfzb9wTgNz/1ZIw/3wJSTG9Ld
yWD8hEea7vOjnL/77lrv1TsTML2iYt775Sz1bfib3tIT7wupA/EToJ+zntgZ/je/5r35a1fZJXkk
j3o3uGOXyD5EOggG6iphYuWObOrdd0/YuTZuGesNbBtbvcHZwhbmpJ44UjXuAbKd0Hv77qDZZRfu
fnIpHlxXeupJcUmhx43uVtavOO+Dj5jeMmTVnWrd87Hf14/o/nucVxkE7y3nu0n4M9GNHrzlzOs7
Mq6I+e7CE+ynfscg7zW7O2t7E2YyA+4YsMYxqsobsrLdOj3Ft2qweJ3oMPUtSb2EbsSPrDJ0jxvg
k+rWbrRdt37dtDPtUjyKx1c8n9EQotLEK2RAl7w7epR/xlE+qFftruyi1sl+YJSkf8F1eKYrcsD/
kXReS41kSxT9oooob17lDQIECBq9VGCk8t7X189KJuLGXGa6Wy2VjsncuQ2BGMnS/26eM+ZQ2cL4
bIdF+W8CyuAC0hcx2+mFlQyUQ7fHgHS8cUKFt06FR7HIvo3XNFpgxfjbsFvvzhsrmnUNpRz5xMJ5
S3m2k2yVT+eNP5e4C3wP5AMnH85b9uGVPOTkY3wyr8Yv34P2mck3DGgdLCz2+S9rjiqQ2J2P7lnO
JONuc9D4/zTOguinvOVIez6xpYP6/A+Vauas7KvxijN8is00Fx4QSLxvqbW/+CCwb6wf/gXGB36R
bF1+5qvlZ+XHpWbg3/4NmIN8Ty/VnS9mugcYW/CRuXPhfXMGIgn4N31BulQKhANr+nDvZ/hq7q59
rPuFkK4ozRaUYx4/4DI0L/R3UhXdexytxKMUwhFI2Y/yL/xRv3hN9Uv7KDBwaClMF+Gnwx1vrYcv
Xkb7jG/JBz8oJorehfpehlv4jCv/jlAmYsB0b6RYl/fPP/miYKI7P8h5eU/8TfEvyWZ/7xknsoj7
B742iqpnM1214Wr6wuyex8U/u7vhLYKv4Cvn88LmBOXmKQRkZxJ2tQ6+xh8UsNE95Bj28RVaN0Iy
xeQF62A8CLZYMphXC9reBVUDN/OqeHd+nB/vh8cX1yvtx79GX/wcElIB1Yu/kvf7ytc+xw/VPW/W
M4elf+1/wmbtMDn5p706b/0nC7VeqY9a+GP5vNBJN6++f5ywL3Lx2QoPmJoOd119sQCMkmNF5qdP
DLByDAC8tA0ARm0R2QBYm55D/gbrA/tyZESjsZ+8l2HAq+i558unRvVW9S7/Dm75d/1NAVd+59/6
5/AZf3BYjh8cifZr7azw4rozm+dkMn+431xG43JS0Z1T/vM9AJ1MOGJghAurEGcK8miWFF1YqlIH
cpjxZ5rxg5uZQs4ktWVe6iyQ01CuWKdsIP7pETDSLY1u4fA/cFGE/TxV9iG/jC4Rpzqck8+FA01M
dhhgxd9W+dU4uL8rBoQhlGH5Rou78Zp9VN/Nt/6tXdwPxV625+yze55eadDrg0LK47k/j9dKWxi3
TlnhZd8x4x0/dWB8qWoWVKFgxdmyhWMM6kFv1qnYK4oR1rNEQ5A/0fOcsxjihI2m3PTXBkWvpj/Y
6UkTG2fOhgJnVQ4vMILWnHZBtVboJsSJrs2b51zhcx1DdDJth4mNfMO3Rr2VFVy0UH8LkBBDZAWD
LVEm6dPKq7yziDYGh7KdkqJN11lhYz8/rwrq9RxgKrFIAidZmeAf/UGtTeDyIlpN+s2kFytFQ1Kf
oQ9C1Mc3ByavvJMfVysfQg8VA71oNDabyt57KgdCls5nfX6sMSlRCVzJnqOG7DVnW1OlIKVp81c/
6BY9pByVDFUz/WyxTerhSpRbUqUuHvBaXRGqzeFnTAuTYTJpDs9WzUzD0n7ALRSy9dBRY48xKnsT
tyNgFXzy0T3A8EQOqnrtDlZc0n31INLYzEavUzVvQhUsOXZoa3G9IhZw7yGwnJ3ndjoVKBGmOV3r
4zOU3qmGcM5XDSnT5Iu28J7YavG8qrN73NdbEVaNkXGqjHZfMXlLRtFqjcEJ+dMC6AEzKm0VdW8K
BZ1IyES6BtfXognypt2QB+uWeFa0wmhCxDMkYJKmvAInYGe6itV5p0DCNxlWY+BBHtpwqdE3Yq4p
DwQR9wyqYGG9m1sPU/+AkT54xlYD4hBmPhLPWllOUbDDgWzdYvIsDEt42qRR0BBfzBLOFb6aUd0u
fOUB5a032huNlZK1lrkUgZRhikMiQQSnyhwx6td+Ta1fV7zMqCPJQkUOloWjU9Sc/lR+FX5WZr3n
nRVcumMJnpyfUwsHznpbczeRAoNp/Fq6SwVRhqPSF0Opggwbiv9OTco8HQvez+Ixkn+YxWtV1Xhf
xDvc03r1kIZwtDV345NfpRjBxiAu3VTCJ/11iK5KRSgxpmAWjO+JoRo0+HHEt5vrQbefqCWEcY+g
bio1ZkH6ZqCQBy3IKfF1i5BT4AULS/4uLgGOXlIFzA3Wvj1iVCW4whR+Q8BVjasgX9CTid1r5quJ
HC1EAgKUfQifRIfaHPwanyQmTehbLf2U8FBHTZztQZ3KGssIb8uqxOFoWDvIF1X0Yx0KjFwvDwhb
lNrcjd6zBUgDSwwVSYptzIQX1pRyR/Qs2XQryVzi+Y932B6d1xxPe7W7ZS2/GQX6o1kSW8x8fg5u
7JCw/rH9UzM/il2gBaIDmtTN3abP1FXzkdgJlnnpbsQKXHHEfhaJN1hHoFJ51XS39ELq26BRFk86
PhQ3dIatN2F45h/heOeAwaHLzRm25ZdpoJBvfh2ifws8SmcaI+KhQKppGsFUhA4PhmBg2ByQcWaX
40ujQ38myjNtX8i5FjVsYDXbqTEPoq9wgTwDLDHV+KWfP8vw1VUYrzX9o//hGT2+mTP2ZMHR5wWA
m7bBZD3wVVYszrp7q3AbcBzz6JUYUwHqEZIYjMuWnOdeYeLGJh9CVL7ZawSPPy2ytW94S9RRX4O5
aivGWlryyUNY9waawzH57rNqV9S7aYLraXsHQTdc4zE0MNrvmKMhmA+hqlrKWhQHUzI/RBHAbuIC
7q4Lm7TeZKc3Xwp/bDYKBOHmS6ETTx0e6g6qVZl+iEohbEG7zh6wilLOl3qK3vxeXYZYcLjTlz2u
cnwmOhAdkuTYfH30VXHq68iCc+2gjL+F9Wi4j7b+r0gIGogPWIGmfL8RfiQTd25cT4/dVK5KqHcq
X7dpo/Y0FoNcnOhEsgk4lhq7dpjEKee2qYigUX/DZNmROoWH1FYQtBzRf9owE/FZgzm4siiY49UL
Tg8qp1GCQLrq2N6wXUeq2wOM9cgDzW6DfyCOevEST7/adBXlUx03eHFyKnP6OVufq6Ow2uNgQ0Rx
/Qcr7bFuB4Cc83Uhxqjk/8gR6vrjo46kuEwOWrY1gx8vypcVZrpOqS6MwF3COC6iLe5kYJbZ/Fzi
i+YEJ79xl3xqemqyBiJGRO0Jmw20gI0PGxwvWowofKZXFq4eplntTEBtc7Rwy1204fxUJbigE9/t
ZWzCq5bi9fElxGltJItJQT+bf4k+xsZuMjId0vIOSr0d51+9cwAvgXOGF5GpyeKwUKtGVvPQmQOK
huoFV3/sYeofAUUdndlpBcUATRdbETkHCg2MW+o23wY4xhfGenQqic7IdMhoNP+AyDErDR2+Dod+
amQtALWzvgN5vfwU40JTm+PWZrg2cbVz5CSMb2zHOSo1ODbr2yh2ZZngM0TtU/qi+C5QV6Ytk+sU
OO4nbQC6O2yoGE5EyH1YJBpSj5ao8s59CZufMKCoS/ealu1wTSiUk1Y+1zUr7xf/00OvlpBzKlof
dBRJ72FZvqowgFRN9YAlC0YDCKaYrxTgonkBdGlmCBz58BxBCjZNKGp9sPBZx98mPzmQthp7q+uI
plEWU91g2cjCwyoQDn3aHgoLCpKzG+wjAh5F2U0uQuFbxRWKljLcuPmL2sFhIkimGRa57SA+2ovc
P9emVVdc9Fl711PrRbSnOq2CXuCD91ZSM0fuPmJm5M/i3bf2vMeU4p3EAkTX9IKkGXhoVLA9Um+O
wTfD/YmJZE5oXU0aMs7m4Q+hAr17DvPfhN5SxgRY47TZOfBfI89dhBUrP91wn3JE69XWCL+GZFxj
qtGYzKHNvRcAsyOnGs+s3mi8FB8IdiucAJiLMXbJEIFyWSAGXeoVHhgmFyDBqUDfmHJwwgXJIUbu
jDTMK4e9hyGajvkzvU6saQ9++Rtr481WPlhnc32KZ64avpycHMt84iI0mFt20zXSD33Qb4qk3BqE
svQDxnTmL88LSj94MwilCf/H/KjU8snr0VDhyhF4pKA3qx7VB0kBIve3uUDH7Oo75q8Mt0QgLAMV
EY3LaddgV0KGTtfB4kA5oM2oO5r01GoZ4zwoauo98d2DMcGGY2jFpy9YybH2bsEu6vF8EqUcLy+e
nliAedcW/BpvexV/VvuYJg96+2BipuocPWgMKeLnKeJr3aX6ysYiRDO1VV8+qREVYEKEClWXgVEC
loe21b5bJuBtNnHHepZ96ML4KQTtHHsFNRhCWBaRTWEYcHIFImqv4jc3pwKY6p3h7tX2ilN6TiZ2
gdXyeCY5V3dCRBoLZTV0ZBN9FQ2ZYO5XqDpoEx8b/7VuordaPD3QpjCMZGKQ5NDaZl8ccy3rM2Xo
ymXA959yOsbjtslOtAAzc1arvgbkueVojrhssqRcORZ2DYy53LQSaQgnn0MDNM2Mj68Z3hW4x2+k
EagTBjsBjo7xqctcZAvts6jinOp5oLWlvsvqG+cstWFeku/yyYGYMExqK/qrzv3uTKi8HhcGjDMt
RfqK4QghNk1F8M+5mElSKTF/OalIqCN00/ksEvKrG7DKUeHFmIRUHGCGRjGIVLSKlOfGm5GXfHTh
On5UNfu1UYgp0YpVEMZnKzbe2nnaOOaAeWazFfmxKMXHwd70+bAWCwFRtMngow/fzIjoqQuMenaZ
aFtyzaa9yRnx3Ab7aqMYq5rX6GksXkTyhvcYwGkYMW4NzzKaZVxHd8FvnsFjdWvPjNXp24cIzBGv
GBmUynxOHXp8nNLy0UiyrSjhign7G4sbCpVro4EkjOex0HCT87Zxd2lpBiNIg1jRFcwoHLYSCiGp
0lGhyTQ+Sx96LdpEwbHrDh2TPrXRVuynxmA0mVmHEvvqCORAd43VlrhuFd/PoOrW9Vz+hN2Xppli
Q7GcJ2RFBOeajwT3ZHKqlNQi0JgxBpECRKIEgsRd4xuZ9f6jiHr8EFKehvUMMDd6N4n3ZHnJxYk/
YvPqxE94QfGUfKd6zDnF8hd8LRaJfbMYbXRgRZjI8aT5fjnlgJb5mZC/iYGFunYBY+Ct5ZtYfRsJ
yAq4AzYVwgIsEVyMgTPszHDi5qidM8wOMWgvqbwuFOG4tPvlvw5TVS8fV7wDUfCZ1TVWiazhUuia
ne+nG+3OlEwvzil3am+Ue4SzMnmV31H15aunPeUFuEM3YZkGOzvdyrN2saMnKdzjVimxsDGpFhhx
S9M+MKYW+ThmEClDXUmZDNzf6lf2H9eyjVErl49frhufrsaEywSM1l9r9PdT7Iqm00Iep0ZfGvUe
gIkJY33mdyYHrmEw/It4krRke9LsUWBk+PwpgFQyspwwK0ot/iutCGVMiI00lzueoH3AdT9/War5
WxaPsu4DGvXQgUrcEgyMuRQDDmf6nI23YUpOqbHXsZVRjZGbZ5sUeGPP/xIKXdG84dqPPeCXzizV
3/CiA3ilFtL5NeGDXMFsAenwxUpGrhwq0gjlF31r7Ut1eCFVnEfRa/eAOozDqk9wqQHgwXUBO3PH
fHQ0Yk/dQzzAFnzM/CfS4XDscV0sW5F8RMRCStnQROAZ7cUlj412WwoYnhCbLifPJeLD1fMpHK/g
EEiqNe2WFdVuIOmERiwElRB7FYu+FtvNwbQPRhMvBPKQbF/cUUT2WOuKyDc1z1wlzppvhXqKDHAX
uZwoO7WUHYoB8MgR7t0TvpLGA6lLmDV7avDeKA7SbNiDHfFpD1r9rUdIfwaGUvG01igjxd+Et++T
waRk2GQBJqmcgNMANbtvd62DYUvB2urh3QKuihmbq+OdgVmpflEGu+WM8S6BFKnltJN4pNFelEAL
PrWpmxAvzsmLPN23cVafWKUKuv91VhabjrdcigkdHb5Faw76sDU0GAmzqMY58qjGe4Ow0NJIcXRE
J05qpV51K7aT3hiPAQBK4VkbUUvrF3AYH+KSxRPXozPD+hX/J1iTezUz55E6IeG46IhAT+eNtRdh
P7NegCpkwvaIG4r1Cf9mwo2Cv1ak3XX7nTYU9+uA0xjkW83Pf3YZwbIGi+rsqw58i+2kYdCD2fxX
vF0SmiGkxdU8rl1rfvTZkGBcrDIpBORpi02EP9287uRVyqowipMHOlAAL9BRY01AxJXYHpfnmbqI
JZI9hwaISXjnXOrx8xjmXFZsd6wMZqaNv4LNQ2Hd1FCWaCVxvI9yaKgFQA8uVajEdy2oG6e+vJa0
nlDuGBfOyKZ9itaYzKiBGeqEKxOOxCgyKJR0QLBbqjxzwAwKYuOtMD1G292GSbKtzPBVPDTmw6Qa
T3OsbXIffiqWNW02QTKQ17yLrJPydUbn3BkITDiIXXzaqAG5rWMYSUSauTp7erropDNLn9sYl4jz
NQgOQs1QgD4pBJCq97hTYX5JN+xh/8ZdI+e1XwO6UI/+NvzezCq38heWQ7tzalSHifMtWYKqcmwz
lruCIVu+HWBhB8XTFMJlBDkYyBizOFDj5C68MyX0V33tPeWlucEvfxWY5MVfIKZ0UNqJ3yUdBrMB
vN1lXzq4npJ8Iv48OFcr0NWsIf9HptMiwhohSrQn6bUS0i+g12iYYWDF9Uc2m9H5YzCQtfGbQ+yQ
ou1DZPqeujMtbGutZVgc+7zeujAnGP/OlbcM0erpMQKdpttgguKhmGZWUDr2WjVRLRbZvgGZk97J
9eKVrH1t7LbtU5f4aylgg5zLvb0mZb/iw4SZs4egIxfBX6g0RY4Gt8axg0PQk/v+rGPgUzl7lmxC
6xBhuCX/RRgqnfsrdY+u65CB/HVEmzsGgGbEuRp4wwXOt6Wj7Rr3s/Xlv/VGLU9JzDttPGjiA6dP
DoMltThj0pX4CtQddnhYV+MFhWC4prKRm51KSxT9pW+8e4UDVyNfjU204SSUCzbENqAMYZ9p5zKB
ZsKz9MNfHJI3laPuING0vfg2cLZ16iXlAuaDxFRIRqvvsQyQwo5Wh2Nrark/sxqxUHWujAs+sZXu
HmH/zMm5m+CZRu4yJb1MHOwwsnNcWCDh7s9mZLrhVZgGrpjEw6ExXMotwhZocVS12IrxVF+ndC58
jmdYNJLSaRP2EOPw1vQgtxb4uzg69GuzCgFyQVqnighGfIewspiIvZeCsLi0ZUeukUOeCTvUWXUE
A+XZWWoznmUb4676h1pKGy2EHawd2ydbRa1X+1+1bW6kP+dN/W+l0WNhSCaBS/etDbhjhaQsf80g
ysJuYnvBAXS68AGPYC0jXpFVZvrKsfcmYnDSXZLcguSxJWqZwwFQtBudjWLGByWMH2pqxvaBlhRW
jdXe9Y4jql3lkU9dwpgPyxlATzhPHC/Aruy6pd5vm4mhglWDXLoufHpZDA9Kz5OAZDp3OJdRilmE
BLHTe/HW5IJVaufsyWxvCNZeuqFX+gMnALT/IuurIySiFuRbI9HI6bMnXCPBGvFuc+szxLqVkMfw
HUNP3pjlIdgVoEwp+xLZPfkoYv0iNbeF5wFzvJkHWrKdq+nABgcjAEaUJI1KJT6A+C1u3iI8155M
rV3Z6DWkMeThFHV1jcESh5HP2DSTwKyldIl4myZmh6MUvhNHaXG5QQ781Q3mNZzeWP9FtML0gCZL
wy3vZcFQYH6EamaAUgrbLQ+aN/H3ke9belDxLWnbM5aV3AZCkJNmhqYWCp4PFYYDBwTDZZmy4AvQ
izTGww9KJwdopalE6zkb+cCAJ7CqpCAN7tikiNuKGEJHvDrLLFbUTRCuZGzgQrfJm1VeHRx3n1hk
/Bk9twhdlqDuPA0tqi9J+lF9sV/o2y0Vsw/mYoyjGQ4rxdXqifYqUUZShmVfBJXJu21AuwQA0QP8
ACuIHngizfSekkcv5j3iG1AbL/iV0zJ48Fxx37NvVJ7y3iMIat1Q77BwEpF+7YUZFDEsF3mGGOU/
Av5AmDlOPl7Ug5jjTkq2Yx1muJVqxhVzDMJtyN11n0kwXwY41kkKkev3D3h5+DBFNa/h0OXeKjDa
1peu/1FwLXlAc12lA4Ywg8vhMVQnPknczzvsyga3xb9BqQ49J7puwGszd+zCTMA2jKjMfUlpX/xU
kvgT9A9zVO4dszkXo7OlBfszxNNCZjhbHMwU1aKH2ciVNgImmYxeBGFUM+IQoF1KhWtOuHswIhQr
E2lzKC7sqdrg+ZAgmk6sh54HXIOscLYrGHG5cFldI2T1ruaO0p91TmjFBn8YsdoVe8IqCpceGbFQ
4eyIaNgqED9fPoJYrLGM60xfy0Fnmp+6cRhn9HjZtZdGIzs0wLvi2MX+2wHdKYSvM/udaNLdVMP1
V13788nlO5RCrMZztFfOOB6OjAoKI9/15DW2NfpBEgrgowZBLTEnfG+sxD5GdZy1dxfeo/ibcHxV
Oke+3p0xqzmKw1C0tiXAYsDFbDiIU0TFAiLIaCO+ZGI1EpXgqvZFqqCSVDhseMEjKdHE9mteUywW
YXTC3j/gMPAAok0fTAkzhkl9j3BS741834frgQ/vJOoTQdwr+iWMMQKOxCxod76Niz7pUuPVn92N
/LoJ2Jdr+tZMiMthg6dhv+noz2MuViehM6lTwArcoY1dDJT6dzpy7Iz4yCR0/13Oh52Sm6JkJ82h
BVUWHj1Wnqm44ykAjWeFg95bmDlKJP2aZdlWgLt+nJZ/8RpgfaZebPlkYmtX9nhyYnMUWuNWY5TF
2USGwVkqixkctiig8FscRYdI38gxJNPMhMGIXr6VLRhvSY/C8rf4tFLemNFNdj7OxOsEZlUbeHit
4fT/YvMbuVYVOLxY5JDucgaGGl1rU3lXak2cUS9cy07jpdSvIdbF+LUBxXcYeQpD82/IZNN/6M6m
8W9Rw4ViELkHP79I8++/JW7VBx3crDWDg1jkNdid+qm641D7rmn4TQ+mXMkAYeNDokg84s43NTGM
NsCt+AOfxPjErq5pswTfzHvc4b4GIOCe8o7Zo/imaQwRe8KydAzacoIQE8GhZ/h/2qm22nUMaI2R
rD62lO4c9nS9A/RnYH0cn6B5huBtmalfciYEEwaJE5nqBflkRTE8QqaPu3bDlZsw+zM8VM3WS9oB
Z3hP5WwJ1G+Kc3F78KCNtDbuqRanjoE/sZ+tK45CeoBVpx6EAe8OxP2M9M9od4kJz4cOGQA2YgqV
Bb0QvuBMbTd2dLMSmXzb1soiS6KrLrpNs5LbK5WQ3opOHoydDrqxmk1S7xMSGjDi28rdnRPBwt0W
fygjxi20DFOBPJLiYkidc6WzJyhCaaZDvEZU/61o32ZyXTXTXWn4p1ndpanwp87RAWMzWp08tltA
8YgtkSAuGmznWMt38AsYe0h8DPtY6PM+jYJOOWuA0SCWdvdY7GGE7uDLHxNfzq6pICj43bAw4KjT
EpKpIy1c4GMnkUaXv/E0wFTlfhZ69Vlp7wxddm7hPfIwKUhHky4idLZB4KwL311VLO1e45kwAkzM
Yjnx+GY82lFQ1PNLN/8bRPo35asgI5lVJppQqvmw2lSsIV5T7Hqc8ZX2LJODjvqGO8Aub+JcVVEc
sO7m/l7Ud6wEuaKB2VODo7zlgnzKqWybol+xn6PBk209DpRJ5WOJAieziAPkBpMT1B+tozRtKVOr
2t0brkKAor032GkJokltb3j7xoi3eOf1KicMfNfR4DIx/EXGY7dQ60SAE2F7lKpCJS+4pQqc6cYo
DBVN37WcHGIgGNgK4xWoFJC9J5v6EondMLwpJvRmih6OPWQe8q7k1gh15gWM2PiINpV8wtxIXKhC
XKTo8lgZfUicmrkfjGw1OPkZIpKCQiAbXxyYDML/blVchA7ybdc0THmanlwGpczW5aoNQizD9ioT
wLbjesLBvoSKy+eCeQxD3B/3jt2gUkn3Gc00CoINrmFb/dq0Fn6M7xx+1EiKTHKZBbG3Qkobs7W+
rERdD5xKetk+u9anyTgxY+iq7eTR+dyVFVIX4sj+Op7hOvXzXppMGZMTEGSYNFQMeyT+RYITFR87
D/whRbkgvxab0clUTMlgJFk+RrituNvc+jf5SOcac+8bpNvNJx6NwXoyIXtiv5oBh1eMztyShY53
THHqFawoZqYYFqx3gM38NCgu2Ne47QMEmewRMXJLCYQb5LjETq4haDigx+0C1J2zu8Sya5cE2Lxg
vawzWGXZG8RrOG3zRMQ200yw/MQlekZ/dADpRuPkOMbWVMtX/18fPEWDhfli+9xRusppQCHs1bch
vqRgkj1c2ZAKL3espZupW4++uoQ7w/MJClym9Hor6bpaPz1wKcqEo31XIbApJaBW4F0deqIezKug
5ngysnDdAIIZfnZ2oPakr13RHOV2Lhkatj0o4MCAreD2MW4SVsPRIje0XaE5JHQAoZgHY0K0Ei0Y
o6QkUbhYOBvgnUe1aKtbKtPIunZuvDLx1hNvsRH8VE2s7xCmuo6+RUbCkf/beJjvcEh15qdW9x9e
rzK/6jH1w8NPaKap82wa1dFqXWQsIPaOJrZytDx5s0yr9FQ47jpRsa1QonPKrRwEl57z1naGb48S
eJosiOjFScAQKgTETMXkLcVQ2QXwNqqF+NZyWwbUAmmPCZQH9cNE5WedgUVrZ1y6UFJAZwLzNqUo
AaNiA0FXgZhH0u8AuCm5fm4JexWF8OQRE06wAwwMvhiZKnTQffuwZFQMhas221doL6pGmpT+obaf
Xc4pTV82Z6gSGTqJsKL2iDydpXoK6Q8rdH4ag4E6nglyCzG4O2nWE6S5aC0+f5JpoDQELOpQQb7H
KVu6THIDehIPmg351EgqmdCRqkQ9yVsac3Ig1GvJEFcCbWfjLnu0Vt29LBBhbJmY7zGtyMT/nykL
QFwbJOfA+xz7tVWPoEnAushm+DalR8qke2dGJzVVAPuJX8bQGqLIDRCN0bNkiKCDE05b3V2D/NJ5
+44aAjN96giq6xHOfMQ7wPwWY+PwvaO3MtQ7r1OLJrH6Q47Ts8HyA97hlBv8laqiqlSusBMG2E7T
yNthr4VJs/VovRkDZIgWicLiY5scABZdFklhA2EdUIC2UkUoGbxGmsWKvEfERHLqigxxwOcif3C0
m9Kof0wQhwu34oqS4Y3HwLLkoBIXTUdWDmCuXb2rII2heeu9YmXAfBhdmktaBsN/Kgek9YLpVO+Y
LAMx4RlNxS/VBSgNUkVCZwETMddeMHtsrs7gHLjWCVQce4O29V01YwBe2Hs0ogElVjRtudnH/jI1
SJ6hOqvEg2cN0AJRnSW5nn9Wy5wrXP6RhlmHfU8CHNjvHSxfJbwHkAZrzOmbHHP8+QYPRDYCnuQA
lgwievzt6traxMO+baOH0fz06p85RL5endsSpCi7CzKNa+KOZO+VmZbbGkZrTmVIU+fQAINti+YM
SFNgLe0mUGVVFZtyhHLBRV8xRx9kK6kNTS1FJheS7RyHjAEQWH6FT3xG9osQLvg2GObQcJMxtQDU
ZbDCq4OUpdCmxQQ7Cn4iDOYClLaAOfIF+ZxbQLYN9qzgHKJZc8mJmHZIxbaA3DXGy2WPLMZ4FTJI
6hqn0MY7d3TbjZAXDBryqLIQbC2ndj83vwYHQP/FTpONjE3wOmnf299RZZAOn9FMd8zCDLHupJW1
DdBCjjSPC4oeVmhoLX7Z3UgGCY31WDGY4f+THghf8V+IRNBT5snDuIvYLh5tMvw808Zgn4ELWJ0Y
R0ONi6E18HJFuE+wb8BYDO6S5rCqnbUESRnw32xB2hkcpOjTmHVL/AsBLVKni5OoDS10qzBTsOng
Y9rb0h+e1U47tNCoRhgeU6s/yJDdhHglMCKbIyKro69kquXY5j+eumSPkLrRYbKpxluSN8hwm3rw
L9Tl07XUIiqaS8ckXS5wtVbROGc7tmpJJrTsQxmd1Gq3GInOmYGJRpyK2mYXiBraDT5iVHNRmJO4
8qUpDuVcxJWAV6LKcF/OCJcu0gfBljWhMYBq2/CHTTuqpOmR2nMIsZArlRjGDfeS3a10d+diBgIp
W3r14d8EfV2PqaJHyq9OYn2l3xK0Ob6KWXLT4TQLkbMMd7aSbIVgIqWSsOIETZNTztkb0KKmHyJi
opliybzLY7cZY4wADswrigdTPRW9c0evCpcdwMiKToq0gdFRc96mMDuYwPcQoFNpvGDvsRHcmfS9
5JIK5YGRi+6Xj4N16X22OcLnjF+VIXeBNsMojW8w/5epZ17oLxR92qXJjW0uNqaSGsVsTr5ykUXH
5XAQAWugIHa0fz3giwD0jEpOCCFz9K7x4eRFIS3mqLAGDPSqipSeYB1xAujaHexWWlDb42RjpwzQ
afjgf0FV8K9tuOCIFJvpz9mRXKyZOQ7Adwr8JeBQjJU75RAlgSw7vJ3X8mJqf6rS7EqQdzzhfEhL
iXZ8GVanonwHFZSEHOgxuRUeZAYBDjig9rLtlTS+snP4gGSuSOJJ0/aQZzHP30PTglKSo2Mucfzx
EQ6W4yXtvU94FaSTZOtMU7chgQl6Oa1MgADDGVYyB6VhSDGpl+xFnLpB64E96Mygz6FBIx0GI+y9
1x5c5aP1Ca1bXe1x14ynrn+yjSMMzR4qwXjOvKOVn1IXIucuRcqWo0bbaeqJA1qZrlV1gq9KdK1p
74L61NhMATcWZ6oQCw8qsVgdoTXJg2swpPhXG59GeRwe8DmjoCqTdThtfbBYl3tYLhsX9tPkp/hb
8/OUHF0nO9aZulc9g6nvo2lp3HvGP1nHqYd8RE+eGzT7Gh+4M8yNSupIjCYm5ZaPTFTRfbbw1GGt
pqdhVF6qqV8ZYF4+BGG9uwMbSMNICSzUDg25FA8Osnf7HPzGnPyDyuKBEIrPWwlreg4eOmN6McTe
b08N3DNnrLvi6OUxlgE9ZATtqWsh+Ab6m+MTbazY6GcC8le5QbQJGqHedptUaGDuozI9B4W2hgzx
5Lf2y0iHEEfha7GITRvDitbaSe9BuJBvWE9y/Yxm8tRQN1mxtVfAmgwE/ELRVWNkHEp1VRhXjFa4
G4eCBGFj6yVYG84rrK233HxtkRxLj5yuStJEcng77rS3GRR2xzDHNpKsw7hJ4Prl+LnS0BmU3rb5
1EK5qfEO74iFV1Ps0rrmPden9ehHewsmX21BGBhvRfxU1t3aINjg/+EO90oUPWVxdrJpPwcYznLI
MXIEqfBgQxdtxCwUS6xw2mUmF91Qfck0ErqJEMTR8k/IXzJ/2GVDvhXXhNGj1kQkXgbGHnq7XO1p
gdbIxFKDszzQz53jrqKYntfbzrD5ofPR5uSH1n1uaoIx961NUgn6CByeJRAGkXeCUZ//3oNlZm21
N5ITUL1vv0tARd1ZR+FaAnsqJfj69CtUwZjnDBIoiRsCndrBVr5vZv5seWK+lkNef8mdLRXGrEwn
GQNwWITlYhijFwhKwkqb9eJthOQj9rqUDzKZF7AK1C/jL0T1zF5iOAVdQLArGSx60UlrMJgP7iqR
xZ2yk/Ekf1RL48XBdixMuqcl7wJKKTNPlkQyrBOwgJFwlL9UJkAmNqEFt6ZpcA1pRDPCTa3CkFKn
gpGmqCbyqRRah2N9JmCRUWhQK1ENIrSj14OXZWtr9O8ivw/xBp6OwsuQupELRljabTEfRNkRI/eG
Fx2x5qlxeMrSH1JcSJRuU/w18DJk69memsEKso9MJnBFyA9lu4Ei75v47bNFCedgsiI8NhTpM64Q
WFELxSiHSG0BBMgUinlwX0zvEyWnV2+c5pvzbbb+tXqySaXlBP31yP9xtJ+BPNWJBsenxR30HW2c
HIXS9XM6d/O0ru0zWmHLuEzQWMCGbA8uwQid9WxBzMd5f2FsPPOdsZ4QiidAR6rFmjKRuK3A/u6N
HuznqwUAZsWC/KYUwTHSnYNccVAtOl09yCg9Zj/UU3Owh3I3pmeotJABQ/WKib9X6IvIyVY0FsKH
PkgTN8+HHK8eMFampSojujy6S3IBYncHNJglZckkJY3OMZUZVVTRtttCQWTMfQmLp1MJdoKTjbJm
K2dU1t0bvCBqvAGY9RP2514IFaUupoyJHDzGYc1WjAuvHimE2Vs9fGhEL/zfF0oLKdQNmzLRANT0
p1uPewgkTRogEwx3pFU0y2XCocsnjpLu2XZOvWPjpOCtW/PP20NqLBkPCg8DameXABx4f5Nt3oHc
AgpEjKqkEvqPp/NaapxNwvAVqUo5nGLL2YABw+ATFcMY5Zx19fs0u7UnO/sPDNjWF7rf1CyvFBRC
wXLAeqaBKEg8KC7ipJEXG28L8E3RiPTISwKkDZC1de1tGMe6IYdCbnSkiKr+ERADHqo71/6DyrnA
448OIR4eOSeBQwrEj8Ps8GExcjAfODbew6Y+/DKY1nRQxnhX9NZmpizOmTHYE4Y4XrSCoYvrgCJE
IFFwz7UA9mzOnP+UoRISE1OEDDhSZcZhZTH9Kvq7aDulCjYTyjqD64ilnB3YGDN3D4cKKQaIGWSl
cPJl9iMqMZXtJHulMN4KAmY6zjzTpX6Kyy3Jqy5pipQ/BiiEw7On0cnpCjPVPfLsoN/4mUWn7fiD
1S5SWxliCfpUp1t2g6xDaVsGFKYjMlJSbB7gRayaumdfONmWzaeivJAxYiEDnseG5pK+WUnnlzTT
mOrldd+B6Teq5aP8XbfMpeD9wFfxqyUtX2SNTjUD99BC8ho4BUzMJeIDkjpHMjnI5aeGsAMKLcOA
2Cx2UFRRxSy+iNsTvmC00AO/5vG/0AJ2hOdJzh4GLXt5WQzc/sRxyxygyuNb+8JYmfmnyJhl4kkA
+iJYzCYwUVmJzYUb1DjT9yDlO8oYRRpJTmppct35tTZ4rpDyyjPnb4Tj39pqTA93lE/qudD9QatI
L4QGyyaTR36WlGv8JeJ94KAZcp7SU3iJEtAu9JKjaCFSepuWNl9WGad4Bs7sgbih3VUsauMqPLDY
0pkXTBwZLiuHai4OiRZTXvMWlUZZgwPK2zy4PD3+mYs4qMD+L2ADBxG7jv9FnCuMgjwr/sthlF5J
8+f0O61DitjcpfVlDdb2QIR+h9aGsXjeeYwGHIWX0gtWsWl80Ns6Y/1E6Cw9BtemxNP/dkOz+ys4
kvB1QLRfqU064qGqqtMQAdOBtuj5G5+l7V0FAg8NX0m/+9qvDT8z/pjMVZJ+M8B/Ih1+g2CEBu3X
hqYZh2S59rCqFagnNqJoOstFaCBXg4tDPwTQKxelDdSWWJ98WfYSpIlJqGPucoeN5bO2xKtixuOp
XwWb4Y10hIwn78jgxQJWssWKHXLrdmuQkF+gWuNbmJOBdourWXCRjAZatm9AH5TakKLqTYwHA92A
vHTKmxGjPOeV0fa+ScCW1foNldQ8Gb9Hl8e/L01UtBNgRn5AefYoz5VDUufykrZegKNmTmWC10vA
8HomgaXFWwQdTqxZehWyAkb7W6BHZpsuibER+x19KddxqdGGQ4bphAZPV2FYZeoRlmy3mDA5TecY
0LkE40K0pTBG3vLCMx+WwhuVaioM/gbzxEiT9piklw5/KQuaYUI0t1z5TNEQYMZenhe6SJ5i1XtP
8NieXR07Ha/of+WYHWfHsJuMJ6CO3MR3y+EnEoQau4LtpTe2huaEpzD5V3U4O8gYkF1eTYi/+VO0
eeJvLCvcA/xr0MxVguxbyitPb09mTpXYHlXNueHXcpHSF5z8oshKwUEIdmYjlyBctcSN7RN+umgH
OS5Ftc0CdBfvcxjPFDr1UDzTOAYdD+HQ6YdKP/Tdoe0O5C0upJ93B6M4fjQJGYHmE+1xUBUvSD1G
LvMm5bMnEZI0Fux5IpkZ3GGPzo1hhmwuPPw68AUSy7bUnphUmiIVN733fH6dQXKL5qehB6YcGdHB
LAg6DVKy5kdT+Yb8dEGW8PASVeOLtB9RF/xN/y2zeoMrYwqHMRdCXwJ74ouxwF6h0QCn1WZ9w5GM
pQR5lvmm1WQ8THv7LxpUFKWxcYJ6gR3Ggn7XajIVqbAl4SZDGiSPs7GQCDGmGhVNhrrEUQmfdDGd
IsaZMZSysVxYcsZRMYYOcH9YLYx3AeVh5gSQM+UjwmsZixkwI2HnAf3r+4przWwJJE1ixhrtyE5x
EHFY9dGhhAOO+OTSqmSLUSsVftH9HYEGbfsu+ESXHSqIHwHSwV+YtN3EuPPJRI/3+bxTg1UTIg5l
uPcDfOg7P6939h8aSkxvT0IXoh3DVxP7RC8sQVOiCehIhCpbZINe6ysNTB+EouExJKhBnGFu25y8
7ZGAUm5DgwkrhJW44XNLwSHCs/Ham8vGbhNMne+S3mQluDx5fWl1FISBwl/wVMZ+ofNNunC78oLH
3Lnr1Z+adqYJTgrv0N5EBdbfdWYde7deT/aaycOTkP0ak4pP44zWBVqBioSLXqKMREFGabwCpRwq
hakcW05NAf4TiFvKQLyzQjNOi/dN6VxymgfBWXmPg12NSzKNtpACAj323Rk9ykNd+SN31vAVOMsj
5VwaOd+BtfdaY4cmAknHwwjBZsD1jlcQpIwkYKbFaJSfnKleNm4SlOtolwT7QegxNlSLY83HdpdS
TH4R86Y5Le3mpdc+RbI5YEXb1O2+rtfJzUZfak+nKoNdKd3nqQRuislrGIBwza3aM8w+viteSwiZ
o986kIuSdWXmxhGT2UsS2X+YU36ZkvpQCwfwQQs442IKiSCoMppvD99C6bZUnVzo3apIsd4QuCVk
b2C0jJdDnE0dUzw0zKnzpoMzbLvwPTFPSviF5XHHYxu9BHnAT5O9mPiP+v04nlt4HXv5s8AlENy0
iXt1Q2kAE5wp2hONsjR0HZZmyjFGQHHmcAqtLI9TnkVnEMgy38anvsye9Lp8AnCduh8O1Vbt91bC
rJBH68/4qDePbob6740wMGaq7US1Lk3MMqrnmVHxDMpG2gWIEU8bB6FnpB5APKz0TXSMJlXFSFN1
xorWA+AraKR8C9ydvB/AbwGoYmJGZLPLz6GNAEltuWh6TPgx52THsSnNTUc0EFQX3eyEaR1Bzl4P
d0nyBu/MrdmdvQd9ujLXHEnIW0s1VhjPzLCDMllZEKBLfmoTIkaWdF0kTw2gmkRqwd3jESL9MBk3
mRmD8/+XIVuYQ1MrCFLSbtdgnEujfNOqjw3JMQEprR3o8oNpU3sfkQUyGe4Cw9TEG8e+1UDa4Y69
A12HkoUTvFeQvK4TNPZgWcPW5jhRqeceQuJG3T31GIcU/2m0KxfDZ32oyrPhYhvkkCEMUvcbnbSk
m4WtkNUhBvKOu36Jp1WaPcLKPkyQZ+1+YiriQBmegYioE1pqhma62fg370d/vNnzZ92fBnvZdPja
g+mzB9WPukdFG/ANnRkKoTCZOd4Rl6RMXzZ7miOo6tA1rHUaE7D4OdkW7RF/DtD7BV1s1zID7jMp
oXej5z74Q0sR0HMLJGjN1atwviYkIlviwTJ9czLXhA2GMOELWayfCmhTm77anb4qCH6pWtogJPsM
1kFimK+H1PMDO30EoHTG4o8Lx6K7zUGkNYHrrRkn7AWfukIAchW/ULkK+lgxAwkMtLG3XM+Veppd
JJNk4vF6Yhou4OFMP/DJFd7XL7tG1aqFd2sgOvMpx4PeHCu071rHEQy9VaAvnlzjSRlqAg7EHJk/
SjmuGeT8QB4KPZ+OuwJcV+U67BAf1WgMmZSTARfT5IvIzgSAK9RhrZn9Ttb42Ez7sr0FLtsk5CrN
Cly76IN7ooWBgbTwXXAAF9agbcxjRLRKWryaSXW0QJmkzeFXpNZnkpo3gRI6IT3MmZJHWS0uSjUS
YkYKtOCm/Itxa88d0luhe92rrs8bz2G01koNsFjOj0v/2WFbqvLmgNCmMU5GaO9KmSuOhl7sd2Ak
iNGsEUscogaL1NL2nJtChhPr1aQo7jx2EDgF6YoDgJrDtSYzxiymNGNhI9UADv0CSstVVNFWmZoG
z5h+uQW8Y/tTAwICTCzM4OtTnFHJXpAGREoPSkF9aEQbyUJUBXkA6Sg19LrL+BFhSpBipULENqUf
3Kx8dK1YjaabFQV+xbQwfrhuAFc+h9oaYeivRxfljuphe9DPNrC9oP3Y9jQXtpSYJHxFSb2XFZLq
Nxs/iY0XCGGdyCKUq0vBV/TK/q94cd1IPTnQPsLacznZJELqVCEK0tcYd5b8DtRSnJ91SZq4Nb4q
Su1POTH3ni1xD4UBKgPSKFwoen4IV3GuI7R8UGyuQSIEFDIDMosw8OzNVB/q7tLW1l4vBsmhcC2m
+uFI/g0nzZkNxbN3vNhvLPxjGnPQKI21QMxGZA3UVgeaeluS9JTTu8vYdSRFMU2nDByNcckrSEVU
hDSe1sMg8uRtXMHuIxpS0B+dRGcbIWqXYL/PzsL+tmyBOuIzxg5MiiIyeeo/U0f3RwJOStwGAWQK
05ezot71NNggmjAWyGtqSqPqUhnMmDxRfVnebumOqUdJT1Im1oX2m03+0AaDJG7awUupFFwpqD4A
hdX4pwhvy3SHFZz6d6UiplO9Eg+R1wET1JibF/mKgfJo6iF8dp6irk3T75w/pkn6K686JWbdfKyl
lLRm2pEdBig43GcloZclN5h3ZKMeQbdBX8+KVMubi0qrdTajdNFXtDxLe89qQBZI4ZaslAnzDvE1
4Va5SLsCn2Pja9MRjfC9hk0S0JhIKd+oOH+LW25+qQjkvPJ1LorVQORougnnD76CsD7iVPgFRaFo
ArUmSSEhuueOkIHzl5H3sXcVZYmAVSGkpcnZOIWAanSVVKKCGRjoh6gNNYSkv7PL1JiSKF1Tbxnx
he+hLnmQIaIlJCQqODIphBQgQJiylVmPWjE/cTw9eABUIlEpuVMVPFvUkZpeghvAxJILxsaWJTOF
4buNFY8taaao1sw3hmUyyf5il+jMrLcQfGdpvzRCcynT3EnfOCBSgagV+YY+3yhAik6ic/0xXH18
cet2levFsYF7C2BB5D3Kz6CVhucyCfSZkM/E9gkpkMZdnqT3BH2JfKsr/jUFhRXqpwBWs1ae5a+D
zl0VqrER7wXlbk4v2U70Wi4fD0AxF8oQOWspOkTeKRpMkQIo+aVw76KzzYLumGOZctHVhNbnYL1H
vO8AtIN/KiwUWg6Uh3UJmM+H0s6Oj3c2xgRAoMdOhOcpAREjo7ZUgtBZwBqFmcevwy1jjARncDQG
rGRucZfIlvAjd/4kBork9i5asdnC9g3T8wTWZqMhzLXzBBVfT8SU00WHaf+tGtsph7TI0LxxuSGv
mwlanpz70h9sXjVSQp9bUSluFP/O8uHiT5ivUcUxNX8subrrSBHRsH3h5qiKGX3Ixa4e8ZUIowY/
yrGXhY8icfaaS85RJICMrXan0SYKCfQWJi699oazclgvOYWo5Rwydjbm+hAM3kDAZAbvEynz5b6A
teyPVujthmITQsVYP1gGxebRXMSgymD4tlh8bdiKC175zDhcc/OSRxcI9IJBQ7Hvnjo05MGzjm+5
OVoDXQyVeyOgMZQrejxoheyXxjcbevNJoxz7mxtbVO+o2jFKdw2eBBIsmN2DwMAzttxkIxk/lOOu
ccyXzyBAxHYei29R2QsrPwPLoKbEfknym7mPS3rV4jqQvlMCmJ4Yqst4rUR/HDhzqfQZmVAvvkzI
7SpmGx7bYN4o+YbPs46ptVVmBA1gt/YE6Ss//IfLJ0H3xrTCWkFi07zy6TcIsQPUGAuZ433xI6Lw
Eiwml0mAnbb14nHfTvap1qBtAdBzDuiontZ6iIW2nNeJYrxrCQRVurLN5xcTaE4tpyergormLYfJ
rneJXiDvAsC/VblmGVOnSYhr9FKZZ2njaeFlWYBsQd5ttZEEJfpg7kpnWGXJW5T9QduA+QP9ZSRa
qeZCB4PzJkJAk+Utnk0Bpti3gcnZc3US9YGdsjSz76HjAq1mMyLC+nQR748Hzcy3yOqd9Edn0YSo
xC9BecoL6EQJSIaPAMwwxz3G5pB2o0B9Xb0JCMYdtRI7vpaoWBOYe3sHbpAOn84BC2yF8Tz7G9ET
Xcv0WR9feJ0umg6TNwGpDBbH96HNLpoPu2FSrEE+SFeSaLzxelwwVroB6DMPUb02gShmVGk6LH/J
2tXBzxT9WSE9mYHIBkJ8xjxzKiDcAKusU1wIhuUTcrCLVAboMOEQkjRReLcvKqW0TdNckTtZssAm
916Ex7HqMUGqos6qaPqNexRiT0HJ1Z0DGA+HZUqUb4pvrez+Wah/OSSwOEmMMbXR/x8G+r3GO+eZ
gLdqLARQuGYTg6QTvY6CFFBMZ082+slpXNn1OpKL3jiDJkKg8Ii0/sPskMByZXnFRmViHjhvWv2k
QAYalQp+GYOLx5HkEQ5NIp5FPBhH0RNeW1EaVlwYDWQls2xZ9MlA5QdgRwWIfo19PPUHkdjjbu3O
iFbn2n0YGtZT+dCw/EeU6OClpCnwmuRQ1M9hi+Pbaw4jJmKB+3PSbQ2FORwwKa3mU8Rzhrq0+GVL
cgu+q7x5KdA9KI21CswIrdImcF8htfNmiwESRxVzwRqYKdRUrCOX4bXOm01YoYvBSafsruByO4Zp
LONKuJJZvfQ6hUniI2dX1OK5Z2LgZN3lo0kYg824nWU+zMREcgg16rsAwcjuxPMshDzPs2U0MWpc
Hqv8JU8DMEw6gp4inuGMoAGhhTqlJVCXavViMewZaKrQmAaBNnRaGT0oG5TjeDSVfB8wKrtCgtzq
uP3gXXmJGVy3Fv/V+3gjKoOIGCf7HJJcXTkSSUFj3WYv7LkJDJqPnWc2pQyaUu5oQsQaFUK9oFOB
q7hbEvn8jMtJ5k8TdgAebaGTXdDe97icr8HyxZYHlSWi7iB5AQHM9VJ6l8TFbJ4RRUaCDZJIRC5g
AgJJSZkLk4iPsKUFtnM2a9+TC5eOcI+EMzI20+3TXSb+cEQMKh9qGzG2c/zHq9OcK97nnZkQVFT+
SNvEMcESovFYpTmdL3EGjbqecJIC5wj3DsEXUYiJ8pvVNrCmUJAPPe5ewmuqbczFRJ1fNtW6zH/S
Yt4jfKLDWLkKoQ8UAY1kBLz3MOru8qUnF3OKHgIzWTmg256+toJDpeCzeK+YXA2VBcxNwHL810TL
1boI5whxyk9hQS8QXuP5pJbFK4ui4zECG5AXyfK6mdCC0odGohX9nukpZkQ8FcnhFiNh2C58MS+T
a1JqO5r1hA7cNRiay+4qO8Z2k4c1YZnkwLU/BQOwGR6L96ZWcGGhVizHL5tKadTmrUvyMBDcYmLH
A/LiFC2UZ5cDyi72LZgv66QxT8BNtPXhRVphF7cB7yFU/QpmA/SlXuDXSd8wgs/AovJJ3ivIRFug
3xTr5cbGJYXeHeKYEzEUMcXVjMB4+OulW/5WZU6mBopKLup8TM41kngEBDhyqRdi4txUdOpcExkb
PEQImMsvSvPc56j24sei4uKgYuqMK4Ae2jURBS4I+MY2+dU6kzy2FnQ6Zpjq0p4avOG1OuLvOuZq
+mRLeD+JIdU2glCMQGJscunNtN26BmiUemN+NzSTnT+aHHOzdGSpvsu+nQXEmpcikHWjMtS3PbGa
5PGo2uiL89O8i+62GJUT24m2NgDtFcUvQDOykFzfJzSOOqPuOKSJGvLDsN9gZBBhscAhbMPJybej
2TzKN8m2keUX4k3M0/v/LEMhRZHCBA+1pTaHRmO8cRcyB8vDKArlw1QOb+R2AnydmQ5ikq6dEbE4
kU6KO7QkubtF9G/UW81tTiPZAviMkS0iIpakCsqQFV8rM+9Db6vTPNF4M7qnZ+q3k2+8lGFAVD6W
s7XYdXG01/sMjKRGiPKTj9ZaelU0NuiHHq0Ilaz2FQcd0WbbMPWJhFrmfwZWO7R+TkMS7Gc7gN6e
2xJrYiRT7/t1RZTpDNMyngfmXWhWxgh4Bv/qRCHOTAMr5hfULmR2EdrZlB+KTkVAqQWgBZMqTfJv
f00xBMpMv1aTOALyllM06YDuJGjtGubjIIkMPW7rMN144B3ox1X73EWijGZweV1959Q6E6hlrzLQ
0JaivV9rvX5MwktHlkIIHSySOoXta3RrhXPXwTiNjHKAcnXeI+pNhIMM6kDtVTdb82OyXmExLOpm
R/NFX5+nz1XhCQL/lCBlxoIFm9tws8L20MNrEg6C5FGp4zeJ6RBusuuIOV94GjAZIg/j6lundrJT
XYhFNyZKJkbbjHLurai4xA3g2mjjasUzU0CQwuN5IOw0f3ZLhp08F9sFOmK0epqq4ThV3sbF+TuR
bG1/IsdYDIPzVt+W2khKjgGDgbd9TshKzS+mKY4tVPfGtkMGW9rBzrLmnZHriJ93pfIXX8Zs/BNg
xo2I/wpvA2MhitjYBOxsi0yqApFBk2O8YDDFUFoHk8hBIA9KhTT/SjgG1ZRkkuxGjRRQrNNvF7rH
aLcaFTcXBX58rg55cqz1DCmr6J9TzKPcqnMKOJLejREOzdvY6a6HBoI1mElLC/QHsVYgGpmYhmVc
FhO9pDWS0gTTDKMP4s252jTnqjq/F4hI3GT0xUAgNCyekgbtCLQnDZTotKEj8fcBzks1MFE+FuET
LA/yTyeojmDkUC4TKzpDGxAwkpv6Sk47yHF81drwlUdfxYJxibEzWySg+zlLdgNRACIPKEvnIq0q
71y2dA1GFfG5YTY71ikpbonfkNsC8IjT6crsbiW6l4N3nPL+QTFQ36Tr0SJnito9VSElASjBt4mg
u+HuMsQuwXISxlFLKTMqOpCpnTEWGWshzwMZ5dIeq6gACoP9h1BA+I77xsMT9zOli291dH70u9Th
o7IPMOHmn0HnoyMvCPOeX+GxWcOO/iqlDh93TCpBmDu+bWDQPwfUr3M6kU511YxXm9hMgoY6Tuou
uSsUtbqyHCXQRtJaecmpw+RAMkv7S1YyF+cKUBLqe4SkmQpvC4kV+PqrnNtQyRbcnyQDYG9ZArIm
hrPE4nGete41JiRDiuIJ9jNFvBxxCtD+ox3JCTh00GJKmosd3GBaTQRhcppM2Y8QGYp5BvZR+h9A
B77BzdQXB4obOZdYERwbNJ5y2f03sfgUtC/CaAlCIj9i1sFhhNAHGBXNUIIOHG5dNrEjlmnwaFAR
sCDB0SSGB6ZaOPAOnQqeF6qmyb6JbySvORHOqF5iIl7QBvBP0sHYSZ+VcEt11s0IzzpHcT9sBhQh
tvUdKT71hjxsOcBShg1lF2UzOe8yv2fBpCZJGvLioNAGbTuIboQfx4cOKhQyk7S4eTCqmvEJazag
5DxH0PUYpwb4R7ii/pByCc/9wUsvdX8TwgFpndzIbrHJFHpvKgiqDGzciN+pDVqqmQLJDeVCh9l5
+AH+PjrUiwVQmwuvgZ8l7R7H5dMBuUeF1VDO4tdRwACpFuKy3Ai262BtnqBcDLHMtPzCu8PlOVnP
MTOdCjyEbR1vNF1bLRuF3p8r9BewFxNh3n2bKlJW7UcAlp5jdqQJwY4SEfEiAn7rLWM5IElWiB4i
O2M7Y2xWFfcgxnbhehvqbtIxTbpajwxrBzq34Z+t9VLf2wzkCHEGZd5aA5Nn1SUw6nUMPIdtuaD6
FP3N7BlYvbELAugKCGUQXYTPXASuEyIM07tWBkFNwQ/grJ14PuCiiAljKttxEcU9Q1vo9IxXzhq8
CRcMuGppPKQL489H9Zka6OrZwdoJ9DPETZ+qO4MyI8PmItFmIwZYBPJq8wnwRo4U3kTClaMCxCSE
nIm/u3Kjgt7GLThq4p1tywAAQrlEnzsMFyk74/4Ly/D/+kboiCRWsW1yYxXvNPYAKdUfepCCA2Zx
wd2CPV0mX0DfJ7stvea2QbAWw+8qaK1W29HuD25OCBTMsO4LtSS5BLJZtVjHwwerGXVPDudUnaTn
dAB1TYN/jmD0zlkFkMhSSBXO5ZHKhuJ1rgl+AnrL6RW8mhY2hY/8EkRe2sUlEKsBIwLz/C4jx5wM
1bA9HuX3iu+q6uaNG59s6nBKOhRPYuzFfw19rc43qYYbeLv+0oywUCCF4sDIqg+H5EQUNSbndQ6g
2o7IU2gallUupwHlMsXdSMiUABv6tWRf4QxBWiMLYQS2ZEhof15yvDkew5s4/sj5KJRkozXeRm26
w9ChDWuVXVbQGyPQsRbUjQjgdGU4FTSpMfjbBGeeK/FT0ntrnXLAM74d4zvu8hfkP5OKhf5sUu3S
PwsBS8QE3X0TM5KT608l6yg0yRQkXSEyN+KNQRO77xJ30/RwNBSHgcdILVIAFJpNubuViTRv4y44
kQzhGlVkV9WbUFBIxFdeuFVJElEKjupEOy3l3ulQ1qfFacmsg+QaCaBHHynUHJV+peK1ZVNGNGNt
9T5Z5kYiXbLwJYiKvVZ93hhAoAS/nx50xVLcTS67tNyIvUaENxKL+3uqsVkel+aZIAHWXj1VrwSu
SuCVOPqJ/EYIZCiINjCyIPgVbRz+WBFNKvnPAgVJ3a5mMYH3qG6QdzKNxrReYhzGJleIVGO0zpZ3
1TNSpZkKxzrBfZKgL10yNFBLtUvwOAtDDbeAZvIw2zdke78aSRkINTXQ4fQ7E5iswllTcdr/noH8
/6Gen6gQwHNywoqBCAAVkSMs1mOgmpgecQCot1kLd0japqT0Uc78nm7uOVQp6lEx0lT8KuCoVBcS
QXGsIaOmk/NB3cQiKQJuj4MI/Vjs2CsX3E0+8BxW20v9EDLdm3Zm9kSFJWGNngrrQKApQpmYPTPJ
EB58S7SXiJ0BQfipUojJYgUh4ECSjkpMtVJVoHtpKj9BUze60Jyou3PeWcQr7eXBRp9DezSr+5nq
xCCgTNKH7xOklMFQ19cw/dbdaKOX75R1NvUq7R2fRj5t5ebj6AUycfWbBBKREkPDIOQ8UJWsJpol
wCl5eaD3SkJe0fAT2tQ83BScGlOOptAt1wgbqL+EVWrI3aqs8fRb1LF7uQLRo88MNRSpdzCrV9lq
Y3csK8JwGUZJ+9gUB8LO+I0MzYigcfmcgc2FRTNoErkgTS7qnvYtSHryhqUlqfVxl3p/MB1E+rAR
gx4GFhueF2ck0hgJY+MP7y43BZgcPsKgc84BnGuRbA1EUIUVY7Nnvu00nfoASwCffehNG+GdeTcN
xUoEIGiI7okLqA+QMcGzISMm9w08lEO++3F5K9NHRm4LrSkYocXdlH4F8O86moWwOBnIzeX7pUCh
DHegTKUit6V66t+FbbKHAnEQannpNDP3Oaq/Zp4P/kwxMMt2Y2EUcU1IjuQP4EICQUp/qI8jxLw5
CTPL5Byi+KhiacDpRY0ZGidQ5tpi0E5gNY+2Vu2ILPxtBawQPiZVaFHujZecWsImcwUrMgIJ4tGl
dvA65QEZZ+LFe7KrPkOI7JTJMRXWDSLpJzQp3CeYLPhoQoJ2V/GAcE71uZHioNjQLQ3GLw6alOvW
wvpOwg9iCm3O9sOCOMK6qiAoohrPDmDDhrMOy8R3gRLkYhZOAEmgqKpFKouc5RF/GTkMGQPzDLp1
zkiEi4VoBFl9eXMO1MyX4wWv8qYuzqi2Nh7aIPVLjWKSEb5hyIfsFs70iQb0DyrnhU8GHIoaxAMr
5h2HLiOaifqROXuihRUY34Kl5OSUmhLGXqDAerElWacn2CGR7jg/aDD+SqluRXBn2D/6l0f9J1rD
EWn7r0pHg603jK30IXzgamWuY1gT+fmNcdXIFqwzNFVNdEqNRyeECUARNMAD6tfM6dYxoYGsbztt
nkJCQOAUj8byqA1yK8bnYHip9Oc8QmJGGMmM2aLL/T6Jn1L6Pwl4wPjqYgRhRGjzx7DmAzQnKxQ/
c01JZ5FlYOsXcLBCfTGrGcVHtKnqQwDJ19YtgpND4bS3MWyJNyfjL78h6XMpTuBI5XmGZHm4aEtF
CWG1Z5N1yR2sJNa2yBkyyxVWsdWIPkUL3mDjc+udF75EsS8+MwoBLszIZPCqd3VI9BaK7Tc+ETEw
/iO5+GPiAfCgCWcYoCQq9Q03ZeHga2NAUlze1e4FZ5kxdbtaY1n6AO3hgb5FRd3jroU7xN7BJcCC
XjjR/4npXkJJiR6SNpLsTl8zax5Nc8qDYd9ggcKRQClACc9BRuopI0lC66nWLqjcxiI4uuGNKlR6
SZTqaBXq5urBNDTqZ2A/axDSZYs96AG33EL/qalfcRWTwKYC4R/cGjI6OvcUVQPRCEUR/F4tcleJ
4XvEfAtkwnxH8dspkMf8cId6d1koMZNsK06NXsKbg2Mp5aUNxP1S2Dfukkn1mUHBOAA0/ZDE3Msd
U4VU01gneErtbuV1V16wNEGTav5F2ZBDvYjopE30XZ4RQubgNf+iMxOVP7CBHE5qS/4a7iaKvYRx
EW70JiG/bLmsuQ8NMRjYsJODlHMQ+WxlXf3Hh8+GdikWi/BL8+6Cpi7sZ5gPWRNzY31Fpbqz6Pog
E3KcjqNnrP7GWrWBoPYlqUNIWakBXRJpUmnJkTfT4vPS4BdhrQCmVaf11SVAyMfzjDmyxitSitwy
n/hiFr+Xi7ZPKRPTEpfJSEBp+DWQ2ljn7+xIWrscwRLfDj40936Aipk9wZukjapswjzqA8cP6xNM
Qy4CMoQjqnJZzwmys1HbgoJLYKHc4CHGMbxB7rmp9L3ZXoG9a8a9cl4Is1e4CN4qzAjcz0GqHAON
mCpSvZL8q0QLYhMUINBy60wkqsDARD29gond0ZdLhc0qACAmcshQfrlHp5K94Lc7OGh0LTXdVI3x
0HHImtUl1BhVJd3x3FMXcJdw0wjo6f5ucpOZTTJHuX5EaC+1p/RTNRaFriJvwejXJjNCU9ZK3sV0
A34zX8X3zz1qUKSNhJxSprTW3YX3BQYRV7RL9RrBaVBfLQmyEXsvxEvI+c/egVsyBg5B1sJypnAU
7UDC9WdNDC7kwuPylp+PlCSbbpGq7SeNEAqgBFfsTIyaLdPi0yBDW8iNGmUewjYuPDEpmcx2RvMm
IaD8IsIpN2ro/wbHqWclNcl4RxEpq3CuzxUf8u+UGsJ6xBuY+9CKDA7hPq25LlBQhxdvYSAauppB
AyAjFuasFu6z4Nkdnow8KXYByWggFVRwUE7UVTrwprpjPaIgk/CHB2GDRW07S6hzwl/yNUGxGxum
E2WNMIx6SF5jhQ6F+wuYvQqTRyzBAff9YHLkf3JuuxRhkLABXgAkFxc+1wD0WJsuY/eD5pRdR3Y5
MTs5lQSfnYbHV/xT8WCvKpgaIHFf5HptC5sfv0sdLrImTCeSIyeIaEYPwocoW1ptLwadq5JqxJMw
XwmpNWXyNDykTyUlEgcEO7nB4OKG3+NnYZNCxpktdAAulbVksQgYE9CLyArlbbMwWVkZOQFaZ2wt
pL4DMjzpOdm1E+vQ2whsjIaJOm9EYpkNZ/iPdVLsx+pvaMLyBD8TZS+/t/N8D8itwcBDFO4Y7RVn
ZFLNc0xkKIfOyGTCPFznW9V6pqNefQ6uh5YcP3+FaZo4JC4HPfqSQ1qBN2MfANOx0haWWIhYUmYF
M5WFokTW9aDAvICRmu1ZTA+jvaWurj2ywB8sqGOkhATYqxvGfOTjXg3eYVwB0YwHyj0m/fDsiT49
qZLnf/Gylxgnq7JTS9+owmexCyvj8DCiLRP+zpeS3QF137nffLQM7/En8VhQ89i07rXW/6RcS/24
jw9jEGNVfJ6T564hRp5JVkRqA/WbKyMla2qNkmLiaKJV00Bca7KCXe8hKkMfQbGsbcNmtje4ITfp
1MxfsjXL7AXrs3QzHD8QGIhlz6Ik0BHuUvnENabbo8zlzv+Bbz3MKKVLxsfhLgomOMAt4IWGqg84
rAzXVm/shuFskFgj9rQQnIttLnCxxIdpWfOblOJRUyYMFFPQTcKRhtO4lvOOU1xJrqZzbO03XcOS
QpIoqgLKNGG8c/wbkPweaFn4grT86lByTOiWOkwGWf5WNjl1swhLa3TJ09zv5TKfQNvEuJ/yE3Q3
ODcobEuHyQu0zZov0ikZq9gxd2ld6GvqW+a9t/UuCB/bRidHB9qLoSt0GSEqjEGsQjUZXMK52Rhf
onepHZR4q6YG6RIkmsAUCP5MyS96uOjCHuAok7qemV5Y/AughO/xmRSKoF/X+sZkjkbFLUv5sFAw
DDoH9S9az1yYvdTcUuuOFeALwIv4L4LHCRM4zSLHGwUc+vIKxEWMB6AV0qNz6fbhtBLNimSCGQif
Ob2itYN/a1J59NuIaZ2V93uBCHkGRiKwuZb/JDbSOXCgmjpSwECxUpYz9y8Ao60GPm9Gqjn+kJuk
mVFppXfgaRdYl2M1587NwFdV6+wQuiSvS0chwwgX7kIepMm9rA3AOd250iA890Nyl3UnfVNzoROj
3Y6yLRyT3Bw5widpquOQaCEMiLP/mwAMBB0y49xU12GwiaOHZj5U03yeleoYVweThyOsvOn+dIx4
UWPiiSJlP9YWsUIdeQDt1qYGnnWiyBE2gi1AnFFlMgQNVMFN/IJxIIlOC5H/IHgYQXgDeB2LMtpG
78Zo4iICBlGuILDyyBKYZAtpK9c+o5QEA2676iTXzluHNAWl0u8lDrDvArUCiQDCedlw8lp7FdFA
WKzAsqKsdX80zCU1wScSOhCGlG0sowZdjS0oesbIh0hArVzTt2gr90KlEIkrAC4PYNDhu+gqv6NJ
uSVAVmGZHw2KX2HtuVekO1UM0jtJK82xIXTI4PtrwY/sSKxZVCY3EKj+H5bOa7lx9IjCT4Qq5HDL
TIqkSI3yDUqJyDnj6f011xcu27ujEQn8ofv0CR2s9RLTEQtKlFge2Hzr+wyDhkOMvwQ6BT3LaJtF
UgG9gyedM5CuUBfE47aFg8QrlC0RugYw7TFOseopsDGYOTgZ54IvhBiIsTSpC0Ap6eRZTKAKkCzl
ZsI6gX+KgVLHZ1fgVpb42DJzX9Zhu37xVzVjQdXAbMS9lEDO4A0QUid2jDle5avW1Fhwd4QVY7kY
hlDNThCUlc+ZCkhQySjC8hqOF+ds1f/DjgrZsUPw8UrxUpIpSE2AAA7UCjDNh4y5egsR0sMU416T
iSL/wTZ5KbAgG62O5rUABFwmMww4By94KkkdoYnCrqpxHoWyJMxyKkdVxRwH2jTtN28EjAUkwePh
iVfbCExHeWUCUVd9tOEZ1NDLBO4AWpNZkMPuByo9SW0WDwfxJtC4s3pgJjA9qZmGlp6quG99bSJR
psSlj0OcCY8VTzuIXAJHCSzQ1OQE8MVkdELphv4S5CfiaAodHNTK+iTfHB6VG5drAy7c5ClvbE+V
7xeDvOLVsM6rJ6d9pV2yOVXRDDVmSWDU6zR77/6HQUCHwcayjWhtVIRHKPmVRteN7rAXNIC9w7oK
umorHX0C62l01qI6ctnisgSlBc/96Ejr5LnDTmYdvE+8p5d2OkHgxnih2ElJe6dFWVepBT3jMU3f
hRJsTvmxhjBmB3JCJpAK9BcRmehgGApzSV6egIikX1REU8ZNABhfbrrqKm3WgGKr6ZnnMoenf8kn
crRWUbvmhwA49PYZ9AwKE3oE0YP4ziMYpUuBJZoZC0embqvbe65QSvOSW1B7t4dfFgRnnmr/USrL
WErjzzKDq1SEOVDDYrU5JhNANF9oVPdMg9kEvEiBixjqBdBj4KsDiozoi3CxJMXpJPcCy0iqFodG
O0zCE77GrnagJJTbm7hd5IU00FatnaVjbk2OGmpXdeDuInsEhmEb8YZZp/VjQnfBJ5T5umxt2IMg
MeIRKe5kAYp4mUnYqYV64i9Tio2gx2Lz3/wNsChEn1FZ2v3NySZRZ/XFqNMHSnkVL4mEx83BVI24
T1MC6zoDiw/MYxyXBBS4fDWdC46IJt1ce3Q7bcc/EKeiNjrU+riUAoVtaYTnvoq2XYglPfhtiG2v
4VYPnEK6OnIZGQdTPQ76WeG1Os1v3j4oTDAM3KagepIznlfPXbtP1F9lYMYcwWX7GqaLj9AxLL+d
/NELHybyhfPksfKOrCAcWT/LkEh3/WzifJn9lvbN8R67+gjm6XOIthnmAKyvzMJLtM72U2UdNKKF
6PiKjrKXJZlApwaX2cI0xvjZRpayHOhYsiJ4hI9AC4GLLOEyaLi30xChdbjGFMA0lwlOjeM5nDBm
xQvoPkilXpaju0OABfqsALOR2iEjX3V7P21HqJ4YL84nuXnGrlkI6WrwXgtyjctsHzivsvx5kFK4
iBDbpUNGZM10mfNX9Fd8F/FOoAAI4UsDCtTwzyf7ZeAv5FeCOnO+KFxPCNc4qfjFOTRCJuT5QSNa
JT0wRfVxkO9aFCkYbQiS5zFoBPsTbzclA4Pu4YjUV2bKHRwOfoUTfzkoublHBQLlcmvhm0BPkK6W
E1X4ODIHk22OpwBJP9mFFo5uzEZcA/NHw9DUe8khcAgslc2nOIHbypkvh3STgvIqlwzKe8KhonhH
ua0MD+vT6U+yEWUfaiBbAbCbQB7MmKFPMeVkmVftl/D1hHBtdl+irBM7Xd7aDHOkBrdqUpWDdAuN
DSSZC5izUOYQWvsZMP6Z41egGwVeGX0nXaDw/OShsDoEFJupBqk+8KFCQMNsRPiLMiEUGYccgIJR
gx8oH3CM78bi0i/pjM0DxB29yjXqQPaB/NJgpInkbLw7MtK7hJRxTC6UPv6nRvlevlXgg9Uw4gLS
BMnXpJgsGOUi2GIlQANrUNsIw89H7sK9a0R/soqoY3Tzu/MwilRXucJgfxZ6h0516b4Lu3WEo/Fk
PLd4rVvbFGxseCgNDl/t0Q2vJhb8A0LZNfsTG5BqPigFBCpUEOA30IH76APfoAF3FPYDI76Axigp
u6UywUGIiLvc8itKXEmYoAmvT4OFWs5bn/AiYZag1+E7NFz1kPtqj+Z13KokNynJPgs+TaiIfBeG
h2P7z0se+ahD/Ke6YAhASyau06lfUKYwQ4r0xwb1HUMmcTtixAA02nEh+LX+JGUbKw2nIsiepwGZ
N+cOwmqosfxBGQM1GWGWvXnQfC435U+acqmD7RhX3ZKhfrwWRq7M/dkjoRKebO5YKAAR1SVbtwJS
kpeNYGoytXWp+pvQ2siT1+Cny7HL1RgkYHz8QSAJmRQwWOZcdCiBScah5JeNUjJt0uvn3nOXwu5p
vVuK6zabAZj6JP1XmAE3AO3H/nYehkXve5vKxRWMd+FTIQg3jvkWX72ECCljnZxjH4YOlrpyXUys
eBtfgoTxihc/mwW+t7CF/B4jSXo0oBx4orRFg9ctBkoXn5w9c4UnqJo+38MnKujI3JcTF6icVaJ2
FbNI/CfgS7eWvgieeM+lyvQCxv78cSfKKlfeCuYbJ4uHxkUmXg4DQ0zxP0Dcw/3J+cHiN2BRJbq2
94uYBBF1waXkM+jjCu1alqMgpljdQ7poTzWl04hvjQyLTX/a8RpxdVf7W9ZN1049hL0GJVxfxXLY
QmdOzDt3MKLsN/FDcJEB4FRcX2kwE6EVMnK7G1qYIPkyqUNIiPzgADouG06gGAN9SX+9VypkOgjo
NDOpZf4XwkGTvCRxys2dcFOzLLALq1jELrus/scWyIaX08g3lschkr6+1vd3jigzCjYyE3zOnHiE
jM+ljHbHWZED7uCdBr+q0S4kTOxtGhu6VA1wmEZK9j6zurxeuVglDNAU6/YK/3Ie6rVJgUVZ6ehk
er3OIEgtchEp7nADDZpzw0xMfndgIpxxTMT/kBAUnEsfhcjo5A9MLcYn1we2U2ke2ZDwsV/bhH7Y
1PCfhn9FSRnNuwkjTRg25m9AMkmy114m9bvkVC5ulHUaPjVMi9gQTvmWaSV0WIKfD7SDss5Z+3QL
nLlW9kU8FbcRzCR3wvyUp1Hd3KJd6DRU3FUUazQGunea+2z9MXv9znbQnurUfslzAgc6Gp9R72sl
px6W/dOHWV707htOP7wn6EdA7rINWUOyZjVx28dJCK+G6R+/XrFfAf2FAsUDI8mBzbO0YZDqAKkw
7LgeZZWL6ivdctuJdmJ80OqfEbbEfQ/HwkiQ2QVrEhGGtJUVBbsFAbLDMecuwuDeUaw9sy3JM7Jp
v7S5/tdzNKmmtajYC0Jj+n8bLuIuqe0a16eLOXL+C22RAi1EseEm+PP9VhaWTRHhi1RT0G1hUYJM
uDWAoX4KH7D44IPSaLQO4b3AxSbUfK7OABBHGkfxVjDiE5CnZojDLW454ECD9iT2duBwqA1yzIRp
4DjtrtWIZQLkHKIfSeZmhMolS7UNn2BPzch8QnlLHXeBjjas1kFPfvRjF52BIyVPViZott5uwg6Y
sdx1SG66beb/2PA8DTTPh0mjkb4SXaNxgPvhsiHFN0HMxIgfZ1+C4qOH1IKdlnGbivmjODA42N3i
lZbMl7j/7mIAF/0MFYOQJyYuI8qM+ey9RGhBYL/KWFVsxYclv8MbrV0p9gv4ECB9BKyruKisFaGv
rDFK/0DhNpXIKunV/zvtsetbBEBXVEBSoXE+Dxvud4D7S9O6ixrLjEiG0vOMK/p3PIwkmdRnsrIZ
60AF6Qng+3MYsVcyU6VFMGjgZP7GoF1majXOMvc1wC6c7oSrpVK941Ewcv4HzGFmjlaHuSPeG/rw
09SPbvyd8mmxrdjDCfIpSOucyZ6+1yF3P7chASPLgfMPmx/gtcV4SYlMkzexgsnfRT1TuVmEFGKk
L3KCmoy3EpGqbAqQROqlnOlbzyUPfVDFVrrysgehdTZsCmpMSGqneWr289CJEEuTtUkolFbCyOVj
4iYtqBHmSNibZFC8ubwgdUDIkwlxa37q1E7CJA+2pUWiJWz1Chvual1qJ1mvQlNV4u4ysD+5MIUm
wmWMqzSyKPqDXzBCb9pWyGnm9pOyIVXOtJdK9uQm+MqDqgKNIZ9oQLg8xvpVQYzRIvzW/Oc4VFbw
zmNzl/fncHxFZsQpD9YYWfxK7TT9Mo+ZVWTmFEvDLg65itFnb7Jup4ZrP0R7/koooNHdOGXY62b2
z7CiBeqbCDtNG7XvWh3+4SETZMvOgQmGyRzXfTgR+Vut9GdllNKYeNA9GwU+RmTqOzrBPIt5Pxh1
xT9dTyuEP0PWnE3Av6R69utdRmWAO0n0lhKZhfCXPqxgzMGl5sj4Lbn4HE9j9h1PH0VAyqP3wJMU
AykyaLAIlNqSWHuhecqn4URja3I98f95qA8aaKhouPtTRvOW9/C7qEBlJB+8WMykYbVyW7NcwM0D
wA7+F+coVTr8cH6PQHOYYlAwc8jKeo6tUxvAQ8GjCUoQRyaAZALpFrY++ytljmUrHS0zQc023P2l
CWkb6z5tG0SLdkYOumR5IJRR6XdnRmRy9kY2rGVUd/a+wYqS8puDku6EiQlMD6GecXEK95Pfxqcg
/nrDnIzgIgB3GmgGfZyvTbPvjsHVwVVAOKQD7hyOcHHEkYDjXzTGBugMl5KOiM2k2LIXXEzczABg
MzIa0/r0jU8n3mreE1RwDRpy/unjcJ6XyO+1doXLTBX/y5HcO4D9YfZQEU8Z9R1z3PzUV1fStISy
1PhvZZ0vHPNFZo4g3wPZuDnmK3xvgCz4x5LkBu4tfl4gNk1yMHSqNUpBqJ8ZiUYU4UJCbueMUS6e
n9vCf2MjQMYsGdZH+ruankcucBU6f7Ie4CPwBakL6qpb2M47V5L2Y6PrdvdtCMS3xTsobbYm8o1s
rQfU/3CqD0XQoqVHEQkNdewVqHKXMAxEqSENz/8VZ7SZg1LhiLVNIL+Fh/KnbyjuUHAfLd555BNJ
glCj2/JdDLA2ajMpWmj+xanMRBZEqQlYzGrhI8oTkBp847C25T6lLwj7z6T3NwMkGaoJOUcDJ3gA
D4Een4cQJcHZ2CBh0OIkRjWJvCRCks35EpcWKWEYdTPWpKYg3YEVnANOC/dWppe54y5NlOcaeg0M
hInw5eVQF2HPECH5RjjP/BdrrR/8v6VEROKINo5qIUxc1vyxYyoUpRfsUGiwhA+mt48aPIy2I2x6
G87//EGKBU4cwYQ57lMo2F541PJnmZVyXyJotTG6ZJEWAhOoZXNSmV1Fd7nR1mdmB3YivQ+bzqJ+
pwIV5hTdQmNf+/GAQ5mqfklNnjA4U37p3lN6C5+7CiEubJLo1uRn7EOohHi3zG3U/scGKrZJTwPe
NXOc944G3CqClc7arxXSQH5G6LPQKuBE+OC9wqHBn08DFXX4kGx7jgV8VYaAAU+IagC8KbzVJfcp
+QJ0vHLXUiox3tQisM5YX6VQMjzzwMy9Hz5lghox91exn2YQLwimDTH5PvwdEvj8NHPRawc7VHWI
PYKFR2Pl20+Ia4UdAegJ9AsC4YOxCGFdRmpjk22FncfrlaqpLb8bss8jDNmVt9F8DRCEXWIykcUL
iycryUYyruJdNsWNhgHOGi2FGiurUH/XmIKL53c4DythORFOR4ZD4RxLWvq6faOroo+RNks+5DTd
bHzycqvAHwyOyQeVyugymmXnm4xq2khlOJyf6LxEH6wZ41awtsLONtX8gxZh0w4GzV6IDxS4Mc4+
ulj0jS80GnwywD+OGeHfSimBZLCjKmnJznZ5bvThHAR5dFZ6oir2o//YBj8Q0ArrJtW1Fb5r1cMd
R7ZeUCXDpQDswDCnueSBhrR7WJQ4x8t37furqpbHWZkuZeAuCj/bkwe4F1SsxBO5smB/ahAAv+2x
W7buLoM40Svb6jbVsL9YbEkxPQaz9RC7h8Z8SAxAckgljnVyYSb3TzUV1+hit2iTVXNMGh3e59ZT
xR+WcnLeulrIjBR3ysFdeE6wp9XU30iEXuV5BIRBSzq8ljFtNEeHvOG+nb6LWN9abXPh8LBxcBgw
w+Be1I3gWCJQhxK7sbmsCu/Np8u3MP1EA+zjV2Za6tLRnK1DGfjeFH8M/BqrOJWwcNgviGXF0cUt
3xrN2GD2sAuRj0Z0GND0C63foAvMVai2yAMhTnq8ekp+pFF1cS2pGjxc2V08l6FIH6FaI+rBiKtk
LGzxQhhhwr9Ao7aQQFJO6258Ih10UyhIfGexD+uKekXoLPZOxdZuiAng3kLqEb8ALtvXwWzo4lVs
D9RnYS5ljXuwSsZf7NeERp1rd1+1OAV0DugN94O/j9viMAcuISBoD621pUUXbAfXkGLQFNaEhcz7
JvnnSHsfA1Ey4Uir8VEfv0s8JkAszgZfH9/WnFFn0enLFjnhaUpvYdktnAaRT/HqwWzN9XjTd+8T
xgptC1ngUk6c5PO+orPlwwkqJgVFwstET+aRyUGtjf4dHxhzDYYJTLYwAnGXgnXrvSYAQbb5mdSM
9/357FYX6J5LC8gi6MZNBxIrI/+Eo0nT4Sr0V0jmcWUvHIccnUJ8wyA8sHhHChBMhwmC9GgGcnhu
xcOc3swSB1csWV0QtLm8wEGmNvVUHpy3U/WXTDsAP/k4X8N8trR5I/7ahHAXY/TGKI1js0lIhB+o
qEyGEmP+xO8AxYw5huln4XfIva67+AxA6ZlPxb0TSyfzAUftHQUZeKjCoJVpMixjeDhSKDPpod5g
FVgZXW9gUYZeQyb0wGH0FwyRGb6T8GYRpmO+YCYYo60XzX9Z/9DYw+/FHw9lqrC5C3016wdaCeKD
53Mh9lVn1SRZCpKjg4oS91ncUSpWq8y5VNw7pCXFPQ0Xrr84/g2o+F1g/0J3trPpI5b+UmgsU04E
qyq3HR0n3ypxW4j/n5NDDxxBPnJ3VF4WuWI8BYsQ3nD60CA61e1X5QzLIvKF38JmE9A7Bai02ALi
LASRIWlohigOHHCvpsg/ci0l75CoVz43ByaPCzuhF5OoJ3zmtjYHpUNu9b0C8tDVjvtquOk4nnqZ
io0XUaAmHSbhY+VvNTVy6dFPY0YPbdMl/m7cYlwtGN4wqmfbd7dp7GyAeMQ/d+xPShRjwHroSM7p
j0K2GTb6oXINaJr6FvXL1OIzEx8zW5cdjLPUOBkbZjneAPWXey/EGprQ3/IqgIPCLZAehxbWxAp8
3ee4FMqehEBm8ZPe7HniPEfuYDmGZ0RMRTcS1xC96TXtQfOujmTAAP94AJ0uTjhYWxNgArq6UvJX
c3IeK9AaCWqSTFzd4pLEU0DEHFmVL8wxW6ojKZJ3Xrn8FSxF1FYwPSMK77nrYdxuGA5h5r7InkmP
hJwHAMtTkJzU9GtyMATKSXLDRYwQP4nb0aNgrRXvtmlta/OzzF/rsnoc9eGoZcNmNj4BS+TayDH8
HOSowNiwM521FaUPd6wHn1O4NzE/7qsIVTZD1iwkoVAEC7Kl2Hkp1kud6198DSbHFfoLlDbc0WQA
TOEz41UG2w1gYk6+wTngHHTWH4MOV3uJmU/aQFyjq+zV+F8ZAFd7ksCjMr71TI82AfZF8ergrK92
xpFySYxb5/EKozxz/aWki1g5VyVEA4tLUXtx+UwDx0g0K8+lpm+avF9bMVARwXIBX8ymd6vn4UmF
xzFgVTUA/EIiBbJmc/DxqhhZpx+95vjB6+UxFhZ+BY5JGeFSihbNjxtoR+RPC1jHm0b71vSbO4j7
YrCdM5+a9sVKoMFMjoQtk5wETeowgnPF3rNnWpcSzz17pKC33E1G46gCLMCwjnVzV4Xqa4W94RB+
daDEs8nFGqL0ZuRQhNQV5Zr3NUwAPSZsNUPZ3P3tCV109RvCYzXKls7ULoT7NvWn0iX8TvuQAFB3
MlZlF61nvJOTRsNglEoWD1en0inkPq02f2xQJWKULtEwBrVhDLXBUuxt5h57qmgb6p8GxqqP+lFo
qzoMFA2kr23xJqhE7hIcU/vg1xYg3aM4d4P8SDDAEqdXfcivUwbzeD4JAZJ/Ir66Q/itxtZaYmUi
JuEDMLAho85mGUjlgd84MtNVnsEbudrKHyXpcGyrC6QeH8dYyI31cCtBPXBmDjCJYy5HmwhW2DKe
5XjPIaTTiSCP5If18CxHVgh/aGLuw/nU4O4g2ZHSYkc6Ug6WJ3fc2XLeQyIfrEdf/SZafT9xDCOR
BqOynqYY+lGJT6lRcNQmj7rRH5968zH28MNwGFmo+XefGLjQUe1TRv73qZHZzWX63A5cFqaYd99N
xDm9+mKfsKsy7ehTbyRJgAQUcRnDlRJbSCMJ/mHwsMiwioQiopREQnA+wYzzmRHDwXL59C5/wO0A
3a69l8FsqXewWwCauvpTLqGwVo6qDRYGlhAEawgAZsIpwFzNtVdB3REm26+G7OJN84v8dWkfHYy0
uLlj95baxmrKfirnjaxouslrnzMfD6iogfRKXCUsHfIf41UalWmSdwv1X1NPXOw6ctMKZEr3imeV
Xl0svUZ+UuKCNaZjqdyJBClKpkFMd87rkEMQhCDNf5L+MLj488D1z2xnZbqvf3bnEkGgLRQswXo9
2poV+RHKGX/9FtpdT6NXjkfnfL9JOcXANip6jdZptx0+sGSI0OkQ3ZFcueXkD/lip8l4QMetG6Mv
OQ+Hapd1+5iVzmqTqXl1okhBCYuYIaR+FZnPwOKSNHmWxTqyEU7GW+g3kcIt2JK242w8HJL1llEp
QTo3LE4wPsDCDb8Yh7qHyRtgCj5UagC7W+Nlw8NT3IvLzcK/MCZ2JOK4DLdyt/kEgYH3HCYoKLsP
cZ5XSLydYF1KTBUvWGomicUFfWCtY8qyYmHNOQJWK5AHALXGtrcTCSt9ku+k4qa7pk6ezOASpo9B
CU/d+eJb0p61EFUr09zhL2YDA/Kl3fHizw9UWW2GnQHIHKXm3XWACZh+48IwJ+WX1wWfUeI2ZO1L
SiV+3AFJyFfJCQbmpHpwokvNtWZXbDaslZeeuvGoJBqgSzhMZF8I74aWyEqyXaKaC7mICBMoxhww
6XHCe6kP3/za3jnCtApvEi5n2dqFQ1V2LIvdZtIMSVyWVcE1pdHLehBkeBoygnJ0Xl3G0v2KbOal
XGMGlRc4CyuWTDHxquSDU20G+oWbS44lQdrQ1nuQeeBf2rEOH+Nk+c0u8fvXPtmJ/z3eRZbJRHPN
EHlNlUUexCfyTLQyZWtvhwiB6lTuKAYLYKHB6NcqWEvV7ZqP+3AdlINXqCLhowYNKuTKwSfxxzjQ
YSJDna2L+Ixa4mTC5TKoPrwkWrmNvu8R+LMy5LdaXnP1oPsGzq+EPeUBvkEzDaJd6wS93wI5faE3
e/OTAsXSFqoRpMrBs4h7HI78JRky4rp9GXtzr4zzznDSXcWQ1WBxd1HUg+pczOopVJs3DCjgv54U
wgYrsCLcSSBS5d61Qh1QmnhU5PPKGG62p28M7HmQoR/b8bekvefPydrQYOjDtoIEJjkdoFcWN75I
CTI0AChhRyAJlhIfylC8dTPAjiWoOFWri8up5qZvvR1j/slyN5HvSqypGIgAw4GRrhlEsuEEMppg
wjKni9jELBmEPoz6Kf7L7gI7i1oOGUwfurSSiAOKi8muTsr8Q03sV4+lUpvpV44ysO37VRE/aMT5
6KCSKXPYFEjPplqbhONKESzPXHVwuD3IKcIqFiaY4Bzkg8ry0OVUra5T/CpmP3qvM9TBVJJgzoSQ
VHtTTvTg1A9sGFmvIg2iGvIm3Iy1X4HNkjvN+bMzfMS3tyTuj/djC1Rem8eLq3sLSW606NOaUKrM
cgeNTcX2ASSkoM9qjXJv4nRbje1WYlDbFvw6GfYke9yIQP3PXbjMaKmeKr8lc3r4MeiwKIEi8L26
PiEmvm9qDjQuW6t7oZwQ4RRetkw4s2VIR1jG6NjLk3QjYv9vM5pkpZAoU0IcK69R81lX/j4M0T13
7bLpfmobB+G+3wTFm4X+QDzdAGqYWtsQG1R8q8RxUHKvbbM5KI+p4q69OMZJJGei6Tyi7ZKLlR+R
9O+pcTCnm1Y9SgefZx7zzCcNslsPAdFBJJ+vC4g1PixNoR0kvY1hvQek11IcnzIwc1lDomkRmzlj
Z7c4Xj6HxU6GFwLczvj1NTVnXHxoqEFrOK3Q7YSXCBDOnRuHNP/+X9FrO0OGR4MnjkZADPyADGNQ
g0LwAkzETRFjcwOtKC7983hXeAipkPwGQ9wQx0/GH5G3dZkNpcHSwNgoptXlEG8x0hGdNRcrIyNK
o6+R8x0AHTovrhwhiE3efiskBVXKsyTH2UCpDmfFoIuY4ITOwqlg9t08LZY5Lk67q9qGAWWO8Ib/
wJAZtDIXIQNQ1BMAJVxEPRi/6PU4obiBMFIkHs50EKiBG5PcMr4zWRbKms9h6lwpn3gqffKmtnCW
nnuzOfNpIdIKYK8xu6gTH+UDokHlIiRqoR6RdRZsc8JaFvgoffivAQchaOOdHAWtrtlM6qUvHuBL
4Uw1c78w4sGmL08hikBGaz5EssAZLb1wi7SI28ZwSIJVsVZ7FUGO0TLhjl+FQwAYKDSRiaxN/PSZ
dUgbqdGnxC03fHkgnVZI6UH8jNl8BHLS4d8xxcNT33Ak1LABzxNuxjOtz6zuxEPCdTDWpSADmqvN
Q6uC2dPxkgohDn9SIrCV0U2d+K+81h8E9tCAQaccNmGjP5XnUX30oV8ICl5C7a8Z5dmJ8k0L4szh
caj+pAQX4VNnF+dm3WbkTPbQGn3BCyTR7kXiK2pNDA9q4Ay1ZiQKeCO3QQMc6ZQz7BSG4JCxS5QA
QYSc+dQkj2H/mIL+J+5AEkG5Blg9yJChVXbyfegy63p6Zfi/DVFN+HS1ApeOuQRpMVYj+VcogXH0
OvIpcsxmZ7CRLGfwjls3FTvpm8hbs34zMIb2MQSAHTfR30dpR73z1uvGuUILKk4992kOtrCSvn2P
BoxgxbKa4Yktqmdb9TD//bAhO6eOvadXQQ0lgW5+1WPkaa/wFoVwq6xbkVaMI9Y4+TIy3hgoMF1d
OaHGJGO6ZGz/IiyAKmGbhSVHLfuQeweMtyqPQ0qbO1Be4NTG/hmbTYxnnQSUTZgP+NRPUvKZlY8T
XYWlEyze+BIVxINo1tJ0sDyno1Q0dT1C8pPnJ6LLrMUqlBqia+KVA+eaay1wcZe5KnB9psB/yqrm
mt0nMNfcMPaddvNoUyRCYYZhE+MuzZi+gK+lXb3i6M3DJoGO5gvgPBGX6oXbsoKTnR7rSDtyu9aY
e9spFK0Lg1UQnh92mDM8u/pxzJ1ziv0QloaUTh44pKkSZFwYW72dDp3D+DUX5gbEW3XdK0xZ7t6s
LuaP1ThuXEZiLbBjbxmrlGmD190i0stEgBuuuulNxGWyDGUgPREXO9vW1QnjlYuIzpiliv5t2D0N
v7dx3xmX0MYIjiJVmyxU5oJ3fiATI+kCgIrBGvONuEp7wW0ubrhVrBnfoQ6Saiehx/WgDPkwEJtJ
XQ/jQW9w+qXn7fddH2DpCIXfQrgZ/GgVFCI12zRj9a+ruj0ULYvtYEHJUDMSKS24/uEmig4zj9Jv
unxxd4AEI+vKhW0dvaC6UvuT8Mq0JOKa7jtMkxHApkZzdshVj+PgQcPKAgxlM+EkIQU4yjzbeI2T
/QR9NEHUKQfdrGHZPh0lak1p472Cb+MAVAyv3SNvlKVXW+2jSQAelSTVQQhUR3tXxPaOQXcHqBg6
G5AvqlzQ8IPUxhQZvngTlVjJs85AlnOFfCfu2JHbNIbQUwLEculwCTkyZjMuHc6bzPWS+EXl2Jxb
77FS8fAyxmWXMGLNihvt1XUq7BV3F5y53sKGRr3nUBdGlkPsQotTYLvmwVyhq1D+7AAujfGBBBcK
UIXb9FSob3U+U/fAw9AX0CiIQl0bEeahJF/cYU02d6PgzQeNCxh8HIlmAO4OJ/25I9fXYjXpmB33
CtmGXHh9fyR05kzliCZopY3KKonqrRgRZ1V5Dpi3iGjTA9XHyXjnwT0lynVh/bgG6SyhS2dW7oy0
vxhxvCSqc4ORxXIENtHtT3+G+gQU/w+J3iqjoirw7C8PTny2Jlx0fXhjhMW05Kf94nbKYntBTKSn
pIvLQPLW6cWCyAcLbg7mGCrfB+RRpKxCdQQgR6XlsFbB9rkOb9aEhxxyAuEISHEjoxqOXMGzILs4
V81wtoMVY+6Tbhzh/7KqsgZG4BPU0wFfG6v4l7T/yv5pMJ9SL1rxMmeKHqD1MftFsrTVKY7UieGo
aSPQ9u5trSN5Mn+x8ADnE5hWi/o8fjVmBGHIzUtzI8Vk0/lLOr0xfJtz1OIqDZdHF6ttEsXHCOas
xhn+CR2U808RNeYlRnTlywTSkbXWWzRyozIRj/XNmDNnbheR9tUSWcB9i3EMdF9/OALJLY2WJF0m
ay1CHBOddN8bGxqbicKc3qetkN6CZghW4fj9e4JlIuxAbCK2mnNO0qUNc4TBsWm+WP1noILE1X/1
tY9rQt+KY+oQqYnzsg7DsKLDb3HemHGEr7GekTodJI6yfyIGlNQLnUlnUECdK5S9EAVGTE6I/oMk
WbxACZYbMZncVW7A1ugLeDEJgxPKMf2altZvjeuyEg18l2LVEXbUqS0M7EkoZiCqopoxWjQ7rONB
MhDqD9PU11THucZKgzEVJqu5hUntdKucZcwGk59pySUeri5dB06yy4gGB4WNirxGJ5IYyQIGl2r1
pxvpsg19Rvt42/k+4PEV9y2OI2+l6L9MPNklIbupwVPp0WUMXtjxUvxWTf3KnJB/i3NoGR0tBGwg
FTEqHRY38qJcRSfJEvTr38Q9e4iaTDamnkNnyL6E8F0xQ7Ew0bFwLmvzaNWjuiQggHKz5ZbnlPfS
h0DVlx3qhnGAZtVtY1NdA9gH8bR3GA8VgG5ET2DH3wXFCgZv6D7lIUqraduMqHJyqD0vuQwY4q/c
H3Zpz9IBB2IzGI21aefnmKOjK8xNgL0wBEop/3HeroYH8XzwQHKaLN3VSvCgsqFHtIzV0OwTZle5
8gWDHK/4ndC3mGNYBSyJKNhR0NbQomJePl4vxD8X60B9YPQXW08IIn9mYAeaVFKselKRm79wxEqD
tjj0B4Ji2TadHPkUxz5LignGweXicdzHuXqZiXarG2hR04E5+lZNixVzCh1OZYQCHzpc90W/6jJy
jGGhdKYnLw6PEHdTKiV5D/AK5/aQ4Zoa4XXr4PHrAr60X3LQGNq8AmsXF45ygMJeH7rC3YSSh555
hzA7uRQ8JvSfLKBmDiqHJ3HqnC0kfsx03cK7AwtF/eIA3GVzvA/hz9TYLAi2LgzuvnosGaUMOeyk
PxmglrwXMVXPgAYznOulNxt1iCMqvHda3hhqB5blORyJIg3wx/wb4AqNhbJNxnFlYpjfqTKRGws2
TrmVhisD8o8PgvqMNCEuVUW07kXuqp/Y5GK3oEU3NT15fJ66cZfsX4oTeQm+eJ+B3RYAXBV63YZT
qYzw3J2WtT+iTjrAR5buuzJxa0KplY1IDtNrGWBX6kDOZSxAzaDU19bZ0uJm+NWqWOMHKXjltW8p
p2/gCdhKRpyBx7T6RIZ7bEEYQh6F/MWwJkIL+TNeDd644qSTY0SFqOIYEwXBoU71VVgzKQfOBOPT
h3gTk1Q6ZZ+VU6wSm4Er3xuekaI/ZP10zKkLfG4XUWlLrTiF9ZvfZE9tmDwIiME+Lzo8nh2aX2mW
p+LBNcm7H5xrFGpg/h3GOYxLuVwk2068f8t0OgPXmnzi1MjfPQSiufPZ289jkSwRnnMhAN+w4gkt
QbJ6GGFsRSGT+maBp0mjEWb4pXAp4nqWYmCoQ22jJ6qjJw17rKZ8BXI15T4L86VdvXKySMMT8Eds
Il4K5iMga+NaeixVPbU9v5Nlx7/IERLg9FUiXOMAkjkinAHgLjZ0RmOddrBPeBjQPR24f3ULe7K5
U4oE4dGhydrEQUZPshsiMjU6LDZsC0OYAb9lbJ293Dr2I1N/MAwv2nAkygRicn7H6cWgtzACqgj8
H1Bc1B5CPdAalm+X1p8JxqXR1O4FkydOQRJDOa7VPrp44d+MxoatZlTCJwuzr5JI2Du3jejs6qQQ
YMC9yvFPSP2xBe5qxdyxfOV7cS10gqoO/7ryNHsjaBdYDUY5JDmALxSclTqIqwfVElIsaztEUj5P
z+MLSN3WtH7bgdgX8yt03zVNWfRs9ITbNXM8DE8tBOiwYzOsS8vsRBMD7thWwQZNldCRrflaUARq
DYFWYK9RiCeeQd5QiPANMDMlWyRDVq9+luRfDD2MolNFGa47fx06dvF0GsW7/VS43yE/wFYzSIy0
/GwbWp+CVri/RtPt9aIjqQ2v4a7aDFpDdI+9C4vwIk5aPATpw4tc3anMsRS/x9EvuyYMWuhurI4O
TFEgRsBeJwLJtbC1xw/bsS5tCzuZKZeZPVhYFMxlC5/K/KwSzEFIZNsHtiSZFnt8ayiFpFQ0GKMP
MDFroqmIOhmQBmZIkYwJcNX+Iy0YK+kJJPNTm6YHn0pR/R9L57XcOHaE4SdCFXK4FUkwU5EaSTco
KiHnjKf311pfuexdz0gkcE73HzE0yeIA1zXWjwqDuAAIDRbXpujewbYNjlD+w20U2mcpKxvNryqp
9gJ0t6X1Ysbk40Jd165HZu+56jcZtclq95FDDjZMw6r7uhh7lbe/T8a1ZGeMZrcBuAAJIXVNVDwu
hion/entD97xfsF0AvrGDWVqhBXKP7fpIGAqCAFshmBG7o5pD6pYwjaFANDYukbryummOLdFouBG
utPjksD+5RSbaAzazaLzEhL6BShekNE1ZOMqy3502/yrZy456O3RfZp7lDHeQ4ZDXPW4hagck/kE
Ee8SOLgFiKxmPiY9g3fKFhg0h/tgi+YQ58EwCbu1iMllHQMSr/V672AeHNQ9F0VL8lv6YNMBUHI/
91BWVu7HH6V1CQHPILOBFLl5I17UsnF9ubwS55wwWALrgVvfKpKO+J4T/jYePPQL8rRVBCtV/YeL
62pwW4L8UGQwCxWqdkipjExT9r6gBX39KTyyPmwWfHLthUbjpe/K3w4i1+ZfbJLkpAe3kDcteOjj
W9R9j/NvhcYj0ln5q2jvzsAW9jfP8XpAfiZhFkLnCljbIPN2UBu4lnuRhvqGcajuXspKdpzOvE+T
r9SgJmq+d0GPeze5zFjboRhiZiqTi8x6/3s90FHVDCIWYZYxvVHIHijx4k9naEA4kMaaP6K0EaPa
TOtZozDZcUG6aMY9kxEETVl6NUBftCWB6cJih+BaRJMNLEmr6luyg+BFyRa02if4GL6zkRCPFFC3
cfrn0OZq4wdamuWkZTeLNgLEDrMqSeSd9xE3ATJE9DvVRVqz+uYzdWgZGO+QfsPLR3kCKxudERon
yUUeWsd+cEzn1iWQP015GGkTKqmPlNZjQgHVV0//FanliEQmqPwkcnY6WEJuNBvgEvlYPO8kO67K
s5EyBtolI01L1++MS4zFV887zlsidMfD4IYnefGV5qdlJ62ze2eyd57VP8coNGKtu1Cyu+oS8tRn
zpzQQ0ekkfPHg1VozoM2Y6a5OhmyEfwWfHAOiiCb0poywbQPLuN4P0wuIYVzWvLgKPR+NMcgfgwj
D1vGg2sf8zm72I610rmMJlZR0UT01VeiJtR3ttulau+DxSDCCNGpvRmTx5ZfishQdmFBNbD86SNl
HU7I6rVEW2eOjpz4a9kXFWD2bLlYrK8EwFvk8Dkj1CfK+rI1NiRA+SJu4Nyw1flY2fpu0KKTnlVH
ieZYVKIrIpIPlXYnf5f8c5ng5AbnUmVWUnFOy6SfRJ+Lkp9nijnGFHU9H4YIOhpL32bO99IfLI0O
VTkYn5eFyjEXi21lwjeir+mVVY+yq9G8v9dWXi9ymCQ8pEZtNUWnPj3q4TM7cOMhOxbAmJCk2F9i
FzM7grX2o0+HVx4Lh57zIBk/0L5h+Ms3g2MQqqDcA3mAqMp0T0W4BOZPrDUq5ktBDXI0MnhEcYzm
9pVQaPz0mwqjKTZBTPsBrZomKRT/Jg0BGUyehuGDP0Ghr9XAN03EwrTMZyfXV047XMw4R3eAs5zV
nLDKGjpRNT6YCJugXr1ZdoIoEmwHXZuqg4DzPQfesCU2xW6xkLnVFrLNASJhToBNY7if8A3I//7X
j1IfCh5EdMKIqS02o4hNpNnrpnvsJuMRakXOAXCHgJzDsSVFpnl0pgft2aJhQSW1fkLow9PFzFgM
rxDJ1VxtlK5gznuyOCkBxmX+h0Rah/YnmM8ANUCcQEy7XKkGXJC3BBlwDpmpAMopS7k2iLelpuLO
QAHSBfDV8aOLT6SsdcDBZTtqvd96nK1rSQYzibKSkOdcx+jVHUSaQF1AA9I5k//gMc/jlUkrFTmX
0B6yIMH+rcCIhDZz2mOTvvzxQinzLx8hM2M44XMgi/OB7AWuDZqgMVYkcIE6O6TkVopYTShzngx6
kBJGSUVwOu5o3EUuDZ69+Yh4davULK8uPAdCfZtqHB5y45riKhWSKOYzZQ9ZDeGtb8mVCG/MfQsp
SSwTSY6FA0VaVjM18bsp/WpJ6fiBZOh18tiQTGBcQyVJFCeRAJX31sGaRvhSRMNQEFeb8pBILq4y
neWd4dqSHH+KBRxO8cSAdUC5ZqsflFmL33c2kCnZVy0gQpp/mwCXY8AA2NOcM94QNzKzcTSLws7h
+i3hbtzFg9JonkUw5/GEZH1CvFn6UFCF7snO9rdL8TPKeh8hKniV1u2CitMGa721DspXLsQ/hKqn
ZhQrejJL7umJCFCpZhYBBH/rYmT7RHutoK4kNp6bTahkUcYIDTgMzaGU7o/iQzhFQW8X7HOiJ4h5
6GKO6D9tssb/BRwHlu2ffAvwGLb1PuNsFGwU1e1cXORYYPG0yCTUmkM7vZTRjiOGMxZeOSW+ixLd
wbpy5IgKG2xsmiAlGtBahh0jv8mGGZVXL3ktGnPjmDzKkAf0bKnI0LgWhxASoDtUzs2ri4eCbIE2
Me96OyWKH2UNwwx7AhOyrPvQU6rBLnef6QPp/OJilnBrj79JokhZE9SU4sFlK+YHBOSwFzVvHRN9
ENJpgm0ozemA8IhVLZy1BCnzoEgitAUwsixvRm5i8NHwi6FctN4F7DYUBwVegUqQlAbVH4jKciAl
3BwmgbAQmS5s44AtVDG657gkhSW+6MEWGQHqoxdhBxxCsIRgWFKP5ks0N8RpqHzHqc/9286PoBNY
CiUja0E/lRuBP2EccfNjoBCiPRCjyFOJt1/QYYGBZfofz0VwSSAQQEG3IwlNQrrLWc5DIroy+Z90
iaviMJ7U7EFGRWcJThNpw1iFR6qAqh2dl/eCcIJy8DGk9SsHnfSGJO1+LI/0r7B3qjxYshJKikZj
epthtIns+kkgYngI0cuCBE42XjXrJ8QfEJMtOCWED7BdE/TnoGsN41+l5BFjpu4sY88sx+zJYpFQ
tW0M4ijTVcDxDvZZI/x7JGRiPir6K2kv9yEMLLYphnMeL7lRRPTN+W5Di7TdDcUjugCFphez+OUE
lx2xSgafM1tBQCmCSGI5nP6stIc87u+5vREeVNx1OUHInFvE0jjhB/wIzzESI6ne4qHvYFEjEKt+
YCfD4yS/f6odYpjTzkGmssTrxpzprW2pHsQlVL66UYkkCDVS74JT17KdEm8Z0u/GoACkIV8HPxRP
SV8dyBbDokv6nvkB59ZwD8j3QZIiY4H4YPi5+G/ZgtLImlZ2S8yih9kt+lUIVkR7mwCIeDAsUXTz
ylsgGbUIEXLnyxsQokPIjFhOl6J7ENVcGVYbz+lIS3D9gniQX5HpN/mVzW/HMCipMYyuTWKdqOnj
Olz0fgtu7vBJLOiT+HRmfqYqx3DCA6rxWhn4BYP5h5FERozBQU3OZ2dtscDD0v3luLRn6Gk+0gyv
ZKV9KfMrmu6Vi1qFQi2OWjvcWf0Dzz3vAXuQdQ05C1BvCoS09BOpt9y73S+PlodtCVESuDt/kQe8
KynSGfY03XwpkF2wDBPaInEa/F84DsUdwVwIWbsLck4KEhGhsPVnp0anPGb0nli4PjFmcEGyC+uU
CPWnGFajEeXkw8L+QH7TnQmP0qVXEXxFZzSXm8oYICduZhNIPjdPfmDi+yFoXb8CACCWGhrrSOgH
8oyawiDKDcyYo4dIO4ueBt6V/lckF1XHKiC0A5stsmWEQpmWgsMQA0SaNB8ugxPsGs/pwgarE5fL
o/FXWMSi7iYkMGHrp/VA9lPSAsg1InIVSqa+cumLGJOfrEBdpikMi9InRnBB+tjw0PIlm8T4L7a6
Ly2DORzW7UqUFqqSTRxHvobppdG9FV+hxuso1Al8jKV5BJ09ojM3CN2kb60ZfurkWAX3o/IvRGE9
vIPQyTQjtIRsuDIBsE7Kb8iOiKi5DG9yIIzoolAL8bDLOd4t1e1PlQdyY2OFsz4ArbgPmTFKtghe
0lajsr3dCD3UNme4qr/BUG62htUJkgblHRuKSOMnzHxmikYLHn0AqIaik5WG5wmHUhn72vImFyVh
bvxQEeJnRJ0CmiS0yCzkHXbZg8J/UDuRaYeOaEHoC85Yww0hKtqdml2s6hG8LYDYHPNVQ9Yfxltb
odzmFS3mygXvbmZaH0Q3c0ZrTSnaJXHfYvtf0cE1swPzISxoKnIcq8v0ksNe8C3Cp8u1QyRGML5M
Gt/JUYn33mczkR4rWbYccNaLfBv6oDCuGoQawrwsoZ9J8nec8ZPftdeKgd6Qrwirg0YwN9HnAtRA
HGnIsAl5EIw8Hp+L4rsicl/MEkTVlE3IATnITYIqIKgAOrJHxLPo+VpS+JaE+kGB2WapubMISJ47
IaKkNE98EBoxDKLlBniUl1ayfwW6xc3Jm9/bzJc98UYGYiNYlb7baJnmI0IZ1ORLEFmnV/dC088q
DTzdw9ijas5vZCZuDWP4Q1iyJXsxECrBGUVkBReEG8e+Ev6Tszgis7TNr2Vvr1IOy7rE1KIlNAD8
LCHppR/CUILjxUNCzOA1i16M5lc10A7xFfAhIcKQV0r+cT9RHGr3GBGucrhyTG/GUHkXJYbYRaZD
2VDjJeLYtH4fMCQgTpkc4hwamGGycXN+m2AzG/y7HdkpKNEAgpYgwjlB51VlISzo/9T3TLBlyKAP
lxnp3cekRKhbuD/t6blES6NXhyTdcsfwoAN5/Z210+D4/QTEuq+IFbMnIP34MhrxOQuNTSa68x7M
ird/BAeGPkeEgf5O8n+qD5W5eWhiXFfVnlPe9hzUxnx/No21aF/J6VgGNpgK0way7yfAee4Va9qp
1i7jTZoWZGdjhdvBZqhgK7avFWNW01urZHTvnAx9AWZM+X0X+7PUOdudlxnvO747BL0tT/wcXCAG
1+aAxrsnr18ingk3MlEdwcSNg7aC/BMjR+o+2d1OFpW6fAzSdN+NMe6GU4Mon2YPLy3eG/SBicF8
wPUeFB2eg/GubDRoVJzCKKec0n7VUXzHDl4kZrLuSbEU31y+2lyFrYS8bH8zgEcNHyV+gbYpkMHH
a5U3C+Tf6T5UMnqT/qNL1A8Gg24+p9OwtiL47XI/DIPkjNqPIOi5eS7rbqPH9cNS6gMWbwYTPhjm
S49+o8rj2Z3PAbnBKZC5S79YuHx4tEtXD1U5cDiDaxuPDW5mV73PeiQkCiIwzuflULYTw8STgpvI
DfQVQVtN9DbUaHfiaa3i+SBGyINVjLPTHICMLBfm9o0Wm4+mZ+6i6THomDmMWHlRjAfGEBKLvfdw
Kt7C7lhX/b0bGIcq3bY6vad4mcKYrgEiC9IC9xv5Z2zhJt9akRmrTv3hZg5pU/HQSQqtNQ/xU4T2
YTR2WZgdszH3+SSaFowV0YDV0VdHKJRg+DJphGZC59SlqT7BCFJTveXkm6nL4g94W4AY/d4ig8wm
YYvrbRBGBSKISwCqcesgyu+tAhcEay3lBykcnNkeU/o45HGJQ2u9kFLcwlOUnrYfQ+OevsulQwfC
l8vhvxU3YtwWb9qwp93kYFOoJ6JMVkcHcWEYvjkFOfGsQPXS+10zXJpMy4nqDIhkdvwKplXlty8H
5xyDmDaEuMTsvhK5YxDfwVHpKXd9a55iJtAZTnfRBmB56qcqe3yXOA8OBL8OzF0SfqctCq+6N0+T
+Zwx9XoIulSMI3XW3KswCG7U5lA92T1gmV6wMpce2Wc2vXuIFFgBcrva97V6VoPq25udAzPtsevx
0qyptSMnLluFpzmh8OroJeNd7KIK1IOrS+5ugS9TWzwYxcHvXPWk6/o/Xhg3YttPlue8Gy6hG57D
EjH+PNiXPsMrYzEeaSuDP1En2UglH0cNp9d8gBBR10OifJmWjjlVe12a4WXiSMn6X9m6xC/L1d6l
xq/Zqz5ff+j9BgA4mqk82dn4YHXYinmNltbdAN8QZBQ+jOZirJta8WOgDoa6n5w8Ake/gRbjuBm6
p8Z+05YddcVB80vA/Z3oed0+fRLwog3U+xJMypp+kTvTZGTe18Ww67ts77BqeFCyDDgqZqTFIv8H
yC1n3raVXTmo/CHL29C/6hafMbQVXI096SASPGk4S5JfIUcn7iqZFFqX1hbj0i7Dqiw1Iqil5uWj
sc8LZ2dmf4zaLyRtM/Ew41HkMpyE6s9BH18N6dDi0dGV8hBVHScgtiwiZ5pnB0ms9uHlf5XM3b+O
L1kJjraETIHoqvZ4HThIzAKWnUNvJBf4D4caid4GUSCiV2VlZBnXp+2YxX7C/8rlOYGX2i6KpFOR
K59WUD8hbRT2YJOSE6Yl5V6M0mV00Hl0JlBovT5l5s2tkJMat97wF+1rMM8KT8kI6Be922B/BMlY
c7AZF+9kkaY7lzfGc87TlETXaEqOIeHbTDJCwtRGdqq9b6TowMshS2qzQhbVezpvGl4ZdLoyEsB5
Ib6PeZX+r3Ovwf4Mzvl0DlZlGm4Kc+Z1oGCm4e+ZLYsSRdq3ESpiHZLZUodEQpZ8KEeCLSA4VERw
RFKT0Ks9LbWxhjcKPObyqT1l1XTxAHNGnEiOR636PuY196qWiE0nYQQDalhaPGSEtOHvJPxlzfUc
auMhHLS95/5MySudYSUaF6swTzJtjpTDxeE/hr7C+YpA5BJcW0GqY2Wd0VWj7KE7gJenj6u1x1st
2nStCe4L7pOZZ1kcWLIi55nDdMHFMjziXwAQdQlS1MwXg8sqYZNh2IKeCiDCh3GktTmU0mzkWREx
ydC6mOTzi9Y9Zai5CRm3SW2xROA7xX74WA+nZjrm3LKR9UuLg0pqd06XBLuYMU/0pnLM0yKjTEhd
uno7KgZuQD4BSGuLwVc71p4fZUeseR4qWbZ+Y2dNX6Iszkqy+PZ1jaKr90gGunHD40TlE+RotVqW
TFZexfnlh6swL8dcDEzgYIuISSECpUuHfLdVFj7m80OoIMoylAeF8bGJ9PsCt4UY/RbABCyz4u4d
QYbEGL+oZ8EbrC68T+r+ZCDp6Lnqyayi/msCyY/4o9o2e1Y9DD9VSmr0L/bEyUNPG8agKbQ9QGn9
6r9g9/XAIoVMhfvZeMh6nzEOmHpSfs1J2wtMbPKjlxAPmIcYiVlD8Wcu5ZYcLb4tIE8vFqFMgvRk
3NkJmmxxGk0lig3wmY5Fn3ANvlEhhYT0At90KcS4F21u2ydwt5IQjcdnC4KcgyThNeLg6EnqFvEV
Vd8MorJ+ZwCVHT+mrU4vImLnWDT1Ys+KkXGYRVa2xxIWLdNpst+FMbf7/tCM1VXm8D/8919RMGY2
hrqx0d2yWvVQwQ7DOyMyuBxAPtkOIi0plO4s+CqAmk7SmYPuAXsEdY1i7OIlrllO+BHt/AZKK48T
AjdSEXMHQoy6HASMWez5EwxDgyxIpSegGjTZSIjicOP5X2HaWBL7teA4wDld/sI0KfmxqDzWGh0/
qEnQI6Ul9zAapfp7cIBQwWcRR0hIUmtcXbzKIDH4exTDpH4ShIk73JISHoFSiNyaYubW8FF1X6vP
AZAKzJ3vRS7uEV1RBmYs8lWByAAbXfJmWNW4w8UAJJk6bH+R9hhRFo8ZKQqJbwK6wgDGaCfwWztF
7C9MfPXBY8cyyFab1B+b9dhSQOSWx+fJPaFgaPNjAn8qggJ0eIHxHCWJn7OHzUosiOIfHmU8Ef3O
him0LCIP/gqH1DwUnYQbElMeQdh5v0VKExsF1+HZUNBFDe+A/epoQRvy88XJJqye5ZnJOjKRvuVi
QvU080F62jUjcUku0fKXHwwtK5B+NP5t8BI5KDIciTgJL/JlBxSxgggRMyOrxH+iO3BYzprWV6G5
4oT2JY0zV39k6W3MX0QsC6fb7LwhuykoYkC0t+stBQLyagCkACAY1XgkmHdlchIK+mw9oa5Pl0fH
fuoZOKDSeKVSPCPUgSpYtU1oktmi/5q4iepaNk9WjQvUq/yaB0BAOCE1xy3+IdIrOnCk7qSjEQt1
9tqSkDShcPhhEOLWJVEDUM+63u8q7VNKNWeWvnoBylzuNInaQ+DJ9iYQA3iD2FNEeqY0yQ608NtV
3uYS0gquRPF2SeojwLE79Y54q42dmH8Wppj9DE1TjFLKRRjpIComfAASRfxLSSc+oLNYG2u5kTrj
qcTVyDQip5+WnWUkIIrVHw0w/+aKE0APCWcFONJq3ERGczYV3E4p26slflCZzGHKOAJdCECx/LKS
QvqHkFE4ZHPoFWCyHgHvPPtNuvPIUBSFvpOOO3Z7UHrxN7FagQwt43dsfeUU480gl1QtuO0/kzAM
kcY40AmLuU7078V4EomUCmqAFhDYpEAph2udDJ05aVCgt7ws4Lk1NRN8likiPKZyl9Jl211jNMjC
f2PB5yuuLVEYCUvOmskfxEoN4lSSzKvtO5AwlXrivC++JrNb1yRKpRvRvBL9ZXVPDKWhcTOzj9GE
+2cBlAbF7FrBPTXINOy9ntOpF687+yXHhKdbAx/CV5o4+OIY+fKaRKYDeSfrsUr8OtrMCfEli+8M
MfpITOrNdOmNYi9ijoXkm9zhJ1SoHALxjMSjyeHMFrXKZZRRfvA5CVAOI/kXWMTiQnsS5whrkOm4
tHt9SYJRKlYZWB+r087m1a6wWxF0V6c1KijiCVMiLw89uvOlPs/IdJZCx/UPThYEOxVjhTgmRb9R
GFSWUMTLqUEyDZ8YTrC3Bjxs0QmJxJZjIFejio0McIw5AsdmDmEqL3XDVdk8SDV5iZhQlI6XwDFO
zUvUKXu4u5Gr2h2tnbyTdnXVuU2W3KBJYF/Oh/Fik+mUkwuJoq9bHBwCsCJ8sRr4xl/vJxYLe/qZ
6h80EXFLsA1cFLOR/KlGQ4ElZoiCeWccbln93lKIjQgIiYvNYKETo+ZCqJEjCizcOpLKdxCuKkBE
yLOl0vApTmCGwYRSPTsd1kUCaUxoQJQ/OaRZ5CJ7Vh606Z/bVjxkDuzdQWYPPFxraJApWrf2i1CZ
3WsH0eiSX2N6HlnjzFAdaUCWmOFIEBNxiputbZIBRC7FqyTArGQtyDfMpxRNyrZC9MTAiVrvTuae
GH/riRl3rsvTRPFVy5HA++QgrZyDK5NaCzMyOipxVuh+iSbw0vZpCRmKOI5g8RGtCv5pgxrpvUVN
ziHkIZ5jWjgBahV+g5JVT0igfttb/ZHDKcI3W0U/Y4nZtjt4vLMpCA7TSDlnRx6LBNeRsHB2djPc
m8lLKR8cx7jwSl3G2te6J2hfQRi1Ubub9DtStAaCaWiRbkiDWqwnZmWUfhM/BrGlSX+u2/Jdi56Q
hETBcE3n+4zMrHDuTkiQy3Rr9cHRCHix1rleMFdwBng82XvFUw9MFyldMDzN4iDDZa+ujJEH0xN/
wWNMp3DQdH4wtq9D07ALUZ5SHVRMDpBEpjNfkr47TMV4FG5Yvy5BtsMnxN3Cyy8yRwzQOZE4ImkK
qUtS4o8U4kXCQBdjOOg5HV0jOtVq/pmtgbRxmq8Tw/eUkCo+wh/Y4qMu2Niq3yMfiiyNUFecOyQC
2AGFqGnGLNZe5kzdo/iC/CdtDs0uMrqacGN+Ib3DB6Zi2PowZnPrAXdLYV9ktafWcFGuYTMAJ0BQ
i0tuVZe1n7skswBq2topjwEejX2FH8dLaR9Q4S3QAnk4MuyPZZlXovfk6CvhpqFDNLN8mSZAzRCy
fLShH7sVgjQamGjCUFDvW86jNTRbjgWTQWRUqYh3j330JoqYOMmPUfg6BS+lUe1SiZAMfiwuKMlz
INOy6Mh4l1024oDD/lRO2WnR7uE/B3flAYk6Go2mIadpuBKzZD2huRxf0+rT1sa1geZIx/Ai74oZ
1psFsfxiRdvUCyiLhCLjbcyJDMlZYCYoZA8ARa98JeeS6P3Cxqm01kkQjn3OVyDokRuxtp7C0zTv
uRm1/rKQUZL5ugu84VI/SgcGpnJA1FLG0N4fsOh4Wb9NuQmxEWzCZHwQrjonN0aqGoqp93lrywTC
GW1b9zqTmiZVTRnJIqW+CfnyFor2pA2HmBmtQZXY4ieAwoXgKF8tVhEvCzb0kBQzSyCOIq4HjbAM
4CVtPPayoljpqo5Qb7CuT6aOyp5l2XlkPGI85aChqsYBcU6AEduvngT6kY8efL6h7YQiNE5wvU1B
eCCgF07R8igmUy5xTPrnEDNHYjHeGcZBcXbe7P+pNGD0esKH6cnL6J5wphXxOKs0fU2Set3Gxn5e
HF8n8jDgmZJvLUPm5zY/urLpy+BOZqA+jTf06ZKcRcCrohB/hr2YU49UlHp8Gehq4OJ1ADUt9YSg
7ZY3wVGMqu1S/GoZxdCExAbhU5gix8q6I78pii+9JKNTXQtcYjCLh9XNQ9zmkHiE2y+UHc19VExo
WpKTyDPCuI8OTYjkq6H1b/1oogshLhClbWa/jH27WvTyotXYITjMHEPb5G9T/Tnl2iYjVmjonCdm
VUmzWorB18KruA0W54eVpHPp73M9gPadqNpbG/Ldai+ShwRl4bJFo3CSEYkgtbUa9wfe+lWeUIdK
HjXpgwA2eoxYht9EY+PJaJCQz3Jmf6gU65AAZUiaj5X+LuNVJXe57L+bwX1ouK6I+etaBfCUYqvi
2Qm9k3xnHpfFQByV5ENYTf8t5haTEpZ+r1A551yGhJkzO0TOi3bhIklSNCucobCeQUvdzhV6fMIi
jbpN9OV/8sBmPSX/7PmNqFMY9l0LuMNIJUM762tDJaychhxZOukQMKYO9SUIGjPVPhfGeKr18qMJ
uY/Pf/GdYf1UkBbbplipReCrl/Fjl0Chc7I12pbpg5RFLneQn/tuem2BRVObtgN80S4SkgjJiHxL
Xjb64iyHtmJ2L/j85MbAfx5p2gYWmhx5FM3RyRoPHLjklQW+N5i+uiSfUzOhADTIWYGxjSlCwode
HM3AWqXGS4UhyrbmXcbGPZLTL1lQRvjK7c7tHRPBRrLhWF9tiaJnOdPQgypM0rkO3qTubCZbhNIm
eUa/LVpIDwQl2iUuVcz61VCQWfDKlXyt2yw8F9VrEcFLsDkheTNIepIKZC5gVh1Df3BA+HnCpObb
ncInVe+PIJRodmSuYAe/cbWD+cgLIiAdfpiR9w5isMN+26vmQV7IKEx8g+CtjikpQU0FP5qDsfWW
RiLfj47+ugAdd3fUUqZpR2fs1zQ82IrvlTZny0gCzKqIfKV98fTeh+3B7YqZe0iu/gj6+RcFxOiA
2ENSCogSNZTwZCYlKefZXkTUHRmKHG2Rjb+bx4nMla02ZseIoNomnf+V3XmmjszkiEI6nfGkq12+
+8tHA98pgcUlLzuAQOkgWfN+I1exqvxKX4/4YR0SiwRf7QfiaKDfCWaWqIiUaKloenBYeKQeA9cN
Mu+jiELsn4ROaaqkCJWrfuV0d0F7BOMgesWJKgAfFHs1GZ/jquEG7rL4nl4N4Dcn3dKO87FzvRfU
E1X3ndF5V7GQss/EBZ+JLYFjgUcjSbuXvV1HlKYq4WcbIJzzvXeHQvoarpaniqMHJS9XZNOvLT6K
MfY+mgVCpjc2pvEdpTtuEBpMD0n9Kg6SkYBgVY32bFWtjSkYzKFuselW92KWlC1ngLSFyu5q7Uts
1gbLJYoPcYMsKeoj2iW/NQRzJMrFiYExo/clzk3YSiCAGb5r2MWuslFwMBXLZlJn2GgqPhChuMRt
HJXZvWeS+suwX1LjeczOBlFvIrCjILHr1q3qMevpCBkGIgOibL3wVGddBBKskawkv82H+NOBVZn1
2M/V30LEgiKOBxVc0GfMJVpVkAtJ/YkmXkpEjEn6xMtlFu65rSZfJN1aW8Ms85Vzkc/R9Kkv7t72
rg0YONdZRGg+XWapppzCdZV+AYtUzJ79ZuFC7RCOlPvZynZW5d0KukDVg/iXlOCz7r9khVYJfS7I
bTCutOlZ+nEmS73VGX5yFBcVoz45eQVwEJxtnY0bbZruYz09WBlY+/ytj8F94537wtw1Zn/Gc520
K3JNyRa2tmMTfGMFCRPtOeR99BwX36Xzkp0MNJ+aXR87y6NI8pMa39hWjvoI9B8gR8EXbxOclKGs
kFaWLo4eBxY4EN6/ALkI6q9nK0NdRuJlJBuWBhZTrNNhOAolpuw6uPkRNB/QaNB65MZgXSNnMR2W
tEIUvF8zLoXmlsXfptHvI4IMFmvTKfee8tMGwNcWeySjKxORJPkm5qb7yvkQFLJy0a02NrJVIMmw
vm+r+l20auOAkn7ouNmRz3rvIvhAwjWM1hHt0i4CjIyZSMervMxRZJzJgFBNSH0mr4jBsgf8QFsh
kl0DMELVVgTdDf9w+oAXXaNG0qImfJVaV/lO4N0GdkVRAtTFvOlMaH0KyBmHuEdfq+BZ2h26jqIV
kS9etRnqrXdee7gsFz4a3DFFxmZN6RWe/xwTuITwoUpHoh2edHKlAToapTh3XoqRPF4zf3CjLAXx
W0wcFni6amlbpVLXZl1v6+xJZ79B+ajlxY68uk5RjmRskx/VidyRAYr8CRFTgiXZeUgZDDmkW5fJ
ISzOVd3QcQy70X32DRRxdKcQsRliUwj5A4d415KeNes0sdfTa2iUz4J9j/zjTtcOKphiRWlaM+w7
aEDyUbMXLOL/GJY9ThCTA0EOJdkW2H/FUMncDZg6oSQqNB2kkiYRWXaxt1nFKUfiA4hCt0eClnEs
vJ0SzYg/gDCqN6cMSIGAQpA83OEp6SnWG6+e/maSnUP9mU1hZ1vsG89a9wkRZ5K0NG4KZHaaVuA1
sQ8JUxCHKc9As+BuBcuuSLFxhvRcLCEf5UcdsfEjB2jqr7EaGLl5TYEcXXTVCD20yF6pJZFxjJsR
GCh8aBkf3IB1R2d1d6VES9zHoTSYeVy+UBx1vEBmP0G0byeerKV67xqytZdNYRl3o5U9iDGwViyf
LQelAioVrDUJWNWbLBdNO15UvFbTSOsjIQGGtR/bb7lhuWu4L0jO5OgSlQ/z/JyS8jhDVTCRABuP
HqLdiKOL00QnGXNS7owKg3pJkD69mo4d+p6xt+Ov3jnV8a252cFjHny6vU7kVn2nDj2hipHvoRX2
m0wUqVykRnUeQgphaloDv6OoIOcZAVj74zCaJlGykR+tyq4en0lrIBoMe/QJ9KbAnvTQdRwz4Ofi
NSv54UgkExhkWqyLhXNCw/dAsyczDzIUiVCgrkkkiwChBm/uPN7AC/RadJB8+FxrFserKM/g79WO
oHTngAmpVqgLJrSIqrPoliYX7l1q5ULih66qrfvDp4kQk/Gn3p3QtOdIkni5YmaUutlq/DQzuo2J
i48fI+pvXlb4o6L4STNsGDVzlL3DfK2KZ616iJwj4wcNgcLlg++GJclV3P0RpF1HD9kyVpivlV2K
cBBcUzB3AUtncSoR7ZsfQ48PEui8J/aJ7oUQwRl/h7inWAx2rv3sQsD1wKzquX1JUEa4GrCvSZdC
9GgD1udU2038IinyCt4nxoJSV9AMfgPe0Rhj9sVW4kr+xKbKmswlQqLUTmyej6577aMvGdbZgzC7
oTIk0VbcEkQXIjoc0vF+Hr+LQAMS+2cOq4DmRhYhMzA4o1H+kwUFc1SAPCMqRIE+x7jFXrOmQqie
0yKFJFXVJD0gTLmmc48LTcI+iNylUZNbk2xxLHZ8cJ0z3ClEsjflj4Rvj67rV6RyIBSMyFRGW4ga
ybC5BR2oMh7xzZSTDsqVDW6Rzt5ORBzSnwVS6fTOWiN6C9SUOEKwNKY1KMiZUSQNP92YwGTcZeZ5
ERac6vDWwozQPok9jcBxQimXCBLDF3E6+kZBkRGDAxQF1VaweyMq7kq3Oqrdo6RC8Af9oTNsggq3
mSiyhXmI8D9aLyRg7GW849OVAtbOfoQsAAicEU81KMqgkHlxTeIGeIvFfsvhrVNlobU/xWT7IeZp
DGs9gW8eR2jbnCSBIdvOyJTQ0qEHf0VJTbqokrr7FBUTivtQ3/HMItAHZ4LqGeb+Quco62DtnWdk
GgK8EdXHrCXPjpVwARLFM9oQ8OEGTpAylxYQX75Z6zFGeDQwtWtPHkGQnaVeJCRJm49/1yPtGB6+
zqz6FbneSOeqJ35+uoxIWNfgq1teoJnMZ1paeEVKpsSAT0zSCysi+2x7QBHyX7zwwmVCN1h1y4IX
BfKwrSPOy3PjvOiGJouI5OJY6qeWQaNK9TGINl13tf0iJoa0s/yBKkDeAh/ITs6qgCGNMhD0ASgX
DYJacEn5srpZjnpqcmK6/8fReS03jm1J9IsQAW9eSYLeiJQr6QUhVUvw3uPre+2KmDtdM7erW0UC
52yTuZJn1G5UHIP9psPMKLsJF++2snyNNLBhjoDZYiCHnB8RBj+BrWW7zuA95WosX1MF+bcBF6n4
zfLoHZaE6jibuJ19WlwWHBQN+m9VoXfp239rFRacE6iUPDryMxFaHbEt8xjOmnktbAldT9gM/cvT
8+xi1XnJtrVSIg5mhCv4DHKNj996JvGNR/nBP0KgGo27MWkKczJNKNmlChEdIjiu2OJoKy502iEf
OAVIxxAM72XWWSBoyqdijHDYIaqKMpBphBYF4zZDT8nlVSMCBmSYIewOKQ47UUumynbqi5ssfyNH
OynOcl0AxOdluy6X5ySafGsG9bt1poCfVLnO9rQRr+aiBo8Zk2jRlR/LxJoGByrbVcG4CB/HKUY+
buVT/przfMVT/5MaKjyo4Esru98GWnjN9Tu4FeUAKxn4F5weaIzt+RBW1FwAyMS55MbVkwmIsV68
gwUHyB7S17mttmYwEKqlPmzd+iNzJRNHuMBZEVegMu6U/u4Ob3WW3PPmZg//BIiO0f9JIG71NpzZ
Doi6s8rMwe8qAkmq9uTF7klHq2A255p5OCo/wkKCddPBG5/iXWSTRWl+DObIPfmrhtdaYawy+xxJ
rDYPTfIbmq/6/DeM6rtR9Dg1CGFnTz16hq/Da+UQ5RvMctZCdbTD2cT2eaRzyitWzS2xHz26hw6W
vdmTARsw7MGLGaBWIcGSuLcjD5nD9ryw9sqUbYuFBUdr7eEFtAjuehpooeEWibep+mljUxnE2ptl
pO+dNZ+4jjdpy/QnuJR8XTozkPxznOantmQZDBF+WLGZcJaNVTERDTC8ALHhrkl2Db7k9H3Wz+Vy
ReO3ypPPdHoG2slNhTb6rLf7qf2PhouJBi25bkaEXfOf+qPX2eI1IsW6lhZpzbm+7DUOqKo16cpg
JxBZyxgOGzfbP+9UsGlnlT/nL2IeRT/irVXQYN3WhiqwWfpwL2+4tOYum1HN+Ji6cesubABsks6o
zQLFb/JXgQFo9o47DY7M5Ke6/dwilw4BqFZcui7uU2/Puay6t9YjKJNhCjJaF8ji7xLf0PArSHyo
Ohn4GYwN12lLUBAQ0wGhE+Cj5jDDodIYOoQJ5FAOrihG8qJGnyHrR7gcJ4NwoU6PV2A9HPNYZ9tO
KiFMqjpf0h46XZHsteVA0HiqIJinwND2TnBNwxMnRcAhJW9lHXLLrb0O2Nba5ePCKVHQRiVc2mLk
fnNRygQen8QhpsbUygc6NSJJ2GoPW5WJtlktW7XcN8lBp+9H4abSldQB9NSNhaxwGZPXwrYuFM8r
nvqNMqMtrjIf7gvTLWU/Ts9NiVZa7zEHZM+TAdpwUmNwJOHBysNzh+mgbbAuFigbmr+NOzDVrv0G
hkrFjFK8ZAI5kGzgmc+13jcQwaxtVX04DMhUHLjIfR4KsgVV5VbjNrRcX7dRJW1jIvDcwZ85gshO
r1XfHC6oHqg0XjPVO7mjeRy1T526q2YkN/TmFkJSr5xrcgyk5jXxJhlMyCkwNo5VwDd7cieg0Up6
V3CVLZlK9J+3Cr/IqEFG15T6SThvydLiZEMcQeDVeGjQKaLcRLlxq7KDzdBtCf84x6oFfzBgCnfZ
TJJOxRYm9AYGeUK7UYCmMd1CFQKwj/nCxQ1f4v4RmRQr3dk0X2rgSt9dfuZPPpRnreMYUfZ5hp0Y
VQOx88G7Fz96Bn5UGUEEDS19zQiG0nPocgyZ10z/gvDXBaKDSwEln7qtbf7wu05nz4xkgzXH7MLL
snbXnhtmKd411r3hT5ARZGprmz54cXOu/HFvQPXted4snbR5luKhXzML9ZZ7hmG3LBgrUqoWLINs
pfZnOxSHTZBap2XyfJbDERhM4UGnlKuUKGxDVTX+zM2aLKOvMQZNJpau/VBhtEMBQOMP59xTT3r7
BPaWlDdJQUJMS49oBsrJ6BQiaqkDIxMy27uBzwiR2KY213HIOoim0vITRRXByc5jGs7YxgX8Gmao
ZFlZwAieRhIee6g15QgGDPqYsg5VEwHVzHys3Ksm/taD6V4ainfnXMU8iJQt8apowYEEbwP8LdGo
jAnj8KHf5uWX9DljlQMI+ajTU9a+64giZoQq1TOSzi0b0Bzpq8CiSkZO6qitKw0NOB12ivMl4dGI
9xbcD5M2XjYXU/SRGC96z8ABrYjEwvXAMzJGDQFSxRiTtZhSU9TAKaSoyjvpJfoMrkcuatiBI4b/
XfxEA0h/iUViJvEhI2F6jxapKvU9EBQxdxfze2OcsV5EbHlwqGnWLrXX+evETCXoXrrqjBmzM7ao
6ygPmT1Csnquh/e+UNc5yTIU5Er/Dp04pxqQxlumGxjqEXYW9ZOqF+c4/uDIvUWF/cA7x9sLz5dM
2y2hGWDNTLZkzmEcF7Y8zUbLsr1KdpaDJkqqaCNG9N8au0yG0ltmkp3x13PA8Xg3r5y3ZGAcVfsT
+o7dsvUofvO6flsIbzbD5Nmu/lr1A0IY3STT7vmqmaxTJgm63NoOokn1ifO1i396J2egemzpI8Zd
HQyoizglY/4l8Way7LNCufGPNOf+11bJ3sR4mXEBwRK64KyK8/N1sj7sdhNHm5QEw+nZSBjXooZD
scLjNEe/Gl/Mk/Uwb+zokMi2xpPZrw2bwoZ9+3NOn1sjSUTScImYGPCkCOlRfjkoXEq+0S8rGZmb
A9JzFdQIbQ6tziDfIDZb82IMLtNaC7D5Wwi8Dguexc9x1IybUy+MEDDxUSc6fvDv/fzRWErkYGwy
8+2fjZCHwuMS0Zdqa3MEN7hXp8oFzcUszfVjbS+i1Uw1dwifWkIhyoofHUdA97zg9Lfqk+DGoC1N
iFxmxaEBh7BESxZGvHODUe8GFbN7E95sahF7wGeG40S+XjunRjODHStu8JDEtjOTaK6L4fkgdVzs
2gmVIRrs976LTm3OOl8AsFrWP4XaKfcOLTsgAhstnKkClzFlEYfIKK+Wn9BzQAHum2bX2Dt1udfG
vbd0jhnQZc5nX3cHWiCVfxO+oG5hN2Tfg/mjARLgqS4+Wbau/cbB/62YF7p0x0z3/KkVi5/H/Omz
Hj8RVy6HCWIrR3mS7zos33OKE3nL/ylg+QRolaSZFnG/7KmEj+Q6QmCBvxd9WjW7/qp/kRVKkrkA
mzEC1gVDvIvY4MZ6eAGXtUV1chhJBxSXttbec1PdGCDmOuJSGo+zHvfblfladseQ5xELXTscAKt+
eatZclvUQ3CYU4ozRlzS+zMIFL8KCjdY4Q2ChIGGI/uw8AqTKeY+FdkBwAXFX24RsDQyGXb4b9hs
IDBL5EhDu4EBAP0SmVPLXzF0kjtF28aPlRFGs3WybsMoojCZdU8uTlj6V5wxylUHsYPkuyVGEE0f
Yq6p/54Umj72d+F0m8xNh6DIMMR+BamywhFopJ85m06VUa+FibXYzVzwyOxFMYFPsyutt1b9xO6Q
ZYSm4Pei+uVnYoXN2VgJwV9XgQj8mP01acEdkvsQP6r20BR/R50axmfi0SyHzguhi17ocHP74WY5
bQgw3J0LkgA1ThPuiayvpo9ZfQzBW9O8AjWcyz0bmdm7TsN7hoKYJSCbbWB6PYVYMJwVnlAJ9iVR
qa42Gp8B6AqkCajnGxauDb4PR8dEsSUNWLzrampc/kmrqAYCFkmnFHmtR+AoRxWbpyV6Y2/XyfRz
1d3Dlybw89YfjaextBjr65uR8oO1udV/gUqTSixjgU//XlTXSnmymwP92DIjVgI8UbKqdBW4ng0y
rO5qMelUISNRdqT/IcJwk/BuJH+87qGHzSaGM0KgY4gWHdzEfiJ8U3En/E94P0YYrDu50iSqRZ5w
2f7Im+00V3vctmwcshNwIofRo7cJUHBRcbB8qbvxhZ5h3SQSK47xgGBe7wkskzV0R1k/2077Ns8G
/zZBvWgPWgH1D8NNJH7l2G6CmsNEe0xa+uTky0/t3VG43f9Z0dv0IIrYkHTrqI1pYZujGZ0XfLsD
044yvaT6Z0XgJq8uk0g9uqjegFrj4iTwj+I9J13k7UYA/gaknfXM1nCOjVv6ZyFOBK+G383EfwAr
2BFwZCXwyo74Npi6s/5BlgJzSoM4I+dbY+xknCzzTfHWl/e4I2CsPiXY9Ji8chIy85ho3hbeQZmK
s7wSClLEEWwH2rYFKS6Lu2ZHTkwxvyRGu69qMJUNG1jW4sxWDFSG7MHwp/Ju5tR96db7TF9ApySt
wNz8hfmUTvhUpDlMuEk4sq+xNcEfCm56JllAvd/lTIcK7cYls7bdyu/cyFt1EXMyb6uB3xuyfUBI
t8H5ZFlwJnERp7uC7ZxqBuyglPnQjnDkVHbl8I+gicnmmxpD1P9xGDB6x9mt+qR/fUb2m50eQkrA
FD1G46o+GcgKShTiQv64vcXtkxxs8JV6mD8S8zftflquJiPfSwFYhcpXb9m3gnFkPiMJLP/wJgYK
z72BnFElvXCXsvaxD3WZHopLm9y67qYz489lvl3fOrDEYOUUoz/VDI5HfIAV8wPZ8TAYroeVPQx7
qYnS9Negz2q4NZOKZjwBCK/bzVZvYFrSc1D6OWQ05QD8cUb13Jzd/NfkTCTQ3CoYPZVnBpTwLWLU
X7RVazMNvtW5vVSNs4VIZ8cI8J5zkoMPWfGVzjZ4+3eRIc1EUf+7S7nWOweD6fjlRlzELXMiAOf0
smOpHwhv6SB4hLt/INrhU0PuOFrY+ZQPwnIR8gmg8KgA0YMWi7btUSP80DCWj0OzCdIaXjzUFJr9
iBmKOyffxDzcYiqxCdIgKFMSOgELib9EcIlVSSkqW58EwLxdnTwsx+EzCQbZ2XoKEihTCDqQbkKt
elEADAQ/wfyd2nc3OjvcV3TDoLcat74pjUqCrbY7Qlh3JrwUnQo8QmXT250EB5axRFSU6maRiqTr
KzSZLd7k8IOdQZnd04E0CDQJ1WeV3wrr79yeB8h8Rv5I25NRnhcqb+QUkK14KL/z37IEB/Zs/S1t
d2UzEaZFW01+hG9ehxjygfYltfxcgdfo2/3KIpLFg9OxZyiYqKyjw5/D0p7m4SVjsSagNK39EhNA
pRhbJTIZMFxd1IgxT57LnZWNFtJxPBa82Of/LiE6qZC9VnNz+AP3HnbkO80GukcWCaQVg9+140du
m76Z8/Ila32w/JB7Lkv9wkOdWItUKkI5fdHi94pThdXx0ntbNh3oifn+fH2w6QFEgaSkb/FAet2x
JIu9ia+RxaSg5bHlsMKkRurYg99d25dm6PhGz/zKqfeRc4i5Kz81Ef/kBDSDNgASv4q7E78wEoWI
spu+BSg5bgfZDwbVi6atdHSISNMl8c+2j3W4m7qHGVAjdJ7vcElLtVOku4CqhDm+sKblA6T9YrFI
WSNqgNg29xzKukCEkt9/LPcUslw6bhrnAXdnvI8dqUitr4IUYHBCoWLnnxgqNnGAoQ7Hc8U0heG8
gp44x+XWoWp2hn35X9iTJcS4PgSbU+Okwt4AJ3gI6fmVYN+2kz/ahCgwyawGAkczXNOy8QGYbvkj
46BpvjnmqWbcsW1jkgz83h1Pkdnux47Nar23lPeowag3Hmnr9qEDuD+cwaSrxyAiqBmGd2X5rvU9
My5pRIrFSGBkk+jNPuEjzrJjqMt1fk+7w9T91y0DD8lWMYZ1vZwV8CZd3MOZ7rdW5uGyKY65QkKT
UZzg6ohbBYAm1KS95A8JHb/SqZe6V7RDO6PSbiZYGqY9B47btoNY0+9sehLWvV37VQLkXNVteAvo
FaIvGZFL4c9oHC9vQTdap/MBEPV5CU9GO6zHVF85LqL1q11Ud2Oc9lp9SUrucdQ6AUV7h7H9n/CK
mQPP7D8vwbCdU07p3LimwQkJNu01+N9dWawiIlvYzdXAPzVfkQdh4PP5NqmLmgnmbv/Hrc8miZ31
k9H9ib/L5paqb25Rb8rikwdHbsRYlpusdmv7jxGXmChyn5mOgRYGFQ1C7xRfC386YsVPmCT0lL6J
JK2x9pCcvE86iCm0Pt06DLTbYOX0ahVl62dSpdt5ecIoiGSUvHhP/TDmfi1sMhXXqBfqDL6pXSQp
8pXn0V2edQboaK2gJ95BkbYzrhxCsliusJiRpR+LEpIYy/Ir7T7nUJYmLWcDmHhc418AJg+LEm1r
hrDKvWr/EoVD609ydw3wyMPPkeP9vob8dHr1rKr4BW5dFVFzh+ROdRtLI38DQZsotUP6Q0GCSVmj
ta+zpR6T6C42IW16HTRwLCg0qKpE/4YIDaAClSXllDXSe1wNN4cBImYEcc1Tuw/DDU3XUny7HLYY
woH09mg0jZdBX+XhnxEE+jd2LU9HyfUWtvtHoNjrmhcjsPBymSddu7KQp8UhapjKc2QtheoqUa1T
AVssKSm839Q24fEVGdTIrepsnAE9qcMBdzM0PoXgGLjplvFsgoIvsNH49/Of2CMJcvZuLIgZfuso
jGQ3BY4BpXXFCot5oXjWWOwlAQmb0CcYzVUNIteRTBPmRIIwq7v2zuqyyOEVATjBctm2R/G2ovzB
xBroOwHoSeYeYAkb5BYUAAHC0oYO4a/SvLKiFPNWXif4vIl04C0qVY4fWIMh02O1av5Y9AIw12lo
T7l+jOmTe6YxjaWRU4nq19LOimfckOaRI5AQ3iRhoQYfdFPeowB8df1f1B4Up3kUM2aifI4e8B/N
FhUv+nJilEcLlVTp2+yqQOr1oPII1BvaYavPhEnYw8Xg0cPRQcZ1GAPgBvnYUpmFCBI93ul66A+G
mcAty9eVXm++9eHB37fOK/JRLGT0d6s4aeWTqMyZHIoXKj+lLDPDL8tq/KjjC3LQHtj9365ByOBA
4yldCDoFZilmxixGKI0L+6nFpxRRPinsS5XwEcPnp5Xq5Hw16IeIJwAItndrd6tQV2IVuQ3Uhyqt
XcBhr+qE4ZCACiXAJAh8qsdHQlR2VGog6xRIUCCaCHhtXH1vmdhGomwb11swDMtTDFVcc1hkhdaa
e2I9uQN8qWujWtwcYNlB7RWt73oflL6vaiWJzP1bMVn7OSAlW8d4FqMu43vLyXyI6XSrGgPlKtN+
qbA4DLdxl4CvQ5HX/gwgHC3tzZOJnnFaFq7P2Txm5QOh58RfIjwrOcUYYL6N5jEZbe66LKhqErNp
FXOAOCLVgCmFgk9sf1RCR+ZUIgziTsdwC4EsZublWeFey9tbWqMTJwgpR4oVW+ggw2pt1m85G96J
pkFRl41WI2BKOIv42ajHHSxD/IZ2IvIH1YSKIqPsvllO7o3ep3dm1Om3FNuMXzr3mBjqW8ibI3Ts
uQKFQ1MhKoug/AKBM05+zhSh8o5QGOgmwLwjKR6bDeCHTQlMhb+Hlah4LNAQt3np1yY5S+YrqHAv
9P4D48TfwSEpWCIs8goCddwcoVS0LT5Y2aXzf7PFbcp2MyF+S5dp3fYhSGNw1KBTZP451qavugjC
wLN61LQqcwpZ/yfDVxdetDx8teCIFhBHO4OJgEckBfgXhjui41ji3yQDBI/s1eKHyGXfoJZ+ASy7
0gCR+53FvVZN/twkG2qkInzotUvSebUp2aZn8aUATDGwZMdi3TPvYpKPe34BO6nyBUsCoNhgSDBJ
MO2NhrvtYno7fkRWU8LcQwUeI6AeBWjJleu6tL/mxIYXcWT0nhkLUhgWmjDj5ND10GOzT2TMoS7E
j71M7JdQgAy4+zSQ7Qyx9yqfnlDKhFeNfJYLqWEBVvcY9UAUIeSvmHv/DSFSaTUJNWO+EiApVhgB
3PEAFHhg0BdM7a01bqJtwRc0E0CKfqCPe98MPsr43SN7Zmg+CS0k4Qtvh/oJ/MgEQYAYS6lz0pnY
mdCzZ5ikMurc7l2mWHaNHiJsVwZwdmkcbAZbRDX01D4GZ4f9LP6oObxb067jTeaALbDrUaYa4W8V
3uIYtUTyT0Oa8NYOtLrh0CLWx5s2hH8pcqXJ5GQynYvAd7BoJ0ymabOD4o1u6ea0SBhgmreYphO8
S0x0Y0D82Hc7I2exw0ojPbrOv9144LbYjOstfs2Q1g6owOh6mzaBc8k3EDMqEdVIHnSn3jC3PFHC
FlKjHUdd2b0wwFDYaPVmuFcZ9yjMpoyc72mQJBdi9ULu8+lcKdFzwgpkwU+C2TXy3uTCEvU954Xe
Xg1wDEqlgUjiaXK5foKR0RuRB4zWLPT6kdOjLiALisEyYiQhFPFnSNFkm1QBHGOCvLdY+4c6SixA
tCqinDKfrqjy09ITYZHnUkz23K1QDLP5+BXZ9R5JwDyEKwcZTTW88L0P9GUj/xguLm0hquKahQNT
BvLrq/sAmqdnzA/jiazvQrtnnLGz8qXpd1IEMvU5UlCJoXbtd3pwqaNTpB+c4XdYsFNPq9TpnyPb
8Pu0PWoJpLbHv6HyxBSGT6LiY8zLmdg3pD4YxPKxADB5pKNfkn4rgVUy7mDLwBaqBBCSs9Ow+dND
NeWNw41PTBsQg94k5UWkjbqGLXi5ZeED9AosJPYSdg1RUvHA+aDPS94w4+dhcc+48uXMNcmI4IUD
S4jlpnvzRFHafXn+sngcJJuIkdZYjwxGP/ixKmyGiYNsZlbfRI5HhPdRVRYhJTWMqDUaQs3745k0
OArpFhZDO0qNAJnLPFmwtLP3vmHkM78UFvQD8BjxANmBmTzm/H+RwgypO40ju3uq3ZjbuhQv4xHx
JIh5DOmxFCAcP1U3bwRnXdv3Bgi8s6w8sSESDpfR8NoNKj1WS1n+H3/8YkEjihSJfGXFPsb1vNNO
lnnI+0vpvWbLp0LWYPAxRza5Qvam6d89b9zGVLeZ85M5n9X0xFQO5mLPfDpN/7NO0yYPoDBdFOCo
KdsMbrcWvJpFioln4qiNGK/iUHqzmj9Cfk1ZJKvjnuhBVIlcBBxY6nDRkU83TQmHC8awbT2hBhjY
kVRhgT9ghFPVkqv+LpHq/DcRqZTRpO1N++GpEZqVV8u5sB+jfMFOT8Sn+eNRK5EOvBnb9r0jVyUm
jmdu210IAr0AdWVR1RCi/iJvdV8Eu9rjkDGx+YG+Dr4VbatD48OVpJ9n1V47kB9NNLgi6xpRThNz
QBFyqVp71wcP+b3o8hCozUXhe7zwHs9oxx6CP17Z/PBS8EP1AtKNqCTVO4uDDJRtj7Z4zUD1Xnof
UCEWNrMEcTEwbzDuxzzU2ixTQyIvCvhpC4NayhA5XrU3ph0Ci5UJDzbxgGkCSQd0PXa7Hs0MvgMF
fn2n8Xal+zxxXDbWh9V94ZHj2aqQsUUEwgj8FS3vttRNXstP6SG8mRwpQkmTK93JulMuuQyycQ/i
tY+8bzsIz02LbYgvgj8FSDHRFeTszdw+OyJIYe6AAo0tp02lIScyMH9ByBItiKBB4e3h99iUE2i4
8JsyqN3hjarzEky6yHVon6fT7CE+YrrJrF5H80hEeU1hqDAZRXtRUcaKtLcpdmkMjQlmeIsuHu4Q
shnkAaPzcOvNzODIteON98S/z/uyzW9+ECEigrea428LwhMoQ74ZmzpJPCMY1gXoyV86AKYuoyp1
zvfUCgojW+wRWeNs2Ouqkm60tSt/RIc2MpRXpuJ50ZvnmK1pm9VbWCXUry+egrm1Z53fv0mOkGSF
uMw/6BxZPHq4OHJCbUQQT13Uo3HWO2cdeM2j6T8pMGTPx/Kvyn8lHsVSd/Lga/wO3sT8i9NF7n1d
3+fVhBOVlpWnWSajFvnLS8GSP7vrXspuQW1O0i9zn+qPpMko5LihptdGfzbte2zn+Pi2SIZ2vV3h
IKdZydnRZ4A6Ua1lBNQdWd4zQqT7kSmxQOBksi1jdbwByDYolJhOEhvcBO/IIHK2qEzVJv3YM9uV
AYKBnGe24D8p+mVE5QPqsjOgYrAzGCdEEZqDBEe5aImOHuidHoCyBQcUtGQ5J1CcFE610ZvqJt10
8jPRptG33eRGldyN8gyiBrXmyBMXEnQQNCUToOhQwguWBwXPVoktVrDUKNz7Ot9hMRUcAlUR3z//
P9azLrMmhVqFM101sFY7GxE1xC3zE1YzXJp4OjzuX1k3yaS1V2mkeBhL2HgBHwOtvx/WD+q3Hdgf
cBOguBag7ndeQds8h92dcARprgkzXhdMcvn6xXmQZtAzGPf91331L9pbGW8ASX0tX8Zb+BH+N3zl
/3m/yxfqbu3NeZtf5pfhvrziYvxefuI/43PwHry778vr+Kz/dV+qb/2DOcVlPbx99bfplc/f/qbj
V7/pHeJoRTred/BuvFYsH5n+MccmueSTVgAdvctp/i3cio/hw32gn3oh5Obv+Ls8Fz/VZwemZhO8
h3+nV2rEV3ZOyUp+RAX9/J1ajH8Tn2Swsb/1TXMBb7ob90zLLs4h4z/9vt9b/O/5ZH4TlBSumk/r
iwiGrfu9MNeO5H/cp9bYKJ7DhvBPnTKIqB98rMgkjorv+PR1frwjfWTXPfeXbAvq7Wc6oVm5OBfl
U4pvkGF0VH+DM4LKdernfrLBYLQG47S3D6t45z0ovM7ZgbnIedqaR2NfXqo9rfhq3BJEdyN27lqe
9Wf7CUznttw5u/lMXOEVj9rJ2jvb4ZA+0ismyWu8bfc4X3aoW9bEz5/yS3h0HuW52dMIfWLEXH+0
m6fH07nnJ3i3V4ShgMrjKlq3m+QKoPaaXcH27MqDdVR22G+wp668nXMEirnrz9FJ3cyHZq2vyqdm
hyBuW58H3zoietjMG7ADB/WMZukRP9WHZAUtmWQ9hKfFdd7om3RTbnWa3X23VtqtxRJmofBOgTdg
8GHkqrOXyrKOlhLhMG9yq76r0fck/pxp49QqsqNgVcvJE51cXgKyRC2wAIaZ+3rwEtgXw2Quoyir
mpZ8Dvgu3TVGGzQ9C1dRXfmMRhbSc5143g8zg0/2tCOmtiUu/M7jSaRogPnsKj89aokgZvTHw7hw
y8M8DMIPJ/7LkIpfcxdCuehVcke5OLxDPf8w+uV2yzjlI9x/4jJdEBsqPYtcxxcABSWRkoMNJpsY
zCdsvd/aQN3Embly2VaVZvE01U60KcPsP+I164KxZJejXpg0Kvf4m0nEKgMzZIicy7avhUZPzLoX
L9VK7ARl0N0qZzyglUd/wBiPkW/gYZxGQT0tFxyOjGVOKicFnHZ/6FTOUTZt6n/S3PLPtGFP4OxD
PV/0LN5B/qCO0TnQY5wURBXVMeWJn+l/PHuk77dl9Z9gipj6Y6DdqVRWNvIqC4Z0pj+15r0kxqLB
tkNGTst9FZFV2ZqfMnHhrocKtpGg9/zhUeeWsNKZAqB0HFTGl02OfYHKZsIv1u0MbFUs5vpBYaGO
L6YH4GH/O+EMnApctxxqrQuJ1wLRhTlhMMMXHq2jna1dZnMlEv3lx/oxDMKqsmMzv4qtklGnBfyD
b7POGIvjdu/XavJm8lIT3cVnFDKCC1v7vdHdZzMvSPt8uANCDJLCGNatVAPhUXM3YYx3ZXGLVR0L
WuaHOJBL52/LNq5Or5rx1TE0Uz22ldFr0JJqGqG0z3/ZKothoZ2mF85xjLQbhTaFtOZVGIHy+Jv2
zKLHIwtmQIr/cCcZ6tES/S/NkW3+Oq7L0OG5IDzP3s4M6gF0DcMrw36oYiZVLaPSgvKyAmIsP2V7
adVaKOHPCZMkPCF0lAbDE4uBhC7CIiowQksUJLGLAV4dEXsEW3s2N1V54vF+nYI/GpWSjAak/Qms
g0dvxYy6IOS3b5/LcL9ogOMVsjm9X+pHFeV0CMm6wsYVm8UBjRSVpqJ+c4kprgWG4AtbPS+Ds3Y6
hckcgKv+OmTTowf+KM1xfi8IFuxAPiThUYwnuCN0HRJryli5SM78KbghaxK9qhQFSTTvSa5iAHZ0
xBPmvPHB8kcPpQ7oPjEGROzazZ+kfapihYIOJR3lVMTvBERemKARWeWqvybjiCJULlC6JC54aKe1
UZZX9lZa+SaOWPENa+Q1zzsHI03rPi2srrBIdPbF1KptTxcil6+iGZiDiZxmzAkJl+QmJb9LQiBN
jxOmn8xGNOviMREzQVsQQQn9edpULgPbFcIsPKG4ulOmO8pkEEHYbr3GOrrtWqEjNtqHeMhc+gQM
e75jwg25p+Z30O8aJsvmq8NFiUXG+pwKA6dCsi/Va9eBESt2DcQe6FrCa4aKNeIeoZ1wtJ2poWPK
7rxKKmdRxfRkgqLIB1imbBn7fYEf25LWGJCjazLDDX+9gbq3J28b21QGY9b2LUw5FYf4UavQdvPN
uOimg/ZtwRWVh/Xa5XwwTcpONz/iduJxDfBMwQY9odZmRE0QniS5kBrAeVEza5lZuY7dkac1b/ah
sm150sO3PvsjUzczY/BSEYSH6GRBLkfuQ8UHJWeJ7H3RX7Dj4ytFFCWPns1jTg3PGZ1IhgH1tGxi
oCcBs/J1Zb/M18qJcMqSXgQwXDeVVzzIcJqUw4ycQs+fIlpFBekbHUo06AdCUs/hBJ279Pk0Mmjv
XYXZs7+neXpvQjYGjsZSk8TU3uSAPVTUZQXSvRlqxX7Jpj9F0K9qb6ECz9L75BafKAUYhmKOVNW/
RdPc6KtBY+INqk0kHcTfMhqC7R5CfRIwQqRUb+hnqqWHd4uQkYUWctnCach5y3gOcGV/acPvlCnb
gPcLEQ36tGNLIaLrdwfmh8pwaIAPu7QNq1qXN8wDwWP/OBNZD+9aUqHE19ZLgjGUbG47xzCEqKbT
0uNgctZl00asLxPFZEt+zmg/FWiQRrcgSpYPMGrvXvEmR7AYCkt98ruEegwGUco8iG50wXBl41bs
6SWtsToN2K0H1mUAatqpXhtT8clHycqtfccVlI2v8h7wq3520PwdZWWaEQ7YdU+DxjJKkzql+mbj
tqsi+xGhSq7m7NOltRPcb68yokGMyPGSM0dC3BVaULdYuGo9Qjn3oBkN0VrIg5h0WfydwVxAwPZp
jxIIlCM5yWCKdZYFHE063yXg53n6ocXEebqTdz23WNYi0IkWbZeHVYqYjdezxlOU1SwGEDpGwhQv
0exlDvi7dqenmT/IQJ82jMWpylBg+eJHMRmaSMs+OkReseaveJcEk1ciDIc9o2ya9Gdo4eSgzkkL
Ewpo9lLGKIsTRv+FXF82K2qTf0I9ltfEyfZuwdiMk3vMK7nnFjSsiAH5Z9Y4ubhDwUFvJ/dDhooI
pGE7kARa+xwM6hYyNpCDS6N9CaIsRfE7dpRVic/hZ3mvcJEMsPm58h8vwsKqG1NZJs5R1J26qp95
EeVPW4hCkheywy2oZf9Ny91DBlPhOsttjhU+gDo/B+lXyBGfEHaYWcy7XpeRvdUMjC4oV2NvrfQQ
JW/8NhvK1maYxcUWQ/OL7R+5xbna5UOTyINKwf/W3VIpSOLWN5j10yBGquIbT//qpyw/2myWJ8xX
Bt+3eLAmuriBE1a70+4TXKbiJ+FXWdrQkeGvlgGriQ7xNW3GgzXfzKXdhLuI3z1lf4d0o7b32HP9
tqVIwkskwHV3MyDHUQiiBuaaHz06gaIh4rhDSeYEe/kyufEc0GHiG3OIRiEuuY1PS4KBxQBhXqKh
gFjIlq4jHzHZ5UHzS7KgGQOfslhegq2vbWvTLN05g4YgPTcllaq+WAnpevNrbmMmjg364OzAYn3b
du4lp7ebafVU+xAZWNpnzlJjCFDtMSWMZzn0I7X35WlR095vqmpH1+adKuJcEmrEULKaseqKYpWF
SI8Cl8/FefMmIhN52eTDWviN8teUB9n5n6fzWk5dS8LwE6lKOdyaDAYDNjjcqLwdlHPW08/XPlVz
c2Z2MkhaWqv7T43FNfLQT975yXVOpy5RI/dxFvhvH0GYqR23rVXwUnB/ik9n9ADE0a5MvLUED2Ff
XBaUi1h5gH196ytwt5oRHWqagmHA2Q8mqtEUAHfLOkI+iAerR/qGVZK5xhWsiB98AloBRZs6QZh+
vvY4jppxWsh7Cxe5lTdpRjaVoaINUFfmpA0GRvySKv2zY/uPkl+XB58AAbdKR11GbgKQHI9Lsx+L
6S9MZxWzWWnIp/30KUObywsdeMj7C2Rw9xBQn4wWCM7lrAILUhrJ9rNwLZYu0SXDTSqVGIsK4JSs
AoWBNzdOa4cZVvgtFFg1v94V0CpQ1BXnvcwdNW/sOeeRwADNuZfwyMxwWodwGHNKuilce26MUI/s
eqALWn0BJ0mARrv5WhKGJhSOoj/62Ci6gJlpVf2UBSLfUy61xaAZcOW31MyWCsgW4RQ4I5nBCPDP
cYGl85P4OTnUFYOh6LueAacZQwVNqDjXenH8DZPZ1gxHmdNkXXfFwanbJ2xrzibdTTpzIfUnLPOe
fkLmFQUot9LxCTWsx7ei72NfleYQ2TEKuxW5m2Rs1X577Ai6TUOuY6CEo6Vy4u7QdNiOr8zGu2dM
/Wy6b316YiJfkT97I0lCbHNcCaONttm81eedRP79jcUFGCLguaK3RAU34AfA8WbK/I8ueuATC8pC
ZAVwElF1tyVlBmB17FaTQ5drgJNKkZde1ZILJRYfKLFC9T4phP4O+bUmi7F056dgeBu8Vz9tjqih
0oDuMngy0w3TTxg6jiUfOCHDFeyBI35iNYl7jj0UIzLqCguUiCDovHI09BYYYAUSZcMBECQnCWtS
gWlAYv4CYYycbsBDMCshjQX+EyPiM8xjC0EhcgGoPpspaizhPykGegk3fTWQzYnEQc2IFo4cbDh+
9S/Fd5Xn6no0fj3Yld5v5ctJX2sjszEqHPyeu+XNrbRP/ssH64jtXfKAeUac5MxOZh6KA7mCTpnw
K/F0c/Gd4ZBogROQHxSrKdE/mF/o32Ysstr7iBKfYScx47FlGGHQgs9U0VtxoMck/vvbdgjucR4j
wpDGUCGgDLiLm4OmwmdtgOaXzTEnlJY7oaqf9K+wlJn3qhjRpsOEoqE+8u4CTEvbknDQV/OyjywG
I3FM4gDwvHETBdMFD8EOj0ITvndEldk1vhgGj+F8S+Zv+aczMheTpBCAoBrdWx0MjxOqc9BUJ5gY
0mUdKu1WxwcvN56zSdm03m/GyIEE9blBxU/0phPnB3dcGVq/9iGUhlrb+XoEB4uEl1ByiEeQUIXd
M1sPxJmNj1rdPaQ33dhyY1GNAKK3GHYbVED20KOlDFZ6oDwaWXOnoQnju+TA+nGJj8GgYldLpEzP
dX1TKV69aD4VnvodTQmqdlRl6FEZgX6oFO+ZZYMR9l3O0aBnjlZ8coYLe2CpPMaUa1mNMvMjb4F7
ThpmK6LUFzEjwLXmrZuKI+uxpK5HNmNZPjwfc+2JTaelN+d/tY09j+B8oze2Jhjc8DuMX1VDJCix
KHl8MJ5kcdf1m1oyG7rVF673miIeL5JfWSBNGaxa1JPliHAw/+y0GxEQ62bmWe9t1z/WXxjJEvNi
sH9OI4QfcaBa+BnDUZv9hGKdVMr8s7S9ZeApDx6jJcnPPyf4WMGJEsvbtE2/sRmcULH5zMjBEggG
TUyQvrLO9XbXmP3BUfMTphH52WpH2JPH2N6e480kGwITQfxZwFeU5q/bR7iNAQ+QDpKbZfk67rwK
3V63LiCtQjs8tN738HcyLCX/MSvMjabxkAVKRhKBhDeVtG3I9iT2ENrsyXQog72cP7EX7BqL8WRN
c3DKX4m6U5OK6H6BbAMUKg4TKs7z4LKaABc9OKnWRyTiMt4mWrgojoortFb69Fe1wzWiEcVyJHDQ
wq2BtMkIV2tv3U5PGSyHmTy6CUosFYM3bkCFHAUcnKqOFpdSKMXYbeMf7Vj+ru3hRUL6H5566733
kL/0OgaeEGtCsaKgcn2fDe3UISBXBxWelBawGddaxsbnzhuTEGln3hnFaeAYmQDousi46BFbs97Q
a9BcxjP6um7lGbTXTUjIImYANEGKvnE6zM5EFJA+ZVfYv7phkY8MW6DWtCoS9BIdH7H2ELsAnYDN
Rcp+Hy9q5n8J/0lh60odWDDJh05Av1moKggJTtVbmib7yLjaA+p5FU3pT9a4jHavVqFpnb3q2Yop
U1J1yWglt3+ZHH3t0f4kYfqWdh3BP/eKhkThNJGvlKAuL3Rc/q9tjX891LPN4GE/IGtPs99bvSJ1
eMSuhs9omZjhIWInVUPiVWbzyfR/JAAqS5pVglzDy4BdyENLjOU4tw+TrexIKO8x9g3h98j/tHDg
DbN0cwTyqDJTaiIUZNDdocY4sZD5NG+B/u1wW2uLw6wne2rsaKHJbawpaY1pQdAFA8kNDjoHxbF0
sjZaQTCKDBNdgG9sYM4fYSzQF6rjrjT9hTSBeP4XhTeUngj3ivXUVbsAC3SGz2kuafSMeRu+9hWT
4u1kO+VPUwfzP9ngot4xIcawJ/5q7pdZRqntB29TGaJaj09DfvM51RC4Lcf8PneE0dVsvEkBOCB+
nfoqiufUa5gwWa6hv22kfp05LmtfOxguk6P7ZDUP7a3J0Y40MRzwL6kehQn/3QAcsExy3VrMJDnp
sX0aWuEEuTpczv1LE3zNvrWKUkQyLXGjLLHMfGNjzSrtgf6m/4xHZZGUaysYT/FISoiZX8b+e2bC
OhReCdPESBYJTZcoA9qstERNppPwN+H5tKKtihxzMq45Odpl92B7P8b0TyAD0h/kW1ShviCQ88ss
LyF1C2BGTeyn2qDg8k7oDOdGI7fgg/AkieGYUIDatHNjjXY0BHtGt9Kwjgya1XkmrqBH8q1sugjX
KfQG22+NiMzaU3VHhrMjf9Dopqf30HlzAECy6BslTC5BXINOzC0UHfWtnwTL2S9uQHxEsKDjXDHj
UAHi7RL1QHPbV81BCtqQM8QzgrV5TmuOV8RM0r7Jt8+kRtE7nBDalRAh5oDk+NX3XFvZGyeFhwgn
ZbBz90azIn7evlGT7xxkXBoRr0lFlWi3C83N14KBeJH5lPf2SnIlBUeN4K9ciTsinRw9omgWPUpk
h/o3h30MBvK/NtI60hgvoyQ/5rRRVdvDWMOFV/6O8IWRgRzWOYJ+ZRhEA9jQzIS2+eOyNZzPoFn7
IKstgE4RL6f80aohIhH0UXb9RZSAaPLIVlQV4E3McuVOF5+yvc4otOjwHUAsx9jzSAH1FwHNkDzP
CX6iAKwLeLw6EbzqLq/uAGQmz9EKk2WSP43XJiboDhmeSiHeQDBMtfuok+wfpy8J846RxjIBLwzT
79rNGU8CImo0jyBAxIhpOf/NtuxKE9msLR9TIR4cYEZLCoPwaSbIZ9DF8UF7EJ08GlgmB2QAQh6c
OCGJ2XSoJiK4qWtHpgjAWNYqUAINYCEHP3qOzCk+EnKTaXQFrnVDJ4J+1dKFxqo0VxaBlj2eESeJ
ub0fUjV/O90OZLZytlkMoN0Sg9S0GwXQ2lCapY7mTwsQwHBrGo9kmLDfWoz5AZoVzKTR2h2e3ko/
+eWbRyQgwmcbmtQGD7GIQwzxqhWYMphNupDOTOpAnS4xxfjCV4yg9fMeSR+ACHgJPxT41AAn0hCn
qkcLyCJ1Jbt9gdmc8bBXr4VJjvYiqfZWqj1uJWK4gqsDdaZ9gxDBE9vtYiQj9GWBTZ8EgFwTrqyT
qq/Yd2pAZqUclJgfZNvRc4RKsvL0q97hI6aKB2bGYnyVvh4SZdWoI5l1KlAYlg8f2n9wtq6T4ztd
ZR3pGQkvI6knQKUIIOpV4VSvZGLCHoUrcSonXrax5mFd6UDzUBmpyzAW7gCQQwUt6kRHmX4hCQZd
AOrHCyrFu1Tn5AYpCDzKAnSS3SSzn5CTtfWP4Q+PTWptkKSvpRa2EKmlnEcIlzi/Fo1JW+82310W
r9Pa3cwkGfSDu5HnUbKlmbkGvIYNlIrDh+2IKm0VP/Zuda+8k+uffYihCZkB4W7QMruC6JnSnzd2
gJ7KvedWgRAVoHbOV1nwpWORQRTiUvXQmEpIeRdo+IyOZPhFDqm+/ba3JkLiiPJtgSf5yGDlQmaX
7ScphzQoGKbW4WZgaFOpaMuevCsvIdy6/x1QPFCJt1FzMT1/GRnhHs+2qjA0S/dRgT6lCjo1sFRN
1w9BxPQQklU0/aDXlCeEIM0BCCa6BuY+phWkTrjNeUyjewGY92yJ1EWhwJvf4MikOsq6jfT6JoiT
fes68vz+OmCyFlaZQTB0cZIFJkq2CrmJAnYvDER9jCtMlc7IgCwCG6hg5lrF+3bUp3fytKvI5dz7
tT0qBTS+OrO9LGM54LL2KWEaxBp0ID6zabRjHaIMKkRHxg/FAJn17aKZZy6JjL052crqENoMbkoL
qGKzYpkmPyA54hKIfFTd2ocscsSZjXHLtHekOX89XrwXkOmvVASlGnTiDop4PcTGLpqL19LcJoQk
avQCzObIkEPeGoAsGn/aQKredvz03wTNs+lP/17jOnpOTWPtu9PZUqnjVNYApAeETzl/4NlFKbnh
ErrewM/NIajphL1oixyX03Pkmx8BgXw6lHHKADv8nRbPtD96zNTQ8XRpmJ8T/ReMqh5+BXRGSowg
Sg1dLMxQVKDFaHtolKZ3j9DjAT7fzwcGBnrLCBlkxsyd6bluL2AFwMcb5qxQcQXIsVr/ORvC1Ygl
WunHzwoEtRzCtURFCjkr0EpbUNMaJVsFyU88Z9JIdlLnGeRHnW1yM4uheApAMN0OfBmxVM7p7VBE
MPsCUomPbCT1PyLnh/ITiye6DTDYhDRjI0JcayogXcxPePVbfKXtUTjOEqAQqQsousRFgku7lbLi
jJC1xu20Q8YHoFPLmF5r7Ea7ewhmQv0R6+sf6ZSuZj94Lo3wsSnxzRa/Ltfvx+pj1c4LZcrOYwZz
gDpSL8+6C/m7NwzvXaq4SXefENYfexylbO0b2dpHjg6L8raLf8i6Zcj1h40/ve7ztdQvQOiLDmeq
TZyrVm91VNADkJ07VJvR+SkBaVjnbUzEdWlvkThHzioIOvJwP4iGYh/iOA3AmWx9AWuyjvzPLjIf
ojg+C8rvZb9ld6s0WumSafHWu4sGihFjUbUllRVJI9HLFYGeuE0b67FFO+DsK7T2RDOhvp6XqPW2
Lc1E2GbQiy9N/EWJN+fuugFx0Yj1sRCeAPCOJSZXKcobKQBE7WORPNQx2KSoimOHNYgKDbsluRiF
O10qNiSH3dIF+uMQtll8fsL64Vx0+kq0phyjU5mdrfgLKM9x7wEMIApYZYXA55tPyYfmoAc3TkFJ
QHXIgL7k6JQ6tib9tyJYYVA+SK/nyYRevsOtApo/E7TPfEVnQNyUkVYJh+byqRUTokILRxi1vJ90
r7Zrnl32QiA3GiZ+wkgbTez95JIKumu1X0G5eBNkqoA8GmYfGCcX727fTNsKLQ7cUzmH7DFEmZGP
YLvbICt3o+tvbAwquEWc/CjYOS19RUebUjbO46F3frQB9rBgMiBXL1qFkNpu6LmwX50XbYihGeYH
wSb9al7R7UrNJX+nleBHJjLwbejXkWK5/ycjm+nGbaDemYLgyFj6M2WtVLhSR7Aj8rDi+WbzItXt
YYqc94CVAG0rjWPPeSPVfA8AUwUd1cubEAppMT+AaJHy8+e6GPZp/eMi2vb0F5P0zgZoO0punEKm
3gAsJUtqPEneNKx7yHCZAf2Ye/FC9Rhz9ug+JzP8mRT3HBXQoF5qbh0Sy9QXBQ6rx/AtBW/9b6Ta
oIKzsg08Jz5MOB2KymHE/gUFMjMuOOHLNUDuiZ9v00rZ+moHXII8uP8HWS5lXwsr8dez34OSCoUa
WUp1+bf0L5reYsN0N0IBdSxy5jZIMW/A1nhIZH4e+/Is1YL0VQRg0P795Wj6+iOj174C6hdNJ2EB
DdYQN/wR84PYasYuWlP7044AwstOhl5/iKh4wX16Dp6/CGrjaFD8K/0e2wEAAOkU1c1wL2A8jHNB
qpNYZ9e/yq7WWQ3+i3opYlBZQtQobKPlj2oPRK8/zhBlCHxGmFR2PQ+JnRaRniaNjNB65Nq1HZYz
ngYXLKRCnBCgV19aA3yJ4o2qOzLtnUHRNyU6dwgjOi8upARpcsCyyDYBhwvtknBK0AFQSMbPhuhY
wWneNQaBQPfjvJkHJPrKJs4ZCkunFNwUDlWp43UuCXq6xUkz3Ho3XiKIERkDOcLyONhc+CoN3U1G
gZcy5Jb30x7Kq5+fRmDaCW0/N1Buml3+5sTy5HQfHpO+kAKQs/eBmpWPGIkvCtRin3KxQ+NtNfSr
yRStZRRV8Ks6t8w4DOmXkMOFWoskaB5/ZDkqBSWzifQQsyDBqjw0ZImQxrcMJi9hkTOPj4kY0lsd
LUxj0cCN4TFwNOVwE34/4Lpj4EN20Qgg4QQsqGHbSmYob6qYpEUl5Ji6urxv2nBvCIll/NiA+MpT
buUMfE6my2oEyWD8E+1dgnijkgPjUUoqwLcs+YnbPfUDC2mGjBuPnp9+Bj7dI+cLl5eiM2V3JEmW
Q2uKKb4KOFjGgOOnLjMycGRcvHbgAHSY0FaMdH7Q3Ba2qbnaOR3igABjXENGJDtMAlk/dSyU6HPK
cQQ0H03kkscPiAtAI2SyGZ5sDpQpSh6uCmCSS3fBd+TabAQSQAmfJdhgycMnE5BDiWHg6kXWsSA2
yGhCuBRj+GmKq7zkkvHdt5i+4J1lqhT+bNnSFEpPy7XOOqHVDAyUJG95m3R/KSmIOUZRQ032bLpg
8KwK3rYhDpYFzLf3EqgfHEHBsQnGB497o3WoZnTII29DNmyFJp/NqBWio1wyrcPEikQVRdEwBTFx
xfndUs6dhyTOYb99Es4cnHSpQBzOPBg/OCQUwbn74yTmQ3wWBh0z1wycHTCVghi74O5h1FL6O7NS
Ib4YvojZVgon3CRK268CGnjG9NAwNDoTdAGMTJ/AxU0zbOAzOAeNmIAv7jcuE5LEAhB5+CtuIn9U
CoHnPnnTF+nb1W8aXsUWBFktDFWVE2zyGiDhnYJpLZooFzGP7tylxdAY+Wyp5m40eN9pvyV/nfxT
10kWdqauvCB5HPUdKUJorQKSH+cegSalCrroGAtsF8brDs2yOw9Ms7+wb8vjhIDU6LVECxTi/Hec
N5Lv6Ds5ZQPCR8vZuVoMBhycBYny8Unuy2TopzJRSZu5ECnMfyWMtR18puNoK8zeLqEA6mifWw/E
DQ53tFB0cnDpbM0VC737aD3tke2Fh8gbllv5tiknEUXxBNs2XzjSPmP0Rn3L31I9ul2uSOOVB02n
g08i9Qx7L8WMbTOD0YiXqgVbU7dsI0Q+QdmDY0Q/GtGmUww1RXXD9NUS2e1v2JykxmyCXd68Yr/q
MnSe5kVKfX5kUIqimWSKjxyxgbP3jUfWu7gYhp4zkOnumK9wFziy62S/RoSTGVW49+uZ6cIZedR8
OAdoOlGCVM3aaG5dYB67FnfBhgVUM7dHIRHLnlky+SfREXJ1Jsep6pxlRwlRxaLsMnk7YUlLxUCo
j1ePFCSU6xZJCSE7HMnURu5slEk0DCIQ4ZZgzIlqDlq+XMlxNNLig28nY4ZOaVMqS5vxdoC7aNH2
nhpf5XXvfxsr2pQZMDXjQlCAI5NC6e9TBs5mf1IZDqtbo/yuhVyVPZohUMhkrijK/Hw1cKoEcP6I
8znMIgZQYuWt8ThWAIZy/CD9QRfSQ69RrkjVxafQVKoItXoOa37FhsvAPQSJd/Rg1AkjWZaixuOx
QPJRwvFJ6CGlzgmCltkexOlyJggR61fdo7RmNMsZkgkRcAj2Mpq7Hek8hQ7DsP8T1Aq8aBMTA1Fq
jsnWJHagOvK9JF2ZC3TDZt+h+OEG9+ZGoEBuruxms7Wf0AnwzHp0BKlJlQFyIqcNdbPb70I42jyZ
19xFc8eUju0MqS8gYQcJFkb1izQHzZQuS4OXAwgCzANtynxSYPNET0CL29qXTonY98yloDdYVklL
k/mkKdqqhq035MlSBM8W27j+IfVxm2kLmlN7zKgDwWXbxewb6YI3gtAD5vlyxBoAfcRFOgyzLJhZ
GwCPo12oCaoPTH3RDL+2pm8EQkKWMOJUdHxzlSLJlxUvuky4/YG8ijlE9Kl+tFi8pw1CFh1/pqhi
TAwoGW8L3hkOqwTalwaJbVzDJS4QHv/XQTb+CA2cisuAd7nHRF7OGyazDenvAALZAXc0W58J7oSh
Z6QAUpvI+52josn1O7pBFeyyufh0IrJzsK/GFf22oDoV+RpM6eY0tTr32FOUVVlKCO4KhY+owXSy
g2djIZY+RYLaMXugKnY5RYL8NiP5aOMv7j2bpxRygIhdAimoYw65yoaCX0ggMsCDeECRAlCGWMX5
SCF1Y9lr+PSkc+m2PvsMtgZCBlBZuHuTyepC/cojECLUMJ+hQnMLh7GMm2CTYy68FCYLj/pAzGQg
xsXZCNcKs3Zly07By8FmScCd2RQU7pBGNQF4ISiWHK5++srjkM91eK87tKYIR0QN1rSXsr6lJRoj
NKsxVlb5l53ynhWSQvpREMOLgIwfVRNSIMJn0aMoDLbAg0sGnYvGJVHVZW0jqAC0CPfkRTYBFzNg
q8dfySniWNXSgQEcNe9q5txxp1hDwNJ/MQEYMF7qA717xGS6jFz1RMieFuySZKcE4rljLAtxZmyK
mbk2ub+DXSwarzyIsZbYtw3OabCB/ygBLR+w4/4EylYjaFMm0cS8vZG0f3BFKbqqLsn2dNImsmzu
lu7hzZQ9HcSIc9g1nicyZDr3n6a8cnTSANvUcAaJDcW4rtTxlWiHDCRMi7aTwhb/PbBjhax8VhxX
Ly08EeJU4tIxm96toR5VsvAI2iaESXLvEMAQS8dygJcbc+a/2EhN/zHtaQHW/CfISkS9YP4I+J7x
qlFVDxOhLiQBIMZQtCpjR0OpA82IeS0o1ywxRMsiVLEca8OaQ5wgy7gcjlKQ8qsewYTS7zA8o4BG
iGPmJN9nmO0W1JY5wbw5dC6FEMkUxJvKW++24a6DIdIhB5hqmP0mFH2YPDPabYBUkT9xQFzRTOeC
29NlYRXV1WyrxbBruRgJYJ72jvIzu8nfC9UAz6dUUhNB8iwSuF5ogAdLubZAtANZtdgf8HxF5Neg
BFLw9feYGERZz7q1OGGG/JSPzILJrjY7dkp5zuf8hYEkP0yXX4qk3qD/8plv8lqRbzfH5FPgT4vv
9KsdsS5w8Ss+OmiOBWVToSwtbrFoOGWvg3dBmi63Vj57mMEkkSDNEF7DsSBiCl5lR4QJ/tBU4sJw
6nBcl+BNIoBD2f9AqcObaNKWCXBPNeKeq5hymlwkG/NE/mx7ngxm52xDMJY4xxLLgdpC7PHVAOE5
kqga6Yc4R81oJbLwWAbrIFF0u6+UF58qRwRVaKjo7ugEOO5onwXoBxGgyQIAEXjJiV/KLNkotb+T
A993t/Q62jA++ud2ojMP6k9Hb3YFjVbuvSSxtVJIC5o7hwF0zkMJjEtfSn0lNUvW90QbqtD05hbK
J+QvtHV0jnJkBoThdrJUB/4mac7utvaSfzOkM0gAJfs8Oox5m2BTEe5ywK59ZoH2CcSDRwhKofY0
TTQ9eBd19PC+ldFBN+vW43Uwb9PQ7wNsmL3CpBtm7SxnXuMSGgL5VNt0u8aoT0KPdWDzULj6TZp8
dWCDFA0cG0XiUgcPb0VcMZFOfUQXPg6kyc059HewrRN77a7xpR07O/slLuVHVo4cTYE6HGOb9qty
Dc7HNF+Mcf9PVcOtlzgbA7CJVUl+GKVNTncMh5pJ42j7wAOhKm1WrWBO1j/ZAxhrsgSH0DNC8uaj
BQIb8KBEracWM9lvMWHTJ1EXeoBigoIYaKJTQp5MBWbDbQ4C2Mn7QwW5KZ33eUi3QfhVlSgCqln6
BmmLseEQ54SjkUfLRm2zpqU4V0vTRMQGE5zuk+CjG0nrxlwegSehdX+yhvZzCBIgzZF5YTfOKFpV
zgBKe/ShSje+Z/TZeUtByRYrh+fIAe21LuNNQKOAoZDVs45ZjEyjA/Ae01+taE89ekDWKJKXNzYa
DnqHLSxGh1OxODqKo8HT1nIrXDHaRubS6FcFFYg5uRjSoBK6oF23oX0JKtwKiSlzldeW1b+YDOey
8u5M4MiOmlggpMZqQS+R6cYpk0zPNtr51qQuYJeXxpJnIQUH6KCZRq9U3zWyRD7F8+JlpPXfsRUs
O9cmGCF+aF0GlKGSILzD9xlQTb/PgZdeRaSc9eYjTtkDLx1Gj8nqTu0AJ8JPGRTnILW2QLG24e9z
G+NLy2qYOGa7U5IDcMIKQW6A20F+fSXaFbgdihosOty27bFIiO9A3K9xX/ubeAkGPBJ5ShRwnb51
REsRWo0WmKFFo7sK8+ns+e8up4c9vQsi1HsdIKtBSCaz+LoQSB1lJfHuDTN0XqjwY/dZm7bagek4
Wr8pfGMXdAoRbOq/sYpXGQyZQ9M3DISv88fTntTurIgfc4e3qT+aTGTyWEaMWCuwXWeXP4gCQx22
HDANlWkHoHimuU+ohhwX7UwA6VhvhGzIWDJZx7WoPlK1zyS4iF4OaoZ02vqJ8H+t/jDYGWhbGY9L
UIerYeolQC2JH7qB2lLMMsWnn/0iVudg4JdSmBiUChkUWQgFNdaHoOPwSwraGASCcfcuzJmvVDG6
wk9NZTyX+VswWKMa1kmAr6/9r6coKGSom1WGjnEwdgVcR3gQrPFv8+NMG7UFVYygBDTXglyCUUm3
R/+JDq+bUwy2FcUSA89in3GaAcNymJwJACK4L5HbpJ3gaI/G4KFwzrJ5Ctekl0zb4aGZfrMZqCcE
bbKVeGsXw4MP95aK2L1+ocmoKwhwptfbsBik5VaqhR6b2DK8yRQrJsKoBvSw0XG8Hf/2AOMyEj7j
0CcAoSmQ14h5wZxbNhCeVOl8RNwC8KOwg6uB+VZJBXMF/DHjnT+tDTthXunZDNuTBa0BvBHHn8mU
HaIU1bBLal1zDB20XrTUMbwl0BgnMhINjiBwlApHXTFcTOtrEKdydaOz6Uk+cPEYxGW45wWgZm7g
1YGPBFhr0quQAdJ1c2ihS7csF73SRt6WJHVJ5CYuRUb/MJgMnLxYe05+sQg9QYasNpsWnNjDZW7k
Ipn/7ESzxEFfICrGztHfHSw6aCyk4WmpMCidcvAbDsppCPgVLv/sSqukxgDYeo8UlLHJ8QXrxrUH
6CjYJsui/yf/yzsvPa3ATybuAykWEs7OhjOQlxXCrA5vnQQ5kCvDkZSN1lVIkS5JtsJVsffacbps
S4PoDu5DYN6ple6e5q9aZ88tY/tUJ+SccIKzuZ90ZvWCQEw/QklKbzwywmAk4de1uoWufRbRu4ic
wwaXEpRyiqNbO+slljYwFZ5FVAG7YLDF70/3KYUkL23YemvWAgtXCb+o8cP4KuVuwcSkxiO7S/3u
TQz5GfmKDKFkEke+DNg3//AHb0lLFyATkeZAfNWcLnxn4sSg2QmYphk1gXRcNilZmZabrCYzWQuI
71AxUngIK9hLNQXyZFjTk/RlPBA6kEWgnaXzbYp26RKFOLj3Alk7MMQSEmIhGoeQIgi4YWCyg/x7
LWYuOPtKWbxqDIXvoaBmSqsx9ThRjYdehUtvhqWOJ5DLaQDJrI+y2vsqzn7g7IXhB3cTALcjgdRW
8pvi6jDHhEPhvONrahoAVaHuKH/6ijQuddf0DsFaOmooMl8ZiU4m+lX2QLTONriGFKETtZqddptm
Dje6yMmcu+CARqriIgAKZv1GtDwqKg3pdIP7xOOE+elAycbqiBybrjPIZY6yv5647gjpYwMR12Pt
pN4V7Bn0z5pvCq9BjMiBo9e5MWPS698FdJCaoo1OFtHGQsW7+gcjYBf5BGLCrZKlpTbuWhDZoXnq
CPqnQYRJEpaV1AyIX3Z+F3sSyEkPxlAQV+Vz/oyk5PnddDHa6FHQTwGAqW/jtpCeVkTZTCYWpR2V
OzoqDls0/CUuQqkVeA0zZX4USY7ffORwKBK4RI+ZUTuzNQX07oiOtFnOu+gd8Tc96h/DTqmSjhvA
calhtKF/MkgJ8qgVVKa9gp3q3Nug+U35nXrQ4cK+6rBay+tPY67zACmjpZ2MtRy5IgNEEdJN+GJp
EGxkjhFlnlyNHCV60m0TemoFKYMeeDtj/LY5uLD+Ap9TvmU2g07K7yTupYAWhE2+U4sMVWD3nvhp
1dkzq/OJoVAUBX6yNQoQgohg8+Rxqpu3yaE778lhKd3xMKgX4PyJYHPud5uNbwVvlDkMq8I6RSxi
i+0eMDFVNj3lbmmB68KfA16KRbTD6fErnSJvo5gnHPNCW4fhJBqZ08fq5hq5F6cZISvgSZc+tTn5
5QCoHlyFAGLGTUQfYzNxApGuQDkSj7/C01Ey+sPFCU5yZwcE4jyemLWdKzeR98cAj4A66Iykz5EF
TgaRr10sdGkWuHrIkR9w5P/lVqn9kugSwTlkTXkUo/6p7QcsDQSgMwKx0kMUL7XxLOQmd1jDrsv6
ECCQCpJZzxvb+LZxFpcsQtlDGJ8jAFbrUPCRzyP1EdkhwoD3TGNmU+PdgaICDzQHZkgGHw5uzdza
0RDwpqXDD0JngF78/T3J/vhs6XMHjSx8J9r9cQ0cmNbUnvQgXZRpdOHcathf0bGxmapJgV5afyrZ
9EcWrJN4D1I/ckzLCqun6JTj15eOB9pAQDJeq4g/SSkH8+ADe9OCxSTNmSH1vsrsMHBKvmJC5SRv
AxcgZG6Q6szfdV4ozSs8Fr5rPIgWbcZXo9kjYgT3nFBdVq4C7XbSsdkU1OYBAJOIeBwimEFSfv6c
ybQ7tUdnwzPu/RtbZ0N8GCaMVkW9apDzacaveW9gJKRPBF+gQPNZTzmFIIvwJk5QI8p3M1KxlfAE
fkxLHP7kISO0oCaiH4EYxGMkH9h9uhWqG/h2SmX8PrS9NXdPN3xsQ1hAqPzr+J9AT3TdghOQJBL2
9XEkL5rIWJ6JyEME2jV+pHEt+3th/sYTf1Pv13TiZWCtQtqPjHcaQqH3sLtaxdVizSXmpy85+Jc2
PLbbNJvXctbmx3H6EK80qdQfMRUGw8NKNIFzRCQF5zEWcqMrPgVB5I2Q5hvZtg0qR86echNoORoY
I4YDxKvXDm+B741AsrOznev5ypLC3Ag+PNu7nusjIkWWl6o6S3odq0cJlFwGEJI08Zke6PPD74KK
GkgsMm/YsKjRlpa4aIVWohWmHiGerQe+/o+aJkLVZJpOdxIwRk4PF9GlAGuFop1Rsoiuidpb+EfQ
pMHwH4S6hsW2ql+HaLGSUjo9DPWdORGgkwEIvKQKARLE/3KYEpAWMc3SnKtI5pB/MPqBxOoVmEpN
li+f4Ns3Zf7QIxpDzh6hiArwoRoZpljrGzc6sr9y/IYR2LgmOXV7qXcQHEQcOnBxBR2jrmMCHx9i
9qSYw0yYxBZCQ7oDi99jbebYxOB/HDvbgCpYnLDczL8fLzhTaWzccBP/Fx5DgwdNdUjBBiqSJjoC
vSiTXF9f8rrTHRAdmqdduai0I36OJkoejaI++BNx5MMxwXqrZDtH36VicGi2EyWO+yP7SAZSzETc
pY8fSGhKD2dPhT6IdRGSrk8txLxOhvQoS1E/GjirlCbbCf6YlaD15IxmQA4eBSt4Y82Wx6rhgBfg
rc3crZwk+A7++EWulKpZHAmMzWYSBI8sZiKS4m/I1REqjCvRx+CZcnegyrHHee/wlwS99EBmwv/g
14oDGA/XlNd7eqG0UtdNp3+oBkwLO8E0kvkEyCIFmq5qJ6WTxIJSh16heeyJrtYJHCyCA6fsSrBu
6iK2f9HftMOv057LJNkUBDtx0AhRIuvB5dsy8q30A9loRrICoo+IcIzWb1EIR0COiBIBO+J921cb
3i1qTgpmFTljb+CXjXaMRdoJY25P+pq2hmBoMSXDggCjCR7KVxPYTKTLU71lkgAytxdGDuCkwL/W
IRptIBz/Djxc3RmZLICrAI06r33zJIgfMNiETECMnRBw0guJLjtmIAg3BR0uTJs5Nss2tF4771Kh
UnC7A+WS3GCS3ECYKdgS5gAm7Ba8xQIuO9iB6zz/JvaYAfcbk+MNoLMZ0XtSLjBLC0EhnR8ND6m/
vMEZrN0ccgDzkfxW1AVnKpWKbKSMF9GPNwGJIc3d5iOBg2jXcdp2MlJVMll9dVg5kUY0zGXCdA6O
7IXz1gT94EgsCSCRR1Rb6kYlEoN7yEMbDKRRDKiTu+rxppJmk/6PpfNYbh3LwfATsYo5bK0sWcm2
nDYsXwfmnPn080E9y+nptmXq8AD4E2grbh+Ycplssp6nmvxJU59yFRq1+SGaFCDZwkJ77xq/Qtfw
5aV/GGpD/n3WDfAk7V+obxmiDM7zDVJAZDJ3SMb/wAPNL7+5Y3dPMa7lWUCrSddNAffkkmtuFtsT
6VMtRLC1f0mi1yr8y8BAwDSBE02gZ9o0qyB+LfpziXcc69exrY8KPainfwp1kowXAc6nyWS3+Gus
sQ8D3I9VJyEnpbvLYFmADhvwC+/s1r+iNUnmo6sGW7ONDxX4DN85J0thsCd/Y+3yjpKHMiYXv1HW
SmA/4tNjKTwrHW79XH5n/p/j0y1CmsGoWflmbn4H8FjFeyzEIRr+CQaHYKrFV9rULss3P/zZ2gof
obEHNUZ5SeSlRVwj/JO89Bo+yh4wQPTLy0xEvIDj9Rhu70VB+3Pi00SXljR8oTcpl/dRz9zzv3jI
i8BBMYyVSLypZMkeVARiFYpAMckOQI7zh+1Adi1EkZL+yc9scCX0I7oyAuY0oSeluHCaEjq0jWFd
5YH2lr7IOmtLkN6VtYVEWR5pdSZQa+noxlhd4EQlXZDsS5ZxESdW4rXjv3E5v1WYLXy8oanxGI/3
RAuAR83qVklKoCVluyceROb3ip1K5Mx6tFujg0NgNbEKVsqINNtKyQIU7ybvKjeAJbSNmZ6ptuum
3hjqZwG847xK/IhavOoTKb0ADHRPaMx1yi+3e628hJbyxdxXQwgoUJQGEbckuj4gcM7xEZnGRmlW
JfWKrwOPq56SFsp9Sr1VmyfhHbyh3qJKFsY31aKlpmgQic9prD6LQgh0PbjJpP9fngy0hn2GF62Q
RsVzK859iEjFDFERoY7XEDy0ewBOjzZHASOhIRdUVqqy/COvCzhMzEH6JmzTZVeR8Id+x/rsoISy
/lXGtoxGMfXPBFAiziYiH//vl8xfov0Wmz/9W6/DFlFhhZQx6LdtkH8bUWkk1VpoB3nbeycQ7iHw
2OQ8kUMJIAyaX1K75JojEsTmHkDKMYZY6ZjnCGreSCkSql24nfikKYeSbSJNVbz1pS9pIDZSRYsC
nqhYrPJ1rWeHst/L90ffxiIzMB0TrkewrFkd2bZzRWsqMAtve+0O61jDXA7UIkYQc8B2leCh5Fhl
qKE7DQxTJ//KwenWrnvySIR9G/Pg4IM89nAxXf8l94LMhDUCeqftaFYfmBLDHytiz7EJOP5Y+Wse
qHR9FJauenadlzRUdyyAIq6SoY7/gkmAqUrysOpk3kiHJ+QcaaAlnTayxywqz/Kdk7olhoqaZyYs
LD/Tra88ZZmhlZLNPUP4pBA+7NRcddScCUV48kt7y/ENWvOJkEhMFfWaS1s3vZeCvFjCTwSIkvFS
BcTn6keHoTkX1G8WBNxdnKSAENhHY+x3XvLhsfii4A9GEyKqCVE6wgMqKiacZglYlIG6VIwZFltP
6HUSl5clAGQifxI03PNndIkAWxz5NPgceIgIp6PuGnG5UY+lVIsAUOpjCicA72Bz5dKaS/0F5cJh
Ss7YXU7APaoFbz3p8K6pkdU0kTGpLwHo1Hi60H305pXEPGGa3f6xoKjagGKZibRfb78EGg0axApf
wmVLIK+o0Mv5kYcqmQUsWxiM6s0gwUEab5pk6Etax0YwWVIBuCnGmmjbjMfhle0vKdtcCN8Yt1wy
5PL41dCP8vbA44kYIuAQa6V5ANFs/BfuPyUdLkg4QAm0oL9Jk8CcJajLQCQWhoO1NBQ0gp1trOcf
RUHfXUH6W1/yxQslKAiGRlpFUbzxiuuQAQXNIlOODMT8f7YfvYfMQULNdAXoi3JU4G7hUkUpy0nZ
huwEbhCody24ER+aRB2iuw16pzyoNjUcVw1BaXND2wASQrRhLEKWGq+E9MLkF7JALgaysSpY8D48
ixrQUp0nbsSetkjwHj5ZnH5SVRHrFZN/lhFM4+517jFWHnxcn+qrymBnwjFq59WMxU8sIYKRSu6V
21YXiBQhvqK7OVo7eNZ4h/UqwGr8Gw5ILJit3EYIU7le70LgONuPdbaOkLMOans1TOK/vIHsDjDH
etNBHlQ1If9Xm2PnkiLR+0/y0AQoyIWuSmc6IX/pA7s3LVsePbhOGqeQbIQsG5aY0DB+o9gHvEGd
hcBVWRoUQrnN6M/E1ENigXTwBlePWlBe8j8QU7kpBgRDYvTGT7ZUAMmtosfAHGCd3CCfDAJTXlUE
ENyzgp9Ezgv9BgFpgKPMnIRgM9VWDrHgNL9y6xg5dzTzQU3Tb45b3S4eCzs7yLvCPSu9ucwAadJ8
VMwd3kCOCHbsCCVRFbOFlBKe3zrUXey8XIOiCPAkaSzcBBHMCpcsIAsqM/5uun5CCDw1W4kSgyAK
peKMpO//J/D4jy12GMQAiZCWdMKEMHH1ICAEEBDxkmv251Hplt5xBo+US/nu3QtstjfGB7nEZoAw
up0gYi+PYQG2oB8KVgYYoggQQIoD+Po6S9Y8Bml2yGnfeUGBjgVQh3g99Y79KoWyb9T8KPrg4KFi
ga2nEWGguLusNa8BkGmfv6fBY8m6ALt8qsZt9Vk1rA+Hx480dQkWvTS0FAX5VaMg5w2HUaUGd6W6
FrhK4BB1rLcDIfuF/aI2wSWi527Hf3JJadx2ZfyvHo66RYALu9GbjcQgBTraKfH0iI2F6w8GU0er
CqlesYNTDeKlMQK23mgclOpsI/Fqylc3qNbqVq9QQLb7QkPNvuUkUQcmLKf0KBEiC+YtOyBSqOlW
rcIW8HpOjoU4n7hNgsE8uW7EbEjlYWvgUuXAx1XzbekysFXZixP2p5p43VEPTjY7muwapOrXwmie
p5jYJo1/mkhoOoL1NREPvbM1LRQDeniVVpOCXbf1c4K1pCIvzdQfcthJlppNN6mQJm3eaHPAs3Bd
Vzv6hpGDTk6VfoWmX9i69+AAWztl+Rvo1YEPsERmx0qwJxeE7X4kihV/573cmbcyR/7LkC2KCmZy
lvNQHuEuZ8RwOdnq0T+mA56oO5mngVFWGlJRmNcBVwurxOM8PyfOuEw+1AhtnE9GxC6HJi7pEONm
YD6nUR6/wxZKpy4WMqPKERX0TGk7NuOlWyFt+SW+V+6kULe4UGCuTJ6X6OcyOIaCC0RLwXq0K6+E
WxNMSJc+4YahohXu79Dlh5lSFM3vWpdHD+qPmpgH1bhULL2vc3uleu5OVOkaWwgEctJUsc7hTL73
wizLiD+l/5VbGPkPkz2djkSVoDcCxf3CHRqltBFsaxJ5VGMRAIr1g0dBDUArgugNTi4I7t2rXO9J
2286T18ZEZYnqIksUx7UiViqAhVUCZzUbQf/xugh9AbZP2z6/urH6P+5iQQwtgAdzCpBUm9pQBn+
jIrGJjzxxQlA5APMqT3rnmjkyo0I19SYuLhi2djHtvjF1efwAyqL0Dd7zG/Ejtw1AYCoLOmRZJK5
SDel2gEmwXCpIvy+UzLG1VFISWuuOrstVE95lutJmYA+y957rky3f4iseCU6GlRBoYz4wGsOSAnD
PeENhK9D4+q1PB64U63RP1GxicYR+FOsEZb/mdJBE0fOmevdHgGR7v7IRdg03qOAMYJUcbuN4O6B
Tgg8PbWNxYL0fmZMu6zPXGGcyoI1XW1APARPVEd5QHsnghUj9nC1sKU7x3uLguaVj5gQoRD8bUeT
lHCrvzCAw4kN2Dfy8Cpv1IwXO0UbyOQRgca73O8STWNpP4G/ihLzJQZ0GVs2e+iwytrCsdECInSZ
PlUz3cNpivXL5LFUQoMQ9BW/kpzwGut/mqav+yx5KR19lbyBOAODG94z8KVPvAIjidx9FtnWDx7H
Ksq6VQrcDYZjoGuSQGkKsrwdyEhowmwEiYRR7dKqYYHNu2VHG4dcsOSF+isN48DMd9fmbGIn5JAq
Tx6oVAic66XTUaJPTUb0BgShZpEoh25wy11F3CX1NbPxeLyneDFyhvp8lMUEbKqn6BS5s+pkrUMR
v0E5HjQlOcWFhrKp9+n/nEs39LnYdNH6ciRQlk6QTXn0KKkVIoyj7MmwAj+bY9+QSUJue+qYGZQE
GRkLUQzTklMUAz/aq8o25IqTYbkObZZ0UzRgzvwbrBRrN37ZMizEZFCTODHdcF90Vrnl9N3pncBD
MjnfagyfYuR0YKjkB2n0cq6Fi0HdDFO1BTpAYTXnTwU4GXI2HSxYMNaK6HCBHxtHoyEvCI5xrwKG
5WH2bPD9mkSCiqaRpH7aPfL2abYqBYuV9DVoQGTiKv+40SvCDAEwBtfa0LkBswqxl9jeRQqXcikI
CFFxNvKyanJmuXUYBBXBP5sTHeajURpbaa2l4ZJJWghHRGjyGAXf6kxwZsCgZO4hnWS7QftFp5ZZ
/oKV7gwzjF30sXN0CAb8Ptresn+F8ZP4wBndipxwB90pkUPSV0VcH83AXhNu2Gyq9iJ0M2ElO6yY
YjSg/ZXPz9AjUZvgffLNhnT7DgFBd78mFzpnSAYpQbeJXl1A/hBFBel6Tokhmv3uOCq/akz0Cpdb
3WmvqG/W4vl2x2Qd0OVKOYIEY/PlW5LYJHUAHo9Yt3qPkInqBZpTkCohm2nFRHmwCjpCgP9s035H
0id4Nx8BLIFYKA+SeeiJk5je1W5E6PMpxLYwm6r/ErIlhF4nApEWif9IQoQH/UlDwmryk1fxVfK0
gUTZyBmsmIhCQSSKjc7Ui2KBe0aw1q6j2bfPo81aEusIc9w4EL/sVoIjpKwkACiowgXSQ12jgNrA
z0rzxPiMRU81NDB4X+T9LnsAneyZOVotMBaKcl892kz8Hfmh4lxQzD8cCrO17yB9RT0FrC+EpIx/
+JSQibKYGPG+zYYlEGYfu1LPzruj2Nn+k8+77L2Dp+VN6niiHtwCSyBy65xZbyLs48ZispI+Ci5k
pJUehlrGQ5bNHiBXGC2Nxt8JP6bhWI36atfhMeLL6DQ0c4DlMJUsl5+B3GfuESgV/lwkBhIap+rl
h7wZnWMusb1yW1BYQ/46BQ0qvo/SSr8te7piYhf02VR/2IJKPgn6Gao05wEOsw6IzOaR+xbW+U0z
9TuBXeSwV2m4q+ZkreoOkZnDRuGaFdvKyIKdkKGdNRrbKEhXSdZtFV51A3S2PgZmTnDGqg015FO8
fT1sLabOndIl0un9s2r9023Sc9XYGlgFszTeLf424yg+SXpF3gAX1ZNijNt6HCAHma54I01Rr9jz
higEQ2MbuMz/bXl2e1zwRHKVsfU22eFS4G357jtcopZd3uJ8XpMTfpC7niXawic0xlVSBSZV33N9
SCfV8lcHSfCEhkrB4r5UkDQI2IdFRGSOIeYnJH/ViNBOpQZIWUElLCSwT3wMYIjQ2DHORZNOBZLJ
pyTK9xL5xspERQ/qI6Gs4oosJ4NwUkJObe1DYxJ1SgJL0E/bJZiv/SodGg4c6ZTE3VjHM2uYlGeK
IUYNaX0cE1sfJILinaBoI6zMMd1uqXkEWxtL+e8EM/F8cPMZMqVY+PlTgyS2t+vlFF/q9gpp4ozu
S4dzW0WLi4r2tQbA0BP9uec5Nw6xXcmW4GxMoxMkFfpKdqb0+kn3T+hJRIosb6NITBPIwYwgnGJr
5ckq8a5sFXzgYLn2ku6/QVtnU7gMCm/dUbb84sQ2LbVDE0cAL9qFyWkJhkSHbk2sBueqjFmMyGyO
Jn9fwKeO5nMQQdUy2QvHK50zMVEZwpEbjyPmIhVDulxemUevk+ncUtMA6uSuhWTz4F2nML4Erotu
aOWw3UhxyMNuTP9gawweAlFRP43sav3LjRox9FOOQpamRtqCNopRuLKhFLwx8jDsAN/ot46fJART
V9VkQByF3w9rFH6Iw5I/Pfmn9O2+J5SuVqwfriM8M6hbAmMmfJrmK3gwvj0fmW91twUrvFaSt5rz
SQVcdxIWdlEMhJB2dxURDoLymogh1AlSggWeMKNg8a2mP5awDii77vQKXZqNp7oHrZkijSm/WeFJ
iA18qi7+KLwywDpSD436V4O4KdL8cwLLGwCXZeBvMV850Jw6KCuRNWRHHGLvOSiPQTYSK3YUDa+U
uKAWbbSAjwltosso4EGJF6ycD5HXsAtavxUFGcJw7SitkaGgfEC/erYkTtUc30pD2cYe61i9amPz
DRnU0yaJ13y6xJx2zBp2KFrJ4EztyckAZLUhOKz1QKQikQoODhmQ0i47YF7QLD4oAWCZtgG9cpPr
RJZc5bFkaQHiIwN7l7K7mmBRZtHS2tbmpwOLnFOO69Tbe3AyGkgEWUYsVcZop/mPFTOWNGgNPg1d
3w2BeZzcdukwbkyR9VboEzSgA0eRGDuRarjoBNjLyyxfIQ9o7Cu7mOHRw0WQFiR9/w4b0SS0Bp5H
Zy3sjjvoT3NGfLLzbZkuqVU06EOydtMto7sPWtKJ5o+7HpZ8STMQxl+t7hP20QCW4TNghrdVHCY8
I5oNKeoSP5eCfpmmfaqHd7v7Fo0UEDcAKOpAccIP2INT0GuOosDfRgP64J6jpn2zo/E1mvbFonWb
bSJoJ9e+7Jk1mks86XRExilUn0L/A5jOo2YLHVNzRLF48oXLveBDyEjBKE3SDuw+OlZuc7TcXzUT
DyS+KGO8kU+1jTqcEjwUrznTSxXNuHNQ7K3zljIMgKcjCOitR7v5ztjjYgRAQiw2KGMQHH5Bi7Jg
4u21dqliuvhjoIhcen7TfRVICOjkTByICCAm5y9B/JZAQXNTL83K2jGJyoMKpr9xegGxFchMQNYS
l5EBBEEwPxvSN4wFc8Z2MV6dpjI+Bc+t1X9ZTIsQEZrILc4oUlpY5edLP9Z/IuvTiicG5hoUppgP
cXAW/sos80cHek6aOWGrZoaYmgCXoSdcL9/6FVkqRBnavJrqztM/TGVddu8lu337tWMZaxPBg/Br
JrZoGiIBG4wA+7VZ7UqGRuLT55DhHtBLcDSBwCNULNLz5wTSjimaF+vMRsqitU+9ipkTSqbi1siC
p66bkEnBL+rsjJh+OwuLGcICThMIx90JQv4Z96yQ9dordJ60GvIbpODFaFoxNxWk4iD7EFuc4JZA
pnMwQE6XXP/GcgZ9wtxpVxMjFApUMjuwAJMCpAfqdXIBw6OrjbYdbxF9UYwAAjXFg4EN0EHUOjVI
P2qxtmk4yukDZHKqn0ReZUGq06nLKM7EBOeB3AdNgwNKGpx1UG08onGLk/0P99VRs9WF75LXAuoC
9g7f6MYvTpEsxQzKpnlIYIk7gFClBwesYHr2U6gQTgKgOiOEivhjAVc72ggU6hPEd5mf6ESxczzE
KrtU+3+tImSbJGjyi2hbbAcHsrqIid2Ia2UfsRjVJ5fe6/qDVmaPACdrC8dnVNzyelgInCTCDbr4
2XyzBFWCpHMoBeJrU8Nkw9/eBPVjDVA6mcNitsKTW73cfxwDeGYzHVbLmJRacrWBLHhoUs18Wzb+
/UmKUutPj1r12dPK+OIO5IWUCUHGcV9OD22inuskoaiyncEiOoQpyfH/ynRCZ0GhYmyohmrrw5Zn
3Z9oAaRPR5uE/QfgYpVlPwilpbpx+HwJ7QasSC33iViyPe7vexMT+6z+1pcBo3GLX4o2wYFgCZAF
xFO76Vl/WSkvBvKlSEdajn+XdYrcdDb/khiPBdQAulgoa0u5ezFDTH1ZdoUJEYhhBKOqSTCS8GLh
eDv6a5VEuthNHv1Sx3B99CBm5RwLssaZ5Et1Mf14lrr9zy+JbbEov6NhqZL1CdiEcucethCTP+BA
hMf3yF1wbP5qiUE20ZPRidPBV6GHOJb+KGasmA4J8mMv3bvDeyPBeH1x6CHgNJ0lsMa9HC58zkfK
NJF1RGuKlQwhlq3Q9Kq/WgOKCayQ2PGizf9FyMpZ5sexEG5B9ls2ivoozY6A8AI4orLQ0eALpxDb
5RZZ8JVI05NbaM+2+TU6zdKmrUxmNiPa3TKb/OugDB2kbraMze5gko42YVewwp+qol0LiKnVpYdC
SvRkS51rj/cVGnj8RIjq91a7qA3nAPB988Z6Bc+2J5CT4tNHNCpEwXII9KonVeNP3uMaTwsEv0X0
QOk0Wzf4FALLEZ5nxhKPa0hcdH6H3DehWPjPPZsNpG+oxnkbxdWJiJC9cokbbR9zm7IuACneseFI
+G7Gvgbt7JRfRPe9DKPPqHXW43NRpazPaO0fJ6cJFNlHy8awQjU3Xn80sFooF5jxvQObI6OxSEh1
DDVy18gXSqMl0rXQIzGLScRO3E2vty8KG3g4N0K4DSxVGGr7MLFWtWTOjeafHgxiUFjlbsAd1XRP
wxVmChZEPimKXodXgoBcsLWe/iqaJO3r0Pzj3xEMjOeo3MXnHbKLq7zGc/YvJ9HvbsgMWKLEdd5P
yRZpPgv8nE3cSayQuzKDj07NNsIE1qP9LTR2jMMpLa2TTnJpafugIMu0CsWgse7Vio2ILcFL6daa
0Czhppj6/uDGlNQUnwkvhFO/93bwKyR8WqFfo/+VROYSXfTIet4gf67m8qn9ho1UWFnT9SWrVfIL
7oFzEpJmhQuSbh6QkjAkN9io0xnMau3r5ROtg96Qr9Qv+pEN6i0OTi4DMJz/B/gk86mKCLTzWHLJ
IZcpEyqqqP9EDirRBJ2yctAP4bU4NGP0MlHfNTj5yU8u7XfWe7u2eLkna2ezbOIjNsRKuDdh2VRS
mhMikp8bHvwYB6sZawy6hrv43DyHN6KFoMa6Y8/IrQbvkb0OuYbdMdyUo7YUcIovj2ziOc6Aroy9
NGydYS9l1sOyRM2s1xI7xno71aZToOaDWXAwYP18BtRYJVFiaG+CA+nB0bLi94kcub5F4msWm3a2
n0TdYJFVNLMfjPYBn2NMlcDPxyYRUjIZA2AmFFTNGh1P6IjXwFvaBaTSR8IrYrIVGWJGjqRhTCux
EAx4i+kUnHxX2nhW9c8EKSUz88bR0lNKYLRbIFRIaPc/4spd5VPJVjcPqoTaSd8AayKdBQOcxjTp
0ZCOolTAnAXegTnFInSm8PhDVbYfEEBOag3pUW5K1rb/lavaNgQhqQL0OuwH4qd4QAWN+grBQPg/
EhxetYpNI0wp1T+nZkMPxRcGqW03UfJvpG23ilOOjF9L020154ecBBWT6H8Q/Xi4qfN4bDCAWmSp
+bmKhnynM5JkvgBFAnfOugGCaR/UeL46cGMYM1FIMLdEWIryHv+3tZB2pXeUmxuV25EowNFW330F
UNggHcgwc97ukNWhIbY4n5areXHfQwXz2ey8yo8CGcgCvFVkEvvw3ATlIHExp+FbMYZmG0roJ1W5
dZdQgkjz4G5JuaCQIfeTR+qDfQps3Oq4dsi64O27uxcHcK1wlwJj2SWLk5Vnsw0/3BTDQHlMRtTd
O4+pJ9ZWqhXurC57dH331AT5hVjtpXRDqgbYHBHV7PU+uZyE7vSYJ8g+nn8nFqs1VH/bnA9qV93m
Kv8gh68l1XOg6xXroOGHP93UvFfVvu6yZ0LBMpykWgckX0b2ggQOfSi5Cl1RdfQYHGs7wuJn5D8S
76ghRNfvvfw2mJVHqQg2X5rYLhKtePZyDLut1i3TlIsj3luDdt+HEXIVuK5y1IGneIgJkvYYZqoN
o630R33SIOtOlqmsX/G2OpYvJwgxTsVb+QQO06GekY3HKByChXPpnhP8CzTNO8fIEZWjiDKmvQRK
hqGBvPfiCz1lM4lBh4ETYFU3t/LXy8q0acwu1YQNXxQ6EnkAQTL4wTIAxtGykeC2ZUbhgHEIJv+B
4rOilyQ5EsOgi18m775JvobdAD6cpu8iz5EruQ+4ePmdxJ0uPOfLDbR1Et/tRtLoNajBIuMjIGEL
GNtLWLW49h2iOgN8NzVbO4InQtPWTXhErecT10mRkt2LPgOaZPTRwgC2+j7b6iHWppaMUa2hbXO2
lkoam63G731dvgUE2gGEHVwb8YC8I7x+a5d5XoS2KQVS40gqSChsUnVKHYHIW9CxncEl6S909lp+
rebgaUIOVIjkDuGOG/TbQnTkgEw1O8G0q8+P6331NJVPUeg+OxMpE5gc5d6Qa7EU4qly9W/5LwQ5
6Mxwq1A0oIVDnm8RKa8pdn12n8bS4tMIp8OD6apb+Tw2y4vC6EOpn0Vt7eDp4oKcWDPXe3hw74FU
ZaT9FLQ6oeK+EEcyWuk9TVMI+mGkaaU/bcx0p9nBI57epleWCaZBMfB1xjGynbWrGSYZ1cNDZcPA
KPyIyIDBnla1Q8/wiwjkrdScYzz/pC7LCzPzS1W7ZZ0AIttAbnAkGd1o4B9T/XuItlqrst8qWnkj
20zLfNErh1FjL1CzUvJdynY+iASfrUgBGR3BJtGc5wRtmxOY67pL9nPml4wuAY8qPDR4ROLhV+2b
LUA1stcyrK6SwdblH7qgfbO5sxlUtUpZgxypmvtUZYRMYlByyl/Z7yNLRkiSIsavvsm6jHDwntNy
Pti9tU6KaRvn1dqAxpuU+0ZaCV1TAW+zuFzKgnEHDt7iS9ItZcc5i2ldRD9LqOHCZJmVbpCsopoJ
BnBn2Qfi1862hkN+fsie1cLV1+iUbhMzdx5WlwCNj99jN/aFYmJyMZ4yDUsGGd9Fia7ceWVF174t
29fRAvgn+rIKplNV0EqjOMOtVX3rDTHtdjn+ClhDeYy5XO2UZGWQLKqjpI/G+rGtSAgd3lV3XI5Q
qHr0JT5s07pBwpfk8nUzul8ejtanCzVr2eWFUBr/D1fSqE7egiDxReRQWyyim9rKvegqe52t9ACT
eA8CcUhTqargTKv41JeSSWOsO0y7NvHMCv6CWgm3MYmIbBaoXpWpJ18LJQXM1kBvyu6AXcsJlGrg
5PYyFTCntz4DDWsdQHNh3rhf1wrTzaS2LQnUGCPDXH8Z/fw3De2dmh2NyX71wxJeaDa2pNHtMK8F
7QHT8KIb1i4fpUjOoZqcKvMrV9hXZV9k788Us/7X0LnIM1akzzqZamDHUkUizsjU+QcjZfiwDhX3
iqnmX8J5SOwnN3Q/ahtR6wkQKabystXJ7nroy3gTp6AM7QQVVE3bAZVxan/Mxia2X8L6116nLdUC
NKo0z+Caw5hv8nLaOY576A1jPXrDYzl2P2Hz2mts6p6uGGEmX+O2CYQYUphCS3cCEkm30g10uXMp
t823+xy9hE/Bjwd1xBX8xmbe6tBwO4gPt7XMb9lmV+vetXN+Ghpsual1QgLRaMkTyfPXxoSAQ9LI
IjC/YqmKc+gY5mJ0frr16NvmekK/aqlrXHjLsR7WXn3xCZOwukfVUV9l7iZRtnTRLni7IYt25Ukj
4U9d2/pfU5Iq9tBXj4JH9cPLMMfsvTfXbXdiW3kbn4nnMuDExT8spqGS2WfUPbImCKUq3urO3kD2
jwXubskgpQlEzAChaTyClFKgC+tPL8++/SSKgaA0LhlLmhTb+Ej4stDsUUpJKXh09He9rE6IsO9y
H+6q8k9EaWPMe0JMoWQNOQYYYszX4JzMnuVRfKUd87U1SQ4pyC7RYWctm7YeKMyksTgq0p5zZWvZ
7AWUMzXU5ebZ7y5sU4Ev7EJAhVk5qdbjHCd7MVyTCUDyQ4iI0UPUx3HJ6/mFjpRo7Uc1cvadymPA
u4P2sNL98+BRCItFYeUsYcEWMFakOVr6RhLcGLpFCpcPHcshabDr8dQMvwkCMdRvWMShmYgnJzGw
1g9Dkz9mI6cP7aCU2OEq9DbsjTTPdbJS9fExztl5AcPnMyXY7TMJLSsMk/Kb5KTTgRP57QJ2NeDe
eUNa2eeYxmf0ousy8v/xnMs82w/+C7H+69DFeotHYMTm1rRsA+Eaz64SfTAqvPx2RC7+yFqXbFsS
dQNeUBi0+g3Z2HxedtpmYwz5jYQDp01K1AuSAS2KzwnWQn/srjM5A6IPmtviW+2fS2f+nYtXeb6R
kRySNN5oLvMHIElZH+tcAnp44gxSDL0SDNxMJSEvtAm8JtwsduoRNRN+EKmpYsuQGFnPI5a0zo6s
5RhZMxIDQwaGR5I2QUNpu6O4YJaNPx0I3pp10Fs3HvYx1YbNJjNeCo+eEcXuKRmpOiP5Wv56DOP3
tnlBHwGOPtjBovLxp9n2uw1wIbVfpz2R1Wo0zUKBZe2qYKfN2LYRJPU/M6n3U90uDbvbYAAppOXi
l4tJQRZH+h4XbUAYoGm8jBab0iIeAGPjgLBiQgzrucNWiF6u/hj8jWpBWMfKGC2SAt0T/3NWCqje
i5ObyKOh8SqmFhofBBUt94XRnHp4Z1XvTirGEMncMFA9ZR3LJHcziTwvbYsAiNmAlAHin3HCoOq5
2vVrOV4kN8Oko0iJefPq6AtYnrk1+vG9n+y9fK2/6upS6Rifp/VEjhZPNjj06DRY2Ijv2GTh0xw+
SYzVHR5i/eaYBOhv7psIxH7ceSKdHnDB8iXR1FKbuSrrypTXo+AyU1LepvHqJO9x/tZSz2QXAOJW
8wfjGjkKv+4wvcbYlwqX7pd0/5aOT1ER1JFqo93RW9wbcgiz/NNjuXVIKZTAztG6SQwfWZ20l7EN
e8W2UVrNdU2oZYrgQkOmi1sJzZQh3h9QbLl1aVYxwq8763W0k30J8y5sRQEI3YMDR2ydm92DX4Eh
NL9iRp7H+SMCgkIn0JjmIRq2ZnxJaJxtm5Dw5JIn2rLzvQecUrShV8muMZroMgbJs2+A1CLycSNm
7enJCuuV2xScTxIlILBLapAYu+uKuKsGab9zYYUeyCsxBnl9cOnH/DLBEIQQvfhHRDVxZHxL7qob
XL5tRNREmSFqcdNu4SPhb2CmdW+lEVTUhTi75mE1ESbC22dGONDBameMjcrQLhMlOcwFWa2kBxv4
ujijtrPqs+PE8sMHZ0i+VVplE1s1IdWj1WKxHOh9xscaEYnkojSohwGliXjQeaMJhtgOyafJYiQ/
bG49+FLIwZF4SsBgQD3ObbwhvFESIszsSfLCERsoNJqjX33Z7Akla0JCAYlHfOQF61mgrhc5hIu7
wULn+vj10MIWGrHh/XuUGUdMB3ufqTyIEZ6xwzut3kCsb45W3fTBvPoMlWTrnEcHh2vE9m+ZRpP+
pmrv1aCRRxeUL3lnPjbhrw6moVrVg6GUu8Yhx16kr1W7Qt3/r2nbN48SMKXRORoxHVgJd6nOeqwA
AXbySiYna/C669hwbLoRT3LzOoTVdvS4GEgkZ9LN4nqtKPgOrLe8yy46/kK2lpaPfkuQBKtX2cH0
aBDcxILwB31E6sjbyVPlUZbVHnX8EsqsLrfEt4+pfRhj8EU1R7Ff6Ve+kPzBgACD7rBIo65gMsVS
KOIqNdb3WXkRxHjs9hq7LjDyDZyuAvOawOpRYF6CzP8dkAHarYnET1RSSstjY/HAdPMCiwUPaCnr
jck6T6gT4kEcDLvJuovQqeRt8tyg6JZ8c8lRTHyTVYK7dvjwiWoNboInZWCpksXnWqwhYoV6CmSV
lUigYuPBnkha6EiQBetUymIZuA3q7oZVEb3/rHulsTC0+WCE1QGH9M3szsVU7HjXjfFVcz/d8uaM
AwXdxYawt/5F6SmjH+3q5rtk9ZweL/WsWiXDUWLkUuJxB/pRpdegPb0QWyLR48aOQBoaK2Ode3xX
du1t7wZrwHTNMoF6IIbSYGlWbrwKIWvDtR6xHI3by1l28/htNPVZU9j7WFEjPHPehyMB7KYDvBol
G9HVQYIE1bsSRTsLIB8yFP3hzSdcq2Rbrh8ghbLmF9RS5ykqDmPKi2zVe2TULT5aZo6Fqb0VrXXq
+vFJ/ISW9UNu7GEup+cmze+aWqRBM318qWTLebJ27Cv6lyokVUQqVJQ+K4uubi9eTp/SsfewRx1M
mAUMImwKWMCoTV/0tCvIxWug4sC13yegtnIEFCf6w+zofUpAv3kZlNM2kObdCkjWbBa8C1t+t6NO
GokZzSFjQCP30Sg9Ljjs+8TeiDmVIWDto5gUd2BBIOesX7L65GBtQ9AEXOP91hEOziS7ZpPx3QXM
PvQ9s89aKtQgEUsDRHvaxP+QSJ/EOGka3pOoawjNX7hooRosAHOKsG6l+vPO9MaDBUVrJP8j6Tx7
GseiMPyLLLldl69pTocEEiBfLBjAvXf/+n0uK600s7uaDLFvOec9b2lvMyl1f+CYHB8yhfWDOV9o
xVme5HXxJvVRDpALWrkRHvQEt8zXg/28aQz3aah++YgNQv+QgQKXNhTkyc8ot539TF9n6+Sv2k+O
RtnqUzIZ4NlDxnxUaTy0bBjsqO2jwci5rQyaBbEaVGKL1H9lSerTeK7LmLVNMWbSfEZXX3poSxZQ
EWXHFg+Kwk42eX36c9xAkKQIKh01PA6DcWzpj3BwQl+CNU93piC6TDjTU+wtK9RxuCrF0ptF0Y4J
RI0whqsDnSINNNwzJUUh8EoK24UtAuwN3V2Ff2GbjSSBTUuR+W+Tbm/yMdxBz+lr40ikmj9oYBAM
LItPoqRmbSHFdgVkAwggdV7uSBxOaMx1y+vTaN0HHBabIr7GHAbj4OBer/8xlSpNev8pT06s6qgr
cwBXC2i7f5ZyqTGmrWp87H5TxBfOa0+/gYnsiEc/tk7S3KFDDphGISnXEk/j1XGtt4DOcNtWmete
mj4G8oLmoP3pbGjTXdTCDKDxFzexoHPU+l1DVwowYeE8GlFeSS6arvkHieQzGYmZZ+v2dy4crxkc
qmam00K54O6wtgil9YtuL/lMf46vrIkMmgREeAPQmZNeSS4uHOiKDDETL/rUQhYfRWQ4wA2WK4gL
DdsTWWVQ9sitYoMXsmt6SDjNnxPV2ceNIxb5Bl8/9yjVeVnrn6WnuebP9wA0Us7tMuzE0LhPFjw3
rlV7ICQQLFeaZmBLt2G8IgF0AaN+KouzlQf7SEOWk4Gl0ZsJVVtWkGnlFvNxnGlD5HsxZBR0eRoj
z0pHTs9HDoyQkpoDkNUshTCDgHfjpicXpoNASeJo5aKnBLNHndiS4gURFwRbqReG4R5hOS0fmABh
k+V02opDHrxLm4EcSjhDLB9uZyxRjiTA2cXOVwUhv7GmX3OIXUGFSzIhJ23/Xb+ZTI0z7Sd3rW0h
qoORA45rYHI154+KhQGD48IutyXnccAkrKan6yCAkvOIcWawm9D2KJRpQ+YfA1xm3Yzgei6/Ors5
DJ8S5yC5AxngEG2oPHsSsINQjGsZ1NXZXgSE1QKMzqzjfIiuBvNLZXpR0gw6LehAcUnw2iG9pgnW
I0ynZgKRv4ZMPCdC6FMZjaqtgvATSr/RgXijurErfdkJ3Jq6Cb1d8myRat4bhNCt1TBaxPWpm06q
gxS5PSGL7cVfo8EC/0MvJyLoG3PZ1G/RAEHPeiSotyql3bynAEg96yikuG7JfGQI6CnDb0AUFq9D
UZ5aFe2juzMj/ckBeRsROYiaU4QPMC1za2EFkMBWz7S9ynoyymCpTMYqKVxEiXgZDeFyzB5JYG8n
jD2a2KtB8vsOl00ESZzCdhVtq9y453je0z67jPHxf1s5drnXkmHdUJgtRGeux6l4EgaEYJ3iZiAM
yH4qfdCWB/Nkbcw2rXOXrD7M+ehTVHM6jW2zAgsneoATCXCz7FC/QN0yg1UJpgpp3J3Tg6WDlypE
bsratDVWQimeJ9PeyFfRtlQ8GDV15cl+ZPkTxN1ZSzYG+6JSvJoMYTs7497DfK2KSoJvqOWL3wpm
QUVhXSNBsSE5DaDOWo/5nYUIi1EEAHmTPeJwlemvWk3pj5VB8spn1NE12/bEW7GDk/lWzO5TGpNG
C9pY/+SOiRsaCysip4E8qJj+quhTFjYy2sqbXH+tlcFOoOg1yXxW4YkoqkffxmjmreLUl/H2EY4O
e9EgC9jHkBOJAxs5CJv6PONsP2/ikFy+GXTxx6HgkeJ3VrI9RcT//bPk+EdDNwLAlkhOA1MpkT/x
fVv1J48+K7KqBOgChY8CpZl8VoeJqvxTvb+LqEIxUZs1ZM2YL3pWehnGX2h9Oxv0d2gOaBGTDq0u
Y2vSMEqGXMFjbi7FUD1NsCFmEBmHFxYzyOcySXs5AjZ36jh7GvTFJLg3KLJLoCWYMlIoOqmnAmYh
TlZSh6PDR9RhziH2G+bXwXqPbCha0EA15Vsz+mOGuzki1B7fMAnZ4AEsT2RJ2gwGQpxp8iVBbKTP
rUd3DyMU0FQ9xtCBg+o5HqQQlFtOj9ttafyofkU2IgLfkJ0ZVtOZG0HVP5SI5jPou1clboFTJ2Bm
jX2EXWfLHcLoQjbfqlutOucu/akLkGupWlBAbuiEuowIbOtHGk34zD8KpnYBI2SppA5L7ErpqOCf
Wa8RcrgxJio5Lvd4s32O81Uvb8SK9jDZjYUNBdQfb0WQLJtQezYw4JbqCafnQrDmf4V7bY0bueuS
7OsQ+iDQ2HchI0Y0uXNLVKq/6XG46mb3Sy3jb4Iw9kG25h/JlnPokatygAt5lpsxGF9kdRJ/VgNP
Gi8n6aU2qqQa437uj3Bg8QWA1wMJBHzLq+EaMojmTFrKii/HlgorjdZCyEkfI80LbLhTAVzmDyms
MriRs+BzTC8T2EGG5zusvAhaFrs/ajlGOcx53zoJy5WBFyh3rmXHq1ihTIPjqjO95TiXfkQufQHo
3BqWQq0+K7nNPiCEimtzFlCI8SHEmlP+3dhuflqCN5BbByLJjmqX9Kueljfqw5XdzfSklInjgHmG
JtbYTJwFNK6WDB5hwkOeHwNnYW3g+DmbXlVcAuofH3+WBNpb6BxihUVB5ZoVDrKreuvgTV/DHM2K
alMMyoU/AY/bjjDVir7wYbLxntLHazetUvZkDeCp4JltcIyPDqOrFno3MzHr1NS3GLy5hhQht2Mg
xTOPkVn0RGpp3aG/zNZUVKhuML+VKovuN5ygfwf7mosfsCbWrZ0C3WGekaEmric6iLrUk5NNau48
4UQO7XkRFd3ZLpuzI9yzG2F8B6tOg6TT8XpqOf40nsgbo5esrVMQUmFVNPVMUHrty47FCsrVBpGD
jsNtMyWe6lvryFI5ppChTl36EujhMdLjK4wEdHhZf0w7QgOxeuUFJkREINNyaD+JLc3VYJnmV0d+
++TuBnsYEJkAHtpGfrOZYAJGBGgjXLCQhcDzZ5CCVsLt73VHLUOmqX/T8Q7j5B7lybMeqktut/fM
jIHUjNdswAwozcH9wfDL5lp8mCZ2gV28zcPuX07anq+xP21KCjLWxGIaOpzUkP7q+X5w3A+qtynD
NaWP7rFwDmY9ZxihO4ewaQ5xpG00w9oRMKID8gIMtIt8jDBHxHgPHeegFCuXwY6NMbXbpPu5/zXA
Uhv1XcMcR9V2ASWl/VCmBKJFRvLPEyPyOuUCCpFmQGEShKCSm7XzBxgdMNeYR3SxDAWg4MC+HDba
JpQMJ+xpINOWA1qWc0oJ4aK6dkaIn7iM16SNKCg7/PyW4hVdh/tu9tGhbikZLYAbXAF6E20YykHh
M9e34dIxvsb6FxN7IGICxeSsmlFXWHEKkFR2CzBXz4BFSVyMVU9uAgYDsq+WN3DCAcmKD6DZFMHe
AVpyBqxpZnOpocuCvLJMpgYbx0+lRQdmPdzxEdoXh92tYU0Uu6skDfDZuVhlCFfQeO2HkgA6mBA1
smo7DS+FbXtA2W1mLlOCrB0u3Lprb1xngJOju+uCaM+12er3wEoOGlZ9kADnKNn8vWlmoMQU4WpF
sqJyUQ5zC6PP3ff03LCjxvgeA6E1QJExZnI9BrZYQVD6yKqgAaB3zdPfo+ZjCn87aS8ONBwYG6vC
QNeZybDtP8d/uV0mvFxjImQ5Cbo6umVMsJKxZRa7N8r2WUzN2hLwDIt9O3ihkrzQSMasHDxw4UCs
e46xBG9POOvmSaQbHM1wgQSWsb0SWzk7eLhheiSMSLG2c2/3MnBMpn/JhRnAN2lwwYqpfenBnfSq
1px1SqbvcQJ5mWGZpjEAgZ+6Z2KITVipzcTTYIuOxvTawCMdOuMypZq5MCl31ZyJAn3vwFB38koa
h9A/ITKlBmBpztY2wqcFL8sp9ODTVtEbfv8WqKzc6to+o4bPGHXXROCu2cwFW7KgoYAVg7WgfTAO
4bQWDyy42yQ0F4Eva3ui5eP6b1AO497CDUBz2nvfHTMCeVZ1y/g0Trgh8zzzMikG0ue2w3LHgBGK
1Y4FE9iktlLZvnHIrU3JMIjbPMXuomZFY6CfFRHQJrG6EDfuloHZsK1xUzOlNKlRRqiJCU4Dg/XR
FMrBor1RSdBKxzeUM8tQwVes8PGpPmfDJ6+vrj2gu6CExQqDwEg9BKsZmpKRtC+3R23zYMAomZ/F
WZ7+U4FPzEltruzXqHqbQOIyXUp8kD6UGeGYN9PyWg9uAiqfXwPsQse3+pmnaqsBbxUP1vEUjrfS
4gZ2fvB+JtAgwP5sDt8wGu7VfV1jWWHNq6H8kFnqElu3onsYEzg6cuBSpV+LOX+GyQ+QR9gd1x1D
J35qfs6BksHlVhtH7E5cSmGQMGQwPPX8NZnLf3TjG3QS4PM6LHPeI8zMYh/x1PgB0+gEG9HEZs4c
8oUwb/TMmApwB1xl9Dv+J3AbWixeKXIWtXo3hkvPCL2bN0OJHxZQanhnGcl5lK8yUZNaDLjYqG/A
2vnFwZSGB+VSsbG63KJ9pXalTOopgVSbzizDxpM+xQ1/K+sib1B2rwO9WDZButasB4y7bGNetW38
GjrbsQzXfBA573sMV5Z6QyKVYqDlnPYZXI2cbMFpro+8EhiwqsOymsUNOgwk2mmB/VfDwmekDwA2
1Uc1hALb/fIwRRxsNPO9hY9o03lxf2kKbkKB9bcUK/eBo0fHawKdcwHxTOwlcspvOvBUPQ6c8W6L
nO2do6OuAnj6H1K9adWMEZvlDJnVDAhiTxmsguSHrzOYPEdpR1+Y+ZcY/UVHTcZYOB2OxOvuKqqN
mCfaly1ObfZGPotA49yjm26G0zwSuIhYFl16Ct+IOi5pCbGXtrxID/ZNYOLqvLRoYVKAw+mrHA5g
ekv5tgHZqGtd890ORyTWO7nplKjh+CUapRPndsROnacfUloV04+KuLIxN12qbPqaglrDbS64yTl5
UCqbpCMiZmbihDC3hGjMVyoY3fVcTRNXUUy8u4j3te65uPuaTwHzUp5t5jYerXcLlF8P2x4zJbaA
pfzI9VwCM3MF0sLypQYMxVhSwwBPcj3CanIdbkHz1PafRk/xJnFUWFrsIb/45KB3FCRe6OPUdE2W
QSDbNjpT/kZKIuo1jD+E6rHxRHmN6VJ5xwxQsAVygW6q+HuE41nxW41eJ6ZmpAvGVjhi2H5qx9+R
Uan67qINh6OQyI1u45ImU2HK8NJZ8GvDk56JnW6dwUYpYbZz03iW+CAzZw+hlUr3JPJTnAkuN15I
Kpl9HA6TWW516GkYr6zy+sdk1zgyO6qD/DWMq2r4nTAxqGRTn7evNUSadI62M1ROQAgmTVWAvwyq
byopt0TvgWjSFQ9WBksiwLIpMpd8Ufm3ZXQ/6swgQPNqWgXBFENCMPWI+wQAES+hic4wEDaysO2Y
0XAA0X/KnL0KAXrZHJAqHhKAmdFGvA9nzZRaXt6QoXZr6NhyP0CvgmmQGXtHMqiD36iPVy6DRvk1
Q+GvLcof+cPUuL1Bs4K2Je/vYjTPkquXFcTRWtZOU9EzJXef0khuAZrbxjLWxAcWpEdBKl3HPB6+
4wA8pSfi2MF50gaizgUG/zysm4rRqhafA/MWR5cR7cqw68ZX/vFhT+LrsY6ha+bdsVEQEnMBZSCz
SM9XWTqtYWBJQ4SSkgEimazsNF9syuZ5BF0y6UZp71FCTOzh0ceSPoTnRVB7O0D4LDDD6bdxOh58
hwHqfDFF+akY34Gw1yEU/kySetUfVI46Zjtaj5i2H3BmZSxpNee4h4YUBLa2irvp3gUHK+KEIdWp
VvyryOY3iaDITMOKnqpTta+8xA9t1imVjP405uFVUADYCRFTJYqAvGOQZB0tLByE1Z6zyP1EPjhB
UtBjmNCpgkRL0O+gVBqhaytTu3WDFIIJXnrxrHgJuqsSi00zJkiuzu5NXZ18CXPlSvYwEAWk1YtS
648YGlKFKbNR6ttYkidGrLVgWeWX3n/VZ+ueMRHRm1sNmZ8eRUbBmgR3+Mz1huxeMgQACpboIF55
G4ma2CDEXUywY4RM6t1oGVcr7Yl9Dn3yonD0JsEupGOcqvZlIps7w9EssaQ74BoOHGRLZwPnFp/O
DemDGLu1lGdjYxNBIfD6/hMsytUGBkYmKp2+knnohWQZIVE3bLjXWObaOaIavs5Cvp0KPpkRGqtU
xwA86neJmRPbFz70977i/RQZmBgQQud8twCU8kwbmosKJ5yGzypgM5UExpC0gM4rtz85VeOxP3fq
zzxeIi4KPXqro36v4dGcIMCe4Yno84+BQVzstRNGKVyuf+ehXKem/kfSosajaU1AWnDTxAScPh3F
12+VXqsuOrJN1zaUQJoJmTYV/xIqKYWOhKMAwOAmTxqp5JPSK+Gm6G9DulSJs+ZQdQguC/+oIBcJ
leXKMUecj0yrwFJvb0xnFj/eGVwtXO9ZQByVzKvPz+Z7yelpSBQBi8Ya+uF8aRTo5sq3W73MBk7l
dNj1Ut4UYGqLnvkQvKuyt+4iuleRS3OCqKCzdxxYNVMTyvOoItOXOzsrrG1H4rPhosBCRD/jyc8E
I+PmHyEGcCzrAxWogxvzotH9j1KRZA52WLpGs0/ceuTTwE3zNuWD8gKVTXdAcrRUa/u9w6YKNEJj
9sbc2+DaIPoKIubeUXOYdjQ92LcHZfavJS+D/BzVIDU3GbYjY+qI+8cQKbnWyrqFuUJA96EkMiVy
L/VkymSSj7o+zc22TG6yXZFdCSMxCy4q9zzWY+Pa4XScO4Soirob3Qr/gXhnyyaueFhG/l4aZDBx
9wVmv/Ix8pviznOLT9TYXsoUy3SapcBdgRre0abNPBUY+3MjO2CPnPUYvnIgaglslGJX2s8yRJo5
c9klWyXYGpLGgvEs5B5GVmxi66QMieRAyTbehdoVaB7EYhXmlMZ51XX3TL+QNCdvmlRWCTSeFkRo
TvKip6Ly023LPg5hByA6hPp/5gqQ3SmLfsKfuFFJ2fSf7clYHjR1I7RNJaz3KrgWOGClEmQoPTVn
sMjpVPvvAqm8BVDgAEjFXFcTA/7EZbYHrD02D1Hiw007mJD7onIhBsxpdPgUWbwveVJ/LWB0HnFM
64LrTOMh+K07HZUa4zuGf+FTXMI5K0nKAqcSYXtUmbeH3eeI2rEnKIgRCgmxjaeI4pBD2s9comg8
AJwRlnYQYYIcHWCVBOldb2EtQeVTEG7oevfbgnXk/NSO3S70etykTvNMsSFR8JKsY05BPGD2nEsv
CXIWphDYbe1GOtSiqZi2IzxgsKQTDoA9L9KQgnu6JR06cIw9Y4+lggwerIrOxGKfk3NO5YXx65Sc
KZ71kakX82Aj+0TLICkDiwExIC6ADVrsxObWFxz2huTpXzJydh3H2DFOgMSJvcIFRC93/RPNrZKl
K37xcakHiFcZnIxpCkA5H/pAfy7gpIFmD4Xr1RknXXeRU3lbn66JtrFKgeefz4g62+Am5hkQIgBl
pfshBRhRbGU0vsSw0nyNaCvxU3QhlwE0bLXJP6JiXNuZD5F10XDXS8x/OKmEyxUA07JNRlvnQumr
PexKuHjNN1+6s+httMyrnwLEJoMopzKbDEiIkH9vZvdvZlax2tqzENNa6cvdEK30+sOdbayZ2NVp
ZMI5n+adrEdIoTGnrY+DLc20vJFCDIqYEqgFRVvyA+ueDjGzfWYS1hVr3AWnddgIGctkUUjzi1wQ
tUbYNdPo+pv3KFl+TYo/EMKH1JzWZexQjX/GWb+hqQTHGOCXyao7haOeylFYbrBKwdxISK+hfOC3
i8o5nWw8+XmxJ7kH5U9Pm8N5EGF54fMQyIhI8WCEXhKuezqCYtJkFWwy2eknHhYNjcE9Z4hX4mS8
Fw7eoDzDcyYJVMqDemqFLMNjr/YkUUVuoUQSFn94CLQcAHjFQy0/M/opSjecXfjb4mIvi0JufXua
liY6XflHfe4W0BjonnnU7Xx+2JAZq97FLy3se/kHJJhi4aqxUKHFV9goyoaFe0ZWez0bHsSH6YJO
/eZcaiCgVBY7nJqLMGb3kTCUpiS2LeQBIQ8dAzkITp++zc8AhQUAY1Y/c4e+CisMx003UkxJgRop
LHCaUsce/ooIbfxtcfo1ZiyM6ClIH3EXRX1jTN8jq03znJiCeJW34YqXhDc11ibMvqNLWDGU0z1Z
584BtjhslnS46MijC93faJCkR6iqsheSt0sT7cdQQYNEjZGdCXiEG82s+05zLaE0V7sNNooDlddU
7uc0OdBsahRJstn8+1dgyxp1UgW3u9kZkllLpQXB6jYo6KCBk0L3q0KDOBVEirWGx4sykHW1w3SU
15kyVCuqWGFi+NJIKRQ8ps4KXvBvPveMsi01v3ZJuYXZ+bB15xA47j0cIJrOswPFtYQR2h/k1sd4
CbGlts5L4j3aaGVbaLOMggtmNKk4rFPqYOfhMhfW9f6GKdutSQE9mV4AKmRSfGL56bykgTnkE/O/
bOkiHC45f+haiWIedNSbA/iFgauUu9ZzbUVpfcaqR1qSxWO2M0oT1VlRr60wvvgU5GtXBwSfwLP6
FDv+MKsp6MeXyYU8OdUf6j+ls19lDagibTb69hYl8as2G7iKAoxOLZ5pCR9Iw/fZyRmaolORteq1
KKPfrHoqmQEaLv9tRm4QG/XmmIUFJ6/QzkZl3zI/wa/YX5SEexcTzyh91ofmBx7sGs3aa1HhQRRt
dE6i2ByuQZ0fpawoqe4RqEfQ3AJXA4iKjzYUAMghm0jiVfaXbsMSYPZb8XRkFxrY3U66yFCcdRAF
UgKswhwHzeoSnJXaIBKXCUpRrzjQF9TtJIWmwTMEbgjtrPkcDhWLjYYOgqgyOHtU+m7mRSWBJFy7
jrUb+46qLHh2gPglGDUTR2zYybM8yGwCLawUSn1BUp0nhQid+yYQlEBogy106gosBPIflZ6jeAtg
u7PEXYxDOeohdHZkRqt7QU/UQ2UxJ+bDtC/C4OCExwtvY0QBP14GaX+F/UTvBts5/l8CLs/EPgNS
bWMP3zkwJFUSTKZfOJNwi9aU1b6lYmzenZhFOEx0OlNZ2tIkn08o0E9Q2MOglyFKDl+Hd1iTuzDd
lfyucbZQU5G0vpjYejPXBUqIS9ZgOET6MNSrwg4gVukXnjocb1vbaZwrFcWz9LDyAR4xA0q6EK+k
4SQnJBgxaYyASVaIPL05GzuJJgy6Di1VX3HWs1u3A43pzIXoYItMn0qbglU70oGTTwvsN2Qejf2L
vLblMIv/WwQ6l+lFxhGVQCsGQIKm62fQfbU6NfrZTYMDTj0r2gPUAEvZNI/ja0QiZsSMQL9LPD/1
NeSZv9QfGLBGlBQq3ZmvjAsOvZ9uXMWWtprFyQaxqTmthL4mD4QyaIKllxuwB7GnjogcVkDAa9Rz
JYDozI7msOL4V/ix/oKMi0/bvPagVqgBOvPuZ1iq2OAGcgETNZFRdzbTACuGfJdWWQH/uuiHe6I0
hwc3psbJGVHkVdHVzHh5w1tqw+mceX81Cipo48gCm+iTqyuyIWBBwSDTLXgZ6MEHqFeluh2N1zD/
Mf0U25W1B55Ua9xJeysaMPB4akN/1ZURzJCdxAVHsZdU8ac0919KNFiRQTS0fiujtxZZRctInbOs
1F/mjpOftTumfxC/MwU7lLp1y/PoOKl+1CHeqCGrS/TY2uWfAUd85ACMyoaQmfIUO2yg6uGYJ857
KqZIfeCewa4gVHN2822LaT/aOAiJzKZONlHAfAwiQUDNXjqKfdRUon5PN8ocpjVfNLRoHTM82UOl
2l4fCeyTiBfNG51rgGNk60AQp9yRRDafw6aiaXHd1yrhgi9+wdLrytpW5vgHhdqs3Hq82ybC+WLB
5S4rGHltKZDWEs0goQgu3wArBBGZ8DdiDo9ByB30XjKWxCMLR6RoZGh6wMeUQR0ANVtKKMYbI5Z/
IlLbTRMcnAZxic93KV0drNc+Ci2Bf5zvonbbNcounXN9UTFA1Job92yfDztJq3Qp9fuQspY7Vyme
NP+J4duyuCo6Cqvwc8rPNpWEX9vPWGKfcuO1s/x1DVG9eEZLyPFa70fSywomtxzz2No7UjNtQ9vw
LQFore+AYlo68D7JyIvAFqh5Bggrq1XZbVPSmYxkU0GJnwZrrWOIUVFYMFxTKDVTqua0t4hvVC7x
ZLOebCrq3mDiQSfqRuxOOhfzpKXimOE3AB2SIL8TUxPIUUsbHageeDlsHF5Sz09N5SNAv4lmgI8C
cttD7M0qojDNcz+Xz1xGu4Ay10Cvo5XT06CVkQSfYcXbJtbD8akS2XMwRfuym8CS6++O+3QaL/Uo
LlXQHQSkA4KUcAXEwCyGOtUSPVDoXp/V9Sqp8F2p1dee1hadkxsHv4lBmEAhPFIVMHP4wf79aVJe
nXjcO4CjiYEUJDFmOJXkkAhihSe0Bl39lKgRRo5im/jhmztEL/6kHEsLlS3S+dIgixKvC2RpkDWe
M9KI/CJ8St2BrKnqpa96gjSqzdTS/ytDhIehsxrTb0f030Zcfg5Wvhdq/pFH1bazxv3AUzPn6N42
xT11VQRquoxLkk8RxbudWNCzlVPgKN9KiR8RQ2ALKbUcjqYcJQjiYyqvgnwXWWz4AF2zP9BcylAN
w6tqLhLzSx1Yi4yA4eXJpkK+099Jt55wij+EDyPR8UObyUzGvgIN3QyfnT+FGRGdsJ8pmNir7avR
z2iGGuFl9MRU6IZ/kjdh/lEYqZzKCXo+FdqVCSNIOdb9ZSx6L65p03GGMqils5yQq2dokHLxyvK9
6dpzYe0VIoEBQmHeX1EFgnbokCcNeEnK3K3jFjm346h7Kx83la38mwstWYVGtFZGlWO2oC3HdnKT
1fsZjhdj5RRDC5RAXL4gbHrIAmXFjEb2xNOUfWOQPk0qtPw6fKH1ZBpachllAWGylK9xUmC2Gaw0
d50G4gkvz3e9warJNbnssFpBi83Y2dW9xkrg2JC9oNh7Xsuk90xmkS4aLZmQA4OPIvmcI23EzOpr
qAnqyGmWnOxh+hoiWScmJ4peVXyo5t8vOaykhNgzWM3UcM/TEO21brpi03yaB/FZqrABa5vRAnYg
tma/4m8C2HBwopnA0MJrxhcQMxFj48EBq34il0fa/conKuFvglFtnTSXGLJQL8Qt5qzJhY27gaTN
n1SU73ULM39MvMmEejx+4DA2TN9OYqzUEK1qZb1qsXWksf9xQ+Tpo/gjeI16vg6YWtB29lqE1iSn
5TDKlTndRvzjo4BeDlJknvcbfTJf5sJ49wngIKrlKSOxaDniCfTtV/+mSxMRJSm+fDIrc51hAuGd
BzSkAdfRolog+uIqXzRMSQ81THfXSlaV419hbFDSkeMuKUPAZSCpzAP0fKfBCaP2oJUzw2ylJhhW
m+CFk4MRhnmejJ1mlI+WpjEzLcTrMnHYgitsdniZ6usZUzMDf9beSjh6y/IjoEVqEI5oCjPF+JVc
Z1BrpNWgMCkuE9hTK7bYQdoEI8FJA++3qAOKMInPplCHRq4zZCoGsZ4FbwuHPQCovoaVmtXrADZc
Rq+k5Vhz1dsm5VtozmeQ92vpCGaNEP8BR5DTsTusDivt8dsA5kkt35vkyOUTbZ0smmUOMJNdCURQ
LMGef/Qant89knMN8nr2S6HYZLx7c6Uo9waFD4bvcHOgAAmpGlw7nAs+/7lVCGKDckB1QvaNSeDT
cpy8gSawmO5BbGJhDugUcavZavIMC4OB4THizDJHBC3sAKxYEFzDx4mqlcvawESWxJVzNYQbzUKo
AmLNnVYqMXobpuisf6ScS0f8+vUFzSH+F3UzbGwwAZLX0xnYp8Og1H44fOY4L6t53DOwXxoOrTEy
wZjGPqJqqJTL2OK+JP9XK57NpoeZ2aK/5wDUPBXlFMc1A5xUzopNmEyJ7h98hAYZ5ptq+KnhWTcB
7RMjLAPoYaVyZXOJxfl5isMDP9O5r7Gj0vts2xjZ3eKLJORgmuKaV+qPDdNxCOCOJPOXKmrcnIMX
HYoiLn7bJCFEjkwKBWqxFlCAuySO7WIWUEAWq1ANyJD9uoLOrcBVCXEyw7cJksD42ftrF6sZJdQ8
qVuunfbqDHD1E/luYeEXNdq3lZGGzwgYr0QbIzEgd5IXFpfwHga6b0hmRvvl8tezqKDkMK3XkMok
bwGuILVZXmdz8mrcQigZ5UirpfPCHHPV9/8cOPGUn0mAmsWL6W0VomEnjaQ6nqQEbuRs0RolV/fF
1UK4CS4Coc4rGrGTbnFxxGFylJVzbdcbKMVfpq2R6wsUgNxMkPfAaDCCnJhS3Wk52Gl6xsmOEmOb
wEWDs18U+EQxPfiDLemi2NZb08TlNfIS9CED+TYho4BmBFGLmYfT5czImUx/L7SKyBDZ8qqbVP3U
xxjzJx154hXXR4gJYAq8wJSp8DAj6HfoijBwT9tt0s5vYX7Lpj1f3TdxXieONyvEUfpzhzpd0VpX
21uv32uCVdp6WNTvreFSsgVLMxkuwr5oOWrmEscrK0VK2fClgKZmqmKox/vQz4jqDY92hTmb0GNv
tsq3KL3qfr0eLKwnkoEJgrUm8oNFn9jKJiiwCQyNl8m/qb6DlLmQsy61ZCMxsS8sZzmFFlj5A0Cy
cotH0zUYF1gAiIMYvnLFOopupsu1SzT+xJbkgDAzOAegCMwxyiCmfXm+mWfAN6WVH+7u4mb+Nmfk
zVBFvaY314W0g2ZpY2JduCSX4CPn+v5Z/jq2AL40Eo6b/yZ+/mrzgxlk+bpZe3Fj0A+ldrne43Gr
xS4tJcVy9mXqbJiSdwuvpGlWXZAe+9bZl7h9GJTySvEvyfV1JAmL86js9Sb6nTsDowfLSwZzbcxs
bb1d14cRCjwWzE+DgW1PFt01TiSLCYwbxi9CtzpOLzFtNRGHyO7sr57haidmqHPwdpJyxUsWyQTr
FxzK9SkPChyRpukswyxjE2PHGAzczGic8+Fh58WHH93CiQYTAS4GJqH/LQet3HE40CZXM3VAAMTD
Vxg0Y34a9MlZ450RVoBSDETkqcQOWmJuFRdw0ike05kvm5NNwuyJAlxJFmAOWlb2+kpD5cUSDd85
PDA+pfDQmYnSYA6BOFXYUxOk+J7NkkZZR4hy0f0iLvSrlFSqUibtjGnDsfw7+/ANMQVJS4yK/Z/a
AVvFsSdM4j1YWQ5Six7mIFsQk2oKspDG2gGjep4MsMTpBY5hveZQGooFfGhMk/FMKQ4OgqZ+xA0f
kUUBs9YV88qEzV2MwZpMXlswu0Z6VYjmK0eBqnI4A4TSFZnZsJZs1s4YcKlMd43AdPJrLj9paZUC
LlNj39JofoX/o3NmzNSvRjxeAn6v9QP1pMaQ+FxXyBmaBd37qDdIBNGSU2tnFAomr1IBJEOdqu6n
ctil8gdWvCjFaIyFyE3pSNjj7+xHgipF64aBsh03FxTbLWC7+g/8altCASLic9tP3BA9Dyxk7vIS
VN+dPwE1YGCIoOZfw6hB0WP8CBEg4+rSF4nnViCJoU+RYEK4V18cekLmI/Bs2h5+i+Fv8Kb5f5Db
zpdRORfSM00ZYI38x9J5LTWubWv4iVSlHG5tyXLGAWzgRgUNKOespz/fXPtU7Vq1V+huMNKcY/yx
reZzKZmXpZ0/Fkm/4AmHCKk72C60LgUXZIzklH1yqjY2hbKWIb1WdnEHJUnk4h4YwS5fbiIqDRsI
oyo5RAa2mCIbziFnoTzAJ1A7k7Cgxuqrg5qny2jD0HBehNFbNkX3VsedFbmayo6aGAGwHulZ5O6x
gCnkXvtQfy6jRMHnOCF9ytM3MiyX4TQn20UuXdFvASwWZ+X2vxWYAyJ/8iGvB7hrQBc8rTBFKdg7
rxnSL0BpCXUANTRA4BJMyQJ9xStK76P1LZKHdAQXBWZp/BhbU+zdi3LIJiyt6Mzb7izCWme2z1w1
nl0VeGM+ozshLgYb6Wjs1XDxO279GpgWQkRsaYoKx6pOG6FRHVTjXVx7A0jsPOY7G5cWqy5rrG19
BQnx30DOuqY8+9LeVT0O2Gn6XYLwqoVAU2amrUNo6YGPGgeMr5rKNwUpVOx6hgpCqKfGOiyj78ok
5pJPSewfTv+cCB/L1J7MmH9fYjvpsKQseKYtZS8cTcuMe3G6WNLFqFIvLELXnOmn4kYd0i8DlJ/w
8ZWVveYzwU7MmEla8TzlR8dOnxF3PVYihOSyGwdgYESflENzZDFAFE9zJ1QMIJQExlIHClag8NzD
ELZn/d+i+EJQpjIPk4OI2Y2BYAYSB7JkpHQNbeBxCg+qPH5DuQv6nGC9Mn7yN4pGwD7jGxiD5vym
zR0uB0kfY1WTe0ad7p3UvIrreOR11Dmd9V4m/+FBKS74FLyrxTQh/I99irkEHoJbdurPzghpMwVC
pm4YjPe4og02RWFfmdvRMwM0x0Nx1GfrYA/Oo5tEzgtR7uImCzPrPwEMT7AXcifIZGSWSBtMAk/l
HflF/3EaTe1a5DwZ080M/aYPX+2y2eJJXrdIlWj8Kvglzq89UO9JgJN6QkXb6T7DQaV+928lzZlR
HbnMQfm6QhEZjRpT+G9kCEFhQORst7NKNGQh02RbfUw6sQoNS2FHAhcI4oqR7E3PMReh2ozkASX/
UWnLm12xeSg9KC0HTro2etmfrKMN/1nFJS+LVNOIRxpVQJ0Vgh1z1AHWw005kfuHemvV9cMpsLjL
4prZ/iuRu3U8f0OIN5GCJdnxxVOmDgFAmnSf5JogN130BveuEAqoi0HHDDGFjOZKmOxE5kEooYWC
QzengMaKuINtfC5B4s4sogZ7fRkTkYlPhSusT0sig0dkUx3V6uOdJuhTO1teSoCYwzEDWYAM+z9H
TktgebAzgN5S7U8kco96swfjNefxrIzU6sx3SmgaBkg1Uk6gxp74wuXJOEpa/2qW+YdIHMlFkhd7
qQyR3sGQ8WVC+ltlRRIzimPAeCxLtMalt6SPL5pQO+asTsHIqAHbURnKZx5a+7kYLrL0BfNHHGky
+qyZfM1oX3skhmDuAUxmqxjbAqOabO4Kqm8BCWzZ1+uwQvM+XeYw3Wpycuw1xC/D9BIgP7C5JpYc
tjeI1XOgQqkOrZ8TMg5qHfzIxQSdmy8XLatf6+kRabc8CHCRk3aGLY4oiqPdGgfo+DAjD6651+Dr
UZOTFpD7Y7sp8DkHzcS2fsuTu6Qeemo2IfDQKiOdCFKbo+JPjtRNaFO+NJne2LakC9jDmwVi2ZF3
p4catx8HbjqxbfcBwVeQKczmmqk/Y+emkqKS4bcuZRwjPF5Tk1KIWvEIW6THzeO1ROUURfM/fTBx
o/aDyDUWH4auhT+NQlZ+aG5IrNzMVFRMaJlLrXsPF2cTVwUG29wtWPbEzyPFklO0UFsdI0BEjGMa
o4LxigQYsOALwHf/0rLMJdONKVwdKU1VBfZswGXKshCTTceUXaLXviKyUjQqvyP4IqVSRUUJE1XH
3mdw4qd9STdCf8bZy5XCkWglxBsDlSyo1SIbPq1SqYCU7Mug1p5UJ8fEcnZCrZGGBKnE23K0T8Ei
vcSAmchvhX+QAKlqGM+5fG5VVl5zDugs1LfVVP6rq/a1JX1D6Y+R4bwkLGJFV9wlzXhXHCXcSNwT
szlkpGNBsE5Dzsy9dLvQKj/DeX4f0unqFDprdMaCIXXftZP6aY02s6Now55nmpJijFpTizGoT6pi
Eww56JfFeh/WhEIYDduvzOxpWqTyiGGk4o+2JIjbeVGeyl/PrE5WVhlsGjN/MSqTS1Gqjqztr2jn
JWFxSvE7smiEpFi2yicz+W8QWRctrqhtAJt22m8JR1fSJMcgdD4Rjse7RWVamRL5OFcGJY/2qU5m
LwiwNtoR3py2Ue8dgSq+Ph2cDv4yMDmAEwdrydQUwRHXLRtn3JCIjZ91LMeLxPdejW+STgXwUGfn
tlZIwZJBMzjsaeUCzrKARVX7GGkgsBCcCf1EuJHddqLu1wYD4wKVl+QzCK1/SW+BDxln9HRnSNax
2XHdNzrTd6p1njrzYDZLsi87Ak04r1udCnv+sGkibp6itVj7tVrpU4orBrA426ayghBnHXQOMcIU
fpEo1LNeqsqjsKtjjzKeq8wj6NKznOrVgkvVJzJb0G4PSr7P5nhj8jvYcn1u7YBbdmKcUOfXjl5c
ESrQwZfgvqXqbyAMr9mX2YLwII4OpTUobrFQTtTNduSWBCIaZJfM7+KTmZCdK8a0Ix7kUrfyQSqc
q/ju6Jr3B+0r5TSndBIzBTuQ6G9No9ELFGeTVJRaWj2PwwlXvyFZAccrJudF+QYiWmiaTcpqk0r1
pZtT5dSjf1CZVyUcB7IeXzMdrIUogGCA3JgNZrrCOMRL4w3s9iG8kxjAqVVtHMZTdmAS9fyRTAEW
/RmORV5reCDLxPqexnAXRCWzQXBsiJ2knlZ1hzD/BKpxZ/5DPW5+pLSjmFgi2KSzXPzZZ3ksXpXS
uUZ6TqueQ3SK1vvdFLptmMO5om5SEYi3BSHHYRn+m6uE4FBEy3JmH0ju/FoYabNOuCbj7oMoNjK/
UnVjmCVsq4a8tip/5mgRjv7hnjdYeWtWa4MkeGeYt7U0X5sqz2/zzJ2asH4RGnEzqziDsuUKeKu1
W+bQu0T8UWRYH8Tz8O7hW061dRZx+tpDdy9764WIytIN7I5cGM68Vvsdq2VnRYjN68YePEXIesaM
LiYGi2U20T0rvs1nFVjZptTz62KSyjLHCWIgYItgQfch8l6awtyMTeR1uZwSZBzwbzB49RmyUSVD
lTbbxz6qRkpjYB+0meD2eAuwmWPU2DZl/WcMLYGGqeS2weeoCzBMJwKi7t2iSnZGYlwHmbHTqJkl
K6bjirjd/IMgVhz/kZcN+ZHWyZ94wQWn1CrIcPkRLxc7Yc1cUDo6kGH6GpbpOdjZZxpMXphK2xos
O+qE60Umdh3LUPFRzc2G+qutMcYVzlaB4x66FN5PGpN0rfFFj3xvdst7P+5rzS5EItmVZMEBozcb
WvZb2cT/2HxYtoUEix+ABaEft+W7ObT4RxA5u1NfvWK6cnWu21qfER2a28gUZVfz14i1qaQVDaQ5
Kc2NpsMKaOQ6GQQNo2uycVLLHWUb9mDuF1k6DDQgTPlvh8B5Vcls8VqD/XWmzc2qKaurEq8xwCNw
Aon6aFajurfcuCw5QR8aIrTlHhDDhrrXTAAu6bixiw76N9oVJfgxCsfhXr7rCQkpDnmBqb2R9Vul
QRNWs/FbJ8lrk2sbkYccj/pGHStmaPuZBuk+qXAA0Rl4LxWMuADOTBzIwc9cd9ehyWWWhfzVUZCM
V0t3c7rcU0ZC/2Ral2A0jghzEWUPNRlq7LN9a2yHyEBRzdQflK8ma/DKkVtynt9Ms7+qGDTmF82m
p1XJwCFRa3dj/hLoKdIzzIUiLXdG8ZDiZuMAoxGFhmvCKRHYRaQxxIT1cGIlzJCRQupZQE8glkLl
RGC5CwwpBx38zxqPpsVlPU0cUdw+ZxUM52yHN5XJ5uxgIOHCteyZrlQnXjU23Ey1lOegIjw8n12n
zQ9N5qoltUEFfPiAnp0gHEU6tRzoJa3My8SY7upIDCpE+lO4w4uFEyhCgEXC1DirW4u6mQriLVFn
JLTQTOA8IzxAjREtQQtXt5/iX6G5LFl7dHb57tTCk04PgwHG0hpaV46GE/pkK+uGX/06IG4R8tDY
IFTMWg4Gkur4z6CKlqAJcjIEhqqQgZbDKAidtriObAlbEYfkkZF819pHgrbQCgDJmQtBc6ihBv2l
6y+KYbh16mrGSxOA2zBWLch0eGNm2B1+jHb5Fc3moWB3Kx16gKK9rDzFSU1KvqcrYO8lSb/Dij5V
klCPUxrh0+YmdE6j9GcBWxTMs0tf3dDJrWXjKw4/K8aqVnNW4o5i7xlUZbUoisuuXoGXylzIGoa+
Ptiix/LK8S+o9yL2ORM+OWNElYNrYXxMcYn2+qa0OzO/zypRuR+SchhG0pvWAULRxu0WN4FJQqBm
fTfDW8QEbYOQU14USgg3ZNxv2sPMEN4YrySvEbPIjRcbDq7LP6QnWfSqNX+JIh4GZMjluC58FZUt
ib7uQPlpVexyvAMkObltO3lg7sS+rth6hculVSFBlSstPLSEYoILb1UOmSC5/Get1u4CHoMoOfdE
CLXIHIrMa9q3hOeEeuA1Lju9ec7fskN8Wn3vq2fQUGzOgN4XnM3RTbzxpGiM8UHlW731dBdSxjbY
15zPKK1JgtzqAHVIVGxZOy44gZzKU9H9zVjCge0r3mbDkyIDe0hCaBNBHDwtjkJo5F4qKNBQnjAx
JpdGNISeuKMTe2fiA+qK41js+vGHXVJsAwTo4VWKoRX9kiSn5Ju1zmuKM7iUSApj/9dRdSMm4xP4
FBIbufYPI4JKO/3VepqoGrosex/XT1iUXoGKB3TDmUltbj8rcx8kgCEAhYkkBgo5e0MsG7YnsdKJ
W0GsE1qXverOVx3+MzE3OMDHKR0paMFFfCQEVjWeUpz9lchM6E6iTyZHVBzzAPSjjP/5Kpsmljm+
BRNKkLELPT4ykpykVPoYsgyd8XgS2kzOyuEx8/WKUPiqOsgSgxonOXCWraruKZPBjI9EWVYfNQUB
n6lxIHnJJoiTY3nkuR63yC0zE9QQAeBOg+e0ECbW5OhOP3r+btIgzNSRQCkCk3Ii5I66qaV2P9iM
wjXzgSMdzcxNx6+cmS0jJhGCk+CEIvhYDiOiGnPZ6795teHRSoa1+DbhMeydgemRczV70wMoGY31
r/cL7E5B+HzFi9rg0ezZ3NtHZ1Ewlu3pW6vZNJDx8dwsy5GIr5bsQI6y4ROmZ23qGiqoWw7loG9r
zMOMVuNLUYDC8cEb94lmaEYcW23XACpwt+D4vHqJsv8Q0T39yG1cXQWIL6kwLK0Hikt8ulnYa2V6
UbgdZoJJjkX3hbV0VWGJ01eq+U+XzX3Nc/oS8NqvLFKWlzDGGIwyXf4xBZLAz2zU/gRxiLIa7X69
hQObCZOPq3tufDrkH+dg1Eg9qLd4TRTM6Sh1ARUEnVWI3BzNm7t1UR0WDKtSto2A2UxsxBoCfnCK
Ydm30itR/gaVcAmcJ8GUvtqjyupj/tK9T4zr6ioVeqLkjUurxWDc1A397LrysoiNw3obCYarG+dt
ssKr3CGFm1HfmTISWR1RD7e+kec7VesOyOUiPTrN6bTNkpwQd+NdzJ5SEwN6Un0zdreMH7bB9xjw
RFrVH9+8rCwbIRvWo4OE53d80/kyCpI1ZwapCK2auBVKm0St8SuTaGOwv4RuJtRqeF/mRET2IG8N
YqIEyNsaNkIML95p+iyg2M8q2mZ18MUhwhmUkFhLZo08XQ31a+Jb14D/lVFaLRpkeHeopHhrGdmT
YzUVmSxYRPhV3EfQVwz0q+x75onP8ZQNGNMOVsJFoBOuOoKYMb5DjJNUMm2H8XcguCB9i6Tg1CBI
qLL6zdHK/xwTEeGwsWfO7w3pQoF1LLIrND13jx7PfpYNL6LGIX3MI96j4SPaSCzMXRgSUmKSPQP4
CcbVnqqq94MpWAusR1O/BLQNyCD0dJVwzoisJIQy40h49m9bfwl3UKuhY6kxMNg/aJD+Mx6iihMC
xhzuDl5ait2RxLZ2vgJ0IvzltRO6a1HSE4OVtDYQEA87LEQqltP2ZjJupL32OTjatuNGKcon5MlK
Jcl78ogm0HPRM6GyLMfjLrUMgmfJ3tH/Bep5viRPu1rxv47ukZzjktY7S0O7quEOyjm6zsSID9w0
lWA4UPWhqOqueElZgSpyhSJtN4JNt0j62ykR+vixoki0XjZyf1JxXHXWviQ+JrB4LlDOptMHWCs/
SkffgALwdJUaoVIgNlH9iHJYJ1q54DH5duliAbLXXYOnWVk+0XmDvyr6cmztR0DGqhp643wu1PFq
WoVX2Mx8Ukmm7WrObkP8nLUHkgD8PUbjkPnSXDJjSy+qaV0au/daOEBZ97rwxHCDf5Yj8X+ftu68
EV3noxJEBUqO4DSOSK8TWGjN4+cZWRjtxy8lEATolpJ3Lkw4jGde/dQ5ao+r4OTEq7CLxITdXNJD
fYvrQ0V4ZKetOQrHlGJ4+dvK8HR4GZKt/CQcouL6bO3IIzKxrwrSkw7iGXdK56AzzaSE7jXTdzi8
6p2q01kES4pIFH20TOoMnui4qTeWsI3P36xWKUnxYoMXoY3/+/N8Axpe51wso8tQv+iDupYRNkY1
ycXRtqVgpq5HhFzBFUFyXZKmaP6WlkMsma5dJtu23HGg9hQvc97tpG+shl0TE/27HCrKuGb2lsli
MpdHvzLrr1xRHqo+fRNvterl1m2qh91cBcwprvSxPJHmSc4gKTnxTRgsNJg3NXmW+aEV3nwpkS9q
0b1wGhn1YwIu/g+MxY3EfBBNDoMOmbwYc8uxAbD8NxlfCWxIJHoHopl8S3DuuSSyrG5/irT6sEKq
P1OYVpk+NEzBQimhcyKh1SaV7jCThdeYI/7jTadMtzBoXkeVdWm+44wfOhv2QVRjvwfxD7C+baGq
aeywd2ucqjH5ivUyvECk7qwu3LTmLsHFlqYvZfaqcn05OWsMYDRZKEosvRac+Mny0Q2fmQU4/6tE
W6N+5uo9HeGNG/K6ilesVRb9MAVPhGBhGKoEJtSN5aEjbiVwa7Dz6RcgrZipI+KCEQysFf70xB9i
4HzEXcQKT9Gd9rQTpNkR42fuXrv5PXXGc4K764x9v8NfzyGdnAzSXcUnP6OA9+3m1pOMy78yjkQG
HcuD6ZA+zNlanMcZQoIeXrKFC+0mq3gZh23KV6oRNAlA5+BzoDXhlBI9nYFCiwW45/2PDYIbCEWZ
HkFWHoyBX14+BaAk7qEKwj8z1b3TWFsR0KLseb2XktrWklI3XzAi/LNsmndimusGlHLorcYWL3Lc
EdOA8pRk8Vnf5ek/TBsqroImeB2cdqf3hHhg/eMl5mxhiMNAtLG6WdQp0/y7U9i67Eo6kP9vtp+9
7Rx1dmWUOXVFrNnDhK5F05lpXphfugXz03KvJWnH5bUHFhGQw0bql22HiEq2sZdM6tMeQ2pIMDnO
1xjSZx555bi1UxK08PjYCJnC+jGHycOR80NcpFtM92h3WqCudG3R6DjR4qv0aHGRbywYbgNwxKYl
RUlFtVRSXBwRSEU9DkOj0F3Z1idtPU7jBeEXWTxQNq2tCx8jUaOkah+KknQ71HvsD2w+VAjR2BrI
ePwgVfGjKGaHj9tee+bWwfbFdqjrbxBzQl4ffVH425h7hSZB7VxyzZGESuNV3x5CZ2fs9V0lFiEg
su6Nj3ckHoldSLg5W/Jxbe0YSHt+t2z8Sljmeoxk0H0F6fz9zbBljsh+EyY3fDlbAIJHyGuUw4U3
Dn5OCJgEhJxGImBF/RSRTSIaPqeRjKWuuoct6SsChl7Y0qrslOtnHSZscUokISFQj1+Q6MLrje7D
G5oHAgG9Yqkunwvlf9q2aQeeuJ77muBsRDNi2ayp6UAeYPbDOlkKYkK/5ZyjmVIFO35r8rtRH8fl
m5DjsPMDdsEMhz6HIUkUeLrIYETLFYkJm5MfAXMjPQ2u1F6hVmekt4HMLrWd9o21sczwSnsaCnjN
79Dzs80idGXLU5WnQHHsGKEyxApFV/iJ0nLY5DJRfuOyMx1qycNDl23HLP8I5SdxlAltUnzVJTF2
hN1WpL2PizCwvczg8yUyWEYXdt/0RryGD9X8bCxKgWLdt/L91OS+6hS70KSjgXYL6yb6L8gpIx1x
7oydsZ6b6KAj5V9DC20qFDujG4WUzgW0j3AZR878WvDjUxIi/GR52mgZGcN+SeZD7kz/PblDPhFT
Wtw1miPJAnT8LCqA6Qn1IJfSjMNTGnmQWLsy5VR09GFrRcZ+rt32X1LRM88dSzyd2ngZ4o3UORmD
S5ccsiGVosv0ZfBoBpPTL4V0PBlMjTl5UoKNSQSIWTeXsn/vmLcJlVFrrOlmFYoh6T1RcgQAkzsE
tCM04UbTXpG41hnYKo+kQvpCrFzyoD5bcuerMB/xfEj6W4uoeTZcO1+uSykfrb926DH1sCkS1995
kGDrsDGggqo37SGYcJ463nVIHCBrMrn792hgLVNUJg+yRCt86xj2xoBI2lIluxKqkEPc+e8Q17Sb
QXwn0zYZxpsmOZMsbOJ0OKn8E6xr0Sf+c62KjyptdxOc+MhOA5PKwoLLiCuKGWZq8UMMsTu7FK84
wZ0c2RD9Wmz62tSuq4BKRDx0gISEHQzc0IwwSKDV9twk6lpFdNEXt5m+TwFEoA/345CUwnXWnxPU
ue3EjAWIPHwsZA0QOSDcF72GM9OvGKrEzG7Jzga34QwMEJM3UWCd6a5Y07ZClRDzutou8+7gxF7g
oKKwE2eL4F3vXBEiW3GdgUzFA9scGp9Z+hNYCOE8m8T2++mI2Jjf0IA2GLwgMryMPZtJhjgQxOtL
T2g9VaEANvjDmXg0ML9mQQvBtFwbvyllAwnvwAjjGeOTRSpAmwWSOafWtjY5jjj7iVjBgOKOVrGW
2QpSlaVWwGR2/gjRKgLqr/KLbH8CrJLL4wV6du1KmRGJTKHlVwAzEBrwKAr6fWIq1XljtYidByKm
wBG7jshOZ3ZFXJeaYK4kcDh1HiBmCGNG55DjNmFnkpH0IpVbWzBBMqCEeKq4O6CzH2H6yefMqS7B
xVRezmkW9cjxys4Lx/zWW9ZxrgckA6S04Tsqom2DR4toZHH9iV5w8ZU2TOGUc3mOTRWQRZUhVQrW
tph1ovGik8Np3Oq+wNBCviw0WwWQT8hWWyLI5XEaMfVy8IdoBPKJ0k6FOPmBNvZoBQPfohIUW0MA
mGCgWvsPtmRXKlEdywUnXjN6HHmp9iDaHfxpQomgY5a25Y3YIFtQF+IGXKm7kORP9Z+ROltSKYWb
b119NdVhhFOVwbkbmikkzHGUyOMj1Hah9hK089EQdw5rBxP2gOKVKhPi5U5Kh0k/A7RkiO+606id
dF5C/LV8Eho58ZqRblQFR67y1wEXKVEFKU3OkfRJ0XKnXgu6EcBh+Hq4YmOkNViZApYKY20qkit+
Bz4QtQZMXqEDYtlQjL9a3lnkoohtDqAKbofpfbqBgzR0P9TT4EcRtAqvCmTfKm+dVZpBVyA3s1DO
5L8qKy2TvoMotKOzE/FZcCS32Mab2zakN/b6Ju6JCwTO+P/PtFLKdQ5pFLNKa6IpY3WM2u+qvLRq
/nDgUldd+09XjvaE1VGXQohvB1zqASdC6sNL4XBx4ciQmuDY4nVEnf+nFAdiSgnmMYhmuJjKCurO
UmekMT5qdVCpzfzjECWl8srxnDTRu+owM/dbyRnZ0W3cY+G+D6ydaswXtaNdEXS8pAkJLBxOJwul
MxaaTPWbPwn9GajaS+uAeZ1DS92KCwARR8pCaoLmsphJ5H+N1xbIro8717EWQsI/zX06fcXOs3Jw
A8LqNffYavw8UHdDcU4yHgKnvM7QsWwffURmNynvFSp3dkTyz1AruIRlsDOgylQwNbKPV7B2BPjP
M9561h0cce0lpXIFO1VAVVyzDaBnOYBKXr4x8BdID2rgAI2CHzglkhW5kgMC0aI12KRKOEOkVQeF
GRqgw+FIJShj3RXw0c6bEz8Fy6Yi26xgpuD9eBtiopU79gKEi+G/jtBjgHaxdBrdvlW2gbYnvGFV
nurgUdtHK6ovArpFDCaH2GV5rsEZNVwdQfeaUoxjVRuHUT2cyI/ahPMeYQnLVFn3bCc1YmPubmAU
anDohxuzbzBOcajzI/fk+CfG8SlDWGSMB96wQx12bnZE6bpgdx6aCbfmi4Fn8qRVeOAHuAJu9JYd
MOAOU+Zec7UtWf2utGLSxZZhc6yshhf1jfyCaVhvhleevTDf91/qHw9QS4TSmTtk9pVLdlJ+kOJu
whtixm22C078YHxC6P1uE/jRennWJxwRV+JdD8a2PeU+Zv7fhvBA3iJQ2d20M47tp/SsP6H9CVtY
tbvhhHFjDe/5an8Yt/nFvKv3/h1ZfOzwQiD68ymtmPULdQfFTBUlshpXA9j7BQPRY9JL8MK5GES6
ai3lh0Tx2/EQxMdyMcmPCbjQGZ+LF3W8izBHMwSeZgnhIpKYTi22LNlkDLbPbDxckx8WgNZcvobj
nd8vyD7wDdCklUYu1dBZ/lsrf1pz01krE9iVFZKE/J3E8v7dvKR+7cLhkBO60q76C74iF42wS6y6
C0Pgtu8oTH4sz9xFG8QSHryui+RlhTbMo/j2ZF+q5yJA+WuNl1mLPsKR3MlNGRE1s6HTw6hcwHTY
89ekwtm3QrCyDGv9kX205+qivw2mpxCzPh/KHPn1NqKgqkAj7oKMGSriCReDKK6s0TcoAX+EwVEZ
N6RxIygqEEe45eq7Xkdu4WJnXxFtvyLUbRVSSsgyyta14v9MLdnfbk8qF58dqjXA+w1PihFzo/nl
jQds313q8/zIXpOL84+yu5AoRHXVfyHj1HbmGS4OOiR/UQ+Dz/RTffKNIlu3JLwubL6oNpI3+bvY
V1fjt/pUv3OXN/s7uppn3jp0dAL4JHeNWCshHEQSRkwN74TrlDuj3Dnl1iIGlPapEP6daWqtnXU3
3Gl+e4QKqEnw2YThoQqvqFUX2ltyEmVRUu0Sc9Pmm6L0Yw3fBSuVS/pRmx3b8DxUh0F+CaRTrR/l
FmHwTlH9imbd7GgzPzNt0j4W+YWya7vtLE4+AYOTFfPHqGo6/pyvsWlulBOgNj4aiQGnW5OkD+EJ
KFkjflro9FrFP2haWJX1d/lYhm53JQL8t3+aZ2fL/LS8yJ/yzTpaPwLZf9G/42UTLUSGIPBm0Wog
z4BVo2Y3IsZB0q7RBmlk/OBXw6F/s77jT/YhCMp3zJAM9LRXEQ3zSZvSRb1g4XfnA4PVuJ1d1M7t
BvWi17oUN+LS2WERHcgB5nwm0vSrng6UPO8o0vDe5s3ziyHdfScpEgjFw2MtHywAKnS3PhGR8cpe
IWXR1kSynnkw5Yf517whC7yZ0lfwXu+KG8JexDbYPTztWl8rfL0tWWNHVCaP8RQ+6o+BRX2DqRH7
28ViMkpW0Tb1rT+kia4G6vPs/WpnUBDjldt2T2bY30IMOKOqFuif5Tk6BY6nfwZeCrrlMWL1wx/U
99r2IppVouRiRsgpFEZyXHao1USfnvBgFZzClKhuQGEy6B0DFrbHbpBOuP3g2HAorArOD+CmNox2
2HRnbqhsJAxwJZwfI65V54E8mIRDATmJW6ge/mUxUw1h6XUdiknfMpgeZrbP+zjvHOMWLL4eQbUZ
92K5t8nLML1m9JW3pJkFGSPYeJ7bbQM1WG2G7sKSTSwriyoGZQFUtwcR3l5eRk5+HgZ0jYxUxUGz
PsQG1IJLj39pq++DyTmmFHwzj2lJuyu6m4W9EvBYIDnFF2ggU2w0EWL6OsuebdW3iJFELkqXe5o8
DNWI/HlA2PkdxM9GfarqV4fFGpUM8MAqAksiDH8j49oTkX2OSWMVxC8Q+6THBEH/ykLZSlsaY6bs
7OPON6OK+HeCD2wfwhyzropsiyFc6lMXFQ9gO39qW8snMSKLlGfGy55JdtCopaBup4VJZh9r6yf/
HXMnqMmBdSzur8LSzlEhLu7K+eqRJ3ZHxM7OxeL7Ny500ZLDQzgsRCPumFUDPNXzQvakhVXJtcYE
XIGDaK5K/VP+I5YEq4EtuwTJP0EmiFkxT396KCoM1hJwt0ZJXnDvuIgIq2h3Thyf8suEXVfIGqMK
fCf6UaQtvAtwpje0Ku1NfxkGCnBsBcic/Mr1QIaUFq5nWkr5lGBDpR4+C4CC43LCOxemJJ/yAyO3
ZO4RumS+zSYjVhNUlAxt9UzoPZrdTHd52Wxqm+jogSbA05AcdLunVoR3P8PFRRYhYZgMtjIyr7iW
eHqR7BMO4KCbAtOZIgad+GZ2Qgd7gpaOxIkrUY6BFRQaAim1WssXOuJUm3RKcy84DZcOpgbuwTJE
vUO6o3LC6sgYPjnhu462OlRP1XI2cW2kEwXD0psiKztRQAbITTuw6VpmslHRtgflWaXFXl/36g64
YxkWPlvQ2qeFCXkwna3T/eeYrHG/UwzCtzK2SAvSXwC8sXVJQVkB06nV19LBb5KjlrzUJ/FRhfqz
+2abQxigwYV2FfwMOTUmATvSXwBNw0bIgtnQVvEGTO2QcJUOUOHm2hxoAGBb5uFARcxCQfUgp0fH
+nvr2FKMAOKMdKcE4RFvBu8HAFSCad8ky664CQpomm9TG25BXgfrj1t0VDHoDvxS/V/Cj7DPaQeR
V13zWg2xX55L0Aoj+VKVd3yeZF9jyaWTWzJeej5iU7+2xG8K7xN1ITO2FschHJHljvmZovetarX3
EDIDCfn8LwS3zZN3R7CBqI69XLuOSNnDe4iSF5i+eYxcP1XWU4V9rgzfzv79Z+cJC08nmRsbK9IM
0LQwTPC1gkxn3y09GmO00+eXOP9RXpUG4dpOo6w3PUkA1PJs+8TXtOYl6+8ZODeCZRHwZlBMwdCq
rUmTUa0eCndV3kx+ToQ9rFJgz6HkUR8m6KZDMrJ3qkC/NP5xPCW8zWyjA4PwjMwgn3bkQ2SsWuJ9
FNO0xqOp+yW6K6OETGyQKREGHZf7pm/utJodZgy/1iIdUHC6wgeY94kn/l4T4a6fU7OZeQOcwXix
kes35R+JLllSMDyBZeNFeuANA9P7pvVhFQFE1AypUIYLrV/JYS5iGGUSAIuPNnhiKArCl1InzqX+
HhWcvFW3ViTpgqqPEDQZKdxynA0wMrSzsUeSSF+jKsDQAu4UpRyYETkK+W3AJzEdeL0EPIqxH76E
JBbEGCYS72Yfz/CEMuKV/yPpvHYbR5Mo/EQEmMOtApUsOUoON4TVYzPnzKffr7zALqbR0+OWyD9U
nTpheoY7zsflGGgA9wvrq2BxZeRCpIc5eRi8S4dHdW/8xgx7A5UMd/OegkBoSrzDQnro/Y5Wy8AE
2sRow6jwGEwcvzGtNXA/pw7Be4yIwwukl62EC7kIecqSwBVehiAL2E4RBWpGl66goWBEtqQ0W9Vr
m6p8ZIV1eoESwPgR+9ziNHGtEmMFuLSkvDaAf7bmwooM+KduY38SvtDyMfG0G6b92fQAF4PDQ6Uf
kIPJwi1P0uT+EhT1b8WFK2RHB5cfO86wxPCDaRdjs2BHWDd8V2vxdRUApa5WfFwvfFY7snAPY6+g
LAX+1qpv3WaAz+uKmcDG+ygG5DevVa/6hB/u4KvIcF7O2QjcfEDNzc1k04ABzM/uN9MMHchci59j
Er2ib3mBDKlcgCoLYiZRtjO+wXr02Dnty8L7pmBqYVwX7bIp4hfxFCKc3P2XLlw854T8KiJBe8OR
7FFSjpVjm0C460b8WcmO+yXlM23xP27dk9WX23ag3Z2/cvz3PZ2QFn3rjv3GTdudbZAcEP655Brz
veFbSPtaRH7YMtW2DF4wuBw3vADlwXgJKdQyyCRjU5xEO2QtxX50mU5oO4u5YMa8JfQcXk1yWuJf
MWi0/uGPh7kqvSQAkRPheqVT+lFFVb2G2UO4q/F0eHYMaz0SgJ5rE8PGz7H7T1sKXPpgKXtATSCz
1F9YZK1aptcGJYlCIEyj1/t8Uc44rCc1pnEc090RPOWPHtRPR42IPK4RPrvmgjPv7eljaexHWydL
i91G8ki4CikfS2faN+i9BMUbXUavld8WOQER3yZnTcYkGevpiVcd21gVd2ShEAmOIAPy3aNyGasr
lmXcr/h4GEcLwp9ORmdQWusiMf/s6yqKa+GjVum7/N09XyEBuFSHd30hKMVY68gzYZGpdUq+CvnO
vbuvKrpEcJ1Rp5UpI8jdrx1qUIzZTGrHyIMPmb5aWzcPN0tvbhx4XqmLDALOd5aMvtGm5HXnW6+I
3uKnrsb4FyMOjMEr9+bwRMvpNvYR4UKYzEFOgg4IlC9WJGKklaXILFQThca3p/k6rON6ZKESqmXO
YAzwXa1YX/FD+YTxaoEY7UAHzk1CtCJ4vPOVv/mczD3Ck++g+QHD6EP7qtikcZQFrmPhrgq/VD1i
fkCQI3qOfGrw8a2OukaljmvMGFL7Xzr1J3O+avc2WncyS5CIdBvbu1a4NCl2dIH05ZF86vFeeqan
ZG1gCezjZBMwhulUlYM48u3gXuf/FkoeM3/VxQir+ZknDLf4ijEnaQGIgspuFzKcJLIApSlV01w9
ZSbgVMQjxZH3Kqu+TgGC57My4dtWkfKVpD/azEgW19JgprDjsRGKuIIxmuL1DvOuRZ+CWLevcJoA
I9KA6qXVBaGLFnMbms+u+jXMvwTP+2pXEIxB14T3nKxxkEiorAYJ9kaVofJ/6XCZtZV/jaZcE1rb
CjMiRBXHhRaRvJyx+o9tg+mjDtMq5Ji8mW7tg9JyJXsW2AWO/GOtI0Jnbl4+5wTfWc5ZL9zngTvE
yvWnmNJFK85uRClrX3WJ4hXFDqqqVC8PNnRd1h17FQeHgNrT8nwVGwbszzaK0+7riCYWto4LADE5
jyNyWLv5ccYGuR0Oq0Hxr9kSO4JyH56zYe+h4l9k8lfHL72VbhxibM2SwZSdbWN3ZK+RgRnikSDQ
Trqb4oYsI6H1YELQJR3+iBTm08GsDToYOPcaJnlf4s/ECMfzdJA/3I6QSPfVMaXqhvtJOAAX1rre
5dVLhmyWB7CAhtcQYIS0QbmlkViukI0OXSb0XuLFOKroubKu57QL9gv5T0nwVaDEntAVDuIoBmcq
RWatav1rw2BVMz8StAc8e3LXOHqmgYluaD/ikZFzodNr4JgC+fyI1Ji95/AWmdpyq9sJiCcooG7Y
MP80zKGoEEJoGRAQsAovcDyCnCNhJmX0PEHZp/INNFJV9WPbj09trpATQxi6dc551S3DjfzbBkOI
4Q0ly/jQcZhFgQoZymMQMnDYUQXC0pDxFbnn6NZjPDL4DTmRvGNGrpt8dbUlkJTO+ztNv12kl5jY
jYbF0JybiK0yODARhj1fS41eYGgsRufzEdKQo3KaUI3jWJXcSfWmdsGoyDE2EMIs6mU6STmITLLx
lqni3YdHBm1rZ7glnNKo693S3mkGhyN+tXa090wwRdev8Oa31fSjpaNrmnsLogJXryVjZPl1uJ+H
4TtQq13rfTNfpWIawwJt/J2A0hzuYex8zdZ/sRKBe0H1mUnzAhSaCoKnqIDMtTqPqxi4rO+9TdVV
uAfy+wyHnQS8/HfAk76FvTUzvug5+VECKpPQT/u9UWR7p573hT5B6s92KYwKp4p+cL8ZnGfH/Yr7
l7SDBT1sLKM+yzXBBuTVqTXic76lhqQigOUJo2yuvi0V70OLUSPYeT20OFyXa7moSjZOQdDzNGcn
BZCBh+gJNZYweeYz7oBx7C3BJwro2yvfEbLVZISV1BZycLEkNXN8mvN+kyf3mOsO8m+j4TAFGbBt
P8OOE9BrH6cc8Cc5zi35UuktjJ+FWCrbRA2ZnfPrkBEYJ5PDOuFd9aaKIPRsgF9QcKQW4+vgSij4
DqOmLVl1KdImq3Ww8Kfpy5qjXpGBVhTwvTEvoNe1ESLpiIGSWX/AYI2zj99rd6LjYoYlZ0DR269c
/CMMtEenQcGhNhfbsHaN6xtNdNED5cAcqIGpLZx7yWsfby6Dsbn+DUA2uxiHkUY7BJAAHUb1ie5r
S0+KEq08JFpG3FstvevVxZxeJK4RI0TVMHecuHDrbpCk0mbdxPOmGlrfIFRYT7grLf0gVB9yJklA
I7Yas6EPjBouOtwoVfkpyB1v4hcAHrHagvfNqw75gbIvehM3XZK1zeB3pBvs8ugrUzEnZWIIOX7K
I3/gcOP6chkoqfjbDcij8AfDMJe53uQMaId0IBZsBVoEGvw7SjU4jIRebQdXe4w4woDCK+ZlDsgg
92WAmhJPf3qDoHKpZbeYe2INxkzGjB5mWoW0T7cVQ4qGIZk1MbAA6yrsOyhlkq8nTsYix1yneOns
d/M94bTTKeZDUF41JS50DA4lklTW/D1jiNPq1hqTbXqsv69sjpgx2LRrVYIxCFVsSlaCVRwjpqKZ
cTMCfMkIAZGYFeIWh+hYYKYSIYFFC6Lq1MLIbljMS81MHEy3Ud1TnFv4hCnxYwSeH+CIB1lcv/al
80znl5PehpQPJ/Jp4UxZrEcvUfCNSv4NWfj+UHbJS1yAD4+T+qnSRE9BAcELCnyZnuxcPeJPVrHN
/i6ZMGRiALKxCal8kb5yLjBxM0RRgE9w378UOFISkva3LWSLRIAlFLAJuz/Sjw0ETmHpSb0iDNNG
PUpz0GUR9YWbncbmA2ECXNT/9BYz14YOES+Rh8AhSE5DU93atJL5MRyVbVZDnbC3hDpjQVDSOrdn
OLWTTsadga8KPBrMQlxsluHD4HC9aytm/cpgA2k1AEuRNbwSQnDqcyCoqtDZLmb1llr/RoWhctZ0
1NvJslHmAyXKp9nU5zAkzR2vbSMBrAixSqUw0J+lzuIRy4VhBArC6/fIcQ9B/Wy7vzmdcE9YCJPq
cUZFpT+lzldOWcXGQ6xFglBd7SbCEzrzrYasYJflE3dsCyzN6tW8bo8+/SAU3Gn5rFNCXwrcalPW
1yMT1gSNK2T/Bwp7t9mVzhn4sUKAyCXAST+YA1AX7ZmCHAh3NmquYOoE4HB7fSd+pPzYxelJTiYz
xWEAiZ9sPpqoMZnd2ASWE6BdZs+5fQ0ZDRlgc9Rp2DY9BBghxNBt5JCs1NiXZD4Dy6Ghmp6s+Czf
Cz+KQ1qZB3Mc92Fewga9ZCH3HtzqHB4XmRXbibLZDonoZCQSQuVlYkyysEweDVDR9JbTnVCQtk5E
/ArwdkPvgAcWrPqxcdZouMBeyA50aSOo6FLIVoWpkGpOT8OhBUhQ5aeckq/1kg+L4ZxwjiOxusPc
YGKDu3nypFKU4kClZTc12ZNqGKPK6YQpwp6t8keFa6LyCGPHDYauHM9ayBQJs3KyyfeD9iVMTiKz
MGxg9jcxT1TQ3EEvhO+lfYXYKkFNPcizT0RgiBqm9r5jHThY69ZQ6ixWDfqSI2qfnlCRcHoE927N
6hR36r8sH+CO3kxclTkrOQQ2eh+T+IHr+l/oJzGJpKQy5fNGTFlLCLfFse1chgLD2iseHV2C3fW/
44vDBPebdZEHp6o9lOp+cI6m/TRUDRZCP2k1bPBXAVm28QL2s5mpWhfuMxwxxEeKRk9pn/ifNwSb
sS9ODSgS56WQX0Nk7zjEpujAWP0xLYKNeQyNFEj5arjJIZwAq2Jf1NLTBjUnMLoAwifUmMvN4IBJ
KFtRYU7Qo+zqX4p3m4JwDn1F/2pD7Js5P0KHbY2Wuvquy2eWunQiC2x8rI0O6FUq4ogHgkOd+UES
J6AlDAz0amujJdG6yrVd1QwoBVvO4EvOEUx9IN44c4nKgKFCjiF4QFIMQej8Fw4lz++w3CGOAc54
fjgacKbI2AZnZPFnfNHCZkqCI8ngkHxDw1C5zx6DwKmGziZhLXjrRCDFEWOhXaeQa2p6K3u4ZRkY
HYPuATviB61JeMYkgcEvgVOjx7+TSmPO47KlOTKhkxMVoTCWlYXKokmF04JgCdRQZ0wAc1LOTill
GZOoABp8MAVZUdwePjO4BFHwlj3iwTE2N8U+iioBQo7cbpbL9Av+abnsBge7VmwJq+mGDsCndBaM
kI/qTbCxscWA9MAGVFh+L7oN1w4mUraw3nQTJ0WICQnRiQx0uJiLhPGFG28WXIDAdoNhS1AS5V6w
UHFEL17+jIcVW3OVWA0GVJA/YHobevncNadwRzljktEFmtgz2Rs/kha5lkF6Nwk6MU8v4Ejwdn0O
9Zq9qiMvFyVcV+e7JIDBU2BcH/9J0/ChIEIX58Fq2YlZTGJ3ZODRDrA7vDjYSIPUIm/yxJuR7D2Q
6KpT/HEo1gamZxmIRFf+IiqUx8no5lzaHAUAPg2VtQt6WazjtDupWNYtQFAAdxwcgqrYx77H43zG
V7Ex8UBmXAkMp3bto9yOckxm1IjZdC0oWxIwV4fihvep28u2m+7V+CsaMJg9DmCf2EhFuSYCr42O
xH3Rze0EbkbzjZ5hcb90HG08Ksagd3fNMhxAJ913zol9NN+pcjuFpsKCGQN1VQwzzPPi3pUJVV5B
AoyVcaL5gAad8S2mT1y2GyfUJezBLzktEzwhpl/2Ee8tNNyHBlSvrZpjShNbcHR1fKGgNXz0niNQ
gamfYyq56IUL/Mqib9nMYJ7yHeUxSAHXw6alnhWYJa3gmMFTkW1N9SYM+Mxqt8NcP4aayQECPQE8
rGn8gsXscDxG4AzkgnCuUBHPAbbotPQDmHrzo5vsINj9iCPBHKVv6EM/0cCMeOVx+VMuCi5dCvZ5
TIyHkurfgp5sSXQdmBr4ElIh2XY6xpk8wLo5RwOqengHEzknpwEEKPXeSVCCvrL43eTulAGemyJ/
m0cZyj9cutelZiwdYKE9XRBnb1Kd/IHJO6Voe2u9uWQUoy43n0SC0jbxiNSxRaZ1pxyNCpR8LBRN
7ZlHzydwDXloIYopmviN1Ot1NL4kUXU2w3sUxCcswHj61oNFMPofukLrG2hPugM7VsZqLUY0BNAx
Rw34aFbwLbyfMH7rY9Wn1xe90QAcRNUy8qDbej/jVBdI6upnGCAs85Kd4oyYIoUrJX6XDF2cd7No
5CBWcG5Facj1yjBTWPFllvxdZPTp8uVE2jopy2suOQ49UyjMJw1a/+mwIJieYQBr3UgwTL6aF4TC
+avczdKRed/wTVEhvcbgiToXAQet+EfQXSLJOi/ks9gIFORBofQdIV/nVH1hXpCdCyo5Va9iZ6US
eebg4qDuXPoZfujAOdR9Vda39HlyZyWWsWNyujD1d2Ez5dWPg+VE11voqae92hxdsdCJz9HMTDB3
fS+zL7NoiTkMDDRLCT0N8tw5d65VMsKZEK9RnPtphRjkjvoeGDfr6oNV44riYmvcsdDa8CHTP5ca
8yDIdxMFe97BnK6xyRd6lZbsASMRExUE8ngr8E3fLuFDEe23PBuepGZf6/5LPr70cgGF85SjD6XF
GmNSTksDNeyL41HExaM/T+pOdq6FtN49dRTwuAO+wrdAeginuCgfdGPcltmlo28esTtVczEWRQqY
TXj5tN11zgpaOzxTSPeaEHthNJQs10T/KjS47OAyWemiTh2QPFKfQdCJnuJIpFif0ob/VbvmC3YX
uxw4yO6NdVUBm6szV5yy4aSMvZsc/x7gWVR5K23m/8UzxtGcA9/GYhwMlQjcZmPU9V5V4queuWdr
zE7zPHEIg6not3leNjbkJxu0XCxGcJ1nFJhuypK2A+DZKkk4h7lg6OuZeT3e2hgWPTSQ5gSKS2rv
WTSyHJWdiXGFfmO6ayv6UXfpr6nAHYDyYeRMtGWsbjDJ7Uk2btn38wqsVs9fAl4gJiJSxjbBp9mX
f5eIU5tvPH9iw29j5HH5EznMrIWijPPRRodvFf+W5K0rDno2PcbdvBX2pZtfG4Q2Yv+jDtathE2T
+haj1QTX1pE+t+SaIjZjArFm04piAj+qiHNbus3EyR5mBN4tg1yLZSZXVGtLlZ1vkvSXfVrpeD0O
FOs3ugqpL7iqauANyySyFPGz5TC5JqQRbSJVoF4Gl5jKTJ6B4kj1RJYCLnyKB0q2Mrv7NOhbwm+l
GrJgBowK96zT78IGBhqccQvOhPql43RRGcpPF3bHIBpBy+P7EmPdzLDVUR9l3/RF7TNxS3SMY2zS
R5nIy4eTq11IwnLps1gGqNPiuC8Y3DJ7CHhTgNnHQGfWOUosGy5PQK+LR+Ii8CdIpQ2up1nMzHqQ
Tve9xculrt0zYCLdi09+sZASRahf7hzM/XodsTQZVZxCjd1vHSTSYaDS1zHzJ4rcm6WIa9kNnGOo
qzr+eARn2Fb3NvKAiVUSWemBOf/Cp6xG2mEyhYbhqYcj4yXnikdYePjXT+UBtavosZB+8gmdYW8a
ZMCy1YSN0D0UiPTOmJCcDFixHv7kYkiADfgO1AbH5ODDFKl2q3J18xyR4CZZh1vod572RPbw31N/
cbmMZs0U5gef4wwUV8NgKU1QTwE/tdxMzF9oxXvkvks5Ut3CC63/YSBySXGmc8mhNcDnM9qpcdRB
8IOjG2pPA/wG1YOA6bixbwCZKgkXCkextzY1CXvkHuy+0mw6ht1nRE/mVeNaTu+h/hG+OqiV3BVx
TeWdNfHeTtgU2A6+hgopMZqfBQCHkTAo01/RB8VGgfMB6SbnFLI87iEUuISkRb9tlwCCc3QiUJW7
LVYevPIsJYLSpIyObyB9FD9S4xrGfkBRgtGL6exVGCMs7yppEcKwVWcm/t03dxY++IpSnj0rfQld
ksyIk7RE6CDVA5fCRoYCPeWayxdifBKopNelUGwp1CKlPKhQ5aV+yYd2zz5k+MOBl4Ubb5uG/9kD
cI9aPZPMbqLSa0I8hzWCTik9IUiMxYRD2ldZagB8+AWfTS3ZmP2n0M3lFoBqFVV7G1+kkq5PPrUL
dBjhLdDiZxNxCrNeuGtfoqrYWAMGWxi3oixgEQpC42GLpcnVy/8TIsHixOLtEXfXFe958UU7hZCB
q+tig6bKjH1cPmUer3H69Yu3MTtIXSMNAZaoqgFrYqMYkK+6AK4w3G+62BJavYX5PHTjPlgeuXIk
OtCYCKJCKdHaNJBzgKY32us9kiYsDkxlOuhUO2pUw4Eudwy0gcCdajnhKPnc5TnmCSP8Eid4L1Xj
qw28X8fpqk35EXPMUwlIW2RxUC4fDWJSlP2Y2u/DQAGI4amOruI3KWjzcGpKOizINPnLdKqptIQV
4AFza51zU/iyFtifh1pt1SjmMUULa0bjfcF3JmMMDpTZrzUDfynvHmoENw31ZgrVV1FyyXOHxJhE
v0NEaCnRqInWbrSS2gUEI9JQ4KMmxxAvg2M1PRU0UdyHG06c17/5kpf8dQxhQmOb4FdPOQ1wBCVF
Tr2+D3au4WGA66CKQX/RbAXFLEuGvtxp8muR5jUu7x5DSmwHzATgyvsveu3HbBM5uAO1d+Sszzyo
JVS38rOdmAkuwVohqKIenNkdLpBjM2F3YJ9FhwgQrIILLPWdYw7iI9evlyICaaAaOaAst7HqHv5/
bOQt7h9Jj14HbT/mCxbu2cV1YSE5MOikquOa8wwCFqa9DDg8qswxMjcLHBBGm25hbsau21jK4k9E
8jgMplQceCv+3RgASwz/8OqDzoGfMemcGSrcmTp2qdBMunQPX2Pn7hE3R2DNHsEWErGcdOGxKYNN
BGdU3rxAwwFW2UaNnRSXpQxqXR3HJYxOB11fx9GlQZfqcPXH9FLM30dCcpsOZwhuJigZx0L38c+F
Wtwfzd5F+pGcnObVJCJbZwiZmdFOiq+Qf9Wje5aZkBhwKHTiMBphH3lYLs4b8KXVYN37FhMjtQeR
cvUD4za51UPDO4FItpFzwlBjrLt1Rx6l4HAyY6JnovVKgC5GJT4iMTJSZYsql0b6b0Fwu0sRKeCR
GEe6fX+M9F1hcW613fOoD9tWo982uqNY2svsDxRwHCGz19WBGc1k/v9anyDOKOYvd4uOFNrCTidE
tyeBYwgVc7DNeHRWixuQj8IR0BonU/M+pFnurTvHut3yVqhAqEmQ0tzI9a2F1+RPiC8DJCPxL9F+
YwaBrL3icLZM70xn1AW4nR9bOCwZcvP8OYi2I8+9dRwC4MBM/guJLB2iVcM0oxg/dDJdrPoxym0U
UdgT0MKnFiDIku0Bcmq+jgYmYUARzqfpy67LjXvPs3BdMH5eHEIYAUHL8joaNl1GpX05SOaWCW3c
SGnEIjd8s9e4SfCt4UQbISnHY340Q3NLFzB3T9Lddznwl7uPIcG4lQOqDoeibv1IjS/MpFwWPQ3i
aIwbk4CF1oeho5bfboLEGJf6lvORzQC5rijIDiwnhJ3rjr4fT6x1FNgneoTt5H5NaX/SDNSiOBHg
Q4wZGvzwXwuqfRpBJTOwg6jvFoUC3MPI0DfyJW14j7XCNqJpn5nPceApADXlMqxa3BTIH16VQ3aK
WvfQAw4Sd1SQy1e4+Ruk16LX9iOS8IJxn9cSuLSxWpjRwS6HCYN7LpoK4jNYQR1+E045nSILmkt7
dbjHg/nILpwYXYbwYXkRpao9UF1iW1kmGXAro1nGQwLc6sgPGI/DKa4Ve2MAT+hMCcrklfg1DMen
v3uC03ChwQ6RpEYsCNXGNmO+pMl8gJ7q5w5pyBxXnEQV05fWU5+yBUNFE3a8BTWk21UoBjM/DjNo
oLTcMAqw02Bm57CXsDMFAmL8rAD7NOAvkBKH+aUS+atLicU97yj6xjaGhyWDomfhbYlqrocb6xKd
GAbWuh8cv2J0M6BFm7z+sWXEF6vKdiL3s2Pw5Gj626B9CoLQV4lvMxXpPQ2V0JfcGCxzzkvEtM9B
bmxYRVe2XJ++K9UHaEVrQ/2tq/9a49mlplEScrychnqEmxOdIvU6JClp6pFhSdEhy7Tm/Oddy53G
PzDIZyJ3MjAOCwfkHajbeCRRWGzi9FDMKIBAkprKYsVp0M7Ec8TCuLasKKlJHrERJdjMvmgqEtjR
DnfDArmhxCY6GOqd5jV4v/DXd4TruIXv5vPVZRrLOs3B2zwCILh9c5P87m/HeExwHkGtmam4oPmx
808pEcd4TyG817/QHT69QJYuQ/i/sSjvRs5YllA/Ig9ZkEbMT4ql7bXwIaCElzKsSb88hF/Yr4/v
k7kgSYTi3HuHiC6yvIywyvH7XzAJscDpWjz2AwxwM6c6dd4n/gX7tkpp3SPwjXrR30uB5jT1Emb4
DNgF6+8rMPZedbFAshMAX7fD5IdWSh2xSdI3+M5ie5QeRfbHixOpL/fmHGBkFCNDNW5yLjH/9iMF
9F8KcdqG6p1fNdNP2mMj6eGMbHWXCaKFpbrodIZnpf/PmjBM0uCuSGQNvKjEfDdgj5jFf2q0tbC0
pSawsQ8ySZivfoEyu6o8pOBfMZEVJT7NWfC1MDtJSW538EJUkEqL8JOsxnNbHWLPPpVMzwVeyRBj
iuUOdurbgSELS1FBNVKRziNRm4FGkxJ8apq+U+rjaAz+OG6b4TLVwckEKWgGKk7xu4Z7nLxK1d1o
0epvK6f7zrvCsfAjJv2JIyAgNb6vQcj6K3PT9qTVHCPg9Dldpd52j020PDK4tSlwqEJUuMc5IQM1
M7KjohkYiDCicYpzBSd9XhzOmRzA7UixwdRVZkFMSQY8UBLM9ixjK0Z0AkhA4bio0BOwC1toRpQc
qaoeHsUTl33DzoerHHH1KiqiY/sIa4vf5/Itw/JV01tu7m4Hgkg3avJtYuNbRjUc2l4KTU377umF
oLjDmijp5vK/edAIF70mHIkhNqtY96ataZOlFm9jeoBcm1/zNCRN+gYzYJjIdEF6HT8n8kajk7wN
DVC3g1wf9FAD8wepcBl+DkpPJsKtA5+WpdZ6NNBPiZy5NHdq+RO+wHQXxxYywh/pOacQB4Zhp7F7
hviBpn7bgL12I/5qSLdRrdrXCddCQLosu44LdkCkcnezH3BBuGww9WTudJxecVGilhuZ0DxDWNwS
1LnC0638tfhYUr6MTCAkukCg6CBZ3nNSaDlqdO1PZFk77jYuHgKimwtjOERNfVQ1SuOEq9Tzy3GS
lsoCxKUHp4yneJVaWx5GXeBa0Lh7+dkh3DOtepdKWDWarQw8FCrAHQRdsT03aAGjKNt2aGGnl7BD
J4yD09+9bV1TdqHE5TR3jkRXMw/ihj0BHfCMmqTz4f8DpyXGZYQhuwyWL+D+xFHYbxXaKylK+JNY
6AcnJ3xsw3uqguEh+rbemlI+SnI3HRxjqLrawUJ1xsdarqKFlyER+LfdaTssY0B6ZDwkpbphkWAS
VtBa7ibqfK6Hk3BE5AJNa+uEXVmPjbEsThuko9/1y47jRAw6DMYzM2O+BOTWvVnNzQIllAa6V//r
PShUSUBxxOCtfON28PihLPSo/LGNf3hf5eq9mcwVsJdsB7mGZezQLsueBhYWOvdo0Cms2P4kgACr
p2B2KIf8ZFh7TYg1XHZ414jRmakOl6BkIAYqq0E/j4Jv2f0hwJSQ16nsZqYvsTH7uQpK6DCdyvOP
srYeBAkO0wBvzGnPxL8f3YeZXmmF+aKVPAblM0FR5WTjNlsfsvhlaMoHuKybhaa3t5SdknMew4IA
a+UirQcsdDgw5jQ+YnGD1tDkNA9WHj13rxqHAXWqDCJai5agKumsydiG8hP2jJ2GNf5/oC488WWA
0xpim0NhqgJqo2PeMJ0G+X8LmFUXOLewOCc3XzsqJtCQihPGkBbfVnN6IR1GYbjDLEeQppTrkg+I
wknwh6lHBZCfTAt6i8lEFbhZ050ne3H2U+kv9YeKsTAjCMQFOa50OY88hibjYYmgGCOynwzsEr4J
YhoZyHjIs42JORrJ9sf4w/bJxEBiuBWpz7ZAN/FaPqQHchqe0C0NKw4g3GjvyhujO9LHGPtg/6W8
opt7cz88pGd7039O1u2J0zs7w9C6mvfhmp+mx+7Tea29CzW/6q6Tz8ba5t9JcF4QZ/vIqzwsANaP
ZJ4TdRRBKYZzhAOOferTI85a4MfGkamHgdM8yUjlqV32MDeXDLs7LkNEkysLCRgrB53NaukIqjup
NxXVBuT/G0lDbfmIJdb0nV0oyrtHbf7Hs4GAkFX7DHL2Hq5j/sVAjrrB8zAYBw1FREq+ydHcQj9g
nq9GB+eOgvutPvfP2r47LXD39nr6pFFB8S4g8Jt7lxmQ+VpXD3VxX3Q6jieDTQoiBzv31aDWLqdz
EaIluLBo6T4ijAe9tb48d9EDH2jsHzOK2Rton2S4rV6Gk7EjcY0zcw0BA08UgqLyM/RiMAOf38nH
tUEhzam5rpMdOqgKn4rMp7GdCTVYBRWJ8Ecl3cSTryEyV/3RwIgEh6MthDu7eXPmbdkTUn9yrrNF
1bCt7jH6wsSBG4KaUPNh5hSYqBLshltmsrE2gNi0+TDw7M+6OJR784t2K0RbiYENDq03V923wB/D
ijzccxacLBVjlksdkNOAJ8LFNyB+MPVJ3uph3Djmo2uC3hL6sSEPtbx2yz9zPpYcIw00yZjtZT2a
1+hVof8S35015eocruEvJcRKb6f/VM19bd8JhizxI9uYxAYdieq5Yd7QFlu8cBh8MyBDz1yTNcfk
a5M9Ahx9JgEcFPyDh+wLd2WsavRvPo7dHGyN4FIwCnRFPcMOBhbpxPC78V3gq5VmHMrhzEuWX1Of
/QctiBZ9BqG9geeUZ/eA5DlF27mqHzQ8stf9jqFRuHO+etSrEbQkdxNGW9cP3gn6K30u9HLfPWOc
ysYTS0moOXvtiMuDke6y+r/iUoMCtL7ibLRln/e8le84R0++g4zaMKyFUeycwuVdZ9ZAWxXx47UL
zEhL3+HYNAbftjszvSQTIQOtey8Huv1/JUr89EAJBTuDlg2YUkOnv8GYpn/gh44ksVyC6eQGZxp+
MmDbPW4tuccpeppRRmkdS9r6Z4ebBjJ9D1m2f8he2v9Q0RJhgEYHdxNEdmuVzXrRiGegpFwX94hT
/FDl+5n9sQk/6GOpunbt3njrT8tbfiEB8D/D3CTHDN98YGFcFUsiN8+xckyUbZLuGfL1u+EpFYmL
Pu/QrPS5T+Vsf9SYscNR6/TPjAs3X6ccVisN8v2RyU/HB2A6yjNd6E+OdnKNfrNfDKG832mXHHvo
L6v41cJKlQHytrAhVmKBgIHAgWnv0j5gl0c4NlOsS3GbCbLyvcsaTqeCQya5UbvxjTqaW0EF7Cvx
gvbVhSv0odRWFDtrT92PyztyrdIvzowCSYkA3V5+JhjGvOvD+GJs4NlXGy3kD3IgUB+Ia4NdwqjE
Z7bPP13yJlyyPSoGKXXZA9xPiL8uwkJQrPikhq6A8c1tuEd00LZQf4oXaQhp5AW4CJEY4M+ggqjw
jxifUYMVLJCYZv6MwWUuCGuwMcsH2075AYwgSgaEDXiL0ry43nGqQqzKyi1zCxwrtqgzEWo+hXCp
Zlc5wGq5Y/ayw1auUt8FOWp77ywFN+rBKhWm00S2gjSHZj8/huQZTOOhznAVw+pWzfZKjDVAiAbQ
QWXeKmJFI5W2YMlSihBLgBcfmneqJzENrbqXCVJcVj/FyUuVmjuwN6liZ6d+xorhYOQj7PYJ8gqt
lQZ8YgGOG9hOh0P7SPruVn6YlOgh1yWonCmtYXFWbfhH0YDZ6a7IcZlMd6r2nmRHmYzpU+RLNymF
cpdjdp5+yB/jdxC7boELPaYUOZeAWKmrqnWxmbV56mGiwu9QicEzK+mahlrfSxWWxcWXfBtekznc
2zl7w1shONu7KtoW3hWpLy79CXfgI0gQz5G/J6gwur1FTzWVITAj16K6BwWqWayHN9qKbMC8e5We
CEYO/Qoe0dbjnK1WkHHxG8mYz1GFV8+utmFNG81D0bwsOL+gXFo5R++KHzoAbkdCpK+d4l18pn6H
iziJ5e16Oboef8q9t4fmllzag0YNPhLC2/TfhnvB+rV3oMZss4DG/TWn/Ujxs/qZRVoUXp32e+qu
dng1NwGMcvthJNQUd2p6J3pKbt0zsYKH+R/jD+uG92s3wA85KLsUPX76AEMDCzpLg7nDiiV8yJ+g
WubLZXIYkb43cATB2U4xUVPgm6vhlCY7awu6c7Hp8tMDgXMxHoJEArwyqSFkJtqzCdNPxofFb2vv
m2CLX2rGyn0Ti5llE9MZJzyhNe4p3X7EPGMXH0nulUt3OeYU8P+j6byWG1eWLPpFiADh8UoSlk5e
Yr8gKEN47/n1s+rMTNw495julkSyUJWVuffaNOgUKEz7YXiZsyME+4XQTHRauqvopKR48ZMKsQDe
F11WlFznxG+PTFls7MUEF3UGCh8/QrukeQ8kQgewIk8qjcY7Ai0rqInm45LYubyrwKIy48CDPr9T
WBm0j+7RZdO5aJh5ITjFlPJf217o05vgmle2Htxhz/OVBUtCRk7UIE4LquQ9mxa4/I/8ijKN7Mo4
wLdnbEleSwMmK8Z8qBSC60nPlW4g+MHxMYZR3mC2iuVe+9iHPlGR0qclxgJfleyu2Us9hsrDbQgK
oxWCEQ9h1LqLUgBgKI6Hna385Jnmr8DbwG1qfPKShS8MIJ9+RoQPCoTg8/xY2s9T4T+aD4w3uB+q
gVY3eWnT+JyQOCJ3AX1Mqleu3bxKJAoFfkg0yt4QL64lcqdW/YAv35wkQpXuWdLtmXqw5dnUHzZI
G+oBJrY9pmNLwlUlpvmM87ijcq8DV2utYaOy5XNIyAD/I8rgx/MmH/ZCp8P1bukqMDwwN7hwZOg1
dJ/w8F+ZawGogN3STR+ii23NMLqMd0PnAJlgnlJ25R/Iu8FWhhl1pYE2FI2JBnvANMYD3AZ85O4M
zKgdvvK58oRpouZ7CBeDZcCiSWHHnWc1IXiWkATsM1PUHI1yQY+gHmy1YJllgdYBSX6SM/RR9GJ7
XKsmPQQLmXbyIqQAa1Lt0Pen7HQr3Zx43gSZ9jqTF0grBvkBEiNwPDOwDMbktejzUdnQ6B0tGkO3
kiAIQ1ggBKM8OjaUcU2X7iP2TiFwoc8ogXa2sqNNk0zQNvMFdGqp/NJ9+5gY6fTynwZT48EkA6n5
+2wOn/LaP4NSjIbqX7TSYM4kvO4MHIbQ5gvopRZIZnETAoECFoQQDtHByNYFcLsUMEAPhAOLy5rQ
5PDl9XLzonF96Dqemk09nGo7CrF5G9ZL0WSvOSKIWDbJQuRoKSfQ6cIrscBZZQb60paVN5fonRXG
rsrgFWq9f8QrkjcFMq15FNJ4zUwPZGnvSzaVBxaiNOeqJWsuH3bx2AR5nlOVXFrawIir+rn80PX6
FCubH6lq/VjrXRMgExGkvsCyR23NGB0tZ0r4JWgRPe58FXan0KpreDE4XPP6plC4Ekgnp6ZL/ux/
ohMxBZ1tYQgw+fk39O/+qcZ+ycpza3DDKDdoSUqfNslHlRIXmvdsWWOLnHODJknzhuKrSu1QbXAv
Y9yR6+msCssmT5yYJ0tZi3vRFc1c6KWlca+b4S3Tm8PKps+rqcFiqMglEIjDGhhNpim/UeLN2ABq
hj6IcQzLPCQYLeE4AsGsy8wVnUmweiatp4P0aXwstGMUT0X0R4riK9b+J1h19XsPoHqrsXH/V42E
xatKYigxXY70meuk79FUuxe4uuZAJWmwEvenEzcgrXH5I+TMjZehP6xXJUNi5LDjwSNhhOiK1w8T
Yya3YD9Sk0OcwSLWuARQaYxmcGIyKuanmLmnK7u2cHqMrJ6OMPX6IHPchXzOTHeCWX6AVkTNJfeh
qLxwe+Ec9FG4S1KY+oO8t8B2IG+ll/UPjzdZ9/EzafBVcWpzZyUp/qe4Lke7ubAjUPkvbaiph2zg
SfE35WkuflTUAq7RHIfqi1kO5XG/7JbX1RAHeAPGEBkOuQ7bQvG59SlYjfKDeaZ+KCN/4eMixyGY
ERia0y2RCOkjMl5f5r1ScvHvKVJqhtWVAwuHIdJlao+PklnmE637rbF5Jfh+lwrKVTLsjA45IZTJ
pv1KHy8mWNjN6CKQQv9SF+B+UGj3FVNXkC4KDArCkek87CYp2Tb2aWRZ6Ca7IH0+AmwDG6Phk9CI
a4C+TeltADsoURppYk+A3dcRkzb/JO3zBv+cUv7WNUtned1wKRKeEXeAok8PlyvnvjM9DQi0n69+
J+8ZnT3eEu73GFvfaLyr8JQcoreYrRTl+zi/aLvOhmRlxC6NAp17gy8x0zQvOEK76YvdEKYV25e8
eNTZ3IopCh6XDmN7H5TySTTOhm9ESn3xatRPkBHpOJfQsysckQleDFdhFsuhdFt0CjEtf03PkJJS
Pw8RJ4vigqrYYUsgt8IiVx6aobGdnowbV/wUGt+FyX157vC0v5iO9bTxeXXx6gdUQbw7rEtbDR7T
H6LROPOSbySHY318DJ/6/GTVOKx/m4v+ibDoULmqb36yifmbPWG9vnLLD5ozTvuBZHObEnk7se2+
k0EeoHsMR38OmyDywCVET71vnTTOSYqTfewvCDaSveSW30WA8oCIqaOpgtt0rBPhLmX8nPS+ETnE
UNPzTZxFZcS0tQj7pBWOhQVMQrKdQ1Xd4aTkreXVc/Xwofwe1TfyzeE3uyjOyZ4KZXvXZXgmEJXt
sl9do4gnFXpPSDw9lhMkGbYIGdjObh7Qbm0N+5W4TESBvMEggJhBCCJn9s4v0RSqydv7xRi9J2uK
0ncTn+f4qzN/eOUA4uT2NpbnLIF3PH7FOF638+ZkcfGMAGN4mbotfgXdYkECSOuH+e938rleJcTd
dxounV89/Pmonog0Sm1nfieYKkLKCspya5jeuHG1ds8jCPsLmBmZNgyy223JWYnVRz0Soppox0UR
r4ydnG/eXVtaohQ8ocn7UznRKWYitC2kkH+KTzTICygeFNtPvIW0PnnRD2yABz1zgKNX9U6XAO3y
K34KCUwN+vnI/z/E5Wqr/xmYZv0ofiqwmvwVXxnDGkAdIQvAtrxYwa8L+NjjMqLdChwJxGrRtAwK
O4BnohQe+W0YmMHAYWvHdZY4kWdgggY7JsBL2MGv+cLA8kqaoFIJ3XxOvwtPNaW4n+KSCYyw55Ol
g/crw8QEK007Kd3BkwOdfFCoMdENIUFd3mcbcb6XqI4Gl4pCZcd73a7eajkRb6R9ir4mD3AfNBZa
VBIjCyRc24jlRXcvpKfFDkXZWweKS3Ol3VbfkU/rqiSqbIuVMMwRk3NnAKcFJ0wQIymdLXri8Hn4
GfZJJO4x6JSwlNgAsJCiVRwPO4LHQ1kO+JiWI/JKVPca65+hSmi7aE5/lrvpqc9MNzG10iQpBQwl
+e2CBCqQN/nM78PiWNTiQ+OWK4dj4raIu698jmsVyB6Wpc63fyTfYBJ5kn4gJIB7ArXp8S2jlPgc
Jw3BwWcEotIMr8XZttAHpWdJS2QmayTgzaUpFar2hX0oxfCN3gbYK02GrdiM7lpIzBkSBineSz6k
IAoM/p2lRy+m5rK646HCC0ESWHVMflkP3L+bI/OP5EqjkRsbL2o4sjBHApXMfQX7FIPtdlavrGI6
9XS3tPvI9YM7jcrdYd8yG98+gNzHFAFU9d9j/FV3HxuFliUPH5mn70g0M9vj7QJAp7obJk82tcqW
QnVFWMF11qfMJCiUiyMx6iHniGWfK+lE77Xp99WVHzGmkX6n8GHPeST4ItmVYDJehl8dXWXpskbj
5sCPgHFUZgLk0Q6u64PAnQxHtqpxOHKgzKQ/Eg174+tKuoOADF29HJYPZBOHuv21Hv86KWTVd0OA
xSkFMIm6/6byjtAtChQ+24alxJrHiHLlGVlKd74N3ak4JtZ3DeYN6U7xioyEJSC54vnl6cIxflUl
FjclKZ2cZ6s5IxCPz2IHSxzlvjYf/E521DXUwL61OyPkQ0MFM97kG8tCubG6st8YcSBN1n85a8dB
F1L9xgvV5g6wP22jDVIZEI4zj9cQVscM5Wt5N7mErWaDR/hkPDft84x3bHCqJz6IpjvxmuPkpChh
8hbrfAgyTOKT0v1CXpu+6N9WGFI0MBzbbvzS+2Cxv7XxO2+RCNq0iOnU+uYDRsubmrqWcpDOLSJR
bk1Hi/mUozKZobv6D7Bncqdk4RadmVxuS8Vl5mFX6B390VVYpkRPvFXJdUMzztuQFLFDMZVrR6Qx
PwgzpFsXMfYK0MEcRxd4TnRJXvq3GjpMiFKZXefUQAqtibz0ubN809WlpLoMh+LTeOvBW79UB6I6
6GMTn8ilDci9QfQG59UjQIL1Mx1eSros29LngsiA50TLE0kHwhetYlBH1ebjcGvn19ryKqTvTpYF
2BQQHaBacZI8tNoAOTYGs/iEl29BcH2t0ZQz8JtuWKgSzY3/5NzD0U7eD+s6mDdYgHZlBVoG8TDA
SXOnPtu40Jj68qS1J51tLD/qPBN4s0e4hb4Bbgl/xSvYYsorzZFzN7mTWoNzbJSYL7nUy0hpaN/h
WXGWkAyHsM32tAvaU+5NK6MSLsY7VCZ7tsQb++bjzqWTgqY7qKGgS/hskUO0j/zhRhsUqKIaSh9K
79AtSjcQ07eGK1/RxoDLKNujhGINi71Nh2uXlQ5vc+5FyDV9cqjYs6Of+if+lTxGFPnjiU42L3MJ
bbEZo9KFasPfEiBSxqGnxusdBLi8MgzuBGfygxHDjMG43TE0/I7FTx+NfpcR/uewODKOUZNouHAh
2hVH6W7zD60/RX2Nx3ynXGkH8UursqcvIT3L4rDYvIgaH1XOPvlMgzwA7/ihxN7KKQHu90dzpzuY
m0B1FGyA1f5BDT8d0992DGlrNfIuvjahxj2Pwwv7MkON9OW4ftFrTa98man4lJl1kVz1r0SLHzIy
a8Lm1KLTmZku8Xbkx9SzOnq555LxEd3VtwieItsZZeGJFBNEXXUWEPDLicKd3cYdM3jDdXKNlQua
hxJIvo9crhgVfTc/TcheUvtsLOwf/Gnpt/lrfQomft3wSBtgRzhtgO1v8+8ig76L9HC/Yb1SsYTp
JuAQt7jP8MdpGrECC1h8O2GSJrHysadsgMyLWupDLULDp9rI/hQE59kuC5EeW2H8q/+p7/w2hN4Q
NFEDfxZ3PvArkW+atgcwEMxv2gHIh+FKQREKVQsjRI5x+8Nw41/lrbu1GENxlvrvEEsC9dpeWHQc
Hw4tmwMIOHNneowLeFdZ97xlqhx0zPnCCMDVv9QjffCDB3byWdQ930F+k99oCKbB9I8BOHeYzwf3
yqcCkQThNV50V5+kgHZHc7KDDZZvRMw+7xVEMFrfrFJr8hw+EGR9j1v6FSNb54KDzsFfPf063R5h
8lkG8a8GLmc3hf9tFkYcxuIeue0Nt+pPSbrnSPmLfjNgAV7Oj+AhgAAI6EjVa5Y8M83HS7jxFOVY
v9ExwIeW/jHBSRhe72irifYPzY69yAt4RT4i6a7ttfkR1g0Jqx0jq6A8LuJa4SFHYdZznfyHt9z7
YPK4qQTKdSICgrKUp7dlgaOWi3xcu/UPy1boVP3mjzmAckgx5nMVlqEN7ETLDdsVty3K2U24udP4
g/r5WJ3NnZ16dukftjZNIrYJHjNlOTzudeHiSZup+udXhsRT7iM8wiwD+5MHGKD4pnG02d8ceHfS
P0j2+iEO5WsOWJzgWoICwwd7LamYe/acxU+9CSm/wAun4eBLEUJkxKPglo4TXDi/u+UA2DkWR/HI
G4qoeqMfNg7GU2N9gbKl2SS0YhT5Ghh6/U34Uf0qXKgraJ4Aq95CteE5pjigcF3245H3JPqx04As
+jxYkv8auFJ9b24ouVXH/iBqUScQd9dR3/XBfH102xHB1+qyJ6QBDefHfbohXWIYmZCsy8bBlOMR
0gdm4AkYhMgixt/45mib41Ra0HYAmeNRYcMBmc1AksYdOx1ym1CJ9hb2c9TCpqMCz44dSqnynFxt
YRT2KJr1V7K6Gf4wVR8jSG8sZop1tof4u/22TlQjoAAxddpb/bJynjoUHTLY5Xt6/8qpIpzhpLmG
Lx9mn3ACBXmD01HX8TV1aHFbgEVvm6/luqDH+MfFb+xYkVuauNM732bMA0rAmJGwTIj0noarVUF/
gEEHcsSgpbBfrG/7hy2Lq0x6Sz94pBblTmGz7FssCCFsBqY1L9BYfjgeT2x2HUoxGokuPybfYOaJ
4S7ILQoDDZnkXB8K9PePbXFNfsX959egI/9WsB7ufBebRUCx4KP1CvWP5R9DSQBVjDwOLZ8zjoD/
iLzpLyf7zEu9L3winDp3km30nnfBGl0mWTWKqfABMqNxh/xQAeFqub7uOnchSK6kXt4YwQiFm/Xs
M9zczwkALrRRO2FWZglInvyWH4tP6SMOEDHaaDJobmzHt5GR0HCYWdVYUjC/xbu431tuh+/dU9iG
IHn/sgygB2DeQGUcml561e9UJPpdND7BTu8Xn+PPJ6iLypX7emhyFRAC/dB2kLUQPc5nKoyFW45T
4mPpUH2U1yUPHjcoxKaECztgbKDiwmku6bVDqB/qGL7xPvy8M0tpy915qjzO/f5nvZZH6wcsbK87
NmlKaIKvKv1rckhwE1A9pF4/ODjJRamAixqPwp6yIljCNXqfYrfdPMlv1Yk4sYTTgpGnWMcOvdLz
Eg7Mcc7TVkVbbih7dC8rLtaLrXoIGNg46/eFvHgHSTvw7f9mK0x3ttDpVIlL29tJy/fNISFA9rFf
i8/0xXhWiNhkakHpz4C236HSlxZxmRvQ5V7bL75+747Z0XvJT9qTAZmKERjLc+Pl6F9W0bXXfrQu
aBRvxP8NJRs+4RsAr3/UIwMdgrczyoeM6+iFLaqSfXFKgx+jUgOmLD9hpy0ml34WbxRzUQYau8cL
IQJNAp5qa57tG1+nY1fab0L72aTRITm4lBFBM2D7Wt9Q6tYBSjt09hYFHffykOHxTP48WbPzrtyj
oOS0HgUf0omGL3b/BRYMJgfGgjsq5ImiFGmdGN6RPpKnYo4EhkyfCXcEkLDTvvpY1M32rlmR8e8q
nA288cyoGZuK+on90kTSc1c/qHDAjDsWLsEgcR5/LYCDxsG+YxDxKAlcKVkgHT/d6ETj5wPJuz7/
yRbzAhq1llbvJUbAm/Vd/tZJKxmJpDtt8r+oQXz7l6lX6l0bfbPkoA9ISg0YbQMihPPuIq8H5tsb
RqxP1a2kkofsfULDHULtZunfGHI5tbtxeLPsZyyux/lYvvV7+uhbyYn2pOjtZrcNRrdxUnoq25rD
sTyCmi928pfuKZf8yDQxwEiKaHDz/fiMnWD7OfFa4SVdePKT53QP1XQ/OOJrnt+77ScHJP97eboi
K9lHW9o/O3VLWcvf73hjtga/DY4P/3H0x4OENkNilJe9aC6uCa90H04bQG32FqcPpLB8QpkRrEeu
kFtPOiHhv0TuE7XcvvTj7dOnwYPvQ4PcrS7liYec26FqQcpD82P3c93sLJ+tzj0W26dh+9+PlITL
HwAC6zDziAt95secbm0cyl/olHbG9vbeB83Hz9PnudqFkYNInL8wuR64dbOEuh3zjEv6Vf8iv6BJ
u9w23N1m60c7roH6bn3L37CSzXk7Pl4WjLnpFpVs5ak/s4Mv425+bdzRocTiE6Bm5DIXIeM+Pmsk
AtvB+w7MxZXkyh0f3ft1YStcnM1uDGyPSs+74lVdXSy2eyJTDlCE8EIRTptdQKXujB1a9O3bsv35
+dzsKGwZQcIN89BF+OsnU5aKXtZp9cGSoJHYhc/Vjv1pK29vHD1URsw/z+ve2p6P25cqJfdwz9wr
dhh5/6xncCgO2TDbZXdlNZ0sn6uzUxG3hcpwiyOP/+eYZjtjuK9vmPMT/wV4LRhAsajEpG3xxGFg
h3M6HgzHPm7UvQ6TC8PDdqbZ63B7M143M15SEoxcPg2ZK0hIm3C3bsmjAZwN38BOjvmBFJeup4DA
SL1jZPZAM8XE8qZfmi/11fabPUq1Xf3avVMOkB5GeBMC8+Qt/8dgBwqhAxP5oAeGo5wkH78uvAnK
tT/jfX0x3juiIoi9mOBBHJb9dJyOXB1cJqZuEpCOcJBc5CMI9rw75pVo+81IgKMJ7SAZBjtCIl9n
NJT1+R675h/WZwZS9V15iYleozww7DNE3S1fBY7LvNWv1udwammSIZqmAOQl/2OYYP/m5l7xiFH4
WV/BkMb3jDr2SPo623RF+Y5gS9l+JThkqTVO0Q9JI/Put1Ne79O9ZLT8qvQHOIgvG4zgXOC31X1F
20A6CVsVdn1XLx3u3K2EeXELoD+fvsy/one5PGh9wKRZcQnuo2gVVSyfuZNOn1xEW1phL7nl5LLo
RtBUqFqv/oPuOXyiLqd3Bkn6izpWD0fsAo6A/jG4IZDVRQxjEdOFAouO5bbZosbZNfcVi7km4FVq
7rfdHvdvcU+PCdURVwbKKzruvWOfJmi0PV/LYZBOPgC+YCav3G6lZ8vykuHYSJ9T547Ta1pdszM1
PGSTnK3hRDPkST8Nd7ZGzqqUhdvtaFEOSA1oIy9virm3PsjbOAl3QyN+FgH054gAmfye9GdZzAxc
AmJI08FobpjFK0JTR6gRzU+iHcpzfKi9ma2rXw/phbG2O3mpK+KtqVAZQyGA4tSARB07dK/5meiC
0iWxCUPhrfeZBjj8G381B+g2kBCfEJU139XBCBjcYzji3w7NwfjdnDdn5U3+rU/S2XiyAvnpx368
pGKP5PZ07C9KtdXfCVl6qvPih1ue/k+lu11fRAfgN/5q8j1WQOqcPMbFBoPGwfFkP9MDqpHQQMkI
dHs/utGF59eAwOIxzeIU5T5QYsMo9wBRmGi9kBJIKAh9PsOdf3LAPTQ3ENxxBRdxHyR6Uj7deLPU
iJ5gmJ0TftFWnrE8iAQ0qj0MSTh+iOV54GojscLeFreejg4qOJWGMCLqLU52J8O/y+7BqHhL7vRI
3wFYlUZnwsM5TalGll+lhnDxWztAsYeEKTnnlcupaBPUOnqK9Y5yo9YcRq4r/RXInBtew46hmDoi
H3U0dgc24NxJ7WfL/qd2Z0v67n85/LPaQ5it2Z4GXl+Bo/s6EZxq3ywSNoOZvgbDSsBeX9j+aevh
PtVdZzYc9HfkwhxjSl7uJNRN28TY/vCKdbi2wJXx+e05JywexY/qwwynl/WoGeF6oKPLcwNWaSKi
b8+lDMkvQ2nmFzSN4ufxiZ9pfUMiLRPZvDeHS9MgeqcBASi9f6GipMfHcFIUZfNeaFxwZQrd62HK
uGRAOrNeFUJtkNL0FaPBDRdQW4UBnLLqZnt9SqOZXNSNa9u5jzXbxm4k7KL4m8MRso9w9AjC05gX
+wab8WZS3cr80pP4XbLJoGDMYEdxYC+FUDLMVI4Keam1MUJvXEnBxUM76ySlRQxhOXHQNOClo+6m
pFvy/8T6GtPHBIsXmQCU++TpZq5a90CAYdu0AB+QyA/zcR2vD+O04YPOxqMQhhnluM2ZfAMCwEuN
TJsiBpGmJVc7hd5929M91Lwcvb6CcrFBOq4zNYaZEhVEllIxdoGA1aX8RzV+YAPat00SVJrifmwk
TtHIdkGqpahvbSI+emgffVrSacR7PPhlhsGIktvuZKef8/e6+REYm6JVX5MNKVxIZ6CVJGsCMRgB
Ho53NQsEQBT0YqBs1MOY0QgkKzcKhJVXomOUPejcUbBRYklFKNwM6hIQcKDbwth71G3G7YZIAO6z
e0sJKmC5bcZ6Vm6YyYS91lqbVzXlbNURgpoHIX8lkBH4JgRa6WwtpAqzGRSAcNd3AvTW5nNSPh6k
oePASUArLCA3NenQszVGdMl55T3GKz37Bpfmzg0rGwWLlH+MXD7m+oe3EkaOxCfHH/6PIwp82RdG
zEr7jLVgQctg8yEaDcMf2nDaBFAGwNiDtYmbAgmEwAfaA9mquHmGJxx4N6HcqIm8RF5dJMiOGDAx
ApBQfiMCInfPzsmaW2joUu7DrBx6RynBsNAygE+YFgQbZU4MigtQy453C9mRIM6Yuu1XUevFk/or
8ZIyO92r+I9yVahZvicEBrS50/lNwFsWDCwS7HrbHC8dF96VfKS07y6beH4Glzkv6Ntkz4YgR9kO
vbFCkMROy9rMv2tmEHmioXIx8Iu9YMffoP6G74bpAo9wrN8rTtFaVpyF1p2cEbTS5ce5Uy66XVPN
w0Roq9STFigY9JtLQjdvloJONKb3YgPExuK7Ji+CTDgAa+D+WOFkmDvi18xpq6kvMI8gnAk0LTiF
PvUwVQ3UVfzcCscbCizedCAWRY+WWOcnieG2LzchZBGUXWQ1JGf4PT4QwSQUWOaK6Y5VHBDjd0Jj
yfGl0nASK6CWnh4lmFFU8TlG9Rw7WoaRlifyQUMxR6RVYG/P0JTx3Cv9O4CUiLVXFByb0CIE9qSw
rA95wggonkPWUcc5DeFHYMDATa8wZmyEJ7livUyZhMSAHnXcIJbGqMYUCMLDLNEF2nz2Tz0+JXCw
8frdQiOSoj8z++GMABG44kOSSeKUBm2HvLSeLaSK5n7U34W4FfghS4pZtyO1p4WeAESU4rXUj9x7
MzVIVvMU02TJ5d3D8LpWciWCBXlK0Zepmuk8ppvJf4BF1FAr4Q+cY0ak8FdnrwYmFZeRo4niR8MK
hiODBOTU3k99qJHVISc77ITYibd8hMLL0jPIwbdt2jmm7GcY4MIvVVWGa5gtmigWtfo9q/1RBeRX
UeQY0lPCxlfX0ZE/pmCZGJhC1YkB6Cb2JU44XnpHZhIXXZurHDfXOaMFakBu1clYIVQ1pmSS4y1I
tBTY/iNmz2FKjQAOrkescaVXPnixOVvZMLzH2GBXary1/QI6h0HIgCUTI90gDhItADsCBqQBNpVR
AX9kWW7+AdM1sIgIQF2LABeHGFwCFIJDk74nQwaU9rWdi1ND/PjyGP2q+gcNKeL2yh+m6EUTqjRI
gmljyTaQsBg5TSQ2DhPQGB8TUVa0ylozEMSoEQU3YjUDq2w8Wbt8lN+BJTR8PPUks4BvJe9x07AS
YN/BS2BvaNheTSbVPaDNGHv/UgzAak68avgSQpu9NFjTySA1KdNVEwDbNaXjj5y2XCaELdkWUYuw
Ieta/RJr2q4U7oqVDX/qPGiSwvlv0rQrFWqfNQ0UvpSQ6vDeWXhfuvr50XIhUrLLGL0snRA9qQKo
Z4oHDxYQn9R/wLANaietpwByN7IcDhXDJ0SnG9JvVVZm1SJLMQDIcDh2yOBtzPKTYhJsD4iz/m2N
l6qkBYObSxDwaNis1r9Ka74EhhpRPd3qDH901D0j5BwkihhKCQ14w/8dLrJGn5h+I4QU6OFMiigG
JBnEuIIwVcd1ZrdujPqjOwrP5pKhbymTF33BFJMRM4xdH/NMzW4OCwbXtYabHusTn4WSgWi3t8OM
4BkGfoM6gyCbvuYrPpiN0mHhMOjjl25BpkW7p5mEcjLeq4z/eHN7jDwxLCIBmxMr97+/L88Dohj8
nyDgMsRtJSPNWgBiTI55jes4jKdVDD6hcAnUkly8A8AUzEj2uaL5Iu3KQdJZkOlHwixzfcIdeq5Y
JSQJNimhIu+y2BVayQHzZ5UWHKqe+JCEjFUgnxSrcIeeBDtI/xI6YnSyIiqLQ76rgbKLqaFx2YiH
NTfJMhFDP4TIqb+R1ieOY4vtUcJOJpgVFcowRUBVoKfwx1ZaI0rkKhgvUXUqRXlTNpyMINL3Qj3Z
AgbWseVV0vscMSEZaK2t9M11oroNlixIg3GFcyKNOzvW3nsGAxvmmxyjWP+mjqkoUWAeE2i3GAlh
Hve2rB57LqQbheGQHqAN/Q+F0f2B68GRKQITujQ0K/tW5DXWP0ItEAuwQdDq5gIVM8EsiPJUAJvp
1GqCuGDhghckUSJENWEV/JQRiU6NEtjZN0xpLPyuDQ+l5bcKuuwCpL7CVpg9AD8TRyZt5GNiJh7+
v6GHgHHgwGoebHKk6YmSsESiHC8snPHCjaCWTkwyORUE4Y2zVBguwPMu1E2KfdOhJQrQFcBBa6aN
en6gojb/FfZ3ju5wAk4qdMRsEqLGhAJ0bLs6YPJZ4OWK6X+3torWl6tCcUqWVCwxzgRCT7BnosgR
emZmsNYzpZnNsRjZaJgYdfMmDnN5nOLhGQCfOOggBQkA1n9qz7wIR3o7Fkcx+QCTJR1MhApQP7xi
eJxm/TtWjhna7hghzXRoYFap6gs0h56muEDy2dV3hgRTtT+kBqRTdss3WOlegLI0QKxwktpchj76
g/RLUBjVJ5VWT9AAqtCZdF1KqRWrisaoiV0sfyqxZWT5oUQqJ+ExiPhIBpHjm/BOb0bcW0NYr5zW
48fabE3K7Yyiq63FWJt+J1vfHEfIcZv/eBLiCBht6lIsv3pFIoXN6DYKpg+BkgWzWZvEKqZo7dSn
ksAKkXNRR49wQAedyxTkNSUdw8OJWS/dnumTd5ccB5Fi0a+UA6BGSUlGp/xoZxK6YJ09EI+ixWms
PwtgD+xRxmTJ8AQyX6AuM1JmQUUJ1y/1M1ieLcDIXv8T1FFJM9+KpQvmovcz1oCELmYke6yHOIYs
fla55LJAl/p9VS81BwoSntyC7IekUbipO3HXQ9nBpGmkw0fcU4FwQWydfA8BOmEuSXubYvBhdO68
f5iY5yi5CE2Dw8gM4v3x+EnBDrKgljzx5JKfl4twkyn8c5g1XwC+B36CrAosNHn/VVQC1mjeZnl8
XjnEJOrjGpCIjFWYT0xDLiz1TLGI730MFnQ3O3ue5I7n4ztnwzHTY0qYjTpvrr3WgSuX0Gfkga2d
C8qOFR9sf5nbBZ4EqAMSlTtMUTH5KV8RVpm6YWDVaYirud30qV8Cv4c+VVJT9rlx0NPBE1EUijF7
i2a6pjhL0gUw5CYNGopxLNgxtmgBdrElNFwtYacah316oATAW/2qIBKdJnQDBIFEmsqJHV9WyTcx
C+Po1Mr+e25Hn7YR5wprkke8gMjSVksgEOzqPB9ErdlYSlgn5jVbFl7grjRBIOI5F0zA/z0BhF59
5qZcxLJgbaAP3zA8ZBDLM2sFFnY2pKnlHv6Ey/szWa1HjPf/n0uMg1os/0NUukv/YjJNJerawqk/
rHiBVkyi2TnW5DfwbQXZX1p/MlDbyFlCamHPQ2/wYPyr0ugoIIbY2p+6IqkhavTnVh0cunI6sJVM
WUMIXE9yYp9y7MV6n76wv6DoMSl8RCKC2KcLtm2lfTYV5HIcejIpC5IVh+2s80QAArbbe5/QpqgJ
zZaJ4FEWIpG5dE5ImbopOWe5wHje6sX0cu7+MgNjgV5KWCBa19BEI8lZoBAFHqbiWIe3IBDp80Sn
B+EIu6ugmkwj3TrmLAZKh03t27V6ENUPcEoN5MSm7i9l9weVgn1TxNBYIMtnCI9tQr+J+m5pvWgy
zoAVSDGraJMkLznoadGYWGpCNe0ZYxBMS3wX4xJmJXuAGR1sxk8YSBiyLeeoaPa8X5NIrlaAJKx0
pOAUEHu0A3i3n8oskMfDFBt7S+z6EEar50XGqMMUcBxoOQ/PHAftXLoQj3CORfA2ADr7MBMFX43S
Ei0T2dd8NeJ/0LTbCuum++uyexy/Tw86p4juUM3U2BxricEP764J8JOKh2/hOyS+9+Dj4YT6/fr+
iMdDrZ2oGijOre30FgmVLnfjOjuZJecqZWNZ37LxXVnOwrJRUcXqMP0FUFFq0VA0vSfyix4QbgU7
EzcdlQnPAyYk1WRnSXD7gSSOTgP55QUHfrITX1SQ1DdS+tyP5kdEbhnboQ27XzyZ4tBaY5+ttq+i
LxvFRQ8B8EENlCI/HFDdpHIL4LTknV2fuEhnS/GsmOuzgeS7pzmp+prwTNvVc9Zy340MbKURc1Qa
RPC4fEWbXIVUeIX2gvqInI54Wi3Sqej6vUYWlSF5InBCrxuH0lRAoTmzBppoAlBogclfRLcNt2YH
c9jIpKu80Lfkdyua32m079mZZEvi3Sznr45uTSIppwFhv72i6Q8UNbrkfJWsVk8bOkBiETDMaYcG
CdklXVGP0QJZEZIB4wRmDKJTRewdoyLk4Z+QWihYB5el4sS4F9H6RF8ekPMWcFo6vOfrSyI33Jtg
L1FbGhe9Z9Imbo/UB1VC74b2BE7RBSpgM8K1ch4ytniCv0XkJrDSpvs1MShOOHgf/3uTN2gP8Ooo
10bNCMxcPYE0WDP0LFw57S5HKI7/G3BnnFl+ykXertqLgFRpCa66oryK4aO2UZCTMPShgaG1PFLZ
aybocAScxCP0MW7UZh2/NRsA4cwv/4ej89qJXFvC8BNZcg630DlBN3G4sYANztleDk+/v0I6Ohpt
zUC3vULVX3+YXxPK9tn94VM7LExBqvLpee45t6EvweGZrZONBCLPQFOxWCquFdzshkFzhIuRnx57
6JdZs3zkyALC7iBQo1gvpHisF4n9kNTFdcRvxambDwgcYfBNM7V1YI+GhAaZhX7rUFeyDp6lHMeC
aCI6J+MzIUU9DSNMs/Q4tRrKUgKu1S1gKBQOe5fdWjnNpZkZ/mjAU542bycLedakPTTKvjXQu1uX
cbA6yMZVfXgaNG3TwYwTg8Uek94YWvWmCxmBbY2FxHZxy3J3yYgPf0AGDPObhFqkQcSNIHE+CJww
w72F4VtXx56yFAsPLl9Beqi62qFcjWhnlnq65EQUNBhXTstJ86nlqDAFwcZFWwvDlaBZ1Cx0HuTX
ug6e4JTpOqrv0QSd8n4yjXQk8xz84TG7+CEGPP4rudS3mHCL5wi3AvCRtg5SRDOMuaEl+Ze+epV6
pyULyVDufoTVqkawD9kKRHfKxTgJkcmd8R5ahwvysrMiUzsIy1fOEXFtjfF/C+NV72C7T82EvJVT
gtEGCjcsfDYcLilexREoPKC0j11YkM7HHJYPN4MYYyyEd2jw3DIr/ZDLKWvRAqFgptQEoSYiAUns
zBhsUf8a7RiJlHYs/02ujTyp33N5TqAibovPMTbkjNcbblprMDgppNK0yeHW1nHv7LEceNUaqESz
fXP66KHJAtDXqxj4hDiEMMd/6iucB5CpJ+VEOoj1GAJXiLELe9moPhLXO8zj8Nw3ZNJSEsuR1Y0D
Eypme6kRHepsl2o5Ibcs9g70wdeNSz+CemflfKob8jQwohQ/Ry6REuh7xzVBv6R8fAgaOhbgZNGK
AykTT8bMB63mQ+jR/+J/NYf9PoSe6LRoikFgavoKBeaPrVS59MC86jUisabCCWrO/e3cPoQxifIZ
FtFFyF4eh2BjOHQAVIyHckT1RSEGjyYv3wIqPKsglhhFGmdR4M+4H8Nz6O5qRJs94xFM8Q6ahfUi
sLtp3Sq93qHLYG2PbnlatO4yWJ/Yt5ZkcxBBDHIUl69Vgnlg9zwCoopnKGW4YgInem6MgAohf5Xn
6kDXhgN6n47bE3+LOEhzwhd0+YcdI0DgU22Nzxq9a15tJ651Rso+eUP0Jsw7fGp/SQhKCfFxSLLy
XxWoZkDn7MASwQMvK9Art+oWdiWV3o9ko8q/IWcW551AGc9uzV5OoUOhttfc5KEJF/0+x4Au1gtm
CWhF00zhQAI4SNnpV8x6YTW2MaSjXLM70taMa0HQTKfoY2xYjpa9B9QlehiB+MvYf/2FK4yL6GI5
vVM+j5LaHRcpF9/hyeTmcOtdK2Rtdkun4UP+NROujpWTbpjrITHPQ3KYDMygvZ+xJuxneiB+Twc8
L0i+A/cA4RYHIgyTKnZV7yAsYAxQ6aQKVu2jqc/vlamfTbv8sAk/XOJpj0EapGViwL4zyEc+7Evx
ZLMd2sABgTn5RrgFJzMHWYiHycKzLtwUKwT/PXc0UCroInTUfWNg68CY3dOxmRvQEr1PWcH2/ivH
gACGyD63ob9yGaks8BTtTMZFMLqC1x5dRI50AM8AnIzI//yzEsDtq+BwJ5I5Dk4+ukUx6e4PRscM
i3dxsQnzrAmeoUFsmXA0yaflXYcQxKx3SLvId/Sdx9QmMSfH1rwEiOc8Am9x+AAh8RWxUW/M1jnh
J99Mr4DfHjvUKhG36kT50YwN9aWjRGMpO3gZ14zSM+t1GgisEudZZ7dMHSZrL277ViU3O7jFDO+M
L2D3f3QrIIQhEcJ9gIc5SXjpcK1LoT4EB25mG0phRLCuoyiv8KiLO3TcuAjYlGTScWYjHEDsDQZm
dBr9uFir6mO+Bw3QrmYBM8Ds3xneyHbsmJQOZnY0NOohXoCHL5FoPYsIZWBSQJxvgXTbGse1HWMZ
k7l5XfOrXcSXYk/rPs3g/Mk6g3ReAp6JvVkDVV5eiOUCniCXxwjG9ruSEXB9LxUJgJRstGU5aENH
wlmAaRl575x3wTZJB5E5f1R8XTfJ1pEhtgyKvim/6n5x7AVemszTELrb0O92Iz19OqlNTaRcjMlL
Dv8QfLejpg5sNjOKTpaZx17tiejA2R2jVQ89Fc+03vBvYxJ/8I3qHAZxsGOu3viJdlluy8HHqtu8
n1IKq794ioFowvjQA3N1IM+Lqe9ScOfRpEwBaQHJ1RN3pwErYhczVw6cNPQU8bL3NGY3NfLgYokf
tBaeA+eE4I59n60sOKVNgf/EgopdBncO9wet87oATa9ABWdqN5emIvcQ4FbevRwyjl48i6XgoFmf
Y6KeuEwm/RLWP3Jh1jTFqvZ/M6q34TnUqxWGqU9/hwKFnTw/F5TepFT36peWEAGGV4xw0uIrgI7C
9Zr427oLdyr9L00DTH4xVIKI6efvMR9NXNHiENljMUrXz21HEjFPAQ5liidCjXLtgXQM9iLublbz
CsjPpIgNzH8JKP1rPKkcThO11qrdoh67KjljkX2fDN/V0O+oTzban/X8vSUeTvNXgJjFxyCBvkbg
N1nnIc8uCb0Hz8+fjck/DA02y2i9ex9dCmhBSkJT6jP7j9WjDy8lyT0x0Qc1RYIHDDlgL0K+QkLB
hQfxXDXPtf4zz95a3ErEUNYk7irBvJCG7ijGmiMG3KlrrBWGrGHoXyTrG2Uu0OijfC55trOJzQiH
mWMm+zjhXo1o75cBex3UjMEtqerHHGEINivR+C3QTus/chwJWiqRjfTWA4bziOG4sLkSwyjcxGpD
DPfdQuFKa1pZCLfYXEReSSxfbRDjS7BbhsphedXFIp5S0HSmrXSOJbgM5eKA0jMmJkduCKdEh6DR
L3frxYRHV3/OpMDpzLkmLt0+gI6TXGMXY9MBu2MCzMVDQdxisHFz+yN5R3txIGhKZrp8eh3vRU7P
HgXPIqg0HzvGSxQ3gI6JA0MbHFS0oMfPChEqSzWFFMRsa212zrGoxotJLzAuRC0Z8b7StA+XjSmP
XdejNe5postntP2lEjJZ+uGg7HnbMjPQau21D+y7KB0kHGnoykcbBRhYQtLBHRCvYnIEzKsdmncc
qxQR8lI8d9pwDpNEdqe87MUWLDTXH5PuYHDoSlFatb+hWuvBsuVt1ElxyVW5nkPoEjMJMS7+Rcaj
fIW5h+FMRyXWwwYm+pgtD0G7iZjAMjV3NJzU6bLgp2R/rfynvLVez7d51rL1cAb4NIOHev7w6E7G
mDNf21Dvjt4Prhl1ZpFXAynlh0+eLBGpUwByrB85wTiCAuPKQ3WRrEY+04XW3wPDk8LQmfaDycPA
6VL+IzgCeY+nEIJQ7y4UjMhz8x2GpHde9jN7+4CxgCw3O9qh7Y8D+vcbswEuMfbzzBwVqkgVEQLX
cCG85O0P6BeLqWZoqZNWryR0/aOd4N8xYeKcJAmqpxrvTYhNcNZsClFFdkGN1RWcpO5nmc19BZEX
c0vqkLSf1nY0rBTmetAE9tPwSS48QQzhS6c1N8KfNYSImiQ78IgiK2EgPKeHkIGw07u31jceNHDb
GYbU5F4kx71mMu3m7zVyeY3PHBbXge+apmRx1W8m7WbsRWsrdDe1SX4v00E/Ygkl5I7E+4goYTlR
Js88UEOywe46LzuxlUCD4p0VFPsMXCproZozq6Zrbxzty7XQ6OEPrVcfEXLSRhHKbu9IAdu10U4+
jhd9xhi4UQgxfbTX/QAtx2aVDqi0cAygfZFNmrDuFCpLezxITjo/LeNu/wZRcRR0xfQvwSab/Hty
RJClrUYLUYPnQz1i0ELUiMayYKcawclmrGGglyVqGoFQ+pCGQOrQBLhsuc9o1Car3qvy4rYYF2j6
MWuNg3g+E+eyduIuZWgKpRDMMKaYBsFpb4l1nJOEa1LfUJpkgAtdA0ugf83w0hI4x6dTgA7K/IWY
Lmoo2TqL4T37fQNJrqXhfbbj7ifp0+dwLG8axjqYAOYj0zuoJo55zxG4qGKTESDnWTOnMImqrPU+
ajfy0fEkW8N2OS24sSdIW1ubtFWPlAAsp5YYYZGJS0fyycgFbxKpIFNm+0b8LYWFAaFwHpu/TycV
thWoXbQEK89M5RrSUbqYOw8TExa8D2Ru4OlUaDEgeQ8YgXqnuOrh6wT/KZagR5s8P+PM+xgvQ4Uf
beUefJ5AaX/MNkc2/KXc7jEgr96BXOPlYDMSEH6SbeTIDfVHlXEiUEkbPqVYop8srT5hmJzhgc7H
jw/iGzzOzQHT971jHFghtOXK+lSSSvc4PclXYFLI/qEOvzOxGrMTRdvykS3uJdGrvcMJCE2t5Hr0
GwhnmoL5RnSFpuF9MXNI20SNLnpT3CkOqDK6Vt5/ifsrJ6PRjCspCXyv3c5BsdVDTM0xajE4R+BH
NmOLX2PEQfLr8kJmgwIcivo5Cd7wCaiYRxVk07DS3R+hGEUOEZF6uUvSds288qdBOZtwesCNOMgp
Ip8K9JWbSTMhoYZc+373MJmHMc+3pg5u7PENJ3rX5MlwKUxHXH0oOqyGQYXzXkDwyc0PxLrIIGfr
ETNjFPkLg/Jzr52npuYf+BDdSYR+LnEvDbHEVN5PX+50IkkGyUUoDloFvxVyBkA3REDKQmbyDhgW
gk3NfXdB+rSm3dg9r4NwJkrXCq91Y6eC6wgZswxHtPLQKnH+N/aa3zKTvHBiO+ErM75rr/unhrZb
Ydw1xiD01J3t9MqdwvuURrNNui8fRICJaK7Iw3HMjRhz9zzytoaYgzirz2pc+mJ9XZULvB8s0FjX
7fs0JPf//Fxbu4WDkdbOdjGZoLcM3XBXwwMRolArOoHkFQC+69KTjeDIipI9vrQQaF4M8r4WQmsO
UWE9WvwEEneKmaq1/gNkpPaC/MPkwQ3eUjY8iB22JgisSQyWF2+a+N+W2iPkmTCN/9lZdDbmecea
tzGHWjyFxp39Y0VHQtLpJ0lqG3diL2tRF4QU3xUsy8z8kI1EKpEusipUiGnHxh54xBB6Ynxz2hZP
ARoR0CnOLo0SIcqNk4KbaHfx3gcB6mKmwgHwlrwdmyMss61NHn00MWqgmqxozC7lzWp9c2Bil/iQ
UA3mDYaLHedAlLZOMC0XZNI9aL4oE//jbeqIxiKGYeArhAUBKHevAxEDJeB7QcUXJMQfpuwTIkbW
KR6LTeivq2h8HTTM671zjzsffUQzZpTCVJsY1EbxdYCowqWb8OJr2/tb/qwD6eRkccwk05CduVg4
VBUp3dOBWd3KzmZmaWBT1YNWPc6TmNWjE52TCZ/DmrlDQ+kVYGwraezRN20pnB9mHmhjzfmSc5z1
2LVrSwkzx7nrNf2fXEEO452AGWPjIlLRfltdLCemn2Uw1m6w98B2Q1z6EuDviuFQw01Z2mylGBy6
XbmY+hcNXioRPYX0huj6ZyZRDRMRoreMqNlz1Kw6+dmNHHl3LUeXCX0k5mxwquQQAmxz4TvEwnxV
MzpdTGoh8kzzZSR8nR69wiO5/iUdI5+dQ2H/TgHkDzLAZsfFeRxBN57X0ueboPICdg4+wEk9H3T0
kwYsfy/Y5Q1mrr6HtBmyH+iVrq9tVUvTbUSY3DevFoEk2vIhFZV00B0eYwwhehWuAxAvcf5rbQes
5kNjTLhE0SHpzol1UY12ktGpsOUcssjDo4kDlbCR7DTZUdM1BHdoZD7oZ4exZ9o/pBHWTN3a9oJ7
voJOnirz21sGsT7BE8H+7XCMUOKU4xDWKWsDyw3zYoOPCPw355jLoCWiWOpTqRwh1fLrJQBQODvC
cgRZ2UiUakLnZfvLWthqioGGRfNOYOomhXMIYmlZPbSgGv039aN7dLODhykWQ0bw8Me0dfCtWuO8
GFGOSdHoffRpuqnnv9AAqD5YLc9MEbc+Lv5Q5ToGofhdGdoe0Hq+qeoFLW4/HRTNSLK1cBIJhj2B
BsPylQyPZrGfMUrS9qBevnOAC+C5J/5q1h4b2PgJyMCtSjH8IBmMCJcXHOLyCJH4Y6M25JHSQtqM
8ArynVEIPOao3PvHWccn/xSh650vlPoEV3XdeX6GuEEDDj5BGdJFLy1G6TOv4gjg40y7phS6VdNy
LT8A7qbtaynXQvjEzJEfojDKQBLR7EX+Pm8j1Kcs+HkNmcFpEIKda+1BTCrqfypHfXpwexw8zn10
Mpwd/9+OWzpL5niRfRh8oZyG7sWgIlgFzoNHcM1wKaiz7S32BQ4LrKNztd4KG9/AIw1DqG9aGO7D
pnBPrUcowJEvqO9TFJ2MPCdsS1JYHg4ReqHWcw2P3ks/Y0poeeeg6/b2yeN8XUDLI3gcGpOWBLY2
E2qtXg0Jc4J2mwSbrDoSe3If+eOTHA0tUg+uBIHKOGZDyF1ee8ugZoWRQ7v2RypOOrq+6Vxwp5sR
JkgyBJNIV2e5SjRGb101lPSDA0EyObvma5ZdEra0iXtBTIKbJoVcNpys9DrmJZSl8hz4xXp6s4hK
sHS8ai9tMcr8ToiitLrNqN0bXD/NUuxkkae+h2Fwsy+mZ1t9WCVs7dj7XNzk0jFub0k+tsEQ2LFG
FW/E+dqjYpbA8rnNNnpZ/qs9Dgxm7okTHLWYPhbn/TjJdzl/ZKr2aAt7z8SwpX/K+HEzaUEJlahf
RtscL/uCNOpi5sqpHewUUxh21EoRVbPbuzsFqwfdkZhtQw8RqoGDQGhs7PdsIESRUzBDGi/HRcZ8
kfNSDPvbeKcqZsa0ygv+VjadRKcTzsDP8S2mrwJIW1z5vGn+ofjbYRnXE8QXMOiO01tC0NYEAOXA
oRzxDpHYpKjAddaSnA+F9eBrzsQt0yBnMVaVLC7nTGlqgmIAiemQQFxksQac3Mx7TC1to4BoGQw+
1OYbaZoMHJjEMbwyjQLJD1xsNoFwl3zzW5xbbdTBNoevUJ27/ItPlGM6JqdLEOenwJi2IUpjQBdZ
M0KQUVXr3508bz6GQ7Uxs+k/r/MPtZHg+jy9WIG+tngI3eAeIIpBBdfcL4rgXdPfFl2719ubx7MR
BnTEe9Gq5tQKHz1l3mf+l82HHFkNqcOAFdRvivn0iF9pQCjC5LDs0T/6Tw4GqpBEJCHbTkAgUCf4
/LwO+7O8Ovz9OJwFc3sgl0W/l3l21LwXEtdl3mo4shB6cWg38GUSK7ws+x39dJswickxhHyVM7li
8/gGcl6QAchUXQgKw7zARq2e1dYDFPgRaIpJtU0ytEQhG901IAxei9gn8ytQjEc8z/jpEWK4hBQe
wy1EvsEwbQFMwIzaiuptpONohdgGpNtwfU47HApjB2ZWfWhm/RCy13LH/E7gnjAUkJfvWe574KRP
ZgnZmK/1x/vy/5OPR7PW1q8xUEFLkRN0KXFdMyw8+z+4wNpsfMNdjIcenS3zIrHIzuFYC5/KJ57V
Uh9CcyOptPUhnrGsKhCVhHvewfPG5gd1oGFj9oRNHJ0/MRMug5rpqpHfPn/llkAyUJ+m8atATeo4
mBtV5TFUOBig7IM/Rf6Azbd22EYgEnpGlcgVWTKQqSbtL5VR2PSueB9P+U3Xmk0JESh1kiMzWzXf
oGpuUq52q22PYdweE8gFjYf2oqTTCD+BcjSoOIsLQk01SVwI2tMU5haX38ItzcCqGd+s+Qsb0ajE
UQmcTYh1HlOe8c/ZztxUA8nl45uMTBXkEEPDvkl/9IPs1PExy+XWMtfiUoejnyL5fHCYGArI5OZM
C4G/R9K2OkySIntlpU9dBCuYTCGg8FozfgsG/E5ZbyBHnGrSDYZoXLFZhDfNyZtn49Pf8w8sVI8w
oofgmeHr0IASIbzXFxuPzQoDDfeBEKL7GgIHJbs7YdHgtP6LTs/aYKTWNKcO/iqBK20wf0tgk2YQ
NqVhg1E0mOgYi3BOcR0Bxma4eEJ84WNiQF89+69zWOz8aNkDn33rXfVscmiLaWsF8iLVu/scdSFy
r9+2fxkH/wKz4c4r3iwk/lZHIN0y743aY5W+SLyfR8mj5nQTYRGE8A9amJBV6eWEiS6PyObIHUeG
aNX0jn+kYOGGfqbHkKT5N0cbfmSAH2Lm72uMPuGRSymUoIiCjP7gSLwvVhpm3sJQ8eBIbP1W24eI
Z1qYS1R6FU5qYZ1wz+By5wVbmkZ671BOnuoiF5EJhVDO1ZoCk9SOYcleF4ATJ8AnDTeGxOXPoImR
6axzZDrMaRTlf8J+rrD8M5N2r7kMWOdzYEFYUMh+50NjmDsn9KENfVt/bIfjgmr6IIysJeBazSoX
Q/z4o/CDrRBcFcaf/cK0Iat/E7jcmn0ZSjSB6kduP5fFWfc2GIyx1rF2AFQei+i5Y4daKVRAdTDH
bmNAmximg0RyWTRchrBjEoI5NAAuEahoxvsAEZYZMu+O0olQ4oTTtOOn8b8snHad1Z49teyGBM6K
aZKxiCyTrOciid774qdZ2rXZLPvZAnp2zP6FKotOEu9z9PKeAPBce3oONWukHeVeozoTWk1EiR4L
Vu8N9x6eJ4tgITckKfIidR6U/c16zBtceQOQKZkUBRgM85C5m0Fxf2zu3z9rSq04Lay2FmDJG/Bq
gtMyJMeKkZ0sUC/XT4kP/d2ones0eq+NNl+nkGy6/FMWtEbEBPoffupZumqOOmPGOEjVuzl6rRuo
apy+pbD47/ug245y/bI2AotE+QmBMD7VY3EzvIsMBPrflLNLaCxFh4QYOIjgG2/in/+yFOx/iVnv
+KvJPDH4x9vCgl7kQxSHBAbY8ld8cWEkiQvrO12FhEJ3w7fSn8LXvti26AMbzgl8A6bCJ4MMQ29K
84ypa0wLpGfIjkl+nfZligiS826s9NWU1etR7cNnrKThmEW3vyFe+MihTeIs3HOvucyWeOhVBy+I
z60HoWD20JR6x3nsf/3SyDejH/JTAm1jGwMDMFJYJn/+BqxcB9PwzCOboUPnVrGuM7wd9OTRAXTr
/f8Y9qg+f5QnzqB/dsnW4cEbi8+4EWYoVXhAU811W3RkOwyuu+t9tYqb92S4pNBfOit6MGHhU99b
eNU0RG4oqpM2JnOlYpAbrIfyc/F81r4PJxZoc8uaPzd/OReIdzC0jZMHY4T+VB5jFx8T3hG8aZln
FFSt9KbLJUJY4NL/DvqPP725rbmOurNEjxkDJi22d1ci37SIW9mZvA54pdb0W9nVuu1x2pivtGMY
L+L3M+gvbOwO0jwET3NpMT8lqKXKnzocP8zuajohURdvZv6aqaec/d9SF0jBJFwZogb/DaZJ3LrO
a3swQPKMChsFZzgzixP9iAHI7cAD8lZG6HxxQekMFwO5qPBQtWNhgUjiKC2l5DwFzWGGzerDiiwo
failDS5ULczOcO5qZhPo3DywJ7+9ynAkt/Fxn28cAbRMHpwKlsIqCLMPsGUJlLMKQtMZ5cvxbBQM
l0FCze95aY5WYpKY9lQtFR6j1AEl7h+ENqGl7k+eOZ1bRKLCwOpg1KqbxVOfUGyEHQbVcJmAPE1Q
EOZeASZOoqFpzDcKJPkK463A8IRmmIO5JQiNEjWo/6slcgbqk/PgNlioxv81XoVSBF4oLJz5R+YS
Nh3pAoaZBdMKn+5zoy+Qwoq1Uf5HAjIoO4VX037l5nyV+tcJsn0DRUSrdPh9SFEAoWsFl4qrdKTG
tN0ESwk3+kdUw/eS/Nbp9MeizNRrAkjUjtnNLI86XkJAT4kGslF8GgpbgpAMpGZcy7uMm+YhWpB6
1yl3jWcpDmCyLzO8Jqe+wUsGmePi7vUKrwLLrPfOlDz1fv0I6sx9JLxtCXhywSTMntIlgzhspNRx
cptZUbytBkxF6Kh6t4RxuNxX00REC85rw1D+KpcWMfCfApAQrx5hVfmqPU0D4ZIYXJnlZqDEyWdc
T0LEjvpDQP+DXkMKSNNAeJMMdOXmsRjLY20lR6Z+OEiawTPk0kOiYc+6RBufaDbB2NyIuJ8+zK5t
mlJGyXE/ovlTaPI6fP5bjcBxL3iF2XIdccHTNcyA2qF/kclQMqa3sjN+db+CFjp9a3Owz2JFNLJG
PI5jHIG9v7B/JwACpKmxRjjWfOJCg6jO/NpGMkP2IJVrIZptllyOhc4yHYZa4zJW1FzOSbk+BT23
D5oWmWgnRY+/Aq1kqb7SHmJkX20yL30Q5+vBm06xOP+QPu1gSFACtDvXaAyPcnsvPOpqcEhlCD+F
OQOzhM5dOGdxY56jdx3Flk7FQMAXZDwHV/iy/InVJSiGlY2eEqaNXpsrnRnhmBr7YswvLRBII+Hk
SSC0qsplZDLiZiOnHopyM7pItcUBMijiSRgmsSBGsLCW2sCnPrMM2I/BGwp5fMsZUhunP64Vouxl
6S52JLrT8thloJk6krYINKrpElxEKszGSH57XvxqXZs4+1RqsO8UfWtDuz0pa5vMzX+Fbz4Ntb7z
Crw0UL+jakKtqHaNPWwsHCk7PqSEVRk5jKNivFSamKtCaAgFMphsVJnPLkFYsi9jCD5an7N2XiZ4
xWxxb2ilVI/rJz/GhYYzcaofO51TptFXIccRMb+euxw6dUSH2pK3V6bpd27re6TwYayuM0mEs2NA
h0q9nVdar4q6eDRfymHcF1CKDboGh16XLDOmwwonzNlFsYyNBMgCqpYZWL6GL6xPD/Wqt57CCK8v
yo9lBFxA9jddo7WjOVel2asGq1oOXIlJFJqUlH0jDjIGLm+cGNNQ7wcsSyVcUaFT9jwoOEYAD7bP
bl2CW4gMALnI7IjM7/HWYlGe+BBpEa8SmjtmGEObY46tKc4xaBOqOD7bMEOc+mkO7Q/OfO46RU8q
s/raX4AfXIyv3AMlNZ6q9XVMQWy6L+ZCaBaIi0mILBA1DiVWh2ognTFvHTGrYmCKhH/8BGd1rYA0
+QyNHx7CjEJILKnzLckMNjJz0Q2ljIEkfJBcTimQ4vZiYL7In0TIa4cXjVPBAHdsJKwn5rNvppqv
dHAwVREJjJu9MsrnJaZYV4z1ZnZ12DdXxKxSxJkJ9kvZnWAqefouvKUI+UIdUolV3l9cSzyiZqsu
AagmgKjmg7Llw0ZYHzN3j/9QwVitcWiTwNCGykuibjM61aUfoS//hM1B8IAemw7He8hjFCbGXa6w
IdXx/n/tINDiO6Lm09b00nVuf3q8o65/sVKE1sHWB/MpAWQCTM2FgdWE7ZPZ3WnaF/EQsNpn9Sb8
1GXATfc4ATr4rX7MaxNVGp+hCDXoc8HRiatXHWEletEQTL6bNrEYWcGT46m6NHvZQHfZnKbsOnFn
2gHE3hD3YaGJCk2D6VO5ktXyJ6ZCgyDJtAVvWUeD4vglx2izsVvIULm7KjwLyBHM7EUZHy2MQpLv
7hdowEYHXZPRpOkSXsvgoZmvlvkyI/CcJ+ZIvfoklQKf6Z8Wc51EfYRhuQto1B37RVRrQfTgwnNs
bKpGB1VS0JCRXbQpVUgEJ3tPnPuJzlYGQCJLYpswepW3ssCNM4Hf2swnrxUtqjVBUukk6eDs8Mho
zCm2I0oNTcqb8gpMaDSM+3kUgU9QAI1Vw1XYH/kIsV7ejf5LO19JUPfM8Q4GVZFVqxytbHeGnosj
4jcg4EqeHPnGBzP+Rg+4ciJ8FflhQs3rMEP1sOc2g1vo+2vzG3n8YdJgpYGC/hEp3eTdEk4PX/OP
zI+c16rmnRXhKcuOB1rlecDpMuCdIORNP6sRiBl8LXVQHeBKSD0xWy/1WZdyF6kypvguV/q009lK
dd1h+09oBIVzHmwHQH1NmB/tV9F611pLVwpi/OwujODSncQSCeGoDGu6SH3HzJsbrMRCgKCQHL/l
5HcRfR7NrdOviwVnjee42Tbe2qA7mhVYf7uL7GyPw4QRSmnLK8nnfYzQv5vUf31onmyY9dqSnGo9
OIXMFSvDxVntnPEeXbrcqRtuOaabVBJx95QUxUmHs0vgoxTCYZN8WegFB4aAoonSmTBbDOxEu+Mw
kPZtKNVkQpaBwS3HuGOEQzyO56CxTqbLay7sVSZBjsdu9AGV0qNIHDTf/+qblnsUmUkLPacIdm7j
gptTyXOGS6qx+HvQwDNHgsHmA9TqOQqSBcMbB6U5WHDly4oc1HQLC/IZg3rvQithz1XO8i9evHVf
l7tMV28jd0VcQ9VNAzwjjSM95pq7qdS/ZBGOnOXsdav9GuD9tj8zKAWgsrXXQMg5Q0OUU4SRgA92
xbAZOGaLkLrdmKZLN4EGOXg5scmFQlUBlu5t2H2dru16JutKR+XruR91wW+Pr+N0DZChFWl9RvHR
RkDL+X9+QsYQJdVQ9RsrHTGLWUiR5zG7w7pWqG0pg3Lwikr/r8H4itSMoMRYNC/OLH4auqsPR0PO
VYXcwiN1FpG+aBJ6jagRfN8sy35IPYAk9Sz4q5u7x8YlnBJTLxWmazPlryGXIz2HHc33FUxNlIiZ
2hgJ2b0wtyoUUTXpc5b4HEGZMgHIO2ysMli5CqqgPdyEbCp3foQjJYGUc6nuRys8TmWJyM5lAkbr
APAi7zDkDJeprepnCFLgOzraIUWZbj0EA1pAYz+01m/kt6s5THa+k5G70ZIuCjbJWABXgQJJcOW1
q7ZtzwO/XqTcMfqravoRekHMFLGy1MrhWJtanJrVkSk9QGTX7PGXKe2NAcZJxozTHAUPTFG1gzbC
yWD62cJ/nuCALgOj9AwtRL7xrOfCA36pULdRtekjOyDBnmfBz6G4eZH56FFkTOkTZhZrvWyeYF3B
SeBE4oqRMkRWdU0GQ5U0KzWfDaPcOABB/HoZe0ltiW05Vp6rWbtv2vilxj7SkTxc8jMSvPgju1vJ
Bx2okmfaVyGdwmXcq+ERF0LiidC4QFhD8mCU7XbI8YgP4d7NWbqep7cQmxyeHaTS1C0/JpO+BawO
asV9CrNgGWA/+OZJtdFVUTqPurExR0hdGNvkLBcdXxXf781V2zj3I8KmtO4J/mbID3ZNH4kYCdde
AlZ8CRkCcRkdDNIFBSKMR2VnE74imstt3Ho4IekM94lRCatHGw9pI96geQRGwhzaHCCDjupkYtri
ZTg/wZ8tM1KDPHZ+q43/KmvcpClzzo95gK4yXFoUAuAaKHuhbw5ggdF0ERyHtrPs6m/lQ4uMc+0z
88e97JoIxorCBrnyh5fAMzdBjOH2cE6U+zBDqAxLIjecDTTSi0mAst68LzAWqEmoPto43Wl1tctg
64KAJJsgeSv0YVcBRHdQIRIKUAd+WxLY4pLWaXiMcvZxaEMXMK3iqGNFSu+hD4+Y8aZHjrWxfzdJ
LIyae1khQfY9DSuykU8TdXERm7tQQ12UJM9h0O1gHx3sAZ0dhuJlT3CAZW4s9GSWB60iZ1QVwXdn
RIlRUuEgzRYxpVaywdJv6DlSfTFh7YvqHOCRJATnOYJPyradfs3oBfOX1twWHVaYdcWwBGMxHrW0
UlzdvZvvLfjBjoQzLD+yQmIQiJqTvrL3qncAPyxIN+4pb05e/s35iTZSfoewHFje6XAxEmeHq0cb
mtJhUyg8q/Gxh+NWsx+khE2YXfv5tJeSMXQcdJWeeerN+hyp5inPe26yEqwTX0ojXT0u+rUZCKWs
rjabCC50rD6i7Dk3pm+3gpGCl3P7BrYUwSDVc+uJmCoWmeryl4Y9WMIJsHCbhROBgWiGfyXgEf2K
W5iPSzus29Z4CUs0gci2IcgjQvJje6U1y24er5GwyjgYHOu9Wlx4d951xi4WwwRmX8A1py69DYSt
GRgbYMoqiKGarHVhEzTm/rPLx5CY05lJvO2dlcViY900QOXW/ySd127kSBJFv4hA0iXJV5X3RqYk
vRAyLXrv+fV7chYY7Ow0WiWJTBNx45p5wJRPX3ZkDhhN/6LO5AxMtBPfkOSQX/39en7zXo4IUX3A
N4y9GItRoc9G/4q05Myva0ENKstq28SvZhu+VxLqIhMq4zZaeORHwd7iBKmBcDUYjYXtXYGkITuB
RNPtAM9w286V/QmHDve9sMuualsqqFW2/Uds4VvFk0XXauJdIkDs6bbqud8kUpw7cBFdF1AO1zio
mXG5yeQ3uuAn2r6QxgH2A9K5eBRwwQG+9ihZ/n/YypLFDviExwwNN6WxT68eWcscI5oGKNbBZIAj
F3F3cVcKTzeAN1eBNIWYkKiTrIQnM7fKP9XF7HzE4yc61H53SCGOqcuN+lNwwJWVty79X1PfDCU6
JyanQr7m4ua79g6lw4uY+g1dd5YXzGreQcg9QOvEcy4AfGhxTwbubo0vHnMgqWAJaKweg2sRduwu
VZy2Vbsrp7AOoc2ABDbkcPJRqz/F/XPnwr6279AqRKPuVnXdqU0RJTh1/CbkgJiIPdQZyajp/x1g
PEOwwxlS6z8S64sRiHqQfvxWz4Sb0taTBafnsG9b9ILYhvpIhd262sCwofLF2oPacmSLqCGTwK1E
LS8F/cOiwi9Hg30Iz8R8wDyCS/Dm0wAIp3ih9FZUHD3oSefYhrW3K/E4B7MOGHZm1VoVAeUMb4fm
u8JxKRXEZnOdDwIDVQa6ETm0MseRsrgPVrScGl35jdAQ2V61qQO8K11wp7iRWN2YJ1X7VqxgB5sR
i0/muytFSA4XVJWlWAepag2HB0Wr/dWccTsjyQzjYqUYoRlAatlsPd/Y6bNGRAa1gT/fbcvaVo72
UFdhAqNJtecpMUT1cPBr0LYQTz4mxqW3HNJxYehQg9NvykgW/H8Yv/45d3Kr9KxRlyIjCt5S8gGV
SJNLjxfuUWOCaxdttrQ1Jkis64xz1sa+oI6IbGiOXfGTTMDx6oB02nHRNdmZkx7aW4gqURXP6mck
LfxYUzupc6TGRpNmpml6WmiNISB1PyCYanA9SEv/Hb4Z/iAtmE6i0yBAHVVHcGGTbsCbQ0QlOD9F
DtUAENTkjqgEsWIp/YGGh/HbyM/O28bT7y/sSe7g+0YmBEQ5LggCRHJGJBDk8Eaz95IpWwpvyZP0
ZYH+GZhY28B/U9vMqSHRjGcNA84iIKlSzW6qL8sV50B+TvlwUPdwPjmom5VYhcHpRPhFtinVMWOQ
F5F/trSmnFIxwk49GleUgyDXNHiq3GheTQepOiCJuhF6ovBYERUMYcVI8RFXKhDcZTK976noa7oN
NLgb5l/2yGDyDL3eI77Vc+BjUoQnKdHc7pZ6R83q2ro94MYAbaxqhjccSYzpYYwvgd89Wza5FW12
dVrvgEmd/xiUkQqAQ2xCsHXZGjWRakA1r+pSrhKiSgkFxVWyoTNmrvcC6F7B4FM2ZGq6H4gD96za
R6jvCjN+qh1n3UibyJFxwcesNMO/Zb715IaEwYQYHfCFAWToBA6w13gkCcCutN0jICLXZjvQOwzy
zm8fc6HJ8s+ASyhmQiPcjRosxaBcelpTp2IeD0DV4R6U+qBNjrZQwvQSZR7V0Ezp7G/lcFb9L0qB
giD25MWANd3yIVP7aKsj3ugDnmrjm7J0q8FZPAg2fv1jRncyxhxI6w386oyEF3zpvPvgv5Ejt4zZ
KIqwqQ/aKR9JzVOtI1NGn4lBQb5eii2GxxyzLx3V1axnwJmoSN8tfufc8M5Kk2MyPlZHfyOKO+GH
XG7WTm2LIBUHfsQU/DxEDDXgaWBwxdQFQyN6QOnf7ZSLa8IBRGx0RkpPRm4860mw7rICt8LwrKjg
LrQ0mkOEB7y/5kXd97qHhrUc1qPsT3lYb3Jde23AlQeSkIwQQtxNrVihMTpFg9b3RL/zfdWpokpl
fxz3BmNZiE43VeWgBVIrm8t8MyUj6e6PpCTjXEVck9jhl3dttJ6TmaxEKLgurIdgql+VYc7gwrbj
K4VNVjaEKHSO4Zy+2OBxgy0xho9x90XzDxirYxBH7x/UTBqacCLkL7mltXkkSEJ47ck0J/epC8Wy
NsCrUWHDNVadIRzUuZbrGldz9ebnhCfZf6q6xDBz5XGErkNpf9QSTrJv9nfcbLx5XOP6hA4mQMbd
gOmo+1mdzopmH42pCv2A9MqGgwFKXhIl2ww1JCmOlpsj1LaObEelDFQYHtD+wmYKUpZ/vfisYvuU
6iVV9gcEc4Vq1Cg1KRDoUoaFSfMYD18+1G74uwEOLe232WC59ieV/gvKTq54gPiiZDBOlc1jQrYD
aho0CB34vw1aW0dsrnlHqDXIY9Qz4XCylx40RdThZS4fhgb3AEWu6odskT6zr0JdRxRMzUivonBP
lyeSItsjjj0bjFWVeyszeK+151ipnCjq0zDbtMRzuM/t/NDiY2weReRTIlAFMlvC82OZK5XQrJ90
zCLIF9ZQWrsF+3nTZflvJwK8S2aopaZb/kwpE8XQee8wJ6R2Z1u6T5XPvmzzYan5xGQ4MHeGWjs7
k5LnYXGEWdXApRklV7ih14Yg4rqwuIYNlFgWoryeqUrIGVZhE0pt0N4dt18FEe4RcH4tBnKV85wy
2tRn1H0cE7APX4ZIYn81Q588NeCWjXtFI7KkhsDx4j7p4sMincnH0SrifFEri7m9+osufB2oK/wb
VzyX7jSN8TTCx8FhlMMNKacPNdDXK/NJWWw6/q4lPNon05drKmiYkvJyeqo/l+LU6DVGpm/mhKqV
UXvCqFfiIsU7M2lG3Fq/BTTU/qhWByCMh97ZjtcjipKYX1SbD1YHYxy4MuPQmIhJtgnIrcQOXvOq
jYY3Dy5XnmHc/YANitopxq+AcRUiCbmTHW70UHFBdBSpvU5iVr+IPtKmIwgO3zNA/kXKWeZUYovl
wULpzRmsLErN/gg5syPObiMnuMUdVjDj0dyl8BUIeKK/LYyjWRRbUTa/Mh52BoSnmkmml/9lIFNV
Zy/jOjyFrnkGbWbrNsabDMPLhE7PLsNPjogdFCZ1HIWxOEfXqCdcjHlDv2qRG7KhdYs8Lkr1Kfyq
dOcWBsW2otuC14nneUk32SUul21BFETz/p97Qf9up3AaevIHGkEadyfR4r2r2lYV8p61MqtT3+jn
gfYld/8ZnP4hq5uJ1QqdjTz/B5F440KPmILDcQDT46EadY2k7gn4wDHfSrDbFK4Ryhbk4Au8pDpP
I7BhfBpyl0m9/y7zx0zxZaLrlRjawhirUh9s3wLA1Xu4zNraLznQhluDSW5U3BmMUmoEX6JhpmEW
1c0OSZ6tN/6EpdCBAX3mjTvdJQ+dsziibY2RFXSofsjV6jbZtDFtFpAuNsbUvLlFb5HpzACiqtkw
tIpYuSASKophm/XwbCKoePP8liFxVdIv9YYVWA6fdNY+Mjt+TVyI5bDxVfXiBVcJEa7664MzBG2s
L8iGHQlfsdBB2KTABg08uvSuICbjDnQRC/mYJ/j/TnofjIGxOuiY2KqfvO36a0ZcaVfVZJWYxwG7
oCGfXyZKdSgrD2dYN/10qTREpS5OfihNg3RbNtO7O8ulblRrCbxpW/9C7CWbt4rEeLu4qP2aF+g6
OUI1XOGMKdvpslpPXKAOjEc25xD626a6dlMP5OJsVI3SRsZxwqnMJ4HYYRBUu5SQcDO8lgc0U2em
9w5TGcdHP6k9BxCoR2/Xk15JyvqW/6s1BLyTYeXC3zjq3CElOaKd/sklk5MJnAsMn0sOEuaEKApG
jBklRgETmM6EjDgpHkX/0+gwXgm8Z6dPVfg5VH9aM9whqDJIXMDnh68CNaYilB1rZD50IhWEyzPo
VmGP1YCMNz61JZ3Qb9rJHz/+c1HHi7Y8zyFkSY/kF9/5M1vsHxsPLaLpIBcFTBXhe54TnDw6ZBy9
2ngo9mFyVvqhmBcaMbTpQcqNk8XR7/FAR6Bvn9lW2o+bMitxo76UjoaTUzvR3ADl0d8grMVD6j5n
AcNTx6NYY8XmXLrd7B7MpPmyg+ECnLjhJO56kBIZX2AicUBixMbkRR497IcoKil9IIpSw9d6/h7a
OwltxvLEBavWoxKrak2NwpFCvWsxdHfi96IN164Hpln/iglvvNnuOTCs7Iuhp+wBAapiOoWht++g
PqAxFPb4HJXQPGpn2ZTTeyv8O16lJBrRFZAqPF5ChiMT8wMfevHMdL6c09NoTuu6DN+FwfUf/41p
g+IaPgVqwfcSQ7yYiXnMmSbz4nhkpL8v+/QeSPkTo1kpdMQMvuPeu6m4TIOylbiEUe4vwsp67myD
6g9idmo8F4xYmowyvGRpNQR/5PKfkuEl3HQOZNgyqR5C0l0X2bQKs4c/5RtFBgLPho+YEHpf71AI
oVapf6YW/y8iF3SkQzhQJ3b8oqxLSnPaFLjMB7itVPFwV+oV25iIkob7BnZaDvRbRbYjKovFoHTT
dU6MLmBB7dBe4qTEXBckIYUr55hwV2m7ZOYfRG8vq+CrH39UInvqvPPPKOV9ypRtwrSXdX+n4KSV
cd91WJu6jhMqLvUoeoA4IybuEypxEz44gCkB892qn10qBeJTNQJIA7kY++YQu4ey9U+liTschmwm
YymBI3mMi2KfpX8Vz1KZyXVMkgZoCTSY/red0V9hPeUm00pUuHRmxBgmxLUnxkU2mLwOurvNcYqr
6O5s6uGaLBQzyBd6ELzlaXYwLAJU6RR7Iu1xhQ8nMo11uU5EQ2GWfI+IORhSEPKsxQLjySA4WqW2
nU1itnSGmVFKs66di8GjWV+GMxZhylkpHVetY+3rvv6kiIHIEy6dyLiYqfFnkV+BTnFdUwiqv/ef
P55sdypC3kkoGLF8aGv4I2ROwecucoOZInwjamyrk5wQBkoraTHS87ZY2i8aSbnKUxha6FZ5edO7
+eRX43qeMDUhsMJhkkfb3VAnkMEU27fio8rtN2fSt05TvSi6ppF5/1ykuXp1FRwJev8ZJu2978ns
EuYaYJW9K5lgYytKJJYRQWvpd4HEHxdF/jJFsdZM5ODBw685wgP/cxLIYgSnJ9yPyKsOre6TANVB
wPXT/rgIxLgOWNRG5O8d9iPDVQmCHpX5q3oKmdZ+do51wmegaa+JIHvHbhdpqVP+2fIoJ2/tp+a7
Y2tPg56f4RQzF4fb1ji3lt/YNUK8oYZFVE6fVX2aQyaQ8XTOKbn9Hv6KhTkO5PiyS6+eM23FNKL6
GRZwo/bhrH2GRryz8ESDgf7ikWLQ9D4Nd40IIvWe1Quav2pcU+YeNmsw2RSr3GQoAdHgEB6o9wdf
xC9aWP7iBoHzq3mTig0gQHvH39x9r8mpMKz40+/T57Jqj62Ux4ywyhhFNgZe9NRE6WFxX3zUzOUw
eTk7HVEauvtt1M2fNaNGct1HAduYIvqnO6aMDgUBY9FobKJCPpoO3aOHaKeeqz/fqO91DRrHmAy4
LwKGryF8DZo8ROMhHTm955q5vLCecBw8SAofswIoa+v3uBhvueNSn7Sbvlo7WgXyy3eXpOQC4ayn
Bru9PDqO0rlaxR6EZdn1iOOCOT4kYbcNaBSWsfwojHrvtbRvMAdaazah5mOzBAU4JJwDLm2AqZfy
GeJA2HgauSvagFn8zYCc1V/rJLgxGwY5js1D1DXronI2dRRv2kZcmzDf1IW7NImKG9K9JVplW6tB
mVMr1eMNGJmDlAxiiqZjJacMUBpcE4bAoXHiEWN2nXYkrobjWsePhjP8r41wmoqPhh98zoqXFEJx
SxyswiVENFlFZzimsdaWT1Nj7bYIMtEUBQSGgr0jucRekRlH0l48i5GbCyw0wBnok41HFZdFCBLs
oYG353zQqeNUioLYERnWa8xsAex4B+OOiSWOShjTVbhVkl8fW+Y2gjTeW+2DyeIyaKpv8ud8OR5T
PyNXdSpwxU7TlY6+ZDMPKqOuPeQMdLqMEepE/lerwwfAej+dxM2sjr6W3TsPUyCNwfMUEaXSOLA9
ZbgxwpKcc2V9bk/uJjWDTYv2OpkYUQXNRpTwoMgYDKr6nBvvUZx+lBC+YbZf4ooFZv1/r1m5vOZW
gY1yd8ZodpwXnc/FONJyJ+MR1hOE9eSCmYhDuGFkXNUBBAhwqTCsNzp5M5jj07S0G1u/ONiFmhsv
3TqopvQtH4t97xvIMyrEZtl76BYwb9fqYhW3AtCuBrHWmcFr6xkzDCdibhTupr6slgy5QStnpiPt
U10ny6kVhxF1gxe4f5aTbFK85oSGC6ULy9acsLP1q92MHHIR1JR0JWw3yDFnLavJozbwF0m9hVPB
n5/dYV1hVJ6RR9gIDILzuny4hbFDXd8nBOvIZY7/ph40NxIoDtjgr0WNyBZFWo4mOIW3TBfN8GND
G6UxKx/oevLI2hg1YBySwXq+jXrxEcFes6DRzAkm2elG4Lui5FCudysqXEJMexnVzUObynVmg0mI
eGFZbLZHHujU8nqwydtkHbCBi1quuPdHebR7pDkDtau7lSy6oASCJonW4V6Pp6WSgSmylTqgy/CW
k10IG96mtTFA5jVAkLGDs0booo/Xd52nB/WN2+l1gqXlsH6QusH3oqEAKPNtBoHsiR5Ty85+9RgX
ZCDmY9Vc1ZtisqT4OSqiBC0f4qKc5tU1nF0prYNbQlb2sINfuDijIhuCMPwn3RmxgtjpHuSbrJ0x
jCdBxQ6uSdAverJx+SKbdwXlCNBoZKlp0KrUpdN79SHMtHtMWqJeiTP+kz/8rWGyXsLZJCkgvw0g
OCLFa6U8QS5fSX6sotaPcVj9sxqxtbvyVusmQbfTEUP+iMkaJiNKSh7d1Z9rWbo9TzpUB8N+89k5
A2tKPby4gzjKJDVimh8ZKnZ7osHlWOKGVb07I2w6TOOTBUIXHNAw84NN8Ndnh3uf+8vUziX2JN0t
SEICspKVuo+Sal9ptzw0SdeKL5X4l5LPq4pDU+zULx706d5uw5PGZWbCs4OTBdYe0Jeo6qoH5vU5
3AZBOFUBSXdeqw9Nx5QDiuvRAxIUeJ6nWXqKi90IqKbc0WsgU1snyhAinSpPwqlTJkbQYt50oD+B
ULQqcioc2j27tzAGl8kx7njXZEwcpf5mQQCAY1kqtgG2JhkgwMixZS/yGU4hAIviFId2+2rQAngh
nsZk1aRMlub5RPrMMe8ZhNeMAibu74DyyyKVUu+ANDAbrKDYo4bRsvknHOtp1VgEoEX9Om+/Kza7
mNKfwcTDUto/oIU7j1i4Trx1BYo8YzpMCIJ5uA/U6Muy7Q9xk96tofhskBgHpr6Mq2FTWZCBhSn2
6sc8Ks22gtAF28go7LemNHYBJA48BtdZpG2TmoYR1WfM9MnnvpDAftFL5gJtefo56R2GTy4c3H49
tw1vM/gqvM8ehZUkGUxzWMY4FlkjlWqWvQ9lcREDwwyb/TZVL02u7TLeYIv9pTg4A3aanXbQR86K
CMFPyUxG1kBOGFP1XXlVfrJQ1Sr93KQ5/S/gKh4jxJaW+HKoByUKEA4LELz6TXHBU37VtkmSkW74
R9KVcHo+KRcEdWFhA1w10zlWpdW7Z2BNqspIySD2yS+yD+rNUIOzWuaZAJ7TTi04aNVq8O6bNVPd
507bxyGK69LbzHl5rdLiCKE+07DjPCv/W9kbaOn0TZs8csfcsCm4s+OqPGRmePRCbdFhv/AkjjpW
y5SCxzxFQ1jMn2FNFS+7rRtuatNMlqoAiZOIJ41tdFzpT2bW7Fo7hq4cKQ9WzvP5mgAchuB2huGi
qMfhtaoYpFBXYoqdzjsZztf8TRE8e2WByH7fNP2hs+J1xUPLaClTR6hTHwOMKzoUn4Y6jE/db47n
iarbgkRFVzh4ChN7R/gUFuy7MvR3GDnUpbvucm8J9wKrbPAjIoTH/MNoO5w80u+prrei7dfp/KUO
RfU348T+DltxowVRPHLpmwdbXPxo+Bi5Km2ikatipeF1hmnFFhWg+gFMCER6qa8F1TR1/k9owk3f
2MXGqj9CZ83D4n+HHHK/9F5F4jxnw7xLnewyhgHlANClQqXT4icfL1NbPGBPcaeW99DTDybk9QyL
SdaBhb+l3hbEdSECh7MxFOBTY0pcnzIEY6nw94BNsTrBQ2lsHGKBqpu0nR+tSxdqF7tMtPWAYBG+
mxHlJ2b+sREd9bL41zDGHQz5leWzsxCO/axFRKGNXn0eI795Kng6+tyqcIaLEdb/zJokDU6oYSav
0BebyPpSMyYNyYxXB/s4jWBVhZyb0XUoSPfTdYRimgXjvQDYciL7164B0DWAvilFTmnbjP59nKUk
WWNYDVvmPmnRFGBEpQ3+URjZWxFq2zS2n3vGxMKasBRhyBdT1hS4ktMyhFWz94S4DWgITV9b2Raz
7amkpIS/KTK5d6oY1jZgRSb9dTx+hBY+TG31qjwWYhthWVOXn7JCZq37DP4AqmssMCqX0AwTH1Wz
gZqE/Ruuw5EN4QkQ2hvSjZquYvmhfns4UR5fQ452FXwGvjMhqbGvwlREMQb9jBOqIgVRhfNm2Vss
60EnTNLO9O9+vFEMx0/KUAzd6jKTvzz91p85KNqbAOpBR9sZqM4gKlXJH7vr4mUZAZzQCreERFVc
1HYaAVfyCX3Q487YHAfk8WaoU0813c6xSAMn0D3Q/8quPzNlWORa+GxlzmnWtVWSeH9RTjq5c6n4
9Wc/2hW++2Lp2nFuwPtquEZRc9M9CNH8MnqW/0ROp1xSNCJkIFYwAY6wmuni7BEYlUoUL9+9xMar
EV+P1uLF9+FD/WFWtCe//8snDacQvjovsavWEighDlZ/aGipuqi/b2HqfKS5BXtyAttIm7CkJqVj
cWWzi0j06HVo1H5mwg7VvkZJ2nPifbndvHV7Iqz0Id6FyGa46hMH4EZ8RyIV+y70/oYhjamD+yMb
769wCuw1feUuNFpUb1Px1bgcwHNyxSL4N5DzoUvny2w55SKd650VYyKa1fgDSvlVSH1YGGWNJd5f
iP8IdOpU1YdIUDK+zmUoYA2YqtfZpyf0rRkGxy7sDnBesmlbaP2ziepkOvc3wrmSOL5ZgQPUDUQx
HAfjR8TGirePCaRLn1s97OlNTrjAjlW8ZDU/fAzK5fCVHxts3oL+EyPK//Q82CDx2EhJfUVFErGB
8HqRFIFV7L/qnN9Tw2wWmuFYv3nkytTFf6mZ4S1Aw1YWVBXJvyIVH+qv8WNqkYcFTkbp3lx9F4yN
IXK6ci006m2w8Wlw24ikqx4OJ4jLRh1DOIRuwsZZWXq+zCsbrWm64SXvTcTDOWOhRODH6ZI52AJK
cllgo4On9hzyUdCpHYMAQ1ove0jxB21WCdbZkS8+cx0ehZOf+4EuhhDwObKIvrUQqH3Ejrc3o9dE
3CzENsuabEkl2hctyL6O5XBw9eeKCSARICVossdglLSLnAY9x/EF4Xgxm4zdSYppQdZ5uog5haGh
ZyiRrTd3Dx6T1mNXBLubwojhrDIwbWhMwgaf4+EzwLAYW9ZAoO/XfozU3Vl4Q5naqixbenV8u5l9
I3SrqL4LxpHObxfgid+kT3gsN87eh4VL2K/y7id6oP3zHOYMiEqDs03INZQ4goCh6QeHqH4Bw2b2
mDD2QnzEjmuKAP5UvhlxYZkY5hO+RJhKX++chlEqQpQUkrUbEpR0U8KAKTxRHVNWPkqLHp2+3B4O
nuV8wZDwmL2QZtPN/UkPS/yhCOsen6dZEHZ2mPgPOM3jMwXuEl9czsFxAPbod5pHd6H5m7xH7Ic4
dEyxbvaRKYEhxBnmlNij1KG303P2MTnM9PIDszKfWso9wusRjhJR/6Fpo9GDHe6G6ygNdwYDSp9Y
g2VUOC8NxyDYa5dn2140KtvKKVjjIUUDMExgZ8glmoXaQEME6jCs8LTGnqWxHvTncny2KrSrWGRw
X8FXOegpDlhcSzB1fcSLvK11bd5yZXiBgMINiDng5JhwvZeQjF2mZ5zzRdgszObbxjJOo4ya9mNx
T/E5Kv+hhqL7opmR0ATLdusO/c3utI1MEAzRYdl084Eg+4KG4BXMDuY7bg1V+Z5LwuKTklif9nlm
opTLFzR7uAuHyOeCva6/F8M1NZLT0M9YLhKgMY9H5kspopPSal4DNzjSOaOPKFed2X2Yg3yLg2kb
jj2d5MGNeBu5t63s+QBfsyhUWBaWqT2nCHm4zPnWKtFlci4z8xTGpVhaJ6b8ihKggtF+aA2jTgKB
nrA34obFqLyqg0PAMul8UAITi+dS3nC8XRSdLjBSdy/M1IA8neOUR++Ewwzh8GXk6To1gQrSeV21
h7GkHE7aU+/TlPFRSqqUalQn3i2VwCzShDedyXXnvkx+CcvvowhRGjQlH/AeZt9x9hzDGKFxW4Rh
TSId3Lc22dZm8SIklG7aQejGkAHGf/DEAgpTeKkN/InO6tD3ozYKzxLuIXQFuz4M7BBltaq9IWi0
EdFztLRYhsrwyfvTm9eIqbqhGaCk7YUGEfJhum0Mf2VKsaqgxmSNueBAj5nBVKTIRw3u9YRuWJKA
m2QVEnnjjnBi8pf4Nnn6SrnYSjWo/w1tajNMAk+l8zyypBvyK/BuXcQC/gY+FjQTihagi24lnOge
BRa+KpDw+W+Q9tSx74rM9x/Z3bviMMlpWMxH5R8GwIBbU0uJp21ijm6lNhyssxWxcpaqYOfKc0cb
dzUavvkodHclGB+5BuwIm0CNAceGAP9vzf11QQPKUL4ieoIsMB67oGOWTG8vnC2LKNfOMcOjwlmh
VW9i8RmXP1JvzyZiuzI82bmKA+sAuIjSSJ7b8acJ4XD7oUNB+DqmxXKoo2NTv9fqj1Mc2VhiZYfw
MtPxGCNkYpuVMZiI2R3YOf989mEFVDeM1tEY8GWbm6NdBZCwsA0PCVIZXVxVjJM5RCuNfTwO0DXw
c8HSWsCpS6p32766fNsQ37MR1zuX+1udUB7zi9APIDR+puceP/CZ0QRBw26G6PXJeHT1piV5SGVG
thX6SO9keo+SSXBXZkg1BCauw8a2P/p8WpsG1mTyX2lgBB7D/i1u0dDqyyECksVTM2IxOATkZgya
40trim0wrKV9QSm91PYup05fvdVau9YdAs3ju62/C/Z42l/awd2InvqPUZrNpAAZ+MmSOpbrkBdS
6GrtMvFOmdkfkRPrefQhWbZ2TvSfoz9nvbPTeuWfWN1TAplbz931/ehyoPs3ffAwL+73QcnFDaHN
bHB68D6mqPp2IrHDY487HCnW/OGQh8NziYZDzUQaMq0CLZAgcPLnMjnhE7pXdS17EVnBuNKDeK01
87Zl95mMyhhr3VHiAjJSUGQDCJ3+Rt7DIhgfrVf+42p0Zu4DRHYxHud/xmjtTMM7Oh1XXdfipZBc
UMC92WSHaYq9Pb33OJWK/hXbUaPGDix7zW3nOWl5n2NDfW/qMLEjjn8IQ61SFgoixMvsVJXyIJDq
/FeEkydvDjuRnioEk+B3b/rQfIzkd8GMWnPpL/SWDs3g505wrbYYfyxAsXZjxjIOyg/V7IzEOEcY
rnkFYs1h+FLbriiLk8tr7us3Roj7lh05TOeJrypT55lcE0QFKnsutm4K9KuxLFff0HLg8avA7/HL
qh9Tj3C9r77x+S/PYOcR0vvwgjGskd86wopFIa/Eqb0wrNBMbS/E+JkRfwTnl9HI+2TtBh3C13Bg
8A8lnOhBnHZAjJlg40cx8f6hRo2Ujzl5ufkWpyabCSWqdiWnbIiBDIMdWRUtfPFiP5SYjjxVcg+m
D/tqjfjkbDJDhf1iss+QFcoARcle81gdQN1Ny8i2V7NJeYttLv+hv2g5losUNLEywWc6/zRw+XnJ
wXD247R3gv1gog6AyO98D0hIFCfRZa9N3rDJNbhr8bgakDL4D1zunkzit3KeYIeMxhDiMiAhw7NU
2eg0rsUsMT2Otk+7Xru3Bq15dO/dchcHZ8MkJ8g764xXmVakOwOsKc8+RhMqU6O9ybi7NfiAVdN8
CGycjfLEX6aduUmFdfBY64ZB2I9qqhgp9n64FZb8ciRp3kmcPIMBYYhbDhx03GqytrC77ogrWGcz
NHRYgnHBy6zJIsKdSFUnDEeJEFFmbxGEFJuny1LBoLNixsp1ghm5Ku6WsVOSyRMfwHWpWqp9SlCz
jxSRj0F8F70Z7sdkmiW2X/CNlIMAZZXTpXDJZQlYBf+qLRDHDT1CS7x9Sv3ZLbtNyBtWdurq2I49
TYNMm2ONn26AkPrwxaN0fPL4AKSaYgBRIkI5rr13v6quIH38PvsAjaRNWYybJ2i1v3WxK4pzZzuQ
5N3i9opeEKw0vlfhVSOM0p8PLN8YAtBEsAC8NqVPsej8mGBeXFWNGN4GRVFHuRuHxonzRRXVYefv
aFcclUc4WkgKwPZ77Drmf6o7aYMIU1Iy/eTSBk7wwmPKQTvJlMRKn/GP+V2mJF5YIAGg47ye3tOo
sjxyGATkuEsZaafCwReT5LCcCoFjNSFeN4dkx4Ayyr4td1O5SDOUqq9/g/nHzazpgqkfMsYCVVhZ
7zw5Yxsph301BtuIYzCtqcAdFN+D6yxMTn1+RLUzJFVBEUm40f85NbXaVxwb6zE2f8yB8SPzgoDn
EaUWstgMr+rPxIKRUGESHWIqGlnrJKnXUn6r92ZwZkUN/HI0rBvR0rpWfIdwvlWohBQ9L03WyH7U
QtHhcOp2+FxMykAczEIGMAFXrWZ94lE+Mw2tDklcPLvz3R6+9KhYNhPG/8XdSCFETw1utHuFL6Dl
fWqb5BrxmVw+JxHCzchj3j7r1m9fSADgI1K6ArD/RUzVDMEKLwtcEKNPAaQfTN068CROHM3apSqf
k0MbDrQ/+z56M0OMjvlDXXN3BkCLuk9VgQXLSHRMBIF7ctYyEbSEGlhYXU7VQToEIFrvPUTkDM4c
oyrESmL4CdX1aNNG8JP24p9Gg1pEFy3Bt6dwLx7vDCALD37m6+6/MfidfBQVdokZebVpg2YRa3fM
E6C1mKg6HpyxNevZldmOX5SkgRXGJ0tJpRZC/cr6/GqH1s734vdYBb5g+d3PH4CQPSIKs1BZuRBK
xfAyWzWdf/9lt+VOINDt6ZbHj37MVgb5mYWFoL9BMWZChfwNIol/AqNMjqOgJEhMnDET2mW8Bh0X
IY7NSA2uMOSoUg9VXnNV4iOJxLyp8IQ32iMmwKX7P47OY6lxJQrDT6QqpVbY4pyxMXGjIgzKWa30
9PM1u7lTw8VgufucP9agi5wxOforhVTBn/FhFf4+j8nXE/1thF/Txa+f2dsyth752N51H5lRTCN2
Hz45Zog+nngGk5FHXYScIouuPWO9PMlRv3chRkr/oN6jbPqeklOmpRsNMZeU5snTo5tSy6n8Jr2e
lqNefcswJbqFxROliqcTLwdE3KRPvldvxZBSHg15os/RMdZ1xLIAp7N9zDrv0Y/2aUqXtTnvME8w
2xfpoSLGQvA2wlkc42Xmh/j60EYyAlhc5ot0iF6D0KM4OMbEKo+OZ59kpx1xa66nqsUkS0pPj6Aw
EmwzNU6jedUZLocfArm+x7IpnzTOelaqLaYX3I4LEjvWqjWnQ9KZUHaFoskO/tItdnlWX3v7tcaq
Ms8xr/vksSG5kHtZ+i9qUcIRoKmcjt0pImyfBDv6E3ngvwjUoQqpqDZcB5NBmxlzG6XKgxKXMr9r
zkRpJNxyyDS0nP2t1FfOuERoqYlFD7G2qTROIoFrzMUSMDYYtmLkFuIha8K1mD+Mgno8dGBAhN6W
Ksuj4NZgAYRqaFeFtZfETSLBKYeHX39Obw5rzaTBKXanwWk2HqJku3J3IsS0f3Crz7ngiZ/mNRHf
OFf5S9SW36jYjGThzkuLuTLchw5wF9d//Ou2rrqwz5X8yDFmJ9lZw+ZMzQPKoScVKeDb6SmeSb/P
dcSiWEzs6dD7SLns6ORHkG8RZTbYFRtc4WgboBw/It433yVMyKEvejRQMkFQ1+1byvNPdPfNDz/6
0Dp4cuKgb/cB/zQtfyPCbswC5RnEKH6TkEE2NZBxgeNRZFthWhonsTQD5i/tSZaEnoDpJ6a5473m
6rpQ3MJyCRxUeWAduwFRhwqR8LjhEcbaDIpsOSHd6nAc0Kc2PFD+UVJz5mjPjj7v0oLNgoWXm/ag
E81lQk31cYnA0t965rAjrHJpduzH/bGFrYTyJTYUcUsy3eYKxWDofwoOu0rXNrjycWhyAWfJLzEe
VsGh6pChlyALV78c3XB3jmbQQWev9GZTaohCJfd7SYF5ItdDQnFsvp8bdPqxMtZi0IF7XCwM/MWR
Z18aHAUjDrVizjhv2NNRVPRGc5rw+oeyufSCBzGmo6zYs0kiOgcEZ5607ePouysNgG/ub8bKDhJG
HCi6wt5oSJxUey6YLZGfKbc5VhA25zyLr8OMmZrzXsbEwjf+yk3C+xAYW9+lSDnvL+qDZkOQy5r5
XgFZB/s1pcI6bebL5HnPnQu7kJHgDtRjUbvIuL8g+gDZC547SWLSrRgB/biNfRY309pKLqfa+7FA
BHLsOMNoroa5XnsoUnOeH12aoBWwcc/91B+yrEC6lqxnxZLn/ZE2V6C3lkxevd750TV3R8q02Mww
9LBGgb4+eshzXTDAOcHRL8eQEgN2MCO6+WPyLrOPOMJ+k+MewyEPfeqFPGiAEgIX8TA5pA2e0zBE
ZFzIO/NI8JCgjGhkvI6y19x16Rkl4rtMAhzehSpAThHruOARCeYH0h4zUWyLuk5XJvI5ow7BUXGR
ynEdBLQPK423tiqDfumKN+G5K3Leljn9NYUd7lLbpWsG1nP8rX06ZvXiMEypJCJXY+fAl56SmkPc
pV5QUsKmZ4jgnNXlohEEKnAsaI9D9Wjqp1DfptFJ7/DSP+RfIM6Bz9a3NOWGdccaF8AAOv5SNJts
a9RwLfkCp113xpM7sWqwlvcrZgnVGpAwgQYNxoRb2L3ZfNuCN5WvRpjJxbef5M2q73CfCcYYcud+
3E+euI7DbX42Df7T/EjN7sDReNB3dp6eAjZIi/nYonlDJctLpryidVZOTW8PiQhgTcYmHo6JGdAB
fDRqZ2Vnh7YJ1kirSwMZBSdwcI19YrlcFWqIgA4IAZhNg7bss0OBVc4Y7wF6N8zsBAuh+U1fZEb/
ErZZNLbNWscXLKJ/RMcLPlE98vIADQ1plvr0Xkf/hDy71arRKOzErfoQ/LOI0eOXNpEZG58RL4Ey
aegkhlVyMUrjKWv8g85mP2k0nvj9J1AnZm/ieTiT9BL6YtQOpnVAWcyWktBNRC67LRCF+rj/iapy
SJV81GrrZo76b82aNVw0AADRxDcG38wy1j3Lo1ezM9a0BBg92iq3m7daTaxT/BHb9sVI7JXf2seU
EwgR1EfUSmpIbDQT+6ii5I3mafWHrNoLaKLgEbsFx22/zEiyVrhIjJfWDvacsbvRo8Ag60x/0ZXJ
2qvoH7OzRW7b+976IrL1OQ/nftl7yIhkRa79qJ0Fh4eZGL89RjQOwUzh8SQHVzfIa77Uiv/B8Dxo
MVWWpGM7yJwi95HKKAc3cUJV2h7ReROkxxDpeKTkTWG6cKl8wNyA6afAT6kd8bXREJ7g68fNo3TW
vGzbjp5CkdEVR0aaZthYaxLjMqafI1EwCVIiPeuo32AaszGkI0QMyV3yKSVo/0X58BKiKdBtokPy
SLXeJUAQFLPioXXvhbAISY1Jb3KvjYcxXZbbIgdERbldzRoMnXwbiPQJIDsQkv3z0/ZQ8Tzl4zks
0i1KmNcwDtZmX+5q0o/pPL1jGifT1qmo/27f0KMVvL6843NTUvlNpA3/ybRLkqrcIV6n55YWdBDW
RWdQpYQOkFB8CaBCbL//pCMAnbqXjNZhH/FNQyxIh2B9MWv+Iyr12+x06JOeLHAAU0cwESMWROcA
OlvNsPjWvZ3L9xTxjFdu+CBp/Sa3No34ycL8W+UNU2IyEzkSRe0r2p20it9LOTyW0AdxEuN1DB47
0m/RISO9CqG5SKlGgcpdNgn+mrO5zYa721V3by7XeUTfA/tGMpTbfvh1/YMj9Q2gxdZDZj16a3OV
ijcnXovwd0Ljg/8Bto0OWJpM26TcB3G1TZUFDHOIdMuPKSYrPjfOEwVITVhvOywYLSkG7TxDQ7Bv
t3ysBBsMZj8iEOZ3W9IYUo+7LM5JjpQ0kCCdsXn4Q4RN1bETwREEy/ETEo2D6dR1+h954ibUo5He
40y/QRncdWDeMQjuBRevp9/KkJeNB4lOKoN4aYhg2m0gruuParqaiJiH6cC6trK9eBknyXJsRlAG
hOOxGHZKuB7ONhAjA2aJGNFn6MMIcUhTwkRBF0r9HZwhGAMkdAF6xQQDwWDXhxGpbZa6x9JJtkVh
rGpoA0bca1SX60uCvE24J1SvmM9XOdVhdU8gXR9v3Gl6ThttW3T8giJAAT4wPxqiprbzdoEOQxNb
Lz1qdFyCv7VSzdHeaPjE8wf48+iIT/PvpiKa1RGI2Iz2MXJToscwEw0WNsUrSU9W/kP5LxzYmxTZ
iVAr8s7g8FNGD64/X3egVIh3IrnXy54yoBCkEkufGIaGeOOsC5bCRY0b9fCYA22F/bOBQEwWjNGO
pijKmjCRifiqtZ8nF3MKNllcmDCyrr2wBw0g9VOwH3Q9tVxxioNkSr6CKLh7tLpUU4j3BYVMGSEa
MK4oHDgPOsvZ4c1Y+lMEtxoHCM8wzDGu9MYvfDQTBjd1jPqDPFzBExQBCiDNwaea+cSOqcZtWDNy
/FRFIaj8vgHFi2+quFozXHyDLvlAiFay8MVrriGXFAZ6YqoItKrhbedE7HXbfZsagWRy3iYsiTNp
mmJaJAE6y1pHhqAcd95jipqRquqt0AlYKZBx0/aJbIk9h8hBvvMB897WZxoiYIfwCTkaa6KbkZI1
RzcIHhPHYttEVR/aADcYTliGGXABChJKJGTLUYGK3YzyQ5t3mz+LH+ZQm5tktI11XOZPgivIzIOz
AUiKsbDOXYpT+HFtI72jdPvLLgsGayODFyOmGwyMHUCW03gaeBVY3JlAyJrgx8OzPgCFlxpRkIjW
qzqloFqSrMPJj2Jop4t7PG4HdnJ9upJEd/R68YhCZFVIbM453brNmeT+zzDjubOTXSwrCOfpQuXu
xmHX7lOMOAjDeEsniI2Q2KeoFmR4vEoAFZ9sB1Lh3WzhatkLISwLGFiQCfX6Es4ixnu/43nhgE+T
QzbZ5PtCQ0MuZX22dpJia/FSYo0qisk4ZXygzLY9+FK72tqrz49HVnZupc9xyPZizpfE5+ODkqrM
eMSp+A5WJsMiCa1Hosvf8xGbpdG9FUT70Z1cuBqhF1hkSVxVYDHGLE66fTLEGxHg1ldmVoJhKw2v
fm881AMLR2hToDh9D/WnRQMacYa0ilhroSbT3ZRDPO/Q/zZIFm17rfH1Vr2qiFupCcUYnPdx/jcJ
e5+HpLDdfBtaIySjxSWrOx52Gm5t6VpbbIJ5ZSE3Gq74rZeN/9EGxouL4amI0m1rkbj/XfvdS8Fy
3xdQGEL789TXY6FqMaAA2dKJhVBhsQ6MW7S3bUFKQkwyEfETnulsuBz+lbBjUntyoD3VteKifnE5
8wWRUJNHhchQHR0KevWcbm/1NvMrLD+sHoJ9sp6DNj1LD+zVHvhm9nTpUsB4+9GrG+7N7zqyH1Pz
h4BB/LBM8sUGEsPZj1gcxzo6ZDNnKcu+1aEtUqh7yooDVxBW7TtBjZsJbaTrIoX08j2cBMqfwvzC
D0l2qJGjQ8avnY+M0kqMS3YhCrcVv1wfRqeiUDfufmg11XhhhEm08V5rnsB4iH5TITADIcrN8wws
rznvdS0emHq/aoUKWv26m/iUsezXNtmWtl9TDFjeQ7C8rsdZ6WbXWZdrcHH86xbaKZ9H1M4q8vK7
V0sO23JwzoFyLTlme0Ps2yAt9LVHN9SQBQXD+2zM4H4BucczLzzTXjQ3ew4Gxrw52tel9zhowbP6
KRqgJz1Hs3N3ynXHMNQK55cqRBx6mbWrxIsByagS0PkW37zYlYoPklSb9tNvLKz3ibxoq6EEGwK2
ivG5YShuQu+Ya87OF/VaiwHEcGWZAHWifbUZTaNOXuANZUApXXUm7HuCT0QtDPz6T6/ORKhU4T4b
3i0EUQIcR0AyKTutayOH8hwssJzb6YufJtscklHhXwaafMES6+oo93gPueQSc0sQL2DaIHfq26Dl
S6BiBu8a0XL3B4jXiHG3TgUHw0f9pLOEvtaSMlqbtoN3YVIkTveATZW68LcOS5RWkEJC+JZfuLfK
S56aocVVOC/mItpJ5EAbrRu2agUao+gXjRooj75kxz5FDX19VBLZVfhoGcUl00HRmJ54F4ApnGE3
l6ArFumdNYyI5vibKUaG2UAcseMgxjHgkmUw/7mKy7hbjAFPTGBNL5gRVw5ZCOpgjzno3Wp6antj
P4KMUw25DCvKPNNhr57dP6AQ8jwAmTJ06sk6TPH+Wsh+5etfxFxFyKMJoJ99/6SuTIcBCES4Nxw4
Eo/6Gx/V77X1EYe4unPDebbWpEFhZjrSaRm9B0BbeXt3LRNVHjZYyR4wdbly1jDGfNeZ6qjE9jvX
/A7NEQgNB2kMWKOnxMq5DZthlr5J3QKn6K5TjGE2RkSGtD+UIwUarK4nM/jsdW8vs+kp9s1P1Jz/
PMp6dVA9hQr5KQWWdfkz+cjmZ6q0aFMj8Hnje/Q2tdor0NhTb7S4B1kSHR86UOcMnZE52pZ96+Z8
V6fFNST7f2D+jKX5NLmoWWsuuYvFuG6w+AE+G727KFHkuKiyyqA+qhiS0uAUplKOGUvxdkpv3vBc
G6yLAf/EQMfWo5iMDTSoyH44ojjjYly4xB6ScyxT5EoIvFRYjMMDT/NfSYLCuRozAhdRUOhrp/HO
VtmfZ1YTxYiTvL/zYnC4GlJ/1nDIoS2yNBQQ2iNQ0VITtHBgXLDEHRWhyIxDb+pczap3zldUBpVk
MUJXSDSEDtTKuO7WN/E0ivLmjO2unKpTS6fxaPOvfLQXlfMsLPdU4T9qT4HGP372HeNxMrKd0f4L
4GTzOvm0CK3Fjd5Pr+g1SfFCKtaW3lolSORGuk1r6nXhaoy3Og7vfPqpoVISf6arkiYbl853WuLm
kYzy5iWdKTOI5JGlvQyNbQJ11UTr4mg1JVGAuOX1eKfHNWXFr16GlBz63n+YWfsTAG6Rlvci/Qzb
57YKziUeKlTQSMlyZ2uQpW2SL9RO2UUfMRc4S3fMT94sbgXaBXcijAkTDsr1xWAR19dBVOTGFfHS
ykIbBtdmEWXQQ1D97URIURtSexQHZWnogwkuFyix2dbpRq2bb5Dcpdd7B4cqwZAMZWmwkEGtKeGf
otBtY0D80iwDmt9HwsWgEsKOl2HClfL/HGpjqcC1aEx2CF2Wlk1YZA/yQASAJYKVp91gCRrIE4Lw
PMe/h81rMYvNzA3pEIJbd5Idzdn6FCa1sn5Bbbx2Ai4whMcwAwqwHbQXz0TM36ER1dDKYluILhLR
vsc9nfCBjg2xUw9U5rIrd94mddGz/UZDQViLRMeK2I/b30LiHobPWNK2il7QlEzgKY/hsFIi1VSn
uRZjiIQr9Lgb1JBe02svuQ+H9r1x/kIXdwRKk0Rzyr2r311GGNoyD2iPbzYJbqOEUGK5Iz3/IUr1
R8EcW0wEUJrRR8RcO6dSSXsfIHrEhFwkX/owJCUAXMoOFjgDOjQIka1OKHzw0kzmCr0AtGUsXnyi
UyQV25r+wF809lvJljOAsytNgj3K59+8psvSTDEFUfjwgETs1+f2BRVMt4Geb0qP0SJGdaFl/m4s
jZsCeUsmW8JnOWQzCNn4LCDj/n4AY9GE5UlJARI+EG2VLFE/L2GDc64fYrLpht85+FPYPSMNbARJ
HuoC4GX1UXGzT0OfEDzkZ11n0+1w1SlvfrwnCUvpABFuLf3+QgI7v8iueVEBK0oRWHLgIczCjAd5
S5gUuIaSL7PORVSMOae/FJ9MUqto7m2PXNn6VzI8eaV+csLu1LTtMQAMmK1gH1fzxopfetYYYiTW
5UTa7XTrMnZ7e0IVom2T/r3Tk98JUcCwreNipeuIW4rKXcwIVCUewZDFtjYigKzZR80881kfj8DP
unsysunuecWHqqZG4LtrQwJooCgs80N4dFrlwLFDhkRim0R7GIBFmfD5zfz9ZM73AEDCSHLAOMy5
/KxGi3o1eCP1cOlyvvZugMiLS5a6GDda9E6+V/F9ivgnjXw3J+SqIQYOGU9NAKom+dWG5hS73b7n
qCPM0WBRVzawtA4PRXZ2Am0R+988KEuCIdcDQwiw44JgCRL2mUZhD7MweWinC/oQtbUEwK5TTdIq
6h/bPY3j5+BUG3VleMaTUo/waeA89Oho7Ydh7alnVyKEclejeVevPgqitVbD35nbcKI9sMtfR1Yy
9fFTUqKBqkXutoAlPNOwvaKBnaYMyLJOHrSxRHAfIryw5EfJ9GfDk8G0KYW1xpJla8uJwAabPIP6
5IzNtmuDJdGY3BeYCNeTgdsPomZsnXM9YtfgGHMt+cTFQYaSfQn1/G7DjlS9vDyJVLsrAZlIsAgQ
II2iK0R54ZkdQTpMgly8a2WAjE2X3W1ALRi8CKaQtK64bYxllwT/fO3G7aUPxQYCMeLUbf1vTQ2M
bJ1tcPE5B6tEO/gUZ6/IUcf2Ya7JSlhAZM/q75Nlhq+v5IqUBGS57Xfcbe2RQxXDtrqQU5V1Dh7q
aPqx4iMdJ/uyNJCh6ms+TAbYexS729b74QJ4UHoegUoeAxAjs49PB91TYr/bvbMex+6gsj+ag/qt
eqX2g0F3UycowmPiB+MCGBUktiOvV0Pc8kBm184LVBDWVpc/SeRve4I3Rdf+dAZ4Rm7EJ0rmN6nh
P8UO9S8QDkTR5ERS44ru9fEbW+gj1tG7+vM44USeTSw3jL8Oal8ga7zNNkLOtu6/OtJYwmZ8Kwz6
C+hS0/lZZhBvXjYv8DksUE7A5rxNzkc75+ThxF9llu5knp/8ETAYr/I+Qo+l4jP12pwJwCN5F30E
FpaINRKsPq53ZVSfPGLRQgZ1G49YzFJkZ86Xq65uC2szFkRaHWU/L2cTj35OBCamqcrA9NLKV6FF
JxPDU4rVtSHdrOGJRuh5VCGAzIwRWOxWhffP79Qq0TunRt5E36pDTabRiw5CPvSopsg4dfpfFvsn
J3a+03JaUDG4EcV0N31aw/8JToNWpQ2NGgWdfnyuRHYO1QLdjFdIGwoyx9deQydkeY9Z3p4bQ9Bk
DkNFas+1DsAq5u7oYOQ1u+Yx6sXBNPue/nJnQcRpUnZLzEpwtXRcFNoTrSbkwg8dQ2OwTIiqfOij
HpuepXSzNJbk1WOh12haqBUthjPJltI+FaicqJpamPj9OlkuOrQJtSQsDTeXyhPOfc6R4QsE3aEV
r3PFhZ6I1dxaqxE9eWWKazdaX/InJnYjBMnLuYxl7MNnafqGLeTk+tmhquZFpE808ODbIAKtbptd
mpr3LL531J5E9ULJCabRtPF6kOuRmv3GZo0zEbxNmFeSSSPGp97EfXzUUYQgI/0es25RhdE9SAZi
izDbEB3AQf2p1Z9N6yNmxFcexFeE0ATp/kv1s2/uHZizyQUWFSiO2xbunlScQreXJTEDc619xVS9
CCdd+QtNt05Rmy+zWh7lcI3Se+39K8MKZrlbFj47Dy3njdDJsC1WEq02OgzhvvukOGEfck/gThpB
n2X0ONbfentldNBsQSSytlYXDKTNhlAazgWw49g5DJzxmv3pCVIjwS7y6W0Yyl1n1DfNOAUGbadV
s9F9tCsHk/xOG1eLNkc/ZuguBzgRUhG3SgZr9lTdEEWVANmUOtymtw0EiUL87kfkRGi4lFCW4K81
bp0YSjjwLbWUrA327YnAsMSiL8DL43MY/qWvooaaDy67oRLg5M6zFfc0MBAaVaNdiQgRDvl896m+
tHXz0KNUcogiREKDSr6so9cpwxMBYctNJkrxqYRlQ+095E1wjtKLm9QbQx3KrMm42Mqq2jJuk/5l
H32yxGQPSAMvoi46grEang42vmXETFnm9ocgPfghyVmxfP1RA83hHNW18VCHw5FMb5L4rkgaMTpA
zTHWSmlvzRoVlw8YwIhgoGhKgO5yWt+SjjAXZp8C98U498/BhwLPUVxGms/oYSG/txaiec0K0sNC
5OLymiCbMEiNnKnCMsJbr2wgxR4Ae8KrBBJPLc6ir3i+wwJThyCaMN36LOdFVt5nBArT5Oyq9Ogj
kWnRLrr6l/dTT9mxJY/ShPWq4mmpXv5EuJpX3tImA/5DLE15Qo6gWhCoSh3UDkVTSGxl6hYHt5jI
COFW/hsX4MMG0rnFLZbKpEl832XMiMHmRIB7NInhJ7nkMUPtZ4/ixLd3YDYiNhLZWrtC5ghimHid
1LjkMJXTBxpEtmge9258n2Oi/hpS7RUI63BYs3dT6BZtpImqjSgBM9Cv7JwJ8cDYsfcKcmw1Z5sx
IKmlxq3IhR6plMDx34Y0mgh0CWgkersGcZ6ePZ63NjSYROankbytU2u7v3PPNytCfV2yn7jM+K0X
71Lc+9qA5BxRxmSUnzPK2NHUjgprwyCHSBoVl/Ghte2lIxqN14T2QoV6QBbr0V59QvvixwMuzeMC
9VO1ZwPAsM6CTc7ARHKntxc8GHqVrTLEG4WvHVAck4pCVyX5/0B/HWwtbKyCJZQwyxvpfQQgDEmW
auSjTox+DCWnhQxu/SIheL2/PoejUqlZe3WxdDgHocfR2uFbKIZ+nXJAehzeysphQw63Y71Wx0bD
g6z6AGrkXepC473Vu2WGUCJjyjEg3UM3fCP7bN9hNwsIb44JHekcmgOG6Sh9ztYKrpMPcDw/8zA7
mr1R/MpEkB+y1ZVXZsg1OZp6nz5Ye1l5WyP7CGf977fqV2QXwsgY0Dc+vKJGEnI8Pbml4AEcdgw+
cZWtozhdzUhUTPELLXxQu4ICdNRa1FlkL3N+VqG8Tv2JcKktwq2142FBQxhKVaHD44IQW2irwc5g
vIWSbijSzZPVpgc8cBzCUoJi3c9AVwmPnbfv1IxfkmUEIeWiyClNue0Qj83zuKhGSbqavlDZLEHZ
L+hWu4C+RYV2zxOmMX0tGYllxoRUSFXfhovE8ZpNVOdPc0eygiBgPqmOfn4cjSej5hNjM5gj0R/0
7EWZgFjfwPyXiOEXY/NTENATmfmlI3Nw9M9RLlBSvHg19l9gn4DYAoK22pjzt3quKf3TjXYbad5y
JM+OP381YIkyoDyZ0S/nJKrpskrTg5GSYKIb6OiTQzVj0XX2s00uJh0KTksxLim25ppMJ183V6rw
1eCWmFrGa+6RPwU7CwHoz6ISzDp8N8ZqJ/nWc59NB6+9uI0g+6Ty7IoK7AuDigpr6zSehDF1ngZk
TVacfRviV7LqJbX2pHHxmQkmhPHUOAJjPPVIkA4h8eTd9Kr4LYWhZm6zUkC+OxNSwFoxZsA4sCJk
zL+kJXBmxmDFL0QHqRlxXZk2HAvMZ1mIVWVZD6PzbkTRRl3zWal/+WqcAcf1YSxz8yNz5LO6Q3NE
uOgdV1U+PU4usGD9EKYeW6WKa8HQmDrFdqrOc8Iar2gUxd5XTXSoafpum/7JxuCiqIZuSjcOas54
4vtA8bjYlpi4+4SQAQTvPeYtRRhYpY4UWJCqQNj8SJys0V/y2f/Uw7UVPqofs5LRri7jE/WDTpQd
FAuToVqawDkKjn811QiHqEnlN983SnUZDBsj0U6t2W4RVD4YXoP0yj6pXDoVfxw0ILtsSzkO8iG6
apl4tsLs6JW/g4jOVYx0gahy9WIzGrg4r9VrbQqqbhjRqwS9REugnn+1hPWckT7kRvaLC3PtVgj8
1aqPgseY/1H5+0eOZXjFx969qnNXQXFhk7+pvOAJl46j4Fw4gwT9itJEoNKzId+bQ8tRpQQW6p1Q
oDafC2puES9GSyYZszU3bt8to4CtvRuREdjmuUMYVoUEZyBF0NX9fdWQ9tiEY6LDK429Ws6yghmO
XOFJ6w6MkwvMCaHn7PGIqTVPjDkHxIs2Nk/uRj3whCU/2Kk8BVBQHndkU9QvPYwKQ2HXPatzaGTs
bV2KrfB1QB1HpFbQKryqeRsyyCmNlx9yPwx80YQ1ml1oqVOtJoovaeP6I0maNF0041n4VXGkzeY5
yjAxuEQBAxrVegA9QKRYuPb96rMxayT49TkzP1RNbRwh7NfL9QgVE6FdwWHkYS5UgG4OdKMiAXze
6iio3mphbJQoWZ15NiiuzsPbgMhFhc3NBxpH/iKkuCzkti96iMh2L2cihxs8kOkrka6vyudkFISU
FUQnpf/UMKzuKsFAP/GmElNzKaqG/zmLC/+i+lZXoJKpw43olb5hC69ibv5vqX1arraKcos0EXX2
GJe619YdVhf05AfPFK8e1SxBd/A9b1Hm2pdMcWFxgiAKPpVcJUkTM5K+Dt14mMcMEhb4CDBizvmw
wrQHvIy0/2GOyRLCyaJlL2DcwUoUAd5iVuPl1/Ofd2KvQJyiybaBDYhwkw710R7vteP/aCCDSfaE
eygL+DXHPKP+AJr3rhj3hAEp5DAUJtZp6b+B3ewKFyUgYv4ZzaC0GbkQgFVefFJDj2uL5aXLx0OY
WCuVoCt6RCkeFZt827All4y1IG7eCdGBS+/2FuVGhLUqbkrXJ+qJv9x209mvMnhNLWOPacXXfK7y
7Dktpgfdts4dxebUz6DHmanIGo/DiIuFLRJZBVkA00agQxqj7uSrTPXop4ZmSTCV2Zw6OZ6LC/S2
4tLJmcRb8lykkI+ZedZ5nea0GrHVl13PKaStByc8qtI/OQ2XMABpBsvvEMFLudJVuBQ1K1XEyQFE
2sT52poBHZLPuSp2KGzjRAOnsU+4108o1x+U/ahoJWC+94v1dpyjpSocm0C1pTVdq9JbeYG3gyLc
W1jxWO4klESd5nu8FavaoqZiRhLoKeUZUsxgWUwZILB75pPFM/0Z1jSO3ItAR2I23OCtA4w6zuS8
QM6Q56rRgwbe5RYgtOZarWAlH3VKJcB4FSkl2NB7Jp8eQmrm06smHp9Qr5xJiJGMUt50lUZ4RqFs
AnZDG6U7ous53at5U30liUWnkrAU1kLkWfm9hqGe+ewZuQbj/pLisqMQUgJHT0Rcoz+QXOCRgwwk
2qYsjZn5ViHnGdp8Y+CowBmwUtKHpPF+woMtyhWhBouKoAcyG/ENkJ0GbKGU9xFPURzlT6YKXbOg
tA3enG6M3lF/vBl1c1MzuOzNQxZFa4fdTt2EkHDs4TyelIG192I+1LONVAskja8vkJ9edLLj+NQr
SZgSKag3y0WlIG4h2lA1m4Uc0EVerSP6GH3DRrlvrG0E4uoXnzoWR8jfEjvGCJ0me88v0GHgrmOY
0Tw7Ru4PqXXrQHSkuCFF9rTFwOiV5zRHsWRX/R6hRIsJo0vYe0Z7x5lL7vK8rRREFk9b9cLUBzML
sayHLp14Ko+OAXLe2J7H/DHjd0kEupiEjDJu/b8+e9LMEcHkhECrHwowwu+LNTaAdIZYSiielva/
fLS2hj6/jPV4zutpa4AwqmnHhCBUtLKVfnY/SkCQQ03qCRw8kVzLmbm/RNxVAvTKkrtuJJWtVwcK
0PDgYBqv95pDKc8pZ95VZDEpYFulUTSmYs88IxsUFR3lullk7SPBmcSeMiH0qvGSqvdFzWQ2I5a6
+GmGUt/tIS8L4n2osQjNjTI3S4jneSq/uRI7XrLOCj3Cw5U8qNoycK2TOsnBq1NJmjfSC0PnMur3
hCitYAR7Iz6MU4hv+csdGTJye9vEl4IdKdVu3MsqwCRHSQVvkfq4DsJjD+8h5uxi10ATQtkYf2PE
IsH48ndO1+IG/bc2S4da8mfwzlWX4WqKt6YLPT9jj0eyr5xqHL4AScTdwA3bn3J00eNSRatI1+yo
cPK4RSxD3YQWDo/pmv0Lkha1T8GgE0Tep4ttBCVfgPENRdqIXl4RVgp0nvi/ZwxuPiGd07ONwphC
hibtSORdxF1BKHcHChgu1KtRMLoU8tkHZDbN6ejjF208JeXHgMrVRKkmbgiL4VkxFbmmrcUEH859
k2NvhCTJIL256Wv/Q6exjKCrHfD3MjHogftSfm1XvI4WpUAqQMfirVd/1yBf4/bUXVgHJQLqsUHy
Dln6W0bTBC9vkyFenMjjiLvT5P7LRMnj4y8CqLJcrV2kopCYA5YUwpjy5kVMS437S5kP4mGYC0Ka
3UasBLNHxOavbNlq2fTRfau1VBlZJ81YNw2QiRM/jhONDXOw+SOpHR7PxHo3SZaeOZGySLzFDHR2
c40qyhDwwawT8RQhLHoaCKtGUE846iUk18goccnwhPpcmIqApq5mEclvW0cFbjpMNeSFkYvU1bz5
PMDKzmSh7SGddzEge1YbXElQmAKk0Hpw4rwYWLk8iKShcG61QJVAO3qYpRtX7+FethIjYW/YVwXt
+oCSf3btYWtRGKDwVqWssJiDYgIy68y+ZCUKg/zKk4o3lBtwp6aisQTRVEb+sk/3avCKZhfTDS3b
8t9/ks6sSVFli8K/yAgHVHxlEERFESlLXwitshgUZJ5+/fmyT8S9p7urHCDJ3OPaa40/1ozyocis
A/CUPrO+ol4JRGONIrIRVEFFjKSN5PAfErQom+8ZjVjRbxS7vVvQSSEeEdU2ApZ58mDyDrWBcAPf
lDp7jTctWOi6WKw/QW6PY9Sw8tCOA9HSgBeGCfwsJLqenYvgOyTQiArfbZCey0FQDemtorwMSk7y
3Qm0DgObvkJspBvarcALCtO/HFfIDz/+YVkCF4pJjdkuwKq18u8ZYGTiXraLAvRswczIhKaUz71O
UX0mbIh+m2X2B/pHqzvy6zBT5V02+hapQ9ciLQXZSzhtrCoZoDh6NH4PeKv8Q5aRmAyVZPzi7EOV
C/ifMO/UUhLOmMjhfTrAKOrtZ9gIWSaApj42H3cWEl77VWVCPShKT0LqQSQNTS+b5fylJ9RdGabV
hSUHv/dIiHJG5IeAxvq6t6qS6CNpn5NhJ69Cc0nMKFfnBIhzj2hLxCBGDzkP+6lsGREsCiePKThj
G2rpB44Q0sfoyZzGv9FXNFnpVCnzsQ+06Z6WNsNyAmtKNhct7bkMIJV++uT+Blr39kenz3KK8Zc2
SDy0vG/Wx7qIARbLmGE9bywHtriRAZ6jRJ9TghXntwTSLdCF3RtKlT6FLrMEcQnR7Kj+I3gogIii
UZBCpiRxSmcjuA7UdglkD3chppbSydRYYW0+xR9dPr2uwMxQSPrQWaPpAbsg2uFwhFB+vou0usJU
+aReKQ0ooDFrWd5+xno9hbpYkv4FGiIGEvBqUaQLUSAsgGMInJRI0sQ0nyh4+qz9DDWryehM/knv
KtrGtfwv2hNvF01Eigs9SskwYEOFQEhFItuXP9MV7NygbcO4p3CU6FnGXGtFT5QSMHB7+0Vzww8H
A5C/6ZedE1KYflFpFYHaNIQHelyEkSpT9Umk8Lhg+Ipp9tV0MEIZP5p+0q93Wx9FEipiJjjU53Ft
jhfxV5/KxxweiOVs8MqX4YtJA6aYh+XsW4DwpMEjYxW+TpY3+fvGiq7rhoEjohnpHRvLy7QlPYOp
KAiudfWIQXUK0KcYqf+3QakZACmBVX2dxGIxHLFME+JiaHVoUaXlWkR+L57Qgv5uFTC8QaVEFJM/
E9nywT1M/e7yD+Ke1gzIfDhbkNsW9T6pkajFow2yjCriGO2rmO7eYvshthPPCOc8pK0LTf7j05T3
SZptwhelYeFyx2TdM/4+DIgKwQFPC3wOjFQOA3UJiZRw6pV0zeltB1MJcvHPDu3F4zKx8hJQYAxe
YQZKoce1FNHHTqF/otc+HiEL2P9LvRj76tEIa8Z00rTiVDe4iBiOHKwVqNqBRWmAX4nqo3A74TJi
bCh3Y6CiM3KSBl+foFMyqiKmkTI4G5Z8MEGnaIyZBZktNHdtBGhOCI+jBrl5Tae/fTM7LuepG4cf
c7T0v5tPq3ZTUS28wka+a9+Dk60YLBonM0cuXuSlzEmgBtDC7qjgTsJPZsGUsH4DOkOAzepn6baP
5UP/DvVi4a4ihg8EQBWZRFS1aR5Ec0NQhqQhtx36WpY928kAQx0TYwSS4sYEpDl9M6n8DeRjJ3Lq
ZfFskMCeUBWq+h9x6IKFRA9ftv3841RlbkfTVF/U2a5LyYnq03gqavcNW/YFbXJiIT5CiBow0i6q
IZC4/EMhR80XZLaaEJ+NsulBVPkE/wsC5FRP0pZBfskJMOtYsYTy3ZR2Rh/BufUBh/UCxojcHvMb
uzegs4WUGoMcQ3k8Ap+7mWWZQd6q+FB1raYcxs+IpmQLRgOhXaLfUQUIOgaGQ0elZsLixXAe+TXk
LXGmCzSOkDNflXsZSyJTdkrp+yxJR8tM/hE2WCBac/pr1H8ZWZtAmgVLS0qmuaqtNB0QcgrX2QgS
A8QDJDhooEeoqsGYJN9v8Ivi2zLk+kY3sRrSONf6D5OW02rzptZBR05PkcIZHUswq+kqhLKqMCCd
uhSYHBENLlhZeXWTXlOzl6l/LvOTwL20CZq3k8LO4FfOCCGp7QSvzChXE0MgBPKCglCI4isS89OX
9qbUJX4keCBKfyDiZFKEOkH+OmSCOYaS3bIjxy/DxAEbU6U8izEcEsXsc1qtvnq0I1McRCRi+2yh
T3xMM6LsRkXxO88Xv594bs6hEnlJo/uHoTDYWpjgxmYVzJ6Lqfe5b30mvtlTRWYi+CzgKJj8Xz/O
NxIQ0w6G4CoE0I6BQNligzzHuoOsKgWJO+0A0jKs0uJQ5UuczfUgW4oiqqxLeQkd4jy1CvmznjWH
jm5wXbZbZtWoJa6znC5Q3yUvtU06sDCwNlGu7iJzxsAEOaFotTX0ilusKJzfOrgiOCbB/Yxg1gc6
Yy2xbcGI0eS65YmhG5gGqE6PdgK/ENFASxfRpm0qsM80+br0WI9gNIwHEYVsRMYMqYjovU7ztyXI
isR4iAyqZYaDmS+E7yRRjAqGQ/rQchO/YggmatEECuG7hhKnB2pAeAJnDeQob1vAn/J0BNWpdExf
P8k8Ax/TWK/R9BDlgA0RpTtNZ5TeQTbF9CdkEGUhrEu0nWSedybSWVnmfM9+GQS3En+Ap6RBh7kO
jslq/FuEAYppzEEhl3BeVnKhvBnB95mVOr19uqqUH6o4sJoVnCGiR5GAzJ2PGWZ801IBHqGO+Ceh
ENQ0UUTbs0bzvZRnpH+zyXNR/KuuI1lTrgc0Mt8tOxFerjqdceY5CciS6YP8ttIALqSw2dMk7Ye2
UuezaFN0K73GG71xaWX/l5KKht0qgUy0XE+zSq3bCc+hOUsBcUCw8KDwMeIW/SaKJ2BhiAil6wyX
OIOVRIxSEQsl1HHjF/Xo+dL6FPD7cegJdjVChnXPvFICVwk7XpZp5U4KCjIUgj81HrN5Lcm6UisY
VriTKUy22Ya2+iSY34Ky/A6YpYd+Yx9OllQoqalzXzsGRnpOyyDV7uf1guOSffeigvliQSO9yaE9
kqYHkW9Oxbxeu5mmCFKO4Guhhy5wJKJnveDwhT3UNEAKGOhnaAtxywnjcIWXlx+3FyCOPpOAGiK5
8xEql1Gsh5m/hlMNWU8Jw5G2LzobzG1NaVmPk/NqQpNkvipPr0/oxb0zC18A4ItNAqSD5K6j/jSl
WK5ARwCvwwxY61io/TSbMqqdyQiyeMZQxXVCyfAXkJaswk6biEGAghoMzfkyro9MUUGfB6K6Seld
Ue6d19vu05iiqDo0wSkb5yCy3wDYG5PymNHlFfNYvRHWBxyANqEvt6SLR/EspE+WfUZKzK6egp5Z
SozsRC01ZrQgIGGb8431vN2//Om2LRdOz7xjOs/MpNoO1LoLuJSgSYUffwl6c7L1P1OzaxFID58I
e7D1l/VX1NFA7KRYK9BVV3LWgUHdMqZuv9pgx1AbSGhcE0VK8aFk6iEfmktBuU/kZ/SK+nBupi87
YNS7yaZ72iF6GPRGkfu3oF9t0zRw5FnpNszMh4g1jzKADK1/LaLKGKhTlfH7kbwZ5QcAGjVk1d2A
7Mpn6oiGdxe8b/lrssvpr84psARdtY/l2a8/o7Vbvb6aN4kfDAUg5WDsatxymDoiGSwnqA93i9Bc
TKjtxL3JkKqwpaNY0kxpnPxNcLXCKbSsE1grp8jQ0G1afBN4CIT55PFD5PHhB8v7Ls5ynDuvYG7W
ZPTNgpoiwCifJHABbOS1juAooABYLBtwEQCJ4+VK0IFNBtkBbTQPKaZjIpbZmK/hT+QDlyAj2gTE
K4hpdTFR51WOVGfPNN7A+EcKs24hjY2EefEc9pUO4YrB38znIRso3GT4Zn/JXD4rCAYzkzOzywc3
4drqkhY800ADdDGLz+pfYkwUcYS1ZUc/vZ9EtyEd3CZbV14EWqKYTXdBPd5XMyqVzCaPJgub/t9E
+ZCWLrGBy+68lNwufjlT2UFpwZ1zxqfNsQs/X2n0jKkwj+ZwvbZ/TW8AX94u63K3DMA8GJWMcua6
7r6W1ARyC2r1yYoBLduXrQU0c8Cnc2t1HnKNLjmfGKTOC2AICC3yR8lgLhvrOl+spX43DXasNxVa
pv6ljNweENCm/lj56/qmbaLYn0ZJ70BKwu2LLr8aaK1T3eBvodkMhPl3IiSGUF85zLMdyrfMqipt
DaGgDmiouSM50aOhitNA252ZUHQ3Cp1QKv+anVeSljDEv6f+WYMlntuzhltjZv6E/YIPjmYxqrSr
uSb7zOiowffnpaIz3tKiBbVGJfE4fUCtRhpMkpRzegGqZBr3hsJi4lMgUCuEacAMTbdyfihp1f0h
GsKcEiyMqE9BOzLcoMuczW3CVSt9HV+T0yw4vGJqQHQtjRVs6tRwgf4wcUjHf2FQYy9qTfDutv+W
n+k1H9pmKl2ZJWAMeJ2UUGF4o74G0dTL6HoHvVUGeAVVJNsV1tbJ6O/NGZgsUM9Fr3HYSfMDfb44
sqSi0qP2jyFo8CszcJ9U/LmbdgH5yCYFnE2MBK3kpcd2AisxBb4aiCxzfdTJHyKnoP2F+WSBRdea
0TSuS4kOqJpDfzY+h7eMHkGrMrU2QQn3Z47K/QLyB6A9SDMoqbeAfxFw1jb5/VxJOEiMppSC8XqE
t5k2edYXSAh4Sx1SdFSLW1shQq6IDqLhP4KVAiJAShV2AyAAkjF04f1ozXeuMhR1abTzFggX4YPH
T0U/OJSMhiMJ3VeB9oBBMLdJrfYy+QU+iZNsag3CDnZRytzULX0iDUCoXlNZhOQBmcbMiuBAO1Ge
iKJ1PzNDGhoYItAuymgk4hSEhBxBcAXPwHZGIf4A/rE5JaDbXypa2URxH73ONFQX0aUT9DOBUj66
p3/5XLk9KCmpIbPiEJFxRzJ9S31FRwTiY6QUfM23QY1UaMdAaUH6xokDk/VS6dpDTxi4iNk5mUdQ
tIbu10n3UPaso0Ox93VpW5uaHZqp+vakC+8tD2Pk5zeSWZqpQ0yx+dA9cZHIvY0vVPmDmcK8zOta
sup/SIhsMqvczfS3h0qQ19msYQ74wvsH1lCmj9Ex9nx10DPn7XzM1ly1av9Y8mTMKbzoDx98Lhes
8eCilwpVHBcw45gcAdfyM17DuSHjRmGBadEAeXqkt9GlnIglAOF0gXq9e5LrNHtxtzxDni/IFLIc
yIwowcCnY0KtfJBPicuA6H5upXb89B9MgKorDapz6cJa+yceS/HkPMCc15xgFGqe3CAWihE+Ksxn
CDHY5EgRXEorcdOT/ODS/MtwfDvLv9CBc3vDzs0fEJBIj+mFJ876Z88CoSoFHtHJMXbYqemz37I6
/qXZIw168h+cDHaGuPxn6baH8YNNvuCeuWq3PlQeiEKzMT6HxZZZ+K2vf9avQ2oxT6eT9Or5Wvyf
9dnQVCDXf2b7kcZT4wXS9rVebSAk33Tr34leb5nPXFMG3SB9qdOYtTqjYAswZUIMvDpylAGEXgR9
ymG8myrSbmzCam6ttFAn0bSgBzuA2dQpPOioiVmUe01M/hqCw2NnxKd6O9YyK72N1wSrHNncRJlH
L4zQTmGbifXe6E3IlfhztJ0fqye1z1OiUYLV8g1lv3VjNPsPGxKswbHevG1eb3Bebul+epF+8m2+
JrfbgPXRQmem9xf/5KsLPTO6vbRjtMMs9pKZGpIZngojOESHai9tObzIo5MAerCmkFmBsjviU0z5
8LYoMTjtNtWDAyHkKT+k6u9cK/bcCrsGG3JYHssDX3VcMp6/b/bYs2PmMTvutBfpgv+AM4M5IS9z
VrGSGmOz8saPYZ/dmAfcStu3w1uU/jK9vNzsFri0fThJ9ZGdtvpabDFwTKYyaPJo7qWbGb4aG7hA
c6aX3GPDx729zGC9TRQJ1fCEWOuBhqjFet7aS7ntjdxEhtmAQGFd7zI7swLe5R+o5FqSw7zI9b3/
bFe76Tb1ZHt0TNwRW4HTIrZn9gydLleyPZ6hASCvcNrjzeRaHzhd7SU/cP/v5+JCYV5sVTbjE/YD
/vWRKRarFdYb0NpzopPBYlDoRVmLLVp1ZnAAv8xtTrfTS39ZXOAm3MJ8feiM977fIE+9DfUQy4zm
xpgtlzM9wqmVLvNNwVMGjKezL7b1A/11b7xlluVQPFnkf+dTNGCeKHquKx4F/JJ8ORuGWU+Pa5vs
5W1j0+5W5fXIGKwVW6fYh7uJm+56R37gTnVU4k4jrDlqZ1aOe5pTM7i1LgM/Y7XZv52xiVYQm108
jsz4XKILM2Q2w0CMiuD++C+2RbSRvsbK/IqxxWV+EXCML5R0sNQgQGLYeKmGUtO9B40aesVteM6u
Hxdewy+MAYbPv6AyO1c+58mz8kC3TU/gUreVEONSYDQi6MemqNkttvIDksfXOU5zuzitrpipF3wy
4oEASkVUCqXDvKKaQB8HjAe2DiJdZXaFRO0rv6Cn431OGBVCEaxkxRA0sbtSH9F3mnuJ2xnyqdnL
JgYr82r6dvE+cScHQhMpVtl/SOfdJn/NrXFovyYPxo4TlYdisXunl8apni98FqBGKPEy7UkUhE+G
7/3Wb+ZfmNEWnBXydhy6UJlISnyjHITtjq2OWAV1cfLlbe42T3YB5X7++R44KjGkqIJ0rQRqbSDT
hV3PvpMT7iy4ED9i8PN1fZhd2cGQyQHun9+zO7uy6/Bnqy/mk8F/QpZ9WpzZwJNn6vQg24S7nF07
Y3gyXY9afQxQB4Yaewp+36bVCBXdmJ9y6A8jHt83w0tfL6B7sepQO+caWHlOxJV+dfdMxliT0PIv
i5/lF+f+c5jhlTC6/WW80vhWePPmkkKQwRJixYkW8VxsUMBhOA92BqpJrQudNNtp5mWn3n3f4U3B
ZQDaw8myFITXl8TNf/tzpE2uy+vrOxG7vLsHPyRpzmT/OcT7FnnbToGjik8tnmhZchKIAkjoqr3M
VAD3fFj98kucJYhYekHEILCVQD/rsGSly+gSvlUdxRqLzvfzaVPC6huGrfLyX7YZinQsV+1O9jxO
0v/RrnxgAD32nv9gr6G9zYuLG98gozHmVB57l+f0cfnN0oK5vNbelmwTyFqMuCIAsLTGO3Qc9UIh
u7+u7CXOBDic1exJvslQDl9vHESy7rcYuG1lyCqzFRoqyfp8Q8yyCb3VkbUcP5gRg2B8w84Ij9ku
1WMOdn6YQp3PLxOsbPGMftgmLHJ8q57SA2tHnLcwY4zKxyXM6P8tNC8hFEXu0JLNdlMegu839p05
NUd4b5YgYcC7vYQOJTvz5fYbUbwVdghnvO3dbI9MN/HnrSSMwrLtsydfDt83BVVKz2Jn4N15rDwH
QolXpaTO9BJvK+Z2VflEWJPdmlPx7F56duPlrUvEImFRTGIWsUEIYZ5Epp+K59948iN7ssWyG0FN
tP6sMyzHdBvesLb7ysabP6kHyaweL5o/A2KRK0an2c8IVFVpl48Iu0SxxcWMly7PjNtn4cGH8rWY
KOLTkTrzJvfRkXG4zeVtylj0gs/Fur2t0Hmf59psk/4Gbu+mKuyDhANvhyHfC4VbwoaQsZ3d8giv
xLW7hbfghxMiwTXGDGdK7EdEVrocebbH4js5yI/xo/LSJ+s8v3LDeBb4fXgezWnxKN3FpX00jthh
FlHNUyJ4qN3QKp5vM30S7GAOOJ/Dk50Iyv4yvgxfjc0HkBDUR4xDdiPoArF4yk4MuRFx8y8UwxUy
sIYvgxOQY83ruWfC40bW36sdii5o28qHiRUZK6c4DXCWEltiHBq+tmUBiRNh9uV20nu1Dw5IIvFQ
vdQeXce7mDRpPzyRMnpK+6WbQ56sxE5zqmzMxBOqMLj61BEDc4xj0vL+4krYLPUDeimi4Y45e6B7
4qCShxBxlgcOuXg+vAyYuQtHHwkOBps5UwUynaUBh0nxx9SZLV3GN+a4PNDGbxW+mv34HB2ky8Jk
ip5KZn2eHeH52lU2HmH4yndvuxI7fOKNzu2m/Y1px0RKfiEH4xo5YaytOMPkdzyqR9aRoKk+Gkwr
sXrzJ84EBtvuNv8tIHXKmSFWZn/Qks7PDWId9MWe5DVAKN9Pcrbxmb9VqOXS0CQ3JdnS2fjjM4eE
RHZciQx8fh2bPIoXx2iB7ev28fbjBi6DKzfITi/9rr9kYGWx2PvUmd1CkyFzryWsk9btjhLhgfIf
+Qx9Lm10BdKnQ0umR+7q+tnC9LzuDGkdHKpdS/iRGm+V6WcTX7CmiOQku2QN6eizJUobjrVbeJzX
zGHSsHEaC9P8KNRIW6wDPuFzIIF4Jof5FfSJUT9EFkopAV/beMTrBIosavE9guiVLAKe6cdwz06V
Ex36B/zQHo4bu0DIwGOpPDK58gLTGUHFD9lb5y0erD7HHkswe9a/+GsePecBG9LTP4PIgmkYQvQa
0DuMgA4tJHRgNnOS5znYC5HxiC2KgyF1pg3N2b/hfZDFgJMPqkUx04tsJ31OFgBQfKO8fvCClH/+
NRyFuWEAghIPnyJfcpetd5s85yy0fGHLdyIb82G4AMMm3BVbQVQfcoUb6r7YKQQTRDHdU9plDjf3
+u72OEqTPdfZ/WV48uHcfvBd3Mg1mhvWh3uH4IiUK/gGOwE89wyhv8c3wa/Dff8S+7VixZF5uPFT
7vr1Mz5jctFVQCok5NsAzTqYV7JdKEeYg0PtXuiP0jqnOke/nwoM2t4kjXASIhRLal4wGqXQuuQn
ssznY02XuE0IlgglmDWlyzZR5G9+ECMhyCS+5sNgWqg+RRaYLICCsEgH1G8GWV8BjchMoC8zWMfK
DeSGCYPsGXUXnecw3Lgm+q4MD9N9e9n+lud1xrMhkqhgHMRXEDcuFHRJKSdF3/wrGxjoIPWr4ENQ
CMGFNzL6c3evvmRTerxc3oovyd3k3G4l801G0Lq4oQOgxv3sa/GIeBoHKPI4T/6FucrZNeZ1Mw8J
0guLyoORL9FhuHHMWUjsDNw1TAGVv7xBPIbXz4D5iLfoYmwmTzQ4d3NnuGPfHsXpc0if8papGyLA
N0lwadZ8dr59m0QkW4orAcWd1/eYUH6qYPyXe7Q/tvWhZL/bQFuIEQhgniRl15EIqGbPEe74Q2CH
Hbzk68YGV0uAik0nebDYYVgiRtEWdBGwibj+U/S1/M2e75v/mOyhhWlssBWEqOzMB1UkYSsv8ulN
mILl9Rq7eYL9ssbn4pa7HAsZIC60dtrLLe6kuY/OLm78bItjxUtRozpSPePbJx6HrnxIl/aM+/FC
Z3Fa3hfbt9ib5HQmZgzedKUjUsKP9G51G++SK5Nr7ydAQrIqYmzOL06XvH14NreyEdcoRCJ/VzCG
eSRVfCMnvXsDgFHaX2zFk7gFMLEwvZP9i0VeXsWRJlTI9X4z/ZYPg94ZxJ92fW7N2CtsRgI8eR1S
GfhoYNSOqzNS7Q6RwD58ro7yttgTcpPlc6l823gXbtszMilHuDLXk+vsyIFYj83YClxh3Kr18kCw
+5d65FScKy97ztzQZB7CxiMBew6V5a6B0Zxg6l+J5vXDhkelErsgPCcjAD+rL+HFdt2NxeQQ+A8S
A6qgmB5aOfjd+Vd0BRRwH8gHP9f20NgQqngV+fXiUpLBZie+qrPFr/OD2ILM55vEEG5FxWp05hP1
xZ6wjCSjIuiLNm9uGM3YG8MiXrPHhiR/7zPyoyOmdShEw6F1zy4D4VsCb933cOMCfqinuaSnLFui
VXtxUGyUNcycuiKTaiIsIiHO3clvf2ETj/E1IqMfPxrvcyAWceQTS9Gwoal2UKNyyfEPLBiRtTBq
bDMOFn/hufKA+TsVLhI6UTog59oSvbg8FsrbXr1pt+2Bv+IfOXDyI3cHjw3Fh7F/xBo2xvRR3PhS
rC+/I0bj1Zhr+cIG5VB/F4QLt+zGd/GQxakkf8hdYiocSfdkMdlz+I1UmCLKGLf6gRlOnajmR+wu
3CoBJo/pwa7DHP9/7xC44ts4b6xG0DKCKc4exgMnN9lzfaOr2OAokbjNia8Cc0a29c8RMNwM2tFn
KO9JAwIvAz5x3hzYxBjRAfODyePs4i3+7SdwbtNde85x/PiHHwLTyV6Y8tZkWAtyqyPc518vdFEt
9thsrnEnQaGT8CWZloyEUUC07oLjSX4qUsA+VMQYBXuOi2SBgh9s55Z+DHYT+3j3H+Wvv+VaoZ2/
9Q/ejiskqUaltHTxMnwkvm/5Ffywns1NHJsacnb6K+oShrYXfFNrfDRPuOdlV26mswl68SrQ3+BS
GltcINN/NpdbU+SSxEOgCsAzkXne4nBDI3XjtEzoOxNqsn2gEqA4/Vs4eAzp0m/YzzfwNQ41UFwz
Tou/dNmax8aHDt6EYCO1aCKxEUgc2IB/VCLYGCDrVs+AqS1cL4k/lXzqUre5N3nOPIw4FD/YT6EI
xU9f4kT6viZqGJ0iy9CSEOd2t/GDn3BR40wjrSteBgXtrtuwH2Y1uBbm9LDZxOQ4ZnQ/2fInMkrc
KTXuEvJpES9yyEn55zC5PYh1ZQjAAYeW2owvJ4oFrMB9FDpdQ/lfY4jeFDpMQtMuXr/CI8/Yh3CG
hsdKzzqTf/YzprXXMGS0I41hBx4sl8LVc2zZjmz/5ZPoCAoSAhtif5BiwDFY0EiDzbhN1owIto1a
Uq/4+eC4iUFw2P8ebMAHAhCELTsA0qVOyaoqdZatiRYIeRc8OnYnNg+KwpjnIE4ShF6EHoCW2Wk4
zfkz+ucxeQn9F4nWwodmOWALnTSC/Us8InEpLCa6W6wch4rLxiJgRXH+ouRKHDZoGHqby6c6wlMG
jYcX/+f3mMAGfk8ePelg4+IBQgIulhuzyzPjo8mZqMGILUS2KCkuywCidfm1ZGcOlLeRQNHmlD6B
jqgpPhkuG427UO6WtzPuum3sbFs1du7OtXTjaqqOZeimrlq6beqWpboiV/fJWrxB9VrFs3b6nxUq
1tU2rmPFu3uqFSued7f4o1As/a5apq7btn23Vct2HV31LN1VLNfmXebOUnehcrGsVtHv7kUtlPvO
VWw6D4r7Z9iWc3dt21F3f6Zj2ZZr/RGBuqaqu+afqquuHiqOacmKq6q8lPtRVF1czN30uLA/21RN
5+7olkldXws0VMgUao+qrdeKB52govMZV9eDP065/rINFN7scNX8d656Tq+YluXofKeq3tUNiBTF
/HNbhR+8NDdVLP7HNuDHU+UOwEtz2ICKu7V68U/Hdk3L/LNqTbzFtXV3y8XzTZYVrcVV2n+mFWiu
92dZru45tu257p8bK66Ht1Fs9c/1rLtYXMNKVevXs7xC9QD8Kh4LTZaqubyAReTydNtCgtkec+t/
KGQob9XtxWu4xVD547empasskmbxH3VnOaqn3M0v1tRj6S3zteaabdUUV2jZvpKpv7+J8vsX86Dw
a9SX8MMOG1UiF6P0K4o8rZscJs8xhsbAwBYO9vH/fggJKvqnHfutY/KLnalhdxcUvQl3pkBfvifQ
ZAmum0XYYZtRYdKl2QF9kHn5LU/piEPVN4F2ERjTFOZSOCjHHLUlbcKw/M4+c6BteKkSQHvxBTOR
CYpHGT43tJF85nDmHw16f//91bGKfMmkIinYoyRUBFNYiuBroeQ9WmnJUJpl8tHT1bAdhIvHPNR5
u44mH2MM2u3k9/C/B4y7AMOB9GItJufyDKq+4rdnLn7M/AH47Lqs92JGfyUxiDvU63oe7cO2NEGd
xtl5lLVgsBOdzCP1meZBQnDhr9Rl6vY99xC11oqJjllTMMAVqqN+jgRkwwCCEc3Qp6yMbJWpzcyB
3drOtoMRc5BfZr3jFCtujyg3wHFIPXAujO2VEH01UJBxVWueBWZqjoGVocma6hV+fBoAo+4qNwlp
GS6sfIIydar39XkFoLDzj8+f5/Vq4CFV+3q3vatt2Z5qX+ypcvVkFVJ3fkPKQwSLDCkToMg4qsNy
i7YvPXN/ylTAeplQ7NaJAZlUKJXlnaQZynx6caJkE5EDs7NSDWhfifzk8X3qQeYr3R3uPsK/O+Bt
1LL5VftdMFk0oK0qfY9FrWL5VzLpjcD2VHmfqDPQbSyYEmUEaaFz28Rx81zkSpm6YGJfAf7BzS14
XBPYAVU8yarTCFrI2FrRX2USEYIDiSHOCMikDrhFSkSuGPcq3mxcgt4Ea6KOKHmRd51p0dskYJCY
3ldfya7RCUOt9pDv0ISyqq9kTX+CbkV0lNZjhOH6S0maTDkSRgIfihSRzcmwnnF36C6Y8z8m9d5K
9RddAUYzphYZaH0bVLj7nyXS6YB+IXFIYKWjg6DlKwWSJPREFOk6sUcIItkzDs7v9Fz8jRzGrGqI
exiFAzJCxYbzycw38RZxN2SEvmiw4xveIhjjDggD3g65r98o1VdnLXsSZSYKT5/j5Cs/cslSAyaX
gVrkFj7AU2HUklTeB4CPMYuQuTk+Ec5k4J3Uhb/mBijUU2Dl+8RDROgO+t+gXL4jfNWD4/JUk0ge
w0N3mVkVsdPXYCz16bH28NgbOGmO4Wn8gyodnPDYDSLzwXubzIiqGwRKrBfgTmUG8RAG1qzu5ESl
Nt9PmV7YRwfePVLmDn3P3ZiicPjVblIbYTOrssfn6uR/s3lSZjVZmFvlTL5IOfF5nR5p463VefSQ
vPLYkQHka7LmNXiF9aD3GqoOeuH1m/IYnWdWeorOkkYAtu43hf7Rsv1Mh72SgdTYltZQ3xngLgza
v5SYgBKuIfbc3MHhqgvNSzZeuVlZM73dkCpuRydpw6Tvd3aSzeI2smhl/mQnSiJ3qCqla7RZaP46
8sJDeABQrEb0XkabfiedVzShaAmhef7dfWUnafdC7/o72rXfwTGHqVGBTM6HAZXOY2egKbfLTvmR
avaZabhDeu93QGqOMxLC5OwzdM0Mk4hFwf/ZEBZyp6QxER8gYI2/7YMKEf2j4osMAL2LykpeNEcJ
LW9I+e6R3z2MdKjB4ROqzMZa6iP1XimRkXvRZmmI1CtcM/hyin6CI4N4OiTu1tRsbGnbbxZrAiE+
ZEpNHdCtEWxGVspvfJv6wOccet0+M2gBq/lOIqUNrqHJ13vBTd6JuoF8hD2MxyBtY4Pa235kQ218
Bb1gzfV6Df5Xe7uLY+kt1XwNJ+Z2ZiAEYcW2qLWBwHBDSuI1zU6kzvccVXp5lUfuUu2jXfY1Mj67
xXq8W+1fV+m4OJS7YFcDP8DJO+llZVcW4yr7hSbv2vXMGt0+O9EbCPWVBUHgniKzUVwyE5oqKvCx
/dFGTmBAIkM/fKpR7dCGr/F3Ttd1/L3ay1gqGyyTVtgjh6vcDDZoOo2X6+M1XNdEYoAV9NGe0Ria
GM/EYMHVejfi9j+baI1GERsGm2ksTI4ve5RuNZEie/Keo1RKPaYRhmfUabmkosKLQe0WiAqBNTIY
vIO8XAXrLzOeyWlm1Jum/lSYKSJMrAOzEaNQmFNeQ7WZNB/1LuYpgM0NKows4ViAjUSl7d6ekyvG
HSVBbAQWNA7WjRCX04ZBGf8kV/j1Xz+YWOr8FPHWMTQhyvKPLyDu1dLt9HuVELsrKFLyfsxvl2rJ
b3dHBIQOOPWTH8jHonNI0Zji+kfJYcr6W9H9iRWMXiNrJWNOhV5AjoNpLzWoWj6IpmCukY6iyvRs
wHElaywXvVBqaHwEZrLfELkE33ii+Zd8Sb2YIgM2j3M0f75xCsAGj3dhQhlSI/CmGiOqgPyQT0Nv
aviPpPNqUlULovAvokqR5Cs5iGAOL9boeFQQRZTkr7/fnlsnzXEcJOzdYfVa3T/KhjYeAqW9Ij+z
colZqXTwF7U11AAvHRCStlOmQR81s1iSA4KhFzfxQK7z+z811MPLcjhn3u2CXGxEl9Xt4UQnH3U9
BCF9L5UTVXvm3iJ8QtgminPqWTuCN+D37z5Mls4RBfbPcbx6RN/plzL7MKzmVcxUqV+unR/D3TRr
ze4n1fyOB+7NHE/7y20YLIFN/8o62PnBZLhu/skTY2ssIL5E9ZI3k8H4iitvh2uEkqDee5aaGCwG
uPdM6FY/JT+9wUwJOyaIWOW6nOKbVVrYbIu0W6vrNoHpX02r9ZA8cyuKhnMKDQyb2Oe7Yjn69/k5
QDf5ko6xmxba6Z3m2xe1ztG/XIAT7fGVCsrmmvcx+OcfirnpMLb4xGfyGtk9nbe4HxaeEjNgwG54
HQV36L35xlciVgH8qB5z1WLFBWMLcm8YPVeddff1sLX75WN6jT5ztn0IhCKeGgn1fVbNLqdRej9/
PBQDv2CWUAbaydh7st/g8CZgIF7jZaTMT7unkhaRqL1Shdv3TOuIEsS68V5B5l/3z/S6B/ahXcby
CfQmBYMj5M4JQ9yc8QwF2uw+BXJyUbYs2skHNgJNNk3FvjhMgLL1uRx8qSyMrfEMlMLuqYxqwYda
KG7H0m0KCEspoPcQRjQP6F1hDzZ5IM1WMgajsw7+wIUJ5GrT6+ydgECyfCi5DR3AvnkfAODcfdaG
PGnw+vS+T14uVAqIMDxhDH32D9DJHwcVWWCNa6HXvouaPm3Wj9V4dvCr6cOhmax78JnYxOvDKULS
GWGP/50/f+Fn+pL3cAAhndeET0uyVTYdM9YjARJjPUwbX0ueKeXUpFhyBl/wN8N97V4BIyVCSleM
LdnKp37CNgREX0ExgGsASQj44yj9444PV9f9IxzPCu68AdCany4qkAzQBh2u/8k0fkC6usaTPXca
D2wgg7s1UyJQ0pMl/2DZyK5Z/W/ZAj4APSYk/sJDpHdYaePy6IwyoIIC6k6f7t6E6XdjdtTYlJjA
8Zv9SCrBXx4oWz0+LLp/tNp4LTuHPrwEcEhe6+R2+lC45VGAqjExHfr7l+Zp9meurwk3AQbA6tSf
4YodAZReAxSsuL3TwYRdcqGOAzDI0CiAwb+wHU4IqBCVty/96vAquE4ibybBvs0RvtnFtP41TzO/
5wFFMZIoKgVobVqkTnFD99q/Esx3RRkT0BXo5JcKBPUMFrAoMmwyKCivr80pgxSRoBHhYXFBHl4v
R2cIbutjEyvBOgWgwzCAF8WvpXzE3ANojRBvg9vB+pYsZUPkBmQGKgLqNzQ/LR2+nQYmWm4j3JJR
8sLKO1HHZD1D0YPMSk0Mcic/TeiwxZMQrRK+gM7Ap8HA8P5PJUCSci+guBO3hvQQ/JC7Izbu9LCB
csOrBwHVPRf6GkSu2VMvEuDmlGIp5JkNgBPsW57t/2ARIIkg3DI3Q7R/cChHAvIAQZMQdrJL1ExG
AksBvhZQE2Qs8DWeC7E806Zozm04ReuSHlzh/+lOzk2ihMOo65vVtA6MUkkzyUaqFTAaWAyoIB/8
bR2wMIq0oi0QQjmMK0TXoShKMU5LLD+eGhwKKrPcC+50RJYA/qMc20T2gcW4EjzPAYjQoNk3ohm6
STMPUCA8dJQCgIQBzLLgDAjzuY85uCD48Z6VJlBAyAIUBzWREkBO5b8g9KRCwJQwMqq9+o/PYgEI
DhAMVkrhoj4IXFAkjClMqXuKOgsBNFUuqCsCyxS7c8n7oZb8w/d9NMEeGpSOxiorGFcmimf0fGWX
YVIed+opkCvdx/T9q59ZNuBcVet8f0Cz/li14Goc5QYyhiuls3LYLiQ0Dor4P35YF7QG6mHsXhZp
CdL4+1k/F1wiZRxWakI/5ZUyB45AyoGWXJT5uXTWMYRKkGyeBRAeD4LPg7AzWuOx8xPf4KRB8rgh
+IBx5vBjhBaU469mNmfULjRJlNeA8sxF2nPa3CbWJk/tuzeo2hA0UpWJuY3KptlDGuLnkP9zw2Me
t6jNXSO2t5RSfsdU5cmAGq9MYaabPukPCQzPMUWJlDez6gVZFgaDKgh1xD0f6je8TNJ2O8GEBx/k
qQK6Uhs6ZhQ/OVfWKheHYoBtzcURjA2p/FrNnk1Uy5Y4V9Vm6CuHueMQnswItRvGorKOXgJG/J7Z
RepuvCa5o/IO0E+6B6LNytIxAxuyb7ADGD58G7kdoH35Uzx9puTmcClFzy0LDsVFEqSsAzz1By0y
LazmG+lqbdFwBePI8yc7XhBqaUdiKKCHD/ilqInxKVxznYLxi5SPByRsCLUGqGWA0sDuXDPrEOCI
nQtsitXibyrSoJ0Yo5K+xlSED8fXjrWPrwHcZcUIzgY9tezGe5wphOjrcs2AXMHdEuQcqHGI3Pgb
03MmvWMgHv5gD90SWYJ+LugFhnmkXgyp2oguW8FfJFaiJJGfWCTN7HDkc6gkGq4I7CFze8LGKJtu
qv8Y/KuxGFmtXBkTBLiVNhG5KNmwrejss0ZldwZqv6ELokUCAT7vQ4ck+Ofi1mDXGF1MUUoRRxDl
fhYpG3vPiuWmtQv+hbBe7hUBxK++BHuAOu+EkiSuUTiK1SsdgUxgLsB+66QKsaOsW/3MfWMf4IG6
FUcEhOFBCxu0V8/sMj4QUM97b6AAEqPyRGwOFHJjDVabcBjM9jJM6beMmVlAcEUOfe4XmE4OxuNj
kcAlm+RpxvROi0zSv2xBnKiRJARt5fmylVT7c+YkjagNmnMfHDZYh8+Zq75tB0viP27QdBxyDWUI
tYJYd+SwkSjd5Qs2C5+BvYFuQ5HjQ6XMn76WhJrMp4xUTN25ApMXS4uMdvTDc9uL8hI782kbvrbI
U26nElE0WnEHRW5MEYPby7J8LRsPeig5KZVO8mBuBmWrPTWRI+tLrADhVIQrbabjM59VnT9zVdCD
svAQlXswEm4SYQedSNKcOBU3v+d5jFZfUd65iVIRivRWVCPIPYoT9pkYhA+n+iVWOEXWHQ8H88o7
L1uugb3NcyWfWhgb3vf+5TJVDj8UKQjv4zduFY+hl+5Ndhh+JpeotawS+hUIF5S4scukEJ6MkEKw
oKBhwq0pmTeAfl14Aoa2iArL0/8iVOs9pt+0DOygKSzDVgz7M8XnF/SxwDwCXanopBgoL+p9426J
kKFCvFKFKl3Nq/RD67lX9Mli/RYyxfvb+YwQvvY+zuwNFHLhFXpzujWCvCKGcEGdp9lzVBZYvr12
wgNR+kLDg7iNYhJ1ps+Y+Wo0gbCLE9Njh50NAMUoBqArCi+AiVwQ2J5qODjO98DGl3xiFjnVGkSB
3f7uiIok6hx2APdJtZlD2CLduouojnwUY5nRAiZz8f+C9PJXhcHX40jx0Hh52jujSeGD7o39zuie
xeRO+rKIwhXlKeLF3B3WzEgQpTfWf3dxBYTGPR0L/0ipR2fQgWrj/nA3okKjeuwzmNOYLQMVBvod
mWmqjnBGU0g22EzKMtldlHJ4rJTykAwhlRJhguwAwxiYvtZhPBt8WdRIsBm4D0QHY3fYwTiMXgeX
CitWI+vodeuw0sd5pH49g5T3AXfUM/JJV0/ud7uh32frvjUPZcgDBKxy+swlEuCnMEpg86K0hW6I
qXydDSp6YRq9YXK3heKE+hL1KEE647S4eZwWddwWDTZ2mYJc5/CjLce7MFEd2otNwv+9WaTPgg9D
+KeqTEX0aJ9OqM2kRBZ1cWJZ87LMPtnikAwcCopKpEocgBozRoawhJZhNBHjKSIgYCaAWHw8nhB+
NtcgbtrX642Q+8Pzv7J4/Hvnc8PE38jOkIRQAUMMxDrEcwOovT0IvTp75e9MMEBNv6SiSBkNWtC4
jTE1PGsRxLC3IrbogYVGLYC6+Ij+EC5m9LDBSfNaYYQtD2DkFCNHXeF+Rrkn5WiS7X5hHCn4Pb6e
1ASE3BJ6uD68jN0aj3qPcwjvpZPXaW0sDwrd7IOm8xAuvw1XfUz0W6SNbZqwPS4+XFbBgWYqhppq
h+iiehI4S1HSDtTulGmvJNk5rzZADsiFx0+3vSEDp0WakOhIn2SgwLa8vJyCYu6izZIrLCizNCZ1
P5EyrywnI8nnHhF1SsEdPUbvleRdWkoB/V3E+OirSmelBBUIcXjBrA4kKqthCvd+IGrxPPpU9glL
LnjFZSWq/GBs7qGe3prpXRBLiU8I7EZn3gB9Fsr2TD4+zgCJpEcrPCDuVFhLiId/SQn91jk/jgIx
vtoDpxDhw+uq9vw8OQsJUgZNDX7BHZoEst8/DgVGBB5BF0NDJBS5EWx+V5z65fTaXGGtIp6S/g84
tD/qj3xsj93ZOEqZMxSUEDzH/9yg9+JLoRLjvNFbom9QyB0eAq1Oet/Dql6h7BiYT06fFINAkgMX
i3Zz3yuCByKNoC6oK2RznE5JJHLE2/FG/neloyT2HvLd5hr2R3woiyC3ctgHm2ciOH/+n4bhscL6
A4/Cu6KonGSIXYXajUsnN8Rv8F2u8w7nhfSQCJtsAeoZniEXX0Mmz0qX5IBcj3COpEERly9OgUlF
SAMW8AqxJ5w5h+dmkm7xw9LufRSekrSB6yEFftFQNqCcDPGNpy2q+CRfpUhM6EAjPd33jcazjqDF
qcLpQivm2pB/r1jaNOq8Gkhs2djhtw9fo9Wg2H7y00tjLQdvNAJ5xNHxaugTsj3EKQaVaNDMRcg7
XD0X9/jNF+d3wvlxlXjraiV6BGAsCNopJjJ9S4StDdkb3aoBTMkrYTYwhoF4h9CPIBZjzo8Rj3yo
wtlQ6zkKseprQamQ97Ki8P7cLZwlbp311szIH44wawmgsc88ZASZw6s/xHGxdmUXAs0RPwjr+Ahb
Gq9FAiPaCohQkWcES4RJIoTVkAvJzskUSHlRBnxtFI+y7JDW3QVVGX8HH4IQh7v7WeEMmt7DjX/Q
PAXgHNoegSPcpIbcZ0y137z8G3hvJAggdr2NTJsu1bjwMa39eaBnAm/6DDxvroHm8e87NZIQMTBC
DJf/tlQWcVBWzTitXwFEAgoghh1AQTRl+l4qjL+wAT0lKIDa1b01rp21s4JhgsMuHMCRtg8ODNya
fp/U+JoLezS9lpKpGTjR0Y+m7Uu5oXAmMdiJ1nTPL+uOHJnmlY/Bttb3usEs8NNBYmxS0FDaGVMc
oqMbhM+R3TCjKGK3kj7cxi5/oyypmej1tEfsycyWxfxxi8nJzwOpbthkaa3GeT/pMq+VV0a2vDT/
LtcdJrF4R1c66dIwN1Jq+tUxVX2qTenSpjAIopscanf8QJjA5qQ5ZoUpfgS8bzAKKn1Cv4KeNk2s
mtrYvUbBsJnl+owb8np539v6/T2OlVSXgkNBI6T5GKlJP2/JTZrZUHc06pUER4y5p8sD7fxsWNsP
QZa8kAx9TcwjWAy7ToxjYj3Re6ViwDXC0q6dsaG+mZNRYLta7/UYeBAdX8o84VCOD7C1WK9QIukA
ofR2gTYTU8u9otcSVN7MYXITx1WubjvyG8mHLi6DDF5CfMRXDF6Kqouvc4I6H+LxsIeZJ498PSPG
Q2lvvRncRK80ekBkUT5edvcjyuGXGncZkiW3YFB562B0ECLiQFpCDzJBICYWFqYaq83GbFYs9vGO
naOBNkqBFl0S1EzzwQZvWcWvRJlIKYo74GK+05w5e+7Vv7/4nz3ANmTfic3MXvPrdBA1Z8IX4my8
6ivhezL5FOkWpgAO/ZM6Ayk2dLoZMbSYdaDi+el+IlJx4rDmFo7Xz4TYDu3ehJjlsyJVvtDvqqI9
ikMEQ/BFENBvcEfUAPkJ8k08ERQnPoCsesNHiiOCShEkQ28iu0TnsxKWIsO2OC1ttwpKI3Zm0LWM
IisUNAurjvUancdnXBc5FkV24MvxWQbc2fGp1EsIX25bfS1EyLqI0Hi1eDDZQfB0sFF1KRhWIoik
LK4Je0SCy3VD7sQDEtB7iHDBnQU+9n/WyargZSCnvZDl+TTRE/YDGIsa1YxHgDqaeLimIQ+mx8Gm
kmRIDKI0OQRUB8opRKBzDfUdQjeBfvMSNlwkVZS8uQaMPEXLo6AnbnBYwokAyvFYyEnO3G8kkZ5Q
CcXM4k7Q86xk8kMTBJpLhHkY1lEWvjcZmg86+O2u8d1rI8YDzLO4S5U5GvGMhM8Qiwjuo6AMnvGM
fImjAm6kB9CRG43Dvy1uC4SatjF9va3+OBCs3RmMQr+ESSw4vI/zM5F2fLae5gmrC/qwoMyDqEZg
1zEBxfhXjqSUkyXVxInxjFb9Rg8BBn2out4LfYDwxxDBEBa2VIAo+swyMHqmSsIurTcZwi2KEntW
RzVjsXNm4JzaRjsK6AWsdHGIwMhi6ZeixeIfr3DDeTg8Gj2tfRYSN57ciYfDF0xVmvF9xDE+zAVx
wZ8zMVf4oOBPsz+2S7cabD7xfc+9bI9sXwYacb/h77/90sM+7EoKo7AqIuQEq8dK/Mhgw5GR32AZ
VDLf1Fg9Jo2rxP3s8NOxQrAZio2XuBLUwJ5pTTCYgzWIxKUY7og2NQkP5Lof7tTf0Y4Vzy3n1mzq
DRsPQWQW0zo1NeZX4i1aB5hXh3GBOiRqtibJaJG8kb0Wtm7XPhslIF5agSFYLfSpknM3poPImCP2
999R6995NveYgUfhHawBjnWcu+SFPjNEBMGXKgRD5p07y/6GEJngOa6PxKuvozIdBbUDvdM2LIid
5jXWKVJcvXe0vrg68mCKl742JX9xjLnE8fH5WKSw9dXU1qnxyhFi1uSyGNusXueK6oxZk2gjCps5
29zIq5OhDxFFHGohFiCrU9iQNiO2KGAIP0UTCQjULnkaag/GxQe/Y7i5Y5sWttEjJvprfY7k0WQO
IS6aMP+2oEFvYMz5OuKYQIgYUun3fsakHuY8COwgVpygCjNCXE0Ag0kRgVxt5zTYalyiHwI5IjUJ
gjzYMUzc5LAZrbo9CFMqCbLZrJ1Q659m8+9eNhcf1L4qZaFOSFQoabHj2aCI1ajZzzBH1JY7ytBQ
txZN/ABCKkPqylSXEZBDVv7E8hH+suipQJpJ3Nse2VYsYkwgi+z2F34pgl9AyIVFQNhDVIZv8Gjh
HvEOsYXe6NqEHIzfrBACExYJ8s6ExkVANZ6+4xv4QBwQGQVGgBgGNAPlD9Hb30YXsS4+JqrO2DIA
EQSybNw51PeYs+GYnBA+Stpx/7J9dwYH0I4kXqTyRF+YWEi1fDBRogIrQE257x8by4IPJo1iP/SY
crSy3Jm/LUG4zDPAjFT0oQANbUUowoNhvUaQ3Vl+AM/4Ad4tfsdcJ5ElYTPbfgSAJm5NBihEsx5q
wH9xpojyRP+tawjJlUVPJgIjnXPIzrQZ8QnwaF3EZfAFB+basRdE5qLtASPcLT3zCFaJc1kARKv9
QSgw6Qep4tUbZ5R5PWE73AqaiOwx4PcziinCdgo9fINQmfPnGplGcRFTDwUMz3fxaBwR488RcRoK
bfuISKj7UKBAWUJhhtdZainWmP8h5lgd5qz89DBFPL8ixuBQXFO259biRjlPCt5kH+1GRAVorCAC
UzXBcm1AO1gYfC7RLNkjsidxeqwnnAykEoEU9iJWFggksi8CbpzUp3T13nsDeAAEMzT2G77Rfmhr
7e3TnJWesK5Rs05o5H++C3YvOCvu94bK2NPvUaEmo5rZuTTvmV6ReZc/BimMMaPFraRMJclXlcVB
TcAXht1MOvyT6rjRUqP/bbWklNZ/jewd7b3omB7bzr5t/AXbKRnsHLwUOsIw+9gddL/ULPjCoKFt
Ho0Yg4dwhlrjiGDG/iKYeE7071a6CSzcIetpWnATeIcNzjXv1ldm0Mq0VSmfxytt1ZuBE4LFsLjV
Sy/Y3vlhxsI5XEdQySMeVV6aClA6RCcGOYB23P3pcMwUCZPZJ23OsDkbJOatU2pIjQ3PXOTZb1oc
g3jwue2Zni/3S8AOIpkfQEH4MvuH9vSDQ+u20oV2lx8vp/BXQBMc1XTjo/WSQn/i7ETPb5jE4Q3a
AM0OqEzJP9qQjfikKygDwNlGAeMp6R1OpnCR/a6gSbVVDJgow3J2Cj2SkpthVdBYaApRMX7Wayr2
pivTV4GsZm5IbgF2vlZpkUTT8RryFpBzjlixftKfWYOerYWP05UpAZRe2UsHv2Rfza8Sf90i/oGy
/X7643P1Q1memPY9HcBLka28mOtK/H5M5PHvt3Au/bSjH4aRfCJ5+Pu9mOrn51tN7rSWlrEpqklP
zf4TVporIRTqYyCmGdtyAKp7Z0ehqWVrXK8hYF7JUGusZTgiu7ozWn7yHvQUJlqHJd6R3JNlHg2k
rrnHWMJXJxB15JhZFxOtMd+m6kMJ998t60xhJBdznGoTsOfQnb4LLQPWfdBSE9ROtvPP1epvrqL4
JE73nhb7gazGPfYyB1Cm9zRdI3qRVEkkY/n6fj3Lt94aP1wKtE/Vwwxpd+BP8jzFJ5zVLjs5G9kH
qizXsPhOSN2lO4yMVzi4uaITkubX1aLPmJXMwTollIF6GKr09AfGcvinu9ZrqoAZGa5KQEorvEOW
SOnthlrmMvkaExaILsODh8XI6GDKRDjfATBYhNXje5Xs4txoY8gYbP4WxqygA00ZChyBYtZQ8CZY
9gX70QIvo9s9En2smPGOaKcNyKAoAdUmcYR+wklneSTsF4aniPGKGIwL3SF4BcXzJ2LRYyN7eZWr
Hgarx4uSK7Qx7XKopxFzj+kiDA0vPmh7ThDLySfQbcxQRG+WL2ImIT+2sUEcD6zppiY3hsYhgiU1
4Dc93I0JphLUnWdKDMMZUIPFrDAUciA05PR66ihQvhwqciPiD1p2gh7S/xJEoBUSYVEW/4i7c1MD
kOLnfQl+/wQXJcMjxKR3BMg2ixp8kauVI/VJu7OALH+ghYUSVDRGFMhm6XLbHn9IB+AsaQs/1q3A
LcfMQqRvn9VXuocrP7yvXAv69NGPJD2XGHh6gmVIH3JGv9Psh0hBhjhBwMLKk0f0x4IK/TmPrzwL
oD7oztoXnmACIEJHPp9NTC2ZtOmrTrViK9DA6y9YzEWP268SPJgcn9F+SMF1jNeieYAWKzqBZ7e7
uHk7zeuAedOqNB3IVoUSXEsP+s1SeCrGYZfd1+8u6ovZh0aPi5ykvpbxcTSy8+97bON9uMXC1/W0
6H/ZcewrgmcPyFyhN1Y7cpDEfJf92P9Ii/pCIyvnkwXQhMi8sptPQoWPzSBJ9lF3iS6+AaLPvEIh
oZMBrbtdrQYqQQq1h2Hcn0aPsBd6Iza+Rvv/CfiqHtyG1pNb6qg0LGEV00eaYpEv0zkLHTz8EJAE
QJ0iYZT6n4qD5lU8J0LqfuwS7Aj4bJe1gvgYXWgvexUKRp6kBDB8TQWMH1EwQZzHFAFbPhKOkKZB
tvLeLKAOj5S5jz68ekTsZE7GptI2HTyMp44asPkAptHhaEDH1FWn9RYh7i8GXKEHgOGyDbGYPNAn
PR5fTVoxvwuqCZhwVDyDLk8Zcroi+DQ+i7eeUDtmctwPBJkBPc16CmbQAoiKECiQWhK8EDqPRK7T
anspJ6dEmH1Wvr/0AGDqI5MYZ0UmwAG6kwF7f5iueqQ6Uzek9I7WCBHMAVQaBmNHjYPEnEmhw4pq
5G1XPecvfc9GbTXPwFm2HzoxW1gV5QgYmiU2seh99X3vKTOiJaeA1ZxpiUfMF+EES59tRHqmx+rH
ZVQm5YHsCnoTZ2ISAKbk5VRaSlRHqjTeXWdE5NhDFq2DBK2QEMQwm5YMjUqDADIJyb+ZSAmYbEi0
diREATj4A/q6VUflEB0EjMvn7Gm3T5WpCHDpHnF3j4bZ+XVPai3QR5hJGhaBJKIFvoQVBXGVPV8s
qb5d8FiSVDuN4mnZfAilCGrHk1k2PUJIhhxMVInEfMxZUSyWrc8r0v8BjtFhsNzB7wbcuNONr2KR
lI7eLuFEBSDgz3mJtQKqTwiwaJTB1hi9RZx4ET0T9fRSAKb3u8d4aLLg6QsugrL4eQBkgi14Lg5u
dUZWV+9LWHA3VwXRbOwenbDB/MqntHoRcwmWPbFvBaDkvugDdWCNNxkb/Zc+LVWxgdv89Mru56Cc
tbtbqI4qz8bUxupswoih4XcP+7Jh2Ohze6s3sPH7B8GuD5O1LHx4TV+h5YZIjawcmjUBgEJ0GN3A
kD2DdoiDLKmblBrYQ1rTg1Eht7pCUoJ6xXzcYWnS8Tc/qXmkaDFj3coYUIDHV49n2WuS7W/MyGrA
gGPKfNjtR5NUF455vMh5+HpuSyrOYojtLTkcpYAwlqX/IVod3v4pR8qTWtKw40bS+llqzP7AXN7+
MVCKuSmr/BnzrQoWBIMB0XRTgCwJ9JhvJDCeUJTw9mxiGktlkYxoApQCpCEsyB+YXwCtrrZhMtO+
yq9MMu2faYnKgnAL/maRhthoa3EQSiUNet/AvvyJr1D3CC22bD5d1EBWWFkF3PYFVVEXDa+Ntpf2
2wz3I7yAb3gww4O5+3mYU6EhIhKZXqzVArnSjk8v7OFPAfkYXvuymbHAEODa5MeCZcAwNnpJCYEY
jQ1Cq7RQnKD7PUShtbKcj+Ok45njjL1JY1UOKQBEV3p0Ub+kYIc6rMPiUZ8nr//QjguNDtcO69Dk
XInDPAONeL6lb80OHvLIoVhNJyEy1uiwCa2R9bRD9Wcw6RwL0iSaMM29cg8wHDAUCTw4ivWDFqRd
Qn6k8kpvhx9EBBbX9kNVwfzhd+ZPB+TzX2d85oMpo5q3bcgbQuf/w1hwEAub+w4w46ywdObP3aH9
nDnkaEIdhzLOQhoWiHf4TxifaANMKuZB55V8i94enLg4MtRQZJsouPlVQbwkihetxfgFrZxGNNxm
J/yhILn4u6Nw4p/8FEuCz3xyYXdnAVlF3J6K29YHdfqkqwd5F+qzykLkthiiOJHNkLqpRUOLDM7C
xfIWMAvEBf3QSsCsEUXL9mDCe+7+ACGYjXz5FXQOk+LMFZoW2KFMM2V9tMEIkczIYqmJlYeELrKG
jvjeyJlip5bWg049igvTFprhlG85AAjiM/Rw6PAa+nhuwxWibLGDPOEgcVkS02+vfmlOSofhB9C9
JSwJiVQgQZh5oFCv4HiJxyz4qsDmXJvKk3rSXAs0mR1krVYLzn3M1EJvZXFCrEOXlUuJlYu++5DA
VUtcesgTZXzK8urDFpBm+eQT0avCgvppgU6ZLCY+j1yVz2HCq0fDYvCjNy0+CGh5WhS4Kdx+lqv+
bQ8KQW6EF1v+aFx/YQ9A6FDoRMpvs3l6+2C/l8zkSKN4W7H2+H4HRqZ9XCZ8jUE0l3OYb+za3u7g
Hz/ZhDI3mynNjlA+qggtS3M62aTpKdWCwmJKrGnYB/ti8mP8IaSyzxNTs182M8NMAm3zxb0j8eSV
3oUJbe3Ey7W9+YYgHRbc/Fnj6B77mU1mIj4yH2ztxeQH8jSgFZxme2ChF7KZvWV2dtLZna2bA4vB
PHRK6q3aUVSTSnPSuFSdnbdT8Te6eWvEz8IdpiMjHfhA2IAJgPIQeJnemi4Fl9/7/L2kt2Nap0NO
gCnriDH8mslxphjVbrYWgyxfkBUeos/KjQjQaaEmbJiay2B7C7HCYMhkdVhyX/Be6uyTjEzApN3w
x5xzR1aHYGTfzCDAxXH6T9OVTG7y2OQB4DD50zvM3XFoLc7XnS2u8GuPeSLd37Xu0QeY3WTMT4zc
kWuEvVMFjFtm+tfYfE2r4MlRIR/yRxyV4XDOwevsMmgmL1aMK16WuY6vXQUcmzfCArDAJWxO26KF
C89mY5jcZ6GAG9irFc+aZ1yZQwsr/QO2DWUbiQDWGw3QyLrOmQ/JiwcThgRvwkMJw+7qIHgI6Fze
7HTOj+xe/RzVGIPz4CWE+r9x+HV0EDpsqeK+g0qa1gFOYllCSm8x1O2EFo3p4+q1m/qopzyrDerl
Eu4WLGwGDjqvr6vU3vffu7ZUao+LwkpLk9XDqd/ssY3W7x/s/AJdCKjqejyr6UBem+1JDuQdiZFz
tdMd14o9/ADSdudyT+c3wGoGuaRD6wR+Eys4JIs0/Cl6otAcXdVsuvtrDDmmJImZgDmoCcXUl9SI
R4wOzzpe7SMsFqv1erQg8XvWwDmBgUs52SCysPs4j67W1QJNs9Izz7J0UUxYb+uIXNLKeeosCzPF
7v7AzZPNFSOS6RkWolEyc+vE9F8zbczNA8VrhN2a0j4dAooQNgtvitPA+eL2sPgytz9zENHi9Kwf
tJ34q6GF/6Lciq+UPMo0lnicgHwehscZriYbZMiZFRH8mQ8bAg6nxLmZFT0DacfiVO7HpYLuKB5Y
bgg+w7biwq1/V06SxoGzBw99gZ5XrBw4Qx46mPB6gX0pvIm9oq5tNeEl8E7CeL7dxpxfzGXBsEFz
nrzMZE85mbW5Ty7iIktn8rPiaI238nHk0xXyXgsZ77SxpiEYiT35wersnLvp1W6SLIN9EMQurO/0
+shXl1JhIClivWGsxt95DSpLvPhxNay73SJOBlG/KMoC1AMDdzE703W3UeP2VmN/QNrhdruVDe3T
ra3q75rX4kUV+/F2QNFV87exY94Of3v7cmpukGrKsbBM/M+MtvSytSC2mcLqkBSavM9uVQa00psu
53HaIGvujYg50c3hqXZ0s8ZCcWovM6ZleQDgY+VBAucag4/1o3RmGggmZPfDJZvBcuQyL3n6Xmuh
FjIDnk4T7sCRnf5Hd4f2J2FJJcl+vxT22+XuHgm1/3515tx7mD8IqkUAIcKBBd7ZRqUtnG0fWFMp
1NxQbGskOCyUHxr1240zZH+bx4fLYr3oZj/tp62nseTVyQiGpYlqF7WjeMJWn+ByEnnx9Rhtn9To
1FKwrgl8Bb49XiHexeROvjPxH3nxdofeeNXNhh4hJegNExhn3jDcTZyJqXKmJl+gd3S4fmdHBcCk
ISviDXE3nPt0t9tJnogop+E7gEKF5nzo3OfT6Z/fn+LBFVZ753AwPdbcdomwi7BN8nr2CaRx8z1R
49eJnhpbKBVsa8U+kQ4oV6tFEKmZm87iBM33iZ5GyWhviNhEdN/sPKS2wLba2tuw2C0T8rlZ+tcj
8scpt/jizM+niXOGPkxHDF+fSk7wNZfwycxlZ9J8ypMcRnDG3hyzNendSXe84fYOHtXj6/Tl5aG7
FB6Uzo9wTszlw94fCxaqX0y10AiFq6v/Hbyn+TRjCuZko9jr7wzkA+hOxsN35jL6uE8HXZTdxJY/
TFormwDNiy7LocwW9kkjJ6q5XqtmRLdQ5Ojh05kJnxSzBt39fs/oHX+Ax7j5CWNqzTlG0Sosjwdp
bzanF7Iej0iEMuw23XgeeTvP17DNcwBm77/CJqX+Yx3HUaL7/TSQTL4c2ccuALqzksNM8Rp7u5Vn
hbndbvcKscLcO3nSSnSf1kyn3074PDXWzPP5FpzE40kflenxfORkUzqNlSp22libUxOa3t2cnG48
y428oKhm3yYTb8PucuhT4Ww+YZpO+HFz6Hne6WZN3ixVTvi0ebtEcuK8GRpvEnPfbBiFjhERjxIy
DmPRYDiknWO4kAnmGgqUV3O2wFzS9cFZhKVl06FgZeXuDNu0c2DUmyxAQdPHKhPNr0ZoZS/pawKB
PUM1ODMW9/X1Rz51/4xTjkjI2F5+0SZ2xYISwLOwUJop23I92Eox3dkmNA93KwfIPaHETmQFa8ES
UdW5+zNaaMz4dTOTOIkwXS6N7M2tGyduYLrpZMLq7UhaCK22MAWDiXduTH2qWyZoMuEWgzMRY0nx
ff0irvhzc7caEiikR5cB3v3FVi7OmHIh6Sct92aqairJJTj4qvPgj2YLZSzzkC3JoZOHDQOV6Jdx
ciHCspBus8Ehyk8dmTo0I1APQ9Cp+VuFlgRh6a/ZB3k8fdrO4zOsWaGAIGYo3Iog4JaKuzae6bPx
LIcMDa4ZwqeABzDrhu6HmmUV3SGz6IKPUuOe4FD9a1ExsXqGKGnM0e9lQ2NAWOPA0WgkaLFQQvK0
+446Q3DpEsg6n85lbqTMHdzIczXNYlHAfUfDtNldmagK3ugPK0fHFvcQr6wX9c9yowJ7sPoYSfja
Dx8/BwZ7Qz2UdnDlkA5TWgQ3o6M03m9Ay72MNUI1gQ6ZyLAgPFCZpVzIi/TbdckcY7ImN7zPZfKB
kI4l0CtSYcnoDE3uRCYWl7GYQUgxln4XpUeRLhWFWGOq2zrq42s4TvsjtdT3Uf+lsff8jTCE/CJQ
ZoN/FQ0TaJAmuY8HDpAAt0c12cnM9kGJ8bkQbSDFGG0uwCw6vQTWz4FgoiHKACMoQ1khXG7ST35j
6QqPTsEGEsW3c0B673fKn9lv2QX81q5je8h4CugZ5YPJkuAveX9+MulxpOAtmH7ZWczMC56iH+yL
DhAfuzXobFCs5c9ChwOQMVvoKR/VDtwOAOP6PF76fxpNeZqkudB1jxLG1/yPpPtablvLtgD6Raxi
BMFXMYFgFhX9wpJlHYI5x6/vsdV1b7l9rEBghxXnmvO4eq2owu0N88eNKGurSSxow50Mn0IVmvhu
L9ct4d4sB+XaKS5eizW0hJ0ITQFa1Sm2ylDJ1lpUUQcT1ge5nqWxp4lKuRL4bNWH64MfXFeS/FyZ
vrHdN/YEpD9n584p60A7Z6TGf9Q61cnxXOSytChbp2bQNJxUhs5S1WrvynHoUl5DATJTalcviCJl
4CkUou4FcLeJ7z/z9Yv5pvsL6h2iqCaUz+qrbb/xZKZ3tW4C15+n7QC2+SVWmG+hWOqlfH0uNHZF
zStDpf1CMEzPbXfNBQiDRr26pBlSpdbSf7OR27j7D+exudvdIxgWo8GH/+4fNf2yN1l9d2tMfPW6
ft9CG8wmhTkGlMdLQbsBZKC87u/A53cI1w+vpe3jaRH3bnnhvYxu0aWs1NzM/+kKAXYAjG8qg4ws
yj51/G85Sra9g9ry5uNWhgvouLSzjrbM9IhrjqYnGW7V//JE8ye37ek0guzeK+Thu7URCEfoWr9X
QJ280GX/6p00OXa7rxrug1t/Au6iqBkq49rK0HZXI0L1yqirsXY4D3OK37umXwUQpTlszkDNUzP3
rx027rVQ1Fqge3/Na4HXSOpNG6E1bdhLLH5Pa5dknZXRoi/X/aKWRGV4jgtNvOzLbw2Bw5KJnmTL
kQL1PvyiRr7Sp0Nkfu0FjtbqZJZ4G7FJ5Q4VD2fJedF5dsG0C87Ll8dsorw+LSUl36xL5BAr07V3
P49LUsk9b24vd3wwMGqW+bIUmiaifMlTX5VYh96gxeV17hxv9oLvVwyEWLmW39k1oQ/j12uXas5Y
ttlwunwBCsraq7HOwL6mVYT/tK2H76vLWgtahZDsb3d/1dcJvsLsqiOeR5pMJ8QZ5cNk+niulBsZ
Mr1Zkvu0d04ajgaJSGM+2V0/92LHvodaQdKsWxSIfCRzkclwoCH0AWF3bv9qi7eZs3waTAEBHqUJ
/GN51ddrANJZ5/+yWlrSZq5ub17OW2N+3z4r6mft+40yk9mjxahGAtmzllGaFl8PeFX0KbJ27XBu
EplYLQfF7HNZw/8cNyuLrtnQ0uzfbDFU5Ea+7kTY87ye4o2y5yydSuLfyXqAUJUv/6n0l3DwyHMs
Ye65VmhNgXEU78BA17QEaRRphW2K3aVktTzcr8bOUtasjiCryl9hNU8NbT7g6e7i55rr7rQXk8MF
uqhMueJZZ6N2Sy0HmxGUlPQfbWY7HwZ9Oir+INfLF9AHfdjVOHc1+D37ueV+ZkOH9rB409WA32rr
4gGWrO3hj0cDasDwX/6qedULAvxZZQgty18AvNqvK/a/z60QLR5vNx+zwrNXN9Y5Ddul9zqtgOE+
qzLrw5mENSWWlSfVjk/ag5OVOrXSBFOFxj/lvc+a8Uk0ajyOpk3bVqeL9vldr+H+XriDlm3a8x3O
+JkHCwosHdt2hsXUXM4l+ULTO97Yt+myHxdeyQr7nsft81j+uuQ/tmdCNtAynQvr5HJaNug8p7CI
9SUhIMLIyuCWXW9cWP1FmHGBvnpsngP4uY1VaXcZO6NZ6RImiM8zcKLhb3+DJc6/b/q2xi8D0cHc
uwdhvWyeowFIt63W5dE3hcz1WuEWusXGkC4j8wRwJWYLADrLtRen9k64o9jdW/55EOSCgK18XsYl
lz+PTJZgV+A61xxT6eNBgU8DL+FVpxTpK1v1J5zkxbj4fC6+grjkCt3CLL3N0t11DHsmXKY6OmEa
PKKFD5D2/HvZIhg/ZAB+h4asAfy0UYNgd1wO7vNHX/TutG/Y+4ZoZZcW2GMw8HVfR/+6TfSXrR64
Fidd7OrRa9bDg9DTWvJBNkET2eVnZQHqOfVdRetKENQ4Rv3QoSYgpKGHcTocr5ih07Q2xg18Gub6
AsSI4V1stf7DFoGrbvPgUadu5fOsP+YOG3fteQhAESpf7MUs8iyN2b45zeMQDEili+IYBEilb7Fc
LiHLdANL0ThoAYncqk0BSH7/DihNgEN7jrVSrJDp6lMuDAml/oQfWNzTc7mzmuIPkvSBrSoa5hLS
eBD8GrmW4xL3dn3d7oMuqwetwWl0VrvenJCNCpVWHV51+dEP0KqhgkwPHVW0kRzaNdeOm+9MPoSx
2+REybmaGhSgmGFY704ikAhbAnAENsraOycwVpss5XlMT1s6SCfWKECujKyrzwC3VhoejLYjADv9
AIiwa0j6ap3guhumrXOXZhhlBQ+3xu5xzzdCJlOqxvNRaC3XH+7GWZeILxNyat57l00Q/gIZIZze
8AuiuGV9BB6GuYExoDh2OMyhno48SJhkpncPaq13j8usIRY50FPbo/3q3nep2Aj2raAY+wtCdtxy
cClQzOcBp+qmLLTSwZk8ZJkoXtdncy2nZfeiI2U0REWj2Lzee5qdq2WXcfC+cFjF6I/dvy+GIA7M
0YLYjk0VYG7NenSK54FJgfO6X1CxV9GAcoh7QjK4KqDBFXIT8J6AQSpr9Sp+n4ehywzRgxLDn7tU
73EXa4amdmOT/UcgzlQVYAIbxU1Z9Rhi0ifuMq0bQve/jxW8i+10TGCTr+FsPhnesrB2b7/7HVPF
ma/Nq+vtXWutxxpLaNOruxD6ly7L6Xfx91BQHh6So/ArvQX4n9GXW9zbU4T+opTzwNW06CS0wBhy
VwJmGoKyAVTNUGEHhAlG3sU8VWjZRd/6+gaOHT5J1FXVGw2Q7lhh8M92AkLtcm8nOrTVH6lV8doy
TsbKGmu7H9vm2ABnX81d7+XfN+NKxkE1hEJMORBR+UvM/3hiIHyNL25FUTR+Wh1fzfOaCUTobNyS
ycuNttAa6t0wgr+0DL5L/2L5fS3WrdV66GRUlTxY0u9qECq0fN1H//jvoRprPi1dqK/kcKY1RUFU
E8KMSwPMcyUt3Hdq/fs/SmMpWgmdCY8hPxRUQcPD5JqFJD2sQs5s96b9am8hFA1gGMA+uG8X0gmV
XHjxqNIxqHa9tu4qE8L7a7O2ey5F78UgSNWYlYT6gctTc5uRDrMq0t1lu/Lj4+ztLRa4JwZZogOk
ccO59AlwBIJCMa0pRpwI2ttHdSXPxsXIcnPdWxmEm5ZomNKcUh6c/5SylNtZVlakPPT2DMegzvan
+cO40jF3d78SGdaNeZ9XElOIp2iyIob5u3uET7cHrTvMOQbvlT2PgXsMRYJeMRySDatE+EcEvSaH
f0U0DqjsFJAw+1DpDd23+4sOOpS5U3ycBuk4Z3F9aDNyhvLsnzsGigHfd4dX8YIs264nVTPDMuNH
Sq1dTQMUTM2HXf95veXEJp4rvbwy6/kJuQUFDG8eJtVRBaJI6ND8CuLyM8ymgQdB3MZ7weSGdP6W
eBxk4cXfrP+hT7dqL6ctMwRLRKdxWtynDj+yB4iPxXhb6Vz2X9td8jCBtEsMToURy2KrqDTnFIrv
Si0frYe/myd+wWWe+EDTnCbFja7O9mHy3Vy5UKtYTY2exzWGAn0HxSPDtJWtJkDhyaSi6SygWsPh
83/7Q9vpWH5gQDDoqsGGEa4ezqtzvQMOeyoY5nQLrGrUOEQN08JaxtVZa5dX+jv/bhLqAt9oIKpo
Wgl2uZRU+B3huEIHcolvF9fnSSmK7/xm7T5GIGsIXdmmEHRp/FTAfkV9bux+HtiNZaXjpgjfo+O7
7HQWp9UsMYmKexlMSniDyTuw0hq6drGtoHddf9s1ANLf+ftTH4zJLbFsj/tLwdwCRo9az/DnosRo
1U/3MWilcyuqulUGMTMtA7XGZjNM9CrToBaRGfBh9OD2KbdtU0FG/IhsUCrImVzW57pHMwvlx9gL
cf1DbNRafoTptwZMU2BN2Xau6rMyBQDAetXoIN8cJskvr05XAAzkG+vK16TEH/XPURtUdpFci/ic
wDRqpMfNqG7r/7EwuZFgzLTRPvrDd/A1ZjLDsCnwcKsIhhYQdInlcKbYBBOxJnN1i7cv+J5+z7Nh
UaDHLs/Ol0A8gfmZmkaHYIjGOK+F23+WaoapUVQCayO3Mm2GjMrhhV1QjpKCn0pjt/P8L+7OJxiA
rjbhd4bI9Ip4L5sni0c7BImSfqFoPgxzz68D4Jzo7/89sAecT1uGebHBYGRgpxH1gyVqIAKIXdRh
83UUk7gelWjiEoKY10+Vm2T6svk7fUHo34w7P5pzzVn7/HG4NzfXxn1VX8X1qzbgvX6sudyNApBO
ofHI6r3df4d1cwGwem8u9W6G6562mCEZ/yeQ+VhWG2tfBIj5iFSUFJLX+hqr8N+X1jFlsFuHHnri
MT11tRaFM2U1/w9eBhpbnfjJ2/fs7fRd7T1GcqFHmzCltIrH0BSkynWpn2dd1czdowkLs7s1apnD
F5polwyDShPpUOXaOMToTFqFaqud/6hm9cKic6o2lD0VENIIXYIosWpQTHkzKrZmykyTyjsIcLLR
5ijoeK5ahpU1I6ZvC++2aURv10EU/h69rT6vz8ByLKpuK+1uncbK156W0PEfaA8SGzwK610ooTgr
Ufxks0GV7Z/raTASq5Fqf8v9aEm7HUZ2sTDrCHbNtmpJzJQhAhoegOieCjJDTCWOZebZD1fqXfQF
mH1pl36Dv9UY9DLqCjOgmFcAcVC1Ro3EHoSlCSWnrKc8giAxF7uN2qy8XyRenAbpvdwni4IEh0EL
M/PVIS9e6Oe5es5olwD/udQ81Nq5MwTOLt8MoFIZb87jP2BAeF7d7jxrBlSgm3hG784INA3MU4mf
bV7W385rsfic4yLufTRzcY764sseT0eteaMS4owIUbZ1u8wQV1dvwbk663Hg23H9SoClj8A+Axoq
hOPrd3XjEwgMSJBOb/9kGdFqvDx1RXyC7Cq5EqGpTuW0DmcovJe/qJXNS7xAuqJEJKfaNWqL9mOL
I7w8VCbZqeTAP52JUfCrprqfJQNCf0BJ5YZ73uEqFlo3SMMA57ysG+C7OXxWFbwxp268S6Un9se2
yXSEhQ8UCIbDaTnx3/cXu8d6FLIsTO7x/Jxa9Qc4jJlgrIBezcaJhbkkbuhhEINQnBoh0zmbkOri
pAzOH25Bm1GScC9/+c1iOqHetJwE+l9ASaVvXsX4/P323zXIfX8vbh3cUttzN1IZQ2vBCP5O/JOW
pwfJh9z/m+86TmXs+N7boHUOYXzqhrAdjQIE/PwXvc0D9xfJbfW2vbZERef4j+PiJxFBMDmbOcnJ
5jVOkVds3Z+byCo4tC0FIWe18L38LvzgNkAzvj80D/uWI7aNXqEklzNBdD3CTD4LtOQuAbqo+oHK
XHAwnzyK6mfpq1KTttN/xYpL+aWBldC9ik4JkgUmzk+BzVEVvbxV9gjIm3eEkrCcfNa6dZr3b+v3
wkNgFzgLzQIca8lqI9pISpsm2kSqInHxqbrrwq2WT8nMwObahGVefvi5qrYsGRfE/wf87raTu3aQ
UV1nvctVeGf8wXUjmesomrWrdIz67eFNSVXm6v6UL4iQeIWxnDH8a62lyge3vBJdSUh8uz9ldAYQ
BX7F9YdkWOAvaFQYBf2dPXpw5zNmxmlz3xCvuQpK1xB7djWbp9VZR4LFh7uf82/RKEF1u0uDvQ7g
eN7VgvNY7jqC/z1AcLHSEbyE7wWhyjUQtuMiEWbhhcAtsooGjh5T5V/WPMiuVQZxDKFpghdic0tO
h6AAJ14UMziyxeaecNjtZz/r1a4J763+7qSKsWqZnKB5pEhMP1UM81NYV/FjOCRPZ6roj5QRQld0
ugyjWiv/CPfkAdtJcFcWrPpQuocKlngY2lsZFhrRX3w1+H+EcNR8ls1LllRUzcyxtIXgAuTASUI7
7hSEDLxQxU/sOtbIibVJJg+xlGSlLjKok1mSU5aGC6os5E0A5PVnh/fiXw/P5rg+IV4UU/DDon/8
UXrr4TZ2hFoWU5wChc7qenFg/TCrLVUrdctqmzcwjsC6Zo2tkoL7/f7mJvrLrtT1kHIqSYVf61cJ
2GUsHjisriruuctesN0WxHETyJ0VA2+dAsC56Y+WnbQrIR5Y/hN6hoEVAyb+cg5Ayi0WoTA41Dit
kFz8uayaaNUWJDxLbThuOEZE/SKD/KkjoNsamMCAfeN3mwzz9dh29g+l9vof9ZP7JJ815QnnfyJN
QYw39rmQeblf7SSiaxCUcQpEWiHv6/C4r2xBHNgBxeVI2vamj6Di6PIU2/isy2sBUKsoPK3V53O8
plaHChu4v+pP81pp4kS+5ZqLcw9F9Oj6awsyreSO05bbts133B8tdbxa9eOxaVbySTlzQxsiuVyx
jWsGG/X+03/Npx0XuQSthUeOBcCkTfC92oUVYSRWaxMUnrG+BA5Zh5ZFbtHRNr3fW9cYU7hgu3/k
9VGX+kfos1g8lfhZT1fMoPN8qtTJgy7L9TMAp7y3FCTN2CDxmxdbQKYd/hU2bgvK03a5yHz5unXQ
drvh1S4L7ToiFyr33t0zYZTy0JalVELJojo6XpMkhRCGc8BTKk4p6axUmoV8gooGa6toJ7dpb8v1
+zn1QSIivSov5Bdl8BoaGjjRt0bUPE9zXktqK84zcOxEi/NTpdD5esSNcta+aQIg2qvJe9q1R1NI
tR4FatRjq1gM2gubTaPy6iA5g5JMUaxNXZX6m1L7sAlUZUJaFN9od063Jh5FLv9OvBEtzf659uPf
rqUmqy5HkDBWbh1RM7RRr2bK9BuJOe+OJQ/f3+UWwvxMs9I85qE+g/cU0MlQKwkHIScq7Lre7Pqv
QOlXGLEdMfL5wP7+JKRFWS56PpZR/vE510ev8kPUbBa8Aeb5uGuOQyAvEFd0KMd/GN9lS4QcswiY
3x2zcqWJ3tpWPsxgXeqrQie4hXwyuxghfYpy2kgN8OKpKXD52x3oy3nTNXmsR8oh2WPswnlOl0nu
FgmtHy1oyOmpia9dyeGHe1t+u4KeXPwHpbojImKEw0cXZ2Y1Ak9mSAhOyfWfBa7AzuUbtm59bHhD
+hfwwGrY6fxDJL8K6O4zJF5Luxz958rkASI14pw/UhGPuaqFteLPFGQcrXxPHzykod/74Wo2DGcM
JbxPLqLdrUeZal3L2rk7i1NLkeR6SvbHxqaQuLnSlSpOJv1ysvHb9uHUMtYGZrWIG7qw91rbTulf
sij5LFzq6Tk9vuxfHEVfUFU6OEql1PkXCNvOXdxwUO9Z8/BQQfgNjeUANS/MHDQrX1O0WrfGaV6P
cUFvmqdCJzOZfO5FoEh7c6v/1t9Xc1jx0xzBs2Jx7ZYIG5yZKN/Im3XWyZNcwaXe67TY76WGCQb/
yXqpIJRVsFT6Tf993f4IIMIrYek6tXIbou6c5Vpzppc/vdzN0UAzYcDeNnH9udW2gnUBpc1n5qla
i1pj547NG6Ewck7DypXa+1IjHORt04m26e6eyskUyCjXFF2wbc4WVD8DcXqwIG0CAzidQLDV8O+v
q1mrVGyX46SKMvNmgC05uLyV5qmUHqtzPL0pw137b8l0n+CjbnPyALQc25p4tW2bX7ALjoikTwVF
fHX8tbpuBc4vN7ngiXLs1egE2bExJiS5l09ZLUkoZV7262bz14l3VInZW17uiRKN/sMsSNpc/4nT
Myg0yHmdkHn7UmpTd2BlnQmXzAIcrs8AT5FjFyYfG/nZKLs3DtDBHlFthupCOzu9sgMqZxykHFq5
gA4GyB7vosWLrCbEIqG0qASE9iNqSHKxYJlF9WI+GqE0N0ANBiGan50nFyGKmsktLHpRHx0ou1zf
/T4RZzGbN6a1Nmaw4rpV+QrGCzDSLI4ewbxt3W0rAAnzX8Sn1Xe1Z3QsAx5n/YnfzNNLgda3ESGa
HWuibc2wCWRP81RcRJpOzU2kG2puWSdQeT0rPfmUiCE/1KN1/RaHtT/t65wL5Y1pjdSC1eUd2SII
BTUKPHACZAxeLoqbe+j9/41kRKV54jzjA6vOf6+fLT+vcaqiqnjCmH00NlNe4Px1PMMzK7/hnIv9
4ynh0bHGHaOm68viO+XF/KSw0clo/P9Pp3ROU6nyJJq2xedD4FytuBmlVrmqNWaGynQCwm3CPaps
+YZ0RSDC/wsxSq++P4T3pbBEGMl3Ha/jWfJ4N/mC8OMiAQxjm0sjBPyofh0gfB/yzW0nVDLo+8RP
G1fonFh1BUBLQvjvcev4vSeYfVpFh6aEMF8J3+D8oQBhOf0eNczql1DGQXWQmRz59fFFmB89Wsuo
6RJzfLtVh+8y7WxJHAuHxxG7AfsjfBqF9UsxRu5URmdhCE9omZVaYlvBDda0R18sdsk6h8NXCKsE
j/tWEUnQVSpHivVY6SxK3bm4bZeUil1jh95LbCxEK8jAzH5J6HgcG215CnHX8hv12Yo1Hq3jKcQr
rIvsZbpuuYfr78MzeQz3dfFInYkidY8fMY9AQSSmPrRPTXererMmRnhkQv6+WjXVwVSigX4fbZsY
RW3Cl1Xl6MZ+9kf+7rYKOKwyJcVKZVKV2vux3zQponvOx2Uv98j8cl0N0wtOdSl1HGzSNQTs/lHO
c8L+UGs8+uIW90s5Q5woL3AjBcRo8sS7tV1PJVPTYUc7a3jsHvIfofx2S/JR20yemqDamxZB/mYw
NmzBaWw3L7seBq5lazvrxeUvnSDRuI0A1jpK9u2V8F6NUj9ahT+gF8xjX5OD5BZRicxZmxBsfP22
/gaN9EvLJyPIXc1MmflNi6cK3dJWqBWu62go5m7SSvZzQOiiY4VsorfvCQu9DXraGl4rJFihmGom
OQ4ycrhHlFMB1hUZ72N17si8JqukX1cZHGXQ0jB8xBV1jq4HkS0pimTqHU/amnI2B0KlEeHxJdRY
tMs0maT+ZywSf+yHXMrNB81CoAwQEfWrxa41ZfoYDymbmt100bI7cGpyXeyfMuBFq7Ltzkas2vyb
GKSMsxIKDM6hso25YmV/e0SuE4GiMH9+brobhX393spESr81PzThuWVH7ZEgQW3dXGeILPKdZb+g
168R31cQlBAf//kloX5YfXf15sRAd5gWwJqeFJdaASu2IbJnCCcRl45y7Vp65qVDgWv5sRtHhu6R
hXZRk3eKrUrbBHy91pS9oGWPGmK68I1uslKU1IrnjBMmRRNK0dlw2ibdQsJBrLbVt3yPgia+/lyD
i79Lk6o07hnaIND+yzwZLJNbYyNM+piTyFRRw9uLLa4hbVokc9I391ZpbPy3J2Cbf1itcpcJWKLK
v/W1vKr3dJUwgtiYCIx+EchR8TQkEIKknpCQx3RZ+Uh/YWjVbySkzripSc0dWZztgt+idxZoH2sQ
6vbVvJzSCkZpkXCfMQh0i58+VaAUEpDDiJaknofaMg+9YvUa9hr1UmgtyWK1ua5PRwMcm1ZBgJRv
so+M6bkSwp0o6wk6K7enEheoclZT52z7kgB6en8rll81NTa3Twsoi1YbL/3EydQMz1ctdSoD6UGl
w1jdlm3W+F7pRO9G9jXyNKM0PFgQURLnGMf0f2WOtn9Vale/XCQVq5DhzzrVLBDiujHoIkUdosG1
8j+G+crY8VpfNb7EOQyaQrjvEo3u4QQ1kKKmWxPoqxXTsULp45xalZ88Zg3Fc4Pn34dUmCh7Wd9a
pS9lHaGtY+3UA7RmkKGywh4LwEqKaPgIZwNGmmu8tN1owgsDjAS1r9I9ob6MvJPp3AXwkiV181zJ
WqnFI1BueTHmERovtxArHf+R0+VmtQaKbb6Y+w+ZsXBVaoEh51IPtjd+Lk/bTrs76XCwnsX0IVuF
lt4Fa8vsOq+MhoOAdRVZiSFK36j+FLUC6O7R9CKXqFWQi1FupXzyaPLPPt/7xEpwqgKrtisviD9O
29IXok1bafOh4W5uZ+1CVj+YFFrVc/0jLKPOlbki2NRy45Iqbqd8K/5Px1IFKdQvskBzLFy2kHxg
pnRup0Ts03Cp0Z76WLG91s66lnChokt374aaXmdCUAxGzFhEOBMb4sz76cXK7c/NuJbk0qXcoySe
OUlFdyG0KfZC0zXZDKKaCn7dIiEf8ZBFwzc+2UNpBe/GlHpkWhICKZ5vKXTEZtXDP+5OrnC7s7wa
fimRDLZLgFx0djGWnEKCJ1vyPZakVIFp6GQUGIqNK0ablfrD0+ZNv0y+fxyFzEIUiIT7+zWathVK
1dlOLS9e2GFCMcRfJywlVl8/bV+X/SmsZQBECxqUEqVobglnpB2o233ONUQroZ5ydxtFy2376ugJ
Zx2ekmYszzwNYYPlVPkUs9iB06qrHLMd6vIrSrP+SmWquH7CtXWnrOYy32JQ5lFTrnWIG/v1H5mm
0sVG3szDa+Ll/z4yNYLUYdAPZ9s0bS9ZnzJLdQ/zvcmbAg9Bo17Q8vvSFvCQayn2ZpPl24zS2tP8
q6Zq0FkwWNh9wFr+MqhR1OcsFON0CYCN1IvdD9SMcBgPdWtNRIVEVTQXhx7FUDPwz948n3K7KtuB
aB3t8Fyd5u0fZ217DQPEQk7asSSegmcwCj30b3pSDMlJOxDSgfEIQnCmPFV+GL7RpUCKR3KHPDUt
vAnG5FDhvxy7y5s/Fs/Gs5nw3t0w4tviOf5ev8ATrwaLY4tpXrWywZaC0fCW729pDK17TIPTtnvb
JMvX2qAddUpkiDb7+i4/vPeO1Ea6fjkprdOqcz6NxX7hOTbsPgRUGiXWO68p+tA17WgTq6DvK7xb
kPMwmVqrYyl3wZ/n5NVUa7JC/+BWvwTH8MkHGrrEV5f6ymx07nmxwUIeBZQN+GoC17TLGUo9r8lj
6DIR3CwSU5OFhNUqEl7JGotBdfz566dz/dzYrWclaqkv658P5P83P7mSL5I7qTbmo+BwARmKatXJ
Gm3ukBk9BO7msA3Lj3PH+Vc9CZ4FF5iB47Ezne9BMz7ewhUK906u6b7L+iLPUvaY7PEf5e7ZtV3W
UmtJFAebZ7/qhUmMzvXyxwGV18liW1cT0e+L4Xq8Hy+Ghe4+SEe9hcfyoSLF3UAKuDVfl6kRJOh7
iWMUg3byCJD9i2gJhSqoq0V/8VMBT8J7bcYlSrJulHAlZHRUzQbZczaIJ/lh6Tk3CJC7/u6t8DBQ
a+HGqOv+7klrF3vCDjjt6pbe2magGkgCpRV1BWj0ece7FIN5qfH48+iLMKDRFn38eY5Kfa8uoSnb
L2LU5J/aj871a4Ed+yUbzQe1yTXfXhve0mFNMYr2tga4rpW01LmBlX5G2xST1fweYMQBtPJa/Txv
E62ZWwpvNZ12IYiiZ0xv/SLs2k802OPwnWAQIeTa371ie8Shpv+9HM4U+X80ewCcVuN8dzW+3Dos
6HLZihM9ErVqBCVMJinIV2C59JYFngFyVcVjW6r265trP4F1HftM3g+Bu7QM63Gob5cxe3fvqPnZ
5a1SalZtREO8QavBtVPb97byLnXYWdcEVi6dJozgKK/Anux0o/vlzv1jRUklTgRqkSO1fHEsVVXe
pnKawWLXXb7EEwntIiT8tVF26RRGs8Gjdx1cGSGp2LjcX3erI9SG3dkEp05pdOxmY6wT3p7QV9gn
MPkbxSs1IuUdQPOecZHnWqUfj6AEE8iMfnUsNiSnDg18D4zBvDiFoiBGmAv/k84m5eesl49t3GxQ
fj4tjFPkktJw+zYfeILn6bMlRpVzi3sB+7xsVj/ZY5hpLOuj2US4OYwH5+pTZZThlZNZeNv5EAJ6
vP269R4c9PB8f7qm57Rca+R6XlBxWmv6ZT1YD2693WidnPuzPzscjJPt+NHbDnai3H09BjpOzwWt
No3KOrqs8RxLE2bgXymrcn+5TSv/5tv0eujO5kPURIGn+nmatfBYrx+N/LF7ugRWNHA+Etb9s44v
4AS1ONzMv8gPUKhsjPX3T/4vQB3A4nQQD7Rxz92kNorOg8J5mF/3H1pGm74WqmRsZsxPOQ/UUlsP
VJ0p/8Fh4yiyGMNT/9APxh0fF3giR72dyDr3cRA0dynTYlcDkJdBKJB1KP9+a4Txc3sN+kSPqBi1
fco2TiFZQCyHmzGsWJSgnWBaEgl9uevsomKKQo8p+ouEuhIANmjGcBYWXh3zg8owkHAaMs9thzrN
cricXLcdXyp259U2i63xCJxF94C9UzXW7Uy3k1gmJG1LNXwAbzR5DqvuoRQyQmZP9Pc3wyuhcR1j
ngQz9QDmo/YJghckJ31OXuP4cB/7Zl4g9qoKDDJKHT+VCd1F3UhBnT8JG5itoXc1lexGwlvvGiXr
oZUgVvBqdKGv287y/P6Ke+fS5+w03omrR8nMNSj/LSKllFZqaKEGh+jLA1Jym/umNw+ItD/Fv8XQ
3zq57fnQe6U2OF6Nrft2EnWl0MshFIDmPQD3rmdyotQFKloPoYHy1VTwLC7nuY5xCmpznNTZIASR
gUCyzHp44u6+dRxKJGwHe2vlWItwF3O4KIOvg5YB1BuXA2xQpCCzYb4JDQbTrUdSG+cAP9S2W5yI
jEA59eT4aFTpCs9xTl76qj6bebofLoEG3nnUC0Yd5Eh58Mpk68J5I2X4off7i82t+K59JN/XBAhr
UfVizt6J/h96obghkCy66YeUBzRARewl39sMYhqhxtse6UJkmlo6WPJyIIK+GLTw/M73oX8hnLHS
h34KD7icyPBk7xvdw/7qlYaJg7+tGPDCEBEyovVnoR/0LOejoO54eZM/NlWs5eIySK304zD/fp71
dDXFPu8LB8l8SGSmJerKlxxpyY7oeC1r9FBMZJV6GjOpPt4rCPxpmVGlSi5qbO14uKTS+HX42r7U
vFqxJzE8iZH+3ak31ohYLl+K3w/gBAF9jKAFC0W4REjLVRZyo33LHN+57sXDHm47jrEuYfjL92Uw
gC9TizYnhBwaf1iAK0VXjoFuV3slbfNXQL975/G1Hk3jxIPx1s+rgVglxOzPu4FAWRS6GBQLjWww
Gy1rr7X2tZcNotEekEl7eoxWqlsarLrzl1sY6Vv2PCX4nlPhUmk6OfeXQYxOY+opQvzh4/qF/hHr
RA1WUySy33U2Y1WOcLgef3SRQjxj9TxMUC6x+uKTosgwRFKCQfEAz/Zyihvn3m6wftlzWHjqTsK9
9b6fx0Zw7eIYfM/gyre97ev6Z1VNi2aIKAOO49GMrt8lJTaoGGwAsTvv0f/NBuoC8cehlAqhFb8G
tcTINMNtIhfpq0Gv7XvplkJgqUKxQ/lu0CHSRpmf7bsrtksXi758XUguTwyR5EqkpZiLFJeaQ9Qk
SfCiIpkp/ymbhdhMmHNPK3wRekxVIgiRP4sx5AAAGgG9WW89YcouP5tb5xKEGCzmLs3P3pjc9fpF
lU+Y3ZWyns0cYtJqra5/c/ufXLWruWCsM3fqFUs9BeJlrr87SpqrSc3kXaE905w80e20Ixi9pz9G
C83ioUA3TbiH/hmUZJ/wT8duGN9BuwWeXG7sKMoMVq8cz64fHCV7EOCeqgbzZP2txq405FIKTaB0
83QWz73zKbm1rYdUEkzXRleL7U2hIyymi6S5xQf5LdBIKiMAnEUn+Ddm9feQfCwbvoQdCg9nA6zv
/xg38BPmW0yr7q7YcOto7BnP+3c+B6VdHajK/YlVkovupaM06jDotvbfOVHjYljswIJlkfgCr2pv
360xciJryp/L1PTUPcbOn+6CLZn19/1Cdz4udGfj0uDm5tHxC7UP7cGOBD2kAriQO4+PaqmejeRW
x7e4XxTlBEasrhgieg7jBGjnsb5ioyZ+VOjERwq6aNSH0XBTbme+IrQJW4GAG00vl/IibV2+sDUL
hpi9gUxY8xU5AjhEhS0sezpmIaujXO/ycS2mK8O0+kf51q1X+qgNN73rf7XhzezniPJFJ9/P6Z/p
Yn0+erfe9it7ifvROJr1o1MvGx3Xjd2hsV2ma1A7/Z3hOZ2/PYb7rL4p9E6thy5EN+rXerEMNckZ
9Ege+e7BiB2lAfp+TcpgzyUPsil0scSHw5T1jcdURtVPcXxFM+D1ghh50xHcTwdI86sj4xu7/vZv
5bP0WR7UAOJ6eIVfQFXhnWYooAfVz1ziwIE5LF733axXS9bIjtcy9va667dZBYEeUmFf2WIhFqTh
Se4atJ2JwKrJyrCpsaDn6bgyFGJlvah/PdSrvRILn+zfcz3K31gci4Oy0aB7w/9u0Wo77sXBoldS
FxzmkuIzyvZKkFS69SrhVXI9e3nC165QN9VL6S1exVEmR6bea0tTcSA4q7hR/bP5HxQvFDrQ7KNa
vL5PBxvTWBlT4QqpJPczGrrvKBh3r9RKuB5AV8zUwQVK3ibCv61C41ncGSKe3MioHRZExeHxPiDv
N2PHPwTh205mIOwzEDC7dsY7huhNxQjqa9is/d8c0DtoIzEl2vuvSvyb8WvcoqYl1nYZ/ZJ8t9hV
twSL298Nq9A1BO2dANWoxs9NJD2p6q1SeLBLG4b+1hZ5BHM9LHePxzZnWk7I009hi28S/rwZKNWl
bnx8L/Prwfrd2vNvVkuYJzZXDw8fNVJg9XvIN0lPlh+iN+ggNV9hyLQbknCOYd8SO7yu5gI8oSNo
UmCvh5Mud73jIZtgwncdlEW3k3OQypLzhpmG8K6n40+1sNf+FKpBYx1mCpKys3lbo3B56QJp+WWA
c3fs4PNJqZzqHu/Lf9dzMx9Q+aX2ozpQmCsEdc+sjU9VNeuC9uHyVTR5Xt09oQB41PE/mEETNn9k
yuIL3ZNWtTFjOwEVBCC9e24oud4U+5s8WcI5Me+nO/DGuanIRwtdw0GrqwpZAFv2oeXqaa/Hhvxe
O7z0aF7N4p/RpXWO924o7qRa5PH8+ToHUxwWZ23MbzS6oyk1muYya96AV1ctiJUibiJffYlukyzr
x/v+arB7QF3eJnPxclT7Kp7SzD9EVDxn5/bt0Kr1t8fmdYZUs38opKWVBkL9jPoJBODcI29Umo3P
hZFSDNY53QaRRmHdiL/3uWG+MOLkT892qm3cLMDL9USI0OCelpb1IcuNCUqCTzhZ1yaGZL257nEP
zNv/PyQ6MIwb/LF2vMk93S6GJaGG4di/CyoqGGJVjnEqD4g7mmSclzvj81+ZI7jv9m/uU6r2nKs2
KbtsCe7QyGF0Povvt9Hq9fh391r9d3+Xje/fTb1+Lodbvm73WurMhrQvpEYklgfxcwygM5EBrvDR
e4IVhEhgi85MWT0bGTqZ7mI21n1X0sTRYrx7/R9R99Wc1pZEAfgXUUUOr0LkJISQLF4oy8bknPn1
8zX3YWZctq6E4Jx99u6wevXqG8nTdWf+aEeDDxSiR8Cz2M5qrmw6OzeeMSvKcVyV/3bNUxj1loEk
kdfArNkuI5Drdnl9WezspRSOEBnYw+8ipfZHRw0Z6lILwXYVDEGFRGfsHRQ/RUbk4x21/Sby3VLz
smzcfp9j/tS9reB77eHzysyVTYacatROgD/bxgKIUNa4yFPyzGa+DzZ9YJ56iYJElJxc67oX6dC8
Thj66XT49YjNt4MQ0jSjM1cX59A2d4ofkSJlmY3Ah0K1KILfoqWZ3cwnoyW+74Vwv8RDnxDzth88
YixpbiLenDWAzvkvp7yz6++hPstBsu0oHN5hTzroY9os1k8RYANu6jESl9GhqfRAQy4vc1BYVw72
AfilyHsD0WR/N2+quGHf3SLjqM/WLKTsVPvBRg53b0j5VNWasiDvdZMyMhKslqsLG5NtsTr0He/f
igwRX2HlwEKMatZqeqtCv2Av+7f1H4d3VyAw7HcEz+xaRLOwIl8pvxR5JF+0Up1AZMaSxRCV9/Dr
2dZK1L2R8Z06sR1QpiPtiuTKaPGmzn63ZWHdkqxyFTVopCF8ppJi2qkz/WP5I6+ugntX9Qe5XQIG
Mal0Vc/X0+1HR9mALaNmd5cVXLoKI4GbSViTJbzvLLJSQ7oVXAKFxxNYbfu3MBXLXEloVtffpo75
veKXDcQKFVsAvjNR7HIaNqoygkqLOEBYpLk3FDjbhsY9pzcnQPMIBu1NQcLImYyK1exYVohfK4ZD
edboWJN3pNvHcyUjyzA8pZbK1Jhhg7WFEfL99vT73phlase/h6asExIqpa1CtjFJkvlK3kPae0jh
HxYwAoNAi0JpmZFaz2r6hX9+mtdxok/pX/se2mRsL8mteLu16+u4kvmlrh29JFyGEpXOvCg+DWjm
D5aDdQ9vVq6MLYqeTXIX8kCOYkksY80TG7CC+uzQQ359wxDEDj7tri/hw6qWqDrd8sWYVRpP19IO
TfIVp20mJ5k/S3DU4jnashkjwrSjzST7s13NBLO74f72zxCv/SD5ddGb7JmrG597q0jUoloVhfXW
7N7Uer7osJ5btOHhZXjky5C8YYJzZb3QIm8oIFxqQBMHLEV5wSPgPhE/AQRq9p1ArzLV0iQA60yF
47fAvXk704eUUzQJLG/1nri+yq5mLSkrusfyWsPi28spPcroGUHwKK46mlZi76KgSVl66jXXMHPZ
4caE47EcPWO9LDKrUGgabyLP10Ddia7UDgqzWSDbRoykcA470Bw8ZZdm2/duj1qU7Z/5YT5iGisR
sMlumBZsAq8u4ELTzgAcLuTQQQc2GX5WP477IF+5ugVsXWiV5etbIcmuue0FKO6bA9e60Aqwr7Ju
2R1LjLMBvQiEf10kM3xcy3TuRuip2x41Yyr/zSr7Uj2tqLv/QIsa5yY44JdVc/9X+fI0/bVnGRNN
NSFoxDH3t/DoZVfVTa66S/cvuep6SV8q83E5tx8VbQLU5Np8dKLwutm9lTatzOmdNo0p7kkSiFEe
RJusaPqBacweRLwrKS/YKRKgYTWK+8bp3y1XvR+gQRV597pYS2kEEwLgymrPHGuMrDzGFCfK40N1
I/k9sA+tK3pv0IK04kTJr2htdzjXHOJFq0Rl+nej2edRfkjuyzie6z/eS++vOBU0cIOc6byamyfJ
4mTfZofG7vgrfxvJC7Lp3iNx02HihNC3mR9vL5thflUye+njQpZCwRc0te4U9O9DZsYQW7HxXttG
6E//22WqG2FYWl6ezRFJPtWzZOwL0LPdZlndpS7V1VncL/1NZ0ZZ6uT6q8/kCRDfV8NZX6f8aNpb
i4Tx6DPFtjpm+mgqjGLxdo9yUr5q5z/FnKT+ZpjVIknIue9giUBkj8noVts6kgrEADKnp+F7656p
RuY/QpClWB2bIvZS1jZSuMPFtoW3XMQUqSOAuJmy1yXXXVBY6zjY+tZvDMHJjudBJS7ZL/4zAPk4
Jvfw8//h9c1TPxRRdk3oFzgmxiiZLtJaKjstVMc27yveYNXnKzwKli3gRhgIy1cCEr1dalhVSIPJ
9lmuw8Jv31AhDuumusm9Bb84fZ4Vw6RGCRPoA4N/2+Yq2qBUnR75VkllfPd5SzfVy1RPFt3d7xOl
WfXRBgfZIvAjiphhvUfFPdzHrIWgRPd0V1tveAqGI2L+S403ybIWh+a0UIMumLv7W4C6eJfEbz82
77oqSkk3c84SBVyiMWCuqu+2GBYnav92UWBIt3FPyRWutbGHuWnhKT5GDtu9cW9ws/vqeowrXr99
KuDIp+aO6q17b4gOW1gtgi9ZAxLOqp/+Ij8sX9yY6zXvLc69kjY9iFB534IsLGy519JH+j3bPabr
UnGtEl+osIr88sWDET4Ktu+pRqktk71vm7tUK7eoPJQT5j3ZqFwwKgEyOiGsWNAGuM2aBxNuHJT9
urMxTm6z7F6/9EvfHgBw4Q/ID1QO6WTL+8sB+NrC8bqzpklLqqVR8YgwMaLHaG4UH6n0pFA7alx+
GGIw1+J9/QZzm8EiuFEyU4zivR0atDNRBfYEy6UZo4n+F4S1agGGEY8nHRSFXbf4ywQ35PVpy5tA
HI/Jt8U7hjcP3TS0W+wtLLC1DQ8OZuGlsxK1gZwUfQUYdvi0d7k1laekx51pHoWB4FEnU5D9XslS
vTmKpxlSf4jTDMTfpj3pir8HuUDcx5yHBT72lJOb+ohwvG3YqG+mbZ507BlNxF3F0UMXwzkge1s9
DxuSQhbros1DZ2FCYUb/FQw90QJsWkGB+KKv1DGfyfAJgyAJPcc0yAg8DVtALB/92fSxddJ1YQsi
+q0JWfEveGHcUi5J77+uygi1qxxq5iDrE4ezt1YjT3dWIvS5GWlSWQ+0/QeieoOkAcMBuGxlPfP7
zASzlPFNBe5wgpPQT16oHGn4wbLqufrI3Z/1O6n3okn/rkW6IU1BL1a3xTqOdNYqIkO1gXtWO1Kl
00vpMwbHas80wNbM3j/+K/c7NSlMsL5MRUdtnFxGom22QWCh+CJYP4dv1aFGBkkJgaqKWhaNd8PY
Y5qb1CnRmmeGsemAA8+NpzB6AhFkonHwJSkbun8xbGH1AvS+MLB0lIbIP7vOaXgCGvipGYxxkVA2
PHOcP3F8Vv+pNpifGIwgfsq2nlZ0rdWNm5duKJQ3VT6g7+HoiaYqWRiBLMAutndDQk2sMiwBJx7s
Pkz+OAmra2c38VaGciTitSteHbykzNBRMWoCDfArd6OoaAuJIOOtOTVearTC+iKp70Cwt4ODLOPZ
yPgQBqy8CEMhEY+AdV73rB162M2J0TR3i3BBF3rZU32yTYQHS1MBICcmnRXZUc1wHtCjFqHcWgaU
rRNQDnwwt34FxEPlsMCKDDpYBsr1ptAGiEs0psfW3jgu5V6SJzzXYD2Y5muHoRVhE3aWQRFkiar1
xeUchvmfZe82WXtGLnagQRkExEUNOSNhJp0wsY6LF/BpzOby9BAr7okavTv9nUHiOQPAk5INVqdv
xuP0F6gAMHU6vm8QuOkgasucdBco5SMvkWumPMhFZzlQN16K5CKPuUzk663DMO6XJ6WbIUiTpAJ5
ALctxzvrgZRPpqFt3LP5AkJbf+dvnxaarVNgMXlspYxyU7IrS9lwO+Z/HLDJuOsXOhbTNyV7TNkh
eCsRWy5/yYAD7FJGbEao5lIwhiIsFFC+iNnVnuhVd1Qun+530cc66QvGEFP4AbBHXHzkgrwnUuip
bC1gHfQxef3oiw1DzH3YhfApBDNvy1ubYnezCs6Wra8gpQvRoTRkkUmMFbO4vdVwPhBB2W1M9hG7
0KISmhl3gQgDQYPINn49gH3PSNGvKPdoZpVz3EYXS04ppgrrDfBWdNlPXt8itfBE2YO0bEbBZbel
4VCxGsGebaXZdRMisIYDzxcqPE82FZqWRwc4NytPl45UE8qtYeVJA63N5KhyxPDPy1sV9k7nnxCQ
sk+U54s/EYKz6rs2PMYTI3ZjbsWblXEdnva4S2Isk+1CUSzluYH+i3QTrKxIWmmu2Jdyox+/4kL0
1Ovjon/SWT7aYnG7pTlYNWVZ+8DiPIWnh5FCBKVHTgrb/4OVCbPElSZZ4jeVQ80MU1d5S5hN8kIG
4tjKGz9nfjItj9AtK2gyqHjem6FWW98oyYAOcPB3ymxqghSutL/2/HVgSdhNBxQdGFDwZQWRaRUM
MhPPNgNiuTcyuOvo3Xih1dW+fRou+k64eWls061u96n89dOSt0hL7NP+Td3XJuC90zFf2r/5+Tej
u+SwncY948+CumWGsgMX9Q8oIRstloehJ7iR7qdb/Cv+BbJ4dDIcbD/grdWm8Ke3oB4Mjr4UaTby
bYjRUDNTin+LFsTOOmdd12Z5gJUG2a8iyRp+JxV6SXGSZlzJkECCaNiNT3sHAgbDGWUT2y/CWh4z
FqWnNTQG90xKy+5hmKXrQosrPiDZOj/aMqT+QWUWZ/dJRcaQmjeBD+diczc6D1Zs5LzIh6sKNm6b
n9WIvJA3tvbTHrmwqRlGTeCXW4huR12SeZnmZegMbkanm9V0GPZgGu1YPRZBeu68MqsSaZXsCSRZ
R+Z2YD7jNY7PgAZHTOQEtROGsM2QvDnKdPQ6Qj+m22Bd86Hso9aesgCcz8WlhQynW6InASkIDbeg
+OQhBK12fe2ClouYje4Y2/F+fcNuY2+SGJWBeDGyJr1qipEDyArZxFUNde/Y2y2JCzhOUQrX+qgd
mS2D/4CFOJyT48124ROacumY0IH6HdXiYkvTmpnhtgBCKSZBCg19Vcv8Ln0yYfEfUR6DosySZaUm
JUdxmZOPOXhvZPVJEZ/UmJMBzMw2rwGFXPrycsH8pppua6MJ/A+Didd600VwfFMa2EvCCrWD0U/1
VKYKHxIgzsl+X5rZeeXWvVEtaXmNzqgPYtzj+Blzg1WVEb9tqvdA8naQxu2GK9vv3Znkw5l1KEJk
BMxlG4dfVHYSuQbh6dhcfq6L5eXvxMrM97fNxw1PyGVtW6XU6/5fVvtG5zxvZHqrayuTeklqdmhm
O/nOotC4oC42V78eKMDZn3PzUqg9ete+UtO8MSeRnNYI1bxsVOP+3ktUuF5vm3bp3KAlp9x4CSbM
9TxJnXprdEUlla4yzLGgDl8OwTgtqJRAGqWP8XsQeVIVWqJpw4kzjc3Q0HUaVkZ0Pt1BjALEaH8V
Jh1bi+BY9QzvKtyaxK4Ihm3JfB2JPnYVQsbvXkS+jx42MWRa5ZsyMP2dZNhKlOjnws17O8LfpypX
xnn8maKpmOhKUbBOJkQ0Y68GV1KWcama/YWOgCJw6PAk0hhRlABQsCstEGmRDK3QC7gTZaFwDl8d
k5x6Z/w0Aag37402FeudeLQritYZlrfsbpPv8wJwtEuGS/pLbUclKWcqS50g1PL/DB7x+Qp5esOX
M0uspBMtWN1/LSAJBr48TD6rrDr7lGV5mHrPex7LwO0IC2arT+dUa7vWbOfvMqS1AOi5FEypZ9I2
ffwrGbHIBSg2EGGpCnEEZ16xfujDOsU9o/0gZwBoToWfmbIpe1rUcYrEhTcAVpSvwrpRdeSkokxY
XHa2X8tUZd3Kvi8SEIeXk6GxrRyBwMTHtmVgcG4D2Yshj9n33HfhW401g815fvP41QfVEbVMSBH4
NmU6xYDE22Li8ee+fTHUhi8aXyw/S9u2HML9BkT3ML2IiNZ+OGV/YQW5ZbfIT1uHBGiUuUuEuOUe
k+M0Sd0+sgBvxY7IogxqvcdgTDbzORl0phNeTzfbWMx3SJNFBV/N6ulieGPz7i7G1imil3WHq54D
wjDO+8Ufclyr0WGyFl1zDl4Xm4fSR/JrvOqfya2F4WTUF7N/vnSPs9H1hzMgNzcg+TuZ0tfzQRN0
l/wPdw3uEm0wcM86/V1nUDUQjpl0r6FtXQMvrD3w4msVPyoYu5mhWAwh5A9/rVeCNH/0/6lEi2jg
Xt3juHGbolljYzfQQvQkboglQyfa2j8Ljwo/R+DyJ3T1QD/muRLWGMjBPAco3FOMJ6d4bOKTWrVS
/6VCcayHcVAqVPayAOln4uWfjE9Ksx6cct0VOQ/Zp+pOyjzyROtsUuAPIlSxfb7/tSTpljRCTBzP
4dAB5HLXVNpkeE7mfzQiLtETCEyXF7TVhHX7Zu4cRRtIjr8l5wNvAaXEwCTESHjnZ4kRrQcZGjko
XDr8MwR3HwR6R3E+cIDgXTup/3pAoUiPhHmGrZ1sZtbMaL8J+tVqJGZ/NOkELM9a/5sHEUiHt9GQ
8XQ4JVIgw1SmdevsEx8HgBNim0rregBMDWBpi010uX/P7vXCHC9TiIoNRFgC1eQZBzUL+oTkw11H
ZqdCdiXnR9qUsSt2L1epX+Ebj7RAY7W/EmDiI04oyUXuEHunB6sQKJAyEA6oOgcCduhw03nhwsi+
1NURoTmvDfy+N6+R23UzC7Ns00fDEz0FwrISDJBdazais1TC5lRMy23bQjEZiweRLlU5pp4E9jIU
bNA80OxZat/v7fPPuCsp302fknjXdd947mWxeQPKdIpfmleyrUxUz9gN67ptZ7sJHKVMI9sdG/Yx
I2fSlOfSqyQamEOOLJ8mphgu7k3Io1OgJ4usn02S8sdtmJpgqKDER6QkTmKbma3lQAC/U+cT2kbc
JQ+RgUZZTC15Myr+OCgUH5hwz691Jj/RiYzkFuSuZ0qsD/ABer7URB+4uU7RY3LqFz73g2Irpdc8
+ZH/UanIZwWeNg+y0LKymty/VufX2XAxdH53ndxbCDJ+8yeJb+cE2BLEzWB7HMyhDqJc6lEDzKIx
iYeW3bvsnnyH4KsnUkZIl25nAE5L6hx92Qw1VgxAwWfI7guTsj+uGSga58LXBCyOtUioj/IYTwUd
jJqG0zpkcqh+R0O+rEVlBwgHp9MRq8urWGqUmjljVzbq9xDD+LKrHzuVaU5P0Zh8bgN9dahI2XOd
1KJln1wWb5lvZ5Y4GeZGpInjfGcrhNaWRQW3CcRXDk1+DNNtvul4alzo6MYbENLIv2RPldRnDj2N
tFNsExG30H0XQ+NzbxypigqVO+hFiTKITpqbqPU8pi4SzSv504dkKDPRu1zcEoVpjJcEUl4Xhdbs
fdzT8zV7PXziLk5Ple2skkKgSXWyv1CHLr+Xfw/YZkpfTwrC/PXQVbl/jESSynuC/g3HtIUyztrT
62tBi4WutnQj2d0jpd3aYLNNoS342Mq3LyZXA8ssLlFKAXQRBffeJNLI+khg+AuS1AKCCyW6+2dQ
P2md04+ipEcTbnuoFXM125v6oZsOPVyOjSQgy1PDo4hwWKqLAOYZt+B6ji9gFfevIQblrBGrYExc
rCzGlleXAVgv+ny3AICtrA2AEZeaKXPwJ1QbfA4qlM9u3lWpfZtrdacePG2wBxArfEKaba6cQqaP
dhd6FOGBwAm1XlF+EvEV5TIEXLTBFpsOiJ5lPEYkdBHlOlldv2kW1AVRvzZIWeiXalF71tonc+oE
5L+tFpA2u8r8ocudah0TLfV4lo1phqQFyl9oSrZwL6Uy09MX8CTD/uuRZCq4rVNHsu2aHgxSf9PZ
PzFiNYlg0RC7C+cOgWqSKpUc8Q67IWHMqFQjDeO7SP6SaKJDe1N9ykmh4WL5kClZcRUR4N/cPj5b
YJmDZGvZcvcs6GXaWA9EC+f8s+B17fgY6enBeg18guuwBwhvHdzKSD4nFsBlhjaaWYrOFfubKhxb
ohEarZeW4KM9Tr67Kn9K1w4OTiSnrsu0RQpOT+f9esAHfVBvwam+swK8nrqyzppM5TqgovVgPZmp
Ag6zrpsodORr2gzxTdSyNGg2lWQVCMmc9lTaDvgLrhHmIkCMQAWfKtdJv1/XjQcjkHxJbCiO2lPk
7wkV/LKjPR7uGKkjf2wlGoVslzljnPA9pr30+S1xAT0IQ4nYbqkM2u9PUnA2jFjLfmRqbZtkvkaR
kQRkkn4dWSSNNpEzSh/vusUVV51pSfyipWeIe1BZOUV6bBNHLhfcZux0W5txs5IYzrLvfR2fArRm
IJt22QFjpl+rp41H4v9oWrAjKZ9ybijz0ZIuL6KUIDVS7JtFjZGmkhNjEC+rv+lDjtQT/R1rXL0O
7gT7zi3FV2mtOqvY48ZbE23M18gdbVbxcNwat+EwkDISOzNeHpq+O6zywAqEVfwJGir5vnXHnnYu
c1OSl4FNYWd4qtM/rCPWU4vigXeWiTmzOi1zWiktBKZHIOgB4sWb3nPK0p40E4wyKxh74lVB0Ng/
SfwIGgUaBnRUahLBZBtGYrkRUqcbNOTrX+c/mPyAx4kivD4rSa46soZqPdq5Ou6VOrenIly71dkX
JJM9jZSmDgJ7LjOxo28N7hEYRKqo796VFVBaDx3vooke2sm44H2HymPDsyNrGllNnZk46hJ4Mt49
SmfQIqQIuYsP4AD5DnJ2PoBWcZ6oCjaAxB0yosHp11ngqn2ssvjWci9bkGiIPmhCqkT8Hts0yNGh
DuyD53VGA9OtL74UHcQxLBJRFsbY+KU4VHXHLpvYhNlz1CLZcv2eNxCAIaW+t3h2t+bq+q49kf8q
OpG3SOMASbQeRPoCChC7lp934JloLmg8YhgWxNUz2FH4cQYehqBfOwAlBuaAOK7twG0AOiL60iBJ
TlIjgxnG3IYTM7TFvcizZnECSLLXDSV+Unj8HkO1Y8gCSAFEKLU7idsIcqImtRYnNAs0reDRuiu2
DbUGOcfGPDGhvUpbEAgauhnTddGte6Q+EcUMH8QQQloDtDbFSmM8c2NJoo21Z6GNKNiEqUOhgI4J
JI9+DOO2dblqKA5+QsCjcj3Ys4aTjg8XpqNLw41APZpJBkTi8mAe4bK4wGVZMcGIGgB4l8Cm4Cb1
1LtzQGLLwXMWlYQvtj3qAFWmM99CEFYqmzg8KappXwowWfJaYCW0AHTqAHWB6K5vQCnAYcSMSJZC
00B+RtRMjHq5CFHg2mIGQB5vKAJ8KowwmxbU1+Ct/NdsRbf09TaB6J+zGM4h/BBAveydy8aRIgNc
qorUWI5Fc5nvYWeEbi5RRwIzJPMu3RBAk0ogV2tGcXPSAqOF53XRIgqzK98hJZJ8iinN2TwloVx3
N6EDwI1ccnruDVeYTmji33+oT99/dhimrwkgZVUPhfHYjGP29yH/thiBEkIpYeDKLIhGswVeC8mU
pjU6SL614EMXBBC4TxQDxp/36z958Br2QEQQoP31bMUw0hWEPeRiXW/6y8aGXGhck9Xd/2767LTS
twODcga+pquomSuz+LPVHXf9PItMF0a4lKqqSWLbmNuRqctTpIZSdIrY3H7p+gGb+e8ao7grS6Ap
sa2us3Yy7fYQEa45YbpmZ6x7oqEn6978TxzPR15pqxP/h4xqHCl+wV2Itp0mRLRpO1LOKxb7HpHs
OaZZy6QlgtAbOOr9J9KEVoQzX+QY0TjX6R/5oZMqhDBRGOlEGC1tOpIyXvYkkeIxmeV23RcJ0eE8
bd8ZCb/i+66frLGQ7gbTdNUPocTL8lDbIs9YCx1FU/ZaqCqIJ/AsnHEVEAD1xvT1n5H3Yf2nDVHW
jKkRpxEJdvryb0vyftIQl03a1scRkvfOofJp6PrSqIHC/C/R+5u5Mn5LQrbs5mmUMla3F/EsHYMZ
mqe013PG3TGDBKxTIhxaY4z0+j8m9vG2oMuIxgXxd6+zqjLgIyjNNJ6ZuYnjj8UIArFRjRWERka5
Pw7YCrPsvZZ8hheVthGlRlPa+HOpHW7mvOJUMmz35xh01pvD/vFEH7cPBwXpiiB0YfwpanA38ALh
WV57Gll7EqehGh+FdtSJRJmcJAc61U9wrZKtOy6qbOcqxi6D/qWxNnry6+GjJlZqnQ/o3Wm0k5xj
/XABWqW/lvLefE61y/elm2Mjr91r0ugZosep8nn9Sx62pDjwMJagfV6hjRODzQbxdCE4Mo3zQgat
WihUHpjulem8mtm2IzC/NM7w/PzIsmgMuZpelLpplunP2e0pYVBSKZ6esJ4tYroQu/pK1za1lmGO
WGE6zgNzJK1Xq4YiVaA+xisoW+UavBWrtaxOB57luCIsYe7cEte8qIgxgewx28Ut/su3xqUPZ5HN
9sb6zyRaN/3+YfDcuRDJqWcl+bv7DziLD3fQQ4dlYD867ne1aV4vG9nBcIwXkyh7LWwG1OFNV30J
gmSSJGIJQqJX40BqqOcxgzhUhTWZ9caXt92QTWLhHftA6SEzEK37Dxt86VAIR0RyjXZ55DV+ruAI
lO1QIm6ULhX7Q50+8pz5wmQV26ihz0YCANZM/qge2/MJFNJXHwm7cXzckxUwRdyizJafjpL8CVB5
PtQsuxO8E4afu7RbxWpW2TZkDTfnnsHdjIvBDW7e5ahEzyj1g6CoUKfu+EXlm2EqxKtfHufXkJyJ
GMwZ8hyWVcD93jx2xMFyto1o5aW0b8BHkCDn36edJouKebyTtK47NmfBFt+/yOwqRk1/ecrxiOIc
Rgw3H6h2yBG3ZWl3k71ZVGI0NU7Jtl7a6BfeUJBHQ8oaSh8ivm4D+jjKLsXeqlvV2/pncen5riQj
/dPP7Yda6GajV3PjWywlaXm74MBNB1VDPMNfc3dmKHfPb9NN2dDxxOtlV+X/1FyJPpVtxN1o+8ps
+5VrC+lDyQZNNtvG17vnO3SPpNnjQ80XGfHOBw3V7QCyu+nYWM6jHRn03nQ9Kmblh7Bw8p/ZcpYj
pOpeRryorVXcNNjWPh/pkr1yWXNoPfhEI1Ke0yg4ypPHkBTdQO1RBV6D0YP/x9zflrla7oeyFMXe
12Rd51Rznn8yULT99FJ4Dezybj/cGY9jBsVA6cBIZBbOd8uhNHK7PSdyqcT1PGHm0yHxPWE/NeGo
eeeGIbpAwKXv7lWNDn1cV4Hy78P7tXdIj0zX04V5wgaElb4ux33FnnO+EvdXB+07VOJVdWkfNaQb
WFVWjpE8ZYxpkNSb0CF8rQ0DEXj5R0KB+JbrRIDdGbh2HTiu8z9gmF33Me+f3hcxl4uvZZzvP8uS
WXRCOtdj4PZ+04F2Hvr0TXQqpCooImWVqmb0anngmtHf0Cm114wrJhQBmjfD+2GgH2d5erlmjSJO
mrZZkd3tv/RajMtGxfCt1xcl4iR7TqxiNbJ30z/KsNbKXhVP/zcbq7KSoA55+93E+T1itWj44RCX
LQb71vHITQOAH95bCxM2zKG6EKLpC1o8t2tdkcRxIGm+whYe7kaH/rqqJ2KIBg0PYj+UCKJgqDw6
BIoAO7lxAKizf2XP/VBw+Sr2vyf/RIFDwHXC7wWSrUa2zC4s2XJgqpi3Cngb7FNu5pHpZN7Lb9GW
B02hGd77FKTMzKN87GR9kcnZIHQP1ADItYz/hHohcjPpFa1fv6dvZf2GRfoM3fz+9VTqAmjpqX6b
D/FSKO8q59cabYoZQsS9MUi3r4OzYWe2vp3SnO9eBRL42T9Bq1GBYFbMAxLXHYhtscLb1wea07ci
h468+/39kKinFrXbra85YGtO63ch1Uk/qtijpc/daNPZXKRompPKm0TttODPX9L3mPKyX4KBoaWa
IHitaekjtzhBItr7zG9j0PJnUwJNSBkbJ6jyIrQQ7CUfpndpNppKdob3nUBj/p0ufdxwaQQyvNvj
Ure2FLUD3b/9NdSkOt7XhIPFK4JnsQmeyQ0XwWKnhEgKlOCEXkiQJ+LjrHx4lyY0iRP8WrTg/aX9
MHn995gA2ZyVtVEmMrdt/qBu8MEgjDP0hd4oekMI9gOcdFLVN6pBudps9CA9yP5Gi2J+X3PJbKOp
IEFsSX0+0KZrimVAwpQIY3Gvlf4qmC12v43uylJdFcelfnx7S6pcsvJoK3Lc29lfqW7xzRxJ+r0v
pjTkf4zZUV2ZXTqHbFfBb52rqf/lLg1jyu7poWYug5pskHGxDwGfkvcsq0mtb59YdfkicP4lk+ve
M0OZAstlCsNRZyHARMgrWN+RrW8Kv0+jy6KRDXYOV7Pav4eEpQuPs1F7LFoHaiYGr+kwwgc10inb
WIw/z48/5N1LhK1omt+u3/yVnI/KkC9IhRbbDpywFQQJZFjlvq7WVuOKXJAk2APMmL1/Jgzm5GYN
OyQ2SAZMTmgMwKPwtk8jeQ2OhVH+UjVLcG3uZbHyuBgFtIjZZ5mSvuA+9x8J0O36ul/A5h/tfamf
E01wTqn3qXj/AX40l28+WaEs2mAW6bHSpkwdYnHbssIF4WUkxUKa9bLHI0K6jKM8t4pWT4o2bQNs
SJlJDUu5AT076dM1X1PyNocP7K8/6IBYJjQBrm/EW9dvZwiAwC15260WwktFBIVe4hW3q137y1N1
R8doVWvxBhz+TCvgY2psz/fZfcjZKA2y+jYt7R6ikOttv6DojmawqWauP5QGUYaW1ypyB6FRd1zw
gciRQIlJzHOq8N7PYSRc4W3CTAlGF33BlZUBCKrr4fLDAIotLzhGUsrC2R2LPhcN07fvg+7q/Ci0
IgLBOkQe/JfvVwAPlEBC553cMknmiVFRixFnIMTX9mJbaxIpbyb+8Rs8VcxiY9WZF4Gu1EroxgNy
xjFwhsPzhbbGiYxLYsawly51AvjcPvJN4qLwq2wU6+z8mvFp2XRCJd+90ESxRTONP+CDK+pkbBgb
zaSbFkbZtiJTCE9loyPqwW7Z+Ingy41KR7h1j15fTXX845Ree6A77/ai7W2wjophrpZ4kyP62NVQ
ECeQFerETQYSbfbZ/UBYtIEkO9zxAKFp8RLZkZ5AL0p/SdvG829fgnekIcNNOVk31zXqNdwlmMqu
eAhYPcXKY7KunpOvV63rUe7RBts5NFcVIS4gcf4HLyRKFi9gjGODiwWUkDTc9ugEBuAIEoPbogQp
t1Iyj1aiZQAtDrMIR67nR7DKNU8Y+fgsEEEpF7r5wBZdRIBjy7koblJzTZPydyJiM+BRoXwa5W62
QZIl/BJkVaTA/NsJpqtBjFwpI/ZS+CQGesJZCdkkCucVilT716ag9P7xiJYPwraZYeE32ljp8z4o
fZ76m9CJwfWYz9rFH7Xh2e792INIllJVRDGc+p9cqmqXGJKnXTO3qOlyzr4KF6yyvSSJR6Kv2kwC
8bMD1AdGFBEiMvW67aglLxGJRPYL4MBzLyoEHKFxylE1uY7cQsM1ks7b7ea0O72eENt94DRgUHq4
pi/nnzN+saET6ao+3+ZjkgwBee33GH6Vods2Ca7xqBxGMNF4nnIeqnxEygDVV6H1S7AdmoealO6c
KVM0XBNEu9YSnz/vDf+rVRvTl4YZ5u8fjfcXg4zNkTbA+e3lpf1ioLexpS/NZrN+fSnPXuqbsrmQ
5fqrjfEvhuoOuPGXf/3BruyrfzESdxYTzCvN+sD0+UHdpJPZi1LqcHjHVvKwki+DJsTGd4cDLzSJ
0f99M64bU7sSK0R7wDfrg8Gy2hzES+uD+hBcKXxYVP79g+fFezUHz18zI9rP/UZ58G/o1a7k3/2F
jGTy8We//MCHn8rc7z/bL7wHcpr0OIGoAWzR/7PeQs7AoRyyhvwxkesuTY+YDfL7ShpibDeCj8h9
GkLWY6EKsiL1H0pmy1fzA6h32lq604ayH/htD+WDqi0zaRISUfJaqMMDVF+v0kuR6R9cwP07DH+e
qVxGQOmEG3ncOu53Q9+HcgHI9HlEKGumH20OCXbWC7a09FNuyQIsX/4JlxHXq996MWLOknIOTo3W
UNnqZvS6v01MPx6ySvefxTDxbaqWSUL3ltlvrGDP/CfBhYRFWjNJfyWLqvaiQWUicpN6i9T5nevl
H0t2qClOmxxojuFmVvcTvwmriKQERdqPqVTJqOswiwjqYeSaSlrpL+CmboGmSNjuc0xc9lF7SXC8
g2RIiHLxkiH/MAZn/BGsnOv5bqJxEJ7lgP4vaY1vq9H012XyhHBx7oh39EQuyagjELI+BWj6GIY8
Dv7A3YiUusxO45hG+Ve1gGXydSgnVg8U0ZpCfebuOCKZV77qN03FcVpHTXuuK8Qemk1AlLNU3VQk
cf5V7IfEr5rQ/CJxLg8JJgZ5ZWk13830NSHqbXc+cPw1Tb7KRAj5lJqHlxXmSV0KS3fNnWrf9Pw0
s47UFORpntq1h2YNqZUMgVHDwr5azCg+0BgGR0FfTIh5mNKA8w1Zkit/nfqZyfRPDmjKQiJS/7mM
pEITnEyIKbg2EGqdSizz9EKF7eDEXZU5X5Ov+49F2O+ESLt8IE16rpVOo8OySQGm40mbwycYbM1/
rf8u3vO/jh/Zj1SkGavyCc8we2vGVHIN6oVKRhuMIaeGtog651fp5LG1y6tUGnNXn/eAEneOnKm0
otfIjtX5PYnSROAmwMomX9eGuf8BUJ8UP9bVkILTTHkYOWBgP1OiNK3ehfkvCaCniQyrP7Mb88Vt
qGSAHW6mRBkfY6SDApcc8YeG6JjXVf65VUtqkbeQ+KR47W/WlIgpQf0QmXjOVSMPMit0N2ivt8pB
jKWx5wazqimnmSl1HTdCIHNcWxDDKOu11IhOJ9170Po/zDvr7xjug/j91GJff+OtJmRAWU48hMFP
3dRvUbhxUdp7aEmHJvxamc6AO8M1Q7Q+mQ6hd78Trey/iamAGA7AnGAUSMDmmVctIcYYJEu1+2vh
H227BB05MwPE9hcdODGFgXqJTjuSkIli2XfymbLOdnPpMutXQx50B83q9BLJcNw1ecrVr7Qgq87s
9vgFntZrcDC46toQFJu+Z1bs8hVz7XLrK+5JvozPNtDG36wMyE/kBV8VNahqy8Gmt8kl98Ujgmtz
QDxZgLKSVjNoI+jUFwE3Qlv7xd3Gov6m0UjHlrRPA+rTWYUSRXlbObxmrvrrUvBSsNCxUN4jtv8g
2BmU0sx3N7/yFUNzBVr0HcAIWqy6WAYGuaA9Q1ByyCQyWsVoBRnNV7cKyZbkuH51MDTebRuoAFtV
Iijndm7gLq7jUHNdbv1yck5EvlwyxLYAfWoVfQ7hDbz6l4LxWofG/fpKNuTQGLcTdIkyfM6jfGke
q8WPomDJA0dV/UlNYejVi/BFbkVCkd5m2JwWA2d6qFAgPateEi+p0+v8EVNZCzNTJ084+PVlpn7d
Ni+n1/v9dS+COguRXue3e6DXTjHLtokagBNksDP8FUxBjMnDAK/pckrWr1/mXK2fifJO7g7MfY40
NMcKTxBmRUwPCsJAA05066E0mWon/Np/n/r592QtI2Kzn1Enc1/oFMSe+BceDFeWvnnp5fpxeCdG
BO9Typ695KUF/v5iJoUqKzPI9XHwZ8NbyH47lYdRMBrw6Ibzb8cl9Tv5IY3k0PSeeFRUUmnjPoXq
GcLACEE/Q6fs0ETJX/85ja7s8ugu5zN2UP2OuK6jOt98rBRRifFhNdFTRLp4W/8lOy1HcrgcpdV7
ZpialMc/DKSjm/nNpp57ega8X/AQ0BKpqcJQf6zsaljP/zw6pc8YgLJTz31MpON+MwVoajhmRLv+
Ulf8dk+nWngOTcROK8IwIdjjqW+db8P5L5ZgA0OxtLTBs9Xbb+f3VuOs19XN4h8Bo2sbsQZh5qgl
3Ayvh/Q99RID7ZElpCvL7+PbZYeUBOKTtBz6PNT07/p7P7iTVEIVMafw36qLDwIJIPJAD1e0epUu
9Ehx3AwXeZoOo50yav/39vJt/7brptvj1un36p0RoTK9frn93v0uovOoLNV+k+79WVazP/KrQ20N
LYBk4zPuKTpqrI6G9HU1SZoIXCmK1krvizBxqm3PCaTwTBG8gCPk9zOA5tBMixGQHDy3ZU9asxJa
L6FgLmMT6k3gJS/wGO2LKPGJJkzfMHZHU5ihkFWTCiy8X7IQmX3LL/m5qFdtM8L4R6jswklcQ7r4
IuX0q3aaN3NJ/Al/wYlc3k1W8CodUK7J4/KkCEDfZ3Sl4iU+yYX74wr88fbeG/JHeZi2Ow/qnZC6
SAS4FgU77+OKjKvwt15hn+C6XQKLbtPxW3/9s95x1C9kDfzgv4v8H1FntqQqs0ThJzJCxYnbqgIB
59nuG8O2t+CAKAKCT3++tOOPE713twNzVeWwMnMll0RNH7fAcXn27Nb9R+aXU7YGpPdwSj7hK66J
35LwQ8SDZMDQZXcSw7hQNr7FAyxBTnztLviEfxAEoGk5C5fFiHBvkEFzBIbGytzwJW8pmuV+ODKH
Qt5zbRyZelU+4VD84z7Zng/Zno1RSZSWsiWDz5HbDIt72nLQv/P9jTrzlRHkO96STg89DptyNVxl
5z0ABecG+JAblouD2Qe7meYomLafU/I7qvffY26Qy+AYHJ6HAPGDXA8HY8PSMBgcgH9cM5xlKXBb
ZjjG31TibAyJjDU+UCS7sy+7MAH45C8zl0uQR/d5nnIHoUulAMP2N93Yl39/F8ucYAh5UNw47Rx6
Ui7E3hxVlvZnPDmJPFqydSfwk4C78nA+V8vpeP23KRfAv7CU7mbyqAgU0aoQsr0PqzBjJE/75XKP
tMth7Dg6j4qh4dBcgGz/GUp+c2F/Z2EbniI3wlsSzjgs/+C3YJe/kWVHLpGxloeN7YrgoVCON5Ul
PSVg94LyQk7wFlZdXkSDpkB2rCHGnNUcS1iB0zDV+MexuB/Sf3iIfxPxTeEDwxPLTnBocz/cFWfl
UWK+MGN4QXIMz46DcwSunhfwGWKoQDiIRL7E0h3n76GQMcSWUAeQUCMNjeUo0IKRW/WWIf27193L
haCM11wh5wbWOPCceeCsWIaeC6GzLhMDFLeAUltbez6iRJo3nGtKhZWJv1aIP59K33hKoyf7+Pyl
keRdJV/0cvtMuPBAtUi2b4hnz5S8Y7cLrfdFTrWKQ3PZPr7ocULjLOCBfl4OWoQsEnQGDF3Cu1Un
LxOZQroUsz8AriDil+BFA7k6aLRHMkMgV/RuIuOEGHRDxrq+ZLSZxVIYh7OezVE1z2X3iE0W/ya/
QJIElahtIYlUel6A8fTQgNL7BGNN0gXx9bMVR0cNY7wxFcJk1K5mkPdLopRh/cUprREpsXHzzCfP
lMJoa0aXMFm0SLOc4BJCi8WLRoRKCUL2kGhWw+uSjh7K/QNuIDWzxOFzOh9wovYK85eS+nPisAfN
/3oZjRxkYcaZ1326IdwzNfrMOfDlvWmNEDnQq9OHK48cRqPbhVOLnlPEgEwbJma42OlcZmm77p8A
qMRsJWHWvdOcJ3OwcDttajgcaJtgHk8g95e8WbckPV669CThoPmpl3/So4uaQphGWv+q3QTapubh
6e6WD0yqVNHEDbNjztSDSH/3hGjYofkPJd4k4pPN2n66eYyH7N1q4wavIwdzuUM8lWap9vGR0ZA1
uBT+pYCRmkYtLq1YoYqHaiJ/emeKMbnBsE+bp1ZJs045GtZuHtAzNXxvXjlFsEFu+zdaJAidr3Oh
o1iimpZOH5o0hhKi8Yg4qbm3SfM0EXQUG5IIhvli93P5uW87VF5dTRrSSgX7ljxhKN0h+dNFQ2WT
vB+1+VqlcNzvy0Gz01zdmhYNlccn3MROTDlnum3tvu1sdafgp1qAPwxRfaPOOFwnPJiIls763jAk
lSn+FTRQwLamn20Brje7HTL3QoSeYQKmtmjQoLoYJ8x7EiJaRLApgvMJiFJaqRninr2MMGZr9Qa8
Xc/mvJefKXX4DQ/1jnmvqNJqjlO1txxM0kHXQKwL5LPtrVrf5RYQ+0nfPKcVkTGmk2M3o6sE3qJp
E0pqmDqXdjhhyUQmeehkTgpInWa0TI11o01MoX+joIwGsV9nBFJtUj1x7cyLKYz1vYkO1XhCNIU+
PTjQQFL0AcBvplc8CwDITvs/2eRuObWfEL3/fej9viHxQC92EYf6diZhB6oNJqKuXlAs9yNkJNYx
eS2EtTC0kOOAOQQjBzdT2yQzexDCiLcujTtquJQTUcKOJ03rj66pYicDqumRp6Ds21c9JmRORaKq
9Cvuh11jNUwHyuRjTINNVNrw/XTeh1eqHvTfQxtEsh+EY0+2n+1W6dYG+2mY1OZgGFxCOhlRmAUY
+NILir9J4cFZIdU/CeqVsW8uFWI1ZAqhHvB6OClJvyA8lhV++DZg9/UzxrQusfeXbVI6bUNONkUC
z0H7rlqp2r44N5dWtudV263XnIT8aZJrTa9H2pGBJhE4SNGF2OlBMELzY5sZTb8j07n170/DkPAs
MHZVwe88Ng/81565/X7fpq21fVJMZGu7YwakZOHAIqNOpYn3l333cP9NRRmCdxicsHritqkLYVQA
AxMX/6x57hc7Gs0SG/FScgsgQYF+4OfUUvUwyCyP8coBt98mIWZKq3uQk587elOd6RtKocz4FZJm
pWsN4Kmga/m9l+5RGLfqgdjt8+8ONWMp2SPq9mu5FIy1CcQR5BoVSPrJJQBFGke48Kh1y8i/LyZn
nKGcHVuVw2J4EhfEbZEKgZ1Pv2TmAg2cj1Ajzgr3VXGr7oPGCIX65jpn70E+i+WSe189wn11pe5n
3eif98Xx1RSXvtoqbLQj/UDoKrNDQYzyFs3XVJscPtwtDB4oxnqKfm73rw7N5YCnoSGhc6XaXVUC
bwot6PYhPdKOrWOPFhjLZJ5Of9tuLwDeyhwy05alIbVRh14xvP7CRcoiaeqIT2CyUOSLKPmkQVmy
11zLG+wEPjh5EeTWbIlU1nWH7FDnZ0SFs7ZidmyxW+FjVHCAdFH0FCC+AymoU5GIoLueZeTATASO
9TbQdDswObikAHo1lX+32KZJO4HPNUCrrvI9OKqL4Gu4raCOJHeeztk/renxxg/ecqS30hnbZKat
UiM/dHoYIkyS2AmPlkrd1Jz1S9NwVFsKYkFScvTraqiZ9ciDnDIdEGsguaPTJnVr7hOn3PS0Vw8B
Tqnb0baxfaYKO9e8zOT8pdEzYT/+WIo3Vx3+UOzYghxPzyxFqqN6eCz9nXfCowJUgNuzpnpzUp+O
nR2xL0TePKp5Vat/aU3Yk9hITTNRJpFDIBIS5w/MfQEEmZwJqgTYdiSoa3xJA5rkodJZD0smqmoL
RWKTbCC9A4FHkmiIZcz+Naw+DTuxoJoeKWQD8j/7yO/eBi4GfoCZLEeaTABs4qDiW6dV//zySEnv
4GH2KPEGGKITKbXr/4gffdOeAWFDWdbdiKMOfATMWFDRZrBvqBfHHmqBtAFERD6RN/xqACNqUZn+
CEQalYfHGi2HGuTw6YxIPsuq/3oRdYH+ltpS+phHUDxZ+lI5UQomp2+HRqZrNGtsmKq7yDtmt29h
uO6crsWghseyJITuduLBuUU13ji+LDIzgCSxlmkbirjT8FzRzsm58Xs3enRp7Dy47AFw4pgMk36t
R537KrSC5kN3m6h9YHR8GJ0+TUWTir2N1eU0100NFbsGk/VJUWB6E6OBa2wqH+2C85R2McBXzpl4
cp/oChMeKhKv8G/TaJrstzZ3NKXp1oEsQNU90D13XJp0iBioLVqVLqSlOw/HXqQnkReFgYB5zRya
5U5hCiOvkKv0fVMwEmsEjKErl2lv0Yequ61zNU2ogvZ1jgS44tY1OSf24e1el4UZjawTWja8mZZ+
jOsdxZqvg1YNQ68XoDn6F1s/97Zi+erSRFN6C27lAmEWOsq7q5+xWiod+detKKGg0h+1zZ+1nJtW
NJrVdkDHDcqvnlOfQ2Ki5T/8Y9DhWLyS1zWXxhgO3aJ2fCwriNJUuj2xav7e5pie7PbwOmTSNOsk
KrE5bcdYrDR9YHvUlOwm+8gZ3xOqC6Ha1D0iMwgQp63a6gVRo46gI1OZQXvKApW1ztkHuSa35bNk
2/I3QBogJSoNX8M0bAw6PlUxqxYHoK1WAjqhzqb6h4sT8XLnh8ElwA/3Uo/8dtfWh52BnsYB1/0q
FDF7lbuE6QaYFi65KQ6mm6IGp0+En90JryliAhrEgfCNLM824L/VLzU01pQFKXqlUXmh8D5NuCLL
blqo95xYx1xELC4tx3/w5DSRc03zvZuu8SLm55YpTBF9B07kauTSr+TpcQ8n5zxJRhdIbYMTV0k+
xOZB/JZLyYi0mJyQPK8x7CYRvMqb5gpxjkpD1jr0MVN08eZ/exjp80slwdtHyhueLBkDCPWWvngi
sqEu8FuOKALoJ/hUxHax5DMNyEJJHmgzU47u8mydMvMr58GHomVYKGiQfXxiyjVc6usxnHEw17Uv
+3BewpzA6ni7MvdRTyYbZkNagzsP/FRtTyosDz6tmLAxcz5Zdw9P3DtVx+ris4o1I3/p0Wdp+Ijl
dXZ160FmnkeROZhjjUPFlK4zdUv3skYHQApleqOcF4iZl86D3qibOpGP/YWbMWmNRKFkBiSDyVOJ
Agmezn27WyVOxBT/m6VMQxDTQzR8OjnW6xYNgQLttxcppFMKuxomdERozb3sMRbGvYBHsu48dLHj
sdyXlZgO5E8YSGqvWFSIhwp7Hah5eBuy/4HjOTW6omHVM22Z+xTRqdswWVes0t4MBahfx9LcfU7O
N1Zqng/9YvZxuqjQ9rbC2koUYqTAd8NKsPt8/KQXVZCML+PMhEQHtpyYnmesa67l8yBFMjQZqNRv
8her8c0zLocMHhMl5gsWa48/YkDQQJkkZtUKRDTsZu9tYysPXnjgmcBrjLQhyw5C3e+Qxy6PsuZd
tzDxfp+HpZttiy03yuaIwJBbeBzrsw579lYyNDZM1owApdusa0I2iKAgQaRUfUsNcG26i+bsfUgu
XpvhjZYWl/Cgb0ldZssbDJYDyr2IDC24WiZXDwZ73UiUzBGMTJ0OEaYTufI/Wfr3tzaRGVWcFDVu
bMgcVBckqOnN8Dt4UMwXh/nEbEowMkRcvvTnPpkzcOEydrA55HhQiCCZK6+ZXP7nFlRyZSrxIf//
fkRmpa44V2cmTX0uUu9NGqu2AeywDfVz8xrkEHFjlw+AvIHqrakFwQJM4QD72BliydN6evCmp0BC
DCs4J24PdzYvhBwi6g7THRxU5StAK/di/yL/88a/1gRpNLqiSMxlyLQwnQXJkJzPJNj1mkYYToQo
n/QUM0djaw5Fh+rdlticxBGxQMBbZyCXAex/G5J8f06m4i8uxzwkV5mmziPuBCXBwxAz7PUZBhtT
lWR2BT8ii5OeuQeeJw/j4V3Zjm6tfMaiNfKcUSGjj9ju71ZPFOeVwbAmMmEyw+riATOr5ECisYhU
IDAYlShi94KhuA2bffn8eSRqNATIYDtc21RmGiN4HYpUkKsSu1I0SmYwLr4RHMiU3ShjO1ZkOL7s
2wdW2KETPDBJK46bmnIi4/enKVlnLUZwifXLxDmNWddcE3PO7fVLBFK7xamhAIAMinWOp1fXhCr5
bVNfoWyUjhNNuyj7Ghzasha4MzYVlRuPMbrmYlrXALv8BsK360Hfz88VoY2EX30UUECCkmn8YBKe
TTYggdk7b8gx9eBSUnSDUO3vliJXnbGkDR+qpcnov/UDKoI6/qamLsDBWSKgmwwxnLTdr/XFXGR2
+TKJS9NCenW38boetJnSGWYywLmGp90hh5n5IKouHad7Jp4Pxo+WIrFZ25zs4idDdFFftBmNuswJ
1UNA1GugSIlLc3kUDQfwbOpGkEhjks1rS+zsyq4vA2/iiz4axE3Vk2xkJmapo/3FfxCJOyX7grXd
QXL9uTOs+G0sK1WG6GMrMLp4jNsXVlLW0rflrckANTUVE3+CLPoVGVetd2IP3qa9oHcUfVUO604R
45lQbvnbLRDXdMtjDNBzsPjqfCxWIWOAzbKG0VcnAXoR9yWbPGZ4Xn2sAQbpjG2A7WzQ0+77M2ji
/iAwzWseB90eowc4Y6hYcBqq+hd/X2aQBKq3hwjnME99YqwjXuOI8Y5X+szlEhAw98kDvX9z6e8X
3N3uRmYDlSwGYjeTU20WkKKIdVGbYxoEDU/eUxqjk28sVw704LRi4Ijl2sKLk5MJ2MTAzPmMoZEZ
x4NByiXf3A13wT6fk1peHfME/+6k5EwOucjAv8aGQgzLA9vzX0u+pyJJBlrO+5wtb7KJnO2CXxeR
gsCDiDTsEXxEsh11QrwQg0PsEHlGYn7IXybKALdzAObEFuKTojq/cCKxQ8TdpOUuryPtcnsxmQ18
eCOT1q8hZWpsf/L+/lYnakNV5peiey/zjOWH84p0p1QAkS6v5BMZPMurRhR/6ZSrE/NFthMdysyJ
li/nupTN8n7LyXwW+1t3D6JfRJ38/a6OgDXsh4j7aB0bPSLTMvVTdqVEBUEQTUV3vtbF8DxtNFGi
tQmsOkidjwHTVY1tJRgSuBArjmHInU7/NrzUsIo+gsUUOXKmFbhdmhMr1DdyLAA12kSjK1IT1vCZ
XBAGryibjzEuiqXNYobsUXfr7kO6O3iI5Zk1oVaWjcTsBhFFfvdSnWBAi8TmmtxBfbbGTxbnl15c
v6HBpB/cyMq5jejzBH0MVeH5j+2HJvd2jg2jxo7DlLDSQiWGVKBMoxrkG+j+VLQiY7rHtwSRfkDe
NBUOlC9InsgVHsBnpugHAaUDUXWyeTgIKA1vXoo8Mo8MshdO+YlikxfaBXMJvxdI2r9+JBW91PiB
3Et3Ie6gyQz9WRDQ4pDIjYL94mKTHYTq6h24/A0mBYH15/Ku9tEgldxDwfWReWK07xS5VAjMnun5
RHgCsZ5v7lsVA0BMg8fNFV5c8oE8agUpRUn73MySuxO1II7GGUcKlJVVxBro/83lGsjYK0gGyaBN
cpa1J0bGiUTQkp2zRZD2Kf6EVpZnxIOjAQPc/14bU0R/2g5K40ECwN5tThI1kRlV69P2jWwsWnM7
NbJDLGTpyVi6sYZGi6OKUP60KyS7Z0CY2AIsqMNMQ2iQAzcc4B22g3acvMnHgv4M5H40vQtNqVA2
K6k0kVwDSekLDTgjWY70CfpXeTx8GqsZe9pD0+ekmkX08NtpCGpsen/8dnKXiSUTDlzRxD912zSx
zZhxLVL0dMOXkcExBHn42D00Jw3uGNOBtXgC0uCFoAH7dCHBTl+gxkGmZZMItqwHWvrPmZPnXE6w
Dpbg5DLMrY4hRIr1xd47Uvr6eUD0PxB7okVij5j56CzbE2ND5rntgRepM4tYrAXa5D5Qau9F4the
m00w7Q3mA1ZIBpDNeGJMPNPPyZl9GMC4GPLt3dLvA4tyiwKHeZqcH6ceiBFMqzssMDyZcFyJvSy2
aF2f207KKSH+e5NLw+ygsiK4/iKXFZ3bP1Lv7uZ98dlUProa0fL2Jg7OLllBxK2VtRG37j0InSsV
H27Sr5oDOMB+KIsboT742yEYq+N+ZPgRvzEijcsVh/G84JO/N+WmFCcSLrWP/8gMB2ElgiWqaiN7
koE+xadkG1Fl8Sik8ANH4UvUWTiT7WWbYlOxQv33WaPMY7rzZF6NFi/m7UWunI1oJBcUOsWA47GO
Yi6R3/92JgGIH1ArTQ/Jq5guaBjxnd+Dywzg8DYRh/xqUF4DetDORGFZKIL7BP4KdGJtIzaEhcPa
oSgJvxThXj+huYFpqv2bZ43X8iLwCOSBu0V6SsGDrtc9nrLZ9XQ87gS9voAuWGN0GLyAf1AvDkyD
9XYQm0LGqq7pdoLptpu9EM3ib4lpgeEpK/spUDimHPbQGeAqKAzOEdxusKT3RvGx0i26xrXcpGIm
PdHghyfw5XUIj5a67CPRAb4YurkmNjZqbFOOHK7LyQ459zLsK1ZocoyGIoVhTmOzasbU9Rt+4rAa
kO0ypT9Nh0QyC1KCiyArSyCTOxQo/GHqj/4WURMCORFMlAxjdGwBU+jayNKgprMPBMNaJFAoIIpY
6uFakjhYLTmKoLPi8mXdvWRpijpJcBnFh0H2rCiwHFpQY7Oc5Lz2sjd+Dj62PCe3WL14zyfEoTwy
a/LmA4IQ3zRjRmFxCcweDkWeC3fEgUUPyVXDW7iQbTK3PhZHkIBYayQ3QDhLnpq4iST/x1xIffYn
5VNW/x/gg4/AszmtuUR1QSoJ1XUHCwl7xKlxJpb/EII9JMX183TbCggSmxb3nkFd7VbNq2nNxJ/f
fdOAkjWd08Bal9v2LrgP4z3ebo5LDH3MuBGZyknGrQezCxAe66IFUbuaED5o79TNQrNXT3XeCvJN
PzhsicK/L5vrXADwcMC81GmhY1QkiHprLfjiDVmAybEH/wb7+Vgl8sH1t4FfICZPuZT/rbVYoMC3
xBqxCsjd3ueY9eBoukvIc3/3O8zdyoEECTVJEye47TFLigoApDyAeXd5rOKZCRS+Fkc7RrdC2ypy
+s6ESEV/wyKNpKQUkFoKOP3epOlQHkAO1Yq6CSS99dUbE7A/Q4hH09Y/AyA0r0FoIEMlrIiEQsXv
HCkB7WM4OFdNiYUYCZ35WxxDxjpn7gxB+xLADfT+mKihbo0aC3EOGYndCHSEWlVWKGY7UJGsS1mv
OHF7eT6wGOHjC4SEz8dqrbF+AYVo30W0STZ+u7I59tvRZskgKHhM9KolvRBQDHkg2BZmHvAqDKDI
azBq9XaTPaP8AEp5OZ0jQazC8Az5koHhkAw7wK/4GinpjByk4szAJHgiwCNt9+1Wt761FUjrSs92
BLYr1iBADin24+fastj1Cf7i/oc+0HMA31Wultvo8QL0Igjn7EJu8vLt7mYgEJw16Mip7kOJsQle
KrafqC/oYRFSNClHJMlxrmiZJ43Fmead/ihey2f2pHu4jMWSTZHee+Awru+xtvFsBRzmOYL8lT6S
FYOByWq7f24HdrVNcu5EHBHL0KfJ+pjAgil+NgAzfGISkxpNVKfD0xFnScJJwIROCUfPN7EC70QJ
E7Ftpm3oSfinMRQzOV1KUEpkOImQNPHGOgeTjkzzrctYXzGUH2PWwhz7fxh7r3mPkCfxNyz1cex1
8G5NAlgrilL8lJNDgF13bSy1BgpGtMYF2+02ka9Ax0BGKXQa4KhQDI6Vb3pf2aYkBRaekAAdGSTa
wm+Cmv6Fc3UWpbb7Iu5/Nrww4b87dg+ar/V12wh8G492NTwt4lzkQeI+vVY/PLIYpyi+4tS1B7jr
mwcOnKhxFu9JEzigdH4uD7yFuWHSiKxyxSpleJqBuAA3kIrMYPEINiFSl5aH6kbVw11Dps+qLZGQ
09MG/v5pzxEQXSzyJgCseWyifzBo6yYwUtS3MW9aoGnIx5nIZzHfgSoRn4SQrU9g62MxL0k1+hXU
HhEOvCaN4liVnFx2lVc53wh6J5GyGuJCtng4ECEZTC9YNojka2vR5qXE4OyH9xRZj9aQ6D4654V1
+zKdO3dE6B8Z+31OuK+PAtzmokrRO0+nu7gcG6GJJVI3ANxaiWr4UwxkQnEVaNohLlEBLtoQ/+fl
xHtgkrOGxBRuQl0Zejgr60iz9bduB5gRqjV5GPKdwT1O2pq9+zaJumSS6gfe3ooqFrpxHKrQoVKR
2DQgSEfZI9p4CGbivIPGbEe7mNlJ11YYFwAopAwGdDybRevmJN4C1Jvu986TZiiqZE2x3bvlPk3B
mgNXY2t9XpMSz762btNPDUCEOa2eLrCIfmwf5j0myKOssUUjkmmDSQsmsHmQHJ2Xbpfrbv7Sj113
OUR9cvNYg+q26fj1819UgASsH4vE5SkRBWWPm1/x2dippn8bxCO6ubgq+G6IVZBuGQiE0g7EsaHg
0n8N96Xz3j/8lNr505eQJNGuFZeB3GrqvKgf2W0oL7iT1IvrNSBPAE499Lr4biQxqBvI4spm3sHk
sMMDpGA6MRDI4sHZX69NneUEqwKcKfCUAlj0F/f+4kjZH1FIlMHxjPao1Ml45T9ShsisPf6SVE3d
zcmE7vECh4MU+UD965L+IAmvUAir1XFPFwtYVqilo/QKY18dj8JJSKqul7jHSq3EK1t4s6dvS9FM
sOB6bUOB9eKYq1+ZRA9iiOL4Ug/Zt37X78Udh2XwS9ewyW3fHT9R0EBXB4jzmApMmwVMPrpO0Ofu
HaASAcaimMHgQ5U8P2RBgU+VAxitu0eYACTFrkv6Ls/4jZ8WktmLb4h71aZfX8p/OnBJnStpY5PK
g4bIlQuuFrsNFcPwWQhzP3048VAFesN15h1cVjOyczDG7uimK8CFyO/qmK+bQeoToASVwu5FPgoW
Uiz/Q3MQeOAvgjhJVP+/mP7HDwWZEXv7tXpo+0fSLvABREQBAPEFshNh9UDCXzx0nNOdEPpgyJED
qpzGGx6nDI1MDroHwljAMMFGUA1Ir86+Q3z+VL2hb4Y9kIWYM69Igvy7n577vnp7yAQFUCbJot9R
jZm8S9es2/6b3BGftEG6Le1Rk1NZwE9De7Hxc0hemcUSBzQDEJSZjEBR8F6ZBq8ogCR8PLfo3FJF
OOeUl2/JFVTxMiUDDH89JQ9lmiwZFzYjA8qcx8kS5LMdJGR60zldVrzAlCQPDlE8Wi4tXPLpujeR
91xkcKuPKjdcxj6lPmhdt7lNIi7i9tDhdEe3Gsa/G1CocZ6XzpNyAaJdTrZvui2XCle3wYUPH/6L
5ASpwKMf9Hh3eDUNFSbGoQkSe5P1SiEHAXxICa7zeHn6fYMs48AGxfqOBlDXcdhiu3jJJTE/KRc1
2RpvQUAAbrFyqVvak9SFce0+bdVghBQc19zbjgQ/RELLHGysx3l9ykWMbXBakp9gVPjpmM4vrQS/
aDmSACAXqjvvpkgr0gFXhUeVBJj6gPyb8WXU2On7T/MrG3RJTTFN/HNwSUq5maKryO35oXPHCJgm
J5wL3aV3iYGNYMdZKHj14SZ6sa6ak9vaCkoQXx7rmmQ5QF7PAo9IKf1JQGRETgG9Qz/wtwogVGIO
kTXtkOQOrlGMn0tgxPIH5g9ZMHxNnZUsPHKkvkIyRENNhdOvTL9kmr5hIYcJGliFznAqnyZfCZER
jidLszF6TJ+Q/GUYJmTHl+uwQ38dEjTlMsgwYEqeParJWJEemaskLPLkma/kijAbSYV3KzdzWgd7
ZvdhXkG29/hJhvVDOxyF5Bmq+7q5lbkbLqHBQRYza/sCL8XD4YbmM6baUo4AMg/TqttdWX15R7GH
++53hgig76tqLuIbJScnvfOIpZbqNIw2GQ6MOpA2PCNBbg0FoOmuSpRs6YrCyVR9UTVUfsh2joR3
rBFH9ASIL2BcsGadxbuPWkIJPg4S0f5cQUCtQZ9ZkWFi65tHyE8j9kSD2WyS3jWjVwffvzvvcUkh
1YvANaqJYSWjl0NQr2Jo26mriaiskw65fFFFXRGpN4+8GN1BLdZ9iueX1UQ2uXsn4oqebFlwUvI/
0ZwFfxtcHo0+qcRiPaMzyZ902HXRHhWBBDQuaCJ9HVwAjpB1ujOMYqe2lmt4ovC4iuGVHTe7B+0S
WN9yWRJZF6XMfXd1vk2PT/NOGT1Z9+3ZblEdZHBzbB+MhhZQI0tdbAJoMKb0NxUhIDvTwBVVwBrR
Yly8ebgNjA2ANLjnqRVk8J8+GIxbkf3LpyR7BPUFdTyKHk4fnENMbXvyWCfrTpDiukhKh6Af0P5w
+1ZAOjZxNwnH2N+nIZkGPJJPoMQXWVTqPGMKUUJN2Jg/FM+I+ETCPYcFguS2L5AVYPPmjmwGpvMl
DEZSSu2A4sD9wL4mPRWvIcNlqusc3wDvhgiYeEnihRBKQ6ILuNoImIlbkqFZBJclc/coXbQKp6dO
S3q7DJ9IS4QQeZtQfSzjZY976KnWQVZAZ/sCi6QQa5oPr3PQScJMdZZrRj4Tud+ypCFkceFLS8lt
onJbqvU3d66bxjlUuKf9u2hHdN8JV5SGe+KQOsSJTc28vPyH4mWHrFsNpYeGvvljLOLDeQW0TmBW
1T+JpmCaf5MgMruQokGBLI9ZNFw6lRQFAchDPFyKPHxgF25ZAOIKoSB/KSAJeXoUC2NZ2zzLuqTK
i9qjdxBmEDHYoO5Ry7vICTeR8cQAWp7t7uAllgu1jWDRdTjdMVa4xR0BHY4GGpGpxlf0z+ZG6DPc
/hjwzOUvGrBxpjesRQTGSNBn49fA9ildF28afgLOOTrBKgDJBV41VwHtFxQv8jFQu5cMslyQT0Gf
ua1RKZ4kprlEpyXETnThQHCxgU1eBRK/A4I/fy7iNsppdc7TEIdDPJGrnw4fayKYW4iUXFGmD6Ze
g5QWkYny7uk/LHTX1YOZGLHaZPq33I/mZT7SOk2wZw98m23soMHjRM/5od6LQG9Swkvu+IBhpTS6
iVX0mkg0maRQMRAxeWgj+/mL0beQrDj5Lvc5+x4IlAkWzUFPt/RpHdZ5+J8Vk66pGPIpaqYVGlMV
AdzETngZWSEsSITIoS5L3cEUWH6F9Ck+XvG/9XnPYSiQ3IuQIVW7JNta349d2Bqp9kRcIKC3YrC3
u9oayUYPk2/LCFlgfxMqP/nYgP0DYgNR3FnAjA6y33/jWyMdADmRYi312spxRB6F/onlfMU3Yq1n
CLJMOSIrkWijePjR2Lc1gXhXwqLWjDy4GJIPfTuK4GmFSMY7MKiToxvyA598pLg1ajt9ZIJLkijm
vsjbh5lO76xrDgy5Afbnb0zgCw2MzMZG52Ai8Nsj4v7qPaPTGV/WvzJP0puwe82Dz2XnIqBjKHqH
vPQxny9rlG6GIz5Xp/5uiBT0SFwihA20SzYUEVBxt3e41dgDMLv9iHtz3UBTSiXOxsZVUOXgvABF
Hj1HZC2BFOdkWgMp3yjqYQ1BXDEgixlcGjAYq4Mfwo6hUxIVJd0pAiGWSGSJFwoafHKsQZvS7jrg
cb1Ujxm1/LEHz9cQWAzYQFa7+9P15LjyHtvHrzspFuCcmCJYCf5ryHfyvcTVJQSJHTwVo5nHNbgA
VHSCtvtkZUss9s4rTB1Cptj8pDhLDk8LXOGDhABF8C3AvhywfxaBTlwXzi1ip7BUcAUUjoPsk5Ys
FvcpeKtTcJ2IZCIY+5FZgpjzPHmA4OWSnJb0JfBEkxKcVueKXvDDkVhlF90m6wzuOMAIi9YeuCJB
OKs5mJ3oWPkWzT6QKtvz5vXS6Q/5nF11TcQWY/RfU8YSrR0z8+AvGkvE/jqgCy+vZQZQ0YxHuRuK
BsZFDof8em0bfbhBh2R4OsSFZGW1mEJhykypW1rWnugCpo1z3+8OslSz/W1OdTI2P2ZZU3XXhJ8M
lWFtxhJ/SNwbcXVCTemxSaZRhgFbmeaJDD9EjXxNc14HQYzYnOHXoj2x1xDNsANS3c8WVxpx8yEl
nhWWXgEhNh/TT3cix12NQ1RN5UOCIZYj5fM3HEfINpA+8pdyMAh5Z8LW6fELSjfyW6lRRw2QHDtB
DFHDjllLTIyidboeafxaunDqDxufsB6byEFTzahU5TPRtk/GyZRULlHtOKHL96hTuCc3e0DKQuXm
Cc3VxO8T7Spudboi3gYhAqW2fJsjt7BkLcAjabghtAgoC0o02VtOT0Umq4LSbBhmVmiDb9FXJ9Qm
3Y3M/R8HJEzKK11SK8zxmt6b/EziqMjPQOCjndBAf/SYRDlRt6iLgShhUcVkElOCpJMQDU2haaH2
EpsUG5ykeJWu6dy2boiFfJuj4N3u8eG3ttSkapi7JNexNhIrSqTt+4O8nKkEodTJf/gRQX00Bq1z
n9QPqOdQBDK14cEZ2zrEy3uRtj6xZ4UT+9WWYtE7B+psyVYb95hgHMSIlJLDM+/UvtpW27AAG8Y2
g65Eph1TjfyVgv8fc8hJped8BRgU43CFSzro6K8CyY9fBRSr7ZkFHoL9knBlOHFDrJi43CTEccgE
QWkfLn5Eb9lFe8Y71AKn/r8Qf2Evns7DzEk/YjoLngYhOxEDE0uQNTcE/wFPIiv4KII92Z7ouYpl
DI/L1i5VFtwKeqQwepFbklSQmFPXqVuS85ne+0lrnmQBTmkOi2uL0Axc1HilKFnyTJnyoL8AfDkv
1J3RsQl+H+/2xqIiFe9rCHeI7vzmoAGk3xTAfnhxToEgVeFKUkg7v/dBTNRk54Uj7KTIvW1K4v4/
p35BJQh8jACdMWy7pkuFjBNN6HMIXtmnwS/Ue6Zn4n5zCtcI7FaI446fgAueSVLtwvfpwDBg0k2t
QnQwPF+284JMkTTZmpOXgKv2vPCqwm/Tc5QORHS1e5E3CbIM+IbAbzFXm1Cd6joQArAywlTnxM0f
0HvoNkgu6OqIdjmiM9TzgR6Ql/x8lMUnywalQiovOoK/uhyEKCSRo8aOAcd2XAo3xlDh+s537oEi
rDmAzie2j6T2YqTezn0YSDF2HmVbwHL9alIyUUiSE5DCJgsZj5U5RJctXPQXtg2hdyYgjv+xBewR
T//i7pEnXWmbRtAbC0oSmPCrwXXNrGZBie1YI2pefYxsoijE13OWt7SvEdsI9MTp9ltbsRZYWMi+
ToIgIIkfms9yJQZSQgdzoppiaePO3vrnFUEXETFFB4FwEfqdk4E/9AJ8BqgEVoP8COTQ5O+zDDLV
7YuFJtb1CcoBZAgrc4MkPojIpdRA+rKJtVpRYigiBmucC0G0ih1n7D7EPdKDs4lEBdY05aqBQSF1
m0BD1D2yh7RsF2sKG4VF9nGPOL+YcpjQM8rf/y6pJNWApABhIPrIJCw93sVGftMTjo72GTmGJER4
SB6HlhvTO+0oO241xJSUXI74i0dKRQa3Jp344CSgUzQUqbDytCzG8Pm9Q/m0LwdEuLB+zhCnHZiE
sT7l2dY9TO3sXw/EHxlJdf8HXURkxgvmEdXHTRemcUrdKcWEahRCY5IioM6k8blAkzRi+7CAXwwU
Jym5pZoHgWTl+uGouoLakx4CFAHbP7+EHAb27auTTGKDxoFNUUC01YJye3wErl+0D2TewISoIgEH
GW4aeIqQljKQzgCZzdCAEuFfymaW6LbeAKpONnlxWGo7dQ30btqVyZYqTXPtq2OtqPXMfzstiiSU
Hc3oohbWXagIXuR3Z86FICQDC1S3gRxmjX6uXXxqRU6fosys45KLctkCW1ExHm47MufgRoMbk1Yb
KKUmLD9kiN7NDikBzyiBOkYphx6bZFLTJsp00vHJAR1NARa2VLO+nffqOaEAhQwMeseTyXr5KSdt
GhEnltdjvTIPSJR/UdkqfGEwexSgRR0NDzp8CDRgBI5hLqOPSA5BVqZOr1ANYPNl538kndlyoloU
hp/IKkaBW2bFeYy5oUw0IoIogwxPf77dp6pPTjpxoBH2Xuuflk/xUGj0yN5YO4z+8ODyDIm7hzkG
LAvID8AvyOjG3Ud5CC9regSOEdQrkvMgR5Npek3WpHWRNNeRaEiAHpMOH0G3H7GvsuOyRAB9/HbJ
toAOo6Q/lUA+JWYSP5UmuuYnuD1xjCBGo9CkqP16XIwD5tmGjLFynyNyuhG2gY3RxgiETqYSOaGC
K6VA8SqIE4z1IkPfGoUJgdGkzeGISXAoCovefXGnGv/t0OzcHRNNFxQu9uMB0yZyEAkeSnJ7xVep
DaGNJP9WeKYUvgZi20JYRObXa94dPQo9hU7coauizhj5Yyp+UjVe+LfDMZDAk0RWD7Mn7y2sG8gC
0oCRb8wbSThQMiU/rNUvZuChRCNoBpeffavJjjPX2vW5HR0zdmyw9ya4j/2CrJYx15rX8/mz0IPb
gkBQ6WGmpPHu3IyoXCtQS4y7/puogn5f5n4rhcx6IszyMIoZWeF8obKJvTd8xYtoPf/z+3oiP5C3
WF+31jaFkrJCY2fMONbyqzGQmEvplDTQt5sndLXGNuPqfoQFxuCZhJbImL1ca4tzhjPRlOgg0nkv
TjdT06JsZmx7p+YuoxZaGhB5S/U32xlmmHPF0Tf81jNEv/kZO1q8GpZW+ADB+vmwmV0g1lbavMAd
7d8LFxXBrznX5v1a32E2+27ZnT5QI8+F9eEDcBJmRFH6I735eXLVMaxnH06J5ojClzPt7e00ZFXi
7Ht8+Ve7TreiI56yOFFA7/d7qtx9Od2fnYXjeIvOW0y9xeAsFovTYkGBzXO2jrPd8xdnMXXC9WEd
Re5lDdd/4c+ltcNovXbd0L04fAlDd+1Ow3XIXxz+ClWzDsPtH8jLmh867tx35wc3amz34jquE/q+
n9tzF0td4xwax0WEEfHakenxoqkD7xjyBtHXtzt3DwdkJY0TPuzLIboc4CMvvA6vRagDbytEgeuL
xVGsL6F4snvghdbRJRKHRVhc+OVyoPvQ/fhueODbSEiTL+6a7W7NY4igE9+sI2AVJ/oL/9y/uxtu
OcoR/wtD528LRfS355RwZlm92Uf3OVF7e377dC7bEOYJHAr1o094spe7PPTf9vaXeH9U6Cy6n6AO
HJZlQuq2BISJLUA8dy0kD+QQYbYTtb34T6ga10I6txY6x+2WT2vL+7Y2J93hBBzckNdsQ3An0uum
Z7EfL6Z43BxeV9BloeusPNsWkMnidPJOsuN5p1PnOZQe3mw28ySXXY8FfsEHa7OrU1e/7AUH7Ila
RFQii5Pn2adqxtM9gOfGtU8Zm/EMckOzj3YQBDZZfKfT0+YP5UbNw7yGWjsgo8P2/rEiAjOt7Vnl
zrzOm3GNOefS3nPKt8Qa/sXmOf++oV0NRpqz1GefXXZhoGio373l+Nzt1Dp8xpPPzuT78tKyEohu
mSqujmBGH98ssdN4ZixiCk5g6v+h6SGgBqOMZPRHVOzh3gfDLthpx0AXx14mCn3X3/7kH1jPH4FA
dIKK6KmnAfhy4hjs0bc8BQnFf8P2GT4Xij941eSBPO38OagmoZT5jjZkiQdiqd286rf/FTUdYrDC
NrfNl7x+zCCTRBshfWHcp8fNmP7xASn5rb4oBy15p86lSX9Kf6QTC31mrHFyBVjUl/c9y6oPrRQM
FM1LEKep+av4j12l8poJ/ezN1e8HkWcuoDP5EEM0nNVpDvuUMJR67JsRXWiYr9qZtR6mvQ/9AKP0
nlnvHoIJxb5/W1GfMkH8uejW9xn91pIWikkAf/d9vE0W+lRSmB8XDkYk4Rihz2ob4sPshlbiLydM
NnGHxDla3ymlU8Q8ntXoXEL1UuKxHbPkAQAWriVhO34ET+a/ACC8vAolrUqwKQZPl29+G/goSNtM
/NG/ZfJGTN+gnUEsRlv1FIkPn9xtWEQLWz4rivs5j6C9f43zaEraMUyKiVATIXDpQqM2OjGlrql5
A4CrFTSJm5OLxp+dxSdYwY7kQeMrN68EUYOGo2C5EAFCvCKBeg3aBMxFgGls5+hPgN4uVBopcjJZ
JMRQsBDzi70YlRZCIbgKOqoPSoG0CPQz5QEBGdRtPSoqJOsa1HayLzWXmE74GE9aDYEcMEHqT9uN
nHkZmbuHExj72l6tgpKBUk5p+neyR5E53HC029ZPgkGevoHKjCIMWR4ZZo3ddg59i6GFBiZTJVD2
OzqUAobhs4jZVHudJs7pFNzSE0vaVJC92wFujsApUIf5bW8sAG+iupjqm0pzm8IfZOdDLyaKpG+e
pzGQD1m55HaXqnQ+yzaIOycnZPK+rUtPg9Qkx4YaaIJuPyWRBp2cC1ilUTXRZtE2Ur1rjolLHDau
JsYg0HtkUDmi5+UA4w3pYTndrqaZvwLnjRkCKHs9ZwvSK3Vj+msZxRFpgFwATOpwDDg2kUxElq/7
hG5ofVHzuNlv+3S7nKncvqG4JriM7hlM07MIbECpa/cYSw5GWNaOenfFVwzNnkkn9F7ivhj3pA7T
DDF9bVVgf1jfp7x8tgT051z01Obbx1xZKRdp222y45jjpHLayhtQsDgsyem13GTbRe89wQ7JVkPs
qPglp2U818EydFcjCe81efRMQQpiYl3B0K8mrBeKn9v1k+7k45MhEj/dTtj4vpKLlLvj0qauenP0
mc0tN+cB+Xx8+hiwY1VhJxS/YFOGq6POQhFa2G+MP7Mn7qIWySAR27bW2q+f9AhZR/OJkP0ggGhE
hZAudGFgrQkyX3GbIPRW/OpDtIrHeiUzK8nBlAVAYJT+eOQPDDW/0cQHt97X4bpRpE2L37HqQubq
FgEQhPJR0YWPl683fkdRD/INhwn5XdijtUFTCxf71fg6NgyaL3hfOtjFeNeekr/3r4Us9O+2G63v
qzETUMs97IMCHkqbRemaeVTlaU+57JAH/TEWlP+EKz3erki3kdufp+RpkJyNd6N7PLe7atUuwQQp
1AdfPid0PvQgbA2Wc797ojfhJv+Qm+HX1IhcHgrxQ5MKTnbsv9TpG3z/vSpGc9oWo7e7Z5ANHkkz
wzPoHmHTM3Pk8m5YJCkIH2FfB0W/aL+60q9gqHGgU7CXvkLSSRNIpcv2K8p3EVkvYQXrOWS/29RY
U2bt1whqlYCTzAXpHpPCekPc7aeDWxAET0Ab5e/HvWWeCXdAnBZrL8E0VKDMRdT8Nx+M5uvYbm/u
WLhKBlqRwc4urxMg9kNf5KyZMBsTrpr65b1TPli3asOKqFvAxHaXDptnuutSQHZaBeYafSbxZ9IS
P8vaN7gpk/qe+PfnKnztLRwpYdx4quHXvTu+u3rhyYVXt7/mKJA+a8sZiunrR2XCxr6OWNdh9m/E
g8ROymeIIn8UmrJftGtSNmLa8LmmHXmzN/d24tPTKASHEIGwIi3RKlztH57zUsPM9K18wlsYr+AO
zmW5KikhaNhTl1vnjoKy8GP0pIrHijda1MfsJzloSz0w/qTZcyNP37t6MxYz0+am32HR3Dfb6hKz
O8IPl84AeDxDTjA2EXmLnDBCc8lwpXsmzDPNGWlB4aN9Ncs3epXV6+brg1jhjWkacRO9DoQQxagh
YHsqH6GIpdPYe+8uuu/Kip2aMdTL95cK3NjOsLBNFSQnpt2T20dO3oxYo9dhcB67fyglO5r8R7Am
QwH/hoP5hVhghXltrSwtxCE1OT0HjoZwog96jXNVe++dfKBHBKYrKwKK+tqLf3ugQmLCDqRz3hnd
Scg9kSn4WQ0b6pohkrPPlITV0R5s9NfLztKvuY1DVAFThdTS7TN8htKXuTW+tSV78itMUdzvxgwz
EOfckwiOiN2ntkzRsLT2xKS3IHp1//mpro/pa5ttn+rZ8G77qmVXGXl8UtqdZBrShwir/ncRaK7C
yZ6hHkBiUOdeIs0fvZ/jnERKQFKRQQatraJKgOoqKIq4ZQgfnQCz0B4T6KqyEeluBgBThDTVr8DS
+CLmNph2en1DHgn/6utKlES9bvF82G3lmjA9AHuAc6YjP0IAXpr4c7UjwsygMno56j6haTTIbaDV
N2svsRyFD+kjklfbyweMp3MTzAqHceZbJOUpjBRkarn3MMKs9AfYu8wbSKEz3661v+/fe7nZp9Mx
1Vj0KRmN1pRfo9yTv3Od7QW3IrS2Bw5cAPSqwWje/GPkBKPC8jR/90dFpkZKnbthYbQ0pK9XSxG1
YOnpM8TMvf95TPmq5kFmuKkJjDox5iLRqgP5MlyNWe/StCNu+RWY4SgA3Up8Qo9pwjGBIko5jz1p
Fs9QqhDhw0wbqHPGgiJ4gtn7tJdmpsd/n8N7/oI5RGSzK+BNeXHSBhF3opWmbSfcilOLhhIaQXde
+SRBe4+NKZKWkEGj/firZqBXvBkuSDjJFOqoVBIHVT6OmwwFTcLnKuaJNyQltQE9tYqsQGaIo9Bs
E1c6isZTZW5CZF8MfgNei+sD6w6l5BtfjsHkJsJjjakoya5gLyWR/OykoNE3O7EWoxgEr0vRSGmK
W26KLfBY+R1uRQQw7RnsNkpzJbeNlbEaUWw61GOAJ+ObbUwOEWm0to9NJN/frwLXJQlo5I0WIzqL
OnrMu3CDBngJd5jAeV3fJKCFP8Kh+IMwv1p0s+bQesllPi/sbPLxhVJ7gsIEttoWwRi9ly+ek5sS
vCZCiS0kp+nkdq68HNVP5irUTtR1zJ6ICcur/A6+cAce7g7B5jZPeE92V+BmGEtXm+zG7hGbJCoR
OWz9a4weTOgckdWjHmTnR4NxWw4rKCsPb/KKGcNhj+8tDS5C6oCB1U25PiDxEWnULnJ1zwz8Hqku
5v4JiW7wjdnkT7W/qQQDFISYVwSlmU3gkPw8SLEcIHeAnLxWMJYYFjA0fH1nvoKd/ptD4tl3TEuP
gLyGkMtgghOMZys06wVQphZQhriI8RGPjJ2vxJ9T/7ZePUM64919RqVG9Yw5OAH27OlfBYKKJx6n
G8sS/85ofiPTpwoIHvWeyzpdN2Sccqa3Jf9GRs7cvKePG3bs8hdiX+qtCa1y7YCEGsAVxhuBdt2D
EtKzYEL8tGRplWz5p5WD29oqQ6Og8fiSaxubA2IQ2u/RikaACeM/gFk/ySib3an8P5ggJBgl5xFf
1eDqdfYvAcsQrFdEZ0B0NLwgOx7KNChUn5L7H0VrlEjEl5wRe/eBLv7Gf+zNbt4v2HuwOGVe4pVO
No8QKk//4P+CMqAgDoWgBP+OYPgEpB2Bhrt/MWA8hCZYASYkf+QC3CTeZc8+A24h7IQplF7qLdZ/
UsTMVC6DSFwfRD7ZaRC9WDHUVRrwUc3f9N4kmYIkvESf7uxj8vi9YxJ6+LBtRE9ZQMe35eb/Z0wU
HkOhCgqIBHXQN1HI868TtBrdpO08AzpmrimIyamy+JiAWyn9regG7EfC4iOfOvD3VAAyOv4b5n99
P6/MimSGAEPZZkAd37KX2SdqUSZwK0SlFxSIcEBkK+L7JNjxlnsa43H1E2OGl3fUKihhrSDm4kUg
Fmi7ePaY37yRc+r9VwRpvWMduxVM2CKX0okvdfj6MTb36+3NsCLbYpdy4e0RDsAze+aq/MHlvKcg
YaMjVOSBmgC5MyKw/RMukPMLGYuivvcQobr0L6EcCcOAHuEO2N7X2bK4gskhEsJ+XXxX+2b+Xvfz
blusd8mXTJ8Qr1hNYEZ1BzBBDPH4xwuYP+U3WmnEDdhGTYLsAwVjC8oD5GFvD7gZfJnxvtYtbNiH
34GBBx2VPH7T0KKRRq0/S/YyI9pHM2bwbrRF/vOOGGEXQQ3qF2mjbPoNCOftmFiAXCzm+1RDx5wA
DLcTJgZRrr1tNtB+q0CAspD+iyQlMhT5sX6mbjKY86f9wBU3EKwIBxgpS6A8ogQu58F+X+psQh7l
A85xw9CTkIAaxBG2kLWxlrLHXa9378eMf1T9VE4rdcX8p0/+++j/NAKvzZZTRujmaxr3XB0Q8w8g
607HC8SyqBBFNgXFtMD0gPEE751MUQhrohoAbhcJzBTPiE2FMFHQZwpjHfLEJuWT+fOBvirqxYfS
Zt8fKRk4yYnyJZvbQXr4Rf79ZAcZJRmxW6u4Air5MDacSZJE16h0K8Pn1EDHHjXJ7q7wBvFPd5XR
Ln6bw4wPx4DPNkSePjmJEuUigAdl/W8DTnBfp5GM8CAPb0n0GKJEAvNwKSwIh4U4IQK+wDetMhrU
r3PmTfpFEuQAvMS2I+aBGk2Cbuzrf88iaDSnqLCw+GRkEhsJ+AHvTQClQgvgQRV8EBVxqsd2b4YP
AwK9IhocNtSTb2saPUMOqEwbzooytXKvj+dtstHQoSFM4P5GztvY1Cy3xK2wifzSrdReekbTiCwp
NyfPQwr4gB4ZIRMpGV/Klu1fmSjcAYfKRw9KHQfClsgnQwpkAZIwdCy8we4h38BpR4H0bbKGoYX5
o2gaz9qTuZMX+jz907/vdwjnOEwO7xEJ8k6NtIB6uiUbj+w+7wVGg0Po/Phlb0wB9aCroN0x6aB4
KlziTyRUZZDNumPs9NVdZUK5M6Qe0LnSAz+4SRq8jyqpHmnARJ0n0apjoEDb/KLypqan6QPW64iG
WLPg61AGcoDd6lPusE7OZRzjX5hOAMqGLxJvWhx0tOT4D8/N+Yl9WN0KF+Ah2Znze8MgB09n+4Tx
I/yJrMGFsrktntTPWD1BCYTlRCQtQtPQotVkHE6fNeOGnJzwR8NnVxowQpiHClWT6VMPKSo7lisj
IcSPaWB8EnOBuG3zu499gnj1G60fyOp+ONQLFa8Tva7MpOx3OKx+iAY5yhr0Ne/6ryJAxnQD0wnL
9npvN1Qm5nceKZvRDkmhz5j6LYfMMUob49LgZTsSBaNgqsMHPoMuYrnu2aRpe4jZqydV5vaxWHt2
GRYVN36eYtDTV7eEsII1fJPMMFprGLglPspMxr749otThQodqPJhhTfZ8ow73rJkex8Qf7bHjvzQ
bHVHl54oaph2ZRQXQIfy0TpIOwhr73wWEh0sGdsBU7uQT4NI71GYuCAZKH5UjzWHH6VhdUGfhgZQ
sN+F3y4/mz0/z+FnHz77pOzYs+PdWQUfJ7g7QUDUoIOUoKZUWa1Ws6PneYszQlLx0P0nGAIjSGu0
XtlyVLn6czN+Tgj0tq7x+KBW55LwTnmGOokGsvCY7dLrZ707MXEyUDCU6euHtco6BrT7Ckb8PiyZ
Cc+kAhrbbW1Nx+/oZU0fjNm5ZLM3ifWZ95mT1wePqZO+Bco1BOQBE20t1mScO2OmZTjjF+SgC0uq
E9bx8Ghm+CFR6EzF0rEW35w7Ghw9BLeE24VGJ1WfByAEgg+iblav6lUHQ0OkS9qKArRPrQCLHoiK
gU0Y2RD2GPQgN7hjMB1fSEMFz/6BIBKPxDXGUkzpgdJoC6cjqPDtk7lNLzEYlTNd+KyWvDvVE3y9
adcktLIKXHNqzLeb9CGjhOjtQHagU5kFz4B0kwAwXpO+DCEphcFviou1RCSkc9+R93zeJuJgWfuI
VfCJ4WWCR00qHUk2VMaNV12Y/SjLE2sQXPMYKvgORk/z3J27RX5i+aTV+5DbiRmTrxMz/GwSwWg6
tM88iSoDWfwtYDWF6iX24IZQiMIM0hrvIdqlanIHbCI1pgjIBCbCt0aLDtVduYDi/LldaFxZmVmR
M9PVKA5f0Rist/Kf8vz2Ic/UpjWnR88WOvAzqolzkzv3cg6wzU8lsmw2z4Eu30qc8Vd5BunOT3hK
MuA+HLg3pLmTQZpkzYzX0+rpqacvHUclIr0qfOkgJnx+46O8j/3yWJ2EVwYwwHSSnGkcwEgvkCKG
WDH9YwquoP49LtaUs1/XfnnzOWhrCqDO7QPQATxdh/crk1gCDiBlevjAYEGyb5efb+tQrZi4ELNU
LtGtwmy03IBULeJqYaYoOyaZQ4wNzSc0cna/JtuAOGKSLCjYGL1mv+b1fkzHsow3FXOat0/miNVz
5gzWML+43uYVMtt/E9W6TriyGsFUT4jWBpun5ACrYXV5k64GfU3Q+5VAy8XgvVdn5oQCCwgdXH8U
9Xqx1I7PqXFIIqAWLhyhuWAXea4ZzIDw7Xr/ta6d6qvXx1cCQyF570vWs3ffmhAhADjBgGDmXFxA
hJh6wMyF+lAuWpfQrOdmNP0sPmv10MyKFWsvskhknxcECYAW6oHNm647ebrqHzKI4uMYhHzURGU7
6XuhscsqdocMB524kFei8wR1p4/nKit2H/LE4+jusx6oE0Qn5VxoE2nW0dNh+uv2HQzJALS3sAyX
oea5957ozMaSVi9UA8SuNLPyfeA65Z1LLmvwjBLCi2a/5IW4M5qgmeEUgjcCPaC9rRjXjF8od61s
eyNBM668JJkrbCy9TojunF/edfFIREpdEbVVCIT1fHo3Ik1uwdDudcPlpWSmQ1EMcCS3gFGdUulq
zIkfFlylUs3MT/EvroEtclBWFifx7kmz4WUTSPqGtPwgL91RvxyVwPi7jJ9jBCHzuAdt3POYAYnU
V2WEPbk3j7DqfQR1/0wVteHeiSuhg8b7lXt6NUPwxy+z0YqChhc1b66qR8/elrHvEgyTOC8piCW8
km9SyaEqkPuz0FDEUiYQIYAWjQwPsNHUJc1Z0Z34Oft0M/M5k/gVqxJyFeT5TSi1gaUG1Ln8dZSH
TRzilBR6aGwA6FvR0KsOwu0ycYC+3qjs3pPuPpHervpdZfwmRD3iZWX0EtlwLDdPc5fpc0lzM4Rz
uiMYSILGUNNhTSemCNKS4CgyopA+h8QQ6zAhUJvo+p8ADcFd/0R6pExeYeMOQzavDzIIPQ3fpoSu
YlJfPRs4pBcWPK32VX2KA2aMiiRlif5Uf03y27TOmOhyGuAegD+q40gm9YdiitADnJmPdY72bJss
oaQSZLNLzm6IqVlkb4wI+rjNtRc7OY5YdlRwYLTUKRXxul7BV2mr21oldul9vc1hjImhOQ9zoXka
9rL4AQ0WC6M1vV1eZxT5kIuz8W9O0SOy4dhuLNpggoHQNDFIb8Y1mS264Pb7+mZwCWSXFYIRYHMm
02GSzA2SKZATHf/KuRYxXhAegf2PbZW95TVN1OC5YRUHzyU+8q+cUo5Vuf2pmSwlfKlaFry1paFE
VbaVsSEisys3YwwgN3uQqcuWCfEFpEyZnhimy5Avpm2i/6GT6sKWHpFVK0iQeaGxUydGO41RJuOa
gJgBCUt/SThi8HV193k2L9N+/JAZz2LxQxjMsExwejg81IsD8S9iMlLB0On+0lGipb6aTFm7JOII
h/FCGQcMdMXj+SLAFrQfB6lFskTEqn4DXmFISRz0gJkkfLJg40YnUbsOJWuis6mxKJnEANFtMCd2
+Eay9DE9Js0yPXLLmCZ1vIq1Sff8oZqg9KCOMDShPaTdGyyCcsVUihI7zL+BGLxbjEYTX3M2ZZFD
/UXMPnsa70B2PU5FNlJ+iBmxxScB1ss/AZoYGTBTuQLMKE+ogEHEkFf0w7iNoQixmo131XQwAtQ0
HVAKwlmiTtKwpHmFNgGwoOyhHVC/S/921DYGaJ/foyn3h/ckQy5YB0bFKCH7nTpjiD5mKpGdzAqN
Q7ed5sU0fzGKAD6RldItmpUSM1WOEfR0qGhlXZ0CPWZ3vTzYq/yM6VDxVCRmVsGoXJb3iFfl9SRo
ChIXiBaC7IgZCUlSDmahLnj/1KPQSKncXKpgVaM49xmLKzUr6cgnyyh1pJLI3EAgUjJ0xZXA9aC9
xJX1Mr2CLH7mq7+mTMlSuBAqJiJPQQpSXTDTcreLb2Jk/CgNGDtedmJoOJfha55CThO+B8DdnTgW
uOxyrjBrdcLQ6Q7yPVsklldznWr7fBxwU/BENnauXNr6HgvY/LPnf9wqXFklPHX376ff1J08LCN1
tPVz6gaU7sNUVcVYHfE9MWB8I4OZ+FW7YE4HwAFf2bT5yhXJ6BTmiyAjZMfmMv3wR/Kk8eGjTdFa
SsU35kke8GbPZWjN3RGXFeA9+g+KJiwQGBaAa3goHTNXHTsylxz3MTtiLngdjfJqsBfMC4Hgg9d7
yay0TiqHEH9V7nPtcRMUn8AYeVz7HepbPMJQfn30MaKymVHiwYBWJKflGqfOtYYluxobJ3OhqmoC
4YOXWAXfrCYZ88/0DcICfQjpiflGM9G1fuHm1aloibR4ccUzT8fDyK8sYIj7JmzAduHq+GUPpU2A
/BH7XwMpbbhsX4myTlGHk1VJLGDms2WxcWAFQl9RsYPk3uffq5qJ3aGbzak2ERpy740CdoO+Ddhy
2IfA6fk6KhdmFaAShBNWe5TRAfctZ50TrMKbfRxuufSxGEmReo9qdrhuRv/GxT6M7Bt9JQ7cmEvJ
E/dEEaIgpGsmarz9AX0X62zhvxSkfzYoFFAKIxf5phpcLvACdzj0xZJk70R374qXKT63NtNpE8gI
rIdsRZo7gm1kGeTyl6GZHVxozM195j/sTwx35pEjxCFk/RFXb3q8d3VUCC4p3ObY//C2SERBY3vE
12gwB8K47eza2oIC6qf1tf15MRGyCLkzxJGPgNFsHs4y+la8PxZXxsthhjORoDB4fRSB6XJRow8n
vLllLrqjHcHhcMNySb9ZnMT0S14L5SjjYkF/EHa8fCZKM1K9+nk+Fg3mSKTWKD24V9HGn+jJ0zHd
u2CmxOhqJM1lgCAY3BcGq2S6J5sDtWc/ZaY7Dn2Go5naRKq44Fl5yEOdoyTl7HGoeDy0H/o1tha+
Nozcffmfl0+VfZdclT3kqCA4RHTqmj/acXzkVjd5+s2RienBmHUcKCn3tJSMFgUKq7h4QNRwMj9c
eb9NO+9eEtHlD9f4eCfdkX/0l37lbkUA/Oy8/HdATTnlXrt/cfVQ3bLkl53XbKmPvyjDOwppCQl4
s6W/ZCX/fI/YuIioAmpmZy9J6qPnI6GPqThiRbHGQnTLMQnd1ZGzyw+A0ToSglAEMINA8bg+eWHz
TZfq5s22/Eary7pTLXmN0qLCW/OVWWA8ud1msFnWQcd+9W97h/q/UMNdEdPGRw2vcTyTr/rbpkzv
vhkISe+Q/77frjT7bB6Appc0RGwLYMfqxdFzBtjYmLHGBEmt9V/9/H16MU4gDlA9wy6xJDXjK/ib
CnN7Ai5iCM17Z/wh/RlNzZAxwGB7MmZJR/S7M+M+Bc4wCb3hrmOLg+lCmcOKRXvFvC5KD9FZ6Acm
6EA2xrlP6/nBAIFZx3SbCwQmAgfVuxP3f0bbwFLIOpghvM0ZLGWDHdL1MgaJroSXe5+auwuwKEq5
fwDsk1BpK2JmU0t231nC342muBVzqThK5miD6CIfPslj/3bKQFoREou3ZPGlHyrEv6O9IHVS/o3K
koeAoxZ9IildW3quHOYCFnDsAXEyIIqTyYAslUYc+4Tlouf+bGq4U0VM5jvDOH5BnnP6EH+PfWhZ
+iL01FlYLyh4aYk5BXRLILDlRoCcWLZpuyv3SYeOQq5coNOA6GZoJV06vRUKFv3A2o9+nGUf6xd6
hhzxhw71jO6E5ZA8FA6G1At0HZvHhcaWzou2XGOEECKkwevOtzsFMurD14JNAw8DPDMu/yHiPPOi
vDqTOHUUfiuI9vyCcZ9DJfbQxH6hObl0rC6KRq2wrowLmRAr3pXDGk3ZtBDDYz0jUeGC/as7lw2J
BdUvZ8CswgqkQj3lZIS9lnEX0YMPgTkj0MBg8XBjH6mwZ/6QPALIhBFb92LFjcebptzB5b9fy08z
M4q/u4JtXcep8iIDFjSAi/4ZsImJfa8KTYjP0ZYO8SUtmepJ/kMCXuwtEqq8wevHm5qIDXmusKWp
u9H4n5wPo+2kpMaB7Em9NvockAPRt7WlK9F0UICXRHPS9bAUYOErTtp7jjxG+2WcuTTH295hMJk+
SsY8RwQJJPGqQ1bNLoZ84Rkpb6KiF8mP9Q4q9PfQwph0Xo6xtCipXo4ic4Zv5iTf4HN2WYLh4FWB
+jF4IewIR2mi8rUhjOqfB02ss9tcPVeyU4zu3iNdxktEYcWE78oZm8bCmtwfu4cWUv0rG22dfYjP
7tJzC1WIsUsKnojTk9Xb06bd1wv9GTIiNjHQlQDol56l90ZbZcGct6WFncZ5LEezLGAW4+LjpYd2
Vs+rkKG/PsU9rknCmkSrxThxA8OrvhHfF5N0//CpFxDrZsEwx+hoR+WaPQ38Qvr+vKyAK9r4tu8T
k9UNT45womconNz9v6Ff7NBVBYuWrpntR/diwUohP2RokDFlXyzNmaJN9FWqY4lmJx5NLHbl/Mah
UaiXezG+k3z9LTUOS/PwiqQQwpxfMb0jEUU6IIFOJhdXFDExk0+kYoO6TZ4Y5w0fDQeVpOkt79zv
436HeO7eCQsUYi5l2CK0kgipw2lbwQiC4X1mKGjmry5kjWJtmBYsySgfMAUsNK1j5j2ILOIrQ57c
xofXfasjMc0wj8SE6j5dKQ6Y0VjReisF+g1aGH2pMVEl9Ucqs4AAumE4D+UfQqz+sUfoUgx+Wi4a
aVsB/pAX/p51VwkaWKPGfa2ld2DB2kn0ynjsWjUcndIbZT8qFjkHMoMPPqTvea6sgexVKmWVRAZX
Rlgwnnw+kcGIOzIFJxUDQpiPeHPJge8gMYi/wwL5XqPzjw3qcL84DI3dw05CGrXbJnHaYWI+V1AF
/RpYoZ+bWJF+ZGaozdfZFKv9njFc39rfgHAPXqR1dXOuI92al5/oofnaGnlDbDmVqBKQX6OCYL7D
zgBw6mwNsQJZZQVs7Xhe3Zhzx9Ajl0IClFX21ckw+h1wBUIoMD+iWTW0lQWzpKcKVbouR7K2iDFw
UGf0CM/UK8DcG18y/QZWPnxYbBx2eTUmlEjWCXYh9xkVBM8snEfQJPLg5TsIH+S5R3Zy+ebLezBn
UCT2kxWK3/YXTSCaHTQ8kisDY0rWNyup1l1HkwH8Ip+MvzPifUglc5/I407Jvo1Seo7KrqEvJ0VE
89XSxeA1oyDYsffUc50ijKdzRa2Z2LTTCLZkKj1f9Amk3AZwb8bSaWJ7X1F6eYRYebU3mlMSs4Ky
cKLuy6I3dnuOXIlZAv4ZhOlcDQbgvgyw3uvnsRqlJLhoxxuF5DadV6qQsSNTPy2olAkafPiLmePg
EuZOjBcWeomW2F8R/TvyKSubCOJ1xK7bLftN8YeLxvjS/orNc8W4ImeCVcILNpMHbEnnEl09L7DX
K8f0G8a2PumnRxV19NQvcmLVhfnaqvm5pZ0zTqoUoU8ZiS3aTYI0gPoxNLf/GWMfUxwqs6aYwwmP
w8Fy1EP8ZQTYpq0/6qPbcy7/myZZk015BzWzwbkVZIgLkLQxOVn3Gaye8ssIugrXDkJpshEePgU7
U2jn45At8b4bASLDBWLY/G2bqAXTfphczkvqhxEI62UAPQWjf8jHTv3X9A3Nr0yzJDa9pxlhAOOq
qRfJZkTyw6wgvkqavGN2Gw9cUjEEJggebaqIkFLaIc2cjl8hrh+Ko3zE7BYtpCOmvW0iJiaNF5Ls
3Zfo2jyhjyTd28vCdAM8jQbST7znvvgZtkSAMlpv2SxH7uNI1psfe+rYS4OKVsFGIu20h+yXux5m
eIZ0lj1s8zjrv2+E6uv8WP++mfqIzRAD5EyHr7Kzc0XJ0lqBjE7XJ80BEUgZAHaebhMfVJe4+Yk6
Hf2hVDe/eh9VDohYGZp3d/Kt/n7fp228ekMYYqwfNjqTeSblWZ4CmN1JYj6M1zd89EKgfpVOt/FM
hSTcIc3L7L1k+Y8jcFIORY8RKVSn7ZaWGglupO2sNYXEI4L1B2Ve1F+PhfI3IgQ0+2EsllMAq0C+
EVFHlYp0aakZE5zI9eG++4+k8+pxVAuC8C9CIpj0ahOd89h+sewJgAFjcvj192OvNFrtzs5gOJzQ
XV1VPZGsfAtibs5FRwpn6t/YJZDySbPiVWr3a0ozXERh3dTjiMAvrZ2ln/kr+qk9uBmUTEm0AhjW
0L8WylU/cnLjM3KcUAuEnEXKgg4TJtuXAMJh0O8ef8/soP5G6Uo3bIpUPWLQCdz56lGck0f+DfWh
m1aLmhZXFiAtkgfyfFt0IKmNbl/ETGfxIswTBOouiJyCgJscNsH7YvCbBwFq/tM9JvdNe6FqnGMF
AWNDFfELirD3WlIwKdCIL4TQkfYGTXVJfxXcNUb0H4azgXydTi4H0mvZH+ZIKC5A5IQp1FcaWx81
0DHWuoMT4rqw7Zcf0H5j3NOm+i3YZks8+jjGF5CzCgLPDW0JltmFNzigELXEawKxgLQFvsProBOS
7F7P159hAT8BZMRMYDwiwte0XJk6jIgJliNU7AseoMDJ6pdfdiqX1BCeypk08Q9CZ+5MvsqvRHIC
J95UO8LMt51uECkQ1OHas8cORJnhJPIz5v/EVG5FQaJ1sm8sx3QLel4O8RKBLcmZce0QYwT8AtiJ
H50UNl3bWPIiygtCEdqoozl/6C6j/eHpWhfhBtJtU5s3NPWozjBm32sICMfJBtTkSnGNuWkxhDKd
UWZwU1+LN6Jkpi1b4ejhQ4O9I36DQNZ0R0Ff+hMOHvV/cAmwciDte7Qw7ws9d8f26NvJlnsLXFQ3
r0M13G3pddSAlYEHMIzoZsgCoBaHMEPuzcrAvS1VXJyiR71iC1vUEt5+RuhJL74226vAX9Q4h2ko
XFvgB/ESIHTsX+shIgciU8isJ+b3VubK7aipFN6WzCaC93m3N+R1GbmMwPsrvnt4NfI+Ywgsn1Xx
SN4HrSEJcwPxQPQx+6zLrUgTM9GOJifQr/wQt9tS86E6tfhniR4mAVhRUvqIbyhRPi+fUgCUifoy
imdgm4w9+qgUUBmBiYFnlbaRRFfFaQUyPyqQBI6ZDZtUgSuOSL6cGwRwwRFk6P0HEjQAongpk7Qt
7ffgK8aaUDu82xDthRO0pCepaL5g/MYpDNHojLQXBz633Cu0rDrmO2leLCS3x4Zg/XJytwIQOd1X
ykXZ5J0FvS2Olvi3wJAkrt4ltK7o3UpkJk+TTdDa78gpf7UZXG4CDBjxwl6HekrZTlw08PUIKm9i
R9eoJvPw3LaiPSnhCoMPH5UEH4UXCayfl5Xu8t+QqQ5Xvf84qDtabcYHihQUhEVuLOOd5nfP/jej
XqtC+Ji95VOOgESWFhPg9fbIvgirPcSabfeON2yPkx9aqtJeLraymzo2xyoR+TZetuq3GuE6YK++
TGGoQzgf13LUufpeUnyxaNaR4gyCpVJpmOucVN4dCr2DczhgF8JA6uOb8GCuBwhjFcYelvGdcF7O
hV170WfGVjfZh9JVCs8EmNJtnhFFcVc8xQtj9AKdwoEQoUcziaOV+Aulp6UhucfVDHbDdto0jgQV
lmC74HsTw3qVVgBNZKvSe+6Inzc1FWAsmHYoxA8NPHvI8AUUDDYM3DRDbCG6eV+vkGSE+RcVn5K1
nfuESneIbJy/xAMfyTUx5OLuVeimM26l3RovW1+Hf7DM6NIbJiDElJOQYFHhGyvZerJowUYP/TNU
aJu5TU6R4YAHGqZt7D+/terLT3DmJA0QXZzVh5LvQS0UxUmMRQy0EawJCIkEOiJccmeYvopVvHEj
vC9I0MmvSYHSY6+hDYF/REjtsp+ItEtHL4LAEAUWbFBpiwq/ulEiMc/1EdtGECevBUQHTtwSI39W
yUrdUvGaWErnJnP9GEKwI9aKtzT9hmZKainb4AQf976Xn5+b+AX0SKbQEyqjNYQUCowIEl4+Qd26
G9At3g7EWW8rxQoSLVLkAISTlxE4QzbcM9PgYVDjzg46zM7NS1n0pYuEZexhDP4BaL5o3GiT7N6/
4GgZNfGbuUTCPxrM6MsK540HxlpjVcOk06+V6HbBp3xs+Vku4gM4P/TxL1LHbguCWbm9Gz85Eakz
Yda9edEoyudYEuagpy+WJfwHdFHEGFjvoDPD1mkKVKp9xeS22Pd7Y2oSrg4ArYjpX+2KGNOA0PsU
HHWkTYGF3vcStHifqJhQMxv7P0+hAeoDg4kcnw/oAO7gAN2YIa95K9IVFeaaTUIR0fhsrJObM4mt
H60DsvgGN40Vxzi0KCYd68VWT8wBoH3CzGxrnqlxM7RgbjGSPFuJ14CyFab0xnQizBSZptgubrDg
urpL2bs/mn9A/2QdBLpq5qYOMdkOfJ929nEzChhTzF8gv4E4YWEH1KfCBLJxzwNAIl0RJeSgvowS
AMU61knNdA0VbgSGMP1tZiTr4hLjThnT5imhByyJZhcfmN7U4LT5a2dwim0Q+YfjeIN29h4SJJjB
FyY4Ccd4rJyrB6d5uQTHA+/jbcAJfN3aAxVwWPAWmvwI74Rlu+u+Ya0h5JFkfOijp6C7LVaZFDgl
p5xru/OLY2HVnZANqlcVInFD5L8zl+Do9Uhnx1/ZLxfjAoVnhEgYMdchwT7UKs/qlgIGMA6bxJeE
55tXHnIPJT3IbnLCTmJePmnFAYzsTlQ3Z2b8Aj7rnAqnCEKVjNPPd3ViMlkGCibou3TVsCvqfadY
HL0EJpEDuwMbX1yfyBGLFUhpdNE21DYgM7iQAXTOsohfBDDXoMMDu1uaM7m7wj/VKHoBN8n3pDFk
e/3TE8IfXIkKStvtc/JUrniVdLBYRspTjL0Hv313AvTsu/IA/nznmuDPmEVQlYLwB//BJWpNOO5c
ktd1ApYRLBmTA7tGtNFZ0PHGtCoKoaQKRYHurLHgjEhYcH1wyvCFeEsqC3mTQQ0QSWs+aC3KsARl
P+BbZIOkQSq6X4wFbzM/SCfq5pEDgh/hGJF5sE6Tz5Jxed2EYyPsKeqCzmhP4iJtzVqK4Zj+BiA8
ZNUbOXdB4HmmovX6rz637xLglTOrPk6OevJfKK2cDIO26ECNHgh40a5q3NPXCJe2JF/rjyfMw1X/
pHdqvok3XJ2AHGEMp/dPGNssn/pQTzwFMe0vXMzZfeWpFXTxck4nNbs8Qktjlet+vkCbQfgGG9FP
MJWYdavX7b6AoDVX5oZDJUPb917pIRggxietuz9ps/NDPYFZuQLa/3nPHnqIFZ9yqhf4m0BXgX2r
XGProZGrUSjdJyfm/JnwgobX02jLhAldPAstpvqSw28DbeotIDYnbvjFluQIRD0Vtm8buib+WuKC
+2MCOKwsk1JbfALfxBsSGMJP7y7N1gnn43/91quOQAN53E2HEiW7Ckjxbj7Wm89UCUGAM7/4K/ZY
7Ozw1nXiq2TCTuOemDg0F6iuH9JzR54lT/zYbPikCt5eRI22zGHpGXYRnSrZis+hX6eLBitJxY31
q/z5ku+LILxK7/1YMW7Ixc/13RorGjSh4YRKdiGVGvSYLoVkgeoM2x8WA3hjBVO2lHjiBwd8dd5z
IkXakLvCT/Dkfcyh/LF+TTCaAzIo7+NC2mNDimZ/KvDzDosL2FL2nT7fKwgX9Ul4sjlkVPO+B88g
rkf1oC6ztXr4m8RHljKeWFTq0hXpHzJEVivWS72byXYdOWl0ZRFAdr7Tc708SDDZof//avq8ky+5
tuEuIiRbNXxDS0HVeHkB67BAsGHCVngzXCHFaicg1oe5SWhE4Zo+tmAvpKAUKFycWiBEv1ssGXVA
CV6y6qmA/sDr30Taqlsfmx31ZTGkNrYFSB8lbhlEvWaf31GKhGzWx3DxWecjaIEb3Ynzv6VWE24p
F7T1vEm8mmmmIsKRb9lGfo5e4ZTrR8IDlQnD9CEH5rknPTppNZxB6+FQh+m4VYvGHIK26AWbpN0x
3hyyFDzy7bjqlypO+7CqkZB46l7YvzjPsC738Tem/SBeQdG0wvN/2W7eo3pzZE2T/CneG7Mf5865
Sxg3G522HCLlCIQ4R3mHhAmy6PqzQMie/JGWvv/Y3E6BW/8G/ape8RJHQJhWp1jNgZ9z6E+bMZtj
sEeAQTiXLfVSGvAo6w+lPLIqQDI0R5z3eJGfEBsgL0DQwQRwIXOvOQ2Bf+KltDAho2y42jxy5e99
+nFeEEZm0r77Qp5ja4SrLJltd4RpdinX2qN2g99isw/PSP2xPcR73O7hJn69Luy3U/C0bbZTRmJP
xpn+h6HTzYTAKLvEUnA34aYvilFvSiWCjmW8Z468Rzdfs94mS5zZIqAc6mfCNs9d6qCTBanJ6AVx
p41VxVOHD+VRb4o1XaWvcNYNyFgWpQxGedw2CPo+v+WmOGFf/kydzh1wQ6DX8qJ+aj2etGxD9Vaq
l0rx/WEuYN9CUzmqnCKyUocCb++90DLpF7W0ojeNil9LoYSCCKjQLhtO8ys1rJKePuWBGiq07vl9
3xCuerUvOpHuUa9X5sAIxqKgAxOh6ReBZ/zFvZ0iq9mVx9apc9wFFHvyRZEa88k5vDJBgKcUHOmO
yDdmstULM2PxeD1wmV6HNnE5DGA8J/fNgrlGEpStyM6UNSn8aqBtHDHlEW0h5efa0fwPjPNnj40k
irkN/LDXZ04efwcghNcCW4Vy9wRtS4gvDDxyZSMDVqmWrrqD9yZiuylMTrSpzNMOk00YiSEeGTkB
N34UaOPtRvUywjjMZ4R1jMvDZ0xbPlhFpTPpWybGI+skjFb9DDKo1wMQL8WTSVDs5jQhRM7zsUck
wsYeLUesojOv36hjZ+FG4lxDxTkVyAW+J34OJ1+3TYidH/khkcpkMRRKp8IzhzNZ3agYgIMS9S5z
/PUz+Gx3d0zEQHTo3jfZjn45zSGwe9Tu8YbFhwHmx8mo+p0CfdZns161qm1xSH4MShc3erfzeNw7
6mf4Y9Es5wLEStBKBqjTGDVAnca9EmIdzUPE8vREC9KHfkzZCVM4Nq3dm4x9loC3fTd81I/harta
2UVYeoB+ybt8fT93yxaRcLycIE76K19+/PeiXGhrv5Qz7Pr6Bo8kuF6Cc7z/wmGVIKdqXc2fQPbj
B771v5KuFbkzZHasLT/KRmzB5/7Ax/Q1EiUJ7j4HjLqiiMZu39jl5xRqc6l23gtpj1SzRdNjXA1l
fWfSoXl+OZWfuwivqe+E+kaCOV05Ed6kvXn5HNExJP0iIpQ2Fsb5c6Q2Uf7mezObKuA6+VT0i0VN
MO0B1yFJDSgo2Ej8ydKiXdEvM9lJNmnw15KV02qOEzXzVfgiK/7DwEGPPp0kpq0vMboop1RaDnCi
D3M+PhSdV+VHSPPLb5H6Aj6tlFLhuDYuer9vpN1l59ZUNEpqSiSo2MGCneNG+vvKvOxXeaa9yxtX
JburULngDMF5gVvHrs+nFW4cNNAjZoUCByqIV2K4xDlDPotUkFHEAfYAle6Z2MW2YZ+nBoxXAPRk
1RFgVF7fBTc0w8dv1+yLWw2SZweHeMNZVngcvhMCPJbi5CSBjCcAfiuWUx3b8si9d1uYHZFTn+ig
Xd7UZ3QqHZiUYYRr06yWx7ErV9lOqMBlKB19wDyS/WB6k2jVpp4SLNp1Aga/yPYhKq15dajXTL3i
R6XKnXgOxcpka8qokaZIGUVKuxCt68DRgZp4HLoBkb2zI4OME/jyyrAOOHXseq1fPT/NDzhgEC3U
0BHWWe8WhKDGMk3WFfxDuGIFESQgIQqdcTDxcGYZcjTC9qQiND40PyTSeEBbN6Yv0UIVfMxGJqc4
4YYZk+8b9AYLfg67RfnEIqLUCxGj9V7fEbgwJzgNTkHoMYQ1j2IN6WiKzwEvO7I1hEMpORXElMYZ
oRa05XT8pApmv+p1oq3qX4MAnY2ug90aaq4A/Yf6Kw2iyoVeb98HsKT3xiSGnHiasRy3jHxufuVc
kJZAaFgowUNomwMV1vloBtIccnLqzWjzy54KezRfpthW5JqV3aE03AQwv4e4MrZclf+V/fpt6xRM
gJaBi3XQazdDzkjwSf9zbIH/BloyUkjbSto+g4JNRnhjvLJTC6+uXLR0xqa0F05D48aBnJ6Yw3Oe
paSGFVKsBgaAqjgdvkQqepTb6bpaYxVzZSyA1pqPX2FvWm1eH6t6SsmuAu6kE+gLLc3Pi/Ndc308
UnhaNtA3fo4Tj5CEPhwUdrLL68Aembc+R4MgzI5BsWTX69iXjK1My/R8i11Ze67RuR/fy0ib3umG
t9RYAhgjYK9gZafw0i3S053I1rA5pM1FQ+M7TOOJsjmileUHg3kwfJbKKIOYsc8keApArgO+Hrf/
hYQPDyUb0y73BWyXwDE6zG9nBS4T2AawU9VriYXJmWFky/q1NSaopzYcFWQAuNwkO74dhXMOHmQX
kMIwfaDy4DB9jHzJGwjkDR8kQHHdBmc1ox/azW8gicUWfB3JUzlTae1E2cjfVD8qGMCyx7B7nOkV
eEaOmPMJ4oUFBJHIJkT6QlfDCb58uddKnoY5LsccBXWbevWqfcTl9HVt97RmE9gy9/laWhbHz1Vd
qgteMp1OfJ3RxZAO+PnHLO348a7mseTS9o2aNnJ43GNjT+gchY40AlG+uhlbpBSUO/XupxzZt4tg
nhq2xK+J/rt29Saf/mllPNfrq8TZD8oFakoAJhFmUVvEj0KeKgirzzKKAqgT3zJxJopAmo3hlKyi
ZJnpl2r5wludUkwEgDLFao6XnfLfDAQxLVKFZpqfJ9SU2ExU1BzczrMl4LrKjwID0EW/mpx0kJhH
+6jXPO0y20c4b8OJIeJkCkzGDgDa/auVj435kEEK0vhQz98YAeqHrCMnhx3H9jxsQ/MhUWjppwrS
SUvSPHoedsLtHZ0EZa9lWyN1W9iOqDEmwaqM3k6dzPsHjCkAd9wvvtvEGR3Z+eIDpwDYb+eOmBqQ
6vCGRVtvgnihteRaXuqKwW95mhDHm87rfXmx4+xYLyk7BOEyglc02p1nPIJ0K+vbN9SwYVFgMZMy
Ry350YQguRAUdxwSr9CNWlLQeUx5FpCD1pRofUosYaYVzBcKEURKrAnMs2FmL/vMbo5SelO1vdjy
vG4EL7qaJ8q5wJmQyQdD8vsDI3XP6VcsK66i7vs55czc6lH/5I7eHPTcp7fQ3b5HBJ9+j0iEzurR
l6zhhIFLNpznN22AvRzvQjIwYujl5ztA7gfIqMLOSiz17sBFCHm77GjCMkYu8tkJ9H8gMnkHrhrY
d2ZJhyIovg0Q8YYaV3/1W0eGMqn2gXx8G25xB9GicQVALfNmRTugdX7RJw4lIYqjZx3y0E+xSTbm
afiTzjkeGfTkiz2TSK13hVttuhm4GIJceoPKlIF69ggZjgjp4+d7wPg8veIV8amPKV5GgE611/ZP
tXWLy7t3Fh0AHeojbWmqyxylqn4w4YQQflX7uj0F9T5hwItdof7I8lzAKeKOdMUyVmLhZNK8H/y0
XNLxMuHBpy/9BJf8NWzhbkSqI6KciunQSWtnwBR4WCkhoHDGyYbDUS1d5jxGr1akwbEkxOAEWRnH
17m4kYp2dicxpa8Jk7LfdWShBCPkYWI0prpWW51zwO6XtJ1IK6hHH3gV6K8q+MUuewPRZZx6xl+J
5ndw2LShu5/u5iVjHZrUW6mxU/+EcTy6o9rvzyJna3059etaIDCZhn/ypjqDK3UrNLXad+mDv2Mx
6KN1/+eXpYUk2w5HuDTx63jRiA4HmMT7JoNBuh+4ZGzJe5ZibBqOAVitr+WZMWdbxbGWBD9bvJMl
e3kIVWLcDEQBZ/geh//z68KGmFh7zsDYOmYBLRa/CqjV+5rdxI53IR3jToXmKugt2lP9S3e8wsBD
RiepuDZj5E00kuyC+R3AELYSrItg1NhntIl3CaReGGOKe6lZV3A6aSCQr2JUBbAPfZxrZQu8y0YE
0sJDtaJVJZ3SaJXgzif5NNZUf8nHjMzGeDRZVs7Lp6OS3UF3iQWibOAMwuc54G2YEobQOhCHI0eE
mw7ZEdsDCqECjEIIHiCGO8VTPXoze8bWHKBS4J6EIR8hm92C2VLap24Itf5jUWXEiBc481+RlTn/
GU9mxHxTYq7nHSMC2h3ZMl0mq6U8l75zNs+EtjoBWCXOWBYMQFoGGG77R8tPvLHvS8qH6wl2yEBy
Dp4xRyy3QP7M+Xutz2NfcnOq8vQqMv+UP/C6iz63IaWdE7pxFVbISzj2sBey0lM5DfsFeo+K0qzs
BimsbTdOHTVcReTOkgtFanJ8begFMX9vYtfYALW4yhyXaK4CbZBTe4BIQ/S9RC/yxtRjspwEC/3z
B2ce2Yzydj/1MhQ3eXwaPts0uYGdUL9B5xhKvo5ZUbS6B4tyODSdRVFEwXXmRWhH/iasJjImtHYf
kUAfZYyJVkDHamtxi2q2oOEWiB/ZP+ZhiMWw1eML1geeRkD8kBq5vfeZw2DfHmEPZiM7coCNsZl8
08IJAqg8FdiVgP9+gBBR2onfKY1k2otGqwOUygf2kWwpUbcDs4Y6EV3LnwCWCRxNNihM/FKLci3Y
BfozhALQTnE65oMSHhr93j5l76dnGmoyAtctsNMHLZKJt9jIRuU+zRuFkMmF1Qs5uBJszBKp5eHu
NQM3HYsM9FjBxmUY1fmAlZQh0Ama6PXhb4hMTCiaHgXkpji/qCiSpwKqc8V+Ix6MzecBiMY3UJ92
D+MSb3Xdeos+TUt62hn24C2QF8w/CMpszzyDREce/OPwtRscILBK9MBUhg+phaPSqXqbrfRnumro
4O0ofyVSQWWJCAIi7qc9AXUhVQygVDazHFqJMguo4KUzPkzA96QZBwAiaPeAMhGTR9EMHIxz+f7L
fapAP9E4uhbyveYPMgrQGcf2cP7ArcDCM5pxIJTh6OaY5DMclELUg1/9Jjgme2l1XwxnKilsFg8y
LeYBrmrdy0fgatKvJ3DpRwYerK+0pbhNTx8sFr/uVwV3vsmVbZyK7dKYkweU63QfLO5+yFH/ZBsZ
9p8zWmSMlyDh9RZrXtmBtm/iY7gP10z9xzAaXcDZphYALggkTz8zTCXq5WdOTebIzHmTt7NFwCT6
Y7j54jFRlDBWuFIyOLgKII2EeCUh68jZ6EcsjqcEP+UvqElw6fqjtxGvJGcWMJtDiwr+HcjRmMGV
AJR1zFtMa12qaX/5z0jajEZ/AgaOu8kxtqTYBb0UrJ2sP7I06hR3gIqZdn+YwWps4UQ70cRhJFPq
/Yz89fMEiZI3CBzfG61CLAlYOn56UHpVrdOoanBR7a9hKsCnxU3MeQz2X+DMaRQF0Y+4S5i/aWCG
RTcmADAeHGTa7tjyUPWpiBCFkVx+mfPPQ3XBYiDSlVZBB7oaJusm3DVujtyUopdXYNcC+XMBZQxg
G1b3a19AoijmA6vmDxsGxonWdDOJQ2GF65LHWlgYfrXA2smO3NHZA3sct/X0Ld1JKRCOLlGqnz7F
hXoeHu0/Z9DS4dnnqQtPwx7bBiyn9nV9fZxw3G3x7Q0Oxe/APgSM4y7EJ/0g56OVSA2OBjxcHkXO
k+KLg6B+4XY2C00npZEU1RO086HX0EIqt/PYprq/oqOJRzsVN4LUpV3RvyxHYtpYANorWz5rC8ZJ
bQ5ZR3Kjqnp/IjJmVbK/vPfqA4eU9WjD77XzaF9sSyQFP5pbU/3Ay+W+/3wg/+QbCPk3GHcCTcZH
bbB+1umfoowm5UyMCZjAv90AqGRC5wG6ZYCOD05DFX5UrI+1TezlEPbeEfY6XUIBZcohIKIDHQni
EoksbKfOwlYOpJs+LSn8LjY72e2CnR5/tY0rqx64eUeXO3nKVJOXKACQGwz4EiNn0CmW+cgHTWwm
dEckgl6XP3D4TVyQq+VEfypz6r4Q2pEvyGwRfERDXwg3xF0cEgdAPhQVWrwPG4CU1IGTSS0SauMD
l0rEFsk+DtZM8+7Rio7eedjfzFuZFoWptGbbBpY0L/R46TKXcKs/1oqd0XKWCJ71RZz5mI812QZ1
nc9qRCyl7HCP/0D+SucDLZUkH5XFAHUHjrKUuFWzzKQ1JxTiJ8AcqtVat+XGedyGeL5ygrsPQxIy
v/637sV1AjiWAAt3iadkf1Sn8xADj10SrqrYA1B4pdB3RsE9ZyIulHdsc9JZhYsK6SQd6dYC5oHG
qNpAL/CBtJ9anF53KLHfaDTYdlSwBCDXQj1SBlexBi5mQUTx9qSfq9ErA2KHtyaE4tUjelCaZ/Mo
Ixv6v9n5fO8FcFGt2gDUCCo4vKOUPgaIDeg9J7iRTvnUVtCuUr0koqDG9Y9FbtJBhk5gBY7u856Y
0ETO5yTIAJEVaTMNixuiHmBbMOQS8uwuSdb8ExYILn3wARVIDqeiPH0gY9GTMEbCIu1N4dy8nyaY
7EpD5WuMBXEIWirOr6cxdlaQBtSLKvJakEGV2lmVJLNZGHkmLrQk5pU21jkHGuCgZRqIn5rYrXP7
c+uF94Wykin5eWzM7tODawSpJ5jLpr/eg6Wk8+wieyayhdZYDSS1CgVfPV8OIU1DfhW6Q4vGLa9m
XeRNqmOFx4fGEu8dAWEGzSWF6/1Zqn7YeRlD0dJOdy7QwFv/6rR1QGEo6Twe+01d5AVA3KJeSLZF
/POiO8LgIrMyyQur7NliRAZ9gi+9tmKElQnU+HIgIvWMr/dYOI8xU23tmEvSeZLKEq6CaBz7lYmf
RwOdLuqcnMRTk9aaYGVgTV2+KNJtnUukduU8EnY5v6sz3INOGS+hXYsV1V+sXTjBxSpsNwJTAkUp
UI2qfJixi1w99bD16T8VjotykWsPIVnzM2kx17AMTnuEOITM0KtSzVIxYOR9BD5vXezDafTxMm0D
x3NkOiRblb7hUFYmXpvuqgRDbBuSshD41F7QzQlgoxBTeMDDpFkXN36OUah6g4Pzn+0m7hAvKA5o
proVYjUmT0xfdpJ4RtKULnprdw3Kbwn0keKoTE3yK6TIpdMmhO0VBGP+oTsvxDkOtxi2Ml0vSUTa
LcJHo3DRbaKkM5k26+i9CqO/GIZGTwwNR0AJqB8XpM6oBtm6skuPbarilPk8Fy1YL5Gx+tBr8Svo
tn1/fte3qG9nyO6k+Eds1nHpdmB8BsDLhM/RyJQ/TirtP9oh1vy+3cqMYA6yxUPFvHQVnFMAaABh
xDMaQEe+yvI+exP69x5j0Qc3ZFc6jwbxQYyvMn2KOOa/BVGa6x0sRGx2/UJxKsglMtnZQB0DDGe4
vnSH3aUezrhUjxo5rmWoHjvLALAvG5hmvdByBQ1UrlP8EucFRIohM7Y9EjhJvvAcIthUgKjsbS4T
+ZLMa2kv40kxRlyo9loq5ZoBbTB4WaN8MGOooW2pXlHHjijMMgIBAjXlsxciQmd0MMn23WxihFcp
LXNds+3OgkhJoCy8uhOcfDgjJEkGetZqICEjJ6xL11DEqM+yT8CuTMQ594bJK/pHVIuD2x448Hiu
4Zd3FX3H3+TePaU9XJq1A0uYp+an8Jv5ECAQM30sWbTG4rsKRYLMHBgw96CUVDvIM+hXGsWBrCh1
KNa3eQmKBNRowxwKdDejI6xmSYqD3Y7JejI+ltpBegfoghKCjM+GgSLDhYAVBbzUOoK2Ljf8cCuw
n4z0o/EW6d3H34H+kw3rcGy+Mu40fBTkKUTT0KY463D7QQJDfYHnFFQaIn31WACxlf67wUjeQwKR
WydS7CR37l/SL1EpFy9Fi68UZrPq37/M1qbKrkACg2fLooIORMfL3OO1ctPw1gwKX0BHAbJVomfQ
HtbzDAEo/ctgAKSKza8MbJl4A7GkbgNNqgPqQ6txxLvxq0jXVEb5bO4lpNjcbhhProEggd9GgAld
rm/XsLMYkFCkwO5WN5OcO7CqBHk0WeHiHXKrPDv/eoO3keDDE8NA7t8NVLnT3fLNJ6Z2Fy6RkObv
I0Z/jDZDxe2X+gZNKi4HfDH4gnbg6rwhHg7J6Yce9//kpko3qlfv2sbQ8EMZ70qgKoSfZmGzpUff
PFM1ylTRZjJNeD8p22YI5MPL4yXwu6ayYOqMlx12vF+GhNcpJaNyHcErR2Z14z/Zg2Qg7F1Mvag+
8AapTcOY7G6MGPNSAc5nbPkvrsUJ1r8cA8XIL70ebswsWsrBOOCe+DMr5tDo4kt0IXipiJWJRnp5
Bteh3cUXCjPkIQD6XJoQJEReycOju6cgM7Y7gXDgwGtiQ2ZGcxgo+heTggnamTbLhttreUAz+Ire
x/HYgEJ1h4p5iy98NK5J7Daw/TMIeBDe+aOCCqShPnzEF9762A/nxGRRTt2qnzzbaqb+9sdiP1ly
HR1TZCbGaFM9Vtm5EiEGQtAeoeYR15sryNcPaZRJWPQDxdvpVhWVYfbDa3TB/AnNq+bUG+hW0EXF
pYEKgERqFKsS70ln8689EqmAq1yQJKVHGt7QAJ3QtLOIO4cbTD9uIr2i4CQBB0InPxfWur4AGEaf
Cx6LqILYGGoa8Pdgk9kv+QABMiDnLb5NbK0/tKsPXf0v/eECBLnmGaIZqMJP8I3dFqwZmPb5ttlD
VUHGXIzkkVGsC5Y5EvB6P77CyEcbOI8v/TH7GQdCn4X3Jbo6hL8FFCaAAyKu+BuW1K279bRbenN3
xGa4U2ElTSlq3exH+WrgdJVj/o6RIU//gKrIDv3GFtkWj2R9+JzL5OCKBZHlfsG+XYVpW+xY4/1h
uOGPgKc1T4QPZnwtt7ytQ/sDfYd/E1oS15M7lD9wbf+9uXIrwb+sl/kWuUh/yK6QcUgUseGif9Mp
uLQb3ll0Kfa8CEZqdH40rN5XsFbOr+ovx+mvvEyvPb2HWBVMs/vXeI5/s5JZJ6qVHeoN7g+oqBb0
4jLGXZMdgiHEGjH95mkZmvztVHuR3XikXyQRYfk/5SxsRg3/EuTI6KN7q/XrQ/zNtYbIY4frIWZM
9d/hhhyJ45DBZWjIFnh1PNtwqzflD3bwxdgqZ6RyplsSluHBW2zWNeDPN0EsN8lCZ/Y3e8OYs9iI
W+rxumQP29eiPTJpkPHy3CwHpgC00+E2tjDUx61E/2Ub38HunRCv7iZs5DzY3WGX5Rv5Fc4R8mdG
r7gVc+MLmQ1U4sbSiLMYqHFzyK8h/g+H5sa53tH8aKaCSa+ZWAGLAA1Ms+bpGPBfBoThx/euWXCy
I8dCdl/tud8W0f59PO15Zzw1mdKl/oE0QwTJ0T6NL8SPPECHAcUpvzJM/A5Bb3/Qf0eZ+4XfFI/i
ccw6jvjm7l+Las8LYS0rj7FrOaPNTGV/Gw9Mq7lBBeVGNAqf0MFI5Wq7AotlGjdzEcO21/gayC3V
U/TNNbgDDNWZ6PUP4m3zjMUbuwj7yRX5NGAizIKlRKiGWrTcojMTj1y/PNLaLvr33uGNUWv4ZjuV
l0y85sEU+OFj/0n4Ww6qB8kvV+ZboCKxZhdzHq7Zs66i7/aH9avSnJB636YQR/OB/7clnkmkuXt7
ZK0ANo8vn+dgXjB66RInOSYL6RTSN5QIwp/s5Nv2yE7LLK2xLoFhhxh+OtHcEiXNHn06iTy/kl/Z
vZgb3G2p2KNzAcVRooJpAtMVkQ60mtFuyeeu6h9GrarOjDQDK5buHfSMYJCpQovsG+PS7AW4ndjP
x3AgMKCHvWaBdPOgPG79M6rsZd8kaGEb5+gIYoeTnC2cLz6RlxMqK/YIVj2eBejwRXkMIplG3Ojn
tVIe7AgvLoRTGUsGPIHvM0+4D0aU2aA/WJnKGVdaPBWsVBlFfT1MKdEhZa7aPX8nz9dCoiNsJhz1
QXDKh/V4DNFlx7DaI1s3r4ytpvez7fA+mPVyzGdBc7GqB/onD48sAWIpuWrs8zVR7bEDA/eBFRE1
WdTzmGsznfD7pEqt7KrJEeOWLHVI49n0cGwyKUWAx1KvRlZFuQ2T+Pvl3ez5Jz+ZrMF+FfiboQ0z
G8kDsPf9El3f6+A6IhKyWzyCbQAmgMvf9GVcIZPqweUOwB7S5wTp4mM4M1G5k7tqD5rDDYMjg3wA
OmQo8WGDVvbYCKC1kJKBDxfcMIcJOSk9v0jL/sFqdHxYSkh3ePnZFAEeHeHBb8H5MsMPcIugZoNp
DMBBxqukqKZ7iDRgDWLhx6/hpJkmDkjj6w2alnjsG/+RdF7LijJrGL4iqgiSTiUIioo5nFBGwCyg
gFc/T6+pPTV7/hUQmg5feANOi8hC9TnyCSaqCeXv0VcOLpD9KHWjmHoXJhsI0/MpAsAIbBA/mxDE
mRHfbF9eV1e2xE58q1BYcyrfWBRSTxvr4+fStmn/d7DbobZOkvxA/4kDE8BTRRhvBnzbypwEnb1J
Fj3vbtlPHICTBRpBWGzPr7F29n4Ih7kUeFP22jOD8RgRybBt0gK2Y+RKbYDfJ2Dn6YxI2vI75UB7
+mhB553QBOjHhgG8/OWWiPjh7ku9EY3bs6RD3iM4cpHIoeRbWI5HMRuIKIXV5sz/0yRIK4CsXXPS
nL9nc2HF72FOrZIRwRCnc9DxJPzqOzundovMFSr3Ul+fAEF826KG+0y938t5A0ojlaL/jg4kxXlc
1tn2OIEZLzZUevgreEL6qDUi6UfPuWfEF7zWaf2fYP8j2kAf103/XEPBJcDfGGWUA9WuWVCJf7ov
UKmPsH1Et30L1I9SDlJunb7BGj0aGEwAuq1iRr90QL7QZP8gDdB/4gAE9OIegf6hd+Tc5kI+/hX+
fJlOsT8ch/NT0w3n4bQX/bo+Yp74Vyvd/fga4MMXYBrv2hTaXdV5I7AOfy96euoPcQplKLdIdLQA
8q8UwhBreTxmKg1XubMcdW9dJL1/jo9uqwfXgLKmgq32c4hLhxOzpEzvy74qLkvp0bkcNT8NvlEa
aH7rFaHmA/jffdGn6N6nTXSf3qdFSKgWFOEtFv9uPYAKGmDr9UdqpipKYnME8OMfvyWNrcmD94IC
Cj0CwABuE8KFcR+Dbx9/GNF8vLnXaRanA1AP76mxLAyvwdBbyHkjs+kYp3v/0zifEzYiAHeRCcGQ
/QLHKKCKYj9nbKNvtnuImoQ55NMbtqViR90+GwlVwrMxfpwRLU7erpp6iCtlu2TMurT19TPCyAbS
lAaz4QamDQjjkHXLdOzYQjUZ0aYr7WbFLZmpNGVKTzvTpnrx5HF7BLiXDPAD6gCRG3w218geAl2v
w1f/NpFXuFlAhEA/6VmFCKeBTYA0wD5MVx1qF4wXNkO2R7RM7PNzTv/lRlWWnkhEE4x4lZ4D2KHY
QGuRjY8AmLoivfAzj8WfB+ay9DuoDRL002DDU5odMuvRNaAgVl6mdORUxKGpRi+JeADlMl7tHQTv
7LujYptxaBBDZy5Y/d+OdhDi6vxNKIk0Gmh+tlB5hWbqo4jb+QV28NfBdeebznGZwFYAO510TgSr
KSFBWOYWS2ihSRkWRGJEa8qSfll+pPlFyZ6emibWOzs2VWs+57djJ2Zzp7LJscHfbN1ot2jlgW74
m74VXVNygWePDptEFxJvhS+1r5Dn4W7/F47bb+9ZBTSaKgr00FbpIeZCBoCeJvu7snvoc7b38rum
dMwgG7hGRg1GXvBy6cEDPH7QjnGpSDP8pBxEOlyFwi/HF9eqpkTO1w/P61ej3VtE1mpdd6lB5wk6
2+KdPVKfcxHBWUq+eAwxxtTo+aRCgccMHAKmCd1GXjH6ZET7jRCiKSmr75odqQw/ay85rqkAc7tU
8nlpdO8Su0eYQr7GB7/5YQr3d58q8sc6MG0QzblSZeZQFZWYv5f1tkAbPL3nUfHIi3TC3Ms34pH5
XOV9MioYuQBifPvvOLZMwEAYs5I1/VaSNjH0MzFCB4gADScUPmkmvAaMs+DGWMGLQ/d9gtpjvkeA
nEuCAJDkADwv1NK1ifpZm6VPrnWFbS+P6QeTXVDYoml5mTKDlVu/2GlLDu0MRMiV5UB/7Bre6VNT
EsfZjdEhgNIATPifYsgEbS2RO9hndPDdxlrr0gxkBLcpgzvUvTutMwkQ/1lEBaxmn9LT2w7fx+st
KmTomaidSosWgaE5hAoYBG9cpx9U1XNP0fpEfs3rLMvgDsasEtGH/uyf0JCSYqJ89vd0INt7E+2H
ZHTjiduueqAIgxDTmG4RLuPHik7/W3Tm7AIr2mVt758dx5QDRNc1nD2rvtXMiip63nwN03LAWjhw
EccoAU0vCStpOL3yOLeEvNHiByOJqcaEMGDrias8pbH86QN64Kdl3bNfo/S9ScrgDYy0WQhSe4l+
r3svUbBxL5DFge+x5PPj/brgWe5xrtCLoj/mKsrQfMUoBtOLpDn7FjMShPqNpkmIxuvVCrg44hBS
4sHCTgiKaJD0EIS9TFHXh7OOvjPCTqTQLVHWlI4u481b7piCHjLuFOCBt5kyoTvelgHRkWjWfhf2
sPrsbrC0YITZSH2+l5m1voOE/pPxQxopbSjniB650Ho1KMBTzj/AxJElcK2DD6relgOeAZi+2qyE
efzjOUAqFt8+FaAhesmf91C7swteg6pZEKRl9Y4W9zvtycRS1xBNXKNAQ2Fc2ovLA79LpjVxqAxV
JbrHqCcBT4AM+Jv+ZwOyxGUPR9UMbRmfjuSSRJPlTKCF+B+z9877Y4ugVerqZ1mCDQJTg2lBR5/o
kHjxzUAygy5T6GnvMrhr0fW1+SF3gvz+K245Xq3w+kJQj++JbuxLABFMaNSVCmYOtzCaFq5699kR
AXM0csj+maIPzesFynMJ7/kUpWotnajtQCfolPovSNUKCIwCWAnwCo4H872kGY1UwKcMaFFYBxp9
9NqANFxLrCu7Tb3IRmz0OI1HaI/BzEQSWCxDyPvwJ2jPf/qodf7kIR0trkt0STPfvAZiAOV4VL8n
r913d6cvzEHTBMXAEnP8bu1fBPmEaHjbcH4zSeFmSYRGjQvGwwbDYu3vZVhJq/IaPbQNksJGMua4
eYwoFzFxPsgxMIhU+Qbqb/Sj43ZbmT+0bhhcYE3eyxxcr4vbZ6+gbPLpgf1AlEqRwwsKoXeorwxv
8kOExGp9nJtoN503LzCEoPb+MB1Mb17fY2f8aaHQE9txrIquPOem9UNG3yl2FK3/ACcf2HAugXZG
7M9yRI2fenmf09WE2pLMCLv5IzEOVL/5gBLxMIAmxdmagWVFdQJnvjnzAoTOiP/k8a/z7xIohmhV
C8likGT8JlLatTGlN8uXrXyKFiV7y49TL3ON9TsC/JAScpcC9/guw7oMBKQOszpmHSN4RdqTUoVQ
uQCCQS5i2WDNIm6SaJzuI0mJ8hwQDlznt+Vr+dhpkNzkAEAGkBR1nc4fy3vUOahrdiF1TYDNACHU
kgtcDZH27daHD4eW8JmY5ok0uHXgk7ic8CqjMJdC/uiDDXmBOSYXAQ66y6aFiORv0++SW2YXYIAB
KBCwixVFnE2qYfd4WB6Tm2FuE1TVhVswrhbS56QAPE+mYu4oDp/v8okDahmwtMSLw3EGkBqc7RE3
yB9QKMhgYIjYOVwxirFY8IhFn2877lZtBsxNeq4kg1z9w0n6Qdx5mBJstKjmOvSFuT8eWvCGC5FN
8XU+izfHqHbWyRhSL26pxGLrC+gjmI9or38cRprLg7f4nRlWNhi4Hwhr/f0KL4Ep3M5whuMlMuno
7GoYcKCKXwoJEq7DsDCdeXymGW6kU/hvfImPbknXAAtxo3x8NuVJkzHDkcbGmjcOmogv8/b5IF4u
N8yrYIT4GF7e36xmj+IRdToo3BGbFSOvbdIjO5O1ttZIvzGyIBCIJ4EGAGniNKyW/DJPCDiINPaq
ew0EaF4aaSW3iV7PgQ/9f3uZQj/MEe+/BXGG2rbL0AH65PeMNWdCZ82rBiXEoUIamsZk4vaZPUU/
w2+hXW8KNAKlWU0O+CrpOZNAEXAYFnFGEjK6Tct5ISQDIF8gV24deGrWQ7FjwhDvoR7Ec4N5YrAZ
WAaQkWDVMaTMBF4KH8+Dc9OsA/EW6BIaA7YgXjLHCnOHN39nIP9Y4OxuLF+G6Hv+6n7HFC8nB921
ZiQzYpTz70xySbh5Dfi57OHZE4iQYNuFALtjC/wYr4xbz5uBvOZHjAOjx6inMfPtAvRrp09YTVyC
e9TZ12/d6xGbAKbkkjNb/rCY2BcYxp86sQ7pkTfKc9x24v0bgyfx963L8AKU4jM/rU8KwvaYFAEI
PlTcyFIoMVBGuFgOKDfmAjzKNZmzPXnsuFB+fDY9lLmnOBb/ZSjMC+SNkP0G/Xe47cSyXTIuYqOA
nEf9ixL5pFgaCCaBQKO4ARhNVBbMxKsPFdPt8FajSrwrbrta6mduOBs9AFfcKf12getxV9W5ON+W
5sQaq2tuQjmz6jmJDfGofMyj9MWUPSN9i19mC390eX2OEwn1j554oBucli4QzcfyKWRs8JxhbdPC
5wzjT7uWttWZn2C4ubfLrjlzTWoqN5+xZ03yxdcSLlUyltfJjEMrU3qm0gfxVB8KhsSpzZBUj3/W
uBcDQ44uDIrfmUlboKFAtuRmJjORQJabAXEMX+kcCGy4D3PCkxbnltB2lCECR9aHBnD2HKglGwWv
gW2M/dCwelQaviSQghIv2ywW53VWD8US6x2e5deOvzWtBUJCvN/GjyUJZAHbT+Imauxlo8cKpoew
N/tNORWXXAqDVLBMbB3wFD+9v7sAg0hhQxL2OZDs5ANpKjGwelAmbxZj1RPybGwEZXTndEHtnXfH
V7EONGhmLOs1U8UY86M6U6oevNiDdTB2DpoyBbQHSl9dS9j7INvDPzufiYVD0JnWE7ifCFcg+rx8
HDMReGF15pvZkiJQIWYdoQxqkAydtL12vFRsuD0cZG2c6+ieQvNtHaX38rQ2hLSW4nrNh+fUzyTK
XxzgHkL9XJ1cHJge5rP8Z3nQ8pBrlQfMBbwrgVrivc4KasutIy1vq25BjbSGXuZC9Id43Try7JY4
+pYrV4arHlEeSgiuYNUCRaYmnbo1P3vDtxHVFmn5PmBiTYijAzIAbcF4C101uUK6AOcG4P0CgPk9
szSufXiO2vBtw6bqXgn0OCe2TRtSJnracOsQcxnzrIANtV5CXYlBaMeVAEDCW2CGpCo6oyOzhY/o
IBltimRAn2C0RBEKM06eFcUhEJG3nfjhQohkZQT9jU8PBwifvTWK4F1QUoQS1Gvw2q5dBs3c6peA
SZ28Q6Pxhc0Sf0BKUpGcSLucaVEDvYbV15nxMuuOx4zjKZkc3PEXaQLul18s7qzyOxqFT6YUyC4X
9SGuek36N339SDwBl776Gl4eepf1g99e/UGI1b+bYYVKFysK+hQTmLJT9D7kwBpgDIPtLFusKpz3
Gs20R+HzTy59LZFl7WnoebTiCaFFAp9uTMemcznCVlIHhscoUVYrfC6u0O3H3QB+JH031B1ZfGxh
haezaD0W8I+O7gfoJ2MBvKkrqnf6BN0wI7pKNO4c5oWthgCzX8/+1ySAx5qXXnFX3hhH8IWO4V5R
VA0kMrD585ATuuJqHkrbC2HBwpj9Jg8qhAEPrUw+Nq7tFShShJkeAdqT3B26nj0bX5/OVj7C8C43
zC1k6Zk0PACya8jcvgPGRdJ8e/dmpmJ1BYB4Yu8esDcAPzPxWsAGTra08UmiDgm6D3mvxse8sCHp
aqmP0FYXT41MGV/HHYsn5xYsKMuzp4LwDQr5bovx7Mt76bipMtvr+MpEpXTDujMCRDYTwPox7th0
Ym0PB4w74qN5CNucFV12PA0uw1id3xFlpDwpbJUR4XGoWn4kJLbdDnul4mEJy4Cm/EzMoMjHO2ag
WXynyMYMskYoWv1GcqwN7a2K/ggLEPfOx4hyGF0YOApUQjPfHlBnnECJTIe1ECHqHNGmgj79sge4
wPNHn3Brv7sQlGU0kDIjAdMRQ+9etJAnvgA8fFL+7SmwOj8+t8DfuJLmKGGOa1SVjAn66JRxP0Dd
ECBDkA3BeYe1a6KXSw8onXJZG3yvw+uj6PtBaeSJ6rpA8DOFmymP/r2H9UbNB9axU/c1ZH/ohcA9
wOr4GyQvgE8riKhwAd4LFc1uOE04o0uUZwjAuiW8Jir/k45bsickPlPRvvXu2rSiLwWLFp25t8tr
+clUZlwk0QDnVuAsC/GsmhpyG3d+hpnc6d3krp6P31APqMP4P3hm2HNkjBvkhEaG5oeztvfAn4NL
oHxnu9IT8rXPhL7hZ3hUgDdw7IHxd9Nuzv8a9l56Pfxo5vM22pggAUuTD+YnHeTjB23lWkeMT5DL
usItB36phdyDzfwnx3yEnUvv0QmBZxV7s3XlR9TCgFCod3lv/JvBn2kBolTktFZOuWQiw1f7Cifp
rCThnht5zMWwE6kveAv5LWwHuO1aV8ZCGHJt4r4qTgMAgq4+raD+olaHgTSqmRTIUON8uhTWhege
ElQSssGIreNQ3E3TPhU4QN2s7xLrYaHfwHj8UGLQQr5jChs7KraPAbzVLlLkJyyqO6TdECPpnSO4
mAQ36s+WywtPcUdNjw1EfJLJzcXyPybodoIsMVz83vPpK2aXuwVccfvtO88F7G6om8znlqnBerjA
aSSEEAx1JgsTMwEWsXlLIUySp4nvzalDE2AD17+DqUwnzps+JBWADXiZVa78neRScKvgYPIRaE4K
LhVclML5YjSrAtr2VVS74Hoh6UKbFbIkFHp68Bhu4dhKN9nj7eQn3iiPiD4iaxetOfXIvUBJfnIY
XDCfc8DK84tcvn76WqentNMaC4HMT+AKo2OqC8/fnIdb8WUuhFMOA9HZ3FYNpfc5s+82wPH0O0Pf
j00PejHbLkbh7d8qQsTsy2ydWrhg82C2+1gZuMXToq7DBt1IBt55dHop9vGXNVSUFTtnhNP463NS
tS5m8kygxwxNi4U9ZZz53Ys0yJkhJSJpLi8nic3RS3G+WmCYntxxO7xX/gCF3lgxr0vX++3TVxXf
2qjSFBXB19fHvwYtgZwumgQPZaq/exnELuxvpIGtQMD5op9UI+zjNitGpqyHnBJ3rApOaMzpzIcm
0nE8ZvA2EL5gpWbIlZ7gHzOpwHmA7pyEdWcGTVV7Bo9nCJnTvGEM6GYCXj2s9j9I1SedmYemKR7G
gwxpUZSeFGBZDt9TxE60TfPgO1cX9QnVSMQMP6hjLcoTN5q2fQQTH5Sq7Q1CpFlDYix4UhewWYFB
nhIlUOe7HynW1eh9vpLgzdUddGA+60LDk0wAnJMHaR3aFiBeoSJFoiQInNdpgtiCm7TeZU6nphjL
pzciett6eEXqtvuKUUhgWGBhgwUxvXrB/K5QSexs+HxzD3EfaMbhjtrs5hXfqFkvlJI+DjY1KM5P
21MVaFN07krMnSMDZHDiNokQp2AHpUXGcLxRtAEwBuXUAMkUKLhj7CzMQGnGDn5RE35n2ivcVnMd
/DHigKhmztgIIYq67QgK9XOBZt+qNkg0HGn1c+kjsZqVJ+Ua9y4Swi47T1+lt7WAXC2xbRh9ILil
04nZ03WoXwh1agP0GnDuwfAYy439Y/YcfbZMxhccy267QGFq8t2zB/KuU2XAuaqPmJYsv87m0gmf
r0UJsw2HKDQT04ANqm3EfzKRlD2Nyj0mwKR1BK+C0f3Mgx/Ob+CaB9cFWpZsCkb/ipoiC+QZlZ3u
HdweMNHZ5wcN3GvAwIFsA4EUc6qpWEz9bU0Ix+cH5v63PgqKd9qtVlYs5BV156r60KB5ZzzG9r3V
3C9p9BxjMFGIEWzggtoCGUXu5dMKaiJAOXS1Ma0SRHecQWQa0F1Kqte+FlHZB5G0KWZGeFt+ok9I
DZTUgYNSEeWxcSoFJTpIiXNdqPVE6pDN8Xuv8ectCLJcMkP6HmAHAHav8x3SEKtNzr2RqXhV397S
MUUtKGCracBMwdjjBROv2bReIjW05vDk/deYO3zN8m2JSAdL5hHUTU8cNuyY2GT97QhsGuyIjyZC
LxR9kcvn9Hh5SGTQa8XBis38rvgSjsnY/mzoypr3kOX9SrAgdDMtQEuRbbGoRrfv6dP0oPqlJ4zQ
mZvsGl+UJoZpn8leMxUQlQQWJ8QwvfIEyQGAx66aN39SDMqV6FuIlr4QXxjJIAoBy3aTHp6iYXOs
e9ZujRsz+C/cEukm9QiWnWpcsEhPt9kXN/LNk/7l9rl4ouEgFIU4E0BXAnsBz+3wfDksCGUhmZMO
y773fPnNUZwRYkvEUcPHgtSXqaH3O8fO8T5U9vq+XbRbjsWpvLwhYZl7GQ3lK292dB2xzlLgNDuE
Upt9OUR0RBs8Fy9KudLNpURIimkiZw69I0N18tmn9xOCihkxNyCg0lYbvsbNyvbzfol2+R69/3E+
5JusTTxFkCOnv38sa0fbV0EbqzQDQUQQH4v++1QP5HF5AM3EfMDucnQ9YQTZAzY+lyOIM9kE04GA
2oTydYl7s9a7neFUfOD19Ml66dznSZ8ciYDcAnG0+b0Q+83xfOp+EDi2Bx2FBPbp1psk70nAbKCO
cswaICM9It4LKSGSN2rAYfbq8Loh0aORJmYTfDHlETzePTUmGEkwlH8GRh18FvaqGn9A2ww7G74J
+HXBAYKLiNehchnUAljavROEb1+bitbXtJorkU5pTxl+Z1cBue62yyL8hogP2FO4xrA/my5xGSKm
N8nJJ/cTCieDu9YHYaBjPEQ/lLX46xKZr4zlHSDbGKO866CiBSJyFXLCJ2cnYrGXwW1PXoW8zV+5
RJr8FfZN8m4RK9NSI5peZUILnGq1Bxd4yjT1a/pO135lEsLWTRddSA4YRmNF9EAMQNAvY6VeuUQC
dwJrkHr7nwz8vcvmf9s/5EXOWdo3F+13mC8uJd4lvhH/etxQi7Sdg992tpcgjYAUd8sF1awOKlq0
nz+OMlG2BOiPAfNZRU79Oyw/rgho3CYwNmbw7AGhzVBP5sZotUlYBecn+g70Q7TdbaT14e4RUpHT
5u2aMAe/vh94d7Fici9MPWRejdxNQkpWbC+UOhHNaUelk/eJzen1f8+yqy9b9L1L98f+bAyUEbEd
iqqfDWEjkRgZbO/dhzdMHjD4nTeghuALu8XUGF8O6uKzfs5b6og3pMCr0VtwkeAWI5emCDsbTDgw
f/j6FpkdMncwZJrSQ3XF/W0QXC9AmYNsNSf3ubqmXVweqbSiz7PXcUYXHkvAYj1k/zh2t9gU/LlQ
pP1SGhT9a9yBlbsteghRQmEDeVah2dZNx/LqHicoxYTNn/cd4nZSSGdeYEzBDFk0I5mcOyNQV7SD
PS2U4FGhXCC4jgAjQB/eN2D3/kS41dpXTtWtR4uMSUSBU5qYFG1JwMZQ5EwwX+yYTH/LT0H+oxkD
X/3AdUAh/900MM9PnFAcp1aFNojDfRp4RUnI73g2GiyEQEg6YnWGR1MjEME8KPDmXBTQ02Oyxsno
pMSPdU0NZUwrfoidMORxVAhAdGqUZcWQ/BB2Bli4kOc6LfM60pdwk5QFEHWGH3TuBT8HlOhvI+qm
z7U5JMcumFWEnIE5lFBqbee0WT8zYBFULKlYvc4Er9eQam3uSIQ2lKpfZ0iprB4SeOxZYhucD4Xh
11TbPcPbAPlsIZQjqGxYrwDO0M7Fc0B5BRjJXKTv7n3NNoMlJvVYCrH+d9HZv65+W0VrY9K2Tkrg
BbNvcB/TWC0o9FlUhFgbiHAvqwUmm1G+RH8BOU47xAQO6tRlgsCrClUJLl2Xdxin7LFbKg+bzIPm
0ELyg8rkUDpnrJ5xy2QAsch7kYg1T9D9gSZMrxtgAB2qib3HhIGUBwWCK1KAfZ1FHlET7joQcArw
oCdGensHyqIMLRJdWvtDM8rPaP3hsnrzGs/w32E9/i6UGP6Hy4rq0Qd0VCihLQKS1LG9bNCQkBBD
I34ONXRhAyk+cxv26Ys3Rj42AlyrEOIHV9mb1X96hCsbpy3oGQOQgLxDgJRWgE0db0t5C6gus5ms
x3C+cNcgHAHWJ4b6gBQYaJ+xsWcVYjAFVA7WhkDq+/WgXr3oMqw7vatMzC68kI1qAJ6dHXDSGTQj
qD74iMBQQuI2+2N7gDXGQQoaxox+x/Y+EzZeMAEuyPELpd3fyfJ/QzQbBkCi8k2yBi86g3Z4jyk7
gelFreztvcdwPhvcpIoeDs12S/uCrU74KIIU5YFYNk/V0d7ddI0xEREBWowr4qVlecQD+b15K8B+
8aPCC/Y9y1GhqvfZ9jb5mvjHCkYLV28ZiItwWWt1vIajzkojUIGUwvI4yXh2q4NLFt43VkB3HdAy
HAHkT+3NZcvhep2hdMvXO1GCNCVPuxWGCQUSnzgCnMq4dj+R5WtdpvTY8rMRB1yf5tHAxIizWKNL
1Pv2sFLtYTNGZwmM30RdycLLsHs55S6aKVwJQiC+Nax/kBTC7Q1N1q9foSP6jqtd5SkOqw/tj341
ZFDlFW5AgDw9ZIy2dGKhIdvoeGBfwHzF8BsLNHQ6VrY4fTjmx7lLGeVIldkaYzsBnvAAlBtTg1ZI
ODMF1L35RF4T3Go9zym0nHjYC3fAXnwq0Pcyzz80I75DbXEJGA+jE7rSBraspxuDxygbdKJiy8wk
xwD/iyjPOhtUI9AQhnPbvn3Ll9Po81xDgmG+XgbpgVnOlETmxRBz4DtUsPOhbUV8NTdx3xAEiwX7
6iIn0ts/FnYGQvyDMzlIcPrcg7o7y4ZnCg/jhHNdKCjTE1kpeXCbFNv0ABT9t4AalVL8W1Wn9ywV
DA2Qv7Lo3b8m9xlukf+9kvn0oq8jSQo8DZA5VpvUD473g9QvI3tSs2EWI+VM3+9TgSBxjAONvmT9
RbC19uVZ4dGOZRekm0PZW/QHUBCAyi3AWbwudrvmPRJQMJpNR7PPhvj1OBulS/9aB2lfGUnbqKHu
KQqoZEjt2lgjx4qBzPfeB1nA0TaR6LJ0sy3yUVCoSzSCgSJuISfM3uGT6YGIv3s/UufpSS69iUm+
lAZSTNGHXTmJfiMKop6FLWAbKkuaYcquM8g85AYj8L7+e4zrGzD/GE2GFU3ILUnlZYwcviNNEJt+
9GX3MqJzCKmEnBPLAcKGibKCcZ7EIJW925I2HDwGHYX4BbOSyZttmQQq3tFsYwM2Yzcf32clSj3U
/516hT+Mg8cWfIArSIhs2AZPFqtV4BmqDq68+zz+zDtRWveaJTsf3tkCp1/P70fQdxhtnxlb8wxe
A6QxSDAOTmBMNN3IXkWbUD/XoX2iVRKJEUdUJrCCC40lPHCbH4ZrDkAjbM34pjkp1/rQGOdhOpd9
TlJY+3RJJ5fd1xToREiiIINBILwje0sf4uuIbiGDn4YFRgt/AvG0noE+LDkP8zKgQ1AnQ7p9sgLd
TRSsv62T0z2LqCT2tT1lFNujCz1s6Ig8e9pAWZUwXakUMpq6Q3KM9FzqEXxRbrz57y1j3busiHpp
zCw5mLnjjailTWC4OcY8JxhrJggszykajisPAQuns0I7xy9p7r26mkBd2Eg3MN8NP59/ZlJPGkLP
9HE4wBojjx87TkA4xy6iz73igPalC8Bpl1Z9XnYMoGKEIh37Dn1EJN7XVeXXM3yxVrhs9WjRJKmL
PBu6lRR5JDja6FfCQaBVWYbfnjFiu616xUhKh82ojYwZkWcErA4eRR+wjtvuSWPngPgFck0gFa5/
qvUO+CIPVZnEhRUKPuTI2Yx1z+A16fgsuA0RcDLnp/Wz4V8ClKZ2xGZzYIDOZcRefuZecWtwMidz
1RDE+ZlGAX3GMqojGuL53KK9lATUtO0hbaAtBffflIhnQceDgvJtlX+96zCdIMiYErFgGLfPvj5N
LwdxIK3Ljj00SUKpArDx1+PKdIjFepzmXSnS55ajdmuXKcDd8F2UCIpJCS1saEFmp4K0hRrHls+1
XSniYHDN8SVKFpVboBSR4AVanB5DOwDN5WCGwOIW4PFy1oyK6R/hLCXcWt8EEU48LnUhAP3FVAwv
kAPxiZAv2NsBZGQjEaeBlVHQz32dITupQTq8rIjWkC9Rw1T1XwGCLQ6hgJMxcskYwLU0BO8f2/2m
p+8enGFirtLgw7gcW578iER98HLsOGc/Z600LGVDMI2sESxd+BwjmPOX6DdLONIefbgoKgKvcCWd
Onz7NwysUEJxEaxGK538vP/FXQAj5Ik0RlmAB8a7Y07GA1IlnxusN2lIJxjRnAHMB2AVk4/lXEcl
MFe469kU6ILlE+6I3zNj4sBYcvsYrfDNT6gvGGEOUvcTMrnY7+Da8KD3CDGuYY3PXzEE2/t4ccL/
GQFwEGFssUMuwW2c9ijuGT4VnNQBJFGd2tPCPDUjuDsfNFYI7qA+gLHVU//Rh5fZhszhCFSktkSQ
GqQ7NnJhyedZED/0RTn7xOQLm3r+nzVTdxwQqyUMEAFDbtRepfWVMy5Krt3Xz2A60yPnYKnim9FH
doS9CHQFUJraBdUWg26K8d7lsd4q7XCKDgbNbAGVJiEAmcI/6PXfo+pMMYKpCIhQ0gfMA92iYBW8
1/ai8nTo/S7GcH65UelneZQ7KWRsy8lnYuyaSAGZ6TN/SCUxAidIRcM5vGFB/pkTl4ykU4rcI3WX
RyCd6FOSMcda4lCcJHeckmiL+rQ5hZc9ocZGcascIgiGewm7YDrJ/GJAhT3xe6uDqGOR9yqm3wSi
0FKiQ5KNBZwdusMIHMTwgs8hTB40e2AvTRoUz0VBjXWk7ZRlGVs+Yb2rx4lDr8pteuT/ccPaECuD
HCnh2DL7nBaW/4ZieR+nr7CcEXG+hoS2lxNg6q4NtQMYaupixrpnev+tz7GVOLe2bzxDbC5e2+8J
h4eKaVGHJAH8ak6qhct7qIWvobpXV8RJWJANr3v4TfWwwqUVcxJAmiwOtHzp3sFlzoiHXfbPLpMG
0QnnqQjy85MMe3g9cArDZoKnVB8bJYAyBM8KSHhCYTdmSUtcaGWjyj6+ncyYJQiDy015HHSsKeJj
Ukcs6b5OnZIovZzhXxDCOPotoTkSSJvPyJjyI/m4OnFEC1kAmtgpuqQi+aPnOITnjUKkRX8FuDb0
KNIXKbJGBBqDT8z+C67qRy6vERwVQxFNSnEygo3CUGAxcMMBHlmIrWFxlxDgDds3VvmYRN5YWaur
OczhEWKUh4i9eIKm+xUW2uhC+Vi0k/Jwi0RqDJaZBU/ZVRaCSig8CzkqQAU4r+HrRBng1r9mEZzr
xxbPeK7Cl1TCyN6dRAYliiFWXX+M9f9ZSaf72OYE3rQ8J1QJVMIeiPpjgH1xvsEsOkrG7YFTPTKE
mkqIvR1PybGvZj2VjxLXdxjjrHsdG+STKwQ0fkf0PLJfj6yJ1g0U+tFr9Jm3nJp2v2VTELwuFsmY
vb6zZ0pgz8zvV0/oYPC13Nz24fZwd1Ndd34bsdFfhriYMJlqH4m+MJsCBnuMxGQtZxiRc6qI99q9
4OQi3i7Hg+DaM+lJLsRbhgDNdpo4dmCMjBFuAn1Yf+JlGePv2Wa7VobFsDjhk3XZXn1xYr39TwSA
zJ78zmiSwdxgBT4jwIH9Dyvc/EbwiyVOJzwoWU6fsBM9iNz4SBRW0pjfZMOBw8QTyyGoNrRaQFqC
OwMwfuSARbeJjfV9rMf6KW14DhVYP2PpvkDuEfxMkF+rozIRyh3IRWBZyOXFUiS9Y6SQ/YDSvr8w
f3l2CQVzJnTmdQbKULE9FjecAXhzS1KtJaFfSiqIedY1Jv0R+y8VmkeAzRgwfwblOSjZu5COYKnw
5glCf7N8ao6BX7kYum0ZWzFyeowoNjmKMsSNIEZ0I7htmZ/qgMcnZIcLhzEiL5h4c8CLZyP4nuS9
SHO2nX1B8g0LdNmMSqMvxdWJRxAFK3JOrBL5IHXPUn0ZJJfC0L2frG2KyTOD3QEjadY+ZgjY+XjN
VqGQ616CljSSngYhGXHzGA5sNURR2ewzQOZnnM9Sck8DZX+RxH+HxopRk+0JaSxS6VIddiiW618m
uZQJMZOW+4DQSt3xYDGBLR8fGW0JVp4q1h9/Wx0gFMMWRRWp97d01T07F3OfyYYWo2MMqBGcbn08
JpmGHrU6oByv4EedztfrgMnMrXAPmHR8LJFPvtkC/goYIp0ns+dvlBZ8URrgMynfEdTDisipl5au
hMheDOXjA7ac4LoML4HMcsNsh5B1D9mH2sMAebcoPSpC4Qxn3BbGZ1r0tQUHMznFn4saZifQ63hN
PyIaTAdB5h8hSUJnRmXI8pmLgij/GnG0ameierDgAEnBzprnNtKWrFyOYmTGKJ0LbcA7xO6tnI0q
Yfon5kTC6TL5nh5bHlHdM1q/Bcmz5eeHmnOCgiRlNi5COiKzaZfYPLvFlptDiUVbkI5D2obojCsg
pQimKFr7/EQiCV41Wgy/LdVASpPNkHR5ez/wzgVheA1bFrYr/0SggDDlfoCNSqjxmfNpsFQ4HxRM
gyDlH9tIAp1LOTC2J5WXBEUGgA6fLfca8zjiSJTJXwhpIvJROA+M1DvWdxRNwMzQtTq8pvcjCSsG
IQToPEA9T6ls/RFdQbVjDeGXx+uGoiGjyCpJOBe+qM7R9YkoXvFtZZgy2+n2D7+N90OtioiVyYYz
3xv66oOTyowvQykWUTOHtIwZOaczWffRXkLgRkRBEwQexscWkfDw0ydHDK7rZPD8BPdNQxptE8a7
/C1Y+GQb6KNRCBXyDOzBPBATqhNB+0XDxPlGhat14eCMMWPqDNiN8wO0dNodMULlLFnIyLwS22uF
X0J+hGMChq1/IcC5rh/9F7ko9ZdmJDKKa/QXYxFVXQjCcCYl/kGgMGAtujC7B/kYZRM2EplPfmAJ
I0I0XGHGhE5DHCTF/xk25xqKt0JDTgTaXKuBi/WPpvvqTWxbggD8i5DI4RU2weRobF7Q2MbknPn1
91s+utLRHM9gYIe1e3VXVVf3RFJYp7/xncxX9pqqZHouxpFHPji4QfN2/yj0sozuCYeVMEK2HJBo
lAzz+7IL/W2LRG3d9f/Hb1C8Npc/29D/TQzZen6v2msr+d2NDZlmaFwDo7VF36aMLd0l2unqgqsZ
JVEKqSovAMPBPXK7Vti63E4oQDffTqeqp02JQoiCkqxXC5qEqVBbTOIqOIo34aOdbEBZgdsnebft
kvv+umLjl5pz3KtNG1q8MFuE/AaL/emYF2VWjQqL7bqpH1anb67ujJfNS/38ff0meTRNbwAQIYG8
hVEinMEOuej57cf7d5Xwc12h5yLGppH7JXQ3dsPSbu9nsVWp0I5/SkLnLQzJerYayEFZthoL2aNN
iLUTiXJae+lP/JOyIz205bgIS7qSwbIpdaxtQ6Cz4geh1ClgZtVF0kMQqTSLOk5C4ERngpsQJTOU
R6VmEhZuKhD17/WH1RzsEaBVLTDi8V4REEVDAL7quiVeHmYH68Jnusw9EZhFaqJ0mmW/1h3hNXxf
FP+64Dlbm4kcID2Njofo1LIViq7wxpZW9SmC4Yd/mcfh+Ln91lfPr6V36knsxKazEH0v+95lZ33w
vGb3MEZbh79AaYQ12JsTYAtmxFf4otuzx2wGLFOFY1MWToIJgs2D4MFTxta+ZhqbQXiEq7R3LSCe
90DyXtVTT9b3QiSZg/N2HMDP0l/JL/D7qSUTdBWPGuaCSQ9zn1NrHbLsBiT3pDQOF41hn858Xf6+
9TlYfkN7UzMWINk31iySIO+5jU6bqnw5zswLMgnHm3FkGdxZV1eU2Mtvr73+HFzm5oNO5tcGfKGx
mcxXlcPEgDTOWazUxrGMslvyGkk7d/6nwf7D2OpG4g1A39K2Yenzchjkuu6Lf5js6rcJt6XCu7CS
bCTd7OPAuPnPUKHqzpl+IB4I37iRh4SneR6eu0vz+BQGtWXrqEa61UNM1ikk1uXqKW9jrWfMQyuD
glkwyqxy6GmZuGPQbHCSDE+hFkUj2xItIe/Qmu5qha7RZdNSrLmyiXc0f8e/PGqWgh/D3vSUggAZ
QjnwJAUZhH53pVLYNE1S+Tz1WVw42XkHXaGn888xYt5JxkvzjoVsLIzS8dH4f1KnsuKKqH9VewgL
0xo+6tK6dlYkuPAF2H/l3uQ7M4r1uBXUjp8YMhHQcVBeNay7uR2R40fL9HZ5+vz7NlMnqF6aLkp7
haJnpxGOP2uuHhuIQy2/aXmm/PMVznNOlmVUTHUsuzwVVeTOZRv58RmR2Mtl24cJIkAKJqW5jQRe
weoPw86Oz/LaWN0hg1okuHka7jfty8vvAa9AOrc6BLSb0tUEHFQIqmdWNeY2MavRWOcPF7sA8wr5
h1VFOJlwrXb1F0AJfR0KtMK7TQPUM1HIrTHyHfYnLvEh2Fs82qHGL/yZ1Xlm7NUh/rqkoMpN7Vix
YZZSQ8GjayhYVXeNqKvksId0HaNfB4ye5Bp8X1ydEC6vP/ch+K7++IdZ6Fj0+wEZaE/ckQt/qUcP
PY6AvA/NYRm/lMQdFj8igPvZDm1hYYN6Br+HWH3bfRKufFw29devKWTW3N/dEgtALiyIepf+pa0Z
UzOTbh/7joDKufeXwUT39atDIXaqiNGRduzRunkiY/aS1LN0M4d2PrJFTIADzVPfDejmNFhrbizO
B8kvhcZbKDXKIFtIn/atVmhoIG9vpe9jcmy743I4z2gc1Dal+US3SUYpqkdcu5Z2iV8BnyAciHUK
gvDsN2ylhxWHCi7+3X6nAy1nttmwRReeb/FBckg9EYbbMfbmFPr1/OSHoYk8wAEmBNeEdXFA7kBO
OTuGQZxC7GEmyzS6b/bs57r2cdRwI+QWeKRgG1EOOFShTRRvXHIUKrOrXziDPDvXX29r/6EFhdqu
+WhOe8/fa/laV9aFyvhgKwpkSG2l9LgGZC78V/9k8h4lv6FzsYlR8LvakZOQtMVhShxqPjGQSPfe
4WM6W7TSyvDutnOaSOETeCDsGc2kXHXbVWYlPwhbVyUjHbFPhToGUDgs1K9Drg7dfeMCXjQY51DK
jzb3un2x+aJUHKe494Nsi+fxYsZkDj2d25X8PXaJ/GkVDQBqJD6G1pC0dXZ1VmoGkfH91SXiubl3
AnQnqnuBDdOp5QHtiBJ2C524MyZmwAr5lecxCRd3aFp89MQmvx+/i5xnG6jrtWaIt9P2PF098jii
od35m2g3m2stKuaN651NiYjbGB4gjTQ54nygCOpcolXz9rkeZ6GOYIqD+ujUOh7qv4dM+7zuHAeJ
1rUr2UtpmE7ogNTYBad5n6cgKdLYYOlzaaW/QuH0lVjUIX+j8EABMJD+98GjdZtMx6eek7nxZWvN
BZ+ZjCbdgGXw4xzAbPLj7Jfd79TLjC795eflH0+stlT72nw2E3A6g2JAwW9x0++KybdtUxfovQly
iJAbzvvSX402s2graIFcrgMJQPoLpCFI96+Gg/BBlQfPB0rjsFsrxlrpBor51EP/rz9y/7bfKTVZ
jEPow0zhjKlwlLmc/UrqVjaNMo2AlixqsKrkF1PafLgf6eZKWvV9mJwW9fSXNCQET6kHPVNOSVRc
fqWK6Xa6EIFzATuB8NwYYyQbiQUgYxmSHsnPaXYJ3GDGpEyChV1798/DqltDM5fpD10ARsBSAugS
6yKu3CPatBXYVxoTL9a4mtDQ2okX5dtdYZ8NTo7pL9ynvSndmHd29jks0qFymkkoJUbrQy31rCa/
5oEgslPbPvCVrpn0BloA/xsgTPdHHd/hqKbj8yD7BacRIe2Iu/p0vLWImcX1VRjXwX4gM9IYMbp3
cIluhSHaTj6FRGOyhul/HRpsfHRpq1chvjyEH9H+k8dsge1E00bAZjwA0Ld/mxo6s1twI9O1zGx6
q4elNQmo06Zn65LKrKeV16YNlXpIueiztt+Ko7CF2u5tAQFOhx82toyQpUND9d59uFMnNiySkD5t
B/b8L/czjTA7m+6Kjh25+qH2UEs1wrdAvG2opvS+EPLTyvIjM7J/NEOD8tuhz6CBECjf2YqEpByT
czNAGiBok48AT1KdaGnQ4QxeP3g26wWT/vhIzbt3m1xEyvLimK8u0Smm380P8x8DJpIijgHh5fsb
jG49ALb0LSNTOlc9Vnq5f/dUlHs/fl47u1biLduetuGF6rrUsNBM4oo+UUOWptubbjhDnPbfnh53
9XrKehIWK1MXMYpBUfOWrh1rZDiNPbQwIEB7Y+y5bXzHRvE3Q14MKw/kamzxxtN0OrYWFn/oYIA4
eaFBbFaEaiVZqlpaEuqRu008EtdEyHF8EiBADaIYYSpkU9LgjaA9g0rK/C94HTtHI+48AkmIr1kG
lM5Oti9xcImbANR7eIjP/PGug90s092P1wNRc2AKeiX+LJ4qqe4OI3Jo0Yp4ipy89D+1qno6PIU4
HTnklvlowtyBIPgiS4u9807uH9zX4aOvy+8QfOpZN1/aDC74UxxLu3/EWtfvu7ZEEwCfHsbsR/L7
8p5sThvPcZ6svM9KyP5jxaeiVarqzj5VH/PGK7gfBBcN40KZJIjQWYb0KeMgww41HTMrWpWePMcI
KV9RTkvDKyLkyNtTFzWJGzyHvkVdguQVGmT6W5Ct63qq7p9zMyXeSEamMYNzgkQkOTbCGNXEqi1Z
eeTLKw89JahgMslN3+k8gOP+ex4iFsLxe1ca5S4n/mlkDS4a/12QltKwzAG+mo2OzfVw1U9+b96X
+uw6i76EtfCrUzT7/fqdfkNu2zHzMjmmFHqHd9Bj7apSOPVz/x5VOoW/9IgHnL6BQHvJk2lVOhKB
Ky14U6cvS4V3eQpKl0PT5l0C4vJrSgSo1gsjIESJ4LYVm+E6+ZiTPdamHavU4U4/IOgQT5YzyXrg
eTWuX99oNEx0uISm+Vjv8vv83v2evylW+f6HXVtePf9xld7QXXZVAqiaQvYGmWAL5qNMjJM/oicW
LZvz81ide+oVp12bPSt4vRhNDFn7hcYEgxZ+oaPQBChsQAvoEkK1kQML1rJfu7pMVgpvtEv/Ttog
wyMXhuqWp83Fl/OoMaF51z6bocXD+p5A244+xPIACD8+IUEoGr5NhFwyxyjWWGsGKq1Ghdq9dC9f
IvRekxzjXF9/TfunVoDyTLtugzIVW+HyIw1x9/VnxWAWLlmpctYNvGbRbPREq558e97N/F6Hstiy
AmVa0rxrq5A4y1vDYRS6gampEFB2bE/rTvor/+VdgvuE2XV7PQ6F5Nsxg37eN3KdxMAbWo91dWnG
m9ZUhUg8V1yNVPKHUTLsgTsk1gNRYBX/1RJQ2hbNlE3UBjixu95m23vFv1wwE2vTLrFM8cYNrnWq
XkYeAlqYwwwctq7CdE+HyjNMEU+Pz4fIcOZNz2/YluOq4dmUZ1US/RuJUOpw2jRJuCNhq2JfikML
yZMiuq//wpetnBm0DxXHlHcJ++3IzpX8Ih0xj3jdEUGvYzPK55eGz7rn6jZYjxbw1PvyMIMjo9L3
k065us9K3N+mRPeGq8wKXR0PdOdm+qoM5UFAWtnb+t71s7LsQG4C/bFjzeRHyC/ROQxRVwYbRgPT
mVPPNBb5cpZ7lwEqenMN1jW38O/UFDEBPgYQq0n/tEx/kOlpsuoBO75yJmEN1gPn6HqDNW4zmicH
fDXXnBTOD7HSKcNloLjJhNPxEadZYI0P6yhcbqeWgDBA6dQ+f0CzN4ffdq3+ztk53FqrbBv0IiEQ
mhFPBJSad4Hx+WKgq78e8xJTbR7Zm/rqwVtPHPx0ES4T/uTnWBSML+GI5JpcAT9yBEKTU+/JWxMC
cZjYllXFwcfzMoFCAILH9oBLLzXLf53xTEpWdoT2c191zVatbOq4Uy8/TmHbB5ueynKSH0sIbOb3
DhznOuS1ZkZvoHzxSLID1WNIFbHmAtUbYv4spbyeytCIAKCA3Er30qIbnrjwZODIAkPzqk87MlDf
LUWS9Ukykt8B34v1X55F83UlhX+qAZjjkfcRKO+fZLmDlpCHreryuz8qfdW9DRfoqXt52963C53X
d7Z1ru8zxcsVIlTL91aPRr73NzkNHZ/rxDrT1gpzL1mxSx6/aBvgKveeZ/WEX0X3vxxueVXPjpNN
Qv7RdZD7d5oHymsA8LLd7LUQ3WvTZeUiN1tVgIfS1vxXAibmUfT4mL4+C3lo2ZiIQ2XTyyLpYc3y
Hld/bdunXzyaK/gIe747BEV1UzWUs316c6FV2cx3vRyoux5qTaZpc0x/zWORvMnjrwaoh5zfOhJU
/Fr66zHyD1gUttf+3IQEC3QWoLBw1fNjUJSsYk8DNgowJ0ldqnxgzO1beL8GujkJnVl3IE3RqS4H
sddfHmXQGgJhsAslxl3H1rURFsTy2lj0th0r6DpvXma+CIjiAVg8h8A6EWDbsZ0+MhglF2n3wJsH
QnV/r8w5Q5PReJagIzPRDk/Vctm85zB5zFwNL0+TZeU+rMDKdlUO9IgoVws3flfC5ZKgMjVmZsZV
GoKmi7Rjt+DKHbCWSf4rwGiUeHIdlygkFcql5YdUSh6tQJI83vqJEV9oSsFZlrYVRPea8IWln9Uk
TF77aCOkjz8koAjWeLp0MG99UVWgST1wGUwlCZY/5dw3ojtL04CSoaycA1c2mJAxreKdZCvd/6B4
UqzNzoHoif0GaDmYsQWJHQeY5/JfSFctbc/TK9hjyVf/neQToGuDPIMbCqSBztjP5BJ0FQsYRZ7I
qc4OqYDP4LfxLB9OMFUdqM38ov/yEGyra55JJBpYGTlAM/2RBNely830qsl4ES+QV/hOqAGDMkpO
x5OnUARSgNgOo9jwPn42YlTsDOHOIfMlratxy+nHaUq+5ufGmjhVCygtBFE9vLj/OIyUYWEHlZJL
I+WMgXUXNWUr0jA7w7Ky79wPOjJK828G2//dXCtVaLz8V6rdjNwqlMm1W69bCwIMjvdMxUoyoniw
s16j30dyRylXGDCyDqq55Q8sIDqXL+HRZanlAMh/T7MkatHbwbTRuYlZauc/VmTVr0Hexhx2eDax
n8TnnfPg1lt3n9MWciYMhsBs2Ph13sN7uGZJ6wg+67vaoyfmLZQ6cy5i2FTkaSsLFDv1AxH1UchF
yx/mJ2EIC9kWY4ll88Cyc7L/0NP9YkJKV0SdCfRe9bLjkB5A0eq0zofWvBJv7Ea5rqtu6w0At+K9
gncCXUhfxwL7364mGQLgWYd50Dzu+5OUEItv+cVeHE2L7OZMzuLzuX4r/DqQz9OzFnvXI2/A9CW0
eNy14GjIiFUf0F3YVayFhwnEjX74NYVBUBakQiOBUmdhyy0+x/dApSYVf9iih8roj72f5EcgwgVt
r7SEwP+KfIdTgQyekepCApTrptv59u9vgCU1qdbUjhCAkHq9BhkaGGNs/0Rli6E721xSXnbiVUUT
CfI2IFZcLvpS+m1mQru+tOMjHdUdmHS9n/77yQB/U8WzzaVgUmkxo8n3GVFxkhJDyeq7iXF3rbBy
A+io0BZOUD0SjkC/nnOgfW6pLdMMbLRBqZOv6Kgfw+hXIP+adbNqTLHMSwom5XOb6iL0+xeBg0mz
0INxjG1JGlxKNJ/lbY3NkKSYeEdYEDiIRVPdAtHc3HmamNbh8OZGhxVz65krhiwMbEdqU0u76EKj
epNd2duqP+fYDWltBfzl0H794wvdZByoeAWJ1XhQWqWFukYAYrKNnbXQ0eXFPeCHxSaIT3FLDNrI
dO7Ebtgn+M2pBX1Yfsai1KZyLpOe4T5v1YJcC0PRoAHuxN81b9SCQGiaqGquaWV7qc6NT8HIVM/U
Ckf5iHRplcF1AXXU5GKk7DN0cGy1IvweWazU8yis8f1UOiLrNOdfyzlZBrs8SE5/P441zurQAkOh
0h0Tq/tuGhlhooHPr1hfqbfcp7zydSv/aCMM6P/tVt6MUrrW57XHqvoc04evKUZGXip85j51WpNa
4KUMBTE6Gtd0NojScMYiRGah9VRbrsu6DtqDRS88WhK/2KoBLkyWF5a/S2J7gDkrkeP9iz7bRyCy
GsyADO79S6m9U154JF7TyP5mW0+/Itmm77iy0ZXLyotjjs3L5B/3UmxfCQvbL8YVHfZ9uzDER3y6
l6Y6TfLl5WCBIAUCEXV083wzyv+hrjTfRAkObOKgN+tG/Gaad3mXJAxZyMBWrX3A4/EOq9FhJMh2
Fq2HaEZtI8noJU2hRpZJYDuqm67BNgTzA4qwUZo6N1bcjIQVZxs0Jvl2II/Wl8a07UWJOe1PIzQG
7DEht6p8pZQLtPYJsLnsuOj4jlyaWseNmqar59CUEIVvLW9aMutFK+CaSncg7YW+fQAxuMygPR2X
pBAZmTS1rvLts2iqiXxdWkyAeBu+6E13NXMv/d6/DlrMKvL3tYJlrLqd7Xrzgds/t3e0XC2dLBN3
xCerVTYzCwC7iXtsxL8wap309mPVKnQ3REeomQ5MlkjUu12ORbj+8KJwI5g4hE+kLSpEm9H9XMqv
h6qsoByzonvEaS61fQisezdZIhCYNWjPYNoOStfzpZHVJjhVACgXbGYBRkt+KW7l2EoP2f74DxT1
l/9OxZ+EXuPdJDlWtcE70UUHpd0APhHujwxpEYilfWUvN3GL9V5gXCRCKgQV0GOGYWkKWMvo3DEB
AA/i5ST3Y7NAJ88AW4Q+MXfWInUiFqY/rWbr4DISBZUYAf8caaZSZE0plL8CCyP8BbKz0GVp+gVA
3YaHj8i9qvfiKbHWTOeJOITMVfPWH4QERVrMhNY0cwzT+BKV67G6Ge0d+yWkAEdXA06KSlmVXlYG
FFW1nSmpEJWPT91VytdV+P1XrDZ3GrxrBotZ0mAox5WTMtbVlVRmOPdLWyCPcWNQ/P69Pd8WHqw9
yUis6/cdn5TDBYS6xxPl3QhNd92YpSS3rRjNZrXqQtLDv+LMG+Rsee6oPDL0tulhnteS54bvSe4j
pyu7Cb+vN9TgSOdGC9RGYVgKhIaWJL0OJZonmLRqGqX2zfzuzep1A5eDmoek6+XcvBaePfXoIfK2
0K7j5fAJdE/3L+EmrFXvEmpCxPi7Y4d77a9kFzx29xrxhj1fZbHLMNcvHp5wFTDPgIfwJVkRltxR
1bPVKfNn43yNVAHbbc8zsZuY3GX7+I/RWg9chpWsXI/MAVJAlP0HSXuHIyptB+Y2HWaPQ9On3WaS
6MKiBiuwxrJfygf2/WEslqrv7rKR0oaqANVzK+U7WnYqqTnC8RpNaxQI6B3yrZ2KUlfSXqdXGqNz
+xfrMfyBPE0epTT9vOYGYgeFa6yLI7C7t+XE+JBpzyztaN43X8ROJEFYVlatFa1qtIku3Xwv23ux
nL51n+V7OdO5ncvqtmyvUGO71rK8li9PpxJxQOQUhr6qZZSWgRa/E7/rFMl1zlTc5VMAn0LBS9x0
Rj8QCszAJ8tsFSGtalef9yB5xNWVvPpUM/vmZwu4pMhZNAtd1gAULqSFIVh7nGM/8o3yomtMZvsE
Ib7CCv+SuFISWl+oS8oeVZjkdhCXe2rPMnBiobvp/e9fFXFfJwqzdi4KKvJF91xGmng2svVLd7Wr
LPZatg1TrRRqBdvQjgrRTMKibPkShtLI/wgalEzpL/or8zjoA3kk9VZNxDWCNhDc6ha9FoOl/Tr1
cfLh+qva8wZ/pJYIEDIRLEbQkK8M2i3UEh09rL2TlhRsOV12LEz/y5fMUuugo7CiAmO64YuFDcXp
ra/9Imi2rvoMXr3vHG0eyqGR1mSwbmZaa/M2eWCr7PFblVi8vpVQ8um1U7bp12L13PuDSM392na2
AvnoRn0w2KNoMZ6c7QP9G95L0BVraWypKUs2tVVb4eS6ThurMjHWBDmRaN0HOhmyL3MhJTvkQI1t
7drP1Tb82q9ohKlGG7LPB7NUArSBcXry/M/rrRRk6Ix5f+eUMwRz5SQ9qd/hJf6gyt3VF5uq631X
iI521XR/Uz20VtVY0+aVL53r1zLVoOzpMMqX/a10fl/3lw002nvgUQ0EVbngVujM8uN449XNe7T6
56/7+N6Y9hfV91MUt7Lm52L0LD2rOS5CUMmrfxaN38KyfVTO7+ZVGYtYPLaf5Xkj/5shF+ZjRePW
uvzsOhcX2a44eGm8m3D6MLFSI2H7ymiUcu7TsOnNd3K2qSw8br5uE7m8OYjZLGRfPjDDa+Nazo9C
w4a2IeYd+3a+J3vu5Dp5Vl0IE8Cv6JeN4pMFK6xreTrLdfZEah+X7wQXpAVaJJOK1l8ouLD4KQLZ
nJUNDmmef314X39BKRMyCA3+LTzZXMEOkmqZjRqt+8n3JQIPN1aKDSSBrtkp2tbO/Xn/wTouMHO4
08Kg0DEaPMqWC0yAw0WisYuvTHVkUlaZdwLROwhKDiBqaPRMC4HW/LX8YI7k/SkR96EjvWh3kHCD
qboaH4MaFjrc2stUIvy3zozulXzS/u6zPCuFSn52bQU1f/KNt0A3eanchulfYBH8qeycArw77S/t
++GrVyLMs32JQtyRusiOaSuicLCayBxOqDI93063/fjcfZiG2UyjMCIcRsGvpYYXT2fI3Xv0avaJ
g104VQxRK4DmJoJteg8dIRYjScBoPi50RAz7JyhVOn76wUFXGcP8M4LXDVjNgv6LPjvMxWZCsG/H
WSXqG/vetgsGIfAp7FCua9RgcNyfS7JF40V3XcuxxjAL1eBMI7eYW0SxwbTHx8Q6fbJoRjEsKeyH
y1f5SXy4LM372/ZimNJQptIhGDLr93dz4VAV3P398Ip2Q9+RsZQa7sad1pQq4fIW/3fNVlJ0gb6f
rPbn3F/cLfPsry/abUvHl1bSssux+ykEn8Xitb/MVXbdnHeog7+vrVzNgPJqoYZQNyzg8hOzWkzG
JplVBBt9EIxp8pzudLSVYt83ThmN/L7KEV3zVvvcuqjs6w+jCl6VVOdYnrfNY380TcDsxUfm3p2q
wYSl9zTB+15dZ4r7tu0gWEZxvIwWuoQeEMZMJ/kbG6R7HpzaY9GY1hfdeF79tP/NA2t+CrrCetPu
csbf5K5nsZ1EUpixwH3DRMX6lYZEalLJykaDK8Z59spWN4N5T7HACmnXOU7gTJ3YOE2i17Q0N90U
L9ZTtLPj9HfdB33O0FU3Z5z4tVD14ope4d0/Ja7VC01Hxg5k3qoF7zuhQyZvSQJ5212Lsa9bl+Nl
Jz06URglo9VnTIsmK+zuUVQasJDRIm3smxRGssX8XMtm6dyO60nrpt9X8Ury30J9FjFLd8cBHq/S
sf+Vfb//2wJqS67+q8J2Zk3xbwAWbnDJ27oSlsRw8XOgNv5Nuk3DU3ereQaxOWaIAkXpzGePPib6
m743THPpkggb796GUbGuhEpt3rvSVZi9lBIXfaesjXg4XD+/z48Kr1Pby/P7/JFobxrpVHT1AEke
v+Yjt2K0SJZXg5xE8F66jJe9p72BRhscOHIE+X9uV/b91l19v962dXM+KvNyZV1/QDmrm0pBz2Fn
e68tBoVl5W6QpqF7vd1RkJB8DOf4NInCZ+pmld+6x0lBMbqq3ClJfLw25dllkAOG6gjiVJlv8vVp
XFupr0X0qu0n94lrbJXVn+vqozb3DtkuycZeUHeEGV8tC/vvh47jSc9u3fS2Hv+3oHGOm4jVPPzs
58XN5znED+s0m22sjDmL9i+K3PKxLZDmvvftJDuF5r6f0K43tKG0M43EV2rs8HLgiqWV6ps2keA2
OfbYj6Tfr709X5+5MffDJBalui0047Op2ma0zJU4TT0upfvkNtjWF/wseeRDrBW++NHqk7KKmInh
Don9urrBFs3fHpqQpirk0n60CYNUlDywZEPsaBCjxUCTYtdaGuaPNU6HwanPriA9+zPtayq1xtlu
QYfEo54fYFZPDNZ7WrhKOfpCtHy/0Oe3Rsf7nWtReFHLfcdaajqNrP/Wmjo0zIEngdK+VluhBj8H
RYhWM+OZzdAx056Xl60na5pT8fjGWLZpTLduy02JzPnxu7yU4edUYxqH07WUWUPW8icrGBFt9WP2
6zxZnd6Z3JfuuMy++ac1VpCkK6nKprM0Q3r8ApqBOcexaWM+uY6urb3aZfhYNO+T+IiFjvWET8dh
d3fC0OyhGCL05USxq63eAbfL4QMt+2fFlh/iq1QmKjIla3eYqt3ebs3VMFud90MQX5SMx2sn3wxf
GeQm52je5PRakshG1/r+dxsXNjPd3E/CAF4EQDHdi2UpuWpLP7ZXMJZuyjAAHnC2suyXTur9SmGt
FlFPXBPGqoVC6DAjCHiO1XOn+ZsaNUAmigrqVIDLoq743owKkUILugMmJjFXti1hguO5CkBJmEOu
5lPVjZtm+IUEk95C+RkyLBbk39NWJl1e8wTn3vyeSEQ3LLY37P/kRSH/9m1/cvs+CnHzkR9dCsVn
L9ua/3vYzufb4ukn/X56kzow5WAaTUopfIhw0e372Uv2Lsj24YPpQaG5GEE0WvO+kHR+X3X37Us3
Ocrt39IPblzFFaeERDE7K4wf+eJ99hyJi6fOBZQ40GyuctR7O36NbZyFt8NncpQJvdK81/YMmkwD
t40ov2Rp4V15vcpdJkb1ecMm1Bey77yha/apJB/nsKNXuOLouZtse6tjSKjZKV3WrdWxmifG6t52
b1zwDreKx0WKVNvvS1mX4ibjYX8rNyyZOusrHcEG4TG6t27dqfES3UeUfr/3rw8nkDpEhfG2p8u6
PoXF01EDxUeL0ra2W1Tt07ehTfY0XC991tuUP8CitENInMvxZzlT4B5rVEq0BolnKqvhx4ODbZ6p
b+Qlv7bFSXoEWHKTnTDBv1RzVwVFZ/me65z07xvVVLz/Xp/FnHxvJR84FVeLKLkoFYCXZj/5tEXk
0y7SP+WdgRKL6MzGOFNcmKe1jS7XUpJd26p5nrf+K1XWEjcV4W0U9zubCpH/5lpKP0v73/RynOik
N1UrfKup2UDC33Rvzp9Ff9GyLJeVBccDhWFhLnBg+S/N/J7DwbShaT/zbmT7q6IvXwtC7nf/kzKK
KCIdf76d+vNlOZdi0/ynIIPtr5u8lzYNjSDOx4CYj1M5OXyQX+WGqUv3mWhkdXPqlh3KWqI8YmTE
MZEX0Z2Kv7gnCrjr293q6E/HKvpdz80wSzmUOaHdD31Ev7j63am2t8NFnwkAfdGmvxwKTkyn1/p3
N5XARrQ1+Wc7p3eyqe3PkQZMk8RyyGSbMGj3Tnoi+f2PXoH+edTo5xzDF1jgNIqB76Z9ejRfjcxY
UpJvRrCA3QQnYUzyc8cTKLSXhL4ITPyf09FhIq2GF1CVdMCPqU+ZqSuYD3zPZrSE9Ghz+3f4SLZY
FW6V+4dEVxJwfJ8abTqQPl6YgBgnVJ0n6+t3Q/iKE5riZqZQfbwJgu2zRzH9nv43fT/WXbhY8Q5f
memiD80RXDNmq86ixJihnGvOvzbwm+Lts9BMsBKY4wRunCzbixG0xW1NNm69Z3Mebxfqq7I2zhon
kPZSu/impgkKv9Y/oXPCjIx19/Uv+DHhuLTa3fn1ElrU45PEsbbRRQL1TuorBpWWcsKk5W2idaZ0
YiN1FmZqK85P30vRbbJNVK+emY5+nmFGgZAhXBDmpIK1dCveS3ufjHKS7uVOGko0qcCFwRej3bTe
SPd8/rkeSilnXd63b2+L7j7A65fv03d6UtB+e2XMbHZHaaFFvLcTH0dZpUquDN62qH9iDVJTCr6S
R9AXzZ/lAtsZKNH3cpxsF/QdA1jq/CGrzyjdpHwgRSU2uEB/Db/irUBY+xP7CcKTXBnSz1ZUZbha
lB+nqDXteaBiYfuohEkcv66JyvIui850Xh/56ryd7Hn5gny/3qP9u3ruZev8uJdl0eJx9jf/ezxL
PRlZnpaLFmgr+bb/KExYINhUkVlIkzj+adVf/hgBNTfRrmn+1oHwKN1hGdvaflxy3mOgTlTo7xpc
wefCVEtyeP/06AW/3H6qHz8IoQTaNSZi/OG8qn2I33R2sPs1/6UXXATWzTV6JWGiEu40+A4sh1Sh
yc6rF6zm+Pt+/2d3nR1COhwbfnbXP/ULYUDXemgkxeJv4giR7PsmUSMCEkyb8wu9FwsqF0y7koEl
u8b+Y8WFMLRVmSXUgyLg4lkNpQ3MJcMFrJA9I03ODTj78YVXVusEekGT7Txdi+Wbx47UhT7Zn6EN
g/ri7tqAfxi+mCr5qOmf1cJ2J6Bcct1xnOaByYBoDnGY+GLcsQj1YquxazDhz1/1H508QUe5f/Ra
DR4cvHJvudHm19XJYGtYUOzU6NWdwm/f3TYDP/iqBS/+fuh5NHsxXCoNYpd1fQVn+nPBz6GbPYS6
Kau5FoNyrsgbg9fY99Aorh8DtnVo5h0iehGRZn8k4VB6HIvZj9P75bfQcgdivdsvx283NaOo+3mi
NtpLSPKqtGwdGib0sePbVpNvmU153zR94qLuou96hXhIFUCn5lD0sNFm2RB2ZXMi/tS9SWswWTcX
6hw0JrDo8iFELB3OlxlcFQuS84SKXgdtqscykgFlMN20nl9EhLTzgzvxx3OYpOM0N1Jpky5RkZtH
/WjRV2hxD8rcAh3jvRnbRo/yCc+sf1jDjeE1tyB8XNPaFYrHW9E8hqShFQYzmZ4bGv//aXDrHxwY
dAwE9yIiOHd19jSkXQR0+on/NBkO0/EhtE57DOWRQMaTjD0dJtj2AS9y8jZMOyk5rM5k+ISotC1m
zQDRGaFCNyc0QlM/DE+iClEej0nDBHazu+9hBPu6MwAy40iEK3VG4OPWY1tldpQYXEvx3quTIE2j
pylolR89Pu89MdCjvv2NkyR5zDsk8ULhItHILBvJ9oGR5QfN6U0CwySMi4rGWynCOHauvq6MGCUN
BigW7f1PKfO8fD9Vbh82DoziE5qha09/473xxL9+xCl2MxURRfDbHIkDGy+LS4C9N86cMRQN0zL7
vWlLunIKEVKq4e/hE5gpZT7ukKsCl4Nn2zc+vu+q9awRARlziZmBEctGC+mICYDmWxBFkEqly5dT
LT8qdOb//M5xZyqalrCKjGL7mMTTlf3heyHNpDOAlsKrC2S/pQfxBIcrzuz6YbPpSuZabPibzORu
faZKZ5b+ahxaw60sBAZbgbKls9HmY/37SkiYSv5b+Sg65myU2g0zHBi4y38sbROT5wG8lGzZiaDE
PvC4LWdlvpd5+Txl41e+bjnJxQvjbA+UK3Wevx8zH75yd6qtfx/rSnJyFuaY+H8U6GGOkZFpsUvJ
3bt6PJ/Fo1pj+xY/NReJaL9882dM8jaPzsmOEJ/TQvTgnVy8yUAWldTPTWfqqpT4gYUODzEKvuKN
izh4JNvepKM1g3pth+Mr3Txz20L0kHHzpzXi9nPFR2NniEjx9g2bTK1V1YMd4MyYhc5hWs/sh/tf
hx3OcFpepcv7LY1x+fA9LZSP2lvm0eMYJYwFQGsZXGA7TpU3DtmGaOiBZKKcnlweAUlPDO4YwUJx
S7Y58YvH8uFD8pkf3b6X7+nJND6MP2u379xykjtGvujwsZSOuyS5UipBgV2PHWvsSGIVV8eSXZPJ
yIMsxWdxd6kevuUBEgL3ZsemYOK5WAMVPy+pkGomUtHjk8wERHCtPD6X403MUq89Pm/H2laBpL3Y
kTcd2nr8GnhxmRtmfkgeDtv+Zee6utS7D+d4z5lZGhXi0WXH7p2/bvF46mcLWMxK+LzObVeZ+hKv
XCvXeGmbk1iWtvqRATJ6d0ik22becQEyfXpyS3Xj+/IceVBO9tNxKcLbgck/uca56J6EP/dlemi3
bX4wPc0Pb1l9Zk3oZbeg13b+P5buaymVbQsD8BNRBTTxVslJQJGNN5SIkjM04enPN1mnjsetLrp7
9gwj/uMfL8310k4DW4d5k0cs70Cs5RZYOMM8aHm+UlgEDN3jnezYZRt7CUbJRbEarEP7F11pN/OK
4OvGaCll1flf/jz+3XK3gDcebsN+BMj1CkcMx/LX6JfRP6URm9ry4VYuMEavucRemvsgZNL9eOSX
izDrrvxvf6nO4WNut68eY9udICtMQvRipK5n08yxRAkQiEsQneoSOva0z0GYgIyicxIQy4YBrRD7
nEzBbl+2lXOH5vNzAA7j71B7Ys7yl3JqaqkgHgwwmm43uu58+fE8ikeLCUka8aprSbBW0B29A4Bd
8NcLuF/qbs2EXE3WEFTiW/OKMdyTA6+e3tRnu8ZZE8AXgzqMX4EozqNp9tpIjRy1KCIgP+T/k2S1
mSs/3tNfj3eoLH8zunS7uAiujuXz1HH6LbWtePf1f8pSWxkWyOSQqabbs8n2DIjm5Arl06ZUyrwd
dRPN8IIurVvy3eS4rOZb4+/U9Gw5z2LlqEORU2MB0S2Wl19eaUJ7aRc643R9/twN+Wl2Or2TJ95C
6E52NSw+O90dDkKwI1AepVI3D2chh0BNeRHVSlH2dYGq4OrLMRQjVrzwepnA6kZdNvletmBiyuxy
72VmElIOSmSHQJ5eN6/nedmXqb3MK5Y81G2sezKPpUyfIuumzuhZV/e+9zc1iUiDYZ0PlFTUlwi2
WfOJF8sc41XtZ6eUqpMgSZIUEAUrQT1XnMpAy26bc4CkY6Z0lewW/Adv2dZSFPEOlmYbKxIv8UZS
XeMFkMt3V2P4RbXINBt76ykSUfBDwWCa37z0nCHTbBX9Ph94aY8IQ8XUPzVv+UQ17FopVwFDr5R+
9y9hbBixn2lxGXgXsWGKrF2QqfCIZNkknYZcD7gMpoTIDEoIBRES3/JCielu4tHGjANs2ZznQJTL
idGyMcPXkepG0w3Aw2RLLu0a9p7ddvDvYjfy6ZbeV2p00v4YBSowbDA0AIJU1bLC1u3saDMu+dJO
22xCWE+MPzXdFUsORairdZs+LbGACrXyQxCuCILHYptCfOGJ2i6lXinMv78YsFhfd4mV8V4N+D54
BVb/oYq/shGPiAKTUpzCMXh36BZQa3l+XesH3FwIhOSxqTLEzgrLZLOhnxRkk03ZgKPo7zzwRv2D
uYw/zKv1cvnsUYqW5YgLIe9249f1MprB8DS9hykjIdrzgRLEs64KRF+ucct0r/mQN+0ARd7MdYiX
XfjRQmYgAGqHVIyJ69R8M5k3fdvhFbpbAYjZO0wQ/EEeFihVv/E583Rp6VRb8RUulcOhGqcq1ipN
Xs4ahrjfgc2UmIBewO12gOww9RWeeOx8AB48SlnpCgmG6F0YzlES6hD3E3JTpmdXPPE8BdAJ9C8k
km4LmDMekxkIwq0BPITQ3norXtyG+19T5SPSxmUpP426IUme6xjEfdc4xmX/jBaIy+gm899z9L4e
BMvZBtkJ+ZYNCZjrfPwyAbZGPt8yarszTRoHONeze/gjVjDuJQr/30Wl5e9h4tgDbxjpad2+5BqR
4zlr+FC4r2KQmRRRog/Modr8vOwk098zbSichhiTpsD3fvYbzRB6c1IwKeyhHGbv2eNXcqkvyvnt
mv6OE7XEtZfH5LH7zos3J0n6s7AX2NUu7i52Wnc2jrOaTWzc6UTzfK1BUhRnjZu3EsXEqrLPCT1y
o/KoropxO15+juejTTRYZ4f5uL25iLwjzPxcXbqHYYDLLN50A93Hbdsmc6gmD9VNtr2Vci5UzD35
sTk1S8JSSkk7xGI8Sk0zybKDQ5vezu3Px9u9H9TRhNgj65WZktYLmMjXqLsoKLcHUZguGBPj39Xf
qcFmU+lSrMG1T0Eu4SnpDwCbzmqi2Nd/H133Ln5YQXtrNcm3ILhqUdfOPMp+IpHc1h8UMOFH3RJz
wri2c1xOa9jynmjtU0CacpR9SdfgPp3SIiHM0yfUrziF88n0t6lK4oNkcILtBGDQvtiMU8hfOR2G
Trefz5mSfedIeEZ+5A8zeISQ6QmbhDy1md3dnIEWMc37mf4yLhOdbnhqJsTZQrDZ/gYlJOscXafG
WI3boQ/QSBRTiD3tcUZq/JlEKiGChIqAoreUys041vITOtgobyd+b5kATnJPILhcACKZHvBz+E2P
TF6nmb6DKKLt++4QymBcSqweLKaGpaXLo2TXwgulEjU7+JEh8LXtJW6ywSxuRMtmame1eGqILKRe
Bg6ijxe1ESJJU2Wh9nxgkwyopDGQhyT27Of4paZH7UmxAkiQsvA5NJfFBR4ti1CB2egFuEiyeUmB
/xHvqe5ikp3mp96y0E98eCGdMZqFSRRqLhQslmCPxf7U4sD78CXnNYRb0tq5vkUO8mkUzJN6PtR1
Jz6cu22bd5hpPhT1Nu7CDdV/FhO1me3SANbtNDSrUfeqycMkh+6QdcvCHHdSI3exRiREJtcAytqH
GlkjCtABtcOYEvicqusD+ouiCuDiVL6lHlAnr3ZAWoHpwJ4oeFHFq7hAAkJhrchged5bf+WGqV9S
ZldVDhn4CQK1TuozQJiRf+U4gBKO38l0CTUu+iCFduc+vpqrcHZp2VGWrmqU8yocxGuXpA+AcbTZ
nKKPY7ohr4iW7282haHDB5lxbOCtlmAM825RUXdBIVSqfVf3sqzlS0x2GraSh9UMTJnjtnAgYC2e
vzwD2n/L6U4ilkmO3g5/gBidTJvpV6ioXX4T2AuF7/ARxQCjpRaU+wo6zUan7g1vxPE3rl6lSgJk
p8ASobBBs7uBnpKB1OCe7J6F/FmjAoMPBGK7w6tuBPLCDxAoqaH56wPiQJCqcVCPrDbdw0YMJ568
4rhLObeCc8q+gWTAiFyrS594/IggcjHz9UIbeEAAt7RuSjAFCDeqRagIZTS9gv9l1NjF1G5n2eKg
Ztq3nyIEgc4s6+6mlq15mIiowGQpXxs3xAKXU2jl7gFYZCMF4RWU4QHTNK5lpZUq9sBZwGluLWIM
TqOefQMs7q1NeLAGoKeY26n6snUVJl3VLkBUvWLd3DilhXaamy0g343rhYKc9Kl/rcIg5P4yr8Wf
JZwXyizgbUgbxRfw+ip2QW4EHO5XCe36FQoCPnsUhA01SrQEySO9ieBeXnxw2TUcMH8DFty3k3jt
WgSmxFr31Eh/cSxmQ0bjqbEYcjhuIxyG9kKmv4FqT3yEKHrUZbJsCQOGAlW4CZLvvGtJbH4sJhne
88thwrrcAGUnPii720iYe5gXSQ5nfVz+ExPKdNhMhwnRbHw+I/yTwzoAGhkwsiGmvytdngN2dJSg
wR8GWDNik6AmSOwNCpkneUTRnM7bu3sp3Yk+wr9QCEEgo6JaTGalPf9x17St4fMR8uTKn9yV6ANi
zBpiQ8BSCZJH6DMNoN1Ad1Vj7VMg2vnuvKdECm+kaBrqWiZtPexceMzKvL1Y97JdBsSmuRpSfITz
PwVzyvcYscVSNAqinL5nVU5ylAzBzYZX9P4oUaaGM6AfyGrSQ9y0WIINH4bXLxO0iCB22scQ3+aR
KstdKrYNk3CGdFY0OyX/V+gTV6tse6mLs9LjF+BVZxSlMc+QwcZyuIPgAen11+1cjCRCIqLPD5Eh
GVEEu+M7cW1aT0P/3S8/0X13DY8AK4S68jwrsQ55dAiwUlNK5cHOutCwiFNPyVgKjbGcSHhAF4y4
K4MU/bov+4BlZRiM5THG5URQ0kG5sYjppMJoN0Rb+7SWfL9k3lhXhm+PUhxGYz8UCZkuk409R/Sy
4wxfbA+MfkOf4tvXR9GdZ4ARYfqCIDaRCQCfZ/xZ7Vow4tz3WSafD+hoFqqINLi6BgSpppd13+5p
Mm8X+oZs6mk70+4pM02o0B4IM4f7q0xsjMsXxB1mmU4zwGKqshyw8brz64eD5PLLhAah56O4xnL4
57Hch8cnlcPsfRX8CsbOuMRaoPEvEzDfBH0eUNnvnuh1gHmtbkhsQVxAF6o/hCWkTk5NB5VRMD53
7hOfPcnOmnE0txaDvW+h2BB9LPtzHdg6T4PFHhIjpO73kiclixjiraIBLFIkQBDBy0B5Qjps9CtT
kxd2pzFIYpfsAVGrgf9Q/TJr1mLEPDBrahNg91UGTE53PpcpLk6ZYwh0A7w7T5YHKGh6okTDz48l
wtmXO+Pw9HrZ1j3UTG0DE+cOGQLQjIJXFbJxu0h4Pkq9fN1eSHWdon/Li1oYcx2REHRu2GCejbr4
KtFRsW0pNPm609CcS5a1meJAwzp+cc9SdQGDgDAzjeqYWY756by6HeQ6RemNENSj3BcKnROtTTMe
0fU2RZedHnaxx6cE159Jpto95N+iULaIO8THucMQvuALneDOiA0vS8uBq1T1LjMqRP65VmoigvMg
3lYFtVbw8H4FFIFX6fLuEvlWsBf++bBdsD+UmCIW2UU1hEeuQZw6LLJhxW5YXF2JllWee5CM5n8j
hc7UEqLu8op66k26NmZPlUU2EMyoGiiUbQ67RNA9r1hnO5i389NABGXOlNAkapdmWFpm7Pb7MlxC
YUu7p8uBsNTVg1usU2HwCsMIFS4tKg6mT4Wn8kh3ryw+KOzK/Hf5K+ndEo5edLb1QiOj/dNAt5lD
JWkYnPxS9Ar+D9cNBB6g5nvwbdLryuJ4ysFApLJ4Vz4+2UxIHJtPoyou2zRjC88wmYI78rTJeFsL
qaA+H4lRYrT9JYhN/SLgemHoVScQY+9zrlp1pk2fwEDiI8AbiexVQDD2r0E+20sSIeqqQOw6YAsq
Pzzy2FYnPnu3s07D4PGraWkROsURq40CMu/vodfElQMy5x8FwL6lNZOcPeJcxUlxZJUey8/gVoah
BiUFQTuEbnBtXD4yhDI1APfgAG8sW3FZ5R75a6qe6UtVOODEg7LUd/c0GYGCfBsUtMiK9iJUAB3r
a00EEF4Pzjqv+l7iFHVt01F4425+RDSx2eyGEK/RPkNBmDO6qwRfATcxyTparppGLobi9DI89wHx
Yu/6qIszqAiZ2n4Q1gquynLXP48/N+vestAiYtj1majmO9QqRM3qfZ/F8HL8NaVpJbyJpjlMP/ph
p8q6Eq38XCLIPBZnNTUEoMPASg6fLiDKDVKV7K0RZJkCFifJzT1/H76TdT7gamtruCoWQsmIz3Ex
OCCUkWARRZKh+bRNECOAhwNm+73ZmxTZ70z5QMk282quUlyhzjDoxcO2LnTgDCWjmpHZ1t4/QXii
UTAKeskF8Elxjcq2E8zcKYth8zQxxWnXCEGJuHLrzVPnT5tM0k38IQraiQTmFOWunyc1ABLPW5Zr
5TgXskDHEf6JU+S1fP/3Drns1yJTN9emJMR7WH6EuSCG9jSKLB6l/K4iqLJMVyzp5N/FJof6FlUy
ADdlTw0ijlj+ZXmvUmxUZxaDxLJ6Ge5ivTcJjqBLQ90b9bee5PSK8qua8N2riXXsCd75quyp7Img
RQD8l9VcWnBF3RECQ4bOvmRu1r8ucSEFQqH6A4fGcpsWG0xhrZkyfdlZLciJxdQU3KJ302+tUrPa
YRHGSLfmaROz7s3oV/oQ9rixTjedKYrOXUOliaZ5idq2aq2V41goysuz7bzk/Sda/pwUlGGawYBE
xnFV4wpfMsGGGpIkCNXb1/SgYA+x4w1u+TJdV0UK+sXSqYkZ2JDgvIC8loUyffGs8aGJO6T2CscC
nUKrP2s8LEZCRcJ6QCAxGywJYaOBjR/C1AXuvcBXaJ0SswaOaVQI+VSoND5fe6bNehWKT6iKg7Cm
isPllPN1qx/SqbFWn0Yamtwgnwt9bXG2BRIYw0NHFt3+MfSgv0c2iN9M+jiqWUXPtk7zAUNp/5vE
BPIOAkPSKJpaXTqWwVsbMR1AfTkGwfb7XR90NAqtrSRgjTkxq63vDevg3JldOh6/yd9lGGxykX0T
ZY8Nl0oPB94k2OBhaRTZPI9MMHYw1MRBA3P459eyBVAtNFfj6DKPcAbNksDcU7bZWbuhtxHLUoNr
28AgPm1da7jJ1AxSzHCGntyyhnPDsCXt4ratxiEZuYIYNlJvTJTQoUyVIMiflXbe/EmpxVfv/zPm
BBIX4Q4MC8sWTrDtMXK9UYYCunvV8KjjZ21kWGso9IEDjpBR0OTjMBGmOUwuE+GtIwVnH0mz74Nu
JzbpJ0ZHwKdfMnXlwqqJUWabiGCGoq99V5RnHgWEPezNUrin2JKEylNsEb9hU16ZSteJ0e3UYi0V
oB1sTK3qCuXrUDXiIJ8pEbF2lmR56EqGVQxvmtjFfVLUbymEhmfvHO5g6Jez6pXVnyme49T3An5J
LAjC70bavSQnwuEqvxRfrRTuN+2o4BgMA//ifsBodrI83ACZ/ja58yTucwUsfWG3ekFEIarvrOb6
lylgkE75me3oEMBRJZps5MswzDNXnnlwfXHyWXL+wmj2HqbtXwCW3LG4RvGsI61atzCRTO15A53R
NgtnELaxLXYc+FFzJeo31wi2McGmtowWsPHd8loMzenI9SgO1Dx0tjG7q+hOqLJVWst6aM4/dp+H
8vj7hnd32b/pAbbsnUNLT1wQH1RDsvhh53ox+0vZq7NEANkYqhu5OLsKScu3YsfvB+dB6K5TBjU4
O7EY0JafzjJqHoFqG0rcOy4nFEjh1eet6rk2cH8zUIzrwVwzvU/dGhET7C/4h3mwfXcaBOZezVIA
pzLJwhGxM5xYfwjibVXeqq0xixxzX8xOveQcYTk6Zkq67GPSCUbrEmAPDDnGb7Pb8okpT2RXqITo
ZDcHYarr3cTI+RnKhUz0tbz8CtA5nFAPB/7V9fY4meXk28hIMMqz8Si/D9ol3G9ZVoLVtsPILEsU
dOT/0yME6pVf7xSPqIHMPBgjmg0Nxn2j8b7BUFC+sqpi4nLQ7AH05sPkRF0oPQ2le/MEO0fL7GAG
8B2DzKIpdq3t7G/FgNHVCfkP8Bw55/wLeSknD2W+eqyBJQfTJ/ES9lnIzjOwpQgk9UwlhRraNdhV
lu4qqMRKmNB5XkjAgIgO4Tp6oCi4QbPRAG+ostS3Cu6tPua/oYzV9Bb6y2Bvhn3CgWIZcsHxgRZa
tJ2dJ4UmMs3cfVoydm3wSp4y0ISbDCNIOPAVhZH+0RQ7W7bdnfwOhd119rT7Fln+hrYXfaDf1Bqp
4KQxU+XNvbWNR7SnORFbGnpMUCS9/bwGucz08pvbMSl8eRBZ6cAH7ROFcsx/wiCUAnu4HZrKvIcd
+FtyqOa/bivkYNdMtpIRpoxvneji/3tDoZaxd1ab9nlwU6R0bi57qJW8jLc6TbL5Fg1GgiwC38MT
5kMghsn+Etm8hHrkMMPumN0PvAWWyIJcl9NEGOGGQwEQiI7CEVJgruZI5WmaXyMUxrh93z6rmtkz
Xeop0fUp3g1haOrDy/OLdGHL8PWIVc0oOQP5F0dV3kZVsqkbSzetOscrLuYeZ23Xt2zHgVc208Y/
O5TDNEpCQUoVXuJCefdGbTkYYZJ+JY1MITVIJ9Dn5Bc57SUScV0Mk0ehNtxwSJxdODjWYJvtrFdV
wyRJ7BiWIi3mjJNKTB/H3HQsQpEmWDlRLpeceQHRYsFQ+mB06KmcFts/qHa4aEH/YADgiK/7jOlJ
T/ZXJfceONNTUwQtM2E/tE3l+deptJmCVSU3gVvUlSxfKiIdMGC2rXclfdnSTEy4G4/e1Xzcu4pH
W66zMTxLfskxS/7PT7tm6vbjcvXJJPOqzvC/o+T7Hi9ySEGG4IDN420Ne7dDKfxfPq577c1bouvF
/JuZNuXiGKhTZu8GEiaYUwbHbZ11IfEIVoC6PoK+RPtdgtOMw8wOz+UarBirGd5fue/TpXULm0qw
xYF3KENLJLROdFslc2rOGTph2kwkLWkiXczmcwY8EF94Gl1DnUvGjBF34T86FmxjFzn/Zsxy0ZSc
tSZo8L+rjkqDM6Ep4OrtMjFIJF6lZwSGVxxYJ8xCkF4hsqQv6FPqPy09FyVKhKkHWyRSCiG+Yf6T
nR4N9ioeaKDrAVn2PMLmgkQ4ElKrj2BdK93fVVbv96HrjEyltW6WA2tk8j3QtdQGrqn+2JszVJ8T
TlqGqSTvrDuvbiemyPAxo9x/qyKvaXJsZ85VSKmW1r9URnapPjSs7O8eh9F+wCJ5ple3A4Y1kpg3
S+CRe9WiNvvg/ItlLN9V9o7erYuhwKczfTZXWGAl3/sVwiwbft6+CFw9+rbnMpAlBJ0dUpZa1Rkw
mtltnR9KTtAvwe238vlg6eq2sm85m0zOgBjE//s8aKHU8wnS9uqs79F2YEDFbnA5kMqdn2wDmoUy
JENFu7/Soq7HnvI0LbYDaktEpctIuGJngIpUPG00DvAs2TfF5nYlMQ+DqPQ2Fdp8XN8SxIyaDzVg
QsZR5dKdO5waEdxbNH4a9RQ2lmPo9Dor4Sp4dxx7s4qwtIKIsKWXyhzDfwPZrXpmzmw309SnJqk8
+FZ9fD0G6pGvDldWt9JNKFpRs9kMrBOmk/qGXVGnSEerCZUV1aPsNgrBbYXZcrtfasIfaIDjX1xr
hSE2DEZoroY7N4RrOVfSQTKJCArZqYY573m0nh7a9AVCjF2IfAmJjUPLuFNObsbzaTSrOUmIQRA0
VBsWc/Gccb/wmpz8I28InZ8ywpYyW707yoAUWqq4l9zXpHeCdZzr0N9KB/AkZfk6zrEyz3/15iDh
00CIM3N7rN49iHaJidBD+NkERQ37XOOc2yC5E65YIFlcLPt5+LK7aEo9s/mCq94H0GM9RqMKhngp
RSn5g1l9vvidbdvR/SOxaCx+Mpv2otA+puq4oi4BBb37WUNq5kvrdGMWvx4SInFgCoXm6lg+x29c
wmhfKZ6+QLlNAJG3TdTsIqHER6IvfjCzs1f50f02oUlIuCXcp01JiJHkNHb4Or2mxSDsSAZQ6tXb
B2l9Rl9PeEkWOodCE/pKDgTEG/eaDwf1Y3/P6kG2XdtU0S60bqJnSUIhs8I/X1XSvswHIze5G75b
OZr0KQWCAn3WJ1M0Tw1JlOIjYpjwY3/JHzbj8pc2I6Ed5e3ieUaDtYNdQ8SPUMILU3g5SxmOyKwz
6jJUDuM+IwofdzhHLHFceLWVIuC3cd8p3od+k9uvHQi/xiJk2T9dZws5qUHaZ2pcFRLDefZ9/zvu
B53LLPCJdnoS92/HF9Bm2YkVSiLdf69O8XnZpPaC9+3D7C6Vi4cKYnS0znqOndv80ScLCHszWMNE
hThcJ6RQxjTLuurYsT64SGy0HbKZZfs0lMAUa3sRiSZgHT8v6NegF3y0dy9WTPbx66y5bkHFNInH
aZ43UvMajoGkF3kqeT4jWWotCXHHLajc6vhYDYSJOHO6ln29EtI3IyKJAx/SWYkzpKoMGT8Peiu3
sGnCRByGxVbiIz+V49KbgbbWjQiRMnk/DPmtTWj+YT8TlhtUcHieaqcCAK62GBU/JCeIUFgq24GR
xelKkF7j0i1d0YjUdr0FnsrVtYKnn0koInpUtcGeqcY4tpEvFBgfyicaqO0u1/DeSF5SkO9lLcmQ
cMad9NBDCpMYp6fLUP8dq3JeCMia6wYWhDdCYRHOOSpf/HS7Nw/CzbvI1vw1+tXeaoTYvw1dn3ub
dW9/uFuVJOwlMd8eDSUPrzGEO2j8bBp/3+sbdlxjMQLE1wocT+s3vPPn9f2I3gCFdQiHWioznanp
qlB4SQXqutBENv7ShbFB1oEA3JDnhzZLiEeBUz6Qr0Z/WnlrM/m56upou5iqIbDHUAuUM28jtRnF
HqS6UnJdG4+f+89s79w4lnW9fRLV6ziv02wJQV0ni0JcOcUfatnFh+sWrbFnjHb/7WdSpVp3BZbI
M3z8iUwe3G4vOKBfFRwJH4p5ciksrrOGXHZid9hrCZ3l1e/YdBBqIWUnIYavCFJpV5HrgDzCYMec
u08WJc61rj5zktxRzgwf3rHwktmX1Fg8iUy86z4QZC+AFaZbxF+9M6EcNzQ+md4eyF5er/FrdCut
danpYAScuA2nz7GRT4DOg66KQD1li2G6FQcrEicVNQw797dgxV/nn/RX9ljO9JK9C8guag3G92cA
ODfSSC7SKvTXpfStvP4PqYI0fSO17t9UMcS5iTqahX45oJdZLhtAWSWRVz9bgWyMOhldb/RGgJiV
KSgImCjXvnRn8e8t2Tyo1TjWlvXcupR5tItwP4VJnraaV683p1xx3Lx83n/E5+p9280W2rvyqdg8
ZdGUqPgXpp41sptHCPgc5vsXfgjLNxG3j3Oxx3w5qZM6ujj5DgiUxEn5wgU++S1yRPx2BrFIv3sV
Lc7vp35ByD4DKv0ab952tcfxLcqVl4XD673YhGS/Bql1+lvdWlcwptfc/C3OdBNMEd0Ty4tkL8rV
Cyn0g0iciv21jhMp5Zvvt4LMJYS9FwXzBI3NJ5uy5bC5xTy6sZMFGY0Pm1J+y9OjaO/6k4ABv8Bk
jne3l+S9lEdpgcai5+2LAA6rlMN1rGyKQ5DfOw6oOQQGhy/TTj/4AsuUoFH9YI6P49rjPX8nG34O
iDrb6e20kHKw7pXlnAjP1xQDqEW/qeFjTFLJKFCSvb0hwmZfo688bnaameIr3roJVAAwFHno/uv2
c3epQAxvlv9l1uX0uvS4wGhvantxAshovx/fbuPoJX3Iv2Rzg8yycVVXo8IvhXcP4iAfALZA0PDR
syEl3QcKfyyq8GAncTqHqK88fIvbLqCGAQ1mE9/iVIhnZKeWUu1GBDv3Im1HsF5NgZRzsXTJ4/xe
5suaGqvLBS44XfDKf9r153PJ3JtKf5lxlqQq4QT43DbkatVexzWfkJ0BGDoVKqv401+S524q/gA+
mqHvPXfyl9rqUjnG72cYpV1Zss77dTzNc0BxY85z3HuM4Aq74K6Q6tGHQasaOBtnH0PY/gXyLTX1
iGILKtkgE8V+flpsye4aOQB65h7GkNx63Mvh8pd9qPeYprqXVTtPnp6vhMsHFHMuqs+1/zy8C/Kw
vLezWiquiyvL/orKMo5DpgOGmCGdqoDrbYYSiptzZw74lw9wxkJ/m2qGjCnPOaB3BXRneqfV/QxF
bZSQHiCO59KC8BRwY/8w5EA9IOeUeTEPZyFHxOmeD+Tn7oxEmPxlyO3AQd7i2mL5IfrkLyk1CA/o
1262rtBGVmq6SD2Bb3zqYQ7f/j3gtj33Ci4KESF5HNXM/Q7HxCzgvBUcXBtKAkCOnEEoeROrGsce
mAtW86wuHxAq4N+3ERrHZSjO2MutpwOaY56qHGE8L//HnZpju8LqRwF1Xt6J5t6qnp6InjWHAWmB
6Ua3q1A8EI8CRj16SelApADAs+4lGxOgWJOZ7nX+thPTs/uSryhkzqPiJdzPE9xePXhxak6l4+cv
yc5mkplXgBon2WTF4FdD/y4ZVYqmoP2zYbxoLib2bpiGfEAxJrON3R7v5YQ66afTtVOmaqsAhEsy
fWQ6dxAlP6mDqnkc1VEc16J6sm9q7PNxn2VktS9DN4NM+Tec/Wwqe+hV1uKafetI6bjnShzZBIEi
HprJ/If/WpHrvAIx6RZkECNwN2E7HbffNkPuXjrbYRz+vr38WGhyRtQpbagmdA/O9Z0AbwpK8ZqN
7+XC4mMd10+Zr4h4BVabPQCx+wIzp1vLk8JpQtGmpkZCKcCWy8AlbkuCuCdksL0t1Waz2ki7oXmx
HluYGJFSVQROnYBhXDMm2DO1BEw+lRGOgaz7R4STP1N9xAH69xDXB/wvWXTbA3DFR6XQhHd5g7Ym
YOMRbDQb4MN2XVDHmpBFNRUCf15ts62HByzLt1v1ehiuFc+cJjAcQbxeo4BuzoklOJSnAD4Q7kuu
/xNyejCfMbQSIqhGJdL1dQawFYmVVcjGIennC/fcdi7oq9xvhggNfqj2APQ9CKThUF593safF3Zp
vsH2Yp36evxmxPdxFuv2EoomXs+fpxLLSnOPzct0Wf5OVrI9AZP3Y3VbzlQO9UU92ztogHJvWqjX
QVrh2GcIWwRM37qOvOn1oP5K+cp/9wa2H385vdxqlwFe3zLc3aVMbr3gYS7hP6/mXzblbZ3nc/sR
LvpOulpbiWrx5T9eaSX5GVf2RZecKxz8MokyS5XNOvTl+mX1SRCoHiEQM1Wi9rZ9VSmzEEYWh9oJ
SYdYR1Lc7R8BeQ/xa0cIvKPbMKdfwVK9WJVUYY1gciqpTevee6Bz1cXfvL74VjL3uQQihE7cNSQf
UVXcX1bxq6IxYgF4nNG5ntezsJJSAs2zBojyi9vS3Pa7V2UQQznPZ/oPA0Ym30wcdqr9OrgN1vt9
WNIiHw28UmF6P5QP5UF/motUn+F7EzlS5PXBwDv+XONOIVtHqn6P//bX6uyPG35vLfctxQR8ol26
to/rDHbAISadevmWYojPlLonOFzbajVMnlqrVFkGRS7ieFLAl28t0vCfJXCpWdI8fN0BpUebD6Zi
75CtqFVaQjxE9ezmjaIpZJvIwK+KSi5ZLfga2BizUWefmC5j/I/7nxMy1XQnm3rnYkSfu33jQu4y
bQXdRO9Omi/EcTO16Z9kwXC0a16wq2E/pU0Kt9aNk0MGHKq03H71udSdo0dEJJIBLHFBhID+Wre1
GdY3yP7/aIj0o2aZI5jELRo9IYdtbZ8pnzAdJsg16qnMF1SuoBW1LhD74SxQmhFZx/foU9gsG9yQ
akDk3Ovn2/seowk7ih5fdQpazig50gnyWFkU9RB5XSB6IxL/PBZ30qk4NJvqExVSXR79/aJzfUzS
qU01h981WL+Cs7e4tA8lv7Ln2QeujB4UUrxqqie6XKer++dqWCqkoOeBmP8bZxavEfaFA7qe+ekL
x9Wi8sjNK4e7Q5iaZK5if7vJ5VxHuJyKKol1VWH1WMmTXpbXqmTEgbVezKhX5HHhVha+3PaJkR//
72vwQBMz6Yx9i1Jg/ZpM14+8YQPcDdK5hs4pD7wRm9K8me/u/nDgJO91mJVxwFmteOZwwm+Z6LOI
lqYcMn8PRUm11Be2BA75+PSrFAVSLLepn/4umszdFbm+nx8VtaXMrghdzu7eWr/uEyHBfo9/xeN2
p+aeAt3fG9zSS4QAYvFxxtOqzPYHrHn1+Fkn/275ViLXyjyY6l9qOq77RMWTkpmaILg8Qu78d9x9
L9ZtwvNw6eQwgWTTFSUqjAzCM8p00/icrizW/HoyX9DJt4/kvCKgoQ6LSUkkPzizQoYLHwmZsO5+
911cdDO7MqyqrNgyvNdHdKlrGS7ueU19J3LlQ/Yri8s5PdcFbhsq/DA+BEbyQppTJz1yPzR0LNov
Gmdwc/pupUFGMTDAWNMFk6QR5b/5SCxERa+w37IquWxjOyOQKxn9aYIVm4tqcwDRzHC+kzjNgkdu
FAUsqszRY2aYagvI3s/NlHpQCJfEtnWx7Xbz0QqZeDLbVk12uv2sosGGRw90cE6sy/csBZdQko5x
aJ7GhDnux9lOAlpHe5ZVL7o29rGyazeIEnMteqaqYuLbx9q4j7ceAzWEhWGDTnpDJKEkSrvxaJmR
aAqN9OqX47twwo47JWx/CMn+q7wOEWeS0sWeT5y4OYlOpmAqG2fcDudW7lQ+6hwM7LppQTn+6NXg
mI5PmjYERIe66eTkdm5kLyPFy7CUamuXWuAoZE71jpga0pnGXNygd6IgdM4h439m+058qBNUMio6
A0YzNPC3l8K4etrXIwle5iKZL1kyVT58gcuVFmLq1Yrjxli0IYaMCdZA4vqubMmNQt1mByJfCWtO
Hx4U4uiuCYlMsoqJJZlEK1YdpxqqQTfT26mRzb9dV7UxYsppBgth//iT437dNSx4cfru2nwotJmJ
T6bOKlBLSeRIwxUhpFSER9nYxq8nrv4WpjtXfSBiy9e274f2DUVyqpLBNyXYfLQ2Vx1aHp3tUTUG
43lqdmbb8gpDlqkBr8eCf8B5X/yOFqKNrcfhv2IqoCJs1kvmy5mS7Mx+CxmKtFM146/x36qRkeYu
X5IDLDXzKZJrxX/o1KDzytn/FIqzKI+t1dexvv1v8810Mxvj3xxJLSn2eu1svscHrXfrqY8o+t3U
Zs6ZKoHka+HrwgBEL8lqYlSXo46DsvspUtIQY3oie5riNInF8mMzOqn6W2NJeI01+cm+5gaFyycD
/NBMjai//fw9va9RfsmohdESBA4X5ayc/zl9BX/i74rJoXltJnDvAAuKfnB3iDqDzzRSHxh30n1h
k1sXJweOPxU4+fp1302876u7zWvcZkRuju+3N6/Xo0IXLM/7q6HjYLm+XDWWrq6LdRH37ScvAVg6
XfhQa8Lojec/6Zzygry0fbrDgEQMvFi+wWtntICrZMmWfb6F0je4cKsO5NE1GqDs92vqbZturVOV
ALiA09rR3U3lr3n19/+ZOEHVh12dqBUJIHYO+ZpXsnBHuRcc2dy4RdapZ+Y1nGS+T2+FDGzVDw0W
c/sfOM+PSl8T9cyqV4hN+bYWxRLo29oMb8/s+ruzl2EKJaeYRunhVXPgazVzbqj9kSUSwX2Lz+XF
525yQFQnpK5F6CMrDCkTcaiOB+Lnd80QTjUGxlkHJ2HKFqWZRAEaWokDBSv3z0o3pkMmKTErFx+v
+fqZtRYP0CAtaP7Xy3KI2dFAZ+XHKGRFxtGg+GhoFnErbVVaT0S0hUSvU93Qs2UZgS+l3L/578cn
xrvs4Se7m3rVuC8Cf1eJb9snyttecYSYCSVmCj9GK9aEByvKf47RrJralELDCXBk891f6vCgx6ba
xp1jo8C7oqdEaqGKUikCIh5A3Z/NX17Th3buM1kFGm3PHi9XDEkU9Oe+uw0cxqVHLMupkoF2XfzN
Hq+OemFdjrM/6+7xbTnNTvhtx1xtrwoEFZN8XPcwbuV4kWkeGmhcsiGZtk7U94Oj0l3woZdsAC3e
31d6awGL7EPFk6N+FPHJlETD9eTCMTorc13v2pD1FtlKJltJ/UefnyOxN75VeTmN0J49fpLfs0Og
30u0NCJhYradmtx77ueBLq2OTkHy4nVVueJsgbgMrYZe3HplRq4CknxzeS0drY7lUNGW000sNAMS
K5S5SCRD9pGxpVT7NBSpLXqvplrXwutaH++aK5LVXAPN3x6t10J9zakcLLH6dhriY+pKEOz8x8OP
ksjkQz4098V7ZqGuo2GKL//BicpxSgqVeTUtVPiSeufNCegcHpND9Fa8daL31fe6i2cALcX1Hirk
/eCgbP8jxtIM8Gp6Ms/2UfkX0yUSaV6oCpGJJsQqZK+Nxwa6Q+r5e4knXmjx/D+SzmxJVazbwk9k
hPR6Kz2i2Dd5Y6iZYgPSCQhPX9/aFfFHnTi1d2WDi7nmHHM0DOtqROVIdSxOmyMT6R3Swqc5tvih
wS4AKh02C5mSwhCoGO4degJdNu8WW0WgODbSFaB5v2LJUyZif9/gUqW4zGo4HVktq3tSVf6x7rjI
kT2pSxlbtQf/Cqhc4apn/TK6O6JyOmOd2Rv3ALdHtzlpB+QMMmzlxF99tp9bOzCf03jRbKvwTYBI
oG76bRYCUA4rjw6waa0hwc5M1s05o6YShdnA5zS/hanhcvI72GYLkO37nDTE6Tb35LEY/irETHMs
aU4RP6fy96yoCtyk0nLMi7XkFApiz5z9ofZLbAW3NEsPFc8UfmrMNG0ZIJ/tDeEQu7vHySnhPGEW
FKE//fzVge6oS9IgETLBdGLvcy58/cJGhl6i/OPUK2BA2YHQFn3Emm/osRRj2v/EXgPm99tdcs9w
xxlZsxJwn9h3GT4dpFx8iXELTm2YqY42Dk4JLp/xCeYDlADNLvrJIxi/ftJtPC1mSWqyIoiylX7U
iJjg+M4kdnU/Jf0DaXBYQChWclGD9PaRrRgPwzxqroU+6akkYcLu7VBWZrPIdtUSG7bk91GYjVdu
cJuAcQlypJg6jSZSpPrCu1ws8anylINi9ZTD2xNXDSeOJwIBjjqfcAFAvI4UBNJYmYGx9Pgd8DTQ
8HiEfATNAUMYtIc+NHjYejOJ5UTtZwMCEsP2Pe2x6QK7wOAFn9ZbN8fpTR7O1Fs6I0gvSEYelq/a
3bofGLLhN24MxXzC2MLQbs7B+2z0zou98Rznvw+XF4reD/XUyn3MQTad0JvRp2JJmRKhiMMVfDUy
IB2ek5QIh4XhvtgUHm5rDmHjh3wB/gHzaK8eHtf3lg1PKch1Q07cbzerWa6ugIkGx8KHJS9TKg3u
DUAfHALY35unwxNLN5AQkFisYVbDZRXRm3BfpZjcYFkMQfLnswMnY5Eb6NoUkEHz+8PAShjfMT1G
NCakEg9rNHbHv8yeZTSCOCDP5JMtxZbuFN7nYBAPmphZS43ERe1udiEbSj7YTyh5hjRBKNlMsJP8
54vmPkmenN4F+d3C3PORRIBeoJKy4L5AmXWwpACnffSmeqOHqZf1DjPYFDUrGHq1RyDj0tcZK+o/
vzc+wj8YBhpOLbIhMYCtg2oyYh9aUa+wnDM/UMCIYeYUoWBH3QqkzQr7O3Zx6uOtK2ysELF6AchK
S4fE2lWDfhU7zZYWQbidEAgIGiT7TwcTwfyHrmfkjr6XCj+qSgpq7+6pcyASba8dpHWxk22AerPY
4gV88l/8ELNh0I6myfGx049AWlwgJM+fuf6qA26b9byDfbcz6AkcbFRdDhTUPC4A+GSoQmhxmedO
2+cGcIlTmNI2KbSfk5Ob8mpy848nGMaA1wYCEaTbA15jZMdR5xOmQfsPopW4KNn3Pevg1dv1srol
yOW6C2uwRQxrgIZVqLfQRuDvJnwUoZ+/D33rwKZHRr4uYAC0s8Fccegl4hX/UJx4pl3x3MEo3+Z3
f6/v/tv55EG1khaJP2RxHFSdsBDCPrnfclQ/h/GVd/ceDWHn9pOX/bnca2cw/7Irm0hUkniGG5Pw
q3kss3m/Z5v+V9/0I1EyDDUunSCNM4bk38VpVrKt4kyeFpjds63Zd7t0lk7pNnHzifi2xXQMrYKz
F33w7mfZXbOehFXdrZIqwoP1bhsWnrI2TiBsuxyGdm3aePEWpyacqULVx8AYZMvpo6GN8ddwzWmj
US0KTvNpe18Qp8Is574jNRANB0FLxBlwcA2HyQNIYEeWgp8uX3slzGsfO0nMZOfyrl3yUc0eOz6x
4Q+ure/ZHX7pBMcSkdojpPcT7dpNjLAMuy8qbbPkNZtixhIy2rKFtzWH4sYr8jhn6xP3qfA0Hs/v
qQmmDN7Puy7PO4/enofGLDq84fYO4LEioCSzcXSwQHBajNhRbEEemmKZPfqp8JtnZWkwY07b4DWE
zjihLnCIlHV14QjZ2Q6KxPhX2qmXXkiD/+ALW9mN6DM8X7MZqsQGlVAKVQ9vsFWDXtRDMeriisRm
0kTPPpAEgVJHaAx8pAc5mrXRFv5h6SuQpX12d89fzIu++Buyy8PxDHaGqeoW1raYrMhBOXbvw8Xn
uaIa1zX+XPzaj8wtAmlavc37WoldhjQOPM6aX16RR7l+FZdPs9TrX1xL4vY3p3dhyZhAJtTmfRYW
xlL6MM5Pxv4jPbS4AMPuqlT2/gtCB3klsDonttEIxtphmAirutfDrksL0zvpRp9NlD1NpVE6A9eg
J7gAMkOU405SRh4ehdheSYX1/YFqQujR9LtQl+wNaHo0opUdPkzQsRj6maOF3IvAoMoab1ksGcFT
wQtO0pbAo084nmJhnV6+V5air52w9jkMFkC3G3aH+TN8Dny2CPIzOJ1fnOeHyXfGpYq1C/wW+kjw
R6Vccg70jt2mS4XDZXosWaIxondS5N2HIfRTzJoDzSYO2dijJkiaHqBPOAxbX50RApNS4HGxSiAB
1W8uwx8eftbPin23J7Nu+DNY9JBBLE0W7DkJiKyHXugieX+tUczwSOKnz8rhcY/G0aMA3wVIwjNg
UsKH2aS2DAVQjmTFBMZsPOPuFnnYbyjd70hxDJx3ifDSHP02Vu1ipVz6a0XuOVSnyae0OvyKpWka
jOcJnTENuyPO/Sr2+22jWz2g4k+ikD1q6aypeMXVxWeR/I5hr+IXuRpBc7xbY44ZWt7e666GMnud
gryal3dHS1zjomDbu/ncLXwl+SdTWkPu88hKBlFLLjRspN+Wy97sSXwcvm1wTGzMTwH+y7jX6qCo
ApXAqzZ7mNWZmA66THsgQgTGAN3XYkdFSVTYBaLRwawfuOumL0kXGaz7Q544bxgMh3hOJAcOhQ0P
1aJVC+MVw9GIUN/exEQ/JZWANQ5BayRn3ChfOuaZFJkz/79UevRPRe8ppJnF+9GWScaw5CWjZnym
gceTLgnxbOtS7qu7jw0oH/FoxlGK+db3zvkcHjualwH42+1ZejUWPWv+I4mC/woYOPgfBmRjbNCi
oW5JEsWkBUQ0azmKb0yc3FTCr220trol+3qmEv5O/Z7LQ/yk2NBxNmjqqNTaKCqqUJ/JP489w9wd
fxZUyZDCoImUwvaNv3NXhNupvpWRHPsspUtcAFVXH9riS3j/zAHKK4cTMkHmcJEVIr5tYxzvs/vs
ZDj4jvxiOjcgSwVWD+BHCkJrU7GE/ld/bLT7FUSA4iIs4thwtlowFpvjdw352CmR2ChzdrHg6ns0
MhQO9lCDUGatiecank6sGWDKL79wDu4uKzfwlNiL0RCH7PDYdIHb8c1QexaS/cWMg9ESFiLQdclo
yhdzWJOnF6xAuPVpSdggo+QwWMNsM9odxa+mycxALYoz4wH18uBXXw2cZ8iFqm8Lj++lHFFaKsJk
hC6O3XG/0FjkYFr2dh4fJLPaL7ASuGFxETr/1vyldWOb5ktHpj8loholqLwu+ROIQ5gLsd3ih3xy
5OBgYAGC5W3mtVOcmdZxBEufDwiND3DsmU3u66Ic6ar4fUEiinI/1FyD/2alLe4szYx/K2sIrNgG
NTMxkTTiq8Lp0Ff8DOgMpu0FnjdbPoRTSOOeM8COurtCtsEg54TF3D9/I5bToLEAPHCAXwRRfee1
cCVBgioobY8+bPgY6sIeXeID1iKebKULwxW57VBUJ7ydq1EILuLCOJ9pLnArbCnAFnnfuKrDQpM7
1C/PmHWSVvjZScHDJ4oawNwk2N5ko2ENfMMnbdWRhZEz1w3mE3fgc262VLjZzLSoC7qgd06zFPtN
LKnDdP5BvA/FydneOBu3Ej8l9Lpu7en2xwIo33/425q4AsLxWoUSssPnETtyk2AtHevlEO+PEbwO
nFSX3OML/JFzhlfFzDbvM1mb5e4BdYr9zpR0TL+1nthI2MWCTE8jYCqdjBk+DXPPbC745fmMH9ov
Ua7h2XdMTBwxl/RFrAgxjpkO5xrnjLuDJcXe2AxXU24AXm8u+fnHB9WdGPTKnwPMXoJb4Pz6MD0t
Yx3P41USDl0P7JTfTDyhMsz4l7Rp3e2+MJyhDY/GgfRjj7rJx98QPTAZ2hxG+i9W4fRisvvge6iU
cCYH+zEfSBZ1DO+fA60bZU65npaPVe/sblhW+eyxzRtdBI3Dph76g2scO7CL/CHL0GwKGQOl8NOm
xLlYrqoOjsp0iZvPT+62l5HNATq0Jo0DRDLZaic7QFqiaSYf57WLV+qyDFkGis5vqv5Br7DhbdmC
tLi4u3o1UdYEE5O8kfuvfkKogzWY4xhLeqIZ73Bt7H95n5l3GLlWDFa0rcovXCc8ViTRVuFfJxwK
wIFKtEXIKuAcpBPQbLDz4ZwxgnLUuZmH6Y2PN9UT5vqUlfv95Qqm5xc7cMh+D8rhn4rnU+sR3wmj
VKBIrMWsGEtoMoNw6HnTAJgkz8Kwa96wkMAk+hs8tpn2jUrbKCcf+y+egIZbX1PERx6gM8/ZhEou
kbzBCyreTvcQkWwBnko38UhAZwBzNLPayNZ7iaAEcfdC3w7ggf3k4WPFSLAAzP6X7BJPmTSX2DJH
sotRZr+oxXVx2p5m2S4VchtcccWUMYl3mVj7Qhr97cw3KQKy2YftqphrF6w5ncZKQvwpq7sZ35Tf
IZowGDl8I2F4CHBdHmRePB5lYgppONQ9CiYUzOdPK0R6kCtRH/Bskp+PC1vlghkgiaI5UitHfc2g
FbTAx2h8caHEFoP2g/kS5R3o6r8H1pjSTb4+UZ+x+ONX3j6XaMAJvQIFp/ahBZ9SYSzeIKIFsayx
COhgOY9x1Szmi/2RM0ogIYxRjwxiDypt+cdiGFXfe5a4YG9MeLeRx48m+LLwVQFnzWQxtIfbEXbJ
u5cnfewPHZIBD5noyJ8sGMDsRn+fm2+RYhKvwOy4qQ1Q9f4IIWumzhDgyFZ3S+eSZUyVi7THgTcc
3TJ9kmyqG1asHe9U6RsOCSt02jRQDF/d/HtC60ni9iQ7V+cTBrStxaswz87alUYEI9rBmtewvFLT
6uC0HbCxtLmNO5e+kBzuvRAeuJAnXGiqMHpZGHmJXx4SX7vKwWl5cr+bb4hfmNdcRKia4ujuO+Rj
za9feEXAwVx0M1yJvHg+iJKQZp2ZoHmHfHnuYOGeIoIXkDugD0GWAbcOD45tyndmxJiebHIZlqcf
5FUXSNvP5XuZLBmgiV01odXYzGqsnnoHdDjQfGHbw97TG6zpkYCXB+vvlVFRMJRAtDDSdXTDyjeg
UqMkoC8bLTXA0jUou0S228nGCXc4H8k+nUY25SFwCYBhr4FL4Qtcya543QAB2IQtjDsXOSAbfNLY
46AJDslz+lI9Qn3Fmw2Ja/ZcPrAgRiFKbBzz3cBT6ujl3AMWrbCGNdanHlT04bT507YdRD6nvuRu
2XCz6bgF91wUZMFE/FR7DnbhVXa6e83prxzZHS07G/KqzS7HzmaSx94IksfjhicqdJV9o5n8Clz2
aDpaocXiTW9qS58q58xhW4sAcC97HY0Ff01djWxeKVw42AZg+UPJmr2vTPd8TlLEVkl3i3MXpIw6
VFZ5oh20yh6sx2vxZCefWUtBa5colknItEAEcodkMayhj/dfnH4Xtd2aKZsKKWIkwqyT09QR1Smi
tvB3H8DeEQwzyR+638M46mzVfNjKVLU5G/wpNqQYJqyBrD3pON58oMHzEQ0FTQoha42AFrAstVhA
7khEtMpbb55T581aG/pfH9196QAuNHsvmHzgL5spTFHzhfjOq6LPtuZU/OSr+0rRuMalM09+8l0q
y8zvydmdQBOwlcUzoPIT2gwiNJjBfgeMhWi1HvvKsT9y3Z+oAOL6i1dQYWeZ99j162KKAI8GytZt
JdLJTKL1x8tIXTI64qSMklb46rH1YDM1e4YM0eM1jvvz2ErXb7fAkkVY3WK5VXsDp1uCvzP6Ntbg
oDgqkRYRjivQNZ3aTjjtmcGKop52lKi7B84VlQGrEJNOYyf5iDhNwLHZ+YabJmoAMFPgYRj/V6DS
mYQZa+dlTrvBVHpPe8CtA8TG4mqnHHomFD6DKQyWI3Nisnxc+7EJxQmzEu6L2PmY9+BfWDGQPUlp
2yN7ehdviQl8dQQVYARvKiXvA24cHOIJ/CbSQjr75DbrIWlivcO0KKCVteqOrwVIysfhECZh4lMs
vHQKKvbbEXuN6c0WPWwy4XIbYp62pe/WJs0Na39UNMMLqQtbMBLgYGsrNEV/3Fd0JsLPIz+89g+S
Eb6LAkhoRyokA59w+5ZLMeRg6nrMydGrESl0ex7glAQMAhzsh1Nzodd7zeJWc9+/8Ah/AU/gVbqQ
QWx6Njo/oGdMRY4Pa575wstFMMfmBbu46emHgY8bcy2NJ8z+6kzHa2w04/VpMbwnUa0Jm8Zk9mf6
e/DyDlOLAC6WUWcW3u1MuhTBe6Hiex8Zk0s/BTm3mmsejoKvlQK0Z3O+tjd0sZEws+XzOD5AYg/e
VrmAIPQmPEohh2qMpSiMHWiYuWWgSnEfHryxQxmySi/9063aQdaaxnYHfw5YEVBhW7M7r3Y6GCvB
MpU7RH4zGR+So26SG4ZBEtGHX4+gGBEj8/UqN/UU7ztloD/G3mt+crNAtbtz6X8dvKsfAvLQZyx2
pnCjeOdLK92Vh6dfiSix8ZojfULflMxIcscFLL1xm65Zub12w0ByHh58HG9sKnQtzUSET+s3gxCb
MmK9f/v4L0Y6rjjyomVXdd+bdKcG7bmxMrtx6C15Bsb+5N5N7XKP+NFffyeLCB3ngLuy8IAscITT
IsmJFLo/27AhDZpfMKtJu82+9pMmL3pHzfq000WSIDe1A65Rr8aH4a7c9He72jWh4ojf4yDf2nhJ
WtMDapeNOZ0w3NFYZLpKxOAvHeCFqDeo7TPZlsJs2ZP1NPQfYUrEQ+cMo3z6vkAhOC2ki7ZXRWTY
/VqVhMhV2wyd3o/kjZ0YqxfY1lOZF4Y4Ccn9ONDnMCDHqPwJyiJcmrEtYiifOERQgFC+j7inQuTx
SDhZlr+jP4M9vA6sMTx/N5+TewK46BHPTcCraRHqL7aStj6CPW6rt+w0p5sb2C37X8Ya4kpqs0zx
rCYXBJTNzgnL2xFyVLtDfSow7ev/Zvr9c9vxL0oWiXhOsLp2xxE7VTDRYtcnTjx/nbmtqYUKUSZ8
4dTiS8Lr+78tSc8iwQMwJl+oLrkG7utchiy6FelflOswyFKrbnEMbJ++dgoyydVdjbXETs8WkgJi
h9bQpKEhHIJckto9LeFjXemieNWFe/+BCiwAZBYjS2JiykN/BVNqO/vNb3coCS/hEE6U62iZk6Dw
o63ZEH9jAL8Jl2p2S3xZ2AqOD+quWVTLmAELLcz04ZV+y9nrHQwLfNlFlmQRNIa9h3HE46XC4g0K
oQoLnl0dJs/sYXL8twU5GV/3nIqPayL0uStoIVT8E+tvRp+x+J6jU9itSnqbYgfaI31gCBG6Z4JG
UN1SBEvc3oIFPFVEC9cyakby/KE6Q1wnebiChM03UjYE1+BfOBQkMwbzbNoRFXCgTOUDhgmP9RIA
BfMKXK0Ep+naQ7XA1AKhEIIWGAMtG9xfblSspZnCATJyyMSCVB/QaEi0ykOT+O3sgyMonMLnrIFt
v6CFZAXwy13GiEtKKYxy8IMLiIQLDWrVwLMVJrT/M6LBvcEbaJwrT9uAEtQCicHqA89hNphAMl/Q
lZNlQYn49+UVH9onTmqOSErNwQmxVxUeoh9ueGYm7Ix5wYsL/SeoQSVszvA4fu2b/2UEhvAf0G0p
YnU+5YnQEkAmb47yCk0FGgTQLPErIBgfW/Qmyi+PiFGELbUKqYTgJ7oPpkXc9oBkUJ+r89cNvHzo
Fs+AZuuDXTiWoCwYm43MI1MXb7gjGdW4W4GXpFGx6aYgOcAAsFTaSRNmglZNpPCl9mSPZY0knP+M
Dc/uc6TEdC7mZlCyqAZOesSOhsdW+vcQ4Ah7gn0/Syj59PA/SiDZxjn/KWrWbRXVvgzJ5HOZarzv
wvAZdKsNclrntOSERp1bLKAnKraA8adcbVXGzIlFgRoVPnuGzgenp88gyTBdPdfV6vWTDKzv/jH8
JxgdbSFrokKYq7mpvZhCPyHEijG8lTWPpVvB0PtyTdItmriCvo/Sof3JyRv8MdDgs41CAg2WQC6Y
wnaK/Kp8I7HBp6BOJa+fjlfl/rMnOGZK/DhRPoR2fr44vRGzSQDKkfQMUr0gxlQ67xHJsIHg9DM3
SlY/Pj+eezxDaXxY/ogTps4hJBX97L7JndIzXpPVD/mnKjqkKe9IP+Y10kyoyAwWiJYmrVUfRMcC
dxc5FdsTIZvnE6pS/5Oen2P2tu2ECwkf/Iu2eP88WSuqs8GVfAv8pphSaetjgrVfizeeMbCISPVk
rUdPG3KmmXIZ8uF70IRQix4X1N6wGHgFaFiqoRiFKpQ3O1bKIw6Z8HuvvBEo/wQBBjz8FjWQYqHs
oUiwH05v0i+1AHUBlBv0vIC0zVGQQaDU4CbF+WdnwElF5yz8kGvQCeBNVmgWUci0YG3QLVXDJOEM
kglXWPu12Fvxv943Lpojyrhhsk7/tgEVAQd9GPN8vUL/wWqYCS5lx4LN5RVbA0w5DbjyTEZwnEZO
0Tp1SCpNshrGduHL2F4TGjUZerS14QcWHPBB772wjNOQeZ4wAI4v6S61XzO8iAJRkwBHwHnoSTPn
iz2NmwEAEjz7WgrLpJCXmBizUBWwFrPOcHUPmsyFGeM/Sf6CSePdl8Zv7hrBUDjqfeC24ZeD+ABv
PNmt3MEqG1tsTuLL82+wwRtjAbYA+gnmOb+7FkUjvTBAVapQNnHBNddhgBverYe4DnJnEuJsKaER
URdiB+UzyhEmrQPYD4s8INLlKPFhWAywWbxQN6XrsDdPEOIys4bxQ25W4iYM9ZyVp13zw3lJ2Mp+
7zw6s4Zr0MyIyHzZI/ILnBa1mdevaldnP8VOnuRBYvZQpaGenmJHAB032bKxitrz0x+tvq3XhUrQ
LI32CAkFnQLq6NU71Bb1XhYWp8Cx8JEIQZTC+g9Z23tovWqrWn4Wg0s1hifO/QnNN3gBh77/ZN7w
uNkOZLHJk+4L8nWGhpMr89dT7EixYhOgMHItqH3llF1W3Fr0vbQjsAtBut5Pt0iWADIjs1oIsKSl
JV3yA1QXgXDlYXYhmpndJNfxk3jXVygvcQ2mU+e/p0vkxOOUGu2c03dV1ptawdzJi2sBsNd7GDso
ptHX9gLjHkLHD6Sxwy+ypj1C/gfEnA9uWPPIb19mq4A+hfJYqFuxDLzPW3S1/+Ta3NW8buABX0gJ
M2AaggMhbIj6wMNFedRi0H8bG7Z6kV9mo0+KNRapLvsgtvjlFeHYifuOy4q8nWm8qTb9H7YKzGgX
CDvSDBHmyEP78N29HNIw10qgex0uVZdvz/WAwzBMLnCauLNYoDcOfwRqiJv980lE8yTn9AMqAEqC
7gmvJCZFYI4DniHySpwCXkTwCm6bJ9WIYy2uVTiGIEEzzRofqh2/29eB1Tbtw/xQ1A5fLo3uHPWI
F007gg6Ms60O/ygWtIkYd4AMhdUifyxyigW/B6bsCG+6elFps+q5SYcXMI/7c4GorXwSIum+0U8A
vytz8gUyzAiyc82kMFIj6hvJDxLOKcL4wkIL/KAXjZ7dBCWS6ryXn211IRsGe8EnPGD7bROBRQYh
lpGyp17T1OSCieQlteUXWPxlaW5vFxtpPYb+wzmj9+kF4MOwHig24n42XHS3m4FfbtFhBYPSZ6SY
korDU779QRFHfufFsEoAf0KKUTAKGIpCks6jUcDcdG3W2fxbzNC2VgNbvrOvgOZjsp9/9YDmXsbs
iTF/ZzJA8vSYPNV6TuXmiSton3w+LWyJMYHCvgVdPAWl/MthqlOC16xvqJ4Q4pWhQ9FuL+j7ZcUb
FXv4iqeL/vGl7XubMYUzcViDID7ebbF3M9i5VrQz5mPxDtDhJCayuue2XY+g5/GisHo4rVRHPaCh
AlGxHlyaNs5YxDxCFJ4mPzHQ/X0xmj1n+C3V/umaQKsTFsuhdkwO4I7zu13wq3qApMkSHE7Is4Bv
NYeEHOEdLvy/cST3idN63AxsvDv3ftRdVohEjEpAu2hw6NZPBs7a33BA2vHHwfXEfh7jM1lQCRak
2r7hQgjQb9gPjrsNHsKyS1qP3DxKEDACoEB/Y7dJExUKgr7zXOsbPjA5gmxnJTh7gvZoVp5bQ87y
nJBUild3fGAMco6D+GnlJ/NNG3h50DjStH1NXqsKAR2kobctvy3iMt8nl+ILSPq8Jnc3rw8JCY8N
14U9jA/laavmRHJH8WmufdcGk768ZNi4G14hBVDcc83MD/CQodp1Nn9M1aIE8ro9ovR36I3DtrWo
T05LJKWrLXjHtlJUtBZDwoxg4uFOOuSQOafQ5jV5AjfyvYYd/g8mnAvuzVql2OF2PrjC3gaDQznB
/R3dl/gkrKFZfTZlVGHb6gNittQr4s2iFxqHlQIlnCaS5mDez5XlSYMyMBlfhjQAs5fHghri2GiH
S8GtJatzKoEMIkz5YwIUrwWVeSdou+y2wiR269t9A4F/q83fu/dO/9WQhUQnTz0mi+TIPLQaQ2iE
tD1XeBX2AziMx/r4huY7/+A48vD6DqH8stT8x8PT736mBnm8UHUSHbclJe6TA/SNit1rZOV3u07W
6dsmjzUB+MRb2B2l3FD7r9dMGxgA0rQIBtdPOIie/mMnkSwI0lk6rKp5P7+l33ynvfobD/YlveRd
CV+DffztJyUrtZj2Km6I9wxRsHfScfT0pPJwApkjEOxz+Ax1FtlRhWC/e/+enuve2EK/YDM2GPOJ
+yfuo09BOqytv3fTJ1C+SMiqVkgY4tSFQkahbSl8iMYf9khxEd5rZaCmC/WzfX/nOwDjfrAcxFtC
sbrcTetfhQCHARyW6ZuesxtC7DV2o8FhMEB2FymgWwhv8OKVXzOYwajbX5/b4D7vvjYBdgR5skl/
SyLaDIxeOv21aoRdHqrckvprVy3hBWyGhgxs5ug63sFeoRKxCEGSPJpDwIKuJ0+oe+1ciwAO1CBx
HsyWBk0WVvhUfWHmaNNcArJ2cDwZTcj8xEeRjgnol3LPpwrfmuaEZpueEdouNyRoMHp1piXaNWwJ
IXX4FWA1aZeLkfflVYY1wq2yfucODlRC6BrWc2P/EquTd7spA/3kfs73ZTlAQVj3mAdOUg/eHKQg
EX9NxwhovMUbylg9cDj+od37MgdmDrM0xL9xy21Bm0ZngxigCuhkqc6KVcI5BHa2Tu6GgfexH7Uh
WmkZ8zHwrgHbOwul61DfgJ8A19oyztNiX+QxCvC1kf/SO0N7aV/0kjx+WJztvPgrfcF/hg4hxvXU
ezBjUX2RqqQ2hxJmTWN4o9Y6sOFMBpgtol6HXyRGlOFN6CmKy+u0AO8ATqkxpZjSII4CHW9tTMig
TzNmYkS0B7hAAgreeDcBHTb3w2tXgQdQWs9QURBktKg7WQgeESxgrN8NXcT/8o39Rm+C2Nc7w0M7
IfsnLw5emQ1LJTam+SvMv9OyxMXcTgg7IrSeC5pG9Sc5eaJsn6HrNwcgahbDsM6gl9HZjy60S3Tf
7b5mxqFarMkUnBa30xYc53UmzG2PahVye1R7mFwLVjNbhPIa45sCbtbsMRfqhJ0AS3WCFfHx25YX
xXsvqEdAFuMNDms4miD/BcVIoaMwQcoQL5Mmwpb9H0hrIQhZpwAfEKRgj92PpcU0lKo+cAA7wI68
Lvah0/TyDIV8/73MIgYq7LdIJlw8hRUtogzleP8Bw3icczBf5gDG/msSEmLFN6+xHQzGvhhhsAPA
uEhei7CVr0s4EtbUDBqc/DxPXEzYAXMGiwLglTuOQZ9JV3U5frSP9GCn14FhmuAiGTEAzGpT/iw+
0rSFv5m7TJAgDZxBzIE+ncvPX8K++geBvHnPYAzk2BXYyWOaG1jxEmX1DXMEgG3hZng1wxaMgw4L
CtymVHavHjo7SCdwHBVCcFSL5BIPx1cEoSqw/eNCoaFxbptfOjSYcnBOUDZmuAVgzYqm9MJijp1q
uufdH30W8Gb422iV6MIGIZsJYAhMc7FuyIhbmas3MoL47xnuEM7848njT92xgtkL08VfxjLW1KcT
rg2OnFvdhvhRuA06tL/eVuwRSwWhofc+P6lijQ5XaY7bgzTBN8jj+7ntP1lEgtcFCoSgP45+eEOF
W0DnQLeIVxKR02/yNs32J8NV6LfhImI+XaExP/d7hcIcMi0MYCH5BKG99twMOlvLGda2C7Q8WJEO
KBxsjBhpQM9OJmUs//ICiw0ZXKN9JlnsThZc+r/PLZQgvlq8J3llK1/LAIzmg0c7/PPe4Tm9ItzE
ON/xvHTUPcj5MVvJWxoj61fM1YYLRYDZo/B4vDS0tr7A7DaoBOU358qvEXByzxf71+V1fuy0DRtW
WgjKCIJDr71ly4J3sjNJOZeu2QloyCOCmcKMw0qVEhNl5qk5ZCA4CknJXoFeEqMieoDb1qSWRMgj
0handLK7hTK6tdPZW4naP3B6NGmAE8dk/T6SB4VpicgwqZfPtYKkZ5HvFa+eE28MJJ4Fr3nlJhdj
xndKrg88rlbtLg9ZiWADCmWyM/uX06D941sN7BKJxXFXX9IjlBPeCWMD1szRjS+cC6QN1fR1bpcc
oVhnHeIBTMvD6SMY9KyyeQCtJa8YsF874vz4v6cf6dDpTk6xWdWrZDR5fE2dhMG1HlIuTxR1r9qq
x8t4/g0KkJgwsbpzchxjqOl0fy/cIeG9RDmMh87kGgpVKN9P62014elnhJR4ol2Gu+RwWlZnwXVG
pzIkAztZVwO4gKgV9IA+JA1yY/IEorlCWEzWXxSQE33gDp0ThHILDg48LFiSJNd7rNqLBuEX6mhM
/BngUFCE9/Tn9bU6zRmMPGi0d1wU+X3g977sfoyT0VefBMJLt1gbA1u9Zgi6ZG4FC/97fQTqUcJ2
P2oQSdGnozJjnYXbuCPtm5dZHqv5a2yKNXZqpSupIGV0Uu9GuxrifDNR2NFWwLpevqi/9G21887J
HIiaPTfl+OcLpLWNVSvffaZvhy3U9zMtto9/S4+TxnXCnGtJrZOffOSY8hZdZU2V/9MwVTpxr/Ia
1C+/Pg/QS428F651EDa1HRjDvtexD+EBFktdPVYPqr4g/CYN270alUe9YrTPaxe4iftwNNu9CkYr
SBDQ0SCrUX71S7IFbIl7/0FiUd1HXAak3j7OND/P8KAHQnOxGLCEkXevM3A/HEf+CJJwcsyRdjF4
FYx15nczxg9HqApNswXqcKPH8onzzl9KGtclmyUyU5JDLviMA/VIpx3Tpxo8WK2PrOIMsfzwQOCB
g8SXym+99V31cSDbSpuf9M9AR/OaMV304CbGTy+eCOtW0G11r3oIrDGI0yJ8zICvkGAjlAvuREL/
0HixQWdizBbDbKpByH4eT0cNqCvbGTjtwU/fPK9jEtIghbMfOWhGwBNDsi92HEARDPjMXncIpkdK
BtQDxaG1JrMNLm4xzf3EfwX93cU1FCLROl01TrF/+pKlXaCWnkkUJqgWTf0mmYGNYwX2tvI/bAQ5
mDZNVqZPabwKlm4Lmoi8cnMVWGkVV06X7VDpwGreySPB72FF+xXUSIbC1z/7k25FJgJEEuhb8G6P
ndveYMdS4m4sHdAEyyMHyqL1XKK3aCA4BvAEcdnhH5nJiNr/oYRvk80D8gFkFeGRRQrEJFuQq/k3
cN+qY/w858mlu8r88X6wLI2J8TJ1svJgKjHceVwt9VSJKB3cmHCL3yEUWvgwU3hAAVuf5kol9jrN
biT82PA54i1E3Wq/el871DCgILOxlkCjq+DvjoH6fySd2ZKqyBaGn4gIZOZW5lGcyuHGKLUUcEJR
EZ++v9wd53RH9+4qB0gy1/qnlRiYMYgxcN4K2lvEOwKud19p67EzELh1Wz92r8MJedKMPhhLavAd
5HWBsfEYiG33H9F0LvN7rsRAqRrHIEFs4qYSKDQ6CWD8zYxvAVyofl889/WeKdBcWsErIO8+05qn
5saHPKP0hHVi03riaXEG23opoaRX2SeE1cQ4kK9wXt5sB97QWj1p/yiWk6eGLnsu/z6/C+WAFeD0
dSC5dMJY/2WWq4BVvUP/efIk5FzITP6MV/gYOOToTS3LZfPdtD6tMxfjYi3piG0Cm4RvEskToS+j
cm144GSIghH1UNTRzKyOXXifKCYpF2uKSWg3ybcLIBFzhbbt+gecWgaDFF5Z9iQg/hu6fPJ6/tTQ
iKuEa4MCiq1+Q/i/7LOlaJ4Ktivc6+gCZHZYhpdjRWCEOxJrI77hBMvqPYD1Y3eCJ1ccFb4qrWeK
pzAbYb/5ZrRK373NGHEroLOmIgQlPS5Eia6KacIvyqWZloFafHb6jB6rGROQV2ZGdpxw7iDlxgjQ
e/aM71Bz3JJXXHQxwkrnKSbK0DZA99NgfY8x6Y7MiKg4qHbM/CR+ZNgl9BRluPE2Bzw9dIqD7Nr7
76c4WYAMwI76DRkFgkkr5yQL5MoavRJQEyE5ma46IDFXpGpnF8caKlTeic9v4PAgBOftXQEKYOGg
DD0EHeSLzZ5jVJZy1Mb1n4zXP7PmFG98YlBi0z31opLYkkVboeI8HhCSl+/ognUCLHbHcS2veTko
P+aqfciyOn5SoKmjNQSWaxM2muu6DJtf9XcwHWjCPsamDC300yFyIOlARB+9YqrbBMlyv1UyDnmJ
J/5J0zaumbJ+jGGsqBuwWBJqB0/YMObcFIwiKuDy/svDpegxsSpvaOmhsUWNxDZBmhNpZmCe/GvV
w0d8hreVvLDyyjcmj5hcc1Sip/z8ByvwFffHs99USj8IRlAFXH1qbcUcM8H2VscyuoUqAKgjteBB
9j6G2cWnoEjjNdA0Uw2qrKfiuiCIlw8z/LKhRCcmkg6fYwphM0UP4z92A+HdQsRbpuqK6TAUGAWh
QQT+Iv9meSHxPDm6mLDFXWVK2b8c8cvL0xYWmdth3UYsVzZZ2kXgSrT+maX5oEln/9l6qPDNbvGg
AO8Y5UeIESggE4tH5FlmDVY1X/aZ5knmoGdmImaBzAoh0HZgk5LtOQLEzNU9lCTpwOiBirMn87A5
zwNaoutw0OHEWAD1LV9jHX2EC+BjoRbAjegcE2iZ4hl9iQXQht/FFakn0Z6c27P+lsiio8N8Q1+Q
E41AAOEEK5LomZiCHV2tCGVsWq7p787EAC6VrLSDFzsy+W0ECDwdfMouGOkA/E5HgodG+JirRnhm
YKASY/XQqALRSsDC5P3almK79MCquMay189vV7f9vR34VmVBOcHhhNIDPc4CqOFji10N0z2nDhf6
D0Eikb1YqAl9jdo/jjoXVI6Lb9BjeUTgPKOS/DjQ2Vc8OAZ4NyieWiSMa5Q8aBik3RulQgK1ywRB
hpqybjdD/ojTl60Ta0t3dzij0U4iKM1V3LDsREfP+Kxl9qT2S5FCptho0IbwMgan4cbnhO0fE5z8
12hDjw9lfflt/Hrbw21M7SXLjxYb3BgamIyj99IaC8auIz+Y20+aIx1/Tw8n5BboF6qvxyUEx0df
b1kzWj+BAGPeWZEBjYySPmqGMp8oV/hy4veE/O+xIOVUJ3y3Ccnz1tQQvEB9hexASixjPSTqkwgk
IhdwMnQMmXzNQRXIbgQSelc7RV/T1/GZ4DO1PiXf9CTz1UQ0/BvxthHjcpchdvSg37iq5dHcTUk+
ba1/4Ern0WFR4PJD9IUY43uYLtV7oESByg04PO1YR2BJ7a8QDO1Ia215W3LIk0UM8jASw3A1pllG
sshfT3oJ3zLtPZsaL2UjbfJbxWvZGHT8TuDtBAwrTHN4+0968fM37l5JK43LpM7xTW/YXL7CuUQT
r1FDvkfoL5FOt+yIgDfIAdJL9PcZToZ+NHrMHhjs5p8FzYUylb7Ra3a9+/qPvr7ipL8l9a/08W4S
QYBuu6P3HIM71cgCz6fw6OgzQaXidizYlJjhrOIl4R7ELBKEZuBmiRSctF0jHhBXQQqPWCM6J2VO
yqv/cehe3k6TfyeVCNWKXojb08faXiGsQJJW1JRoqb3WAe+RNmWb2cfpXOkg+13R+x9v1U0JMvHv
ZCO4zwC13j0lBQDMxXl6kE0RJxlThhkDhxMRHR7amlNc0o12dC8TjFo31eErXq+eCWQzuoEQKOEA
V/hKw29NXc7EGQ90USs2Ba7JUKOECjTwM/isiTr+ljOjIKqFyyaxhpiD8UfuipreSAAdHtcy/YvG
qML9ZqSsNmhmvR70OuBsZVUCJRDTcMcJR8iMYAJ6GN3R40ebGhiDpzYqA+xfVfZGTK4FDUA8KqLD
aQkRx5W9NCK7XudHJDgNBl32SZ8+UTMdf8ufvnhhm3oP+bu2fGNRIf10htAvk5JXKLslgjzM4iht
AEwWOPla0EzLfW+8JsdEGz09Iois3YBo4fmTODzkYi1R/PPHz12Y009gUD9oa7YclwN/AEWR9kSY
cxxwvVJjdozO59D8M4kkMICDhEjhsuB56RDYFc+DDGlZej3aVYBaWBdU8Av777Qnkl9xNYQvBBQ/
x+UaBHngXLYwoBaaOEpGnHxoxM9tiDPsdOD0PadKRr8BzvOegzbGnOvYy0+IVQnfA3T4RYAMhoPM
b/FFluPA2rALnyg5aMuJ4Jtx8kFwXG8pSyTvE3lCw3GdnwbYkJDWCLiRY22t+RsC5yKeM0nMQIlA
me8E7lKNEvDjV9E5h0/taOf6ZCAFAIZYT1Zkr3yn6LhFcwcdyIl0RSGMD/+Yi1Oy8kqLYaXxxyEI
6jg7WUFrBeUlUBCLk4NMSJg128BqSYEqB3o7NIrLn/37AflCwauB1ObWIPnARL/Dr0DjTbTLNDac
8uiESKxwTABSfSgrwyrqRxCKt2VbfOPNiKGav4z3PshpgxUeKebDHazJUzjbeXsMNBIuYtn/CivO
G6PC7DOIFYQn6QUJ6M5osrt/Ks4/wCriGaHjIZsJnB5z7KzDyJea62Px2vFy5t23x5tR9/ENyBOA
8b74gqkbiDRcjVocucL0bA5lsIyx/Rka+5MU8JNWyt50SXlOqDlRjHFsbDsC7bGZoIlUwsuyPGUd
ynBxgHpiKzu0Txd5C2jBg9X0Ux+UGeKCMyuh4e6lRpV/iPgis1GdXonl0oJ2ZWqZ3DEFPrs28cn+
aRApPNQweLdJ1QfaOxxsrevkSr0nXUlFZ1bslfm1tidZM/OZW4yfpJzv0SM5389uUPpyvb0fGQlA
jMKsx5jr32rsq4V9IWGOTCB4xHlT+tqKCuuJSsRnC9HfG2BKfOWBhGOOuRjMsb/+Pp75mQAAbiqV
FIXQ0bksm0WDaAqYx/ZLM1NAO1omH6xU8BJ2NrUffvZaOT3qQ99UPNWK74Qc1VVQNYFgFBHUE/gd
q4S60FNojioen1RVg/4RthQrqNTkcW0ODdL61QIDe6s7NiYmPlQV8fcOuTXaLHnWUzTSBzCFr+Mt
nA84ArJXI5RVz0ZIzi1+RWabSn0oE9hlQlAvFSNU0ZzvrLdjXhLr7ipPR3l41W3IijHH54M9H3yY
yxBvYGLaeEAWbaBnJ6weVcQL9t30SdE+iPV/r4/aCnSLFWMQO4HzEfn5TkXulKi5tMYT8PegP+mH
pened8YjPB8uaBp251vy7EfmNWf+TulIIgfYR1DBzwG7Uwqbjo2SF4Hk8rWsBgK+VTX/hS0OmWI/
/MaPw202iO2/59c7Em4Zg4YPcUL/cG5QZv7bYq2RCPJXYp1QSGySPzDTRJXxZ53/Ro+kkwNMZYlc
jM1r+KKyOoXQ01LvHCGmgg0oio2LOeD0+cBIvpzn1bMbQlS6QqJ6RLhZ6GMSY4tnPyROrzmF9W/T
j5prYI+fGMn6kcE0ATv7HGqa8G9kjNqS7+E1vde3MRGKCrBCyej5vIL64tPv7LF5UOjLQaHWtzay
x1dyEXEuM1gWIA20pPd4Eeq7s/8qPRNBgL63ULJKmbSuLs41LHPz4h0VV++hj4OqTyRkDagPGBpK
Ije1PgkUmL44lv7VoxRokBUCkh7TijDQHIbEpu0/k3qB8pl0DHIrwXuwPSupDHbHPo0XDCMBVjcl
tS8rcr/RgCp1SBd2gleuUhPnCMsCPSrkFIvVZln4JA5pb4ghh5kNAV1FCQ6EP9nRGQSHffISftoR
mzFADsgNZxI/ea1+EKWS3MOIXgVYPNEmJel49NaQ95cFQrFYFoYZUBwQcUhHEBx5jI1YaDLHHGPM
ZKapR8oWqaqoVaG+IPDeknulEMeBktpWcMET1qZ2X1hI8f9JmEnvo6QmxOlJfX6ufwYYlag3vxO7
zlGD0FsRyDsVwDGxDiA/+H+J53mFOs4osu5oG41Jf3MNNaRAZaAn4AYcyPsPnkQB378Hcg4UZMHa
oBIFrPWUn+8S8zKxUP9GYTNvB5pJQdmfNL+0DIhqia3TIyNoPShAeSLnN3NI+AkXFmhGzIxdMsDk
E39WSEQZZ98zByCz5EBbk0j4BrInL33NFTrPrXfxXkM9sEVvbz5TJSbM4Yr1PfTKZlTG8Jp1CmGL
AIcrDPHSUx6oo+sfWcGItN4kAxw0OyHLrCYee3I/Z68mpj+gCUVuCkWDnpO6luBPBKQGU3Qh9hTy
jwB8l8Rp6MEjRpvV40xCw4QIF+wb0/CKqXHU9NfMnp3H5RiXBYSbyOegE2G48MSa61ODY+xw+Tpy
Q+3uEUne/lCRBbKNjYdezRhLs64lwgIRJTLf/CnQnTqGQmbSHIIsCPSIKqrErYEx5YTwGDEEbWmb
wAp5Wkw/CJz/91lJCQQyvT4iTrADMClrTQWHDfPqElYGY8LcmQD1zz9V3i1EYEZnJK9ZBkwkJcZC
WkHMcRm/BQUQX4o+18TPQT1Je1B2aFlIAx2R4ADuhVYKMIBe0tzXuND5LI3HXYewgPVlFV0al3mA
lD/kwxFsBiXHTAZQXcxeiJ6frrK+LSoUXtREGHjkRZl9l93YmNDiHEePoE8vIxMt4+0RNDExEAw1
B3aJWmb8jPUZpPJjTEQnj9Z7Nyjo+yjPmjmjbDAinUYAEAzFSN6Bubr4pBvt4OKWPEbRdyTGem/P
qTaxw05DaKjiMRdDRjbbRtAHDNs+e11IaFCmMEL94vKIk4HShyhzUsBwJu6mZzH5/e3BeFd4tIYd
NB6/1C4ePvKoRY9LMNT3N2FjVItHwJT7P/4CPpZh0OCwGYdyzsgoTrjARKv+MB6YmEwQ3HtCOvDD
KNpFl5QNbr0e2xMNNAzjILoLrhD4rVVDlLXmzJ5VLmAvZTra6tPWds2C2HB5DMLfLGGGWJoMUwJe
Mr3XltxnZLQYXPlxiHH+zjcGk4JRa7d8ZKAhUKn5dWziIW+8N5UoTl6MFyiOTpMHqejsKGkfgJq3
dYieW+L9X6zh+/a2AIYSSFqoQdx7xgFbNNR1OZcfgtg/M6ew3TjgQkefayXnT6bW/Vt+AhLzb6Nq
xAV7dzMavgnjG8PTFhyLgTRI91EyAQMBeNuvrGVxZcTOMsnJSGlMBF8rZpLbwgaFfuQeqKRa070f
92gKUV7zHW/PBPUEgDyfo9syopwnUt+za9XdrCN2teMDawHaPGpcy1zh66fZ39xCI6yvE8x0AAOv
emZAFDJ+D7WKhPL4E9hkVRG7ec6sesYLgnyrTIXjigosQaJYOZKUYsPlU2mLqNw5v75pApYo1vy2
9Gs0G6geGYnxRl7gvqaDoltYAE0Ug9xsugaW8gAQUFyJ/I0p4jkH+M0G1g8XkNMOxhVqh2dWeow4
afjRxzEs+xjs1Dx5DVMt+YYnt5ttXgnjLAFhH/N2xFoxQk7eJ43T7+XpHKfsENy6GoHgHIk9YoQq
6Cf2HuS1mQ/Qq+1p2pcSwOAlYYMlIcVCu8db029pa0DwZikgkdEjg03n/RD3PpFjPv8+njzSdqJH
3DA0zadaoR/+xM3Pa+D2NSLhiLksLK7T6BM85s1EnpkFlw5YDLPXz+XjQkDiTDyv0VRyrsClgIa9
zyG7REsGyBK9Cu9mhXefsqmEmHONZQ+efw4agU0NOcGRQT8jyiU29qgZnwPmLx6xnzJeBnB3BMTE
jCmoBHStaR2gpEQsQEB1PpgyHoqmKwe7fWEjmTYElA7fRSmmqIOhQSuTltuGEKxITsh9BSMHBOcp
a2gwaMV0prNUHIWzf0ZPkY+45Y8J4sS3j9KArn36ztigfDUiuN/IQMIu16QncOVfHBjAMkI4Skfc
hgMXRRBKD8SKF3op0t0eY/3idLTl7NbABjSex0hBUEMlUPS/ymEzfvgmtgt7hZ6OGDaNwOEAfYct
IVREP4Pe8hV03vGnGTOVAs/aTAmOvVC1Y1/mG/0KaVB8hHeL2VKww1Gk3t0XiCZeyQhshncEx2V5
E8Iqjld5Ahr9JT+a84Lf8b/+KzhP1eSUa14VtmP6xAgvq6d8wo9L2IewaSoBRWbU/zPAco5yDbsQ
dabFMb1DGUhbNIU+3AqV9ZSxQpx/gxWcz7wkodSeGTAECGsxjkmLLngNmGjASa8wlPw40jJtXP1s
KNuXpNYIHytCfgDM5Sm/eTT8EXPgcwwCWGPXVGo0Iij2yV2BusPz3VTejaxkiPqe0HEt5gCmCMKk
62se9LqxEgGNGxeqH8SbVLdnfgeo85ti494CEhCA4tkI8Jwsr/4Vb0czxTYfyrDuOvCvC7hJ8mXF
giCC1UfNN1i+Wn+QqoBTe7KIrOeE2JyOqIxbTlX33j0CHkG2o/KPmRabub03tsCaTMBl1+ND0z9+
l3BC17TxbV+ONQiP26SKdf9+aA+dhMlbxavabV8ac+FJgINkxsgZ2pk1gj37TJCzjSmzNcpPQuCm
QH9SoQVlRLEMhzCVce8B38JzQpYZh9OajAE4Ns4k4BP/lgMdEzG/J0M6Z4vVo8+IdVEXXW5l1dYI
SC9JmEyYYS+rFZK9if3gwx4TSlF0DORQPwCf8/cD1IaUc4fTDwG8ve8WjDpzsdiQG0+eEjIIMQiU
IpEKjYeHUhHB0L30mQ9B8UrpQT3g4ezkhAW7pXrUj3uwMheaFLU3/2/QAW3CDikx0vbnv1r6GDZI
69DgTDnjDTHtEU/84rrTXfnli5AGn5pCfSIRXrTELKDZY5YCGNwU+TN3ApaY9BBMH2ybDG2dd6GJ
kHeBqg8REWuOLVons4YDgqTxBeM4w6PYJrmsbYCbblxtKbrIXacutdCYay5oESmgV1Cll6eMoWcu
CqCoJycDAb4wbs5h4gtn15MtTIK+2bKbNOjQmHSHcIOg4l6QMBwZ5R8PjTyxxsiT9uSbf0Dnt6Xi
c6YwwIc34JSnlpYV4hhzapZKmTPUhkhfHAVCcMV8w+6HWO17QxDekLlNHAqsQaq+MtML/ojSn2Gh
3IEHXWUbQ1OMSQh81/mnoidvk1LLH3VOzSdmjhEDuknUzR+3tp7f6xn1JHMP4H4OBiulehX4vJq6
wPNvERJeUr5WI3L5LfQDX/BlalEGn8ny9l6P2kdADSwxGjTiRKFzz6sZ/H7eRvyFz5huKZMwlTMc
IMeHi7kcI4w/gPe3Z1Yg/34TNWHZnX7Jb6IsJXMXPK5yKRbqVAEtM4Y/Yoed1Gl3GuPen2NFknAu
ZccRcJsUVEW/wP3D3serUodHdGUXQkeORCnpe7NgfQrzIY3xkHQJjkSCeRhrC2LWpy8jo2Wgedgy
rR2pZv1HCW4gtosI4rEjwg4DmNYpBALyV/FuvO/hduCeQQcg8CTrAukeeRW3BfMJblOgR3VFKdes
YfYG2W1qJPK2iZXlOzv/VQWOQyzhIe5ynpNZNWU5cKhymim+hYxRc24Au8FpJAUIwFBQ+PQ7TNn9
oyK/TylO2Xk/jIAoOmZzgbFG2uKVDKYfX92hPGKYEFa7zeSeKIeKKgKug7ZOwUyHEUlGpLT6/HH3
+7E6g3z62XBND0SxQfkAEYzP0qR8jZT7Qt4SMIulnEUyZWzUCZvF4gjDix7t73MM6XNee9kaMqqY
FEZAiSMGE7EBEOp+ISwyZRCITrifj7wem//qudzkdahCOlDqTY01/dCiWjHXN0b8YP888lfLpXge
EAMjCGIGpddPm0wMeJQYMdoEc/JHnF/mK7IBGuF7woArmALsKg6Ac+dfZoixXRymbGHM3SMZ9pVi
7XQeONK+CHX4j136JF2JtGGHiIMIv+mYg8Nf7doV/v1IB5B3jCXcDPkUV4e+pBqd43rNF3LiNywp
eALVD8cT3m5qObqzgoNyiFIgXyK/y2+JMsZqNLLGVOIFoQtJk5H5n5B7hKOB7F7/HKPp89GSBAdU
YD6Bg2IOwOgxNwsG3mnEZdiutTAYQ/kMiBb4rb063AxhgWnOWQewy+N7ZP995tPfdyCGqYClE8AS
PnghJWfnAhReEP06JJUAbKV31Z/jnowxkmJeIau+wXHehpz+IiWD1neqTkk6QuvtS6E4cEcwgkZQ
F4w8GndoNNATuR8U6Je8bantEV2goyYhiHXynJmEnOf10kBN6JCllBK4h2P3h7cBJBiL/I46KINP
gVA7lVLMfd8CDQ0TbbNuDCQ05Cn5JR+Jbg9R59IK9i9i7egROtSjhDATHMDOzLUOBv4t4WkFdURu
wx2MsGLHG68NCUKLPxkzSTtigymwn3i+iJwv8X2k5HFypwHaiQ7ecAdbtIv4ZrGaYYnJy2hDFC7X
yulm71wWHkcTnoE/e/4daQ4f7jX9Ep4AUDeWXYY7+EiSIvQyYzsq/1TIY76vr2TMkaXrpHLYjKXp
kc4RMIEn0cSjhN2IIal19vCJN+BcJVpuMkgvIdglHx2N8gGIiJSBgYtaamjE2i/B24TgqC4+ungQ
IqGHrgaGFlwoqTZCdkK9veuzQQIJlSBzfo5ujuUuXu7kMb2SjhhQcDJXyzsmZ/eUEVJSIXKmpPWe
4dG7xNQ1TYRzgJFU8AQFeZ5k4GLCZXwb5zPmkhRgAN44voVwHIw3skTE2soUU6NgRKSpllRTcW0Q
xzGmh823nhF1MhsNkhN+uutsEzB7jWSKzYI0eA95fk7YU0DX45oM72mHrPyjT1+Ec8B7zh9jkCwC
A4Sj2o7A4P2xleDmdOqoLmiuSNApiDIeMtIia7dPX0RwXVkr6NHrYllm8eDnTbA1QwuZ99PGzIQt
0BAQmXpPyPMhqve4uqym5FIhEM8+jdCNcUzbRNGFHMnHoenBJXiviBXwI3F3AT/AqJQxDweDqxgX
hWzHyNFMuzqxH5vdK2ncserBCSWUIJ57Fcc4U+OT328cY9UkbsIZxNj6hCnmwT90BVpDr/PLfHVf
1PPKZy/xaGDJyK8zeXt0WVkjQu+IPCeDboxVzjfR0krReYxXmSHQbGOExTH7nONmJiIxpMTgoX1i
2ad4/BEGfx4OpAIOuCjVoMxNfuWMZWZdELX62xE5TdVEPlyTXIJNQYcxHOyekeJha6FJyrFcIt4i
NCNEA8r6fEY6+jyM7wtEx9UfOYRchBc3hFTG3+tKT/k9eXWlX0aYMMW6LjSRzxTdZTWRfx7pnW1A
t0WwUOt1WMvOs1feTK9+7TdfljmwbNyQrmIFmBMYEUJWA+MtyD04fH1+xkLakbOC0/sB8y2PBuE1
4aZ4J5uU/h+LiM25/kbPQk7IJbgER+jvhUFLZw3fYV88SLulpB9R+fvXgq2KkFllD5O2cc2Ao8W1
kaYTENHMbmMengagd4keM5Uj8HUGnCLsiYDt5d0lbX6Zv7l+O1U0GNc/FnYpByQQRjqqDyRX3Iar
L/Ajc0KGZm47/R4MMG9yeWS5x+za/aiu6mMAhwmLGx8l5ZfBeA4Z5/H9d+DeJt1ERyIlVJqIbnuq
xdB+oOB0LhNGFU4xlAVVbCf2AiUvNhWM20TzghG6aJ23lzFGWmv1WmO1vRPkx/gav3SrscL83/V1
eouvqPJMXw/1RTPi2oUvGkQIZ5ONQo4GgdwMGS0c/6FtlYZi3TDIZoFVgayQe7BdI2I9JqrbBf8y
QZSh4eip/NOQqsKnvfqlL6LspKXpk3ZXeQhFub12cvYDgjlCFsdrtUnhODTXzlq/SvvimOoTqyCN
ddRllSehkVg3pCpcwQvCkeG0twAtn3WACDuxO60+aY8y9hf5LCEbqcTELBC9q0fVqYo4Y8aCAmcM
lgJpEM5Fv96bIbpj5zE7UnxhwO2DHtuPR2tIN8mRVgb4YiIzBRnJsOuM0AKOrMMmRuUKGMVsNgpQ
fSQSMd67J8OvQVVfwzUUrc8FGZpI4ZjoDTWDl+we1BQu5KVcuYetg0vScEhpL5Ehqf4lv3jibuZX
HKxDWn7MeAxupX3klqGREWnSGL2RPgq9K71+bYX62Qc/UGJVgEMWfAXWP/ZWNJlE/Mfs+uyw3/Tl
iceD9pmsr184yiPZ2xXSFmIHfGRCdoJQPGL8AA8jrcV0BxTtlssKyUH7J9EkACX6NhcvfMC7zzea
W49uxK7dgk9yi4mlE0vUw6Ef2qDgC+jLXbOqJnxS3e9ObGUOoKlHIFsIJpSdkkGqoE/SU2GRpxLg
DBu4GlqXjOZWRBicOAswtOFURK9c7zvSzm/JFSEVe0QyYoOYHmGz8nbCUvukb7aIy/hBaOtKPiiY
rUVKukBnrOycgl5A8eNt4IrxzwA58Cooj/jXF/ksaCL/wQqDHtkrSyECjggGRZuEIKunX6ZbfFJM
Li66210GS0ASYUaPOqD8Rf5LFVx7WE2UfLDHPQxC3RFTxEEBTOmdFkbG4tGnzO8Cf6gmLUCJ7JGr
PII9AJy5O+sfcTrtSSqP+GtEbgFLYlH+yeMyqNj7+d+3MMkF4MRVd/2v9ndMrOCJ/oq0GRg5B7t/
8p0ZH2Qi8GK+1rBl7MUUcmxKAu0u5JzsNCKYqvH2kao8bjfn5D1WGieTb7GREDe2fk+v0wCJa07O
uodSnL2cjZUG9jNsQBHQI21x0r9nEvGYFlF1FmdA6/KeE3tiUZ1MGV24I5tnckxKhTv5+iG8n9fh
d31kEix8MBJmZ8alD4HtN6NPaO3Zd3GZeGXWxmjwJvDJLu2YpyHWxzqTsq/8cUQwiW3xeYnUiXwz
Q6rA58etGZIy7mJgQY/k1/xh+KagwoNaIEs7cnrI2dm9T4THhRNIZfhPwpqNHh6KYGTI2f2vnFZA
oaMN3BIbCtvwd+Cdt1/mK5In/2QTrP3L/IErrvNU/FURjMtUm5MoFLzFwTZjeDBdbYYa3Z21+JrX
V18cFMGt4JD1PqHIbecGn3ggMC8MZm/UH5pDutuLiXiJPEc4HXZ/eH0cEDHS6vaPPfEvQxTDlIm9
r3My6aIcYn8vSJTAdkvbiC/Bj/3n26EKxGrGLyE6HHHC3XkMFaGR5dmpm5Fx4LMBbZE8Z05brn/r
Ie1GL3nKkbzoUNPIVGBHPXNEPnob4xXgFrGTde4dTA4dyWktekCV0YOH7w7lMjrmTSyYSpLFfuWx
xHdDeYb98uVo488OChQKkNBCDvqqiuBXB6P3kjJdGESe+3t+jswdn5B0a3V51r0PTAM5jmNASeK0
76Zb/ZjgedVPGUFLBKJ0tguCSqnHKN4Z8BDZ4ds9JlhqYRQI940knBThecQKa5l3S72Gdc6MGLjQ
o9kkYRyMBvq6Dy/wz2tAZSO7YY29FghGy+hoCXk19rvLr9i8mTVELUCUvvhe2KwvHgF9XA5pZ++Q
SHKd+LwIhb7L1mJ6AI0Zv0ppoT8oqWZENRFOYo2JRwI/Z2TfLw5BuGWhk+Z/HDSW4GiOtEBgglfi
e9iW0Cw8Y8LMqEUE6soiQWqUsRTkHARqg8AKWLvCAI5D/syAS5ogQjOIXYAcp3w5eiUNDj4UYnr+
sdtknZioMEdifOU9/I6+oztyhxdiNDFgkdTmksm5ob4BnXSgH1jjIOwraDy2LlAKIC7ifxaAM9Ar
VO8wXQriONBLxbuJIHiEVI9JnTzGpxEFqvEcMoHlMqJp8jsKCjwhOlmfR4FWAH8zutBe0WkBMxT3
UPgKb1vwcP/LxI7/QQ+XV5BcYRdrMjJFiG+VimfWZGbEUPt3aOWwv3CWfBjA4AkNFYNprPy2AB8U
8VAI+8G2daE6/bhV2LW+gCfJROiwXQ67HyMobTqTJ8l/aKYgXmNolwn+QFpKmrb0w2pHH2+sNjy8
k1NuBFw3Oa5nAKVRm4NeuG3ATgSEd1m/F1XYT4403W3YeZw1m6E2f2XsYkW91BMjPoZui9VNIWCU
FpNwuT5LUJWPBivDw9cszfabDHWx993TDiwqVxpdUxIAPeBHef3aYo7oxlpcg9ej40eHPWt8Ee6H
GTYYMbgRIoLT+Tp9TvnEvx/COiM76U4YizjzJupSWGujG0TEgZQFyVep8I9+vxWZpwIANwtGa41A
dfDgrVhVHFRiljAGx8YjDwdjIwcNYPsUdr77YF08AR8mxgTssketzJQkkVBw90A90f0+nR/BKi/U
GWw0pCM2NiCAwQq6FekbAl2KJIy7aWe4SgYVsOjBckG/7sGYd+dow1yx7GK2nK3ZBoQo0dIgKBW5
J2KoNRHkIsZSix8IDaA+w2rLWz53WgC1fcWcisSatEpO3Ak4KUnmLE4mO28mxMpsxZajzhjTyMhY
Irb5Xt+pTcWGH9uYP3ZvmLrFh/QB1lByX+D9O/K1wV+AFkUEuSKevBoiRkWi5bCAyCsS0SFQZi+0
fPx6tTD3fFspfQs1KfAvsUF7mOHZLcFOq0zQQSxwBMCv4DjgH0B6YehJsCTYBjchqU8rctX5U5sT
h6ndxF8yVEoXd4XH0jS8rzrseRWYIplhbt6RiXD/mH4eBRBoPsMKDHNziezZW05AVb8rgtLhVze/
ZYBKoswwZCs5bwcDCfeocwFRYjwYLUVMePePySFsDHmGLD4b/oDze8wVgF3l/iFOtKvgtIXMR1zA
TzG2k51BLJ+F+NqgzwR2Xh1MAPTJPOWEfmF6EFeBX2FyzgRyFFV8zpoDiQ5x1JcBb6NuoHtrj4Gi
cMq8G9Lly8BjewAs+WIG/aSaHlM63Rb01My24hkXBMA9IHC+nCMwgPhkbDOuic4hyAmBzm0BxMq3
ZB4nODa3lPQoPLXJZ0ViGnsn34Tf2WDjrGcQKHwaphtdxVTyS4J8/e1pCEYicE9QUMEhEJy2YCHx
hCBKYbXaM34Xwpvvui2vEz4CypF/P0LOUUGoCB9GX3HVrEkfCtMWFC2/RVoy0h3iXAl4UgvA9HtC
nE35hzScDOWnJgKRCPJJWvaCTV6uiSZNiZyDwuucW3hZWBNzdZqSBnJz0VS0GFNF9LfAgtDFz/QI
isGfcxeHvBSWDhYtNZ7ki61xAs5O7f5EN45WBsXPC4ZOYBrcEqBkoJJM4IWGd18gakDsUAfYHCjx
5wh0botNfp0j241V6MsP+fOd8xpgggNov2ytvN8CkJLhv7fQvmzI4OJ0IJ2f/w41gJlGLawJZDlh
TIG6QjnE3/YIdUDOwE3hSzFXM6BbzBOAAOcmslq43cxD53fZ4bVJQzPREelGEG7RqSPuwJfYf64r
syd4hFA8i2Hh+JL7BPANJmmL24YbJu0ZDo8yljIh4QaYBRQliHvYA1Ay55LneNTTAFKJJ6Tng3qD
YEP5gwAh5ZlQcDP7Spx0II0oI3h+GHg4b9wXWbRvV2Nf1wmIpaX2ELGADSJS5wrT2V2Dy7Rcsy+g
0+BPsAp8CjYvLuV9i7HCuoaCzUx4OX7r5FNUw9STLjtnydTpdw8fZeTinJRCk1oS9bBfkSKrFnwJ
QcAwgQbklBhOMUvWh/2ux1J0ZIbxlkWxImAi5bGCm8dAi87pn27Hgp17xffEjKqpinBQUHHOecnn
AB5HqITaC+UH6SrYRtFOOQIWxYfO9xZdFSP3rpl46Ba8JsuMOFEu9QgbgGhVUKnxCBARXpBDdeP4
fcBmQ0cBT5HXAmlJS89eb6bYZ5hCsDrx2RtXd18hSoxNLs0A+QU0J81KdA168Z2iiQkxT+BYXZnu
gH8V8VsBJ2ME5xawXU2NBcLeiZghV8ZMqiAPExqETVbLdYyQDTi5MTlnzKLkeYxQh4WMxKzHPKXk
90Fch/ftKxHYH5UP2caO89o+g5NPpKTLtjkoeDyXOgcvRD5JjMxgFjWMHt0XqHzn4ucEdIxMCTBR
IbHYrQgW/GRPhEo8+jx0afJ1IaUdZBKi91+C6eFViAVkjvY+Wfw+aBG7mGMIFffR/+GU9JblfEoE
j4dkCExd9kDW2MDZMj4rLi+CHoZRvv0WQRHsMAtC5PS/EvZ9Ng9OOh3r1t3HEUJMwDOTXW1pjT5e
R44duupWGdaTkiM0IJm4TswY8CLE6pQBkWpDOALyik9szdjzV6RD8jyJ4e+ClaE48lQXgpbK056x
uGEYhudc9RrwTgIEePBREbBipJUYWUEyAUGdSGzDl8XwGl8JyzWPFLIL4oE3ZKfZ/5F0XkuKI1kY
fiIiJCHHrbxFeFM3BFYILyEhxNPPlz2xuxOz3V1dFKQyT/6WjYyv6UOJfiN2VOaSgQNqWpww1vsG
iUswqgj7eBFLKaZ+b8oEj7rR2fK9gnx3QueFQ5D0dPZFNUL+65hzskTAjYlPQVcFF0asBVqvc/Qg
CPOamcHtD57FZFuA22XnlHaFp8aXI2oo9+5wlM8pKPXfuy7495PBoqDHwg2t7ZH51FbU0YJAjJDP
wyAyjOGj7hnmQFsH3aayAU3aiAMDqvdFiu/f4+/zdwcxsbrl5Q/t/eUP0ckZGDhSCXFmH37veA1n
9xwT2DKvUt56crVmItj6RlUVqg6aY+mmpNlG4GC7L/fEDjuhSKsvFt+sppAO/melTO7xDaVvRtpp
G0mnjQCsW3ToFoFu7J3eh84IJJzUb3LjZfYi6hRw+1+AK/5wI1GGgwNO4ghQiMTgiHmkB6JlplR6
0rTdD+FoYBTWeKLJzWYech97THTha8VWRj8l02DUQ8HaS4xDgwzp5TOmwFYzo3B8U57CQVvIXJok
+PoR7DjOSsoDiDBEskXiBqtHdb5oAD8hAR//TloRSAp7e0SBeo5qxP/F2jiRNLZVdvM2oVok7I2L
0W9BL07G1OdjH/Wm5Gva0SOqjhByPF43wq557iZtwDZjTSWfAclKGQwTWDW4tqdzutjiHZrCrwIv
YP4jbZ9AWcYkupb4LKQ4FgwJAw902oilfWRG+rIlsA2xWvI9shVOOofVxfKmAgUS7WUj5eMZOZC1
Zm/2qveiAjdG3rhB5LN7+NAEMBSM22h/7DvUImuOR53uu6e1HAw5Ixaqs7wM+6duj78OKlGEot9H
tyHVSCNlBVF5HymQHS0vnJYATp0Lr3rD+mUnAkBMTpcAyyYh2R3PIvdwuBQah63Se7gVtAbfGvj/
uiA5ODRTrqukQ7pIeGMpuY9YnbcIsd4WvI+UkoB4PUc8Xt7LR8Xj0A3rcXYV2F6uU97Xqx05W9yv
nEpLvlH8mb/8w/PUWJ11EnU7EBSkPTBgzVE1uGz53O2cNuvTo8BTs5D3bXQonFPlEFQm4p0vswUm
G36Uik11aiww10XP0cAnyptYzgv2Crs+ig/rPCqHJv7qCdshMlSIjvjuQZ9yFryEkSS4+Qv4fZuB
19UZWi5/cNNowzLOZzbuvyb7cIhs7G9GmJLpdjt8Hi72bPcz6sM0JguOI44sPdA551Bo6RPGrxXZ
dbPWXWyGi/PsThGd4Jie4w1B3EVcTQFj5d1neQb+I4MrfPIw4qQFd/7Y96ikU3HJVZCtkITxYkwi
K2JYig1pU6vJUXPKvza9ZK3plvObQ/NjA5hAcCgp2cSZAU7X1NBdJwRDvCnRBiShGB5C+6837RDV
C7ySps9L+U81BrBrCvWW1NnP0wHPo32o6OAD5qzRmWpTUILXClUKXl5aAQLUbmlx2hw5Udj1gDfc
YitimvfKn46ffsLgReQBt5E1MqzLihHsCWfXiWYpc9jubgyXxOozK77dV4JOiAqP/sFoube98qhw
+DRiuqL+zmOSGbjcM+j0Q9YkU4ZAOpGkehpme4pt0EX3YvDPKRcQE84LbBVN+D+VvTZTJr2DAHk4
lL8yUzq6Y4bPfkgjnyS5mDLf0JwTtnLgB/bfPzVgTkxar442FCRZGLknBIUEP8SEUT1pZ8biGWIx
W8KC62wQDaaWiEoWmNnCo9pJPBBnl4uVDRS1E0H3abtsd5e/25EsPuG1quj7Rde4K+N2/F2XMRt/
zdk70h3oLy5Aw/3HnVdHrItckb+YsukAoBGLU87NH644Srm4D9h2bjNB3P72wqecaXuiNbeEmXI7
68UEVMyq/ZiTmHCoIRdAp0YjzHUa3quf/LwD5bbp73iOmvjOI/7MpF0PnvnfdcGhGImEifAHUYFs
MBk4xPk8Qq5MUajR8TKZ/EknpP5idjSYlKg+iFREYp3LHYPdJRqwgTCDk4vpE6bltzaRsaKeXMR1
TeWp+OnpjrMrZB5KxEXd/XuOEbr9YuqcRjIBtxOU5pBYwQI8jTeEYwiGDgYRyHEzMg81IChA306O
wQtQFsKWbPwVK5X1tuS22s/Q5oWNPYUhQmNBsDCbpzBDD6AGWlc4iG8JC/+9qEN2D4FoiPokAgDb
CPrlxJqo6fIVAfXvCb5WYtLsfPjitBp/VuWJvAOzo1hJtUtCkwd9+0dcPhKEr0Pqerch8BD6oBue
wQI4NbJ+2DsMRs+eXacy47z9cYu1ti1H3CGCp6PEXE9H75G5YqgQrIulbQma27JRo8THso4WN31N
2hCRXoq0wuvOBGqqwTs0A06hwUGEGxEqC/S7Em+Cw34dPHf9A7vtLyOcTqb++uG/ufZMa3cTPKy5
7ArK+5IipXEKQmTYhGGDQ/Fx8n8I6xZy4YLvT/IavweUx6YIDgM0M0Ihx1C31NbctGSqYxj0sWeK
zC76s2Zcit/YNdH2C5GNAnmUw5URyUEqDdunYTVrbELOa9iF8Cced2Yy5+Ec2GiQZM/k02PxjXAF
1ZHsYx3VMNYhThXdSZetvqIbheWU3bYDoclFY+IeVN/xrtlmQsAdoC6jsUsP+aSySa3KecGJ6V33
6KVICbjZ94UkWAPapBAbe8zltnhI1dUc619oIIzh5Yl5jHkeYzD07aq1uhlo5IqgyBi+nfy5Bxw8
NzoSKs6J7jJLbq+L24wcKkKX6Cngb+BH6aZNOC04JOVsfIuqYc0avHCN/nl9dAvM8B54AM+7Froo
fWLyojlruO07Qlvyca4xPtAlYAgUYQtr8ct60yuDSbqZs1vQNzjYt3x0HavxnIAp9lA5VAmNmTlM
FNJjRCT8hJzBwlyf8Uc7oLAu4gOm/ZiuW/c8Q+TAls+LJaCORQpzHb5Q03KA9fYETMLXjNoFFACZ
eHJSDF8h2nH2W6Q78LCX6dUXEUnj9tjH0Q4YYKeMXigamRzRPZDybQsGqre/rOFzliXCju+eh8cn
zvM6zrngMOOK1gNBHpNyIFik5Zc3peedQHaYS6gRG9Li6G5QEOAaGZupkQkKFRIgwGHBPnOmB1nk
QlIT8vMEPCq+s+q/ZtIJAUs+6e/5cyiNWcecDWCgfK4W1xwykdl/ISGx3FkrhrkkB+0rs4d/BoIi
eITkmAEafYL7nI/Goz/VdKImpGAz5IbEFxaThrajLmoNoUBtosGU+FRbrCyV+o8XCBMK0MT0K4RG
vMGlV88PcZ3UrLCaL89BjpgEgDpZcBKyVYFlE0/hc1NDRoO3ht9r3TrEF+VLzCF8rlEDIoy8iMOy
plhE3OoG0y+qJqEdJCIEdRLDO2qQf+Mn7KuCqS0sYnALPnsCh4aCprWR1Cgnec8blRRxQ3E3bxQU
wYf1mAlY1SOmnLIRcnjpoBJalz7XLWScZzZwUZZHw5AFf2JMIXeHrBKdd29l0pF3Y2rBtbBFbGvR
N2UPYN41D84wwtz7GhFEwWhA4UMmYuKlqemggdMm3UE/VDvO+aM2rOL7HK9FfB1TRA3C6aJ5uPvX
tE+WHBFN80dGitcHI7L9g/dP/3X18J6TZezIq47Dh8eAHk7Rv/GtSdGywc/l2WNUEWdLWL0ZkVNx
RXN0HbfpI4NwNKHBIMIpaiGYZ/oLCh9y+T6GbipIr6gSQe8hGcrweqSv2srTFgM1nGZ0d2kIO0Gt
kMNeEtUJVeRKX1shkmtsLoin1Ym/OPWygqGafBcFVVHO9MSVl8cR2W/PUpRQGhp8klXySBYNDnCQ
P+bHCt2muDyAi7uEP8cKagBgi0SGrvh92L77ZEnYxdQEh/6stRFA9/moc9RTe5sIjK534FNEbvQL
iWNdIgnXgucQdUB2WXULwdxBQpR8tEKi8WZ2sZGw4UY1qEx27xNmKXQss35Sj37ibJQYlZNi0aDB
GnE7rPfg7gCyjH9E8I7rq4ddgV9CKLmlx4K9p2WtUoxnc8ib8x8Z94PpA3MPfV9vFEHEiKIdQPnH
jROTer7jsog7t0+KJ98HoklJ23N2j2nyyrQMmJ876ADbP24oZElc/1ic7K4YmgJeBRzWPd5sza+w
clBBvaqJ71g9Ay6jATAJEBvTk66GvdEVW4TuKYkek7EB9MOhwOO+pHJ0zt9H+mT6XWMACqiznD1Q
RqEb9cdcqkCoGHnx20xY5qp9cWavGZpebVVCBRJcfgFlW5mL5+TuInHGmCBSOalEMlMmnT46uFIM
pfyTBo/r8nxx788ILBzUHU35DecjYBQH7+m1b7ACI8/ZKn8UxN5DxG1TBqohgJn0x93cJJ7kDqFy
/5fKBRb0pLx4inEVyPCC6LaJoZuWgzX0Fuw00xdSYPBoAj4BL9XhO2KmBvwDcKkm5wiggC/oWy45
uNOv/Qw/C5PO2oBQVfcy4bSExPS4W0Z3jwYMAo0VhpQbutDCK3eotZlKR9X8TlyB0Mox9DENFAhG
NQcLnkOYkV1StgenA+4EvQqGO9ccSFqPOrNEXhUTjoSYjMyVzmfUWKs26DmqgFQMJnIjyTUfYFYG
JkOvQKpfYRGnhU+iFHY6Qrq5Ye4qHZjoDfzyGFeEcCPophbAZ+ozuJ1jayh2/YxGe2cqkmsH0fPw
wBoHsAJAjVb9kuqTn7j1+dQ3SBBKu+vyuaMYhUBGzlvh2QIQT9tIoyyUrC+dPia2Dw5RlIrfREYt
MhjqIe0H/o1L6VBB9k/PLCUN2u5LYcQc2UNIfnSifKltEp1QXPPWxvB+vGCVY6Ordn1kWHAzwWOH
Xb2OmaNRvchB4393BQH5oGBI457pa3n2yvknrgN5gorZ7i5WhngoLjgzDMQIhfuJOUvRz6Xskd8l
mxg/Nm4m6zbSdmxc/sMTR5LJDfq5uIVtlC+++4qTgKGbcMpNVK07rmP54rHS0x7BD3Bf3OkXSgTy
4zSi3J79u4cPHa0pkcHEjjEbfq2BaW1YXX/keeMbumgh/e273hDRHgOEp4fN/LNk6+FOeu8YzzDz
cVnr7bhaEbSIRkR1fw7CEDDdiIPgu6NYMdVHJkGhMMeBymIdq0CmaQ+/gBiWpKv7/jO4XRExAES2
6zEw9AOFx4jrcPRvd77bpS/vlB4BT/YtZjy36Bzx2e8plJTd15L3TvyCwrOqt9Y1LebdmqwBt3Gk
bDPLmRJYVAaak3uqgNWub5ACWAOf3uMZIDXLZHgA7hl81q39wS20PH+8fMz14/hdvnbfYLOWDPcq
XI4iEYUE9CpQRhfQWYDb4BXcQdAzWXcaLE5jIyUvgiTPmYLgrPMIgng73V533p6ecUH2H0HjPcMy
6fuvYOMp04p26KzHhpcM/GUdy0Malf5phOEuQHhu0XdOvuRIdisbUIlyP3BGAf7QWe2bseLkB0ii
UXEgrNLK15ppF7Magv8XlPtP1PsDF0p6vjbujZW9QU8cJvz9NeSbpXJlPTtPn54XL3dT27L/DJFu
7NUp7u8xYRcK34PJVUuee2lPzgouQGRgvjz5+V+78bqREuIa9KSXRd67Avnxs+S7dc42iQmUS0CH
jP3BM9JbXLnqlN/N5xecH/H17+zIRIJZt+0mI91F1OX411CL+kI99LMeQ57qWUXHBu/SU3PLxPDL
Wd+0ERaA9HdEhBkdmjZ6wuwzznyUuGdbB8JBkkIrK6xJicjZ5UMZPESSw+sR8H0rtBDRbQrzzT3b
WX64TaRS+EKYzhj5Ih72nn7j+98ru/v1brCVsrv9Ca5zlY+aiIeK4wk8gshn3h9GcgO83OAQO8kE
HpxtFTlfZ1/o6vI2qIxUCih+q/LpVarfAJm6d7+/ZI09pqJ27Dnv19YzNYZSeGVdo3Gdnj2IvdXP
z/mPmr3X9YmURBtWbdYgOou+CzlqPAIFY4NtmEGXuZ14PESuCgAS28CcvCKRzIC18UYyGzTWqcCC
UIamx6DkgzODjOpZPqIww2F5Qi4x1vDKhqiuMtTYf5+Yl+084muymeL3/I1/0edUBfqMnLZQWg3S
OjLpFC6Cu/uNeRD1hBJ4+x22K/IKHbT8cFPAJNbanH5ILZoSRdLAkSMZx+TbrMs8aD8opBBQYirK
evixaVb5OfxK+/Wf9mt9jfoQyjtQXbtheO4nzZgm0xjLHaJGctSoXRr/LA1D0fzu895xEI7NFk8j
qftX/7X82L8IdeB8k8B8RRiYnGqOcQfunQPOHepTcB7LwMEC2MdBE5ikWV+dPmoO1cKg2jlCZ0uj
/SciVYMlxt20CK8g4XjdcPYYtq4HBvra9VcSoSMS+itglK//Kn0+7sEmLhpHe/EvdnkE0it1m+gl
9IHT11RxX7MzWxkDJiSvSEYc9qyQ3Yu9jDwtfhExXmj6YIzObaYjwNNHH+h8LucoV8+Lr0vriIPK
jG5tOwfAH2kp/thidCHMFA20uv4sZXTQPfhHWz1WRErYQorM9EaY8TfozoGMYJ2Hcsk7OcCgTxyF
YrepTAfFdy0TY6paZwyo2Hq+hOWTt+JpscrAwXg+VzjJCYWSHGOn67beOGbjYCDtji9Q1dLrjhUl
8lQiisY8Yv4fRrZBXrxt0yrT3s4ZxHyvsZbhq27Okwaj2n7mVj19s0CQD2W/t0gBl7ZyghC3uFsl
0ATDpv8ZqQuEXu/0Bo091LfKm1+8Bw8gu+2dRIkxX60RuhQYnkEt6KyjxQDn8L/gOjwQL8WhYxc9
ltFHpCLMHoSRkpH8KlP0YsjZ0E3hyAdHlWeXNbcd1WWyRvL3s74BvoXAPKoumnWuKaVNLi0llbm4
1KJBfabXq0OZ4QvjKkJxEiGJqOfqz/64NNeFrzt0PgdM4M8U++ezwf7Ao2Cun/Pn/MrSHUzYLBFG
eoPKTnKe8q9tuDUw5dMz1ygL+eiLv7svrev4G/fcy5JHSAn5yIUyXLUIQr4zgtNiMe32xESBQu5r
g2b1c/AZDuVIzx6xUPo3nomKcJLPr1jiRpeT8dcHjREmNbuDrbGQBMsbe0K8zwfX5Y3U7oBWsbTg
isF2I4AhOLmM6An0W5YxVjJj4DZrc8YRtXt4+NKpCNEdjuenag3oKichAeGhT5BhKFuw1kOGFtMy
CFdIiRv9cLvw8SVHlIxSUN4nIZbKtlGR/mJOXoKiKBib8wgxkfCOghSSSLtDt8z8lR+7i5g8OPsV
huY16V78kcFED6ugJgm95G9W53Ii9IyFRXEPS6UcuG+DSkVPu3gN5xRoBTNEDgO/qvqUAP5baRPl
BFBQOljaiSgiLY44Ppuv5VJtZORu5EHBm/IJAFY0memG3SY4nf3NloY/YHxeM3vhDKzWwa0caXgQ
eOhBH0DCQt1WFz/Uz5vkiruBlwZbyz0DMb3H6ppfbSMdzAufsNglTmBT7BfXeT7ejFhMnJTxxuFf
lJBTs60dTimOHml/WVQnJgX96vXm/Fp94lG2xIDkl44czbtgqO8/iF3zI29UFWjuIB38SfvvabO/
kGhLiNqTchCO5SfCnRWB3LcFm/xWgngpXowWBGf2WmszgXsF3BdWm98UnIr+P6ooryIlmAmkjXuH
Sv2/QLfCToaF8us+bv7vN35X7u967OUzRbVNPgr+yYR9xmn/2LaeFFYIbMAacCuGRoc9gbi8kTT9
TeSxhHCNlmPEHYB6pAazPgd+38VvmXIhsavhi5OLIjcOGZchZvseaRGTANOWX8zUDAbb+yAkRaV6
esKNGs7b0TMqkoiSiHXQyT5DhklGsbREqIEiDCDghI0SlAeBDSZhBKKaSKaBX0VPQkAbhU0EObL1
UIXYS9CmZIR6CNgNC4fbxZWvxO3ydaSjR7AEDy5J8LVCdUEWPB4ztIo4Z6qo58gjEyYKOyBX27AL
rtl7KSMu2HFJIxsVYBqdDKIMxCZ4+bg/E0cY6WmLnCR4cO1HEBXBtXDvYaJBiYeoBYGPZFEhRi4y
27Z7S/Oe0GOZEw3JEAmSCIQap9wBc/JTIeKCMH2zUHgruExZVMKhx/zoOJXVCYqI3oEoScSyEgwk
N0oUUrC5lFUs0ReBYZlIziyZyxk7GuT/rv+LelwAw2vl8pNX42bE/w5tHzAYyXMoMUeajq0SsLWV
t77kvHIKJT1g4gLkue8YP/uCpEryBrrgu2sSEw5wfu3GeiIPi6ufCGtooawssa+Bu/UTGTkYGtQt
Hy6JEDQskqAGTJm8+ZxJSfuReG3dZ/QvJbnK9PND0U8b5em2LUbQlWDh3uCIm5pHM6rHj0k1KUMg
9scQK6wRia1OX+XhM5H9zfSBsCW7TIqZuaoY8v6uIcSy5j9OH7fHbFq5mB79X/QbS6F6ID2MTHRI
BmxzCA6Q7TJE4GofD9BiB9w5Hjsz6ZNQxSTRrXSkKNMyUbLfy34PrG6PLzZ9xUZqjCv3EavONeEZ
yMOSlFNWP5GFZ2KI1ujL6+AD57nMYbUk/zdEnDYtgYNE8/KvJT2Mv7w6FaGZ6KEyusXXNq6J9LdM
gk04vjkyCQifDx5BedSWg2VPTOCQPMt3yIQHp4GzklCv1mFMQ89w+v/7Os2ea2EHPkwO2fvqdUi1
UeUCIvcWulMvNyOONUSlz2Oh0UVJNyVbmID6mE83Dn845cIlaz7z8+iTWw0HZNxwMUPBJ8RGXGop
pSW1Ukf7h5Jvfp3XQY1Vn/w3+7PTJtd0gFXMSM9Dfn7UJVl/iO1JnxYJxQh8kdY5dxg1DoQPVxcm
2uk9LYkSdfSwW2NDMi2BJoLnjX+7nnvbFeljpycGFqG+CBZ8dUHJNRAkGtkcyOXoOjeTT9BfXkhy
wa6P8Y/iXhKxUs6mz9L8uO/jnZN3Qjg3UGX8yprrv3kq7tLuC2xmq/MzLDdj31/HsRf/di/CPimo
g0r9w9di94b5HNIegpb0mTO0hGkRHyeMSTJWLfVghgOGHk43pJmzPgeA/9wXPhI921x/iG5VHa4P
jB/ysmJ2A34i19V7A3k+SWfDjMSQfPF+gILOIztnGLeWJm7LHuWehUsqL5ejcf73CwzCASyY5u8B
rAtEi3NrfAvp6sNWIjsQzsKdU4UquOkzMgByZGvU+yOR8UjPEy9tze39s1N564d11K4Q5wwH20+E
y6rjFshxAw9E49lleEctQSAdHCDgAdPIWpliMN0V/odE08epxIdJkx3aDrZeJNogHmwGNVnkTs5Q
jsSXx5WJlp/132T5ERf+xyP87rgkyHUs3ml92C/JFWaNBmJ8rVxN9xl8mUNZCSZzLCc3QQmI7Wm4
tk7ygShRG4Wl363eHhHLp9uJFV6K2eYMI1VZBk4UWkJGX8SBnB75rJcObg53WenQjhSYSII443ZU
gKa1SekQmceTQyMwkvlggh+OPc7nMAZn0NemWIUPRCsOHxJaq4hHIGcXwVTL57iTDs8VpzhBrz+f
aMa2WBT0ZXxCcxNwt1JVh7+Eoan5e4zIP8aDRlzDZEP08UgiFZabv6iyVyNlWx9kYhfFjm+9MuXI
vCk97Ycp3lFaXgFg+HtQQi5ZXerIbP324nx3m5DZQiNxsec3a6I5lZk64xZ82112iu4W/ln4BLkj
8C7z6rVlhfcJ07z3C4mQ67dD9eHIsAA8B9xiMcQ0Yrhi4RiqXTEZ4sEBMO2nnxldYwzOn/DBUt7K
sIVriJcvPmysZ9sBESdJ8XTF2JbHP26uhavRs9BED4KfUUwCmnPlRGenOJhW+K/gVui6+LnNFhrn
x68xWpywOHYeAN4GaJq6aRzQ5IKOyxOU2pnQLdJw6R9hd5dnxGngzYAwe2HKrl3s482ij8KRBEGk
b5zamCLCvrABbMbawLrr8SaFM0YfIcPtlIGgH/N9GxI/4BE6cmdkajYeKr5rgF5jVAUyjiJpqwuG
CgxrpaYVSnH07ctrXySdaIcP9MDwClwFvyVnL0f5Z+rjhklyw67bMWDh3+DE3GlIdZUhAfW4Ckob
KgJhDkJkSU0RjYMXf2tl2SDUgBE3SWL991+oW34FC81T9eraJ8zw1y5Vc4p/HJYfSTAZH4TpgR8E
AhdHFMDPo6HEMtYDIvXzaKMf5ZEBtoMQiTIEW1Ko6EjyHLEIDeYu4BJE56EYEqYYGoDSxPXy+A5h
SYkLTGpCB86gU6S3KLCs51gDsbptGiw9gTRut3nNKXImJJbGWYn1RLLBRH1MDWPPJBvmw/tJxW4F
pEMgdwrbbmRQXpBBpQu9NBAjG7gCVzHWi+ACsSLCVf5Pz2NtGFj9vT4mYR7zEJFvCFy0FfcKumYa
FGiDabWCzDDwtJ2PYMU0iqFqvWAVKXeojBt3g3/a0nhhogUs01YaElSwzDGiF+H3MGEk8+FjxYzl
EMA37ig84+oJrjiUMaFCqhFlhFAlAf1kt+EjWFzgmIRa8edcYDB7Ux5YrDvC4/rAfvoLjtfkeMHl
0c7pk6WMETPumKv5GYoVAdGWq/FSQz4PeWMZsb7gLjLEpYUWA6ly9hVb9zdBYMG1A30Hb40w13Or
uII286xiSroLm5a8qpNm27rjiqgqdAa4Efp0Vt9QiLBzRj37OwGRzLDoeuoJ54vs9enx+XLxMaPz
2sCMDfOxv0PVSlhXYUVhLgnkIXES53RKdidOFTnYvRJz3LmYQZ3yePMgnsdvrIKgpefsjME7JqAe
5q+3ce4pfDJO1I+GR/cp3HRBHqqhPnrsqNFAM/oOhZlZmYHCgrS2rcUJob0pGG7eLmEkIJCjftrs
wd/SF72mLGLauzlv70SWkbEEBH18td4FmoNRnLJ6nRAlATAUXCJwlJPhzk3+6UMk0jZ5VddPwK/H
9CsNv1Xa9dzBvrfv88DUomKE/ebaCL79A7lG0LEr3zyA9TN6ZiSY/KzbC6Krt0enjAIpa7La8ehG
VTUW2xOpzj97sK/Yrc+0EKTV2cEpWveT8hkj8/mgzCNJqueKHgpLFFKgN5IuIRsPbtKvEdxwNfO7
wvkqimJwxLBzDVp8x7ZMBqYBy+qS/97yMNk9laoMVwFDgybkfHJ4fuo2bu8+1i9Zdh79w1uOHu2S
5oA/CKwPasTVhys/XNx7MO1vKHp2Lo1PmtRAdvD45cqMbdTk9m/Yl254Yyq9iXvy5gg7hx3rYXMN
sMoQ3B0mCJKb1F90KyLhhZ9dvMQVwpszpj3FFWBx7nOuccbp0MywdPewmOMSr9SsoeSPTB8CGQmJ
JF34T5xnpqW4mILgYkEnNOYXHNmvucn3f3IMgPQt75rDNAPwWFtHaarMzPCcdQp7D7V/QANcI4a7
Mn3O1YPmyn4v9X22poj5kIshF4mv24vIhy0TMrN5br7h5mf3N3DZOKOKAPX8AU7oJHzO3N1Nu91y
qLEjrsRYofsDRBpwF+NvjDoNwzdYhWAV0LUz9C4ppxSOy/I8e//mIA2fc4y3kGELE5+BOHZGrzP/
qp44d3pT3uUL8g6CNrWsdIlYgor/eflEwsKNI1Ew0fyR3pTWdJJj0/uiG38GEQlaSiAfrkpwQYpw
mw0yPZIWLQIAyC0gJfZ4ngQCXVAVDLuUn8pYwddjnjZAnhgM3J+/CcFaKl66+05xWYOjte4D+cMd
6uqcgW/dffZXNiyKT0SB1Jkhfq1v65lOYMbbkRZnbryF+zZpDH1veaD4A9jK+WdF2+mE6rEXyZIL
xFLStq7ddvviJBe4S0vUQ2qFGtbs57yakspGaDdTzhgxyQ4cc4PIKDWCHs9qCa/gll9Oeb6022qk
luF1AIkZ1jN83IXpaGf3PcxFUVgDhZZTbH/Bb5SUEeb4D9C/df9rvzbcEVFrDb7fD4oEECPCTA5s
BuU4xxIF5IdRmGvK+mm3R5OQUkQC7s0jLGHILIQp3YBFRx6DpW4DfDUTcmvZ2fH+YXxlbX9tEH4U
BNwNdo8pmylAiTeY3COUA3UmPhMiQjvnSjI5XgmYA8Whx4oBh58cMUOBSoG5iKwSrrpYNUc6neJs
H6ZTbbDTkQRstYQZT+6mSLFrb0G3pQpE/BIq0rfDdGX84urQbGvFwaZfTshcIIlDmK7Fp5i7XIGs
LVpLH9h9qYASodeGL3YrzA2gUz0GLftRpca+O5WkEyElXD2cnwNigf1biPvhw7n1lZgBlwcwhPEZ
5OuTPlKc3EiGKLIMORwm1x1M7fE+bf8JLT/HnnND+gNlzO9fRm9XR34oVBJYvkArdD0CZxLRnCM5
VACSJRtw5Y1DJCeCS5xTCvF7n6+PoyqQYqKAXdqukvwkvSChyRW++bmJs4OMmyAnjukxwQvWm0mk
vGEjQ5Z3KJYE3SUkzs02c6I9Sd5iCp70wkiOAu0AoewRnbOSeKDAe4jJcWR01HOkZj74qL8Z194g
eCVfHs6bdxFZiHVfpBrWuEkZ5HTV7xHIACfJKHUldxnfDCw46XrhgPBpjnrmpiWMmictEQLipTB3
IuqXHhrv5wJefbkrMeOzrGpGF8owV02APcKBoK5blEcfmbTb7/6zxxQTFieKv1JCA0jD72GFc7BV
4Z7pWbwAFe0oFTSk3RoW6ZeCjOFDMmZ0X5JG+N5VF5EZ3LAAl+zeGs4/0gnGOclzKwoEk7cvL38E
fFw8fYH9/QcEh/89VreP7EW2Tp9PH+RUAS52ygUccqaOq9B727yZ64IeFG4lzCNmxEahL+iIpH/u
zfIZBMbZvwLos939LND6ZkLN2lbaQlHnseL+aPgrF4DxN2Zu+quAPUe1+xgaPvHOrMpuwR31zS4i
NHAiRhY5SXpxFYeErpxbKbE6FAHzeaD6cgsXsii8u9ySmd593Kwxgwa3oOYInP7dvVXrOJQsZIel
YwJQwBaTmrTjep+Pz9kI2nD2nCmr0jmStO0RONEH0H9yQ+LyJl7ZnjH6xHUXMIcaA1tiCF8znnGo
bUIR3fiLQWqM4Qu9J2ubFTvNx4LaK6gJ9cv5PXrT3IcfkcNmQ4dOh6jj4T9yG1UuacXgjA0CjI1T
crsdYVvZP5K/CVpKbFkJaS0wkaWfR08yoBw8oMiq5TURpbwbQ4ofvQeZc9ASYNUAPmjqasSNmJ5H
HM1eRUzXNRkG7wh18BTGI+Dy0dhG9nYJgyKWFOUH2neyji6+PnDPyByvJ4R4zg4Xlq+hhpgDR5gh
vZX+J3zaRXr2yFP3Ffv6B7zrG1l/jxhuJorvTGGhQGTMjURIkh/RZ3h1crQjX5JyiiEiX4tlGUnO
6SCsEoievUeEpGVH6pj/GBOjgaMEhS5fo8RN1szqSZ47X1jur9/wY7IrJ305vA3sCjJoYwHcoWJl
l4p0GHXJuwUv0tQ8wEBPctCSiAcMAn0ugdByMnD4gxIR9yPH5iK3/Ovoux0gc2MFBvL8haAlex+a
WTNSY3ERi/rbd/ZBzpuCcldzuPgAV8nE5EYwahyQqC2lMSO6XuYwzjbZAwm+MqCtY7er03oIRnld
F6PzsEhIIJwVB4jPoWkGr6dbzgycGMCnA2jbSS+6j4r1a8tf/7be4Ye06BEBX7MhdnrobrIYhnR9
3O4O6bgglY1Dgti2Gt4B+n3CxV0cAHSRlDYIuUQtih5rIpgAz9WoukWGlEIS/twBMAgxOgsNFDP3
3rPX5PsTyc591DtE5CzJsBt/UgITKfjhx/0QiATEwhQzxZ/yaJxAUx12W2z7DbE50NYv+jbt3pnQ
djSzSqIdja+Vr5oQnuHjlg5dLc7XztlK9sihRxqR2Dma1Np7n3KKmdy3MEVj2qdgpcFniBMXhxnU
z8bZYH7i8rD6zgmTvr/CL8Gi35BQvxxomQmZuaZny8dGC/iOw9rd4jFziKy3Cf4Gw/gS58efVJYt
zzTumIxXzTe5orXgm+iigmhDxFrP7lHtIjl39OhbBSRn0cxKqEXv+fP4Ks4V63u8KvSIEeN3czsc
hfzsr798b+42cfkQwYODYzszl7zeYt+F3d0z0IeT5qvaOgcvKOkEZXbSYiZ6Z92sptPs7NNxXhp+
34YOwPDScQMHMt53RLWXkiNB04ePCe+gWHRkO+vLO0ift6E9gRFwzDIaCel0TkaY6rVh374n70SL
WvTX6v5r05/hzC/EQeEVbQBP+6mSXUlqGG88pltW1bp21VXffyBJuukW9xteR7OSsX5B+MOIbjf7
gfjLvidzaviE63lbOFOm0Fm777ynYqnWPd3nM5C99+rjXqz5sPNup2tIJLbEfrI1M2nf7LW/XIS/
Na31Ch7xJnh1tCWpSK/3xhhsW8Jzlcjwksgr7P64n8rjK7JXshQcaOIFkPOjs6oT4PqdNlZs0rrT
jvzbaZDS8EHC2A6gmEmNJUXbMrkeuz4MMNxaD6S8dIZzurd9KRzMG2ybn+A/ku5rN7GkXQPwFSFh
MqektcjRGHOCHMHknK5+nurR/jWa3dPdhhWqvnpjKlt2+LxW4ZPZLesFCYUZWGdQ5689g5bghbmf
Tbn2hXO5mGk8H5X1myVvo6s4zghycxVpABYd6hgpP6Flwx+6ydarrcB3A+Ft3sR9+fiobggsD+Xk
yA075sS/lpJso3ealkIz0aAa9B4m+vovDtnqrpce5+KjybDk/bRWJLzAgzyMQCjfOBHlo2tDbWvp
HC2nm4r6rAZFXulVRzN9F32HplmYiM2vUA4gzDq0P4ss4C8/vv0lrAWByFv3BWF2/nr0HCdK+YXO
q6OXb5Iup19TTS5QhslgZVYo934RUesb/ySbfNoSBCjpXhP44/fza+J9/br9YY8KHBdXZoNxIZY5
YO1tLF4pLRHxPaOVdOf2wpQ2V5NXrFzfz7XVWArjqu8DErPSZWIPD59L655ogmI9pI0LQY0LtYer
wDvJUGgg/BRVGa0qhYEcPnRV1awphNeJUzWTEA/z3fneKL6LeU7Uvcn8rkgeFs2oIHdiXulkuuQE
HHQ0GtPfBCKbKGt480JjjshA5+Jvd1haJU8+73miF2BoBosS0fDbu98C+BELPKpyO5TbWqTId0ZG
v8p2gioWWHNpSMeQuMdXGBx7yf5ydPZ9pOW9Mr6EPkSs+esFAZioZ4Txz0l3f3OxLUXadHPb1l/O
zbtoc+9rO8dycafl6YKLLktgAUW+WhsPb9xDMZ9/DK8pvc4rtz4JpMgCrORoVy1MD/synO/erWif
HdPt+Q9076BPum6O9RGSl4FnGCz+NOJe0H5OlQacIUReor3pmmFA7eTD/PX8en6xFshInE2bv+ly
n3MK1pYlui/Q5icjv/YtkbUrjrETjgem3JzEpWV0rl0nxLrb1qK1dxARL60GlAKE9T2apiuz6EYo
Ps6KzQqZ38931G8Jhe7zVinvKKF/JRT2XoYGXKBZfGveuWw5i5mZ4HjV+Ycm8vKv2VjpKxlndzYF
goSIlXOtT57GUOYrNCQFyTcBuYbBZpVTL7/6WMzaalVIkrG2jzJhYuI6vDv/HipzXX5w5RB9M9t+
PU0tx2raY2GpmWuuq1yyzSNlgak8tVdqXPG/+Wkgl+jvN5kvK0pJrX6PJh2pU7M4UfhNONUEHzoO
9mC0z5ahuk8hLvRXgr0cZuFUWi9kfRF4KxksUBuUba8pwDzwCoNzD11I+sXy6nazbgjB2OjWckRg
aK1mvvLRpSWbepSGu4vFZ623M5+jQiy8dotL2tVnXNwpOt9aMQLLhI0hjyrclt63MREZS7GtqO4C
e2H27aCHkqvwtn71yfjX5FQrjZAssNPnsm0vqqtJMoTcNsAxqoY2LZNWbWl6ThjZCh0FkzTEPDWe
6yALPgl79Igcqm3NAJVCefpXGjkHRXLknf7uAXzbj1Qs0DZa4yNZy23xSpl8+Zv7EDiLRwVz9++l
Sg1WvCa2yLWdMiZTaDyQEnRSms5V3+6ItPNxunl7latdPnUUpoKjgbROsmZfsJlneqNAUb5+dM9U
hdMnpF4spTeF2jQOZjD+Q4HYB449wGIW9UQIINlOjpPLA9WNciq5w/drE4gsSIqTpnUlxwgpHWQQ
ieYZ6CurlY3XxxFStYnWp4YGm9uycXqU/5YcwAffpVi9I5CuTm+E3ylKmUMlzaG4ay68x0zlUbaS
h6n8VSVlRnewaH29DEEKgIvquXOsvhdipHzjUXu9xMMPQ3N5eKswr0rO1XUfFaJxWMx+85XXtHs0
a16av/Jyy5lmR2FENdNBB9APqPcF8M2pe1VfQcLl+3wuGLfJ1hMss9ZUeSfOHzd5zVpR6DDXYQNK
0cm808Rdp4W3zGexsmj7ZM9v/joH5Of7vyMkc/cTFr3pBLOM+u8QDLZtrQhZX+WMc5qQK2SkNcQH
yKakPKuSXCPHuEfj3sW3RtzUHH8JkQswgQBnwrpWnfa6B/fDOl46gJoYUa1PjhhL9eD4OKRiE9Ao
6aC5/hTqV9vEzodSz2khE88OvOQ0XvTYO+COqyRJbiSCKw1vA88c67mXRiZTQwnxMryoUeJb+BY/
EmQaf3yos8/N8P5z7B+GPHi0bQDaUDozr4B1Y7EnXa9D++BEROU6UvDXdH09UIl0VYqWZwo+6xJc
PpwttJZDggUORPeaiJT6viUa6nfxTpSU45O2aNY5yYIOG4bz17x/p8bC+4UTHYBYTdsdNwQc2O7i
VJj0XlrzF22s0efilRtAOO6jsRlz1vUS9e1Um1kz3zJWI7vqQVplf3pNfwlbYvGw2F8nln+HtEXd
IcUlTjY2B0U+GAv7WrkuX3mUndDATXIEd4eIm6Tn2+hjCEL3h1C7VXRmowDtg0pCIPLWdUd2mQys
ucuacaojR6xM2veaH2Tq+Wmmnp4HzvH4SUjLd7busqHsoztFCMXdOVYlK8zMKwlLNxWta2iqSrKd
tfX6aMl8JcOz9LVU9/E+i3bOLHo8V9PdNkq+RNdDe77vnNUp84FbbS6hWsarHCJ20WYh+CvTuVka
EVUsgX/Dolt97xWmk2QjmWzfD20m2gH/1/o9b+msLCrECVTLDvkY3qG/AaVz7N1bp3GxuzTv9nnv
yODyorAXVSf0Nwe8pLNksrYYsEqXC3Hwk8OUagzIfG0yJ8z1eeEmfM+e8KSX9cKo508JKbyRWP1V
xtg7738BPGRkrDqwlAdhq853P09tzgYdR+W6POCmAPDKJhJkVhGZ3FLH8END39nQxVN14nniRY1k
fk4Ve68/r5DDeN17kZZZjDYfK0pHEc2PWgJxv2365nuOLFsnLg5d4Dldl9mRwDYYbl0i9oZbJWsS
fpQz/n0TaABo1+1WudpTvZ8oSNPYfTHwPrNGoQuyOATy2Fn1Pinky/bYbNcfmvHQuwqP8gLyhwVx
cn3UmM6PmepLvo6QEKtwO9Y2t4ofnh9K4P3y1915ghmqpDHi8c4R0cVLxWaNyvB+PU8NpvP509G4
cnu2i0JppUJadKz3BAbpcpEFKG+DbeQskqcqvsMQVIR+EIA2/PdLpian4pZVEBnYRUTg873YC/vX
VSl59RBLs6iGjykC9Ca9wh5wyJYsFrPX8xeLjiI31MNmTBXLyH8Gz2Aqb9ueEWX1u5wPXrrJPlLl
jrvNVdim9vPqSibwcaDaNF8+awecpO+d9OiGJ2FUK1b4nV4YKgFUrTUaLTc9f0EoHQeFBg6Znqyv
K06GS03K0UZgRnnRIsQbwFVgpf8S7bQvkUe01+o0DeWb4TX61RIdsUi/exZL6cnfUSL46i3Zeeky
YIN4g+b49HolUty2bkZYzqugDWMAaRngi7HqD/qGYoiOMEevJaEXotmPDV6lyZwLiMJJosWBqX3+
5sPrBjvIwUr1VZeG0BeZQcmSRCVKs4IKnKX0K94a1ynw0e5STcrQvZfioJyAMP9811icE348hEnP
piGtPeXnVdQZnWthdZMSciw2klNoaHqUxeEZ4duXTxjCuy4MnrNc52aa9tlkfxK81/3kRC9kPO5+
g81u8SoVJzu6/jU15f2Nt1/HSqaxbW0Fx11rk7SbYi02/nsJjQPV4PTOlxajp4ll1hY+H6bTDq+B
6YpUkTPPxm+iyU7o9Zwt5Ax5zzdN/rSbAdRoLfLWLLSo5Tto3SqklDL0wZ0ll7K7jjY+Yigtg1gs
Ph3bSoxRktH2L7UXQ1C6G9aLl96zd5iVTSX3RHR/v8qxbdnLj5uuX9pb17SVyAf7zo/oBdJ6yQQg
VQ3jX5IqPFhu5/FWap4lWxCx7ipAZH/aWcft0qOW/wuhCdu/Jgx4zUIgiuRz9ZmTisJo4iQDR8u1
HMD8HS5qqFan/8zsIz1NBaNHYazkZPWWSaowDQ/oZlcJSS3X+qpQu6zaOZTev/iyRTQXAyOwpYDc
OGgIv1v7Q/fVM0TmWUMCvCdXScJ5sPN4ssL+mu0JQejfYtFtu2ahY++10vKe/7/nvvR21XstBPpZ
3suI8CJGDLneFj0JnOR48MK863WjZPQNinXxS371jQ9vVlZkkPnUdaupHcOq3iDbcQ5NxZbHdqH0
kb+XF2qKUY6VdHUrfjJ4AXw36xOXGnNmPNcvxaPrEWiAW6zwS+65x2jX08Apyl9fs9Haaay2dvR1
n+UfqSRRZuwJjQ3+5qN9MN+HTBWigpw4HQ50GRJHq1UAAKhEN5/zWupNJBMjI7ajpEqjRlfkzK/D
IiVGINMUNUYXFaeH4eS9f50rDalc7w2xU0Lv3h/G+cPbU1ifKIrqBxhHCC+p+JPCjd1O67P3+H3x
y6DSzdTSH7NScqJk+ljdN4uvWbSCf4XYYEfLUKaOuPEo+Cg+MvGDOS9iy3N6oC6q51weyRJa4e1q
BY0hC7F9cn9UbIHFto08/VH1Xn1bRS2J+J//isadM5x99q/wjkVaYMz6Z99eT6+RGBxx+YemEC48
pNOf71gpxPfpHtSf5Rxo738OGCpg3KVrJFuuomWqZqcXKiZurs3taQ1pOAPxYcEvc0wTi0bmc/vj
9xC0ADJCGJbrduavEWcl3u7NwrL/MqsGQttZZkJI8oGpL7TR2vHxa926d0PaseI5w9e/lh8My6A4
0hjBS89ov1DpY+Evxhmq8ng7eb7fxZHtv7zNkca/jp9NYkL2xfFO3ZsYbZFLqzeGw2ZIV/BWhEFY
nuvk9JFxowyLi1Em+t62Q2CZTekL4+woRi4sO8DrJxmgndJXNB8n+3itiaepog9QZMetqgKM+Rtj
v6/v64etxKsQOyQp5zRMl7ONQpGmAsidaBTQ85NitEhFu6ucoCz4aQdt6d50tpsq2w8adGV1Htr8
aNn+fTCNJSGX2/79NdMiKKrCCltMW3dHhK/V6DyWAcZvthwwwrrfJ9LXXC1YhbTnsvySKZSYa9YN
+DFuIylBsn3o/rHMNi/SVTLNa/v0/QLHvo2u032/AAR+U3uO+en1rvHuQGyZtiIZJRFNyclZPLyQ
wGU5w1f7eardJsVF+Ty+tU6a5zBw6xj5P7x7QLelQnwsloFrsjQKmtUENGQl+lgPQEFvKWCZm2NF
NhgH+RDyRooHdbQ1NZzgxU869vF29/nH43v9Md73FKHVRn9VtgaFtotKttRPlkSIHfvDkP6nG6Es
cJgm+dexUe2EQJPUh7NdlU5S8n2idPFHJVPQlpYXDU1KEl88CdAFM8bf+Po1d+bnkGa2TQVriol2
MwamCN0xd81TMMmaZ2bnfLP4xiya7NanerFYOnxcOvj2mWka3+hPDVZpaWfpEIaeOtWQZ2jz46Y8
b+57655k7Omz+fkQc5BWHLepHILQzef+SzqS7AjJWUPlzIT+DTuh7KZqIPj0Kmhp4QqZ4H/4YStn
S9asdL1izbeV5fsZDhi8vs/6sb4cETU8Rf2syRJQ5bVny4lcwFr1Wd9Nr+xG0YVtNW+r/kTmf2XY
1wS755BXMhzEHfRAPBugV/69UA7Ty5koYR47idn4V6jotequXTXwlmJXm5+qgbvzj3+zejjv3PRM
7IVEdf7mrsW+l4+dJ6vXA7LP9vboP8r70ctk1v77WPTmQR5VaOAl9+9XdIAEjLcZm05FCHJ5NsLs
LThjGn9RGhRWD1qIZKpR/Fp8Z36d2oLcdlY/OwrtWXvXw030kBSpPcFBKFpXskRh2+684Tf1GFzZ
84Jfd+lXnjI2CUSeb56IWlCwLbrkWr7+1yyq3YIyWgB7kFbjCvMDVo2Uo+SItlSSMtPN56yfKg8K
kHID9Ad+Zc5WbA2pnRiPdlIhKJeCJu2F2kVTXWfvqoDfO4mJ++XU9VJZDv8aii4kWfmVpRVgcOA8
CYCK+yKhAikbrov2h1r+TXE4KFKiDm/aXVTc3cgqQ3sW4dIjrai6djYDkgWKj2TVOdGd4lKbZuPD
SlrViturMplV1ztmg3RPuBgHzKG9kYp1kxIlPJLBt7vTwSsiBWP/nPyruz06MXs0SW8uh3KBS7xT
pBsRUlxoCC5phYjh6vI711gNWObC3Hb+zrZO/bZWJJmSAegwwlxx+9cKCsB6mGjmh8KUXORY/09c
NDqI1K4yP4IWROh1/5rrLt9FqMioU6nIbWalqyrQYEFclOW+2LeEUIYYDsmFRQf5FzJ3+qXWX/zS
WvlYKhCu38XJKqa6Q1NyOeW7qd/shB7q5q2SbyuxKdnQutE5d7033/v6US+hwBYajmR5bBg0cEGX
gVj0H47ghUpOuEaMBxf/cIcrXL1SubYheUqzheAeQjyEQwacw2ez8cgvtC3i+4J0skplNGuQm2wa
hZ5XtTTlEK9ma4fouaIKf0Eoy8suG4jqmY/cDw5bZ0/7SiGlFGlPLgp92fyQ0J/fls+K5Fzq/J/N
T6ITBP+xdXmBRZdoaqmgxPjOjK9d8l2n6XjTIEb26EgVb9ApR7coHXOP47BP0WkAwny7N2/tvZAK
Rqyrt1K5gp2mGi7aXSU89/qjuq1dXhNvFCyWhs7LpPh1bW3IC/m2sqXPSx+cCIoYeXmJRrpBCjon
mR844VBfsqCl1FH0b7rfvPmzCp9B6/EViH9ddFJt5vbmz3OydGbGXZrXtFD89X3jOcmgZprjW85f
BKglGeq6YryPpS2vg8D/61uud37LD5afqbq/vZdoyyUpA4X5FCi/9Le1r6CP4C4mYWinqL+aVELh
OXtp/TV2P1L9N0F4U3UFd9F+SJm/Hs4bq+hoRtGFTEOQ6W0mFFpRwX96S2xBAIXK2xyyWjoX9CX8
uBdVkXHsJq/znkLTWXc9mEv7T3b/6vkIlXStXhuzU8Visn/jrO2uvwKSemvYlcWrSCb4tzwthrke
Erd7hWuP7szBD1okfB6F20DyAXVeTl4D6bilb1fOXCpaWk79ZHU9klaEhnTGWWzkCBSbO55k4lm2
ptJNQoT3e91d1L7AMrVDZVXvEVxFxBTl/MB4VtISM3I+jvJVi1YdgFY+R89c6f9aMFgJn1vkqFfd
mz5fYAWV2fDe4GSrznqH9oOAogCvsXBKtg1y1KBeu0SL93NvxbCQdLr1UP8849Ak+XXSlluaj1Z1
1oRqob6KJIaUR2TUjntzYgrLdsASVccw4fk/aQyJDt+lvAcdqMN8LBbfumcrvlf0D5Xv8c3x4ydX
gR43ls2WoAGW8kTnazbs5Tkm+71i+1IrkrFzuIGWzCm1fUlEUDv5OZcYta7SRiLtk91H7YMcp87h
8tuadY8f+UVbjhTtVWdGCScLUSkuXp7hw2zlZ605GkunyYOpvHQU4zZZ/y5C8nXzVJuNssb1QPke
f29f+9/9r1ua7mcjrrxqZxYPjlb8e8wfzpeRrBz7m+GxIT2qsh5jZmexqzN+NmbxQ/vUXy9fZTBE
jJ7ESdyj2WgvdvLTNsT4cUZMPSsJbPU7LzcLAbc/l1F4kUiPbqWnAZv4kghLrCMx8qUy1yPyiDJi
ntXQUOZcKneFrufmgZjHckNLbaVjvlpVrkzR6VpG00WxdnNmttuyH7+lfZDpQ0w9F/o0SfygkeNy
b6/SoQ7mzPG1aT5F+zM117Kz+mz7xnFcvDZeeOcIGM86HOk2r+XzLS0z8cNGVUh277kfCsaXAtFY
5fDXXhLQ8S2oEZZyVogz+eYcPqg57PS1THQp8rLHttFKuFIGsEEafGyHlSr7JWjMCDW2wi9HwEhD
OZjbsk+0W8DBFLsJm8RffZ0Z5PpOAbXcgKy/t6bBPvc3NWmyfSGx1x/Mql1QzPoSyXpO1RYhjlYH
Y3xmyrNBfKV7DpQQ+zJzIcHcC4UMkC39dZ3sW8fJv5w7uz3mbj+Z/6Z7VLmlQzQNAxhHjwguqs8+
DZT9pP7yeeqf6z6xqL9OvvZ0IkatSeqy0a/aszr+TucixPXOFYHQy/dOsfORmecphnE2hYKd5yJe
MwMFf5O5Ka6Z7W6/1LN9Xj7PF7UZFY7J1kNIp++wCmWc4rfTeZtRaDKGMnBBSHWeV4uomOgahrxP
sIKaSIHsUlDN328vjlPp4a0vQqublCoo/Wdhm2jsjqWl4HleOA/fQHc4IvkR+iMx3SKAE72/bsrX
pCnq04J/7HqLTYk4MNFzGHP8FxD0muit+zd6u1RkMjIRU7b/Q8W2srZEOg1An/tM1c0MWbeYDsk4
wLryveYBkOZUP7NKMSpY2SR8TIt/laMpET+eQN2A7IXovWY1/4Sz/7FxjCheglpy7/Cn26eJFTCU
mMC0zkwv1WWLHlUZwK2swgriKV8sxFedPtKTvPnkRowbCNWLECFyRg+OlOKmnDv5x9nuP1wu0Auy
0iIHwPNRqKNgsnKhOTTJXwLOCeeBOGLeb/FGeSV0vKaOO3MHGeGLdkRJ+/HR/hVtB0HfEiIHLVDR
Qyhicxs9uSTsMQCY2SD1+ZBUGSwjtAj94s+mu25vX92tu52NIqCe7YWMz0c1V94Obz/eq1LembLG
ETLOD2m/tKoee7kGEe1faYLXhtVBekyTuUGiXugc4oN5EDp7K/9mmpm3WwggrYz7fQ0qpezn9EJa
ucA1z/qKdPjJl4Q7ESNjiRE/lGggJS7GOOt+Ej1U1AuAt8VQHNriFSaWa4tYU8rB5McCliS2Mx+W
7407JV3vL2IUayZ758aX0bS6EU52ej0r7HxGt+k9XVEU3DVJXMS49E/t1b1sJqAQT0wuHVF+pV+F
YMCPHPSShvFDgbX5F4MxucoSysrJedrni9UDobwNJCnSIOX9bF9jhkeDQD7adja9x0gISjmvuCwx
zg7yA3NDIYR8xZtXnsBr0wROiq3sSohXyPPCTDj+K8rkWbpIhjMqF7snsr1HOKNqYvuj7j5gSTfx
rHE9V68Si5wMk/iVj0Mn1/A+rTr3lobmjqPpd8qqpec2ytdSP+feJj5MlYQ01qObT6v7O0qN/cSH
0rBTvNpWlzRq1EuSeU81/5K5vT7n0WMVL9BnG7rmQUpSEREOwY/uRXitk22wXFWC8r2cP/Q3m4pD
9EVll7jsZeuqO+lZDsfqQnTK1l4cz3h6hxZXxET21sQHLXfvj2dcPEcvx4nkNjhBPj4pshOW+ayr
6YL4b70Ap6p/ptEGSts30KyKfzpR43ZT2+bhGWefyBYxMttu/tR4HieBVbCmoyguZXm3kPvUMt7S
NiajFxK2e0e8txuk8ci7TXPZu9LUpES27d5Ocrtv7JXp5mZIcvuHYqdEqR9FMeOH1I3ee4Bv03kZ
ngAwKfYP9VN92dxBv4g/XikTho8o1bl3HfaR50BKm0nv2LiG7B/Ef6wlVx7BWKQYWEkK/hvep24K
FvAL7Jp8r2qhfdbqYS6gZwhg06F5ntwnu/GRqASvAaLPEHJwfSWGxaG2w8ovOVMF3N72APw7JK+/
c7/L70OxHEgwD3RrPggBs9iSZf1ZS/oj0p8iJ1s9oFidOPBXPLpxQDnS3XsFH46dDklE6MX4EHMn
1cL4nq11t90Na8t5cp4EcgwSV+wF4cGxAzurzLvSpuMHuvOlB2X+n11TG5Du8eLrSAprCoGQV0ua
NnB7AA01zSQi/VpVV1Dy1/wT2QdYK3jztsi38GtBJ6Idsrp/z0qQLaRDElRjVS02583LCbn3VyXL
N3wfKrN6Oj5Kp/g8djUaCej63rq0f7ZL7qdmOsYBV3MseudKdrLTt2acac9LoxfukAWJRi2L+XLs
Ow91YtoYJIPiVP+5PHK/luNc41gHUMQq7N8kdE0d7O6TY2vZ2/ZuHu5Jbiy0Jzgf8S2TNjcIA6I6
yN6xfvFjRUAKM33oyt5JhJEuRNFsR8Zcw4TGTvGFaPXhtXJQX/RuH0yhjecXlcPfryU/L+E7X1v+
Mxqyk/3sPgXgycjXvYA/OokqeDjpvJlr3JJRKioqEvpHU/SCTtfD/yzfxoJQyppPSVh/MzqplAF1
d6ol0PqFweXz8qZU917aEoOkOrl2CADWmhBkxcfaQZad3UqCrOhxUwsnTiM93IFWl4qoZNX1Xnoz
+2O6/BuiPvcV5jplov3wDIXgbYF4VCOSVMMRvWSfoDDzZL+U58Md6ESjHgjcqW9ZmYZY33xoYDlt
6td3OmMyCeNRajofX7E0zJ6e2SPY7eZLH4ar7t7pQe43OKOaF/oehPAKJOifhxvipTbhclkrGSYq
1weAtV++c52sScmegrVIVxLNRT0xTEnrLLyufh/9caaNX8lVl6TTy/4TPxzC+9flXzAm1YYEtHRl
S5VYIw9zBzONSTJiGAgaGPVhyMaa2xXucAr8JSnbt4f/dISRiuYVNU3VP/KCmPdOYjtD6V7Btoe3
pwAPrbj70G5HHXOtIZ5bt35ObqbstyjZSUvf/c1yFT2NOho94rA7B0HCEjiCh8aA3SspXpbARXjZ
c8YWc0U9WweVhCqT1GD248pVX2rnOnRx8W7gpkQVoVe3UEr7K9PtIzTg9xbXf06G8IXRq9V1dCkp
px03r9HS/PB7IE8RkFkxd2EQUeOVa+hrph9jUhxzvowCOwnQtvmnXB9wjqxbIonS9O69CtJ+C00Q
nf3L1k7GQP9kLFivLZQIDefq10OCrV2idiUXCddH2Xr9Dl07o/8sontB9aFFbUz5gjF41U3vIEZr
ExlmsFGryhrvk4wvw5S6DGzGwJoTUnvljbBRJDCe+X/0Pv7Tg3zV/BuatRDhkhC9GyGkn8owVGr/
iaPkSrPGH9Q9nUWXs0VCWZyUyvAyApBANq6ml/ZL6ZOu+iJu1yOp4dp/CoMBp33jr2SoFrfsvG7x
gh4TFaX68w9tcQFI0sagaTdlPjxVf28UCLc4KKDPJHffvylMFNWTeGySGuKo8OnwS4GGolrzviwi
PWR/9SdaeP5hQ54n6+tR5vdiiW8VJ4fOvJm00vE3EkYsvgCK3+f6ZXDuXgHCoqrN2u9pPpeg4BNp
C2qcN5k91K5Kt3qJ/xovzQ3UzFcxpGeC19lDZptQAZooh6eXbrsUIJujANt8826IozWCthUH++oK
fYpZD169crK7XZZJcK8NXrnSzyq6fv61C/VTBJkiHL6H+U42wtuBXd2aHq9+coykhXoQ+BqA2rOe
uIT1cNd/2n/hjaD7W5UWrdDguFp/G0R389Kxy571EZyw+6FoM+vus/acpPrYlQHiRUHMK4req7n9
WbZD09zyxyrULH7T/5w0C6baycHmjZ1JQ43F5uw644xc62IczmHzKoTamaiNRE/IH8iFRqh0T61G
ZG4fPH4SpbXHf+H9z/Rl8/KXZRpqWku71y6+M5oyo/BXcT13WYxbacjn096LQe2GuvZcHzmON+cp
TtDgUFhOxvMKVYBI3/x34B0LUUgp5uQWNbws8zrDCS/NQJFaYngcyFL2CpoCqzolO++vGsVPpyoK
LZ1HvkTxO2QbZX1XD7tlxq4BibRpKGjZt/4q110NiV2gX8ir/5m94m0NfLXAPLeDglTuZWWCwxru
X2+fNGcNylXNi0+FbQ7DISuykS2NdzUn4UcsSTbsFrSir1Qqg0U9qMfaBCnMOEYfTXbZmi/TCtUY
IQp1YxPxO1ef269wNMCLjWZmj3ATSPuql2548IOUFA7sbjfyVix3tINi999lwWV/kxWsrduryKFJ
4ITBKHYrp57+VVqs40TWExDGoWMVnwknVEkrlyDbgtfPIufJYk/PSig8oCJMTU2IFkbb4JuJMFs/
U+ulAwP/4rMWULqJ8vMH96mZgFhkojzdMXUhpdj7UJE94L241nE6v6vfPY/1o8193OG/kojhOV6s
ykpKpXlM/6ls5efbAr9yJNwB3PXCtcNv3feepVX0mfp9yAY8WkN9/kRNO8ZzmB7OP8f7gATuOsqy
P/kzSlN3VghSAaVi3rNCGC7vvIP73iqo1ZL/2CAh4sSw99p84AK2Uo3dmL2od+9JK/+iMDvy76Wi
vSHoiDRWfBzGTaJfESKeI1rjF9JWq/rxmznFWvubGpiMIYgAjSgRB8i74oGkZ/KbngoPrNOJoNLu
kQeGNY5ZNWjM/hwuX0JytFOnTSQpnetCr2bJYsL0NnqxWWXFmgtF/OU2LP+M0iD6bOv8LUburzSf
lxSn5pvrVHlaiPRrTrJDZILOHv8jCupuxsXhfBsBlg13/oIO4+VHQEEcS83kEgVHYiOQq473cTGs
Hi9mbvV/IVXAgFK8EbUa+XURMOvuAbJeXue/v9pmCu26/Ky7hXoG7yA3DohBAjBYfwVbaWgiSUBa
SFArubfdcCeYl5VGZkuNKDfTxmm0Xay6kabtV/+l+zcun/0GzS8biPhExkXMrqBZbEMlN3zUloR8
nawBSa4NLLdG8984V5NdsCBbSKa+bcqPs4TmevP2s7NpcW/IVrrBjoknqekmm+8Tzavo8DjFzbSI
yadE7m6GWP/CW6qiDkP2DFoeJDCXhXFClS8o3eadQgS60Ad2rCi/7S7tFP0AhJgeh/KjwSbhlbJ6
Spgy/Qc1/O0Nhf31vWeJ+U1hiLgJ9I+x8Pib9V3Sg+vSqqmAvAKXIRRnLfdhlyabCKa1NClXwTGC
Ej+ad8bWIXt7ov2sOo8NSfTpYROglz+LEPBTrQfgUdJqsbEZHXo7e/+O54hF1WIa0c/VnC9JBsLg
GUjhYos+uDHn2q1RrSBaOIq2ZKKmzZ6lRRRDsYuUQvctRxeLd1iL+fa9ZeFxNjplJ4vybIztqGvm
OJa6eMHRRi2Fq9RwJfLD+aDYzQ5R++XJeDaYmaiTPol2mUSdaIZGLF1qmDUcni5NV86zZzlXTFWo
Wp4tX+K8zB0JpgwdA73QX2SGt9jr0cNpv6msrORDQB4Uy2NORtADd67ipDR31vxwOocH+N7iwmtk
Q5EyjvrkJfhBXup/WhCS/bsxkr3Xd8tCN66VyaG5bBe/L3opnt3MIJREGWRRY46i6shf1Y2ahvz0
S/w765xiDVN0OXlnOsNDz0mkMEjyG+odGWmJOXdOLiqAXg4i3P9Hkejbyze12MM8oKdTNrEZaf4N
2bRtfecGZ9L7OEesnmWh3NSOUc5b11ZsYsJ89Y9U3Ep0Vu1NG+pSkdIilUfacOU1ZF2vhofYXmx9
vr3tuo8mTfOyJHOKPZrOZjFlXXG2COBbUSdJyNcPO8VVZcwj5u5thrf7l/fGiWV6mT68yi9CX5zQ
PPsX55KU7NJi91jpe09/827xNvrOeQOm62jbWAd/IwntUvWybY9kQN3MNZp3eT6qukcr/YxnT+gW
omwKk3HWJsXSPchqX96Udz/HtwOThvFP/sq5MupaWXVkug2pqQBmlnNEUnWKFxmENqark7ghmCpV
dEBQBJirq+n3xZ364TFaN6jNSyt7D4Jx/5112Pd4JgcaAdQrxLlfZuR+GEiy/hoXtanB49/B7NQ5
dJ5BBBcTrgCZKSfL27tCUcGAqxr1T0rvXLdQDiHW+QCLpw6EFv+42V7AEMdTmQHl3YDgd3R0CkoR
LATRpZZoIda76m+uqXUu5k2cwW53vfNUG1M11xaKEIdg8ZdKWppBfO1ZzcNlnMN7D2fvt0nArmwA
4l+8R05wRQqcF+etcd/nW7w6XtDpmbSq7fP0wPLTfxkPi98P1Smz1yIe89gCipcepeQo/RpMhbOf
/r6vVp2yH0r8YJfhXCC1mNzGcK/LGHkeJOLrRtLeHN2aeTc3XtRDDUluTCGwoAC5q5fOGSzEWRkB
QxM88X/BS+FRb8wrs1fPfu0ahYauR7RB7Pj5XJfO2lTbNjXOlkluKo+DLO4GGjj5HWYNtnwvkCh0
WlbpNsRTMnTccXhpHJoaqepdMifQSjNc++3rOLyc90rz+6yFy0BHEY8vB7A4Pd4pqZ3hAA1Fzhn6
XvhbwD6o+NiRjGIdLvIk0x1Rm9X5ienpmdRkB66j1Ns3n54liBi4/B1GrSBKoi2Of9HTVdiOlvpX
Cq+IZWXRT1iqzXfVWz0Xx/YztmEnYvORkq5K6hPko38qqD/V8VZn1bGjeETSnzdE72lygOEYEUoi
bR7RVT6mDb2VrS9/tqjaanYcvF6Z6GWidhJupg+80Lbm4TLKKgZ5Tp35iQz0b/StLMtXuUfQeTzg
K+vbxXEbsJAvrbA0NvKcArrPWTU0oOZlYjpm5sp7OYgNe0jr+ZsNkZuRFl0Abt4kq3FGJ3xdGODm
GzraW0419zkIfFO6Vq6DqxrI0PckMoNVNdMn2N18096GjE2ufxLaZBRGsXCo+ovvLc+hB8Uye40f
b0fV8I6XF2B8+dqn2hKkeOgFzdWj61Msyldop3gKQo/KPJqFUBMQBDawlraLJpvWzfbiX1TgabKj
dAyWq1+b++FaPn0TdUeb7mroUkA6Dp/JwaWh9glZgFAgiC5E+pBTg7ktaNYh09t0of9RQZjD7LVA
lqZHxrH091nZvydf118HPVGIFLZq4BZaw0nknbJKU2S6fgDn0g1V86NT/E+0S9i31hwfSjT+hgnw
g/Wu9WodD+jN66k+V210KRFVAxYEtonYTk1k/XqsM533onxQ6IJ3dwgNDA9gY+Mk7no7oz+/htdn
+Z9YU9df//UPHNumTiO7jTP9lJWusSm9HnrnU2nWZC0nozj7+3a1BAHe3nsw3oxPvy+ckhlR3kHB
uSu5lSKAjUFUJeNMeK+y7yYZPcYK2Laj1Ma28Q8TkQ+qc9FrHtoPvhcgepJ4Tdx8JesyXC+cxSBS
cZaLq5YMvS3pltrugb347yl/U+rdtXQrlMUwnI1gDMXZWhojbgIMB7OwowJg6vP4oYnRiaGjMC5p
VEYJwGwILN+FXj1ofAzFTpP/TmyaaeJjzyqxdB6BEjFPrcZ+oLyAxiYWU5M8SWDJ0mbk+RNi4XN/
DXaDZyn/uor8/0PKiHrhXdSN5oKQKnIV/zv7Xn8K6XeIrz/r4ROcLUnJCDu2x37c2o5KzrnrUp2j
KjAS7Q3RSd4B4/SxGnxS9seJt8urk2ux/JjiKaePHzBBZ34ojbAQZelQbzNFBfMqEUrt0JbwHH/N
gli7IUahUqg/2cEMM81NDPvR8SK2IaZ6illGmoVKsbpp8bQUPx2bXmmyuuKbwir2omWWbSmEY4FO
xT4vRucJU0/rCQoNT97j0/BkXQPKp9lqtpA665LCVtrB3kb6wGjTcdUCbs+FJgKi72TkDAnhbB1x
cdbT/1i6r+VUliQKoF9EBN684r0XQnohBDp47+HrZ5XuRIw5TkA31VWZO7fREk34ol8r55bB3YB0
XJBbFlBqMge/z/Z3U4f9lzuF8HMbrVwtcyUYEIUUZA5Cgc55HE6X5alnad895RmgiA1UfgmE44/6
+/i5dhMCKAK5KA12f36FhKwjQ5aXTr+RFHGhuQlHUiPhKI5z8dgBCZa/uqTONDdTND3zyepcHwID
0OEMnNfjZzN02IYLz00xas/EqL23FsDRcwXYhlQdYpJCzlFIXLs13kydgJb+a0QhwDX3C0KtaGZ/
f7+35Unx/JlqDwOihzZhgMFSBaQsMI9O2SK+lfgFgR348zhVqV/0uthl4SsQ2FtLMpp7lr93bXPs
0sTFTSSMXmMNU2hSz/CT205ndGloXgkY/2zN4DWJDrFrujdaf8g0SmL5P3A4IgE9p5guUk7XggYY
5/Abm143FhhcGsnKop4uYifhk4kAF/sZDOSisKu0LIWmz9del3etTiMAuDmzfHPdjJvgcqrnzgpP
eIKnK+z9Ev7DtOaCDafFmpkyedzCEZQpyoZU8VNNB1vtuE26+phHmYx7Zq2ltelOcL8XTdVhLeOW
hW9th+skhvOD2u7nyu7/zGokAXHz5PbOIKKTi+fekSSHyLbP/yicA4HVpZUPDanMhZ0eSDCzufB8
dGw+1AGXqnyXRHeQMKpyR7w1fNlokEaH1L/uucBRLyV9nizw5dp8/cho9SlA0B0bVOPptaOw0SEL
l1o5ZPPZLlGcrvRIzO3K7+qil/66ft45LS0q/MvLy2JCZoQcBUnL/djn41+meqhLUEHhGKyFCjy+
E41r5x1QDO+tjdboT5To7OHWnRD8Xtv0gY8lDoWYaOmvXYtAtnChUrtUdsGm9ePZWH28udIGu7BS
sga51A4Vt1MWCCjgDRxibtg0l92UH8T9wdP9YD2fT1T3Cufnpcgebv21vXAkK+TOxVwn27vP3h0m
jWDtUlA+L9qLEbQU0oFKAnsEdOyHi2pEdu6zfBkZxUBD6BEsmR5jFG4n4WVgYI50w2H9Sdgf9sNV
+1wLDeNVzgubIEbo186hMCnjSJQI0r7OneWAj8s/tjLTd7X7Kv7jJ1tNlbhu9JYM05cdOQKtjX6A
S1cxF9xlmMtCXvInUE8h2wx7IKuWxgE4MqZfdU8l02Ccyubi/NsAdqpmSd6mIecgsBhDJMm9uu6c
GN1Ug/fXJX8FVSQ+H+2E9zhaUB5xk+WLRk6uo4kC6F76l5MeZhgCLTCzAuKMWOa7m9INNqTiiOrp
7SrLzoF5rEe2rrHgUYfat/rGDeVvbxNHDDt34LAXTVhMPozyxbax4ar1KKaYxa4Ya6WL+8/bF7Qi
0c9FC7n2ShVmmM+M5s17MC0nNYAYCHLULZ+L5pO3bkVwjtefpoJzNn7eo5hEBsPl7Q85GyL4hgSU
sBKcb6zQjnPEquGyL+frK/cRCFWX8r4a4lqyxWRtUTOX7812/1Y2KGZo3Uwp1XqVAznNoDX/z9LP
659KW472SLb+iNigApRjoBNV3CuP6Cpy80iPOZ65/+r7POD3O06VXXh1P131tmXc464rXDBfvE7P
ujKbHrJNNVO48+4SEREs8UU930AeOOsBoG8u84h+fbzNf8HJTrdcCcvBOc36Pfub1E9rQWKYkde6
5+IqaOg8ffdDDE3z9VlH+WsukMmq2e5yENI/MgWW3NX4mLa7thgg15hSsxA/liIM0MlVKM2iy6Ig
kR9mKc3lJbjNPI39f8BG2Vk8cNOSpfurEMXh/N2ZxDEsf+Qv+0LsVXx13/2zIF1S8InA2nw6jGav
p8ru0Mx4mG7lRLYMHJM8+U8S0aKX47bTed/LG3if0Nnv1aKQYGF+KbBVfp5trt0Nkl0zd6qzecxK
bNuSVojdqq5TH5l0ZfHoTKRD5cVQPbmst1Kbr5PM9O+zsueJyJ6iZF6XuZ3aJah8wk6EVxpbYcSX
o8hAnZSBeu3We/RvveTHerzQPXEo/0Y6WzTW40RzV91RKNHQtOI2RyOL/mRVyI6i/C36Fy0SQfdf
6RUpcvKEbX+nR5F4Pv7xQuckAkR3XBUXiH3Dg4nDkHtubEjBmdDE9jjrhs4WUwGvVrF2lx6WX7yK
R/R9A9FgWJdeheiMyDgzbiXKsabxdn72b+jD7ouiMO41r78APl6rOWAK/ONVzLG4TRT9qPfFwe0y
5Dp3Y8NY84QLZuvob7+O3Vw5PjryMw9QqRKtH80Wb1feKJX7fbxdTo+Xoj95iRwZ3nLj2LWaVhdz
o/rxFgqUPpL2JdlbMPxSU/PB8LJKymwxwRnHX5lUwjDY6Hr91PCJOnqvJEeMo34pGEzgMaiP/71K
/GlPviLuXYrJdyk+8pZ7eG5iqpiNfNp4FKgSDo/ls0iCYIqJdpJCAOiTOBhGrYqrfdELZlkd8SZj
XlCP/b08Fgz3RdVILeixQ3FdW349a0syQeaMfTejfWkf+tFVQYJKgeMj8p/PtmZiYRuh13QMZVWl
AQLY9CHsXQagqsOn1ifB/b7OA1Gy7egJn1DlAESQmI5fiNYfLQGuqseJEb/7PDZjv/RPfXf++KXi
yha97CEWsiONIH7j7+CDfOkn+MkK+MPhL7iHV8ONQ165P/4e57zBIf+96S8am4bv1rRNA5AwrHUX
CfX8JfixPG6pJbUByODVrCCZVTFtX7uQFAWXWpPJLDRwgZvlapk4YvDnKrFY96H4z2YL0lTcl5O7
wSuVklvS6a7wnQBYe4pK33+Wjk87/rP5Gk0EdKa0wt1ACbHJKxvWXZL88Jswz8owSQ6zE8dDvFQe
81wsjFvjoCdP1r9jXvLFsCjOfB2BSJ78xvYiqdQrIi/d9mZ31e1vuO+Lyu3HNfj/pCuJtn0iHzO3
LL3lgEdK8vzi2WCk+Er0/G9kfIp2bu+S75FT9GM3yM6Ty1YyUtrf6so6ReEJ+ZWh6+/yXmEjoNPy
SEVewf8tE2ldUyVzgyW51FNRMV/jE96i1diy6HvSs2Xn9DWen4keGK1bTukKz7D0XgaBDEPMSEsu
Zy1uJK8n2PSDiqAPAD9QqxHI+Z4excuPV2P9+N40w+cRIqVMpLpWUxpBDPfDx5/DQW7GXbfOda8c
k7Cn9joOLdS27zoy3vH2mi35aWeKJ05gw9SNw0Yo9NfdW7Rm9T9pJ1YFQvrDD30MJ9ULw9JJ/kH8
SAISkmWvtcfIn/jxxK3ggx1F3w2Xv7u+O2EUcnkX/DOXiMLFjTTbW046GDC7diDk/xJqrKJV5DCT
dg9j/GvLxlKLASDbFV3LSxubKodbww4pVsmhfutnauNsLzbm0PyzeBYNYFx3JFPNTFoHRNMbvDAz
jnT46jhfOeLCVhFwCQ896se2MuIw+t79BA8F/GUmD+J0R/gxx1zlfKsQjCDgvGKVxLUeD04JvNfn
p5G7lpqtLuXDKAoJQXW3Iy5LiW1Zt6YpMVRjjvASdtHKUJDLDGq7ZQpiNVymeMNJseS0tYuKt9+S
PGrAbxU4QkQIDhE/CMDLJoJUPmMOvA0u2NzIXc6iL29sfs7WcFkVkMTuO/fDexjmivq+VpKpPKeK
R26wOfnxzipV1rf52zgaldHTC8mxeuazdfgKb3ouXt2fR3F56NxpGf7oddtFxUtR+nsLPLmJFyRr
xpzHb/wzFCbjjx+6eHfLZyPFTYO/FimtxEOZ3nXfR4QSGqGJgP7laW/50Zy6gAc2hTWTVsEqyf7Z
dbMWXH1gJuGX61ofxYVHjnzA2kLkZdUQb96T/Vj8X/RdS1J8z7yXqwOduFHpd21jyPhoRN+tO+hA
jDJzsFUtJwJGlkUuv/ATW7sV1nRNzxAAjnayFxsEe5+tGcbK9+CDMyQhxTVuxEvWq3ql73TFsXUa
+YQGKaR0gXOz+Dnh22rP0OvQSFkHTP7RucMts2bgzLSqQWB7qtmyi2tuwBhvlW3l+LFtJR1nzE6g
zhgpQbH01t5MKjrdUgc0VjvMJV2SpRn+8GZiwlG5tuqvfC/5zQnmAICNM31gsKS24LYSYqgfRhWs
7mbpj2VLx3yqyo3tIdBspLcuB8T3+aNm2U0Yr0a5avA9DsMkglTDuH64r2MdoVUEcyci6p0aiQE4
p8gkFUX6AT1/2hEJ6w9zNyhsuQbe+QMrpeXNZMK7wFyXzR6urPZqP0y6qnBl41XHGKv2HqAMucNT
ui5slrgpmhZM733U8ONIdUdPZuvs4OFoPNvBmc+W2dvXrWEIme2j/zUnBXaT47jOQ0Hv1iiP6oEN
BAl/jJD/munWd3L0INl401uxQCC00bdla/0bGmpAMRwTlqHTgHystGsJQGgfq5HSFcSl1LmY0LAc
wB+x2zTYStXQ24KGw3T+kT9CkrRNnWM5EvSctsXHj5PAhmQjsJd6XG/phgdjE6tck6Ub6W+kacmf
pQcny6lM7YDqhtuQLC8yPHo93lInaueEOIHCBWzHVmFsfV4m3dY68ctRx6/4VsSUcqU9ZNAs2OwW
kMKpvrY2y8EoyFuGAMIzE/iTq5omZoufNAzqC10MbJDtEb9xdA29pc0un2yvimYw/LFtvWzsJbIg
EGldNQFlH2m9Cii2BcpKt7CTH57Vni9GeARBAHb73HRyIJhk36KFUaJ0gKNzXQRtK6bmr0Agycr8
N2msFJsFNGtAECwOaY+OQHbmuD7kmQrN15X3YPd5Q3j6Y194fthjsJfnyWS6fmmvqGoerQPEcNPH
96bNWvTXTO+PXGOggnCx12jTP7TLK/8g0mEJ+mF+WN5d/+hT8E5MOsYTp1vwS/nM/Mb7oV9eGSih
1slsfTC77wb+WRvxZhgEoE88cth31oT2OIv9QmfDWC1XpW9o7XFUE+OFYXNT1XBpJ4oBGbnzGvb1
hyOpdnJM8iUvLjgHlV4fNgZh2dz+W4lh8vs9O46T3P4vc8L8Wfo7I3/uM/1/F+KTeZ+UNtla7PHs
2W149us7DMYcHkRKO6j7Cv8Hrat7N+00gqRmPHx6TEubn0Cj1Y43I4B8kK1H9NAPrAWp5kV4vNwb
TLlnmw9XJd1/ma0F4uPvHnjHsbXAq9FMJTjYLUyd8X+pECK/C304ow0WUym+2/nFz6THlJhnL4ld
izxag665NnXmEVuY2rbgvsGVQgAB0ZjGdRp+TdCI+BHwg019S3KA0RpwF+SSZAlVxTMoINSvToZB
wVbNn+FaxAO+oAmlktF/SuyWWgiXEHsHsRKv/WzcGysiSVhC+BFQyu9DbF6qJGYjlSjcX+XM/mt5
kwt4LOzWnxD97Loewyl5FJ/H3n1ROrFoOVXXlzpPLaQm6gEjqfeyz5hmza7k1cshQmXyOTDyqZzM
BAOR9FMClTzA3ooB8xEDf/MZk3kUHEUiElGnh0ZmxaRG5BwBdRnTqji1RKohz74SLY3RcnuHuZnn
CucbhmTu1/ZFvk9FZ4WTZTWd7IvnK7ZHCqGwshmkGYSMDux2j0bJ2c/t96txmPJRqz47u08CH+Z4
2oki9PEA40cLLOPIZnkZd67/op/Rzz0zlUAkuwwClyDyu8F7CHSgkEgdkKCYXdaWjXbKpxfR0pNR
QkD4ik8fwbg6EJme5XR9jKqJqkpWRXCQMg7dCHXL1iKlKVVjB/PT2M2nr6LIqonnysRyAhh0+57C
+zVWq/y/o4ZxPwQpgEK05My0ADE3spBULLhTWETOpeESfShp5H9o7Xmutnd8WGAbSH6NU+XeyZSz
9dA0sHlh23TKhOsGjZ2bqY5pWzsBYCpv6ZOemLxhmDcKVl/rCj7Zdnhnx3RuNlDmzYxXbB3MhhDm
hiGsJWvMfK2YBdGAVDefHvZqqBTyz3+M+JAQsPOsww2WnGOutqtKP0p+7LtBG4/QKr9vSclzrWWq
u56Ww0JFAS/devsv3jedx79dfQNBtz2t+o92Eug5V+uDp6/929zWbdSbLeRiowlXtidigmCbzukc
fMNyufo7XX1kpNQ0GQcmt6XNuv6k1zx3NmAZBKR6ZpjzsD5QW7K+njdesxKAd7l0UMS56/hgork0
cQWi4cQn2JyvHcxBBcAn24isssSG2fZ4wiLbQMlrWJ2d+AvdsHgnuYl0U1+36eNzNWCNy+dt80l7
chjMTbKLISmO35UddNl0VphXx8z2bThXXgS+AuZSx5piirOEkqQV2AJ7SR/v6nTXnvYDtXiK965l
DLoB5HNu/asqTXDRYRoILYtS6zS/l5Xh4TmCQPHup0gJlNFkSfUafAPUYBMPFh9GtOGgxlcrPXr6
H2K4mcbFmrLdjJMv2SSakqyrY4ChARI48UkjijwWRCX11CzTycBZJiPGnxW7USZ8ik0bRxbXim7s
RS2U/Uj8Zi9tlBCWKwO2mqCRzvXjcaePCpSUZe0+Vt8vu95pP9z09798bypvnDgeCX11vV08uXOp
HVMogxcFkH4t2GalXBDTQ+P/YKeU/nDGZpreNt7eF36JnUnE8QFHDwFmz3IEKpZmEFx49BgGGYrh
183c++eYENl9vJSVb5ddyVHdYOxTunRNUayK9omPUsJBJNHIGPv7kiyfnp3JD5XJJkaRk7H1UoAi
3JuFBpccMixz9xUu/2q6HR9nVCMnhpgKj2Ph/UXj5RT3xFMgsC+5f/kS27YvKfOapADnR5qYyw0f
T0XYzyn0+E+8u0QYhMqf6HeJ31uGs9Dm8/iQkW5+c2gcxwrps3psGrmVVqZZwfSO5u/KBOk3uhk/
MDyGa7+5mayLXCdnsmzx6adIS/zmlx8YcSg/wbb9XNlWb7XX8INla2M1WD4BWEWuMEseLZfKOlNa
p6vrAKDU3+8uWzcSove5pm3RSSm00iCFjEwvQ2Vqwup9pqUICIPFYrPhEDAish9ZqIXbKMdIYfVH
DVx3ATz8Fe7Vp3nZZCTrgtbxvCrHEtXVITBqjBuYw0cKcch3TRtxGMXK2+65c2pPev7ukx38pn7o
vXhGpr/fnYwncpP/3SnMQoAO+rOBxM5oAbOTZBjC2tArmOYWE1VuO7NEL4LSnBR2bShIwVA/m2VE
IYu7vwfr+PUwqACtm3zYf+MVsQ/MA0AZYAYqK210bnb72f6efqJzPVtsFn+gJK4IuOLRWhLyEqfi
WadMMFE9wQbzWKaawOfiO/Ca68PlzsRtoHOoQ2pGvLU7doXZaMeprlRNeOW7ov48fnC440jmOqdU
WYev6tuantkO9Xk6eA/AuxuffAbdFvh09/qO+0fn2sFFt/fx5jFnS3XIz3RouVPN+b7lucYRQ+q1
LoUGHNIxCUf8anQuFh0N1qn2KIbX502+k98oK4Fn1wpL80NMdGFwxBhU3Af2tO6kl9PuxPs2tMrP
dSRjJN+71FODZ2f+I7amFs6q32srzaABLSR0kQ+H5atiwTONwtEqBzarTa20SIPlUAfxnh2Gfsep
RKFWVQEmBuxHyrh3rcAkjAyoRNtHUy+k/TBiXTefY150uUH4fsdgn1V7XcPgCIKP8UnbohguWRe1
MHXnrwCRC5Rp7M5GEjIHpZ2tqspHDBTKzIJFPLwOTPYdhFQ9zIYtXvtpEW2cDxLGOI+sZQ87KJBu
Y7Ow7CjE1h+7xiA5/nnkVejNZM/Ok22nMK6DuCPbWv3Nof6SZpJzqFNybudcd7my1K4zbYRRkSGO
eZ8u4gcDpkKBhTMwDoXftQoaNYgoR1YfT3MBW69DyzZf6u26h1qiPqCqO5dfvRukFd0XMVBY1ku5
i3FYOrZ65tt1mbe1V8ujUBXnVuTcjkQ6umggc9zitpXcECk61uHp20IoLeKsIphG87/vQao2nwTR
zG76NJD8jvdizoC9742aDJOrsxmlcnmLF4M7zHcJ+95jpYfCMtlrIZH1soU5UkfRh3yyJN6NTqPt
cNGXr6NrnkfnIdfqjRxxqCL3Y1NtEENxR9Td10JwwxVoVgyEWwFZVZb4ZX4JFki8F6/zyHN6BwGJ
ovjD8VPax3EJ7k2JUOW0TNaEKV+g+mfawQ4mdHuKxkCPs9T4FLRCrXIpBcJcyiza8mgn9vlbJdN4
tBfVgMTNT/N4LxI8Z3lI2e0jvUBtehVXn1maBFCyOfCpfMYaMH5Y6S99fPriA5dpx0Kkpnz6BYzk
rz9gK6yTV3Xf236vyrrvHaKyjMOGlKAS9LK/H2bKURhyIK9klSnrWmL8Gj0I34hyOOuJWUPbaSJT
DiNUwGxFsIPCQuGJRORr7AJ5BlhAjOMBOHIQEwCZm1SD1uiPaNWYB9vf3g9ApYDe8B4nOinxJltT
cP1fKtznJiLt8h/NZF2+lGfVJZrlfwXqdyb/u/gz3loUR9hQvlRR7UQ6Ig2aZvjlbM8TWyA/0wsH
Al28f8GxOZpxlri3Vw5DQlVEWaBZTNEerK/j2K1BqBusOS+Dx/D5/RiuSz2j+hKKG7gidL4K7RN7
v9gg2Qqm1CFPzR6qFD3iEKV+1OMwo0rgd456PxtcI2gieN9Yuu/D53/NhIsvFxzm5dTiAJQdi6F7
sSdUrKFqQOTH7YDLq13HmUAyqe3Ih4MqCrM8b9NRC9RB5l52HoFi58/kac4bXwV3jTKnYzPXp2V5
aG+Ho3naWPE3pWfE0mBOGO51lIgXSFb6Xvw8tILv4vTwjxmRT8c+IIgk+QAq8cKtMJv7ty8lOdD9
trBz1rUR4pQVEWIGs711LbQRxmekBvwnzFoieeTFXAP3l3Mmg5x7k3aYkJ2YCYd/HJH6HeVIUo3/
aDwvI3/RQQNo8Ifp5zAwr5zF8EBD78lPqDepxaqPlsFh18miqcD1403Z+G9cgupbfDbXtT8fIbXx
UluEBLMt7urLQeB9eIhpJ8NAGbHP6ZAZxOeb/nOACGtOrqt1Den+GeThG2NigGkJ+W5w5idRdRhC
Ql74bZvPNV1P6OyN/6nn2N3jQ63Kma5Hgpd6fle/NqeC7EqjIFBEgSTuoIH/nVRwPmlGgkDswhz2
rkYq8wNW2fKKL53c5mj9mzAg3Vv0p9+KNC3Vph30tawlLbbtb9COiUfNb75PNB6Eol+i6CKUoKYj
noFgPqteXtPhBilFqN9hhWGPUF4FqcjfdxNUlckKbzEF5rF2+LE5eYEgMAuu65d+pnrFEyx0E73a
tWsbVvi2SQ8GppE36rFJPTgYUWFXVg282uqtdyoQKUzHAFKooRhsiNC+uMcxLsANlM6fYeUi4TBi
0OEjIOJg7Qcx/KvQzPhmzg7SVymMdlYuNjCZWDy1VtN1nSCmZTOKuxen/Df4w0m/CGYPEeqKZS1a
z3UOo13bsCUykwoE2updC/blCrlnMEuzXZFFGdaTxMGNzbooKwxI86ZYq/ZmFK+7gSmK+8gs0sFf
BzeGDYeMtXbQ5TaP5U0voovZMb+Aybe33eMXuYw7zOAhuGofpjQYrWe5Vx8cEGaFMc3ilUBZ/lXN
o7ZghR9IRnX1H8vaBSzpuX00ck2caNQeoBofMxuI8qE+tY0i/JF8gn12P77/XRERdd+0LFuYSi0V
Pgt9HLRO2FOPIZAHPJHw1cUN0XbB6IIBpohAAyF+U/FgUIqrdcAgg49Wdu8gmRkB9227KZhj491R
1ivi4VjK4jBl2JdS45sVwS2H8cep1c12MuAcDhO6GtcvNMq4ECGc1s1xVjy0dt+XdCHdRTTpxweK
8yLTxXqklDE8rmQ+0sVhlpvYrW8d2VIQMQBGaTZ9ssWaQ/PqajpQiIK0wMGwaLPFogNRBZfVsoF+
uAm9pFooNwgqzjgTK1G9evMp0Df45AF3ZUs5LwNaOqmE0loKeGnbnB4qq+ffajqZam4wn8I/94xX
xCvXcQGqk+GhsC3bqKJB/5Zfn0rfjZO8zye5mNC68O29q6cPqM+mHnTUOOBc5JqxARILVlcs7Pm+
j7CJ6Jt7NITDHGAL1jIOCyDQ2ZLb4t4GD+4IyV6bUsdMxAfnxoYdUlw0J+V4x/yhQI45IaXzFAj9
GrHtc7hHOhnBnvjqRBmKPjMfE8D8pjcNXK89qu+xFpTOWbs7B6wKzPpaM9ju7twIo+au0UDRsSpZ
4lBSRAhSS7Y4YF2LSI3OD9kK2Qoykc+lzvFktqan1q11kcy5HELi59ea6jK453eIkBCe4vrs6RZx
w0lqy6gc6nuAHaUsp0TkhY9Y42ExG294dlhlBD4yS+QQ0hUPCZRHRccw1ESKvxC1qyKTtHDnS9PK
DMyLfinyYdA/wib4HdNFvs6FGC+X5LdYCKhfYnbEUkWNbZFwgIP4Db8HbA7hmfTL8t324/BLGtZl
qafZLrmVm9GfEUpk4J7rgkyrKcGCFQK+on3jPr7MbaSddY7MTI3hdscqb2SzVX7+cR79qAhjttL0
h1791Zt8JG1eXSZxXX7KMDq0WhW8govNw4qabcwbe6I2ZE2Bpw2MbL07ZrHGtS0rNyxNTlquGDmf
VvR7x15s+phj71atGyhQ5fsK7JzprDJjO5Ydz3loIf5twgl+knFi/y91WCeLFBCo6GzZCY4OJYJp
gg+3BdINdUG+R1hHDQdEys1L/RLUl7G15yw0W+8BYY7yJtckYZyrC58zn4np2RxGEjSVRjajR0UC
cfCH2HleEKk8aqakDATtSzzm6tNIYajXs3/SGY80iUmOorsf99hG17PVamDAxqsWJ7GFnZtnIin2
+PLyQo6FXPlY60yYatkp1EJHRSAbDRMeRgZhPf7ch5Z4+dLDjXIQW5Ed7DfqlMLd7E49w9j2r+M2
h/QknUtJsNJidHd9am1JEM7KprMoXjl5Q0ERmi1xfvZ3ZYxDZr6t3UZBERrqwgm0T7b2jDyAwhtz
8di0n6i8iSdM63jZOPfyiQFwvvFG+lvVDY6CdDjelfIj+dzdQwSznAsHeRef62h+O7030r/JgeSo
arJ2nOJHsVCKO1WLZ5Pg+UQvMFu/8kc3linconIWrJ2tpdpXR5SCsZNE2LeRXqcThPHKqplqP7qv
7rERyIrmnhKyUjISSgiOs6FzwKm6qltww2zgqU0spxObmXaqb+Ra2fFLS7Wi3VQ/+3v9PH7idykc
GUpX47ziE/ZhWDtyawLPC4W7/SzM0rU71bmdmgccP+N/r6+knHs53wcTye7zWcqF+Pg8PlgzV0p2
LyiI20as9+wlwYGMKxo21sae2Z1U4Y9MKfb9eHCni/SRdDWLcjELMR/q1ck2EdfeCjZ0wmxRDu+y
/O6jK3oaUqXJb64f86Q0vCSHvnPVbdcqhcdHtYS2gMft+KlITq/mqDwBctkvMEpgxq2nqw8JeL6K
Bcc0MArGdS3a5asW67np/PHc48F+frbNt9LF85RDrATWzVMWeTkRL0VTxcOyxuQq/pFrPE7lPR8T
xRB2FVrF8ounTWJmPInSClDuvex9uXZE6ZxDm1ONzbL0xg7HyobsfPexxZfZMKFLAMHU82YkQB/s
pvaZZ1ys78pMl6ocENP4gVeNj7meb3cd6OhFDL39PNqJ9eI1r1Z8FtaiZef3+WOMfNh4IPWJnrw7
zI7Hkjx4ZKLm4gM0/+w/yGWm6e4aKfJjFS+fTXPotnetRLL2uBWT8bKqbfeduRSS8sws+W0p+S/5
RBZNQ8iJG+nZmBfhQ7bixjbPwiM4rkH1/fIKvGTWzIsjmz+TkjHWY5eEqp6s8nCKFLOP0omX3aOc
vTMlVd4/C5HPJ8vUbPd8Lj3jhbvgd88wOvAcFbQdfDWyQgKdi7iZnPjsAqzEptdpFou2m/xKrs1D
xLcxon72F/lXy3ezqa5/Q4LHwFi03uIE58UbyWGmLTrOfcgO092uoLlSbJrrZ9qp0qrpM0qsXmxL
l15mw0G3lbmrQJYquKxE5fpil+cHShKcIWNGestcS+TaB0f5sbElmQxsKVy8652pSCeVtBkdEcJo
RV6N1J0Q49BfGuG/S+dfrLFt9/Zz6MsIVddNUZ9r26877s2JyRP+o0G/OmjOg3QLwQefAwZW9iq8
oIhcizkK3CtY0d6Ojto2fbLSJlWK45VMpE9X0JJW/fe5lRu/0ERyQR2L05KeL44N1CmFDi4MyBjD
KDO+RTsXoaGKmlumATOfUM8yG12Mk/F65jQ8nnscgZPs2V94bx1/mHx33ukZA9U3d8TzUOW3H762
9euldkQmzlQxeB435eN5lrrWV7LxJGwEEtBRiHsrh42x57bcJH1Jq+5UQcYi6L+zbaTudNxcm6Z6
zPB0j/toNxofxm27i8eHv4gkS6g6GbVO9mN9ZdCrZnYVuspksGe6hyHguXxN/q4fy2J6R83tT/wL
/zGQRbWWhRWrLCP19aTDIOpxmkWRea/xUQq2nGEHpd0CMOlnfAWT1Dg+6eKuxMzhPaH3j8W1/5zU
vY5/9HQB6GBKURuLgvgETCByfzD8M30/nqsJxiReEYQGD6IefHIoUHdzV011Eh31UMnRagcqXKbb
D4nTxoOdczB0M/N3kPm+BLIQAlRC3lKQgNncRgtHP7JX0nj8Ulq2Ep1IsELjWpFP52f91jh4TCSM
H9NOfrQRr6PKmtIRFUyN1cszipMxGMaPmVDcHG/xSkNG15jbBnhx/JB6CJeYFJ5SQk1kLiMEHQKj
VOc5w3lJ98wfFH8zA/BF9T5IVQ1mD61JMdXOFo+l1ywfjNOuVaF1rYXN51hK9X6CsJ3iw/i0dMMd
tMMlGHtePoh5/6U9WQYQm8ZhwYTx1EtECq+WW5l8Fj020U3thFSAbHcrRI/txKSzoxvBn5sd1x8B
VV786EqopXZkpuM7QwTMSB4+uDbSjuIkNjcqhZAU7FMqI2gd1H7hd+7OJ0N1krln6VUcFHU5rCXh
wyPfgEl5mI4plFQwUagKdKBq1FJhs/3TGYqdKdoYNyWunfl153tZ+77yXsIg6dk+dQsaWrMuPysb
Tfmw+LnSzyElBH/9oJwaToqYy6aqDG8/5K+KX2NjNRAnFABC3WAxwXttBSWGUS04tC/AsClY9aQ3
aYXhgB2i8Pwccpkmb5v061xhmUJItG/8wirXlZ8zYhCot0oGzS/GLLS57W0Uq9taAOMY4zqCFF2u
EGu1WOmEofyidG8MQ9qydzEYJyjKtkxArDggqfqIzQ9iKBnlarAp7kukckgL8KE4+fIfoIbTlRlf
QUBijgiRdqMYotWqjkdzqeCKuyVshXiE7T8UMBXDIy6HENUZh3qMGIgZG0t+BAguQROsiwPrlEfB
+Uldr413D8ApV9gRLAkdhLee129w2C2/PtIssybB/S0e6mv2GikpWd9vJ49JL2UYVeqptsp9ZtCo
kuN7OQzbIH4fUtYeonaeZltcvBPdrAP8U6QxQDPvenM3wkEIrmXD36fxQrFgRsDuMIci8upFk3yr
HygzcTODdS1emJ4hwYEBZRwPuc4U37OnFg0jPW9/YqHk8IezgfoVlPrQnbhy6NReB5YZRAaxeBMG
ITbAlygHwmSr0KDWLKCxBhqtLi+sXD2MqZG+a10ek08BowRoQZPidWCeaPEgpwH5U2xnShOlFOC9
mmqy3dIprPJPDJBc+7j+Xr06GcergL9LPxZQIiHS6SJqBG+tgT3C15461a7MKuc3rBBeMAJo1tX4
7tfw5FSWlv25lFg5E/NyYJm++r5uxHD9i7oAtAMcYUN6wYXicVc1DdR+pig3CNS1JSAw4g634mHL
Zoz2wWimcDbLixWzZAaKwPlkVY1veRNxaPM9lJecM7X4OvHKdRb9DiKxVTvVOY5zVR4N1XBATM/F
MEk7mZLXzZNn78Fb48VCdrzCH1obhC4+uZMJOoTTf9tksTGu24KtmWkyNN4/sQfT/jeibWCyd6Sx
8recuZpyaJKUIuMIhrvN1KRNmB+s0xLCcevGyWnvh94+zX+xfF4Un18AdQ5Nt+r790XIJ+jYV0fd
CNbxivH2LujM1AuCp+8zEFztye1eMpb+JWjfjpXrhwhKGcbTHSVcvGrc+veaqx187ppuuqzJrhq9
tG+33xWB3q02SVTe+/J61XgPcmSoMbMRSxi8O9AD47TvCw2/45iGIRWniuIJ+uW0ifZjHbdH/o2Q
kOkq8R2zvtSF5WfX6n6WXMebl4RwU88lF6L6ZvD+xzmY/xbLAYkyAsJO/HQujeuagCdk45w+Iw2x
2u2bPDBYdGUJhtXDHUsxhBOzh37OFgTwr6UZUhjuOgFcHe0KCZ1bZIOc7Wfx9hm/KNY5zpLkpsm+
nrrjHxhWH0pJzxpqDUij5S5itVTYJgWRbYYWsXme4VEiEiBxkniMTAtP85TvtYIy8JsTuNs94i/6
TNNnteNIDH67h/m7DL/I0fkAT/nK2F8OrTcFhqCkWqqUKcU5ICCYVdUDjeB6sjYqzq8+Mg79z4iM
LLsGDr/xRf+EWlV99v78j++wxSE5z+9LOyf+r3ss3cij1PNX6qivM29QAqh4N+qYL0VG6SKTcGbg
q3/8AHvej0zlXEGYPw9yDXOeeWrw5+Nl2LtopYdDx3wwSJdG2FO0HfNDY4N5QEgdyk7V62eWbo4h
covRV1lpaWrAV8lo4Fb420kBt38CkDcek4Y614C/sefSAI/CmHtSz5rQQGd+D7xhLR7bx/A83CNs
rJhZf6sDEOos9DrQUV6khltWNL3jpqorn0Nc41IjIIWjbTcrslHLPXT0MNyrpr5A6gGeAwSYKbiM
QMgFhIVRCuQ7RADGoUCLT8O3nkiMM/jC95/9mLTCnx5Kq9ECNt2cBkJvrtD/dpwEPuOqFWl3aPl1
ppNivDsBMeT6KhHKqGcmn+gnh8HCiwv1sxe1oIFjGj2r41SMDpI1/bJD9J/VoaMnPKvE/00Ydgex
kcN9U4+06SNNsYr330WDiiHBIdlExh2f1DKFf+zkC77YQ+XJKm5bfvQvlUwVhe4jTBf2zlX4JRMN
355YtcdcHIKBxKSW7EbgpVoapDSfN6KZfRcfup0/fJGPUsfBNkrRbQb5PmJqXXZhH7LW3henZolM
ejf1KFY+2JuIbxgfWdoM0y4VQW4PDKUFfDUkdJjQonPxXuMZ6wPGxSD6q89F7/Yv4J76th67Wg/C
darZ1IN8HRvuz+1SP85vs/jwJdCBv62Ks3KRV1t+dK/rQnyYaMdofxrbQdyc5jO+qejtroOtwKND
a80kJF67/hIm4dmS6uigAL3REfEN0iO3kvNwy0BTS8QCbLjubrBxZeSF/nlZVGXuh+9L9X8kndeS
oloUhp+IKgMI3JKjiCKGG8vQYsacnn6+5VSfMNNtI252WOEPYBFIVvTx+e6eitMXDQCOsqoPdIFM
tyUmnXdixKxDabQRNiufcv6maCGvx/BHiL/Cze5UaYUsSSWweiMH6a7DmqcaCJKek+SyZidpZ6dL
SqyPWRzVyMdXCloUlZezv/akgxe0/cbWFY11YAdg447zeq5n9zEhzKaAK1CvCdnJWs4JJXQV0GUp
8aMzmxrbsIaFjnruUqQEKWZR7wUZiEhVDsqB6BVqOyy3lNpxcwmAeL+PgFq3M+CMtCto28mRIZZx
brNy7ujThlcSjRKgIiF6hM2whBSwx0NA84RR92vQ1Icc4+QpMx18tzGtiNw72BFKagH6ESc4bpD+
6XH9Xn7vPt/iA4hbKPRxE5kO7q1mg+XzVC7Sn/VaB7tHoZq9APYD9zFmFA/wEBA6pBtDQH318KXr
DDnjOFJ/o4n+7YGdiTexPuclN3JVPLzyrmRLn3CHyA2fZUlQwfU5iKuZ20JbC7TUUKtTAja97c5M
91AXWORdMbBrTYnf9uv2oPUm1FfT2VwbEH290LF9OmZbLlp/Av7AJb+Vw5lGWEJYxw08doG+9/hg
oK6fd5+HoQ/0i4PSNk6W/IRHz111Lp6hxnwAyrX8anul3RHs7Ew5ARG6/ZyimUmagf26Q7xIfID9
13np8eL9w3tdfzEMtUOzX3+c3R1/PumqPFFo3Im2eA2cT0gCAI6/dX7GrQ7vdQh1G4uKMRdTtOQI
EoHw5uLVACZBq717nbZ/MZ3mAM1v9twZmb+zp+6DQTbiVJgtRubVNcAXNBMCrPsWmB9lrwd7oBap
KJ6diG7fnLcmVq3uBv8yLdLu6Ye1alyRBe2fKJX4h/GeSk318GZt8R/UOq5urPHgC5Eek/Cgi0gv
Zz+y8RIg++zdgMrLmu4nGoG1Q+u8GZZXoIbksQ/A4xqFWkUcTXw21e6qORHVGYFdUiR3ywuhM40p
Gv5fzo02kRPYxnbY6FOer4kiwJfRD0UHkJ98+vRF+9KCJwzfEGARiQWlSNWLbvDeikvwPnJ3HS6m
k7DNbAUBUrI4wdXRZ//4YG2mAkCvqXt3eESuHq4AT6CWAdwBVAZBkV40sbqrkbDjXQuk0BEGQCoQ
UKWYhxElEdvzgaFXw1rgRnjnhdwKnGveToDjbSa4hPdnbgSt+hiDocqCaSFYNQXhhPdE0gAK7HJ3
K8rEvQvhul5oDt3QNpqBgJD4qDUjXFOdf06oc2dE84SpMdZ3BgONc6bb6msg7shweUO5RW5N4h4u
1qE6TmqRUjCRcr8Y+ZkJykMdF6jcTOB0fZGRRV92b5UPMYaU5yGjKe/ILGJIf9mKXR5/DSGGiJfI
F5QO3rzJM5FGkaSj8l2Ob9RWaCSC2mMUaGPx6TZIjhDA4UPccR2c2uMZEkAGD5/vvjaMi9rVnVyG
jrqQfNZA7cpnkykhGBhQwL7iyQSS76oihtbqM+5UczzUa8APs4e5M3t1C/JXQNjOFxJE8uaA1hlR
ZJx4h0uwkltSYp5XH/ECRuqCsBbyDkBkKjqr8ps5aYDc7QrPUGu1s1dysc2QqYMJISN4cUt5ot+J
/NoKtkoAiBE6BZN9siG3PY72I/7cU/vyi4BxUGiQ9xCkPr701h2IJFeQ3+/wS/JBm6KVQWb8m7Fg
zRFNZqqWDCeTox4RCsOPCxE3PlsrM8zx/bLzHF9MVp4W5ihXM9bcaO2WBNc8C4YRrI62ktvlrWpc
xVA2YnRzFlmnK7mn/EjGjLTKflnrfAXUlZnRDBkyQSTM7DVri+FHOoYGM7Og06d6AInCKbno1ZFZ
oPHS1SvIMRiKy5WoI8sD5GsgH0U+HQ2l3/2MNSu+UHsvQLqErVRNG7g4gIGILoAvgLDWSKM0+nTz
6TTJNMUHDJ85AZ7T0/SbYSqK/UzTfGUHdtNF/mo1HwwxQQzorjqt0ccK8hyFDFrcVslDW6+cJrjk
Ob32NF7noNmklraSfHjjDqmI2F38q+dRNAgAA1SAxAABAmlBXMIOgpga2fhokWjzxVzLA3s4Z79z
vu48iDBkhp7EhegVooOHGTwr+MoZ+7IpcJQr2vj4PVlsCugP54MBsuFce33wWYAzl4FuW2XQ5TO4
3WE0WPP7/LPGbAFsh5LIfTJtWL9Xp2TTZNE5R3aRhh/HfNgBDyvIhd4hLwRmwkt5GhqjzhK3xzIA
HQRCnZKoyxvTJ6wCutOom+AmRAMWjqaD/pW1YkxYfznlBYACJGflihG3KJ/IPGxbY1ZX2QCJ8PTi
McoL6LmJggzPHvZ5dqRgxl2l/DUeOyk63B8+rAu8i9SI8oPgGXnkUpzgf6QU8MK4G2m+PNzx20nH
aSrcW2ALoLkEejSOn048nr7cVF7ES350X/DcNOfx/QTilU7N0QJ0jf+4y7axWgXDwEGX8O6wnnh7
J8Vbx0qpp2CETW9O3jxFKC/jrmQAdRLyvQXbh/sWEEKa8qDGMXcyTYv/NOZpSj0lleLp2PDHU66W
xjyqwSqPvwieACzhyXrONM2yjc3PwCo6jpc6ZeoVHo1vRk/edzydpqkMAa+XIi6WnGyL9W8pHOxB
/kIXbkzwbbMiY9b9+ENb+2hRGWKw5Fb5FjfJZIJCKX9kzEAde3FaphvLyXntkwZ5nJcOjwxIsPyO
87tfUS6vLTBBMTcw1h0nyzKPSaFbJW+24p3jMnWmmQeuyeOUkrPSgZuTytNs2TzYMa8exyVYOQ5j
2TNY6Oysu5RtnBKhXWMSR+EJdXDBXVOzKGS2Qg2jLcsJFnT65GhM/JN9G+Ff3N8hcse648jE1/JF
cUp3ni8uCmmGsud3Ve6eggZkK+DQ8dh/+L4cOFS3QXidRZFH3h8dtO56ywVoWKHBViFQJpczHZF6
xrDAAa/GNX8xhnv1Gl32PyHQwHuied6Vw4cwA8tyJVmhJQ/hBx6DaLqh4fZbRAjMdbcLIg4DfjWb
OKvQ3QxvMZxPLEDAE8AgUZE3Z2D8B1vJ6rL4vwPXIsIs8tx8TtTA5BTBg4RMKDB4cshutSdyVjbF
dx5dY9EwgVnqNwcU0JzyxCNvgTUTxD+ZFAjFJoSU3xlITHT3ZC0Sby00lDAOtKkLPgGOx9Tmg5WM
C8oWacnDk0mi+kfZC969Rr9c/caXPfTORw9WxBoUR7gZAkWOCvnI6GIyzDwxrhZXVMGb8mzkZ+3w
RHGWI7sdEmjI49V68gJ9cho+RjzLHePe3qFltB2I8yi4erbPKjvhmcqn9zfDip+9KOzLpvpi5MTM
hvfucpUUz0oINUyP2KRqxK6To28VaAMFmRqU2KOPLyqbNUEjblyUIsBCUi0WcwJZD2Cc6HEIjlgU
26kng5VVc/kebR5G685mhSwQ5XKdf0XFCUw2GApEri1jyu4myFHxS9/AW5GXyn/lzKKOzAgRmBHk
Ichqd1CQQCiUvxPxO4SqvxABZiN8SQUmXWOBSirzOdaho74sZbJ11g2g9/GRrm+8g9V79o+oike7
6EOr4TxEs/Y8/ICuxEgnuvqis8+5A7p8h2S7zOWc4DGkhsV8ZXhR7FMSCnVv/G3qgLqlHEZAXvvS
lsGllW24qGNecNpx/tQgj/JbgGof2FkaMhMJJSWe4c6oSdPMwNfjw1uuDxHPbJ3LucHBLsFda9ro
3iIQNQlEcAq7kUIfgtH1wCaJvpdTURQ6J4LIYdi2vI7jQRTzgTAh1McYgpeQI6hsZ8c1tTfSG/Zp
XnV2vgMCLra405KblhHdi8syiJLiEjQnGnU+lagaW5MF4iysbFY1KMMHB5TcrjLBZZtp1AquPq5U
4BbxMOH2ZR/g+zllPSaYuChgLQE0H0AdLT7QIUzJE6c0rh8gI51ruom4SCzCwdmO03j9GsGASuGg
xKyCkHFAWxyAcXNQgkiVI1RBd7rlCzAfvXQm4Reh3JcIIUeahCfgjD3g+b4cu3vWl0ygb3b3FO/q
IcTUR+qO8rKAZFpaRPDBhifK7Rzxsh5yeUzsXb0P8UCu/RZJsG7ECnbdsqU1OKqYBZJFEc6y41UO
QfVtobNe6Pjs/IvcOPsf4voQu+hws5OtJPXgCLdl6dONYAuUQJBUWk6IdIwAJ1RObDBk/ki8KVtk
yV5mrdAT5pIg/3gHGXoMzWMEGYk0cFQgepW5tGK4AK3LTFtJRCk7jgRncj7ILMMcg/0QQcKAeBWh
NgQXw8tI7tjoo7srf5DL3haouAmM9afwI9cjk1ophTYxV/x0xEu52oidU58QV02Q5fzDbhlwORXv
k6hQAwdmzeDsyXxhx+L+fgfO7+IjPjd4WpHZJW5takT4kliIV8RxRBCfyspgIcMHYMcCxc26CGSS
MVWAce89ojGSTbZ/jbOEfRKBTo4B2bvY42Xz5BE6FTMQdQJuE2VoZXIGyMB5xBYnjHzuSl73PyKX
HIjZHvI35vcMkWSjr7ODGH1h16IW43x46PKFEq9AyRsxk1xgodwWk4Gf9PYGNE6UTPnWFu7AIQeg
ljdgkdyyp3/n65iJQB4qSxiCi6rq0bHXrHg+keKYExm8G205jEgYPyEWK/xZLs2QWms+Nv1B2pXZ
1qEj6nEDf1tHDSJ3QvHNHWHpWtTivXxLcPDz9KjhGKiN0jdBeuDsI3xEuBnMiaVxDsEI+ene3Rvg
iZt3877+xWn7Yut96OrIUW26Jv9tR9SeibRlUNlzCd5k70XIlxtGlBJIuqiY7qAnV7AKYb/SomQL
jY8ZCqSuGAegKuJx41umP1Rll6AdnuPBffov6i4R0HwyCCpYsrGjJkCnkF2fihlPdCUOIbPfT2Ci
E1vRTufEk9WrsEjQnHqMNkwDNBogNcwrXD4k1Ed8OdV7SrGjD3cBOYvCJW4CHff2G1POMXIgzsQd
RXjay8dYRNrYBPRkTyZNbII6wdXdAXf7WM+lPqAiRw2sMODbkAsgVklb52w3qN8IKP0+IZtYkabT
25R6d6uvJOQ0RIoEmCbBnTSdCU1Ni6gbC4BozM/kE9wkD4WvEEDhtsmBD3ZeU3PgLeQAq0BoyW0J
zY4fSVQkx8OBUV7D7pPHwTdkM5H0QyngkT48c+u3e6x+HhBp2a9vKX8uSwGz24Qa3BXoQZShKX0R
fOgDgpUnbSx2ImIhSW0llFO8ONcsEJIPlxCXop4cMnLESI8MHwAXTY0Eum7MGXJzyzhnIk78BE7J
fzEDqKUpasj5qoxvLs+pJCSW6sS7B00kJu2V8gBRI+ADvyXhimxIcqIqhdqNCRCohmAJRO8cSCRO
NOBA01SxvLCywqJ/tPthvyB+B92aAgQi0ZDNrbzziUmCJHFmHfMefAw2BWpMgIglaDsld5INbzol
bp6StozHMQWZUpJHyT066R28pkT4soWzma4HHxlxe0XZgg9BskXKyqnJ65+OM/WyyuJmakwHwsxD
21BUlLIsnE7HY3ZJcqj0zF8A5oGRqO0wBFrIjLMWlOSpWOBBg6tt04FvZnuLogD1EYd45AEWxcFD
5guAa6hoFokYyRS3yylO0C/IB6DxHi7EQD+5oheGT6uPIeOUBG1KnwtFKjgijYiLTBdZAZTSLWiF
eURaYxXUfwpEyyPdAG3N40VJArgdzG5ub5Et5B7F9YE+yBTNFJIvh3NQju+cE4n6wTrf+HTOhcFG
CBJyP3C/faJi8i2vZFZI/1X0v2W2SVQoD0e+4tjRo7k9GDgrKduRExFfixsZIHjYRTP6dGfQEDVd
llSeIr/CI5QXkngxY8loScJEuFaiSklWfynplEE5oxmBUaNF1iUEq4uVMV6iL3VkQCQfrS1ukOcG
6nl6s0J8tENnOk69LJtOGzaJFD+T9cotgGXmo7fAf0MUtVX0r6CvCO2OZmwBhs3VEKX1FvdC86Zb
4H/ydlhV8yZXGYwHyOsreOOLRY6mgIpAkAxl3t8MlbRdKoPIV3DQGGKRRF1MehGdrqAQhMZzwdGc
E59FKIoQzCOpgxE1cBB2eGUKvV93fv+RVEWON9kWxHGGM2/yv24nCZnksRIPU+lhEdyX7AjsnU3M
Kj99YUyK8CvJUUHZV+6Ck53q2YNtCK3+rsiHyBk562OJSeLR6eu8hpUsFTH4yRJGCEUB5iSbMZfD
4U1SIHkDNrZIvqSERe20zX28Myl3Se1OznSaTH2CCOfYIMqQst8GTn8u9y+rTmLfky8BI2WWnPSM
M2D3JzcnkZC8sRSSKcMSihBO/HJXthF5A0mRCIZ6RDyyN76CNaG1DJiktaSnxEbCSjFspic7LfVe
KWTLZixgkP+bMjXfgBhAnCBg7Mnb5at8LTf2/0sKfEZX/6VXBCfyLibeAic+j5xVpHjC+5XcmDOg
QWYksddvJ2ZC/4+/2JmlXkmk2peAnlI5lga6xgOAu0ao5RA+EnMi4BGuqPnobPVVZoYXhqsnbic8
FlBC/58773ccmQmsPerTFMf5HPQwPv55fCWy5YPBylic2YKSDd7vv9CPQdMm/+PGG0HJiEJqthuS
M5N+VISzfFPHYNboSxVUX8Hi/j/sdE3y0/hL4YzKFYxZyc5/k4dzo/pdUkEqEAmZkAIdNV108gme
Jv/jU9lGm5N6JLEmakMTyOyEbVLSZghwu+XANmk/hzKPZRLmEn/yPIfk5W3qWCNJi4huqaQS7cFD
ppNxHr97JTxzPiDzWarlT+ymJAuTBbPCKnQxc9cPrENMEi6VGFeCeImj8ATDh3EAkmy4Ju0gpjxT
olB6L2JoyWRIiQnBnJzr2L+aCa2F/YJj2UxwcAIlsdmV5Ac9E12Gz8+K1gQSIWsngGUpFeRAJb+X
xoCc4zIz+fJxC4Oh+0cw+Tu7iefIclhe9W924SBrlwAHuTxmcjqIL6JAwmlycwlSeeqV9VgQ/DK1
nV8qJSlUdCbh2uX8nzopERahNqmi/IBINZQzdYee7P+5qyCeSL5ABZ+wSVZbfiMF0CevoEIriMvO
mHIS1u1ycP1gMPiEIfL4fbkLiqooOtNzuS3knF6t1+RGjB3yJI6QtsTUkXOTq9B7xJmGKIzwMFBj
LGG4G7G9rTBCkVkm+4usXCF4yiPhC+0cZycJAxk5Bry4Tvzy7sE1JUuX32QHpJzEI2O6ep/Fbu++
0C5tea0aWRfvCftvH7e23pOqkOafMIl+hdfa3mHBipTUB/6J39y7Rh3cVeCqqEpzi1nTBpxvKgnm
ttBFvEs4JPUiEwoGqGASr94cjRkABXiynbzn5/75az0GiOr3sIdPrm4n25XnsuEpvunvk/l6cC0P
c3XwXH88JdV9xFK6TaLjtq3kKnS1dcNrah7ahRFg5egz3nI+hs0It/YdIm8gSROcu1XTeqnujNbu
+oL8wsCcojEVV+FsoON79vU3JeF0MPn6SNQquRbt3I81l18O9xhL2995PTHABVPWNH3d/zj0H72r
fckAbQYViE3f1MGmPO2P1/Bu4aFsjb/o0uXPo9NEJWesR0p+gsqNFAqA5u5jZp26dwgCp+DuPqDL
Jq/kkSi5QAW9BzSMp93CL13MaTX/7t5RuU1uYdXD7B6Ia8v7OLD5Q8k/WvEVjPkIoDiAYAsHR7q5
sCjOIFKic2BkN+/sqoMthC3WM862x+TrqtZlfHFwdo+MbDd/eW/35d0ktdFezkFcWJyO1/IuCa64
q9rJZ3nTlNCUzKqRXOcSiRJYJuBSQBmGgJI3iCTuCgrPAqB88aVE5C0RsErQZCMgUxbggfeSub86
28SybfvoIMtOKiuCWRLco96MbBcaakD93mA6qIWjgcLaSVAG6KqRjrZRAsqGFr2sWfcQaPNWsgs2
8QenJtm9DoBUfyfXQGMfl92MnudgA0T1EZyGLASMTh/x+kxpWWCHGJeySVAVYZlJ8RCCGY5RUKpA
OUmBGxYnoZ7sm5xtBgQhRGfwMx9D96VexWVMaIGClp+lJu5DyItHM3RXbtbJgDGPNvkbsifkM5Hv
jtSpBM0rVihV109fQRSO2IxgC5FchuFIMnsGMLlLD8MqEzbUzsVQxm1AdUI/HjkRVI0aHxRbvuOq
qyPohaJltClU/wxZG1050uBdpMbH8slOTzZP2hbVHn16D0L0APseSas9di8xjJBjk1GghFVT4tHB
zHQgD2DGKdpjB94aARsKQ7JPEeUQLEumdULL5UMZFGKm38KL9A4qj5u6hirESINHhcY5E7LBvy1n
P96AHYlbwdM3go5n+ogy2jU/JFfGwolioHfOL5kaXzKBFgM0zmVfXBN9Sf+FWEf8ddhh2ebJNwI8
jPmMXyrFB8I/wJLUngzX6P/XVhtRO6WqNVuwi38nVzCjoDJkgGD/9St8nYQICbkKoBuxKqg5nmzZ
TN/wwIlsxWYUgUaiFdF+x7KyOBQzNAzQGjP8CnwWPkDdL8YQQN3RLBNVIc6V6IiR6WHaCqg8pIdc
6lXMuG67V0rTFlQh1b/7WB+AMkETqUAVMQEQIuKcJSKbiABF/Jn2RA9EgycPETZ0qOFzy/2RCXKU
7qmto8MlvHBoNOgLshKSmkdCGZeLsSiYx3jDNeiXyOKRAsQR6PQx/gBxQq+Pyr+o2n09cbpi/eK4
AkMCdy+Qv84rEThyy2IrGJ/3Ydt9/h1U6z7EGnnywUAgutsGpoS4Jmg9eHsokAxaVKz31Ow+kExV
m4QOif+NwzUMnDuQP4g+o4rGO2hF4PvUTsGbP4AZAYqWOJaGCI2fD8B8+JG0/l+wbRH6oXj7+U8n
bCbKCKPWFY0agepdkJukF5ZhgnYGvI+915gm5rVAhBPJkgUShAA9UPZGTN10jaQKd2XytoDl9YWW
3pqApT5kda4lWxjur7IzPw8uMCCsJswgarkTwyHh2EIkgvABOPtuRyjd9xTk2MQhE8itF7bjo82+
30UuNf9SDaCn4gitC9DbO9SfZPdoVQMMFFSV/JeKBvv417705fmKga//SFHWQaQpu/4M9IA5JVck
8zvkpY90hAGVtcCIuPpau8kdDQguV/eNtSb6H3s0F+GRI5XEh7JNm1sbgjdLeLMFVDJ30w1RJqVq
VCC7xa7JPnR3nuhGN8AHgg7PoH8ciislpBtKKR3OMVwsKe97b5Yst3sP5Q/6eAMFUYRTLjiPn9nG
AIQChD6O31EftObg1EMRotAW7GotW1m23DYmH51w5v298d3ugYMD9cC/LWJwoh9xPbh6wJ/YuVFm
Q9Qx3i4E9vqCFSvW9Bu00ae8vQjYgTv374loVe3tcAxDAZ0gmAEe7K0NFouosdALw56YfVrtfyKx
l8bQLUROaIx2gYvEWdjJ35P9yCwoUm4M/zhvL9sIut9DZZwC0LHqN3A7Ro+EFgc6GGtAfjsPD99E
8okNwSvBLdhIYcKQAZFNLYX3eQib47vkSYihNXLIowZuINL37YD1PCf3RMQLpTUsLwSR7EwRuEKj
l0q5SJnQhad7fQjLNYBtS/FvPazh2E6rHlCwHJbghzIeZ2Z4zAyaI4QeeAFVuNyqwOmpU/aqAfEm
hxIbBTsN3Hjqbk9S+ZQgcHiYvkSHDn8JPTzGIKZyypy9y0qN90tzrY5Vr2t4J0p/MxQNv73rkk3v
WKq8oUI8uC0B+h+Sy5qT+hWaUbM0gid9AjzDyIwpbFClmdPC2pKJ7Od4nIcHck0WPl7qYpdMgs3h
2ulSWjsSha7OZGSIzgqCCUAZkihwKWC+Uh8IaLK9mmRem4i05+q/XUKKYP6232vhCJiOVlCGYrsT
p0Db9bd2w2vhDihkbwR2i1lOWfliWNhLQHFEfuQNVwMuMJF5x0NMmkHepVeGRB9TWbBfRQ1wAaNB
knscWNjYdtyqztaojQGv0U6jSIopGaRV2tUxN6cgY3TE1rCTAjGrqezbtk5DrNDs5/BMYC8qQojk
cZJirBg0PpLyh1d6Mu0QR2mAbIAN9eyzZtE+0HTAl8R+gjmdQVdEAnV04ZyCKi1yGzA4nSNlSniM
sA7Aj6RAOgAnCT7mYFotlDdRu5dCGc14rLEQvzLAg3QgzhxZELXfBuQTagsVHPTZFX9YPBDO7uwu
+1SCMwHLBuZEtzF8+GrtPbceFL+Npy3aiI98nlgLfBePt38bbsXGHEawBg76Omj93fr4756g0kam
x9t9iEP6rXmbTWQuq/I0KGJ6DHR5Q82WKjRgsOngSIWFkwhnhEO2IMTBSQKjQUozolsEnjd+pELn
Iy6gOKFRkNbpqjF6CLVD6utBGcfuBY4GEQeaBS6rk8D0kT/SS3rIXjCHTpBwWyxeE4b2q+m+aYhi
w/ZGwQTCPKLDLaTtsNYI79ksSi90SlFUoGPM7gN+6Ri3+tdWgkqb0ZVVpBcch7kCQtzXCsnniWx/
H+UHrsHB0WpjJUb1fNSCDBvQ2qB9iLIEDEJl+ZnDi/RmuLkiUwHrmM3x5qMTACesA1FnO93gIHFM
OxMpDEJC9aDuodCKhuMA5RWHX16isduY3zMwZyrVLmxp4N/sORE6IcDEYOKb/a3/jJYmWx4U53uA
cd/e/9J22ESXP/RePl2xbDrmRznciIogIfVO2TOe9fTgLXYSr3SXtfs3QNyVyx6B1isk+BuyakSk
TB58KbbR385ZtD0C9FJs5oXvflzv7MBl32GTOa4Fa7ABdb0pOjBpTFklxJyeghRy1V2hggajRhx9
0WxCiIYDIlNFAWDvKqItAx44eQ11xExaa+hRQjwOLukz+Pb1tMOCfVLt39o7wR0/5mfWALRZlOG+
QXMktjNftIzRM1XX6KQZyIPtCWjaTBL+HO3h5T3xoNj/ZWPakPiMkGRgmeUeDLyvTqO3lYn46p6w
m3NV8zCsCT3a5D7SJME7MCi5AO4Wo02MXioY+BqtVcYFaqLA1rcBRPmwOVLAXNsX/4ogJ2xzxS1E
naYBWH0/5B20bPG2Fsw5JKgliUK5FckNys1rQYDDTvf5H0p2CNyNTtz2k4NZpLIOYxg5UlOimZRx
+LBPqt4ADQljiCUsxAhOSYtWyJtNajZlikINEvUMkWmf5bej00AYzYX3nQmBg42MocDAiV8kqeXT
HXMtaAeXP1gZFLrY119RDjCLpg4VpERNm2imCX7UHLzsgeHBUgcrJ8oxV0q5oqvz9wXqye6k+qaF
SAAeJbJ/9ZZPmwzVgcznEB51ZwkkOEjlyy3bjR8WzCN0toiFLg7avvbB+lPA06M5a/+hSmiJjfjW
Vq3l3u53iBg4dLtM8YBtPNVtiO1X6+Vtw9nyUxx7X3uffLuVf0yrNAHINkaRuGz6Hdico4e3RxZc
8cHVX93v+liQcsMnefX0rt4ljBP/EmjcSreBtBDacggJKOI25GkBNTO3SinA42wZEg5iTAPT/AIZ
n0iDFmW4qHyhXy5upWL9Nft6P6Oe7dM7iPi8IRM4pqKBf8uXLVix9X7rZb2/jkovrGm/+2ZKTWV6
QKmhzSYFwP6W35PvmLmw4F86KY3J0T/Qf6i7fMOEsvBFhO2nlhC0/r4JQePizLU/NeHm20DHqx2w
XZaLPzwOCmQqXZHcrv0Gkjh/F2wrWVPQJblHcWAEr8vskZhp9MRMpuJmtjgJt7vIBgCwhV2gjVp/
jz6MFZwwjHbURD42uZFN3coPZNE1O1SBZp1zC6DwKbgmmRzblM8B1QNlwGg9ofhOUwcJFbpzv9AH
sCMuCbcuA8u/M38zQepyhGWQsCMcEil7n8JrwK3X0ykV4i1NBwJ1CXZxKfDTdpyzowdmtmgGO16P
+wdqPOC4gRUK3GLmfyQmpj1TMbUKSTgX2QGUHgExSL0aOgZLjB9lNE6mUNsv9jRdLGbSWIkBC7ko
/B+7eJWwqXoXf4c26hGu7Z5d6K9PX6p4W39/LO6M64d9ROsJWQAfStW2TQtEWlMl2ScJ8ooSOmod
5FQZ3GQ4KyS6hPWKtYCLit4I811meY+7JErnjiiqWEUBjQIJyj3tntouChihwqpBYSBocqyL1uB0
QUdLIY73+/3+0+rJ9Nuga2kvl8tPZnIIGkkvsaTNITsCgcDX8aZFiKawfrWrBLVmTKLZx1G+J3im
0cKY+2o4c85xY/BEhMfkEObjQT25BhsUmexzwCo5x3d6SPBIKG4VnWK3xiAHMQUMvuWMMOlsWu3p
DcmPjTcFPbjmGijdj7Z/JuaIdMPZUjFz4EF0IWlwItP4AkaAF9sdGAwp3hbVHmnTmOD1OdS+0KhB
GFG9YS9Db0VnALbW9BCKzsRra4+pyDNguz1PVXcnSf9thQuEhNAHbaFJSCRFiETnCq1XVKygktnH
oeLiPLnWuniXsRjlKXz9Kn3GcLaib7cen91GiH4DZU1aIl293wmVLkcj5IiohVf1H2EROsymrW7T
m4EHj7clnDq5O2zGKMLNrHbli5YgZxtmDhuXLJk86VZ2ACl9CSFO4lGIKzu6AA/AyJQWUa+c16Wx
CyHwY9fREIB//AZOo7mci9cn5U1IkYjDP2ep6Ll80PUJNRQfsRfnUjyoNfKpZyV6U1dpvsnQvOZ+
+iY5W3YguthPQCnsK1zq4z154ce7I0YnxhIRS7VBrFlnesV72e0lmqtrNGeO5uD4chp192TOKXXg
GwE1//KCz2Pvq3R2Wj2+4fUafr5hNd99vPY5fWEzAfcbLc1tQoWJRynEGygpR2pudxPeJsodMT9B
Ypfg93rKTqeMH250WmAXR6UBsxkiykwU3FF/3NR020VKWNgEFOgj0o5T1dd1nxTFoLeYG1OKGXAy
Prr9xqH46vIPNJfO223Cl3vr8+ron40MEfCDmcIuOY3RXdSMVFXj5zNuN0dP3b+hGnLbhi1CMHzE
KA6dnObZ0l+QYHqvjtMgVu84esvm4D1ui8spmM0Nk3KMhlDGM35OToR+lPhoDV0JmeGn+EeU0ogf
d6l6I/KrXS7X6l+oSI7a4XFxQ/MOzZVW13wCTn9zxHBANbw3CCcR6wXaxBWb1ERa0q/pkNahMEfs
zbSj6LbHXbBpvxzM4eenedNtYzxlfUI63/6wReX2FL3/9gPoesNTOhvBt8mu6dExYsjM06NhAUwB
SAGaQxx5hYYoeOQh4t7UDMGqUtADK78/uwTksOcFo3WjZqYuCISJrklqiC14vsbMvSGPA1yNeqHT
XCtpkyqc6Qi3lt4HmyfCD8h8ocRFd4CbY/fCJyt4YumFGJy/poqUd3TYwUosbrR7UuDO8AGMCFgR
Woyc/Un89pjLHB8RmVKgJju3RlcyhXCWHYGc0WNaVAJ1HTBgfc1WSV5VkU17hKopbq7kFibdF4yM
F4cU8MkF2Um+T0m6uEbPEhQHuSWJIRSnlsArpp3oHe4lpCOipNKH/UmD2eO8aoeKM8eaYN/Q6wSP
0pMe0Gjf+jU1BHg4M6zuw9mGxqDB3hRWHE+0K04RDY/xsYAfRbNIsC1idrsJnlJ4vwt6Duzb2zOC
Sw+8zuQ22tHLJ6+l4tYZApQrwYFGQ7JaKtoNq+UcSX3ol52Q9sDIixIwFDO3MaqpKG8Gl8G5svcN
5zzdOzz2wR1vV8pPevR+OBd1/kXVEVc9tB83lg7in47zgw2cjsO9ewx381syG6Ojk1cvXDEsszyV
H9DLEeXw/rG4lyp6J3d3xyFZzDZfi0bLbeNcABzgY4KbRry3jQkaYH5VbHuHPsztwEAgvYXQyz24
OXOpyO6Ge6rH+96NgKTcdWlKaBubAaM7Eypnl06H2YWK+4HyuU2eUTtFKWizUP42a2Wop0bCX0+j
U9wRo1p/0931v7iAUQJ+WjWkeYQcLvR3nV2ftsYlPCCAB1fzaX/LTf+SzNgAiAt7uwA1leA7nCHs
AaSKoig2ztWk5Z3L3ZzWz8ltWab/XTcoe26gtCjh4IzC9Tdtz++5GvCkNzlP6DHSkbWjiNlJZ+mq
FYse5eyPhj0Tb00VclmVpLfOK56gv8xibVNMAKdstVlG/AmEDlCez8Yevt0VgE8R01e8SKaFU4ew
L+w1AZlnDCjAQkELB6ST3MMxo+gxu8bvtw8h13uARn0tNulnsfkD1keiioxCD0g3i/gV1yPayFdC
TMESC+KMaTRRqWQ4FBapU4Dh63RPT5cFRGOfTKLy9tSH6RegmcFJ8YqkREOPHBImOziZ3PA+NlzI
kyxd59Yjgcu7FcInA54fNed9T0xkecajjd/A4o8kGpgqmzQEth6IxA32I+I5TdG4IsRngx1U3ekp
+wBsoVNL2/Y+ofTlEYv9oF8q+nfrJpUvuhtguqVU/J18M8WD/t9JOXAofp1KLCjcQ/lAMfFCgEDk
0GMrw6H86Klee81SR5Wg90g63rAFoIIiVifYRCI5u0m+PfiXdI2gU88J9qGevEjjO9Rz6HW6ZrQt
rvNPov1wcyqTocEmVHnw58EN0iZe0yj+kBEW0u0ot86kDQ2WQMjMuZPHbfx62NuwwbEMdPdiN8uh
1CyekxeY1fAFbhM6Tg6dFVmKNhUkbFooUXxxb+U4h6x1xnAUVxvsbeoGrdq3D92RMh58HUdka5nU
JF6rlk/R4C07i0DMV/wFP6QI6D11Smis16WZ6IVU04DOqm4FZ7NNj1cvKQw++3ye0TcVnxgpjjeX
CszBL6FzjtQ+8ARaJhlK/1XH0kTfXwPC9knu3UfYHmKglMFDoKdyFY7tujUCWVlR3NtItKG+qBuj
+HMWvRvOmsAITv1Z/Bg8qBpkK4L4sRRj0KWLpgKkgdiIk8AOHSHEyzE1p7WrY/coNmobjS6QWlLf
TrDjuzmUk1QeHSoey2edEfYopoWouYm0BSY2mMk/9DFFY4SHXkgyIeRdiw/fdUVspge34eVPavWj
G4prGpoMwoy1Oqsq+eaVr2NME2okJ/Cue+w0eJ5A274X3A7qOCCQMW1OSIrJkb4YouBY+V5whdfk
neNz6aNmRQCMAQslnfOdAHnvb5yCogKCnKTTw33aWYkBMJqN5IS7BXleTZE4RjrL0VL04nrb3IyN
v3sI9X9OrIb/jYN84zFC53SqoYxH8Z9QFhVLGytF8iQKB2JWhwOOjip+Tas7vwAIq4cVlcEMmX0c
ABHzhoe8wl2SX3sW54JSABai4gQi1aYpgSHdrA7Pdm4uRfe3niLkNHnh4A0tyEcAFtdU0c9HPo3S
UwvpwA0t5JKWqYqrzCP9xkjqQgOgcfvreN6lOnkSkQ2DimXnDyHQ8ow4PQHIkfLFF0YagIsrAI7D
zwXZZFNcQlcnGd0i07fclSolK70P4j5u0K69i9cCE2HmHyYHNrHykV8Lqb7oXt0/dguqMb0qakMs
pjM8QZKjYz3a+WGCKUgPnjal2krDZoJX229I9VhhUI9ziReR2HKJkmiLCusaLSicUIU60qb4THLW
RqJXen4vdzNpravgPLml2380ndeWqugWhZ/IMcjKLVFQDBjLG4ehREwgJvDp+1u1R5/us7u7tJT0
hzXXDONzgplBLHQ7yGU+VgPnmut57pUjZY7vE3Utu2sbXh1WApdOpLG9gj2MnTRiswKtOp5kzMFH
aqyh1bXnDWNG5HtAoXBhlNLNDtqACTPf6iM2XXPuC5twNvrHqQn7ooSIBf8f9S+7o2/LMdFzzCR8
AQ0y/P+ktWevUzMt0PCEucoTy6YOMQTxUQ9yRZNHBaVy31AqsY+TEUXVEEDMh0HynCmsCuI7BVsX
xispDcQmDStCqs6YiWZzHc9VqSv6N/biGtp0Bh30HW97D1esaiMh921B2kbYA4OccomhjmDJRzeO
KZb9PkDUegUpl44WJtTW7IsDBU/Pc1sTqwAskEofQPaaUHtxJFk9YoPN9ALSUJ+CGKEmxChou/qo
xSHjwgbJkGABSsSzD1FQHMNZz7A0p7jMEMrcF2sqTWp/1T1BQOu1Ri/iqz+RtnCzkR1LV6E8+8/f
752HsfytEtB5Ay5U/vXstn9LzjfWPlJeUCphQNWD5c1WOL9ShjDbU86g9Ns8o/cQ4GFitknJAQ+9
j3OizkoxE9AJk3v/NGMVCcjRRdzPMGTAPdHGscQVmLZSyOCSCuMJWfH4A3EWKknlwNt921S/9Ptw
X+MG1cu6M+PZPrrm9jmEFsaTxJ47ehywnZb0k2ovGGPLpUgGTiDJCrehumunu1fQ9pWR1W+GzegT
qPF6uKD1luNahElGD1zrsrhRkIT1gpkvS0wtQpIfmfECt0cq/BOJvCv+9f72r6ce5ia0zyjfMS5w
3qzlCw2QalBtLWK0fjA1ZNt2IQ2PDurDcK5JuZCfYU2CRGOhRTQncSvuVdsHzOitni6MJd4oO0g8
O5vFeqTBpYOE2gVw6J+2x3uIKwsdhjc+nRPcnaHYwdYcqaGyP7I53uYhvp7OixJdbDvIt8U2xRoZ
I4wmeve4AHFtfo7MUFiijsEsdgzV4T28s4nG9aPxAXgEg2Oex2i87lqjcwgUBK8C5eZQ7Tif1NiI
M8iRyOeKpxMPK+whsfjussd2W8sWGy1S5PrrGXjsQBXGBerlcdEwBm5eM/vQqaD/IiWqDg0CILl3
3H2jmiDgfr0nFqKS2IYf/EBCWSQEudLp4HwY+I/R8dm9x88Jfo0ajLfxe3uhwWQ45eKiSsIyyQvB
FQRDftXy1DDHHccaWbB3+sXuDS6GJe9Aw+v5njyH5y4db584kIGE7hIh/hgXbp5o0XegEXy9+27P
v6eAninpsMAzXePHTp+Af+/MsfFHDrl77Ot5WkNuL6DTFmuWVb561A4tH0AxleQmIJ8zqyDhce+p
LLVAtz8fvMX3ZgD4BkKQtnvgGSmM7WG15J1U7O0hltKDc49+KNa7Y5APCNc0pRCdMVPkc2rpimmC
v6C+tHC+w6uFccU9OWL9AU0F+9dClnJM6yO6WdipnILtx5ftDz7ihInh/C9MFnv4OmRzdlh4lSAx
qnbng7CMuVPA9TFvl0g/8E+kmp3Rc9EaaCdgJJoPS41G7OSRqAg3ZWUqh50NRCH0BKx7HXa18c27
TMohXQbyt2gut3sNfPfmsI6NGQh6314SSJzg8JeWQ1XsX0Vu99eZOg55mHPW1C5jj7WIKQLjssPX
M7ucCt2E7ruf4S5zjtt/Sz7iu0S2xcbY3p3pCL5m8o2mgk9N9isl1wts4cca5ck64iKySmEQDTJu
mG7V46y7n5AQHno73PL+A37Xzef4HZUZO3z71uS1s5z3RkhnNFA3L0h17/TYbYIfdY5h2/QFnRvx
yOFJ4wIAAIxjj+FsM2J8M9YTHiqzQwLwn7U0OfTYuY4vk3e3nYot0AVXxF8x4hX62Rdb73PyYayd
Z9mK/RCQI5sc58WBl1vjQ+g76yt3UgfdE877kYYJUDlxkpC1HxjBGy5D90vQM1Me7bE7H4aLG30R
jRD6cqtEJloYi+Mivg9Xcw/fp59b97Yolk2Qu+/FBeoFMC5MjGb0Xohjbw1U7X5mF6VPbMe3io/L
gilPD1t03Mj/JbYeNBP/KVw1mYN/YF/c9uCPtPFwp/9sVArZNfvI4LJ/2bx0B2Tc8yLUiw+//sWx
lkm8y58k0uKnc3n6/JCwXIJ9TexJsEGdYxRaPX3SiavpfXDv4E89eGOdC+2JZvPIJJYXsVQufVuS
kB83n7xf/EGhX7w2ep52tLg0ffsV1tXYbgLYGEbRY7240PT+Yj/jqethU/T4+RurgSoxLYwG272j
Mmi/3ProNwdgyOvGHuIdw3qOtE6sA9aoVY/Yd3RWLzgBcIeoBnqUXVQa94MG7co7kxXJbQtYAREl
HOmr5wMgyq+YrL5CHbqd2bviCFx1mbzaqf6lcud5J7pNxSY7I9VpIAA8wGlKU4WBfPmhb/V7n723
FW0QHFUcq9+mzeG2B/rKnn0Ci1R3wF2N2XhsYBczNE9xe2b7tnRthFhymT9IYafDiGP/Erev1w8v
sHBdMJBmfqnxPfKKsm+irgYO4cuyFaPIulFEqK4C2bF2TWQuiJ1mD17xSt0hXN2S0D+P+0JWtqXH
hPqabPwAotyX5XwYSzjQUjxUntpKuBMZz9nRb+l9AqC5U9bHe0IoBXl9xjYPBvnQEGiq7+CyHr7K
ETsqW/XMdbxmNDL8aEwZvgkp8kKWbUSvjnyBAnoVrbJ1bFPqSFiV1vhUi+TyHlFHHf1Xx2XvwL6K
9xLWx4wGaebifpcA5oTjyEdrzBocCGlPgLnQZMlLvfrgsgZV38NvUfWhsT3jL06Lm8QJNiE8C/nV
4/CA53EfopPDu/EVpHRXQ3Y0xHYB0mYYMPEZa+wLhzjYvWLgXnBktr0cqD354g5yijH9+Xy7Orku
+OwB9TPoj97rgI8pGU+Vfz4Asa2heakxqVLPqsvOEus/re1i26qgVjJ7NyLVEelC/J+TN6VBlyLW
LV991tgTAkV6DzpXEFw0F5Hs/dDE/JRv4VgBVoiSm7L5RYq8pNZ+HAikApFtO7DQv5N1wnm25UBw
PVwXPuYcE7bfWsK+txQ80T/pgyNpuo13FQ2E+aS7dT0nbFEb1YcwrpruQ+/qH0d/4nbrFKprmqPr
eXo8dhV622wffu+X6V2faVuozhny2eTiK1NAjamyO0cWvIyjq8Y1tLZNMX3PNU1ozMBjtvbznmem
D5JwTIGxbml7rs6rQf1wnoMyPo3t3+wHCLe7hlZPWhMNWBSvXczZaJCUAZ0hdsQgWTm6Rv6ZosYM
UDlGj77qF94lPq2knQt/ESugU3KYnURrYPfn7uwGZAfPfVaQT4LLxZNPLnxau4K2aII5dAYXDM7j
ZlvS9wX/guZ4dn60pel2UFRmkxJOFFC4ivFOqwtnJhLfRyBYFNzwo/HTwjq07GYhMy8fCE1KO3Qw
ZrugBxy2Ub7kJB+Bm6M+GZW7lsQ9oNYHIoW0elmyUQYqg/c0sxOIg4hwRB17diZrp/tmh8YURgES
MD6Uw5IhjLvszAjU5B7If3wmxkIB9UYzNwWDQd3BM4Fux0N5hqgVGbOgqY7QSTN6RcWCwinurOh3
/5Esvqz9GlQzkAO64uNXrIT5fL3iu0ARP2MAKrajVFFSQeEFmqWNXziTGgDNCNnKkzeF4Rz2sdD2
iAKb1OgmOBZMFsWN+Do9ciaYyqQDM66cPQZH8XpTo2Gdt4eclA211xjLiN09JBZhjmCchQYkjkh2
EPdnUPYrxg2cSh58KgMizSBBcuQswjBw8Gv7hjWRuESyE6/S8dp0NAv4DFncwvLdaUb4CTI0sJDb
qpxoa0gs/dElJY7Okj48SlVLtkf6HV3WXYCtDWnew2onyYfA7/mk/UNR+v7BdIaFnOYLEwhfHD/F
cgHaGrDJkuBQQkI64/WKlHEeHoxxYS/R18B4SChqh7WPwR2c3gmSH5pAzv7nyoknD09DhMqeDUSx
1TtY3bPX+rEG/DmGFpc8P/hg8HjDOMEitwcwPsLy3M0m0MrB9Mj/lrUslfxFLh6zJFhhZwl1m44A
zES4q63hPTZ76rRIv9NPeAfrAk6Ovn0KNfLnqBECe6e/QpmPGYrAjIcvCNb96thTDY7HrUuG4heT
+5ZMCF/MuHqUoXQjCBeC46IGbay92wAC/quM16r/MkMgANVA0PzaMnk0NyweOj7JiVqPjkKJowY3
6Badi+gNo7MK31pgGZFBJzQPAPWp8atj96X5IPr3s5th5jpbA88QaNSJW2ffWlSrfHmHND25kx5E
kBK5Qb8FK+I6WCO3BNK54dTsqlhMXoPXXr2EytTOXHu+7h27dnjv6+GVfAH/C0xMkWE6evjG9j1H
muGtJw8eu1nG3rGcP4JX5jdLEE6dApW0mbvbAG1r9D4MqBzHgUDYd488hSIigHvtnFIrKK40sExQ
tSkbFIDWGNfytB48w3LG6YGSEwfmNn3uXg+yCj4QgBgz1hFHdqsmrg8tcV6acFquOmN0MVuO1XDd
tQDLgFoPt/nHRqlQ+3XYCml1suBRGILw/e2I8xl7/HZKN3VqoIi4/lLI3rrnfisBvr32NQgtFfsf
MhV+zLicI8eOIK5s1/1n3AyvS31AVRY949ZGnC4piz6wJ7dmeutaVLs/kLF7sORu3WZ39/JwoQU1
zXk9tBOE1eFeONVcbK/2YzEtFlcDkcrOJ53J282mZtwSTnssiPGchwTWP+F9if77TirXCujQlCkd
pR43eEYnEMFC4TYLlDUiQMSEwsk6DvQHjmi29uFYojwWAd/h2HvxPIaUO3jwAyUrN6j7b256nZzG
77CJ7F/aU79aJ7Bpu/eUcbH4jj5jnCZgnnIFaTYPAfqVYEYcOVBhZ/Ud/TFFxQPrDlOiAehCIicN
WmVAiw0efgfA/PaL2ohoDnBvcDGaAxAt0SAyDnFFwVPCizH/m2Fzhw6O7F/0/cjafRi/rDWfLtgL
6dBd+3D8BZiLRQwp3S6cBbCCQb6oJd+RWNGSEI7QHXW4lUKiF6YQT8oRKf+a/27GRoJr4TBfNONx
a2WPb5vrtB3bcXt+JimTA8F5IiATFWhlRM5aWi7RsuVBjlkUyc9WSpeMRxWiPRUbdMm6C5WKZZtC
M+/hr8RCQOgKVHwanc+Apk//RBiUKAtoYGOSqho+xhbMUoAP7wkzoamyRwEPNO1Yg4ZGdiM7LGaU
6/w7LDfc8gYxRLXDF9qF+DfF23Wu0ioQizKxG7lPbrEFJdJCi/XkkiOHmsC06+4vs7ZXEU4HzqaE
+4vsUUSY+hkr2zpzJ8CQLBNE6cpdPMWaU7s0mVr0CaXh8EYMB6MKEznaMpTVfWv5RbLnFQGEx5TZ
iU6e3qDSwV4hOUX5IYOVTotL1sxXh9/AlbvtwufH6BIa56wVaMlzx0ywgSRL/tovaVokYGOayc7U
hCwo25UXqzQtDaFUiogWrw5xARpdlvmBK/xhY7Srli+fbS+1X+MUm+OUW/FG/iB/MdlaMy29Lp4/
cugTYDO4Bbyhs/rTtqCfoSX3Yf+g0SZFzAtQ3QnzFGRWuj3AaI4Z36NHdPXusALwNyS+YGd3s4Ex
ZuvLHQfi2QMnE3EJj/Ye1qS+FojIcnf0G1G2ggCn+iWgyiqn1mGLAS2HMTAi+IbwNIbbpR7RtQaj
fyTV3oCfeYd0Y6bXhCHtHQNIhHZ6+/MGrqlgX3ii3HZKemKxpW9I1xuwnQIMP45TwnbKnn4WOZpS
HbtCfcj7AfpuQ9B/8FF2/RBYJQfn21t7kOpi2VtZYRuGXg3DUizRr/CkzisYlGC27GgxJISQ9YWL
ef0ICEZc+jHCIW6E/he+P+WbvT2P77MTTtuLE0EpMCGF3P9KMR3FIxm8A2koxCxIgvN8iEiYQSl2
AeqQMvH54QXFbaPHtX8YWXqUB8QFt/YYmnh76AcP7KsWNPyyQHHG6rDFPPhA1JpNzFErKn/bFG39
1vL0dF+k2MIMgvmA3cPgvADQZ1+SDcgg+LI4I5VYGiiKMMARKjwrOSGqdyaL7wU1C08OGPXHZwfU
OZDgPibSeXghfetCYwATxQnQwQE63ZirzcxEK8QIswH0hiPpgQSGQF+7ReCLuJK9l6d+iR4KdtV0
HdZMBojdUbFiY8aLO43ksQzKGgE19eLZddozAyLVC0AvPoetXz3F8hgXYEqjDVs5fN6gQZPoghSF
+4YrTjEnqByI4DIisqx7D7FB7GownZnefFyVu690fSBu6exi5IrcUexBcVmo+qQlRlnX2BigQtBn
YXSKfkAsrmohuI7uqdrvbD5EKyPhQh/UWmZdyf0z+wrafRwGiTWHcoIXpJiiW6nYGLagOgvTgwoK
Tf+9V7OJvrMbVrHQjk+0kOTA0DuE22x1d3SgLbeYEcrO72BjALoQP7vroGaC5FIl50HN04c1Llxa
KkucsM0+9tRiUM01wJc5XI9aE+5UQy4nExrKdv9J+NFKjEZJwkTamrDkBO8VSsSUSu47otA6b98Q
w4bKypwwA2sVvutMDOSZ5Ck4Sd0Har2Odb7mPj4pHrGPcTlTFqyOtAHY3xM2R/PsxBJZM90giUd7
9qBMTjCIpSrAnWhrrTh2IOTxkRNkZkfKwTGK6TlNf6h9XeJ6CSoQ6TiTOWlffQt4SjBjeFFT4aYC
GYFeUTHIJjx/MDrbhJS3MNo+w4eFF8sdkhQICZmmmeKgJyJvBsoyDce1pF4LW55dVa+I2XB124HZ
E+riySvgXXciO6CxRpbmiV05dPjxGer10ceoDg1Ue8gEF7PjJPH4tjuFhow0qRMJ4EKlYg2QdqPk
bRDuVy1nTEqtB70A+xbom+pIH9KmmuIDr6y4Ag38gxovay7YxMbSNGDpw1iywY3fxixYDOdFvWCs
Osz6xKxdiOdFm4i1AmMWk114NwSt4nt5WMDfpedISXZnCUInL75vhHL4nYR+nDmFFEB/6wfBhh3T
Ma7ZAmA2QnNowt2loCeyAUOJPMXLjTodSZinTzo+ohVtgDErpuNodwKA6Pi9IHO7T7cNFwFUf1of
K2Txv2Ff56KRXNL7ZAZTXBpsGPA9GOicZ7UkCAFPgUNDt6tE2yxPlEHUpDXWh1XwwD4v+xPng/Kr
ItqHHPEgn7np0ZYLCWSHSWRG9O16WNrCl0aNWUD7mNx24jfX7huWVy/h2UHZOTBhq7bMXi9IgbsL
xvBZr70wGOoZqcFqjwgkZubblGgj/CjeIzPQBZWmyXvx1V7mU6Fh4IA485fnGHLSowdpCluz0+xD
yUr6KQpzZXGZAd32apynmm41u1Djwws5sMDLHbn1sVShmsT4MRL7cqHMY7bhQ7IDA2MY0+BiAkBN
Le4VmHFFKimt5gKczF7INU+NVIghBGWP6uiBhmZCMlmaI6BD3obICpFYn+p+cuSwgusMRQbxhGZQ
TymHhrU37EB8vdHQOg/Y/4gvultN7knN6CSFijn3apCubLHJugQtPw9vfzEjMKu+zlbhx/HDJRxg
pXZZn55dHfrwlgY261a9217Hv9qUWKmBMiIMQJkztfhGqHD6zKU+tYtv0iWklaP5eC+rsO7bg1tP
YgJKv2ZEKi47iToQw3jWxzhjDl8HNiOPuOcEkihM6nVgjtv0/Rv8muqYvbt/Hn8BODOs5zU4w4Cc
PZZ3YhG2py2G8j1jZNCrBh7/qr5FvewnUCREHZGoyyIFQwWqZ/32bMZZV2EOfToKG+nkSVENxz/3
tf2xYZnyNNjB9EjA9pY1+qSgTSji1PR1gHC+hI9+0l+jvYCYrlvRy/ki82aL4ncmp8Ez7kj11gYV
BuKL4XRBF5yxaoKCDB5ellzAQ7377juurtR81aEd2myVeYzHzXDdVUa8zhkWvDNjzwrzhPT48YNy
Bqfy5Bz0n11DDrDoW0NqMCVqt93Wr+krQ0mwsyYcYQTj4vOXsVcdXY3hsFMm5NRd5lmkTNYTBRCU
SKzhBa7+4AyQyVU2xyfEkqjqccRmkp4e7wudFjCtzbvHp3GFoGw0I2Ny7dtjSkGi4JetWaa77dIF
P0NrD/1GozfNzEPwVNeca16+Z+sH5ZcELR6JYwCfGWlBXxkKcwM2cPDafUb2yhreNYe/s70FOh1U
XIw3lt9uG/UsnKPnwdjloQFoQcFqgse6T7hTsFzsY/AxPKUFqEt+S6/8zE9EL7NwVWVsyO37JJ1i
s37TPvEbLdCJG8igrCC1P4dmvW9dxi/Ieqx6RvTq9EvNZx/2lOC2E+g3jxbxFDESnE+i+dYBxKfX
Xv9I1sEjfEFL1AJyB7I6smFU0T8HV6qdV+a2H0DW7of2bO000t+cVpNXGRxpmiX2to5oZgBY3V3g
FCyOmTj77SHaPRpwyKN3p9FncyvJ27WDaTmka0qd3KNcC94Qvpmk+9f49VtveYrHIjQgVdFj3CZV
z3BGRCyAudOvu0yus2dPHWSJ4T2CyjeiWzePXkBztHWdxXvR8vs1DKP76AIcUgQIzEfYb6OeClR/
vYPX94Ghx1FCVp88L1571poZU7Ei6LClJtMK0Z2b01Yp2GHdHBuo8+GaqbS2z326p6QnMCAX7NAh
1j9OFOv24KYyJZBNYSG5osd9HOpU1pPb5MJuCw2kr8y1A5u2TnyGsv6cMGOgJyZ29r21YYW/FxX/
7FB8enly/X1za4DTvrDIwRzYfkgw1Y2G/NpTyOCgGd4MzQcPMYP6EZC/RyP2jfPwHi0JPhoJbfkG
a7Xog3MJW7LIJopi0AzVFLc3FoMG4K2OGcL9Zmky7fC0DGD/BxCa3CyEsxtZwyw6Hq4fhwhdymDo
68cGhIad+pb2iTpok6WiD85MFswYHdMFwXhRVX44ftKEX9Ap0BpAF+t+hEREhLVJA8Mvarc5h+pC
hRTwdB5/z5JyjPW193mRJIj41avO7qN2T59A+/glXBR2hWMeuu9ndJnwzLVgr5YBLZZHHeXkTyK0
qiPlt8IYkFCOPC6+lJ5RXRFmxdOJRUQFkjWsPgOtJo+o9wBkK+4B/1Eh9a/JXXZaHUAnp8VdwtUC
Uzsqm4mVE0zn5LWfkef5+/yE9qLS3OL7Y66j/DavXs61gWrn5DzdMICxuxudG2+N6Ileq4X02lVA
FzL3cguale6990Xp8lXmGlKuf4SBh8qMxTULCubkzH0ee3eMlFpbXn1gWVUN1rmrai7vbz39CpSK
sMGN/ozM66yCCUFsCDIsBDRTMpFPsL3fMcS0O0sLyk/F1x9euc+IDpNQjhY+Zbgl0JeA4/rG0Kqo
Rh18MXBVVIKXEERQyBX0QkbMHEjqrjwgIfmHnbnO0Q6aOUg1pAdim3L/9PLztsOh0rq8kJ6W+2f6
cfvi2iVH8fskgKtXdDx+Vu4b3N5pLQJ10Do+85x0n8y1wFKjEhRoat+8Ew0B4G5mX7bBPxVMUNPV
te7zOLyAo1l9hlVBWGYTfUYsBfaKBnIGY/vlaMsSRcLBbJwzZE2jr19Yz7rro//WwpIeNNAqnTs7
NLHrguOXuw2sYOyg2bwZvjitUBuRncadc5QhwLAWtZh4rmymr7MvyZnYkzzcNgTywlUMGCF6yhNP
03fIPFjahEt49VbFmnArMaLjmg0CuZpkxyIDrInOo8XCTBCXqsvWAOuOj1MhO4ftAhTIVvaSfBKa
/L8FajMQkuT37bbDcvOYZnuWF1bQzhC4UA/VU7zutpNSlFQoR5SJurIyiBoyklMjkpUZCfCWVUv5
aQ9svJQiCwJgga0c5ermuL3v6Ld/mdQTcwCpJ2S5uPS0EeClOvjyWE/zkNzsFTsrSn1laHEwwK9Q
3LA27HQbzTHoM9MRHdEKbXKwHBjob/JL/GJUDt4k141a4bELKrd8XN1T9zKg4wPKfolpO73oVSoR
J8PfAEAfatUDNNY2XRfnzJZjd6pIT7pslQmBPY+gI9Mg8xgkuKiIFms+aaITp9LNae7nzFX2GA6t
3/rN22TQVgQ33b3j/ANT54VMkb4+7RCsfbxXCnSLmxe7o61lyETEAsJ2iaVRlitchgI4+c+hQR0C
oT0sccXdV8PTMB/fVzXr2y+hf+bCLr312c9jJGMec8SLXQFinhHIeP/Mvx8sMI41G7x9Z/ZgsPkg
SoaLFwdeAe3lGprWAfYpdBNSQlkqE8bBc3onZYZE9d4aZSOGGtSB9NnIcIXHlOQTNsJWG9YZJmso
wDU/76E5+czpA1sHgnMChZDPjlOugzaYINx7IQziKOAcH1FOZj2q1cw1WgAFLu4YRs+sIVP0btw8
3cuXr8l6a/J81n777Ckdxyxckjw7W9xG4SmeILmdJ6cYotpjcYcuJY6s5s/XdFvlCiM5FpUbK0XU
XEiAHQo3iW4sSO3cmK/hnyA020ECcb/xrZLdZMnom5f+IyCN2DU8O7n32YOpsTH5Qi5jRaNerfrk
tof32WdF+/3p0Z30qkM5Z7xeBscBH3LBTukbEgUbtVIYcSwV5laBYEe9JEBBpwXMBcnNnoBghRh2
Wm2XltWb/ZSdnGlNQ3eEyBlQGNHdXudR/vFa7fC19sEDCSa1d1+mvEGxgU9H41aKNuIdOQhKjLCF
iP4xrFIaC19cifqEqgQabUjYqVI+ql6rimkaHDoiBQ84uhMi63N4D5/D8ofpnL/td0i3v605mGeY
yzV2NPBP4LfHMB5OklA3VyGwP3AzG9PLfoEOVA79sbchsOPxEmTsEBofjmOHXZuboYul9Zj5Lyrp
JskXViU5DyfDOxWB1uB3XWX4jtHzeSBvhdw4xbOsEWD0wbwD7aLjXGaU3cffO3SX7S3hfntWyys6
QMQYg7U9nQkR7nrjE4K6Ll2a77ALKXMRn7NRO/l8yOUMNXRwLT2EPxqiZ7ZacI5ark5IFHdHC7I7
nVy0LPeimzN85GGmoy0sSEIXP+4bux8aVuveB+EcCofK/f6ALLfRolPELL6TE6bV+u5xoJ5F9wUC
/CCawAhuO32ProA0TYhjV6y+YStACul4J0BxUMA3UcXBA7sNKGIold5uaXeNL7FN5PL5Zju9Xrsn
iP8agfMOiVRQ9TYKXJFTml0i+nNyj2qvptpDhI18mi4fbnk4Xm2+7OuIWbuMzj1oasYMcwSsHvMk
/6TVtLrMzqnkBTOB0sJnd3oN+Ci+SXmnj9q7q9EFM923U1FSvkMdbQGsn2PICsvBfcmDfHiN8ZNB
9XkgFWNpJAXQO13655sH961IIe6Uz24bzRPlxiNADghb5LVBDcj6qj6i056lnIz48xFKg1+rowIE
t3/HBsTAQIHxoTDokEUWmPQfKBr4xilzyHHPMRHUgCAv5czoKwPqgn0GV4h9xeCyp1XZN2FvUx93
DfoGdApjBMQqJj02qHt6AbaDKm4d+F2pMznpx0AHkrKX8ub14dsnwpiR4+GrSYMYxywyJrBeIO8Z
ss9lfx8okNfkexnGFH2O1KoYGHkln0wkGLmlT1Bsdt5XrjOX8ppKnDH66Y3804I3A+NYAI2aqztV
iBFT+PhrWgwesGQuECABZlOM0GKC6DleNYDwDmuMNzKBrP8ORliYBYetgk3qy2cf1XEMEynlyvBK
J9ZxaBFcUed35VDlQvGqfEqWPuZ5yhRNvQeln6xSU/Sw8o0gG0GD5IDILQeYhQOVk4DHK1/KAYtH
wTkFd5B/UQPtwE+5GYqf9QwxXCVQo9h8iI8YGC34Gu41Pad68Jq/5jp3T45Pfi1PzWWxMZdyNXDD
AMfjPnKC5bSa4qQy6FDcBxzT3w+ZRIggx+qDAnVwH8h390/706gghVvm0bDYXOR+yoFdB9cBvAJc
wnDg6KOm3lixhcEP/fpDAdm3BR7MCRsHOXn00lwAOPn8isSk8pS4cOzhj6zRA2Dbw/NCNxw7iBG3
0ji8bv4T4QVDTTyA5B9y1XlcpzXNEfmS6+DMX2DN/ER6DTha7Pn/qIZyCTLOu6Ekg8zTiEDcq/29
owZ7evJx8ona3/fL78qDBrcyfmwKTklk7UD2iCQIiJR0kieJlmJOxYWC0xCD6MT3DSxPd/WAfSqP
Mn+JbSyOtGDy6vI8gFElzm9EmfdrnLZqtEfsA+RKgAixvZUngNAU5gO+A+yIF44j7j8vfz1Rk3Oh
8IG58q0VDTOv5HZs5KLJ4ZpH/sDxjR6XcsDQxdOXWYpQQU5ZfpN1aoDxnbQH+Amqp4Bz4MkawOVr
i4MAVxqNIZ9GCKMsbH+jJ+tW0Bv/nQi3mVMtI8DgEsOBLIWIjhKGX5vyJiFXrEOU+xFEcWb+kQE4
L1F2fCEXizTpKYzZGK9z3v2MLqN1WEU241auE/+ci6+w4nL0f/83cCHCbi9q81oC14wV+7ORN8JJ
gyH474v5NXyG5WxMDIqYB9gRYNslcTCvudykfzeK08xTRsbxZx3anMIt4qZx+AcBuf/dRaELUgqR
K98JZbDLPYCYTd0QyYjjPm7wgIvl8vHtbT7kTxcmrkiMOOx98JK+zzH04cK0hnxtgGUZ7RSagIJi
wE7jQBVQdQRnXtVfj9v829+RcEFtPlDO9N/H0hGZQkeelzhlVagiGqw8cB7+QiD+f3DIrVXoRZ03
Gc/CSq4idEH2eA0KFZVuDrgiYwBFPBfuG8i3yu1mbunzWv8ZreTA0Un75AjLcy2vvPzO2Aj/wjem
RpynMuWuVp0Q0yf2WnW/hREyF4WTygbrROz+sEakSUKcmg+NmsPBuRnCpoOJ8opBAFGHJ7ItuRFz
sa/FKSG2ElOQ8wuxE9JKgrjEWdEwnNNBRdcvM70V2kIvEt8cVCFgsxIkJDMCczGPF3zf5B1AwBeh
voTi0BaCzizTOZzxwaqmhyGc6HNvu/rMpadhkL7Ik4tLFk8Kk2ONrbbFDxS6Wyv+gO9AM4hjka/g
cDl8FLtwuFowInpLeRI+jACcsL/kDbHmZF10HtxD0jdX0hHRaV5tuQmSebTEjYM/MbhrTeRruDsi
O07whw54dgDcaNGRFsmXYWc9N6P5kjPATtuZcuX+HeULavmKX5sSCF47U/rzDhdehvaby3DlQVrx
YPI8/7un8sItguzddoItso6A/0FHd7B3EENiHCDwpZ7POTN5wuSpaGAjs7+TTKSGQ+OAxS9dNGVO
4NSOEy5uDh4N8q0Pnz9WW+quXgRM6PzNa5wdBvQd1KNL/MAxFJcPtrm6Vrwkx4jvgYkgY5kfS98v
6SW8hehL7v6SQcIVxiiox6gRsokcixEmPbmZZHBx4HJTy2ipLxMZxXIQvPvvqkoYE1/oia/z/O/r
kdpEfGGH8fvvgqyCALeFNOz/9BdhGm0thoDBr51Gq2GacXqh83bDv5MRTwvLpUvJG7i50P/kkeB/
BdO9zIQmZj+Y0PDvx708WAxJLoC8k3HDnB4kyImYMpLHAbMreV2hb0ANffZ11iSVDPcPpRzlXG9V
zOtlewcRGxIXLTgIA9h1PUMCthUUCO9lZ7yiLaSBIeKpY43vZoCq6bp5UuO8qShpW55TaLjyq8Pz
5jrXYiZ3EneXee9MEgLIPqwBlh+4Y0xQyzvvY3BhzTY2xknG5hxYlUD0z4GZoY/dHRKLEteLMij3
yODB8pgRKcbQB9IEehcONF0G4wFOsFdAshxXzLBLa9zCJ4g2JzdbI+saG/VlQ9ovKyQDgRPDh7sm
vfoDiRD7n7m47GHRP2oGAMOif9gxF5NPi/ko7fChvqOugo+LqH/8wdCn9Ayc8tDf8VCYsj7J8tXi
bVlKn3KybQ3L6AQC0sfBKa64Ga2dvpP+mXSKTn2Yccg1aKpPHpDz3pJ3ihp6zKLAjgG2xazkw9BM
kPWz0qmlruyD3kM8OhzlcJ8XG6+FW4CQQriCiBvjLyGWUwwZZU/Ko3KaclkMfPHZcCFSkW+VBig8
NPZsQFc8W/XY8tb7LASTaFwL+4GNnlrTL8T+YpnB6KGrUKdwwwL6IFuse4bHgw5gyn6K9vznB61u
cjrUaYf/Gmo8uKBhDqiuq9LhXvvWTkpiqPdqIN6FCXAnNx3h5wW7ibPfVt0ivrFhYNeysRfS8gFQ
vdIBOk0oGDwgFhiKVLl9PQVHwslpAa4EIk9hon6CJoNyDP/ScjusqTo7EjBHbYaghWYagk2QoV8N
AVvlaps1pUouhUkbGcE7vOxbTQ+8M0J8cNsjs4GHDpxH751Z9euzi/1+A1x62KJ9A8qlqxoh4GW/
pXD7sak6IPiZs/k87qlgqF2MOXsW9uVopg+15p3kx6roDioovUuqYflEfDfnePKeEM7z4B14VvgR
76FYQGZPjcY+6Lq5TRk0lMb05+GGx3wteAOpFAChQjdGAdUGOKOo6xaDLy1y1OQcDQTV9Zg9Ov4y
Kax5NUC7KyKKZo6C4YPXAwKZy+gzx21pYy+RU0CXQEWlHG4QMtBUYLExyM5gHc4Jvy4BcYpHoO/E
MBMsRl1i28oO5OtfWz5r3QkfKqSG7D9euPPCleUb2IDZO3Y0bLaaOc/8gxH0gHSrwd4V2xZ7Zx2u
g9buSXgJ4BR+oXSFYPLIiMlTwCN7xz7k3/dfAs6BzRhkDF0kLviVLJFknKZwjzjqYzWuog/G0jCs
lORNoBY1K2opGvIHdhiWo1g9/vycux14Ph0XQ1zQuHrS/HVnirluUo24Hziol+/gDSllCiShqSEb
JeWZat9uS+tfN6iiqz97mIquBaQdciE2SKxfKnnm3rcJWhWO5z7zQcnhQtukYDpYIS/nA7UTmjC4
ULP30e2CcPC3Sb+aRiEt/k7EUP8aWJlx5fjlig1bgCFsIy+Z4NRK8mVxWrbRTi3/I+m+mhPJsiAA
/yIi8OYVU3iPkHkhQDTee/Tr97uzMbO9Pd0Sgqpbx+TJzHMDZX7t6gXmC2wV0FQWsaEQEp3k6zMq
xS16fFmOlcHJmmAGrtp4BKSjIXDEF8H9Yh6cbsOSFqZ0U7L0FIkqQr5aJ9dcDx5RsG/TsITdz+x7
7fmkt3/L+nbB1rThI34BTWM1FKQg8/VVmSGKUvkm++dC95KtbhdBnXorZTEF/37R59JEqFz+6kJ6
qGXY7HDyDELza0Uw8yNRIDaj2BdxWmPy4yE4jBgz/THmyQ2RZ0Ran/qYB/qUIEJ/0V47eGptx/Cq
bdi0HnTkB1AiTnQcwYvKGOtdjLRGB9OgNca0r14XZ35cp3wtzkNZ/c6A7xEtLsWhBVPsUvCjEa8W
54iqLKikw2cstO41fK9oNsuAvmhXGASj6mkkN6NxsKpUnhJGBH5iLcvUlWykhjgVQXAQox4RrqRV
tLwTx8kw+ztO8/1zZRFnBHlv4W76+lfkySN8OdVV1aIw4RB2AuSrFPzddhHMo/wvdGrrGrs7+p6/
5ruzb+Rh9r1gP5arbDM0P7lSINGey/+CGyOHs9a2EczRVizFWYcTiR0/MIjKeiUqNvQpw34D97I/
oRpYl37/DCNuDZh+LQOvzFQucKnys3ooU0TSnLHUKf56fKJ09/UuTYwgjAizvvlWi9fX1WT9Ustb
me7F/nMx7J/b8Xt5RSJH8vR718kirX2ZTf0VsyBMLnG9c+c2immHxcRbvGziBMF6T2OrcuxrN9dF
XkZgLJsUaLJgO5d5IRmWoq/PvesU9rOuQIXEx/s497XUW/4ZVYUoKjRMTp34NdIeU8gLovpLR4Yr
+aYX+018xReOHQfDIG2n32KIADa+XWuTw0LP6qxvOGBjvAg6IzOq35u5cKxyoVA5j+M057nablnN
uv3Qf+c+VRJGLpeyGPj/P08mR+x7ln8iaZTHDLQol5Gu+f5/PDdYsZjhkd3uywIFjpWvjF8i+qAg
GGLTwKRJr3Qp+zU863bbXWoy+RK1GNvmv1cuxECOpcs7fCVSZc4XvIuCAcjUMwIXBJJ6JhFBL8nF
fds4/9XtX/cFaxNidJxtlLlVFVN+w2kqnmjs2GSk5i+gKt6or56wE01XComWDU/XGIOYwXrbeKsF
LNj+WQoEnH2yjGqCACEEtPKFfJ0rtxPO8H1rMlL+m69nO9JNXQ90X3DAOjrPEPmTHfvg5pv22mzB
MpuwGKF6G7APKZ4DWL9n/lk5NV7t9AxUm0Bq4qvjTXGr5SvD6cIjZ0I2xd3srSDylk7Wm5TBL1aa
m5HJA/FwsZGVTg1dmasz6+a8kKw85nf6RdTTynFwmhOZPThCXGu6FWmv/rwoBaPtQIfP+y6PQzKp
NvODi8U8AQ0Ibue+gMKQV1RFFnmgsaCJ8T1LRWsVKfa1+JlWl2q79YuzUMFmigsG3joXhW8L9boY
arZYV/+njIMHYCeBcsfqzvG80KPzeDNHt/AmNcrUL4C48cGoq7QdQqUzvbOGlULStxwrX5uIfaWG
jNwM6ShL08K8APXg3r5/rGlASaoFcxYlegrhWOOuJ9PXBav2mfE7D0A+NLEhRCKizLvyDqkrYl7D
p8rI3xGwi6dnIuzreNcLfSWKF199TCc16BoXh6V50V/pbXt/7DdSNZkDdfCheUJXLw6ztbf/W9W1
t8lSSoX5qiW/A9gXn+YAfNCxcrb/5EJCUFP+a6UrZL/DuP+me6skCajMCcppNeCyZsyA37RtHKJb
l1v0CMyo8bRx1DSxg5mF14sof6/8YO1jN3ltsn+OMvkB4phubBdc9/X7+bZtlDP7cdqrCsI1Qny+
sZ8m9ISmX4wxgJsgt+hpmzfnF+Wo9xjMf//07ufxZg7rrb3Kqd/MMF2d4wgxz77pqS5gBw+a1BDA
i3slbG/ZDsOuNjgMWui6saOyIkRkuGMx3IM1RbyxnG4XyZ9VTPuZ07Xaiph4YQrScY1AR6zCi43M
u7iPte8r5skL6xvdk5Dj4mCEXDE00/vOE0013yCU56L5lflddmiAaESTRhbd4/g4VkutO/tFglF9
jvXccqCKK3T719GkKQ/mlOZBUE/8U+YmXbJewBEO+1V431bR+OevSCmW4t6fcmY5jy/QykB49+CQ
cO0cG3s3fXsIwkrFkEpvP3j+23Udr02UNDqf7bqp2oMiH1Z6GImtvGsUB9xlj9Mj9dWLJIV7vjnZ
VIsiXPtLXyKIkUYOHU6uLrhwSib9cq6sZjIBwn3EE9TVUW3/VxGnODLtK7dQYdBKJEz8i3+MuiiF
Hv+Ciq12aM+VJd2M/XUBkggEtMArnjDAM+1S3SkO4eVrCWK2iXDRiGYxyATMZYdSy9wpGcwjqDf3
i/0lOi/ilkXea2GJAK+uhni6qYeOFts00fxR3zypUZqGY9k+Eu0mXdHP+fdpr5+J3KqYwK658dG8
4Xl5w4mWr5IkGPcJoo3M/HyqIDo+m2E74N+m/JxNOissW0sU7VqlQTCRWjLm4sXEiY5+eDLI4IX/
jAn+i4t9mTHm4SPslXDasGjbazx0wv9qwUa5sAcz7JK7Fv9ueIHrnWIIPN1bsyB/sDTh0xGdCUyk
TTx+D7DoysW41N92iVxaY7bbxUkjLGajBFK5LCOrcLLtgzV/u3pOAxtvzA8fp3NxMtjP3gOmtsQK
XorgaIGQIWyWx5JHJ6VHqiU5xUg70DZb3pToaP6tq1RfQaZy/rkaw1HGYRycbJ6qmdIH8s1nzIe6
WteVsC9rHU1j7NT/81YhpVh1pv1Xwt57AiYs7pfOo4tXLXqI0yniRPWyvB8covUg03WRq88fEBNk
GGjB9/EVphb8XCY/WZguYUEp2Vvp+wHdwuaOqOKJxDlph33lgT2+re1Dj1oVjSwoQeoObs6xbuLX
mIQUUrFONzsNz11+YY1cKtIEJU1b/3Onxk041O7lz3+EXm3tI7tYzyor6GWfCULvaUyR59IAH6xr
E9Zjlq/Y9WD1csqbjFFunqy/4Fhp64XmJ9v4SeJdoliKOqcR9ARkMesKBkYH4kWXITeerMCP4uk2
aDvK8IJGIZilbaeT/qGucAojCpDvImC6CfMgqxzJXsj99MP2Z7Jnk8LksyWL904yCsmY0TxeawBU
+auXP1Zh3+PYs8KgpTiNR5tOjrIM/znN7l90K4Vimsl06zAPZfkjdDK3lqWUtaMOscECRoqClwbO
McMmEwvvu77mJEpGmfvaToNltZK0GYQY6YbhUAV2kGgeovMgU1s7m7f6uRQFqwdXoExEbHB1mccL
DBuwQcvP9rV/6t07YIbPcNJWXfbeLtBGFktF1/71A80suOa+vMxquPzAUCOOCQFSdoYW/oR9H47z
6evZv6hUIQt4B93H7EGXD7VxPvCgSIHVMad/u/ablJiStZHXBIWVoQyXiCDLT5pwNzxVXJzrG74Q
wbkpgzYvPmwXDmzoPX1E9D5pHhx2AQvI4XRJcafQM1RU70an0jxdxZTXvO3LKADGYQDnUr40zNgX
YFcbUVCerOJRno8NWLwiaa5knmFuH1Z2PBcwXABlvqHFX3aajXixmdSbQQuXNWYZThu8gDmtvtu5
e9X3AxjDX92zeop4CjTrwWzMoIVmDrIJvi91QVMy9V/zqUVZRSylnONlzZkb7dlwIL/teSUrBJQy
MxjouB/yWnJw+zq1jFkFq1BZOLERWwjQEdZrNfD3PRjFGUAn6ot/pTmczHwxw7NFggVq2YkpaLfC
Bot7kyGQ5/rWAj8KcCboSMpmwpXJjzBbtPChtwxyrCbl7SL8NHM0Zm13tyXY+OCnXP8dGzfaC1xi
mEYrR62N/4GVSSS3qVjSU7fLq5H5RhkZLb/yESuKIel3Z/8ZE5fOlSxrpOrfV06LnnHygXzgwneR
myEvH28hAIOhYr0OQEWtO8gh4CRdvet/dRfeFh/yYIx3nXkl5dMm2kBrjQSbz8oE6BzWFFoiUwZO
Og6hdYc0stbiJHeZJiqeQo+xiTSOGz2SvO7I3vpvX/nqaeE9tav2CrIeeubX114bw7nLEiM1aDis
B1sk0oQA8QZX8jDQMywdJGRvTRkJCAJPy16c+OINuwmtSWe+aoTq9mSKtlEPmzKLfuWHgikRLTsZ
cM8iWRNgj56LqfNnazIWRazOWbSR+qfEH67tWwq2eO+FOOSqg8RY4vfDAuRVf9/dDy/9PB6f+gTV
KN1P/CZ2BJTlTFqAEiroehan1t1luMYAm0rAL2+WL0jqC/V2eW9BtMBE1/H2r5IoVH0E5IEYIQf/
IaY+oJZwDIJ22X6Rd/CTuIdVOItDpZmvekecQFwGQ39zsEk1Cb7BtwlyEN/F33BSXH4vv4/lRUCn
07nQpwpNuzBhD3qgh7kZNCGSKOzlwJlncZ8yefnayPJNGXma+NKUFpyYbYd1m6LEIH8sHdghgySQ
XCQl40WoTd+N9fRl/AUrKemPUkG8UYbe8ubZOFNMkTp/Uurp97lUNha/0xoPctUZwrRRhqKkDnwW
TdR3q8pcJpHMr/2HB/n+gawJX0s2niIIfWEj1A9CxG+oXrN2bof1ThwNesGXPqxG57hcGSbqYR/p
i9iHPVvdZcmpPXNAIVi9wBn7zckYu9JHEkhnrRotMhJilcGE3WMLvw2+GtKl3AhCZJ7iyBR/cirm
pfSKdBY86lJa7coAty9dHh3DTB8SEmn1HHEkKTEKbhlS4WGEo1CLV7JTjRG+HENAPvYBI7EXAzf6
Vexi83AT4pgSF7dUd22OQBXqKTCa97n44FtpF0kQAdMdVw0EwQC9SQNtzfS9MDzVw6V68U+JlVCY
2MOWtvVf4gmeL/GKvrnUG3g8Hr7pOfWZyN31K9nqpGpjkHz6LFrilYb5cHMJCXs5cFSokMgxthUY
G5qbsfNfSTxW2bcKn5suWNQnxLCq2M/OasBQwlQB7MGdsAvNKd2jfWlknvwqj1DCt6V/CpdS4Rcv
ZYSUZErPCAo46cRUF9PSaeNBXXomwGf5cEW209O9GiuOCBx5ZKyDr6aD+9ktYEjzKrkHp8FYO/Z7
RdgLRYMnf4L/OssNHXQP2XUMIK/kBiMN6t4yYKbyldWYXf928Oi+mnJiXWYezKA1OtZwSJ/V0EWb
dYa4/e9SSTUGujabSTbmEE68z5TrrH+OqNLRdYDjEBnRF3Mc4qWYfefK8jpcBGM/Fjf/cAoNaK4/
P3JaadlI1ICi3b9mrxDYlf7WELq47d9mieK/RPXfS+YKHHE87s9TLVsPIkxppAPE4bBJo8Qk5d7I
1L+ChYZtvKGsCfdE0BLb6iG3z4O0OVwLQzAI5Oo77IbYd7q2CO5ttZq9FyvrPg6qzMIsa5vIWfKS
Rjun0bX0L8uLsRebSXTtgZKj+f541R3Zj0sv1TJe2wjIOC788HDNloj6k8FT9eTGWJeYjvjOnMp/
Xekx8DqiBN1XiE7awtIVX+dY7SIFhVLJrN4jg0Zpw6KPi1gTjNmMjn/N8thJr6qhbLtgNfBdSAzv
MBexdsG5uTjfBtqGKxwyQaE7H95HFwmEEQasR7ep+hqk/vvxJMGiUJAz2rGLi1w99fABIs3QszRH
nSwiQ2CWaBPmDvatXIuXN7WPsUi3L9bUwsV+3AjjARPl4fTfPhokVAQRcwWvETgjf/W/mkLdx019
7g6eI/7//iE8bv51/2u7QkMJtd+X7yZtahO9VjLsQwly/Q8k6laGWzabYP1HYWiBld5s13sbhcRV
+2ssKlwCb1FS1D9Gk7bBjo5QSWUfM55JV9rW/6x7/TtmjK3ZYFGv/J1rnCfBN3q0WPu03It+44hl
2uHSP7Ve/z+Zs27bS4Rh6npXy63Kfl2bIomDQkfeSbJU5dFdV1LNYOa2ihBwR3LGKWCfKa2Xg4Jz
jrkkrm6exdgMO+3r9W3gAy52msw3Tq56I49jgpHwhfIRro+d5NlBYmjiY19y6ICJTk8i+zvcu+jy
uWwQi6HcpPQqcBOnSHlhuXNlM9+VJ43gDRXzz8QkkJALX4KBXfm0iJHI0QAqSGux2b2fwzE5rkrL
z9WtbBSsSLJMljCwHa4abV5MORUVhpcRj1mGHM1DXbufrsgPN5UZvBFs6EOCvVH6M6LO4D62v+sH
opn5zbfXat4kOlFj8kevSFTNOyYs2eK1CR9pQB51RXBP9z6Vr4d8rOGF7Hshnf17sZwyleQ6n5rU
HiwIS+fRdVLc2Sl5sic2Bbcn/rdLp7mpsCMoH0f2962x2QNBlstntK8XMM8NLlXEai2RJFlG+Li0
lsqBd7Cgeds4qM3BK0Hr3VMnq1Pv2sbj+O6rjYu/cAoj5lousJhZ2flAlkV9ZRvPznWBATU4RUR4
+Cs0aB7ckAxWFonugnSmvG0cG+d2mq593d99njWCz3yZPRag22DEIr9XQflxZzRwrhsf6ankKpeH
/g7+5BoaTUfZ33X59htGPP5XVuqnq/TXrUI9NLIFli/35pFdrISw7FyOxfkduZdHyuheGiY0bbnh
dmoPhNdeR7kww85/iBUXXWDwro6jkFXiTRerraHZtDKje3PbPQUlF8t5e20Zk5fvXykvlDJdydi7
4PtUSLZSNZ4odC4qh6jKtprszaA53UITrwi8IO9bHre27QV0u13oRDoZoxoWOw0iw/qbbeJo2brM
/mahPLJ3NM95jg5KCMyHKqZyQ3VZEWLyJFhDZ/XX3Y2uJ+CG6463jVolgbl3jqgeoXT+UFkX/9Nj
LjuF4a667dnKSgyb+pWImR7wLl/2LqVVO6yKTFcZ7qbKMUwB+Dx9UjBxyv1iNWKqYjlUn32AWj3b
fIxvMjnK1hyiwvU1r22B7v8mIxhvTYWb66q9XQND/zGiVzX3uwplXCASoiJkQZyB9Qsg3M6etbgy
+CduKsrPh4lzCyPi8SU9n4Fi9cSv+Ev0UdTzVZODx2+4I1bP6zAxZUE10pNqQM3VFZOMPXgLQ3qC
SIGMwRFKMSDhrDHN9nO/Y/byJZcmPJ8OrecrWKDYqcbeRS9zJLifvjat6/g5TTUn0xibi5Xwk5hY
ibksT1N9rk3qQ8g5HMxj+454BP2YYexaBhObZdWMk+PPjcHkxXYZ575B08qvxHxuUhE9jGbNYTHh
+OXyrGRqlm0ajca+HvAviHj57q4FhNcIxMPgC8KoA39CCZbc1vQFysKCZYTJ4t95pHA2OuC/B+RJ
fflQyX6u9YK7UlOszIwtDD6M8907kQZlGTOZJATs2Syw5EgW41+QlUomJP1J8dHIKZyIwZMWtkpw
IVfGatfFHqAL/dFuk0GN2SWVHz4LHje4Pgv1QKCtnWSxP6lmXbmMQgdsfr/nTQ1kCeRijwPlqj26
JTAlWFzHgga517zVcS2xT3Hr7UVVSU26y+a5Q+e862lokvgdfG1IKQeH0XaqLiCR5Piue+zuGtlo
PSnGW+to1Sj882sLlZ8sgrOmIipsWGMn/cHizgcsG09lvg7cDss5hUJ+EcoxeRS1zhm2Elk1rvP0
wN+t7cvXlsZ3uoOwyvYYOeOPzrr70nVyklnc/ysR9m0cCotThtk+b/RzmQvEdF1LfXoGx+ktngZB
vesTxsdc8A6/sui+GauB7cux0btKVHCb1N5msJ30oWFZR661fnXz8cZFeTBkRScNvAakDodNeamo
BHRwS0YvkLP2Tc3s+sVxfBIlznVrMp6r0SXGuitXuT0oDyqvTW/3rh4/V42dLY6xHiukwRacKT4z
fWHuV/0TUK3C3QHsm+YBdZ/h9/SFxxFZvCBcKmfgJN59hGnxXsT7HjE3BLrCRMtVFQm4lwSO3aSH
yijsvovsUtVestY2+isocmK/avrGZKzVUWMHh7YcfIg036ZiSGIAjwM+Q65Yff1eonF6oKUzYQtD
Azryz+OknPp+9U5f66lokuiaq9mRYviyLD7FVh72ecw0HR8ngbXpY+XKLi0fxUb75onoPPAC2Yms
ibU6x/D192M5Ncrtuzt1rk+/+VkOUxvmndy1gt5/6UwzY9iPb7+rZa2/fYxpYgpzBviSQfXBzr+9
a6x1jAopvETl5jg2pEH58rxzQZlA+dM/DujtVr7FwlqE2LcdCw1rVyY02c6OCJT8EfpqePX1WO3v
e/Lh7nufdeHvJ2ed8LvvSkrSBd1lXDtDkIWRib/VxD6AFxEFnMMowaLlSzl/Kl0XqvpMNzFkTOKk
LlhysOBOFrEpYpfK6dSePH7YE67T1Re9s7kBDfWJ54uDV7qbUN1rMY+lYZTp3pfLvj5VDr83SwN6
28+99W+Krxd1kAt8rt1vfnnnohXg4zdBF/sZNgHbbtm6fRdu1lw6oH9k77MtIzXY9adruwaoogt+
Z38y2GDfG46tdnHD2ejy7XXORzwIYvPzZ+abFYZRNAzu1WB9dlvWbunO5lk/YVuto8u7muTbzXwK
dlp6xVmvVfe9yYy6ZgCbKL6bh8q+xyXsZtiEz4HTyuD8GPFi7RZypVUt27Vo1TRlPUWCGN0/d5Sm
/O2iSVcVtKoxkUHGwosb70qSgPaXZjjTkI12nWQzywFOjlGOKTuc8bsR+ZBhBXugqtvNipKD5HVf
eRgbCPEDx0NiW4+3dvRaLpcvyddZpn+rxqM9Qdeu3q5M4Ey1t1N1Zb6fqgdgbHHsvZX2YRvIh2V/
8kfkaGS5KlSTikMdTDNYbxz6b1PKTSsYGv8+0a+0Joh7u3KhkRGe58/5pJuMJs1H+/CRHqRGsaGQ
5fKczFFukUvg8AdiCKLT4rg42+EI/FjXkoFHvDCT1CkEPgkvr47GoPBFgaV2Y49v9GtYb7ZUOn8v
o3tzV1Ho3FoK0zsqdlh6CqRrvH2CA73by/+y3A9TQ5XpkBtbFLdJJBfOrHyFuGjKfxBi49EDeUOI
jo69xEfWXFZ8TPYZf7VO/MpSlReQmqCztSxYFGKAZs4j0iiyPQWHlnHFNA68Y5xafdnw0JKsleVc
4tittHCscJsB6Yl8/ZrFKkcwNMqRfA6FqtvpnSAliBnMRHJDzITloZJ98rax7dDAQBmx6xV+9YQy
LP6XnkUWa/61dj3F0NloMjhNr77vkhzLw6rwiIrFLrukiM3SXU+JOnQ6rmfbhf+PBHPglXRKBhQI
Eij1+VXVYuq+n5KNNo6jzvKbmySyNcbiuL2Z512LpJ0Fcixn+I12PV3N3QJli4FHJSdUE2+AALGG
KvdcGTz+X7i26pOC06jgKZkjJ1mItCtUc7kam7GRrsRpxPFf6Y7DdkwAx0JFBZqSVz7X5VjVbrFi
GmpNO4cjbcDVlssyjJW5ktPUs/6K/qYruw+SysHr4m3hepBt5DnK2LjVUFmPs411E/PAixSXiNoK
vSyqmQ6XXiQLLY30K7fSavAuswkzPdwVx8eAnAUcealu0stp/+7Ve6ySAqVZsZou+XCA5rxplqyN
CJjhGXNe+FZAOCwkW54hGMlN1DzXzmqekO9DRYSSiGKl4/Z36IzoP5o7a5XVYrtCHehGFxy46KAu
NJxQ7RqU69NNDkhA34vLSHDorhXua6p+LfM4dK/lNTBm2T93CLrgH43sv92Q6/sn1aebI3CBYc6l
GRWZkTXz8+pp+Pi0Noz3OQ/kq8WOr+YTmTBMg6QrDukv+P/FithMb/MvV+aHle7/hS4zrPKJN/Xw
udJiAgG+N+Q/T0nTiXC4YsP0AjHYT/xIlBVRh6/2ruWEpPuP//474ORTtyLJjoilZZ0bLry/zjmM
v925eZ9da6HnV/lDKd4dfF0CQvn6Q83CzslH8Qgp16YvlT3koHvD32Me2lDgMhLS9Rp0LUkSyOIZ
zfMp6cT5fQzTnclHGi6Tq4ZxsInTt0nId6F2rt2i4JGVvQ0yXYijVGIfu605cf1lcW3TeMDxJYxx
7MlDORwJhjFwugdE+V5sGNTFHJrQpoHzk8XbmJspYNsjDaueCu5GLvtIvpiEJ8T08lh7qVhD7Rkr
v6ZxDlE0nppmHoALtQ+aph276M0tXund3QgSik9xH+DJ9APmtv7H8/3XMr7Sn7IMUHodp+DY5/Zy
gOeUhO0GhHs32ivOAzWcs2cFgc/BX3r6g4qLVM5eEUPLyolv0dM7f1fBbQXenmzMT/PcUGHahJyk
yhMZiE+6XzfQ7HTfgylE5BfYugIannsThXIsXiwSLRRdepXperrpuZuKavvcxJJdjU04fWwdTFTQ
8g8OvT0lBtLcXAhLpPQey+a+f0pVCswXVOoklflych2Uy2cEKFMowZmfzap+LZRWh9Jehf+gJNOQ
fjw+H/FiYhZPs+6Astz/XOOSpumxDKSyc6zn+cUBy19bBy6MoIJnMy9rTjbDB1Lc1vfld5UMQJ1V
kgWpz5bCrRlW66mQDqXMvvUe3AxnSJ6fqyh1r2cPDXrRbwV1qs781SZ5X/n4zsyZpRZf1deYrwNv
w4XNVdY9hZ3fWQPAeINt8KRkVNgmd4Nx8gkhhA2GS9Lq/jPxrRqMtRQWnUvaLCqsGX5ziHqXOMVn
Oq6bKifdTnconxv/B0PD1Ecq346JZaVJZWvA7iUI7m9haaiSNpQQ67FFK2aZPwHJ7G9qqgUBXX75
Oo8V0a+vsZ8iggnlsmVRX7abbgYBhcmXxihJaA4epTK+1KHqT782RcD4w0xlazFRoEWeokyQcL4X
gtJygKqlUL+O7eCp3mXwa+Nqpg4V6OCDPJueCbmBap0Vmr1fYvx27FuCXl0VLAcN11NHxAfRc8E3
5zQBT4+6BlXCquDFPou5+b22Hx7rVk65uudmevA3fzYyXQd42/Fi736me3kN87mwrsVaICxFbCin
u3sOZOplHj4XZJ2FbvjJ1DXACO3zuxT73cxpnKvu5nBjoNtA4AtclWw1LEVOonLTy4Rx9/7DjNR7
t2vHmjHrMqsGtMFL5cpU6fdS+ZdrZqwAf7Fi5FBltJMpJ6uPr4L8H/Z5j9pgwEQiUPf+htqztio7
A1nue5MglMQvV0BISJhhLq5jxYXg2PCGzjVVfO770I5bzc6E5mNpt+3s9g2V3sgyZQLzg6phWrjy
5nK75XqcQQ6jMeQeW12nejIsTBMd9dwGDZNwMdCe92Nm6HqXLXDJTFEl4/lIR1BW3ZM2Xvp8F3fa
IYVwJbPv3syptGBnq0pNRQvllNX0nfW5eidHQwj2Rsk09NbWHd6j1LO6zEdXe8JwZMK6oqQKPGTw
RUElmKmfNQDf60TJR6Mfz3eE0Afh98iOynyB/zCouZiSr08VIE4/1guu11eCMDPU7M+bW+MEt6yv
nr82tp/PS+nhxSpeJDZnKptnsAq0iwqja+Okmgfq8gKN1+4zjemuigLZibXRQflmrlW0qV66w0F9
pc0Mo/WLLakGCYb37vXkQ6NdpxmPq3l4gwpupRdv9XskPSIDswN7mNeSKQw5HWcnAQnecH191M8T
xNMiCMTH2M/+0mBD04BoF6uGRgYLIx2tM81JrrPK1q65yNXM3uaZw2jzGIo8j0nt5WmJF0+P+pE/
EHKCtGX4++3PMo/+n03iBm18t2AIx/K9tk7DGy//Dv82/9g65OaU61cYhHi1IYrHdHo8+OKSxzcz
VnGfuHiVcrlKIhEtdtywmMCbN5de9sE/Kripp48b3KUx6bBp/XbjtWkggWOikj8P46fKKv2ZOkxX
sYUX99k4stn+9iwlk7W0tfFrwFNRw/deRZtlOLxv22t00SyX0mUt/5ENRD46gWt5rUzwjPxxQgch
4Kyr+xnp/taU4tg6Pn/3mbRe5Qq7yy8rm0nie5+kAZg9OETtJ496Nta8yicaE9OkXJmRwAVY4nFT
bem6TR/E02WR+70/DBFBzenAsxoxlAlj1xpefmnsD17d9azQgoJDpnJF1zoJRijAKrJlh2tZuXZj
6ejbuMItLAyTjw8aw0omgzbPxGgfHc/skRb7Nxj6HV2At9Be4fX0jrRZ2W1DkDxN2g9+axdrV/9r
AtWB2dr+OjjeP+KvivWsiVTlmI62f+1EviskpPTgaHnsNiYfu1gkcFB7pbNlwOcq8hDmjdiOo/W+
ykiYgolM7p5pWn5rX0YHr3j7pMFh3rv8dAOcWWvXLNDh1MGQXuRrB4jOyMbkAdVxPiG53iXBSnSW
1BJlpIUmyGAZEY5tB5eeMatO0ehLDdmk1FFdwARDD5FAVRXFgnV/pI47eR+hDDmPU/q037h4ggRx
5YNa8Y5214aWtbDSrhuTfGUs6FTvaGaFoP4W3R/TDxtxWVlZE2y1mnsOXH1MxfjEcpoQzIfJdJTJ
fWzHUEkTUhW4n2O9r050c2vsmc+x24hF90PTj86y5l19yPJGFvt3ZZcqFc71xDZKr+vHScVvzg/u
C/F+3FX9b0kuN45jvLq7Va3GTeWCx0dciDmv69f46J0SfJqnWDW9+brFm/fnL5ziaMBcTN56cUtH
0m1bFYzcj2UPfXDIQDGsriXD+7ub3ZX9dG4gF9pe9jap57aUvoEFy5Cm57q+SrSyuwp86LkrK2Cv
5kXMJ2/zbbK2YQ2e6fvPwuonKVrkxu9Dw/O2ylXO9+hRGKRS5exHIltbL9525IyzP88cY6DIWRJW
fJ9Ycyu0D1/cqU9f2Y/zxBTu2bhMGmwvrmHpENRNn7UNjiQ4n6ECtfDDDhuwaOjbIYb+Jt1eVWHB
v9kPF+grl6ua06R+9b+CZuWoU358Y/6cRNFrQ9lccoVqRFStx5d8g6M7jAsIVqc9yVzlYrX4hoqW
IbufmwuYIhDmlDYwffY3GEXXShbVezKI9dLNCz5bGKDduDmIrqXC97tY2tjL8q2Xn3wEC+3cyRkX
ptQYP7qdQJt0yxd5MFktELV4dqRU/uuyBmDVOv2aXICrPGTsV9j8bqc/twBwnpVrR966thdUfgoK
fm6jgw2KoNV25lOCp7QkRcVqIrufgO80B8GEUekA8VKLV1Bqh/W3W6YoSiuCtnd57/PJZNy5sxWq
GtWRdFJFeK0z60S+MEV5OoalTX4Mp4pNuGXLlpaaTgbZDjxHlgfXRCsY4896ASfgCn1v0viIl+Ug
2jk3mWXqzJafb9RQKtmq7zo3uexwLX54nAE4rpD9MW+nqBinMB2lenLDWiXxOfkn+cVFuQO7M+BW
hVzgXOvLwd6FWL36eOnLfGBxOVExX8qDWi1t+isu+S2+y0sZqANiiXzmSSfXO85O5fUYjpoayda3
71xL9lIMmGAe0r2dOfapeNmwSRmvj41ngXFUWepPzKUR7ycW5WLVPIZ65T7Ld065yr1Atkj2GTA8
10lWdJBF93c/hVmCHnsf/33nRpLqH1J4/fFduFu/Eqnq0+3b96pdmIP6wuOILdfLxaPMISrU8j/H
yvbzPbj8puqBzRRv7G1e2Too1Cxfh1+lyuvJu2ZlEalksvE0KDVWkWXWuZZHNhQoWHfBMaxxgxIg
sdyjN7yROItbLNoop4wFKJ+oTUzHKsButcFgFe3WHfjyK1YtHD4Or2puP73fo+QqXLwbD+1N1W/8
rPUCLp39gaq7gY9vNwajHZdrvS3llBJO8UeiF//xeCcezYMimipFcXIuSxVXtvVKAu/P/UuaIpTy
oETeWxTT2yh1rokYFn67Ja9NZW95UD5SLaQ7u6BXCWVQ9/TlM97O5fjPJqy47+StC0NqZBmPLXFz
mpnExqoWgjPi5m3omwcYu++y8+5q7GebD6WPi/JUZPQkeoZ6rYtTZRs4TtbMz0wZKHxC4nj8tA/M
Uxk9NLa9ROX10c+VHa0J+j1qNK51Yvj0ayg5VWCDtaoK3ULVWAMPz+5I3N+WL4IEmZToW3MzTlwX
Ghfcyp0Faldt4M8eEGp2BTvPVV5kANv+g9XxxyRV92w/Z0+spUflreb4SNHFnwBoYYF33LM4OrMe
/Hh9O0Tzgy0DhsCmUqZ4y+KwNOxjK8/71M3mVMF23PpSjgEi6t0yoOLp1/ZOq4xduXRn+Wk3TyXX
m1T2tuNaGjvC0G0uCgyQs2aGnc2jUpgvYFy1wOs153+XvtpfOF1m3/0wKonVkgM71Y2YB4W43HJg
W8dlEdKRj/bs4wjqQL1A8BFKOC/lY+R1D78AM8bA2Q/4+K+VzM5N9cQ5LRTbhREnaGR1vlK3KOyC
dvpnfe+gv+j3J6Vx6GK2xSakrcar2DfCpZ8QuRjA814cP7kdeKfPkk4oSI+g7U+GAdii6JL5DxfA
8ZzbNu9+FaDCJWHs1Ts2n8Z0nph5ZsSGaT8z/xuQr/xeNMq5yCGZXNX0osRBW96RTBPf1yZEcNPO
D+I4T3WHyCks1Oyf7qcx7HsC5crW1fYfyKuXq9vbObKmATWaN3lYJLyXiXIYJbTn/b9e4dlY4Qtf
/ungZkFKGFdcsm5gym5RT75Dm9g25JdlRmJfkiBViLRQwoJIcEwz9Oep4V9XATb5t2rp2wq126+N
5qGoh5rz3BjIqPpTot7i/NX9O5Ry34XvmLmZg5ruxOaiabrtfPmgnpzcCLW/Y/jRufvplk9/OIDg
NZHYBpb5SclfV+n7eg9X7maFjQnHdgZ94GKtFTOzm4cnouKEm393CvNt4sN99q+ACstYbSquF4dl
nVzOlZIEBn7uJFlzi+5uMd9MyYR3FPl9qM+LuSeIMlLEWBQuBQiEeu/wPJfXs79bWX3s0c5wp3yU
Dl+6WXt+mKwzlJ4Z7sgfNpCuQLDWOBeYW8dGqvm/jE9UkljcqUyPS7lp91ARgoO5r7sQXp4feseb
jg9WLQXHpwVQx1JjQZZT8fES3+dmoNKmLB1akZPtPzO99+DVjffTp1I6p9VHMjkmGFo/7xGNoQ6o
fpwVvjN1S384wydZqZbCw/Lp8SP76W6ALt6tj7f5p/G5zpYMR+KiSmq0niXWzSuH/3wnM88x+PvK
XzsP4zTOskKmPvfzfqgV5nRP2Gltt/MSTu/qUUvN0/v6DQ9m3VvPjpPS8Vx1M32fgDKp2ArVAX02
U7hY38d71FYzTEo7BixQlUTJ9U5gqn9n8fuiZVcA3QNL1pab+SF6Licwzf3TeRi5TTdMyVWkOPXj
XihC3ufF4lePAO9PN4g7PNqv51FBYy+2duSe5q+X+M7AN1Rrl0PIRwac7gXd2/9Iuq/lRLIkDMBP
RAS+4BbvnZAQ3BBCSDjhPU8/3+mJ7Z3d6W5JUFTlyfxdxne1ZXs/UvIicvhFGIAM59lp0UPllAPA
9xYoaXhVbTrw0nLKW/vuwXuX2Rfy5AHFLTUlM/QQH0d9i5agB8Uc+fn8YmDafGhpEz2orKXvVXRv
Hvusp8i+S1Bv5qKCy2r1u20z9f/vdLIMcNLqI25bgqwd3r8PQsbWtX8bXuacrUn7I8RtPGDArcyb
tJviZFf6ES0f1RK0F60TVcGHICjsfWMv0X37i4ogpwBS/dPPp2rbWvIDZg+Mz/bh90EsDc/aUbdz
HtaCdYrNvfO5b65GWl0JNA2xD18hHuvRkoxGViTsaNVhQ1LyqWYgKoJqPJYtrzZN202SPoh6hul/
+0q+cpZFBOf26lU7MCvRN7dNeS8eCmZkKa4Nbm4TY0sEXIxYFGkX5b6c6dqP06dzOT6JtUCczcUs
Vlm2cXDf1hqqk1u76iU6GsSpQQJ6UtQHZYUPSI9xOYaaze1Sop0hl/D+Q+eUwmLr63k6Pa6jcBhc
AyGbbKeANfl6tvMYe+SOTdVGufB9rk1bMHbvUX0qBWTNqh3N6S4AAnmbYaaDy3vMYjkptfqsCd/q
TGHfPRqwIE/2M9PIr6rRrthfBuyMGmAPWLi8+7fp4PR++NF6uPEG059nQ0qU0Qihcw86KLtWzAfQ
/7ON8CqWAeEfVOR08w5szPxHglrlZ/8aDVOe6i5DHtbf9l8WCNs3m3Ok4LNsxhwlmtmPq41HNjaQ
JZ3e2KNPvdv8LrxNyHs02jRpn0MY3HUAk7a5Z8oWfe483q6P8vNLJsuudP+JKocxhzQfRA0G/odq
r8mHoHgCAz6Cwfrejpd9sQTNILCH0t4+j46fqK5zmXD4Fi5v8PDe/SdTI/mzm35go6G/9kouA2aX
OPRX/M6vHrx6iTNho7JHGnHO/3uprgIhjShFkiSUl+kunJROJzjA36cKr/DpSsPvbeX4a2xiQw2C
NvjRzbZhXIvZXlsTtkKcuev2nYTIVsZoa7LdEo/vkPMife89/pUmuiCPTJb47el70F64C/P1aoHj
8c54uIg1E0EcmCEjAXx7uYy0uff0xImonuwC5JfeEljohaCxqbfnANOeCcV7AjoZXMirArrX3Nm6
bhkkypBEdD2PPjnFISG2ShyaiYEEbls2MjcyTItGqT85sXVbxz4JDWg4WrfERVyiGvOtnssAch44
UTzoWQJusmU0wyMKTOftr5LiYJKCxvQwxKSeFlVRGKoHlyQUAi2VP9dYFbxltClJNhrDV78Y9RfV
3KYBU7eofrpoa28+hfUIGKGXzTr1a9sdNcSJw5Pj/TKVgIBHheTaUprZd5WhgDa/5dHbLIREjPSO
di0QfL96KXW5daLOqqOin793ANYnO3ji2wsFxjx/4UUo//vhA/tCCXkTHr5ubRbtnSi0Db4u9c2n
fvyFakE3PCvAr8TZJKN5z00gJ0+zrUK6LQsjtfL5Yaj2r3685mhZ3H5sPmKXajxTWNHK+wzhwqni
dl230dILTJ8Hm0T/FuoGHbj0WSozmsvF1MILryfqTneddev27WaVgno+t3K7j6TR4dDfJxobYkDU
1rWaz5sS6whuoLqfAQbSjvq+9wYSalGK/5UcyO0Ag6cruUSfnI6DzrdMrmup6B1us0PcPOs+0GX9
Zcea+XrdMFItVFFEr+L48l3WtRcQ1bD57aZMQf5WBTxAgrFWlMuxJGkUxMZQ8So4Ercj8xXSg4d5
SnHnQyokiudSVE0UM19iRZM1MJmZ4DwC+7Jd9GNWKYbaSw7IBCIgezkWL+fGmbJ8/0uzf8/VXzSQ
XHSfPuDoO6z4XZSTZD2Y3oPtMR6CYBBbNIPZKf0bqN312E1z3pVSFswQPRQjUmnqXSCaov/6XHXk
T4asHfaxsg2ooc9B41SZiUIC0iGoqXUKtm3nZ6nS0lqMEllxKS+peFv9q1x0BtRjpHe5QraYIuLc
9POR0Obz+OF4r+ckhtDVKVa9Rz/59ueBt6aC77eYH1wO5UOuYklC/fJrXWpv01oM011IPMawaeNN
XZx/arZ/NeKW7lnIBt4nVh7dB4/5weliPfHk3L/2Y0JBnf+UpvFyeldmBSnfOwci0eVbdKzmjQsw
eU2+bItX07ro2X2wZm6zrMqF6NE9SK8MbsNE6fkxE89vW0/pMsxjlpUv/k3/08hYhG7XhBBsRoVn
2eObcgz4PdT3piTBd4l+7e1/HgKv3p7vx8Z1oMs1PjRf3mm8sHpVdxYDPYrr70zzKjM9Vbl/yR1y
gofUfOYk0k60FEZ+6zZ+GRPiUgVWg6dt7ut6dA6CHbI9cTa5+hbL4QVcRdSUz0zfS9kEuyTxeGmZ
KWegaac6HWGMCoBAuw8rE2IjkkJ+xTH/pqYShRjBWKxedbBqkOZAD7AxxfOrxq4vk+BS3T0r2Jmt
LHhIdoG6Vi5yKJ8kHyAfJkGopyBbP8aqhX8baKVNSAq75f89pTQdlOXfQbfz5oZOFQGlyW11I1Aq
0cBSX9KDRYQHODcAVUqT88izSUq3pAg4liLjVcw64lYykFa3T7qAR1SHVKw+klU/F8GlGfcV02cN
vArhM/RlZE4EvXiuvRA/rYa1FC9I1NmSP41HuvJ3qkEnrMxVyD6WQrP4PxH8Htr0ZwKLdjFYFu9A
p2z9qrBTI/LB2JRnMrvCxUfRuZoRKm+2dQU1sg8dh/Frq7Bt6yagvXFYFAtC7N4wnpjR9M3a4Wc0
1D0fnJAoK47kZ+k1vo03mwDv3lK9TaZB0Zh18uPPzXWn5vXURE8YdGRjzSADm1VlCi4Ed/y959fl
pd1d0x9gg8P74dMwK5otoYTHypTrJ1Z3Nu6udSewGuhdwT0voWcp4p2Tu8YzWaNIi7VAJMlD1R9u
neji7tb96A4k+AXmafSgGFtR4YUAM2eKZjZVNClRCY6plY/mRJwaL8PnLD2IDyzv01IGSatfr046
KnmurN2iHOJ4Doepyy0KMqd+pIrkv27xeHKovgNOzNB2AKFN9KXgdrMuejB2LLnHpLC5C6DaOYsx
TlJhagun2FTaSlWjf0v8XJLzSuqBVrNvpAqfuvBEQx5vpakR6GYrQIDQXvfqJaoGtYY5SFBPEOkZ
XgA92svksZJfvMcoWTkfnR/UwYlxYtU6JT4SxJJZjVNfN1QSwZSqG4ddU4gVrDVmbaqr7z7voSYh
YVHrEn3tYQfn6l9UXlxwGQhUiOKp0hc4rbEKffMJFmKizUwrLvSB4jRsUAu5J3c5Scp0kl2wpBXz
xeeGRIGlLc5jP84Xrtflfb5kpAKRUiAOUXRQmVhLVxabR3Pf3eNZX1S2FlmtKmkyGnAkdIxU/1Mb
QHkUlUGer/GSaPYeYNXUeD/yjd0wm9EGHxlQKN1SUPeDqI6z3KkJdr2tq9tUzc1weDTWqLs5CFfP
vx0t6MjBP6ejFi8g3y40XBRPkCTG6Piuqbmff+aQ/Icz/0GPjPp6b6Qh54RSv28s4DQ3T39bFPfp
UfW53MyCIuPM8UNNKFZzJGwmKrsjo2tfD2rtG0Y9gz4IUIA0cGmMVtLtS3srOVwxj8Ij0XKQ6TtD
C7Kt7g79XcAri/mUnijIkRfurWcvfITz5LSVWE7OTzlAwTW0+zTJpHo2CS4Kxv3Em6qEUPF9X8eS
j2aN2pl7QFbnTozQDz+dHN2flPv17LH5clgcZPiUcQKZppYnncahudhN9zlB5Ue6r/HJX6puZsXq
vJuf05VtvBrvHz5vx/pNBP2q7rVh4Tzcbhoy78r0SwmKlh08wnXXULKyR/weIKai/fEGVbR0eH5r
+A7FU5t9Lp8by0tVBZDh/6wfUcBeBM7FQRx3tXa1BWaWXf3VC2S5EWlRuP3s2mCMl9CSEDwAXViW
NOQpMQopeWHdA34jKvqWh3xjqZJO2BSMtVIitD9im5taSBT/9hf5ln1XJbPv2cmfVyL6HSby7C0e
k9waIi5kPqErWPXdLRD3aNn0kCUu7MuYTA2mYr1mAnEyxavAPsqE7MNywpJDSCRn2wMaXta3vi8J
INeCYij+KhLMasZNr8kZ8I8LARZ55D3pj0Fm2dzFqplrObZCmlU9km7WTLacXvVXy8opZjAehAfT
eBwehuJlTJNjrniWPMj/g1yeCA8IoPlvr/8v+oVEcPN5lDfLCvzcy45PzEtCwM7qShkvYTnLqoQH
y5zjyPriZt/I0jZirudhOWusKatWTdPI8YnLPbPkHZZxPHcg9cd9A/6VGqfllY7moJ2wdN2htvlN
Wo2uNFDaGFVLhoLu2U1bThOItfN1w0Y7J5D8fdmnDqjnx/53FgCUgkatfC59+en1zL/PfNnYd3ft
k7eDAIn1Tu0wLZ2bloFUXNtL5Qg+oSH6sWqSDi34JrU0pH1od/kU1/J8/wY1KBv2PggrjUEBmlBE
ebYLu+5NAkPwW05Jsd4OP2dxbLHKdhRZzOdIHZGruSkIbbMUPmcbzDhPE6Wu1P+vk7VhMTOubWCC
2karn1TzNctrvirr740MgtPIYpxm1lqQ+/gFz3PrJsqXmcAhcLxb5FaRHCRkss4uLPDMFkCOTn1y
0zB+6ea+TNF5S5BSrUPv0kt+bHmw+KDEQLJbL6oGwyl4ZFmmJfrzXWC/rUvFB9TdA4eFZcSC2NTY
dNFnyny1G7j8Jm+pIl25tSmvN0XxPC9Xxhs/N9EKlRAmgj/rBQozX5gt31CsxhrG6LBTq3SpIWtK
h4pguEq6RGvBQ3Ri+DRTgvrZ/+qbzg4AJOY7REPaWki7FPJSJY5hqs+/5NdOUJk+k40w1829ZL0A
hVFLGcu3whG0LyGk+LS4UIkNfGZKBgf4xNGVqjv/A4jKg+FSjmNNs251+rOfbUd+I/CP3X114ZPf
IUW3hT6YiZ2oaVJrhChpLSKS3yjeSaYKFseGeOGZJr0wPBY37b/Z9/jUKf4V6vVEbV2x7eJaWlBU
/Cx+cuMl9S1N5Y1JjfTgI/cR0qEIlzOfT+3o7x3nE3Rmk2ASPoXWQsKQIVWEorWL+RrVtnWAYWjZ
duRumpSPzMafT4aM7upLWaD3Rnh+S/SpmpVWH744n2+E3uGvcPzlRPqewlwMfqYfYp+qEVq7mu5D
Ffy7rg0pep7ZECwayIM0DEgUONvztYRSTkNZ0ADBPWCQa2cqcYqZ6xZyV/CetfPk/C4lQwAnF86j
rnXtW0lXE6XvLZqRW3oattxH6SCuGlwvHjbdbh6JDcfPqqL+cstRp7cfAmdxrUMex3gTvxUTgSTQ
Cm+TlhRLn3Ld4IO4WduRtL3X0K0lCozqQjitte36eYl7hdnLspcgMNv/OjVjlex70jbKFSPtziYN
2YqaMEJbGFH8WbgKjPGBd/dFxzg6opB8P1c3MrW6GNh/cRKzTX/7nl6zdsffJBuSNlojSG5ip+eB
9BA0WrjgiromH/mtC76VeyGdK8nBedlt8mcncJ79nss/BPNPwT/fdx+K/XvkzuTnL7eomFtxHn4D
SKHeG5ISz8razpprNZ5HYwWggkB6nRkEDYanAuTAbuNQmJZjh7axwv8HJSS+tZG3z/0HgYC7/9BW
oSCi37nJijHtA+Q6ncA5/onQiOX+PFPt7ORAPpOtOezOJBuNzb/8qtenicjEovFOdqBhTpvPU66a
j6pBBKn6nRuxVNnu6ueqbuKxpEkf8m0AMROZVAYMNRIJbGvn4EqLyTu9r7RQCkUZLhpiZvAAw70x
7CRTedo4zBXcf3k8ZCZQcMNFiwxFpKx9DBDQcsj4NW+KV/CgVqKe5Ou63AtrLeGtQV+QY4ZbzVNl
EvfWgVhQsmnvb0gbLzw+hLGtyg8tX+PSe9VmIQemFbITfK9WvrSv2cIyCt/z3tCmuIOIAISxhBNg
/RYbsDWOIGaVbDUxpJRyIlDH1I9fIVHsbgnGaR7ZG1ja/97c2KvWBXr5mZ5QQ6w+XJA9eRpjYMBR
dt9PMOK9asBAN2bekMgH2o9k27OmdoWzd5Cc3PtLh3KGbqyw0bgYeED6kiefpcxcO6zJQUr5jmKO
v9AN8EtyDR1DACIhlYRMvnI7w2saekKhW5QoUO7xAHZS1ywSRb0w7Jjozs/V9f2xFDlNBDdy5rv6
C27kkj86kMnPLUlHJEg+0PV3MbYtPyI1Jw40X61+t/lSOt/cjnJ04r3b2JtIzLmL/nFUayuDhrRw
qHHYQLySmt8yxWeqbpgy8+lxdZTY/821stg3MvOPXZrqsvi8slMm/lFmvmwF2SZBAMAH73qq96Ku
MxFE5f25iTHR5XuPt/E03QhSronWETsC08b3hAYhO9C3YF6QUGvqxsF9BkKPWuQxPo90ezHimooH
cZd9guU1O6NCrBF+j80NOXp9na/B9onP86CzMHS8Ov0IMR0uJyQb3i3EKXi19um6lzRgiwY4PYZw
dd1zrXuy/DyWX4SqZH9unbfkq7kTZTDc3Ar56hektLR4W/YtG/fXQtqSF/njAbH/th//Ja4a6pbW
Q/soB1BNiU+lLX5kJ/9Dw89GC0b0Dlw4U4SP8x+jeq85u+8K9c4cd6s48hDjPclm1fdnHfTSjXre
wmZmYDlzZ51H51GKZe2qVq3nqZYwxCZ5ekjCEYAZcD8tsqNPyEFHZjVP+JlMo63nma2FV82udqBd
B49hBJTVuFO75lgSugKiDbj3D8sx1IRl6UxV/aGKsRUVL2KHOWoOLSDehypMVQ68WHydROCq5f/I
I3DH7VO9gsRcHWp71gw46bXx7JMYAixTJOb3pu6fTlGRT8QrmFRkjT7A3m9P8bPQZjWn4dWwf4ml
sTwcbE4fv+vCRWSQ2f3NF/ms8FN4Ns0P5xbtoDYhv4IvBLmEbtmsGls2E9IO4hUtdqaXM/zA2YaP
rmu/t/Db36n9tW+SlQaJC+YmUHcFIk2X1/QIUXQHvmKFVapmwHSPaE24UqQauUkT786/KHxypK80
FItEGQvJFhrvEPmcFtBVgH6ih1v+N5DRmjC8jpfkMrFY//YP6U28XbK1tLCLmvnuSvWTCiAAZYcm
9XAv3B6fp5hqkOQtMlvQQ6lqBEzXMjED/tXrMpnS2HkRGQ/gjBDmbF/mW77HoGlR09gVgRehNx7f
zhSwlJYCaJogZHmUN+vGzfOtMzGtICm976hMpYoFVs0w6vPU8PQtVNVkvKC+r4ONKIcwyrO/8l9/
V0WQ1o6YKuCrAEHqN5ITNJpLCkitNqQ7NnxcRN073LLgvLZuHdFc/xNCKxrj1cNm0scRczXYNM2c
v8lSvHQo7qqPNhcbF4aYT125RKCdOCbL2uyuiSqRgLapVP7nbzBtxGLM4Zsvw1YIKGOQxqlBvb4E
QYccEy1OqhJ9/v5xWFMo+M3lu/iiuWtoTzsZBfB/RJhXW9uYHQYR4hxjprk/lKi6gasb1RUz1uaP
qLWdpca0LiGlJ+SS5tktqeC/ZDPFArzvZoS7mFjBHrn3rFCXU0YGEQBAP/Zz2FTc7T7A/HzZ3qTq
YSbDC8KQjRqH8maWgBsMNyP1IBXUAaHuoqkf45guMhgGf092accrDa86ItIKrmHVwGeQ8V0LvmN+
HpRHHVXefXPVMsNcJG8IjHHKzlLKZGNRPNaPlN9raWE7EH5j1zgsirdH8ZDxIkpJK/v2nPpMG/tZ
UGerIWAux3lY2AFqPlRi5FjIrPKfNdai5g0ytfzn8zdsdrj/9WLuv0n0asHaD5WkgKMjDD3Zu2wh
5ZewZDY1y4/uEz3WbVoQwoFuAvolGe2SG+eASAKBgCKJjtW9DyJXSNQsCTxOXiGw+VZPMN1AeIn8
mdS0YFEpvqtClNWpkGT5G1wP95J+KrNuHXL1uyysqfQ1qeYG/uW6BaXbx2zL0zrq1BY2W4vsolkU
wOL9/Zit001/ci5fkKiPLniWZNj5Cl+DU1LqGvDJSuKT0/flOwniCZ/ep6+4Y4uWgVaxK+246+CE
8jXoQBWBv2xrbA1mdbSaSaQPUmDAgaC+w0V0Z6C07Ww78+wtRlOSVzAdbQcwFeTVvMXqJvPXP/o5
rt8Uy7PqWqU+PRcPk1v/THBSvu9CnEByU0waAGSWuMdv+h1cgR6H42NkZW5F7nCaG8LChuFruP6m
y16PSfW7QPfAWXqxoNgiGLobH7EDmcEyY90GkMBzcK8lZ0IL0N3Qv9Pn6zu7a1IIWF4k+8aSyHI8
W3gMp1IDu1YpWEe8fEtZris+bn6UEpPm1Kkk5OKfAoNqrPDkmkxbUALdlWovn4ERhw3Mw/g2HdXg
BH7t3x7v+d5jvPvefTKkdUO00OFtK1nRBOQdakS9Ike+ZDDKxj+nxeaL+1MSJaW0EdYRlxAB+X36
vq9r13Tl8m19ulnA8zUnCYBQpuQcFDBb+9lrvBjBMun6tk31+7Fv0zpDbgmqdCW6KbrMy1hPF7tX
U/dGNK0F2/qqecgvgkgon+wsND9BCpCqgyCV1NcbDO9k23bf4eMx9HI0hmbcZL50xC2JVZylNJPU
XDFJefD2PCP6sQJMYud2ihBe7ajl1GIdZNAVDa5grStjIkAVpPMg+7k3T20y9qf/o5PxZhgCmrlJ
VHBvCWzq6broYzTiLCU7uGENrBnrOcvA9HQGr3Eg8TgwQX01Tr1yELNRC5XduSxYT9Kjk3S/aR84
YIjd1KJaJjjU+KPSPC4GrZh2REeWCbvfR+lHYbge/821EbxxkvC6tCpc32MEE/CCtehpLQgxTgXb
HqbPIA8O5GBsJhXyB+HknrEtlrBZQ8MYa6se9x++OtfPtcUb0ORo8zKBN4iGSzPjiZ35PAj7tZwu
DNtiVKAQVtPVOeJB0hzgP9l9xatM1K7va6T4j9FZNTQo5isPcSzoyCG36b/ECWvb+qJdENhEqIHI
ukj6YNzd99DMSKgtuvOTIDa3PxU3dq1D9daNdeIXx+72M8U7hV7f6WwpmHLEJD/rWppk5/BPrXKs
QElxNWTtjvf7wTbJxoaviP/wZIYsGw8y+YHG9UXc8agwMPj7EFYAJdg8ap19sLxV7sqgMVTjF/Z1
rwu5ZC2b6uoDgnqxIVJg+uXl+LkZQQuaiPhgwdsq490+xSCWci/tmylN0fzZz05o22Glh0zxvGnr
51WqdfVFjDhejdy1LIC+A9rII+AI0y9FK4g/l9O1oY+Ld26rppeX7FjX2ToGjXamB+6XItZPCafW
0PdkEa1Llfq67pjPt7Id3cohau3FcbvlNS/ObhECcMgg94zzTkEHD62/h6tZ2FyKV/gauUhAgE/f
qw90y0FQ3qWqdCQnzdu1liWipxz0iAY9GhA1NYReBu3xQucksUbSC9wthswve2loIkq4uW7PKLK7
1fJ25wqcZeYOJMA6EcYvf1/1/fvZlOgO3TGc5p/PknyybFukZtUpopJQFoQ1VNEwqgvjEYbwly7E
Es1F1FgFHr+YoTV/FC8iJjfzaylpa26q8SozkGpncuV7X1XAFzQ9bz1qX34kpJupSvTMnb1KD9r0
QnN8DY9qfBBrhsEdLbX92PEIEJtgNOnmt817tmRuYhQy8wB5rlHQDVSzmqZKYt9ixppO8Ww13oCV
EaammQ1lyymcLmVOkyWDOBE1LZ7ZjbPqZ4M1wuKVBN+QtDV3fRDopgRKy5Nb70MYUBjZBM5ohjlW
goYlmcHrVqbXitvmrBUNUmh3qM4zHuSVSs7CVklT1nHinlUE6UIv35pv+PmbHR7iUPYzJ01+1cne
W1T3/lysyWeG50X2DHBJkz0MusOWa/TaV/JjLuYcYPvNi/Jr83Zpr5vxltSYamjLyALxZcZ0bWvc
XG1wTtcv6yp8ePx4Vh+H1ipeOnYfk2Tr0HmA6rfFV3lZvja9zrVJyzyJd6lshgmpDINcxj1ajIA+
83UzErReF2Ql8Yol2JdeBBzseZ5zZZi3+6SjdS44nMqp/rJjv/1HpvpoXEuPMt91d8puaAyWJVSN
5EhDZ0JyRKyUne1FIgH7P5KqYT9RbMTq+V6m7rD6lnB95lK+v/PR97qzo0zJjC475MH9S6Fbzo0E
lRWQayNwO1tcLUiDLPExzjlnYVXCi7sODKHcy75Glp7t2cCE38gpoJfWQg5vQztSw6YbIQKEiywf
52kxNT7WuDEc3InS8vOyg4BKVGxs+eztnETKv8y3QjbfcB0QT1l2CMmuwU+NUXyFJo4iISPVc//P
BuLT7DZbLYrbybm97uYIrTtxt2An14pjgMY3+HPJUxbxcTei4qq9geDZ0QCS+9FDfoWQfydOVCPh
WDq++Q7yxbxdnLdrQ7qddwusO8Lrvo5fhHLLTJms6Oqs6oLP9l2ZE4ZJY6UFV1al6JC3zSVHueE1
cr0FblwbBvHNjCzzX7P7Mrt9g7kQBCuRO96R1vOvEtjesA7MaLxYFZfDkNjGZjAMQjeELCph+Gqd
5vtFIa+dtRhswe7yKNwfYqO7OafKAIy4HhJGfJt+SI9uNl8JVGJDfbTkUVhG0n0S/vbzQCyfYGVT
yc7kO42d03jHPY0unNXhZrGBxIBg4mH26ezaAoAH2UF6sCR6vJTU93Qb8P+y8NgnnGciLq04Uwam
dj8FhvlnqTxnjw8uJPQh7wBl5+pegOX+fe1FvJzuj+Kd561yqj274VZWnNvHF49oQkreZMexh4Eo
XGYX3X62KC9zJfBTlF2cn8KaIqGYeUF+vmHj0N3qMFvHQfwj9nlN94/54mZB2Bb7TiRLD2BO9v6V
dktrzF1PJPqrbjkT1sRcDwgMNP39X0jrg8X7WCTd0i/i+eRJ8iBq++VXOIalc2sjE/3Fop1VvD/5
PgLEELRfL4hkrupQXjzLxnItdhLsmauC1rKngXXaxqeFt/qoeCLTa7dUgUrfUJL7mdpie26Ikbkl
ydFN2algn6k5ynLtlFtk+h61XO9ppq8gw1MJo20mMsJRXzhOstveww1O7zCBCq5mhjT4kH9Of5Id
fOx29MFvspolJ74M6WkY3n0+n0wm/FjN/Hz9g44jPHUgJeaS1Bdle37G4WAboQ9H9I17UrE/Hq8T
0f1qV3NGv7Kt5a3vvCOg9nVqiGg/4AGFtcN/sWl7XahCYMPzVJx+gSf3lkGrGpGzU1l/RB+Iwr9P
577BevCxr6n4lwqs0pfnJeSxKb5dYtUAXT3kEUMzCVVIV5qpYVBjjh3FqR5GDmA7+3Xi3AtJVUcv
IbLOQT04O2ovYycETPSvuixfBvdWUnG6yJ9al2Oluf6ObQHQPKEret+U8sx8WUlqULzqe2yyK7yB
w3/jA9BfkXeQKxu6SUd+MfMIvM4Ze559c8VD46rjd1j6exdiXjT26jfoIgaQXS1Y9n0x43aIsPfX
5rLqHCXJefhot01jD3uFuNdLhQZC2ZGOUAZlOsG20AJNNAhoLciBF/LUfPR8rDQ6sRZV+r0pKfDa
OrfAUAUR9oNYa26rezFe7ywbSfbv93vpPVZXiMRLoTMr2j6hG/ZGlawK6lw+FQhGHR1e8cPBbFVJ
/CNqahhZL2Rody7mRK4/N0aHqsJVjVnawrRCqD4P58vc7Q/DOFTluzenBTs8KCIDk0CsODMw2OYA
wlwW+mvWXYFFHCzJ2kFAo+1RjbBnId2frwv94BUJbp2vO/fh4iuku7+sU9W7f9tSmcSBi2W2h0uE
1edF3HgOj9WRUcicv/pgFKtidkonXp23Temv/CrrvibW6Oh+pEltK79si6tC+1xtE0klBb87gFjK
WthPqe8YvE05/btoPkrnMC6U4uXZskR3Wk/1q7JeqIpj3/mQXE0VbY1RpvAmriZrHMy3Xm9H21Ro
Q41Q9ND8p/HaLwydcEnQF29ibb4v25cjLZG6ihW3evtmxfFpa8jyrWSbFiJ6k0V9L4kPh53KGkL+
lj/iIvSxonDSYh2Fn5ssBrNFA3L9e/1az/GL/VdzdsYyI43KZy9xY4VA2Ouy7cCjjOLZ+gIVshkQ
ym5qj3q+eX9fV14uSZnkOKTQwtgG4We8RBWH/9ikVTtuCjv4Qw17+RKBsf0JYmtq/uGmk/y3YWo1
wEJR3lFEYgXRpVik/IoFIEBrZGmyXia0FrDXSs33+oR45k3PBua74DBcwJEP82F9UwES6GtemjJ8
47mRGqbGCwbGr9t4+R74cPd3bLhrQx+4FVruPMjAoss2Wb9UoJa1aQPkTLrOwPOO1tTfEzev21Sp
3MW6FJONdRZYXIuFncmfufZk23CC9g6t5quidziVEhIwG4nyqUqpWXIaQyzpOeoyyUXNWjwn084g
NvigdWHR8mxvPkh+LUHV+rryOTG7YXSM/y5A7aYRxm6PBC/EGpQlNKSE95cMz3EZnidfI80A7/kh
N6tPw5ZmG/0rbzRLkSJdVvGuYsZ0vbkiOLu9mjxGL9B0C6yQm8Qqx+ZU3mjGW6KIqF0g4Bu7XB4V
k1f34YE5l90buOxlPSkrbirbbiG7Y/ER/OaX4ZJj9K8gnTpbitrSakVn825UZrlfU3/5NJqOV40D
eXyu8S/YiomV3SPV0mdUjh4CcvZv0hebNl6VCTHt2AYmVEzF3cUJ8iYVTTWMN/7GmDa5I/kKpC4z
esKEIFCFlUu/qi17/EetdiKgeKiwlpvbyvp06a8LaRnmhI9r5L6tKtZ2vCgTJKPKhDWsDXclcxUr
QXNauY8X7Uft3I5GGG31IDeZDBfvU23FROZUdTuLD4A1llMfkQRZMgozeTHbSx4K6XGSWm90pt/i
VXyfguDfMrNTd2n3QlScZguxTDkbbvKieJ3PwLjn6rSjx6+AF2YLk+tHCBjnG/HEfqsEYT+qpNxO
UPtQr4TKID5k8wWW3Uel1PfK2lekhWaQo9MJwVES5Gv88Z+PzwVfoOXAyzExJEw1y90dq1gOYT8f
ilZrgBylIiXvQ8qIu6d4CKbf+CAsNNqIBnbM0G1jsoV+lHjI0A/nhhLzkCInwdetyxXZ6DsqQrKU
M6l+LJvbhEj69A5FajCHgO2QePTveM5fpnwYSL4UOZ3sZ6tiWSihc0L97egoix9LMSiySTK+XHw3
vEzNSq1is/8cuVvTdjSk6qfgdn9aRoEHc76c+Z6UxSrrYnku6IWY69xI+u/R07j4SNST/fhHPpSi
EijDoPDsJ7rM8hRAlfmhuqt+XD7lGw6uYJyM9kdLakcVpBA2vmCb/AybFx5c4LmiA7WdGup+/lGQ
SUSBMK4EsyazlXp+71iiYOkRa1bIWxC3qivKllPzqI5TAfFQDVWz70rUauQIrvoEN7/TVBvHyBWW
qsvIBtCKPeGeeZdTWNJAqXshNogjPfT4iV4gbCG1HGCvMQ0e1yT0kiGLGRPsErWMhwZhYR09h75x
ETaQb+2+SavWVT8nQXrUjjWN6IfyX/vKmst1O7ICKICAvs/B62DeDGra2nGW7uhk5eR7l6N0oMO3
eAwAruBeJvvZ5ZPooh3cjJkeKE4bIUbx5yZiZPSaWxPGcW/Bxw9rpPaJYXHEsoppGix/7qO/ajSM
BWuoKMgq/knCQoKFLDOkdnUxvOxEUDiaEpa6w1U463ZElK7djr5HzIkDfnBsKuWvMeiTcpIKRH0D
AgZ5BlXMQA337AXzftePNcgfa7pgjlwAjd6TmdzKzUNp+bPq6sI64scrB6lN8QjfcnlPL3UQ9HJN
20jMwu4ynU9pHKs+6+nmunGtRRYIOQCQOaK+yCRx2joeQh4Uj4iAVcGckrOPWCCaxaoGSOtC3ziY
Korpt8lg2Tt+sL45P/7lNRHAWhW8eLcdLdcX7vNXWTR64ty+HnbnWSHTdYKKrt2/w77rl96CIyCs
IqLr/dn3qapqkbMJTnH1wE+AT5bWZUbX90cT+1x9tvfFH8BxMSrmi6vGvmrOkR0XFVbvLyDi4G+W
7ZHQn/fGmOJfki+gcH6fusT3wuNcjNm5Zc3TGoGxoizhSyzuB7vhqb7m6cqHCLLr1zQqbRA00+CX
on63x+z6ocmQ3tHd/YmP2mcqy/p2BEdxGhwbttcOpYEQILPDcKQc8x3QiOH1ENWOv9sQA59/k2tM
1HgLRUzFcXASpTuxSDaF3Bp6LhWKd6VGSXnWRFUoC5CVEzfqGthur9f/DmIERzjV9jP2aC5AuK62
prkfae3H7qSD7YHZNv13OBjhSuPFx7IVn9Du5ltQmmRHVypnNCrYlo4houAkpm2ufqc0z+1P+tXw
HCeAtwaKVzc5oLl9M1joR7biR0UEmGMC+6LibUfmG9NphOmVJBIiAUjEoLzBP0m3S42gYXGjK7n1
XyARxqB2+AYF1CREjAWgdk9OXSeBGpctwS9lqcpV2MzMXRp4j3MIQRj4HWzpawwvTQ4UbbbcSBql
PI8hThpDypaa+RfHaqQ6z6Le2obuVFdXyvK3mWXJMk358eLuUaGopdrOW9vMNa46rGNBsuaXpANA
KtYWzOrJV4b8ggCxByL3SEFeb9Sahg6P4k+ubP9OrJ4bKE9AfgDbqXLvR0QGopdzVRrXf/saq4Ji
rYs4fZf8EaMp9DBD7MPvrtXJYSGWbXHzEMaQZ7GsXq2RrJskV7NcOTeAzr/HhjVy9UFE4BnJ0RbZ
pxwAZfAtYtNrmw1vMby0vmuHOoFHIPhXN1ZRn03yuZNMWOKVBTen5opQVlcndsf8aO5THF+9WI2d
fR7uEgS5SY/wDBEx1jLupgP3hRGKbRnubXYP+vz0vZXrXIPJmbkad/jvDjMwPpuxXiyEqcofwqn6
maiUXOeMNJmr75k63UUHwKcWqYQur7aVyhHDlxleMCJzjH9sPu1MO7DyAHzWiZ3cfj2Y82rm96ym
W4TXL5ID4e91+jSJW+RxHEcpuEcdDNw+zwyBCeU8M0y4FudZvGmjYkV2c8Uc2Ez9XjrTwquRo2Xa
VvI9WwHgh+51uVvdZOleF63cfIuTjBJvlt9XPbFJP3+Nuz4j9ALA3a/cJP8mJd6uh7i88MBwMSEU
E6ONkH6V79DbB7/PpqbL6W6q6fGq8Glqcd7RS4mUgcHZZW+xItTKCjlhWoJWD92HbXLZIgwlVcnU
GA6Usj/NCDy5E2KOrH7t6CTfwwKxXX3bOfT0dRVxX5ZmEHumRuu3XZcKvWxWqT4I4seJwbmU0k7V
t61zZSVZMz9DBj8upp9V08KyBH3DMuxl0MHEfxFLXg8SRZW2q9o/paX+o/swdPA0YachziLsBzT9
fgnBEwAIesn0WN2xc+XDO40Y8sAtZ28PlK+HuUX1bEF9Uw0sgI4wr3z92bYTnX0x08zz05RsTyex
pKV8YLdWIUFPE3P4/o+m89qNHbmi6BcRIIv5VZ1zUCu+EJKuRBZzLIav9+IABmyPZ0a31c2ucM4+
O9DfUVzQNE9X6AC2A7Lt0X2t57aYOpWjiqX3Q1rBzAyeGbCzPZ/Lg0n5/dFTCjyh34mc+yKrY45S
srmfknv1OhOQ4Qms8QJ7yoHXvr5gLM2/kuEZN527Y+VaJKU2LubZuBnYCwoSSAuQJehR6J4gaOVb
5865yF3NCqeXt84IiQDrCYgFBICoVcMhmGcWDHEKHhLLXTtStID4OHCwQAN65temOQ+H4AywrjmL
4Rbxc/M4AzfZKxyCI0hNfoo+qXg/zA9GxasMy+D8ZbaFtikmQfY5kyAlmP8KqNYiwSzC39ocdIic
4WtBikFNP7C8AHRqZoIZN8Rlnk6Byb7BwWLcDV8aDlO6Hzb9Yzw2VOdPLum1XIQf6tP9ElQHXIBI
u+qjP641f05on5sl605cx5xQFLUrAgOfzXeWDlfgcr6mgw15HmJZnLlNwdwnTGSnI1gww+BtePPP
JVXaEyj/Njslezqbg/46QbCEosJvp1mfzUba9wbCCBgsQbiIPuFMyKfqbwmBMjqCkA3zccwJSIXF
KU5yI5Zh2R9TLg41MS5RHHGmM6THkMOWdIUOVgZXvhzuRfsa3IkoOIMgcelhq3228AzaiTP13Dxg
ig8w55rhyFPiifEftDCUYQNNqvXGQIzDzbjSLnAEdxjDYb6Cn96drzbmqV+T9ISRDN8oEB2YHXgj
a4ChmT0z9uAuQWjz2DL8NBcAhyxUEo2Bc7wijAWzC+wtDq1iSLXCuXJRnnKitbYuYWyIzfgxfc0o
Gx3AYC1774GzhSZfeREkORTAgqzh4khtyHKxZyUBtjwchPELpuNM+h7z+AdGHefuveygJkBMjCHJ
QFTg33PLY+XSrfHDgQ4TZRggBC/sCvFJTRmYF2hTnME8B/ND3ax8V1MQ0gUUw6vbV1QoR91Te2oe
lCTPrCgXnDPo/hI9WQVjgKglerewB+y8J25pTeZnwNrIvxspjta6TkebnhxzgDJ2GqqWwn+mb/1m
wCme/2aYVOmp85VoE24VbJBarUSOTZ8zgHYWnrFxLA4k0zJXaVZcA5/iua4xm1XpLnCxtEhGeR6S
YZck/pOdDQvf06sn1VgHy9ZHmCCQklws+JWzVlG2j/XmxfKmlZZ2l5o8S4bawdDvJEtnan4jcZC1
XMR6vG6m6ZTT/Yh8vDe9w5A70262fGman8yxmNmfDTfZaU1+VsAxie6RtOCvUsUkW49XDakRtcO4
87fTPDItWOlue3CA5tWE6A259sAXUZRIW1tSKkOFhLO2f/wyeUSQ5po4+YlEi7DQAkrzs3uWJJvA
rihM7fpW+Pqx0wa6S6Mx9uzJWaaERZ129jNCrKaLaVKTGuGvMXZ/bTgeFKIruJFhMLylotnFGRVW
fJGBCxey9g+l6wBb2afArI568Vlqxb6WAB74e9Slx+QSwcwh6wiAovGQ0y1v5jWd4UWJTfhAEG1g
QifNjLcqppoWAgYWRo0Nl4eF7+2o35ziKgl8bZmyFd6TLru7o7KjbI/exPVkSnayz0ZqcxquKFlU
2sGxoWcY4HSwaaJEwXVrlqMzLQfCDzNgM2xyRR7sJOejyz0qP4wiPvDQRQ96b9uzWUWg0OcDFPTT
sAiDEGkFQQOwGALvSeWYdJnYofpLKbNTVzvr+XfHOVE0/TrWfgudKrxlvhKsiwBKT4mU8s0rrhH+
5z9NP2eoR5jp46kMAymUYAxF+OI78dbq0lOm+SvNhlIwrXsB4PYaoDQHncCfIW3eagMnTrf71HWI
bCZqO58aqKqeirA/9ezlNkWp2r/4ifc+75keL6BBftWVts2brT/mKymhhJjT0mtJqc3Tc+qOT+17
NNX3VCMKpw+XRQOs02PX3ADASUzIhvGiCWQxnvoZSKdL/BJnmakKAXE6xQD72cxyi2m0thDVRjli
7VoAPh5Z4B2tVLTse+LYOsaATrmO2SnzGkjV0Ro5qBockh21DGMSziZrK9PuYwgc/nijzl2sHdvW
Y4rlb4Uh043eYq3txpcIhy0jMb/N2kCWYgzHKLCAAZuQuYYRLiybpROm332NP0bt1GdZEJTRaRWV
QrQNspQ5ODdd5HT9xvP51FZN2ITmb2QvH7Ypf+vMXYyluHktVtmZI+9txCiwbq5ezZiCEIE8zi4W
oSV+3n+6DmbnIoRQnuCJqQ7tbJRZfQc0h3EzLHNK0RjLDfpiK1v2bNumZAh6+CgFXFr317J8ntmH
rpijT88qg/Bm3WzvkCRrr1zCBJJkTY+7KDkaDs3yeBbUykFBaZHv/QaoKLZ+0LqF2LXJC3Mkb8Kf
7IqdGUxrXiBq1571z3UOySPxtzmMtJTJtgWCmZIP8FfaP5ICl+LJbd9Vu/dIbfJeMCCJATDdLwBl
M7gP4T8WtaZOiCot3PXlvyHaadl+MvcuMREkU7AY+X/F+OwM6ProfvrpjQ9gJ0RNncvhpdDP/Go+
ldbvgmxtE0fNbcAYeFrZf71DfpQ16zdhSBTZrTJfopALHVhLvWTpzoHYw9iviLdKOAsfNASHCywe
y9lKc+VaBBpNPWXiRmE8N56bZFd13xHTUa4RZxWZZ7N+z+MXjlwhThj0O8Z+BM2ojoZY5xg2eZce
dMuHC25Xu1E8bHFko9v+y+i+R9h4gfxYK9t4LRuyziYaXCpV/RtiAmdeY351czvdLRVUEI4379bL
D4d0qGzdFAj9jhA924NV7Pn5sXyeroX7EYGi6LiVAjU771nxj4fOVxZ7zNNPafliYYvtPm40+PHe
Sp75yjsT5ZqH0xivcs2qtbAeY7pr6i+n+5mvD6elYE4YSc9uTxYVe82UCG+WmuGRequ9vzBEXXyg
xElKTErxn4X6eOjnPlEyEB/2efJquacaewIGVnTX3s4v/8UYSkVUODj+pVBq+CO0UPm0UeJPMQll
csiXIDiy5yMaSh0vpasfzftlF/GajVxN4Y01EZDnZeyN4sDrRz0GFM85kFN3zbCLijcUAtLAmEJc
+CJYAyp8dnlD4jnoY8pebuA9k9Vq/JyabVrvOlDp4ZdVmLTfOQRSR/4mwWvjXHECMF7y/teMPlSz
iclJHjdl+BpHR9l/8L9JgWRh3f83HlGhxa14cbpXHyGbZ+rz0xK4ONpLGHjc6yzJmWqDTsY6zJ+w
D9544FKD9XqW40O1pzw6x8lF9tvc/ZgK0np5aYgwH3rzW8F3intYHhWNJnauFL/edGogeYxbJzjq
go57o/xVVu5s81wHd05NCeAbXfpimP1KpH/2+KoJ9gkOfGFsm4lrLRWPsr1X2LNXhJ/jM4rNKe33
bXCuSc3UWF/zIVisQqxledD7pQaVH6DAYnFIsS3CN7fYRc7JT17i8iMy713xI8QtkXTGdkLzbemg
ROmNhYq2GsU5uiR6V1Nca+iD4bTnDraLbex4vPKTUxyH5MsyH4FoN77AxiBqt7XHhs+cx1xkZcYE
OwV2cuu+VV3y03I8Gl+jtcvbT7+8pxWspoOFt0jF5b7inJvijazfhPnCZuEAAkAzpzVbmPOPwTef
jQPAKD7mU9Atb8I55ECEsKxg6FdLTkJ92qB2mB9ffSY4avyy/uCro+2h+UJZ0sZn27qKPp8Pljpf
uwcNvUDyJeHf+pq/yESGJzFTw5BYH/1dmWuN9ySeW3HEQheRNGdGGhKDZRFChr2AtVPOEWJCXp3o
irncg2lLjWPF1xrEERACVCUmW3jXpVeFSLUKsRzpN0VvQlc3mauzY7qdfO3orKPyw5lejNjZj/5v
xBkzwOTTe+uQVfKQ2unL0IdYY1LkoQ6bTzbRP7hi8l4tY5iL8387A5l17uofep59+l76L+nIRhmD
6ViWOvAbRsbSOLV5zxUZ19e8NvFtKtNzqIXUqNH74KWc3Alyi065J43zVzr5Kpd0UfC/nWD8FhJN
pEK+D03ABaSv/U+T+sxBUyl6hb+Fw+pBiBzYaI+7Zc01mQR/NqDEECyLrgXJiQncq+33PgXSITXA
nxJ6TFtblE0+UZp2eP1gd5AkjzGv9rqpvtrK22Q121TAqoNoXttkcWvDk+ZjKTb8MxKc3idkJBH2
K+q36q5z1WgLytfBYHjEcCpwuMu4IjT6t9F7kvanyb3NigmNAG2MQqhl3BVVss3nSLt+WVBJThgq
eKz4zgfM81CXRYC4ABV1u/InefQHdfaILmrxkR2PbvKrxVRMDlz3qkeXRLdSmavK5cKja7MUfy1X
lNWTd3J5fhXmXTiD82AaDZ65A4tmShhv8Pv03NjYRvpRsKzN/ooHmulMfERMBrMMkCWWGqYILdJz
BHuousm8bLPXhmGx52UA0+d8giUc/rbtiwOqVr53qKDS4mP+TPrBYnrH8KtU1lPPKDTuzrlE+lRw
XxSEVMTuvEHmxyDdHwkw3vdwNRTmo+yFArzNkP8ojFaGjoW6gfAuSM/zxtFkf/G0Vx+5SV1F+xAO
cWJhM5zxOzW0zfAaG5+iNORUfK7SO9/1Ez8vudMyvVoZ7vAkNCpVoiT48tQAaF1u9JBj9F9l6yzO
6aCqR8W7NhqAAHnzVcxYHHUWbJ+Uky8w92EM+sez1Yo31YU7zZWU0NUxRopTzroShqEdmiO4Tuz4
nQBLLnwmf+7sskLUSVTs0rA+WxHTC73hnIpIt4qSw8jxM5cmcmSIrWglS8xdM/8cJcM2V/sAsGzu
aQaDuzmJt040LTo5c5R4NyiUsopgdsOhMuU5m20Fd1m7Zan2qcIAvzz8CDhi7WF4roT4M6kX3ZR5
X1gu599TQSuuODDVS4mZ0VDFa468tnrP9JsfSBJEGthfTHqFtog0mhdHX0cjAEdcWDDZtTc1Ugj0
U3lwAm+fm+UWo/qmSO9BI17skmmynwH8iOeEg3beUmEOCxrdmM5D5kKvE5hVDrP4waOIaIOXwR9A
JgR2VjezgB+ah1unbU4jQU2UzNhS4AEXmcQw6UezqwDugKgNiU2cj37YQ9eoux9Ki8B/J06CsHwq
rPQtm8SlhMkesBct3TyFksmhFCzrMAMLCUxs8mz9uz6N0Wcp8AbOCE7J7rpkMOYyoSmwV+Ehm5HD
mZDDEKn9dRN6nGrlwhXLiXmWwxsJutZhmVhfyicPNVFnt4blYGKh37LJSG8EN2gDbAibepkLd6Pz
oVoaF7/N/CekUrJoz0jyVTnCtAQzFYGD5yRKm7h/6BQvdqAuqolDOI05llQWWUVh/O3HFaShqF4J
bXw1B/ol09aefZ2N20c4E+GqMitcphfNLrc6WyAnl4OeSMLoLQECUgvbJBtMyUcmjZUD+ARcjCpZ
FuHCR5BAA0CEALsVdWSCi06NB743vEw5w4ZEGAcxlKeaA1w5xKbV0+IzjaJLxKf1fufusffYx0Wz
zpkgte17zkLi5rSmcGOEr0XhUaUzQ0dfpqiME/fdt4Z1C6IdzIz44Jl3yjGCYoDSI8V2sM3/BnSa
0q02fclQ1hv2Y5MmGMuoR9YhpeKrFewnY/SoExsAqxlk6dyEvrBp/pXOiI5ggADEZbIB3KyDEHu1
wnvxBb17ZwqanhYJzphhkeB9T763C+FdODXqh/6WaqA2GTJ6AIg8IjFNin+ewJl60/evVrWxFBdn
bJyiwv9yTWg4mU7dSu2gUnwkxMG2wagH922I6FpHzN6JPgBEC3pCxxAdqICRHGCLEWBWY5msnVVf
4H/R6990ayNaJKvK3+pq0RGY7eD/tfNi82BEzS3gF/dNdks4bwBg7n5mERCBwVn/bpBGHfC2tRgP
WY0myedaJDet4p/100+awMHLoWNACsrAB53xW0roEWW34iTmc2rsWkOybGqWr9G81AALVPGdm617
e9pHg4etHUY+DIityXyXLm1UeTb9szZekuIii0swnkv9JOJj1+41Rqf2WhfXALKgi9qM27ITw0ml
mBGW/TZwYKCVsF3/vBTOXEvVRKJGN/10LuHRCFKicum6RKJzvHMljs1zgp6AQnXGxqTNKct1FKLd
IzJRZPugecVIcPB2marpIyZ84721od3MSFt1LWXEdDO4lbgEDGnshY2SHtkr1zVnkxnUj9oMnuMy
2DTKhxoZv3ctbTaLZOgyNgeJtm2DAGHXE29Y0mtNUlu5Gulif3mzp5e2FZkfh6DbhTcDu43pgvAm
/QMFwvFpqw3nvAkXfcplacmNQY8QF8RauWzhwAZDJnePmbBDEeRnHerta2S8AklG07STNgZPCclY
ZGSgKySpr/RurREsKpGvO55lYIybFKhHUiuIGAGaeetEfxwp/Q373xgQ6UJAQ5t86u3LZM3n0GFg
bteMTDNUenK5bZW07k5h7GyujE6dDXlLBii+4jAEDE1sOprhUzc3JWcHV2kgHi3WrVqcQynjorKg
lnNR6Z5YU49aI4Rwgza82tX8SWfP6aDY5XUPc+IaB+QugGrN97RDxlYWX9kcfeSiWWC04rrHXG82
fYTdSKPdawHdDXlNWonn6MMD6m4ruYHEe5TTXFDSCPlJA57knEY29/w1SLQyDgKce01nNr9mmXRL
mwxHhWaqwzbJbPUTbneJxRCfSkXrsm0BYJaZGkkNmdlcfQNiNgBTRY2hEj6fKDfNmCxNGjSosYWB
kQQdQJPEP7ENX/jWBsuBKpZq1oyJ0c3rS9uiB3o1m/4RFwyIm4D8hxCVSp0/ckNHhtyLgx9qq8Gq
96Dsphb9Gt50Lx1/XXTea9K0+2lQi1FzfjO3fcRSkPSBhZIob27ZbC3T3kfRjNe1Il8YzaVpJxhl
eABEE1j/mFsfyOGb1q9PZtf+tulrKBaZQk2bbrVKPvljt6RoFCTK9NYx84FU7beo/tS7v7SFCkXh
3aMejKFVz+9SkGQzWdpphu2a3r1LIHbBhyYNKbDGNXrjoOeoZ1fOlX2rOQdbr1ceN4neMdZKTl4v
nrCj0yvCsFq8dujlfTz7umnEVfttTN6mjJKx+U1c6OA+N8B4aVN9r3S1TMeDw4Iy9LMn5ZK/dA4M
ddeh6NvXw7D670aUCtnwwlPwqUTD0frzX9kMlXz+zmuLIPmhXMTCXs6tWdXjmzSgxzf3SRccB5Oj
O8aJY8ix5Y/QxdTdti6MH9RbpoYUUeXwmNNzwBwGEodKuBuR2mH9oQgyRe/0H1zCWzS1am2OfCo9
3nvzNIeRs1dRVtvFfq4yBGVQbkUrQ22pPeYGm0cynyZ1AKsZfVVkDNsYAW1GTDcQTOvWACOrCG+S
ePiOhPia4nSX6Z9+SIhk423pBVaRnf6b+5XEDVkH9d6ZCyR91N9LS0isZkGggmhndrS4DkiyVfwY
9bAXBfsFNCXsQaRDZuAaNzB7bG3630lgPQFWaV18LxUSWmlslLcJmvuIoHHUjQv6NoigF8tF3gn2
KNzypUzt41zxOBj0dUYA4OPjP4hELg7Gq+FUV2UZtNXmf7e9rr5191UjMbY21bZQ/tHKYNunkFj5
Tiswfg/Tr65ndmOFdyHhuVCYTfh3Ww1XGd9eYalN7P553GyaW1+SPliGd4sOpmmS27f1m37UWfLZ
aC4cZdV9m0p7S51kwIhMw7Uhrp4qwFU/yRlVl9FjNJCDhtoEGVCOSDkr+9bGfbGiUw6eypKh0IBx
Kzuh6Q0gUE6quPhIG/tcCP87G3DtcQOIGbpmI6O0u10U5NWSmjYLZ7rATVYoF0NvZTbawm3BmkLk
WZBQOIGLEnYnwOeE3KkskJtwGVk0LzETy+lHuC8VZRxt7tLrm4N0xD3uUb87GpY62Opa1qmueHdN
gH6YbyqeCvLsh+rR6IwjI+3QWV/28GCRzc/KftP0lJnI+N5349bX61sjp++irBe1Q5uQp1R7wGse
GaHtqg5QYBO8PmIF3/xU8Z+VZJuRpZrTFkeuItOd6Msg3cxHZWScY7gYMyiVcq8Zeb7xHWuRJu7N
jprforGeTdpwD2GQkOKvtpjBT3JbVDpc9C7a1nUI12vQUIogw0gSVr5IDk3GCMJ085Xdv2cJhCjb
n16FmH5ys4k4kvWDponkqTAjBOUQgQ350pI62pylTwHj1cSo5G/hlCQLLXZgwUjSlm1iosVS9iR/
xOqYMM2RIno0kbHrjALvnpAEd+QmmvMv0eN4lknlo8DuOOWd6o239ke5EWb6mKL+xQ6KeN1l8bPp
OM9BFB6NYjxHqkFaVUPVLYyY6CTMCJr603HjalmmGKgJcEFLZsum79d2RHB4b8cfhTxNysW3W+nP
lWFWi9YtZ19sM3PXpSKjKO85P+yGWXiNB9RwnRTmHyCtpmy2oUaGC3NC1YHfJ1G1r/rIWdRDSXDF
6G3r7NPQvXLrQNBpCLwaSkyiGcYtzHqq98jrQ1B/I9R2QYeapYwOdhg961p5bMMJYkTEDVql43qU
JswBQo7aOO/WzBd2te/Um1Kqq8pN72lU/k3lJK2lDeqBCn1JM+TUboA4g8oPoTHpz77Vfjb2eJB+
ew9Nr19TRF2svD0GsTYtiY0Nc+1XaNpjeo+9nceMjL/k7d5gNIZEX3sekz3/RP////K3Bf0J/6hs
96m3m/8GlwA/j+HGW+xSO4QP7uPpK/ZGZtt721Di2Q1SAPyyOxfxPCRVtOt1+zNkdF56DlVYk8Rx
xlkX4FpbHHX7kMTMi8OSssqsbSpn4A+rdO5UcdYiQ2/nTJtQFZupqRxihOzhaUCZJayvQEDp7eJ3
JEISq7Y0f9HgwUZAgN42NwiuJc2uGPRlX/Krsn7XM3e0oZ8UOnRID28HSWM/jGsvTU92gKPFaK+T
fhyflB1Yi7qEptb71w76XpVhMeywKfL+LYoTLHUCJJIRMJKknMx17RSa4tEHOBWYVf7Hwb52TTp5
v4Ls1dCYFMkXbU6XOHct9M+lSPnl9iMrx4c3FMPS8JBUVAJDAknfWfz2NZChHllbz/FPfYN1SBk0
Fj0qMlEoixzSF5dQQl5DACHTwmZ6uS8n3Jh7Pd2VdnAdhb4zSuqhcqjOhTU1WOtGUFGdhSXpRQtG
iPNBYqrXMhWMnyy8p2lXmkT/Vam+8jOqyS7h5C6pDMfqo9eGj9SvfjQT864Jn+mcurxoeP2m+HSK
5iSrsUBuV/zrW7kqJowrfEibGvpmmxs2TjmEJsZTgS2WjuddrSr7TFNogs275hvnKca9cIAZVjKX
78r26Ov5I7IS/DibpY9xVskH7eC1ZtlOE/DlTdzaHPi7svQZrBE6kLpbK5H20onLa1Oqg+M4R20w
FjlUjtZYW7I5jIorpo49vBlrJhjRuyj0X338HEvkHT1zZ01tK8nGDQbqD3NtDfRMvIFF2xf7zGsg
Dmgvfh4cUpfBfIBlR46sKhM73SzXXVNsaq+7FX0Ccq6e3bJOdvgdm3y1Q039Zg+Es/U8Y5vZrVMm
X+0k3zKNO6qL8AkLy9tkhs/9fAwo2XxZOfeR5hyD8jWeTIDH8BQ4c4sOBMHSKD5y99vO46vV46DM
U1G+8R1MYOcD9bPuz8Wnu2pUei8b5T0JfWQ2mZ4bidzGA2dX/sXRhvCpr7uHwUhQJuNdOlhydCev
djZZoK8thTLXSRGrSoNWx7CuLG+3JPx3THDMi8GA4ls0Od+6R2ygsXHjz7huKeRyhgZ6gBLGrLSL
hmtlFbU31jlc3SjbgGbvWBVWA/pnmbTFRXxXRQa0GJLkSU+czZaJrvY9JGJt9/1D41z2bW+VeaiG
2Iyh4f84fOpAL146v9gpWekL3wCAlzpmWGN+7Xo2dTh+dKn1Mz8fbqVzBvkgiXvqsOqnLTqA6Awe
rTdtqrC8Mrs+pjn+O0Z+j0Zc/CJ9g/8h0LsrbzoSqiY7tmZwcPxqU0u84sogQIRGrG9LBximAhiD
J+CV2VHHSrbxyZNMypuJLWSeFftkYn7hNre4tP4CWGgiwa+8Se1bpkP1EbY0KauCo2WODxu3VwN8
CkJaGegPTw7Jpkw+RR3QuaUGTAsCeUYXDkanXTy323mJpAit0aaxbbOaFT7/2bjud55pXHB+HOzi
va3q76lHYOPHjBLaaDgkLE3PV/j4ee+N52/rUkCCkOZ7E2iPJoHIxRmTx1hleuGlBuNI9HJZRv4q
qPxbWPSfpu8/XAtfidDyrmLCmUYzOPXilzCYzvNKtmrmg4b2FAwOZt+cEmk8I2w+hrbDVmWt8TQM
3m/SlXBUSpsFyPlsrzpPXqzSPRdp+BJplPzdOD/cHLZnXnwMqfudVsNe8uV6HV9o2f95zsH0EP+n
urPKreykwT4M7QjhLt2YZ61t69uP6Frsb80r0F5GiMmE9xy782EGPqc57SLkaRS1LRZVMn74Kazb
DEo54OAdUxnmBPOoKP7gTtsbBhb8Pr0uLKWCTOvpJGv/0gUFtmsrTxS3voX+Z/f0KWX5LFX74g4C
4y9l7lufxAISsKUGUBlU1bBQygQjBIx3cClx1SdBG6pCMI17vvfnmvjvgNq7Pm0/rJPGABjRKqYh
Xk0agG6epTMvwISk3RwIWjRkU1lHg1JSSR+bvdR/saBeU9CuppybQJsgf7LhUr364CtXi0Imr8Al
n52p72oLlrxhrYU9kwfUJQkBncLhoLnqNRspFDiDHFEewTJtuGK6kBfPT97GUMH0IunN1U5DyxUX
Wmob5SH+L6O4JtxVMjZWY+ATdtDjV1IbeK9CoheWRUpHgsNM9ZnZ1Vsvq2s9wvsJtQrzSyzwuKry
p9LJN73br3M/gBnprOh7cVai0azTgn5mFSY4oxRwmA327BBxIQ1/FQdoHv1Uwn+2q/HLbw1IG8aD
rG2oguYm86pZCAv4P2oDpkiZ+2b6AIR5In/VqF9EZ5BriGWRWgWiYb+F9Ndc3JzQcKfVWDxKBghB
J1DRtyPRr8Ougabm5TjKNZZ9hacomLFMXXJJ8JNOErpYMvoEczC9Y7ZLlAFDoXtiwPxt8T1U8mRV
znJQWkBR5N2rYUIinSySAWVLk1vgfv5vWTPwmyCc4FfcePbXFLVQHW3UBiEtaM+XGsGn6v3os8f6
qRxxVCxcpgqS0TvpPl7bvYKj5cyHn5OQAZsfii+rseBEIpGrorNgXPmUZ0LglL9yzbHbKPh/CSNS
NU7XMIRR/t8b18uzX1TAdPAKSV2KM4THI8najrNV+i+8kzFhoKkJmBkV4hejkYR5UHVJ9peqqqVW
GG914x2nRt9oGTTN2loastm0ZrLRypi8EHvYjo5YlEK8q8Z9tqea5sumiqRtC/N3UzMgjDLRayZz
0/piZ/r3PmKiL5bhIJ+d2L8FATzSljfQ42fgJ/iYp1hjWeIvbz96rA6Y7WxjjKK4kCio+10dxX/2
lH1I3cLBHd26/W/SjHVmjt9+7d2LvvuhC1gYKDrSkG0UOYBLlfc8GN11TGA4B1n3W/AVZlq6MX3x
L4yZlRRIQCEp/hT+8Br5uDyWwTaNQXFnaedE5Z3IFDcVta9GfZkaDo2qsfOraFV3YJV0PpCs4u9J
xxOzOaa1uy+Eg/3H9MNU4yWoKCPSBrqfHkG+gtDd1mgxiA6lt1uIhOFVVnp/Q4sJDMuPRnpJu3hU
nf3hJ2yJwER8fnAE5U6BPQSF56RTF9NVk6MsVloyo8dBsR3gynUzlhI/hwHoSitZORYIHG1o++GZ
JxWlS+HYi8whOojMMe56nEYqTkAJ9jBR6MzcUO+3o4eOCd0wmDB20bnXip1fBPjEwUQz1Ad8Htg0
ncdoS9sHtzDmy/YQJYqCD8X8vMSL0Zzh3HDR4uyIy978gi4wXMfBaKb4DMHNb1VF8MUXPKYw/8d0
axO3oLr8i6LAnVXkIMRAKdlv5YWLpCILBp+0GDI6xWxg4E2LDa52i41pacTNcuJ7YjqIXy058tAP
TNfCQZas7slYTPW7FW/LTmwO7Cy8CSQifPwNY7R9gKrGmICedau+i3e++MMU3mQO27Uv/MKw5+f5
KD4HttfjlW20d6qSsxM2hzCfb44Ocyf4k1QJY0bB/l7qKOKLn8Z7S4x6AZ3tMkJW1RBR1szRY9iY
DfNWLftIvYs/XGndnxL+ICUquKL1FL6ZwPsahvaxmEflwzrL5FNRMRE5OiGQIZ++af6mmNvxN6y/
Wx/JAKLNphUkrSECIGXd4Me4S53it47QSUIylJSIFXdyAP42P3YBRws8Z8l12wPLyTkvmReav5WO
2jyHC18oeHHolgp+fcXlUyL+1OAQTpN2AjoPp1Nvv0cec5eckQJmEB0u26VoV17cM8jWF2Yi/sfR
eSy3jiRR9IsQAW+2JEHQe4qSNghJT4L3Bfv1fdCbmegejQyBqsrKvPfc7fxkKBpw84Q63inxG/Br
JtiQ86xZlUpDExKTN1e+MWvuFIJ+QpHp1O09zIZNHxHJxcFCx9huNTd+aIHjgnqm4+A0zTk1pnXR
ENMxv7lxBB4G9Q4zCd9gODFO+SZ648mshnIECdgOQCowH80rtmrruzqPK4zM5wGaFKKih5mLWbEl
HspEUFZKTE+75CW4ogHMKPC9kr+U5xoeR5WwdDXL71nD1AeIlxM+aQhvJd3yKr6osKRHXcXHQeGP
FW9a1O6CCQhd6b+Xubw3MHBYOtAPbcTNyc3IstBXlUJ+q8NbGqQ7JusnH+S76XSeH/SflZ1sJB6s
2Tjfg9HdDKX14ok6Lsk6V2k+cphOIqy3OjeGutD/aGl6We75fbCjHg0qenGSrLPiEuWVq8a2NeR7
MN/KhuBuc0nsQW+MFo0YFn8VTusqoX4rBvqa6KeQnlxrrAHkNbG19oP9UpJZG9d+qXPeH/BOXSne
dCnpF/OWrjCSFirRU2SFy97k6AeRq/gGJxleDl7slkIJylUZX4aabDtNxb/o43jQnF2aJHu1IKDG
oongZOkPeQxIndnHx/wYdbzVGeb8Ocwpf/S5eZu/yaTxOeYU2jB1en6f+ciTKdsdjTC2vGWKQNOE
lFnc5wnM01EOT0klduYwUaiBRpFkbVmChTLU9Ntvo01Kb6AockKHZGfbNihNwhKdE06CGlGp5UfR
/3/KyCc2SxZ081IN5a4lA6rUm2DTvTshQ+n5k6La+any+t77WLH5DUYdd30ef8BfCy0mUT7imABm
XabgVw7ke2NNd1Fe7QmOuzPBx2nYWhIpW9vduGer9WetIc3JzaB0T11lh+IxFG2016pqXdqopcNa
Qo7D8Si1ymFKi3OmGmsfrGJGi8J2GnwcNSJ0o3KBgRWWUL25T1rK3UXiE7DNBrVUzy0v6r0m5Dy0
dCZ0MEqt6VSJnkdkwH+jss2s4pRm6R3KrVrH300VuQr2Qj+q3wVYb0XAC880/yTRUp9CYnoTK5G9
QjeWVJG1nRNaXnJpNOL6bWCkVwbeUExbWmik6E3VB22Zo9KwC/XqWeHGMpf0ucW8jLc8LOUPdnyZ
WA0NCU0+TYvG0F6VUlxHmghO/hEMpCT5YM2j9iv01UsxYPNKGWj5dnbAKNYkb0Gxj1OScKP0pIY0
ubGG0qV9oEF6K7Vfq293Wt8pyzBByk1XOc3GU4HUWGU/aVo6XoEtHhk/zVfxsWa8M1ULr89pId3G
gBuF8RtN2YFpE/2tzPCsjtt/OirL99jJXn0D3VQR1rkLfZxS91qkH2oYAuRU2F+7Z41vtR/Fs207
7kjExM/rYfamOOCuSPZJ0nJvZc1X1MOukOVH02NjVOjr2VyDqqDqUMp3Kx5w6tQPo6PyazMbIBn3
fV2FERXWFzNmkYhJzpcZ7QML9qPE+H/ZagHgHaWjV4eeskx4cGPHaxD21THl9j1F3GN6w41o5ptd
+VXn8xSoo0VYROVzBu0giadNoB8jRu/TZGx60M+OaBlATrhzOjP9HtPwEocWeBME+Oyp8u+sw9B3
qdShKww4Z5qAkQv3vFpnoKWm45uKdF5Yz1AtCNlJQAaCJFU758dIkBc2U/lyRjb2atqqJQdHZqgf
eSpwkk90NH1phC1ESQD30hZnmZOmiEPGmPgD6E4GSrArZ624AEUXa1cnx4iYg2Nps7Ms+SchwxHD
nQRFMuSMznp4gFG68+tsn3alubCJDxzq3E0slnaGeIhLQLq0CXBrZUZhesRI/N3pmHtMES7yIcfm
VKM7d9J+mzTdNtb+qeVEf3jC1mx0GIcU4faJzbEUqHSMzObYoKW32fajIaeSACaYGlzQWtv+KErE
YiwjpkKbWqJQGJOyw+Pr/KUOmH5R8tQMkppG+FAD3FrOmcQG1yXkTWU7X05jbAzEjnQNSRN3nsxg
ISmN2oXX/q+vyjkhhqMxqqD9aAr+NHPgGWBKy7NzOiKTc3AY2g5hUMptriHz3N4IzUYYpHqGoVNa
6TBAfOskakSCiZ3dZa3X52niXxKgILCwMFKIRWmEXip5duuu8Qv0+3NbsN4IURLrTUtiMToo2+Cl
GtWng/rSZIo4SsF7oYTHrq0+OvktVjttaZnOnzUNuIJQmdiDa4cg6cJwZFqhX2rJ8xX/WGsVwGMq
6HJ+mMkVc15QNCeudrwBoD/9FmtVU3yn/merz8kXnfqGmO5WlxY/s5hTxpqPUK2ucZR7gF+0sn0P
ldlNZlNoKuhfc5mehmC15hxzkYOstQDXxOk0pPatNvES2toj6EaPkG1H6MfR7P4Glcb1BDRs3tKV
7lpzKGdpACFM9lqq6sFySO8NkK6hIbDaVcTV3bfiN3UEu6NyHW7DZu+U4KGnZjvK7kD+RMi7FObt
n542JKDhosj0XcA5JXAFF9yhkiE86onCZkKVbUb/Oi4zEzrZpjW3IdW0Vce3iv4aHSdixpR85VBL
xttO9S95OGxSfWKW5fwJZlkCxa9CtWnKLe4JuhxhVX3oUrxKalrgVkXBnyVHvUGEKFd1AUReP9NV
YXVIDfBkelBTOS47w3jZQv83IrYYNZCQBsIBzmwsIRvO2muB9EULwGhZ9imT1FU+5s/GUW6tPf0U
jfQ0YYviwWi09DPyp2OV8/6ClJa47Sc2abelvZo/i/m/O2k82EWHdI/0W+urz2D0sGQzPIJWat5D
sBe+5f8aownxP73M41LUUW9dAsdOitZm/sNp5mahWEk5VsqfuKh3vgakni5rLoL7ML2HoH3bgYwb
nEUB5LUqfyQIDU2fsaCWQStqenfgyC3RVUoi8Gh2g1apyENCOYggN2/Tc8e1daxhMESaZ8bGu6I0
dLTSVd8ByrT9em8BY+nGfBlxAChN8B1QuOaEijfmh6pasP3KfVIBuUveYwmQTWB5it65zFQZKg0b
3dRJF4WNEoU0Y+1NITX7bKz/MtZmZNurMdfcTEqOY2Je0QnfNGPyUpx8Eppxm2powPrdcL0tO5kW
6kBIja1zjJiwOeX2UnUOQ8LsnLOk8zpbo9+EaGRJp9G6m2HKnS+z8Rjgvc79DV5H09HnkB7aPczz
18qoPMyn7iS/doLCP2e1yTJJg/yBfJryhHretvJ7L6jjWtzPyispteeQJkiqFeUydghn1DPDja1i
6wdL1yYkSIOr68UxlHZpwdBf11V0suzYMgcmgme3RJQYyc8k9d87GxFqkhAvDHIgyco1o5hFpUkn
xtVrRcaZ6edfzlA8BokQocl/IIXedj5GySR8NZlNKln5gZD5YtsYWnBVYZS0hLXXNWgy2Jr9ttx1
GrPf1mjPVUcAtQ+bu+tmxgi63MIiAw+FlURWFWdTjJ++VdofQWAXRO2moiWm0M8H1s2r+1v27T1J
ynVoovyMwIPLft2ubEYvSUgmkoN5khtwn2AnUKfLMJgu07cAtaO1MjKGl5Z89Pvu3vOnCaddq2Xx
z880V6apyolkw4qPBhWMCJzIiul1wek8r/iq1L9DxCEJRAxZj+59pX8bFXo2v59TSseBm2LN5dJq
6HVJTfSybFhhFFQDy0pwJAUUmZgpjwU7ppw1RwW35TCJJaKxIPcKdIN1dEjZyJ0qvumBczXD8lcp
9YXqFJcZTjeJz8CkYOlHbv2klyUSblUnoNvepY3HMPclDwOOBOw+iN/JvmQV7KSmddCJ23v+YelU
sye7cZ5lQVnFbdWPEjoyCHoCih8GE/561DTPrsv1UPmeSNWtag/booFZyGXPEGI75gHK6Lxg4q0u
JqrSyVE3reSvA0XaWTYpz1rMoU7k9J9v9avJYXHxbZUB2GZvMvgxuRB0pbEdnbt9LdL7XJVz7sDt
itVtrmvn2lIJ9KCpouk/Qe8gfarYjcRhcJJDPeKYRnib1X8SO8tEe95qbfSDw9bCUDPrzQp/M8pf
/45REd40baQ4aYK/Bm5chUFG4DSXbj71LeNVXEhJcikn4y/1612NEZCWMlPwnlotJLC1wmDH2h9k
IgbtkqSLWBx1xbmM/ZtmNbeCgUGBJ7txeo7+DIZRRL2RDwPWhFbz5s5sZ31GtX2q2XedVNsoiDWX
OOwiy1oOlQYgMv4ac/RHbLIdGvWiSWDqyo5Xq9Bz2slFhOpOtNaQi9EnnbuLqVI8rARuvmVdeNMO
KJ8PU5XORcN+sAZPZ/PKQnjZtnIcegRedVNy+PwFtAuAK8+7tImCXNB79ZN8KbjaJxI18ETZQFEg
hf/wlLVIOUgrUNgf4LSHlXED3oT7rM2wv9H0Tqg0Iifb0qxGV88bFaGjsN7sEoleSr5F92hifa0z
63WsbaJPoDH9h6RqX3qN8UYqVn7arHVIXGYeLvM8eJeVpxbEb7rT/igBsC7rn6nnUCfMqV5Ntv8W
NIRQKU7uVZrNBYRpR2rge89lmrX01bZFSQOkjfd9SnMkMvfsvcuRK8q6K6ZmZeAvbqMc4oVd7Aqb
71DkkEdlGVEqbatKTGxUlsq9MVzhwPcnFkog7RuF/rZpY7xr+n9tPTkk/8mvsc7+QpMcsUl6F1FO
a3zKeM9IQmrqYaWh6WFPiiScleZXE3yQHxiFMwF4YSvme0UutiGDmmoNAWQ5RN2jlVsrjN9IsvEF
Rlxh0pqiWVL35OMlGEuKQUc5waAkmqJjLzd3X4+DVQcxxSbKp8TnZykTfdnI5OUwQDBb+IwiARDI
aGEBFrSSNV+6M9p1zQb+sEXeWFPTPhqG2XLwZdrKJUiUhRR0n5OfLMuoXuKTGluTpAXz2juIrmxO
SAnr7SqvHHfEB5p3yUPSpA+OSndK+myFhIUhrSmuWWKquFp3llVfixBcWgRR0NS+FA7PwdH7hR+d
B6wo87xvHSZwahrbMxQm4IVMXBYyaCnsGdt3wAPSDGBmIWAaaAu9zj+rwL84moWX+ptbHGdVcJkr
xFLY33X3URotGHgyYzIdmdOsrYNCgLu0IG8OEHQuloM/MNEmZOhHTSBZFugIujULANIktyLHJ/7G
CeHeRFTjmjgbyjoxPkcuug0wCe74C1F8OZhUdAf/igM4DafCN2uOLvhor/WRAVghlnXBwFZ/dTha
eUCF86iaAYfyaTSCNT0T/k9mIdwUGFeuv/jUmhCOHM30stvA8e4t0PAdrP69El/M4UCDc2H3nELy
N5Nngqz8bFo3iJ8zayeiTYu7sOfY0vEs6Auci/rMJrq02iYaOBYYckk/o/JVQh1gQMu5Lt/ShG4R
Gi3Me8Yx8kkmeYXBhip5ZNuFEILElfsfu5QFgavnjuV/UNoS5SRjZGZJDw8+sn6G8WyU3yJw+7tI
KNeWjNukjxm57VwtVBT2vjln3Orsg8mZaKJd/so7146wIn4o+ZdFPJ71iJ9SuMmTPX15Qe4KsvQV
eCT/E9ouaFUDtixN+36NawXYGAEYOtYVTEfJun110MdA8/DiEnATEjK8Lt9lw5tS7uQLOablZLmW
/IvaSW0v6oxiw7PwT+n4ScWtoCFj58AuVsaltA48K5k/PvRvwCy4wgW1J5kXafAGhYkIYDu4Lv0H
NYDzD4mFSjEmW7vGOMJFN5qR3sVBm0oirLKlAUCe/tJVtWA0LzUSBWJsCIv4IQQuLXZ+yU3FDjyH
hXmdbmF4KEjgkFbdM+63VXaok8DlDSkBzPdcaH9bYED2O3c49hfpEUHyZ+dBDGrc2XLbkQTIEwyH
MG3XChXiNwSlRsbmhHcEpSetql1qXOpfK97bBMxWh0FH/ogn9Ytba6rd45YXH2j5pn4W6ib3+fEu
tCIJFNg6BMQItYQk6xg0Hao+KPwlWpXOFXND0CZd5b7T+Hqogc4HtFk7uvZ86sinv7N7cXZ+JXxt
Tz9Du7Qev3nRAps7oau2byg+oIKSZtDqm4x0mpSO796AxDOuEQfk1/aFUBhhcfLePvTyPFMmyn88
zqy+p7bL7Hz+ZiRetlczOcqlB3UXy1NdH4jJgNLPz6FLpaoUCq9muoX9uRre2vaitWczQV8IulxC
Aodd/DoYr0xlelAc6nA38pQZuehIftfIXZpvzG6xUS2m8LcY3/CUyurN/s7Up5Vg+Hcj+yc1V+aJ
pOfxCqlqzLfdcOQFaKtddh6/RXu0sJDo6MYoEyi9FtWFziwGFA6gAPw1YMB/uIApG2kKjM2afbWH
qtGQerBUrI197ZQADRkDL5p1AAFBs/gWuRM0k58JLF4kGf4e7Tb+9NhaNhL8kCUrj15PKHZwa0z/
IhVXmOY9Bl3sIFZ2C2y8V6eQ2IWItre+TfMby2Cq8Buw0mXj7LPLDeVTMS/q8FszvO45LKlxMbnI
iwRxLOTuo2W7FC8tPd59+YkUkdmEx9uKlpCmSItP5UsdXfkz7pm27lGJGPmaCUr+b9qCeiJnDW9E
vuowAZKLhFZn0lzoQEQ9GP5Nw2y2Y9vC3qAke1y7ZXRahQlKiW0eMzFT+ShfSnZAUmcUT7iX/gos
lz645DfEhrrG5sWL0jApdFTOOlS3NMPi1Shxf7wOWL9jbmwbxq585CSWcFASncf7LSKv4m5cHwFL
oJSOQ69iuCfoOMzhYwju9GvZbp3BkwtGCF7YY2OnxXcFh9MlLjksIPj/ZRtxEbyI313DuwxwMF9W
9gobq3QnpgUGIBWL8zX3nW/0QwAqIMxLT3T//XLHTIzdgl8ssY5ZsSl4RcAmV0TK/ow1YRC0oBEP
Z//Q+y/7cpkCtBuTaQOhktRHAAYqglnxK4dn/ndYOT7EFFLZhSfTKKc0nfi9gL9NNfo5sF2s/mRB
D1tcDeBZ1ZGc8eLVGx7nU0Tvmuca4XNw8YGhxJjj7Kv5hoNQBDf1eNNRjbRe8UZijn4ZHZKeVg62
IpM7cuxA6yvLZxFjMX8piCV2gbgHhHiDzUNPRhhF8augAYblxGk8XHjsNnD4Vb+PYesorqNDG9lP
v2DwonLHQURIJi1JMjPB/5n6WQp/fDbzEviCKrvMC2Gx8RSxQWJTxjJgIFXFq74ginLoVrhhyNX0
pO2UzMRJCFiQ8CFwoxoxvfAx+btY2lXEnFZoN/6a8cafwkcf8VWatkJIOaVwrv5xxxweWD9xR/Vf
KvEX6U7oh1RQ+3dAfknpW/e3znDBK88ES0d5kTuC3bEZKWJ21LPVG0+W0wIHNJbbGhNks8bYY7wF
/ZP2ANIDFDBDv8tzLJS4kMgMW4VbmkngHDXktxq7AA8zBIdsC3Q9BBvKT+JceFOsj/sfgVwN7CKO
ljWbHfNAPsR2rQW31Nww+iS1Iyp2tKNFteDOe9LfZQoY9Yk2zRuMbfkvYs0yNyXvnamVxQe3gE4E
AcMOzyD3rFAQ4+NNZ9DzxpnGY6esELnw5DhiEMGiNJrw5HctYTAtzZs5BYwkbE6csdywuuCp29cp
dB3wJr5bQEp1x/wkY49bxbhhtgRi8LUZiXtzvtkK1BXhbrs42gRYcSmA3WntvMeRi5aazK8f0m7o
lgmCR6DxJavxxRaSOBdCyafpxIAwcgmBkL9ML+gREns6VHFjPombgL+O5tN9qq8m4eEktmykf/aS
kxuimrNlKzY9REgyCtnrTMoaGbajIkAWzO9Pipggu62bXzL6qhMTv8BjE+XImWO2rE9dcZt9s2GN
ky+nePWHBB+lW6q7mJI/3PNpseQyKFeuCDbOQU+91tzRr4PrmNuo+xifsySByj5RbZdHtuyavubK
4RYJnGth34jxUXgtAB5SK0bojfD3cZSTEwiqEjAkpHp5h2mbyAYiZjCxrGBmawdmQ+mBbo7KEOeG
toGcaGedBVuyvVwN1et9xOJ+uLIbZYfsfGd30BAsyZu5g7/SfgTAyrX/p4hNxW0KEHYCNWy7Qhxo
cvMi8uhUQjX8F5EQRaOCqlV1s3Qvfedk2qtHvpQeeiy/7PbGj6uukm4uGPHwaMLyCkYC5l4BsZpM
hLlT5wubWg5WM0P5FHuagh/BiL5H2auSe8dHLv0EEj/G2JFBTjeaaYgwn5b9G6POQ9ZjfkpIrkmP
4jxozkbsBi/zM5QvNuFnf8GbgZarvHczUxyi50Vl8dDtx0e2zfwV9XD4oG2NsgZYB0hnKIXOP0id
8slawGilXyUwaZGX6ymhS+eEhoxPbvwKdRMygCK+Mu4ovh1lr/sfsQEma93W0HAR/J2HkziCvIP2
xf6jb7h3I2HS9wPZWOlJB4YERvKgOpf3EI+ZSna2s7PuBNXV3TIIFnHDZw/NO4Ixx3j06LPbSDcd
1K6r2dhSMFMRGH6iE9cj1moPCPknkJ902Md7Nm7ji8a1VhwSGkyOdBzlbWIa9EErBF5/giak3dCv
qraB8S4JhjdqO2tWH6nxLex+n6r/eP97bgCV+ApVrqHMdhvsMKCPaMMn3hg9KnEanDczJi5GB6Ww
GToM0CoqYtSj3H0adm7jA6eJSnFNfrqzCp9xd8TdYxJzAoaZzn4FyUrmFCq5u7YoWdbTZ7ppsk81
XGE6lfc4jLMfMjcuRGJgQXQBvTFuKD3rw7fW8OOKEVTAgZKJXy5bSS3Dj61vL5WfdhfP7Vbc4dsE
/Puct2dc1H1/T9InQgymdXNVQ7blxh9uIRN1Lfgx0EAd/xA/mf7DP1mRR7HO9Yk+DroJNvg/9tNy
NWIvJOU9/KHRWGDi6LdTuGWNI9Yc4CHoe19xSSpqN+qIBZaeEOmKObX5ysdL5FFgShan3atMaNnR
xp0nKHSOalfegEKlmaV6Jp246wCSqMWdsUF/n2u/sfqLcbGEUw1Yb9iJ/ujz7hKLhOa52uJztNFC
GV5fbEvuP1zbi1tcHJLgEN2FWLV7vtTmN3F+CaOTDlQKUn4r7tFPp0CGeSkQn33q0SuIgsztvCcg
Q+sCEGCjN14dEH9A/Qb9Bg37Ish+hQPsCbUjwaS5SiSV8Qh36W/5G+8wpyt32TM4vFX0kc53QXWV
AMLsPzNwZ+2KDcpqHtP6LWsOEDi7S8ab7gAX7Y7Fr/GqtDVK99i+8scNXvkybbf77kY0T0v1wbjS
cJVmX1xJV5nNEofUfwTJqttjPAkGLykPtoUd4Nuh8Y+khxEw0SxQqHTPSY+qes88JpD5dIjYcUnn
dPbRkeQ3f8swjkKdssNcVnw0huktrGgtVS+Ms01xQxqEQprgnoxhAcRnx2tv/bGAstor65bCP3Fr
2IcAZzAVa65/cCAzGYhycEQSdsHrr1NeTgNz8huwve+BMu+gbBijLwJjRYU20lW1XBFfM+WOhD9d
RbQ6O3Bh7xFZK8SdtCuHlM+g3HEvhqr3tLz0rTb2dXlvZ3AVYmMOXa7n0vBWJiHd57OyH7gZTtxu
KyLp+w+9vJVdvciw9gnaBQEGRaVdQA2of+2KpM5OP3zmHXocP1tV3LwkOKMdSxLYqUw8TRxAXLw4
TDdFPFujtl157riVD7IBy75njoG8mCQlpx12g3YIo5wE02yXoDSXJlRXFLVSgvGIiz78MwpX6ut6
W0MrVNQDNLgMoiItdueujmcVGTwikKJnFIHmalvOp7G0HnQs6geQMgvhUAsx1zRTPIPQeUYABKSk
O9JBiw6mibEfd3Hlo9L3Gu5L3FUo89C+pOu62VJZGeiaK+bEsxshPhj2FyvAjucQPsZwYboG55WG
UPs5UYafTHzZnYpJ71QFhJ1LxmJEomQziLRtMJSUZBWnLFC+YIJvBYECxCtQgYVjnblfkSyDIGKo
FxZpEj1JikzSFiq0RIbJS4a+4K5Jg5Q/zc+uOnICBH7nFfChHOqOXtYXaL51Ji2dA0171BDymMUm
YoYSo03JJaoI6Z1K3453g/8DsePiB0QkOjmtMsw5U70MlC+OMpVqztAvFGw5TdieyVXyymlBMZiG
BmqDEt0nDW0SNrHoQuqdIe+TgPEJ9pEkh818os1FwUdvSOujrYnQr6a9quSHisrdphcz4ZePCYVe
OngXC+yVUr/rmBzJ+xzFygurtPNo8s0cw5d/wdm10CtkFyfc8KU4UGnFXkgRBEZDiioxVa3ixsh1
V8qXMbrj1q6XzKm59wrtjv8FphD5uPUe+C2d6pQyCKX6ki5i8Rb9iWplq1u9AA50Kois01fs44W5
m4jOoWplhLxrd7rmRSpbvvRnhx+RmHdISiLg+P2pfIZPQk/80Y0vBnHAwUt/azKo0/uq9JwH/ZCQ
U7ffyNOhso8JFWtJ7twm0p51sO082usSZrO3/EqaQUXDVF23MtZSNLFYbdcZjXL2HnEQP9ZHaq27
o2Ed6t+6RHSB6HPZvLHQ+nwHxaD0tyEhL+aj2ocgphOwVmtcjiAue6akf8EfL/j0rO0LQaGUco1h
uROTEdqI3IqtA7Dd6u4ox/rWb4P3aTZSuh2+eQhcV2LKenRBD+Cpc8kOjGM4gXhPtZdtP4AlVS+J
yV95QE4IzN0Jb0V4VOVjVb9pgYfB3lYfjQ2qbW3QyqE5pt2R/3A0cSPt2S4mUMALZmBcoVIK4WSX
Wk9iORq2A5vyiD77xtfAI+BQ8eLsy5K2HC7ThwTPio5BwD1U2k93G+65s4hGFwK8/0t6tka2u7KU
uNARz4HY5iMaf5z2KMSZOkMjqpcGSPKm0nAgpW7+QOY4timjIP6hSuB2WKAA6PSLsA69xNSdUlN9
p2dIYzGLtg4qrLl8H/dz1BiXBP0T8Xfz6ueGH4Gr14rphXZsZqpv8d3jrhrMQ/4ubaDyiw2JwzQY
mTtQhBCDRDmpiq9GfijhG3TfAiYdmF24Le2aWwxpO0Hyss6lfouRMmglqMOVQjZaH+Hk/wcJy7Fd
p34iPiGfl+hQlJLDkle6/KHrz7+gIVIi05ZW6TvHa/GVVafBBrv2aSg3zedGu4m5CXYaKdeNOFjn
vLrOBnoJnbWOMN/vPgXlfsQybpQvP2Jd0SDpl42M2RxX5AOOuxHv9fGm4VI0IsYzGX5ggwafgegC
RrbMxKOJzqNlc4dBGZcQzaRfosxcdlboAiSeHRIlvWl4RYrcQPFD7Usl3SuEqKDQql5idsrTsLEI
8FOnnWAAkSbf8zyCcnIl8zWwgsmGVEEFmrtMFqum6tx5mBFNtytG+LhKNiVd+6a2jjmfKH4mT20H
0mmsRV95iXEcmT8nAcqDLlsmjrXMeRAEdSDQ5HwDj3VjJBDoZ7TGvDrxmgYnTS5HWdvwkfp/ArXp
3GGabgWN94I9pq3DZY1zxDFg6mzQanNzRTg9gKjQ7lL7Qe+fn6rO2op8WKagGcyGGeYyzjbmRkOD
F9C94rCGQwQaBpf5BnXDPCuzgXIv+USVgVWASAcffxF6XNVH9auNHqMNC2bZThu5ZDxEvkpzYGEk
5Z0KmD614XACSR+OdKNqZSzAdZ/bLbNalTsWe3BVD4uUbl4WI+blcTKjU5+VCuNpa2Q/QoevfzCt
jzr/AnaGqGQJnrm03zqVCA9L4rHQVhy2dflsC7poFlcJDzA17l7OvBt9I8CazB7A2oUYvSL5u+gG
l+hQ/EOLgjBE0sSyI13PhtYYzKN884/mM0ZZmVAcMP4BsiEyL7CF0VdLzvyC1r+mIEkkCbniLftx
O/EgV/yauBoYBwT5ldaSxJMZkMku6vGdngAZCmPpTR/9q05W9PDJPzNom/rkvHioiEJxxjnJaNsJ
7l3vzjAyGm8A4ejzQLOF38N/MGa4cSsk+FW2TnV7LLtrqJ+QyRNhywUPb43RHcWxokXEJjQPUNHI
sXGCgGB8T79omUDIMDdq6lao7K7kH9DrHlVaFYhdlKUcnc363k3vMzUTm9eRfi5/IKCimC5nFK7a
EfY/FATNuDiw2jAw8xqUzdoCn8TUbhHcOcTLaivAU5gHU5zYN5kTRdYuKN5LGdHMGvVyR587AnS5
JqojCY4kVUBc/wurI80D4199FNMDk3Qz0hlYjRuoYr+zDya4sV7JpaCZis+NozAbN6m6z4mK0N51
/rYM8yyelM7fYRfAyCws0npcrXtF0pItVPQb3SK3lOnANFmsFkb4hJmyRIBeaGmwAq9GmtoqI2lg
XlVFtDbKJ4OrHPjlLYjWZMeqxKjOvB3H4tYY+mvatYZ0ExpwqjB3Z4heVe7C3Fgz1rHJgrRblYVM
/ajfM/0Zf0rwg33CpeUdSSjdcuIWX60HRmQgZ3CvzE2jv4lOKK5ObqnRttYO05lRl3RJ609akabY
NPqXNvFS6Xv+wQ8oxEgLsFj0Dyz5pfykjFNwsxKYpTLzv43ltWf+nbm69BzvKG+qtQgQU3MUsLHN
+U4FmR7HpLnJ0E+ZKmyn37ECw32T0UVWi/y3jPaIGSfuq8c02tkM14FDkFA7v9rNR4PI6oooVSif
Q/sDaveQW48m8FSyKfub6SwqlM80BdegYmWYJui1FhoflXLMkOc6fFDvhebm44NbqMr+J+Y4BPuq
BS7o31y+IJbLsldRvVnFuaRnii/3ltLRJ0cDbHBzMgnO5rVgfUg7HtwIVvaGkC17UfTRyG9IYQtc
ST00w5PuzTVNz7q+65KDiJ/DHaqD3D1sJOw2kSnxubOOlbyzxn3xZSgoB+bEYcgOOEvFIZwdJ+pv
S9SK7soSA7ONX8JRurXGOnCW2ntVXEr9kNfbkf4swbOB5yTrsvUo9rAQUClA14VAPWZ71h6uZXll
fcgkR3+hYcazQxotONVF88b3I6iVDk4K54WLBOgWJhCmgBqP8AQ4DwjVAPsdaZ/sfC0d0ybhOnO3
FVC4YPtnfpywh00L4y9Rn40RLbVgV0t/Y8W3BYsw3Vqq04Cprl9NGw5Zxk8NleagnQze+4jvE2f1
0dcVj8U1igsYHNZxCsHOIXqG4JiCKfGwUHlS6fg+9EufOA8bnUb7y3hGdBuF7V7RSWhhHBWhcCRl
eHZkhVAfJXtWZIAL7v4YWKsMu3rSD/pfjK8vie6Lz0xkousZxOdgPKRHTX+F+iunX5BXrVvNV0VN
Y6xMGsj/R4XwY1dkdK5p0DE/s5FHBKvIIPrSQH0T/0fSeTWnrl5h+BdpRr3cogKigwGDbzS22Vbv
CJVfn0cnM8lJMjnH2wjp01pvRdmAyZLwsAElCsItlbEeSPYVi36bsvQkMSKKUxHC54Zk8sM2k33I
fSQC9rN8Q+sp3+G0Ha1HUxHBpjkBBYbyVY0PEv6Es/Cu7HB4atQE9Dms6CnlCR6B84Cwc2utheVS
KgXgzY+h/YKnKgaLG+fMON7zKxrVtefv5322KGkv5cCLymkhZicjocaexfvV9+4KSlAiiA00iyBI
JSwBrklzVxacoqZgegZlmErqxKwmL/PtxUipX0Soivv3n1gchnxZckYoaGi2ovGsvifmJ6Tlr1NL
kUnEelo+JjhCmiIkR/hKEIEH7TqlCeRfiNK8uBO6E3mj6E3I3jHR3Uh4qr5njhBrU+iLtIlrO1D/
iJEMUz6e0kUnMLSyJfD7yardv2gNHf6Y2QHoCT5KLlQ6hX9UgQBFURpeUzQu3LT4WYBhce5VyiYc
vPRNcPKu0Te1UxaHt+Z19SHAexkc6vae1iT5ovwRiZPwWiD9ovhIo2VktO7U/kp8o92RlW1enGfI
RXAbgP8Xvy6v8tSjP6/8l6bIQw/ZUWhWXIaWFeMGVENjrymfXpmnxZX90v50rkZKSv/LRJvkRcM+
F1fYYGFL8dB1BNHwBHpQMXK6g9ii0gdWaeCrDxHhZQXChC8puSocJNHr3hXOa7oZ4r7GsADowq/3
hSajeCqIHnX5VBeOlHIG2ePzRQ0ZIUWQ7UX40Iqcf/BHHElU5nTl5FcpcleWPY0MAi0iGucVlp3Y
ICQ4slM+f3lAv0cDCJe3vfdKthlhR8mrBkUN4HGkv5j7owMiMOIOuABF/Vtc9RzSMcyaemyzacl7
+JW4VLn3SW3njGkMCka8N9np8cUPAI5MB2a1ZBBRkMVSz1EU37Ci8oBC2VhEChHQbY+rEQ3aeDbK
a8ETnzBvvA7RLraEhRD8qbzNU/GH84sKgw0PRT2x+cCEUHyPsRbRGY1z9AgmiMDNnla2nwp95Lu8
8ptN8X6euQO2uhpJ3wrdHZUdpH8x9pMdwrvtJPAfg3pkGd5Xwj/JQBCf3CRMD5xwDMesyD1zvMLz
1gvkwIjceTuSduB7FduUCFViohRWPcB7RQsUsxCZjwj/AFMYG1+L5N+ofMc64bUqM0yxgwkxAdIi
Ost8FDdKeQZSFUiPVpeDcqQIh6DDaZ38y8iZYtVHRS470ZGurh54ytqBORDoPkBfpK5E0FLop/cc
0Qa6Waesd+2vrm0/seJq2ASL0xvVEiNH3v8DRwp/tNip7uofYYmTh1pO/2KxNBF1ANaFTkda9OhJ
xg25REAi4cx/kc51yNbkWm3ninsiThySfBSkRCjJORshmrQLv6+1rGo4GOTQc1YfzKBx7TOWs30H
gTJH/ekAYjUqNjAurgw/jlqkfg27vqtp0bm/YSKsPTE2u5nYHGQvufbcWcCy6xfcLQma+UplVGGy
0Hevg4lkCPplR6f4NtUW78p/v3wSHQRjpVmHOS3ngrUseZhUVNbeOPnhX8WRvZ9tmb5u7dvapm2K
up36odwnjxS8Pty9JGTOe+4iKu7ybhuBcv5TmfHIHlE/O5Xg55AwwcUQO+/3Eks0j7V4677idciv
+8Gq9sYm3VE7Tm3Va8suuXgR1TYFu7Dcm18m/er0rqAK1rGMF2D8ryumAlZ9obhYAfSoELh19tqX
oFYDGGqMcJSNO/jHqxB6akBLA5gncuywmKNHHfdU2wG+IZejWQbhNpfwk7mJ/YZZOegdGGPgOUbZ
jDbK9y+ARxGCKuDEBbvr13f1FOHRiIyfWjiyKmf1jvAfmTjt7l+Tf3PsMCFsKm7654xRDTaCGsgK
CppoN7tjUsLLgloWp6EQnG/5Hz7CGuKRTq8vxVfVpRxRHxabToayp1RQkz1EfLJJsB70Fd46lEcP
KT6ClJQr9PivnrDLxVh/jhwELFahtjPqL/wZec1eKCzMjuGO4FOp26V9gssIocRy6HZFg3yBjZyX
fovcDltIq1KUAKYq+JiDuZIED7wjXi9L2drgYKVogj5LNiCr2M4swRjaBawFBoYlOxHrTch4I77+
rAuifg6dAU2dedP5hRV+VI8nCYQI9genV3rivHkbWxkRw0r5piUSeZ92rZOKsWXNU/P2eerZjCic
h4co7MYmMGAFyblikCHg33Lf6b4Ydtm/iRAEsMUOnQVRE347kXq4bwhPzh2Twi6BxxMEc5eiL9NC
xzr08nr8m1O3ppW+kxS6rizewRk+mwA9DfXIp16N7TzYjOBng/C0FBaFJWdO/6l+yrGbauGCWkvR
OOXGJe28sbzlrx8AO7PYxOIqP8fF+kX6Z3hjTrUwSJQHkwgBXoHxUlPdGs2CjcQOaINwFp1VnooQ
hEDLUIltzkL+LzIYyJWXeKkjdYT1ZYdKgJQ4bEbrNANI0zpI7OI3kAh7BtIymjWYGDqKvyzdEsre
q4+su+etR9BQKPoZEEGrrpGo93XHu9mOBzZgwO0tugqUu2RZh/QQvj1SEPN+H1IW47CEaY44N23n
/Y8ROM2HBjQGarONzvoD0YMZruFPcFovqrPhgseUdhCukvZzYLLUxq0VXEQFyJ2pDLlbwK2xpL6G
ZBoIfJrPazbPqcPWSoaHFL69RH72J77m8If6RS17AM6O7b7X2o3Wr/Nha/Qo7fTmEUjED29jk9Q9
S3C0grItP2PVjE3PBHfQeZ+gaZviY/3ZrqLpjgjda5WVyUso5VvFjYyol2gqQiUCdUnpH+Jt+IN9
w/wMqAplFsleHT0C/csEDQ9sFbsrqungD8gojT2RlNbmKNYPpDw9HDnYlLwZHuQlisUT6K6l/IM4
cE73fY4Iod5bJ/JmA+hMY0WuijV+RcIHVsM0PYQfjP09CTLO+59MrO2sP1ghWmNUQxysnyhQb5yB
PsZ5fIztBrtbfQpe5yZFJC5kTmsQx7ocp/VkglpJh7dsR+QfgSOle4PpiV+f4vVHIDrkfaUq+qoj
PG7ipvJHDJOoLoz08v45KChnPEU+GgTolij9N9hq+WbNY98DzJC4vqwwfR9VHDcn473PHLpMI4Gh
h/j35Uu/WNkSl+lk7vGm53bbHOXkr842PVLruDxXEK5N8CA/g1S/kPNucsp4NXzKVHYv820XrKwI
hW7DA47IzB5WmBZ7WjQIUMeFR7Q1jnp+8KQerGaTcrdTeZAueegucbeBkiJTsztF2lKh9YzChB8V
CqwkSIju341SYcbav5LzjMl+LvGdV+47uaDW+ovY2Z4jeheqo6hq6ikBh0cKu8ur+tSGbRitJ+mH
XPA69A3ML4BD8baiCcggCdUkXJTrk0NA5i54lBi6oKc9SmKslmaw4rqZxhIaLFup6L/IlRAg6NeS
cq2JCbJN/6ydmeIb5JqwLiSuODQImLT5KWuRw4Zjwnn5avFBLrC9ldPrIC3zo5gT4o2dkr2R8SL3
lDVCUzTvrSNbq7fpJGf9V652Y7/Rxm4RFAeO8YI/OyqWoeVnPLaFizwT89Z3DQBUngWF9zB6Y2JQ
VtlTyu0XziDt2FeekkAzrrJDdMiRCCw0wmH+BSuam2ZfKoyqM7REQo+7PlgqHcErpxypNlKZ1Jas
nybwuzy2uaY8/dm0JWoT5adJxCNJiNOXoK3UGxvARwMPfB5KT/H/D8/njWfpPxWL66JcZiNTenAP
yhNZBAZe7ewmWft3cHxn//CihhB7HyYHidKcQ8jRGJyiW2wp0ECsg7RkPKiRE2D1zF00Cvm0GZLn
Hhozk0/EtkQd7utN8zryEOCJNG/JJZNvfetZZ7F9VBIRh+RJHmnXpG+3Pff6BkC/g4PWu5UBCOwe
Api+s0k5L2uL29F7Piwa7MEov6vbQKa1vtBe6DJFPqqg2rpujw8AmjbdpsIciD2mXgMS2K+Na/E6
Yq+qthZGNdZ7AiqaZZ9sNHK0zwGvGRK+zsP6N7Xfpc87yjIW/OpGcrGYc7J6yRQpZsvpk7HyzRe1
k+ofaPHiuwUohbBg7WvOza3cAnt+Yskw9EspUUjE9AF3C3lfb7GnVYlH0hqIDhsIWR/3HrIGJDsi
2Wc5hY560voNMifYm+jeXyOT7gLOrEVobDVgh9JVIPpcsWer22KVoDdObDHhOjy9so9MexG+QNYp
A7y+1aXITfv2X6P3Nr8BHxLTRbUN1cMCWLPMtW5oQPUf+n23BGQIi22EDVM5c9Vtcy3mThjbDK9v
/nmnnBcp19qKwYaqXtgdVJYcf213EAm8/LGUJVm7xCu9V7Q7mNgfFpNTXcbm10SvhbWqXCbvTSJ9
1gORulss+IFfbHrlNp2Fb5Z/kRKraPUiX3w9CDydmEHgStwOlXvvWgBf+Vris3bawhR9tInmm+Wc
j5xRCk3E34IGiZpXruFUPp3yxQaBMDc3ir90vpt0/EVXwvej+AyTnaeqDdaeJFvG8k5eoZso+h1k
jsaYP78gA5ErQ8ODan7G9YeZuYP3av3Xe90q66T40rGdmwh7apBD0w/GlQbfJaM7JtINh3YLBvjd
Uw4kLalEnDsm7E5aF4ZPgnTKRerUrwysBqi/RjBaOvigFkV1bjAWGAxRs2iFbynaml968Q94W57P
DYS7JT4TPlNJ7wpMF9Kyjh6gkiY/k37pXct3OlUngjxlLCjVpRSO3tRtsFOpGqJaOLGPyZ2+A/hi
QtDpuiUXAtIOWyB9FfSVygk9jysx20XRHxC7blzYVOmZII1uoB6mOKOwgoBpBALm7Q6JFan4cmtP
qCPiEFwfdBN4dbZrXEdab4R7XP6SWWb0G8Z5ZHCFSzS0INCgR/edTyRaTsuOy5gamm7XuzUvXazQ
sOoxd1zdXKUYU6+bR3DbHdpiuH3Rp5sxju90ydX9DgW5NzsMKR4J238dvyIzzwCvjO1oRwQtK4SR
XQvxI32XxEc60p3oAfU0OES+V9rSyj21cCtkD6BEf2FNXVD3Y9b7lx89JfWJCZJTFQFw22wROaI6
eRuotmE+ykdYgXSuh8Yf7mW3LasjwmtJ+SeMXrpPc2aYo3EB8TuVEiWbEH8r9Y8/J4pc5de89p8B
4ksqsTEjbFCzHWLlS1823dJQbK6CzrmA6crb6UuV6qB9AB8Vi6cGOVXiNKSoK/InjYgLeovIrJfZ
WbHFDP0Fcku0LnQV6IxmsaNwuNCfSm0g2x2lY8YBR29HvQnI6WrqdvCiwn8D/+u9OQXlGggp/5hC
2nNIT/DeqQ/1L4m717f1pwdLoVhWA9AJOW3ax6yT1tfIsRmSQ/QQ7cbolxNcXEsKVEtWOU5vAA+w
a2spcU+KsjN8paRyQ/es4e6IeUf8UADznE2esm4Z4jZrti1zN00hqJUbh+p19VkwV/POHKWPmvtn
ZaA1Aak2lpGy7sNNhApC3WTTOoNTejkRsV1vd3ifsm4HjQo1i2Zi3BKJpaKHk8UzqEljS1eL4M72
VE6fXYzpzK09qs25YuJdJPG6huZ08FfWuRenXvihE1Eq4riET7Ec2fBgaWtkPxh0KreFXypRKIeS
ZXN8JATffKB6C1fINOhJHZMV9X2lcgpOHAQ8zTVgkyHArk8rrJAD2pj4IO+nY7AHlBnMLSCsBGUf
1Gu+AtQfqf5sySC6GCa1MsO3QQ99cI0VejrULSYUC/sakw7y2oXlSLse5pYgDsHVxSOpJM2SJ618
vutbM4fNN97DbbmmI/xe9hmnVwO8EoFk4HVoDIjGsY21uv3uxN8XZh9+7pf+n2+E6BVu920yLpM1
NhXKNrN0mV17Mo5moH3Wv83xkiOYL60RZ+NBMS+rpvZ4k0dAwRtZy8asAYFsyxnbOax34TdnXQeq
7ZuRrS61X4lQihWCi+kX+514Hs8EaBALTrDbZwxp/ggP3DgJxe35BpP/1qDg+DE8SD8/xX/TLxBN
yfwxD/v2644Q0WtRypt7vgHMuoDGf/xCmLTwYS8pZglOr622tTaqTTYrjxr4T4Zas/WUO+gYaGpf
HcPNQHo0QYwEFahbhWnzm1IylH4YjhY96b0LmN1X4yh34yB9BF8MLdAFSEKYZ8Rj8XzLC/4FcdLf
0NVNdnIsjiaBPkR7XWLcqzNfGbdeGHqkEisxOJadnyrBfrGSgX9TdKo6w2cKz4S+24fBjmb+TEPQ
Of/V7p8KCxcY2cMEGQbCJQENeayr3gdaRW2GrvKSYDdFMFkujF3lUsF4IA7jFREUZo/7JHZoobHT
c6oDbyxm5+aiBiY16aKB2EieDLzoTXXimENbo3uQd821L+3px3yIDxop2bP34Czdca4zW4SngmZp
3tnpJb5UdrTLdsVJOiHqY6JZds9sP/62cJwAJ1+EwnAH4kEm4ZmURG1rkhOuokkidpPqc+sMh9Fe
4F2fIITtk06ehbHveSa2xPNAdLjT7TWXFmqFLdLH9qh9aoBrbCOQIzNyVKFF/ELBxE2LSAKKn8Vm
jv5dVJlTW4t8a4xgzIv8CbIr7UZyGuesQ1v4o1MDDxkPKu8PfrNZujiOazQ0OqDlZ1KQ/OO0nGBQ
5ymNNqt0WORXBWkP4nk0D2guGDTuEvkLQMNkC/6yY1QHYhwi3TWJqMZIdE5LBPycAnStOVJDWJ+r
fQCy4yGZiTVSm9lZDap0wdjt0CJ+HmIDZQyxdgtyNe079xiZS/1Z+AznhmoHdF+20Np5vBZQoVb6
ykRGw5/0TWO9/CClW0i2owj/6dUwrZnXx6Sz2FLtcrHJ2ixkiFN4EruQePsSHO1QgiCSGzk/oGUD
m7kmkYsr8oFwFaHtG2YAD5vddZ5BioeX2XXl8scjqNJ3zDxGs5pMtLis937dnUPJj8bNLFgSdiAu
ZMoiKn9P+3w6QM1RsDBEZyYVRNYSoT1b0EzjwSjYeEZ5nAgR5++Rnab1BiomBbdHYM/l1SWMUf6b
kS73JAJxslXMAME+hwcEWhiA5eVpxkYr3Dbc5JwUnGbBzArjvkPFhXTB6l3x5WM5fTNIYHJI7ZCG
W5wtM3yBVTeDxPKbYAfIKPACk5dNtMwUB6y0spYW6o/vud9t9IgpWiDQLov5hjLy+dBEVj5LWsCP
Abdb1+B7752kcEfTl6QlTFjMshHTeM91XHCTS3ZnPpCp8Sc5pJXI0xlJz8r4p3xHFcdNva2kA7d7
5lC6yK/KT81Bg9JjAhS2JTiBmU2MXZHhxOa2E3l6m90n2QBuGcCTeC0514ulzn4wPBB2ZzgWUp9Z
AhM7qvKJ3gcY17L+ZN6LOZsg/Ur96w8xv/ZlEtCRYTfNbQVPiipfET3wrlfyc/2TII9yGPwGU0L6
T6/VFVBHeB0susVZb52s2CY0syhXSi5JZeg0RKgo4XHR4Z1f5u+bLl21p/AMAzyg5U+E50MjKFe4
yzgh8RnwztyQW5yUV9wb5BaS4BaK11Kj/xI4N7bTr8zyatMVWrvftcFdMH1LP8fh/TV9CnSVbgM6
4PB8zSLHsyUcynzFskEgbxa7wPZT+vXmq3tJ9d7QUYrmTzRrTOfE7qIrDEkNIgnUD2s+yAv0Htzn
hRF4YLmiaZYYIrqbGjInx/YMZyA1fs3r1TPhAwHVCauOHEoMLZMD4hp/Wwij8dikH8ahTfgp+T8L
gwX3F4Q/3J5YEmHwBz0TNUs6ZNg9OSJS8jsW94C+CbfmlIyxrk73N7h5E3JAzzifRc2McKaY6cKw
LJL7ZH2iDUugXoAv2dDpPdLu7Sxc4QwtHIGF0Mk+anWvv/CXksGsAi6oGGyvCYUPGCc3MsYYfAAB
p4HgTN0AaPQhs/pSG5VB70AUboTxs3giLygz3izKIxQBPEoGC4l0nepo1BBMvBYpDp1WSKQU7dyz
AfG78wYJHq9sVx1a3BOmi6GZP8nsffrx8Lt/m/A/ZOZEO4YBvE9vR7MW0h3T9h6FC6GIc5wAehaS
bh2D7P8JCzWFgDM8D0AoHytzZRCjFhyy+qIUjwBBMjQE72bJEEiv30J3xyVHcct+5iJ4botj4esa
akHOYOWPaAwOLhnhMKsyIfrikckjUs8KQbzdikfY+q7AKRI0EOUOH6Lx2sU8SoIi7XC6v7Gs1AC5
WryB7aIsVyqvKAaeWKaFhCJZx5I35BcupuEiQ8h3gUyr1L43T6yJ+Q94I13MLIgNumpluxNtZpHZ
3tQwKC+j+oLfQlAcBR6yX2i+wVVjAqD9hxfIQcg/oKKZE/Vpa2q3gDeq6kAaAnNnvAsgL7FFYeZW
X2f0ilK4WlX6MaHwV0f7hYr0RKfnW14b0sViDqspsfUG4jqRLZ9nDx7QqtKSFHjSGnK1kFePCYrT
kzq7KgafoKBwGxlL/R/RJcEpYThJigOl2nW5wUglYr2S4ZwWBuOJuA9XLVLvecvmXWiAJigEHsW3
LDmKEBjz0vATKD710y3RalX0rxFuhvoxsupee6TiuJe+VDrTbNJ+fEof3isYlgaua1ZRHbItLdmk
bmAGL/jRvY4NAkESPUpWfJtRfZFqdB8a7d0tMx9ZDSLIOjxRNa0j+3zRAC2T8ngm7J/ouUsxizPI
aoDrZVRFpIhaTdIuJvTULwVo1d7kxrLskoqP6Tcv7gZnMf3llj9xUyJLKOVzgJcmQTnLpkKG3kjo
OSG4/qitkDa3Gsuxb1YnYtFGRHk0HpMI222m/DfU/Wp4YG62esfC0fn6eKf/yqqfvaK94gj1n4QI
ySgcLUOv4r5b5DYYTb0mX4cZtRbozrCZk0sKQFf+NhSeJltBJC1PRJEs8F/X4vv00lmrCAn53g7J
J1WWBNhRnJO77DsVIO/ila47wZNotOy3U0i/jk3xxdvgNQcnhY1HO+Yo0hNhU1Nyc0956MoQQ7pf
Dt7Q7gXZb9yyJn4WgeOi3I4CEwPAgg900P5I6h4AAqPNgAFhZP7AxYbJYVxM6epFnKYvOOSw1OmF
LxgfnvyTFWtEeCW1L0Hk9RmSHQhT5027xLdFL2vO3UktJZ4/FZ9isZ2QA2JF+tDlS5mvIYKLreIF
glunawUHACd8wVS0h9f41sgWfNX3SqEKYVmkVx27ouhXBHRhQZbYoYH6B4fAALyvBUn7D6ALgWix
eKZhiwtCpgCoB4fURTyZfxUo7jb/ls+UHWO0FQjOQltEPFbyNdGLI/4blNlaSuCZEf4i00Zox+WR
eEI04R961Vr8IawJdVPXbtIM9dGbvxlRehHJuxydzKyioXHV7QcASlxOUUEkNk4zIdvntUlGvgMp
mXmxdDROvfyUEXRtyTJ5BQgdgT234OXis4BMyjfj76TzlkR99td/5MptFr6RMVC6WQX1dm3e22YP
hB1NPneTShyHthL4SCLKsejHkr03Cr/qfbCsLZAED4pjYkn947ZDqooaEolfuWBQ7wduahv0u21Z
NnEbgcov0Pe1bmn4DCHYaTC2oUdhvKICZMrXHToRUMop8igpjlbkW2C3+0ST8M5+62NES5N6U25V
eMjbZdMcv3nlvonDEk+jp1qL4B5NjzrgOwLku3KeuigitLX68oEKuAslRCkynwqbj+DUnEmQXWYF
cuYOFkfjZ5T9mt1Gp/f7YDl8itr06hXJQ3gzZNyeqHQcYu7QuSHETlZEXtkCJAJWALhFAgDby7ve
4Xt5Ey+xJpCOdJHelgFCNPmJqYA6aN5U3QNXuPacOVXyqPorr5l6VnQAluka3zPb8VHIPL2DnIV3
JOPhFN+wRN9aeY2k3wQdYj5wOxTIr6LYpDhvMgHq1BErHpD0n+RPR+rL6pwpn0eGnhvahcduD1qL
ZgcQl/KJr1tQb4z3qUFQK5GPAaCzMKozaKPeeX88PalwROinjUesu0AePFJd/TH/tfpQOl4RZ+OJ
lhbijiSRQLnOZXPEWajhtjpxd3CYT/XKQtmB3rsXSYpaTvhLXAijmpI1DgYBNpE1ZVbs7LlV1tQl
Yi1wVeS+qwySNnfrHnPMHbcDukRg1VdC7aej/aryeqhPcbCXtH+vbq1gSKe3KXc7cZ3f6nNWkQJs
9zLL8DIyD6GIUfk5nxzvFAwncIynXK4rePH0x0T0kiIi1N6+St8jrMt7RzgiyDzsZOAG0s8YbhN1
o2Sf5Bu3yNROcnahZgpmmvHAJ1obwShE4vgB1SS/LsBPI0+oqq2mf1iZUYp/GrpH2sprTwag8e8N
6SLrh3GeYkkGDug5Ha8ZL9biw2RB1J80TvNW6XviLspNH3zjdfitab9DJIPq+TDek28Ry8wzr9ft
gZX5Jo8eathsLVYrCa0zabubCZ1ctM2NHGRhFY2X5gs1MFSj+0KHDM+gZT+EJaCGRIOgm9574FQ7
KPFTHX+jExvMlD6zmpg5XmXUmLkC9gPZy4aT1DlzUstlGnYlL2DhR4crajzKWkkvEVcluDUAK3Ot
3azbrYZ9lc3qo9DQLdlmfaq9/IOctkg/5ocERL2zsVpCPdOyimBlER54+fcbi4/4j0kGFI/vijUM
VDIwMX8QPUvE0rI6I8MglSBpDyHpdmQGAeRF+S2ATd4nV17Zb1B3kADE1g2SGHgQcoRvTKsuWpAO
26BtTbQofxjhkvddotGChyKqPoRAnCyr8lr40H7RLHXoBZY6UA/KHjVDCns2DuEtVHdWs+roz1gT
AELDEE7cb8NaW7CY7U+H+T1yUewO9U4gIn8SvnIeHY17pP+tEAxZHOj8oaqjoBxBUfdA+T63JXii
qwQ7ZfLACrdtv9Wb7fuOO75FTnua5aSeJANUvLd6uxXYtG/ab+FgBsCUgLOEESw6shLxJHBGCfNW
CJ7qAfJQY0Uh0fTZYvvOyUN1Ei4R1ATMKVJrXmheuGbrN538veJ+4dud41tpaXIMcky4PjVOywFy
V1Tv4d+LTa4GOrkhgWKDIl8Jm2bpNIUvq84rgwTeJaqvyx/622cFqJYFhT7W4RWQtONhgKcvVcHK
S3XSt0G522Lch6EN9JEsINIc/RtIDbkIUhesY5LXLrrz5Gt8bNIn4Dz+vqBrhF/G4uBkHIJdTCb1
n7xGSsK/ld/iOO75xNlH8pFf4UZmPQgFNnb+L74ae/TL2+RH3/a/0ok+xuHE53b1v/pWbZXf4Iuf
RVnLoWCQ3MvnelN/CpduFilEOzxHnwNmFG8SFoZv+NpxeszmW+IF+Cc4lun/WADKBLv0T/+a0Q+O
S1t7MtXzhvJ03CZ/5inZMldw+TA1iiUFzH5PCREUM++dVXqvnCYiyOGAjxO1K5Qv8zWIp75/wQql
YIGwJtVizHZODZPKU8I2UX0h36EkqfTw0iKEorAM09usmV3zf+DvMPxw2ObmWi6YeOH0ZBIitl1G
7ljlidSXWStpHUeulj/NF1yp4UOZK8nOgmnPQ85pGyPpohoP5BEMHwmt592ykx2yOy1oEP2wufYb
pls9w4w3I08kTJijL++wEZhcBGkNMpvPCShEtDmEBqAif/GJ18EXfcXULVTcIyDZPo11meZkw6Mm
1vbbIGcVhM6Btm9IoczcBngPfed0D/RTNBLhQDtOdY6tVRt4PW0aMQotm8vov6/pZ3W/8U0WxurO
tsTcfELDHqu+5ah7jGuHsD4nT+TmiRlCayGhX2I+6tkH3yeKlcr0TuINXvhZ2IlFMvo3+1oiVXTL
9/5FxkQn/3D2jOpB6h/9htCfTvU5IiuOJl/TKcjj7YV+kqsvv71Mp63LzpgYZkcJEWhi/ySK0Awe
fI35yP0cbBqsLzoRYajggkcTKS47I1hJ7EVfTbUt8xMf7pTyEakyY36J2m/cgPSvpfpy1PwaLWY/
Z1KUHPufI35PhGulqx0S5WayOefn/9KiHEAozX/9QubyLAMhxUtIGngJQ8QNKP5MGhZaJssaOEoe
bkOK0DJkGCZdqlmXDzYQ867YhcubeZZu4rcLms8IZSb6jorXwgMPkDZeSALIeXxk0hmmmjQtGBgR
zzdOZMjWBn+pfngpdyv1q/eZTtFPwnNiNqgdD4T0CDGY9Z9EOyPRM7iEU/obIJffpkRKLuoje88q
2ha/Ivxx4jBk8I+TJ4bNrlyMtrUSujmOaY7yWDhP49HFZE5QquSXxJ44MisrymFHhKSItZ1CdReB
8vr0gyt/lqEeuXdfwx490qyPu4UpBcHfqN7QJD1SZsVkzQ8hLwXZeo8mn5zcnlM8O63+kGuRjQOU
2OK0DT6xNsFRCv+6mFrkx4SNiClk+NcnXoolZsldTBEmfhr6DZq1dUyQ3XKN+8ApeB7bD3HDiMIH
j7NDN/wZ/qzrVuekhkfz+urHf0PaOC+a50RPnH6zJargjLTVlAhwiR2K0Fuqg8mCi/4FbrRm6WU5
0AR+/5aC7X4f6DucWPq5iI88lNkyP6jjbWw3KswQ9ixwe+663ld/cgc6wawceUPakXbAM9dMa6Mn
U2vVWArP/jo6nYj0iJQNi5mKR563dHCTUOwHZ8sAR5kv87oufHRzPHtS+c0voxDrVbtTQ7Z8t4xk
dZ17IjKNkddUgsKK8Ef5F9EFgfYlbAk3qfWGCqErh+nCwz7OOYWLAigT6iZkO3E4jK34CPjIA0gg
nLzlwxdLiaXoH5Iw7tXiny5e1OAoSQQf89on3x13MgflEO91EJ3VuCTZFBXkIjsQiGWHrHlMs/JH
AKWhLcEmvOiY3btNR8AgGvaPN4iT295w3K2CPTmxrrXgFbxSPtoScxKcA2bDg7S+Fld1T1yDns8m
tfK3ImnDUZ90ywDHPLp+YbiP6lvFybDCNyquMDiTD0FyoMPdza1YEYNRHlHFYj2jPpPsmm3tfdT5
Yq408xJkSl/5Bm9c70bJWoWo3HBHonRDIU78ga3/dOa6owg03aQewys3BTCg5dfRpuDxKEDPtINZ
r7lZU+0go2dLlgKvYuhNg/qXYR/KFgKvb6XCnbltiVrKAKL8zloaS1RWFtNMkjslL3E2aKi8BYXB
XCEktmI0f2Uk/f/WL7+PZkCQTfVg6JuR/9GrT4HDMxu/aCTI74bNqCvNOif8NDuwQFPyYpuQWGJl
Jjs0fPW3vYyybfUrmXdXs1Qiv3+GNF8EZFqdTZ18nXOH5Mps/BiYDm1PtaP1XvZEJwKzozCJQ9Nu
rlxUvpzyYRDVsIhfTmId53RYeGee5eRD4cABNimX8AvGOodsqg6Daaf6L+WwgDZLaySgwmbTha19
XWiGmmydQC4GI1vYUwGoLB91DQqinFJW0tu7ONZEARgJqx+NrqCA7JeunJyrycUg16Xn4Sbfo894
zXCCvo60lW7RoBq286sJ2YVFG4fMBVEWE7WH+Kum3oB1cNgk5gcylFfmwKz68iakg9SJ9XWHvOIL
YH/6szRWCiyBONUfqMwDX35YtvBP/EWEABGCW94kecuWdTfhPRHv6QehVK1nwCCkw0LCP7N3dUgV
KsUCn1SrpBugD+4MWgUwBbMxY3DrUMBfkh9ZOFf5zpyFYqq8IexsBwuv07q0Fu/JTRyPufB2uhjd
yo7hfuQiUIvUuv8j6TyWG9eyJfpFiIAHMSVh6L3VBCGqJHjv+fW9cHv2+nVVl0QC52yTudID+gNE
co4RcN9K8/aS7b2f2v8WxhU0mwaFrKU8shezQq7fekPnPVQ2kKfEacZNiVa+2JjmSk/W8i3B2H2u
rgYPQu1dlBlCm5Diaq6xFfKO9cs7qM4seAfLcbjQjNKwo4q7IsUTR8Ji8tPHLjbkpec01x7qpM+u
Ic9ApJmTsmPDk5vuKqbt3jPyv0LKSPZ72SGh5GONQDmObHReARD8bl0WyXhUfQx8mGvsgqaq2evH
4kGjCiVL/k4QHMR2fgYij97y0NTU4eYG8s/sjo7EJqTBYs9NnEWwir66XYtT0pmgObAeHvCGp+AQ
pjzUMp2DHN9MmK1Z2HFiNBn0kExstv7fSFK5+Qshn74kIBGFQRneVD4IB4uYy5eZnIpL9MwmwFhI
w4YAGuP6bG6aViSeqf/DnTZjqkA+GyAfbnkTOb/Tj0s8vDNiYlYYJvnxQGDEq3jJe24Y39WwpnjA
r2huhh9i1jyuC6xw+Sp3f9kkIet0PCqVDXs8JCo/kGZNbSsOdsjnrJMrRD3hl7ZV2u3UTbACz+38
kdxM9heVnSWOz4+P2iJyPdHFtYH0KFrnihUj0vSe4auVFxPVlPRVhTEhIHVjGRm/EGRI7JnL/zCE
ACXdKTumPfBbcjZ7U8IDSkTQoE53RS4ouiBLDFs712daf9Upz6nbHzVGOICkqHYxn++Ee6VQEbJB
2FQP3GGkAJt8vbgYXmnENJsOGkyBcKoGpgQ7ATMGXxHTu718cNGnjzmuUvpeZJvpqsfniUg4d5DY
TiIIxHFzZncu5Y2y9MKr7r/U/h/SZ7ZkMNDUE05QnhaayYmb5qOLtzGUYn+gmx4xmNVvrT437Ahy
29hDZcPkAvlVsrN2Myw1u+cj2ZTbiGilc/3b7yM+u00BrHYu7HgzU4o9b0WOyDZi2Y2uOMGOojFP
3tWotQYUYVvYr8Nae/hE7HFWvfq/zwVuMgeh209WymRyQBMBAtFnHzOARNV1fSv7hIElscHcnmhM
Ka/Hcyp9szajB2beek6/CHvKJYUmxA4uyfCvT88JwEM2ybLjs/Bq9EMlLX6L5fgPGZDkumiFuUqB
fe9QebH7Zu1du6UNp3w1zEfjnn4pE55P/vJZGXlUg/g42j/vN2d7nz0rbIJQW2c3IB/FFmrJT+Di
TkQYgIuOuQGSgmHH4vqT7Dmz2SlILxp03DgNvH0r04HGUOXQY9UIPf4J4YGB0S6/JQ5OCtW0pwH7
bFc01gScXynxsQtwUA8HmlSeNlOCG7YiJFbKtxANIT2TXicvqWV2peEiv8eZewhW93TfqusWee9i
sJIfo15csSd50DIxntqQjzxGMbeAVz0TJqnIQu63CGoAZcGCZRVoLMHKsRsiHAYap8Xmngcwu3n/
Ihbyyj68Re+uPn5cglYnhYm0LiWgHYh0bcDuE9irIDCOjY/NeUGusp039N6cdGK4+JHWx5hJQItY
hehrIVxC0inf0IUYJLMyGfUb0mpO1znK5Bhv7aZU9j669nO8ywpbPX5mTtzbAMklHh0T612V5mi4
VwoIi/I+iEvZqWa0KAeSl/zYaQy8ioPKFwPrkLMAkN6zl39qVGCRSYwipz2R7K/c0pTESo2/KqNZ
ucdo8OvaCrSXJLseAxjpGFdXwtgmgVP0uUW+ozCx+UlHJ7rXqD23FAPIeauTvB2LZ4AreeYIH7eY
kldAPJnmsw4tyQbKVq6quzhhjhadADOeB0b3AXrOeLu0hdl9I62N/XdBFDLZNiVI1j2SZyEkmPrU
Uzhyb0D3xDkA3zB11douwl1Zr8CVw6vOTqOlq/9UzQ6KPXtxfF+36BeLEoYawlZ6t/lChx4gYZ3Q
kd6DtmUoYJ3QIc451yCID2sU8e0WEaJMGXzRmGRltKu0VOVep67kvTBwTKOVbwyLOzz0reEXLwro
7PJclmsEWzFyePYGOvc77ITVwHSFhoFtaccOdxINQ3KEoFhpzgf9G/IGY1nMUbWE6DcXumhV68DG
GqtjPuOnZGuCvGqDM6MJlp3/6NujuEEQP5wwsEU7Wdi06aksVon2aMZTGB/SEuQ1GVGfCXZ8ZRg6
+M+AXnIo77BaFASxP1RIGEk1DE5TDRFf94AdXCTUcrti3M9yQ2Dz7EPsS/aoqbHgEWikU2SwF8e1
zVdvLrIAeHi8SGswrelJGF06UK4Om6Aedkb11VMwJvwyjGRRV1TH4Y5GkKrz2lGi9ZdEuXKZgm5b
hN2y24gXCrw13XKA4aHbIrkadgRWBWsU4d+V+OU3q8k1PnUNDFs/smMOGLUtbyGwR7iFHLcP30lh
h60w3TAEhVlQohu32GYuWhNulRWhR6Kfx7E2GTypsYO/kPtucKTmh9fgIlHRVJNa6RKx+smUDkgI
NhUGZnQ4BB6ZCy17MNdGV3cR0L6nkBD6c+u5QfdOUAgzRpVDyI3EBiH8zfYV02EDBIQroDAVnFBY
w2iIxhU/Bm9DJkCe2ogKdCnwMlZX3zJ5ZRiAqQ70s51wkVVk59T2X7HTA9u+Njo01IjXg6rO0UCA
WB/D/ehbQh/rVZy5tblN1+ajg/1n9Rx8RDmfvGprGsuKTFOLXXxf3TVUOnH5+xG56spDWyNNp6CV
tzECrUw5R/qSRk6MkJurq+IXS6leuil3v0o6JixUKCt8/jAftMj94GlyCHx10NO4swJIGiRRLIjh
scUzjkXtrwqtKN7SvBbDRoRMizW6tMxV3B+RkEGQaZ6lvM7rn5ZxoPzyO5gyocUnOGthfUFcN+eR
+JwN2yVTJBTKpBgdey7ZwofqRs2+gj9WgSaJnez/KFmyoBjUrIQJdwGfZdwUTxT1mCmrz5N8wIX5
4n32L2iFmQmg54IFYhSkgaJtxjs2uaKGrZTBKXIyfYvdEAMbXi76Ld0ik2EEPClzOj+z+IxhE7VX
25y72Sr7OAnXPuMTAZlgvRjeKccMM4LYTFZ4RMKKvZvAMjdZtmgiNM4YufjnuVxOsuyGWI3Y2ti7
Jn8V47T8/CALRRc2LoyZK00IDvLRzljTUwSxbE7RQHcQAecfY2lAvFXzezPpFjmGwFoCKIZjUu/R
1yFy2XnDU0ScR90gv5vwlfZgptSFpK36M57VolklIYZmFjpx+8YbKsdLEbVVWt5z9Gu1hm0uYgf4
HaOrDc+JBECPmeH1Qz3sK2vEL+QmM6uAU4XgO16yTioxewIjKXcMXlv5NaZ/EjOziAEvVLZZLS+y
ckVKL/FGL3Wqf3HsgqC/YAI2MmIB0RhStc8oLaIm4/XYoTvow4cmWQo7h/yHKIkF3gHU1ZXDt5aj
R/gBgIl1oHzMxG9Bnq3KSbnBtqVU3YnxxAbEKzDR4C7iYaE0rjw4oTE1CP8ZbAXmhObQTQ4nahyY
LCJ11tCgj+H4mSL4mj12coVuLkCmafiK+0/eV4NbdafhNSNpqAeZFZ2CWbYYlAfwrCYHEFY8iJwq
ugueS1wHHNHoHDSIx/RSBjwWNOoDcjYPZR3OMP5pF5BvzwqYQWJqXlirY7JUfzEcxzsCRExH0oid
L+0gfbbCb8LOgs6G6uulsNnHAs3/RM/4dYbk+rtE4HILdd64vwE2usQnjiBLvZt9YKd8t+boGDQ8
vZJZId+xNI24W9TxkEKod57hZF5kPp0CpZ+tDI1UPVSnfUJe9FKYvYd4W98j+EvoGleZ8hcX95mP
KnUKn4RxzFPZ+8lSRwQS8w9EeJWMYisTzDA4wWw1eOueYznzzT0xTotIvsMXUFOEkkiA3EM+7uQ7
Mw5/96G36VEGiMe653eb3BjQC1k5jTD7A4HhRaiTYrBBrD+dByG2OlBizIIE0phhoFNVQFMA/4m1
mmzj6LfGn8zl0eyFf1X4g7jI/fCNyTwVtfqFV9EHehUmzyHbeiLgjEkAKjM0Iash4NjeADrkn3uw
RsbXVUT7Gc8Wf/fzAqWK0znzzuzzDPS1Ko8O+vUy/gOU8AEwBNT0X6H/ZvJRD1Zp+xWQbfZLbAMu
yCNhJMQzmWvmQDMU/DwNvTWgrqD87t28O3E158pFRcEDpb/8LeM7NlQxg67IZ/Lq5qC/QQUIbtmi
sT3I3c4vb+1I2MBfaId2pDNSQ3A6MINiCbbAbTcnnnIID9nD++cLyxx00+w6A0lqN/oJQIeBU36A
B8/t+5NssBxu1JeU7IYHb666DzGQXwxyTNxKtJppNCDB+dljguaa4zJU14a/R4swo+wAaxN5YCJR
f9h6cEFxlH3uWmFpG0U7DEtD2+XP8LOnKGIP/6GpYjFhT24RnvH60mKyAL3lLwoKJM2lOJAzxvwI
H5R5/FfnFJPfI0UB4LNhMhWfx44WZzEJ5ak+anVJ7IEovzPGf7KR82jjFviAi6H1l1YKk8nuhBIh
qr5RMxf0xUjo92r/oynHWfelGYd8o7Un/83DkEa0j1AYAY1wDTb9lSuIIT+pLfRLd0mY6NvowLDs
av2lebIXJTBqIHZwHUaPEc17ePPqbZ/vR92qnMA1Q9a8wTbYdHsItzgW2ZBi62cxCNBiIm4x7Kfy
U+7CbFFuQ/0n3vrQkOZoAV5awIjnFoPHP4YrXIoCyU5LkYneIbinxSmd1naorBAIfzNcLmTyw7jE
a57bi8z04RuV5QBq5MwAILczAsxhb1+r/pTl55TlIUcK/Vtwk8+KvmKNOaDB5TU6ii0UP0uAUWTl
hiPHLl9jGO3KeAWSBAhzKi0R8ORc+H8o/3GkiNAgXoKyLTKnZQsx12y6av86lbZWe8xT5+hDrVj3
3UbK0EOSPOIM8/43TzYf7mY2qLaBOQoLA+ScBfp8Yj78Vf11eKvmIngRcpGBqgEnh6V3R1hCm1z6
P+bZ3+P2myY+ndFi2tRr1EcEvfb8WsGXfqbM/1Yu2ZMZCxaI9Ax5+oPrHLojw+ofssZYPrMhdBDN
dCz/2BYm4VEc4aCz05WIT7ih25fBbKf7ULMmQGm68laA5wqEqIymloq2p6FAp7Ws9C1BDPWaoDO8
KjSy2FKMn2CGjOGM/Dy/m/65CoiQwOXeoTpEvP9AkpvOpXvJch/G6MO7aG555axe6/9B2Fpj3rwy
YQejimTdGCHohX2oZ0dfqJ+wa6H8YIj1254QUaNtL+/RcGFFXjdnhjzqib105fz1noO8xD+EFm0A
jHb0/GWFzoCaAnY1aYmtq0GuRSOUnctZzVmxHf7q8ioVd5TPtGHy6JRczn55bUYMDwjykff9q6Ao
6AI9sIA3cpkumHm4lEqHSp8G1SnouCU7EcnW9O1Ig9faxY8ZaCtVJsfBJvB0P/ByyeJawqSsqg6I
QyAgOFbgoXGbqGRtIPArvVeIrrxLABBw4v/rXpIkHHWC6AKcrsaJI5833IQXh4UXmgwnr3al0tei
+xifUI026Tni1GxVF1m0woftpWQUUVVrDdZaDKZMv+LdRHbJoiPLxU0v37po3+RORD8p/CTo8KEw
9soqin4mzAyIRdQuA5w2LQQu7Ugvhd4C4uwMdciu1b8w1KsDeTu4gJazr54Q6Hm9LPt7qk0zQOkS
3ZiYx+QoMwI3r2VygrunUnbnueCYSABNaEEdmyp0HeOiyLd/8DgxrtTcMSSaQB5hqTWsSxSVo7cw
jg3jYYRV2blBrUflOkxlRa07kgL19aAg/sjPGqzGqHuVwmYovllKxfqXrq7k7ImlrUOd05W3VP8K
ET6L/PbxD+Csqt/11aUFaIQHLgv/xXRWnzeUqgAmWudTgYH0NI6fwS16eJFIUCTbt1TCayR26a4w
cJlMQCptV8UuC52gw2dU5lPSSKytus9aHbYsleKTscUzcEDxJ1bsiyaJCr+WOazN+kCAnKis2tlJ
7o4Zm3hHlVd8ytlNWCEDEt81qTbAhQnUWvY1sAI4HMyBD3BwVPYAXjHBKPD7sFMlE407IPrV+MGb
4E/nMdRwveCk2cmYoAUmLvyBnr8FbisQ/li5E9iCSEGlkBR+uVn88NXg6GS/h/GCUNG5Jj4TEU4N
07P8e2ZKrggA8EDCSMrPS+8TMrhNrnStNMdsNNleyu8WSDDzBSni3x63RNIJlJeant0zgMLW4P8h
65JbkkcAVwN1otF/196rox2FAZT8Bnq4almA5JWwLRPwBY+4hp9F+LTVsGTO+842k/AyQKEFmSiK
P7Pmg1OF2cW3pj9EFJgnE6eLbAcJFG2m69kTdiE5JritxlP5oaVnfiGZ2w4VnIyGGs1a1dD01XDb
wWALltRjc4IdQTpNZeBjjP6ignV8upGxRD4HVEYy6qRi9L8K6jSG/6wXI2MvaNfwc0971xs3Q3iS
G1ui2bHDaw27ZGRsgNDSh6iUvfnhZr5sd2lsm+ilGU99oJoYDaHox6y5o0zKRlcCKNraA3ASPNBY
LDuubxcwU8xMmBb/Yo5IFqZl8RQ4Fe79Sx69AsPxVNv8jXYkSnzEX7yBlYk/Zkk+BMbd8gFtOPvy
WNPyDSxmaCS9/gCAgw18us8ZGTv0L2XqCtG90o6BymBTTwsb7a36SMxp4dhQinJco0cPuz30ZALC
ss8pUqXlGCcr1n96lCBDujIDC2ZPpKG8kzx2h32Zi+CbGJsa6ProDnwN+G984cKscKvju646SxGX
OsUiPlcfic8xr08FDuHx7r0rNq0SJGh8CAfDMhuARtDLpoYCzAAIwDZa5d+wtZjdneplxWPuczX6
LJXlXuBFW0g9VMVvYTY6Hk41dSEqvCPGxtN+leZH1UHCfWPUAARZhhsZsf4xg88zT1leLkkLLCNk
8UsmSjpDifUwYrSE8Q+bd6clR75CSYJqMmKyYqwCU3c1E48z5ZdhqQiSBXO5ma2ldBMh0r3quFeY
/qJ364jBYNxEas+cDUjKEmhBMT/y2RDQzf9B/bRHc5SupsFZcr6jpfC37DJn3n+qSNMmhNQjz4U1
QVSpjNeMWltDEwcfz4WvkMn7VtIHk5iweTJmaIBPLEwwB7ZKpqIJj04gu2v9odNfhTjnRdWuaKBi
BgQR81ypJyZA+Ss5b6oPUi9Io57MABTVMwbUlC3MrpFPEstzvgRt+NDybsMQIdUfOrKeZW2CePmB
yyF148ZFtmuIJ6UiMdUeMhdxh0kL78XbW9QzjqaDfhTKEz1gVHH0dTgQ4KSxd0G0zuw3PCHc0c23
yDaAPo/dXKe3tkwZilQzuYg/vOl/pujKaLNwJk6ydHf0bbIC7UG3Wsz/yrz4848Tqc5cyBJV3zP3
jzNtKWvLooDa7ZD3oWCpGrGtCOQXcLzwTl6Yj6neNI7NbOWO9DbYIeDXA+AnwIsXGTQvWlRLny11
nSdbsF/B58sElo/jmS/ZBG2Fhk2ywuHiwdXo+m2PY9oppj1QbGuMXzE3JhbTur9gL+I4SdblFY9W
9xsfaMJRliTDjrHrB98k89skd3lAOJcJRT0w1a24/8KdQI68vvS9NXpmH9zU56jpT89Y8q7x8UQz
lF0nw7PTI7xc0l0Um4FxIq9D/kQbgP+0Kmwa0aWGCEsIGktf5qVH7ogQJ5jCxBe44ByYB3+qkNdx
xT5bOkn+zqstM0XKj1U43GvxUyS5grlQUCwVbi92K6w6A1eYv8cdY6OOQG1SzGGF1t5deYcjOs53
GJ6giojJXanddJ340QK8QrgnL7VbzVgcKgxunW77CdwB+e9ndvaaL+BWY7IM+AS6w0dYtDcNQ9l0
uTHBO/34KHvKEKWbfpS4IifnxyNkPYnZWqZ3F+0A07O8NKsdm9U7gdESj+qCgS3rYdRpiiMP88N4
J/iHiFxESW8uGUpbY3h8HJWhQOe7nnwd7Roq+EJ4em6CzjB6pcsMSYoODaSjJ0V15iT/xIC0Shn0
/zaHRvEgCVZ+ZeZV9YmQs9IztXkSTS7eD6+TAlARSZx3nElXLbghOyJH3Jjyh4QAuNRLxDb/0jh2
kSg/6l38SytRdwdptq45gGDCIAP4hZhB67QlaQU+8boyFp/M/vhOtf7zEq4bClte4DnAGaRw6o9g
8Eg+QmVfYAlqYSIB99kX4aHIl1nnBAeyLHqJVfodAIL68rpVJb2nnCxqqK/QWPDTfqEjkvyV7wyH
5l8KlDK89DUyVCNnYBqckFF0N3lDHVfTZc4c+siPI7qjuoItRpgBbMNNkBwyio6Tf1KjjfHx4A7u
Uje9we7RBxcYxflh7OBMeIAeIdhdMJiT2YXvYdGN89klQx1lC3ch8EiiJaZEeAr6qaTIVZi9Mtmr
p0TZtxrdjXbPRV1Hc+8SZFbJW6c7PkOqdeAt+uIWllQiC4Azw7mrFzqqWMqNi0lf8fkZxQU7M+Rj
OLTGPyQGxSvGCztjE7uru1ONHg5iefKttyflnJILPiAURmTG8neqXRGAMogZtQVL/rEjvITlbY50
evrhmM959/LWMxapuG9m86pYK/ougXdFpjpjy4UKTxZsE/D+bs0Inm1x50CSKViH8JB3wquQf4w3
SSiBufZtWtkeGm3MjGpJ4Oxw0lfQQ0+sL5HNfDMwJ5rBnYyrD58omjMwOcCC/tua7cMLNQYCG7w4
y4C7nqG8HS3qjQJwgNCrCZR2wg/xR0bB55WJqPw+aD7eZr+S98yORf3FYgh607WOL3H5k6QwX+gz
Mgf4BTtOQDGWPK7KkSUyZgeyWhV6g9MsW1JFstho3yQZXMRnbSFsU8U7ug4OLxYenFh26mHW2/9X
vdhy6Q6vrELhJjqIuAGTg1vsGneWuBljT4aS7DBincjGh2geQcLPfR9Pu/RrEAawB+70y9gzUl3q
Kz7TDzbMfYB4i8S5nqUcSiZ0FkehAWD2jBs728tPZPzw+aUjcQly/u8zPngGWsBTE8c/kLQ59TUY
QpwH4194Znvr/5fKJX++cObD9yR8ahXQHhDn6vQgGHG4WcEfi2mR6osDZus7ItB/HHnvwG4WrB6h
R0wGiCCypxE9/D0BqTgJFBLnNiM51vp08z1gE4Z3Vfk10fnE/oelzIqgXJ/b1etT14MGWkrfNcpL
0JxXthq2jPAvmsXM4Fxs1vFJFTcpsaJwcH71Y9DduYwiKo6idBX8vAMcwul2suMRrS/82PqReCcJ
P6kVo4Nh5xDSXypkwdtk3fhZ44waEP9mtA2UWAwqw9s4IkWilnoVBnsyC/9TAmz6pVUs9p1hadq5
sgsBfg6/OpVm51Qj9hInF7AYrsXG6pZgXX4zSIMs/KlecRR5sz8BD6HJRupHVX4+eFu5lOLZTcr+
fbSnji6jGw+9ZEWfpXTShmz5gf7NDlAXTjFk+aaFScDbQ6pPTArwP+TR2lrq/vUiV1m2NvVrhkCb
5NCXfDHEtc6USPiAvrd7cgO5vj2UF4q3/eQsIDInkLG0iX+tZCX50fySTj57qHGuj8fcPCjxn6y/
R55U8YB03PWvnm8VJHDBZVisePQBpPzB0/klosb48k/TYfWbWUhGYBhDPsJEXLDiR3Oj0mOTYlFw
LKwz1J/lJWGMprPBiR4xvzFhbdlS99cj0pUHJjKcQGQ+rKhSCOPbzlb8+gHwvPMnXaXhl8zhdZBg
A9hi6JIGS1a9Cw4KqxHRDkG2S2MrvzEOpctYoIOIwoOwKCHGxIsr4U59sMZs3LomWaIfd5a/oUY1
RKn5WMXXs2Curvydr0JBvRadkw8vQ7rJ9N1GTlP1lz1y9ZgEToNKYwDlua4eLBRIuXEydlXhimDm
2RZpDs757NAI25kyfe5lcxA8zL4L/WIgTD3nwh82wmEZPNIIbNigOCOkR0jg++6sL5mh6A/aMZX1
4qNrzoV0qlRn1JfZJBmoxJtfsVOzCHqid2SSHbmx+mC4lVsp0/BTCDqUi3jD+JMSWZUX6Bmn4Fd4
O4YtNDsfgbVyY1oEmjSfucCXNXY1F6V0mAYV2gZclzOwV6eziXBaF277ZJD5LVrQYWRbttAAqu8a
3pbNk3rpP4vkB/+1BEYMRl1jo7oxNsKdx0s40VRC9Z8E+uVSPotEyWiWeUfY9t1uyy07as248Gs3
8dJHNT7t9HHMXqXhCqumZUJM/hb7r3l253UlRqtlSwfhj4HpqrmrM3cW2mynGptVplU1TnIO9kxe
Zwaae8fAULnKvlSIiGyFTtmNK7CoCRZGV8mxP6LgxNtCfgVG/ZBbAnqW+51DCTgg9tf8E868QFyM
GI/pzf5OSFD70c6enVpaoFCKwCXwOVoaK+EPMQB5aiJTOkSPTIHmaG7pfXODBSx1BWUrHshk1VfX
CkLDk2p6ORyHJ2E2qst6kdE6CUilrV0rwsnQMbWAL7Od8m0WxxxjJIw3h69sLmymAfYBSCZbc0yq
T2Mlhw5WAqNjQ7cKbLDpGsUGBPE1yQ3GX731GVJlv/x8Oes1m41c4/Y47fki8bs1FheLLFoI9snr
ak79lkaaPzYGtKZYhccz/cta3hk6G6kXeZ6Nq7hVAs/+GEFcozV1shtzQwVZr8WHb7erak/WgTGz
NZq4dsX6hXrtjw9Q5kAihRYyDBkh86FbKpHLqMIHVoiMbMEp8ijcaFGCZlx6+QMqaTPwPiHPQzC8
7bKFeUXSrr8RXAhrrJa5+tucifK8atZ9OLL11C79gwyx8yTHB9TCj8YCks9ZQdXCWRA6CWaCdglU
0Vwniw/sEQaS3Y9um+a5BENyQHFCodtuoMkx3AFaHkhEApI11xZrjdC2IDoKqwm03O10lPRFR7/y
9JkKtkjBeJLQrukIHtsDfFQ5faoTCg+OS7xXeeDSHYhOuf+terxcpwrtv0pJNB0pbIwMeLLaQSVH
ju8hX1JcUDm3xyia4YqZNKRW2e6rmKUaZc9sulCr2xgdTCpY6W0SWQJlu1oQ8M36LfS3IzgWRgaM
Vpqht5mVMcZr1At/aJLFz1GixRvAJXcSC36JdOi0RxKsmbLhq+jiY+IvumbiZ72C+B8KHulDE8gP
iJKvNB1NIyeQX7cAildK57wGjV4/MuZC/EablnkwPCT+yUnZbX7l2uoT/qbYI/gt8wHQMUNHaYGT
+arT/sHQbHZa4XTmFsQeTiv4UdiWFKiOJxl3dHKS+h2oXiK2UQEgrNEVRNbkES9wdIzNxp+te55k
IKghQLcDduLU2RT5BU1UA0UAXSxpinzuZXfEj1lL/1I26mxQUX1geaHmPxqdnZyAeWtrJdtU5+hU
6UcaDW0ylVQ7cT58Kez9j5Fgi9dxTlv4AJVRjnOJR6Ey7bbbY2Zgc8TrMZcPkwaf6ZJvB79aD0V1
nY7/+O+ZshlYHUasdW+V9GEuJ8trTrxOEPaYJDIQr34HN8D3S8FMnkxndXtyu/LsyxfvRQVWmaeU
keTwYgnWXgoEyT+RhCmZIYDsjsVBayakv4f2xfyHImgYl/oPeI0NSPAlVrvol4wqWGW+Qz52AYNH
Rc5v8w20q5AspO+kIk39DT+FhSDqJ38f1XcuCw5NuST7BB0qjODgHMSI5cHk3XyCRYxXJ80nlgqs
rxH58MKGM8d1wzVPF6C4ZbUMhAc1Etb8fFIUUF3ED990lf6WDd8xoV0IBcTRkRH0Y95mlMmwiIO2
AxHgJnsl37cJDn8LidE3M4sbkhPV+djVt0BFbYD77Eb7IxxN7dlNrKT4UiM9ODE2oL5KKSc+Jzr/
ErDasW4PafOaRcfmXTy4RUoFPa62QfDXSFdxMr5/KQHGaWpSJA6uafvzFYUBu8/yV0Y/vdPUFYZx
v128WmAO8z02BFTxrLMlt5GXLR6BaMnPnVvqZnywXTBbm7bNtzSLc2TZ/qum36IZILGrBTgy7B0O
6nxxm2ChOKVMs67psTjdsa6pxlou11CUtp+zj1AWBCV2TuQMqJmDn+SGTmYX1u7Ib9baChwjb95u
MSjlMoLG9FJgGuvJP5FJGBEcdLFsJFXwT4DfaGVvhmR3zLt3gbH7vAMr8AEszBXo6HZCMumiv3Z2
2D207Ei3/oUGalav4dALJ7QFnflQBqIuz82dq01XVrh/o7W/IgnEu3gfnAU9OFNSxpibYZVQ2KTd
CsDuIe2/4B6b9axcafXW2KGwE7RNh1aEZr1ipOji6zKGZew5n3iDmJgbCay3vI/H88DuazkB1gVn
dkuNV6q5uek02kXpV+hp6goO/2s6Y5N76vT6SuC+t2a3KeHd8FaoFTUCmyInG1aesUbDL+2Egd/E
xotTL9lxNCjGwV4xQgHLszHTde6/+24d4cETTtItW9wb13tQa4Tx+b9PGnVVbzCKdAlbm+3J1gDk
F1G77NiDO61ik1W9Q6s87TzAGfkWkswGAHa8HDw7NN3ZhleKJdkJZky9wgbAQZm2NqmNAAOhr5+E
L1JX6eB5oAGY74YCGNi5Q+rzM/uBGUDilK4uZ8sCTKkCk9LxoB6xP9wkbG1CioJ6zrhYrg6J6hSF
W5WXWNnLEPpwXVKfNgwEDTKLF6IICND5YJo2nCbZMDY0c4f8sWiArUVKqIUj5ri8bQqm9lj3ePiC
G6OOybDzq+D3lFBDU7tm7NOAR6s7tfmdfd4jm7F409b8fxbr+ohEr1asaM2mYbb8wH2d0xhjy1RW
vnFFyaORQKocM4nxhdOCYgNtGeLEIveYAAYUx//FVA+scNlpD4vmLCRLTlAwUNnkpcj7RyAyLpp3
tji5IGs0Kx8bCNwnOXaM31v0LHNOWIOTL/yXZ0tN3UftldjdCOQRsKthkzIFAyXhSjBlVKuSH3i6
8MzwI075ewf2E/8B57nfSWsPCUaeXJ0e4gBcy08YOrWxELlNqd0cLT9pB0KJEFT5y686v+jMZ6H3
AJwholfMlxBZq4XutiiAdCIY5zk/B86JD6N/B/sXTRRzE7MfaOnJdTpi7ge6w+L5/vmhgCRkT9PO
hOpphDMzUAfbc4/3HT8zeQScQrxKnXkAnjDj24/xS/MX6j9a85JNZ/pPiZ0IWTeta4/VvHiwLm0h
2zzI+emQnE0RThNBliKYm0g3XtP2b8cF2E4QWIxZ/Ym/sYhw1sWbHKMfTI1bRnCFcKdkmik8MRRB
crH+UHby7rmWrLqkPYaW2CzUt/HKGB0dOgKaxx8cV0L4j7cA5Vnh6MKVBaTIwDEO+RrWnQug+fOd
/gPPqDFUl9NtBK6NSaQLTIrrEZK16ujzd/aWpj4QFjHAlzkbrOw+Gd+S94fZFZEhyRtDLbIyxFyy
umT5vsvhpq981kPa9DUrV4aUIW4sz7QH2gr22rI97IlEN4t9tY+fvoVkBZp/torV6/gHmgjiDjWq
MWcLj4rVt4gPmWyEgE8KTKsK/5x8mzmoZBWbS0xdfoqtvyB8zWFLJ1jhO3FrgIbCkkPzGewDDysg
P9tCBD736xFbDbW7wWIU2+wKKFmCfpl7G606sP011aN+M/rLUFqCeq5yjo0DYkZVOUlPVkdAVGci
ekXHv8uwa/b6X/ev3UXoZro9M+a2cejUcfNsjAVDmBRjuGeuG6w9Sy4NhgRVvfl4lkeFpscgYE/I
bhhZp2iFzIHngnlaxVonOv+PpPNablTbougXUYXIvIoooRws2S+UbLdBBJER8PV3cO7jCd0Ogr1X
mHPMhDmy2KG+3kXI+bnkiMnoQjsHyPq89Qzg6whWWvonMzdwKvZAArgrIsVehDuhEhwPKae7rPCS
M9jjF4hUTOY6RtCO3/BbFO4Y6erxridOggj8qfgALuEOLQIJJopyIC4m5UDr/+nCj1YHLPzlw5sP
H8Ay1W+B/u+gYyHEtEbS8OtBiKHeEWRJoFIx/0N8BOyCHRHVsvRGv1Q+6nhtMmCgsKTEN47tcBE+
xfizpU7X1i1LDZggAluRebWY3Vv8trEUlBiW0+Ejdl6ePpX713B5mRv8rnyFeekyFacw/AypdClY
lf4ANLSM1yTL1dcJN7XGugpXKrt6eE4ZIhJ110AQiCirBvq8FoSNLUFTfIewKkGFtdSSEgKSQtz0
LJpCfVvo1N7ttcGiE2KDAeT6IsI7gYLefvSZJ0Nfai/lU1+NsPJZwCobJf6ux4fxQr9jBG/Tz163
F69ORIzBXYDFNwZm43aIp0TttBgeEpe9YnwXz9MkOOrks+hqmNjzwBbUOejsX8WfNJwFKEVohFm6
QaCDB2Uwh6n9AedR+tXo/rp1eMjUwnl/ipTY2HuI5IL488KzxiwkJWfwyviE1oKFP1q5fEubpwr3
13Bi5MAzwhjJeP4Yn6nhoBxArzfF+yxDzYH8Sl6ZpwUvv2k9aYOd9yEJgwVJ6Jg8bieseAAcz3xM
1D6Nq53BZKMIv4C6PCIyJEEs/NTQE3esngPqYCG0+u/CCi8sJVIPoRLZQgZ5rLTveBZwZ3LgP6BB
UVw3NBXSRart6DI42LVbr3/zcS3fSAOXA4+8TdHLKpSFsmKTfDDIqwEtxjf/kgZX90UX5SPirXCb
PF7SupI2ek6MqDhwax9TnVDAxb+2/o7MvSRjerkI/DobQprex0RymKZRtKLZs5KTiOGGkjJ1zXQJ
kx5VOt8dI1ntydFrSyvpvNEUh09RoP8HOTmRYbeFDozGTAsDkmDoMHjCKOT4Afn58NhGhMyM379E
A/N8mhu+Ox6DLYYik0FeTloi6etgfDVHxPxHaPpvT6L7Snm76gMJLeoSHHDr568h7gCbID+XZB+S
JPRoJ/9jUhGRQVH7rcpUZQ3ZiZ90DvP5D2wVSEENhO1XgLwEWlp0MbocC3/Wh3BebZmOpL5ylJit
sJz+p4wuJVG8U3NbBa620tda4/HnsH6QOeHT9COphSvu5AH6HaQNFmzmGgDiCq7Dy5VgG2Cd+c08
zpggy/zMCJ7UXDeTuEvCGwimuQ89Jbb1pirBE2JAcy4w/7rMAfTPSoGIztRiyD9pcaGGwZixp/NI
M7Xs8u10pQv/wwR0YFPP79HAOgfRu/kS326heSYqs9w8jjc8z5YfNR6kj62gOG9GhHUKX9XKPxqY
O4yOgCmjeIrXgj7nJhcIf5AHYERQGXCRqJj3Fp4OiiPtW53BHCarCdMljqVnam6sI8Y1kW2x8CBb
e81qV+jY28+VNaMEuu5qrnGsnDK1vGbg0pVVfFUwwhC7gqOFyctIWerpiovxAR8j7dnGIGWKiYwl
ktWwKXcDVe2piej4aHLjDRc6Q5C5L0/XomVAs3rbKq0dr0K+M9hoXGHLUDyUoBk1oMA/pKGVxCx1
8poCiOVgzGgIHTwxKTlygmHVyK5ZfD7JNYs6t/qGBG2uxJN+RwqPssqO8B778kVnLGgdOwqgnfjN
FaCViI8I0iOhuscdf2EGlUV/Ruxq8Q1RtzZPoAy+Qwq3nF5mzYo1hrezsCeKMD9pHf5jColUcKRu
g26gPioCIcK3IlouvpUrKq8MYU3vhoQXtZTNzkvy+86Nk72Ufrwnr6Ujzu3FD6aK6W7UP1Oxr4a9
TMTSciAhUrKeO2C5lFugjqG4rcQPNu9kAT9sfA4RZJpvPBYw/WtaJR+Ao0IoE/XGQM/JPV8j2Hi5
E7L+N1sMLAyH/I+FMC0lL+Z4EktGYGbzKbZXJM5E1qClGaySVGOsA8tKJejDWdR7Wh3+CrnYEHlY
agey7PD22FXiMwBEEEklzHvLFA6hBJYSrlguX/MEx2VfYxryXgS2erzf4Ykx1OD6BssoUjMVJ7wy
m0gh7fxmL9IPbOHSBLhjydkE9y4v32RICk/Gl6jBEAFTGHM5VwF8sff6va6Hcx2BaZ+tP5DpP56I
GKD+k/5gozjXsrUCVJHRghs9uuJGKBwC2ATp3fDbUOtID+aViEXgkhj9x4JeTD9m/+YUuqPUBMAI
+ZwhMKS8BVoT8FMJz49RusaqXXL/UruSxKu/j3SbAlBW5GEoB3yONpmRBKdm1K2rfq0p1xGdDDz4
d3c2Gnsk/8cnmbHcLlhOOkZz4Jc2BrwGzQ2MgoQNlXUzzsV8y3TqqViIfdHMBvEWDecG9yj7SOSH
cG90QpEd/cPwfelbO2HYmekGfOk2I4dm+TqW28o1/2mTi+YifmhLSP+rbLGCRzh7BylnXGS0G656
2So/1KMMMsxGujNukICBBCCfhVbKqrdwN7fMfJijoEFDkwHawySJEZUrcgGbJjSK7Jr5j9x/pwoB
e7xIeGohea1RXzI/hSXJP3LUVIGoeqHVBU0g0L4hXFZcTMnUWPSFpTv96ypQSkS3L5lntq2d3pAK
EqQ+4dg8CdBF7Vf1yLXVJH5JnccXyjWPvz+h+0FQhrih2FOM4j4yrgz1bJQ8T6K0EKtYlfM+Ruw7
liS9Gxv5WkJM3UT6qacUCOfRUc4mhZEE9k4l2TR9ABKAcTRM5lCcgwQryaf2y0IfQpFweW2hy7Bs
wDy7BhZskFjsV5g1vsZizY5EPdflEUFvdaMBptZv8eYLy9e2/Jq2+U/JqbvYMuoSSaL8W1x5hoAL
nf/oG9CKU2VOkw+ogDk6S/dK9fKbtoW78yR7D0U4ZCoOa1IWpyO/0DJxyCR7c+jnd2FVtQHzG8yP
Gojlms0jtD7H/MzQhXgmDS8TDgallM+qwCOP+t5mbfJCVd1K1E9+uyuNABSQzcdeMR1N6LBQSywm
fanmuLEOjA9jcjIdM9yUJNFwRje5pWxwZgsX+J74ZZIUn+ysb6IRQkszj6xQVE6mBQ3AtESmnE/A
OLNWuKYUgHxOX1+T5RJ3LJfIZZZ5QICxCnbeXiLW8yTggFbZMy3MMZWpSNhkT2UDXkr3ML/yz++o
ZyBWw/YAhNJru1kLd86BXzzXKlbDP9gRBtcFlwpVwUj2KoW8sHYED4LQ7KvC5govibNka3Y2DVeB
BKF8vGCTEBPlxFvpljAq2qtvJjL3Qua3oc5DLSQ8XBfaQZSsVLa16pjFLIst9HXFPEALJL/4zKHe
NVs5P+sDf+rAs8dx+K4g8aPQ5tLkh+XUg/VcZMcX2bTUAvqnxQhj+BR9tbwmW1wpY2lzTFPFm8xL
3jspyOjzquukbxbvz0lBovVBEAQnMtORZ3qRduVdW5McrA0OZZMkb6FlGl8mo9XWG7XPGGMgjTo3
ZYA9tPbYuhM7N9xx9j2nbTXuE2Pf4s7XCDFmzdONK1bsaKuhbTJoOsjZdyevRPA20vd/d//QrdCG
4QDcwlEAhtNrKH3ofNgdkgldxZtRJopXhBaFCH+Ql2uaL1Z7kG0spm7/kU+Wu12pgY9gOYOxnmIp
cln8lPleJkB0ixPybyJSYI2QRJX5xBZQJPBSAENGkH3lGDVuC65nFnQkpuBtIE74Gu3kbFOiFUNl
qVOkbHnqy+rrzYB91nWohK58kYmH+WywD/AKCmahFOM+lsSUXFHyePKV4aCbjAQsbwxYHEoYyle5
u4zoNZAgMOPglqQgIja529fVlcs2zRkKcXYAaqe9T2nfZ7VJPbjCEOHQR3D1Ncig7rQ1P3f3zW+F
mGWN4QkK5Igwz7UImgc9Cg4Ftggomhm/ly5fzDwMsws2NIOaW5Snn+VP/MUx9kxchhfmIWRKH/Fn
kCqtaoCsOHEYcFgz3XCpf0COHFk92XGgHjnesurAh+aXbKNLd4EcAes0MUcM0RjOoywKFmKgaBdq
+eFeDtAdPLroDIf6XWsPHIDP91Wme3XBclXjxvyl665U4p34LSKJO7+ALQUc++0XW8SV8ItBgy6d
sS/0xnz8ooPRmJw2a3J+EHEoojcxhUsp25lR9MpJHFdFEbQbRDM64+iCb7G4LBZ2VO5IGl3kXwaG
RRsPip5AnKQTGd3maVExxs9rLtwEbKDzAgZvovYtUPYMN75Eik3ukalORCNjEZLc5T9yuReRID6o
6RhZYl3grloEIVgEk7q7ZeZzfsfnCbhoontCd1YkKo9AQdpJgYM0nO0IHr5D/s94Lxu0fQ07IZAp
6sDUnDvaweqErFqeTirIh8wzXmQMnl5h7Vdlw5z1N+RxEmFo6NvXi9UNw2vmaQmrKT6GJQKGWPMi
0UMGJADFJPznnwiE8OP5qF/I8nBCJysZNsG4e+rMm6g0DFvnDgPTGH3VCebPJc2w+fJLuhPsYboV
tWsm6zuQmLOmj4yScaV6w1/ckdK3TJafsGKWWMDz2BHHHU3r8FdstJ8yxh3zMYxBREpDVs/OFL4P
tQb6b6n3V+S11XYSONjQ2oa820uFyZicbJQFtJdjEnuv1lE55BbIdckLUp9XqtEehYcg/dP1bzN+
vNA7+dOFiegUfTHFHBi8drt36k3msUsDDGmYxabayxHKoReWqe94J7gMdbAIs7TpPBqjFfHvrrX5
OTIBSvz2T829BlPsFWgAeJqMAdfCbhWyyTyzddNkpzM11nRHI5SZkq0j1uT94xWvKzl3KG+kCNEl
Zs42EIzjEITM8KA3Cz1goSVSj1K6MvQC1cBe3Mgf2WuloGAItU2bviByB2yDjB6hG20AOoTUGWZ1
Pq0GAuqleCbHjQUTZkadSU/oI+if2E7Oa39lBlDU40YsHsroSSu+2oJib8EGk4nkir3zddqhHGyC
VYw7ym1/yx4Z7LobQlssf3HZpWhZzs0fFb5CifHxLIJ+rv8Rf4C7kfYlZ1y6pFtCB0jQXxr5MAKK
7ZPz4uXzAxtPj6xBDUmIo/Ge55aorXvxHoEXeGEocmI1GKlSW/lBQGYNKhFApnwN2TXLxukl2NXo
cQ3TM29jyQF5LZEEUF608Etj9RqKHyOs37fx0AZ3yhnk/LSQMfKLWf0suutoeE8TTyw4seZOzriq
4zVnJDpjPJk0jMQ+sqp7rtr2n2Z+NKnHfHJ0uj/xy2iW5fs47Xv7W78tgiYa9gkVzU3DLgl2Mzvm
0bqhPZfFR5PsMlcrNtmZ3CBEzlhSut1i+Ci6/azRSVj7KZ98bjwnYrQurrG7UPgYNs1R4DKJDnht
aPWoiS/jR4satyQDquM+YqVHhJjBH+O96G9jfBWGOWTluWLX/WSYKcAA2uvzkjpBChoT5vBoCCWm
UXprrix+96rHcFUgR0tdoW2MoN63u7YitHSXoa5T409lONaE+RYWZ9Vwq3STBRkOPD9TV7kCmszL
PSlaP7WbEv1p6cH4RJleO/IN1RIzK8iieIMRb10LmTKV81+DFrYf6STkueLN13F2leMg6/GmZRd0
UBXrE74XwCCvr7rel3PsMdzNfRvTvSJNTltXBPXZbwpudaIDwnWY2um/f7K/KO9Gg6x4iUFxwABd
uglz8saX8Y/r7EG6/lqijKOZEPSVmX+2xl4uvtJvpCe6gbbe0uNDPezE0WqI1dtJJOvU+1b/JU+Y
0XtV/cD/4LZOSIUMZoh0HryVe1X+ECRUwIbof5qBzGyGI5kKQv4Q7RDO/2vC05SsExTSrUkCagBf
hajE+ruGMqOck9pLU9JIuURtMfrj7E2PjUdmgm76Kt2jvH5STSPsobxD+sKW3NavqPl5Mks+1JpZ
fjSbRD2jOowimVzrBdLG5htSPtfospx2KfFpwBh+GNLkxa6KWbGLXp1cR8kbxA3ZkxrziuchhuIo
uXG6V1XgX6w1t8YKyFu1RESSKwej+BrqDdKvP6SbCYOdTLsz2XsKq59h/cRyQEJWSIaNBbUDCUux
adHnJjsCJnVutHiVYbyr1y1eSnWHdTMjhxMBTVJtk9Z/Dbek2UJ0iHGHqEv+TakNdklUWO3QUk+/
mGUJn1I4f5nK0IPeajLfFkc9nW0MdknGAURnLvlUbJl7M1DPYaeq+5dHAdw77OLQl+CdiahyDxJr
Ug5eWjQV0DdyDpvgXiGdxVaoGQoP6ejbrRgE/Ee1jIDXYBCHufGy3jWjNMtkXwz7LO3MJcsQDonn
hbFLvaWAjOl/FRFPptsZbttdqHCjBXHRlW1Az3oaVn1/Nhul+Rf2PzJuMqaaRJ1hnRJyJrcEV5Ol
knhZGhi4+Z7sWJJfViRsMrYNveYspMFjuA6Bg6+6c4yQGAKk4Hcst5p8O/+xgQnBd8ZPKnGdNYtd
063r6MiEHwcG8IwwXOMgbBWXkfKrBOMxX8XwbXoSAzpLn1bjtCMPkInKnfQdoQgMghmmvfxHVOD7
ojQXovFQM1NDMQG7ovnQiQ+lXQRiWUrB21irDE5ZG0K2Y35Q+uyO8jO9EeMHOXWyFEsSpJf+a4H7
f1iAneUCJSTWeolEHng6qk98lsYlxGlNr47AmDVSfIzKFYW3dMLM2qUz5NDCmq1u++Kkd/uKjdYE
vavjc0zzLbsQLNpK97dQbuQDpOfKPCrAist/hFNkWBcjdTv0///7EDsMzScJMCS7DC+g9Cdz8Rsx
fcsxlmrJ0cj9/uklhCetviJhoxZfrPwGhjCEM1GcV+SAkAwSp5yZCIhmnX0gCKsJlSClNfUBpsKi
PSCR0pn5ZDwMv73hhJzzqvAB7LdUz11/KLKX8yIXSDoVAJQ+F8V3yqCsKu9sq+lfjS8JyEIFrwUq
DFtunmYp3g8swcKA4m+yKXjRuaormfiteAX/QhyQnREBiYao1Soc/EFF3XIjoVwPfdxnpgpO+pF8
xV/x6DFL5f8sZMgalNkxXt+8YuWPvIKnLkdryrdedId3/9Mqh3e7m1BlwBYbICJB8IUstKL1fjOL
KkAwI0UDizj99YAW0/jrCSVsSQMb9CJxGKd0cFswTVHMFoNsQ+mkQaJu9V1q/IvVJT2Znq2YG5Qy
+jRPk78n9EcdUxaVLYeG7A2/Rh+t+C3woUtgRd+VA3ZqO9I31xIXODXE0P4Wi95JoSMqQNUPDS1W
C5vhtxEe8qN5bWdmqaH/Yc6v58b9+vb/dDtV3JxOCEALsYY7U7Q51PVPPbq+Zl7bumV6P3wJvGqL
Sl3q4h9+EVtCZ7JRhdX88L8JWXZxM6baViarAlMBrpf3dxat+P+OIrcbNFlfiS0+mM4RTJd9XorM
vz6+qi2nl95uw2lVsHbXYd04qXrO3sR4mZua+QnM0tFjhot6Itu8Ou/NjNZYifK6zK9MoweI8yDM
Dqlu1+oPQBeCjPIbMamDPSDciFkyuiAwcKXnFMcJ3I0uuSXPUwonzzxTLD8XHrVx2l2bxTobdxqG
oPBLV/H80RA5BJ/mdg7ToD7mr78qvM02vTnaQDB8Tt4hMNNNDcKOzqMg5kI4x5A/RJUICN0P4+2w
KRjajEGsMkRw4s/nTg7XdbOgUvcS8UCiPONTCXE24MfM1vNH/7riH5ieSK+OfXmsgU3LOzFnfAdW
lznZ2yJylQ482xTvjSgS6KCcjOKQEyAjnxhGsyOv5H2Up+vZ1MDeLW3BEhQKGYnEZDEOBBRgsxFN
qP1iK1e3HYlEDuVCr52Klzdo+CGsiiqdwy9ycMzvUVnUrJIgcRCGjoqQOAb0Hl3varvKSFG98PRh
x0Ad2CGTx32wifttqF00cD6MKfuj/vzAZfy0/5qa8E00LQo5gZy2IFRp4XfM6Dp1xbmPHhaGXoGS
CcGHrTN6pq9L7k2LYtfqfOba4BUJOqH4ii+T9E8WPzr0zay18PSviEVMyx8NvF7E0KF3X3ylAm7d
jCDrOxufxgtdCLochhtbH40hlMAQ9s0JcDYfLy9SFgDcOky/0lfx+hCCCLtKiza2C4hU0EVEOksG
EfkM4SXXfbLpINnL8DMlXtJtW2qybicc4tI9M9qQbtxIGnySM5QUPaQBstSlvTgLov3BEWNUeNpt
aNkick+xvKeSpZGEh3We3Njy13yfR+afJq0AqJ8Vo+1CXU+4yVtrIpmt3S10h7EKco8EGIuCxeIF
GUHZxv+6aVMRAI/JmRCt0IbTI2ES2zDzMnaTZlWyw4ULTgK1vJ0D3x1OcJWxBTHcn/SdGp2B8ab9
x/RE7YeRxWU48vxBZzyeRaiDogdqh7gqoVkvFnT5d8Hn1xlzz044eEIHMov8RkW0T8hgSD4QraSg
X7DGIk1GTIRigGVXtH9ZIV495LIZc3cBXS1ydziZrMKOA0IcKsk83I3T1rhmbPClvXEaxVM2bl8e
7ikIVys4n+w1FZ95kkZbCesIhXGLNxhxEvUqS03pB3Id/F66BCjZ/H4wRkQeL/Gg+1CugJXT1MHd
7l2sjcKabBdvOLZU31b9gXvt8P7lF90FFTIFEBTqj6BuOAuxvHS9LVrprnMmY565kXnKJvkofQ17
KInxnOEEMivIrihuc26H1FZo36DlGGSqGf/h1Df9A389nzackzPhowfMwNEdw5xyZmHXoMbA67hl
H9hmZ6b66/gZsCIJAfeAGxDnWC4GbXRjkB5oOYlm2E7ouIEJ/pDYre0yFFF4RC6GdAk97Tio6Pzv
PRXi82MAuzV4vWq3NSmCyHF6Mua5Q9FzU5lWjMxJCnepqHk9CxcjUJl6pe7IsMCJqkc2AaxZbi3S
vqDarKYz74UZXWNtw2ECu5I+MafP/qzZUslnCWX2C4ykn7psU6fW1mRvcAnhIc42dgcM2muWdmb4
eEIzgeXoEv08vxEJgV/eoPxTwhvpWoVbC3x3RwRXSIEqB1VIhUBDPGYSeegOtnmGnbm6Wjx/nzxe
LKmV/5DWRoxuCZgF6pHXi7scH7NKKs8XkX5fgm36JPqx5hWmmSfCwBWFdvz0ydN9AwMpXeW7vfKW
MV2N1Xm8OZALsGMfOULeztsgudb2lqsST7+VIzGbNc61aA0tEwpLj9ZJFrz+6eB1YBBf4RZGLifj
IDBZY9nfLFlPyNbzAY/eMHcIyMjJLAd8hV4V+O8b4Jz7Yk0gMeAZwHwwziE6IOywgvggvfD1Ey/C
94jXwzaNAF0y26jMbyuX0O3uu0493mFGg7rNHp4oHs4e1P6k3ZL0/Ds7I9DIPbMN9wEcU3Grsb9b
//UsPYol/V52D62X7Bq+rAevNV+lqgMKJmqrs8JbbJX2dHjuedjy/dTflC2GgwU2C0wrRuUMj4Zk
umn5R8QuUYsz3f59BiS54nfMcqEoHabunb84SEewZsrovInpYNw8xGC4vXTPLGPJPfIfIxIFFSNg
8UYqJONPGgpUzTrRvFR4doHh5V/+rQTYTpb5ZXTN9UF9zIR/IhEZI5c2lMIU6bsjNZCirOf8CXkF
ivDsM2cWuuMlAFkATDBZbobtb+KAJGKkTlwc2Q8QERnAvt0o37MLAHUVOWPxQcnGwlWwoUiKaMjQ
sxKwQaoon5w92/jpyy44HWDiXHjW0vAgIRJjocSIYVanO+xSAVPyPNIEsNmFDVxpCCAszght+O3U
NfQ2ZvJ+kwc0APoq/56XuYwFWdzbwieyKfL0Mi9W1uif9dptVo2xjVBy6uRarmv2c3Bx0IC/oSSR
vcG8eCf2nOSugS1IP6SHhWELXjzY6mNAoMbJxA4/dslz580SXKKNpWTPTlB7/8MCImg7DmodTOJx
1nTSHlbc323KkOuS/evBYRkuPSbfrsmgOnviFQ7gAxHKHue+XB4yxqEPKB0No/bl7OigOkTJsdiv
50N6VehQieHULLNmlV3e5g5ZN9Sfl+nH9PDlIfkdWl+fdk953Sq/WRQYHFX1fibJLBeGyyZOdxeB
9sG5DyGNiEUqEEx6b3e6xTMmsN90f8/ce630e0eqHPNYw+8TWDE2MrtWJ97Zbqd154f/YoZ+isUK
ZqqdjBEfMkXNUazoFHfcPvwC/0xMQEiZq23IQqh1JXGlPNCB7QXhWlKZlhxRWNUI8MPZ7WmejRAf
E1J2wXw1IFBqdgyeEG148c8C4Cit1jLuPZEdG7jH1H+CgDORX+xA/JrR4yXjeiXUZ6mhfvljelIi
h6eA42xgl8p2mSqjfe6E/GUvKBcVVugBy2oQf/onxwvrCZ7EcAt4e8YCEWzO9XcnvBZjNftXPmRo
XCM4XReiVPMoe9azMjFOsZ0Odv6ohE3YnrLGIWASoq9CGPOLV3a1QB51mp6wfBil7yqM3MpZTILq
ao6btNosxu3ixOCc5dqdTU6CR7//KNngFJxJDYxmD9zOItni9pONzw7KGQqwfXZ/MitbNugwgO2x
XSEhiRL9qw/6W4lTmyg80txEVs3WOHiMQy+CDr3LVieeGosr8h1uS2o+xwT9kAsAYMmlaehOSrxG
DcFaZwmqMNAXYJESCgkZdT/+9xfW0En2y4D+wsT1ekQNvUg/wV8NtcdMFWrbtnNZzbeok4WPvOLD
vck13/lS/Rblc/MvOaOBy68FiuvST02n11h8Mghevy6RtOZJ5TOsStd4k7Z6LTm4ZN+k0JjWVF1E
SvjSsNLDC37EKb0bidNW69Q4TAqEL5YqtccYr1c3UeU27y0wZywFOOCf1N/DumltvNwirhtGQqde
2L8/iEKWkPEtmOvRoRXpOsb7GLbu3Ahw2ZPjpxDRRY+5wT0uuCkXL94EJFz974I6YuHIBSufnxQY
X3Y3SNlIdD9CpkCwHjd5RFg0bZJqrIxt3HmAzoWapgdhR0ROsScdzdCV1GNDnUpFvMNDBQuUOF7k
d8v6O0m3YnxgwKKhPTuYoFxPehggC8wEkm/rLj8sGo+h1dIY19WwQqpDF2KQoVFHX9D8Dkp2U9lO
DHALL4zQGJMnkPHkmyGfkfqFxcb45O2IKdfgt8gLT8e13yK5Cn+iiH0dT/ebN5ENRoUegZbhsUDv
vxaYQr1/2r9K88mdLBFDfnTMtzCmnmrg/NWFHgud2uxcHCz1H8f7YIV7rK7v66K/YkCKEXzFBII3
YMiY9I2E6y4Hw9WJxvvuK4cYXO3QUeoZi6Bvg0I5T8VKpcz083/pQnDaobepuxN7LL8Gnpenw5hd
NNGFYDa2R/Q+2Yapk6ITcIXc6M2aYir+DdhU0g3HkxoiONiLCNlBCJERnD3U8D4OdwW6NmxYWFfs
2Q+r2YpzlZSD+PwA7YeLYGQMSaANDYa2mQAxZuxz6+5P6D8GZFDidwHulYBxfvaX1eW0VIw29FPd
7hSwpzg/eUDUnTHeIxM1EGVMRYh6G6j46+a6IPrTuwNbIgXvI+hS7a8Qznp16VFpuGV+l/le8CxC
QXDyfyFr2JevfM56sQFtG8u7EA5VtQXyIOhHPlckAOLibjL61wiPQdykrJrqGpYP8s/E9NBpVsKb
za/rDicuOo7w9dqgg0uu3l7nFc85w7stf6hM9wvJKeaCIloDxhjZqzX1Tr0XiwFBl8bkUvkdOVcX
Xro4FuXHnDLpVw/GxhicFFN0Ve6uBeMMBrKkohH0PRLsJ25JTyx+qvSmsVEa/6LT5I78FcNXaawA
x0Vwm+MRJyOekjFgMwTHD0IuL+d0h5EO1T4lIUEUnLT6VcMUEbyT0kTU2g8U4Sy9hgjZTLYqGRYU
8NoytnhAKMXHQI8zLTaU4v3A34asYUf5hAmAIUwIeCOmZoQOz1YDuRKXLIF2tF3tLjwp0ymPKlKz
PgUkvTM0d/hFJs1k0Uy/0/fHU9kPLNkAIeAj4X8ZOStFAgw2Im2LykGGhhSkNlziihq7oFPN2LjF
PCayREUmseBo96gdOUmYm9AILq4DUsskeIGMjz4TEgpJHtLwYn4q0qOi803A0K+ntWinq5YpBDFL
dnuiUaAMIXs1dSHDvxMoX+hd1uhIUU8sO29YjZZ4bDi0APACpu99xBajI3n1eKDS4EGhys8f4xvb
W0hzP1Hgugq/mT5iucbf+6R6Zhm/K0h7eNUE186qzpsoVJyzdyYAQkX0+EHT5rgyu16cFS6LF2Bf
DExheW5lsL9Y3Uh3G34SPktUVhEQQWAlXiGeWuHvjbS2gNWHgOH0/i6fKukpVjXLFbYqEUnc0uwN
WTvd8W+UTA1ep5nej7v8widcoWTNon/6GyZIstOcrCeXdAnachSBdmm28rxIFCTjnv5mcORzzCHL
kEILdMkax2+qU1R4z/6fZH4uWGeCaKo34b+Z6+YrJy0/mL9xUtoaWkbqhCHR0XCs5jiv8KI13GC4
VRcVmyEM90i4Kuq8FmUOzaaOPDfRXVLYkS9DW910kW3sGQngWi9cZkjsWrIWnKOVoLmnWmRYh+MY
aCMblyn9MROmku8VY7dAiA92aaKzcHIEChQ+IjFhT1RO9RwZbj2JXFAs454eotyKdxPQEXHV8nmH
Afso8YSxYFJ2FLM3RmJ6iPzN5/uD7AVp3w/3LFm7lUDH3uzZqqCO7zQW0Tahkz9cQhDXcdXHsXVr
nfojwd9xMmu6eYvX4a2S+2XJ0RarI5Z0rt3+lCKIwQfnjnjiEXrmVl4fnwc6Jmb12pQ5zS8zXZLp
cQ2eFGoOVkrmOQcL6CuYzHS6Ak++aA7qDEN3x9EvwADwU5aIC/bou9hxFKVfH1ULk2jIEgUgTpz9
dgvHNHi/Z2gOCLJqCComW4gICo4YbDKo9M4Di1nHuKN24p5mgIg2mQdjKrZoholnIP7A5/t5zysa
dMmg24YvIN9YzcN/dHgmtVhmUQgoxicG0+JGFCkLmM5mm+SHMmcWp0YdzQGVS/CRYKeeki1qfnen
brbTQ0LaY2WZ4FTowvYdMQTgVTwUVB76lTJi8FQ0S4flKYnL6xdffY9hrVFOYJwyebX4woGfc5DF
31xs74QUNDv7Zse+MG6sX8b6WCBxQLYD+v+F5st+3ZqZP5TuOGjqYt+duG2nS91gF/WiQLLCTTv8
SM8d3PUdBEU2USjtbsPiI75QF80C4Xu8AgmrlTewJeHrn8mDaSwljW1JkGBnqzwFE8N7ZXxGTwI8
C6wij6bblgxbTIxJLTfnUtUJhM9ZX0Mhs+EfqeJGN92+s4oGir2FWa0IXeTY4I8ZNRFcwIr2taFB
FFySgnfvrwZJDMeEsmWtLWhfIl8dBTjmknSLwxQRqTnYeMBjoOze8KEa946Wciy3vG99/6235J7j
TyMamYcy9fEOYF/o31e+SncyzbNJaEe7lYC29FA3+RsTYHMV+uj0rwBZnqkBdgINf6eir8Q3Rj9H
QFfyo2dzXgyFHn6MN8jjBa/HUtC2Q4eF8yLjO2yWP9gZ4PQxbtJzn9p7TkR9bgwdiIsZ4EtTHZlA
D8x41B0jpfZTxx18SxUEuq6A5/SvOfDsjzbnrlOyTrLI3hgRhwkbEC3Suv9o8zXqKh5YJhxvaDu0
7cvntxajB1zOYn+sJ9CqeaaRQdCLLs40azHvSx4eRoXKeI+RqZ48PV01B2ZQmF1ED+pAsmMcxzCU
A0NlciX4cyjHeOK5Z7rN1v5Av8xQBPziPJ/GQAvcBN0GA++x5DHk/9FAltZsIv8dCTh89x+jfkQF
orG7wsIew/Q4khsGadCaIZgUfwpZAcirzQNke9pjOf5RCwb082Q2u/JtjWhW/sfRmS0njm1p+ImI
EJp1iwQSYjZgIG8UtrE1z7Oevj5VdEd3R/apLIylvdf6R8YDC5M8u3647qWTwVheYEEEmPqU0VtL
Lopez+wfdXdEzu217ySIiBw/kBWJurjf+dGrC0iR3MWVLcSnrsOLeMJDOCER1Ek47f+MfuVA8ZiU
bPa0EzP0ZIc2ec1IM3g7p3kA5oIyaZ2/huEQ0tKOyq7/zAilxmrpMe3RDkCakLYNjRvQ9Y7MH4Ak
3p3rnDnUbpbikUOeR7slLQVEnhitNQvriMK1tsv2U0H1gIw3tcrFnFQNDBJskcgySMwgU2s20FbZ
2RPd4CbRrLAhEyfy3Uk8ai/lReZxcxSPnKVkqly0wc0f+Y6XiPpRiHCk1zJJBUszcqVP2i5EJzMh
OHMVsj84oQgz0bXCys296/3BWr4wjMBcGG9mmehAwFN8lHyXXoq6vgriHWsIxckkXEI2oK2vtWup
/BPErRGtF6TAgNDCFUFRqChtvofou3yA4kFjEugw2FTJFr8VxTv3CZPxlwaXu1JeHuxA76BmHygd
BjOMbkAkD+hILDorkfANC0VgX52yOdthQIvxzRdbPmKCWTBxoOLbBLhromgHXzJg+Gcqog4nOZAi
GrhXejsjU3pBrXdaAXMMGE4nIuvukpJulk9+VJ526Nh5LMFU0edbWfwO5o9iFcAjpiEvQaFAevke
ZwYDsobtDMig3SS/WER4ZeodJBlyIbV25jorXqPRZX5TXmDvdOEApnlkodjQlQrAKwGlQvcHyE04
ZwmmeiXItjpcEbIk12DCG4oPYCP+iA110WdkckJsgjuxgoogID6Z/yiyZv8JEQkgvUaxkYicRwEx
kw/AYJ5HrKy9jGwQQkPYUeYMvjwqlMBtyKUVHeB42DV/dFoyPERb+BM+AupVuB+P8G2YdaG59p5B
58Aa3bEEqW7N/7s3WfXpmyaGmdppnTxCjS46s7N5S7DRsfm56XUJfNuepZZWexgEk0BCvE6C8m/q
btyzCxrjyTRAOYhGqUexRoSepaDb6dmrOgTfODXSR/NqLPJI5yhKs48dFbMTw261K5RzMT4TH3EK
dqBXRixctZY5fLBWWhgHficIAy4S4zfDXUCIKkpefvTjzK9fDVezY0qp6bA5QfxXgZO59DLtlmuq
4ZvP8CnwqmHHeSiL34ylaLGLFjgCf8dsy4OeDDePGR72JOu3vngH4pXVA/p+rXkx6SOAn08Oecu/
SqEDBnQSiQCvVdM5UHqQOaTf/QCit3ghSMUe30bnJIvtgBCkPDBDBrieaNOmGHonPNB0xZsWFmX8
LIAEm7s+vmOeyLWPgD96yY+JsrAEjwftGPiB1O+EWTGZbJ+BGBZ/1yBDTFoM+2uaItkzZR7ofnI8
46KVCF0gz7Bc/eb+XlfmtFiiWtLxDwUBT6MOUigjtlbaTYpaLZLYuGgjFeRdhi40IRV10km0h31b
hn9CLK/rxUur//Up2RM0vdo8kbSbpmTtwi1vs8WnDBbWJrdquIWFo+bGShzOeul6AYEaKgyvUyOI
TiXZpFqmy6tNE5PUS5itek4O3a/EZ5mojqEli1SUSiuh5UBTBqqSL5DSy2csWM0yojSY0SjYFgYh
kbv0JHiv0ui2bfFsr7FVXkXiCRH7lvhHY4T3esOfvNWKKWfEZfFAKx3LuBDhlkj25zJa+C4ChGy8
FUj9Yy6P+F2OPKDYB3niBMBIvGxFUK9UQKzA26vNbhmdCaqwAmOfJyfjM0QETrbRcMAAG4hb7Tdv
HosBORDKhVG5q0gacijlJRmV3XyCcEUP8TtVv0L/n2LQpHRN5v1bd9Vd3vGOja8BIyRmyo24U9CN
S8id+eg8FGG9ugsouSrM24VogJLTU01sn9o2gCaAIWTHZRhqc3m9THYqaFkc1KzTlA94HMFP3Iu8
e1JPpzAvnxb1+wXU0fyPeLNhr8Y8iP9P4Gcv80NhmARFoQI6ksBxnRlgfT0djAXX9XjI9YPIf0yc
/pLCFIkt7fAVaAOvIT9pQSBFTH2AJ13H9gFjFPgGWgbubQHqQF6wTHCXbIsPj2IQn1z4NQuGhwVi
IhCKosU+use0SU7nzvTP4RPPlKTjQyAvDq69+14O9+AjBQjdEjSh2+RARrnrV/9GZr0vz9+V/lme
r1vJmsu5yiO6fQXreofRO/W4AFwFObFw6AN7WpM6RtYbjOY/rrCh/m1jLmbOrIYgQ51XFWxDtFl1
Eg+39cA7yp+PjUhqGm5vUyLGWPlQT4S6Bhk5tzjtm3UNBCUk/whQycmbJblVtPzFXRo5I+I77Rr0
Bt6wWCGNExaWFFaWt/NbWuR+WA7CghgDavWa4cDEJ6Y9yIGA7oQYO36BeX4pqD0YcKRmyqUiH44B
zFQWaHA4gVUR7/57iSRQJ3CGHE4fnygGY6xSOTERG4FTk8pll0+EaDs+4mxygg2mZWq0VN3RTyU7
BzEoGu+N6/92/bttXyWBogwyiPWIKTDsDubY4akgRli0hs9ZJgsaZGG/lsCZPYoO6seEFIFUaCsz
k9HN/qXKzH8TSKZo8yAVtCeObaIGpt8f5Q+cMIVQHjcyi6z+Lf6bHbTZKS/n9hcUiqQ0LOBewWr8
Q72Vvoj3wlC+/DDooxdpwOUcANbFUohABeoLooJLgZV4LX4jtRGPCh4Ezi3hIjTaCtEJdpFmNmaI
xo+w4RmL0NhcI0DfkfDlVXAhFmMGdSyx+eNOUXDcWExyBuuHqbz543IdrUPpS34ovwjJkn/hplru
QrQknCrs7iCe2g1zMP/H8NsrTu9gTSmNc7PPlQ26CkpdOb0bn5p5sT5CkV1Vmcgjhjh6m9k7QoxE
s3wC71R0iI1L5/9Ba8iMf9GOOkYUFo72xU3Nbo8dC+MhE1UYHGBVxnUlcfZCGhhXTd0+UVBhLeI5
bgwAaTY8TjsKGiIWGUZ2DUmtLd9qDq4d68Zj6W2UvfwV0meDAH7FyWsOvIcxuwgI3YKcGHmzJBYO
WI0IdAOBPf78rQzzjjYh2jR7KhuzRnAEn4Q+0gvEB8EFWUcH0i6Nb3L1KOAIkoPqz9LFUfzKBdop
gRt4u8hq8p1lf4mvXf8Kx09xJFjeSn/kfckYlL8DR9AhB2ZhOk0c8pvligDmSB9g+Ekmq86KcGqF
YdPRXGR508AHg/fZjazL2isRHfGpOp5iJ/q+vHKe+ycSd75R+UYWSSfUNMyPzw//I3f0b0V20X8w
Bq/0ezXOYeuguOgoGLy5EDbzHAVRuGKZFlx6SZ5WSjrG4CLyY4fRPsnR0nOeVNL31vI33AHBVtrf
8k+nERLwdvjA/VyuOcrxgh9iXkeUCjhxRhebTsq3rd2wPhEcMo7zXvynkOpXO8oVrTLnscNjgTqQ
ANYMG7BPWPSVJ5XWn3e+/OFKbhX4F1DL6CTsguwzGOahlZ8AT1XAxc9Qzhf+QTGsTfY6Gwduve3C
2+q40TGjHhcWPwJimv676bf8Ui4xzGBvBgP7Q4SUeCsI8PSJtEMpJE6vgMAlct92aXZY3iOH/Oo5
tiuc7YUqNC52CvFYL/YJp/Phf1KNh5l5quS5mEuzcNXwUOmp3Sq7ARaW2CYas58DDiwbi2Tnb7RP
HOyoG0zhozeRFbLa+J/UF6TSCeyFZUA98v/BeEld0A2xFgvuYKY+GdOEzgZkubAN4yrTMDbZc0uc
fsoI24XXkeFPxh+Sljns1GnPKsBmTJVLdKe31NEA2EFIoRD15KkeId8GkB7G1t5m5/YLph23i8Dg
iHTweObWpJz7zwSksA9fbBHEs3SQUONHWeP5vXrivSOYq+cJ8r5yco+YiYnrE259Z2u/c187gLRI
tx4fHMSxR3ro/y6wvqTaRa2PtYo39xx7FwGR0T+k9Sis4UvZCHQkpceOCRhslNsRrNBhIWHDRXjk
w9CxEWvET7EMHqG59LJxBdhJdHUEeOyWynHUXcyNsYyaFeyjoX8Plco2kx+Eg2tv6ZSGW8J8KevR
b6gw8QzMFOu5X/1JZyxn4OKk3mW0F3BAA5IuacBle1SaE0nDvUNhEQEpWrwht1Ake+5a1WuOchS/
dbW7knPQnXz1QIN8ikFCP/KO1YT/sukhTP5Y/r/ShMI+i+2aHM3wyIk6fgB+zDwv+rLFudKtEQb5
QDizWO0rEhRprlhxn0Ji9W9sxxoqnRd6CFCD+IEYh/KTjbA8MuYsXrxobeb4+Q+1e+k3LDdBGAiJ
biwvYrXL0+c4ovGObjT2yukTrxtvGXdGi94eKfiCFXjVtE48bYnUJJX5Ogp7jy+vW2NG0MAxMS5x
QT4X1T8PMUMdX4TCLvC9DS4aWSDsCx8BUTDJg9T1cg9tqgN/ijPSZYnIv0OLO1L98Kc9ik/SLvzV
7DBPPlBCgFvjWfO4fdqzjBIEvC858BvlNSWNymBfWjiyekPABPhCVAtHHr9N9KGtQ1SHzGHaf+L6
W/b2APf7QnIDBM7eZ91f/ZYof1TH4YZTpiapJ+pus8thtIlVBMWoZ89d9JvNfmeuQ38LAMsez3/z
AUGrQ6gLswDa3P6FJ0LK6h3xk6iWlTPdjEg8kvts14WhwYaZLxDKYd5GpLVChQmQQ0jjcsMxY/PY
hvWDQKB+pzo8Z4lpnOsd5bqDyrOX/M6gwXKjdBdyKtGh9w5rMXLNmpTRj/bBRlPEn4Q99q24ctAt
K1aN1gV3sgZmF13qgg1foGmRCZew8I13QaHX4VU6YSVY4YltkjWifLdnu3gj8eO7e1W8UqByPsBA
1lrt97wdUuL2ZNN3ATOpbR0fnOlzvmMMbsA48NsdOIKuEgw0OhkhuhH0yqng6Zh6SG19I4QOXD43
Xy+YDiZWKn0QTdhCYOfpAUEnAvYMxGdNHJ7T8K/75/EfXrx5BjlQJrgpSBFIXCajmobzPSJNLNKM
wrz4m4gE+4K2MFqYuDphJHDdvnnvtMCReldf35HmcHpy7/rpLY+wrzIkuum0fy8SaFnWR34oJC9w
W63bOyXzJ3X3iNxNzMEK6CuOI4Sn/QvlyyTtsNGWw9sg3ucYX8nXVOIjknyUfLyOxSHelOA9X+At
y/ZkxDtkPCWZTTr6AtohHIsrOAcG4bwvNx7mtPIKPYaaN0EVbstEf98RY3CJ7SJ7SdFwcW+RyFc4
J0p7EZ/1/rNnTdPaf5SQMh55R7Z8ND7qGh9bnJ8V0ioOjEeev2SAuRm8T4DtlYZOhhdMR9rvLvSd
Xm9hchZbTgU+f/1gGzU88jmQpe14GmNU43zl/BsTGxRt4f/xHMfLO72p6ZtbMme5PUqanQ22ltIr
5Yw2bzHWWCR41Rw9LoonvDy4uGAgZ76BA0hSz+BvKM9Jlh2bS4qoUsFa8suft9lhwClmmBQEF/Mx
Jb2Ua+gfjLnrhaWPbQ2l7gZJAsjskn8K0Rp06g9ygIOgbWqQeVpwIZlWBH2DDnCWEg+Sd+8kfJff
fJz+W1n8caCxwCLRg/plEbT0J5m+w0VzO8RERJCthMzpjF8NqNgCdthiwqBMRvsZ19F+osGehFXS
90Uq+zgZsTookivcKnvqbSTbEtP8cAjuRG9L245h/sajKsqn3Hvp/LpG78YpG0eu0rs1jAFnzlR8
YNPOJOIU+wsj+kJdS0hdYgZb09jX8kFBd01uck7blRdfuGQIhSmC35EHMzPjK695QWrW3zCzc/kH
y6IK9obG3X9KiyPBfLMLHo1m/DNXI5MljLcn/VYBSdkEBtpff+ebEytrfshQcFh8bmYrpDZo8kYM
QisqJ3Ai3fk5Snj+F+8r/CtyY8Rcwk5DCkC4FIQPZYqCSaFp7uYk7NGTS7B+j491ObGM1NFr6h2E
jpwVuwKBZPWIF7sYtyilnJz4VQxR0v8mxX4G3JHxcbjLXxnr52LANI79Vl6Q7+GwIb6y5SFBnkcm
L2guD7uf2rL2b4a3M/+mfS2Lj1q/lPUxn6VA3Vr6S5A8bIBwl3sFLet3V+yzO/1dS6Cn9lvEKRl/
5sQBwKWaNSGZgCbdV1PfmaGADOPnEjaATGV8ZfMPte6Zkyg5tHmdB1jPmkQjNXc9catIs9NTrzZC
366UH59dpR9N0QbnrmkmoHx54/Go/PGfoJYMdddFMkiruMtESZyiPbmzDbpjFjG2JJxcmvjWyQpO
6G6IDFIz3GKREN9wCAPNSg5CdaXay5NPPSaozSLfSzHJpEBWKlWB38bwIjGXJkP5xKnF39Lk6UpR
kaBpLpkEHk7u/hCnt4LgU+qSlALZCOkSOsqovYpCBef2u4ROEoa/MXuGpJQS98DXOO67CiaNUBJm
4mAyl6Qm6Jag/REcRLqCLK8JF4K9wa8/VjaBtUSzmC74kIA3kxCl0s2RiHVWbWwf0UTqwypTVyMj
E+oBfhBeDOhZKp546LU12txm2JYkcod2ieG+tGKOgt7SDZrgjkIAzX6Uft8gwxyQXKDdpRe3IQw5
hSRUz7t42JnCAGIuBEqnCPM7WtFWcmAr7pyw9PVToAow1jX6x/GD002bGG0QJf7xPrCNbJJDsdzn
hetTerYr2LcKN59+5jDt4MUa2W47khb+v98wvQSXXD3UFf92/9oVrCpkwxyX0oM1T8OW7s33EyUk
xC9SYSZd/eF3goF/kzEQyUeyQQgeaHqn+52CK+MUzWRRdZ/7kCMXzUBQ/hvkYyZdgb4NnLycWicS
BCJyuLFwqi6GiVTe9u2xLNwsXodM0s5M6zjs8PBHtbMkJx9RARkh+t749Ci7jy2+4dawuHK8xS5T
LFm1iQbNJKKUUBWh0bmrwjdnLKaEWrhxL4g79MNYBDlX5zZE5chAQHFecuBq8GYnBncI4zVvLBvD
79y1vTImnMHW8o22ioAc4j4kmj+WVDuYbX3G0t9tM7Kq0SauSAEFT4LywEoD6PUM1peA8oEV+bOm
vs7zB1dQdEizZ/Obj79x6RYQDSDHaNAfiAmIdiQ3Vu028FkaElaM/lxrOBxIQmrnb/GQrMdHohMa
+JJ08p92OeIr/dKJu3b6IOx3J8rbprrjbWLGBbiJ7eY+K9PZFmu8wi/8LIUP2zzXEmVmzaygX0j5
EGOFoL/508tH4RFehV08gUCpTjHeiFLI8A4fAvhhf3rzV8cYE5lQaKIaIUHZ05vBNm4L8rHY2Xru
++5XaB4AaxMipeA3/snRVrOqSl90rtHfxrGKbeN3TvbfMO1zlkrhD4Z6iBh8gaDy1RfBn60LtadM
Nr5Chy8WO5yNtATpV4/PiEIanhtllRuYaexRd0rkV2BAKsy8W/DLGxuz0J8LRFSrBAObG+PU2o36
/9aMmqiGGQRtw41xNtoXjKmuHfB9qtO3HF/4KSK67ObsOcIFuw8l2yM+1tGIkfeaU7qLK8YcaYT8
4uLUNEIAzeyOHaEG7kDkvFE93qh1rdl8RByo2U9wZ1i6Ypehm4aP+I8tVSysOt+qyQ1eVTgDStdk
rJLOZ0TEHVgBFsNo88f8kY+OwhuvbVoZC+/Rw7lHNPw/QtZYIemgxRwBAwIos4OrAmDOUoefTVi8
+GcR5XN9Fpm10M3IO2agO0RUUT9F0n/3sVzzpMqU99mt5FQgE8n81QECo9urfFg4d1rsH3tujAJL
K9C0vO6EE1953Dxg0gIVhuK2KDX4hXnVnxDzOOgxmnZPrrZGs+CRCrGFrY2r4Dhng3N2L6iROnoR
gyuP8o7o/nJX9PzGrVJyOG2GrXIvwbES6kvuKs0jyT/W4vIBhsKCAlZb3ZV+iwPcxuyFqZrzKN2Y
jT2BpoebDpOmFV4zhILZZHeIIkmVBdtESAekQJw9pQ6HZfwLodfvmopbEDkec7JwSuh7Sb54gBC/
zQJjSNXfZjzwfjXiFoqTXwW0S8lQ7TWPtHl08U6AiUkPuXJiHqjCWWJC+MJpHM4qhXEwDTAcrQaY
+Coku70tv/qTzF+CGmnTHcXqUFIZsWbaFLfqD4qDI80PCFCw8U2fgQHI4V1b2aynHdh/JBEEQg7e
2jsNeAFJDiZnsH1if24Xp6DbI+X0fjjoF+UdkK9KOfncfKB9y04GVsBgXQlO+OZlZ7+jROuanlqZ
0QIz75w73GAykmHSCGavtx5JiIx28GwlIhQqPVCbxobNEqZEWyE1+bjM9DAvLK8pSaNbEklpviDJ
mAQJmepLB9GcLhAAcJkRcMAMVhuWxOwwLsGUpzcxns1ctJEa/6i96N+JdoZPYDYCbav521ZG/gFm
uOCZC+jh6Q94L9gFgKFLE3VN8NGSwc2dHpDTyXTIEUmxDdTvrEOwGNoETgUuXohQ3S6ZHVx4Sl7R
P6n44vHjHmfL0peo4yxZHlb+u1t3urmcELyjYzggn+KlFocNM6r+zG+MqUFmNyxv9D9S04jk66r+
CLUTAR+GVqchfz+XrWMsXWxHJWQ7szIAOCFtVlTvNfE2KXN2S8qewMpwzqFnx7MPm+lbQrsiuFyh
bsQK+rs+bMgm5RvP5qxShyQ3csk6EZ/klkF1WFf1d2u4vcVrh3pQ5yszTC0/swZNPAbPDBDp0nYr
j/JknhMdt/TSGodHU+xm6VKy7i7FB+kknvpdfJISlTeHNt0Qw9q1BBejfp8LDpOv5b+kAsNdee8S
TxM5iQNhOmSWIDuaPorRSSvaJt+ane8ZnJSjABSpbQbUeRWP3VqAEMTCU5Irum7os0xYmajymzP6
WpY33QmnzTSu85+BekUFNpnLw0QFhZtmkSL5srCsWXD3qKwNJFb0/lI0hUaZkKHqMxeOyh8cDaNX
gCLtWhsr408aEEAi6mF+w5s4w7tIgvM1QP2gzAs9ooBuSdoImbXmclYdrUtCHPmFj2tKHoNvtKmM
9bFmE0QEd0GqVUUPEE7oGeDgeamBIjGg8jAAChIro62xWE6cQv060kzjjbKTP9CwUC+5BNcyMgQy
SpDyc6MP+N9nf0pGTMZf19g4lDysAhwx89G/C2me5hJKNrBbDP45HxY6muDM5xStLt0c8bNrCBSC
gSMTHZdacCVrrYmsJDxScEsRLkxK0nEfK+YoWJpy5OJZJl845hHIcEN3l4CRJbDu/pl4r4XNfSt8
95c6RZqDJ2PGwvhW0vzAwKH9gW8BaxEhzKWOXqIZ1sw8YWNabAkj4UnIJ1bJ3Ui/Y7xaxG0NvMfw
WbOchfzRYkBv58zXI9nritP4Ll9VR7IE6C5ZnBbyHhQmxBBQtxRgMeR1f4wkJJv8AaQhaaQ0lvQr
l6CwurW5GBPC1UPK4zYX7YUSThacfFpDlPLrFZaokT6hjsoK2pJsDJvfPI2KGWQWGRJQwzYctdJt
Wcu5mkLu6ckWq8+sP4aVuXxS2QUv2rzRxJJEj569E0xE8xDCkrKuekgY3aIlOoWheeIE0dWnPyGC
PhHmaUQkprOAkfDU/0hE/Wq1nSx+eL6CBZd4j3IOeHACxpmko7r8Yt7Ul19ycCoxG+i3iagLEGVJ
BJUayBMWMSqgyYxT7u7pY04zC37zHMhP+RdFhAgcdOIGOpnTKsXbwLvm+/MQSJmvpKHnwsPNfQTr
XZT3P1ak8EpU9HzzSMunxg7KIulH8Hksk5VIxBZQQSIhlO042Kk/6OWbR5Zw8qMJ9H/zt/UD90Px
MUTvnLVRJSm6HHgFmQrHy1x7Ton5iZbm1N8Xk8s/R1jYcrw08TksnTC7xOGrz50pDK2KSAzF+4xo
lRp3Pe88cLBn8Wy3+ESZ8hBjiUzNZMmtEd8Y6tkgTA1dBU/oUr1mCs0SaN/w4RA9p++LeIetSyu+
kJeVmp1GqGKSWxrzC2nRNZ7KGhPa6MaLlwHzvPT/FMArlS6vf4QkDH/kWoMaVd0pgX1J4PoDFJW+
cq/JE8gHJDMADDOcqNM8E1teNrPhgH4ARiwoVfDwtAs3tl2nJgGDmctBh6Ks3I+7zA5P5PCEBBIk
rv/2z/h1MOPOnHzJOfRARJLYDWFo6x6d84a3lWmk3Aizugy6uNhG/paupGZ2HcMVQRyk+Khs4m8Y
wq9jzxH26Eg2Yi6dgZzqGHJWnPnhkCCI5F/clP5E7p6jtRbmSyD13MT+By5OjAb/piFZFzG6O6AF
HOO64OaUZ4NNzG0D8cyGU8mxKcBcSrikHR3G9YkpDEv6vSZne05TvwfO/7Ltib+sJUWceXxfZPYk
ud3fIpyrTrXpH+XgiO9UOGmTgIIvNEMERACJ1t/1Q6aaAARqTwT19L/amLYyhDcmzN3Z22E/X1jl
Duid0oyKXAmTu0FCKo3HgFVvO279eks/roamluEfeGtRkPdcWQsy7ezqMH2x1Ee7NL3oMEvlJibI
eJgb+po7DR3RZQhclyqZfD+iYjYB4pD2Nuqr9/eiR6YyJm6IhyZ0SxBzzrS/nOeb1uItm1q+WWDb
pTXZzD6ZW3mf/wfTy288mvGhVy/wqH/8vLJx6q/JBVmE8UFUCwIy0dvKy58ZBtskc97CFx2RBPap
IQbouaBc/4BzCC5sqmyAEO1Ai62FfZb3YIFtltWM95kyAp84HH65tYtkX3LrPXuIV22L+Z3g0fJL
JBqUsRKZLLX4C6vRZUQh2oPWNs0cbCmkm62kNvWnHXfxuZzZ/uWXFDi0TmouUbaDZoMgzso3AltO
ahObdX/mypPTGy9rjhjUASTRdWcpu9WlFn5oeCPOh7ZEkfJL9QFfhtW9cbjW02KrTDjJmc4/wDDb
WzfRosGyRqgG+pfegcq+ecpb7lzUcDEyFk/jGPs/h2RUHL/nX0q6+savLu2b+G0sWb9sTFioh3Wk
0+GNn9Lm3OTm36mWAaup/tRUZtebeQQpzar8K2/apag36Q1tbW9swWE3gNv6MVvYobTVzlgx9QIX
CgokX/5WMUFs83LbEytDyWIKbswd/Yj4DhWbV4RTSf4WdxxRc3SjyuVI53eLuEDUP0TE9fqPmMx6
oBVJBJ5EgVy2enk/TNnyj6A5uDuIQooPi48UCKpG9HPk+EXcYwafPmSqv257ZKVkFTioXhAz9pRY
bOQbS84+w91lWLA3YPFgv71qZwftTR7SIgDmhvAJN6Ac5Fb1Cxzqc3YiileRsNq5d0fxNzRhgt57
Cyt+esppGWyXJAqyjlNrjodjlgx0+0L/CR0hdat3TQ2ulaMLkz7CYEN6g9wc8+UXTELVv0QPPBdC
DAuqNYvG2emFlSCjQHQRgZIgmxZWvLmyu0cbg90yrl/aZ9y5Zeu+hGTTMGuVH4J6yKG2ViBc8vTZ
fRh0U234loqDD2pjxjddX7FsBOAZs+5MdJAEZiMZZmZYYnC/ZG6ru9zlcuv6JI7w4U2SnG1yYxI+
t7xTBSvIr7KwL5Jt7QHRwYRvm5GNdMWjvkoRjxNKRhIdoDW5fOtFaHqIRmX5m2WpvkKAAx1hTuap
Jgb2RAFQ/ANmEL+yo/wcq4MWErfmFsd2+ciRmk19sopws6NHXkvFbzbNTja6SpfrGnNrEhBhcb/r
38sOSUNPrZKloTEb7xi5cd53aB7lLQHtzKInnR69bUIc6VfI1BMsP41gh5gCNRpfxaa8Df2Jf4RL
VN0mB69wx/Qi5k9jdOtgnyWoMp3qnxvMwm15OxdWZVb4h4BE+KiszqKwYEdHMr7ZldJfIccHXJEn
8ftaync5uRHRMscIrmWcSFsqXoI3j/diaQHiAtUL3jOVnxnmb8YO2uT4rWcM5KT+ckNDBMXH8AQD
FPbHCHAP0IZDXGVT3YNc8G4QpjJ3ZcMVlWgPTGnL34Q23COMlNDebIemTfjgE3vmBSESOOt0zuCy
MHtHZ+5w8D7jRn2P/hFa9FAsAbbzaQ+TjoxuOrA1FjKfCIkN/PEhD74bCkvCwdLBlTiuxvFz9DZI
vOXFl5qa3ZEDaUO5630eMhZ/6OkLzYyUF8BsoLEBriuzLdcGkxIh1sxu6Ei5G43FZ8hyJK75IZL+
I50eDNjQdpHygMkJHKx03g7xoqmI9lSeB1RjGhIFJxHtCLc5E4FwHHPiXPhZQRLaGZ1G4S+wfZlE
1y6YxoJ/HDb8go1zRfUMd3/RvQi6N85XJ7m4pUpf254PibNGWXNExU+qGJT43BPMgmulJdbsFyka
eDQqnd7f0dpOzHG5FUqwJhpGEdPh3DCQA8fpntuncsWHmLtA6yEcH7Ho8rzaGDiyrNB7Nb5DQgJj
DP8FGkKlyzkCO7SWxAnki0ugn3sEPwDyOTNA6tY30mlyykF6azJY3ty6OEnetdCekVavaQeJ5jy6
hyD/Kf19kc9zxlxy+hd7ndVgoozLi8L7DbGtlBIo6bHtd+VwDVmpyahei9SCxh24muROwWXyTy2v
APs+Ms/0J2JGWqZII8lV61wMVPwkS3rO6PdkEsr+8dskp0DiqQHLJUgyxueFRC3ITZ9TBsX/8gwh
mGhbFTtr17tlOYdhkZ5cYc1kVTRgndJTSiC0os3fdld96aBe6IX5nkBKhsWnWjiFRNVG6FDJGXL1
4SMiL49MTGYbFZ/g72JeXTDyYXgCJi8fSnsAiiQdBSWLyDFXuVXxYajHpvlUIdjCdity+y7MKP2u
7rn0zQX1Ecr2hApWJh5gy0TlIUKsjR9teTDyP1hfJtnPpiQwu2f2bBIubtRYrLHtg3q8pttjrTVo
EjH+DJm4d9ACLMzCvzzYM0oR+MKKP+FrwEC4yo7d4tym5pI4KotsXsBBCsx7DOvIYQocm+I+CX+h
PwAJI0fIaY5bfKsa1tuIvUU2RWGeegWfLqTPkAyY7plxSKrNlhkSHcjX8pCnt4HcV/qD4OeSxRpZ
J45ClB/DVgULDXa+v0MVyiiPAUxxBfkUd2fy+4leD4ZLBAlkTE/4/sYM8vX4LeQWtgpcFcWBXFnY
qOgWIXek/IEPsy5ucWkimTyQ7wXznUXHNKf8CYUH6dXc9k6PumBY1dTxIZdAnXmZ5863MZ7R8jDx
d+V2NCz274BY35zfzcYAz3FZzCNt6x1hlb01ze/6Lf4mYPq1ILsaS0dG9BVApqyZSBlSkWToO+5H
hfuwAlB/hsBiEAlw2eo9i2z5g/CFa57aHLhkdIX5OnawsMb3uXbZf5EiOhrwvtqKMhVSUVMe3nVL
KjUAreSovYvxqe+cvjuEytkn6CBVzlLmZh2BZz8iW0qDRKOhy5T8+hQaAA0d889BnOxwN+3rwQJh
VEgJ3xTNGq/c9CTsBmU8kMUpB/T9Ue3AxMXwWpRX7xbMOXFmaZx0ca8v3Im9DQmLWyf34hMMB1tz
RZwsba7hIw4+as4NjFfOfBrbRLF6j4ojm5ze6dbLkH78GEfDo+rLrCrrVJSXNLW65dkn92EOyudr
T+sr7jDgOzf9RLroTW7HggaS1Nz84AUBWJhM8JyqwO2oGTCQrRYnYjCN4VpEMKUmaTuifMgWjlpC
sx2z6HMWA+zfkXcqCKdP7YRazuxIicbA+7hGAUjupEQgBfasC/Ff3R5JgIYc+96zuF0nHEKEiMW7
xfDJicoCXe8G9jfsbUpymTjJEa2uuu9lboUX/TAZb2lf2/3d0Df9b7xeIMckMg1i9AmrJIgOSSkE
rAjmk6heHAVUqlJh4otPjcln15akX6zqS7Akuredv7APepoldEcEio6Yj8xlfQmdYhP8LCp7mRH2
vOn9S1OsyIZcbprv7FrQZo4AYMOlX67lixzyqwSOPecANjfMbIR7WtMDTDk2T99VarbNx0RlGZVM
G9IxqDMoTZSm+B1am2BrdAUCTcwEl65A1z3p0n+pxGjYcmTri58AVLB5SPK2lB/xrw+X9k/ZEe6L
52W9BLkEerqm+HdxWMl3cbyNko07zRq5y4jURtFJ7Og9oynIsEuyr9ZzsoNmib0l1t/j5Ez0wE3V
s3mil5DCf3MsQy5vZMHF+pn9EHjmKzMOxdTDZIUCF9AP1k5ZIUIk9FLaSHvC9675L09nLdnBs/9t
/yPpvJYcxbIo+kVE4M2rhEAS8ibdC1FKg/eer59Fz1tP9UR1pgT3HrP32v0WtQj/uxepeXeBzoCT
bVkQ0V1vDYLkqPY5Amg9s11ssnDpjjLRM/RfJCmjv63eRJ5sisnprLLgMpdzFNeiuWszmoW7IkL2
fqnMMkdyjeMBvTo5EKvfiMU8ZnHfqRgbYoXxbVXZy9wqYP9IyFgDxarZPZx6CayJo7F4YHsbryf/
R5P+pRKO6g069w4dm+K2iJASr5Ze4T1qmUFhDOTwtc175eAV5nYczt+8EkfypPDkxmcg1vMWjgQg
HpzGiwET1EvKK+wipFMBEByUh8XPgA5Y36sCg4J/sw8mxCAxYMBqwrHi5ClCkJJYplX63fqr1ncQ
v2shNriT1n3E1q6eT6WFeGRtMu9J3VG+x2vPIkqHzg4IGDrnDxxcxoBbjQwEep34Wg0/gKzEvcWq
0s7be/arR9/qp74DUI3zN0VytORtcQy+W8geW6e6IdEtECAAe9icwzsdpEGkqh2Q9uu2AOVtzcvv
aXweXxHXrHoa849iXPXsaoAQqod65xe/g3z10cmSdNM4xNBBdwGx2x4Mf5/uMr6LnruTwSaaZm/G
hqDYxXDro41euD7m3h8vOrGlX0vPVqY11A4cggvj6D08RNoObyEyet8ja0V9y5pH96hRM6MVsvVX
/KzIUeGnL4RLAe5u/ie+1TwagciVlQRnOMhheDDDfQFaRPFAP2eBI6jMej8zvtMGgmYDq3J65tDo
ywDzxQ4zClaWbVehTSOIcQnARlpUty47b5a+yUlH9SVj9oFl1f2fR8VcvWed7oRY/LGeomlETavP
32b6UAPoHA2eISdNiZ14l22zdxGlMGsq9Ut2jyz0B3iV8Koqe7JDSfbEVbcsN0kgytYxWw4KvZp9
gXpubPwjjB6MP+tP0p0gdGtGycOup/yaJ1onmEZOg/jXwL6e94jNv1PtIc2uMGzFd4YojAKxcFXq
eYaGimyIVANEzXqyX0TvIxMUYvXIi8NOzpKMBO5AokmD6pp/+jzrAJSMmxTZA2+zHv5ylrZYLmgR
UL8QGk8y160WL7323W1oj7+1j/QBQWWvdufBRb5J4CD41DeFI0QlB4wW0lU+gnhnTpjSfyAUGGjb
2Dkst0lHg8XZ3pBjxSRZJvJk2BsMj8riGWnQlz0ikxkhQs4dqZipmRLtV3wgK1zq0fpeeVQLTJOW
SOXKnssra16T7gurCnB09RzSvrJyyIp9smpRxyAeHbZLg/STmCd+in8mqhX+RF8zZwdnF+dnckOj
tb6lTTpykpaukjvqbYG9kdHCUmDdXBKBMg+VSo9ZYPOPUPSMaPQ1YY3rAojXWu09+VEwdCxwahwG
w5WIlT8l4Yb97rgX3iRUIDvCw0hLglPHbA0XHCOl8iz91aWnY66mHiY+U0SBNZL6RSY6Ey/TmFec
qvELgGQsAAZg3XtBAOrbiGd7TifZqYInHjTZd5LhwiIqIHdPZVgJpLCz3FDiM9vy2JTsdJ8U+QVK
hUSHceMQT/bVlYjbsXLEMiMa39X+5XTc9CsUuxl9ylNOzywLeoVUS9sYzsvqWvwhTKdHnt5yiD99
z9Ac00IkfY5GwjsZke8UCfL7d0Kwx4xgaqNFdz42Vk2ob1g1FRmO+vQrGFAJ4H4/qVif1lATciRZ
/J8gNdO2ZaQWsnNiFAK2sCbQh/2l0195krRrIf72J4a0RegaDHvEJQVJ1iiZlpBYdv/Mj4kzRtCI
5oBpgrWmJ6GkVd+KB+EwlNEWW5eV2FwZdaBvyNUHob9Ru12G76Ai3yZbCx6huMEAxHobx1Pj4Jll
42XapvCAmxb7fx2Z5ZgMrPiS0PqZnw0Ln265iB8DdS9S5OhNQBtIeVt0C8+UlE7XRD/6VNmXMDLD
uM3gtcCrZOku4aLxnj1Yt2UBIpi/SLym8BGDBwEJWH/N/rYRXxLWVBG6Z2QHr2o7sZthNk/6BUw8
Fsy+8aA39sfDfBnmz7K/S8IvbkmEqjWBkIy9k7PfbLUns2hMd7TSuIUR9ifRo0mPSXuCISezaGKq
Gs6XEEeC284epLKUiGuirI7N0Rf5qF6Zciq0i8WqeDEwXWTl1ARbsfuU+41kPPzCKWEbayZTASan
TwVJDNcxq90QbSBJHAJOBBuyFxJVlpk2eLcb8Wo+BWzc/6jxq23/5v4HcBnZBy+ZSjHgzemBD7Xs
SdAheVHwOwofoeCp8PNgfXIBwlci9JYvyInQxDI3VJ91iIaBoRdRrmrzXXXYpknvJQ44OgGqr19W
h9GeHR09+Rq2XJSCDFhHesdPQiSIDtGlfY009FJx7tEExP+WDVi7rcjheZMR+X5UEuxRdDzGCjm6
FL6x55PFf5FOjAo4W32TH9FaRpqrjVt5G003JggG52PXXRofN+KTCStaC0gZe/JrgBRG8OWpEZi4
m9iFC6cVvvl6BUr08Al71OqubAv96MrubVbeI3urS3AGtxp+Vyn5Fj4h6oyX7NSjTaFS9xklgLAF
7u42oLa+lAHGxe8UHDl+NzXMHd8rXrFEP6bZ2H0VpE6hcgLvwmaWxo6nkr4mZhFxlN18EVboO+kn
H6+MeHEaWDXn9qsgTUa1R/+PIQCobAakcnFq6BEo2Nl7YkBjDo6eCCQtLmpEPoKAg5wfkg6JpIBw
zR4O1+7Jz0dcCyrdCY/7RLjNWsTXBFo+fJh7anCV8TNL5H5r4h9bBg92F96iAHUQ4RVDsIOctxu3
OjoRGJO2dewYCaE+4j589beZfmUt/8Cc6lcJrgBPN85tcRHNHa4Hn6Rftn1r8SnvSV1hfglkmZMn
2Qv+XrOe9Ho4+SReSw9/L30nJTLxeRv6ZmLCAYqwen6vVbfchjgh2Rvoe6XYKf2FJWLGc0azMl2l
yGVay288rFUAfRwirYtgEJjPMqumcjp2DPEHJDk/IdqlDe5lBN9mCBGRcRlDwyF+kJI9YaxSduER
ZZXF0rOmv6oAJ/MAIdHdUrzPygabVXLGLokbD22G9Sj5cnEIpeMG/325OkAHoWJnyOn2n6jp2Khx
2Ihb3cLezuJ4vQ521YffuInole8ZLg1e8h2Fx4g4YtpVHgKL1eDNfMKsqwA1wMlC8iRzaAbrwqOE
9YuNvFdCFi83ZAQ4Jcbu3KAnO1CFMDhA1/uiNEMi19h/pn405dzpuDsBbEg7toT87dSA/zoquJmG
QFvOX5OC3msIgb/E+VvpA2uk/wXzk66KnYjXOzi2McC9VSKcq0PCp3a8BMgfEfhQjF74coQBrhM2
7i1zP3pBymgeOvMvoadj1+wBz9yEJrIZkmkxylVUH7hDjg13oHXAhd1cfQZlP2V1jqa1VAHoQV95
Kkj3iojZIoIAfBFDmQmJhjP1lCN7oHWRhGhmF7Orsp6d/w3DppPeKvwhACiB0EJQ2liwdj6qYCuj
dHfE6NCThT0h62AirmU/AWNseIrT5MzXTvpBDAawLl2I5Q6KTeUpJRdEKUO353pDndRWa8QmVJae
9lRmxmiMImYk50cF75JJli4ah/hiEZONsAfdOIcd1M+L+dCuSbGOCFyJCOAZLuVyqNabajfv6Y4m
jgUwbPkWUDwgU/TVToUr4ZzjJXUA3bOWoUq86Dy7IEWWQeOtE5GU2YHB/hfm55u0HBY3qDUkAVc2
wQnKEmtnvcfEzRYtwdzFI4+vmrYPs4/sd8lzKWmd3PLN2mcObUFZs3kirotp5I7Knahvk9KIhyQi
qnhZFZvYO85/EVZtu1qUuszBKD0GfdcUV58H4EVm9xZzI/o1kQ3rvMhV+Bgz8D/5St4mLKLex6++
+o2rU4qmMKRPmypQQCjlFwhggsIIMQP8KsnWgXFfO0q+Ep3bVD5CBFYiTIUcv4u60fNHLbHyf010
mQVqzTF/swY0+3ZUrEdShqTNcrOgRgV8+26cCAmCtMfnbj7KaSMcaXwRPeFd0zqKDH+vNlzSCHuz
GQ9AqWxkBO8GUED+KJQe1XhKicIZDu07aSPzbMMyPDKrWsTZBDOThMLoydgkyq1EgC4xsdyoZP+K
LOUdTg8jggmAYB5CxbCf8RENggt+5NxZu6bd4wXm+6oJKQw2PEkyx5LJqhW+zCpAGTUJL2Ovj+91
7ik4KaTfsPrmOevh3G+sa3LJvosKc7yJgIyHk6qpnDBC3q0IBMcJw8O4T4cvrv6uZUlxq+Heyn9+
+MzTexF9KSff4SBvXxqUFqG8G2RurauPVEJiudLEdQs2epU9jVMW3jU2eASxabsYdREX5oVyguMZ
6iiDjfZ31rCZXcf4LrDmmOz2FTMi8+NT0551XOXii9eR9coI2PdLmjzSatPky0f5A59M2GEhuiMd
L6Nt/Uw0VxJcbFwldH3z31Df9PE1fiIJLZZ+kLkmUkADlXHWOwrX6Apx78QNBxhk/qIVIraTPZqq
bKYPvI6fFQ1KxnzKprvojsy1cNRelXuPsl/3OkZeOTzRTXufp7eO+hRjRJ4sKNuKjlzb5fI6dZJr
RPwhrruf9F2iqSZmfq3zAMLdQMG+16ubIp0i7THhKZ8Z5d3oyHsJRTZl9p6WTsw3Yfwk/pavP9iI
zBY7xya1lV9Tz/dRvK15Ow2ePHQR0FqS1QZgQXzQHXG1BhR7ps2K1K9Q2FrWL44EaLaLL7fYp9qS
M9hHB9W845Cpdn23rprXXCMwBGfLHMMO3pvMtrYGmU3l1vdUE9a3Uxk3RbmixmM+1O+bABPQOjry
xTFCFb+Xvf/QnLDwKIhZiq0Cynp0yStgo8vKaaApY6xDGwbPb5EBQBLGQfPXMvD4DtYZ5CIMdYy4
SJMJWDsmpGS3NwNOFAKIftUy01gljOChB1ZXmbVucivqg8y1EW6kD5L90mWfZwuTixtjoGyrCMa8
Gj1xOVt/nVHQpn8No1U+S6aT1rr4ijY8cGBjIz4iG500igEsxMoWa+Bw7N91/xax2UawZDIbwqXv
nplgI6Jfkx+hrEIWChjBxB23A4tp+H0XdlLqJZhiW7zUuAGvGo8QzgHh1wxI63xMsqOSrFD/q+Bi
stribtM3kvoRRzuDXdVYITeLiCXYQGUInqOPWaNl8LzpCJmMOLJFhhpEBwuIIn1Hof8z52GliIEz
KaSUxiz5iOp5qirRKy+VSqpGAKVsnYr928nUPHlvgngDLi3aEUjvAh2R0HjJfuRgZg8R2YpdcYma
V50VPmOx2tgrylMgZwv5gcuUPn8Xur+eYXumEvHA25naZIaeyQTmsS87cqQpDEOJVeKnlk0bw38q
0ObR+RLqnj2BMst/ZYN2AOhhvSxnK6IjHI16zsOmgw2jQ0791YafMHvze+cCeJce+WVin87FyfRq
djs3vZdImbjIapfJcqSttPpYW9uBiKDSketneu+3IpN+zR7lp9KwFAeaMxxV8JfwoPBNM1FmgsNx
wGznyb3EVSPBJ71ITJ79TcLZAoEl3hSsxncCU9yUDQOLR2KZb3H3Z1TvouTNpH4VvFwNR4rLi51L
rjKSLgV5/jlyJAXrEFY7Xvx1Ux611E3bSwXqw9CvgUzNaVHW8Bcw+jqrkQegzZRAwS9gKOSj6/l7
RjnrttCdb6m1Z1DqMxgh9kK7yChSf0Sd4oEv8XOiDdI3teEM46lC209lD0Sawnxsny3EM9Kd7SH4
meIX6tr2HqAegVF6i43PITrJLYFXhPIBfP4tUTAE2/q9X8nWWy3/ywTmSMghMaWLBxPM/ReMOmxv
kWIHfOYshSynWssEbAq8fAeSIplwD2Szs1WpyZNjV1BX7+10S/GL8xPWJK0TsvAINsgPqT0aKue0
3U01VzKm0qj8S9Hg6D9zAkpItw1xcSsnwBLx68ZY+epHKJ2WQCxSHe+FAsTrjeVrQWYcz0nfbQLp
i4QWhTV6Z2uHyWV9pq0+OGXOE3HeKLBZ0SM4mlZveJJAPu7LcwizNX7kX+wq2VIu3tFq/lRLj5Fv
UPwVMetXRiXDv0To94ojoa2R/+T1EeaT/Nlz5zckAwIhG0dP6FeX6rvrXGDROEA7B77hjuejuktL
9WoqkENYTyRXeiDeflYyFXvodcrIwSE/ECJpbrwC6GC9k0bPkSWdwFb6ve12nU9prVPAyxiMOFZX
iMLCb9iiIN1mAX4pYto4sP8EnoOByiqVcBMLq7j6ihT60xwZC8w1ZoPmb0fvRE6xyc6elcavYe3p
92R5S6pTqdoho9UKicwFFTvikb8RyAs4tnuDTmjuHc4p7jBho/rbiykwwhC+Y/VLZV4RIAhDe4tu
c0Y4O5YqqhV/+00putyN5rHIDzqSizVpbI8stsfocWk4suLkI2x/Rc5JM3ppS94CRdeH2Jg/QXc0
CIZm55QxauhGN1dd/WFt1J8WN9146Dg/woCUBOaHl2UfhQaV0J5q2hc6WfenZt6PrdeN66kRUSkw
ukxqGCO53Qk8RyS7jL0T0l3NSNAq0KnwMmfKIeMuSn9Vo9nSfIzgGA1f3YLH8QIeh9zyNIUZdhjY
iv4QGM/qrJs4hpvoMN4q6IDhV99cmv6q9o9GRmjICBjJTEa2AvVLTLkBMIGWdCDr9maxAWMRJx8I
TmPtwoEcxN6snpdTtYtPOQE6xr8UFLlGuy1fcpayg3xCsprRx9TtX0lD7rP/RCvLCPKoIdIYruan
SSNKzmRGSZ8We/Ylps/8eKczpxBTROPBXhe2kFdpOsoZUiZy7C8L5fV0qK2HwULNFFAI4Bu5ZSqj
3Z3MQHwmeZQNEHbZgQDoYSTf8jNCbiHn70l+92l7ugWcGcXceK6GcysX1h2u/u5U4gBhhTXauTEe
tdmLjPeAPorhjvwljkhoPgKslbrL1sOyAmdc+AzsFf1rVgLaPRg9cIKTVu6q5hlEf3nvkUDoXytx
O01fmr+3oAaFbqReRxF6xSFlG0nQC+36IiLftwTatMdKIUxSzu2c5KACpNU75xlbPA5TERuqE3Y7
Sz3ksGXSCjI63xGiiJxO+ZmqTzGi0V3pybeov0/lvyr5iYeLrp8C4zRmhyrdjezzEMdBeDYll5yD
MTl08h6FXnMjIaDZToPNz9jDUmb2ZT2bag3JzpgdgczQv0w+6m/Ky+fcC7ix6VoGL8oQtAAhli3O
YqJODt0zyk46RQa/wshF0B3MdNdjeYjpbD+K6DIwIOdBBdvZ8XUjxj4kh6D9MKttC85a3YSkeH5H
x5aABFitrBvFi0IQUIjNZVeF/8rhmT3Ub1rZip036UFImah+Eb7USKbO0x1oacoiknx33y2/lkX0
T3cx+A+9zcsfHwtUMH86s1zhyNyppZgz3GkBljFsPIBHQKPbsjvEl4NOT9sZEtlBhwFtxkwQyXUs
NuOXQXZhe5/uQ3XuCaTkDu8+WlR+jcKN8YfWX30M0kUaIkixIUYXu8z2afARdDhFyt9YeZTZvc7d
UCaYhTUReEf/UyOSJt8Oo5O/dcVnB0Xr2ZYOhTGcuoB6WrZlTEC9iCp1KyXH8CXecybQd/EuoEBm
HIggod3LBuL8lfUvTLd95g4fyOH0xhXQYh58c59dsKYYGRNOFzG+IR6l3BObrX6Omg3rAOM6Ef3F
fpSe4JOeDTAcKQ6yB0tBwKOpO765Q3gOfm3gXRo942+uuLkDN9adkRnoI/sB8wWuMM45op5MaI2J
VmdibIAS8xtkoPjREr4weiHCBoRwDMo45xDl4lUPba07SH26kp6Ig9jVdYzlUKnkArHOeGfRXoof
/jkG0ZpyQv0lI9mfPexGYZHP5gZxJBgRt7RpxaUgGgOjVYevPc3unwM4GHOrZRg6cBPk/4ZOWym6
NyjroUWqnDjTxYrOBdBhPOVARY3mNN+K4iyUpxIni+AoGnJWyJt/jXFDT7wfyiUHaxYW1E9PRnK+
xflvApHykbo95cjBUBmR00407hMrd9iLhxYKT+OTgY6LUMX/4srjHY0YdJW+K9eAF/ANsIFQwmOC
GwmX5kljj45Qg3nDX2b8QE3DBxUSU1u8acaaYtNCZngJM7eW3BYz03vSnpkToaW+Dt8z/TjiIMYw
tNfttKFYF/FFn1H0EPpsgainyM8hca/r4LEheYlHkQdo+mSuVTC+u/bPODlBGJHQ4pM4JLB/5F+4
cus1xEPESFafPabu2g3a9wIRW32ezGMTIoO616Dy6tSt0M5UFNVl/ZcsGrnsKWdfIK6RHEBKT3YR
i5qbX5Mt5KuqozMJCaF5M8GXrs18GgKS6O8orHF7UT413W7Ezk2mxKJui4i+apzE2NbZLxMA7Grg
fr+ihLZ/VX0i6+apL39p47LkIwJawuTqDu0LHT6RjRXaKc4MygL9YICj+itJW+ZO1lwZxTT3AAjD
d0t7Zx1n5W6j2ILutbMLNo91JzA0QfHoDBT9I7J2UrMQIFHYcvBwVNVb9bDwOd5MbANMzrzqVQ97
hs7oGzFGmC1NG6oFl3ET483pvuCQpmMacUUi5j2xYhHPpBn4Fulijp44qnVEAw14GpcWJlIzYQFB
KaKBKMFTo9460EXW1lQ3/AOyLP/INrCqOUZZ/W7Gm2ytim81/1c3p6lbhfMuYT7o8xETtZR2h5Gk
Wfk4Rtfkpzsk0gXRXgCytiIg41lhf/9ujwJZdaxaPhn7gskbP63xkrd2TQeQF4e+P/KHHdoI8bhk
IMmuBiU3vqnw/hji9We6aV4mml6jvoIczbxqJnN3SZKJP1p+h3DT56ugAoU2/NPOI7NbzMXPhno7
pjy9KFwSTD0UJmjmZnygcEkSdPx7hPVd/Q40ivEdHO1ZcGLM3yZi3v3wzpsd4JwVPUmy5RH110aQ
wXIBuZEQiCw097ZF+L9JBkf4ZK1Wf2GjRPkYCZeMoSDZq4TsRDdU/skupevrwKKsjYN0MRezOSAh
wgTxepFYFhLcZ6DUILsTXz1LTyXZDWjZKa2l+yTtGUijtFMEO7qJGaEJWHYJS1pweDlmP+PAIYso
vKOIb23gPOoJUPd8b78j6wSDdKA9lOnwL/JXCSCouY7TPe7od/lsbwVctHZvdWs931BxACkUi5uJ
/WYFTzaxLnyO/A7DvGGyx7wh2PksPEl5AtJArYZqIxgOMXG6V8KQh38qHSrUtcTtcnb7O+oClbGu
cBQleW2+UTwxg02Ji642nbkB8V+kP+PAVWBnFUzzwtRIQUUrcRIwWMJAT9n93xXTqW69fBjo+/Xa
8QmTiJ9EWFDnRH8MohDvAIg71ef0HHxZ0FYU2GjsntEmrIZ/5SOH8F5DT+KvHISNvx/7jzg9TG8p
J4N172Ecf7NmitTBFtgrLXKIedknGVAG8EZLuOpX8hHr9bIbZdVDzErg1s0jTOBfbw3rXJiehV6l
YuKMmgp7CwsXU7qK8ufIO6LBNWbvinfEsAv2M/HCwmKBz7JzjQlSvgUMZcrTyHgaFAbsgvhBmcGB
CXpd49PmyJlvcMEzFwA8gqlm5mxwiCEXla+E0SEJaAQrwu3VUW3Bd0SDzTOFgT9NN8V9gXS36PCc
tjyy7KIpbv6mP3liXTbdxYn/5spAbIuSisqp0mlW+jUv2k75kfG9wFuq++1U2GV/nBiOG8Zhokc2
v5qX9dPsE/nR+BesjRn5DdinFk/VQ3qNDK5V8ETAkiooY53tD3z4Z0ZHleIQyFYcC4o4i2U/ZtHh
GRUgjMOb8j03jLwasK8sSU3XkP6aeVcO70q1y1MKBflHUDYjE7BIhOW7tINI3rXRTTpHlTiz2WIo
0RK3nFUj8qmzHF9rbClp2NEeUh7Rb7nMkTqGeFm4I1hR9hGphztoEpgrsI/O+T+4hDqcRNbYhfwv
gc2vvG/3/P6dvud1QxUfsx3LGm/OZ3ZrD6DDsgjuBpSz2165GeS13JN+tgBquiW9QU6Oi9bd+kUj
wkyuhamwaQiOZZBS7u9AGcr0LbDvNVsrfsZumZTdoNgwu02NA/ZMmEX8d4d3HcMqX9kGZj57dGhA
/3EGp/4HjAIKixzJXw8mkUy/gRBn5iggSE5twZ3ksUsnQDBiLEe6HShPm1jHDnnAjDVsyeEDXoUO
sccWsVCYv9snk0IonIAZJusT0BGv0S7jjTqRVYmppHaBwYrpsUE5i4Eg2ZUHjSE13q4HzR5CeGIP
1/NT3nJN5dSKLrUN/9h/CQJLh1X6hfMB3zViKS47XIH0SyxITuNnhH1vA737Nn+Z0Jnp92AbCx7S
XQbWSMMRpVAuQl/tdkng8i4ndLfn4NIz3OFOt9Vzlq7x11i/LegP2/gEpTb0b6yrDfNoXUqd0cLH
tKx4BS/VSBwkAo966yieOPrYQR0N5o14/MbfLD5X+jG/Mp1J0tvyRFI0xnbzjulgi2vQurz5GxG7
yjuuEssjpliCKiUgl6KqdsIdQmDB4ywHG5XjMtpEo8fjYjB33UDQYwnvuxn1A4dZf0HIhxelNRCQ
2yrdPv6ZMUSOB8fdqU/WH5muHTeUHdXbwTrDp4nUdbw1vTRcng0m8TNkLps4olX+ATKxsS5pv7DD
y8SJGdLEPOcfAg4Qw56yvQF6uLYH5QsW3Fw8sbFxzE3TcQFfSfeMBVUXS1yiGBtMymteeP8Goh8K
OfphFSNZ/Iu8CLOXz9F66+R/PpivgcBuaLFZTeyV8uwgwLwayioj9uAjVSHTvuFTJLhnRmvm9Qrb
N3ytcfL2pqkQFePvsD8PDC1qXVrJKPjj+EeSe+Tj6yjEC4IojH19jE5CLMAnBOQn8rN8+QWm5d4O
tUeH1dxyIFgbv9muJirZiaAvxPjcIAtxCpDZjOdTwb7CJrIiZrrTOK/OyB9GrJuQrLMzhDnF02Ci
JKCmM5pwXboljVtTUAw4U7PvCXNI28D0CT8IdWg6b1FHR0eQx7p+HkTE56mLAsfkaFLAySA7CNdN
+M8gG6Nj6eKxhIsuavuRgRfxLxqEIBatrY7MW3XMyJZQz5xhBXDYR4iU1/Kwa35VXmR7+lAq1Ddb
jeqMcm7pIgyqrWdW0DSdsniTuJr4Yo02q2Q6baTldbKjX8Ziqf2J2Jh1q1Z61SOfvoQO55p/KFz1
QnDIugNLAfw/H3fdLnoI7KF+Sn4cljTA857Trquu7bQj6sMFvLeMH6GBrPEtaLh9/supg9NwsvbW
LVphGGIhyttF1Gj9VNkRPEPIxLMTLUNZr4U94eWFpzAeBxLfe4m+TV8AYTXFpVHKWlf746VoewYB
7bsW/tQsvEzUX1DsuMuYePCN0EmPTIEXzRFuCQLbWXlJn1h8iNnQoDAv5hcEHLDp1NARyLHTjqhh
xC3r+mY7AJiAwHUVC2wYNC7VEkp1Kwz5LfGJScu4j2MKdii82tzCq2aI0rHD/ZwjD6u+/wX8exLR
RFL+P7WsdXDOqcpXUG4iHmj1og4HHQygFUK5dQpPZvK5BU3DAyrRTZ8MREIMmwmUWUfqsYwh35z8
wdjmgmKjyyK6GEUO3DuGlj1b458lmYHTZir2wsjSWNm1cPfbgasaTW0GcTPRCCzs/iAosZCtUAmL
GxUMyzQe1PllCTu9DNcMRzEBsm/67+4mYImF366NPakFvc472OP+BEsjLQ0CUfYIlsz/qmkLVve6
R26huQQ3ISAJSf3dRV79HrnRpr946iLETJStMSKnhXX5DVaxi5kDS9isWXCqX9T4xnjFe8SRzepu
JvAsfgNMFPGSE/4wuoiqDgwD4GJJMddkCk8caQ6jr54G5VHVd81CE8ddk72G1RXUQo3ip3AC6Aug
lIT4mwVant9AUcnSM0QzrJzUiY1eS8cDroE8OHE1LlybDgPZiaO91S7ctp1kgP0g85GnhGze9mLO
L1AV3E14cod36vruU6Jw7t+4e4LuxGPYovyekD8pmHMsd2KhSWut6dO6F/4mnXmM/1dNB2ye7EOX
NqUgOxcOBAemvJVQLJzCcF+jcM3SK3asvJhBoB91SJm9k5nG2udb46YWtEvLoys3XnCOA4al9A2S
03FIqJiNqVsR45XE0PrreLyikuu6E9c/HF0oSlbs4VSbyN8TFoXlsEgENEZ1gieGJ+Q2evAF42Xh
VzRcmChe/ruMmQHDkhUGN/sT91K9MWweLURegXGM1Yq7d9VQMWhui+MKYCxA8OU4RntamKv6i9kk
Yif+YPzJUV8j8seB7lytHeHiPLcgZZAt4RK5fqJ6Tt9E5zSeyqNMqcQM+wvvVXwQ0ILa6gH3INDG
y8hj5uJDo8KBbojnND4yaxmE9zJf40gcj8raACIAeJo+byDrCg5V9+InEJldARHbRD9yeAtZyBpe
0VLKIlIOuCvt9sbPzVdb7CxbZrS5gaG+JN9uKJmiJUzrye/JikdZIniWhr1iVo4sID2pAtv8pwpC
MlwGSKLvAny3bIvJGOXYj5UtZuVFbJA85yOS/AbQON0QAjxM5OUGBfCOdFB3/OSDjSkBkUCC58So
rYcO58BFVZaWb1osIhllI1nh7CCkJQIEBLDwU7PtmDIwCmvzBkYDjAPVmeiaFenH7IqINSvQ9l0j
ZtjwEYEYgYJeKCDIYGFJ9eEPPA6DHRnGgBevGitFc1GjKNp7yOevGteIW7FirNNvkvRKVttCo4Bz
LrHT6pm6tvi8eLaAl95iWlz40vSBzTpM0FJffOCWbIKl9NWQVXeRtAvBMbTiVsnfjAR9nXAKsVi+
gu6YAQA8+Ayosa0Aw0ImESe8XZBTsESrnPGwk2YXYU9mh3lOAooUgLNA85CaBn/E0HU2KUh1d658
j+4oPRI7Qc4yH4iQPxG7h66ebaMXGFHhM4/eUqQU6xnvE9a46tCUe2neTzud04W4eA5agG+lYyUb
s/FCvl3TEaJLLVLXRExZ0d2jqMkIR8l2vNUs6nXj2jDJo/bFYEW/Thw9K1+DyNL1cA/owZ8U4wNG
/4c0snKgd2fCumWWG3tUpEa8Dx4ZXmZSCVD6IPeZiF8hSYO3h/wm9Rb278z60HL77NnJnV9oGl73
nmP4cvXVSTMIvtqm8CIP3X5xd+oOuyka1UH+J8In2vJ5wmGrPOyZQfJskDGsOxJ4aNmqrx4yX3Zd
Cmvki9yWqJ+e/Nh8QC8dzyRLshI7wQb+MMr6Zf3FE4AKZ1jR4/LZl7/QtW71iXqTVlLb6Tc+BBii
TGPQRgbIFWBq8VvRT4RH3Cto23jK8qes7+vEM/5FD+1krSvnudVfZK8xSUuidfzD1vFn5jFkxXOB
Tc0ZuNT5YG8WkxDu+HU4HPVkPaHp/y3yK3LviEZ722r84CmJQdeSASiUijS6L5N47swNE7mpPUkY
B9G/eEzC5yPqPrHc0Hlo4dMQHcSInejUxkG+cZiiUcT/CpWZe2F+YusZ2cD0JLExJQ3S8+RoMVwL
lmbmTT6Za/+fclazjU/C1ShxPv9ld3aBEeLe8Azol7oQnZJPAcwQb9rg1GYiG2Vr5a9M6WVmZhOL
8ydoD10KWoccWbsBAHclSp3mMMhPVbyjhq9YacGTYmgxq1fm98mr/+TbN93Zf2I7aPamuNbTj5Il
sttfgWIfBp8hwEKBNr12oX3yfA9rG+oHFsluj0g9Q7+35bviAebRjVEmEnSEZlt5Z05I2AP9KIhm
KtBPEQ9q+yzOIQAGy2OExKVzLt+CfkVy1n1yzNrGrz9ssxcwdlSbDAuZB9Bc+OigT8LPlHty+7SI
B9pCAE5ssHgC4lc8pZT6xsbfCA+ODsK9lqtWI+hWhGKCHjI/LUu5LYi42rz8j6Pzam5VS7foL6KK
HF4lQKCcLfmFctokgcjp15/Bqerbt/vsam9bhrW+MOeYGbgttqR+2Oyni4hEEZWwjTsZb1/6keyq
CF6tfKMhm0gqYM7X8K48EIIWyJVJGva0k1W5swg1vxCmMlsHk1X2gW6dh7kC2erwifNT8FJHCJdn
qAbTdBRPc6y7utZ7F0h42IN5WCnPCLv+IvsSpE9G6Chc0WgADuBunlM/MXZ/cjl/6XyiCwMsvV0c
52Fjgj5eoFV9u9BrXsE60bdW5WXcE5VX87rwa2AlmexpnVpkqHSLOdwSxPIMXf0YDVh+6j51EZuR
hcLBe+cbczcSIOsEInBoNXPJQ0ckrPqIq6VD9VpCPuHF7ZIfiK7hgI7rpPxxJTYnMg7fjQdIQ5kp
amcoUnjE1unkZj9a4ZLIMMwwEMhhQJARECOuKVCCuErntYQSkgbPtAku1Ilxgaj60U3m1OGGphhn
dinsrVVs0U75bcdUyYFT2ntY+F+IRjDNvfljwHX9/+kc/M3k9Ckp6xQXPqaYuAVKP6aJN5RQS37R
u9cpKb64wilubOmfSicELoQu5dgCbganipSsJujUkXY4EZI/mLWQCnPiOFgtNtf+tY2PaBZZf6vM
MW4WThGXvSQjYmNPVakfB48lLOQv/HwAaEPNKdHXQ1sYSVlzyKizjtKOZPt4YXyOjBZ4sSDZsbEp
l8xjmGHVNkPTtfLBlp16eslmUJ0XgthW/RwmDZveFaF3CUoAzc3eG0amLG0Dhn/RTv/CkPYWHdEE
+oS92k1BsOoHLFANeDWiUOe6GltRcm3feLy+kLqIawY7wT62l9kFGEhGSSk69Lqobhh2wZ6ofTpa
uq9FLvmFiOhxrnSmbC28vH7cqAjO/UDHPYtJkHBb7iriv1g5QNaCkxUKNrK6e/PPIHsdGkcH7oAY
GFZZbbsbDxWCaM0BxUWYDXgviWHmKVqDrPEjP9hhHuWRowaQz+Bw8z1MJ5hvt/aDAjo9ZMDZx27R
YSsXf/n1Y7NRyD96rYmge0kH3ldQYRS+NJDX9jeFoXE2VsxpJx7tbCmXtuR84Ds+qkiZNIZYHBZ6
7mENplhI1uAByrsaYV/0GEU0LqBwSMPMdHN88m3ECUaFAgdnSveY5OX60ip2cUZGljJPIfsznL7p
laSjXLojEDd0sio4kw1KI/bIzHBDZa1JwGFq7nKJbbr7VneUWxKCpcZWOGEtpIg2ASLoayo3KXfh
h77nTKUoeiMUg7GKyJyCkrYtNPeG4L4eSI0oY1To8dIi+m2uneDjmWdiRoogblKC7RG5Nb7KW8SX
3eeHHK2qPnjJAVVW3iwNDxOmW8on3eRk8SRKjdLX+o+OYQoZGIYbiiccf6wB5LX6qX7ioTZ8Vh1x
/2NajlA8hn7FiA/UcuF03TXkon6KiN8yH12/Za1e1/f7j6vENi6v7WQepF8aJ6bR+ZrjKTU+c4QA
LEsIS1AxmnTSgq+dJz/CFRgvdg/MOJAGGIni+RTla2Ode6/501IcEwudlSiBFqdQY84G7p7Jl6Oi
CmByqQn4CHEiOgzFMdcAyGsNalZHZJpEkp8PBxKYa/kMuw21yHgtfb7ZHRUHu33PWMXHN9tL5FYQ
BYgx5TMhPxQXLKKGDbqHdJgBRGXiipv+ZKiOZfkGtikq+PQr6w9NsUDDvY9FT6UB5SZqAyeiKL0E
ldvftceEmfKhtFfWTHzbMIMZOgjW/W3slNADFww/qsBCTNk+umHiUcaTbadWPFKufkKkLS36P+yd
gvNGOcu/augTfGr0vUR2BP1PiIEpgz4xT11tda2Y5Had0q/6PlQnqdxxdBTTXhBmB3xrbMgbEshy
ZzVYRlBJWUtvDAJbXeGAkZ3PJXIwciuxk4BAREr93loDjv2Tsme93QSMFWzcwI6yNQOnvrNDoUew
GaFnBvrVZUBmAmblFW7ICLcV3PoVZkKVwmHTMlHaKeKPMGxz7Hbq4htTe35sTC+s3f4Lk2zfH+T3
OWScYWs/wODrf41J/DV3n10E17ylI2LivpLXc7CdDf7QwHX95sgjh5N9xgQX7ojMRzOu5pMu/6eo
d/GEwWRftXvijcI/NoqVZ/arvNpUNdxpihCvC55T7tPsCAzqM+LyzC06jRqGAihG49Go4CIgTuD7
YXUJhlm+Jvzs1K73SGZ9ynwHdx7Nu8Pi8lbpy4ZSY1d+Z+IqYFCeHNFFFOXRutP/0vTQ3BNX8D8b
cW3NId0oj9NlsSsYs755L/uZ1N9vUPoSpgQwdtmegQQQM4WQZ9PMbAD0NzBr4aphCJp4H+2ewBb4
MP9HMs0sd5BA1TUryZjwo/o0pZ/DVrKvBks0tNIMxugkFftgYafgkQeVL3q8HBGXuK3fgp3K30oJ
hWtf+w1qt9jOIFxkawhIYzRVrANom2Y9HwZxyuzA2DV/XO/aLyHhebwJbvjRQ/73Gw21ouqyQueI
WLJYkdHZpx7ZpF+IQpV6Iw0/BjrAM8qyHh5kSO6si1YUW5iwqE2nQJjuBiBeZzZSuO33kl2Xy/4f
ZmbIE03lBCRdUlazhh9dpVpLOA2KXxNlJzJKaxneKRLxMfla/ojaDTvD6JFy7EFPOgg8840XcDUG
4kGOLxOnqrousRgh0V8qCIXW7AyLFzXQLo69cqneitZD4CtpTjt4MbNGZhTdpizOTKl3zU/+hFGQ
Rr6geXUUAqFC/DREn42wRjg9H8TdAdc1r7fuzK0Kkokl4tqe6EMmzzt9iaCssPyopeH5bWsKU58H
A/TTG6xi5ky1T/XvJDRPWC+njZLxGcrzz5meyTSUMP15fH+G5gDNHzBJX+Mz4qiWmnWn8BeASs8O
5ftOx1wTEvcksInYBhRK/wIsbz+6eJoqh8Lw7Ypcr+dmx6kwp6xl8ko0bMCiHIDB5OBWeT04EqZP
7uXXA4AFoF9+k9nSwEul/JMZgaKbsjmdmMEc+NUprHzq81i5xZx1i7AcqzHhZtOhvDOtArHBKtuI
t3WyVn7Vs7GNSMPuFtMPBI3J8JmKossrfthz0Xfwy8hWEvnnnxgyuxmfnmPubZTZV9ZnaB6mbU67
FujY2M4Sn711NqenfsrzA7cmUDLeTsFD69yvOvPwGvcvDojfem9BGFq9eWzZcuBMWhpYS6Jlr+56
AAVWtM9GL2KsWsOwlTMk/yx1kVD/o5keTISTwkpjZvr+0REcG086qRCZ4NzH2/w7TIQ4ORBWxO0f
ONBgCEwQb8wHmb68Ak+MrzlgikOPyxe+xiFucftv9OZOrtv0S+tuGavgi/lGcaO1oNR/K59KMO/u
LMbBgn7XAORZf4x4WP7ReBvPmmRYWr/XjRE3Y5Ou9Ig4f//jOuOASm4Vi/UbGDbLhpil+bRbqfUh
jjuZDVMeb3PsdeoBenfD82gReS5i6uKPMu7TbB6G4lDG21epHI+0wMbsVMfQelX4T3UO/y1EaoDL
d2jQ/5NOniFRjpi6MWHO+MRKXjFg9GHNyOVZkI6HYTeO7IQv+w4yvwY4WJpojII/s/1ngVAf7q16
aLqn9QwLT6MGjHHZShHxLM679VjjxWx90B7U50nagv6S2UwQmUmkjfigFqBsZP5m/F88jhhnpMlW
nw2m6AhdU+QU905aE5kBmUhUtoCPS/mbiWR4AJLPVo7JY8VeyEr3tFZWd+2H88DUWLgCE4SA1pxY
nQtc3tpRpTCmsHnNoTkgaAGixxJdogUqmLxtb0C4OJsMMZM3QLRfa4B9aroFkDSkK91cFOdEIJQT
IN4SX9/0RdZQ4eefFzzD2GEA6Trv3zcD/cGu9gGoo3m5+XZBcyb9TqPg36cPpGXZBat8AAd0Wqmx
U1+Pcu2bwYrgUZVeelHdMY0xJH6tWrx7T+VfW1zf4rGVOFMwPAozUf0rR7eCBBvYVEcNUSDanRsw
DRHdB0+CKGwIUyOuiOYXl8v73w6agbIWDsicc/q91y3XuKT0BGYqtrbVnWK4L/9Rg9Z3xgwdlK4s
p7dzWkDUMrnatPAryfwOzwBZQVnNAQO/pafwyS3ZhlglYgSM5FpL2I4t2KC8nqp4mQ39r+UIfpji
vMqXxiLsttbLJQAvslNMaHmzpoBHTkutxTPRRy4NJGueamUyyIczKOguxSowYXCEVNDoMMRyLan2
PMZhOs1Wcg9ECz2j+ipwBnJJ2v3ikrZ7tkMyLKcuwrvzMJLt/I1NSwtvHThBKM1Pajkl2wIggmP8
dronV7q5q6ipYJGczX7LN5J2/5L3jdp0XsKUcCJXINNo7/nohCtxyLTCRKIYv1iiWNGQNTVBFw7+
wOYFSJxN6BsOY9cuPg6g/FlJpMM8fVwEsjcxD5E2ONyTW4x+6FdOIe9twnlsHK5/EQ5V2P0IrnrL
DBr+ol3oMhAJwDUt2fIwWR0Jop4Hh9T5KNif728NL0b0QzEMJJCgkh7jQ0q9+aduAgCmjBtWc8OA
Zmf3/u7wy83SeXDSdXMUV9OwJ1qWWZYIzQbqzJK5oXXE7k2Tch43/Ld86QHgj/G/7il/iOCLMIOo
j8LgY71xuZKGhrmvSo9ggOmGrafc7AEsbymfhSd+XzKNO3bT+zz+V7r1b3pUMpusq+BWNTSRt0Hc
UaCgT+h/v27I8LsZsMnrbu1ZqaLvkm2UivT5xLUgRMJPjR8abvkk7APcWL2HNAXtUvlR3OBE9Mik
ge8hxGtcvFf0folbQTOCEkrNcQE22x7pEkGuM65jncHuzFpE+D+d4Wi8jjnpzxgQsaLgGw/upjtK
RKbOebDQBbMTm0QTglrkqxbPIGm3ruXROzFod/Mf1l0jdQz7NKRXwLoYTtEQehbBPFgatGVzyG3I
vny3dAN269FRjmeF+478IDg6pssrG32yTuPaC401rOncVn5iLkk3+w72xTy2rZm/X6tHgq74VzD8
4gEXnIlIRk4s+b48QD3IDBKRmbE7//81SQ+Yf0U6RahtiGFVWLNox9e6rJwUZhtISfBBr1NGqQG9
g1KLCVvv8GMCV2I3XpxkZDNc//Js4NX6dKHgcTXxNsLBsZbpTljKvnh4pkf4h5iJZjDronntxSsO
Z+Hv/SMLcOMZYGxz7I8rXBDYwzhbGmYuPjjRNS9jTb3OplvzwRsHH0CFdWqewZHwRr4PCL2pTBdS
wKJhZ0LgvKQssYC774PDDzmJhNbapH9Tc7D2tKH6IwPmY1Ucwi62Sv3Jz2MAKBHtnp+T9SJCvq/6
d7oX1A0mdpYrnpDuFIouklAw4vCulsYLZybH2S7/ZFrZ3SBKsq0vXl5zrk24PiQS3+YWIARiRgH0
wIuQ3ikp4F8MGATY2PP5zXoM1kTRGsUBuB2g5Ly2b8dSv/PhoWWsEjyKCnTQc0ph6amfluqU741+
m6eMLAheJ36xE/tlWlLhUGN0c9PkMkLuaB38GsNGw2pOsJVnPUB4SuZB81+0tjvwCdEx+n+0AOJT
ANQbe2DnzQa/kmgiznchRSC8G6K9MItTbXFXrrNiZYUs420QY6Id2Dh26Ehabic4QPDyZieT22Mm
SkjFLkj53CQ9PcBGs76k8jEuiUZAW3/vpiOiMoQTEfXynPNolA/wzPoNo2iu7oVrheZIoaKEApjE
t36e83u8DpFwrt8fEUGzHfKt5WQy8kjmbBtaMzJsEK8J2yZesU0HXkWryc81HostAj7BOpjM2Bh6
fZnrIluW7TlhEryVLJKFrkOKxGbbiqxUGKdXc7oA8rsk5jWFLJ3MnoVGbj3kiBlnlOmMt2u5xqUj
mT/TttWJyPBhyJvIARjf7YTs+dqK1Cnjsl+SkoT09dWsarhzmcPfF8UMcZ2gYWa04lcnazue2t5n
hSA/gDMWpgO8iCEr57Dya4T4mWjn2NOKHkjm3iutE2fVWK465YM1BW8RcagL7likHJgKb7rqp+oq
634JRALnQS+Pi0uZNhFI7UWJRM2tlY3CsPtAh/ELZk+r1yNzs/Sm1Q5axsYuronohp8NTc9NZTB4
k2HNKt8KQQevXXLJAJoxFtE28VeBXsoV+F2EayG64qtP1C8JDHy5kQHwIki3cW7lP/8rdJhzdxuD
1+KkeVqNIdmrx/dCvyPkM+NLWGzTE4ymMV8xNRPvXQRJtttUr4PZP7UQuMKqE24gTmj8ZR/EAKzu
ZE0w0EcFp1VCiYN4YmmSaJIRMlP8ihbLAvY74p77wFg24Dv22PtFaDat4GUnUb+oZOAFPnJSZJ6U
ufLwsPb5hY0erCdn8kcWIWPqyaJ/gIWsvj4CZget82ZiDVn5HkKbePvgwiEofsMOYHGWeRJQK2wJ
0H+6s3zidySex38TycbI7z6mia67QhZR+4NJZ0NhcLWE5ZiuMi+ExTmT9Orl+yZFbuDz6MnkvvH4
A/BgUPQymC0TlzK6b8Nn35z6TEE58LC9MwSZ0FcuZwpkdGifMXXaWkfzAmA6YpxJTEQKtGEh8Oci
Tf5NoR/O3eJJV7uPgCLsxfihsmh+e+l6/KsuBNMzfkm9nsm2YitUCHpqV5caHMdDbc+5T4uKdKfx
EEni/BkEF5QIFRtHPW6yhcJIZTsqUNe5g6mtUF85w7xuklzWM3av+QFKwp0JbTJiLCUv4zl4zZZX
NStS3ucFJoNjwdOKgha7VUPEY7AilmTNscKcs11Bi5W57VOuTWKtJXEBzsQzDI8RQs+HSTwB2w3e
+t23Ynkaa1Rtz6SqUzwzsVeWo5Xra8NZKy8q2hRWIXckMdjsGD0wpGAbXnyA2wYswGMQAsTEP5sc
gxXDDBn1gOJO35WwwbgH2w/zttp5XbHGf2qOKwyaQ+DncyTlOhfWO6hxw9Hi7MDRbK6kjIBMn90R
00I3WKfxabgMFqj+U6Svhnajwvo6Rgdsq6f8dXrhsz2iAhrtJHZ73Uvpvy1jOcjIwgIPwpCwfzUk
PjApoQ5ydL/vHAEJnRVus97parT6m4EhbtL6PJe2UR7eGp9XBPyFITr/p4O7b6Z7VTohj/yuARMt
MrhGljkbjwKvRMC/mbLdtY7WEvQkRn7L4Mlw4/0JkRCJQbDtsDcdWzTmA0nxTA0Ig2bwwmBjCXGP
ak92wMYxk1mUu4hsXo0SC9u4f7XY2QlnObpzyYg9Glce7c71J6/+E1DalBQGDLi7fQJEjouThhyu
5pXKkwmVowyIWT4nrAXCR5A6BrSebNf/ccLpcHC+LflbvE0+U6qo3ukm5d9CRn11gxXIKOpoLeiB
muWAdfxb1pZVukyYfCNr8xBWwXeeQ9LxeGBth583jidjwnnI9hL+WLp6n9rSHVirMU7WWCSEuW1+
TYzlPTQ/1SbbETLjJuY6HNfqTQn8d38gXJ1nMyXEGIUIu9pwZHxlwvt5yJwkAucAUXH4hhjnZgTh
GgbO7c6AOLRLknwvSpxaDO62Q83sWP2t5XUkrGOkDJV1CIt7wkNRv49hOjP+dQe2kQRS6ZBKZzol
S9u2IGRlbgyQReBTU4LLnHK8CVWxEDIXJ7sqr4IXExmBHpz6KR7m+lYc6eHUpSEee+ESBQhofFY5
CNNb4qFt8Y/RpLI1KOwS/e9VHSSWezUtgl2NqJd4R3UIJOJnXfxZkLuDdU+9JR0AP8T9jUzDxLjr
JxlYFn4rL8WnA/6Cc8Bpi3NK0NjraZlXpd8WqFtY/HFpteVmGvmT4fZKRwRqKDlsvrhgfYmJB94S
Bu+AjgRrA1fVPgXWQdSTttYMdkiomaC/YhsULiJ5WP8GkN/03tLCv3Ybfup8PLdP/FryGrsSIN38
LNwnuOcV/Ec0TsseHgdtVIvKZMl7OpNskQ1Oj0LxWD38I0e1SBkgkt09nx0vnnsBUxOcKBjoJ7wK
cXRRGRz2fzWj9xfDtiBag7ctXls+dknbqto1iR0pf8qEOPC1vgb8UirJT0t2OhN1FhHL24yEo2jV
V78RjvpxLClDeKgY+Ss4ZnlAWfQCcIw3WQL0hKdSXFb1zuoe05b6R1+jTO+0s1l+i8yqxgUIV3yz
g/QBopN11hvURjyryjBKYA4+s4yQ22151lmb5xzWvTcipi6E5yvnMe821p6DKVzh6e3E28BuAkar
tuJ4lflp8Q6chHQpAXVbCagQisMAJ4kHfMHQM/oVFq9nIaAJZTDsYCVnqiXhP3v6L1d/6k9rsocL
cwcXdShBHjiEFHTJy47cqcbVe3YWLCVgo5rQ1Zk9FSxGaT7IKiy3ePxT/F4I5W0GVUwvdWEhbSuw
itS+cLPMbR97WETw4Yc7aeLc3haouttTm9gV5A5SIzG2IVFcDuVSWfVH6oEKVe4Hfy2MQtFh9xbj
gXIxzdb6noX6Kpv2XMOVM52kwYGL1GJHGiF0BsCn7QwRER/7ZfzsUhD9hPbpTh8eyBZidvQ/7k39
e4+z4aRH0bGSzpZFwX3X8g2S7eQLtkQg7hNlLdEm8X2Z5K+xmh/9gW8zcvle6kNKAAlrNm0Xda7I
iV1UF1mxh7VursbxQnCNaR6E6STGt2ivVn4df1n1T5FjVt3Xc3pTtfJGsicX4ZM9zXL6yz8JspJV
j0Kzrvnp2OU4JPJE9NCUo4wZ5nU/xmWMLtki4mZLMVwCp1xk+ieoYTKcqlV86XOo2Kvs0I0nlgkk
29QXacB/iSXeW/OldMK+tol2qjt2VfwckaPBYUmhc+9qRvSyS6vMYKOnX6F9ZfAk4aHdVJ2T9x6T
i2QdaeTBAKTTsIlmczjVcKOsx+JkrZUBKegn/xlrwgt7p6XQrnB7jJSIjwG0xb+u/KllFjZ+GO+z
4dl8E4a2VT7L8dKRfFP/THf6WgZMyBt8g/nvPwtdQW5TpM/SCZZIp4FHIIDSemBxGXwXHF/5WmsJ
Iu/siuDFO2MR7C7EgwwMaERcDWjGtRvzZdqree9d5FvmkBMbgmyTKUxkfszqOQbct7gb1m8BvD1T
yzwPIDd7jVkwTWfa8pDA0r5nHnqvbiHtY7wgqhJlIUrTWV7WoyKmNSEq6wvPpdKC3Bs3yxf5Ee/N
+IgZcZggX3S5RlKxV4AO48EVgABJoxdgIJQw3JbW2rRaT89vFReaJd6q95q9jWuc1fhugpdjyLXD
7VnO05/OadNVONOoMS9wDyjfZrEZUY35nFy1RKVxMqrdq1tXjJRRiOmw55c8/OO0rE2UBC80Wsim
/73fBplh4sL4bv/e8DLApBX4oI5DvsswmnMeyAcG9OGfKmA14kREfd9CECwHb/idYqesf3MTKwsL
KhuD/PBrTb9ifKl3XMAWQExjGXOWvOfTlPpkVfvK15QCu3v5KK7Sepcy5MeFKAIYNh4mbiIwWFXy
0emokxegATjQE/Q/VEUVWXAHkjGRO2BClmYL9EGjb5gaY6FAHNL4MSOVZVjl5Ogbc+hsaPo9BOsk
eLmmby0r9pf6aTI/egkKjJsb9hZSutRsJ4pudnf1+7OLd2oYrsT0q++YLWBHRbF+zKjVSgF62ULD
GkPo0kQWQH3tzqN+sPqD0m7DbuVIKYiG3JHf/LOWQSrf0uiUDCMohOpka2l4BVOWs8lCybwBLCVL
0XAGsIzH0uYyUXkoSvLByZEjPI82q951ysmCV8Wf0TAI4+fIyR/dW7pNxmON3bHcYrK5lLDFU27K
42bUqcBa4nW+Kx3LMDnSSfPNHyfSunDwCIPan1zmK3Yu6WCBHlSrun7ux49CxlzoJF+p/o3bmTiF
QTyVc+OgLHP4RlztGUTuFUYN7FpxdyqpWLvRibJ/FX4IrVa4MM4RQquCaq8O6JbjFYhM3sL2L7eY
2+6q4t4yLdSyoxp/5nhU0WDlbHDDYTWN/D9d2lX/d5AKsXB09htleR9ttJdECRqIfdFjYrNvMAWM
TLze4Bsl19izNSkBIiF3UDGE4KPvx4Ei/VIw8muvWBZKeziJDR3tQoyoustfJKsxNMgYACkDfP2Q
1evQH1/LmEHEXhbduNzJ3Hkidvh1Km1NFBzKijKj4U2l5vy0bsLbCaxfDLUmiluC8aiOCzQlexrE
hA+8WvzULhCekp3jsH0h+ptTv+jjgEem/UkrXaODnUSkNXcGzmqcFViKgBdCZLbrn3yj5luDMFJo
d0FGlJevg2uFsbl8iaufYItqAF6JaXOJpb1vQQH8w+zP310A4Yw3peAN+klo/17lxRB5+qpLWvqo
Jbv3UcP3R95kjSKYkqREkkKSgug2WOiqDfjfsiAGZ6V3nBvH4En4MPTT4E6DQ5MFPrAwL8JujvNF
575Sf6hG2q/kno+Hgo+fqDE9d8Gj9qEHrEh47SIEKcG1xgJM0gc+9S/W0ZL73lNwsPYUw13FWQUz
hjbJp4vRzmXxz00iRxdXZLj3ttQ9StgI84AdPZkzztgrieKqE9aWeSuHzwTLp3LNRB/vJ3BVg8wG
tFWSuWKza8EjEG7wfnI7WEkuRliczTkPThN37qD+Wso2hDFzb+N/0FYkfdfvmiv6r4wiPH59NNFX
qqxbYa9pf/WXmiAMl1fp2dB+S16aslsCtF32xf4tV+5QKkuhvAYcaCNbpxck0IBCZ4zpBAtOkQ41
VYuPkTBEXjNK5c9xqVVXk+Oi4har12JwNIjJDEj3+AxQueKm1hlC4ZO1LWhjh2y4xft8Oob6IhUu
bc6i/i9lavSCq6m93Fr0Le4XehmNNIaRzkSc6yy+ZyX4Sl8f0GebLFkO4wdrjQGMhAchuyRQxMQp
qJME7CgTG1WBOq/SFmNF93GoMJX/m8WikXUuWxewbGac8lX+93KIl9jiGAx/3t+AIrkJso32ayAO
XlfhH7vyI+Lm/pTj4pDiY8wxNDBKvqGeS132DpgH+5HMQTv7eb2Bxt5QA1oJfMfXlcHnzAU8Dazp
GeC2vK4aV0XSHQwQTtWqzq45pND46+UZGJ7iuwynn4CahTJ/uzBktddS+UHUWZORC7m/tzWV0sUx
G2ZazRnaSbAihigI2YUgaQ8PxrhBR4Zp5S2f0vCkTlxi5kIQ7wrcpfBtD0z9Kj+vHtV0VH7i6SC0
K+Jxk+7R6U4xAzX8OrNgaCM5D/ai6PNYd+atb7/mh5NRaXBH6ueEJAL4ista7lU9mvgmDO47weFc
Adf6YDOO9hdq1rAtfjWNiEpzBxBezz9IdE0lD3iYyRLJlpfhPjxbmzepGLQQ4Zf5WXqVPSAqFU/Z
2Vw3/rQFn+AZbrpuFu8tgsFd4JlbjsiDaQ8fQL82JdZ0Rt+Kx7zTFsW9wi8QB7ev695UbGpyhWlp
Q2A/50z3FOSu2di5mLDY5WsnCcROBIJapSRAYrXo75xAOm3wvFzeMpSoxt8YO+OlV5lxshl0KF1t
Jos2ReZSvqRkxZ7r2jbnOJt7wyoSfkZ6HWMCDrsVTyvW0ABIUEja6WMM7faZPehkR7e6mxY6H4L0
FrgsdddcOEW4s17zJQgfesbMcd+zkOlPIx7ArabtqB20aXFsobXbjeQS05ljUGEnMy9q6bxsnn1a
OGMWY6EEf7LU6Z3ybjQOoiPJQLO40J/CH0CUUEA2b7e7xlwkslMzY0AuOLqquUKBCQ5iyvzgaA72
kICz2GqVLzHtf5CSkSDx1JYs/rWfeagz/ivvSc948fhCcczabmF5r53iqAd4sWBlEURduZnCJSL4
RcFKZWETTdYv/rFgRa4tnyWJCvPUwOBH4QPpbZmdmgZONr5Cu/HNk6qBTQgcEr6/DZ0H9x8bmPOb
QWBUIf1Yjgykvs0nb2VIq5W4w0cc/ObFOg19ZnnlZwCU4EjDVPClUFVCs9I2EccELt1UeUIc0Jk5
g5JfEAfx/zz8bqufb5aOe+OabYjAg6QHKoF/wV37hIS0ty6AsJC2W7a+6r8rE5KCg5covzAZwmeZ
h8dGOFTmj+aGyJsap9Q3ihsB3nNJWRG1S4uYsfkGzdSGzEXtoPPDz2kzfCNg4iPGvGD9ad2vajOw
g7K65LY6FIUXVmfsXvWb6cbS0tco2OhT41vgHmUfxSqi5LJ+wMea8CwzvGw8xsY3ZcfjR+eZjIxw
KZhBfceO6hzF8pwl3614oRwtUKYidp+12RvuM87KDV1snbXABI8Ss6pt5VnFamx3YAxy002+h5O/
GDYw63r8gQpZQCAO9xKOvq7eAP/F95mQrQehHwBFYEvfVOFMwhlzMHybNlOzgU9FEEDNgpRKHJrU
Grn5SkLU7WT76WrRlz5YLFEZGhtybUjGOBibHnQfkiFs/dzFlP13JbshbHpPT0BnQLh2Q7XDUQz0
DRliJf2IMY0gnTxQGhEmhrQnQ/AqoIgruFKdSsAT7HZ+kt0CgdLTxBiWHXo+n/D/jORB+0e8h6Td
NOAgHZIxZu6UCqhQ10AFQssp168fVfJSJFrGLNSyYr4/Fc1IgIZ9jRVP48fgE5cjHgGfeYhiW+kh
PSkf7R9LHt7D+SNZI4bJiQTE5JxyvgWP5sIjPOEzaDOP54ebPaQSxNPGEwozCKUJH3uhblXU0TAF
+jNTSL74UNFssxOl2Wu3bBDOfPN8TcQokXjJzjLdLt+jiIw6cUkkaSvGWXi4p21ToiWFPGq4Sb3L
qr8Awxp4efEwlcQFOxFTN62nMLEr45Blm7H81zOuEMYProuBhOyJKB/Giimr6oIkn0V65gLokDry
K8JpgmqJBbVvzVQWfVMRk4Pw4JS32sL40VTGTABUhd4Zyuv7SyFeVuMzAYD9iLuvhFOznvIFURcc
u7RCFgrH4Mu6AMkYEUe1JletZHkhTYgCYen9j+oiVbRlMe57h6IzYx7kklUhGtjVz1Vd7RtQ7iaz
Yx0XQOkVjR3UA70XfZrkvON+YQjzXNmdDZcB9qz4mabXxpzZ3/Rzb4Qk+DKVjiqkW01AXGOn7zFp
0tIwb9xK6OtskgQe5D+HF+LMImxszJpJNIKOtkhGrOYMq4pHhBArsf5hmBWu2tFAKxOu0Q6o4TOH
D8h5QHAG/5D3v6P93Rkary3TStb64Gu6Qxwd30w6lUfSb03zs2s+NTyi0CDiv15BZHh6w5TECpjs
Okiq3abVD5Pp4H9rGqyQ//AxJuIGcxTzF1yxGGeBGZSKV4AOJOQ7v5nKIYnvmFzBD1YSkU4rhsTV
NeC4RG+A64bISuXLUle86RH7b+VSXFJgn8j291V16PSvV3uZyItI0KDSKzOythpvuIaQI4k/PSnq
MiK3Bp+JCaIv/pSNrdhB6vIrbKlA6jgrmJ/zbcohE5FjQug6nFR+V1puVyWPeejqxd6ES8+FL4I8
ekbg2wFjZMsx2rGNZSciz+FBNqO4e4N6VNhaTN17UBsMyjHMruPibLBaNY+M0YdrChgzRwlbVEAk
KSlNCyTrom+IlEQziX4vAEUsOoH8GAqEVFsg9Y2CUIp/Dnq5oLtsFi/F12RmKjjufaCSFcOYbq/D
N82XyicEo3Ibx0Rjb9raU3i+29iRrQNO0Ad8p0m60n8MaDMkRk/dT4p9vf0NqDjSP0aNGewOIv0k
1Qdkq9Uf1gvkDZ0eqY0Dbl3clZHl6grOus5Pi+2AvqQo5rO1XA3WqQ5LL9CISvwc40tD39+nfwhI
DVaD+2v+usqzlwgmPPxKlmCqepIZ0L80/N0WRb5wSJKvvviPo/Pqbdxao+gvIsBeXi2RVG+WZUkv
hC2P2Hvnr89igBvcJMjM2BZ5zlf2Xpu9Dodw0aySEZR1La9r6ouieBhxseCoAFTG4KXH49WiibKM
V5aIQIuZNQv6uzN0PtYZEfec2o1CGo0QUJEY/U6Ai4U+1If/Ri01L3q6nkQek0f/Nt/XA0cYfFHv
g9QFBJul9a2Fv6q8SghdnDV3grPEriW5DNMwBGVXZLPVCb4EZwdtJhtYW3lZgVv4h5TxQMr6jkf9
QwDvuEdnibDJoNmO1qQBUVXaSm2zwqpbhm8LFZuuj0/bThhLUuk52g4mMA4MkuBE14e720PcT/8p
ue2DH68Ba7DGBLgMRFQ7pqyGdTb5vS2SsgjmrrVH1mvpIm7m9S6jvnZ3K7Q3hJ6IRQmSoCT+8v2z
Oe9xmB7QbREEw6mSA2Iq9zqD8I5hrmbCOUK7WNtpDDIJwT0CP9CIwzZk2Dm+qWT2rW0iE/HyU4yn
pi9nPx2pNulMPOoc8n3YMN9GRPCNjUsCqXidH9RhVkFQMG77N8BNMf8beAvMX35aDeNBgcbJ5Ers
UD/qDJ8Nn3JqjmVQGaECuhgHwrcZhVdk9FB95nQnaEMhQGUOKSwh8RApDbkqJYsy4xoAX0XP2FOM
AhV/JopbVtco+1RRjmNU0GzGlpOxrYxD/tki3MSlQTComq342kWJlCTKbRYA4FEYjv4vhmUN3n8w
bhqiGSsj8/DLq1mVt59zXBTeEcDOM1eFkINDKy56ZLrJJ/4oP9tGeL3xYPSnrscLtZDEQ3eNvFct
rmhYIwVSJ7eMah6a0SmGbRS2H2OyIWdJT+a1h8/8VCDfxxqxYem9Xad/muegwBa3JfkLY//SJKoF
3Lok6GpPob96BwRDvfEM06vFSSpTyIMP+39MNQ2LgUACgo+0E+npeKW9dNVEGIbdMNnL49JA6Wb7
72TtIxcuqlW1cwYS4xcGLnnwxUNqoXL5tvqbB7vhW/aPFB+cz4xuWBrRSqTtUkaPQhfRD6Ra/HTZ
WYovI3kQx1g8jvm2I6YFxwg2dhh+R4OqDZV06vSMnfZEkA1uwp9EooFhFyW5cQsQxsCi0WEQXqqx
bXL5JRBzh3opdr9pyz7o0Ci7rrzS2ndc2PF32e5CqHbyuWUap8IoRc3aFVyJ3n6iHpAmKOgYoqS7
FwJnrT+D9jNBqrBqwHbwyNZr4x7xedGJjgwBGODxfvb5H62xKMdnHd5Ti4AS8l5egqdWSRDz5zmQ
pG0SRC5CgZKND29gucEdcEF4qMoYjCIwsgx/1TS5BUz3dUvblIh0eVSstR8fxRqXSQj6DefdxJ5J
ltC42J0/t/V0TL2tokoohoe6beK/YZ/YSNmQm0rWvWF3IBPKaZdkeekkeff8WoQFkbDzGjc0qPl4
R4PyELK4sFBiYDZjRu/K/zNlBSJqZysTtccSSaZkvcfhogbHhLsl+4mQJW1DEBlySxDLOYrkWYAr
nBB9EbdOlCvePBOMz7fEt9ZR1KjJHhIE0etidMVob/GvBKiz3R7vePWvZpy1r5hmW/HJL+HeAjDw
ct6katNAbTPlpSQ+UxaR5lcG9MOuxpWBx6dc+0g1vB+ooSWKpH3Cu1+zYZjhR7lxYRwr5IdIcomD
JL4eckfIxqNAoie8J3kuSwh7gwXDcsFvP1vkYOaSkTBhH8Df+68EWR+FD5enCz6KjlFYNiB1rBvR
bRXxHZhPyvKTIkYZN8SNBR8kr5It498GY6VZsDU29BXGUkDdQs3Asfo0nIaCFrEd5/q4Za0cizbh
j+iMW+tgWXuBWokPM6NHPZk/ZfmDwIRtukBkJUOYycawxViy3WfL/skhkTGHUzlga+fJM6BxT16M
dE/CU+FM2rH8NxHjw26jJHmKkIOjPFz16ezX5HdPTs66fFADNjsIrMqDWTkGzY6GkHgudE0GVl4g
E20GXkid8TI8juIbzQC0RmATk82TOAJ+QjV+kaw1b20db3S+LtonXUPXHAKL8fg3N7Q2nuhGfD/5
vsRmES2bwGHN2Xs3kcFqVq5S7PrScxIP1UlxdOlZcAyqWFxHXluHEkuIHtJw6v3ZsvTFkjlBsVMA
/0KMwbcd/BnmmnJMSJ7IvPJ44ykOw0umPnILOyqzGeEpNSY/hk12uBFYaEhfrBYvASK6j87YZ46i
39gnk6DLna8gYE//8csUpkjY+4NHIzx0iagmgFE/fb+esDiDhM4eaXVnViwgKjf624Q+RFKgxoTv
Cn2KwSc1C1FENuxlR+61E0PplcdrUpmLzPyK6NEA5sXgIaZZoWv8Yli665jQHIM8JEBc9qh+D/j5
w5NPKY9xVFoE2rZjvgA1S5xsU2Pe147LIYXne2fQG/mniATtRPtjA29M7yR65MJNMZj4KPtcpg2T
UZI/GoObNljOH72JER+3rTSdPJlsUsZp8R/LZ/ZNsX9XLW7VvYodnScOiUuNnvyLIJ30ezRZOuri
OtFWPvOhgQREQdgS36X8fmjNtlDQYO/M+qa3vzxRaoxGDvkc1HUmijIe7Esoblki1cHJIhXOr9aa
yloYDiqB27O3qb4qiP6ZPiHuQW4R66+YjS5Bbvjn2EG0/qsfT3XDIlUTF+1DQBpMNgOSQL1blhgs
8NhUUHieSnxtyfJBsoljmOqlVNGiHplgY+7Rschy4UeXCE4E/Q8ySB+esVg7kbdWk43GijmfV9rE
JRJK9EOjLop78pAna4OxFBhaMkepcu9DVrrDry7Dv0FbdWSFtQvoY8BHCJqc87KJ1kSETyzhXi6w
UJK7Rf4r/MyMTSyaA1wFiKYG/m5CbkjhROmV8dUFwk9f1tvWFt8WQMtB4U3lQRH0zoYHTc3JARdQ
os1qm++qO/OmM5vFFamDcC0QKZQAwlCDtDaJCuXHMt4qpc1nvU07ShD5exguPtbCFiXmgii2CqID
a6X0ooA7LMRfETtNZZ6DYtlp6aUAGyk2Ncx9LGB94R6DbN+CqE28Rwblk9VD8WmpK49u7dsiSmEh
NnfylCScHWcY1uSUkhq+fKlLMk7gxqOBX1PANr88FBhfRJwkC2ZJNe8WYyDeOYuENCDmfAAGFhFv
l7Xfg5rYdP4qQwiZ7r8VcfetBKAoGoW+x7tZ8rL3HUNqwgiWLTZ+hdreJ01loqSv4CHIOrDT7mxg
89BGZ/7fFO0pNBOKDv7PZATXxM8iJa+b9sjvzimRGN43YiS7Ae9mzcoJOt3gf5Iyp2654gZjajgb
js+ChR9uX4a+IxSEJHnqGhFlRsCxsfC/i9LgUALQiWi6zQ9m+nHWS+4UXt4Cqi5TAgF3uPUnPnXF
BXxpopekGxekPwPVOSZOFglU0BQbZG1OY7ZIDO97hKFnoUw0ELfhQDfM5BGpzNbfgWY3ms6NMio7
SviKSEcR6JEg32T+cUB11TN3zCLctFG77yd/LQqnmiFIXGz/P//cQmHPyZvYd/wwjXteHGZq6xwc
xuTfFPc1rIiQ5BHCsvHSUBhpzLI2LfHK5pqMYp2Jie5ytyFNeIYtaL/6FpzwPso4HUe0dI0tIWVM
vOOYfJNgjhmOp3lkhYRxkjRqbY14qgp/yuRTYJ/Ln50eWDL5jDlYDCyrdvGbZlvOeoDKEKjrFzVd
mP+FlQNtNPibH5GksRVj5SkPBlK1x5qRLJ6Br3ItIexE34CKiYA8jBVXr9i2wndxraZv7jXrs7nX
OF4wd/+/N4jz7X4eaPOA/+GOrNkCiUvRuq2Ze/owpZnHhpeuOstvEtiT6sw9z1okGb6LtbjRsNwV
SywXt2Cevqcnomsmcw2+JFTO0R9nyY6cbRXyVrJVVurGyw4mEku4uBvNPwnEfICNN5f67dodY5rp
GuCFNx0V7xe6FAxhY1vo/8j+ZiZlrtt8Wz2SYjNHrzPTFFdsUUYmXSDimQeE6HcwCW35C137YY7X
PYt7k3QXRpzDdqhW/rRWCFkgHOzuuXTnCTpOov5CJ/FxwqZsJSlcHRT2O7o/ciCQ4/vqVZCXAt7F
D6k9RNmalRP+fDrFBSPx/Oy7xQoJYgi6yCm4qE2Yhvo3vVNxZLEnV3yVYOxORgAtez1wvXwbUINY
Q8azYmtM/uryXUAYy3F/fGLn1CvmdXZXrdFwqckqyR98YsgnJc/tShsNMT0obKDl3OaelZXnOrgy
eRLElFQkyr417iHERfA5ozVbPxr2wud+X+LAYlHBaDWcXbcf2JPZ4DNGn7tbRVwOODQ4q+OjatO3
qm8S26e7Bt9wVcpXibNOPHL4+hQMu/hMyFNz7HklALLHrH6c9GLkR0jD/VfpGoXN2rkIDgZKjVfW
upjOteyIXTIbsKcRY38MvvJv0VrO4eU6q2rQosEevRpsgnhVyO9qR1VC381PU0d2VCzDTcDwExXH
ggHKoQR8CzzXn13hOTirJcFX9TJmCwWIulqrZ/VZvMRq22FrwiY1QIpxx0tMr85tzupLcyZ4qif2
GtxO2o43JiM12tU8dx6GrHm6JZKBGDsyVKPzQJABnwOVlJedqvLK7cXwmc+EkY3v+hfk0a74Yzh0
TEmxyomFWnOWYUeu53ijxG12vPwGOIuKbGoGbvSIkZNhZKMKqu6ygYe2ZEh753dM2cyZK1y9Ch8n
gqXSzmrXghpTLZicXRnuM2laEg2rbIpdsK5H3mT2q9aqmtOAu3mBXf2Nh+BBMymi6GfgBVWLOBi9
PZrhIt3jDU3wuZKkvs3oR8hAioePvXWXM7eId3R+Cr67psUc2WHNiT8j5ZaEuwpow4CIwlyhPsOq
ctau2lqUv+rh2G+24ybg+Qtcplng5OY7XSZs0x7hCf/g/I/3jbj0O3DI9rUWbfZNguUS3JGTlLTi
4VR8/JabOr/J+/qXth0aGcXWw/unfAwvBie4HJkxGlD0kLYzA3Dkhef6EKlD1vAAOj71JlxI1Qpm
h2D+6AQ4U9GV6555WWpD4JqOw3gAhugfATrzwyJUCBVIwl6Pox3ZYkOVz8SEvNu5hKhvde5ifyE8
lRFM/A/BBFvOv/hfuU88R7iM+Zcg2do2Hte5f+3+Egp9m28Q6nNhXporRYdgD/W+/5LEJVFcl26T
fPw2K0lCYIP+iK00qGWg7WzBSBlj0VfccT8ZkPL5oT+mX9T/W9AxAP4IBn4jjxsctQDAYU/H+IKh
nutdZ3y+0LxTRVPLROSJLkLRmDhs43TFzSXcEQz3s+VcAeyD78euQFKRzcDwjUumczwLaDmq273s
mql7FxxgsvqztNMf5rmTT8ipza7F24CcZpoWfHZMbMZjL0EZpyXg0ZkjFuergTmjugoLhzOYxQb2
/Lr6Y+LGtaap+N2PFqnuKl/pjLVdBifCXlmZ8m5E1lc0fVe79GdAhmGsR/1KRADPTnZh7osytN9k
bHQHrJeol3b5wCzMNeRdgXqIQx3EFeYvplRoMrplr5znlfl04iOoau4Xg0+4WinmVwjTW1953reV
X4fB+SNmi/joD2utZhsgG3SvYn3KL8Uc4VXvUYiVwqUTmcLQq+HnIqgkP6QH9X+pAxcyf8o8bVua
QPhW6/EQ0UjwBDGSucblifWGssr/oanD7AFe/NEzGCjYkkLtOVNTA5pYQsSMFRcZXRQ7M1NGc6we
9toCaRlbxjfK9c/ZqFWsygs8Gk5n48J43HxOL4IqGbdi5Zpc7+0D17HFaQ2avEsvsMR10uc29IKc
gDEG5gmq2sHaBg5jox/9R7Gc6g/FdMGrc874uhEmNrYvzpFytL5o52rYhJzLwo48pOGIrDg2/0db
8KgNq+qIGKD8R4ix9L9wlahGvknsGNkRaYL+mGQSOHSbAQMI3aUGnwbQvUvUhdX9CEQ5gcVaFtaD
UK8bml7V3M16UZq60M4XjgXZBFeQFBzCcVlTD7J0zyhxTn3xHgi4Kh+NAq4xd3XiYwA8GBuCX4iR
EXd8f0xTibcpAc5+aMYHtyES/+7TsBbFbz4sUmtH4W8YCqfSRjSXEaqffB6VM8DuZ4X6pyWejPgp
ER4QuB1792ZNK57SKfIJJ8QlyPq2wx6ypt2y+mVg4Bf8awebn0/CV5kjo3QYrknzgekQsPv0bZj1
yipwQEpARG+fzS7EvX7Tgh24nHqFqy8GOD4sxRnwor89HeRCvaZzS4Ge2FOzRl5JWiLuky0aeqba
7EIC4Ug/NxAbXpN+/JPjO2DaZ4GAS1mTc54o1VVUzsUamLNyzbwjlbeF0CnfShV5Yvmx4PbpWHa/
ppBnnrlHwNoei0JNBxZICJJ6RBbGUkdgZcrXyOKxrXh/4XYwh/R1kZ8Gon5AdHMd4UatG07cKxwN
oy332PZ7qAIJkWP8MbPpq0XX3jDDJKJSCX70fmmw7deLRXXnAS0JRuXBC8q9Z32S5zMVD46DSbs0
xq+GO5HvLMEMBet6QgNvudSnNsxK46PhKmbQ8jJI+VyHyuj289NQPZh+MD0fiy0ycyYabbyuZpUU
7hnSGnbAgZg/81VzqRYttAzmyPWmrB3mnD+W8mdKV3k8Quxh38uqbMEPOr3MGg6BqUf61oubZu21
aBdMDhYjbpIAaBQ1pebw6ggoIgeCl4K5UqC1oKoQ6c3oBWqbvag8Pgcs89Z+HBk9R1/pnJWp/yFv
7TpohgA+IHreONRYtoBIwOpOcQTz/a26Igd1mv2jfJtPzLZdyPyoN08m5Mo5rR19+KrqOx6K4R5M
B5pvClbSqItbOK27GgXHXnUldvp9/IkurC5/p5iJarM3lSdtWlXsJ3M/AAS2PhpmVlJgQnLUQR6x
96HgZcUTqcTCWT9x8RLUV65vxfymZn9TI32I8adY76LiOoqPKNoV0j9F/63fwGcGjJHtj+QJO7lo
vnQYeYhWRcwBAQW5nL7hiORI39HLTBZC5VsOGLsGUIy6nk+ON7jqtwMumJLPiCdL4tkbfLdleMe6
fVD/cagpvKL3Ydg2+iVhmAfzqfcONRX7K+N6ifF7FOumZTyC/Ep7mdk/4bPHWsOXkVJG3UcGmBKz
7DhCCqq+Jm8Tpku2VHqzy0kf95F7+KhY4h+PFQFqui4DNVGyQqcTbHJkCcnnyKwtWlO38aVnDLi4
h7qUURSANKD0waXnOVdeDZ/ByOCzaVdzI7o0caxQpbC+MSK4+vEq98/8NmwfU/YM3vAMo28v23bE
csjEjlKFaYCRPwzYEOM5p7iVjkwKKxrByf8dxMPEbLyZnzvN+G34CmPaVHrLMn1nyh9VBOe8lD2i
8tz0hW2iKJONT5rzJXXSR4Aut5CArFWYhLM3vCTTEBdP9GWzEaW/gImgdFR2DLzxEAEXU9b0HBFg
bOPYBqjqajB99EtI3jHe72s3OL4oCWom3PG+JMUofndMPZEtsPUG+Uz5h6aBzEqfrDipcuFT+f9C
HZbgssFun6GpA0So7C3gOCcFsMOYfrOfr18Wq0evveSTLTW1G0bd0scmw7MSiOTLjvpcyaUj2puR
uhDM6tc48iUbMH07UuNWKDYxEqaEr5EUSmjDKtxiOaTjItuXQZC5DwsXX1kwb0wPensR2c3qHPII
MkZrMVkv/uyavMaQYj1nd+Sj72bAlQJsRp4/eOmhsfbUwZUttOUC9aWyL2piWIp9CoQtwEF8roNF
iJI8wE49iAw1s2PE0o2IjjXjtT789qZ1JJ2iEx/1BEzGrxXHxHEaQUqQiAn0vdPep4EBJznI4Eig
gUsqNpkvDUlCy7RJB1bYs2ZBP6UjowZhhqqQoRwycOHey2vBQ9vdbNhVttMRalQm6zbsnvFJCgDw
DiojKb8aFah0aG5bSnBF2lkMMjO2bF5+Mzx/VbCRtFQMAtlJbxhh/gDhERwRbzbSwfTfiJWyjtaY
p3ZECmgvgRWTFH7J9U4mBLTFUNotEzwZHReDPe0MhymdCBOa64xzoVuEUkUYsStuvGnfVavOSVmQ
Mq2w2H55fDceDzYYoKakCKSsJv2NBvKeok0FOxqieAqmk4Ytp2Sfe2gFWDe+rdJG0zgq1lHqP7VX
w9CrrG4MIibaM7iBpNSwTTAgH0H+FI98v/roSuqCzlhiJGX5oz1n2XE9NzuBQaQJqOmWTYesAOf7
ldEvTM5wj6c1KHgKRH4vqVyKAVOeH9U6SIhvBqZVEQ5KlZaafZSR5U57u4WYE8jDISFPD2q0xjNq
3qX7mYJLRavFY/sxEXID84T5eosYLVjwrfUkULWEPljmMX/XNRJMa1/bVXEuGBiVCMaakpcRp7as
YUPv2eBU5AUCiKF5I2pDyZM/Q6SSkBFlYmaLF7p+TZgWRDIvrEmszTqX5saP8jIx+YHfwvS3K1YZ
BVMK807cef1vj8CDLu0OPC4/IMkAHZVvQUpZITSlcDG05VK5x8W7yx+yfEUFGw5fsoqqkzIZ6yWA
LTqSmrxAyw3830JgFMdn1hmoFzi38CJonP4d/ZGq3Zv8MSAgUaqzKHwy9VH8AzDJ2mFK1bOQll4V
0B1ta4qPMD+AkWF8DHvzlKkv6GUKOP/wW1vKFBffSg1QE90ekD6PASIqC6vndJGhRqauH3+GwKB7
rVp36MbqyDuWaJUGmQJSJZalvQ5if2MsqUO2LZ4BDObyhpdHTU7sOqgOY2jZ2i8l+CT+q6C+w4VB
SEPOKTL+RY1W4BTtrRBCMFl8r4HUMZknu+F7rGBHeWS+aWO51fwf0fpUgLG2XI0yCqaY0jgLfnoD
4gPvALdoq2G5hAGWjSwYCDzObzEKAROpfMJcYugV/HK0+nxbA/9cp77T8aclidMVV8lHtYydiMCs
ANLy1FjLmclFsg+4MgQLonZPDQwMQJCaOcN2PHjsuLPAI0RvQbchxyr73mvhzywbwDdisbE44zjI
M170QVmEOmarHg9JbPdYOCr4LqybBe4KZrVs83ifDFnawYKE3Mn4riJvBcVtRQFf5DWSmY9aMeyc
ogMG2YC9p+P2QgyNGZ2AE7QYNEg9BWiB2hx23MBEu9oJlA9LeKtUoAI1eozju0VTTkw9/8QDMh0Y
XPFoYFSYNXiMSAbtQo1Mk2zpR0+iWLO6CvEtDgUvYgR7l4bvFAdWT00HAROUn8rJWmRfPTBj/Vww
+xi5o2V9N8kyoXsGbltt4TUkHXyqCwKnAJGTE1VXv5mXoyL+mBjejOm/ihpwL9eHBH4Nm3n8CCXk
J4PFvaN91JJbN79qoTENfQs405XwUlO4DOobOB5rr+gkYgygpimTTe2hwsPKk3zK4BkuJCXxGbBr
VMq1QqY2y9SMpxgSW4oVQTxDVxOsTY95BF14TNfIStXGG9BwGpnyuQC8L4cTH5ndF5DwAi59Tgsm
Gj9zk8hAN6QYMdyWu4VnskDuuuosHP/yC4Vz5W06UmQAN7AI72+ta90Ly1v14Vo3QVgykuYvDhuJ
wsJh/V9+j6ui/Bh/o2ENA3uWA86pbB860JeUcF/we0ettQV+607fAZmu2AA3jxRPqRLR9JAnFIoQ
GGBWQFG0fdNCXrLU/poHp6BhMH9q81Nl/cznJVciygl61+TOy4cl2NpipwZ6pIK2BooreH9IkSpQ
Q33NPZdfQbtO9R0UviiFi8m4ZQGKvehgDC6ZcH2EHfijb78kRqYVddYY4Ba60lzoHNbWeBrKu5Hj
LdsYESQ1a5Oz9BqA9QYopvhBofCJpeuQHYfumwrPkBktaoJjeM0+lK2V1OL93svRNwQ8RiB4nKdi
38BKSOsYec7d5GMeZPjN0ptUZARAu8Dbt7w+DZdpB5pcofVly4Dy/1NBQPp/J8VeC9mYqc+uHnoI
ppz6FDoIbNV0YkTDFF5yK2MlR9Yi5FgQaIFEd0wxst21Yt+xpQ9YwAnSLRVwynAnGmyEGGLXEj0m
+NdiEbPyY69nzzFpJQ90F+PrYFdA2V62NGc0ydOw9YKK1BLoXbg/y7m+8Dcaxd3c/knNplt6I7bB
Q02qaQiop1auBasIotPpzRMUuMOXTufDRCU2TvkZYWyqRK5GM1ytk1Mpg65xMacX7HlNEw+km0I2
TPS/wDv6ypnTwDTodDnq6rfxSaYBaJ/GRgWzBAS6jZ3yN6HjxfzJ2DmEAKAj5VXQk4aXIry0DGAY
/+nl24cyWdxSrrTyb2jdXPhW6RRYo4ggPaMKFxG1ir+s6Eos6hV3okMEHslWCi8IX5f8NnmhPXGt
BRj/GPf5fE9YvDl1EVTOol0O6geFMOF5KhHThLA2q1Bcx9k2IbYRWHnEucKl9BFxC0rwv3HbMaSM
wOQQnsCcHJ/fjjOx23F2/ARX9imscDaDcBQRosMohtrpMKdp41cIuJT4Vs7vO6l1dXUrzYXafs2t
uBIvzGTj6w7f3PDVrK8QAxoif8CMNKtMnEXkH7AiICStNXgrGrPZz5iuexPtKqwYNibiK4MQplg0
arqAfJULqgSlDHySoFiWjASJMwmDEBOou2pGnbzSd2sjq11MhLNJJ6le8ZyyNqSyR11Avsuf7F8N
RoUiQ3EgsctIX7MWpBVeCMJJYD4iJauIic/XWv9Bsc1mxxNbmhAIcMOXxi+kW59vv+nZ4/SLaSJH
tB70+bq/x8Gk50yBMIXVqzZpj3rKIAbBLWEIYJiwyxM3UqLndsUt6C2BbOgPXMYsW3ggpqu31IOT
+BgQjLJDmRyDcJNg0RbE4W4rxkcijHJh/LDq4sNDtGsyg0MixZIu1bdsWBJudpIddiaOX5OYCbvG
qsHnJB2sO9puSsjkmpAAwaOS1ZxvfwGhM6N3gBnRkIPerEu2RKv+SdZAs7Ac1YbaST1H8jzbyyJ1
hvRJmxauJNb90X6sb1q9b1InIROeahVbbLZmd8F/C+gPf2ILPJvhAbIz7o/hzdyqZ6kcDXjQHHlW
4XDsUTpxpugozHmulwzjbGmZnFQSqRfGDPBeBOP3kOzKg+eiR09/2J4QTQMtnNUxqpeDcmukFSqt
hKf3G83CoNr6GVXU9Acs3xtuA5u+o/BSyI7nDYJlUhGlcEDJieheY1CQrLXywbveDwtcrdk2bhe9
UyZMLI19PsdZgxwpXaAD0bhjJcjvgOaSR7me7HmwT2lW4/yNx72/aeyX5hY/mnfgl8+UkHKrwPyN
639NRDr0YjTvgvpGUBz9hOWheiDqxt2HfYIwMB1NO2uOe0dmxjcbYjeLL028q/PP5I8LNL9M62R5
TM+St8xBJwOJmYEq8iK5okFiQlNqDqmVVEIy5dtH5q3bM+COSl3JqGDUa5U+pfLYid8+vyqF9KLZ
1N0VZzg1LiZo1zB/mTMIESaprSidyTOasD5mNEDc7PRptPy9fGX7AiyCUWEDT0NsnqJyB3YjM0MD
5czjvlPwdc3Oi/hPKdYjspMM4hkawfnNq5RZhw1tAQBveK4glYDJpovtbNgKa/608sUBzUqSlVIp
7VFQBNS6xq9PffIWjm176XkvGzwH92wOxWkX5rRmmTBrEYlZIWx5zGck9QnJiSdSzsO4BanJPpGO
IBD2HjY1jCLA//KHdY/ZvCI7X+8rEVH6n/ACNoMyx9+Xds284w2gi8tbxNu5VF7dOE/6wNQni3v5
XQZHDrii6hY9Z7tf3Vhj6TSrugvwSueKbmz2ya/I+7rh76AfDZnqk0rAjVHd0A0xIkC4lTjcPP7K
uHvnxkIyjSCCWzjCaD2u5P4ZFLxCwPZhv/0oZISI60zD2WJ9sYfVZYTT9w5mP8cMzs5W5axX/gnD
lkOIFprmmPlNVq8j/UWdV0CFMbwjuujWrngOY2pgmSsUOAy6uihA97djsiVBP5idqzjK6ca5wWJp
PaKgZ1YEctju0I+4oKMpILmCLeLLzTVyN1/cB9TeTkjfthKueCqE1dgBqH8Wa84vazVtcSyN/0Kb
jU6+l9gD5QsmidpPeB5RWTcL0SJcdinKTz2emUApbKanxRB/C0E2OsnDOh6Qp7UrgExSd5AHHjBQ
Hbzoi3J6Vv622yGWRkiw9KkZl1vv/MTR0t9qTkTPPUpOvzFtEm1oM6yV7rRHGIsBAjqWJys6+RjB
j7yprHVM+gc3px1vy6/GOCOq8QbOvT0iilUeHvQHL5PnGC6uwEHCYhwRfr0dlxVTvpHUliWRRQmR
p+ztIJLMWvhRYv+15fR4A20Z0dtJRDPglTU22M952ZkSUOjG7atSb9Y2/UqZsm5wGp1k9YHDjxnp
ppYwPS7Z9c5hsMo78LcS+vRpLfZsa/Ge/DE9pjGiB+C3toPcZu71wKgyvnv1CqCuEndi/UrzZFU2
vTOg3qUwyKRTx4oyFJ+D+dsJ7W6UH8aMejhW8VcqrVVRQdVPz/8Z3aNHWY0frKSBkqGedNgAy9JZ
8PZUF7k0U88GjwXiJW/pIMdznH+b5Q6COzFCP1W7yccvRmzIMVzTbZNPRdikyYatl/zQRxI/tIsv
HjVvz/wETxGrOCwakQwNyDWU6mOgGRYw1lm4B6B1FE5hXc0HeEbLfyhYJ41s3RFMmdzGf/mTMXUa
fDfDv8Bwa/mphisI8x7Z2VFyDIdHwedYOmG/w6XlBtgkLHZfgq0RLy/84EjWnPFQa0v6tfeAi7c/
KjnR8tYqpdE2L4Px15wQgwbEva0bVQKLgHoo2Ia4xsIFtlx0m6hQqUw6DHDQfzlbW8byqYNfRk0/
4ccl1OzFNVzN20rO/8j8Q7/THgpEiq1E4h31/yEDegMzQzsFxsZIrmp8Eo1T9Vk2zCGx9SHS4raG
BhevfMJ3R2tpmK8WFVeIyY9jda4Kez4XfvwepYbGTcrObMV/gC2tgQYx2Ef2g9psetvyVY6Fo5Ws
qJXntAivD7V2YaCKLx2uCOkzzIez8igv8BPHLJKy6DKP7dsVL6irL8Hs+idGOuKd/APQjtNBxfjV
oxBGPDFqS5r9cOG9QXgwF2sTF0Gm/0+fF1stn7W5uIGKSmIVfcw1Yix8r5UzxWi23tb+WR+fk36p
GN0MMu7bjXgDJLbKVmJ57jE5kyxG/EDyWYB8OOGdQT0IGxBBv7pJD1nM0prU2WLxC70IG9KXDyiz
uyo1diknDuyGJTStS3RBXiNaqNvQziA5qDCAIajI0YUmTgFw8iq9ouALjjqaNlqC/wkAhyxHj7YC
p7ONC6f67Yip1TdVswUPFquMrDqi3hfemYQagrKESyyySWAKu1TPAUN35otyM5CVAP4zPhcCkQ/U
CArBoouveS3xrS0Csrkkm6kQImgmHEtk+0eIGf5L8xfkB3Vf7RbqMQc5Stgm/Zrwy8R/8+vGHC+z
E2EvaBeZV1wTNkW0Y/7HDzz4jACQfEA5gBMbLrMbNbLn+PaEWxguR/Djx7vohuqPZcTDw/b2BaZJ
S1HFwgh1/WYpr/W/Bjsvndm/gT0g/50bs5NSnVDbKOPJrH9o6TGYpd9EKk1/79w5VHz6s01bectL
8xeVO7L11abedKqtMuwRZ5KsdPPqHYUGrefScyB7FACaITpBfkC9go5whgKs/RWFbqrCJt+m525a
auJmolOOLgO7UXo/Rx0O1Cu5zYLWjYON3l3TfURS67gwjFeP2kJdsN21yqtUXYWXPK16xlmCcfTn
YR1iFeOj2kNMzGRXf6mjE7BPo5e2/lULBMP/KjaRCKdIigAvRabrgkwy9QPU3YxDSBEAqguV9xFS
Ch1mcdNtuCfxInDl/zg6ryXFsSWKfhER8uYVebwriuJFUaYRkhDIG75+1pmIG3dmenqqQeZk5s5t
rjTNMaFvw1VeKl+6FyQLCPgQq3z74WVQW30edUkN4tE5PbbN5a6sX1S0lUW88BpvkyIiWQhLJu/J
plvwl6BaGvQ4/RYLOMyg3SghTQMLAHy0bFpALBJivEFhprC6FvxBihcCDkBbjMOT/fNkXiDUypQv
gXIxWySwALGgA6UhTCMR9gBetRleHoNn24nKnj1X8ceDw9EUOrTT8NpArm6oWUuzwrUEmIO0pDPk
rmuHMACc06/HM1IV6GNsTVdvOQAQU706ZJqBS89lZYLivX+da+z4+yTq+yWZSfe9Snz7HvOCx8JW
HYNTFN5TxtybEwnggXaNqfsD/8ixP4n6BYb/UINZESCWIWWpx1mR9US97b4B/BCuxvhaIVB4BRYy
c/My4Kkr7VhuPWl05iVyyXnmoqorwISgNxD4/i1KKlsaeSFJ6ySszeAeB3bzP5nNWBrlL/abpK4l
QaOip3eJJGFB2wM7sjEGU6DZfOEUgCyx3BH/8mRBiA9r3NOxQRJ4ehAQxcS+MYK2CQsL9RE8L+Hx
YFGH5r2P7+36Xq7Qoezd9bY9po9lXPpwNNXsgMySIakmVhJ54v9steG7yCNc4/D6wKP1/CTu49F4
RvA+GcOaRUV5njgM0/Gb3aWBwAjmiNQfUjmKsYBTb+ByDGlyC7sJFh6cCU9dirgKcLgT3G3oUNDQ
Zi0ewjdmSia4+otiYAt/W5x4cCDcznguoMHK1VmF3Y3PXhD4JFQlza+2oCOfsZwGlEmmj77BPdop
Jt0ZrtrIGtbD6ERwCllUj+rNEGtrK6rjbdktDM5iGkc5/S65Fw/jAKxvX2xCaUw9miofxX6Th/EZ
ZzUIXBoUlgXLM0o+RoOF9eKsRd7DfWVe5G3hJMh8DtcyQ2SOBFBdxAugqsiWDjjM1j17tqX2ERNv
/GNrERanup+GkxyWzVdn+He8tr6n5oO9JLLuF1IjWjIA2y2PT+ZGTemnHh1r/gp49S2AYhyRNmD2
BWWlQh8NDx9eDJu4oGN2qxdaonpc/2bTV9tR9ZprZ3zeCVJuwKEtQ1gAVNpcJzc+RyrhNwcdngjj
NWNQUyxQdIlGvWF9CJHICjHJolt18CkTvsMdSkC59BN1XZWmM0CkgLBuGIitfERQTwOMEzndD2Z3
jnSHromZJ8IMB+Qbg6z+b8DvEg8HvQ/ohGgVCkCO7IJ3Q/Vv+Ld++2qxZRcNlY49alYHw/RRwRIc
SQHwWVhGIvG5y/5mxnaWCy8TlcEhnuFbtR4yQD5E8NAl8MfbNZufqHPLb5aK2OKRFJ1Vv22Ha/yX
xS0WwjcZn67yzgZwiX0Hipn4qLQpipgePq7HJkAsIwTBhV5Cef1lR11fjJgOOMbN5iklfYDGf5ky
wPce5pGaWB6ISDH464wqp2FZ8mNPYILG7UEkES5a+OYDi4EqsOT32OLC3dWwlMEM8LXogjcbCJzc
qcYBzaPEX6lFhdOY7DRcy9iBDBR7NM5QILMIUgGwPtkQOsnGsP2wR8d5TphnIN4hz8I4j+hUdmME
TUoo67Gadrvqw5pF4+dEiEIHBt/s9C8JruzLT44mJ0FsLpSVpv0JCfj7k8Aq4r56+JY0bB/6B02C
6VgnGP6P5rN+hYk2Zx07oQRER8jstqj8++JmfqX1Mgel18zNQM/JZ8ZHucX771TfA6JkzPYy9Ngw
L7jJGY8hdhpTWKcYdRBltQGF4nyBwwY8e4HPzRoEjS9hu/iVLMlh1bt1JX1A9ylA0BVyiOZs7f7y
8dCmK5V8KLSFLIjrZYyZCpkqeHFiuwXbEd+hfXpT8NZsYM4/sLNYsk+9V180cDzTgF2yetD674kj
j3XuggG0tNfFHD1QJSa23kJXylhsIYwyDSEPKBVWN+xWbuxyce3jpVc8tqFYh2hf9AMWekksGyED
KZCTselHa/DeQmzqydz0scTBnPJz3JWXpEA/6A7VGVKVOfrsfnezr9y1z9Id602Q5RvJBJanIVJY
zwiLT/GxYYvWG792d4EjD9hhPTbV4sf+nzCDzShkxNnB7iJp9Mbh02CTRvfHYhWK5gIP4A6/IeP8
8DnIix+MsI1/j9oDD5kTrwH0x9uK1VjxbXwgjMTtFt8JFnu9nyrLAfRzjqUNfqpA1TIQkMpq/HFt
CIl9OESPEU1HCDMnl3Ub6AQYgdFlpt8MnezrC0a1Pe4Zc53MOMYSwsSWdhR/TIDq/Ftstb/hwkJx
wmbgEWQk8cGx6CBm8jHIucFHsRJ4KgBBR5ywdIivlDxwGJjNKxpXgkLfggVK+4rho2ddFL+LaHkW
9hfxQdyw+LtAZs/G9Ayw79vrLxwimMSHpenOQqCLnJ/N6hadGB6CBLxgnoSelaw27PBatCSeikmL
Ah4raitmEh04AJbYHp8M34j2t6n5qsA10k1AxqCyPFYmBAgflgJsCGSRDEmsW4FT+aT8JAQFdw09
UIAcF+Swdl+DCyUApU5KZWM3bPrg5WckRmy4xCcjMBXkiLUJwgl07/GtP7VRv2Kx8g+KHR0L9M7p
PJxVv6ZGVE79916x7ZhuKgx3mEbshX5xqMG3H7smgQvBbIM6e0de07DnhUf5wGxi5vFNxop8cB/j
+ScMBlztWA/2LmxTBW8YxUEZD31spRLlc/dR8WSOtpY2LIPZdD4Y1QcXyQGfMy7FNQLr5wmYbTm2
tpQ0EFZKFV4dM8w1GMVkD+LgFi1cB+doR7NM2I9FPKnT7AnE8aZvtgv0LfRkMHIGV2WEEN+CjCHN
IDbRe5IzRGeArHFBIM+pQHnlAOjRFp0F4xktvM+BF1oR8whec8ngsMIRLiJb9GsdvyMW1oRv2oza
R+ZT8dAdrD0UKoX7wxSJES2blFV31T/lH3T2gphZfibKHKWUTBgqfxrU2K/2Ey3rvgl8vB+JI2y9
DDo67W0H4YPNl5MQIvcFlAw8wwXngtRH5AQkC7PHhvSDV4MxhwPFla4A7UGDeV1uSTjh/SyHwxqZ
4G+9a3fDteOzOQrCehoaVB0o3EjbomCiUMXEj5SrFp3ckrcGdT20QYN+GA5fcWT8BSwot4DfbNIA
IWcTvlBETs45s2cONIoCcBtnWo0AFaqBtDHEn0+NRoJMPjYMd3YbpwdqrxaWA67qTrsjNgAwg0fD
x6nFIXnRr+Y4aWCmwDI3vVkfzbLY4trvQ7Q6GwvxHvDSqFiaiDfAzsHxoDe6w7/XXvXhgPgDJ14n
7mnj8QYS5U5zd6F7v3M/bvcvoWQ4NUw0YjHjPL8gaE9smcQQzE2HWoaCwefsIZruxdUAUTgo3B04
rEyhOn3pvD3SynNC/aOh4/bW1UmRg8GcY0va/LG/xZZAhKIerLWBLpCKAs+q8YXohMcQiwHcsZ6M
dXh9Y4gT0hMjqtU9Sm7beqDN5Cc+OVS8K48s63COAmZ2PmIGkRsi1dzC2o8PJ2oD+1dOA4Kz8EaE
JIqfKDYSdIoKcCtXFYpufGO9tKtuHAzoiMsdOsP4DFUTjIm0ABX5LTGznOzY1iKZJShw4oMynjKY
nJAW08ejaOnw6pprZ1QsYObFXv2BGqfjvCSiSlgkOFgRwL6fpT7EEgEFaeLKmbUzg92aRUbtNaxI
Cceb5iyOwShUbMdYB9YuIbtD5lgbsr801NVYE6CIyDEr9rpnVNn+E5eG0kNYzYuN3xcjbUIGET1N
4jEnwppmA80WB9RUHBsIB/6lcDFTv4F6/GKzwFXxBG8ISgbcBxg3JLSmmNvB2undNZvE6BXaO4lt
VrTvCLI2XVKWg9nR2r/9S3Em142y/gJW5sHHYLzCUImzkLMHknpxVbbFKi9wYXUteMV4jInVokOE
FC881xmVJoXTBvTm2GX6pBhDkP6m2253aDcEzs+ge2OhP51ld8t9w64S8G36g26jA2sciGpgs8NF
TQwH2IvXTsLtALdqxNO6w17oN53mVJwUTBc/1AFyAcAfRxLvMr13zBPmK4eCgKx59kEWfZbO/4Y/
dOwksVo02P/ib+ZO2ot4z18Zu6ktFFJko6ww7F/zAkfF6y4qhAi0n+BTRI8iZEPAzQsKZZ1PNcNC
gIW0eErepTdk+PDjKCkqIW876VAwGuzOu8uuJXkAp/xozsTuW/9sf8xNG0bYOMSkM0GvoSkmsJUQ
5NGxf1hEll9sU94AKXg5ie7GMcNMxKbcoTiKpwu7PMckYQqsdE6Zz48a5MqvZsne+Iifp9uvG5ZT
IT3Hp7KWFo1nh+OXwVHMxpV+5gl5HhEkNlOUWUf907eTVwQZKgespsh6uKJ/lM7x2f4EPNX+qSus
rvF9DLuzOV+zrOARSdlNzx9/2lX/tX3ePOmD0KQIGjqqP2Od///YcDeegMMCPYDux8HD3IcFEaY5
e8iBpGXM83OykRasa5pozWgs/V/5MIlLzg2kA4ejnKOM6zmD1ALCAv8kC6Fq8T94FyJBMIaxEtSa
h5ZMxAgmuB2imGk8iNA24XgYdk4hZ0H6DqnNMCMMsnOHJSyXnih19LINFHxeC1FqLyakQJbItAmu
il0qC2tCwjB2w9kHm8f8VMbf8mPmJTbczfHPYt0VvLFUcWhpEIOigaMTxjsTbTmX6H56riiAgbts
v6bJfb1caCwvuE8nY/3iKMenV6ZXwTfCYXiGG5v8qxsHMBtPD1SRnU4yn1NSLHQ341AgmzyazgjB
VsnC2JGDuYK/FMpYIb6X7ZLIph1b+aTigEHPNWPQnFcb6SPm0aBWrc1NMHzdvwUHdT6hrd0oPErf
6VVQVvDfO5OMiUpD1n3rNxaerfonJ73Qg5FNhWTLkf5x4tUyf+Xs1c6YDwHyo4nEHg3/hAXS51xZ
9pv2352B5Ba3ToE8biFd9L3eLF8fJAt5gou07TZMmh/Z73Bg+VpnjONOuU2WyhlXBom+i+6LVeKt
U5f1dtqQLLXEXgBvQPRTLLJe+E0i6eBIIOrDIhKQ0X4rE+1QRj4CTjEcZxfTrw68QDxvXANgfrAe
/v++W3NOg7/cC7iJTvJNw40zRQ+WeGt/p71yrX0J+9/FeGF8uiRnEhbIhoCbZJ6ST3mY7xkVpx/W
wkRvpWzNz/XnawdkWJVu9o/TGRdUEONkYhcsEaRI9WX1hsHA77P3itgBlVihWD2m4f2PLgU5Mac4
rQMUP5A9Ur/iD/moI2iS4GS2gfSRbLg3MGHunNgoQYD6AE0xruWzc6ZRKGmDWUPdv4AAubRG5za5
i8UGjznUjrn+yRmKX+C23bKs89tPTCNsT/Kzg44sfW61brq2N2/ibAYRalry5hPv83kHk6VhbYRt
8GEOm3R2Jg8LalgKAkTqLXtklp/YWSSMDjB8Idg/PfgtAt5A3gtblupyaj4LuBqizMAVOwpXsTVB
3X+cjNW36stuu2tPitiuAWrR5UKPjz/o4bhclHsa7io4JYfRrc78F+NlOtSRHFZBteBRBfTHkWpX
7voTOA4tAxarol3B1INyBefacktQJ2gAPdR7l52/7Iu2i8khepx0OM5kE6DegS+C2Y3Qram8f7g8
rCPeC+2LRgLTZfkAf2ATh90v7WdGw4Uj4bw9tPvid9xUEDcAxnC2hHYxHxegbdO8g6FiIBmfL2B9
TdCv8blCNUDVY0kDCYVO9fjxnR0qQC4anpvJSYS9Lpy7yMBPtUrnqzyycYLmBHngSiVvdJyXAiQZ
hP/Cr/l57dGl/eMYyHhq8bLZ1NHo5pjxQd8bwXTPxnm6xWt5heqQWmYs2KcvqjW7FJRIL6iYV2FG
C+Mqx+gh69EK4ogzMTUDEZABgUEAZYy6DW4Ml5n2upoo0Vyp7sLSQsGLKvWwUUSkSI2cutUonE/8
erYGaMFcpDhg7ljtxxVppAG3UIaA5MLggL8hsiEgSBnf2KbgvoNGnKS/GfkbbprsVURL1g9/D8xT
r6UWLQdDX63T/ucdYvegbcUQ6zI71tpfnWGNjxgf96a8/+bDVziE8CpAQANnTBAbcqvLk4ZLGNAe
oiQY7QayCxo7rojsr9s4oINdUf/2wit1P8PmD0AzP8jSqkxXPfI0dCdEGxBh9L+bGF0NXQ+lZ3nJ
AAi+Bhxhs/kkeRwlGbwbULPRVV43OJL1iRPmTXKr4hVP8ntxOv/lw6uR7e6zf/e7mFGN6+CYUHiv
z6hTWXILtBoKOds54Ny2XsNlZM4lKflacnsoiNiWvokk8TALho6P47BBl648Nw1OJc2nHql/bIHJ
8JaUQOZbzbqwja+djcFTTVC7CyUEhi3Ph7YgVzf5NCf/+VdtWDHff/E4H+dWlHr3Iwa7bv1rNTsz
9jGyc2kmiNI0HuuSACWCUPVEmFEgy8CfBNrqvMsQ6sH5aYgg/57dwc3zC164xoB9eJTwG+XdiDSV
jsZ90KuUPdvUEPKmY+l7iedHbb+MHpaiwdOvbi3vLevz0KCKxO2uskynIEEWZttwNuXlc9y3XCu9
3r3C1zdARZ3jbgO6rSHT8SUZLeWy+SzZetNtvNUlo/jsiL/wbPUIjNghPw/3B/RwliucAsS5PnW3
rr/V0mV8+kxH6Y81TJjK+LkMq35LQvvwrgMdgtCy09fY/WXe7Mt5fpT3RXY1SHRqQ/vpjfElNYN+
nS3kYa8PiL/Z7tTp33083QGa9wnLRQN58XgD1Ev82bh4DeCIlicsyGrUnp/1FJRsvLF0eILdEDdI
Sj0rwWdYmIAp08GkfXibPAIYZbOasOW/sZzfcsJD7qcHvkZE0jsxYvkc09X5kt4QnysedGKHfE3f
v+Xjq91Z2po8qvcX3BKdBSxRHwk5oDhrs7jkBnK570HFzaxQFUjQ47eyWK+w5V8TaadNkZItrMon
tfK+GncVh2Xk8hs39wjUXwx7bxrJnz/5CE/TJnlnlXxiwYZXiXLlI6mcLGiW4MLETgLwBckGQRmp
gnqAk/yL5AfN1SLrxDTWW3PiaDiG8P57qb6+1P7pkFybQPBMOjfVOUucx5FZnzUExQYXhgSyfbzI
QH1u+lxDcQjVVIYJFUAeT0rCEcSqjMqLihm7QwPLMfKxWAAA9e5ZUVMsK+SQIdHXBLa2JMm+8RZ3
RFyjge9xi8oWkovL0nO2Mk9NWIVSOJwmMiZivspPfdXCGiHaXDuMUMV+pgOTTHJlp/z5BuVkt72f
1gOVyz72uJHPizNAQw2+ja36iTcIIEY5x8ILtMJNFn0nXjhvV27dCQY0YtLrGsoTN1LzGcOQjnAo
6nDt8EH9YVx8Y43OTDgICIw5mhPquaIfpmFOMQfLIIP68HJbqIspWpRQUSOZQAOEP7OwxD0Q6pew
2idWwcmYsjUHQjFfhaePZ6J4uX3lylBMAYl7/1HBufAKPVB7z8R9B+9e9BfceHdkSdYeRlIPTr2x
0ywILGH23L5nPoQj3fgFmSi4b52PvzWTKo1jeZrB5L+p0UBaKy7982RjCfGSmJ/vEr4xrpz6nAKp
4qtVkFge1hmYHXDUvR4egDB0EkwBewbW0oNRQWPLB2Hi+L99vsOys5conEPELofZL8oN6FZl62Bf
cddJx14p5u4x7EZzDSujSBdj6/yUPoc9K6XRQL8qdrq5Th1H5+7BkmGv8xpDhs4JTAZHdkqC19me
vUQxWz2WtOrVtDCNhUJ9G2A7OYStPfgUWA0R6tSxRetdnmoKdq4iTwywpGwzXiZiP9zSCIBtFKCN
JMLypedpAqqDlUzwbu6iNhE5i2Riv0LstGhUIn42qSzvaWUQ5Kxv82E9MNwR0mD7DMoJWR/DWjF2
rLf4Bf5JETPZ+JMO0WtayCzephVmpDazssRww/6w+yitecRlHB1qAVhKyYd18CfD/AJrDXEneuDJ
xRsrFC0kAS+D0USR/4GDeoT+AmKqkGn7ds0X0lufj/nAkZmvrvhYITy1sBvC9ye9ZRxRZ0DcmZYZ
IgDM6fYBlDEB4BuLC8B07+jQKyty7XAHwxhUgCt8mOpKLyVW/E6PlolpCN6k5BLxhclhZzuPX7AW
piVuIRI+LAn5QsY/vjZzlMF+li4JgjUlS2NlOX8A/1GQj4BcuDaC04A4cIqdmDyY942RR3rOdoP/
YiGl6PhTWtbxphjAniBsntinQpq+h4bs02Ll/+i0CUX6IuKRx/LN2zjPfp8VES1gREiAI7pSuDhW
icNqOH4mD48Ev/ceGcQ6aNl+PC88mrN2GQMYinfjkXoJvR+GaNj3gfSiBJsxhrG84imSf94pqj2n
onuOXR92BFxO3q8XrxinTYVFnkfmDrvJGCpcKqA95h/acXR0L21PjidzLWRRTF3i4Mmjt8aMZuNj
ok56pkpakY+BBuOSWEU2IZ5vmGlBXMQtt/X5PHqJEB3ZpBiXpOYnvqNbIT6zmHl+k0YuDirGtcSu
Pf9BpMjsgfiU7yRMs+Y1kNl4Lqzjugsf10zxs3V+pAS9dRhB20Rmh3wEskU+gySFmYxM8Vtn0sQB
osKP51D6JLhdHjyFeADXfgXvfDMmTPR/Yx89hv1TRswRtqSD4LL7CIrYS2NkTH4CEF1ylRmc/S5b
mKul/F2X3yxkH9k5Qy6HVDaeszpzihoqCn5+Tj1EFlafLKjV0OAl7/iZbvKZ/9R9ZGqbZlyRUqug
eTRZFTgMi6Ta/hhsrdPk8nQfmB06M9QovEkR6hcQvjjCZT37xbS5+uiIjyT/fQUIAbx1ZKu/0tmK
IhvT1stndZLkALoSSYk4osEEwPrh8V5F2sxD0cAtFtRJ2Bk0rzGwEMaa/1MSE9WnU2HGrw4qsN+5
+t+TAqMLxBVCuUnEKxtHmHgx1oFO3q96Sta139kX/pTJwt9ImA4/8dK+e9oTuoyHEEQsH8hEQSEn
raGvxMz6luGXshieR5IBedhP+J3HQ2SSqgonlF6XTgtwr/AVkP97NGZwNaP8Svlua3EeNWvtI8fl
UEJE6SBZStDkfDOj3Uk1THyVkzlZcORUpQ+XPt/OINm2Tgmdu1yBU/AS3wcIH9iki+BC6PKYIHaS
x0ouw7+NJR3WP/Rm1cJMVmz70yRKkghS1+PIt56UoCE7btzj1YdD0z8l95opYMZ0wITEt7ZMN2VN
OEPNKFdr+mwaSLFCOlseul5gsnfmEfL9+lSU8KWEeJTRGhnPJZO6rkL09tLla/QM3Y1hS2/5gPDt
ahUPcR8Gum35LQO36ZGH++zxXfEjOPfAhXSHT/8nPzCqwb2gr0H6zZyfs9/VPLMO0xYHdxKPfWo/
pC1Qc4ivjKnn5++YeJNjXXUUHmgDJlKhERMCk9jbQf2CrzqBHgKu6OGbTtJdC94iqsvQmrbvNix3
6oXFscGqhsfkVv7iKH/fmvVpxLCgBUvmABDoJhW2sDwZbc0R3m/CPrF0OeuLfGnzirJw/2FyoRxy
ZCFiOKM/F7xFWNVk+b0DiH4ANcFLOdX2D/YzWRPEndtdOxGLGPLT4NMqjyUw1zvz0xye9s/qLVwI
AS/IIzbd0jwQYYnnzmQu7bfPY0MUZVofysehT65p9a0XF2k4lRSp3RYVaSFfpuwX7i/un9zuu0qu
JNTQasGZCkUEFnIrbyYZysOXDSjxHFcK1uDMbmjxNzJsHtTBm/KOVc4GqytksH6/LViO362DcKCm
udqP+oq/RQGB8f9ofM/G24TrfD/eKtymlQ4+zFI2gYh9HYNT/ZQWaD/4FMLora1PDV4UKF2lY210
fglJ1cAYFsqoqW275F+vfivD6fG83Lul+SRSmk0LNybd6/0lQxvSL6RqNaYu7DPVL5Ol2l86a/k2
KadgBj2MuP45zGXpN1W2hDtr9o6CApHN6n/gjHb1jSiGxN4lPGqZtU6yhSSHVrWD0Tg8iD7a4q87
YSfPdkmawQjdQF2SuhVcliG9WMOBHLdYjqBEGpDTMZWJDHkNOoWTrcQhsEMqCplu8bADjnEeWdpy
IzhjGF9q7oDGGMIAcVcH9ESzwTep8mzK8lAopX+hLcvxvrbWEJsoyw/hWEebpIeAZ4VfPr6p97xa
BCY8i0uDw66HJxv27HkAm6RcqMRcBvfnnnS51xTESPp26FPeq1m5aO1TjTfwsVN8SBI0D3Bnxudl
oqFZcipWh+4VSP3X8JEcuBhae2UjKAEIoRKgbxgXvK2SeX6Yy3fIovG9fGQ+pKQXvgK5V4FLh62C
PViQDGvigpX0zDhOMIjhYN1IK8uvvYk4bbfydJDRIAfoRPPhaOEnmmjHKQuq6gOR8ZEOqurFspd2
iNYv79ezdEsS5Kv5I4WdFpb25YVpwdv3OZ8kdqzTUuXNBj9nRFexubsmvQczyLz7L80FHqGBoytG
vf7qoGizNZ3johXgKMeFFxL7+0o3tjxv2JoCzVZ9WENtaXdZ6TV9mMWwOhCHeSVAX08dvWBr6qaE
LLWbpL7E2uEprxHJTOYhwafRt+Ao5URjEPd+7ORjlkV3nqEcvRm5oY2TYh70cBPjt+gWrLZaemls
evdw0fTHIlfcMrk8zrNvkh6grk9Qbe1KZbPMu2m7SgwvDTlO7L0Ssj1h6JLhsLMnV7Z8EK0UFVHx
oCV2hwNoVGqKLl40imxdzEmea8o1TjA7cAj5eyHuU5YT+yUyztvuU/s/ub7LlzzD1B+wHHmNmK4w
jv24osCSdBq+0Kek6/SxoS6RhsMMxnZQws94mdve+o6FThIguuL2YErZP3xrAnqkZgGbhUjR+3qd
/UnCz0sqdzAaAemgy7BLY2BDJS6iI8OaroszlHp/QOLCWcfxbJoLUHa4mTSzvO6p88QMbUSddhi4
Mk56zbE4BPHFxyUjnPF/ByDRLh+q/Rq8LgkRS6GihH/GOFPu4D31OPq4JVEJZNywu32W4SiGXojX
gZr5d7EJZ2EeUpV0C+MVXxM5PtUQ0pBTJ+ktWHtP64kGn42Nto2fh/TKPATNDoef4R9YF2yWhvZn
Tt3RUQihSK6de+7PhAfYSuXgncObq4/5RsIluVhUo8e59UPbCzw/uh2rSahyshUhSuCcpqmAxvA7
Wot4CiyNfxB4Ma6izy1O3XyVL34D/N2i4CFHFo6oZpHWG6AyWhkdtxJMKtkis5UcXXO2GF+XF6Mm
G55gys61EoK1ifOl3nH+0R5Av4YGSQcNLiwVZ5B0TgiTYs0N0DA7k27QW/sWFi+mB/Mtp7uP/B2g
CdEm1/mNFKyGuYUYw/DfM/LgHnYY5xv89HYUdZCKPv1G0ESCJSBeAo81DetqMa1nv5KmsTNfY3WM
Lg8DITbim9EW7seGo/vsIhvsE7GTfbo09NLTE8wXzJPtaCpZwoQtDnJ4j4V6ccXbApob5iuMB5A/
cmK9MQLN8GRpI/h2WyJ3yO7lold7NtOVtofjqVS3qfW51XDmU+hJQWKKnT+XDoycDDiFJ1IKZzzk
cK+eVMeAbQ/GyU9QbUOBfkSmn2v+5KRoONnW+o4xjROBag19JUnYc8zemmpjluHDXBCGx6CCSzDT
DZ6CfDlNWESgYeMSKsoCsZWuh/ftq97Q6sIpkPvAr96B7Crf8ptgbPHd2CqnS2KAxqh4Lk5r9J12
/MGPZeDBNo3ugvGI5QC8HKoVMUMMZE341sEsAgYXOs1ZGRVvQLiI2HPORJMTnXxKYKs5sip4dUDO
6GfBdOHwMvvRldQ7zQC5J/yPoD1npuARC+ghBJzWmU+J+6eoza0DgCGnJGWIwoYk8EVYLBuVr6c6
z1bpB/syh1s5Pbx8DDUyWDz9czwy4VcACy+nJalMd094ppLc/FhOhNESTevJg4/9GHKpwl5yEryr
BRM1y2FIuRwDpaMp/uEFhAD/wpvUpY1ajy0DG3OPS6gYgmELO9gm9TthSH2MN/jOvOaUjmgE74FK
ieo2hTHhvVRgx6X2xetDSZ5QNsGjwRtDW3HHEOhJ3VYjaoD5ghhxjQR5T0rCJgkt02OVnoboojTS
UWrj+sgdKihEm12ai14BzR9LKny2FOWrenya0u7OWn2G0dQiRk9KTWeOBii5R4Xqa53LoaeVvsUu
MyfrxQeogHBR8cLQIQw+0zaRq8zngn8Dm/e9aPQNZxAxL2hma3DZh6dbi5e9wuh9QJrSQiYYUDJ2
Yofdv8/coIZWLUbhqbLFqknc1BhV3++/R/eZg0p38C21DwYcBZkhUzflp71A9k8ub8D4nCrbs2Md
0fCW/aVBXx0DPCB00uTrjEe+YQ00QzhRAXvzGioMSVpyQThFTkvcNUuDdjED+svpW9Voeq0smv87
vyCV3615Rd/ztPfpa4U2JqkOCS3IX5H+ywkekkXSQQYopyEA/ZDqjdSvcK1IoXxtGPXhQfNTeYgX
TBBxYN2Q/O26swyVqF0Zt4kbgpjawu4XQgvqWfY37Mbn+FYXkBWJnurddKkgoUNgwLpr5qO7xNmN
CA5QbRH+57IxQQDCMJNNtt+DuctgPli+EnT6prsqibse94/sULdebX88HqveEKsRDg6NlFllN+H+
W2wEqR0qFib3pY//ziPQre8O8Erq929MSLSI7JfaPg3Z70OvHY7/0T5R7WcGcZRqiG1u9VHHX/m4
Nw1zTrsPQNJUqzyHiUQvvOiZ/io4Ex8pBhN3xtT7MlEiAsk4DvPuQO1QFiRf0ADdl/dpKZOew+IP
eldmR+IhHdzcvBCSU9ZftfQZF4tGWeOeieDaUPeEgFF17F8ri54PEIWI0RhWQ1XwIbeVciqw8+5A
AtcSd5lJ0DpT0F9lAOCI46WZn/pu88Qoc4B5Sc/3kV8z97Wm5M5sd/bEKArLv89WUDz+3WmVxVpY
pVOLLCU0c19ZTzQ4z3Aa/pXFpq4+htlyUD/0Ygtx6DlFdUKLzdH+WD/7ra1c9fdC7dw7Mm58Topj
/Yg0IgHzCEvU59tr/kocjImmZlU1V4cPc/FGwL/pOOAJpIH+ZYadjqU2JedTtlz1ZsOsRR2B8EB1
XlF9lmmaOKTwYx9cW/f5d4QL33mQ7A8FIT8uIBv+VNNy4/cRA0m7xgKnDvIybIvfuA4qDDzegT0F
SoVXtzsOFMbQVQv3Xh2sdicDFS5bIFdaeWUJYTnZlrhEK14sfMvmreWxQQMvZ/MuK35jkueL20+U
CZQPPrzTDf6rWANyz+Bl48Pq29mvEWMvHJh9pKhhBvUedC33bLzWaRCQGnrw9+prRWzbCwNbzyhd
k2E+eCdiwQJTFg+qbdsUQaqH1Z9ugVyubXjDcYOq8GS+/jlcxSciAnCEiSMvBvV8spDM/QesghnU
X4jmeF8u7uW5kt14yDbpEM5wV0aHzsSA5ffgt51rfzGjPaGT8GbCKupJ9LVTrC/lrt/MCLH4NTu2
+vDKXzMCWqqN5teGn5ZMf+hpYipzlvh6tzLQbaDpnlXn/LFNODBgsjyFtF7dZEBiK0Vb9pAOCkLF
KtxCfQz68/b21n4bQD08tP4aQDwjw6yLjcATvVTWwX4CiZG7L9aYDRh3v3wpv89pn+XnFwWwOcs8
Vyng/CvBZo+lTA2JBfVQjuHEY4ie+AP1x7zBMclDYqbnoaRAIVi/uctWvUglYtQ7I9RnzKCeXC6f
4AQY8lzNyu9YnhgTdm2zMG5wvPKm9pjYJK5s3umvMf7mxbrpMewMSryEkSor2rqYLaX6qErLdxex
K4P1zkrkHoz5z9v+J1vf1WwlBXEGOdXv2nWHTBciGWgcET9vntaeDnkv9FPj46oUEIkEjatgQwtm
TbIKI2SJVnOv1D+v95XMPoQMxvrRrUsRuaztpOeiI5W5VT6LO2HG55Hg6/Z2J5aLNRnbtZlJ5g9r
k+sYH7JxcX8eBsw9FYQt+5RVFQKYMbD/OCN4FIF3jybn4LCecHtm6tmWucsvKOx7PfW1euSbh8bg
skiekRqHb8k3hRph6jZmtpTyU4JmWQufsN/LBT8v0cJJwmECrsRipGaioSCYDHUCOP4s5DVK66C8
c+AEdxurKSfFTGLwJjhIdMNOeSWl6Q0oEveLoaCVQ//V2CoDwsN5ExD4grXV00dNp2ezU+AHqdm+
hwdUP/bjj0hKixN2i9pWfq9eEs7/BmTF+7+KeR8Iu8fGbfHW/ylAHw3UjHahNLDFv/rya2BMe0nQ
dlLchtjHZSx0MvxYZtppui+VGm896KjJkv74/VkoaDrv35q8maFTsUL78Ymcnt/dQy7DvVTmbyfK
1vTc0q6aWMlJ1cluDm1km7cpFuSeH55oxyj+I+m8dhvVojD8REhUA7c2Bvde4twgJ47pxXR4+vMx
RzrSaTPjJMZ7r/VXW+eJJrOjprq2cgSs+pr0JS68pVSxSI5rbnkpyKdnJlYupnfJo7PB1V23G46N
wLN8cTF4FJ7Q1Q3yICCUCvcf9xF75/4eJ6sWL58wfPUl3xcoDoDfstX2TXf0I4Lx6mev2sYAPDZP
vSVxJOSSAVErHh2zayjMqDs0/l9Af6CDgdbgqrom6iLXdqX8LJSdghAo2HXUJofcEws+jCFxgHgI
8vSUQc6gZ8mMY9/8rSfoW8vzIK17dekHLzf+EuCyF2bEbe1MYAT0b4/fl/kP8XNP4cco2AGBsQui
x9tFhhd6+M2TVTFisy3hGYeYMsGPowEeqOPHPiOJXpx1SGsQSgJ0k8uzEFUgVIv0JY8Q8HQjKBZJ
6rQTNZJdqg7Z8mL9p5j0IU2PXgN+Sl4EZYBzfXSF++++tf3ilucILTw0n8hcfRVtM0d6CwUMlzxK
5xEzFQwXuFXTU58uCXeB6oxuAl8HSxo0EZd/wKe6oJEc+nXf7UJvm2DamxSIlGonD/+K9Jdc5w+1
0JR2IxZ+DkxiOflXd1G5ciCr1blQnC58Ne2lQDdm3qp8k36X0kEej09y1EW9yVf+hEFlDDj67Dpl
pTebnGq19Bi2D234yqRn2Jybz5db7jxlCSkt+ItQvCjaOUkwT3DS+BGc40UkGCTfl3gYl1nlGFiT
GeIDi09wFexIjQh2oNNkYxof4LAfH6m0V9376lI0P3H0No38z+Awy/B1ErL5VnvXcdVq1gFfSGxK
dI0gbUX5hJaGyvW+PdPTCQPIgk7dhqnwM2W+TQnvrIACvKvCnNnJX0KG8cHPZmLOxjpmdsWSNSl3
Jb1ZMSSt7pMWCUVns5GQYxz5eDSP6th8OYfOaziOolsZrk1zTGgwNDwSdhnjC1hV+aXGaNxJby1+
lqgTSsQQpI15CkM15sH6pn/MuQqL0JAx0HA5uew0UmvA6gNBgvdvhGiZFKuSEIdq9+mtwLAVECDz
Mv4ZQx9vMuIGsp/UQJvyYZIwD5PJGsg+hKgGws22dfOXwRk75oTz/Na150nKT5hKspzyN7LuAxWZ
iyOaFF1tgnTrRcda2JAX2A5zViaOsiw/9MAEQvSjuciS9I0Q/Naui4U1nfo62/vUI/22Xbjc5qWs
/US0havJV9X0KB0Y2gRUxAYbHVaySPJRQaGgZYrqEarT6RIcKKjLAfUmEyRbLddPjui6p9sHnYPv
EWXqHznLkg5lBB5s0d9UytdEhdwixVXEqJbALSYA52xsBTswP5Wgw6QBJlfLz4Ryihwnkrptx4us
XaravG+5H6HVSgrMFAYjrAUcaX3YskegLNHTc509cmQ3JsiJOwEUCM6Z/015D92TB7rFlHidklzB
NsRuyIKhxG/V/Y1HUUb5VsnsyuG8k1evvEX1pfbRTNDIt+fRM7BAF2dJqqYNG0s9nkE+2xVEQMNq
jRjDnJDJIY4ry1eHu7lnNBTMfKbx0nVCPRrqeqQCMouS6Y/ZS/cix2EJSiBXi0h7duy1ifrTnlso
3nR4agW/T+HBQHz5EVRE+cDVUkfkTjrLc6KcEL1/4KQqXkue/IX4DIu3MvrDmLSQ3moYyjt2tvDn
M/yIEpAfR4oW31za3KUTtYgsAqVqa8xtKwL3ZoGmOhEWoR4F5AAxHqOJJd1EGXfQfYTNXUKd5Qg4
mwnQzBe1sUV+gcgboAegOrDJMaHzPExvckyTIBnVeNLCxfAXF6eIhFqbuS9cR8wHKFnEB6P6MqMF
6xArtggNkQs3TgKL/pGCCOJ8G+xjfxEgdzbHDk0NMe4wODLSP6xnUFs59QkpFNxt6PoVI/1nJedz
5YWUI3cKp+NaVw074NjSsafXw6bB9wYhHpFTdET6rwzTbNlhsbfcH1We141PfBYYcj1Sxf4KBtZD
vRhZWBKZHXNQuWbn84Yb08InfxAksd0qaFoq7Z551MBq03xADndPSPkN6rWZI+LD6o/BWY8iqAJW
sYTtTaU1rLVCVVn0E3IRqgkqqO83gmz2ChIaiCUlX5DPjS0kVkdZPKGp5pFDTdb2Sqpafaysuoio
GzGYagmGumBV1TgcuMIKjJAaGDPu6mIjkvWOnnBiuyFNPvsJX6+gHyoCYuySQi/wdS6ptEDvidRS
MtG3sS4no437Te5yYaCpwzwn+E5S4xiTXhEaH/2pzEkYKmQ27WhMIuNh96ji8aECADKIC2kf3U4/
ESw53yDPIY+AVCsrD1YuOkVjcJcic5m4CClUW/AkzdgLNUFfG17A0MS6r9LceyUUr+KeLbqlJ1za
5iDwtajakwE/kCH6QqeNL+K9Y4rPTwoPBlGlQ/Z0T428xjeUQSYuKWmermj28oZ7ToPaozWhZBRE
DHBMGpsjB7Ux54BFFGZ4W1daITKClyWcAoo/PKbfZC84oA6TLZ0yjr8Nzv1Fu0k3Mm2WpiPaHX9X
WOUtSVzS4joRtg2OPDrrxhhYvNgzrCbegygGuRzPKw81RLXIcPNCoPDP4HcINlEcsSQg1SMuZCpe
VExk2KdeIFjIK/vz5EvAf8hXy9tWh7bo2lpnNZlTkP2I+XHZaReaVgdmY0Q7TAMMZQIzbaKTv/lS
0yUjvBL/aOTgN1TdnJTMNlB/NnS78VlC+e/Rjb5V4SSapYLhnYAJRPWoAIVbjIBEMm8G8Tilv2dp
JBUtXMX6z1CtiDVMbmg5tc+XiE0GJCciu4lbL2reQY3cQNEcf2xOqQ8Ejo7i9pYcozG6aEldW9Zb
4s6QmVrxZeVMZY62xOnfQHoSCAyBI+bE32DXqGRxriNY0CXc6VxA+0+4Im+p42I3uKTM4Nf/0/W5
y4ebAyXm9FcwQ6c+LV1XnsvgN1MoKpiywGDFYaxUORi0A1uHMl4U5oPlCNeIQg0i1oZRrjDTGCne
Hc0Ymb02A2vS8l06SNsmoFoVrYvIxshd4QT0EfCnMkq4d450B1H4wJFYIpIMHkm0zyAkfd7t6Zuc
L4efPu9OYLfrGmpB8pZUaVbhLf0reZJr60PtckbCFNKfkrWnRpml+2+Pp5OzkHVfc8wCRENeTwTD
LjhpO0C6VKrh6D7E83BmLottz+weIMMTyt4i5QWlAZ8lcjKtdAWEUfO5F1EWhpwRLkkSskZQ1gBL
MjhKdOBHpXXODVeIvml/1ATukhcYHs+VgqmfXf8W8TlTJjbY4kwNsD+zflix+NMSrOW+u94i+5Tt
y8OH6kAnFgiEuL1bHK4zqVum3YjTGMpMLqyK7x9ftjsnm0QgjYE7DfcRXJU6Lz2oKzI/LZ8PUWH7
wjwfyOuYleBymPJVvpAYZxu6rcBm5cz5SKjQAlaD4QiVIFGXXD8RxUtEr0L8MHqP77qRWZOf+gsA
FHw1TJwsIJeYWNE5ThcwCeBzky2AhqgHETxQfWTCi/Wlq2Fo4dO4xIkfOFLhxP1Ofm+FZtuba0c+
PF7C8gaxu2/9UxkatNWNAyhCttFaVjy1aBlTMGKguPudLDiAJW4POxQWnYKtgdu3+0LwXggvT/v+
KPvq4Xr7kmahlG7z3zi8Sr96dgEA1os1K0VSWYr92UFqSTKxsHTPoXtDWT0qT/AyEfaNjQjXovyu
CerAE8sgMVr0CsbkHwleC688NCVSTt8Gy/LVqU4NGGVV0uxYZ1yu+CnsIrPZo5ji1MwyAyfGRp5M
+dUIxjX6GA3bgEBxZyVCVvawE9hfbdgN4JZhk+Dt0VBM+R5+ooEUM2iA2ajY7tD0T71fvprRB4iI
higEAHRUa3yEAVi98echa6skn2eqQ4g1JY0ZjJ3NGpH6HN4zpkdCAfhTKmdUcIU2ypoPCDuFRDOd
ejCahGNQ3xnaLi5MBbc0ZFjjsAYLq2c6TGt1xqnMP/AoGRi0QcoBV1hT0elzb1HfBwqADYe5hBRz
9HbEXPIhuTOq8WsRlPpYfYJpxS/HB84evJSefGfyPTtzCSYvMr1xIWJgR4eGZRVTUYpsylKoXCMQ
cUxt4IGdJg+fXMHASh6k0Wp/7HnMY+Ztco/xnjGavOV/L+GXGDWJMZxpmt2qvEPcTXh6p/lTeoON
VhSYyZbpz0pq31ZkHroEniUzPjw65CLuYJJP0ezgMvbmTHgVTmDN5uI2+UCWtMFYPSsxQ6ZnKVTl
cevxFwlvS1qBNyon/wWl3quvrBbpNIGOv8mLO6l+8WWQFsSr8G0OeJmxeSfzpLdLZUbOEvNn8cyF
eQ39iK92I2lfFfEKmKeQiOsWMdKaTpHWvD1IuyLhs4ZYzGJW4ECoQVFQ11yCh4yRB1l5sg7Iz8ca
B2Pj22ixjWb2wdGKPq0bM536V4PXjlhOyMxxpbaGN/uBwErREg8BLe/IWN98yC6HLaAijNt32gHd
2hQQ+EPBoDzLhBnHJJOni+eQqHPGm26aoSXGtAvHAy9IagnJk7Kt4ZSW0GMDsFk85tTUcR2xfyuI
r1QHGIR45wxu7ZxfeUiJbjXWgK0e/QdF4E5J40VXR9ELUaEyaomFazjdsCBiMSisXCcR0MaT5nHd
JwQBzSaArsBBo5toBvLOJJRtmPh1wlCglPkz8KcSBkNwHisAeabKiqc9enGw8CwRDcyJCHKZztqF
vMvmOsx8DlA/62bci5M7UEvIt8U3im+unWcoMLY813lqAZp4BD0FFuHuHNrAibR3Mk8PBpZa8L2t
i5Engfq0u9QyuXv4w8kqHWw12tDOzqMaMSUR2Ql5SoMk7uQdoO0GFJpMIstQoTFQcE8NcRMAZSgR
P4CbV1q8lBat++IMKqOBQ74CmPqFvk4I8IV1k1AkWH49SmdlYqR3HBUMK4jiDRcHtJWjfY3mXegk
EvvQzJ9TmGIi++ecQGpi826CNtTlQRWPnItieI+V22jj8ngY8Oxs+oBBmYg7odhqhLFg+iJnoYAH
GOMJPXNkggksQrGI848SRRrIVgAj5tnAGM111HAFgIjlvzqVOBZGTZhHmH9rApHPZICmmH3zzwSc
lRBA3dKe4+IsFHybLJNf6ZNPOVp3QnvMGZIBlg3Nnw20U6ho16zUZOqayeRYyVYKaWpOfYh28iiU
W2Q6PPHscYR9s2dh5xoWzRsgujEBheBXeUSm3dNf9L4luPMeCT7WKISxHG9UAmCJxggKXqNsPGGF
+58cvCXvJXWxNmOnVhE7ypX36Wxf/Uqzg5+fowYa4KJ8tzrmpjl24GYdhqQ2AWnfMYnGiu+Ab4vl
N4xbU97/qc8o6UIngPRfbU5iVS579+9H5cIjjRwul6cBHdAKaXGLAx8WPLdAAvGT/47JDXyzIEcK
eANSjBkaT3cMCsR7bqHjG4tFiLNtEX5t02RjQIRP0Z2QM4TwmHt2lArMQ6aFb3z3wXUotkRGVMZU
wWMzDf6KbhP/4G5G0O2fBUKWmR6kOc8ZCmmSFka99Kd3kLwjG6fCkV9GDBBGfxgEFn3sE4iw1GV4
l39j6VmBJ5JCVeu7sZiDb8LDz5GxZc2reKtxf9b2/27SRLJpVqbki4wsrCZ8BMsrr1SARZ2kkQWI
LTB5kojbZjMZ5nRREQCJ6HgMl4Gy+3ADTaVLzQjFxkXADQfLGI7lY74hU4BCBhr6uJT8WYOXlfOS
R6q2MRGHNEXSW8LPhNgQCFYe824JsUrRqM+HayRYUSr0ndV/k+vGy+BbBeCYiUs0sFzPMBfm0T8j
bvJCS/wsc+Ggl8+arsq9RtN7udHRLVd4BCVSFLSXQTsUbcESomBTV5wc3awgH1lxfEQY2jvO0Sg5
JQYMKXLk9KLFf0ZJJiHZjhh0mkXZ2aa5hnbhsuKe+ZDAUi1rgYXBRx+e8EkiRlYOrpPhQ1iuxC/4
l0PFTaSoX011Soplhdf6s4gwohAl58EiMIs3C43yA0FdCbmjSq9Q2Kjesy4WimxM8/r5udQFGXdA
R6i+pykHqcez1zMfD9677f5qjY6ufS/PixLTIHyf9gWqRxHlguT2cGmCAtsTWmYp41LNZxpVluuf
unavCbuerD/0yQaDiOxwuWXybSABUeH0XaGbJ6ElbtdeZgVPbXIKxTtKGB+fbrXJta+UH5xkfVB1
kqF20cznhwI9olCipYSIpTs2PI4l4S6DY9iiuvkUW6P64HBiPOmeeUN4N8lvXADGXHx8jkGLB1u9
q4iNmm2em2u8QGq2DUOKA/faxBpO8CFyyvHcYudB8IEZifC6D02cDaUnLJRrgz66xP2s04xLhiPR
H/htKnkVnCJME59t5R0/BR+GX6nRGdEAu26MyWL0bbAVTWDLUtXAjvoSqYOh0KTk30hMAhVIRj/l
uSXLLWxg9X187p+nGW976hXTlU6PNwdS/vmVxUM+IVdGPmo+M5y4jjBr+dcSHHeOtC+JNkQi1NZA
lwQ68VCcq2S5EwlHxr6wKpj8COgHg2uzvaDa3KATqg2SZpl8MBTMtTE4BuIevE7J7jVBF4ivZxkB
FtjRW32vo1NluPG7HCps3ee+XYbXz1jB84Hq5dLGCuWtuWJd1miIUElZKcqWW34kaJJ0wxufJo77
cYFCTzLFvj2sDOgxYhWOMLDQulk1/5YeFuaQXvZHDws3F8j4KoaFh2+C12k3IqFC4RyHbpTuea8+
di6cBmm/6NSAfNkPsSS72r9HgkQf19kI1wHaMheq5ZQWJwVF1V3HMEm6QA5T7c1BIycmgOFYNIhY
4uFme7ArckvYcN0fPbkXMlMb76u/Vntspzywp2a+kX+rgeRy3q9ph3iOq5Bo/H1MdtDnEDQO8RoV
2tp/seUsV8SSGU4BV1ZM1g8pXlX91bDz7YQ934Dm2YjDZjHg8gpQP2CeKRrgOP9r0qHNy8kYyoBn
FzLKydqgANAFUv32FSf1pFl2QNbsI1lkKUFmxJVqvquO7JJkmpI8KLXLiU7VN180gi7e3eo4ab4Y
ddxpfurLhTqQ46S8a+0l9PtPcOVES5zUIrOLHGAMs5aBxXAMwGBCK5jom2uJuaUrf+L26n62vc3j
kD4Tcu6Y3AYU7jwdfIWZ0y7LZuWF04A9S2TeqcmzaU8D0LOW0CNxSZgvey5pSUI3Xy/VaObiz5DB
vBrNKhD80mHYsY8guOxa6A28RBozi0ui0pdI/n0IPZqA2ZHks3ZJd2W/7d1pRFxZyEtnSz9y3v0a
ajQa6W2NeJJpCAAa8G8IFPx+lf7F/GYD1UfRceR8rqgMTBZBbx/1mx5HQKyy6ZMwwJNGvR9qX6V1
it81Yw2aG4IOzIwIAftHIZ/S6V4G8WUYkGD4t/LIGpCNAeRTjCIGo1qrGtpMZmcO1sFnBrGwJ7oo
PuHUoOA35t10ZzUNyN1BO+evhkVqXq2KuYMgilblsUKThpTgKF8nN/WGiDSy9YVPCeP6DwWtZiMX
XC1M+V58tkV2AacrXoSzfMg2AOyptpxzXLkHjXAzZxis9qCt0hOPLGwzP4ypseP8Ts7uwv9JYUWn
1cJTztKHcmta2dDH0R/1NQZGOflGgMHeR+5a3uoQG1OBuemKs3of22PKRYUpkbQMIHNipMQx5oAA
5hVKhTWMotYSRLH9aNtO6KY94rS+oyfzRvEBiAnPAZu3ER/dOZ4kIV83ycElwIL6A2GTYPpecbnx
HKoXiFtlsgYZKwuOFH/HnlGKd00mIJnjQZwL/MTzDUQ6qAifT5bvdEvpkv8S7xhQtXbEQwQfEVi1
T9SlWe1Dnqz+t0STMlbfMbqjgXoG7gUli//t6awG6rRUwYHbxqkXqmw6QLeROLXK3JGbK3GvsqTw
CL8MrL4xfTfTyaMuKeQ2HNklKTq5snK24JJWMMf05pP2EAJujy88Zj0IqFFNu5+5igNC0lSe4woZ
AjBglTv+eK3EtTlDupif0bzX6kF1T7p/aQUnVNmX1amZWxyHVA4Le0TmQBCeZTAksNcTB7YrQXem
2GyulBPgsW/fRD5p7nfw9mN7wFRGpiZHJmUBsWVLDR/geeLvo+qPPJSW0Mb1uerRhgLwtwhj0bbc
iIzcetaivIuouY2v4CuzqmtVM7sT1hTFX3VOBCxC4mVs7s3x1rfS389cJacO8/5esXm1Kj/7yjLm
W75Q6M2XGc88b1u/u182FBLNtxesWUi1MfKbpwkmJLNjByebsYTnnVw6bCRX1JPUrltT4+BO5kyH
pXAivWyOQQNFq4AF9c4FqvuOyXzAhzGDkqfYjxt8RU7tw1fn7V17uCOqIyb4lDaVBG8/PXL6iOQd
GZ3DQ/Ijz82pHY8Rrp+dh5mEKLfgx4/GyfwvTBcTBAb4ClDtyQ/X+ivuEwKHbB35HVFUU0wxVXhC
Sx7yNQioA3+jHY5EXB/dgklVYSSNjJ1lzMufAEfCsTmxBgEvgBUOfy3l9HygcGlW0wUZ/TDfc2Kd
wnbMNgOlY6Bh+UhtOo8hzpC9u9GqnvODFL/DzumCW9geW5N8ZWPqf5M7EE7RbLUXdmHz0oTgKLix
wakEcre+CfFjpKOpcap9Tybsy1+B+W51nnKOgWm4NbBT2IMI6WNgfmU8DjlvMSUuZhX2tTuStko9
c9/7IFfkdUl4+nlUJuryLDwQQGRoEXlEyM+KXAdU2AQmbmfpL+cH2dpEsgYcEOqu5ghHNdXMMd0V
nOXoqjg5SJeTlkDj+skt98Jn3T5kviRQtV8O0dakWNuxgAQRXhOkBSYPSDk/xGdH3HNVthzckxny
XGHe1tMrm6VxNmf7Du8UoilhM2CQj7ayainiVLk3oh1rNx/8G/rxF+l4i3bebpUVyPOS3gdzzwcB
/q+eXlIbCexSPCsysQ07wbRRh0dzHBwVmQ/GkTIGXJn+ZC4CHKARyqienMUAQp738lmD8QNK0cbc
ky+j6deBuZCEx87WC5wOvOZaADl24m3MI5fCSix6oovn9Y/KQJ41B5+0WliNDicJaT5ivppIP5L0
FR8DwTJgBLV4F6r0Hb0UAg9mK6zmf2pd8C1/GxE/ldPAsApEswU0B4pkYG7s9MqDZoz/ObINlLrS
NMxCB1YYeBCzy8NfaxTGgPVz6KLa5dlcaNgScMG+ip7ebfqXloW/1IvdIOyIDomRsMxZwc8gDCzh
0UttZ1wqMnD0vCZrhqX4Sn7Fb31R9VNnwLrP+CqkDoGmPTkxhAkPICQBCEo8gWvWF2M6z29+ugCt
g4JxU5uwrhGoIpAzxm10Jwkg4GE0vWshLN0MO981S5fSCIDEDnNG66LSt3u4wpCEttXA1uS9cgT6
k2vsz0ACO9Epv6jrk38QY9FRjJyBMx51S3+UJneRRHdjrXz4EiyaXvEynyEhldvD6M+gVvoxnV69
chFtAuqpZvLDUKbGg0ekwzbDxSXS14g4nJthQScxXg36YMT51jggs6DDqLeHGbvFsBcxAgPLWNGS
P3M2WUJas2GMT90cQewgbrTyqGxyBPis5FxlI0g/g7ams/WEvq/5HDTTmBJ7hLAk/vXwXET7HLMp
zwG5xde6cMJ+JVhMSmiVRoUan1Jm6rOJd5OjETgs3oKF/7vckm6jIcrn8+dM3pJl16dQOvHsq++e
YQQVBS72HiMKo+aMZ6LDR8eAyTShOoTVxk5Em+i42ffqWaW5xP1rtYOIK+scSy/0O8KIN1BXlcm2
9ENIHzJtSXtif8fCntT7RDl/6m1gPEt3AVz6sTb4lJGdqa/eXX2G3WbyBUmIaPOjobMYATd2j+4m
YDFykku1R+7UJqv/E+pJ0ZmN3QDDjHCmZsmfhibOw2+x0Y6sDliHdCsDpUp3O8yIliwRTreMk/uA
2Zc4ZoF2adwNKNSOMnlsdi7tvRo6BLSaOHPi32JibC3wopbBejzgeNedYvVsxTsjvqp100o9etzI
BUGNfg+rEi+zCaHdk3mL7/fZowvtSdzxj735mxkvMXqKmYrKn//D2UW/i7bUQUQV/23SWNEnnCwk
EMRHk+G1/+mTLxlZIqnvY5ZWvmqiHWd+CeLtcZdkwGdnyIseKlKilLdbKc3lY1ya7Flr+4+6aIAR
yBn9FtoH8C27AjKP/Foz9KAzqOMjpGekXMENUQjOzA6Pq0yQ2qhjysgj7B4Eee3B1fAPI5juIFuw
AHB1YowIbgrtD2vMdI/x64bHhyyMaGa4aP5CDffxdwA3qBL8gMK+WvtbPEQfcsUYlYW3wX9Munn7
1H6xRDq8qDwWLcxi721a7U+OZ2yWSdA8QH/4zZplsK/cm9Zu9c90BVTMkU7Dmb3kCWuQCugrYtK8
7W8xj37ldaixjUKguw9xPSlJi7DSUY5c4xkaAVpuQ4SeovT8rAVaJblr6Ybi2IX9Q+78L4hERQvf
MeZGu5yeoy+leZTuw7wIE7BQagVmw4Z4BgoimCQBq9i1GWsog2NKVxa4D0NK2kijUbq/tDmE4UNf
06rgbhV1F+CI73EFsnYz8DFytRB6FGQZYFfo/vpFW54ZaxXqUlFXmzPRApIWDDSCVuUQTzkmVKbb
2NhwSWADiPYzeV18TxrHxJnebwI7nMuL8izNMbAe1AeHSN2vuNKFWeDAg8HSzjF7CS29Z8jtZqCn
v6Mtrx+LSYjIG7Xj4GHg8jdiCKIdygm+mlZ7ZuImbuZ9SF4l6Gn6lEn92rQ4buJ1/l2M0i6bMrK7
0sHRj9/AOP0PVh1fivBPb8luo8t2LfoPQ/zNPd7W355MNYmV/OAW56q79ALtsaxvl6HmFD0q/jn9
Fh7xXx1yaH5mxinJVqWIb5j0Z6x8K3/81Lzbnwjd+PVckUkv/A3wveBXSssF38/i7hHwlBd/PtPj
1jzgazCt+q5lAL9I1q88HZMK+Fa5kmwAEw0o5qXXstskP2UxRmqysnfRX6ITvzCZqr6jJSudUVKQ
nY6N7S8eDEYXHdXxzkz0WS/+Qrb4/rnZij/xdyPc8POzfGr7uhiIHHUMhBcFJzCwPVQogD/wJMZ3
XnSqFN+leBLMm9q+XE6lMR9zhgdbWIJvRCd8M8q/5u5Qnn+uNaPwmFSMCifQV4xqQYpv5Z03W6VZ
TOBuV6NPAOjjWImzT70A+zCmuvNskaXPimMl4w+3OnEuOQL36TYiKo36DJrGdX5s+xbCqF9BcpY1
dWVzplqQ/fS3qSwz3GVnsCxAuHDGSqvvXSpQbyxPJvzm3HuSiPC3wqDloJx7KWQVOJGNLok+S5ox
QbQb7D/Iy4lCdkok0pC1EK7aHPetNi3NC3ubKtAuNn2bSwUClHl8p9HB12ovXydzZgXsWQvfbbWF
gzNGmGRft2uptYwpDjTv2HTXYod4T3ZamZ6V9DtE7DSRMBN9CHDsISzAH6ql7O066PiyOg7qESdR
BjWf/FZG6ABrZeRSx9Wv8RtgokaYIrGFTmG8Xz67BgopF+xjkq/EdSrcQNhKHaUawXJ7llvWJ3iZ
fsqZHViRcfTVewHt+1G/ma0pVb/WK+q6BxSN6d6I38TQktiHkfMn10HR8F+Sb3Rq3EXi22F9KecN
b9NUSxH2KCYUwYseY3fBFpoSXBSp39QuTzPMATCB38q+X30kh9gEinMpvKaTnSD6Cg8ESQHo26iK
wjYS38Nm5kl79bYPMHXciQ/AfilOeMtQwaSIaf5CJ7ojRQNbWPL74SAgAX2KXLkTxjwUzyAu0aVs
JzyJ2ZrRmTorbF6sYrRnd+uF7sg+KqdZuyyajbiJgIRU8RwYq9Edw0d8MdG2Lv/ffChkEXqPst+g
TqEbVgp+kc72ixiOOrG1PyRHkBzeWlVupQrhT5CLM4EGIFcBw23nSP4B/2yxBiGMAG1IvOp8crT8
a8Xkuyimc/MtAZAnm0D76THkBhfCzBdpuGbBZyABiTx05qbrHxywgXANDkxZDVBI9ou5gygS1W77
XUy1lb4o0rf0jlPS2MtloL/C4KgS9U0b0Hd5H4K1LmBSIHLmq8jmKlmIK3QRuXAX9QVNNEgHCJub
xz8ef+Gl/O2J3BauvUsBzxZZs0fGYP2T6L+QuWqIl5JR+k1G/hxRO9Ea4o+kbdVo5z5S+amzTPnU
vCxbPC10CJl70nDTRaVP80XSf9GkhpH7+2M5Kr6AzkR2vRpOMjHhVCCSjEh64C2/GdkeOp02A3LT
hgUcAmDCYRLshg+1MXR/xOUZP7dpLnQIbb26iKA+hABhpC6u2vCXaCyikzNeMlIqJoy9ZFnUK53P
FF1w7VhTF08cdMqYumRMfK37FvqToW/IkfKOCDY/W9RTDIYGt6JTQBP4s1voLqJRO1Me2jddUSRh
QHju6ZAXmpdwCwFryr3nwBEPvt15TEbiUUFQUkyIqNEfyvBQjiVczR5mctbfQ2KsvBUaJY6f2ns2
+VuRHyRs8eC60/rQkWMFkBe/amyY3CSTG9rKGMISp9FnUyhrgwVpch+5u3OpUZkAlIQm1VgHMam2
7sZlgKhLuvy2DIGqutE5AAmfBMztOooIn4ad1DjHv9IcQS3GVSTUb/0NlEtpqbasTpxNyIrN5toR
GYZcgQWK/4RwsfsWCtbRTS3u4h2gd4dvHfEQbS82kDOq927qK2v6vNWf9C9BfmPaXuDg+QrouiGY
SHFGvS4WXH4dzpoYgVxqDdICnFqYnJHiBSgAEjtgcOo/20+/NqJr25+5JcbiYoopu3lQrWHVQc4a
mX+doSaNd6K+FXjbjFfgobom5K6VdlW35FVQM8sD8nv0NPuEZGPh3FtdfhhQqJufFwJ3k/Ekuk5K
AnjhNYl1yV7lwKduJ+uckVlOaPMuU09y9h0EwPbswZTcyquoWPiFbfImq1z28TukRSjd+Qn88j3o
d33w49StU2WWJv00mlN0yDEm3wnuJZINKt+uiVCAwRLWcC0YucFiBonQgRcoLF4EUiPHAKUx8Rmv
XaVv2bhcgxTsaM7OlQvPBgymAGLgcLQjwHoTxgLp5TRYfADsq7mHZIQb7fPAfS8Px77b0i5BTnr3
lcgLkzeG2S9RjxCltLXR+5Lh6k2PcvkSaocWBmA323hg4ACuzr7Lz1qew+YOBooZNlVKpCC5IOM5
Nql/Ky5EMhM+uvtq5VVJtXOq3BTENXL9jMhrmmtj5l9XsIxMW296C5nxwt8ANcsYgc/gOlBwVVz1
AxdS609jAuVmWTsXBXBMKM7p6cMcwW6GQh/0bDIDdsWncse3wfZU0UMDpkuMLsTMFFv0TI7tkOLW
4iji7cdPnT9oS2uUBzp/CKgS70xrqy5txg67UtI6fNTqg0d5Htx+PayVkga2CHtusWWiK8sF9XPT
Y/Tz4txCMygd2oJt983tnzoauMRU8MmFQpW10bHhraL0ObK4E4gQovTniGmGYNWr+08Pqk/66Bxd
L8Ih4kBgmTn6WRdZDAhWiP6UW8unjCiADLgIp8WiiS3ca2tD30rSIs43db3iZ4aP1GyO/jcCJ20V
n7LW9j5OskfkpOaO2G2G5pwCNsHAJIc4oFp6pQeWr/wNNrA0CaS6i1bfqinbYCTAyJHxmguqd6iJ
SWQnUFYe4VLvdiRTYkuPVl3qCNoagYo2gI0TLSBXpyY81cJBRH0kQmo0yXc83E2btmdsxoJTo1eR
NzwHAi/sbgfhGSMY+4+js9qxVV2i8BOR4HI7BZiuPWXdkFbcnaffHzvZOVmn0wq/VI0a0ocH04Ds
gY0yupl3xLhHclpcq+TtoK1F5R5Tfn0MvqPgUETYuDf9y+A3w6nAAKTB1GmlxLb2rYqup2znlFo4
FToRYbPdEzE9JWP0fewAu00AqdMTN5NUP2ILVYneovJJe6iOofya6pvi3WNkjTCEjD2FV9/im4fj
nKOHjhkccyYP1JRchmSITvB73MSa+Vk1WQK8bmz5XMaTQ+HEAiSwdc/8lnK8wx5qXo7jt2Chg1z0
CuKJ5YBrdQ9fZTnsCHr6nYei8q+ZH4TuX/1dwlK0brXhdlsDz2/pT76bwS7NuNsFJcU61g1VRlRP
6I3i5ts/CL/pZqw37b6uDlP3FUH7fAnjOrS+VO2qetuk/aj+SEcC+7E21FwyRyZp6ovkMzzD21Uu
+Z6PFtWDKrFF4Yh7yKWnWNZXzcLhqYMpu2q5Mftd0l4ZhO6ZoQ35Q2UqhK1Gs5foemAKaQsj3aFz
oeCmrkPkvuQaf9TSVVKc5uITRlHxysxvqThXkgM4qIu2jucaXwRCCdukCg8e5k+ziwvLiwv8hrUx
fDB9YF6lvEUDVr3Xruv6MviXShBnyhOSlZbkKGM3ABaH2BcM05IgkTzeN/qrK87wekn1gseJkM4s
kBQx7racoWF5G6AoNOg4Pjekhi7qPcloWDoES430oR7SEPq2iEgTPGdwwKBM/YjyP93bZri02P2r
Uy76SQTr71Zxu2ykjW5TmWnSVrWcbDpxYwf+y8SRxICxv22tg+d/Uu7n96H76ItDT12W/tEHjgIH
5lkkulX6KHYBc2fB9uEutMVd/BbGpRW7tbzXth6U9vRfbX2V7SyqhWKNJcKwCGuXQj9qPnPsZOpr
qO7x7W3ETXSdU4FIphefWXbTdFuApCue2hj7urfpH/m/tK895vZLfglhuDLu8qwDFj4Fd/O5Dfct
c1ikx+ggau8E1SmZNqHvGJnTfJpkwmKpSL0LGby6RQxMWMrpUYjpBmeUi9dIyIqAUZOOHe8hU21a
uHUCBf5DwdfQPI42blVkNS2UtSI61KmN4tT08rTFNRXjNQ/sxF8nh2rZn6bcwdqfMQvJk0sIdTWF
CaPFLHpaKIMFrFFWZnuocSvlacyUN/RpEOZnKivUGNlpi4uE0YwLvx96BJSOzE1IWISfYlPKwk1N
GM3nTkoQ3gCKxQE/v3ujPuJU3mmL7bgCbpCfIRX6D9wMpK8VfC/aUDOin3DzTTJ8Riy/YPqnEQE4
PAfl4mHl3saEI101CgJwr03X7Mfv2foh3kAdzZj3QPRpxVN5Md+lNqKk3hUMeAe4brg8QGo8CvVX
22w7+KfVWi7uo3oVekynsNkrD6aerpjWGyju4Y75/qfasRRHHwO51pEBE6Vhgoe63LOjw7s52nm9
qZU/nJcEmvYSyiqaL4ypWvGcMN4rcVVJISSFuPz1Ca27+eXnGLbf29aJYNMPIpas53I+pBlEz+GK
oEMiFmVX8gK5zQqIK/6nUjy6R8oaAder7qN2LeN9Dz+s8JAt3qGLKURWUO2wc6yvpDzmzauWVzo9
Q9kSTTd8sF5NA/yc4tueHoOOIIZIsK1V/NZUDcpfAu+khwbp05Y1lAFWviu4aqTPmOC4F5Q5w1xG
R+UPdBQuK7AA/yFLpLMQv4OZ9DvzY7xh530LF89iLglHQpjZPjPzF+8L6nnwhTnUbZb6su0YQmUP
FRIQvx5gn7UYHriwp2cj3szDxBoEZAX/F4wU4OtZXM0nzGRu8fBNf8lpsPXPUErYaDR9fGF3bTfW
LwoSaBfsIf6S8j48/HON9xU674wQaAaz0z8v+QDogFfQQu6Rx9QNDfSXy0aAnuEyilDKPxmysVIS
RHZN8ScOva+pZNHAWIFBptBsbkF9TaorRbmk54Jc9dWbK4L1p4f8yTG1bb7HPTt76KjG4JUQlblu
DQhVZ6pQipOC1pinSGwu349wTidSttIfJOmws2xYzOgktwo2jKn1UUxzS9YTP9dbM8t3QBCNSCCG
476PW8ciMxp/x6n8jo5wrlENpPycmZpifAnOUBzbfddz19Cl8oXKzLh9jNiTAon41SZ68AKFQ2Md
jezXA2siSiCSLzCAyuCq42jylCpuVxsRsfHF2QJHBkY1i4LmpG+FFXtFAEEf1nL08S0DhLTVxas2
CrxPbMXgBRkOPN9OJ1v3d8L+40BlaS2efDvKU0Z+0b4JCCs5TMx6oqNO1rH8SDc+FeRpv2eO4TtP
oUqIk2B8C+N6Gf4sjOkAAvni7GU9NWuTxwVc587LEScQzhLzVFGhl6ZbKBdZOCTHEAtnthvVA9GH
Mn9kjExOXnWflNXzlLzA7YtFmN9hkMtoyh38Dz7Z3fyCxScnIriY4ZZwqb8jlJN8KvkB8PHeDMSE
6SQ1X9ISek7zmL91RjqiWlyEjwV3Ublq7fgOYdmqIYm+BoGCwB6INVMxJ/W24aaRnIx7E9G+jE8P
M+h18unz+tSWuuAAYRqigSqCOicu/5nfpYaKhafMGZk8MZVT3lxHLPz1Gpq0rF4b8aDBhYBepFq4
55wHKEYLubz7lrP272TkmMxe/0nKoVhTBxOCthLCAYo963aGVwrBDQV438gmhUs4PisODM6bv+A6
jjZMLXrm2IRXs+C0tQyAPuVBKcwkr3OoFEiMIwpmNoTDmO1MFAtNyr8JfE6vcUUh2YC36BdvBSON
gl+yS24MrMZxB7c/oIKmp4Y1q2zjeC8JR2rHIy3nT3q3WLZBb3A+wZiS+NUKCiAOI81Rgw8qq9Z3
0AFE6n12rSj+zPpCEnbnDP64KfJdxEE9rDNIBTOewWnh9c8Rh6K+uMfDbqZxs7EbTL9wTPQOgXDu
YTLn2FPnb5X6JdR+vFtGauMGyRFLocxPIp9ATHb3oBAsHLRU6FvRKnaDi06dt0TJ7V1lBKNcRtU6
+YUTgf6EG7PrL5OQrF2fWUNGqAqPa4uTBYT6YsARfZ9/KViwy+AUB28tdIBMt3Hk1gQXpumJ1FUu
rJi7ot6E221StDGH0A94QKDv5lbnE4gNMkMX7ZQBC2nZcv59SeKr3yFLtvwt4pZM2OBtqQnXORb3
ZqmU2SuMetL04vKH+Fgr1OyWFSk4o/pC9mKA7q74TQPjbIyz+iQf/0TLbnGybE9AXpQwxQ5lSOL0
CxKrpfNsZrBguIhYNWLc042XzEQDjlgnOeXiaofxSwZVvZx9ktm24o8ALMYc1XRli3RGc9dAyhME
PAP+UHkKdED2YKxICJkVQmjIxLXY/IZcpwixkBFhVSTYpelIlwyIfVXAUN/PS+tavjneU9NRSY2G
2qKvAkKpbRWlwcwWxzQDRxsVeJZ8tnGtWE+UUHUA723e87kAX4VUsIlf0tum+tckbQu+gs5tklba
BmCA+Qzdb7e2rG4LuRYZRwqxqcFCktstvKZs0yk/h+amkS+StKXO87wN0TXRqirBJkgeeuK7ScBM
Qgg6+x6q0ULVBXRe1GGLUruuFRo+cWhdebhp5TfMI71xFAeswgkxQRtvOaY9UQStR/uh87D+WnR9
3F449OD9GJ5lNBGi+WXidMNsZBaUneYDUjxPVBhK96mOBoyHDeVbAg9+yvF5PZTCdhZOp8Y11Amy
mQvVkUksMotRPIq1K+SoD7bcIJ08fzN9JiDnnrXsG2c/cAV12Q6xsAYkIN7bxgGDNIs7jHtV+S0y
Z7qU/S6j1kK+58FI5JpBhJm4egWjT1vXwKLjSvtTivNc24PjmisJii1QJHe1KaJ++Fc5AULwKN0J
/kbGcNSW8lvc4E4aLY/rsd3WML8553Gzq1fFY8DTYLL6VUB6Kjlr6HQ4O0Nonuh2anuAuVq/TGAm
esugOU76vXypN3LVYQIDzvR3LvOiheQxR/qeUOloxTreFZuQgJ8V/VzAbBHBwYIPC9eK++1sVHsT
kIi6Rg9Ayg69Tc2rMzXE/R7HOyfl/QhQ6KrhIzDZWmdAXUqHFAnoEagB2R1cLJojW+52ifyuV331
4rwOHmvtHw0+zG3aKoDNRYEUDDsBZE3az6xpAkR1i4f0YRLmtu8RHNkweaZjfet3KNvUwLbuQEDt
dvoRtG/CtUKAZ8FdSWdCIyC6aNYpRlDA4bwbaN/IPaDso4nCGtGWNxni4z1U4PSCtxyiXu+pk1dM
WMlsJv+GcnRQnYgb7dB0LhAN6SU+HpKYTtHnryizc5qVF6IUC+skjDL0L33HASr2juoyL2ou0M1F
R7sIzjw+p4E33iG5u9+f2RFEAyZFE8JJXjTccv2qmC1IjPotAbG1S+vuY3+XIzUHIMBB0cZJL7PH
HbLElphX3SGGMQDIhSrzK/wU34gCRNQFxDkcNgT3LLp9kr1F4RxgibHGt+RDgPi9k3coSlVExycO
kgbwd06VggizRHeRD6s5QWWVMl/UloO46/pZqs30X/j1uocWObl+EEWuK5yjbgp+fhrZQ/leEdwW
AAmxXo9+bSSGsL75wEAmY+iSUlBmztZa0q88PBqGdlI22h0xgAOT3wntnMxRmKGMD6po6/lf/rTL
ISH5b6ykLGMngNn01pdExg06Od2u7+OeZYVDyrinVxfYZgVgFUIloEzIKwr3KWVkAi/nYaQw2LW7
jEan4TgcyQLpLVf3d1qzF0RH/wFSIRf2VIG2bjX5kBBUPdmCA+EZynAQLCuUkvsBG0EQWbz0OJfq
1biqfYgyS7oF0wLIZvpDp8cLpJXLf2GHN+C11OPH5OsXo8fuDGWugWuwDDe0sbL6QwhNAH6bbTa0
BOne+w5SWGDYlq8Qr4v6usUETGt4BehbbY6DSXFaznnGsAM2UDmHaEMkOD5J0mZ6VEefXkznXGhl
mufiNyKwPBiiTRUzgJQO1cML/wk03+c0vMZUw/5wS+orKiRQCaSr2sUfj0J+JpUnZnJto9jgz0I1
cp3y3unGTygN/9eDpNXRPc5HFy4q4yEUviYBZ+SZEU4eagv9rgruYtIznbeD5qGoFzzfEqoP1W6Z
PhloeRJyBJv+GqAwn5DMI8DBKqkCTVHwVDKtEzKlnGkXlVMRc5SgV+aj2KpQYrNHaotKq7R7+ccb
zjGjrkXy1K6oe/kG0e1U/+KdaNknWA9bcdlBQ16Q5EOfHMH0B7hieo30X/0nQgIpxAWGL1FzRJVX
zWPeXUOqEwPS2Z3t6Xk/HJoSUEDAGUvjXHOMcrpz6JfIciCQlzgL1+p3Op3z8CP4imYdx477sZiw
4sKIfjVmjCc+BK69nIm6toTWahwJ9hJUDLgXDS1yx63F6M3VdHyiaaaZ7nkN00hmSNn4rUa7BpIh
7oJQFiSq35NowvK0rgEGJCiZ6v6ewjvndRq86cqWFdgcc+YBWLC+EXnMPHjFf4XCZ9WhDTFcjZlR
XG+pU8vGTeimVa5kmkj6Vbk/QhoI8ey+S/HR6vHq3IDkS/3BH6m4ss0wO57gNe37qCL4kcHfTB22
OEp1pIv6aTQOQfLT+c8g412Wn7Vx8NgVxbXRe0RDe76lhktmvEMsnscfsDS87JWL39DzJHOd089Q
RBPxLWBoIH9JOLqS4TE+zPqpwAHFy1c1LwMu45O8y2ET4PLEgAsiTzKA4jGXDjp10auuR6lX4g3g
0YlnGDEJdM5+ZKul03YAQMnLM+8KfrNKc2LwOlLB87UaVIMRVQQ4vfIpEhtAPREyaCaPRpe+ouE9
jxAg9/jSdzLeA2b0U/k5+RuRCDNm8Pip4CJiwckJpreJxlSt78PwLojPaFFC3wTJVvm+PXAtz0pG
HZwzdvALt8ByTBpxY8JsTP1Q+AtGAF0FTvcAFXzUPgNcFrEThU7Ev3QfcY780mAS9+JeLDYitC3I
VhwBmXanvqcXBCQQFOYGFOrSt9lsmuYnsXY9ccrmbyhTPw5cr2eGALN76L+ggIVjj7dAOvUeG9ZY
g+x4ObETl+EX/qQ1Ookxt4LbcITqYJ7HcA30IO6BUgAvAD6T6QC7nqr24X8zwBQctIWA8Pis38PA
oQIK6mv2xxSIyYO6F20OD73e4qwGpoU9qy2QT5bhamu2DeU+QaAJc/Pc26gAWWMKHvsy57zTX+NT
7QU3UBwM2OABReKmB/ahy8U7erhkGDyXHxMGAf7T484ZmVAmZAX42MLSsNR1CfGei+O3Zx4dio+E
Wc0dFRfebt7N4yLdq6+p+FJA4PJ3tkZDoSCE1w+0mG6AGIGzGA6aid0bOduwuJaeHM+68WZG/Noz
1FGpXHmM2VA9SLKjebfYpyjYiJgwwxNxUXuD+tzjYpFZED66bZDOnbyxiqQDBglmeY9hqwyf4gtg
vYJcaCBQRbvlknOtZStwJ9H/6LWHZfrbQI2c4TPHT15lfGyuWMSr6dHpVI8YLlH14ebSc+tbDtew
B926Szcltsl/+bm9N7lkox6ALodJ3d+QfxVYnq5jH0tXktEp5Jb5W48/DR1T+mC3S9bzIQ9FvQ3V
nQqtQeYgEtntG2EFgV78Sbx9hBBYqc6qgtWZbK5iTPnqe9gNhBOQBAEWmkDhqiCHjSWuQXfwxwXP
EFAkBU6EPZJHH76Jb8JqmhhKzMhv3b/438Z/Bf0nSmqvcg31JWF/2HNCNMHaMU8yH2+Dj9JCr7IJ
Atyy6SqhvQ5fCOG63O26nwwOOfqMLLnUnB+vnhn7QnrhMHDWYKatbJvAnFMbgUavFBoaabamgE2o
TIcQCpfyKBXclFYecdTRV9tussr2lX3jHb1vAyFx++Lp4gcDDKs4cbiGINs3Sw0SmW8h9/HQzgxX
MYHlutE0eLpEv3LdZUcff48ei636kitnHkBiI+U5S9Tq00eVHtPzVBzl/jVlNxAzD/oNGzJS7oyF
lyivAdJEWpYBNZtVnuv2Faa2n/xTchj0lB+4AvIZwJ+D7FjWSxBuYoenA14LsHHOIZtWQj0KhBnp
SGYwxcPEHJgLzZUx/sPWBlh99gwYVEZUbhE/U5jLHC9w2NCXjaceD5j8p2HIVmFsVJJDcIhrzLu+
sOuXX4YDVJR2WN8hp/aPXXBIg3Uv/3kMeKhR6U7UxQ3Ji9cfxWaNur3fY9zAVLL6ICzNgq6I7z18
C+AY9hyRQVj3ig9mqJ72aPCa/evF24RqFZXnU8T2Ds6T60Hs9mfHV6HnaKmec/b57RHboxtpt2ks
QBQ5IXcKbGDOGRkenIbJFnlzNS66sz3lmB7QmJtoNdC0kNatX8J0y97GfyYVwS4+QxmbaBdcklHE
ObIYONxLIGrhlNMlYptE32i98CNH2ZQsoaQyHCYhrdoIt0beq+bRwxaQjXHyHtjZLCQaQE+6mHDn
YIyA9NHMUMmzjydc27eMtkX5XuXvSIbhjlXcQqx4ywwbsy121O2vNP7k//zZ6GNOSInNnaQ+puoC
XatkG+AmRBQKbm+NcDLRCeQG/inyOQuOCVqnhHLaLMlQ7IldgeU+w+X48vcWDBwDziHNdPsY0bQj
Su+wzKUzyOrNhCKJWtGCAk27pCDqqFn3QD6UxjEWXqSOXS3zt/RQXaAoOoE/x8gPGH+cUHYhLjTk
k3VsSALHNBVkn0iWcltiQ/RP6XYBGitwo2plWI6lQn09h4TDlLjhvCSmetUcNCs6SHVYiqYNQ1Xw
fogRHMOT2fDnDcM62bZQrJ51u0GNZZ4lLNDjD5pVnMsb/j0KC5ySrvi/oO9HQ24H8OnRXoJASR+J
Fdhyzfnku9VM2ukO0a+AnBd1OblwHU6BzHpNIi0IEqK6P/6s9CsSOZ8sdIxTUZV0h7KGaTIwtsKA
0Nw/5vu72dWwLomahUkdSj5pO6fY7rmTfNy3ClfAPAs3WE77avF45m8P2l587BxAzd7/wpQB7jUL
Qd/59wiPCIrUw7PrPvMN+8mHIKQfDIq1AqJndPSi983HZpqgFsbQVvJdnmgXAv1d+ScMlakEx98B
OrLj4ePWK6uI8FNso7BXmWFYaope++A6Gngdpnic8WRcHgD2dqm5DZQXpNepX3tf3fT2ElIHbItq
RQn9tao7xB3UKJsXlbmjGWq0O4zYPxHGDuvEWuBcEIn/PKB8oN2s/IVW2VyAUJ5GsKkiaekPR0wj
hfwmkJIwPT45DPagUCOJQAzjatu6ICGVyiW2WYFLLOA20lcq2v+fmB4ufovhqi1d6tr/5wrzF9SW
K5k747Psdt7OYASKlibZprVb4SOz+i43Yb2mAEed0uc2Sn3+EfImlWXwCdLfk0JKshRdpfjkAh/v
/ABsXizoPzoPkYcBn7L6HWU4Y0wnQCKjSzDhwEmU/FGxlkybsXiqhXdOutuHMjgiGu/MndFLAdgY
Jdg6A4l7iukFPcL4HCH81U+vZGaFV93sMf/FuFF+yrzl6Kds8dlwObrAH315WIuz0++u9L6yxFXG
dcGYoV/hzk4GjoG7UPaP0qPdFrjuUlgXJDOWyPrLm887L2jTu+w7s/YtgGBpNMw9v9QJQzf0z/bQ
HXAeHnf99O1JX/nwU1HrC/JSzQynt+4miQrq7E0vf0UCQBM/bOXVKPlzHlizJFzo/4mf0W9zIkU8
9KoF81DM4Byv2ZXFRgHZ98xtCkupUKx1KMI/28kBRjkZWELt0wpweVrKV7Uten3vK8K+uRS4n1eY
YEyQqTcS/oim/ugxlo5BqGIoWZrkNoC4tTnPUSxGJuoiwwLKYhnP1aI16z00eKk45xk/XtfPtmut
R0G5SKOroL+YyvX7maZDlv0qAwYGLnWZkWgudO4Ev7au/eY5LyYqwdZ08dz1fzQM9EvpXJQPvTjg
RIMwiS6ItnlVp7Zo59rXWLmaeCBPuaAK41BCqb+BwOY7w5qSnYkqzMLaBrLCNkXIbkxjYfbmxj+L
DDCOiV4m2PmIrovnw8o+ledKBkDdwZdAQZI+peWnzG6QhJvU/Yt25Q9wMnygiewLDPy8kgSHQ1dx
RRK8g6gsxjM8Sgj/Kv/YDESzNQ9mZS07E0/rWfo71ruaJmUc0NNDPIOJz/zRK17d8EmgrEC4gxvg
H7vAHXj05u01PEzcJq6Y9STBITOgaWoIzn50/ddTHybx6bQfMwBR+MAy4Dge9UbOVvbmOs7nm0dM
aPry3ZCyGTJcpPslTwdaKZhCB1dGNU70DjUk5aH8jb1NtNuWhqO0/8SKeOYZ46Yc4Goqxo3Fosnb
G1M5Q73wSRM3oYfTL+nvvAr9L6xqGivIl7QpMd+wZuCcQPr0mQOfdcDDSXvjPMR0XLM8u+UDHbdk
p71LGI66HeRQzgiwgUhOemGM019+b+HOmd6HZmpL/yfuMHqK4RsxHsGy+q8ScdXbChMWybNPCcBp
paKV1/+ocfFMDXnOSYaPDWbsSPQEiIE8wuZzXrx1lDjFdao5hzfFFey/fowDwZY07ZxnYXBOwUg6
BTUwoMoWhj8m2Xm5aqTTFvoWGZzYxRt/La4mOJC1vHQRQ6d5vcE8wI6ZLWFiVpQds+ty/kbhcuvt
BO2WJKuSMYQwcISzbM6KfAiJotJc6v+U89X6LcwzS1LGqCAVKpg0jhG4yZZmS9Pu9AM9dyKXHneQ
uoMVcuvNbaPudPHZI/QkpcmnoM6elrJt0kdQSIQzCQswHZSdjNzL6NogFoQ137iAAtqwCTXC9Y5R
t/f4Y+BJpyfBfAHkNdFv3z5l+SrFDcDLWWJ5m3As0YjpqxL67X7y2KSNiy0Y9MwCslsidfydh4ii
lQrGVPZRtoq/c51cUJa1S/ONwMkC8YefvYoxzfUA0qH3ASt6CVkm4VWkngZ6RdYHN/Kr8uZSdpd3
Tuwzn9X2rDGxW9SUTnLrmCyieUDowxfrGCeDzSt7MwBaUP2tgdmTdtVY5lnvM0PCNjPK7Mg7+mcD
OLqUKAA+GfrKw47ECBTAqvI3lveypw8ymE9IxTosuqVOgEero+KHDcTdPD4lEYcgL8cENYSG8rfF
YkCPoyWIAqAOg+t82IkQY2C2xdr3QLRLCYeaLkOybh2YnNVSALUESATgqTKswn+1/NDhwBc9h/uW
Uc08/TWK75AZqJb+qvW24+FO3tPkRgTNGhFxSvgzjcpPhi8RFmjqtcMYzMMyGoMQ0OXIyHdN9SWn
zDlZocH3ZNwjiey4RwNvvzCBc20ToMquiXDKbbnAhAgkT2Z6jxjaCSNY1IR5l7fE21Vo7YAeiTAj
yWbaGCCSb/nD/206aBf1rtBIJux55SrEHcRuENJk+V/IkIHdL4gA8Osp2Odc4iRhSJ4dmk85JI/n
gkyuLKEXo6JldoQwbBWmn1r2rRwUw+7cwA4v0/hrjT8B0bsENHz6m/GbVwpRy/8NuxN6IuGKBMD/
EFIXGprIw2mRfROYzMHC04DDv+8QlQb9qjaG48QDkIybWp1a72czEC8DO9yVCkQm6/EHskxTMLuo
tdWYX0JMyVrq5v6h4NIECu/7jMixetLlWxp/9Sn2XuiE1wl2UsO+QWe1MJjDYNjTkRmBxKC6GWQg
70zhqnD1ogbNP+OczCyiD9kaMngwzJ1mkfp3KTvA1FXMCxF25P8SBzniUElaJG5xW1W2ySSkMGYB
aRW8vaNKG8Vel5kuMcXkd4Ns+S/+nUN6n0J3FAeQXrbVi9np6GiqO0Q2ym1r4JofH+K4JSyUvoop
Y4jHEDCOT/AKBlZrMaAjLbc1NmAIFzoGoA9gM6NYeznD/gVne6Z8FuiGdJ5CDX3K8t9W/8DwSVh7
K1XDRw2i5axvVkcGOuYzBCUBXLfCezBdLX0b0Ph57xE+F8YBg61jdjWCG8+BbliLkfeg41Wr44/W
32Lrmqj/GMkAnw4cLBS5TEbK73CDk55XXEwQ2ADu4mzYtpL0rY5zDjPZI7gLE59Uu44aj8t5MioT
+5ua33vpJzTWoP8o2T2J04XjJl+lMHkSf09057gA2B/sFI49Vh9wysSPUUKXszI6QNptuYEFJ20d
GMD/YmGriO45Jwnnb8KuBwIJwM1WKM9n6GDKEhaGdSuHW0a8ioHciW0t0a2xWZhfQMqAy7MSUUdA
a9rHAU5ok38Z49oRC4rG4Gz5VN7LkCs7T0HBkdvUXIPGPa9RA3U/3r7nHF+Gh8kbljquW+msMqZA
48aX4fCQd1ATdjX7v31VOt0epRd6gahrlxN5N3bAy/4oV6a/9rIIFVJuB9lfh7dbD9HH0CgSKoKi
p01aQFPB94haf11QlenwRKQMOsWfkj+iR4hpSqCTwrCc3Xh4xhksYihZ9KMVMTHQbZpknXBmjfRt
0p396O/Naj2h4M/vnqAsYoEk8ArBCPXvQDMiiRy7HqFlKLwGw+ZZJChwywEf++wscOpmIZAQ5VAV
4t5WMcQKp40P91nHfkejQUJXNXQ4CgJ9RGVMUBoQCAxq5RmWr0F8z0oayGjKWclxC/unJRkOJ1Rv
A9S2aYFHFgktICmRea/cojmiCbPig9nW+H+eUiPZjsqzoTpqvJ3/EUbntl9ehRCaXX/p5A/wq/CD
4T/8mjD61rCsDrq/2sRNDDmhtwLXKIHtCaxUQ0B5mO0T+I92sIgbxDAoJiaSD4O6oNEwpT0tcinf
mjngPTxjFTM8Y4e2OmQs7EQ6iXmOpBR2wJSkYbRS7xLlkx+cPNk0oJTpS52FkNSz+ge/XW4+2Gue
R0ddM4anhh/PvcbNS1MX9LCemLV9KPkLVwGreo6AOflngkAVYwrFHuNVDXg/aIdGdgNhFROmsoh/
SZTs9HsUHLAm3Y0M2qEnDBe43c/6nAQYQREhQOD1avqtT9pnT63xSB7Im5ForsZXoO2ID8s5ftmK
cDvjRQc/5WBNh3T/pp1eRFemNiDZuNDZayjvNS+TsnTZGheTA5xYhYFE9Y+WobwlYTxnt0G0DuVs
qyJKgZc8KxufMgx0b/qxTIC+jtPBsNv+ZVmUvFVAZoCypGaGIiil6xzJGwi0QJzjHvbE8FCKHVEO
6ok1SLxZs6W3hF+SXBmId9Mmaq5j/A8yUOGtEWeT4n3kkEOV9pKVpWCsKCnoGG/9jeZ8vOEwScgp
5a120PttVDnKoXnkLZfAnGHBdhzXEYEE8/5aw6YoySpdShdODu44mBj4GnHj4kVGCCVGWvuGE4Ff
9gB9V6cp0hAWvTyIt+v+i6waIpIsXHiAtycY3JwAa0gSyj+RhwTlLbTL1cDEEEZXIG8RW5mnwGVS
s5zxLVdW//yZDl7yt2GqJT3hV0vY75HLvsJNLcQYfpO2l2bWEjF95LR+e5Y9QWy8L/HPfMBANCfm
mvhBrFXPBWeCtlCUW/ENo2VYE6/L8TUtvXIVfdLaRfNYdthaqu0LDM1pjI5EGAA3YyRjuMzy0d4Y
0rautznpQYnLiCS/6cjC6RIO0lrZlvMBf+QKDKgwZw58yOvb8/A1ijGIDoQmjfYaYj2osoBKweZT
cLdcM5GGCVINa2JSgmRnRWvpMVYHhjdEgbCMhOX0AZW1FG9C6rAl+9nDd6pPaCCw6lZ3Qb8PaJzJ
whQX+YkDb1tE24rZJMen6bdQKiQwUWasQENuJSAxWDF0pc89jS5sA9gJurYRho3nXZJwG1RXRhdE
FchMQUIwJ6c4SnikD8TlxgaUwcQ9RzldxFJhRAGpQ8ox+bFxe67SR6EcImlTkNuYrpH240J2QmiF
mosgKvUl1i/Gy6GGLRjujpy/sF37HwKxVJQIbpm52J9kTnFACxn8SziXsPlG+yLbsTg7k9YROVeL
+mZFP97TB40L8Q+OgIIkbPQz6qTKwA4ZLy3fIwd6xpulYwmk8dbEf5N08M8TdSnchesZuqu4r6As
sV02Gs2CR9GOFStgY0xeJTIx/Hygl5JBhFNidU+Oby5bMBYYi0HsSt65fuFKKLNwrZMRjtdaI4jm
WzFW1iV/9W/mIjKRtNSCeBB9Q5PJAehqJ/ir07eUVqR9EM26KJFYfSIkQGjwf0up8o7K8MpADGdY
OOjRn/RPk0+zzrZfRsIuZxx8xNbFhhoYv6dDgwiF05nQP7p4puqzv+HKZwgQO/E3yJSOyx5Fp3pL
6QJv1NQ07MrEBAPCuS2t6xg3ayfvlsBud+uATyRZAQpEboawdq27HhFarHjvLINptMYGxCfAz1nc
1W+KpCb7wQ7h0q2bo/lVJvel6uK/QfeDJ/GyTDDPhIaj1y+Sn+V9dgH9rC71zwxW9ARro2U6s++s
i0RIz9V7DfIFQjCOyMCVtKHsiOpAcvqNPCTGNx1OT4BHEKGxrTbu8r9HWO+5WMHBGugdqGCo+OPj
DJihzTcOY+XIJn64gL0Jpax8wNmKbJ1B3nl4R0ilZieMbIux5Hv6C9Te5fDXE86ezjaaNkJCgs+c
Ds6Xyvant9ZAanVn4G5AhR2v24EX16977hywXa/YhuW2w2IxYeDLCIyA7OIaa4h5NxgMt/rJHKEk
0DsxuDUzi7kz8QlEkv0GDJ0ADLgW2yfbVM+4Jh0Fkk7uXVozX2bp0U9PlXb5j6Pz2HEc24LgFxGg
N1uJRt5LpdKGqC5D741Ifv0EB2/xBo2Z7mqJvPeYzEgRpoF2L8jR27+PwSmWN3yqbPqwcFWMwIw/
zJXRwBUG9dTlQTXOGjspNKSyN81RcLdZWOe+GdXHQPQeagNZCtMvhRU8dZa1824vozPWDyMCX6Td
2atgQJDqrs5mqIq+DPkMLDY9jP4XspZoVrJaa6Q5mF2Y5GO2UX8V46nJG9Fcq9WZ55i/K4KM8WiR
j7pI/8mIBeuPeRZjOi0esZ+cVB1HPorf+nf9sP7CesnUGZAIP4BGWrC21lABMe8gxyGGDz2ugSfF
0Sb6fq+5axDrWOy6y+aLgRd+OivalJvgp370fwOyGL4e7APfb4TmX5SMNOPNi9+oI8wzsOMt9fCJ
NRez3YtMRjhLYcXBjqdi3m1XzN/7DAc8uUFQAjfNhO+DlBJMpEm7mgW0R6oBVtmo9clV8bfso8pH
ozlMXYntweX+r0HPiBTb2HJSGuw0feUR60Di6n1f/LWP/AvhW1381nTi2ggLusDGhPXHRboOl/3t
sXwofjGYVcB8Fu0W/xf6COaF/LyNO8ulnsZZ2lAhZz+I4EA6kZpEZ0+fLkcv4wz8hZjlbvWGlxO4
hHY1cIKZFHHm5QmuI2tNzGI8GMu5esZMY3n+M8FIyZPODGoQHBzB7KCpl/txibALWcK6wYXkmdaX
DpCCkQbJWljMii8UKyyjDcuZqDsK2t+FMpcKxNMoiDJ+1E9qSB9BdbXphsWv8o+/z3jK/7AdUP6D
Mu5Qwu36X6K8mmv01Nt5etizJ2Md9leWPyZvOI7Iu1iSA+LJP9pL/o6sewFHYpbohHZy57mCLVds
OMKH80e6KC9ct1Rc3BkTnv9r9SlMYJhWGvmQhCa8IbPOj0eyQ3aqX8NHTJAHiYMOhuXGqYx7smPZ
6ejb/JXyia1hihqENnhkvmD4oXVgAQvdMnwfh8q1wF2MX4Q3aGQapgrIPey2aBSpmctlnX0n9QZn
Mo5E0Pcrs+uXrcWc8k58FoG9fPChbWzeWHiqZV14RAqiZ4t+olsuOP2f2jwRkL6fIHG1s39ML6gy
18qJb3VLctMJbRZjJinBUuvgMoj8L64Tvpl2E2GngVzzP6GYJOHibr5Jmdxkv1CG+y1P9UU+IgtS
meFOK6byGmPMgbn8DORXUMN9oUTobvjicK8SIym9qfhrBk9PbmwcB1DiE9Cu+r9wWpPW0PJNZ+ty
Nf6A8DHO1Q41OoqQtbg2byUotZ92Y17DL46f6X1vv5obg+bpwcKf/RHHyxYbxFuymXbQHM6sXoIb
aPUx/9Zejq++Y1K29H8quIZ07y+GWMYfQBKcXSCT98M9d4wNv6igxxyv0l92w4g3c+k95GusrLnr
hVf3ZMqWUq3rtCAQ9CK7UE9JzAKRbChMpXa/aj8Ib9/k/ln7p/yLKUXR6FqsapkHnfzc9JRLYTjf
6eLT8nqHN48jddNntrHPWQptU7IKqK4jlJmX4Syf3rGn777xIHI8wrtf6p/qOlozFsbz4kirXuMi
gRTZYm5jCSE5+o+wzEnSW9IVnRPiOUAdYB2xM/8C/pK1L0rvN5N89wNrgUh2uMMzb5e/gqccaFoM
Rz2SV77hSJS3ZID+4oDfMAnlU3Yy9Cfqlkt1skmcyGyH+AI2R2zyBqex6w9rD5CUehGoJP6kLe9h
d+SZ2TXfmlP0q3zB344E+zXSQ8gMUrF1uJDQwG5oiZ4sotFTabw4TF+88r2HOEMkgU2tvRsz931E
DgcZxZt1XfxANX7bB6O8/fhhvFH1j//KM0XvAXYF++TUOCkDFfpiehh/mIFoGErkDZTSvzoQ1leF
6rtEH3VgjdmMW6bK3Q2BGwb871TeawyseLS/8stkAJK9F8EWehVz7Thd16KDYmcgM3JoEHU+peE8
yRiAyGzzzyWtWDzu9RCqve/WwNd2KmYoZJRG89BY4YlHWfhiBGR8l5BYBpYFhXaJrWthAP8YKYDq
C6M76vlcwW5QvcYZ3ULH39qX2RDhxEcs5QNV/DesSV4/gxJpoDWZvW9zOMKZ98YPCWV2Jy9ZI4AG
C7vEigiSy5scwgVkN8O53SDyXQsbrD7gmYjuUdYao1AIFHSBdigzhVsF6eaiYEdaCVA5FqtViJXn
vSqjFb0cZyA3F5u0fbJh7McIiYlDzXFBGwD+Yl6ChSsGsUiQQcBcxG3V4nDyWrDTGfYA2sIdgeiQ
Acg5IKMLKZS6Js+2HT14Iop2oOQawlnbBrHBTlG8kgSIOJtUZGD1pvGvzx3rbIkefb6u47FhIooN
fOV/MvaS+biUyhMYYhRzncub16inND5DueM+7Fw9cYvQqW7yronosXc0kvFrYvQK59O40pQgLICA
VXWH1nSImGHXYfr2GyHkOIGOwnq6wfcfDD8lX7m2DoKdNDK9VCcnDsmooGWSnRIjiMnG3uz/FF6B
+kNJEC+Lz6p4VupxZHcBnE9tMCMthteOonBcJ0cw0MwLbmzC36h+r6gcAmGHALDzP4GR6ZpX3uV/
zfgQtJP+gTli17NMgDWKzFR2CZ2QYW1PYEyQIUYsVXig0HxMK9id+HNn8MHsaAgiW8L6ykcmgaFf
xGfm6EN/wwUzFviy53zkOFoHN/Zg4j+fcHd3+BVxkK8AE6guFRyStBq890lDIsyrbnIjjfCHl7W0
nWWMWMm5B3ArukySpGDPuHAMvfaSPJH3fBfJh4y8y1i+h5cS3AENZtC8g2XTbjBF9mdCGwRpSxfG
pkVHgvjgGWZAveR8t2ABbKZf/hb0NymG+aXuMGOb699jne6ii6+6hu/it5KnHQha/nmkVEWWgqVp
gc4K8WBtf8WLTxg2Bj/4sWJsGCqX+puZLmBhxEboVRjw5wyf1m8AvuhewqOc2lPLXgJX6yVODmBD
BwME8MPonYYcmX0Y/r7DzzT8lbAcYTm54zEdwXPql5CXs9jBwOLHJJWaJNMB+K/dGmuumwZVgg1t
1tRtDjzxg9Xc9U1qd+iUB32lpHOUnqpvUKJUBTyCTf3blAz/jvq0jdqVpj15P3JQkpBqxx1dO4kU
1nEE00age3sq4P4McDW5d+Al2bonAab5slhBgyxcGvgFvxAPNRv9wsCL6OfP6WTeua+omNDrZC7v
6LixkFujLQAUa/AtYNdaTic24NVnzuKrt1EfSO2yYNW8IEJhxRm8BIPDbosf5h/nuIUNwPSwvsi4
K3PuX7cqD4PG6QNRoXZKWz7oRBcwBN1BDIqxJIB2SBYRAE5yElDUHICZ0loZO5xWwQc9SjP/DGJ8
Fd/EFSEWRGhNdB6GGGPJgiWC4JY4GtfWV48hvmClWt1GVB/+pjVWz3StfZshkOpt9pC1s/wa8O4Z
AC+wlZFaN9voeUSs/C719KirkfU2YcqBRBbKVfsMRvTJy+gP6yMQ6lyjCXBzMs0+e9YWfL9AME41
sSZXFE+Uhr5XXV7BYRgPAdMe5sSLsIUVDNgTwwODK+xPmAdf05FimGM3PpBkouMevvap24/XKDxr
5vrNgt3EJGX3wsrY1XbMqYDtJlnVdkZlCthbZ6io3+v8PgmXCtEH56SDkkik0nAh1Su9x2fGQwH2
y9q0uCLPIzWFAmeA1iS1+0/mPuQiYosgYZ5Q0MFuUdsu0ZLUxvq9Qo9SfVDij3/Nl38no6Ny2Ipy
55qewZAVo+KfzLmvfg9PAnXQpuQ8jJ7K79mjGCKudCVzV7sG2wcy21QIfgtYnX9GuiwZ+jvWUY5g
SKCohMRzeHuYzGueRXitlANvOjWGinaB39Y/iuJexZ3VlT9s1QhWJKYhWQIS+J5u+p9M6ovmSgrU
DGZzOC7p711fKuD6OIV4kwRQ9pPTztuG6Mb7YmA6YIhQbOIY3bptnnXe2OUecp0b/IPIeyA8OH1W
DHIa8NLv3+I32ycvGm4AXQpiQnR5aAzEc/Yl3TJ4nz9o/UkBZWRET87EogoWEWBqjzkdU3cH2Ze5
HH9GtLQ+qgNH26oBWVyeajxNAuA7gs3qnxTbx01Kd3LuSdYixvSNzwZLxi+rK46zye1RX/E8XMxg
n5NXz9MqkPzGbN4eK0g10U5YBWxgtPDeM+TrWfbwmkmgwbxg08wjBtTsc+rHsHvxgCq75h6iGrsj
/f1srA07IbLRVvXWnyvkwIltkLBrwSlQ0p2yTXlNbRUmMSkWiGkAowWn6lJdOhb7IbJYgC92/ClX
3NiPgAimg+HfiWrHzssIN93E4zbsveZLeyY62olV4B+yLxn96zdnM/EC+GkWisDAb68ceR3RfDAc
WHR/xQNJYL7WN9nhnazRNRCjY32LKumuSyDXFmPGjcgneNK9sjgObsqEyJnTZTDDLDhvya/nhobr
1vId+/sBvfdS5ZVRPUD1OPtVjxfGUUbX+o6ZMJS472FIf0/P4IstigZnbNkzWOK3ekYMoYnlcIKD
cWyxAguvuRYY+Je1f4ReEMbBVfre1kKyyVTcqWXqiNhkMXJF8bJ6f5ekUlXgXvIKUbXpROpziCP4
cfkjUgDIoXNnreEyO5JpsZsOetG54JxJzXypcXz63U8wzKO4ZlthIo4FBrXFRkuA1CvrjNcn9/C2
H02XjTZCenGrMJCZmWpHCyHOJ4vAZALcuW8Mt+WjjdBdhh/SMztIjVf2WAlg8FxCwCIhku0f8pUt
BeDhuulOqAmqcRVcVRAyjFkuJKwjTDQUiKUHTv/GuIJ1C38aZTVRguELfa8o3hVhwcyd8zX+NwES
Vb9gT8DOEwiwZgHNq225wo+21sdVO50a3Pj1Mo0dOV9l6Vm4QduOyMRkp0RoRrHiIrZJXinRma1k
SsBJK2nKPIXwOTIWdek+GrjJ7noAdFA7JeN3JWzJdg/4gReCgK4dl9tWi3G6Ot0VbKLNWU6JC7gR
Jjb/7EdrciPD0DH4Yn9YQRfRDpINxpV70HP3L9NP0m6EbpkWe6BUTbeTiBYrDiQg6ueQS5cOQtrw
7QvKXIn9+CNyZIgq7D/oSm/ytBhx9H//xPwIzENILMXruMCuN9gptya9AYKp8rsNNhVZ9ee4d/i5
+ASZRzN+5Xp417Df0aVwnxK4+HeliP2oWDVzSo/U5F4IwHNWRC0AWeYbpnrnuufi9DIycaHWxZ50
FM94ftCRWj/Cqt1F0V4/E+FI0dav5HqnEskFAOSvhWJ4iZH1EEeKekO7mY7aufGdXEsTfaiXufgS
Drw5cNPWMlU5FkrAMAj88ZbsazJQWTsdIhYDC7vcybAz1saNF+NuGCeK/Mqyp5ixuPdebPlxwh8O
yrfs8pmiqcFjt5wKd4KF/dfeRri2wIWvyCoRhpA67Q4eeC3lVNocAvX39IbKHu5QHotoSVucBF5w
0bD2vS8EXqAylT2RPu1TZeoi8bkjI6rJu1y9TTzCrzfiQZQrT0PitrHRuo0uq+NUdfxoNcbnlr2o
HaAl0CIwou773FUOxs/8aRhr+QyIkzUUsjOFNIJzJ94Cw84FJAWLVsM4eE2FM8BTTJtD4GDcPjaw
O+trr31YJ5kNQ8wJI5tbDhsCHcbFdpDcFmAT242MtJ4W5UGxST7GzBHYavBEltaaozLx2dpwyi+w
c+N4fuMpgvzh+C80y9ceDXRUftAphHi7nOnEidEHNgBxQuQs0e0ZX7K0XRg+wA4c5uwM2TXt6+eb
ieCRzzClfF1ke8gtkFE5LdXuzp9Zw1laqu9/I2OOtY7l7qVIqEcW/ALHYRKttWEbwxLDw03ea0u+
iGeQpoy6DE4GA10Kh6TbqSODEirEaUXNxy+xPTIXZNncdWlDrbSfIk9ZszQOFtVkW5/yHiN2t+0i
B2rhYTiShWZx484NBga7FADV1zii+kUKgTbEVb6787ivodmsEYezzsCPTpGxo8IF8CZtKyizG/19
67O9RPkc2eUJ09u7PMGV8/dZcUBVX4NPufonXnwjh6LMvN3WxEtgbQnLgi3RImsPtvqvnBxqRtq3
uH8ipxfjH4t8S3lvyYwV2ClmVC/KswP6hN0tsNGeY3+C+vkH4nH4Fyc37iJlq5NbNeMj11DofBpO
edaHI5Tgoc41p8ajObJSBYJRxbYyHbR5mdI+O/SAyQz6A7lsQVDAYg/4nlgovtkc51xIuSu3xkH8
y/vGe/PYC6feN4mdMFYWKNjUB1vIT6b+cthXgpPxFGtA+Wfh+q6PBajuPSuximeLPQtoVdJ2i/IQ
AiGrJNAHeWvH9S06sN6pVwn/TtQhgMHTL2ZeHDHV8fe1bV3plIz+oxO9Ft9AHb3MfSTuZTNZzW8I
IsX3VDm99JfwsE0lR076O4KG5IFQXjwyk3wNpssUok6SmC5skJKk5MXCKj3lAltCcVtQcRrDyTLw
L4G6aYMfPyGCBreFgKqqvkaC4oggwiikH1kf7Bq9tOG7Gv25fxNFtps+w57RDjmvwabjrHz3P5my
FsUvSXwg5WUxg3IZ6BsfF4Nqf2NmHjoZGW1ifkpbr4W+E/SHVJfXZBfbqAXXVu7i7+hlfgolvjZK
ZKd0TploumLlFqhmRPMaAZALoQ1JfzlfrIqGKDJbXM+yrfHyVFRQm+w1f7m5SULJjHRdEF/b/gbG
OQbKS4+zlFC6gFRDIzGd6vZiWCfWxqq8BAwP8cmsSA6AweDUg81ANHOpEHpGYPAQCk04EeTg71O4
aj2CSeaHphdl1wKBTQdl5RTWK5PtrOwU4XpQ71OFG7Hv1ulINYsuonWn/Pa2npPK08xoSUdOIHf5
dXoDP9RR/vkosepiN/D+NvhISjIdMJ4o7aZ499uIpcncfqOHCynzpURC9AasvJzwE1K0WqaTN77X
BXtO8XWQXod2XKpa8pfR+hQJRwq6G1lK3AAVjn4WMSo30pyY3fLQBSgOhavgh395dTbawTWr2ZoK
TUXGS8eYOVZRtxLLkX9aAOhwGuXGquki1xRznhafXD5tIenVQ5DldVT3dvqM09DNkr++ONfGlxUE
JwH8VWbGzLMK5HZvXmcCgpCAwmcRrIOpsHhVUd7q8CyO0/+D46fms5Hs9r4mw8P2ImypN6v7tJiq
JmfAu0xUlI9UQpFUYLYjcjSVqGYM0x40OvWMaA2iozOycoq1ylNbSLOc4IPYSZnhcjpsmn8MG3yV
hrOwybRI93+M14xzgt4m38lgAM18w/wK9KYQ/KTcLYSdYnUT6mfE7UF3aQkb4Tj+JfpzdlGP6PgB
WrVEDVGHN3zsGYxAU9iVBKMNJey49NeojxJyi+j0Dj7DfSzioJRXgepGAUAjmipdBssNJkV9uz0q
Su2mrI3cneJ/BTe2KbDJIgVZItAremjUswPUMZ3hZk+Ka56Mm3J6alxgAmwHXhvC0Lh4wz0baMQu
7FwH4bdKEq9UtIUmRvDpFhHxXvHjLVr8ySFLpE+4ayqMFSJTbIGEUFEjfUa+6oey+NK0pfA+69l6
OCK6A5rNnfFGy6CeuuH7rfHHPJRexF70DBHoSOqhAUzfXEN2ST3jSZPJkRJshI7MIAF6fHwQE/j1
2SxAw3pEQrHklDN4l875HeIPNR3q3Ryiep9fmvdDr1AHVMiM1NAjC4Io5MREHs4sEDeTTjmbnqvk
zeVtB6TNZ2cDoS56LfpxRrL53aDv1w5EbhBfPBP2i13ISdP/QrN3Iza7I1IpG+UOHG/6SZ+rW+Cf
ti057PlO18+D8hHfTQ3THm7G8FN5r7N8X4w/0CrwiojyGpyzYezQm8j6pt5XXMzGSUzgPXD3ErvF
w4NCjsYHfcd57pRRdbvpM0GVoK97HPyMZNm5gM0llfpMAQcFFn7wh7FmIjL1e142tPbbwIW7ouyl
U889f5hOTBom0mAk6nfq8NZkJa+sMvhDjHmysyo5UeaFNIL9eFBGiibw1UwJcdYj0ZlIULDbYGXd
UOMGDGxCWp6JD4DjGzQeUN4KThHyS9R3IH+xz2vRLmbuTApF/xDcGLENWgN5J/J3MvEVPsbeRc+7
FxkdhOvyu0v2tfEwIseQfvN5vqjAYga9ro7HkBKB07SmVWJQVx4CY2vM86DuklQnEZ5U4XWT5+f/
RIgXJEKtKbWw3b25AMP9DBm1RgZN/BfowmHgDpnLFd6KNo41LisEN9M1AEo8NasSjoPC1BmdDEV0
v0gOKTpohN9wX0bqMgYNXTCQncbSMAUNz4jOIv5zS+EnHAn7pAAWWk+bWF0+hw6jhb5CBj+8pIjM
IDYh8p+K3CZAZWNK7CgY+Lh+NrIUgyaNNJiUQJGBWhKEXv2sydVpandCd9wUB7G/p+0mM1hhMLsm
BE/kk1c5ZpMG2gClICk9FirjRsOXJiNkYm3GAMbSMYlvwgZJ0KH88TdS+E8H7kcBiQQDb6aOy9OA
UzNsayiWdcPOnf26pJLXlP/05j30kbGhLxCtwzBRh20KHio0y81HeR2TLeOS6tlCj3RTMraoWoAS
Q3sIVtP7R8gbN+U99LvKCwhuCFkhc4gz0OAB2rOufz/SmQrbnVK031ushJ2164NXT+6POKBOWmrm
HOXM3Dc4mJviYsxIIeGKPYtVeQemI+JtRDol8lrAHzwZTJFV9WYOdoAc66KiK8hlkBdcyCvmWHL7
rd77Yy3/s/CMqGdB95iAIFOQtorIw7KNEaC25F7VC1YpCiPRmAB6aBdcya14aeNjb3B6qiAhwbFB
rR2/0VTzAlk76Z8i/ot+M/iejnqbsi1/14SjMv9CQ01eVyljHmYbwPQMUU8Kv/Qhh2s17Rif3iZt
nRkiBp+lADwCUoioXtGqsdcKGmq05Ed+O8iJjQb5zq2MV4nqWPFHgSoS6iU1ij8tQjwOCKZ0ZyZi
BLT15YzQj/VVx6m7GQhR7ZgHc9+7GsqJydM0r0CE2QMyqR29OkjdJiwxXF5KYRMrD3l+iXtcBFzu
WkdHJ910EBJVW3jteOJwAkM/ITPxWVqrl0K6++UHqwwjHSjtUO0LnLgNRm3rNwzven6IZXDAr9z8
V1SPBh2WP39pxa8i2yFU0243A6qGPRMuBflegm0j8UiMZvVtIGG3dmj9JuFTS5YSor8cXDp9+zl3
IwZF+FdqvsHWeAntNh3cJmWdxYhB9gxlNzDAnCOuEJqXvWsqaHdppB96+FelnjX9+sk2tSD2H3jl
SBOsm0/TOMU9g8Q3jhUKg6M+nLVtI68D5HW9LXdHQ74P8DHMX0YNDo0Fj8y0Vp1RWik7jjxT2Rbn
N+oaJV6+72V/yM1XC+JCt/lYqoOO0GfHCE16jcJV7y8NmJQhwZ+JAwdL/Mtg5wCqNV3Jkkd4dW4j
WWahjYbVXGDYQweYsdgrGjDf90zxghD7BoEFnroZJyJfpXmBkOWeNW6r4W4BvN4wwcRz4Obige6L
WS3jPJOXBM+Ef9SVm8LwlqvtqEJzUqZrXt/kpdtCT5f2vHOs0aQPA27Kks70D8NxE+3VcK+P9675
Li2WTRuZrnNIDHKgNgGq1j/D+EcydCSchm8DhQmMURCHyFxRgKvMRu9qgCP7Eh2gSFsLtm5ReyGN
rG/Z4DFgexjSSe4u2DT4LEN592a0NR/EJd4DE13z1kdFbkK+RaDDRsW1mo3BOQt2IncyBFCsRqvJ
EZp1otuUPqVvK3bqL9oj0QLqfIFfXv6ZaMtVs+qPjP4cEEjgPrfp8YLp2XAKa6dBKzO2SroLaKKd
mBQP7i/uhrH9xhAuphus1yXG1OoiZO6gSnaKaxf+P5rubRvaWfUT3hKfho0GNhCu7HwUWGZ7Co85
icS9ceGM2tUPzyERYo+QzmDFeFKdXgNajjfwRZpkrzgPbOMc+tYdB5uAUClcVg+Vwe1zT8WG9Xwg
KwvNbkEHeOwQwSl/Pt2j1DxVlmkDdt2+3QBBciIkJGVHSCjN/5L+vZ0OdLACx6tfuyIuNfiMSKnm
b0fBuYPJggDQpPt8K1cEOSbyBbZZaPaL963WjjGpLwyEtnKByb6+WhyK7Pbu2i5lQMttVFpLxVo3
owiZxalrJ1f/lf4Zyd1KkBfCs7sY4kJCV9PNR22A+QkJ8jlzqMelxZHLEF+fyNC+2/CqBLcecNQV
2Z2D44eI5JYZ5QoXUbkUPt7e+AD7INvxSf1j3F3VCZCxP77gkiw4ngf+l2lnYUGS0prPPmpdIfqq
Dol2y8Kn5P+T0WpTIfh8yZQPZL2aq+1QfQbmU5uhKaNll2scRfEa/rsjsjVbM60ZmhXbP3U50Pwz
0KhWLC4GpjaZjgocf+JJzT2ZVuykU3/ioranG4enilUZeZPcLdr6mCpYrRne7EyR4zeZ+cjbeo1r
n1uKHxk1Gt3xuOCGchNraRgrXExvRGDZhsXGVO+Fdk3gy4L3PER09CTOVji8eCoLxQPnkSf34YZb
rXp1F4ZHz5bf9AIs+IjvMYDQZ64L02ZtS8eRWisiL3dwDZ5p+MXD2Av3bLib4z2/NY9UwJLAMJPn
xofnCzeXri55UUaATQuKLZVJ9YasFiKgw+6C7XjbTQ79fAWpOb4IBsPAfW3NcY7xj1afGbnn3ZYM
VVHZZCtyh5Dv4Pi5YtlKtowr45MAtE12+mNo7M0viIos0UrFbpEPLDAyaq7/N9i8wcK11H6rOoJv
/61lNA70+yPP9jMDijdJJ6OvbIbrvAOhwzmmyKfBJzPXTjsiDrZj5ZLROPEsUhxp08GUP8nfznmg
Wd9SnfrNvzLwEm4nBBIjTHGqEMujrGvAnjbFBtUSEsk02TGWfj9KRmykFXmvrZp81AyMfM2tlb8w
oEiYYNjOu9IBrYuioVhbdWDz7PeBCXa+btpdclD0b1BkC3UeGPAngnhQUGNW8CA11rG5o3uwEJqn
n2QcolvuZg6BAKC3j+AtTAipJgt0FftfNbHc80hK9q9EiwO+O4wPLXlpnOWs586h2xCBIDw6dqSr
AdcjSj/JteQVgSVD7RW8+9ajTs9st19jcfl/v4ctLDmX1z5jwE7zFm0Mf63K+xEbaxvN+UY+Kj0c
jOKrmZix4prEQPYEFSFm2+LdepxIPeIm+tVo+U5Pigiy7u/9/qytm87cO7bfTsVwp7/U6157GOLV
F7EBn4p5kq49Qo3C6UqqhA7+pOVsY0hCcoD2b2pxhrrmRpuPeWbWCzCJFMAxvCJkPzTCF1QHjE7r
YFve+P8EnohpK9uKmPDQE5dmuOm56a0X6WoqGlRPGHlz8Tx55m8LeMQuDlhcGVXbHGZsHWtwyztK
BnZSS+vpb/QvglqJZ5WYin5idZegRK0Ek/Nxzz08wdduobMqVLTLABVWgnFb+Jf3G7P/F7SPBlfz
HLv8rzUXwcYsXEaklGKMpKbpg91upQxUQXbM+FRl5Y5njD94ciX90gQulp5M/ZT7XXlSIccm8DJq
4wfQi8STrOsmgDB2bblTokSyXvPds1IxIN9aYinCbk1p02euZHx3fIWjsd2/2MvxpXm8zk3ywSc+
X3r6L2e2ysaDzM9ctDVtPcMwxZ9O3eYoTlJClQw3RCMSWAr7m7WCmNm4Doj2OIGJsWew4wSvEikG
3gT7jTgMa7KwNG0EsOnblVZQOFOZAd+5S7ma/TVlejNBOkFmWtcb0iLqDp8K522RoafEYu76hGQ+
i+kll4R8HH35JhkGtIljEO0HJFMgoASIRhATkSoJ9U2HclMeezw+wW1Sd/MDJTMBov4d5282YFbG
+vdxZExqVPg2QIfJdPf07qwiTe4QOEnb8TE/1Qz9M7qCv0EiMCR8L4l3ycJyqyFdu5vxR528LPYx
zHUyyD1sgVjRRsRL4bIpDm+BUh1TePVZIm5MXuoEy3YR/+h/GXFF01VHz64nvz6BOJ+tcKYsF78m
Xpcgre2guDLI0g2KXP6TAPJ6B7363prrLCZpltGaZIDfhtXMFuwrOTOhrpjSWgf/J/6HNTNGyQUV
iqDonPzD75qZpJGt9Z932y8kZc/LV5eYJ1dD/5P4F/y3SvIcBbB0sPO3b2WOEkQpo+2l6qpH5G4u
ff8yEiMT0Z4wk9E3E3l+nV2MG0yzPUc6UxyFeztNUZ2/gpeUkuP2dqi5J0zPpZ2cKS8YPMvVveed
SoZPUoXn/4SaH+COcdKRy5AlHTV2NyPDtAe/QPKxjs9bJpUS5wPyjOwuzs+21l514rsSed/1l2gl
cymzcnb9aCkmHhve5fGmgEnHab7knqYSzZIP6Pnh1fzi4A6DbSvbTErBkt/zZ3jqyIaysz0tQpTb
LwVqyCJDBPRn6lvFfbLPErFxc3wnMAkml6qL05wejiUI8RAIRWFfsB8AeE6c+FInWgfeBr0YQ79z
6c4KAKHcVCLmfuRM61mcwIvEmm3yyo51177lJjKQP9cw/Uy7x4gMzpOuRrLcyuMk+ATCaiWfgeh0
0+ecIHlHLxPGX1ayS0cMFef4syNF+JKERJJgnGa+0UHbe2W5bU63fk2zwBPfwqMwN768l95uFK57
ihBGgsQ9SAduWH+61RIxCh8TcQPLnj4+eGTAifVhqaCj1I+Vx5lZIa2XlW38DGYprU060T7SrzoD
i6xdiKQbBwhEef8YVqvB2oRHaXwnPLiZQOMe8sddqzPMpeFsEdqnrPLuJOC4o/2mEAVTx3mlc+mv
O9xGAW6SJS9/ba01RaLB3clfVBIJDSGQ6gkzF/QSckk+rZCGwtGeOeEBybpiw7WPVnW91wmg7TdB
t2ut9X6PLdjOpL2/T5gOPzlV2c25NAnlOvwpJ/LF3Lhd65RYOcMm8W8AxS6ccgXdqz11pOEwB0Ur
vUn1i2nYlF3xXFB0hTP+aiQtZk9L2FJcoZjJK3wEKDfY6Q2ihaHF69GuJniAaLD/zA33USheTXHV
VDvF9wLoJd18uXTjl48TSDhMxGw0LjthycNBKY3bQtqrhp3gfx6dRLmFFMRsYT78FrgaXd2DToTD
rozQIW70+p6lDkITsdrq+TVtzob5LxGu8rxVgY9b8HuyyVY2Q3IJENhWt44YQRnBOuUsUxYTFmPC
uYuk/H2MgRu5ebkWumuBGFmPnta05ZuvoepkhF3whLcGXr/qKKDemH/jhvs4Av9mhbQ5ZvdPV29I
dhgqhT/UthbZtctiI+snotc6BJWJbbSrAJaGrvDxL2NzEyW/YWCbgtM8DEyZ6cckEp8FzBzlHukp
2kanQwVm6SQklDwb2seQU32yYR6+72N6TQ4UaoLqiBIDac5ODZsf3SBjO58ibu6c/C/LWKUJqb0s
ROpKWaYWf35/7ydAmChVmY2n1xqMNh0XaW8S3kTJLZNd38oE/UF4JAmPLD7pNDrhTxh1FGzoh4wn
NYiPEdsoPpv3vaI2E+Y1zHBVrWaZErpsELQRRxeaxEJwOoo9ir9AXPPXyebxrpggI+BAZwkp4Gah
UlF2SYU6j8vVgNZRwsCTb/+RdKbdiXJZFP5FrAUICl9lBmdjjPniionFPMnsr++Ht7uru2pVJVWK
cO+55+z9bMavSkRHuycfFVqLjPqvfNaQt3oMky9SUsd6uyzazbtRMKcz20BITG5S2hDhPI+Eue9X
bxrLYLZr41v4QvajPSqaStSUVQ8bG6lyY+nyy2pD3j1eFNTJkkzTiRCjkWjvAoarzkY29xp53wzR
hegn4Sz2ylhu7kB6/sWwk+Cb6diM03mtY+Kt4DMIw4+5VNLWsRM/X1QDqQWeGcnpkgadp1Bf0phS
lzzwkfMOH8O9MubHehhIBqCw7U8aYHq65VRkDLSRDyMTt5LXLZS8mgbJ/ZomjHFMJEMEuqV0AGFC
4WKlSVKVx1p2ZISTlbSj2ZePx0GhPbuOfuX+RAd0xSjVJvkp+0siMxs81l8erJKDNM98CB0RXcXK
WF1XO8WT0AuH3yOeisZYpaesD+qMfDuSzxcMRffVBV5yFci0o6dLD0Oxtrl35wEFDFAUmxWTBMjI
qGoctdh20ZfYf4sEI8+QTRLu9MwLE07qlhrfiA6+84wAU21M2Mn0n6l0BpQT2QoAwPJfssLEYMD3
KErSDoRzHJ815WPClK5jwfBWzTGtgzu2x9WzmSBVHVrpsKDriHgSXB/6stqqGJ0PyDd4QRUZAA0p
SRM+sB5mRUCP7f0OonHX6i4zbQ03rWyokf3SyTDpopcRJvSgJUlc4Z/EaP2Im8P0hjDJqu7WaGrU
6dxzcBT2dX3opksoufEIKsviNKlwqLupNOA9FtGWA5Pk5chT7m8HdZ+wSJGxAo4QEYEHYo2fg679
N0szy0f30KTt64+tJKEdjDyYCY5bUfupwrb7QSJU7ziwN4jgrySRKVBajnTUwtEUl1/33HrbibCl
o5bd7sIOMJ7876U7TQWVgwkMAi06HLKPOvJtr6Dr4T9UrVb5nAUNPF8VnESCTWk02aNNM5RiJmLc
oS+e4Q8dZg7T9FL0N1R9GnSomRZfdfuYa3RjFZ0o/Xqz+6SsylyufLkdFy48CRp75bgOqSZHjtiF
o+TnXtl0PFdL5igDL/eoPbvjcvphm6s5bVV8+K+PnLyD+ep96KoL3GS6rFBW4rQopb8otJe/zS11
MjPWLYH9Td0Uqz/OkhzUcnf5xkux71H8xj8aSSVvg+WTXpfEWIdXrgVKfs2bz72EGga+9LobY3eh
ufRWqnCnc6c9NJSnUo2wh0LRSw6032mxYX5nmoKKyJNBWfYLYlmR3vDZTz9Vbi/FrUb2C3MQPvlx
JFChccXwCNH2cPfH5b+7gOrf4kdNG5F1Vx8iOxK2lM9THl6HZfDGnIv/hvJ7tW8g4SM74WEy6yNL
mrW/o9g7YT6YtZUqkESRM4IIKt9r8ArjGSEbrpubJ6I3yvAh1i0cYdY6/LiTDq9PPs67PR3Fxd+I
sOeNZJIJN/vVNF6kxi3rg4SmvWz+OHwJ+qPnSCCxVdYyMIKA3nILti3QWUvvBPmkHtvxNw0BAZl+
5vGgIF4I2BwUPGyvxqMtT9OT3ivvZ8Ic3F9YzFdcFOyulwFZoHaWXydRhmQVwuYevvvRZuqa4X5X
rNXLHcXDjE3DiznRh2eDcV9G4pNK/h7OMvB4WBdE5T0J3XhFvCvsamRuTbM9d1HaMWPr1S2G5MBY
NWyhb4qM+AegyfuYeE3swNrrXD1xIStL2F/crAFN9YanRbzKlDD7erUXkmHTEHLODNhpJqz7NjNr
AePA+4uoLxhEpIPgGmIbwn42Oam6H4vTSjWOHEhaU6xo3Bj4wPkxwfP2xXWDE/wb+eF3KZ7yfXIM
kcJGzFrxV4skWCGPFpX9K+TpOkWRSy68m5KebSyv43cfHwHBp22wrK8mHINn8xhJDfzHEY8KJNu0
Jqm1BiG8DZuYLXgpo97q+U8M/qbggm2kxsL8XDArvrALM+AxoMpbt9l8GVl4Itj7WtrFgwvKb5OU
8NLt4rckePH/vqytj/d0ht2m4L/d1Q0hChjAFcK4Zc44lLM+lHtGw4jLBTqKxC7wL9FpXDHXxqEM
lZzLVHP8oQMYfmAR6UvLQDxjh8CcuF9IQ3AiQByfUvL3VkkqQZ5gSo3/VjDIWGUXKDFHReIBWojG
/CUM+wm3z7EajAQ7kt5G+smj6Xf/BZwOMNmuE4Nf/e4ieerUuYVHNQPFBcojmSv/KnU3iYjsxyMM
w/J9YojHJl/CscN+Gdw52rkNXiJUaoSFiMJNXPlJekiEfwg6xj++TVd2KMTPAzmhCvxzkyk//eEp
2U8BdqkWn2C1aZ8s2IxLUifxDR1wi3TA53JhtNnOidWO8hgvDE05NEuYpRZOK5CJ+tq8l4yxs4+U
8wA5J4gZst39/RQZsn1T9qv2XsOMMaxCvEazsjTbcFsKfYC8byz53IP8zEuv01v8y3Rshx9zVx9K
yIukXKqHDg55PCcvpYfRwuctn5DyAi+YTvmDh6a9xLW3IpDtc/hVjxkZXbT+sLQD8tfzABUjmu+R
SPqeN8vsn6oBouT0meOkIB6JauOf+mYMEBra285xBSQbtA0EesS/qBrj/dgAiabHRKKGSWR17yi/
SvWBXsK671VakSg8gm4xu3QaZa97KHK8xiXPhtYlpy0WJJ/qjk90Nc4BfaGKPs0WXqBzDDgDwMKQ
sQEGGGdGvfKfBViwMOXT3G6Z/ksWORoaEbGg4LAbdG8z5qRKjUZMxQ8KiBVQJAb4o6El9gQV3iIb
jvO8ifM4/H3DNSzdiltRPg3MRgm/YVJKk2mXzjpVFGojpnhp5Z/Y+r9ja6HZMTlNq8lYHSdS1nRj
gqu34LAvQSqXuUcUX9a9MruUf+ImYkv7oCGkmLOxVKfPKFwZCJc33ij/DNUW2RirykYO8sNMspnJ
+ZBRkAHSfgKrvoZ10hCgXfovxLYYXv69IWW3m7wlkXEOiwc31KEP04kMEzqb68WjSKyL1B6UluHY
qWCwoLgCyxjUPdakWDJhRJeak89YF0Rt3hIiyl6A9om2C6/dsEm3EUVKs7b7Qyr5KyQYX+0fuzAd
6MqFpvIaTyM3AqDFGid2n1gcLhlGRMgdAd0hxliL6UarrZmmJFn0J9lAF8h3X4TlrOXTIt0IPmfY
RwmnIFWRdZM6boaI74lSem+IYKoLT2JphDAyR5PgQhmVQ5gyKMdtK8h0cWnKVVBT3pimEecBDOLI
Xvx7a5d8InzI5Adi6iwmI09Yz/rdF3KwfN7fsi1lPWsSMu4Cabr4WejPDo8FKjWK1xUB6eCzORFH
rLCL6/LCX8NhQsxQRCC1gVzpR4vfQQLnYmVwapuEkRg9Ffi/4oXdXu+8viFwubq04YrLu00Ggmsx
NMaU5MisADv3yAXGalOzS8ytZm3+EUoTTk4sLCyPeFdFbpBQMGMaljQ8YvA3DfRblD0rxL+M85X3
79TxEd0/pub6ysD4NNeOYWs1GwLglHM3swQt/fv7QQDKQAcLzMTs+qIP/t7I/aHHvLcYPrr++UpW
TAqZhohfmjSTtPwUhirrsl7BH7M6eBWoC2vdxrkYYZWrsk/x/pHQJnmlf6/wmoufkNX10KuXpSEz
s6avFtKeyT60N0OhP02E8WGL6Sm9/8qNk+vfI/U9N8Or3iThdeJXC4jPMV6OY6f+1DAeuuRWVKf7
y9HSvc4/JOgbnS7/sgt6JxF9cWmxkCVkZsjaSeo3IzkA4jV/3VaMSmm1oLKFCVMwU5mobqb7Q5Cd
lCBWdBed+vnuNz29nTs7052zAjDclJ+AoF/7QSPrYy+Mx5wUiJYYq/6QVbhd0l/2Lg1vnPofuyMP
cVmDQpvSjzJjQtrM/b7ECQV4YnZZS2RT3aarxi8SWv3kTcRwhTSSAfiMF/EzSp6AISse/Tjbd+Nn
QjIQH90kP1bVBizyG2zDAoqJkm9zboNV8ego5GuAInKIjizs4RUd79lewwkFoKOvN1N7XS2CHH3e
+98daB079GsFujw7gM1YDeBauRQCRKDiO7dht1iKW3xX/PrltM7LgajCsu2Q34vev3JKc0aRTy5Z
9Sz8N8gBjuiK11mzT7C2LfMH8kO8IpZaXkUXZzW/KbrV87WVA1yJIjk9MyCfSZqf+LIrE3HCL+av
QbxdfMtu4hffYpDaryevxUfDzZ9wjrcrp/hmq+VfS6zxubxitHfgD7vLB1/g5GdehSsGeEj5HYX/
zV/7/6+X+RM6WfOCT+2Q8a9Wzv//XHTJDeJfFF1croGqrHmrRPXw/fxstfP3pwQikFbtQ3V0I761
tDMf+vSDr5xtLFCJ6UPR8bWkZ+9kfA++TIfd1IFyVfCVyEao6y8911NxM3/ANejW/LK0X994KGz+
PnjU2pXPqj22jsR308Gz59eQWfNrKG0mGfxuwa/HJxd9cmkJi3wEgveiaruSKiv5ANFgQs+QIEBe
2OT7E/5YjOx42t2kMu4P6bIUeO/9yGf5eib+EOjeytNNHKLVmqY5RnQD4IR76bcJ9m3pmdsYKrku
8EUKP/PnV1z48VfrYOqnY+Dwf/Fv4Q/n+FezuzPXoLSXbu9o156rO1/vnmtnICszXg7tAd6OPJfZ
mU9ngD395RfHksqQ8xcwJVO74iZxmj2zar4STLiRc7/lJidPzvbfFOn9iWs5Xw8u1hkBhH2hprQ5
Ia/h12LbGPaLnwQvqF3bmh25Cyty73QbbLYh/d+weX8mbsR/V37k1p7qU8/wpR4/EacsOPNvx7f+
p/awK7sI/n80Ciy3AAdGOJ3HHKKwCm6UbFvxLEz8zHScXBMgIVsB8SfH+t3gCiZ0T3KOieA5vSky
wRVw6DQXnyoXt/7jN+e35kjP7lzB5OcDITzKpU3uj0854LKIAVcj/M38wucSWnSbeAxTWFqKK7uQ
LuYvxv6A4Iih7T78VYL5xtnyG+222TPO4ANWXO7k+lzu+VKeuvlnHml/AkocwDNixsWSxK352mK4
svFqBOn631leX3ejT+lOlCb/NZn/P7nreCh9XlK77bcw4dyepY9jgVKZ8LqOry3P552xkcZfzc8A
5pMjpsb0HJ+jY3XJ95ygeKHkMZ5BMZmvbXrOz0mIhazc83Bts2PKl7Tb+ZVWWzEQAwOpyDE9J8cc
qTif/eTE+3iPjVw/EK1Y0syhoXYO9xVf3wWCV2zjs3DQ8YQF5+JSbcOz2ltEtK3WMSrTg+BhOsVT
k22H4H7SD03l/2cRUg+rg7YLsUaXqD1wGAXhHrX7QWeIt+ULOUAeljttpx70Q7LVD8eVtzqoAoJh
FVmVg9AfvSl/7/2knboAE1V0SS6oYq5lY9z5LuTDcKJOSGrvVvngxBagPuXrtV2DmhGbNr88hRzp
uW2SLRbu7Z1/TdjgQVvwClRe3Owl+u93myDl+Lhwo20TLG6gAviOhgiz+XCJcJkX9BrWwibazq/a
A2+ENtrrAl7qoQ6S7fwmoP0ThbaurzDaT+jxLFIH//unFqheduyTAD227KVpbCdbLgfv1uzWwTkx
Vnh7zBZ6CNj3K6cMrnRHq8K/nzgBYum93E8NW9lFO6FyXRXG8oSJWr0JH7jVr91//97wKC5sd8IN
csbMimcWc+kkY3p0V45C82XSobgHpnvMLtyPu5WX8dHOHylDTlSOvFL1kG11D3zGs6KLiAV7LxzC
/fx7bhfwCfOX7IptHdvhfKsIh/meIVEB4ORZqn5mZtbEYbUd8BMrV2hbLZ1nmerHgxQBh4HsGzAf
Do9Pkas2R7kOHWcET17gpNtkCMrCpVmEf4JGvyGhWb0fGQM2HcC+hGeSk144tWYUg5hQ6Fc8uuW3
LjemxBAhj4jBHMW1yrA4ngioHDVGS3drMQxgCBVbRfdZXSYdl367Ry8tLs2SaNdQuQ3SRxYG+I0Y
7mnk/dmg49PFJv6TljZ2uh4sg8piAxPWIfKtNq9J9mwpYpE08rCvAQT6cmVhskb4YifH+h0MOADU
bfX6GdByKy0D5cGVmslvGUpP949MTrC4Kxg194WoW1x43JnD6yMi4U8TTAGmW35WP8lLykGM8ukT
g7raUPulIL8W7wzHHARYSrdCtdX+uMiIh0tQM5RQJ+iEZ31rT+pq3agONbYRss2bNUIGmi4aIRKS
ncWH9+C8ktmhV9PcXqz71y+YtnqXfeWp98YGl5nCraFehFNEcu+wj7PtqP+pXYVNnjFH4kwSWBLo
xz0oO8aW9GyQGXBbDiSnaU6DfrTFyPUKOt0u2sv4I+ffEfEVdrREuMtEcJGjCV2ydkDIqEFML3Ya
h5m7y+p1Jz6UlgkGYxrVC38hG5+I8+oC+EZ7oUe8+hnSC1HvJU0nUrewtCQXrJgV85EUldodvhPZ
mO2LPK59iUH7wnBkkbgkyuS/QqRaisKAFY1gzjVaIKhdxeWaAMh4N4y/3OJ8ZKR6SFgVRd5R7d3f
F8T7km4BesqavbAiYvzWMMLA+0h0AQPb3uZNRX8w5p1+i4OBBVoM2iWVpgVaJNtGDvIBPANGudPR
BL5NlIKDy7g/EP6RlYg9qDG57deTJy+d6JtWD+WuXv5AK8EzywAJl97kLGmrjt1e5nReUDTjrRs8
qHpDuifIfup3NY6MerkvLtxOH3N9FYg2F5hp/lncC8/3Uf74zRJy7LBKAqoisPx137F5syCpXl2h
t7GV72VhlkF4bp33aBYW1ed1GC2exIT+JhAihwQVTk0H9TdmHMJxYd34AwELRvbEKgvWkVETgDuo
xAjHtwsK4B5oGQwKwijRk8D9HA5LNH1b5QBe9uVCDQOwSTED1eaIHQG63gXqdU9n027oOKwpyGRP
YFtJLZY7qbcwZFQUYxwYGCxwmcmKpLRFwsFroGNBlXuBqADzEBQzn/oaOIT92kE4rTdz+DK1yLkI
psHo73AhzZjssDUSoi+UmEjT1sUTfw/XsS2x5VP6E2H+aNEoTCe5eS5GO//Uf+N/aIIgJZzyEy00
1DEY9o37dwEIMTRTgmzVIPykXS/sGftzVN7Q36OlIi5cHuK3FITakfsJ5wQtT6xuGHbGA67JL6An
H9lNudDKftT7NvOIkKBJw1lmua1UsxFPrAVuik4yPUwZFhjAuybivSXsTxbw5WrtTWfxSi/tu4v2
wbFaE14GQHEbnXbjrt6XlSmsLLq3ispnxnNdWtDduzUFDWktIAf78FznnH1vbK+B6MxECs0LC4vi
cParokA6RsH5vkuvOeE9eGzOHHusg4MFSP6IN2DkP8QP2hf1y6dMCsnhk21u0xauWEXshmSksDpJ
9XUJqGHc9ef3x3JfqJhQbvkeNjD0RByLJWXKhTsK8+hc4FAL3x/qQKa2x3GRumc5bUr9iH9Yj+K1
TIv5FXHWePvjsJV1myzBft64tnSjBgHIuUcZ+KRgxmaM1kAdttzoLh/pvOFWDpkyTOJvEv03jQfA
xDJE7DgcPVSVDKSJZ8y/SC35OPESOYEyuDLibbhNmGxQOM/PXWMURkWvzswdTtwd/EjcxU/h0V2a
zhROqjX+u9tLE2J1DxbEkHG1cUMg2XUaxQJ1hC3d+lP3+IUei0PrCE5aHWndQBIM39eVT0PrTmsL
MViI5PjzRrgLaRFPcdN+koO4/BJSuM/YN9+2/m/KNtGbIzQqnznG+f41V1t32D5icPrQvJerN2vS
UfofOLOOBDLCn+HZGLWmuXK2iBaCB1CZauw22PtqG0ZxBJT+bXJ3EahdKExthbVGZ2Qtfqs3KDhz
laeywbvVVlP2DQDidf3gNDKRksUdSQtsYSpB/WgxG8W78t9/AwU8wdETJz9WJI53ObkdVMG0Rzn4
0Om9mxQflyr0eBAxuoui00e+mpjzPsXIGBIJUCf6OxvqP5hOEduWsCY+DqvY7DLF/anZ79CllZsj
BRsMilR8WqwaWLJeg5tXvCAeq+p7yLfTYj8x4kBp8pggLRhA0CR0N3SIaWQPa7GaE8bi38XcHuxe
G4YEtG8psKiiSPAuOmJEzPhcHWmm9d/AjZApE6s3trasuyE4Qm5i0oZUjxZzybuLbf5egA+Y4mvF
u3O86a2hs/nR0TLiBhkMylgIOiw9NL6xMbG4vdK5Ou87c+LKoIFAu5nMHIT4zAkBr0vQn1ZMpCSU
0WssNffKjYipg7E2uBSRTNoB/jAnwbOu6XTaCOiBcDpHm6LplJfr6CMpwelZVL1t4uSSlUg2Vily
j4lm1ZBE06TLLT63emWiH4YB4MMv6FwuZamhSrLu0f9f99zypbilECofHAj4E+6aV2UTYzBjeW2R
Cb3E9TPuV2632fNBi2wT9n6CVDGZ8b1MiQbVYYFU0OPotL6ZAhnxlWk/ge+oy0B9MOJczTAuPYGH
xHDIltG4PlgpmCnIsc2yyoLauJwS5CuX7K2RU4HIwlU1i35u2hK+7IBvHVmCelpEnJMb8qprnyEQ
OfM9xx5I2xxjqLKIw2EjTTRriUMbNzxN+mWyJ6d4kPDaWMWW1zr0dtfb9cqfsbHTJl/5cuGJ1zlJ
ck7KUn+S0ZLSz6w1qVRUYMPAC3ubRVg/hN0OcBAuxww0mZt0rIpp7RRoL5wpvDGUweVQ7qV++wJ/
PayZoeK+wgcC651LgaMA/AaC994D58CSzq+53FK7vxf+YoF7z2QqlrA36YRR4dxkamJUUoBHEdbH
CMWHUxMT+3LzCv1QQVV5YkftPY4bPeSi9lCQHtl7b7ZXpoFQKSjQoVzIFrZVbrr8V+EcOv225Y9I
/Z7rPE+ABu7dvzi6FVSiL06rzewK4HejFJk6JMf5CJJVgKH8BI9E7UozanceVzEY64Z/SuXT46RA
5rppm5UooQZVvQJlLSwM2arevk5sO6VKcVq+rvHiovJ3t/1t0d/aFE3BRsmO3XJb0hMtHiqnDoXz
ujDcRJFw9H7XTh8LIGMg2yI/gkcFK4PznRBo6Qee5Te66YVVll7T21IW0OikY0eacdNQNTKqQlUD
tO/YE3adoerZMi5ioWKchGv5lT9imBykIXxUPw3Dn40CdpTqmMW1QVTACI1Ir0i04gKsXjAIZq4R
G0IBh+oQlRWcke3wSLv1KkWkchTBcbH3rAEUq68DJ8ySuc8dI0xi6zeapawfHLnBVS2Ua9rvXgJp
Ie5d50vcJttHlwIGkiPGKPPNAqw7W1buArFmzaVIqf22O7WiO2Z4UNdDbLP0zgdE3FDJHjT6iZj0
ce7dscRrNiUWnTFY2WhXZPBMJr1GOMOEt4npPlaoBaHhmTABWN+pRZwEfhqeXsrPwdRBWZJoq+Lk
xDsMrfdU01+jO4vz4/YKIKoyAUkm9k8LbiwjJiZA9IHIBe2N4WP6YF6NPjY9EIZVN9uVH//xp3mO
YtbSpDXOzuQzhitvaFRvsBWZhZRUeihAfshTtbsPkbkVzAzBqoWfRDNzlpq//MUQ1g2xXadtxOBR
drs83C+G5W6YwIPBiRN7ThRYByfu6DcsvUimyXGO6ReLkOhgnc/slTvwOgkS/bNabwBtslCYHwRN
msWJenxDkEe4V51XQAj2Wre+UZMPW924UnkyDadyNFK3cb5JsKFpF4Ccp44C00nIc6Q4MaF3QPU+
71+U36rP10LbMxBLI3XV6Cy0wPHM+ybLvpYFAF+Thv8PxUJnw4onHKoC5YW1p9+LKSuim2/FBESl
U6HJhmkmYzZm9wvdZfKb3G9tbOehd2fSs5VonYvhOZHRg84pHDamNdxoE9Gn1GNHsGzRrBwxKYF0
YIgqUgC8SsBJt6j85QrHTUSvCyWNLYLwOVwRJ5jjeMIO3ikWZPcCWQNhIGxCl0gigPUFRT9DIb/B
M5v+zf2ujqMNQLF+I2im4rZPnqsCNGVHlgk8KVPBGs8Z9wJkNXQ0s1nsnKSyBpARhQjQ6qWAXQx0
0VicVgQbMD7CSMtxABmVqbWuqNKadxtpR4bRS9onQfjFISg7Ta31RgeoMVXhWcMI7C077Efr6ERa
KvXugirva2WIh+LxUdwdLC4gYXqmU7gmqIJORCNvO1rZp+YTJRsSjwm/D/qc01u44Dx8MxHZyZmD
k4b4xK8cRaorPSrrpXk9H2QLMuO6Xh4ah7ME42mXmQ34iq/kk7QRc/EA7cMfrCzQhJv3nCdwfe+E
OQ3MDYnFYt6meCJIIRMAQOQM27v3Ubgb1VGPQ7zexQuTm13ljItvtjRPHZA6iB9r+YvdzSTYykpm
Y6268DgHwvFwkCHh4TJwhLFiP+4fuCzllbUIbyu6aXv+r6FoIUVj9DHjSqdxaWr7DO/8CeWyjJ+q
+VF6rD0WoGPy8FS/+KQ56Jw746tGxe9GS24CY027mhJF+CHbzWGd+2o2CmPi1iK7Xn9/V6PJoJnV
k6xgdZbZGg2pYm9bhs1n1mprXCgfOMKBTbcWP8ijFvczBwmyu8iwIIldXjebeKOZhwoOsb/UnS43
OE1lhpnQpn9PpPXOr4JD4VhuoBO0l2LLuW+evLGyXOY227TeIPQtTfmR4UhwOf/vwnn+uc72OFX+
wO4yZOZSQVfgOT+OlTWOv/EGI/hgVhKd8d8DcBYWkSiopHwdw0oU4qB8pM3dpfwbf5yINyTGn7Qt
HB2m+UHrVW9aZ3T57bkhCQJT/AzyicWhycx0+YxAEyx6xQgXV2fhRHTaqvKP0KyBR+81WdknQVfW
NAOb+Q/CRKkNdOfly9GG0dsa8PyGK8SY4TJudR9bofpPedwtwV7VJu2/YzPs2KpYdNnW2YvVN63n
CHKGPvOhpOo00nQh0vMH56C79DqwPAzCDws3dkcsppvaHyDnrkVvtUu/aQJuR4975QHlcjug2lg3
lMwuR/e1CAcDH/Y2z3dNZtkf61mkzRnOxld0Kf122HXHEf4oKzlPknWvAmU0iYsBM2EgZRL/7g57
NNeZ0Q77jq6arpvOPDcYNis4zYsPlf75MkA/+2IinH9GXhP7Itjot7/cCrWf/psYbv0r0xuK+SPd
quGQQarGS2ozlhXcV+QdR+VU2B85DKPu+1tdt+evL5wFy29SM0PLrL5w5v7A3BCdUVozLXTvNR0S
E4YizKa9yJyeN+lVTB2+Uio1BLv71X54rwtv0aA/RoyehoiLbMzuqHaB+VUMzStEXRRzrzH2u6Vi
Lg3ceTv+yNbpOX+ij8Znio3+o/GPbbt9ypYXXWd/Go3O4BVbEfmd0PPthAGZI808xmmLRLVdmMWh
2C8UA89WgGQV6YD54mS1WTLKDB1i9ljChIXBitb8vHH9jqaSglkA7eIgb4PTKRYOVodYAma3rn9Q
dK/0B9YJya6ZmUxwuXFqc1YyZjfdx/SkI6n2s5O40RCJGm1srlxpw43z9jHl5adxg7Cv74LmhPQP
IEi1wactQVyx44BsrwQ9UfUoSwuvHgEF2EA3C8EkYhgxN5oC6aMwEZDqBDgXa7v+dlj1UYGUwDIC
5vo1JAlDAsHKPA7+neqmpAApM/wq6tbyRXro+Emka8h0zPrsznQniCUajk2wtEqMHggvs8rbann1
t3yj/zKaC1Pt4STP8igTkymi+PIU/WV/jXLDr5aewDSFCC4YXCVrprrIkskrWxqv3IB2JFoIl5GQ
Kpk3th6C2qG1kVeuGq8KkVt/1ZoJ+BHUBAMeImLd9PXEvvOnXIPOmneCxhvQzwp7voHNnIPRIWm2
fJTvDfYT1Az8yzMu67boDCSOIw4u4j+A6GKpQBrOwdkIXaxp5C3zQcAovY3reERRYERG8sWisvWU
0fiaHPrigeS+76bkFpgXjfasVz7VT7aHRiFcUz9MnXtCPttjOJGHHM3sXZwj7T70tVvJUfY2SQFr
IypScK2Gtn9rsFUw6Ri6FfpoXaQAf89EHfXO3yYQdNjNzpt3fsqPyx+iNn1nYNJY8vVMtxF+1I+S
h7STNgcedN2KsOC9SF02lURch5QYauwRGkNiEw0Ik046Zevck8+dmn82RAtZHxfT90ihkdkL3oOO
iDv6md5UDy8Q5/hhCxy9JhhZCEpjt1ukDaGCPhJRnM7oD/a57r0gxtcJEDqTeHZITc1smYDzYc2h
a0b2BUeO2mTkaGF0AcK41U0lXo2MZ2HNSTGpNh0G4NLT+21+J4o7WFDNV3T+SawoPZFDTnzLm/P9
bkBDC5oPFFl0O0P12XBt31ZJBiUqyvaLpjuig4jWKHXFHJgyQjleW+Jas9jPuHHpvmzC+sxBrv9t
O979Tj4VHXYVpsWlKYn2fAac0bZrhvoYsJmiLJFNrBfSl1rZMf5z4G180sw17Op9nHM/8+g7R3l4
bjNnxJuj16fiTtMUHrZJLJrE+D0+y3woqx8FWqh2qgivX6yn4jsKZICfyNHeP8oU0EuCpbJWAMFg
Cpy3FmQ2/wSUWbUx59cQG1DIzoS7hgZJ/wPEURcYGvzc1z8vga1b91Dw0RiYN//mo9E9lCj3NaLS
zbs+MEXusfP/q3Z+tavvF8DiMEpRtlW7llKm9RGTs83K3Vce7ozpg12sNZYaSTVzaklxannsaiNp
qHcf+oIT45OjmPCPjJ+h3r+roGm9iNDYlpwORXd96X3hnhkxkpM6MH5fOPdyDFnMCjb0nWw2IVrW
Ynsh57QdrboLEPt1d7vQrVomh5Nr8leMW006vS9RxPGa9A/5a1oRv3fqiuPAZRLmOQ4nDGQ2tKWy
jOhFBgFIR7pwk8tcSK8XoDdy1q2REaLgJr9qjLxExAsv/TJgVsJNhqKfRfkoRH6X2PW5ffeMWk1C
kGROWRI93jH7bQYMUH7UXF45xUWCb4lV0uqm5xvZT4nmsHgsnqQGNMR04vNFkqI+l5WnMnpdzgO7
SGC3EkxSFN/ZZ6ziaYQO9fZbFSs2rIE5ndxEalYPcw8RmQuirBUHBJPGDwJMuD4sphfatpdQ3AjD
tsf8m6KzaBAnJLacz41jMqn1z2za/vALun9OT+mCrqGCTrdWrgLlwMKm6/UYF7junyXj7KK50DnS
Kxt9WIZe+klcdTJ6Mo604pixOEMdJ7VA5tvqpQcISV0aPAR3xaNtjs6Xd8PfPetATsKTcoWa0qpr
gFHIG+mOJ5mpLXHZuOwYZM6UWISRXhXxPxH+Bdaj1RatB83mbGGHXfCO/BCbAfsBoqV7c63x6hyj
78gCpcFoKDVfxJ/RhjvOSuiSpxHgB2/+1mZAHtjC2PuhwjDGj/RNnZD3YPZOeehmftN9fArpPLpn
g4t8KfIVOgsiHXZYJjQYaZ1pxRfVcb9tQKojZSYKR7fuAoI1HKG1n6s/LeldqkdGDrfD4lkOO3Qz
8W+jbflQDeaEVPHha19D3145/ScKOZQRBPcGVLIIZVrCXJBR54dO3BTaIUcGx8q+zoGHEP/SdCSy
KGtkpfBPGzMkfic5rTJi3UflaDUREC6AQeeJe4cDI3xvl4YCusv2iFibi8FFrrWtP9epmVUde271
hV3TN68tJBc8a5XXyAZ6Fg0xGgjAJwnzzR59zJ8+krPtzMnGRiX6S7RYIQxUkBHZvka4V2zv1xW3
xLx6C52Zm4RVcPeUVHxEHpNgCrceZcJ5MeLCYXU6kYPVvp1ztmDQAdsQAwL0ZzpmqM+gLyEiUX+U
1AhfFqHrLY0rMsoxXLB3vR3G1Tx8ex5JFl2psiXo1dRwskVUESuD8ojIk1P9zM3FTXq3x4ua/16K
0eu3SK+5Y/iuaH0pP3goWbTz3dw+XoLkhAWzV3h8ABAMjvo/js5rR1JsiaJfhIQ3r5mQkN6brhdU
FhLv3dfPYqQr9dzuqjRwOCdixzbOtCdH5Zc8JkhAcPZ+2YOqY34CMKCbDnR4qWyVJKhgIlbtgZ/Q
QeQuM+nBfPXqMqTLbnecf/9iy7XYMZbGJpdO4FvK3/gC/kDUJDjWXh9WMFMZzLbMtf/KnfjNmQYN
9m9oGETfxWEbqCwUwefu2qcBhtg8FNvXE6aADk2espQyRwpevPaEZw6HBnnisLA5bT8JHwqRpYpH
hUOOCQTOHKgfbm/fJXhcDg6ivlYbT4dLC5pCkqWDOmtUd1mHzS1d1prMVjzuT0SDI4mnFMK1eQPQ
DoMx/Vf/EGdEpgEDoyNNHe94yPQFqBHUXONPRIjthVsG1vzNDtgcAg5BFDg3kmDD0ATO9qhf2t2I
7pb35K/je2LaobW0UG7zhYlHeFRvMtGK5MmV5Sfi2takPVcWUu1MIADs/gkze1TBzZc6Lvh4AtPX
GjbdLVRiQqGNT5wn91QRAOmzSSpsR4i2wL1MIsdlPwvt6cY2DCBQDGAuoOK8+ZqzEfHx16k7mDGe
dSr3lG5tOT3og+eaZVoq+gwrciwxgLEeXL7J4d/Is/ur8PfFym1cEiD5lm2yMgKy4sUT/9FCHBT2
Y2iLoa0qy2k5/GEnQIZPS+ilsuxJsKudtrxBzRAIfRzsDsua0Da/1RfBHdg0kdo1uz3bcwwalZq/
5z9IFOung4TGVLY7zn1Y3yRPoR4BepgtUbB6nf+Ja44ugjxtZgFc+VY6+f//DZcecS3vZWJCJTjN
Y74R/qdWnCBiNw+adDLM6tuAFQUjWuhrZ+OGk8G+/dGIF/BZHzLMeOhgyDWnYwFq4prToRRPOGrq
+TFEVWDnWLwc9IFJ5jK7hCx7xU0aEkIcNLcMMg79zoPFg9mSJ3Lilz+y5TJAdsnANO7GoTNvQXFf
95TQkHKxrHWDhXEAiYTtiSaJU+RTWAc2g4sh+CG5kAtgA08flQcLmiUyHLo9uLYKVfX/WcGHZtqy
TVjE9EHSjn8E30TDCzOSHEbkJGyas9MbbHS7Roe3goxOHUXGyrR6tw6DJ5lt4U/8rh5KvI6nFSoa
sCqQCLaq+B+EIMmNLnlDQCUqbDRAi+ne7Bl/hMkJEZEy3nqS7YoLG6ky7HmMAsLtEzRdDvhZeyLz
SV+BAyzhXoKp5yt/C4+C7BRCL9xCWbF3MpugXAa3WWT6PwaVQO3jmr1oiQqxRX42YzwzPf/anROi
MrFVhJ8jvUZtXTB9Zs7Y7M0nVQLbMaMTYzZJJWtEyJxoIouRh0tfmS/1O5AXp+hQAxKS8LQwE85V
WBMdY3uUnoS7UU7V69EmTllw/SvmXIg605u/LY/aTF+w6eMPDDuhBn6n+Z6SOHhxP/o1lxb9Gdt6
sc6K1US2Ch4Oa6bVPuA3g+NwAzmeE6TEa1Gc0zoLQgH6K6eIHrpqC1nfo6ZBaXq2khNZclOxalX4
uRsBgqO5iAXk6V+FiGwYz1eqi3AL7oCvquApp4rVUG2ZDQAJTuthA2FYb5eMxtQXvYGgYdN3Dtb9
iTCo5AmCx9OZrw+MHupTXm0C6vjvOXgkc9rjkB7IEuk62xjsPtlNn/VPhO0tZaVWfirlrlKKhd4z
keujlboNhFsZHwvjxIHFXaTCnwckHXl3qGZhLgLc2iFcZcogInOoK7k6Cu5LLFuGZNPGx+TQ7bMz
Bua67KSFl0OLZr4Gj1RIv1kUmoZrlQepfBTtyJinb6MJImNb4xn2uBCuWdwc/wyaiaZ+cH4DOykc
ar6AFqQ03KC0q+Zuwq8zlo24KUQnBbozlJV4IzdGpJUBWyXLacnZSw0BIzWkuUUwglhdRR8DU5VS
h+k5oVKhTYLdjVxJNEaoTdd0IxUjGHp0LJcIFmPiyZmAk0N1moeor+KTHUjBZvCgKP/e3QYj3gAu
YWb3tDMQcNKziFjYac4g+jzeG23D+7B9fgSvDle+M3RLlGy2RNyZ+YESxWyuMirme2Ip1J+EmW9y
SmvzRDHTlkC54S7RmKEtzSfiocGV+iNNBl89Mp8+Fv3iVQrXImc+ohfJm7OAOf60P7Y5LV6/cbY0
YUDgxX1jI5ZX7OMVDieEa33TiyNRM28gDSxWOwehX8vH6vkrXnXw4pnoBh2IbdQWwUNF4OtN4aG6
nkf+aIBY4TLWrMvgxgN5lbfWr7563zhLghMYeO5dyUtsdzlcr0cz44iwjjT9QLNC4VwfobHuqqV2
r0/szScDWjtdDaKB10w0KIzrxDFJTUrcm2w7FWNH5NcMMVwL2HVeCJyD5T+qg/9vsr9tiP4KVhsc
Yv4lF5MyY9BXBHdSTUCsNv5oGpPE45kh8hgZTL4ludJ8NSTMEDWEDOdvNuIk/mGRfTrpsG3+MDgD
NnawvRBddhYOk3xNKhw/ARcEBXX2kMntONCSvznMOXB3AcjyYVxhC0z8SywvYDd6nMRYZDF9d8Hd
zZdkks3lOBC2yI+tHf17wseOScVdcxEDKszRbfRW/7i07XpyG8J2gVUSO60I4aIXIQYOMRGfCw7A
zDHnQw3zTq9s2OVgJgbpksq7RXtwYcHBhIA9BTcSKnW9bn2XQgTrHISLi+LMY5DJc7TuPViyNyH1
Xt9RYBzSk+WCDrjUEuKKG0cFtFaou+bZmWwTPaXdae6ADkg0xH4gWMPMpxSlJXoDGYMlWGBsCzwD
FlQm0p6ThrJHSLyYg/cxXvmJzkXjSdpPCFe54oTU51KfrhRVb2u/dYofYpGPlNcwy2mTSetmsN3Q
3aTHREP1sJSfSHy/8qNOw1TOLQhitDX9obrdVD2E5mFPicP/n5grg58aS+kXG9AtuWGlR+uHmyJd
hrmxaIIYYDJOoZLfM7wlApkJqgXETPXfQXBJv63g+f4GsQUbnlu9+iga80w6Q0poktuzR12FoYy4
GMuSS8h1iOCzYFqNrhAezkRtwJ/EUsYhJaGnsu8AWTKW6w0yJS8qUmloa6qKgAqGnSRS+dZYfXsN
DRqXmicgWnDVARhg69V2uLVgUf2LRYj12qPi3jGTVLmiNKbxDzIxzHgFACF/cYikkiDscVdjkgdS
Iu84OAtzG0IzYRJZ/ziUqwIMBfeAE6ZwFFyBsnZ3UHhENgd+EQu/zi1khFBujNlA6pDdieQbQVvv
QxLwxBVEUuGldlDK8R+U2hh1/y2lF01v1niUpn0xgK2+7/D4lx3ODmKzKR4pdE9p+a8gS8OwE4l6
YlqU61mcZhAcBkpXPIoR3lmy0XqObjxAMCID2auCfVUrq346lViXllg1ib+67Wf3ILThRlpIJs+t
36yDHqedAkO/ZHFhbDW8iGyUEJIc/w06hi0bNYX1xvwly08C69bXKYURZSCkNmWMYcZVFeGl9FJc
yAQp0/KAKRyjYFjlrNcR6TiGW4xLXjITH+s2LTCJIHXwmMJrjKD88uEqpd6k5r0nQu9ObG4VQa9L
h+uECcCwiSTX0LbDeHyvMTTDGndTF3uuVtOsQCfXeYbBe2+/W95xhaCRDfEa/4ioNFu3YRSEQXI+
EaC5EtAbM1Gg8l9iOUFLPjF2aORqpTEPLYl7+xPlnd6igjFEJrEPn6wfdIjcgo5q0PKvxV/4GI8j
Zgvkahb0oghRNfKD9pPDPAQRXhpfuPNDcmXqyWWpd3H8QUEV80iHZyr9Cfg0wDUDy5Hs70Q8eLY1
cTqiqs6B+obgVfWfpcLPnMIJWmzu5gFA7G9be9a8EAGYY2wXeukkprdad0pLwMIWd4npKTkGRC2B
oKyCCQblaIPeDCxFJ7cjUp8c1ebrX433nIj1Dctqdj/L3DxVTikPryJ+ZGnyp1pfIkOYyb/iHYM/
Arh38Wu2bngZnEa5yQSQjhFPYM8X1ZahOnqVSQTZBAaujZ4pNxB6XiEvn1wMAq8MUsndzj8FcE5b
zeHXTQG9Me4/yUekBRsLaiztVTQ7HlAf4BKcQf+U58GtE8DCTOvUa2q8esCTjeIBkTAtsZXOtz73
tl43uBBkQ7qrmYKxdGl/ruo4x8aBlDiSE8Pfp6ojblmW7LaVFqX6W3GIspRM6VHIm3p4FvGV5eVf
9ZCwidbCbjtfTKz3Y0YskjEfaxxfN3mh4i6FkPh9i1vMyRfSuJS/wa8517ADwwWL8+Sv+jSw3j6k
kBTeO+sPcCP7kB7mN0TkuLKzz/xW+ov3Tc6PfbeJpZOFVz+WA+1pbJ3+bfuSI95GFZHQRl3VNs9E
+yriV65cxvc2ZWxVCbvxRWAkiYmVidjywy/hEBA6Njx1FFRJdx/MYFlC8NKkW//KWLJDdTA0c9H9
FfGGUWrcXynUErs9truAVkPF7RezjM/GEYBjwGARUpJXiFWQvh0x14b3Xuyl7BfEfFoLhBhQQC/i
M7GF1SXHTt96+Mn2TdzZbWzWhX5CPzDhmICxe7Uyvw0TsBHMFZlluR6NWZY89LbYPTXpPPDAxRKd
d7NrHBO8AbKvjWq1vVf4S+xovMzFt0lZ9pElVxPcpKjJ0vSaRztg+nPDjdSE0nZuwxNPfTZyYLTu
yD7YMrDtcG/DAftdrSu4dzERtjPTzaCF9GJc7+N9Um/zZFir0moAqTD3TcSSRxs7yJ+Ww6ipfCag
Wyct2otJhscxodcXTTtXmVfJLETZqyvPX2nlFtYzxOqMWryX/lp6l4AY19bfN9XPO72PbPYddYDD
QF9zooBMJDcytyPDS/WRMR/VVorovWtsDzzxu8tPpEOXnMd2j0eKeS/Hq1nepmjtz1PNfZau39Eh
wRtlwx5WpW5zGPUj6cqCf/JrV/qonLlo3iUXIJmEfKMFg5ahFRZR90Vtk/ERijl3gkINwtsgnSEL
5ivjQQyuXfR2ZzDWmrKlhd1zzC4BGCUzgyIwmfG/nY4r6vt+jmjehLgnxWFK4OWvpdtqsdc+sr/Y
wjJ2pTxS45v7KK6/CwimlKU4ztCrSqmjsU1K+8BCB9y+pvqrxOBP/R7rF60Yh18i06vRtZe7XvuR
jS/OsHQzMuyNyoOsXchdq10MMZfFoSJzU7alz8k8lfoMQX3G+k/uf89IEyUlwde7AbkkIiekLi5t
IS2feenAakYy5U5gaCajjYEykzd8V0cAMGUvUo2G3ifbNCMRYYP9VObEP/EK5pWy83n22JrixumU
FdJqJf+chjUELsF4IYTDbcfcFj4MGQRL2V9Y/g31F3AQQ5GJZ37Eyp1K04qf+GkssUc09lXshWT6
wPQHhSR12ygvgHlxEJ2j4sciKSaFeTVc25XRku7x/gz9KxsMgFFEpi8nfyCif3vIHMJB+FmBjeMl
000fNRrT5ouulRqtEH5hlUX9xcSvo3cH49TQBr7ZI5lh+NYH4n1677laQng7I28CUodFiYEW6RIT
jK+NNrl0rMoNqGAIMIC4jt2JKtjUjgH1SXNTtV/DBNlroA1b9N6YayVnH0hEgdz0xkwiJRlC8Mph
l0/zQFbB2I55PHZf7eFNsmMJhoDEkhAY84ALUWbs6vqUli5ZfYw+KTXkFapc7SD2cK8qLD1zj4FB
Yu7kgk6NMdqP0tBgrjFqHoluxlhIX/bK0TwXh4I5dIxrNzlllKTM4aDluIrTwVA2/xXtMfmAigkR
qREO/lZl7hNtU2J138xgIaK8t8palo+Ys/TVsnhtI9o+kquhM+ze0dmgN5uDfrYjs+76i56qDECZ
HSXfqU89XL3lG724XG8tGzJxuYa42zanDuKkwBb/0ddf2bDpCKIJt5U9D4HKM+havoKhTE6DGpNr
iaMdlm1O7WGTIXqmTzoE0ZHwuqFIT9kOr4TFgKnp6GpIttBnmO2hSi96/y23B3i14x6y9YD7KVsr
5RV0gZVh/9AGsy3PYrFwI+ADCMWiZnQLuLhWsB/HqZnd4jvFxHpW4JQzpVr11zpk3GjVS07igvuJ
cOZtuUBOglPRsi3guZPptveZYI7u1JC5OceOzmNSMKK3yxy3WfXmP7KR4ccdgMTIKALZ4faUX6pC
oesqqKuo/V1JwQHRC9/3atURyoccMBCoi38sm5NAw+TaIkcVOi2eo4sQKswy/WLxiK4UOLXP9A6n
N85THCi4Dy5T4xoR48RdOHQEe2AUBhl42cQr88BzgFICnfo2YDRnByvueLQhyLQdvvBVzoRjvthr
ZHTeyhI/fj7a0Hn6BX9pRdoRPKhCttkaa5jfKV9TY2SGUkXjo8XfYXbcxvWXYgLyXywcTMSzkEJ6
YRFFu0QhevYkb7hOGJl4PfwqPPvxUzv7+W94oxSuZ15xhhlREa+06GOoe4Z7NoAZ+SzMXrTuJrAM
ijOWiss43ujaqv2ETiKfAdNEj8Q6AssY6DzJ+BETW7m2f77vFJQTPAbAX2CIE3QW3xtMt6s8fV8z
/ZRcvJTH1AmQmelD6aABcpEtEo3Gb3UX5MloteHwkChFigL8+AwK7LPdEMUmTuu0Xr37zzF6QlkK
1UdE5u2fYB1JVynR6/b5LLMR6ab2zXhIRCC26ThLjlcdRLFm81DQuw0Maou9ID/6evdBzs6+vrAX
9ClVNW7qSGCn9Vg85rjAnnit/rNbheTu0XZU5Rk+oO/VGf66oIeMVyDJh8uJ91E1Ns3lSCGK3di4
Ip7qEBl3yP9MvnIeoZO5t7AwK6ZrTDXgYL72IUQ7olT0iGnptk3WH2X/qRKmKcMpDXn60XXnmzrd
RhaUlD1rsC8OsvRPp97kUtN9MOazDjwAFdv5arKn2e5wzh7BSW0kEWQ61J/Wq1N2+D+Sp0a5G2LR
j3PeoP9a0wlneJzkM1f46ei1n0U7LrWrloMQOVgymgziQZPf91e34rGOSvJ+YNPbIhILWkVY8G+I
cyr6T2A/V7jGn8FD7+3XPiRagcy2o+hGOOaCVp5wquKK5/kWE/ByaW5IjRgJyiO1sOq2xj/PADGW
VnkOMSPATH5foEfmWeShjvJ/uUdnXW/f8qbf9CMP5rbBHyfesMd7s73MvGdN/6w1DiMBBtHojzGS
yALvrL7PKbBti1iIZ9nRWOLfJNXqLEA6L/UrSlbg+y5Ckna01YuwwysFZzhpzlFL13DHOA3IXVEP
6qUe6Qu2JmIeZwxWhHTgbMLyxXaUoL2hwaWTzgTzJNL2AsVc6MANQXRTblW9MfH//Yz9wO7kA+yw
flOqLxkw/zvvmFRbKE9epqOEp8dobWPYUHpxlSRyE5+l+sFeM3W3QvcawbWa/URIbmQZa7Xf9UhK
1iUuYv7KYKwepRduFTpOjGmNGyFYRAzizuKDmCgXknJ7HAqyh4XsPf0ZYXymNXg/hedEeJD6asGe
JBGmD2+f9BvNLuSn4P/W6OUQZCSCi9fBGFKxAkKuVNlRD91OacAZOJ5BsywKC5toZYhgLGeWZEtG
F7Qlp4L+nHoT1V1vPvPeLitSJ5je09wxyEx/hpaC+Wn5HyVnkqR72RquOQ7w7MLyjf8Vr8i/oLtM
lKcWYqZ60EqsturjOHG827TQo6Ch6rkCTBNCCxfHOEMw3sp4nnfL6RgDiDKwOw2nknhM4BomLyiW
R0cqZydIqTgL7VqOEFwdmxRNueWJc+Ox1BEasULjzfvgjwzrHpK+Cy5BddC6/7eDkE1kOKoiGZYY
b0M93bWepe/IZJIpBZdMAKRTPLtT2XjJBMc8IGmcPNb0KeKEAEsS3njiBp/woGEs8qTEqFo8mAuh
QKO9EDgCcWddmUt5XM9EwqWwM5SW1KJt1WwsiPfJH2b6BPvF0DR7OCmW4srCKSyJmKUhLSlrWjev
VgktKyva5qSBShsSBNEuY6DJyatuI9lIsddzUq9qYcf+1UQfMfxOH+wcFzD4qwl5Mdz7972glkDs
Gu6oFCZhFZ7mMwh3+cHhwNXsccQr5raMxkO7NcnFyXbkH2ESBmNC2EU9j7rS3ojoQHNaYw6hnqyr
nnr4lELBlOojAZ5SdcRezE/XkoFR/kImoGBtKIt8dIZuzUNBiNfwD1ftxi4BCDlbuYB18V3gLKF9
1zqpS14+2zxuVPpamcECEJS/U1VCRCkt8DaOmZDpCUEJ8SujWLPSz7wgcXkpRH+ql36VGvNHx3gp
JFMni/dfh6TBAMhCFUUO/T/tj5kmDd5X+aww4f3QP6ift1F7DAdGGo/G2k/fg8XZtq6wIS5Qm+te
pBzK97NCyKbgeYeMqhEJi2YLlFD/dLd2M4V3X9vUHvPi8G75l6AA/FzV/U/LwzlZEDGqVS/AAMG4
I+Asjr8IuEPcDCg1AilPBRsTWl1V9ayfNviH0dMgv5LYFmHO15dWt9O/Unf0g8BEr1rjYkbYFOpL
SaGyhpC3QfQJd5qnjddaZN/v7lOjOSF1lOpE7FY9GNpZA3qjMHp/QpNsUMTB8SR6oQ2cFJBqZGqX
3Qiok9DIvpf6RJ6eukBXlhJHjP/0rQf0X8XvfWOuRdHFqTHPtkOjLV6Cj5TMGtbkevaghDNW++zw
osFZ3XSt4qzBQJe+yaKvmy/fPHTiYcx+U91cpEyxaMxUnFqwbQzonbYhO7jpYUXQ1V5jbaYEEmJy
LZVbNwdLMMfKkSgdx2g9tBvBdIdxS6ps6WNtABNptvVVOKa1Rd8Zy5rkioAwurl+zH+H951n1wp3
uDhAd/wxmhdRzma6VVkFCo2JyzY8JhvL2g9snMXMHq+//NQzxoNUrmf5P3RrlhBnvMh5TKIOURDE
ecSFG2AAZX0p/cuqztHAg84mUfwY5MoW36HAbFRg/zvMh+WL56bRv4gvEeiMo1NhedOOBCauQksa
ivYVg36O0tlgRqnzR/cUpMX454uMPffV+0Ts41jBE069ILeDyyjBhSZ2INFB8iUSQZwQQsyg/dXK
S8ddISUv27zBMhesJ6N2fINSYrUPwvSl0ATbeIoVOhjAuVVPUuEo0a37MnzCvH46gXLfjVqvu2kI
xKWZPGgyYvkXDJ/5wAx4lxjYopfdcmhd6pTpUEA5ofE3sRs2GM7jv9kQG83z48/DpvxozWnW+oqz
tpswnQZ9NLfTiKtV5sFdzk9UETK4mILTEbeRokwmnndwJgaaObCYJRG6uRxOuWHj8i03qwAjKIht
U/BRvj2JeXvMyU+6qvGr7CrCIRBY4ufU4kOHL7QQFR4LQ/neh+a9ofxU8LDVkARXeHKVD6IZsRaX
4/4AV84JEQiF1kVN/nyAbNKjiHIf9WYlqR1ZTV+mDurFPMpnorBky4KJvXmXuj1dLaLeLbgTApje
/JnLlKaYgifagmUL6EA5pZ9MVAuKnyMsDQF3PlxGDSLdarpWb/xinqai+2OzGL/UcxjvZJi7fnSd
diEJCIcEOxHlLqjHkIYQDdMq4MTPyr0Kni6Kmzbmj+kLkWpFlU/yfIdXJb7D2wJ5HNr5+hIrbhEf
a6wXjHuHK6GbmJ5ifSoDI20UsHDT3i5jgbgGxl8K+aaF+tjJuBJjnZu5o5OPhV2XQJMBbJGGolq5
JUi6TJCLNv/hQMr5CAKIjh4D7lxQpJpghlllR/gEyD9zF/w9IYQl53peULi1yLt3/uiRISUYW0/4
f2SlO/Y7o2fPSxdxCP17tOu2W5N2QmTgcHxrbP/CK0V1pb85ARaEgDHqqo8N5LdMugtk4bWe4X+D
9lJHGiv+gpzzQRC3kon3cYY/YYh5qxlv36aC+ctwaCNGkP33QNRiCvM2nvDT0jGU01DVKeKBQNQD
C5m6ufPSmosrYL+bVMeh0A8dP2dhCJJkOmFOBkzzSCQPAtxBTrHw8PkOneHoFblPo3JXmxRzdBqR
PFlNufE0YU6pHTCSVDHPAowPp7vUys9MRA+Kk8pk7Ew2KyYiAA+lo/tbrftnKutBwEVeLi9R2DyT
6iMv3h9RvpvP9IGWK5yt4E3orSjKLMEgK49Qvj6vkMb+jNxJ3/S/KwlCaqfkN1/F/FykYgvgUUAk
tnCM12D0J7F6HmiyU2LN9Uy5qH4Ee1BtoNGb0j+hjS/a+3vC2CW1/r3zyW75uRTORGEOzxa9NI+5
wq7XImEy8IeJ25Mc53apHmUjPJMOLs21xwhTwfw3tD5BPOaxq1E+MRotDIvv8UusiVOPzSYYd2P/
Eybsk6J5e5vVnwB/1Iqa5zsZDiJCOwwQ4mHair6PZEO/e0KjbkNrAA8vUH3+Spl5zsWvRE4IcUTU
kgq7nNRiC6eUcSx/Wz418EevQuv2HYTFYqIxRoHaSfqorzAbSPOTSZfdmuKunNJbcE1k9UiG5wDQ
pG/yt2ZnvrmWEHCxdpGqcL9IWYARRKUiyB0jcH8TDz9obKGkywLG91F9irP0NF8ZXS0vImmqIptH
2/35ISDVFIcFn4CtlB1j/CZt5DfrAL/9wFFQgpjlM0zSqx/d1Jj5N00qjfuYVU4ZsJsTGyUo13Q2
8xoZFZPh7v/hylUIqIwBDEQYfVz+pDlqNZ45Vf6Z+vKyMh1Nyi/o2EUYbm1iIYzCWoOXL5UKQTZ7
eMWAXQIEV8tdEB0paw1BW3toSY0usbWCcAumsoOvnIyQHvs5avDsaHkDzNtQoAMw0rSRWhd4WA8o
Oacngad8mFb5zBtGqnzeie7TAFor4m4j95C1h5+GZMD38NN+jZCp+To16kMNu/2fWjPAKoj4zMho
4eOyURXCHBOLPQ7tu+JNdKAqlveqCFwrkiyLAgMzHHFkohRUGEIudYi3A3XXOH9DgMJ6G4N3B2j1
RfCR4DpahPyQ0oRhOd976v2lfyn4ed1HRgbClwXQQXEwkaRHFjvZcE6KT0vvdhhHsQIXvIAI+e0l
8/uVTNnQ/c2OuHTI5Ygzjnmu3+iMmNdjBh0ACbyoCkez/f9l48keef7xngSM+DeyEvDdzfJP/k5A
sOGz5EpcCHiFSBwdOfw3B+dWfH+/ZJqITa/W4t5grfiXsIBSiWSEF5hTfom/hEI6tcdIRr59LCN8
B8Uv02SaHeCVhket/hF+iKy/jq8nZRe+QYinh6Vcxe5Pbw/zne4Zk2YR6GH9YcCNJdwsIFBDUQ+a
JRIxojnngee4EfEuF6D4tjMn8qwX6Wns/vDLDQMUauJISAnEJCb+Ja2vnKFkqUmhQU3KPY8ZGM1L
QlAPQ2+6BWTRIHEEu5FXSURhoHgieqH520bBNQecFyD6wlk2z6xklRepYsg8aFNIsSbnyW645Vzf
DscUFU8X1WKHnxd9lQ/LengENYZj9t1X7uX0HY/fsvKZ5Jhn2QHQcyOE9uxkwtXOsFiNqnsw/iQx
gNecc9zwdWvZ0SyYAdF24IOyMhudNTHcWgirUfqlT+2qKnbVb/GbtxnM4hsSkAJfEpO+ZxrAxoPN
FEQbkFRMD/h8vpRR35BqyHfmq0Kpigs7k2m5BHl+s8JCnTR+MRRLSOmRtaMa39CoF3nMb/+q0FwU
/hNLbtYPSybrZ/wYj/ZV8atriC7pY3kXgX3Wilx+d8zwhzHfdsVVqoBmEDQGxKACRwYbHeO+aLiY
PHz+bH8Rj64UFfbEbjDE3y0dKCZWWo/j1S/S/FwGFR4WBoTtukbdi5e20ov0acsk/QoMJvcFfDk0
KYhxEqHE/1f0/LxwzfEbbX8VP+JAgKian2b43+AWFOFvA69Pyy94hNQsYCxwHiI+hiJQ9ZBgoqDx
AN+x4Yjpg4aQKGmWjVQQKjcNO5xo5lkiWnKjZ6L15F377ft/Z+pRXSvRw+dbt3yt2CCTIVmarETs
biQU2Lh1E8oc0zYycthKXJVquFXxSQP0/XoUmGiJaCkhc3TEeC+63svEV84AgFYg47eUWHP8ktOG
gZmPC3JIeuxV7H8b/aQVtZPXuDbxNKrI1z6wUukJ1Ezi7VbidesKBKZ3Oo6V4Fp86OZ53iOslsyQ
VmXTs2wvJr013gpEVITBOgo3NUQE871iJfs4YChgdyxejNzUvieajnllW2Ezz6QEg6ouRpRFOtug
PeNM33I9s/TLGDDK0546Vwow3uB9YnSVD6zEcX1I87WEiTlge2yCh/Fyw0KOyvM0MJXVbEzHxZzE
R5cAYQhIUfTjj9+6/y/gs9QhHs8MH07J74RV4VXpPVw55m0PJJTsJWhFWo9JmwwIvsYlInsHm6T+
KFkpIc95wVdL9xXJYZgfVh2bKuLnjvFShM6dmUcPKms5RaSe9GZLX7Ekv3so3RIZIXdPra8NNlyC
spfCXwPvuwTiQEBcafZq+r3S/8PDqyFitW2YnfGnzFUTZ0lQlmPSfFfbyUPmu3mAMs1GvhPGJQVq
l15f6QOp4vV0N43QrfkNxSS9eHY/GodfiatC366EvyNJyt0prO5zT7c1mK1iPUQBFaJSg/eY7ckC
E98rjaUpwAuPGvTVS+Mdw+t0dHih1V18KqG1lrSDhkENFyMqP6Vxk0nwvB2yrDDXzbcPXmlgcGgB
RSDC5rjbnmtA+Qq70tmDLEYecy5YKjU2FTlwgs+djSMQxgbJEqya7I2iv2rdGiZKVCKJxkmAFHh8
c97ZQqk/cBjOR9xbcM6/qxU8YPUzRpcwEALY0iaW8N65f/hNL0el2QjvioAXGEHDr89nifRnCeHI
BEaAvxjoa7y+xvM7f73V+9v/Vw2ekF/Y3k18TeRVraODe69Ms7INWBICq0EsQfC24Ns8VPhjGbz8
+P43sR839YfCDiTOGe3x8NvjFlFkgAF9QGMJOXK+V4z/ZHDW0c6NGR+CXgzR/GeSXk02XSuUyznI
uMoXfyOt7CGYjjuC3rN9Tfo7fgVkWudv1fFzr68gJ2XSokuNpQzfLCdGY2I3xtCR53Rf/Qb48FhQ
OjBrr0IPW574IJaojYlFpkuhm6jhUhKSBwV3QrTNte+FGyKsMdiZOfEGPhatLA5EBznLZpYySV8E
VC5TnWP1/RsTdCIPUKpDNEHRyqd150GDuioK/6pwgwu11B5TDdYXpkvjQ+RCDsQpZVwu6jRX5IHC
V6XHxsqCocBQbcnovv+aXXO5TgmjXIkSKm+nu0i2QYGBRDz7NIMwBQrpi9ig9Dx9UM7ZLiBAV7/Y
9iBu4iZlqXSEAT9Ah4260a5kfFkAWaWURtTDkcKoXCwdlwnbgnRREeLopO9U2NQwbNSaj+6Xkxjr
Qh2GItvm8A/ZVcdJ2AMYpngUvUVjH8PLrOKVFQQQ6qmm4PyB0CQRBuNb/UswmOOvWO91oGxlhBHv
zFr0TJObWD0ZnLtY9ddPXAuhk4vbnikaI9BJIymuOcpl5QSM95tiOHaMTAINkq7ETKxE6nRQeCqx
q4ktDLhRpOTQQYRygksxnn1/Iq+9Y4bA0NvsYPnTTm5alGVGqgKdF5shQwYFwaQYAdXwFmiYInrp
1eRPg+tT6M8ea0KAEWVkPskKf6fgVjyjKe7cHHk6/IBBrb8FC1uWSkKXgsspSAUMeO7Wu3lW1i7N
X/iJ65UO4zHaTtwCkBAnTg3bqO4my7o3xnUliqv/ODqP5caxLQh+ESLgzZYkCNB7pw1CEtWwhPdf
P4lZvHhuultNAvceU5Xli5mLI05L7sKwhrWkE9k4eRDT5F7hbYkEbx2SFKXxQ7XBKiQMsr+FxJzk
fNcca5+lMVwjVuf4YtR4ZzKJrBU4WnwoCn9NAe7ExI7WLRgscJwnxag3sUnCCRpd5C51nhXuNMbi
07casnZUCB/j9xZ63VXolBB84okbtYVVVrYQsGHPz7jBwoa/gkYshjnriy0idjyJ419kjwkkSIpG
0prvdKeopqOZWj+8gg6AjPQYF2fP4iaXn7G47W+R0c28+GDyeWOTRPI/0U17YNDiKrIFKDQKV8oY
/AvjFxcQzPi3kJ/L6K8Zuw2PP5/aAPTPJGj8S8ZHzzKyYn6MZsZK7hIJfCgdBh/td3oyoN/xeWgX
gaFWd4xYHtRit6g+VwhHfBb8bj6/VFZv+EgFWKMlgEZRuHocsO1uEK5Kg0woOVrAkMje7faFueZz
QJbfys/APAIt55sIg204sroXKOAYdEef34wHQ+lt0cedXH5jgZDjVxegP8YlbLJGQz2bfpCdwhPQ
x3+ZeO9T5nzlOlGeSfslW18+jBnzOORPvx8xhxx1fn/MxBm4AhBBQfAwwkuBgjAZUK18GNiyVyK0
BhRIg/lY065dfYrG20e8RMH1Y6GA9u9R9vB1t8KsWL/N/GlMdmECrWJ2sJLA5ED8I+dDh5ddvxvx
T0N66wk/qvojMnFi/lGXTmf8eblJF3XTwqfUUfE+CvNtanezOHQMtsvqXVdvsX3KxjuEJzne8u6s
wrdvt8yckazJsrEQoXOlGdKP4eab56I+5SzD5QVAbEQrOZ6X6kQLOCsEMhYPOPWKKQnx2g+3iq5w
vFfRORdy6vTvT7VDlKnUv2gQCw8K2NHomMFcJf8qG2e562aJiQ+5/8lIw5A1tsTqj145NxTeBtqj
giw1C39CgaulIRICdi/nS37uAkfK/n2y4OBrd8swZ8ecwXvdID7ycY3ZVJe2LGPKmGVwfztGdflB
CHZyjEaiuFr5cRJc9ZODrOTvnAYOq0/kTHJ8KxBCwm3qbhTrHnI2S+Kr2EaTjx6LFpOaWlvqHZne
r5ApdR2taqSPgwxkpKTS4gblGh8uOfmKg3crajdgV1juqiJbqx5IJF0kOoLDwXQRqrLIQGwlMRve
Y1l8JGBV6nMtr1Xlj//e+qTcoAZsKCnafzXsibIjN7NeawQxdTXm0Oz9weAyrqvu0UVfERN2qfrJ
83epx0svEJ0m10hMO/N7FaRyjo/W2HQ+tsWHwaRdxMGPFgnBFVJ0TIPeoQSeyHxRYjYY8yjETAdz
tFARtgClOqvs6jLJ1vGT5Pk9kV7jtGBB1vuROIiiC8rhT/Tlr0D/dcWcWbEvLMtqS68RfNi2lzA7
wcZ761y6IihmyDWr63Pmezzb/2TyaEY+pFOpPTPDVURUKxxF0gnLGOTe5J+oAS7SNrJ8z3gtyw/i
ertnSCuvkfFh5ow4J5CafggrjGSHHmIw3LBlQLtBaj3APjTN7wYOpcLUVCyx75hAx2+KhemF3W6h
/EMlSl03x01R8AvYHPIlIdk0y5WhMXDyp4yMB01iUv5K41fg7ZNO4Raky8qP+PP9kNW4yl1FhqM+
2776UOY6hXAHfiTi5/tUT5P9oumLWBUpGfplZfw0ZUfm7C0K4sNIMm4QryNoMkKIwDRjv7i1sk1m
uQ2vFj817Sgv7aX0bNn0N9awCplEGddsDiwk7ZkwEykmI0BWiH7/lmhbREIHWaLnPclac5JhGXdu
1ASVqfFrwmBtEX0e2jNCSDwSqOvrdEG8D9oejh8P1JU3W3sBKUAkXPBI3K2GOY6tP+Xn+A91nfiM
QKcMNkZX6Jp4IAlJgaIj4omYDSjicJiLCwn9G6VrejEEu62WAazx+/zzi9Oo1BbwHGPvFS+bH8o3
g2VYu2QgQS9fFDYu9rqfgxxc5nN/MWeco2uOEN+b+qHpx45BQ7cbkislPFUuXeZAzz/mN5VmQ2I6
Ni4sBncqaI4CZ1/en2JIaxCkJ4afHDesOuhrmZu4VebWEamjVLOtrQmuYRFoIPQEq+BVmitIk6nf
6IkKB/kKsiUGNEN8EhhpZyuBmU4SvBcRemRup9hD53xL25cB0Bz5U/CCiqHRjFcq3vTMrX56fEKi
tuOnM7AhwXZeT8MrGi+i6QeGMgxdfMaqIfM/mQctxo7SCJuKuX+f36Tg3VGkEtyjRgeRuYKbFEge
I/RzVy9dlfRPVJn0U2bXb8kfnkXczoDKNSrKYQ2gUIHURs1bd6cIiXYGriTaIPmIupfM2Kh7mN3f
wDYIBzJ4RozmNNoG/qsJ6ofq+LvJVnzaGL8BpUHn2Cn0YnolLcbqG1tewc4sUOiMkpUW7iyoPSPX
O5D+0uGrbHzSapYMKucScSiZOJPUV4/WqDwNwY9WcJnE271WLosrYEmDkrkUmwk0wR+RwUfyrx8D
Dm26xJQiYQxSljJFWuYtJYvmGf/JGK699IkFHqtlN2EZTBbNfB7D1Qr/GNCye4BVAwDN28IeR7sd
SS4xjVOQpPwTIIuj73HZTmveb1AvxreKYLLp02WGmgLbJlUS+wD2CI2JoUJYUcs1FVbFC6LFPp1X
xlK5QCZHPMCJhllu6ZOZ6kTXYa06UWVv6vCrk1c+UsdmyUPnsf2jFyfpD2clEdFMFrTIsa60C1Y4
LEHeM0XvVtMkEQ1mFNslAykV/4Z+HqOjyQQvxWoreiBjeZzzXlxW6G8e3njO2uNUxSfM64JTOrUh
iTWQBbkv/K3Ao6uP2FNj8CLhQv8wY+qvrWmLyB7bhNS/aGnEqCEOrOogwQ5rMn8ok6fVDmVv38/V
iURB2Ut4A3CdSTe6FvpVnuw/lMkmIfdTaVxpDVH2CzNPEdrsVCC4MMDFkhpfm3iLTYkpfS5pOj8A
KAs6KoGTOaejHDdydfIQjrAlAujq6asIs0VBGmN/kzmKwackFucwWn9CUECL0xD+s1BFMipiYIgS
qGEC84MVHel5LdhieWpR53ExGE/YlZzp7BhDZCIF2bLY9p3YOyTKqxuI8MOszEVKZjiCDT7ngJhc
76iklHPlbGYZy+qGrfURwnoTQLEsxninVi+v51QE1GsudaiVrIPxCWS4Z7bA5yoeCNjC85hSJMOA
iH8TaX6y8er5NrgjFjjXIbuQU8NIL3LVek0VEXwX6u+n2RXmvUJY9IAH6C1FOvMnL3PqMjxuoY23
iuvFe7rDSA9plFAt7csfLXhVuxWfDgJDqM0pE9cZSMQ4n1vd0WQKv883o+zqKMl6h78gLqCmdeU3
hBWOCTjJKOJsDJOsj7TFirG3T5PC+TKHMQxf/lWUF2Et4oHe8DEziiIY6SLqV9gnKVtZSgftmzQO
h00zZwL6P6dvVvSn0q3cl6lDCUQJjDuSwf52sr+IRNpHbhI+oCgP8CtMDHP48khu8y8Ny6BwJa0Q
FNNn35hzS+q6wyCYHcCWciStEdAH7VliXiou4BiZlgNjQGXeKi876+RpJPIw/BFcVvoqHBMi9hrj
MPrwUYaNNyXpLriGfP/Y69PDhHJbgVQ+iW5QKTWz7d7XfwNz3vzqTOwPZjuF0ESTuhisCIp9bVxR
UpLeQ3uFmu7IP7muoAPyGuFrxALkcvyCt9XPrPE4RTjHwZFqwZs7I/jioiNqBB5tvmbCHA1r4MeM
Rnt/hS6SC54XmRHyJdNX8PDg6fb1hGIWrzDcdWQva7SDPElL3ThR7WCI1hIk/htc3SazgAET4ZWF
jhMIZ1REaERReVXJLlUeqsQ0ZlGphwRzenLqmQnqPXoCLgGG6M2CBIMsd60j+raIsE6XUSOddsz0
pq6/fJAmwn3IV9212+YkXl0G7FvsdbxNgHltIUsQMm2GsqMKW3Zm/rApWnwigLNkfMFAY6p7lAHT
gHhhts0Cgc41X1baAT225vT5ucVJAEEdLOORv9yAltFhlv450D5SiA6swdc1oXSL8s6Eq5yHd5lp
0o68AmGFvZLLm0Oa7oh4vmiSZKcn6TuVT9I8O6ZriW35Z85iDofgXDqkz7TjsyOXiZ8FEMAediA7
oG+onegrwNAX2k1BsLBBsYxgSB+h0M7A3LJ/Yfahy2dsEBIyO/Ty9F0lOm3W5Wsoqkx9IoP3fUMJ
BaCFKgbaIl+MdTRWqOOkd4s/Hg9BsQwJtgydAdJCdDAEF6mNVzjtH7OrMmel9BUQjoW2ZaRNvqCj
2jN+mcojt6r3405vHZ8LuV4o8t4U8RoRomx/klO3iQL33VlMFXlS6dub/Sdfm5pTYZKKe0B7s/hQ
MBupumPBOV5zpDEHjsnjgbaKTlQRejJZDyR3JN0hAYYogHlETsPRnpq2X28adgWHdhd6p+49QFv/
ztn4LbftP3QyHK7YyhO3/DoJK34gSzgJ4DpacpunTD52Ng3c7YU2VzeWx5oPnTjVN9TljggGQr1Q
xMEVnzc/7W7E0UvSjraS3vDAUTnBJuwWOnp4B2o5DHAEFkuURqmjMGwgLnJtsiqwEAxipWH2uNBt
BTcT3aXLesazKUWnqnVzalzhNe6ISqiIgA0gaI0EuE8z/on8VI9rOBOUeMkm21aYsMCexgvYuleW
5EvkTaxx5v0r/ta43vPVJCik9tvB2yazRv8qVxUaSEc8V5texcTRf+xv3GdKzO6t2mwwey6Nd0oY
EiZa9BgWpDRHJTN6JCfAOMIkH1vX0h64yae4KXQUO1R3yKEyG7KBtmoxzrc2h0pZUAaikOHdgj4g
/7IBng280PPg23wmJG1M6QQkurDTAYtCbQDZnrRZJDOLmx6hpS82MkSyhtAmJifmwEfGfllx/AVs
9/LER8w/w13bQ0yP1zDxJx8NdvRj9zMhRqGy8pvEAP7dtzbNEqET0HfdMLf0PDGpTfqdzc/U/2s/
C38OEMYHNq5CIGF8FG+m2cJI/jmJvothyUYYrEJ7k9jqwDNGe009yhjYkmDg84KPBYi4mQveEE1A
HPFMruvgMo3DQRlBGko75nABc3BysdRnjdXRWFWM4bEw4QxJTmQUwhxnCiQyQbD+QcCzYldDMDuB
THnWm30HCKMafoxmdxuTn+mDDaMXg9rYsV7JDekqN150HIoLOcDakcwHEVMNx3Jxs0jlNELw80uc
OxPcRY62kj6ZEa2/cNkfGigMS0QsjfQtq7AjXyTRclWIczoM0WNGPRf1dU2+Z/CF+6WQzxDkufAC
3MFbdauJbjyVOdZeYus3V/G7s96eddDnxCXqx31ngQQ1VhS+GpCks4nhBlbOEkknMyvrle/oGn8Q
TQwK5pzgiGAR2o1nJ/UKbQ6KKTikerjSyrUiXfrgt8ttEggqkcpoGXyhmJE/u/pE6WNuygg7/YO9
a+MRFYABFkKJ9q/O/4ZhCTAvC1G2u7W3KIjY3ljjLSSXYIpSuw0/IRFRH94F/KblqeT92bWLzBVa
RLQkN0R2YaAPgEB0lJ8QdVl+cJbiWOXBN47kFbA/FMk1517Jt7QBqEwEfcHJifSFZR7CwH/9k0gH
7rE9XJMLVtdZuULgIzF7oBtxM5Fo0o0mv+MMzxUHRvI5DwPz1QURzLSJqNKz+OQ3xw8YQerQQdjw
5bAASbkOvXzN/UaaVa1cOEzjz7MeHMVfEz7FKm40myfb6IYgTMbzFTB32h1gWhJYtqrkmmXGygZp
6IF4ObimJoVBT0kuAC8iyWhaBdbcD+z50vg3M7587Fvh50RHWbBj4kBSo1fAB0p6MMc43ilyUcir
8JfhRX1I45pncxVzpHJg0pOJT0l8hiFLd3g2BvZEonLKEYyE9kgClzKeHhP9uhSyGEcR4bV4acHY
PnzlMDWbfEcVr4K68i/TfrhEKEs2U0mryYeUR3cp2kT+n8fvwACuwYRB2Sli9dPKrxYhD2i2qRlB
B4XhK2DXl5DhQppDQjxreUlYDwYE/PRv4oKERckqVHVDATI+jh96NBQNHcxIdVUTi0HagbCSVH4R
pxfxxL76LeGX+xhfH/YDHXgGOn+1fPSEVsm0SKGk41GYCeIBPDOdHIJ3lt1xs8+m/BuM09G+kW+c
W+RTEBC2KtCyN5tpzZ+1f4N0K/hPH0JTa3pkSJco1Rdt9FtyK/bchcKKnbPk9a5oXZWcqTR9oLaX
6i/eXKqlmHymPvwb4L5Os/kG/Yhly+jSfrPaMS+wcfRzddFeEKLXphte2UsitiRaF7eaLdGJApBn
gTBPf1HPK4yWtGX5y5Om2HyzDF9aIAwUSqwuHBlqWAMwBGS+juqDJ4TiJ6AB+iYIKMBYTVkN5/Wb
51zdMjjm+4UZhUehOwmudcmItUbXMR++xyfOjwDrJksE0qTqpXGgLrr3xwv+eB7fVf+Mg4O4hgeO
iY/LUN17BB3lS89Gaqh7RAwgGlhVruadJwUQhxqT9+iYsn1XGSEwZ6qotuyGF/oFVmxVvLk92/2n
nl4iJbiPTFRam/V8qyPiQ8e8nhrXjZWee3OLAZXNOO/ldC8JEPqsV+vTGlGhzs1hIU0h8ViEo//l
PDy4DVHGLAU5TM6IUr/486mFTWNtHQfHO0F87+zubB20+iW4gemOF+mIMI/AB5xa0fpm3Vvc4usI
38SGQ0nNSz6RfbAhpcGzLWefvXjkNcNhP8/OMJ/uS0iqK/2qqovc1uEDdKtk0r2VoYP6Hs6Ic49u
CpJBkQDEIl7iqj5waiNmNx/GtTpEAimdBpKY/511MLGoH7i8dJusDSKy9/5DVUkjd1F+tV/0wZDn
hGy28DMXGVVVXdjOzMEB3sBgdRdyAVvbqA7FT59/FQRuKy7TAoP4lt5p5Y0OVlT9tmggeWjxrTp4
R7IHRfnegzzPGToX/0F2Z5tgcbJc+TuyR1mkK2MTADOyq7s2Uy7TqTWFMDDXKx4WRRUjt0k+RDxM
N/6yFUSHVB3IJGExI9kSD4SX24G26MdnkYNznzUFovcFZxs07zn+o2OzotFBZGtn7D0X0I3SDE3h
nDYSty89PIN2fo1POqUzz93kYR7jfXaWGBedsT+7yp/+pFg+y/vgBuvaDm7JFtLkDQOWcWSSBSGy
hXYA7VlyRueYT0FxCxi6vyN2XxxrjzBcQ6fvDCe541PYMfD5PHIaU3C67Xd9pnPmqnA0a5vGD1Yb
1jraUDmlht0uwjOb0SifhS4/knFtmGAd0eWmq3HxWeNdyNdqOmdYesR7hxs9ed4ZH5ZPGRzULOYh
8A/yZxVw5iHr8Cm3sw6n5myAbsk5x1QL+LlbAa88ZMivM+qEDaFLgOoH6j+nuoIRZqdrrN2p7FL6
OckP3kUZZ+pLoB+aGzegT4iuo0W/m/i6sH8gtrCOkPsNw1HPFr9478fK7eRXuvL+FOYV7UoIHWZ0
EJbmHu/gnJDSgOg5BBbaUbn6NeVIPHm+xa8MjmizBL+2G/40KIg28z7yo0eXvnrhb6rdH/N/ZLw1
8PerDLr4wMCxmW8wmFEmZ+oOYW/PcO6VPHESgUcE/4URY6exiX/h/aXKaFw6QGLEEJ1NitIwuZJ1
RNNICxiS/NpHdwvpRbbsmD19TCfaIKAxlvJXAo1tVlIhbPtipzOn5ySOI8Q9CzE7SqDM9A1rHpWK
f9aRTIqFzl+37dGfMO+sIrbdPqGyIRSNQQgH/1skMowe/aJK7pAuGmUtGb/dvbrrazacEriXiPfG
b0NWsovA/CmFZZHly1yuWOF+tRGmO3AkKt2AlvhzqYSOI/2lkG1ZMOM5giH45SNsXJvKIayPUr0T
RPjg0rcu2gV/foWyjdm/WDixdcXsgazCWqAsKpDoZEv5bPHI0gbGjPMlBtVtd0UfLwRvtaNd0NDq
ed2yRifjdbzNDRuwAI1KENlEuaBcGzYZ+XoM87Bzfwkc2jkSlqwx0cQozUGzEKzv4xkRyHQOMmJL
ugh9/Bl8BCLd1fCKeShsaGpjtNUeJtWCWdu8qfcN3XGK6KsmeY1DGTFt9vCkb9Srfkhc+YtUHubo
qf8XT6JCZtvGkRuzvKioijWlJZx6EmDDJmemPZ0iGVJalbRVznhD3Sf0Z+hLaSqLnxzRnzTlDnZB
zuT9T0+eNcPTAgJhtan9fyFzEJDrwqSgBJ7U06yVMG9Iw0kM6H7a4f+3B2kcsyVqtAQVTw4dI1Xj
fTOAghWBnQ3wJym3w506/vWc9QJ2a+/JVFEzBufTPEH45B2sZu9SNbTZ/aWirSnbbwXz4weLBK2l
zBiPQXC5ZILEHiu3HkJ9D7H2/liIcfoZIpYiWAuP2mUe8xD2Iwobf93s+gdrXo09+CVatpvur3IM
zI0/8C02+aO46X/Vn7CvN9Ej9+zSNY/Z6bPmaAe59RdvPm67kY/iRfsyvqwT8S47nSXv3Nsyd002
6gKkyEWf68d+XW90Ug1UjH2ndpNslBMzUWsHQPO3W6k//oUPgg+fHIkFIo3kVp+Cbx++5yQDynd9
u+N/6mfMPjE1UMBrwgqpUGhr06S82zCIkMWHlF68OT5a6+BjZSfmnVhQgo0POqgG6mAMzct6sVD/
cbi/kc7Q3gP9pf0Ct2KDlcqnVF3ycJZ+spzQFcE4l+6iq735dpT20vwgtIHDJy+FbK/iOrkVG/+n
JuB3cSL0K5+IkjCmKzuZfRN0Cij6JssIQ2yR6FNxyRIBcg5ac2QNjDA+bB00CI6ozHKnR9vS4dbv
MPTKy7ZeMKNp5gqsJtBWb2Qz2rw+cBwWAzNXNv3bSJgczf5P89mIJ/PMB5Lv/skbwBZkCjeBw1Qn
cTaoip5U/lXA+GTOKzTeALOzVW8urMgNKrphEt4xVIJ6SZ+KHi2+NrTaLEKcSLik1Fd8gg8uSrB+
8AHC9MgICJtkN6Ad/y0j4IykVE8fdXLikNTsVGfKuWZobyUbXvr8F1O1Qd5egKEd1ccYEXePL9aH
bgbnmRXpkj8v5Cfp3fgH/S+zHESjKC6D+WGjOkNOJgMvLUqEAI37bvLgrMXFlFIy2ky2i2zFhm3Q
WAPMsXMaOQ70QZxTQjDlr088MEy6pNeHOYg2l1Z+OKUD8z67mPshGchftMtsdPDIKNTyiV0KTqWt
KfRLaTJE18aWH/XTHoeJvwZ2mX4jQIcfBoeIISn7i3ZnZZNuVTHwyVQbOo0GQVTIJLHltln1Dh8c
FCAsFYCDyI5CzUXgpzkzXrK10TAqxraMLHNYBeuME2UjLMlDQuMYu57DxKZkYSMh/J18iNxSKo6j
uj3FzDV6fhT1PLmeqVRffnv0ENKiNmP+ZcIIl7/r+G6RJqd/1X8eWtPGNs+hjxsVVct3yrKM8oBZ
Ml7gTGOUuexUhwg1n94BZEljI1TF/8QMeAz3ZrpS1VXAEdmQGahh3bHJvEXlRZXOiOijfgXRL7nA
5MG03F5P5risykTNodCYgoGocIGcsn2LI3cE4AFYYCTBbTzz8VaUX4L/F8I6zPsro0MCM0v6Ptoe
ieYIhfH4a2nHAnCPuorDVwKEMEHdanJKm4Zkp9EdbRp1YVZduMnH7srGMypuSPxZMKrUMPSeOag5
764q9Cg139JlOpS5uYL4yMPDaJy/h97dlRZTbftP4HcPHwJrU4X/pHMzduxRueUcSwFRzEW77JAg
B0j1qhFKMZleO4vafGxJmyI66K2RJmQwCD1O7ocMGS8dDUtB6uvOek3aUtc1mGjt2Y8TuE2amcwF
hGJcYHqe2/dEP+odvOq/JDtHDApRDuvItGuNeNd+Ti5kNOcZfzAxNxZoo1kiTphygnT0amR3DJ4H
garctLZIM+Wv1HCqj0mzpL8cHuz1MtmaI1KW2cMxeqEHb/gREe6nH30raOKU64d6N90RSE6I1ySj
/SAl7ug7mce2Apibfs68z+BxgJKOLgohMlr10URIwb9yeuuGTg83UTr9UKGxiHRm0Sm6MRbQKAwX
7JYDAO5j0p1CTJ4EOIz590jZoKADF/j3hAtcRcjnEXJLUmXOifHhp86Q3/Opq7rBN4qFkzj1lLkt
EGng3ybv30TmhFQFvK9yeRuifF60sInnxGpmLkuCaQvSnXwUtp87osqRmExU7wJbTj6reCTMDcmI
hZiPnMOgOPsWakBHfgDlJ96BmrTsXxqg/X437afVn2mx/f+KX2FzR7PAuEjhahd1kL+2+tNOnwSb
8/gaQtpXpWE1Bn+esS7/qBfS+KgzlXoZ4Tst/EVJ2QC9XkCVyzwQUsukP/Q+p2y852zJFBbLY1Ex
u4LnrIDb5cdWeWUKSqWc2zNf81xhKbDQDTedzNTqYQqswdjD9ac2OcZPoybr+h2zKOpcJsxGd5KY
DJG72PB9B4M/gfRZw+i7RNs3H8bV4SIEt4Ni0LDClWoyaGrWFjmzxZU9GsE7K8b31o5U6hSgNPPu
SnaTG0s5yuXmgQOlUleq/kVDBppl0G0TRgVLr49DVCp9Ldyk8RBe4TYZYLuz4+eOGxFExIC/bW9E
NIdnkGnqVCHgM95qt+SL16oIloKrKmuZXnPP2NTE6WWBv0AavDHyWyOe+/7EwAl+9085KWt59uEG
m+UjpuyKERmgzZaIBChvbK+J1PlDoOdLZ5P/F8WCFb87thZ9GDmCuUUx9Bh4t0MEtz2ZI8Sntdo+
CNwpXpBWQeQF4lSpIGLmzOiGGfMlGgcJyGSCqyCgxk0cCF8Pky9LYlrMnxvk5wDdrgyHU0bii88+
JERD6K+DtYTUah5D9MbZcLfApZWTDV9pDz7J2Ah+zJRYcmR2/gNOP/0OGy0skSwde2KgCZVbfvrl
SG6JpT+a4T4tUqaRVQDWoLQnmbQx7fq9MHJTqlM2fAEBlnXPsQSALOakrmPKdzSrahvgIAlRYIPt
ZMNigUxC7AS1f8P9beonf6Jw49LUg+tA8YERtKh6m8uiGn6F/Mtnj6rALuJAfBb04CjaCVBmJRUu
WdlNh+uHSTWbv7XJU0tS4LiN0QKXNnmMcH2rD2p4p2Pq0dWPPnlbkisI+yEWbD/YxtWjmraj3XcU
OIJ6ZlHBT9gRFgIbCPkkS5o2AjNywFlhUQwxJ2FRna9w3Vb7PkGJdfgIU5gu+fVoPPZgCQfSvk4G
Wp8JsuAiaxf+MdzktkX5ErExD89ec0bjr4S2efJryLXLZODUW4bfdzgDTQTEn9Ew/ivWbOquT7cR
eavpKor3sb6j1IBIRSGfuRbxPoE9IRPIN2xdhd2mYWsRzTx7ayx9H2GTKqxuEfPwYLHAQ9cvxTb9
B3+lTuWkOjMMw3tJAi3rVZhG/BAZJyFVSrW2ABfB8isghi/lZFePz4h/OmbsCFKJN6x8pfKqYiDL
zd8ROAvk7zxZwKOVIt9NUDrKjjl1yH1QXKr2Xoe/+GDF/ML7mLT4V+i0XLg001oCr15PKIxTp+jk
N8bkg2SX3hIdqQgnvmsGbEJz0oeFvlcnIBWUn2vHQ72tWWiqDhM5ayWstJew/YxnakeKAGzyVcrl
bdhR/DMe+eWjgugyXhRuQTGuffEUJQ5MMdFlCFRtNPUSjA7860z6ZTjacAFSDXl7snsAEGH1IfUK
8P9cujD8oFRhBvvDn95iyJfwvS3wG4b5KpCenJ1+fOVAJlmWEswkxwEa+ZXrjQuxzrZji0R4bq2Y
Ut546UabsCNUL+2sHG3CGwYsMmq3BUIIHr88g4QinEHgKcKGlC3MPdeZ+lkVD4qZRkN9IsGgyAGY
1SZpTH/Tvp4ZlsCTi/6quqDwZ6Mgu0GykS2XGpG3wUcza3vec+AM4HXZsemL3PgfDzpfIWPH9s5y
zHoH1l2J9iwnygsivA5UMXQZpvjZ2mff6YaZq3TzhojWW4zhFd7nzNN2RKcxreQuZiHtX7B0Fayc
Q+mM8ErEjaItGLWxb69ZqfHP0eWn2oP+hC5KqEmJqL44U0acIrS6TPbzHdUANzT9Db2+1C5UIE0N
EnzcRziWNBURDP7UGtGG9WYuU0Fj5Nbvr/KPXG1MNsmIHtk4r+g4+IO5i84lIWwL9WvBkqhsXC1E
h+cvUNJiV05X7LdgdzRMf4Br4MLPHjWmbz9fd+XFZ6Shnte9eVeOmXnlVa61o2ecrGZnpbD1Xkqz
awCe/agw2h4swCxSGKfx9z8KWapnlNdUPOOieDR4Map5ID4TR6rpyIgVdKtHcJJlNjICMmm4T1CP
2EsE5Zfx1uujztYL9YQLSX6TU0WmmCo8mm99r71B3U2Z0NHVY8PEN6/fPQ1UThIsweWEDxgR73fA
bjls3zw0rEMiB+ivk0ssbUglyxXRVZn8JMOaK5pRFTcF4vbprCxtqNWkGSTSLnwzAPqWQ27lgCeE
DVe3gwlE/G8ITLF2vWRJRmwDu5M6YV81mNRXXr0Rf+DM+4exmKKsqSq2KQv/yc4lT83CHaUa05cI
iZujhPTdiwCmdDAXIBOTfQFx6Aj5oYLW/LGVGyto6u9uI0R79Mh3ps3sytHIwi2gpDM3BfqUBO3H
YgBJfBZoEx1jRSsImoNB6PQhUw3Df9IzGD53gBl8sxzvUrvRYNhif4AlwXVj59P4DzLBun3LMeyJ
nuqTjVq6T1C+FzvD/zb9YK753ywhxRbRzn1qbkPOCQJsCWpVwqMQ9/NR2ave1kRS3N0b6hGhW5vB
UmlWCUOFHmY6yUXxscOdrLESFlSAKkzI2c82LbgY1EvI7xiJGRmmsCkEoXQg9Q+kdv0hZZViYA52
Ey4ohTp2SC58JVFx0XKMfIVb5PkDUtT2jwEYadqrT+k4lCIbqiYIbh+nGhYUaTTkxY/mc74QZnLp
5v3vs7MuvrRmCMkNRUDgP62y01VdFXTny2Ar6yc2TYNMloZKXgw0PIRfTsbh8JrYAWb9z2hso9AW
HpAKqz1xPAgRKeD7jqZhAOnP1zW7U8aFl3+l8w++o/kFdlSzYStxSJV/JgSaVX8nA+G738NxUhDL
z9KtSO7Z4sMMqGACMalqlfQHrH3dnbhPKHuNHsgfXzKtj8AADi6fWm6AlXXtPeAs/JSP4XPCIRlT
lQqoVqPszNpU7BDTM/2zDJD8Tv6nsrE8II/KqTtGziiaCg6NjxNsL80Kb+OwsMaVrGwNhKcAPFAV
AbNjaNs8winP4IOYZ8pNoh4bZzjHmh9EwdJb1YgQZjAw1zafcV2sebKIe4r/sUOmX6O366l/UD+x
wvpnjrbw9M/VvwgaDx1Su1TePUk9EmcBGEumXLvmQacW1Qv1ND6H2GUsrEvEuzkTbhFFkPTIhWVD
JibA4nrNaGeEFoDKNatZhkq8EsHkDpo1nBQnvbfBzRnWzupo7VkWeE261ND6JmCO0OGCoAGdfQnl
78jYjuFv1ALAIVwY8kqIronz+fPlS9eapSYPjOWfRQtl5g4gII3qKF/MdJ+Deg5sfpiQWiazLql8
T2TghdAUwXMiObKwlAAhMy9SCvCzW7A7VMKtIf1l2tMcwLasM/FKxWSxaOo/3yEfVs9nnPPq1gHv
u44vC8OKo/8fr472uamO1biD1QMKRSsPJcjo4O59y4Q9tqfBeFUI5pXwF3mO8NKLx0gAYn9CsYSB
DvBAg5owF97WW0L3l+B7ZqpsnWXRgVP1AQoPvorgw33RflsCKMoLiwHTQQYffnt8kmwrm9to3Guu
8qZZas2OMTerMWQswjOCf4ZyeIaftLYAVDJZJh3GLaF0Z9fR3EVCPd9k2UJ4ow4hepCqybjSj6Lz
Sl89e56zUbnAruce4wimlRgjrxTAE2YijlC7wLuuYF0uPCZVSNfnuIU1UDbm+YMVr2Fb74h0eKJt
GF8hbmlCPq+SPMvhRARcFv+RdGZLimJbGH4iIwRR4JZ5EucpbwgtMxkVZFDw6c9Hn+iKOqerszIF
Nnuv9a9/KEXSBcPoQ0xhIFjSX4MXI+SX+fabQwKtMVcmFyaKOAC7axbbb2DKC2mail2SS0RViI8n
mqCvSFmTmo96wc8G70ihpzJEYyAa9fjSUUiAuPN5a4uxQ/GvVTf17saScBsTQ8y77GabKYgq1xd9
Aqz+lHY9eVrTZLVYsIzdBlxKmpwxBsOnU1YPX8YiCnpL3L4ho3Ti5XGErzyNMDLxYLsps8FQBFzS
e22+iuQPsfIg3EwLvJEVEGO/8PmRZ9toNtWfrL7PFMlSu0/ikuidn/EZihU62YgrbNAwPq5kWNML
GQXj1cFA/pJDuBjALe3mE0G4j2D5Q1uQVq8PCVQx1QhuArGFDZzcQDo0PzdmRDMssTtCmlqozjXB
rfhZGIrqP0mqKkWsjhBq9T9igfkZJa66nGJzK8KNxaT7EWMJdOg+WLZNrHZYA1f3VjqnEIcAxiR9
4tMmCxSoL0pOLifB9OwdLXRmMy+IBK24UzPlVrY494OLwXNoqAiYA31yUteRIKrGC4D4+7Q+06vI
Kk8Q2cQgUG9MPkZfm+nmLQSTXnQkAnJr4Vfa0K4X5nv/unVdqLoUiV+ikCPRncUHeUrK3vqFUUwx
gMsCn8QfLGE7J5n8o/GdlgtLogqF34HEaKRLffqtlMeOUC7h/CzMDsZ6YovdEQUKpmsMGGnJenwi
8/On9p+PbfQ03t2+bi9jE4FzADyiZnqQuJA0PyvTQ5S+aDLZcYm0HsJ0Ehsdnj8xb0323ifiCLHu
v4ugocgTHUxwv5eUSWCJzsKlJxHEXdJdkthjn1MqG+GmQM4QflmPLTjpkJ8fkU8PgIlnkoUchcnb
5RCEpMopHDMWI8y7h11jYYFTt0ZDsLAwTo/EmSs/g7gPZC4gJxHlOJm4m+KNl7fDfCmiq2QMDYso
hpDuVPQtYM8tbCxOIXeX98Er8uk2krfJsYedUUaNiC0XXLq53nAIK0fmVzGMpQoAM1RqPDa8bubS
AGFIq0g2Px9/mojZJ4RLTlW2KCzLAQEZItLFS/aM3HYEqk8nYUavcDJhzaD12HDCd5iPxJOR7bXw
+LhPPtmF4z37OBBcR6LKy4yeDhAv3cGUDm0RlJIN5YniP2PfY394Og3kOCxGoj/mInjmpHzSmctt
AhIH4k1EC7Yrgiw2ISBE+ksq8fl6uCFBCRaURRSv/KJP65bCLPzwCBKrBCVlCTaQhm3ogSI+oihT
Z6toFI34vKEUU9/XD3cUMIe7PTDga3y6TZVUoH70/cw4AWIHKhBOFwxrMJTG/nN+6U4SOdGDwfyS
3hIoN6dUPc0jZyQLd9DAXAQyryfhSG6HWRccH6JKcGyV7Hy+LOdL+b1ngjRNV9KwzaUV953PUN6m
pUdbWuQhfmSQT/gBgL7Ax1KNCxe15q7ms8A4JbAWagesW1lDszZxMMKsQRpLp+89UtEHvJI7YzRx
ntux5L7YQEZnw1ixsKjjrcZhsRf8WW9zuMIvJKyIugnEh4kFDq2cNNKbmbdRchCoAIJuTufDsmDQ
yA4PD5fGGAeVPuBOgrxMI59nDznktfjJ1Qvt+jsL30zc71wc7wFnHcuGTwkXha+C+17FHsILBEnT
kLH7agL9g7yQ84YVyJSVPqWVDPo8WjNxK/xbMERFVM+eMbHnz0CGNBO9j6D2vG9y5LzfTpEBY+xm
JaMxHiuvm3DpMbUYtvwuw+i4qXdQFMbJtGw0ONwVnhtETH5X70Z5i1fgB+q9vM3Wk/uDkTQWl5lJ
+wvsgSomm+26pzsu7hs95GIr398wHKGfTO48ACrbyR7oAGhr/HG8kDJDOprPfbLsCC2b/Q5+psv7
sfe6Q5/iTrKuHrePPx27QOR4Ytj+K318nwGmfPGm53DF4cGi0AFy+YwNpDABRzjyiEd3zhYF1lTu
MHyhxBppXsU5nlQGmwgLF4gDwhiq8F/mWw3+krLZnKoMd1T/LZC3aj+J7JMvWADTVK+nUEgjQ4na
zXwCUMVm4bDsGNMlE0hj5kSpES2uYC0XWcuMDrSbUbg4bY1sKXLa4jxnTBJcdfn+lOZwe+gsLmOV
0pl4W9L0SDIvtENpOAWd2BbVYUZXGMOarWh9Bebgc5YmeSHTpzPlUl6UMw8SCSdgYbz/6mffYGOr
XOSx2eGri1SCYIPRNASdjM14NED6ijidwhEYKtT8b8oiJkWVSPcD9UDFWh3pkz1FPTDMU/0z7r6X
CTO8mL/RYyaWqvuGwYeoXphegQIIrC6Zwf5z8herAHIQq96Pzh3pqynTG8gKzzck+JSho/TSYP2N
FVaXQnja0uvPJltUUosnqA7CK5P5SgOLgJKstKrYYRe9UwpJySUCKmmlEwf80NG8/wqzHQAiu0bP
I46dieCDZC8U6BYj5Rp5xwyTiTnaMI8ubuzmWbiASm/SFnX645FN8nZQXgBUIRBQsCtOrS+cHwnp
W8AQko8wuje9sW/8lw02gwk2uHHD/m5nzy1bBB+AfWPCaIypHY0/ZRm9LQgZr/rHHeZYApp8PNAc
zEgAcqFZ8t0mqAgzcwpFD+j5RTQzMSmY/m4oZ6AScQPYJvBD53NybBXl2O0lHwSm63Lic41xbaM2
5FsVg42kg0QS5p5q7HFFrM66wB0UPovTS5zhZo4iMoGLf3hKtObztYRbHLO1uQ0diwvmrlGN8L0y
xVQWPyRzU8Nz9nXC6KbFZowHDxQ+7g4fGgjqoYwcTppD2JmMmLjaYeGhTuSN/+/97W58BL4ubf0H
VEuRJMpxS+Iv81iYqvHDuCBQVlo0OPoIOofI4M7xUzkp5YwjFvvHcQMZv54etLQAYtF9sJ4+Jj1q
RohMBqSNaa49VawyGr+QG/H8ZXDITc7heEbGk5v20bHxYmSLpkVtsam0R5Mp/DAgpGGm9Lb41lwo
bWr331IBBEGKSV3Jo/lmIZNiVhEXwKWj62EtwTUaVSRcbrfmmfKAOE94hYfvFo0O/Du8iPgAkbSa
fPYKCiyQ6+mW78Nly5CXWHvvJTeVa+YKwIqx9uPNQUY3cvCReB052tgJGApzMALBs2cVSwA/iMf8
HT40jHuuofg4eC4gZeFGgn/xFMgNG/8cgKAyZxMGQRTR4z2GRjbhpKeF4L1iugVbA73Tg+gxojfx
vMv0GbeSe47C7peXju8Aksl/RBMIpxJ9D74u01t3ky9Qv+aYLTY+a5RbBulSKK03r2JusBa51yDl
rF2W03jZqMrQrHKSg2L+8q4l8HPGms+EykkfpURjSdbdsCJJespl+8NMZM4jLGxsoRmcCr/VLxN2
vMmN8YTBqooJMV4wB0b2IKns7/M1W1hxwI29tKAS84uJTs4iQrfGFsAIgwE9HRueXxw1sBbgTOH7
Qe3ARUPpu1GCUQHyMYBPwF0nE7p3hswmj+mdrfEF4a2kROHesaC5zbAUuFCRxaowscOtCI2kgWkO
bO/J5YFEtPJY0qD2rOQ3y4SCD3tTDgn+D67/3FMEMrVNT/ySkHqPK5Q4a24Tz4W/CHaJSRffJyHM
mm2GmfXH4V7D6gbRqnnR0T0ja/vAtWTpORH1Ii4yeLkwqgHQwDlL0HEDYnGwwMsVkA+Tw5kEi3aN
fQub7QuvGNl7iSZLvICuywtbeV8sXBQTgRXzDz4j/AukHDwhgkBZtbATnzYJAV+G24kDxxeLOD4i
ZkJfNszY5QphOWM+y8gE0ibeJ33OvjIWOghJeBT/7asGkSRfJaiq4CU5UheOqtUqUCnWWKffQFos
5cEDSuMK+VnQIGaZ3WLy3q1kaac8cGDdzz7ggzuCvxFlQbsXmThDuz90E0NURgi7/UWsMZyonPlU
XPdUcrDXksk2Tbx+RoJeJa9rpr7d3O1EFq8OUz6bjbgdc1ymuJ8xQgOfH7YYlANwiT/TgDhrFuN3
bhSEbM9dAsWTnjAMBI9jtomMNUniPCj5GCRWjpKvGNdCpOB3EjzfqonhQi0j7sElEvq8ztHdfvUW
nPatDzUNhlZB835qV4Z+BBzykk+hL8FpYLbJOMElynJuP+oNgkOCtKrjN14SOvcm1Ux2poVFBE75
sBSRERffpNchVKuMdd233XJoMktCoTDKMMo9STrYTUiwUlAeC14vWQmW7hKEJCNC7wypO+isFHoo
k3xtoZmY98EA4a7q01XH+JBYoUwEEDTExmxkp9B4clpjAVMJBOYtAMQ+B3GUL2qFg5WAogXsGkb1
l6qrHM+HxARQFUjq+noktK0qZ25OXfvE5vMPOrAOEchE0GgINrnbBPCgtCN6aQwn1th/fBIYjF77
15r19bXP1xPo20isMYL6g9WNYocpdQYoAsOko/vVeui4cNAJRYBK/K8IBY+BqECzTL2nS7hdFnjt
6A8yvZF2WT1cEwWEecS7M3aZI/XMA3aAjy/J+nVXbs8D6vvNy/IiLUjdya98wCKAyTcVfmHBPymY
ptVOc+6sxsrdt85Nrq8OU11nsNFOaezj3I+TQHYyhpvr68BcFa9+49PZTAt8SM35CgXLg0r7znOE
BIGLC2tl4k087F5wmmCJcB3XHOUywnVQIk1ePiB2IW7JjfDK45pvZpvBmJnFz7izE5BMeuPPc0m0
g57YqnHfeZlmhqyrVbk/oAUGufCR2xjz9SJMNi059xNP5h/hmITyEveJ1WMtWkSLbroErVbtkYT4
M/ybb8gxXIs+MUJsGIw1yRHlqau/j93swJIW0HOFxFKvsCm9yn9jqLQF5MTYTbHGUQWONpuDSDIP
IzIN2RJnp4f8QLsq2qXQzFPwMQ47/Ly0zeg7Cm9ruQhfp3q5CxVtDAatjvE6Buu0cmuyTmEfEj1+
nnjlBX8K4Uj8FfO4yb04V+fHHxMJTafTJQaLUpyOBJkb4gTEgNRNBsdGeYPkw02scTuigtg/t8qt
2bWHgTfJfh9IKZne1MuHW6w4jxUWc8vHaMRAWzX2BowcXPhTrrpH8s+vittFyDRDMop4JNPfkbUP
foJ8k4JzyqyLk4xf//kKwjLs1qWlHvmJPjUBc5qXuTDF5cIcNpj/M5Okj7jfCZMk4YCwZ5zLzvDS
/Pp34o5KjgMlI1Q2KITljWSz3+7GhSSbHYgYpwkSrHZ0mQDvJUoxPgLvxlfI5dEv+j06UEjwM8Do
1E7Jj2XZ0dcvz7j/WUi/bDhvWNO86Ma0kWQk28qyX02c0meAN07vTmAEMDDhZjwdEFeyTFRnak/D
Ly/WFeQx/YuPAjEm8i49tmfpZ37nk9ATAbm+CM2jZaIh5/vwhwy5f9DtwS7mj0vnPfKE1Yt6B7r/
3EApuhtnvnwZj+5tD5x/mq0fN8okyhW6JLKEypOwhluJ3xhqPiBQ2aAsQIvBfA9EgZqBU5IjIWK+
s+nc2msPkzV90lg77Ps1g6WGNnk/c3n/WRuzsTkbnyVnPnMAkYeFm8dJzZguac8DK4OGC17IAYuz
G8RfnN0mF5w6LjWoGngbRKOxqKDbpET3W2uxTP/AmJn8w8JgSD6H6QChV+fnPgRs5E1+52PSCQKu
TAf8elBr6kqjzVjCMlqAv5QtC5cNbDYQn+Imgv/fwyZzSlnKO1zrX39ZwIREttITK2x8YJTY//9p
LN5QXEIesNFv6Y3GcX6lOCKeTYs2xE3pzEqM1sVv/KpsPma2ngWYsLhM1dzWoaZncE6Ye++TfFrd
v/uZg9u4lS+JMrPeq8ibgd9eH9tuK9yag+p/A5AUMz+SHaFsBnyP/qI/2akwGDolEx2M/yKtp5cF
ms4bwgV7QlUyNXo+0+C97A/F3G/3S+8Ju550lBwzgBu8589SOjL43mW7uR999dJ7wPi85RvruWoY
6WC4g3sHryHrBCH58YO8BtWyxlcRDa2ePsvq8tq+tuhtdZxuNy/vtZVPpSf4+QGpWWalm6eFzc+2
uH+O2Vq2bqnTHIu9YAnG6we7nW3qy7fHEnn9GtRrXe0ezgPLeu21mcFlZ0yye2wAv+DB7tRYi9bc
s+a3YWcFU2q1eCOcmsPw29/inzmPRdZ+42WF6wLaIOiUuw8ORD1lqCHDY3IEp1q974sjc4UvBPZe
e/0Co062+aZcwr/yJLO4v/fZXTBwC4u8Rp+fHpvneI+apUy+wfwcbWb/UHYu7PL4RO9l90Gxz7dY
U/mLa6/gsYj+U3+ibqf1b2iRYfkwZ4SdRo1OCpjP70y8mEiWX6jv11Y8yuD8yfZJsqsa9t/1dH5+
DSumn5LZGgpDQMmqCDgiK5MQAhUpIi/xr9ziWeUslLCZBE1t4an3EC4VpyMs0mE9TDeZjBMRgJrV
KSEZXFm1YQr1lZmfEtlmxANVp51+nRR/wDpAdgY7Coy7Y1yGcPDKtAAdJVNlQWPDkMdhm3LIAkaN
JNX0KmxfTEw0eDrg3q8nRC5c5TVxKRFpltggSC8ZmHHiw4zitWLnw9+s4xWl/tHmZ4Z8kCyEcTPm
+/LVSvhyEODHtcV7CIeLrgHjTViwMqxHoGT2wgyMyicKycR+CSQJyowGXZhZAaO0cYucAuhw1MQQ
9WBejS/2h12YnwwUiGgYpuh53ICd7lQd8lWyUcLH7XketvW//O95ZkoJa4Sd8uUICLMxwKBrAfCB
BYpjLpL7bfQrLtPbB3lHZtIsjx0RXH3icBr/iEmGBjVSgyqhscPqbM+8bkDbRocL/9N9FEvQKhDI
p4C9FLmb9nTYVoIPlgt4CxNG8F8gM88t05iPYqE1RM0HdTgC7XelyAcsbgWkRw7g+4t+Rt4k7QoI
/ksUAFx/2O+0t30ABDwIJqB4BrP54Y6XgOvxZ1QEFnT1IGUvOwX7cgC+wbABBhnkQ1EeAPrYEto1
ul5+msBfApSXyKYg9UHjGfAwWQLV2CiMHHyOPJo5bDu25Ewlo2yp7mmyVlxmThAWnLYvaka+iQFY
AHgLtMEAAoxPwYTm7dAQlifOazWAhzpiczpjgE9KQKjOQb5QjT4jdt4C+x3hBnATxXrgUMs2NHrQ
w0hi0OPCeum6v+dzO7K9U7Az/CKhhLPWMIciRUCV9eH9C4ttPtmK+SaBxQpiy1CSnnQrhd/7Yjtx
v2gPRP+/f4ilfOEokHnI/LcZ9o+NP/4zCSaIzjtegVsvIaSAqbt8WAOBt835c66O6brbZT+sv+gK
hWrshU80FTh48hLoggk+eQLXRC5OSDkhd90wstOaE8ULckCwlV5rHA5dbhUe3DR7AChoGPJjSxeq
EGXNwWi/HdxOTDGY+o3Td+OQXabnuETbcidLmkoPKDJAc5vKgdCfkW03Vk0ABB8UBs/kj74sl+G+
2hVwNTrBDQAHEVKEi86eBiqAvCUZaPOdsluYUaHLS2ld+TMbCmtAdAWlNGU/ngCPe+H0ROi+GHaP
XYikYDhg4nom9ZbS2vQ1L7amcO7JG2X3DIlGdFRbMnL9zSmQBmnwpvp/GPmdGRwndn79/E1DgHXK
/9qL928IOY2r+FP/ic8EUeEhozBOf1eysAWaeZHeeG+b0cpY+ElhEmCEE3ZWZxWnb5gGxTWBkEwH
zunPqNiA1wXP1cNlgvDxCEtW0GsC7n6UpeDiBrEiwiKMLQwdwmSpbCnetx2BZcledaKQptfDCsD6
eqOYov8ZbmTvKYf0yp714gOr3jPEdwfXmhEXYeiDzsXiAWd+DBEH5ul66nQunQe6yX/xmhyR3Qzp
HrtYvCNlao0LYkEUH/T/k+jQSADWYmDzSzfSXqsNdaJOVIP1tT9uviv5rAwnryjj0V7WDiCjrvJf
IgrgPZhcfsLk6Mjv9gNfjJYs2kjT31unhp5Kvx6dKGLtxvty0j7CxZKYF0s0sFYpDcKHzSKgszDS
dblCJ0QJw0vnyKECU4Q56K68CWs1KOzerr1qk2yotUtfuPOO8r1Z8nArmanhlA6pO6go6RmQWK9j
S498RfxsdS6tHm29Va4KD5jXbHaZByRLAScuRS/y5pSnVOFKPUayERfIi6CEsN5v8p3HxZcJFwgA
pILfGBJRr2/Zyodtihk7vAvEM0y2ypO8Fukb2uVwirbUihjFi05sQKp1Yu6iQkmRWAsDejy+f7yX
g63uJhhtJKZIq1EcFHQCHFRsRWD7p8TsTHiUoWpwuppkH21fjoqtaqtjmTSuPL4xOZsrkhPHlIUR
bVlOea9pfnwmqxavfIL5baF3erqtgu+/72rYFqwNEH8TiuC/hR3ZhSv9lJk+xz0ak1r9RQ8JdRUn
k4HnJK+SIHOxxXUzl2AXPsvH8WiBvTlXVNm4N5gNTEfs+XyBeRnsuS0c6rCwJzj+a9n1cybwJzcq
e+4WQYoNEguWWNA1jlvFtnBoyYyFXWD/e81czCodRhMaTa426ArcD20xaEwwVAc+ZqYij5rvGkcx
2aQhJvMarha26LUG+yAEjsFb2I15J+9e34g6H9lAg7+8k4NqI4TxEYp6QB78WxEkZBbOrdSJNiXm
TMgzbpXXhlMH7bQz9ab2kfvFTRVD6iWj89OTtB3TzUqj8CpdwXwpN5ABG9Pt3MC1yZ3tpM2L+d9d
/OnPrfvaAjFZCOcDyUYb5tT37J4QuqmeY5/EeWgTp9bFBK12i3UHGfofLqzC7bNsg5h/Q8DKACvo
g88fUqJH+LQyq8eGGDRWV2k95ozEeCIACZQsLno3HW4GHwhPLUKsqP9QM5iMDcF0KudlUF/uFfvj
9dbUxN7zN/f4EFx+yzZR/QJeyu40zP8+f8k6cdV/EwdRNmuudlNn5sfea1kY2QonM/0dMMzExG2E
SdnJC1sNsPG35yHyLEP0MpYIULyBIZs1M17XFpn4k1tcuZ2d/+SeqDMdsWWrtzoPdHhLl2yWZqcD
zGswQU0CsrVZkPqV9XYqYruJ0qHv8yOvDtKjPLEgcgmxXV4nmHjM2Ycac9An/+p7U5gS/kBgFdhB
YpnopD5yP/N1gBAz99/3apVuwDKd965YPWwMztBGIpw107AM+/HOmJH9sQUuFh8nu+KzD/wJMLCd
UIAC02KLDkZ/YkDl1fvnfViyR+hiiPSLOYQm7zoTw7fV42f0cteqPWtuzWSDqmSLeSz2OaAPt4TH
AcX8Ycz+Lf66VK8XZnF57tVVYY/e9Y0PjWoNkQJNN12SJ1gs0TWxf+xwy15faC97/FjfQNi/dwwT
21Xx1nP2EBpGHBzJxQRFOMxOr5BiP9tz1uNu9gASEG1iZyheTezmWPitS780Uwh8IDENT0aN7nWt
uHQlUwrLTRkm5+wicKMhknmd/V7XezTJzn+LKoy3QpBuqPa2+bbtbCbLog2ivSoBCJQlHrsQjFaP
EwFo/uDFWxS7fwUOptdXSPQeq7rAV5v3CtrV8uV8Ng+iC1HwbtIVljeIntlvPvxFkjMs2e1Oczpz
yX4d+4BGT151BLGwhUxcuuzvRfzBSxjpJ7wXG+r9UfiH9cdzL5wl3iGYMDyHS7/PLpFduUxiScJb
/EHKGrcZMmtQTIBVOMVKwM7gLh1Qfnc0g9yC7ucVjvLHde4j4/KizZjVS87dFstryeydhfuys3Xh
CgYmrHpkUwybkZvtQBUteLji39tVrrOzsPpDSMNKf4WPEAk8VopbAouPbFYm8WZhC8vroSs2lHyT
VHV9avdrZVPs2TXWUFXbPU0J7B4mARr5iccpweJadv8Gn2Vi0Cjz67lr7MUREOIf89xugTjUKO7N
sfzrPIkjorc+JqyWL0UHPamR8AaG2BPaXx96j1EFg1ceccO1IcR5cQgLggeobBRYulh7//ts+jWU
HXgP7aX+N2z/Qo4DjwaLYsWaAwWUdjWmW9vSGLHLlkOm65zRonisz8NmEgjrjpM7dabHOAS3oIN6
/wMZoMmiPR0VZIWxAEtv7RcKH8hpY6x2zIEDGuZ9NvIdg7pgAfeeV3qCeyMeE/VZ2NELIQxX0Rbq
OdQV3LBo9vBwUiMXUCudXmHMYgBCewbkojqN5wtruKDTTUfSU2svKtIISJOdhsRwouyF4zLDkYfp
DKCxeZx1Y0A1i4s6QrhA3HuSGwYFD5WPiRMnP7xubbQOdGzsMXhmEgV2AQYDziLM6nWji+I7AfLx
b7DY4EsRDsxuTX/HCfI5wQLz01t2iK3X7vkDysVIlD4FYIjuI/tFUU+hoHM2En7tG5xeaxxbkMCQ
lHwmU0DYcbFcTcOCh0KwIaZEh8UJ7Ps0QSa1v0TbYNrD6QpYd2J+DpD4xdvLwWvRENzvjqJAb12I
XroUlqfU6n89KUhXlN8HcrcsyMRGeTSGjTFbVWOub9h5C/6swqCqtZij2lN9sbyPvheMUghOSLR7
rZ8E/RHMzVPs9t5UY4PRpSWsCv19TtzPaf4Pe91/8qraV262bi+slj+qpxUfNNuAmLk1qt98Be3h
lB26mzNzIVmvh618YWV5DL7wrEJCPNp7sRuyf832HHqTXfzH/0Q/EEM783uOr3G4mmFmCmWdJvdL
HQ1uDa/+nMVauTaBmrMtNfJ/TTlECkan2Xp05aksEYsitmm8DO2/VXdS188NOcOU0hN7TonzBjoz
FD/xO/d7pA3aLUAzFWcSEM/rIO/KTQD394HehrEgcgCGhDoz2GVukPS3aseJG53wAj7jjtmrlvwi
+KBaGKiFQf4Q+8UGa7nP1n9zA/G9/nJYqIbqMn98OYsw0/8+LhMA/Y9mehLQrZ0md1ZnJ1Fadf44
+UwCkkJ1Y3qq0IaResjqpBJbgV5WJD9EN1qq5xLQE7/h+f5I1gDOidijumw5z7VoQqExG8C7I7fe
kdBNmKkFRgmpOBw40/BMobJM9g82MfYXBYPAENsDU+bTojax2eDxMOQm0S8gkjvMnIptUPGeK0iG
z11qjqduc52c55y9HCPn2bkMu7DZyI7kTY9zBxPtVb+rG6MTl93mc0h/4MFiD36ACo6JSP5TMY/E
npf5Gp+mx8MUfYQ2RTXml4eGE5zJWewOvS43xie2iObOx6w6A1MoACRMRc6LH17ro2Qn+8WGBQ0D
BXQeyqbW8YaUWBl1TuOMw5po+T3not3TKoRxiCUcd0peM/MLajZL6DVOaVJCnbOAuGHYe5mZguQC
QYwNQBbgCGHXAUeXk9Kj8I7Y47fvrWQP29p+HGU8YgLpp/FqCwF32FNJyUF8AkwX1vAgyw7W5ghu
1f/mO8iHAyU5ZYSb3ybBuC4SF1THm6wXJJ+AoWhk4elcvikA7nwxkMO3Jf6b7yHu86rCmOPnc9YM
Jrgsa5LnxXvcW6XP+p2GHKF6irB8lwXsPHZqEBV2oemifpxBUl54wEOaz7HHcpns2ODJUKgtKfx4
0oYS3UyCiP16PBapgryCql518hNx1kwRjPw6FpbvC4DXlFZSNWZuxWYCA5IFPtAXpdZ4cxGD9v9S
vuVsD6+LtDg6mdaWgom9YCvCsR9n18651tsCw4h+PWwowBka7Ekr9YvRrI4rpEgwqyC5V9S1C8zd
cbBb2KSUcoeaG1F8dBDPtXrLTfLijcTiuAjaHZkxBXPun2E5M75+dMkPn+UcT0wN5BZ4FuP7UwZX
QtAlDH0qA6LScOAPHczaVyVT5lt8yG64bCzbPSD3bob7mzT6asDM22Gm20/HSqzkMCv1ZCcxGgIN
thfrGfQDScMjIsQGx1ZcLCVHfQ7VMOY42/JQblIfm0v+DJSEkkD1BwKoMj0HdEctQTvJ29lgDUa4
Fo4GjCg03jEZ2kViTxGw/oNAT3SLep5xPjehdMid1qWj2lN8gEumx8fxwb8Jxszvlg0ejyNOTl0V
s6FRYQ1HCJa0T7KGxg37CEbaiF60+tZCLYfSQZuH8Y5sKjMm49qceceh/Ac30Z5v41/cx7pz5BAE
jzFrrfeb6aW0iXLZUhhZr6V4hC285GheQV2zZpHWLNMDLGhYLsfOEtfq9rVJvQWOWaouEIGCoLLC
EcWYzYnLRExp5Q6oP3eVtqnBLwL43632ogfN1URH6EZuSQvR0Uow/tEpy3bSOjYzi3rbLG1caxlb
RO7chHlitf+5oeTe12+dr487pjNGDYPR9nqiWvMvrAHtiXSb+RG5M/i8AfbD36+ModRB7POf9Iev
rgRqKj2hZQPRIKzk9/GbLysfWihF4zcQj+JxuFLb+9mqXDLBXia7nKHCB7nTSnDcL1VkzQdAP2U9
bAHgURf4geCBBL89NqovOI2d7XrEqxvBoAu4Eh3THZtrtY+v0lLeAyswhYXjkG02ZF3ZY0Gca7An
dSBwSzh9T6mXb15sp32z41s3v/nPc1XsygOFI2JVFincPBap0Ogt/CpOi5XsLI7S9RPy032GmB6T
2ypErmPiP2XE3mNb76YH4cR3g97fiPgxOCqTCI5O9B6KNVM2HW8HzCFozZjHLuk5IBFGx34/gxGI
Wq7WlQVyZMiYRha5ycyYHukK+p2wlzFaYT8i2qMxWlDJGekCrEOM7oJ8K9M5zJDoa3yV+NWrfc70
n5EyZx+GS9RHJNj8iXRcsfPajreOdmYtoSDOwv74Dp9mGxJo0U+db+E1HTEvttTCt2FYbIuINJBj
0W5JzEqHVH9AKX+Iy+HZe4rqkbF4bKfRsgD77wB3FuZnRsn9XL/d2KEVoq1XXOwQ2YYlnRZHZQ4R
voPYYZRkd8yv5olBvx8+3dRvMOrQOHUULz9mBFJnLqxl/RvUbh5G3sPBlp755++X45hlm9tE+DCq
oiOMXhT3Vr1/bDGmatdN2FxxJQdPAcsRzl+rch/mw4E7ZD+gFul0ageclPEE3T7s8ndgyyHLYG5/
qXhPr01Vm33n87y/N3aA/CA4yb/kzPjtJKPOOdW+GrI8kt1kW98Y2e3T5WQ7CZOVGorrOBj75nzJ
bkWnWGJb4JZkFXI4G/WKK3C6X/nGcIwJXntKN7wUcER+GY4RMV6ccGNVI3YVjVycNyxwRq5MVqHY
O/PhLn7MhjjpBMKmyWztoZqvKbw5vSYmFIAAx2WqvnO5HX6SM60aFjs8rPZh0erGX6w6HJZYCRhG
Zhm0Vm12bq4o6i/PS+4o2GimRo+S5AnTFVq5+VRtWi9aEV6qAlP4iVn/Z3f2KH8/gs2f08ZJH8yz
dSEx3rFN+i1js3d7FmbH2Zn/WDLzxp3XkLzCeDiRNw7gaCdJZ++56+UvJgfp9YUxMRkaNgPIDd45
W/UfjVVGM6zocLKViPGvjV6p6OyFZEGSkkxpQwFLkzsOzsXNYjnfqTusVNjJaPkedvcxCF+j7qXS
jX7QNmHs+KXQFhm5BL0YvIZRTR4LuEfo1BGgY/xK9l3Y79p1johsYiG4+zzMuWD0/yY7Ps4zQTSA
txe5NQh2GEKbU+LsMxfoDZUsIDHtPAxiXSbxiTRt8MBB/zZYyWhvySQ+/MHEndgT/s/TFgas5A1m
cWNCXOamGemjEPqt5mGq5T6trQUtxZFGEGV8DWisasAFR24bWAMY1zCYPdyiwawGqyhXpegh3mQ2
J7deP/Hir4lL6zwLquxAKH3eWCWEImRItfXl+sEiFTsVUVoED14slFM54q+V+trU31D9rt/Rkkln
DyLE16vL+Ok33An8HGmIJPMDrlDjwqY3T39aW8rXUUQ8aX6n4qYno9hLEI0/dkK0ekcrkc8VhVK7
7f/79pPa5dOTQTNYPFQgE24Nh62MmXGH4YNF9HbTr9qFowKJCQaSQO6/0JgV+TmzgHHrkLmDGn6r
/avdLt6H6H14K4ey2NUF5CrrW7uPlh5+JY7SP5el2afjqzA/V+S1TJjALkX7GTRmDTJRO4n6Njrh
UsuO+ly1WDY/V2JDG+2jQ8SkeUpoztxXhSBW2YxuUXd9iPtuWM1n9zhePgeEnbcKOGuq7CRlx30C
3qF3z/+YrjLilXtLJkaoMWdseMeP9+z06Ie2n3dD+ivus4C373OFUIDGGLkoejBZJ4gz/x9J97Wc
WJKEAfiJiMCbW7z3CKEbQggJ7z1PP1/1xPbOznarMefUqcr8XWZs7BVJvtd9SOdKnMumB7yU53/p
H2nE7VM5qSeOt6JtRSZAyHCT56m4vdRjYO60AKHaJlmeCgRGDkyt8JowQetHL89+aU3F08U4D+vO
cxG1oWa/WRT3CW9Bb7DZDOLg/VXTjzJAHq9cYYKTK6I/7tBqCzFSTtnnEUGb8vJc3T8a+2PrfGwl
lMrC+dLFDdXauu6+xTrrB9gNMrCwJ5SYIFdmwl8OP1kP7Upv5i+dqutkSSSKC7OtZJaN7KlxOzcz
T0FPlWlCxFD7cR2t1gPW5ZRgNaMNEkjFwCabZ0K+whiuH340t+lqRpjLrrbiGzF0+khoanx5/j24
SgQ3BpdR2QjyQyliPlS8RtXzvJXiojMiNXYvDHTy6y1zg+83yigpmKusNA8R588ApWR2TcSpXwu1
1xbtU3jfCK7JvAt+k3s5lSjya4txTFFI6ObinaWgIGwu6RA7b2YirotMZblq3E3dCxqnYsz726dl
di0pcrq5RzBkmnfCq/FeiYGoMDRwcW15lh370cKSEwHEuUJEmzMcfvOwrz4nx0RbOpl4LOyvF2AP
XAORrnr1z0gOsdt4XbGIuXkEkr7uPW5Tw3cfxfdtOE20ksam8A6Zhmr7Q6+DQXLFjHe7h+gTJOc+
14+oAgFu+v32ZjXMAGAZtFhRFnrXY4U/bxH8ae3rfpSKt2+cr0GKXHUjMivf20laS+4cNc39rXaU
h54sux9YifiT36m8vVZYf80ne99qiVs1Ha9dH/WYt05zr5ZAxeZaBWcdS5xos6aX9H9Pu5oXy3KE
iJiLDc63YfzRXLHh/buV2RyRXbj/2UTFB9RyPleVo+t+q8pkvuJJjoh3loxS4lEJHp9bVfNOSLQa
3ydPTeIRRxgp21rhF/Tl69JiEBluxuhz6NQy0Z5eulOHvNdaNcgI8ApQrv2Ptaax9ZHAZXrRSJQa
mfTa3MsiaYVPFXwnzHeLBxY2rB0SLMS8D7EKPjVp5+HK+wA+GQchzYGG+bIOAih/34/JTeBmD2tT
5MVZCVrMyn0jSZIjuW75Gutba53sblcNy3YZH7x3XLbmyclmiAUrk4dnfHj1r8nuazWMRMjqG/tY
g/eJOXK1rz2vRZz+zVF9iY1kBeyy5Yx0VKksBxt6Hj2K8V4eypFHJSVOvpnOlOF4lngEHBQt0AFs
efBXFdcj0sgMUihUOcvNc/dSSYxNxVLurm7FsmqDsEQ2BuXW7CUxHyZU39eTkMx1NaA8GlvqBK4m
BjbUYTByQQ1kAuskX/0pncl13/RhGd08aInd92vT2h3quVUjseIaKlKbiPDbJap8jAv/zH68Lx1P
DYmELwZjjItwWlOOFagnUvEBGYicjMaa5eXSkSX/dH+UdDv5LhHsUbiXlHMuuBeLnb7Wxhlc+M+e
zWuIxgvKDA5LKowH99yyHBx76Bfad2KA+CB5+2XOSyU8GEHH592JIw6XBoVF7D70796Nkm1PGhAh
UeSS9HuZuTVIDXO9VzO3FofeNNE53P7ujEK77Wcwi77uH6cArUbmsoP9JT8j5IHh52bsBY+Fgvxd
XCbzPtxV/sO9d1kPCTP80fleuyv+I7fW64pLpMRaB58if6ULLb35vKg/9iH+3F1fT/8O13ZkJwy5
mn02L6lWzI4n1D8rGLzE5DO1O4WhAnQodRfrcKqwU6aTFR/EBbGySHBoGMkDFx2xt1w1gtKVtNmP
pNAujtRFPb4ext+zOz2IeAYjoExVycThA33vAy5meacgoSx5HUsux1UPu5aWaDJdmdOUR/XNIpSQ
ZlBisfO1Wbje1ir/VXb4EA64qPrhhxwc7gmLIl3ny7nfS0cikUvDMBQvnlvMr8Jf3zOKGYgKwwVk
kx+PJpHMJf5srqKzqbsRMZ6Th0mYLj0OYyG3k8BWgklBRCk/60k1aQYQRwGRMf1ZsGxJrA8uPBYs
ZE2fwu9ANnfCVtJ1qWvX9cdGEPFmeI/034KRn3VeGfi2AHo+i6gUXx7/8jnZviU7mZhcqq4wXwPQ
HjTh60ZC7ja6KqbXb0hl5ziQOnGPNdy+6KliIg1nVzpRpUixFqTksP67NBw4tzGbQDAz0jBsW3e4
Np/CuusF2GpYiQ6UtwIFGSxlx/FbowAfvSMa8ZD4jlw7S4k40ZmbyQzlV/YUzF3rhYlIdHwUGpIe
XWNIjSTLQaa7biW4M81qjTdMdW0ee/uW9WBjvdJ83sLezI4L9uI7p0uSuxK8j/HvDE1ChD6z4LKJ
tz2p4Ti9YtxFnrcOVJqklw6I0OkR/oB1xt843P+oisypy57GS7PZH8GtRYkTvZd5K/h2fMoMqoKf
lbvtny3Tv/Mcexxv3F37GmvO/1Iny0x69uo8WCYG2/uEkc7mSBTlHhNfJWKN46MX8UDmUgVLNlAZ
+At4HJkwR/NemCYFXNM9CiFMj3nyVt6NVTaM0GjtNSF6bU0Wde0e70qR2oGRz7YZqXAY2kSosXan
oLay2DwBFvX+3rJsV5fGIiWYr87A6xnLCquiPk10MiBB4gi7jyU/lZofKqOgqFPNuZkQL2fLXsAL
S0rdo+DZMvKB7UgMaLbsQQzhPkxWq4Z/7teNDE/v+evx+rFC6aXtBkRpkX0zqShi8GPDm9wau7Gd
+oHS/ucT8329gyXlpiRR+8l8UmVK8iqEBMv1+5pFhouP00dSL6OrgJniajDyYF3BYPQfxGnjXec5
ug2wA0zU81tdUxDv8bh2Ej/3stf3dpauc1od+3w01MkSQ3aSmQj+nGUS21dt4jRyP8Pf77wcGHl+
fiARPfPFAEE7Sjl+qMdnW0KQa2XLE3zoGJbRe1SNi+sb60GW/SxPWzqSd/mLzEqMqA6w9UDqMPv0
rTtHknLf+hr57h4YEhoQ62WG2ed4yk3YoayyoE6TcQuGTP3v8rJ1SIgrUrwQdBGeE7s9qnBy1N22
llBtnH2i7qa6rx0+DGDqcS5Z/tCNRhLPmJnLqyZUhKNPR0JmwtkZ3jWPw6oo/XBhVEkeM1EhRtTl
RTeI+LptOnRiIWJnjBgpnT8lK75CwtD0dx1iJspvWmGsbS7cgDRJ2K0mkilKe4E+tG3sa3eq7Ft7
Ky0M4LIZsqkJAGaVe3FT3mtMoIl7LagZy75XkpZSjuyBe4F9Yd0w+u4K81qXL53UaCfGlNiQfUju
NW9Ua/1FGZ5s3uYHBP3AoBsr5nUquWXUWB5o29+pmuqkje1o5IQp7XAH6HsTaiAd9RWSOVrH7612
Rj5TBzdfxlGeG44fEQMbrkRFkLLbHZrhDO0VMqyz4X6sBlYug1uqvv/RkJ3zl7/ELTDBx+5z8DKz
L+B+GP4yxmZpUHn+/InPa/orjpz7oRnCCrgciVh+5NfSz6Z+smTE5P6m7xI9Gt+1cHO2o4tZeso2
qRlEKfvylR5OTNqzr8x/d87lw59mTxzO1ECRU0FbCFkAsLyTpcXHobociX+pvIaPzqmzGrgiuXmg
lDffPhDwwcdOgssBKdw4LxqqlhcQskMUrNMKYiHryaw62J/Rc5uy9lDXoxY9Lxhwgi7Yh4wM7XE2
hgdk3GBsIpRjiYVt2VOZXWaqKGSvmRj4lq22yCB2efu55rLFWDnaNaam6ZWlaGl39z/JHrSuve9u
TaKj9lj0Ioy1/JXvYplprkx1ZzFTqdq2MkO2AyJds2IUvLGp/Iph5lbrMVckzami97VnoRF8lmOd
aNZ24rjwOJl8tvpkZLkM7x9HIfzcIKvuZv4s0UiZpxHDl2RLItir7066vxpHkezDZWd6zOf6z4a2
oYJF+6AWKRvh075T2Fybh7bNF7UkMCgl9AybXKKD+HTNoDvYAfohrVAhWifPIJQ64MYfeKNH/Ubv
ZGRAPlI/gkohaoPNRF9Tuprzha1ZjKcjLSp95waybJOjq+t5bgUEjxKdSCMxf3foBkbLpjv9q47i
6ffQ3mYns8iOJXuwIpCY7nGs3BS9xvs2Aw33snAQ/V6ltfiYjtJf6ZQg9fyVdefZTdGTfj0BX8Wo
QSLnkr2To6SfHd0M9RlEOtgRuOejvkGiKQ2HwtoH+0/78PMn1Yn93CfJ9qvxaBhg1bqgibBAHD0s
aFihgJVIPHMtqK44rT7uzevwPHz9LWvTgoiQYcpgdYHilVPgs9xrzSJB43eYYfCRG2bbq058durE
Wg8pA5laui+nq5xZeHALOoRIZ9eGzpgU/vH+jH0uh4/6u/sUF0C9iVl9Ua2dy4mfxCdX3J8eFfdH
JRc23+VvjJXkWJGWSGm6bwkbpZDL5m2HHVZB+kio+NdikBIVGJYVeXr86/qT+FkPUwNDE2rp9ovc
x2i3VrK9gb5jFzzX63xqwNtZw75m869Wyt5sZks1cICLYJQRHaIBW+ldMp0g0hHf8okSSn9vJ9HS
uSYRqfmUMZg/GQij0gb2nIeJMnBFpBKuLwoxKohdGG86eoDac3Jo4Pp+LvW4HMl90+1a+vuXv9vH
en5vBk1ZilbNjID6rUNa13efKrGOSqMIjBkcv/a/l9lu/OodGsuWbPMmRQxONvG56z/agoa2P8+m
ZNDOglKD+SWDf8yEkCJrJ9169Q/jeHv6Hb5YP9vO9t2nMvdXOVEg8IfFnqrvuTXinEiP6Afb2wJZ
vg7sPTl+JpEF4GAC2Hc1RmVpVNbfM1NJc5TNUnOdDvnHXSrJquzo44wW4WdGBuHD+SNePtXO39Sr
2zY7JWdaTi5RklKiz5z86ySdtkmWys6zW8NDXX2FCcbxfrTyLlOaCcRPfj160Z4ZGK8K6zY507l1
bSWrS83koXFG5iYrQcjHTUOctHcHj7XU4Pk5bR3aPKJfSoZiYG1J8bomK5fsTH1zgq7kjR6oaD1e
DyM2si2bLMaVs+NT+Dx9aLbCSvJurtpESVRwJld34r3FB4VgHcy4WBUOH9vmlp4PoKONXlAVBBWr
SM34VYpctJzrPYF1CqMwtPvAupepXz+MK0oxS8yfH6MH/lgmz1I+lFvWP3zkmsQ2lV1n2eAcpmM1
I7O4rL5LqYIShqAXFkZcuSrzDNLEbitKpLqqD8Sc5xovxbr7Hzbc2qv+qF88JmvzvPoRaRyHscym
z3Xt8nf4yAyOufz9U4G/+k4GwWOHJL9k/FoTTVzzn+aFVPTf5+kjPiOKuo+b2VH2oXTrwh4R9HFr
z9fHqn36e/VTk1iNebx1RrWsDZEzWNPF/hFX5knvLMbgtHiLZKXjYAFlv/44eMhVwfLETpcPhiGy
70cxR1P6KALU6eOiEspZUrJtCESd4FoA5/nXJM9SFON/rj1pLu+282dzV01hKK/VXeVsXEO8Bv+t
oiqqq8qlvGguKpjRxnO8+YqWkvVwC4WFVBe9Z+NYfVeC+zZWz/4shunBs59uptok1LVdJU+PX3IG
FnOVQ/HKBXqpPUvUY8XgXo3WZBiMK1cFmNuNhGXGUkXw5868T51YJki62u9X2V6X6tDkvv4Snyec
yOr7QumQrt+bSoACMpaLuPQonmp7rpFHoTUjV8wbPV4xhPD4kTq0I6YtQmI9wWHuQ/VAj/vKHz6z
TQRzd9o8AhP0jpCHWPk+wwcHwl4Bxi1PENY5M4Oij29G7lSRYlkZ60dSy+TvqbeP5R+50mNb2skZ
2Rcy90I6V9jaCifryY6me1W4GCFtdfd5yh6HStpKlJcVF3LXfFiLy5Lg9U22eMSkCxP8sTQyiWZ8
X1G4YYMoS66RVm5bTogP7VoGuoDCekpdUzlcAA4hyqgWOfVSmerj0MhcxJ2XHrsiBw6EF2G5KyT/
aXgvmKcwQ774zlSF+O12xRQE31t8IjJsbOdr/bGuFdPncjTWW6XKazcfe7Gp4zaO3j1ZwgYd480N
9NOLv0r8W4t2uue8N4ZBKUUtZ4ZzD4HzSjXewt8upbd9OxmdmERxyY03l/4u294QMqWr6inwPANn
NloBgqcGt2iP/So1DfDw+qqJrkQtsvVnJtGN3n8gq5foKELzvQ9RXFo+bb2CaxcPJW+kG2OazdUO
gydLx9h41obsnda5n/NADCM1neu5HpdxnV/XX/LAwCm5ogqnl/hM1k2yC6nlxcOzgDtMNR6VWxv/
mf1zqgLz9s3rZ6bTynVW31sP9Ha+7U57ZNzf6S9VDg6HLli/ETZBrKBnuJ/5PLVTcUqDUpgSpzIm
DsjWlk9u1grGKf6WEmVkmMmU/KRcSpV0uhi71JEAp5IMJ2NiId7pXS2aw3JVOVVXSyCocPGiARdq
QchYtG8C6xBZdVEBEzMqMx4NHET2WXLWkAhFMwVJ6Yc/VfHjL6X+V+g+ilivLdc+HtLANsxdpoIa
U/lQ8mDA4sePzaZ6+jsmClksysKQ6eqCeM4BuPrYXzuxTNOIBzCBPl07GJnDV6RfPKn+Np2d8lEW
zz80TqyWdjmflKvvPVEIr/I6UscAepPzvnN415AiIkrvEmLvIisMGCtmtcuiK1p7PNWFiD1B9Sjm
lIb03d1cmgpv2C9EUsAY8+odJTEEHdmPl8SoDc0b+oHtJlP9pwEiVGjFx4ZntDOyAPLvn+jXbqz2
0FTwbCkXQ1PBnn/Ir089cuHhcYhgbx6C4HU7zzSOg2cj3ZUsTtRAY8ORyh95MB4oK4s2n3Ba3jwV
Mohh84E/XNpOMkWUFZVptnV+NHLOtDW4s8a+x093YiZ8KoMyP3EChyknKV5IBEX1fLKPE4TxWOxq
qWsL7O/YM21DUxmOsUXg7pKWy9cVe5XL4w9dE0UOz6ACIhmiBfE/HNG7XSl7L/pz7NnpVd3FqyJW
cQkpEmku5nvD0kokpJOJqiwheJaiTTQUlVy0vBJ3NFd3+Jv3dPWcqQkevebovlI1CviFHCbak2JG
ykQquBypS00UbZvZZd5OjNembGiJX7n9EO9x1SWBTCWVJUOmtnh3gIlSBqz3P7yPxTkZ7SN579aK
J1sRcDVkRtmZzHM3QwiIVdXxL7HKkbmyHmZBScjMn/kfOyhZdvP7I/iNtv88zDBD6DJg8O1CH0uR
dHP7rOxXXcQPNsgf8YADiDfrIewoNAeJ6jnBO9MI8GOipvcH0MBeAU+y8EDPl1tZ/CSIbXXRUIYo
o/CL3di6z5TlqMKavQ7szMMAT3ub5IGk2NfgQSCHaKzEniiuDV6xXDeu65LMS3Wf0BceymkfqJV5
9ETSyByycIOhfowpUPGBeyFcAWh3FmnXdUugLjFIsI93Ud8MYYJAicPxuX24y0yQH5wVjiwZx3WB
4xJtgrYW8rrFQTHn/OuOIkOXB8gNwfLnAW3FhQBH/mEv0FYxh5tEFYwLgBRE9dy0w0gU8O5ahEzB
pyEWNO3GgMLdzLeKZUI8VNYEhvxeLQ7wzB3z/unLy8WTQDXgSgTxrgaLU+kyu1V7NgYOd0ifi0bi
zB8YeYTRmzKVTjMQpeaWhQyE7g99Cb9AQ342rA4Zraxs+5E1sh2BfEYM+VbJl+yg9S9/1G62JG/O
1aqyqOCYgpYMhQ4Duh3bxFPmfhrGpqCKBXu9OODrb9TUy7VG3EdijF+2NC/TeBXeTocdgH8wBwyI
stgz0mLT66xbl6qaS/4Dzyu45pa/sjhwLRdzE4kOIjAqWVuO9Av9xrSV6iR7uWEmoGckIHVhVZUL
Y8Eu2Jj6t0K0n279My0k5puZyzMLZhh2f4KwEB7kiiMdfCa/rJmwbYEY2EWkWvWMhfBz+9/w0X6X
vcMgBjWmnKKpFXb063r9y2WIzzR4t2AFlsfXTXVzE4xdU0MyTnWBTF1Tx0Yko5jEmrxMiy4yf8wE
84RLpRpW6ww2xfOTpiMEFYHKDuPnZN06VlDWjVt3awqF1u/eevInXuWSmlZpGvVPdLiuXj8OzfjQ
UJDxoim4Kxga86vKtJnmRTyZVVDMsUwdSlR/HYc0U/ijqNm+q+dUsNne+XM6Qv0mBq9eRrg4sfnA
wV56dmPcKg/e35p1oNE3yHscLv3oMH534QEbEtNTA5Xd3AzX/Vcx6MKFo9V1dJPNTO8KzLJYMsOl
V4v5b0aHdBBWALT+TPxEqnAcQtEBcLX7/FHF0C7GOgdv+RofOrfu4kf0fsechpCKhomsb3tueOXW
OIwNSRFFCkmLFSObcjpauZCDAuWJHHf54JyTDWaclKXS92qNZT1tgOi3mSlGlL/odyoDjXc5plFQ
YWhuSGqXo1tDDjJteLD6TBbe+v2qHEVxUAd3H+OM/yVYrZOT0a3fqonuBVOhqOfkrGK+J4t57CPG
xqazk5VkJF0jy+dLBVs+q44Sc4m9NeQi2ffFB8oGUwVzhcakfaqnGgqhoORcNE51oQWw1fx0Qr63
H/A23Qcrl31O0kyvpKhYfGx06VIxRDGyqCeLAuCA+bLa1FvHr1tNNtB3Bmx9qe2m+ffHmdiUmyDT
tEXpn0KBRMOxLFAQyfGgW0OUFhHmvUtlUcoVdhUZJsJ46L1Z65bz5Vz5Wze2YVmIHjW840VuM9ix
qBx6+8Fd3K50LYnxz/yVfP8nokz2aScHYcckWpdi/GmKYkpWdV5BHt+XksJKLnlVNq/Om7aJ5Otc
PArRjxdPkdI9W3uZ0CihIDeg5DkT+byrtETOYKWrT7zZlVS5qSeayhuUlv8GTVYMCTuuKsYrJqJl
lDtFxZ4XnXbT3CLiMoajeBX5vdMtJmoqGoZ4WZ6BA4V4zh+G2srt0KJiLyTFmUj2yNsX7bppmavZ
IY5pKSrwWQEZO/P+nSSNNMJDyJdZRK3HmIUEa3FK+Vd79KoM765C9p1V8m1PrFLgnJjgW/0YRAXh
RX0t+E/2WjCFoLzurUjNbr//fY+Wy/qpAe9FsTuTHpHPZwflkBrwxrKZGDFrCHBICgkxwBVli3CU
anLLnplrKn4g4wGa0VOvNq0TGEYirOFClQSYytg5oUfxwZOIZ7XqsNmCJ48DWgPfFuOTI2WY3CBN
kxBusnR4rHvOUae1LxWmguMLQq+O2XEZ0MMHpN0jpBRIq40yxrT9qzTQ3RiojUUT24cnMzU2hLVE
hiE3c+hYd/aersAb3JNMW2vYTgHjUbKsK15gPQK+3swfO+Umh4eaTDW4O1xLO6rvLoLNy7DsmqmA
2flHb3A6VC4zUfUUAOEEWFQzctax0TUH7Dzb9/+6hhQ+Qryb8+zME9vjw60YCtLJlnxzIUkyRM1K
XQzS7VhNMdaTvxBve8AQZg5AtmBNPk9SpIgzQYd59JcjzEpuYrNxyFFhSAri/pksW+uWpSBktIyZ
rQZnOVAahRD/WrVzP+dybpgW9mzT6GU/VyDg7Chnh966l3qEBk8UVJI2XtxFYTGOY3lO0ClTVkbv
UWIiN6FAzWRk69GokbFD7Fx/fl1bua47pMbg82xN27nuQtzlEO1ryK+ngHptkC45BdvcK986qz8T
5iFWpvEBak5s0gqTXfBaef98tLjo7o4C8MNmVslG86sOaC28ZGb+7/6F+y1f4DfeV96nJohsd9RB
uK2oEGD/izL9nsoEi85WdZLt59xQ2cS6Sr94W+4QSZ6g46D0n2cmaS8yCmdsS4UIVTZLIwx4Rubu
f11qL+hCX/hg/i8Q3MR/8Ck2HoNMutBJVu8BVxo5RW/Vqdj+Av7A7QXDl19jVFnJnly9tnrbFpVj
8+DLeNSsO3Uz30Xr0FEVQQvlWCtzfvcViRCzo3CHcnx8rO+/cx/Co6pNBVr5XBjsyutenC+HUs2y
nUge+breZA3ZNlTuIYdoX/hQuMJq1UOlXXFgMyh9rEkhq7fGeaQYQ+vlTTJt9ZypM7B5KLkExfFT
hvI7v5ipdzOW7LmfbCx7SPNHYyHsq5edHQbmffueHgCFC0eSClbiU4sF7FnWorxYHjUqLWD8cyKc
JcphodoXvIK4LqQ12CP+c1W2y/2VDGPzvBjE+ZHPzNlUpIisvoGkyvhc9T3x4OgBR54lkc/p/vJe
yhZi3VDyNMSlhXEToUol8qp5gKrLnptugECmqO+w30059N1EkZJd28t6ZGyX9iuPByUsHhiGd4XN
1LHugiGVr95K2ta6sywpyqqJuVEZ9oq4b4kwNyo69fGa+ZzOPm0TQlWThM1apDxmhbAce6NLg+mW
LkMGTcidzNUiXVkC+/woqXA6VoydwpUNJDWg9eRfPJP5tovQmEo+7SSpznCXuaqtHooMwoZ9U6nZ
+mpqfuq65aoJHSWzti5HmmBrnjhvYb11MfMK7IcCOv92jUq7a1sJv5ltNCy12zjNheVpVUI5IX9h
3m5xZ90ztK1M5cAM/eAzd3xHutl2zwZ324VGCEMsd0AXoYaqhZ+/zdXSfGy5bq7rf97G+f5GxxTv
X9EhcBXxO4ln7Egjpljxfl0uDdliosJMrwk1cQTnMX8pO6h86VjxMspc/YLGM5U/t1cT4pr7r3rK
Vf/HGtjkcvM1naMRyvzHAOJTIWYvjXRPnX3pjf8j8//yfEqyoIkrXcvH5id0BK/TyYS8E09T/t5/
skgOrwD6Y+WVbwjtqQqfbeUojJuyG2v4O+KI0apzmttUA3MWit7397UtrVTOaz/ei/dAupDm4EU6
wCpygzPU+sAK4nzxWTE0aDCuVsDRdMRp9W/sFPrWBFY7W2LibjgeBdYlx/tfyTGLwqsh5fpUpTey
XWohj8V4A0NTl/qcl0u7bBE6KmHzd+ZvUrvMHK9AZ9U+rDvbZfU1JpFZIIbzm8HzlDeH9aVCfEkL
zDgdGvJ/h7gAD0LDj4Tg3GkxznRinsqMovVW9OyEo3fTI01w6TRwceNJ0K238mFm3FUq1pCnY0vX
UAZZj2pBsI44zWHs/JWdNlDypo+TOP6/aVVihHQV8e93I2I0OgQ+xEaRaT/EpfpsBkp0/lYeL6+Y
YLq0FxkW9Mw0cwLjUvtvobfgpMt1YKaSJbS/dBzG01IWLKIldHBOTWNDQxJHsd4f+itRNY+qljgW
Eux1Z54r7yehGUzEEkwEo/e7UAI8KTRAy/dq8jRW/MRNTTOJNW50sGxVt8EPQVzOg3W87KmfFl9o
ednerGRFDbTnZDFx+TSWFJ89w+9OdcstxtsYb7ju10UhVYSlfdwX8k9DCqu/udx0/zXSedzvAYQQ
UFNTr5ynf0nhl/1LvH74A9X4WpFySO6IjSKvfK5iEuLWxOo8fVg7NvLxHiQTxGCeW+8ZbyRn8eA2
q8P0BO7hyzLSGCgwFLb6sRv4IrDBxtZk+9fWZq4AjxeP58Io9Xupvb8Bo6+hKQ7X78UwM+o++1NR
Nftscf19+xTAlSVv1nUv/hJycH42fajhshu4Ug5OkA2Jbrr4zhrHh7N6NfT+tbVMDcmzj8HqYiqW
cUvt68eDhDwPF+YduC9Lj3Qjsi1faxhkvvVEmSf7VZ8+w7pWAgf1iHruH8USowyTYm12bErPDQUx
+QDXHrAO7YvMtXQhCVrpgXVfg2mi8BxlukgR7eKvLNNny0FI6UNauvy9Vjar0vvr2gvattvvv9qF
5j6QxAVCu8QiTD47iU1tOcik6suYFSJEQZNaCJpZRmWcN3OVzSQijZTWr7T/pY6hmDhcv6l+4VS2
35i6yocMTWvn8mcj2bxLmWOH+1Amf64Y76sXNrRTg8O5ols/16eG9YYgeAIeu36Zymd67BzmppYl
ODzC5Fb6heb+WoFSEoaIQnXS8JlUUhMJuwKds1KuNwVVzPPSUWKE5TBVMWXz6n5X6ZIuAqkWhsO2
UiOTXnMf52T++vXCJRkBs60JFMoJVdGrZ8tRgEAC3YQNiLBXLAvQ32emlh1B2A5je69Dj1xVcb/9
JJRPLTSDdb3XXnh0umRQQCi0DvKuwwT34xKrkheQKw7YQyj9/yUR/Z/sMZFjZ6LeWm5QpU9DA+Pf
PmyWUSRbMrlKkNXu1lWoXpaTMD3duwp3QBBA+oYAESLKgG2ReVL8ULmOyZP27Msg6Q33wxT2XiRK
hW/R7kXN231ZuaeE6dYmL0/7C5OppDx2BSC/HvPtOvgJBTiewN5SZ8fvkM3dEB1zFzhczp4GWb6I
C5Hd4BrpL+7dsI/JkZ4llj+BeVjUU3JKVOSXASIB8DY3qTGKdzxkSslUKxE5FaobgiNH0JHJBh17
3RXdgjM5Qv5YP5yKcLNfq2I3Fp1IJo8Ejv6th69XPjEEjyrtSYMyXixmoF5FSWJnsRVdqRvl0dEi
njdmdPPKHXKV9D2vz1bW6g3jyiwPSYLiWjsYJmvZf0D5jBi+INraCKSAFMLTthUC8g2iwOxN3MC2
iBdKf9mhpGVTLNIibr/vfX9PaUdPcmW8vhfeIxuphlYrk1h33xR8sUbyy3RMTthciIEOW16swCCh
gZ0y4R6a0p136/IyIfPcjArxJEWPHWH38V49y0xq5RZmcpdkveFQ18EMkZcAwdeuLIqRnCWKmWfh
rj76XcM1sU6ZQhB5kx/fOlzmZsJtt8Xjs2azvwPlBPk8ilemQm69VD6O/UF8jrafF5ZhHlbuZWgg
Z8Mhn9SwPoTwmXybz98VCZ+2xMAMQX0jRTuIo1yexcLV7qJxWJO2n4wdh/z7XTiz5YERdYXstbR9
pFNOx2RXmZze9BjvnSuvPu9HJnQLRP2M5BH6rvzjHtoYu8seU35oMznFJjrugK/qjWwR0eIj3ZJ3
djcjkf5Ho2qC4qJwNQhHeHDodkMMIVvTl4Zao30HYe1K4PrcXIT5V3YsiEmQvmv9uIO0CRRVREaZ
uYMnKZ4ibAlWltCb9dyWHmB+NY7mG12ZrSnuQvKnCab8N7sAyikTQxstF6D7WJoYx+9Rzp6RVYZV
RLbVbc84daBBQkFCYo7IVrJQiBdoNgjODpQbWH26yF+zb39DdQfZzhUB3nE/OwOOpSbWjUU2vzRs
4OvubfSc4Vxv7cjP4jsxX/8u/gVsEVOFhfNPU5zorE6FxKdDbr0r777MyYRJXbUjillbnfF2T75q
3osSwowJ462k6nGiPZfF1x+Zl17MieivAH7wrVRbhXg1Tj+RGXgMTaDaSxRRSytdOcQ5SDBPX68G
dPoQcv5CFWdp8CggyHJNtz84AY6l+Ez+HKEGkJ6UM6mluRUd1bB144cOlL4iWyj8H1BL41qZy5IF
mENwLNENHH+8ozZIHRZ6Fk3JMEZ/9K2sXmXqCTCe0yAfVyFUls6Syf0fVaL/VDQHC9n3eWr3Z3bN
w45wvPHvlQyq31Sc7D7MkDgqH8n7d4U1lw2yuh3n74Tp/r0n8BkNiwXYtteHEz78TrJqq7DBmb38
zfWJBbaAbEMZ1sAtAYTkoPOX7kEgUm3ZeD5D7acaC2WtYl3y7e9BDs1GyrZQ7VU+MXrHKmvGjkHq
l4ol1eXiQyidpXPCeO9kGEbplrNfm49znF7w/LVWQ49ZnJ4/PtulqmJP+MCiqDthnqNHPngEsmMv
/frZ99Rf5P6lNTZ0cvlJfu5PhUwv2kCfuVE2JQ/Oq3nCuOkiUtJV8g8d2tciUUh/wiIdSHorBaYQ
+mhxNYnLYwjC2wxkI1NYuR08OH2NcDj/rYDrorj4M0zgqksUoGyenDketnIKW+W5/vJYV1l6bqPm
6GTMOJdQeP5JxDBmknZVQ6gsNTbdedi24ax/wkwjfG+nGpZcwilv2GFdxc3moh+HyOcUH5hMtnge
ziaLZocQwSwih6M/U6c7XIqb8ElUZjkvw7VfhqkpUEMs9sdeDGZ4QJlqol+gKGaWtD5XAWqS2ZF/
M1hRyTdtRMJOdNkvHcq+bpuiEpksg2ghP/2MzqxyHa6Jg+9m7i7+0rwV/bw20yMc4KZkPvXtq4BC
Mh8X7Q4FwO2DrXqdrRJJPJ5iQLWNnpmI5BxyPGZVPp6g9OQPwdqQ+qayxey2fD4VcgpK4r+Xat2f
4/ON1YgStk7uPY2R4b5APpaQ90TP+zgZt1q8kQS4Bwkjq4vTf1gCVUCKuyVddwSel/UrAiZRTlrS
oV48F9d/y2Uhvigd7SGOiJzJ4vn3SJubI/bJTWLzw5+C8mv7dTUv5PMxfNW27Sm2eLY1kugtP2B6
LaQqDBolMr2/40/QTd4rb/Mm8+mffV1V+A/HP//4ou30LPEx2Vezg1NNzfLQmpwr79FR1LHUGmpD
YanxfDLOYeCGXUeOrXXciJ6wyPU7N+IsFmvq3X/Y9OE72st0SdlqKxFNw1fDCtOusq4WV83I96P7
yHmVxQ9ioLn5O//Y7A5VsMxrtv09ZfLb2ruc+dwgST7if/sh1mPAHTtO1OgOEyH2sRKfHVuZyXWC
YYa7xGRfWzarZOcpX+Xr0mcDv+QzP8RZj0r6m0CJSCz5Pa3cSHBrNyXkooiQztw8xbGBHZ2LzHKk
9g0ryNv+UzlztIfSh58mEUxTIcYyA+47jEEzv+v++y/5qevONaFSWQ9QFxH6te4dezbth7xjHETh
/rXrksjaIz/+zYDd91z71TD3xZF5bDufV5NIMbQU/7DG7FdmsJDRk/vHvjvuZlrR2fmXC0lM/k9Y
dKn83YhwX4ta7NUQidsIIjTyjySx4Gp2mk1/p6NwdGTsQ/YGMafvgbFbZIFsa43LOFo0hbArLeJ7
BzDMJ3t3lJKK1PYSJNOvHvnS1PmiMTNPt8Yf/DZngR7wXY2vxinZoLp2NQn1z0MWQTuV7NqT9oad
RpMArrFVA6cB3EMkqEjyu2mX6CDxaidkApimEK2foqZxtc4ns2Eb2hFFs9aGYltxTA9uKww7b7r9
ZlOPictCgnVD9hOYu8ZNWGf5K0VqXH+Fz8cHMV+0d6lrpWvG06FeyktE2rJLmSRDzKkeGWS/0l+r
WXqkfHjLzVz87MqX5vvv5fQxavVBL58b7CKlnFhCuSKi9MS1jTO0ygahdiLzs6i4dYuvpPImKxRY
CLb5un+tGx63qeEGxlGMBrr+wnyXB2Ks8pqquDG3zhxQ5e+6fu3fmldi4ZO0oNgPEdHoNaNhbBou
vLJiKkEC+eq/pen46lFqx2xbneKkiDREVSHg0JbGcsXpLOBJP3dWwJive+3TEfyG+Wab/1i6r+VE
liwKoF9EBN684r0VCOmFaAkJ713B189K3Yno6avpVguoyso8Z59teuOR2B7+pmTe0tGUJ+Ccz/iu
8olBw5Q7zDTUbFPxjEXXaKSiwKLifQLV9QQUdywKzEgzujmgiYr6CgwUkZpk9/EXlfGVF6YVZr10
AYW3bWNJCOhn3NSqzmbNH/Dj2VDJKSAvuhzT+o5hlfYoz5JCYMPAIR5G4a3UD294D9LjK95FksNL
6uQa+GgkoCzoqs8Ry/9k0dsmk73UuaMNDu9cbD/je60Fw2s0B+qJxzBvh7R1nN7VrcDnghZymjFC
ZkRUyWKP5pusZdu25+xg/XGJN1RMs8gZW1l8rSauT50CgDtM5h5Ibw8gHbqeLuXXo6wYgqxH/CgK
ldABKVQ+n8JfpIPYrIvpfEnhkh9vf1YRaZpewZasRQIfA5ERIFEY4C8xdjTF2PiFVS7aDNssWSzg
xOqnKtl6nN/nnG91b+XWOq8Y6BntzYIugGWHi7rg1BScGYrXbxwpG5KHRL8DZkr83N5uX2YOalNe
WpgF6AHZr4uZo1kBZEvf82CWYr+313nA44NI3ZYuZdmWq5Ny/cRP7t91bDN2jtw4/LYd62dDXSJU
Ltl2vrlwLlFZQADIrESbAuSg8pLJqdxQr5q4+Kj9lDPxWLSNOXqfbbuHxdNLvbEuFAexGuVxC7Je
XSh6uLJZrnUuS7a1dkF2otuLAgM/Vr8KuRi+7ms02L0vfleTF7ez57uAiDC/rj0H8V/XxGQJQ7e0
+Yi3twMpOBYpEPLVm/1T+Wa/jsxp2Dhdgip3+UPnZA4CZjqzb7hUZznQRkka6fHIwJ0VR+4rq85Y
lF7HMjV+8/UWe0+lUYUfk0fQLOG9v8KBUJD8/gzUtIWBcO6Pn9PVzSF3PKr/zfV1JHqcXEPoa7/w
lvwU1KtcZKDueV5Uj039oE7CM639yc23llEHlkNTb+bgum/NbXekN5X9pZ6IdXhzXZnOvnSgci/J
Ibv3ZW375h6ulxXb+JnhfnCiDrObWwOqSeQkPJww90S7mGQiD2AvB/47LzqzwB+pmzrs/qNpkGk/
ARWfrJXbF4wPRFO38ohI0CEzl2asTV+rOF210kOSsgKKmNM43VXlh1raNc6RRsWM3lqPZuZUv5/K
KnivuwuBiJ4XUqvV++nrHlgaDkqZjspwLyRmSsPJQj3WpoqPnE8WCKk82pJtgVPus2azjRSFdD7/
qdl/Um9ejXT+Wp2tBoYWD5zDXc+0N1MCFUW9ZBbNOXDtPYrKIrsdacH0bBjaXV+bJt0szYRn6otz
NpqK4gtKEfV0WhorbNXjnblJmc+aeSFt8wJcebcwPyHlSh71HcvgVz/4cjL9V7Xs0zbN511qrUzt
yb127jiO3l8Z3sfBcDdsbB/rwZL1IYOFza8xJh7uz6vnuDnVtzWt+NA7oYJxUZlc7NXJQS3ifNa/
4Z3TPAel86M09w17ps8GibNKkitkmPm5mi7ui6jG7rzurh/SJcgZoFyXdbNwrtwfI/dQfL0Q7SQq
mIxfDo897FTv0Jca4yUh1Vp6x1Dr617ByEg3lscB+qq5fg79+TZYbTt4aFB0s2sSSV9ADA4phWZ9
kR38tzPoGQsijdZR5zKKcaD6u8Lx7jnFUGB0/SZaX6/7rnuIh6XpTI3m19nvxdETAoiV4CqrvMc0
F1R82plUU0X5dLvAX9DM4nnI3/tcPT9Gjw39zX4cvWrkd9XH6pOBVqy7aO8BGsPlz+yfonM2KBQ8
4oyaWRPB/l7F4IMhT4r1dba9uk+y46dYhXxnn+8V2hSQSFWoR/l78eAA+bQ/Ku1Qv9jACJ6GO9Dp
iu7Mi5kq3V+VwqkEV10P7dqv0Am+HLra1nz9Ho5Ok/aIjcQriJ3ClYXZDOND29vta8G2At6GeLgI
BlRK+XV9hzr5Ax4lGaOEia7NGeXNccnRpXHjcfDPNA7mQfpz60cp1fl9jUWln1jtas9rO2dgAeGU
j7Zoz76sTnf9ehukK5dHmXDtFjy4pfB8Ffqzf7N4BWfgjAO/rDKUKJiWZIuCrl6gD765+bAbJYwq
XyW/jjf+fGXq1v1hKGbtCRFbtKM9oWhjsyvZr44dDb65O+9hiTft9D8aD2RKiDdN8P7RYH7v38Xr
eTh88iPKw2IIxUvJv1/L4D1UTSOFl1IdXaqp17G5DEvpOch+Ajj67uLGvkWewrPPwafYW7LzknLe
T6OEUVlDr8mq9H6xjkIeUwa3FTYQ1zanjA3CctrWaJvvZPJFjcoJ6pR1CoeBvibCGeHJApu8DmgR
Dlc7m1i4zBsW2wq7rw+K3vQUEIBNXb4NutBLPivrQi363k8fg+fQdmD8WTlOjr/SCU6MdD4vb6B2
BLZx1BfUkTk1lFHZ4uPXVXJ0n+/GMsiAWD/n+lZjzmKve/oC7qmgD4nmMt+D+yUHmWf1wFOeycN3
fvzqQ5QVeclbid7NRbwsy/7hQZuMp5sSM1tKqSwqp3eD6gW/Ug0XBJ7CT3No7UEO09XC97MLx9K2
h60JXVAcUgEVbTfazf3UPS3htbnUnnUxmj/0Pof6/vM+WfQFrdfPPvs/wVoeHhyW67eDCWnbgocG
u8zs0fWiaq9EES6FHm1Ulhgt8QNR5f6CnAjp0/XMq3Kf6O9UM4jDw/G5durvrWaRukGJaMDlsXux
V0MmaxnjcXC6lWKjhz6MgQhkKlecwbY3apIgn1XjcJZI//lIqvI/3TVQhtY0+RXP1PO3Wubnuurs
dqXN/LBpJ8smMjVut39QnPKWk0K+9NyXb/9Mnfgh+VQ6Vl1nf5YrIuc4GGaMBUIcYjWqmXi/IzBj
iWQE+Ny8nDPz1W8F0BO14Ev2Xb5QfZHOZqsJxyJ0FnvzVNXCpFgBaoDWffhZyh4DO1RZSXBZ/Kmk
C7b8+Lpxxgkxi4eeOcpCKjumfPt2gsaWEeKywSaE4lRCZub+ARWwOyHTGalsB0LsXwn83/qMV8iL
wVd9Zu6iXbKtxIbLTc1muqMiHrzypbNiXpSTCf0zXg4ciHxn92+BBTJMJYsuymU9sJlAgBlA7GND
mP02grqrLunUU5K/t18APsAw+w9pHk6lEK19r192rJ/Zkpm07uv3hRcwYIbzJ1v5d35xFL7oEPD6
dbprsuG5nDmZWL4acL+KO0G2LQHOi3v39i7R/JkYL41QlerZpnJzc6gf8+3FKBAHjs00V7yTj5HP
fm4jaa+lc6GyGXlJbF+sC9yUdckLBZsAY6SY7EL3gaLmVp7jWaeRs3QdG1ochqjHJrRaMVRIKYxK
ayop3Y2U0CDhfm1q62ftau6JiXt7/GaXH7I8z9sujsN2nIaeNaHwhblVewhNhtmZgx1wnkOpjuML
rZgXuioG05mADHg4DYOMjl5DoanrwPgy4VVFPu5VSZHLgN+hV//bx+oha2XRTGNoaHqRjxOJ1gv1
SrcIFkpWoAaxqDnIxCC8SWK5Z5FRe2ksazGRnBa2k+MPax0LCeiC5r5ipfgcF5b9zQOP4I6F1zgm
WgtabsJsXNHtIPvk+shh5TI63fvwQIQ2ebSFtfIITPVTWOTLGaF9CfQO84MrPooZnFVJpsE7RW68
UxCTFKktU4sedfGaiYPgrjwD2W/rbvWaryu3a+uSIkiK5gvlsUMlhPZtf4iiZ7u6W47bHswEkOhu
PVhgYlnHZTk8quuoomdZmvbG36wg2c5qbEy/3Acbhqh6KwT3Fkk0VrzZJ6x3rAvEzI02NZswDJen
y1JksLBa3xQviak1w9c7IHnM3i/zzJ5faqDNYLfhxa2b4pMIp88KvkXx+O1c238nh3J6GYwA7aLN
dz7XPFxLucJ0lkdUHmZb6Xoy3c7k+ytyle9jTEjKfnxKmmI3HDES3OzhfbWPmlgpyGhmc2z6nDax
+PqdGi9XurT08k4S6NYuXt5+CuKNVCKbj9S/2ayX17ing/FLyI/z7G3wklO4GQ2sqgfjUQiKicKD
ocCpiZKDR8PEA8ES3/dY2T7euG/fsS+i0n42ya1ynt2yzekRK1n8EkeYHa2Cu09iXwXMZvBTn83j
sfqIiS+q2nBiWK/7RvaWLMboH+LD1z08BvQGxohCS4+MlRwB1fW2RX5aV/WcEk1FqoITXKb4x3Xm
58y31UP8Y3t224PwX7FqBMYtf1mm2jFmiw+4Pw3Um7pwR2V+XT/GgKhBLbAagTBYB0VS1B3KpEM2
qqtBR/f8/ZJhZVtoRePMq0RZ8Y7Y6UhX8RrvKmR2NXZ8YCgSBuav90bu3rFU7KXG0OfNZL36ST3M
e+qbeDkuESQERJcXmqEsLv2qGw86TiU4gw5Si9yiHotCSLONyLj4tKwmWAMZk6jBQ3H7J2sBqoQS
4R6mGCeHRSykwmCqL+FvOiNjDlIahgsFFlaFQH28R91F0BjRRS3W9YWvLFl1mvTyR6rH+eOVDvwN
Ztt3OoZism3IiJ6A9eewjPrB4QA/olDOdxNzxvRLxb1NpRBN3VQ6CjtZ9OMwWI7jnwxZTOzS91aq
GQgzDOJAWC/oYnYIH5n9oB2g6vo3KQqYUjiytcqr6rHjsct+pvLFz3N707rMhvs6/Pj6tcqWFtwu
37nz0hieKm/7j9yUGTXUZgfOItiq4SaGbmyCUO4RA5lBZ8PEdnCfqmr/9F4uiVyDeztqVFlC3Uda
y4lRK3arsYzKnyW+WSlfOLF+bL8Ulg79PsuF/CD3vSiwbD1+pNrPzp6H57Z3dCTWvDFs6tblE+h4
Vn76vZ+ZWvtn3pbxTurS2MRGGnmasmhKpp2rqwtkwC3xBXm8rz5Zu3q0/uB/9AAUBKnPl5Y5kTtn
WDUz1ck5/dHUMnNdNYCJ5clsmOijSnA4HF0G2TX9c4lBcpNi9XA2wiy+dsU37ojxnCEJdas1IlWA
zMk+fQoHYUBbyhptBOqM2e0fQYZU6P5h/ttccqquLOeHfwjbWgo2S/lMLX0xxskFsvolBCSm5mmZ
B7eOCmZw7Z0dv6faElG+s55iNW/+LSaidlBqtFXc0hsX3rKxTIfB8MoTUUzFlDblaz9RfoD0k8VM
9fQv3RSoLlbm2dy2XXDhgKvanI5v8bX/TjRM2OKBmpMfG4J2DDN3/1zRQm82EE088hBuhmCz3b80
FhwVf+NafcysF3U6rwjzQtiORXJsExEGiV/rVWhKfBnBoTf/XlXd8rphZZzbpLKPimf+Vb3zTu9d
p+dpBxy+/+bbBwCwkzyadFyDR1SZWsiFOp1JwLWSNZXpfbpnLr7kdwyOJIXv7B4dnsamnfHik3yb
+tNKuIUPyU9hwFyv//DoTgojg9fZQGugbA+QbQmUvHpVOIdy5ixwo09XwDvpTnywbICQa6afiKZy
Y7hFQBxYWdOKfJ6ewY8x9ZahJ28d0jUlm5Pl8G5jmAvgRGnXOMWmAUwOJEyZZJ4/UiTYYLaya534
fnFpL1km/BCe0kY980/gOLADlRT7M3Ciw8SyFQabLyGAQxTcZU2FzAeoEHy2MvND/WHx7xundM0k
Kkx3vRAMMoiUgmTRpoMoS0sDwJ3bVgSGkourrpmd5BpB9oTdkZtrJB1TsbeIV3WIWC9nNWqjfWQS
VgNqMvF4GGvxobG9wzMulcK3Jw64Hne3S4h9itZtm5EPPHFbxaICLnsR5RFY3SkbziGDiheE9lG2
kR7n11gpny8RNCTmIpEM8M2rIRQfphi4KkwPE/3kEF6y+9K4ss/AUNXZiRGwpf15x9buX6eomJzg
lnHZpFfPMJ3bTEJbL8ZQ1LHmua1tmReoBYO33HIw6z360eDxJo+Ko8pmEi/trtXDxFNz+KWdqN6n
5iZrcPBg2TlVMb37x27Ws/bJMoK9i9MG7HZpzn7AekgwXUBfP2OZqXZn411zbYKRlQ0TVc0NXyMr
9NzWrWopXAqSQ4comK0LgrEvODYKVL/uFyUqYVlfAQCDPAa6Y43E4jBZTo8Np26ytn7j50Yfkygd
po8HT2Oobix0SM/h/ePSOn25hfYIQiLgF57MIBL/YmAoH7IlmZ39agcTK/fhHoZcLrKqqAKxZBGc
/9WKHo0AUVeQx+T2vS8bCS64PVfeKzIk52LzBLDb5Xe/2cGmvpQUtGi5+WfpV7uwNPlrOGIEGLkq
tk2DIm9HHBQ6LvgqZNGz0gj31gzN4xsI42SEbvqw0P+l4AgU4Nt74K6DG7WM/j7oRrVR1r9G3pas
PjP0G/sWquNgPurlLES+T5q5DlNEbJ3gceNI9DO4feIqnlqMqqxPLPN5dgxQ4L7o+GUEbUun7Ktx
8/RSXgOxL6AFpr+bL9xwZCKb9KmeH2b665oduNDQPMy6F4wCq9Om6ByDln9lLcXL+6yL0G6JznV3
LDF2xQl6P3xjFeIBUV0YBOmJuok+Btrq/B4IqLzAlh9qma4PkR9CkhZldYpHdl2LvOb2C4Uwj499
7U6osdSGb8ianDwRNW51nCOYkKEUaWDmE4ltr4Mt8NRY98W1eXRZ4mldVd6gL1mUaZqpwiTU1rpa
Gs3g1Fc6tSa3lpIAdMzJoY/gVbVDVXRXsXtFtzK/tSY+ircmc97mZUlSWCybxxpAoAlmSX8Zp3m6
Ue6M0TjqYW8c3tFpJ4XyIU1IjvESggtGhahGUfIg0xSxqFzPBz8tSHPsYwX6nKwXVSB7I4IDd6JD
SeM0AZlux5IRmwrhSBjjZfqs7ua3/q837qrqFcZkTZ3HCLbx/BY3H5Y4Us/gZgR6CsUJu4sZWSh4
1zTgVkz8kOS98/Y49J03qIWRYBv20JKRy8oRnG5jfrO5x7vJvB8f1i/yHZuNFq5Y9IPbmK6riG9B
qrjvUEVgUg2U4EXmf43cb7a17eRCCxAbZUZw8eaSDBKVkocXhQIbI5azT9TETJ/7n7fl/iEkwJdV
cxTTq2E0L0zFZzC5b7x69N4IUCsJxPU7lzljYvcIOFVUQZWPc7PteznaVk9MKbZVxgY1Sor0UPL1
sZLQbH6OCw37PFIxn5hdgVNCyVFCjKv45j5mwRcfRe+mdK0+Vw37o33HyVN7lcbANHOq0wcyUUXo
zM5+qrYwH7rWOHSYzXFewKvQadjXFC0DD6s9xc5B0BBzlPbNOi3vjfVs01AdLZNhzs5y956r4f3J
/PY7pZn5AayMBGni8Zq4JOwSoQ2X+urWHeuaz3nyq3pGrIvMcfJ54YCqJcZc3PLSxUJ5g+s8S+BN
lkHRadKwRElbCBQgSDB7WFxb9o/Jovz6WKQarw/ULKR1Vc5wgk/uEUOXRJEVC/a1+fJM5BqarPHz
/do5jsMiKz4v/MNaMAe7A3bX6d0Pvd87HnP8s4AqrIMz5uTPpfIaNf9uq14D91XxaLO6PpuJ1xS3
ssCy4dhwpEYfuovF6NpBwNmyC/65Y3lXnyBz98Vx/7b1ZFFqnipxg0pns86G4lyliP5Nl2y8RXeO
wp4e+eDLgenfgjlUuuZn+/p564Io1kzZ9Ewhil0aba4/h3ugh7h8uX5uHm7MtjbLV4MGG6DvghDU
IppX4l/2zvFycJbCYL4v2rvv4nkLC9/DUVc55Xgv0ebOKfGlfaWkoHQlf9uW8TKQazJ929ck350Y
NHgj0eMNkWySpVq/tqDLt5YcA7fvWEHYauLUi7Lm0oJjWBojSueP5dSrhvypCYuVL48qI8FE9QkH
JJG5UvltK4dck+wiripmqCS4lEMjY8ivfae524ULje1uaHUrU8RQBgYfPoBBrAFEIgWaWA1nwMXm
3l882wePXe5sxpdrjvfPcHJk129ZMjiXIWa8mGvySdMiky1YdVCPZ827Hkfx6Yz3abazRxJNjgMG
lOlMUH3NN0DL3lQag+7WPWwHxh5jENlKMJQ+PGralP275yNYePSBKPdbOZJnvJpT8i5+x3t5ZCTm
I3DI5lGzuWY0rs9JcvYGUlxlK/mD4oxjjISwWjDiyrbQ8M6fJFuN9eT+pCZ+/aLhuyBKNKCEM8wW
VuiPHq2UZVIeO7By7Cw8LHjaYWewLZX1uVRfqp1cG6vjX/Ldfbvm5Nc4YNaVCSADgFBFZ/zVhNoU
P6IP1Y8TwSXO0zycKiOfbvbOzaOUHF0nEiMYgFp6+h1jCf/CUQ0U8zV1PvLqONlJdlXIHuJrLY5k
vKhCdRANV1YmKyifFaURAQpmw7GDQLeOZqu5n+UG2Ur0Ye6omkWmJto8tRbQPsyoUi5rzquGCtt9
rOUMDyPXNiV7upub4+OG3vfA/etaS7ZDIiesdxAfQjCuGH2MMC1Wg/RcadlUn8S7CZy4GgpwPd9R
C85I3VYAxtLpVyGUZxF5RwEE7WSmJxVtlB+npZBLhkhAW9fsgvB8yyvlKXCOzJMvgnRIuY/yGvDW
Is5z6dDenKemN0wHKqneteq2fCZRPxTP7fBnTFMat+Y5lASJ/nMzYGcZQxe4NeMh+lm8T+NUSXo5
bw/FnfONsRr7kPv3tRzsrBwfi4nvOSslk3qFPJGraslBPti2z7Hmiahd8YD6c6oANyaL8E8JKH8X
k1tlMfH+GvyOHZo9HzvGaC+4jm2CL0k63Tt9Hb7iQ2r1nojBUyn7LGa39XwggnjxQXjPGWXjLeQU
SsqMD8BsX1bMurbhq1OKo1YgA7Ireg/ads5FmaqT7HD+ZjrD0NBA41xWRo7ylqAPnKSybMWqFk1l
884CkyR4n5HDmRndv1M9llO7X7ObV89oh4eaDtbFTzSg9n8aXbNj3kdh/guYUCxH/RMAs+RMVdRR
nptVnHBfD1WLNNEn8nyPeqIlEkWhAZcKX6Htq4tqMmO0iNmjFMbcNVBK19KGi/rNSKHFnUI3x+Lu
DbCV5aWy74XAiIsJz6v4uk4zhdqe35QyLEi+9eBrJi26yZND7D16Q46IjdKXNpVJUuAJoBb6YJZl
nazbzukBwO5c31hplw2z1kY8+ZY5QSrO1RgvPI76ozWUsJg4C61XW0sKCbnzi3/bc4NStINA8ksI
43kYWSmPQndW08nvs9+LZC3WK/T06bhK92f1qU1+nr5DzAcx5lGF3D4fek/Em0sCb/bSOGwamXwD
7zh0/iaWOMtcXWE41fVHPFZZiFDeNK4ZUoshHx3+QRhzy2Fi087mWrNV6bztHZhCMBuo45aQNBgO
1lOZntQfkL/RldnL6drunC7V/K8hfSHdntUOjhwiLBFFmV+UiEVW7HkdyLJeDQtsiia2g6XtTina
iXrhoXg2M4op091zNx4xnhSDUWa+ybInXgvRG4naLtmMjZJNM3bX4dyOPauuWypf3wsuowLChIs4
JuLgyaeT4FJx1eRhxhO1515hDqeo7iaZVCmOxyO7YTba8vl7CQ8oJzPlQ769+7w24CT4HShbA4oD
F91uusO8OXXy7L2Etj3fN/rCXbyeiFrMz8LFfrRYViVeXTZYF6aGrK98jH0NSWR95jzDf6qWFIRp
HmdCKut4odDRoZQK12YYJGbCcvWKwhTRLOKD69RUcH8eUCBeBcWsZ71VN1ngTT4/bkQutK7t9Gx0
6p7b+dpsMJMKWXomBpwat6Gme2peLYhjwwDNiJE1DxBIB0rHyIlr+uebdVY0C3yjKnw0s5/rNqA3
3bz9vm612Hcuz1ahlB2va6rCAySm/erTGYbpq00j2RUX216FPMgtxL33oJi10J8WaH7fvX9vo3c2
U7JaiD/Jf+rCnx0T99GZ3NIXnPlG3k42GhpI8nVAiP3GQIUVUDBdqxnalIZEkQMmQJigV5aFnkSO
YIi1fiEI8mxqLhcV2OMCLTNTMoJ6LZo4Q1AV3RJMh1oql+MNDAXaz5ozCiUqhgFYyOkFzBsxwFIb
0lKU0vvW9Vy2Payvla9dopNO1L6wUr5Y83TN/MI5u2HarbQuzfLdxa/7Y43zvFv39w5Jd4cGV8h0
A4rGzkll42I7wkG9hSarCSMuJOyo8pi8qiGvxNWrIti6StjJsb84jNSIuVwgQeYKjbtIcunPByNQ
60UmxaNl8WXzvG3L9zIlBSqGofgQfCs3Z4T6cSoj5pGheB35SLkQcsNOkQ3WuZ46N9YbzBCpCkUG
F2kJsSXpRhzRi3tV+Dt75U15Zwe7VY/vYNhTbf9hmivI6pr9Pa+IdFrxVC0lbyhGZ7UqZQqNFB3H
ruo7jnfWjn8xsveL/z6owxv3ZFlyaqy5jnVOWoXoWb1ch+hUYhS8KRQrihseIGC5Ww024ZZGU/lA
x9TP6l9sUWHKkmx6ntcw4hNXTOCHwXU0RVpdy4qJ3gXTxPp+lKRB4cRY5Mnicppo7WoZycVoupcS
DvnHJtdIIWmQBrDUbmXe06X0xB79dfk4VwperfL8WJa/s/3t+/nQjO/bSczHyfBoemohkc5x6UKW
aN5bsX/SenuHfrYlExJ69zbrcdrOFJ/zTDTEySwvywYl5e/r+3eWFxDn70EB8NK8Ovxh06dmIv95
k208ixq3ZGP5qG0ZYp16t21jA+y+dNJIc2X5lMNNtnrejJ9Rvnx7VVLp37NnJkr/vAzEk2wzm1l7
98vhlsyVr8x4wW9mfMubZj5wyVyEZeWFBno44OEBtWaVder3Mntn+BXLUX4eJnm2J675DSN4HhOa
uaotujLHDhMC7qOEP9DWub6YmMc82YeZs8e+L8mPcKTgWF6hS3zqTGnS5q9wWhVJSHE6VxeJt92T
iRzbzkl2F0KGyIMe8cFu2cstADVD4pwC2QWamQD0WfExPI4um8qj46LsM97zQNGj4kHAeIglXKwa
Bs2vR2DcoaxtVUOjS2s/5QmW/lRSvNKV/bdqFsrDqEUb7TF6JctRoSdEaJaucgq85hqrRQcMDcDf
O+jvNaSUnBQzbMygcHfIqIiWPoXaUABO3OoupbJ16PfFQZDnCw89KomoS0pDBCi9n68mLOXtssYv
lM71wVTmsWlKEhJ+qdAtAO5X7T/OluZ6GWsm9y2ubOfcWLq79tvjC6HeVcCahx2TslomV8PZwQtd
htNqNl4zjjs7HOvWdSrRJqe6hvJq+WP0nk63iNS8W3qO219sVyY9T784t9WuyckNs0hptAp6IHgh
GWUqXwM85mddBz3kIRBpDW7cn8y0ah+yRchlkhnaXPL2TAW1y6ILTedBlKuTv0pNXkQlmOBiiJdz
mxSMiLr7ZPnrXu5hW7SchSUn8WdU7mG6xn9NDFDh2oCPzKk864Taav5270tEF1F45V2Y9F1OZ2Es
X81HHeSbaSB4Zoq/ZO329kKg294/Er1Eodjat1scmmxfxXX7ITQ24MMxDg5wnmt6zujAvq1YI9np
ReXLsVX4Dj7KpEynhlodErso6+LZcpxH820JUSZww+JohuTYgW1QBme1HpBaHXWLIidFgD+rBN4Q
tBLWC/N5O4ADi891c89yQGJl0UisPLmX3cc4MKvpSTv96y37LkbvWSn0PAeHSU/A674IIGdBzuER
IDnJ1iZirkmteBp+c677cljUofeVjyVLEWLJyq+N3zdSwYbe7NkyHG2CzZW522n6M+cUwRAST3qr
KOVbq3/hd4ezk9ucw8t/Jd5W4U5VLiXOQ0vv+twTq/2mZkpVG9GitZwvhr3t271syZoj/Xm63gud
C/9e538NlXFdd/3Tn5qBjtfbVcwetuVo2hLJxZe91BKetiwdivFjKbOp3ssTZUklP5hkB61wXXLF
1r3cytYumSrbidai24qm4U2G7/JmyuEjKHvtlVvK6nC+z2fj2U9M4/VUdPDqfRZ7x0bP5GY2mIR/
ep1qp+Zxb+1U8bG9opfyRWBaQcIBW1EVRtKcyJ1Ck/T8KnJUD1Dau44h18uNDsXwFtTN4T/ej3e4
bfjau92208dSjmzJx+z4VDWHtWlWcZ7/XFE3FHWJz85j1TDVYttaugvCbcVXb2G+6wTvHh8yuumg
G9G+evw+T1OqAW/JRtm7X+rTVdcA1Gdealm4j8h4bOc0bZZuIWXe4/Iz9O51bEVy5Pg89eIlf5Bl
I1t8gxH6e//xK98EDlo4DI+mSk1XAqnc+wNVKbHYIrYnt1/7UHJXfoOPm1T+ylyvnL/tEBsfjbfx
NJSg+1dX+Td9NCXPsbvBcbT8w1MAKtJAMzMBCoXn4e/X/78I4Da4lHhGLaQpKEY+KIOl7ODKUTwf
AF2OQHdPE+68Agv4wFFf5bdveOC/FkUjArbDjO4NwErzdRt74r874v4dUDAG3idqyjfadIpuclHL
zZqt3USd+5Gb/x5/kvXfcawsDgCuVG4+imMPheL55/Xh6n8jfECxy36iezrb1eLNbK2lmmiBXKqP
piHMrJIpz1vLceFjM6pQk1b+mXTVQE5Sin0m19HKNEz5BNn+/v9D5xotQ2HXJF/65c2D0SuFrWit
nKvBxuo4nU5kJUGarf/wyZaN89R1fVXD0LuoVCrVcbDYMV3FoQB9gRkadfwtjki/BYZnuRCmNkh/
zp1AnoHhKVn6HQOL+qkGthKqPUGzKUpHxz5co0q63HeDKSvz2ZwMALffIG2wiwufcQEILo0+rlXg
Qqa6+uchfDTtlqa9JolOxlsDzIwnrTwIYiJbSOo7+Sj3ks1etGAUVlKRvqokGRNTs3B7to3wkIUP
5ivxQ1OPzn+Pn79M1/7+UmHq2fKMeX786W4ycTzYDB0pdsMv10t3JLaU17A1KQkXD7R2Kr5diqvW
m2wKBfBnrhWhDeDD0da1YPZ2Wp30vzDmXdXaP+3v/EeqjhvaWTpccBLwSIr25nwxKmaEG/u9/rnw
gw6emUMpjzDRUAWxjfNs99PN3gUVti+Ju1I9lHqnzqMWS5fub7QCG5ow2NR7b9bvbaEKxUSZaxLt
XRaD1RKFJy5qCsmobSuqhXRimZspVNdZ8W2B7l6mQFNv26uOmUp4VFPV5Yek1Bt9mj9ck7Wpb1RW
/kbe9iTxLSNT69dLN78cFathL9brsfF3jN1K7pfiwM5v/zQEN/YFJNZe24+d6Xraa4ddc83d5VrF
wrASwz1auD31kFpsKzMQvWEP+NOwhc3jzbm9yJ/4g+0lVBFuX2Fkazq+uv/dWOv3WhWjCWYKu+o8
7NAWUcLKDO/i7+a3TMJEiPs/4QcBiuERN1F3oYvJxt8Qy83Bi/upfTdTfpQyu3b2Xh7gsGQbaES5
Xhof69u58GgKEETT9R7DFrybOLMN2xfLDtsRfYDXz4ymRu03YwsfSubg5TZG0lj8/6Nn/84+A0P8
cpyUSxM0Zg1PvVdnj7MsLDlqVpnrQo2x7EorU9RNRYjx+Vrs89V+i4o1EvDSrFzb1eSaFgtOSKvp
bHEVSotiX1Hgf/vWoVY7zsrVRVG2cbxz9mfJfzsxdndFzHlX/Yq9Xyyy90z3VfvoG3V1VoPdRdSv
slk5pARSiUjqnHHjnYWSxIYO4dgcKhsMkvRycKKN8PKEMz0Z2iatn0ezgxZzbxk6nph7WaSF9GqE
DdtnjLqn0btNuF1M0qzqldfA+V+cv7fwszNTstnssyKYdELZ1yr0WoJIRVB+Ap5s/I9AD01p2xq+
OTHdWsuFe8tti1IE/bXd5p0Y0AalT27PJuKlw3XboIhtfJTiY3zt5aqytypeFzs5+t5NVquSF66i
Y4Sj6+/jsc17i8rhWe/Bj3oKw2r69Xm6DangV93p1daAgpQrxZlKjZ+lOppTT9/hkAizr0cxzeJC
nVSsR3Yq6Pwwot1J9O7lEABbTnG4LyssiBLR9eFgk+O1hqgMvqHmXpJX6Ih/FjFqrhJdYFymMW+K
SkzmjMYFDeNXnQuB3XWtmSBKv8pWpgn/itHBiyP4kUI89Na1eKsowBJvy3kmPPL7t3U/oDK5MjxK
sXepzOyyWtWnwJGpZ2/bdnQwC2eG1Ij1tv0krXMZ5rbyTNFCLgrvellO+oPUW+7tbNypwlRwksFS
+u1kR9UyPdX4FS1LRHYtsazGECHHjyOZDnBL9Lg48NL5SydRPpWuo0yV6DdT+Vyyj+rtq1sc4HGy
QMhZmnEF6TCzqa+ai+KqeemccLcYLKSEZdZZp9JDNfZ6JaGs3ez+V1JvErTsaZxS1U6gCgFY/fNb
VklVQpyAw92VvjtZQEMNtCW8cG/4eKtJfE0eWpwkKxb6/drUwEAoeqBaOjukdhwasVEVhflEQ+9Q
sHu0MrYOp4iLFvaTIE/C/2GxiyfxV3y3f3dfxqopos/mJttqQTq3qBxam3hfd3JJ1KAkueK09ZpO
wv/BQHll18WnxjYAHvx8koY9rUdkWUo5Jko8N7b969uinixhNW05y6BsTKJyVM7Nioh/uy6RkaNQ
Cu1vtcNrU8/R3uRETOSfoTgDkzjSApMFn6D4fJVu/x6rUq5qg7/PD7dvoCC/fOgda87EsoJBFJWZ
klMMZapvnZ2H3GatVBJCNY2q0RTDSKC3uh46sds0tnopkcwa5Fexty8fBrlCFZKx1IeVHj/r3t79
XZbukiZQpVvJ7HQ3vLdjqCLnawXEBONzkswGQEcG/MKaj2+Xf5uhfal8GC4XAhRgmfnfJ0HMEi18
fMqL6WYgzob0HKCYWaLmKU3FmtDcp4fl3i7gPFWWpY7O1yDDSXqvr7hASL8+ddLO3FUlTmBWheYW
N1hgvdTMxyi/RfvibCPjNPybK3+V8o3nKcAV5tRfDeVITDzoj+SHykfJWf2c1fQpi239M9vcAsn4
IxXzyabK93qdwtnQ70AMzquYRZRO7euELB4ol5KF2WbTvBmeWJVV43ZpzJ4/UxV4fbYsxfbwK6fQ
UP6SAMO7UOVMUcG+bRMca1dDFz97NSB7zQfV4q5UjfWEHSRru1cpcQviPCgrHWVSaHbTEZ8IEdgZ
9YD97pkH8v063ud4qwg7oXhzbMdGmvVWsF3Tk53LOHa/Dr38WNlG9Zk3Zbnzkll5J3dmed+Jb9hI
dvBQgDZYzT1j/X0joM8DBTCVzMC2ka5F+drt91mazj6z1yGJ88ywXbzC/0g6r+XEtS2KfpGqFFB6
FcqBbAx+UdnYCBGFEhJff8buU7fbt0/bDUJh77XmmmEm7ebyUYQvH29qoJnhAHK86FNAPIYUl5kR
qMenCJWicBD0QG2ewKGzvoTE1IcvBKRKqCd/wGCJ/Gw6VjyWgiuojgmS28N+xKhOnj5+MDdEiT1Z
MYT1MLpHznxyKVsUv1i19TKDE7SzlmRXn0M7hICBg6/gSbMzIEDEA/GXjJ4FPo1izCYl/UFlhTOC
a2otLxTa5gG0Z4eKWShsETgrRPI+N3wURfeUNiYugnVogwtarGNbFXITXX9BBXyod/L0tWJ2Mp3z
kTxGDG+nQGF2c7/sHfuuvN2JrievcClM6di+eNoVUHSP2VE+zO119vR2EAK7x0zRqJrNXTeQihmJ
Mu7tl6sJPPJLWHEg5uG6sK7rBkjnn8O+P/H6uTFxoKE9sJ6E0xVW8JtZURbQpjeyxcHyFLMEFyBa
iXL7h8gCI+orwkrYbDOMGiZRy0Se3f+ytH8UZ94v8riZqdPxWKXFN91hTZfAtsC2FRpJ2zj1hzET
xFHN2Z5SMldaYVhhMP0STcrt2Ik9BAptcVS/CFlmQLXiEaD5XJM57235DjXUBS/l3sle5Gdg6jDi
oELEOY8gxG38hNnnzlAxmGztnpPl13P2xvxBFKAU8BfWbIYWFK5Qx2j6pn2RNtPN5M6eFL6xeXp7
pLZNn5ipucYRjMcnARFyzxzwaPn+hM3CbNvLI0DB21Sy3RxeIB8SoiPXw7sEq5596umsoiHsP/mi
hBP4esy87lOSPpIWw66QevWj+yiWPbKQIc73kyHIF2Umlh8zn/bjCnD6+VHGI/wnIGwyxjHPQWgh
Oxu4tlH3lcM5NYLb6OoseZr7XBWT+Ly3WWIoEkkB5/OXXseT51dE5qQSprdvaN2c16qhfdAhGRu4
5opKe0YplUufDMgqYID7Bpf94GusZue3/4YDC3sJHTJak28NYgl/A0RrB6UWs8ICMBJpp8Yjd3x9
+3rU7C3/v+AN8io7J2o0tdixhgtZmqsfiHzBqyTijWFOPl/fthn21Jowb25Gwiz1veMi0rcxmSAT
nrVU6QLbzh1gb6Lh4UlWEfsXY4cG6eI36TusNQzk4Qc+Nz9sawziCpaNPYQMxhbExLzW+ry3aJrZ
q9niuyNN+C7rWpUo1fG0siWfYpI5labAwUZyX6x4fTZbk1G61E1N4rwU5ik79TnVVCdboo6ENKrF
3E/L66J6bp64UVRYF1yI7yFxSTmYTQyaR+ScimhfKmCJxLct9dxys/zS5iCV9w27RRJd0/thXDHc
zr2aPh8Kd3guMFm4zK5oDrgHUd0J/I3dwI4o3t47FfIU9TB9DIsyUtnphjtYDgfi0aasYPAGKHpT
CYUzC1rWiSYEjjK1/ynaMsgVaOMJJfDVtzFbVWM8wFOGPYWvTrU8wM6hCpAnGqLIQ+GbB/wdeUqc
FE5QcKZ3l8MxafdIu5mzfEF7zVq3A1spfNwId4VwSC1PjntZA5mEQAVuAVCwshMtYXB8QeXeYakF
yblY3X8RTE9r6rdkIEQaNvtNFgTnmjQz0NgJEZUYjq0fwcSYls7wI81ygCeYMTATEqrxQgmbrXZy
nzN7x8IBY+j4wCYrd3gGUOffcGCb7pqtvqOiAxWiamFy8NwydKYtQCcnE8ooraF1TUQ2lxFwvVAl
zqFYFR7YOvMmNdYdGKdhd8c8/bYVSSBwweALjLFE2apDq0MDAkb1co37bFD/mAF6l4dYm9BwsxG+
bbzciVshZIdF/yB2S9JCuHj6/E6IGiJ6ekBdOJyQx837E/Q1zMFeUSpKBBB5YuDqtgd7mF3TZxkB
+le725HvCdU0YjzJp4aESm7wTJwtsBeJjOjfS/nZISUASDdBadjfjm3Kkih4wVTGQPmfqG/OLtds
ru+3xScsBY6gM7m3BbcDqKY2v0uoU0CSxbFy70qqb0gJgvhHfJm2HqAuyAEZfQI2SeGoEKyuzix8
0750YbyOD7v6xSv2dqyyBNY+KXUaHJh/NtkYu3FbtVsI5JoOFCaiZBbqkl17S2d8ivguTAh5xV6g
t9MG2R+GvxkoNgQ+B8r55b5gYIDuhs6/7HyXoAQEcSnTDAslI4tzLWB11gLmMCivUDGZBFPwcERY
IQzzCZCRnQwL+5bCpFY6epbJyvAwn8MhwNM3qAZ2/8gTYCPWB4VD0f6hBOcUqT7w3JXYQMy0sQnG
YSy+L96pQorXSDQjTZnOMqHPGywBYOh9yFc6O+qgwc2orRXAc3Z5UVlRnt738gcrs9hTzqXLksJd
i9MMK5l1J44Dsplfb1hhIVIujIDZlpUxYGIX+0aOAnHU1VixQ9bPN4GsgDU7fB4DBuG1436pcUZ0
opclPsZQT+RLKItv3kUJyu7ikZTDsF4nNZJ/oK+5RWFUsZZznOyKwu3O4X6umHJxF9LM0HPQE+6K
kC0heuDE17hvHc78Y0az4J+VTygEdERMOiiN+XXTgkDFoUnf88a/dO1W8KLjZC6JMKRg3Ae33EUZ
lOoVrRh4E1DTSNijeXKtGMCgcao6YyK+Q/8xzU6bp+iuUIoAH7mPraamNlmUryND3p0yJ9rSu22L
2fMKIklqz3LX+9yyTYwrBvbA2BdQLotacEJArQpgqvjytuqTt98c2YRU97Yy0WRYwiSIdXYuAZxd
ogu8X1WMKDlOyfoxqZee8+c1lMCn8UBmacGfpgtEaXyGGnf3RmrVnvlQJ3Q+svdA5q8RaGFC0+I8
yndmOw8u1j3BP2SNynmseQ5PkX1hgBioI9alLwFPeqBU4nrMmRo+GS6hT/bp/RmWG8z+TMKy+N85
yvFcYAPEimiYzelrEbMM4lNbtniOq0MHV7EiEolBoRoArjEcBGrn4tKfwWCdj6vWH4nX47F4ePN2
rzxDTNZ0dUo4lCS7nCjKJgPHYqe++CjIp6e0FdG7/WP5rAKTJUxJMeMTImWVmlQkcaGAv+6w9qTT
Fb6wgHnFkccXZlMhArLGZVXIHu9gXD2WAbuig5H9cUlokml4VMzwfnlO4RqgpWPVSh4IICC/G6F5
3/D04zYBgIXhB8fPUzmhwWN8BC2PV4RBf0bDT/sxLlhWOQ+lTup08nPzVtSi6ent9hDq7VWzJ6/8
6b9np3pt9J5t+XmUWpFdUIY5+StS/14Br/L09OR62c+LM4avU2s7yCQQTf13SuJ4j5lQcNo/Vpov
jesMQ572V7F9+9P4ww5R72mtudeBw8BkNxj/CLoLQ9VVJ3nmYaBp3HJjU3AfjeeBp5mhLZcYUM8I
MFG015SyTzobtiJGOFb/LY/zHMum7AR8hi9fk9pmQOXGub9dMlKLcLpdHfNpuERWQ570VITPNPhG
iRMKu26bSJhSQ/cpvRcyIp5daB295rVRHjSX6DajnmO96DQS5TgKB3syGEwzyXZYbugbrIipK2sF
5QKcBNoKjhwLtay5rjEt2uRf1wi4gz4K+RIoBJzq03T5xY4Ghe6+Z5pbwPaCk1dz577kfe3O2RKh
eiUG7JD4Ip5rTGPlW9CcP89CXoWWkpGbNp9f87ic7MA+TCeDh4GrOFgvfUeBAuGzFrp94CRmwLyh
z4we8hcB2EzD/GybZyo5p+y47G089We8WFldjFBbg/jyXIFTz2/06r8bhCA75kzCqKSazhHRLL/O
rFWobZjJigBNZPjwCaldPBnVPzs51+amEIXi94oLiQkf7bkspSfzg74GWXHyL6MIX7jHkl8n8m5g
pnxhLMiHMmCwXbYvlGPMnNmjTIzgQAp1/UdhyRX7FSNX3aDn9vBHIVuP6S1O7w0GtGIXX4rM2/z4
jrKXV2/eLFukVRKGhvsJ4iia0HPEDuYVR+UEO8IXUysW99rbUATaIS5tn/NODuwQ9PzMugqGTmIf
rmkNBrUe4SEnbXU5r/kb+Yu9VIJlKv2z2sTLk4fvvWN86do7mwZicK2gd2v8VM05xJRvOeZq0Ivz
rq9YDVhMg4enfhEtnXsEvMJGu0KwttmzbrHog6xFsQR3PVVu99pUv3QVPBzgkRVeHRORGdPOC6Ss
lnNfV8SQ7mljm8n6eQmcYtzUVnxvggsoAorzB76pgNcPVGwjnYqMPLm1fmx9ZVS3SNyqEmO3ZwP9
GvkkAOXk/ptjY7Yr88VtmN/OS4bdL5lWMGQXc/PXV1VHUG60aQ376+qPMOMIGyzTE4LLTDmtroRq
LlpETlU1p4tWhjW7yBPJvLpnbUWgWQFNIrc9q46CTeyR+61gUZOo+8w1OjHqxu4NgZRYTfoTHqj3
lMYCIerwwmusASWGN2fPoKpVStrvoAOBQN6ruU5RJGsYFu2VCY7tsQEwDneJR7lI8ltsU/5K3r2N
s5qzZ0IOfFPX3r53A+7MACKu/u95NgT0QhAzJ3gHZILaEFPXPO6+rxjXCjZN79IQjPEkkKGHgVJf
p4B4nEaeARfIxnRAY/Th87UlUfG7RknUEyiDLTCYISCvIzFAgm4ymUoHYHaofsKzTYQ13uiyB8hK
WKCMPisc6X39jntGjaGciIeeWUDwPBJazQLisULBEktLybsYu8eqX3RMTuB3zHh3+R09lf0bsgG0
Q8g3j3xhtN9MhVGkMKIvHjOxU5IViQcEr/H8eqFG+uApCaodLnZGrP2+1zm8Gg1bw9uznF4VzJI2
2HoYsFPvKQoq9MpnAgIePDRMmTGL2L5Tzf0nh7O4lISxav7rm+nduYvkvwJcZ8GogVhOVj+6oXOE
TlN8nttWA6HT51UeX6FiWef1SU2Zg555AGSAFHCQTBVW8hyFDjUVVYOC68TcBiwCbA2qyjVe3rVi
ANvHsKSuv89BVHoWxlN3XGXMpJ9A53avFM8XjKp+zPP8jD6gg1PwdLkW91/l7XdknoPtswFO/qhb
LHXTtk9XmZRibkO9pQIyJAg/mLqFOJ5SOR8begATK7vTqsdJtPPuZQWSSD+m6rcpZYuqbKhQFEDG
awr34KkntoJd9iHPGLmzL8OQZi9/wVVW22+5/LReYGa4mDCwe+ASiMMGHEJlcijAbdtxVlLvQvp/
R6fnUiulcIJlTvFtsRwK3iLXq4Ib7uc8Rt04r3k/dVPWDwgdFiEHLR4IBAa5YAJwFgs5uqjL7DmD
oAfu/XX+7bZMWCcF4AxK63mFfM7y8UewNyXnf0wH/OMO7TltVbRE2p/Mp8PK70L1eCFDyf58VyBL
D2yhWkxC+BgtUJsJSCAyp2Q4YECcFHtdSS3cVQlUE2aqc9Da81ns0+oX1RQ+JfRKB/X44jz/lhZc
JeJmS64ehZ62VQs2amnwxqp08QDQ1g8qDk6fVLoCCbCd/LHIlSWzh67x+9br4ZEj1Iq0ga4z0guq
WfMgo4tgbDG+ABWspWgvdGRVE0+z6ETAPvP5/T5vn5lwa1LWko/l9K2MwEGfUOe/BEyQvRl3vXc1
GeIQnl6vlb2jV6GOkpkt9+6OzuCE29PV7XfswIVJ9UG9T8EgDafkLkUTUwnxWTOWg/2KYPBUjJdh
qJn+idpq5F+3+hQtwrPfYlh8p9huhvN82L9ZXm/yh41nKf6b3cueNmAE5Y+g3miLS4GenO15wIb2
tM27rSH0X0lbJhiLT4BBrHrwBqwk4PO1kKnzywxGFXG8OnrmV9rCfOBHTbYZwYXWfrVano5GQxIb
9P/2hdRPGDNR91LmQg8hXovyTM6gI6v0ER/Un6m5qzandf6b/z5xGXhXno5jPkXzSQzgQPlQlEAY
wZDiY1A9YBtjeq8/UesM0FPQERHTOaGrYWrcnNfdJG2X9QfmFehAtkKS8DzeTx70ZaYH9JhjpzlA
z1Z4u4YydPGBIUUXt3hE1UMygWLoEAf8uHwyP+a5pCir3bcZmszo7n+lPdNg8z5+YYYPPttdu4Mo
NMETQujlmRCgCYsbPaEurgBXiXZPtbmK5eFJ3TbPH7VOu/viosSS8juOAIxTkAw+GIH3Qr7SLJ52
giVh222UNnsKWa4/Qc1Qk/+SchNwm1csOJUU9PCS6UIv9/SmsC4VjU/v3pFg8KiwkKKmMMYfqtMm
n7j1+xRadiKbvsogEu3GufG5Ihc8Kk6mjVzkzHFfLkvJXiFPhT7nYP6QDgWD9UnAFZXCwQJFvWND
Pr39LzIrg/7MtO0EQw9p7D0keUf9pgBFM8rVgE+i7Q0dH+ffWy7MxVGVXwDzHydNGOST4GnQT4zl
vAWtOzb6y0fF04KCzSAAnPwXn58b8VcrZ/qb2BLbtWUcJPAoXPEFn+k7xyu85oaURFTlDlQzf1x3
GPuj4MI5hSNiA4Wid0JaMcXn5a1PuUVxUqDgkxqSYIPLc31VkvwCQdlM9XaOTpts3o5RJOTxImAR
J0ZY9l+YO1tY/2dds1Vva3oVfHmiXE2QY4zn2VtewVnuDU/FYB1UGmGoxodOeaA7/BPovF8vp/mm
Rrg3kTq9zLotfy7ua1n+4makYWEdvV59Eo5fR6Z7UN3e8J3JrMaaXk8eLfSxZ+kmVDSMmJA0nlgw
FTQLZ+4x+vKYSYy9ZhACznVPIa1+Yd4j7Az7w50GUV4qa1N0D3xTjnU6eRuTPKYrcwlXRtTtVzqD
HBQp/6sPIvan9oVqh5y2D2WtLifZGBB2VQO/SCCQ5CGE41LflJ/lz2SmbdRM/CiYQPwGMvig8LKy
KhWlNhtKtWNBRTZ6igoYV/WO9hT6IjHIsZGdUvhHmEfYoRR2MRMf5pMIwlVmOxhGJmiW1io/yCf8
6g/DAYPQNaGTsWlEI1qnYjtyOECdvDlfTR+MKXuvmxgzzbhGQoSUAYRLJgCD/9SiFz4biZ1qvyq2
x7dEwTb3Rc2RyCucQ5jNQs9ksKSuHqGx4i5ObOTVK+AUIh8vPxyTj7/N2WmSU3bKjJnIGyWVKWVk
L1pwO22JnnsKmdNKW+iRHpkEzhWWr0G4EkiXkDFICUU940YtkkJ0ZafgF8Mrsg33+mbgx+jDEZF8
KWt4VOkdwOW8EOmcYwzJeFuG940RX2bAMEgJsuJbwMdi/lURbF/94kxJquZ7B/t1U0cWofUDnQRT
UmlOaNNiiF7Bnfm9/UPsJU5QOJx3q0s4pC1ux9eNoCLAL3hPixBJPygus78ecFpQF/DOuzAcPmEb
8txiKbBpjjRoVCNIxZbmnDZaWssxU/I2pZ+tUlCvOgWmXdNkgu9yVPCK8EUmFZqi1J5fIGtA9T5y
TxAnzvwxhuVw33FLxQRccyXpD4SrCGTNAXsCSzgvnyJzXaXKAncpZE2MQPO9fqcds1eXft96ch9K
E5z3/Yby3EB+jVHszbOX1vwSyfNbpMRFVKbvoEiNuRQ3/DfQ0LzJTnMkWomUgQyl1eyJ/flpJmXi
J6WPcW7gwTMdVjhceg/KgpDhVDAsr5hDRJPInD0+btktKzI9MzMJtVnQ8y5kk0TYoyV5OomMtIi6
3YPnNNZjLZbQ2Xp6fFlcFvX3cLxFiKg2xaLcmFAEN4+oE7Ng5xKdvkdsLefG/JZqyyG+RC2d8uG1
K6OB+SrFYjrE5+11W0b6Ug8YAPLbWJ+2RVqk9sf5KM+bnZbdk2uifDV+S78xe2kc/pVq3bsm+NjO
6Do/hjCP6sTOHqnE70faH0tGb8Ce38+U87Vpj7zsv3NXoYbnB97xhI4mHabjTj20xwZJy/KCyNUZ
d9dtfUQQlBabkhJ4m6+ZyfunmYaPzHaI7Uz6uqWTecd0cT5ZK4GyfAclR6ss5bU8f+PN+QDAWo2/
r0W351SfyOleabM81fASEsfLrjJTF2pk/buG76XCeTGz5vCwncYvInX+5hU5D4PHjndP4Buu8lRd
WL9ViMR9JUdPyhLMmFYYykZVMiKqhP4nzcyZ7pUgHWVShtqOgT3FGEqfDWsvReysjspVm0o41giL
mJoc26jCIIMpRxvBmfP1dOLlFnKkYTHJRJAvPby2gUMZIk1SogFjD7TBODdk8O0zGdDaphtXINE8
sweq2rj/6RNqNZmPlvv5rxXl+1uWR9JKmnFno37iDuUexW91La2GZAhv/+65x4c0u+CpxqQ5u/1J
q3xx+WCq2X+alt8nUDc+AeCGkGFlyby0+CpiJXn8lcsBrW30RuLwmF4+LNzbAKcyXoV/n5Uf7U/L
4bx/hvAJ5YxKkXfjmxbp704eGXugL3hu0spe4fDJnd/DG5Jmxr8/K5/o2uIBj6BEg3J2ycxZjz3B
iwLeMUGBeYUFwmcSd0uPMW+IYV+kZZOoQPlz9nEnc4vNCLC+uBaOwaR4N0w/lRDbYLyjmQ3c/Dx+
feeQZWAA/6MDWfHolfxAvXjOrCWtf0//sBUb203w1MrVffH8vs1oie31nV3RXDdbdAVM35HEZCUX
QQvz2PZxRYv1UHxcca6lWZ/Un0SQyPunO1l3O8wxNNBOjFanr/3i/iPDmF3kPnelZ7iMYK8ilxuj
B0IcAUAny+5YrqrNED2nF6ygimmx/Me+A690DICvp8fWd2UteTnaGtzx20T3CVfhozySUcLGe4Vd
UB7ZwWaPz4a1Ttjr4MySz6R9MZd/6kBNmrVFCMNz3meYWa/V5BWqP3dk6nIySSQWGZ3QhId/WSM5
idTMYCMG1Iu52xmkafMCCLWNGjaHIrwvjJiGCE7Md7FCLDFjtHGbXaGnXTfPb8hXA0sXIFQx4zWW
MgLDHbPX51aAUPyjGX3EiLMrZshi6gHBlKEyKznlEsB9+k7eAk7CKRSzWU1QkfL4HgmxJPND5jG7
qvXygKMR5EBoKHWKla373AKDZnSnVeR+nTdVRCWO2jAG8ETIw24FCyp3qg1UTF4wmBybLYQw3Jkg
ILw+EETmAbwaXhN4xmdWPEWSwG50JpNCvOt4RFg7HkFfYc7TZmMoB50VIH/d0Z4dy+052r5wq+Az
Q91AdjI6Xz0TPDASAAYWBPzm6PJSAQK+Dz18x+7IxhgYyPedW4jQlGQlR/sZM3p8mAHt5qtmO84D
GGwQwFzIwkxmihUkrbfPnziVdM0zAUiItDxGRIyIF3nGITHxT6G6O9LcnLOTomQ7csIZoZbfFADX
iC9wwuBJwgHjpRnTMjWZHIVhOVuRYMJ2W12eYfkFL9aDEtWm3VbxmZqYB7Z3l0sHoRmbcxG5ASIL
bWo2eU7hX9D/LlEaluFjJTkZsCSB4xT44uegafJZppAQuu1Qu4TkCdUvplg4ZTGb3YL8gRbw1NHM
xMIo60hXR9sG+AKWhU2Sy/Q4024+wdM5LyV4dMzkfsctWsYGjtwoDhdUMuIqAtShS+CFzAPVxT1q
sOYHPXnvhPq8TW+ziyCwApEi1fNB+YSoBflA4+0yaf6Y8em+ISqI1eDbnN9T7SDYC+rUl78Fifud
kqT2m52RCuOd1gpa0LZhvJdqvszSkiE2YoRvxB0RIlZgBXxmQcwgtwIyhrSbTO8LaOf8Pfqqwf1h
iHbmRmCayEBMAIUoJ3veggM+TUTxxGkDpZvExABYXNrsDqU1ZzqJUNYIXkdaDu/NdHkunJ05saAz
W1AswPU3AguU4eLfM+sKK0jnKANmO5AadnQIAClsHGXnUv3cYIPUQlvbukR448tReLBsbtTu3GqQ
IwWnuT9MGCDQrQJUQ2/GOcY9LarNY3aZVcSmgFdh+8xMm5lLwMkyjt329AsQD0jIRDRmIshtye0M
uY9Rp867HXEfFRM9nsmR14Nbx7Mz+sVMbzxezq2I4/I7Z4dJDx4r+NPjWKAuKfLkiPtJKz+o75fQ
KEGUxK13wVeO+wJO8AbwTZwkPz+y5QLV42cGSxj+RGInjPuxdSe3oMFC8MXzwTL1cFwaIM54D5Wr
p5vqMJ+CIWEIYzu6dGaZNa+ImzMvG5g7QCOCzynoCEG4D46bfwiSHOQRNhOu4RwwdmD6sB2QtxG9
maBO4TT2/sVEmkXGH0NVNI8Qw7544F6CIbNToWzwMfQ3C4h4DSFuSuj+ceC5fRK0ffqzjdRYvbFh
ShqCrcITPjWuTr0ghSTnuiedVHY+KUt7WDL/BOaeWiEPvh10abkw4GYd9xIrL091Orrd4oOINili
kzCgHP2zNKmBFIW47Pr3YNtBm3JLatdF08p9ck8Bz4CZgYjNOfeYcK3yzuBEmpNgakXFzviNlRE7
ouOVVHZBKsERC1/OyQ+Kz2mOB+AHDq3TkuBW4tP8agl/AXQXyyv3m9wl3BTNGC9o2T+H2vTbPFL0
7muDGf7bO69yR2Gi7twNf+IjUp6N7nNjxjKYJEqhwi92b4atYC5/J2578cv+q+spxBSn28Bbw6Sb
M+EwdMwdjzfZE7Y1eOZRh/bqjqnOXflRMChwKqi0+KI6Pc4L7oSgEaD2oNirbtcAO0y7BcZR2KBw
RzKAhz/JqGrZuPm4KKcS8TdZB9c5sEFawmKjYJpxePHf9+395uZzrLZvm9kLys/bOUzmrffEDOXm
wrjAMlki7BezlwK7GtNVfgsXGxkuzUr/xZ8GZ5LPnIEUChgIfngo1hFPa8KfNNvZ7axs9/o53nzx
Ec0RR/opyAhDyrnxjGrQPFABFunpcyP7xgErfcpx/L6j4rc1ON3sLKCa03NMdC2NJg8dMwcD72/2
jh1t1kQAymOM6hkX+dd2biwo7uxk/jOZXlbKCUc9Jkx3WoAtewk7Lbu0HOqHe0S8xrBu+u+erJpM
KLWsZDjyBI1fxaLAp/T1jTE166kBC8HrG3qvAbb4T33QMWpk4meoUJHG1leIBmf1BjqugDGfQkvG
RnHrKLAVUqq9kwIoUuvQBR5mcl2U4QlWAg1YkTzN5IY8GZ6UjlNBxLZ+9I0YJ0a2OASFHlQ2wnEp
xNzXTMaDLiC8C8oHpg2ekEdiegGBGT4lKDBZephufHcPzzwFkzvi+GaygXhtPOG1h6fSe1IaqQqr
c3ONgbHhcQLtQhOhLT7vdZU967Z6q4vb+FFoWRnqLJBIFXo7eM46tPYnbON+rL/einWyXbaCK4UP
ALtlzReU44L0qW5N9qeTSMdYghLdiwXa+iqPsoHZEgB1G/Yp1Q3AMzAWvrbo/CG8bJAVqPiCoNxx
rxvzvIISqoTV5Xv8rvVthX9+16+q6Ga52FZo/r+3RZTglmp2P68Y8+Uoo17bB453rN4E5AG9xY9u
BXwOBdkKmAAxnObwsAwYmqAtFpimzgcdteP0VkCyeK6q/Tt3O9xulFXH+kozs3zhH372exZ+8zK/
xAgIML528R+ZUglRA0OWbIaQ8EKtcq/tlOEKXLQnts08H32MlahvV9EL+pCQppOaSXxfC1No3n3k
z7QvvfGxvt/996Y7UZo0m8uqbvmSB8KtgDiW3/Gbwf9lEjda3F9SCK9FwE2FZIMFmblanhFEDBdL
RjpEpfoGKsi0FspCWg+H0cS1iGk15iMxwjEQ5Ff0fgbvn5LHHoH17O/+eSMD9eHmD7+4LM7qjzT8
qnzTwKvSx6g0Pzs6A1f4KdglKV5ZrDGNoNmqpelrwMlnS0ChYHeOnm9c0LxwpADzm+cpfJ4Pd7pD
NvbukrTt56ncIzmznuxuc1NeVZgXOVHuSpWn3ZxRYp7yex/QEd5pvnpAcMkbFV8xl+praWnrE0aY
+kJRWA5O5EXwL16hgQ122ARchkdmTbDVZ9TKxRlIySKt4YPXqGWGpFNSJNdi7Gvhpz4FS8dX5oyv
5Hna6ghK4ZV4pjY/fw4ssHvrV97j1Z61zL0YV0GWtWe3Pnr2y+Ee3srtrd888lWF/wwNFGp6flE+
6rGBd8QQ6J68Fj187tuYQaA/Ee3WLWs/ob+X0LF+sE2ApkuzWP3wpf40Z/aszNS9DpHDGfctd2Gq
E3ExePa3dIU6Pq1h3Dxcs07qBHxVnxWZZrvmCiH+ypzxezVZtD/2apScieZUSZXwUuLnzNlkUXwY
i/6T23Xd/F3nTaBBFOYSYVORtUkfGhFnvsx46bBOOhQxo1slb0YdktNw2WdPrKn2dWJEdaiiwfxp
wzIT75ADSGjBLe18eG5R4+seSBCwQxvyqgmc8PiS5T6MQr7L/1ggosehCq8/BtzkOnzDZ/aJXwkw
1ovLqJt4A1NjtulYwDJKnMPESZtDEQkI5barQoGQ1OJ3os3On6XkAKEgyYA+gpsrfjPumQVS87rD
qfbv8AYRCLH8Mj6Bl8imi7/+ZMHHe+NgRMOG3QwiOT7Cy+c5dQnjjLRV8WfbrkTmLl5svXcTPv2B
ISfGPe1e0xGHv/PGnGR3/evUYgkBY6HzT/T11M7nQCWUCQvuPlJN7zUEZrtg0gxWZ/mTPLSbmfXC
AwtjY80tTc8qMZt1S/zXyOylWDleR6/gloJGh9/NjNqhUXn0Aoni8B4oIEmUTnBHsa/kuX7DtVg0
TyscrXw9GYWhmszllctE6T8Kthr2NW/FGld4Mh4JyLLhdcHPGyFx/T3S4rG3CfvQnT9sRNLTVgtK
iR0U7Mu6+PFfTEpmRR95Gpyrs35PT6Bczct5U0O41oG8Ers+2LqzkP10YWPtDdfksZBelHYLa64d
tXjwOCqXC/LaMRe5Hz8r6BuV47Swt6f3bQOli50K1ZczkJ+hLs/f7esjIKSASWSD9aXL/v7B/8n1
kpCP9VN1P6+wQurIcFK+Za2n7S1YoTuF70hALIIY1X0f9z0MdFJNiuDztrnb60ZAT7/1G4Z8JnLF
zPCxqeVIh5TinB0nAP1bThe26fYSXpCLul2NV78DAx7UzYUXfIcWk4ilXlODsOdwPAw/psH7uKnu
gbyznEvvLHSM5orNC9eS6QdgrJMfJMoOfeIEdrAY6OdHUmZHaAPi24f8sF8UC2dBhJU3OdgTHg7O
9X10pkwmnfZ4iexxzuJH9WVS0EjKRsNhDkGM845n522B4Cpua386rWsnRqzkMAicV94UeURz6ONh
upEHv9MW1WedTFCZ/1kulL9PHf7E9PRJSoSosWwaUlcnEu3ztSA/6zgD0o2ZQlOAnfB++5YylU4A
t6eIy+dVj9mkyprbHnnAggcGvlUwAeA946Y/V+rphcN3CwKaoIwBnV4Q+nrvuNvdYLRnA7GtLGHI
/f10fH3qgRYwQXugBJnmeMCzBfQ8ibfA/lDN4LXgkZa0r/skMz0ATOr5r57WE5Hq9vJctt4l6ki4
wkvSoeWiTqmjQwx1x+t2U7xbli9KegZcQXXk5tezAosL5/xz43b/01fAWQ/7qBmbApvbQGv+ePqq
sAgGfDahdji3Nuh8YNqCOnDk3JqZbbg9lPCantIMtC/CFRxF2bwDPFLDVxng2O87rDZxYMPfjSoq
Uie28KQ2I8Oa91jtAZdbFNY3xY1bfDWWLOkq8on79KlsNwTN3H4XPWIkSA7k8HRR0YeXsydtdXN6
wZlD1mZNF0lf0l8ddp3INbzh44XK7mCyyZ+/uPnM3KMSfbk29tiQynhkB8ibTfqEoQP/oQvKammj
sgO2/yjgUOjDj0x67EkxCVFBWw/zgVAIC9I/7jwM5peDREl5pfMg9FO4tKsL1sqFdfvW6oQdyoPl
qIz2dNJdVuWb6GhmG/XXa9zpedLSwTyhPBY6i9r8gmrswYDCUvzJwzffwEr98VruzXsIl+hM50Ou
8J6ETApciV9hPYn60Lb2d9rjhy9DtvZH01OGFMmxtJqcjH//SsG3k/hzxOvWvgRVZjofnuFehpZq
+k9UNPZGfvjQMIz/eDqvZUW5LQo/EVUokm5VEDHncGO5TQRFcvDpz7f0P11l22xFwmKFGcYYU7q1
qltUznnpoNdy3NunNmsro3gWfcY+5AHTPxjJRkErHO8LRSFS6zCQAckQ0wu7mu9Ci4lQ5eO2Ns+V
pw3VMWIfHVCCwPnzAcC7ykqv4M1QH4jmAhDBpcjE5uvby3OacvYOjH4heDpo7h+rhJJdXRX9pAQf
dJgrTrCliPepvuq+KxfC7XRzVPDa7X7bQ1i472k2FVbqc9lZv9poA1MmsdWgDceCbEA+yJ3EIN+a
zBSgNdQTpipzjTJSQ7Hiaq42gxb5mQVVYqh8NAUI1X0aI6rgxFp//iIb/dxEZk9eG6WbMhmkvTn5
ZvJkFmnax5SiXifVcg3DwVNVzJ56q+gDrWmTOzd0mjxqNnUDavvAC4Ys2CWodBoHQCuqQ7tYSNpB
6w5mHW9uRN0/5Qij6OnZrWlcbDvF4kWwBhoRYh2XM2xlZpNqpFJctdUfGOWI1cC6SWRzTpaBlCKs
yN6Nh1Pg/2GDB3ZYd6n4tMHmBd7maASWWW0DwhMYUak/i/9M3b7piJXn/bqwEd96U7bLIodOLpxe
31tTgj7min3XsxO1/5wheSX1sIJH8Nz7bwLl5BMckglkLTybPJv1IOf1GOQuuKM1CFPKimGD+GOf
/3M3swFWWSebwUQmrD388BU1iysmhW6MQYcJAbLw7UEhMxZZNWmd+lVscwW6hhNG+VWpX1Jzopho
c8BD740HRwTmf72BCCpo7L1lZyV1bIVM2PviP23pmPVZ14P3pXhYbJBt4zvGsYEwacykpbWvCqu6
G46ZJloLZVHt03uwTM1+xlKbjyOMHbgfsMOuACAwhPQG0yzS+yG+W2edU7cSY7ITw+PHtvP7nzGJ
lyWjGc5zdcNOLzp96GMbUAzGNs/nwg12zF2BdRVZp85c93DGgI6Fp7errRW9Av0s57gBtISnUAQj
6Nq+hcEMeafuEai3MHUm5hID3F+QxsmA9GvAuRxt+4BtIsLugwjJjCa4SqWrkRglkJwecPRyyZUb
ZIC8QSrNcORjLt6CVvLsTkZJd9IXqAPV/qMOBh4bXhhYwgQGy7L/mgJ7zsCf2c1Z6B1i66Fiz9wA
rw4AYTJ6+yPTRp8At7o4xit8d0Cg6h5sdN4ag/E08UusnKX12aZaI7jlvlH1IvtViZpAiBQd5Qg2
JGY94XLcfU6BeeqjOl2vTnCEPkeY1UFbqCwE6lUis230T9vqM0hfuEfRsq2DfHFPrkowu+kkmJvM
CMQSyCs1YBpbr86o6qhQJ1DiitZJMod6ZkQP22jApwHygwODCKtejjqwZXxEwcYtafAqNxIKVwRj
o9uHaTOkIJqnXl/kxJkY2OtZ2HVn/ImJ2zVnsFrEtchIVlMtHtHYZYea4dyD88HgctukF/P5jUxX
vQodyKRla8psLa/eLyc4CL40ISsCgcnWcGM7O75efx/5rzgr9pOnEMlz1LFaJxdJAToEgxBosmy9
kjnR9VeO1/h0EdTrAMzC+gnISlPcJEPYcAZPlPFf/gUzZdQ5v5Yq6QJz9nhM4gxCj3rxNWoOt6Mr
SCQtcHUoUY9yA2y/HbGwCRHfKMANxFT8RHhILFaZgkj5str5q1TeUweJSuNVx0lmXnBtyVwpATlK
WClofi5D9ViX1qPj5JKTA4ibp9IV+MwDF0DGvn/bXmAR9pfhSHZhLFOh5W2OWsD275VKx+nMk3QU
X8zTEK5pnbkZBih1ErTXiPR/W8wSrjIsyLIgy/AtgPMaqmu1Gkja9mmAZsSmDfRtCN4qvz3NEPAO
0WGW3hhnZxDl1AOyWZB0aNuAYTGacAQhYAUjA6FGYhcoxKyjaRGOo5eTTpp1RR4MR844e1AatS41
2daFBllQFJ1670D+c+yUcjX5jPorJwplgGodknsROm8HFWiGAReOiqtXakc/kKsCxVqJlAvZPYpo
yAOyNajAgtRVcbwcHbHivrSLriiSIpUJVI/Qfj6MwRemf3xAjql5rDvU4yOyx1QXT8AFwSNqKXcZ
XQCkCKBfrgka5mQmGkduhs0gwM5g1GHz3dreQJ+P2mhz1kSN2oMtwFIqVQcLqe94A0qCElAdSn+I
1jhAdQaIpiHKgLICkBhghK2hMYEzJKaDCRIloft49Mo/8r07PRv5x2gVWmS26jVcZCiPkTouILSy
QvegAFLc5t12qYGXqftHxdROjQqG3a51BREmg+SjpDMZSaJc9PSQUBjpenBIqLk7Kg5lvCP8rOvj
2HOLxELotw2XFqF2QKDQ5zGlEBuy3o19minbGoApTBS6iSoQhZDX6DiwYChcS0hdCebNn+bbMtnu
juOR8Kbv30kQgK0yQmrpuUY8h5uNtEJJIgr0ob5/+b0XkXO4++Qws/NHnhMbk9RLEGwYmUlPmsFm
Qu9xjFnZFlo3BJmIryvR2K+20pzqnyY4i8qNgoECakvuInkdmz385ok5f8Ka+hCAMbpKM/BPNuVX
L9RGZv7ZgmYkSpPc2paKRgq1hukXUyBqyjWtbZAEp7Zzmp6QC5oUq81bHZdL7Q/NJoqak2KY8gzC
JWII0wQ1AeLk1RgSD3VbUaunFIMTM7W1/rLToawmCN3rnqtUk0x3dZI41I0qHXCYkCsB47TmApcn
d1FdBUETUcfOsGoWt5YV170Sfjrl1oYovVdEShlECgH43uPtKJiyDwed+6cHXs4pBLvkW5yAIrMI
/8MkLOVRTvkh2ebySsgCAA8Q3b1CZgbUD0aQVjOv2pJSE000LP6SjzindKiQjKeA5o3FUin6FaTG
ab19+j0FncJogGhmHwONrEKyrnZUsUanukO1nXzfniDbDVbIdGQSX08w6S9LAdNQTAI7tikOO0V2
ZYsIzAudpnyYrhFjeU+1hkyriTGruYZr7gF+wGpnoaOYwfa5Pi0Ah1zIn2gTfa2vaQLUKlPIz+kQ
jBWcqCn0B4zQYTLx7IjKH1P6N0+mXCfLfG1ygmW0JmvN9H4W8FYi0Tx6uhmO9VdfoNlSn8UXxYRI
8nbukBv7qGZuso06yhYpddOW9SomZ7EkzjFus3CETj7M1/HheYgO7LkoltKuXrU3AMVGxTSev5cv
p5z73ZfbbBCYu/G+aVNmZ2yQ3lsbW8LlRHU/a48aQ4gFce3YM8f4UK/yNXnffcoCNz1tm2OG9hDx
YnYAAu33g0O+JkLdbI07F66OP5Aw0U9YnqBa7VmvaEyisFhhVPYIbah/LpiN5JwtkiNAlEU9eh+L
TT7nkPGVBkKpuUXUe52uUcWwdc4AHoGAOWIh0bVeV+eSmVVUWM/nLWRsVCAfj2UCahomA9REf5kO
BQ7Hu8ik7vr5urPN1/L5eTiJqwtbTlvrZtN8ro5D2XokIxNQAzphqg3gOlzyxlzKpRh34/ZVuAXN
U15pRHRTztkZbSS40WucRWY5rCGZZ42BxVNjijhgjqHjIU6DXNhV2plUNN6gshStcvJhlvqHYfsi
X4JG4x8WO/8b89fYGFGtgQEFepwhRrlD1vfHJZmnVLdl8slv71VFwYqpAdfzTm1R1PyJQnnYEaAX
MSWwFnokiEap26wCoDRTD2tjoeFVcqnILbj1trNvNd3P3VsS2TlXY2ngjRrKjDer0yhg63F4zf1r
MX5uBb5FBqf1GZzG6iS1iPtisBIJyBGh6LV21bv3cJFiWRpX7YBMqr4rwLy3hc+B9KOwyL1uliCQ
Yz0vqLc0x5BqOkLOiq7COkVmXIakjgwhyDzySa0MgCcpG/p5aZJ+zLaho+yMt40IA0cnHZXcvFkx
wdOEgQ47/ckfeE9/b7e5Fce24PqJyfpOnoT0NKIGMQlxvAkyhJ0e8CySAuBL6mviegdB1IHgy/4s
pjmSPJ/ukVWTxPKHdFs2zDQhL0HqhlUI1IDPms9qju4AkUGMUwA8rAnIGphdDawvWVeKllf9kKlE
AI4drArEP5k1CygxpAPIQlJrFMBoDSMHsfIe+gN8wvvngVBIH14679kTjaO5YVqwv5hA+fnHH5NU
Bqf7elkQYl6fCT8nVUstavhnUDCR5PF30lWZN0sVCGQ0LoHBwpdAY8ofaCtp0loCHiMC4207Q2N9
WqvTF+xdoW6oCYE/tD0C4CGwSC9AJDxpgj/ALAN4D1YQUUz0Uttd7p6UNwgHMta0AWtkCibky+4j
Uyk0gS8IxixAtlmelU619hiwog4WyO+20Wbr1nfyqMQgU3pqQkG8bnknNMM+8TnP7HD9uL7X03wb
E9dcavtsbiZdlcWWc5/NBp5KV7sQzCUCmhXoofaJknmfYXYxN97uNDbGyuTBiaCq3rO9d1YWzaV9
wddLmGou1SW+K0+qAeHcVRdPnjR7Qr1VZr0xMpGsJFQFYatbP7rkMJbmJtln+/gekohkEQdVySX7
mD5xjwgipU+qC46PDJWS+4H7q3aJvj/vz3tidju4osDuj9me//yxOj0NFZH/ox43VF/BJgSlZ6XO
ySEEye/DNo2TAJtUJ/jCaxBxZCLk+Wf6WShH40EYmKovk9NYn+oAMD0noxYFhM0d5aDQK7tCOAW9
k+BG0sHpyoKeCplLUwX0NmkE1431CI8go0g0CBiwM8AZUoqWCL4m3J/kZJX5ADZcQSL2u/JCw8+8
Hup6BjUmih5iq6cEF+0Jl9OiOk8LIJW3RBIPWguwHX6ZnSyqVHKCB4wbAnrAeyGYoWVF/BTFdmxE
XD+kqIitY6jirGD1wtFg3G9ZV5he38sAPdiOK1ZXHi2wLgnZEpGfg7BDWSNAZfyJfhpjDgYgwASO
yz0R5oVtXSEdV60YUsYmB9wNo8wNl8+rQW78/NpqR1QBuSStttK9B+SIaTGgVCM89iGXT2qNZQhC
JjW60LDEzIn3/rZ4j4B1IYiIggSDPKCzE0ZG7vvZY+S36cpr7uYDDiVwNURsqW1EdJIset4DII4Z
Y6RomohSHBAoNMqpSOKFcSkX9gmVTKpBEEenUSfZiDol+aLjAFqAqW+bc1RRIZSwvB/BwJAxAHXl
n5vtZ0j9UFwvsq3ZgOX009XOL5K0G4niNWDn4jWIOZFjxpW4vKaipe9QnRnEwHTQE8JzYG7d4ydA
NI/G2RbslrTy7/EFCqAT7N9H+YaVMA/Poj2waAHStCG96HueUXmlSitEzWtmWqctsm6tcXNMqZiZ
zgUmHCiAvAVN12M2rSgFQpCNuphnvEH8WTo+zwYA+tqf8ixpVFGKAKcETMXdP58Sm+TkpGOFx89f
skEIHVDHugHdLLoKdwMIDoNr3tlgkqSHzlmFvwhOA5RWSbDVfdOfiPijmfCEBA3eyM6pWv8S6s3E
GZ8ohxPyamFHgRgRfTw2Bek53n9WbDHfItQLx5cO4t+NTeE2+DghaUNCm8NgrqP/8HbfYZ9lxhzF
8w8rLQ2Pkc+MgSLEp4t7w6oiFBZkh/x/du7cuWbaluunReiEmHjECtgG0sUdsZDg9RmEvEGjMkQR
jkb65EJBiuycj6vtsdjK9+eaEtx7DD/MPJLm0sW7opgHO8Oj/IgBQra6PRzILjNGVnZv7TmZd+Vp
E8/hKdPFkcppoxBNJSW0pr+1JQoDXMi3yARmPLeH+koj1MtoNgY1cDzCIYBAWqmDnym02O98EwCS
+iL6EOtnMUaZh0EPKxQWDnEGPOfPBVOMS3sMazwxb5uy0OPDU++U9DJ+D8IqJ0C1wHjQrMIgNwHq
OjIDpdUl5Z5UfV4ovQhV+C8GhesAc8YsxdhCSQPGOQkdamTC72Y2ZegiNADjTVSnh6mN2MDviYoh
TtNy3ywqLNDm19EDq8n9CYrX445uRnRh+uWhswMe5xtdF1+ws9mZziGzOndsSbHKh5XCRtbhkPbQ
dvHwI4hxgUkntUC4WunjagHMpc9wGTlQ90Z0Ly4GegJHxnOhDhCO0Z5pNwxXkMkL5CKYc01hCjBH
5CwQ1HYYAAFHcAX1hRQmLtHWbudtcWCnRQj25MD3wLeLkOHRD3pBsAho1RQK04fyFBX1RdepnRlg
mlFSQg3ndPbzOyXiCWgTZMkIjcDtatrDdr1Ejjow7i+VOmUQowj8GpM3rCIracPlhFr3yqaoX6ow
cl6jOpoJdO5nqDR28BjplKWRJ20VWumAcByQW0JaADgFQbrChovnz2bVQLtVxlsiCI02eoGzXz4+
x05Cgb0ZU6hA+cmTzoB4E6K8N1QVWvGDjP/GyxxEMymTYuTougDD3JZ4RsKhRTdzxNygdoetS7LN
7hgb9DFMec6t7esXhcrgK/hdVTxJFrSZCuUGGclgGJmbDJ0lu3q6cOAVhEei8NgRaMYo2CAKNINm
ztzfec9R2yszB4N8LFPTZKFFZLWs9gtJTJdjmqK0TgcOOaBLWL3Up2g1tgL+0+iR17mjYhAMBSYR
mZNzCjKwAlrIdVBeBf2qChTde8vYSp4r8+TGqFHV/rmeU/5ZVHwUhe7UA/VK2qcebKoANdIJ0RRd
6WeuipAqoruBQxDSSKFnzXSU/+MeRXZmqdxCYwbO1Ml3UCoQZWUoR96mWHYfOQjPFMBTw7VDgNSE
vJ52DZgQfQgAlkCaQQ1TFEeAteCsb5l1uX1cSoj53jzPHNxpZCgyZ0GxvfiwKM5SuCEi/B4t2uFO
6vbbWyJSHDYiJh8TBWfIWhM5dKmPQA4evwMRmgzI/fo5ZKXqMVcQjvMQlEjb44e0+xjDtjxk6gOf
zc5hMd7T8QF+bo8sNcbgRQw2dBoIcNDw0euWED2M722UVLeCI2xXzI+su0CEwIwliwY0bD9fPSyC
Y50QpV0tAhJ7Br27SulC2PHEunlUYGiDMZYZiG5gRsjmjqFkEmCrM6ui1vVqpheM/FXU8nozsZIf
kYktY9COz/l2jW2ropzXdtMY4IHNukU/ksEQSG5qONeKFCRkUGR8qSSHqBAaxmkfkN7CNAijibu2
NKwnqhtBnhbTCaYFthkUc+0oApmhLZSlejiKfR1gilAH3fKc6EmlzZuy/1yYXGVzhwPDvOxlYjac
Ea9k6Id3bVLrA2h2TCmlMtfVMc6g49uj1hobY/kc2lgP1EYd+juabV2CPkDclviNN2NeNo5ZgFoB
BcphuXNlg8bKIJdC2qMEcWs1Yo7E0EL2FmWI+KLC18MEoROiSmFMGHMnf6hL9unIjIHzDmr4hdhS
xwKRXmPrsbYoYDCG+EpSwUR+gvC+ZqCfmtkn26Muj/4aAiV1vYM2TauG8pDxzdDG1njWVFgAUkzW
iKagEIru1JfH0gOfdeQRoqG05dlhl0B3pgn2mLlYZYLPzYyK/CYYFr5u5vGeullM5tiFdBrsU+Z+
nJx8UEMzBGIMtAKeQA3pBtZk04gyadwDcTGk9RN5/Yb2ECHtaaFq7nX6r10Y9CjXw5dohSDoAd2M
AuLvwq5kN0Nli5IFKB+w1oD25aEuyBcwiQLibiA7Tkl5CDjjkG4E/vA0AMJOQAiflLkVgKfeNzNX
gTvJSvK+F5GLKYlSAUUJ5uQkOiiJI4JcEy4bq+mAXFL7Vsf9D/pXlA8lD4RaG+BPllwZKgWKbKDJ
QH6CVSPhn2LMgmf09rnUf8iDT9wv4dDUwxQIO5whzGHNwh1BvsekfmuvkC3t5Wp0dEkIkAqh72im
kbQiPAEHmyl3rPPRUHjH1PxiZhQxmAcgxNzx/izT6pAPn7W6exXeCEqsLyeDRBJamKpLVG4BJHYL
g0whpOc/tG6QztQvmSvkJfMhgZug3z5QC4qRio6HNAPe3wJGQoRnjwYDgEsFQKa8Jf1UTEFlfrIh
Mq1hZCkpg6UBIjp/ARYWBjGVYAbSUrfgb1mZ05rVF6zT75xRnAl5CrNe3EM1JfVlPbf63ZwSpyk4
FDFjKpNchTFrMcCp3S4PIYEjDTTk8gE+duSJ4E2iP2J2wcbrfycunmUA7agjrJF4HX9sQvVUjkFg
9A2m70k9gm6Z9RHuwdqQ+uj2tcgVZw59gJFdUDN2UWyaoq+gzTVEkMQh/n9vtqcPa6qFJhOYFWB4
pL6zI2Zx+ievWyjuLSjQRT73ogGePu0Mu7gewFt3I9fH8XT1M7F0FgNkcrU+JQudFlAS1X3vFTdd
FU8L5aSU8qOapZ11qU+LZWedpgtrjNwBQNaGh3EaFlqXVN4kyMjLi9AlFYzqrNf6sxk9gAXwARHo
RHiWUH5zZ1U5faMGfmZ3GjLs4+QzA6jvrZnUUoaX9Vqc8EWfdvoVyqbdeHYU5MM7QVkEdX+oQBcK
nxMQ6ZAWwaZXLieqFPLMoRKYK5aAnAIuGCCQGiIK3gtdCkqDY7WgnIDNwItkpIUxxhZTxO/FNvaj
sNBIDfQRQOYH/PXv1Xb1GT4k8oxNlxeuHRMGiSjesTh5x8BkPoRRcsTnxMzDbMUCfYNI+boMjHpC
Jrz4hM8Zu/AWENYZKEOIw5X4+PclluPbko+YOryQeIDBzHDkLNW3pi7DAY+QsD8iGP4A6K3/x6yN
yAShIs7ENsYlG0xgXB0bOC3CEuZwlSCKMbn/dBLY4MWBTzcumNkYh4ChxIvHgs+Bac+7FwsXgW0+
p2fzCao3vxbjw9IeUT4TpBiuB+ErZieMksQlcfVtPBqUDV4Yu0ysnAOdKno/L47FKs9S2/CsCWYj
xI0d9+4etzwIhiAHx5/hXGItvbdgmK1Z63OED4s713fs3DkCHQldebJxUFa+R2KDZ8Mz45275744
ORs8C15s0MTYzTwdfAGeCC3BKxNMEBo7rsQLqCmVmzgGwG5hCnwvgWthgyWE+BdXz/1yb79mYON1
BuQ6wbUBIUcHGnuDZkQsq5wKpua3aXga3BSO3X/Xhv5TsSFTtcrOrGmEGrBKaUEKdnchgEwaZopv
+AsQHWEvjE3kMXhaXD43oV5oZUbCqyuqZFADp5tfWKbogPBIRFekB/D3rwFqVrFvk4x4AnzH5fKi
+9LwJFNQ8uFr5JG30E5AjgXdBZ0xSLqkX2paaq33X39w560cc4mMDJLXqByJHAvGNTpNbGAxwAop
DDv5Viam4BXJHnmkbp5Jlz84EO/sx4bYJsYLPxRaB12XSs1AmZm/CZjvyk2edGN4YQClv2dgb7Z5
5/Aci9QOSEk+kXeVI/89qD6wo1mo18uJUzHXkRWiyARKBpbspG49MBwZj1CQ8DHIp9RfWZgu4D8Y
FN3WAduqcj4Tnwh5YCEasCWiFM0JFJzup60J8FWhiABiVLdmCj9pT6eTF0xRn/lbaPMROIBph+7D
lqeRWpTZplUqIKiTYB2eKyQwu+Y4zWZkovyVumWSNbe+0m/BBoHJIAPFuFP9eC4E49rTvLRIvaGH
OvT70thHfsW4o81BAUngzjyvezAWsSGrGXSsF5xfdAl8HjsgHxs92dAfYtxnLhKYZC09SpIiTfKc
dJIBmbr6Rol4gmFr8xCgc74LoHtSnSwd0GadKeWMPvPgQe3JXn3wkA8gYYaEEyW7yC7cQtA8bjbj
KF6HnSEEJdipB3NYTvwVv28dSLNK8igqHVQJKnQGwVhSBxWxTkSgjUVhmSsqBUyZWN5nA4TDUNrj
GnRQTlhhTQ00GJ4w5lhlcZmP5ho/d+gTSB5hYntD7H1p9oIJVgrmHtO9dhKWo6IPqfTJbAxcER4e
nkabike0B05WMMcWR4c/DB3Ypb04WSAGTBCQMUigX0MtViAjUDwisIQTlwVDyvORqjK666YHUBuH
o+510Cg+hwMoC6fe4L1J4c5BdQRUoTjhBHTY7gVHGeD/MKdzdXMKyBLw74UQW7xVUxK7ZyqOrfNp
HAYD6xku6q1CEBjkwrqGkGaX5w+xcFS+urUbW2uMJbDL7Tm4SWly6YJ15rKh4Mg2Y+iQTMNy6HsD
f5Kj7d8BK2sFfzqZdHYnoWmC66DkpFhtCU8bPPmHKBBDjPVFMV7YBO1Hn4QO82Zl1wKyOPBgPR5K
Dp3O5E0d9opBvgKxiOQlPFKaBw2PLapLKfj/tU9NWxNOQk+uSdy6ogzgOJ35NxL2RvezS1eqCjRQ
OyRtOyv6YUjaGxOB4H4wS4q+FgxOw1JzSfOAMQUt+C1r4lMOnB9jkT6GJcWBbtEqGWB+orBITZ8n
Cvgs68hDCcWGDxBY5gsEyZTuM7aV0PLCQdsxMC3IDFGyNushYfyHMokLinvkhdazWlA183QmLJJS
0x7eFvIwYEtqJOvI18LaA0cLMgGCBWVUPh5lTW0gWklrVFBqPgZ6MtVI4AZrSRmqSKRqPWgQCK0q
uvsuZ7REyPBrjYRMFjcR9/mEd02c2C7RHnktBPARDa4dpYsJtb4dWZ1QW1UCUz0IXM+0XvnuPUqB
0ASDTziQO06rmFHtu67WNQ+6Q9TBVgAyw2qmXh+5qf6HqXKUlY7e2rTCRaAOUC5qlXYJb5si7s9p
pE/CekIVFCeTRhXUmmD+yFYUwuiWFAqXlq3nIiNxu4CwL7MG9lJ1xg2B7nwEIzKwhPKWCODbrT+j
HJKvfc5MGgcQ/sMKTiwQRDmkXrN6z2HyxbfOLlo8K8pd9R6hKFDtofRwyAD8P8LZB11nanwZhExN
25fI4w8p//4Mp34+it7LpzZ/VsNUm1fIozt5n0Ea2+Vr7ykb/BOTvDHLySg5ixk2WRguRkRCAnkF
z6fwCHiPsW3DI28BNQ5zgG1dAGBST4fviGv/WEnZSqK+M7Wch/5U2aNO2zIGWbnB8cPT01fozRAh
L6mnPTPqbTOsFHI4Agrx6JE63eKj0infu0Z4e2Db89F1S3zRq/EVVYW4KohEpph6gUA7cCJKpLCC
Evsh0JiIyqsVGmdzekfdq+g05bRpgwPtSuE6TgfvukfeAvLyFo7WHb+PIw35R8iFABJiULwXdxON
BcDkw3xHAqU5guGoKbHTqNP8tZBv1ZY4rLEQ4mYBihEfnNeHKD6qd+Vl2d4q8aKuduj41Pu8ttun
sdAFQ3OlcjX4rYz1v7dhR5Bqy9ELjJi39f/MWj0r8siIzPmrGstk5/TIkhhZaGx1EAXvzLXk8P4Y
k6jXOgB2Kyt0dCOojutQI9r5pE6h3bDqIV+ji2xFiTQ1eWOUn4AFP0SZ9agzxQw6I2kA5UCLLZaB
CHo6l0HN7HrMQnKV1gJHg4RGTlVNlmOkD7LYou8DjDLXyvUJV+raUnsPxXm0elq5FabHHxbcR+o+
J81fmxgbutDl8AHos2XpKMkvP8pONmzwXqChi0gE0vg+fbimNERo9WT2y9Jqk1pRZhIwn2BA3QJ6
AZD5w6OYv/RF0uqpsIdQuvj0gZ0gKYWKk4FXCp+rF/o2gDYlsNh4qnTphTqP1XnQmVKyu0DmvzV6
SKPs1Oe+dMzJ9ihq2/R9CX2QxPJjoDKL5I0WLlUSpcMTIepRBZJTFiYnJrpK4Pd+B9nHCjQmXw5b
vyZiIi6PAzZOSpKp591iUkXYocNWT+4uFmBDrDd6yO9esuqIagyL6NUNnGkw8kjwn4YGKcgIO/LR
b7FE283o5dvt2PJcHX5aMwYfBSyHQcv47FCCuEMujvImoxByUUEVS1cVc/qEInkduft02zsyyBuw
M/UgevalQYotz0Rl5QSCBojHUAZrX4Gww3jfwikevUldZHiRpOGgmBU2uO8l6L8RxJZHv7xIOpOn
Vb0dgpmzZuRZK3/Pwf2LcjP+yqO8plhtuQQ6N69WzcrYfTZyN160+BJDEnRDQk4fWwViwXe7vgWL
8qbtomM5iTd9cmaoJdfQmSH9YlkMdZALG2VTzNIFJVn9/eNy+qtW9QARDqlfT+BQoHbRgnR69BHh
ap/zbbmVp2SVDpibKhFxLL4d5iz/83gxTXnn4wIYFHH+74fik2CABcuGhE0IGqnqNsxTNEEt9vx9
wodsiB2+oCS+Ert9P2EjbpPde8zSycu0+YrdAH8R12eDP9kISGECZWKJx6r+HoFPGEahnW9w+m1S
zdHx9wV7cHquVd55rtFaYoMM0BLtUbp8n11Bx3cAaXxf5k0R/Gj9Vlw/qNwTtscqQWaCR4uvRgQS
9D1AF7L066bdncr95/JxyM8f7Buhf4lOD1PI4XlM5hCjCfn47PiaKUj/hFeMoADHiemdhwrf9/bq
Py4A55/KyJGaARGLgbn9HEGM6jf9zCmLK12Lq8NJgKfNZTyIrn5dg1+z03o0HW1FO/NiqapW9PIh
7cNXAqW3Cu10YPyd/tSNLLDxVjLDDlkUK9aczXOaW9rq5CC8v6hmDTY6mJau4J9L0co85ufHHk8C
uJ8T2u8VC5xR735n4gR4GyLJwqwHVoUpE/TKd+MDHxaoDRM49NRbeEkO/GneXhdunWZrVlwuL66P
3+axzTuv9BaQzY2PKbl6ZsHvAbjx5EBj8EjOyTVbP5ccglcCZho/bqOREd0rR4bGr399L4XTvy7K
md14Hh/olbPw+nnYL2oBDQOqN9k05PPrdhXXaGLOSPw8/sRMJ3ex+enHXBsb9G8DCTKqhT8nrFZA
De8kloboSY0KhzZgF2+jdwj3VDdSDW9sJNhVeah3I60nE5f7wGSMVdbvE6obUAEMS4NkmGJvNIkr
a0P9PWgAonxayVnvIZnXJ2dOhLE5AWykZVs9idSHPm7K7Qv/AGbIi6HR50nM5b48QruG9WYRH41p
ods4jFw+ziijz7sBiPneCLfABreDu9isGAHmHCeSC/93n9zHb6ffIKFPsTcvPucTfsZQ+z0eLunX
KL9vn227s2tNOmN+wnil/dmT6ZNtf/XAWqJfis9ouOj2+9Y3xZOmi/Ddr3v+xjHX/hvN/MnB+ZZz
MVa5XnoY7/z8985ufPs7EUf/7zgjikmPijne/vfqfzvx/vtN44QzJCj4g93pqFyC2MZrTh5jNAEm
wTHf8HnBzEkSkkghIkB2NgcRVm+FNgQr91ZbB6twoy4kF3tjTDhjimw3cG7vKCbflXHqlkIuIj1G
R/GgGMZH/+Lv6btH/dysWRpamGJWPNUB8t3jbjWOloBiUGvCv+i/SADsDSoNoNjzZzy6jSP1eSoe
rTBYeJvqj4eIJ23s4o3wWhlL+D23fJnezDVrf0hQBD0KQhA3UKb0Xx4e778nz+QgHv7/H9LvWebw
Qb7Dl5Zg1P6GL1/R7hzm10ifG7v8Hi5zKmPqNzB4FvzZ3gXHJh2sks45CUkYu69V4DwoNrnNJ8r7
zCVqI2XDbMVcGd20o7x4w9wg7YUv0nv0yKPOrqwORPiRpWJas+s53RcDgHfugSfMFXM1v0v4dR8U
JVf8zUNGTJB+QkfiuTLFNKvOOPzjZyxHxJ7kI//TfL+2YMffcdjgxnixIbI739AN11NueKML0mh8
xmlTnN8//qIlQvu14gRtkGNHMZehNlJ0Zec14xicBJP4N+Joaq6RD/kZ71wZqxJN1qZD4biBhCJq
NgNDzS94qoVAyBBI2YHDdkpiNXYb0QyaJ1k/KF9AcIwgVaKL4OavSdgg40ywjioBROoCSGywmnRy
Wf812G9PnlD7mFjVgmuLbwT+EDxGMt96r54IXnkDbDpj+ZmjJNoPBrlNGHEmrdX9hzi6iBLXw/cU
HQOygvqq3PtOx0K8zRbFuxBgWhM+MVf+WVn7S2AzoAPVvbrSNhKVt4k9IuG9z85E/ImnEcQjEKGL
OCaxCUKShNba91Lpk82gzkTfP8tUuYjHGiIzCfW05G00f02NCWZvdOuIouMcAS17HIvRH8fjRXRD
HxlHAne4JiAAiE4qcTe0TmAHIKEsXkTu8Af6yNYOQeL8AnycGWObaxJ4EHJvMz4GKvGGq90Wl0VF
I9D7rEegN/D8iSgKdZ7/wqhcOWH4gAdDwFIANjouQeoDSVIw0AjTAdvFKf2GoWl8Xn6C0qh4HMSe
2fgQhwY8/32C+N50RroKdjvbfKgo3YUUi71/Hf7Xednj92KiZYOpnM/jfPZv+7fBO5/zsJXDyWIn
tviBeP06PSL73qZwkNj8TgK/d7q8d0N8k+I9U+Wgz6/mkCinEgBQ6D4FrP5JqrzHR3Rhuk/AgGCU
0WO/x2c4/TZ+fZwxyLnYzeyrBxZJflP8nab89xsAvw1+8W+D33FqFtLJY9UKBnzOGH8eGQy/X3BE
NtiF9zvTG7+N2Bko+nfCC1dEPrUd8bhgEhdImlPcPT7SguzHtTHDcT3iBN9AKcfg++a7+43LY9Cz
kHAK9iBc4q+4cn5CHDQQ//PiGL8DsBO7Mh3wzue8MyP82oMR/vuc4c3+5gHv5buWYHang3gQE7IS
Z+AQbPD6/Z6TY0ExB0Gq4HABpLzvJxyFDVYLxUpsVh72w026RbffSvX7veO5tT76WA0BxyK7SDOK
gfcWZv/urgLWJ+WgDBUUbqORmgzVPkV5/+JNcAQvx4u25Z0HyYvLEsvGG5UycVbeV9w7rcUWl8l3
vLPNfuzNNmsKf/LOPvzJO7fMJ9wEdyM+56a/P/nt8DsI7cFXv6P9Owgfgtv73evvrn5/cig22O13
QfyQI3PY3w/5Vrgz3zbjRHzL2dmQvpM1f/6uhJ/8roc/efHz3zutyTbHFyvc98PfYX/XzPv/eDq3
JlWZHQz/Iqo4KMqtIEdB1HFczg01jg54AhSVwV+/n+iur5bLUYQ+ppN0Onnzvv/WjpkHbuAKN3OR
xvAOoV29IuQSP/OdplAN70zUW1HgGQQ+d9OUd0O5k1Lez/MrX3lcfn2VwM2iXrzeKYrP0m68qDZM
BBr3a/f2e1nwAC/io1CDqZj7KIt3viL7391iz3eY4QrErdPae3fp3Qw5Vng1jK/vlvCVR2kz7XnX
SzH/tYQiKJ7rFFKMTzNtOOYLLxpKWbzefaO4d4sX6Dtcej/EJQqQp1+VUBUHD/zKB6Qa+9d3c3iY
ynnk3R9u4MHnUNrPB27mvaA/MnqvgiiOxjN6dJcr74u88yQFvT/818z3B0p/30aVFIcGxp18WJRf
XKHAw6zzz4t3fe9iaSsvnuKGXqT73MR3Fd2NEG2irV/TxmdeUuLrRQu43vl1/N8lCqAJi2zDbxT8
Hl2eqRYU9R6Gd61cu7+awo28uMhzUiOMjacydIiJKJHc9N/7uzfvHsBCeOzJDus1vBYuORAjjAOI
3NcVVTZZcuHV8+5VF7VwV/u6i3cepVIuSktfX7mfi/+973HnexXGRTZwXH8/S9nM5/tzBzDZ6zol
vHuhbyrH8HCl+Fg/xwSfkujmkcP0yMPonevPx5WUFhnH6OK5woHGXnV4XY8ZZlUXn++cXIU9936J
8TfvjZQlRvqWY36H3fsZJxkbTRk9kjCaD5ge40/R70ZyhPZ8TSHtebf2v2ZD8VykhYwZIzfUQR6X
yWH8eFYU9Pd80CV+oBuMOWa/98hzkeJ45x5emT7mMz/lxpj6GG0MBdqJCLrXXLwIhRKom6JxjJBn
eJ6fdfFcGjF40AITwjtXeq8P79Lf1VDcexJ4lmGWd9Ra1s+NEDduoVLeueU90XzlCfbG6JcUyUV+
5cUHXpfrmEr4wP3UeSD7Hecfco2HGECsGTST5/5fxmtauXeR/7wL4/oewZjLDffpu/G2qLLoZ3j7
S5SadIMr1o4KqOmOiVL+WjtONPnpZMlo00xrxxPMkrXjMV58e7eNxtNF7rhvqYBH2y3t4g4KfH1k
+/VuaB8zDLdiAfjU2ZoxeO2WYu5yP7Xyehdt7SiFsgY7LtHCRu6ydtaOksCva6UQ6mu3NIc7eG+l
1fzE86++8I0b3s3gM13hFz68Ovbu//9blegO1yn/1RR+5xuthkD/vrHbfPaX1frM5obTGTTiwutj
+iZhLZ68o97ZNkDgfISW6eZZ0N9l0QOfjZtfYV/HjZdERm6ZmGe70IMGU8+fgyGmdxabxaEaN+Dd
D0lhJeGP572jylHYkSTxiXKxibrdj7V93OAlB9a3k6+ByfnlW7m3m3SAEzUqKbtQDs8sEM6S8hyq
eAQ1DtaoFrA9EEMr76DHd1D2cTsonEcJAFzQmj/t/rsg57Ux6QGxf5yc5vdsdCOuh6AMPCctjhZG
+/RAiAJa+u/x6R4uKXBCOtgs5fiKexQbCeA3QexBd58pM8ABnuTznRlh66LYgIhyDBTA93+eoeqq
uXMDO/4H/OxrANyAAmB+iNHyQNjTaWEQT8HuqJqeB76mzQiEaSfnh93HT6y364cH//Z9uXvZYtCB
GOc8yGPzIFA2rgBpm14mA5xWyU99do7gdSca1j991q/SQVzjaflTzwE1rO4ewDQH0lrjT0F8EwAN
fZBVlKWKVzM9IAcoObAWe8gcS8C3YivJvscx4HFmfuw90KORNG45JRbPu0vMVeWC5Tw25j2H5kTa
jCjNb0KTz879FgIUdLdGAsDCfm5tbvXSTtqF4aX9mQBejHiBlzEqkoxwlLN9ZK/zD0Ak//R1XzBJ
13D/788kB4wtg/j4zabE+XDrc3xVfe2z1/jV2S1Aid32w2JeciT87w/To5sbIEGM96kMHkL3Gwwk
UBYbkFImhkckESE8hPjo+M6wBjxc5XSv8QYE7M31R4BLBhDVH0dXC4c/Gh618+o6rj4wtA2n3b8S
Zxmi2UCMIbZjUoCY96vN6Ls1AwqCyiyPhJDQu12GiLue/wAk2/77Bm3pdAqz6QmIh8T4Bp8RhKVq
3cNxlrYEC8zloYqvGTnRccO9uiBjBBxZjjmPXrJij+tmcg9wSq1cjne+hzj7/EAUVUATvkGMwmg4
75zTbDgc3TiD5YzXLc4v1v7VX2rf2Q88oB7YZN3Anuuw9MgHUeCIAuQNIXV2Taw1q8t0ryCssJzP
oJcQP+2wkh8J10ojZO1YGHIfAKa4ysDhZKj9YFmCW3IgL0XlneYa3oBEnSPxdAKuQICILsWYRaLh
H8NxvD/wGI0GixN3WR5eM8rQ3mNVMkdaljDOPXdA7u75pcH+qBA9R9LeX241fvXe+PTbpqpFYt9R
y3Hab3O2WdF45nvat/nP8IaconeBGJ6A8eUFphf+snwVHE+GnMraf0A6XQLFI4KDrMh3+0nMS2hO
DxsGvE8GO1m4D/bKToaHL8cyp6QK/nDJuHtgR3HmceOQdGLiO1sAUDs6zLW+S7FCYSfXHAYQ5u2T
DrM2ORkdzAYz/oCFw04/AFMNJWF8ccYg4KcHWKs57dxzoDowW0iAJd/QC4KkPhrsYwZTXeMF+0GZ
vOjCHwiW8PfCufbBEr0E96BluROgwSKTqbgRJku95Doq7B5owKTby739fl6U3oMV3ZFOyIPBqKAL
aCNUDY0ob8Imemm3Ln8xvNeMTB7eYyI4LfeKCeU+ZsWw2wOh67sh5hG/kpD0Bp3N4qHyCWG1hn3H
pkfkV8Yh24hot8FXT7dhGZlOehdHbdan1bnF75t8BnraLOtpb9kkT6AU/13iCcFotuGXKCvn2HDI
fv5bccqNEeKLeSWrjYO372mK1urklw+LHeQsJ4B6gVsjVmbsevP+tz55nGQL8fcFJWtoZlPC/KsF
ah82syzhsAlXGw5JSk/fYOX66Z4uWDsqE4JrYd/Vvh5jsi7oGK1tfXIIUUoe86vXbLXfdmoxaZpY
wnJwJ31jd40xzWHYJiQjbdLbvEqHKyu3y9ljhrRGUjFCgJ7dPgFavZEOmSnBlqR5F+LVfsGQzZWY
EEdG8uQDY4u/hOExgIQRnoPDtzrVp8NFdhNNsDzYYKFY2jL7AOLSqaac1F/BKbSNgNwpI8J1ghuR
tVNVjij0CJLnEDAk26A7JLBRejQIAaw9zPdr8yrkdUr+vBsG4AbOMCuTPS78mwH+FiQOHJdfjJS6
QndULgSy2c2ipDAdcVp5sAEg1t7kZxGrwqmFpblsxtiAD1AECahgd87h7A4j4v5HnUCjHPZ8YTN3
+98P7x4dHTPq6rBHkFgbD8EG8LMMr3v/+K+e7x9ek+5Pk/NW5DCnoIkxprEX0k/Jur3O4PrDqA2s
z557cW4e2GQKDi+Tuh2fySJpgl9sYIVzziTHMj6aKJsXX8wHjA15jyg0AHimq6gt8LK/T53wN7zw
7Tox3csUftotBt8masE1LpMsWw4Jj3TktIujWGTRgghMybuRRcMIn1q0qnvP7hOAgr8AasGs2Y4f
yfkDTrgnGGsYKABRAdABOgSBSmB+rViS5xTloHfC48FrJlnuNX3yd2RE2YNCBaIfEYMkj2oCruxx
JKl2JVkJaUElLBM0trbx1bu3VhkbAxFvL3E3in5np0SZFVjeQLCxM41QgkA7LXhAMTl+DrNirhq/
NVliPnvV+on/wHN6IuigAT2QWOYPvT/Pht1o0EwGX0/VbkEUxDUaqG3kMHHHQCi4F5xT9GgIzCb4
hl1gDJzvdNHi4A+QX3olc1MpnmLkI52fRM5kOiLut9w1eIG6yq9OLOkYp2mgn8f4U0i6JjfbHPzy
+zxpJ2v95zpaWzPO912OanxYIOEMgqmMqsw8L/oOLl8uSgAUzGxdcm+iu+ZoZ4STeQJoX7Ofw4KG
OHqmFh71OEb1fvpe53BMMLo7OlHT3nf5qbvp4lI4lDz/ZbX3wWcGsRs3yBMakkZOFNBMAT8GGfIZ
978PqBchGRJcpBSuHdlKJYHjya9nj/k9OH9wHO/rDw+USHO0JtZ4CtFMW/I/jpn6h22ExYDjBYdk
lqgHElXcgAqDcEb+j+DlaVpsLg6tQPCtiWoQfM6fFnxP3MsA3WP0gOiyZj/Wp6BZ7wNiGP7hoMDD
xBezHbFJUHP7huHhSsauwCEIlsCIreXJR2Qneknj9MOnbS4QcyBdOOieyDOc5cY0wCm/94SkOTB4
jljX9Vgnli/kFM+9TISXAnI9Zml4y4tLDuEARSXhyHGmUWDfRrjagIi6rVuz0pQALBWbJG2j04ht
cOdwwIqZsV1gtYLGSdgSWwAV/n2aq1OIIoGHXQBCh9ut/hJkNgdDuJ1ND9/wOATu5QcvvZEVwxC2
z3EdNqubt8zTIsIUSwuvcyxq3aKNDjNb9S3nMMvGpX0nnOV29H7F6jfOF4MPwms7zLMlnpZwIuvj
HlWbzscy2iQtvtW+32N7FGhr8VIhP9lWjkKI07MtwHwdStFoREKQlU5K41RSZdi5i9l02UUlfr16
hFVnaUYXl+BijhpOuwz/9gPHDARyjJ+7Z2svCNxb4jwc35bPNWt/Un4NAJPysI+WcQa+12aPFTU4
hRb4IjlI9le7FV4VNr/WRN0M1vTQy50B5/7HcbtgFUz6KL3VtojghhjP1/CZn6eFF44PFkqD97Tz
/NY+qzTfgipo2Pm6TECZ+3MeSZ8cuqHl1ck+RT26BJ3zJI7hnLJD8q4yrfxIoPhHO3kQOw32CeqX
YatKrBIerIzPvUk+BMqVNL1MI6z/9oleWT7J7mwfQIPoON4h3ZaJpnC9/iAXVPdRJw3Bdbew/Oyf
FqhsBONzA5CmDTF8OH4HOOjX2yeY+IhY18pjXEIuMEzvTN6BvsvVE7OrxmWWdMcvU/8s688898o6
sfu4l1xPi4OSth1B4kpq9MjU3E0NXDlZy82j7xtgkAxLkn/i4Hk7sghuKLLdtO6jdqs3dmq/DSUS
R7snMOF5AYKwuxLNEz5Ju6SFMEXgzzN/iP9/lZzL9UFb7+FIl/jy7+IYpnNDkeaBzvo+qBgacsQ3
+I+3ECWlIlCDuMObVxVzNC4+XPJvdlOoiNdjeM7iWvOu9admJXqX/AF3/HzGhhbqnP50TWgdQeRy
/4g1BXTVUdMee92iSm7NnOyPHMJVH+BNjQzvdnUb8sEATZIXWVQj3gwr1Rf1mWOx5fN6xA30SyHi
slfPBr3oShBlltbazCQuAyZxQ1U2cNQ44ggyaoi519Z0tSUP5tNaXbGmVziasTzoyxN3nz8wO9ml
6RNz8Rf2MssGH683HbBNAOHgDkbAECZUErD2aPbEMOHDghPTlQ3ccaEvKuCLBrE2s+L2X/l7bxfs
a484PJs+KiKDkqOSuo9QX3AQDBdGtJggvAxwmxwpXyjb4DEoX1zqaaMVfrWSznPd/WPTgMp/aUCr
FlQHNEwgVdl7gctw+BwIGh/xxD9o9c0/sHeVL4Q2m7MH0RWIUVQg9N0pgMoTtFJtdvi8/6BBGnGz
zoWH/dIsYBCbf0iNw8EeqQvU1owADHYFhDGj+HVuL5ct8rO2qRF1WfuCdynETGGyM+wjsWwP/DLx
syRaAPAE8M9Gyvf5n/oabi5191HLEp5QBj1iFiiYD1wGHbWbnmgA53FfBePT2oNl4z6INHMAHfun
fQHvO1jqC/qQobD/VtYIyNT2EjS501G+e9oHh8GoJaTjZncwkCs5kU4EtGFPA4cJlC5zXOBFQJ6L
m0N+LGBgqdNaDpY8BaJFhYtXcP530dhQCDh1t/fAqqsHI4uQ9QWDxoRgJsKXETsZIFIT8jfVgl96
X3PlCkb4+kbixJ6jzeuTo24z1b0NGBt8NrFP2fx22ePqDLEdNuqasK/4j3yK9jDYe8TxjR4gKjaO
lwdqOnSO3n6Z8bfn9McGiBQ/fyfnD+UEOKyV8m1OFPAlNQdIXDYlYDwDQ131yddKxgIBoz73HMXw
+qp9BlzqMdMspwR+tRMMy4ys1fvwvjy5/eiOrR1L/tIYjMpNh4UCXRMHKgBtPLSfAdh+CWUwUtcO
tEGSabqXw/hakcN5VGaQsANY+OWGRcOpCxdc2X3PqcgbAl5TRdyefT6M/6h5xRNXnIbdO0d2OPQD
kIXFa9v7uDN4c0aDERrMb6t8p665ZdeSFQOC09dXMoRkYMQBEm13IDUpuJETUWsPP5g/8G3LyNzy
VascBpi2G2B9AiaEqeOjt3239IoFAUeDvp317aOH6SuaM8sUVmcE5ts3Gknqt8PHiUNXYsuDE0d4
m8PTyePn/EGw5qbY4AZPAy+Arq7z2EryXbbVEujpmcDiSQlnbjOcrDl4CwqHILLJD+nq2E6sD6ve
1kRHAHb9NtpdI3DbuzTDqNQb7YYBueKcY7zDF+FfPa7HPWcHOjroFmiBa8Awl9mkw0NtrYwB87lt
8t1FGV2jDjEMJv6f1/x5eNdnmT8AApNAVrA9ARTa6vUIv3odEy5pyThotfckBLuDsPHRR27W4W3D
37Kxa822KgfzFT66e+KjORv40lZahB/9YfG3unEYixUR+4/i52E+e1JmHhBWx7GTDxgJuKUHQE0r
7xiWLrh68W3asUeho6Qx2QLSAKRm90skyQAMRgkcAdOBTJ+nLW7At6nk+ayg/GdF+oJRS78IBjk4
fZx/zYmG3sih+tJkugFKOtr7oTQvc/Y+HNb613db77Ho+yf8r1f4VdKHmlPGRW+9j0FV9wZLOKWm
2mo9OlV4/o+Zeo+UBF1LXh93+KGu9dTcdpix8X8+CJy+tgeuV/DTT9qSqkHJ7yfih8xnRm89mIM0
eltRhAV0fpZm5G5zzHVGzrvbisxtQAMdl0REYFbixH9pDUbn+BEVQ8kENwSlvmH0wbMHnF/uB80y
ylGCj/Zztc/tKg6eEaJ6itfsrFruZ6fpYfGM7nE/YjJ+TopT7OFCRKY+PnQsFtNGX+8tUMQq0t0N
HbOY79M/gjaLdZY+yDRnprcVwzYcAJ201PzL8rnJZxACeed22foY519N3IDaVs3KKZB1sREZYNKC
Bnv3wKKo+s6wz97EJ4aytzyeAqJNHmTIAF7OqV0Q0lSyNiABQU13Tj/COBR/mD5WZiowZFoEVNUA
BwSU6nX3dUD9hLj90s1ngwQIHxejaj/RksxlHZdgSgLgL8A9YH8GhJXOVRzGoluoptw3mJv47GwA
zI36ESnLgZHZ4UXvA7dbOKT6W2rg/h+D+nci0Nr4jJMkICcH1ignSSOFzi3BC2fh9wLWDbQAjLEy
4t7YIL/W+r1Ghh8lmQWqf5KvUF8bc6X24AvlCnd+cgesjKRHMsdrBHsnJfZKqskB9apJKFBGf6AO
CTIUeQhSSEXaPW3XcCGY/yAhkCNSgwKbRUBqiQgc6b8Ryf8icVhhpvYsdcag20pKRbUdkf0PdHgm
6W+1n2n+84mSBRWZB+ccD1gP03YHiO1M3ONv0a72Jd8ijYkBbyXHoUnuSiXuk4JTdw9Jg1+ZOS0/
rbhI+p4WVmCSPcPzJFscPhvX+srAUlI+Yb3Ekv2Wr548ybJpxMXKiGvwhSWh42FTR4wNTPS+NpIn
GK2pupCEC1gafG5M+slpxeiCjDU3EvHExi6TuYBmuTI8JB7IJowUU1OsZCi1OQvODMqVrFLsAsl+
ac0JebitCIchL2MiuQ9vIH/nvEtGxCw4kw9y70sG1SEARffkTHJBIehql6UsUSuR28GL+iCjZUIY
Oy5T3tODA8Q0p2Qp7FmFtw3JRGfHpTF0b6t6c90g/nK2ln5u2v05mSVkhpDxUDA43yZ5Ox6YkfGT
2ebLFuUjIYNEijUQxwN6ocI46C36XfTHahd+rq91lIq0XmUf13d7tuoaWGhodYXgxK8/FdqBGm/C
Aeox/CbbWnNuPo+Gqd5CsKygiHY9oqbnHDQbXkTmEac/h1OTrmM+mJMxpFzdImDKe+hNMf3wH6vj
koyT+y/hMysluW0oc2UG+yU6Mt1+sDzg8ZBRDs8frmHioSgbZKXcIcGQYvUG9n4jroSzCSVBXPAY
/2hRvUHIMggQporYZCIznxmfIwBloPrzv4HIz9LPJyqwR+AKcFA7AzADFTpBopPvQptpnj41BdJL
JeUrebumAD371vIUPULJVorFeGrMeovSV6fKEt3pEWrk93jy1JEMHphiUdVJx0ro6RSz4M3ux7dQ
nwJx3Pzj4ASTau48z173gx2ZBAJniJzErX2geFEC0ZyHC86KhhyoUFJvOiow7c6UXfELmcD0s8nV
H5APVJkPQWuNASL2SSpJDhG0HtQ7ksxiAOU0hewqpH/9FtXqBwX7IrU9PVqrgxDN5PRSODvvJEEg
tQlqDulKYAgfYP/HN1+DfwjjA/IU5n6c1ehbwraukSHMY6IHJBqJUF+YYSZOErdk6R+TaSXD4Mmp
C1DfkoQkZ1kSfAOLyVxi5TwMCt+9oJ8gQH0jekYD4hAjxOE5PixEGg0Da06Uy+4Z0TWCexa1S/BQ
AkDr4sJqIBUqDSOQb67M8xArGUlangA+nv3BvyrpSwPhAnAG/5yP9cUjfGLhLhPgciZKaHDwcnE5
EL2GpzEmgOkwqme9CMBiT1Vs8Zup4/00S4bzI5I0KTzc5PSEyEnXTAgSifGWxEaL+eIa49EZ1kt1
1fn4vAb5dDg356fYCJ5rlZ3cyvoACpWUz+tiqWHsxr6q+rcYXw+QhTEgRNe4jUoyEC9yqhukhHCl
BangezOTvNqWr5NPWkvN+T3CMIFnW4DdYQ7kjH8IpX2g2WLXUNJTrATlsl21YjY+NjZJqOc9OG5s
0SKMEDlZFke6D1wz5yjl+BACDOw/sBdYM3ZJHIQlF5++xeQd/cxmAqhN0BxImmSyy74GCyW6+MOk
jS5RE2FzuQMrNDLnl42ZEELa2hbo3rGBXMKViNAPAjcITsEFlrotItM0m+FqosK0rQCvvogzFrz3
+i0Wz0F6WJ5ivNFX2Vyaeoh5oFvt8ekB68A1fTkswqLI5CnxgEk5kB2brNyRydnQwf/b5Qsp08Qd
IlC9nP04pwtqiEtokCX51EyoFpg7d5hg3yKmxgA4s4sIW50C2BsSitqFvZkeV75GUu5+MEzw12OK
9JUMcD6VVHf3qPPJ9x20GzU6LlRff41cL6pcxtG/B/utEAvP+HWIF5wLsHTQRFra0A5w0NMjcK9O
l43BCPHVJNv9pVrQnIkpHnz8rc9kBMetVQZvOG+YvlYDjNnnfCu4r0pMUWTZu6+Gc5wbi+UNxtXa
ZAv/wH1yOBAHwQyTFp68komv4Ng2x2LHN7y+UH8wL8ZKStemeqy4gPFSjwlF3zfMSAndHjkfjfs7
leG0AjN5AkJ3rBxCwQZY3AfpcG75nUfcOL6i+UpLB1stOK/Oq8uGqC+WhJnsFzgyUjXUt+ZzfAo5
X1nUnDHwb2zsTmERtpEkOb+s+mvIO2AkM+mnL6a/h2eMjfE96Lk1hxhXsLGGCMtzoiwUgqABh5+A
p8Biy+aDtOhBFmpUx8BfUQ6ZvqGbLpLJui7r+Ob1ooOs2YWSMiz4hGpp57Wkj6/JLk5q218l0tlh
JAUroonwIm42WA1lgQ+51g+IQzjELFiFaLZqc6GdTXSPcLzMCf8OaO0yS5RJPyCuNMkSAgLidsVi
phEQbmql4hW97AeXqDdvK6c3hwIOzmlJW6CiVcF9kTnHR2iiBU8IQJk00XCeT1m18XBeMTrgn06s
j3fxPJdA2ITsEKxx38iyIGjtuCniwRaAn8ZmDTZRs/pD5drSjcGaC8P5ABgKlhimzo8hxN8xzGZy
j1im2IG2ypZHyPvLhZWeaAEQ5Wkbtat3X1l44mktw3HZ4EJb7HioWWGv53+xlGc3svpx0ZXFIEzl
DptZAkg5H85hRMtDbFCx9XFZFUySCVmb80MMq6SAhkeUdbmUxmHEjUDc/yByXoY4d/rt6MAvGTzu
jskUPkhzA4cZUSaEBsBnVkYqbSdUZX2CXeYLsnvOCDELVQogt1mKss68Cu9UJhdJlRkc4ioypsWE
7xGDSmsu+IwLP+QTUTHQEBwyea7lkyxyGWSqZjLzBQ2JrJQjRtYP3ufrktDfDj9WJShGUqnQnDC3
zrt8dqCJ6LN6guO1yQovJzn4bCQ8mSo+1BsA+yHzjfiw2AhGLaUpzt4VKXCcqvhBNEfSMvai81SK
p5f+JQKZomKi/ggHZKygJV8IC1qU9QzpeeAffgj7I6kKeOxteCaaR9rZ+iWMaE9R8Lh46LeBMSYc
KSTWD4mB1IBU0jtSgANqUGRKIgevLlwJ9g/cP4UT2cyjNaPENzhoESuwAiOw/DZUfNzUHA1Gcaea
h6excuFSURfWk46FdpgcmJvTkvCiCN+dqAdXVbhG6Mqsz5nteJ+S7GiCFjQl9YowdO80PsUE8zQs
XczhZdxH/DHWMNzXBDKYIomy8BFYrgaoLaD0cwFav7oW3KwJ88939vTmFxyQyofVpT2CoKFS6KGI
M3qFfRmpDozwN6la0n3wCGmGiz9C0IWSwL2P6NwTW7BPrCkSF0zKkpyTepgnHSmlh1Sdz/vMJYeh
RJJDE1AKe3mslBLS5+qR6TOUySnZf1STgUdCsiBH26lII465ISyiEtfom1fHnZ8v8KQhWKcjLfc9
4ngiXwgNEwuK40Q7aSZKLCf//bSKhiSEr3wrhZsHjiw7eJMPvt1M1ACM/ME5qEM5l7AYI2WRgwkJ
G0PPDtkgzKSclgjLGzyVKifnSROYhL89YpWirAli3oe5w1lZ++ROV6bA1oe9OPu+T3RHeGI25zzo
Prkm8PSlBIuonJaInDjMKv9KfnuMH+B3l5PzZznRpv2Pyr/Aa6SdA9aFFXQITuJMYbKJlmprgzUq
vFefXyKWtCz1VmA/hI2w4HDfW8G3WYn9dBAgvNfUzgFRVMwIyxmEDqC3isvpDnydyGDAixjAEiWN
mXUIN3UkPBCdAUbDD6LaYLUb43/jkhMIEYPXfdjbEFd6ZUSGrjYuwKoTaOEHh/i4WygIIuaS56zg
xTzweuQLS8YXjkn+BELR96RA7oWnANwgv0ELwHvGZ6PNHZ1HDHgXFoH8gAO7TxeFCu9ohBwWXTlr
gjUFintm38RVCSFQAmEBum9uOCelWh5phMj6wYN0kTApegl39l9czqdvnf/2h+9vkeNk74M3wLGt
gDA+EeYoI8aYleMVyEYhKWPco1i0OpDuFWYHWIEIssXNFUq47Ti0QurJP8VtRUG9w2Te4qFl9Unn
CSyj5Qoj8nay7/zH7uqdoWFGlEHs4QbkgE8WVf7pH00HyoUnES/+1S2CEsmrh0DBGk5vXK5vQO13
nFpwrgQnIX6lA9iMSa3gePRdRr0IHxWq9wEGO9ycwiMnyzIyJND12qnBdO5/ZDRkDi0MAs8Q6zkW
AWaPfCJhP3hh1glrkGkQMhDqf7dPBY+EzrHdDnBll3FVAvnPHY48CvOkyxwtMlH1z1UwGCIiNC7o
P6q356DBI6yZnl49hX/luPOF0A+0BVnPeEqrZFgqB5OyX8xAamGloSsT5k1KQdJmQNaBuMojCGVO
YC9hEb+4Ng0hfqWNyHvuVmRuBBPaM8InwDdoJZzWuYOAuV9JeIZCMWhmATyzhfkL5cy6jSg0sFoX
XY3pNLFuS3EipS25s4h7qDWUocMGOdJyB7gSo0oxCvRWcbXgMo7yXxIZew2kKatHuoOc4xvhKZ1/
QUMj0Ni1GKc+egNiJOJQFlmGhYJxgMMCYPTqJ3YhqYywusMY5x1P+gsly/jKVZxAfPHQugA8L3PD
mDMX6Aj+ba1+XV31SxRVQEJZH9IAfqW7oi3K8yIH5TogaRysolRC1K/qaDNTI9MnRH11978dvaFr
ffuCoIBl/RyE34PfOFHDK6dS1IGjzRr5RnlHyOe90hlGJF31S3o1l1tkNCrOzY3Q4HC1BzdhWvAe
DDRPMlg15OIkiydDKz1AgwpEo73RENgbJsQAhxrps+IJKxL95MXGxyd4vsI39CC3/tFoH4rnuzsW
p+UapN5BPEJ9ii8rXZgKA/lamC+67sEc6XO9qxG5SqDjhQIRKK4sYZiv/zBtWbdSxlt6yHKnqyDA
+DiTC3Nj2E3QuMdCGTBZt8c1+AdNfwlQRpL04+H16zQWqpGpoi5GhEXEer1HAA0V8QMAPzoK3AFL
K33NxQFRb7KHQR2EGBKZO1m1r3EuRv51B+w4tCRikWZE7GmFpPDyCfKVDKMD1eNPC6kZpCJj9tn/
ElUVoVWLXsmqY5w71Blzg0fxF+4PqghRWREifthSBibgmrh32dKelPawgOCuIvp4ULRqmB0M9rVG
B2g5uBclLyIVLVDWDVt5Gi3DLQXKSIrcPz+YQwYN7RefdZ+gUSaec2abnRflBiw7KU2aLtzE3NzZ
Lb64im8jzVpSQ9FXmXIFZiJjrjLK+QYtEjIX3iui5iLE0KfXsutowcKhqjqWfZS0TtokLSxCRMLv
tZJ4LYab9YerLP+EccnMqT7OqbLLR03FTwRVmpVT72RNsS9k3Q5E4qDv01wZFynRbxuwLNqIIovw
9GfXu6uQUceOlDIZR7kNUSAUJ91CN4ZChEqIgjniRkyD2c/s2MLyRnOFmKSxg0DC7LBdk/hGdlho
tS+Nto/eLvsB9PFDzD5IG/MUuiXGREeEvPwAYQkRyE4JmiIEB37DOPKiJR03C83KMDMTbNppOJMB
zQ0zGwpgd5a0RA/vkH0iQpVUNNsWVUzaBYFyD9sPUHmFz7BgxJuDAUMj4TahFapk7qTnDJPskGTz
QEgaIlw6l7vYW6hBhhcaVIL9FAWdsyjFLuqXYHjTkYwMFQbEXBr8efFkWXcy3iJjGXoKkk0n2x7g
ggHpEYJlQUQ0jtnhfFOW3mvzAlOWjQzxiC/bjkwSthX447uhol7IELBm+AfBFqG0n0mXuphLCcwH
9pMaKPbcsA1jpaAOUkZKX/bTvHakwaipnKTHdJfeE77PiDAm9LT1LRjwiU0bkAKBOMMwF/xyYhYZ
54JdxEvMlq8xysaorVTt30zBSqEpLDmZSwb6zRhQSDxiemgodUPjWuXK/cRpcRXBB+uSdS2UxFV4
hwiW924JyqfxNOFFhY8di+XrhoQW2pcBfitGdNftPmTBMYovuXGBQcnyFiZbsU87/SPLFATccSBH
laLJ4FkkAy7cSxagdOYtTUT2W4B5jZiyIVsqaZyQBkMKdfAFkpCVPYWMpIPUQ5DIcESAEXumgdcg
J6BFSdGAsGHdUwIMqYeBSRYoChDcWZppcfWlsTAFL5sH5DBATxaupKJryNZJZhvzGntmRlRmTUgP
uhL9TVitqAmyPmiEcEJ+F+bFGn+R692HmIRtGFtMS3QA5sejaLewQCZa2JZsnaXjsLW+jcFOGAF6
BuyDHQr/IQJqZ1sOY6G50l900te25s34pV1S7jADzAsJhAaHWMk2D8QK+bcIPWGRQe3QY0ygyXul
wSm3WDEcQLNBuXnRvaxZKelFdJHOBlR4nTRT2OSbEUAz7/7u3YWIK8SZLKU7mfpeU/Pa6wu5Q8Rs
4IVCsJMJk6XXCFRp/Wu5wbJkswXjZw0g0CJMbcITuP1WILiosSQQWGgSnt/KZuWlNUF4spyEKPgj
CqzIXTGNlmRrpBam+CW9iLai+wgxmXci/VgfO1LqgZnBHS9Wgp+P7HE219c0Djc9H5WKkcNGDZHI
qqCljBjoGawvnpGFJyxfBlKUhteolbs3BT92InXZDzonlBrR50QDO4SyLeLwKgAJAhyvIugaDxfr
GW6kKYL3TBKhHmAvAM9ho4a2rvGV0/a+v90vsGejpzA/EmcteAdK9Dh+YsoEf7BaiQDGAr3Dp29X
7sPeCt+OpfUBv4GtklSDlIysHZzTwUZ3sOAdHcIqPoHdYi81Uf9+ZrN75pThGeySkDnEZakdEC4e
3nqic/TTYvSpPMACw7lOd4zP75Ts31aAelZb/46cOXnPT0JxnBNRUou8/nez/xFZdczT7O4dvs1p
jf/pxNqpg7AZhhkpJgjIq8CZLHbgEoC0OSqW9fKKhQJ48wXHQ565ahcEURD3UpG7SnJOX8Ojc18Z
AahUoPwuaxRmcuD4Grluru7t+zBaIjthExn6jNObFT9gfbH0geG1gWlKbi6eNLi624cIEsSnKbis
carttgAEKU42ZnjY90oehGnNQUFnyGYoLcAYJ6iDaCscvAmGuUxAUBfXiDuGnr9jpLOTrhZEmuj4
QqwBmcHNMyanTocjLgJy7/7L5suhOnasbYh10wG4p7VD9taAKQw94n8L3FntEv861Irv8/cwvq01
zrk9UfiIyvTVL312Su9LfHV2mcOZ/H7WPMbdF4dv+GrOT3g0qvaUPBlgwX4SKUmOZff5Aw76Eyfs
C65KY0pjDvZj5Qfk4BrfK1wCt8MeLhn/I+k8m1TFtjD8i6gCJH5VkojZbsMXq+2AgCBBSb9+nn2m
5tapmb59DLDZe613vQE62GcxL+9O8ydNf3iNy/bqV8TxIlzE8AAe+1o6pZuydtqXO2QBU4gLlhLE
xz2kgIs1+KRakLFIqoc9syFLjUvjQ//RDxbGUex7lNk/JsLIk7pS7+TQTytYDkTe9CJ0qsGYKBFG
EDIj6jlhAQaW4DMDc1rkBg9Xzzz8B6Cv9u6jcD9gF6XTbOrc53iyYw2uOzFmXPCDMEroiMhZd/pC
nsEdm3Y+DmLQz3H3h6II7UAEkGS88ZFGKlBX7ynPIGEGIgNDZ1I3uuZ0uYwJE52Vp3tPRVjQTAPd
GOH28QsUGqS+diUTYvrGNI7AZfAZGKtkL5z544olvRaWhjf5/GAOQBT39PGBAWODJeSh9o1SWJYB
PbfC5HWC3xeBnZoX0+Nu7QNPK6JMFPDmNHlsEQ1AQoWHXUWy06+MY3vBPHen+8VnHA3Q9kmCBHOa
8a0tL9lzSD3UPQh1KQxuB3kWPx2j8nQImHCIJ3MnORYWaeaz1HRTxXviaPH92nM7DJ+cTUqwD3wF
AAoIh4ID3eFA6ROC1fwlK1zYua/k8uB1oYQTnk18Sp1023Xe/uH/McB5TUQKEq4aDfTAyikIQiU3
Icr/CuFYnj984y/ZWRdMM7F2i/H44l1XFUTpW8YoZcWpQXNe/4o6Ypmmzqd9EPs/cA0lMYZ02HLd
YCCzhHI0QMI9uj/ZsS8vFexEQ7UVzuwHBXJJZHvI56BHMNpnLs14+9KCGnUhyaDmT78uvqtF8XHd
qavHB92YfuZtaJ9krCspai8mab+FhzsdyP6oz5IjP8KBjYdoWUsiigiipr0e30GOYAeqIWnRfKPS
e/rd23nogaYSIOuz8JaNCN17rkrVIQgmKzfKdzJc8Fi9bhE2i+mN6AtFx8GTT6PLAQCZHP7qOrXX
EHSarzUe8dVOnbEnQHTFmgNPz0CSHcIoyPMgo4wjVTq8b6UPgp1ncK5jx4EWZ/JZ4ZvSUX2o5Yzb
iK33iT1gXX4XkqduXxGXVCIjALjcTtxh1ol8DVj/5ax1SMEZsZKtYV1Kwiv4eVPm2tJAQrnHrD+d
L/BOLNGG+dngcsfneOj7Na5eBZ2GfCQzQxiAlC9H4jkVeUG8sOFYF42nblWesOPE4HAlrXtSnBgB
kop6t0QO0CtZ8fX59uhwyBjdtGc+QZm6+j5lNSJW0snyNLnQpIiwikmQMZYtQVIhQUOqn9y6yXqS
bLAAvySmb1SEX+JE6mb7O3bgnLalsLvA/ML03m4ST98uz7+drLjyOqpa1A1pilRsoEKSHFHjw/ib
gcsvqA8VT/gE46bTr1XmZsPiD6OTjfLj8MHH/Yjl+eIFZ9C9bgfcbdlp/H565913crggw2RzfTo9
JAhrbck+XLKZ7r376Q0msgzVLcFAjMzEd7zFgTiziYDOVvGKjC/2QxVRkk2EIn6y2MiUWOwyzCbP
Zr7E9JxoPq+F0SWsZoyafyXzi5QVheSfD64lxXCzyDn6PDomnJk34x6jmVZE3eLEqf1Vyvz+U87r
KMUZ/7R4cRgcWCVi5J0cYy98fMDl7zdkT7xDKRKVP+T8LZuJHSRr/acibZ0LI/xudG/AY1v10+hf
60vRLJoyWjGKsTRUqahEFXsPKcT/FZj8gsBZSHufMy8OxahYDDYEWhnjFdTOr6H8Zf1hdIw1Z5w7
7NVF9PwrolckwN8iyv5E5l1Eggz/MYQqMBM/Quy2fIf3SOA1AkcTiOubdGMJOOkOLvmIHoTz4Rsk
jJATDCYBQYeQPVf8BYE1DaHYrbAPIgICcsvWFCG5C0s5JMWiS/f6ni/7yvEW1WrP2LIfkELkweZI
Q9AjAnyIS3P+lDPjizHoRWgvZIza7biAsNfRbKIm517v4l1/4q6tW6KVPevhD7L7hpU6jRUXr9CG
iWA5lQ7M9sfUkco33lFVs68xfnU6EiE+cJncOg24WEBUO+76856vZgQmgbX20nBtZ0uyQzF4lb7o
7I2X3GfrIQ17EJrK00qfqg24ocYlcsZbUd/MxBOuzMo4MHYQu2mmBqcRwJI92ZcYybTuFULlmjzX
xfVb8i3oMN9QNmjD3OaT2uL8OMT4Hvnbn0Y0NEagfmtICiGRe+jKYdoCmiqdq67MaX3Ajyk9FwdR
RRBmEIpL5KWGixiISsWaEddC/kT0gqiwfDgeucoH9N2HQ+6bO5kmR54NfVhA0MO4aAjhGL6Xjb5X
bvnH3XvOiOyoNPY+9/nd1jtYxFCz0FBms1j1cg3xmIeVcm65KVy+QOY5Gw6F5JilU6q7e7/SZjZQ
MYNmi8h1LXxJa+R6SOxWJKAmO5tK6rKU/2rdzVdNASNyev8uKucJrkxuO7FQkJCJ5ijn1nZBSI8W
5qB8zJn+XihCSCPVXa1zFtoreuLYNNWpkOrtYDpzvVoqJ6yiKdTIZSVurF7q46q8fsRPV4nkpWzM
4jKCs0hBJ023nKOo68at9vIG6DLNUq+3FtEmHFwhebnlz5WW6rlTjod1va5piEX8cNosFYIwSj77
lKD2mv00M2Dhk7myrBkfzF9ee8L7NYyVJeGlkREvtTFID7ooRBf3Q1y44kYdGK8udHueWc6pPUjZ
bmIFl4VRrtQ/yoXJoawOsuQua7Z8Y3ofPMNfkyrwirmGuX93etSVr2mPQ9Jv4zfmxkD0tzPfp6ra
tNGIDQ0yZOsWy2DVJEPdPRQnlt+qrPEw3RBagLJMOfRvdiuI9a5Z+c0ye/wk9YyoZRq4x9RDR4hq
aZi+Jp/3+xf+ICt5RupUe0qCgrV2vu/Tb6PnbMG5qacio+woYb3jQvalM7JtPALjrqGnzZLFw/HN
Ww3nLPM7dBhSePUvIhARP2OntD+u4S09aZ/W14X31UIOUFz/x8BjY7Iu12K1ppQtHfRq36NC5Vtp
FyfkNDXUIDvyJCQKUTzijcuIuB4Wv7fQZAppHNdF6oHhX5sbmUawiPWd5rPby8xqwvyPAWGxIbs5
nVMBiJRJd411cnHOPsv46xHZ+46jn8q3t/kYEtbFsJdR1u6JfVPw6p/suDXpyU4calEydq72Qjo8
KARpQhWkQ7jA3dRVUeAZvn5CxbMg3zu9igNg8CAwAlkbmqN4+Zl86fsbM2fS6MLKmBK8u5DAsFjB
i4z0S4y50A7sc829epDqNySSydo0qTyznRlPvyocDTmaPYfSTcIZVuzk03YcZcByHCc0SpM/KyQE
jD304d0mQYsy1n/d3Zi4djG+olcyUNSVU9em/5v9MPrDFMF5on0zFtLjUnBc4hAgrRUooxuup92c
Xs81ZsBugj+JVM/fFGH9c3rKxyBpv9qHV2DKPa4xfR7p4aFdoeynz/tG8YGFhrs0RVNCSg2TtGZ0
qVw6Y7oATHi5unkbScycD8YpSWYGCfB0Oabld4Ob1g4pVkVkrrnRYvVi6ulhHaf0niy478nRywdu
Iccej++zXz+tfYYloYr3c/KpbjVqMhz/PkW+lY29OpZ0dErjWkYWebTkL+l5gWuSr9bFibaxCet6
Tiyew3kc7yzfeN06FtZ1wLWFXcBT3X6PS/jDR3Ux037ZXdY42kkkRz0lxD++JoiO5WwtYtrMak6P
VKOkqx3ZZXY8r0/EjNLkVbk7oK3yGrc4JQWErZ93UCcbqqgfXJxZYAOOfFzx65+mLvtmToAtafMw
vJpoorAm07m5Vr7FSgWjWN/n2tbe2+sium4NprpvFxqHb66Jgjv1J23b/JlMxQEXl/mnzk8fkQgQ
T6P6RMNHLoJJWw9wdZIC7WJ90E4oe4bqS9lvQutD0MnA7iI76MjF5Rxsz5hD3tRde2b+vXvC6njC
pYNQBV/huXiDGzKnkXelJKJdRFXO+QrZkKByZZPfxDQgJp2AjXZnrCaMyCdnwbMxGZfrG5uihj8P
0IsOUgQ9i+ccntmXmOiTPbsmhTD+Iy6LwRZtSCgzhtcPTBUPUAujcV972KAvxk1+bM82pUjxnRw1
fmM8S/9eMoPOo/8kwBxPpst2hAlmiKDQhh0ULih2QnlLtZ2R37IceAPxtZuQoZVgvETiG+rOjxT1
MDu0FVjn4f/rImbYykblK9oH7qAU8YcGOUDbKZsq4NtnRw3aMV+Wuo0pwNyGyZND3BvP/DskKLz3
JRAq+AKbirkRMk/egzfemRGjXnZccU25KCtKUK7Xvyx5SFLPG9XDzdhBajlP5uoOhhG9mLTgGoBw
2pG2Y3ouaJsGSp55Dn0BVIFOLD9aYv/MjmJykd3gaMLwBI/CLRzca6chPoRNRJ+rH+SdQv6HTw3P
VZD5zpK3gIdEnZfCshCFIFwZ1iLd/otwM6zeh1CsR2uJx6ivrJW1TCplmEasqOjNHZPAgWUIKyAL
3Za1MvhWM3UmMAqgCiR8ogQ+l7yKb4JSmLObg97g8Cq+wY8gokk/JiBlK9H/i6kSTCIuq7Khjzno
P7XHt1DO3Itdfhs3E65+xWiVISxpfXNG9Ny1AJhADJjVHZdsxSJtdViI1I1MJ3f9Rt7Rp4KyZCw9
vrq4QjIXY2RNPhfmgXIbWgPEMG3FQvbF0Ie7wp0xD9mNzwb+sDBW6Ud1A9tlkjgXFB5BxaxIO2bY
A98PoAaOJ8XEh6CCCRVwfhO0Lsm785PnDcrtiqeDh44nQIq4z/aPvONGzPUfmn2garGuuHHHhE4e
2gHsu8nPSArKIrkR2svic0wuxgROGN9VcEGVDfEwAQvwBzhErNz7sj/T8jJSZmgg3vtH3UH6q5hY
yQVfmc9xFOw+nVXDVRQILNzO6oifvbgBcAqPPRK4eXWD/CYGQHxLIBzGpFTvMJ+55D0u9DOxDpNj
f+YZhXcpeE6U99rOPugliBEfnkW5s3+EiT078llQRnD34LKMZ+48jFKe5v5sR2IVU1eLWZNoenLW
SClmrbz2BvsZwisE8jM4/xZU9ebmvoC2NpInryaHyZzufcXzBgBMQ1x4A9fy3ya4Nffjt5qylt8h
hwy0AZHuun+HUDpeZzMSjI4H1QZ06XEKAMQqEasUdRrPWIFAdQtWhousuuJAYQs88CizW/IwJ1w+
bccagy/EQwmwBOACm4/FKXw/q4CGHMCrBDA5xLd/Txe/BITGnwYMP+78QTABG3CJ6N9zzzXpxC88
2cK0HexZUBWJfo//V3C5oalxv5SSv833ZNfB1vQ644mFuCeCbSz2xw6JNAdxvEt2pHpulEhDOj3F
7tutQrpgBz+pz3X5Q4b865AHeUAHDhoOD71ZKeQh81sv+PYIFviHPdGT1zDfUE4WMOFREKyfUCsG
UnhaGKwPyMTXE4OqyMKe4OmUofJlh6Z/9VCoQUTr/DGQls3c8mAsLY21tm5h0lPloJVbyD9W9IIh
GLzCEheXwJpPFqXHsYzZBs0qGTucet+CpDSAjLBK/z3Xc3HDQZ5IlwhRbK3bBX5ODOaWV+RAiMQO
yRK9GTKfjbF5/iPkI/GZt7dESDBSJGBjgDAlROj1nI2BQmrM8rnM+ynvva62MehnQJfSztUvYqxX
BQzI1RhpX7ZH+J6BndicJuOXknsP3jwsTVrwzk+VabkmivFI4famduPVs4/7/rGm5g6VfwIHpAU7
Azk/oVkkwZyNTYJ0Dc3LTcgHVdRNiB5eRJIyHw7iue6qyNdstHBtYK+Ebge8masvpB3mUiJfPcOu
ZQzjOUQ5TwducrrNuBWyBnmT+MYcXV67SNcJl2j40NyJM4IW5Dsc0VdQJ7diM49X6YFOitqRwB6q
UIxsmZIwOGG1rlDOLEbUsCqhbuHkgrKI5UDvFSj8OQbXORKpeQaNCzFHui/3eQjkg8KhCLIo5v1f
CyGJeKyfH1loeo9NipSo9DqyYrKAUjUEM2chq9t4VQIyiMJRDcHwspV9almI3Sr9lo42e0zQLPHC
QoEUJQHjAfH3UUtAq8wQvQkxpB4InGCRscsEtmcGOv8gmAN3R8e1Lfb5tvkgHo1bEl8QH4XPZbGf
BHkoJLj1Ggi/W0L4ChqfF9smok3e8S0D/jaiugtX5bFOtkIYiExlS5u3zzM3vlQYBDh9kK6r5fNC
aiB3mQAmPKi5fbr7Ch+o2yY7HbUH1v8BdwTt2nBWdoi4kI+9jubqFSC7Q79WddNrIM/1XbJMPpKP
bIm0igNTwcPKQVJYuvUxXnZofhY8IYcRmaX8Ey+RGcdLfq8ECt6gKrbc+15BQLpWgpykWb4ej8YL
fYy56xUX1am5QpprspTq4+sm7drjk/uD/nGPLNLYILPkswqdmL2iTvURgidIj2JfwtFhhSCJFREY
/MSKjLnKi75MBGg8YnyUx/H687gJ0Z2+vH8qD6dExzJBzcUmMh6v8+scid+PvOGpR9MXo5Kqb3cy
mJZCyoaQLeYb1+jqJjuUnZtmmYfdMg90BDm/CMrYKII+LNnchLr+G3l+EqVHs57xaIjdSUUXN/oI
5iIZIprB/6evhFQKiSIarQ8kPjEaHuRS637bhtY6nl+hQT1uAxDSsr97fMEKLRkLNhEX9Z9IeDWw
2W/qYLJjA9Tm2qEI0tu4QzH4dhHobPSVukHKhGK4Rk4bL67khBE/yCgEiUayy9BA0xuGKVcAfATo
IHE0qnv7fB8czt+r7HLQ2FP7W3ZBdzYNaRm4sjvbQQ26yfwTLh/7Dzp4JxUgWcDMK5hBeLwvQ84/
pCvKVO0d+zbYrvVrILFXFmYVNoWzvt1PFm/ppRMHzyoFpDMcaN2i2J7pJ1x2LJMmmyZwXh4qcwZo
BicDCP34OlEHk+ztgM7iooTmgu+NnUHqJg7FzvvGiQclJQZUmzJKBZqMmUzBoYBmCvXA2Ctsi0GM
Cif1kmo+ZoQFe2h7GHwT8CL0E5RzFBiCkiS0CII0bVBMUODdfSoJUX9RyKOAgE1E2YnmAGLdqtsO
W/XSbaWFGVFNAtEyHYfKLAhakBi6I7FyMMAF2ipGx8IiXLwu+BSVLugq3QrF+kaQ34U+BkpwkF7u
IRSip8OMm2yhPoRjJgg2vTApRZqjwmyHykC9WZJEtBPFqboiGULISagzOOnVwdE4iel90plqUs9T
qkF52AjFxH05bqgnAoxV/gh+p0GcrDmYTzoHszic/yWAgtEq36A+JSxocy1iQWnY/oG2QObYR3A/
aYHAIsy9kIO8mdWA3T/Fjwdf3dJqggsytWGlWWGysHnYOWQWjZ+zk9tetRsj49P0hmW5bnyxF45R
+SN2zMlCWTzFfrkgCQ8Gtb23tswDDn1keiYnb5YCu24ZV9RoH5sFDz1YvyFNHJ0JwoDOZtfKuw5H
qzJ6eGl2eDLQ5hl8PbZqd36RR3A9P8q5pOw6MFrcWC5SfX4/aJVPPcNOS6iXISfZ4VVajVg5sDLv
MQ0RDlylvNK6D8MYnNiYZo33rn5MjOXyjzjZXgs3fwTtdcGnenZL7CU6jm8y6VCUI/Z8UJzh2cRy
vAcmrg5ATqPLAR7Dj9DJ6J2CrmAREEOgJ3p4gJ8wUByGsebINAVoNC/GXFkY0R3rH6ZHxSzlKxFz
VsHuJGxSvkmlOxibEa4huMyvNYZFHqWwsDhAkg+0uFj+IAwhxrQI7kw2uk8uVYxnqM1oMV922Sqt
wvzCscKRZMEpcOvEzcapScVfxR4C73Z9PSO2TmeIVh/QBcr9G4L8aqz8RD82Ol6Fvq26TxNu4FH7
oMoYsR4B/fxlsmX9PbfItYP44fcAyzMuMCllanjjLFDNSNhNdM9ZKzvaL5eIFGYCUxnjvX7HD/v3
tX2uSZAoGKTRLMG94w7t1eP1OGrY186YjfJDQD/yn8Y4BDh/pwGrg4H4UwkYDJuxT2wqoentnbmq
J3BIxi6MZ3GFAlnugaGqpYR0kQMvJn2CVGwztLLNAeiZkU6CtyBX3Jw1sTd5YQOFiceMMIN59bW1
p+CrMwCPXWjh58iK93/M/gBDTtI4jhzAe0kH9px3yvLa8Lnrmdztriqo4YH6pS6WbL7xUiIrxrsp
qxAHliwiwXCFSw0mYsvEvzrluQE2sk3wgOWbEoiVA0EYKSLLC3hAJv95xGhool+Jr2bVze/QfHBF
3r8MP71HhrUhw/69ff+2YFqzPiVC+vHdbrTP+9n4E2YLJForx2Kf7jko4Bxw0GBmxTh2+1xSZgGz
ZzjA+KQscuz8VSKjWCJKllA21viFiHd7ijTwPU71Bfzdi9H7c8azL81PqG12pCC2R3tw8pbkBq/G
ZDeyZtmNa1WN6CGMHbAY/2OTSkqwPoe8T7ZGOkuaTqAFeshLvMLVAYwOcJv3ZsxlV04bY1Xnv2xs
xTiVakciHQ5jxd7Jul1XOD1xKBrEraC8YVchCjPiXw/EIt7gI4nBM8VDGxCPyIOGUW71Cmpz1v3g
8IwT9JMfKzOaS1LRkhsNFTwFngIZSILWqMGYgazLQ+lbla/jGkjn+Vqnb6eCSzSG7WPRP3wclDvm
65sc30MCacfpFZUyEyofC2CkTwIO5NF6zRjCGwZ+SROmwGArbwIoZ/fWtWzHxiKVU//tqnqYJOvq
GbKhV09Hv08NFw4AAyh5BVJGW0WnSruqM/kJNP7i2+2q/UvCaskEIxn3cC9A+MnNntgB44y+nV1h
JHwRTA4Z5UrsHrm63Dw8Sl/zFrvDOpRSz7ahFH60Tv9N/AXxGhXB1JzQyBL+7j/1j/qZBSkTaTwd
wwGH3341ABR1WE/Mi837qz7ADBAIM/lMX2/q6AJp6zJW/JIXwM+08HIVuu/c+qx+qS75ULuxdSTw
zjpSfzpCA4dlTwoIJyGH6VlZTUAL/0392TXIbbfa9bOfG+mvSST3fZ4Pzv36bWOpV/jMWhnigF1z
03lyq1XDYTFODYO+2Y1NLy59moni8NJmcT0T4284UUC8OVcccMedMAL/TQrHvotAce2Pv8tFY3JJ
MruE1YU6ZbRSCRchp2Fm8ENiawpfKJv3TcAaBUFmr2Gg0CwpPwFHCMAFwDOoYvCfjP3hiXzeAXCH
KpA+6A9dmPNXrOnqLSmranqEoMOF5kMDo/+LbcZHiyesMql/HMmaV3D8ELK9Iv6eVC5NdPNsCd/N
H/IPTfdSJm5fzELv8/o7/xsGnhKnGL365dby6gExgDfHlbVfMAJ4u3K85NMMfHf8O7AMxsNVXifK
srvuRwCh7ksZjnH9qXHgSpPZowm0dK4ap6c8l4lofy4Y0AyP8Ill9MtlesYEqWx9FZp9s72jTRnd
Kg+fj0BnmccqHTQZvd44T4CTDYoJ57plPeRfddR8ct9p96hLS9U1nxgEYBHYNDtA9XSga5hJxbmD
VHO1OG+2Vyavr8j+tr66ycIil0aj+C5ZIrJnnIuf+yGBGrGKL/bLo+GgFJc3PRk9pBLitWtNaWAi
fPSUY/lasELlNsgVr9JcbB7e6/t4S56RbR1Sm+n97N57vYojw/Txp+yewlxVrmaw+PJuijWLpSwI
Da1ndyt4UKUdK7/bcX4pES0/uBpznlndk6kIiER5KuURAkHMA1iLM7ujlnmjcat+M3PWZjOVV+xn
k9RTLK9hJGpFpNnXUTucHqf332OTTLwq2/SHfvCemH1jz6VavoTRHDd3qsAlwvqp2aDbwRxVbeaP
Am+otnSosztEIXS3o9PtDFR6Gw33T7bpSAQK15CAzOv03nnZomFt4CBrTJ+lb+KlicEC/mVQDSB4
LsB34BbanC4fuWdScVQI7t8KvMji6fXp5+QKjCSb2/LEUlW4y489sUBR8i+3m+zafojyy3tlT8Tr
vichNZBZzDVIGowi4H9c6LM3DzIGcXbLvLY7PCAAWtPiksUf8ZrhV4cKq/HtBHsLClkyeKWNeUYQ
i2p7K1sc1DyyTNNqHZPWO4ldTgm03EcoC7QytKklBZ4HJ1JrFnFzzLItrBf19ZWXK5hTzB+Z2j5Q
xWdBV09/MJQKpfIveWCPyNQ+RZWntD45XjmyRfkkZZ93jKIm+27Y6WLoJqquIIczPER9vM/J56JA
x/a8wea3wUkkDR6PFoZRAeFtcR/M6QsOzDJJPYHhfYOyadjw7zUc7PFO/dMA2g69vqGvsSYBuOq1
+GXslB/Z87EIjrChTsAbcYyk9pdOSnWZtEFW+XesU3W6OGLVQzFTYuVU8fmTJNCCzoMa5l+lpOUB
pIQ0dh+N+zhZ8syu3Zg9WH1/Ft+tBrCH9k1eEPp5p+3APY0APH7LUAXmxYx/UNng1AOfGAfB6asW
uSaOIsOArp+HeN93s1bd8/aDDNHCKydOLS3YsyuCl8XEyL1GzQfza04TrPDuRmlMKZPWj7tb8vKN
29dOVv1JjUsyOBFQuIbKzrN0EgbM0HhybgLPEgRExzAdqrPH28VkCJ8rRV2n7PqYq8K+lWcWvGKL
AGVRNdQGJaon/7IGX4ws1hSQA96cWyZYieHxEBI0BVrLr3dY7bjqZ3wneJtCQ5//tN+F4cTS7Gmd
m/DeLg1zzyfkdRufxxDzI8Y+ePGkbrfWOd+0qQQ1GSJIcXiTc8WYu3JIwgrsE0ULdJFSdl5YU1za
b67Q4z2TY/R85g+PyUgWAzx2UgmhLdVOgUN5Es7zHWp91F11PBtwjaOVE7GCD8a6sOwAULGmzZ07
zuLzJAsem+rCJ2O6z/lHLpCXQ8xIYT0GY3Z5qWiSsoiHnYn4v81A0eDgEcdOfhcG0sWGmrnbEWDN
5WVZ8l/vLxKca+w25ulhsqDkLP9a3GKBX7JP5ZAjxiWXXXNKC1vo6GF7ONhXoWK4heyZ11v2YgPd
YlpdjVPuRn3mu5n9HrFxHunfqjkb/u53H+YqlR6mAa1XfRp0mt8ZFM+ZHlg/+Aomi+a9hFvAUXwl
T0EeA924vdCIA9yr9vE+2Y3QItUZidx0JBzl+GgU80eCBWioP5eZhSu7C3nUeGw1dTK1CbZV4tBo
e/eVQnB9hu/JV2Od3xopjzpp3AfxQNs7GIWdnrjUYLX1aQ8b8t4X16cLQyjpOcdej9nDhjMyK4CG
zgzQId623aJPLvp6gjsjvA7HGuFpJwypK4dJz3VXZs61dPVm/dZ8gBXoQfc3Xfj1lyHwdct5P+AW
83Lf/vOjx2m2V2bgoclMXLMg69wJI45jSVd4tjgnsdSync7cptpUTkgx9YsJkpH3DekIj/jnq5k/
8XFSozT2RZvOIA/SMu6nehoY6wdAmO4ShIsWjP7h/kCyrS5yp/yqBq/MhBU8Ota3hxtrbk3psczM
GcZFfSF0WMbK28RJGx6gYkP0KHGPszyZpt+OAx7ea/PFPmPTlTHYmExWjE2G988d8x/7r8y/nrcR
gOr+/WoPRbtt33NGy1ywssKReB5Lm4wa2UoD7EWbqAYifdNLOiqiDOlLljYGn1P17fYEX8zwoJiY
b58hP3RXg71ugtM5v0ptMIEpkF/3w2PfmreJtpOt1WvYVPaiJyIdx834bJT7cQPHWK08G6dJ/DvX
fdSuJwvopg0R7RYB2fYJKwE/3Val0xAhrC2twuHTtzziL8EN7L/TiHaEYvL6h/gGgvNKxdEDT+9b
eUltJwfnbwkblo93YDLxzEyfrsGmuYRDE+ueVAcP+0NiWpyR2T2wJT2/6Ia7C9U5D0XyZVJ471oR
GInqy3qTmeFWFsF9DDw9plBGVKc+Gbql7tDE8FvJcwtXFDeT4e4Z6rrqGCLSwueuMc6poFrTnyS+
YrqInpjdXDGFlOlHp1d9Ma5TZC6Sgp1z7PBCn9mhnqpeuesRErYriymSdqwx4hl32KCU5uzx+34B
C1S+2bq0vHFFsSaRTx4017P63ozJJ5I+hnO9r8LP1xxmQErljIpDMzFmHi0Vb6+ki6vywcCXUQ9a
F+LWyAKBhfi8tco0hoxXLRRtA4VceXzpSdSk4ltMlMgaPxJEFtCnc44xnEBO8iX+u1YL9vS3SdUF
y61OF0q7vANdASUBoeZEceotX2PDu0nVSYWWnf/BGu0og+7/5DxNup41VCQM77El+iePYidHGkkL
ClVI5aItuootEoYP07PDM47AD1OCIbB2xn8e4dg4s2GpBmRlEDGQml7xcId7ZMfCUMDw3+kaqn1r
uRz3TJmVap5/Qn+/493PMDZzZcMVmTL4EZsOsSv5N79tGRDjVunW8iZ/zRrZROIzwL+H48ebNc6M
COJGtXwhyid6dDLVLNzMj3x4qfCfwzHfsALj4gMNoYSZ5cW0ZncAtkyUDnbmZqwWtG+6g+d4Vjlq
O81OLaOPi8Ro0gjL3ofFjVfQO47ul1H6LbIFBjgTnLJfcJXgvATJuVB9GbRVm2nZrH3TfDppj4Ti
ofqE/EgStN84SEFfJ4vmOc9Ows0bT/+pDjK4QzXHmYZLiuQ8LYQtC21cjsmpuULBF27Khm8wX9Es
/2kzmcvfW/RB49JSgdCm3ehU444E9ku+1tAMGjOiqB+uBbIGrNxtc1h72IBi1Gmz0TpdeigUhyPX
TF0Uve8J8J/XEhHyW3M1ztcvEMSCw6RDfuM/zGjUoS1+2Jgw8mjT9PfwlXFiegevNgCPZQPoFm0z
LVOfWoIFwNTeWmF3fx9CgHOEx98U/VkVduoHV8USVNATZGv3gTQ7nmFqv68/azRNNnUcr5ccmwV6
JGI90k2bueUHn7T0lSXG6BWVIohyRi+ZdXSd4RVXP+qtbKUzC/xQn3PqI/v33c6U+zzLdirO5sum
ZCMhAMZwq84337tOixoGoytovn6OCW5Z/j35b5xfX/N4oq+6TqflZFlKX/17RyD6FRpKMzVaz3qv
7lg82O5k9MEq2plIGgfKj5n9VuB6VLpXv66jt+yQ+kP2QUt5h4IBkScOiU/4YG73OKvmj2nsJ08C
vyGIQ+i8L97m2n6E5CwrFg0o2SzNjZU9aS48kcjPKIhoU17zq4TG437KLYeKsDZuQ7Gok4iGGA2C
3e3fUGggMls+NG5K/vzTfAXUCh2wEFbaJMBfnm9IOOTd45eOvoNyVj8bkFIKMnNiOEaU1dQEVMjX
Zde7yCJyxHU0nX6sA819Pu9eCdQKrdN0Bz7rPvvSlua5/QWJlHe86TPAo0lAVW8XCsKV4xHuV4tQ
Yft6L9kqlMJrqc0nc4oQC/ha+hnyeaO4o+b0T28wtzqQ2FXmbAC0k4SA76P8bSB0MGyAJHxCkfbB
ysZ2DN56MQODeiwplq6vMVCVYarSM9cXqPUENmjS4f66VFaoqJ7UfGgwYG23KGeG/lUx8sERlJ2P
5BkSdk/Eb738mN6WWFPpz1IdE/5bwu4wfdphomA7usmMuWQJe3WjdHLp9vwhbIVwqXczHz+F1Xq2
qadYsAiJ1ZO65RVod3eUObFjP7dvGZjOLwnW9/ucJZ4SR0WWFPSPJBjjeXwyrktezqLYrPblCA1+
V7wjkQXVL97ySn9HZR6Sg2VWq3tQNJ9WutNyArNxuHAKe2YRr8QspDjmzdKyfRmfkWGhvHf0T1KY
1quvd7yw/iPpvJYb1bYo+kWqIgp4FRklK9iW/ULJdhsEIgiRv/6M7VN9u+9pty0h2GHtuWboULh8
3bUz5wvWvQxRfPVB3A7JP1lJQb9ftEcCaFIp1Dq7rOE5mF/5tO45ZUIm7LLjArPVxZdRukT0jPzA
VWM3TGtO69/1VaHJjJxIwdcbGC11jSVXJLzNWbuledeD2d+6qCbku/Fk+SM5a9+LLJzvUaG75Cgt
Xliocb3GSig+WXn0XNxXHzE5BQpZWHDRm8PdspVL/6bz6iYn3M5O8SzkaD5Ze/l5HPX1Q+G0e/ss
RBRPAhDrYad9f+7mzrttsNgus/d0xjbieO9esQaXfjT6BKojnUDWFlPIvtGknsRhfOHhvY0TM/kV
XeaCtGF5zDhTncKCXUCQRjCOJMzhSfuVPe37w+/1aGx3fRncs6iVrtptrav0hQHwB9RKnvaS5GRo
bU14c0DqrFqf91OSnHSioWS6zLXzAKkp97WyG4BlsdBcNVlkth+jaITC3C50R8nWua+d21/KyPaq
mtwiDkaRRSz2LfzW0RkX4SKBBrsye7u7YDifMJg4xaJOAXnjKMsx/2wuv2Irekpv2Q35tq+dJsnL
/RlovgzhnCvKG/7oePJ/kwdyu20wkebfjKP1Oka4oMuTm09ed/eUZ1QLXS5elYTzEFRAZNYGh3PS
wHjEC+IL31Rcd3N8Ei78hxG7BA090iP/rv4O5T5FwYUHZJXtGkJM0DRa68JwLcvhHwqs2cwzMBTP
ONX2EhT/h2+yFuq75WJFv2AhuxKbMVI5jMqZwSPbSzD9rGYEMV86R/za7blo9CW0I5gdF/mQ1rtH
feY0DLbyXOX/8tcJ6AkukRIRA9IC4md50A3vFXUDZGAjlOQ32By3ONB3Rv+ZYzxkbJT6tZS/pMUv
VJA7bLzeLez71y0RVt3aB0ia0tq8C2NOPuILaoDMwcbAz8JwH6g7cleevzpIVamTDPZD2eDJzo+f
Hx5R9TQwSxeDIBWT1UxIfk5Ux9kiuLGsoQ0hB9SIlnRzkD5Rd8u2mvtdQEmYUiLD7SENQ3fGBAAN
+RhVHihEQGsW2T27vZyzSWCBiMr2qRO47GADU+MVNyjurHhdICPlSkLyfChxBnyNOLmO/2gspf2e
TvFt6cNh40hDcBeW3bJdLff9eJgR9S/WM6La8a3qXyh4x3GVdECo/+QhVJGh33dpg6D1m5WDlB2d
rCXF5b9PHSgS1SX016VfG15Dgp3kUL88nRQuwPOFrBHrcdTaUMe2GiBQI28nyTfdZXgZWe9hUctb
snr4NoLpGtMuB2f5nbWeWX9Uk4e1u7m3Fm7XUFIiIPeqxB9yupqe9kV5g+pu8bhSW2U2nPgBseBW
tjC1gGpNx12oYxt7QiWWvC5gNFpBDRTRHKsbkR4c2p7ODRPTAarBIKVO3BxYd3loSnNmob1xNmY7
zMk6U99GDm2Ek6c7MgEJiMk5Juza3+IZGigHh/QY69/QNNIizH57KNM5bi/IjDrvfnnOIUSBERht
IQ7s4qCAT0JJo416h5HR9O4DAsbDxSzAwgTrFmrcYCow842jDHiSBJHNBzeDRkgHg/STxT8JphW9
GGhFpstY0jDtauw7SV+iAG0BNzIO80FbHWekJQMlnPauZOSLOoBRDATCpwcq6++74STPaPFp4hhM
Qyy0/ikK8UkQ2lcIg0eyAa/mxUQ4OZ/Y6pQvWlXqCfnH/UINibj6lmNBQLN8dOXJn+9+kn1oesBI
uutOI7mVeag5Prc2t7A9jq98bg662PSzpd72HGqGQESx7TIE9xtqXXalX3YXFd1FZoNda5qQN6fN
C1t3eiczK+BkUnWh8rNYHrj9PI6aA4stkC56RFTXrwXF78eseuWRcwppjIitk1lsk61lLyS84gJW
NkLYFpRnWFGV3oJK5kVKfdKEim/p4VIKkOC00M4G5jT1uhhBlhEWdZbfDK9E18nLy2DtO+UtUz5q
C9f17jJytDagLwEJ4LsLttEEWeq17W55c+/xS4lQCSZx6WAbjLF+TfoAYRTotHSPkZ6Qj0Lzo+LZ
q+FY+7czBcStOZDjYDUesRzAFQsC6LNPSRZBDWNGm6RFbCfyJ9wRol0CLOk32JHR6HAG4OnBdxXc
aWSHY3G/gtTnujFMiPGTEIunu6m022ojax77JwbF9e9SRkZ8XMjnCZrzw6vio0ZYwdOuiDxIhQSp
BWcs90nD0HQVGIbjS3V7027+fdzHht/qJGRAmKbDjxMxZNAmC+QjDnc+s2o+sk/JnxyjY1IrmmI1
4yG18G+IX7Gskbmtq41xC8uCzIzg+QhTdB3ocDg2+vAPt+qBnLT6LT7pnw+CMXXRLF68dTefPX3A
AQBrRIE5r0hc6X91/ADbK+zalfWmwqxHVFh7MT5UsGHMFSW5JnKwEYTdRRw6zhAcgCWbrizHkJje
p+Us820LGJytbz3dh/U8Ese10csj3grNP+2dyM/z86dTnfFN2jz3y/UozlXop7FxY7HPSX2y873y
rr2Tuzth6zT/wruwkIMrojZEeEZbNcf1bwhZuRssT69Mh/WTr//l75qQepj5PtuCLHBdEbjWSMwc
GfeHT/6VQGzWd2C3jAXAhlYMeXk9n4TssbyATgHBQbquAmLvd/kXp+/xxYJgjCLtnfUmRXGeucW+
PuCyuqVjmr3f8w3oMDpqjnoCnueu3QQtabH06RZW5OIZtjJx6qUZH8xY3JEE56CxA1EqKif/lSSw
dYpr9CZoqmu8NuTXp+WYlqtIfvEOIQlwX9qh2elN/37hLbo6UsP+m7MEdgyzBS7gNghdKEWS7ETP
e7mZ6F5qgouEMNCaL2PmPiPkdYDNOi0YiqEDALN6ibcJcXEFwk055NVuoOODx/4q1/T2b6/l3QYS
w4fn5nJ0GVvwE3xApmZz73m9fGeQZBAqOpPOeSL2y7eouq1qWyP8YjJ39uOaXyH2cM7hMMKxSIud
HprGY/bAHUCfaEjTmzYPXBB3EGgGcK7wMA4AU6YrDKEo0TwWdOxFzktKb4w7UD8cxEvSoJ1t/AXg
mCM8qpyuRhQ7ys7YBIzEpbiG+B+n/a4KBIZCpQAvBsEJmJ+FlQWFEjYwtBoROBkBiruR7ivW0y2M
HSfF7xj4gmautyCnVHHNVNRq9DIYfZxVy4N5lPdDSfEEga2iBt0QHPSKyqJfI4lXTypoOQL4bCP9
StdWsSWRLxPFrwyttv14ImXqtrfZ4cp11cNXGEoV8nAGSAlBAK7SN7sV2AjvRrzqlYy++R+rM2c+
eOO0KKik6I78TrPgxjwk9KjKoWMpRNBZv8v9AbNHGb6R38PbGqOFw/bVMSu+OZvSGhGYXnUEu0gu
MSytHkwdXyxblEx/rsN9vEWixBbAkbXIDrggpdZR5RD3JR1uO945lR3wHhW+jkx/Hwvyflstt5RZ
Ui82QHgM1EVoR7vnms+T6z7Kz5+k8GnI9suAO55PNpsBNAVLtwfyqqE8rJnLtN+e83GBh8My4BHP
41q5lnv5TMeOtgTuFLQoBOQie8wHzDyWYmAKgAnWHn6nZ6QudK1AA241k4kT6InXB/y412I6TWiC
psAcfjAQmLUdoM/jo9o/iUH6QtV0n7yGuYGK/3h/sqm4MTIPsOgsCSZtr6lXiIVof4wfnBTM13La
DfIHvfrpyJ2orbfM3JT9h3HbDbRVMwfVuZkfKvSymp/iK6jh4EQYyx4I7UZpQC3+rU7vFy216avG
0MlorC18TUUPx3bZreTW/NZ4QOX2/m+C6rhYrBJYgs4iA1m4DCP8B0JDZgxLNOYpRDu5eLjtInUW
A83PFClLw6r0AhI7JydQ/zb5lfOXWt9lJBNrJ0rStiPSjeFlWMxDrASWkTqel+YhjtcFZgMxleC+
ILoBtpe5on4JGPwseZ+xC38q3UDoEZ7XmU43OEhZkJ8GydB4U2FkZ7gtp7aW2qU6Jss9FcmEoMMS
F6/cvEXu097o6TcyXuZja7rq0m5Bg8E1kp5Qa32rmOc032lxRyroepEEucCUse52nsDrdQTEDFhB
r6ZCtMxX1fRfx2KRjuc7yLN2UrO10ogsXH6exjGnDPDqzEkYHgvUvPJwfoq4W+ZxOmc2G096d2Yd
f4YaOsYmNZ5Oy7B6tBTm11w+6tLlwY8a1fHO6JrTnzbB7YXgQPmrtbvn6aEFcwaWlYRj52hVME1v
y/5lBg40XorikOMlkL/1I0cT+LMwsklpgCDz4Fj0rpE+TJwO7vlqoC8CXd+Z90OfBmaaAAlzeiRV
ljCVLRXf9CB4xmfwWNhDFtta9cybF9dBne/oIBv6u9HvR2XdLWwMZrof9AvYGm3FKWegi437KQsu
KGve/W2aVCZdQC9a7VBz+BbOgkCEGW59j7WeRDwfK/c5q+Ba0Lb7MfumTwZlciYtQffwXym7c/Ju
gCFTRWHJUMJNAY6EAUOfAGlS/087qtabAePYeOKzg9QCBIsnwLywJeroDIMkJky+5vlqPOJxqw8B
8FRm0kgYtuUQ1P2HQpbDkSnRzJeqWtr35GTyOQaqEI+5ouJItl50ZPgIutOAsBt2MVGPD1ERv9y1
U6p4IwyNz5t3f21uP8ZLAxYHuM3IaikmTLJHmKS4EOQH0ziwTPLS5uP9nv5rh3P2qWh7WIIsw6hd
Fuc+c1l4wGa+Yno+4aB7crzXBcUVFGF66asDGlsawQhKAQufrhTNldjRkjflCL/v9oU+nv7bY418
EZscNIOoVw+atEVHas27B2HhO+mVXmp3leDYxK7QjOM1YQVo7M7ppqJbfCGFkV5GJ7sGT655xebc
IaqTuU8fjNaoL92jBcSUORyaryfZc7RBqPQabs77vdtOt30HC7QxXDb15bxlL6goQUrhASuVIQ0j
NgBORtoBY48U/hQS3QqpyKaq14fHMmoRRF+wEcETjtMcR2Jll3PsSF2xVj43IzwsyKBl9VqO0cSS
T+3YKp6Ksqp1kLpg41ONTskeLoKAfYDSCWAzp1e50lMO8iiyWLGVbWEeKJJSbQcjQ52gqNhvJeQ7
Vv2K7vJqXATUdfHCzvI1x7XUcAHm2Tcf7A8GThb9i5F+1PApEOxD6Zxs6zxmO+lBTjAuXeRAh8ZJ
bgJ2FNrJytID/NUOMG8o2G47lTMsrlJFCPEzJkup3tT97mYIA5P0YpUhDJmMvnbxVzQ4vCuiLioX
Pjr8qsnFMoVHnsYBR9Xbw+dDQ3WESgeKwglVnNOGN8ogmp1gvTh9PKU9PBIU1tKn+dxVM5xHnyU3
Ht6q/NBUG9EcfTix4cCvlKugreHz+dPIJuXlNEtSmsVXGfqlQuRL80WdNxQ+bC64WTVkelwPZ8wL
7CdpuXMIsWGYgy5+V7iJek1aIAYg5C7hzHV3HgsXcsak4/SzWnabRPFHLGaJ/I0j2KjQzrhL8rkb
Qg2qZuGNlE0VVuYmejdyq5+oweDslopQEvUEAkq0CJP1fQl2QRu+XwLYEKIXdOMe7gckV808NZqy
kr9hY/ZEPj+xbUIazOFmQebLkVa9Jp0pfimEkeazN2taTdIqXi3VtktQkhloG57XYfxMRJsfvmp+
sgipx/EtP81GoPyi4ddSWs7l4v4vR219f6uzf1rDA/+cWKkkK6b8PvK/SaYoTGpoMEDotbt8+Cor
+z2GyKOgTKGnzt7R4iCv0WWQEDKnMP2yN/gdhcAFE0ZVoNMcqjxOBqOxSV8Z8OAJ4+jTFBtuexUD
D8NttF1THqnJasEn4DwHcNCkNl1STkZ3lbmE2ZoKgwknPF24CKpso45Gy/RDum9Hg2EMZICvOVVd
oNxg/fW/VvibAjCInzQ4MU3dy1iqfmMoXoP0rUs/JA63Vs+m9Nw8JcuuVOoizEETiq6XqnkXVCS2
hyn9mHseiZeSRqxvZ9rZi/KY3ElDNN1YeR3Y0NjAWXk7h/7oZB5o42rLzyx/yR9uDTnP9O4UIbeH
2+BM55Xw6HMfMQVYCT50bP4mngYwM63MH8X3Ic3VWSfYKhGiDSEL79Sc8iqsjChLgxHpxWP8SfDJ
+ZoSCKr99pctvsDwnhC1YfuACDyKV4cvn9smErz+F6oE+3yL39M4hBVRn8Jhc/nZPj+rP9eUe/F1
W24bGou1aFGVw7bS9/TqeA2V01+9tJ+9RyfwUWw79ZWPXSprLPhqyiKzeWevMrL10OFgDj2QXI3a
ASpUvozM535whnlq4aBesyHkshbDoTc3Tb2ZIUkY0aBTJeG/Ix9pjiKEmHxt2sQd4O77fTwYwyFZ
GsheoL8mvxi9AjqRQLOcv42EiOkPUU4Rw43gBh5Q7jziDwnkYh6FaCWcrHM2gtyuK0xY0ECydMUO
n3FERIHcBFvqOvfUeqTbyN2mrSJzeQ+sGRY8iykuqZS3KrvSM8XIDt0tsd8prUOpfxkfNCzBrUq8
RLqFQsA6bHadLPQBYmfy+3yeivm74JWm4Z82vpXk1vBTN+tQs22LCihi0MOJ5gxQsOCmsM6NTyn+
0Cnp0KiKiipfyzR22o4Ta5DeAisNaBFPyy137c/oxu1f46/5auHy56v/aB3kbmyd2yEYb5if1AGY
bE1e+2jHVZB7ybzRh49ReJZXe8UirslWFU+uPYxcMKnmR9qyjpZfQ3EY06CqA2ABBUs9Mg5sZXZO
pATDqLS85deJJv3JlugOXguO6VClemi89Kkr+Xg/HHhVcJDVkxRr6s3JiBJkwErg1BhSCr+oD5OO
k1tApiYAFafKnkOaX6znXwqN0aVRKY/CkosBBx9Y3z9VNAuMhrL2lnR/tBwAvLwQ5s04CSo6JBkz
sAg5M2ecbZsXCYuMnymUBq8ot6QjUYez7/3TsHVYsi2BsTug5YAcOPnYINm3xZlaNHOpPVkVCq+D
964UBzkNplXUPxerKAUW+Z3yq4yZDbJh05mbV7V5lZF5JSeWIzCVXtsNCMbkIaA1qVLUFpFCd45e
CXSsck23DIQIogfR32TYwpZvCXCsMX6jvR9yyJDwsSWHCm7l8L0sWaH3WXNtaPQi42H2Z0675CQC
OqYzbV9azg7ZDirIlEHQ4/AdjOzwsKFMymJo+lwJpt1Y6OmMYg6Oxi5j32lyh/8BXALr9P/6LYBP
V2HVu8lZeypOz5Li3g/qQAzh21gfAVZnCrWqPCzutBfJH/XrA5COh51kUJ1mDvR3F6yrwd6zxhq1
9u+fsExfnyfxreLvIubgf/PsOx7hw75w+OWJ3+JlhJmn+DmAUb5SHu5u4QCs3t3nCaDXhf7h6Tbk
fFvhd+UQEskPZe7/v1pfGLYr4Lu0NJ/nWcXyvNrcwiQUOWbiz5y/if++hXPUiNwEw9ejAjvbSvze
qH+29UX44JeM5bkeKdjZWz5t0ivtTVxXjjLXID5j7uE2CswllGZCrfa/AS7QnjBfbUgFYa8HKv/X
Iulzu9ifUVa8Ad6KtxRBgAn+6wkCxeKShMZ29mUC83TSnvHP54bkDLmam0VKN68NRdLDMIDJhluI
r9v91QJmFJc+/uo+l7tJd0VIqw5ff8zdBcGk3QlTf2g76+f+4T1eKAj5h53ioPzxZLbmF/a//OOB
4ShwpQvR40GbuQvBFLhF2LDwyQHjoyqkm0MmCHHnAX6F3JXZ1TwFF3lMTPAJu+3uIWX0EAnr/nsY
+wW2Y82mDDMYmdwgHHDD+tD4mPZ61h4GQ3gPM3zLRM4EcrwQkEkYO2DGy76DAZ6wgx348//RAzGO
QIEHxnKFB/pGJMO/6RHFbJdiKPBEQPU7GmbBsH++1ICNrrhewABvfHu8aB595ypkk5d4iuJ3Hmbk
MPLwSfhFEh10nsheADp+4bBmcziIaCIhV6Z96qv+IxS3S3WpcHncDY9iiihDQj6cqHg5zXmyAwGd
MgGPnYvwJUZPSOaBeG4TiyvDgME84UKMIIvlgFEhjPTpsWMNnUK4YPTMqCD5fzYRPiOApjfx42y3
RIThsBCJ2dPAY2QGPBjnMFB43lW4vNsFkY49uuvFW+L35BkmRBJUIWEgOiOs4DZITn3UNh1W1I13
D+lELSNU3jwTbPlC7Z30eL8k0ALpjrDyCMWIRa9/6MFoC1y/KUfIdjAwqxZ/YtMSIs0ZArIhWKc5
GG5if4kSH65iK6+x8gRswawa236UXicyArmdzFKGIA8P99uC2IEMcPhvwCHlYDXAjjXALvfI/Ebe
wF3CJgWHEcmFzMxw4bgX1Yx94fvNYQGnwgmG7vKyYGmw/nIU+KqPg8Om+02+UmSnn4y0z35cPU7a
hrXBRVDFtBahB2KNoGn6t24A/LBGwFtjYmKH+je/hOWdRAaQFV+VaPhNQzJ52PocWCBhgkBe4d+E
Wx7qSCz0YA0iTse1SAx109cAc+vQuAhphfjq9KvhyleirEeh7tJwchHUI0AMer5BzA3eid8so7QI
h4iKg8qUx8LSiHM3/vbCqnoKIEpxzWIFEOpVEk5475K7IF449ttz7EtCI1eHyi8v62G+x6U1ofSG
MmeJ35bGxSQ7za//7mMZtjj+iewX8RnQBv25BnpWKNZf1iwcqkqm7/IXjLfe0J+NuDjx+XhNUlDE
Lbhz0SX2L8IARuJv9xDfWy16XjGzxbhtGYlbYXz/vb64EYwQMUZUrKZ6sp3xWnKkHNfEcrFFc1Pt
xD0S94/ahkqDc7i46tgXJoUtPytuIiKAjYQtHBDK/u/Oe7fj41ozbMXXxAtk/L/4KPSf/p4OqRis
wZ7Ot4vnIy5GBAPhwyhiZUSUmum3fChMx3656g2fUhhK4HXI+Z7clfhKBMnNTzkxkypl4gckzA+l
TxFMEF9VRqL4hfqcBWzBdzC38FDEVJEWECmZ3BQxgHhrvgq2yEoxYYPzZ6koZktE90LkeogkHfFC
GLYLFTO/8GAR04wDEGkGuCSjufob5GLmiXwD8Q3iF/QlKn1aLBBefoQjT7pJ6EKK5JhQmDxlm5Q0
I/yNsDFaEEnyFyn1924WniDiogH1d8J5h3/h7ww1IAmusGN+/V1zvBWvJqTGvAJ1eYA3pLhmESoD
qMKNEKrsAk8gnJTw2XnwesLo6YEdlIiXE65IrPv8na2rEKQt4SQjRNkifEUkkrFewnwWSz+ai/+/
zNmMKQuBVCbSXPwbZGSGPybzf2Ju8XG5iUxDY0/6CY+6hivP2fpv0DJuumu/AZ0q7Bu+nrFfrUbH
xBBEDCqTodEwtptwySOH+cCGwLDAgZJPl/wqn0CFuMOgMxfjgN6VyPSJr7i2/DzAn9BDcKOE/wx+
VyLeSFC/uXH/Pz4ehf7zJ1YnuES42vO0fsRdFneM18fX8yZaWvo++xsbYv6Lyxerivgwf3dcPLU/
Gyoo5xJ+nuJXxhrEwELXG/09Vij3kXBR+htK/mS9AEUlvwCaWAqBnAgbfhjeFm0//++xTcJxVUxY
IozQ4f0tGoCv7WY5sWawGIRJwDLS40Iq5pGwMhW+G0pk7cUtLvF4+v8quU62XmY8+3y7wdZYTDwy
zXzYN8fBL6DS67hl3L1zHOKoEt4iyzM8MUPF2yhRjHdX4RhAnUwJhqr4NMI6VML1lA9Ie7L7W4z4
qOJNxSCsmAqMIJ7HJN5crHlLHql4RfEYcYR5sMQtWWQ0oXwnZ4yr4izPddfcX7Fv1KjfUtYlcakQ
ZXa40/59JrGe1xuaYze+pES93LjZuJb3wtdK8vFH+5ucYtKIoSD+bL5T3K7u3B8WwhDpZqh7kHb/
niLHz2rXhP0GRSJf4T9qbO8wIYzE5092wneHsbYB+hApb8I4S3w+keCjRFio4rDISCw380Vco/he
yO3cGa4bwjhLoRIR2sUyIpYjKiABkMIN4c7xcXm+fInhNUT1t8oNi6+SH/+Diun+gCRsWH7+vrkO
mSfi2pJAZ2qw2HrC9sfyVEd8FskVU0Zyhx1dvBc6O0fVwdWR6kYYBtIBwq4PN1lxU5fcTLGtoOAR
d1rcy7+VT6wXi0D5fEaGMDti/HcYt1msLSLuSGW1uDMQxMNLeCthL4OPLtYvBT40hD/z5mLOisHX
buawwTmnDf7fuHWcg3LCo4WdwdO/RdDpXu573HqC2/JlXKvBwy+JQ38cngK+cAx6hKccbgMy9NSZ
b9Ae0H7jmG+T460vnIkCxh5YylLU12lrlw4upMjF3GUltunHCvSvPHWjvyCp52Qs1qrlyXA39jP0
qAAkKJYCXDsfsP4LhM225s6hnAKYhY9IdbrKvavCaPQLTRAqI+8O6HmCRUB1iStA5eZ4L37EJXaJ
mycYRm4vIbx7zcKRxnP1ib73MRwtzZ43481BlDj8m8C9X6vaC6FxYGntpljkNzgprvKoj71Yxjqn
YofkbLHB72bamW8DKLSNbdMNJHVlFLYGgulKb0hdkXS0PzQQboSm4LUKRxa3SFLgITSGw7XFTxJw
Vqd6m67LXx0Ff4+2KvZNvkH09srn9rmTu4uMzghtuXaPtA6D6XEtlX4xOpfqTYUsjEXT1TDDuwqp
DEcaoLMdMrFG3mFtUNIYWg0JA6uOaQmtkHJstUi+6OBa/Ua/4P4MnjK+xv7TMoWWuAayne3t5+Qa
FIYXfiI58EPLqDo+ZfwAFjQyWRYwSYwRDMlb2rtmzhLKeodkC1sH4bdP48UxMBAEq15yzsdb2Frh
Vyd/T/k7aq2K0GXxIhPgAhONOWOdepw3nxtZ2WixO9bnwZ6X8QqJL67lF90IrJXDFbEMzs6NACoX
We7SH5br/Nr9qt9kIjhMZRYonzb6eOkT1B+4WVYE9QlVBX/ikCxDB10iBO58Q3PrTXqOqxcaHxlh
oWC59NTwreYUlria32Ov+DzyY81lOQEt+wvlp+eoi89UBDmgt8gE0S59AaDqWbilGleD41z1+Cq/
F8iuwanSBHoyCbdDpJ8bPiTuZQ+oJixTd3/Rkqs7Ilm4OUSJCS6C5RCXiwulfmjYAo7dCD4Pcgzb
AzEIhlUVSj4oadon/vcG6lFcv5t13P7CFGDzNuIAR1S20Lrbdp2n/9TLDQ7F3UENhXoJi+aMCeXi
XqP+WOkLJQmGdMI1ccgvMrYw9ASgx/SY5HrQX2h05wcJOQNvmHyMPU1kuFkmlHU8nGvIGFB26VrP
Tn37BojTX+Zui5tWs+7odqyqL4htsd3K2MeYeiSXm172lM5LyVnQiRV4vOv9GbjZeO4NjUwNrxh+
6Ind8EaHBJSitoXMdKJJD+lAuO3QdcHDBSXaVNPwuXI+qzbzk+Ohrdz2B+iRkNM4vqr4+lPfoICY
kX/wUrQR8xu0TWdY9b27PBJL3O5iu+7JncbVD8Nq2nw9xULJB3wQhYO1EMpeEOMa1gc46YraCB0x
+csYPgEhcwjjmKEGT8uwcxpToOPmUZm/HN6JaxhLUT6lyT8gnMdX171wG991oqrfwZjwuTFc0Fdi
peBiP3zycOIjSUegsfwDEg7AWapNmo2qOJbijANNRCYXe5HbrOYvv4eDHP/CRiAAcPo7tAe0kmF8
Zk581PsQVLbS9ndf/7j7Wbb+oeU9PPzf9BU+weFgkoMAGuskNIy5ugNaIStzrZZsEF6Fd+W7aj6w
qnHGwywIzdt9+xMs+38khmfLdbZYOG3ybyJztXzAkqnthM9fDoeMtluaQ4ptXUuUbHjzqzc6Zj3f
gRihxQWx71cGVhp3glRlNvSeTg56IJgqKV4PTdai54wWj9cmBxUrtUM+bX7vvtV0bpeTJIR2p2rI
2FiaeDkgZgLp7YGTFex+mwLbRzWLaWy+3TxOosrw72nAAa4pfWM4QQmJzuZ8lCANSPkZZkF6AHGO
ebkboGju0JqOG1ITq9FuWYHwJ8qdHwBdCY5irBZsV1F6KIuvOl/Thb3+gNi1g+k/27X0TlKOVvj5
yYRkrAQg/7pPKMNCnD1MekS5q3yJ3uYuwXWsoaAK4MYQsQJBNz/JfIiaAzscEPFZoN0+Tm/LYrt+
ale+jTWjrI7Nv0RiPzEgyEaPdEUiEP9ert64IT8C+W0J24JjCYbM5vrg7ZI6XFd7uuayQBfL7Wmk
TLm1Jzi86eo3m/1ptQZiLV9lFAktdTKIel/Nq8wlmGxh8+OH0l3DXiYjaAX4f0OOA/JKnbvcIbZ4
e+whJut02DEOIVN1cPpj9z5njom0EN+/y/ILEHMZ0LzCG8B0YU9ACTCIyKpE30MC6ocFmOJKw7Fp
PtBEXXJKf18neJncPxHfGdH0TiPBSghfQrPTPRhVzkEezz24DA0Q47PjFDC9d5AsEGDGNfqD15br
q4ewvLMXpwGNMOILG+kyz0876owIVLnQrgpdcavDQgnLc/oVA8vyBpAX0nMpEQbBVp/th9pVbyLl
uH4lMcAvTtgh5SzY2bVQViqyRnk1QzSEheFLiGfd5+ZmwrxByXehqwtDzV5r75oW0pehLy3VrtyF
CYjuNhc2MDB4i3mD1jRbiYfYT4d5K6P5jOAzm8+gR7HxUgn+qIBQJwTRq3q3RGsSR8l5yWrV79TX
dGUbS5rIkBMOGb2adCVvdYbbMYlX99UVfd6q6iEaBtwLIyp+msQbiMlaxc2WW87mQNMIS5MLuH1Z
OMjTowcZnLEDt5OQmaC42fRSQcJzwPyw8+i1e7CT2fFW9dX4rBFevHa8ymJV6tt4Y5XfA2kPcMAQ
fNvNGwRY1Wd9zmwzhPCKoMHWfuZIuSQvJdh9Radb4844MrOlO1VOg2jLXhwwLwnxmpDxb4/X5/tX
ylrPGvgCUPitEkl/ZpnJJtaglXKyPuUZz5n76ELEQ7PBM4A01QHfLNBy6ZvhJYMjgEkfRxdxr5vP
dX1gGUe77L6BtHprJGW0Xxv7l7S5b2CJGZ9SGAU4deKwKzvkccAnHaJPnEvIThqpvthZGgcATHpb
qv5NI57BOHE0emDEQo+5oZnqp9NF/mC8xzakFdne9WzD7vPMvMaxwNhkVOGkctUO46MCC336DMeY
Dn3rEH/BSo8tyQezw6Id5OGt6qqNqJVUM9xeiE2pkL8jIZEEuyHCjKvdtM5+ywFj9m47WAlj8UHT
+Sf16+qqwD41NjkOq5wy56C3op+hQtR/OCCth/KnbgfImbE90qubN+3rmiYSi5ZICfxRX1i+MXqv
oV9SswBLphsY0HL71n+20LhSQutN/HCPlCOPxToQsTd8CFJNXDhmPxlyy1M3vY0p1imCCDSmUV97
7SvtPNbOXt+JZhcnhlSsWLychvM6liXr+YN3/wCmhRyTn4hFcybmyj5H0KBhgbCK2Fgh8jVQZVAL
S5fu5phe7iyfRE2TdiyUqmDYwlkJbBf1JpZK1AwatFl9gI1inFI8b4ibgxdfYhrll/qO1SgFj6IU
opeB48CqWUXP8KGsRvtj+DZe04e/dMBtmf0XuvL7glYEGeCQQ2CIG9FtorVkAyAjY6WywtBsGSXj
b96i7s1Vt1awZ+6wGTnG36PrRtp3cfeKxer4zySJjLMghZMv75LqjA+FyYOGD7YaNtnOyKKn0znz
85icN+3vHbYFkqJfxQxn20htdQ6ozun4YLtCR+UFNdlwHnp7/Lw3G7oK0iXGy8IrPgoKAuCstA+r
98daCPGhTr1INA0yKPMY6wqVCMUGcj/4/sQnsiDcBtH8iZQvuAM0CGHoVnJUQ6TBgvKcXcpyO38p
SC5eU1vf4J1vHgwUR4RFuDM5I051VUF6Gg+DHUNYqQ1YpMgr7YGOG+smkRDEOlXbsKn1jwOMa+Ee
bx5IF7BCKmkOW+8X+xI9nkejtdWz88o+MYQ1GWsif498FGQOdvHAJR4mCFprOJV4L5qT2170Feb1
5i9WRVhVAHEIQiq7hFKsPuB2g4IjoRD5lizsJhbF4DQl17+u3shTg7SMDuoHFywynijdXBr193+/
vOm0Lv9JMPyFMUZKBAykTYLTPtiYrwBraBV1hz+l9bTK96b8BZFATOCF2NBnkCWnOH9sPnLgG3cB
o2ZDY+7u0lp0051sBx9LEy4IC2C7Y4VbKvgWABRFbPwIbcVrdl+GGPnWS7dfsDLhabCq4CxxStrM
sK44o0f5mfYlfdsX5NSLJTl4/YEhIERHb6fpCzJrmJ/zsC5dNA/6W8ZRmpYOZhmH+vM/ms6sSVVl
icJ/6BqhgqCvFJOgKKA4vBjSDjjPgv7686U77mG33UdRGaqycli51oc2V+l9ML3b8DHYB2DowEk/
54+X9Rq+AQqjyyKUlLBT00q2Arc7FLTQMy+GHdOHFwn+ijcJOZIJEPfvR8YiPRy6bypFhx4dqTUQ
jF8AKsDoppV9HVUdHzARkIrg3SRc1v6MePqF6v/69L9ue06MwPyzKT4jiX0c6+HrIB0yZJIl6YU2
w/Jcc59N60yHZ5k9vGL2bPuLw+R0yzoLrll4+A4op5xwommb8SBa+UJmB66qOYeusVNFLdO72iRJ
ErCbdJWLXOwup3WRTo+/Et3Gkw0fjo6A2oxy7iuHNKHEnfNEfIzRhDiDSadNtzEAU69dAbtc8KNz
4qLvDF0iikmkElXlXrI20nZFj6YTT/9rw4r26RaTj4Y7ElSTlgknE9KDA5QSvu6V8dHI6FLeX502
bnBT7ebnvBWfRrvZ96u4VTcKiUswAFFXm7PybZ19aublGlSS1m85dRD7kBMhVWN0P5/INGxwOS+z
22DxQ8cD+BFkWGeHpnk65mjwq5v+5RvRUqKDF17eZrcBrgNG9rxIGnsoKeAZU8dGGGgAPzqkRHra
EOYMjOh93qbvCTwhgcG+emBbQaxTC6rNzt7rMMJ7ZtRLqb/wBQJzipt5L7vjvJbEmTZwFFA4dR31
XeiI6NeegHE5Xa2z1U41ih0ZTZ/S+wWu8eGUAgO2r19HqH+GrbN3gyPKNfRsCzFKw44CAs8VFxfY
t/Zxdp+oFR8KZ6f3tGZ/OxRWDWSyH365T560/WhKTTjxD+mFp9f+63ifowt+skDtbrSYmgFtMMxL
Eyg0+cFpfYTeTQjS94WeEB0DwDgJuuE8JyYuegW9MsiSFINqQE+3YNDgyIJRiezF/e/i1MKLyK5N
4dCH1hXYB1R9JxW+lm06GFlRiqQOJQSEOlQI9xrM6rRRO0dG6a0b8uwE8DE9Gx+bSywoAjSvgMDr
URsWStAZYI/qCUxMAL+L4LkGBHKcE+cAteoM4WegmQmGV0O9ka8gqZUDpEDY8Qzdx1e9ersZAHky
MwJxp93/Rnfih6CQJ8HKdguo10FHDKH8Qwh2TDe+GB8CHoinE0oLpIF6h2RxpxrXSSFyP7WCt4HX
R/4EYrXbPtBbcbs54DOu2HJkb1Y/E6sNOiwoGt1XtKn5AD85jWL+pu7oGvGJRJ5HJvsrgjNPF+zH
eptusK70IYzoo0DXEYrRRScFOHniBkEMiguh4dvBf1JveJh4GIf2w6prSgXWh5idhoOmzYxrd7F0
7T86OJk7QY0OZaaN5he0/yApaBmDF0IsQ1qlTljer3UB0al0++WefaN7xjck6proo+QLmybgw50l
zr9VbErNIre5WNGYxj8dek6I/0tamr5IzpEuSrSEYBzn7AAb2f1ob7uExw1aFhe5UI+27XoR1trD
6aOYl41J+5WCcy9LWlv6sIyANrp/gmenB7oGMFTTp02MZI6iAZAupRE+FBpc9j3DHBj4Dga1umkL
IswDMD5fXJJXY3iBtQscHj6EV6+GcBQ6KcLSZajbj79jrkNUu3fOL7eeXp0qvr2kH6/sLTRVlbga
hWkvbrZGPHbbFAn6OxAzWsWy3eg1aDEgvVKqIyGy4dS7l2n97pf2DZ7714zeTQo+a9I0L/vqX4ze
7eDQmLxF8wkwhZHu7xAytzVIuPeTBn1llVcfmgqv+OovtKhZBo22C5f15TTAYC16b39oUjw/rPSF
9VXgYGjpurJaA4zAPdL6FW0mZHldaGWGoO1f3dMfJ+wSG7TtJu6GCwGxTa7XORsU+3f2bgoc1v9a
OzWru68VATOGyCCt0oWCFgjdD/FAg8GcRECbQB63lGgOlKRDgo1Xu6Xb+ljObVCGT08jfTSo+kX8
AaqFXTdcZpQYLV29QesOn8p/pBIAsfQ77bAt4GinqeNUu7R7AasEfQGh0cqQaPq5hm6kvDkfa+t+
rJgUoW41kL2YIBfsVP3KaziPLro0tFBI6651oN87ePevQXqvug3C8EkFcbl3np9uQQf5GrxybAdK
w5Tz7A20I0MitraDWDDjaAJTDLApusrgbXuGG6plIxslhTJAhwe59FuKQq1z9kq+dII8JHwTPpYP
yo/10SuB4uOrDnct8H/2ngx9f0dodvDaIidhQ7eyj8FDT3Z4DUBnFSK84+f4rg5/e1j9vM3Z2/fh
g+DzHn4xphWC5lcE3hXOGBAH2OOaYK+922hnrC5DVgVwTPnZe0BJBHoi3E5PL58Qj89rOhrU8EID
+prsDgOCgq1LawOqDRPaX7FkF3df+oBGdX2wSDYgG4Et6DbNTrMWdEiKzDpsfvEJ/MnkAigVncE5
nDvIFqGL0Ak6NtHORR8HD3ovOSmmddOl/6I1I0aJz3NcZQACqTnbSNOrS44KuWBIEyAlOVOkb20g
Ob4OgKFdg4CsmS6oC5qB6Lmbl8jmAMw9B1jW5tE1T0EhWIgOKED1yLmkH9ApLvnW9HIN7pVzS8n4
kVZdRDuXFtqPlcJ7QTs6fTaUVAJgwTmIBXaBFAAYO0pTV1rdCmIDDJN6/gEJZ/3mzlNVPUzAtq8+
xJnuZUJPB3P8OCbNB+DBunApQzp1DilB6c7d7D1W/npyQZG7Q/+QR/M67cvqAqNkOYL7rUWisIuz
Q2WaHrYt+D3Pxbl3KAiSbiAVRqNBQ9H3u3NZAqiLCpvhDmeTpDGu3HHNF3JmiPKp20HZaAxRFYNn
MirgQzh4DCV8K3KIH+Zl4TT9Dszk9NyAmHn4cLBrI4KWPb3+Ph1FJJf2tFv2+bzTx2/QX1wgNjxq
9vf4P4gIuK+gTjGYBNTZO0orXTEmXTwH3kZzE0iwjw0wyX4MX2kNbLD9CFEO8b9/sMMEx+LvbtsP
B55RyMWMU3j9DD/YxAGXjU5pw0f7T3JaALNOqBeSkBdeqi18oO47YhDSbH7rt6dgjDSnzfphfNzv
+H/betnptO/FG3Nu2B1lqjaPbRuSewUAmKXp389OwdH6e4UKjnqGOLQw6+/610mNBUPVnIN3AG+k
Vzac8iEE1BEw/FxkaARZwKzuCPMm4RF5PcA5aM/1ZNtlpKOcyq2QD305bxT+nj3Sdd1tuA2b4GNe
MfPLFkDVlsKOg0fH9mFruPL4pSL570eqkv+2qgfpavRvD9lr4e3ohfPkzwbVxIZb2Zfo3avsU3SJ
Kqju2kFli34oipk8wmVnyW+XrgL+MC0cfftuNwYwXPRLQjxiUj7zkwnk61dCvXZf/I98vtTOy+XW
5wtR78wuieY+R3UH4mNHV0ZGnEf9TVckg6gqwgLtQg3O457tCOSANBcZcGtdc9aNHEkMRRXXpv9O
sWSzXJDgo0L3sOaDdkBawWrYBKrgGbgMbsk1vPeIQ4hl3lAYqeIcl9wQvC4Yi75B1aVjEo2Sx9Hb
wQwfAHsl0UtR75Lsr/ZJ1Cw0X8u/LQ9FTtLkCheE+1yx2oMjZQxM6CZVTxBvBAdg/PRJ3TfyZniw
SUoreH4s/B5+7rCVHj3S48DWQZAqVlbe9+k+FaYSGBOAtxQ2TAglzJnAJCWZT6rK/QeAFMQlctss
pNdsv6w+1seFddt92ZPh+g0ZCtBE1WEbruGz4VrRUaekQIvyInd0EaBVquSHclBY9luoDR4cM6SY
S0HX4Pm85T6sHC/I2cakwMaUdMfX9BKfIb1/p4iBiEqzOzg4+WgASZP7infWgL8GhcoHb9BFAouT
mvgtkXEoxemFJ89+bfofbZ0vFw1FGlW5x+TaLAAQv9v2tdbr9d/kT2YTCtQKhgO1hnRJbbnMzGcu
94kzkhcOTMH10RqSw2AzLE5d7kPFzZfdqLkwFOT+oAdt5bqT4xxY5GHYXpDe/9tIf0OLLkNZhnbp
0Exu/0NxvFH0u/aQBvgNdQDG7EflOiS2pP0QmixbRjtydw6c+Yz1f3NA5oGI4D3t79/blSl7c8hl
oREOWHBKHzACf8IDD2GagghcETCpY7f9Q20tvJKJ92++PrtA35bY/OQ6pF02OQ/vzI/jsC+Arjes
ve+e/HXvnqIngA2EjUFECBxm0W/3W4M2j+2+BihDGzz/9Lk+P0+BNTR9fP56TPactmkahDWEfjJs
/71b+xOwRF09MgHjybUQE/DPNpBP1qoQ6kLSRYhbLrACbe88kks1/ajwYvXzh8rhMbG2YcsdDPIc
DZ91wZ2lGMp1Hmn+aPRQgy7Fn99tPVoTmuXtHiEyd44+PXzGNuHkFWNLc5m1ZJmFd9Ygo/VvE9hn
0zaAsta8BSDVY/SxzaCzqXlm8HZYo0aVc8/E7ZWtCVJSd4+ARD82HpzbQKy9Yq9KBk9wi++pGd4H
xZ+AJzT7bO9dGVIw08BbcMyhSOgSA2Ck21199s9Y89iHkN7qysDCHWXLMYAe2UE02rqUij5BE/hT
xxfsUN2jVR2gihG/nHZMmIAYK6gWbCQYI6cYVrZs0PRhkeEPpZwv9noXnhJESFpAB2GcXxbjhdOy
CzrwP0j67HutFPXrrIm8xHYJWIfM9VtTh4yvJgy7ghUG86/MQTF8ZaeEZEcn3S6pV8SvDd1zPZ5i
nYXfHQNbh+9Z7afX6SvISLAZ0Rba6JB8ih75CGWHTSRi1HsHPbCdwR+KHrEn1pyy9ze9v/zP1UOx
+4qqQccxgX+2FeSXQBXA9EB5DxnLEa8NHAR5U2HbKfGL/S+dokL53wR6DVvMhII7GZCkDv+L9Vnt
AP90Tx3EChCA5A32xdsPbuM6gBSFjNSJjMQxbLZJhVDMtmFfiSp/d3T1u309BoRB6F9MyS7sMHzZ
Y/SBzP1tFQzGFTRVh9ndsBpZe3pOojr3bWSQP4CH1CFnsAPmXtpFzalrCiJzuvSQm6e4RDFky2m4
/NEw1Y30DEka6giMF4YRKbnhP7GbNdxMZlSQVUn0kZYUr0y7Qipmt/9anvzlwnGCm6IMZrydn/wb
i9Abv0gdQg4MQeCT1UoaQlBV4oCvalDUDI1ePUUVB6WjTn93sdhftQkoV8cNaQd0fRAsOqgbHL4Q
M0HbWPVqdZW86a2COgHCGkiOcX7J7wSEfnXYZ4mC+0/Q8m9WGMMm7C23qwawDnzEOr5Is9tIuEel
VXMKWIU4QkgrbrQtsJ5qkwVR2IB2Nkj5BRlCBoF6SQb8TZuCE4TOGRkUsC7LWs5dvnlwtNitpLlq
c5/+LtPH9DLV08dfMYEGj3G2aq7O+We2GD0nBSpWVT46xObkOrinzbGxps0Q6BCwo+ZyPz2AbPQf
EUAqijjRfQSOCtxYU3GFXXFIriOGNuvJzkeOZ6dkgTlFGOjNsdsCjDFodE+gvUbI14J/u9xUAWrD
QsZ8isQL0LLLko5EHO+6TpDSP5D7haoGZcT2mhx77e6YjACyvdi3Rv6lqt1QJXOnGJzmTbB65yFz
NNOaFMb6+gWKa4RhKG2iCtZxgUXt5oc1V/iFJ06L8/z1t8AJAD8CldV22Xx6NxA+xOaFOtBWX4NM
Ei5PtXjYH9N71r1HBarIPnALrwoullpWPIAm+s0aMyZc0JUj9OuMKGu/oDoOc6Q6A8XR3fpfvQPl
GuwMEBnQV0VLjVt2vEVn3KEx4uyZteFN652XtRMIBZoP3QpVRrxNkgjAtDefKfIZI+qjcLCtmb5k
4WliLXDYocora/bODLdn0SH4O5Fj2Z3WJRoYB6jaO2KGjrMXM/VgoWGmruFVKqpdzKgNu2u3ic7a
ofd0djSNUZBwamtzfCcnhiiFZo0gxAbNCQsJoOi4iShpQS7uE2PdDskdYlsImR/RdXUdAmybgjFE
dJhAsCEFKwDJUGzAYmrT1MwbGn8krD+01o6+08PZa01LT0OZbkcp04zhGHNgmn511Ct5jkrUJA7d
2vS6wiXBvxdhiTfw7wVqZUfq586i2wQQgStGmqAEpvma89dnTGkVP0cHDaYvX4kZdvIHlLo0Fvcg
P4fShcwegVDVheK2mV+vZL1TU7QcTSQ5YfrqQ6lF5yo9WBV1szd5f9UMIceDuQi+9gq0GXXfYQFZ
KSl4WmbxLEBoUI2leW9DigLUPW5kbXQF2madsiveAzYZlWZ6K5e1oEPKGGZRYo+WTZWaSj4kre2w
npepyRCnhkEyx9khgTzdjWib7pG0JmWqrS9p5wYCDwYs+NGp2BXxd00gj0l9QGUIwoBPgiqFf/Eh
b/afU1hTEA6mjZvLDik2LBrK6JM1PeEcNfswxcJCCsfJdnNYiObKE7FeUk4kiAjzAWe0wIk4WBFU
u5F8wLCWvK9eqEtmDul3fNKNffS+q0eh3rQEFKR4kXqux/T6g+uix5gwCHftD0ww7bn1edWQStKr
cL9U4ebUneiDhu64ghT9DzgdM19H6jIyINSTbgE6IjZ1aJut1nQX3tMP/DxU4yr6fMnxWjCmP1gF
GEZk7woHLD+ycXzC/AN9JLVCyN1w27ghPHfGndax5JC6EqNTnro5R+LIAK13SLEv0J68bG0BZHKm
X5cXesRakRkiXZQ8kjKCiGr+WDP+qwmNpctdgiM2OBFuQITcbyT1QSPYZzBDDXeBZtKDqJ49DDD2
EPGQD3Jo2QcdQOYiLbMfMZ6fCNzbfXalI3y1JWSfIRJyR7OCQQEEgYpSD2WQk42z91i2XB1ibi4s
UNLxKdi7OtP0MXvNWhR7hD8RIcbnENjdKUE6EHjnwAB94SwCwHeopnzx6+pjGDMVDXQp5Wc6DGoD
7NSQtQJDuT+rg/NKEJrC95ocArQC1zuHqj6u2V01+/occjE6lW+0dNyHz3r6OAdFGQES7dZJc3on
rXSdt+Ow3mTQQWX6dDGFvU4+223S172w7tEFaQcacMjRSVegxR+X0T4hxfNwyymkYpD12PgPQxL3
3mHn4t1soD1nZXNfBnTCyZ37vxmzI9nYT3glaI066/aELPWZ/j04R9XXVJTzYoTKuiacWf47vkdV
dh8bEyrfNwKOSRO3cfWiXMEswZtvWpfVdnqNyWS/1zV7kbfJGY5fe5ce2FdqZtT0dqNztiCFbGHx
4VEKqik1BcYxlGXct/Vb8ph0PsJ4vqCkTs1+rI1vvEi3AkESq/RV6JFJmQCNa1WecQeoYFWzYl32
WsFx+aKzHmsPcpLiyo9nuNmak+16rzXgEpCXtm2uVedCMaHZBgoDNRxEZaBTrl/CYPixu2c8/roI
Z5qVwwlRz8YumOvWmkWFKg8UohSrSWXXPs4L8W7SngyGo0CIvvxt2gBaK9Lh088fuV+KVoem5VCy
wYhR0v6YPt8l+B4cRbK/aPU0kQ5ySOG3LiFQJlhDaKv95EDmvj+tJUnUYBZB3xELni0dtq7jXMok
km+CpBOOMSs1ASAAvjgpc7kgAGT8cUyicUW1i6ZkOQwjNefavAZDLJd+w+/P0HTMcQegJxQs1t/C
7Th0ow8oNCT1WTFBpKRK6GdvWZepRu3wYoGZQdQ9YrHczpiGTq/hbGcdTOcOH52EFmqyu1zYAJls
DCnY+oB6UH6mvEjhgaZnwlENbkQphZAQLmnsX7/jeu8cdXTkdRBFspAHjYocv6EkRMYVJuGWnycG
RY/Rl5tLA+8YhpkxcA1E/yjriYyA9cjLyZV8LyRVV/z6OUAt6nbvtTGhzxN3M9bG7ZB25vUFI0f3
MLl6WpGFJawEpICmT3bYQL2ACo0DsZM2g3bkOTOQ/X3JgT9psYMuiKKI5gPxE7BlHxOIIQRzcJwu
xs9bV/dA1C6QsFMVQtZYXZDu8JXShoyB0L1yM8ftmYNeBLo9oeRFXR5Sb3q1LzuXIU3iiwHca6Fi
iYo2ig4WDXFAzfLWCumWQSO9ONAlkxzMqPIDQkZDqHo4aAE1C0pQ1I4HHQazYh4VcJABrV52Bp+N
zlDMoCapZwWphtP8nR/WBhc/MRPcDtT3RMqydBDGOYLeDj/g/eAGnbAM3Nb3nEiFRdjq5PeZhlJY
4YIrpyD08G6BOamgcuZzLwkBMxiGGdkg/zK/jQ8xCnq+drK2a1zpO64H7FFI9uJ4uNLeQZtHHzLZ
NDnEe/D3u4BvqdB0PcTaBKeDAEnLgSDXElQRptslVWgPYbLJxweL/EkpcUDBlQPwodAAxLNo2ZTB
QRrAIwPSY8voTW45JbpPzgj7x1eOgWfx60ybXwUOPSbnVQzpRgAe/yW2hxUMd35bo8dfNa8Kv+pL
ZZT3cJG5lKgu3ZbsS88CiSwwZgDBv+4NC7QgVlBb/478t4fu0YhGOsLDJpk8++ka4Dak8cK8d1mG
iXpJgNAeRwxVUvKFbxKdCPqwGrOFs8vPpoNMNaLzAOkqAHFB/eGTquUrXH1lgqQDRk5qyPs7Z5pH
+HPoMZ1r5LTvzuXvNYObsD26B1LLQSR5CyijbZ+GjWX1dfCFKq+iP7G2OazeD3cxPUa09W693cLa
L/eiNNVtka9kdSzsz+jysM8kOTbMxWPYTr9RCfcW3JWD0vRvhQ0SER5RKgpQmVGnxUkyLjadyvUc
14h6L8l2yuLMjufsjZ47zsDCvSJHpswjKGiIiaxitV998KlnrJAHw21mOe0FCf+z0K1DWGZ0sjC8
zZdlxHi3lDYgOjskXzycDR0rNXxE5PjomgKwsn6FmEIocFoiiY2BOeSXCYAGJCNwTXCPeFcn1SMD
ZL64W3vs1qgFpSFFnX611n24ErLTqGm/eggTvAiIsZeUXKlN1psQ6fk7Ib9WOhmaIeR7F8i+UEJA
oEE1qZ8QfkCEbwoyp0UDMSVh+kOI5Uff4TbHE9ttXuTxwZjTPza6D89bG98I+aiIcLRfy6t04R2y
DhLf2vCSd1bCrifC6/s+I4JTJPXOY90DFPTa4LVcaEOPtuHBN4nfQn38HJb9Dw6Jjc/26RtrXKcY
4e0eAibpBSwxJRNsFNdkchx3Vi+IwGZbUHKgXgDU0JmyozmDq8MFvU3IuLuGX4Sd+B10xo15FdT6
UCpTGWGok5+cY/ZBvw/qeFGzdwyY2D/gYxQ+UrY2trzLaPebvcfwKby7lxT/P/r0ztkb+MBL0gkA
KZ9LfVqfstLpMo2Zp3+gFoF6QjEtpVWImbnqqTErpwAYWE5JUdz7rISwzbevNshH6IAx7iVSfqB8
BVB3Xr/gcPvT1gxERj7AWmrOPE/dcUzRBqr3O91GxLynxPCoxJO2Y/ZewSYVKOUqjMBnA60E9IWn
jC5yIntOePOd6v0tBaTgLRHiO7sA47fLupCZkB2iwMagxsWDqNP7kCOmrmFXEHEpyvs49TX/PX1s
GAyw6zWRzGxa2C8Yc3oEBCOU7Q9ItPS0Eb7KaYnuTPod6HMjJkOVwwPVmF5ZdhsUr9WU+YOrgz7s
N12MS8vfhHFI18r0bp+sMAgK62XF4Sq7kGsm3ywp4dGgZvH3iEtm7xwtHG2tBLfSGsEKRq7upkbA
GR2XPUbsjJQWyaQWye4cuK9DFm9UWclFJbxNtpPH20fdrdWVJ4kAwPp1yY1Idj9JvGSdrAs7Sdbr
nZd4wyEmyfNutpUkyXCYeH/ebM1O34gUvFdTWKwk6XI0o52V1JyEj5VjGI043jwXbeGGlVQWCXSy
gIO5nGc+mOeD0XyOgJo1nwuzFiUYazrVvem8P5UMYpMcIi+QX3D6Unf5unNe4RPn/Y4lPZuSZATo
ZH9ILbMHTBNknTryHgb9jjpIIPuRswV8OuBZSUrdrMHDGmj2dcA3wdplTUM7CwERRZTfjuOjIj4L
U0ghAX2vXvD7H6zwwGFJGnuqWVmpwlLFWzveZFDH0otz7c6nfcMD0zctVcvihplW2D/Jq/a0P33b
UioyUwOyA/bBZN1t1vFBw6Xd0SE6kDsqhylneKfkBQ0x585vz+izJnCMxHMxV+VkTTPgJewqFTE5
LzJHPFb2vK7m/dKRc5eKg/y+8NMM5vNcpwGr8++suTekDshPc8NlKOW5PMFw2LujPMcNZFQIluMb
MlCMbsKt7fKP0cFzvMYbE0/KDlSjeNdowEO3sv7kibd/8aqwKyNG0mdyYR9OxpWYmta+y4lrHH1G
TGxNX4rrGK9MO4bWsE9X7wSxD4tT40qHWbgDNAnw+3d6tAqqKZc/C+/uNI59Ju1VpQU3Z2+NNTW+
2MsIAuxotbfu1jiKrlYQjVnC7THFJ58dN2e1KZwPUEO/sPj/NAxXcWnRWSKfFmwoLMchJV8+kD4W
jZbrkl7VlUE6+mobTki2l8NqejTqcQYvDiQOeYufhSFknd1GWnSpYld/i3kTUouHT97Aj22QgDZt
PUe14bv8OKZcryBVTgi0HCiwftl/SgI9YLNgd21Ql5OHPZvMUL61QR07BnsUydmKyBixeVItmE2c
h126veHfEPoPz9spbzhZS21oPexQhiXgUm/Fix41JeAs9u5XFPO8p8Xk5J8B0n7If8m2b4B/oe3f
5o1/SUd5k0mPBoEeSGprMkNzzOKJGY6U1eN5jiDjyGYcghbsucQoXM73y97b6QFKcuR59pr1KuVM
JhanImc4a/O+qxUFS3js1CyiI87+VTsA/PMRY4SM7HERBqb3GLVZlw4jqiQOe/JJ0YwPnkzWE2c8
m/V6jsONvlo9Cim9uxVhZtY634tkorp0Jw2OclYpT+dVMhBerzdzFpYT8YvTjSKOab3uRSQJ5EuX
jBLC5w/0MJQuUNcqnLoVbygpyuCAkgjvxZHx0rE3m50NVmTDizH4MossubtJU7wQVvE4jGkGGBf4
zqW1Wq1i9nZJ8oR7qtg0QDJmGOuxDcxEgeFXfrCKT5RoXSax/J5XrsyPafZSoTyTkUCNLs5exauY
Y2CQb/x0s3c2aHwxdreDqBepAr4hYUUKw82Ykb1Jg0268TexLUP5rNIUCDCgAz9GuPy098n9OB0M
Fz9iKejuccOX81F97KGYnVHOo8kO0z42WKztfI71oJaJSI+L8X708SAwENiJnB8MBoaaxd/iEziP
p82shneZGSIb9WJ59vdCqbB+YVtlnNxHZRnFl5vDWe4Vsw9ARYl3ILXhO3OZ+Ic4CTTfasH5mwAt
Vqx6GFqAhlIy5CO4UC8Kj6Z88ZzD5Smb05Iq97snhVYxd1KMFCM6J/amsvhbBf5vIzlLcAJYUvP3
SNTJgbTVKgN7ZMMVTd9Pm69uq7CYkw8JAgYDUSbHKVefC00OwV4e/SWDloBYLaMlYIlZr/B1l8xN
3SZGCc3gC01JBew7JfFjyd3hvcQzFhCnOCzGW5KhF4vvfFngk+M0SONVFlInlW2V0ZENzmv14I7y
aswyFK9WgPaiVUwSxADdqD3Rjo+5tPxjteEGvKUmu1wEuqyUCw+TT6FtfkpkmSPpRM5rTrvKb0nY
+TWrX+PasIMgBBAytrinOZAWFo75s/u7uQDSZfmk1MmtlMspP5hwvhMzGbJOcmPlNsuCqFkhq91c
Fp5p5fZB/Mjz8uocEDXL0tb/ZFRQSZmRhJSiN8Xwr83Sw8Iz6rKaJMPk54I0LHfUoTIoByQghi0H
2+BQ5H5/FKsouHKmzWBOWCCnnrFOyLLQn/NVMrqzmHyutWSSpzhSdNmGPOOBEFarODMcrZsBenXD
FZeeS+pglrHHqjaSDs3VprSY5YXDzUI5GWqv8XjctKItCAXN4SNvNO9RzU5JK7zHAfEC+WmTcRDs
Wg5+76GLciyPGEBs1PCPov5s1lBf1cOQ9qIoEpsE4ZuN7QucVjDDJlZOtIywStGSBJ/YpjRWy2WU
ws3A3OBAaCwFkYUZWq3g5hu24P0w4do2nFVWc5lZBnA51itW0baz98hmWOk44KQZqkHA6JNxl25q
cK5ZfrrkWyQktBQ9V849BhiIHYRHJ3hjTwhCMH37gARbzrz0oSH6PXOAbo1EMFcgVePZJIIND7QG
e4olvSGYpWU00QLLX46XnNoMwDLr2R0qOaD9cLgsQX1eBvJK5bCakAehfmujAAh0A51fBHpYGozB
hEawTkyayEY0hHr3NWtfaA87c2xP2jsAvkNnKxeCvLe1Yu4CWP+g7waYa34HlYC6D9u5y2RA7YmB
KFAc0rkU9q+ADdAj9iDMpI5f2ehiQqAgbBkP5+EgbQlgATZn9+JcMACx2ADZuODA9cCjEoFAqMMf
8NPLMXR+L6Lswu89l5xEKIVo2bYR0AZoUVCb+PkJssfC2bo1W+yIbALipMuMH5YEcY9garVgQ5T5
9QUl9A8wwlH2pAT4z2czwB6JIyzADCAXgZhv4YUgu8R30qHvivGST5ZH+WRCNT64/7b705+zxRyZ
yvn+g26g1cWlklZ3mU91tU30jRnWclhLnScJXLI/uHb/sEY48ZW1Jm3jn7w1IBs/qeH58dxFVT57
DgzmUBdlrn4TsTSihkTAJztc+UFdYQv+OXDTqVxnLIJOKCxmRCwXNYQeDSkec/JnyXRPnqXszwrR
Jc/mAjtJ2xenoMOIfTm9OMvijFmPbcE4yQLGaoUlYgLErAY5fL0sUwOqBVwJ2To9ecSO4pAh8ylD
h26yldkNceli8cgWINiP443PXA/S1E99ERWuvDJvJnq0YdqIQcEBmcyiJdZgGTCNvWUQ7K2Axqto
Obt0xfVZTmazhTX7wm/QL6kwPi72nrwbkI1a+ljdCSZrET1NtCXa+DyWkLXJdvWArlIY29LKLOvM
rtP0G9XWoYfNmgCGxw/7OX3IyVqTVkyWM5DJ4wANXlj4VglwaKvBJKL9AC8rGkvAiHs7Xn7VDayJ
+GDMvCvO5JPtju+4AL/hPuy3ujuwx5Hj69H29EOCCLxIUCE1wFPgiW0CSYmRRsgAWYN5i4sqcUsO
2IWIMbn6Hk7mlxtN+6yVDNvWMhpKvAeEUt72iylGk9kkKWyiAzCApAoPHpmlkL4FuyJUkC+TR/62
oBzli1E0FJyMGFJOX7f+HqAlQH9aO9j3nk6lXiBaaDqwO/FudM1Agz2pmpQu1mRauk9qVCTi0nb6
71TvnLAmkAIQDTYlUdzjb0R2xX1elf7ETZaNdtMfhu0A/HvnoQAx246345qDnpbgFhf2YYxWpiPH
VvtdHCAxBdenPaNiIQP/d/jESEfr7+rIZaXX6WGjWYt3SoW5B37foux5BrVl/xE/TyZ/7Pq0Ws5Q
7/7hsfIPMwlKSKCVcKz+rkTBYwGQQiYa2L8+ui8gwm6Un36IP+ZYiV+GZ+adAplv8gPki3+FenmU
7MgBA0zlsVBTAkOcNgqeBIFswAZkCWbyNH9Ar3/xs3hJ8wFJBbd/tZlhsv3cK3LIxOamW3VZmeVb
BEYm3yi+A18oK7Vgeh5Ql+FH4E80cTZwH9refM5wEGtCkx6H6tKA8Xs38DRVjtHqJC1x/gGSBBIn
oLiHZDC8f+cDOtgFouByJpwF6TGel/MRtJ5AO8Xjm5u4JGIOcs4dKSi1iCXmlTOU7eeovvEZv7i2
6CTj1u78V9Jyi8HCnkASMzFmz0Cb6+kdAnulxbepMfgMirzh1bv3rfRN1JbtkTFiV3XokTOL4QQE
PR9VON/yTxIE/JawoWBeM/nIXf22TToep+PNJt7E1KJZMcHB+IKHlCV9Z1/7Eh/KqsbfPPtvS0+y
ViM6yfPyyP8QxlJoVbJe08LqS06CpfYXxbCYsw5TH+R18aQlICbH9vstz7ZDckuuLM/NnqAsQWDa
h4F8E9jM34o/9uU98k4yWKrsvrrizdJ81IIHk4p8LYYtFMylzLQnM60R33lseRBbMqSp2xF9iZNT
0pEhhggmDkpFVITAtdGl5v0zTkdaB9GUZb8Ja0nB7F8fsUmVU3dLu826X4txpAkIhWK1sJaEj5Mz
TIs0cnulqwWt4EbT6G2kA4eTcxawnMQNdzV+qrG5boecIe43kGpWWqpI2NINHK5yMRJN4cLZoA1+
iDj5VkGOXjMBkt4zwdH9nsMZExQdN/cLX2UdykIhC33yTYC2sdXFjzAU5RtuSEu9k324D19DBGDw
pmQjhazqLmEokabMW6zE1knWmDO5UhO83CSZtH+z3UIoxtpPOuocLnwJ0A3bsNujDlbmnPN/XQyR
wkQIkLWyXFewmrfljykP7jzqd8wvsKSqw3R6IMEpgHY8Zf6WiXNPET34zYeGPTGs3nC4HmKXmZVM
1i3LO/BSsfVi/TBUHB4wR2L3Ly079BVhiLhH/xKA/6DcYpMEKigwbwF8kylnrsgaUqki2/38Xmpb
rDcwv/7Rri9WGhdv8GJQvGhtqX7fQ/rhXzJC7JwAyE+Ka3Rhwjd8MWxanWOT9JMgXyWP+WB5gfrF
JRnlbJ1/1lBMr6B7ZbUQoCyn8bOc5s+U32yKIKoKAHHJSvJ0uPqygZKwJIld9mSpxN3kZOVo5YTl
PJrdM8NB71htoDZeizEHAUdG00vGcql5xVKeaAQH+FIbJCtMDxp3t8MjjJnuO1v83VB5UPSptYJH
T5qR/iPqzJZU1Zot/ELbCFAQuJXWvtfSG0KrLEQEERCVpz9fWnufP1y1uuosmcyZOXI0UsX+cX6F
98uGPEwGySBnO6P32kizJQ8Vj02E/FhpPrh+bGBcINmSBdKsIZySZQIpFPIFBG5CGTYh6R8r4cMz
haKGI+mb3lg6Yqi61Lkv5zyTPV2+pTxkW/5UjFSOGLnY1FP8KdsjFRLVcQGtTCpLoPFAfpdaUN4E
V5Ri+m0jcoXQKSijfB35CMavLLyj1RMU70HHKtWcFHmCPUq3+fnitI0F0MaTJydc4TsRuw/7r+vi
xpSmhH0SAqB0xYIDyINE+88XFOIwFX5EytpfyYxNKLWfQ80v5a2gBJQwPPTZ36cY/Fh/LwXwCRCd
wK8CJZ77nEFCLxaasjx/qZalMn70ZE/+oei89Ck25z+kpUxAJbjUfCItHo9rH+EghXntvb4RCvcF
wZB6WX5UCk+QZ3kt5Cbkmn1+yWkcs26Fth/DHxeoVFYryhvKCeGj86/p/9ZvMpY1/Pf4uyOE3S33
mNwlCLACSDT9zuQFqsrFeHHggb2s5Oj9HObT42pFiSYkd5jK/E5pcHoduWGQBTC35cSV2yn63E6j
keXTfE22AIf+osWPIAgOP8hX15cLa/L7E6nAl0qP/Vezy7vlMaXGlg9+AiMJmCSv5X/menKx5ZXY
f/aVuz1dTQXDp/ufg4XNQXlTivQ9xaAMBfjFPtSAGE+P8srt5QUUfEJWzRvFxuuz8KStAfIZmPwu
UBAIzd8l/7vsV1tWjJydLCDIYW00BgxuWEpX/1dUWrKqpH2+upyd3t9iEwA489FW86FESPERF94r
HfJS+tl3r9WPp7KoQIIBCwBifuYH1aaaZpnK44oHEmIraf/myyWn8jJg/VTcI7qsVj7nBxoV7WRD
4/m34Nq/fzfXG/rri2sHC0LKYny8uDxSQ5W9JJBpzClyYXwEKlven5Sjw9/PLCyp1uTllUsiDaWs
7Dc0ZxmT//WOOEp+OilwrUHzuXTRRD5avjPR3Lyqf/cjBDM+Uwo91g6/LNkycL+Uy4kXHJtG235u
5HnK7gOg5kBF5KOED//eyPOQs0WI4LSCPE7fXUpVjih5ECrEcSIPgnX4vcvppi+qoPpU+LJfs6MP
osFlKfs4Qyu+FPMgXg3V4QVRWaHSb8g8Swo9kWkwg5kJYKXZCZqY++JvnXi3ifwFm7aJeOR2baGy
k3vLV2wdIblP9WG5ZnFD60fxTVTG0pzR0II6jRklRCJ1pTvoWwvK374yywPoBMfEN1ytnw8tsn8J
ZwxIpfCaySoP0AG7sIcCRl799gyjfWH67iIWwSBaW661aFM68axrXhXahE8XxfzDpsaP6R1arj7G
DkCqJMcPRyni0ggtajQmPdfp9rX+/XPwP72W/S3fKLZ3jV96OU3LlaBDnzw3TifpIRCEunxzPx3V
gzcHkUitcLyij/vOggkmH73Dc6bxn9I3ITn3KqwPI/ody60HfNe+6mdDKdbi/t2J+y/sqy/3CX5H
6+jZM4PadN69+w5Ex5UaFWcp+tIYPQ5uzuAeT7yGsBeq+4wvfOAy3MlaPOSmkyJS6a1dSjHMO8Ie
+JJUQdDQQHYQ5kjv9s0ikU1OQz8vntPb1BcsAfcpHwbq/5/gfyuJ4oOpR4JniMw/pLd7OKUj77tu
ac1mUilp/Lxyuic2EEXD2pH2UeoZeUjTJIXCxZHmQowiE/e/8uHiSetULDOHZcKiSdimZbOmBaEx
STGYlCpKHxaPXgXQv1cnZ5NGnrgcGyrGAQMlX9QbD0d0SKLhEKGcVMBSS8Amm1wPOJ3Ih5Ar+il3
5V1SGD0chYpTagbIVCrhcwNYZeb3rS+eF9TZlNvl6MndyrY8SvvnyW3EQP48MShFdKoN+Yby2W9n
AvxGt/Gm70D+CmlNWSb7ZtiXdcjuwR0kD0bnvNE3SZ/0h7bidYIW7K+0wCLZV34bj4Adp8FhvXZa
U8HK5MZvwNIhmg+kisBMh25TBGjxPJ5LHXb2zkv5E6CWQw9nDO5jDpjx3Wdvn8EBpTL8BgNirNyd
0fdB+mXrMJF8IS2lFreElFC1netPPStRrZMI6BEJdpmaMysnnR6mj219p4frDMd2blYnG0ZYrV8P
2TZZmyM6a2q0DgYqcxhuMR3LqiahjtknHiTEOFnCKUskPN55oW+/OigsckALAjqbcWd8Ud337LG7
/naX19833iA+njpcYiNgioQtNmUgaaQPHBR6CpFEvdtI+bLmUiWeJxXQyXUjxWy0kl6IkGCYtZ7U
uXKNa1euVPub5GmWLOLuz/XCesqHDCFXzrsDA1fubUTg2eQ8kQUjN8lfOYpy/NNw3H6UUWQXi3bP
9ARyxotmapI1K80dEjn+5H4LPo3m9DLn/vvcqOe9FmhBO4BYHeS4yF/2EpggjkQe1k24InzeUKdy
b/9raS5xBNbm5ZczcX3Ewl3OShipcDZYWHJA8uYuGV8+h8/j8xiBfeKeh8PMOERlPhS3/fM8Xkoq
qDYshNXNk5XOSAzJL25kM7KTxme0fdlbAKY9dzY36euzQGV5xijoRLP4X70vjY485E/2VleZmY4+
IdXwo+SDfuWxnCBwV7h0qe4NNM87Q+FvKPWlkBeM6N/tBLhGmgVAE1+Wrtzh1rbi6CGhq2UnMLbY
T47pWtu1d4bmW9iGYb+EI4WrTNPnMGILeEEZl755EX7R+bahgpMHiTkU66KnM22+kSohfep1INdD
ag0bHIAr92kDZQuUnx3ojsVOPIM8OTZCORgTxAJ1TwAg2bY/WyM/cozSSlA3KRGl/eG2wiHs85Cb
Ou5RTjFFzvz5HNST0dZ0T6UFtAJ+xo89W1BTITfjVmv1ipWc4qKyEu0rtq68Sf9YoCURZ3VR/Mkt
f6RyFADuFAOOPcnpYZkbczZbV//8LmuaHoYzEGUPHRBN0ZescemVobovIJzBfKFh/pOeKY41ePQv
wZM36cNvu3LG6cqKIOBrypqag+Ijb9MCVDlI7QnnmGLxz8vY3Ra2eWTlMLuRuQMLnKFHAd5P0v1R
lvPnLJqiDPkg7zKkw8qPol8bQ+NlcFd40hYwMxxKQ4JbGBbMjMn60kcwZ/t0HO2hFIXyNqAEjqG2
LPwDZRwo7mEyWAuMILAJ4xABieXrwOESR08eMrfHTR3REKWiVJAf+AbDEakl5fpD4eILA6uc/nuf
3EIyVCF9gXsS0b/9I4A3iH8BWC8tiDykv4kcbmQq0L/7UzIO5CYXJORfYCbgJBgOBImQRxv8geQj
eYV59R7LDq+lIDc6IAe+Eg6SuE+PK7eEHL1ywv4hiYIeSu15dfRAH8qfrLCtHBtQ7qhHywTwjcaF
D0K4KBCuFKQXJ9lj4UMXLsdqOhb05j8UUj73zmKVJoP1rLNVCtgpXIHDgRuCpyZAk9QJF/L57Osc
Mq/P+POzv8gV/kOhuuwg5bIdVEmvHssLIIsm5QeWH1o+XKAq+R+TUX2XNzI7x/Lv+xRPgs/upY4z
3Ang8s3gqXECb7fw4WEhjHbM1yhLSKQfXAK8D/uyw1YLRriHD9jEBWLfunlrXW5h+RctKcPCnw0T
fWkIloPBYbJzBR9hr1EHJnc2oDoHDhu0biuOfFmSUvibvL0/D84itnwUR9QJBDUi4IQK6hUbmfgp
/C8QFCgEwDyizpykEWT51EwmgMkVGGGAEyIivYVUGcUGnqhL2fDiXpTvLkg/mv6+4P7xTOC1DgCU
XPaw1+YLdexsIWVJukKK9XmP/A4FlM1MJgFvJ+ObvhlDYB8GUIf7LmKxoPXboKdp8SKhqmGEjZkR
9iTc5B+QQ5Ju3qB+AoN0fMF+CqDuuyMPzTHsf963dnkOb0WJU0D7iTGYjleOf7fQeN17sH4p/AY4
oWA/ndlqsb1jZA0t+zpMMZFyKyiXL9Kt7Ltu6waufT0csWEcp+ghSQ22Ued1EkRb8yde+2AJnaG6
gkf6/m1AgYFJu0GHBvH3+h0BU6cT7TYvu2va5seTGDcbgnHcDJr+mQCnfN1A7kGb0A6euf3+xZ62
dZ02o0fkmVQv19VNwyUn4iAadXBZmj3s2HLwsSYp8YzIrvJvutdEfod9l3Pz3uq9sCRtU7X00amh
oH/Sp+vT+PptpF8809djGJXrbrVPzlAgUZx0ZxrCdgLL2mtdPWTmLsz31fM7jZi6tTlYMQ+Gh7lt
qhij64NyR+9FRWPxpZouPrUhRQ/CpAdhVb3u7j1tyA53m4jUOQvXhcvxeqwMQrltnphRoDaIZ3U1
MVNasbizvEGEhP7DpFYczxl2qMOYSLWbq54ZccJn7l2O1sJACzO/ISOBJm55hdYvWsOygn+9IIIP
eCHchTsDT+djta2OxTY6aTuDY/qDRsuGJSktUgFg3EP4TMdlZfklRU9r3J22xubUmjPknVrjetD4
1aD90cpFJOtIt3jmuFa3Fy/aX7wXRLKwH/bNz+Ov9YwFynCle5DJjIQflV6bzi0aR+N4bPZlPCmf
8xq+htJvNsNmiKp2rA5ZQcmgEzx8vNdRUZJn7AlIBi2doiIaMJoamuhMPj4VLaqP1iQdY8M0PE9b
C3mcp+U480S8n2CHX/dNSNTkCxC3jjWUjI1F9Y5Gy6udKDC8FO7M25UO/WnzfqQS5sTE2QOvG4Is
snHhY1f12S44Il1J+8kItrny/nJ4IfTiIqUWuRBrY2fsyq22gB06UyaPQRd9AXycebON5+XpzqM5
3k5ncI6TFfXel5mQ/tFiLhrTw7R8qG714XvSaTvWN65dXwnhYYlntJlRk/7utxGXvuj74QHAqqXE
p52ePrs2+s+wf8OwHSocs+pdQv9u4UXXy4+tRZwtWHahitj5J1KH2c05mztV8zX2QMs5Kciua+LF
ERzRSqX76nhFJWC/wmG33/mtCNB+OVHbOW+yotdgq0EXWzkmfuAGh8WWezQliranA0n+Uv8urBHi
Nmtk/WiYs7idFWzm68qAPSkQ+aFuBxqegxjBBhROixfRTAaYunpzs22I2gUeY9XDXIsjKhtURFy7
l4ZoPzziGQRm6vw2esLWwyoj82J4fJqfpX2l37yxOT+cTOe0oCDzFjKiFHrdiDMOAeGMyZB0pA1z
O6UPRZw1fCbkm811yI/DX0nWVHYnrLm2+Ta5EBrViXDhCn+IaTzlR6XFUzp72fDuZBvOEmoXcuUJ
k8OLqKgdfA1jRx1H1Ad5P/kKt2bQDcJhYUziLypPFZlSL3l55B/FBQQJUMluryKI4cY+QWt8xqcZ
CYy6NpVl/HA7GzOAqdIaNJFXEIymjkt9zTlr0ESM2k9HXyr7IvfeyMWOkK7vfwm83EZnj/j2cMHg
vNK23XCofYQMyRGb8xwxMBoBrNb65/YBUcm4wivW66hut8XAjLbx7osvQvv3iUPe9IZnE8Aewgjt
lC2zlnOfZzMkAuG4PYZLTZYORuQ+OpmBxTFoXIPglgBWvUVgWt3geOW0fUb8TbIhpnLW5qEciesN
JC5e7EFCHId3+elWDRu8bM4BtkB1Z3gdQLJMnHSZTm8geAyCjBkg3nWGkoqg0WtQ7HFAUp/UPJLz
ACUl05cGShANXpqFZQCZhO1hqizSYqu9simWdniXwDoPfjFJtZXRjdC1ZKWvsYctwXkR5VnQ919T
BbFZZpvK0cQl3cFJUINfBFh56fGXTrGPKbSbztZEMG5qfojucZdT7CvVLH1lHsdeFuBxm4o5bXuB
f8blqLQDBEPXr6QuWeMIQF4Qxll4mKATNYdnDtqrSu7AR8sMMqV3A+bubJ8mdYflcP/mx2tDLsOJ
XueFKhiRWsfAhLHDOJg6CtMsp61QEpU2d3D+3LyjgTkjJr33Mm026FmzDXcRZ8exc0RKtA89dO0P
AFu7+xMzCjoZIWZ/tPm3tldRizC/BVCFtb5u7+phwSwf/cg2PrU24Q8V5g0B0ouoCadq2SbpnM9A
IYwcb/4Ncp0BUvIGbxbt0KzUlYUiSNOFQ1xcPWyFL2imU+fxdtnF1G0bkOZKlxwkrjVsc+5v711b
ASt72bdk+MZugOIhaCfkcyLaFkCnQAqGFwaCdUdXQTqQihQr6zt89/IZSRKYV2PCiSvCb73Vprpv
8Y1omRfR7O3gfipOCiabz4S4c/+1iPzHGlLHLMLRyn1MrjOmJW6bEBaLTCx4QIvuQJ3i7hioC3N0
9q6Y/Y6MbU3Nc3of9G02VcaXZb2N1uFMH2JKa7dn3V19zKa3vb59sUNt43xEUTSNkVBdZjSu+cyA
XMAoRahOESqasXUHCPE6w0i09/nxFZLATOKGHbZ6YCdcAy6bpjn8Jwd2Tu4E9fu62WpYM6ySety+
eQU3q74vVBtQ8+Zbj5mWLW7vwSIGNNOnMrFqAUwC4dzjnZ4PssJPzwMV1Vjt8eLyl7vudLjo+PUq
TnlC+0oy+PqBjVDXKRePiUG5ulAxG0M0BmR36dVAwUxizk7+k+W9YlYDA9x6xXc4jjbJAdHLPtnn
yDQVPLV5qeQMOeoojiTCpcWA0LlkXrPSOEJMILz8RztcUxvNW7Fib8h2FC06DlFo03Et6OLERE6M
2atIjeec/UoHWBmh/e0My/Ft3oyiQ7LBIvKyTF+r9IENhsM3vRQExvBacORVQXE8RoMzPiX3XnW8
rfWUhqnD1IjX+KcDyK7BAtHD4cXamc4r6CxAHak03rif2ndCrr7Z5ay312bV6l71dR63VmzkOG+1
e1gTHLXJRWzUEFXdruOuNTSs8/LeGoAJUu6z31adTbu9bilji7t0gNTnSvOHdx/D9RFeagAI7m3z
RouvO91I5JWPI/KvzLIRlM/0J1TccK9NtEU4UYbGDAO5YzbmA2/T+xKxqXseWwgNcxA4AHhoLM3Q
QASme2gZIyqRtj7W7sCeKgJ0dN2XSQcvXt2OkV1vSa1GEv9ecER0J3ynCMb6VmW+sXxiD6WgnpRg
UoPVr88ip4gChUCIh1cRSo9b+tfjl13ydsS1bJwNwLDG6VHcDZH2PhQbPXZnyFSqgGM6tGo8GIbF
cxgyfG0CArQfb7til7zYbzRZn5wwffWcYyV+6UcxRsi2CU7HP7LZDerGtAUQwynJ4oADNdLmne9L
uCCSvTuBTBkTz4GKk5Ef9w/xEavXTp0VlNYLckxakMlSJvrwzhBv84IxOZxl2tsmfSw4j7XJAzYu
BxyfSCoaVhk+9FDMuxYtD3Usw73OlCT75Fgxn8WqjawZCLBM1kI7gt/C9noRkSlmgD/NU9SyGDnT
AVDmWD8IDruLqLQjRoeKCKBpC3hJuXZ8xu8D9i17E62pENXwytIRSVqGez09ttaOJUXytomZgs1f
BafDfnisIKIlWDIi2sEnPKHL/cW5DQCxR/C0jh5LTQvO9dSC05D4z+Gt8Guy2DWJEOlcHASqPM+I
BYgQD5UqSrJhFzDjHC1xOCRYBBkbh15hFWQrj/icC2ZmlNN1v7qNdIYd1ayNWy+fVTLP6/NDNBfX
UGDJP5ltVk5r9H5DaX4rGAFD2SPr5Q4uFwYEwJACs+JK8HFNB+fZXgsXaUzr08WjC7Dzci2MRqD0
dkcX2MIMVFIMa1JaOBNTRwRtzxxXRF7DBKbqZXB+vXpVvbwu2SeyKXstldTgMWZXoBcgP3fY9DVc
iXQ8Vsi8GoQkCf4ZTomXm4TAvbwug3eqfKr92qsgjorzW45WC3Uw9b+MA2V8/vcmfkfyUNwj6klm
VV1wz46TfgYOCGOXFMbz+1q6lAiEJLGb2EtPEYfk6QJyxK/lbX1ZXqc69IjPvJCRYAaox0Hnqg6h
Ynhi4ahPOGHXl7f//d58LLWEIQWbhXQsTJQHDD3ohO5juGTjZltvE7Kl5JrqohW0yoHWHTbm037l
uzPS0Nax9dVSmeiVHt1u9qBDxzcQfoehjwu8b/Xp+SWbd//OcDr1InV/f7ftd4qz6/U6MOggczaM
d7a6GjB+jfW17jjaPrnG8BthEKXD7muRl2AomQmFVKHZZ0Z389SkGxQ1Z1cLtgAOHEU+0lu1l5nW
qPzJm/zUlSlJy32wgp5PpsYaRD0OQ7GDMRrnsVN+GiZTmn1bnefdffoLE5d51utgTqN+PrkMjQ2N
MXYHQOydTQNprY3feYzx4hTn13m6e3ZG+u9Zmba/oXabr2VcuQh17j85ck+0olmiBeV5YRE49iaL
5vi6YLlCOYpJRZMs8Vh6AXRRJpArVQJxfCfR0FJRWiv9C1y3BKV0NUd5q11HHaIyGqCy5IfEjRwD
SXxOg5oTD5NRGEt8U7Koe+ZE04OQhOpkpgOTKEEEFPkeFLoTUecCqnPiIXmP7Pty2cJWtHM830Ft
QuwiG7+G7nannXJKmM9m7wICSdcE4ZFXoOOc8TsD3n05Gi8BjdomnmFBG/9gM4xT7yCcvr+TETJ0
v7MlEKOeYtX1iw9QkK6rY0mNyZ46fPOqAZV3Vcx0qTrtBvHLN8MYXoLOvDNX5+ESRgzHfJDfvX86
7e4zqcq0WqWtvmHZV1rQh5tcCM5yctOLnv0ELxbSD1S7gB8Z2gl23NRC7FYRVgHh7dBio2ZPRlnJ
QHxSIilfX8m+ZN+ET8BMoHJykmVQhBxbkDgoBccYjCBS1xfpmC75Tk+L2zd+ORS/jBguU8xLylN5
ogJP/fMycZ8+teR1Sc21REHPT0uYWjrn5qFkq6bTZFguOEYGxYoBuWeB2xKuzFgRa3c2kNJXNrg5
hb8FBsycCF8W0tbdffFiOrl4byTN1LR5x/i5OYP6bTL+f2NxPD16qYst3VzZmINwXrpdF4vucTI4
x9Sp5NLf7dZSTAY61O6F0z3bbfGJwX9mWP9UuBdssyXnxra1TbmnnDs0V2mTzU2NfREwiuG0M1/t
2CiMsf/WiCJYZUusprDTbL97GiEG0+fJ2uY/5K8r1agDjlx4BX5MV5v4oztV8z7LBJarpzWGiOaJ
+owt9HnS8cogEvU2KTfizUem2vO3Yg7ExHwRTyjgg3hSLjA0alYkYNDE9XS2SXxq2MiHNCHRgRZW
9aq+ED9y6loDVghUA/ejSSk3sJ4Anc8eelbC+15BjYkY5xoWS9vJVphs1bC1wMru1IpkXcR7/jQ5
Z7jM28h0my0gRicwMAtF8s80KAHroR1xI6GKX9F+ln7mldi6fJwJ1C17b7hrTVoLC7u1Znjz76yD
+/q8fIGMhbv8aIALvbYFbg1Tc1QC2t4BP8+O5WIMjWPEiXUKNBft9WM5boFAvg9P3xrm7PT83+Ky
BbKDVGT5BZJkyrxJh0nvBcPDcGBtowGI6gqcAoxfo7GRZVetVLGFekywyyWanL7QKVqDEAqbBq8p
I/NFNC63NzeIWzCK7faMr2SCsHgKV0WdsisBQy05sOtvkJPHpvuLkUQHOelYGaRD/osnwloyYH2F
bh257dCtsDOBUwKag1Pd/o7tQeE1RJsylMt6xo9B1/1DA8Zxy2ikQE0mx6BV248W8X6uWe+zl9eh
dgOjxqABQdh38lt8YfjSbno6kPRPlLuEvdV8nRWHNn4InPSmYueGW0pEWZDdvOw2oiq+Jk6HmdSm
st1LUO817AaYPuDFm9goyt84wJUO4ehdfJ1qsZA5z/OTeIGcwu17lezib/ZHSp7ukeb9cspfg6HQ
/UOXHXR3XhOTluHooBGKhYjES03veqFvGXRIMxevGZXBFwA8wWrWiiycru7fSUghPnt8n2oXr1rk
i6fTmotqBSSyCZq3eOaVsG5vqOmJq7HfD/lVM7YoXdzHirv9xq4Dn8aHb34hbulAuwQ0gpPLzvXV
+S1XD/oD8tkB1i2cHFT8G4Vu+h5Bqp3EP9cFBmfYNxCzQINAE3GdlCPMf3CyiSlzIKHAVYBXcHbZ
0dnas65noYlvvFvj1cZQ4ekAYfR47Z41GIfYP5SVaxxeh1Szidluj+gd3qRew/Ws7ZTqMB3obV/h
69U9PFU0+62775G6qShD4Kt0HCXy+dRMCbLSM/OxWfQv4aQi2An9BpUUl4epIrkFj4GaupRj5UiB
jnR2cyISIt+Ag6gRGOThQciZkQLvtjeGYV+zyT/643FLup1XtbpuDXjsRwN6PhQbbrRvi6EwvJxh
PmTWANuYF6Otz3CuRA9KjRZYiyRxC6WXozLYnpf1kV3hUQeGAbhQhE4zbGEeOj9PGQXfEvxIOHPx
pKIw8u8fRskF6JRjQsZjPcBWflePuGjSJgwYJvNPeYt6C//k+9+zLbTlCdOm8vvufFfIM7CmhMAj
Qlsm4BCZhT8gFCL6NQdq0I7xHMMkGZUxHeZjX2LCz2L2jQmNJZbSbChg7T4ojHMbC3+QpqaPCP/F
N5XdUBguoWgQPExXZCqe8E5hVgn1T+TX6QkfmqUMkvm3TRLhmoKK2M895rawrf4tJkHeJhrzsLU1
abDoqgBBMgfYhjPwNq+WFqDn6LkQpKJcpMFrle0euBOyh3OqsbEomyjINZt/m7/vzXNjfetft0l+
XRetNf5hP8/nQfIXiLVQAnpttf9gbLiyLiPsclrTywypx/L8hXVWR3ebdo+jjQ8oDxrVx+/9oOHT
pwT6rZevOFGZZruth91mUAWOtilW4W/dB1sic3ZUcmkGnPDwsTrI1I6dPVZMWE1sSFzYy9QhHaU0
9IzYMcIpIesac2uszq3Dk1ei09Ogxb/xemWqJH5xnbP8M6rdEhLDWJ2ka6CRULfvAPm5m2qO+vCg
qSR1P1zF48ZP+y0fT7lR+PM6nqfxIiTuNnSuk9jPGJkwcQIRdUIP+UdwPXucCDp+IG2L6NjnKDG3
ahuf7LDxcWzshZtn2StUBkEYkXVqYE1aBt4/jdkHY+5KL4W3RzsKGBjjTe8kD0cHUNqzMh9sWqoX
tb0zaXy+qh4F8mpGVwwrOuSuptCBIFrEzvvmtxubgh6mgOWTGlvOa6YBK6ZZ6p2+xAQGwWpzQmoj
jveExjJQPuMk5gD+hznIJZHaDREUgtZTmemWUwUqpu8jjVfyQtkFAqxRaCnj69N/LfVRM8pmVGec
dSSb8OMhk/nhX8ovjjlV5V5+4mEJ4Su2id3RfvFA2sRYxaVzknKkaAphZQX3/XtCDB7+rpb/oHTF
uoVK4SZ/AUlqCKNmA2AOTeuBYxdwMvcnqxJlZulyVNZ4eHXAT7FuP9J3x5CyuC2Kng7CXngdeMZA
ClSDuATDGf4krqpqrz1XBWGUbj86mmttzkjixUpcFuAeSCgGdzxv419M+QHeGwz/ePeuTcTeDUbA
ZW4CniP1+sYZhq/6Yq+mtGJE3QBVaV1cuLGit8IeBp/Udl9YDv3cLRs02soDWtYzQ9KwZyhOQWyx
wQ0LdKacZFBf7K47PK8q+9n0jpwGZCxGPSPs6SMcde0jtV12WXDX9F8jbvYhbqbWV7wgl+SuBLe2
f4NcIQbjVKT6KMWTglHVBQL8LMSy9ZS6OJRvcg4H2HAIddexYlOo1qvLDyVd6DeL7GLXvwl+sZXN
rlwz+2Fgw0Zm9mSqWh/NnwcjwK+/Wyu92vfvZvH4ilFgrZ95r71sYMgET6/xb20IyWBFjnxoNmod
Qg+nV9nfstiLmd3xM4N5lgIHNRMZGhu9a2gfE/u1ZenrLiMVwls0+gp7lm+LozZ4bJ4HJr7NIla5
426QAdnIW/btPOB5SWcRzmh/cayZJk+Xaa940krgJyOIlmsYfXOelJ4K6TVyyPT233O95XP18eLY
EdDhAsZEBCSy9AUkAZYCxPCV50bRpp2d+gia5f3yFUs5X47hFBXKsaWyJ6XPOdFxQXUhtygA9OZm
NWnFz+2kR01dJ1PllAZp4tQVTcQRH8mYHQhmR7KrxgmIEkoXghkZiRDtMCxQIAovpPJfppvdbIyw
1GoaEfVBzhGxR+oXuJF339LWg8dkQONOZ6aIoUBFxs8Dwr82N8EkuSNqnkYExngdFVaQlrNs1xDp
/qZ1o/Bis/tmTSsYPZKGSL3AzcrdHU9UwBoMtRCEDGsPxHwKsJLpNviZVmAlTEJcj4FItr5nhMn1
Cw7nHODFrnZAdVhVXi5OulV3QEFYKJXAkSmMM8xm+SHTef4ktCQfrLNDfihwT48D7pH4F08OvmoJ
UNG1SQp9D+MzrrXu8przJGiz0enkGFkgieEpZvi7AXc9p+mM2YhCTkAVr0hiYeAIrJjvG7JhqJVt
C81ip+caDJYQLxNf09oZ0Phm6jLiRxqs1evwDt7MZM10uNdSOwf+TL7S2LnSNTPa7t3qQbcmvgc+
BgZkI+5PzMw2SIgcse2Ov8oVRVPq0XZTwEHOI90oOwdPyzPYeh1tpK67ms2HEINGDZjbt4erjcKt
Cr5TUrXCSCmnJD+SHkr2322boLboDjayu1HkwRvq8ycnI3f/AwWQNohubtXPdJcdMV5YDC4w8dQ9
89CpvzIIcI/B04UyUc/eVDwEfmLO1t4oV5LIX0vIFheGj4uCSavXGeUzBRuw37jtN8VYYdumWKEn
jbFv6C4egyjo4rZkszs+GD/g+gZF4zf/EsW1aCRi/CvaQTwF0eR64I8UH0mfeY3KLc5XfQBjVgK4
MoltM8p0ZqUvWz806yVufVzX3QEn61EbLuL8Pq0X1SSdlX11A01m9FipY3OYD+o1l4su5HIiOL0f
ju+b889t0iGlUHJN+vfSY6eu4AC9SYP0CBlpqVgw4beUvHHiqbBjsfDeCVjeuXQliIvLTbnBTi+D
abm4b27XgJETyD0W3y8qMFwWnWvjvRws4TXTjhSCuZ1iSZ/Yi3QUF7FLyvb51TNWQLybbuo/5waZ
m82XmJuxiFQALTirTFw9Ix4xuGmP022cYdr8kyhHAxv9XvEaxLlrtfx71etEUyX00VBdmFFjvzC6
Y+c5qcZiZJMRRAAfGioMNSGCQ3KZeX2deHqbQqhjzawIYoTEzryhWAFfdb+MZFDgWku4IDIKSBZY
ReJ0ZX4bY8k+Apeyy1bfZFLUL7+fM3UBHYZ7vB/19fllo9PRmH5L8x4aHPLuCP7OBbY5IHd16H6p
IAekswYVPxFyO+9t+irbBNE5JTsU6ShWP/HKbFyWfnH1FaeetAb1pOvd4VLaVFozAFyiJ952SeEF
BT+m9I39izBLdJ+t8bUFZRjpi9e89GIkhrVbIGqGv+Q9aInNQCNUEIZU25u0/GcoLmLnRTKziLWc
IvogKrAEQhu3due5WJtyfLu0We9VPsnASBiCKOSyLZtDPsHc8mD2Jju8anCMKXouVCobm4TJDoca
IbRgT7K03r1vZr4P3vMQAwfIYzTp7d4Omxo+UahWonjEyiGyNco9AEMYW+Dh+COUK2swMQYYP6i2
O3qgI8POr7cDGmO8wsvP8KwPh1n7Tlf3co5DG2QtO5zctxZ1NOcUw1JO57sfZJIco54HeDcMtCEp
Gsvcv7rtXrVgoo8rhTZMOVCnJAuxCTMCIm3oTFeMtIXFYpDn7JxfNguHzZQkIoOpNH26Im5+b04V
ugWiE9lqt1c/UOZWUGKDop4eyxfkma/X3jjw6nEWTDPFTmaad+szeOiH08btDPBfbX5fKsc63uuP
lgcO2I2caqDWjuYozYwVyKZ+gOZwpZlbvEfyac/C2bK676PW/DmiA9jc4eLPng4pg/EsnrUAEJP+
bXTvK7yID8oVtobuNwZycL+tvbE3xq21tnzjjI32j7ojojwO7ewuE2YwGRDCHJE3oxCQoTWwUGtB
LVvqdvry31wwsAshoBfdOZTf1oEc3xoiKm5CTzu5OCG1N9wUVnJoKz9dp6DywfEBF74UhUILS4wm
MMYGZMpxFsAd5jlxp12H2e/75Z030MqrS7827S4JfBO8yd/nA6cQR4axaTjFE+8OOZtTY1gB/RM7
Gyjb64nLRZeM8MHHDsu5tD2SCduXKb7jFK53vncYqBeXfbWEVPDTLZbW7LIvxvWJgtR/j1KuscNy
ieA9w6TOHVKpHg6VCulYOyV4bq/s52LLSnjtg3ShFi54+Fo9na/bgaLZkAHGA6lyd4jJtTEFpQOq
L3MfL+C3RSaqNy+PHaASplmtHls5isLlbdgaPbY5RvTBoBu0diwg0B8WFs+4weYybpz7FsfLqQ7W
47N1Y69WnJJl+6gcL2RZ9do06ms+vzixaAsf35F5jdKF8OVhMtUmcM9bNlIVhlU43uqQw0/dmklk
G/YFytvpVYKkBq8NqDURcxzoBTcajIk1RQrPooKp4JAutKeEaX1fd8X0tnh9xdj38lJ/M//d518I
E+JtBBsMaOXL+r6smKoiLzH/j7Lz6nEdWbb0Xzk4z5cYejOYOw8SvXzJlHkRyoqUoSiSkkj9+vlC
dS7Qu7qxN6ary2yJIpPJzMjIiLVW9AlOVmh9p+W5j6i2Uz1ZczhWx5GxuKZP7aS9Aj4p/RUrnDUl
yVrNtwi8x9k16GzgqYSi0KndTY9zq099qdbC6rOYoDAG3Ova7x7q2JDSweUyB/uNPHzSPhvU4EFb
OaDSqz660HySh0NzTJk0Ct7bUhDqNjXH2vTyzG6tB+SjzwZjB/LZG5Om9fKhPqs6+fN6HEMXhXka
oIQIlerp8FA954H2CA7Afi4u4fUyss3x7oUiQE5J3MAjOkkGiv2ewE1i9q3to80qy4r0cNzAV/EF
T4ZDRuoMoo3FMkRyIzmUQ82aONvJkTrRbMSPI1ABtjnPmvlF6VNkhwirXxuhgu5diohjgLNxfbhd
Im3BHoQMEpEEfR/bhLDi860/MvtEn5tbmE0vXTjKRS7UfFWhoBlexBYW7B2VYHHHkv2U6IK9TdwO
HOjmlT4n+/fOyp0jdFrj88Dt3L1WVVLj0pKW2YUoNzbRBYNGEjR0jOBINEqNOhbsLvAdGl+hv0VM
GigQGFqYNZE2Z0iwjGtz9wVZkuctcNDXc8rGcbPiaBLHJKnZVj6SCqZg3ZHthvjdbC+x0zytboCD
Q2HnGch9dbCbUz7vMDFja6kT6roXO2/6SrTDw9SMWfe0f7DfpJLiYxspkf1OXqWlv4BQWQN1nbKU
gwwgsoGNJZrWrE5TC1wX5nlUASs8DUC9O6SQXLYEfhFo6e1hS2UvN1CoT3KiwiAzyNj1StJQ/TIw
IXbgP9iPu7k1vQ7AOT1aCeU0zs8giCRipA3MhPkYuO+nxZaUEYhFw+07twlxxzX6335JjIkbavfx
YcpuUJ0ccXUANB+n1Hh2d8Py/ADJ6UTELIerkYP/OofbR93wHaLloPSojwJxI0STdbqxkyOuCTZg
qWw+rWPYmQlapj455OObnlFn3LdF1wZMBG0G/QSIseLmB6aDoqfRRK7NBo05Qw0idbW/zxmojuNi
2nW9o8ARBnfTc2kJePZNPdgzTNikPlZQDh8yegRLfwtZpIjOXp+MMXSIY+8ZNpZ3CLrjM2LdYKh3
ww2ZLnylqfZ87vmi47pz0Yo1Pp3V5aHaJ2wGLrskAxFIhLNnK2kH7G5PtKfXpLCT9HnzVVOUnQjs
rR8QH27T+lkjVUyMPOYHRQqQoml67yZrptDZRbuPDSOEGIFnuEk14CgzyUG7NuARnJ7oqTRgXgEo
gpXdIg5x8g/ERfThwWAlx7SMSXrPTrgq697pQp/394D3NHiG3gyOlDKCQIbYNtvsA6TLeY1ef0ts
c0HJAbwEkm8T5zy2MNCnwIrb+eSyuCyKIXOLedZqPjVM0dRHUdt2+oDgzCL18mhz83csDW83d3L1
Hg9f+RchhN0pLJ9LIdmASkhv3K/qH9HuzwGm9U9COt0vAF/3vMwnp6QQ3R7XSN6+rYfuomSto56r
I7VQQb85SFISfXJ2veGWAubrwGANdvqKF2yQewtuO6Ip+WcdAjw9jw9IRpOifrHqvuy9USNpeyfY
O2Qt3gi2noDgwIoMAL/pTkA8a5wBzMgWV1hzkQPrDwCcHbuYDQvwDehKcGGXrgfNy+jn6EK8Oqw8
J0D3RMQtQENfp+S8IJ2Jex6iX936hKSgz+Bvg9kZMzJ27PkYJUTlE3yCy6sKv+ESwZWZMwcR+8IJ
Ow+cxEMqGvwgxgDJ96LflKFB0fOUNMds1vVieDGQm5fLb80OHB80w3BJX7F0bEaBYnspf2/68o08
If+Pl+CwQfWTgeSrTl5V9DD4DLHrZiUcNJHvkG8GaLl6hJ6GHGWOLwZn/PHO4/LOX9RkIT4uRO4E
QING4bQ3xJZyoR6BykYhatMTXZ/Pz83o89PjlU9eHAirqe09SHz6MLrHzRd5usgDUGX9xX9C7HCC
gWz6aB9cfNlEjnaoG358FP0ZDJ15N0CeEZnGcnR+3C6vg5noMcLSiD8+0BNkAcbf5Uu06gjxh2r/
5Uk4wrCE7wo5b3lvwm6YV4rQGhiUjpyd7xhnVqrmFNi4FBSWAuMALOGZKjS1MTzCWINX2lK9GWF/
A0DBqVfehuiVt8npgSDavo7zXbJl93/11yOKQLzuqf0Ogr70N59sh46ZrxK40G/j9ms9AUQZt0CG
F/Wtv2HvprLELMBZ28cQx5SagzcAfZTfGe/gFvdQ6m5uL4bjBJzFnkCPJHcd3piFH4gZ+Igbl1lQ
bfwuomibr6D5FoIOezCZomeKdg0Oq/yRkAvlAXa9fOXObk+bgaoElym5j6sD3yI9aGHlhtgLAN6O
nbJ4oW52DcxNysQAE0i4jRJLW0wuQonU8EXtGHcADYAPKmoDsVrLJImNDn5HiJUBm1AtDXMOXgh/
Lkv54SLlAbaNSkagjm5Uo/CPkHlXlzGr93K7xM+lyCh4LxKIO5UiXHUz3VIWeh0r6kAl0tev3+pJ
9lBuE68j5o8D2Gu90KZQ05Uw6vCosLf1roEBVMKGSkamsHyBVQOM8n0X2e2shZGAHhR4wY1vPneo
UIBtJTI0tmBOGwOWgLVF9XhEv+58Bf9EoYVHFhXIi1RaptQ7pFWW7rfTY/tMkrID1CVqBIL1uabE
eyeI+eJQyJcQ0eoUwC4osIELVp0DWf3R5YPnOxVSWh37OIZ9e9wCDO7jHAPzFX2KpydRXRC0EHKV
x37CvJLcktD/RCgByIO/ICFEKPQu/ETqSeKj34xnyQYdWB2Ecr9eECrnLzAfQNt6BMMGgkqnwsNt
vH3M+8jAihCsDlb9ffr5+bDpCYn+xSPzLgKZIgpAjhB1ZRF5FJbaNvkfNTwpEC6NFXCTPWuBPe0p
8SYzrSFhMSK9QFaZktv960AfFLMNsD283lOw9YbUh0U7D5GGJeVkmbHFUgSNRLwBrg4CufWjaLLx
pGMiST2w0SAAPxz/g64Kbiyw+thISl/6aoCn6xAP+RiLndJgdwm7+nlnv5NY1WuE72VTJoBqODls
w1Yw5RMy+INioH5kbw25YqYi8Ut6dLAOT+81EbuJNdIicq3RekCoYHKFSNeOj8/5c/FSPdRTgNpP
2rL9LFL9rXtrPq9oKVU6Ns0DEOug0EFaD8NYBYfhOr6Nlc//qirHsL0ScMv+HOrsf5aEqFlrgOLe
Hk8vlEuA8y4lNw5PQwpZ7d0EBWjyaXH7yEw0oMbgILCkUyua4HYAFF1n0dH87XAD5Z5sUrwfUqor
BzZpzTddz6BwceAAy0i8ii1/WHnpFcmXd/ernQM0A+xyBAJH/dtFdXswL4Bgtqx6rHnwsVKyEqsi
6dBLvCLQuqRc4owlnVA4jAwBb2RoGkwJC0bEHyiiW2bxbA9w4mPb1x9EbIXV/qrOmucC2AHsFDK7
CGqQhKTqQCq5l1SB9wrwARUllEkotvFSz1jVXYAzxQKTtVGoD5iPyekZkBddkEx9cPkiLCJoXsJy
3YP1gQfNRrVEGIgsIcXYT+SgXhWdzEOqoY0HzSBWx/AREFQH2EnOAy75O31AKbOcOXPrFZf+9XVP
BJqcsk75XiBCqFjDkrluPrdKn7pfjU/EgE653N7wg2yWWsHL42ZhuB86uG0nvwKCTu9TJ/QNHUit
r2N7NvFu59cy0ntEtKGufXbL7AmHqb72CNoR3To/FV/ZF+6Kxyah66nICu3Ryh9CUa83lH4JDmyH
b1RjY+biEdp14kXUcF7Yc2WlTA4rQKsXeJ+1X2cj6sANSSsQQ32whnuQeGlT+qBx1j55husVwEHf
hBQtkGkA5gqefrCdVJTFAs/Z195Iek8uEGKzeAcV3JibIDXjymX5beMrzkiwXpFImlNUl5RKTpGt
bGEvUbjvZrs3PG7jQ30Bb9wDA7JfrsfatQeuA6vP1iafEGBYstfJpHp0izS/akYKekHVcIM8qa5G
RKpBKxFGLcBpwBDlchCr8YCn1wcwfxSQGzvU/OwYk1zQ7FmPwB7dKeCt3aeCjcD1pQ6MDT4nIyvK
4jIvJ8YjI4m9IP4j2WAVEMwKriBr8wYWwxt5S3fK6K+X11GxOK2U+WnMzTCkGKLGOwNbNv35av/E
jh9EdnijPN46rXCvjs8VofQFyfjZdpBTEoztCDGNcrmeNJ+6LAfKM5E0YjIUO7u8lC/wSyY6LD9y
TcSuQf0TWH8GDp2BOpqS7iD/cWQ/xuaPBMB5QimfyAyJYhif1xJSD7kdiX/ELD7bF8o8j/SBCd/5
4L92uW8R+6d4J3EVvxlRiMJwIVhnFekf8EGxqQyyLN5MeD6FtwIYvJmX7tB5Xj/kBIUNUqM+2xOi
JyC1IYxMBqxPKvsM0z8DOzeeyWtpz17JJHeGzfN+KD6M9mSCBJureMgpnj6jiewypIkt+SbwlMg9
jG/vrtNv3i8GKxYhdoNMvhTL7FJMU9+euaCTiEaCbndilaKpI8DQz84UiDgk7TM7iNR9x6nSpfD0
gPoa7bi2E6+N127vcpsVZXQMS1bxY1DPzxp32sEADh0QjkaKKtsx95U63BHIy7TRltRMuo6rVfZA
LM5lsO376qQm4WsG13ZgXal2Qi2yqLgFFjrQt3jPDnA3tE+jG/ZhhGNWsW03g1xAqmg9xHrTz8io
XeB3ri6voGcUCwIom20fX3+Hn+X0Cc0VRWRgWohS9M/mkJifNWvxlRHhoureJlKduNsOK0wQ+zeS
CMiLQ/YmRTx8NGa3sSZJ9J5UB7zNzA+TYMHDOWzG2pdlUaaP8ktV8O9//a//+3/e2/+9+TxOj/tu
cyz+VZwP02NeNPV//1tXDevf/yq/30g+/vvftmVbpuvgLNqupmue5bm8//4KS2/D8dp/uXnlttm5
axf4K9Rr3VMDVY2uaRdRHiXKEp2/3RHKBsjhUjqSslFoJA2liKQu9nkOCWW1GRMI23NIlxZIla1H
UubVjDbjgvq76xFKWWdqwW4pyOtM9tRGKoYlZ3BnIrEr39TkoFQv8rvQY8jYzPKxmirYitS9n0U+
oPIWMcculRapkQxICsAm+GjJATFY+ULxaFIOr18O89WdlZA85EPSbvm+oKQmZ/fm8lP+diYmNABW
Nu5yj1huhtJa+769N5mwjh5VT6cvOaWcOh8TNnImXUqJwaEKJ4TbL4ffJyqG0pT1fZSr6W51+vKo
OCy39d2AK6OfHpBrUrKPj3nzYtilXENuY5uUQz2i4/kpt6FH0jk0LNzSqDMfyeRv3imomAL6cz0S
39KcyUeoe5BSzDiUg/ZDh/PKaYg/ya8u5bD7zfESTZf70CNpGVchpDnueKIyNcnTfXfglpNoEyWm
8CTsJHek0tX6TIWF1pONPFFoTgBtiZetuTRPpb6vtEEudU2lTdKLMmaM+1H8PYOSHdsvjKChO5KT
ypFNSFiAZFAoQ+vMP1X08NUIpFfYRRy4lJ/l+zGwUflVXwCVcETzTt13D8/ZDnClA4/S8Fw/1BJ7
CfzwVYkPAyUmy/msxOe0erdfCOGCwY23w46zN+GB2RpkEWxbPiefd5cVl6MoasQ54OkS7AMuCR83
OEDHALaBU4/QIWIRiPXz+jmt0/Wr3DO1E7+coR1YSRYpH6fYSoTUoYQE2QZKGDsLqtZT+Lj+bu8B
+tvbMe44ACoCTeSsp1huGhQtBwLRDC7P8klQ79xdzeyzA2Uot128KyGF1GiRtKkK5ToC6USRDqFy
7pg7kHtQeE8fsabIVRzu+DDAC0qOcUbBmSbck97nIMU/gkqRY+lgcJxnNPDkIUsoE096IW2R82bk
F7aUcHPHEm2gv0mO0Bx548QLcEoSi9rrSlLHUuntHNfx4a0enGiwPNouMugQheOlYcfgxF/OsHiX
jgaNGpBhgPUaHGO5BqtMTSqJ1/j1ny8j0e49KnfJBdgh1QOLv63E4JKAcqayf2ohNgbdg9ySXMe+
X0cehbRRGTrJ7lHa5z7IA6IOEE3ioCpkOxmbpKFP8ZUKanS5tFM6G7b7ELR27DGw7cBLnGT/JO9l
nJ9+5b64Dvciz5DxyMhkICCixAnY36DjdCUTeQ4FJkb39tpUWZZBGSgA85KSFKkqX3Mr2FfoNANk
jQG3QOZ/yCP7g61Z7KAtRBDr+ryJ9MT0lZX8LnhZ/WBJiNS5aH9ZCMYgu5AYH1lkfZBqIQvA85UR
J0PjhLIJoNWaW749yx3LjelMIWPh8Zc030bK/D6+vbh8ksF8ZXjLaN08onHOv9UoG8rwlHkjw10G
iExz+SmWAkou5i/RAITsxpsH+asZlsl3NXsH7rwO1sBCD9jwiUwNRTfrutyHd8r9nYC/TsjFoe8V
8+sQOQ8Ifw0O1EpmkUwFWC1Q/OgUHaM7qJsopvSfh0Cam6AdF7uAOMECSVa4JHyWxezwRVBghI4U
g/IKW14UjmAj+rcl8bmwRp6iTc+IU7ABCdcx2m0QkOlcdj4IrV2freCMsNomWYfS3Zy3ZaPDjtgJ
5CE0MajsHIgg6D3kBshpx/KwnGATmYm9qGJTXh3QTDLUVWwFYG55TpuojK2xQFKtoKLorhWA4Qxs
mOmbqILuTu4E+QRKqzcD5C/uX3lkHHoe6MDLPXTLW/yWn+ZUqq8DgRIpuljEHymnxpXANoe8BtoV
gBQALGkVkge0Tq5/g4fKBT5Kro5C3VbyleXACtAYkkix3ITKwZuoiLePSGkNi7gOTf8mUnR32KKc
ClwtexFk7wCPBF4gTd1FFlFWWOA4sDwn2PGxidxBPha50msqVkCmbv4o5kRGFPUTg3NqMH2ZxAsZ
c6LBI4YPGjOLSobvICOuCWUVZGmU5UoWKjkhB8wu7wxEDBkmSz4rc9CL9VH+KKb7GMtPnULJ39ZG
BBeIsVSsDXKwrBcnpiwmhusxm78tEnaCt7rIXepcl9XxRdwecYNYsJbyMfMFw39vqz724s0jM4XV
cP8k93dfmZgXFUuPFGiV+2vCy3uWHL++V2+5N48v8C7ULaxCCCFyL0RE9rLm4wpU8LMcJssBjevC
NwPYqGE7pLBe6jJIgIjS90At7gMpEnuQJyR4UVuq38+MYmCjQcZju1sIHtTtYT/QxnfBC7EbjAjy
BDy1YoA94HjTP71vsE8GJwXQga1q0x14g7u9Ii9wSTVEM8RMnd49PFBQdGoi479iwlRx9si2MG5Q
0wCMETUMYBn0MoZkYMg8kvdlCsgwlwFKRInP5tH3cTLC5UxYO8hyHZ7hxvF5xkCFeebsEHAjurTl
QavRhXEgo0J6ksp3MUs5KzsPXb4rLJh0vAwfFdsCjA8qxprLi3mQy1yYVGRJEnPhLGVeyEyVmVIy
zW/ROcwlKMMAFwFp+fJG0i/n8ICs4m7YpkbkzETVSvpDXrdmYhxKzkCvMxPki5wVD0g6CZQwoN8U
NAWntZBUlLfPmBpOgCTwLUWRcWJE5Zd0riwQZ2Tr62cnkCbA66bRmIRR83bBDqyTS83G+xaLteSF
AVMWi0daiTtAmOCN7EagYSFI9NC5Dd3fcLdInPCv6s2W02Er5H3eG9v0ClaKceBIdesBWhRH0uSB
9iJ3RDOeLthFb0QUO6Jue6iMDO77kIgCtpZWbMn5h5aCwSAclqNuoUWHJ+nQYkBTPhhai00kA9H0
17GB/JfD8SgA0RtHNoCRN5IQGPmyiWgjy6mQUiBPRhzulh6GVpQnO74IewDDHnJlvu+S3ve/LKy2
nIMtkgxbVPj4Z554L/JYNvyrpA8vKbdB/19SoCU8rJsM76Hc3PZLjpIHJw9d2k6o3gAvJM9YXpC3
y0A2it+9ITdShxuYO3JqeVgGH+QRokWS5gmk/8hI1XeknnlypOc47BwCzhqa3B4sjxRl6cklJe09
3FHv/fxuwirUZhmK1zS/Ta2ZdM4uuVSkiuR4F7GAw7B7Z+AhurlZiA4OFWIYNaCfpGvATb0zP3u7
ofDlWi6QJwJdhzsXUUKApyazVp6gtFTG74ELk1oLpTFGRHJR2iQXVUbK6MZLohJKX9GHtEs6RVar
8/3Jc7804ySN4TmIpQGyM5SxIR88DclpGYQYQCidEg+he3nYRwQpXfJeu8QBjrMbXim0wCPiUeR0
fUZbgdMzlmQq7JDRlocug+o0hELJ2Y3Z9yPC2OEcic0Sz0hGu8wt6+VGG/Jh/bSm078f+XebkRWn
XuF/LiRPx5nZk5aU1t3C0S+Ec2jUlcfn8Ftu7LsR4qaJUtUOEBuQte+ZzZ3Pcg6+0c5iJVNVBppM
Vg7ERsLc4WFzETD9+lxl6InLIC3TcehKDKUMivuMCsXF6yamb4yuz2Ilvtd80Ygp0OwuWNPsCHEJ
tl/3LzWAZToTdaJKlmbcOwy8z2zQUukpZSQ/u3A7Rl7063t2StvksCvjV1oh/XIOnZc6PCTtak82
DH8oLV6yFHo3jjXOM37wGLI0v2tWtoy1Mhu5rM6yhZB1U2NtFs/ZDkQuIBCfG88f7Dh1571EtgEI
U8X4xNOaT5xx3cUdl88Byo/Xr78PTFjqH8IS3q9hCe186TbayWoXViiM6DqidiVOkUkyU7ynuHgT
f6iJkVyQ9QVeHXUqPwmshxq+YMH+hQwRuwngDbJOsAjLTuJ7x8bt3r3EK3coykr2H6Iqmv0PjXdt
1zAsTXccyzV/bfyJAMw6KxVq6BKsztYjE+D8JrxUwTqDvZZUIPeOj3oOJfDFg+nUJFtjkFWd//s+
1P6pD13H0lUH0rVJa35tRnW9NebhZnSLOgOZmZH+V3D/i+vAtkh26ORllPXIyL+U6yb6w6X/Kar0
10tLD/0lqqSrZ904WHa3MA9TRf/Kd49XyfppUdelCskP90w6OV8SaQPRaLrgA5fb4g9jSNP/4TF4
hmFrrm2otuVqvzbiau2cvX6+douNQ9QemoUCYNs2ZoVZhEq9S4ujG1j121pfz1zztbPSP3SC+Q8N
8FRT1QzDldCaZ/zagIt6tfZVc24X8EMiST9QHptYvZnaKVkU5ykn7GUSjjJTPaUwmglBX2JfElYq
cBHF+y2HVKXV8RRls4WE9/2nvC2fKxIJnMnpAF0jZAx9laUePwSTs07IJVEhw2B1LjGl4iyQcCpj
qrdjUXfYDYfF2otEym8fXPGsJMwl5Kv7FlH2+B3SskwmDgBNB48xAllrpO2XlgKFEedGfUe7mFXH
4LKyQpQsuLKuXvqYpgNv8ZNVU0v1EBz7/8jRpsXnNZZtmlgU9tzh7/td/yfj8Uu//5h/5mHXthuN
ft8SShuRk6SnduOSmB19FSGMIu43+hX3CKFEryQw1hH9lO2B2AoJP4nLLpGu7y0vz+EeziQIKTFN
+ahE0vTUvsWHU78c2ig74NKzNfYmNhHLzVjilhJzk7joPdx3YZNRsKuR+Kk8W3m6EvWEdUHpc9nx
5azhGH+WJsLVYuBlARKTb+FvICZMaQl7gjgwXS06iy2eJU4FD1OWCCcSJ0v8CHHdVKqiULHi/UrS
ltWWlVfkiHe4NgQkVmzncJbFgIradhvLbpv8I3a2wNqKxUW3g/2IrE1qUDF05btMSNzEBxT2oFqL
p8pv2bvKmXaR+6ESiojFJ5HHrtHIHD8ysFnmFQYacGhfD48Lj3/pGGpQux/yW/4yvvTwhGKWF605
Wqq56KhgInRJqIP34XCAx2MsHhA0FsVXFdFURtAA5odCOGofsVJJ0EpCMbIXlADh70eV+Q8mzVNt
1TE929Zt3fhh0jKzuFzM6iSB8u84LZJ2DJvvYKYsLfJ1ijsGlp3u6MkTPYsG13j/trm7WCW1SK+h
N6uHcv9MpvA4xOPWEVLf9le/b60l6+OPsP4vrXV+NT3WzdtgESuEyjAq60h5Oj1sYgvGB0pwYxUe
V/1aQUWUkjEFxUUkfo/5QfISU9KyRVOWMuzE05Kok/gYwLlToGBj8NH+IYQVOYYgGLUrBCFgIkvR
HUhJoYK7UMe/vxlN/YeV7Je7+ZGkaPTDxTWrhurp96iUhCtV4uTAC+5xbnkOEu6XsLrEz613k/CU
BKTWkRoY1HRCdQZoDBQ4xrXKtxNq/xnjOqOd3Tdehoz8I27nGV1WzOJKXAlROL0FMnqPSfFqMP+0
tAGxc/naLQ5ogjeB2DcLN1asnFg86TLvBfcTQ4BtBT8eoUSClI0MTdmx1pjX3/eProtB+93T/ukt
1bvSq61axibReuIZKCvdH6Nsh+EJs0HOU9F6d1NZhJB5xtR/m0DpMXpONuF65Ewk2WDcY8ISEpTw
n+y798htMiqwUlQSISh3i7U3hjcimucjtLQibCZQdtjdS2jLXsj2+4g1ITJEmQhZtwoCH3IlCet8
69DAJKQcmBS6qXhO6kpaJfYZ7QzKiBFxk+0uz0LsH9UFGIyyk5YV5XZ3i+9bCPBDd/PIHo2tqTwI
zF35Knq5x2T9LsNT4SHoVIWSwbr5kKI8p8ShCM8R09R+iej+KWkDB0uzH8vm7HtxlN8XMLL1kC1K
0vkKdHuxVNiwMIvbQD4jNkkLgHVhlbYIDkqAWqJAxHsiCfVQf5HIapYY82tq33MpEtmQd8BV3J4l
XKsMcaE/6vg0MJ7NsQSm/jQ2/mHuuLqhO66H3dI9z9J/eIHuwcmubdbtFldmvcnzv0YOBsebliPF
R6CUShnnUT3KA4AY6XZKkiq4DFT4FfsHlvvueT8xYv35MHIeD6NNgHDFsgVHMKkf3Fd1Wc2R5EOQ
DTjoedwmRbiD7WCM7WnzthkRmUyPHyBl1WFDEN+ckfoMneSy3J5CY+fbWj/bAe4gRyp8B1goczNW
IKSmkLPeu6Qb1INzTG0O8W5GwKjY0GFdnOdiROr9EznIPznMttjwv8wjW9Nx13TN9WzT01zd+9FX
5cmy6vzg5tNjO0FIrHP821OlQOh+0V8OWrp2x0cSvOf+6fVopCc03XDvCXjZlL4992/wC+qDr6Bp
SzQD2AjViOpAsx4s5Hooa6dOjRzIQvNwui6ho4H1uwyrjyvYhPPxKzuEV2cA7wjNMWSYyAzWoQPh
r/XPeZxVAXCNrda77If162nPLpxLeego3kKOI4Do9LfPWhN0SlCwTpt5H9b38jTqiofzJTgjvLZJ
HaLd4M58ZexVA6ceIxb07HU+D1OF7OJNTacD/4acy7uOIobm6ydfATZdB0XzQLq6sX2jnoL/L94O
y+6DAm9PFzQK2NzMu/Wrg+k89HncuV9rvS7Zki+kfZ4yLhE5ZHTVs0MeNK85mDTUNmokxIDbs00T
AMKNLQJKkdSTSGFi6Slg2H390ULjdh4LtK2tpFFWjTu8Mf8uY7fuuzcf/ooyZamBl2T5+iMUrgPz
1OWKPcofe+QwEUbTBqizWUZPK3uO8YfB8tPm/m2s/PAHDuY+rzTXyadPkkWDU1gu1mrcektvM3aB
+jsh5LhdA5O/14ypcwve8gkYcAEP9iWbrZ1esf1DkzTZT/wYvhabHdvTbB2v2JRl9C+7rurq7rfn
WkP1e35eeY/raw/JThBLhyf1/TAVdVK4u9ofVh/zh6shHYFV0TyH3a5lqobsgv5y1YNdWOd9vsmn
AIJsIK19ewWJtJx7JVqP2VM1hXSOYidSjy2RbViLsd72QY+YW19t/N0I/LixX9QvrukDuSaOOKGb
NA/liBja2h7mRozQF9yYDCbE0jN7W9vvHsuXPcJiy2q5X6/O9ugPK+rf7smwTF3nxmzHM5y/9WR9
Xl/tm6Jn08J4KO0YmcFLBSZ9itr3sQztS5CvP68wDik9Bj4QUNMKqu6mTfftA5Q2N3s4eIlZJDZ5
uXWsZqH1untTtzO7/INX+vdHbliWp+IROB7/qeoPP6/xPFPJVFeZHL/YenQrB4ig2iM5Rh6RCBhl
p1H89RzIrf3fdxGRjJ+j7celfzhlRZ3vj3luKcIDU4+DE3BJl/19oFqhoaR1M2zd6PZxhgBR9C8C
SSjXPYB6puMjumgAZgPzLpA/jFZp9ZHv0x8dhDkvYOsb37J8lHhvsNNKELLgQaDc6GCmUawDwcmx
KOHbEYNKBz8FLHc3cDBkbCL00EKMB62tEAGg5vW2yp9OQOLg4ei9EuU+9iCaD2lGR27qpWvSbRHB
Y4UpsAWhiEpL5XeanwPpLdHKAUPUvLpaT6UaAt5FFrrDDuVKH/QRKnE3IF/+5QusVLHawEPeB+vx
DqCw2jtlvQeybbvwPV1Su2DQ9PkJjQfw7Bwivi/VkEhpFNfgVPZMau7+6eH82KzYmmHZrkcMSjWZ
lM49NPKXOVkX+qVULztvUhJ8zaDLE3C+LRXnpQSndEQ0ObemZBpdrQgs6/mGRSoVoHLa/7dFIvpi
eTKTbNCtpvZjQc3sJt9ZVeZNzuhJoTLn3kb2aWXZn1cArflqh+L2hV2HUX6ez8HZfvn9GJUR+Is9
/HH1HyZ6V1fb9mbm3qTKgnOF7m+gMwBP1ciuqG6Qj39/NVPiST8v53iapTqaZWuO8SPcY3SmVdya
ozvJiwBB38s5aOyRUlisoygpQRW47GcHfeCU6c1JDSfd3FKUa3dtgqyYLurWVH1QvvID4OlDGVW2
NViTKMi7U7oFo1a7KEx6nn/ZXvrMqPKWbopZt4VV7LxU+oD/L8QHFK3vKQ976hJd/jCm/j7dbVOX
29N1jZiW86Mzm1PbnurtDnjV+ZXOXF9n0GEz9WXf/Sludl8xfnSkpTmWZ2qGK3b4x3amKPfKdn/S
zMkWMPgU/VDIqIevA6gH9lt7YZZ6YO46CvX0ESuGKAY2DxKZ3UNr+IoWKUp2yOPv/H0W5HXYzlUb
ZGnQXEJ03XXUE86Bt9CoxJQePvVPdLlzCo64vRoZJjtCsdi1/JoaTYCqED5GrsUNTi/mtHgDhdpM
j5gqcr7kI5/gT6EFkEX7jqJHMyuDfxfsKADoiRA0cg+UM3jczJH7akd4IPmEKlXjEpsywTleI7PV
50bWM5u7GVqn3nGwfuleERv3BkCp0VMlRIxA60P3ZQB6oowE7BVSwxhSZO1YSaflq/fpzJjFZPrm
R8STJnCQ0ay1T8ERwWXIzsA1R/vP9gVRkqbrbZ7BViL+vkY4tu6rp+j3w1//sUnH5tiWrhmACVXP
sXXnhx+gGuWmOzU3Ul7UMqFcrUMwAW2FDL8O/RkXuRq093xxSW7Uw3nfFoGymSFAZplCH/l9YxyZ
az+HkGPoFr6QaXvuT1eorO2yvB736NwlkHOBAeApR8zEhRRd2MUtgUzImg/KkPI8bLvsVTYsFiaC
FWg0nSMb/CqAxmk2ZLMUXpftwH4+BPnMoSoLmoJnMM4wBubHJ6n8cEjsGNe/Q3TrvV2RiJmu32EJ
DdF1SBUkjM9ECNCmJQiQBfpgMzcoS2r84X7/wdJZDgF303R01+Cb7viLvfey+qI5laVPTgjznF87
ddRUUYEGkAtZbPcHp+PvzhEXYmXRbQ/IqGv/iKtvTU25Fk5FNaw9QYWjPnGVzxrxuOwFgOzm8Adf
7O+35lj4OCYZDF1lK/vDqd1uc507O6gTuASumjaH0ZZyXKaG+szoCA739wNHrNiv48axHMO0XVZP
y9N++lOGWpSavrPUCWLBBa7cmiLI3Uhvsj9cx/zThX48sevV2DZNxoWuiD2AbQcuhmMD9w5LX4gU
y6FDHVJBwb5Itmdq1gxPx2HJ5rqINRcCrH+w+ls3dDRojQOoWNnr7oLqP6o3CkpGIIuQ3EbgGwpb
ixpin1Uo98IrhgC5Zm3QiqsaNXiwUBrO8e/70Pq79/FrJ/6w34dczbaYCHUCNxqp840adzaWzh07
1NhYHfPRoURABvUetZWizurOv+6jDXSy+WnT1xYHc15DxEBckZ3MKdLbWGUToIXU68OYaohQIJlD
9TVEbZ6cZ+OzfmyYvIiYPsL8P6vzK1VhdpPGfjxUUWtRN8o9j7vLFKuq3/7g4Dh/X/O5VZtsg+vo
LI+u2KG/TLzydrxezHOjTtTVZuCO7AidBPKxQ2twg8NGzqTyS9zjmHqCkD6o5PZegFyGeZfNYE4N
Fa9Xkz2YcN/Uflt4/VvSIOHkovYc7i4scPMOaQsEvd685XFJyo69uokMD6IGI2NaQ6Xu5e8d3PTn
DsfTRaUTiiHiTT7cAf4gypL7CH1Qhmwfoa88K0eVYP5//7zvoe+/TZq/dIL5ayesb8qxogaROvHq
qNWG+mGQ32IiJai5QcZG9dUYtgOcc3c7uGyeL810fU5qJW7NkXEdnqkGRJ0RiqOhqXgcaLv4NFEg
fmVxhkuzA+4fWtOGNIfhu8YIsvrvG39fCX423vU8/FTHYP90n6h/eYIXZesZhWncJhdgAs1wR+HR
dYAmlQnnGM2YylevCsSIlXNCkZNl+XRGVZlYTH7o/FM9USDjnRfHDDIUfCT3Et+oju0uz6icd/sX
ffL/KDuvHdex7Yp+EQHm8CpRojJLUqnSC1GROYr56z14ABt9dApVsNu+bre7mxJF7r32WnOOicAf
CNW5ydaZifUf62RJzhOMIVp2MxE0pQkej5Cv9pdFWvtu3bRUle1A4etp2k29JnfX/pqNIlZEOnTr
6LkhMUy2PdYHsnzoBX565gNE7BDMLfKccZO/UIaqKHKZIsaHcthgDhKfawwkb9Kp9xZpsBi/cDx4
0IzwemBtXVb+jC/RDUtv2trvE3MXkwAJ7/65xMDGPPLxCpgi3KYQiZAkYiLFgsiL6xj3+UJ1yref
f8rvltT/fuObs/DAqd0ztXF0CQPIQqcQdhLTy992v2/uq05DQGUgwRNjqjcPezd2gTlc2f1Af2gR
1AMCe4ODToLbrK/dn7+RdDvDp6hinfzP1W4OUK0veX0ZNdDH9xilOCoh+ndwVMHIh0WRf7UMYikw
4Rci9MFJ+EEnnx84BkMBfqLGP1eta3I9QdLAVE7IlyVqaVZyeL3Ht9NdcWTNOnSHVI65jTXMMpd4
2HioE2nRIqeA3GBNxMv0qT+a9yIRbOhacjyzwRsbUEN9Duyym5VP0jjTz/49/APtOmvAl+DqfEvD
7WjZoreK6oOPLB/VFXiahWo9A/MKz0zvQNckL+a2OAmb+AnnlP8evSQXuAkNDDlIIRBjKqztwcry
N56+EZP9B5WrXDpGbY/5MkYZ481LZaU2S5XKvvtladOnX/NmdTBlndO0ZsgWvaCb++/XJe99nY4u
GVk1gidccDApTOgmtjfO6xRAZgIj9zGX1ppnS28t+Sv42WmHo9vtVuOszdiMloA6qL1nZjdLGa8P
J7YvP36IkqdIXlnpdjTYnZ3Mm5v61PMKBRuUPE2K/iKDCIXhqO5C6ZCBbSFvgBQjbqK01aGlQs3O
liUW6IamQ75RCccirgcwcOjWNFPqX4643/R82OJ0ijDTMiRRl2529qLVA6MXh8EF+gYtvHWNu/SL
VgJZIlPqU3vmxPJJwC58xkvDaP+SEzXoTlvfB7sUrkD8cc0vrz3X/eZHUnRdV1Vefwq3m4LUy65m
4l/HwS0XpbrsqJ02wyvLs3hRPJSPtHrQiz/G0zjziwUaE/ksSObDsd9psI+WQODfyk+gq1H83Gi2
180zoATd/CRkK2K/umzCOgVYZdO7bJhhCkNUR0qSCOMhncf1io2NrOAFzuaxnzXQMZ3+C8YXCATo
KJ1bOcUnxKXMkZFmMMxesTgWxU4RJtIP7He0SOD4hxOZyydMUqTvLRuy+U4azgmfbhHt8jdGhyiT
YWzHj4aC6wE8abMqPq21FjoBeGwfvzU8bIaLPy9A35yj+MENUTRFBiIUxjernW7kihp37eAW77h4
xdf8FYJdTS9Usktv4UdrQ18RyiK+qBDGJn7A1NbzX3kx8NdS2nTlHPqozKSvdUDzFIBmCBcLl7BF
e2yNJEfHdiNA27MVc8mpHQgm0RCExvnN3LPcAezm1YG1VeNbh98yzEFDJ/LGH7b4aAc3h9WHL1na
tF+Fv/SZLjiNRMfWDlrbaFwp3oqxm2tuB8igdyh2GT4QMPJrxav/e940OGRyBNPRGlmKebP3+FUd
GanEi2GtlGXj1C7VLYUC6yrPUtQetMqRaT/Rz9xnX8WWoQ+GVYIrRhifFgvKrqgcRdhqIyuL05Fp
LzbYjeWNNcuEfYb3FxTvQoRA0mGsnFJgKoY6X94lhoB6FyAq1MnMoYyewbSlbIkuAfFr5Erlc0AK
+GHuATAvQ9rCgNdSm0wr9dVbZ2eRtfog7kWYkyfeivo+hqNG9BVid+WJTSP/Arqkg8ZCvciPUK+S
1lEGnMCul6wVBPUS2bS+LQesVZEr1PQ3TjELFGUA/mk0wHxnf0VuSQAz/bpnfiUCc5o+If9yYC5m
OA95ZGJ7LDZMqkreI4IJeXMVW/gkczKF98cMGN03t4qnJudpmmM7xc0bdouRw48+r9T1ALXVt0v6
UfQTr44BD+14dZQtgWJ0w4dP/L7x5wjmjUqalOV7+WydumewNro2x2Y5ZUFciIh0yo1x6va0ih7J
hn5LcLiC2edG0u9nm8Q7gYYOB/dbgKFRJrAH/Ce269o1PzBWd/mSG5AQcFY67KokndHMUS+MthTl
ldK3f9P0TW9MjJrizPCDZogEoQvYXO9k2p6vGrwJV9I7ZwUUm8+RkRjgOj7x0X9PANyQhSIsOmNF
6Lx49l+oJCtQuPFBS/b8q7Dyi/zS2dwHDPDOLu4wJdz4mKvOxVFdZpvilK/Du/41OKhEROCqtyZQ
fkoYdMweakvFLp1oj/Oon8dnVpMK8CYfvZ9p6IdB6dFBfqJd/sqK3tyj4XaMjY56C6eOCxbhiYa9
+SdCRLr01rw9lks6YCItsk9lDSDhlB3FN85j7PfYfe+E50he6tfpYsKULwN4cOVLJ7XYTFPhl+hz
cie/VZRvjMvUZ7M6CvVOG1/k6CLXG63ewQYEl5ek9rBTNupaONGoCyqHfJqhXSS48CEXdvPmXTiS
agty7jNyYGARVQMLCLKQMzROIa6vjeNjx9K31wlFjCZduOgf0y/MA4Ek5mRtchfqnPVcutorId8e
Ve9u/KL+7e5JEg5stgHIS3e+0x+bZbIVn8xVvc9O8T0qd+wHzPx20lGBG7fPjiB6r+aMWphXU5uS
ZzkxzIFAW7UdfU5iJlJz9tP/jZNx2CHVbLGb9l9Rv8pGhzmop7y1LxpJLgguyt01WnaIwxGA8R4E
G/hwPZxd+gCX8FyBHbj0hFG/wyrW4Cw+M6KBlzaByYZZiiefBAeiFc0X/6vFmwxTxJyrHtY4hKHD
I6yzCW9qrPr+nGpLfLAIrEADHvyDd5SPICFQW0Uv0ap4Hc7imwj2kCXJmJcMkGEwHmhbrOmgDYfx
ySTQojtr4csInvU1fq0jhygbWp7NXXvSn+rX9qgS2MONZxiEo+s9YAflMLHNXksUAd6L/2ChG730
8OlwzJySI7ftuskfipRj8byU6TCiV7Zs38W5e4IV4zMN1/cBC39zl/hfAQeUVt6K0pz37InMhL2K
Ycxfm/qm8jec8XC1nXygG0TWd79snt8V76ZuoT2VVc1SrFvJmFh3htKm0eAKivFq5M+Qks1MPaV9
TALvc8BAPlhF2e6XLfvfRr1hMvmhXGX0g/b3pkYT+36IrSzu3Q7l6BTx5+/7dp8Bq4sLRwVx058b
eGCE06gfo8ryCdtdPxm5SwM9475eGaYDfY8YGabdswgVU770jL3KPcZ1C0g99D9vX2ec5SWA758G
U7xce0iUJwV4tS7soafxrPvlprV2tcoZmrU/W1uzwXgahwM9PMk/+camC9eB8dbSTE1xnPPLqpCG
HcGEpWahY0zOGoqseJF6e6m39WGZR7uI003FmqbrdyyaFnLL/jGl6R/WPHzxL50BSfymucNQlbKH
8fYfj/zffQ3FL8sxK0pIjsTNPiTr9uyxPl/k/I6Ntnu9noJ3CON9ciRAQsIQwrKDDnYlleexubNK
R31OoO9E6NbHI8EByJnA8E94Wo0ayCkmat6UpTzXE2pG9Z3jdJwyANdQ3c+tF4pFYQaX6NrC0KXx
sZWiKVTpetexgzYrctcoA8hwq5wRhOOi12zar9kLaL+FQv2pLPRHj2QshqFzygA8oby1Fv8JLam2
W/LgRxI+7gRxGX2WW2jcengEgA9Zlq7xC4Xn1IA84Zf9HE4/P6G3+ngOtaYoMlsXVVXXEA/cFEtR
GkuBXPOE0h2jAqfgaAgprNGLCYcxW6NWF+VdCLq4XKjZvtXsSP3lt9X+rdfM6bUUDWQLDPnVmyOD
YlnyMAo+Bxj5QW1ORb0QQ745FLij1z2XxcUUThWMChkwTNQBoUWTs6/4SZNTL1/SoqduIJCPtK14
mqSeK20rdBc923vhUkOfK29NaMCYiBvbihy5oCiuHpX81TSOuXLxhveh++Rgy0QmGTceBgokLZui
fW5WoeqS+uoRt1HbBAT+duv/XR344kjBFHwB3ADztp1uGl1WSh5RwqhTUjs05zIJufDyoCQ62QcR
1mRQvJMxatcgTJv72u7ftXPKos4I5KV3w1fcbq/CB9Sf4di9dl/0eJXhUcC3RA87RDL+Eo7k3djU
QlN7icmATcHho0UnxHc8BK/9UXySHuh8Ja/eOwLlJ/WcsQ8UL92b9CyeCGt8Lt/yx/E5fdOepzYa
2ZCQkt7SR/9hfO9duBxvnKpO2Wv0MNzp9+OpeJSf+zcLvBxeubeCiGsMxNWb/Fw8Zo/6vXk/3Kn8
z3DXTX88Ba/Cy3jgj6N85mDz2IPeCB6uT9GD8dLdqefuDvPjefojwRLroaS/dHfFIngY3htOfvx9
zdPVdOovi/IDpmyxRZAUUl3hUHmGbZi9JC8tQKuE9dNucGpmGx2bZ7RP9BV7pBU6IMN++V2Nf4cy
Jmu9wsRC0hQm7jcPdK17iaGaCmees7BtvioayxsQtYpEkhbVDMIQh7T4CsHNmz4AjIe5tAUBIB9E
h5aFDacBku2J4wEHOQPKsB3ikA7BANvQYs0/3oTkPhYWIk0ItI9zQvXAzMGR4CVhA2innC6TP8Xk
BLn0y5rtIaXsJPCdTDZsivV0w9FnlWGl6ue7ZjflHPHZgnmJidFctqtki/UJsfqVcnsuKuQMOLpN
a4mYxxd/Z55J01qG3O0LurQXiQGC2zx5En8bbCzlRUCkurUuMcPFU9cs9PvuTjpgvB+w2elnXj8W
V/mMrqN8Gj7q2U4nH7GazfgX6tBV01kCueoO9/dgy0BC3wgiPfUw04UdUo7sJTz7y2n17ObC80o0
AP7v233/TLFiiXZjbJDY2PlbR9X9WT4mjf0l3VHAGh9bZsFSuOv1u9Yho5mZ7KqZd0cNK/4vv/+f
zsvfjarp94fmovzxHFk3v38XmVaXqXLjRi2DyJ68dOjqU1fdo1YHAJKClt9L3eY6Lq5Qci1XopSO
6Txsr+0b2S5V8BykEOSaFyl/aThlSdlR017qzolkjQCPTcjp8T5SLzlIwyvnvRzqq1hNTfJnq6Ny
KM1LQSRNSs5UU3O2gFcmg2dSPqkvSn4kwnvigo7ZIuk5LDaE25n0ij/bhCAqJqwREC0h+Gqs9TV5
NRWUMgYja8SmHAxzkji3Akox7FRWRVb2XAI9D2/quuQVzJuZCs4vJiSRntzMlOnLds8BGHfyQ9sl
8OSCiqbTHSs7+Vh/TLDWoPvTTZuADDuOAEOgzIEW81dCjSwcQEu/tEw3xUKe5qAO+2heXdGrAVnr
ehKNfCQ0BYgv1EPCeEiGTxUuf2hyRPOtVRtgsx7HhYj8XPxtaPhvN5If2UTmhT6VofbtS16OmiZH
Zdm4db/spQfaL/4jYQz8lN2XHNMTKg7SuNW8ddw7ub4bvW2mvTT5a6JcrH431HuzOMqWa0ZUJ4/D
ddMqrjHsIwyf41Nb7lRr1QU7s/vqm5cue+qau4y/LhyjiHh518MEIq3r2ImMX3Yl5btNybA0kx6K
iozwtnuSdmJ5jfu2cb1hFYebjglBAfZqwfNqectA/Uoxn3vPsgruilVD0l5ooBrjW6g+DuG2h0g9
7gOAOK1d6vsOeCNiM2NZ9asAUUZ+KiPXEL6K+N0M3YE6rV0EkVPKv7yDv34L8+9y0RTUQSqufeMW
a3bIp2wJ8TrxCDRCpxKR/UikwmibbKhQ2eiYvkkStflGOmFZ/mrONL9D0Tap2FB/cGJ9bt5SBnpX
hniz8ULf1OBsNnDI+WXl+Hbj+M+9vzkuSFkRGH7ZNW53hEW09lfDRYXsOzXj2EUpQqVpk4s/hJHc
6OiTwlD+9bmeuui3i5cpyoYmKhY//61Rzosrv1OHvHGZWei8+o9AvqOn6ckG3feSQwk2T5AG8y15
gQaELF5d5IAzdpJMc+R2P7ZLldeO952aLFqUtY3vGHmM98ZhMi5mHNgtRx6WxTBDkLv0gHv9GTAw
sDOXv9zP7ypLUxMRLokyr+ofH9F/5olNH/qjlnm1y4uDyk0gYrIYgZ1BMRyTr4K2cFce62zjCczj
xEXCX//5E3z3Mpk6J07DYiStaTfVtZ8kVVr5au0CXkYr5nMRI3OuWTn3CufnS3337Pz3UjdPPKNx
q4kjLoWzA0CjhLwcjAB5uj9f5t/+vin+9zI3j+iQX3tLSLmMyhDbODW76PLzBZRfvoh+UxXLw9Bx
gFRqqqdKmA86OQ8L8Z2CUrU7wjqGjS58AJWVKEXbhR5tFWnRF1O3iaO8/OnzaD7J1SqWyOdiWLMe
8tW1WEQEPdbbK5GDAE0sn0k4gR60EpHohoyRCU79ZX/49pc3/gieDMlibPX3AnTtvX4MIhKfiusf
vWN3bDqH7bdNkl/qzW8GQfwk/7nUtFP95ynv9atYCMpQuzSL5N4t45XYvCnha0Z/phbsdNiY4jIY
V13CQrIOK0YUp+FdQFkHnTVYW9JaQvS4ugZTtEj81naURT//pvI3L6KkokhjKMS6ot6+iGGX+amC
B9plNIoGQ6qJ7MLBwXmFqlVwpV1B93RGa41jNVFusqsPd9p1pyyUctZ4NsVa/PjzR5peh5tlTqIx
o2iWbhmqaE3L4H9uWmrVvtYUiAYaUla14shMRLF0J0YOwmqAIOfny/1rZ+EYy1hMVnXElEi1pufl
v9eTPSNRrIL3pndl61CBiq3fKv2UBvvGWsA7rbtlQLMsJEzL0aUlEQlU/0QhqKyn6dMwnqZipjh4
NcEnkAmjEpH79S7HO8gNVZhyioQehfqjlDyZ6S5LpzYIu1dEeFhRUDw9t7i+PYiRxItG5YPaP6r6
+3Uge5cqP3jV9RXRo/W4iWAymISB3pnxPkeb26tnM3KjY4y8Va/PdOquzZ3Q3F9lyKvhVvhtfvPd
nJ1bhdRfQWdmIXK9uVWhqlz1SG/qSfcVgTsodohCJ0UoDqm91c7gq47vDb5qDnJMMLCxXVc0sqy1
1S09iCy5tZCuTpTdW9u2WMHpHnqUOOtxW0fL60V6Kzp7cRLvwBVUX+q5J2U4sNvztMFOl5yNJ/lM
mpwDft7v5yBPvry3sVwO6wBuecDkeZ9gKjPt6uXazgICBA078hbvNNHO4greagFqX710bNR0jwm/
Mj6IDxlWRQc2hwN9wNzpCknZ+sBd/oFqvpbn6YF5YS7MAZkCo+RvQEu/qhkEkQKEHvY40N+bhMY/
P5N/5Hp/vwOWBY9AnUo9Tcab//cz2XdmSbOt5pkk+6saHqsr4hl8T8FH2720HDVDuIgKQOsGrcP1
ywsvKlZqNlCfoWBDvxKGMlUe2ods9fNH+3eX4ZMpnJ5F7L2YWm72gFYcr70ZXGu3o8BRSeEKgAsh
rfptlf72OjxrMjs0msbbVdpX/KqsNePqhmQd6ZmDmDo0v7zsF/H7H43/P3f6P9e5WaI9sYnrpOA6
ynWvZl9+uRjJJgaNegXo9VnDG26Vvd59Zv//lVcVqX0k2cQurU+z479/Y0kvr61u6Fd3RCY1oFlD
k7huk2X7RH8BGQsi9by574H6V/MCUR8BbERGVgv5qdpMpHVzKWN3/9Xed2uK1tGt0/sSJRxSuqyZ
t8cMUUvEOhr0ygXxBZ0dYRRyGDJiV4SQbKYg1szu9hN2DgkUIG5x2dhTfre59tapg9F1H8OaQpHG
3y9t0z0ePgJ0kyUKDOAKRMgucEJOiwBZuvCoSI8PzpzG+Lsz8jLr1ZTNizI4XjPZc/oZXXY44ZPL
FVoDfAaySiYC+JxjAmKRwR5IIkZi80TeITA7cUlHdjlskxffTY4Ib0+TAZJwUlKTyNB99E4mQPT4
kQGg/VHNztP/PyAoqnUYSc2/YFHPaNfMvogkm7QDsY3Td9fazTkg9CEn9zp3k0UxF49wUqAUeHNS
IR2IumAagj1wmHvLnkiTP79y/2yINz/IzWJg1epwjTujclWRAhV4QrWUOQIUEHtDQvJAAP98vX8n
MjgXpmdTFcGB4Ei5eTLHppIyK1dL1rxL2b0axsn8hJQtFeeMOVQsXEzr/udL/lNZTldEkS1ijOPP
/mhl/7MHB1ETXbsmJ7kyunjhvDsZ4qLVpmDIIVpCcP75an+E3n+99DeXmxaf/1zOjJLBikMu1xDC
iJ3plL6ke3aPasGGXLv0SLWTdSEJ76Pc6cv0ruIBoVfgjp/d2iS3dEYrYyx+ue3f/MwSByJlOt0p
JhDivz9UIeAPZO8tXM1fSPfMRBR0Z6bTaA7d0V9ugDIta//cAd7tqYVv/Et9MVRVMjuPi5FNQM/v
C/lpecKC6KcUnjNiRAivD2zZsC2ojOGiIW/uKfw0ThFpxOTXALZ/0vfNA9rdoFxHS3ON3EDb9WsL
BIb6IF5acZZ/6mhARSTYNiFWur/umNKj+sjc1CERCUs6VI1HNFAbD+97MM9pMrEmXM1FMzgk6OQk
uJuLuLbTu9JGMIDEANuJxLwcMPgjmpFq6x/TSz7hwR6ApYFnq+zsJJI8VBDcJ829XfDl7dAclJvu
QS6B9U96LHIEsvv8gLWSf2HM0BOJCMsNiXX6Qkk3lnBWyjvxuooGWyXVq1sIozOcw3t/TT/8NXw2
HvorGsEZOYjVqf/S4JAAz8ds2S2T2Embg5xv+mhBAKxEljfhJjUOu2aOkqP7Eo80gatd9kkJgtms
e+qd1NUP6h6pBzLfZ/VNIKf1ApDdemtd5YkmcUWU55Q9Jq3B4wyL9BWj85r0N9iOW+lOWMEH3LqB
2869Zbu97pOzfqcd0lX23nboashwAyKD2WdKhuifr+0Se+iI5zyGs04IyLuW2v0DSoRJtzVDV4EP
nQwzZJr7YZKK2ISBwA8fAXnT9ogZxseHBBoZPeOy+wzCD7SqPz+a/+z706v5nwdT/vst0AtP73DO
FG4jO2ms2gQV1lJjx9Iv1/l346fzgC9jMk0gTVf/vCH/WQOiYWyVJFcKt1A+BM/11KMfMFr0vrxh
0wnuoC0auqhoYzmP/vwVv700yxx6Y85cBg2Iv79j2cep51kD3zEJnAHIqICIRiy/5OI14XRQsCTF
1iVjkQlwj12l4beVZmpz37z9uA0tJh00Avn6t+vfYBYxB1M+wII4Y5t33faXCbFByGMgfUxkG+Hx
D9cGva7HXzeQLnKMtyV7SpkSZtpWWw6LKUhHYWuPyEqY/iiBtyE5mk9xDJToiD52oKRm6uzRYmDb
sDurBDZiMYRUA5SefDW0qTbDQTvmr1SHKfU3I8A3B5zya10zbVo/feebs0vudb2eZDxY0lM5zkh2
RwhEXmi0ocvVf3LU+vlH/mZH++sW32zajSWFmZlwOd8/auECA3RzXQQlaiQsnvP6t+bwH4/oP19P
R2k9CXBN9c80+T+PcyB33TVNVXYPYRnhoOC3IOL43XhSVsmbeY8k0xjX8P4N1qv6l+/6zc4ly7qB
sYOdCy/4Teep8/tCKSKuzX7hPUSMioxZhTMocfLfLjX9Sv9+zf+9FAPyv18d0WiisvDlwtUhsbCk
Rw/MSgbAQvkv/kr1D3/u9lJ8GY2uLyUxiLS/L1VlQZMIil+4sFfj8k+iCiomDUWvLZHegnB5+t99
SviKXaCykhEKMEIUCWOqZuUr0T6IcobOJvfS0zFazkaCjr4MtEaMR4k74EknwreaY7bVQbx+ETHJ
0KjJFrT0h8zxiDfr8fozM12Ar7BGWBhYK3Cvd4dIIjZ62qstbIPmDJCAxg47iVjmiNXbD+JgRm8m
MWV8JnKeePs4nFcf4EewQFLLISZMRFsg3QITvDRvjs1x3NVbCdUZWzQBMsQtEG34KQjzTFlMqXMA
J9n/3MShElpCZSOIhFBABk3lQ7sU9+oDYSLEkvCJFGGOujtjnFSjApwP6HdxfgMv+BN6KT0WW0Lb
8AKCaVx00DWW2Vd8p70KTrrsL6GbLbLNn7Gnvs0OEA5arCTPRjkraRri2Apn6ELYEkiT0CoW61n6
wQ6Fl3iXyrMkWaHxQEO9JhWWas2/957Ti7TCEdcvI4JI+cSJPep2S1AFlEcLxQfu13lDtKBhp/hH
S1uqlozalGyBLTQJSW7mpD/TZVsitZEECmSj1UxjW7BspP/kEiHHxCD/bl2wejAYZF8kUs8nk4J9
I0YMaXMbIld8ZprBTUDxz93woWjKHwM7MNHPJIegKAV1aPvUlsKqKDZhvA21Awpg6tCKfyhnSU0O
2kv2JqCLLJ1rtypQz+NSI3/kJG3yKd6vJSJpgfITJ035njHyh25QvXn3aCje6U2dcZP6xI9f9Dtw
pzZl7U50m2d9F+7D+3BXrcSnrFrCQoDIVN4jrSxO7aF2Kp7TJ/NsvfL5h276PiXAn9KJIDYBLinP
YWgXFzJm0fBtm7PybKYz7U5CfjjTH4Vn8dF8u96ZIt2tSdJXEO3zKH1UGEOBl9Arwvj2pX2Ewdwn
IZQjLZIesmgeCY4iO6Z4se5It90iHPqghEGhi64ofpPudN4ZUtc+sGghTev5TKUDzkQl4ZD7i8La
7ffac0vmEo8dWXCEzTLrJJzeV1d8MCCxFJPlzDhMsYB0Ma/TP4e5FnVJpdlj7Kh0jMoF0WXqG6QC
Ztv9BYUp8bmlOeO/kW1JrjEjx4nbHdnCc88kaNIOTYHqfDLtYxrAyPPsXXP9h+EkIsobENB5J9q+
DeEUQJlfQAiyQqSP3dF/q9895EOjMmP6jaeKvYhm1TTgMhgSz7p6lqhoI70t0e2PKl8AMIS8pQnV
6tgSbT4qI3b+nNKOlF/ci8WFQK6FsMNJQHwu7hsAL+g5r3MUiEymONFL2dTDtO6Ve+wwxFD5xCbD
DsnPw0o//bwRAlX4Zs2mw6IotLSwHog3Dd0xbdQuanWkc+mHYDHq0z/i4iEAY9JfnzOKXbqNBNqT
BkQ0kUy0nB/ZnX/OW3fU+l0epovqms2VFMFcuR0ssrwnHSRhITkmSSMm0rc4hbKyGMPMzstqGUvx
QSIzyQ88W+tPFjPrV3aMHs19Y52u4bvEcx6oSJ4biQk8IfH5h1hljhnw7rCQWQPdDDrwibYq8qdc
YmBDEmhoMK5HaBbYiWVX+rMAmkjV3bj9kqJD5zktk8tcxCYfHAzORyqv+xWaWXiX9jJztYxfkpCe
iHUbC4ZkLnzMLsE5qvI53X8d/b5F+y5rtijt5irhtw1IGoUXelRxCWBdraLJ2eTPW7VYa8kilD4a
i3/W/LhW94MK6MfI4YqgIww+rkm0TMzsIgSfoY6BOxzmchke/NJbVVazDJS5PGkEaoQGmP6l4LNS
aDk/tf6nYOtsILoYOEUPNEggnZOVaSSUtwiRngNEvWKjkVjdrVmVnzPCfASgApp0TtHv/vLg/NFg
3u7AhsRxmP+iPf8HLvSfmkYWBLnJ4jF3K/FRjM4Bs1dsEghr5HTRIIy40g4ffQBSAftOvKsQnvuk
CnnmkxTxV0tXpwuE8yEMmcoyIDZwPoWwz6L4XtL2nTYgZCvp1b/U6TYW0GyTpE3XSf/Kyk+hvLNg
FGZksK0b8y4v7uLskBArgQ+pe+xwn8DIM5desmrLe0M+qMZ7nrtGhvSRJbhjdauKzzglfbj8kOXP
tFqQttbrK8lCZSPO0dg05orHuq3XebDySkZmmzFddCg7eNbN2Zjs0nhbeAuNBOD0YBWT+toIjgr6
OW87DETSPajefRIspYJsr72vnC3zUaneI6mZSUiDi11VvyjlVtPvDCblZr3JsUC3rmiRDscq6fdu
izpeVn9x433XXGFGDZlCknWVJqL8d91k5u3Y14aQTfKLEXJntpX9JdoZkUxLfz50K69diczaru19
7q1qAjRqhyzkdlyYTxrHBpG5/7ok73VqTexGMpaQnISL1lv9/HzJ39WS//2gNwWeVfR5hDsjdwX1
VFo7D3RdcWILpsVAMecbvMO480i1Yo6AFAEbn1EgUZgpRG9nC/MQWfu6wStCZKnNFqBaS4mX5ucP
+afK/Ocd0EykiHTbFTg1f99NS/CMq96quSsjQ9RnoXav9/NJWaSQyJ4cYzIECAFAZ7cQCZYU1vg/
iMlrsaVy55LBoXbqolXVrvHdpuPK62lYZkAu5eXVsONhhxIcJyR718+fW/ruiAnU+f8+983NDXXD
U4RCzl3ePRlM6WO76u4Mdvrn+sSpYAh+aWl9f6NMjiGaKFsc7G8a+V3bSLmmD7nbimjWfE/9UGqs
BUGQ76qSVHeZaBWJgaKhXvZZsDBxV4sWvI0rrE9+PaEZnU4aFgExhrTWfTxY+PjstgttmC6rTNH3
Y1PvJKpyucLfG6EamsjNykOve6cuElcdW/MvN/HP7PH21zeRXOsMCizTkm4OrXRcpEwcK7ZO6tJ2
phiOJEMqxxfqdacrTvdwclyyBAo6SWgPLcPyePAXbeE5flqi0nsdQzRbwVM2fo73g3bMjM+rpuEl
6IHpUGw+iRlFl+kWGlsisYnk2V8dNS7BDdDlyp81r12oJPBJtJP8XN6k1kERMooP4ka1lwRITDfo
tsYELDZkezTlWZUI8JoGd+g49/ipIwf3len03banoDJqMi7RX5vToMXC7QMulw49JHW5mPdY/6gE
WDm1calweDJC8lSpqnktqII+c1wsOQK9VSAeOk4DYfSRhK7Xg2lBHqLH5UIKeBmxyI3WQU3TeYqJ
S0kkB9HCXA7vLMTvn22JuiiPl3LMJp9i/nwqqE/H6k0hABJ367zvJLhrFMLVdtAHqr+K+PXHFs1c
JGwFI501/VlttqN0bPu7XEGPh+UluJI9ZywN/VNJj331KNEd7NHgZBBQVEwyFi6evjjUxvN1eNLV
z2CKJ0Y7GlHcqc2TiCtSDU+mhql4UBaNQVgHP+4w9nYXv04lEpA6UoNNTnOxebRGbe4NZyacVXEX
majhIV5XEVYF4hjp4t5b5a4T0eROfaSBehFeYb81sQamOrHvimsVBBSeBZnlWL0UFPlJc9E0jhrR
yWOYV8RniST6orFl8susc4w8gZlrPiCjL97q+qHqUCAx5lZZIS26VUL3agosR9uOUe74y2zgu3YZ
wXsa5sqpTydJN2924HXXms5N6vr5Q9tooBAvwaSLwHAdQoHU7Do5hSQoxhe1XPz8BsrTMnXzAk76
IIVJCP+JXeTv5VdR2iQI6jR1Rwt556UeiB9cW1PQSn5oRKSQjxmKleG+J+MDG/g1csRyJfQvZuNI
DEbRF4sHZBtjeNB/m8T+C0ehKyGD4DRoIU5GgZsuXhvHqSj1UepGzbk2X8qunXWjMTP6h2h4l0Oa
EcbOyPEaofhkVGw8dgPeUg2W1rlg8ob+xHAUiDGE6qSM8HdJuC9J+4IA3ji9cFf4xx4ztrmsgFBY
GxJqDcZr+ibQD1l18bW1T+4fEFvd9pW1Fb43wla0tj/f/z8L3N/3fxKIIRFTaNCIYOr/vv+tEBaA
473MjcWXbBjmFhV2ZRHKxouYQPDsfSKN9LUwNQdik+LhARnGLKyRmlfUxDhsTehhP3+of+sGFVgc
Y9upK8Q7ebMo/w9n57nbOrZ12SciwBz+SiKVKSc5/SEcjplz5tP3oBuNryy7bXTjAnXrXpwqMW6u
vdacYxpaEHr0wuJTZe2y+BxbK0E9tjJefXa/v//U5z28OH/4CXz4aerNX7XL508KPSMYseeWFIJY
huGxb0s33o/HLltobFIxBYKq9pcCjkqEkCW5tvl1bPdHGrOrfE3xZ5erCcjDc7avbJ0+AHHLyeLQ
2fhHF9WxWjfPwz88St1R3I+v4kPw3D9ER84Eq92/eTeNMBngKDKYf+or/0N8ILMW5yyOxd/P9Yd9
oso2ETKczMvOS3chzm4NS9UztYz52JGNq92Ng7nK+NbWyqnNrmGGVZLTCTuDZHmNFa1I7Wl8H1n5
h7tueMsn+ijjmwb7VixWNY2ExHxUhhfJ2Ks+2fPK/TRszQlggo6v6hRLrwOGJCgshvLwx4l8bzWr
BvUvT4nIKB2pzNeHtq6lous0JTrJ4lNqPlYt+ceoqZoBx6HxYuGDN8Z0ZVIsdnxoBhNgTcDAPCT4
gRREcF0LrUVKnwMDrVd5la+6HM1rxOSddiF9krx+S+L9ZJ4GZZ8ZTq3+AZNSvjd0IWShweLNs9Tv
9hchrevCrxREL/omm92OpEtFjjQeUm3fS8cBVkB1xZQOf3pHmOKLB0Xf32Xt2hPtvHSJQNZhhcsL
1kqscjFLUT2dveDdlB/y8JxmozvkuIaUQ4fmPca67d+xv2xi2hNSsvz9bnwu0RevEDIajVsC9MDE
d/71bjSNEeVh2YanEgZIp7+14mMXn/2iWhjlsRVchd4OxYBQPGnpdTarzNJhkRLgXNnRyOdbXubE
OhVXjUB3tkE/TS9YfjTbh6B/SlmKPD6EXvD0+1Grc13//aiRxuKWl3XduFhkwtRTzDyFUEHewj3u
kEJemOOipdai70EDVl1KxFgQqDPZNGPDNYVGT1ZywGjBMRnYttQfTouA2lhgT3znOtOYHHE729oZ
6pX/CCMvhQhIxxidSXiivhONhX+KX38/kR8GE9inNLS+MoPm2Wz59fJr5hT6QT4F7I1p62TrkS1y
Ruq3Vh8Hb8V8yxCuImzTiVMkkJFppREiO/7FR/uuqFJVU1LmFdsQJem788eis6MVin8q2KvZ/k0b
b6mMjelgxhjtHexQDEvvSot29WbGDjpm5/JglMJ+HP7wnn539jH2M+dpyfxIIrC42BtNoZYahSKC
fZYOMTK2jGHr1lLOTWPn/pbtRCutPAzcwyqNMC/7i4TmmKr/8Rn7YYumiRQOWAt1WnOqfrHedoMf
ZmmUCJ9iT9OG5WFpR3z3nb7vT/QhgckI4h8f9B+eaw19B1tZ4HimpisXz3VsCE3Xx4Hgelq6G5pd
UNDz9FCVlG7ZH5vxBuFVOCQLmN4jU/FKf/cMjXggR1L+VfRPK6BvQyAunJrAd8W7U/PbvnmPYHiV
06Mi7jDgtlKzrax0ORaFnY/m1uQFzaAXMp0qk2dDbEGMbkeBRlzCRrQJ/vhm/yCf0RCwzhpJLJOa
YlxcVzlq1agQIs/tdLuT+YIec3rRFuOgXdg7t03/x1rxQ5E0/yAoWxwvcEguC5K2rOJSavjBwtwW
uUSAVn1d9RgL9yoRK8WTjzsLgzf+2SeRJHKSVOhsgtX8/U2fS7GvKxZHYYlo9eBqywzxv77oZu/D
CKNecdkIUhPxiqfB3ixWv//KD7uB+WcAPqEMpAT7JHr9pymYK9MQYqb2XB9SeLqcilX+HEv3qUR5
sO2LYz2DVIBhSH+c3o+3FXMgNCsqbhWx0tfzS9tEyqW0sdwSWhjWNeZdAJX18BAU9yJbcFF8U/6y
qf+welJf/udHL5YKL1cDLRVay/VoVoKw7dnX388PVU21Zm2IX1elZQW8QN5b7XPJR266+f2Cf68F
OAKu9ny5UStaFxV4G0riICix5UbmRhNZl1aT6gjxhrFD+VcJ+OOTTEU9q84sGYfmxeqgNEZi+hk/
phuPOVozaFVVu0n5euWlw9oo5kdYJpiMw9pOm2shv2qUxwY66fTX4vh94wfrbtZBQqlRkIhc3O1R
GHrL82KGRO8Q4rtg3YU2aiedNkiA++3U5GvlXxo6xl8q688tzdf3iF9mt00cGcJQ4ii+Pmd6G09S
Huq6K8Qys+BpaaW6k/jKDdiBlVb7B8tU8LWhQBv0UxHzYhfiq6DLfOFDWixRSCxip7yHXnBrtfqi
wYvWav/CIdimZX4bUOoUZnfQ+WPd1KNy8Rl25qCSggCroj5xwechab02I93OZJAXanNViNofr5P2
fSr0SX/WDabrLFn6RV2QVoJQTlWouzzY1Da74gqazYPxqj2EzyhFT+Ix3Dd35gchDvqs37KH2zl9
g5YeGtBpJ1wPNrRzW1tWC9np6210k93gh1oQoAUXkkQ+a2U84T73wTpSSWPIWjBPlkmauf79BfmU
N1zcMFQP3DC2p+SHfJqO/7MiSVWo4owZiSa5M/IF6+6mO5XX1W0Fxes4nukY7iKnvbYeLERxA8zG
BVuVeu6CzYQeVGgBTSQXywwqLIbABmKbB3OW9K8sN3ud2BGATXztn6CnPAk07rH3PvdMGxbFfXWf
3QvXTH2al/7AwPxFplv2ATDkJX3nctxXO+mcXOefRLFUtusH7Ukg5uFdeYKmKCl4N7R37X0qFsOT
dMXUcgSRhW7snSa8ZzhaseDPtIg5mFYQz854hXbVjfKevso40H+/jN+92TPmQDLZAzJC5A24ePd7
6JKTmBSKi9iwQYZJEKC5lJol7RNrBTKx67Zm6zQo9zOn1leQGrFWz35shq2t7eerOlsp8bJCxWDa
RodX3xZSx+xtUEuUleCvhcbGSJIUm1S4yWWHUZyoOwUxucF2Ai8Vrdtykcl2QJoxYUARiaVeuVGt
Iy1EiHyaaKfZKayOg27iRMFO95yxby69dQMRgUxiXp9uGZALWewYX+TkjUDgRq1g1+pG95ZyMh8t
+PFW2bTggv5SHH1uCS6eQyw8Gs+gKKJnu/wA96UWtkUfK24AwZAGJgm2aIE8GO62mdMMRdYwUyTE
foWYxIxXuXmACoJ/kPA8riy595WyZL9G6cU2OSd5zt9wI/rakYgYFZZlvNc6JueOZjpShTbg0Pfb
wQL6tsmHW50WP5bw6Aye1Bev9PIu8h1ZhrQELhHJxaK4keGofFRoSsW1puJ7YlO+YM7aevB4Jnxj
0RqQEpt+rprKjDWCZGyP403WnLhkUrivh4OFKPuvRpo8r+VfLpyG/Wne6VKW8/W53KIoycif9krN
HeuQiTpNUdQB7b8eNNLaw7tThzQisojH6TrqzGWttCQvPGPaVpTe7gPe85RMCRzRYNcnZAF/bMe1
b5UVFToEDsKJ0GIr3/ByYTV1YlhXphsWb2W+r9p9OvSrqr8aQcdADA7/dQJxOynJ22wUyuBOmhEP
I4YBxK8meLT8SSmepPRZKMAIjUD9ZpeeuGuRO4TgPLKMvO1jtejWOuLrcC5Zgxl8czeVN6FxjK10
ESAVMhmI9yiTKsBPdHwThrCqW+RbEXrvy6hSxr+BUpmG6yR/KTDy9WBXcFYtJO/t96XiW0kyXw+a
grKkYJuAqP71CynEqVKWY2q6o/bIEJIRHOEyPGFmvavkXcG44vff+44NuPjBi6VJFj0xyoXIdNWY
Zvjeq58tBMEsxOSJglhjXdSJoKUyrO6k9A1TFmNHunPswRNC4aNVniFoRLz0+2F9NsS+Prdfr8NF
xV3LmR/HEdfBSGsCORCJ8PlUJ7owSKGJ10GkHFZL8C7OaOCj9fEoW8bWKx8jevZVzeyyitel2qyk
9LXWngsAIr8f4fda5uLCXdQy7F1bJa05Qp9MK2Md9A9KdndfsLBmrhUhsSgE8EbvE+P6GLJeh2qw
UZC9xqgsEGS1Tb2UUSXXyU05wU+tdwncUFPYNf5dF6OhEH1wsnhSwo9GRxWOhx+Stief+4cqWvvq
+vfT+T4xnk+HTYwMOmS2YF9MIrIxVKqyiE3XShF8oDwjFVAmm6BFCgX8CNFlptDQgqIXKquAmqpq
z+lIjsnATB8pnCVnnFe8Ksr3YX6h4icrw/QGRK1niAXv17hTIc79ftSK/G15k415fgHyYtb7Xu5H
Q0vMIhqOpivJ91IabptCuZJSogxNHt7ipYlpdJVgEbnYk3hWO/yNCiwpXqwa4rasFSzCUMI6FET8
ifqt8w4a8/uBrIU8NN0BX3kGeyiqmAmK0ralacabr418gqk8fj+Z79s/QEiSJnHtMaCJ9BG+vvtB
WZS6QLvcHYiH9ncA/AfzLoqPvXSYGkcebnTmZBjnzHTz+y9/j7L6/GXaJNCuGC9fqlzFbohbPRAN
V0pPRorjkdftlETMoxj/hHA8hauh4plFIRigOBtKPrgeKBUkNkEQ2D6yK3Zay3RkwKbin1LIGi1v
LfFRYxH5/Vj/L1fp/xwrpenXq9R3QlEqQW+4PfKK8iqurrzETdB1pv2DQHaY73iAh5IrQ7n945fn
5sbFmsT9+Z9fvmh+SGKlNEM1GW6K3MoYDxMfK5SGJGZSgyniRieMd3hKpfPvv/tddYLyeM6xoMPL
kv9NGJxY2qDmXmDA5Mb8ITj4mgnMuM4bzAovOePuliQ0UOtJgi4FSE37OGYKszK4ecJ7Ka1qnKyV
Ia70mv0mNFQ0U+FAGHJ/IxChCYk0Dp1Kfvz9qKX5af16tThqU1fYWfMf/RO7/p+tQxSlPqlhsu5a
6j9rkVuu37wnlPsqbehcooNjM3gJ0b7qS196+f3Hf1gXwAErzA4NWpEoxi8eEkjguhB4FTuw3C6D
D4GBmdL+60JtMVnWbVbXlGjEdAnZWrLIpo/vMiNcSqwUHr3+7Nkb1gWN2yC8ThgkZ1W8ibz7sCW3
lxyIzoMqVPEdGnCJjIs6Pbbo2uo+3gUE1/1+Ip9OyYurSKNNlgnvnp0jxkU9ENWh5dVWoLnSo3qf
3hePzYHR9ww3L+BILdobf4+0ML7WDu3N8Apqwn8ej8Teof08d3f6fflco3tGU4ErH0W0O7zyd/Dl
9Fv5jg1/J4EvX7RPkK7ux4O8z+4t+vEvwYTKd9Gry4zC/w4RAbBOUmemf4hpqn+kSTDbl3EB3eb3
wi0actk1YWsW1wWKz2JYQA6lv9zcgP5DlIrurH0d/pBiSer3t1HBRIyTbx6cU0FefH+NIGkUxRBU
1zLWbWqLqjPh2axWggyefhNYG4tIUOD9DwVGpOkWmTjJdAq1Qu/M/B6wpq+JQ0oT5nQRP4i/NKq1
2jjBO7L3qrJByKbQRaSFCBA6tlFAtvwRuI29TZh4xqyNBI7DCF6VPStAVoRG6JIMkgGYqeBtR1O8
nAKHeCIDfi0QIST17ABI/5E2lu7kolNgIx3s7Ca31pR2pmqzfQgEWxDhJNuTsWyTJdrIzMAnuJDu
ymvjlT1c/a+BCUvKUU/PDDl0RTuZjVrOxAmJ+jL9nHzAQYKiygL1wm1gAgrW1XQajgHCLPLKV2lY
Rskq5gwF4pCWbbX2vRVMQMYlbbESQzt+Yy4KHpCt1nCHahII6Bhtp2ob63uhOE6xA96MXwnlJXw7
pmgJ1h6aorJdtX/sEH5w5tNn/p8bjZ3464KvZJWkUkypLlz/WRqxKD+SdzYFypt3P7zGeyI0bwxl
GQAaB09HhtIudM2jdZWdM0TokPKvksPwGL94x9JVP0TQrQxiaFRkTPcwsOElKe+HCsrZIniathko
0H8RYB7Qi2yZ+e6HyxLpPf0VrkO8MN/1W++23yYf0j31Bi5gdTvd11flU3mLXJyyGAL4wnwDeSc/
0seX2JIGy0qwowmrM0sKPJaFfpe9DjcxIVGP5Z1/qO96cHXPiK+r58417rtjdZYAxrbsvm65hdwj
XryGYeWNdPX7AiN9NqMuV5iZraIBY5zDvS6aVWPtZVnO1B+rXr1TbqVb5eSdw3suNbgribSpHIBc
bQu3ePGfw3vpTawgIfAXTF3Vwns2bsMX6XHOV0eLk7B1WNQv+gf/Nd4fm7v2Jb+pWIegYZuzD1Pq
FuFePasvSbGYCdmEyDLwFo/Cg/qvfhYerFeuMXIdHAbmrPOn9Reei324jT7aJzZnml0/je8qW/dm
pdzUTv8GvA+F4BDMbOfiAV+Bf5bfE5TRTuEOL/nV9KJ8+E/+lXzAU1Fv/afqpbsfV/Vd2tgy0DqG
tW+U3B/6G/4AuO2PtJy8E5nBbIEesWTkd/57vTU34h0o4p1ip0/iYXDzd5Sqi3afnSvsytcYszfa
E40QNzjTtInO4GiPrEJn3W2xTxsH6ancWBvjTty/yzd/RZN/l1LwisDOYp8/Y07YNn59RbxA6Jld
dLJLmU6KkPhBIyTQbL5nnWYLmLMAFSOJnBYT+Tg6YkmSt9Zo0rxpbn6Ypo2vRSQXKHAIhB2jFX9V
oYFEK92w/d7Gn2++YzzVWQFhL7wxwwsnB6LjJG4tYzmiDH8ipA1UI58GEQU124B4zcrAULaa7AQn
eTLHNPTechhgYdoIlstwRXYNi0bGvwARxnP819Dmhz0kFcDnANDi2nzbHIhjFFS+JtF1S9ezGDxc
iZYtx+sak1+2gikP+U+MXJis6M6RCgHvJxpNx8+BzyB3Bm8T/+VOpl77XhbNIwAIvbNhgLru662q
6bAIfc+tIv5ktIdyWwbL/iX1bluuPNmowM0skP/bqjwCW5TIApLv6BOLH0V6IP2uQPPU2RFx2u2p
3AFYn8QbQp+gwWGnpdu3IdRD65zo0WIthy9rEyBVqSdT2ibj0uj+TcbzoFE8bOrU1W4TXBQgIr05
dReDcnONvUfT11igybbX0OavClZChZLS4YMjPiV7ngcOqbbxJDB+j0gHLxxcPBOsjnSlAxrEbLSh
ayJh1Ah2YGRSCAXxEuzsFL3jWWlOGoH0dF0s6SS2e7pkyrgOjfWUbOMTQNzsqIhOXN3W/Rodb5/e
+dMhD/Z+T5G64o0NhiVTkzaFk73B4lAXFPw2mTZY0wizghd71N7RWRCQUXrL7N/vi+X/5eYZMtxY
pqCietEsmYzWD8qhlF3jNJHqmy4xyqX4ulKH/nea2Ips05Q1cK41KG+pHpZ8mTv2n6nT0saYHDGk
gwsseSvraw85/1/W359Wc6ptUeczicqIjeTXxytXx0oYrZp1yNii6CvepopZ1pqcBd57xd8za8pY
Q0V8jNeGeZ3GEHfWTX2nZc/ggFrQVKH4OJBwFzyUCmJTZy4p/9XYYaH004Bnw5y9YsCgoN8aaDCV
Q9tuMWJEE4unvFZbWsx7I7M94cmr95p+KJBnE06AsgRtv1I4aED7aqekr9iXVNIx2nUkbdhTS/pG
zmgeb/PpYCiu/5cz+ad68cuVuVgjW6HyYBNUsos7BYtI7NI7Jo6hkO0xthvZLkqMF7MBLGjcQFyJ
t97WV+eHX0CfRp+DjiS6kxXKVOVlBFPKC2d8pqqBC8MsgVuLoO18ZTC1UeH2rkw7MYjOXmXa8ven
UPmh8uVM0HvQJAAhc7m5SS2hL3stl11sQx0KOCI1KidKHK1a4bJUZtPIIviMSGgRzhY2L3Xa2Q1F
Y2wLOMnAPpNr2S0IdJLTJbv8UqbxazPPlklxIfk2/2uwPb8XFzUG1AeaNGxiGHFflnCygpVFihIZ
2cl15R1lCjCwfZLjeTeB42NK7wkq3lc0GsZ7VPuTdU+/rvxLcfjDheOFYP8MdIRRAv2iry+HNZZ+
EESmxEZ6AZhVNZfBXRss0wri7Gp4xPVkTjZDxKx3FCIFtCMmEoXA82Cpzo1lkq+cSjpKAnqL2b1J
R7+mZBvXeedg4cNr9vuNlr9ftvl46fjQGqcldBnqWDOujLXOkFyrXKGmo1jFQk8zkJFH9kRbRgkg
NS0YfbAn4PPdI10bFxWT1HhDNEHeLXVWooGUUfYr7Gx5exfBX+BheS6/v97brwd5sQ/LDKmqpGa+
qBUjtSV+3w5lKp9b0g5w7fGaUL36i5zMiRb1+bZ5ERsbjXOKBBBDoPJXI/N73wEbngz8Q0VTSlbR
RefYzIqIMHLeDit2mhrnHN81nu19f1TJLXivKdF3RftBSkT2kB7axva9dbbLSFCgcjV2GQFofz14
P9RnHBMzYXLY2N/w918fvHxSk0aKdcmtHMW3nymU2W1MDdlNuBwcqLg18mTq7a0BZdZuDkjTD9l7
ra0C9nNzatRn5Mkr8b4flLQHyrM8IV22D1bsIVRHxid9MHZIskMVUfDaMJbDjfcOvaw8xNp9S/rq
vxIoKnq5PW3xfs9eTxzt5NA9FZ2t8KEHALdkTBU/SIOrjv/vrz+nzMkz6QHyicjz6+mLUx7GyBhp
+giOJeDG0O6D5NyX93K0a0175LxqtxpPXXMQy6c8Pegmdy3c+H9xJL/L04ByQi0UWYkQaNFX+3ok
INs9JdEr0dVp2md8m3mLZvtcxHI4kUWD+1CZWEDHc2geI1SsCJQpVV+9EkHX/8dlkUzk1ppMJcFY
+OJbnap+3zSRL7mDse7qjZdRv+HJXNPXoU+hJtjqo+UYAbN9jsJbqb6XzMcWTtH/xzIjg46WZmEy
whT94stoRfnYjlYuugGNoarxl8OkLQqSZLTUqcuz0OoktVR73fwQ8nA1sRxaZbcaGVCgpEVlZofj
W5qldF6AOGmYA7yz37mxfPbja5Lny0k+tX/dyR+Ke+obMNC6pel8Wi5LMaMu0lgb4MlPaJXohz4I
KYz++rlgJ20rZ8K10Su8JRi9NY2qEt/2CmnNnznr38v5r4dxsdqIbJ7HQuUwYjcgH2krQjxome9i
rIHzBfy8WRL5i5idjIqT4Py/fyC+XISLtTeJq0HXfX7dexZOxfuoOD7hxu2z7G/Lo2brkPnx9CcL
PK7HctM49DqEq853jGHpdetiWqgbAgvynf/wx4H9eFnmFKwZOT8bXL++Zw1GKq0328llI7Pt8Wqy
z1yhdOzjdWDS/qg+2MfgHYYizqHxxil3/smkFSUvS4drRjJCweP/9Pth/TDs5G7957DmD+5/etJp
ZY6qFVfQ/gVnzNystptt0Cxb9WFstzFMADvpV0SK4dm0cGs5mN4Dw9ZW4l/A4x+mh1+P5OK5mabC
aNKYCyTv1A8SsnmE2ZQpG6Ei/Gs/9B+IoMg+IWSqSq7DYdmP62o8IGuYGxz/vA0jgFkQpbl9vun6
bWMSk3oYSZhnRD1gMztK8RVkApnm0ub3i/jTrTXhY9KOnp0bn1aH/17DIC/0oclHt66xtYtsTeOU
2FlwZu3977/0XcVL9ju2RwpdvLYoBC4WpsoX29rrI3KEDHaz3aFqaRrpywymaM24fwgezd7NtBL7
1h9rszF/kS+qGuiFDBU5QU2j+f71SdGiclS9gh1UciWccJXDUZ7Fu/SjgDYvpb2PqQGP+ca/lu3k
jvZoAZcUVhgB4ei+yWRXqr1MFoFoV/EOQH3+PpBb1xzoBQLbAAEnD05pruvH1l+xoe/aD4nSjhY2
KEhsdQvdAoSJAXChWUf62tF4BaSKGE+686AVMibyMzsLrgp14YRBjNJ5M0RrthyYKKEo0AgmVMtg
RC9sZECCsCeSo/bHVfqOWptv0H+u0sX6E+aBbAK0Ht3GoXeh9iuhWkVA/yGC1cW9dWrv4028S4+h
Sn6aLUNmuKMN0YTbzrOR1nSjrdOhr+3+wAafShXlDa1pOsrv5jlNtwBCf3+itB+KVQxXc/yMZFAj
XhomBKXEPNkWoxvV9nimh4LgJGndXnFL7KHhG0EUDSkT3q71dyOJU+qViYIMylBCZ2Yt+zfGeGoZ
uSAsCZdxvcmbnZHsrH5T9RsGImG0NYtlWR8aAnYGR6G5WRFrdo3hkySXqNvQ3PCzjTkg4muOLC26
gSQdndJK+yv+97u9j3sz05IQAOkaMLCLJVjCo9nIhHW6VY2sdaPy2An6c40zltSNYqWUp6QhK20D
o8sz7klBq1U+/DvCJEdGGIQRJm+BpvEs0gCo/ppr/TAd5OiIV5cxuDIntC5qn9aoyZc3qTZbcReX
9374EY2QWdJrOXCjfIf5Ua52nkGg/Ison39/Cr57gAjJEFGTo30VDUqei3VlLLKs1+RqcMWd9qjO
SKJVpB36aU0nVNkHj6iePnmJ9DcXJPSVkd0hEaTSZv80e3sYrD4MaDbUtVg84Pgeor2FWzCH4GdL
MzMXNI4z8HqqS/qaIEm2v5/AZ2V4sTopKMVZFEWN4dflCfjBUGW5Go9u+YEPWDiZz+21fCagMWnh
j/bP47+i2WvFjpEfbTxFXdcojNe4xVmLSOLAFl3Y0w098+ZDWNcbdtodYVLVvmRQ/NiiNuIrWLFD
Iw4OzB5r+2QeRKDBxpLqsIZHOC5r6JH+icWm+eMj/YNkje4Vc/a5wzFvmy7mPWJr+mUxaK3rY1E2
l6226O8RlkL9zepjfYw/yUTJq1jvvHbRvYh3FmSbcU2o6qd/T/njeFjyL78Fuo6rZs6JgmGJRuKi
apDSXMpL2fNcEgdyQHFsY4O1dKBdmrSbMXuAITtOtqWd++jKA/vwal61fB70rdat/dyuoWale6m9
lRW6qCcjOfR0G0jH9Lemd2/2T0lzq4bMqdqHsnKlKF2E/kkqSaxgk0xvzHdT9WnQ7FB3TpWKfQZx
Z5r7Z8mKTzJqpxHvepVo5xH5qwAzumAsE4JkkYRdyzjA2sblvk02uXJdiydpvLVkomEOTEeD8TYq
7/KZ8ng0unUfHOEm0EHKU1hRK02BCbRMTdy1KwnOEAEudpmsO1C46SY190g1F0Z11yVnX3AbPv/8
49Nz1O5IfFWbQzbRQMfivlKkhfgc8m5AuwTgwHE9Sfq20uw5ELaye1J72n0s7nplr2uuhUAVky/Q
cZgOGl3MdIEUXGhuCVcWmU9jEaxIyU17fP7vmnmXCuu87xDlrFPfTmh2BeOhbLc0AGy93unDbe/v
K+kUjnsl2Zq+G8kZRdHrJNM3QUptGruKRnj4YcTvwbiioxPwuKVng6S+dLgaAH/XgZvBygp5Dgdx
6wtHPESGvi/ktc8pSqcut8XiFGRr5rhedFDErezTvjxI3SvGr8jYa+j2CrKbH3hx5HqTElJEABVZ
SN6t3DwC3RA8Nw7IYgLUfSjUxQcduXOvbSNjGSn71rtWAcMoK1FYmcVuxNTqb9PmqLa7qLgSpq31
rxp3vKdDQVm/1Sy7b/FrrwQoedreaAFvrVL1EBV74i7lcKTDmS9H7U1J/0kxSdSnpi9WEQw9kymD
oHS0O1/L4jqDHtNrr1nmypWNMh+a1NrQrnvCVoaNmG/66JTE97VHONc2pbEQNI6Atn7EhKe8wJnS
yPBN3NxDNnBskisTEby+qkpHJbzc2mL+r7JVDIciWUvTXWoey35dpnepcQqIaDQIdYHzTn2pTw/I
kbvUlehThIciPTXKTahfGwZYttkp8irwfQ7zx6I/EqWWl6tA4qRsVEAgz+kA9d05iZ6DahtZp7g+
oOnyxXPNWK8dbzpScPpFAdXYW+XTCsCEqmy9YgdeK7CNP5xxn+6vL2v2zOGXWKzhYbO4XfZArQgy
r9oMHk+bt2xBCqnic83cZMJmqnD75Y9UXlf6seh2Xt3eGWLkGLjCIaSLywx8GFsXxncfCszwyqL0
nES87Tedp27CfhdLFc+zuTJ7h0td6jpucpBPnv9SiQXSMRJ9syMeZATJ3h9F4P9WXF2eGVUGAy3O
DXvzRRWoZdypDHSii/UPXsOmCO8baGVX8bDKBjeRnU1PSnvwAJsvxyU2ocOQzGeMY0YU0DRQ1z1h
aoFawC6ZnAkkuN89S1S3GiMLFJa7zFR2+j9RMJcZaU9Weh1oH6VRL6WOeaXB2LykactSlbiSfkM9
0cn3OrZSrd8To0rVvxBM5UpoH2LfPwxJDVliIdM/q8wXkpwWo+VBCEjPZqDctWayboiQCYf2JWvL
bRC/trxxZkEIOy1L/sXYDp3gqaLnYDxWJLMquvzaG+Dir5NZlwNTvDhqNRGkOZZU0roVh09twVQl
Le3GQBMANTgrWnBq+DZeNbhF6oTxYOZNHMbUgDZnOHp2Egnb5h4ToSHUYJeIbwFup6xLgcXFLsaF
6h2r5lyp6BhqNM2hFK6TQduHZfUgDOLSz3Fm6NhrckfJ8RDkhxwInFBb84SiLcqlrPdsbuNlo+uL
SWEhz6YVkzxLQFK77YiyjISjDFJmIqKog7Vm5S8eAosqo8ELCINgKBo7MijEXtuze8faLfJOxcVD
WN2a06tCbFP+0ofKThmOqfEcJ4juczcfJ6Rf17J8DRfqSiQR1u8JRAmWcfFREV2rd9HO4xEuJeNG
5AEIUKIk5WOQnZW6Yo3fdTgkm/iprs9tNi265piS1lBxDiEBouZ1Fd7IwW2mvKpsQOIxdGIx2qFU
WBG64LMZE/5JdIkiUVpOjwLR7YEysQmjCU0k5gAdZwwfTIECqdWzJ1HEosVVMqXmTZKlV4GpSCXe
B0HmptWNygSlk4Wlp3Qb/l/6e4fMeNEzu1BINU8VE8TIdMv4zPDH61DD5zqofIJHHdXiY2kItiZZ
aO+XmmaP0AnY4OkxO/0nzTrPbym/wGIAxHeRxel1IwOOjP6Nmf8MIz1oWsDPx5y4+kyfJxABKYMv
sbQrpWMqPwt5+tp39V7JWeq1Y9haK42tljAF6+1QkTvTadQjfcGdexhHmQDXhH63p/GtlyNl0ZTZ
IUusnR7Ld7Bv45BSeBTfOrNfZwL2qkF3Ainb5SITQYlgb+5Lmt/4cGYJfGw/MpU3oFpmwqPF81CM
7VNFnA4LFOEf/RwMqV/L5U6rjaccNTGESxwIvltawwrku2qkK8THo7gKSdAwdkZ3tCIX7DQwQpJ8
0+pB1AhsKru7du9zI3mXAJSyI1Y3KKLQUo8hIl6fJaKjnQTUpOpurSQADBQDfhv7h5wAKBK4ikl3
zPxFo9FdlGT0lAad+MkGDceX0tykxNeWKuZtkj4zE098ZAfmudZaW1BMMn14hvkXDEmybEZpP0zJ
qrD2Q7XPKmMdl806kLqVQIBFolEuU0nrMVYPEE28S6gP3oB2rDMCX5kVLDT1nIvaUqOHOc629pGg
RCSFnXltyh/AqemIefNVD66nyVo26BJ0Xlq+AlHBq4HInLmUV13zJ43i7NEAVSH/yeFyynQ3Uqkb
t9VxtBxWiwGFfIuqWRLiKxHkpD6WWynYte290RdOmmpQzJNt3gf7Ibr3leiqphbS6Yx7dMm1cFbX
zCGPTZFuFOHg/S/Ozmu3cSxr21dEgDmcKgdLtmxLLvuEcBJzDpvk1X/Prv9kbDfKwA/MTDcGXS1K
3GGt9abe2MXUtaBhpFgIMJQ6XDa8RYEPRI0Vb+vhr7N2uYYGaIW+sc7xAM+vqoHkZIjVY1nhfDi9
kNDtkwCpM7iK0U17dnExcggY+UgtFXVb+dQm52p5b1Ftxi4wsbuMBF1aOW7S5hWl7psG1SiZskXK
sLzHTtvE+Um+pCRTVmzCv8edRmp2Ig18sIFO1/ZIWmB9hl8QMRu1kn3fhAfP5SV4dMvewUcpmHCB
qJ6/yFR1MQictLF0DFjZVtLeRl66cTAzlQepU92kzlxjLvPvFu8nJZtyAd2zTFgCO/nR4k1BNCqK
Cm1WGyOdIHgb6e/JMaF8YHXLEufIqoYWUP1KqeTpdxbJ2pMdP8SG/adJx0XbV689tDyzOVjgKJ2p
LSPd3LjcNhTMv2HSP0d10G3x8oIcTR1A7Ne3lrpuhVYHtgJlnqLX6XERS3dDptJBQ4+cnv1OXXpJ
v8CTPS1+TVz7MayTH05zho0cdF39b+n1PyNJTyhehHoR2zqFmWg3s6QrquIf3H5jeWKtDR9e8VEl
eEi0Bm/fXMf4RpTL1h7n/35rf/2avpVCuHDoAJAeTgC2bX4dG7aJ0LrM7d0jzNOM9OrszuQc199H
FHa+zeK+tg6sQrjFAjNcEFMn1n+px/7CNd+fAYzdYcCFsxqJsF+fwehDPagFmgjLuCfqWx22aLvp
DT5YPci8ahKN4mHd52ic7JeO2sTA+S1FlRb6zZrGEtjtlHrl1uxeadEcWjhMFteNGc4b71oll4lx
NDdLOFLRgFqWarVziGUSw85kGxAMNrf/TOWRE2ZmcJUxGFW3jVYddOgKiWIsI755fsC1c2t6W1c9
DspRV7CAtZRP2moFwKSTqr5jy3A8ONjqc+Se2vS97sUvvxRjvx+dPb8Q6AQheSp+jt9tIhxqmtwv
hXukjZ5sbalNWK/BJhqssx8gtlT3mYZ5CAxbwrszygYVum1GPJagG6JkygsVQw3pyqQfSE21SUSt
h486uW0iMp1fvengpbtI+USbN+d67vpoXoTXOrdQoaFeEnKCQVRoXx01WqwS72PBxUI4IE6kVBgx
h1BQN5tUm+bdeKAAwI0FzzawFNsd9mq6lO76Gf9GFWvZwtuZtrII1BRnSSRqaLeiGlfOJt443soP
pbmesk8Q8mkleHN6b/Y+sacXJRWgjK8WY4wQNXbqb3xjuEnxwCnN9CZ109sus9+6lsMcjx5XGbd6
ejDio0WsD0tM6cgvw6IKl31M4exlCXO0oKdUjPe6MZdjyugeM2qDe43dS4vGL5Pz4BmykXpddi+1
CyHNfDAApxLMMCfm1hTxgR2csgqjypQMZ8Zvdk2ZMnH+dfGp0V5HAqBS5b1RT2N3oxBsRar6IaIh
rlAUqC7uaeD8agnxBXM37Z0WIUXd320U+7ch+E9hPwoH4oTAc3SsKvAB/rrfhNeYXlRZzjGu/uAT
VPjutqIGTzxz6Sl/nJRqXzrOhvX0J0BgD2wa+8k8IXjCDnhAZe8bv5Djf465MThCn4f00zaIrv8O
c+tqXfWKO0A+la2HDpecU6cQ7crFEZotXCaqDCSdwCnG8iZsujURURp71BwOuiu2IqBGhMgZxSRB
+38iBXVkA7KB1oFgWUtpTglF9Ii/sKKWxypqdkp4cgL7JtWU58o4JzUOzoE4yd4kK0aE4AcBjbxg
HZdqd6DMlOU7CcEJFUajT8uAeiZidWjua+BMv9yl8gV8ORBdDVEVHg+aLt1pvuPsxqC3ZjZZ3tFL
VwgEmMpBMIZDYbc7PbyhuPz3JfDbx327ChMQhigw+Lgsox6k1VohIYicZVafbHVR/Ub5M37cfvLr
eQBVBv/rWN8JL7FdlbGXE+9naNehcW8SGDg2toZULKE5LPx8z9ETil0B3TqF7LbmpKaRLE0y5h85
0jUOsjjf9JgKuA8lnpQFO1jBBMvDjJkNxKnd7monXVjIntLemdn9XCbHwfL89w+H+ed/vCldWkRg
tALg93er/c9FngxerA50NsehXhITlg5M7aKtTduo1xcvqNYa03pfRQVF2c75YjrrwX8VxV1X3gm4
UQWtcQqnOLbf/OwYFSjsq02vrBx3Wht8K+aSwr9L/TWg1bxSHkZnb5cfVnHbYr6cq/isoGKPzgU9
oDCtlWvuDJsjY00GdUjhBJwCScc9dvFaOwrClP1r3Q2YqM7sxNuOPt6szqVAFFkFzVz+NfBHyMT4
k+MO61tbeuIYentE5JmGCCHBgxcNW3o2qO60/JpnVzTYi8QZZ2NfLJS+XSv2o1vhsKPYzObWjvkn
toxVz3sYJ2IKhxfWVNceBI1ixH1BTaHGDu6buwqGcN29UASuE/prG5qLz2g4qmUE3L/f2l+w4dv2
0lV53LguO4yD8Ov5F4T6ZHosvCOGBnaqPjh2sgXiZH4xdOiw5xW8K7h+Tb0pp21q/nEjpFS3ifUw
xqiNyCHiyZMaxnl4NyarMYMjvjDHB7c9Jd0wK8GgYiWnuzmlJCdZ05lv+e9v8B8bFgaOSWSNA2kW
XOjrF1CH1FJF4nKA49kU4x4NgXJlRm8Zga7Znyl6+/fHkTf2c5kj6DIsnEFUm1r5O7hsVIk9TYpz
RDepILQax5cheRUlt2O5VtlbISuE+NVF4xbrgWCMmj1tjdYsqzBxhZyj+W8qYETj3pX4ZQhjU6rm
mtrOSLoNCe1VFi18P7yvvXylGLAbcaSOhgVTg2g4GA34LOe6GroLhcFWHmocx8fSC+buAOWBt2EZ
cENefNf5CJ1yZ67ayFzT/2HLZq+w1yUvxJ8RK4qIimH5B6Hhg/XM4tXy4iNEBZcS+rEx7XsNz32h
zCef+Im3prdnV98F2s76C69wYgDsqM2NIk5gfIPHQ1EOez5pslaOSdnr2LwJLVnJnd432Ngi8/ai
d/ibjOgfcsRozefUvugME+PxWdgvMd+pBp5LACvJkR+C62+v7edbQ3+JKybAJLHO6rdz3dabbpjU
BpEs7bZ+nbodJR8+b8zlUqSME0JKptC/fKhce98215cP/ba5Sj0pNT38fx+q9B7WYDvNOjE3oOLM
Zaq0faYWpzVM4qMsFzH+nk8Zp7lClfRbuNJPHxN85v73J5BX0f+cz2Wd93atjzgHOUQMRXgT+LDG
Ge1mGJ23io+68i3o9L1uMI2ZTKYHqccUkomWimiOQVmLIaJbrzHEM/qFWZBrZjorrwWCgoeddtcw
ybdTsRw0HwuTXjqSo+HAmd+40XGSkWcw6VFTw8AU6/+3MswWhRhmuCmhR6nNbZAc5Ui9JlRG5K91
q+ysOljl9adXExeKUjihNkvvhQsslU+PnclAL8XLEVP59jKK43ToHlD+KDQ3a0OcRsr9xtGWU/Do
oetyomijWge+rk4PqTKoNhx/ndbVoqL+Timtfnn58uX+ePmcSo7k5eG4+Q0kjzGNCQMXoyYBDJPt
pmRESY9nTnPGI3bVxNWDb3wGqDIDfZXTGGQVaktak18e4z8KDNDmv95VrHy0ll/felPrahKZrn3U
U8KwscuBYeyd8XyxGxYgaFdbXHv0cn17tRH3hszQM+3+t4jun+ILFh+6GRwOqQ8o5r4RGvS4ZRYW
+PYx8Jcug2+3+RgBpYNwZ9ntpucoGwHfq+lUUH2r5BqIJUE2+HTPjAlaSoZvSIi99V1OAoXNgSbd
+ZSTE37aqO908RvX5GdzifvTX59UKjPHAa7/+rMZeuFEuc4YLtJOgqvLnJSdSGV3B0cwO4r+tQS1
rXriukC6LStYZbHKtP06cdwN1bntwkfRrtUmvij+81A92+YuB4KXJ6nPZVBOzTwKyk1Nt+Zw6DFF
1op4J3vUnviXsLTPlvUc087GMbF9v5Gz/uMSo5rGrgBAXDPJtvz69cK8S4yoNg15HA50WWrRzDoX
EGPTm+suZDSbXmheV78sxh8tO8FusFV1WR1iwW99WwVJnmpu56T2MQ3umTGV7qfavihMrOtyq2Hx
EtjWjBO5sT4hSCwYNpdkHcVVvohkHUQUiTj98kTy3P+6S3kiA78WVabe/SgfumgwKitntM95FylL
DrtWrEGpBvuFVgB9+KoXyxZXCfJcZkhkf/n4n++Bj5cSd7YmDh7Wt91ZeEGtBD4DXyAAkBU124XV
Eg4apWHT7ECOTOvl3x/p/ec7+J+P/PYOahFDXhw6+wjs0ohqMxLPElwjIGeJu7XgReWAiQxu+EKh
agCmMxBkJZqxtWvnkbuT46OMyKeaZrmL8RxLVFQuIWDjil61xaHDBHlRGGgLR+DL3d4kjGF1NVhM
erVnY/19mU2LPU5OYky0VHTMg81i3g85+CdW2pE7T6o7w8Z3Hst+JslVlG/iPt6TVT6kjxz4x4jD
KxgARctDOX4CUWji4sN+qLEMGCq5BUePGZi3EA5CyF71V1l1aBvyxRT8yUZ9uk1lThYUVtuoVjS9
sgJ3enKTrHpVxW0OsgJfMCuXbl+sQOxDw/ujc7/1GGqVNcGAzNoAKZO5PZ1cbdcnoOjMuiOmzIEO
wk08EllIUHwXakviEoDir2v3Z+X7de18q3yjocrsdihs3PtprT5TnPH6OVMrgOUJG3VMNf69cn4S
BuXutZCq8h/0EPa3xZroZW6Tpmcf1eKiWSjS6p1d7RVaVWaT7kDeAxOvaF62LvZcFoSH64QCeKQy
NnvcoRjnS85cuBD+2af6Ucj5cauH0MNm951CkDcwWcVbMnXHEB//vB7uOftUE4rEL7v+J/9cfhMY
ZMwN/yuTo+FOyQeDbwKuGTYHtfbubnuv2gNlyk3A/9u5iyJZeojwzRzt/9lJPvF8k+XZsMyidKvm
J8rWf//A//1Y+EchUEQzZHy/dHoWn1UiNTmmWfmQ9IyhoA3UETyw5owFOS0Yv1p9LOjqMwqWoltP
pJd5DGYwIvLho1RQrymf5SXV9NBIGL39+xG5H/7jwDQIfpdWJhp6rG+LwB4zTbFa7BHLJLooffQk
6/zJGYglOw+Y8Un0ZgDKq8TVkOCPcXRc2gMxzZhHuy0RajVKUsOFGlU/N77x1Ib9SZciAE2/KeG8
XTt13IajtrAta+/rycrTcABrD/KW1NXr0FYbHRUpe16xyf82+cgSukulbnPjkjDYwtWNG1pWdqmC
EX46UWVYJsOPeZ+VhD+CUGWnvrvIoRi1uBqWvOQ0nndDv2mm00RSBRgNYD3m7KTZK9EhS8qTRvHk
cHH3XX3XWuoZJGJWGCgVcJhQ8s/amGj2SwLj2pW6LV1IKVTRNXCJ3aLDrOvdWNW7eTDAdag8/wG5
T9Kg3lULrIDxHO8k9kagtPxrYqRL1tvIEOUvWSSfKNEBHjhE/OaBmkNGSvhE8Wm+R8JveitwNe9z
eysMbZsF+T6AlioXqWj8fTQOmyqX3tFN6SMQBpL/ZUnIQvbLFSoN6oBuXKATSLnqt3MoDmMTDLQN
jmMLxBYWMzUmhRfWvYUkuPZ7jtt6E3vMXEiVSrA8tpXtvx/hJ11WPgJcc1vj3HEYm34tZ3zPnIZE
LYOjJhvyWkPYjDNrQHC757/bLX5QFLnUkL7/WffONsFSsBidVU8VGZ1T65A0S+zkoQjDn2v/uOm4
jCFSOt1vqUk/ISYeVMp7bUmcNX7EJgRD7+pFpCrwKtRZmuczN0tfMqVYqQzQLVwmJiowzdlNqbsI
omcfPqHjKiCmv/pV/ehNeRLEFNTksKk1pPZffzLB9nX9JvUPanWpAhaf5R4m25sbpcNcX2LMLtJg
sdUqstrqedTe1M7Sk5lqSO2s9KL9mhSLk+73lcSxDJ+Yow++Jtf4t5U0VYE66YNlH133ISE4whp9
A2ob0shMrZZTZ+xjBvCZv6gYM09O+B5SotlYAnJgV/hutYOM2VHmAUGnJqgxVBQUdSij9fC+gD9U
atYm5r7X+msfekQhYuZhyqMymnvs1gG/l9D40Am0syr7SZ3Se49Q6SgWcwRVd05Wf8jbwYDamdfd
blCAzHFpMnAZA+p3gxXHjuEfjOp5LPdhRgcDBYxJ/Mz1qu3ICJ0eWoP2UCsA7AnMZSb4PnyFXMVI
IAbmNRKkLGeijLB86GOfkQ1mTxFyOoyV901NmZSdRnFK3VMNbSa1icyexnnK+TjZt5aXfljVo3CM
dVfDUFBoesssP9jFtKyxwsn625xgFStIcEnj0HQOjdGv3MHYtIl3w3Nn3VWwg1XohAH+KibnrTxy
mIIdDBwgknKptM064QfLsX0ibYS0UxwGoxOBtDwMOaeKD0FyuK3aV9eEd8WxzRFb4Hsm/7Cnj0t9
+qTh4JYdcqxsOnIy4Tq17dmvoJ0mxcKSAFDxKossVB3zBqwtBf+uUcbmFjZ1gSySNfegZcc+f6VP
ogCapdV0o4DUZfdjXC39bm2a59REW2kF2wRTMyN9qkJxbtJ8ST1h84mwWSuCOXR/5RrKY12bB9OI
Fs1kHCoIhOJRDYEtd1l4N0W7vLgR9SoP1l7wKvRDQXg7MRn+rb1r1WMQngbsRtBKYOWji5cOCmZs
wOkhSyA1mKLAwJJrVDeSVdydhOc8wodqbWq0V3048dtJxkiX2vTDL29G4t4HzFJDBs/UsX9xSlaQ
hylIWig3cjgS9S+YdS1BekwLOVj8DICXovq0XuQfiu1PpT9WLylbIu2h1BTZSmmjuehPEYX1AGMq
peS1qPHbgEBBJg4+DPfGfUqqtwC6Ru2/JPGTMu2j4cYwHvr6RZhABhY6y7yc7U3+QCboitpXar/B
eDCi+2l6UEbUNYGzUahAcq6daCzvGHXpvLks3DXteTKxKolL2vloFaQjo5thK6p3HFslE0zpsg9I
gYzBOhgpFWjpX7zrJPHpBim8aiuQpagruVQ9nApG8iZyvV7rH+qATVAnZilD97qhKMu2ahxt8tj7
42TxJQEU5TlioClfXsbVU0BEDP1OU4Lu6+s2vKjNPYJn5twupmF8OYhHtekj/scpJbmkJDFUUF9B
ECh2QhGtwhLgrw9YQXCZDGJOsyUn+IxkzGgh7+oieHWsZ9MjatpAhQE2T3vSqM5uaBa9e6sVWAFT
vDRuf+gxRw7WCsCGHrUni1pJHmGV3e+SkqoByowOTCr6cpGmxly2VymER6WLVz1T1RY/SRqlt9Rr
1g7IdetQmpA4Sl9kwqqSM4Qax1o2bp/tjGgXZjQm46dCyiEzMY8TqMu1hWimBWGj84o6Xacja1J7
TrTbrGqPFbSrYLBWdlmiFiWPznv3Un9uYz9FWIbAeZdUi5XNTVFjXJyg6hIy9GPWGmfMeHvtrhsy
aDw23gCcrN5W6XeZcqnLP7DixxSLCTgGz2pwpbJrURUzO6/qs0RhcnfXE3GBre8EFRhvmngPQSwq
LWYkBFjCBq60i7aeutcUNxNdv1nizCRW9oDUp8fzgZ4sxO8ixuHGQt6Rucm+8LxFEDe7IYdgD+Cf
N09OG27TcjiS2SVfCMfKxAHtS0qpWW4Gx1hFerHU577ab7UAYgrbS/Y3I6HVKRC1DoGq1Y+aZGVF
xxo/yYrjbITCFRePens/WPc50qrJzO8zc1y1SbewbUAVXJkzJvQ9Wg8m55kxLc2ntEfjpVwj51Sx
Pi23fx8CfU5G4S7CVyF7Np1TPKHbsJmDeg++MJAaZxxXwdLJD4Mqp8fBcJLZixJ+kE8ZQ7VlUY/5
Pna3qnrQxooADegFFVUYP2KGbQ3sPS18hbms59fGOPnY5bTAiGyElMOMf2cjDq7+YtmkhaJ4QuqV
+TO/BfoV8coH7TJBqZRdOkKRdVFVOZSl1b4xEYFyUw0ZNt3pbT10Ny0ZGIbIMIvRGAoAOM0xWF+Y
aNgj/NEYGm9GV9+njMAL9CmOPoMMmlORaRCLu0rsReAt2kR57Cd9VTh4esHQL71l3+M+jv1IW8GJ
4ML3+vhZYxhRqNBVnc8Y91KRUp+TeBcZqGCg1rwjivFxFZU/r6s3W+E9yl3AKHCtIVkg3Dk2VnWr
MyhlqBiSymGtK+vTtj/pQVa2+l5hL2U1LxPq7gBvAiGIFlcvAx0BXLL7QEBFwUHqjDXhTBt6KJRY
XSHgT1iXSmVBVe3wiQ8XVnBNW5xlu6douCPJbTb09+H0aAcv3PUjeci9/WzZd5N/zVlfao2HNU7K
iIGx8UkPUGPV5FHFIVLV70Ib4kUIM3iW41dmct2B7XfQnRNujTr+dOCAjgZbrLtrsCHOwvCkCibx
oU7/Xa1Guzgkwlz0DOir1sGGFWJBw6Q6Q/CRefO8H+emrsxS76NSnopO52a11g68UsFtYUWstLOr
r5v04vpHEYid7cDMhY3rcCR7U7l2OHht7TH0bxUn2arKk4tUJZyroMIqHnhhuxHpuksxS13r1AEB
3vINP1A7LgvtMW28WVffCzd4qmt3No39zdjeja4ChdpnKFwtFfMhYrDuC1SYJtJtzm85O2h1bZcB
lWmi3piDuqDigoOjbgdUHNr00HpXWzsrxjEfNGLux32OlVMAN780r+Z0nixc45KLcDHVKgT/smoe
iHyG3S859gPuSkF1Dmb90NNnonABvx3IuPcrphvBB/HKQfTipCt12qQwlPPdGBOEi7+QxABdCgNR
XYPm3APwxERge9bG1WhLYb2ZGh5swV5PZZwYO2TMH8LuxD8rYo2MajYlukUswE2Zat7fptitjI8q
bA/L39dkSA41KbXjjsKia9SFksm3Th9uzgYozKW3yrnLA/fKdK81Dylx8o7BmWiVs0qLcdG6x3Gs
HvZ5PDzl7qdG3K/Ln53ah1oMC874eJXwTXwEhik3atI/guqhH+44f+NtEaQ7P3PvfbSr/SzIvZtK
Sm3jFhed7Jo1mHnyoDqz8hh6E+GXiHHZ0hCPNPYUWcrbsSTEniKhQjoTZZAGOIeNUCHKVn8xaXSz
sn0M6fQT/SVKLzmHgm4QdwntE06l3hMiiOmbTMVMlE/PZJl7+D0SQ96SRNUo2mId2OHKndAh9Bej
IIHbau+K3IMjDjFV6QGnIVfGMHzZes+op+e2pZBEkc7xLn+suEF0Bak23pGmoSzDHssLGWRIyvJd
s62LY2YcXX8TtzOmt8zhIuvTHJ/S6ibUN057H1Gl1BATwgAJGoiXa/t4F2KmMQ5z1YJG423b+DOo
krkRfTY+jgyMXptgFYfdaqhc1ELujhQrdOIlgq+ZPlXPAT7I9Vi+xm20UlArV7Z/J1prY4e8cDgy
hFigrNhU9bart8a0HUjssJKdSkkaKFwRchAaMn7QQfwV78az70zUQlOD0nhn4xmqX3oLLSnu2GpD
EhcilhqX6HwYVw7jRReC0SRouTzlYj5gksHEdZvWxlITJSM1KIV6EJ9tA75Gc0NiGwrMYNFjxNhD
JwvCErs6OI7tpTeKI5OFpUcAgOGaJ8PqdyVtBXXPsoOj31jpaoC+El9UfVrUOB2Fbos1jD7vTGUx
WbiG4uVZBd5Z/WgWif7hR9PWVOqzywE0MLtr+36f9q81winGNkCZGzBSPDo4TXvvNnd6Bx5Hs7S1
CSgzQeWmLmYBM6O/UeduCO+2WCkkjuBXswj6Hg3OZ1vTEKYjG9ma6TUp7Ga3ZiWM/PB+j1JamMte
r5Z5j98gBGziNFxT4OagJE/uxBAL9vbUKbsCrgvyG3pKApLjYV9oxi5ylUPTxUd1Mvaq8eGbDKJI
eegJ3m76h2F4Cbu3GhOy0aQ+6jym1GgrxTmanpgB2pwtbnejaiQjElDbSsoBDBMe0N9i10Y1H6KD
Hf1HD7yBQMUgmUf+Kkq9ZUXyxvDMFRYPDK5JSCIKNoLciWowTOH5sRmvhprd1ilTPW/CsRm+ThiH
67ALiHRDMvDkhljvHHzz4MZ4j2BaG3kfPTl8hNstJucP4u2lCNZZ3J865z0jHChz7sE9WgzJiqea
Kl359HNIp/4nU4hZkNxyB3pVSIfYzHM0XiYMmMmnb6Uw7rF9ALcM175j4zWTr0sNDMsp0dA49ENo
gjoRoouxlPOgxbu4rmGOG4/88KtJr1eB4i4zX1l1WMgOEEUJlVA58/gqhobAx0pWDM8WEeV9gX9n
0qJLG/Q5KcuUbA9FsEi47e15mH5krsFIkksw/sxrGoJpn6XnpDgo2ktPhRbYNt4A/k3sDdugcLej
y1AKWaV18fth7daLtnuDp4V5y8KjhPewzRRvBQJCjxIj2zjWw2RAfXdwC3Jx866reain2Jg37O3P
SVGWOoWxOu0NxWXH51DsNcwU+mVRawitrKVftXNhYACofAZoL9oMmujOAOQNarYNo9b02b3YJ/vg
PfQe+TyzEptcCL8Ydz6VNpPcOb6QTFSHeOncEXQyoRoKV6H1NlhML3vYLH+C+3rb3hR48/5pMIIs
kqtuvrgsSnPcWvolYb+ivwVnPrn1e8iMAG6YzyxHqpTmPfEmKbZyWIty/zY4JhJv5xB+WdQP+Dfm
QbBMQmM+NP5xyvFxN481esThYEWXBvJKKMynNnuqyQ9rs41p6R9GXKw1AqkaHalHbi8iev1gYGU0
L56G0qNpznLe4w02yme+g47ry0TdKuj+nXQgSObNpG32KS4sjCVT6A0prpOA+NjkRgvNuRvCBx/b
MN+5jjZ/4TrKE1ivfGbgd8SfP4/5JVGYCtE9tUjNi/xTpVPwCeEYkTNFrwabNjN7hr+ARSYZlOiI
AnBhg1KnQHUjmmtTXGIyGVLUu24pLSQzQhbdudLx8yA64vdhQjZYxzr4bJ27CokRcNXA4qmKP5Px
oHifBoOr9tFXMJsQl3GiFUzvlUpgu0oljq2B/+r7D415qDG5SRgnXYoCpSav6TjCCCKrsfY//z2h
/QkbwG6U9CxPR0X501DczqrC8ooOZnmGSgNiXY8ZkdnOfQx3yma6KvlLjgKpHi+RdvEcY4ngKBzN
kx6cA5LsGX3ZRzlN+uWxfkwcoV4iV8d61TYND6eFr1PQqNJITJjgq7MuTWcvMDulMhnXvbmx4l3Q
UPfsw2hnj++/fPAPsuS3D/7GL3CStM6KxiuObn502p3rYtQQ7tpsK6dv4VL4W2WUscGzXz73B/r7
5XN/mPkJC5Ym6QnlkYUqNGRhMJA2Ht12hvFMV6wwe8NKR6VdTPGP3Qx6sNBRl8P0RaUs0t9MkH5a
ScjnwbnYYIwo/d6+vYCySvwx1KviCDd2B+Km48Iu4gKdEMjNLgleEBp5VDjoCwbFmZXNb2Y+P8Uv
PIEmjbNgf+tShvJ1CbhF53eh3VCGIF7QTzXsakDpEmoolZwDgUmQ7UahXv9KD/uvxccnMslkS/Df
b0h8HwyVMQ4G9CD91EbxwijFHgKg5TDiRFDXHBQ68MhZSG51Nnq/QXk/CEp8cWxU+PYsf37/bxwQ
T02ZUQf53y+u0AjlMnc0P+RlsmVAzguAfgDvNauTean9mfx2xb30/7EcsZiCMKyiMf4B3GRhMNJ8
wJCC/6A45ZpibiUJYB4CY1gJvQjXFo4c+bHDCEUS9ZCk+uCdqRcv2rMzUtD1138/0w+Ak18E6NWF
LQVNBf7W1/UQqFYgPLvMj01Ol5ORlSKuNVZMvI/SUTctPsp58AuJ9T+3AZ6WEP9BP2RixNcPjWMr
FL1pZUcJMEwIWTLuK1Q/cS75MK7AXc6qnpFZOoh/pgT18i8Hw09wn69tEg0KNdKRrknfvvZEeGUS
6wApCXOsMFNn1ns7ecfS0kCfEAQIJuyM5LN2mKcgA814sgsPbnK97oyDpFhLDQzO3Z1KbF9+4ZJH
3l1yrGQb3fkQ1plpqxyL+wyXpoCBXx1vpogkZ0gj4clMxC9fiGOE3+wrLomojT3teaxycH5J/fkf
vqOq96NjahgZaNSCYWjdVMZwziL8K31vBdGfGQZhfc6nGX0aKt4ZpnWLigJj3GKX3zhhuHEbsWlG
CgYFJ1xmJFjDO7qy1aLmeXCbNRwmu7pE09lB6g64jTh61JFDkQTUSow2MJDgVrPCJrNc9v3qFU7j
traVU5c5pMAhIQuP0iUA5dVJgjgmE4gsUT4S4BsdIjMMYRFfyn7FsKFp17H+KjHwOgrkkJMRSPmX
nNlqLf4knN1M0N+HrkWIGR3C6TMvo61LDedU1lbYzwJeXYNIPMr3Y+Ggf0YmAEVEzjoKWNqmdCbl
n57UJzNQVsAnBzm9bpsGy4p1hGAxw3bbUIjQSfQ1srGZpOBMuSr7r9XAiMROd3V7Moth6dUnMd6a
lKysZxMCF2nbxr1GHgIcmGzCNvjdDdxF2e+C/Ko5wX7KGkrcbY/ijKmlpp819VUPd+4EfAfa4cSv
IPaSOh1T0EUgaMhfIocIcOWcwFuCsYVj3baM86UcVcZadoe3i915a30gGht0Ral2OkpPWpON/Onk
AkaXsMgMoqjFulMZrMZ7I7SIQkceLWU2HHyKJBPwnjsfaQu8vA5G26wziCGkmC499SYLQIUQ1iaU
1F2DCj1igk7QRJmlG/ghTe8cRgbrFacHMGByW4vxUYuhHWk2AGL7ruQphus0kUpg3rQVOZAhkkMj
OPYWHrZxgpXtGWmOwnAk7Tuuxg/R8YhpfNOXxo0LfSCY7GVMCSehh7AUmwhwE+60xEOQdK7r1odW
89oxKzF6e9N20vk5+hOg5evcYSeC8ZDq0xuTjM0zuTSHwhXINuz1SD3t1bimjR4/J6wovxogYEJV
Z5aNkVK4GBvAPVCUlnFUTu2SpcGcCdVCy6OlqsPBj3clw7JeezHAYZUY8hi9EqQGhb6otzMIf5WP
4TgwCg4rpoIIcefpO/4+6JAj4YehYjODFnnseuJvTKCIq80039XOHo6wQQuc42+APCGrkTOrUXHn
TD6esb6q2r0/tEAgGBBkVPMOK8hwrwgioVVbqrIsnPbu31eGJo/n70eN5UCBgBJjw4L4dpOHSeoE
IuuToyrcRcyWFsq4SQAQ8oigFfPTLdNNFl2cUL0Ribhk3XiTWwPMy3bF1P/fD/PXsePrw5g6SUPw
C2DvqOp3gUJgDmltVlmAmnfZZUeH/rGeaDtjYDOQ/AmmfugsOhl1zr43j4b+lsD0c/+PszNrahzp
tvYvUoRSs26xPGJjDJiiuFFQFGieZ/368yTfF3G6gMAR56Lj7X67aGwNmTv3XutZpDFnqTiQOK+v
TDI1FI20W5JQ6CPTe3SCvcKL0aML7W70olvSmr9QkXyzB/HJOR3AeIUdJT57Ofy2R7OQw0xKEajr
sPK6dUOfvCJR3glvneyhcMhN5Z9iBjwJKSdTS5WqnJROX2XzfVBlDJP3NQlipAE0LVwZmmgoytVb
l/WhHuF6g2LhRGwq+F2xVcblVU/AhHmcyJ++cBu+bj98GcpJCWc1dFN8Kq+Ej1O9HVz6OQWECMoX
d7rRs5PS3LYNpA4wZTQRXRXUd/TLAJtn0b5U9XilFI9Dv0r8WxGrXgPKoABte+Gzfa1xKDYAzMFM
dyAzfmZTh3ihSqAaCnNoIkID8Od6zkToj2oEXuhgxajYAto9IYkMNq8dZ+e+INlYcJRfxUjs49+p
+TtjwDBotxHBODXbQ/PUMFsN403M9DajUjFNrCnGhTfNsr9eVlmnIEG0QGtTvX6qlKKxJddQ1CWe
l4Mcdc1xtU0cfZEySpOnKN3M8dbW66iOVqK0X8vgpcRq79ojj7x7OzMw12tg9j5x3EyNWvGOkkAv
zG3gEHVUMkjMbmYnXLE/J7QQ8r6+DXoO62X6e0owqMn9mo5FzTo/NdVe7sIhG2VoN0fsdy9SEa4V
/nJwBsAqzGXZZ50JvxqO3Tz/3YDR0cf2zoAqq87OMeb+WoAiaUmsECgBeG7wMIerKBz2thEvBxXe
9FroComlp9wM8Y/IiV/U0MqOYYgDkHSoyJwUEpwSbSKEXxGbm6IJKFb6ki+BZMRuRvKCei9rnqty
XPkDgKhziyVcCnzlAZy28SrTxaaJgvfBAC879tdyMM3cYEHE2L380kwJOwPNevWoklLRw1Tsp3TV
oOgfh+ox1THMldl4sCH3Zj2+luLZzvtbpQ0Os4btL6zYhOnG2O7JFBXtKX8rYmsXM0svmAP1Q7aZ
mSvyLaVJRriYigNsXAfdQBkyHizlLbf8j8Yxx8LIOFvm6Glzvuza/A40ZTiKlXxwI7e6t5HPjZuI
EXc8OctmOncE49E925sGxiP9nRtcySq73RU1YAbtNBYGR5t5PRabGF+83HnjsKQ1kkPfJ5Gj0A5s
w1MTUr2yaibaux85/AKgnw6cJsvV/rghcmDb4iPjcrZSokCojMJsouTQt4jSUBJ6TG+Wyiy2CX4W
6hm/fuv8+daZxK6mnGrC0SMneyuralmQpemwakignZtwIdB9SnON/WcAwVEBFc8pq5mcZ9CalXB8
iv3hnlf5ioa6HULP8et9iuRR/r28bIKZq+1jbCZkOHhGxHuszXWgV17edWdZvcyWge3q1OoqeS/1
qi7mnd7wXy7WJTMWVfeXkvjSd+ZLmoMJkMlpxrRnfLvWtZNL9FE7e/QMWmNaZjQgTURKtSrzaqHy
vDiE0ORp1kLtpxU4OwCPaxLMxpOCjnWon/WyJ0pkkaFpzE6WdlZQ25vUcaYdr1vDelDNjeqO+x6T
ip+jthw1Lgwam8jaNRWKbsM88Ao3LTMFXjQL8UQrcURIhCwkRFjGHS2/blr1ep4x7PNN7TLYSdaJ
M+WLhAgdS5BjQZ3q///3tRmZVDnYZZjMNlxsm6qzou1WJ9ZfNJBMTaiWXqTvQwSPuf0sGbq0bdfy
PZN+bTHgxdYOnfwe7WNGrgkGkhhagIlPOzzXRH3x1KnNGziBKeVdgcvYh+N1Ft4XpUZeJS8wc3b5
gwb4mVpR91N/MjkdFHIcC+olNnaVCIF+houRTPquWqUivSVo8DAKF3s+QQjc1T6eWcXRm0GhSik9
prTbzdNz6e4dTkEqUBqUWmbAyM9+aSnmQjlBlZUkK2HS3s+EwwTjouzJ/KZNHTBUZjV7svh4qMAp
leM/JqlKGRsAAumQ4Ix5zpYN9BikWG5ermeV8qFdR6q4iRirhKOxDY2ADBrCeMHaRprpNcUpReQf
o9SX0r6GwpcDfeP8TeO/hMSM8+xJUbEzPYNauSqIPJu7ZWvQu4f5E+gv0mSKLccTzTkfYW6hNUI5
NbVkuqF9msL1h9yLMaYJiYHKmLI8xaULGN6zlVuKfMNON6NSeCG6KwdaRs2Zq3rISuuXW7+hpvBL
xqu8sFXR343IJFuaAnoSbIDnGGA3ZRHu1Et1BI+fU6zgcSW7WOthBhevLdRWJIjI1u7cLlwBWPOk
7aFys+sJp280Qe3o8vs0iq/xVLoU7XXuLo2JUGdT7NXmRSp5oqbzVPlS+B+mNSnrNzl5SUNMmU9L
Di1cHdZP5s3qQjG1I2GT91X3HDTmrkdBpWrdNe9+h8IjF0vaSwHrhIOlJkveAqzLVoLDGos4Pe7a
r05DgXQGmTQHOnoBs9g7uKoNSj2zuBO0ALPKv+3yAc8/MQi9tpSwgDx57PPJGxHv0K4l1mE3ANcZ
pgnOms+ITGTLMSKRm7UqeNHV94D9U7qn5L4pX9lOeVLSu8y2ifw7C0bXZaV5JXkXtopvHSGua5nL
jJW3DstTJIbtjKwoQFecRLvEeiPjngfwFEePjEq4I4yjhpPNNzR5SjEhES7M+czul1nKZ3bGVcAQ
DjTdJkYf1netV8ssEf1O19gVesH4fuvOGmhqvEgFHCRyY0CdgU679if1zBPbiGTHK2NjVDAKgGe+
uVRtBpJVsk6TN5H3nsuzKK+M/O3wyZBGMfTUIW5xICsUe5+gmOJfF0BA5ErnJpwUGtZ6Ipc0O6PY
BaRcanf1dIa/1nAmlVLRSo6UtBMLWzwh86f8jfnzESiKMVWu+X7wNddplP9Vo/pB/t9oe6ZO35ex
ujGaYTXEnAibpekylFOVtYmbCW4SfBnyzhWvqVBQVisndFcqWoJcmmkS4wWE202fXg9Ru1XSYoGt
/SoUx6SEz8hjq8DCSYL85LLAgdpaE2B3FVrjtQFoKms25mAzudY+jmsdmno4B0u1Wsd0JADMLBM3
4Jl7E6PzRy51bKB9qFwodb9WuhreR9t0QRsaAufhpyaQOVeYouf8RtpUqvmZcoiIdIYLcimlSrWK
S62879qqJmU/aF/Xdq3PhsukaINGNwHUM1IYMjSgGLgrBKyBgdgCjz+bhd4A7kuRiFSHnnJLPgry
QP1zkW9pXw6lfHUyXGmuQ638ElZWlEZs10FDI7PJtqaVAAFGgCbGZaM6x9qJDtNQ0EHg44SsOllz
6JKEWRTlgzrTH1LXJzN7GeKtD3yFzg7VIwX5rWGb6/jPZFbehHJLsIn0/FhnGMQAMNIdY4jY9jkd
CdgcfwFw8jDz6TORSxAgZzwT5ayuo2iloc6RQkqbuLmhPtAL9+gZRJN/NRbBUwScUG7kRTISQgM7
J97nYmCTVBdTPT4nNNxq0Jh+izIOi5B5wbj93ZDEJE7bwanIGemzNr7Wu6IuQ1rA8oolxomi22ze
oQHpZApc/G3fTiAw/MAwoF2pgn359xnNqkjzazSpNCpfZE0kpbyy/KZQZwTR+9Exy5/ZIaJLz+p3
35N2Bc8oinuNRJV/f3E9a6IouyCXQznZeHZoVOmNfywaVjLO/PpFMpr47u2wyPyG3Q11VHc+zb0K
xfG1GgD2Df2YFA1Jirnvo+un9ocyOmrRbRmE26o+UAawm1fG/2XiAGDHxMnG/7ifAdVD09dtZyU5
I2V6l427EjjXaAHLxuXMrizPkBKF1Q2xB65tYdNMpYVVKu0qsRiZTuecZAf7EogV0Ng3r6vFadwl
SwfcjfPpYFsOVQtYQpGnT/haFXr+luQq3PL6zm21VddF1yp0wLJQwZT7C3V017VznlBt6+nKaSOv
07KlvIthPTy0KBcLSo+STWzSx3VkPje2T6fZIuM0Xcuus1qSWQjZLOCL1xBHElRoyB9w7VEh/Or0
Yh2o3dIqmnOcr+U5SMIZGzmmyjGMr7PB2GUVZ9N+fkyBS1eTp8wN0NV8WWdnOTuRxbmaQTpRw8VT
XnNOMCj3HxvWBDWKTkiTQ/z9VG6CLq0hO3qOtqFCaGgKWnLuNjteCyecA5AU/7Ophw5NVKfGzyER
/DtHz1CuqBuU4yOZbUOUr2g3b1Bcy8JGs9hrOThZFTiq8BeOxG2YUTBaV/QBZbu9IRDdSvA9UAyX
s42Yr0SV/haBp6gixxNpdBv46jW+ZCgJib4lQvqqJV+Ek6KorFvBqUhechzMvoHWoEErzfKgUyaP
lD7qVFxr7NOT+6g1887Xmr3CTlt31iL1Ww76aAoQF8rfNFUO9cjzCHFVIejNDfbyYM5eMZa+B1GM
frq84wYTFqsPH+QMFA8uXLG1NLxg4wbPrSFmraE4w7n2Gelyt+oNkItSCzay6+0iL1SMA/T7Rcj9
BmuyLumqjkgxc/ceZm2Sqdifzqk1eXS0gMEWVFk0x15I6FiV7mmc/k5oQmm902Lm5MnHUp5Dsab+
UlKG5eZv6ml7LJYBDeBsYpvvPN9FXzCCjUnePiZnLaQHjaRjrpA767+DQlliNFkOLf1Sv0DxoBu3
TRh4hvZGBtRa1tayth8ZV3RgpqSiY2SqgLirNet73yXzmLaaReHQW8Y1QWyLLONiMbrSwR5NR7vm
tGTa2CGc25lQ+0L3t04S/C7GjAqILhUN6xI65tTuytzcxbb2e2iesinrryraGfBTX/h6MWhsHOKc
+p6FRcqF/ruibi1jZ6n5/C0lY0tbpP7DyU5ji3dIHJxaVH6UQrMqrmXxKaFARaNtI+hcomvXHMIk
DkeDpCeyHdyRFiicrIoTZFUa0ZxuonrAiU8JTa2wDA+d72namQM14XA1TQFZTFU+cexcQoWVacwE
Fon8qlO5/wmyXYZWaoVTmed/RGFSkHCnRwV20XEJnKAEjxf0o2eKdO0KlGFm93GSCZeqVV7YS8V3
ZYit2bSiaYdSiX2ar+dp29dmPUF04gmjvWPXK+LUdqNzIipiVg8MBcoiW8vDUkGH6Oci6Lsdjga/
S1AF+xuIt393uC5n98P6wvZG00cc2FGZa7OeUfmxof78u77d22yifGmsAvzQLLn3/Wfg2PV9MCOu
5jdZksqfV7ssuenda3RpkOcD0kMqr4cPJK4Vc58r6wu//vvfT8gBU0+a2F/MhW6aGnHfjtlN0wq4
6gEBydKrNjRipcXJL7UbF3lXbCB4eQz4m/RFCjoZBh+ttGRfYXEynuWEkRpZ/pxJNyqhG6UhMTfN
NxwI/uD10y9G9VjFGtZecZCYAGnwJrcJwVK+dJSNk2reqB/iSVuMloKXsL/2a4kny5aaGh4zpNgZ
mqsmq7cM0V44CHCmh3hBT0kRNJxC/IeqbEVReSE7izjOU0GLWX2SJyvQRincd50z5RQ+t1Dmpc82
z8sbbP/X+INpBYcOGCrmmn7IvkJ7g4HADlKRHMqa/Oc45tIZwNIVregGSnu1zipkF5yp8NUUNe24
x4qkm6rCSbZuOJ9Wj3WRegWHnUYpzuwibqmv3bE9VoW1S+kaweojAMcUaN2xnWRhjpo3WWm9u1UR
mRoMrkRKsqruIKrbmyK8/vnWfwQa/Tvy0Rz0E7qB+1UmO8l38D9PXo1YWx3qIUMm0Z7NasTmBSRn
fpP7fSQTTVC6xntBxw/TulQt6jQBAE9/dLG5fbKw1rlS7Izy4MdkW0vivWTdy9m/K/JjlqyVoLo2
emaAc41uy9QQQTPDZlz5mqKfKxzG3WMBl29aCF+5rqYEjizOnjRtb4fZ3CistOwwsiKpxMswIW3Z
oHRYMIhAC6kvNQ5FTpKudMXcyiN9b+tblvqLAIyPwcuni0XuKoU93BMERx+6gf9crMgytSDFGXlj
aLQgd7mJ5BVq3Its6ezLBmAXTfqfb9BXzKRLBAklNpxJlkCOov/eIBAfzjRUYO1kL4hOls/FYBcN
2Qplk1d2HuXlteg0sTnkQCjAIhTaCGAcXk+PqwUg8s+fSf/2QjhoJPAA8+lAOvz7oSC1TIUVw0SX
rbecAQlXQ5bAIzYgqUfqwvQ2A8onY/HalTTxzbVCXmB5p9jGUucxs3i26jzczCZlJGz7oN9RsU1J
AcITjZ/YmYzneajkMyj3Mvq0cubJyTipxNIk+I4WM39sZJN0/fyhtRmXYw2pTea2bbz4MDUmA62l
4Nrnk1SyBYHhaOr+aEhgChvptzjISo+4ul2LQhzNxzGOuoNl/mYVEoydm5sUu6r0WbI1f2Avl47e
APnAtkcx2EiWKeEXSnuDCGcxsdVKR1/uiBO4stdyRriNXrPX54/+viicpVmiLUammzNdboatbq6z
6SWcUAKoavdLtzOSHLQFjIctL9ND71q/Jd8givCLQD4qMGQqUFJyeCZILQ1s6YPOI1gc6qpFssqM
1YEG7WQ7q4w3VL0MuuT1keW0qUw3JNr8KrkGcdavjCl76tTkxSR4oGy2so81xSsJdxTo6LR4uCrE
sAPgqeIhwDA6IqWUz1ji+1tOaYuEAkCaeakwZ91GLnGiIHuUJewgIUTx3eQ464oxPCoXl/s3x/Sg
8fE2oAlrymztOUarJMUX+PdkeWuM2r4JMUWmfwwTZix+R3SU6Wx5gvOKLWd0tfVouATt6OfWmbYS
ZId7ny7+sE7OdYdVLoPOP1Y7OeagBoZskfbWOtS1B6ePsVqXW3auMd8Wur6YwuJUtuGig21s0Zeg
ie+gp5Ob2Ji+i8xdDPgkI7/blCgChqcaJrvGNejJB6Bc4iTTRfU5bbG0NxB3seev0RrCaCNRqwuj
bUBEUjCtEh4MypSsg3geHcdy3suunU1hGCVcwOFM7pVYtN2db5j0+fh0JkgM8aiinnOzNdyFnatg
E3LanTll0oWcJ/wl6uuEGZ/IuTKZt9PMbZKf5NBCqasXuVwKOARRBuzKWTP0g8LvK54kp0hNhS/O
cuvyg+oE9pLgeadcO+Y1K32XhruQTo3UyXUJljpk+SB9eZJcqnuTAZRlbJKVhRZAVubU/0aveG3h
yyNHiSUIXMRKKm2YJfxO8KClu1Rz/3bh+CdH2RJAvB0c9yGbiiPlMYojVOMa1oexP8pJ0Zxo7Cd0
zmOmErK3z+Iia9th0YEnhVrtALCW3YWfl7Pvqh/qLgov8uGojY1P8/bGSdQmp096gyWNpZU+G33H
x5opf4825g0pimag9VpmlXRjMc+9RKr9GqbMIu+YNDZ0y0aO5nxaT+0AGouWtdDBkh00nqE/SQ9x
QMZJsURSOpnFumMsLNVHVKFV5V8HQEWYM5gMXhC45kQqxx1KDOTPFy7OdwIVeC0uykKKYM3+pO5T
yXwldCHOZNuFl70aDhb8lOy9qM943mymKNPIkINr0ic7LlWNFLd2xwsV8tdqXHK2ZO+HDEq2F/nv
/7PzmnavT9y/9MbV3wBsMRPv+/P/K8WF837hK8uv9O82z9amCmQ5NjB+1/i05Vo9KPfCmNMbuXHI
XgJeuqYUS7k4SAJBuQvw9QasUIo4SeyKSXdSdFjGi5Pi2gAc7n7+RB8izi+fSAipXUDCgM7y368f
an2Tt4qV3uRUAHPsbCQVRy7dsRzbs2Eyp5GKtUJq4nnNffJeEo6yKohvWgSxmfzWmDkH820GZCcM
zvJnesRr+D2KQfNk82eqzhGmxIzxB0f0UhxqqAE6UwqTgDHWO5vO6jgXj92Q3Mkho+wIjGq8lcfU
FDEIp9xAiKv+pIoKLKHUU3CeLv7OFRcROELBVCaihBWHmH1Ej+AayPZCPz7I9kQOolEhELF3Es9U
oWswEW2nZPPzhfzmVUesT64o99YEnGZ8etGG2ghn15/8g18+6sq5BgiWG0DU8T+Om6x7GLadtGoH
lDB1tw/U17a+xE/55mWXYXK86WhDdcRKn25mWjaZlnaxf4hx7usJwAy7HjcktAVQogqMT0b/zDPG
XpL05mZOSG+gYMp5FnXjoaOmqXKkaFj/zI6CKLm0GH194S2DowCnNwtJMcTTf581Fx+1yYTXOghU
1U2l7dTs1Y2YGV24FV+7lvwectFBJAKw/rKwFD2JNH3oW4cif0w12E3bGDEnV+xxiFPohiwqyZrV
ruekZprTplQGbE/tPuC5y+cDe4ubXFjsvq4y8iORvMHUB5ng540gqc0EJypfXQ9ffCSkyENFtSb2
wYMlSvP2whX4us4AooKig+oP7RpZBP9eaRVZom+MrUnYwRosC24pf1HRW0uaFzIDW/OtVGFpoBBo
nTupBJIqdsbQI5s788ydPPb8/Im++f6kamsWGRLyAfgs7kq7qLDdkjGFjEGJ0rUcI9iOx3xaCXai
aS+cI7jVX1ZaC40LYnlOEsxMPvf0e100vcFLCLwj4PjGkZwakowrt1jIf6o5ajnJeCpZHArU3zKN
RUaihDSv9PnGlbaD+GxgLwwTE3U7OAqbt2liwAslJtSBP5jPRgAsa9iV5AXL/BQIaYgrupOrNyyE
uBR5CW1EBE2zb5q7sTxoJQn0nAuM5p09eZ2lBw32t0qUobTataQ+mYeCbqnBTcvOik260ZketSke
lRpD1UagFSocGwgLs2NX3egFkyBIOhHLdzGVhM8AASmeixAxKiqHUCZjFOtUxJweJ0+q97WJKXoQ
b2WfGGxLj0V8sCNEOGQWNd1Wy6JjRCqGPVImI0+VI4fEfRGDf2pMezWRE52vUv04xmLht+kxK/J1
5HQ7I9eW8jAy+zaeWvok52GqN4QGXFnkA1pTec/YZdsWxLVIpfisNTuidza67QX03/Mm4aQerIIG
+C70Bi6hIvqV68gkrpCj/fs5Kx3ZYs1pUIapvpKNzr56U21+kH4p4dqyMlWU6t1B2yrXtYAfDlAO
yWGf1SknhquVn+yzEUcbPwH1cpU3/bXOrwxt7YwCBLPbsZuh0JCOs5GTT6lVizmd2cRFl4h6I1xp
3GAHEqQEbygSIjC8Ca6obP70pGGoKjQv5FvyptNmv/BMf/MKMYFhj0FFixvkSyrEMLYOGVjWQe6u
IEKkOh6yMWlNM000PBg/v7Efeff/VgbkwdK40THiWBbV479ryDDnSj/0inko+bZBkkodmscqBh/u
vWw5HdbGAFAZ3kI3CiJdn0eOrAjrUOIwsw99/Vyn2cEIHs2WGMGk3jmFuxoMZD82tkmCkGhAD6W6
sKz+ZKPZGSPCa8zfrtucM7QGHTjgvv7bIaSDpmuJu7rlvO/CVVCdJbF6G9XI1lpHb4KiGhtx0M0o
vPML2/p3W6rroKGmI4E89cvAWi+SpAzmkr0k+qXQUBSoMOelbnl2SXbrsCW7ZfprRe8Ec/CoDUA7
SZwM39VybSRPXfE3cbsLS+k3imSH9FgqNlVaY+iT/HtjTH3I1VAZnINePoApsq12CStfy1vk1HD8
9TOouxTTOTkwmV0hUsno46Dmmu4m0MWSbFB0VzVXDmCxN02nivopLIa1ykqXvFahsWrae9t8sIdo
GadeRp4dD3Tm7ER88/Mz5n5dpf/9Kp+GvY7WpPaojQ5pYnfWSNLncFOKW61+YeBphue8TVdFjkqk
bTkLw3NFrb8yOhj3PoFbfKcSylc96Is83/vgudB5RsFDJ9+KCZIMeCg8dGx+ryK7G9OHhAArozwI
hbGgi6CJ2WHOe5Q2qIcZEO1Ni3w4e/BwHF2FfIJU1VdJ7mwU6gRbP/S2sXEDiIszCStufE0L2k+I
eoynR4MqL7Ex8Lruq9aBE3oN3Bq5DDrxSL2Xi66YPHVjiYWOCsdlN/ZFBCxkobX7KTpAxPuwJCOe
8nCJL2z62ilZOopgMJeUVw91qDDu2ygFpgm9uqowS0SIQYF3zMU7C2TlXlhsTOvL/smd0SUSWadk
YQT870OWRFbFR2+dw6SIna4Su6OQWZ/91cGfJdwpOoQeGcXq9Hv2Xxq8Ptmgk7J242iRZ42P5LH2
bD3jti+HpYIerJV3Cj7TrHvDEEG/ZUcu55vhzZ5bqII3LML+wIJmWZvGp/uUNthTkDmSEZmYLRrV
Y84xdQiH5Q4f81swYrLHbvSajSNl1K/MOLtqQERlSU8q21dBs+pKJCA1A4Lmgt77mzUBjyKLI6XF
d+N6q8mMrnNz+wAdVBTDkXC5m9xtl0w9ESOBqi4Wmh96mhkcUuVJY4XEmx04xCDMEZplFLzEKOuV
v1Im9copL+a3fN0p+Hw4FjhZ6zbpaZ+qP87VRdFU1L824rIoeYKTaDebIH81uEdWHy17Btpiuh70
ndPaOwOnCqwKXBSjzZl7HfQ3RORSJbcW940pmLm2cGE1argx878Jo03SGEPUWrnaek23a8oHzSY+
8pV0iHVgC0LyWIai+cJS/E1rmB61KidnfCdOap++VgUB0p2g5x5C5FuFAv4/vAnFwkqaRWs9DN3T
FMMufPt5iRIfGod/90F+reMyQiPohzb5J3WI2QZd5EYKVxMmAyG4NA/rV62iK9wF6k0bu3AV1kZO
QdWuZIiB5S/r5Eajzin0Y4wBP+YBp+odsm6Vkk9tArNkXV+Y6ZMq/lo1zD48i7q+cfKO5nWNt1vH
nWSivqY2ygkJrUCetMTcJvarVb2m7LCto+4s0Eqs94B3V8of4qmR+I5eVt/W+bPTcNJmaqoFOfKK
aMmTSGJMx183aivAoFDnD/HbnA+ejguLxp0JrSGtMJ8waZsIHSUPrEYhrxvHloDNLl9WPoHbkUnb
1EfLi3IQpUZJj3QIycVGjYhZwUlnT28MuBzo8ZQR91PosWVk07s9B4uQui/TPL9pVoa4Gafas/zk
iGNOthSOcfk6MIonVWVVEzBf0wWYKzLD4PJIQuwsQZbR0ySeKuXQURvn16k6bEziLTXsqLNxKk3k
W09GI64MhgZml3gxdJWB+EXyn4FjE/uA7LOFzWVDlntMZiY+XOO083IdZ/VVLqzwarbJ86xvMOtd
oVfemcbJutoUPR5ssJad1TzbM5mu6XRSxnUiUUvOdJyx/zQ9L4JBA3N4dJvyqHX9Q+XkEawXSSVN
05qJwLgM1OygpCz7NQLmw6S2SLnsq5GuLT0YUq0AY+RrzFHcX1x1EISmTTAUG2qdF4ZZV6D4+QMR
InfEqBIWFuZLICSLoYhXGEOj/jav0gtFoPXNNqCZjPCk9YnyR5f//j/dMb9S64QDrX1IEnOHFAxr
Kpk22fAWJc01Alc1YrvUzokVHUUktXnq+MbxRSrGQOcFBFIjRmhV3JkEFtmMcBxz1aUvZXYiWZZZ
e1Mx985OFQrvAjX+cGYzF0Apan9AjXjSSE3HYYr5Nd3h8anwXfIzzi3tUxnjUSPDUdOt225K5ocZ
xXqkJF7QPvnHCvNQZtFK7xclovEIvF+DAYcarR/WiBVskFDzw5i//LxcfMzTP68WlslZH3ADGjbt
UxsorkNryMBFHdy6u1H40tJ043cHOd/HhlPob0ZARDdDli7a1ZH2R+sPss2ZcNZSKjk5Hq965lyo
EoQPEpRt1h84hkHdR77kDm/0cTnKgvCSkK25RNhT7piRSetMm7FqMybhDNQBl0vpM0ie84QNVME6
4D91xiO2KC9Knylg+zhYFcQL+BGGG4VU1N9JhVWCl0IfuJBcKQgdfVQs3ufhwWY1aAiOjeZhETGK
0d1Lqgjza9fG0f575T6VtTYCgVFtI/tQ0bhPBF6jZD8FpyTcdMo9r0U5huCLbgqBpKQOvRrK4xDc
xeSA5qhXzPsKckmJ5MoWOCgAgjnNqxk+TMZ9a5aLCqE22KNRW5b814doI+zXdMavOlxN1pvqnqvo
Zp5DoLYjVqEtxDgPHuVGc55bS2CkeBkdennxdRF2nAChnHKd63ofde8RxKyaVBmQuhEFC4G3SwKV
r5oyXtEA9n5+vIyvLTR5kdjeae+opqt+eh8RxgTWrLEZWTNnPnqKyZMZpp5qNYBMjfVsvfn8cs7m
VwGngDC8tvplBcGKJZnif2GFT52y1gq4BfO+C+4q1VroFNf0Ba6G6Wxkxx5EO2XAVtP+tDD3Iooo
a743gvPAvu/m+y7LCRQgkyDfqyb6enwvVKG6fz9jROj99wFaz8/f+WMO8PWV+t/v/KmraTilrxZ+
ah9SNuA6U5Z1igGFsN4C1pfKHDQIrHUD09utYctFd+mkLfP5UY2Yl/XPlWYuXR5xvX7IqUv81rxL
ws4LI3en0eWp7RV6+qkG+MV86bVXHzraOXFQLvNYkkZ27VzD/W14aQJiA25E8J5DfLKAGppTsJ3F
M8hnXXs0yXdIxkdZuwYd0zIT0bBDfklwKDuT9ZqY9Wu0ONKztNJG9Ow1cAvVXshdLxHAPqut5p5b
nRhQyM+Y8EU4QG6FEfUb2QggyYda21cWMVzTuGyru0pRoAfuL1zq75Z7C5knh34JTv98tERZ48Z2
SuUowBwBOAv+tlVJk194Cd1qJWNCiSYtfayVfMFE27ODNeV1lfpQanlr4mtzurfjhyhfGmLtAmgZ
9TOJRlp84yCGmfdZvm/tZ7v3ivHBHV7ph0bt4zgxaaA5SQd2zvYKufJFQrSdsmhR0vEy2lABg/ma
gxFkgHumIH1+k7I9pvCAs7919VhFfwQH8vQpApHZuBuEtINGTmi2EMZxwnAM3YA/n1c3lKpVgZWC
BRXx6IiYkrVxKF4LagyyHlaks124ol+PUTQ9TUNwSV2bivzf/VMgui8M6OGHnL1TvU+tnRPjz4yZ
dl9QlX176/7zmz4119HGVnaY8ZvmHikSL75zzChW4YX//I2+LcP/+5XkEvWfkiCdMI2EvcOtIzax
aREPsIeQRmicKn2h0Snt6wKx36WVT16pL6vAf77fp5Uvcp22z1N+bavn4Ml6WrjPrf7uhneDeHDD
lyrulyNPHFTlRelCDlV/mdmaXo1l78zwlEjY7bS3grvJ/Dt4YmKND5exuTdjQlSvIcfH2k4xTkZ4
LZK/ebgt2xdFp/d636tPtb11wAWW6ZraYmi35UXOvDy7fP12DrYQCeHHGfHvRfXrqhlt1bIOg/ow
Bre864HlBe57EbNwGxx/1UXqXHjbvwG8SI2NzEeAZsiI+tPCak/a2BkZByqm05lew9RcFxM+KRyQ
GhM+tkITbDLz9StMaRHN54vGFP277/3fjyCPsv95mHS99UVX8REiZsC0RVJuE8y1piMjLYNfRhve
QrSDSbLpkAuU7TLNDAjed5LZUGV3SvLihHCJ/LUf/p4nTjFjAMd5l1SbovtVY6aOR8ws/nEELdwM
F/pX+nc1C681o2N6ARxMPx1J4UdandarvN6Y0sJffg4JV5vuIvsp75mp0WIjMRzkHYGJnI1wAM4G
cnJdo/dPE9F5ztt8l3aWF7rdsWv6G3gMBsYbhRoFeNrCNkyoJ0B3TA7isI509Vli+Jo3O0xPVqBu
8LG4wS/JTziPxnC0EWX9/LZ/V3AwHxeEILimwVL26QZZAh4T1i/rUNXD3gQHMDEHcc2l1t/JZIL4
2Kf1sXafFQDIWFMtv6NDhWeuwbNOKQr0vKMRx9uqvKrzQaG/HnHGZB1Mwa75q+p1qJ4CSH80+vWi
wEe810nwZKvAo9xgh7KTB6o8mxczf0bKtgj6fB/YzMjVele5p5+/7Yf09tNrSFdHUzntCAr4z0b+
wOiizrZSnba1uw6YNkTqTsykAN5Gwex1rkDxDy/8cabemttiOduAH1vIt66xmctLUyz9m/aopZH5
xmieKC7b+tR60M3sfzg7z+U2snNdX1FXdQ5/iUSAAEWQIiXxTxc1Ijvn3Fd/ngX5eMAmNrr2dk25
PB5bC73iF95gdTL9iYNN0cYaQ7ruvyK0FI1/su57r/hLewwXrSZc0bCA/95xEkz1KUtQ8JXrmxrx
I6CwEsbEniOjj7EWSaWd/cydN2GPaa+QeYn5H1f0vpzvfTOnZHfqeU+nUzUcbjQF/ohxCvnPTreC
o7s/2q16kIYH13zyoh8UYlOVPJ5+E/2kltit3Jso7IMPt6znUqs2WvXTsP+EZMatcUhQlY+QJO87
iHk0cyC2D0fKVnoOstWBL4djorxz418xyZHnv5SoagalutXgSziARvsELkSWLQ23Xbu2i4PNy8yO
+RqQOwYGIQTkeAnK2mkJzz4xqCVanokuH5ru1baeZKBUMCsajGgrgHgabAYV6H8Ng4wMPn+CSrAI
o98GQgDXf4jz9SrigKIQZoLppDUwRdPk8OvLOh5H5hLxC6A1N3g1rPw+WYferQcSjMmTEK91O4Tj
e3/p2v6towOw4F53+60v8j7D2juA6IQEo4+KelTdlkGA2HAL964HOYu6ac8WinLrVqupQlnjInUZ
Kc38ZSQkzy1nEfbpgU7vrbWOurfae8y9h0H9kdNpBN1LxRvnkiX3tw5fwUm926gt1gmBskcZRUV8
tirCVS/gk98co1p51PkD5T0jflfQ9rTAZJvD0xuvd4t3j1nDIm62RvbkItXj++WysaEcIaivACFF
y5iUDd3EkuZ2XzU3lJL66D1tgIWBh3czhAydPFklebjw6BTIwwKzk4Xq/xKMB0cnWEQ4oEGRau/q
6k5rQtqE6q2LDGwN46PTZ0gJ4ib9fFiw2iNIRJkFKpoxRUekelP2lcUCjuN9piJ+3b9F2lOt7Pye
JYAGfn3DXBrOpKzokHPTkzcmj79rhmONTc1woJ20yEhpuvB3GX5Tocr7uWC9z6E/LggSAY+BUCh4
qCCNprbiTaIk4yi344EoPYDbYvrq7hDk78C6zABS+8Fo4ZDHrxg218V7bCQAVf73H00nE0KjTU3X
wnl2Em4QTilaV44HOw0Rl8Ct5dHo926wxxR1E0U/r0/xFBMkoiuGgXQBuspC9mjyeFZQYRGa7MO9
r7zYlblB5wU1TzzldKABoQUwlPAq3tnpK7C3IKCcNwNum97A//kFzLlscQFTwv78waaf5GNdaiGV
Doo2nYRIFkKFBuf4By5LDUAU0PBeTA232zna93xcKRGAKwfNW4yrfDxzdpnVUnM0lxSF9KeysgC4
0uik1RPp6OcdzPTQNsGe6l8CANjAYaQJ7s0aU5xxkVAGpKIjiiOLZmzWEVrRAMFmZnkSQ/79Rv7d
IHN1dOVEZT27gtVR8hWA4OFe2Kd0G0TaYGhRDcS844BzOewCY37Qyb3/ZdDJTkpG7qSk6ELy2Wed
djfwUfL1j/CbF27oBRfSHwuPPqpIYpGpBM3EZdMe1H/GN6HIcojZZJMsrHHlesxxvdh38lGrV+AI
cw1BD5TRXXVjOTRvU7TDA+yQXhSQTQCuE3x9VpnMKgYoAR1l75dMEfT6WliTLO0/P4vCARxvS0av
8vN+S8IUxQGDtdCLF3Q7IYP6VPgtwkE8DCyHLDtYy3qwQVg1dryXxvRXHpr6dfeRUsG1Q4vcX17G
iFFR0EF/w1kn7ks7ji9GtutNjAfNoyE9xNUrPLmVsBI0NNSnYZ5lmNWHxTPhcdCcNGM0ByWcEgFD
CI1sASgAAZowgGLWpaCFIrqFujcy5cXwrvskk5ukPAYO8kUabnAfQBaUCJVA1Boc8p9U91cZNWoQ
s4lqrS0rvTfUD10yVqjBduikS2GLpw8Ib3yxQmUnNLKvz+wJu3f2PHyZ2UksGLhj0BbojuxxvM4s
e6HrO7t7NoPxPkpQstOP2LhscxlG6NGkAwKCTbPVVTlE32uOcmKqcz9I//xe/f1BDnQV3VTIIB3x
z8+OXU1O6eINE+5pCKCQyC0e9DuphIz4nPQbhw5OxnVn4xVBm935Q8t6ZkbEEZvOCAqxRJeGYVNt
nyRfeqB7WeIXcIiQ0tLe03ZXmjuEkPy1a60MGP1ocIcEDMrq+sBiD18bd1Lid3U/wRWu5E5NXyjT
kyKjjqtTscvfB3smI5lUdU6TfP6Nk2uGGKXU45GxOOYprAPBxWw3s3Xliy+VIRPg0e1Rdfr5nxcz
8ZAt6ABj733nGbEao95xkwrOhQMMGxHoxn7hNk1T+hlyu4wBvDnfr8/qtK7091MR2eNfSBZS3P78
E4pMGXzZyMK95z5JwTrvKHvqHfBn/F3inS5Hu8BMvofhn+vjijjny2r+O+x0F8WWEQAUZBdBIUSd
EbqJZghGfZbMLKVycd+cjTTZNyPwktKpW+5GhCgNSGZph8mIsqsS6U5Sn5UuGVdFFK8cFFRG6yHV
McjT0mYRdfcSVh+Z3kKGqlaF9nx9Bk49qa9TQDhk6oBlranmc+HCcRw7yHgqhPP+IIxOkmhYSzog
K5hRoVD86XY45HKaBb6t0p59IIpQ1RNjawG5hsjqBI3wAbJMaXn912kXjznxi0HzH0DvdF9Yvmem
ZpSHexeFHeRBjqHkorCs7Dw3XNIP+YaGBECcfNlH5oMEl9R20Y+hDeg9G6n57BCiOBt45gZYU0gP
NgQkOP06Ou+lY8Mnsp9qXUfpxaaEidRC7+Oji0IIop1UEa9/yzQE/rvH//2W6WbjBGYuWT00xno3
GhiDwYm13Zfy3v0B1AcPh3bj0gXHIec7JCmAQnN+yRf3IKw7pD1Uwt+puoZXaENRFT6Tmb4o7gFj
b7s5SELNXzkI/uXM914Kzcj7FUVFzZzkdBKlKG3V1KShIUYDBy6UUvrOaUb0lxIKyzMI+tFcGnX5
Hjkbc1JK9YssazOt4qEsji12mBKBRYoQGjyjsnmtAOEX5cZKZ55DTXzKl0MEdROqMxsO9P3n66s3
ktr3FT61yj6wKKva7OGv/nJSvZg6nocQeeW1ZGIZNa5bcxVLv0Kfg9UfynylYxUD7cYGF28D1+2s
d22Ag2a1C7OUV3AcBmPHiqUyVibD+4AZ4PgAatyhlIZj2/VFu7hFzj5kMn+10/XVMIoPoZRBi4+v
cFFGJuzqEE0cw7kKysXxLFWl4UQYQZ70eeJyNiqEUs6ElNjb0iJXB1CMqSVZYbfzAc7AtvPTGsbz
EcmZsfgzDsAzuqN98PrXjiLX9c+//BT++3vsSVgBc1xFIILfk5bqqofmHQqdNCf5JjgsZu6vG/wf
A/rqObeJXB1TSOo6RZTc/7j+Sy5PDE8yBR1qsFPN3M4Eb2M1/BBF/ui1D/q8NxC8lpZ1lKLuJ5vi
+nAXI0zYKwpJBTI0+hQ2ZuDeZpPUhPiuAohHmqSgjWx3b5J6k2qgntbwSRCLQGzViLYxCtb8USi0
gPWKn+cz14vXvk31EAo5akCnTOMsvPRUt61KVdxUOC5qH5b/zAN6IyzerehXCJA1Ul6VmLa1+ZrX
Eq0JWAzqk20j1SHru6pNnszhoZLBccMWF+pPsFwcoKNl+ObqP0D0Usl+9APUVG39psDWOg0RaqzN
28AfwEa8h46GydRRyLrUMEtDFh2k6Lo0kMfWZ/bcFDXy912wxc0BK4Ye0OTMUWJ3QrkPCEJCcORP
bhCuWue9UdC1r7q7oXtMhfF6ytsmUlwhEIo4Z/KjgEBskGPjdA3d6Y+SHpgNUIibrEJAr8dgstCW
upNBpNNuqgA3Nu3RSJGiXAldvJz0ia3VDjS66wGzQn0nZQ/Y+aBc597gAHRoJPlxzP4EI1mQeazA
CTqRetPqb0WDycFgLFukP00Tz0U/X8cI7Wv5nzrEhck54BmsyLdRBitZtXaaEa86bvuyV3fzqmKn
V+vL3Xs2fZNalgREv8VVN9w38s6AFyt1GSYp39hAN12X7FWg26iqjxgSRuWjZaYrGArysGsNdRE3
6g0AiN76RYlsoSGFilwrK30XyNrKNlBQhBdeUhJJlBvhvIJq6iAt485auB5C+b8qkdPW+8rz7+QQ
+0SzWwdAIMjCdEQHclBbqFzXh6IBlObBU/DvdfRtan8FYD9JkDWojPmyz6QW/Hc7QfyE00i1DZGT
z1dqZnWG1YuTzHyE7lrBRbQRQaZ+6FFQGsy1KMbM3B4Xn/qzMUVl4Oy8wrqXeq1BoYE4msRUdGGF
iF/yxr1NFUaEMvNlmIv1Lfo0//3SSd7COXDh4aM+j4w5hV5/JeUZErvdrdM/Il+EeZutx99cpPyE
jWvlIClrKuuEqLqqsfazup2hw8oLEeQOigXovDvHA4CEoJSJecAxhz5cAM2mzu0c+ENUwnOrfOcR
HCV9JavPvomhWWUuRLEAXvra4O9V+Y+tuTNXxMU0BTMS5MlUU1aNSXghN2pPwZAbgmwbsScrQZ4v
uIu75yYpVzNLKRKRL8fpbKzJbeR6bVdKphfuYeXSPl4kG+oehFBcEEW7A59RFADZZ3XYLn0i3TdD
YKspWE4fXrdO3CoA1y3SkME4Dv3Oq1el+b3RN9c/UDsdgOkXIjInHjqK3/YUSowoQ66lIbULI5Sx
PdCOdUtjAT8KAb35kPs3eKoQXyXMByvfuZH0j8rRVgAb84hGPKUnHuHWU5CdxLgMTUB6uCBgUBqj
yoEsdMYZkCJrY/njredLLw3M18jzwO1HK7SKt3phE+WPQlOC+mQDJxFD4AEVXzveDBLqv1WqbGPT
v8MR+J+CslUH4la1gAQP1aLScXuoyHHyTdfZS9ORlmFcr5oE+dhBx1q5XcUIxIooxcG60oO8K3f4
/yK447YPmYRZdIJcm/zW5Nof4ZoJDDNwnj3b5morwKcfY/WXkExrasw0XP3WGu/MRYs16EgvFyhP
3a/bEZEIPMRQ5Ylk83vfVzeK1mCMAYcYdj+E36HJQV4Ym07Um61DXxyaTFobqCWYHVqvdb9SggfH
fPb0XQ2mo4ZODDAx+DCt9L2AI0HBwSD2E/mnj5y5nWIe6raHwnO3FlYXaH9UWFSgd/rTeahxjnMO
NGh7uKQ4U0J93fOXx1l0VR/N2DcS+55IMcFwvGmGRd3DH8N6UiyfsEvFS/EG2QGPinxUkuJiHJnv
dNZnqN5TMCWC+FyjviNMOQzcd0JKkMH37lcgLEDdbjuAn8Szg6q3R7UpQH6MiKRBJ1jQ6j3rpfec
JaQUyhgeHigCTyEtSwry9XB0AqQtXrDycVAsgc8srilfyBD+o8cNVjarTP+wk5+qg9BW/JzzQ6Wo
XIn/s6EezEi99aoDjwCt3PcUEqGDHYK4CUdElNAPSoUcl7UWwZFe3Yfhm7AzGQkMFOulyApUHfMF
t1hpQteQjrqVbymHjk0LpeIPYAOxhyjicX0LAXcRhkoVddJHbOd7HyqB9s2r9YUlwSF2DmMOqYGm
glc8jFDBW/NBq1HwORmlNyg0M6jU7Uss/kz9WSG9kZVmnWvhNuI8Bew3LTiY7UaEa4ikLaPBuYvd
j6r7qGpQ7CPcQb5PR8WsVX+o9MLVcicmrMONGFy5aUkISe1tDdKgmByI37L+3tQ0N3mOK+0BPS9E
9naF1S+0dK89NMh1ZxFSqNZDZr5k9h8fWLYlvY/6OzoJwhG6GJ4FJD3CCG1tKsV7HrfrpLnPqLMX
5kzwffHuO7uQprWhQdIHRBK4+5o3sr6/yQ9Z4WxB8WLjAFKwyuFzZHLzSWzAgkV6kzCSRCtAQGLz
Q0w0XRsw591fqrbBtht7JzStCFsIJ+nvUCXnv2QDj1C24cDN54CXggcTGDkBsPC8OyXXZ8FDmvth
3KIkCQXr9mDrGUrVeBIYry5+GwHcJ2vrzCXsF/O88zEnr1wiZX6aFoxZKFDfdk2iL7IBmwmV+n95
0IZ9JqJIf1sXbD3v1tCXGBpcf4gu1ip40ymOGLzrvESfgyZLpeTZBZp48sj0gTD07mJQXwLP2Pi8
Fx2cADLdLFBmoolLqSUNGgPgkILa3BeVJd3tK0NWaNvV4szylCgGHkObMQFLPhNOXN5xuiIrNLbZ
c1MCTYkKUzYabbDP6rcWjNfY+bfC48Mvd6L3Y6Xmpq0xPHlCx5weZSXcxXrv6Hbd4lY0cxKwNkLk
cM7r7tT8nEYBNC40ymAQXIE4fZ79xvOBu45jtHe5VoukphmKyimD81R4eBQL92W32Uj+Ry8fCJ55
JX2ZK1rIENHnxDnsmfBBVM/KjI6RdAuKJnStu9pRV3qNrTDXfIqulD/4t9c3zqX1E7opMsEScspT
bm4ZOh4t5yRCCR1iUSmUNOwlAqgi30UpasmmuT7gKb78MlcwgS3Y9Bp0kMlOzfQk9xUjiva9+bvC
IJpdA4GBAGlBLoVrloqaFpSixHqwY7Sk0q0WOyChSY7wClOpUyXGj0r+WRvpakjfCswQjIFciuBl
QFyoNJHzUp2bXkEDXiKDNDSYMMN9h8xIizGZEJ0XcVbuwFaDLwOnQjyjDSFYZR7KbCMnCyq2Bh7O
+DXQUs+zH1r+TqE6xVzEM6qtN1DqpAkW8RRenxrFFknG17kxcWxE2QVO4DQ2Dzxft9s22is2ZQTf
QcDzMdEAx2s4Xw+/8gTqlPeCFdVJZFuFBJiE1CSlO0FkKwnGYglVxvdTNFI76HY2PJFPKpzoHJIX
wdtdP+jb0Hj1eW1pAfBm8SKl4Nh52UJUjXzrxrZfEjivflSsgcyxcUVcgzIupRvQh3TmaWxU2lGW
PghUxFPtSM8d4qwR7tH2QwWTUfDJ0Qa4qbK1TdQk4kZJgSvD2aA9tNSJxkJSZyKjFO6qRUCQoYqm
oSQgol87F0KWdr4XjicjDmMoXC70Drnb8kNl7lO0oxsN98jxuY/exB/G34XWsQOWJAe/dSLPLIIz
jTIWikMiTeWkEXhQlwZawKLyICUimKNxQimyVN5a6LtmtWHZ+xgWf4+0BFyyMmUF2BW42uZ72e/X
fpTgEQqXzcm3Qg5GVD58YrjOt6HgYVjgf3gp1i0+ErgAE+nuqlKxr0h7YFvJlMcJDbUXcBAcuSUF
SC6BmEMn6l5uOi6jCgsEqE0IpiBRhKyVjKyakKERmSGRoE1/OD6WqJNTjDChvHOzcTrxV0BF4EPY
P/mxCboe67J+a3UrPTag2d5qBGZUdmMC6joAiZRvTGL8wFm3KFnZj3kqnfrS4rwHWoELxEfIN0VE
84XwTqhgqBBEB9ZcRf9SnAKvSSfjpiLp2JNHEw0ZhNGoJO1pfLrVS9eLV6NWXukMzZyqCyOBp0Oj
FU0YwKf2JCKKacuFDSh9sDMkMRlpiHdPWIT2l9W/EtKLjcP+QRrKLo8UQ3H5zqxX7H5Ee+r6b7lQ
TtHQSNRsTSFbpJnx+Z2gVtr0jrhtk3iX4v5KLcevIKpjnLLLfSCI840T8XWTK4UhKX8agIp1Sluf
hyxTK21iFMsAR4piuLAQpCh4gxM2zVnpoe4pZHjvkjfzrlyadKjD4Adx4OJ1mSxvFIzAHAuGdULU
F5qH1n3qoPYC8fPGuVbUpbFET88A2KpQbZh8YtRodmGUvCgGySSHA8r0TerBPQUOyun73y/h+WDT
3aQ2CLfiJbAXqofNR5e/5P4vyjyI5IXAA2fL1yfQ0XQBzwec7Bm7ctwuNcJoL0E2oXyi1q/o25YD
CZUz3HBpcfrZqLX9cv1DL3WZ6T/JOKeyiCaw1M87p9MTbWzwxBQ7R9hM4izRN0iVaO4uz5FTAPgC
+DQNFYARaONCwHc/sgFvnGqfW+oKGytofzO/STyAXybj7DdNJqPRDVBoMb9JtFN8Tf5OoGWBCSoT
+94hfAqxv7FHjbLoISt24okW2Tgp2PwF9j/Mj64BW7Fxa5siHWgDKDG6c7QkCzRHsLjB8AOVmDUI
vLr/bRipd6OkBc6I8nK8p75mUfCA8zdCZsVbKRZFFjWb6XFfumAMFE9lGfkw0iBxVM7SHzOTzSZv
bOZHPvkObCMJpZ1UNGVd2v/Bzcx6XAhYiOHQdwA7RlQ+zQFVVVdcX9ZBIsgbigIZT3yW/aDvhm68
RagV948VHDufiCAldBvh88x1GS+vA6hwXScHBYM6rdxGRaGVgwVqL4YBvzTuBs/cWhiKUfOo7GTZ
y0cjgBfgPBNFC3l2NZTggxJUsknbh2a28XchpoZVCYSaoBqY6jSm7l2rqoyeHwRUjDhHDl/M5C1p
KPm9uO3MKRX36JcDcTbWpFjeZXlWQPI4NYvpAAv4K/ERapjXF3rukyZz7NVa5SVgoffItSK6xSc5
kCtUJK+kJTXKmV18egevfdUkDi6hrGiubbCN6eCC3AEWxTspUiYeauI3Ac5jdzn0suR5ePHcnIp/
fnaIPAWvaMcF6goaBbgBOQkXbkGPC1PCp87Tlw6Obzvk7SUNYW9dJAriSOtjMMMKuviwWVRrTvXl
L6yNujcctwyBZhrO819KVZ19CJhsuLq+vBe/mBSea56KOdnH5y82VLfKpZiBAOpmbooKan1H+bad
k8g8iUB+WVgHbJApdEXAcXweSNH0PAwdIBUGT4amV1uhHATOgZkWGUrtOouhLW7lBHbjvUbeomTt
ysk3Te6sgRLwtFNj2o9VvUjS8q5F/B+A1RhDQGF5RBwvFqLBdjIw0OkjeE4AFPamv+zsfEv8S2fp
NuQB84N/Wogr12fx8lN99nWTbeunUh1VAlmJuRg7F8qMDX5RF5L8XdzcsGkokeqkXtfHvbhNzoad
7FeMyiQzzxkWyJ1oJ4zxAogdtTVAlTOfePEeQApQUfmLYsdk/dKGdqAcAukAdsS5iMH0MSKjYa65
mA2XL98DZ8NNJlQprbEPUxBbue8uktJeq3D3YsxWqgV5Pa5OG3lkjTuk8ew/xpyk6ZTWKLqf9NH/
/drJxEYRNZhYAc5WW5tMOfTDnpSr+bCKO3c9ygcMQ8t3+J6jOmfv7lxaUjpYgLIR2rWU6ROSZkjv
GR4IP0ujbISPj9AK9+vvfuJtxJWEqQYdyL7fiYprA0Dc8VddVaNeSmc9h1CDR0rmymsZxdeuvnN6
ec3rSL4sFzraD2gN0IwMaUOqR4vwIEVeAsnagYS55l63cDGoqa9B61gBv04a7FAjh16DvugJ82hU
V1G2CRtkH9WSzsohFupV3qtfoRRg7UQF2EWDQxs8ZCdQ6aaRw3JVCe+x95FCR9fJVImYaGjwhIyj
Qes/2WBw3va/XQ8J3/fCfhYRrq29a3gfUu8QvzKC7yAw1GTZ1vjLdL8B99lgMQLemtchAvKtWdjK
UAUKcADy/V1FOdIaMipH432vIZlppCASnktk2efhPnNLNnmJUz1q3dBlr3bpPQcxL3ZwygRwfmxn
+D2q+KOmtyhNR4ILaqC4TE2GcrxSQxGefZkr3JkoLCENF/nBDXomqn7v/hJFMHEmy42TfAwUFrh5
rPK1uwO1SXUsvqGUyC6ip1/o2o3zcP06unhqhWQmSG7USwiPP1/yTWrR/nTDE5xa6BVxBVP11wGR
U49t2+eavy9WXfNSYg90feyLi3A2tPjnZ0932JRe0yhgB6RqRVUxbV+IfCkpGN1Mm+XSRUhaBKgI
gQPK0ZOBOnlslXqUAhGhUExQEhSdYhjPO9pw89X9Swt+Ppr4NWef5feZGek1o0XNWzjQQHMPXR+C
Vf/Wu3cNxuADLplCajo+apxhpvb6tE7prKebEAFHvhclIQNp4M8/IG9SJy2EUV2Rv9DLN2LUFrGN
NdcdQjpUrX9oCLlX22ybwMYTp4+9Nxs9XLyPz3/FZBqwKJGTphbA7kJU2NlXdbmhLOhWr0OzooBT
dRseIXKy+c7SxQU/m4EJuHBwKq8pUU4SsAlzRCilPYxCgd98FTW6WWTBzIyDaPw84yWcSTPtGa9p
8yXdcYM2AHeKuNCr5hXxIoGZI6Gx8uJWVLBAmUvI7XtUzwXEa2b9xbs+vXFwXmEDyCdgxeTXRHKS
W17PuSqrXdO+4SC4gCUhNj4xmigQi2oAvvZLcQjio4yEZo3zx8yvENn9l19hwLqjigcvaOozYnRy
aiUjJDthj6a+4mvngI1QspWvHkQT2sCqTa3EvTd/BC/OgClqd0A9TGfqmjhGfQ7f/O/YFJy9IV8M
kr/uJHfD4wO+j7NPWxpTBXwJ6AhjAFfkM2G6KuLwLxOA5LWlA2Uk/JosgyzTMWpjh+5mvZO1jT++
O81Gzl4k5yZx7y3v0c6xhKOIOKjvGRCLHLA/RSKReqfJB91XUdcdPXWRUCu5vjgnRZcvvw2RRxTg
EbezT7/97I7SRqCuDbapezCYKF8Mi75ayFS6BTa5L/W9CfbN0IMHIz2we0niuvTRCN9URDMNknJ6
5GwsF7KPeDypzYsZdm172/jhQpQSaMTkvrrRnf5ODui021tbf+BBict3GnpR/8gCAHcmNEojb5kK
s1l7K+5lyr9rsUWpt0MolMofFuodFN0DJd1k+L+7v13ox/E4LMMODsVQr5LOPDLsuhqLlcDpWNCg
xH+WaO8D4CDlUNsPQUmEC7koXGjAdK/EyfQqsQiitwFLmYCrEN2o2ruN4ZvFpOURxYA5kcZLT54N
nYHqC94Q7M7PF0XSJzL23xAnkbllN8CVI+kQpUj6WdeX+BKuVzsfavKw+46P+HjJUALQDUajwYIQ
geoHoshU4lnfuMlbmq/EXdAPrwJtgVlH2C86bc5y6FKdy4bZTP8AsyP8bz9/dK0OUu/3QSBuY698
sN1iadDs97P7XL8De0ER6vq3i0+b7u7zASefrqGWLY0eAyKAcNMoiODqJ96K0VUzt9zF9Tz7tMlT
W0e1bSL5F+yF6reLSrKk/TQBidMRQnv++ledVPe+fpal6aYo1VHC+zyPTuZkSpkCXQiKl5hqaVkf
EdHrWS8ZgWTLcZcCyYZ4AvZf+YpOn6/3e0t2RdZnoEQ76gfexUU+NCg/Igmhw0SRvVutQiolRIGx
l0XrLaK5FIGMhHAGeQKYGK681kstIegHLigSGDOtvr3+aZfea5sa6P//MvGWnF1HrVPmfdWNfJm8
kZtoVfvqLQBSDcVzb6mWT9dHUy89TTYQQEWka/aXwqtjSEbVOEATiKsF6udEfusBKmMLL+D/IicS
ZGLDx9y7QoNcOfbk6SppnYiCKZ07ZDj9wQqR6CLHEeWtmZ8ozsSXtT77iZPoiZayj0zgEIg6qRWS
kokUnuYhHSGnXbRqjr4bMg5Zd9RCANgOgsKDvSCuiDDuIM2WUB1UsxEvUFTJOtiY98RaotpoAw6E
VnL9514M9s5ndBpwWQicxU4fUHLs2WdEPyViYi8l0tLvKc9XZm3hxwpoX5YaS9BdM+OLt/TKdE1B
pBZ3etVljC8aziqngYbZUBzIWZX0Iy+fZZ6WMfh9fdSL9xpiPCBz6ZtBSP28ayXDHIHvd6QV5Sr2
xhvP3RdSDZtgJ6DD5LrzDg8Xbzb41SgpkMd8wQOHra92mlNyUKgoeKm1qrPbtrW2J+r7wmysXchV
1x8wQUnhwmnxojTS57DBc6+aW/NLQZZ99lsmn1/47ognCp9PdC9CCF+lfJBm+vfBb28FCDTXeN6b
33mY7zWfmKu1Xn18ninuz1kWX7o/oMSLPgpyC1/k2r1wkIuocf09XT5gFLLc3ejSQiADaowa5jBk
F9adXJ6h0B2A4TZVV9AlN0xHi3sYvC8ZJW0+XlNyGkI2SPazTcUTpXqyuUXtAEUgBx7kFzvmTnXl
WKJgvY91TL/8U3uMA90W5S7EyMJAj78K5UMq00CrNhEZDlV/vJRkN/oQrTcK0l0K+hZBUYS+UDjL
baTQjAP+yjqkCIqBrGBC8UOoQqRGtM8lYBElGvCuuwirjZkWq7HAxNLe1NEtGG1ruPOMcJXLucis
WvTMERvqlM2gmtukwWex+Zl/p8nUcofqKMGWzm3elt8G5bZMvgNhN5RxVQG/dNU/VrK10YDJAnQq
2kcuLz1PqN29UrkTVrXdOADIfG+BVmWC4R7djB0ahbDj/Iy6VeTd55jTJUBkyGe7n2H3lr5lvfLD
y+VV0oAOeFdbdRsS9bVWgbbZs65trl8Cl8J8ZE2IolEXoYs0VWtqXT22ApnHJFK26dDsoDoGNpfQ
mB6QWtk41pMcsUBjth4N5hAN7nxcymjgqOjrDNAPRAQsZj8afuvqW+H8uv4DL1V4RLsdvQghJWd+
aQ2nfSX1bk6MEj6KUDfvTeQVPsCZU4vTgh7fjw0hGKjbJJ9zdlT0i4fFpMVJIIR895SUQiPKC+WU
m7lW4T4j41kjbGePhwR8LqGoiU/1aAz7TstWUYqeVfYWOtlGCeOFJYcLNf6Ga0HTgK+vNir2ejHb
ixJRnKiCh2GSxIqwPVOOhDuN1iC5PS7cONyN1dGPQ4RMP4rOWnWpi+ktrlbUIoi0ESwGcGtTos5A
bCuAi22GHuxy+zPxYT8TLQcu4OfhTpGAncUadTeK57L1rFT2DuSb2O9ob8TUspX0GLj7oPIf3B66
ZLuwQOzUAjohbBZSgFxKvE28tzYx8W7eAD7daUm0lKWdF6B4A5NrWKoPJOekV+QCTUz4Qf8+2/oy
SvqBvpH4Yyn3jv49PmJblT/RrQRk9Jh4xr5V0eauNgJYlSPh0yb4oPTvZqY3aA4/DlG71ggCisxZ
8RM6lOiQKsfQ61XDrsvpjubA7Wz/cwJeu1siriFod0HyKP6TpD1XTO2Q9diWOSEyVmsTA+5A9XGc
8RcGUE4p2lkFImRkeyLpE0DJ8VnxvH1sZhvTfnUi5HaAbzc6gDDgcJC0lr7mPAbe8yhLYAPNlefn
MwfyEi0MvXg8zUwYM0gKTMJkJVOrBq1anuXcfLKzaFe7B8zREYhBzQYGMI5z1NYFwM1pfiALDdO1
KADu+7dd+hao/VLwXgWS0EL6/GjQDWfC8FVC/QavkXoA49gCbAuRowS9RvrkVDRyE844DTEHAGCQ
twvUwq30V4s2Jhgykt1TVo/hcjRuu/RBsdCyxi4oaVaiIet02OY0b0KdRE/njuCFt1FIFFIEoefO
RTUpQwSRUunjUIPDpSkSvYnEDxnt/KO0H2aFHS+kQ4yFfyu1N3HbTKbeU+1WDq3qFLX66bEIf2P1
RIVnPkA+Kd1MH0UM7BCNAAuLiIG4d85SBp0g8++tJnofJ7QNm9Lb0fLgJcYiCT+G+iam9krYDNAI
V8PmPpCqJS9gMlbLcmhXPvgPgwZfi/RF37zUOijUfiPslDhvdAJzXUbw/pfvodpN2bYMy1vRuqAa
YasPcruQlknl3flUaCJPw72aBWWzUNYIzXsp3wv0godfKAx4UVgXLzHdBTd9HXgHCBQqGSX3fCOY
JUToZh+tcwuHenpEbvkxVL8rTb/RvDe5/eAxC+s/RM2uHDzF4X0EOy3n2NdAegKIE4F1nHkzxEJd
md3ppslkSbW7MQr2rnJUsvy2lX5JubTI2bSKenyy4+6m1pK1IHfOjHwh8UHM6b/rOq1MRY2fuomc
krs3b35T7oKohBxi0k+qbkRow8GknLXHFgplCqNItuVAk4m7XcbYbOa3XMgqPv0W9fMe84dRGqyO
m4TCRa5kyzy11lWHLOPC9Ky1kX8Iws+sBdOlQ3Q+A9rnUb1usB1ZYgb0LhDSQwgF9AG3vrH9PzEw
AAQZsO/Ad5NTTEozuRephJesMy8obCmeIYHDRUSLJhQD8hoTaF6f1UvEgE9jTvKG0hvKItJiamDq
MVBljAiltYA4g9sQsWiDchh7jJfE6lAl5HmkOivQAbaIUIN7wRQSCOoAtTL+9vqPu5Bf8dswjsMV
1FJBun6e+ySpfMn0ucDEikvJkuKnlI7zMf3/MAn/DjS5vmqjSQer5VamINx1SKcqL6mE1GkqqMFb
qy+Qbcz9W6sMbjt8AvISa7aifxtzNKSJOgSsuEx3o6eB7dnNciROIgNfzv9/5+GLKIBcaX1q2eSZ
tSjBVj9DOXxs8urQgbmmyYxhdBFtkza+Hyp77QJCqTiFvLCsIc1jMmAjlfeer+3Bnw9J/U2UdGkZ
C5qEjvFIRSyoNc8GHU6Frd1+9F2yLWRp3XUFUO1qZ7flLQ6GB8hIVFv+D2usqX9raAjMTB4ppXRz
C0wk1R9VmEpQHKu1o+INM7fHpXeX5PC/w0wuj9zJUqUYOcb0P0RBieCOeaEdTouXjur1bzpBdL8s
GDQqk4CHNHGKbyyskJNSikuDp0ZS/9Sx/sKB9jHO9Q0VIczkQQNCNxrOIoelnOKgboXtuqG929rW
N0Q7BY5ALYfbMeb9K3euNizwussxJsw7lP1aUa9t+38Gwl7slhrpvY+UhRrki8RoCMkx4qjB7VUg
COIYRzTsxALK+DRXisa5iQ11mcvpuozcVYEZo4iqAqptNP+yoL1RYTPXiM/n1TrW3V1npuvOHm9m
k7VLzCsqp0RDWHJicjeFanSRRCdYpl5byIPYyBAjVMCdPPZdvaH77MdwkMq5wu3Fd0TnmsXZk0Rx
ynPrCq/T7Zp3pGUQZkWQRYRsnIWtBmpby5xuBfhTpXkWfRSgmV5oCT6pKOTVof5EnpagBNr3w6rR
bsHT/T/Szmy5dSNb00+ECMzDLcFZIkVKorSlG4Rkb2GeZzz9+VLuLkvcDLFPdVRFucouOwkgc+Ua
/kGtA5ggu098pKreqEa1Ec0OVNtmHYbfHQ5kP++vi5tZd9DQgABAo+UsiUzbuvJKiffGRsGeEq2s
GBcF+Br4eF4Nwp96y39s5i+rnZ3QfiTmDmI1IUWSem6FyUbjza00QJnlCIe5xASoCjbJ+A5ygoyT
NsTKwskeq4onIcoCLmYmhj9JlbpyIW0FK0Kgy8E4X+89XsyVvvzas4M+YYFeNWLaUOF+rmIhtJSM
TfdswOlrF/w+9tT1i/timoS3KnROcBt/SJo2aaE4GTCS28/OQf/mtDeBl84StEAg66pQg9jNco6q
Kjbw1SobVymMZqa9/8W+AE2MHyGTVuWcHybB0Cj7gsZb3r5jxUcspVYyb7Rhc3Weevnsflnr7Mqs
oJkPzcQj07XH+qakqxs9karQ4WVsIY7tVeDIxVTs3yU/f9KXIqNIsTfxLJbM9I9YP9Jth5wrBUd2
/c/v8dK0TkeC5/++yPPZTu5kjCqSKBTqgqKKzyjX84WiNjPZ/y2YR6VhIMGyYkyKSg0kbXH8yXrp
2vz8S6498tluLnjN5D88Mmw2kk+Z18q1RbEoUrCfl7o0NdAVzPTwGyQkI/7wPdvqJtrHZa4HtxKo
NkQflIMaut1deoTV7XuYjixqpFTghln3P698KZxpYIFw9uQWYBb7fWFo7XkrJ01wG5f4jiMMmoNn
XawN9G2y4JpkJpK0/OPO45mQPuZ2NnWGTmfvtE+LNk4amER6ZIfAYjPXdpBmiPvcbcH1pXxepuUu
OTg4gXF87QRQR7fXkfpRA5hofpmtv8kaA3Dec21pm0LsBQlx7Mm+Ufth6fXmMmHoAeZmDapGSEjw
wSgcm7DdwGRALIB2zpOEUo3fh0saHjHyKGZfytgDfWThCjclfOh9AOltEG8q6ICJf68qq1Y9puW0
aJ18p+SUOvqeqkyJ+QX6RzHZLpzyT/SAgRlQhQ9dGY1rC9QC7nEi1yFTl0Az5Jq15IalPWTA5zd5
yYb5W4mLhZVYy66F3TZqbu94LqWvnkM9pGME08kECiA4hhJXn2MOtAnNGW9kTJFuVo5dgLhGhnaP
0j2L5yVLF07zaSkvE4EzAWkO58IVUikNjnhIEsBsjE3gCegWCENZ/rTWwuntIHorYYpGDyBRn3sj
AxjFtESr0YryGjdCQU6AZRDOBjVev3toLYgDmVfcwY+WczPxJHGBK+QprKUV3UGAC0JvDhfhlXjK
UWk/2oSMCgwCEVn0D8iKhXSrfaTX1qXKIu5f0hjypvI4VGuv/QiUJznV1/+0BH19WHshf1Xj728j
pNyP4reIkY8SyjuM2uad392FZghpQVk4ZTovsA8JV3Yjg615jqRnxtFgLgQ0M9V3yDjE0ztVkIta
rI7Hq7gppQqFuugJUl1EYw+MAiKc2wG9IPxx3DRPn9BTWHWYU0TMRFNFIdkHnei9Ol1yb1trRcGz
qHkN1Ic2p1EKm7tWtJls7xGv0K2FB8tHYHBpEkpo6gIjmRV6+NSn/bLusmUepwdvLMnBEOtghM0G
dkMyRHRVVj7/X36YBVcIWuQcuIDARQ7IeDDQlPL6KRsUV8i0CEhHgPSEMelbX8X7jSlT2Rxp92aZ
N3sB+yWGtr7zMioLJYB51H4I8jcGMndCE4EsRowrqgDfET5U6Fdvoa/dhQPic7x0JiQB29lXd0N3
lBM0tZJlw1TB2EvT2k5xoZL7RaYu+3aPYIZs7GqEQ1JkKWEnjrFBxWquTW+jIR3SmuFaUJZN2J8C
iZ2wbQm2SdquQUurifSOLsqCQdfaMoIrdcIl1Lv+NRSdRb7M0pp4CAhFLEWwkcSgUuRPcESQTwvf
mrGfC5motL1yr1zCyOlEe/qDABONf4Lkl7u0j+sxtHwnuu1yY+8dI+8OTHpQPfvqUnDpbU9QlGP0
Quw2nxM9tIFq82gY0uZ/H/u//g7RAvjyO3wV3fCqgfCDDA3teloekqQc2PgSUZWCffnzcpcYT7oO
WAPAjwH09Jx15Rt5bg4JbBxaCkwLAbqazOP9D4GNcghtBlg8GoIjnAOQcXBLw9TZask78d7tdWfF
sOLKLxLXzfl1xGWLuymfg7HQ2bXrxHo1yvn4Kc8JLJOyvURZOh5WInWeauxc/BUtBVACiRVfqYUu
6W8wMbfwBoGWAC7u7PV3NAq6oYf/0I/jDW1aSokyuZctaQ4f3C8+ww+pK7eWJSlCmeUqOuhiroW7
pYpcJ9hA6xwfm2ZT20wqaE0+R8YXINHqzRun/uXD/tBPgrlUA2k3mWYnNIvxmcbUWJ9Z9vQqYs/P
X0NkrX98DDaG+BrIPZ4nfnodaFMntGHZHqSYtOdBosN1RoGCsQH05p+XQ/3/0oJMARF7xOET5ML3
/W/4CXqlLdppGKNwB0y/0OAZUhcdKHmBPI+JgS3/vhd3xV7BjImMLHWdaWloSBS4knf3OUYGkLcJ
760Hcx/elfFd1COevM1y19yrO/XYxpvmsTlUj84hTe/Q3ilecaYJTpq5UO8dw2Wg5nOVRDeOdqig
4wJswcWZcehTfQ+56FCo2LO51YOmuCMNoHkOjMR/zd71Q7JUZvGN/678rTGSotmARfhz+ODt/Tn6
hu341KnL8KmWXdUnh54bD857pi0ic6Xc6qf2ZNM+A15ko3R8kySPmrqIX/175Q5Ej43RicvlVccH
a5wr6xqZyPm0VOZY1p4wxpUXXe8OmSvbyxQFuMfp4N3bx+mgvEgHQ7nRmvmouIO0rpyZvu+POCAh
RO/me1QzeBYzWnmHQb/DPS+7S7Gyl+6NZ8WbT+qdeQge7Ijtv093mbkNHox94sz1l1xdTgqQRlfa
a/ckf9JTvCtPUb5ughf9pdFXOI/TszG0DYrI6kuPs92xu7cf9JbkcSU9jcl98x4hjfH3dJ8e0se6
dZ3A7faVutRwfHn0pndp54RHdPnbYevIbvAs3+H1FxhLbJCKt+xeAnd0Hz3o40oGIhZglHaHkD8C
Lf0hPRk35ak7yOYSa98SYfq9f9ePG+kuecHrsD1hmQsNTI/20TOGT5jR+9NyDOf+Ydo7eMrel81c
9rdAmlp/Gx4T++jsRyS8jt5d9VZqswOynOodvsrSrm8X8p3/KHQaj9IxWhfbBHtQxIGGg66vwoc4
nJm39TvWQOzjlbVS/8KGtXD505iqRs/F83QTPWTl1l9gB+pjqjav0E6TVgAHonlr4FG4LPrl0Psz
TUEh8ya0F7K90PW9/DLtvcdunFuYTpfPmBJrhTvcJzlEUTavqxyL+mDdlyqPi/GMqc2kfX2S7vMT
qqktjmb9unkewmU7uN6LcT/dy3fMqHSAZP687W64csc7XkAFdPY265bWXv27eK5kFLYein15KASl
r33OA9wrZ9KB3SffRk++Msfo/DA+5AcGlCloylkM02ePdlGHLOssvVNe5L/YCbWLK07ybkTueBhG
V9ZcbWc+Vs8Y4aAw3jwu82nRPSJkexfFEK/d7DlKdrG9sMI7T+U6WpbOzDkGhOZNUi0TZYV5bdjA
BFqhSlfxi+DqQWvHExRb6K3vLDBL1oB0nwqIRIsonKeymy6WvLsOcTRp3eNg5a89nNpxG59WwS9s
MQNkSIDa4UdC65Ax2C/9hNAbHkLKskH2RUGMYDlpu7agYphnSNFR8NLk+CXNsZbu3xXDtffEF0QR
C5poS6qPSnbLpZq6QT2TqzVq30wHHccFNnzD/s8fwjv5ztrCBUXdV3lwHqaH8t2KKFx+EZN08xXU
FJ4Slrmo/K0cLIFpNOGNJi/LBq3zhQ6i4M6TF+E0nyQ2jJ78ij3dWKVWcFTHHhWQaAPVHFEnGpkg
K+F0Hat2rR9xSizGpVOtG1io7bw59fKsfsju+XqI0w7ICMerTrqv87lTLUg3JzpewX+TiYCQQiOA
5B6p/bO2mmKHCpJ9JoD0YFYqu+owcRqbRDADuIJFJy3DzaWcVdNr2G9rSGrFdgLaNrhKefr5Grp0
CaE/BSeR+bxDRvr9EoIwXAdJaXw2x0kCECQHsCf1p4YU/OeVLpX6X1c6e2inz3Qf86d/YND2gZVI
dCzpQKJlhU8/r/Vp/Hd+mZsWatbwvcTlerZYVyh92egsJl6vkR5Uf5j7gFhlbhRN/tA6SsvOn0dU
cm37FKjVmiJ8ldDbVOWPSa43Eju8K7yDrR0LoCd6LN+G+XbKkMPOrLn/F0I5WCfuhZxFreyy9Fgj
x29ExdrJXmurRVExnZHL++GxgkoQFZDG0KkuuQ8pNiMmL7nqbdtc3jT6sBixmlI2dYikPlUJFp4p
lTfMQC9/q/RXch+jHlcT1uk41GM/kDTlnj9QqCHoq890zJIBOLksZ3ALm9hwT8xyRic8SGMyz5Qe
JfNxPVpoEZvadqhOpSHgn0Q7U12HtKrbCIgUc5dOZ7cbr1aP4mWxreWJyrVeXp2rXqx9IGbpQlYa
RVZTtGm+ZP5SFyR+kzHcq+SnUN2N0ZNH0MFnFyGqY1jvPBl4bPsxXiWpX8rxULRxwKSwPOfv+8Kl
2vVh4APFD7ydQJvovgv8rgwWxnTMx9/XYaJin53vQ1JsnMUAp9LnOluwU7W+DXrt86RrmKSiQLVR
65N5MF80yuQxWGXXZMsvPqOQVVMU2bIYon5/xlalT5qk6ec5AzOIkqoXo5yhnogjemeSplxzgrkU
Q9At/8+KZ4msxKwwjS1GXsyR62wLrEfGuxScGCfm53N9EUJnE6egy0CDR7nv+8M5YzyVpecLePNO
N7N13lgzJxhE6UTcspNxYTRPFSJEnoJvin8lWF4EgIpl8fdTqJw/S8wvG7drvVwrZdiqvoYtc7UB
ZDNTk02pvFh+N1PIDPKpQNIqeXdiJKbzZD709bzVfIbkkImortUh2cj0pJCu7pDmlEZaSMFKKp4E
FFT0zXz6QEI9s0TdvqEPaKOTRStfoCb3Vty7YtRU44XNXm00y63BHKvNL9/sjsFdr8irWFFnZVUt
/LKcNYqg9LuKHy7V5EPzE1i1Mj6NTGdeNeWvWkVLMnwr8Q310kOSPk3kN5m0k0mXAwJcHz5P+PYp
/f3k/V2WN6I/4sFontpfk4W/X73VK/yWLHg9/A2MCYu2mxnlJkLWS4jIlHlLYEqXBH5e1k7ptflU
LzpSbHNC5eNenp49w4K5dP/zLhGV6/mhg3VCYWkiWof72/dNMshlXcU+lRxzZR9FX0SypFN2bVJw
yRiFNgLtctYy8Hw824tKF1hKa8Bt8xCN00OU8iQL5QVFEA7rNF4i50mMgc+V+c4c7BEdXjR2OwW5
4eEjMTEVDPH0rk6GFNAOa24imOarUf890pnOYFKhwiz3227CkPjosMt+fkmXruOvv/4sTGShao9l
zK8HlNyIDWm8Mr+Z6t+gxIb2SrfrYq1r49OLsxEEPBTDv38SKU7kyZcsxpbQVvL4N9eyjRizalJ9
KU8BnWjoYRqZAJ1BMUijLz1mCG7BmoUYblpHpXm1Qxhp3qbOoNpTVKI+DDzLDNtlAkahQ2k2A7Ch
hcDBcJRsx5Nk5a4epwjfG7sQ2LtoqNjgvCTqZkQtZ7nfLTvbX6Cptqyj99ZT10GpLLSIO5QSw6zC
t7RI3SJUXJzbdO9VsnBDkoGo1dqDBoDM9K+8JvoMl7YumBe0zsBDmM5ZU8boI8cJa+6LdBpvtPw1
Ux6wngAcwVaealSMI2F51U+PUtEepKl9acaOSqC9rYkPKYC5VHdo1YGT695KfI+1VLobptKlhWR7
/UMK50SAG/vqiV39V0SxT9Zgd/kj3XJGeV3e3/TYlVpPAbhUIayng5aoDIVi7S8B6BcQXQEhUXmv
cq7NymIvPEXRNCiZOA5bjz+trETjxjQbXAtQrE2m5KYyZr4R3wmHQil9KGZaqN16ObOV3CehP9IS
bgp5CWkmpLxu2/4pK9FhxBIoZdygTckquskNAKPjbzFqs4Vm9QdtGimuF4O0nEZlTqNXWLYUfbxW
ydcED1FQdBqEFYXWDa9PNHTS8gTTb8zRBm12ka0sy+JJuEswthRsYK4ssMyNrc2hR/ujRsKF6ny/
lMNqzStj0Mm+xQlMYFRUqdu0svkmRKvNUJn7EnNxVAGr39YqxjpPVtA1pVthvP58bi8mT8x4gZeA
aeEyOjtKlewHpapAQkA7FgZrvKdrFr+OnrEitpM8Fc6tDiLr51XVS3c8esXwVEGvapzh7wfYAeDk
xar8iceiXS0c8Ia42cFve9Fo6EfBBoHyJL9hGjreZMh7e9JaZ9pV7jwBprU/mP8YyErr+daPplPG
n9RAU8I4dhCqjJN29fMPvnQHfLLuP8llaPh9/71qU1V+qA+fBQAATQbGci322c+rXHwrGDwgdiKc
Y8/HlyUHKE0EtZOpBHsFwSVi9f8LzODaQmePE+rSYKkDC9GqFxtZZ7wluNPXCWRi+5xfnuRy/3mk
s9zcCsyi0zzwcKi3IDEkDjlCiNDeiCnhXh2cmc2ImPIkTBdJaa5/fqGXbqWvq59tszTufD1reE6Y
XLoKaYnSBnNUf2UauUsr+ufVLo5C0B+GLILyNX34s+pXtUq191QKkWHTNNwxEJZT51fDEKtiIiXG
pT18fGHJArjPZkyktwczjuElRy3FVzS/8nsuPj6WwBaWQ2iEf/7eL/nlmBS6OQ2g/biU40qflx0z
92FXmPBVDEDMgJLgPqCLBvoBpUCb6IiOPggTIPT9sYBgcV0+Qr14lBjQ68IJSCP3/n6UGq/Sjbjm
m8CyIqERhDI6BbYz7VXrQEAUrHhMzmdILHoo/wYjTUZEhk3M21cR6Q8cE834gCwpkFHCrAPZhzz9
EKBaz86JYKFHijjNhCiRmCx6I7qIAxalvyM9nisg01DQEfwPlZE5nXl0K1TrqWDOLIwUxCiUlcXo
nu2a0O+pLbx6ROxHbkFISdtowwoylAAMo+eKn7VUV3MQbpAKmhId7HpvBOi/6isiqR+bs162ML6q
tjylYHcwY+1bY2bEH4F/yrQJiNibiF9lbi9b216p2Qc4I7KVJXRuMSdXe1T05HTRpDvBpM+jv5MB
U556H1q9G+Q3kKjmggIiKqTeO5oOs6fpZNdcxozDaUBoKIAiwqJzGQ66v+jyPEMI+8NhAiIg60oi
3fQNuaKGdjwkY7Psb2IfW/d+erJqiVY8gkPgrJpjWRaz8jZYlZr+HGTN48/b9VKlSRXtCFVxhjjn
4yuJa6hRoN4KGcPOO8m5KKZBnTIxERfqNYjTRdwRWmsWAlOMLtFr/74R1UivU30YwUjTqCIP0KcT
aYsnrdCOFJoeYXEdAvcJvP4jHn5Z9Ky4Vbpa9fQGciWkrYIRstZTyzzXhIXMAJHTb0lxdG8pJ9Yq
IjEqwnA2qA/IF8x+ftkX7/2vT392BVRpawSK4Erj9YDj8MAsmxR6xg6l+kKTdkQvaihPQ/Z2ZeFL
OSl8OoHVNFE1N0TQ+hKUyqTsOwhlnzG562YlQTKee1Pklt3CKj7E6WVG9fOiny3QP177l0XF3vuy
qJzjCWKPfOsiWAhPTFIHJX4ttDdJu9WrU5zXgCvRk0mSG0S2XKb6WEQ5hJxuKTMrRWp23scoYQft
bdsmFJzVjWAN9Q3qY/hTNIikgwCuk9pVfwkbv6RHJPqGXBuoa5Lrn4p4YFyM9D7HcSEy56OHBjd9
u55iDkAJjihPBry2wftrbA5js8erC61Z8j75yvu/ePWLpoMBC91EvOH7m2CWjVGOUKqo7FPTLvx+
Ebe7XDlIVyVBL3/of1c6+9BRAeUjM9lhPqxQ+4DIswALmfXM8bfEbHilDuiXnz/0xTH0Zyvn/zze
2YcG2OMHkN1oQINj/UcBcPDmbGkh1m2m96BV4Eh2/lGFyte3T1eVUK+8X+MsB8jAh7SNII8DxAhi
fZHV72hCQWaZA3q58rCX3zB1MMojpgBhfP+WwBgbI0rIN1CMJL3B04DH29vTEorHVZzm58H88wz9
u9rZ96TnP8l4kYa3GhfJWMKPy37pCe2hFL8+0OncH7NA38T9Y96Fcy1Ld1GinyTDQW/iRaqkLaZr
K+HNo8KsEm4cw9DMQ2X5OZdvX/ER6OgqgUwjDRGKBlCFPZnmM0g6jCwU+ptqYKzEFdtRjommVsUN
W6ZTiIHLccIZTSAL6sbZ6FM8P4KK204o1oeVhaVhPm+zDnKytqOb7svpmspMjz9gvDEIGq/1Fa99
mLNd6EfF4PUhh0wYZIAtUspVTRnIKIZrjHozlx6ves5cTPZEU+SfzXB+ffbV1EtDzppTcA8AgoNN
u09QN+GMXzMBuZjDfVnrLIejBW33cUlWT15dtNJcF25P5u/rFHk28B9bzsFuFji0DCb67IrWkoiD
MwCwx+sgs8HLCsOmNfqrUQhdGHPEax3hi6xv58uKZ/ezZERGa0KKvx1GhswYCW/l6ZV8jHsxspeh
9iwysqQsViRUwC+FzzA9IJCgLvQPYqiODpt1a7I5fz7rF9+4wLUy4YC7do5Y9kfqdNkp4BUJXvw0
w3wKBFpwVW3z4i7ieqYloFm0Bc7eOK7UVuUENN8H9UkYhgtwpoRNJX0dMdpRGT8DVTYG9FVegfNk
ONhWoB1HoXqn89R+dk1N+9ovOvsimd8UzLz4RY69QomDa4QuACGVx7/aWLw4ECAD/c/jn2VFTmDG
Va4x7UjUj44WjnDR6OD1BxC4lMFyXRTWkY8WfcWfvy8aZn/udWEND5EEg2Vam2dL91aNqpggk5CL
UKfyncviFmOPWV3/VdLUT3t8RBxjZcTTPLXyWWNV88C4i8e5iYlAcu/LrxNygDYT9GYtj788tUV3
bFHmz5H2NCqrztzZ9OprJybNDJYGVM9QVWCyhkvfrOc2oBvZR8KyRi1Lp8svKSu9SdyhPegRrjQk
x4q0zC3nofYUeqOPSq+v2hEdJnnbZfd5t4W+T+twUQv/0GzWdD0+OtlejdBM9XFXlNSZxWjdwmTD
RBvBvMmd3waqF8KmqnmK4YLATcVt80Xz4O2XqBNp+JL0zUwAttANRzj5MMoPk6ruMfmw4xcpSOdd
slLsg2jtCcMMbqCVUMXv9eFG/J1tGcPuBVZrVDfhlB6GNEAkDvEQQD+h8zfdaZFqlhIYIxSkpjhb
R2G+0AHhYlRE8utcc4i6UOIwSECYja/Mpz4nDHllZYaySonT4SZHnNZzh5RvjvXj2JcbkUleDaGX
99WXNc96IFEm934VsSZYVNk6iPhVoNHgoCEDwsOOT4JAohG/pRuwxEPXz3/e2RefGfycAUDcslXz
LKKASpTSUmXGBl8Oj8EweeqrV7g+RDAxAbpOIb9UYwmfDWw2EMIzKCW/p0VVZ4dd7EN+ZcUebyH+
QO8An0dY/lulPnrNIKwCUo1UtP3QMmNrmvgTFFcgeRcC17efcXag0x7ahzX8U89GaMlopxw7nmBB
bUmr7eeXfKn1RA6I5ZhOVYWu91nGoapW0uMFH962lC+2gP34b7T2aWwzP2XgB/IQdxdoRBlUb/6H
8NqDbVIY5ZVAduGpv/6QPxAgxmgGscIFynbzwOAWq3REuAb9nHhxVanp8mIC6koxo8P9+/6lB4gS
pWcSM+NpR8+0AQfH4CkxCNbh9fYsY5M/YzQP9+964q9/KSPjMmvzwOQuarVsPTCV1rp0TsNmjPpl
Pi46BSETyA4TvI0oerSz2778mMIXrUFujA6V4VZ4NtVHpnRAgilKoEvfCj2D0P9lK4VwIZrXYzfr
2lCYNhRYQ3vhqw5gLAHHcFJwekQYzjalOc6187oGmHmUo3HF8Mcd0wJYfD6zc9RV8uUQ7BO5m9dF
tOptYyMh3a0H3SbKvI0NEBCHMygL5ejTH8pc33eWmi4dhJkSgzOw7lL/iKckd3zVV25k6DNnuAOn
hX4C9N5i0G7NDLQnodRiMEtLNQB0VrD7rMJYDwaRn04jWBOL8VzA381xr6D8kf925kt5B8bG7Vpt
XgWTuD50mi8R5RmngpTKMECsAhqiBUicZ0JHM2KQj0L4TFbrjRYtMPCZMZBiAKp2OmG0mFnyfZhs
WuW1kouF5jezsvbmg7dprI9Rlykhnqr6qe3UeQbJI3o10ncxEUKhYdkwWxGpS8y43H+dtBckSOZD
Prg/n8+LG0eoWagksn9KS3X+6CUNkim3ccoVWB11DKj0HU+WQQjXGI7/vNylWs1EAY9j8WlEci4R
b/Q1fFXIiyJxrrntRG9BgBpkxu8IwgDzaZj0I+XRKNjcMnMKPW81edFDanPZ2+DvpvZmHIa/Y6j7
JJsYeJJ7x/4rKW6dblpmm6iHk/KLz1qh8Uxw5UsONSMZGpvQNQTZLUBjDy6KYNoIO05UoJBJKk6y
l81KnaG+fuqbfi08B3pMBIQ3PZJJnZcCcdiaQzQrZRRJfwsGoCMnt6gV/vyWLpTqWBVZTKB0ARg/
z7gmpUiYgUgBqqicHWVX4EwCQZcTcJ0HeCG7+7bW2RwktzJJVVvIpJr2e2hBDksulxGxmZ6EGk+z
lZ+fHO2FvJbC9OfHVC41Rb4tfpYCKLj3FrkN9w/1pAhrwYQbf8QaLXfCjWBgQf6lz5RnOKX3+Zr/
GvbhLzn7oHquB1Q4CAvwl6p8p5nVHAbIbMrSOQLIVApuiIyjBc+vlkxXKHsJalUh9MaARsIznPpu
PjrDQvVvwnZrW9EsiopNxAgkR1Cf8ZaQSeF4J0M6V/yXETJ9ua6zBzWZboO5k3czKYBibv9lZ906
bfm5qRtTjzmM+KY6EGxYmL8YuXVatyR/EUCRWnlDgBb2VfCO4JEVUqOGjov2BNQwMfDtupMXx8tp
OPVKv5OcXRqBo+2x+u4+fJI/kUnbsSsG3QwU+UehSNJyegzFWhJp1bR0xXABpLBGJMLlyPKNxWTj
gSCgBv0nP05QvIWDb9WoCyarIsSVDQZwwIEdfDPkdsm6wVWnsUtxBgaIAuXUIBM4v331KfI5UvB2
s1boH9E6YQ7B9U9ovZrMXihJGVQiCoRmniA4nF2+sRn63TDYwa2QLbV2QEsZIv43/TRkUQHZ8Z+a
kI/5fuUSNRUrCIzPVcziAyayrX7YGcJNV9K1SzNp1kBfWyUomCz1faXBaaXemrRAzB9I3rCWf1L4
ilp25NqTmaJpnf2YE+iQqvHWZV1i7sA5QnFa/gBv4+cbT1gVpjsbsBj3lgpbDpWV0vaXNGI/Zyg/
H2zz4tcG8otXpQCQyWdBReo7x8orvjYSC22UHOiy2tLvJGGzA1LAcKWQ7+xC9AUDynIhyVYw0Z90
ZdHE1hxt1r0yOW4urRJEeCbBKPfKT5qMpt7phY/C0Yf3hF+4oCQC4rABncm1TJrCnLBtZxIzy/yj
jt5Fo0CMw4IOTVOOETGDqibUcYIBgVpDA4JIgNc8rB+DoYZV6SCt45c+QSwClopK2oNF4crRwlWY
Fos6oi5xy2KC7SrNMci+qVqMFCL9URuR2OPRjMBY/PwuLxUNaJlDH7LRQkDi6qxMMW27H/JEDoRw
i4HOH3yuacRqpPSL+VhCLAF1llm/6Kwi6hQNK7/irF+lcF38osDAbB0dUFy0zvbgaDRma4x9cIuQ
CggAmh1RlmDgCfeEOzWidjPUkxhXyhtFWid9BwRpJ2a2fQS+HAKiRIJz5c2IJz9rwvFm/v1NZ6UF
1ZKdOQ2/iYGtmBQlxwBAbes84Zji2pRY9Nf7R8sLFrF6ZVjxiXj4Ye3zbnrlB1xF9sj74AQl/r4M
PkRjJPidkiyo477uu10TOGvGLFJCsoH5nXJEFJ+d2wth2hLpPrjJvMeW/mvTmLNAWsUFioEwbExJ
vyHc6x5Sq+EsZpP3HcolOyN4jlXBWmwZ66CRh5vXemi0dZoe5cqC9pEtgvqD+jWNuk/AcxqCAqNB
6RMagC6N/af7glZceRuXCG4m7SFTeEQRE52ztqvZqkVPdk0spJwFyjZAmC22Vf6M0Zvd7npBtw6r
Lf2x0ILaT+yiZadrKDur1ecI6uedcSl/+vpzzo5ML4+lmmgtNH8h1vFEhOA+J5kOr3Y/rz65SK++
FF52PGhSUULsN+VV+VZJb8JVyaPMNY3aRTcCqgMvw4l/hUUCrYVSg/Ihp90kT1faGRdPKEm8ACib
yL6cndCynJBO8Hhoqmu/eDON/p4cxINva+pgXC39ynqXxtQmjnrMam1QfNjNfH90Iw5jtZR5dEBn
yXCw1Dc9GLfCRacN3wYd1VUdbJR+Td3g4se1VERtaKIQjc7ulgTWq9GJ213qH9QA8C9EgeqhSbdW
nl+LvRfGJcLD/j9rneWnCcqgeiQ5wW3vPNfFm6Hf9v1K0+/s/JhOvyk5rvb5L35Fi0UpkjDdts/2
kzEgik4l/3nXJ8jUgn5W3ii5aeI7VyOoId7VH1Hsy2pnnzD160ltR/QwkBRYV3DwkVkQyt1JTQbM
mNIzboit+LnMK8u+DSQIbwGGB+lrriL+ILdzTXqXkOps0gazKGZffjDHSoJCxXbW4eDNENLIkxs9
bhdNBIBTyP7LMwK11sCWrICRk3cH6Z0G1csP4StBCizNdjnSpxBIB+KhQCMJKT5Qm5m9Lgf6NWgX
ZjthIpKET1RxdC7dML5menfxQ4gdRo8CBPx5r85pnTYq4im4TdWVgEjCsppppavE8ad0BjCfn2PW
p2zvH9/iy4Jn3yJua9WMYpXzm31YqodzDa4R8hvDJJCjk/QR51thRqkayppMAHycDNNNSuERI+iZ
tE+t36ymZj8goSrlf/d0uU3BcdV+h3UGa06H8q+71N5rX/ZBmG6rqdxaE8I2Tza8dIBBIxZZuWdv
yoj5xdsYgn8bNwJ3U6a/AvmXUDQnAR28E9irBH8VU1kkxe1QAnPPtx54J36qhapDPUDvgmTCrdMX
L3GVrQo0QrK6XqdVBI7LmTMVjlhMR8TDSoorcelifPjyHs/ig98XzMoGbuZYfpSIxeFvJKPzahfL
f//8xS7NZMDdA1iAf0UcO9cimgI1g0k9BLetImoauBxLUT8iDkIzFT0UujuKdaDwuO6ncukhAakx
fRT/wrf6e+y1GkSgm46l/zEUIQYKWkiF9frp54f8DDjn25Lckz45Nyrzp7PX2aBipalFTIgwTE5u
O9N4qUWfLOQ4vC8nbyn03yjfG+Qn+K5owGjCktN7TYCbU4BoeBgAEONS8qJtpEqu8BpXOtsNrHKf
1sugL9AEwbI+XAhDBJsi1CyPDsQu3ca51zwymXC9DilnhOEEJBt8mp+8NtDQbCWa0akqDWRKmNyj
My6kTsTWY3qTgxIuBSKWP9LlSy0PNPh6MrWl+ZlE76nAKT4Tr7/zjIVddDOUnZz+NyCwmaJtxBR/
oI5I6RyUbGpgvcnoL7XE+vQr6ZG1JjLWjb2lu8RbF84RQvAlGVY/f4BLYxJqZhsGmQKN7A+sJCOq
qtSnIPjUJpNbeCQcmxz4W9a4FJ2qUc+GHjQhFit0z3Bov/4TLiXakLtkHW9l7vpzkLETj4PhMxK7
Lew7HwAkMprI1g1/56ar09PMFAEHFoE6pYf/8+Nf2OiARIVNLg4kQmnw+0bPctuO8Ddzbvp4S9eG
+xCZmLHBf+D4/7XQeUKvREVuUXw6lHSQC45VuquAVManqydKv3Dpfn2kc1asWReDrbW2cxNKtwZu
phYj4wEWJT7RHv2+CTWSDIXESCmXCaIvSYayoQEiNqzaRSLTucn6g4k6eDONXLp727/XgKN66Lvg
bK4VTwmNs7GDaVJ5j7Yn07DfY4u2Vutbh15WoHqzNM1XWaG48aTMcbG80dD57/OdXgBeqDTv1ury
U96D1pSyXQLC8n/9pukMMG/DXwB00Lm0n9knTBfo8AmfIMvfpzQuEIgGeKxcbTdfSs9t4rMKfQCF
6D9U6wwF5K0h8C4ZYAB1J9BATDfVRnWZvbGfoGTalTzzmLjVtBX4DGbyqtSn1Ho1rp3kT9zmWSjl
x8AGdehO4dd7HkpTdYDgSr8mF8wc1KtgKq+Nehf0EHNCrBW8ndMKCTJ7rYYfOWGtdOjZQFNvX9sU
FYFoWDOsUvXffKzpfzg7j+22sS0NPxHWQg5TEIwQKYlKtiZYsmwj54yn7w+6g2tBbHF118ADVxUB
HBzss8Mfhnshma58bf/Lev33FhcJb6ArVpjV4GckPdkUnoTAkbyW+ydjuPGrzA5TTLwhelXnIO83
CjGSk27s/qLEBC4bsNP3O+XSCWtqijgre8NvYM0+f/25hKvhlDLWgkCO/vY8MI2MY6+iRsbHgsa9
SdyDTnjg6lcufaGJSKiDzKrjs2pKXwIPYrxB7pP6C+ZRH49eDt0S5dJdhG2VtFJARCJiVP8Igo2h
Fny8R24Bravv7+JCEmrSxmT/QqGat/Hn559SNWKQTOevIe0O1XvI5OCOZ93wsN5eBdJdOmo+XW6x
QbWk6hOvoaU5+Wt9fE1mZNyZNSf3xk0vq//2d3Dn2qSfHRy+f1L5QlQ0TVPERHC21f3ypYqBWFJk
Ur5OkNRTv3PkLlmp9aYZ3dB/GYMHo97FtW1OBy/B+WCVtS9ttDaUn0bL4b4zxlshfJj8Gkcpc52Q
AETInGVXg9fFLYkNC444+EvMvafPr6Qu8KgKaPDfmLJoT8rftsIDhZwAIVTxAC6cPAywDpPsbSPo
1z7P+ceXEYRjGBIy+oWU3Ysa34iUMIqU4qM6FNotJOSkAXV1yvE8oV/JvcSzll3wHM2AhlQlUbuy
Iy8+PyW/LCJniACnunh+/rZRpz6l6gdCI9/L6YEBRK8xyUM2QFdtJB1MY44GV23IL02LLHGW0ZVE
EZbGssPRakVaBIPP0pN5IcjCZKzDvFV7ZeVne0/xGd8sNbDbYoZV+KTi3+/RC7nIvOqkI5hMivJy
hlFEkoT+W0KXS76vys6OxwYfHPRFdFRcdt9f62v4sWadVZTTUEv/6iALi7QSY7kXXNY4HWez4Nba
Q/77/ipfn+jzVRb7acqluK/8CYDNuFIhMvdHsiv6x1Ry31/oAnwRKgNSvpJpMRTAmeXzZ6PJZRQb
SivM6RXbtEmyPaJgTpA0R89HlJs2kS8Nu7S+FdvHXthY4QvQDADZUdmHtlhkNxODYL8btyOy+3R2
v7+/j3f3+cua7w9lUPpnmvkFsSzSvOxDlHtdhmFj5tud/prAe1WZ+YcoPBaF8OTDO5BWlAeydfIt
7iIzBFRj8ptCDfYjh8IwZPu4MVZzlgF1g5+YhxJhsiE+ERPO+Aw8bJUuvJVAhejI0CVyuw9U/wkQ
WQhjteJ3YtUA3YkgxToK/PLKUy5fN9UDpSqMK01R4DcuiSVm7U3G2AqmS5MafSI1cEsktUY+3yuo
n+W59XEhS1NRgxAxYdQW53bSZCamYaLp5qk74VCUom8YnRh0limJ5TUI6jIqzlczFByR5t4nx/Ui
JJXeQM5SjqbbgXbtRPCw17BD166wOBi9xKyiMeUKourK1jNyFt9vv+XXvnyCxXpZZTHjlhFXpWi2
BeEWIFoYFIhcKldy7y9wrI8r0TWFUqsjR7qMYZbQD4WUtabrRw9IxDriYcy3ipBuxeJNlF6sCGmn
OMBIay/fIEw53WQz0NQMruzED7eUf7+3j/sAF0U4nQm+y3lSPBlmmIi16faVshFwaAoBVSZRNzOY
20DfGCYdRTzobSF7ldOzak0A7J9VkZl8XO8tORjsXM/OUG+b4crm/VKgfdwbbC+Fpo5M82/xNqZM
9aLcKk3XDHfiJFNX1Sujbk8GnZz85BG+ChkPHQx4whRWGjfe5+8lLqc9mFjmi1GfHzrfelUT7VBL
u1Ki9qocUC8bVRW2+vRUYJbZp3abzGqQzxQj2hp77DDsz1Y4niu9XQfTOjZTxwze5EJFtCnZRJO2
TqLiWU/l36zGbWT4V/bGheggI6QCQRTrHtw5FoeBgDit6RWt4WYI8svFadKOg5UjhH4Ijf/jucMK
f7rUoqpXmRlaZtoYLm+70o9SfWJUkYwH8Zr3x4UP698LLbf7wNRyqKqaZxKe8kFcZQG+XbCgrhEr
vqSv8xMBceQIYdMQX+fF/WcOVCtWPYxqZrqavBoQbANkolJVB6pF2+nZkhE0Mp8rtPVaMCcjp1j5
t+j/EoHFicbpDzN/MyiqQtnl1to0fMyi91F8H4X2ykv+og76caPEf4DcM5vRWLzlSRH6EIUo0x3K
nSGkd6CCNwN5dhSHvAoguFKEPMQ6iB7m7dnht2CLzVYaAdKY0OHGGNkXaUPJdSUCXjgyCEkzYoOz
iQRvcV/jlMS+mlemm0W5PcnDUZiFm5J632M8GRg6boIM6K3YyTIklXWa8t1rpiPBQ0cMsqzkqRtr
o+GBG3avSZDcJNp2xKcw7wLK7JdOVHfKlG4HdFisPFmngjZnzxr6owQ+leZdh2VW+MKbkWiSoCek
aKldi7XT6BAngnK/LwRl3Q7CelARvG4CMGdzz6Z1BHCP1a7QkqOQBFt9Ltczbz2U/SFR0nU3yY8q
QnVSILwNxYQY5JuvR7exGderQa4d2p873a9/gE66+X5Fv2Tq85vGL9KQFEIsBkeLlMsrlApaUUgY
AyCZ6i3YTAav0x9t/GX4sp3U0d5rhy0Ljwt1iKp0tfl/3QFFAjkfZ85S9zTsUl5555uuUK/9FpWS
AmlBeYOel/AcpHsNn2hEu1HBLIfn7y/9QSpanC88/KxZgwCdSfv08/cYh2pvJQPuL5MW73vTGx0T
XNMYyOBQX/Ta24ux7sweqlF7aobMZqBg+6gsFlqY21EdgvozdJeOum+giXr7/d194bjyamYDR3NW
hFW+yp90at2jdyQabj8wKGiOg1k6DBGQhFyR7LNfA7O/H0hDhav12zyKXyzMrOPDPzSU50Lu88Kw
YnULGECfLx0EW06VsdgkzQNOhfOHIntHWgu5Vl7bjRdSKK5rQmGan5wC7vN14yEr0syAXSFYh0xu
VgxMJvyER3QxteEsww0EhUnwIy+ZM8QoYp779v2yXwgxJs8sz850QF7FxakTGFY3KI2puZi0oVMk
QInK1b+C00a3wf9ZcoFXTAbB485Qe0X56LT9cyBMqZBH0ahp7hy3TKmzE+UZVmChGyBUEFZAJVym
wRG4WRXSSLrHVX42b8PH76AO5+8f/MLJzlAcCSc+CEsDkPV57X1Tb03PMjRXjR5Ao5P6D9ohKJ+r
8VrX7NJbxiWY+I1oGAi8xZVir+8B/Iea61FFSkHghl2xrybhxfBftYJ3jHsGygMWNpOlp9iVKa4V
WNakPk/fP/JHQbnY52hVUd6qtLR0HNo+PzNOdZbSI5rlDo3ElDFa0fRcS2X+Yz5fsNxj8ITd4qaS
mJfWb3OKJ2uCq3lvyhBsch93nIxDhQyIj9Cjx0JKZjmWTMcTATDcDJzKG08iOJe6QPcUGdB4ZZWI
bJoRuryatWeDFXlOzP2ladVKtc5tHT0Ko7IPLH07IGfKK2hz3xn9FHViPBmy1/lEGdgAt/POFDL1
oeqUdQGSPMx7wzbkEcd0fCvk/KiX7aks8pvSegNoBC/dkfDp6lGxV6TE8WthI4PGGM694N8jb2iH
PJ5fd04XoV7sw22/Bf+esPBT2Nyn1uP3a38p+LLwLLtK91SVlmqAVVUKoj/06pzeCU29NZCSrAvc
CuXcGfMV+KeZkB61s8HeVga0h/uWHeW4xE/vBQSR2e4wOkrXECvLFiOfpGXp9I1w6SRNW4agBjIo
Yb5TXb4BmmubIam2YmKuv396dd7jn3eeTPoCTZFIIwIeWUS6KbG6KB8idQ4z0aC/WF54r+eQjUGG
ho2664vUNXlNRpqtRQ1Ecjg1Gyl/nRHxJdJ1Ye80RbvlUxkUE08S7WbOxPxQdOpw68moZpaH1uvx
91prHhZnbDpVnVZFf/aSm0Ab10WCRq4Sr5OpvG2yMqO70twOFelTPdwmbYHO1rXBwUeNvXxoWUas
aVaig0SmfP7cpDTS1dzrFBe2Cb2PlLF+lCMmMlPmktCmZvLa+M5KGTih2qshfRt2x6BujlJ1UHRA
nvo2k94qk6hhnEoU9PRGPVeFj9ZIsImhamtJt/M3Pa4iY6qvRRwTmkGxpeSEucBBTa+OHj7kXr48
kcqEXRVNJGqWyQvfdadnQqrMibIXVXYgZnvFFHZajPIxsppygF46LXk4zE3kbwrNfBTTYTXiatxY
+I+jjJxLM1vAMWsd6ESp/O77R+SgxtqmQ/E4QW4wVc9W5eC3MIYwdvV9pBV7PxbcgUIhEoCpZ6tB
8f+aVbI1e+lJHdD0avdTJtykyD1rSr/VOLZJGSoZ+WMuN2nBNlKxhUKzou8hOwQ6PZ7fYUHPVFmp
iHOXUrgPMH4uWztyOH6m/rnTnvpwAFP8Z75ILFan0qg2ZVw4klysEq/btq23hdwcWHcdehhyT0uA
SCKaryPyLgP6a2FsHeA82UPUbLUe4w6G0CMPOMb6utl2GR2+FhSkr0M6Z8YYGD/RC0XvuLclYR9W
+c6TuPH8BhnJX8wr8wAckVU6pVq4c2NAM0ontu59/vukPQZmdF/8oQp7DxliBrIkUoT3hzgL9kNP
LmndhfAI57+qu+akSfQPDcBCLQDeNjwWZgLSgObdiLg6duHWcCf54p2ZO1IyEKKC3RQlP7QIIIua
rnKt2FidsA78cNbL2akYr34fL5T501huNA3lFfx65si0bOpjKSqHE1RmN65/GW2zHyRwX0HKEPhg
pUAH763gl5j9koUHTb/1wspu019McCHMvpc+0iD4lQkMLmPtLMUo+qNCVj2aGqDQo9puOmNbtneD
4o6+Gytrq94U19Scvsw10WcTNXw2aC6K4L2Xc00sB5Mu9LCFq81TkKy8/AzFTh+eBu1vIYEBo4US
KwWH0B9jVkyKWic6exI7HGQkbW7UqEVbzg8G2tnyb6Ex7e8X+EJt/vn+Fv2cPhFyhsOq7GItGSTV
Opv+WkN2I5togJu3k24i14kpufhmthQB7T0aK35m2Zkp3nYk5kW9jpQ7qX8xlPu8c4cObHO4syDm
pkZ85fD4MoL7z1oCJ4KWSo5uLIo2w4JTXqqS7IrGqVPPDHnSDu3wsNkmBE2wwXlwatBqBvioQpYp
9SudmQuNuXmx/nsDi7wpU5RgkAVuAMVVwGaPWbWbUV/4MVh1BGkbsPkMKu4wSX3pkLPATWtl6tNG
aN+nVnUSsPxNeVOP7ZVi8gsQSYE7CluU+oGxkwGV5PMJU+GGEw4x8VjcMu65MXpMA1ZjdJxSTBCO
4QktKcazrekwoR1uwhOfeRI4lWwXe73EqiAk1Lx5022PnhYcilu12vAvzUP2m3Fq66/MfSps4mPw
Qr7V2cCUyw2H60ksjvHe6J0q2ZVIirQr1NYVLGtugvRhmFam7OROd0aNU/a3tbKCVB7uU353dKPa
Vp5V4ejVu0BcN5ON8eKEJd5Ds2lkKINbyDsYkjil6EBRMutV636/8RF4uxRaUA2YszCTT3RO1/8p
QsRikFpVjBRXica1Pg2reqQ9lZmrOnnQ1a1yF0++kzPIRBPHFofenoZdYNyl0c/ROuH7LIblSsOb
BVdxL5IP2GRiDYCtgVHQpXaaOkJRLINFjyeni+YLUmHTKml62xpfTIk2zkDewmJju4U74l9LE9aM
VFeefMvgyVYsgFwIM8iiI6fSPUzso1AKTqaEiNPDA8xq9ABAF9U/MyLi0AwbP1lbQH0zzpebakZi
1oK2MjpILWQmK9XTGC39ljKkVZSzxrEdxS9+W6yCQXVq873IXF15nmUaE/84hmfBeIlVVNrmnjIt
Ee/UZIemu6klJ3oOrFMnkKKGAxKZmh3NGm79Sw1hquifYYqHuhMN7+0IiFF/wXs+0Y9KUe4sFqis
/+jKT007x6a2UWcBbrGEVBo5tSTu/TLa6pW+F01/b4naDYJx9LECI3Hi2lz12QqB6U2IIkEn38WM
MZoxRqA/XnXJUW/qvScYaz9Nt4Lu4W472WkGyTV9yYUczovgaBqnRnOfWbdifVOTFaIzysHAsVYV
P7oEewQhxTQeewt9IM/UVhmA5jG9HTENFzJxnVXdRjAfocCsKcuT93HyVrIA5beC7yv+mHgI1TPW
uhgdqsQ7VMO7Oerr0SpPXtHf6uJgJ0G/y9P8xkMU9EcxvWnlsyg5ZVCs1Ozc9W9pcJe1WImFT1bm
Sp1TQLlT41UjrTJJdBIrccpwm6uc2PnPLBhseXLy+OzRZsuxgwnINGJOvk41X7Lit5LvlfjJwveX
n9TzGyYKDlycWthJfNsoK5mPSrJrUTD0Y/ZEs6vVXTzeMPNcaXGOCN2hLvdiewhreO8/1cBap7Uj
0KYXlaexWQPsX1V5CI7qbsJ7RL5pIf0VwX3OAVaN0VYFR2jCZqOrJmL3EgwO03JbFU+iOK7qANsI
GRHBQ5s9UuPZQTVBQ2Qtx7fR+DWpsyOHfyx16eQnmV2lL3rpJH+r9KFudkH/pLfbvLzt1ByzCsDf
P4H0BsEfrXqrWp/mooUDPN/X7EMBCDjZjcXWs9ygO/fGL93YhnQ94xhCmEXfQWzt2cVZUzd+dasr
iFvdSEoHi+dvBj/avBPwotOEXSweNYjL1i+tc6bOAOVC7fk0yI+GiYzOQ5a9C+2xnnaVZ2tQfgq8
A5qjPq0w9o3rG1PdTuFvpGZtEVRm0+2+D2U0LC+EMlTBLGoD1K6/0O0KhY6qWQqym1blLouEu6CK
VjGBXePdQvixe0twdbFFtsNcw8KKQupySJFWZK17yo8esEAkr5W+tjMdA7vxoW9bav7QrZg6daDi
9LS5yxTkvwfgRZ2yMkvswdJTuqa7Q13d7uqkvNGM6NgP5W1ARjlWiKNnJ7iTRHNhJdU1iy06Utbc
lWKzkmMRm+LqHElnTZ4/UAwIYsEOwsdeim99GeyAvvLEM2oMeK2XKy/Y+pLophmhos5x/QDh6p9E
4V6zRleqJSTSg7UY/PSBHmioQSYl+lHg6OXZ03gYNqL12mMHG2TYqTxa/p/WfOXZTex/VVNY6Xq8
HzK+1oZzLcgwWBpWln9fhH+T9H2qRYdB9MoI4pWoP07NuGKxHC1MDyij7w3zqjXInHMtk16dThTA
POSamLh/PpnQtverCukVVw5UPCl+TTF4ClMmeUSYRZtLyCE2bSwE2oTWf5i91aqwgu5Kw5eXdc1t
+D++sV/uh2Y5bUEwPRgnL+7Hl0bY3+SIYtnfNPK0CShKTb7ZQLxDSmyeBPLG56SsK52u1WBuIVVC
J9vKakcWxnU84v5XUxTVp6bF068gl5znKap0W58r5oXVaDkJ84aWrDfISztxJAk/P/xfgmZ2LwyQ
V36iK9rrA/IfD50gbEqkBRLjtVXuI5WYVeDPhMIZI1w++2kdRtod2n+rIIFtLLjFeEN9CHoKB2fj
fdTyrVUevIimET4yHsbpVYefTSxjxY3plODBzym5EN3JTLk3oumQ6DH+2b65UythP0uHykW27afe
llHDG2AkCBwzaoaYPzbMlfyDQ5cu1UsAa7yJX5J07zdOmz532WOVVrfh9GjkyiYz6rWChE4rBvbI
/98mVLwDlUrE5wPSGrBprSZ2qMjbibSpTRQGAiRJ1pMOzEy4qgKiX4wj/7zoRaOib6cp6eF7uLkq
OrDW7CIrdkOPVBjiHN7WwOOoI5r4YeEGPj5iveYEk7wtjeBYaCs9O4TJ30LO9rPZhNz0G8m779M/
loqjpThxqBZ2jniRLGFE/5JPdwaJjvggIrRLylI8GwkGmacOlxLlT5WufXykmpKGcLwNs9tets5Z
fOj9u6bI12LSbZWoWZlRuY3Nc8oZOKESJ3Jc9sE2H9leFtpAZrwxS9qO6NuN4/77qPuFeTxXI/iW
qAYAbMX8wrWyxLQQR2GUXfTpB+1JJw3S6gx73JMUPjXoIVQNQ/AIPA/Q/UB4DHLyFH32rVqpgwI7
/tUPD/Ck0RLBHuEUpLS6R2kTkZRFFIBVFhGUr2kZXSxh/r3rRb0XWrmnG1MvuwGtXEkisvr9qmho
J/TBOZGBQOdOymyOxMUuunqjGEx5Mnqvsex62m+4TBoHqC1yBtTq9vsl/ULnZUlx3QPxQJNcBauy
CHxaJY96AdfH1cCy1tssVNe++EMGy917g12GMJQLcmO+fHXMMNkNHL8QVp13lttrcMKv1cFHexYg
MlaRgJIXtWY01qUeCqLkRuY24j1mYMqbU0nQgrySTufvn3yernyOsPPVNAnAqgT4e2kDKKdB5WlC
K7mQrGd0lJodCv0w97ytuN0M47aKtSs14xeKIjUj3AnasQoaPOCIFxOfnOMnLJpKco3h1AhHvBZV
fO9z/70WAEz6J64q0xb//kEvXxXqM5QZEhVlqSEfljrztT6X5vY3GHNgZbjxnZR0l41oWNPgBoHg
G9cm+5fWF5gwQzbLhAG67MB6GrFeKE1xbjuP+ToLtN08w26ROzH90Rn756g3ri3wvFuXLxXmEw9q
zQ0sc7HAPh20NvRKaZ7qscBKRCX8Kg73NVpoZrezeGBaFIwa6/hlFNceg43vF/trT1+ZFZbA7Fkc
6oa+mPN6ejShZFFLLi0nthPjS+3qKO/r+OzzNebv6J8qOq7FMavzRnJrga+EUUo6+OsMz4Po1Ieu
b501CRwuo228ejTywGmyQaX7GH8x4QuLh++f+EKLiNthyEYPBJ8xRHs+3w6jKiUcG02ctxf5QmJh
PE0XGLCYnfzqmXaxxcoKSW9ab0O/68IrbYWL+5vJMd7iJoEMlurnG2itRk/kOpNmdF88wAjz3oSP
keLUFs6NqTy35v33z/yBtl/sM2OWD5E5iLBmWPZIe2GcojQfJFek01nNbVFtLwY6hiXU1MNxSPNN
V6lPaKm3QnHoyWYKoXuS9bm/vBLx5YwSakQzEexI6fY5AKcK8Fsgty9K+geaHrLlSBuX8abrk0PE
isbdwzx/r1XtMQxeW3Gg/5yedd4yauYeY0C13lbJ8JQ25S8oCniTcE+GvLeEYO17IbIy2KJZ9kg5
+P1SXHr9BsRgKHkzrANkxefVT/Mwja2eT07s2lW2F/JH+BGq5lCYM1Kku09pJ/qOmh2pC76/9oUD
Y2YBMtfTDAsE6eLFh1meDIjMEMKZ3fLW5yx9PAO+dCh1r2Kqrl1tcVJWnZe0nUwYBT2CbzJT6wxH
y+Atte7F4uX7J/uiS8VJYcjAhhDZIGiLS0eCJkj72mzZ02Vzlv3kPhfH3Zz+S6Z+qKoccDlTiOxd
038Y4XBvjodBwKkXQ1dPYCpr7prJ+yuKGLcr0Y9KTY9pb5xadTp6Q/QzsQDDZ6tJSxwoO4hyx97N
vP2sGQ3IPE8DXOXTVtSicCen4TzIcIFihAz2Mk0/T5LxV/AemrF66EWF0R9jjkjdzQDA1oR6Dy2s
rtNTl6GRiV9oZnbraASzxzGenZkUbwJv2F3FFFzAsCjQEcEUQAoFTbqkcVnFEAqTFUlult5m2hkx
YQwTJE4cv1QPgr6hoZnrwVZlFPP9u7rQz+fKGvgCQE2AyT+AT//E46wdUyXsAyxwQxEtJfMnZR2O
mPSYtI6mF9VNQK9LDPZRuYvzsym/Nyh9B5ppC0qOiNIdzO4dXK+bpDF2QzTepvoT+ZiOaXrTOEl8
Tfv70kbma0G1Fg9q3LoWG7nMaFzErSK6YrSjvs0weijWZrcCfJ1NV/LLC2cVmTo6i5yILNFybVox
rqxK51ocDnyebeji+tdW6/EadeDC1Ie38M+VFsFA8OUWnSWu1OOrNot8V05ooooFtsfH3lab7kza
Lg2TfYGCVlcePIf6XUzxIQ2DXUY/o6fqUrL3aNxZ8bNiPX+/TS6vOlr+zFGQttMXY3imCZkYTbLo
GuaWJQfZRxVGdVdM2+tZ/deqksVg8K3MJAKYsvNr+WdL1pKa97XRi27+PCi4cjidMtobMIVR8bfM
7+d68Uo6/bFrlkci+CJgO3yBmryU3xDyeFJSaxLd2LqLo4PAZz+ldPZHcj6h/uWBH4AFuk9RaYCq
m02DowyC4xWnMDo0DDvbDVJlvwQ9fgr77jxn/dyoNsUngMf771/FpYzBIGVRQVVwpxgsfF6eKoyD
XGkJ5SUNSb81N2AvQUCRPUkWHmYKIug6LboiW1258KX3QsmhQDdlMskk//OFS4wMRaChdNXm1Jsm
G1dl6F28Dbgc5zh6A22u0UC/liLJ/O7y5cxyyWiUzAoBy81nVWFnTHlK4aE8Z7E28IxHJu0Dc6Be
ZjxRrmBwrz0JPMwo73P9Cpr24oL/e/3FgpfzCNE0Y8ltm1+p/ApCgIy8mzL6PU8KPYjxkNTdtbh8
KfZoYPtmwqbxFe5pqtVkVULIWx5ontPUptsVxRoynaGtSQFnHIbrUF9nnn+G7lt30NWfieIhS/o7
MF79+rch30aTYIt5QevTX0XArqYUWWQsgkYh2vUCHmT9eOW+L962RTyAnTQXwotvNwnUFpwsgYyK
HOMJ7Pq00sWKaaRVfGU7zsu+3BbY9UIvolKDqbLYjmYy9FLb8M1mEYOitt8IHh4ytXZTviEs/RqU
1b3URz/NgUYvo/p+HDaTh5BUam3n2Fknm+9v6OL98E2SmZJUc1x8/jzaSus9XSVsdV61neDwlc/o
iCnR/wMJrLAlmCt/yMGJ8uJCSqdaUllnBCuluC3EEn4kQmp5ArXkHmP50qx2g5quU0nd18B7VKRh
vn/SSy8ZLLClw0EjX1kGgsxITMjXFjeA81BxAnvPASwE91ez1ot5EWrHTPCZVXMEz6Hhn6NA0bpU
7Rvx4wTWaQoTlylMLRTQpHsBl+boL9fUrjW9Lp12/151cRqjHJEJZcT4IM7/iMlaUnwbkWOQZiBc
pez9+8W8wCKCP/DPMy4ymjzD1svHJg/pzLNBB8ejChy82GnjlwB+9uzeElAed6C9qZQU6qYDFfGM
682La4iJSyEek1xEx9CXNrHv+rzereqF9SDUouszZGGiP5GHTPcZONthWJP8NCHzxfPg775fg4sb
6p/LLtKLBnmGOuI9zxuKAgX+Po+NeHJyDRJy7UKLUJ4LgponBhealLVIUofqJzoQ4fG6ifOlPcSW
hS5AjUdzYdHM8aqoHgOJK6mZWzX3fZU5XTauvBklRW+yL3tGL4+QsyqgIXH0lqQG9ryndLypunsz
rtaUJ1ci5qWHt2ZsDoQV0JQfVK1/PiZIo35Veil5Vep20NGNI8QUSF/e1W10oX0G3Ra05nxcA2Za
hGYhFFLUbbgSoHTLA5Y/YXXUrUBtd0b9AdlGP0IO71XlxIdch29tKYIJLpjeNDYYQlq35y6+Uuxf
fCPU23O/eEaGLTaZyFBf6Qlp803Nj589pdHM2RSrw3Xkz/yhLA+nOT4Cs5Fwrl02EIV40seu7US3
Uav1zG4T63Cj5cOGNL7Nzmn0qw5idwzIJ+mMzAnjrL1wLXW5gCTF3wO6CP08BXrSsr3VhKqgTNog
ukH5o2rCrRg3IB0lZxKGdU4W55UAKDuG1Mw9QUcOdsokpsrk3WTTgWQE5tPineNOw2AqNoFFV/Vj
NCm2gYrYHJdSYBbkYkr0AO82xpAiaSN7ptgxpd3PBEwFxNf3weILdZ32AiZfKs0F4HF8XItWe2nm
SaSOwUcxMrewTPVeGf7q+RvfMntJiV7m6FE+07rrZXA0auV8fwfqhaOe9wrhEiEfenbiIozUQpZk
lgwUiBn7zqAB1rR0BSbdUSXfyTDlEUm8guaHmkNpTNGgTKxt3L9HWY7a9SHPcICQoxMuhmtGOkX6
V0kezNTapJpAfyEBBlZvpgCAvwRICqG2lj6kmWn7oXjogLySfPMjQ7MnIMso2kWxo2KtbcjHOLNl
AHeD9JtRI+2PK6XHpTKJ50ZohkqQWcCyXZaoQoyaXKi4Om64WTS4A+4ppvIYCbeK1thjm27KSgXW
ZDizkBQMcabOmN4xq6zBodB/sjMRgQejBTa00xiSJwJGrqnEgUdp68VXEpVLW4UbNpBwRBuH3bJI
lehJTIOW+MrM0B1J/JJiF+JdclZasB+IWNGrJM1a+T2zRbh5jJuDcfv9ZrkA4J+DwH/vYZHDWInc
CXrOZhnlzFaYZPdC7xRRyZkOawo8d1CB6MUjRBrjdY1PgEaMqP0MBd5TMQ/RUDetjnlAT8sE7QOC
9/sb5FD6GqwsWbfQooXLY/Dn51M/Gr1KKWA3uS0qeDU9+abba+FDatxH8AnK/rdX3M0whqoKtwUS
WZL8kmE5Huzryjj18NCUbC/5rhfFdhDTpx23JvyKHNi0AL7zPs72SfbTj1/E6Zfi86dML/3OBHVB
w6s2TLuQe7uEZ2hP4nNqnTy9s0MGA0CtBBiAwOsm7Tnx4Er+TKIn9P+T6Nz3R3+6H8RTOuw980lo
TgEsjjqkJX2Tqlt5dKrwSWUenxhAv6c/0uB64k94gairlWNC2uo2DE3Tszc8+XVrM9WztTHYiIOy
GUCS/RnEGzn01iVdmC557MfZ/ns/CwGKgLVT5YhjQ362Rg3HWeRRMrcgHwPYybA6R4gpeEjngJnW
uJcZt9VdLUm7CPE+IT5XAp3LDqXFmBajhpgslKWflfJYeGuZ46FL1iFlngkGJdOig5SrqPT3SJFF
GJ/1zjSEx1CWb3x5N6YvlbKbZ36TDqTSB80jVAHN/HwbDJWTgWqI++5O4NaHHAyatY88beNPwP8Q
NDfM4qACEKjUn2ZogNICbwM4diD5xLhynYrD1ojfjWvaxx/FyeJghMqBR4IBbWQ+iz/vta6qNaUN
LabgBLfIu50AgRqcMYCdyEZ6RrQ9kLAes8RBwECu+ZkmaFFT4wvh1scttKmRhvegGgrvFTDyDrXq
7z+HC2kClrWYKtDnAiK7jHFDUStqCmrBzfRf6KvzLVJxdCmIi2B7NR+9kCixFnB0Z3YLqr+LRAkx
2aBjCim7g6eCRr6HuTJipe4htUgvG2UqVbrWQMUb58LnroDigsyFFhP16udXQNuoZOzpya6vifsM
QDZ8acqLmnNSzd5FQDG1eJjPbq9VV6GWInBZOA1Iqr7xP/4+z7X7Sqhm55ccmq5g7lXvIQQjqpXC
rZWYKzPtT3VMpDcDFAik5rll01tqtm+rcDcP/WQdPxNNwQd1ONZV8Gqmw12tg1xn3GcY3jr3ons1
6o5laqyTfG8EydrkFhX5jdaL1IO9h29WmI4PsOh/SDuv5ba1bU0/EaoQCeAWAAkmUckK1g1KsiXk
nPn0/U35VC+ZZoldp2vtLSuQnAEzjvEHYnOcPUwRwTeWoz0+SfhoSUOzGqznkZ5M4mx9lPaRjAg0
aBIiVnkYu+YxW8tj/ekYaT4kVbiEeOj1RwMHRzxLusU6in4ctdCbatUROEEdVqVl3slJD+uLeAza
BL2drTDCceforsobX08OTWNtWtQUbavYYg5/6LP+99BdZYCxmhKHguOwRE/zT7XL2YWobzb5DWcV
eQLQZt2O2gciBlMde9aPOvgtwuwlGH5eUDTvWtpetShANmUA6HTTG8UyW9TXMcCMxdzsF0B/evld
mxM3BC6tSprLhvgjSd8DM/1N0sSbstfEKPwaEwS6UbISN1dx5Wi4inT7OVvBnBwBdWsy6KR+E6Ir
WUNgBwrDpQzrm/HjmAjxqkuCIOdOU5zJFQ7liMP+g+KQsypK9IDtZ+Tph9C8m25ZAWTWSu3CXozK
2bmxT4Zd1XXyU/rpJSAGrw2yewAqJ5U3Q4X4avUydizV4Nh/xQpa98Z7g4qmMpu7aGZdVDKUe9vd
AP8HQxsWgdQFg4uRyQgRPAmXZIzdXqwOsrE0OfcGU/dzAdJZxnYMacVjmK6j9gpRFdQvs0Nyk4CQ
kupo15jdUsLHJqrVZQCLE7lpAI5Adst1eB2pe9Xc1cmVBUfRmGtsg9ED1j6KhY1MVgGe0MIZLnY0
lNqPM2I3gOVldYBwExL/u5fwLEK4cCmxTk5ZsqpKcFP5T7vcqmrrSpayjxb2owUURj++J6aCRdwv
AyU9skzzcSOpuHImBuI8oH5rkNZeD0YQLkAZdm7cpiu07Bae1k37yC6vahWiPzTvMAJ5WZclzIbg
qgg43XSJN0kKzorYZM8vXdT/PlogbbEXKiHfzespT9DlSGF0ZV4kQTPKvRoEVAqZ/1h9LOqcAxHb
GOK4QQGZxU1tGdmBYQcGKSHah0Xo1VBiVuiArNpWZuB2puLHSrJS5cOCLI3M+mIWN6PxNpM/KMAG
6kinCzrosXyvEcCTDEzx8tGRwCQW0ZM0rSU18IKm2SrKA87vnsCY6ebSyu80bZ2Mid8rj0CsXBvg
X9Rrq1Y2/QGIc6OZbpUDDA97TuLDWs+zg6LTBVx20+R4Ewq4pTQsizpy9BVTNzlCUIgVRzOaC8Hq
s0d0DugWR052L1KJfy/ucyMNtWqA10IqaOSiMS77XHfFDbSAoC98q6rquAnHxbpPx2vB1hdraB/3
O/HvQKVwP/65sH5FISP22uYYir5B3lwyFz1Dp/gMRZgczAFf/JMkzmQyFFlQAyxLZ/i3qYPgLdH1
hbS0q595DbF8eLLsW7bchY18ysIVXD8BjWsRkkhR4EfY31/AmOhhmBwra6maKQMoWS7y+lFkQMIS
J4z6jiFzIZBwLiEgtCCAQskIlAAf+LuPDZgOodmwiIhQnYHe1PDCehrQx8hBEIQegkdBsvv+XHJ2
28ZnWYYUhjTTP/qFiTTKY190LJNyCbzOYjfze5MlaQyXhj3ds3ebXMAE6Lc23Rog4aziR8wBZmbL
sfOGsNKMnH7FToyvGDhsNMhdQ5NID5BoVh7T0L462qpbdI0Dk7QA6GQUV3pZc2PqPbj5juD4acNL
Oha+2rJ6QD+sFG0Vh8ebXL6Rh6fKmj2RS8+JGI5snJ5Vxd5MqL3Uf40x92J12UPAuGzsce7U9rVz
ToI7ekpyskTOR1z02u5OiFE0pArZUPr5CrksjeoSNpaLn0a7DyC8oonQwS+yUAqAi4ot4vdPSxfz
7PScKxQCuHSS1/+HLURsyOrijqeFTgvzPHLQRKMuJGsGyYsKm1P+QO8U4LVDX564NPf6koiFBj6Y
cx/UCBEU0tWbbHwFY0doXyAsx+SR446BvVgWz9epMb80LCX18QXOLuFGJ5GLpehyq//dJL/s6CPO
fhyt3BVsi6gfLm2n506SQOSIBbDkwAg/iYNkZgajtivUHWTF0AYXl5sPE+G1JlA/kdTiENuzxKds
jN18ZU4gssurIryEYjh7z4fgB2RNRhjvH6X/YpjlLCZfskvUCDGWbD/Mmgfq5xM1bue3dFopk8FX
H1WtWZJHjoVGxiUTlbOXm6/VOFkY1LFJlSikGhk8imwwPDDuVsGJQVGEwCKJkoHzRHQMcFP7eTfM
s2MQw0exSaxdCP3Xfe9P5k2nj6xmt9+PSOVMbF+AJhCblFmz/rFZto/VolSZ9rtKif0evfCoWIFt
zG0V+/KFV+DZLRwyyRhpeX5hW1I+9QBO58PX0k9yKrGmTW0gLchn5n4/qt6xvs10lRhV9AO21IBU
Mn4q8Z8l1dYe1Sr3Yz27GcJohfqD2avLqV0HXCOeQ2P2tMr2VBP/WcJGAbGvMtpxek6gZQNd7IVo
0UvWGD4BZ5lI1aI8gs8nzMPcEiD+OUI3IYKKlz+QL4vz7J7xYWUYxHLbwsPcjWwh2zgvj7J03aIr
Qax4nmK3CAYPgWXJ3NjoJpVk3LgaZghvcWsYgURbleaiTJX1SBI8C765rHfLpY6LowkqaWGafqKU
V3Ix3wsO3KgorNDFUkuztd4dNy0GzIKOAvwd7XQvHOXHBWuF+Iwu1NdGyBBBzQyIpAkpXcLaE9Ee
Ty6aZUi1Bcc6nN9GffQHVmyxDHKfq4T6mPoacZWqjoqBzMH796NKXZw7vRPj/4SFyBgInay8c5QN
mZ7w5FRiy0KbhYB2IUJpSSV7x2wZSXd64gplqVBtty0we4DLvjFjQlmG7sJeDdlBXDW6/BGRGuLU
RZdA43mbytFF/BQE6tiYrpo8oTomLqSlxHVlZcw28xcZcygsGRDgYw8/KMkOaI6EUtCsLPwohTL3
WNV7NZG9DjGIWC2fh0TfA6lFufJTey4Cd6ePHu+KtcXjSMgkAEuDqrUgutsD8VUwWKB/oPhJ3QJa
KgJYRJzpaCVQl4vhkWsBgOt+3Eea28MdgfmuYmlSwx2HgVRNz10xucNQuKKInENsNO+mOPEa66oy
I2BsBP7FIQJlg8ZKlkPOzooq8TG4Dkdlm3NwtwDXT9G8NK3tMVWAzPa3ox6tRNpg0CXYYULWJCVw
H3CbC50ZjZUphL7YonKgLQsKkUOoKaxCR22+U7kQd8XSSJWb0Co/o0fKAq6Ghp7JqLp6T00RYYiE
vEyx2DdklzGpOAI0qtFOiQYF6hthufl9MbdrPcAXXUcB46DLLyaByUGm9BTYbhLonkgbJDO5FuKF
t0r7EEopo1QDucAh+SpjHvJPj2RHSqxLhLFihjCxSA+F+h9C3itsr2SijRn1qrR03UFeEnKK3FJn
nZh681Pgn1BcfUvzCZ1DYyUk89+UVEEbIXhi+5cX3eNx0bl4h4oZXaUWIv+Nz6QdAXInNXpZnHkV
VoYigPdfKusJNnJU8Q69ccb0UKg/wtTYh52NWjcUwRj6VMt1qZuXGq96O2peSMYK6kGGFwiLSKMH
KzWU16XMESr+GSHBAc7TbWLYONbaLny+1vY6irkIsPJreeoEM9t6wRG2Nm77dt4XqrzJ2u6BTAZQ
uqOlMTPULdf/SUL6blV3GcSlwmvKdtkN/S4SRHJc+Ux6XVwB1WhV6Z7ahus4Dq/T47S0pHwjyVC3
82AnSCfi+JgVI+Nb/SWUJxh1TYjpibxCzUsEbjNExKZy3pbNcOEMey4fBfkFLSF4hyA2Pq/nX1KQ
cZkFiyOM+F06aKuS7D0R03YR4rE2Itqz2Kfpu+Co6a9tQ3qbBZaIz5Glg6BNDQ2TtQ95S099Fpo/
5rHdBnF6Veb1pgQVR+3/JNoOcReuNUlDWHvwLWTtbAVEs1DgsO++X/3OnToJ7OsI1BDNlE8vW2WZ
Bh0Qtk/E/oLEV9Br6xhgFPlENb2lxhdik/9IypP6Ag0Au4QkvQYD9uR2N1Qxsig5BwwDn57xiPMm
81mxuNTRAQBX3QB9Fe2+FMZycb5R2x+Gu66N68oqtzo6ON83/xx8muwiNQKPhmXyaZYTdp0OPmOA
nMGYymMo+QYZK+1HO98CTHMi/aGCxVdxSVFKwiq9EOT6vgpnsivIOguowoKtxwA7+/ddTAaGMiwq
S9np9WOUyNsm6jZV0DuDCb0ZrHo7cGxQgO+Wv5uOYENdA43TPCNKl6n+KjgU3JuUxHSE3HlE7Oz7
+p2hKFE/buMAolEN+AevmnXBCEMUMtSk5bivwwFPnvCh66aEJeReJ7PXAG1vq34pTvXwVV3MCIoS
CIh8yaP9zL2VpCmixaTDZDBan6oQX2bfmC4WKGYy+8BlY06F0iNYNqaW2BwLsGTQWi5OkX8Dbn+X
eXIkNpoysrqGMpvxCQ8u1DDBCgFhQRjv+55W/z2IUBJYeiIf3LlM6wRx0Vha0KoT51tax/o5FcUy
n1R30XLp7d7mjG00yBGOit0IujcyTl5pRmsVz2xid05TqayhPyvIu5K6CqrUlwnW1izgWR56gWGu
YySYeDYXav3vFQrtLJgnAsjGQPmM53x5JogCSdIgjk82CbaOrEsfTvthIQugvlrXz2ykUPg3cFSd
TBlh7T6mlj+AEj7GH7UeP3fpgb1Vrq0NZA1fHpsbOdLRZrDdZLx03zsTs6GyQKFViHeCN3HSxUd7
jCYpspWdNcCizhNvMBYYUg6redD8FH1biwtu38wQ92cOfmCz623WmxvQAsjA/RLhbKxJhrrxBOol
vzFH5H5VYuIm5lXTT8KvxzS9Tesef55LAad/12pCJyScULAkAUWE7O+FIoesjBXnqOwIkCCVsYwa
xVOGCrm8JXpBh/8N04kdAbVOLJ3g6LHj/V2gHSZ2MSmZssM+cSm/2gtUNUptU9gLt2FYySNqG4+Z
XfukDzT5BT0oA5JCJSUfaWctU6VYfT/UzmweVMgGSYeAqPAZPOkBfRHnAXEjQOacHY92t1wI8IZx
1Rc4g6ecTUVQzTQ8pRTKuvpyRtxO1eEyo5iFKOBuHjAhu6RufmYPwcZFLEdgJZgCp0eCyODyHk10
E9Bywe6LpHBFBrlpwVRzKgMFhm7nwsDacn5DBNS1q+LCrvpvEk6YsIJXRVzdomNOlqhSU5RQOkKm
DPs7Sf88k3CUSzWkyV+m9HC5yWfmPFsVqzC0L2TdTwvMqtholRokkkAWQmoMBIdR4wTEv0yTGqr4
Ua5JSIECK69Szkhom3lKF1zaPM8sziS2YZ8hHiAYaCeX8rpZpNWcAz38o2XZppa3iPvIYTiv7IpQ
NXebRfMoNDaJob+3VvvUTRh4TVgLgufoUOkolg1ihHGa+dpkbeWSmL7Bxbr16nniNYWrzi2umVjP
XHhqZ3CTOjQS9Ctklk+m9Unlpzkx+Bt4W3X0kvq6OO7wz7AnIcxYEQNyy8Rpe1eZHmCNl1WJGAnX
8MC9GPU5E3xi21kgjUu6iWTuqbtNVheT1bfMq6ZE7obgjphIR0n3LAtlY1Ryer9hgcuQNx5BBf2U
zNRtx/xCxPFsf4ALxtTDBG5IZf5eb47ExsvODGSx/zXxq2XB1qEiAfOlqYwdVDvBINUGIPOZC6ES
IukA/gwjJBdrzgtD69y5h5VWhjqDYKiOS8XftVGjFDZXCrFS3Je7EHTrOD2WkuHXpHKA7qtdtJy4
eTIdkaFRfcmUlrXebTMc4JMgvjhYziz/PB0g6TowOMbFyeI36uoxjxf2tNtxUnWuZtczeufKdJ4H
7/nZcK5Kp3R2IDGd4wphBcd0rhXnGZ0ux3ZqR3Xxv+MFL554WelcX13bzvXLM581eS/8nv/xWVjJ
OS9vgf8SuW/Xmx/XL9erzbvvv9+0nn/j3xTODdI6nu4BKXGf9B83g+NH3ju/rL3Y/bXwqrXlga91
9j8PD9uHB9nb/vx5iNavjXOQ951bryqHq5J7yJxX1XEjZ0sMxdn+3EZO7H3wNXJub28/bh/75fOj
97t3Cvfei73b+3vv+53kzPoFT41dFPS3cCU/6UudpSvWSnUS2p/I78OBuPD5Yur+HSwURLj/Cjg5
Z8QZNwuuXJMgXonxki16hC6uBpIe0fQhQhzC8esTMVReN/INR/jWSDEwMtfoH0/y1TyZK70wnxZp
sDL0h6BNr0jogPphsBmRWxeKZ2kfSPYeh3zVqzb6L8OhbBC+MdCBGfQ9bYpGZF2bzlMkVD2aBwnF
+6OqQSwsuWBOF0CNIkr2TYtPb5JZFBkojNKlzErCCcJnMbtQxBmq31+9ekpQmOzESgcTJJRQ3u2Q
LZU1ouLkQAlhtN3BbguP0psJ6p6OmlR8R1/bWrVMCmTXJh+7NeTqnlruln0mrQnDiMBbx94gAvpK
+vb9ILjUI+rfC0iVLOpFPtMjQ/BAxAaoxEUm9JntDyApJ1n2PqQ5tJPbdB5KRmkGFIFmw4Lbwrwl
ekt6tivuvm/LmcXnr4JOYIhjGw1yp1IQWxVByX4S+HZioxkK+ZdQ3meuQX+VddJvvR6WZtpqn3MH
gI6G0g6etyKO+X2bzpya/irnZPuNOsMooZNOAk5tzYCalxAxFzWgVG/Cz/NSbuX8syLIQP4CGepT
jxO5rVO5bo6fz6qcoS5NvlCAYJ6iO/F9y871IDQ3m3ySTkLpdOsqC6vPzbybxBUMihv3VcG3uITN
Ptegr6WIv3+5+B3nPsWRbpwEkZW5RkHkkHX7ocve/v+ac7JaS8igyG1OQVCygnlLxmNQUFe8ZOh1
7hgEwPy/bjtZtLPaaEHcDNNOuT/eJz+MawTCgNcGLvpnQ7qOf/Q70qDmJfjqJ1H+dOn8Uu6p8koO
uqLSin7a4ScT6tswe9TJ8wyQLYTyONxv5rWBzSudLNlbkwTO3N6F7UczAMSaIq/lsGoQFw2LhzpP
Vjq68Umu3X//EC487c/M4ZenneeNLg1WO+3IOKAzQRiEFYA85MWA2Ln71NfH8Ek1/lJSYcqNSQBs
2sHymPrtMJBhUEkoAeK4hXmgAIZbOHFxNSgvbXO8cDI4tyh8fRYni4IW9EpRDRQuyQKzg0ZWi77A
KzfcApFVsU/Yycf3PXupSHFY+dJeKTb1pOuZrTx+QPMOzeZYUiTCggLZxsU7SaTvSzy3M+EDggUq
EBCDEf93iVasjAvFpkQmlAR+YEYm7KK/woVCTiO9ORnBqW4ppMa/7HMFQvLl+3acH5P/tx36ya5k
KWlu1xJjEhu5gPAf84SSzOqjSB+/L+lSY072JLltBhntIHosJh3hE3LhvPF9EecX7f8aczLyCAgO
etA2TDAgQXN64Bz4/3JkuFTMyWir8lFBops+I9wMJoPMlnD4uESgOndeUIDis/dAVSKA/PcIK+ys
Q5gkm3Z9uTN/QYdj0ZaOLwHL6SVBnrOD4EtRJw3SO6i8nU5R3MFoEBIkROjYUvX5wjZ0dgx8KUj8
/cs87TO5ORpK8XlpQBlrKn0CBf+LMYBRHvc84lzKp5bZlyLiSq2stKsnQSNk6aMUAs0XV9izQ+C/
Uk73GxmKQDgY1WdDMH8SGACJDAdKKv+b1qAFAmpDI0xzMmn6aZGozYIOi5I7sZMxN4GIEB5zvi/n
7GATLjL/U87JYKsgmSNhKnoNI0P7tuIWlBQCiiREGs1L3Nqz4+1LaSfjLehGS55JigPv81lwCLSx
GvCMLkbZzj+m/5p1Mt66ZKER3uUxwVAGAEYQBkm2SVl933mXmiNq8WXIjZNaTIVZfu62mA71CM5I
7O6PbXNhbJ/f17F/ImDI3gOn7++SpthqFLyGWBOOqBQW7022EqSmbPQ/H9oAYKR2LdDIgpqn9EJJ
+un7tp7tUdSyLJjYgEtPCff9eORgNfDotGCL5gQCSVg6ZeXd96Wc3c+/lHKyuxrs5XMS0aM4k2Yf
ghA9S+9K8zaO9710xUZyYfhfaNVpvzZqoI6aGJDH+cDNm1axb1zMBpwvhZwt0h3kik81TUyrrAMp
5OmxLiF1RtINTSntUj76fN/9V8rJUb9P1dAM+5Qx36KwpD+0gARYNlhrDTKbQlx5rC4E+i417ORx
ZWlhyDVmDzurPHBU4Q5Dafol8NrZhhHSxEYSpy98iP4e/MgqaItYFYRDtPubNbguUgRSc8BrrPx5
MZV4LlGKxBBygwS6dSKqJ/2YLvSwqgp5FBtJy1rYb8MWBwZ8g8qnAOwaGS8wVt+P+3MrCfZl4AjI
CsBtPVmGw2qw52FSx8/sDJA3AmuJRcgJbe1LRo5nRD1F26BhIV4EKtI8OfkZmGl2kmmMwhjBaoYN
/dlaTxYwORmkE0fBGLV+80rN0XtSXOuXOBNaExW5xQgR1gqAmbS6YGr2eWw+vcdpOM8CqQbhAPPq
72ecqmlRhro2IkrtaDqhhJsoeki7fTFgOOnW4TZWn6vWK7Od1vgjqOWebP5Nr297KHPZGlKMAaNd
cbujF2YrK3hop5tGWR9ltLS81ibT+DtvrqzeNYbGTQ6WtE122qMFOOj7B3kGaEnvAnARBiQadgEn
O49iHIFkx/OfJ2kmrwPSTKwsXPhUBM6C5zG5A3188fTzKUf1bwf+V+5JBw5t2CsVl5Ndnm319uHT
Nih8EMZZQrtybAh8o9eHWrs/14p78dB6Nr4IPl1RkAcSsk0nkzQLk3GcZMonjdQeWnTaroks9pkv
K9dhiZ6xmbtclWof8ar8FfJeH92FsV9AK7GCa3MBhfwHyVFon1riaZvvn8o5oIj1tXYnT6Vf9KOt
AqHfjfPa1N8jvA/i0dHMl8poCAzjPxn/Hpr7aiDrr/2KzRc9nl1LI6qfq54JKUsLgWb4SiX9r8YL
KRs2VpXD6+nMj1DoURhKPDcCGBwoF2UDxcZLr/JNIJce2Zox0pcpDiXfd8nZZQ6HWkAp8P10BJb+
nnFVlRRGWU50Ce5XKOiaC6dQ7mf5iiuOmxfuCKrg8uIqFrJ/hqlwK1ZhZOMeeLJjDNoxz0287XZT
s2zN2tHACdgW3BMwecILbhEP27RUlwL3RQY2wtBLw2vp+7Z/5lj/rYUABNjktMGM/N320hjazKr6
EdMQLGGGV+j1sPR2jWSt8JpwygHzDSPwR2C/bElOXA2eMEQVKQhNu8tJRBNlMMvhmmHCKCLIWtZ+
HfVujU25GTxrVrxMwFIPgI4GEJK9oq2b/pCXsjcaPc4S9QrCixptcfvBvg4GuNZtDfMX1Kl9TDJe
WExB7dpLqbYP8uNtzLVWRAdr/N5qOq3J3ZB6kRQni8E1p9L5IfrFhVRKH6WhhbOdrZRkF8TJqi1v
w+kjJYdeZXiCpW84ExMBlA9tEPIIzL0aPnzif0xgCQ1yWpUJbQE7muGmiTC9a2t3BlI60soAfncc
5ReMcox/2RIsmSATFIXdHSDGyUiUBrUwgrAZd12wWJpJL4J1DTDiHg65YZaOHPlqA2BwE0M6fYqU
g0zqpt3ZersRCHoxhEDWOsMUoaB9IFWET/DUZssZy6EYxGZa1Ev0Rth9fQsiJYEhe3jUQVdbpe7U
iMmrx/eS4F9cZZ5ACoIMclXyxoLLIpwAe+2VIDqu9sS5X0b1xmoKuHEXMrifCsr/jMkvvXCygNuY
2E1a0407petIZsHQG90WfG/dv1h2slTkGa36ZqXDasmAmx93DALRMGV0igkc7QA81E5WgkSaOHX6
q+pV8KAH+fgU42UgcRi0hXNtfUTEbl5+P6GI856b119qLw44X65C5K/6SGnZ9krgyIrGsAMXXD9i
/dg0g9vihjwi7Wq+g1oCAm3jtbWNCNSmuKRzwjlWr9Hw0lc2W9dVYEurcIGugFv1L1M87yJDXeH1
LfLZC0z5Mnuddqu2zcjkgdpDyUWcWexhzemacKNA5wPy5pDNTSwzJDFx9AAILpOPCrAJeAICgymy
I/tIed20/WtbkyrPSFULt7gJhVoOQ3q970j0QvNZTUecihg2A641wvRSOBaUKrYTGl4/Q/ITlhUx
mhBrzLGz1motbbrXin44jvjczyJzK4XX5b5KurWAdRAQzW2MAFAyNdH0FIlLVB+5gCMtOkSQEOOn
UjYgSo3LhHzbiL+SyINaQqWFtQL8tSF394S6BYl3KA6chgVGm1OGzcfB2mpDiQUqgyYP0un4Lkzh
OVNasJQr6x1+iAvxOicUrphOYkPtTB/h3rFKunZpgJnALYjgbQ2oVAZWHqE9AMNLQFVABisumLQh
/QEZAf+md5yRHdnoUVxH7EVqXHmusO3BuwWeGAWIVzUc1ZAnlM2bvkk2VvI86IZvDj+wV7Os/noG
cSLyERoQmGP30sCknCdut0zbMPTiqfV6jWOBqqHr33rtEQcgdGUhQssgyrVe3S3s3EtreW0UC2/W
Ok+Lf5vpO3e4Ukf6f/YX3ezJQeInyAiICyXOodu51jdR+sYiLjKhWBAFXQ9HBwSy5Ni44xWs08Gj
LT1kguoBPyYZ7mN6D0lHQr5BtVTB+EbOUL526Q0E4lGyIZQ+pvLGytkQhlXQPOgg4ZBc0GCLYjYW
PgLMIOpR5sEq6RZLW3KtRluWo5c2B6Xr98Jv0EjI8MsZzoePESjVcNfhFqgA8rXNF0Fdna1XVvOg
BjrKblS2NkTf45Y0eYqaMkFotvE4W+xxGkBtCZB8HSzToluXeCn9WcOAJgsCfpoBNThESSCeF8Bx
zY1F7zOGQtK804h9CR1VH8tNxM/YzPpJUG1ZuD1hOdt1D1mGehYG4ZbfZ2/ScGOiN3ls8V6/mZqn
tH5gntk1KOh1wYDSQPYH3cSSWt7lbvKzs+pNCyRmAc8XCPzcRL6SQLPPHEuCE3REAatrVxFosKAt
dq38Hi46DJXetSFczqbmlRudmle9sizk2kcu1AmUW43jS9biccS0+6y8argiXNDF9iYMC0+MmFZ9
SqGlzAMo+f7lGBcrpmXBZi5uyn183NPN4nXArkbcHqHOruZmWqt9w1hEEyk8ujH8hzR8MWFPia4Q
WBr8zYLrMuxXKONX0PWF6q1CEEZ7jtEvqXhsVaUtoz7ep0PgVLn1iFheFc3XjYmLGPM7ZrJlcnGv
JunLmGKfZr40Y74yguGm4LOGxc8yld2kBejRYlEEyTIXWNAkWTbZr44TRgr7gzuFIA9eWNbPntbA
WthcvkGem+rfq3pZJ+axIn24syaMrDJX1q4ngpHd5FNvkiwDeb6jb5PuqWxkJF4Xgog9wdKoXmO0
SaG8mRxcYzx3B2AWef9coapChEXohRr1o9SIkSTaL+4kyfGh5cEeM8n9vhmfhgj/bK02ShqAgFSF
W+/fzajGyFQLOxp34eH43MUoojjKM2BVY91epXfh6/ArPVQrHFe34RobrX3Wgwpe1hWiM5sp2wl6
8s1Q/8RYE9kYZ1gXHcouK7V5DK+m7bTmvnmz8Pxgk3hwkg5Hnhmt8LR32zM8UM/OYt28tNfKo+1P
W/269hAx9ZRb49a81Vflal6nq2zNvuF1t/FNdGDBWC41f3hdrPARXbc3yqPy2L2WPyJctn8n68K9
dBcwxOXsuw46CXkouYRW2JhwCUGPf54qD/kTPQMIA3VxNLVNn9+jUbyMIbIJRBdCJWJSpzN6yG9m
C1C0ytgMbwW5REY9upezDWcwcUSVWgPzoyVRLyO2MYlCXQDn2oWGT+0YeEPHrEQaQ1g2t5J3DNC0
YCGOMevNpKd+qO/FUsVCoSJuK8Lg3aRiOILmwWLaaEbopixznaQ4c/nTwHotNBfuaF0IxZ+LzQA2
RDwPgyWNCOjfo6et48iuMqJ3BEpEUzgnSKgSDT8vih+fDlTszQHmQmOwkJ8BWvUPis/Cq4iYsu7v
aoBnbwiGOW9v4tvn0pnd3HnOga89YkTn/BbfPZvOYwTQiyWLn2wAaPgAOYX3Q1oOzr5w9jeTUzgo
ADncFxz1fg8K7emp9m6exG/9X6zLTuWAKWucBxlAmbsNvUfTeYsdNkU+i7iB85B6H5n7+/H2/uP7
WfkJ2vgy6P5p7Em/JjpiFnVNY7FTBlwHjO46dtpPHN0bZobOL2pJA2L+u6mW7zdPP6lm5Hw8PDz0
DtW8Lp3nWyr48ECtv6+bIovT9neVO7mnGrqdVpDddP95U7oxWm0/Jqd0W+ct8e6szeC8S+7dzU1G
N77f3b2/py7d7XM+ct7JMzjv7+93HG7dm8i7w5Pbk9z3wBN/mJzXh5n5PTqPt7/vQ+/D9mjC4+/E
D1z2Mf7/+/dvIDXurnd2vx8bj3/FLx6xHnFDD3wf73Zu6YbZub3k3bU4OcSfPpHT5FY2t9EiDGfd
D/yawQSpiL5/e1NouXgghXf91jo/jjQPWSD3PeSbid+/2+6T7DwcDq/bj3otBmHu3IpRGXuRc5+u
BDZx/zNwHgr3MXOzJa+dnY/fFx6Z2Iu+eWKnd/ph0UKcmUbd58KqeDH76E3yRGQn+GUxYdFOfo/8
C0Xq2snaAARZtwnaQu4BRw2Q/GSY9Krel3VfTz+61biNNsFVtFH9eTtvk82waj8Sfso28lbHaLXY
V3u0ybbar2ovbyt+QmdpU2ysW/Xzp+OqzZzgNjzEB168CQ/29cJXeYN4kXipeFm2iQ9p7drXvB+F
RQfhn8bJNgGfAU1wv6Ac9rfohyiowe3ciQ/StfhrsWn2+jY+/Pk3utG3Oi/IfhR8uPhtsdG3R1Rf
9yp/gJBY8XN4h2IaFqJ8G/jxXX7AuOyX5ecHDGI20i/xpmbPV1jL1+rW8pt9cFts0sP8UW0+3w8t
z8czlk+UP0SR4pc4GlyXr6K46Gb+EJWgPD4pP+h8hHgNQd+N5acHC6E8vqmwsNzi3keXhgd6oXFE
4xLekm2qfXAlepXX8IXNZyt6lg777Ilk8+ct4QEuofhDfBCdL95IOXtRd5mjF40QnbvwK96lbgeP
KxZdj9E3Py38+FDtS2Ig4B95DKLkhH9jMh2O6Fb6P6bq/KTzYpkWwRylBPvavOYPPH4xAHAXuW6Q
7PklHq74zD/lIR6+Ec/sTwPNa/HJBb04foi3mdfia7EvYqegitgDi6EgKi+6T3SV6HNRS/Eg0Nri
XaKGwZUYcaIfRIvEq6Vr1LeEEhwPZEGVGDu8lwHF52H1s50/xCc2ewkqGBUSbwrvig1Ov+KR5AfL
f1FW1SbwMQD4fGPHUxP//Xli4rc6HyOa8mdw45vKz9nmfzoJQq34u2h6slncil4J6VbxCtHVopni
r/EB73q+rzO6VtRftECMbNFLzA7xGtE0Hr544OKvop2i0OLzA8QgiRHrWyUbPDvFLBQ9nG2im475
Ur5SGEfyz/El2kGp+VJ8JJWl6qKcai/mrOgzMeX6D2pBGX+KDfB45GGLAfGnchIPSHzOcSW6mKG6
N68/h+vCFx2QMVKKvaiBeL6JaKSPUgerQ0bbkg3jmE8Wc5mSMkf0A8FH8ZdsM8Pc5o2i6HlLa1lH
GOuiYRk1jBgb1NKP+EmsNyrfGddi7bFeRH2nlRhnwdWfz+LWfaX6zWr6Jb4T5dI5osnW1byVeSs2
yvwXic6iKtAoGVSBn/0W01jM92ajreQlAipLzZOv+jt1G76KlqtL8jK+7lXLatmvVOTVvOgNpb5t
6ef+sE59c6lumnWw0j1o8ivN71fpplnGm+NW88VP6j1Jw5V4u/harI93zXrxu1mbS31jLj//9Yxl
s4t99LWWOt9Xy6MvCvvzLvk+4H3BKuTv8aZfGb7hs9/4ojnSOvEbX12Z/I7fbjTf5Ou4yjfiN4QT
NoqvUPl+FfOb49bw++d+pfjBWvFR3uZ1ONYqW9O3fetXv2/3JcqVvKdfHTnGV8t8L10tril93VKb
YGVtDOpGHW6PS3QAvNzLlslSXuerdJWvpgeua9SneCnv9XX+fwg7s+XElWYLP5EiNCAEt0Izg0ds
7BuiPQFikAAxPv35lrR3nN7+O9pB240ZJVVW5sqVq7IC1l3HZXxKBP6LYJ7MEyM2IyeDm4iKlKZG
7ADD3Ut0Krh7iSyObztYDziqwXawTK2sA6O0TNlR+07PO3H15cbG8MIVvmZ6XO84RfPRlj6JF19H
S2eBzBguB1amsdBf1dd8pPcv0/noErXf56N1uh3kv9bpOqWBBv+z6f3A48o5WfnL43v0uBufv458
mxdzhfYDkwPWNdL/wHyavHDZOC6+Qcehm5OxvSOO8ugXqVmPgHXh7jo9hvU56PX0mON614fl1EO2
SPOna3bO8pEXr/mG/WA12ozYiyO4PrHom1v5y826sbfzL4wyd/jRh+r3Nexm1/AarkZ6ZD1orqHO
ROfGeQwO0Sm6vMsKF+kM27Hi9UTjV4bGE+sGQpp70pUloDdKoru0NOB/tnAPdpjpNDpBU2OHywHb
AL/uoxn2xc31u6+6s0hLtnHk+nFWu6BiizwdBWOiI2VpdgQFkrYit1fUlmCkeUzbwsGc3246j9uh
le4iyPC0jKuex2zR8azYUJ0t1VPZvuwQIW/EnqbvZbj6mqWyfz3GAqyv9s2J+wsec7ls6F9u9DNn
cBzM6oSdbVODq9WO2HuYOaJjWzMyUCsRFe7QCudJOzLiLUeq5y/BqMvLdWa6bJjgwte1tKOufjK9
5/BoBu2oFVlhK+KvQTduTWQWSwZqnXIJZFwbjMjJTCaqjAkTPQVmZHI1tulpYEc27zdijVsrWnyY
dGbjezXWMksaqIzOK8yGTr48XKT14HNYZrS4lXmsUxkjZvJLZ7rk3LE6LKuxLs0MjmVw/GpmE/3h
eKf8gz7LuJNBFVhGzmHKhnSg7XdOGhPbD9zsMCjSw+ASudml4ORbE4+HNWXNaHqjD5M1O5nLPXbT
/uKysZ89lfSQRo0hrNQqdHt2YAabEd23U82tgpmoC6EZZTJT9/p0xmfP4w7HfuZZxgtjauwTz0Pv
xnqQzQe5LjlPOZ1pZKZsvXp/5bFpUmIqLm5JjrI7PuB85Vq9sORn11/GVb9KFjELHZIqWfMXuoqE
6lW8irYxFfOEtrLh9q4VdiMvOuLjXXy/HVrBMkHTHdClmNd2cOv0ESp9J55R12UI5wn7NYf6qe4r
zHrN2a+jXbx6bb1dknm24P4mZrvWRG6vm7J1Snzon5JVvE/yz1Ny4F43bYdGdMF9G4nM30ndD5pi
Mx32/UMyj3O2l/HSfbLtb/tFArsbt8fO4xoq8Yd6BvsDf6O+/kH2tGWloM12l943xVX3vFi4B3Mj
ZD8ftO4UZXMi7+weBJV1AMSze2EFRWTaAD3OklbYCtfhNtblWYeHeNbndXcQZER5hPcR+tqxfjs3
Znzi7/arzYkqfq8Gepy9JrPuQ05kb5AISAVWCjRcEY1B0cA1wRvhVmFlJ5p/wC5HdNKO2BC3BoUA
1S/3xuErqWwQ3d0bhXwQNqjK/AJ/VoR3953wfQ/EUgS3JtM7J6LrZrId1gd/50VVmn8IH68GAhSC
u4KJVVQkRrRnXE4gB0GLJifpxNXAig7YE64pviasreLbBC2rwRJb0s0FO+qYyzrV0PsEqARENhwb
p80pg545p3bPja6PbBQewH9H+9iBXNvHy3AToOCLltmeS1tk7ts6PN17ESRs4EVuBA7hO3hPJKgq
eNQZ2+wqHrNTVVyEh34eb0ED7dD9wNiG3Y9VvH7zUvZsStszf/fJFnAEZ1noDvhQxuzGG6+jVajA
nYeHlKJIeAnkJjTnbZxma6Cwfumz4RauW7YLz6v/jFQxnbX4xHVILT6MFdfJ/m01RAK/ihHxHuq3
YMoYdNHfJ93kUgOu7jvbrKUmgE9pA2h3MSKVI+GD2AbcaUb03cCIirBIzjSan1AS1UxI9olmTRFe
hK1JCBYjLOTak6WSHoJESw0HKLlDcqlcp07y6vxAOYYgZjnAHsjCeHl916F1e2Y8CLPrYJRgCC3v
BsrDZIeyHWwidYJzckw6aQdvsusLhtkAt5IoCQyM5WV2eJsqYS1ImchlbJKSMAp6mpQgNjkzYSfF
2xkvZvPmoV5eJdP0zMcuPo/JPOLh8q3qH3m48zEb7urvWwMxp+ksO/axOazEws7W2SbYYBXbV1Lk
yP7cRAuel4/bJWW/++uY4Svxj7op1M9SAU/gXrjgp50es2lE5zEOYiEA24foSY79ggnt1B7S4rfF
t2mS78fXhAZNxZBDoJaXzLJ1rN9IF4fGqKrf20mnL52UFYQdToF2TbyiTxNl5tv5g8VZz1ayj73I
iqbx9GvzUt06gbxtK8TSQ5P5qHtOUH1UzCXycua0ZqRmTjMCyrfYUDtxU4w5WQ3tRPZrJ4eHsgaX
eEqshvbfzIjauMjXZgnNNJldTrDm02G9+c5upGNibmXLcJEpFljJIrsSC678v+LZq46bbqGw3UU8
zX2uyVCnvuIK5zfrz2t9fZbZLLOepylNh7EIhptwqvAKzDn4BejgGgp1KM4SLL8EJmbpNDEZgl0I
ah3QyQlEVRDJu6CAVnRIIcV7h4cioIxEIN3fdkDLtIqNNmHBBBXGruKcAFswVYuIvbVjMwDDgCIE
Rtfp4rYAWyjGdl8VSfMn4SRQMEdw4ZX0yY3PoaDNEkSoUEroHJipzLiFS5sRYi2eA1WFLIgEQyvf
UEZTJd2RR8k4kUUBqvmIY2hzYPIcinynua/j0x/VnWK/jksIp82N0h/hkSDJzyoEKkTlOM9KAmQZ
zzP2wuEDaCysPy4JOyDxcPvNfiOe1p+vUz+CMBRldfIUooqoihtH1rwo5xvINKLyrsIomm873XC9
eKUdbG/dX25ve2uSqeiIhEyQioFRFLyPI/4e0AwFdOcCcGxGbntrgw9tMJ2wkXD1BdzW/MX1zUC1
70Is9sR+F849RddMSFUTjRrRK+/FGIRrZky0+pq+HoH3moSkjrrMcgd6A605NTH1Pn2C8jv69ZFP
ytVMmZQ4ghqAyKO0Uk3eGdCHVw2XtVsomGhFfO1f+9tYuegVJ3XsK6OUb2nLOMkp5aB4BMeCp4mr
pPVop/YjcImM7tZ4Yj8BAfl9ZD9qvHU8OmplhgeuzToycb1NqDUi3dphEVbRLnJA8Fum3oFIYKTJ
giAwz5rYYjKOiiqXZBOvhoekQ/k/nd0IBh34tINu/RVRZB5aS4FuYfHrk5D17EXDvWZ66wPYX3e8
iysClm762F2cZ/OsHG6AUavYE8Aa1p889NizsW+kfOfnJjbf5pmRGrfzMMfM7KQi0rGHIcZyJO6t
kootnjqRcJyriRexsUAk71L9tAWuVet2f2Ns/wdifVNhsdm16Zwv5flxBZ/S0CLzFBZPLk7uSuwO
bNgQIYH7wD6sX1XUQKaZuJ2S3algJJ2A3ZPj9bDdqwBitP7Cr1nBlCE/M9T4csKKjAZtPv60jPJo
lrn4ehEHSjpnjzQ6ubw3+QI58KqnZNgYbgHjmyclDEodPcxWqa9SCH7jKrpDOZTD+zWe4SbkEqYR
kY8YuIjzZ8UofbNS3xUDtuQaKrmTWejmPm4mRkILvuctMGDzvsN8ri/bvpt20wWGpelPM41oA+YF
JoC8fqCuvwtu/+fifyvtlka5Kaeb3flRBBCNoIBhDdmkMCPe7BiJerIBBKL5RMvp0VMmTHXIrg8C
4IIcVQQHl1oBQO2T1VDNXGO2CQwc3g9k2po1xpjpPTHxqor0JpfMDZXDyucLAWgGAx9jY7yoM2nl
smzXEnfDioG8EuBLgKCVEOCDsg5XzGhu7EkSijEpYyOWEcvfItSob3MqDZoxDfOimaOLWpKGHECD
+tkz56iab7m+bqpMQ/doP/PD1a5X6/zN0pVs/KaOWm0M77pccLHFshUhFN6gCLfh8FBzdALzM4Cz
HdLFICQLhxOhGXO2+ZL3yUUezJNT4v0giq0bvPztqL5Jdrv5jt2v18y/S7z8kiPbRVa6TdZ98GSy
mqikIeOALFx/1eQgpC0kb0ZzXTIdQDlQqwSqnD6BX33aIDIuh/gAXLeAA4AGUFwbn+qG5o1J1BX3
c4ZZEJymOyhZ/mUwp4kAfxLk0/MvJcICBRTV6wSYFJkzFxrXPPj7DKBU/d+CUT0DLIeWSGxGQisL
T9Ww3wbFOyKA6XYKZsAryU2Yk4WRiwFyRX660Q7IKzJcdi/A1Y6NG/Nr/yX6WVWAcqIJ7aVG2qS1
+N4a9deuneRW4EvmtMOglAOa5HmCb3JhSnuEyDXXpuN5TfPqEWWRTrAARk3Tqr8cdsMaghL5FqTc
VW3xx/4OjlWRbwesVTSTkxP4tj8U3QS46+eHx2RGZERv9OwSTV0ULHyAAJwFBpTBKX/scKqb6AwT
0DACCoTNB7RSBVUAO1yCBeXJhHR957VhmXCEgwW8xDkrRFDCe2hQCXiEMXISebWci3MAyOiy6OKU
n2iNmXB77Es5fRWZJGinTEFT93fv7VcjsR50wZzHTtjl0qKMCB3RQfD9IKc6GoZt+ChRUUg/4TAb
L2LFyis2ifnB7lmgBuGGhhPujssQTfGgyTGEIqaEA+GDM/f114oE0gyPA5PwUJKCNumnRSohpsiE
4/IyA//iZRbf7YTHe+FR4U55GsXZPL6+KDlG4E+z4VS3OQ+Rg7ZDnWwRdknSRGnsoi6v+rsp1/1B
vk/k3y1ZxezfLHm1L8924WDJsjRZK70ssFNNaH1nkwScst2kwSe69LJCpROqWsomlYwr4rK9BXiJ
lIlrc8a2qqR8E5M/TecETiV7YvWnXN9DdLmx4hWbD4X2u4hiEXn6LUJOHJhoTuAjwFeZNCP5wwy2
vnek+58ZrOrsb+ftzt28te0sARAkomgGSUdmpC3QV/FprFQQcIBXdWozdyAhlMQqZVI6hBvGxU3H
SprJlCluOVAfKnEp7aXuxBU6ZVBPmGw+vENi9XlgEHWpyMejTUD2NpbTE+Fz5f62NiiCXrQLXdhA
wUXBXU2YPQCyhdGKeBee0PNH0g4I0olA9pUUoCZSI/GKbX6UNykx6UyU0NCqn8J561lXUt5QMPEE
hjwxz/5uTN97NyF0UbdKNsNmES1N/r5vktKyVqvDoiyth7Lr7zu90g7QvhkI9x66rwsKgoht3te2
T7dZY8tmfz9oteqK+X9sWV/PpuusR6VDLHu8fxtTZ1+5dJG3HsxWf2UP9rOhV2XqittJLCNrl7eO
M1hBFJajozlqzaIziX5n4NJJenlz9GgBNmgfh23j/uwkaLBodJszyN10P+tv5sOjnc3J/LppQaWk
uHFnc9rwje3t3ZmNJ7Z05aUzuY+WvsIvVaMlvRirm/1q2KZ/6umHFU+sB+JM/nOmyAXgHSVIc1oe
Tcz+e6YXWimYR2OlWesROcV4yBPhmEED0GcU/TLRM4Aw4vCmRsh2vP+aecFuAu56t+MD2w9lbL2i
WqDKmjVNAGozEjGKfILqqaesnJgYs0K4HSuU1/QjTsBKjcSgdL/B2OfpbiKTv34UsEny4Nu+HJeJ
vYutawrV10jMD1wiwUthazoWybaLWFy4Bp53YbNWE3kc72PxbMBsKW7CPA11AALwVdS5U41bP00t
U64fIlfecVzU/nGf7cCeC3QEU0rFHmdHDw9YU9HCCg8ivpRtMS8BbEXISRI5Z8m0nrmUln+ZoNfp
cFrXOqm6SjKgerNKsexPw/mIEVXRWzwlh1dP+vVIxK5qnLSChiuX72K7BdzdDre3jRGRwoOLA98w
5zdB/l7CmliAIQGfM+FnQT7B7L1ZkhpfsyuFlmW6nxiETIeQBJBbUeXlWRVhdKMQQ4KpADZLi3cB
49OLF/qqdCoME5SHZygiNkHpQQXh4VZQoMpoC2qsEEugAyGD/Pl8vyCa87a6AkC6LH/jAZ3XMFWb
mr93cW5WIFAj/o7RJuOY13w8K6IA8TYuUOw+jZMJgTv42t3AvWmPVYjaRYfMvkNdz0AJ9MO42/ES
FZrRL4hui+cm2BsfHkSUja4bUcYG1tjkoOHKPovPat+DFhoq17ZfiCr9y4vYFS+83m9AK0L/bXID
iDioN537YqgoxGJP0Xl369CF3hO6POFwoYKhr5ZgUJrmVmlH7rrmI3dw4626oJ4PukknPJB+X5Kc
2oPO0aO6oNAXHKPOKxZYD6T7vI9z5l4nnYX3Zy75sa6ACOCaY4FbvoRqCHxffdlFKQhBFfEicXi2
qY640eFemadqI3mNpRo2kN2DUlEQe14tG+tk4rQLRkTQkrAUbO9UbTkDlDWUqtvUeCtq4wyWn9U/
hXAZROsDYqJfV3ai891VJdtfTSlPBTbV1hQzSjJWBypmP9jaVMo2IzdTjU4lNBVpDqpor7E/tnLp
ULRS8epK01YkNtHiUUHboBqse6pDW7xXr6CDOPxOm8QcwsfjgT0JiupcKmiqMsc3NpVdVRCFmHRg
AvMydRWoVCndkW6LF1pRAmwq2HqWiCK7bz1qlkkeoLPQGzUrPFJEFeepF2bnEPj1pfsq3yIWLwYn
6vX6zCZYXr90hhQIdcJNMU85fH3iRFAr7ECbKAHMoQyFKq1wn85egJUL/wLdoXKd8scWe4iQj+iV
NQlHNp7DthlxC5KsBfc/exE1Wd5DndXEWJN2in4j2eQjtnVZVx92YJMnclIWjfA7D8XOiX3rsm8V
AFKUm80X6yV5Bh/Ejc0lPlwqXCKClFwIfIjfV2Y6j2XRXip+UZTh9lbfpcM+cE+lZH24nt3E6Kvb
4eX+79DAlZrtbxHrG86kY1C+po/2+dFIpmNVvhQcFDRUcNnhTojauAgVnfK0INDIc0t/g/tl0uxx
d7KLC6yA8Ln0F6do88V2Xtyn7j6W36Pl8fsOZ6rCpYyAiiyn/RPM6fw5+rbb6PdMWnPX62l/w44r
mhUbtl1HXyLTBYdGGAmWNdE4gwZGvOnij2gkExYTbPie8kCy+NyBhs/JBseqLEKOQBR5Tul0P9wE
VS0DUj6PJhx/Ji7Dw3A0yKvajFZhGbPFtUiIEzm99aI00aOGJI5NpF3x5qYiEPFVYyOSa/0pXbC+
K28b3Nz6/3P/RkccLVaCnafUNpX54vpfVdDbpGp+KaEPAQ6ORdm7iiuKNVZSAnjtcH9/ptinsk+7
Jy/MNi4gbsi1GtiecA+YNU53yUwUcYYMItxy9WbxletIgOKVYnFnWbtH4SNQ1KYfusglAXMS4JFy
wss9pTquyRZ6Fe1g6EaLxIvOH2sCoXJVyYGQvCBiuIabtp//auxKYVagmyq5fCJuBpHFta5Jt2A0
0dozV3TLw+vwdFMuA+Xqc0rzjEYX5k0V6AOjgrkNxQc1aR3c0A/rT9vdP84kNiuq++ezofU37fM0
L7qnvJifH4FekJbrUHRlwZU57nuKBvxBAESDVUtCtok581Uv3NPl1m9oK9FXQmiNrez7/76CV8mY
XIgcPEDcAVMpD1x8WQ9w0+9CW+w0U6vRiidEiQTpLmMrYlQ8m1IZhaXibhMIOohvo1AUFK8KhYrG
KrYBE8AlRGHun8YLZGDwFG9rOArkBdAH0w+x64rqTWmtwwmtidySEjiR1HWN6E+yv5JAuIncZ+po
vNODqZDVCELtvgSMRK6aDwI30Kr91ksrp46meKkvIiZK1cCP/q//womowKgCgmhF4+mKtfxTsAFe
rJmys6W/HZKycUSn8SEW59KdSN6443gEDpcjEw5rAxCyQ1k+W0GGa8SnjeJSyFWe7QiPAwjOhNnJ
LqmsSgEszHv55QRmrQdgowFAARgO+lnlsdmr9SacD5DQ70RlbV1lJ6geGup6kdhPJp94eWpnFqX9
Rp8rvKzUU8hWGSxqAjR91ILB2nPSwT3lP5nvHpNoM+L6ueCZD1mBHWDCjwv6xda6igax73lCmYWS
fjloiRmQVGJvbKicbCaiw3bv0L31lyErxt1fyEfk2utkAwprhdhXqmBVSDUiGgPjSbCuGfwyaT/u
8p4QKj9vGih5gFZq0FsoNH5NI4eFBnK5sFeXnLu7Ppsii9etP2yMqooFAbjhxpBUBmqls2Hz/xQc
1NSLFCbKsDs8RGi0XikEQTkLdCjAiLeSFMqh8jtLwceWf62f1PjLGttIDyRoaZGwKy0XqDlF5Zci
EmiGYDqH56kQuagAgJ4Ol6KCiYK/ohneRmVBwR1hMEnkBJ2sDAoXy9ORWYS8mQhQOgaTFjhxMZBG
z6VapnuiOSUiar+jLBLgcjI9ACrTR7okFEoUhJYkvpKmy+O259gEH2jx14IQE5cg3ANj8H4NOxN5
uwrOwK7DjiSGZxCPkAO6BdyeSoL7x8292Bn5Q5ULwTkgJFg86o0qXlV0/sYddnOKVCvWj/q4RoQ4
WNlbPgac9POtf0CRo/jVSNfy4Sw6EQB4W18RbvM5uxEjyEsRtu0Thx9R7+AThTv2yhp5KdKJOcab
Q6OBdvosDJX/4ud2n0ghMY9LAzgjpQPPydZtdirnE/F5ygIlBpqj6NAXNADqjI94E4qSV5ckw6BA
oBrqjsE0qciZb5vPSx/txlDHk+NFyXcTyDudxt9RU1ss1P+gpt98/bc1ArRYY1eb40KVFvhloDYQ
ScmsSiuimqWu3aGl0L1aY0uH6Edx7MARPKvYXhkRDdUpksq1KX10YSRVTRcj6vbGdGxg5HSeKv4i
PwUDA+lrk2ENOCixKVD+/dTqpk9/ObW6x8RvIOpYWvlu5RLGRKIJFsiZKUgoa1Jm7EJlyJnp/i7R
3JBgkJImCHpWAoOFuFm/C2xlngGCf6L5vW9L2xqs8/9Xv64C/HaIzsY6nKqSQ4RTkNcE68xTBxKL
Ebhka38fNroKQ1jjtZtoZMSP1BQhi23w9BRBkE7h/zYDrRNkk2cCEsIFBkXVv4bVk6/pvirR8V7x
NcAQAdr3lm+My9BE53y+c3laBIEyFrdX/niulvnHksZvJ/uNPLPX9pEtV4wTdSbBCvQvAAvJsRXa
+YH0LoaUFgCxnbTrIVtZkyqwUqYF70DBgSRc1VIUgW8zQO0CaFfgGpWgI+MeyD+rzllLeJLDC6U3
FI5Kb1SpNOpCtpuzEBxEpcmt38agPapnuyR8zM60MxLI0lMqBwh6qYJySngj01bFTklW6mp6X+5C
iti/my0I/09Tks0eWGlH+Yd2Q/+l3tiazes6RS6j2EX5YBdNPy/x7OuE/l0kk8KrotzhAoFGkRkP
f3P6atR35aALJchCGdaEoLerZXQEUK1SmI1E17ETITbT/OQpa4ebsqrKSA3ppXlPOx4FUlHJ0ulf
IGSEJfTF5FII97wbHYJIv6YO230QPy9s0sh/bDgvBWT4MTSD2/rgVgPWiiDb+xcrQAzqLc1hqZSu
G9zP0Z+x0ELvrot7+jo9q4MXMOScmiqXRR4n1EH93aZOw76a7wKQKmaokDDnszkTpkb9rzl298b1
Tz2dl75aKx7+ractITqWZBLgy+cSt+CAbbQ4SAScOELvRtXFVqaVGuLqZ8n+lxu5C3+XKuVYg/W2
6G3p3YSkuCYYcIW6bXhmRlqxjsu+yhLLFJZN9EBU1XyBZCuIm5F6IwKC2JBWt67i17V8VRxV5V+k
qwuBHJ7iS6rcJpRrpua4T71JREej36b2RfsiXDGFzQe+/VF6t01dbBO4USG7kZYsmTvreIlOShST
lFWqFYjGc5LTWDorEschaqs+j9/BKQnfBEIKpwlSpV82Z3omPbZInVXCkyMRSXa9132dDwcFsbMa
0XdbfkVrK9aCDTZnK8CA4P9OsaAuX3H2koMLJ/B/nYI3oGLBlRDs0UcsUzmsYiKvtuZxvVZJlTCW
zlmewHwRzD/2jVBinB1nLsy9j4zXa2ZTu1inUCv2u7gkvgDOR4heMUzofrvpzepinQ3kOia081cm
rZRH6F+5omqbyiSOsIWqN0mPI2wGhUqJWNSOAokkGMr7RLLqZKVqF4MlDurMwEtXwM5eul5NmfQs
dR651fRW4iEdtYhGGi3pyxAOCVdq/CqeETGh6s01UzFe2vMlX6grrq+TGfzL3OqK1BQsnTe4C3Op
Qmq/hSNlLws2J40Xd7NskSlJWsQmtGdTZ9WpQYdyihr1NlajtwvpNqcrIb/Eco0sX98oTPmv3VL2
5GRhld/FH0uVItTZXGYs+ouSJZYuJk3zQJDzmgkN2A/6dPvRG6uEV4/ZU50pYcHCzG69+EHP7YkI
9qP5oKUNGn0ttXHD5YllxDJ8ySWRjhNULMnCyY+qRzskteJDMBe+WoHejnb3Wg+gGN8mBRcFhxj+
rikJlrFdJ9sCaUBSlEuzud+Fi55TlxDbTImDcN0eng9+e9weK3FRhUHyBKOWKriP3cSxe1ItCB+q
3O58iOWVJlIMAuIOMCQPQyWMjIE3UI2W3JgStegFZcbKiPWVDh5X9w9UT5Q5C6QR+5X4ECCKxA30
PislSG2T6kVwQjdVP8SlO7DLyseFJvkf/kAfLfa84JC3LgDCjMv3QlnYnp06oXXMu/mgrtQQ8xqC
Tx8ABNYxPh7Q2szT9RfUO8fXHur06lzP9wJ9hQgA3tWnI1I8H7bugcY6a4VMXgaW1jGAbG+tW102
qLlXvjlbs7qxvw130dbzq5emMK0EUWegioB1i4ytvwBMF/3u4PqCzIcw/PcAjIT+TwHYY+93s8OO
plQa/xuA1+vjynOujoAK8e5VcQ19xQMdr1hGJzDJBpTktqoKFaHU982YFLUCWjUfHaqGANaROEbQ
RmAlhAFeSAXtVFuiEoQqGPriEJvD6qGIfdHySlQd6TbBNZ8Val0KxtkBHVlniyiiA3cn0Cp9y57K
i24Sl6ucsaPsq48TM7brl4k0zPtJDfzGYjTlIJ3YfGdxjGaqZqwqvUrWaI9zYa9b1o2Il+qSJW7T
zsSDYNdN3PJVLpMp0s1McrVriJxC2F6l33YEvAcpSwt7HWpRiVK17UP+KlHQT/kKwoEfBucbijx2
6N/ettsn0NE8PWTb0KDVTdRBp8JSQTAB23+AoQWfhY1ZbylDbRYyCJA0PML6q1EdCznYMYB7NVEC
V4vVIRncx3ZYDrTwQB5errAbtktGZZds3ppsX8SPfJOQ9PlOWFvhgQQoOZxxRSJ32o9yYbZWAXpI
RvH0iDyRkd1Ti+PV+TPeFISgaCkZqShIoieBpPHlSq49vGwL1W7Vy0mnxfhLfyedijQcayaknEXj
Uy73AqeLZ+uH+UCjyz9eco/+f9S8zf/pAnis5stdeWzpkmPbVG9R1bGSk7xDpi+avfNavQv8dW8E
Cv+VEQl0KaGRt2QMgFNXYkoThDhTdop/vry00/ytVfoqsLWIfAjxaTPaM3Nfsc5iKqCFrXm7vu4p
DZD6A8n+Ne8ROvuzT00V8d4SsGv+KGwp9Ou3QM6R0MquxMlc8a6OszVxLLAnvEM3MFFg4Sp4dJ8b
DlHQR3pBSql3V8TyqmPO8ZQ9Cf4toOI6vIwsaElnYIfbexeNvMPP/PYYqKbdrGSmnMZKf+IP8xLE
qEUKwo3S0Ym3Fp4Q+YLp3G8DBJvD1s0/FYjo/NXIOtdTX/oL3cSdNLBPkXMNiJCuRVADJbAmMYTy
PNjUdwUyrkRZwQ22rG1PpGarftVCjuj8xIqxOtHtxiOrJ0WMWJnO+/HJYkqLlUGWXddelRLBh8Bl
yH11iFvsOVSHr8e54ec9+1VFcTwyQUyLAp3U+jjSsuNRrl2zqSkcXBKl/dubsiawCUsj58jiQXIw
OJB/b/9wJ/lQZSR9sZ7Wj4u6JDU9ci9xKQqcijMXOkDxnxKwbdIaFX25XAIp/2/hcXQ8P0QF60+5
erfd0kaAbNPV/d4EdlHu6Ol37KLnWfX6R9qmhp0lW3Hd7L3AoUryUAUnGt0V/crp8cTlrgNvffLN
Ilw+7xZxxi4fiPmrYLXPjid/NPl4WPtB5tCa6va6viltFawPtIqJl0W47623eBu6x9B9rghODr3E
bk/H9LrJ9iygWQX2jXUM7t9z725RBfPzzdWj45h/oldCwjrV7S0Qp5dDQ616x9AYthbBYXJZRkYR
Hqd9NvWaUkGm89Y8nN6sg8PjPKHw0+O1L7NoGUwuz2d2paaGku2C/KMK+kZFI7Rbj1Ysk1m0ZrWQ
U0Zdxz//tD+Q/b3VT82HEG9tWhzTApg7/428trFnT4uzQ+q78KfXHq2vSxbwLXpUoo1e0ds4vn3t
LYHTX9dJsYm3tEF9bd9VwQ477+U976FMvalvzcNDuIUhhs5aBYv+6uYyZovmY9W77KMNkqGZ7/TX
bLrd29zslr2STcHPUfQYsUn6Jax2wWF09rLFXSstl4lHU2G/dTNb9da325Rlwp2NX7SC3b5XtkRS
0BCnF5+fR1Ur7dxuknx0GaA/OmzTSxWfWbtAPTpHCXlb9ov3i9Mzzv6pPejOo86g5Y/O2gnwSIGJ
xStL/+2KjOM8mI3p6NL7XI/XOIpKfV2saHFKWi/X/u3xbXrrXe5PODQ3Hsxp9ezbebzZxuVzTs5V
hFbec+6cJ6R/kJ/+5pQaULpe79wjPRwfEvMSPAyd22zSQTc0pV87td3J3fnc6+/oZRNc+Pt1Yfd2
y1HBIuK38cQ8fxhB0hs/bcZmm97jPn0psZV+Pna3yJe3N7uxswxKth/rT1aftJPK2MtwlMd34za1
oKK3Wva3bxeWsQVrWNnNKpzT9Ke3fR6t/Z4X1GRqa9qfZK3R0kd52R620PP2CwabwrEP9xpOMmPg
FJFnfG3iHXsV58G6ldDjcv1kZq4BGbt8697O735NDm8wwsubTieyPv4+92vG5TuT2KW3PN1UXLPT
+S77ansbs905XimITdqvJ1Z0xkP2hR9ReNn7605A9elo9RbDjW8jQVux2vRlvg6sXsZClePd5qeG
WJb7p4D8+/F8K5EuNl51sjdMEw93TXEi2zk+Iifr5tSb/aKdBWY+zQ5m2Pk6Bps8pG9L0loG1dFf
BdjN/GF1DVgmVbLr6+2n4UTnTnTsT1tER5rD9VBgjPaI0cIzCfIxWAUHN3AGpy+66GWXu4KOK+eN
fzzeXtnwlI5vNnJdJs4snAFw2ETwcDN/2LKakF5zwYGaDP0B3XjDdJFldjNjRTddv/LJlc8Q5AF9
uaLt0TernnmNaFe48rHUSy+kP+QqW59Zxbi1w9WYGJI5d+vIdfzqdZ+Uweyr1w0WVY/dvKxLvOhG
dBGIvE970D+2/Oz0rGTtYz40CqjMjjZPhOxjWQk998bFzSxwPthw2/RPffZ9MoKsfzpFebc3bkfH
T9ocGumUzbdpL+mk2FTlsX7yB1D1xxW8tFVutW0XFaPb+qZWWDnX4nrZYlJouzsxjQxX84At2NxJ
4V9bgw4iiUOGH0ptjqYiNWCdHv2eEFK1p0mbZpePXN+slShvnR/uzQHLpQ4+WsEuGxu9whF9tduv
+ZjWTd7Heh7tflwf86e6QbdrSYIJIOx+1wfutkW5zefm+XHeZTcj2g76Xh9vNIUYO/vTqH3onVkW
Oyc0+tOwO7A+uj9IFC1Vof9nUv52BN+uYHGsKm+TcwTuii1VyAFo4tODZjN9x/TdS7CipcPWfzY3
dOzt7XotpGme/3fH8IdKuWvSEa3bYf9mBKk15f0bf5+fT8Xh6uxrTEAjbBpm5hQzWgNjcsE82az4
xELSym+NuoMjchvL92YBbSPJKqfhbDP3z5do/ngMuohZnzy2ug32frS5pRvyhSrr/r4bFcN83+sE
eXClJybrZltUM3c92tOaAVLoodthi8jUxUBe2ycQ8yyGwNqzPXcrPLJCmwWQZCt3GytmPBxkvLtH
0/ZptFw8uteEXp7748M+eLfuoOUW+3Q6i0OUTPiPOcXFPedj+2SBa8Im3TSJNBGrxVojh7Fk94F5
TsfxHy5ovaXFfwbVE7hqtS12ZyXb+F6z2e22p4O7Xx8el0+H0YYm6JPLL1obc4ZFdnoCpoOLfDIH
1vVfJsXHZXBY+m6/21/etSgXth7O4eHheH94bL3B4NPa68642S5664fF5C7/vL78ffhbNRPwn8N1
XdNxkMq6KIJNr8aMv43/dNne7OY51TOoC3rNxmy+QIJ0wc2me1pfQZr/s3z+FUIbpQLJkeSqrbim
5smXHgoX0ao6+9CkCDYfvQk6k/vjQLJw6GcEGGrHZEu89Mq6HPCu+1gXHobULfnL4AfAmDTi+gv3
xenUySyZ4Xz4L4y+5n7nXgIeIXPnRVhahEwj3hIlpEXa008m0i7S6i8t/JDoVcV6b2D0RW9RrodZ
F/G0KVRy4vRMtL2EH7TqSvTE+6uHTw4vr+xbHH7DoDSteyRw1botdRW6QP2rMqHfYuN5hIIGvWHr
fmF1wyIt4oZvbyGBlSJD6fsm7dLai7QSFW4RXl8aZkppiho2KN8AbJAZo3dTdRn/zllIC3AcEKbI
3dhMhbwPxafKTcrDRG9vHqRyOIydZrF2n/gl4RB6y7f5A/0nhotM65GXcDWH+EKT1Vo6OmXtUP4r
r5uPQI7Ua1HVHaMR0ItiWaZm1/+XAqa+Lp5Yq1BFec6gbNVARtS1+mg48RqaX4Sp1p43lDZkLo9D
oS78NUzpjKc3X83LlTpWtBRnLRbS3eYDVMC7Imtafe1puyJuVPzEDM78nOlD9UMbcnUTagSZ6sjj
iAXnRyuPdVRlqLc1pISIClFR4kCUuEvWMiVRJ00nd/XGzbPKspFHvjflDakORF2IENY9g25F6ArI
oKFsuWKsiUsWedAd6+UtX31rpI0Rte7uIcSv981q1nIHZS1Wt+ZFxmJInluc6Dpt08xnSrpKgith
Z5P8Nr+VOHvxMdyR7DY30VRV7ziyhtsHrUnY1C1sRGJesGxxo2JP1LagSP7uHZpC3f94B7YvV3ta
16YJ33+zmeVh3z4V0+MJ2HhBjH7Kju/qriF1orhBMbvkWBPNIpHKDWO4z6afJpToSksww/nAPJLd
iMnVW6R5gc9yesw+hKG4HKpTak4hZlCKNanjNizSNxH/GhAD//SfUP0eOJhZEIQWRg9VAl2iHgLi
95vrbzyhUPlnseOGGqxeo1fNsooivwZdDFezuEZk4rnm7MXbNzfJoWRCotj1v4yqIR4RJJ6E+k4W
Qyqq7GLRS0lcmca3qc9ofFv+sxgztqDFhiSPlaDWgwApfy1pzqNV+cbrhfXbfAYzaD0A5mKJR+5L
uTL/ZbAvhYTxqFhhDiTZuL40VLvcoCR05CiwEKIzRIVLkyFTwPdBYzXycVYGYBJ03GZVwPSX7uvS
t8PWUAbzf4Sd13IbSdNtnwgRQMP2LeEBAvT2BiFSJLz3fPqzVpV4Pv2aiVEwJJIg0Ka6Kitz586d
f4MV/gVrZgf5bY6IOvy2g1T2m19zRANeAkaSpmBye68/Lg1rgWgqlIXCY66WrSsrsnQl3aUPLmiH
GbaNWTU5hyafxIfYHgM+e0n/mQYMGQr+3jSPkZG3bqHhztzPgpgACQC+/QUsKRqn/3Pml3K5XDlN
6WP8Rxw/mhbRxD3sj/fuCV/vpXk9KrFIY4M32CCvREpMQxlziAiEdaTXVtpUcsnyM/0okl0mMydB
RGK0hccU6gFN/crFuP+5+/33uo1Nwv959WmRloDAEPQS/7/PZDb9Kn4Vply9VAvZpybFx2bU3a4o
jdyQch9ngIjdzOWm+S+9y6Vs+ebNraA0d77/lEEZfzbvbRl5lJaZQSb1nSibkK8XGyyBFypklOfL
Gr8p3L48EKMsv/3N7goO3pVVFnDP6upjQRm9XEOtlqgduVZRW+JcK7IDuffIy9KauxWQPHt1rezp
H88SjGizvEPWII4p74up6hWiTF/NdS3fXD9vmF1rUq3mLivvxU7hORuOqm6Yx5TzGM2C5vsLJSrJ
5kAPUqugUfm/8gIriE0riFvTBq2FKLXzt/gclVqaMAn/RiIul/4lTcC6KiUpvTvolFwKIfRv62q7
PJ4GX6OQJlD1QAMqOQCD3/Kp6pbpsUw/tb2yUA+QB0qhEkgbvXnXATL/Yw253gx+DYXRWgkTCrtc
TSYOatw4Qbv3kGaooK86w//JYqIjGyL6P+bpIp+hSBYPVw4NfSaCb9FhCvqJzoXIodgea8h8QqNc
oJWD0wN5ohikN0m3yedwygUmRfjJuRXrldafMhQqQVEHGZVwgjOUycWlDhkuZnA6J+38e6QzK5bj
p9WV1PdMAnhvIVUsWPG7Ppc8iXgOBCBv9FSRYBxD0pBUEoSa5EfwT+3KCRF2fNEPAXgHzZ64QuRR
e0fqaJop+Jb/dPJ7EkaDi86/S8CdHND21OtDaBWfb0IzkQCfD4DQYXRSQkXunPOhQjSqow3bKHJX
QfB1hKVR71OwHQLHJhSZbS5pwqEmkH/xf4kzjAhr199Voy1xC6NrB9DflRtdcCaP4fujwpXXzWpV
GNaPqV+kd5prWDoDUwYjzT14bkVrvXiHd9rn5KOfEsWHLUuclCf1dixV+4JvjLqmZ8H1t3TN4yrS
6oEcMnxgvL+gaBkriDym7jBZBqOGcf8LOhU7B36xf/K1ITKglNZ9ThnqeKXByHxr136L6m4u149c
mxfKCDOtuKggQVoZVad9cCT0gPOMvKOWdI5cnFpLzE7qncOb+XDP+4gPNoowzaCKhlK382cG0oz8
3SwPyPmSfx9yWY5MfltnUMO9esh4SwY6XncYZDVYmQXFd+4+2l3IxXuiA8/lVJELjTAvUyHOzyFS
UEYXTnbn9hB7DT3HTztpHSJ/il8aZe/G1zyclCOYR4FUFWWnKNrjda/dCe8Sk6nEEaO8alw1XoUj
7gnUY/XgNJwv3bgBcK84YCxdP+y1SWJiCUOKuhq8RsFlFzPC8MwTpUS0ChZLxttzWNQecxuJJCTK
/6OKsBcWpFy9DIRW4WQy/zwLx9c4aFv8NZgKiVamOfFvSHu6ouVzWbWoERq1D25bGsMT7qlvcHPS
MinWapmi6epooJR5jUQw/8rYAdNxpMg4T+k30wkKKVhNJCT0a7Wc2DV81XBnmiOOjHLYJW+cXZ6Q
FStgmL0Mj606HGdbXgwVUSG2JXeoER48SHyAsZAj7tSOD6bEqRpouiNgwuWE60BD6Hq3Ql92g5lJ
b9qfBg9uAJGsQGH1i3+3bjC6dIriZBoVHD3jAZy9Bx29+JWhbHQJMr0kq6QzaLn66SVDGkTCg3UY
JqV0I7fhu+6mv5kCC9zdCRwPs1mKAxp7849oG9eF0JzGXvxGvgvXbN+dg8fCIA6/Z9CCM0rXT40n
0tkp9XF3DOt5TQHCfLu4gksca3Iy3JFRegkGXLwvc2Jmxbzy8ZvRDvk6rj9sg7x793Ju5tqW/Pvd
UTlwZ37t8heSL/CCfYyI1W54kx8lr47DBVOY4QY6zTGxgBAudZEDJ/8528xdSf5fo/UnPSWm5aew
F31agSzySvjDb1ma7PI0fbDyKVJINR7d2gAusTt8yvHwOTgepNOAyfhqutm57AkKvbDp8uZ3oO/N
s592wniN1vpyS3c+fuqQrdjlezyS27YkyvibmzewnC/8ulb+bEGwBcNx+voB3+5ISHnJX23eXame
xh28gvAxDarfmbUx4e35PDrT9cqD+sYR/sa5WUYz65mQLpw8Ens85p4F5DFKPYGUlJvAuYjcm3Nz
y4l8dDIaVASIT0Baz+xZeQrJMyQlgn6j9+sk1p9RHkVvhzlyn+3zJP3gvDt0zHlIwEl4OU5umSyv
DgBrytMewol8MB4qxp2ssz1sY68g/p9trmqeQ30dJFh8IB7WqVGknwx3zy8tGAI+dw8eV/a3+DfG
K3I8MXL3Si/KtXS7ZZ/iCKGOQ4sTSaaje7noh7Btjq7ZPzpsPAWk2kOiPXMV1RvVNs8gJ4iQ/K0b
tKY5GmZtPEdQ2ftyfb7AGkWiavkOP+JO81y50WZjNZm37Hu+XdOpEZd4urgEr3M/4FuBw6hg4U5T
QrMwc4fn8z9r67sGoI7q5lU6Y8g5lc6mnT6r/bijAlh/wD1UH6E3YOcdXavscLiydulE2xJcf91/
6qI/9kRKKvpZVj2mYRfQ1f5jP60Vn2DsISUxfg0UPsP0AVRO65xihZMlKAT1lK0W0IrbBfLnqku5
Syv5aQgvJRTWRU1NsTLVTJShEkeQpccKrU3DwWDy4Vu/gOXC0MlngtcWZotGUkMoGAljZkjhxbFr
DYP/xg1qF4K0GDpefCkXlnnxHWPodXNbRi4oekuI6tRnk3KUR1NWIkMOOiPUI5RsZ7BaT/Xt/fHS
AjnLWulcjQb1qJVARwo1Lmjn0Z/7WrrS+jJDEinX2ZM6AXKyBIWKdaSPizfTthXt6U2uo8jw4lFB
aUWphbxywAbFmwyk2iPlLQpPT9uVKwR6P8XWDJ6UOUJoGkzJMBsxGaT/jK+HnNYTw5y6ipLW+eYm
BFpGVCf4r8JnIhtyJqk7ouor94rM3EOIuAi1hPXEvySJlpu7T+GMCJuJZy1+LNZVVYJjkaB8ql1z
15tfJa1Nc9nYXp3bizqXQLhfQOObFPWQIiY04Tjv+FKOrkVEgiMGfiItkU0pKYnYj1eVtkof4E1S
wGbox3u54u+qJCFIkRvfN2jsOgfIqlYzDRqAd93T7UDRdJAj5a2oc0KxzHfKfirUsndJewSzKWlP
nhJCz3h+wUGPvqpfq6ueeTx0EthRXprFCLnmgUIoD2Jdbf5VcDBW2u0bs09V0EV5JPp64RY1QLoC
O5X86WfKdDpSj09FKi/eW6QhJdiqYFQEQY2DD53ls0cTY4qcX88ybJd5OEJWoZKFm/W7x43Hd3gk
1PrboXO6kWNqLJ3+8C8+aofoC4Vuz0T5BaqRvw+89+Rn4xlRE/RSJAB7iu8LNJxmHF8cEF/1r6K6
EsgcOZ+pp/L1A8ibtyoAVKiVH2Tlft1OnkrtGQE5+nG7aubxdJM+LFpJHsx3/eynDfBRYoZDK5uX
9P719uV0s+uUH3xK25fC/ce4qnqOdmPYXFDOL+VWW6LyoLZk0KD2+etiEXhslUvUT/rQ3AIxrlu+
DTwtWFoSmMcPybVU4lAyN+6V2mm/gHEqXW+6pf/PMS5cp/3IN06oCIenBcx4O+7Bf0z7Sq1aclnh
IDC9Ql1lhXqPCA3lW9merCuiCaImrLFuZNxzRU+lxR1edM+i75SdX1hDJQdWFu6oOXwCDoBfqiNs
EKfuKByTmiEa1plaG/zBh9Kr9RcBpt2EJhexWsBgUNdm/Khj7J7oXlC5GVBkpLqPeLhUNqn/wQj0
rTA9oCqh7LULReOgKRiDq0eGGneOqXAhZR5dNi5LyYA+Np8Dj75Fu3S579K4036mL5dNNptSFNMl
1LRYdjqGrg3JcH6xgS5nSSM0FqlmMOvCplA7Wsrolwpdm9auzK+e3Ic+YeVuWqO3PeyA+Lqa8kva
VLYV/xAs9mAe2EOjk/EzUtX97hFXPDJp6h5fxdy4H01R+yLt0h1T7GOhQfHJfEvQaAu6IcoU5Z9+
oX4QLKW4aw5RZsf4igZvmcLRUJlzCJYDCrmW0WL1iCdNQX7XfIY6g8AR9Pyy7IYcwVIB+W+5UJVm
akD9UGsl57Vsa4XwpHU+blAeQ6PuitfoRwvjT0Lb6oEIipMHYeUvPnNNnncz+dy0wWzDos08YNJf
40KNJg9Y21FFM6Oui7NA5JowriqSkWe+kaq9FrSPonQT9F2shiL79DY4MX6OqmVP8hgPQPcWS1nR
P2ts7qwRthJaSiLcIRJUuRY50nrK+E5AilWY2t+SusKlsEIewsrjAKQxFK1Y30IQbLAZIA6i8RgQ
Hxq4ZyA7wUkz1DTgKtVvUri9SEvQlMudW4X7ee1MtDJqdjdgVtbB6OvEezR6FaWIXWb0xkRkln0T
FWPu+dgsfTgBEBUE4rTghjasDseQYvoy9+ed+5zdejV67hXRCjm7KrWPxZsz3Jl9fnGQrFM4fE9a
hZjDHG/Nnkr35zB3z3mwz7g8Khwi0EmZxrHCIdZWuHR8xe/nl9Gbs999zRoKfyogtrquuVuWH1ja
7J7rd3Rt+orYYSBrFASbqDP3N75f9CG2jK/H13DAGDD1spQqoXI29vrQ/GvikXh+xZw/q946uqUs
oqMwQNqxFHF77yyVoqm0CDh/xMxlgJpkM31nmk05g+DPAMIyuQGEFaTL4izFTc3Eo1j75NGBdOe3
6tcqEi71PX3V27FVhP/7ZTLQbTICvf6sD+MION6le8fakTJLZAXfF9V8smLztcNdrnaiJuqAxw6w
ZTZXCKUcGg6JkjjbBLKcIPn3HZ2JAkohjFIQWVLaZ0Xptk2WFD8a94kJ1F4IMAvIQYA2BDcCytNP
CP4UaeBTAd5BL40zRmQzBgCeS8F3Uw82i3Iy6oQrsSQaGkMX+1nELFEkV7tJOPHPAkVoCyiNE+UJ
lSi0WEp9DV85YYQt3qFG6A2LAwfZYdEXd5AUAjhnENmOOx0GtwWZHLc7GuHkxTf45Ubg98FPpz7i
HsD4Jr++EKXc3i+vpdxbmWphrS6w3wdQexOetOmAb9d488Oqqyip40KF4TuqRjvqY51eOoFjCkD7
FFxCJrU7UlFFkZCQVYnQDVir4z2yHrHbsqPVI1Cc8fwjspuHLZe9MYzfaUcMdSEHexNRFf/kkh40
J9eFT7/HPOQJeaP97ekuyokZ/PnAVxQwpMyiNcPLYAZl9ngJMRPpAJuRP6lx1Pu6mCBQwJZBhYTm
8Ks7RTeByejHp2jtBdl1XkSwEnv6phZ47s1PLJuwKNmQvbVdEBE88ADhV/nc8FjYMZzq+oCDBQnL
EkNjUkQ7oFvpMCEFm1aj8rMLwhQmmysmgRJ+Pjloxd0jFMc9x3y/S+yIy2a5v3s/x7Y5itrcI0SO
3ks56AEW+Nn8JcpH4iM+u5GUqAkrvcSL82/oIxEw4P2nREQ5qpe+BVvQ+gyF7WZa5o0Dkj8J+9sE
QSyCqBcjKadP2ln1Lbv7Qs1VuaXM66+aQXO6Xh532SPpCoMi5ZIjCUA1e6VUxu3Cs3XSFn2oEgRv
r1ZkGk2C3hOO9S0ZvTA3rVw49H0PZ7+sUCbiTyUCu5TAxqZGao/FWEvrFCtPrHgYtZbcUpGUbeWX
ttCseUZpFV0iPmW1hX6x0i1xGgfH4FmZZBNUHt0caFR8NCMqK4A4jlIQokRDulwgTrBJx/PHh6Xd
0zr6Fb/jqhdqO4jbdTS/TW77Ff/oMMWfTWQW+aiXn6BV/lWfoCGb1E59vBPi1bRZ4MI8L49W0W4d
mXggbfAUT15HI06PYnPyw5o4J4oHvS6gySCFQ0/Dx2OhnF+WmGrw/Vjkb8TOMTBOOGTRG+A+zZEz
lZTTst4HjiO0S6rxDqjSnFMOHe84pv8c1SFBjhyTUyjWnBAvQ8gspCjWOKLsXihPnVvpT7FOAME3
qfrQcpvHq6V6UdwsT5b+9Mxv4/ldPZYsxHBbj87ShNUPRyyWc+ppMTpcqSvHx/rtOR3fUd8yTvJf
HCEIa/Hxut0t0Wa2tJDQ+1OdimwYZf00M58edY5Wvw/eQlEFLT2nATzTA64so+HHeWw3vuSFRuoO
AmEbZkrcUrWbfj7fmSsrxuCFbZSH5Ebslxr9mukSuzWrDQ8yepRWjadUkYPwhjoIq+ciximKQswA
hpr0kDkJ+8z5Vnga5A6M1eYZ+w5Y4Y5vgnnClxROgzSCQ+7hflAzSDCT8t7Yicm3yFMQUR7D8Fqx
PJHbwhPWQYgxsfN3GyJab3vcpk4gtuISe3B8YwL4qzkibo/RgPHAnriQABknmoAXysGeQzh//cnp
9RXqPvEsfpgWFnkxetVWohUXAgyapmE3wu5GYQ773AN0oRAkxnooTW4MFdS3czMdUY98wFbTzCHU
JasNkInKK4auQiUu7gSTUqzaJYEaaC4PDQNO66Xq0oV4JAY+wUIbYDvHRk9a3+Te34VM/NwYTMEb
cx56a6p+cWOsru0zszCGHtoKh9L73r/7ffHJILpQ50HiTpRAl2xOQa7zJ3ZyYDgwqinuk/CLTCpp
mmICRHbMJ5eMFoLnhEHTzTK2mn/4XpxSNh+Nhddlmazzz8kq08WeaAreucWb819e1k3Ze5X4ocjX
8KM9Iyz/dq9yjypcu6+zz/PQ5dY49an88yAKv+Q6rHFC/0Fj9FR40UsWCNg+uy8M2wpl69DgH/9k
mJFX9omDQ4T4MYCPPFeb67FjhgcRQ2Ab5+1fhqBNyuzp/Fq37NT0dooMlmbAn51PLum4cF2PmhEH
+NtgnM5QXfxwdHoF0FB+5VKMlYt93XjArikNXYbtEvXBcTzomZdwIJgyoIvSkixnL9Mlr0wfNuqh
cOgdFzBSbnD2RIhsY8AgT/1WgZKyhfdHB6oeH/sw/PD+kzZAD3Miyt4seeiGnlNIfBpqDdqgxXdO
oP6JKtMGmmpN02S25s5qOz9RkRjW6UmPjeOnH9HVAQKh2i2K9YcFyGymLJ2C/smn2wgsqgEvCZyw
O78KO/iwfehxa4pIkcs+QlBOJEHfMBVYxU5Xx7XclFKHSjbGk2fxXn7NNSsXqx/rfHXVymyqI3p1
wEDu5+gcc+oenka13bRafNsf6/ObQnUpL5lAjy7A+xaCEo2vzz3NCN+XaWN+dc5efGUU59nvoGWO
f2Se57f7dXX9uCd61plHnL+xmdNYSfZLPnBfcAGRtLQGz9AilMXXplVqMOmUewvjefnB1Ux7FBvk
B9Vi+aJAXDdvfwEAjVHjHN8mffJreMu72ul48ZW7SOE7lW+G2yrVa7k7MiV1S8TMq52bph4j84IU
xT0FxjBiTcUI+siNRbkKO063EwSJMs3NxQ8dKtuVUJhGBWamQcLVbpfkXW5NtOVCfW/UMDN/AN+C
HNDikgGok8wgwW5sorCViR9RdPJddE6nbs0GXCrphrzHZa6dfS1ZYVaimZVJWFMMpH/NE5ufEuwq
QcdIjKxvdpdleBOKdXgzKmCZ5kWC69P8jTuHrWgHPcuYhcoErrLkWdYQlCxn9nOKetic81m1i0h4
MMLygkie9KitJZ2OtK95PYMmd6UjDcPUU/WazRv7t1J9/KYyV4mEN9lBwi1jAMM+z2uaPpzfXLY3
UeF23Nhk15juMVYLjMamMyLOiYT2nkVqKI3djAu/GkqpKhY7hkXlADg6s8uUGm0zVB7PlDWvcnMm
3Hbmz24yXdO+ZuloW4oyPE1JETO54xlWbmgaTHX3si84USAImVyVy4QEKncYBmHdehSdEqB1C9eG
aSjZd4dBDzZ/OwXgdM2OO4raGBnOewZ8MQ5ERMJj+BVkF4HQpu3CuxCUHvEApxCHGa3TT33I06OB
nH8KmY97+wDFPkL0iujI55vQdAd9Hvz+GYrvBUx3NKLuXkISRQBCN1SDHLAq2h2pXmFcA72TU7Oj
HRsx1o/oMpsgOId7fqFWYnMaA564WcT6ZO28m0Xl3XpSHTgvM24d2nA3ptKVrxUhHRbCxlzm1VMH
RSiAayLitF65njIiRZrDY2ZLbUbScFhci6YkvTJXbNxpAsHrB8ln99R82RfUU8zRHrtZfZrdIR9D
7Cz2o+U00EYuv0Ds51eUPF9irMUYwZFuD/dZZlFSz9a1MU5FJa0GzZz0en46kYpkhkKhZXK5htCK
wvGM9fS820/HiFd4WBJtnnr7SCSS7+ECVHkvz/w8Pn5JjWEa0UM6+Swca7M5pxo0OQlntQtzFOmT
G+UhfK9RcRFMrNI5AFF4aWKEESAROBGsCO235cmfq+dqtFeBMOXs5tVvRR+5FhoFrZpzfAKlQwaG
DEa1pUxjn0he+0oJJSB/8rVdgxy4HyBl/OxpZJVoDWC9/Mi9R2DFTn0sKz6k6Yq5cS2B4LcretRW
ksdMtod1GZqs1jTGdDC2JfzdJennNCxihDaAi43fpJyJGcq1iTAPdH/YRCKHh0vwfsQM94T3KtQc
7qJcYwnyM6NWWxHfz0EBlvbcqUWIXqZR5kokSrKQHCDRySW9/gTyvSvVxo+dOCRxwEj2xvQwoyjZ
xnpuDaAy3iGD3D4IWXnLanlv6yQBsK9kCtwAqM5o7y9m1QzJecQHlNNwF3EfoSg5EERkdiBY1wvR
AZJosx685J6CdBmURtIXWcqqZ6gxNyJGUBnTIfR8cYDS9/Q9864s2+Hy/Jgjccs0Zmaj68j/Tub0
mX0GsFnR8Hn/QEtG57oQi0MpAuzvOyYgSfVPU9ODJkQuP6rEkU8h/nOK8Kw7OdoyehbxnDKw8ri7
pQfnuZd52nMiT1pWnbXChMZ6kyzhUgOozEx2VvtZ8SBFKlxC4/Czl+IFBYJfic9uf/iAwpIAA8Qx
aFc+3Q3sFei/+ODSdxFCFxBwocsPrDpsSUwqMGt3IzdZU/jO5WH/wHbhYVzIR+aH4BB9+bqThtZD
RC6mXoyC9OrVrdH86EUZkm6RBI4xO5E52kURJ1mCzQigaeT8q1ZS39ZwVBfVnkzGmJSA+Iv6R9pn
RaMjgGFm53oKjGTgmyUtCKEPc5lrJvcesXAfDOK9iVJ5+eZWDX+iS7+iSeGAZJEHMTdLYfEsxXiK
zGrJDSJiAmSHU6sbGfFH3d49ZbP12MNaZx5tA2rMAvbo/xGHTDHJu9bkyRBEmq97g2hL5gfB090S
BSihQ/Nz5vO8LpXlhCO2KUCW2U73I3Y1nN15Y2T3L+JSG8ZRmsk35NWOaByeWQKZyQVUKUVhYEOV
6sMnnLbYyfMA90ZWSXSULO850jSOFI060oTbKVdXAZlasskdWos3b4ff9bxvcvzti7vVQxZHDKIR
bmkbHhaozTMDrZbzE4V0zQNIhTwIAw6lTvyywkQlwyJIfAJbIXk2pnM/ynCrBs3spTxZVKCZMEp4
xed8+HSLdKM8sxnq6PtuxI14VHFUQpTYHqG0jQ+A7qXYFpwJRiR+ARocGR/NwJEqLygWM9hikw8J
ZSP+l5Phi5QyZF4mr1Q6BcTIwhkf5yC02tmF8fApuueaoXAO2RcsBXejpIiMNm8WxjfT6LjkgZ+M
CmV7u9mLaFWeVWg3SHCMVGJXpEs4CMmIT0kT3l9EwezuDTg4Af48gmQaXxjNjfoRJSCy5PAcRfDF
OHeMp2RR1ba5f5jXT2+Ga1FkXTjGZiMGfsbGjp3dOct1czlGQ8ZCEXv1xuLYuhTpOh3+agY23lvp
fr4j1Vr+Qm/EpgMRz1YCEl0oVXOwM7t7/T7ij5Y+hMADg4ZYCRlMorA4fZQb/EJ7Z9g60dKWDh40
7wTQEO/np8DB6VECq4ahSTp7fu6uUgMbDJjkVrrdQquxOi8qesZcdDZbtSxDPh8vjGs5mGaGIfL5
pH1J0Vo8Gx1YVres41P3UhhVbgqrZ7/HLfyb0h5JaHrgusDDH+vPcwcPVx9B11uTGLXz/Jldrnau
yh12ezTfgueDD44LhA3FfuoVuUf7YmBJs9u642qk/Srq29sLlB14YxkdQduWJK+8pe3H9FefToat
CVfJWM4eOKcu0o9dKzx4Y5c3dbcf4PbkhyPhafvAbu4vtpPwu6Pp/9uepXdFsk1KP9NTtW7y09zT
CA0fcp4WN8USP8EksRZNs+tPkAHdNda0YIPZRIxkUJNxDbgFYCjuC7UZC0WJdX6iAg293mjhjaHj
gbTz/iTjZ8yEt0TCuPlURLvX9S005AYyvXRF+WWzDaAiL0IEW+iCX90sJv0RtU3nRgIC5DyPllOT
O8S9ZSK9nd7MalBhP/8grMAZdRdVhsqg5tBYQ0SbIY4en5JbprlUn5H7Kr5VmB+6eb5PzwpuJmGn
lC7dEl1FSeYkbUgSz4OG+aJhuYkS2oTwvOaXrLTc/QJpdd1okz15fNYsV2NOZ/Sz1MnW5bqdIXaX
KPlxFur9HTg+nZw5jpJVmwVpm5ivztfWt2zK3IggAE4EqzFLnMeBWCh+XJfSDzPxOJl6jHjazks/
4nQe/oj1BRLPdY7iX5zk20/nrHe0uXIOgVpgBzUf5GiDsfIJarhERzQbp5vwwLVAzpjkzi2/jDVR
rqnI2/73dWxkZrVzA1jdXX0KshwDowohndla2zbEtJzYMEJa7AUJujtJQuLcrJ3biZrI/PapuY2Q
Xix4c1LkAqaq9YyItOVd9AJi4vITWB9W0Z0FaR/7XNg+Q86YxrlytT9clEAD7TBrN1QVIke3yjan
zdUPT2kSuvScaZKGduLFSSi2L4jIH2/29JDe0dDWJIZt7+2oMW+P76HXzXFsVo+esozGr/mnBLEL
7o1ELy1XR/042eOEd9D0nuJ6cbxNXkzbq8fBnX6R+U3DO8tDeQrPQHRXQpWaeIkWkl78kn2mOyHV
rXRHs9v6jpwAetkMA5WFz+fr9zWOT3q6KLB8gfleB2gI2uv5F58FFFooNS5z90K+gjjg/OMAuucm
or+ktwWzrQUqJ/LXSsD5hGplO2ksDFBHb9I+QM56i1b6Q3rZwab385SlX+xJQyv3bBqpo3ciZUDY
WoK+NV2y2SrvxPOCe6h5EK41f05u71pDFb0XdG/B2IxrpcxgKsN1bnt5bNzuSmLEsJU+Hy4zFnvc
W6GSzqoGS9PHSk+TnzRPz0HsjJVDVce9ES694mqUPLdOtw4csqBtuV1M+U6R4Q8pnuLnHDql89Ik
hmlCGQT8dqyNfozI19gwaPPoPAq1hqPbdZgZ67b+iy7SlqlRujJ3GfOXkZ8mYS4WnhV/+ckgDLRU
5NFKQ9NdBdGszQCcqaVmdxanoLxfH1Z4QCaG3/EwgVp0Wn1lRj2qvbsrPyWb7br6fWlf7UwF9JAI
EBAtQXlzyiE3yhQ+XqawKg79hb0uwtQWenGKT18mt0WaNSSoj7B4WCCsgiOEWFILre3VEuAvz5gs
a7t+ng9X8D79aAVVtoQOJ7ZItuHtBhrSuWuRG94sHXI7CY4qjFpAX3pBw1Saw54pIsbF2OahIcU+
LGtaHidk0RC6QZd4C/nWwnwdPHqyst6/oDg6NwsUTjPvcLdcMRaZT25pHX2fNme3LuiksaAMXa3V
kO/XgcOO+MhwZwFjoaDIst3XSmQH9b5GvFHfKoY8djRw0kY2ijuYX0XsoKdN7vW21sRfbi00k3pD
MJsI0q1e8Dv6gDp6Pny3RL3AXOdQd77gOTKg2sN9e4da4IJbn9VzD+bJzFKvXmN14GR6kVXVvVmg
j/TidGGtYJYx9H9k4hnHDd3qY8PG5CnbNZrwA0uQavTisy2V0yedDdlI/5/Uk+6kM+kg8uJz2PV2
vQmtluxeLXa2662a9iq2S2JC02Gik15A1U7oxfiDLxmy8D+9iKWYZbsGL54WzXY06FOe0YIPja/O
XUIaf4BD1pMEzQcfVr0RH/MQoQayNzlVs7uLSmVcG2eqs/XDAjmrwsWRVN7yclGqjle18QJppDlk
sOljptA/7vurD0Rt1vWbUWezr/Hhz1FnNvxcfKSTLied3Rxw60aId6FWMO8NAKgntcyhLrQwQ9l7
9bD4yNSyTzXYAfsasiCzm2ymy+w8Z7rDysXo2JsuLrJgx6gXoTIzrk2n1dGxtUZMVLHrd8+4hm9c
uRg3pvRsP+feRvVFdVas7ZLuct7bFC42D2eKiFpJ9oJ37UrV1vliPLjfzN84y+bYGte4sem6PuLo
V/N5bzTtco8rKltpY8meSdHSqpO5Hl/NPoaNIxd1U6w8Lg6t3HUy7a0XrUr1gF739XhVH23n1fHh
5/5ieLqcP5XqSEQRKKr+WUA4VYgF5znkpDOXGQQc9W9UBs0jZMafEFzLtwt9iO195EtCfU7m8ogg
ET9mLuWJ2qgEOVE+4kd9LbBHu7lry3m+hUvhxveJvPqeatREdo7FitbrdYowxxKH3ZqHM9zT8ZOu
FRFaOBScU9379NIanBwf9HdSBXBe6S/A0aCkmgew5XJla5rkycsxnbDkPisImyG0oqRdoLCG4AG9
WGpk5OB7aK773rcn55p3701xC12LhfyQr1mXtJ9Uj+WLMz0vspxlzc0qGkufAmixfJGHYKAUZuXu
MUQkJS55zeOVf9J5923dLdw6AGb/SyZZeFvu2oIBNG65GIqRxLZ+zqpluBue09IBWq6FR8MFbVuc
zPtH0stPaO0Y3LJPadSLo5q5hFpwmb/m0vuDbPVUrnsi3rJtVfp0JOpiK82o7zm5+e4Jl8c/mjjI
37KaSgSNruIpv5avJ8Br+65p+FlvxEK5MiefBjH44xsqT/y1Vb6mD0SXJFX5OqJxNruafKBf6lE8
8AAd6D519PsuH1mI3aGzuwzBuiUOQhm2N6DimUmOqhRvAMzj3X0ZEmvgFX6wpTr1XOAc6q0wRBz4
V7OJSdBpGfV8yVH9ribbtnLo+1H3teVheZdlno0D+/1YeVLI3jGbMogHO5F4M2iJkyXfPr041jGw
PDNdDy+ulFjJZmsW35VpDJ/Ce+7PfHJJ7gZWdMrE3fAHD0WlF2Ho8OlvNdr50ML4H2X2JdWvSmkB
XcU/RAI267QyWxaPRySwxJOlcS8u95Qxg+d9V4UassSANrL0Ym1T5WFNGGwySmhxh7azkbwBSLGR
A4c3L2RaS2T7uzJK0DrCvRFPJfCxKtFDJMSUW4Is+U16G/6Tsj3hUBGPNhQ5gxMbmFiVKXIplml6
YL+9ADe4PNN8YXe1x820SZ6okBoW4ilyrIw5j41AQdLj1Rtm6wQywgkL266br1uwwYc0BZrQ6KoO
SKdPPyR5Dzv09wLR0Bn142JIEZ8xyhBtCnl8aWGQjYCg0uJFFuCydBd3dRxoUjyCnZFsIWaBIqoh
s7ThApHl9tYhNKbbEHIZtelhWreUBYY16SZFGPxbeDXA5Ll3Y66Q0uT5BS5+zDzEfkAGlsZ2NqEc
dnZwcW1hpjfh1RTpkAjwZNInR/GE6SndDTxusk86qkbe6YOCH0JzBfJPeVyJszEQ2Bow/fOin2lK
lo0axfnPMlCdQU4xOB6gg/ixh1t7jpRgxRYak1Y2/GS/Wl2J70qlfYuVCgS/o7xmiaMSy41MveVw
Fpe1A14FbsqweqZW0yUaVIag3wDOOz2daE5Qo1IL9yxcFLXUjpdDAwnPNKrrEsw+BPj3WOciRvu/
tSsK/xQpVfbgf2vqD8mZbHG4m2ZWSM4Y7ytbTW7ex/bVACv3YQCeUz/nU5bUeiLykbDoBMVRYxp9
a0Cbz0ub08GFxGW8Y1xelEQgff33Baf/1Nr+vxf8h/4Jqmqb4+jIBcO07QxeBbMcRnEBvwzsnWIx
UyWMIYqVEODLzR0BdqwJlsRuiqg1n1qLGkI33PivxHgz816qOqnXtzb7jO80gBPOYV2w+AKTROoJ
cXwMxFXPqCB+FqLjL3KOtoyspBAivpBHKxAAIGPZYWNgz//v0Qjti/9hEpGSS8qlQpLLVf5s/ZGM
1+dTdnfEGB8wLrL2s4hagp2Q94q31tl/jubVAmpo2Doiu62YZOxGAMjhGISvt9zbNIBFIfn+KGDm
wyZ07RQAnQ1qjncJMYlk8SNLSOwickKlHIMhhPZMeskb3OsEx1e3mnaTeOIBz39dgET/Vd/7n/Le
zIffRuCP3nOFQWk1nxbRXjEFJQt8c725A7rh2bjqXd45tGCm9DPf/GUu5v5dzu23k3txv4mGjDLT
RT6TcHLpApvnDRPRhiFOO3EyCQrUObMHKNoUV7wolxM1Kon7PuvQ8/dumYOHtDV89C9uOXTnfg00
BDKR4qYoTrP+guD7EFsv1cp/opAi8nEjkqQ8/kj5Lfviq5O3M98lEkQgQ6igBNwvxAEjoVXKX6Qb
UuOLN4Nl1bSmxyqxMm9wiSRkk043MY90Atgq1ERiZJD7wG0cFhWgjafUGt/QkUorGVwqGmvpwNgc
h7ZYOnI4kD/1RqJnMqgf8b6OzBQDMT8s4cm0xqeqsToT/71ccqV/1Rn63wP7U6mnMF8O08mU9RLK
jPN1Rx9HHCdcTQCfUiz1HrUP79plw1Z3dM0LBVxPsFmQ+EbmG9CfcpnWivBWCkH+SXb5ugmKTXrI
hoLW5bqIzDS7HiUofXPK1zR0J4i6ilI9FttgdHoi4BLnpTCZHqjQEjnWk1BNwSSe1xzdQNhmTO17
5sDJEzOeNYKl6xnowpLlKsPfdJTcaR2K2GYE4ho9Z9wTXRZ+FVgipq++MNl+Zt3eAPr5d3vUFkB0
AP9ANGL2bImivGryOpV/M2V05fw3Dajfns0fXRQOx1n5PB+sUY3nMUQBC726BOu8/dShcrGYpHCB
RO+MXgthqcnSMaLaIUdwejFEMCYxSvL/QhM0+HoKN+yb8+GjsFei9QmC1SE9ABcs3woVUjwwH7Gl
BdpKsV0BuElffGJ5v26Xns1niYtYW3reh7ZY5mDFBE+TVsSC4aawMs0R6EeZUP1mmc7eCjiNOo9D
WrXkhheLt+OLfa7Basjc6tOMm+sj6d01SWMIj6QMIM/yGE0AwmgDC4HdU3cKZGAA7AOxWoB+2Rq+
aUyyjJVGxJGxv4iORQik7BdCREDAwJfAUaFsPXb4sqQNVAoKmzJLDOP9f6+/f5f5qmRzpXwJceRC
+qex3iaDzaiyOt7DG+HytIgSFazyN12fvktCiOSb5NdjsQe1CQDZvWalHYb851d9RSuWIbgDk9xc
SEyVuB8tQYC8t7+bj6T4TxFbNptKvpimxUpargRxtt/sfXk1WZTT0cbGBrqqsm+OfaYW0wXElc2V
iRRWe+wbp23w+q02MZUle8AMeEwzYrw/Is3KtIGm2udvQpOWGwje614t/79eocg9L6QI4e2ZdWQX
Xlat7OoCBdcM/62sWwvhiDuD+zpg8Bv5RwgusYpSswIpesAGIee2DLWqhwa8G4NId/Zl3IR2FZKg
Xs+aNAT4IA0jtev6vpPQp/ncIDfs3QbLp7WC4Ib3PQ4otZHKMSSz5EBLXjBnop+oFdE+CaZKoaUK
BJYrVozYV6kSJAK2JPGXGN0zkyN5HQJ++GXgKe7iWjbUVUUAotBerIQJPn7y08IrxfYpwx4T9FAI
omXQGNyK0OxeiklVm/V1V6rXivQkMKlaqm/oTLNsnV7ERDwc8AmbsYoleTp6+I4jihmqiIiXeA2i
Pl6s3gSr7a9b1L90+CtmC4ViAe3YHHLPf+5Qlc04mZzPTDGXiLx/2ImvsA+ZbuRYzQxHSo6NXaJX
XsatM2BC8+HVXcNVYuDn15x+UKH1MX6DzpxBJpU0CioEMJsoB7N2+DTd424weN4Q/eyv3IjlE8S9
e9SkTZCh/3+bgyQ0Bv7TfS0Ui2VUcQuoGqZ/OPOZ9TkZj9fT432UXvFGJWZKI0VXA20NY6VI1XEA
SsQn5pcX7SXEH2JtRsN/1oOl7/DwYF0VOr0D0seQd0hf+kXPOZTa4pc6azGjbWiTJ5NvLl+iUfwJ
IySZy41mA7822ij9Nblt5jznNIVyPI3203pYeXIhoFEw1Q3RKRv6UaHRRuzi7HKOeUBx8xhHuNT9
+O3hqbKoDiCGkzd2w5AmcqRXmoGGa0ju+5banvzNcl/1DSEDHdJO7ifsGhsWPUwfCsNwyswZGtZm
4R0nlyYg9MJFxfWrFq/QyIPGng/VWhM9dUusbNATE4yZ5plgV/ZNgMefRp38sRpkhGi+/ldfLP2n
KD1PvZjmUjo/FnJpMLa/GdP1br6fjweL4/3jvkobrIfNsyMPKoBdpTN2bYsPJBHVm7U00jk9bX6k
1ckuFKRHYKBAssG0UBycYfP4wsC4lYp8jEnIuctCaWGf3WEVD60hitBkzIa0gNH+4jCH/Nnh7UA4
FNYPdPrpx/zDqmphFH7jmcsctTJQFyL3lnvSn8thCYNxfSXtHg5uwEhNHsY7pDBCN9roExsUmRXI
2E2WGqhFE4xwSIR8JNBXoZI/fvhHStcAFgLQ8ALgP26MR/zH7xhKnhx9xcQNSSD4q/v0rDqASF+h
HJVtvVtcVCdNINRyGwXnqa0Ugn28X7doLkIj8vvS14VAnfBzxP40hsX7GdHLfy/vf2vgyROu5JNC
UsnnssXQJ+i3J7yY7k/DwySFUUt8nq1WYJqO+8Nbiaybtv231zwTSHX1Fd7dsg6kBy0SK4xtdQnK
9ZbVt8C1NmKFdxWdAj4n38ZmdzzXnltuEejNIKlIZwIDF6VHDi32O98aITChNXNfYD4Es5VW+Qed
YqrFx0k914vW0BB22ch/iP/Qloq9yt42m1dyQy3QjL/Grn96vOU8jTltcJovJGmalor/N3zMj/Lz
/FfhuLydld4O6K+XCz9m5Uz19PWYALoX94cazQBqw4SGVedeeXlbygJW5rbVxdehuR5f/ffjok/7
v7o3hRR5/kqRJVn5wwNPZ1/T5SlbMJzVrwZJhRQSrCQhiq5MmfGtBKJIwt+iYdbSWqcgWxQklXYN
EC+yn5GpbFWvXpIPRyMLbSOsMTolsqrFkqgOZ2VnX0RR9URc5UJ9wPjYttETSsCTJ2uv9rgkOhmb
T0BSzZ3oXpZIlJwm8j/WlIoAGghPP5ZwX4bkBK9IIl3BhXHq7JHH19XHsad9uZPvBONohLasUtVW
Weud0YWdHNKkesBjs4ZVJ8pybaZpb0mOXf/JtR6nHv29aUDbVbAk8LowIjp5Qb8CzytCpXPQ5oQ5
bizjBm4dedR5jdhUZK9IQ3HzU6/MV1YsSH13V0KWahExrk17ykVpxdyG4Kx3wXsCgcbakOgxLUHg
1ehClM2nSFGIAS7mFW9CZL70EBH6AFZQsNqkXH55cQAsYh02skiX0y2Coxv7nFqWCY0xgQ7XjOHj
+bMRsi0TQRhFTHrHi2ENf9u8FmkFvTO5yVARP0hk4FMZZWioREGnb6PmAhUy5fVMJqC5hpYaF2rw
lr8fPvmigYqWrEJjJxJp9tbWPoaaGtxIO3Bu2SRXtA9VUkG+TZlSQ0OvMm3YjxQgLhB3sO5JgNjN
QbwPkgflXe7GVs/FHLPTxzBXPs6yDcOlAMLuJIOfwqaq/8oMxRv2MBAhcLmFSFat4/WE2anYUPSo
IGSx+drKTtw3+2TW1zjZFsHrN7IypFNJ0miiSXJ1yfSB6L65CY9eDw8LYvsF0TvsgbspKWc/7V4x
bnDfumGO9UzzrcercN0K8IWh8gW92PhdCCN5HX+emTHDpyIm379Z6+m/PIjpNDjLkVFOQ3HRl7dU
uPlXNgqyLBegn/D/CDuz5jSWZov+IiJooGn6FYQYhNBgTdYLYctHzPPMr79rVdlxHf4c5wShCTU9
VmVl7ty5U+gmEkpjLCWpVkzV8bn+pO/3uZt8MdCs6LXrXZ2phxJGqT4PnkFdVXJTsAFelW3fHNXg
tc//z9CiNkdrHhBJaWL2PZOsViIE1HhIJpRyLzqLUqQemLi5u/I0/Es4QIU9kzZ0tnHdWHPH1GMZ
o0Ck+IZUoDKqxHserKEIiQEwFPCUWI5rDaFpkcFHAYTFGnUjHW86EBU33QXTLpg8OFB4o+ToF9ND
rLXDcTxZK8BFM3o7ZfSBYkRrpYKTz+EfI5PIngsd2fdkE126XevH1yFjaMmvQcV6TksIYacDMpcx
LxJsbKjH8NLVgK7A0K9+jvFZMabXm6fpY2y3jgI0905FaCmkxSYNDMLT8vTWTUaPkx9DgphhQk3X
+MxzEyHxQuUgCCIJ9Bio8WLxY+njXXEG+A+Ef3OChtLVBcjPm0VA+rD51L89BJaQNHP1V0pfkhZG
2zVXzyx6b7K+VaiI5A/JIzHhZT375lNeWU4JcoEl35JnA7CIEBCglRrRduWAdA64OJ4RW8KuUTr2
yi2+cgY42jUcRnNGitGMiDni+AyenRTlp9rz6sPssx9wAoWfRIUGc7Zk1eRqwtA4h1lbpXEadw8R
0tB7GqzCuMDhHkLU1uDEyHYQGiIo7OzApCSiOWa50DbJcfGlcx9NSIB1XPlQ6YL0cgab0yTFNrT6
mTbnDMmI8PD0iOOod9ceyiXD0V+jWg5NVZYUt88/bHxBNEQMFEoqePcAq9Np5GSKmhliLDGOKlHF
4mJDvMR8clIf3mIzeSe50ljCbF6c6LSD8ZdupeM6LlieiePc0nLNmu33ZgwXSx+j9og20VVa5MIM
myRtiT6RUjTpSyiScCXp3ya6wzvtvhkwHx9rAsf2gXsmcJI/XQx5FAowKjqpPKun6KSDjZxaHcod
+VmAiNSiqqIChyZ+3Iv1O8YXFrukpEt2nWPfdqhqL3pfvC5DRu4698x8JiK9atL4im950ywcrYem
s+jim/g2chGQTL7smdLjO9z1wPdxGZTTQJv4ZtA/YCF20p2Z685FmqesyEljSvhDTPPcvdAW0/F0
7KJoKzrmS2dADrfiMl6LNUgCA168JZC1h31zzml6Owrsv8rs8V75XK3XVLRJA+xd4Pm+e7jFh+ch
t3fWm38abQehce1tdid53FPkzmKFK54bB+Yx89/0jg5UpDU8EQu23NkOIWB/CwNBOtuR645lBy4f
rvC0sgjOz6azptZth92shl17lv8/iRyLTjglXsmM3sVqIIvvgmPpUI6lbvpSPHNmJ9OCoe8k2H+e
iPSVBXIq4Gvx5fPSlFTfE1TXaCVwX2HHGW1Hld10H3pLW1AevBH+U7RClJZHVKJqYjQqyzbCsU4+
1jRHu/f3V28bLYLqvz5RnzTzAH7Lsg0nHzOuvCxNka9lH1EqHKhBgrAaKL7YjmAnLM/RdHiyXlTt
VplW/6Mt9MY61FlWHzxFX9aOzd6wPyGnGeSgWWYdOmFu8nBc8KusR57DKsfW15716T2QtX0qdboO
TW4jQuYpaTFlnSieosdlEmfCNIwmj35ZjE+51xEtIeK63hMRGM15r1EBoyIAgxOMwjkMUaeTrvbm
7vhYQmhd4nUs9bJw0pIrTVbQRe8pWT5s088ARMZn5ZPgeXd9b45PEJ47g1nYhy1IrFA7iyPP//kE
54F3Kulcwrkpa4GhOMwU68tCwaR7BiTiP7EY4df3MsbAYjWNQgnUP2Ao14E4sPiWQfaEFdk7kAo9
fcqdrn2skUlhLaNuKH8WbDA4UcJRPnIsPFFAQUmGCU6NngIM+KAZbz20tjdaXW7IU6277Jeahy85
p82wJnKSvj5onbm0WDsxbB8hi6j4Jj4R0AsU0evzN4Uz0YnopY9GuwZQFh7X6D8f5C+qgB8WMA2p
Oyi8qxMjy1MbrLpLTI6KU6xDT3iLlSLIVOFz1j8R2iQNGSUEPFSt8Cfhz5wgqMYGoZ7m2aQH50A0
LpSttp9nlH8LintkL6RqwGPpL+/xJ3Cuqm2ospj7clO9oUogWVQ/1qU6XEY0VoJkmScYqoTeM3P0
N9CuiUSAYL7vbjxe4VYAeXrv91l/1p/01z/rrLxUtzBe/IUAEdCFs9Vdj26H5HCrJbxjsWm9sU3Z
a/un1hndXW6qDUYXD0zvC44BD8va/OOoEdpwucQoTy+PWrvj98M1SvS9BEfCKe2U3eIgYzHSfX3+
6XLqtM0oTo0P3k+pGhw/b6WiIzuUadBF9W3RA+x1SXJRct5e0B2D5uT6neDewSbiI+QnH+I6UHkv
MrX1Zgrw7nDteeWdYpjMmusNGWSn34FWAXgBHMimAbQ5qCHXr8w/NlP74eFcCSoPKzoHQYNoifSf
QMiowBaEc4xVkYisXMVn7eAPRHj42RVCJSnuUrmTFk2l+M8CWQ1/qnCqnuqKQEqyvqxyM86qRC5u
pvSiY4f76/qaffiiQgtCPZA1GTJxOxzIr45sRUZ4ZnEaUCHuuJTMHZMa/l29F/gm4nvmyExKv/vE
PScJU6g94pWNES4iLmAaV+8GeyRCoCGzEXWVXzjlFh10rQqzt1Qs+CByYPrMrcuESYXKU7vQNz5e
tkZ3uroVKgq8wuyZrdhrrNlkrJ7YUZWiddq0D+tU9ovCR5lOT2DKwPW0JMzrKObnhjTsyYsTdcq0
lVVdeTKp4qywjbPOlKUbUQpFB8ott/uGBUFWCklSsYDITH0Mehaf6oLphGoBTCMWr0eITsEtR5tL
BphWTcyyeL34JvVsicCNvHxjYV18NV+zZ1uTxxJAL1kYe0kWPFb1xNLbdb98vaWseNeRLTS7G3bH
+LRzTD/jCs2IKNegN1ptpZbl4q8t14xBQIhkWafsB509HVy9Dn0uxSBqcsdx7Vyt/cAZftiK0gZV
HqSeLXCRBrfK97NGM89cgXBZUXGIPVmcjS7YphrpmIc8i7LEjkOrCogRv/rkeLWLYVxXydOan82A
kiqMJkps30ETeMZGOJaJhOfdgXdBqWzQdEAAYUNpCGMTG0hm93b1vdCXU+HcKH5hFCSX+paxzjBH
OO7aCaAOr8kAxhi6qFdo5nJ0M8QV9hnhbvc1Y7+hn/xPUsawtSSe4UTgun0rdc4kEHwqUa01cuIY
Y+eGOYnY+wzif+/ySc0NeR9gji2VGPIA5ACgLklxZtbav43aA9IWSkPA6dpQejahCBOVLMbdtlMJ
tQm69lpxON7EgbTNbRaAUs0h6PDvkXELVUTMkjKGHCEbkBrH6uQbxR8MtAx7b+mByScVKooE0zDy
b4iBj23J7D/BcRFxj2EQYZxZCIwyB/ev6k7npNBMvL9ac2FDSnLQ89FeVAg36Qg/vh3fBnVE3jpR
OrinlhsuRtespYCy1SA1ujVz330cy7eQVw0owQm1aDOtjJBnp2iZo3lE7UYUxFycG8m7M0JwiYNi
Ix0C5FXnLZRnyF0AAIIcvl+oGxdCM+FvHYoWwAONMSbFMtPWtW7ybUtCVZhSWcwVJfOl5pTRvess
fvibAUupeX4ZIvugr6If7BwxdtBzk5ptztvQttA2lFNMJYZyzAchGFy0nM4etgkywAkpLWbTqpff
WeNp+XuceUFkwTBLCEaXL1ZVmzvVWfQgw+8rGigYm2QJmIU5091X/f8Yftg4IPkyZN0TrtGpLX84
6YftA9zbUpNGxEg3lprH/hyijPo9hye70VnNL93GtVIyotc47bPYdcZ2qrOIc4SsvTmXEyIhPmgc
DmtdAHisCrNISR9mFaapDolJIMsztWIJ9WQOIQdnNKN6HLUPi+PK3XUvpUit/Glpz+qbRcvOkZgZ
ddZY1+aMkUXjXpa9Ud+KG62lj9ChoZ11wXPByd/1u1wQj3vARK2Nq8IlpbaL+mb+dMWxYg1i65vw
iZs4nrSxvzrrDVv54io7MNS9LpcZHRkH7NHkP288ublKt37QDXT5skaLvGC0a1sunhvCFto4WV7p
e7ZFqVLr4+aoSrHsBuP2NHr1bH7l0yYo2nqXrZLXxaPejLs+tnoeoFucXZhYioGwtPLNugUavU2z
8Kz6tKva8frwGRw6fhcg8kgUW9G9saG/qMqM67XAv4V2ZnOKOL8p3ri9kkS6/Hv5WGkGfs7VL3qV
vv7uyYghevIxF+H4iYGSvCGhA2WH7OHleByQaKyuGkPKJBjYhbYDuVyyIzDR0bhuexHcuDf0Y0OK
Skkp8gD/OHdjVj3YWx4k9bvaCPUZBLPQbHvXUqjdhgNB697n7YfuB88YuDpU/l5R5fcwQOj79FB4
9qN6HIyEj3HPBWhBr02HALfQgkWWDGHtS4sEMRsyvOeIf0a7VKZQTudBbQLHlk4FYgvPyhj4YEev
mQMEbe7X6AwLR/FhtDBXPN/4G3ELC4/jr/B8yTj2gh7AAbSyGl8RRFFSZg7n79jTDfH/OjjIQYr+
Cd/oZsQNg9Aoqova6s0nDRCWlLwKuurf+Nm0havlL7KnDp8VlpzZuqHQmvPH20dzUu+ntaKuFeKN
KiVKaTMqywGUkKf1cMsePBmPrrtTvVPdkjeskxRVi8tF3hoeUJdcszYRazCt/ccIX4Mblt1qhQ01
aCExImVbgvKiSjV3GllhcKq0ZTNSXMYzl0H/CUJAuF9oHWgwMghyoegxIKKxEDJtUA7Jsmo6atzh
UvQlN+SIuH3KJTLZ3zaz+uDu8smFPJl4vzS3eF9aFG3R4M4igEG4mHFv0FYzZGys+eb90XtzK308
b6CLs77cdARVoMgk2yMq53IOv581dtQeQV9PAjdXRLfaljFmlG+gEKFPcYBte0Htyqh7ZNWd04B+
y744HUai9sT767OgdNOrZu9cgd6lT0sWvs626dZYaemSrIVyoPpw8B8pJMy7+0AJP9FnFXciiF9e
mseOtZEy7Q/93eMJ7dddo4aLsb8/PMhjpOCvuQF4NqciMVSQ2t9GgSx6pBzPpLho/UXmj/ktoSZf
xmEGQovb2fuGj+prmFjh5zqU3onmi1ealrlQJSR+GXj2pLKoRVqjMJKFUp6Mf6iuMwEnn6GmYSbL
4IqN2dBQa0aP0BV1fCT2b4rfV2Tox9cmCoTB5P/Dgu9Mbs2oTMBWPGj8ytnP4JG9WdfDl98N3ARS
PQrEKC4Pjix0T45XIWdU6NSU8eCbThP/pbwIjFEHSumPCdwBkxQZvC7YBXdHfat4XWzj+RcozPKJ
U0KaUavEbm+pY2I7fs15GpNG3iE75SYisf5a9pTCfZZ8YMlSVBvxFlD+t4V8sG8/WL8FtsVnKHEL
FXWli3yu/6LwZqX/7eMOq4C8eVrMbJKb/kEamh4K42NtUZZVUGhXADPPFK7QL2gBkMdb16BiNHh6
S8gZYeKVrip8AdY8I6a1wJsQGfS3MeGvzQPpxkOsjXDFAx3GTL0WaODjkiEqWQRgjLVGdm70vVFn
TcvC/MuBGB1aVu8ARKoTJk+JEJoYXVdKhbzDh3wmgw6doBD7AF8N+/Zo47wCqKDOnlp6CtCZo4DP
NgMv8FCCoOZo911PwQML5nkK8l+Bj7OGb8tTxr0b3MaOcfpLIhNmimyJB9+CF/TK28LwSgfPIEoR
dTC7jR20hTKqvKsjOO4roT7lQyVA1QJKYvkd5eHAFm4cc/gXdLWGOKZiU+o6bHqyrlTqP79Mt/XF
k/pRAg3V7uReabLy9ehefNaui0GRAfChcLfhYKIb52YVnG/POl2DHeIJejLgtp/Vbmgb6Gal7gh6
/+BB6FCftPyhC6uLGK8nBIXcaZPKAtP0doNAqDMKitpOf0zrsClAQx2hTisnGIWUcwwB5TUMYl8b
bQMVd3tMQYY3PX8Fw4ZNI5vY9IbzxjLGdShGFOoNJYwBN43WNA9IqfCw0KuZ78ha9LB5yIVTqvmd
RKFSyLQWGd2a9NNaVYleI58idLSqqf82xu8tE1yXgXsOIJP6QZVPW07O+0pomIXnknpnKJCjVi1c
rGCvA97Waoo7itgWSGgar8mL3d9sGdiwcd5L744nM4q1dyBqAOvZ23nTgETwuaMNGV2/RH11+L1t
AdfHAmr3Jv8UOsWbM+2ZbOIk1R+zcDu2Uhqbt5jWZ10aD93MKJiekgkp3GsGj22sDKbWzDe/YXZ3
mCxpTqtW5cYU4wo62vya7TGV2BJszHJHDaWPatIa9H0T+4lZpphSwzygxDG7t8DRf3kqftL/hhcU
BM2j9krNqDOWU4qVpZyDvtXzXzH4weYWfmj6Qb7rGTwGn6qxVLkzRxd5TxrHivwVJdVxZyt2gRnm
+dkQ0mLAGQIaPIxIhtHtTDEqQ1Az4SGV540EKfXjEeavJrytB6iACVe6508gjg2Nwmw2ZpzkTpwD
RHY2Ii2RoiAYCwo60hRV/nPmAdYBhriZsKKondiec7TIQDBnUW1OyA56Xs4Y5nypPkCxkkxxj/TL
ob5FC5JptaflJrkQpr4lJqLioClEWcJ+YukSmotNsHUIpgk6/eqtKDuoZv+wDYA4roOIetHHbnJH
4uYNKgec2RQoMbvbN40sZx0bgUb6z5gsHCB9cnUZ0aN6XIfKJPvrS5BcAeU7ELDV7kO4hAQxeGCM
lCF5dFUixxcNPsWlW7vTkVM0WdFuPcwiIbR5RZUyU/CLLui9eIYimZP+IEc9x4/YL0wtZN1gHV9i
ohAiho4Lp5vqJGgOnXb8UJdp2SrT2VzIU4jB76sbdHxDByNduxAczXZRQGLCD6KXU/1xcjXvpjdB
No4ebBCRLsCUQ9qtCV1GLuPjGcqTTpNRG02zeDvSDacMnkE3xWquX8S2jPZLIAIEVpy1GARKuPTN
2X9V+kT5NvUwqeEBg5oVERwNbXogwIgJGW1dcLSnT2J8q3rSsNqx+nGgezZXQWD3DN3pUJ8jI5w9
cvMX/MJpAlXs4NG5f8IFljU8TiNokSaBMce0xDvFmdBZuklgS8mQoi+TQWJGkAjk+cPkf6BUCXqw
T0NITjBgNZ41j7d1plKbvfolB96zNgYucq89vNqd/oYDTUM645UF/VuEjlftJfx/2D98+GsM/IVU
jYD1tY10DZN3KD1Pg8iyDdpirwWx3Iwmb7r3hVtDnEt3h8Y7sRijjNPiqGGIyJg2ftIZXknUFbiz
jdmFHiwOUOtqlzjmDkxRL1EugIRWX9BZ+LmIjJtyY6GiA/wpu5ZQp0RRETBHwmIRwGdJMgJwm0e7
fyP+CSob7IAghaOBasPDSmD0GyEXrc8N8G6NYKEI26IEAOJIFu6odFBDwR//cbixrMtR4N0TcTQw
FFXw71hlQgRueCmcMGQfDgouEzBACEP0W/TL/zMR0YEtXu/wbBfwulxC/Q5TNVDJxemoSbkeNfV7
kb8AuasQIaV8Ns4zD13sTF49JQNp8E3gN8cZrbsk6zHdAHXIM5G5Ekur8fynjIUqsAUPkqd9Yg6J
2jlCLq1aL2KgoNrvPiUbHihmqxoPp/0teV9x/RLzPKQYBokJBvX09nxsbJClltdm2XKtJSNVJ0dT
qr+l5y+3rYAOM92ar9D4hUrAaokhTkHmLMKT6OtEczyLODoPIRV3ySqx5y3cpnUwGh7cWRthQk9A
IyCYImQoPOWXnb0cdg6UX+kB77sjbNgZvYhLeyGMbGLIKDXuuA/TgxBLEprhqpPUEWjAbcgODMM9
zrg9Dm0I5quGeQYHvZwbWwYaScuGEqcZ9dWPKl5TL62F9LYhw/ZqLs8Zkj24kXiHpecJr9JbCJ4x
KCYV1D2svJWI0nffjLbtNVKhhHrfqYL7Js3pvbo5Bn9Q5ailypg7ht8JAeKys4DEaWl2mc+M2mgY
kynEGhMg1q5rlFiXm+mLoeKk7YvYdoh0eJVNZ4/IZ71QZvsJvHyuT++3RMHqasnx23b2PSPX5VPO
Mc9A3yfOg405V7ZBD6VPyRCI35oI3AreyocTOEIG286xZxDtYN4/JUTqCb11TlycUXvsrQP/tDtn
h0AT3XOvAkixJaodfp1/HbXPvQgQTLgRguSW0XoJavlUr1eBhzy6WfOOgMEJ7R6bA2hMqFrvwVFG
/IYkafuEUjJbEb4bxAaYHGEbnbq0IZ/Zqen5qzukwpBRcomQV2cWdzUoAuaEDjt4BGYJ5R2s2+iJ
GMrpAxvHrtmcOvXgPhmZRj/YahcdCrzfrh+TUSptRFjYltR2DNcVobcpwVeKqxV1bHSz3KefyNsS
rIqgDou3yoVYzT7C/1VPUPpbaWeWJqVKLcuL5VL6RyX7MNtdiqO0dniaoyl/ei8kV/tvyRMyDfUB
6ghOhGF9uQOWKgsf5a3KqDkDf1zUL1/X7X+nUifJ35jUWVqp1ioUZifVROb3b8z3w2i7Kw5PhcMT
hWK4aPQW18nT1drCtFm9GY2Y1oX80FmhqKB2xLS7Bf4vX+37m07lE5owSvHQJ/HzQciT19BTqXme
0inJ7O2Z/JpbU74eaA+Ta5dtl+y4fuVZA4DSZcHFuNo7YDhccP379Jg/Z6DTYGV4SHb9mh8aya2M
Pws9Hb7Dr0Izp9v5dfEViSpceAeVNbrrL7Wb4xflECqvRdxqx4rYyOnrfz3Sv1a312rw0NMsryal
8h/V7bvZ5VQbFmv7J0lC6Ye8UHMeUrj2JBkTciR6qKWmOQOzFspPxvr2zOoYl/9oOHW0An77z5TV
zzsim/dQ33GHhlmndHe83n1qADAgJLHAneZUa1iyPyFq2N+RObvClDH/pkA7Z4CW5ffpK7ondlIm
fmuGeRIig/8YSvlfxrW1E9Wk4siulv9QPamluzw/DganJxBqJ/BhBqpBY2cQAx1vp540mzMJnZj2
MZHPyCD3tm1O0uayPhg1Ch/nZpEiytO5USCFPbrKblrfSQi2SgjO7UEtN48batertD+4LXQH9cYa
Ckl31++nq3Od7jfZw+pFPFhBPw2/LpOLguqILvB6SS5cusTmAKyZ0RlW4N6igTIEX8etKSAZioae
TgwxFF/Ub73pC9nugKDC2ER2hUgAG/d0lKzGdbek5sUXPdrs00Y+dkCKvUHEqyn3xw3TLfOnq5wM
S2H5GEtEfDsulmKuQMZSYFivKAqp9JbX+/vKd62gPChQUbwdRjcgoVG7lvD8KLkLqq7qOP/+sEsW
fPxRD5cUq9TMVCvllCLZP571envanafj7PRkPEfshjqmstvy36RBTRm3Ita1D3NQCQscuGkDxbHW
v59HKPT43/Mo56VSpZhXssof55FXpst0ceY85JEJO5FYB8ESyyJUxGlKIbkqe8sjsXqKXBDPGhfG
MmlEU5vJp8wCNBqjyEYQ2ZFbwhNniqakOs2DFl5Uc8EOodS4QrDydk8XKBNuJxayXUO7I3oq6uDa
lP8AVelduO3WbIJOPP9nRWL2Z0lONU0TKmNYQIrFUuV/DPeluKlWL8vj6WmBIqlgSiDywJtUj2F3
PexLRrP2ddgmVAd/sjO9+F4ErmwP6Is5aCwv3ihEtdvT8GRE6/goQCSiZVIUlXqc0ECowfGODJSB
wRGeK5yR12qn0A8UA6JOKk0wXDTF1ZPWyJuOCcY+JO9W+P54/n5OrjV+7nNpRePdylN1pCXEeSQh
rt85vs0b/+hhG6hNaYHjuoFVJHVuaAaro6cOpukkVwsdxzmJD3OfAfgfM510OHQddSXtViTnJUD9
mARfNqJTRxF/sFdFHHTW3IiG34z+ET0JAI7w8q1VIyIGolhQ0yGjOkAs7RTqiKgh8AZolkbXHMUq
ADqMhhsz3FoIh+OwPflhWHV6kpIvNiaXatgXxh0h6SCGRztSQaqVMF9LxEmLrgcl6d3aZgoI8NAM
ZATL5kPiGTMHJh/ImnSV/CncB1kwO8KAEppxOD9a8/Lv0y8g2H9Ov98H4R/r3qW0nGfraXIC4Zbe
FUV4DBQ1o+TBWfMEl2Q+jXk8+vm0EX8QSzBVGLwAcq+oEkGfoAOb2NiQEkJrSkTclAMLjHdAQzBO
2Mn/ZcnSyl90WZhIVVyxPC0m5eCu/eYBbQr7dD0o7k94QF7FKalLTTjzq9xWvwvfa1ecP4HA/XM9
c0WzZLfQnkG6izQF33OBF5kuIvvvw9YKqSqsVI/AkUnIkPgKcrYyXWIabkWIpY3S4sQw2fIsFQXU
41DLSqVo89guMOp4qL8h9gNiA8LQHg4byatbItsFdmWByhofTdqx2JpWcY6ycBTDrgZyaQo5VlhL
HWpRwMPP4F0PzGCteB3kdA28zOoeQ5qYp4cwKcwyiFVGmAS7nKTP2VOK3UPtcuSpz1tCVay3khit
VMvBZAQKDKLhmhBiGnoa6zsevHbTyoI6HkKNf7emdh9Cnb/ZotjPiHFpD7Tm8bMxYJcRKv3vwJAj
Gr/J+ga24Y5uIe+pxerCTxEtEFckA4QD8AEPmMxDza5mSgTHRmrmRo3lhRpGn5smLIoezLgAbeS3
5pjji56zPfEKX0JevvQzjqj+FgEq9DzGHWWxrS7Rm3UOTwDhTT8ZyCMIypzO8QFspbnidDbcaJ/D
kihO4GI3rTPtecNspwNnTPtUTYM9c4SlpSch0BlLc7UfacOqrUn4NN+BRiybgSLF9+0X9kgqdXtn
7vJMnVcMq2bQdKgFY/bJxNeZg00OT1+hgiD/OGGqiqebjqz1tTKxPsfcwxrY25/mIrA8eCTh0oZ1
UxPm3UgmBBlKaUDTV+f1CBqOLguNA4MhEVyO3VGihsCglb/pXZBosQfMDD7tkS5/pLAtC/fCtRmk
ML+Lo5vO8JC1vqdQa1JkrPJiLKShUIrfVbK0M6H5As6Rih2Qcj6ELKepDj+Xea34z+ynaYYxfyqz
uEth8i/vzplAcfCPFVVedEiXeBCuxHBShUtM7n95XuW/LfwVMopJTk1ukgbpkt/s1Xy5LQ/35fXp
KZYBkT95N0DzFSvbKO+402D57pnuU/5HrN5uXbV3auLIaMnu1REwIWVUbFOUyN+1iEaGork8ZExB
lU7ME5bbRgV5YqfrqW3buMV1fmM98+Jn05EZ9cyiSzF027LiyraQViQOJBbp8u2khFvK3AUVM+pZ
QfeRZivo6pdN4bRp2obwAq8Vu7X2ddo6T/AtxJNcR3STxU9jGCmtXfyKZn40nxUxX7X9OX+T1OIr
NuhTJT9+6Z6mYDuGlr4nbO+sWn1KX5DH6qQTDimZwGeAFX/6dzxqwuIzWQRzaDxyxtTh6yxtnBlM
McWmkE1Mx/ndaeBQwzk/UCxqpij56nTwzcu9DhtlEKzPseDr31fp7C8xfvL7iPkDcKgNz3k2Thgx
VtuaLYt1MUd8DqtLLMyyezT4Pes1of27+Y0Vyj+RqglU+Q4+F4JUze74H1FRTRuuGnif+J26kMJz
KQsGVunnpBSv0Sf2ek1kUvOGFjSXr0ZgKMLlrkiG+PcLLiXFv0g2JMUsq1arZYKUUvEPvbPlfnOq
ZYPC6ckqvUJb0q1espers5vuGy5/RGylOsCQZRpj+ljN+ymx+o5wxkUb4OJ+17PkSkbgjvSxzb/d
uMx7JrnMCcf/Von+8AQJGE158fsDoIgfM4qQAW8i30y1B80+qKUIOz3R9s5uTBnpJyn3ewqui10q
ucxwjX7AJqRoFaexSmgJfsJ/PVv3Zd+NuFeJAsNH3UuS1fge7NME26ZHqyQafHf5mxxdFKgiBYgJ
tWES+9nU87vJE+n9oEh3JvclaV9+/5TU/8BeR7isvQlq7IXQNk/6fbV1ulrWC3f2ZZhwFQuPN2Z7
Trpwl36UzvUQNpNZ9zBpuTEGlDZKVOpk0+PwMQXokbwx7nz4KBfAm8VeLJ0KT4NvtjLz79gkSbMV
NiRfOHmyLMqyhCHS42wQeialtAAj4iMp772JbaGq/OSi2ItekN0jBmatKWapcuLrF/kEVCmO4HZr
CyPP9GQcpFF0tPgPU4/Dxxq1YCUUQwV44h6t/PIy8jsefIf764PxDfEAr1FywupAPUSpm76Fs6Wa
gt1ZgWRlRXhcq97PTu+WRXrbeWI8AnOqmO7qg5nTUAhGLeUMMFNzPunsP+kI9STs4NnE9vI8KY7E
eR/qZuC18J6gvzv07A6/eEquRz9Mz9p8TPeQPD1Dk52wtRNEF1YH1gfHPvDUuRADFQuVAvE9jGbu
okPclyfhBs6ThAdQvuYK/FNShYyM/MOn4J2LPAnrQmaqPfrZ0f2yv33h+MPbsE8LjRzwfnD4WH5z
m8HDsUknr+Gj9SA+xaITTAmWCufp8B6Dw3gOFaZJ5OMiZ8ut8ZwcDgwj5vTofva0YwV0UMVH6GVV
z5zt+bPYODYLzMVND3qMJQCOK7f2TBj0M67GOeCXkI/DxT5uduvg56iR3wmfWplY7C5fRk8OIqc0
n2elVRYIeo9bc1PdhVvIfjGjHlt+SMqBlnPm+WsVfP56Qy7S5tHd0J/E9x+FPbF7YdbwEXs5Djr7
zZE23zd5iqV65YEq1PR8PSa2xeKOmm/XBapXtt/ni2b1n+XtBy2R11fH0sui1jh95pvryQsdHZJH
5HxR9JKo56JY+tBfdXEUp/IdkH/+ou13yGgXbks5PHz/NfkmzdgErJIDsSNYBLRkfg5olMPSPQBT
EQHe3KR91QlMgJrMM+NnpwuJv6GkJnRZtoxBv2D26vsuQDEZlZ6pbRHAq3RKXwUODB52uMwBQr3d
TVCHxF/ww74bvX5zXwd8mDyACfPWvIH8OgHDATYvUh/gEnTOmCvBg9Oj3LHgwTKQMo3BzU2LKorW
mYs5hYwMED3ETxmSeqOXFxL6/AFKSyOVjAURcIH/mQP6Rbs0pVS7k41t4UPGwlmjT21MOlksZl6F
xZQeuyZQveO+BDG898IZ8jI3VRDBnAPQbYegwryuLUckxEo8EFAM5EvakdK/BDooj0iMxPOPR/C7
R4t0yaxFgZGfjblieQiiXCUudfXNkyyTi5IUOYOtuXq0iqJyN4X8+dO/YjB4uRPyY4fPpCtFlD7E
tHCzU3QC1nLhK44GR4h5wy2VDGYSY5o3irMlpPcmjx5PiC6OJcoAuS08gpB580YrgkBgw0O5vJBU
4kxRomM/0AiszbyShx9VFCOAVH0ik8mxhIDpWcaeqclrSqs0b6RbTx0xbFRUZK8Kz6WQqzRx29ui
JMr964qqexKelE/fjjcWfuzvjKRmP/tnSACGvoF7uiPCPfcDOYXy0wUtnNTbTDgxAJIXigi4FRHz
HXKwjFO6oBVIMhq3M1700DbnH3RUQkfGG6srbeLUQheFYiMLtPiqi3phpHJLKa+MYbhu+bBrBBoI
2iG1K535eA3xWGqFEhK7h+U9h6WEAGIx0LRkFUcMXOe+Q9xnRc79SZrBEIKGuWPnV5xjuu8R4bt4
YhwiAut4hrc5ygLUhuBFmQkxtxTFYq12koCohrlRiQkB9FyIGlRnAKoPKXL35VPy1KnRg5zOO6TS
82dSQ/iiwuSG9IO2xBpavgZmhBPE85eYHH96DTu8eQvFZFBMA1/BaeQNtaxf339viREPcAroJgAl
X9YaFeWt96Bq0MTw/o/Sb6NqPvEgBLrZW+UdllCoX9fvFyYcETYFujLxX/xpFEAG84eOdxUkSbSo
CAdUuG/S28I/ugU56ymV4pcpBoiVmw81H2QEGkkC59NRQAK0lC/T/cu27ZOPUOYG3zwS4oCEIQax
u49za/hpDGL2dEkFDAHK8/i1diInU3s2nDe285WQJ9gP6R/hNuVwhlD8KJD3NenlIQ8r9mX1zI48
iPhXbmxNqoEbwzu+63tMoZ+evGdz5uG6aq3AvZT5MF9SahZhkkkRwt0D7rTQNIhVhFp1celYcq3H
ZwbBbf2UPJRSMwfFLjbT6xNOuO5J6LCKJxS1AqjZ/wqli8yMzhPgKoyyWJgTMzeGtvJYdQtcsaP3
NOnQZMRKCyNdYT6zJvBFbuQKRuAVBvaRFMsEYrblwKbnC5T6SoOC5ERcOiezkPfnvTMrgwMvZnLo
gCbWrK3bQ6sxLh0Q4A4DUOVI33wOO3kY6TsSEgpvboC7LiCkbM9iYRpekR4zmybmhWvM+pR5xyR/
ygz1YLEY81dJJjUMLr4uA9Fsu2IVoSFQMcRapY2XGD+9TnkC+qP6CrD6SPd+MZKtCZSEHTvxAtA3
Z2oMv66+2efQqoxoyiUnxSpQViMEZsed7FmehkykZU6iUnuBHWnG+rtoJtf3v0DrtFH+dqJLD6fK
iY476zdkm4HHZPewkkGuBJJiqRTeLnMPaY4FHCCGMGSGe4GrlzXWHritc3qZUZow67tOWMW3hkOx
edS6UxvBHlnwuH/WPFBnAAVDtkWJS9ryMNOurb1yKXjLA1ZxbvVhSBlqC02/ZQ+QHXCBAjx7oIRj
3ukV6ZUp9Oca6SVriWzlJReJAgp7emmufMmSqN5ZygtbgntGpyz6vPCmeQfLVj1nOhngcXWpr8sf
apRTaP5TkmYTzs1S/hw75VWB+XG+djlTRGzFf70Cazgsi0+7NjTbE3krCEepQrvcPJFyS8iSL0EI
JXPIcpGGEu5FWLJMJcya5y9lwEG//O66OqGzk1WT2x++NwGURPiS+zhqr4HqWeDgxxx7sFQgRnJi
ElgyTuUrTwGGDC20OkGRQMUz369cb+CuOJRFNz0Rayl+lXwcO6P2/9NwWMjvLeKw85a9CnahDkMK
TPZpoysJN7HigmkKt6R0Y9pj8+ClevrwSgK3Un/VEhw9HOvhKL5/3PecGQ4SxiyNozzdNRScBA5x
SB/BuOSpzvGALB2y7dcYAaCMxlTOZZ4WE2DyOfksfll+iHuo62dltY0a13ynvIw5nj8I73uhyvTt
qLiY4WHEqseoQJVjwkHn3pE3wvLDOknqk54W25eVi0pirdtKBiHFz0pQ/nH+j8xpJfsrRFKrpOVa
KS1V8qDv+huOOEyn5/KwWjo9KdOiwbekAIo9wSakavk3++62O8eu7yakRHZfK7dboJQoKgSk8qzF
FLc6t5QqEj112RHTEmtNWWkERRXHISPKFcPNuVmmLEOuGQR7DSb1zeT1F2pPogDhRWHLym3tuXxn
3p11YVwfdXLuD4XTZjFlEiitPUWVsWcxggzyWU91EdBOTjoWRBAcb/hMLEKYdFhSB7e1W3eoGNHZ
AJlFxE9Y0uCeXCoMrly4xD35CPEdOMK5KeYAdPpcfa7dunuJFBFPEjkw9nKdkmh3QOZuCOu5ypl6
WzkNtp1/qkQ0uN28nbtTyy5MFYm/erGjjquy0JQpWhgEoQoCzADjvOldLNrgBW2CqPZyjYm/LpQb
wkPFF33LNHBrournhYLENc5ZvUIbwgq5ADORVAI1G0Vq6JNmv4ygsYtArPxyemT4QnpSVpHPvm9u
Lo9SMK04L2KFMiagaKUoZa2JdveNhU1zJnK0iXpcemmnrv5aTHBo9vT1tb5adS0kPymvlDJmKiOu
XEh5sJxqZ0NqHXNpC0V9U9Y7flsiCTyEaGRRo/nDKV7ijihPTi6+qEmj4KMHpQRs9DxwW40afgmH
TJ9idGRCeI1Hq7CTxbGVJWGTlkFPPmvRbNJIxy+vKlJGtM8a7ONHKPTzEoBBqUnUrisP4VooAK3r
KzNgD1PZ8IIQ1+tB5ZoVXZLnBgEtPADkV8a9IWIFlE66YLhE0pORf5Tfh6Dh7tPOkNnz4NqmgdVe
CVE4XQaJrwlFlN5IjRBLElEH7f0IV7b/kdD9q7Z9UvzNKkj8+M0qbAuFeXk7q5rRdS5Zq1N5oBUa
MwvYoXdsvOxx2tM77BSOK9z9JeN58bMyO0ATzC7U7sNMdDY5d5miKnM5wSoP1YfCF7wwixGyOzEb
2u6YK3VKGBIUcYGrD7WHKVKDAm8BOdGZ9C+xFfk2wnGxHXrkU9Va0Pv17fgh0hO7pwgyrNrGFVlz
3lozghSC0JMw/eYiFCv3K2/7nlFAThBmGL7tOU7G8yBxQbC4eiqxaDhYFKMxHHQUGx0bkOuT6Pgp
VWP/bCvynQ9janQZQnCNmAa6gDoJexoXTXtwgLv57aW7ZJGxWjLpjvpWB8S4T/8qqmMYFRavjv/x
lEsWnv2Ztv/9If9B+puMa+vyZZGenvD3oSzFjLLM7sFV0jdmtL35/IpSQroAmlGDTIcB/w+U/q/k
nUpSKedJVinWStkfKq6LYXU2SWpLM+8EA8SBYKdU1hebG5iEtJmAMugrFJIQPJSpyhKBH7KN6LtG
sNadQ9yRo30A4TEhLA0FOSMiUInqfvkyYp3SO2TDVhBUah2+CfHofwcNBBbym92AoPwAojRcNgb3
I+jTkr3x8ru0xCY/PqZyQBKf7bS3D7JrtgyqkJEPCgq6AOtW+l15hCWdAbt8i1GCOtzFr0JUsMMf
dWRNY0kyXxEYeMIb2OKaNy9ANri/r9B/LDHL6ZgZSjEz8o97MpJWhmUkU3zXMJXSSR+SgYqSkPae
TI/kfE0Jrx42p7qx7ZIdbWgDZQpYD9vX+m734O5p7kn3wlB2OkKGm3835JlY1yrNUq8K/WGcGfWH
F7xzYFeGy4piKA5pcznO5N5sqTlPM58xPjTML4CQmjWohd8EpRd4O7oP+jo4BZQ3kTDmu11GPeaS
49lE08vJ2N+WrlPKnwHSdEqvGy5Coccz0M2/j8nkbzWbScp4zIp5mubl4h9TY7osbzb5MbFxgqao
9h69AsH3EWWpmCDk+6Q1Rr+B1ftdJ0M/whVd3JwchsZK2PkCaRFrdDHpcQCf9V1RcYk/lhxZLWjz
UXkdMhmGWHjZr7tiY/nmL4KdopwyZhw0pwfWFl4uBa5XrlgCkXmrBsqHb+zirhEzUPBto1I9XVc8
yfJnoDn/jmlPkU399wTkqQiRLfGpM242OA3m6P797laKf9qdLMtKVe5sqViml1f6x4RfjU+rTTJK
9k/F9/zuZt9Mvxw/R7vmobN52myvpjdpr0JPqO64Tunw1XxdH9zPbkZEO4v+8sflpUpYTaOqbwu4
9vMnLDRkgPb8avB9sa7n9/9+quXaX0+1Uq5BscvS/xkH48LscFocDvunm+lL9Zas1qm3fmcmYRSU
R2qskkahmfTHvUqpsX8rn+vwU59X/fRlefV5vCmjLZ2+kdqhH8N9ho+/fT3f5L30WP/300yK+d/o
S7/bcpO/vy3Yi82hMClMi6enyq0zDhIWjiygGmV66UdO8ikKgOlcirI4dCMPUCxqZiFxcMdbtRVs
3Sqrs4u5Y9Ps0waBQSATdqmOrn4vyA7eO9KDHdAbHIGEHei+uuef1ULYxSVA4eIG4QcWxsVnjn7B
oI2ckB6RTICd6XyiJUvNTnSBD636MK4Sl44IXYrfqruyNbKizbly9nKJ5BsUb1OU79TZAFDCZ6Zy
HtsHY49yA3+r9kcEChG2kn9N6tRzX73hzoCP4ZmTK5OcJq5UZYPjhktQE/rYlbKx7U56IGOki/V5
VD6b9pNrWdzDdsbXgNyW5GDzvlauAiN9Dp7XMEgA2Z5n+O/eCj2mGGsQT+CpEE/wvj6LdXIVlpBM
Mj0r0LCrHne+IQ1BIiIUGs2JJ8Yk50KmCS6+2qDjF6EqTinUdkPjxgMzStxT7KCmfu56cPUg3Egp
xXdpLxnFp6HkVA1+Q4HK66plFybrV89YWknx1pvCm4E6vCfSkzZiMChZ3GjFeEvTpm8W04Kmqhxb
vxA201bRLfPnkZoBeXLFFjeTkAzI8V2EVIacNwZNuKsjWHjp2W5TQwW8b1FloX4xCoWPu1lQjFMi
06SZJjjUToe9ije6ZsjOcSVc3A76socs+oBv8bR4w2iH0WmeNqQCu8h1RcBPdua5O3wxYnUgM2h7
i7ccMFbdSJlAsDrZqX1Zsh8x6lFAiKrkNyPMOGnWn84XIFW61MZouATgyx4p2QgtWaSDgM+mioV/
zf+PsPPqUl1ZtvRf6XHfGY03Pbr7IVPCgyQ8vDDwwlvhfn1/U+x77zl7nz57sapWLQpEKjMyMsyM
GUxyukrfVA7llvhXlcdDuKsRQT+qKZwStRQ4OlheMQSNk194N50DGewwVZT9LAWlR9J0Wd/Xtk+T
aKH9/8C4KGmmeLsgccjS1exhktpXKJXEgPDRVFyRtIsiUgrW6xjJUD2pwqxnvRjFFXyb2pOX/JyM
HyhHpsgFg4QgZ+yAyGwR1HbKZeTT6GLC3SQGEQHRNz7jE8MH11OmC79TQ/kf51Whle0lZrg17sun
To/AqVjGVLH1rE/L0O3ElrIQuWE7633/cHIedcVL9WnJGjqWdzNkxpNpa+iCDWcFHY7Bg8ruTJeJ
dt6vFZ1SmxLXWKsAFtq2nhBaZThcaXoEGDLlFBEKrEewCfeBjmJlaSGG6j7LN0fhhiy0pVprqTmp
NahVW1dYF6hLiupbvPg3yVIYDfKtDwKOh0QIOo7aEwHh/0HKI5Ijp17Jjh2tk4Uky7fVM1OobEXj
AeIq0QTYB5Whfr/ES9rayD+hpu4ck4jt7QssJDLWH1dWko7Mel4gMwHMpOqVOyG97qkjvPKbmifi
rsx+XLVIQWK6RnEy3jy/acvS1bwBiHQ/40sVwiR+0rrKCBXYUomj28MIl6llzxDpfkBtmIe2M68K
XK3qVC4qqwFe20njEgt2/cNhbYA+HhqSI9FDIWq4M3i8UE3JWjni4G6RM7lD4gXKenc8fz2nmFqq
4j/MfZFpIYSU7slXksctDzs3uZdlCklQRCokEOq+FrebFZZb/ym1Mjk8LfWP10O+crQA/L0QrxUR
6YXqLDexq6Z6uZN7J5gpgh4lNt9redS/CkOZUgpgYjPVla89CWkdB94VdhdAjEJC4paKX/7Q2HdP
RYTJuBeOAhHKzqWg+FFaifAG0fc3FkuWcGDOZgnJkDPkTDzMnmtlD5W3e1ZURpiVG0noV46nSPAU
M+VTmu/2FRdVIVlZxGccTuV/Fawga0tIW+HsEplJ9ahScuAZKJqqELfIRp/8m6TO7knIRvb8sfzy
RIKnWNCLwPiXMHrYkcV4oZee8s53/FEF5RUbURB8g5l16pTqYTWuBiQss+0pSCNOI41E31FH9Vz9
1CY624tR6eUvxVg6YX4BqB9HAmkVNbrWf8KWztl/bwjFFVb/zqWVPfcPZtA+un8vmVyWcoimFKyI
vmLrARviWxUXl2wIhcmy4AbFFvhlUkPoeX7kDq8Y+qpGBupfExHD/PfjozOJPIe/jLBEt5IkFRup
fP5PkLTktHQ4b8OMvF2FQOlxgELBAeeIJPtEqk7n0ECB4d+x83uZ7DZ9yfPYtz9rCCRdYeNLtRRE
dQKiKbvWyjiJLc2aRVFXJMEg9rgCcomlz2rm6kVTBM2hSDhobgmpiDK1RxWG2tTUREIpH2lutrqO
EiWlIDzw5286eSRbv16zubLaHW2gydy7ms0ULUdUmvFonOb5nt4tPKYiiD+toK2sL0UBlbcpeor/
6WeV3yhy8uI3cakWWkHZY37P2XAYKgjxa6yiaJqel2bRWCmmH01rxHLgT85w6xsMJVwtkdAqGiuL
QQXSigOhIaXP5ZVhxVboBYG7RngbdP4sWyfzpQhU9AF9lw8yHAWynmXxiKIGSwv3QvUc0vM1nf/i
ugkB/BMZJhIdKC/6ozHR0bFfR6F1fow6WExqKiGjOOPx46H2XfxsITmTVNzIfMJo0g+y1hn8D5kl
mN1nLTRTjNj7rAXa0u0JiKRs3QUSmAvnBxYG1lXGy8SBOTmjsu01ctlnMkDzChqDzyuM9M4zTOav
tW5GwTkFmzVH+ip1s0FYy0+IqYMTxEb6GXC6hAarccKHI9/9AZXGwQdjSFD6OgD3Jvs/DtkxzxJW
TlKC9uLTgMZX96bKP6iKiMRrCrUY57Uohh+LPIQvvJl7lzkV8wLpB9nTgofJSlYwjwA8D24Gh0NL
u2N0CsG/DzAKCUiQx+cRj84PtKz7U5dULZmilPq/7FjFHyl9ZJuxpgpa/n4VDyC+CJNCdkDfFeMU
0RAsJxCR0O1RxqPs22c5/onpENpr9B1phSRBsunjRGqM9BMcUIarqo5/Ucrfd82q0uKESyWSKW/X
lEciO1nug+wFSW/Eiuu2Yxgml1HoXxeXbG7XMjV+2ROhDELuSneb8j7EY2XcqtMC4ixznaFh7Mbc
Q7/xa0Dy/YoTyaxa9nxwkpT5V8ZJtD8yYzWbMjMuI6jXiVEotxFTIWGJy66XFF9xjcTmLNfoAXww
A+mP6AnUDh3QDZAPQIUsIDuM+9h08II1R4K+/oCKOJV4pR25RHEol/s+ML8yxD7QH4Y4T7oFxYpF
EaRsNbezaZM6kYiIgAaUJ6Im84zNCPQBe0yDS3U1IZthiS6IAkpglUu1CnGRxpBiSzans2RwZzZB
LfCZkhB9CgaffEPKuxDkcQoKxgQWH/MxiiDHLiKtsuoEnii2EiFqRAKsxaMWjC/x90rUNIodmkIc
jloOPAWmOxY+guV5/FJd+NRUcitd4X5++SQaKEgms8FOJF26Bgj++NbYFMz0u2Ri/1t3X2DHb1Uu
VgT2J8kDqIiuG0Xutl3wpLkIkM+krKT+FKQicwVSRF6cBqohaJU1EA0lLFazuC8nPyLpCyKoeZqa
DeSKR/+dIWQXPlpbUyi07kBrNuXpB5K1+hlM8tZ53U2UdE9Pmz2YDZa3ORYa+y34SbDUTTnox6+h
hLanDuVpkengbifdaV3+MyHnTqG8r26rD//VpjMUBC25odoKx9a6o+oCcdLo3D7CScNRozirmj0J
qqcoqYxdcaz8IIZKqetQk4ekrx+thFJbX4xeYQZV5UvpAYeKqoH00EGlyPvR30KzsbeLbc4CH8Mw
xW69kdNKTNzny0nkwAdQ7imEwH1rmq5JfewrchdxPINhbK/w22euIMqvVajhM7S1IgI7WlDgVphw
VMDLDHNM1uQftnMwtVTBQLNDxzc3dI429M62c6zUQrBVxQgWfj+1syZ0pg6WOHWQld18+3A+GZNr
7ysJwIpO6Jjczhad1abV2Q0/WwphfLqAvRKrp1kVt403UbPwWX6G5V1yVnouzhCTHmfXVJerZX0i
28ld5Tbcpdwo3W4WmzvYf2hvnYWX0Yd2o9QdCgjRPJjxwy16j6lfWQBa4DA1Hwy8hTo4fq0phDYd
2e/65UCCac3HKyTNyeulqBrAd6w/6tueWwhKAbgKTNWbya3vzQwMEEffJOr1drQsDXCrIFFMm08X
hIHJPuFTvPpJZ2ZfzVlYnZ7NtZa58h/m/O5AMFo8UQP/qLNVQJhjpBReJ3M4h1SlfIvlJ4nkRINm
xb33t0WGBb5jYfDGh2EyYy6N/c457WwEf1Bydn+XnwfnOjoYQ3rf7sRkCupz6r+HB2fjbszuShqX
mjWwo6/xBWaCvXkl4B1672zmaCgPS3X8e8Zu/CfgTxEVUYSeslhNGXtojzP8/OHoMDZP0f7TOdRR
yJVcL1Vr3MpHU0rbvUkUvG+ykaNI2DnOi0mbLznFjvMxAcWPTjXhJPypzfj3KnRwJYd2SA8yQBeL
YWp2po/hfjDN8WtRsohVIum+dqbz8bcboILU5+2MoRPf9+3mzanggNx1opuTx/wDQ3JznvhQQ7EL
VYbYVCAlgnBrWSTMYau9AK1qchw6q969kmt+HXHkob5J0AG67pSv5uRQ/AyL0nVVfJm36W3cTNLQ
QWi+S1svMd+682w/65LhLHu9jLM7meewnGnnRSWOF/rm/eWoE+7M/PFwP27aXnpfh2TOFux9ut54
Nl+V0Obkgu6DbbBxDxfnbDHfW96rn6leLb8smvludCQS9/TzNursMmZDOqd+7VBo+eC8eXAK5Zol
+/LzBxs5ycW0S1tSGLbO5vBxHyYaTdM2zJZ3YXnzcG4f57NxPovkhoz3y1lQgoy7eTZvCyhHjLHj
3SzsZN+Nl7MpVoswLlyIhg7ACVl3nA2d4mhq3leLmD6B+gYuKMrh81v7HOy+aSInDUdGoZJ+2Ond
iSDevIcQCeNyt0x2WYC/Ct7b4duSCJqF7cg5zcalikmxqeB2wHdsQm9hAaRaHxxY+Tn48ON5Sdy5
gnnoyJi30aEcsagCYp+bBrjxq0xQJxfAA5sJ3rbUSrTy3t2ZVosh5ApoMKgYv3Y3K9K2+Vu/noF7
gWU52CJ2MFhA9+rsZoeZe5q5+ykYZuMyErdoxqmrjWpkgNLmGSQdeGeeaLoCjufeb9MDElabD55u
yp1txkTpp+YBXxPjJL+P9Utu4erLO70CRErxr7zZZ18oHnxSp7A6O+92iiyTqGBFpq6krBBAyfJ0
cfbVq+5h73iudJ2LX5GEhRVwkncGkatmeweueSAnBaRVVyR7dQuyeJ9YyjWV5pNFaoUTBYcPkJ8q
UKzsUtQVJdQPHiZPOqy+2xGfIEaNNBWR6qmZrvKFF59yP04WPxluWDxq1W0+8Z2Vh9dIdQ29Rkw7
yrvQQxqs9ZXQRIy4BlJGgEJHlBBfQrkJTCAu6WzMy6wUv2JtgrXLk5I/9YYljfI3Yjbx4bciUDo5
lB8eiUcCh/u6KrXYYHF1tXoe0ndGsZ2hqvOUTNIxCS6JL/Hiqc+Xynu37lvl+eKsUqBOSWoFZxSG
kSsGtplSJFJDv1r5dyBMXm4iJIcqf0W5BAkFv8aI/SP7pKCLkI6pCilt0GzKigtgJSzdmfo6odaE
XdMEpePFE9K2ONQkq7QdbK2jTKQE4VZJV4Uv0SMJ7JLv1V92ErdncgQFuYfqRCnCPGmfZMyU+wAl
OR3+FwM/YvD7FMpcLeQnrjx6YTn1rhuZUcVjxR184zrp+Ap67kLqM4HGJ43AZRuvhihkknFL4keL
t3pKLXwAhqoA8KKceB85Itl6W+nNerUgi7o00k76VRQ1P9k8OlnaxSCcQm9qAyhJp+4DmuUzMTN5
xDJi+Bk6JpXq3hDPqKZEnDZCtvxqqvSX59hESr+KWYqtE9O+n8CZKZCvO03GARdhmIVbhmOX6lzx
Dyi2qNaAir4UfLEaCJK84zkhe2T2xlFIgpP5X2tefh/zZ8agXkXGFWBXdOIX3M7UwIkKn3YkzaDq
Rj39q4m9VslAnDnpboRMZYvrIYdCEZVE3GJwP4xfHsc7NQa5IfoMjeP3PSFjXE2A9SsF2/XvL3oa
4vd8+JIFKy9YOWHhnGViywEQrSM+J99l5V4V3Me3ObTUHIowKwkRURT/yhGF4tb1saoxubMTvV6k
CaXarfJskQFFT4hOSOQqKnTWJDKNuHWKs6jcXXXsb9qrPAiDnDBXf815DmU9L1ivcMcaiVq656Ap
/c/b3JFoUPu/X6hXvpwKQIXzE+JCtcvFPoC78mat+xSw7irUNT+puzWThG+ifwWvU9ZcyQqoPtUe
EzHXFpDgCNAkDaQiCwVQZCGLbK3QFw/dxQ3nBZqQ0gAxDvYSAi1xuwwNefkVq5Z6umRJmHfB4qFb
5pMPMHdqNUiVIEKlpVbkhLeocSraDdiv/ulcG47qKSQ1egGLhdMoX4nvE4W45G5yuw6/ljD+5rYE
jE/wQaHc5b5JsnI1OpJmxfcKClEvlODp4/WTukkIbvDvY3UlpUz/HKn7R1aLP2GgztH1WHhGsFpc
RnKURPEgr0xhnl8S7vddoqMQh3x7uaRxhIKfnimT70s+8/D7Kp1AISTyUsRr+WHGso4I+IHoUSNC
0qa+X8GBKGAKSRN5LATMRsJXa7WkXqVU32tB5QRbKgApU8xa66l1/JVKqFx5xzZThbo++e/woumc
7vqfZoXkPVQ/mVShkEllMtk/Je+vj/B1z0XHqDc4mwl/+Xo6kfus3dvFetbuj+ZqznWIUp3DH4+d
s3V3ZXA0SQNP6a78xrE527O9mxKNfEcDLBVnucz4y5cZ6N1zrze/2qs9lPcB/p7BdnBerZOzix96
59H6C9/3887K4+MbOQMjuD2aEe1I7dNJ2pKZ91bjkxkejI871On1anC0NscpO9azURmrOH7wv3G7
WXErzbfNmzF/UrbebtOogoc/5Lc300+b0BydfrfR0v02Gjnyq6bRGI0KZpSuP5zJ0xmNRo3Gst3U
5T6OoApmXDTD8ZlnHq57miQbe+eCQn95R6Ok8Gi0zEBb9RUYM2X7aWc2azaHzaibLprv3gF+g7G/
XrKVTRBpWnSPEKBzg2cmbdkI7tWAtjq2CMhGTMB4JX8DKvgrtVC80nlgD4VkLlX8MwZmmnxnv8f7
Iepl+MRC/OlXc+dxYCGuFtrYqYNXbiDCtHJii+PnPHRoBw4/qxhaF8XaquI2x7PxrN3vfsx6vaYv
Ab5MdX2iC3No1qFR/RI5ArNuDLjJgAOsGgxuzmBnE82/u6HUXzASf7qhP2EkUu/c/R4eEV0iQba2
c76ms0E6Vj4YYVPtbpwg/Ls5jOHTf90u/z2Jf0pIFL7vx2abOEe9PUv4WLzsSEXTk0nKCFyGo+me
bW9rvAm7xrSQ4KNpDNgJB7spv8x6611sUA2CnQ2CdXeLDC139uY0ahtNfCV0ej3P8xLG+7j4ZXf2
TkECI+nkcuyluWiLTw57SCg1K7kmNOBsTKfT68yx/OOVlXSlK4jwx3QvNnRDpmP9ihcLZv7KNG90
rH3NzknNtfZXbX3iQkcG3eCeWkmemvdCT4GMHjs204h3PS+dMJCf+E68+bkOUKR1rJ+wX68Wml77
pdW5VkIDJFIENuRZT+OFbBTLejr0JSKEpj0zQj64FDzjpry3ic7OC+12YxIZuNL5FohqmzmDRN84
g4vTGJWM56W0wvjsZrVabYw3TzBBX2ZuVz6DyyM31Dp4UVa31Th4YkUmGtQaG+143CTTr88Q3jG8
VGZc4UobXF1efG9JFemybxERm8owS2jEDGGja+9t84LXdsH7+ThPnKYibx7ubaXTE2j75Qq8TVTD
TDrNSsWfOp3KcDybXUyz6Vc0RBIzjNYfVsbNcXuclw5Di6349I43+tjRZNLiFvyV7w+bh0GiNQSG
FOsFqb6PzZnR3jTKoRX/nPVqPQ1ytTqbTLwKg1Fo2t3BAIKz3FOuey9hkMaCiYJTubLq1OaSFd4k
EdESShF3NJJmpcmdrjqdTix7tYODF1JqzFMsSEpT6vTiGVoRgHqaBVOFNEqoGQ9Vau5yapdHM2nd
mcU3C88L2BMFfyleiG/5jaFW4Pp64zy087vtXe3dSth2nBZX5gYUA9Tb9ErPtZ5EW/p1NHO6mm6k
0a2VN7+u7RCbFD/A3cQZpFGtKj6u/xblXoxDNArUfONHHu8+z9SSruan580M786weT+SGD365+Xs
7N+g/sQav/phFaJB22osg1mm3sT5heijX0TRTbYpgzuBWT6162VjsDd3t/617bc7NUmTnp/AUt3d
u/tAju/uqDEI1kHfpdbXXAZF4qZ0oi+Zt9NiTUctrVsQNOqwtc4I8OzQSaFk52TelZN1cqax7tbb
RdPduQmHgFk1i2uUbdxaF3upoCCWwcmiYEPT7QL7qNTFAJ9unOzFljbVD/C/pHHWdXvLGnwhvKKN
h6KIODjRFVf2SsG0AKwFS5TPutrlMusqh88y4HgdNHhSuvuDXlJlZMIp8dg4hdrUBsvBf/yP//l/
//fi/b82q7P/U47/4xQxi9vT4/5//iP3lxTpn/T0n1KkmcKhcErs0NNhk4A4RO1kxhCvnjeZeNs+
oJVmwg59tsawUmHhOwh4pTLkqHVPps6xgqrkHOkG3Zdh3C9T3zrazf9+lBk4Lf+lKfRfuj0lnOM/
JJtLYJY3H42zgaZF0LWCy5aXR27RPBgw7CFvi8rxgnhhmFNGt+coZP5I5XmTeY/9frU9wltmM3nz
em2nvYv0z70UUbaUNM6qU6m4w9Xe+k2MCkJFfqxTW1Ik+ODuC87MCbs2fqWP3vhaaZ4n09FEyaww
uDw677Ll0Hqu9B8Hjsdsyp6Z3E35zhxWa15v4l0Nad+pnzK/w0IqYoWO6kgzXdFauk89sH0GgwZ8
ZjGTSHr9Grxrc8ysrVuRfuBEo0uS8biPOx/2x8NlhKixo1RpL37JlkArSujI7bOB3R5vTTAbnEkY
N4jicjCI7GCEqYneQ0gvHGbcKEeHSzC/ZNmDaOCjlb5sDsdjHx3B7XEbspRGN2d0d8Pu1vgHU+nc
TYLxv7/ES7JmgbVVefBspTdPu3eTZ7hm1+VAqqZMDU1ybv3q/0OeA6FWP3BkHIm9hxwNtpJwO1/U
1I47/HK8ZvtzPpO/DPRsHk4ZIgTFPbcgGXtzZq7EJ4+Y7tEo4LYaDR2akeXbxzYaWMBT92CRVb4h
Qw1CzcSHX+xkzlhSKq6W0OnI9EXYO/H6hZy45VLBbLIExPdXBCcsT5fHFb9E8/X0GhTwPOMUByEx
0n07Q2MdAKlboMg9GvzFkjbfxnMiO5yUs43QVERDKe8omHTe2THqKr0n0BdXc+vf7I1hACG82DXh
3uAzPyZsNmkurSQdtOkiXjSX/sWmkybc2OBgsff4U6hhSHz+eMDI6+wCZ0sY0g02zpZot1pzoI4M
X8PPMD1P+DJ/CXc7S5pjSA4SznrrBFtnj+FY5brBALGIzQFUFhLskZvCmJEs1Ly5dFpUXW4cNNeS
aY7cVvldC5fToIX/bbjjrSt7Swbtxz7LjUYgVbszxFNMvy+9tw7WLAN9cJnBktk0EqbHtDOzPQ/Z
1HINgrRb0xSzu38b4qhzbjkIdKdr3IPWyMtaLfiDJWy9nUkjqK5RTjMKbdHq0u28MAi4vyUXjOzy
xiGBIv5jfyG639iK1mn6MIsnx7/OeaSshgisUIb/+cGDnMMVEJ3IMOwXJoAcbJkCBTZB2lJKgUcE
jweug+76yRofB+Q/OHRflrRS/YXzkPJynFFvnvvYNU4Mi8lD3z9YM7N+d90tBo23c2y32Pw5zvS9
GXSrJ8spwYREWF8BYm0Czg3FCWjXBAOcmZT4RCRb/grnI59mvyMZKkmC/Um+y1djdtECzGWaJz6W
zH5ZhvAgWK6DBpt/3x4lLUtd9uYe5lNrBD+Og0bozaXzND9Mz51FbU3wxDxMvYQ7xRNZVTC8elJz
unN1V/rA55OML8/aO29n578dzQnP2i+7tgRlil494k6Quq2TYIo0jY9ayew73q4sr/aO75q1CfPl
CgUNtGgH+kNix6StftMbnqqlTqYRVbg3ad5agqsCNDE5wq9PM4SFgOwaxt2C75WrKQZHMvaxSDqU
qGxaC/Jdzzp5Vag4UFe/lhdoOpwq3d5qVRnmDWfeQpaR2zmiC/c8jugIPrGCsrLFWoJu2Jpb6VsU
vryMkpZE05Gv6EYnL3cy2mZNs6LlbnJBf4h0oe+5CRnkRz79zFAPpPz0xatAiY3BBfnNposDTXzX
fO3JwL/Ei7zJt1wwLxro8jFst6+zqZwXRYgSn/wWFCLfMWmKHjXNTXwA9mMP1F+WB1K+6kHxJxln
r0mVs95znaBX02L5RyPIlxhfc9z0mYQ7W78TkdUadvTfWC3O0XkpWrXwDnY4gipTm2Gk3bmsygk6
ABF5OuzIt5NmoZKEJjAXGylz/FTMqmQ7Q7c9w9xtjitDggeLo9QKNnDNJ3eLpZg1mO2VGkcY4/LY
k8xheXoxVLD2Kp2F4gpy/4eVldKntBLnXqdbsry5o/Z9++VMzauZsleShrgVpJD4O2aj5Q2zDbfw
+AzuO1Weh3AGALl8IdvTao5jPMRB2r1MLT5Q5trPp5r2xm8PxSeo8StMTrMGoU1lOIy77jWHDzPE
J5kpOckH9jejyyqzhtaLU7Q2BGjZSqzIytkTIM90jc10JFUqQs+UwjWlHQ7At/qqXDhGjwDMbY+J
7rFAYOmYAiaBP/EOQ7Loaofxc+ct5AQRulS8Te4s8YaBScL66MBHS1qy224T8pD1s8V+Y1HbO4zm
I7ZpkjRn0ljUsRwjKaGiSY9UGrejGq0yzOUMqbwfQ827LtTy7WMFFj5Vk0Bd04Bb9ZXlZi6N6Fnb
txI2+bLbFsDobesLewuLl7ccqjpRt4iR5AQDnYyfM+lVsAsQ0acrodf9IaI/y2XI08Nh/D5ZUQgn
YvZT2Sn00rf8BQ7D3nLnLzdXnb7M3q4uDSR96pGAdYYPt/KH1maukEqMtt8h4iGUr8o9+FbD7rdA
avlbp4lNxHsk31nmZ4Is67A7s8MYD0cAQgg4enwPLt4NV6d6BIBArYyD1GUddINiXLGD47CnV1hW
suGkyo5o4dFoMofgqAgXFtPP3dV8pFrRnJ7sPU6X320VeG1j424b2A3bzoHGaNvq20lu7btWoMz4
HrDvOBp9FlA6JO9Uhos3U9oiIsAZjSVT5YuYBluO0WPAe+jpq/UQnm8DXXoy16vx8W+ZVfYUTaet
F43zzoH+wjS3MK7bbnaaXLvbNBWUjWp5CwBRi+VPLV+9YTigqJvDe5fjHufoFFxIH+VxvhqhGwQD
4nIc7/WdadexvbG8ZHDh0Bw5vbAioLeR39Bup4k86Lx3G0uiUihCgq3NyFGDkaQDRBgobrq59Tf2
0r76icqzvbPr8fjluM82Jn2dD6j3cbvIOEbgEYJb61HhVF73cVLrSHzC6XZnGdv+4CCc3UZkz261
2mbfswOyZuj7zWs3dHUoHs0ywJHrrm23T2QSC7XZNMfQbL1XykbDgOKOgMse+sAB4vtAZhG9nLm6
CuXgYcfH12iAv6gniChJU0xGbLeXM976b/C9F5Ors7NmdTGL3Iy8yrYwC1P+Yfw5tskOflmsLfw/
7HzmrD7zrw4qZV+zYSPyI08238VCcV0hmcSw7/XBVVkeJhZLIDLByTB64hQcdheCOlesOpuNMHc5
orGiuOYAJ+ULnPnpxgFT0t7N8fjtvrA3kuUi8VqgF87GttNH+wG/vBk9WvnGtZtzMpzPOrWl+bL1
aCBjP2k3nacjQL8OIE2CXGvc7QIxSLH87NpqJhV2xlO0bsryv3bbYu8xpU7RLgtOFftkMECONg7Z
McKVcqaxXAKSHNzTnhAKoUlO+8Yy38Z+/XDXrfiQu6NI0M3EKXqZRo9j05vIPIrd6/g6yNTW6V4q
68ChIrMNgKqE8QCU0tFZRxBA48Xw4ZENQv8bWUojHS2s7KCfsQUnF4HyHRX4mfG98TiX743Uix51
pLVWKt754O0jdyucXTd0T1aPDx8r03pPEWXSZKtJ8+yXxliGgzvi0ljKCCW3imm9d24kww9u/4ZY
FPeWWVmuT5a9YPvEIjb2ZtrNrIOB4FZvLb0PN5YkJVn8W504DA9a35DuFwb9S0YdSIXzdt/uEwjK
G4wQFQS9LPRwi/RoJrw7o3sxq3H4rnwhARBowtmkLImixbIqsWnx/0bL5VouBPtLQTVEobb1ZZYC
avaL/Juy4HA4LvbAbJKcIX3sg+YwPk72TpI7ONmNc6IpH9VPjc9QE0PMhElJmhtj7vdn/Yyd1cdt
cvzUnbIpV2dLo/nMAJYA54yVkjXwmbCSG2cdyOxlltgrF9Mmyt8cm0+NPMGu/fHlkfr0Ih6ABpky
9xxkQb1en+moQ4e9rQviPj78tuXujIhT81O7ehsvu+Fur6YnEXobcgRIGd6vguRJo4nCti+AGjGS
F5nLnK3efLSrLEej1rwz2tkG7lQwGu2c57B2xN4coNGIzOTdAbF0p/Wo9byds0pwKMN2V8Fg5Aq1
LZ85IZg5f5hObGVxgF9iniU+hiMpQiUpGL0prxUTZhWCJeY3A/3DpAz4ZcHBbyVPQWA6Yzyuz6eD
SztaPoJTh2TOaITAoViJfnEmMB/4PbweV46UqsVR5FaXywNbeN8mYtAjXeTouApJFelI+JrJQHuz
ijxwcJWxicCAzbk23jv5JCDtC/TOoFFkGkooyMaAnMi16gQ544wwVYAykQTSrFIcpKQF4wLBQO6J
tE2j0Wr1yp6HGVPm1JNhqISWHordqSgIUCe+OjqNGUCRT4koEV5prSHhZn5RFbHgAsfr3K5GvVmM
HRMqAOVzR6LqDWx7vEMkWUp6CQaMDxaoGloF1pa0F6paWro14YXLLtpCMTwOlUFudWaPsQcfFci5
cRspucY2Cgl8SnjvXYENCILy/WJ1hLBP1pw2BCl49ONdyvg2ZeaFCOzUJWpXLjkJPBt6MHsCLQAn
A5xGCLG6bFRnSl+1MRfbHEpD92ITfhi8OGcpXSPsiM3C+S0Lb17CjyTEzml+x5AZoUD63TQDJGR+
dup1dvC6Ib02YA904/EEf1PskU//Nf5WTBVS2WIulUyq28w/x9+y4fd+eEQkqK5uBMo9C+hg70Gj
/qb3KIBhhx6j1fPs4L8I0BBybtc+g31nXz9WX5RBFRpT/1QFyHJfvCnG+QaX9rEX0tpz7+XQg6VW
IXgOYIbyweOU885jELbTTb2iaI/esWn2Zcor/y5f9C8aMRUK/3RPf8oX7a653fGY2Ue9x+KZxsXZ
+d9RolrkhHE/wCybJVTvYBOcsV3r10mpvGnA1Eyvmk19l7BbYJ0vmyUZG+Jd+rfxt5HpPIbfaq5B
BGi2aeSq96TNNfZvk6keq9t37bp6vcw1Y7bNvFPoPOeJVYaYR3AbJDB+gxTgXty/+xlk7IO+VKHJ
jvK4AeXXMC4wSrgc6CfGtswcjH0MPmknEiTY2R7s9OJcXrVcwmR3Nkl2qfVwroNc+dsrYLpvCMkk
i862hNN9nd8qp/oTA2t4R7KGGy8MQP1QwlukhCiqXS7Aec53W2r+x78NM2fT/yIfSLOmXDpdLJXo
2JT+U2Pmze6evqUSzDWF2YPkIFxuSROsP5NXi+bTpWbpZdKdsPfFEB8UiOr5BVjyuqVFmqTB4NZ9
dsOzzbfyAWTxiea0kx2GmD4bOyVtABASn/Ic0DDVzz3MlSZYL5NPmPzLHkKzxxr+kNzKEKAmht5T
yAE9RnxAWJQJfarRNaXqh8KWw3g3IuKIt8I1XjP6RCNz+Umh/MFfTpsbai9l83R63LsRKZukQT6S
V/u5mgNYTyzxlD3OXp19wi0tv6Rbxk+y7YuLj6dw/jLE79S5X9x9wh5Wu8olY/M3kxh+Jk+KavoH
DPe93Qw+4MALplgCb2uuoaECcZlNmivqbggGtTDLnG1mucECJEs4+tKA+GQ4z147K0KKBWSJuQuF
+cnq2avaqnWq1b3J0gtoVFggF9lhun3rbSaFRYQju8cISlcGGXSi7ImdmzT59nGQmkuHXy1B2moa
ct2DX1x++pcRzH3XdiZppiCHMwaY6C4y59lzkZof33bzNnmI+9pkLLmLVTErAAKzzzJMacmUIkGW
6t1qAOehlRCcH1xQ/bBzN0RWq/lJhjpR1OIyzTC6UWXfmB5d4A0NrhB6ESvtse0+/jdIdyPIbzrA
bJ8fXfxE6WnvGGzoNrA4Ldl7AdVo3qlxOpg8VkvCIBDfJgTHn/6T6PfNnBebp9lN7Y0WTe2QLd9m
6J/WmWN08BzmOAGHwL8hJp9xn+dm3uOfb7sUIFIsY6Z1WyUXGVvwE87GT/qZ9i5pUnQTW8OvwGqd
zC1rilUoXeEnwMuZn0Az9IGKM85klwrh4uy+yjSP9X3kHFL2TLCKhvNkrs4OkPMvm6/gRETRAb9s
nQJgVmK+1V1nf7S3AzBo95Vq5k71b6kBuPVwMPtzbUeR5G1SjNpPEPXY937pVLkebQqgDGais/ev
antYAiHzBS7CbTuQDGehGPia12jHCVYyeyj/ivabN8dxVCt8KS4o8yyo5nyGQR/Ib4A/yJtbvdTc
rKlAOjXfQCmPBj15S5vtLItnkACSa0q909FmmM7h0buW395l9erde2HWfC/mu0TaU6Ptmg196207
NFIomF2WTZIBADKP5kS9KZn/91rn/6N0ivl8tpSnO1rqT6iiMLMPL+dsGPXei3Pn5D9693aqd+pd
8yZa3fvIbRQc2VAFWwim3gla2UR9O/7W041vPzl/7t1b/7q3xePfDOuvDQB17hT/e1h/IjzJJ9/H
6JzcRb0Dh/jTJvv3k71Pq5/IgCS+1y71S+u7yGGFLncuu3c6+5tp+RdEG8VUCQp/+ndlstCD/PNZ
fpoeHq9Lis+/9B7Uik1S7CLg+kmTYeuzN2iiS0Fh9716BuiX7xjdkmic51sw26YwSvWuRxNJI8Gt
Ufz+zeT8tb8Rk5PO8CedT9MdKCbf+IdEXz56HcLEZfqAXvUN7O/opoiwEjd0njVPGAWK3WJvFO+t
njC0PiRTNPVL7UKb6oG9zVHEn8VbEUB48QK+nTT/j7DzWm6UCdf1FVFFDqcE5Rws2yeUIyJIQgIE
4urX05q912/LXlYx0RNATYcvvEHYhIWTuT5/t4mYQakW6GLqvW1QD6VZdSdQ0n8RXPny/Izx98E9
WPtaUR2nXKFo5+V9UQSGfOavHm2wJI+YHRAenP3nkFwHUXw48+DUAZJdgDwfO/IopP5WE8herm1U
ov2xfQdrd22V3sBkbCRhsGjQVVlVVBHqfRlhKTYOB7tWytXuU3urXtIPZ50NpfVxWhfenZn2S9f2
263En3+51aGtKueYG+XqQZlu37Q9x3E0x1sEvsHczNzz0HG8w1v+YG7k13yxP3gq0csiKjnO/L8f
5bc5//VD38QfkpZXVmLJvJaR/GD1YJjYw2JpTv6+iyLG7q+xvdlxlMs+b2ONsW0rF4GC1G2GYP2P
HIP904QRJpd6+vuW6q8TztRVgIKOLhvqTWR+scJTZEssmPO1wyTRwhQEbGQgSL5UtnGXY69znG4D
fXG5G9lpAoP48xP/d/ubIHqfX/IsStlj5c+z347C2e4DAEmAysxw6ydLGc5OOssGas8aqB1rhnS+
x5xmWZZATS/UsELveGcNar8Fm+qXIbkBNUSpVltyEVWr6PMCYhR2IMHkCfqdHexe0a+h6bNFTZQO
Nuev3CcgnyJh4AkOGnDH2KsEN4eu3GRLHob4l1/0/n5pyg85OLHL/feE2s0uESnZRTlqvDQoVBj5
ORNnET6dhurU7FlPzmw73t0Zk6uy2x/v6foevyzF1jheCuvCHS0cGi6BhMkJcsQ+IgGzPSxfEx0d
dR4vIA+r8/C5obx+pmQmSIJar3yFced4m7i7XaIz9BSPtcV+g64aoc8wfCdQwAuteKsQZc4m1ew0
N+bZsELPFirjUvZNYZFK7QIwNdBuIgTqQVN7klPPWMIkje4cIeqdKandbHDbtNyn+ZbXf8FXVIjb
FS4lEvpLoslQ+y0oULi6pAPQK6mj/P1q1d/2PFNB5szBMIpFebMg7Eq66GbsFGTKySyfNXu3gEmV
bxxPg4MAUNyjko6cBSVmHzm1seRr+Hn9/RA/df6YX18f4mYF1PrZsXnCYiU9mheXEDruqZ/mHF44
dDg988t6qMKynIaZf0FVD7uKyM1muN1NyYAkyy3gwW0K3d3n/knxIqp9rW9x8Cae45Fj+fTnBHNv
AE9K6mqe2pcrIcd1AoHymL46TyfT0zfniTXXV9tP7RmsLVWgV5We68b43ALXsXx6L2fZbXfuZSY/
7p/zB6JpOhSjhDZN5mXUbqmzwLM+B/Hr36Ojyr+dBqZuEBfq5KOqeQOsJlps7Uy6MDxApQ99E1QP
6luYB9RBvhtvz7M4nSnS8HQZYXVLe5sqHgtgIX5p0+uWGAXR8952JHC5O7YTspzTRq1dgijSv8Dm
r9m+PoMAKkEcNSaOZ/qOF/PvLO/MpbtnT2DiWBfz5ZIy3UA0np74ebmkqf9JgxtkKdUkimBUqAaR
tx4s+Ua96ZNS8bKXuIHiBS+DCb0Q/gIVIFHcInykcJd0gZpxUX2aRdSfONdjf8/32JcBqUk+ybP4
gqhHkSFD9VJhhoqys9mBgybwcDY3KNmkqWpdKIru1zWl3Bp0yqcoIIoyJIqIrCDuGk3jqfgzULQ+
781LvNCzqPJbtA4EZUJU5nev0WtbuzkdQGOawcUqJ3XV+futGr/t+hbxDLa0KFz+QMtXTnHetmZV
rB6oL1JdJfvrkCLOrljdfxgcNnw69FIgupH/QLNbqp+ia8+LdYPJZEBpewDhc70PRIdUBuNGgf/f
6IkSP8NKGbUe3jsPfkpDs2At03Bk28BSV5VvIqW62R/DRJfKlTIKAXWPdjs/anzlzfaiYUhVHE3X
k+bB4VQRlnlvRtlSY/0+W54ywpUnXTidLPJD8SvE/4fK5jJJg+22G528cFB9Dq2V9ij0zGTY/ide
7wVkyOFlq3vhJVAovcZUqvTV4dEIKocCVUjCHtv+ridtsk622W7IUNTVqZdQ0S1eoKM8Z6P2MaR9
Apf3tbVXieVmw7PlVoTjvWz2CheHCddtcCbffYTQSWrPnkmJVw6NBfuIPkNocya/mzMHpSiJOnz9
Zs1jSmu+hSh7+Gbqnj4spYd8vB+Ua0FEOyzLxk0fzU5EEa0TU4Lg8wOXeEp6WyYuGmvSk92Ttl4p
BfvWcyi1Ug2lrIdoDrrHzuCyTG0aMMdOGLn7AYk6eG/Dl+G7LlV3z5hTglEoxO3HOsgRIoZZeGdX
Vn7bdr6+5JsgtKkvUXJxeMlkBp3DgE6veFeQUCB+s+6yXj4wXZkI4G68ce/ON3Hp/pxrShVxJCJ9
uai6mqBs9Y+FW3ez4ZEEhD7g4jwJh2YvG/y9LH+NT79+6Jts8xzqGfstH7oOpA0VpdGZK0R6UJmX
A0HlFuKoD0QJ6KVGd6L+a/B7E/U4imPbuqJiTWfoYly+RD1Vu6tDSbbY6PeuSssP4cHM3T7hnfpa
vqqzZi5NDh+UarKhE5y9dmC+xe8U2pSx/CrKb69V5JLt/j0iuvjEfz3UzeGcZ9rxEqdhsdIqV6c7
xqTfQzn3msftyPARn5htRyYqh9Gk/nQeL4H8EA33T/unchoPytDb2h0Z/AWioXvPLj0p8yV4BEAQ
Gt+Gcl245UMx00fntTSzZtpMnbRL614995ek4+u4Gjfxa7q1tCg9mMWqpi1Mp0JhQxXwdSydaEjZ
Picj9FgAPc5LBdZPkCnq1zDQuye/pwrgcOLRsy+BNdOxEM3Hv4f4Gj/fDrGqmprqyKat6VfN2S/v
PbTCwpCjc7E6oX6IRxhNZVBbbxLj81SPWxrWgJW8ep3YoqCZvBuTInZl9BUu7tn2nkzNS2Kvzdxy
EVLxIqoB0m7ceUjVFoHo7VNqsi3K4bqs86vvszOudqpzPu6ZCO4JhIFo8giklD0QaCkd4JsaCMlj
4XQgdDgFrSTmx/0yfaaySHU0S714nj4f6Ck/K69V5R8/EkqOH9LCnlF2jAC0och3HrZc2nA3yOG4
r8V1WZdgg67fKHbzzdrUa2tjvGrXy3gtGrp2SMOaulsfR+XS2Yh/tlfcUHdVInjFzSlXvZye/l3V
PDXgNVwmu17bP7/HQzWwOhZG8IIZcQT5I7qtW3gcgrQk0HMxlwgjNah19WPdMebW9bKn0Wo7iVYm
+MC5sUWowUUOREE1ab7fd/W386f+1nyab9Esm5BrjFIQgLDBoR6LMIUYhyY7rHlY4atssVulq90q
wRwD26yrjVbFQSANkl7WK+ftWkn9dn0ahEOK58FpYA/zeT4/Ls/rcp1O0+V2Hi+dGdkq+qaCIAkF
FGkcnUqSNkV6CpF2IcUqXBwuXYWVtl3bi2pD23sogLb1kLoZxXlq/rQ4KD1RM4XZSZWTlsWz+qq+
wrguQXZA0IIgkI2jaUFPYaZRLJhwW3An0TJaxjxGOk0EzGWsD7OB9qHTOCNxwG84P7pb3tN0P97D
oU0+sNKBLS3Ys4KVWMAW/cfovJdMkqnembk3W1i1LfJDYTNzD7Ru2w72kbBchGp43NMftJEz/HcZ
oxJ8yVgen5lAkUWps5w2qB5PrWE9PvHjcSCuto+ISv/cDwdlvxnZ2H3mqGkJ2097gGU734U94WGS
zHa4aAqNUlJYVMf+SUaKqEZIZiETgSYS2yWXghm6qIMIgRvoVGP0M8biUnrVh1AV342lCQKWhOjq
zEGfUwPS7HCJUASaFEtPcV8leoJ460D2EmhmB3Qa8DQ6VF1BymMhAm7/fxdZcfhEV4lA7f9fQjw3
vvroSp7oBUyE4E1KFnp2ow/ygh13cibNdbdUZ7afiFZGjJRoOUTTc3y6GmrTW+CvxtaIDGNFR8MA
Fx4OY32ynx+mjh2U45YDYyx+J2KhaTkOaVU3QLNqgc86TItlPi+mJ6a1AwmU3zTr49LcRKp3XltR
33w9f2TP5ToHktJ4p/VhuVselmegP/bQHJ6v/3E2rwhOhjbtIf62/po9i+9Wsyokrzy6hjqkeUXH
iXkthG5pmLM9AD3V3fDYrWF/V0MI8dh7HXp/b/KK+kui72gUMFXOd53d/iaq0RGksVuHWSj4zv8Y
z0K5TFwYhECLhVOFUXucgn8THAPeupe9iowMG3W+S4F2zcyMCWpK4qsAeTHIJLkRsF8E5E8b/Sla
77oAat03Xp43o4AHLHE0WINaAnn1DwNO/cMTF2mP4JN7u5ITbf6+9wBok52R1Qme65PApEAN90tS
t8gTGgIs4l48XdY9h2AznFhPxpP2dNjsNhoMbWFN/PeIWb8u2y8DdhOLJVEpn/ctAyYYkqIBaFzR
XI0vsiWq6VyIXPToVvagAV1JgiiTugtROKGlxoVo/RUjmoOYFGAjAdIFTJz3RD2NgXkaTSbrmHM9
IpgDJM8hQQbI/tkTvFlnFNJ3FC1XMXR/f7hfaq82lju6gsi5alv0D25OU7uVjpGqHFYIcQWHj/Or
+iStq364sBfsvvda2r+U0cXtLNpKyEsadHS+366oy90uP7YHDu9GA6OZLE1AwPnEpsp155P9YMdb
328l4ogv0Yxx0vIoMeXDCv/rkXXpJLp3edE2eeFdHhXQ5bm7fUl2rkYXdkM7udj8fX8RhnwPU77f
/iY3zc5Oe6x0bo8Wm9k5rk/EeRRppvW9z/kzqvx+o5v8yG7l3FZbbiQNjWnYzaZRNwIJCjTxTjX0
F6157mQZbBq2wi+uyqFfRnR3aI55c0kOK7S4ljbjt3frxfbRYeFSg4o82viDt9MDXfZuvIqfynH+
nA+Y62iBwMmjQZc0boGAbolfskbjrIPk8Ku50Gpx4v89+r/P6y/PelPgL8rkUoXiWferahytIV3O
20kSbOdRJ0Yc7M7QqGLT/PG2HZPmkGkwMtbN0S5ZmZ1UeXRgUyXCWR4/I8Lfhf7cOi4OMuSM52n0
HI31aTY8PYSOSxf9nLna1qtpmw/AqgR3Pr+44R8PZN/kGnkVWmW044HAacKhektW0nK7Or0bALhj
2HfHPspJiKxmk92sXsl3JuUva89QNJNmmWyy2K8x/JeZcnDqtIrk4kizlBqgOi270d106vd7OKYO
tIrpeJtN6UaaKZpzOGLScJ45ZKM4Ic/vvdhfVrFBXUy2TFkxSIxuDktDT842G9ZxhTLqkzbZbtA1
P63b9ztv6+eZDERMNw2FtNtRqLB+36uUWrmoVrk7rpBKpei2kgF3bRd1n2RqP7b8v+/2+2f635vd
Dtz+oiVlJmXHVUp8V8LooLqzuCd0/Ovb+e8TGTcbvdwe7CS0uInc3S3QSxwnGLD8/TmukcrNHDfp
3skOLh0cYLez7JyE9jbPt+JgTl8k+ED1JB0my/MwJYzqO5jrKN0y8T6y4f7hpQlOwATgJNcUKKUn
c6JwdM/CgBACamPzdOfZfnmjpkN50mZP0FFRvjl9zqp8qY+SdFpB8MS7/X3/biHtTAJ6HDevuw8t
J47KsTED7A0IeWJDZAHNP08CFUUpWMzdlHDmXvD3EyeASAbbky5z0FPIv4Y6X9blObG2mS0dkxUa
wzDDptt3GLLL+DnOgsboZdK8BcObTuXI2z6S9pof6TMAmjTYwzFQvKPpwbZBGwUKH2pxgQ76HLK5
cDe2daqGsZ+Rv8KUQkdzi8Cklz4qrH6qBapbTU2w3cbGTrxssK98Z2bBnAGFdw8LcT2Fvs2Km894
s2SP5zZvt+c8WYFLB8XmgCGOvVW1CFsv3vvKKO9YwyryWnozi+0U2U65cU+YZlLPLPvVwikQDeA9
ldUktAh1ty0JuDHZf5633kkKqrPr7NC+gRgwbyjtapKnGFNpovbDpXViOw2jrgSm6OxFe29XsXxz
n5RWSDZBRIBdCN6t09DEMvr5GrlMWopvEUWV1sNQzw/QAhsKeBr6fgi7pcswRM8ReuLmPX6Detp0
7efiIe9KT8o6Xd7Zha6x3s3IcWIapmroJAi6JTaOL7PjGGqJYqrKdlWCwrDgTLSu+YDORbvJ4Ft7
kPDKV/Qpte458I5kZBAt7OGOzkigFl69sU93aj1XqNH3B1LoTSgyuyIhquncbCLWVrHKxjlKS55E
3gW7Hugjp3XLzEVptMCZbSSZbgl67BlUYXPPtObHEQrO9evdb5awZDv1vkxyaQksAcID4LxcdZud
iBwNaF7VnW1ZMX5szNzQsnSDvQyIkXyFQH0Z/y24GNvenZ2loKsIUtJVXAR2p7jqQPZEnesSiMz6
X+rx+lp3JZLrVxgdq35/gcpAFzrOCKUgqDuQGLmEZGZL13RT+fLjaDQZIXXzkrvBaAPkXNAuV6Ts
Iot5hW/v0OCGn3PlslYAQB20VQRP5R+znpIlpCzS+SmULLDzi8WbkCDanAKQddDdRLJTwukHA7AW
rBhXo8RUenTGKLqhMye0dChqXntqou4kGmCiBcYuQHKTePGr7VV35tDPSjqQHWatoSqa4TjkBN8n
tSRL9c7YG/ayCmqPuLNnoM9r4ZgHHQIYNW5C3krQc5ZpJ7wXhP04BK73NsDuAs0S0IXv907SBuTJ
UbWX6D514SyhOhV7Ngvn4N+brD+Ltzf3ut329LMUaifuVVHniXomtk8mfdQI4QAJzvCF6oywfT1T
+asx2qBuw1tTBcx+kAXyq7G6F2b8XD5i4P/78DeZpZJpcuHIPBDDTh3TJPN9AaB5b9X8XDTfb3MT
6EtNS6CZcBt47A8WM7lA7mDVuG9PkxAQTzI50SSq7qQXVzTE953p+11vt0pDqwwDvCJLtRQs7Xcb
BXxh1Pqc+elAKEKnHPDASwOkWyCMiU5NgRCn04XXClcBxYKu3vs75lAdsSPdPJWAUGBbRuQB3+Bm
vu3btjT1w9ZY+lBGJPdZSNcqHUEaF8pcUEehjzy/Pq9WHcgvaNEE0EyYI1u/2xfFGhZ0pwMXVkhv
QB1dVd0Ou0oENbgPO0fUBtFw8PiTwkPAATENqNvsAxTs6AUL3g59fUiSEMAXEAZdinazrjtzKX+M
RrU/aoLr1lR3RgE2y4Y3eZpAEEdVKPa6oqaNcie4vlnRgSCaoWprujPR7d+k/acNHETYjiiHPLF3
ra9cyWXvE2YOzfgAPeJrgxnlLkonc/hElfvgz5fr5YCm/6c/79FjF5TFz/dPJBeGkFkEw+/R9wkG
+ZIPA3T47sPwgqLk9AWOQAjiiD24hl4Ed/7SpbXJb07+v20Z6Q7YouNLMIZfN247j/7Q7/lLb+vy
TfBe9J5grH323v07maYm3uHNO1axeTNMol7ynmvi++WQ2BnylrjO2q+sZUpTUqjbZ0/gAwPQRod1
qXgEv4e1NtYmR2832K1jzFL2g+0zHooL6VPfLLOjK0NWgLo1xtgn3vw9CRVR1/jxfJxUsoEhnWOb
N+sxUtsWETNtTxBhD2owddhkUP5q2ff2HrZVdzqld+93sxLLbJdnhWMCUKaCrWO2AUUZcw5QrOji
wqi7s8h+22dV7cvnu0nV9MteOe0M7pf3iUfmYOx3ntx3qFSXCCeI7s1xnQ8LZBNVWrTxcr8+bEJP
HiZrwkB7cnkNF8adPfBnYcZWvz6TdZPsJ/uqtVtAtKvDZzu1RruhOAMA8KsP0qb6wPhgFg/0vrM4
fjA5ziXhiys96EtrflgRS9UwF6DNgj7v5nMMNlGYpYe7KTa15bbLO9Pjl1NBJbZxKDZaKvmumD5f
pi/gauUon5o9dYlmVT1jW/q8W9fduussSjiG/nl+egZWMwX4Ulb+XTDBj2KZGCkiW+YmGzjJ2ffb
GywrI7GO+1X0gH1JED/nQxQQJia9pL8/6E+DTu5k0qUkYNZkap03e7EDZMU5RXK2Ok7K5T+ZhxUc
mn/14Q+itE0XVvnHInysaVRhOnS5WwOTf9krNNhnIvRQdcVwbtbGTlEvZZVICWsDtwpBDkYlFLm6
FjseTN2gbNkeXhD4g2GAMYGV1m0w/ArBJLUBO6NDrEY1GkuWIO9Lb5wkw5MA5gFJOQ+bTTI1NsAT
6M+Evnn1OtNn5swWImeB1ksHltfgoyWUvY/CfqlLyQn5ZuGuHffVaYxSs+DJGqg1h2BLkh75YffQ
SeFuCfXFbIwa0Ezo/8LCBPwo9S1/Sy3knr2v8gNYAPKcWJz9VOQ+1nXBf5uR9j6q5DSFledMjxsY
kJ+HRRTgjI2UA35lATQUJETvwVru3fYmt9Hs2N4dL9wWB8AOPtXInytEZcKQvAlsCv/CvfL0cWdW
/rL8NJHDkf5fS/43UaIaakXUbhM6vIRGbeey9/FbWxwbt+xbyDq42gRFbpwvz0H+gJFAGcN+x9P0
A6ghlj4paftxqlD51e8FVL8Ohwmu0NZNizToZlu1zLLQDqqerAo28d2YpIaOJFSTii1V8UlHXUzn
feA3NPOjOUgoFOSRfsE/AACl+4IH96BpXPpDEnPmzqD9to4MHFZNzTIo71Kp+75rKNrO1rP6mKLL
SZNsEBWEQSqcOBg8EHEPjJvttwhqkabqnEJN5z0j2SBTW6hQwlLKOQPA3ENBnwDuB4RYQntJuDLr
H1C3iSDDIPX1CXpH6A5l5EfwSRjuELY9wDRaxGrQ9nMgDQZSF8Kd+dzbckO6rtgcmojoRCgZWF3a
+1DAkmHxIa+djgr1qoes7fW/iBFI4WQaSK9608MOBUfH/ZMx2q/A9+xBVqE7CXaZpu2iAUMhGsFb
HxPwDspdyPdgJ6KA7SbLuwBZQcyIuLZE0NfxLlPcRpABSloPWfBBCHDER6D+4bA01oXtZg8KqAIF
7LDw7oW9hyiGCu5MSIPrQvxvnszlobzZ+TnISfrzQYZn2OkZjfzuaR2zGTTrAmxtXyAD5GFJzAwX
ZYwO+jxc0EFVe1HH8jE09Rw/XCTjey/+l+OCdgdRjMNZ9ZOAKWfmKa1SZuX5Da+r7jFAo2zg0GUp
RyKd1Ltn5BI0DHtqlD1LovpPKH54EZGqd9JJ3S1wDUWTDSAx2k6ewBcIwYOoY/iVh/cTHjSXIOzS
oXfDAfUoeot4P6Br80ZTFe3U0BfCQzTHAQfx4r1kVjG5MCft7CY7LEnP6O6DlQAXF/ZTDBtMBL8/
qMSR6wktHvSfYCWmuMkgswS6yAFk23ghwT/+a2BqQbB1sFUkxhZfPfJ+a7Y8IP1eGVB9HgntfcQd
kf0nfgtgB2He58mdhu81jobq1aWRZhqY2IjA+EKPljJW7harBHkHhONRWjgOxfZN44V/nAxsRoE8
GxgTjc1xwsqNkffIGQ1am/6n+PLnUgY9+y6UG/Zd5gUCwhXf0Tdf31vYxm+vl1KLYIGAdpOdm1i1
qKr4UIcFvZG3lAPvTKrUsvbsoOFwtDAr2DFGBUowja91XhcYt0M2ZnyEvyIArcpPgWrRTeoDe+0J
ZXfBCw3BUEpAeQVAq0HJTOrbd2oazr3nvjnXw520kxNqUytzLDTSZEpC8HY97h58QhPAxwrzFtCK
MvMyQQvTvkqZhYieUzZjg9p6mI+45ahmNtnzFrc8ofUb9sS6PvqnQPyIlSWhOx7WWFOitYiFCBRf
6qjAj0yUv1I2iCgwkWWqhaL3hKop1jzpTO+cOKoPaEh8stV1NbDMoqUNsYdG/9/L0xCv5ybVMAzD
ItdQbXrK6k2BLm20OJEvWUKqwTEBPdbpCbLbYWKyIsRX2NX2mMNQ3hFKvQ+NT1OOXbMRsmZGt6GS
mTzAI0Pu7LiuMOYM3ZccmwWJVSBSUGpbOco4cA1AecPJwJHgXv/9Z+PQRsH8y2e4iYcN24mabLtL
VpYbkmQCMUbDQPfgE6v4ikY85AH5rYozQTT/yX2hYHTuTahfKr/fn+LmgNPDEyXzmKew10ZHB7ej
ktW0vGIB3TEQSZmhVEs4DpbdFgqBmWegrxPdeaGa+LB/vdCb6OR0OhlWZPFCRXgq1Os4WjGSemWC
c0KFDEeBMrrBTpQjtB+DPm88NKQ6e+9dnQttmhNY5fe/Z9l1Fv14KLo4tDM5+x39ZmzCND3kSRqJ
WXYJKrRFdOSe5yh1ClwMpgQgXNgfI6/spphyihP+7wdQ7F+CNgPqoaGJ5qAGUP97+FFczL1ziJJk
ZbDAWzBjO5y+RVXnWg2ewAeDq40iW80sF1Xbml9rHYMLI7NPzM3QxIqGgMPBvWM6OoJL2acbdbX3
ho+MTrWGkblQoKPCS3VXlHcEBPEDRUmBaKT476a9Ao4cy4rCFnpab28b1EzbAIWpMwo6cuefxI0o
90KJ8ICKg1FuPOxWhnkvvWrkt/yfJuEQoQX6Wx/o428mk5c1O2kp9BP4EWOqhdDoEZVhQYuAzMvO
e2E3tlzUVyKKlXuOD2F1K9xFaIbAlkp6DbgzTEsUNH2Ez434WfxvwmEnYZJchkJgCLerjnCldSDe
GFw0V/hb6/USBUUOZMHA+Pu1/URRs7LZk8TWBGuZNf79rdm5eYmzUotXyKiiB/cQme72nZexRBmB
8WaQC+9U4Oq1Zw+KuxkaP58ZzM7ZeR5RZwts9q995++H+q16Qd+PGiF5qWNa+k3+K9Wm0gAXiWF5
nZ+eP2k1BDlZIRsgr8fyjo1XLo9r0L0Q92XAScbzZQbzaP+Cfoa8OiELkftnAJRYDL1qT38/nP5L
+VIkYIIJ7MCyvULAv2Ri4KNbqzydY/DR8aR6uGQB7ciE2CN2c+LdZBTOK7QiCjZumPT7TvWYbVTM
uEEhn12VIHxqjPW3HBZK1rOOyCe13hxpLi1lV9iherZOkL4bQU3Pw15U3slgrt2Zm30CWBN4Oipf
imnfdnxPcnlsjUberiTaRZ3LSw1aMkFDy5XfYsXXH4tp/bodg43XUaK4B48nq7/dOx0qGrQ+Tduw
BbTqZpOQKW0UkJRVXCAhKx7c+tLH3AbYaMciW4mEVIYLdBSqTqO9hjl13pJmdEMeo/U0kol6IccD
Qs0LYrUCQewVkyOQakzCSMii3oFfV0rPVrtNMY4pI4Q0Fi4vp11H/cRp9TEd7jzTGKXHR4ljahdE
gMaHaEY0i52XDUPUrY7nuQoADo2RPj9zupm94illbXiNhb1TNjQ4o4kc9sF+XB18WFBNoPRhz8ey
m76y/AsPAj2+OB+XIW+z7MpDoJcguAi4hiU6X90ahd+Bfe7kAEQ39VKhbY2+CHhvUdKCxxKr179k
vAB3HtibvGEwIkxPCAtSiARozmAfbPSQzrKRHMKpK+8APDYnwhrGfE76xopZo98pBFyxHd/mjXhx
HCui48o2L99kvrbdhooURurSIE4h0NzRE/cKuHKNf4CigJ+SHDjZ9IAUUum9nqYl8cgxIGW/VD5b
iMruG/WMarLLFxfAqVE/BtFWTlWUV9D0RGoFNiIgLBzmtz25np0uc0sbpoTxx2Gh+TnO7McXlnR4
ntW78UlflpeBIt1LoX90wr5/yCsu8MvSVnZ5faxMScHCHi6JfnKrF/Nl+wYaf/dhIgkSjc6f+5fo
SR9pvFQQWm3tbe+kc444qX+ONJ0ReiMMuHyzI1NeSE2ttpVlOz0+RNhTSBOl8rA3pnucktGbvgK6
/tI760HY9tR8dgGVXUReBgTWntvq8AhgMfK3FIo2LUq2QD7zjut0WtIozBou85x8AIXQwaHp7UBU
4KCXdU3E+dVAr3uSOYiZqHpX07u61DuRab2kUB1NMGB+BJ8o903JL1hmqwp8vumqKBUR9qHoO99f
uvqpu2Yym6D+U5+mu2GPDsdBZI3NbHUpvRwp3FnyeXxjA0Sm/TxwHnSIoutm758XGq7ylMeRuoWR
cWfXVn5EJ9dX+9+o3iQjTlruKjs1lGWOATYnM/knqkyNR6/+QM8ZoXCg1U+4Cj1oNAF0z2m8Yj+2
UTnP75xuPw8QHgW0AMhmXdVUAqbvR26cyXq+N0xlKTRz4Mh+tpqXSy8n4+FE6ICzGQ3xOrA2l7Ua
1FpHUoPtm41VhtFNiA/OwVbvOuq0wcrsTI5njS7ET3JgD7eZb9K2hSiKtg5c1PVB75klYM6QRi7l
9AQQ8t9n4c+q5M1HuYk6o7DUHCVhwWyxU4cKYLtG4dHfoR4Jo9E7P6PhCWR8fW+R/B9jiMCJrDkW
e9LtdrSvmiJuFGUpFKWALUdecfbBAlXQP+c5s3PbU9QgOnbYh6o6MJOujDsJ5QWy+DQgZrChfL47
RIuz3RL8e12ybXdkvddeumXaVUDa5n6TduNDP90K6Z/41G3VTlx3CjVQmu7f4/jrmlfk//041xLA
l40n1prdsQFysWzQsAfATaECR+KsI536xXYc2Y9JsggNIurqoSk19P3UNjgXc6garEzTpYfhGxhf
Fv4JBvLZqwC8YsH46KQesUnxLCHJQMeE2VP5BwpflNDOT7tmYMrDg7H199JI1d4UeV7YUycnbAki
u9vCqrH7GtURE2KQt2NsW78t/Wrf2x46dh4kakdLuozLKR2W1JfSoeF4O8JfYObaQIK/c3xqo/np
vKjkSXmchbGv51Pd6BM+bokgj0+13VNj/qEP6Eo2B/XBFycX6uZv5WFuwHcxvFPJvL8T8yq/bfNf
R/smCNGjbVKC1lSW6UP2fijcdhXiAZPO5FE5gS3697v92YQXawQRDcVUZCgN9k26uLflJIkKWVmG
FwB8O+rXRRDt3NZ2tyxVVPplPx7aLxfUimhM2yLgSZyOiWoPQjJv6fsRyRR2X8kzgCfwY+pLurs9
+/HRF5Jh9yAaP7Psm+cVNfAvczFHNU+vI573tEoIw3DXYq+ERQ3B++yzGVnHIOLYQAyMyi6iA62X
IJF/8HRCF2LKxuW3EUUemfWDxHEHxsTfI/oz170+IZgNQkkG9La5DGpa3RbbUlkW6Lhp+M96YnaH
CLihm+UdqEWSO8JpSQLzPZ5B8Tt/7JEcTv3G8NXWryCxl/fSX/EWb09tRf/vmW429eIg8L9Ggb05
aGk4yme3hhnX+kXiO8hKJp75qO/GWeTtjkHDu703qX+WaG4G5WYrNuw0c2qHB1A0z7YFiPAElQBH
jhf1pUVRloQVkVjFNQ5+4eC67UY0UMmDY78ADUVngAri2TM4EVt/v7+z5P6PSfXf8NwsgsP2ZLWp
zNNZRz+sfRibxQ6lsaCWgkz32LUM202JgO3OQepJqNMe/R2cyKi7bRHl62dRh/yoUoMz2MTCS4+B
ernzBq0fdbqbAbyZ96emblKczZj3VHPgUWcdOxtYp/lZnsTS5IgEejWSip4BjhArE3g0IGWMwDn5
zD9lG1igLlKiWpTdghxlASrwJ19D6LgN9mUgqb6udiVa7ajzZf6JSmPslyGwe+/SuidWveLR77ae
gW3m+SQyF2U+afIJ8m4yz3J6OBZ9Ke1JuyDWRhoyLse5GY7TfJpo85ZuusnTdWHIJ5NS7VZApqBj
IguO/rk9qFo0GMdS3WeXbggfnHvrUUytv+b+TcRaHcyduXVYjwq5AcUtIPuU9QsRW4VN92x0OX4P
1RSMfQZCsELwoNs0/j73mjpI6iCzAxUdTa23rb2dc+e1/qzW3bzWm8AvOqhmY0s8XBmha4iwp79F
CIMF0oo1oULKL1wRcR06xIEphZ2DsCFoQ09N/Lr2cshUvESE9AAoIqueesBi2YnVkBjLVRovUzvR
oZcnwd+b3G/x6tf95CbAOel5visKHvvwGQ9JiqklhKNkkgNnvdfVpDj39wu8ohO/bvmmnmrqjpuF
pOMwVttepo5CeRBmXUYtQw2GGOASFFh84ZTw0L61UaBF/pHeIcODFI/aUzBDP3eSbiP1WuxmcdQF
TodOCNWys0jSwcPGQUrVnZ4RsrC4wnM+oNt9CGqSyNiLYJCdByUFMShlbyrQeGQlcDQml9hizE1R
yoRUabsXzpRDJ+eeTedCmdD2DMuX6Q8pk5LSJwsS492iHzli3aCrWKaDYwT/Xzt2jEMQ7kca7gZN
N8UD/tCLsfbCn6AYqmdKMV0iQwO/7LhzYQ5IvXjbU6OBpHclPHxU+qmkVfNGG+zV8dHpmUbvAimV
wBcCqzWOii75K7hxUOOKQZHBZe+N8bPWfAUQEyq6VGAj7NiJ7FztoVg5sYdeqCX1lOR/CHuz5bax
ren2iRCBvrklenaiSEmWdIOQrBIAou+bp/8HfHF2fa465YjatrZtiSC4sNacmTkzfUX5w6r/98L8
f8fRr/HKv32i81zctbQZpBsKpycccLFoLIL42cAb7bbGu/rc7odP+Uf6Kl7/e93+U+n063mzoKrE
jTD4XZ69rIo0V/dWuhUm26KjjTw/Nh464hePUt3YLaltrZ2T4/mnI/CXgOif+9D/Xvq3ZwZfRLPO
2+2Z0ehg3Xsb9hApX+q0o7JKedHeNWQKL39mdRu2vMm1/VzlLLEpqjWYUaJnLb+y7DJ2aB9my7NS
7w6HbrqL5KXaVgQJDR4kDuYMfcNpuaOSVaOdwZhl6aqyYwL+yw5YZNE6FTov4b0H7yfrM7UTkgXT
Dear4bVTW3qLmGohVwon2cC8rCC/62oXnCW4zOtQBeIfzmDp/2dR/H/35/dpK1G5y0YqccKxOtPV
xpZCyu1WdureHVdP691GdwbNyeDrcbRi1wPkQgraBQKueounda7WhpXGU+YJgJkMyCE9kW2ZN5O4
lRiqWXDnRyHUAhpa7TlxEW/0sjOZTkPNz3s1HWm0s9QuqEv4Ny5iM/ZSS7fTzlbxrDXt7Y/xZniq
RFvfzGdtHspa2WpQipoYmAABytP41bQ22AZbN2U0kkK8WrmPK3K60jc0z4CRXV2skGVHyPdzciqH
Yys+iO1JFrav0/hgROcJKg1/a/1QM54rXPTooTMDzl+RLc+0p96NB7dBmN541eSneriY+xG5g4Cd
pl0bNi021ZKs2pVM+/6HMxVzoH/dk//3Yf3WpJSxoraqWsu3rtMdM/8essAoTqLwXownoWF6eSyd
qaDOXnG/EHVP0SLXSBEVRoVv1FiwWJ66Pt/JrR4dIwpzZSfjWTgSeb9jJ+3bvcr3o7bGlTH2BGbX
RU85yuuHVT6mB/K358vSXmithcweur/6L6PYwFg0Bck5DYzNPxg43oC9GVqb/DoYwfUpDTR22oA/
4SPho/WAYbctPibE5WqR7JAi1vJkGz+j2WHTH86afB1H0iSfdDsOlGQnM9gdfN6TfHdLg/EhDfKf
aKXPBbak5/Yt3n704AOu+1z3tEIureGG/jY08kh7r6zbmVcQtoCf4bH/SrGsmE5K/8gT+CbCVtrj
ZXa278kOUuJvX4z8o+KOQLZ94yftyGjFT42t+8B5d6X76cnKDpPGkdo3sbop3QnrJf4sUdwY3RkK
GsWXutPYB2UUyopXKKdq/Sjih7r07qVXxZ6I2R6BC0DV7VmBPe1OS3se8agYXxOYpPtJby9SHyzd
S6Pux+xaT6+1dpSkcxK/mPJJl8KsIkmVKGrsl8b9YB5EKbBGv1g/FOmcaY/KsU0Oq3xR2rco5lAM
4uqWqXuze8kTevJgjsLRCnq+tbyV2gtXuKZuiQf+fJlMTuGUp2bHj+Dm8SHzaBQs77/i8ViS2xKF
kXxaI18v9nG1jSlNOPxQCzeHtXkQmoeB2Gym2BBC6USh+lofWOrxLt6qyuUa1j6UzYORH6l8K3Vv
YHszHpc8HCy7ZtBo9eIiuKd+y7IqjpX0MI97UX3My3c1PQnCM98+8IgTZUvWLa8SM4wan4XRF6Vw
5nusgCtLa38YP7Xu1KUUZ80DW5lovZoJ6bZEkQnoXxYUook/Gt+69SrOzLB1J6kPV1yuVflUdqc5
Pt/7R15SMa6D+miOnx3a+O4l7r26DzpmcYug6T01D7kgfhJvhhsFz2ARVWQFrAD+JF7CCQlLQ7K6
l66+nARKceqBXUk+SL2xCsZ6P44eFYU+nhTTqxX8dFrT00Rb7entHTXFN8+O+s1StEI/1FzaOx4Q
j6l5KuL3YToX86WrwL73Y/poxa+D8XM0D5H2km7GjhPYuPDQFmcRCD5TwxwwvXYEyANy6nRboyTp
bKGyNXy4NTZLu/E67WGg3mLebw5oGQzUwMilGEzAnAaNTAdc7HaFp6+eqtpDE3Boxf3j+BdwcEO8
uuDexaAT9rKwT/JAK/0ReZsYFJorTE7xJH3LRCMMezn276U7ln5Gv1S6QEn54gAa182Bg5BTUx5f
O/IdOFBboFh3IdeNKUhYld5LB1fsAxHpB+ZoZiACcbWMCce2Diqhe2ux/1B0T8qDqAuq0edirXwv
aF7HHV3ak9oFkXIclb0MVGZw/Ht1HtaE0LHJiN4Ye6vpdJiR96FIC6x7hhiU84dgYdDblzcBNQUv
09giBvG/vLOnamdm7zET03BN6TUZjirlbQdK502Dr/f7UnDxpJmdpPMaYV+WeJevQbWex3tY3sNc
3hc8yHhUomosv83MM2cPGDcebA1TEMnYQWC+FBHBQVulMBR2SpIK+TWlmzMUQ+Qj4e2lk1RujYwL
j/37tejDSLIFwOF1t7xWjWOQMEnq0+gkuS/WgWA6bRo07d5Y/Z4vsKqt/D4PyP1K+t0kefc729L2
CnwvH0fb2ibxQ2zPo8OnIFPg5n43eQrFqsQj7qc/MUNfFLdR3A59lUKN5PaNx6slDd7iXjPxtaum
rsxOh+++5Sb52SBnSiI1sPxqX2eeR1zrVQd1fwFpYLogiA2oLE8KnVTrmun2a2J4eelE0m5QdvXq
tMWuZa6DGVjwArx2WNaWK0OJExCKuwdFE7cGjeDsloa90Q7Yr8dbyb1irQQTv9Cwu/J5QoSGqyGz
JCQALftyCu7yoVqdqQpijsvUE+t9EoemTo3vkcujBj1iGmlXye6ghkJ1LCwmRwko8Lt6ny/+lHod
5kgYWjKowMxktE0ssHYDkApuhgh+DxFde+Op2KCVXcVU1/0eaDlHIKqjhhjRYBEdGWyVI+op4oH5
Gs88CocIn3Iezu5Sw8SOWBj1V9lTC6+Bc8Fi87r5Vo32d0UaICo6ngGyLPCtJy+734MQCO/6Rfuk
llLqtxq91MOdd46vN76PMWOQLuu517378ryw2nDDYuqYQVm8+8bg2nnI6Np3AqwMMVyXp7VCGrfe
0sVtGS9sQxU3qMZtqcYG23jEeD/HTsa1HpXv5ml40oD98fP7qR8yD9t1osY8fildDUUK2QAvPOQa
kh2L6CLlZT7LzFvkh1iDfz40DxCmAg7fwkZi9HvlahHYAh+Mns3YR4B9MEQDcpZ3fbthG3murX4H
G5XZZRJU3OoToAcIpPbMzqF3gZnuKvNEYMOQutRtA0t4+DFOVw3bccwIGQlO3aLeodTBYC1+Ywds
2oeV8UBkoowDsr/z8NuqwZ5MFSC/8/ReJ0oCpJEf+GkKUJ8b/yUetfUjk34onacO/sKphltV45QM
2EA2la6YbAO5OZsfU4qIQPGajHbZT8gaAJBmfdEy34i+Fumnlr/MM/Or+NTP8s7IfxYdRIQY7ToG
kDMJLx4B5SaNkyRJfyg4lQ3e+o/m6fcx9WG1kiHSaJ6kYQe6Jbe7hDpgtA3m00ZbL5wkdfXSBVek
lFGQFxp2aXn9dut3Q2lXvTO1jiW4TedERP3gNokSVLQVPJCbXfYg3VQoKFp9GKrJA4L977ZT/ncM
6n/l8m/4K8WyNMHe/rp8C2Xw5LS9m0d0KZjN2iWD0BFbtc2uVwJZCDuCaRCsqXaqOKyDCdvW6/Bp
khL0R+hze+X/urHblf+tFR+aYsBMmCsTI3dFh2w6PcCsaW9sTbSj9wKDklClbv/ZaeLUDET+apMX
VAuqnSB64FcsnP50Zf8Ulm6tuoZ3HZP2IOm/oLO/XdlspKNmpVxZwgmEEBQN1Wv3UX6JL/mTiY0y
Lu4pSS6WjKZqeLc+8ZJTPnUUqIRpYZb0yc0cSUEk4R4bvpO0Vx+Y04leq6/+mv1k7zwRueRjvDk/
548yWojNWUX83MzR0lvx478XgPmvC+Bvb+a32zyvpTn0Qi3dSJ+Z+MTlnZjYFREXGzWwM8nRVuzp
3BKlaTp0pllyEqtDOx/u2bHNjtNWn7BT+W3s08DGYjCAT1vndT3nEaqGs9acOvlRljdEeJH9DNV/
7mp1YJLeOCBN8jacqAxKJdDR2mOPLtqTwi7ldhZ+qQ+09mrrlPIeMLEZ/GHxaqb0B5+vjYjaxheW
h148leuDsAYlFWfs6I2rAdiWDhs0xAVnaj+7BQy8FdwVP0dtiPgEQSvpH5E3Pf737fzFofxj1f7t
dv4G2E/iulhiUsFI/pQnR+48XAPNaQeRoRIO85X9jAS7/iMS+a8YPHo0BCYIqxB//d9nRder4t5m
IBSK7OTtCZ9aOrA8dfSPsXbS2E6JG0PLS4g1ym2MAEEFtprsD5uJ9G9rSebRUJFJGYiUfgO0VSuJ
rNJkLamE2ODsPO5Unj8GGDBaw4Rf3pnszgz0o47beK8/CASkXxKP32/+31//N8wae0shajQwtJpR
9GVDX19ZmqpGY+GOsa9O6D+wAHay75ypDHR5TF7E+1o+THWQGIHVOLliV4uLsAAYZ0Z21mHoSDNv
pjYNLgwxu3qZOnyhoZ3OHfWDLxMrKK2AzkhLXZH3CwlJApZ+arIzttnx8JAPF3U41dVeSR6m4bFL
kY3skoQIGacjGTBy09zTELgm26KE1k1goeHgT1YaUuYaVLoGirb9PUP+dMiE8C76eeFXDM6ocHeO
UXmWhe459QXRmeSgxOxaOCgY+0d0S75EPu38C3BVXBAjAXU3AYh3X6XByrZf74tvDW4peUMR/vfT
8E/PA3bKv38gv63Lql+NaZlZl5HirbMH8J0fJ9wD0ZgjngcCwhG8dDkVo9ElIckE8MCDu9+1lpPS
eSmAHQ6NHsTWfYQusPsIGNg1icuogr5x12vDTAlB5cxomw4upWvkjqo3G9Rv9noPssUzO3fQdvro
5JlnAOKofspEh76PSkr646hfdOuJBSATZ9af738SKEj/NLHe7sDGXkNlWwxu/wZHpXPdSt10h0ZB
ixTC8nS4Akpe3QUok7TX+ZUDAytWrBrfR/xEmAPRnbILJhpCy157V+T2YIa8ejnhZi11rFfDIShO
VWE24g7irvvE8RRJZ41dF8cEOaAsCmYbCid7bogAxvKbXR1L9ua5qL1FPvTLMREAK0LaAqrR++qa
YK44oee2KjiZspPwfKTqJ1rN2DoJ5T0qvUizGfk7s5UMCO6YiR1wBpTITg2MT4zChlO/IiPZrWVQ
nHDvwFalwokHF9/HqrCnEIBxdXHF6u3kun5MaHMnBL71CWAi7wI19w1lV6IJo0Mtd8WD8LbeXWlz
DNXjHeaLjNrzIsLLisVETF6p4VK9lu/Tw7iff7TYZzKhBWnWYw+EE/9fvHT8jAOM5UKGiDjQV45s
uPDbBOIgGHxh4I+7iktLD7zkxV6Qw5WieqdiF0KFbup2F14Y1FKfk+WtNbbGouepJPmUAYs/zXH+
EuX+Y9P62wqR/+/ejbFFpS5SxgG8cMbaCXY7xQb9WuQzyPbcIyKwNQFFh82Ab7yfxqAtQ+3O+rZb
stPuTksM2ZegOfheshvQhKalLbJV0U+jRaVUk3YW3SMnL9g9WFS9UxmnQOIu/qEWVvXtef7ne+H4
Q3ssW8wh/t/3kkvzKkkrp98k+pN2MNMQVDX+6AzHaAOZMLLY7e5hWjhq4UbAgHiiS/u08M3SqeRg
7B56w40lDm+QNLcsj3XnsnVT+pWFx75tYJ242MnTHdq4OZnWWRZPK9FdUX9dxUsKXAJNgSOT4cRY
Z5cu3tbMSavfCdCW/NgAV2NGonllexqkUyOdUuOQKo8SWEd7qppzqR6twddgjBMkgrZEBIDmovNp
zSCtNuQPydBSnzv4dpJxc3DT6R1NZ8IRAA7SOYQbjlQbYFCrV+uuOQB1uFrkx+/9bQu1wvTXdHSm
5KQQ63lIUfD96xrtpK3asbXtUEYItDN+SpA/UlBbAeuBU3zSPdBMMOC4CGEAC8Yjak9ZHXn2u+qY
aKdoON21U3c/Z+TIdZpdUMijdWTYJ7LX4/iKExMnckbAG+UnM1qTbYBZJvxsu8HYCTNBYmH1XaZ7
aXNOrJC3vfC+kOPPzvRpMRO0euA8wP/zqVucUUMI6USNp7QogR2FjRsLlGuLgVS9K2jnE0/6ifG+
iriSTRpfe2Yc4QgFu1N33NX5MnyruEoT5fguXEmYUyIbizdY4wbPXNUXCf6lgLB2MQ2Rgk7NNxkL
lRwTexPgC4V2IEjYvFSPN9qnYWWEkx7cy0MPpZk48kf1LL0jHS982To13V7k5Mm8rNvz9dSExhKm
RihLx8bhB3UyK4QjPQHkQj4RKuVZS8N6PfUM80UOKEjLfBv0Pz6mAuFBxAM4K/ja7E50aZHLCZ5T
3ClOj6rZgHh1q/tO/oJcQf5/l4ONC6/p7lxJ8ombmyJHu/sRUA5sL1Ok8OWmF+l7s/GtOBCIRLz7
SxkuyyZ14aCOI7skw5jkmAGqwpagdv0qIufSm9j18BmbNsWdgeVt7saACJW/rm7FMBgwMRYlgHsE
qjGbcB4NdHw/LOmpbz1hDYHi1sLl+IzfUvQt2qZHypkug+5gQijxxS6I+dALd9SRSxH+udPRKkMQ
cD3ITAbgsp1Cc0BcGK27GaptqJv+1IFq2fErZ1zPrByCIfJScAxmLaAF/sKRvWXzx4KIhn7ZGdoO
TpWtDLGPwWDt4gjILxc7OzaEHxMBqmwWniA5kH8xgucvwj+zr0lGrbQzX5N39JrYRKlNKD8RXoXI
EyHTfG3yDShsHNH00YI02l9Qz81IZp1NmQDwMAMRmldRdIQkrB4SyFWAFjC0EmDrsfyr9wU8gONb
+T4E8ueA+yXWl5+9X5LN+1d0lg9ZRo3mGm9NgMUumwDyckAGck1pSgH4YJDmnTz6eYuZFbmWyS76
bPcLoYj99pGOkz+SOEJean1M7w9Cekju50E9Rd3ZEg9Rf+FP4uQPlbH+byorWTENWWGSDg+q35o8
bGMWsVki8Qb/TmV00/0c1pazTL3qxA2dW/GFBJz5VbbvR8MICHV3qEfhVm0Z2ycfsajW7xumM6i/
hJ1RnqNyc7gci30XdlQCKnAhsYBO9NZJBxnnp+6N9D4QAwGCCbHd4EUMIn3XL/kVzNoEwHnG8RsL
Oa/7kXncZJSiJfrNjHme/y5B/1XxakgWs12GpJgMoP/fI0nMa2tqdY4kq9wpwPbH9EVheyzcrHBm
lTJgp/PZ8WSxwFi6pH4Qi/BSpDYMGnsjU7toKsaNx1asDWzQYDBZ9wtJqPZdP2iPZWP3jGAiczFt
oHuV+VtlV+EaPDjdH+Ea+V9LapxXiEaRcH9Wf7fYSPLBjApdEG8lQxP5jqEXa7Sl3r/jgcsKyzwK
zST2lfsxN9F/uWZ37MEE24CDF0BOMkK1Os/4YuOE3R/F6txZtzV9bqxzY904OXPaI9rt+mxUD61y
VLJjPfoSdSZTQ7HLFAcCdy17tNh62LKzgwBJM9IbtT/uVbiy5VmPZhx2iFcfovqcSxeMGUiYoPcj
UXQ8MvCTZd8LuPfswSROzNVmz63mptJDXXgC3uIt3DNA3U6iCEhcEVvqbG8ZyJKduXejLOCYj4mD
lh1QQYVTZOJ6nQzQqj6oiQsPTT4npieAaTPj94k75mQd2O02VuJSfyS4oQ2uogdidJm642yEdyOs
Ee9kt3W8zeOBrN+7Yjef7Py4Cz8oTHfd8oBd7M60cuLoN3a+sfLb5ZTLD3L83PF0G3+1OZIYXze+
kNzBgm9ytBgCC/7/SeeQYnIafifbbTuYsosZtcQf8aN7XRJ+lj3J7v1RZnPeSWHUB/oxuqE0ubaU
yayjG01lutjGLfIJKZO3Bdlicokn6kdLLc4PCubWFzTfxGQgfZCHU6KGUn+m4ZwJwigPlYkd7EOa
HWcqIOlkMrhgN3WQjhcruZNw+Soux1gNqi+RsQdk2qibzXOOgwCz8NWloiQR0nedUQ5suBgd1vaW
HtYoNCxOivKSmrem+tLqJ9QRMv82Ja2FqSCJczs0jYuYX5L5YuaXcjwI/aO0HmIsMvUnWb8N6+NY
nTr1EFuXzLgp80WKX6b2W24venWr5bOlBaN2hPOFL8+ua7vX5Mu9P8nSA2yurj7O0hnydhZ/VNEr
tG5CK9A/KvHFaN8WYmm1p4wQgeQA3aglUKyhah4gdanAImU/W0GEszzVFWyafEnvJ8jSwjzAWbZQ
+laQFEfo1q5EE7hX8qMJs9o9JTDDMdvlDd44Y6hKfZzMwwC1K1FQhFJ+vCcHEaqofO/170l70vWY
egQqmwKuI07HTB5n4VnRXtby3WT3hKGW1GPB4ufCu8e4veTm1cBYAD4Wktg8jMJzqu5n+qC1h6vj
c9r38qXNrrno5evBGP34wO+1fEnWg0AwkuybwjlrEYS4DW+3D8084E3QTaA3KSlP8QGguaAi3kQl
/lSQn4KnpZeIXr0eFsKJ4N0TX8+DAiIxD2foftjoXyx1xZ9UrqBtI6kFN+aF7dFc6S593vNaeKt6
XIr92J3wHSXZcfng9aD0cciGejeNQyafsvGYJOcC6hcXJyTuCdjgSU5PY/eUak9d/FSW7y0nZvck
Lh9zWlCavHTL8xp/LuNnNF6r5hv5YZOeBpSQHD1UqlIY5yEXbi0HtKISqQ/WdqdkZZ8zMt6dekLr
uXfyCeR4RjBQ+cy59U/z5tS5T6DK4+3N819DQEHhUfmP6rGTQv5VAvkvUWv6hgmfFejEPQ97WnKq
ftY4VL+sPnWVr/Tu0pzvYBtS2KiPtXQ2BXrI50iCsQ5048Df5ixdKxCYUEXkiqRnde+pu/DZsOqI
s0CdoGxfFATXLCTwSA+6cDNjBhg+suUZ/UIkPsxoDMRzkZ5isplXu4aB7x5lrmm95fG5bJhtORrt
yeAO4NmR+AwQ09SwJlYQplBDw1UmRCHvO/kkNmdBfTHFIAKxxSWJe7gJDAJNPHO5lRRqxXsZn/Xh
yPWtvK6JPPFhqQ+YoEgQrBI31ilZPqsbE5xCwgaHBGtR8fmWvDtNzaU/9gBoH6i/NjVIfuRaheXA
3818TuIDG3IjnFP1kRfjhzYk9WShhTA3Z40/rsthUPbVeOVq+IlN/HTvtxVUcPXNxaDqaC7iC5OK
ghnwKZPoLuYB18kPQ3ow8e5in/diDsdBClUxUJW9DhYLSBQfBtmf2i/LDBrzlZaHHZVlY6gvKkdc
Jj1U/LaiyC/arzoihPntHn1Kw2u0IfHrj3ezfZnE9yJ5RRIyNJeq/eI9TPNzCeFuvi7lDR1Fl54q
AgZlEE+DTX9cb3ysOxUzmwrJSNb8xZHarChxqG1Rukzmq6b9pQgPmsSO7Ebx9n/T5HUkIW79gRAs
o1sb9mv9kMRnmYY1el6zZzTVY/vEZ1AIZ/4q5xJZbl3Qq0ezPpfRc9Mg1QLHudLUlXx4+Y8x/RjV
F1YE0utsOMr1eW0fJ+N1iV8l5uSy45CcEuEhFs7dx4QoW3nUi5senQflsVVfGoZS2qcFcRtFN4YG
izNZTtNiNZMTewGQQg39JWo77QteelIYl3E1xRHoWOxsdTKD+7GbCDl8I5tdnR0OepT1qLjrb8Ro
KNHEZidQaoJnOi0FRudL6UGvfQuJUc1tstOaEakaMjTeJbcB2xEQrxGlnZfJHvmMtYB4EaOrgqv0
G/NodIdJJVJYu/XmzmApbnItHwEQvxrjHi3VXXeLzlsxI6C+/TSxJ4vA0GwmIiQwRTSNnyr+GrUr
Y4GaeVIZyACS02Eswu2MNfEmQLl0bgx3uUNUhs3saYVfo1UkEDT+WCWEQw+0matKkRRM1r5Jj/fC
b+VgSH1jOk7poc5O8rQXoyt5JmX6EN61d7N5F8y3fHox8lf+W/NXRUIxwpTzeh0bXyG2gbiS1NdK
x9SZQvTF8VDeg04PRjxnUHlcWpqVaa/pYWx6+RUzZvERgYxgnO/m2eif0+SlEH6W6kk0XnrjKbO+
7+OXMFNJ3IFkTzqQZAoU8t6QYnr/nJlwl2+p5PFPdes7mX8m8VtOvk5KQfFZEBw3bn388KaMX8py
XR/TSzE9ivSUE0DEvWLcRWUs+FteX836OdffVbUB6qPsmf4Skrcq+5lM32p2Vup9HN9q5VlMv3rl
WVVvrXjNtXCt92Lylxp/m927NXp960/zo9o8x/evqXlOJqog/ld3NxWmXAMTX8TXwnR13c71k3nP
dgmYkBERejh65hhKBLCiUuCS1/rWLGdTvVbI5yQIuKT8Rq0c0eYJAAUM2ULU+2b9JN7fR+lJxLdM
ekukN0GEA3doUdvXWP7uyrdFJRdktSOViu+xEM+GGGSdE0vntfKHJ2vdk1q/flOsordJ14MlBTMS
AsNenqBkGib0qf9oQLFRyDe+PWVItvNK5XFJr6VIveeTvDUIJ62+zNRuu7U6xBxPox/VbwqxB8Ut
ZmMlnY1D6imeN6EnUFY0XIVfIxjl8Jo2sJE86vl7nIWi8dgz0XCFCCLNDcSzYmaXYaPxbJr7BM3f
HFKN0p+WyX6gpCSvBqDpjtDViQdYJaeYXD5RFn9ceBL9PIbb2aFUDnwjmQMYRzOQgDN2D75/zZUn
5WP4ESMiSx5BW7PUX7HS0VFkIGu371B58TFKHCTn0Po851cpc5cnFCEjXLnpUN53yhHd09x5b6hH
GzRO2Blhm4/FISO0PRgMw92bS9j4F2oQBEri4uWBfo0RuaKfn3xFCgXzoBQO/LrcYKPJwKfBhAdm
daZd/ESmhCa9vHJNKcI49rbWho/njQ14AHXbSGiEjS7EkE7FA1iOkp/eyr9DULDVQPtweJpB0Tmq
yHD3vpIuUr6vUDY3O2RgOU8r5cTkcFr94DTgzAnkoyzvrL/SN4Tx4wvUw7GFAtgzosZghOllUcgP
bJndgTW2xUv3hTaC5LXiIn6OOEdgs1VunuPD5HedGw1Q4rvxJUfTYbjyLn5iYAa3sL9iDv/jUu2W
HtHKDq2SuBzKUwaZ/yh8JMtOZPeKtlkm4yJ/ji8FatUQVYWOATgzhmCSNOTXDT7C/0vbdavXkEpI
buq4fXAypwzRQNi8dt78vdx30a2/0mqhcOMeZ9Bggte+M3zfvihYUTDO0iCHJnP3iHN8h6Yk9lfj
oMl+S/gUF8zk1Y9cR0a30ZKIwCxsIoX+KGvI2GgFg/YMjD30YW0if2KOes/nv8iOpngzgsPJR7aU
IpgVz/FyyDh+hdNYHYyVOSOvJMYRwqkFHfcGXAs+jGwfLefBQJ/opt1eWE+KQNVui9LRQsYqBNHd
ndG80+DrYJzBLO0tfOYp3e+uzOyEACjmCOiciXv7lvKwF8NKPUKe3JNwaf3qbajC4qd49xoaM7Rx
MNCRlyyBagUIxbAWh9iWml0Bro+nQnbUNG+Tt+BlSmU57BfVjn8OUKY09R/TUyz4yxPoNsclTLjs
IIOpNNDEsDEDxI41jSlw1rgTcJYjhphd7Dp8JUwaQvS1nmQ42ov1SH6pAgKPxQGOLRx42vYXvCm+
4A4N3BvdATXDq2HFvAXdeevESCeMDVkcGe7hdJ+CBUsl2Zsru+UdyW6reL1l5+j3C1/vXB0Gk1gz
fGqwyMMV1sT2Tqzd2EC7ul+Z9jkhnTSyX0OrRFxyKZE7HEXG+xBw6vtZdZjojnCtStyFdQ97gfDn
VSltHSCUubI26EFh737cHTLSooVgLq/DcBkr1niggq/2Ozk/Re1tMDFtPTE+X7yxT2RfmRYy9VZW
Hhev4PigBnuJs2EOpXVfYWHbsXh8cZsc9xSM8ZNj3Xhl7pe4k6y7Es0oBad6FNE10TZYoP4em00B
HYMjoOCieZoEh2WJxqhmgAa+jvoNDoFitOKHhBCuQx00G4/jlez8pAyTBvbOM8bOn4zHKX6JZdfE
ZZ9PeE+JqdcBl6VGfn0e8Owj9YyeS/RK9u/nAtxXD1nyGV2MbFdWgKwBRT00cMFwn+BEuPFE3lCH
McU5K5ZHrnZUJtkQIOph1QSF7hfzJg9FCcb75hW6KpQWkIOQFcy8OyJEk9bQ2Ev1UUzdqvSM3psS
H3oVqdhquUwRgmzy6KaQhpE/Wq6+jfQAGpeYcTFpSwh0alfAyAsKQU/m/Id8QDZJpKK0SwUG2phc
CkBjW8AMfIdKDs990W0q2KR0VrotxTeKfUPGI1pGLDLy7WJTgcESVJTb9IcLZrspuw8w2/OKCnfb
uMibYN+TsN4bubU7WbJVpsuILWOIqGCwdY9GbjbtRmHC1SbswUyuy+BX6Fgwncq9aNwhF4uAVRbO
4bMcyPqDziC89pAMDwUuatO+Ev30G5FXB/qXbCwPc4pEaSjn9Bmji1myIYjoss2X/pJeGQvX7BRr
5Ev3HUPKgZfvkfABEaZ0r2DhJOC9EBqFbFjtmU10oFdArICWkKmysSYNQt2d1GEzLDiAo4DenFeW
tqk74WPAHgeGLCg8cne4MK7FcpA5ettN0ModSDIHmRYSySXdNMONuRu+VsWXtZADFokN4uWODy2m
U+B+e/3ymBHVdwNOklL7Y/NrYgYZiKogaS/Z1Xdf/6RgWBBUUsyx02JIyNcWQokDahpB2QOtL8T3
rbaxj6ddp7vKBfxss7Zw8zPuOCjhBoJBjgoiY4yfOi/74sXEAlr7JItnCAemgTh1Vx6cd24B3AVS
OOoC+ALhmh22cYth2wDBXnMFK46wyT3oBM5vqTqwOjeNInq/X+EaUU5xxSpsILWRYKq77sbvhCOj
eGF6EikdcEr+q+xCArlOzOTZpJlSDM0EYw+7hsjDX4rvZfMssKX/R9iZLbepbW37iqiib05pBeob
W7ZPKEu2QQhJiB6u/n/Id5KdP7VStXZWdlbiyNJkzDHebtzc24u6L7A9tTZXI08Wf8wqJwT8dk4E
aEkXgSu7/2T26J3al1L+pc+9hyYjg4T6D9uBdylcftQfRINQGaMU/W/hS0N0WfP/+mKhFWQXLRV5
bnRL6TrXS4QKHpK/THdLmkWBDxEPQyR3m1qZdwaOh0DRVsNtW7PmWfZ1dWYmC6py2s8EdYUA5NG/
Zt1SbTf8unTd8PVVaysijkrCGwlspivjb0i398uyaHcKF3G26wGEmwBXICJ1GqFUDjIUXONSu8+r
X+hhid1H8FPsRqpX3+faGJYyhtpIWKb1QrH2MU/VuKor33iHueGaYzcbwtnSLTp3mDZefkCBTb0r
EQ1ypLJIm0bLCsYUJqyft2OI6uUuBRxsvIMXwhRK4GGgG/YmulU16x/zIac6QU2trux3rHZGzHLQ
TVVuuZFpVTRpRlgKdQPnYetyfU3ZKKgXCUQi4tSIenPxvG2168oYYNwAoCIN+ATYR8A0PL82swz6
1eCvCvHa0n6gIMx78sekgDwXBMPi9OIBganIwx6NshAZH8JyNIlyYSmyk+WhMZFNzA/LBruLiYNo
1YkrtKzS5ySv1rgoWCfuXmoCmxzE3ZRTXmhSBTTdFvkzkywBouLGgxROUgzUhLxhPMdGVGaBYXg8
2VIFs+Y+6rnE2PTYidZWt7ZqB3MUWdxWWEHyRcuOzzxk3LhYs0u1VMQ1NRWNwJDCLm00qBs46NqP
gaxYi5xHJgJ6GHRxo46b+7DONH8k0CKbNd3cAiR/rK5myLsvo0IitUl09VmvrQR9k1oLrZ11D46m
XymzJxMaTvhmniWUw01yPcQtu4Ky1zTZm/mWa1nHzWEuTHObXVd1v9X1pXHdGM06NTZ5t7yqn/2D
IQA4OKr0JZeW9FzkKYR8ZPVLvBRmM4855k//qS0uLDIUJktgOudKYja4pPNhBDIIH/G2SxZVfpCa
dfnY3a+rsdtW4w5ubRpo1PDeRz22een7ITA8884hA3JbA/Zg1ynr+BaqSlgMb2l70NN10y3G21qy
IkgD1iO/Aa6KI9OTQ7DQAKd/g9ByUBag+4XVzqOKvrpF5zNJzGk5s6dzedd+0qN6QAUt2rz52Ajo
BBhzalou8jqaf5igJetvSjyCwpAekSxomX8ue76osVTfzELcp4u3jkBi5a15fcDwX5wK7RVCcjqs
1ENn0OHb4spguoHxoraRiQqTBWcM5AJXh3fB7lh0gaED3r6F/v31p5Eo06cCgrKjuSGSZBKMPjEP
pq5Z+pNEo3QbCEQaaAKHOa5ESbDPGX16v6Ch62KnJs/Q4JFhMiFuzs5AlNJJe4r5FbU8K5OmSDii
cPg5XA+UlACWNCVW8GIt/hN3zY0GyDFgju57cL2YIk1T9esFAxBfwIiwxy2q1ZUgREDtpbEydhd2
J6rrYQ0mJ7zW0BWNfYHr1OzsR1veFsYWKY2Gvb60gTwI9rMgrpy8Qybg0O7EbD/Heob43DWAohRn
xNiKz/rXF6nehe/ypznfX0nGPTPhIUSAf8LUgoWB5g7nQIecHdaqmuqhZUzeeIohbhlAGw2hCmHt
ZPW9yggYWKrAe46IviQxyqZB56bhJ/QLYAHoNiD0+YnGAEvPwgmrbK5mRidGaeY9HPfYE2gKhR51
nY3Xg3tp0IMaIwWZPC/J2gotAhj/QbT+jWM2DbLOpmBEGNc/lK/GTZCfWpeK+zqtEEmEdzNQVVwt
NNVOM9jWWntDfTV1X0gUU/+SuVoRaOkabEl4eCBuqNVUAEGe6rtfHtHGp8XRcMy1MdiUZQQENJPc
0cnTM9zLWmBT+h0TuS/MM9WNv7GStunmH9/T3wz+v39Pf+qZ8kHts/Qi7qss0qzluFdw5ccXYKQg
Uz0p4Zac4dbvYk9l2lprF/BJT4xaGamOna3p/HFVPBvCIHcdEWBLS4riYnkvzgPMd+8XKL6wD323
t6BrHBZHNocC5cY/2P//P1DYskheNC2FBHaJ3Kc/VJhE0CrpVarrfWvZ+sB0heDFMb/x8QnIG8j/
/JDSKSOANDpqG487eDMPGf/opCkhS2KV8S/1fVI6iejwI8AtinAdZrxxu8RhOyj/yI1rMEgh8UGr
hzGWLyg7KUI9eg7JQyQzWHb/w1Rm/Vy+hJ8UgUSOstauKRC8JI4sTr6P5MyZZZdqxVJPYjFaHjSX
UYz/TDN6pSrR6LMHnkxWBWAdk4+To8MhQeksnwBdSAmg2zUwg5Cfxeo3klsR+lXcZV7xr/Cav6Qy
/s8b+6cxXO/UdtSSot6noHsPpoxJDcJYMKZwbNOOteEDzzDiYbmfMPzJuUAjzP/FKqM6IzP2mfiF
G9q3SciCa854vZzRSGMymp5liTmAEsebxKNN90suiuand6+g0hLYuSI9kfuE6YB//p1uYfxNVI6Q
TzGIWiPh9Jfa+zebg5Rdtf4pXuE6z+mG4aaqfUVNyV1CSmVf5xAocLK4XN5xlJekT5gffYct007X
Rm0XRSi1G2p09Ph+bLtiAbLSfCOGfhAxe31pXoRV081QKPjJB+pUgVxXDO3cBzZa1sdHnE2ZItdv
VGMFCwv4PVeWUDvZnnlT2DXJLNk+kVFtUFw9g9oebRCXAIlr1wftcXwGyEXl93FWnJRnIDU/5iHZ
NlnwdAwIlydqUelkKTNKU/I99gtJnlmf6JwyBPts5+ahuB7OzaL+ASO55Q8bsKj4oURPD7JzZmaM
z9aNNFpdeMHVJ31ilAIak5bWNWjwBY+HdtgCz5gfjDi07FLhX7UXbAm3dNF/I8oWx++4QgrLHDEv
gufRerdoJdQG1w143FfFKrpk1p3YiPF8KV/yKYHJNKLnfhpN2LXmJCfZcEr1rHewUfgzrz5/7nGb
iyLWIu4c1iH1gTBPRCCUVl8kSP+IzGWg7hyh/UfZl5W/aT5NkzQpWWVPJ7sn/1dgUxttlertDety
6hQ8nYN+SNFgDq6ezWpgtnFWE+4gzlBikmAUsxD8Cq7GNTYJwHH0jRdfZQxixunC+7jIC7QWQV+E
6hhd01AtFtUknqLTIgYWkXMZ+w+gDZKGh6j6uBlOQS+OVXDP+SnNqEIGl70JWmiiarcOehc+x4N8
DYZldQ1kdbLly0Sh6A4ULLnzD0fkVtQPCJgL2ziKIBDJolBsegnLb2vSf/xyL1pYKANM++Jno4BZ
olx0dZqNVTsSTYqGy+bpeNwnR7g8vENjPZfdsvy6AZHKbrkZXsp3ODfFHV5zFk3pAUsoSaZBDinc
t8bpBl1JHIZvPPeG5FUdofNYRYSYjKc1nMYF5gnfHNoQzYKG2oGlPCYwV3+D/R5s0yCJh8ZCiMBo
tc+488FAaJpZ6EEITQ8tQAqDrxpLckDvI+gLkEFQ7emmf1mMEFKq8wk1wd+TBgUhq5wwHT84o5+y
HBb5+FIBa83aT3JV0eew7Rw3d2Un79qnSJYp4tgI4AscOa3PdwKaLlPTcoOHliMGeEIiqXNoB4Jy
9Qj7HNEN7bfDF7DkQBuJYNpecezoEzLB7ArkDbiBS5I2fySQHlXL+/N4/8bL+i0srMeCCfp5nHyO
qM2d6rolubXx5VXi02FKgM84ht3Bfh5LDIX+rfyHloyF6ZzlP/XNv5/1ybP2W0m8PmNRutx7ETyB
z3ZRFRstXsOLXlePyi+sgGQuLVs0WXjLUD57WEXI45BxerCPRyIC0ONaELlfRW61oJDdCi0TrV/s
qGQam7RF7B+BxIe8bhdaueyLNRJlFZxxmFeVn37x0OAc0LOQbJENJECLnukbuMIq10PjS2yqUH3T
cDH4o2Fp2WbSH679Ib9tFXCC27Yog8Jw5ZcC7ULvpLE/XCKlCO/6+toDqIBOwJqt227T6SvFjIhB
PKVvueiKfvxuUOHIICGADz8jeznYRd7MVPZjoZ6jnyS/5G7TRhjzopmh7eoFdySUFN4CcX0JH2fn
XzpXP4EnJlwwBwxh8JRxQS4YUoV7O8FnveyI16Bn9sOIXXrW+HV9+qiM4kcQm276VmbvOok4QlCm
vrHLJKcv6Po9nqd4DPI30EJIoLGfdSzGe1fCJ/DLLUS+e5nd+RXWMwnugMuVe5ZNI/j7ixmVJyat
Mnfbw+nUh9jzBswDS5TVAxEqLGX56piVUxvRGvrURaoHT8DszD8Yrc90pJILWfjIZpJwEjhD43HF
o0G/2+h/rRN+OT6rS7Ea5Kh5TTAp3KfMCDQWp2ZWqN4gBi6dcneFAiYz5NCbwYVTgz5Ws5Vu3heg
v1EWr28SBt2FCq1MR9NwXqZkBfQRJqvY8XlMWkR7/JLBHJyReKlsBvKr5Y54c5GW61KQJ4F+jfLU
uwG/LeN94l3R3TJo4F9HCkOsKxQWGBrcQO7LnB9qYRowFHKqL3mEsc84a+w9KZwnCxBRXtO6skOp
nuxSdMC14OeIg08aCaG17VpfphbgS9fQhX/UZcg3WtEgo8YGtyXvvZzdyI2HITLCGOKBFJy7fbg2
k1gdx8igTa7TEgVBBtkeoLgc3kfLlQw/A5VUQoFErOg+U3jzUUCR+y2hKncT0o8z14xnlYT7yrt0
ISYJuY+MfmFoUY7+VPdUw9MavyOiKHUIjCN9nvkdQ/uv6OuLGGpChD1MUzlPXkG60GWd8IWxvAJF
keLD7cbbBTaGjhvVUetYyqQNVjOHoKrWxLzoMe3pJGkB4dSuTMSJ6GSIHBJw28lryLzfrce7i5ie
khnj2jnmBngwjYBXOv23RPtI4OCNuQZ/TdBhWMsWFjusGwfsyZpyJJ38FVwBnAxQrqui/r5Rb+u7
SI7GjMT0Rx/B4VeSW73RhqHRavHVx87tCoVsC8tkAeignxmzlKNOGJtPEGXchoRLNzwC6Yx8jSfo
9xFnAZwNEwFDLiVmYBmQ2s/TR9Dubl9ozEFl5HZCSMt2jYwQjZKJrIeKC9dJ2+7iViONwyJyOYZR
hipXiO+m4klupgbpg7M+w5FDY5Z0IWnvOL4euBIdHZO9Yut3ZFguEeO9GEgDTPIvgP0a5FgEyLZg
bRSXs+rdB/u64I2BksnJw8Bq5DwQJrPVJSOszDcrgs3oMlwuc5zLsVNZUW0izQmLLByguuqIYZsJ
XKh3DCS6GSbS5lkeSjm4F/OCJPUqBGNm2Y1FfAHj9cWVSFxwGwqo5UHosZWA6Rpg7kmkjs9nyZWG
mAeeDumpiTnWNaLbZvyQC7ZmT4FltQXK7EvfyflSBfAo16s/dfGenM5B8js4u3mWLfN7pKhRKgZX
c9mrc1EPsxJYeCu3G7k8mg1tOJ6vwLCWBZF8pa/0x7zc6ldIy1DWmCfnSeLLEhQGt757KecPYzu7
33fV7a0zt1q7TLK1iAQixSvrNPGhb9eGtYAXg+wDJL2c4VnhEWMyi/B6EB7JRiiZYFtioZzrRzn5
vadxxQwNaTvEy1FcduU2GfYjGCwDGsNNseYYY68lfb6cMLtB2hnFzoTPmohjM3f4TcxvN3jkPYb4
y3Z4r6rIBHWUt6O81eCRtV1223tmHNvCbd9I5Ckd1MtOLrdlswOoHVOUlFF63+dSyKN25dhdVzpr
zW/bqt6r9f7BQSctRvSaSziVQyLQnaLExuEoEfVJYt+dsamRFZlAv34rkNoFc4ZzA2R5+zC3Q3m8
iruqPA75trZe+3Y7ositNmO9FMvFo/GfJzhIgyG3sAmzoAx0Txamb4wuGuNZjWz4uq2U9a35xxwv
K39F9SyJ3bOqqCHj/wNiGW/9c5B6Ydw/CPWooxJVCOmVKPPTZW4FmKWG2EPcjrMKOIJOG68TLijK
mdzRE7rG3W/7QPwAYSMtWDE8xgIdfv5wr52OLXywj3Si4ZN02Lf8PK4AL8ej+NLf7HvhagttQTvb
y5uREwFnhbSYOxzsDhBrzbtJcw8EeCHFMwksWHIeUjQmZHMy4R/Ak9+Q19MqSwuTHFNmZDTWHQow
GgTbmpO+EWmoFZaPtxFjyEtJ0toXMoV0p5+yORlliPJKsv8vhL3BcbnX3iY4GytYjNwIO5ZXMAbi
Ic+CAthBYJSzDcgiaLeKBQT4TQgIAjhHqW9bNW4YMCUCAsDWgdtQ7lwZwGkMWMQDycNOX1jLwukY
Enikc4I0pvRgRAY4O8gYhcDjoMcTItV94T6Fe4c4bIhpwKCKC/EFkAqAnm6ES4Iq/qwjJOA62VnY
f86xyoUGCSjtEIthJnh0Diezql2QMVxZl4T4rjh345976kg0NAqOUI/6bmERRYaCwwlvF5259IOJ
5kbM0B13n0esCyIiolyQqqQYlCjW5hSqR8IQMgHCatFNZLhoQd/4tqsgu83ah8fdw0VJbjvwBe/6
a4bT60pmCWC4lIBRBlXu0mAQZsd5auDMWm9utTOcDQOcFRCutsSr9N+Ym6T/FUj87ZT/AbqNObs3
nxZA4g13FXkUGkR5YLAsiZtzNpT+40bgIGp7SBFnuH+x/DYGhPcslpmjpcDaeB6p7WIIZgweT67w
sBl/2JaATqXdIyUsT1QfggUmBxJbgBM0iKjz7b7wRtEpiSFW6Kf9coqF23YCcTNgLjNQyknPdmwy
5kuawKg1KNXBpY9oNEYTNBs1g1fMeVgwStHR1CcwjIyEFFgRxVEPOuYMRJMXryR3C3o8fCT0Qdx+
WCcmSxWgKSJGMWp+mTQpHoSZtyescKbiJgl+R/84tS4fSAkxs+XyzEDs9JVK09cbDV+OZ4qBSGfW
safogpgQITLa6+CxYB5jUoPXtZLJdl+0/EYvY5eEHtVteGcP2D0sJLwTE4OZFf4NJ1rp3QVE8r6K
HlCF/ltQ24gUH9/jC9T9LCnnnYLkd1lk84Kp7I460DPYH9fZpkhr5KZLmRUyMMDs9ADwh3fp7jO9
W7Ca5b9Pi6H/Le/PEiWW8CiyIWu/tuf+NpJZgvkQ709z3IPJaqwnHQmeXHBKYkIfHtDqxHY5JWgr
ysyS8ZwsHHo6j49cEO1+z+GKEf0NHo/cFcNZZ2uutbAUB2mxxCLV6+x2DblftcdaK7fGdXFRogL1
sbChNcb7b8IsdiEVkXlGwQflaQtiP+LXWEdr7yKPpxCBDKJsIcsOa2qHo4qI06BkcDj1a1r9dCLS
A0qfGMSqr29JcQQ4FN6mCL5CmgBFBMr0/Rc8Z5i7P6eWbI5gVjrCin8SlL3FVElCNvh+wQKreAo8
sbEMX/KVqLrKh7x5JlH+DOKp7WP44CgdtQXGTrLn4K2U4xhOBlYiy7BqGYhg4KVtjMf3NWF68EMv
QGZPQv5Z+0KWhh2vm9whMFmUXPXclKHQe9gytR1HGrtKe/y2HFSQH8YV++yZpQySuMBvgcCWYRLX
6oMKWttZbfNt3FEr/crIp3VQ0Nnb+NCLXf2Yw3pSn1Fa8fdQfulai9U1nVQSQKT9UvvCIAQzlC2G
IcR/Ch9POppeHfsxuLDVhgcOEJiGfVZGkP/gpTj41v0rhvPEAVNO4GpuLtK0HOwOU3qHFp0wJiBW
tH5OCeX8k74q23awx1WMWadz9PC5JPyWphpDOTb3pA+awtb4IL8kTLWxq8DnBid0p4zyF2a0o5Ws
6TsBJudq5oKNxxHUFHkqVrmUfqE/kz9GQM+sGHBVYAJbAqdU5p8ln4nMLTAdnAG525M4dlem0eA9
WWF0T5YGkVTt5rmEBlqzisTCb4ZeG2DGRcOd4lB/rd/GL8K5iGaxwRvGszCv5immxFXnQYq1/m2F
q7z75lic+p98bqyQxwKooYhOFJ8XmX49mh2hBHL0mAlY5sxQfPrNa53a5quchw+EHKTigpL19XGs
7fP1G0u02a2JvDn790UyTHhYDK7xln+RTMyr5ogSYEyOJn9obG3CIFIXYIShwePMMZMzij0nmxHd
hE9HMqkMbZEeI8L5uQPlCQjA9t56nwAF5ms++ZvbTn1HNbBYz5jc1eO5wCF8o71B3MFnb5ro/dz7
uX/T3tqQQb1iEe4EMgBZE34oUq9miMnTvcwo/iNpPnxexCV9w1uK9m6XvFy99mic2qPwqieewCzC
oNIHScStirr0Oifg1gylU08Ul+xd53xUrF2tw94KyV1uLy/gProYQQ9jeW6TFd/f08LM5o2SA4KZ
vpHx2QQtrgGyPjhYAWD4nOl3klOyWV3yOBeku6sIJUmUtIVdbrk8MvU9yF/5QfvpvfMESqv0uXbp
kd3KUzAsYoQ8lYtjdvLdsuyI1Jku4iMAqknXpOWhsw9BN05kriH+EVxx15Bee9T93uEvf3Iz+aZo
y0jWo+xBhIg9+I+Nnq/R2SnofnfXE2rhd5QTJtEb90B0p6T5V/WNlwaX2rlWxIuaEhBl+0yKH5i5
7Nd2sxgjoVylr9Ccl032ScQfSrE8Gr8blFq/mnKUNsCLfXC7uP0HfgrIDVYOTP1Xj1YF39zm6ReB
PN1n/NVUDobi7LP8RMnrwNui/t0JoXridwJ+uzUbA8487Aqkd+XWnyhayEGAV6qJbPvByt9gd57j
BZaus/wVsJ/veyoAthQAw2MrZPkfhRy3RmgFZzLkIDieDhqk9rOJiaV0BPCeT95psZ5hDJTnTMUj
ocXvzSafTWHXk44YHeyUxyB9soBKxDlW+BitAf4RAkLz2eMHr659Ij4LUOTwbo+vfLWWWMYkkF5j
bZbzpUZ+hz3sy4531NO+ycxDlRR7ZNLf6YC0MOXdFhAc2pcBAY0jfPDKxbCGcyUxCedFyFk55yv4
DPGs/bCS9wUVMdG4I46DDj+GjVR60JeJ3zNY12gG52TDSMD4TNu8Yc9ZXbtQFGRX/tqRU0LA7tFt
iuN74nY3CHs/7tY6yb6OjtTFfiEKgLAMhjXeokOfeawLPSEsZCKz1BUFwKmzAHrCCseWkHEPfanK
cg5gAEB+RFfEWIyMr6QbkvywwA9f9BGB08wR/904KOaUvPInlmuJ5rSRzlCt/9vL+Fvj0IlplsVP
i2Eq9iT9BUBqPPPgEssCxNp9Xn7RoJQoMDtqoogZLA55kic35IkyYgreVMlpwp4EMjcok/oXXZoN
Xuc9iB7DI/Yz4uK5ONN2YECuApHuG5tMIOo7V/SSFXu/1uj7+z3HmAAI6tyFeD2FCzIGR3ZR6Vh2
7eetPRmhplUUCXFC7DPxiM5Bo0EHI34m3F5TivRqWlAxunj6faz7CPaDK7oNlmkKy0FewpDEMO1B
RcbjDjsEpieaFJMty4kPN4eEkGV6IGl3hJoRFwGLf5IkFIHRPkCQrl5NyDRXmwZ0b/enErCDADMk
wJb/kOdkN7Ax/rrF57LXOCUA05jMnc704jTivdRR7sGOUNSs6bmCpcg+jdU1oq5+IHJ+HG5pAHpU
EY9jl1vOmXqC5+JZRXj4hO7BcNyxTVp7Ie9P8ScZBTqrwc23t7MW3AAvkQpPhDUdTc0DBwDDEt8Z
Exyd0JDOYILydX3i75tpM2wvuc8HgdCkGj01XcJJPTyAVjQRim2dSwxk8Nu5x4C1lJFessuYnagJ
ImbYfH6giboJM6y3zJG6BuHjmyQr2f1sjNBjPDAfOsyF7u2j+5hydgv7vq6tg3xINqhVX+CjoQoL
1rBDfV7nPQoN8gyRl7sDKRcnBDgradl+C5u49ePddX879y/Tl6PvEJzT7TsrZjfUtPejSv9BUMp3
diTx0H98DWTbJGj+lR1CCXK36ffpZzI4kef3U3HZlUngKASFSMzmi2UC4BDguWQk5JkGP3mSXsKg
VxCY99ocpCW1U3AvZ/AaCfEqH6ENblOsKIIUhF3/Wm24cYh60FngTSm9w2azrIMRZQKOkuuOlEo4
J2CYoVkxYqL2eWmOSBkTJlRPexcePnApHgq7Owks15hlcJoq9xKTO62cAQrq1doepdvN7+aoJHUN
YjC6UHax+OBRSD7KZWIE/EI9HsRnNImv1TmqbWsMmtS+m8f+pVsX0KvAHPnt1cq/MJ9I/xCHyOpf
KwiUp6pLlq4qf4qs5CQ1B60Xx32/Jjrh5gKCpCEP6LhoCK1BFIXeigUHCEtt0oFZXmDnoYnm/s04
y0GueXog5i4lh2xIqsoAIgdsqAdJz/Nz+dAwrBDJDVlxGlaABz/Na6nwZ/ieWIBGJsywwo/b316g
V9RrEHN3pkwJNrvYLLfj2g+FD3hsTHm5LWzp12ki2YvnoycAiEjCeEO5wBu1LrjwNjygdDVc/3iK
j/r79eMye3jVaTgaPJa+sR8GuynIM7HZlr4BKWLSIYvPDBQirGCjZVYG92jtnOexX/OE0ZyydW/+
wKTzChU0GezWJdPETjkVoKqkLCB9R4PSwbOSxoSW5OdJFwhsXFNiCvAHDZTmPjOoLp/Mvd0Z5wN8
8is2CF5kRh/0Wv/I/hmz/8jeTa54vv/dNbrMlDkyguf5ciAYqIzaF/TTOF753kkIlATPeOXXSQds
tyhEACoR6MhvE6DLknQBARhlywVTeayTdg4aSojgbU18UuZ1tG0Vu2/xCJ5l7vPcQbKOTpm3lKLG
W0rxI3Ng4KGBBHp45An3fEuoMzqyqAkJIdyTHQl+d3rOqW08d7nOWkqn1R2893QJaI+VzQsJweJJ
e297O90iWh0ek1j0v+8+mPm/3X2/ndw/FEF1KlT90Or4UllBpZBX7JAPzTlgYJijQd1TF+sDkwg6
oebz+YrfntkYzMqyn58mh+/HjK5zVCBgUuBk6NDIHGaGwp+SeCVWAHNHCKZ2+cxQ9FwYOJUTNZPW
M8kM2ij2yDGxSrv+JDjj/LZEHYhu9BkM74n1mlxXxRwfyn0mNb7eOfaU/7aqY6iU/QM1dzSupkLM
/mg1kIXp0BJGoGLTcehpCNGlNYNmde+z8kimbRFRPK9LfKGHfG5+QffwDLHokfqdmVhGyY2bJi3r
aHYOwzFnUKF3nLgPbuT+xOSWbGVoiumODLgazWLx66a01UPzhm23JN7EfrIKgjkKEDFf9SWddpj/
DB0ovZutz1dEUu/J0nrh6kKlZ7ySTw1ZQF0lNDoW3nV9jUCkWucWVAXc3pXtx08tZF/ydZ5qe5wZ
1vtUKfnfcfr3bY0cApFN71D1loThmb7hDkcB5Rwd/RSoLF2+aGAkwlXw3phepSIrtlosUVR/CnCD
EweSRF1L6YwAxMyrSPDg6/AOE75Mibab2J1K8ovIfr8Tg8SDr1u84LjBPYNApbNlood2PAz/fSy1
v9ZT2VI0dsgZlvqr3v7WkQmNMObVgFsa5+uZnAL0qP2aS0NesQ7nvkHwRzMcKoCzoMpViOzrjUi5
C92snaGuUMjocdkvUHfBbUuLMmx2t4PKRk8kru+AteglM7v2iALX0ylA3biGSMYHK8TCMN09A3lk
k6ybHZ//CFlV/vKdKaJmWTKZLcokqfpf3UCV6ZlYjo9xjxCSFywkrvjJuM+Y35W2gOV8kteqzPAk
gFCFEa++lXv9gLRUor3nYp5kRoC9GCy4lfFZarqN8BlgGofrf38K8t9EDqiGRURflq4buvRniuaQ
lLJh8mIROcSo1pKdeWHrD82EO56l0qvfDJAGzirZMypym3oz3Oz05cLCo5nKgEUn9JaM6x57jeE+
PkHtK4KtyMhNELO1NikG7AIgpkFDfI4WbnyheaWHQw10GWa57pFHUNbh3frgOuznJA1Kps1lOM5a
VlWgCR5nVrmwepxXYQoZcydHybuprkqEJJLfkzFrtkBgFBzi8XjOsZMzPpMTeHye0aBgO/0cVxCi
1ie3SNOE98/JZPg5LPofvDyJk2LRmIoXhKTdzfRjPGeiUraP0KS1QKmGQg3+BGYBc51n7cSQe2rF
GQPAwjV3H20+mgjijICpbfPWLAZs6nPCCgW3+K5OJUuJ1489x/FB8/Pgy9C6naddmRGz8y9DCd6t
kkEehW++I02r+NGbWYLDzU1eCG0BquFIg5y4kAgo9E28rNiIHNA758kbdoKBY23lvN8x6fIKDgoa
DVre2YPIVTdfNT43c3kE99zzfVlLvFWsr/AebDZAX4XHiAMHdUMgMaMwvubrG8Mgr9StaMIcMv3x
w+LhQuuGeK2L0K4/MtIDAsv8pv1XaDfQ1+1Ayfm2WXGO8c29FXuSSUWwkOqHaL/87fkPFFgzJuHN
H8McZ5bUQRSuqvp/w95vpePZ6bLYqsKwp1L0JDmKfv0Wb1HVaVSrVcLuJDZaX6dmS/x8wwBeenCl
DEHaDOiu/+IqKx+2nu/BZTaNMTEehFdcVirbr4cfejbpjfvt+fpYIQehrS7RchGOAxkTITA410BK
V1x+wWXFc4xizR74PBBVoAauvBRtjH8lnBCJ1xJZRvNK5Q77txhdUEMV197wAgA20i4+HYbwFV0W
FBso1WiiaXRkgjx6hX9lB/br0QmaFaq1D0IVFfIQbzR9j5VQLNtuz+hZ7SzjpYG7MAIxEthNcuxy
5GJOmexq7dQMoeAPooM5TWvDEaHCN6a7egdt1UCUMd0QyYZ+AOkhwvrZ83Xw8FOu7ounxl0PeJe9
tygbP5F0t2cWmD2PaVgcCAoUgcjX+ABwEWCuZdWmGWW+cOSxpqQ16eFSvdz1UHtG7JVhDTdhwN9M
kO1cOfZHlk6x0eO9WRoZZKADu8MwAowt2dctM45LArnA8SN8r3PIx6OlOMlf+tn4MB5e/pO/mlwO
s/YImFfPzzSHyXc+b1k84iLlaYkWm5EKfkQhOs6g86ayQEGYXV4yskqf4cNieeBzYTiZyRQ5PQD5
XFgppxGtxV4NeY6tJTESxZxeo5gbMDT6tCkz+bXXuj7qX1bmyBsGxepFwz4MJnpUjuU75X3Nc1nx
muFQ9ff8VJ+yI99dMT3Q+JuqEGQHF9eAhYxdsUt6Vm1nvdQ/V9Vpt+xBwEZXRvePZG9dplULNOLu
/ZvPpZ98+9aUoSHMn9iAWNFA/mo27T4nrNAdVzBm22SfZwG9EHvXc4bHV2Mr4kOwUU1cLnPwFY+l
Wavku98Buec4Jw5sQ1yN7ArwmO3m4g6GmFAV15oC/cDEaWr0bFFyHTxdc12/Er0NtKTJ7LiB0YSw
7YyXy3PJDMHfxs6JtlykJ97sqxDwV8JvlTw8VXTVZ9pKZ/AYV9Sa2Je/6hlvUj3P55cDn8CRDwyh
SIXtvfKsAOgQlo5R83mgz7Ki4hVxF7ztSSbEtfGv1heAY3wuPT43bscD3TdJ8AAJoHk7ChiVzGCx
xSsEwLJc0QhQv7opW/alnvzykLjNwtzjSbA6oAMbGenhEXIYQnPOKmOyH+WVTvTGtpoLcz3gOvQr
8rX9ysAzX0YI2nZTRmAJZb5M9tKGL9w5suXjdUf/hDAYlJKP6iI5RaCvIKKwfKxBJ/kZcXPdHHMz
DRYbiCYaxIWaQMA4ZQvi3HZBCziOaJA+URghbkfoqZ5jX39HjkQkdL5jQileUWbOafoGughkVXcH
WiTf5AumZaxKOIldWOjLmRxYrqb6e2B8W06GYQxa5KUBjyIcFA7ijiaYnV/mjBEcD/AcfIV3RyBc
U4jGrZDN8LY1oTg3iMZlLQFeDlYbz+7nGL46cwGI26uHgFolDsiVT8leCbuBvu0e6W93z9z9d3ci
aRP7+7+V3lIVSTU1jSZEMv+MOpfKIi2MuOjB/PfC7b1QvoTs407apJlySscPsTzfRKDq3R0bkMV6
cLRwqry0tO+WEp4WbPXA+SMiu6zMldyvs8siF+dyubjobwyuorAylJeBBNjk+XnDRjouEEVcWNJi
YKTc1/1Xbx7uDXLwudAtCPRuLq+jsr4jU6Vv7KN7vTGFMEkwaD/tWnpJ7ruOgDXKzjXF53Pbdv3y
kW/Qt6FfTriRZL893fUPClXdL+R4pxQecYMSZMEQWRXbovaZ+v8IO6/lxpUsi34RIuDNK0nQe4qk
qBeEKAPvPb5+FqpjIurq3qjqqK7pUUkiTCKRec7ea+9UcwfzUqR83+OOZfvzEcUX7PuGuBuXIdKD
1zfgazfDiwhz76ThN5FBqTEj8Apct/09c1/9CqP5unBPinCJYzqZPLf1pi3WprXM8QUm9L6mCrFG
6qbMwamOUqS6oYWGHX1lkUfRLSV9H6IOxW6IABdPXrMDWprtYFmyDk3iZ0tPjVTTiedjF2C5xopA
9Q+Nc2awSAL1w50UU6MiARJg1j0jWlzaCMo98Pch6ABp6ygLKb1m8l3VH38ZONa/7QwMHFMEAsm4
wRUn/3MN3gqx5Mp50l1ghJHQ8ZLQR1hor/Sc1HW4R+iNkmNSToflW8TWAkjNLJnLcGCm6QneMp6U
SXDz7foEiWKR79CESi/edOzlIq+xo1m+G3tY3NCF9MTj+RVfNTq00Qyt5cK38/WoaNzl6+SgH6NZ
dUQAryydFdiOLdYGMs+wqk6gqwAIWLOQnFhTbxYTVzWJr8nFIJlNQ7YSgu7dwUWSppRUCwDc0liK
1TYxRQYiBTcgDZqJtWj0DWzXVppJi/aBPtKU5iZM7jsRlt/hSvq2MC9cYXXEcxEA5IG3UXBjydvZ
1DRaC+LaHBE26sEbChMyleSPcqVR2ptoJLkBj1+iexLRJwQz/dyo9I4wfvKGYplFpU+YRMxCO3GD
J9891JntLUDa2qhjAAPD9wbhMI8PxgxLuTFqZopTdq03+Sb05xij2Y+i7madjIGEzh+qoyPRoMFb
tysWICMXKmWyDbOOpiB8p0nlrR1b+/zLSPn3Zs2CbG3ppqqohsWO7Z8DxZJlz+l0rb6wHDNp3aqA
c6eGMa3eqxNHFWAb+FvGpPEfn6npJntD2dQ1GR/FPz+zCc1Kc4W4upgLaqbuZMeK1Pqge8CEyxaR
agprTAS59G8DELY4TJXFfB58Bp/Iq2iXwkKDxHSh94zwmJdw506Sb3rY385Hc9Kf6jO9BJtpdTO3
2pm9T3+03uQPKg/7+uG+qPNqZx37J68y5Spdre/0aLxL19EJIGK9mzZfzak9hB/jyV//fLHN/5jO
OXFLVlUcJBYs0H+euMOCvu60qLoo+azl3YJK0mb52cprYjOlGvbguo8RD48ccJckaPEIIJ3wlxj1
Jb7VYtTSt6y3wXVTXHlKpGPVB7oWOToOIPRkifPchTYULxTcsjpr3WVgzhGqpkBGeXpfUNHTsqJD
lSLfKNF9jPFa0D0QzFBVxF058oKhi+4l0C2eXUCNxRCK0N4WeLgxefY2/BOFxTi0X2a8L/KqcG6X
Y2DKRKfZko3x7vqdID+ZWMxJH0wzaT6v8b3P/nwtrf/YBGlE0si8Gk2Rue7Hxr2q63RI4qy/qOqm
6Pdg9UO8PxnVEi+6SuWOVrtpbaXue1ABdbQ7R7uU0YfbHmRz2w8wy+5qQ79iFOFequCcfEIoFGO6
kSvnFuODd7OFNILoN6bejV0XWd/D9w68eW+O+A5BuHTFTZBH+fq5zh66/w5npjDp9ycWdTlMY+qU
N5aZEPK4EGFFdkeEahJ5MP2aDXHN3BUvYm8kPwz53mjhDwHWvhHipl0p4EevZUznJZyHmMXqY6FP
aVR4/imIfq1pGuwjMyAPjnrDUzK+eUS7kDbEu0+MgS5G9HRaVlhB/peCyX8YoCwNr7XOU6taXPof
qky3sRxjMHABOl818zkSR1waHuvqaUwkUTrBL4mEh0Eq0AKEQ8duD59iOmpqsE+6J+0tuhXvVT9B
7tdbk3yLHbBln20uNURAVzoe5pO0uk7nVo6cCiX72xn81+zz+xn8UNz5Rt4Mhp9XFzeeoZIkRW4J
QrgbHexs9kD4A9w34TAMo0U0H5vh+DXbqUbjirSBcmm5O3SRWMpHoRD9pENCwZA+4meBEuQvo/w/
ui7/vNw/amlO0CaZ3nOw/aiVSpoJu3vFmvgIeIpfZbTsSBmXuq7rX/qvDldKNpOv4SK/ll+4Bz+M
b/ejPtYXeZsehx2c95PxhW2tWLu0KR8kIlKljVC0r/3Ln5/P/6i6//PIfzyfjRUVzdBy5OKJJXJN
eQZQSTwTd9VFIElz0j7ohr4Uz+JegfA6B/vuWryx0geG9avs+ufD+bXg+bGSZtzqom5YcME1/cdd
byPXrdourS7ENw/FkgSnNN0g+8GxF9XrDI4EOh0QSc3BUgHSr83gqOlrj3p9v+4JYKMCRBsP3pcG
CmwCJzms2Qudq3NxAkfHzocdLIo1Htlzc2reeNOfYho8KW3ZibMJyOorTqavAUVa6KTgqjMdR3C7
+PNZKv+2cHPRJV0xEE2rENB/nKUkCIOeBSFnCYS+wP05PpUp2yNc5b+oA7AAGe6HUpm3DJITaMEX
ZvhGApEy7X2k/6MERe43HLX7apI9fWGB25//cpjjC/73m0Hkt6ZIikpukmwZ/wI2pH0qlKbaF5df
vRbjEm/Ce7rx3+Xv6qht3GVo01XYWGfvEC+wzl6dse+69lmt5QTyzbQzhQ/nALOQ8Y6sg234VyTP
AZ+S+rgU6cH/LW3pXyU3jtg0cfrrpiYy9Znjhf+t5KbUZVNXShNfvFW0Co487gvl6Xlj7KS7PqhT
Ng/fMBsoq33T4qtemgP5NMqmW4YLYodWEGCzqbS4omTClvoorv7FNtDJUp0RvDnSaHO+8r+y+wRk
y8w5OJM1ttgFm1yAToD6181Xf2nOKGcO/qXmtQpTf9rf6eM/1HBnfA5/6fZK/xpI/ztfGr2iqlFq
/BU8/dv5ikk89GZSYUkgbfYqn9z3/rtBgk0h4GjM6wU7/wXFwDmynQtNJ20JSkNFNqDli5z8Kyyh
NJoO6Rpu0SXf1bvylJ8of7EHv4MiWkBu2aW74JJfs0OOLAzBO2uzifd9R+AEa2iq2aowcY50eNkK
dJuMwVBUWCRGEXP3bDbWtJ4LO6o5xU3GG4pWYMHOIl7wXM10JD5z7Nh2N4kQdGV7MFE6gUJU498p
dUK4KY/IqXhi4SNBbuYtj2Iv2ND6ae/gIant44XjLBDpYLM0Jo3AS51YmolrjiYo+plj04jSRWCz
rufrdO/Lp3EEw5f85W0l/9zI/boRhmWpJstldnM/Bl5l5EOQC2l8CbbuRmPte/XfYMHiF8+/ujsV
w2f07C/9qjnRUs2+/Ke5M6eSrdjJiX3GU/xbO/VfC4CfBzS+Xn8bGTS00sjzivFJENjtmUfuziV+
w4OuH3EIr+K1M3MXhk0m9DHdCfuGYmCxTO7JOru6bBqfrLSRNqj7dMk2epzrjy0vAC40bsu/jGPr
54L758HK/zxYJWplPcvy+JKe6716a1Yt84n7ZtE3iL9wicIaomudjIMso7Fg0r1E38PmtKe58iZf
KJ4gl1z7K33LLuKUnLUb0PQPtkbrZE2ndOshFLFW2bXYFbvoVFy/rZnB2IMrtSupFYhLk7vT7IKv
cmPu+2e0k5g/xKvMTjHaGavSTl4Qci6SF97u2sSdhwfhiJdxXZHWvBC2IDpt/wAe+hKshXl71/5y
gX699n7MxFh8FWXc/um0zn8MLzWp8kQw/PhiXoWPeO+trEvPwmLbvSTHHsE1+WtX59S8YBywCO+Y
tG8ZGlfzl4S1nvmsSp+ghbAAuVMCs67NXdnEbMkJ/yN99SjtIDnZhZ2/5KvonH8Ssrv39xYVP7JB
9v1L/IiWGMnUZ0T56NRezGeCQIGY17vwt4rIeKf/dKI/hm1Ux0baWpwoXuN5uI4XvL418KjJmjrl
Rln9+Q33y5z08+PQyogiYn32e7+yo357SorQTbQuEOMLIom5uXhDQXzo9Sn7pDUdjh2OScrlw5KQ
oHn7IVxhu9kSjXz0m1MwEAZV/GqDk4/dGKRECpITeFrHfHOl0rTiKi7JLSYrmZYAFYbmkW/Ku/aX
pecvL8EfTuHnzBPoql7SGI0voIPWwgcbGnS/vNyyFbAx27igrGwe8h7b1KTYmEem6am/AALzCnec
blq1dHcIDCdAgO7SDkaPchv77H++zv/5nvrtOv8qNfx2nUO1FJtK5CAzMly6Ge4RhFDwD0ihAF/H
1QuPwlqx96v81O7rM9X1bq9u65X7KeOdT+/NX8aZ/NPPM844vx/QjxmnLPqyqdrxgLblTbTbBUAm
3kvYBBb+2pvR0Z1S/Lna0jlZvlPzKRZYjqbBX66LPj63/755NN91VoOi8ZOCkxlqFasp40/eaRf/
feQRmXTdYHq8IimvgP4CSnLshOYuTT1ULFhHZs5LRd2LKuAnQn05g84403kZEgmdTGy6RvQ2lAXE
5XAOIVZ4K27Vewslawlu0Zp2CzbNHiqjYJrelQfxfh89dRkYBpt+Qft8qs1S+893X/6vh5qcwf8/
y5+rMlMUQ9W3uvhyI+NwncxYTHxRfCb+Gz2VfmhnvO9j6vR4rfcpvoBg9+cDMP7r/WKpYw3LZClL
Us0/3y9pZWmJao3LpCndS7K0WB4BIkBj7k0xJkLCQltsk3q8rm06/ugfDQIAJ/k5toMZkYcnwHM6
6QoTgqbfqlu6Qku/BNPBW5Ea+iLbwLuYI2C9pfPqSg1AGFlWrzQdluGFpgw4lLtKfSbYE9k582Zb
edYsErtYB2dhHWxuFNWX+cY5//msRxnHj+GlEzFkqCyGZV1Hv/Jr+P322AlhYDpq2/WXLqf7+Qw6
b57QGETKbIZ0rwq8QtTGpbeYPBq//CTZeGWxBIzvGg2KiBWeGifz1mJLooJmUKknuTjLw0fn3hQa
jgfNpIYsfsUly3mYv1LwMELYSvSb87XufysyFADak+WY6YZaosDm0I8bYkIRD3n7yEUuQwspnWmn
aUaWGDgUXcMyiIvRoGVvGgxhCzkMsoNKByyvrzPnpODnFl2FeU0oFqIyEkiAl4VAqMmlU22dxW2r
0Dkm7614Nz0d0hF5Fxha0kuMcDwIoHKVi3JgZ8ea3PiOw68e0m9tlMuwsxHKUJxGrYBZXKV+l2gJ
obEs04rvKCYh0lnoaL9jdP9YJNGSOZT8PAf5HgWUDjlGzcbGKfZO/16qp2QsitIHNdnPiVs1/xZL
qvEIgxkyHRA4sUAbK3S7wKFSAGHdX3BDPOdtcIgWgUVKC1QoYDS9yCqrIDTy1YfcbMXmXEX1RClP
Tn8VSD3rKNwV86h4qOklhKkI6VHddNE2MbAQD5e+JEghhcmm33yc5YocoMk+CthrC5QStHwRXrMl
tqyFjNpbvHTDRkbw35G7xPsXi0A6KRAgAkhN7hLhbrn/qpkQYjZmgspzpiCRNs4yi5MShQm84MJA
Nm4r1UuAnyvzSVio5hZ2AQaUwh6REBs/Zy+Gfiw85/4p+ZVQY0UqFLBX70GOiqJ/V9mh47jkbKNU
S8k49+GqlkZ2n0G1DY48aR40PQysVO3C8xc+tWQXUkW+EeO9TPdANdHzwQcntUJER6j0JN0357Ki
2ubvYror5IcRjaOQeluHqyR9M6QjLTkSM7ToGjw6Ah0ktNIymuUC+hXAj6am6lzD6o22cX+VSWhR
C+6kB9zTGcBo8gMkApqbsH3KtKe0OQEmmfYNgyd4+OYY6aOLb4a79wnZCPxFrzxiedcCwQSpbHLK
58BZid27KK0GFdgNZU7QDiXuomPnjd0ru4VtSIZAkz/KWJ6k1ivZIyZv8wG6HtyEq8e1jRGNvPAA
D9G1NBxqymAdjvytKy+R8Wllj8gCIB/deUTHIjVus8KOhU1RHtiCdBmEL7jowLtnLcEXFI3twTu7
wOtXPqr0L9Pn1Z0KNnV/zEvhVVyBXguaBe6BmhUp9XEZ1BQ2Gpo5CP+w5kA3ZnXxaQQHQgx0FGTW
s5SWQX6QLaw9IH+2sWqN5GTpvfjiyeGxGg5Vb8vSPRoFusmsrUinmaYfAfuVbqc/tOwC7Jwob39O
45l0XmqXxNQYkxB0+0OgB+hDQ6cmjrZu4r+Rc5zXy049cOwxlZMjllpMsBVtnHrekUsMb8623DPg
M8BLbvtCIx8TNGImALwkVfR3k9CvAQdGkB2dUgPnjPKLa+6p+GMDYP5CvvABZBi0neLiNSHltwko
xVvoMyrwU46gLYvuKcWflRxsB0Oc19lJQLZSaJs8ySY5iv07iuFmH146YSFjksUNJHlIz8kXlea0
qCT92AwLWgBeu2wCm84mLrJY2ArOKun3gbADoQIqxe8hVKIuWyoXn1sKM4ZXjzANKfg2U7SYIvVa
bQYtWTpqBiEEtM2IMRyNM9Sf2es54hYM+ejjndeAMDzquqhC7XI4YHpGEYzfpWQ5i/6Y3Xo/93aO
vMXC1H3LxgrQSbQZpAVCCA9H2IooR9+7lgRu6qK8FIYH4A5BJToX8DHaPUa6v22NiLPDN8bk2IKp
Ge3OHylpXpX8CINyWufm1AnnunutPVrQ8K38a1q8DBDREKVl1btQkGcDjkTbyNau0jeINIjdJG85
ygMunzOR/avRg+7aNsoLiEpksb783WV7UaFNuSYKMCInkj0GDekqIZVr1swM5RuVVk7n2ztnwdUF
kN1kL2WJ6u3EC5ByXPIowLgy683UHlQmlaGF8aolB662iNtgFCDx0e3d7SeGNEOH3jN8oWTGJOGS
az33QdTj+iWdw2MLS1Ng1h0kdQpMy1DGioV/D/D6HXAMqizaIVGPXP6EDiTc0fqsR2umJUqDVHnK
ETyD6rhE0oP7VbB18NwHfgua9+EL73Ph2pZmB1vhE0mOgIEYTbUDyGSOrDjMbgUZRsg4v3iIapy4
/aoM3qTq3SzXIOXbFAuLdnPodSWHpHjqA2PDZ4kGXxija/Td6GuYpan5LNEwOFEzz4Udnago22fl
Fr1xSAcKF5P8gtDmIW3lbzn71AOm0rabF9ZVR2ukttdUOSnKNyYiparXfkmrOf0ucibeNgaryOA4
BDmeIPyr1sHsl1a1YDxldKxBGkBmJjB4o1lHr9jkCrpbVGi6Si4EIS0ttB+FXmGP0z0rIgRSEFjp
1TrwBgyspCijO5GZSLJ7D4t9epR7hHJcVQSk3lWRMQYAyKKaRTmRdwatqzRgBrrjH9QI+c24CcrD
kl9EjNG1gXNw53ab1r8KPbkuQDQVKNBEp5TCOs0ftcTT9dGy3Kw8VBQm8Jnqrdbe61DaeoD5BDye
dYcH6BV0ftispWgR5PMYqU1ETVUAkemBL8FU3PQ7PV970aIVty7CmRQOAFrJ1J+6/jNtEKnGSPhR
iBM2Xxxa8PYZMmJV6qcm7flcv8ms23RPmAD5T42vEP8tw4mEVn/IASHBNL/66MXw+VfSoR3uBS0g
FzmSwxqg5f8q8b3UtCW7J4YvoirTmZv+u87DZbQKC4mdqy/dX4Tkhhk4hEneOy+Nfm+7r8TadrDf
oA3CJXZYFur915DT9BxuTXTTa5gz+/KQsv7+CEg/tdjZGKYdKUhdP4qaZLpTizqe0CKMt92jdt/0
4BGIa9lFJdDMEhm5kb7POpagnwr4C08n0IMyB+t8F/JxRwU4mXfJxaHg7oPXVUsWHssId5yG1Da+
5O5xQKuCnVwdcBo18koNty1JI9FSweg88MhkrKPq0abtn1z9Cr020eGNzJV2h69IkF4Vl4qUjp4O
X7wrfjTEF0RBeILdbwrV0koFvDUvDsAvF7VsyJIbRQu1reJNM4gacaEOXlIe1ACLqNQ/UnmvBayf
EDxIvgs3wZtHAY1hiv9CkuJsYkqAKa7eHZ88HjYnbUUrQRtwMJrHonsIhokHFdd/u+6xdVcVC7PW
rmqw63CKO47VW6vdl5ZfDdWYF9l7kDwFtJIwayJYKDFziwv2KAdNaAErUIp6MhBRUb2ZLMkNjkRJ
n2myA9UfiA2VWzhO/Vc6SiCck8qyytW2hXmX3DvOAsvYGPRqa3riMwPpbnPosBGFHxWJxKTrGEyy
4bGgyaVoF3KjtvWhDObik5ZdiYIFAcfQ7lqgKjI4E0PnNc3aDp/jLszXMZwB3kwN/0UxmsX4epPX
EpNskjzJugyKryZiebiK83vTrqSknxeQ7OHiDzOlmzrRKfKxeEo19mSo0cPWAAs6Nt+z0dhvLgv0
yeyWq3sdPkQEUtnSpD0mOTB3LpkAXxF6mntiTsEkgTIPD+22uKcrWhQ2z+usJB6NuIhLwYsT9S0g
imINwt7Yy8Iudwgc3RnJBd+vfqQPHZRffASZLBbgn5Xgoho+wlOX1QMdkx6bHvlHg3of4gEeCmsw
MBgDUE7WglR1hzO7wamrEy49ZfdGhU63Js2+UvcobQXgWaENFCK2lZuVbYXuof61+fJzm48+BeQF
6jjQviTBKuNu9Lfd5hB5Tuhban/RDuZ7GG4QqNEYIK+qWfk71qaqzGQ1oeW/iztQ87Z7lQYsUAE7
YdynF9hqI4WVbVRK930uibMGM5ppU3yboJkQ9jp+7bHzhcoCjTFfNtbBVb5bAnFLUxqlWrjmIiaj
DjG86JsQ6+esAE+zcDas4tsDvpEnWuKkWNFW9BFXUgIB/kXmtWHXd1U5/Hn//R/SB7jTlqEbCCAs
kY3oP69HKvpdHllyd2ljG9W0Hy6DcgWdnI3UiN6EcHdsXuB1EG7p9quIpiPMyWEdMYsTJy7OWtEO
FBjFc4s2xmghnKT4XoeZ588VulEBJqxZnq+Iv2VtGwZ2ylD9n7AKEPFWpYJFmhB8OcZmAXzJllDh
2RUlABZaiDuBwnxiyp/KS2RUnjpeM3K0qRaT1JOtgy82esjRIUfpO/mp0m9BaRkueMYsdyVAr+cP
cdHk6/YLXV0NLd6oGTbf7Gri3SGoazSQbSHyWx2ntHLKyZ8vr6T+x3hTFVHiP9ilTUX70XQ3TdEQ
QE91F4BNNSgVql0eWbaBehOjO2QU9TsrXuKRgIbj2H2t1FtUnlTl5LEPZQb0SbiUDgSeKmRO6Cts
xiGlISZy6yTcu2wZqVdyxWL6yuF+rAc4hMle2oHk9p1Rb/gJ0V8byY6/+VERylyENmiTzIV8bVgn
Odon3jZq92grIV4a1kOnrgovzQDQEICMkmD1HaRw5/pb07VJHyLHAqJZI58qc9oJ99HgkaHbXKPx
UYzX5t3Ljy71MZxa6fegvEBaXuQaTqqb8l2L+3C4sGThlcX3Zt1VEw9meM2dK18X1RtxQRoBng5A
05pxf26dA1YOUG6yuc4R3NWb0tgN7UOKnkY7BaHkBR918KKrC4lno/nSzZfG2NL60d1HqC0kd62W
GwLjRW1nolKK6bHnVwZMkJ5BoYfhi0jABV1DBMbKhbEllvu/3H1THB+f32un4zSDOks3JFM16KP/
kLg0bhi1Qxs2F6e69vJKj5ehv/LMd42oQZojsL4CA1PDCDsvz1J28lQbO4IVPwip9gu43K9Guuvj
T2fAQpBcW3HdxhtLX/WEkVO3F9c+YYnaxhFPrrtj0mh1gnoPirAmkJL6zRCc1ebsqI+W8gKPsBHP
1exbftdpZAqHFtVbnx4TZydXZye7kRdN1nUlbzPvDCKtr7eE4lLpMKVVodssJk1/3RmHOHvm8a03
WGWCYpDPGSS//Kyw4qsvinVKKYrV0b4IcHcC8ZiEEZnpKBix+70puY3DSNkkB7Shh5wgCVSb0Ty0
paUgkN7RHBpeoIG2IgnqGYgQEY86mRbdo+Jfh/6zy+1s2EIoLlvb6Kk1L5NmHzjE3140Z0ww7LRD
Ex7q8Oa2u8h4E/3PoLxXA+xpjmBLe0lMQW8/KvGsKdfBeXFoNGoHmdepc6u7E4mJlfght7um2Uvd
rSkJC3/pwsNgnczuFGZb3VtnxGi4W1fZ1B5AqLUqb9p2N0B0M9b86XjTOy8Bsnd1KWkHITqZ6VnX
9umwZm0T0XqJd1q1MQghKQuiNVdFeOCPG20I0FQAvhBnKOOwX+b9i5WukuCRR2h8T16ykwaemzfg
AFwSLSW798ah8EtF6TUj/ApsUbYNh3XZTTR16aM5DtmfraL26EZ7pGj8kxNuhgKY94A221t32srg
7dQeHW+pDVuNlVms72tr2xyRV4l4K0HKEmkIyZmbFyobh+sekd235fcYxWLEQQM0AxVAFBYXl4Vt
tsxytn5Lp0UJsylYh2TbiOVXsqu0Veyv+VSOpCbaEb7kIVc2kfDieyx7AEaRr4KhcO/mZz7H7/h2
Kp2c1rGPjoK6zFmWs0aNjkG9MZtDZKCVWjcU5pVNhkeO/YM7hSxA7YmuIpGkfNHIlpQWBuSJ9Qgr
1VtbpRSHoQq7T0ciykxjrQRTO50q3D4drvCU8hmnZUhnhi/vNRN2KEY9C6COHTiwUIFwEF+14AeN
bFYJM3qVA0gpkgRHAu8shI1L8hBkUmeOeoofdLSZh4mAFyU1VT7XsvkUPgK6r9hNGeK+ZQO0LuSp
hRj610fw/zqmzUqI60vlzLJ5akAC82VY300752JwsAC0xp0ylADTToJ5loFhna44x7hbyoiMhrXL
BSRpCqAAymjizPhQwCdsz4QpF4Ezgu3LH5XLQuZiM4NGHxQ2TWx4XODFOUJOjaMFWsS38a/UrQAe
ohET2eni0stHcldoW5hagaz8ImDAzxp/XzjDIaxLryZ1bXUiW1uRsiQu4TcZrzbC4Am/WWZN3TGN
Q36d8XEyi2aE2VzM9uhHi/7KNhvYKiRCfqeLwCWcoZDDh8yv4iwx/dNrH8c3U0gzIzQY/yeIcI4I
hBZFjI6YIBzNEprK2Vj+/HXgjA4E6Xw+V49fi0GBEjW/kCHA1eNw+Jt/qtmSWbbb2RXbJ8hWI4oJ
pq4tf5HcAOUCFhHjgBWgl88gJHKY3HImOa5O4I6DAB40/9vURgcmY46hFiTc9Qlf545x4tQEkNp9
8Ebm1Dlmz1gwUoBvMCLGq0d9LwRbS5Vp/Ff1CxoUd4g/nAofx0Dgu5SAZdKSg/n1Z9EjJgEcpvbM
tAPxuzPqd5wkYw/QAeOTB4RLg02b28cJA6GMwIxxOfhgmfKDLdJ9x+GRbxm3XFC0qn00UtsRvT4p
tQ7ydG5liPuVZX81v545LH28+BA4sAFToDcnYmSj0xzDifHDQ5Bg4DxQnlLBC17Nd8XHQkzNeIYv
C8o6FSBjATrF10Y0s4JOp5xZpORgeACzmExrnhDL7imu0rvAnA2+MRyvDf0ULiPngMS8qdgyTqkv
cyNSAspw41k2nRTuNhNj8IENAUDheHdxAIxIqfEE+Tum0MdKtZia+eTJGIGGzy/hD+LcprDZznEG
jKziURQ2TZEUh07HA472kBSTKRc2Bzz8mT34AH6KfWaU4aufSg5MkHn1ad76yKbQO+IDx76dI618
WiR03NH1BZiux+/PXWjUE37kV5lmIoN88KewTchRp9RmUNvhmxFtcYn4WWUmYb4AOAeP2ZxR0u5Y
F1PwryD9bzLd3s3r9yGe9u/85rrkek66rYLJl2bQpKpWfNVDn/xOGc6I8a1Oq0/nho/T+dZvHc0X
9mZ2dSzP9bn4VN+DRzXq4+dAd2osoBeOkC6J9UFqU0hfyd9xo3hMmBopFHGN+6l6pTsEcyMrTwG0
geTB9WLiw5oteq9cByhamrYQeEdmK8gGYM9ZCPAsSLzrvYuCB7KFXDyBw6jxkibRdh9LE4j3GXle
zh4YJzAWbUFXokWEpS9VfMrflJr0Q7VJt5jDhpuLX/KFeI9m31yDKc/u0pkEa6qMyTVd9suBDNcJ
M/Q92JGZeqVd3wLmsJFHp5/Vd8nKO6ZJBZ/ffVC41d5ZxZjP4Uun44B1LZtRJYKnR9NPfiKXrvSR
u6RvrFv8GOX+Gwf18rv/itARwssLwedffHeOWN1kLzjp6FKYa0qkA0fALMaDCgWWyjdk35gK6By0
tZTYKMsw2WOmtwi5l9hQUxCbNPokzw8BXkCKFhOXPWg8T8wZXhTCc4lCpc5AKVclgorgOR4eRL1A
spsFLJv4WL/kn/5r98bOk+YZBBM2+BXYmVO38/x17sxbxRakhTAcsoFcUZJSxvwBxWbPT7peshuT
jAcKCjNZnhnaPJMX/QxfHDtc5PuOQhDDgpvl+WPwCjGCfDgdr1KeJOyNQ1CjCx/ONSs+HM0v3QH7
PtLRgkIMdft82n0YL9aDOxCaE9y4/SQ4dV8j3gujq7qsUDwMc0VacLgGJayF1Z+o7eQPsh3Qc09z
yAOQX4iPrGc5OTJNfg478Bf5vOmx9aQLtVoacF3ds3Ki70owMPmOpIoglOhCO4+38bE6i6g+melB
J9FyogZkBnNkzvyPKcw2ijj8I/sO6DykjrrinLsgMIXrM/cT/55pTuq7Jc3reMNuJDUn/fMisNHn
rUlh44lfLTyQDKhTzYhtuZ/Hyg3rA+hXzOu9rRZLsVi5NKPAhfRzCjuULqkJdvl4SweFdzaBy7xo
QTazUZ1SBRSGFQloMr0o/gZK1qsfaQ7JcUIrAX6KBqaKJ0edS/ECa2dFumUFonOuY0clHhYEF89n
ugHgrXtnAiONdIHw3GIXUJavuYHDWqH8WOndKtWxO1X5d9RR4W5iicTM4IUKZWs6lyQR9rHWjUgF
Du+R53ihKS2pTDjMjMAJG15i09S3NX2j5MdWvFTtczA3DWBQfW6qYz51ChHcWzDue0hg7gjdo6mT
ZstSW3XcTWvetDb9SkLQeyw57bLqYZovMlaV4UYAr2WsNViyGm97AryIF9zJ3jzMwdjuVGVZjsG2
67Hql58zZVN5F/r9gQTFB5tATrF7SgFLIVucFzqBlURnjDMvMMDxyeOZUvIxMQhvCkPcQHihTUDv
T1TN5vFD8T4vl/GteSC7puaWgQKZDTC+xhrhmAo9lStyGObDmQeyhCJ/HBKELfMUqog0trB8kQ7K
JRRf4n6ZUunADBDY/FOSXT2Z54tF3Ti5qNbcZTXKuw1mHQsAnuVmjDam3IfknqBGF6YEo79FYHAj
V4wpgLDaZdFfYe3HdL+YyVqIGazopuHRP4pb/GhjIiI8dhbsKHT6GRgrpqyXwKSuiVf1PNAU8Xal
tSiM1y6xe3NJH15lWBZLFZkOHp0cZR9sEdot5hxEM0nAJo5GVkIENRMmy9v6F5FOSVgDbTx5GQP+
NryJKjwhkA1MMMHZ6o1JVN5iRNe5HZmzLF201rNQH6GFrK+tlhQce2cSVXNCSJke6dQT+U6bM2CV
wqQbHFqETilAWAjB6t5aKc1u0I8VWzZ2EMJDCW9Ju+wFzG6jaaiqd1FzqosNeRaONzdHiP5mNIar
i6xZRd1CjekBbWTecmEZMfb3lO1ydqkkkRLXDNwQujAc7XSW0arHepMSgSsLm4YNRkepi7kblPIk
/MgfFGotjECYeHjQkOp4eD4m9DYAj/WEWrOQuzo4rW60kflJ1tfVmECuIMhg9V2NLMfxLUHGazeV
TZqYqCEu0DVIBvkyWb1g6n/NH8a7hdYQABSEGbaTlm2gCKvQdtv5gd+D1IBv5E1IsbFhQQ7buzoE
wpfxVXQkZ03A648vRMar9xmZ9a7eSMLSgnIT7CsiTMCXgfQBcSDQ7JyideDpqy/DjngZhw0zkpFp
Sq+JZiBl/XZakVOh0XlbgkCWCYggjSWeZB/DcRTSp2QZTDDdCBXtyjF3RsZ4Tyy1AUcc9+p84LcE
M1g4rjnRIWOyeuT7YdZAt2QHttJwlEwoBEUAySny4YHkQeUz24kG5jUZ5WGiQ3rhhN84ZpSWU1mi
sblVVZil/0fYmS0nzmRb+IkUoRnpFg0gwIABU9g3BAYjITShCYmnP1/ijnPquCuqot3+XSCElMrc
uYe115rTEmmx6iTHZGnhKcOF0o86ujMF87rPRKrJ2hOgYcFhpOduaK6g+II6bQwx5dy+jDJoEBqf
znQL3UU2LNo2vcacQOnMhNKasYHMCtQBe++SE0cONTrMHQ0EJo8Xpd0aY097cYAU8z1ZXHZ3Nigk
DXIJci2PRxinR7NeC/NDLAy/UDQpyzdEo40vc6qqQIbF6o5vvY9O9ONsfOE3UAsIbd+ghHAJ9oti
bo2tckQXu5DIrX6lxihEQgtSSEUQY6n03ENlcoWQ0seESPSJXRDgxjACeqBk4tFa2kI9DdIIbttw
nCGQSvGM8gT7l+I1ZM2oosLl1PowLrPDQoKE/0RSkhIcX6FRBwRzBrm74fafZForfaz/6j9ZpXE0
Mfiz9RnQrKdEiJfDOtoLRi7Mna6POvB9jsrJL37cELrBkw2uwaVqt3cQnD5JBBCoZcPJpJCuolTk
3ff+4y1zipfkrRlrgentoWuTUenx0AnPzuYaxn2LbbEdUpVtJrSo4GTAC0IplUshxElfsKIoG2NL
oARCb+XKTgPNGumiF8oleBxULpQ3RjR+jPDsbMvT7h7LWkQCMFJPaqpKZL8eB0qOaE9T6mbN1R3O
zWuuHAuEiH3YMboxqtv71KHeRHN/Hvsa49EFwJAVKDhq6pV+0yzT/QMgiGN+luhwN9TkUeMGyOJ0
UXBFv0naPqJxhWcL02ExqwF/is6hGbarQyPbnKXym6khs+Ml6XuszdWVIU9vYP/+Ac17civ9zF0a
cHyqtqlqtvkzda3cr1IY9W2zjhQ3TZGkFyRlN8isU5e6DmxeV+J4rHnslIRwqNQQa5ce+E6odsji
1ZCRoM2oDON5GhjwWBCBwL+qrgDFE85R+AcUQCFO5rm4Vf8PyLGh/yHzalDpQYCPtiD52VP2W6FH
1tsQrGfRrNsjiVZagW24jGgvtV1jfV2FU/gD4NTmR6QIEDuEHKujdcDp0aTGeBgkkxyo5ytYqIEd
fOhueyYrTocCFdtJFYTHmy+N4jlu2gEXgs0fn5Q+X/YDTM63JY3fIGuFE5Y9XvEv/2L9UpSf+GCR
XDZlTdMN3TRt60me9dstNqpa6ZK+r9ckR2tMjGMRcpzpjaObsmCraYZuPxGMdBTfHg6tWwDiaK4E
ulMc26PKWqZKuyOwIyFMLEIQgU2thntheSB1F9kdMkmkNgAiRYCLib0Lb2gjEliO9u+tgqANfsvk
gnEtvBzRB2GMfEHRqfrwedNKfWc3hP+XVnvCjh74AF/utji40A5mHiQlHWyihleiK9jBzUQA94aa
GoQK1PeLEqYNuLqiKZwcbKj3E2qWlPOvR8ifrkccAygr2SxvtdiEYTxV6bnG/tGyBXaNLXIAMyTF
hmEKdRh7FyEuBCT3Yf5Z0jFQkz2hpoufPby//j3tr/3xuagDBEOp+IhuCKbmb88l1c3qLpeDmj4b
LBFY0vxgLC7bGyWfIWBNIuhuDV/BnW3ldPnIP9SNsSL1eyGcPdHHWid4SNit+kOEbDQekUIeVzAr
suGTPvv196u1/1ChooVRAYQrI3usqj/6/BItHmR6RnPlDfpxYMXbC0qD6YjO0Ctc4WhtpWDRxg8d
kjDUObyQKBASHN1LIIGC92f26H35OjEQKVKFNgmES0DDZcEM496hE1RBIAkZlX7gQgswsHF/nRS9
LPxKRmNsUdcZSm/knvmRFSEVCUWYkbhAXKSPiHwD2PsA/Ar4Ojr2MnxzRCGEbw7rlNNQlF7TcEUm
CoYeesrhvafFQEFI1Ok15977KoAi5OJQPoahC4mKiLoBvhmAKKflFPaQaIh+RfxqoLmwpv59cJ+k
Kj9t6O+D+6P8Z3bt4KG3tIqmMRXcgAZ99BJQxtSZk40HjB6YtwUse2ZfhxSCkrMFoycpzwXhaRAu
660JsOJgwGJAJDhPXnCZ/n6Ff7Tyv1/hD9i5pu2vaWgU9fqROEh+kEBowP/ASukowEgrD2txObOb
5pP9TKH6AN0fUsOsTtwA1AaE0BQBaHZOuEYwZIDXmyFCIHDfAGobPaiok5bYjxGq54+/X7v6x4X2
29T9UbzOuqYDScW1IxMhDBt2Akj4WlrBh4Se5Ol2bFCXrnYtG8BOn91wUAbvOv4iQaU0vPwq43/U
e/U/7Tq/jeazx+S3pS+l0t3oBxnCtnAw2eTNecxorADQ8buITKZQ4gZkh4RcS+4NCqrt9ZC4KtgD
awMmFYwJNHmyoLgc3lgAhRhN4m5ohJnwIIYpuwLDZMJqZ0BAEomqzsEzwnIAvoBNevCPG9L+bB0M
xVYh9pAN+ccEtrJbeIsyGetwrrb3A7TBX8av5iujHFcLxVmoxeT7UN8MPpi2+aY7NKf72gRzM8SL
exzZd5EpYhawfSzqD4AQm7/PAfPPI/5/F/hj/uqgvO7hVUG9KhGaTCGSNEiApw4wR9KhRurYlsi3
iuyk8MuGPoR2yYZlR72bhAaoxCvbgwdyKiaWJl0PgOdUl7PmuGeWwzLGc4JbAAaCs0dwB6EUtM1Y
DxYkkBj+qRxqsB/vt/fr7r4mXCMAw0dORV0O0jKwh0Pti52KgI7wAh6YweUfS9j+U5HZNGkptmzc
AEv/YcGjPIrNe9+z30DrZUDw4gK+aWlXgJ6axIEF14PomIczr0MoJBRIaOYgPlx2AvuakfFAqO6G
bNPwO8Vcok18ceMT2d4cIPYzYwwGjrFEBNYEEwOEibDqIbb9ojs+YofkGRsXHGPgwMAOhkcZDAGW
HpzDkDFgPEicnBS6VWjnioU5x1VHGBC3PazGWOdmV1MnwINHZgIcCLETOQSNLcLpzgXcED1JQboU
iJtgsnRz3JMjES1jmnROBS8uvsjVSQgmWl+CaUHxYL/BDyOqJCzb225t/Mv2iIn/X5Z9oMqmDjvS
QFXEvPxtpduVcbtbGoMu3dxme1+VC9hvGyJMHvlHRQ32E6lk2kYIUEEmAkpkhzuUq/at/mgZFPBh
FtlGR8MPrv8xIdTBz0VB5xiCwmBOFFVVVFkWq/q3i7vLl6IDhwdgcFuRG3rV4CsZqjwemhuONA1h
iGx7KAObNGm/pBwlyKRJ9senbAnLqGu+GvAdZrNy04/2YHPj/fAj2+BTttDP9cN2li3vL92ntMpf
O/c2lXx1lE/SFwpbZ3Z1wNxQYYweR4sECFRAWF++nQ1sP2RiQsOTHCkHQMMESzFMXiWqGSJ/Ce8M
ch+kp2FXJ+r2lA2ED2/tGichIFc9x3sS1wccad18XF/bU/yONzUg8jtTHwopDcBrA5vnkxMWBqD7
mTs2zypINvaoh1Od72fILghfuBAOLIjaLx7LH2pcpFuqebykSRVUjUtIoH9R+KOARUkOFAzouxKe
ZBAQyPl4xlSbaqMqAFUJVPe0rHbdq/TR79jzinl97nf1gRAx3KnjajHYdsKtBfJDVWFwQGjMbMlZ
iiTBHu4N+HhAVVtO+E7+1IYyCugxF025HWA4yOpze6hXCZUJdoXN9ai8XY/wT3G26/uN6tm4Phs0
/1H1IMl3Cm/BdWe83U8F4grj9quhhLiD/G+5FxWS9iX5SAmCwZoVL+aY7qXpbfxYWp7+ST81rY7E
R3Noe8jkc32PQ3rC9NlklUFiIchSTeQjL8i7Bz32KVSL5eSN6yTlScaMckz3EZWIwpHDvx4taNGG
UFEh8UmGlvQKXdkKNJTzaJR+Ri/5WLSS5eO/7wTKH/oU/9+k/wHt6817UfUSbbm5Ry2wWakeO1N1
sn7Vr1QX/v5l5s99UawwBVwP/rJumIr8o9m5r9LyYsEQtG5put5D6Rpt4MMw2ba3ONG4/VjOjnxt
KphrKE2XmCqknUh3UbWUh/xAXLl/RxUCcu83+4B6SgQzYXmgzaTY4ppe8GcoYJWO+Xln30BBCRm5
13h6W0QfyZsWxC/ZV/3VwHURzewx0rJvvdh1o49wMVj+/Wa5rx/G7nm32sDU6dCTFf35/m/2JJIN
s46KOllr1osCY0I71UHitW8PhQSpXzGj2Owj94ZrgjIPhTV63FC5IY9HI0cyJn4h4zfQXPIWLZwh
+4UNBgymQFj+AUE/ZoB0FPv1Ua2vOkCeaRL5bQfD2qxrlhVIdRJekl8gbFOZxxJxusdcM3eS+o5E
VkFPoH8nwogD215Ij2UpL1N1kklQ1QaDxjNiAMrTPWLXNpyu6PuRKRRi9WZD+8dcquemFFgwMtWj
4jrRkZou3SvFzi/SpBB7k5SNtzhlRr20RbFzpKUj5SHYOzW4tSjdJGPqXaigZsgAdW5LMjhHwJZk
sQu32x0e85bcFU/P+8cT+S/XVzwRuKpU1SD+hwLsx/yrFDMJ8yS9rjUczcEYSewsXnXR6FouNdll
TxckufDx1E4z145tSrE20KpAIzlmQQY6TeoghKEqA8yJmgAwApwhqssXkp1AkTDE4F923T640KlH
J03lhrk/iHzFXsUod9hBXQWdtLi1K7WZXdExhyiyHS0uphtbkw74PPKIGL7YfOmomps6bWu/Wu0j
j5b7+iWql/VgE3/Ss3AvSK0Ob8damhHz0TWjILL0cWf3gQ6C0intF4NFexGai7eLp+HZlc5FEvoA
SMBe5JkFDAWVNHLi9DQIJvJUdXp9XIUz46sq6Rvc2vGXoU1Lm3a+sWUEKhyhlzUZcnLxWC14GdVi
LBKjlJRIgyIOZM9UHnv7pb1p/agEbbWq8f/2//AfdGGNfvcfng9Q0Xl80I7Z9jMu+21JFbq1v0eN
Ha+LHSrVuiXUAKIB0Hk0ynHKYDU/46Te4P9a9l/SHGBKThUQqUyacZzKcOrevdBxCkqU9i2CxgSn
170s0034HpWIgUwICsjAq7/wPalZwldMP8crJEKG9Y/JaP9kwfp5Kz9c8PRa2mkhh9f1QPNS5XWv
vCb9PB1QSp7t7XX6WLTyMqk9kDL5vOlHGSBh2my4a1ubkZK6aAzz3Kg3yAIh3NFmu/2sYJ+mDkIi
G3qDEw3mxQnaY0maxtVap/8tp7vpU27eLzpAE08Nx13u6ieldePP29EG8gFtiIQ2oR/icyyj164N
UMipARX46lJWqGUTxILqCe7lRkDj1ZfmMWVWpOWoWj9y944opa9044s9gVmEhqgYaEbqJSs0lwbq
rny81o/Xm/UCIrWIT9IdpG67bBX/78vc+unZP0fWsPHgkPVEqfEH00TKblbI+zZeR/Hsni8NEz74
bayyEyQ+eZeqOOLNmIaP6CQKtmo9GGbXDx3CMdNHmrFSPIU8DeEjbWWSh+C4iki6yLWD/pyw9hVq
sLNB+EYHRD1TMN53p4JKGu/rOomEAh0orhtsEkgf7krLF/rvqluuk/OlDEBnM4gyyhW9Uy8QRK++
EK+m+URUtEz/UXjqOsJrSWgaG9XJZF8Gqr1IcHVAByivKnmd8rqu82VuvTXG6oIacwlebFxcxz2a
IF0cwIE3yL+K27bo3Ovn30f2ycX/X8uP1LawnYqqPElPf1t+Uh5GmV7n8doC+xRCwlugP53KoNYf
HQg/Wr3QYM6tYmEbA8qJanAF4WE/VNfUs1V85Sbj4rKIgLLS/PCPazP/aBt+u7gfC6rrqljTszJe
U2RqlRnC1Ybs64jFPAIVRvIjOQXRuAd0zZzK3enyCOLQy2YwskbHixoYqIRRzDmEt2XE9AceBCuN
LwA8wDvM1cOGZPnlStt264BfxM+1cML3PkCeKzpoPLDIhaOFxHGnkECOdtdXouc0wnxCs+qSMr+t
6N+I2klzm9PHgDw3BXxbp3NrRE3NBKQ2Km2gP1N88xLBY+UlBFRiUPgbhaRwkUBvRulT0oAiApEA
EiTwgMMx2cLfVHgW3eLE7LI7mLckEPlJvWYHofZlgyeMrd+XbgTefH6/bwggyee1ty1hZC4q72CU
R6QHEWqqqanQXIQgGMQ79AC+k01lmtPY0nzQTkbCTe6m+/0ifAebcMAzw5bifjOj6RvrKG7ZDiVW
qrwVipWkoalxfFBEvO9d0hn0QxNcFAjeipDbh24Mbst4Vjc4vWiT2oAXG6CLdD/i4mcNognSclDP
6vA1U/9BHPHnneS32fIjC6b0qvnotFu8Tk7AvYjQ1BV02PZGQkHwbCJ4TRs1GXEZhBHidA5tAuTb
bYgtYnoNJ+Dwbm8Epyl5eryz1QVUDMN1OTXhKP5M37QVmScCioyevVeanwEw7bJX7f0fc170RPzX
jogbrcMfJpjcVAo3/z9obXNN6zTFStZ4lTUNaop7750tBBgkkW50p6D9gdi67tWhJ1+CewxUwKsH
uCF+k82lbh7rnkKcvW4hLD82MDSwPWLpWd57TxqMpM6vdY9Fo+u+vveg1CitUX4dozJLMhq6WMh0
aCH2ZQSUSnc/APsD4AEPHrU+94IJwhBCsXlxSIiA0rMeji4klEYJMWQ6iU1QRBNgeWZOIdYbtCOj
BaeIE+M2sMyBa8gA7Xkm57GmsuVKlIZSv67pP/HllMaeyTUJbpzHBr+CJsR40EwymnabiZ55HNbV
6G56leWaYDIeDs3011pozsIFUNTjcmNC0U7rPZMXd8gexfUYdgSctwYBSYQHoLMxPM0aR9HIlFC8
9hr4RGqvyTxeCfMRJAppPvr+YGP64A9RMGohLzD9izJuBLwT9QrT52atDifZGQB5lt3rQCArrS/+
BwUB0TIIN3YNEsPPt5PBKKbHdgqY0vy6TTooYhMXJtW0GAGolYpxb8/ub4ZQCxLEbzJIUWcAZRPp
opvXQ0qK9NngPxhlwLzUo/ZXD+xyRhD7xHMPVFoMPQPAfOHDsIoyVk/qbVIaBzIwbF664fI+iF2V
nnI+xxUnHq/zB6/wrn3zvsHEkYI5cMKbD3wZpDfAaT4IJJsjARB/nwTYKd7wTYDBeR/MM2huILkA
afkD7DZ/dLHAFd+Fni4IBx+cLnDaHD5ZvNXOM79A4sa3cQfcGRkW20sv6ztVHjc0BUYXVCrDpRlj
6nC3zqPTx/xCZDA+XgunsinTu9ltDNG27IJHBdbLdy8vkKOhqeBqoz317kc7StrJIgW0RVUM3QjQ
xKCbu8C6DdXbCgxtNUBngvOJ3v3HqELr2VsY02iHyrBtjvYA7pGvzKiTzbP8BUwwl5pzdks8UTCt
sH0DScVycNr4yPshAs1Qgl7GYH/LdwutKNoYKBLsOtm3vjg/vB8m4m6y16TQslJFhmTE9Ss1gCDX
RBT7qyaGBPTYebdsAjJU1VD5foHyIIvm++xXvQ/y+EWGxyKjtxiL7BbGTA99ux4jGhlH85aWWOhO
8hEtKimC4A0N3UPTmva0BnMANB40yeYjmdp/+gaNAoqz6VjtXKWmrwjNzKmWzNrrqlXmIWxrrWMn
b6kG8cC8QUOy8SobTNs6zNcwQrQqtDR+xoCnrMex0u4uBNsQIEBFogQWCw9OGWUMrYikz9ob0dEs
vU0fLN7qZaG1o7Ye9wctdeiqgUCDDoYQMKXa0bx2oxpl3o9qjjR8DCFw8taF+aq7Go4cveqW9IG8
JQ4bHBA9cwBiLJH1AnJRR6POQnNcKbda9RrqrzTocdEd3AtfvQ6ddRuTnUb3HnpL97Z6VK95hLbF
Lfq82vAc0NXONCzuOxhMuMaL9mpXVpAqUFx0TgksOP3FpY3SFTzpXfHOvbHIIEQoEkp+MGZjmnu2
kQPuOwDsCO1SNQPRqzg3SBgvHVhpSsOXYdbQDD219Rlodnjf0gSf2t+jpVHPbtLa0jddNaIAXQ/G
hjxvuDWVeG5qgsNcIB2Kl5IYX/v2E7ixfVnt81FbuSCie22jMpVCCEfNR+gR7ELrX09s82zSXRVK
pBn7KRD55LQ/9wd4OminI/HHWMgm+OTbXPEx8MPBkBq1I34rPkLEQ6KM4ednF1CwDuhb3drIyZBe
cGzeg25kiGWEfknib6CWAc7IqJ6RSoWfSaZ4Zu9A9g9JIyLCDPU8Z6RiO/8ASzxR+dD3x8QX4SPw
r/w//63mQEqWnx+UI/kqiFii0wAwta6/44mqPBaC29I8xdkH1ps8DWGWOTLh1bHfFIxFup+zLcg0
ydVESTLBowTBI9UiMNzSYKyoQJBLY2uCMCYNlz4073p57cPXHraQ8DWiPbPyelD6avora6dhPtXJ
qSQjufcsNr4cdNoCuh3iCgWUPqLWg6nWTvbqq1yRPLgSbRNu0Mc+K2kx60n3wLohtjC1u8/Vcn6n
WxCmuYdoDChOpI/VMyoRZKGNCPMypBtvisWwtuj8kZoFAi2qEs0rm0YbXOfkkCGqOTcXGmTcbsZ9
Xqifs47BDxjeIPLII0HmDuYu9EMgpkwD0rCncFrPeCRnDlMfHnQWTAAcIbJyHMpH2FX7zOPFuhV1
Q50pkq9Qj23mtxXVznQFYTwJZ6qK0P9Q3TDxGebMHRbhfnLfkjGHAAO+G2oshj2ipsQJIVoKS6d4
xydk1pP6AxPpkhLck/pPnXxlzKgyMckZrNtWgyIRLYULy7LbpGyzgI+RLjF9MTOoMzFjmNLh+DGr
gyu/b3Nan5bX+WWVruStENfgjOlqP8lX+arY2DsNr33Vb3uqdP2W6z9xRntXbO6H5nBddTOXA4oN
xDsrlUNK/mIUm0O2rObZsljCzsAYaz6dPm7vyUxDGtpdzdd82Xuguxs5yCL4hM/M8un2+yKfawI9
Xkwzn8qkheKXAc2ac1r1g3yOXPqsmz3cNiD69h+zfHUZh+OBP/CzJUNdbIoNEzR6xy/pDzQunJL3
eikfLjT9v6MSzLPCReI3U6U/xKf6+Wg1whicfkro1BVpNjkR1/DEoaTiYZL7p7xAU0KyrIPvqcBD
5z2OxL/hbYpcTCFOGr3LjFX0XgeLBYyRAbKNZ+qbQqeeIeNbgIRyXo2IYMvn+BczgtOQ6eK1ezIG
xsGLKHJeoTMClgtaUR36xsM34PCAx5AnTl2QesQDoXpxcbzCLXAKcegFSKRAgvCbs/Aif3OMtNuf
ySfs+q20S1fJEj69zXVVbvJ5OM7n4u9iE4aMpbTjNrqZAGJRxeTi3hkHTpCcuEy+nne5HIouYkhO
5jk5iWVBhw1PjnJ9OGX4rnDI07YAYlGlY3PMufgIP9yA+CH+e9BUwoHWmRuMT/JWisQJSM0yPcLx
bS5MpLxNuOBsaQ+ZuMlJZu6UAV9PNm3JrWBdt4wQZ5O3xWZ/lnb3A+fga+4H7rl/3jyebnLivjiQ
9zg2ObYbfNJEIPbtwNa3CiwHFNR7zHouzeVs3c0uY7EiotN1ZU0seUwZlE7EGNyg6UnaLbisyiBd
cdIyENucZnwppSFWqnnWUx6fMobiG9CRS6jah0h5Yv+o2aCGBWbFIHajE50IeKlJC5tEKgH4QVo0
55QVU57g1zk18/uBVci2Qq1VXPPGeq1hha2DciatlR0XsMne+wNjQbWJkJNSU8MSuKwGi36SBdkG
HtnnXAQOwFo0nuXoAXBqyoYnSC6AcYnyWeRUW/KDNRLVGBik5TNBzJOlviovePhUbuMK5Iv7IERg
lB/Aa8TiwIgyOe+EehEwN4E94N5b6uFVgKo2V82181l+49pjvVgu+CbweWEXsTyYSdYox0vSS7bE
YeotaOR8+NeIMBl2bpba2rY/QN5D8CEsMhbpIk7JJVBIFo/bPqaHZMNLXAkBEK1P+QrbT/B/nxe+
7BhDoRDVM6jRiStCyZCpCCqN2SGS1yQvLJelUq3o2pOwZSESclSYT0QvTA1xVO1xAyhC8s+r7WgY
hAsJXrQVRtBSsA/uHvIc65/DPGU7XCG2vlOhyHF5YMxmcX+Ri/Ytqm2AxbbFCYkhbIXpo6t7uD88
pmOiU59wxQauMZdQwuO8fK98oJlL35KV9aqztOAy09WNamhH9p9MDWzpPn+jOc4wcnVMNIruXAQv
suh5FkLHkkvGfJFD6NmCrHNxwj/iyhS/2vIGi0fU8Jfq4RGUa+mXRW3JJcy7rhS0+Ojumlw9XAeg
c+8YCPaagVtx0QJhkm1wPlex244t2FyAALoWGy8F+IfDbx5hhTMAjMQewfFAOBufypl2tNcZdvtT
mXGR7AYcRn4RVYYKJVBb7HgoUfI74/jWYU9DrpkbseSAvYXr5WJr6BjYiPIRIypGjQkG5Vn6wZzI
b3NumdnFAZyNAWHoK8u1GGW/XODyo+7O3o7FPWdZ5UA79z1cXKHMHk4MCnoLVqpnYnwVgqubk7bc
WaP9iIjnNtcnFLUHfJIv+75QrvKmTUS8zCPbUPAlP0JQKzTqSYtGmwFWrV7e57f5o3TzuTlJSYDt
HpV7zVx4GpkSLH0mfk62CkOGy3KhYy46qTCBsqrpdtq2szbQD0w87up2W/Kk+WouQN7yTUzofF5t
aS//ILgaMaTFklxMxQ4OwccMoqlyxnRnPFkjzF++ExKvRf6RMKNn9bGYWVCR0so4mIJU4e+gIw02
zzbMZL6GVcWIcpOMEzM5PhG0F9glYXSp8IO+xfMAgsSip0eIY+hVwf51TGZMla9/6K/m6I65huom
YHzBJAGNRVl6x9312+bAxsKd0cLZzOWtuMGO9k+qEIn7ofmItq2ksT6yRj4z7R3jlJ3ofmRxczkY
PUr1fNnhaeQgx9xbjnREGkPMy5K2H4CmyKmtmJbJkoFm4PgCRoL5+0BmfssDooZVbK7jdEzTfjtk
MDEKkBg0Du6xb8zY1/P5dZ6vrivArSjZMBjfdoALYJPFFcAl47p4MT5VB87xCKcZQeiUeba/CzNQ
Um4NuhntkcpmP+EKuJ5GHnN16pbKLUY0IXfDkkWg/omZwfTog2mUzPgyMciRMMbfj5y/74d2o5dD
ZF2AoncunjxRApstlX3yRegpMiIIca/0Ay3sPnTnPrgFdZJu2XCyAPesdeRm9r3ceLqkmrJWOCSM
1Bzjh4tkethWorn4RMEVujR7h8lu+ynnJ7PKb0xEP2/XLWeTFtdDvGRfZ/JE7+yYc+D8vvWKlvmO
fqE5AwrlGatwP8E03yY04iyZKVnQeOZHc75t4yX3hIGlwsdsIqHIIOO1i/GEKP852noywUBwGM8X
bSFGnhHC2YczbFduqoPswd+GBw0POE7OPN9CR26vyxmCezQybehDOXHTLFE+yXktQgC6Pmls7acs
CO7n+/X//c02wd8vjOUHA8uBPF+OwucTnl/miviMrSJA753AVRZgDZ/nhHXiGtNVJlbot+FnjXEW
TsakY0Fz/ezD/JNzcgn8wQ8HD3jCz8O4d15ntfFxPshD4nicgWW9oIWOSTyHgBGJ1P0Qz5sDOIzH
zWEYdwJb/lkA+S1TQa5n4ZCZAD0Q0zvIWx6P2EKpJMPVzUewvKJVS/wwHizDQ3niqhh5pjB+Xr+9
4S3T3j/NJ9qMABeMJuTuq6gO+CB3i2Pl82FOxw3w0j6ZmOcCOByBD2gqCBi/TcIBe8az4TgcQZzT
dKVICz7ClOIIwiS2Or4YF/Y73ckjZB6wQjF931ccNZB+4doROEz2LwCeRywgGDYVVurGOnQb4nw8
Ur5E2tFbwh7lYMtW+Ptbtj2GlIXCd/MEWWo4qvRCcjHPWjRfwLcqtYdbgk379TRRCGMwbnyO5yAM
HxIByEs97SCDzcjyNzfALMHkl8hksny+rWsqKAu/h+M2j0/YYmapuW0XN4fGMFd3gWfg2qaYvF04
Jz18nWPz+QAXxG9OzaNhArClkefRhVvHy6w53hfL7ul4E2c+x4chwsTwDldBypipJ2Zyzl7OpTPT
xDsNhDxiRnUzGlqJwJhNfEz4KDhLT0dK+PVU8gFPHbghLl+/wvAybGmVey51Pszt8lB4tFhsrozX
lWbCRTXgnZhAzObnkdgz3EZSQUwG6YgPxWBxLGfluniNT/CV/Obv79exO9Y5FOPHefhe5ojRTL49
R66+e14Dg8hxzGyGBhcRn5HVwsxhEJi4fBb3XqJEGLm8zghuuB6v90NK05Nsyae5EoqCMyRyn/4Q
xoeUAltW6+KF4agxQlwgt4QDx7d+DwvXzovYJDyEoh3Bs8thfUqg93Q0xT6KVDXx19Pv4z2uKMZQ
VC4TU0QmU3odQuGnMG7VAWJMdvWnbcbjFKuN9DcLjdEVDNykCJgPRYCbxRXwxVyECNbZt/CBcGjQ
eWLnM7dkRSmbEYAt2VQkG+o5kWjgefIj1iBou+eexxPBWl2mgzHAM5BcgBr2Q6a8uY12bWCe0zm7
JZMc+8RkISmAc8X49qQzDvc5B3aBDCm9DJF+r00uEHBBcQn6o5LmXbOTineF7haTTlZfOaLOuaKG
IOwvXf+1h19jTfDAMRB4AsJ04gayr9lBFM550H06kbfIM0MZyr94k4iCZ8gAdYExVcaQP4gcADBC
g/YjH3sr3BBtAuDkfqgNr/nPn8QT+BPsByRHeKgME+PeqyOMI/9MklljiWfLLoI95CwiAmomXCMV
FG7K3jFftHjVHIwdQXHix0um6hUkuajFAfTz4hBhYY9qJiPIN4lrUYL+wGixur6jWjwWHOtkYvis
EHR2znxbUtLvWBLBo61NNbu3hUtDPisGhcI8qqVFRgaAC92fFXRjmBRPe6jJc57ARQnUa8C9ZOkH
0CXmD4vCOhMpwEh9EcmkvqQYaQfXFrybPLeUF0omOaZEgu+AYZarY3MQ/76TdQunKbDI5/+heGSc
GS1eYC7shfeg2KP97WRGLxcutIxX1h1SaRFqvjHcUSKLzXZgADltZkqxKDdYOUk68EHmcDsjUpOK
hejihlKbOyHFwvyVuzduCSrrD8UW8/npcXppClXMy2APWaTA+GLseYp3CT5IkYJhc7aJbp7uV56P
uhYAlK+rIy38BBNc1gGvcHeUHbCKKiwA3MwFrMdogIMNSyflJUERJ1wQqmDoZdCQTIKHZoNte+q9
hShNanAoD7VZfao3t3k+h40Z5691MQ6DIz0mGTmlLqBFb3h76VyYb1+oU6OsViZ+Eo6upNFE7vJN
fuvfGpKhH5D2vGTTvV+elZG61F0ac89ogp3lY1f6kYhSh1rvXKHaoq7yHupu/w7buA2He+ZEbgSE
G66eF6ogMc1rx3pNLgjGlMa9fyXrtpgklmBpIiWOdk6ykCEcskThSqpoKqUleEgFK6mpxsHT7Yhy
Uy0Ib0AZ6F+9eAkWEypNLfUZWJ8gKxH0JJTOop0oCX0AIoaNB2oVvl61Pd6wwHEOoeGBm+eu4fUy
6ulYptr+2pAyqsYioqUuKViyXbZwAjY2MQ81rteM1laErT/h2EllcEThcAmU9b3aQMDnQpIC24yg
OiwX3GfzQYHHiH1KQ/qhOxncSeHUS6YEgu0AVdkAJvqBfCeSAvkEBdPlZfIFo7Z7cdhqpywF9s8Y
+Sly4sQXJJcArQZ+EUSbhio8tGxuOt8cyZ8NNZf1OPCByY+tJU/jg28dZWNIh9zkXYgZ0ET+wknH
tn/F4FwmkseGOGOtOKAcxK0ANTPYNzcUsbS936zujzd4YiBmuZquwR6muSWUUBtA7NWKhDqlH0ps
4A/k9aAeA3EzICcCoV0EdLsVmmttC/h2KI6HQFxGuJH3gz6BWm2rBMr7gDmBxoqIizVXGeZoMXAP
9xdBlOiq3oKs4sj2JOoDV5wbNr0TmdJx5pYBgeZr5ivT7vPyRSnGCm4jZYoEq09akOqBY4xAdwzB
1Cm4Uw6PbAg3wvQ6gZJsqBCNksD245m2kCdsj5tqnviIuzdXr6Px4u7s38vxcZ77hN+L26zBhfIB
Ec9oHe/HUHtLTvtGK/Hs8t5tke++bC6le2PbP0e91y9UsTB9+TQEw+FfN1UEtwotJ+W57uHVFT17
xd4Dm2e8aIkLr0D1fpmlsH3QdUudZ2u8SFtbn+Q7+w0C3QjIozaMc1fLYS3xwtht3mN2iGqIyEda
u9SBit5RgyJ27qAuN5ccozWUvvYMzhP0PcAkQOiXoXHpqHSfI5U8hDgWUov+HW346JfWu/xculFV
uzrMrGmQt0Hagp12B7imm/iyuNOKYs4oNscjm3Zb4D1UPIi0s1WqWVQFH1Pk1fTYBWVSUxZTnJrl
impp7tTPv5Fq4p9JM2dokf0NG3p1HQsOdhrPb8z6QhEIcIBmKtomCD4DWaGfvfAEdiUmsIYZyUuB
2dF5AOLZ8vkeey8Ou35xFil3rdaLUDrDBYYAi86/uyPev/jWYGa2aNRJ82uD+IR7QYorlpwQ1ipo
VmN8UywNZ+ZfqKE9FNGmmsPeRL90Tn8WbQRUoiEDEn/zCpcv3t2TbRFSjvyTT/ERDqjQdAVFCAdF
SHIKYhRa6kULJ7fApXBMLHpgyZ8+kcpMyucH6etkghLgpBA280PDpXhd/IY+n+vJBhMUxBIYcvRh
ALgERD9gmgq+n8rRFFHYv34U8PZdxWscSZfoFRQKV0vrRk5CTnwRfxv1EA7RSFT3hUXlxZvhwuoH
Dytn4iMczGd77hHKPdgKblDdEWw6yNXycXjoGjrPFQfxCn5602lZlNwFZD2Sg740TaywqDVvbBXQ
R4EDhgQAfhF4Rz4sy3sw5KQ0qASA1YbdDSqiJxYBkw4nnH4dgQKAvY8X6QjgGE4w4GLoPcTIfv4P
Sfe13EoOAwH0i1SlHF4nKQfLthxeVLoOyjnr6/eMt9bl9VXgkBySAzQaDYQEwlx0sjwEDjMJIL7j
E4sTIRv1CZASBFRrRkFBSI3rcmiuLAs3ed49tfsHO33W3LZOhajSlnQwE3z5G0ih2JBvM869u/Rl
F2ldI7rvj/9/42/5MK2zpQNS6OZPuS1P5feashRmhxivwT9NVFXGCQmlf9dXHTMqv7VCivBGcETF
o3Okxe3T9bMKmhK+7CKN5d5Ah3siaVGhI8aTjJtedNfnLdpnxZ/d8+o5N06X5fZ1Gp/wCDwOX6+v
i+QnmwjjJ4SfB5fG/mf9tKDw1Xi0H/82fcJgi+fzjxtXFh3OpLJ580cdE2ztwD/W+QarZ9yP8+fl
ufKPiqJnKaoFkTh0DWSxzD9s52+KgaW32bsK6FjzgoflcE9HTxr093oIJknOP4836t3Ltj7JSUiy
3cobvTgp0q1UcvKoSnmCbjFvc7jfahUiW+nTiIgLaZ7vQ5Mf/XwTypiFTM/+uovtEc36808r0i1i
A2/jkugYBYe4HL6sIsy54JY8mkaxSWZEf4Iqs6M9A2vmPFaTzfe1jhJ22cebZBPCKoNTf5eJ2BTz
+BYPBLmDzctLFVqLspCjqRZ72tNlw4ElgGiGWAxUAJFAlquIZeAt48XHq7XnjfOTRUZdD9+EZZV9
Xbeaxmea8wRiusqqg3eOT+7gx76FJNYX1jgruOfR836sg27KCBfJ6Vi/ZaLrrInwQVdwem/mbw16
gdOiCuPyK4mNp3KJLBnp4fl5K6/o4S7c0efAW1GRgFAe9uwlsjCQWSw8vxGEbleKFSlVhpied8ng
fhwG93kD/Ye8IqU8L7JqXJTKoDGjIV4/5/e0F5TaTrOOmMkW/4Q4hWf0WGi9oFC8G+1hj5SEuFgh
i7iqYxYUWTQfu9WQxh3EKb8ePPJhhcr3o46xwgCY3ZLlvXvfxrtKfY6Z/+5lFVOktMlByJaekFAM
LaXGsLUq9Vkp5TjlZ029pTTHnLkOj4fwuk9O5aY3i9P+evuGYLMlaO3RKWBUjg7XOrW32zc4+vCB
6nL/dNWLek3FVvnav5U6twMtcLzENPuXl1meqKajvsZWhZJNarcURbBnnbO1zDixUbx4iI/ZuJYq
ycVncZMhpbzdJjlsn6b5/r+iV4qtyzdL27790E4V/kHs6/3yaPvecYvuElQLSaXR2D9loKuYfNnk
Ok2gbxIiHxeC7pERi+ybFBPgy8S5qLtVp0p51InyCc7n1cZhWsYYwNg1LgFKJ6PHADU4RAXby+ci
tj1turs+2YOLoC+d+JSwrvYNxBrsAxvru6ZGwFwJdo3kJ0I7buJP+VFPzcVBrX37xh/Tck0SWi7p
o9NNSu3t05nwZ/AgjJ66FCAnnYFwlpDnMLbDzTQqT1K+2jkGcpc6Vgo4E7ER4SALjC/U02GiuY4O
g/2f9Uj5zy28ff+7posDgGUJLAoDAvhumlFVCEadYzWARF58D5JWC9md+uaIdr9oFlZHxYkaA7F/
YSTdythP1qT7dB5Wf6rVNoW8cplF5//3U6JNvDkud74Gr0lX05wFLAOTMYl2ChCcLCibzD3wgs1e
2kz6ve02Ps2jKrYKyFr5h4HWxYc89+rXHk9NKzr1F3zYD7VnxMVXhu3tr5l/gkw7WVjJ6WV2bnI9
sC9U2EojGsKRpVKn/GMz7fNNLxgYa1rvVADsO5wGWvE3UhhO8X5Y6lBW3PD9T01w7tDX5ggvubf7
p6krTog48v3cC/tyc1ZlS42ZtP9H6EAljWZaM7fm/bPUITh4+758i51y2S1ANF8S/R37+jhMU/cw
hkbiQDsBPGtYQGhyWnegVlyj85BhbgHX1gmX1FSbALRkFrx94jDLdmdf5RE0PV3DH8AlWWCt94Mt
JRZ1ah4L9aV4I8hLrBQgWI3EI+0nG2Q/3H2nu7YMqe7zWjXpABEruc3a9qiiGvHew8iw0tbBOZbD
SEtuqPMjZXdCSFeRu3H/dFyVwUOr6NZMHd4jMSEyyOkN9vvec8gJM4yOT5iKBu3okI3jHp6H6G3m
xAFjHdfaGJC1N8cPOqEDycOz+qNXfEgXyXWsztUXb9dB/Jp7odOKXPnkYc53XD4xaxg7BzS3WetI
UUxlArOcrPrbLiZeVOjWXmvd/Nc9KSlAprRamOmeUFQK8W24YcKTGWTO7ujhh6dahOQ/Y4L+ej73
SkgQHHUCAU7BQnCpsM/CtQNq3cw6faJU8kWa1bW+3VCJijYVEEi4amfcOpnh7/NjPLY8RFfebeWn
2uTSqiGD7qP7V+Wz9FTME5IAyITHA02hIP9OrKHAiZARdIcwCyGKxik8lqYjTsVlbPlVeDwj9UW7
Xykw9BIoPTSpeb3IdVz0skds3bCioFYxrskGFBgsu1T+aw5o6y/ExnPRTL2DKiskSFGbP+WInM9j
TX9lD405kH8adw7jNxWZ1rMoC9A7JC7n6mkxn2ubNtzd0oBuXaPre7laX0ldqCnyKnGc/sRiU1/f
k8xn9Vla2aZKniqaCm4fkhtNEOaQKk0HevUWffq6ubgWyXJZO8qQpR/OVpU3isdT5p+ErT7corKu
kwPIK0zSL9X3NDDWsY6p9qVMTG4dn34rYyd0XBkPKGVo8F5VNShNYJe4Jg/DVY5Sqk2TsMVoj0Sv
6K43UajG8e6qYEFYKyqhkfhSvgYKgjeEs01dRiLZjdw12s6iu9JAWFtXHh8ZMUAYAkVilqXc7NbR
QqGlCkSPmUBdKtqnt9QLlUOynsVnwV7htSPppVh723w0L8V3EA7vtBTXyEke48s6uqeoqb7abHyH
7nYWbxCWlfpIyWJPxD9Wf/+8iNbQUFT5KQWc07Q9Pz52A5deo9WjT/VDj/zzKlXmGnkxc6CpF1lf
1BjT5QQDpLSlStCmvgQm4XlrRIwTk0IGvdgHSv89Nhk+abYkIJiJci3IFxkuliolEfn1UcaNrCq4
Fgy20/rqmGhlTPJtG1AQzKw9uePrtq85jeqEqk7FL5VozMP/HfYNKvf66YOZe3yd1k9mUamuK75r
fAWD6jklx0O0gOk9PX59dLep//+qKZNLL7VGLvEyHU/6UxUUdIMOke8cnculeEZ6bxZ7sVRJfzjE
LjAV9RK1o6CikieIRozMMKD8JCboeQoLgAoLHz5Jzt+7/ulvHx6L5RL4mKW6Ka6yXrPdhnqiZbfn
2LlmWrtVa3tsHqolz+b3iwpGxCarYdZi+6ZlchcRyDZJQ76Q87Fbt6ramXePTrT338KqVSAyhZsh
Fl9KpGSQBjz8qRpKiCXBkE907u79bGP+XdV/a9wbbJZlc0oYTLLR5hFvwKM29yrZAkn3x+ZVue7J
Y9uuKQmeenezeIuvqtLB9NyqXM/hQVjH9Gda0/IwXafjLkGxS4mpVD9lmxCS3bhXuL6uxr3cA2iZ
6j+U7HdK+/PhVYr1Ec+wZy372QlUHJ4uu8E503IzS5V7dCq8HDvb+5s58qLc3uO07q7aJzPik+/b
Qkc1hX1h5JbvVbl11ihTxmDapCtqTDorf053SW75tjkmWUDftj1dvmrwXvx5+/gIYwGNsN57pakb
DOg7BXFvF4SX+HXbbPVu8axxmEixj+sfvWv0oYBTsO/cE0I8l6DUmtTqtzibAknasHd6R7U/S62P
3sexs2/e4reetjbBx4f092D5kqmveh9v9ygEg3agH/XJ24YM1vaFDt1AymZcDq5R2OvEix5kMh73
c2HxXUAjmJDcDD8AilGno4MLrW0mpdYj7FR199gptWr1+Qu/V6urnmdTMIHJ+c6+uQveHvEblT9g
/0D95x4pVtVMPz6s8yjzRBE4aI2l9/G6o6op2AW9Vr33EQZh3f87kzeDeWtRMg64nOHbR6f6pUpC
mNYUtrDjVt21brHNEu+CVr21Cz588aPXC3qTS3zy1istj6B+CBbBuXMQlAtiLdI1iMbB27lT8Q2I
9PDcKYSvj7g3ufpjF7x2Xm2VoNayIVuzxj1Kh5yNJm+0gMyTVmNoR+DtXNhaBB0XyUa9Vs/Y9YMJ
FT33SKyFrXouDN/cz84kDia9UMOt3iIYtNZRK359Gwe+cIsPwcciCE5h51Kv54NJ2Pp47fWK5ikX
9jSq/bB38PWe327oazXYv+C/IeETphC4+60m+BJBRyNp/uO16fCnZ7AbtoA4Orb12exLWFf9MIC7
hqyP4GP91XvtnMK41zLXFELVA6VNfJPHkmusCC/QE1U4U67tUoFSbnMm2pYa6gTmaQwCaILtOamV
48ptcDvVi9Xeevx2yHfK2e5j8Vr1zCt0aodGqfJKwCS3bxJbfGxfZmgahWEp90YKb7VMqqWn8Wl0
LHYv+bdjqbXYvq5zk8Ly3+wUrc7dfe51QYpnh3RQ4Tocz7+PmsPdOtpdRHtUGPgqZZTHzb2eFu2i
uiFoVidp6s187hRstpPChiwfF3FfAwSzga/CgtyTeZGhdrhRE68EaXW8LyJa0HPCly9ViGQJhK8s
llPgjSZJzXvjVbewEHwoZqRx3J1UFaXJKPCLgxRrDJAd5ukBqxXaqUJNfldWkowM1hJmVR7kJbOs
jhWHU7ugCsXtZ0qg/LrsZy/JmbAYNZvdpJR93y0H9/HHsr9dP81mrVd5q76e/Ue/eXFjqAXlHMsw
pOVJtrSoYB8sMEX5KcKE2VrirfSfbEVwF8yu7/3DrEE0dEd5FcAgSP2q8V3kA1qYZ0KqCjcoHTMV
AmQ5AQ7Z3pCQbUiZRXEnP49yWASwgrvGUaqRSN8ftEoVgKjvjxinogTPJJ/NrWsUoZhFhd5S3RaC
k5spMC/t8wHcCD6sphp7RDyrGF61RE/oOC/L9emusV7S3ovKj2hMEvQY0kFIPw8DlzBdZUCFi09i
va7jNfNxmjZ1Kr0UPKcau5SGKb0agVYPchyXcqrDeV9drm0qAjB3rBxJa6f9ISHguvlskCEVmgvv
7G6VKZdxWfEOSr1vZ32fKusR7xVHePYF3zdl630qslFQzett9XkSNBKlchqoBCY0QHbQlGdCQ9+C
ebZNCXx6SNwGaS+bityYUz3S9jI5Me+7q+75jdC0hopAU7CiVG8/REr+ZtuXTLVrmP/xJTG8paQc
CoUU+8DG5dCSMP49SVJLAsqUIhI0j4352FAbaaqeh8NXW8BCFQ7GqW6sce6usYnwig4SyF2Y1L1k
y/T+KbHkdVPow49z2q7XLSLtFpHDIVaENC0IEyNGcVJ3NLwBX6WPHamLpH+b63R+qfgAmsYRrdYq
jXVEwB2RUFSBdOotQzfKQkk35rTpn6bFD2Hn54LqIkB7ELnqdX+qgKtVr+JeSQGTwEGq7qqoBm3k
sCRdzKrW6WU0+xP8pBtQUV7g0ZEEXqP8ST9XKQvQFf69fe7rasmOiTwoacKwDmq7ZCfsoxzFWIm+
eA6uO71RE6cpQEN8wzmqdm/XfuXWuB7rEv3WDTIpdxjxPCYf3jrlm2N3fx7LMr0slLRPbiDFUzIH
WvCa6GfPeqeKNdDLj+s5yNQ6eYjOA1kmp1NCF/lKYUMagVgaNxPkA5zINZaEURHqBVXkN+EdIRd8
0Ag7fzuAK9VoDtrJCgVHO+w3lHmq+bL2OJ6CXrzYlYqJ0SKFUxwcAgaIuKkO43oeV9FFj2la7FRm
D/GF9FPkbMq4ketktWo6+KulmFb9nKECUmNEetbW0npnNG3GfBxEGa1+LNGpcKm0hVuBVjkYC7ID
CjjTaIpCiZdQQjiQ6RHvOemPZDfUm3unQjsHgRT5BjVkWy/TRvk47oK13FUPIxjXx/abCH6a8gtv
n3Uq5d4NbP0p6baZ6WSH54qQT5CZz3rcShbgnNy+hAEErPdS+X02eeBJotOn9gCr89hZsUtukxJm
cTlZbOuncpJfE4b3nRkgKCUOUMgii9me49uMdqdkDEqTNllGt/+T8Beyr7YLo+Ipfkwut0iyTJBZ
Ns0crbD5WBJxOp5COaj9PrJ9Ef80dSGi+miWihzURrYNz23lWiyNhW94T4aWoDtf6fhEL2i5//AF
t6b2exR8h1jgX7PajsmtHKgN3eaVsGhPo9uomA9WAvWrxgy+4LNVoHusBt0NBQkX5uMxqnIPsb25
AdmGtg+FVpmjGtKS2AwN8NqJq++1Vp56NquF8X4pO7TYHOopIGFNg43gjnQXKobISK3NiBuYO9gz
jEz1v/h0UyTmR8zbYNiXCawAPsXZH2l9B6UgeQSF22vHG2tVjqnMItfyECgF4D5xydioSIHyeASZ
+coQmT9nYacXJXVuEq6Ct3xeo5r2Q3vGffr/51ZpZzK8sOggPMuRA8vhTeIqouaqsoHRzuvByWKO
MAVp2gMUkNve5UGb7GIquu4TaZeNiTNiddItdU3iEq7vPbVNXd+8LKrRAXsMaSRYfl9fuIZRIciN
aKIRvFlFi8lmssfxB6SWYs3IPTcqg6z+TYlmHli92CWp25f+qJw2rr0ekelINXBYzVbq+6VvFQsd
3ppOm7KM5O0Xvo6p203mGEy0YPg/lbb3svxufT7FV34hpUt3Rub8n3tlGkynS1oRnKWFI4MHj1mD
tOMD/E0TZvqRsGbRx+zvbU0YOY/SR02JYZd2g5wsslWSwT2XoJxPv5C5whXxunuS3y/0enyL8Jy0
AmRys8IbVxybi4vaiyUur/rvn34bgkvqmXIe4Sp83kamEp9lVPo1euO28QqABSAdRAafU8oDECfb
dxsUsDCdZsWY04IgGPgm7G/aTKoPe8tFTQ2f0d8aPPzdYd910w3H7njYGrdFfEJ8+q2+V9/JwOP+
Op4OaZ9v8Ra3DRCyTt3fXbaxx266ph6wlvRr/LWxX9u31zkDGUr4tRmRxRR5n76AQ3hB3O+/jxvk
ZqjKhrBR9XPX2cEV4C84bQDNcBw+I+ch4Ge6PuePe3lo1pfYW/JMcljkbnHAYmRKplJdOmabuUG1
R7+6SqwRg12ch2aby/gozNsAkp2BEdrNNsfjLk1/xyA8AsLh2IN5nKj/IejRajilXhCt1P/de3s3
bSXT5a5y9X3S3uaRevGyqd92A+6tz+z4439wg6vkrAO9QyB1WO5ThT987t/ty5F/SaM4hWmgPwsd
EU4A9ChZg5lAo4S6WCrSKo0H3BYD2qAth1Mn++4CwKKr1CTHFVSWp4XKhCyp3wiUGWWqQhCKQZ4Q
KzkmYiVXipvoUiCrFMDR3qy3hz2XkqwJyqmFHvPu80p7IwQe0xF5/Yo1LwsAMICMxrUnwpaP/Gz+
0BYkCm55tRhrngCMw7MSQa9Ov+DBBapfhXdI9r7Fonpbp3rc+wadFvr0mWaxcRuhYNXHz4V6tlku
BIXhoz5tbkYAJPci8yCYDD5OkSqwlqeQgop2hT1jF3FVrtXmRzbJJ5nWKhbKCu9hqZYypIh7EOnA
hbpbXBXaVrLJ4mzFPU0qZBIywpxh1jPuaT36nlDhNtYvHZ8N3Rrb0k1c1+pm3xSmsBxyGYwR5spB
kkeD234ITDy8yT/9NkU6bN6yoINDqvZYezT87qRAhcm3JiS8gnPSGYyBZitLZ+Z4SoBV5S83oShh
sHtJeSa+tn3x/FUzndAfLVk3QWnwY/oDugXJHZSLx1O0lCB9hwRst9oNjus/NK607VWnE7ejsmxV
MwntDz+6/T82AjQxllpr3yy+3xOrZDNk/ka1gWs24d5PtS7BvPLzwpT9DUP5H4gKXOosbZhWSQq5
LXDhJAiUUpTOwKGcOgQOBNiCM9PeWNuHpi36dSXE1DmvknIxzh//EMFDYjwQ2SpC2UlW8jWqrFOg
cgaxsvKMT1qMuTgo89tYlRJz4ALphrinP8Z9/YPSkNtqdfsUfmlpe1mXNGamfBXa6J//d8w/bUy3
DPTkbrgCiFBLuiQ92r1zQwCFXrc91bJ1Wy0tR9cDtxjS+Qsne8hLPcYWCbzV1AJkXRB6a0zmI90H
lkmloTumavry/2vuMuxU//ze6+7f3PmgDZiu5tVz8e8bhWlXp71onZgHf/iMFkwLEHqv/G7flNxy
9ctvelDC0v5wZkDwQcrSuQ6Uh9tbGEapCUN3SYskX2lkKw0wNaEYGN7yTAEmskcttBSUHoNNmy6g
GpFVBLIGX2shxb2ndeg4RDz/pWOnRZOeG9R2wdpML8HcZD9Z8u+pwnTOo7Ohec3A260Arvm+0thI
y8X1ejS1OoUPwk1pd1UaavyIBBxydb0YH1sLhK9CuMAXc6YcGpfU6W2odb46Df3e2GyVhgiCcMbN
shsJY5zfbyAsj/fnZfMSH2IOc7z6nU0Ono6PwRH9kX4qdKYmIdn5TPaACFq0qj0XQGczNe9ES1JA
X234y1jtmkS4Q3mOU/qyF2aVaC7Icg/35Nj/frYQEki3REmFg4h3H1vHTDJ24RUnMTmf6ktnodjK
umkZKvryrADtJCPQGBZaTNORqkULLGtPYkkorHgkUuxruDBqM0cA5Icwn08t2eWLSEG6hCmQcAsG
jAUfZdABre00oY6jDKErAmGotOQ2qJ5aTkg/9G3SMlOOL+vYj4OSCK99DlH1oQ1HBt7CBRhZg55T
Hkkeav//pGee6HBqzQeg7fSCWnYFv60JYaUvVxUYYak5F8UiUgOffexnfW556hqLH39oMLVRbm3t
MOGMDmydnbPja+yNeXThipHMvTDyA9dxzaPJwLTO1+fZojEjsCDgJQ555Z5Ty/BObSpFte3ElUQ4
IJDzIN+CvOd+HUKnkQPMpzeFF0dzZdHUdX/47bFYqZc4Lji18DW+mJsklOuUA5kzmplOVItL6W+B
Dsva39Bm4acZM3eWzt+OeCOrill0ZzHZoXb2d+HXXywoP0D10m+JtjeyY8D8vyiRDqAPHtlGZqfg
cPMqb1LFOnGuQ2qlM+WVMbtMfNXcMU9Nzaa3OndKv7t5WPmdf3vH90+P2G9X876nABPf8tiTdWN4
k+yTC2NyxPjLweIBjXRlt1YXfJD57A+/U7VUrS+/a6iAPdGbZz7ypv1oEE8hh3Ia/dnFyK6rhuoB
aeGAD7ViEfQbpbClbvfw/F1kAh46yulMS+GRNoXaHafg8noQQ1imtVRgTbuiMj4gvGCmzOIuLSm0
yMgWDe+0JD8OmeDyQS+w9+if462s91L7AEBTVwaNLhMW/qRsHu1Lm05snkwJ0b4aWzvJP12l8sk+
K3mc9e6tcvckZqrWzlttsE4W8bVNz/OqLEVwROgZ3oezugoSxUrg8upO5RaeUMHtoogLAkBQHFYv
38tNs/KdSysvdveI4mKxG/ZKOP/3GNxpZsSrhceGOP9HmUwF1gS5HQxE8/K6z4W3SnysBHk6lwID
/zYXAcHGfVcvpk2VpM/pCr5VzqwoBQvc4ezVt4eA2hKFsPnv/pfw9IpxRAVsFox/5iMFdx2hp3oF
r7av8kn/eA+u0+7V79+z5wwLpl/9VF9AYlupWl+OZITJnRJ9fTRmLxvs9wjfLKp2KmEmXtd1L5r1
KvVlM/NUeVIOAEdB/sXiW1qF9MklB7QpveIkA4R7f0+2kpg5Q1a/8CLXsF/+lFDSzIaRe39+uQep
Y6bcwSUhbZf72k4qX5n+4iX/e8JPvjntU3O85Lvisn1T8H4eLQZoNslDhYA8NLd3HEODouVoEd4S
yX40GgryA9rJXuquLO83KlkRhZxY7aHagAzuoouD/ft4J/0Rrn9W9BSKrXz9CQZGcg7cOu0vuoXg
bH7ilHxcfNp0rmHLsZmpI8f2yWiv6mWcM0SJnz2vodbIPWcJZq7C3FfRcfoinVdeSvl32Ttn/13i
YkIq7dSzTVjezUu9EG9684GkEETd+Hn2tOrO6rv3/Tr4FToYXTscrc9FS3mJPQEz9OanRX1V37RU
PvnmCAoANzfNdi2qxtu48kUUQyGmZDradE7Cswz7+iO517eN2c9I/dnh6VuyiNqFrXxrwT35Ulgu
MzXgR1RqH5/QY9mwlu72rYraKbjtyUdwuZcjq/axe007IT73dg5J348KgUyBt01YHV7b2cZELlBI
LvrfBpvxeRrlHpMDDtJT1mvqZ/kmmoZxn/8ChbMGPeJcDP3YyRsHo1yJIGffRI5UbQ2uHRAWCONl
Ojg2FQLDmsac7laZ12X3ITw3ps/Xf+Ds6dehnomqw9og35i1MgM7f7Bt0HTqX9uzeqZtc4X39vr5
edkXulTMK8wmp1apPu5zNRPkxCGsrr15ugcyDIbTiNhC5y/scumBdl9r0dqMlOh+ZBJIoC5Vv3Sv
0ro2VzEkm2xn71YvvBLJ6EDtjv1da/oOpQQrL5NFa19s6Ea31ry3FVrMvwFmTU7x3zQ6JAqhUd/o
ZprY0KCwiJ9Uv7zvol+HVCC/sj9/ThVH43u91M/XL+lcL57Qfjo1yZ3BWHp+vlUKnm6vIhW9scdd
fVNn5XSmwxVmQrdsNaQZ49dYGTaVZ+yb6hM+eDBZDhaNLOZJd9NdWMKlUM5olx3bF0ZXZnRGOEkq
4PtGtOxnn9zqsHO1lFsr9/aqZL0JGj/nEzG0cJoANqJZACq0lhPtWHtqHdsDv5cuvlAA9e4rQZIw
J5J5lGkKCTVu3UVrnuQIEZ9sraJbjsab2q2TQ13kA9eUImImKDQfg5XCBLvu9cRPy5C1Am4jzdhu
GKJFmZjJ/MqWPITnj51YNSEosJyUmnlHUOckV+KZCcgKYzWtflPnZBZNB4shZ9wzm8eMDv9+HuST
4pcdKTz2WVpG1X8HIHYaPwg8V4RM0sgs/zVcP9eiWqf6+QRas3ZQcWCYtyD7Nu2P41zfufu0T8hN
mQNnxSFwPDVu9dtr4S+0sWpBUvfJHPD9mhkQZVcx9fwy/94MT8yeBhs5znT5W1yh69vOGkXbc4c8
aZJF0x1tZhqj13zCzBwtB/sXgN/7vnl8gbu11enqUs+Np89KwHypJxy7/Uiz1uqsx0ZQLD3OJ8eo
0l12QOABflZflkW4Tu7tRWuaog2lFu5cWrQrcOi/3AWW5TGG5865mXtVkWv7LIZBSlzc1J6onz0f
yGmff5eTZW/ckrySitF3ZDc58WkBrF7k2X6rzPxTbCwT2Ry90pPQ+/DcnH+pfR6Nw2vr6W4Z5Nub
unX8sqnP1edyDKhEHzvjyt0s3YaneXTqYoFGWVQdVWHC3Pupo91fxMnw0Vj0x83sx8/79deBOygN
as15tE4y0EH5J692+u1HhGWxDwqKpsk5aB9j8mCXYNUMSQwawzrO9tP8Cmth/b2Ntv382yHsCBJF
EhfjWbJ6RgIvve3r8+76p/hReS1HJaHsYwcefH+5dFMJX8bAqTsptPBnE/GbAMD4BCtq3kbbb7lI
rc1P5aPyXfi+D2uNRq4oSS1Y29eK90FSG3vnVJhtVrq1pzTAXmD4SIyQumQl3Z83w8MwF9YfhBeu
n6yXxnkfoLST9ro5N9o1kcyuEgyP1qI3azhSJb5cGqp+nf6JysYSbX5zv4+wmfknODUgozyo8FbK
z5U4M1zXy98+2yUf+VSoV+r1y795V5QjpIyQrp80GFYKO6cGutmmke9zR/JfKbkAbrYZijLsP7aD
AsHD4No4NjYpJFbpFj5hYB75I0EN0eoWcsCv9LcRR/Jp3GfvbQd8leflORi3FeeasCeLiQhBLq7x
hl3ABhidTJwamuUGOfwIGvn0eOLD9JiuWUlH8elz/k5MH0fzQ9Th0Dp8lsLqlyfFdyUutC511eSk
aL1vwG/LL4O4flvfrnWLK6NyUn232YCAq55kjoawZRPxYrhoH59v5NWC3O9lVP2yHIrJZbjFeG7v
B/noVLfLLz9zWTcSbMEVSDbF5PF5W6oCtX2+UkIVxbNzHO3d49u5cR4UfotJRTC0fplcurcfd9RM
lSVjwCMDltvbtVMKnY8Cx/FmSAyVSft6puzUKIngUYmBkXlvrT5WuGhf+9f+8v3RLePbe8CUziA8
SQsYysEyG+UQbtIkDeGlz+slEXVcEjrM/GY+rvR0npZ9dUd7m8mm9xhto0W8+FTn5NogEe6QB4vc
/qINMwEmckOjx34wHzereJPPWs/UCvVNe/FbfE7d9QqgkFr1sX2QMbNJo3iHz4y8D13AlXwWdWV2
FSrY1PWSWL40O/3DKfwruSY2WLs2fHAhcRBfUd1EURFKaR90wK/z+NxfTqPdLizRQZdWf6lXxb9x
3Vf93ap9ub/cflgQjn8ByYPQ4mvphlYXqpQq3H4K55IsbsFzWjtQXNpzGUn/qfgXak2j0UpZ7CI7
L/dTMFOLZPfpAV3SO3zPn+3UdlWlVRymoT7M9lmU1hPm+m+GG6AwMqMdV3IwfaPxTBslPqubtPL0
r4nGKNXR4U1y1YRVMBLa14RxB0VNQ2+hu3gRj/rmKk3n+PXhbWJZ5QJrtNzeEwUXAZcGIFq5D879
qaJIhdjDopgJLd7m/CW+R6tGGWdHys7N0fgBbYqtxk//CYg3TqEdBoBplhMG7fOpq7x1Gh8PmCVg
2nL78uTxdkUV70y/Hp/bZN8XaV4n1baVtcaVSYXWlZEeVn75d6uGXaAddTUcwWH1HxqAB//tpxRi
Ir3cRpgfjVNX20b/vf4WATwMFU3NhEc1TfFfBZAFu2tq/p6C3Q9rjyT96DIRFBNiE3osSnVXr9GK
kKT8eh6cB8WGB4D0ynSDTPOk+Cm5DaAh6JXXdwgAUme1zydOeVAOa8ket4i3jujR2Jmh3YRivkdz
7ekw4qJDfnHwuOgAgjS45CE/EuV0GM3fCxOjhNr0bj1FuB/d4luxgU7ytRk6pocEeH48MyZ2Hk8T
OyHxKMp2FCmI1wNRl9ahfutm6rNGzXiy0eNn3VcEmSPYzAY7Vk7VYb1ins6eUCKej81ZI33unV4F
CjvG+E9kn0c+ECLfdau9rLojxYQuZnwcoL62dyx5pmJ8YGfg7e9apeOo3Bw35l05dzsek4Tk92Wz
cGd5ggJwf16mAOfTKEvP54nnvCU6MloNEe3Q0DzMBYDOzRu2lSCJBH6LRnSxsX1ZfmfTy6beNY3c
ifhwuiZlb8JyovPL4WnVyLRMpMebJVtOds6rrKFQjU3DCOvBPjk+b9KA4GUEvy9+rSYeniMhnj+E
0gE/fhepPE3unetzYXQir7SWHhdeJrCH6cBSgKJuAzFW0zsLnsTVJu/sE9CQ9EFm23FWo24aoygJ
eokSwj4FTh+45dXoLhQ9i3sPauXAKQjOC5R43ykmd0wojYC64Bk6zwLl24lFRcX6N9ftY9t8tGoT
8fZABFx5aEyURu3n3hGYMT2gpGuHWR8WP6fRczY6TEx0pqUYanc8rESr9zGelYD7hbcWFkY6Xa6P
UoLVaYLXFEmVYxKx+erYkx+XofDfKb5/TDvHd2TjYrUOGIUce6aAlmHwEKrMogk0SqNlf7ROt7T8
bkziCUKLKe4LwRLJqUYoSlazqFka96yLf8zvz+IN5S+IJkB3VwLrJIIcGUAq4DxlTkYiQeC16r4r
QpHCR9S8StK90zp6aKZolSnV8e9FUJrPgLlgcfA574oWeSUNtQKjuCP2GxcJRfMPMKym9Vs9Labf
TjyY3f7YAEKLKDr9FIAqymQyoYTAG6JLNmr19G4wYsuncc/AdEOzmKneUp+TmVvie0Rv7InGhKj5
i3TWJ4C/AZ42daVWgF50TO+AziaE/P+mgHPg8RRIl3RM4kAQhBgir2UWX8wd64/oAB6uICohG/S9
suonHXfvzpoWPtsF40di8WcVik7Ducvv46A2Og+WafErxwZwC2T4PWY/a7GX70z1Ki3lduh5hvYk
LcFIPzab6NbLTc6i6/E0qgxOq6bE6jbELNz0BFu6nMqg2Mf3+51H2Uav0vJM7pyTCqKgmOCRfW1f
RPdOvoRluMFs+GUONTL1t2l93QEAMu2xTEGuQjUC4nR9qAT8phHGb97XaVKpe98eEF+DBRZSyM8Y
0UbOzUfXWXqVGhYWiaiHVnfKHdhSWgoxs3Aqewj7jglBK+2ueiluPvEQsdA2vdKkMAG0nd3oA3iy
CQw/BesmnCP10PCJdxNvld+tsDS627RkUTVgvdbwpQdZNV35ZD3w9HjYGWxB616E1Ew/0O1hDpBI
6C1NUowXeXdSZ9K1h+O4/p5+136NiW8ajL/0WNDXKZRG7414/uGGpGhlcDPBQ5w2XAYqE1KwIryV
AWB3+ZHnZIphDFlvvUmJAKkEnwRyWuwUXrNKmDWoSKxfvhagluXX+sN8FX7NjqGXv47jvj8XQ16g
VYJ91mM1mhKP8RRIbm2eqM0f+4vPcjL9tiGMeKVIRSE6PXGlahgHgo8hY5YWu4N1O4/9xpNhIiDA
6CjWjSfsN56PQuHN7Tnd/cw6E9ZxcN5f7ooElV/nzlBgCGDzD61F6zGIWitneOnU5gSiAhMGea7V
ieBBhVOqkWcAyOCQmrOeoDJwHkFNiHwyrVFlNBhf3wxTa1JaGTTfSXjpbgtpKTwXhyT8+zjIqZOL
60nP6GJlLuXSEpWGIjUXPSWWr8XG7ObkCl5ZufkGvta8/B9nZ7ajuLZ16Vf5da4LlVuMS/XXBeAG
TN8G3Fh04Q6wsY0bnr6+FUelc3buo0yptFO5o8kIjL3WXHOOOcaYTn6bPbpO1gwO5A0iIzmrkMYg
Yq3hmEH1ygTJUaJEYNcNkbHdejY/DYoaD4u5X1oXgQU1dCmo55Phc/xSUMXLFpUbv6fd481w0zy+
37owuj6MwRC1Y+zEI7peom3RGRu76DX0zyFSUbnPyi2Dwam3J/UQRDqncvgf+hiU+7Mu8MBsmnwD
ZelrgDyFoQXhQBon++aiYEZfjwTr3/3ceOj8e8Rz5I0C7lDsrk3FUO1osqQTiIYorg4kmiyHctW7
9FxzKK87HjNvTxKsBe40xI0td6pzICHKq6GUcMIaDjmgcPHCnZoqPNtlO3ZusGCYar1IJvc9Otwj
4xpgLc1xuMjRprYzxGYQUivWPwFoGKw+o3AenvkRmhqsP3pfdOgfm3xQHRWXGsX3oF2NBB3CfW0Y
GY+dGtqSETv4M8Vxe2Q0g+hS3VkY1Fcka2cwKn9GNh+IjWPXb0KNYJ4PlUmxTtevQ7ueFIA5AxK9
fNWcRJ5HYn/tIJlGDQC2s+LRMZnghV4Gx99+bx/NPzxBfQf9gapUtbRev+c+Z0BpE6KBMYYaBtt+
pZ9gBiYXUl7gf31Xzz+vvuQVBX24PvQPEyBE7MqCKRFQkFCj9x8HyRzVNHlwWNy8rtUsvfJUeBjq
rpmVy4yEHJbNWN4q+9e8gVgNtpqv/LN8I8lnQhHj0JUJMwmu+snf8/iKtXrTb/nxPY8u2dI/f7b+
Xt3SXzR26o7duH5vOPsitkq8fHv+rHPIj9kqWRC4oisbNnQ/J3aURNWen3pfYoNzrm2IWMSw+yw4
wOgmmD7ZaawFEAiWVKj1VUBUQKUpXwgQMInPu7PajY/1upg8RepBxALZfE2iaTx/zst5b4wZKeCK
sEoT4x7uZBv76owiWjv42BLczwb1e29U4dDRjLA5c6MlmurGpXTDXLJwPqPIpc98vu+1UTsvKC7F
cRZ6xvb5TWLN0eLPm++czDY4cEubXcjDotXyhbJ10iF5bCzSpOja7MxxPWms9+TUs0tyVlwUJsBQ
k5cdrHkqbvADJ7EanXaUzz4WfAgXKJf19Bg1YygVztxfxqPPV8L1KLgWy1ihtJZqm+gwg/HD0UYY
RDg+Rhy1k7gqzo2q3cHx+0mnmpoehkj87bvSvLtmgZy0eXp5XXpr+DZkMI9kIhqHPDBTCJTYGBlq
wwE3lPoBxki0ofmpfBHlaWkBhF5IWTjLyIz4eRITKC6cgvCOBHbgX96bZsaMvUX1TeuRewZUQeQN
FtmOriT95/uJ05AX5AwlFqtkbKag02CTQxbf4iI3zHCV+mnsw9mhGxlcKbHFD5BbgxKzkHHfosrH
iAwaHaZ+qycic6StqHGA3SAGQcSsKIcBTSjO2GknY8fhxAqtVsEFHiu0Un4HFCuZpqdounskNsFT
0BY5Dwha/D4eJ7gbdFSUVCQOO3UcLdINB3V+g+9KBZdu6NalG6HciUQHkeRP0IN4be7dN285gdNK
nlQ5hBU4W/cVWjb6OR9IMFgReawOBlhyhkJNwSAOgidVCgaQSJCx7xZcI0H+I4HgRvEBWUi+U77k
MRwjOqHcel65WL/PaSm2wgOw2MXFJEJPgHr9m8vmvcvTiGHicx5BdChXxAx/yGoZS9tk/MGuusBt
O3Ug8CxjO1/Ik4dreIFXYGxLk4uelXl5LStXGXXXnWP+TUpjPj064iTl5Mf3E4XmOtslhWBO0Jsu
yrH8/ygZJFnUCOxn9Zszl9vM+6DnyW1m5+t8QPOTObKcLEC5FGmEF3rFR4OjCJOW/ftLW/u4FMEO
eZDXfZzuRJ8VlN1Yl8+1azFNxgEt369q0dv9zMrEkpzoP1SP0hcd4Yzkiz8QGH+a6rAuoGPA8KES
q80tqSFtee4JCxf+HHmeSOK4pQBxUKFA1vg6ZrXofeAFI2EIBjL8diJefpPO3GvalQJ95yDb1x7n
JOiUlECd79Oh+WDycBS1P2IB6vpzAvv9nEDAL/ut1OdYpGVmXOk+dskb6gF/m2TWDzJKW2cIhI/B
nBU93Za7tDEw+sfL4jmghSlf9RorRAHvc3AEF9apAPF24al7YR1yvXXHMZHpYTF5RZiMSQJTet63
xmBpDLGfgUdHHyno67P4LK/eh/ueQfbSE+UbZPg+slfTHAqvGu4wn5piEnbnFu7NLUk2rjkhDx+V
bV+dNdj7BMDVFH54JADjYGAAcY1SGBWmSDgfG2lSlAO94SeG0R0iCOYowxb1Ox1W+Lr5d0vnFeQb
j/AnBHzqliHUcAV9OEJk0kKMNoVpn5XRBCGHTwZQ2NHXwFkHv6t7zBYVqRYpD2kLGA+nlAAcAf6f
Ag7i3OSQMkjZpb4xUkep2zu+oZy0wnBUo/6BoE3Q5FBjrw1NGpGkuSfTwzwCOTIGKPHQgGvfs0qh
YMeeZfhP6Jt4/53ujHV6pr9CE4Xpvxrgxq0L5n4m8fowoiUUc/2Sr+qYru9HEMvJPeobiO3g+0H9
psyF0m720+/7l3plIbGEwDEbwG9GTswDOwaQwV+Ce6ozmrxD1gz9HKiaIkx0y9/Yjb77bIOAC8j7
nZ1ylbI+44XD7yd2m5eMrtYVLO1+zvb+IbCSpbrHYVfdm9D11nAUfoKi8d2cQInj8fOo7cPJ5xLs
mMyzL6f5kTTTe4jJU+bUPBJJ8m/ITNrFtLID9vvfb+i4VFxfkuiGFbvIQ9M7/cw+K3WlHB631/GR
MPf+jiOZ6cBZJ+3OwYjSxX2Vz6izNI7G8Ejp6zYkc/NSXPLblvf1FiV4RGFIlkNSwmkC/5bIhLeM
jNsc74eIfX4fW/qcvNeDcuJR4TnyAqK+PZq+KmQmfYP3aL8vwNWULoCZweDDuBqaY+Ts6FcIg6H4
w3U9sDMQdZMB/4MwnXfhNH+sGmdEcYTHbrqAfYGe1a6JttJF1YGf+09XmwtwDE0jFCXyVHVAKklk
h3BNlOc8+pCAkuzigH8yb6iupvGxWsLPkMm2vzvfxECiO8GQc5UQdT+RQHCuCqE3DujhAJl2AcPT
n6IU/2fYIjBx0hL96ZrS6m/7EE05mThq4L1IsEmgfSWwZzf1PJ3nWwiZLCllpkzxKx3Lk0bMJug3
22zaer2VvPCdhOCOvcNUcxobpxYEOmfWMdWHSVb6Aw5TPZXA0qhYXpZ2ZtStcjYPdMhwEgHeqS2l
O0UzJWQtUCs00W4JuMOl+ICGf9jA7bKQ1pCnvfc98rqNenic2+WbWOF0hN3Qc22eO+dyjWMNxiad
fTrmIx7kuxGbr4c5ALudGT8bA8LMN6IxLAnwsdC2EvsEBJSKixlqQFNIqnjms+ZcbKvR60xI/bGI
3+HicKps85tOXA8eOu6Y8FuGAOCsADJl/0yEMG8oVJAZEHhZbInYuYwR+QiY/FoP4o2/bL7oQN43
2YpSSQkc/5Lv2DKAkNwdiDQP3NLI27eceetyWTVIBWBoDemXcS8KSh+JdqnY3dwDt/AeZ/iybF5q
G0qoC+v8uUihUx9wNoUn04AycPpw4nJmkSOzgiD0UjxTp8NHEIoYahZ8TITbRIjfIEv/yE4xwQMX
5drY/0ycjucfT94HR5/UtpjqxaDDIF6eDLA8E5C5vcRKGgl77HS4zcWRVlgJ7L43VqbUZ1Leh6vd
vXdd57OW59JMm6kLcyI5Sf8IowNzb21XTuFaANyKjih1kSOveldjBmPTylDEsmHofgGU2+URRdYb
KsRUEkuo2Ta3HjFSdDCyI4/hRf69p2AmAWj30hlE13veai4YC2GaNEjd4J5MX3OOOu5irg8oMl+0
qXTuHXb65H8nE/oewNy3cYnQSpy633jx7TpfeH9yX4nnFc5C4q0/tkysvc6lqYSHornHUEK6JarN
ABZcfrQtK0rb3q8FQAnEK3pSlFI/Bq60m8lRgM7JN1cy/fdTgz4XdIEQTi5qguD1w0txVH7ciFjC
OMlQEluPmc/6Xbdnnn3nipUESQacMjLlHf6bG2gEGVuXr7C6RlCJeODYEchYCjL5fXAHlmI/s+Ty
fnlJvpVjsI9o3ZBSEJLXwUpD2fMFIJAsyt3nm6j0PpRsFjba6fHFUezP3yPsh9wX5MrOEsPSHaxQ
RBsimRZptggYcLxZXSc0KqbepzggUWSRU3whUkIW1IUFnIz4tDq1QjlgHinbiOT/bHvQlDgSRO/L
99rYyScZkgMdlvs4c7BumFWbZvNaRR4W0zZkjfeeg4sdlnDTEFtdsqO/bzdM2xMNOZQEa3MXXdmG
NK9u9O1vxcTcKuv76XV9jo0b7R2OU8pXAqz5TVa2jUQFGc4SMGnZobM1EABybBGkbMLCyLQaLP/A
jDWTPnNOG5jWweGzquB9twONCxTE0gFDxpmH8TlyBhBSecdF1wKe7tGKQjPhjxTuxKq6O6K/Qzxr
RMZFY7D1h7RbOqkdMcyHTc5jQSy7Fw8mvJRTRKXz2u0M8bMcdmyPIdZWbHWG+IxAEvOtpxPMwyl7
wph4IfnFUFmptN2pYsMpR3vKtHJjwoDS7la+Rv5A3bzjwescHuFSlDSDyGss+Syf2cn+oTw7meeD
e3xmL+gn57tHBtAslStNbelAjUtOAL6BPMntDUsXI7ihyqXEx/BoHjgkwI4h2PEHuleHrFKESCN2
3j6OLtjZitYj1Tb1hJRZxgX8hFUnnZTTe4Xv5Frex3PNig/mV2dej/HE99KzwWWBVMjTnKMmG4MH
eI+DvqPZfQ298lhNkdPyTvgTZ3bes6R9uw+PyVo6Sx4eMHThSJ028jY9KJN8BYbIIfo6IHnzvfQK
iFcsCNV8meILAib6bQRJEHOgQtA+J2uy7uMZpCSbnHxEPc8/Sjfdr5RzUdoAJGyCa/Ot0k5n2mrH
YSXxq0L3zkRyqjLOVFASajAACxBAg/EpB9rZhkAo3gtpQzuPbBJYjGVA3kdABxNLP/jTgz500ET3
P3XfWLAYqrj/wejxmpw7E3lhgn7DglnwF0Gss3is+Z+xCfbh9r5l3N22g2skcxPhioGvkenH2xTi
zAgELRhKXrDmB3vAG8jlxvcl8fEMF2qJJpH2Cl0xuFtrcwHJpt7rIx5qfuscmEZPH/x5u287Bxac
HQzJvUdiHEg6+3yZE8Gy60zryeP6pu9TLBSPeobDKrLVyuKH4fxNXh6MNgdrza20D5eYMLAvn9va
q91oTm+SBxnDFMjpeILfK4M1gZ0jsdKHoJ6EdoSmugDT0jklEKyzkCAKZ5kCUKTxb0z7AGlrW9qA
uHK3aTkQh3gcj0N1It2hvRP/eKDQiSM9EhoOe3zfYX2z4N/5X3S0el9AEDBunzMaYcY426FxMgub
Cg7iNYg3DGwdKwyFYceImvmnu5ROYTyQIPJp48IK9gYjK/yt2HAkM0AKs+qA/HAO721wP+rDmjDu
78QsKCqoqXFoXZb/XLT5sGEcvtR+ZwCEj2HEBhBhZCy1eQDhR+F7unU7K1bR35BYQeqEgK5dhH0H
Wd/qsUhHpkOzXMRlCKS49FxfsEAgddiopURn4271PP322aLp1Xeq9Zornr5V8LLl22isLfKtahsv
eQqtJ0NXJIPa5rRbGxftdLumP+x77zXeMAAi7w1exWPFq44hUyatYrSNCDrRDg+DQe5oLj8MR6RG
9eK8yYuoPr7qa3l8cS0STT4winTY3KobSFUxYJW996w4CJGz2IrsDwFiTBpI43W5e/R3kc3zJ63K
lvdl8PxCgv3GlpLx7UPkzVCyXla5pfaFVpUCSNHbwNdOsUgWgbrVxEI2jTQdeTR65qrGCW75wHMy
cgtWD+sJgki15Soq0k1MMZ/9et3hzCdpkCCCNdQ/DLGkLwtZ6pCumUDKW/Qeu+Ib3hPI00C5aRam
VdjT8vcVi2EspHkEg29B/cIa1ZbGXaccYsg5jEcw+IekcAS/2Moc6mcO6EkyA7LHBipY+sN2cQME
g+GnfmnhwD/iuT0pPFzgmJEHagX6TNOAX/mxo1U1XOIPK5iQTjyohma/3qpXGFzEPObeTRsrnQBU
aEP4NwN9GXJWH56A8QN9gWcPXKL35L5j8QSTzDVXD5T4LrUdPbZRtqqc95xiADtIZVtMqUMm3Y12
iJw9KnkXeJ3dJ527Z9HveU8gBwLrIVwcAU5i6WMO5G6/HUWHgHPat+hRG2PqF5HDO69FW9Hqjz0B
WNIMchoHUxNtrqOVRSTQc+WT71FYJZf1ikRyXlmBeCaHh838dZI9H7LIFxfAigjHBgNI/DHG5j0n
uwGzjzlNzTFcMeDvQbpO59XWxH6R4mqs7ImHwZj41/TplpiprfVszAP02HrtGd4dVHZZIzfwjEn+
5R+jfQ+aG2rjE0lysnqcOKYKqwfBBB7bQrSwQTUGr1PX6bg6xSCOltUINrPdLLorgBRlFe0Rm/eL
/pdikSVn2ATSnLGMPusH4hChgwsZu8Rg+zUKZ9m3Iy1KL+JcdEBd2B3tBBoU3QmJKsQKRsECg62M
xzNERNIHqqd3TitrEkx00nmntMIVwDcEoNDq0VTIzjxHRcg+gmtHGgVXIHeaffJ3CMxOf5X4AATC
MUgjVfTOmhuWEntWZvizqTkQpnCIKMsYZjZI7OIc2WTV1RR3WK+80SmKx+85dUm5JVcxoMzjb/F6
oT8T9Jw3i8Njv5Fx8c3DnM8f+G1gA7ylccU3ZDj+Yzg+/t4Quxqh2zAbGA2kFKrA+/jnKAs6JHwx
3MP7mBJQelmKax6GigeRGEKsOdTO0ZpGxWNOCPHKLVcXLyEgmYd8+5hzMa6gbjzHfJwJkwfx72B9
ZVQPjEoagMtQDExLJxtXW3HA0OPlJJaxExDtOTAjugY0uZzWFUTyeqTe2tKFWOrQ3bB7ilXduvts
KU/JXGOrdYFn5BsdrmoKB5i+cmwR7QW++Zn/pF8BRBWGM7FFYA+77308fTqhwwTDNZvONq3IQZg9
FTkmqJTd3WHx6+SEfKFhCmfI0QRXD8iPwGmOAY0pFzf0RANifLg6cVeEG1UJmr7AGgczBvu+qk7y
t+CRMlDeYgAx7EI7XuGi4MHwhctP7y90wxVxbV06NEzRDAvuVI+5r/2M4yTMUfoKskM9QvR2jU1h
W9A0Q9T8PtAvLAvVBhIDuNRv9eZzaphdTi001gW3k2OcTUvri+JwwdFZzj7HtwLUPXhmdMCKee+s
eAmqCAe29aWDwuhosFHh3zJYd82532aYm3gCAQCDIQ6cM1R/SP7E52wf3s9B3aqgQVPQdjUZVsEg
X0Ig8UJxoHAsSHsYwBEdrsjG3gTsqd/rb1kSwCZPiOgkPyQ6GMqimrXYbjTS4jFM4RHBArBtp7mS
+/ao8GWICs32OS7WiEJ40N09aNpzSxUGP52yRDxwdfQkyZQ5p/AGtRrWXzxORM5OCbqGYlcRlXbP
ccvuZDkvgRNhqnkoHMgrE6opFIXzp0N8GtSbfMZNcCSPe6FaUFK2GAta2bQcnMC71kRt9AbQUIaF
x41w1OuTHWpi1ECX2VkiXBxBg4aPNye7ZjE9phHh5DE6bH3L4Co1D6TPzskAWf0CzjRu8O6tdIi5
uB0BD68lpAKci7FbjB62xgnF6h6xT9PBW3NzaI540NDORPmCh0kzy5BWAuQ7WIePKMZ7/ZxAgCjj
g2fTPn8PgzWJa+sKnjhIkOSWR5JCDfL2EI4My5k34fEXEZnYIzDPxMpvzEGjaOA35tNkzbQF6NPg
H2x2QAyQNo8N7RijcCn9VEq0nfvFKPQSqMsZh+xjfR/siOaTkmKptzJgDJ/JP6N16JiuL3Dy7AaO
5ZMSea2TfEPOlAcP2B8EE3KRTW/GkmYk2hfp4sjcQPOwxfGveIH92ndsHSLofYuIiKjXpeczBY4h
yc0yO4b9zjL8KSupP1XUfwP5RqrCWSViY44zpA21MF7i90IaXuxDB2J6O6Z8h/NnM/fj8F4QEekc
QFDgpGP9BTR+ifpej6jJqG9iJojljSfE63BH0Bys4+0LUISeBzkvNQ3FxYuEl44Nf6NZaUVgg0Gg
0INssGIdpryZzsDQ8DbAUqQfAwXzVrwPT45f3uKRS89AdonHYM1g6D4Uo2hI2UqhA4uKVN6Bl7ul
N12nQ+6dn1n30I1xKH9ZMZO9mfJNnYrsAxekFYgl21NcNA/3+OCOJE6CZSouNz3RaADnizlGYEED
pp/iJan0VL76nH8UW73+mI2qkhKXAvsCvyHNEy5MayjBJP0anU1z0fspOZ/bD4RwXOo5Zkg0EmhO
A8DCGuKuP8xYiR3hN+TCgsQEhzMBXi61qHZ+whwcvb2CSoLlQuHN2cZxYYMw2KELoG3RfR+aTj2h
6Jwr7sumCHX5bx+O6cOz1R/zb65MEpAMpa15gB1B8eXPkjVXS9Vybve166/EGScRVmAbju7bYu+v
Yqe34m+Yh9gSNVjKD0nEuX0xDWy6C2W/BwiK9oKFmeECNONNkdRGph1BEMjGvCmsktiGLCskQZR8
WDJhW0svCC4u5uKYHvnMWXFSHnHXEOAtogyzcj+pLclIGnH+cToGUyAdk49VV0uHfKq9HO6kwqcw
FCqbB8DgYwM1dj2ggURZijaEXwXimO4rvjNUFy1+/lfmPfDini7+Rz8KCL6ToYEyrvo19eSDsnp4
3VXDotlzoxIGCaQ4MdufTj9EFr+qUOWhdvt5JdZUQ6mJlS49HAbn8qq+GzqdzuVJrx4bHgAVzHtb
HEnoKm/ykjF/XNiw6Yxiw7qXmH7Y99gyaseU7DeuEEw+fw7eOMup4rto+x715B//9T//z/++NP8r
uGGbc2+D9PlfzzdVVPQsi//+h6r+47+yf355dP3vf3R1Q5IlSZe7sq7pkqEqOt+/nFbRM+Bfy/8j
TYL6rQQKOcnaOGs9gGx4zROpy1k0eWswbSZYy2aMJYjsEIumgx4PFDI7pzx+6pFGTApGOtMrEueN
0X7uyO85qxgMAxoW4hH85Ef/Xxfc03qGavY0qSv/9YKjd5I26qeN1u170q1PnbNk7mSMdyNgvsdb
H6S4G/Xi66vd3AFjsE1SQShpWr2n+XvWYwLNd6FvdQZ9CXEPW7Ams4OynlO56vGu4TdUUEKaehli
5UtmVLi/fwOy8Z/ueFc2FVU1FEWTtL++AeP50uNezRtgOOTqOU9a575+NK6E9nS/6H6RmL3m5ABB
eyUG9AZ/eHXx23993qoh88Al2dB1uffXV0+r/PUoFDVZY385PENNGazQvfRF7p6j0QutP7yebv6H
FzR7ZlftqlJPNrq/vN0wbYNnUffitQbVCE3tc4Dbs8asgnAUUvOYE435sDmyfkZH2h+Ku2DfQeIN
F+iFieuswRdfsk1jije1n3mmtNfLkRiES3I3y/UdsLSC1gkxJiZBnT4SLdgQxE/an52eDY5dkYTT
GyJfISnC4G2v4gKsDI1wyCgZCbhAmxmflX6OEi+jt5OuchN/WotGLlRRnJmLwn5u5Ek6Ntx0nM1N
fR6uPxRzQKBAPJwWiyodPTNX1U4SumBUqh1868u+AES6wkCL8h7RDcrl9xgaBbht0tjIEV6+E8pu
U63qNSAwTAnQjyy1oqYmCVkqcP2ex3u9ej7HUPojgtkifI7DxkIhJrzGeqb9xHC6XgTZiBrirnrR
c5pBkDIGde7AJFcDt5eOqmT40fdRMFHrASgh8e1h9FuKFgC5ZCaHYzIa6UxCxdlxR6iOMY+Ole+A
15T06St3QCXTZK60uLN9mcEw2gfFH5akInbsX5ak2mUpypKia6physYvS/L+er1rg3n1qyJZh93M
er7bSRdq3tO/NbmX+FxBQ4lugjZSSdSMrUgY/mEwKiqjnJdVJ4Vf1Em816dY61HHeUWf1R9W8Z8u
USzyf4uScrcJm+IuNSu/nuc4dGO0ElElCOcZQmUmT2vjBg+6Wzi/f2Hx1n9za3rSX1+3+1bqrhYr
zYoX1JE64FvZNl9FZ5poJx/A9vevpvwtOPz1SfR+ia25UWntvVs3q3d5bh8hofO7ZTL2M2Rqwrys
b/FdBQKj/iNHuT/pBX/Ae0FR2t7RwAbzvbjzYOImGsVygMs+fAMDCoKM3Uw9/v2lyqZ463+5NRxc
pqlKxNCeIsnqL6umfd7TOpDUeF3iZBFipOa+kXNAZ3j1pVp4yRMW0CnneNPRT/6id8oX1MJVS1fu
WhndwmO97arDLsRRHBx0/EegTU0QLj+z+St0YgkzHyuln5ZhniiAaP0rD8eP5xelYxc+fjGFDkN3
pC5H9M7vxiBcGsyM8d6MdmX6rwMbVJthGrNoM49OVjWBWZHuQWJpkr738qj4uBK9QcxA4LUHy5c5
iC+d2s5Qlkpwb7xAHb+y2Sc76JDSr3dpHaHOkSZdHNZUrwomUrhmaEhpzHsNlQDVCrxGqZowh0Bv
YcSQN/k2IyXacFTcvfw+hwfKYM0w8FowDJTHMN8gmSSWoY1K7BuRtpPPnjUohC214jJDeGK6qTbR
P3NMfkL8UjQ7pBdPtUXCmg6lwJViL38vUmNS5QzEGNWtUGaAN+h39yMdIQ5gd044TBOvTWylsGp5
AVPfyBf6YyY/FjXUeEoMSGAN5fC0CUdJsL0/Zi/fVj9OZthVMO8h1Zbsyp8U4QQRVtOzXJMgK4WO
Ly8U4yqVo/Q+b+uF2TpB7qTZUP18gY/5+yRzoxw3dG7OHw61n23397XX1aWeouu9rtL967Ysilej
yr4cr6uNOumgwoHY213+EDOiraYPOjP93IxSq3P1VyZsLlhZyam50MnO8D/H72/KhxyDuZsszKP8
hMbbikE99EsDlxpCGUui4WhDSdrrTIanYY0Vb8i51gdW6xhIJnhUnW1KD2od72lb+wfRjZyDAviX
6GCc4B6BTyyyZdubQgnC/FKvR+0+EdDTPXFkpGaHeJD9IVzJyn/clP+6MSL3+fc46TdaVSvdeN06
dKBdzN6WYlgafiHgd/O39/sgoP2nVMo0//Vyv8SAslvouhEpvNysXNfb51y6mZVoEuNDwO1sE67g
tWRgUuk91XGGgq0Rs5pCyAbo+/eo0teQIluhQpDRXxVrmO3lERU7bYIVaBXLG+dFeHiQaWllZYMQ
7rIlH37/NuSfJPt36+mX4yWQmySMnma8jhFrR0BSjt5zQ9NVTIAl+4MiaKMjESsH54pqQbXgATH/
KTskMPNV+4k0c12wkRyyda3D4BX7qY2ibKJ0F2li1eBJ1K6gc9UInxLGlT3iRQ5ph0we/XENfUO2
ChSvIzVgUuiz18/OOez1EwIYZAr6i6m9HjIcet70BFtgp5W0oXXVxXH1NWQ9gVZxamtI4JYF7exR
MZfAM8AmE6ASHIwHoqGZTeE+lFuq5QbCykwA2zSPlX06N04vYbGBc0TXKXBWQJkyiFyaAhgTAMr+
YK8uKs3WpRfu3Kf82voxpbWT6MzLEdg65XiHDOkBWegFMez3T0cXFdBvHo76yxn80bRcMe8ssuJ4
xwP52Jll8+qrMynGsv12uqPMxPgWns4gnodzWiGLmrbComN/hnzttU2nydQYqFMe7vxFQ3mFzJge
NAW3A9oJkgY2ggISgPaWow5jFZKz8jDT0f0W395MaQv/kHDJP0n+797SL+d82H7ucfomfoW4QRJQ
bKyKVsrumfUNFPDaIXGC8XNTjx9euEFCudMv3WU+kt0Q4onbjkG3d+WkngaMyPJHjOQ5QRAKmH+C
qO7QJXel4O4nY9IGCJYo5spNsDYOyQreZd4ZyF4EHDqKB9gdXbhzGISs3k5xg9VEh8iYS0t4TcUx
GlfAcd7DpU3S3Uk3xr/FMnpoB2t9edmbYx0lLJQYd1rYWDXiiwrHHqqakBJCQLufupic7dRTvr2v
ECTJKJHFDOuRpqOQx5ljlB/hDFKsgv0DKfgzJjXHf4iHP8Xo32+0aWqaophd8yfh+rd4+HlEdyUp
q3gtg3JDg8bYHuH6+tEPTiHSwVN9k1gIjHx8rNJHv4GGf+8LEqNq9CPIfzbNZzi1sEVo5zHNfch0
D4jgh+JmyoNVoA8paBBxzjIvGYg+fUBH6eupOOb3S5ugk8TEVoKi9BymdCSBFAFRx/EG+Ojlydff
bxP5b7njTz72r7f6C5AQmVrzlnq8VbBJZjiB6s1Dqa9DhSKdpBcBS4Fe8b6N7D+8cO9vSfIvr/zL
aazIWd55+2zQ4FQF3se3C3oZJXI1AF+76U3LckrSlIczhhNl+HVdExSBENqBvbA1gtgMXJ0zydFp
s1lteD34RiCQGFgp/VQbqyxtomHHeQpWWvkF6BleWiRt9r1nv8pJrvaDl6DPvgNbTMVedCC68FhK
+8WUWUDRps8wV0YYJnwAZOZqwGVMDiMe01h9TmnnJ7X1wnkaK+x0oFwRIIquJM75SEE+jiqtis8Y
KjyMl9xhbl18X0LRwTsaupLo0OXjzznU5rVhtbWVn9trEp7Qdz7vtMWYyGw3VqtOcgObqiG+zQky
CMQrN22W4maCkVKD0l7YNqYb36SV6Mq9YXSsm0HvUFNobUtD8JgRDjzAJVSrkiwE9bWOJbYLvqtv
Muhf+MSpkMotrctM4HlmqAP1g3/WPA4m93pRMbIDRLn1RzQftHIDOHt/lrCyh2/YgB8oeBQYTBEd
SbTdexaCIpiHUmyjCOpRZ2cuff+Etj/OELhs0+fDzz1GtW1h2FV3HUBiAT1BWTAndMn93rIKXQM7
h67TJMy3tluZuuwPh8JP0P/dxv4l0VGbDrVY2RLUNzATzQvmSuPuTFq+eBjPeeClDESb9XaGrW1T
4hmGecEGC0Qm8VIJiJ6PvM2W8Tgb/mEz/IfDikJa0rsShZGh6CJB+7eAozY9Se+U9Q/aEgez+LE0
dDB6iGAcVh33k1nVuGIvGrKrhYcQQnR4+cMldP8D4vOXa1D/eg3yvVPredPE6y6F0mcURNRkAzXq
v5edr965rIbqxnThIrbdAZkYTPIQ0tJF2oURNPYB4V7FVgZZJkUVE8GgBAXDruxGKKo/Sx3DCWqB
x+VdbKvHhOnFDTQA2jcbQRa6ZCVefX0GLSetW77ctxhO6JBFaS8vZPHWNiMUtfuueVmEho6Ps6ZN
VqjPJAYv+ExOdmETBFAt4U6noLFuIHv3KurfW6EGCKJZ0nW7jIlshQ2DtBaTgHIbF0v0PL4NYxrl
D1aXFcwIlNEzjGsZD+gFhovrJnIgNC46bqAYAzxcQBy2Ic0UfooF/eSmUFJzgnZFhrOjI2ngSB9O
gHmwbmAHPM7NiYYT3QNpQ28DCR3LCDiIpgB/g7Prqvf0JzEGYewvY3E3J3Ra0sztvIRvA5kaQgG8
++lIYOtPl5nBl8wpbsZl4OJFAdqsPgf3zWPGeA5FZ2Bz1YzlakTbgdZIl5yxO46ZrJDacmw1F0FK
1f+YlvwNZZHkvywcccT82+ItmkTyZa0kLUFvtQY1gALc2t3WajY+mr1LcG6t/Apxv4eYtB2yhEJ8
xEiMa1u7FfjG7ZmuCY2X/MJfVPN2ZvjDEk9aZYhcrvdN+sBD7gqouh8iZLzR3QFQwjoL5lRnjGiN
sY4HEyctGrWcEyssMZbCBQSrjC3q/QET1pTWKVAZDhjPKxwcczSzA9WlhYR+BzM5bae6r23mlcCK
gvcOmZ5jGc9BAqSxTSdobxs88r86Yg4yyvByhXUF807FBHaCxiyaSfSYprRqERk0FmyWdZkP6Km2
ey37QxWr/+l2/3Jih4b6yQuVE1tyTEjbGMUyyBuy8yzkYCmYQ9h/Xotj7qG3LkbJuLoW2+fCmLcr
aOlMBn4zT1iisuqyzDf3s2EpX50l461dRFOrYoSU7HVgWAJ97tgjTzcxJ4Pr6bFHpDV6h+YPIVn+
U9j5JQ2436vOUw/zeJ1fdBwBDqowS7EEOkT4Dx9T5Ar5WVZdrBDQrP9fzs5rt3Ut27ZfRIA5vEok
JSoHWw4vhMMyM0UxiOHrT6MPcJe3lq8NnKqNhULVri2KIuccc4zeW/eT+wAeljnpZoywfl4C/+1o
3jzIN7tD39aikvVcivpsBZhYP5JwHTezK/ly1qZHkceZaF1R2z2lBHAKLgrka/kGtr7IHrRT9vDz
5Xw3cfjPe3VzTPavqnVRJd4rbdt/oOlaje0p8WjaV5Rnb+BZgLgw5p//Vv5+1/vngw1VkdmTFOvz
/P7lhda1UOqK/sITtg/m19Vlg+SyeZEwV/qT6JCB5vIq/tjRpuKUylJvQnGJnJyuXLFU1BXJpazl
hD1fUE2pczwShLS8m8fhRYaQD0gDwoU8MbGYrPFVKYFrIBrpbOtDENfxi3Fepta0AwWIVpnxMXJC
2sfnuXZdMwNHhEnQ9NUVfimE1XF7uykN/vOlb+42/VqpChu+dPdmdEtlG0Hyp/WFXMmo9qn1FpyP
pfjQsoave5LVHws3Ixcdi9eyQfJeTrtimoozfYv2GvWQHpGU62qJEwTgVOrzjHwJdKEXBTr6VD4Y
f2i/lotQHfE7svhLOfH/WSL+/oA3jYk2CgtBEqr4aCD8B3fVuoQGC2SrDIvQdy8XlxxQHzN9Z2fM
8CvUOlOdbsu7fwrfBsGmWYUy7PqKc1Yvtl2xpL9yFl08bdADSnURQKbgPsjT4pmZuOrkKGt2JmAS
tFjYBWh4dRPpum2LUZepCPO89fBJ/dJFkr/pJH/9wbSbA342JOfYjHg9xJnomEj+19WzspT/GA/D
Q8Y8eyvazGt6Gq6YI8aropOBkefnl1T95hTzn6u4OZP3tRJFXcOtTl7kk/lpbEnvjDfrrZnF2wJT
6hoBC6j4BXGeTrjrvG5+HTlq6YIDLPL28WCABFJeqSiTDTJlPPbHboVxb13uWW3b14Ye8YypSX4n
3OmA8oLjz1/hu06JJDLl0w2OgbJs3DwtfhomhhFT+DHgehxA7SDL6ieJsuhxmxIrkKzYJlkCgnmj
kyfgMruL9tclZplnQAmA2iOef8iLWFvWQBbcYaZtkJOhxZsqM2CDUB1LdFDSGubVS3nQlwpzeHEL
toN1vI+c63PyiIyrnnFg/vmrfc6g/nmp/361fwYxbRgEQSOSpf14wbaGFmkEDTU4Z7FPPFvb86ls
p0A0V/pemeNj8Z9LVzvq+4ghyjEIXfM5OwT3nNRfVVC2yhqXGjZdHmoeKFxIwVR5ZQWUlvk23nZL
1WN2aaDMlZYxomffru7TcqbHM10gcnqqthOGEsi8K5gj/bAi74pyroI+TLgSwjgYvZsIFEdljw0B
a7RZg487IW6l3fHzjdG/fXm+3Jibx7a7+LosZhyEmGV0/raC6kTyyDMrAo4AJDGlzf0S8W2nBObY
eYQ2yFHX4Ij5ny84SCEwUS8oE0LEM0LBWQeZjvwhtr48VuvrPFvp24ZBE94EfKL9aKY3WPdpzX7+
hY+ak62OHP4TUMIOkILLpKL36FyabxRy3AemcoiDiEHCGPvzt2dm/t1i/+Xry/8tWduipWgdz4Et
kxFhIwZ7MVnUWAXQngYoMicFhy7fsgNougxOoB1jlYTNUWwbiFNwksIZqd1acm8SZInzFnA1oUnk
uHbrQVyF5ADPs9ot01VRzfsP7ibPVk3uDySE5jFLGSJBMUNMMhVPmHgJKxbX2iq4R8wQcRaxJmws
RuThVJYtZEmeWuyt5CgAbEGDT5H9CTVgikkaQV1gvfMSTqbwCrDdGfADL7RTTj6F+KFVHIsO5zPd
QsQ0SK2cfM5T7LIlkaKOpox8V1eF0hAsFXxVvObJ3OyPxCXF0pwe8c/3XRkLqH9fR1WhqNA50Rrj
HvylsIhqKxGjgdsevRgT3GEQobG/ZUALIOGVbqGscmyCtGUAYvI1L+sGhhN2g/czlSGUT9zhiNU4
kFHA4ymFriCdN0Fo8x9QHxNqk+y6E37S/k6d/3zp0rflgWKgXrFUpprKzRPTp2qa5DKLZHswXi+I
1KM9zg4AJHiO9+IDAr2fP9AcT03/3qu/H3hzr8KoEepg7EHWb4V33vicVO77hXyqgUWgc6f9TITO
2AQe3rJNwPME2Bs7md0/Xex2PTC+AiTJKeXCIzGBApKd6b9MdJSIK1zy9YP6JO7EowLaVEL0yyge
OHI57b3mTnaHh/J4vkcmjpJ6oe/Uz+DO9s74c95GrrnvzzA/zSWiMQRk8bR8T70Qb2R2LO9ZHlRY
LAcfABXBCXCOtNNvg5fPDemnW3Nz4AxTbehllT2320YtuGd93bHKrC6G3UK91Sb+OksQ3V6cYSev
hXqKqa06JaAC6HzNiydoEQCK7q2l8YDgI5/j5ys3AVh4xU5W532/Zk47hXwyNqJZiRn9Vm70zESa
95QbzSyQErh8r+jnOTDOnzqIdKDNXvrHgsVU9aQ9xR1Ip+busjWBLw9XJ7sDmQrZyssP4bJ8rl6T
158fF+nbDtKX5/PmVJgq2eUS91RD9SM+T8rzppvIHO68HS8HJLNqSxvi8mpLv+2x0nctZOqHv0/q
zQmuMa+DUFs8qaWC79Qd/FlUzHxlQT+ZkYCAxylwxc6upUmFf+RCQiCBU9OSE4IJgI1MG1x603Cw
B5K6TBoi0/KR0M2EBB0kMxpNymXGWFmdD92qaFw/WqbqLJNsRSJ6Z0K0sGh6KH9y9a72nbM1ibo5
JBHNcoBfxP2YF2kekETTsEUonMqueJ1c2jlpfhzcquyZ349Z2JXRGoTtJeoJDLqMu6QncW8RCo+E
9UByZS+AsFIUsHsTlDgU+AXZ8LsxVLucSuvzUvxgVptx1rmu23iaANMDcw11kYdG9rLEyY/MVnx5
1vmvdFBD2QPUeGndXnYya97WmLAdPV1hKEPb+8uT8d10VxJVCbGOJWk0F29WkiJTizBOeF3AJrMR
qAQVOuMCbFT4Yle5dtLlda/MtGBXc6AU3TAjYMlRrwdEX9G+BbICVgwbWjxn1d3R+mU/zIlu2wvk
wWJYhL7wp7S8oHars4MTH0KfsezlWU/8X0t9e300L7scruvZOfd3oe5dWJRCYKOSc/nc6sh3qciP
xarJ0FwfczHCBojfB44TiDlJ9FLpaM3wG3AQwSUwldUPVVgI/lFS7rJi65d7IDr4cBVWISoLmYyG
YxWcru1Wl1+D+mgE8846JaqnMdi6zo3ifpx6Wm6V7XLqrmGhFPNSd8yLIxQrBu5oh0N/VRIgiUFF
cQmiJL+yjBacZniEfv55ZP3bE4QmqaZioixUPuckXzZFucyKRh1y2mcSWun9xd/5HJXN+x57xfmP
fL1vWlvRDpWwC8R1TSZYPPc5SgCu7DfV9V42jz1O8qPU7xJOEhxHtUexAhv0aORPFktfBvpHZ3SS
eLI8K6WNMmrPmXhQ2d1LWP+oIWDrPZobNtsUvRKlHYZwTbWV3M395xxdhI664V3yX+pyTUHYyAvJ
9Pr8KJJ8DTcIeZ+0U4SFzC4MRy9ZIQRM4nWB7YfdHHE3Ziqi6DpbB3OGGYChBM+HeqcqFNLF1ijX
JUW0TKu2l/eV4PDXIO5aRhRhv1RB2SgneoHgdgfhRSvvqEcLXtn6OqPbzHxdB5ze7pjKGPCmcGDA
4lVXZ9zS7NTJiyEd9HDBiMXSPDNZtoCA5HAuGM8t7LfyPui8Cj8cULh4dj6/MJDxLQaeuauTeZk6
OvoH0hTBZId3moVegx3X7DapuRnEp1paBNWjFT/oxiuPYUdaqE+jWTpJ42GTTUh/s/IPEE5M5Hlq
zf6hJr2MfHPN0cu92cxay5OKPyStFNtE2iV8nV7c8ExX9B8DNulEWAva8hwdYrCZUC5pZp63KsFE
VIv1gco6TTwzBh4BmmhAmz2gYamHtSDdCaCai11SbAfQOQ3vavAq9fdwKqVNdz7Sk8CkCCFUUxdt
8lRcxwB3UUCp7Jb30TY1UKAHu0T3unVpOdpwJyku/f8IFT8tjNrJGnCbMyn0MDXRDtdRrEsHlRgE
Ewf2QGd7PNpyKiy7OxkOZmpfxpTXo0hfodCOWflg1PQX52E5ZljGhh2cCaTM3q8h/vXPw45B9jeT
NdKCgxUq+ouIAvxVz4CwbITCvWRrEj2s9PDzm6h+eybSVEuyTBraSBr/W50WsSX7eihER3lG1oUE
c5i3hgMu4Vz79oOzjrwYCKnSnPBJeMsOvAnG2+VDX3QPpmdky/6xdc8gqoLP2aBHbl56Zj9h7xf2
3Ul/KwjSm+Qz+ZfL/ly+/6mGvly2/N/LbhM5qs+GHx3ri1er76puS8qUQTTUSH/dFLvURCj6gTTQ
lBfh8OC39768SK9kIbxjgic0+Qw4dkL0Lftwj60ySd0ACLsJZJLQPI5hTvVen1JlPzCx710DLuXV
xFZlzAkozAfOjq4fOAaa/7dkx+kI6tSTT4uA1Jnfui2SOtYS/35ZU0EgZKqWIt582djKJKGQx3ZL
vgysjT+sfc4N1dy42NRlleZGmqurrlQtNHLJUN7H6/A1RmnjCVgCsWX8AUej8+rB/+TtqVLPJHUU
LG6zkkMMfdw7DwGDPjBiIEFndknnUkVWlMM0q9NnVgl1ahp0UxQACcFs7qUDeeZGI2PGgVPGP7US
52foKYi1qAQLh6FFBLchtpMrCZx2oj2cTUfwmTJ4Oe5wmiHSDHoeejE6Cqh4J0GyiuDmJnPoRjjO
8KQxyUGiDwaqLBYVNpJ6Cf0LPGOM7BjBvsEQWD8M9YrwJlncASQl4zNDGth6nJyzdq3HSKRP3bie
ZsfksX2VCdQKlhWhxFgWFBdjcyId6I4xWv5f4Ypw3jajIw+gmEwKyltH5vmpEpY4NkIdSzrcZVdR
bIPZbnNfVlvaJT6mUBDq/JMZ0dQzNPB6b+uZd/nN+mB9v1/+fQRuyhnZaIK8Fc5jpSuojoiTjYhF
c34lri9d6OmiNN7kcZh2Pk80uO+XdXSv6XZOOA4EC2VMI2rZQcAmNysFsu824oRkuAK4AyXeZ0Cg
Is9UmLmDlbEJWiOmjU4GjUN8KBmEMb7kZxYmOkDhVX9iHgQqjkC99KXYlABznoy9oJE4zZSFkCu7
AQ0Wr8+gMD5kcnLRG+xCk9DUChXCm4i8ZCGMaPeAG7fkBvpvI5EJ0g8TchSieEIRqY6B3oROlGDZ
PJLZ6w5nbPis40bBCAYBHbVV/EsLWfq2Q6L9vcs3ZyxDCISrUXCekKxFseJkBJUAWJp08DFFbxF4
/bz4fmdokcQvn3dzfkmMa3C9qMxe8schcKrSvXz4e/1F7qbKkltSO8GCn+YdLg0aWoEQJL465fzV
NTWK2qn4pn0Yp2Bbp0uVPrcIbdChSuf3j44/X6k+Pl8/LUE3xx2rkrVcGe8MepTcnPV75b2jm4h6
8YPJ5IV0tZQoOTuHmXAFA0bTV6awemf4Kf4pQGcc8gdavsWJEbKFh5oEtQz0xIR6aEqGKi5vpu6U
HCiQVY5ts24u30kLXnfUUJwrTcTGY6Bx/kIyMRweoq+kGaV5AB2bVAokWmPSWXydMz3DvvTzd5e/
/e7I/pH7a6ahfzZ4vtSqQygMuVinjKSaifjRnwLNTf8U9pXmy8v17jpvHqU9uaK9l3FdcGoWHZ0F
eW54vzye3w4Nv1zHuEZ8uQ4xuWRnQcni43kx4L18rT+YEfUP2Cqz38YM374IXz7qpjueF3JnFiof
FZwMi5CxeAcWKJtem2m3ut6lKNiwrbFzTkgoIPaSuulJfi3+XP5P08C/1/FZvXz5ym2sqYzruA46
Y5eXgThjCqxt/TDsEwz9sNuhGBSH+qS6xVrzfvndv912v3z4TWlk9oHkVylnlNT0JDSei2gDywzC
lO9JB/T2bG5jzkwLkWgDVkG513mOj0TAfcDfJYrLINru50vSxgXon9fwyyXdVAJlWGtZInBJNVkP
d1EMtF8jYxPUZX6EbIXTnT+2lpeugCE+xoQWnrpH3kgBtytzjVN3J90peFSPw9J8Up/A/pVjtLDy
rB/lZiK/5R/dnu2c5c5Ebgbq/DODgsQ6u1nSqqYh0OvbCIs9McLC9Ocv9/2RXdcYxuDt00X1ZvUN
DF0NrHB86MDZfgCEeL4e9RcaGzYWB1it3frnD5S/7cx++cCb5bcoe6GOlSI+UvN21iyiOcywB8kE
WXC6ow4k005kqCjdiclg+wgIE2xBA74nnbfWDCB7Kjr15UCzxQrmGJvOEtr3X+7Kd+otSfxykTcr
bxs0ZdiUrD4QxHCokJysNbPCKwDIh1gbgJIlL7UybWk3sfjt+g15sFoK7/dKAiHOe3nxv2DPGqKZ
DToLjQPGz7T95Tq/7xV/uc7xZn95VctW7ILQ5NcbjvpH+mRcnDMheOgEY7ukxcoZlb5C6/xeHivf
r4t/n5ubdbEQKj0QE37GUmLOJTyGyFSjFUOV/F5pEB+uDca/rU0l0qAXNKZUONT4gycYr3F5V2zr
sycNq06bl3hIimWTPtCzMsN9AnFE30qpXTFCY9DwLoXu+aUh5hK88EdLQMC8DSaQTGBQkP5NqfrU
7FFGqkdpjroyCCDNwfybDAZjfwcVZxs+ZHthqsGUSO1QmDXtNrjaHCPyhQjy6rxWpRH9SwyP6slP
Zm2LOyJ4h4/kKUaYguXxQ3sGgUYfgJeV6roG4ONe7xmgksrLESyhh6W/oTK4HEfEvDEGmKMqoKYe
wnX2TqTUB8fwKp5dECtltr8Nz0tikC1rQ+DpMDixgW922hrri771oUwIEw4WnHVN5EIdxlXswG9+
TYjIW2xNcBaFZ9D1myF/kQgRV2Y/v53ab2/nzR6k+ULQmxkPVCrZpepUra0TQMw4R5pwNh7LRSf5
4MwVnKJNuOsXI+wMGW3KIGXKiyISGg1qGqMS0MS2u2tkt0FMnE/ZSq4XJxTt7B5cJ6cKRDbQEJfo
xHptSgksPzLCI4Ia/lrVUGZ4anhA+CI/Xk8KPXTLLWT3XE+i37pikvXLV76d7l+M9hrIAl9Z3Q/m
rIvpjeIhBKRZbEXiVF15gD6WgW+EWrwwy4lFsAOKWHWYn+cAHT5G+LUjQh/R52zVl00292nKEh82
61cg8+oZ8BaUXtJHfhgIDrrYLBzknZbvMVwt+o6NI7RTuj3B6/XiWf7CBMY+QsGZPuFimspjnwzN
o3HGS8bzyg4xvbyni9ArGcHANzEZJy94hfxiQ05peRcxlsjsz0RO9MjxYwCXYqorCzrEYCzrXZlN
1U8xcYnth5AqZIRUNEQwLuNwWn+UpRvBIgbgjv/rBWUWO1MwKzcECaJiRHDDCiieTA6Rj+OOpc9z
6U4m0ZrmGdmTrN07DEn0X8R2CeRwSauMF4yqM/V3VcU0HDCPeee7BGITRa0HZC6hqxtzaV4Thkqc
MEuvLicy559ljYfSkbcgzfja5gO41esemAOV7Xkh7w4r43lselChwm9p7TOKtDXwC7xd0ZHXv+Do
O5aIFCyS5naJdx7TlgBMoKAr11G/qqWlqjKsQLUyvbwyh73W9m9620897b/Fw/9bJ7WbeqaI+zTu
QnYS5ZheHnvyVP15WjkXfVmNTeaNCJ9CQOdiUy203YS2F86vsYmJbDBYiql3VtxrOSteLUDaEpKk
tQqipukfAmIUi801WAfxSu53KV4RiHREMKmzGDqYP0Xof2+QavESPDLzL3FjCFPEncUn5IBZM7bj
nxcP6du2lm7qVOuijr7jplDKlFAO+jykVv5gPCZzFKajJkwkA14FsXRV9tsHfntAx6SuaLqmipZ2
uwm1ZipJMg0paZveRcvLIYOFnE+ETbDWnutFeKDJR7zGvf6QPivvP39b47tynSmHZVmirEvmp8bv
y97bXbRUq/QWmz6JtYrTm5s4dQvibZqpETg1tMV8GQJWJ2Kd/8ac6fuLvKjR/ZINRpc8FxadHWeM
pryAqd9aqOaieqdpp7S+68KNBEZ6kc+7j4aXMXf4tUXeocG5J/4GYeImg+pvehXdAPpiGkA/kl3N
WQ3zqDok/cYSZ9CWa3ikxAg0izRwqUIizLmUU7QlKg+pBBHp/RzGhHVXCxNYX7/cn+8qeUkHwyBa
hmJqn8qIL/enbztF9f1rdFRK5ww/EZ2sNSko6c8bduYzAMkRO2jnPqKVjXhC9tMSH9PQU5pcZvgK
4mnjFoQCn1H2M3zbYyEVc9dE3MvMVGMXnijKLO8ZmV5FrETTppnr/lvcHVBfM+2xModABFIUuE3m
iDgsAR9Z94LwoLojWYgMa4XBIOgMVp2DcRf6c+ZtajZPQheGKE2aKzmkjZPo+5ElDnRY2bAVqLJ3
AXey+flmfWe4kiSLp0nlXo3//m8hN4TKoERNzGgmmEmBHQDTkxdX0IMw2+fKq9F7Gu5jUugIX0IU
c+qPbAPB9v90FYAnREPi9b1FMXRW0BSNZEVHYd449Vv1AeKjYjDf3FsbziZg3ADK5mM2B/CDh58/
XP6uopSsvx9+czBQ6bSJZsvLXNgY5IYVfJ4PhoaPV3pCZwJFGsLjqXHDXbIMjxESlIXef2rqSwiT
8ZK0mTGvFzrrz9f17ar29bpuzgJZVwzicOGmgC2Cwb8dHiRQQcOz+CD81vX41Hbc7hacrXX+ZerI
Vm5OYz3YkrIwP38AzaLKFRfstmxlrgKxmiHAdVW9MKR5R3GhrQQHmbICip3OIGHQnJKYzUzCE0PE
6fBSvfe/NCi+nfzLvNJj+0xSRWOspL680ZfEyPuo5Y2ugJJTIOwNx593IEJmTNLX7VLZ1aDOfltH
vusEyUxKVF3TNFmVb16NUpZ8Wen41MEVTwm5jCdNQv1v7osj5slp5viLcmct8/fUZfCoOdZM+KA7
tm5mwdkp3ut37QE5Sk4HlWOBBB04dsw7AZQjcaysgBYhL5Lzwns2ZUQ/lWaUKCQmYww/4oag/ciZ
u3yGyUr78zJ577bksFv4nWz+TB/bOUkLb2PIKXjKX568b4XCsqJolqhqomZ9HqW/3O+wFmMjDxtW
UD7qDtcyZ/RilcHcBroPyJWxZ+2onDhJO2TyRhLMDoCK9YDtwKRhONrKctK1NuobQ0FrTXP5ckc+
IlNZwhloQp/IMesAEdeeFRALJoNUiZzE1exf3iDju8Lg6xe5+QmTc23oiVzzRVCS43UiaQUpd2pT
6g7qgQ7fENjXRx8aCsS6D/EjWMa7cT9wqgVTAPaxJ2GOW5nEMnatEj/zxCSwYW9C7Jma68ECBzkR
2dZOrAkzcZ9sOi9+14l4W1RUwF6y0UluTrDtTAvPwjeCzvwhfjRfgmd4GVU3a65Elr2KTzK4zIWv
YRmZJDOT8G1M6tmcyYsFMWqiP5lHHK2Lfs3/i+DirelBZd3q2E9X3bJVJ8ODAHfTwRjN+JFOsUIS
QriMNxj4/lgHNiwJOjldjw+GL/R5EJgp4kx4RmdnWhMHrz6HQz6GxHaOQjthr60l8o6obl7GUdes
WwR3lZ39SWaANTl2TaDF4NxhdGJ8JiZS10IyLPbGMJOXCNhFm7yvZ3UJKI5Aj5Y6kxQAj6kJThHN
Ju4QoBC4pok6TOLZr7Zo5bv6SKYSZBuRVVW5FYOIsVVc6oKnN0eHSBI8Y0KVX42MpMfhqGHKc0TG
U3Z4xEnVYbSRpgEDpInmSEykfBIneEKmLG0RKdmQwoKRIWbtfnk0v38y/17kzYIbxmkuX0WezMbB
8xXjHLQbG/PHaE8EuffLp/12S262OCGtzoM4vtDDG8wpYES25ZDwVn+8FPfWL+Cub/fTr/f/Zt+q
4rgNrCtfTX8uPCYAr8Dd1UnwXFTTFM4yY6Y9gwHRxVEw5tpGO1Y9t1kOxQTxrfWuOwqlu5e3k3b/
y20YX/d/djm4VroMoUvWb9e1TMpUKey5DXJqX3GO99PXbpl+kJ77Olg2o2FAr248hZrYAZX5ZT/5
PHH98+ljC1uXLXA2nye2L6uq0vqq1GYVRc4y2qgf1DdEP7/URwaNNd2lZCPO+qnxeDl0BMoDQUFQ
q3L6PzB6JdpO3lJ0DJSMY5QFbZqzDWdgxVttrXkR8XJxbidhlanMxnzN19ZuDOheBG5hN04/o7vz
8738fo/48m3G3fPLtwnai2bUFd+GHgyyYt4rsZjiqCQvJ347/0n2WBUjWNAMcGkh2MqhM4CJyF7r
BruzXdxjvMZl6XQzWgKMVdR3AFnMKVWbQLKloU+zLZNMFAnAfWEi/op2Gp/4n36Mm/dP7S+SkemX
6Jhpk+qju4Oi94wKglTTbindIRyyu9SWFtCvCIMOCbxmd0aI6Q5jyiNwxd8cSd9WYMpYebHrAkFT
bxpg5y5V4uLcsSC8oHEm0Gv1fn4gYskxXxJkQ3Qa3s8bGCLJxQ2PZjjBqzliBlC2YluiGpNXeTSX
1mMI2qxfJr8UyVTh39ywL9d3263q2tJQI4Pri1f0irTSCxhZVnMdWqGILGve9Q8+UhdWWOhXNXD6
BTR+EjmY1Rs2ek0ZXr+/GcVUG3VwjHFOQTUxXKfVoay9UpogoxqHGod8h0sH585GAxBwnaZvyBGK
JbdftatDvBMUKq/gOX+qTrzAH1eEOu/5u+SWnOjecda1m4CldMM/La2nSKYQJVoCr7Qd0aFdjZqn
ReiSzstQm/RCzJIUsvI+wBRZbIT6VSP5mT1PXtDz4fQrbIl4qzjKnxgDBGTxcNMH9wOOb6nMhour
nXrMUJXdX2fWeUYMVifNL9cl4Vl575nAHBTGGcsw9TgCxyKSBhopk2ZnPf38Nn47tVQk2gFoRkxG
2uN28+VtVKMyqKR63PM616jHFkhWstTOq1nqA46cyrvivDgTXkYmdgzecqoZU4oB5aN9OKPgIMOs
nZnDb2vENzY71eCaEGaqInX05xjhy2WlzdUXfY3LopTC0T8vvLRxAjQYV5vmN4bYkDZB1LLY7gZr
ryOPJFmTh0DEODCnR9iCOJUddL4DQHVjkV1WRbrFghF0a1xeEamuiG3j83P4GLP+oESmLIazndoo
PRu0bWNQK0w2rCn4FiZKsGr/NOECsoVRTXNau3Qhn7rMCznAmU9Wwc4zpohhD7GNV+qqmmFruzcK
RJMO6pcmmSHTrQkiuo/Q2TSkHiK6jWe94eBgB2JzpcLlchsbZKIYHKWl9YD5l69ZpHdV8naBb0r7
Ut9E0Tyg9X5fdqdzs9XibV+s4F0F0R+ZdEwNMta8Arvc7ovyIdya5BuAqmr3l2AeXl3foPX4WvIF
UolydGq+s3eRFneJTtb1Xb56XO/4N1+dEMRA+ZyZDsZgXiJVJZppfhlzWTndN2sa5O19hgAjmUKu
hNLBvBdST0D+rluhc6qwYzgREDn6yB0hmLQsc28wXZ8Kj6g1lKKJ3fxhWFGDtpK5947B33iXgHVI
7KCfnwlRm56fEQNd7vlph3kAvlKio6x3izbe1dqMmVHTzzL1mJJPNzzKDXoWDN0chl4LtkTrT5E8
6tW2JHOYvks2sZ5Rn8/iPaK8EJwhu2Sw6PSpIpxA2DbdyX9tqhl5FeB2NWUBLHAwbUwfoUI1250a
suQwqLjFISYHJncba17u2WnEB4YBpBMgRnqRaDMz1Sfwc9Ys82yrxo95sxbxwo6Z7SQHGJIb4wAj
/aRedn/4WNCrXfhObBX0+YyJqeqZ8j0HOFgPGU1pnqAtZNnLFn2t/nAU8/XAo2NiwDkQQ0hwdPFM
r5RZDJ0NlhogwzT0NVymTEEmkKEpp8tHjuQCzf0Jdvg294puIV5xu9sAYxFB4SBnWCuV92qBpHDS
1SeY1/twka8FsEoLKBTFMzjcoZskjEOI/OII/1GKnC3rP0qzhZHrY84hhQBRtwRBbWpwDtEQOEMX
WTDykhSOBbbUQN4F9cLP9Wp59HL5yyAGADOlh6iK5nJvkP+7FKtd1k/PVFMjrhQg8vhLGRFYuAV3
CkgGrJVheMThiveojJcN2T92CVuMNeqVZL7rmNeF5AuhEBZYvmrAgwCJN59q7zgvguhJkpdxYmfV
EZFkzBvpSsMikJhxslqP1GlstE904ymjreoZ6xlj7KpZyquO/eolHvOlm91IanrlBFKwPsyt2OF+
qmTx5AVq/A1KNBxG3CF1Diu40maMfDPpwIMmk9Uyjt814pMXEhB04yGdkxwoIANbmxDOe2IdWa2K
PXtx3M0r8Y0MDLPAwe+FKbER2qzRtjwcvTYzcQbEjO/mxm9Hi3/7WWwBoqWKWHgsU7mVUSSFVCSi
JYdHuQO/joLN2pK1eTHttnLZGKey5wNAJyQrczjuIKzVZTLUr7n78570zYRfUwxFkYDRQc80xJsK
UTYSv+p6TT1URrEaLvlarWS7TaqFHDF9odq+pur8EhDKrWTuJS7nOkyHn6/hGxMgAjiNFoClq/S1
9JvOkSrlXRlkuk9rGgGkv1KEve7vEgLaLlPt6rbFvTBSNAowC+qzLx+F+k9dKB8WAv3hPJcRXgjn
DkvRMBl8lXhQ8KbkffX4oXHGhyw1fYVbEkrp4G+qinRa5Evy+KI1YKoLW9YXZx+q1L6Jj0WiHUp9
Skxo3s3y5DU838fZk44OMyHXpHny648rUdt4im0SnnTLFoSZJj80sBX1lR79dhaS/62ANU3ULUNV
deQXpnJzTNNTuU9MYTAPgEK8wssOqmNNMifby3+gv7JyQyh0Ewrx/fmCqYh4nznHuF61h7nlJmSG
ocZ+xcjm0CJsXyQyNUAsTDihULVNYmx+TjcvHP9JtwMPuftDAmhordumlz8gBNtRwtnFsSxs0GPt
OrGIxpiI99p1WnrGPN/lduiGDzTBPOFDXRmLcGmd9AeOiHQX4g06MKa5Oikn6FdXjALvOSzUqh0c
jRFrTgTryHRDuFoxiqAgFufEUcBKcgirWFOoHiBxt0vMVGNIDkJxwIMs36hQLeDZ4fxsuY02GyEj
v7Tbv9F30E6TFE22kF/TbL15JxIjCLSirKRDLrimOFPMWe5vwXpa0UFh0bbmsJqiJcWrCYTcdICW
CsDD1ZlR/YlA5FRXSCE5+bxuNTzEspfIgDXdPD+o4r0qbwXhl/fn36WEdrDMYUBTDWCmt5iEgoJf
ivAKHnrR05V9KzAotKaXAYm9I1zuB/P08/v67eexYii8sCoNyJs+RRpXkW9qpng4FzHAGu8cRJNq
hNUfhNDroUAJ3s8fKI1P+X/PgXzDL5948xZEUtR14cA31AxPqPNlIXN24Z32W4OITwxbM5+qC5if
cGDqE1stTa+Gg+llo8a/TEG++/IGd1sUWbol5XMe8KVY9sOoLDH8iwc5etDUdz3wehFnlw9geGSP
Bnh2f/ny4+p3++UNUzYkHSAwnPWbpzFVCjmX0whW/PWhoKurMIzLpH4ubP0TvMBgzo8NsEuGzloX
753IlIxZe/vY+k+/XMm/DSqmdYyg2Cd0kR/+plFrZWapJK1Js0Ocldp7F70q9Pf9eFZ3r8aYyAVE
r+7JEz7+/MH/dIRuuMLjqffLPS/Kxri0dPkPMq4iOuqi4GimQGbvFJhYlIm/idD+OUWPn6eDBdYY
dYnmpyX2y+fFUqTXsnTuDor/ouG0FIYDQ2qigM0y/3NNWYClI24YefgDOloYljJCjcQkBjBY7P3J
lXnl2SsQ+Lz9fBv+efS4LFPl7uuGIqnWLUQgL+L2YmRpd7gK61J46bT7XF8kyknnEtGFa9Yv77n8
z2un6LKJxFY3DU0y5E/yxZf7kCTs16EVch+qeH39H9LObDlxZUvDT6QIBEISt5kaATFP5oYw8zwK
BDx9f0md3vaWXaijT7jsGlwmyVSu+V//WjHZRgGZRkeRnGk/ouHhsWVAAz33qPGjGlyLel+ARVkP
DuhsGOd2WndNFGMkJ3pAQJJYGrQ/zMTorhixZMdWuLIs+f6QjJ8W09KRE7uYp0xZ+EFhtlwd7rpW
ON9aOtZu4ZZAKgHK0zyKADeP3rwJzLIkNqElF3pOnGYHX8OzvgHvqB1I6uaDle4dwGlR7TUcEALW
hSkWDKk9UY1/glcbOXqeBixYOTX/uHbPzOtjKEy0vYW7o7vbB/t9dZ/vL+MMJf9LodFSeIIiZPgG
XPivKsq3h5HXjvvr6VC6tnYjKEBz5DFgwFs1zCVdE7bmjTQQMzJZdt4f56/LQvavICo62YFcyjfT
c5vi0lzcGDVA9mcJG+F+5et5mi0ay8dwA5gHobduGQr/F/wgdrdUorAK879eKKUyJeelViyaILw7
+KRhqWIyg/YxvDQPELsQhzGHLTw5BO5jJi8HpdoSf2MvlZAWm48qE6zWAGtLgixb3MyPiZeYT8Ls
kP2wwGRIIGlryVdzn/WEfipqJEXPA0iHWdwqviAh356QUYrpI1qVLp3CwGpfmKJ2iRZl8wOWhEU1
/5F4tL9EdqsEe937Z/RC4f7bQvx74ZR+tLWrtlieR5fOwaX7xtmUCwFcUF4hIIEejIKzuxZbZnrS
Q+isnZ178jXgXEzmcE5VmhfDh5/3mUPZuJd3zAA1KhCAtkfRo5mrPQKjMsoQ0F/4/ZRuRbEUczgt
ZhpTnF9ams13L50l83Jx0Snjq6FHjyZDgbY7uZzSQDWKQHAePSaal0DTXgPtw2RsjMaAJkg1gVl8
Pj73H7Rknj7tLvUIPYTztH/rG+GjoRzXy8TomNVNNdc2OrsZc+TkLgT/dHTtQMHJOiT7GGbODOEO
JPjMAD8yaPzsMJ2c3D39GycA7IfM8njhhx1n3wXFZQW7jWXZKUk6Xs+l5ap4v3RyzXjw8Fe1Y1Vr
70Nq5dRURxJvxk/KDwG5BtAfJp/Ja9kennoq15orF7ydX6iNvA3eNLygjJpdAy+FpUNCHQAnNfXc
xRAqhTpE+5VNhdkMg6RHpYxc/rOpN5+1fX/E9HIIh51t6xHG0SFEj1+jx6c9338kEdqQCqjBBEZV
Di/2n2FhDFkDhfOOVS9wKTbtUx+gMNmMfGtfvdSeHfsgrZp+c/KdfLvQvFQv1U1n37ID+EUr26Zd
GfX33X0XOmKjf4+O0bm7dBnQUC42io1FfT8b1e9liOVbW4YT2lINGWRQVTXv08tNgWGc93TXqOaD
ZBx34+45OrXzDm1GcXfRvgR6RjQOeOWXh0NKv5TPw6qhhkmkXIzDJtma2u3SMaI1sImtXDZouKYG
2TvLtejCbSgpLjO6tCCAazlAjpgSdgYQaDmniuke3EfTYibniL4PI9LrIDPIvFE8OovVfNRdVg1/
KaO8fwOucXATCUjHgWxH0MHsGe6pHBMzwXTF1Ay0OaO2ICY08xW6x8kHMVnDKeaE/YGvtWGaLLkm
iJvmdyDON+e5dQ4kjJ6i9SBjzAuTcYTa+wWm3R4DLPODDCkZlFiRZfLXUsnbNQvkvI6MCnBLheCc
E9eEy4NmAKk2fjIvtEIUfSKIBkoAON2EtAtuHlXpgoX+KouDA8PVGMHKoGfO4ygB8N524sC8YSdp
HLcODLQ03TJHBeG6gfZlBDgotU97MtIVQwpQIcC8622ZiReUvK3mdWJP1FRa0HDAu235YAiYGm0I
f1c3r1N9cAEmqkbCmwsfK1z55LcW8BppAov3GB/BXlN/Gr/GSBFLgvpXNIRMWprdGCOeY7KBAAUB
OQrBA81yTC7kJ/qP8WocE7/0+duOij4DX2AYWNP9CJGm5BVwVIqz89AgOYbVU9RIQqP43tI6+26+
sp0t6pf+pX+HUql/4sfWGXpSt3+5k8T9BHREdqWiWUjFWfezkSTP/O3a2YjBYHgSw7pOzhsUu6uL
8UnQfiPqB8nwbFgUNz5VW82ljuOgQumSm80ajcak0d+KPtk6Nwb+c3UaN8GF8plPBEGLJsnUCZ9f
fthn0jV/UZ+0FInWpHFy+Omb8Om1rpEnDWaNj4/PpZiPZM92p9P5yoN2sjmdFsQUnoVgyqw6vzlX
g6MZ7epz7cS0OR250/lR1mq1ebPZG+xEr9KeMwhSVAYHtjRX/2sppkXRbE6b8K8Khn6LsSbGB9Hr
MVO3NxgOBoMe42JFggVj9M9/PkZyzqpXMX1vSM1XqJyypJZBVxnJljyQ0RfG6ZsJt7eabqyK62uH
dAlsHSABW8ahojkP3injCdV8Xt7CwplOWVzNyyvCUf6ACOc+2Ve31SI7gJUDwVZ7sRhvV+QTomSH
ac3uzUGhSKOcYwbyjrGqavyd2vHIV/8b/m5P/c6OH5JfN0f9XX0UGbmqT66u6du+eu2IaZRy5HMj
yDiLYUSPeFUTdSi8RL1TH/O13tk7nfpS1jnMolcfauKyD9nNhZkb0vTBjwjwlg62zzVkNOSVxmPH
GzpR5HXqnrprXhRF+d6wfhG6qO+4cB1aXKP6mLWcJ3iB8VLSJSxOrzvExangRrvUkqO7mC29u6Ay
K5YeQ7291oH/04GfVKxEh18oKId2tfFK1E3JV2hCPfX16I11FsP2tvdtaFAlDF7yGlGBYl9jdvWf
K18SvKkxhQ3wSowPfvIVVkDEgEi0Qbt0oK4xWX6u8cq/iZtotFot05nM/P5eNFZ+o1Hbi2oVFeab
4i77TOTbuNRhIPlQQNnPpAljz8PdJmHce9KGfhRP94Of6Dcm1Wr1KZlP22/0J5MNcqcWIjMIt+uC
zdOKwptQb0X9WXPP/XOfyQn+yp/xXuRKNvrIIukynM8qw6pa6t2R/grhm+FDSeRNzGAHafHiaFje
Hawv1cQDTyh12SXWZXxkjgmWeZEX9NK0loHhfcLRJtTnUzLH6fVx8WJe2XLB8rDW00dNP5t/XhBw
seif54Cf+AnmC39cqne3loD6ssWHGpLJl/LtCNxFXk4+DR2iTGuMjGWXXnJPravWhz1Obhy8bv7M
UD3mDC8R5LX47L7GgInPD874o1bjh8q6W6t9FMq1j8+CrH2y2NMdiU9UiZJ+OM0E40Od+by9FOqX
kvCksmDY5KOiQdxERaogNUf943wLCSyjEBnTPW/OrwHQE/UppmZtOp8mSClZOUaRLrwkmF4rBvUO
JHXB0FAktdLr7ZRoQTHBx2vwJGT2jLPYi8HBVRiGnZhWLpVSaLtbf8Qn2omSg1g58xyjdx+irTlK
D8zbjEJG812DZnPenieiOVXbIFf+0lG4sOgl5SxAVYcvpxyHtbQl6THPdFFl0ykzfIH0HyRG0QDA
zHPJgtr/QU+n9ZjJgDjqzIZpGaWUO2Psj3trvSvEnUipH3a4E5Vh5Y/CGVR6BTGooI35R85lmqCX
+fNORFcXJT3oDdR58R/QDzJSGsk5OwNnoJR2NIhOyu4MlQ7hHAd8/yCGA6XR4Xl3UD7I6Xi8d4ZD
/g94bnc4Rp/Uh8MBqGsR1lEFHbj7JIoAe1avP0XYCsOd7MxarU4rPEjEtvUSDT9sCN+SE2R2Npv5
Iaol9LnSvu/fRas108hkU+cRLd9HvHx+JpyJ2Yw2IDlrmGGrsZMzfh7mEHdSkqbTmCl5DUuy1fBn
jdZGThi/0VKvchcNZURtJw464YI3RNjkzGaYwY1stVjY9xt88IuXnLH6TJlO1NoB3cNvrT+m8yD5
99bre52FS6zJ93aSt1v13Wqt+qGk00eJ1KqiKm6y1q8qCfz4eIkiAFLE2JXKXNaQkFrZleVut9tu
q3s0n2NCyZtjfoNp0bkKanLTEddQWI3XzWOOLhBHpKOtLl4XAkTRrSF63XJ3KYLy67elKJdrZ2S4
W3bLSKXbLatX3/vzjVNG+prqPk8RLn4CVSPmzZGcNntLv9mU7Xm7OW9i9ixnzqqJeP1XcGCQtLuA
8UXQnG79q2j2eGcV9Q+9HsLBn7HtTax7b8BEFsn4XmXY4UtnWqCyouovsrmWzYzkFdCFny69ZeWB
BZugkSmwpdwnBr0tl8vDKu6cvQG88CFNY/42NH1qs+Gteq/q1UVFr0Kx7z47lqc7efdSy7u4c4Eh
qTFwndXnsCS4x8qUX1wlSeLMzGFqp/zD6+a/vj1QRlr9j5x/eomQkiZl/HtM/AFiozwFw4f2mj9p
QT7q8Z2Te3IrsadVerEH07qLBF7V8YBZlScyUrXRZ+9eZ8wJegm8Pz6QzVkrLRYNhsqV0L0c8Ynu
kPMN4S3jA8/49VXtABs5HuMTgOp0h3fn7hQ85TuQ2+J9w3HvsBX1D1Anu5deTg6V1c9LvMyCRxXO
VVK+CpSXwN94tZNUrqfWiitx5Vw5wjHKlLBFdKwcA3r7MG4nx8JcgbxvG85N4jxOZjMoaLCFrY6O
KDS2L9FQIqikxa/eZZV2L2UPJ/3qhy3cnFerVpXDCr2XoqjDRhFyhCvQaGf34jBmQvCqkwkmkkb3
gJyrnJnOzO4oNQB9o4Tvk6/MF53tfGR91ii5BP/IOXURp1GSM7ousftUwCRcKtKon5wcn2e6yNQS
DGXzLD/nHUKIKcEXO2r+7RETeHxZQPj73EKXhjezcvdjTCIELLLIZ44OA0IdzddgmdX8p7tjGvnD
eWJSgfuVAaTVKae/bDkgQVwKohZ+BEqIhnptZTL/GFaGJHnr4ca7LwNGkbWPTIHHqGFt6PMcuVcI
tv986B8X5sJa08sIcg9h1qh0My16yWR1zXvvEesvJoW0JbFonzIKJYodBTtlSZKcdV0+r+alcwL2
yACdfe1CCmEr84/oWr6UL9joqt42VqHRpC1lQ6mxaW7KgwKdOrAoDfgSh8sEH+/8kf9cLTyTJlfy
NuJRy8kSFw7XFE9OeZDL9ih8Qlq7rT8rIEYqT0SVUUfIhq/VTrGzBP90rtrUPCfkcq6GY35AlpVD
q4yZ2eIB1cdhOGoAamhka2Fdr2RvR1t5CoGRQQs0CopFkSvIbS9fEg/d0Zhrbrivvxl1q2nUH4Nr
Urls6b6X+bpqHCx6UNfg9BAdAuBfYf/V47DCYljg4xCouB+mubrePmJitSA3ZMD1oNAedQuNo3O8
uWbrka+fYPeDS7WxNBwo/TI7qXRLPYJ/PyJiRHiIqFnqlAhMVbaZfM3gNc3N+Xm+kVgCKn+nIcYu
04d5qhWgsC1UgFxdSR6Vl0DVd8xEckqx2CHyxZpBnunsn1/IoMO2sesW+lR3t+2l1jG6+1GT0RGf
J1TMTCXyGTEDyRDscyf3Qhf1NQkWTKBJYBGW6IF98PhY4lbeysCPGMQB1ZpzqY6owd+EzoSKYDU5
eY9qUj1NS+Wkvh2e3KPTM8GZlzpMsSGtogzBVuKKzKdzhgmEwFFJrYAVc5XPh39FiossDEhZZazO
EjxEsON32PjwhmMJCBxZpOpcNoN8n/mufWYElPN0etQJ4Hd1BrnHw/MjMr0E+9heB6AbXk27r9+3
u8r62XyeKPqLTYwTmDAcW33u5bKsXDsiPjhElSfnmq7mxR6Pm07CQEODm93FRdpUfxczDULTTK6p
3M88AM+XWNU0GFdMZtT49/O9bJ7npT26XDBkWsD8WDr9qmfnWk5k7OzDc7gK4jAOt41T7UQ+TtAa
EYejMjPQPLrh/cS/+npA94vLjfZ0ocIqSFG8a/fkJ7M9/tfeUyEU4Fo8mRkODiHThKKO2H4qbVii
dzbMeyX02tPN0ZbNHeZDqT+AEd46KPSOrWvn6V74zDu0xIN6ZvCKMD1cEPV0UGsOz8rPMwN8WU6C
Cx+HIFNV/VYeU31pqrW0aFm5VM1g/0iOxvGWf8IgJW+XQvlCr2fuWFvliFW01u5Rpqzm3xagFe69
HWAQfd/UbhPLhC2ZATeJFRjP+wx2xfca9IcXgkTS4WDC45bHCUnXEu3ief9cJ+tHy7i2YpP6UzKx
gZisYCUdZ1ZrfjsCWqBQ1nbJQieklPXlmSvdn5p2b51HTEWCjOl6sD2jUMsZibwe9aiQj+zc+P0G
f1Q91AbpSWQWtE6dsJTSPtp1bVuX2Lq3FtfWCE9iOVnuXf3SHWVN0c1aKLW583V5T/YHNqeG6NqQ
h/XOMTCwgryNMnzHnxMvAP7nqOUwG1KNQkpPuR7Zi62RP50fnUFU99Z0lMsWDosEYoAqmmZUBvI/
yuqp1dRT/aa/n/HDumsMuu4MKhECWldhAxkLH/+/vPKaONbvn5iRseCPuu5yE2+v+f2DShTu5BCy
fMIVwqdR4IeFwCMim+UZ4leqQQ1O1PNRxTOjdVDIfbSXzSd9fXRdUfwX799XXimyfxmyfx/E66C+
HcR1kbNPRpH3hXM8IAHldU5StM7ByPM/PuRnoDmVpulmLPpDu6YWTV2rp367FQr28dGpkP6qj0lZ
oQf9xsgT/ofrlsuEO0QxuQyMUV697Lu9qmrRt70WNCANowXLEoRH0fBCZNxq+RNRdYncsDlZD/31
UN8tmLIi+d0tueZ2F27Z4FwdDi8ypF5KMGqLz7zTdpqZT/OHvKYONhV/mbfC6Fw0eJoVh9RC5EWd
UOCB+3SozVzhujIYcZFGGNWMJ6oU/budqif+7WjjtRmvRmfkiWSFSjcoeSKjVnU/ZDuht5sA9f2K
P/uzU1tNlfYKy8IRyJjaqnchGwBZvOsLtyxLIZIisrTTDy2fWk2ZnG/7247sUuF6PCEmnjfuCHGs
CFfIbiDJiW+ytpYlHinldL6Y15Nx4DAdYsiVe/A3ZFKq8pU2KDnNDF1YyFBNhZQRv5XOm8dBVypg
EHkeuZgdBYrwIkXnHpBZiY4Hx68KdXX2C2oN21mQ9RayBOX1Fr8db25v5DbXHDuu2N1eFK2EF4Y+
5ZCziz6QMmPHWdo/Teg/suPbdbtXt9WpkxI7yVY465MvkgHNB5VmkLFe1l19ESB+295zf1o98idu
z34AVapUqTffchsu+d9aN3Ca70Uj8zRTaudpLS3rcVSnOXB0b4h9C0NBYTIQpIHhzAnw8rMUgNIs
bxRAunBWPDzWVqypNaOxFz7FLsKzJalH+l/61c+zCNpmzQqpWr3frJ4hmYWU5tFi+hmT+KUHnDpG
tEECQ7i1NiHO9JLhWP6+mKX8lGKuYP4YYnHfX/TCs3R7dMjmkqdFv3b+bFHIGtl1N6s18vdH+W3B
1KMsPO2lfjteXwvGTtTRkYxGLCauW/vsBlkJvN8F49tyKfuxGK0Wue2B5Y5OZaB7UVgPQ1K9bv+u
zHLgZDy7X82VxVkahmUBHlOa6ZtcFDf28VZaYpALInJyridCdVk+yuXM1OTPnIpS4N+WSrkc8b40
2muWup+r3mCQJ0E4sBktJp+e8gM6M7MxQSL7drufo/Nd1siNdWVAwlWlf6bHjJ3/7op8ezspV+S5
Wh8LhdFLRHG6eKoLIcKRp5Jz1WpAmVeVNLL8rt/10LdVU7dpZJt7uzBSftfAowAY+rlQ+LIsqels
aPl4/3Qz95i6TKXlxs4leVbrmdHAGdY9vGwftFBDPMsfD8cNms92xpK/aqFvG0wpg2S71tebFUtu
hIMtq7dUcXSkMqFV8vLlPwer3J8sm/0Xyfm6yil35JAUkuNWWbBrueJ4nnL1yH9OqsT0ZVluQvGU
4SX8RTV8rZhySQr5JCGSUsfbGzxJMVPZCVsl6TOZplbLYa8zzEqmCKXckvVtZ5xyJbZ4dnqDY/Uh
e4V6hQpTVK+v3BCDrdcm14l/c/1+0fXlJ8e98IofzeD9Q866xXrKX7FMOPHihzpqWeFWdch2+yHP
9xNPM+MOZ66V0lCbuHgbjXavC6WqcFi0kGLY6yplOUG/R8Bfl/fVNvRNGyar5JGPLdYiJPVItyMt
KzxolCFDz733h/jiaPlhr78tllJAD31xinESHh3Y0imiRMqa7dyw07LD2ezxoWKiuBWUwYD42WYm
Q+/rKT10pZfg+lSBGA7n3vFCQZcm4LoZ2yV9LyWl7Tab1hsW7jX0B733m898qinNZO4Ku2JuiT92
cqM7ohN1ZjzV2HWVzs+4QvkMnaSndZJpXIylUroDR0mKqsQu1ePdULBxq4nDdimz39fkY99vM69e
+d0zTumky2HxvEL48egwD2VCIW0YAQN5YmiwsaN6TdsInw0Ta2ds+S9u0j+q6XX+329ycZffbJVd
r1D/5i6jCi23KtwA6AF1xyxVmLleSjOdV6fCdXlmvdgjevDGgtqT71LnwbY5GeonS+++vv9tc/s4
l+z1vQoFo2jcUdqnFQtRZbE9JWPKre+fYtbm0hkaWHpKydpQh8n14fL4rQlpKtluB9Qo36/1ezbo
Syu8TPq3va31++2Wu6q1BsP63kGpT2bUz6nIuSrYbQJD+28tZz6lieDSfZweKvFXsX2AVWLcahXd
ley7atE2JM5y+l/K/+sYvm0zf9cWJUMFK2bkONFFooGOLoaLYw2yhCHLDXrph2+L3ay8vl1uuS8V
HPhIJSv8WFASxWKV24TSGZvLZyjXl1b4tt62WFg9bf1lHvFFWFGFfwufKsO50mo03I+aDNpa2Cw6
0/e35ydTx7997Nc7+7by6LnfrCFMZ6cMS+sx84KJphTyvXp48qkOgymJyZro8jPnlCEFw8/HYmel
orKUe5qdTI/zy71+5F0UKdvX6+Qz/AkxhZRAIt5vOPPRpvTO07iY9kkdtVqos/NbDdMRfw64SW24
eZUZC/6aZvuSz3SqZjMy/+OOxF6kHNzQZl79xO1XyexhMIsZ+iBL9/zIy6w28OwpQYkGpL1IkYeN
6gcGi5R01nPL0qvppIxRPNwWpL3Qq44zDMH1iZklVc4S4Gm21vlVSqg2UGUvUoFPs8Bay9zxEZdI
G4C7iob1uspAk/rutCaCpEzZSYKgvXMCJ+NEX9rsh03+tm4qDrUKpnY5rNjlK0IhF6TK8AAnFFqx
Wv1Iqp+SxDC0lu9vzisN8m7dlJY9He1L0Uhe+8Xf+RNxtlor2fI8UPWON/b8Y7Ct+K6bF3IOTUDw
EIEzzTLVv/sk3/Zv/Dvkvx9y2+SsqXRNPDnM/+Bh6p5o7YOnDzCFBhmftBhZsXY7w5D+7vJ+Wzrl
9a2263W8Ub68wuEgsF54rFgBJi4X4iygH04UsdtE3tl3W4UJ704/5QMaJ/tqXA1sAKFTtGwM6+Tl
G1X/4xC6Kkx6/6x/l9pvG035fTFV2UfxgUV1Yo+tesrpbI3I/ukSi5OIjIN9pS/f7S4ViZaWl9zo
rGpbvWgdOgZYaQDQAsSfKeh90WTDt4bgiEzcMSfQqgGVfYU9eL/r3/3sb7tOKeOtmZimrtLYTmU4
qI9bS4dsWSeMBWUloplyMIcyJLOQqOT1zd5fPAvfbN5Ve66KN6VHcCSoZSlwdIeEGZFEuT3P8iWK
v3r0X3tMw05GFy0Ptxj3SDm6Q5Unj6IKE5gU2G0dXtwKo4vj6N4AOaqSk1QVd8lRzLbjEvSSdCg8
a34fT7W2Jj1AVXXaRMqb9pG8ZeX/ZRu/vdWUojNivVhavqoKkcoRMNjG8cTETwZ9XboBSF7iu/D9
Ffi9kvFtzZSSy503RS2vkjAAJG+O3YWEZkvjw4059R45d6VjdwP8Wfc+rzIdYSMmVeW3Z8d8aqF3
tyKl5UwqnH8KDFdJ1Od5cES4XmvSV00hKt/WHrlZ6YPf7ee3zafUm62ZsabfuRsbVfkju3eggh6L
aq3bJQhyMtN7v8a139ZL6bSFsbzntTWHrZDNQDJ3AWn/ltBbPoh9shbtfYQJmQYZ/u3v/t23dVPa
bWmNLuvRK+FPCn4fPlyQ91VTUFRVOcWs2k3msaaU265oJ3ppj4BfZc4fHMOIFBDxnq/QOme3+n8o
32QYCzOlyPbPvLU7Q+xLmdohTwtSiCS8RWIPV0iB6/9/ib2vE023Oe9XuecueYXrWEXASRRTQ71K
Q0qIg9BQIGnKcLW25HDBHAPKa177WVm9333pb29Cnco3RZpblK52QTlGdCBpwuuAAG/5BqBt9/Mz
kM506b9XFr9nbL8tmFJQ28ImXhQBgpA/rTwkuPohxQ4V7bpkUN1alu7O8vyslHIq7koX01QViJ4W
OIN9iNcZ+sDksRX0f3DGUmY5mxk3yUqpodxJ+wcOENUT/5UeFjgczPbNvEWZ+0vpH720KVpHvOpO
hTpytGpRVxmrGsOGUP7jEi4DhQTIcnXUDt4oWiulhNYHI3cxzjzEi3sMCxi9uv+k9W7VqdZWGaeZ
pXislOLZ5U7GxjzjViUyotGlcxLi6jVci0BW8uwyDOgrlnu3tZTi2Ra1lV5UeSZyaBHgQc+z+B2v
tXFTC+PSfFKSm2/pFMhQsb+nEL6JRkoDnS7FpX1cs7QTDe/0uVFIac0KrRZecnlO55DqO6KNYTp9
L5JZJ2ynMvuPEURXpTOaj6CMIgpFMa2mkiWi2m3arYxd/p5v/9qlndI4wDmO6wu5J9A5+OPQ06Fr
iAKCzThjX1muaRrQndc1IxnlwQElNCFG8DvdhXFzZxpM4L5LEoR+2WC+LpNot7I4hzM8ETuldR7n
0gob/Vp6nHfrS8ZevTpraG9TjgEG5dInw5YREhgZbnEagpmzQSha6vJGuAYDwoIBN7fjWzUFDNIr
qkcntJ6CwNenNNctz/fdeUBrWDVobgDhN7OkKSsmslPaydaP29F5i/YtvqLfOk1IEjNOHb1cblLh
/S9vckovHW8bPXfT2T81Kks8AQ3typMqNGiy5nYB8mTopizrmSY62I2e+UR/pd7IC139jsLPTBrg
oXKqiS7zODPXSymn9SKfi/UFkloQvYgYc/jqKcP3A5bA/KV2JeNCZVkXO62SaDo6WNrLulRoRu14
gKbxTo5B1cefxiVp6o2MNfWsZEWaEmV1Xu0fDxVPaEHFwduktydEEQ8rTwqfph8NKs1Ks73Buy4Q
ZuwZfil7m7lqQwJWoHKP4asb1g/DlRALl1vfBFO1ELMkfjWeHiuQPNMXagZk8D4Kshy0g2nlKnsR
QwWAuv/pZVa9SrQzmG5zGkj5SdsOTTxxud9/yv5hAFDUrd18KWoF1fFWpmlC4VeLYdZpqBN+Y4/S
oOO7XfxfhI9KY7fClk1RBwFqs/vMo89aLO2cXXQQacoC0bBFKQIH+LIWDaoe80swyvKTXiW4d1tL
Kcm9sboslwo2mUjMDk4LPcFFt9oshdMMq55l4tKNBfe4WNpfTJZ6+BUFlVwD/RULLJy8+e15llpQ
Lsm7jaW03jZ339iFOxf4lW0E6rYCc1wx0Q3CraqUeJHyShvjkxWNZu4zpQDv9m29vt9YuRI9pBdt
nQ54PgXtac+zKh5Zuv01T+5b6LC0FvljfoNjpqJtpYngYXDJIbK/DCHIUkOvAdXfljJudxPaLcxp
gU7F+qFJ+rbVQgnhVUvQDuTFVT9oZkZPqdN3zzGl/TajXbK/KESf49HtS0VjViI1Lqk4tklXZqbS
jLfL2em2jsdR35Wu95cfBrdwO6JEVg8VjKb0yqGoyuq6Veu2m80sXqWMqMxOQ8JGj+3CHt1UNTDv
k6YGHLCh9xcn4Sk/ldPZzARN/+X6QMnKWAw6KtIpvOfV2MfWWpmWyBkTAk7AvnO2LOVkAgjVtf/5
IL/WSvmcq5IeLx5XTtap1/eewpIQ/HWDTG39eyXX/loopUCT+/+mLSqqhxydxq3ZdFt+sdZokOKG
m0pAzEL2L0PlZJ5mSpdu74fN7nljh2D7QdahSht4eORfnYAZ1Rmr/eW6fG1T3eRv8vh8lJKT/WS1
dYmQgcZ4EgcgFkdBvk0rAan1rAV/z3p9LfhDo95yC83asT38usgDEgQCICSxqKA6mN8gmFeYyCne
+5OZjzOlTs/meWdpyn3F0VBdGrcw1INWy3L7dLvSKILyaZNUz1J36vjeXddUyJu31898caR2y9Eq
rM4Krg2cGklCCFVOzzpF1d77vVpZR5zyLa14tNw+VKnq7NwXFJHJzhQmUIjBt45nhRumKFLq4eYu
aFUJJ/7r3BVbTCBdX3Wuylks+h9WueoyCIRxzZ7bMCg8f8KdU3KcdlnWqv3Eq94Q8uzUr5Lgd0eW
UtWHXNF4nl55LCINciBeqPgUdN4l9shp0qOadSV/LQp/iXo6fafttf1mcUB/0aquJGDY8VDUjaoA
EZcNZ/jdpfhHAKyUBiveTrtL8qfYM4RjghrLeFSmgkd1X5W+a7eWQjWo3vn31+Iv5buvhVMa7W7n
cAkVaJ8bwW2Ayqe+CbwOYgDEvGGLm0toReej18b9zcS3ZzzWdPbukjwXW1v5MwigoiGIhmOqlsA4
8ML3L5xRpsxnPdeUbgOGbZxvB6VJBwqLDXYrnAAovXNtc0Fm/jVrgynFlhs9l/bhxGoO1FeQiFWj
XMTdpfFEyXqpV87KrP+lbPj1QFM6bbk7F5YLpUodJFx1DShGkg6irepWnCx1YMuvXhxyz2V8q2bl
ssi4U0bWEaf0W8l+xHFeVe8qaNU6rr/beYYMrtxguMi4i9hd90z4QmSN/MwMgEUIxLQdK/BVE36I
9ze8+Huu5utAUorPoHqZlHK8m+1gcPfg7riWeRY3Z2hIzBqUKQFxZGmMz2kkIh4L4t9qtVDuNxi/
mThVAEU0a4MllO2DQ9/vvGkzOBOATYaC/kvw//U+UyruaD5u+9FIXZXoUKaNcfEHveB+LigRXCtT
oEXvT+Yvqbp/VkwnBuPbPrfYbFiREgyZJBRci3DCVRFzhsn7S+DytVRKv92NhXErqbIWkWcUhdS0
GKfo0omq0jZZVdK/eEs2FKYFptZCZPpv/+VY1AzrcNkqA4u3tKTSI5TEkZSCBCkrUPpLLetrtZTE
FWhCOsZqNVUijJbcKgGYEPAQrjXeWcZRvkak/jSFX8ulpQvEeP5Z3Cjk682pAH14wS7GT8VA5NS3
Tp0wVHyYEKKQiONxkhmbK3hCJrTod9329UbSglVa289tzL4HuN2AIcLWq84jP5Uc9/7r5VLysdkV
taeus28SJWM6ARTdkko1MpJbuSntSoZ4/MU7/Gd/aVhYYb1fJgldfK8+U1VX8kQ+nKiYiUIs+T8n
6GUpq6ybm4aGPWDFLpVi1qRKSQ+v8rr3gWqkxcnRvOl7BfAXP/9rhynjvyncDO1xYzXVMYxTxZGG
NJK4TKMCHw+FT8Z6vxuGr/VSUcyjeF8nNyUpES2CJtEvyDffrcVSwaIyswq/e7xfq6UsfVJcn7ZG
kdXog6KGBbFgB5orHzfW79dQqitvDhYrY4sZQpHu2Cvdt/nj9siRKtwKWN9/bimUi69bGrxf8C9K
/GuXKe1TXNz224vNgjxCQ9Y3LrAr5czQcJ8F0v6leAaXJIObbTXPMF8wUydaOF43y5OdKIn/Q5Jm
SoW1K98YaylmNAq7H4ovY1+mEnr2sZmK8iTzuf70lf/9LlLaPYmXt+vpdufWUhHlqRaCpzAT3gFT
34oSlUBGA8ZVYOPbiEhn7U6d92eeeQ6pM38UzP3TLnIORG7Xp39iPq24j6l9LD3bKbY4CFnOjdv2
eDNoQ6zuzxX/Su6YiU7Rc0rp/dsYqLOARb8EryojPlISfLksDqV4zVmUAmcBpVY00OrrhiU2tQEE
eBUtVpM96lvU89Y5enl4cY/gz1fDqqxBrCZXjDETRmBW4hZTdenaXTFv+cL4lW39chKbIXOONAfs
1X1Me0VbnbA5hY+xNZsAIvWP+OlbMYohhFIOHRHhsqXLGG5En5GLluxuvI1z9KEavDyd+RbuWbk/
yIdg8lK3DeghD4WnG1T2Pg3CWCjFDXZw3z+qF3br3QGlVM4uMbf75MEBMX2uDvkumKkepGFVRn95
Bc9cydxTlPItOk7DhuVOqoVm/2NUkB/94jrwGcK+GwVb0eh/aE1GeY243NoJqkjo9hWp4l5u6gzT
MeXUGFHze0LCW2HgzinYiHVRvt/JqxLwbicp4bvuj8/iSHXJvhh7VnDklZkyBCHT3BJavSTim6Iz
TKJYk514KbZ1U8PJKp1lYVnfSKNxJ8kAdekQ0vGDJHMMKXbrxqV1VzMa05noy4hgJpEyNXMRoSMV
alUSIsCQOds2c0LfVkZjXnZBerTLIKJqUSrmy6XbTvrtANq9+O5u3VNdSV57P7sGl8p0NYavM+e9
P4iXCn13ECn5Px2S48LaKumz2kWhnYPlVU0yFYXBkG7XjmoEmv0Pad+1HDmSLPtFMIMWr9C6ULqK
LzBWsQmtNb7+OnrtnuXU8JAPx2atbWe62QkkIiNDeLj/YU+gaZPerhX4gcB8ytgbRdn78GGD8PO3
8tXfGbKfnujFHyRUw2MWAeXVShP3nDlgPHJjbM396RhrvybNW1z1r9VEnHUwrwsc+Gr+Gd0m8cSG
w4oMr05cEMn3kUazeohuFqjD/PgYoR2+2Cl4UKGaBrOk9LFSI6MX9E6t3xdrSvWaA9woi9waUtFO
cf35+1B/s/bXB0TQzdIQVpEE8RVPOczVLDIFrqSR+gAt6ZKrRf1sCo33mlhZQq1pdRJ6mD4qT/0z
bPR00ScbMuMSrYwgESaNqnN5QC8jYx2UCprPdiY42QWv2JQGVcmJqDa1TxNaCm1oqCc0hxaMwBCH
V28U+BEDkTYi8JJb6bGDsmmMKVFoYsjLZdwJj86boANbqzro2E4h+GhlNjJh/NisqIH0dX0tKD2Z
7dEUIjkf9Z636RQiAxOooiSnprQodcSToME11J8TQM6SQtv0njkSZm6JRq1zziynvM1g9AWwgAoM
8KXOgfpNBEgz7V1p39Aq0entBSos4Mb/BHncjdUoPwWnZqlJzcWljyzIrcA5Vxh8ch5YzAwW6kho
NRjHn0wuE/sU/HQgqMptAefLpuwVgqwE5BZva6ysoNZkFAiDkewlEoGcXRUCPHKltr6NbyPEqjIN
oQitk6Le0OcaPFypMYOCjjHxa005PSGvwqXpfqGJ+QZFCkJ6gd9UMCTItEkvVhtRTNWBSGVGTkbp
OymU2zsHTS9EuFBaNYzrvRtlRGW5aYNdC5Jm8hGcEaF2+dk4/60WDe2hr4/xclQLJiTTaiTmv3B1
fQaL63yFVOfhuU2baTb3F0Vq1sZxo9s1ncX4ef1vQwcoWAn4R6KhBfXixaVZ7ItcWGcE+N17ehp1
nODW7XfjtYdyu4oABjKaIaiIg9DUUttezOlq4nYBLRs4t2oPRLz1Ro/y82Px3/kUyMyIIj4QyK9e
pZmYmRtXKMZhW7YoEqycvMEvW0FuBkU2LgsQKRkbyCTTTsQB9ZK/88FBNwH1AjJYX+l2DbI+SAjv
QZNunjW/S2RUmHpUTVBUA1eo/oEb/vjx82N/k8CAJO3LY7/sJvd3bLDAY4NwCoPEkfPogNJA+8fX
mC37/g3U+Q3m6J8LvlhxW4YQO6zZ+XQB8elWsQQefKuXCxogjgCu+n/H/ve/MoF8kxj+c+EXu22z
NFmqHG8KdkGgGHZvoCDKK5tXtel4BMCJPHz8pl/+6+6+VBqqUaCaVsTLOvQevMk3ADW2JB+cLuMn
oMi/pRe/rvdSUCjGemH5bXPRVwcQZMOqbUQgBuLpzgJPhvqL9WzW8XpPbUyTNATSOchjvViPUPTp
KmE6Ex1uVAT/DtXuTjKSfNe4aormo+z2W/Xmm1Y3vuOXNV8MaOnqHuQcWPPiOXMiFz4CUQTdwHEB
rQApk+eiVqAqR1Pjl0SR/S5t+rryiwUNNaTWhhYrI/cWL4/KTmQGVaPRPIA0egkwhZbqhz/A6RIb
eg4dd/GwkWU4Jg73ESTmn5mOnArAyF9c8ncpDI2cEgqF0NCBVME/w5m2EEtxiuoZ2I3kvVTBcwsI
+KX+xcP95S/418f+ssxLppRNGdN2YTWj/0XsIvMkoMFQnFJ5/7NR/fY2L/kGVWEeami3t9k3l1hB
aqgIhvg8/t9WebHcsafnLO2xSq9HPiZRQzOxIqi5/LzKX73sn/bsxVibou4ivsAyNJQW9MZLjMgA
Af4iD6ZT/WKfv23ci3kKiQg51e370B4Bbm7cNeSR3t3p397p3wUaHMAvdvDi1Fimisiw+bt1nZLq
YSCqtalVR0SWwc/b970/+7LUiz/r5mokcxGvNHCyGCvSoj9Wc0Fekn1ADuHWIdLyXeqTN0EoK0sx
8kbpl0f4bVO33//SyJ/Xlo5aDk/QtCiDF0qn1xtYsvztcG329r8bCiQl/7kOHYdpvWbYVJACi4Bx
lzqBWAE949LMTrm2OKC8+GVzv+mX4EOyHBS4oAuA0sfL7uZzRo/MlM0AqZN2bZEXQReuiRkdRjBY
Q4QDgfWOtyH7cS1VqIXkkCiK3mfw+nNmcxBFBd43x0g8L8en7NLq0HE+Np+pBSJkh9ph7OtC2yPY
cRdbykEF3WgqoYOoGlTJPRRQIFyitTtOD2OlBPX1CeHSfoAECUSMzpxZJ2pRqqIxgByYA4HyeKOe
l7LX4OlDW9Kbt1R/Bo0yH+tjomUGdeCDMMh3YyyvlmiPtExsWiqsNnnTWdDBhYu0PNQhrAGcMVjL
IyNBA49SKoAWG3U+NOo7jqRz7mXxlKA8YUJ4WUe2wO2hNW8WFrRrpVme9BUU3/wD2YJ4zE40upHv
7WFRO5XTSme1mVihdcnuL+yz9Gs/Ek0kEcgkNAg7QFkMiugXGloA7+xtcXt/GkErXrmkymjJRzgo
kjHRKkTG7WI3ORA0Iu4QRky1wWp9wWZQaor09Q6oijF70yl1aBO5Z253Aavn/vpJaYxGO1C+OG2y
cuAm+cVYNq/7L/tkJQo4pE0U52/T9Ms5KNixZGKRmE68HX42B1rpAyqGZPBBDjSjhFI3dH54c9Um
t7V7bzJ/G9D9twwg0g76ywO8OGwwhiRs1yYIVIlnBBVqOb6t1gha9ffZ5XPIqastJF84jXzypwYK
W/EdjWkJoO4YIfdssipltz4nQUR6RzfajDreLLe+qOdvICLXft6tv1PaP+3Wi9vveb6Q0u1hK1Dz
w5aXRGGgEMZBNqBYFdQR/sRK4rSsIumTt0AvSY934il3BpTAQOSuNO58njOtbGQSDMpEi5kueodb
0Fmux0YXIZklQ6u+0s8F2BPs0asIaLA4IaY/fsm2vvcRHM1xLIRuBRA3/dMvNVVVokyL7w7dIagg
3CgX2s/gA6/8GZw8ct3JVcC6qQNCbrYCzzO0nn7ey2/zTUh3/s8TvFw3FZlldFXjCSZlgRTBjbMu
gyZA0TBWJQgRZDYEAKDqN5+hnhNaEhp2sEZlNohA9Olf5GD/zl7868N+eZgXl5lk7ShO0C89EeBr
A2m5hTECSu688Uhq0O97iy1CL42ilPcARtsZzE/vIO4ApTit8vMAX32PmooBP1VDGkaN5GsHGdUg
PhQncGe/x+9dpJGAFhbnyOYgvWMKfqw2QBoGKxxHYwm5fI5UKpBcsF4akAjwikdq1KgWw4/YCY2W
5QIVAJQgOnP+Re6Y3QK8n17+5S4cJJLvxhZfQtyHe/KzdKdWjvwLtH5G7Zzh2sppOTqs6oz0FkHb
G4IdDYyS1CfqmhBpYKE6xiitESmUvejQVXALi1M+fyOjoL69Sv/7jV5xkzR4RkYixTdyJo1xG3vw
Yx2VXQsy72q7r+1fIsnv4+Iv672G3201zlOHbUEB1Z2MVTYkQzQLPf8lRvi2APTlJLy2Kti2agex
wYtNEOsY9rRWqhDkuBSt8mdVWh9nMRABx3jHVzi2siso93Oib4z5G+v68Tfxzs3U/2UNPE9LIgSB
EbC8+LiZXjOWbPE0NORNJed5H06V+vPZp74NNb+s8eJ9AKCm2XnE1rb6YANuEmLGDOIidq/84mW+
N5ovK714GQqyxkTJ4G0ovQ9xpA9LqQylcg/hgdNBBfFEhzmgn19v+zt/2sEXZ1IJESs1w7aDBtTJ
tcZdVFH/eYlvRkVwbX55r5czGxaSNOabcXqS0xihheIr9KbK3XQu0SuKlMpDRPsOyRJOqcRN3TCs
NYhsdf1fec8Fzb9fwbHfhtT/faS/5+lLKME0ZcbVPV6bk8cTgZ4K2CW12s5+efX/xXhQKmVZiZSY
Vz/ALd1Qc3k0n6hdHAz+4JXOFV5glCW0yX7e5u99AP/ftV58wFgJjTguWKu2KEz1Q7lErk69UkPo
5+eVvt+8/y60+egvm5cnBN/UJBbKoNuzWhH0axp4UcH6eZlfN2+LB7+ssxLisLIZIhhQJh0iDMZx
GgTkcqjfROpvBOjU5ir+dRDQghXITdsCagX/XGwaF4KaUm4LMhZttgYj24fQ32Kho1Pp8zm2w197
QN92nOgva764Ly7KuSxj2W3NyOwOFYT7MKI7nGq7Nfa/bOa3F+eXtV7dGC+VdUFjLYjOKD0orCPt
OaixSaufv9Whvz/wAkQreSgxbL/+cy/TkFnyHEHKqU82jdI0kdEpopX1JOmdQYHPEBqFyISOoJOF
TE5h9Qo0dx+LHPrLoVaI+28P9J3BQqKeJWkQ3QJP9nIy+kqIwdaUzyfmiSYS5sMWHS0g/VfJj29r
BV8XejkZSS3yND1hoRZKKJQqOJQ6GOKFXzQGpE2klu4Wr/M6P/GX/ahmWmQ/VuhGHrgbrUw+FOmd
eCdBJDPj5dEiPSS3w6FSMjfeMdcQ8fabuAloso2Mv1tuALbFpzy1uxTSW43BgjaRUStFAoChU8J9
YiZagXK2EKN8xbRyBoj4CF4GOphU7jK/V1BvlO7NMSxk5Kr7FoJXuKZ7sM9IkP+tNv9bQ+mw97J7
45JOVCJ2obwFQo8++4zu0LA1188QcsoIaCIF0uaVnN3TP9kxuvPOb7Ie36YzOJ0ig+/H8qBF/qdN
sWvXrCmTzqdJ43S0+ys5eueepLapykSdnN45CPzaBdxe+1jRYwFRARQqo12MpDSEdGVkjRqrNzqL
BJG+STYLBFij1k4JQa3zIhOqECQ6khs0OSZUjH85ff/GTNHs16d/OenLzC+lJOLpOSic4WlBTcag
AQ8Yxc8LfRuffV3o5Zj3LUc2EYuFWl184w1GZy8crSZmG6BsgaQPsqgRbIKxa398Lw+VlVkLOuu0
XqnYFzk7pk6s/RY1fns1MUjcoFzBgB/8b4b3xZMT+dylZDRMqPKsagyMggTFs1VDj+yX+JRlv+3N
MTzNkZCgguTM61R3zIgskdTbDqi1NevckTQKh9tVJnWMPepeoZrDHwid3pM2v0fjFDUaMlagVdV8
DovSfEJnTuspJUZlQc6hZIcwVyYx6gU1XUlmHAJVzVaXRoV/q0yhllm/zZXOJveL3aqcRR9IY9Sb
C7OVrxol8SQ5DqBSDR+4HmP8iysqkHweoZb3xgTUJHPQz1anzxVmLMi0kWd69Dmi7NXJid0/Smjo
QeYAze5AOopeeC5vrP/J6q2ynnM70lPcuiIEvKHjm8uzRekodz15A5usUn4GR7A6jc3p3Xsbax1u
znf+LdxmZpkjn8nLHiUzN7bQtGffUis898/1KVAqt0vdSuvRxwyV2EMlN5ZVaHNDBBXD+Cqrf6Qu
84xdclEbCGYsKhnJE1wRyEs/ylJpIbV0Fj0Usxg5hAlG5gPjcbC7RGY/xUllOhMVu/pUmHXQU3J/
HCatJJR6B8UjZQUiDZptNqmhmWolB/w79ZQGUCbSXnTNHnBPe7GA7nEWQ2kSfiq7UgFjdTaKfgrE
2MFsD3iQj0RQmfXePa3OW37roJ6IGoHBQNPYLAxD0vJHDMdMuZXfusl79tkDtjAgmOGN5l1EbU/S
CdxXvJFBn1aDQrzK7Abk/Z2hI6UGbSMliyoJpFGCPzVoyWXdwUIWgzZm6BHTGMmhMA9UKXwJ8V0G
Zriqkb2hEkpntA+JnKF2BUcOO6q0Ve/Ai0VooZWg8jhdeMi4j3cOKKDx+sZrACJx8PWlLkFvMXks
xoxHaxRaEQ3qOaoNXqszWIigj7rgNg6sKTZAWwzNTej4AbkHybKzoFL3EJVM4Ch4lTSid9Kg96xR
QE8dyAkwX+LboEZEQ8FL9Hl/MVAuABHByYOAH4S0WzU8z88VenZHWPWE3N6GSiXY4UUDKf4hQ0yf
2YUtmJD+8rGN3JH12AMtyOKiEqVLuISDfewHhdvB0p3YWD+KR4xTMqs57HRKZcnnrdqMIOAcYXci
rQ8V1qof3AEmCDVivC4YTKQja4QQq46tCpU1F28jmbTByJAcHKB4TUMAenaoFDuOfoC6KNJx1Xmb
V4Y34korN/Yw7cMzfsTDu+zIA40h8lLhrF7PrQlSfjptcDApxsLzuqy3uQfWLgMEMP4DNeE9YC6I
nPAP4GJyiqvUafAq8z1U7Bbyo4IKpbXYkuA8OshYk/aMIoybn4QdQ6Hw0skNOtvQ+tUZgOc7DXKZ
agemwRjSnls9O4SfeECDFxdDkMOCShcOgzXeKBPgsHfayBCV7ttbC71PyKlBUq9AMvhO7IYFBNXs
ntqR/nzHCdy+FqziPdxPaFC846ONz7BWtg9aKTq0EI0Fn7x3KmXTbu+dE6PPOnVMLRJF7+jPaVR7
ddqTRj0oRS5DBWC8xSesZwwK78fGG2pdnoSrwnkkh1nftEFLb3BE0D9JR6iwOrFX4e1qzInkkOle
VQ7muGHJpmv8B9aEYZbNvUqHdCfIwLCNVwIwPmS3uw7ANoPG4KWf7EOr7GUAd1Koj8B3XbhtuM5O
9qsIA1ZQbNv1Fsrrw3RG4T5alTzWqFslKtiaBPV4fKhtIm479xVS2kTjDis6Cb1VoPa6WRg2ACDT
zzZW+0rOBwVtFXpUC/y65/fMjf2s3qkbfotcNBHC57foIpnsYXiIMK7O6cT7eK/7DScooCsAVfRn
5IOPwCkewl2q9AxXqXgj1d6g5SSU1wsDtebSE338wAR/fYoe0kn0UxzTATdQas2BBNQRCzct2sLf
xFBAfeHI3Ba7+5zVQwQgGg/h0xK08gvqLR3sibaJZ4yricI+ogElMz5m+8CsMOuFU+Mb0sqjUCqM
1jXuE3mTM7yRZx4a7usHbeAbW4U5GMke1T10LPQxmC4Mdrh/RLCTjS+fhceMoIiJkUajdRKwBk2I
WAqceSC6JNgyhNGhVz3redAGjT2dk311LqHpytrFJXVjlzecCMUnFIODyadBjmxvfRCkVXvOSfUM
PtjOTT9YTalTKFKuH3mC/wqJcHMFS59cUkp0nhiZo60M+GMP4ZuXX1EOWQ+ct9rCOXPJ52wLCqFV
sU1mxjBvGNclD/ojPysjsl5GpnNj/KigyDhoGfS7Gz3BAV7lPJVnRl1ANEPq9b2FVPl7wxh1LccJ
kFoKfqrmtZKRY0Ym3+uPZVb53Mx7axlw7uEnI6eFkqVBtnJ6iszKTiHHCotqvb6zGDLgSY9fzQLl
rszskYXj3t+t93kXW8VlaWXey2+4LKH3chchlCq57Ftnq6y/wqt3TgpBs/smsE6qeFxsIJRwe2tW
M/kDXSXt/NGr3WWfKxxQcmguaZzcF7iAgFpD7b39I9xje4BfilgdzUoWleDuk0dM3FpIxLpPZsDA
+njjdsimTcGkTOGxHYtZJd8ARC3d7MIdaQM+PNdhBBpagDs4RSzOG4U/qrSx7CebOG638+Ktagu4
Hn7/1lo8kkkRyiCHFtBSiLIWcnoj/3DQekc2wcrpqNPjie5VZvPOnU92+p5FoTLVIkpZA8KZbLqV
IUBsFg+yVRozNxYHFzz+l+wGqNOjiywAUahwJ84aHvEZvntQJsyi2YwlBbUXv6HpBGVj0ljsaN1F
hTp8rrey2hwYKsKQV04ALyw03CwmrhsmQstWdCVtvLKEzN75oGBlEcUnOCfM1d57vZnU1g0NwcSR
bI/A2BZ/BCRccJq9yxpzLfcUVBohrkqY0lZCz9QcnHeqaEP/cvs5KFsCVG9vXyZ8HzmFPZB+0suE
M6pxsCIDDRAC2Iuyuc5Rz/zKHw5CpnAmg2sI+Ankw8SpMqc9C1D8YQ1aXTimNL5ebPUYH7VDD8qz
NoOqfAjSFUEfR6AQAYHW5kiG74QTNVZogyfahPALCYdGHjAxpy24YQuEP0uAdqXMFArj4uG1yFsP
sy0ea1TKwUWpt+hgrdp4mgyolIJ7NhxklEG06jw6C77mcbyiy+nM6SZtDBXmJ1WriZNvWExCmfcr
NHAh3dcCGAnpYsoGXd7qlmguCQdknhCyo4M5dFq0OWHyZ3ZrSpUWcaNA/IRuJKbxq0TJTM5MvBpv
tqUr21wCetEau/04mqetQvlc68y4wfHFoCgP8N1z1EeVAEa0MoRD9jaa0XnLc2Z0ZXiHMFJ/VpAS
3vNrWMvEAS3Y+ig4PaS3cc1N2ulvcIi0sQAJFYtbT6dxH1qb9HRrpfdUFVIlP5bgbk0OUKl6g0c5
5MGo4u71elVilPpEIwNP1Qllo6ZBo6GESmAKCprWyR2UOcRYls6bbMWm5T1gyUt2EJ4M8vTkbXQi
LzLiS/vJI5MYlCuc27FHQH0vUj9FL5ZXIDzczDAP8U+mJW9oJxwea6bUx/yO6P5a6uz5oz2nSosW
Of3ebCmDN9yJd0R70HM2ZzODhM2ugm185EFp5VZ7k469C+nifbOfj/1HiGOMq1Tj1Xn/B6Ev7Hiz
ldWJFVZjzO3WfZtBrAYv4tNII+A9lj8jNvG+ukDD4gdwgOenoBaPDskAphRUtIBTFZ1g5EmIMPQE
bj8+IvP9gBdFRZICanNE2NO7gnyJ9AI9glYV97wdo58mQqOAd3sT8IMK/RtCEV3RSvaZXWMYR9Lj
5wx5WcHMbGhhMo7IQ2AZkPgq0wava+QHKFUHLXaja1Fr5U2abBGmdWcPdSrTXuXwfuquT8RVECCm
VNEXQ6U0Snu5dtfiId0Jl/dKZAWbm0MCdw4DnPIOZ2d7rtpEnIK0BvGxmdjofgR1sIIFjgk4GR9y
ltHH3dKDUK2vopts7g67tcX3aItIWubOn/wtNmNTxG4SSISRXybKeBqM2SyRJWiZvZoVwr5QLR36
BPHyXWREZ9R+StjrbCGyKa1J4XATYojBoXMIPiNDAexZ5f0OGSgCAMiUW6S2uioI5O1tHIO2V0Ta
kkzalU/cZov/FC/dvjogRYHEMHLNi/QBeAMCC85ZH4/M7wAyiTxWhVNAaSiDcO6k4juUOHtmCdzx
rsOAJIVciPW31BPoDAefzIp3Df771k7G/IFBXMg7q2aWsE8sIB2w97vM5TTJ7x/JGU7HKXzRaK3M
ZBzcRIhIM2VUyFt2Cgo4p2nFrkwGYyJHkqs99UDbABkxfMwqr9DDKrT8WHkFIrzGnt3eSjH1e0SI
6FBXhPwXSi11xJiogBFaj1ECjA2c/+QqgyQjgz/h9tkInyYphUc5Evq4KygjUhFdegJOonfmRzJv
X1iDBVLwp4D5jlqFHINF9/SAsMDiZC4Y4FJppbAnVl7gyMR9gpWIQ4rH691OI1AxWDQcWI0Hf55w
BnAfSVmnQ5rWGM0G5UDR6NXLntg0tPh95vOwOLSx9NDuFEmjoXkVqwLqAgzOzuxsDd7ZhMUn5y2t
h+tD6xbdE1FNr7zFabOdnEpQDMwox4fuck+MQS/cJkF9q1UyYEJGo9A7q7VrTIVwRufmB1rN7UJf
NcpmjO6ZIjqxWuTqeNFJXpFMnGptgbVDMZl28LeSQXyBQxFP0ooOmLiN0ViiX6fqcYMGFDd+1yLU
zw37XoNCb0FA0GLmMVJcSSmvUBvXUp/FahhqbQ+8k9uzT2OaIXIHoGAwx+SRJMAk2XP00cUXGSUB
73yQJwqLhPlEYqaAwuYjpo7VCrkRfOkA5YStkNRYPOyNPU7BiMAoDKJRxlBTpyYgHdshaHUkv74u
mASfUQlsFXeWkW1ssQANw4z9xqrUJGCf3D6MZa6T2Q8BQBdP8lcTssFohOOvAYk00twtxl1RJHjD
vRtEZ1Cs4XhEmHlvwFbDYiZDDU/zgThzBoPhIsz24J27eyTghqU/yljBkBUmAmirt2fU4pBLGewG
+nMza3BnhVVhZDBIpI+oDV+43QwvLaJOTNvzE/CmQ6c0XvSGSKPztvMSrFgfKrmnvJcpf3TGBxS/
JTW0IKUt9zcRTpC3ax2HBvMCpBy6zRNlZa3TeXjTBslDcplgv9CfwEnQGAO1wGD0W/svhEf1609S
7zEC2JnEx2eNHwcN/V7wGI93E4uEJX02V//KeIIhGLi2DUnCDV4ckFl4yAkUygS51VZ14YPTrcGE
syA/4l173XBNtcaeeJfxl7ugrT7joTaLQKLzOYe5TgdWKfwc0dx/csVIfvBBgl1ZVQpYVzXFvmHC
BNLj1J1ENeQN4vE4qqjrm7yFW5MyKLuxhlNxWu3IEozzvtUZWYtOqBXp3KaqUTgoa8n3BrWFQUVo
oNVGqcXmeIlhRiPsJtQjfN/iLPaq4FdwLILMB3B/+ngSUCmHpDn4BrCDyXkTMgdp3ZkBvN6Z9A3I
RZ8YA05PKR3prdU2bQ/cl/Cy82mO5e4MV0KZGdxXhLR062cJPgthu6iSu1wpcFiPXKyICLgQ3ssJ
GI1tBqH5BaCmXa51iIl1Wq4smPf0XHHlarxDAQsoeIIyAf1yEmmFehue5K67Ve68J4NqgydyEaSj
8JftIpzQSX3yQQtbOouq6G6nj9a5fYPZRi6g0YJF49VZt8IaII0JRO95Z1FnZaLkP7v5MAU04MRA
mzwTt3eyP/V1SHHZNSgrYD7IYAPMl+lLDS/HGSPgv5Jl3zktchnj/98kA2pmt2uwfcbMCAFxk4z0
MOY40Nh6nIoVXYxaQ7cb5yfU8n2u1Qdap2waf5TTMhz3EhNSt/x9QiHkMl9ibIB4W/TZBrzKb4BA
oZRWGS8hthNGVyuhCaSdJ8LSRB27n7wl9mp1/ujy0J1PPCQD8bHcUU6+GzyA83ocZNFCbIrfguBX
dhagnkum+GXd8xjS+mgm5U/kiZgJBgQxU9NdsUfQgTwWsJpd5tGIMcErDxdCtAr9US+qdE4saU9h
7ufGwyMzyuoxWhQwGvcnNiklsbY4OcaAYqLwAUachNybKSWD7GKDA7Rdy4wzmq0pKIWBMghC8Ugm
GOCM6gd16G3BKywGGY/63KKJrRGUGbCljpHXfQ685HNEDNx74a0KODvDSStwNgcvPSZwmcAC8jtM
HNlRQBgDDtlbvq/PPb4WgH1wYTO2Dh/WpJzCwybA577n6ozo5EQq2aVEZjWrxPE/dfFB43aMvjkc
6gEbBmiz2If37swHgj+b9RHVOUFOHyQqn4cIt2KmMc7WuwqDGuGbfGvQhzJCA1lNJhcmqjTIzSPc
s04FmXN9teodCsbH4VzH8uh0ioB2k4k+FwoTobWJcuO91BT4u0wZUPhgAwx4KcgD7PDU3esWd/4z
ObNqLr8vTgmZFiCTcUFI78BcnzKXuDSo7PtiEHmb3AYcJCrWopt2Sn5tsbEWfWf8HsMz3kmSUx15
FKKVMFInFdOTts3jCqyVGC049HVojMvm6CmhriGLu+1uI6zuOuPv/0C1HHURTbIBxwx3NJ5zw49t
u8uCqWfCpbrsJA+gULXA/x/03k68ymNMSi0OSMfe0p3kt1fUfFErRKnG5NBWRNbXy9JBgmcnn7jI
Sz2b4Aa7G6zgQCEEQaV1x+M2eMym+LEE8z5xN7r/dkMxw4fYMToFkFGWt4ODivHBjj5olDkFdT2G
Z0Y2ST2/DLftmszUe4K9rp3V7/DRDRodQ6jBoId2oo89cniUju4RnBG7G2B/BuF17va3EkGE4yCv
ngh4UIC7Wi3c+LJdJZKHl0ZLLseYVA/86aCyKtyVhOHnM0qAbEBbjboC08rKpckfCW9wabXCOOJV
uNcVPDtpf5Re7PF4CIi2UYuyGuxu1N7Tt+7Ye4wSNGolYcpvVVJ8HIymISfcskLWCeFIG6u+LJjc
MJZdmSJswrE2O2822wefGsm5R4HMDc0GTlIAXezmGgtMyjZX6UR8cAjnOOTAinBPVG1WXFT30J8g
1POAGEpGMFHAVAALtcNnC/fL+9m1s6c9f271qEfEjgo9/Hl9FoLikVwFV/RLrzh2mQKHvhdlZs8i
CVh5VXobbivQwpO+YOIz0idV2g86fcwsSBZruZE9SgMzgZzFqdSO3hOOcEKxRFJTpzUkC2VJwhDc
5UAFFFozPtsqJYEcbDErnVa5z1GbdGTVf+8TQLg2bF+oEXqNhgNiudpLbcnqDfR5P1bAiHsDNVqX
OopnFDIxQH2NjtmxfGvfstt6mbVB7/QcG1nqw71K0WyGdzcBttuutPKdskdlFDApOOEdKpU131sN
XWkeLh0BV63RzxZnLkEuNHjxkU4NyRcJC0N0+OORUuyADioHNUG6b9T4qczLGlnALSrBC6AGaRdw
zAkmQrCwMT2kSUk5tTS2QkS7ZQHqahKAZi567fM6DXSc/J/jnrnhkdlHOPQhYv8ByRTAsC08ruRH
dn1cH8W5NwHbQTNIhaWohL2dCFKt7gSuenxxZA3b6Vv0yaVgCKOyYO5vVUIYXKFjFtAnn32usjvC
w8SmDDhTor53bon+JzNtvcXsIWIcg0L2Q+ublQ7X0D/CcPxBRyBp5ufYY3AjP6Qt0h4A2nw80d3G
3dPIwxUQbMyuc0HzoBB/HqRRwwJVpkDRRTzw/nBNjss15hVUGCPOEEaL+JBOmArUa2NwOPq4ovzM
vzGwjMkk8TKUHtEaemwhDMgQAtZHRs8exNKk0TXFxw/+H2lntqQ6sqXpd+nrlpnm4aJvNIsZggiC
uJHFiJAQIAkh4On786iuSpJNb9qqzdLSdp7Mg2vy5Wv4h2yIIePl6ZXy0c0HTmy0AQU2TTF1yHIQ
BCUKT5QpdbcaHzyjZ4/rH2DpgljOJCJef5gzJ+EjdHXaaZknfzqREsjxdkifj2fvWSUbvg72JZ9P
SWbs9Opeu3Wzwq27mELYNan6I5nNUEeFT3IiZl376eG5pie9eOZVKFwxOQtZhdODhNl34L5nvW2k
TWQqLsV3PvaTk995WbT2t/zss/1xfGsnuy+DQ/hL4oBp5NGFfklGza3Nte65rafdKrKK+LjL3PQM
/HlpbwC9HypvdQj0TVhlQd0A2xvhf+jWUnCUk1XKcNc3lEjNKUIsX96N2zbaST09Heq7cbbpSbvR
sYjXTnTa9Supp62GwDQk2rpFT9WD1Bk7u1HKodbAL/VqWiWlqMfUV1JEenLNaxq3S5np9LhuV0ll
ImzAr6ySdRM0ykuxHatFWFnPqRUdafPRbRMnXLo0GCfyrUmuyah0uKaHwSygV0T2XHq57Om1OCTU
pdtRsdVP6m5Aza19NNPzcBcRmaWRaAmSArafOUCpWUTmP1pNyzfa40UvMXPfWLSj/Ve2PCbnIYl5
H9Z3QPdUPVHtyAmUB7jOR0+ZteFq3n3yd+zvhnSpprTzGQTKifFWtoRx22eqEB36FtiNw8/mZU97
avVNb/0tf93QPAGe8tORTW3cKlS8cqCGpYgNWWCy54yXQwT9GB1PneSC7ttyHR7e7I/9NH9zcrei
BzAx5s7AnoFYccKcDuN09drOj9O8JzFFlvoNPB6+uf1b+5TRPaHYI7UgPbl4pyIpLuGZxkyT6J9K
B6g+PECFb73mVUe8uvkGLb047YO6bwVL2V0/Ed2ozA4xqAGgKCciQzkWhxBA5ND2HPAmTykIckWn
NJq9rQXBhSSNCoS6vkhO08Ynbaaw75ljB0ta38S0kHNhxMMJtOHm5Xsd0zcLD312aXKJRKdBHAxd
f08OUUBQTJyIIRwght3PJqFf4nNQ/ZThIZI/VmMGEf7hk8JIddXWq384RxmI8GXD66h7RCBKxQnI
3rxfjdlEQqlJdUm/m2QJ/Z0ulfu+Jm2QfJJtTjtxiLDbhtuhwJRg6+PS7CU4c57u4wIvGjpIgTbJ
3FbAoUMa+J7U41C33dNzM15p/omy6DLbcNXUquDon4XNCs0GipHS/WqZoea+k+yH1ZhTr347RfIA
7HnfWSLOks5kooHJ/r/A/O+ryeqZT4sDSI/rIVwGa8nJ5zkubVr3RVtunvkS1Bkh7rhMAz6WNQtt
I8LlTnadSRvbZE8b8Hk1MxoyOLN0t8/dAhlTppkidhRjhi5R1w2KRRvTRhTRhPgHdiobrj8ONKXV
nkPPqgQ/v6UxtDNpj7o5kBxOkzdS3ordSO278w9K/2yHzcJYtsZbh2CBPW/odZy3ye4YOsZEogJZ
9dRtkp8jvZ38SJ1X6PH5yLfr2Uz/u1hp/cPKayBl5OGZekvyHMPPTV/RXk+X6dEJdFpsMI/BP1BH
qN6KWX1BbPhsj6PNm1YA+XCPXSDXUSN5ujmUG2/PZMN4gktgdPFRd0+rpNaZ70wbJ9Qb79ANG3O4
3rpW7uff3T5gxgEqJGenA/LrenXHOCjccKEM2NVRu3IPXe+UxnsQt21Yr/tl6pETi17mZrgOSeuc
pbWsFsdlN90MCleeWUT7t9K9fOrTi+Iqcsgxw+S/PM9UNa6RdNg9b47Qv3rmHghJa7uXY1AYkU3j
Cq2IA+oTXlEF8gLjr6j4olvqb1CE3ZMdcNiQwOXDfKglFT1buGeRMQfKchSX6x+PyeZ7NVY/KjYw
dyt/bIfSfOtlfZEGclrCJcu9rs8L334bk8bx1WH5Y4yPzPterScnLhfcVertO4833FhigrVOfc5V
RuHBcUpm1rkqx+3ESC5fXY+GIZ9FQi+XmtU97cLNkJMmmzqTJt6+Xp6YPyuBbs+7xXmBao08KEO1
/7N+onltLKuYIYTbRYrfwXQ7jZWW/XXMgyqfd3a4epLjc8JGg89+Ge8A8khLerqczGzeWEqyocFJ
bvCpMq0fOhNpUg8rVHL0sciZmaqyEZp4tZBCyT8UvrgmHURuqKP5Q8r63PSVRB0Bf0gvLq94/aGP
NlFFRGb490HP/QHC7R5i/RrfdQMErLdynuZG3c0vIaCQsej1Nhwc0qggJF6mkjdbx2pP99ro0l+9
HRaUubi7nYI81mNVbGpgElIConcqJRXSRl9/vz5FYDxvgcTX13cD9cNq+WTam2MHzuPsfTA73EXF
kHyNL5G8YvFgtbvQVku18emUTZl1/w2LXNXy9pSlp06I1jybb02MIDCIohPNsNOMCZlAAExMZslN
/xEdTrnHjEAZHEacaTm29YvE+3yfrber5n/9D+V/dud9ah9M3sSZIQAgL4SEl7ULEOvBPd5jeWi2
4wh+P9jB3+u4WkffHzP1mK46eg7038wX/X3VV9zPxXa0+9pNSkI/PbHJ2X15sO7dN3m17s2z3arr
/LC2WZf+n7el9+YNKOk9kAq+/HAx8dnefja6LGuyIh6n9vtZXd3kNlMkR0KODA2wA3hN4lDfCRaD
T9FJzoI0+Pu9GfcAqYhuOOj+aI6F6ti/vxtNTw/SplHFu0ujY2LFu9FlLjMBCkHW6IwCD4sVLQRr
aEQZRzGUF/AjyOwkR5rOFI791ZM0eRfdD2dyGFJwDEQtmnq7YDvYDzqqzyJsnw6zvfcQS3v3SV1d
+g2aW71sjqadg2Tv14mme/CC3c8iWaghdeZz3js/kOpUBM3gjzdztd7NZ7DCyFhvG9ajP8VQCkUi
f0YVqPpAkMYPFQ5EePjbajekh/Wx3mWXkhcD3IL236rHzGfrHg4uX8J2WiJFRQL2CDar6fe+9evv
4SaqHqqu0SSNm+xACWVfKlgKkPurnxyIn+jLva5jJ1zHp9B8A2U0ODZ+cfbPORXb6ByQWh2HDHEF
kj3cg/JXqsCkGBsWvYkO9FHrQ/SRvT3zM7KHQPOl143mdm80+i5qUPbWMWCGAe3U4XHhBJOiZ5KQ
TrqGkR6IkgasCYN3N500rgpEHrwkGu9G7HysAprrCoSJ4295T59wB7qBsdXi1N/48vN2vIaiDyBe
92no2n4dC3yR1l+X7mZZBMfYCdLwiLRDm5RL5+SBuhkUgxWwB2BCn9Xbt5hfKnQ9zhTmEont0WPs
9g0LmwQbGu+MgQt27JhlmoMLc4fUPY4gIfesCaobH6DPSfeZczAgaZPLcDNdY99UcRozr90+0031
GkY/zKkiWq0WjYMLV0Dy+ln5ootBUq3hmLFoACMzuCrmTv07ObGp2nBuJc3Nwe+bKR2CNdCyJ9XP
ZvqrEmyDbU8mz9Fo1sj+ijnIabqPNYGAcPnfvjcRDZohE5QQTKTIiuF3y4xWetJQp8ORTvjx+PsE
kuLTHtv09teBmIqc6UWU/h5etTPfRqSKqvu+p7XfUXxRElD327N9pHxLZMpSUo7PNFikHm1nIsHW
O0fdlG9JHmnL5kNBnY4yOgCpNJb7Z6BiWaR97ciq01kWkS+1sWhBObEFXpTVhmosZPqEoAQEYKTQ
uHZzZk3OH3LfjPfT07f4BXWkz1b+Fieh8GHMeRQDbg713bYqi/2WXUkixwe78ZleUMcRCrm79dMj
htXdJAKquWZomqIZzi9b6eo06M6pLK0LjnUBbD0+MS6PgGO6G6Sr4SE9OAzu6Dqr+vVqN6SBFdLH
3bm7QHH0hbSCFGgM5VCyGtr+5/sGUPDWUxIS5oeEmfun0D+3ecN4LBxTN0iY/uOELUHB0DtxYQWA
afj7eaeIW/gzrP6z0g3PkYzMUXGj7+YEsjKgw1Nivnjxns/9dfjc0djegnR7sObdUK7ppomCtaHI
ys0Ze0wv6W59bLp5AcRICW0wvuA4mf9i3i5F5yQPHpG87mWD+tWKN0fjelt31dYmI2uBvzcvGYPF
vvxcEQNN4INdooaHoEqaLzN8frS0+Ok/HvDV0jen5PqspTupZekXabyfKwO6pTr9UCdSHz3Wu3tR
s2XHUmUbTuXNCVnslP3aLqoORWDs4wCzWuH46AZoCYZaED94h3fPxavFbs5FeSfvTrlcCuZKF0iv
YMxhIUKsTMCEBs2D1X55MH88RMO2FE02FLRgbx6idV4ftpm5FqewLoQFgdlGtFmZS06UYHKK19DW
KVrpKFVhPdyQbf39dtW7bxGVBdiqqmE5xs3tGtJGuShaJjakoDBUzweSgJ7NzAcQHlMYmLj0dcBM
BdSCUQfu9MEF3H3eVxcg9tRV4KsrUzt0+0IEPrO3ivNXB1IbYAewpKgKnhhMlkw90LzllAHaO3tM
cVfEPf7xEq4u4SYanjplU+5LngEQPKbaCTEpnowaTuafLHrky30/uzQNw9YpcExy8X/fcJXt1baz
nSNB4leqBvBYEe0Xi9Rtxg8f7//l3v5Z7SYMaurONOw6Pc7tKFteSIkWyzVqz74dxeojA1r1/oP8
ZzERra7epZ3lliStWUzsHaAghKE3hxGxFW5IxdLBclENNGYCDt08zTMorB6Wjvc/p/+8BOqrf1/C
od7sz+aeSyCHfYEzkUSgjwDle3ZIYf5g+96Nvv/1KnX5Jvpq+/xo71csBiQOFIuEBSHNo6+/75Df
U+PPz/OfW7qJEZitnA7HjFVAUAMO2/jfe7djNvuISvjobm7CrLbbtcLuQXyYEAH6lxgloPgYPVSd
untKXj21m5Cjb+1jcxLrMMv1LCgc3BI9dMbfOqagS7jB/qNy527nAhLp/9l0unwTZSS9veRZwTM8
+e076HWm4bZLNKm9R8fi3/eALt8EE8PYWGv0Jo8QP7uA2Rvon32fPhUd6eOIfnlQPipX7/XHru/t
JqDIrVmUp046zne0nX/LuQ+HIuUCHLBHLkeTOw0e6Z3cVdS8XvQmrpgYH523Oi9RqGmmqJCH34tm
EAGKCURfCMha8nny3imJQm3CYBFKzKMs9o4JElms5WiqbTu6Y1k3e93aH+3yIDbG0e/e+zAhIGyd
/DJY97phC/nK5QgLbCYXlDI6SHOmFFA7D37hrsYbNMwf7NO7aYqt4pxnm7ZNLv/v0HOuLm25+o/u
kRXK36sg6vxeNdlQyGy8Ry/gfsFwtdrNLtph126lDb0qGCOE2iGzcT7pZ9ntYmPy9zvT7+bSV2vd
7p7L7qToEg9aGReMqirGKduEOj76fqsHdGOZ3+c+EHzcNH2ABYnW6/w5UF0REbUXUm0PBDiPvx3Q
PfJrwTpn5nOJlj/H5d8v9W4Mu7rSm923N7DGyXOeSgdceWyC9xOwsoenzN1NfrXMzZZbOedytV6z
zA5CHwQtMhZEMdxPeCLR4Xk/fFiO3k3Trha82W56W2G4fmbBBh4hKGUI/jUULUZXcGT+/gjvb+2r
tcQzvjrF1d35kHUH4onsXQZw+mJiGO8cSOGEsmIZvWcYjZwZzEtR+gFYEtbSNnr5+0XcD9j/XMRv
O/PqIuj26aV64JOjXdlDGefTdkdKgHr/g/xT+c1w/zher1a6OcSdfG8Z1YpHW4c5BJD9F9ViiJ5U
eO6pb9Y6OtOWu1Ak756l0RHsZe45s+IbXoww19MTQGMMUk2v/E4nRL48kEYpdBiArgLLvwf+LsQZ
gB+IvpbQhALEuwpdel36O1wyILS6K4frryXgd/ENVSBOTKawq4nq63217yQZ7ZuMQdYIJBVefsyN
vc2b6jeJEpRzshsl+EEr3d2hRE5mdVwS5PzzK+PAQRV2TwIbkQ72gU2hXYQb+AmxAhFDkDi696MP
i9mtGZEjgeBZ4+oFyqT7g/7b8vKW97JA/LDcs6dMQ2cQDwALPCMVlzEMMgOY5aCa/fr74Wl9N0O4
eiU3GY9qH+vqIPNKKtitVXBgjCrE6hwQ8Pg975n4Wv7fvzftQYgzboL3rss7+6yxpCB4Cnm1zLd9
aThr0UQzwQYK9oDgIxTsO8BI3oU0drpJflBw5BH97Gj05d4Z9sWjAulBRLst0PTSPm+MjAtDC4/K
bCJ6b1touH+/f+VuEoFYiSzbSDcZ9s0uuNArMdepLdIW1cu8AnxP3/m4uOw7NB5BNe0jh/bbo7u7
n9xerXvzqttUXa+qkyXyCO2XQj9BXTGMVw/e710hbs7l/7q/m/drdmnZMr06zvWIjaJQknCKUfMS
t+l+htRfpgqspI6k5Jx6D6OM+Pk/g8w/y4sD5SqcVbKzvxx1blNkKJulEYsCF+mr+MyjzR/KrN7v
7l/d7s2JrZkmIa1hPQbDoRJvl1tQujQwIfpCACOzPyIqWyTGtGOIchbQRB9/En8X/9RTNQYDOUEE
XvTlRI6OYgYt5xXs7wcfnUjQ/vZUbk7rjVmlp0ripTQBowR37rC5FC7n0eBSvff4hWAcQjKypTj6
zdd9lo6ynZHFYG2IFT1I7pOLGU4TBq73HBM0/a9HpaF1rxC9XvLmw7YlxThL+xJpfjl6IU2YnGn2
C/Vayz17+FqdXxy3YcBAIAcHjEp/ojNUY3QdOM/OVPgxVWMbHkGwzIHgRDjbC3nxnx878OPeKXr2
BurrMigmawyF3ajc4Lj77mFv9iPcRnePPuC7pf317dzsn8NulRemueUJDuXveXKIv2FVYZiEhEyN
cWzn/nyZswdJwN3u2PWiN7tmtS4LLVXEa8MdXnHnxQr7oonpNjvMzrBXlPyvafXoVu+GwutVb/aO
lW4OclXx5vBm6R1Cw30tgHN9fsL4oa4JQIH8t7r/10vebASMYTaZXXOjhduXe5CBRgCWHM/+zE8M
nsrk7/tOvbfvrpe7SV9tuz5Z2w3LtbNxnbrCvdVFQX6/9pbeNsAHiBL8wZL3jvTrJW8SWKPb2btt
J15ly9dfjN4UHFzn+nIWuZPR8r2d4P01/Xr0YO+qI10ve5PLYpTXtNWBZV9w5gsxWoJuMjYGc3iB
qE3MFdyqHS8a7d2n3qlyNd198uJHF3E3l726iNtc9lDVWo3zj5C8vqCj8kt2RVcHGZSHjQ71Xh5z
vdZNpLOMPTLq4oZ9DEGSpBjO0bZJIBwJY2jZ95DviKe59/Vo9qHdSyCuF76JdyrmLE13FPFuGOKm
g8c6sFu32wZh6Iq0VZuqrRugNjmK897Plt1r95/in2k2fHm4g++Ge1UG5EAiI6u/X8XVaWukG0Pq
aIrMN5j3bp6y8RZ9mTaY9BbtRw5Q0Hh0kN196lcL3tz8vticD9UBGbjz2d0PzKnuWfE3U2hmMJuA
OUzrvU8fflZiy9yensbVojchuTmqZaNm3CUNgNFxsh87eySIsEk8QW4rdc8M954PXCx7e7j03d18
tfRNYM7MwlbMkvvdkS7CAqESAsU73fYPAuwPlBtU97mPBNHfo8jdbJEmnsaghLaPdgsM0vbbrl0V
DsKiVpyFoP+jw6xbQMgYPFhIbJM/nu3VQjcv1CyU3FAvmZBvkxF0KuGareeAY91pN/37UvcPuaul
bl5jut+ua/2MMmn9un5BMCjzc8HqghE9sYZpaC71yS+xYvt+HK1lX/KlydfDueyj+715obmja8X2
yP2+YscDq5M8BHQu854mlh9YSt3tXF2/xJvztZTK3dYRaqIStpcFpMTNAoiwGPz72kMlyLvjluvV
bo5WzFOaep/+Cr8aKP+MjNBSEWKcbN4zM9Re6t6j/vZvqfi3b+fmdM12O6s4Z6yIygnqZw6KHNbr
ebTHVqyIim9Fj46yqwoyokKym79clHf960ACTN90U/oGjJx6WPpOxJ8wkipB9Lqb4OlnrblQHgpf
gtP2Bs9S67yu8fQhVbg8UlHFAHzryUZPsV9Oj1S478YaU7EcFdsG2bgdWtWyxa4rbHFP7Q+TSgUN
jzJU5k0EmOdN5egc2D+nL6tPLxB5LsM71INaGhxq93COnbfdoXfsKXzUU2hBFxtQbR0RmfTZyYo2
a5qJ6OQle7+2AvhyZ/bz1jMR7DSiy3Fo+efZ37fc/W/CUtGPVmzbsPSbZOQibeXSOsoCX1iO9kIT
/fsyKoBeg9kEpXtZPurRq5bYQH98FFdL3iQiuZPpalcAt9K3n7vafTmjC5n5G9UP22D1o0Z7VWhU
Ga+ahcCMFRuvHe2a9y16ho0V2kcfEb+N5jVKhNz72l0t1vqwOLuo5XXvVekjOvZJX3a2hQZgBg3C
MDv3/DN+aXCVQ5NAXapQu74u8z3Gou9lDzEBtDFoXjWHMYoQIKmR+OL7VGaKBhCKEfthdFpsPjVo
ndW7tvZbJcw209M2KZ/L3vm96hXPUfudjeF2WbMMva9xBtcAipurvF1G0KP73+vIzlBucVeCcokn
O4wAFB+g1Yc1mqSTGQ4YUwlFUvrF6+hwmJTfkF/foJ40bIvIHCtRDt5p/CH4odyPBxkYpEiijpsl
ZBtGUxBCOrpeePeViNAsIPVp0zVkGaSg8mn+UR0DvsQ6zi13g5dhqE2rV+cdYuqiRbc/djiwKrjV
rasYbpFofNIevJz6fTNTXqrJCB6sf6YNsa9p9KECZ7lfJRDp9dHdofNm/5KATtgLoiG9Xlw26NOZ
2birvVP1Wp5mDRrWX8CVAESPBSIdcadTYDwbF9p4gILtUGAXabotNAnmRAqRFd7EzFyMDid3/91d
/EvnKt9Mn7V5w1z8ebuemIhFIW4U1jCWwHQgUYASQenZcSq7dnzaBna/HOsxHCRQinm49g+GX46l
TaI8VyT0suOjvQQ/DM0fJvxjbYmMQ7uP1o+ad/f6VcY/H/ptsmvu5EpeHdhbgODZWHAYPCjodBcf
7OG7+ebVOjeJ7jnfbs7rSmP+AQMeVEgLGpX47n6sGV8+r5KlMrwUlMIPln2wj42bxKA6qJu0OXN7
GL18o4oIkeDc24SwgKbbnh4Xn8WjnOf+AzUMzVRAXivyzQFWt8r2YjYd9itI9KBhyb3SnyTTA4f4
pkzPJCV5wCzdx7t19eB275cTOHD85+I3Z1m1qeydcmHxvX/2hGx6RpPORqtHFMN0k6DvIRujeHhA
RBv4EgpaNflQolX06Lu6X7ReXcpN0G4PcnnODC6lCujhwR/PQodsVwh7CBs/xnxMGLceCK//hyHB
3ej9z2O4id6S1slFuQcvt/rZJwgkyW4CX5TGIUDdYLT/3o3hfvz9S7t7v5bKcFOTNUtz1Js1TWO3
qdUKfNURNaVVH0o4cFmhKIrQF+iJJ7hNeZRC1+Dvo4fb615CeLX6LdTfstf5XstZHYrI5GNG/MVx
SPBYHxVrd6e4WMjRlpMVcHO3o/n03DkrHO4A6nUo9creUKNBJkbZ4HjD7ZMiThUUdZYp5kkgV1RM
i5WKqLkaH4aPnGeMe5vt+mJuNtve1os0XXExMnKgqmfgtKJGh88WAb8hlIcMEViTfozQjNhj6XTq
r3rAgqHsDZz3E/quopmMlhUMPDQxmMEDO4FKDUxeyKq03uqdjTFafWAsxlSp43QQAHrLfX3Jh078
9w/orsD99b3c7F2aAJpTp5v/gM0pgzUzlD2a+kA8Ue+BMN0iIvAwWIlq5TbPuV70Zpc2irRrDsVO
YKnQEJ2mP3vmVQlCah9y5XazC4wvxHrmxaigqYz+KocEShq7XjXVTa9jjIZA2fEJKcY9yn0vDo8s
LhgNAGsGQjSuvnfDGp7CKpHe0JVD9EvgcmFj618pRP6ju1BfzacL1Os5GgDKdDVfTTgqEYXpXCHx
uh2sftBBPin8UxW3fTl+asYqauHvKjQuTzkH6A21/D/3pBS8QTnnLIV2iTxU1IRalI2obfs0aq1A
yM5kMy2CELlF9AlhyhTS+a/+0gW1p91wPe12JBrIZ+kJM6PSxycye8nxO4Y0KfipO87jwEpOy9PE
SioI8U8VyRAV1zmSp0iUDevvPdlvhjSzyX8HwQpy36D5qdnxzpK0ooLoBlek8Iu9T84gx+aHimq8
R1LRwZVlk5xcGyWwZ/SnK34VflKkR4dB9pURVM7co+CYn6yg+U1wHjmN3EUZW9CUVJNiXfyBb+Wq
DXPcl81qLfEB1p8FMseg98H7xszw/MAaKlOhGIXbmV+VD0Ln3YYbeBBDFyBc+gQ3FaZ+SQvp7DD9
gITs7UbI0iFoqiJ+IDQuHuyye62f67VuIkZma1qr5cww+mu0QQvYGykmOBt3qboQ+QU3IKn+O4if
6zVvdjYIKut0WovpjkcNGCBdg5oSWbC7XUS/oH/CDeYxj8Yodyv363VvNvch17R9qnCvbwfUSYX8
kivGRL/qJ1n09wf7C329jSTXi92cf1upKdVUN49zCPyc8ehqo08Bmgm6CjqaSKCj2Bpp4tBHuIx/
QAXZg65eLzIeBR7k/RK+hjVyyJOw2PA/pZkzUpcSyhGrQKQOaAVE6SsUeibg2Rujlg1jP4FNtOEd
mENU2wfpo9bHveh4dU/6zY6oZal2YGiJD/Mj95EqwyscxIzI3qT5w5P1XpfuerWbFPkonZXaWYPR
EpJCiPoIVUFUbJBH0iBUEMgGenwQR2kLLeNMAaTC6kBVkAnVg5d5t3F3fSk3aXN3kqxNIUAWkNnf
8Zjk6WugSATF4++fzd1B1fVKN+20U3c+GFsxUBYfiQo0ikTRB46xguliIgyiEH1FHrMKLejl8Ln5
sxhz/v0yHm0VXdQRV7Ev3bVSfj6zVXiYQinLo8f1a/iYRw/XevRV3YS7rXSRu1KEg2yOTCUVed0X
No9nsE+ATvrW/P/z3m5Cnl3VzjkXIQ8aKKJOzALFbkLqKrSDR3PUu6NbB+y/MBo2FFLwfz/IbXoy
D7JhoA2J5vsl7IIK1Ymcmh9RrAw1+SNMKSIQOspIe4CNEBo7D9Ma8bb+iEVXF3HzNm213ZrFnovI
EqGWTe/OT31jtpBDHXEnovyD/WLJv0Dlvy1581LrFJRGluKh1TI2ttD0lfFB1SN0xxfw1d+hRXUv
0iuNoeHx9RJueRcGw370zh1aLIjUfZSB+t6Yrn3GWUb4kyITekaEcz2jfXf53P2s8I8IU2wB0rdN
ogmZUWPjHZvARHvYcU+XkVQndhFLKG9cRnL5xOga6fXdu4ZuTp4cX0+H6PJ5edV76HKlTYjOQVt5
bek3G7fehPl8jWz5CKPJ58Nkg/tqGm2czwquUeZjTqG6yqvKf1t5Z0o3Oc6PET9jW776c8RIgyL3
Vf4pZyt0n987OVHaKN31DZxzdlFOYi17Erjhi4s9bIUU9wAJeJNMaa4BtPzJa5+ZhPWp/5y5Jkco
g5fgUBGU7pk/XGM52jKf+dSVqH1B32Xi0KFyIh3PZywzbN+g7sgC6XMzL46zZkYXrN8J6dtiCi2z
e656DT2aJV3Dc+MWCM/NSTCAapVCDP1dHlofpySf0MvbfLUjLBebAsyFDeRk0L2t+ucXHDjHzXPT
JWUvfbEW1cmFcdF8GwtkZNTv/VOFGBU546XfZXFtu6kdtOd5h+wNwgyoR3dBqb5qBUL55PKDxvFI
rOQATiaS8ccxGsGk0c2ld5D8qhpstlwOf1Qx0FrHqeHX+6QjJ8yePjQgIJLfnpJVFbaXqEBEK4tP
e7/UkAgKDCORT56DwsLlpevGVc1vuvLLBo2AMwDaCnlcmvfbAPED5fXc+Urr7S7gx9K3soidJ2m8
Bl/909q+bvvdS/mOQDp2Crv3YrYTuDfzezfFFenZtoMTyl5v2dbb5q6t4y9os7c+C97vx7pfYKIw
KmNjoIHHq3qXwWkg5CB5o5ByhNkAPpfU/0XEq4sB1aioIZeB87HuSd4RBTnE2L9Oye7N6PO1qCgp
y8Pj13bCpjhlATZMJV/oFo4PVQZmrnBE5WELgxUwRl//qWEZaWiwgu6cdW/ysKDWIPEX3U7UkYU+
8z6s07luB3vZX4O0W3mXtp9/FkyMUKYqvlHjQawEINnKL08Bj91YUEqgu8bVhtIrO876bEYbzXfy
WSY9S3zCP3zPKHvzr9gVMpaea696aX/SNymuYkSeUkpGCaF2lMqE/ElCfytIMULsSwnlQI59R5Zg
3uE1fbxeehk9KpvThrtDzl04n7xQcvGcg/oVbw7fJHKcxnWoR/a0RRijJR6Y/AIZAfIQRxB+6VDG
IqTFnKIGgDjaTszoZxsJNXpE/z2EIxJkUZLdi/VpSb1ypCNhs6I1jHrhWOtXBGp8bBR+XwUpt5nn
SytEOJ/6bxVzi4cEqX60xxGTr3pYEeIpQTXgIB4voIwrGZl6PkTsNHcvzmf2Bd/Uy1BEH6NtzwbT
UdE7xRd/3YRrJGOywCBOuVaf3vWgnhwH65H0JBSfCY2135I44qM9avDhOiIrfBlFb8fX80/7QkhR
BkKvHHwOuYg0yYdmsHpp0RutMYspXF8QIDQ8N6oXlJu9dWTOyTDH2ydcRtBshBn8tntr6YXRDRC6
RcZUh055QlPu8ISWof5dYCCECvdcYxTdvBth0dtFKUqk1RAhaxT91oFq+2fE9AcO9tXWWP4xXnUs
YdhjH+Iy5B6rA5pofoTUPL2v4f5Vnu5f+SB8w5XGesQ8AIRW0KJcrnJGOnGWrEf7uYi1r0ZoxHmI
ztmXNtNKJAYwTh9k0LxSxK0nkNvWvpOyy7bJgZOkGFWIAuK4O8ZgJTqE69FG/MzpSQx41SeJZ270
8TbOEGPrEaM/EaGOyvcOr4qqJ+xShLB2gbC/UOpgI48/2gCJE4IfOTcqb+6w9uGVDpsfcmzuTbxM
hHc8lI8TpDSDrkFqi+Nr91LjV6f0UbX1tfl6kSUd1LhXph3iaYCGRQbEeOVbKoQNi7/hcRljFauM
ARaxeMds/SzE2GE8Yy71qrPhsLTF4dYY2k8pXGrHO/bQ0gptmqgoQeHZjAeFu51snwhTC32pfeRP
wlsjHTKbEt5KImFFPwo+7AXhw8vo5EoLYbt2wB5XY1SqjczJQSi7512YHzzxF2mYkaQF0myhRsRA
rRUV/lOs8TpoIWguZHpGJhbkZ3ZEM61GBDvkbpEKWo9wMe+pM8jTrbcRT7Xu3B09TxXDkP2yme3n
hF0hVl4GTaQtyukJbWgVEe2KIIV9DX7xM/2neT8OtjRFz64uDbQnjGRaEogvYXVW4SZSjLRwg2zr
lIHdwqJ/sYs2fNP2C4ScfGJPL591qI5OkwpNAu47Xo3MGn+aNt7FOYhkUW6pgdWvUG/DY0xhSo6D
DWM89DnhDjJ0Yfqz/Sk8So7iWUikXkZWYCfAeAFTc5caf9ih+LWNm89jb/OxHmZj8jr/kxkozh5e
7oScfsgCcPLq37gJhNuFM2J+1J48HCc4Y5enef7arBDFP48U2PKzvepzECO9pv6AW4+xFMgCm6ES
7jSbL3QjTKaTjUtSg8XLWtjqrPHT4RgQ+y0bpJzTkeMCMpa8DyTaUQxIOONmKbGTCVxPRAp8WZHm
ZHg0Stm/3fOu18zq+WZOFoWh2CdZx+6d8CXE14UeOYnCqkcL6dS/LFCeHwC12sxJVVoyJOgT29D4
OH04M51vLdYQ9T8tEMhNlL4BSEnodX7UmDjT/qSuH6OLxp++IfZg01x9Gx8cLlbYvlz8Xc/q1186
yO1itHo/UsUm+fyUnHAyU7BhQI8G34o+4lgnxCS98ysA81Edr5L8By2+GvWBgYY0kLgKSCS4tahB
42ZAEXsSfTmviviwN/g9ENY8Y7hCrBEnraFgwyMm+6TPDbRE04RLh/H3jWaK8WGgTu2EVhWkuKx+
KmZQa75xjDrU5Jxkxd5E6/kSkI7a00OIylB8fJWeNuha057LBp3QfPGUliMm+9+kndmu4lqzpV/l
qO5R0bmhdFQX7nsb03OD6BadwYABA09fX+QuHWnn/2undI72RW5lroWxPWfMiBEjxvCB/1I0Vis0
XxOm/ePTmE+dK6ms3q5dxYvZc3ubV/ltOe4mTfLRDkIRuCmOvw6ZAz1lbA3G/PPFeo4PbBwdQyl6
pLcdXPy3j8Ysz7mmhCCdCFrh1dlP3yhPYMHm0PncDw74Xt3ME7T9lcL26ZGLawx87J3jSp3t+mVA
VUKKqERd1pjw9t6+jEORfxPvLlCLj062T7IeXDPrmbypWZiUJsbR0NSmJxx5ULhyyKvPCQnKy18U
LJ03o5mytd/R1andK4pkpK8ItIh9y5DoHG6BDQ2OVkTj3eMM5NR85ioHybCK9S3auXj4ZOtiVhDc
1l9OYy2BNtnxngnJ4ddA0+9itcfaVEWE4/a2GUyIJMR32Scy/NrFj4Eh5HG9/IybS+qOwcnDecxS
OGt1dGOefRHAVi1Ui4nnILL54+H1SXEMPD+eFNt8dtgJ3Y+T39z8gvx4drBvgC6qye2dJKfr/iwC
Tr5riqzKfYmLCXqBfaBV8gJMZb6Yri38Gu377tXprHb957apmsd04WPkQY+6MWnGvL9diBIxi5wK
4ZaLDeQu58X1z/ZjSF20BnXG/JwpVO4u4MH/ykKQCxYtY9m1PDjSve2ZfFXcDUgCHkKfQp+kdplH
hKTA6d9cdqLu+JWh5D24z7pwAzh/Fi7pxXC/uUc1vaBLprGmBWpbuOOdJX5Np5Cmurl+IdOLMgVi
i1//Gd/cGL7vhVNhVZFi7nYkqJgKORdjexoVqUhuHLzsbh+GXzMvsDODoHg0qz4KJ3do2ygz7PAI
aA2bo+fo698Sxhg5B98OhdTH7h7MZkx9NXxHbF1G3VBoD3g7SN7RHT82nQVy1YxRgNn5eB41Fq4S
fpYdy0Wy21Ab4h7DaX5vOveszHVGs85mMXtt7mn5NjpXnpm2ugXSAPziTlAvW1ZnonnfCIgMHzMO
d64b/mVR1Cbh45thO4Uf8XWAVLa7gtcNYI8fl3jBvthwqnFfrs+cyqpunZY7r7kUa6pbMFd4jBwr
Y1LtAS8U6e5w5xEvd2iujDEYsZ9ewzmN9Tkl5gd6RNL++eAPJ11YNZjqpKWramRhoUen8kRjVpoL
hKqZuj0jhM4HnzWTk5i1x14LNN3QWMVsjGPGSTjGABGd+bNHKgoIKDkNep8WRIourZoVZ9MBxwwI
B0i1lisRUCM7Tc+JeIYgdh2KRR9Kiw6hLKol7/UeE+CYq4VZjbixNch10d4Hw1Q4ZGwcYGwyBuN1
NOBK4q8VtlC8Tvfm6gsQ2ONhl7mgV5RA7NoeBzR6kM6D8PDlFa9fZCQAnozHiF4IRxM5O6KC/LBo
43/x+CPigJGqBCWmI4GJ8b3m9k5e7V6QkMbFx5KRlgWK1RjY8QnivEY4AiBk8h4hb9Y6gUDyngNZ
+H3Qm2DGwONqj17pSuYXMJu0KJDAGxqp+PCcWKCy0VnYsolJXj4mudf8w3kiv9jiSCHiYULztG/5
ioIXGgjflqvtnTYzVKaWy1Tue0zVS1TGqxjcfv2Au7pmeNx6pJyofM0jX39nr9rct6Q7SHN76Aal
t/4TGybyRQYssLFxOhPK9aMFaMFE1gF8qiehnD/fpG0oQhMc+T3QgPhFHcnQKIGdJJBnqOHNy61x
AwzA+SseqWx8cz885Hc5VHHyeM8Y3kdwDn0iXgOWUozMrGoX24WMYbn/+q8ZN4wHAV9GISlXMF5B
XIl/RTyRW0OemOvLkDyZJOuHj3FrTiaiFiUY9DDUc9hyaO9zTlSg3FA48E/FdQ/E/5ljs2ZzTjeX
K0zWeRRVX5nwJyZRpMAsA773CMlOYxG/+YbAzYgFg0MiCEt2fO4DemAkh0cx1Q1RD067IOsstgma
YCBKPMVf60ng01Mss7Scw6x5Us9fr7nBkkT80fma6hRhfr/MC3JTROHWn3Qtjg2LPguSkIv1NAU6
0qZcVrd2KBkhTcI0tD6trUWKujOhEESeMMMh5UpisbdUtOR/TVwNu1y+HvFIh5/47H1iseTiP15d
hVBnh0k22SOc5OExRaCfs/uR3gfP+LxlDo/EisV4Nk+jhYUnqCe7RaZlG1xOSejYcUyzLGXRwtVt
oEwuFjH8q8PmBOVrELWktdJLion0dCo4Sz1uoDEmyeOsrrFMo7qkksGXja3JyOSSgEuVj8EFeSTL
FMtB1nLLRMWSVS3C60dWMZkCSGbXXGFhI2uQq9dWHV2wLWR9Eg7Jow+cjOz8/BDLF5UF87TK4ccH
z3MVQGwER51bXPYl4L9sucIrhmmDHH2H2bSDo/lQf90eoOgI2MZoDy+/ZFFhizAHeEgRe5/pTG/s
jU+Ivja6Rki5Ij2HTlOBwiOK7sa6ZY5U2JkMrvBjV9xkCheeoZq8ePPyxKTXJA4w2Eoz98ZwuyPP
SBgpzCFTWXLtO8OIIqMlg7j89ZFRIxBwX9g6MubPqgsODlLhcc9He5WqECEUlxpwjMwTn0j6B5X4
hNDshbtY9LiRQ6T12b9jLDF6sVyN82192lxh1Mv7u5m3XLb63mlmdwoj6cyC2cjM7HV1YquhzAhS
7CqZPGrpBcimov0Or7ZHR+CvO7kvURkDa6oSBqdYQzp7R7cY/ESn4Ml1uOct5nrWwcFnhW76Fckt
lZfHfdN6bU7oBYsUcXvCTeY0d3CdQi8ahY+m8eq3EJKSNSGZJ9uKxadyCXHopFNhURVl94nGkpMd
gI4tQVi2bIO/Qa4L52ZEg2kWs/V5bKLdjicv4R1CIeQMPb95NUVyuer9ShFQXSNNqKnI74DjTR6q
6t35TW7A6A56MaCwDPfhbAApjH7lwRrxrMHSEdiyRU+ZB7LDDY33tkDl8wi7ZoGgqixmkHYTOVF+
gJ8mXsqR+eArKBmOqRbWmJaSLeQo4xJoqrEUdiykpjFClYxHEe3MdijLo8NbaHKjiOhnVfQe7/hq
V37ybizvLEDkzDU+8c7vtw9cuI6eERl7wBLkeZVxI8fk42h9V3ot9qKmTg9g0vuludwxlzsi/ZJv
b77jAoli3vJQ49vetxckxI4jzaQ+Y0+yv4RQyFnxyy6qwwAMbw460R7N9udKlIgf/McxasmeIgqH
DXAHCZ3Qb7Av4HPRtmO6g0wdxKc2D6tW1hgimsiTRP/AXRBn97yuXgadkIeJJgCqbOZxJItoz75F
5Jn3rfQrQuoNrstieMIrAqV7tsrOkUWKXnEs6vaI3tLUBCngJm8o2JG4GUumoth9TIeOkGVmVY/K
6MC3Fo1mecAtu/LRhrZEaU6OHgne36CLj6hoRbT5hNIaYZjEonz6yyeL/P3/l7r8KWKESYOCfWG9
wzOGe4vo7lHNA/N9+RoEdPud3JCLFTXj04Qn7IwYava/ffxZzBrTJxEz63q/9O9ZguFy8u5jTI+W
GvEHGx1khtyFhkT3JVayD726hJLCueaY+oD29ojsMeZSKOXX4dk6W3dkgOBNmvxky+/K5C3Kv/Fp
8slLtOUQol+EXU/Feqox50H9vPgxlMaevgSdFg7AnTVSSiAhQKpwdi7jJQ+pNhtDVQzaZ3vgR7+M
Gq5wyn56LixV+BcCrnYMbGkw/2O44YanCHufSJ11WcYv+zldDC7L65i1XUZEf5uFCGT0XZiPKlQz
xVYHnC05f6Xzz0gkOM30QUx4xM0VkqaEYWAQjV5117lZTyfhm4LJ2R95p8DCQcttTjFpJPYjjCQZ
4RYMr5Gvk7b4ZnZ23qhlrsmU8WFTh/RF0D5gceAPAocl1JEZHuBdztEl0xmLnDdNHm7OkH5nYFxm
QKuwXDX85+DoEfiWhwLPHfx0mh1mMjv4EsgsgmI/go/TcOv0PmcZ+odfYf1s4bGAevvmZc5US5zA
AGUIUHYR4n1mEi0UF9OHl/1BQpMdhT11ZY9LYrDOveEBwtLX0NfEN+gUaXPJCJCDifF/68M0tH4x
N4zC/Wk7Kv90MUbBl42h2cD4drl5mOcBUcSRhBHPDJeQGTTczvjK9kIsARyg5QBJeovklhEweRqn
YYf4tHlYyhpxb/OWvkcFjHs9/Pg4lUBQWSPw71wRd6ydhzFssNfewQefulN2Kfz21/niV0nBS+fL
2ENzgndbe9rmR07ZFu+DM4HT/21Xww6+EZ0Aa6LSmPklXjp9wFNyk+AyaOA8I5vtNKuju27BOd70
eGmbJ1P9B1b5N6uBoNRQaJ035I1bgKVAXJuGdQ8wUhs93J11CzeAbGNhAz7MfZ85nOiGtxDqkb+4
DKemIe/Ha0rusWfZveA5Yb0WqGw4F/F4pONb/RbSkS/3lDb8TiauiM2wyXOtp2w3qhqynR/NPPHT
94uhX8m1JXRcjUiOw8ledCgX6Q1Z5TK9bO0rpjxvcyvS75l9g0VxMs8gSU5fg/Klu+MfMYTgiZPL
egtDTfGocnDgnv1VemGDHbdoqwXds7PDJgO8XWT6CQQLk2iv0auPyqiK4D07xzhpDzosmo//dm9Z
7WO+Qf8CHigo97oNuLgzJqercUlOWUc3K/9i43MWqaHu3DZ7RpoDlZok+KKdWQ7gUZWMu9yhJ0EM
yYFVt7v+aXStTJUlTtwYIpxvvlAHT75mp497yvrsazGWLyj42zOUXi6wYt2oEdycVywK/JjaUNoj
NMobZrE5iBgLC63JNqdDiVANAvWMOaPbj3FvduEvYAuFyOA7pfPxnghu9kV3/BhjhVz1jD1lAg5n
iKHbGNVZ+3j/dhsRjHPjfBGiGl5/DxgeOZLnKGt9aJp6k3ItBngd8+Y80Gp95MuWSxiMRjtg3fb8
nXm6UQHrXHGegefGAfbtGJUXPJ3j+NTmu+JignrQYvRx8QeIuWf+jk4BWQGS/HDqMzo15md1dIO7
Lcfx7IcszhzvkmmANwDx8guJPvikyBAhVYFcKXxAhHeYsJBcohe9swfdJsBt64slMQu5HT1MeJdk
J/cfsUogUsRM7UHOf9vt6OoCZJFV+3ApXDF9UdyCd1vYJ45GjfF1aite5z45ZI0Aa2TzkRQcdzvT
RJGFeHkxOuZ7RP86Yp5W0klKrPlxXowK3CMx5RXvua/zMTeP5CRCd7oxyqSX1c165M8YNxfu2WI9
zgcZDoEjIL0a+iaLIwO7CahrbBoY3NugYa/xNrkm+xDzocEHcj6Fh05Cxa7zmHLCL+dmoUQEa+BJ
iELcQ8ROFZQ+9/gw84dIKO+sn0ag4yw+Bgw0PQIO/WdgBmUlahSTff70Gy4SFJz52GvgP4U8s1nk
vEjO/jZuSEfvDilq7wfPVBl/eFO1iUgzDgsvs902kA2ZKj93wPBAC7ocwYj1ut2PeRjDqAT9iLAy
YDTJe0ClD9seev/VpBjtTibmAweyPZ5kk8tKiVOi/SOC6w+i+xlhn1sIV/ZCwkEMRpa2o/4STL1N
msZpFi34tm/7YaIY/naIbsiLJE++8UdcGozJjU/BChkAx92x+EdUvDMVlkcwa8QfS3fQVqHY0uc6
6TrYXqBA+zjayAuhT3gYFH34dijb97wdjbMbGvWqc3FVuxE2HDooeN2E75EYh6Bfyzmxd67eE5u5
GU7aEzW5O7TRNrVP4mrhzRI2eeUEcu/WIqtfDPY1VUyg24vRPuKynNFsbM6aYYsiHiUHTL84XBBN
bc7DpL3G/AocCjduW+hFpaOTLapIraxYakkvOzhq2AwPaImYt01F9TXiFAzacJubhIuudxHXHKvK
VG8fFjbZUVLkZMU2JDVW85x4PriPb0MmXZjQU3ESQuQIia0aMmUw01xUiL9UM311de8ToCvSUt1T
KIM6QXf6PBjF+I07j3mvxS3vhkbpzV9/CLyZkmMqOVGho7mdXwTNNo47vQA/Qo5NErHxGyOz67KJ
WMSwFwDQkIfQ46SCPvVb3mvCkYAZGmnXFRhj8x1pYw4G64oRKbuULLt/QTh5UqZn63awNWzIqulx
/CD1wI2BSqOiOmlzVuEd1J0yjH5PiKFGL+laE6rMeB/egA+XNNfmzZBaBtQBMDlCyhm14o/DfOb0
hHfYlnJAtzTzON4nb5tFSCwpfUafi6A7uaqYd6l5y/8OGtExbob65DAtN+fsumzcHeIcohAP7xzf
sJmONfIa3RDzJ0CwEaMGVBLBifzvwzqmhRKrQ6yYWJ+K+bIpTN3r6kCyvEg/PUMcEEmUIvEa48oL
ApCk6++xqErnXzAE8i9ca6jdky+w74No1SZxLAwch7mAlNXFqI2FwR2jL3Sjr+MiwdGAZEMR0Wj3
Pjo7S6iD8QPvRPae1cXE10H4n/xEs857i/p4LZo5H97HeUbrSZ4KSJhIs3VsiiGqajI9Xk7XafQZ
Kzr7+vSSPDCyH+JcNVdT3nNlIX46eZsz3BPwS/fFtBSJayRLDg4jR9PFukN5BwKBpLWBALVq3NY7
/0uWXM662NpjWes+MLc/o6zSIQyD5Uk8b9lXLP/IOXbIOmksLp2amHN8tpjex6Yu9CMPb8z9+OJd
JlDqmX98xLzqYY3qBQd9vYZsf4GKEjyPfObil0bNrCKvIeAUyWH46dpN3eUplGWqUBuD+7O2fg17
KXrSUcT387XA/8T5Mv5VOCVu5nurRwc/Ko7BFwSNdjXUvYfFiMtxkJf9XYjJKS0XrOJYCfT3FTqM
HfEQxloFiHXUWlh0zIDa6QvGjxVmhwh1nVwlqa8YeynYMuwxYFOwAWS4Ae2uXiw+uzyHNn62zWkT
pZ0mXNAvFPPFAJDD5soai2RU4EDNNqrE2reB20P/PNVADpHcT3DAvqQK0BdCIZTCbabJxBrjxswc
OvKQiFCosuppDgr48x62Rxcg+Qczo4woPGwRKX9mAjC0iSjRKRbXM5n7JUW22iuWGBzN0ioHvfHe
a8PK+mkwlQqVojT2+W4jboZfTIgYSuK8pLOBGPs+e9AhAHjGjJkKd7IbnVgaONAcnedIC9GA71wA
60Rb6WbhPtQ1cs2plr8swFlpFUOvGPLIZtJQl7u5bRAmwjUKZAeA9sZKAU+jRHKF3QMiYncRInlx
pq/zb8TU9IIJQe/qgM9y9M9cGjvgpwUx+oDNruCO+NUhnHkGXyCtOJNLPv0dAHh2plLFvvrpX5lf
z3jw5y12mSjngFm3GlaTlwpCD1zo3sDhsGrYaF5Tt5oYOmVH6wUi3MME+4pvvAAPt0gLstp95gc6
GiFsJLgHl1QIg3xnCFP0G2Yo5O9BGHviPO8KQFs4tMauPlLopEoKfcHeFD6MNiWvG3QsuvKviJY1
AwqAHE/aOspEHSv4jzNVnBE58k/SpCNN1ltg2kDUFGVtdH4upO/Ya68oR0E4LoM3QxJa/z6+LsUZ
tNCB3TGzZh6RHAJoqWKRvlx1pTvnbJc94AhfIezvEyX4jl/Ja773OgGhoqSLk4pnV//JqH/LwYcV
rQdAvZWS7GBtLKyeffFabH3koCM9rCNsnQnC6wbkbQgIGCQ1XbbjosVRpmIXTaMZmFPIAPoAFyiS
3Zfd6e98QgFYDui4VYy763dw9V7eqR02ki7U4aNom7USSgPM4ajZmY56nI0rC7sZcToBnLnkabLU
dAnC8xPudJekBnFtGy8kK4Gzi9EJAk50d9E6SoihTvUi4Kted6I7+Iy1zBO1hYoNOn6TX1h05mlI
fTwo3v7hYX4Bp8mR37Paa9BpGJzSNihn9qbod9nECOvfw6xpMfcZ4Lt4shIsMx7iGPUhC2gn8LX6
LMUWJk5zyhgoB5hwJpe86TSn5+F7idzAjQQ+2HTd2zhU5PtWaU81ycoIvoAecKnHitHzdSrFjkOr
zIFek/V8qGH0mRhuKUwpEO1qwDUP6c4BIISHdSc1uU0Ok24MoEX0humeCtElhu0RNrKr27lByTTu
MdtaEBP/se2M+Iw+9Fqz4Y0Pab06p+qqxieJNA2nLGlO4FmIVVCAxr80KsAiyrZxXGIbnR2R8KM/
WJsXti192THruDf4IL9+wZNSywraDyFGf/MHAyEnv/fB2g2fY4cCkoKJs6nIuXVCJe2VEff0U3Kn
wplYdSiqaKhBhvMeeIFs9+ESMT1fXHOLiQIQwbyt010VXkkyUg5Iu3BLOlKJdpnu4tPDXvZG78Da
vCxYQNDpdk454LZwO3ArgPYLIVoglyYy2FSiBWdlmc2U4DrWYtXSMarsJfiwcqSCwaTNCTnsNxd7
BHzQRqq3o8NF0oDNBL4I1d0q2HMfq9pgw0XOzo7renVIXeGwOPM31T8doaCdSm3zIQ/kVAAXeQ47
P5czv1tgfqMFR/wBAYNwg6vZ3xePIxbryRlPy3lsj15Cq7vJniZhenFkF9sLBbTJFhLj64fZwd4u
f48VzVpAn7hbJyBmemst2rycfPjtReznNzB4gl+0gpEtIDGLgQwERipempTX5mLyIQWQHhwzRnz4
K0bjcCk7iqXEsvtEu+wz7WETfueJkb3sg1vaCDRErL7u15x9KIF1UNWroQQdsI7jCH8MszXeg5gH
SvD+Ic9wLtRw3dVzwDKH1XitDZWuFF5Z9DSopsU/Im5kHUptehdkB0hDPtzCLcPDCoMvSBqwOLAd
gYW8W964IJDd9J3VNCRedvtotj/knIxTZZTKysHVhuTmZOWDs9OxsZl0WnDy2GM7RkFk6FbYgfSG
4xa4avyZnNLdlAS3pBSmfosuqD3S7ywDSpUum9J/pwpowaycMAjrv0Y4cCRgRNT15epCBBED8hOQ
vqkNn7g7XJjdfSCxDoj8WfVEJ/WIedcHt+KQv+oCG0vVqa6qlNOaR0vezJIgTaTz6qo9yRq7YDJk
gZ2o9UO8VNN6TWL+pMhsbV9xU8TTAeHhoMSHwX1LxgXGata+4Fa0KO5bFA908zFVLHBubDrv+SWg
riIBJtNdUEtypdI/0lfBt0SDxVVZwKXMrdVAhrXX9m5OkTf6ZdTqcwL0Yn6B3LVnnel9iLHiA152
170CZe5tuMZ+6dcOSpnFIIMPkr3tj4MncU09NQKvJvrgBENDCEMxb8f5B2BI+Q6Vh1MR3AiKO1eU
Quf6pHn09ChSY14+uf6NPgpvl2rrSjOp8m52BSPybXGimrcJw/DWRoHNV0TfgRYpvuDLpx3FrPC+
ahv2OXO9XpcRg87gmzYiegTUsGKHxq/C18J8mm+zG9zjbvi1T8Om9YQIGfYC7HSnLyDJE3e29yqY
Bk/vHMKmCahVsZrfTV8jDNyA8jKpYp70XtgZZOe19ZAOSN71fsbTk4VAUDy+R1hsY3V/WEJpHDbn
p1VnVlORueh+vMhqUo0wBIDuaEGnDJuMOQHOqIOmj3KG/2hiWw+VboR1pX0i4XkHeHXaLzwEOgRJ
DVswwnnWqrGZo4yhsFSNNRGgNrZI9SIgsiPtWpO/+L2gATocnDNpRWjBLaoj0MOTU684ovKbo054
xhaUkOCw/DLDKqE5RrRjz4nonjH6ZfbEPnN/O5pQOwK24lO77gO4JTSm0/uoN6sout/pMdotz+M3
lqfROYThP2T8aNLAPWZ1DAp72Z3qd7CcI/VTl1GtM2X2yR9d3WQ/VlBXfiVHu6SvF1gRgZZOjxJ/
nCez6TXYatt6x4puYTE5APehRfFz2+jeHfryA8gJ0vSLJsIG2Ohp7lkZoklcw4LKBhtleQl+WBaB
JatOTtl6XNOiw0q2GzcTDSzoNLhBgPN0p/JHbYTlneLh3LKLzQGYd0HHRHwJS/CmBy4aV+AJeNea
9YqGky/flLYr7DgEJlDGoKuR7sxMyzF/NkZvqs2j93DRepiV0zfnP73LVM/3O8ZVj7YJkP6wSx+E
Jz/5KmbfDuKRxEeQFPqQgBRtTlpgr1dcDx9kNUKZ4aClbSfIbxfZCZ1ulpJpG8xQ/dNAXLFbJPpA
EUj6xler7e4SyHdWK67S2tiobv85kFNe74+ZZPW4K/bdNbr6MFTCBnzSfR+vXkGfdEefMHhXWWTT
AKqcrtYduo5q0+kiAaotNT3h3hpIQ+W+bcwqj11cGudwN6kRS+/fgG/qCQT1XocQdbSPYUEgukAi
fxjE48YN4QuzTGUhIoA/bI0eyWO5z8vo6dBD7bowxkkgroE+gWhn3z3Utwi3eEzWMmFHGyGl6RXi
q0Pu3Fmdt2eXFvpSfuY4b0++HF/eLTxuL/Ebvtn8i8UyIP7HqZ2PpZjXuZxvIQkPQ7Wv0cX+jg+V
VfoLeqgCwHcj7tmnij8MW3uzMVf6ksbe85uv7UGbxaSJ/YuhBebbF6/jSqS6mucJ7oSTBzuuIrcn
RD3Q/t1lHMuVrzut+Ojxmfb1Y1D63ce72RMXjLDA6Byo2Qc1kb7d3r7ENImQGWvxc2ezGdGKg34R
PpIdR2de01F4QoPPVR7cpg0wACLycr+Vc9a9FmnwNawb8YGGGpPN5CSwMZpOCyKZBu/SacJ8pUCk
oYZ6fVIONZfA8FM/zUNW+dLOIa2JrgcjZBXSF/je6QeU2R1S37LGQC+FYuAefSKOUX5DcaT9bn4w
7msT7X44XtZUtVnPlVlAceR5jxo+HQ8Ca7BIaJw7IyzucaVcHn65xqK28EPlRie6eTbO2Eoz82OM
qAvsj98GW/WrqEOo4ESkMzchh+1htgkfPgL/ZIm2HV4NHRm7y6JFxPgYaz6NQ0yx/SeAFSdkF9kW
dfSF97SCNE0djOE5dWOiDe+4ZTLRxMQJIgXdvAbBbDkdenEtusgLenzAyBee0hlqvMdaOvY/YaNj
DABbAb+vDBEwdUWpBXncHO1SjnZQ1fYKU88IXxfwWoWDpBFTj/GGlbEWNPoY79GKq5muEj61UAH2
xqDmjk/p6CH+YODDNBW/rFPWgMnCwpa+iJOWO5Oj1NeG381lygQBCtr36MNx1E2U7Eh0nJDvdHeG
MqwgQc7PxGesg1cLs50U5scw6QipDqfSAZpIYSeTqx0JVlX0BZ5rW54kyErWRlca8JWqcMmDH7RX
JDWX/j0oMy1AwppvKlST641Gc96hTstfkLvY3FZrtiMZ6hCS1SGL23jg43OFwMLGPtCiZFUjTgAN
RSOFOqwUn+rKJzS1MrIxlyqL94wvXkrTj1bQeQDknVRYEh5S/hUD3gKAloSsiM/payRKO6UPlHQd
88HHhG3Wi8mOqumDDdOWo5i0mHUbCFQoWZelr+GrwK0hWFC9Pv2P32Vx96LNkmQc1PtoMILAhAU6
2VaZwu1geMnter1xVzeKPotOHNN0u0UKcqIt1vA5D0jJUUln5MbloDTxah9gB98iHWJdk4A87ctw
zBnay9SkidWN0/CJ4oHcSbXq+J0heDwdKGIHkZ1aNSXVvIVnoFekVo6xji46zYkBSWSuYLMs6VEV
fPIX65jCDBbT9F6YXdI4DzJHqmA6qyeohekoUfRwNAsv63P4nbEoVJZ16dz0IX/dervg3UsIP19m
rclCHlsMag+pGLU9nDN8yR6Nyh7dKH7xC9tjH7BxT+ldzaoVX1DPdfLDyqQwIrBritlj+lg3ropF
NoRvYx/XZP7vIpQiiBLpZa6Ymg5KMMA72MFnPmpsLvHoNrwDph+RyZDHwW48fZlnMy5AXfGTzUtH
gtwy32+1TblaYFO7N5qr0jrmCsmHQgZKDQnDAoaM34NdQH1qXyMY+J+gEfY21aQjFryDIylig513
75eDu1hmcK5QgNQel0AWmZfAOEYru60KtjYvrG03wyc3Q+e4+pNuh8xC/9Pk52/jtcdPS719VYZN
H1A33xYssTM9i55LjfVH+W2Z2P+na/2mJIDoX6t6oYU2/Jjztt2DzvkXhVO4XYiXkKtRGGIl+8cL
ywf/04V/kxKoq+P1WBRM93dgIQLvweBp2NBLhGhImSVBPt9BKvpf//G//+9/rt//Z7cts78+/z8u
z3NWHi4PPGn/dLu/aQp89cbpqLy5KkxH7Awkpn4I7/98kfa/kddVmgo+fqqCp1Zb+W1kubfXTuXi
zXw081nGB79o6IRCLJDJmIexpEdrQRjwSaYhxPx3XFH+dvXfZpWbRXVvVR2uPt13rJTxohf+mvsU
Bkp+xa6X19mARZDcQcXdm/9KVPRY60kR71JMmfw/PIp/I0Hwty/z2xRzQ29+DprOl4mBXJihUAid
gH9iqcbkyfDyY1fOzmWAiU7BZFRQB9dhxYzRP3+Nf6Pq87dv8duO6lw7V7TC+BaU+07t+vTu0Dne
/PNFWt1/fe/InLTbaBi12r2u1v1tM53at/1Buz7KYW1WY71ht1CUzyGQH5IPOIEcrQVtvSN9XyaQ
IIlrPUOjAnoxdxhVE8kRyJgtBgvgrj/tZ3DW4K1ctpDzwJEKW2opTnGOx9eSMtqRghgoTYdCxKwq
U8MEi0WfSUEPB/s2k4UULi2nDNp06ZiLmh7sbSP+up2EgZZBa3IIXt6bXi1MTViv5I+TaiRDtXPm
Xj0wewZuiT9CHJeyGUsAmhk0c6C1X73G6EIfY1DR0tGs7hpvQzjVxA7/9dPk/IbOUoFV7Q/mnv5T
dAlqGCJ0963HWM7TorTJ4K8BqTn2JdBY/vAi/jWA/v09/BZbTq/OW1fuVTmETQq/VwwY81/mOEAw
f1hZrT9d67eIgpdV56sXzxKBtAtvgS6MC31I+5XP/snDuSXr9O9B8283pvwmH9KrOr2rumeBXXkz
MuNAsyftmkwG0AT7OBeVOg6iwR/i2R8v+5uOSHl/6fu6x/OEHqAzht1GWYAhaXqztIDz1/wwU4Fk
/mcvUZEHv17+l9d489A+d5tnHiwjWe0lg76GP2m4jeAe9P9wpV73X19iW+nipY5ctKI18QX9+7U+
7d5XqwvlOWTWhP4LSYQ8Ucv35xqxCpMT0sEawmZ8TFNmnTZspZBReUPmU8E3nV4S0fKIN+G0ZaQh
sLg3b5iuQ8tn6k13Dqdqv6bMOJrDfFiO0s1PmOZ46bChIIo6T2Oq+cO95WwkmeoxLZBH5HdCAafR
2LC3OLOW5jZvupjNTNPxpuMPgR+N9GFpmyt8VL6IvR9tpHUEAyf0t6stqbiV+oqRg7qQOi1gJtAw
Ab2vGcj9uIiQu3OM+b7W1T95q9L0d0ZO04jEl7E8i4ajKydkn+6C9QyaAXMVO1za8tx4zlJhia5b
3pgh8weE+vwSZi1jTAU1nt4tLJRhrHynKJkyufC2PvZK5kjieOpvrXi+qsyh4oDmG960x4Nh5OJt
kd/MAfYA/Qy7H86tphGC8D6NccOIPW9hRv2bPb1amxPlF6QyZgNyxoFZEQ9vDsGPKYkPs2uqOaW6
s3d2EzuFIUgOfbqz0Z/mqw//B1MFUICylA7JJSqN8dvqRE1bN2NwV9pw8xZn9XAiMxHzg7FWXfqd
xjAEDYQavLdAu3rWfG9vZNIjSnKZCY5QA0A5locF8flopXxIn6EjK4x/dPJ87ou2qyWoRKYbIGld
uy8PFeYc68t1JowRb2PN4IlPaCtWoD8twBPaWUym0tFJoyjPJ1vk8MKYEUH3acxdd34yNqWRu3F/
PqeeMfrzuDQ23AXT+9xUnDIPYR+jLsxkNQhXCzt1xjK3c3TVOGwJBmXq9CMhI9g7z+HepZsJuMOJ
403DleuHcYt/65o8bOYq+N35kE6im/CVedIe69ucMrllTHf80C7YDmkEGGGasvoLM4U/bdLlD/It
o8xGHMZvwxpLySNjKww31QhY2kHH28Z7awq1l+alSRhRrZJd9nV8/sScg2PPMFUz9ac7I3Zehk//
jauJsxx2JRnIPpSOPBna/QScbWT/ZAPX3NZWzgDYltlIy4hWO8OYCTcnYnG7MOdoqdgrIDwGA6yt
5eaOwVxI2Hes0H8bPMq96cH/4a1umvbMsf0ZSvWqEfl5zO8H+cu7GgyWMvzC2EdlpNacpettxvQB
w46VXw3QG5tx0l8rWmZUtlnOsGbsQcT267nPCzTdPKLaxajbrQ3oORG0Yus4eBmQSphKMuJbX7iV
c7i7wYwil37ssCXe5XZU2KPaAO/8UnzOBsGYghUnJjhUoJS8lIJ9fTUmyx+gfcF5rcJYSoKZZEIH
zr48ZHf0JcM+wcL/WSdYueyDvHTdwQ9rEHiOBpyR8KCpHSdBHwzCSRgBs4+DVt41VhOQEh7WK5zB
4LeJ+3meSXeBp5EAgAHtSCBoWJHwzCArmlNxLzm6EKnsjWqD9FzMxPOmfQZJ2DWJAotXZiU+/N4P
a8OFGs2H+UuGh+HFPwx/LTRouEb0+me1QYoo0y/C4duZBLyOUUSjsWniqkLvnYgwC6HGo4fgn8Zw
oO6GN7ua7poXFv8/0s60SVVs6cK/yAiQQfjKKDgPZVn1xbAGEUVUFAF//fvsum/cY9NGcaM77o2O
jj6narOnzNyZK9e6W6/d4RTCjeknrIO9C/t7AZgpesxnl+6MjuZpYm1IWlsb6uIHujbdtRXMzwEv
/RmtxlSSZEwg2WFrvVgUNkIR4MNFuW/z8uVtxFN4Y7jh59v0Yn+/YZ51KwTO7A5nWB6XtPN0PEfG
w1qvmNDZer25HMfPlwyTba9TH9ewOQI+5EgweD8cbgSDrfArs7ed9e0S7DkDGgic4VuLEzJ+u1mc
gFfYR/unb/1ti6F+Iav0cbPmwKa6AME0Gk3eNgodhsF7z+YvUmh7Pb/ch33/dT0dbq0FxNvDd6CL
mIueaX21rKUo/5zDOXdCtBhAHNMbefMFOYVejt1+79LehUk+97pZl7LM3nI3Keu3sqzhN1aVMqk1
nIQTylgU1i3ARIFPAmnZe1tvQmY15Iv7byP2ir6GzAIuyvEcgojiEB/wqohCQJa3Gc6AjQrekjn2
zRm6Ni0E9Lk5BQvOlk74nG9w6hgL/8BPvlB1HU6m/bf52nK/1sDKLNolSLK/MGPHBQ8TuqPzoC9O
s91D0IjIaBasPfGztBd99dlblmsi8P6Cps9f9+Zba7mmM8guut1w66z7m28GvXWFO/wOW/Ybezob
t5xXb075k095fd86r6VFP3w/tdkeywajGVoe5urF6nvT75nvrvvk0JeBKJZYvABASFgTxZ6PYc6D
+IeDKNqCb7ZPUU3xZ7m1Ae9q0ZiQ2pPXG1dh2SM5Yr+92f03+E/WhnsfwZ1R2DPRT7EnJuGmvXYX
wMZIOQFUtLtcN8jlJl+aNaHPxuq9fQIatOg7S/hFOkWnseTys+v5/PvdK5b25+uIXUsXV6vfpVXf
G0Lf/gGKk9PhTDJfHX4hKGSDyAlDdwYcXrPmB2xozIGmPjoEViKYMIjOMG69xPJfM3d0CsCd+aX1
umHMzAVAeGLq1OfA9dOzIyjvOELUpGdbH5dk0Razt6cUcgCsSMEn/mA9+35xyTcmNnffIYbqfs+4
HIk/Q74dTBMwv/FsAfkGVh/8sYWZWII6ddcQhTqzlYuCHXlbTsaQbLMBllj08ijWu+l+41OqaVe3
vGkISNaabcZ0E/TFLaNX7C0YydYr2Up7Q9/S14xGwchtv41pdsQ1rzs7sqPYnc1wAmQYy7DuTuz+
OJxw3TvOkh44TjzoI2Gt+MU4N/pPaZIUlq3f33yGgejxin2XjDEcsPZAJMZ1DjVCa5XVHZf4q6nf
n6U2dW3DOX24mKWSv5FYopRmgx0MadNEfw4Q7uv849P9DieLUPyG7Yhm2ZeyC5bCoZmB76EygD0f
TpbkyKdz3+OUukL49oOaCzvYp++DmHHj2j5VnYO1WYsP5iMxmm8gPZbcR3oqwv5EsZyu8Ml760OD
Axh0FJ6yQ8c0AWdiL77mZff9HU9nvjmAofnTnmQPAGqzc6TXqS0jqpY5nAIfgEV7+gUwxD6R9vw9
ju+IKP2vr6O/RvG1F0OsqVGeF0o+X74vZ8QzujvoOcHio/v+8TY/Y8Ps98R5o6uAHNd7afXogaGt
GD/LqhAp7O2hANxtLBfvQS64lww4WDzYDzaWpwDHu3IwSN9vkvWNjmnDK+Rp0ujxDVJLGu238nZ/
uKs5AltAI3+cwNydvuPhBK5y6kvW7Pf1kp9lRR5HrCWKMvVeyYrGiMvUCaap9TqCOeLbf6UJyKao
OFn8Pp7yJPn2l1dWLRdU3aNOkemM974bcdl3I0EHc6bh3RoTra0LHFhssbIOAQ1mYUIFILA/t471
ouxode82fM/fH9N/PS7izx8emPFZvZVSzucARwx7m98n22767bVc0EoqpaRS+e2ZiCl7kL05gUhx
vnZnUzf1J6YlLkR/Fjlv4e9DK037Wkt/aCc9ae3bDN0D97j0ppizb6yoGgyWhELGOLa7qYUpf4uc
Hsd7679hGGYdYGS7gHdqw9c8ywA+nrJagiRP99vW/catjOiVn8NQRBg6+B4Zw4E0GE1BEU2/z85w
OpzYp5ccL/kVXnktpL5oX/79U/5Dlf+LhVBq+ZPTRS7iasXK0PDD4y6x39VhL3O+RvMR+hi+HCw5
Z7yYZyLS33qj7QijwYvBMwmhwcgGtw/5AME3SO4fxza/OBjAk0uz4huLmLuT0h4i0DfG6xNqERzy
op3pABPSbn9lE+m5OBrdminUdxL80U3I9XV94ekPPIYmfc5i5IeR51a8e4ebBiMjbvRv86/lOdo3
KWY7mP8yaMgRtZt+dc34rnbHY+uS8KsrezQCIGp90MkM8weBQ+F0ET5fAjSYbBaEtL/vqtJg9pWa
4UykVW7uhOFcLm5smTMXJvOEx/yYtojl3xyejQpB6PJk92eTyp7N8qYkYMNlV2qWFIWGlraPyB8d
LKwZjA7EqJF1+iDQpTbfHQDPbLxXTQtes6ZbU9GUi5g2l3yQOBzbmxUS28wxpzsLCrRPGdesuRgb
0H72Unc5ZJj1xeL39X/G3/9o1hWxOA92NNWrJG5lXHDRDJ1DoJI4G9nyRiI9Mk0sj4PwyXZ0F8Tb
wrc2+X256QDUTG0SXeSsE7MSgoJBMC/t7VctpBEfLFLDXMUp/u0C1UwrWvOXeyw22vA/eHSNeK/A
7GKBtrcOfQi4bWCIijUMU6Lw34d+mmhWDE2TVNjUVa1TG3qVFrdT56KK3K9GDgJmCPezcOwX7Mjv
I/3dfcCY/jBQzWBLyVW5VwkDwS7Pa/T8Qj3/QHT8+yg/1/KvS/mXYYyaLc60LM1bKcPwiAnOMJ4c
uindMvZpLji3olBGws767EeTrCveOrJb0n4owBvX98SNRyRPaLDLvptIs+W/36u/flfdRqrKSTb2
fJcQQoZRaj8BEIN8oVvCFMWTuGG1n5zev45XM5ydNIuqs8R4B1gSxekVuXya+Cw4PZuOrzgjv615
zVSe9Uy97c6MJSpQIOAqa7ZYTSIqR3A8eYdw6614Sfrfrx3guqIDCSD0JCGn8vvey+JG/v07DFOV
dL3TNvXa3h9ukR5lqnxETgUWFxQOkNa441GhTKNAJRShrJf/QeNa/Nrfhq1tbdXRj6W8bYsjB/fY
loTXq8AWNMYZz4/Qn+nVtrQsTop81pke1HYQ4eTDC6Tr1+4JMJnA1WzDxo19fmf/jFjb2OTSjo3b
jRHBJvnxOoEpFOpbyJ2+ztP7PBvJ3d0ofomEJNeF5iqaI2g9e2mTeTUpJAqcRAk+49S0z00LIf78
wTVsW638liRiwd32IqefZ0VTxjGguX5Cj2PkNZX3nzxpxGX6sw41p2huo618U6QjcC19kgYq6ZHx
nUQ/MSe4NTm80VYQfV0XbVremwKRJyHQXwevOcLLMRcayWzCgdw/fU632QXa1LR779DQIGC0p7AN
AAcoCx2pqI/Q+3slAdZYJRSbXT/m3CwZfU5FVw2p5in2UVmVh0ThMEDl6+t2RvZZND8d5zvgyE3u
/9mlehyt5i52q47a0reMltsmZL2iMyPY83AGWyDIlC40txke2ZLcbgy7xD36ZaJyzYwkJ8W85HuG
PrsdMpWCB41aHWVmxd00WKymoWqmI9OvhhSJWZK9DGRPoquCTIpovDQXCamlhuEaFvUnGHi4OIWU
5VFpVsf5AB5R5/tqiT7WZu2Sv7/NlPbD3sk1s9EpCGX2K+6nInKGYOXvJPjhd7T6Bvg8gc1qmNcz
B6RKpqbpKLMoslpbRmPfqeJdyv2EXfXLpPwIJ97LmWj5jh7gC0WPrpSSFZZfmoKanxLu38/Kn5Fr
NjlvS3lnf74f5+1JO4Spb6xDlAa7NH3gjA5d5X48BJ3xlg0FRLFRX/WZJXyceG2lEyWJdp1zKW6J
qKEL1rKDrZMRhbyKt7g/aVhoYWt+m27N8ia35GDsbiw0mfEw6sKlDgVd5K88035rd6teTuKhyQDK
TweVdbVtEJ+aRh2esDXV1jXpiEm6K/84FcgLzH1fGvUvHhlZxAenmtMw0Wc3pSPJusyouqr+hHOP
N6VTnMrdhZsCVQHV3y1caiUWIKWq9S9HqvmWu3bcHnY5I9HU6Yn2U1Kb9B0LPvSGkcQtqG9eRzJU
Q28rqtzWxDo/zKmdV0LB5HpEz0Pd8M5QIOrcTgW/QOOWPV++P0OJSO1hKLPQsntkMBQ0z7Bg0ZZD
wxtwf8o8DZNqGqnmlbRtbFzlNiNlTpvzj6nugdum47Zp9ZoGqjmk1XV1RfbmIqK8A3VV54OCOu4X
ioSmKT1zCg/7VA9jIynfd1p3pkQPd3hfpsH8Mw4o5IAlbhyr4UzoNcu5PynlqaMz1s37GHx8a27u
QJXRdJ2exjCPU6qZSbNdSVftwjDy6Ia4iIy4GlKTFP80UjqCeoXS7cjoH5cQPZze+xnI88YXWMMG
6jVbedaUexxHIH94m6SkhgXMiNilcf/az9zf42RrRvJYtqtipzLZgqLKxdXBuNEmxFv+k5qZCvsj
iVNakGlXHCkhlabK4S3Uawren74AHz+jZljiwmxdIkV8hv1ToqBCLMrre++r4Qo2ndeaXblFR6RL
ryysQJxfEQu4MEOVBoUzbX9ND/zGadVMi9TqmPdIy9i5QHZgRKZfChiHKLg2nhhxIn4xmHrNtpS5
Gic7cTkopupk3uaCQRkY3gv6itPfF7HxhtTMy01f7e93ibHa/t1L5tVaAiSDKMmBAtKZdmVtI9M3
jg1dpH3wmpDO7TDcTSjfn9j2lyl3xCV6MNzHVWt/k2P2kvbKm/U+v1oFfKqZtfl9uk/TTo+Y1trh
THdSlF7P7GLmDQoX2BVxy4lqNSARIB8Ngz29+Q8A2toB7SRRlhRbJoVWz0YAvMhwVf1Vb9EwzrP8
w8OktJqF6ey0VnW4socwZSU/fL9x14RwIV9TCYM2QEVG3U2nV7spLGuYoFazOK37/hQVRyYISQt5
WzTnLMHexCmxGqbYNFJt367aNWnJ1VkYlXLZARyB5gW0pY1G9Fnm4XEpa1t2OUkkzMTVY8vCODw7
b6IvujEkEgvzt+P+52RodWOinbdmKkz1DV2Wkv8N8qECaABQUOmciI0ac1RNC1izKbdca5+rAwf/
RgcGbzDBpSaY55rAymKBfptZzZ6cVgicHVbMjG6eMOVEtmGxDT9KeCwgYEQSPiwXwI3+0fEwZakt
dTqiUeGv5uNipuZtp52OcwnC0oBHHxWTI2CbxrDv+cb9Gah+PrYn7VJeOYcoRn3KS5ABtCHBqAgZ
wCadtq2vhok99XHtP+PVDopZ5FqWtFLh41CJXhdr+FLwcRVwTp/23KZr9jQsexiudkqStNhtY5l1
hHkDAyLaZ0B6xl+05DUN9XRmCt0khqRJZkcVf/5g8eNUvsvJfS8cj+wtUW9xxiV0JCWTasyjPXWo
D2PVDOR1L52PcRyLaW3H7RBRg275w1+1n0eA65o27ekqPgwnDtHD1HTtfD8XO4YTGn8wqvdlawy/
DJ6z6Dacj6ahagffuB3yy1naiet2R1A4Dj+JZPVuPPq3c6odfKmzPxi3kjmJt37uR+9jccMyBGH/
UfhDmu+n6YTj8QMteVg+qYj3raIw03lP91E4Hsog1i5OZyLQXnSyNR3EZ97zcTixxA/DydvVqWxV
RsrhWLbD1cQIRZOaDPTrBDv/UPVAqDbs2rOz/zhk7eynVUdRVykzPLsCYEqxQAcCJqok0Lz6/2Qw
2VCF6rpuSu3a4VeNa1XttQ4tmZQm7AFBMkVs0VoBiZ3TMJY4BXXrbzyMVTv5CUVcMzuwloLxySAx
RXOjOydtvaYGIllf6GDbm4Yxn3m2xzHrV6DDdZNaeorLvgZCvsI34JDaNZli5emmPcytdgPuSnq8
lsefcU7z3XwL9AoaWQmOibgvOvXb1tWGb/sTYlnvtsjs3i5o0awc9QSu7ORfB7tJYxzx7Po/zr3m
HvaHY3E4XthbSPsdjewAsH/q4sgYND/Zm9a55hs68jFVLzfmz9PSX9FB9a1axqfAz/2+oU+gY0r7
cVK1EKJIi0tbiZhU29+OBflEPFqUHuobFaRhQl3t8nmFD6jCHADu7DZVxZ++RR7Gr8NqtqkspVLx
M1GTerjIjBfey/8Q1DacqB8oyIPl0c+aJudtBgI7if4ZZoDWtknJY+t/qBaKq/fL1fw53g+DpZ3k
dtElVlWfKJ8d1DISkSmeCIIOmLl4Lxv27/v4k27/bcSa4dGV+/V0FtNblMv9kBo/5odkBNw4bZ6R
k4bRmuZXMz3bu3Yq2kdMD5E7ovBtFKZEnajwNGhC8IjN+eGGC6HUDM+lkKtW68L8YJqd6iFvVjm8
BM2vrIZLXkekFMVNbxf3n517V/CF48ITHJOC6qdhDZ+ab0IyCUiGqpn1Oo20ijtHfFPKKxyKQFpq
9mjc6YHqwJkO+r7qCXZi3W0Y9ek1eBi1dk7M9Na+7laMKkD8cSgoiu/Emyu6mQSs7F+OVjsnlO/P
LXXXFk+TqEtvFEo8VJAN62XlNnYaPt25h5nVTkh22Sf7A3AqkZELTBoPqLMF103l0A7+b+dVc09y
eYgvpc4qnt0B1DIoIYg+lFBYknND1PkTMvztZj/Mq+Z2znl0PeQxJ9+BBJiC7Am5TUSHAMODJCQx
NuoMLH0GeNyBvmAGb0xzOu5p1PbwCTVvlFZX+bgrtXS+6+cEUUIoygiNMA1GJe1uVvxVErw15iGe
psuMh2Frvsloy9fq1lKFwz31zeVo9zV/1ehIs4NkHDP1iG4JOJnoOgBIyQWFEq/pkorr8Mvi18Nj
+ZJ0bleTjc6c1qyFdHFJRE6E/KmOYPa1G8drWOmfUuSD48jLy644CaMA/1g/6opGzr3Im1vwRyMS
sIXVeEuNseGaPjXnfxa6LYzG46in5NYBaZNSyyWTgEEXLWeqMxb0v/TP/CPv8TBczQZdM/0u5yv2
VQRRWIWbJY2hF4BXj86aqvvVMLunruNhuJoRonH3copkTm80NC2SIzDBMyvR0tEwUINt/akZPCzj
WScpUtzYPDhNvLJ/d6hSW59QCr9BD9Yw2LPc2cPd+MGQP4yVH5Ujzygs6+JKR6ro8CrtvL9vOhlN
579mfMpTelOzM1O6eULJETV4lJ38DgANgVxoKiE9jwYftqpmaLRVrt+U4sdfGIhJzqdwRsOf2Zgs
bvC97ZpliW9SetaOTEudXJ15exxAMP56dqjQfAmWBEGH3nA2Gg5hPc493LITu8WIPAwR6Bb1IXhk
vBX9jg0jNVzmvwW6u5JmkO3P7Yq6CINDUIiZRjUQ6gqqUADEGwZsmpq4Fg9HcVfszpUaMyCtxqux
IPMOT/BjNoYuTePUzIZ03auZXgoHb6PmLEAQZ0dDyUCUhRqm1BBL1EHZkVrpgEwZ6urdcgRAxWCd
QbrYTndN6dTnT90/Z74e2RaFUpX7C2deQPp3492bPEeREPBTbI/K/o0OYJEgMV8FZ2oOyfUprGjB
6qmoFAl98R0dwecrPV0NS9DgieqBsLktr6q55bOEUHiLwrurgSag8LDiwyoC/TN8lwgkwfH7b8Mr
pWZ19IQOlPwqrI6j0d0NrfLPdTH9FgIfQ4iY7YbJNtiDn/ajhyN8ulSd+BLhIkqSCMKcHn0Tnao7
wL+X2Du/0m7b+AB40tPE0/th42tGaBXfWvneZIXPIN/ucPitAVH1YeLH9QJ/A1d05UV8h15dgRBX
FJARogHGgdyGvx+WHrTOPMlfZ2tptJ59NaxIww1QxWV8WBE9v+W7vcwWoLLS/4itqYo8wom2wGjU
MFKDi6njutJ8e24XBXcNjDSRQLhf04H7eejLcNCGVaPjfJ7x+LPs9Vz4frtVtgeZZZchwSjRYYRi
Hl9WAb6/AVlAaVoE87PVTPA7NfqB5+tqdFQ4ngy1LdWMWHbsaMr+Wv0UaxJQ4pr3DXlzH2mMRm6S
5zf4z1DCUTxs4f0Cv1SxJ6qrSLIekIXeenqApFNQjTL4rU/25fXSLdPGjPxzO/1n3NpD7KaszKra
sqEalPM/l8l+jZtzhE9BAkb7zzi1R5i+17Kdot/Fq6RwfypDUGEIUbD/IXvUNKeaRVrpZryVzUI8
1tv2O8gH+BROxJCN+XjhLP/+4PgzqVoEVOn7g2oKz1N+boMVIrHf94k8ESqaoqH5H129P4PVLFBc
tNVTlXEYjcmuf3VMQVFp0VKXHOCiFxQLDeOJnf9lcj/h38OJJB0Qr5JcvDNm1Gp8QZCDLsJA+pIh
90b7LEd4518OKe7j45DpvTSiFhunDnYBhJYZs5wbQdqTTyQ+drwc1YZ2tqZzWU/s3KKzgE/eCPXu
XtyFh4NWf6jrZ41oNXEWflvOmi0B9pPHZibmhkco4NW25rGvIUJMC0wMcXNGTgLWRe/SNfsNy9pw
H+rQSe1OAThXmSPJK9IQgqjmZXNoBFs0WEu5ZkrK9NZq3XbcBkF6Jh7DYx0JPmKwxnv33Av99yr8
4FMfzklxAAyaGUxIMGgUEPNECFDQ343/gR0E4rWGBWyaWc2g3E+do7ZN2DuFdvM5OoEQ3Bf0+sPH
8s/i8z9Tq5kUsyrlzurMrTuQZgRvRFO6oGT9x4+cPyPV7Am0hWVcyGJSkJ6TKQGMhsIuCammKT1/
4/x3oHpaxtCvcV7tGeg+kkfxWvc/Ithq4n4fDmGBZGoMEBuORz0vo+jH7C6fGXAPYx4tvWjjfCGq
NpUplHLuO/OG46GbetMca88qUz1czbMMFrXtm7DyKeTdNiXlIK7Cp+DJKvzdZ/m1W55GJYJBxTD5
KuHVTqFIRAL1bevJFvW5YYTuOGBqcKwUV9w7GSXVv0ELDN2LVy063ikwJqTvvRWF+hWC1NDyWkmg
jO7ecWr4PIbBbSkE/0st2AE/10OgVYi1V1CBpUuRDtvdbHNZ9lMPKk5Qn8Xk+gnWa41MoqUEguUd
CEDq6gfHCAtE1k9znROYXOzsdRUcJiun40qo4t1szTVwqHenfL0cbe21DYV2y77NdsttaidfJ4TO
eV36xiRzTsiwFiFFKlfrXoMq7Ih2aZoMkcQLFnEFnlbg88F+9ubXPgry/nGQzORu8W5+HMNVyAfL
yzNSmvvugYa5Dk3l39LosKR9jC46Ha6vTyqMRx7nn/dgjoAsrSH/adOEeLKnHFFHQq+BFjh9Eg2Z
6uKAwgBKlVNC+JWPtg+ZOzVk/l4+QRnEOb/sWffveyi0MOH8utkQctOm1zP6KB9lPR1xk1cFAPrX
qh8PzJPL2XJMSDby73vPgPd2cJqVH/AsHlE2Qk3g4/ZxXdkSbE0DVlHQ0YrOVfxo/xt1j67Rl2YZ
zN6v5ro9RuzURUUpSa0OdH+S1X7Z8aWhuULm3gg0yTbmt16JvDIGyFVeb7TPKb09bzqtq9177aNP
U2VEROx1YuuIY7lZq8UhvI6uwaHtFyixo1BG4Qey47JnoAUDKzc0w/RC7IMIJTfz5USVPfePhLgJ
fy2UokFh2Dyp7ypJc3OUIFcOafUWsRAnqbyckL+Y3T8lajsHV1q52tXXUMjMnNsylwZX8sBZUGSW
eZpUmSdlHj8cG/b+HqTgjA9uFQdH1UvoUPSvsIXPDpzykQyhGqJmuyCjrIJ4F5ova2lzKB19g3rU
l7TQFyp8Olkoz5XL4HL049QxTd+EDPNuF6l7Um0F+bwwh2207WufeuEc0WRC86iyzvtuunXvyEmQ
AA9OtMdhGyROlhEmcwlqfAjV0BErnFZuXSGSvlnHtQkKQUeuKfdX6ff1PFndg+waMrccJnbV3eZ+
shpUVO/0ntYJ8ntgHBetuK/vuud9aO49GbWS3GYaKr1hF9peAwUNFv3lxNiSl8NjpNl7yLdJDByd
a+lrAPc6ENUeLjYUzQlkBN87ONBuUM5Do+pdJyl1C16VE1iV7OiNCdvGUHuD2dzazRdtiOULTF4B
6VLGXzADuJX7CZzSHfBzyHKgb/n2hbhBKMZAtYLHOcT5wBJBYF/crwoCJmVDpQ5iktkVAmQkYdCb
zB0kfREXOdJLgqZRmPZJ6XAIWqNY9D0OOrMTw2o2x+Q8h4tocoVrycsISqEu+7wekf7cGF2ol4GG
jaRpOToiS4TayemFJmoXuZqzjQQHKFPk4ZB+PaDcCYF89y64xeJZ+n6d7N+u69b2R0oHQUzEv8av
Se8E2dPBuyN6KqisSHrYGogCuGd7gi3xsCg2kn+f6UOtBQH2ycldCU0QGOy5B6dxurM6Xr4gWHnn
5wQx9/gwVH15VPkmORJRxFgN5JkxSNGFySBYPKJ0uh20K0caZstyKW3UDbEcTSHz+GxzZ+6Ru8Wm
xMF+s+JO3uz7+MgqX6wbQABUlaG09079W/8+j6DMFtoLmB7JVV2tf57m0+rljHlTg7i0aIdeyd6q
gKjePo0S5zzg4vHU1dGzOIOpQ0prs4Jb1kADm5QXyAYsjvW+X0gwfqH5FCZvp1HqZJSebo5Ex9zV
a9F+KNmnLwFOOKKoLA+D1oylaI1kVO+FPgKqW6TNLoSHB/8IJ+LVo1EMETzr7KiY5zbokf3g+BLh
mPwokAlZ9bf0tRqv5tdX+VXS7VMbwsRLx14taEe9HuwV8kwA2DLHWM1yuKbv3YvmZbmfZc7g0n6T
L+4Bcnn+icokrLTOFi2HUbIapdjSjYb/RIgd8i0o9j7JNHBlTbiVh3wzN+++jIZpwGVtzTBVN8M/
QGmSE1efOl2s0A62+H13pfX4q7E5S9PRceXGeKDIuZnWhYOp9W6RW1RdwywsPOPWVkbECltSSTs7
kqwICbe3zsni/zrMiejlkruhHBqFF2TmYJPnagbtEHnx4EBtGxV4mMzfVpBqKaOWZ84r//R5W+oI
Di526G3RsTTUoYLuwamOtdv2sXedsQHVP34POhG0gThw+Gevl8HxPxO066d+tdEnJijsxSmAWtj8
XE3QT/m8j86uMUn6lX/4UL4QTEYZIWhD+sgqIpUKq2mofd6Xu/l9SVOMSgSguslctWn2IymZo2Lv
oZvnx0f73is/zi/qtzS497P5ftjhRQmrA9EmWTwHT5HMD8dezlcsS8XWsInLPGT9UPLQPvfD/TTu
Vi70w2AvN0l/hwQqZjFeZEtjQs5cWap+aWLRr9Dgux2nsqLR1r+E+8I5b9gCYTEO3sEz+2eWaWNw
4Te7ebVREZoxBqVstTWLH9XoTfxsT2kcDw1yPrG354JLvQjae22ECBGc7ov8I0dcz/AvuhWRaStH
EOm/IaU9RF75S1NwLeVYHapD+UtoSklYGkGsFg0Va8UztrAQIQniqerfR1nfHFWh2e30t4E5Mj+P
aJEdLWUU4dxGGjwun9sxPaFh28+gcIaIDVMx5JeFOnK0mCuha4r+04f+ccE5oxv3jh7seI+4FdXH
AJUWZ/ty9SoOYEVktw06/TP8pxdID0ornbQC1Gl3kJklYAf1rtHduV8l86oWuzHyDbzAt+NTv+3H
rL3sXJDq3vfyF1jWCMgQrbH8U2qdB7eu3NvODi8o/iUnp/xot7pmGqQQlRHiS4OyfxzSLZ3xrNiY
uZ8vonXWJxiKwL0JYAEvqm70Gr1qbVsso3KyEMQIUjiPUc5ylNniiB6C+Jv7EX6anNgxvLzEkwsh
VjI3R3jwUQsV8/1Q39y3Lm02e9LORIAQP6ACNUzG0gClY1/FtnJ2gx0cWCKRnq9LRKKP66h7Cy7r
aGgMiskd4eho2PpMkFjcov7u3vqKuPgZYnYuh5sTcvvM+RosrxD2tPT3LUd3pM1lwJATlBqCrc/l
kwPz6+iqfsSJFa2oelgN5K7Rsnajzkebsrxk31CUUu3rXN8oGJgzZ/GIzjh9H4QC2/FhWgbH8MjS
rvrKsN2y1CB/O+xgfE1onNq9qW7c1Utr+3noqrrVRh8mtnd3T879ElitssiTmUGIQBzSLzhdad9E
Riaz8k1lb7fOKnEyCshZtzxNiBLKuF9I/kXyo8paqT39vT25gCRd2eUOFYgtiILVJupKSL1GnoQK
0MGpDsT1yLt5xCG4ABoVERzeTnCo3pGjRrPkidekgtwUwSt5KQMWUFhWE4DFFYC166c+0Qd4cZS5
OVvHIXsXHrolal66D0d5qA6vJNqvHILjN1R1EBwcXsxpm7SMAWqxd+pFIf9hGIWtaRt1oxZUmq83
SA2Jn2weIC6PmRtkSsS9Sh/1LeJHnjs0zlsdQnUAGdPdm9Ldeu0g+dDxNZNDac1xfWpka+gS8CCN
rAxaxwi5wnkHpm8pyNEV5mq2LdMcEZim50FynrTluZlbd9Pq6VpPTZx81z1kHoJD95YX3bu56hVx
UJ0/zBUBsmPwfnibCA2inWMo3Vy2I9M7nt2iqwRCgUKGY1hDy3qx0l6xRD8lrFA+88DKv8fjHcpC
1WDfO4Ju2ndxj8GBh9ItOAzlJQvmn+bnxX59/+zsPRzNpSKcdwj2Ol/bM6GNCccbIdlYPaB9jQdi
fFTKEZxooxvb8lejZNhZK2sZH4veixIezKB1jCzlbOe0CeTTy9W93KyqbcUrUFwSPmKpDaXZiUWm
qbrfmiCbMJYH+5FSIKBtpI6C/thwBV/8tr9fIAOpfEoE4me72uS89i4eljPn4Uq6LfFixLTvXqQL
0Iq57/MA4186maMSALBkaCd3O9Cx3nmwcoOQ/6xG1PZsIqrg5KENyluvgKT5jH5uNOgMDzznOB++
WlireYTfge1Q6MQ612DfSz0cUKtrvB1fYirIXDyJ7mX4Wfvqp4zSmu6YU6Ow48lxgmPvc5964hDh
wyETEUR+B557vEKdaLHnx0OCpTZajSsqA+oiR0UT1p5Jllvq+s5hRAYGAc2zre7Dq2Ir0H9zw+jo
fDd4d+GMkZhfERTYBOxJ5pQ8TDbJwd6XzlUldDp0zbN7P4fBCQlvegbFA8GWpHcdScqD97EiAuSQ
Qq3NjZaC1udqa2Ply/NA2of5cazK82OK1T8u2oljvMfVqIPot+HrsN+mVgt+ZB4UptWGwvre3Ra9
Ldo9xNaHXntShHLmxju7mhg0i2hwAFeEHkJrDBcXWXdC6pyuVENIpcOoh6jewZVH+hANTHiYJRQJ
2gN1mvfQluyivd1DKcw5wfgZYcHx6B509iNhELIttxF/R9S0R1YQlyeF99EVQXDNNgAR3a2t3Itf
sajlCFmkzvy8sjnC5wtCwQ7/RPmlNd5Rsu44wgfvvis0D1fLbbfCYbSh9k58qSt/89RcoPktVN6F
VigOf4jtjmE7XdFkKv08YXJbG+HS3VXHgonzREeOvrxBrO1VwUGwmASwa4SR034nksq81YDnGgHZ
4ML1LKYmB2h6XCf9YnM524ch0Cvgeikh8W2uh1cngzg5fVnZxQTXSGl6jw2CxnoVfhAa2+Ygmrc9
JaHi/w36fF0sMnAUHJ9+x769Hn0YIbZjnBsM0WRuwRcBdtLtEj5o/s0iybW8qy5ZJ+dFlP/UwYqy
g1hjiBCIPja5rftt7ks0OVK7VFjKyt4PqzMHWYgl03PnHe1rFznp/1eevqw1Ymh2lDzSBRRsbsXr
As8J7zdYYxjRwU4fPKFCf3LioQAFo+OwLBCEoPoxPCJ2g8Qar4V4eIFnuTVGuw9Noyw4wMR0hbhZ
Jjo6d4vulb4PL0Eisz3s9JGR5D1nLHdTZABxGTdPXmJu89QvWq8CIHvhZN3YaBl5xXY3Y5aZI4XI
UBwpS8jWEfZziNdTvjJ92b6nhG7beTRF/BgqbPPlZkFJT2xwCmB4L7w78OVNRnqHVN3s7m3HKXKH
PGsQMH5HPZrsyhYhVZgNNA8pLqI24cBST3JJjFXgWhbCt7esDN5xHZzbpbKuslOdbHkmj3GSvbYF
CL20SSVRipdfBK3ptb+Ylb4QcBIKC+ZS9lB5UrslKnRCw+u740CKFRaJwO11E8zUntZkelaO3fsN
/mnI+Ocrf+9GmER+2x4pG4dntXiakbKhEJQ5h4+M3/lx9qMXvX9CaR5biQhAtDYmHHlr9abwC1EH
hWQ4vBJIXOn+L115g/y7ZXo7+Joj94OgFrCQCcoaRusgZkFIS3UQCdDcmPwbS4BYKxMzRiWHhkbY
0jVGtzBD3Qkxmk7v4keheLKRV9s6V8FoCOl6Lx21iAghqWkBAdm7Ha8aqEfefjLBEdXc74/OUuQR
9+E47rNVbTp1EofMVClZ8v+RdGZNqmpJFP5FRjAjr8wgzloOL4TWsRgFZVD01/fH7egbHXVqUIS9
c69cuTIXYTim72n2IRlrIm76jnECbjfLvBzlOXcD3IMpooeaZTFK7p+/6ZWIP9qBS5bCXHydo1/3
v9yuJ86dZVAvNKtYcyMHOo8ki5N2+K2Yn+Q13JTUxbhk4rRM96mYqSkuUleeqS5kEB8PZhIGsOMV
J2Z70WnLf1vPmUwQa63nfJxwUI4uU96ExI8hBGTYXjdTTtMTDFsLu6k4DyaPzsSov4jHwe1ODChb
fV1tTpx3n+TBo+mwNMf6cvFxXkHN08NHGeOU9xyghbEC+SxT51FaiaCbX2n5S64X4h7FfUi8gkSb
fPJrMUOCAbkPfO99gSU8w7h89410v9/nywmHcrL9wLT05lW0z4LTpbTP3ad2AT5RnQcOI7QUYUN6
6XSfnA9708GVXSzeCXWa94iw6QjaBQc48u4maP+m5+/viAZVF/6K/eZOmLVqgA7NJvHef4T3kXEt
T9PweUlwBiSVhazBX/ACd41iALLSKwNSSHgS0u9Lgq2jGjTMtW4w00z/vXZU4RlsNLpiAOZeOAEo
AYMQQ9pqCYzjclUxeuUwfockdTqx4BuIifPI9vxz0IMnhP8xJ39x7qYNnc3/jO390v90L4shOF8b
TBjiHMHWC5qjugSBvx0oG4AuW83pIpXh16Mx29vJZhOyweligsiIgGDfiQv7jk5HVtbBUAm/Y/dt
xSRmi0jD4PiWYcs9OnQgWPSnUev4e7NUe2f73CVA49ppvAnM9ODyfiNAfh14SQhG3oWJ6Rx5tsTN
GVWlpftlXngX5tjAFFSDwO38Rc+5WwbJZbw41VXJxEbKXPZ6dwOhPm8C2rbokR9JbvEKW3K5tnP2
+ZcIW4Z4Tnx5HhAS4dh/hH+Dx4nilq6xAUfvpAsOT71XcZvvJJokQeCvdg3q9DVbZLLoxIrhh8ut
OhuC9CRjUPELe9lFivU8v1YGZkK24ffOWH1PgGcSGgNX2dcMpzEYfv1gVanm/dDZU6881ecJ71Lz
LjTOREPw3LReC0G0j/992PN+EvW/mFVKW74k1L/NHHEv5g0CKspmfACXOPzSnM80NDP/S/8mF3UT
BzFHOXO/Od+25W9KNg94WCv7e1h7cOiVWzjGFp4Mi/IutcUjNE4Fo+ho+xzPSBx8r6kHm8lpJ/g6
6+ftaCOd/vE0b2gDNfoQwASncIYZcvKo8EWf+sAC5mojObwvvd5wLDA3VjPHndcXPDjYEqRr3hcx
WHie+bEnkajij8yTJMV0JpsxUWHvcU7mhIUeh2hGYvMKHBpXzuzRr2PzdmSYcPJmcpPxpHQhKh3u
f3rCOzX8eG98VaBvPMRCITf5l89VXIQQAKqNBAL4YGRkcWjZapgSvy3c59jaTKZlNKL2ly14JHC1
44NpdtOPeb9Mw9o8NztAz9g40t/6OdBtcoDS7M8DTAPYnPEWAegax/mU8+geDgfR7Hb68RENv4bP
eYWBHqSxLXj3nyrop3a1qjWzXQiVIx87OyN3Yv4FbPn8MwPcuRm/CYF6t+8b4UIMW6/u0Rjh7n6x
rkiC0xVMxXhr95U3RS3wCDirWS/0tll59KX88wz1mUTFKw++S2PHAPojZQD5l9gGed/gg7q4+xQy
IN+wvIG24hyHVoKHxbtTDToQlITDZAAdQiVJd7uIrDw2YcZesBJl8BhjAKbk3aiyAwKRvIaKU69b
LM19kXBbhJ+9yOJyq+WYmaib5vplHuLIxI7R/ktSry7ue7zel1Iw/UfR634TfYVWj/vPh+CS2sO6
mj2uxa3eF2vZdnErwrukZVGwDLlo7Gs5Q1+z8Vcf/jDryMX8JmDAvr4qoD7aRUzbH6f+qLwMC+ex
5Nw0X85g4SkhzgxXlUYrryaCesXCeQKHrYNOnziZgOEJHY+gWRlcfuFIFjzoCBq+1y+wKPFHygRM
sgfcc/PZ4laF9aL9Yvss5Oi1ey5GvBrCu3PiohtZTDiqSZ9d4fakN4DVd9QxJ/PrGfbhwiKPtHXJ
pPnOyRbDsWY9r0kKKHyQT3pUGqj/4Ai7K/8Jl+diwszkRbO7woAogy3sB1BB5hQ3Mh8Kd2vKUGnm
NJwDCc8YeWAem1pjQoj0f8kGzodrwrR0NFgxLGiNxPiPakjtXzpMEST9vf+9o98p8zIJ/vQSpO+R
YZEjjaGg9bz+BP0eA7NIjLSf7GvmGo+Ks3cn/bDgrrI9+SXOevKs3r/8p938DdaU2fUULlrObf14
XwycenChhgtiubDAcX0hlmeE03P/R/G1CjBdO6rQ5C+zcZofeYQ5O+hRYAuVyynTB8emktHQsEH0
CdSa9wC79cO9s5BHH7pklpT2BD/LdYYp/CaZj2FjMiv+nuSH0LNFGAebkXUfIS3zWn57HnDmvA6p
e11L5P3gGgYFJGuB6qeOzcJ41LD+FyQ3lry4PslQDDeDhIntfh0TayrmbAJGfZje9WTZriXKBt4X
rMx56cMStuxKLjvs95QbdP+xJT/HMzXxyJx85CjzF+nMu3Q+A+qK8aqo9yS+PoPqat33D0wv+6be
MLpjB7ohtWG5smxHq7JmysVli/icLDr2PdOF7Kt4GA7TVXXIiYzcuMlvtrj/MC7d/q6Ecx/G8zH6
URSxX6EWJR66zsdRXrb42I4w9LOfXDGoMV8BM7+4Sytu8tpg9KJfn7vV61+zKpdYQGF41bnxfrx3
zzX2RIDFjj43WIotb0mavLuDfak8XsaVvRvJbPJ8/OE/OGB1oJpRUfhaIU2Ya9TQZrp1u44TX46w
BNAFFGRCnXAA8xGw39mtfuL86gS4GgudiVPP43//AS2cobBNo+mGIZj/+D7tBebjMNfOYztQtoGm
V8J8xfEaKiNoCd7eY5kiJYGLo4pqxfvvb/pP+skS8/2ib5158kFLoC08JUBiRlEghGqgWIWJ9VhF
7x1wNkBYgjhG3WPAEw/u+OYvKjdPO9m/8QbiCv6NWoPxQot951OOcnQOfVa6PRxhexjlnJhxtCQZ
IhYyvPPEId7/URQAf3DbFzEIA7dezIXT4Py03MdvHrzsOuTQxmeQKpEJYBNtaEI6KHXJ/HyRHzM/
nTVHxQDWAb0TjAJmvSPbvnxSh8L+UV5RGACBVcEAA414lhktUDqbUsYpDcA5DvkZl/yLE/0V6LPp
7TjlOEQ0EY6w9ss2NSxlL1IeNxyYe7YE35TnU976qh5pvzrprDoGotIIxQFi5fTjuOVquh4b2Q1A
5FhRS5fz7OfBqceZzezSzZP3o2LyhGNqzexckN8tpuBbgSvtSAPGH5Av+nf/M5ItzhSXNdEXD2Ca
nMhexmbZOfC/6UqgAoPxmcqg6pwZhEVpz7TrY/4vDXoHEB9MxeVTs5WbYkAJX1kqLUt0jOzvH3bc
9FwGKZySe3faPVS/V98K/7Xs94SWzTeSwbJeu2/5BdHu591KGyxhsNKnbXRs6s++httChUDTs2oT
f8vW+xT28/w2LNWvtt2/Zpt8wxY6A4Q9fyzvXs4+En4q96UG8rW0hwmZNyJUO5HdZiuDUUDRzPGH
0P9TnTdGGXNT1JE8TJz82sy+4sj0Thqs17N9yhzS3m9BqEhGiNgjyYrpsGks4N1jxYbjlV9ufKpE
qyT7YGy4YN6TUE3dXLSQT8jYkLwCVTdfAEjgW0ZzznNeeMJJX8tg/mURPTP0D7SVfZaJJxNndbPG
ax2hFEAgt7mwQrGH2lYxO2Y/H9gg034urAxnesrWAmd7HHRPr9gXhV0zqGQv5OOnUejOxxwcT+AT
m3fwmkPKgFfBbK7lteldozV5fRVKZ+Sqi8GK7TjCGWcPOpavLC9t9Th8TndcABOgv7KaLMrlG3c0
Y/9lKG7HcETuxopbRIt4QPk0mAa4sQfaCgaJDJ+nMd4bg2FBxUzUw1yw8w/mRIXVbAc10K9JQX+r
7L7xIEdyUxhOd8fDmZ0opdtMtzqIIPZMudRK0u+hn/VDoIEH6msew4KDuKp5KZIgp41TKoWZ5LS2
cGuEz+kbr2siYE2p+3WupnNdu9TVr6gv9W4nFbdPHDUPTo47BenPXLaF+yrHQunJLbG/u7RZdrL9
YsglqesdvYTz5duGr12US3wP1c4XOle5Uz81NW3c5Kr6I788EX/Cx+wbqeIqk70aL7Kv2ej/OsyW
p3ZJuJO85+s6RUpPcjVc4KBRd1Qvb1AdeFa+jh+Luz5rsK1fAyep1+UUAazPhTq73S76hXQDlI0o
ESBHM4T2Y2zlX4Qb5MNJOpgUoz8MzU/mj9aflBaKrTYPBLJ9vo8MZvFNPRmYBNp4rOTeMzi9VCwG
7pb019SAkzbgmgvZq/5pX8vtMgf9U/4wEyUk30KD86CGRHb8cDqstERvyl1z5N+Y8udO+BHvFh9L
7EN56n87p3xZ7XOVwCekjiIEIu6uzKbCEZZDGSlLM5e4GQhh7nbXzAHrr8jINllmFfwwdXT1xpWq
GAxxd1JPBBorUak5bWsq6XrMtKYzSly85x3QK3kf3IGTWQb/11HndmsJK6rMub+iUraNu9VDuby9
ZjWIi8epNywdiVliVo+xHkORvyfjvbIMtdSX3n5xNjDnXkORpazTzNUAtYKpUct4OMPLvcc/Gf7c
D6fAE6TdfoFKBU9plRTeE/DqPFP/e71RFGiLFRtA7szvrHrYD7w7VPv5cMkJsrN8rYqxIDOpRwAD
3cuA673y9rX36Vmg7gml3gZ3yaLF/zdMDxGtXA3Uq1iMUqqOUsE3nCLiekTdxJLSMGMUbG29Vfvz
dsieqi31UoR3yWANBy6lU3yy1Vpy2/e8xDke+3Y4Ne7qe/FKzWH7WuWyo/S29nDLbvvmEOmsGpQp
zwbNE5NI18MeYdqN9EtkVDeQnSwRzoRfKVcjRsIUGDui0kPFJRG0f19s3MdGS0OJ6G44sMw9St3E
4odveqJh6TAR42V4p3L5qKgq2PyHZiSXrP78EGyNZK78ARW/sZbXFtOH21Fzuv++HkG9fpBrKhCk
X74FZSnYymCRDGWlBztClYRokDysV7We1lZenBL6SPqtcBtyamZhFbtVT4HY5sU7aTOQxBRWpi/y
pz1NAwR1X8kyOOESotCnnKm5m+ThqNLqrPT4lt0aibNqak+ofAQgZtU4Uz6FcTYYj8tdu68q5fpK
z32LE9Z7o+BuvK0/82kWatOV2B9qcnoBZZu0bKlkktTiMizPM2NWyquEHPj1nalTspt7+C02crF5
NuT878ouBOfdAsmSRaKui7v/pDrbrAhLOrlHnR37ZjEZqB4T0vP7XpZWRf/7ViozFu4m9eBKv5Xp
rCWbu0cy3MHQWLrE9RADP2gKnrVZSGf21TcOhtYWEjeDe79HGjI8dfeQ7Ts/hZ0Xl3E8NeMnxShO
nIHKe3UWU++RrDSRsgL6wveVf/SJyzbVNDfVb30ZFHjTCK5K5vHy5BRCJu/WGrxpu/sYR12xhpqa
yCvk0wqGJcdm1ft5uZFTdH2rRl8W33XydBXV7qZmZ7htz9W4vXJ4tTMO1i9HYx0Nz0PeWnK3kEgf
8xknkxpb085WFa9U543o9P2pzRd97ulQhLVbqh4bXBWdEvUlC59TMLaQkcSqJb3NN2dm5Rub58Sf
IFJ5ej31kudBwwlpoz496gGPR5gWO1kLDSw0ctkU3jv56YlPJG+O/nDG85AS4dtqREvJ7eZLTdv9
knyJ1h1miSO8JHxPzEdrtcZPnC+0fBFnv8PDkQYvwZi1X0nJLUc/RhzBqK629YQ4vCgwG6JDS3Ql
VGCiW9z4udbZMR4mL7+F/sOWvvK1xE+3hrKcgGHe/ue9RoAlJL6GmKKcx0PYMcC6nX2Vpcq0HiX3
utrvuB/46yqL+9Sh5M1fQubyTeW9lupLdz/WGpjr+0tEuZMqTh2QjEpBpJ2J341O5QxEaJxkhVIa
i/vj6eXTRKjxpJakBCIwXF28C4fY1qdhMtRQOiO6g4+EKme2DilDteVfpYbEYdT1qBEc8rSwRZ9P
8O1M5I4zpKMQ+yp64rMK0NoaB/2aL1nsiSn162Gsq1tZjnrS5QGny+9BP5SukFOyEDKv7WzAW5KE
hhrKH/sJpEEr82A9us96HIM5XfE62grU5sNLriSH0q0vreQNjyPbGzAqsmlsituExLKkCPD145X2
TwsmG8gVYXsbk7TJBQB1gkFtrIH3QAeF5Aq8Q32vDl+KF0+8egjVOryzFGu3TcLyEWYffv8Qn1jI
oNCJ7BW684SagDuai4r3yZ1OdPJy/q1tAUaOGZ0Q4RRjM+T7+aKrRlwpDF4L6VL5HfFcr8MeTcXL
+cq+zhN+UJLt60v+CNs6SvkFdk0b/wmI5Vjr35wYuQY0fbB/f6/ZCSwB1unjBVXLffl/pWramFD3
Q0SY5QzGb500gNzG6XCkQEWB8RvVIozqyeZ/FVM4sqVs5UHiycJAgxxl1Cy/s4kjBPmHss80iE/t
LcGOavPMPT4QFwzc5lYLcNB7EakCmwDgT4WKrdyzeFa80DcszpMDlPA28dF10aDqAfdVH9krikL+
mqXLJZNfXwXJfd/eNxHUT40R+E9B77/RQvkumSEbukDKovBKLvcL+AqNdrWkG26Ci1fqLIY1mfuO
bCPhY76YDqlQfqndF/ueiVrGpXVp0lgbTv07tXNX9JvZyypOxS6LbsNMWcEXhbAa9BBOl5/fJNJ2
TzSnuSkdkKKbupchp2StrzM45sUkeAdwkqmZ+nUwIHsLIFSX2bJdClGTWdWGcArQTa0nkrq/F4Ux
EUR6eM0a/+tlweAMi2ylht+QrJ6CGe2xpf1gadKP9rAmhWkMTocOtlrELGV+p7TV8+e+nOgLSXbE
z7wfFjGjX+r5s3D5dSnIxNmA1HNFDFNWwr+mmW0ULapkfxCd+B9lt/eqzC3hFO+ymyw6NKvmY0lK
O3HzX0pwPyOISccl4hPghsOnAAA9llA65zfwtYuSTeLLvnoFkP1Tq9Ff9UB+7wurhrLik0liZKVh
zRKZkKreiDOb1tWWyWp6bJn46z3cnnH/1LP1BrMGS8TCHG05XDPaHP7ifmtwY8ksMnCflPAc/2NT
cFcyErlkXW2TNaFTCehGAJmamd/9eyM6SzyWs6de0RX6ZF+j5Qngn2IkVAuGYHNjQ4lyTBbD4fo9
8GlRNVhx2K+fYba+73X/ub8zj4vLQfrTmdS5Qg2RjS2tnvY3FLbJXgnIni6PA/CZeUxdmIRUWR0x
TJjyU5Ji8jknmyykSMjibfmUT6+hGvX7tbqffPGb7HUsS1vbWCt4lCLKoKKHPbA+lgf4IyB8QGKa
81ffWTvXbm9Uthw0SNkSKyZLjN3OV0ncoKz+K+AlNzaszxnFdnlccyqPMS5cSGZd2mYCMI0d01Th
iJvxyeL8SY6o4SQX0XZyzsjp/5JdZkmr5KyhGyMT1p2GZm2nmCsIqTrav76LyVhr3tLvdi3oaK6u
dA+MN7M4Fzh5P0nSVkn0dh8XHcHx6evgUI332KyaaafEeS3Jq6R9tY1P3ZUXOWkrqG8ONUrFvA6s
YWFp/3JongkuCNkexs+u/PcxIb8fDt1MCOTFZBGvBopWY2FL2WrMo4rdD5vwbWo7mRrMPCPUS2Rs
sE6j7ToVJz8Lyp8i+m5St/cAb/B10EpUq6WgYEI6LRQFUa9AQp4vapInDwT0DOBC55nzWaCWsK8T
OMwJbGeNEh3WNEM2bxmH1Ib0cfSZOtPRl/EJ5/1pFDmOH1vglfvMnB6fUYvb4fTfwPPXrHtmKReo
DVeOJEc0n/vnHAHZYym3lkqxBptr984SGXzd+e3tyQdJh7rmsIl35YxNymqgqaW7TnJLPFSU0T5p
yO0Mkn06EnTt7c4K2osEU9a0byzIEl6+wViD6VI6tnZ74qutjvc8O6DBA6hh1Cq1UVRyDMHT/3Q8
abgtbh/oXkfuz8qzjPEZWg0VVX5lWOsL8UyFYgGc3E630+UEn8ScWuPlfaxl63N8koo2JucOnh1f
bqpmf5adI3243Z8lRddFvyuOmi+5BMDoHoCoTtBjeHe7iWieCqvY44PtNA5jecZhohTHnR5xToJ6
NItG7QCDrPypCwET6Fa6bOBAB6tcTI/xkYwu1PeU5Y8otJlauClW96BByregsHzr5g/UFk7y7x7F
7jT45Qito95OaITFlA4B7HQhbfbA4K2Ol24IoTLKkFPIcrJ8k99mFpn1dEHxUx9dn5dShEiZi/7x
96fVV0QRNg7cblcM3KYkAL6nHItMBReRsXZGu9VO3JbenQZAzoewxYXis8oC1bv8pV7Ma3FPJ4y5
mOJKsaUyhkxxNGl680lruwhEL+qsxnssEvos7tF4T9GPomOC6XeY74qz9ju4r4Y/gglCn5zNlay7
60GwoYc2Y6evHPS0Rxh/2vFN2NQt1cs3ZGQQtJrTW38N49DvTCbD0z74uKLzdOki4DC+1AxQnjh9
BNjeyo7koplkWkMb7NH/zoRDT5mOUjfkBaXsypNmdEvb6SK/SPSELdNNQ8OH4gtXbgdOv//Sr/n9
I+O5Sybt+LBkylYQTVVAPmaVciB0I2inRDLqF44oDSLG4K8NF7YaVltBuTkNUOqdIYV94uSmuyYq
m1BEo+4T2hLuji/9A3ApWBmt2HbRZM96pQ2jPd6PwkncCEEMARblBzIBJDAw2EyDsfS97qWLdoXd
hKuY9PJ6bErLWKH9xqTUL1bxb/kj/nECWM2suU53xRxtr6tEki+11p6zAY0FgnIrAXqR2JlNODU9
Go2gnsVNN+O8GJtYtvla4PGT7tORxewDuk8EaLu54VH5vnX7FSXlA9BtnE0vMpoB17W9odhC9Fwm
7lod+WuctBtPm1VnFGZw3VUkM5ZWmN238YKmAEyW+a0dQHk9rrXslDv52rDlf0iMeE30OzqyD3Jl
U0BoR6+OVyx7vIXvy2Ev+dlvH7Ssz0X9j5akqKF3JTUf82Eu0dbTeOS024pNJYdFNHrFSEf6gmzB
V2gNUBFATIFilcW1efn+PbsQSovgYdKPk4Y6GvjRtPgHotMDcdOYdx68KcfxdCnYqO8QaCX28DbF
Nx0CozjKFYCzh8mqXNOdtKZgC7PjKbMXD0b07gCk71y9AewudNrIYR3UO8MTHQXeYx8f8vXkbSGR
ckSrxbtuLTMZJ9I9fQ75apYh5vBuuhe4B33qQBH6cjhZf+x89vDes445/ZlLOFrSVkEF+g5cgJbg
szTOM5Kt5qwV1mdHVxkhqAs/bhLTUcS8MkapgKTGYdL8xYY6lf+iK493tOulMMPHeJvS2cB/oBz0
UAJ5BwkMC2MS0vrl3u3hVoimNsuxFARPopT4en2kzVhNwzw/79GO2ydq3m6+xo2eeke2iSkLwQKa
r/PDM+wvbU2neKPbj/mlRatVeL+XhqAxzIUZQl6Kr1Nkff2P7M4yO193kvvcUrle3UFMS9qo7oeJ
X86lq+yMePhlcedsfNyPbIQbKfWCVRplq6pyhj+FYxJQnR1TuqRyqt89XT5VNKEeb7AENmiW6ToC
poJePPlUXGU0eEQG8BuDZaabjrr9rbzxnDR4ukjggijP2RQS375yqG34Foezzy891JrehNJ+cxZY
WAZtEUg6Cqta5+dqLt+k6B3lC52nR3K2l1lko14BLYLPYJHjawHVZsubzrzQicbsQ5WCnmrdd5pP
LA0Fu3NiH9VHRGXAG6zHRQy7n84ZAzl5mqtHo/ygPZS3KY0FweTfJEg4F26gHPeB9mcx8bYoQvfK
gp8rLa1syqa4snAVFEoHzrPqhfePStEJeX8oj3fN4CjdFP+0Y6oxVlfbJhHryuw8ye4uzY8RNhuV
QcmZ/Qa7m1L0dFHlci0P2scmFC7ngp9xJNF9Scfd9oWOnjIwc3phUejDGqx6iqWe+wKQ34SDRjfn
TWMLTGEkrfebjGB515cCa4AqsG4hn+4sobPEn2fLeIbh5/UzCQV82uhZEYMPgs2PqaBvobECOjam
zC1rroz9O112q2ZRVHyUdvV62aVuvXf61/rEnhLhmfVcprMXHNMuNxiHn372KfXyjUrI/lGoa35N
xOFShh7Hbjs/NrxYdRSQejLj7jxgwmnCQC6ISpMpFalj3G1D3vXEInAh4xCVaGpcPxw3O61di5eG
j5HZ1Zd2SCt7mBNO2Kkfm3HiAUF7IDQ8LGVrCkIt1QhnPJs1Oqa85O7yzbQ1uzFMdF9rKkfZPxVh
SGZmrf1GH8dIZ04q3HPZpV/riSly5fRcempXiFEyS+B5fuAw9rAjSm/Vj+VbstNNtRD/pr937qij
8d2ddoSijZJ/4KInCcc//j7fTGWrB5OSgKLK3whuteDbvRylPa7OtkKLXLwsin3TuvfPNv64ivwj
Ib6Y4CYl+Grha12YMmdzo3q0aCJdfPxL+82UcmG8BasMIHEl3/fxMvscpJJ2Hrv8WuRWA+s1iy0D
tdljUT5Wj6fFj42vX0h2js5etqoyzBDL0z/GFy8zyzZFs67IHhjhgcisgUkNOdv1wpeeO/pZ6UaN
l/GwnSB9oAG6XkqyNWgzUluJriqyW76gY0mh+zZU6XUoXd7k+3N/gC3Ev2TUD0boFZJVlu6p5e++
1HkNOsSq6CPCyVkaHZpoGO7r76w5yJty9nltZc0eqlU7cT9tWIHcPitZIf0SQ21ynuhW3fiy4Bkv
+95RQ4DQttK7Z9xn03pdkYorjq64/PR5bBVHpBsF2VE161tHvjslbZ6PlTBs+3pZQ42I3qd0m4nD
45IRFrcB68KYODrl7Wz+/TqsqKakRY8qkCmlVDKo11klqmGWbr2cqPA5kVqvBj7EZ1Eby5ihWzRj
HRNgJIYsz0BtTWmZK+6YCk72CSNU8UVEHX1OUvv9mwJF5/fWYZkYCI0LTpuAJbSHtYJegcgQcq6a
EvMXBQlZbuPH2KkPzqUOIH+T4JftBpMjL+AvGT+RBMiGcH5vz2MH+N0j+6Q5imJnNL7lWpEt4beI
JvgMAS83cviM4HXQ0PWuvKl8qMf9Z1kemgMQwldKqz1yvdMo/gddWt+g+FJ7pWFt0C+ZTsJQLx0d
SWfYsQ/7RcBQ3CIwzkXpPpARBJzJCSdcHNFJSmNZySZUfqsf0YOkmefb28PRljIuu5x39PNeJ4RJ
vIFgtEHiNvh01Vy+CJFBGUMRiqD8C/vr60DBtKv4mHQOD2I8F6aHT4CUHxJ/+0AduG3Oye9zWUzG
TmEGmUxLWtLo/KRthL6XyvsqJsf0myJORacA2MPnWaP4AfprIJ2pXwFpx3Hhn+vd7gM24JqKTW6q
8weJQkqF+veUWN28CumFBmhSNo7dgVRoHPk7HiOySesc/sE153jn0fvk8omYi/nfLD0HJphaeGfW
Wy7KGpa5tc1nLVwIvJYDY4LaeAJnMb7cZzZdDKfYClO/XLCv+4g6rFPOSZAA4Nr2hZ8ZWnFeZuzN
gjVi6jB6reRCR4E9HqXj+IXWSWq77mhQyKPcQB/YgukL+9SwXiQX3LGWBE486VqFslP/Uwlsk/kr
1FmDEFak/t/F+7eDNSG3UJFrfLyKm+wKnKAvIHDpdDSLFnZ5u7vkL+Y7+l4MSq1/3I1t4cb0kraH
an93WwRUwDLbQP8Z0wROs6EQtcvCNpDnD64WjuK9lF45MbfJVYAey2Qrn+g30xwGje/Q58z7xKTV
4omYDeSWbAvS1PX0+t62K44G4v4zGmi94Fix3i+rRLBuT0X80aqFasXM0/nA2dSBDqz5QwbAavv5
9kir6S5UEgbimSrFL0uZV78Jrdf4ptIPdpvQ/h1Wc7pvJ0EaPrzGekL0AaiGW7JsGa934LjOz8ON
VHHCwILNiF4pB5yk4PnbwqfyGE1tM920PnMUwXJj3ySD/hHvj32fJV7XEk5KnO0WUChS5tP5xAfh
rMp5WW1Yolpslfuc3L1wmpsx+ivwiuTWxb9yanOEZnyodPEN4XHyvyTgFvxIRyOc+jhB+fFBsk/f
NUQaDS2jT84DOhWB7VVdvWflGdDAw5f8R8ilG3/T48RjM55JBBz5p95Vl3xBVXQuovzdD4yYrsJu
3Qfl4s5MMG0HsGJ15w7AnfRWPOk4oCumiiBhWYX6j4aK8PL4af4YnWqRekAZhgpX1cMfrJMAnnYJ
llmSuYPdSWQw6+KL1FZ+SZ7dykeLATlExsVsfihml3ZK9UR5QrjmDlHAKVlEdAYDaPMz+ykGwBa2
cijPw7w4xgeRCTz0tj5JFzI33nwAbAlQdcsrnmMSXHoV2iCdVY2VMYjEe9ztGue3KDlGwqr+jWkT
QCzY2PmPwRgC+qKPKkKcY/NHGSIUoa0IyroFzgfEBpM5v3RiqCTNuPmcfNt/8pK6R+NaA5sIENjK
kBSKSylgRoiYGrZk0JtReQ9PH1AC91fW8pMy2X6E/p92Zryt/3+nXmpXepbP7fJ7bkKSg1W6eUac
LLAG0BUaAbUlZ+m30gTuQw/HcPrEGmwKa12Bf7PdSC88vP6K5CIsfSN8EtLa2iQcaRBG1WGgDLNV
1x/X8KAnQliUp1nYAOs90PPNJ0r+JBTJiFuZ9PKf2xLrVFtw7XNkUON0hDedDuyE3Hpe3369pRfU
LTc8Zu4mrn2JpTPDvqN/REF58x/0BoM9d+1Km9VjYoIu5lR6CTMS8nk+b/YEcZ0eUcqF2++e2LhT
/9qIVByirby0gfF3D95H9PtObePoaL+h+c2TxKX+j6XzWlYdS4LoFxGBkX2V90gI4V4IzEEY4SWE
+PpZ+/ZEx/R03HsMoL3LZGZllfkx+xWcXuiIcPQHkENFeIP2AKJZL54jPLfLv/VUmT7sH0sT5f74
a4soXoG5wFjP39teFB4pxF/ZyTm7ymQ4sGXK8HHfAylFP38ziptZt+ZwcjmbtDLf5WDt3Vkxkd7n
GCw8dpqNZcZ9O9jfQ0byW88jfJRjmahsqoAXmtFsuzl0xJXKgD4j+Ux+BXiB3feYXCMZxR/y6H1a
bX4Baa9jxp3gQVq65r2Ua9aD9p0zzOmy/yp4sviKsKSerc77ckEWJybNSXBZXTRzZLTTJlybB3Ql
k/va4hFxiYgh65/VhS1HiizU3b2L8xzT+xU04Ci1zE/ByxoVJabOM17jmrMzhrBtfVWymrCb04A8
yNUcLkCNYjivYe2swcW9Zbcua8ACcYk5Bh8kAT2aFeM6MNrxE8hMZ50h4HS+NjSHYsOk/9eRHCT6
vsw5boRTaPcSJfyf+icX31fan56YeQYg35nqyXwljKCyNAMwCblmRrBmRdYRjE81B+7ALE7WyH/P
Rz4c2kwN6NriMkKS4lZjbIIMviHSgY3gvczz5mv3MiRqYyGLurgfukc6f2fNeZa8AXGSvd1Z4zyI
sk8mIsV0bG/5ipXwGLIgNVHdEhcsHacPMtAo/Sw5CPxusW2WgTA+l22Hqom5+d9mZFfBf++tCkYs
G+7C9aSU3aoAbyAYcsqrQvXLLemMBMnxoATiX+AIHL3iMu/5ICPE4vPfxfmRLKcaGuGfISrzgOIk
5M8xHDglDOZdEm5oIqeAGbmagMevwbgaaw1k+vRb5wVNHw+yXrwef8AunVEhOU1EuNN2sjvKaHRp
b1g2lrNfMyRRhhBTLkaaC0BI4I/Gf/ad0Yy+FpR0AXhun5ZtNB/6LqNea2JFy0Qbb3EYSvNvUk1e
m9vP/Gjm41DB9mRDZ0jvmUaDrF1ciTsBdSqFgraTQER0Zhpuiztv5uF+MSz9BQOClkbzvmdEMvo6
YpRcTY82qnQsYTTOPAjTF2RMw7P+RVWiukBD1smSwsr85cxmWLj0URRpzBQOfI1xTyTa2cURGbiE
RrF6fDm/CqvCzlxwD8NhqID/9USWdPSMXj7BWwdDGCZxnff8JCYL+S2AhpwJtmL77xApTDigme4v
ymlHlexI09v2+QFnb1NIO6IzHVAvvgPEdpZcUFIaH1RxQM7/srCLf4syYTz+5ZIeog1IBCLktX0D
mlG2QERXZHGTyivxcvBtZfELxGKlYfgea3SR2vjkI4Ewv3/vMRllep1efH7ph0Rqnw8C16Sj52U+
QSkm1L7uD+CvpBZ8Lc70JPEFOJpwfY4Zax2CIeUkT9JqRyxQtlRbYc+SJm/M4/X0AsqIbw134P4I
tCruwCn+zo8JUMRZNdU/jcv1tZ6SaLI5QnSptKHg+pcGVYKDNPJJVwqiaT+8UwFmC7kB2auD9NNB
2+v5RnbvC+GK+aImg/e2XxkAHaVqBd9tfHcKswVjJlRaimgmCgb+E/ceT08RTgF1MzY5FPOs60T3
KRPP7s0FEDnlBNwlMqld3xX4/G1xdI8F8BeVk4S4Lb2DbFp0/me7Z+1R/qoirJ6Ra1HlaGgY0C3a
n+y0wPXgB7DNSBYzkdKOYHyh6FKDOdhMIhbYYcEyb43Ola2KmDCyyXsg5chUPAanL4Zq4WTWUJxT
Lz+EhMx6IZ7wqBNfFDGySwC+xTcec/umYLiU1gBg5OcCulTl+MK2cIR27BA52dUrDfTZXXW/J6/U
De1tXeWoPdlM5jegKAuJwvsOUa27giZgRMwsjpMSBKo6mU+GXlDufdzyuQQV0Rq3jyvPybxK5tWX
O/Mxq2G9GKpPB5oFeiWVbl0F/aN1AfPEWvcbAhsMWguM5JiUhJ2FMh7mwqKvcx42+ttUyQHcHUyP
6QHMGztIe8urw6Q01CIgnlFUbhdeHYrBW9JfsFljqS2AGAQIB09tPDYEFVmQBApIlcD1L2ZdG3C9
jCfA+/xshSrwScql3KwpQf8ZpyQ/XFfyH/f1ZeubAQDJwK7d0jlGqtWzBoS31+xKcnjNX6ju6JjV
mGhIz3odE0doTavZwx7RmZDR35TzfW89gdmgDNUWJfCjmnKe5Gl5IPpgASIGk3kbtBzWJ4YQ8fQp
NYLZRhBLPO+G8DDW836m2N9xOedMUgehhMh5IaE4zUwSMIonpla4d0rS4ZEX9tiLRLBKaSHOinmj
coWOm2tUxCOrfuPgBPlACOaNIWC0zgXZv78FFmy2jNS/YD89itNfZ4Av1QKoRMEDXM8TvEPuvJ1+
qkRi4BdLBf9GSiN2foEgb8kIAnBIHdr1zKsFnRB2Q4vHvd6Jy8t0Yud8Oi6ECWTS7uzj5gGWwYiq
OO9LnhDg1/eAqfmM1oaHvHv67LAPZDrCcUm7Jdg2JdQtbG4wIjraH5IqSmOaUyapcA9kXLfeLRrh
EDIgjlaxgtgxl2nPJqexMjff+akyQQdP+9vPXo8lnZjWOKXLOCeDDoxDQABqBlGo4KE5vfjEnK65
OQZ18Ssui+uyiSAJ0Zo638PQ6UcsAkiOG1A0ZfzLmFiBWhzOh5iLAb7y6GX0SowcQFTBys40PkFA
ktreCPJPX76oLGqM5IznghjWAAhcnBHU9fjqiH68514c2iSCV0M/CH2Hc8jIN0D0nYZ9YrZQccw0
xvUbK6B1zPjILdX94SdxJ2jsh2NkXIiYdePDxATxn37/4rQhZCKSKDLYh8i9TtrwU0iI0in139EL
uJ4yjd6b9JwBqT35o5ah7z6ei3BzdARM928hIOLOY6MSpdpptw7fPnAVheQXAgKTeAw7cGiLyFsN
qcvquf1II8rx9lIefiDHz0jKz7NmwXWxqF/789uKBvHQRLeZUMOAr09Vv+dzRhw9ANwUVEbtIYOC
cu7Z6GZBlUZBBbuMfpFGXsSk2tnfwfilyW2HbTCjZSLdyMR8SIic09Va7+nDvM85exa3C+8efCXN
W0xJTz1+Dh5cZgZPgaiv1mcmqXDPdYyrewK/o/NohRBEGoMoIRuR4178te2ipMN+esKQQqO6Q9Nq
/WzB70FsO2RyMImbTTOUCGJAA92omBoU3OaII3YnmIn64pWcJ4ClQ3a58Hd8D0+x2rxs+PTpzXsT
daXFgAfhK+EafE1sCbkAvagMKlYMyqwZtRS+62LBnIJfFJWv/dw8otNM9yBSmGi+jOnppTPMAl5B
IdxeTQXVyy7+KZKmIyyqF31qj5yPHmXNX2P1P6R3ek6boVSGIQN1L9N28+wEH8M46USnFiqAXoOf
ueFA4TtUWqOi9fGtMBT/EvcmiCkeMMwKTE0dt+AalK808Gr6YLC4AfeMwI+iH+A/eVijkni4VBrh
iGmh/4cvxro0dx2/0YdCIDv6mKFMFx+wuZzCgmnGLwaW5duAdlL86uxB8ZoAn14gwzHipSUpNFPn
0z2G9Ywe1qGwDS7W2as3QlZTBw84f2YPKJCpR6jHkYBAND+n58kgwGXK+sxrTy1ec91+7yB90weD
Hx2LUIWNDQHHO8bARGVnHN1b3G2HqAl+syrh1yOp5oFx5I0j4w0M7crWXTRegBgQgoBV2JGwch2u
fW33HCyKhN8ebOdKmp92P5rNp9XteQjGcdW/WwB9OJyei1vRbnt3hw+onb9A6Y6GjMFFS7AenwMQ
CIL5e0pCJVDfgJtfMDwo02p0g+nAvXAfG7MHOIzyLj8hYkGV16Wyjabsge5uNNHNMjoflKgKwREH
AWwTCfy2OU5IjiGve0peXTQcLRH8lR2yCx8WBayfSuwdycDtP3PJHdOzD/wToIBHFxr2QX3a6T+Q
BnZ1ZJ6IYm/7SNlO0Y5ECLmqIShyHinlO1y43yDRj9ceB9F4kpeoYa0f9OYogOlS4//jnyrfggbl
bT39BlxKdWnBQZV8ZKh4WcGDBQKlxAzEmA9cEcwJCw6WKy42KBhUnmDRye4aTwCOlIZSEDDQdqxu
BHeJaL9ByaZi7ZhuHZ74zDRk2JnG7POMyTYMA+kMLsbsbPLHeN0Ze2rX7JBT+oUdFtAxuBe3JyBV
LSm7z3bAuoBElIZZ1hgzOikjPEA/wsESvn3wqj4AFLwzeKxA3dVAdyu4nA+ZsSFmDw49SvgmLx4g
XOfgbHDz9Ow4aaAs3xGCYWPJNSyOxsHzZjON4e2L4VUFIlb+eTJ7VkJXIhEg0gYHgFz78KSNKSli
uMRDVDFIUUmg3G+mn9GOdB56QyNJqiRJRLnZGrxs73CiuTwG2X5P2Tt+eieh2OBnUWmaBcJoIsbV
Wc/JW0KhaPH/QZ60lh0csOGyM7xYSIw09OY5ZHjDfE8bf1MlD4MPJgeO2veNosUNE/T97lM1usq4
mo1olE6mnCjW3IiCo4HVV2fwRodUAC9jedsgDVsi76fXJolS6aW7vy9jcXdy+dX8E8UhbF70DdgT
7thdlESnKS8p0bwKrcAF1AoME94ffIfiUjLeDq2hi/YOwpGb8gjF9+O96QmpgEl/30dppBiJ3QuS
hAdjJk1a2d8CjMlqp6VZUJ+ejQ3LsK4+7+vJkSj60dBSHDAJ0o9CIfG0bvh0JYw4GLvGijQjySsE
owC7IF8ZJSEImCkzK88zEe5FVAAXeljhlrjR+OUNx75xfm5Ki7BcIz6QInlWwJREmw1qYJdP598r
eFt8mhtx6oJEQ92TBIfswUMg3QT8pxjR7Nu6sQgzpmxMAKKjxyecZWL/HiSRYdHO3oLvH0Z+PLbi
Zyd3f1nwAIW1n8ETp3Yylp0D8XKKKiNa2mevb6G18miqGdbkRmBGE4bkJRssnWtCQoGDzm2Sxtyd
/J0tP50vk5G5wQFC3Kcax8M9XxbmxTJx4Zw+3m4XRUXe4oODh5E4zR4nl50YHLWOnwdaZASbB9X2
yzA35pLCloCS/l0QM6ZwSKpr01Lr5i4y7KTjS7Sw8HJeDfe1cvczJV7HVlZagT2fR4ldHA54q559
2SCLoqdIAjPDPAzfkLPZi4AEsI8yHjB3LOggLl+MA0IZo+ABmDaiCa6vnXgFHvA1BgFw+KhsKqzo
qO/NPe6z7G8yOn/9bw6egtqQpim4VnCPOAQDcxPcaK4SbnHpPEM+B8YAXC/gTKbR8mXkhTeT4sXi
bozHvnM3Zvus8/Ik2nEMgispuMFhiQlFJntbeyEGlP8tAFxtt5gIMMDP4K8FmIz2NpQxv6udOGbu
01gQ0/bZXk/lNNvXzmk2AjgDvnBAnBiRxWEG3ZlqgQT7MlFPNVayE/PToq91mgwDRL38XMk9R9h6
AbbJKD2OsWL3UIYQPHucFBEfwB44LgzVAhWm+EBaZc7VEHIgDpQ4+SWpsDL3V2Mxdqbn8Q8nEtWj
LuEXygyh4goFHNqYC9VQgpc/QhI0qaYf/GHU/Bw9LNk6uhdkChKWXxCFJrVG67UwWCD6UBxuCBVn
Kgz2Q1ThT2CEe89EE1eD0IqNQRHGBJ3AXb/xSJjWPTA7QyZg9izAthIJzykXF/E6puq4gyjSat6g
VMgdDgJanh3I8wwgmM6OhuHqo9viuv84D9RuSFB3CPGoQgPPowfFv5T/ufAjOBFzkg99A+QFyCwx
vZFhEXvzvcwHv+cvUZ/QhYUvo4DZpi/qxJolFHDEfP+2Np9AgydH08OeYXXvZMNL4QxnZ9fLwW05
SFaWc1GFkrRCTkDtGAjpTCpaqFFG88Vc33oALQsNS5xVICVO7hUQ8+thcoIffzAKH87wz5mitzdS
ZF+ZmEL+eH9uakdcfzNiOdnbke11hHYNrY8ITzcwrHmaYmQbK9YLkQCqWCY9iw/wXOKBgSBL4XAj
90u/SxEm8oStLxjD8P2yzT0k7t1MtBdPPshlZfTHXBNGBnBr+lKZM4vBjxYLFxITRBDuKhE5uNiM
zIg2nK8Vn3bq3s2p787FunDbDA7IP001b8zZIUhqm9rCjyJR/7wRZS5JQgDDDh/9y0BIoxmmty8P
nBmD3PX0eIUB8mbeGh4jdn88v5iTo0WRVGNVvTyLrG5mRBGRSPOGMyCS08uUQvZ480TyY9BtOyMn
n64FtK9beZCItKWvNi9yMqoTgMIj9tZ0Bwgmh1A5d5866+R/+BUPtP+vyZIzBZah4ESiJhdzx4cN
3f6hZJrbhedJiejMiJu14brPnuEmvGkOlrlJNpuAnH7YE9hnPG53FYaULY2R50MnCLwDGJcTegXy
GW4ix5F2DUj/DHD8j/L1vIcRdGGDK3BIneJlcawzht03gay9ljAvLBvA48aYiXFqEZThtNyZmHMw
nQHv3Bj3ObVy9ojreD1X5ni0ACtqzmZg0nRH5iYnAx+TufvhTP+xblGQ3AH9GWh7yNHAH5sPnilC
Y856L84gBa81n+9SvMmIPsZurhkBFXzfKuC623m2P9JuZJ4ZiGQrwuyOrk4V2obkNxFZl8rWWG42
BcDcKCXo3PBd4dN3D/u312IVY1qLsVC7Tx3VWGDdsOGD2+9hlH2KJ5ELuVn7WeXPwgx0A8wTtRjR
UmSwDj+lfkBMhVaIcR1n2IpDxLkITosieRL7G4vTNrTMg4UNF3AjGw4YUTNm2DjhEYUrsvhI/z1L
RMvMflNiZNnHYR2giNTijREsNgGhwt/vW8Oy50s7EHrIqxF6HOCCSoAVaH6wt8I+Lvw/BxOUnRji
H5ASHhGuQEg9AQxtDHAnqmjMjgFqBrdG5zkihSOcevyLaIiAooKS88Y/a/MaiiOm8nazGxsQPj4k
DGMpb0DOBQpQ9Bu7z6G3UkomRQ1oTCESwIg2e4xMlUUYJ7AN4X1cYWwtOZgcx5C4AJA0yz33Q9t8
pAo+el8kDY13W6jWieocc3MLwgdL12M62snj33g4GXDfGYCXcJi+QFITgc8TapyMicVgGFV26YyW
JVAzCO4ZOWozF5JRJabNSmg1KZ8EUUknioMg2ySw73wecE6nKR0IJBdTyfUEtSI1of2OzqjWuRWd
MVPHSkdTvYfdAjp35PQ5h68LRyw+46vNXthnrsg9IW6tAgppPvFy0od94s3vzoBIL6BYoyXkA+Jx
yXCHIcF7BAiaaRwnGcj2IXco+AUEDzfJx/BC1jqylXnl0lzgMjeRU3yjI3HgwCmxdqSaCMDAYkby
rG9yLFnMJhhHhcjzAKXs3IrkIlQLMjrbBxBpjPwfrQym1IQYUCrgiR43lp3EY4kK5bklZ2NH+rHp
6LnwHuABVxs+U7LArges1WizQf6x8IIMa/+3kND65DcWszPvM1EZJ2BSjh/J3GJpvpEuQBwlSMlt
5K0Q+Juee+JvXSCu8ShD1jWCXzrzmuYU3TwZoYBHc0OqZ+oZp4wBQ1no3XEZpFOBhQfeYlNS1MvZ
a6Bi3734CQsqlPF79Z984QuC+XV73+AMHg7lyMzgFwuu8IYdJk26DIG5RUkKq/j5g/Q+X2b3OsTn
DLj8h+EEGpOs3UKIPyTxFqiHBk5JYBKo4001+yR22W95YTRof1RyEmGoNke2DOvs7kr/BXodIamK
daC4H9ISCCtjlKuC1zGZrdt/sVsFO31Oq8nv8G9nnmoy0I80xBM2Ui0gvpzSXmOTUvkcksH4l3JQ
mvD4xYPB6DDz6nkf9n0QbtbmYPngnMUtZFg/XCeVGg16xmWAJ2D9QQZORTxDUthGGMSXNLPy8uYK
G1BhDf3CEhSNSczdMmGLvZozoFvVCnaAFvlpP7ATEK62ujG7bJ8YtQ/xokJOg7ypFw4BZGTnSdWH
La1AnBALt7pVL4+uNilPzs3tz5+YXbB7geuX97GziMvx7U8wFg+KQc56BCdu5pCx1zEcACiZlFP+
IvAhEhVkCkr5PkrH7+aMKOSef8Qs3HGlqWBpKLj4vjJ/b78tHtHuE+ODuweHjwyrvoTKyWmwh7jB
DzGaepDLw+3haIxUxPqfwsbgtfFYcUpQ1/Qh28qUSL6iMgUZ88SrrGJpjpQrPIps7L1zshTZ4xKD
DxCK4a5jBKvoW4jqBDYcL1Er01NzwodOZaz3LUSao1HjQ4mzeQXhgNhQwZmeEbdPu3MoCIO3/5m8
gYyh0op1+I07Ayc8CMKh94mvjg400MNY/OU8UQXJyO1f1M3Aph7ad1Av2CJomBOwwc8uunnFW/pQ
mohem8dpKNhNOeWeSb+Z0EIo4Fo0i/ynKSQQ+Yc0J2NDLgRB65BuzekWsIrGhuvBAxSWYicqcTwl
XF7IGK7Ih02jraZeIHZtmpcwE4rw04xewH3+BUs2pAAxHCNlNq3l07kiM75byraOdZ9rOSFKIyuR
vMuimZaAAkTT0lV0lPvm7aDH9QyiGRCeeW4o2eeut0IzIsT1PGuKuGEu1ZTQzC36j0lln6ywtqq0
I0MCO8O7jVjQgXOYdUKs8F196fzv5nP8SZ5T9Bj9KOBDD9otogfdf8TotOmWEbd9hNKnchWc+rnp
6wl/ieQKbvivnd/iWqIBfbNZ68TI31QY3T/dvub0cFeF+o9IJhNZiFRW0qqPzb4S60vqEuMBaq0H
Mm30Oemt+jvgWoC4Rne/rcUcGArOvoSMV5wQHxUh8oALczmTL1b0M+oCnXmhOkD4b1U0DowWcohB
dsiRTA9R5W16MUvTACRGcYWtgsmc8AsxOuD0i2E8BOoiC3YegZ9xp+HudhAEt8gVAqpt8xNSAgQk
m8bXCcA/twq1/WjS4SwjQOjzqszBX+k3adRGQaEvmQJmsEd1QbdV/7D52COQt6GFYJIaFSjXu5MO
vSZ8FZJXZxLzPscZCiNmIlDIWAxNDZhEJJGUYkHE9uHeLY2DoFpnlVoJXyLgLLHhboQ4bogrGlUX
/gbjfyDg9hEIqpGqg4Lk33bGl1U7d4Dsy/iRnVWnd6hdKDH7N1NCWEM0UyKp11Dyso8vYcBiivTM
VBEbeszvrPE/K52ajxGnEc562JXjL258ATGB4S1cKkLyC5kQcw8qNQj/jMUteANTEtLUDsZE5hC5
FafbJQk+Qz3qr6Sk9V4FFXGNBJakH3Oe1OUQ8ZEALx7B50ebX9YmI1M4Fs0GhI8QyfoJluwtcoZE
eOujPS1TzJdtwmrEBQTRfVBqYBONsMIskNL5Ug5NhPrArDFhWPIqQIABVDPN4fvAqYY5MmWFTu4e
rY0TszAM6fzHjyHbndZmgGoRSP25lFAWkRvopmOkYr+MgVmhVZnjCUB9mrTu09V8IYPTD9Efmdn6
m7cRO3qA1IDrQFGf/gMsrp+voyGnHcCNFQ80K/gPsrsB2Htka2HHEx5w/u8+CtxQvJ97pGcwh1xd
72KF6KLpsdbcusdfw6e0nhxXtStg+Uv+cMmr9UQNrv559nMVn51X8CUjBFNgk3QSSFhAx4BiefSv
zRnnHGaaqVBpB4CKAYc9filc0IWKX3DmF2vPil7qVUQSDAo1Bo8IwcwVXomTBph2T9/RcYMlBdGl
2jQO4384a2GJvfplgnBhBohYrsYtg3ZgekWHaJckNQPk+aOKoleajBiS+yWKfyVDzNF27Vr/u6I0
wFb54zZgi2I+h66a1uS0qzEpRjb3ofXU+HBeyS0QiSrH24iPQpDTSt77Y1RKN4Ysp8NZyLyANaaM
W/Mmeby7OkZTsuW1I2EBa6gVBJqv2YZpF3inW/DcX9NBoK+0/DJleNTiSAzix6r1hCCFqRMkPjR2
5RhD0OCeQhZcORPUNkCNiFecyuOP1ouREO0TuPR4SOygucskxpSbM6/hYXzdz5eTLWb97rBt7fxK
q/81mJNCp3Jm/UV6EV/EAmjAAFzS8svinZPlXTAkQMM74EUPQdmrREgoEzn2g/1/7NcrGKIlLqHu
FO+7aml6erHEtqOKdI2btRiIAyhP+2GAT9/06ff4CJhVQdQQfQ8ffKl2NPR7EqM1+zgAeIg1jg9H
Ib8HFTps+0iguDhsiPJhOZnHoZ680ZIhHqb/YcPn6/DEzARCtyNHitTzSkBJL+QVKq9jNgwvO40l
LuPjCwE1zuAISPnixwSqghpB1NhaWAXPfKNQwIGF3uY/Vzd/Xocu1JgrTrNHj0G39AieIOPCshN3
U/eCnOsYy+jJ7n5x5gOVkRzRfyIUgH6w4JqdC1CAu56qpAM+Nyr6NhNIh1AUJA8h9KU+oILAYw2s
StsiUvjYxXXMs+a+C7ZEwBqD9B6+HDG5t8SXyAc7CilmuFYNRXdFD3Hfomphmi0aTR624N+Fbb6H
LyGhWgPJ/gE9/zfjNACJ58ACYZRblK/+ffaiBrwVvGZXJGKhGmdkzO4bh49zt0tYAAqSdMdMPqp2
loIQ9hEIE/IPD8ZmmYLjXOBQz1DjjTGDG0CV+oXb74dH+0zFjxexqxoAnbwQWIOOQI1ugilYJk1L
IukJAlVaiVmu4jploxtJ6TvmU6KfeocYfPKJQYl6X8QYLI+dfzOhmmZKIVx7MCbiVx/p2hgxK/pU
zDWLnIw7nx6i0oV4qfDSmuAc6ZOuZXSlukFZxfylc1vh28F7XYfPPaNI/amkGT3iy1u0D0JCyRdu
fpk2Rhb+CIfQbDdboyK8Op+bnTyZLOsFiJBf6mLNUAbbyhgCuiNTYeiX84NQRkdeGq41V2XtEIMg
qqXgCYxfpOIzis0ebqaI30Pggbf1Iv6JBWTDEA8nQi8QJljm1bfbiJFGob0jHas/v7UEBChn2Mzj
EKhYLesA7oKw/5iTshCeDj6WXszJq8nROuGJKYSMOHUlD5go9u5eIhLEVrbRDvmE9QAjGf8Ul67Y
kNuhVOsImk+LYz+kjrwxxqxhesxALA3ZTDc7UMupQnqEOvVZaoJC/h0xAQClfxyL3YC9P9AuYu41
1ViHUR1AJglvXAXWeTjSTmtQBjEfcPF7/O7G+bCOx+dlY6PLyfK1dI0PBrZpWBvrmEq4V7tFbMio
IwlOt7Gt8EfQftMvY1Y+lOWMQZvF1af7iFrrdVBXypBX3MTy9rfVJ7in4Zow2IrrK9YBafjdYmZC
JD5hR18WdxPzffO7vY01/98cBbaQOPhgSoJhC2YtUx3bGMZv5sMl6hi7nNYHIdZjeDf7fu3nyVWm
mCdsP+FtK5KuuBKE6OOKuwyYOkiw8Vvz0/hXg0I55L+gZIe7Oz9rMHls0T6YGzgn0fnRAuNkD28i
6p9fqgNtCPBwKCFDUTEYOQpdXBmfa+MPoV7231I1lE8DIjxVnh5ljLiRBMQaC5YxgVcCD9BCAcQy
l0oxvzZ2J3DH/q7aKCSBU7BmIAclW3aGqIQgB+GlStjQJ0y4kUhjQWy67DiCrRExaI2sbifcEfDF
p25gbgC9DiWWvBsZjK10FCZAmYgNUyL6Bl2y1cwJ9dxZitIxYxBAruw4wVUVqA/kHSLsSDq2E8ih
OT6hfBQom7Mz2zdoOQgkjE5DQdzomO7jzsPlieEUDF5+FALDOQLmIZ+ZUjSBPn74n+iTCmNSgAT6
L4I9u5tejpSUEG6bPsDGh3cgysKX89tROuCYYf0jZOF0/3n5sviGFDN7gKjRLQKtfwlnws6ywrN+
RZcyvgNwrcditcTJQgO57RFy8FOyMNu0B7hq9mGXEIlSedGFa9j0DnmiDMu69erIwLUYh/6xPPWf
DJUsvbbfQOP/sVw0MwT30xZBmiH8GMQ5yhD9vVjB5uF7gwepFPBvfrPiSDCJo2XDxgAJ6oenRRV1
3bNvCPRqzZaqboP3N+egRtPDjEiyYbGkXS9rVGVieQEbv5wPRrtC9CMvYX77SbXoJkDHnJ4jRWvn
fkm8lVlQw9KaJSWsIAIwXAcKIZiFHNoT1QX8lrCSGXVYLQKzEDf3eCD8Ru+Nouyis5uPQQeY8J2a
fD2En24HF8kW0fy5QNQgJH8QgGof03jqaw4mMoavOC9G/aDSWvYNMDqeNSAp1xqZu+iWgRqlScuK
rGohw6ocltLIepd0xuiaqEw3alajaD2Z62UKNohvhB6dKBLEZem+HoZ3rTsUzym0mIhFeU3Zs+cR
bh7sHji0HJ7abaPbRA9KM5NBwWn6rd8Mvga8nDflI7EwZ9cNeCNn6UbSAi0cpTQ95/jGMC6oLLwn
TacoBUW3f88xfifzdRBxQm51Mw+zfiC0ntQ1gRaOTNgi5mP4S8Q02enAClEc4YHhjHv62VBSh1/3
ybc1psYphFFGB8vB7ALgTtSaG7aQUbiL6RFGGtF0MbH1sA6JtHvwQNVMPNDSKsDPsw9qF3reDqsK
9vj5ZJaHfZ4PgH/gotbwYAyXwcrioIRLOcuwUiE7VLKhWIPDyAbfBiaAop3BKfNPyhngg9YQ3jdt
RG+kOM8IAxzmhLNkDZqKDRz6qYuVQSpG7AvKKDMnVO/2D1UV6c7dF50/oNt4AVagchBO32WN7nFW
2frsB9cz/VckYS2vL3o7mGwUJEcDM1quQSkmIGB4+FbuxAZ3J8ZkkKya6zEAyDBeAzss9eJNSykg
/g6JAZMFEkp5OjKkVUCn4B8IvuhN34GAO4ZwR7KNMRj7zABkvqsnQ9B/+xdgOw3m5Y2cOJwpQTtr
zYOG85KYGO78i9Wb9pzHhfqIj47dEfRYNG/fGcU8oU3M3QEEM3kCNtRM2/E7rbxnDleK2W+Fsde0
TFGwx6IIu3tfapPwu3yHbfgvPMFCuwPmhY2NeJ9lzkR4eDoCzfLVg/S5PcYIDGreAOFOCckR6Oyp
qTmouisi1Sgb6qAOV7Kb2BzC0IRZYuWJM0x8XfyQ61+xoRFIg6hMb0ZK48SzRfXlDJA6YUdCrMck
KGDdJbNlhKvgDLgpuczWoY+u3CR9L8kmY7UYrZ674VTOBmKSglGwlkgpsAWYEypxdgxCvnJBqQY5
k0KKgxwePn+JRoWbLHIVD40KAW2sK2QAYry93WqTbntEL4n4BwuU0RI8yzwjZv9wrTCIOb9NifPE
dH/EUHB020TsBmRFcQ2Zty6ZKHoZBz2XsgtxzQzmp4iZrOPmMkVe1Eyfqc6V+DKW3uy7nEF2LCqE
rUwgNkKypmpXUbO4GTXWmVHPgCkiFJSvA6AJwJgIKOs/aJB6V7OeGraI19tH7wdCRJZDKblQ3X8w
ODU5F7fFeJltYGAaWsGSiAz5qD06DCELwUN96SD+NtPCM4idHqHODFjnQQIwlhKh362S2+wEbnKg
/UYARyHOUge/7z7JNcZe8zSj465DC/KUyObIq2KN+k54SHAjZy9kLdCf6phFpayVUngAEXttPwlT
jXRGmdjrx2pOsBzm0QGKXmx7Kq0NHLCE9K1l3QnXmghMh8Ha1p2KJYdusPhKHkusbr35POHGyFH6
jAAwgW6ZEceSHQHLk7lJagRGGBDr8YgHY4FNi1JDZioNJJczVzCUAimK8pPDvoI4picXkvi+u8fd
2Jrf5vi5iDm5FkcJljEj+WqDkrU2zPvYjLzB2dBJ0G/WjoibH/R55HbIMimTdaOcCCYHXMNp0Zx1
1i3YtA5CWHIUeQrOSN+9gD5xp3iHYmRUcDMDlH2Yl8DXNhSVeL+wXQqPJTgaypvv7E6c/i1/ghvl
bpnDYkh0L63hkO2FBAD8TsRWjT2obsA0nNA4yOg16NDu4w9XiB0tyDk0W6GO+bfB5uyJG/tvpoWd
EUz40SYK2BhsngJMSEFESqF0EMHL2lMGMPYtNIYcHsgGMpkUzO4MxIk1VlqwAE1E9IA5C3UjQKoA
6DSct0qEANDPHYH+ihUXNgJ7ATwJUOMZ/wmLojbCzO4Pl4UUnR6cIpToydmfucJn8JOBmYKcY6+l
o7Gflkb6Ir7TZ+3/I68QSVu0Oxhk8RsFC3XdIO2IaO3IlkqYA3kB7zgHGnFGFw935tMoZFjPePRn
+CILnmsWPYeWKuNTYTCZ3Qu+7l6cLGbtBsHroDMTxNwwUDYm/k9mcfOiQvkJoykepBC33Oe6X4j2
ll0S8I8koM5Kjw4z/kxnEO5lBoyZ4sWc32AYtePC7tmYMj6CQItjySy+IznyAWmHITzoWZ1e0S2L
08gy657zj5OE5VqIwv1PxwAu3glLkCHSUAEPtQsBvu6FvgVyJyYgRHIAamZ9uEXudV/ZB4ACaoMz
7+ygmRkwPo86uxovrqx59X5Oa3LmATKRGzF0is6Z1kig5cRKmBxRAIJLcEtlo2OLNrmtflH4Y0HE
QaEuw0QzZt8LeQpR4hrf/oOYQPxSrxg/TFBOY2i/QHzt0bWOOnvrqBiRoNBFE7fdv9ZFz0uPWPrK
GCxOEIqHM0cSE6ReZVWMjF7S1h9g8beix2DTu8FEK5pjc4x4PlX26z0HZIqixC0OrOykq3CpH7Wa
H0kfYvQcyCUJ2rb4QerR8Q6dlszY+OK0MXGPMoMU6siLZoPdI+sORhDq+/+Rdl69jWtrmv4rjXM9
xDCHxvRcMCpnWbZvBCeJEkVSIkVS0q+fZ/mge9sqj3lwNjY2UCiXtbTIFb7wBgRafNHKfIJ3SYRY
c7lUlKxUOqefDF3RyoE1QnLOJza0pN6dDhBbVlniczTVmN6AEtEexcamDB5wNTNp2lLHWTUXRIyL
cHNDPglUnwNaW3TQcx89Rm6lkk86w5NLR/bGCPH/FnEHKWeYvJ+Qpev9M2UzE04rLi8gmniY4OIC
OazDRfTGA8+ih9oHN8Ib38+4+46uMVO7FOwfwLwst1Qvao4XDMu9lTSL59jSPO5coVx/3hIgcNoD
PnGvL4sLiEhqASTALp4eOrYroB1h0VFiM4jkoA+Hm6NPJZknzMLlrNtAPeSA0CbySI7wW3pMZjSu
0PzhTkw/rySBi6OHTkdc4NuvEBlGyXjJy4fxxIJF84BYn85odHpwHm3UDsMH/nmvphhVPMCHAY0P
xIVwFLj4vAxeof5T8HJoC3yi74lQOTi6uPYApGKDEbV49It4wngnNNzwuOeIBn4VjfEd8wmwuA6S
wdMeJFY1eEKY/vEcQBGbbHkgExHG0S+nLvXeg1zLR5eogAkjB7uHf4aofmELAuXssw4vwVqBvgiW
RX0Wr12hTIuGPEggwXI7h8obx4cJzVHUmDAO9A+iskSolnUmuKlACDCGWlSjHvFgRRk6cY37SOoV
5BtybvhO1PqApL3sXwQuTGBKL3Tt1rOKe/WBu+N1OUHZkNQ7XVgbC7QvfGGuVZnMDoowvWHboB+M
uvhIcPpLdjSxDls67lLV9l51jJxEagErJpTBtZpjbFXdD1HCORGCPEFUCYjtKd2I3bx+rUgPaaKJ
89Z/v5Bzv8uew/McPcwhGWAdiKYQp7MkbjkY7daE8jm+R3hCFO4Dif9hdsKblR3TqYChlK8Vygr0
STx587Ckj8K9T4jd25FvnIJ3On6PyUJ0Ba8dCwwNRxGONuhcc0lc50AGyEU6HrpjVPfXM5CxXJ3v
GbAugWQU1VBhqIjYwqCZ4fnGr4EipX4LKOPQ5fCjlqBzu1/4dlRByXURl/CIXdao9J5JbkUTXDws
Cik11wxnslgNCe+mpOK6JdOqqKNS/fNsghUu7zzkt03MgQ/04dnrVAwO/OU7Zt65gESIXiK166sP
LSaIkcBjQ1KFfWfZi6JmLGStGp8rQ8XLzrtursSCn6mxSihg9OxHUBiB1HmngMiXdt9ryu4Fr4NP
LrEgAv6wOgWCmMIi+zAAXUKoHHyaVRu+PC37yljc+bxComqUkwEPcIOko+1o36XWIWgJjOP0qOZb
vWIkU2UhHSFPqv0pttw8DwjXNCh8s1fRI8Ui6QQSiAuV50D7DwQvIYgdFG95X44SunPSgDtQNOtQ
wpnbwBaRdIKvFi+cubC1gU7zdH7JJ9oyE79PT01YLu33HMZcPxg6FwS+cfDibCTWtMCbnP0GK7OB
Tni0x9/M8cuO6O/hV+5zA8wOs5EQZgNuRkVVmLMeBwKO8CKspihluTyvT3vPDq+Sgxnwg7RQRNbA
WU23F8KQCBsxVI3wMcKYUXSLRTin+ljNkVjKwbOosUyROIF5K75y8lDgZorpRva6x2NMFn5+CNHE
3C/rgN42R54J2piv+CKykkNUeeIoBJMzOkTLvAsA0OnYzwAcIHpgye0nr+RkaI1Y3CQwZPvqs1FB
YDGxeaxecJN/WT/zmBxwQrdxabnbV26E4k1CQhv3zQd9o6NW+XB54xtsV0eSLfi1tE4HxdsJK8IT
Jj/pQ2MgG+GuPwyaCugO0IZfj8CyoMyGyxPBvnnDbdWALYh4wCSOCD4V8h5wzHwSQUUXVt9c62pK
CNB3sH2x5mWv7BvNVLRLnj19dX4+zjjVkzdwRSosTMqkKUh3uqK0sNZzyJmkawdWi0osTQQKCjUA
NUD4+WA/m8uMXjL1AvTfCp6SNYlpxFRIUXkxPO1deLaDE61X2YeFjDqIAyT0sTh0KxImWscQDXfQ
HdGYDa9vxlBdUK5/X08oT1sd+UGIriK1Fl569DPNsUyQCKr38bBR3+hbiRN6k+0GueFKA+vJmrBp
IuXRxFhYxLXxDLQZ0qHlAOWqHPHrDZIazeQEEXRpc02tDPSJGgwhuyZgN6rbmuVaspeR3+8mdCd5
+ZA0A9m3pngucJ1mFB1rAixKHwwmdeulvTpRKhA1F+qBIpc5dkg57cHpzZ4XpEDkMaIlAiGUUDqJ
zu7qShb4ZoyECnSDvFcD9UCJ+KcQQIDcw28+Plgw1nophdk5UApIyFSRPxtKwJOTsdnRXtAjKMP9
g/GsRUZP0FRVtHhg98HezXpIQeirK2A9sEuf0Kz163rFGwPPDoFKNN+2oXhOMUR2OvasWF4lsOBe
8up00JAZ4LU7R9MP9sU+KvFjFk1yfXh7L0EThWVgxsL+2XgTmLRiSLTdEMRQEYTFR5TbWRpUAMJq
fPkQRQyoCwQBGwGeoXXJdahMhXTMJahijmlxMEvjZLQepqjJhcIqTQO3eA7TfvK6e9UhYQse1aGj
hoShn2n+noAvESVOauRcDsI1keOcZJkSE6E+IvIvJzTHorQj4kPYVjsEOJqV8ZT2odz2z4iDE2o8
0xc40XbcP9Bkoa6D4F8XzEJYrSAWczDRK6YmI4GjKKj3gb/XsURDfjdUKcwdHs+EgYujL6yOjl2Z
iIlUbaB1re6Ou0Gg9h44t3lX66AIMX7kHgRrOD2hSEDWXgxRvwEVoIlqKuKyiKZzFyjU0DnLBBlT
dlfI/NAqAErYIV4IxUQ5iR93yGSNH+BVCoab2oe0vicwoQFGBYwTigS98sB+5u7wgDETWGPRGdyJ
xEYcVpyfqKngtyqCrZRSKX04HrUGug48Z+OzqIGjEfIIj4Z6EC9ihOPm1lie7oFWCNGk/FXjOEA7
SDQghOhLDb7lcd+BkStarpM6eCs6545gWQsdKGrkMJNFwZoS1dyGx4TkI7Cw7hXSD+uGIIIvLWTW
xTWVIyK1mzerI3qR6ZuKYbEellQF3LeSb6N7iw98F9C5BNwhjKAxBwB1xxpihu+iT0ghHRPjYJOT
9XLpe/QLRIECCjJcZTYn5Fz+VuntiddYUkuBJuL8nInCKwkZgj7FEgJqRCOSNOGIAJD0DkUJ+jvD
4MAksoBT5ya5aLSU0IyB0AsYGnQ5BaECknsoZEPozwMwZxSm445BRr+jrGxGZ3qGIJec9wrITh2V
Cxr6tlBZEsa0kFvc/MWmoSo2Y/p6QkcFNDlCR9REGhf+RjcbsmaL6WlymCHStn4zkJsbQUFizttR
QpS4510mwMToX1/JcuFOgBZ0uqC6rx2TWNqc7T+QOuJ1U+s40+aEGkIVSQ1tzujnlDNFIPLkVcwW
kPwzJtzIISB3NicwDPPBdnIYNd1KHLYV1+SG10eIBnpdlK7kHo0VlnAdnrnP+MYwcAFXQxPB6pLe
SBdzdxRGCNOXYBvhhB4+jsPsOae+p4EFhxB09N7/8R//+//+n7fLf24/8kl+uG7z7D+yKp3ku+xc
/tc/FPkf/3H851933//rH6ZhmZpqq7alG5pi66qq8fO3l9ku24p//b+kW5FJ22OTLa5wXqhUBm80
olyn02kZx2gZR/8+jmE6h7Wd1tlCGWcEFQ4aMunHbgi6hCbFASgoom1Ry5jiu/82N/Gdvswt1uOT
dVRu2SImXkVMgu4knUqS6DWauAkvomW8H56lbuqOrSi6oTiyczfeYS+rp8PNzBdnfPxO3kLkYURu
bMKWgZQ/J/ZtIPP7xPL67FixzEAWgacEhAAV/KHWe6HL57YMpbYMZX0fKimb0tTEULAYunWXQFA0
F9WQ6jG17JbBxCK4e2Hf5mV/H0w2/nte5pA4HLiVcOEDMgP960X0RKu22f2wKr8N6Hwf8HyodqeT
yuw+TdrLSMhgx95icoQzg3QzOPq/9+oUWayhL2tS17eXqrowokYeREWzdN+yjhBBatrm9uPDNEzT
1jTHMWxNLKIvI60z51zbksHBGZUouwV4HWKDKERBKEEK0B2AnbYxf9wBX8YUq+nLmEWh6nFWM6ao
xQuvxdybrMfVYNqyUMTn/LFQvowjdv6XceJdkm0dMU4ZXDcYboeLj4a4J569/Bvno25+Genu3Dqr
dnM+lLwvREDddDgTODruYHSYW6b0457+MtDd4ZHqWhabJlM6EzlpIeB7ynHq442KX9vTa1sZd8fH
saoP2fH4uaetsXp1h+sI7feu/PRmReirEhj6LZMT7+OP92XKiuJolqYr1t260C6KosaVli/0SMGO
VoimChif4dH0JdFtPbV+XIdfxrtbH/a5yvdlwXiYPEWgNmEKUPwWPZ6WibUNdLc8mjquNfXMQIKx
JDA1ZPC0bugp/z7QPy/i+0doG4ZjOratKop299JOjdIUjaVnC1GQFk3g9ZCS7FWlCId/LGBUqh+u
PHym1AOzE3j2kYBKUV0rrBcVlwQROH1yQHZUbYolRAmI1DJNDwkIItKkAx0+EXfk8gL5+cHpNrSw
BSIPTYKu1i0AOwhQ8BZgnTNvoEAoPlosQe6SeBe+upED8sExvlIKpUIaCACDzuSlOyLBZNUQakuC
NRkZM4oUHaq/wuoXEQ9W3az2KwoCRohtbCiLUFUavVYo3TeBAseAXlbsp8G29wqVbkFcSJlZgD6O
BIvWowwWp7NzJwDCd1TfMkxvvGxyuhFdnDtZRyi5KpEF0R3BwZ7zAiZCx+LkTI+kRKrzSNN4QPIJ
ftycrJ/242J+QziIksFEUchiKP3xFfA3KTriF9Cmfs8nRO9AN9d9UOSpQLbk70JWnGZfL3tAyWGh
FoT3J3T9chV0oASUPjIEln37Dm32AmS3pgx1pZkhGp+/LxLlhzPEYHPJlqNbhiI7d6tRUU2nzk+n
bEFFknCO1pLI18hNqOv9zaHujqujbW23lllmi0egmZ3rctcDCAu8efd2/btD3a388ng45NsrswLa
5nFtcanULhr2opHfMqsftvO3B3gX7dTbxNzt1kW2cMZDxZ2JyoO4md9bhvnhOPw2zF2cU2u3bZYY
DCNqX5kPq9thpaKRJUiv1LVbhmub1V2Uo193R3Vf8gD76EJ3mmgG8vaI4svfGuaP0Ka+WVqha8wK
lwp/HFOtodcMT+LvjiN2wZfLX1Ev6226PWeL51MPezTI0xj1rv7eO1Jk9fso6/wonQ5HZiPKx9TQ
MW8W6QpFKTrwlDZ+f3jiFdyd7l9WhCLfXVhpdrxZjcp2AmvWleianjsr4aHw+yg/ZXvfhtG/T8o2
Cmt9sBjmFmaTVxFhgCin/NwWYfy+4hT57nSw9e1ZMywe3jMCX1gCAkfjdOCOanlsrRO6Oxsyp9BM
WWdCyvwRpdnICUR7T3TSWp6c2JJ/viDDUAxdtx3DuttD1jkvaydhD52CW8ji1rsXt5xKwZpe/sF9
iS/keSr6Dce21f7zWfE/A9viUX9Z7Ue1vMmFyWqHfjM/IrNxhWXKyX46UOwCVdAyz5/f3F/D3W2u
uimMxJSZ56MwlAfBhdnaEuHhtnrAz1fVX+PcbS/9rJt7peTFFUjTPYq7ygTRqtIpb4mclB9yPNb8
XyPdbS01cdbKIau4FAVu7sUm2CjdxQd4O5hloIBoghjdlqfYNru7fZZpZnxK9ox59a5EVaY3E1Vr
Qga/7X2JT/plXdp3O63IdNu2taM4OGSPxuYQh4JQ6ACCrBQE1njZMrW2BXK/4y6JlBbiNqYqGHBJ
fiC6QxXQ8VvGaXuEd1excTjfrLhmgRwH157jjlE0hqxwC+ZtT1CstN+e4N1lrKZWfN5pvCtlTvvp
8ezfiPmkj+PmGi7nLZNqW4t3p8hO3SrrrbhUEF1BWZcWIHiVCh+rnWePhaaBaNK1jNnywpy7A6SM
S71IDQ4Q0WAW3ogQSv6FQqJ4H788Rufu4LhkmpJdTR5j5XFKxf4lBiUcexZn/+UFhUHwQFbP6ola
bMsEW1aKc3eUKMp2p5hXtkDhU1gMn7cu+V4zEIKoLSO1vD7n7ijRD0VT5ieKmPoQmicZzXm+o/Mq
lNrsjpAiE32CljFblud9TH+47cybJH1u8It/65bPufd2owcDAAWoW8tgestLvDtNjuotcZySCZZB
PkImaQsidec14RNdFbqpbVuv7c3dnSU7M9srtcZZAp7hOe1Bv/FWy3gqtU2r7RnenSWZtjOtsmbb
1b7GnVZiuiuQyS/pvOlPWx5h25zujpN1ddAO1Y3tRr4Mvoislyowjm4AAlpfV9tYd8eJctwXVh3z
/Cygcrmb9gSuRRralPacRcu8fj9GzPvCZaZnilmYrENBxgtFCiZ8I0AjtG2y3yMtijis0S8Bz03R
bSlReIA1IiQ3VMjzTYbVDt0nGEuOVwJZIqeWThRZhErk79NUf3+k5n3YX29velqIJAYjPZwR1Y8k
OE3jEKUPPAVXL1kPkQ0keLJn+sxogbSdZb+vVPM+D6hSR7+cxXUu2jE7ImfsVT/7wlDygJf8Ptn/
T/T836ERgfL3R31sbomiyNyxNspbov2DbbN3QkCztTXy42O1Vc22NMc0KUR8HymXlPPuVOWEldeg
noDQdD+egJ5k7qZlSm0D3W319cnJ11mSZYsH2bt1x2X0saJ13Nv3fh9H/XE7fJnQ3TbfW82+qGsm
RLc5dMDeaR2Ia53JCA4GO+NJBwJ/Ajwkd1rvO/FW/rhpvwz9x65XbkVhpNniAtQhMvoHH+RhOaZB
4vVvw9bS48+r5K/xtPsAIs1zTZKYKv7z0P1O3urpiCDiv5UC2wYDaZassyi/LxGtKG5ptj4QQPR4
dW7R33lwGv69+/TLMGIHfjle9nqVSarNMALrdYv91wNbGxw4wr4hbIS2q0eEBH++rL9mdR8yVPla
P1t7Qgak7SwQbyi/e8TM+9EVotb091X5cwHwy+TuNnS9zsu1WP6EQofu+Bju/TdhroXXbMtBpf28
CP+a112kkOzzspSqWPRWQaZD3AOhR7UXF7eQmik1V0BEJww7pdEn5eAcEQOCRF2KkmzzhlWCMOHS
R4Kd6XRansKPh+iXp3B32MTVKZbKM9/tn7wCHEHgWKIICtKyvaEnPuy3F3x34Fh1cmuuV9aTkHcr
uvGThl6btw+B/0POQPB7sQa23HoItK2ru/NHL8VJd95mC3N4gRQBjLGzhvJMHoH8M5Ldbbdy2zO9
O3TOl7VsqjnTvE7l3olzB0RHT0MzZYnrWvD3XqB5d+KoV9Us99sdtTeolaXbFQ1uPKPCgju/9Wr6
+ST/n5Vs3p07eU3HsjIY7AhXD8sbgTyzgba3Rms/bRn6OibQAFs1DflupZzPulXVe15ZTYdPci/9
LIQlIuA/NuxdZFha9qgiPvB+aaqmbjOUaZuOcffONC0+HteXPF08WO4wXMyEdh+kqgFKmNO2BfIJ
FPllsPt3dpOvSeEoYjAYPt74RPd+0e2imQE52nQHLqZ9sjsHiMOub1kuPz5YExSLaemqod1HjFVV
p/r1uAMj7kooHC+YJxiFBogH2uHRQ9sh2zac2CpfbpBLIdvFTktTjhfwtw/PaXDr0IHCLhF4Ibyi
ltn9tPNU2jkGr1BW2WXfh9OO9vqq7BhOLJsr8ARAoWBYcP6mpNq6Zn7aDV9Hu7uvivNFrYvykJK+
6DRbYJdDYhTQq9Y4X+yrPxbMl3mJx/zlMWZWfE3PFSOJKgjCcoyFCBLaMv9CDeSn0/LrrO5vq4Ma
36SUZ3gK0EHpWiGIRlbmDddKi95d6+n84877Mrf7G+iar9dOztz6w/2EnqjiulQJgpFJfXO+8X9f
IfpPs6PMp9iObNqyrd/dBUpWxVqzjQ8syGLQPNBereG23OimAnYEVzbZzixuZXOC3EYPWoq/D/F6
fQVZi/waSkPUg04A28qudkU6C9sL7MYQIeodycST1Rk+XPj7N1bEyXP/7k1T01XgAJrFifj93RfS
7WJctipqAFE2MNGDfMtHl+6nvFenZl0HpZ8vMEVE1AAxztYj/6cd/GX4z+D+y9I77C5HNXeUw4Ii
XO820HysJgkRhLGTMHzRBcb+9xkzqT+nbMo2OZbNVjapyX6fcmYl6/R2URJekt7D2xcg6n5wGCi0
0sN1z0FZBZ69QVtmTZlHx1Pav9TR4emIt8zFP7ybEMYR57d9E+rU6Lo0XktjdNE7N3gr+34CGwPl
YuC9kIdMGv0cgcvDeGu42muJsS809M4+1DrVCAhcx5nBqkHNZBde0aQkDIPb55Tefrwb6pMLAF49
UPpg3Lsa8NT1U7rc+6ceIHwCZQUKoIwJNBo+ae4lQYqE8UpB6MLxFDAFXGTDI3LTfWjEuBigcfGY
wi6JLhQ/ljcU6wqYhCkyFWu2gwNkrURqmg6/a4+OyJRr6PurQH1zFeat0OE64/Eh0GZATsFiGk/y
bB/BY8NgHCIvwhcnQju846lEYAqjfGDnCEDBmh8wmQGjk/gYTMKewi5lASqUuu6jUBo+hZscMWwG
etOwDIFqUvber/CpbgGf1RFMPPkNEYmO8yQtEHWAwWu9o0jwAegZokgSWhMNlDL4zE9fGGhBkJcB
5sr0ZqDXwncdHZZCUhCt/De4wH00kVCZMLowayNsrpoV6HQLgAY6Rp9UT/o4c/6HAYswBIIngkKO
9P7jbYrjRbfmK2OOihMs0izyuNjkyLNU442Q6TOF0gWWV1DKuIpQsLQjDXxzHBURaPXOdbpboY82
o87FZBIw8tg00ZA1hwokhy1Rh1BDQ8EbpDGsEv/Qi/sAjkYKIIwp0HqsxS6goQUDHlkKgRhHQeEI
bwR94S7OYwKcbDwC4EA1t+bqa7aCxAJBuy/oYJb/CZIuBVOlCKGyhY0QbnDecQJtAMzPmy4ON3Ay
0lcL9sYOkhiskNZ75ofN/m3j3d0zapFXin69QbUaYsC2B3zazGZoY43jUbYRPLb337e6ofw4omNq
hqlrluLcl4md7fWw3jdNsqgCdutuhmiOGUBRQ+a9mwZ5tEY7cViM68V1WA73CCcDpemVyDahKYWK
ENJZL9n7DhCLa8F3P3n7SbGNMtW39EArH5XKK5B86ZpHr9w0mxyiN65kw4s22yEVAPwnjZS5KnuY
YcHVfaGKNkWGQune3hu4p9DVtXmJeRDcS+T3AYwDhUdFTuiWsVDA4nNmvIGxgeuF1PziGq2f0wdr
DnaZvjeIF9KaspvOqll6CcrnBoJB5R/n28R19p6Cps+HPSmj0xAnop6ObBwu7wFHipsu0Oj2c9jA
BWpIV3SxJtuhcJXQcG4qYSZZXozw5rs+ycJ4TiqzMoGpowqHECWEGXjhvRT3bg9RiZgdQsukArS2
iwgaOsgzhTV0s4uHEaDiba1BPGfsZUWSOZFGu8hEXDCqkOh4EAoOa6Tn62DXxajIO8SIShadRuB8
kp66pMRIBqUsQaSjf7cdIBGFEJ6Q9RPcR2fYg0f3KvSSY+zU6GggNzKrH7g3UYdQkA6BnQpgfikJ
B/fLxppiKUMp/fFMk+Do1n1Az94ZFjccV/RgwvzTeWa4g5KGkO8KV193uSV3u2JtKxSd4BBvDi9a
ZCGkt0f6Tu4WqA9hzIv4JZDwChT1I7IWHhqO0ObpQpz8eCXjLX4LoLQ06MrIg2oipGTjh6SbLGqh
sgpnq8SpoVcBucfNjygZRmNkobuKWEiDYbSERIogt24gSrvHDwcXoU8y18FTh9Nq3LyjPOelkYkM
GAYg1aNFZw6GTndwcd8SND6gATicmJ3lxEAdInxqEDqfm/hNIjIilHSveAb3DsglcP9w1gkfhaP3
tINuLgzdkK31DlO6GwMJQ0pcOxBjUACtOlDmRQ4fwu/sQTq1MdA5THdsYPwjdxiNI1UkWrnvZ0Fr
e7F4LAL4JHgltW89ZogFIUkBqwABtWj90iCbi7ViAlEBMTa/6WKpmXC5EQEQFOIwCqunlyAbJsTu
BJu6zjnbeDWIB0IQFl4bkAj4+LiHhC/8WWkMW3E9XQ9vY1n2jIU02K0UZN43dgdyOvvKQi3HEoq2
MfQ6yH3BsXua6b1rT5oXAzZUsF4eIfhOzWdo/PnE2awfDe80v0Cl/heAiz9EqKb85Yy6OxX1fJ0f
avXCGYWz4xGFGh7PiEpJiGxmVIawFs4BigBKa2j8WVT+FvtZhuxYAotmqaqj3Uer0r6IlXK3bhZo
15TqE22SgaDaK/CUvBh2KHZx3jMkGyn2nce15atEBeiWTC5dEB7q0jC6yWF0WIdHiIkNfQjJ33Es
oPgL3k7UXPCr7adBMrSCCeSRT6nyfacZH3tE/28NusjjZO+vbB35MX7uodKWIvQAHx7ZSVt4hVqR
M9oiC0f8iepj7b6U+9CQ4E9N7bDmppoQIqM+nHsGJiD99QtCEZGj+7rsWdx+nWPuvddJH9YI2D8k
+l+F/l9bBP1nzH/3FO8i6EO9uzlqKjWLE9L6CEj0GuxeB6ryXE1jaJxIeyT+WR/rxzA7BZzOp8ZD
PU1yPFCLH70GC4PTAkik461ZYRCOS8+IOye2jhZmTae+9A5EJxdirxHm9ecPx/D2oNT3LWGxov+R
3ZIlyTKJi6FrhqLZd7nL4XYqr9eb3Szk59t+WaHpZaA3t8fEY3gLldSTVmVUoH2SzWRTOFjzqtGk
QR8LUScg9JiiXTyVJhvf1PQkvevYvYsZHc7TYqx0TKQwx00UmSjJcGPgGI2o3m0fcrXICOHIxI9a
R0NCzfLMuTU136DaIe7jpxDmCYEi+R1y4VyvMTo5DBXdV06ClakFo4DU0QnswXpcEJ1e4VHjUppH
10FcCp+MLCWorYeXM1RxNB8sNGnGp7VPu6NY4ug0giWVv2yOSBKaIUzPbXh9JS7MnxBzQB8zUoZo
cIZSAxE6Oi6PzzBE7VB64GKy+xVCPbHbQ8YZmaHp4/5DI0WHhcSZoaFR4f8ey2jGH7GMeD+KasiK
LtsONKHvaUuzk877WjEaMjV5s+sf6Pyl0S64jgAdp5E0v6pTi0wTwRbHkxS/3kYpNbQghgRMPwKM
yArNle61/NiW7q2gwoZJKHS9SOPPg4yfE42S6igTRxqT3dhKJJ2D0+w6zPyGCv3NNxTPRtS5Cs0n
axdeOlusRlal7pvS24dNmFDtI11yYwT/tr3LMZLZqHDyXh3Ud90zoBHJ30ItUtxsnl8jU5pVFKB2
foE642HloGOTIByEhCQmg1uf7eDwGDExCWNsQFd2Q6DFRbr1CjiA/oVb2HYHZ7SoqW8dVG8vPyCF
eCZ92Qf0Q1dN5k3YZTFnSN+IB4f9bNsZh68WbqGXzukDvUTbDmqWnnwc2EmgpQu7mVlWD+D4zQvt
ByKQbe+MrDEyC139SdZHfNQO+U8d2XaPpUvv2m92LsKHg0olN5DBWHMoTpAVCtYIrRC7Ye77cg6E
bOABgp7C1fG07X4Urym6t4iBTbC/Pn8oQvy1eoWD/a7rwna8b2+J2HEKR6OVCIvAY3hWQ5nNxNPF
TKZuuge0V7ny2QKTjC9D1WQfYkNsNAhxuvu4c12VK/zqNe5lIfMfXCEkP5dMeZUYS/ADcH1DXHzj
zr724TQXHLnDrUmscRyhyiiEkpPEmx6WBlLmRIyrUvIsxply9Mqz4hHm9Pbs5kqwrzvWu9G1KkTH
VcTEOWfJM9HAyUmFM3ioQMOTjh2zbAAtHDzA7IehTQYFQ49e/OikuOXkwtsczpdEdc7Ert4b5JKj
rVDt0xA/2qFlF6gDVNxhlw/nVj6IMSo0o9tpoFo9zQmur5hmCBX//nnpfHCLqGhfbVKBDQ35yAIi
b0Y23l0/zpHY60xTxEdK4h4J2A/ys13cIFCnktAIRnzBdyZOp9z0L9uePTPLlhNWVf+os7GDTUWz
HJhAsq5od4UHx5ZBGq+LZkGwo83PW7SZboqv5xPlgGAKUk7bsEk6bM+q8MZo+p2NcZ66524+krns
so/amB3jAP7Qw66Xmp4zyvr7jGaDM9Ihr/u7ILu+EaInQfyYyp6EanXmp3mkamE6VVG56Z9PQblc
WwNzYjoP66526kUZDwnRKkskDWtkz86D8yLp3PoIchaunoc34iPcTdExlv0GFY3g+BAjVnbi1o+u
Mxi6Pf3UkYYv9TN3sQRr/DzLgiU2oIjDOxfvOC15d5NmFRtugH4sWD+DroXvPKexzz430dnMJoD3
cYBSJQ9SeoH4InofXNo3zOAnKIFdEFhSC897zFdVv3rdeI9wMUnqkxARZ8jEDuUIJQm2G7LgI/z7
Z6QG4h6aHx1BsCVAkAbrGdeq6QR5FZaoUeLMRhsw3FZUVPfC69LfKyF1ABX6PcJjQpGMXE4KrrtI
wUxkcV4dO4jCMf0UdXzKHZ6FOuaVCmmCj1jUXFdC7XxFAQf5USL63ENH4NSfPhhZCIX1ikbXY4wp
pus8XTuG8Kohq1i/ktb9fkk4f5S2xArTbcpaFLYsW72LReq1dd1CCKgXqFmytKpNok638hDJGvsF
8YayCJONhEpSPKySTowJippGt7GTL2o7kvXwyNsYF4iSiawWDsuBA9ozyJV2W49CVoKiwqs+0Rtu
7y1StDt0qp6K/oeUrwqierIL+CVp/3gN8NjJ9ivd1RXXg9ShDOzT4w47PqL5dKbvomQb7G8BV/N1
GxQnz15HEUbcEkqHeseSOrbIH0YVouI3XLQ14agZ95c3wQZvjOBElRDxRg/P7+LSTXD3Qg+T79Ra
gf+jmks91IKKazkCLUGJ9PuNa9n16XjGyWxhzIVYGd+TNqqOdt1oMG8FhP9RiGUwm5qkY6iarJn3
uIxkm0rbUgEugVw1ejHjzC89npJv+xMioJjiGa6NAtn2+5L5s0TyOS7UREXlTHLuUW1qoe8Pa/r9
AM1o9vsHLnbsHyK0qMlM8Z2NzNnvIxJN/vRgHU2VVaapwnq+e7B7o1kftR1oqQIn7PKhHqiwIRT0
e7DLezOQXAqrzXYkzTXFT15yNGM2Z6GP4SWIIyCMexvvHuSpbvS5bhyqZXNtXvXqJ3222wihPAyB
uvESNx0kdl9PXHvBbczvjgpqmS/Oo0q94kBUkSIGtH8/TmhU9Yx+5tu6qw0MSBlaP5mmwUlUVNQk
KD9gIq0Rb47H22k2RtsaFQ57Yr9ziD5d1n6X6qsDePRDW+XP5JX9YqGt3Quas+9WSIEk7Vn97Who
IAeGGU6vprl4HHDG65sbsKK1f1kRTfT50zT+EI4f1Ap7ontQgo3mTO+Vgg1OtPb4YKOxq86EPQTS
7C9GxwHB4ACdMMaQjwM+FrXzXedCX/Yh5oOkqttMs0EyUsLYy0IHzwZ0SRaI1HjPNz9cLMIFBa0Q
rYTeaUShZ6FO1EnOo0kpit98SGA+CgICoY1QC/v9AufnypVloOyzXzrvFlIcOaXOPaaqD+up3ktH
B9+eOCPiZ28Mehfdlm7OL3EfhdRyuh8QzQT7bCFDFQN8EWidkt7kK+yHOJSCJIKRNrMGF4fPy7qf
ForXzRbVvMe0cxwfwiSweKNQj0aY/Az14aErzZPZedEM43HRQXisz3Htclk+nCdNdOtitIszyaV/
XiXDNIpZ2gYv5za4dOuJhWmg+HkeoX3SrVdrwbqcTNLhbqaF8eSwAC8YIquiEX9dPTRN9xt8wIlR
Xoj8qLfUr+lH8pFG26HwI9SfnBGFsr72fEHVr3lTcVk3B+hlDbb8J8Rk36SPy8zmW+Hljf41Ek0o
O13cE2YwSHJTjaGEj7IJFg3PdBBOQMg/jMTTTwMJFfKLq6zS5XElPykY8tKkaHopRTgqlVLnWncP
u1BVQlNyz/in2ItzNaqNKAfAT7oJGQJFFXr22MtfvJzhwNKBRsH0/iRW8YRVjCvHzc+QfK5Dzvmb
q7xqr3LlW0j1Rny1lKs1CQr8qlDJWyXPh/EF88W15JbNsLp4MZL0mJfQyGpCGZEgaPaoMyG4hjzl
zTWsmaP6kAPpmmxvrrVzZfRAdm5jujGNBeQdkYUouxe7YyrD3AyrtLd/Iu9EHHwf6kA1Va9aOitj
oB77yi3cHbpHxNrIC7mXLn0V8Swqq6W71XqkNKcHYs3KpgTPqTKywrprhNsOxaATR7c6pbtlva3J
iJwoT30dJY6X7cnjeEGDQ2HRcf2jqyz+MTacyLoKxY48ZcUXzjAvZ+t9r9CDNfpRenDbBoS88rTa
rQ5SWDu9HZ89uE5LqK2FWyY9BV/mrV8jUVX2Cj6bSOTq1ah4oe70rC12mzNCLyqrH2bHFJ1txISP
gwZn+6LDt0HQBDKwuqkH567V3yHMcAwkrcMf1rD+p6dl+pxRICBYWuQzs3fxsclC+KsOj7QdVLCK
6N6zNFM2YswoyMohgSN4nGdMdVRiM/jMKKleQ8IV74re1dWvEDN5MwIrgOapzezuenIallEyzaju
GCHhIaTSnYwtFWYm5B7uYb4zvfqVcnASERdenVlNKaB04xUehtO3/0fYme04im3d+l3OPRJg2ls6
4763w76xbEeEaYzpMfD05yOvduX+tUuqSqUyMyLwAtaac8zRKN8S5mhXu7i3s+fltRvd67E0b+Ya
9iXFXFiNvuRfsl239Sadvnc89zyp1wnpJq55kCeFr275hr3TgoMZVnsyJsVMXH/WnWSJeODSHswq
H68UnPDDQ0Wx+poRfE89LO80nJ/0RengCbwPmSnhTFh6mCWtVJJW18SwUL0aq8FQpdgOCS1XLzqN
rnYYz4TPMcXcXbONc65Y9Je8N1zFH/fXx6nEMon7V9lPLOgzu6FbwEBni3R6XHuv2WcdEf4YVX/i
A1QCMDXGmMOPNlYZLpN4shyLabHRThgMMSHLjlSPO3wkg5Myssp2zFvYvn2+nr2hKMYlTPaPDXTv
Z/4Hn8gULGNIfInPL5/MBAbFY90lCPVgEjaKT993dHrPEuIKQkJyBgcKUOQrRqPAdeyt5kzE4mSr
rft7f2IiQE1WuFw3feuQZz4spkJ72fiK4HPAfQ68+zLb+Ia+jRu8eE4ZbrLrVfeKJVmabjEDHTkM
QXyxzYu55eqj++seeJFXkLA7C6fRStgC3l2eF9r2945e1NNwsvFBKtx0Qfi1f52HC2OSjOldd5If
eE8WS7jQIMRzHXO8eRCQdEMl/osbTp8tm6P0+8ofmuCpzL+IhcAGg9z7cNz4WImA6DIs5Ux5e7hU
aivtC8dVYgYw/6tnIZaxwlSdChshmQUn6xNZJo5ZBKXRw5Jp4gL7d1/GCoOuHb81eXooSoehAbkQ
i/LRTMekNzjUAZI/xHazMcMaxLkS4bJV/WJ/hXop3JtjdRPOgxPQJzTGJTgFdqiigxspZnHdFzGZ
lLEQU1IPeGiqfSkPiYP5FwSwNC3hdvWrWUxawIwbzzFRzXLwX32hzoZFw1RhCLtK5hqBWP346jWz
+sDBaqvsdaG/53QcG/L8WhP3maKKpp9NsHU6DEkLJFWwqKb1xvPpq1/yOGFABMaGilKZcPw5qj6E
hq/lyNWXPIGZ/5413SQn22TLrISep5hd99h/zATU36Gr+sO2qs5fTrQzl+3Tes7r3Ml5jPl8vACk
y9GEAsCuR0uAOe/q0QaMMLDvHualfpgH/cANLs/d+XMed+f67bWsD27pDWgn0+phwpqMdTYhIWXM
Zonf5bmashIbbZjFhHPzJvEpStXWvvlhQJH68nXqsaPnJKNWO6e8vaTRQNtmFkb61iWdJq01mIX/
ICU/1QvzLqaURM0qwX4LxbzGJllvsDmBCEZDPCJaZPThqjxB24qEQh8zzPF2xdm4jZxqn2w5ojzZ
fpp2xYNDrBp+uuAV5LzgDvxiSza9zzL6Ug7mTJp3raM/x/H2iuXuPsCRm8GEvEGaM0wI9V2PkB+3
tA8+ojOFj7CUn+Dbo4m0jpkDnfHGI8GHVK97cABVxKBhMlrx8/gegHrdVNkA+uzf54ixZu8Gse4R
PN0zxAj9+tJRk1YnDvrWr6hXVEzbENVfstylwDCBc0GjBRIXGYM6FCDXiQSsg58/Nmw/o7t+j6im
wLnIuC4tAGDtdmW3MGxs7mOqBAxVv7Nv/iigHNorx+hsUu3x8AMnFnMV23ufiBPIJMThHakN8SA1
3XooG+znoqNvzBcwqHiUK1fdCCAiPOwP7jIn7gOkQMZG4O0W1AmEUWa5/VwHfvAEVWiPTW5/es9g
xg42eFO+2MyHl5DQlwuB0UC+GrdramCIxZMsTzJGKqvgmMyrwdQA1G8swgNa8pf+n9LsAwcjqNYB
ntiLeEFHe3oe5LXB9LOy2szVmskoc0OMt55+rDo5L/cqmX4O4iH4Ehf9/jmLvoNv4YEXXLzFkdFO
FwZEdKBPKAFTXt7L6CQfjJtpWBXUScOR5olfTTo3X5qzZt2sxEU4U46Mps8qxr+kif40a/qH8u2m
8UQj9aG3Yz6/RN3jfshi7/1rZueMRB7qF8VNts++ky2JcfWtfo8pcrDCw+PKrWgMwmPMAAZLP053
mnmSEx7QkMJtjYUjN7W7NXhMaFNtGux77ANEN0cn7itQMHiOy+OI95yvd8NpMwtWNDPlJRJWr3Bb
Ri2no2t+6QoRPo6UrUZ4LFOQs3cF6/xzeCaOGhO0JE2P3aZ4fNoVT/u7W8viVJgZia+I++IRK16C
GfS5KBzekkK2xZ8OMgrBH1Sdl5FfnItVeYlVq1qVph0E47Tedpj2UjdxhPFSkPYxDTfhlJHCpmRG
z+nJE3woTuFBBAfunA8EmZuxN+blQ8TH/Il5oys8vTKftBsOEN3NwNdMR7gxoOb+X/cYGF/0zAXj
fSHhbFyN0tQzl/QmCwNPR2Uv7t74b07eM5XSQtq+7/LbVtaVbwC4Mw+3X5GfP/plhCumnXINfD6f
U3ATb8pFP8uJsRuUJEw3yT8aHuluYng7DNyI4nyedbKxOAC7B+E37KujZaMP4/iEYerLZc/EwXcR
znUaR8UJD+Y2WL1WIlQVdtPFMHo3l9msYPi/LSAVJYd83EMeerpbSgLdZrAdklY3Ny9DKVFiUQ1G
74v397hYRNNuQmznUcZs6RcSD/GfXxyhN5x2NS9fC9NsWR31wO5JgcdTHJtALB8xMry8b+am+ZVU
S269shpLSIcfvFQtKYWBJTDOwX8DnDN3Po8/n6rHlBvYBhSFQgJNkUl6jMbUcxW68Q+bt7YmsInR
EiDnouIcxMOeZZ3T5Uu4jzo89fqqGtmmOcUNboeTyhds94lAzmN6B3ly4JXQIjDGfM0/GfPUlghr
0CxMco9EH4iU1mQWLeIb3eqWZuRzq4/lMT82ezO25dZusqGbMsE8Ja+Olpwa3c/QEzEgejldxaTC
Kb/0i9TZWUBRbueYDB9b1HkYQ1KIMZReK7tyXi3fWxLkojGnGodZiZXADn81trvQKgeTXaDO7FLv
mk00S3ZE3mAQuJGO2a3HwxXvP8xEhzMQTIt1pI3IuXlWilXpqVh2pX9dlVDKzHvx3XwTD3Qmnfbp
PP8kZXFBPcQyfhLb85v8W6fAa5Xf005M1CXoMF1DT2nCLAXuC3M78nFxNKYahuy5ez1ozxLmQ3Az
flXqjuDIV1KABabNVmzqDpGGDJUUSt/v6Nwt483L0wn0pVl5c16Ts/JbDOts0bfzawGXlAzNIaQB
NoFgaUQYaLRFnezDUOKOyIh2BE/HaLaxa460H87KCkCB2RZkRxgkcBPiSS8NkwV2LqN2wsCnK5CP
WDsOIdWlTUCqcXUyhhIfp+sGCg78pZxU95eD2av03X/1uPZx5m1CDHY2GXlI/Nda6Y75s2fOnZj4
Qy5m3kzyzCsPn6n+HesbTL896WFcWp5mAmD3V85spbQrvBH9cAWC38JWYFSvWiH91Lm8UGRP+5HV
4hebO7RvxVf/aHRfRb2PdyvXE5BaaCuiO7r6V/AQuuHWM/VJHPsti8g/m0hf6ccJwd0BvEWX/BU5
mRCMVzmMeZ5w+xiY6VZWO2ZELttcxPwSSBmrufV7HjxMydWxCr83k/jUNJMmcoGcWaJh/E1OcGEz
n2mZyaFFByFbR5gz4wtOGBPJAozziBViu2K8JYxLvj0dEV7Mkh3WDn0YNQT3altiax05Jgb3948P
ZsU+DXwRwkwiJrVesMO0ovt8z1Vz1uueKk9kcxthCcIWWRFP57/JN63Wgu61nVOC5RiLGB7ey8ne
xyobE3kUBfa1HI+iaRp7Sbg0W0sj9awAPvYpMTsci4mALvyovcTmQmSMkMwigopJfscdIfEbqnpW
ofZqwg9A9NhpyHdha/+VsrHAIIhZbW91jV9lbgYJDe4PYQiceizsZ2iEg4+jJ36gjEvIEJ3DeJJx
Zk4CGsORxuYDCSOYKVXgffi38aKR/Yon+e3RQKvpSScTq5i9dB6YkxisxdF6VK6Bvd/ZbqQzzJ+X
mLhj5D/jixKO52RSpgdd9o1wSe/3+VivfMpuE7Zg6wbkGp4k3S4F75pPYuBuoIHCrYbW06MMj3/Y
zdJpK1pqOBEIj0E7yDFHIfVgBxh1w79nU+5ij4/MRwC9KbfPn/pLGIq/fhHj9AzHKJ6W5qqmrW2z
xztdVupMeI0NOsnmEpNhSVJD5IZU+/lMGW3T5Gzoq2u171Ffvv2imMnizKSCgOe6fNWllcs7ViCo
D1IyK5uZzulGuOZvEQDybCVoOJ1fYuWT7aCIkBhYRgcDV2MuUXNUSGxMiwSahXlUe5/IZf+UaW1j
j39WGnd6LI4ntZ88X57GIfk6VOw8+pem+6m6remAnuOGsVV8kqJTTQWgbMtumeoTzZy+YVxWYyO6
dP1a7teCtE/NlYhLvbIVkvE136RAv/Kmq8dv3fkUfomfeTnNjXEEvxKCauolbFGxH8nTxrDb7iKA
ROd70g9Jkml/3+ZS43DAX5KtnASk4cCorm4MoCSEE74fK/0iupPbhx17NAZpKzA31l3xY3POqxA9
PxPsUkWcwkAgdp99NCND96Qf4+fSjP3u5YXsPvD32HpRbJF2KfpK6byIryGYTa7tkLEI7gWALbAP
MOVW3Y+4NjqvBHahviTNWJxES7X3X6/pW+WJckSkPJjZog3bXYmeMz2dlqigDRkLiQODQiaxu/Ji
DmCIv8VCoEN8jnNaWUYRL8/sbC0gaNKLOSnICPg4audmvf3qoSZanDkvzRthqwBnLJjK2jgxp1Lr
vCvvZdo9EQAkv76Hy7++AAxcHWt71U0pKFVPjacFul4sgTM7MSZ56avylKTJ3hg8a0vJyhmPEH9r
ugF015wV9a9XB97Hx4tMN2ca9B3CKGHzD+0n9IjeC/D21dzetEeUOJqn1nOt4ltMYmGVj+CJeE/Z
wRT4XXqZODFQc0Ahk6YfyeGeJx+bCWDzctTcE14u9Q3MSiNypN4aMQslkIuGo7Oa2E/5hiAJRG5h
/0ZVbksLwK+MDXT8Ytk7lz6fVOwOJ2jFZZ/JfrVVD1ePKg7qtmlpIS7deH57bLpXhruRLYjAfe4I
Cwyy2FJnFHqKYkkxUKYXt2wN1sCwpJ9C8wqjBnx7CeeFs57Hg0elnGD080vgLhG1TQxYNZHI/+KI
LRYmxETqc4yUfglfbH67dkbh8WyYng5VQV77qTGpUyiN7J3CbUBTEEk+8n1/AQWrGyuBI/0t/VRg
yUN6K97PFBcbUtmgE2PCE7vZj3pgRicEdtl53ciWcluBmgwVhUgXrCgyu9/0v+SWwOwSfgkU1hWP
t01+tL/h94uUNwCe4EYLGPk4un1dYzs/Z9uewB4xhMCqkUny/K0gen5LFf2zI4qWQF4VTIOXIy85
FdWzOhHmjFzcEbbOxk4gC0WYt+fmTFkg/+p+vAAJW9bwxTGsBjLGMB+P/teB9juYK7/1TX8ks89p
6LnJrZiR1nNMveCQ/qKtfK/rw+scfS+SpT6PIAi9fpLZcxvtDcbpzhuMm6oGyIN8INohzf6FoA7w
G24v+hcxBwZOfAzXwIao8SqLoQb/vR/BHuQ54zV/DUE2FAW7z4UDVjlKIYQAsAAKnQxY0Nceyfop
WewU+Qmn4mNEol023pTryIIsIp5wTpEtxbCDOWXpdQYnnuPfq++jx3UhkHFNn+WWtxYEWJg+oUiR
fKl6TF3qIYUEvKgCOuQZ5mWm7KXrQYjCxIeePoPXAgzwm9yIVXjkUEDXkMZn+dEEv2ISxU99u1k2
aEh8OPvITEMKLxvpZUPM7yzavPypTg4hCbqTgGBeI8CO8D0JoaU/skfzMGCxk8JH+CkOCkTF0IEG
E3OvnwOYgMxB0BJgOMh7cmBB+xUdbfscuuPu40SUePgBtDN+L4Jz/XaUwB/n2bnPwpMxPRSooh0i
4QH6MyBY1Ypg/FZDUWZAo4cfBdAF+KzalU4BsY+evjB4Yas3Ol1VsGIddMn+lFa7o+UOhZNG1TIU
X15KCh/7celG0KwT12R+lnKATvkY0QPIU+/noslkx2MCobent3zUNq1wyapxySiBAed7LQanrgSt
yC5N+1WKtzY4vsL1KHg8SW/CGBxVibHRsYuMx1fyc9EVtL7Q2sZdJFOjf2j4eeUL/ToNcqZinR+e
o5/PpvoSYPLVx/wCnpPXzutBoz6aje4guoQJdIQAabbYcp+9gPSPkq7f1ctpKk3LcBJoPp25Em2y
xn9pdq0M9I86dAWCVduheMYV+7OrsBP3+KUHMo9tPgFcDxFbcs1+UcV8x7vXHO58TwtKWgsqFrqH
p2sMOXyeyThbd1nrN/n0qqWglIC7A2sHLJ0Esj9lfCB4vOJAbPrTCQAZclgaDoRsc0TBaBskYNEg
csPohWEKwAN9+imqMrQmPLfLahuei59oCEfR58oCG3G7PQqTHIzgm9QJB13EOD5lPGmG/WIOdXW1
ZFzfeKhg4R40fJzJd+mJf7Br8CN5w/JcCT5G3kIqMeG5hvfsnYrwb/roaKzysLAbG1b4SEwiF37h
VnAQ7TXgPYA/Nzvo32ZmJSv2LzZA6LE8eyQsYIF5v66SnS55IrexsVBmQI5ieEsgIvWAraLJ+cnv
b4TM4JPr4osUj7G+Tl1jQyrAgvVxlE1+i5mQ1y6NCh9FScZlzMHpJeKC5qqiVB1XkVuhS04mgjh7
RW4LBxXiPSoUKiv2Cq8nr46xGUE+hNTfrxdSF2bdbESOALxOcBz+UeoL0YzaX4S1j2V3affxusWr
XuUMdJSRbXz1h4R2TLWJeWT9knl0Tx3tDiEzmD33cIcn7/EAOqhrODG1aJH50P+0ZxpnupTibbOw
LwBeUqB1v4HiTtwVp9KxPNHq5ZN0XyCEYCPF74NGyutuMtmn5LDA1DxDw78iTCBQIrSq0gUg/cAH
x6X9i02Y3LKYCFAAGpuRSPylnjFTnTH+m7RMRK1AG9RI9RCd89W1+KGazm+waX+4g2bq5Z3FpJlZ
KQ0RUDIB8QQeJW4Dx506n5uMXoFxFKwARvngFgh41CFEM24QuaPjWbwf3TbfdRPOo1n7YDpJuxkP
M7GVcoNNrVAJfMPJbAfoCgEFvCIGpNCgZUtFFwX2xVZMQsIOdUpzku7GmF5akGwOhZI6DgZYBUbu
p8T8QYSkjwwd9FnGiW3L2CpMrzGjKLwEXj1VCr01aYkLc1nysnHi3Rpf/aJT/0D4P6TTaNLvjEuw
TxA1rFG7sBnTYzBe5bkilJVJb7s3NuqqQ1E0Z73jE9B18cV++1o3jAiu34Be13Vy0ZdozDbBKp6J
EBIdVCiaNfwX2tI+JrWMeuvB21CfRmdpF56uB+0IRkLfw7gZzuhAMJq1fnzjxecFZfdAuUQADZdU
gj4RDthZnLIZs1rwqPkVtZXudC7zxUk+BTcIgN4uBdyQ08iDSAFHgb48ZKRVWWxMGPI+7/xizmXb
9PIFLTBlznuVH+tflVRZaJto4g7lD3jn51AeGjJyFGcYIBBpFzKsd1PBbWGKhJs6H0ip8rmZRWvO
QEJGjIu8FdliqOuhp3GeAbK6ySyZiQj5wiVHRjVRKwscGRCjEGnIqTtkXk9KaJs6hHsefD1/ZIKp
YXARTW/Y+XMxrAOyRMiMhOIgW0AuoVocOXI/4ceGrVMLLlBDLi4+H0e5utx3QnlIe7ganpY6Fanl
tLQ6pMP+8TwWSHxZfMhq9PkkkQBmvexGtVUWCVyHDQr0kYAOwEx0AT1lm6WlNj68zFdGvQPcb+S2
XHp16TW8hwk19mTEWK6cjoxV5am5I1U2H6eRvIQIJ8PLVCgCngl8h6kqDy0wfDITNFcTOVBm72gs
tvNXOk81bt6xeYPsEUSgOK3iyJLbN6j3jHQqNW7WnCUIfQCjH+t6h96pZgtKBZ7OHks/kkIoBGsv
ALvdyx+ngi7G48m2E0y0KQi6DFW0hrROxKgrStN3PeY5Em9NzDFoMU+vKK1/hCGwpH9wGsW/JjoG
KiiKaubkqa9HbsGP78m2AwiCO2sifCAANrUjMN2RRSYih2OxgRVesLUxLj1rS/J2mJAwF6d1BcLK
neohL2Lgh8bPGeeKVsCMAMmK9EXpOoq9IY1I97rAi/OxGc2MzK3BgDm96IoBnkh7AlmqN522yckj
NI6fam0oi0+++1TLgLhYfR4CF6fmOey3UHQVMiB1JFFOVjlPxetBTGmfwv317ceye8XdVPZC8vIQ
/qC4BP4iyt1JiKRh5xZdMlSMSwM1nBkfLr8QgohjrheKOoVQr1/BfdcgJ4b3Evx34/scHzVJotF4
RPZKO25Sr+FIxp8z9cLwrPPYRa6quylyIeoRYw7vlh/ZY7LK4AtohrQidZzIroL73pJle2lDBRn9
JCeUdJz3CZ+ERC02ZRiraAB0V6W+Vqy3iuSDUCh0EWXq1+zgQD5QCpAqqWs1elzrddCNJeXUCD5F
Agep4JR0DFSq5+cqDMg1cYwtyeRQnE7cApQI0JQ2/MUHlPpDpzeOsyk4GsvEp9Uim5PzmTlq41Pg
f+4RPwsCDYxiNyVWFRrN1RkpJ0U+hOXug/SrtDlBRtEgGehQUKV2xdFV2tflNfA0JNa8VPWKCnGQ
NiwFRHMa+hvHSFiwIXg9+6kHEcJQWHE1XDmfDGK2dlJmIuzVOh+3TxQjS1PYisWpipdR5mXZ/MVD
HGW3d3brQAWTe0M70Iffo3ipQXdiCX/AQlm4IdodfJEQArakH07JloE6RIvY5lhLV9El+xE5cHKr
fg9nHZObZX8rtvqRk71DovcDbLOqNkjVCNMkWfCobxjDvY6DR2TkF1PWCoybdfVGN6Quv53JvJPX
09LYZ6ZX/9VPDHORZwsFJnMzM9br9200bW/tcogfRN67GPx6oOc4IoicRQVF5AWiYJ2IsNoN1tFe
XxGT66jnp+m1jNdH7nMdThi3oQ4sUchx9BOx2S+KhbIsp/IGWGfdzkOf9nWpjNGizd5j+r6ZNpYw
8yMChXIjWRsE1X1mH0Rw3aw4mBMs2o+VnZ8EEnFgcdmixQRqTsS4RQ/sDLJG0o9aVz+/hkvgRw+m
7cG4tnzYPB6OhG68S/Mx2K66j++gvMJM+g7v4alda9CKTyXE+IEQa5WJ1e+KL0o62lWRJRhNoNIt
qJNGa2X7vBfw4in7cJ8nIg5dIVPSBTtUQkXqEcXEhdkyCajJpJ7Xw1+iojtElmb9rCtyAOP1lYDx
4akap6vp1aodah4/H5fjdPHcwDPAs26TrrKFcDbX5UlcGmj16llOFS2OS1bkdeGZaQ6yk0yuK7LD
XIQmByJpGWqJqATryfO7ug0Z0NRBDiF3sI83pNNKpEW2jO/Pm889cM+lM2+JdmYnFwh4yxzsiS8a
lMP2gVCaj0nu1XSwyQTqh7f0XOrW1yVyVlAE4f8BqBPoNNa/OdSpQ8RTdIkuzx336F8MTUb/TdnH
EgGDAuwCRFFDI/dPCnCg91IS5lWyH5GVNfpOKRYhAlN8dPBNn1OlWZQc/cW46eeGMTdCGHET4XXI
3heJcExmU/JZ1r5HyTJ82dVzI2bntr2Vwg25WMIBJrUMRox/sUUZjf6bBj5ctUk6waATko2/pELG
Ve2zQNbR5k+Abn3TvXrhoroLy+cm+WF6fVFgPNCiaUT+idDlZBgQAEuchHLs0BPW8LCRH+xAHt1m
njMi67+MTffL2HjaDpw0n1Erzi5rfSktxVU1raYgZ/MMjtZ1Dx1JO8vrDBXzBGfmBQqd3JJ6hwEt
RNs5OV1XfAdAJOfVnD/lhvZowaCXY4EA3UTj7KD5IvUrZchmdYduAZdh+XxalLwAGwNB0ySUo8QT
sD3FsdsyUsV83IBGlCywV4Arq1qi7YGM2YikxsaEA9qBwQjLSJo94biMlsD45Kw/f4RtiW1bvkE4
9F6lC6wUoDOB8v9c59fvlvnXIK4gv2AmU5LeQyb58bTe1Mt8iTjvGxzpQcvGnIvecNpMJKLcOzhI
WyhIdM87LD7mKQYC4/fRYBAGfIwiEhSUz0z99Y1eLEIIOB4BlBSOKwauAojHlA2QFyCs1x3jIWxw
YMjJKggcMJkPofccg3B7UVZ8Fpwrdb3k9HnjYPsh4gFWBnEQrUOuK1xhbA4yS47Q7gy4UeTKMxKx
ncJ1Dx+fqGUIqA4yCvZ6h/Okhp1cMB2kr4H5e35HLttQSDMPyLYyd+GydklKzWdhaZe+tBb8huBl
cl6ldXrvz/nsGYNFOu+nbZz6dsACZPKqUfKgxhMGiCtr3G5bT5NfUCb7tXgtxBm9uXKKCBG/bj8c
htvSZ/MzXHPS+cUiuPClAr0DVABHhj8nMKLmAMohz5WTl/92JSAI4tPru3BmNwOI5NfXDyP+yNGZ
a1IrkFH2L4Zmgwbyn4pZXixDF0USujAUUP4yjkIeaaTaJ0v25W+9lHyR0xg6xYNu8P/9zzAw9b/M
f3RNFlVVlyVo8mRYDW/4f/iidLlUNWqFbU0JE/3XRK4IFj34Dwj3CtUJ4A/8arT2wJgofaqjRtGN
pQOxgHhPMHxQvBKshJy9wpPYtjGjwNAj8bJFcgc74UZLmfUBh2SDLbzR08nBq2GQA2xjh5V6GXWV
5FD/dqJd8EKS1NbZ//sj/nGW+c+1NGQcsUTEAUgddWJU/tpa6yz4mAouLVtOM5/q/XOTvpSfz091
z+6QxghSoepGoYPoAvY+Rw4eKf9yDfLf2zsKGUkdqQb/s1Mi8/jnMsedWo969ZVue+VRHl9nLFYa
rOJOcFBWIjUgJk9HeaWVK3URxhdZX7zAkt5QWnrj+C/L8X9eCj4VmqkoIk4Ww9//xx2XuvZZac84
3ar9stgHo4Oo2qF5Y17z/Hgww2KCeZN/eZxHf4tO/nx+1TRFVZHQaYh/3YNKaur38ym8t1J6fr52
eYd64lcUx+0wBJ50xk5qZ5C04S1JM1GapT1Em3h07F4osR0JXKZWdtkqglo5cL/kxNFVqwkWaXt6
Yo1vXgJYEyq7UrRWw1kbjiwt8V/tdIi1/N/LJ8t/vZnDJxlihngrRXFk/m0kRFJIa9bhM9121TwX
5j0u0PK8y35e+aqBO9/+5MrS+A6xbo1F12wPtbJ9Q5bRoXAs8/fm9fyhA3m/D//7sqT/87J4hTUM
hxQTrcs/76ouymmfq+Z7C2lFUH6F51xKFhAxzX6SZMyPx6BMqXJTr9v//YP/r/UYIgURL8msiyH+
tYHUTZCIo+D13gJgNYzserBRu8zXCXBGFYyNDypVl0dMG6EadCOOgTfnRjdOnuNruaGPBVMVYISl
/yJRk4fa45+vvfmPC/trC60LqUl55d5bgclMM66zdQbRlUEBB/DpRRTA2+1ULzsPygOESKGjZXsO
RVmymCPlGDF9HJi3EloEdQcT/V+WbXjg/746TdR5FVBjapL41/1KJTExP0X03ibEBKQu+DM0twr2
HCUfXi/yYYTnR+NrJiQlkFR6cZKaSNjMYBZOcm1i6CDdPjG0uH6k13/ZriTjb68IdKMUoTI1HWEa
kqn+9b6aVz15VUkfbrV8sPABJR3+Y5zqRi+v/DjgG+3TBeJ4qp6puABKgCOf33div5JhRjF66F8t
yOTRXDFgCRJPQrtMPjh+OOVESWcVv77HmWK/YCremlV1J6XpMtrgy6BobtENBI3uW9kjgnlXAF/a
2VCc6h7+hD/pol6kl/cKJHPbVJaYD6BR74cXdZ4AzTJwAfG+oBDRFDgoA9hSGIMsJbt39UI8dyin
KYrmr204gSlWwydBuuk2DF0kVDcyLKJF/sgKRIl2j6ifqPPPDnSd85dZdEnEJyUPQzG/3WTDQBHG
aPEBrLUVpka9LRi2LrhIABB2lnzm3mM2bP7hVTW3cj/MyLCuYngHpoXcIXFLctGY5Spuxsipmpr4
9pRbdrc0cAcG1xIBNrMHjkd6EaGxn3cgaGDtHqsA2DVM/jILnI3f5CZ4tsviAWLPaPbOAEP9GQl0
8KOfR/snbEfkx/g+bAjEBuuBWfRatGuFg/czFYpVqJ9j2S/qf9kw8UD6+1EfiTrPkTIyaW4k+c/f
/8eBU2nvvPo8P5giHYL9HqaCFZUTxpOklwP5wqbsvGKY6I3hbG34cw1q0i25QcBshkCBZv3VYDgl
zXl+9HpcdbN4CQy5SC2+CoowdLRdsuzBws6S6EjwWSlPqb09BjriDblLPdamXkJX+0Zc8HyBMhdQ
fBIwqCHKl3qmWJGAYmUMkTNx1mSHrns8pXtfrnLkeuXGBBsS4puqjUUK6pGn38vXY0TXikfFa63o
a9XcjN5fGVZpuYuUKGwXpuyqyaY+fJCS1cuU3t5A3mTRYRT2XiBXux6c2biSSW73vSMzH2AjHPT1
a/QKzflTXnjes56P4yC1tfsZQ/lnFMFW3Su0TT/F1fGMBi4m7gJpi5YKJnCkTtjLZNhPtCx2D1El
Vx06m77x8Ad5x3a4EJkMgTRLhjU6jWgHCqZpCiZFyh7U2Xmdu0WxC/FeQQqC8B3NBIIZ5o9I6zba
87cTKP+gbH8WUsMfN/fRCdkut9DO6OWhXv4UuxE6JSq5SZG7MIzN5WsV5vNoBf8kGvR+l/KCyHcK
0XUzyhjIDfEGY7GbaufBWs67jj9jrvVl0MHlWDdYKnvOz5Wja8NYgtaNxXoPUsbQ7U9IROgO68+Z
xdUlG+lV4CfTZhV5T2ss7hoXpg6A+PDoSLOa6SESyQIgvpvq/TYyrPAHC5GgGGc4/uBy995GO3mi
rH54pvajOb5NoG2a3fbOqF72g2ICcMsvTi+gZoZc8GsEFA+QtS4wIrPeNwsv61dt4rSCa1j18KqX
82ajH5/AqnY4BHybG3Nc8aThfTN6MC/C8wBUjIy93TTwdx/mT04e439gbDEw+AD9RO6fAloeUu/X
0ho077r9dnqvZb1tHNy+iTGmuVuUa1+aiJt0ZmwZ4GXI2YilM2hrgJCNrYwlqjh+rnQymH+ZHo6i
8RvI/iv3Iuby4AJ4NCnWzwO5zwmcD/yNPfOn3r1jhteOeH9tlAr+3QScElQzWGBvZWFki+bL+5A7
My2tr2ARMbqqhuxkwR9ZDCVcGBHI4y/ByMNl5z097ExfvuO2MiSIx+sbZAZgMaQj0gIZOyO6dlzc
aLqGBitddSdDnFfw0ZO5Kk1UY9Y8vba3nvVA4SlStwntFmkrQtvXnOdYk9bpFa6wo5hjEzr7FQef
b62ePoHFmrEZLK6YBuKMCUxAY3qEVwxksRH3EYTkcP+ZyGB8oq9OUyRqhxcriw8S78gmmwnjm+GL
jjGjq3Hq+TQbh9BQ8v/P2Zn1Rg4kR/gXEeB9vPZ9SC2xpdb1QkitGd73zV+/H7UPHlFCN7yAYRv2
rIpNVmVlRkZE3vB3elg456CcnbxbdVNQcduQTLpTv3pvTqf0c/jjzvV0FsDzSCh8V1WygCykC6eu
guFRFYcKJNoiZhzSYW8hVvqkKhe4TRAzojsAzzha0tZ/bZWFsWv+8pHODCDo3txPVF+oJv/kj+W9
qyzjdoWM605TVs6exDdECLShh+HeaRh47IBOHTqopxzffSD0o9PN2pm4T1dYEMPIce9p9wjznqL6
rMXPAIcPkV3M+0f2pmmtoh0GXiMxod9hZpOE476pbrGpUW+UZgOAnJzcbJedxL2Jhul2uKe2E1ZS
swFil80RngY7/Aust7FuLidQPxwIyFAMTSV1wlPKIluZ5J2FODRGGwX+kT4uGGfm4ihQ/xX22jn+
a7yQ34npp6SduQR0XN2gTb2/ceoWkCr6U4qVtbPIOVu4F4Jyd5iXB/yNffliEeLrucd8XvhFi8dm
5hDFTojvjt2SYXDrtXwPupmeq0194x1cujcN7P5uyce6Jef+u+tnp2W4rcZtRf5zE+AuFTxDdikw
nDID/kVygOh85y6GBzrK5rGjs+FhLEWPYMEFXb1efk8/Ky/8VmUDTwFNpmqRzYmxtqX2ieppSCli
2F/tAqU79BC6n5v4WfvkUqT7zy1cQnIAXcZRE6CzpRM/p8Bh3A3g/U6z80caJahenGXioNxYOGed
kcJEL9Se8n54y++HJ/r3l5/8R8nIg2siRRaTLSkZpw9uqIFL1lCER6wLof2A5imzwp1RbG3IbC6v
Jf3MUb4vNimK+zJpIikYF+uQjLaHmCptISoLUNgd3ehbaAozTEUvr/rlpPStCJj8xEkRkEWxrvbQ
ZI8Ie6uzkNkapkQ9Xcunln7ZEht0KK9/LXIUgyvmfsw6IbUWs9GF/XGQ1tQqEbqP/BnKr0qTGbfO
8qXuYT3PBCQ+vb7xDuUdZM+cW669DUiIsxm2IAK2C+r68o9RpkgSQ9AVSxM1w8BeQje0yYFMLZ0x
OHqh2L28Uwc6+pBrwxb+iaQdZDmdpZK2DHMIAV3hn7zKoDEDD8MdSUL+bshJ2jP+d4OeZI1nT/Me
ajeK4+wkE5ov1luWkkMfK1dF66/CUOUW8HdKC8NbMLpru+GXn6KKhmiO7hjqOLzkezGtBZ1iOCo/
BYm0K98alt2CEcEzluKdFT6Vyjv95suvb7rbeXssabCojE+eYky2Qts3msOAD9SLxrowPxxMQVP4
Kv2hUuwEee917H6SlY8LyhormaYmS5o4QaQ0ndn1qWNKtlsgH4k8WHhpcpAzvIZb96WxqgNuc3PP
1yhGfR+kXseWZ+mhRyLaWi3wtrgzFXiofDB2nKrNS8juaSH8TYEf6je/47YSsRSoE2nmGNk+HqzX
Ut26lC2dltwWeX5lB/7AQPhJVNJ8NROnPInf9f2ztWbb1k6mynZshKtEKLcaAvncDW2zAVl0adIW
e1dHdoGSs2LTtdqVjyiPe/zfA/31BCbzbkSJfog1nYhWN6IVy2op22IH+2T46wnuUh+pNlT5RQ2P
scTzsYZ3iABS53as4R4P6LkS2q2DeJsb6wRBgkTrvUIkkJb+Y2I+pT22Zv6+ypyDmiszDWrN5b0n
/bLf8YT5v8eebD6rU5Q81TPZLpp92/hLACSd3Vepa9mBytK+VxENzmtbUJoikePbAmIw2fcY0eji
5HtJqpXyUnTJDutj5PaLoVDmIro5tpF77r1jFkLPN29LupZXfvD4g6bfSaZvpWGCAwb6hYr/U5IW
LbWUo8TIY2OP+/6IVkmssaHPlq32wX8X8Zz976kryqtvW/llcWBgyVJNVeRqHkPBP4vLody2jZFL
ttm+6/6LJx/GqCePfCQFr2mHceyHlh4RtKCUONdqt5d//Q9wZ3zvuJUrhmpwuWrm5AHCJCp8VxNE
GzJywV3n3BjuW9WsHW9jdZ89BrhNufD0Y9q8q8l9SWuuPxrVnxQ6boF4Zl8lt7r6wL/uStvN783u
TcaBQzK3krCIo4+Q/9+T3s1iWsnhk6rfDOhGEJDEjyH06ZZOfgd3CqmrItk6rgj9jabt4uCmix8E
bwNGLnUb0t9E31f6PmBGnPYpkm+mGBfrq7TC6XIxOJQF69Bbq862TG4t5bloN174V6ruqvLOh72G
01erbWtUKrV529cgBi9p/UdKjkl5CuhJFFw2rWEXSDb8pzZ7uPyKv9om0w3GQCO+rzTu7i9jon++
cT6EpSMYimjHXT1zoVhVlZ0V66C2fWwdhA7J8y73jwJzy7nnPPGt4jbDGSE5X3mQ33a6SY+W7oMC
3q9OjrYcqoEsWh3f2nuPwaFjLJKpm5szthWFXVQnx3rEH7AePi4v/GsoZOaJahqyKTOefAK/inwB
V/Vb0a4C7cZU8b9Jso3XzNUGbO5DgRBfSpw9mj55Wi6jllq/eOb9GM2TI1fI1+KFLo8FJzXvqGgT
/gw+IHqPvct4+VvCRguSK5ixNF5608/GwZRp1JDAMKjg+9EUs6RrFasY7EIe1fRjY3InR9DoPDTl
Cbyfg9kdilFG7NyW/ruv4qxjvQXI49Nd2y110MPLr/G3JzJEMDW6NUx0kfQJEOsUlpqCnYm2CZLh
QuwKbipc6aytK67lZot+qFFXcnWb13YX7hLVLpkTki7TdJs3n1eeRZ6iwgQOIoZhyRYZA53JycMM
YmgGQeaKti6uW9e2/GNkfireR2OdUh9+053vvjKaYtaK60T5UxV21+zy8pQ1h+zeA+stNq1sB+ld
g22tYiOVTBs8eGAnJC9a3eFlSSMu3yfFozHct/I61OywhY1JVc7eQY1i4T/ln0sKq1Zu4Uy9+tIf
ESVQgGywhFdkNZ/tAK0I6KU3Ua4M7waOTf5j4Nxb+sJr30zvzADiWYRPgP8QmGc1+9u1dK1R6NbF
qc/ete5G0Ww6r1DpDrn8hG5riABc3WImebdRDAXjqcrxIVBfNfKb1jgX5gO6KwdLTfTXTBMasBg4
W9yeDY/YBfeDfsAMEw7c2ERPdugwoX/3lNBR+NFjBvCnoQGSdp847c00HdFjhBQvhRWnvxXoW4oO
3SkJV3ZSy0MnfIogvWUC2bWDwrVr6ruufW34j7hCPdfp9vcIrS5/9l/OhIFbnK6IdJU0PCW/n4m6
EWTDdcvBlikcm3mZHGv5aYiWLpIof395rd9SOJM7SdHJDAyTLuX3xWLRMPNMjgc77TcexZDmvOf+
RniuyAG84EGnrrY2uQpckS8vL/1LAm5ieguHhaaeYomTo29afuWZkjfYQbsnI4gsW5Sei+pYYVXb
rxXreHm5H+0pzpJJq04EvyDQcE98/6Vi0IdySZixiYSYMKCZqOSv/2L6DlgPkokR2x8taum3u48V
A4Csea+iLUMBPm8fsfnHzyWYk06D519+uF8+uWlaKt9BU8gL5UltMKhGkyl52XH83tFwY8zVabtW
+dvra795uryW9ctiFpekZfDSR5PwySevez2sB6lqbSPHEQR2PAJ7hEE0nejVkYt+WM/92+gQ+Vah
1EaadKaL1GP8MKOvkwho3fD7HK3NgpdAmsm0g2iH0Ht8VmmYHGEYeXBVAM4g2ALhjvqCeTv6W9FV
qs/I3XEYEE4Add07qjLzhfNDfFHJjChdn+LPHtToFvWagP46ngP3aRB5Z+6LyFgDHcHzzH21SNef
Yhx6IIclf+jPGJ8l3TtphN0eshOYmHeLoMB/Rl1lPIZ3CnQ7/kFoIokUZ+ilHi+/0p9vVDZNUeT4
SIQD9vT3rTXopRH2hVFhifpmZS/YsCjNqTIpwXOY3Ff2ivTV8Z5cmhb8ClU3dM3Sf9z0pecKruvE
eABaM9OYo6AJvMXCuDPf8mLG1U3tE90bL81juIPLPvtQNsIcS5Iz6ran+Bgf26Oyd57MJ76o8lI9
NnfpCUXWu/zO/wHp/1MPcnccHnPKKGnLSNhjbrdP9HuoMW3zM9vjtwORi6+OowEd2/7Fx/wGXqSP
RfxM9BaivAhITxkshAxy4VbLnja1h+x6RvsOzNVv5njEhs4sBkJ2Zi48S3+OSyiZP1LgEj4MuQk+
SQN/ZoHxuA5nBVYj+CAXwHZgvgSdHyil6N3VhdGhmMZibyRpg3vLWDkJszqe1YhuBJzuZ6XB9oBl
UiVXUoWfX52KAgKASrONyPIVWv9JOZVWdPJE0RobK+QQKxloV8Ume3eeHUhnlzfYV9b4/ZPLEtGS
LaaQLRnq5E7oBVNKnIY7Qc2fVKxUKhkzfij+lnw222CvZg+WgxCuRRcPy15RjpKiL/t0HYY0VsMY
Kx7PWqU6HpUcEhwDsiCASAx2LJdLV4kRxB4rSG6ehX+h8dxmLwbtVJAXv2+ee5HeA00KsUwhxZrk
iVZ6MPNdb+RHqFxXA9QP/tAXvVHXDRHqikRTfFKmekaeRW3b9nZoEUzEQxM0d7r0oncHGQi59vpd
MfTbTvxwxxauiuB1kG8rRCYJ2H/bMsUtHLbQPjEIrcPF5S/x86PLPJhEbohVO9n9pJSrclcItMjq
bBGTGA0JWY7GsT3JebpKpBcax1eWG0PH5MNTNiuyrI2XtDatXU1XKKO+lVpb0AYGG2nrnMov70G0
e05hY9iuggUwJh9Neaqjl6Eob4waZaZ6lAzjlllYa1/Bt59pTUHz4hYSIrx1WMjHHotiJaAtU7lI
ssXbkirRU9yNGzZLx/90CvVPqmD25iBcF4+lRfdiEQrRQy8gRcgh4pdHUUYyceS+RSaYLBrvBS83
BAAGXTxHwlwJhxbX4jtwsdSI9SQFCXt962Gc45Z4X4jnIURnqb0kA8YhJZy70SPe3ZilszJVpqbB
pGktMjGgzNZR4Cbj3yDSSRsRsyKn85HPtFhcuLG1LwZjlzFmLXbkfS4ax3aIr2Bdv6CtMqAJlZWk
ydCp9HFj/HPaHcdRTCkNW7tq8rnVwAZFJaiJBFx2gIkrdNuL90ksrmQxXyvdpwoNVYYfUYP0g8VA
7t9R2wgdinFxLbjCXPX9rSU8G2KwLZH+WwKOEj7s+QTSJGTNlHiXYfZweT/9wN05W0Ce5JbjsENY
RJOzVQu+EClm2tlGu0fyKyW2RGh2xozXvzOMmUS9gKZK19ZuuTfxHXmPueSvPMTPsgbykqZyxHkE
qqxpqZq0lm8EXGB9eaN4tD5M4o355sjk+EsSFkwpvC3sRg+5g951C6hhs0zZD4KwzHVnGTXbKw/0
Exj7/kCTj2tkpaLXDQ+Ux/h4OPO4PFEpZenWSe5aODZuQQOWViGH7fLKPwjd4/eg3aLBFxvT/Wk8
SXJ/kDPVo23NFQdBdVswPwQveLpxoO+Pemur8aFFtI6NUT685YyOkc+lLOIORf+XZ2wxfNVJWL30
1NNzDAfaKMgvDJxfvUyf956/ydMbvbClAYjUiuTbAQ+JNJBfkmhJwNmqXrssoSFe/mH/9byfRC6o
tDpENT4ysOMkzewTc2h8RWhsBxcrIX1N4nw1sMF9jFyCSljk5VlDC2kk1FBYJISYCSb3hY82CaSI
xsfMjO50wx76clHCY+2XPb2wSnBfK2vjPPV1tJZ896Dl6V4MXmvhsUqODs3HsDPmTK4hQ1poGcYH
6Lys+GiGfwuyEMMEiNaWMDJXZnuKghujZCgY0xqiV6tA7OhGVJgLD51XTEtbhrQ+Vsu5U1GFnfwO
wxdrWMbeZ2C0SN6yhSww38vt14L+GsDHkBAx5QH72FhERNwYOkDTwNLrzgKSgLxOFioid6nCZg/p
naAli1TM8RFVBmK5EeGYZxLKVYZRDGfB13bYzgQN3WluZb/GUax2tgTdMDwpyTNy3tTZl7n2ED5m
AhBf0i2VwUAISwMbKwJh1SmvJfqnHP4TULLBX1ZwZ5Ih42cMpfAxDcOlNMn+KnoDTvTR8aRA6dT0
yCIN+rXdfS69COlTjNy+rl9iX1jK4Smjodu04a2VeFdgUuuXuw6IgxE1qilzs07vurpUw4HGc0OH
5Cz01UMTOztF9O9966ZoPM4ixiKKdZ8L2dGpsxuhLO4stOOKFKxqbpi6itbwuGf+jamfCjJJFeUD
3HtFD9YprTqQ6VmOTo2AUlAiQMhVoXUoKdmjBkphJwaAdLxOBCgWWsHkEBNxJRMkOyTAMBQNz3tL
FBxkRYTZsFgqoE5HYVRMgYRJk1bk+p659ru3iksrD4yFJVJCNu0qyQ+R2axdCxl8DTdjWKaHzApW
strvrNRA0IYYE9E3w981Fa8sdd5X9MYheLtIe5Mhn4dWNk985L5/M/FsJtCy+lVe8lmXDx0MIx3V
l4TRT7AdP7KcGvuW4+BHbxKeQpePtfJL6DapOiimJVIg0Knv12AdyWrQZhqwaor1C2oSfZXBgOk9
W5HDu0JX52aCUVpxE1KTxFx46F4zhrJxUY9noBSQAmXxoa5BVfLTkDj5LBV6WyHf51xZ4lpLnxIV
hyfNPOjxfeMTFRc+8vaqfc1I7xwz2zcA5nL9efmXfSHE03hlmKIMhKyLTPGYxCsn8TumZmW17ab3
lYWFgIFQxiyZjGLgjDlDPtVTJQ/aogHZjsJVqz9T67ZejkVo9JW1VPgg6Ep0kzGoedZY/TLU8d2F
G+Rof6LRhobJmMrNgDbciUEPHXGBSsSpdxHOaRWOAEWHDyrcs+5x6LEoy0jlvL8yrs8+nkTMZmP/
xmzOcJwKSOnk4rSPbVi0MVI4oYwGbZgLdE2v8DUl4OdrgcYvf4HK5uS1lJKW0lpJarv1R4cdEbue
Hv6Et4oCdx2ADsfth57r607aR1KMUhp0AL1Oq8wCtVlwpQ+uSge6XvqQygW8aOuDIOqbvNnDAFh7
uDKE4oMI8wWewRDfMKxhbYrOITfFeW5AdaXKFxidUjE8a8h3bXNXrltAAMNjuJhSY0fAzJsaAxMP
ahLuEmqKnYWDptrXUAHnKOp7JPArqdXXmjPcOHis1U29y1e4kYY4PHXLul270l6rPy3r0LuHWjp1
4A6VeScINip0ZOq92C8MYyvnH1HPFJF0MSBwIf7m4tkgUTWMu9LbxpBVG/NW5AqQHEhFo8YUaAM0
KUv3qdYs0kpSZ66BVNm7guiMOdulTzTJ6eIglqVc8JhK5n9U3h2aNMG/ssQv/RWZ0VR078b53yZ5
8Pdz7+dmF4dBW9sRBEjoxSgCSsXfhDB2nacYfanpAglkJzIYyxvWXQsfwcUzgDOfBNdAS+XnD0YH
QBLL2Cw43eIEynMrP21cKarsUF8lDChw8KiIFkax6xhkrB0MAa8GR9mMD9DE2lsRHy/Hil+KQER4
9JkAe+g1Tft5Jgoeq3Lqynazp6gHS5EZpAfk40vPY/D//y+GIMmUuRcVi6rt+5vXpEEKRSuo7EJ4
M0xM7/sF7H7VO7ruSQXwubzaV8I52UwQvBgTx02rqVRl35cbdCNJXNmvbIExbDCSUs3WNKYLEHtz
hKwp/cDCeAewjb1qWWPMpIpYXiYDTkDDPPdhGVJF1Pg6tSW4DpRbBfJx1UhrF9gnKoebSsaYWDxZ
4pMRd1vVerz8A35wfMiogTZlUYSSoIxk/+8/QB+CSE40q7Q5l23IwI2qWHpGSd7n42GjMS6WWQZo
dYUqm0UMghZzdguuo+aLLGHwixJGr9Guj9xXdzilOfOIma4QBMafKn1yop7J3dVn67z7wodeoSus
oPrCAx/UgyuuArRrgl1FW00rcTaV9xbvTUpCAuF9TtnsSOo2yt5ozc1c01tf/um/3M2WYQIXiIAF
dBAmn64FYU4isyhtyP609XXKAqd8jT28/K6Vw7/VkayjcvxUXSEmTNaySoRXequUdiThqgB1XEeO
EsCRx/Sbuskt8dDUDi4MqAyfP4nXYnmYRqbYAl1R8v7CapC/Pcrkhuq0tiiB1ktb4wqxehz2+1Wk
fpDK5Zm2RZMy1zMqXXkv1a9XXviI9kwPC7Qe0ACFkePmVDXoxLoLq0EqbasSnzxsSkrmtrrvY73P
GPn7yi1Hg1t9SBA84z0itDj/G9htkDxgG6B+BDDOHYn8H9eA/JyLj1qMZaCBstQL1uFwDuLqTi6H
jdY+N1oEZwK7x1wIaGH4JIT1su4VPAYeI5F5MbjxNvg9DfhQNk260QtyMEYouSHe6VCWIcLIYKVm
layNzJ+7zbOruxuJTg/2daBpEHahMUt4XLourkbusGrQC0sFtgzgAV2T4pK7DfBu0F3xzhDrZase
ohTnBLkhpwX6HUebFNDdBa7UGn9AfF9avLocy1x2YPdqfyUI/74F/3n5k6I9MRw31SUoEZVx8oWD
xJ0v05cbZpb10VkrzXwVaHIb7Sllcmlu3D44oXUlWo6w64/vD0YJ8G8Ap5iTi6iyolhV0ry0JZ2A
h/YA6TQeLlc32i+NYGBQ8ER1RKCY5DkJaq2UIvpOISy22WcAVSx1+lWgOOu8q5jAqd7VerkRK+no
ibcyFtpDMOzSLAegR0GDwyjnh3QMg//sFDUPIsl3nCzrIlsUzIOU0PF2OgMWpOzkF9Xy8hn5pcM4
Pjr9fdIHkA59EimSoBWjqHEyO6xu/J4eSf63at+kkgJARIwRLePYWGfRucCUSK+ufKCv6+r7F/q+
+iQ4WGrbpoLE6lWb4CN2iix3Bb15HssQuWVKCRrRengnIpWr83KeZtL2+qX6C9+LEKWapgyGjyj2
q/L9BzzMFKVOcqUpuVTfNOYflY9ZjbcPmGsRhAu3QCRNomTBzbjy8n8NUBZ3IV/Y0qwpv6IwTM+L
eqMYX35JrSkWJ5FLrWi2ogvXw6KA6JiW2OAfbZP/VgI3V3R2sM+xfPbJAaSboFNfuah+5k+KyN1B
ka9rpipNmatypYhmo0qF7VgH3xIx2rElbW8NaNxU6r3gynJff2+yCViPkhXV8SiZnCTIWik5Tc6M
G3ssoSoTIwEnWTkN44+IhHqO1oweb1Zt+u6tcz9lzoCr3xXo1FID/8TgJLb5gwQ9TYrzU4gJRh4u
I7z3ImTYIQbC1HxLK15H8mnET2A2z9oc60U8jjQGuXdI5IRlqR0jgOsbD//8MUzr+GO0CoRNGgdt
WcxavX0IRFjfAZ4pGoYA9KjlVZn+0WJjRSZj0dYJIrzUCfX6dbTuq/s9eUX0LTUE6eT3PydYaqGj
tZFsZbZanAtCmIi5kIWrLnm8gmSwFRSMGDrQNZipOEpJPkb0KQ6pirmJWmtWDahMWgfjKeRYQ77S
47uAHl8HsSih+s86eG/CvNSYG9ovo85bGDkENeosv5J3Y76lef42TqQ3sdfx2VyOqEyU44DcAPrj
WqRgXiNXnh0N58ivxgwjBprRuQLx3lACbxc7p+TgdW9mA1EHRKfzCPniztPGYbN4Riv78Ziri1TB
rgCiSJLi7PAEEj4XqU09ZIYNDZU0L+CvrvOBsfe0F3wpWHQ1pvxGihnxn4Ax6Nm6pMJi3KZQf8i8
hBHJr8h+9HNFB7NoGawFWKP6jMAosicj+/A4Z2MmysTksBgnpNI2BVMcuxi5aC0qHTlHuI3RKBs1
aT3jPsSEVuhTJMen0KyXIoy9plp27BXXsj0lx4nUfdKtj7CZe9neQI6oq3ctifbl0PHzalNknaY2
9Y2uiT9Ik44vRkGa1pkdWacRcQ3WAY9fQgW4vM7P9I02Gr00ixKH1or5o7FipqSSHReDBXgkkRPl
r15Soc9gbhQjAOXbwv+skI36yRXs/UcUYmF4L+Sp0G0Uy5hEBSMCEfeFobTxSkA6G2uPFq5R5kkb
7KS5kin+iMOTtca3/c8FEOiFaLWNWNqIxpc5rUrD+hDEc41qi9S4iaIN6fGVF/uDZDyuCRWRao6X
S4v6+5qSL8uVPl46TBdJLfzB2EimTUeDimAEeaVoiaj18qI/E5XJouOL+OeHRrpau9SIpW2G2xLT
dn/p4PTaHMzgzGDw/uwXCGvBDf1x3BNeadssAO85SeVdWEOGX3bqAQ+1Ml87McOYnBvlHvNWhGuX
H/PH5v7+lNYknfIlOZVyp4ZNa2Jwuo0j/I3klypLrr2OMbn5FlYnC00SRAGWV62MJRnOBU3draH6
L7JxvvQ8GYEyAb/emFklibDQwaIt+hexn82VYtVC121DZunutZJOB50dEVp/D+G3Y26D5BlX3siP
2nHyoPL37yYpku+IAt8tUZcxUwWClzF5JshdbWn/ZFh+LWUC9cP8Evmf35ciRQobVc9KuMig4oVy
E8TiGpxPh2LmA3zK9aspaEyftNYi/ILYO9BZ9wNmWCEN8+J972RrkYr98pb4LRroNKxIsGnsExO+
P1UjKwX3AupjzcEuPTPHzToWSgqisQFSWKVcqVu13175vytOzqcSF6GVlnFpN3Lxp3Ix1HJkLK+F
ZT08ptwaaV2tOjrBOuiCxzAEwXmlnbBPa4ZeB/QBcXPVQq5CuwSE1MVqGWNT7tLvQ9psMMcjZ/SN
oZ/DaD10b4JhPoT9Sig+Qr1ZyKR1PrpRbtle/vTdD6dBgxYwUywRmX5l11r7Lgym3ZX5MpSYCmQ8
SHRZgrQExnxnU/py9RAxhafAAw/L2cH99NiSUnJNYvJFbJkeIJRipmHAiCR3m3yWUPSCNM7lAh+P
kUoVPmVbd4e5AHLnugV/WigkjNU4Pp48Fj6Gby4x0MGtlBkSCgrreJGAVOK3+mDYlo24eo6KZmmD
k3v5jDwKt1rA3OAEdUi7H8xlsg4fWnWrGzAqlrgkXd5kXy2sSz9n8s0TPwnbPOLn9Dg2MAZjg1Xj
bYDRb4v/Aej5nP4bWdU2/4tc/Sj+pYPJ0LGP9g8uB58AAOUf+bE8M2Oho1tJv64ebYqGAir3OMtF
PjsPLayzR9gRzNP5e8BRW1qV2ehuefmH/BZAIWxjrAOLUAcr/H5aHFf086itC5CIrTOaoPMMePT5
NKwuL/RrevDvSpMImgmR0SRFV9hGfNfReijgnRUSwwbxfy2WkbzP0huZjqrYXhG8/iwdiVP/rjwJ
ibLusilrfqOP45YBUpnN+3xl7akkxjnhjA2BctU+Zyh8jWv5wm/RyKDNBpSJfxJI9/f3S6vSTbph
YJ90d2a8Bs3z/LuQ6oIlg+TKL/2RnEAmGPkgo5aQJad+EbraRG2YFIXdYvmaUwJaKQrwQx33S8sV
Rtn4VRLjj9j3tSQTuCk6+J3q5PeVVmn0hpkUtlke82q4CQCH06Jcgug+JI6/vryJfrzNcTUEV6gM
oG5RXH5/m5bbCB1Kz8KOw4eh29f5yQWrY95IdXs1rP8CoLMY+wY6B+TMH4lzVPtJ1qtZMdK3HbJ8
xJQL3dRum6w4BFK9aeEfu8bBMGw1SJmkCscgYxwzTgSZuQ4p8UyN0T2EJvDbmaQDEQjWnZRh6Ua/
DLSNPke7jP1nLch2cUOQqsuXy6/rFwLe2FoBPEfUBztlyhBOaW3oXeQVqOrA80P8RsU5fTGveYGG
QtObbtmhLhk6C3oirirsbnv84UbBclHigYB/akfT90o++1uJylPptKBQHfJwk/MY6XUlGrGR2yY2
19xtKRmTbN6nBhaMS51R8qDPaB76fSPsReYFWCvZWYHJF2hwy4oBzI4xi7RDcA0F/u3BgDKQ1Y3b
C93PJERRn0JP6MPcjioLk2K8NBRyG9zXaGqPTKYxctBTv6HhbfXb0qtxr+BkJTsFdFXBIbqAXpcB
Bg14ceG6iQn7lQ86ljLfrh0YhCNOD2GRxo6mTbJyuYiTWCqa3BaB3RJDf7CM/iVktlHe2Y463EeD
s6lrA/NGzCXuQwlvviTC0qJtb9Gy/09PM559og6iOGPyNJbk17IVunzIeJ2l2BiSdDT+qwApI4ht
Bf9edTWSUbS/rWJAUYdIXpUz6oMrb+WXsACVDxE1QU/TtGmBRJrr5VEAqMpAZ6OAlAwBRPLWYe+u
2EVS/Vf3mOYZjWOw/6gyUT5yGAK26S1zMfTBfMB3SKeUv/xUv0TGkV9okvMgsQZZ/h6raserrMEB
sOTltCbDodpXz4RmyrT4q/D1r2tB5IDBgDLR+Crm/inWGlWQIuSayOBV9Be4RTFgItiq5WOXulc+
+q/v+p+lJiHYVxUX5ys9s+kceuCdnNECT2DvxaBB5qlXPu2P1carWwe+kNCSQ3WelBiDl0i9OnB1
O/3YCYvIDwLkWw4Thk9XOXw/3iKL0Qwe2fhfRc0kLslyhvrT90rbq9ehbyfKiavFVz+MaxHQGB/7
2zEeV1IxVZTH+4xd8n1veK3gtX0UUtFjUVZ5H37J2CWNaUPam+oD7uY3jbbJg/SU0QHP0erDcfLZ
zTljfbThPBivLm4lAhhOYDG4IzyNNJyWXlLaj9ZK5xQOYsjIPtgxSMbDReQGB5gXSxPqI30pxVyl
f9IQ3wPm2XgPMcNBsEZl7noYwRLmZorqgwfLnxB5Fhz5eWC6fGeis6T9mTALitZ4DOVXLWIG+WDT
zhzHzjpmwTJUMPSsmZ7dvQrmPYqkWQkcXo03TNcurKFBX5LP8jC8Kbxi3pTjSA7+gZuDrSrFldT2
1/r037c8wYXy0ktCqbZAi8NtX5xSmld+qCxlH1EJPFnIoiuPufcwEA4jXY/Orh6Y+HODGrvhnVCr
+ygPb7N0dTkw/JqPImGmZIYyyo5Tvn/9qsPrkaCKDf04RW/bqnvTY0QH1IMAtxUfWHGPNzqU2bGh
Ajfw8vK/7vJ/Vp/sPccbrLpI4JEm6jGEtcNIzxCeJGfqf1mKva1xlWJeiTp0fJR/wlIMZ8xNDJLD
ccRFuhTMlWLiaEGFd+U3Abj/PFGsoxBtSXX0H1W/K5BkVV1U2EopL82oQei8crXqOfDeEyzKFEoM
B1ckiRmF8JzA4tft8OgzKMXq9XOfnz0PWJ6CM8lRraDO6PKHJveWYKb6YIdSOkK/X/8GMHz8g3FV
j5lUh2Vw+zxKNbjsGcFp11RyzlOuMLhDxXELE7le2+sc6JE5pZHo5KsCWzFBb09Qojb8/bI41DLT
lBuTjq2J0SODepQGyHzkZAi+OhPVR6P1tp7bzIXW2KaWyIzh4jBSH+Ne+dSDfh/jZiRLDB3kNjPJ
Kh2GIdXmsmpe9GzPH10k0N0MD3s8RjDK0HID2E2NyZgT2K2eeypoL466T7eScNnD201WZ21nrBqm
jIlZsFN9aOVMNTGxJAR6tDRhHxhwPmiP07ycF1BZqp4UCIZILOvL3PrwxMeOAjg1CihEpHTlaajV
3dgNV5qHamSk+HdD8ATfKIJ66/kQHYKbpMr/jnm0GFpHKSgPpRltfK4zbXi3DPyUJQYES/2t2a19
jFg8iUnI6IFM8VPQH8bsYnCbfVMVayk7DKjOrP+QdmZNqirbFv5FRgii4Gsmvb2iZflCVCcoAmIH
8uvvR52Ie9ZyVZQR98bu1q5GkmxmzmbMMTp2+WJcYWfeIe95O/kpQDawXvjl34XUSwtNPFiKKZdf
KvKbt8que+s0b6QLmYyy9ZGfqPcTdl96cEh35qHdxuxeEOvY38gm0Zlda5RFYhwKaOfVKU5pqh/p
9Zzd8qu3i4bHaN3hiNWolxwoXuxoq7pF6PzeXsOIGKEhF02dRN05aheGoHx4LbIhzx9dunS5HjcK
4r5t6KiMuQ7F5Sn3+2HkXuF7bkOcHF5oxyt1memecqWTGQSRAY0WVuzAI7vqzu1Pu6cM4TvD6h7m
vxuRb1bUhxvsr/P24AYUu07Y0U45kZjyGp8P/qG3p9XLR2LYLYzgxtLfyHrFZ5h3oCzutVGBQdGh
WnTP701BAA7DTkZu9Az7tVNQQiOUIw9Wg1igygt0GYl1+kfV/X3bLebFPmxgib+/wk/XA0WyvkI4
iT3pPgZHl2PUr9RULWZ3reept8LtXbqzFppXHMoOeaWekSyVHgq9yKJS2ZjkcH3FAHYVoMDGlYYd
iq4JsoAkVqwnQ2tugH9mt08NhQoe+LTHQCSJ0lJJy3Yxi/ZH70iPyhEMQK+VyqI0TJ30XpUx3Lqy
r5TTmmpiVMZWN/n4fRjfhZPfhvHgEO2Vdnaqd/di1roS6/bD9OValDbdOnTv79vFoMF4RleD/iPD
rWjchkXBK/qvBZbp0KrRZIR7KYISnsNKl9XFmF2QREwj76zgGFxhYuu05t2+6jduSPd0+jIwY01d
4XbeWSWsHhWB3iVEqH2ihOP02LbuYQKB6tEGwNXSyWqTY4bDsQH4Aq4hWoO3vKLFFfDOWaf8Wt2m
uPjKHZ7AtmoB6IePMKT/onPewUqqWieobZI7cu6Qs0UQ7JVdBGUpDCY96xbtbIVzpKSd0T2D/Sv5
aLWN965h3YCdGSxB8byC9oO3S0KI7GivA0r3n9akonemAVU5FTMdu0OTCJVXq68iF6bVjl6osuCe
0e43B7xrqn+V13UWsS20gxtRNVTKzIvg3+yWz/yVf9JKpNFh4yDmZEfSc/QQFjNLt8slTNkG0E/F
0E4YGWAn+jqJZTLIXtt7NahPlXVBSLRBDinRzYPsgFj9KDRmap+d6FaDRZPeWpStz8/8vB9ymIyv
o+lAK5u010MYWhb3LLkUjA+/HWBlGz+vgzWsyrPZWim9u3m66RJEcCO1tOtL8P0nWr2q/QfVqd9P
zJORPGbD+sdrUnQ6jKTXG2jwGZSTe7R8brm+Z/zxYBJSgrkwQEiCXv3bseodw2t9CUtWBL4PTUDm
eYFWrtEnpE0N6yn67xE0o5rUaCgErX0VFShoE6khVPDQwDFQfIKPcu8g8pehXALhaQ1nL/Ex6qDi
St1kT882Khom3fUH9ABqGxKZ5gfIbhPQp5hjs3O29IM8oTJy/lafeuGiuaPvpAwuKDwfAc03FPjF
jdjajWuThH59lpDHpqWFXjW8xdQMX9SW2LeQop4hq6qiHwVZK4pttxF/PinWJTchmbhm8ICyq7hD
0eyVN9AEe9lRrHhS0YqOau5qPz97JP5PiXnmA+B8s8OjheyfksmCiIR2EY1DA3uMc4MUnY7jG1K2
ArjUniEj9wNTCpc8GbGLwGtLSc3eTBB50dWNoM4zUNElWSaLIO07N908tppG6CMGp2eRnqe4jdS8
chpqOyfcmR1EcWmKBrBOO6EhdNW+Ht2aigeHgbLQ7AyNaOVQDI33Fpz6NcILiC8hi1MyOc8ukp/K
uHDpkIJQG9AWJbm/dwpU1HmdKOwU/eLcrghZ2HsghjEGkVZsvCBhaIKjmdO0sDPZPtDsHneQlUn6
/Y2rWXahM3Kqm60xdUfaaGBalN0WzbxmfZM7dXSFMaUPFBfMrCwz+CRBPJo86Bib/ciqv9XzMMnF
WdBCiWIJ1LCohsBMjUuEcDgS4Ke9pFUVvtiyRJnUrEq7cxmUqg22I2KBVgdllMARkg92FyvU3T6F
3kHR9ZD1guQGpErG2eYFCv+ErkvXRP8S3mjkgzt016zCZJipTkF0FVsVCqeUAQlrZbXEdMVL5O4r
OD3pSzlazZ9fo7PsCLyRo2Z20FrIZPf1CjXrews0yN3s1FanMuEFzeFRupqIGyeLk+rdgyi0e4rs
o6RFFQj6suqZWWmy6I/nnUYqwMBkQXqdxwQXx70Vn9ScRNtdVobXueOZC/ReW75pKP5Rs+rIRN71
NE3dgtkyC705Pcd2Q/zbu3mqMkiTcRJ5EQzIpWsch9rNQkaYrdqUnw6u2vfy0DnizWcOKKpob5JP
UIMwiIYXi7JaAp6JYtyFxnSpoXqm2JHmXSoHdVAEQYiV2eov2v0z6o304IlJbXbon+9OVYF+SjYw
6S1YSzsPFYYTTT7q/aJqQd9FYMqBHsac1OZREYEtLmLuefZt6tkvL8Ian+b+6y6w/JOQ0v38JEoT
qDOa68HAnblLOX4ZqpNhT4zH/sJ94k1+M3v8NsyHS3LfT/eqktRasFoPRrYmGxkkT4SmI6ZDcbOk
JRcLZCsHs2cPfoznH+fn4YQb1yzWdncePBjdTNvW3YMdzGPTc+Zda2rVlpQytLZxItzB5+9L8/Sd
H64hvUd0f6h4dNsxR6OWgKeaHKAtPN1yLEQam5mW8i4WM2M8mP3+8G8f+LcJf8hjxOfLXT8TgAXr
0eQ6RnYq8aE5FqE3n/dl5Ijhi2X5e+HS5DTbTSjwuaX47IjfR6E2r/jbKB5zTLtIv9DYweybo837
xIvEvCWdPjOP0jOqPwfpkn149tTm3X57auOH/JFYKcP2MdGvJAZWo9FlMqmF8KZ9KRxDWH5i+m7m
zNzB9dlTH72bx532kM7J4077EGbNjEPDja6tPYllZtfCm1+E44wV661jyVgszEHvyT2mNtP42ws/
hJvnfS9VugnTTElKwGk/QhBrEjDZTmGKYT58Hb/524Ocrf6fy/vgWiY7mmKM210L4uF6PZkEwVzU
cyEkGzsWbKjBk9P8D0ziYY4fPci6hv6iXbOyicCOjAx/RNE2M9/3Zwj9YdEn+LJrMwg8zxnKUIxP
4s06vL1ab2/cyGdBSy9XnMT5phjlLCLz03wyI48xyuMAH+xcVqiH+kDbbzAyS2tjwxAkgtuAlJE4
umIojmKMpXO3rddSzMyn++DxInx8+oOxq8qCzP1ea55u2xg6hMPmjiPGF8k5z+TAeBJbqM0H/rLx
HttjbllX6VW08nLSEGV/CyrhORchDLZA5ezFYjt7YtfUJ6fssX31An3Irix5IprAYn2Xow3BsrDp
QBTOhzW0rJOwkkC65pOt98yUPTJKnNVzD1AnZ8xcm5tR6QTKi+eAdG6MytKnsX9izp5asmdv23z/
D0umkWS9tPPm9sKUrSfspyBdtizPeXGscVfKBXVrMNT6s7f9h937cSc9GLOoU2sNg8b3QVsn49qe
qBIt9tNQMSeTXEZopHgXYQ2H9+HYEMNk6Fi5Nya+SvEtZvRIGlbyxMA+HdODlavPhgqgAmuTW2tM
XO0Fx4XtOY29yU1pOQxpb3viY8il6kkX9cvt514+2QffDtVvW/7B5pVl97yL7t+2dmSONMQgQq96
QTxyPt+3RbP7LTlm619GO/MuysFsRmNQV7q/G5rOkzuu++D3ZYWOndGam3U0GsX4U8eFd3Ww+fmS
k7CTwnrtO+O3k1i6Mz34dNWXnVni5DwZxhOL032wd7lx2CVpyjAwyKORjUKy2KjyFGy8yPJEd2S9
5B5G72D5oIowQq75xCB8m5hf1qP7YPNanbytVWeuhIG5plEInJ5JkN+T7wqS7KJYIsKYiWASLyIx
/bIE9gGCiMykrGMv4s3i5MCfdBc+I7yNl6777Ip8tk6PTuClcw67VGkbD4gbcn57+Zomcmjh/fk+
G7Q1JD5+cgt9q779NifNoP4wG/B1nQ9R1v0+KWtdbCYTRQBrNNEa8b7407zXEVPN/Pj2wnzEhPtm
39tG9hZT0hKfofV/c446YK6oH8MM3n6wJ7TMh9gTpmFVypE56bqBB9tHKue6dKSQCxQoX06jbWQ+
dcN/9oT/ePSD2dhT9th1kubRdOr563VpteXk3U4sr3Jz+TU9utMhsGObbWrYS9nyZoTcT2zXz7HA
H4N4sBrpna62unl/0zx6E9uOLETAB57XkvN0xIHVpWWpwm8PdiZsKnfxXF/uR8/kvyNQHgxGUXfD
awliK1iZazTXua/f02/Fzb0ZCeF0Rhbu0vhNHSLsJHCNVk825c8X6B8DeDAV6vmulKleacGdcAgP
2U4tj2iIHdD4RW974aOk+cxA/ZPh+b7I/njqg3mI4d6J0y5PLazVGq98xFHA/bOrwfzjw7HIdowX
C8Ra7Nn2iW382SuH9FPt9xrczaNlCndHPWz3b1oA4zo8WmLAW9sTLBNekieOlpMOyVELRD5898n1
oP282v999oPZMbKYFuxL2UQEI3tUiGCefBlmMLJXg5nORbAqXGJSm8KORUDG/h++1A5xgrX0OYvu
FnJBWEDdz2dz8mxcD5Zpp7fu/bK4NuaQ4sWwLyIXMVwo0wRh6XT6ehhbFi2b08WiuayeGcbvotU/
hvGPJXmIR4/d0zVLOyzJf27Nie3Fi/lNTD/IAyxlMjk428H/6Qb445kPPlx5qhUl27EUPHM3Jvcx
2ZtzkTDrw2jKdSR51dnT0PufEuR/Nv5/d8CDxU368V1rFTz2ZA9Gbbme4Ll1BweTjq1FvPDwlqdD
63WPPNISWaYtB+Agny73j/H/H+/ebIc/LqLdXj0f8i7LvVqvj94mln2bt8dJQipvrJpjw124zzy0
n0MEyNFVqMl1tHweJjwBYFpledbssVRsoOKUwTsBoTPl0rWO3+46h/3Jzv6GZT5sLaRw4K7UOO10
ej1srfO910KJINWCi20OUNiQeEPE/omc3j/n81rYHfu9P5hsbgzq9rHKRRyM9sNU2KNkkPuBPb+4
iexLa5gz1Pk8mZEmil/a3osyG9ZyGLpTMU+X3vRErn+mHkcHYVnFVEpaRxb72bZlzjjV/cxeFUen
GFDI6HqxE759PnH4flhROnsV2rMpwJF0fVzRNvgYSMe0oEv6cNCWm/MYxIo52eB6Vvz11RuirA23
7UaMh03gGVuRGVoYnXxQRs+u1ebO+GfSoY4GKYs2DIjPv/dXif5Lds77ncC0J5q0A0q9Ih0hIERY
cPWWixkIk974yVL/ZNhxZP771IcNplQdGt1intpyByBJrJu58fqWbnX5a/qSeNbYXcwIBnvWs4D7
J7sOYhL2e2oVoL0fm4oSQ42060ntBGuY+rycNbDNCWJ/EcWH8VfvNXGuZOoFMttNGG46ofsxdSxW
wTcofppdby/phrc/XRfDc5RbWAbR0X6mMv2TnYXFExIX0vEciW+E3x/nvpcdUfRJyk6w6opRkVkA
Y9QupfGOPWkSBGdzqPfH8bjqAfjBC9afRQU/hUedHp2U2B5IoCkD/r0xQAsm0KlGnYBNyvJsJp6d
L733yrNtHA4AL9Gwmr1w743f3MX1hS0qK9h4TeCuz07MD8k5uLZoTzT0Lk36j0jXEFhTD/iJGqij
5sxoDp0rYtNN5eYQrKPxxK65/VLpZO4QuBmO6OsODxBNuPOQPFrvqX38TpE8HBoNRiFSQWrD9PnI
caTF5KXT21ENdttjHwkdeTHjYB/0xdHjciokQYpwhgb1Kb9Y09mMji6qZm04iMephHZjml7MqWhS
mZTI0AJtuUopEQmVXWoKrSeH7btY++9ombk226kHGvTvlaS786a0T4WKJ0PU3xKTCXompTRyex4G
X9fXl2KdlINpad/t1+tw7LuFSxNRLO43kx5kyO2fxTI/5SG6WoPY09ptprH94FJW1dHoxKHaDlI4
qMU66onNRglgALI3R2/0fpYkIkL742UHUKowsYZXOXwFZ4U1pAYtF5E9639+nuyn3Sb/OrswuiGY
DP4YZQ6AMQ/eFUQ+cft66iq42KW82ETk7+Rk55dBkxAYtm2Sj6T85Wxm/n4rKI0z8dci8eAurSf0
OvbpsPke2B/nvWvs0jTa1wo+jrlhE+VO4+DI5np/lnT+p2tDf3jWww0U9Q7xPS0rJbj669GGykYk
vujJo6ThR2R9Zk+dxn8umYcHPsRu/SK/ZnXNA1vuCpJtYTfpheZmd8h6JVN/Sbbx9/n813w1j0SU
A6oCoN2gSv7e9Mf6WlyNiEeCmuzINf6bJkeTYnaWc1T0IDwnsysw7pb1ekJLRIz71HJOhBFX91kF
jd7QfxdXQ9Goz6VPhpM//j0YNbzu+mVet4MBY2nfzE7hoXiPTvrJg5cADs72qP9xhP7cCredq08b
0AqABFyfiZVUbiGbgOta0QEicgrRxD4gqiO+FpoppDvmfT9Inb19og0zNPe4h2khILfBEou+Qf0k
XqCfWno0k4e9Kdqg0L4InI0klwZXLhU1U1esCoEKKLBAI9jA5776mtND+So3o6vZm55AL3Q8LZO9
PdFO52q3Uk+hSUYhAbHPvFMo+xYQjNCjV7S+jJXYzno1knZOt2/eEK6HqNL8at9cPhlR28I5h18H
ABzMBVox4HsgNRV1NbwN6sPo1nH53HvrUwVK8oogmHK0el5vPzjAHyTn3il3KTwruQ8a696aA/5I
UDOt56ieKufBPJWIc7fGhGpeL/KVzDukDPsVPujqaO0QLRb1Ho0K7ovY/OrnZkA+uAD2YRpT6I1f
vZ2YRyWb4/qVS6BECA9Qc+uHzVBbY3Dq/GpkhVOkaREqmFOD7R+tgNm8g0+7vVQFlM2ichu6JhRF
3S9+V7FAJCAfwuAg1gFEJYCHhtILPNobQDHxM+F+rKB2SSEcLgkRG2Jn3c4S2eHLjndWXirXC4C7
RNZhUZOwXrCmoAQkQJrqHW/WremJ9iMr2XTfwU+QW4aO4oV98NWFqabZDNcvL+TKtvq1ef5CxutA
Mq+XD4GYSK+TU9TPZcC56NRmTmtrIsMbPiBCu4WgtA+p25HcV1+RYGATnw+EAorHiFS1i6+EUeYu
4JlYNB1z4gzJZ44yhRnbZGja780cMdrCyZeBQaoEB7NkExb8l97c762a00FgXpmHXBN2ENxeKC+n
ywzOUmQcHGYPZg0rCKdeANcU+/4mjJJXbB6QjprJZ25UrrPk7vQUW2/m9jZAD+DYGsB5f7655Y0m
YOpcsu6be3qtymG8R2bbpvd32h9RgTi9gQo2jYvVXS7h2IL8BT4ymmksdlrzvzUsHeLQthS4JE2I
zLrXYShAISEeV9KlR/EChEMQyfaw/MzNfKFSNrN2Hr3C/pFS2X4/ert6d0C+zTMQVJyiQbvmVeT5
sz3UV66fycaHa3mxJZcGagco8Z7NNyWy5d181Z143Jq9+hYcoZjo8fkm5NtyEaGsMZMd65S6fBQt
7wLOorcssoFLdNhLVzQUhOF2joO3llN698UiXSx67th6NRaZKM3Xt8UCieEDnGKgeM2tiogCirSN
4O/SsNHRhcPl2LNVINwHplCEO0E3yBtv64DzeHUgvxw0UNvui/1FMsZCWuGtamqE40NljsHlifvO
lLqvRQ5+Kqzm4DwWbfo1nFuFSD1s5xL2NbkFNaaZmSwvVNLzxc5cqIOM8if88DesEiqtiK1faP4i
1G/1xPK04SPADZFyimzgM0kIQNREp2+XSB1hHnn5SlAScvCsdA9eue1dHL7a7+W5qeF1wUIt7m7L
zJxtyyNRky1LYcR2vIRj9I6WaOnuTDdvDfglh36yOXmcOLFquJAV+yq27Req/FAdhFbck90p3Dwu
ARqrp80H0AXSS44QcugSRkY9H9GBhsLaNOplp70FwJ62l8VeqqfB2T1X5K2vKT3ZE71jXvggwCTm
lZRu4VwFq6fzr9n5/UZuY/9VivAkz++Ayg4OM9bdk4Fqg0aVjOJT9zgNpGZFNNmeME+ZkDNqx+fB
Z7/5uQP08iIHLquZVxccGj8KXMNCuLozjppR9D/1PVFMDTYc7I3XfS1BVAAjw/c4LHUvnMNN2oIr
zkUBoPm4a0NXujgxqMiAH4zdE9msICu3PWCUer66hwYymOl78VlcoIRzlddQKv2tkYzynt9WrLYO
D4HcoWG7d7TcrDSGqdPXSv+5QEmrY94yachqcvnoCoUDp8Byv2iFqKgv9QZa+6LBHLt3tRROIf+a
puaKLi5wwE7S2dydvj4J67cI7RfduaeDTjosugDIh2Fu1cqigYPBngFgTyFLH7e83z0PvfEsHjw5
HDhiA5rK6L16RMSFRZUb9aVXB4PuorKPJ5Be8nrkiWe7tiEUU+yjZ2w79uVi4eiB2u8VcgONhCoj
/rlN0dYZBHbqOMfB1YYHat5vdLnPw3tsFsP4rbWBzqc0X+I3oy9eQQ2eMseKuza9FjAZnV1kjKnF
jCPSQ4u95WIj0DA+ypK9z17hLJQDAo07xtf+/cV/cmHxtfpA3ZHiaMLWv70cRCPP+323rnG5kDK2
FC4yeVoE0xyVl3Fpg5iTLuxF9fT35/5bniAr9OdzH6IJ/drqnHMarQLNua7qYG/XkCUgBW/V62on
ijfF7toZEwqyXZJXibyuE4rjBkJErw+Hu9tftQd97ynr4L+l/WZcTAX0rzRhqd81pj9cerWl987t
zqkOVi2XUIJ7Ihd9Aa4k8ZPEzOkzbqoHHtozsjZrlUTu5DJFaaO6yOOrtooUF/B15hxDwdeRQroI
lDjMrt0SxbhGUGc4KfxJRmmuNf4CxXq2nQYQBeLzK0YF3HrNuX4Sb5ijEYCIlXj1aUFa9neg1/q+
hRJP6g0vd6s1ykQ0fdX9N//mLA4c6k+qWa/b2D+MFpnPoXaXy7fCG/vGoPRuM+DvQtH4F5bmKDOp
06eXIp60+n1V/633PMzeQ8zQyuu8yqGBBS3Q3l5AfwSVab9r1JzEF5r35rA0OQD11qJ03YSF2Wh2
fbqn/01U/T2KR7iMEt/1qHcumj29HpyGm/d3fJuATPvcGiaBdZI9rt6jnCGkLmZPZqBJgv1jSP67
f7SH83Rt6VRELjx7DSRJsUe8PByE+GVzp0/kdB6++ieZzbaY5c8nKZd/M8AP7/1wpu4JxOJGdayp
vIzu8jRsS8M/BfHr5D2feU32Kb2JcTHN5kccjAUT8Cx++yfn8zCAh/RTHe6Sdq/Py5PsHRnOyNhu
tGVQu8IRDthSLKJcLgEoUHoSPnth/NYW8lkSTNF+XAKkKZB9Rn+u23z/jyOs6MSRSp0301DbrAGM
nQQzoZ2J2lJxWZ5M+09RKw0aBK40GCJN+hi1tkjF37XToabk0HPUrWKrfoHNCEOrtHoSlSanM29P
r3urToUyjob9Ue+j68fuEV8IX2eUfUULREwHhxEoXOv3/fgvboMl+XNwDycyDS/KbW/s4Ryy9EW1
hr1QNeQtWabz2zSx0pGG3AFpGypyihPiTmyxMfudbNGUTtC18ml5ag2xFXQWbfrBk8H9EGL/ObjH
4myrvN7j/T6pg1KGs33QBqQwvHhKcLDjSROy+TBnroiHZdvbDduRWcm3ewPOxtlxb3z/KlQ3s2K3
5bTBef0+uB9vRnRNYMiAQ66rfzeX/rmNtAsE2i31HvQXV7JKGwDqJiHNCLQ7oB/dadt0Y4qnN9BP
u/fPxz5k2XsnRYmhGr0DLlQd1eoCLvmq/L78eMEjmT6lLPohywPlRrfDzd+HQvS7fP3HWxoafTJZ
ndXBlaTeJReH4arqiMF6w81HTOFNiOEq4WjTr9zZbULzK3MdCnjjlp9Mx2VgrF+Xy4Ubyic3yT88
36S7/hrXwyHWeskliWF3xoaDKy0LOUoPjUE9v5FP112Qb4TT9lciPzrOy6v2YTnTebQh6QcQ6fVt
9wriVS2sBcZm9gzVwNz8YGGQFALXgVQYs/ewRme4ezT8UbzFXWqlCHWoISkZ8+5f8uByHKlOG+Of
ncwSwiqJ9CJEyRdzEIPOx6MkYAi/Zmd31d50ga4PKI3lYnIjRV84TPWN6CyA2soMSPrSWTOaeAfT
+4pG8yZ5NLE3dZNI51Mi6y4zT/W5YXEuxHsjBjj3mnTNcTDN7uYH4N+veS5te7LRP9aFNegPw7fV
Vbjx1yfIl67Ebb+I/eiA1941j+bqZq/v29HEzhbNJ011azpEzXHqkLL6OqLgwSXqgNwgePTIxMwj
P9DnTUMGS7ETE87jfEKSkO/Ok+U8SF072ZCzms/1kww/+cWKsdkTGqGRBBIbWBT+F52dymnYMXum
3paVSIhRSS3BvCkOpHBxiMLJmIRfq6IlA8xE3bK6vvWCepY37wFpD2JSK8H7RN/hwm52TeMT6RqS
Ml9f2Tsg5I+dd/NfTnfx4kzVT4qwqCaL2s9oaZpkXItoHNrOsNp5J4vGEkFSFQJmqpLhME7WO2QI
O85NFmvEdGmmutrK7GruVNGZkehGLLi0z83/vlxto/DKj6zRsOwJShonu/Jf2oZzJw9ey/9kK2J3
qYrM2lv0hSPpsgSCQcyX4ZEBzjbGGoklKOfHrY4IrVPlHFpuWQ2rzrhqXJXIsPuB2pbqOB1U0+QO
XAd2mVWnY+ZW93OAunt7njWMC8Sg7RnktFfrU6MOcAjd302j1lwaj04OjSecABjCKAg+OBqn3gUh
KkW5BxpbeE0bGPtvc7Tf0a5zyO442c5uzZuzCb7GoQWDtBslnmI4pP4l25OraVlkQHwQAFsa4+Xl
OtLG9ZSB58+uvx8y9N0/R/rgkVTXe3SDMvge7L6LFvgD9XBDJFmZm6D7ThLqQqFCzklmAogSFMZo
BnodL+pRNisJwoQLjlE+K6X86Cb/OaoH46bvjV0vvTN/d2c12ozsZDAh9UAG0lOp4A4tShZdmXK/
uH2yBM/gCdpPPmqH1k1clW7T//Vgvq7dswEVdHlHyNk/n8RlfVx3yTkl4u7HQTouxh0TuvfLYoeE
8uC63Fn7RZjJ5Gu/6JAJTJxwSJY5GsXvh+2hJ6KU7EdAp+H2O5U0jrtCezmR854cHf2105VPVWu+
/YLH/ffnCzyAPCIt7Ct1WtFjtUrHlXcMECqwk0+sA4KyT/Z695ui9renPVQl4Dutk9O5d8efjD2S
nyLVTehYEPPjRiaDPkZEK3N6Du7LuYFn13ZXlJChUDOh1e1GSs3T9i4CCsZoVRwwtHrTWkZQTVeZ
yGN4HUD8GMVg1RoO9vSGQEAXyhmS5GaKBYTNQJ5Dc0v2a/ud3+y9sy9mCyC28XLV/VS8apKnA5AV
BiXWDUqw4rrajdcag5CDy2uTYgrJOelBKAdnf3WgPMewi5R3oFeTjKXdlvDIb9Pvyjq610jibHUK
tk1TVebREqjxpet8cmqZ77U3AVpClkDzR8V4MynnB5Pm0P7gspgYbwhcwS1dmaGvSki36QIFhoJ5
pUXPhJaS3E5OiowHj4qVjYeMnwzHxHsxL5CRAbCCsg6/L6P5OhytCSFqe7Np5YTam6TtHocKoE6M
K/RRNBPyDutT6Kei7d+lTpKrZY92NSM9EXyw5darK+uxRVvJ6e29UnGYkPo+pp+SbIqM2rgFt7N/
MlU2OWt17Av4Sanbd8mzSBWdJrvmcdFbdqVb1ClSMjyFm1Xjfsaq7WKbLs0qs9s5gO8oZa4uHzix
pN+t2EvELrT6bqJDusndSistLOBwS9m6aVhXPP0BSJhqskKmBPfA0qcH1icCmiu6bZsvVi2nS0eh
+6l3xExveenLjFzdtLoFxbthpe+fW411a9Lszbp2xIrbgHfqLljwI80d55cZ2djYX4SDBWnTrduZ
ki90B6PrNhcD05QLY0B6W7xl89M3/PAzHjXgT2rHA3JMn11Pfz1wBVt42uT+7b0TO6ilNaOFO7yU
RSzb0NgKimKn+9RoB8xMKnbnef8+XbFEirmuvp2UlTkC7gaLiclSvdXxwdyNIw5CBGXaZaj5/c62
owrDv6Fg2GRZ5M6FYpLmWvNiVvxzlz3nLlsfZ9AmF7O23wsJNwRfRKTbufEjCm0vncGOr8E77GVD
ttdbYaAmmIzTcMwWrIZRZRq+MoyP/FDrg+FbR+p3NPFX9GoKlB9LCeHeuLR0ILKXYYetvcXFohf8
NLyTaemLHItI2cw7eKVVru7oWCNyTJK9a7G3Qxg/kHx7o6c6fbvFVg5pQV/AipIFtyH9roeb2IfC
SM1oHo0vtjqCBdE2fLxrfdIbRVttFo4y7zLMx6RLzquQ/T3DS+zHotj2J9c3JlJNIU6UpUFEvxuf
rrL5tpsPemPFUybhqD/hlxhVvYNL1j9x09b2AQ8Kg4AJQMIGa9A6yI6dNVY9ZZO5lcf5tFYn1Gy8
/vSKnVpkaywRlJBHFSZjun0FutO0kKKPhXZEL4YIRjIVKvqFs90WaifORJe7+0iDq4UwF36u0TPP
EBTw55XCsT/Z+1Mzw+q9mWz2xN7wDncbrU/a01vUParBcXg5mSf+Zqh4M0jtMnO5QC+tyMYtqgFK
k0QOlyc7XCbdwQ778arqNpxyp464noYZ5yax1dTtsP6Zf6fZ+Ohc7+b9PO3llqa6kE/tIYTo4R4V
OT3F1IHcG1sAG91y1Dk/alD5yGTniAydCdtsJTpWYkOp+9qiVPFJ2dtW+QmP5O/sbBWr4g0mQqzU
xdO+3iGo9c/uNtuguWJG73encKHw3L3oZsujEGyhJFsE5aT6usNmO9m7JW5ga5l64fo0Pg9hcj2M
L75mouXhHcdk6Zx0Qv5OdhbnASoW7kmXXASUsUJr34j/TY4mWXIBAc6454ez0C8tSAgBVOiwMYrW
BHngyc3mTFCYFPULw2NG2SvFtvRh43H2I24gmy52uuTFHvS79nL86k/p0zjZ2siw9qM2pepJbrfN
w1hTKZXFA1+xctuF/GIQOwVcttCVWvDBtoa7d+xPKfPV1W+5hD4KWsMnOylNMvevxrwc7CEBL3B0
Dbuwd0j8mTszNVU7nufmFt0uu7UoVvrHwdNGpc9u2HHcPqJ3ROR0ry1UW/ErALEqcgsCEh0vo6/q
4O8r0XrtjZN3eo6V6Z4qB9pOw8MwfdMnnfX57eb9D2nn1qQqFmzrX2QEIiq8cr8p3m8vhFolIFdF
FPn1+6PPiTh9VnR0P+zoju5ataxSYM6cmWOMHPkKcrf1sA8otw+Ldb6Jtfs608nblVp/LiYu21SI
Nc5AftKSQm2S/9XsvRpiP8Tm7BYt80qX6W0csNVwenJemSZZojbUPzMYVraCqwTjQN7KM7AejTHZ
BtNwTCwpObmgU4faC1YPJdryHURe3eqcp0zWe/mV2HMJ77K3XcCWnCBYGvFsqj85Ykdm5L39ckeq
wMEjI6rJjTrWWjRqzZZ7+roSaaMb3Ahnl1xp3VDPauMZGVNspJn5eXoe2iubLBKcz9cg9eDMihPq
ZmJSrImzLPFqxcs502fssDagq/390vMhR0mHUBDw+UepLeY+EN3fjfq+Tv3uB+KruMq4N6n55X2M
Ge5iFL5ww8vHHS0AYEINlmjwk1+4hVMsAjpdmot9kT68CtBwzmitsBKXb52jTE1AG90JO9pN1ox5
MOadVhny+j4XGzwSgLK7nczYVHIA77nFd4W69FWa77uRgBrziAKB+6IpR3n+oIPVxep58TxP0GDY
k73gFfjsuy9NsbpYi+djNzoWBoEAvu5JqqCAwD8I+9E5mlcOlgOnTice8kyh1nsvCu10n3E5pffV
Aqjw8pR6I3N8IAHqr4OhnzYYrpExEzTU099qPzmW1lCfWI023rzvqryKAgl2whiY6Y1Eb7DGxNqe
aP34yLEOlz/ax6Qlg/VbUfuVvst5QAMTl4gjC8du/++iSL8BJX16JsrGoj66ThuVGZvTnw+GG2SJ
arGNt59Lwv6UzDKH4sWJQfv4j8VIC4OMQwmvOlPAbMJOePqyJlzDoIT+DeLz+NTooTo9t2+9/slD
S7EmQX0o7MYcWzgUuKJeWTyhLZAazHIUlEMt+y2b+fhtS0Mjof6ejxbxTCavgqmdjT+2sIennYzs
6YJHj4n58FgyQSpSiX9P/LF6jZd3h74S9gJeXhONvAUtD3qLaR98q+sEdexwxsResuG7MzQT7ldy
GtrYUx0SmwRy2SnkXsmuSHwSLgjG9qWTizRq99MFr6fNCSO4lSPshB3uj0+fI4Sn9X8WPLFEPiW3
NjVHG3QRFjOIFswx1XZPvet7QAR3cqo7p/LH13S+Hbii+ZI1HPaKXbr56qWObdHQwRsewn5Umy/M
HZAA+IJfnesnEGTIQJlEDRXMw3qXj+Y68Udz+SfZsjzuGNr/yg5CXCF4a/UhXOM41sT65PrBMmUu
6A8zDzqjOTT6LbZK+0Z8N/MekKAr5+XVprQeMv1SGxjxGpnJVA0t4pAz8sfePZgci73oQMIbd0bl
1up9zqTU9627jZ9q6Ve38YwR5XbGFBNVdCb8wrgPULhkcNmv/nb2OwGlDfjll7THbJe5n4Ku8Id8
I4jqwC2MbEbItgfulLG0OtEFjCn90jYBnaC4o4Z5zuqI8fFUE11Akp1C5HMOVIbyU9pdMAoAvcpp
n1MXhwbJxweZkDbw76S3N459Yf75clKSJiR3O7nlN8LF+DrFRMvIb8WV7/NDygZTFkx4vsyJ3jA7
NsicSWrz3LJYr28Ezgd+QcFwEdP17Ex97KSETB94Awx5tXwf49Z3KHDmy7TJkiBK/H79RdmHncpv
fB/bQqtjE002c53XI8aM8lTVKV7jQ/37tcPca/gU9MplVLXaLFoNrilThD4ULQT8ZRuEgkG2iyXM
nAjZHcktnMYtYdZ0CoqDYJH39Nm8Hv826u5rxU5fh42JhOW5VJMVVss7gWwVZsZp5tLuvRn7L9R8
319lX3NoNMv3uhXpoH9YD04O7XmJZpzu2jWyMk9SyTnVxEED5D6Nz+Ghj08vNdrCLUgLlGCPyBbu
8xFJjoAaenLHDDRWn1jc3HHSWssftZMCVDdSaXJEIZXmO/jqky4gERqHelHpQ6RLs3Q7jtTuAt73
thVgCURR1Pup2nb6o2FCBUZ4/kNic2gYSI8T80ECnerjN2bS2heT+9RgnHUlGu+n9VZMpdZA5J6p
1nzd/NQgwHipVaohemIaPLY3l0JGCKHVHzvkCugafZt1o+eN/uhNQY2yCaLYvT+tNFURFZXEegKS
gylM9/LocXzJarFOT69w8+RaWZ5Mzkalsh/tBzVD2yxyXj7fkCECE3KB0QUYn3OonyHUa+rYsIx/
DBfvCxcvYG2DTIpx4Muagkoh1elnZI6wg3+r8bGuVcbPZZsxz3EuMsGC/7Es32Z1VXxlEW8nc2CU
1+HjImWYRXN52Y+80gvSjg0iax7yeF7Zw2VkJf77qX4PhJH29jlM1qF938ts2XSL3Jgh5nwqBFoj
7y5q/aD4FOMgNWVU30KAmTk8N8PamXzVyh89dZmwv4ydgcnOia2h0+dEg97tyJFAAVd367NXHMIz
nXXoSFajRWlnPtGT+dJKQF7Pl/yKyg+XT+eJFSrjHimhHYZCfeeZ3nryz2j1tCtPcmCvxsbwVEnm
s9J6x8ifx13/LpRtvBOvbUzewi1TMZ5h+sl5cnjuiE6t+2S/JmjHILWldXFrmeEbRPj5H4iKUxIa
Z3ibKGjSVGVpPPwPJxJIKqgzAqLzZJ374bo6E6pWsi9vMKdBBojhorJNnHhgKFT0pDjAvu7zfM5W
nZb7MfBCpaW+TIXDrErqtv3LQ0GIYiz1sadtlw3z6L5qOFQ7LSVM16Scq2LfCRoHImQ0wtJea7BO
nPsUaZ3aHHOEQ5vh6ot7oTuYapE/hMws/bcrBlxay0hstbMY7uw3x9G8sOtrc+isEcA1in/zc7zv
v+hifopQ+zLiMbTFwhxgzPb0/vpaG3Rq+LE+ZF7TXlB5HzJ8zK74Lyt23OPgz1KXFkNUeYr+RTAw
UHOa156a8tVzBFj9WF5sk3T+OxC0/G69Qy3mzGVy+Ut/7jNQglxV5neYNGj/SI1+n5cJf+MppRv6
09UICPTCdh+zwmaIN6UBplZqRWxAzLYdU1u8VF6a4DjxssdJgGIv+eWs2icQQs5EJ9ce9G8QSSqZ
L0LRKS5iGHnt8y2h433hLwkY7/20YKyJ9SsvwmNLDs27bQfz16XXrgKso5k4yvfem+g7wA1YZR4l
n0J4G12o/YY+OdePAIxVqdwnXsHFongN4VowLOJaGENd2N/S5IOKR2KVgAIe/SiFHbeNSI+zltom
QTXUPvd5XZqvS/gzKvUpWkT0ENwtrIMEddJaQmvx0aZTteB+IQGb9gkicVRgYlijd7LJGa+EXkTI
eDHUmzr/EC1zjR8gxL6GGlJJApeyUrD8Z774nujKXyCDZaI8X6MRRcYZi0zL1hD2PkST4NMLR5GL
vs170H9JuEJiEnH6UEdgwWVmhdq/dkt8rR/q/WFUipkNNKoRzFzbSy2pCD0JzbyI7JWgSeTlhf2/
cv9FVJlMsytnJdpM5J4jWEveV1L5wfr3gTkaqrKKQdj0BBLROxLubbf/PrZTnGrhSJi4+kvobQWV
2PlbpxahlNGSdeT0Kk9NSOeE1+Jp8VoEMnwUvnhNZr06dM1l8i596E8NYjrRmosYX/pPAbLJvPhS
U0qbyM95wIXz8fk+09daj4vpPxQ7ixPipfIuRenULLzvx45Oj98MPZk2lpycybOlHa/LX25M+gva
oeE6zyfkcQIl3g1M19zvLPKaFZ5mEm+gmMNLHCQnnOfeHosRw9aB0a0mi7eXmcJssgtrM7UrM3Fr
jLa1QagzcKfZ1qmeL4GfZq3dQTbjiM1qd3+ZViOro33qvrimy1+HUh+9kxMnGmcszxFpbrxmF7D3
FLpRWZQszee+3Uu9UprVwUeVnMEZnWt2+S7GtaoKI44itbhhUH0IAzlo/PsKk9jkGIbqePsgcp2a
YJzYeWsOXNnOzTG+tOv3KYeO3meoL2vtu8fFONsmAw0z3foSBdms5nk+1MFiEiGQzDRlwcvQAs3Q
bW77Goo5OkayTikAmLnjJJUehvxtwQEi0zn8O1jIoTal8mv22WzqjAZqX6ftedGXCPHp7fIQbO4x
3KOMqGVmUVroOtM1GlXRkzBWoygO+Nv4JO1jg8Euy2pWBpJoSHuh0rHPrFmkKJXXmRu7MPuTfR7k
geC1aM9XVap2W1ExJ/CVS4m2rnBOyaKvBY8CZciBaWVb8I1QY0Dh/ZQAGfS+v9pjrSBqDgrYzV8R
JVaL/Q1RZsbHYP4Y7xafmF0YL8X9M3IGC6So1Um6DEBLwzmeZ7KaMpCLp/8j2cmAUKeVa5SWaEuX
79gW7OhQaeJF8J6nYonJ5f7ryfMBLIE8azTM0TJLsN/byWXcapNL6DU/zQIz9pFxlnySrqCYD8/3
1ZhixbwbqGvn5QbNHXgLKhWEUeXlRgGpKykt02+jzSgUJLAIfbwqLgHlDonMy36MNUZRokjG+ZnU
R0BZnQBmD9ex35ps/eUQAHrMC1/qMfY+NFkaBCmT6RAajnjOgLUSxPOECU/qxGmImqSCZrVOlsRF
NuTHooRHHzLYtSiaGbMLX0mdy1exLduv3dvg0bPh4oDzQo9OrXoN/VBfvWFAq90EXnXLbIxIXZ8T
VMd9UxBKHLec8TZF8DhtSk1ajGzezYWtRXC6UlaDOUraVXwc+o/le9H5whn/OmPk42YHsdh5A61P
gwtoYEFvzAe9Y6Ep6+SsbopEHVetff5LqjrmVth0G9go9Mk3iWqTuzXByl197on8HE1kkWzJ/Hey
EI8Kk3d0ku1o1nr9PArnfkl80RmCE3qTBU7Yduu+XNGBLKwu7NfwOMZHLds9GF+hCYvIEhyc73h/
XDUN0ulwUVBXG9+FsJD9yIq2XJdGYe6QSRq8awvw9NMcp9tJ0JiTmIwjxA2OvAVu+TDROyyP1adH
jA71yMJxb13ZHHxjQ9m2GA4CYfiZVx8Gv7WifqlnD9FGmZGbzROL+eM38pbBtjaLfbt66ILJysEM
s1uO8e3c0XcBfScc2/7YZyrN/ZLtccs8tnct+R2vZCelxij7rjfcOMW7lbj5rLukmoiE2BMdEoXK
Fo/ypnUZThnxm1saGUSjQ69QAbThnmrllrLizJJ+7+Z31v+RsbyMVNoTotd0f/CY7eb00N69d6cZ
WlMMEVqPeaMaqM0L96RfSV+h3fbbdepGy+el8lIrWU4vySkgod92HmdmYzWzlI05w3AUACchhGdm
sqTXw+VH9TfwrDDDtdwWORFdJmu1/shs1+/F2ATgnx4oKWMtOk/cidWZGDmb02s+b4wMRIVpW2vA
sUT7nLtNvhIAJjfJ6jGvz6+N5A7U57p1PjsJ+swUzry9p5hvX7ZCIKEC6zPRZaV6iSe75Uo0Upep
WUa5JfeiJMvWfaHBuUdHSvg24MrHNETQLZIFd5O7TvbEfQ6Pj99yxs0dQPKQVXmh05c+EsNmtSnt
QZc7xRrdMC1NLhQw/WOiwun/MKca13g7DWMeaoZlspwwEnWWnzjBvjSF0ASkmI2k5u6Y0wlmZsGd
KY5m8FhF9ucccUIdUvv9I+2Q2OAZ+ADhHGGD9PZT+wVmXKkRoCBIaOKFGfZTsTmCDJ11tJuMuYcy
YCiVFlt16PVP9OnRGsTfJN7TkVwwS73ZvoLPL8J5fQK3xzpG2MXGW3630lbatbijIuvZsItfi5jh
Zoy1uFLHvw8j8zvPjWb3dr4nbt2Cpe2VqESm2gekONmkP91ZPoxl7WuOrG7+9KrLnd4gXwgoDr5w
J8BvgAbuCzRDIWIRIF626EScr4Xd5+pfs5sDEAMA5f54Fu9fsFj0WZbcHm/Qt7uQkWzH87HxdjGo
dh9UCFLw0SUE3MpMscoNmWqPIqjjsTpY3ueTAHGIFAx+myu4nIQnT24w+seSnZyexA9Q0MMkQY2I
8x9iGami1QQUeGr0U9UqXvuPTTVvNoB8A7dC8cGZkEiaKMIFYUBtiYkuUKOC6UG7HOSDCB6FwSpB
trTuU3MMzwCNdhv9tZ8mKk/c4uDctV+1mHPg5JhmLsoFPOqZ7pbuDO4ae/ynPJambEsMpVvQyvJ1
nqchXrp+xmQAMgBFf/KpYyM3RX1ykM2nVZJ+3O3GEfXHWrareexl83LxmueLxzFbKVZ1fiE3zXA8
KGr1tQOEDESdT10oWgXGhw/4nFLm9LiWED1UWoVZHppjidOq3RcgercS1kT3Sp0aiZ+zrDqqLUGP
FngonrBtPsAxmAQrFRhSFxHJqAD7b1Px79varQ5Ps/HITizJ+roDb+hkFh0mJCTbBovY9dQdQU98
aF9xy4C5a98Nvt8dkwwmMF5aXPYgWxMCV+KHqxXYmWcqmFt4eO+mOTtVK53X7gNohoc9GvG3WpxL
ZwDTDdCG2MQAk8MM9kwLg/q8VQgbDXBu5VTYsvrigFE0kicfIC7IOCu/vTYVlsscr3BFJi1Zkzi+
7Yk+mkPhIJ/JTcWlm8ktrFxX3LbP2SyQ+QF44scB8H73KgxRl/dM1nUZzUrQn6fmS3uexUM2r1ZF
pbGoGJVjNP7X+eoVX5P22N3s4/wFf3K6292OdVQ60SbaUAU/Dbe+FBa318zOVE1wVGDb1tgVDiL/
cCM6bXSLQjU7pyinOKcc+miW8rqE6YDKhJQNSn9kRc7Q5T5YGSbrajwXGm26HHFzzMpL/O/PQ4/n
LHMKtBdBMLVenqKBPUCOqf5ctHlCTvTD6yfBy22XhddQ+kFk6CPgsFrvjGqVrfIFe47lVV+zXXZm
XjOA7XhCp1c2j1coQuiseq1iu9+1oS30YPlwmfpgDm2PwmTAF537DYAr4p2wbq6hzeUs3hqk4O49
o95djDENzlxuhR96z5Xgt7svKRp7fwmWkGj8pjAI11F6KhuNODBelv79jJJoEGvvWwp2NE8iSwFs
gcbDDOSrhfBJBIircHhN9UyYkdkVOyBooTY+/IqPTsRivdw5Jm8PkMXIAi6pY/2DU3PHTGvnfXvu
eNkXsYOIlQ6zvXK9v6vQfY0mB/f5s9/tjd5/w0eeFkWMpbDrQ3Z7DPXpVgwmxCSDl0yoGcyHk9lD
rTnIgVz3tGWyKRgBhCFNCU6if4iqIMz8Buz6dzyaZKEsRQZTIuqgy2U3BHiPjRc3+Zy+DLiJfMOw
7LAhxx2zyUhtraFBlxlxCqi+fzKPzXv19Yk4gh4LlkBW1KqjrYQiOqOqGejPbRKMj4DL4+N9S+dT
Nvv2RM8ediKmiltJDLpACEDroVd+dXtwEvpUtn1qqBFikh9SqshpXW4fYb9ctLvBUjQlET3zZ1Mv
BpZs5mblvkm/6/7TgjWtZFOyRW+gp2b/WeDJJ9bTmvBnvfstAPLorkhT7U2Rc3r/VtvHRVqNF0r/
8XqqTfEnq7DvhYMP55+hFa/oGTL6u+9Ei/Aq6umxmnPPeD/BV27JcWQIfjGPNvGK/cS2O048AWDV
LrTXbOA81pUb7huk+qyy91wiZ+Fwc+5vvdJQfWxbQ1nePcGOvdCT9+DwEFVP/WGj1GCZfgm0XUZ8
gStiCwvem4KN+oWcOBBFQ9xXbOtoIeiVC7YPuWzEfSDMTsKltSB795V2lugUMB/Bc1vTM0rLopst
pYtoD5l7oH5Fbfrbzib2i5qdOc57GUwhIHxKicHDnPAtnz/1RdH0iCf6iYm+6r2vGBiS4EXoOzoa
h9W39Xlp6djmBEwqp6e4DMnOY/V74SFnM8HuGwLJ9bkTD26Pna8rGbEMBbQfE8yAkK78qHS5u2Ot
20ERU9H0zGC6EP1vrmX2A0zMLebFTmEBiuDEucqoq3wxvD1E9WUoWrKVdVBBWnSRRdAeazfX7O4Q
FcTrc5f8hNDE5EQg7jra/F4qy5ltJncKwnZkjbftthmgpbeQZbH0dDEg0q2KM6Ag6CKZxyA0RuN+
hOtQqzfDWGM5ILFn47Od5OsEelehoXN0Y2UOd+UPPpLvgXFfTWI9LniI5abTik47xuf9NNN9zNLq
40BLXGqJlfVZTDUgAaZ3xbSWoF8Mbf94NJA8/ZzPw4fmMurA6jtN1tUsXhZWuIL3kALaaJ3RAi6E
NzeWdOAA62zPnw1+lvcJSs1Sd9ekjjRaMmwKE3rqPvVLs4x1AwSgyz7bRmiYQu2HQepqr1Wprnfn
IAytg4zNR7LfVQgaaC/RFJu+zEyXoNR3+WX58ZpLsubsZXm+If4G9PlaTxBqmrjQONoJiUWq02tp
rh/r9S2cs7lrO7PogPPs+HRj6bIwaI9Xb6yKW6rb7xUuO/z/Fq0Z7bsQV4/9rRzzA+vKotkygnWG
3A4hGu+Suuw7FF/ITWmSBDinF7XaCjaXdrmJttvO55zu7tdx+dbnwhbcfr3EvFHpMwqg8fiNDJik
B9aV/KfQe1eXAZ8yQ2Gh3z4eXM92in/g+46y72NLvbZCOZIuwWDz7fi3K1a1oN5oXlVaKzLXzXtx
Y+7N17eXj5eKARXs8w967LEDRcr4Bf0BeKC1VGea8nFrry71R6hVeFvQFXe8z+6RvZSJN6O3wQq7
qzq+9VOn9oaLn1zRIV7HA2eqp9+L4ifpMksvfDJo/RcdR4UGE7+dnrGoxSMos5bYmWSYVGKElcD3
iTa3B6EhXeGWoBtPGnrJGWkU+pn+x1RaUfwnae7fRZx/dKY8mD6a5DHS3GHw6QVBxC/oe+eAfQfO
tuYqt8rIDnXHPEgnDxH70N4Ew81mQ7CcrSg8GL/5qxDxE60xC8TdV8cU4dnT8wxPpFotl6T+tVpr
GwwgGx2E+6VuCnOI68w9aCmDn97E6Vuh6cHHWsJjMDosP3aRZmzSI/1X934vKI81evqNEvuwcIFA
PzUwbjNBG1xk568LMOWeGqGz9h/6/NWEz4OgmAevLgrvpe73I6tQSQNkAItiNT+yo0nE0RkPNdrS
1/JeULfcaM0yVqnrW8AUGwuTMMNYr20WO5EXwQ7Gsz35rd36NmeENQM96vt3sVAvYKNV+GgbqURI
e6AO8ziyP3RGW+PR/EvfvPZjxyoui1Zo+qiJDHqOAMh0eoDXa2m/HjjRmp396dsBP3gY+MvlGDLp
vzS0/6AX/9ujVv4ws7m3j+nrLqHX7WWKvS3biSKnRZCWYkqESQZyLA1Ed/tILSm2ezerFUa/dEVq
a+FCOqxO7DsYYwDVLBCcMsUXvDVXvvT+o31v8k+dHX//pH+074mjLG4HvV48FayxiryYPg5nBuUL
nMRcG316caLlaiX/rFg4tDqgY7vOZuITs9G/1O8rSnLo2jMJ6gmCKDWNY7phBjC5Msl4kTp0+GJg
bEcmwSi2isbZpSHSln+/4aNegP8vkmXlD4H+6BV1o+jLDd9J1mlWHDsmkOgxDVTr72xjWivDOo5u
86JTR+iVEFp9CQNpYNvef9rIjP6pn+nvd/QPBf6EMcTVMEfr7h1mhxO4pbzLruZdV9VVppJ7+q3r
Hz+6a5TEHwBd1KEBtmn/pbmnlfk/7skfovs07L7p5M6jLQ67amDSEEBA7elb6CZs+lNjxZQAgBKk
p3S/OOBJ6kMwyO32hJzpEDMQyO+7DqFBGarKrcvgG7L4xYJ6hMSvYkaZ+heoBUF1TwK6CuAWtCyo
f/vXw3Lh0NZbjDz3sp7J5m+7Z5mbzlDdJC7AlXqdGn0DAs6c821r2X0vLx060w2yGnuJ50FruRql
Z2/unl8pPEG29fvI3D5ojRl22hYrX3s90H+WqBnZyr8fFWMKpMg687LIh8337PPX+fnzg3bCikq9
H0Ew2ty1pp9NjyCq1MeL4RFCovB/ai+zfuq+d4rliX5iypFe6f/LVfqHww4zaZtv+eWJeF5gflaX
xHDkBd4065UFDTLV+kCo2eiP8oCUYIWb8+pn958d8P+0V2iCGCmY2/XNfn8EJ/HLiMpkXLQb1gE+
342FoJUy+DXHXCL8j405/Kd2O0keyiJzmoYjxrawSP/WbpeLUZkLn5jOD+2S2xhgaG8DIpe0ofnf
vtUfTRJp9hyV1Ze3GqlDXBgbC8IAi3rZLIzbvz/I4T9trb9f1R8dEiOh+SrCM6FV0n7rKLm81FA4
ZxGXMYpHtv8jSA8n/9RnjCETnXe9UxR9+v//XezSx3OCA167mVghybqFnYQhu6gB1gC7iMMrvTGK
xadWT0wiQn1mQQVa6L0T/eV0m9oSDHRoNAYo2CHTlGafoLkPw2u9YyIkexgHStBdCkAntRP31Pfx
DVH20Lixlq0xQd+UrLH5BbEyfm6in+qR3gsNRaMw0yUkCjLREfodqEdO+3wR24X6e9fH+8SlVuCh
F2DC9fw7S5cPOIeloj30kp7KzyHeS+rZlYMzzh40ggysYt65AwuE7hBdwSLnI2OwlMwrlQCCPlQF
q1Rn4lSjAxzzWKstxJQVe7Xf3h5chtvXurHXWmPkv1/+/6rVT9Bt33MAEtSD9c/XSc0BWWvt/vuK
EP95nf+/J/TnOdqU1aROo++mQUH2sBVbodsDsZXBLfFe+1QDorQKGp3wIsGG+7/sJYb/lFz+fYX8
cQDGg5cQjhPevzRaNNHMaVSDWH/lqvvx5mhcrCMGNv9+zQyU/YcTBovKqcCSlBX2+B/LUk6/xUN4
fjcfwUIRJlB8vHzk83iJICCjDWCkbBldeZ32LQEIg3GITKlSa7OcqFP6bjqjwza0Y6qywwTW5KFV
4NI9/sJsLgYy9Uo8AfEnvabrbIQNmDZpDVEypzXc12ySW/QavJnmhZr+7qDBHV0bKhVwgNvo8Djn
K+n8Wosl0qhP2yuyRsANH6gFdFTqcxx0kxPnG+XxFsY6Tb0cPTvqK2DKJoAre3ytdKzDxneIYNNF
IQIOoVZ2iwcztcwCnhkdwvYxxpVMgzaHCUf9hXHVk7FgD1d5mwWgrgjuLiN3saXU+EjqgDZBAFzO
XNrkoYkpLL8u4i3xM6vxp0o1FF0PyNOUmYyqNJ5PPrMItTyYdGoN3ouW7mivhMk7fCU3dF9+xlVr
dxFDxzfHN433MxSJgjbR8mVnx+ZDa+YJXNPLxrLGkDcobNDMYaiGDgMNGuoDWMMM3qNP9SL3HiAd
iyrtfo087DyKH/iIcvX8oQXkLONJdEDMnfdNGa2OEM6WF6dw9jEumLvZQUEJv6mcFy2uT1tySu0i
aKgbC3pe8FKB6lS0wzRojBPhxmbWcqmRO+jydkJ7CIoxPaGBakigOYjWqDXL25TLuCB40hDGabGZ
lXSi85jpjjJCH49vVNuHXBuuklmJV2Th18aJ6GMF7SHovFNjBNEpCwoaZrqDiCS7d/Jr9Wg3i4yX
V1IsvfWQn8tdpe/VkZYPQ3ThZ4yvxfDbUkUjzafCHIZyLLIGq8gfaJB4sztlDm4Bnmgu4mtikMOj
xHqr7T4LaN7lF2dBqFfwvmOKoAnmx8ZoLi1eaK2YjaeKDDHuf4UXCG5rkmlBf+oP3BJ+ax0h2rJa
RF6QraFzrfJgThGu6wkSKNSQ19JPe0sYwJttOUMrRNPzJdMx+uJJ4HFuZ/oJYGR2wM1Oi0mzWj09
06vklKt28zy+1wlFH78GFM3lV5HZYbgGLzM9IQqAsmyWQ7/YNCj/9O/8GdSzOBgYzNRVP06v1k2A
yJMfQGsRCmJyzf3O+oJK08dqVxeRWWiSPlgh+EHNA/tMHwIcWGe3e9YYa1pOMQTWer4r71R595mJ
LH53ajbn+yK1hVmn3xfNPHcfmmTUVrQsLRSt/scQjYzLHar1CoEoHFtOM778M17FsGrRMvpFXMa/
kwUrXU80EHcj+ZXxT/6YKNrAr8AwtK//ZQLZJj7HkMIgAgYXkWwG9HItcb/iBxQuEkVdwFEBXG+B
4T5eoOjVbq9o0HmaAPcjeee8x8giSIeQe/CeC5tkIY20dJMyBhsmhhuLA5sDvBodwTxRJ1jPmaDn
G5gSzOfMuztYAFmA8/YcCb56Y+qQVMdMlS4U9GR+FAh7CloPxB7ntPdsBEj7nOf604o0RIMwpegw
7kx0Zt5KZManqaRz9sVOdGhQXTvSQVn2p4tofxE9giQx1G/2mt29rwPWMSu2uSljOr1LRlBa+UK2
o2voCV4FAj09D26SL9SWzOc9ticx1V5zKLmOLYPlzvW1ghaSQbsBsXMtwbg9hdJCUf2BHPhsJDtb
ApclhGv3hZQE0OrF6dvtXtp7CzBLfbBrZy2aQXu6Q8jzPIl+nuitRTaf2fcOIJp55I/krKBAtmrW
FlyLiZUbkNvUr73PPu77kl9L0S/Yzmc+xpj7E2myYg2AQSv6ZJ7uc1W/rbtdLcFIJax1/WltPiem
Mpw9UbVLWgwXVqyb3HwO5nVsPemQQ385cqOxX2BYxkjKynmE5ksxnh2GW6yHApkVwNQHLVYwJVdh
Wm7kPp7r6QhlkCwFaLGVAmdDPcUGc/W1Og6rW7SvP9c0PdBYksDRHeuEwbw21mPv3wz4Drc4O9f7
fqRHPxLybYa/kkUrWzL/uBFeeJvk0qLXpAFx/b2kdPB8NFA0BmKCdyAnit0KOITRkF9XqrUJbn/o
XZ5G0uzfnTVEOkODk6xiWPcQ9E++GXDiVPa7WrW/o9juWxjsBkTY5TEsuOkGInxjrN1d8esP3gaQ
CJf2/vSdB5//SF/lf6qIJSYXjqg2sCGW+2z6bzVA+FTkaNRM280JkJQuLjaZR5udlp8+pJXDTemO
sYGclR4JrSmSSVfryBhQifa0IQmlLnuMJAWhv2IziqILBUpine5OB8g1gBPv3M5FV3DlycNHHJli
aUNFaQuB7quJumist4oA6aml5mfdpQYGglMqQzoxhuYyxZ1v/MMnMpT/APyGYl/b/AlK/P26/yjA
s2la5EVD1j5S890diX7w2L3+h7Tz2nHdaNr1FQlgpnTKTElUnngiTFSicqJ09ftpGZ+H04tW/9v2
gg8MA6vE7qrqCm+9BWfB5vnSLHqnaNGxo1PXemPmYeDwdgAuX7wCDviaRqBnIqYrounHl8hgjsEX
TSrc6gJmf17OCKVghnhMsRa4FD1QODI/9Cb9eO0Z2CAdKyYqqF8HdijoJ2lf2f3DLtp+LJ8vPbym
OahBkg+xHeW78efVO3fW/odoAjKE1sKLP14fzUe9SXzG1AUzjj2LwASiNoDBFBxfZuTRX9csvw0d
1UNzRMEWJlV96GTHS8hg2bXLfzqvJOPfs7lfMFxbax4p3t0PQP/YXS44U8oHLOXTi/V1uz/pHLAY
j72EVvj1sW0vshPVR0EABrg5oMCdK8S6Kn2WctrTxnLH9q5ejBYdow8GOTEDKyy89l7Q95KhxYvk
+MY0ABPfi9YxmzS/zCYwz+Qp1BL/Y5xa1EatpN0IeYPDDy1at42I9zQs0NY3kySSg27umnMSZQFe
26YGtBF0u89JDnfJOlzBw2kH68SllnmITtH2/5uLWzpXKZM+Hp28WJrjYqT5oGDIpHMYW64RAZNf
Dxoh7wAtV6ZyBiuPMEikc1cfVHmwfz/6jP34fW2g91Rb7251iXvmJCXdy3VxWG1XHDvYSyJNMbEo
5kLnKTuHY6tJvMC6HTc0urN0mQpUO53bK/3YY5snleo+5UeF/lUmfSXHJuU/s6NV5Ks1js323lOX
AsATjBCxWuMqGb5Kii7n/1adK1mafLpN35MF8OT4Xx/ToHcJDgMaLfc/yxDVBPmgbcvVdRPzMvRb
rlny1xt7v9uuZhSIxKxajTWzOSwYzsuh5QLioH/nY8kARHFC81BZtqzKKcvCpVuus33eYs06TnMI
DogQ/JC4Ieg7+n27sHNOxGiH4nsrRdrClWhGXfuD+Hp7Xmjjq7sW6r6KyIRgXtB88ADRrgVSFPQS
RIyAUjvNT6gBqCjNePJVqxQqE3i79CMkp3IoxrXVSedHMKuQMjwe4cCzReakG777hc4IbRWTUFFF
iKVXcdtA5MbLXIfgxpQJIPPxeTbZLPNiRLMeCmMbpwmuldkHsRt5E7aZwKVROx5ABvtviiZl0ZL9
bHbr01JfIfrR8NmvByIdtBi8CEfe/npgZ8CFIjqD4eWvuUt7dP/irSr7Lcm3pLLa1FxRB7VmxUjA
qAKLO68DAJ70Ice+es9O5+gzhBecnl4L6uCUyPwnh8r3IbGGhU/WAN3EKdvSuH5opODSwD9Puo1A
tRyysthou5ajsQYEFb01HErmOJnvjq5rjs/4Paj2wg2LCE+YIcSgByDhbnD/UMyKqMWBEbZh2Toc
f64lPaqTvX7WpycuxV15AlPNYCb55JF6+DasdZctI64DkxSZJhGzZ71QlSEpBruTwFTVvzCtu2dK
aovRDPcJfE33f55eUb3+9fMkOzk6E2OyWU2L0QX05bsIAAdFk2TEAyCmklXx0P+SJb2DVxZAXFwD
/SA6hNt7HOySj0lmMELamUTMgSpDxooq3i+BkvO7rAp3u9ARuIOjBgK+D4bGoWjHGYBZL/yHSbTc
U11UHKn4WyV//0uqZIbGqq7tl41JMWJ0iVLJOdbEmCBNG+9lSf8OmvHwbRZtnxoK+7vVB+8Ilnd+
mPt53dla3CVpm3/M6DoL5p6sFm1DQLb1tGCCKPhCuZjbeIBAZIBd0rwDI/d+TGyF4le1KsrHYEsl
XH120u36AsWnDuS/1zH3cZtaN3P/igenwuP+EiTVas+6M11vt3y2YFTgO4MnAzCCKkzVK57xX2Kk
tGu+mjjr+ZZnfBewCfGanBhJpCnvz1VhkEqQMKOSgyqu59kmbyxEngOZCZUlwKE3Ig9VxfkfPqlh
1nVBV6w1JN+02qwNe1nUzqMTlDeiAGeRxEA183/onlbaxI8kyc00choutS2Simg+Erd0SBhcaVtD
QnQSf9hsIWZQJBb/4Nt+hEr+ZuGspto4R+iOz2MgnYNkq4T3Ng336naZuP4/je9HmORrZuOpvSuE
MJSdOjolWWAgT51ZJKj3FB5GJUvyMO7yfLlMGzxhDQAma3TwBEMF9xfCakHVXGXJ1Qr5v0+D+O23
Qlqb5cLUlnzaku57uojboKjcVEWLWfUwY2A/YiSHMS1yc2o7+M0DZOnvkB4wHjqG5ZfGVTzN/k22
8Uuc5Dam83qtlotDfGRkNIEa6utKFGLAnXP/tqrcExt+CAZt1h7p8h6Yxr62OzcMW5wer96DFbwM
XXbM3RdSqetlKZKB5avxZjGz3TNJxum5HhN2h0T6fi2DeYJUUiGtSiPK0iTL0mfn5bVhOkLZM/hA
wp4gCMEVKizYqlL0shzJqPTGUR/nG74KogdGpZNFBkaO0IlNBnA3gJ6ZNV1KT+L1goLu6jNavx6M
4sk0mL9RXafQA/+HGAs+tXqCqoLGE4ElS/VomYNO/K/HItkli0sn68uZqxaeO11kbhg3a4GdKk5f
cSpy+lo7nI977YgY6DFgoFtDBu8L/DyuTUuUdy3sQHZspTtoSGZZu+5O9lHcAZUSyMSa0aFlDhgJ
YeaMOQrFjVc+SWVpklWeJ/vVsrEVNw53CVwNtHIK6mQXkJiKU6z8LlsnCcA4rfqtLFV6Zq+LRj6d
1vXzSIvzlIGlTsNn3J4EiSUkyoa2XukFStKkp1Y/sFvadLUzELbjd0GviaVCHnPEmdkxuvuAcRlw
eHmygnZIf7n/pY6w/T9u0DVIeQwcjeZKZ7o4nKG7PF7OIwihmya4JLg9WH4oWp7zUW0okkUeD1K2
HRR28B4QO9Zgg2TeIClaC2bWNOiHqVxGjdBpu9klert4W4BWdBYiOp5QJ7n8Cwq8BTEZMxy0t0Yi
sDw9DtctJiapItvBjGLW/e+qyvEd3W2YpmFYuFZL8kK1vDB1Z3zgTL/nbaO57mzYmzR5EIMhoLPj
tunvh7NIBY6rvMmSVMknNa6z3LnYSH08tcmrU2rhsA2otPNPG9dB91gNUzPIRlnL+vvNta8Lwy3c
qzmCo8vJFp385fLVyPYpkHxYdPpOpCzb/GkPQmLddFjEqhvGzTJL9jA3TXtqbMXyyWc2x3iMP47i
wceMtPQp99gQ56a5H6iyhIri2G+pknfRdsvaztwh1fSen0mPdS9i96tYEddh517y2b+vM4bqKyVb
KBr68TI9IC+gZyJ4h7deRP6PxLbY8gelcKJ4FZQixVWXDpYnzHaPlxMiAxbrdkdpuvD9+Cn0mkM2
z3mKbKiirvv7RK3f4vT9Ynm5LC4mrwP7K4IGIi+dLjBfjy32rjjbFy3y3+C951b700x1wn/ax2/5
kqeb5ZuddT2JEwaK3bXbXUCb9Th6ffciL6bB/yJGrzvXrPmtPGnxV/92dL9FS0FQMXbqa8cWonkU
Xy9hl2l2hoRjRoLj8IXobuolIOc/FUde4dx/y5UcUVE3D5Y+Rm4rApkMZBzG+zgOJ34Thw4q9r4O
2yodljyQsTo08kkhxJnUF6FIfWUtjBmktDoheM+eD6yq916Zd/TSdMCZh51LEL48zdKnkBGPpj9j
duLi0Qqh9LzxFb/OqPRcFD/Zddxgq6YmXUJjvsxdrbEzeelYlf6apiyaHMRx+4ll4cPvpKXyx6Zw
EX/cekmgdPozfb5jn/fWhFKMXeFG2HWaWeT4aZqShn1ZXptmXRi2/QeQ4KF4ZvsqlRcmde8XSBey
04xDY74WFh5Bt28myz4gI7570MPIId3A0FsWXEqqlKkCJofilT5d2GLJtdiLad09GJw14Oit102n
YI/TpxdOGix0X7nU0lbc7R9vxHJtHdZ15D22Xm2UrA4cCSIGvMvhPY0F4f/KM9Zeh7mPWdD0QcpB
sBBS6sev9pNNEGTjfhYk/haseD9pPd43jIoC2K/juJWkSsdB4Hiazg78vKP/mLVgNgBqlbGzPW7r
TXASbHYADiJGVL77/UAhXKWGtwytJPxgrMGHn1HDx7PtPbb2DIslghn6xFdjh1QEGCTxz70PRrvD
dhF2DDa29ZWAeZX93dLs0u8otqfLLC/EHcE/bTXFG5fRhhmlscUBHNuNJvMDLZXVC6u+YwK3lltJ
6ux8PtZ3x6Ng3Aue64Isv54Bi997adQbM07ctj7qXaf7FyRb5RGVFy+9OaexNc7PVwzw3G8kj7eN
AlFXTAGlvf0Lk7ict//Sbob+MPn8VFy8Ufnq/BihjMnejrX94bDm4m3vNpuCC4rYubGKrsL/xriA
GWNjzSBRaLtKruz3XKvesBfIbT0/P7OtmyXhuDzh8F7CscfbwzjGfZEVNd3fBiY5OkObnw1zt8fA
wJ3o0SltRJM+XGfguFrT7L4wpUFJzk2f64tJzb4JEwGpAxrDf30t0iVlqBHONWU7hNdmQlf3raiZ
s9JtSJ4YJIr7rRiG+fXRtxC2pNr5YnLOjS2qHbR0aIq9AJjm88UvPrCv7J3Cm5fCONB7MibhE5iP
l85DU/UbDMULc3sISr/BmDqXy/Zy4K5bEGq8sqrE2frdKCV0bcedF6gbgJMZHu+MyrArg40f7b5F
t2XJW2Ov5We+HtSNN36FVZ/cYBQRMe+jWcoW1U7HV6q2SqgUMp+oBJp7HdXmtINuBOZm6adxL37q
+P73d+tRVVGt2Kjx+46loHm+mtGyFQJbFPdfDzOEDtKvwT6Cr7Xb2aZvnVPsi50JoDEeVXUjU2HJ
Nw9TOuOa6RiaW2xMinecL1+7yHjHI6ACXVgfWcoj8hPvxW8+QC4eJgx5i60en/ftTRVM3PBXpV+x
nZ8bB73OTUO7X8N3YmPxYOGHHorVpELfCu4LrMAb/T50yYGdN6fGwjEx8Gd06tVljYmXzth/Hm5f
CNRVYx8VA6O/xUnO65o7tX1h8jBeu2Iur5WxF+IVoHeaxh/QZLByB1wCm2W+53FfYUUVXeDfsiVf
Zh+1+fpsCfudt3EbziW0vcbwAgF69qpzy4MRxIlfmFTbAYOKR3u5fpvNMY1RMu+Vcsed6sGUh5a2
tfnRtDT0fcFomgdJJKsPummUMkH2DZIZ6ste+PTCK0KK2D96NimD6vYr88Qfx3Jz/yV1203Olzzf
cx3w3kZsIPAzhnRjZjkHdS98YEeJMkoQRnwnRrk5+pJEEIeMaQknGpz9R0HQ67Hk4DVjnvEJPPgx
ar/MRi8o+398qE3Jm50NZ66fLQ4bluEEMpz0GbHsZYsGtcfxyuu1QyNi9i6Yx4kqQ9AVrkVGO6yX
19NMO2FjLJkBc9w59QC5Z24HGpBJbxXWQefD0LdU6Lvqvbp5vNJRn2fj07Q25nJZG4Zx15uv76NN
dzSo+cSgBuuJHsiJAkV4otRqEaSWpE4nbj7bb4SVZfZHEWSQjk5p1dKLK1rp4KNNKRliIwLvJoOO
32xmUoQKKhdjSh5N27EG2HL5bPFYsojmGmbdUy/tkoZraRy2WXdEaMZsig8bD5UmhU2pYn8ZfNS4
Hhu5Lh7rpff4DEUWa7VEWpiSATEB89whMUxUsA7Vu2FKvs1aLieNy5GP5vEKINlqGz4+lbSrHS5G
L5088VX3rAgPLKk4OmXl4FFb8Zkt1vHgOQ6ilCfifWpcDb8nPDls6wxKJ/79J0sV698gUCUNW09r
W/N4xpxah6hFnpHNBobfLcTnLvx2yHgEk/qdzpuvrG0pnJclzqQk+azPJ/vDhBSHop7dxYNk0Nml
3irp7UIul3H3pNkIVA+XyqRuHbqS2K2dL3aGxuW2CtCggOufu9nlNTJbREfUdDjodWod/Q6OpBkm
ASVHxYmLV/mO07bEuZR+gDnWdsZxh01fYtTrKkIFBq1uuQ41Nq/d6G8e6+w55p1UpfTVxemfJ0rG
bjWO48NkexZ1HcEq0WXqHAXzWMCNAxmqtt9W7An7FSNYkvfan1x7vpuLoxbLpVrP8ym7QWB6ZxIv
Ijrqvm+Go/rLYH0KIV0T3Ikfy7X3RG2vc1iHD9ew2VxEzWb40qHQmfjJd9B/ZEnP0QvyGPIb/kLW
Mz0n0KHwtCou6c9+sG7aoNtsg1aMW5cD2NW4tl0e67lJ674lSmBfg3H76UOYQQKWRDVyXTEJ8Fuc
dFKzyWSiLRuIY+XkxafKTOUrSuNiwn5c1t8tRh0sv+WO6r5q+KKqmP/rSyUPP9/s8rxurU0wJRQb
M8rLg/gLLh26B0Ss6qBcfIqk/r/kSUGreVhd5svJ8i/1x+GQ5rPXU9Tyd5Cy9pZtlgKFhCyJ01G9
4bpCtOTXjztnM65bnLJoJGTZhL2cJ2ppT/GL+NS+6u1UfKkckh5XppZrwLIpZ0TZpTPiI1kiugl7
4QtkJ8ybTIHtC3VS9RFVdypHovv1eHapOXzoLjp8PGcRHZoeLLHBlaSr4w/7fWXJSHG0ciRaq++W
67GNxGcSzXQwi7+AClhe7JPY5SASj8pNllWvdFmR5CC0bhbmcn9B5BTSKJ9SFcXiJYy1J4hZP55C
Ym4iMlVnRClV8t7bfDKZ702kQqlLSLRkfyuXCqG73yan5J//qLRy4HlwTkezthRalEVU4NljRh32
itqGND4o++5htMmfFe5PGP0dI71lf6U3anE8uPNFA6EUH0/RIw0ZCp/d0dJnh2nDdwLSyxcLrDst
L6XdVDWffl2s5JFO2/95pNbzJXxNu6DceviEUGiuOtirCEN+SZP80fJSq602y5UodorVJK4XPVNl
9b4+nnaMQEEbybUqXUNFEvNLqOSJ5pdZbXz461KD16kfjWBwii+f44QkFcWFWCv4bn1O56HiXhVm
KseZ5yVwrmLDveLsRWEGVqkem7RZAfzU9hOI76A2UYisPF/LcAxLB7FhN6Tb1K6143a+mWOm7SCL
3nnYut5gYkF3E/pNfzge9JmFVEZ5KqnSre6s3YRHZirMlK9cRaNlPBh8rFo8plQzcUotRilVDr8i
ijcZiPn7U6VbrZ03lr7YL4SpZhvuNBbRLM/ZygOZLZ6Yhec8KI638pH5WyYzAL+jyVM+1+emjkxi
yTP46FnS3UQpIwAeVQ++VrDn7JiInXpica9C+P0PdjShbiU3cZgdJ4V+QDj0kJ5oVKYDdqPwpvre
OiKg/H7sKyRWKnDpc8UvKkm8bM/by7zBvW6EAq9SETvDYxDFEI5B7AndXzJUWmulNywJlcod5qa+
PBriXp/pwo9jMlAyMxE6i30fgp0MCiIYIcELbrhlVY+iKgcvqZWjSU9OzS4c83LEgsQpu94zqy2J
ncUjC9H6k05WuhzpvijzJJ+PKgW7xQp/PAWljxeurHTim+PxNJ0cZn9VAERNa0sTCNoDAkXaQd5g
k4i8eO51kh2dSDftM7+suPT7xgzG9fdPWFgb3brqXDqBlADUjFIYkQYDFLz9ZvudhDU+GLMdKMSq
tFvyXLXLajl1Fnw55qzfPrsRfhFB4UGSKamh0mlVJh2lo5ac1nZhHYr1hu+k7kAnhkFe2hKDj9iD
S5NYRmFLN2d/72Yld5Wf9IvRmKFXVFaYUqXsAAkQLkSsA/TSESwRXo/12/E5ahNrJJ+QRHsJ5Adv
rGlvKT9ecclyJ/60uq5zc//XaVM3hSKEIGfgUawnjrtxLioiq1vt6s73y83182lNf9fh+0EaHHoz
bwTDPzysXoONLzRnNgn1LXJR+2FIs4BYnbnNPlONSeva+wShq7iO6sjy5/bldrs++58nJ9DrMs1N
kQ+4GuV7MaosIlllJULxdsiN9dWxNnN2Kw5ArGoTKncOM5IxPRDAJjOj78piegAGvj+JlF5N4cnl
/rq9utbP9Zuyt44hdSdAvxHYnqcb4xuzYYrbrqoklr3ora5c8mP1ybzmmmucePDqJuTWX6wG5HB3
dNAZ4RHjawqJVbi1XxIlt+XSejImGub8KEJL0VulwBWlmxaEQRS6cq8H3VMISUXiE0Z//ruiAhhZ
3mXLMRhD+O02D/W1mTcajkEW+Bw8zwZ0t1MKigLWAncueES3SQSfAGRRfPk/eJYfyZJnsc/L2uxg
Ngxiara7Zt0RnGLe+JPsJXZd3MqMJC2mLeYP/f7+PQE+Ay1k+KZ5/q0h2Rh9rv9V5PtzGHLkW3ev
h/HUqBk483MYEXKLGjIkJaGJegdEZorHo9qd/X0Ecl11MmX429UmUB80eT7eqWzCf+iMKJq3OXof
8MQ3tDeeqnb9D0r3I1cKkBb5uTAp8/GdRtzK6vEzt949x1QA9EGvLXj1Oy+sSBJQ1BovmDLcF0r1
p1P9kS/FSofFRLNPV85ZMJuKIuN7iuxZhr3hyjewudEI++6rnVn14/kjWFxIyb4dYFL5ykFwkNEo
ATct2ut+2we5ReSt0PCqQiq2/SNNiooa9eVssjpzva3n7iKhsiPK5dyrQ99LWJTqcaiORX7kSb7k
WszPzkF8HTt5MyCZ6Qgi4F7Po8zBuluBe21d4vsqXAUT+fWNUvyzzCfbU6HhP1qwgXZPbLMxWzB3
JjEpI34atiT69/BnnFvf8/75Njj4n89Z8mH5xDzXDYYARq3XEXljSmGy578JGLXSXQqndE9zJae1
0mvrfLrAch4zhs9YkNwxZwwJeKxFBOF7aYuiXdMGc0n7Ohneou37B65SKnnc9WAa1nS2FB8bBe/v
RNdrv+d5Pgnr9zcZ631pFaNI1Jx/VFgeZ1266812DGukwBbCddwkg3s1T94WClaWzoA0ZZMRwA3f
+KTUNE3YUO03L/CSQEIMfXoyPPjERbTSx6qmY1WL99cvk3xY43rZWdpM+DBgG4JzANfJCt9AyFM6
auGQ7lz7DSFa8huT4qi77pVjEB1OcI2C2qCe0nWjPjH0v3P/mwItf+6fvlEde/1t0Lbkrhrn6WFt
zXAg5O34K76TtIY3gqTm0ORpbDYhIR8KT6KnCtFViu6YeoMRfmDEllxRdA7jfKvNNDzls/nsfjTY
bhq9w6z21+tMjW8Se3HnzQhqljdkb5zI4z8Vv6Eq+iv/Bsmf2dbq6JDVit8gakID+rkxmGYc2f/F
k1W9DWVpkicr7PnJXlx0g6pB8Jq919gkWngjIiHEtusfPBJQ6g+XpBm1IOkHCkurjOzL4iUnVpuf
xwwr3Q78lew1D7z0Q+ByiL6mIU0txdlWvRVlcZIj29a17cJe87XT9Ey+DrZtULCGjXDHo7cGlk8J
yqjqIpslkXJ0VRTmbGXpiAS2/fo+BZvLahAPgeFbkyLfMMn9f4Pj+yVTqFjJcBu7q3axdsgMblBx
bzSYBgMqXhxsMpxEyie4ylGUv1HySu504ow1s0AeQOwMotzIS2lysB3pVsmk7sRKpftXWYWj+/WN
UjR1mu2WlnVEc1qZ+ZFN0xaoWFF+6rxHwLwoQAEuiiFqe5l8QhnO/ibKX2wn6CtLMFXuqvzxkrua
OGd7OzewV4JZO1p2xnGXNQICT2cFvTA8vDW3UcKOib7aQSvUWe5Zm9fGxLBzoVstivMQhL6nUZw+
EWyBeyGBCO6feWWiWP5UyTVd17vV1NjwqUc/C8CyzUR3ksLmBxVrNj7RdEGZFTJVxys5KK2+cBZb
8Y0BIfskKQJsiCYEOxXjELcoKM53PsuuPlU4XKWGSb5p5xiT5bbgax/FYFX2qJE1ZBGzNxD+DZz0
ixb0whc1mGTYeIF1fdH9/lY6SNUVSx5Lc2quNr2Kz6fZzjinADh58Ufoo9DUvfqUJxQHLvRVfvVL
lyyHWtp5dhkfXeGSW1kXn0y6MBhQ2qOADPBiGNCwVMlsqGRKDstYTMz6pHY1mDHv5iysc2BT2WqJ
4UNZ6J16BACsPQzGnPygp6VoGyMVE3849cQemGGz8+JRc7WTfaYnIt9ALVb83Lf2PgAhIdKc/iRY
P333m7yj7a+4BhcbJeIeONtO2Fwx0GrAc8BOvVf9C06w2meeKW1H8dDeBr1KPnm1Wu62p5xjbSTP
r3DdiZmluBe2d48079Q1Q0UUIcdu8xmAS1cX7pF9KLw6lO2IW3l1xKglT6vKWqpQ1WV/LEdttasL
x4KLoh599vuQ3WaroDuaNAfsYM8JmlhG6r/dRpXUVZXKrn5ZZ6Wcc7te59vxXlhJ0M3gQ/AmoXfT
WXH5QzKwT5VbUtilLbnC4jK+GPn0dr5ruB66hMcssxXQu84DuHWM5D86X1tyhO7+al3PFyGRwLBB
nwMFYvYw9F7eRDSuVFiVBknuz57U88Kdc6YixwVd2R15H3HcDEFzDr9VHycu6J7TkdzcfrPfadM5
H3eJnzNXPGURmIU03iXCmOGyx/VQaU0Uvk7xjY4w2pJRjl0K3cb1dqbZ++h6Q/g0/DDGK9zQGX1l
50ThBhzJ011O2uKwsIREl6QqehWQEAD/YohHBPiK71MEZo7Q4tL3XeuONTeFUXKFe2/qv09aLJ3p
9Z6Yjxo2J8EhnoZDhdDKOlvJGG/LVUpCJzROdhMDZx5kwa3BrGveYEDm1O50hv75CZpcL3kY8rXB
p+oluWGc7yiSI16akvCpzuqOjcujLXLW52dW7YwGTo8tLfMh/z59xKHZZEbxYZd9i8mK5FHrKCEi
ipDlxv1f+g3Ltd2YzKbiABgdikhghbtncoiHiyqf4b3dEDgUplTqrFIuySltD5vpwhbZ1CZ4boGR
TZnqB07QJmWm5fyoUC6VNMkhWbPlvAEppEGenp2GDCBPhyPS4xCKhMRgWdUKp6QQKazj3u1KPsmZ
mbVrDUaDW8ALLFbE+ekHoHrqbQCMVNqkelccyS1t68U5L058Io+aQJiLBmv6JXzuxnsgAGMG6/4X
Vs3JlJ9RmQvCPLizxfgW7nZPFJvIxL/agP4CPm8Sqbyu4jhd8f9Liprbc3e3v+UP05RLBBxRJIO1
P/jqsUkyDJPzk7JqqXg3ZX4Sc3U52DWRgbeC13qcda+jdHSrD9fihwPNDn8YKJRG5RJcKVMs6rpx
XZhCpMDpZxGaymzCoKBim8ZeQXzC4PItVw2bD37yyf7L9tGzoPRXhNaV8K2SZ5RpaAzX1g4wL4uP
X/NTaLR8WaM4RCh1U2WVWlVccaWo6HjazOu2iIoeg6i7DP963nrxS5vhfKo5OYsD72vvDVh4xz5d
yQHNj+5+v9KQGIixl9EydBMQrHr02ohGPK+jGL4PjLUWdwqgN7iIV9ACylBU4X9dyTHtxjPt6mgc
Mzb7eu68C1qCAbzeIpTYp8RnmFLuqwp3ytuVnNPZnhZGfhBPexYwKDAa/TXgdvCb38oKjyJeciXH
VJxsq6jNqLg8sgHR76YOa7npejhBz+to3vC7kX4nn9ZAYUoqf1iX4qW6c9QcU4RpIhMW2xUJtUkr
OFgRaPOe9gl87+uUquhQl5yUU9eW9uaEToFXC7qHFLSlwERzn4AQ3+CLEj14ZUAqLuuOJtelyOm0
bSyp6yD1EFG3MwOx4S0GeT5AhV00iSkMQbxgtGg/NFJlRU0lXvJZ89Nqazur20GL+bGpCB/m1Hbs
TvwEsweZ+DxMamn/cw6pueLAFbpVl0Ko5XLGWNNaFLQCEYgfYyx33MOEPrx20wDOtYiGqwzGCZV/
rOzyOKA/GzRfHI3A9Pd7ND1qy+U0P2C47Bdg/R8pjrcNnkRXWLCJKEt31af8I0+65N1hXK+t9sh7
rJOvit4h610ewGDGccEd62FznfrsHumPw0Q5CfwPil2vm7plsgPq5k9Kr6+xsS/O8XLknJ+jLgn6
YKd5NGb5VlbwdVesOPlUlwyrg7a/hd6uoCTU2expfkzOxiiD/yvCNWJHJ6pYb8xv9NnvrNAl4Yf+
NKMfcdKNnhYOuy2unHAQAJ9hPA+SnmZB12oRD1ZPB4RDWcMkrsayLW/73oAt218r47gK9jCdqOrn
Z0gXfdjZ+u64PqFYFNEGsKw+WZSMOjOIASeB25s+3P/sf3gHf+RJ5nuY5tfZzuSzeQrwlO96wvs7
wmvVgwHFEBGv+g8s+R1OQ4E+7X/el/8PfvpHvmTCNWO6qxUFqnX2aQEQ8KSDL5DM+OkEjIFyFeo/
PH0/8oRLKWmVrjGLac0438dbYDOOwTbwnVco4CnQUt9SfF+14f7Ik+KMk1Wcp5qOPDLM7mZ4o4tc
ePT9402IQoWd5HLw4Dti4TMT3spajPJ7pQij7owXm81BOA4aHkzu4znA4zmkd50H3kHVs1vtkX8+
VxxH6XjrK7tmr843TwFkeySeehDUKb5CNENvrblHFYJZ+Y1SiKFfnfreOuApLv7tHUB98RZi/PCN
gioUAffv9DbUeMdVyDNB7vFgsqkBeWLtL+HjbuTk3jsbGZv4jH7xRK/7Qexj8XuhHt9mETu7TlPP
PdZLgRNbxcECgkKfDaZin7cycVE4zhsYuHQHNPGmlrvi54llvxlkYzQh0gOT5KibuPJEkZzdBknu
nYfksyYbI3fzLTrOEGhm+Sm4nQHgR/qHX2uIoikbCSdS3NJQsAZ1v89i7m/FrVQ240ue8+bpSp99
tBe6WzuiekwpikhEcFQUKCA1dPLuNkxrPqtVWP+qEixM6N7nSy5sUVvOHGMtXg6232UNb//2SjjQ
+8pbRf+DwUf7Vtpl6ztb0P+j+5RhANqsBsdQ43b0QXfXHU27g1i47U4HY5tCUfxdD1UK9g9ls7+N
XB4scne7xbFuomCP2SxhKqOZB+/XdgSOnpRpOgDrkmjvyygRUbbqsFXKLfkzfTKuF9pVOBigmBGx
riisDKBgoXo+CVSq/Q+J6c+nSv4M4tLD3s35VFSKkSLB5BkOPO8JZfLPiZorUEQZ93RJcmX18eJo
b/bIE1NpYi7idcVWihT9PTE6RSQ9/EzuezOV95Tb/pPJ0SF7QIUucUAVck6Zd9yGIvjAsK66S1h5
f5ZhOK7FqjBY4n4/EPl+7BZzEciSeGbRNUlhCI4ZT6eMzdzFY6OtrIxV5tglidKRaqfZZHwQ5rnw
HsXORz6T2bDB10dv5tvhBzSioahnqwPYyrv8ESwTIuc5tKWXrXh6gQ3T8GceeEDLr+2/vM29B8U1
Vj9KJWlS/OpuFvq2tkSaSfIZjcRGsC547COULkxui3oSVUhGXkCF197OvbMO7qBzae+gptqG/WCV
fU8fmEK8r1zV9lP6VdLTcDhfVnvtFn4QbkV0Rtcgk6i8hv7DLGD9t6qEphQoxbPOtbisNHEMtrdn
DIKbJvjo9UJmD4G8KSvL4vf/Ya+l75N8/27X2F+2R8TRRyS6iiKSbnas9SA7BMKRrFV9kmprLQmU
4te19r/HBnq1TA+Ic+A3FMc5BLGquL0bVfG9r5OCV6h+F+Zxwtetw214tr36wy4I5jP4WymIRiAL
4MVht6xAVjBw3iv8+SOjeQZxxsdq6jORbUUdQe3Zf1Qm4JWPbukcpHdg25hRnRSKdYkzfHP3dSTI
BAk26iP25rxwJOegs6EWzUJQWwVuVGqZ5MVg+Vgfiw3SSRaBWaSD1bsniAx5+frJ2F8+qbxYdbUd
+L8GngFKINmZmNr0rC8Oji5aGCz6eBVeOiI984Fif9uBwmyFlfxx8SVpkjOZXYhuF/O6Doh1k3Zf
u1zwiaVIXO4OzzUJmHe/L7ESpyy2LPzv+yRHsTBIfKdbF4l83tpr7UOIl1+B3I9YMut9eXaYM2wh
GFQ8ilmrVwZ51EydwlrvfbbkPE5zzbzmew5ZtOSg09ui3jOakYNLj8K7J7DDYBLoFrVcpeMSKnNP
tuRJGnp9d50YyCZ8ZTU2q70nSTeCnQhc5UcvXKfQJz7T0eb0lUGV6rolpzK9HFwGtzh8eJHEk5G9
GiHto9gKgDhOE6aHhmqyL9VhS85F26whMLT54FoLoafb+0DXiuodcWQcbuGLBJ2sHtuu9BwlTZM8
h5HvrAMwQDRNVP7nvay7TOh34kbhA923aagvg4f+LGh9qozYUH2y5DZYYrnQa+KO4T3JoEJ+H9WY
gDSAAaFbGLI/6YqWcz38vG9d1ZAXdn1YRqNh67omKfa2MYZJQjdvypU5MSAxmFuw6g8tNbPbNPXF
Y99kH/zJ8V9NVDsl4ZJmXy7zi34+X8VXg5OOcF1Rz4FDg9E8qjzJda56t6rogcyyREmfT5OpexrP
+NzWM1vCt95xwCRkmIpqqfdkIlYk4mRl/SH1UiXfVnUbr/TBkmZvpta+0GuWPspa0172ukim/t5j
5Rx/UlzJV+4VzTaKdgUZB93uIhg2AirzQesyuH/vt1T/T6fyc++Srh8P+lkz5/wSMRgYBVN/298M
6W4BUXd94j88GlUgrbWOAAINhe6Rn6tStsqaUOk4JK2fT08HyxX3D4MjdEWj0WBgvIiKELyoAugK
EpPFyooHpbqwWJIqhf0nF8aCfGWjA4LbLiOz6UaYmuU9tduQoSZ91erSG4b1zmHLw69j++KyKFTT
YXIETXFgwyIzoF0qEAN6IUVCjxxXrnd6vX3QZv7WHzZ6CTNcgk8R3K3//akERlX7m7+vXx6O3bMQ
cn64YAcwRdzYLLvAyMVM7K3i+dJkFGOr7Gkqrlsegd1ctXw+O3HdxIoZTyiJj4gQvY9DWFDAj4E5
NnnCVDBrldHLg7DFgtWa2gJd30W8JTuoI/+axxhQ3/We7H7h2xnMYKAFeMv2E4+xOYWmVxfTf3RO
lzxdfjga8NIaIoh5pn8viq0TtlweH3jEedUElF6L9PBhOIsojwwZSvlUDXz9Q6D4c+eS77vAd202
NI5BsCOR8DG0eIDZG+4KAAuKD66Og0sfLHk647g4r+sHjIw9GQHzv++EKxPPYTS2F7KUdzgL/pVO
u7pbtynK1HVTbgudJ9uNtW6gXmKbQhS9A40YMLVHp/OGZ6QFFkCA4t93pDdMqGzbZalSQFyfng+1
7QLbxpBeu0Y42UYjnV3AoEZZTslAWzxjkVN73unUmp152Ox/fj6f/U374rcguRCTZk2cbechp2dW
69GJ3StbR5XaV/6NUght6Iu6Zk74jbAaDW1vNeO5PQW1nDrLijT4LzpomOkmo5XXyBg1eHkTEFt1
ZFcVYZV/iBRtuI5zrW13/JCWqEA/r1LI11ZBRNej8LyBBuyfbPxtyQq15KgcSa+KZcvCJRsc7yeG
samL1+b5+b0r2M4hUn2ixhPSrLwRv91XjcrMpSxQMjirZs2uec7XPj7zseMYrSzSrtsikp2zT1Yo
Jw6I0ejO4mPe+n+knddy48jSrZ+IEQAJkMAtDEEvOtkbhtSiaECAHjRPf75Ex78bXYNhndh7NBPj
IlSFMlmZK1eupAAAtEn39pTKixQnoVzE2cx1j1VDlpzaA279dTo99uHDA7dEv1CvGRw6z9c+ry0K
o/p6YXlLH90Oxc1I7ZmzuDoyeoC0CY10SVCv355W4RT1nJPAPcRNz/ud16EI8kWz/rrTprgXlVV2
Sk8LUwyCE6WJLw2lnzYB+QcWf15HppowBkU6QVBJCHVDVuHY/Vk002dKmDWzKU2VFzdCcTvul80m
zmZyGqhfFr9v2p6DtEmgDgvPx8EOHn9/ad6jMKKajdpk2319KSN2Lc5evw93Nunw4ODjwdrvdLII
TrJwyzXGP1dQfbDrap5pebvWk9NNPrXSQl1s10Py0Arbq9ibTp9qTeOFFEzI8tPnZpgh/RV+1la+
MX2G9XNr/XxrpqO7Avk9LeR/zOtidt7WZDq0eHjrJ+O9dxvI/R9DzJD+HzuPpxecDOurbfdSGtoV
d0Gxeea1VlnQj5Jd6PatzttX9VPKUYAtXkPOXYISKHG7Vq2qFA4sDqtYu126c5xjPmwgsBDcd4TW
olrU63x2GE4LDJVh2k7drht2g3Cxmoc+hUXemufziXVmkbMmEE0TvpEkYE4ejBtHJNmr+hxM2QUv
jqkY2EUjo61ggzEXS/KtQZ7QHP+y0XjZUg+5QsFYlBiWfeL1tb/SEUNKFWaKwyumtRLfrkl6uoqP
g5eDTyVtHpYph/wMoY1/9k7dMQ3DpWQlt3Ak9JG6+Zj8zEJ9kVkZTFScjWJqs2OjBlOS2YjYS9C/
IeUskeV6sg5qA+RA/Fb8NPGTZmdCTwCNqSlN/BUHV0zt+lbZOu79yO6/0aN8ugoZ1oExj14Ym7CG
PiEZ/rPpw91Aa+f/I/2n+3zFvFYSd3e3awdC6+DjDsHuvvS+tuAKeNmE9/LMxt8m4b3TfJ59TdYx
09GtQk6KV+1eYRUsSXEV7kBarc3W2Zkt4Ll/46Vrwndr0quRZF3/rZu9kwV/a6agwvMNkpJQ29fN
VNRTSHwQBbbXhofUZBg2ojuFtScfczgZ1S4kS2+ec/QBNhcBkcHo5VvzUIj/92jeig9bqV6rLk3A
5aEkpVgLAMrbIeAPxb0IQIz0NrEs11dcKMUhXSVXJ80WJ3FKBCXf9ueE3xASybexLdS3ap6AUles
OKBihE/r3Sa1Dnyh7VVJUNBg7vgMtId9gNo6IMno9RY9LPIzyfGg1V28alZYYx0txRqfqMg/7WuX
/GT0kYQEQ/UQ4cX1I9SeQZx+PF6p9S9+r2IZj7XL9r64cxvoGhHC/CQRQaXgud1p/bja7icaM2wp
dnCVzNZ1WIASXxPeziIp1qPVrRd3iO25/rf2YOBGnyArOp9KfvOjg6vavMVycXCQeMDm1fuJZ3sn
3ndyPrAsfs2PTQtK/DmI20RdLW37EdmyR2MrJs9cnZMVlSqYPFGKDWhZJarOUeLnKg89oykk7e/k
S7O1OcH+0biKoVtczAqExIytzZpIZKOhikl5QltiwcPztftOg4s8hLAR5sD0ZJ4aHSRGJiJxNqEp
TBhanLxhNHaGqF43UZ8TgkS126JxyqxljiLpkCOIX3d0vUTXp8cHM2eAPJi9Wpm7NhvL2s7FREqR
HCg7SMg0HuEpVAZtN4RV2R97bogAbY8nc4B6lkDuZDbMRqjbwVKJlMIlUSVSrOPSNZw7p2cbGtGS
BuFvu57tWSPanJCRFtmK2M+TthAB3mnQGvaGjTBFxprXlILXFrb4W/OQlvrsxTkpltF1L9nBuuSW
EeX6JwOASLSH4Ekh4o6DjGoIYeJo9HhbdPZCLbXN0oMRZ6h9wlRqcqLIewy9d4JD3DbEanVIYGlZ
evErFXO4Wy5vyfYidwcSPsSw5nQfYS9ILW0RckUUnXajPqTLuHmguo8WmKMjlXY6JLiUGVGchmIl
LxYqdfcVX005qqR8wCKmzWWTSrvr2r8KKD9tdJvE6ZzGPSLtqJ7+LJ6+l/0ZADUAxairJa6XBczF
KSm2tLa/LRa1NQ+VdGugexjNKb6SVrOJRo4dDnmlhtCL+XGaE7jz3W8dZVJ7ABWT6mys6uySygSk
XtZ+3T1BKG+PG/iw1YCUwGZ0QyUR3RwtPqPx4GzFoFrbk3VAb5aRD0H/6dKHE1IzPAwbtF8gPBCp
yWR59SZxk4aIOvpEqcaJQ/bcoqdw3YWC9LfvZiS32tFN9/KU0IsRPVCq2ykaIPvnRQc+3o0ozxtZ
A11+uzQ+LA6s3IX7zDzVZub2t99uRcAkyHF5czom/Mp8Wt92qFQmWqg0H1/5UlS8OK5y+Jf7atq4
VHfmtPrRfdu1pdb9C9aVuwspr53bYY+ko9+xugeokhK2EKYGmve7FJgszkE57btjrbFO4/zbj3nj
nf7TF/oQLfpGzA/d2L8PhsiTCni6RoAXYtBP8J2917zNxXu8GuWxXMN2hWOPnKKam7hCGMnqNKPB
IrH+QCXgA/v+9ADdX/R15mOgile4QgMCObMvgCEFO8vnF71QWamrWJiJchDX+9uhWslSmQmwucCz
keuzGb40JdVZ4nLDXxhNOX0zbNEpvjHaqSm0QuExjr0hxr83mHR0V7x8vwujKWduvzOux+SQiKdI
iAQm9dTH5PfbFh0oKyGxMlctwh1/ttArp7zv2wm1OJycqX94IIU5KGdu496T2aHOHGhtRofAEXaf
pkv7SHwPxDOpmRkcp59SxbnSIhalvCmnMLhiXVfbimXZG5Y7wHkz/NkBvWcynPdvYTrATJ5GZuJF
kg/e+vvokEJXFxrku+PRwuX03Lm0O2EyA7C6tAkaKhrfkv4tmsVRbPDmvrdg8HINajQ5Q+EReiLa
gE8YwsUI7xbuYHjvboLpqvVl+KcM1Yha1XvavT+5R/8SB3HHbp1mo2PsbSYIjvUTH01lcUIF1q8G
SAzHvJwdd+5fuUo2CvEj4L7793dAnNl6rnrP23eU6Jxfi8R/p1MmICVFgZ5PmfsrVf6fS/RNvG3g
i8BJAK3Ntv3vWYJjizbKbLzxj5C6dDBP+ctQ2DPF4TYuEDPWZ/YMUv8HPfjcZluAlfEvYhuq9zrX
aEJo3tXxfsrd0z/jqvmsuLbf2PVKvhfIAEAW6Nc79IluJnMSxndRS8QxoVE0kkWrp1bn+bN3eoHK
OPmREE+vwKm5N3nGrwBubHe0V0kMlkFSmD9Qv5p7dEczocdAjnE8GvqICv651dJlLnPs8MGVzTP6
haFvC+Q/69e1ObUI8pCB+Jru59PLAvkZYq0Yrq70cW7AKgxnXUgLkBUqw8nZq73/d7RVx6lXq6YN
A6mWH5bCVFab9cXaOwtWAbEuCROmY1kB+Gf4ypCFX14eP0yl4HVxQMVcxXHqrJfJkgGlPbO08KLX
ZfuJfpuMe/JeSdZRPSL1dhMdx73cTS98rGKtrs4mrSX2zJi+SDMrDiEpJHppBVP7Fd8Y/fBZE8eM
F9GgiHQS+m404L5y+DRrUHr0CvNQrNJxZ9Ru17RigN4ET7sdUtJwdrw7vX0IVkVBOwnQc3Fxk4A2
H49dHrAWxlZuv0VrQNSkGJtjDzuqGn6leavkZZDrEY3lxUq9d+mxtcXAEZ0hTteitlSbxihF6f7M
RE3nOClKKPbRMagspVM1D2d7EQle2EPgEIAj0DZF1Cy7msYxF6ft5rRjQFGOEA/xidqdvOVp9M65
A0zFfgtQ8HjJyz3iwocqMfDxeNnd7meO3Tbs0t2WxpM4JfUe/heFW0J0FGKQljdcGn4URlX8rnR/
yk77oxz2N1pt8BbTUDYUb6ge9OCn0CSPdjgzTtjM1wX94vb8w74VhlacMKvCq7tdc8b6fS4X2Un6
8LC3r6wwamWpT2nSyzLS3SrdByvOGBm62zqe8cECS+OMkYufojuMIhyFUZjV8P2dwiygIASddWnp
XJ380ScrZm114k11NpytCkrWotyBOH0/a1dowEGS+k5r16i+9CDM99h0uMWDDFg8DNdduJBCiNJu
v6yxMiHLdMyGadeQVHdVEBOu/nKxPTa459LP6wnZr9HYkTY2ojb2jDMqna5eHp/0/Jc+GlQxsHa8
O1CDySpIs7u37rIHGkJbiLsXW7kLSCTkedu31/F4OUE9n1wx7tNPpf0DXWQyWcEJdRaett1XLmDy
aFqKvT014qVjLFkLtgLVOupFjH6b3gnddVAhIgesayBERKXqGMac/3zo+GSUXRATT1jYzwPqDpBc
7ayCzTzFd5t0Kz3AMsQ66oMRkk2EMsEIEgx8Zm1lQlma/a99VOz1koZE9Y1Yye7LCwEGD7QojMHv
fB90pAxeByK5JS5zcUAV0awcd7sYijQDUgVGy0MehmYzCOLX7gQaaZdSjy6ZX8A8lGGnV5hBlFHv
AWtn1J/c1rhxV3J0hJpNiLdQE+i78kppYhuMtmd5PdoYcASJxEUq8WfdH6X+KpiY88ka6vX1eTLZ
9Df+kr+0DQ7KCs7/+jD58IKrgz7HrFLdspIvAqmTRgPNz0tnWy1bYwHLwu+/xlJMfurMHMcWcwAe
SKthYdeP8o6sggJ6tyaldalIZvQ6nYNH/QZaUNzGuKGBAcpoa3/NQ3kEzNnGOaWoak8ho5LJXTad
CkWE3LvJEsV7bz0nc8lhfmwGyiKMv0ZV7P/BctxbNTcDlC2um9SqxKMm7w6Kvh28GyIfbg8Prc4K
l720DGybyE01XBcS+N9bHDeWxsyu32XZc8SreYxgZFKwE/kwT59ziR0t7Fq6yDTexMYyJj60Yvur
i+thdawY8vCQBZDKc5xoN5ckQUaBCGb0X3gUVAT9GVGxs/fGeW3uTox4RAf9zYmeEGoWKaG2R3At
HRvCGqlHeBiac22VvLF/DaxYUiqPj7WVfTOEInCmBc924729xD8JhIGudKNzoqZwUU1vNxHRKi/t
vkrqA9Hq0Nj4PQIrjEBEKgQqMEg8FSaBZm3KMJm/pqgYzG1sVygrZW2ks8JH87Ajc5frpST9GCRC
6oZZH2lOfIqDzmEEDNWle53mKdQdCtW7vVcO28vMYRpnPxDYK+nzogiBQxIeKEPqxitJQfPZlIVX
3Tpt61zlpsfb29J1jT1HH7xPcvLRuYlgCrkv/1vfn0Q3mnLDF24tvtguo8FSqQVHHzkACI9R+DnY
QPptaYl3ZWHLX5+nOHc153hFoowBY6odOfOI0H+ZUN/EjCd++/xuBTw+Q/g5aGkJAY0S6R/3+0cC
l/vwsX0rY4f8NRnlwjcWy/R4Wx1Ya+TZrxMXBEkgrrG3a71SoL2a9misATXkdQRHhFr4F1dnYcse
6eJuqwagdlxc9zBPOeTkeMxXyhKHokkH4QwpIHDVro4YXGrUi0MqV9+9LW+3Q0M+mmyG5U/NFq6B
R8rVw+DgApFB+gpGZ219g5k3BVTdt+LI6o3OHOd6v7L3VAQ6lPQ82T24KDueT3fVvAs3WXJbcgSd
LaHVnHau9V7Ui3sSz89jkFB30796uxMaN3MRSBgQB3RO/Tg4Wd7PcUtHH1jMh7X38v3TCdMBoW81
EEEyiCoL2r9QMbwIzt2fyVo0pqB2Ui/+fU19C1/17FWa38fuzNeTSkqiqMIpw1T8/ZiZcXV1OsK0
kHCVCA4jMm1Hq2jWI8ctfZB8XAeU8TQmvgxB/2tYxU06VJbX9c6Wo/X24XpfIjwQ9UyfxkMskyZm
K+Ox/DWY+mDXz/vFssJgfKPIHLj4SisKbRHJ/EWTzzl7F5ErYLNupIp/Nv3g+/FdLsuZ/jUDxW5W
4vVqazdY5Qs95a6/pHwI1fpD+6Oy8iqZ9yVFv+DEmUfGJDoC/YIM7umRaTTrT6mHUnTncxJDY/o6
897abc1r9i/PyP+ZdcdQDG26y5br7ZUF4oHtfwCVSSCJIwXHlA3Rc2xlwf/9rjmGYmdX583+kCD8
K0rjIgSR1ykibg635/O/bb711/ortvS+ce3NgnQ9+qh7DPvsg0K2jB4jYFN1fxO0pRWq8Z5JWWzX
mQ7p5PM+gHq57lxpDYHqRwMLq6/ke/y+Uav7992D0DGb7eQ1RaZRmqMS2/zCcPCwtEYzX3MGS2O8
PwbOMRTTWrdW8fZ0lkXvfzh1WvkcJDzBX6C4O3thUPPqV1vgRDqUoPz+1erkiR2nYTmOctm35+SW
VrKtgES0jR+v+mMM6QguH0Ru0M9oH8jt83OCo7vSmBpbDPc/DlthdOX23+1V1thnO3HXxVWD5XRt
3VsorFp+P+s94cY0p+mSqGU8pnVFCAepQ6Ws6L2glFxvDQbkkczOe4hjT5eDDW3x0O1a+zZA22Mr
URpYVAszVaxEmiUViMLMVHqqiuY/wWMFMs2s1yORi4dPJ1FtS8+cX/lofZTLfzzc7/fUZHfyCqda
UEczHi7UfiTjV0I63wyNSUT2bADbewcyIYWtfrDsS3urC2pbej+s1PEoLIRiH/Y718oMroYwXSj8
ghUNbDzd7j1IJhakPOpPpEsg9cwQZKXMchN1D03NbshqP1oXxWYcjtu7u6xv5NR+UN+Lr0uaU5x6
yVnwluswkXLfp/DVijmoVSvL2KUNEWCa4VNfSrnb9Po1HvM2DaStAaaYpdeKIdZ1F0QxDM5+v9u6
Zz40JsCCRZICWs86T2BXY3wv+gdwGre0fhDCdo2XC127XJYST+jdqXnzGWAMVSEQxx3vXcquU//W
2uwBQT9RVLeePAibSLQsvRMuDu7OMnp5vFW5sPijrVJ8t9PWnTWSdb5VVpT94pGfjbp9WKsfJIjf
pNNgc5rTMxr+6+al7lnQy70IxOmDGqM+Cv6UFP16zfzXnbesi8TzuT1AS2Xd60Ia07kj5Yb4zz6r
2hO7e7o8rQ2ZLaJLbxLIE1OPEVWhqxrABW3OtcVsZRXrVsG05HhcAZY6mbZxW2ZytoKAGzXr1P2k
NY3SLzgrQwwcaRhYrq1ZOKqs9SpTYkIe7I+rmOBL9W5nJzfli+GZU9SS0il6PB7+Cnt2TrMUmsxo
+1+FL4V1VszpOaX/Z8XBsFX7b6R+vljk2kCaiNAeecKXak5h3sjj0VcqhtS2Tzt7v2I8IGnOlbTK
AQI0gye7NT0Jr5+wQN65pSTfOoRxaOPH3jjzXhEYA8FxvmAq4oJyR+iYzTPz+JaUJSatqoUIM1wt
qk1sxb5Ytfqsdr8ujbyS+Oh9UUS7AyQ3W+2xGyKe6D2L5Ck5wfR5RLJo9PLfWbjCDBRLs7wsE3OH
gGMOV8Cxbq6biw/JFQ2pqSPSAKfHeFzAvLXOVt5c9B+7UxhbsRG7TXK/YmDFBcTGwRtBZPbaksLC
Ng0n6OpTn6ILgo3lyje+QYw7Va/ao8XPRks0L3/o/8xF7T6xnB0WqTlbGwiEUNZWg4gMsMHzEqLQ
jZvRGQW6w1kKWNHWzm00ag3DMNVWv6tdetjcrmeu4IsUU+894zNuYXoA9EJIc7TE6YEQ7zwDVEGe
eURhYMy+aIl7ZT5vcR7KqxrfbokZW1wSqtkXtCqAjkCYQVcfiZb1zVPssvjWMQ3LBbClK6bak2J1
iK9pvba5TZc9Qk0TEYHbj+GfX+ijchjS13kJkPhhhOshlScITE/bQByIwj/1MiDFzZgk2pXWJ6Yj
afrwSlbLp48a6SROhRbN081VMSDJFcZGY7e+4aE71B4+0T8iJDTx877bAAp7ytyFVSjiz49tQxmv
0XKqhmPUkSRGjV69mdkydg6bypV8TL/W+/hwpav8afgFu3gWRABe4KvPyTlces9xs9XShghlzlZx
fOV2Xhpbh1K45Q3fh1zG0m/j78XdJq115pBlBNLkgVoFlWARTFpVErwjneBlaeamMAVVb2Jjbs8x
xukGX6YbTL2s6xEOkksgItK8FKUBUXEoJSBKs7OZms7sKkISOLiu1DolsPlmFWnrOa4HCylxlV5W
KOWPfmhY8r3XayTlVATVJBanoTzL+/rRPiX27y/uVzsSc4hjlwuajJGUfz3TGtlm7Vn8CWqfkR7A
1uy7SiBOUoPMkemyEk1xhpo8Co3WU4SfXRmFA7SS9MZXLMyjr1Zu2W1BPbEjQ/Y/Ft1Tm855lHUj
QokEJQIqXHCXAoqODgIqoyQVb5hqgO/H1fZsuYsbXrY0h/mg8oXak1k7Qk+CCBxdtyRoIQvd6tqB
5nLL5X30xYrNdQ72tX4688VoGSbkU25+2g6a1LlEnigIenOiGukl+xl0BNTVjC5uxaPRFbfjcs9O
M3fHYYc62sU1r3dAmHItDw+QadhL2sID2nnE3EjLawbXnS/Frp1Pp8XGqLDqXVxA+Ml5oQI1vWSH
D7xx0qDyfx1SMWULY1c9Olc5X5Izw4LCiffe9z2QRmROheSkq8kpTRUULnJVAXHd2RlpmkysZ+JV
b3DOhBFfj/C1iSHv3TZwLoyn91D4o2jb64VWS/Hc4gwUi9ZIK5vtzWAGsO2omKdyDipMBGvhOUAV
QLOpZfBhcTDFbm3pM3VZz9jUGmkaCWcYj0cCQT0y7f4zwXmgGbIUJHFI9fID2d00lO+7HZ1KbbZi
U7unZvf+hnwjQK5Uv3x9rFZ+/+0Y9snHvqKpF7ffE+pAd+GSQPP6w72moe1Ed6VLXYXCfJQlcF0n
3TjV+hWoSAJyadcY2WMqraSl2EESNK3aEDInqKVm8cU8/vM6/1kJuXGFSLJxqRn3/cm5YscMir7W
7ZufBdnKs27wmn+DVsNd2Fu1X9/XMSIujm4Cuk9X7PfKys6xc2IrkEmYjd7o80XBiTfo1Tq9KCOs
EkKp7sX+l/P956tlUoWvXtlVs3Fc2+x/n6wguSGKBSVPc+59piEcUs15K5Pb4rX4M55isrNZ5ZRe
LfaXPBhAUBNW1RCNL6I0aQeF5oj/P26rYqX3s2ViuPvfA7pIPTXb09lQOke+Ru+AAxPKKC5gQDrH
U7uwioHenMydldwbsrBdgCcCAgDaKPLeXSFx6Gyz7vAqtrmeXivGOeXw4mUaIS34MFRImB0oYibb
JXXi37rXl54ej2+M6lge472VXDOxHVtvTczRDEg+SO/I2tarkYg4/qwalNJVXG+RorHbP3+aK+8J
YpPZRYLcoyI19a4kY8auT5y4xTEOBQtdIz3MEx4KiTanNEEoC2m9fFyEvYhSS8P79gN0W38hpDQI
nWYYHgO6jno1wsxLE0xu4Q9CYwsJezVc+MsWhWp4PWeaUt9/vZln/+Pe+wCV+WoF/iBNAyBIL4tb
vUZfmLM/o2X0rasyKSU0FU69qVjZRc2w3eWGW4ZtDaSS8wv97JQDQYo16tW9HpQuYPBWd9sKyKeu
EVtCnUpzE2SQBwZOLWo6ZdXz7Xi05Oo16d0BY6+dOwz0DvRbcMl0przcP/rPVVdd4EOc3WN3xngv
3Y9dm7DvtPO2C6+GtoGw3cJeZfTesYwAwnZzMnLJRD3+YN0VNBWDWkk2S+dw43xKAmAWEQ2jhkvl
++A87eg0Bf7FDf7ztYoh3Sx3x8o15r4T/wvPcOvPhnMKEnpg+iAu4oKLyPCo2n/8laWYS/FsKRbV
2N7ju2GKBU8ozzEDAYXBXcl/4Rrdgk98fvIr35pRy+CO4qiKWd3MsnV6WPG5H9Ppto8YPNR7Uvs/
0FH1rX/Fej06uYotRTLHPN4qWLcjFVIZjtH27p+W4QdjS2J5GLdfKRHCmPhgPTvv+rkZE1/pzrO4
Ho9modjYxdmMTesuL4m8XFis5Jni9N7Me2Yw9JyTV91jKQf0wYiq+ztbJ/G6IfHNIYjJTyynMP2h
lUZG+9cJrJ+mjc+UP+nF0TWGPU+rF5yCWbyuQMvj5gZYdqRjiC+mXoQmY/gObtCRWjzNp5aJYhb9
ArWo5xTv6xfnLm8JCum1HsSBp/q2iTJXVBvYB38+n8Yfc/zg92qP4pYNXEFwvCOVX2iCmsPVa7c7
cRJivJYueal75fKsR2ExjFPjkpkpJ50X5C0eYMeA05Bo6fJcbT/gLV291bMNmybMG3CHG8BGEqyt
SzeNLt3L1w+NWS+etfC+9dkPjUnPbUNhbpWZlZxJEmFiAX6/UC6d0kidbBVgK0i7xsmoaxxUtdpp
f7qeZxkdRIk5dyvCMAT7PuzM+8C0bvlXCRq+mnCapgZEZqSwpQ8kqH8wPO+IH6AvE4x3/GATjfyM
o7Qe8B+fhBnhj+rjmT+i+9vaPzY8zdn6FwzwP6a5qlhIt7rdXExxrH9f3G3/7qXoIHln5N8RW/Sl
g8XIWOADojOIq6QxHKUQdcFW5k9HYZcy2u5ljQ1AQUDNEJUV128Tx/fXfcCNsp5epacU2ROyY2t/
R5IqWJOj10Z6pVnY4iwUI7qrx8tLfcXuHajt7dqTN2m8JI0kY39OhrAKyZQoPtBJCPwLGPdn9RWz
aa4b2WrrYkzeukI7hPvG7eGBStB/I+09jLyDdxp8zrr0nm190/rmfw0BVDJpUqmfDucN+++2RGAC
5/jUXQHFSWZILoq+OEvzOuZrUtjxq7u4V2cncf4x2DwUvvVeIcbBzyMN9N3Ysb2P32Odr5Mjs4UR
73sDfrV8I/aT23gF/KNY5hLgAADoPx6slE5aOEr5gS8MttondWOf5kE6InYIZ0M64SsjZ5gIpbQy
Fi1NQtfPmPoPUItR8gqRs9/VZl3+Bdv+z+GqyQtamMndXZmHS4Lz81SfS99dik4wMqhV01rI0PiT
uthVbaKU1bb1zUFCOkpVIBNcg+PnHbjx6iMXfP8Jpacxfvvjtc7f+Ac+QL4XhS+sb0mqVRI5Sv2+
tJAEdGv30ArEyHfQUNKMpnlQ8kCmMNo2nVUXC4f13NJXAfilPZ/DypWKB3ZRi3dpHpS8LKwwmj3D
KtszDm2FIFkUKSmKSSe4Gsc1QLlPgmqy60MNcXzdd4qxe7SqilFyb5fdIcvyrTwEBGUgbeNDd4zq
GlERUlx4Vk6TRjB0cOg9XmKdPcwRucJH3+O6be/WfHRAupKrSluBp7G3PnkpePmmGy3aRLUT5F/x
GmxoKYFFOZz3orOKZVLFRY8rzysX5nGsxLWDfWEJpMmALZof3U3v7W01BsEfc4udgGd8eH7v9c5U
2Dy36JL61PE74fsr1YDDrIsOC/B65yBFiceTR+pu8fV4qcjdP96mnH5amGN1WTvfDguJbfrd28aD
UWuvPILJ/luKbvdbUuc5RbYdnaa3Q0+ayh55WVahSQlFG96hNLf9FYXnaRW8IFy1e71tuwfTHnSk
IUQ51DzOcwqLvPAWdJCbG4AZvPaisZT0SxHAL084M5+DT9H44A4MwtoNylJnInvTCEakk6EFhRm6
Zr33WxPHD/3cnMxEMHtMPB1xXWfucl+1sB6b6/52rsecnR1BJh2Z2+wEswfx0Nl4nbtgKZZ1u21c
rsc67oIcD+tnO2iCGEDsiCLI4eF6LAUok8VEN+6/vC2NegPZ7oZlqLo/e7yUu7lw7wDucjMRPaEP
wJV6cz8aU47aQS0VrYNfczIdwleLn5ZhCnkx+Tp7Onmy3DH8h5WooYsBhcSskt3/+3XZHsxZfXW2
7rjXWEPIw4nfGMyh1Eb1ac54uXgzKO4jU/PAljKp6KL7n4EVj9W5G41k79h3/AeYpVzG+HkcR9w4
KD6EX23BLI96UYfSuK9m2bZRq5EqN+T/F44XvXysBbV3Mmyzn4wgD7eHhxbEXc70HnaolhhQGtgX
BlQO2XlTsep7mwFrKPYJZbr5hUO6fLIhk7ca/FMQjenlC4wxkEB3EdyzkK66ugCh9B2yzUbNqBpW
taHuc3LJLsm6lt7hJwDdgFEKdWQqnYvfP1vPstiSPtRtcik+VhhV2WQKC2PDyI6cLjLEeKV442PK
egmTXiUeAFHQNlmXX/mPA10YUkFt6ubdPDmz5I4HI4xl8sMw8yNQacyj9NARJdaXx0a83IEpjKnE
Hcfbtr6+X1jcLtVOpoTOwOD74J2Hg/I1LTlOt5fKy76HnXSyk/0dtgMfSTHCgtaT7bwD9qr9Hpn+
O2J9sKB0Z6jU5f/zmeqzvnJP54qTyRmCfv8Bx3mF4K8UjENA9yeTbvB4WfPf92Ar1ed7aS3dU2r+
PrOiNZwG1H5wbEEm8h+xFqTfSYpOfpAJ5E/erNYLtTj0HX88l9zLfjQXQc4KduNgp/ECdRC+HZ+x
CgcLKOCJonk50JznXohHQ7sDMBtDWD5aZK7UjBTWXrFbs/utsbBX7Lm8VWjykFeC5EueB45NBBCB
Hg1REDTzdxroEOHqkObSOhN4WP9nQNTHsnqk3egd/UDsGFNoopVHuocoKGLkQbhtdnRLXsp7LY6o
PE2iqO4szrs7noA46jHuDA7NmFQKg0rnmhMsACiPQM6a3S5/nAofq9it+ik+1DZ77Ba1kqKtOq8M
xnMKDNCUxi+C46iDEMoDr0YVKTbDalRdFYIzN9ustkhzs8XiMubCy+j2huEKyQa1LtDHNR9Zyil1
CkMqL5N9OWxsUywlnCnehPa1u42WQeIvA9Qw2vBdxWJyr1fCmRsBGlV62l7z5Xe8MAllk5NlNVue
3M3v91hyeiQU5uPpmGA7v1lR2MFs8wczCKhle9HqDZVa08IMlL1eNG7pgo7JvFFvzeCL3PC1xdiZ
N6R1It0qRsu956KFscYD0+xAufNVGFp5qy4117LXtnw8EhxNUBRKomkTPp/jgEqiLudWf+uovGV9
cazixivP1eKw2mRXWXOSRlAFYexhxiNwwhCimF4qXc7RP0xn4SuV56rhSInKLR8Oy4GTyYVCe853
AtefC8of7AMSuaGwuOR9FsnJ75f682MLXp5E+jMNFSIzkoZzuv3eZ6bAg0l3nvb8lXjofQAsN+Js
aW+15mypINnxXLWze0M2uImyyBeh95XWL5m3itBSwwNK+7xVzmAU6EiZuQjHg0VXwTIrWa/S2ZGR
z519KHo34nohgDyHOA0kmfh1PH3WP4MmQP0CBpWLNqEniYB37Ub7d7XUGdqA7iUpxYpdaDiWidab
SDH8/ZRuL43Mje3ZjeZgFKU8QSsTAYwcpqV6NfNmzU33FQ4KFl7Mz/doHa19h494fCBKmZzFeShP
un2uGo1GhYtve7l3Cm0Cq5N9sTy8qbwx8Ar8HT/CXBX/uKv1j8uc1eIUlFfdSLLqmi4S95xM2qSH
7ROs2fYw83jRQwikEmiLDM8y0ulglr7nxaEV69+wG4f9abHC+gfYgDbJ3PHawAoskN1cNFsjO9BV
xZe6ycUhFVt/s7L6vrpZ87XSluyjyVtOCyR0akjfIlyncR9LrWtxOMWwb6zEaSQrvlB69KLqiIah
VMRFQJn4jPgOyPriMGpL4Eodl+LAilkn5M0u5pbvFOJiH2EVcRLn9L55JxODuu2IonDNU1IKjhfH
VGz6rjZzHTPjMFMC/7v+jPo/KYrlW+mH/Po/H13FqsfpMtldtvnqwntpACyioiIMNoiSHFyxI3rt
odJqscJn/qP6olo53eprlrbm2fz87uWdNxRnlSUuqPgSH8yjlQ+AMuRZQ+2hEV2CAymY59YEZSIS
VG/Aoagej1oTH5mzEM4ZL47WvpQFv8W5Knaudrkuz9sMO+e29vQWF3QF6HU+jrKDD3s29qHnz+GG
1VfBr31Qee5BgyOW+f4eLVeDy8F/bO50t6+umLvN2drbyxMnhHbZH7g5eddkmKW/H11dTllnX9Ti
jdOyUnUvB74e2ZctGpaY+OaYamGsOh8Z6JEd3XIrBq3uVDan9MDR4M4JsbC1xqX15hQggOHC0G6C
N18oCjx7Wt3AMg+nuNOKYdtY9cXSjDHjjZQjSY02OFrmgehZ01xKhgzc6HsZ6R75PKuqPvLFcRUL
d+CTFzu4MeAOtDpDZsVrezU5/8nzeLyi4rWTfTy3WscvShBeNBZHe54UK7dtrOrHbY2Phs0gXJEw
GtP7KHpHY0TyYcbg8fltlKEPxY9VLFx2v5NSuIlVxcBJ417yCiJbhx8nF5+/oX4xZscTdNnGQ8mu
gPekHG+4dUDizPDeBZghJTroUDFJldTzLvr5GW36s7Cry1aWBnTF6Sr20V66t7hywj7CLwH5QuYf
nF76r2D/v791myGX98FJyBevCE+k6amRxvniAO6J2loSIWwiTgxY/ugChWSvhdo0x76hGDh4tfVK
auQWBYca9UhvXjs351TiQQ0RseJhbU0H7+jxQdC9AbmYX+FbL0sabVo1hkW5/E2uGps+bqPk/hsV
ylpIMBO+Dc3odR41BiKrzrsELWPEnEhadI8tJ7SDZeT4NkiJeLgt/EyWafQ9enk82dJYq3AMGoqH
d79VD1mjIZNF94tcI3ck6gkdRGtwdUdAsX+307Z2M/fcR0v6YXHqaLaUSw51zQGurFAgUQPUHLxS
6lDx+xTTZ8cz97C9ccxxomHzSwsFeh06FyqRzO706+gdMpoQ3hFwnv6uRHs/fA46VWA8uuQgdC0y
TF1C7G+y57oXT3c+FfOYxqm9NI2lWAzOCU8edqJLizYqJgXaQO3cfdfKI+q8v4ZiF2dxfI8vM1bk
+iRw/wfNPs4RSNncQmgser0ICYUmhGvEVc/e4kSE9fjI6V7ehmIoL4aUc8gEkOyQjM4yoNq/7fq7
1sqve8+wNJOvRnBoaobVnT/F4B0vm328qYoJkkQSolPwsxGf4OntjGjpLQUNmhE1L4Ij/79gCO6Z
i4qsxf4GAeUcFCZNAYRFvYk6kpZ+Y8uCedol2A3qcGuI+Ckbe6ndV/bxaN9gyRFQf/TZVdI3zTEe
BsGaT2tJkOdW8K35Svm1/zTtf4ZVtvPknBfx5sSwQCeWD0Bltkyg0OQZqyetfqW88vlEqwjUR5//
P2TQZd/+OX7DMCk+bpj1PMleWOWbfXNuseXcBHnGb14NKNvgJkXzyqdDua2o90mhZevYbbRftNzE
fzGgf4ZXDEyS2PZmWWN4hHaabXcwH4pI/oRWCboTXJqKd80/Qyn2wkg2lCfNGIoOdD4iAGHzA7u1
wrkYo0AxvBu+PCoR+XJmgLLQ2TN33svpXbPh5cf6zzSUc5acjGo9qzONfSg1dx+CBbfhFuaVfrRr
DzTjlV5csoKWW6fa2sw9mcIGr5bVuGovqlKSJarIT3nrTNqih4h6Sbw60RJ+ZCH/caQKIyqP4sa0
DruzY8qRls6ZKNRJMgPUZdMFD3h9f6c5AhTKkd3WNoHRDa28kkh51VfxqSGlnFAlCc43wRpoTKoZ
b0+4jOjStAIDmSmtTF0p/9ctfLVyklfHy3q/vf5eZ+IhUt68Ry1pY1YDcR4PjeGvSljfefPXV17r
kNxa5zWkYEPkJ9fRxr80IGSY7bVPlKE5AmUklOLUlJN/Tne1g5nVb9Rl9QP2H8RibrSHq94QrUT/
+yrlQ5ohS095YTWUU14/HRf79YEhwZ/iMPePKT0L87pOm48cacaTM/XozKlm9BzPTmizUqCPTBrN
StsJUON8WG2/eu/S9PHbSrxv7ROlu1vKo1jL0C+wTYuTfhH9OkG9oA+jVdXzYNWHk59u63/7ThXm
3lnG7HZ0ZUQRhBNh0bEDh4b+x71nqkd/9DKEmm9UQe5D/bS97mPONW2seBgNitEFypSyhVewNoey
Pp+YUPOdpa/xn/OjAtyz6vF0XBpcZNvDzwkgRsFsa0bjTcP7FcLlan2vqKLSgdelnKHCTcnB7YKx
dLbpGWFTjtHL/yPtu3YjR4Itv4gATdK9ZtKXL5WTXghZeu/59Xuoxd3urtZ2AXMHmB6NpK50kZGR
cU6emFAjYAl3Xcv+fMerLdOUF0668Yhd8CNO93uTdy5reTKA7bnMb2+pNNgiqFsGe7KjDYA6qM5N
oH6hOASK9iGqXsoIfSc1hwc76JH/uqeQpEpKWmGAZWGRNyiHkjhJQIXT7oREiys+oycZ6gaAZxaC
T7PPbvZWYK/N/owXDBFqnNYWcloxE54v/0tLuHNeRcrHepKgXzVybNKtAjPO+hxiKB3Dhy1i2jR6
SnYL1+RxSYGfvZgErW4ERhr5lkP+zRzkWStVYeKxNstB9oaQ14YWDIhTgA2cR/Xdf065iL9au/Mm
Q1gUoVwv5yZE8xEWIMtZ4RX+8rjOdC6C+2jJ/z+m9/8avJd6h8vMUcd1GR6c16ai5f4tM11I/xyP
QEfX33TgQ2ChmpHnQXsGzG/nMYj28+H0qxPLz3+f46KBzgSPTlxq47LQiGBu7nE+wtzh0fRH+tA/
AoUA4P9nTb+1on5rbwRCEfYD2lvyy8glLtUaUX4F19e1reLBB2QuDcl9FOb/fD79avUuJqriMI0r
Ca0iffnCASsEFG5jiuE84bbBWnrU4M9u+1eDd24lS8piGoRlbZeEJWKRI979f1MtQQqOGXJi/96n
P0MUv83rXfyjBVkhZeXSIC5PWEMooL+D7AdOhfNI5/1hW3c+oUuCaAxK7JQLzl1kCRdCFllUUcEY
eXhDe+AE5LtQJs+EKvQrDIzD44vdIvUMgbD19XlJ9uGe8jB0+tlUVAn5NVFTVOVuQ3CpUhAuQXsD
5ECqheOb7hbSBuTgGpRuWQ7bpwPCGRwDD4zmx1e+OuiD/9P0YlS/7Y1eiioyimgalWpuubtENMrl
DVf9T7LHbfR9rR4a46onUGJCjWmGJ6/IPX5B91DYj6gG/m+L+pGm83tv7vZMKtRCOnPzcnMBPRrB
FWrrMdfezwiv2Ctean48XOufd82vCbjbNVzVKroUL0YMPzScsW1cW9hCBG6Rqh+c0Dx8PLqzCIux
/h26/mrzbuN0Q92W49LmhYcuyJtrx9elagDo8w+W96ektQyZUg31tyRC1HvGXatWmdDx9eKEDGvh
wrjHfLVwA8CQgBL/R+M9WMEfts4fDd7ZE6+pYztDKx25XAtvDoGTBhtwUsEEQa3Jhzn5HzbOH63d
2cvQ6LGSJGgNUoaQEMAj/eV5FpLk20WVnk3f6NC/Ryj9sHh/tHlnMLGax3LhY0oBON6QOnnrNrGh
xdACcMtdwVD64gj+PjRiAUikm2LRbsttr9l9U1X/gwuW+aWKG2hmIF9/h3i/bV8F1XeCYWyn022D
N83YKjboL2yLa8hjL/XDsf1HW3cuWNWEspIltGXccBvACXq0tbWwxdv07dNByMFQLI1/z/VP/uCP
Ju8cMeHaWmnC7tt83wAHKG7rfC5sYyBBqf31cXmYM/opJPujybtrZVcG8aguowTU76KGEsxJRTRu
Ams+HB55gp8oK3+0dhcAxnGod/70Paeov47UFJK7bnBGHgGXyu1yrwT+BhrPIRDAG0FdNjDmHvmI
B+t6HxPOY0t0PurhAQFsAflDEvQI/pjKrojH2BKPPTrNH63rPWOo1MuoymcMe0CpDLAbQOVAaZ69
3RkKtdkWehKK+WiYP3qmX1vlPgqMAj4I5wzDLI3l8RTETSysrA2VouUeffgvfBwsLcTL8DZKgcrj
nZNPpSycVLFYPCFiTgCqkM2QTaQbl8LreHn0EC/60Rn+1uDd/kzVatb5tPy/1zmUmHQXlso7qtGa
PvAwiLr+N+fza4R3u3MYFRFX5+/DBRrVC+ML6XqbIv4bUDTqUWuytGyGP45NFWWNeVVEcTMRxRH4
uxnVk1H167jKTlP/6lf7nJwTcij5ayx/BqjyLNUUFDlayzGd64HqGcQKw45q8Uedn+TkLHT2UF3S
Hk8/tZIK/VUgxyisqVxXtJoL1s41LdWIFpPZZauguLSB2YeGzrlR8DwI5zE/iu2W4471eEj6rcZt
ptJIehslXfvznBhysdb4YzZ8lPqxaAJaNoeyW4WK69bCvg9fI/nWpsewfIlbu1WgZZn0dEjdUPfG
7CZoXiGfRvEo1q/R7PUDKs2SlUw+w+A1JRHtpc8p+8ijcza99OB1NXh1zfdHEpzkzsvnVaQyTt4l
Eqsbmx/MeDYkYicFS8lZWKEWW95biXxNUny9mnVLl80h9ZL8acYz0IbJTl3Q7nV0ldTF59WNmzWW
aI8iVcRnvgc8H7IZlBYn1+xwXEk3cki6lEr5bmqPxVfxOs97/D+6qjSUdMdWc2tuox2yiAVb/JG8
NqkHmZ283sQ6aBOF9MzF6/TEf00z4zWWBzY5cLtI3wrj01g7/LxL1ZiSkHWRSDltl3SIfkPGFc9c
eOQCU8tjKvkS5UarCTZiamrmpBx6gXKVE+o0I7YcnHn+oPuWOB6zrqHxwHqOyvpXc+3abZc7Uvmi
6MY42H3Kisidh6tfH4XWjmtnxoQnxYek06i8pOTIaZuxKKlcYEEPbW7N/GoYj5P2LHDu/FRMFENT
Q2NsnGEyW502/GGWTA6Cwly0TVqR6npAp2jXx7STl18WUypGrBYNvz3yxWocn2rBkGuvBjqhGYNs
Jarhp3Yl2EgNl7GJP+XEUuTD+C435oznY4EtCMagbfvKqLA8utn4+1XMSbQKd21rYCZ68aqIDiF2
OrA6ZQlnJhojipGpp7h/ktrnXD/6AHUHG98c4mtQbDtuHQdm7aOEl3ZR6lU42lLLZjSU0kGhYkP5
lEYzk6xyhEzvV+0W8/ItjIgAd+fMusdO2uko0/MFMxl12mv2zI+UjCCetioNy5Pw7pNbqSZUH56q
FMUSlY207LLgqI6WIH4248uUr1TfE1pvqFhRsTIFFhi8qvFLXx2C5i3VJ0oOpKZ5Qft1CgCLi9b1
OoxouZZ3cmDUsI/IGVvDZ3nB5k8FBXYv6qFb1y9FiW/2Vn2KYo/kRpvTEFGab2huNXk92fnBAsTN
gpmhFLS+5rgVZEAnHZ6F+yxLryobM6y8JnuTlU0SegWHse3xEV3g1L1VyXuh28uzwb01oqU2rOVY
XLiTaKVZRXOOqT0r8dwcmrevwinkmBTQoTPTL60SqChRPTcS+CjDl4wwc9M3ol+ylxiPxz67gYW5
Q/oDutOW+MIZFIZtnRAjUhxFXveCqYa7MN1ksPNxjfKGxWAWxWtNHF1ysqilPZ9QLcto17t9S3VL
OqkDa7x6J2hWKbX4WC9JbG3saS7vSLFOlU1Q0cQk3KegddSP32f8ljI4RFqR+ow/s5dReuvLW5+t
ZSdz/IBxmqfXNn5HHUEUQAkZ2e4bxkeZOQtvw4xbI74f8+/VIey3VfmKOj1QzyC07K3Mv/DDyc/x
NHY+9uK5a3fYP9IMNkdsKHhTbLbtNiQRk5uvtLzqZylzxvwiTE5bvw3TXvDNcXIlbs014KBGU8JG
HZJe+SXiKNdQzagG2oeWmLNZpYN6mbH3eTND6Rn8cDfgVSQUfvc+qjDLNA2tAU6kc5WdlJqcyoqY
ltcyoy1kH3iGd8/1+CakIS36a6Ifo1P5MkAWi5jjdT7qqPzHUVEPaVRYo2740aqsn5TppqC+jDzT
Xvb4fC12rs4VtBIq2scssiXhrOhfo78Shvc4PvhiRIdb7hTrLDiG2/E44CzivU51JXXbNV4OZ1s7
I4ezLHjlAyOfnU7fhNvoub3MmQnG9V4gZrDSt77FoU5EbaUamxRHGAzhMKBY22TqE1bMECUW1Eaj
uoFIpw/SUVXwQvFQ4BCN4NRqquAXxidpMIZ1xnkDeZ+DTXyZPeng48ly88bFXlLDd+Gc5anynqRW
4kYRbaIzp26VcoMuB+G5Kze6blboEucqAiUtS3NHmGmJ3nRODK8yeHxnVsNKi8wpMNp6Jfs3Du30
ChUO5Jy99Fdxz9VblYU9Tth9HztJ9prHOo6oa9hZrb8q8rMkubVywNd6sCMfQ2FV1Ussv6hQT8nM
MoYjNKbyMCvG2H5pKOgjstpnWeDFKuVeRMUMNZZyqxB1o1KmQwwYCq3DRtasELbMm41FnkR/I36I
A+XdFiKLDUUFWloRgWr9plS8aHD40Y78y9SVLE6yTS+rtOJvXFRSFVY8yq/j/Kkl+9l/bgYz77eZ
ssdWllBjiKdVsSb9RigUHIjrXEhwAHqhQOE1Os2UKjtOb7PkyLkT8ngFGVdUHGNjIPtUO/U+E9tN
JFgt31JesPLCKaKPKrbhqNLk1OTHlkg06jeVwnyyJe7Igtas1on0AR82dU7f7uUOinaq6UvbUrbn
bhunh3lcN92z1rvV4Ia+IWVA2fLZwDNXMaZhs+pao5wM/Km3lhZta22b5ttapY26TmIjwTbjPeml
rGnGt/BXZjm8DIIxVgiZsBKcjcRSEhpiuQnLkFad3Ulm59MIdVZ5Ko1UUKj+Gc5UgwrixDSJKY3R
Rg6+M0jmjADmFlgzghvEOaM7pmadG4XukZ7pGFnl+YjPduI2kq15Jw/0S4SjrxkX0rKgtZuGNl7k
mzqeYh/6Q7bXa2ueFjcr5Q7vaslL6DMdrU6WH5oZueTFSgQBO3TrzOGDrbDRJUsTaaoZYWMpYBXM
tNCX70gJHS/JrVcYCSnslxsdkllpYjQCGwcmnSLBTq5lvIKoirhBIEdSs13LqxjOx6nK/VBTfS/S
wsoaN3iXXv2buvQlE4yeZzAiOJ54x7vCZMJdyZJTr9QNuUXjVrhwvFsKGzVg6eAmil2P5hKYQli4
MEiz7QVLeanfW45WJRsDU1fcHk+SqmvZGvV73Nmjv+vLkpb4KlkPuT0KBj/txM0Ym3VsaqXJESqP
BhcjukVZPp5G2HosuXZXoWDN3u+YfBYUFq/CIzyC5IknuBWpYlVt5DIcGqyE6FRzSni9kSHeUWj7
0l6F0FZ7q2loI1tqZ+odTQWjSVw9sXDMtx81Z0Q6i3f1s3AcEaRDtiFw1dgKod0ou5Pgqqswsqqc
xdNOnR193s14XAhnPHe0hwsTKBxEwH3EoqPmWzLYDcbeHrsCNR5SNPDahdusOVXymksdHnFosNLG
VShuhmDP8btBNn3B6IgJU0j468RvYYZZz+YLuT23jdUGltqvi2DFEwYjjEdncHuI1KM+3hP3XLwJ
T+Va9Fp39q3sOH01HvdMhG1RuoK/Lny7iN5whVDQSP6ikXUf7Mp6rYs2nLuYMZiXLG74eTW1iEDJ
IUiOgs7yzEt4S+B3ac34nratJYsdLdqA6eGhRVSHvy5ugmYzNRu1sSS9p3H/VhGW+G9leAuRThDV
kKnlpz/Dg+Ka1GZXLr1W0xO6naOE70xF3+pkyKCzRqBVfirrgDaNrQdu9Rw6g8gG1JkJaZaw4kN5
b0MGzQrcWrTCiKOndGRJvhmaJ11hELKXg69KsUMdwcSpCdaSvq7VvS4bavmKz5cq6peuoh8EyZ7r
yyhbsuDq3Xp6gp3IKACw6gurRpEUvA9FvHlLV0Q1R08RzeYtvjSFpTwJwqYfWlol69J/mrDqKktE
bBMUJIIhWyltDNzzwVVfb5GuQtkgD3Vpt4uiOcAKcMsM3FdjtpTUAcouUQRG5qLksABGi6ju8jRh
Bd47vBVYjSWUMlYfyC1C+P5LewspT89QS/QqF8dkWlv8rgeMZxNo+9n4tzUBmgM6AHiApp7wollH
4lUxuPRY6htO3Y3xRcWJMg4bLVjPI9Ojr9zjluDLx8PU4haTUzq9kunKfwaJmfHX0r8RWMMcwafm
nJnykA3NNISScF/bvMPSoZSC0Lxm+Q7LE1duqzgNtCYaRAGGKtF+unLyUcn2hYA8z1CyIJOpND3r
ha2DjIYDvDE6+b3v3QJHAuki6su3qT/z8SYID9pFaoywes6Cg9+/Dj6eUmYBK0RC4+Ygt142HhSc
p0km0RB8YXnqTT72Db8bzKgtqNwzDt3L4YZrSaZckdFZ2kbtMYUd5PjOEDul8JXygsFFGpVqnonw
LkUPu9QrJiCgJPAbnIjnP90lGl746FTkKMw1JgZf4d6rrpWO4clbx8acyR85gYMdc1qQjqX4y1NV
UxG/3yUHIXmP2pFKYH1xE7oV79vkIkrnfGTRjGX10XvtlmkHvTjDipv6TZXXaf48yAVtg5ym8pEM
7z25xsl7V9uqsselSY5X8XgSY4SvTpdum9QVitMkHHCh5LWnAAkHMT702a6db3JlZLI9Doh1PgSy
5aqc5hClzUxJxQ3XQ4oi7p6L6JlIuH/5z6H8VCZ7bXLi4VDUTy2uJXLwqQafXE71ftULX8F0TLBi
/87C/o0RITIRRV4WFCILqFhzl2WPC5/TfaFOT1pCUf4XtzZVp1DT6yOqYiJE2ncsO0amvJXNaD0e
0rf+LfoU9+KHAAn0fVJAaQrBZP4mbTNUrzrVylO2G67JVZspLq/l8KDDfxNm7zp8n6JXujQSsiY9
lbf0Fp7Cj+5rRMpiMhsUmmwd9KVpcDmiiU5nbzQVJ/6UHqQb1b9gAvQB/+i8JGvgl96XWWrBEVcG
mSQnQWKDYunv8g7HTW8pmWFAQQmJKj20M0dN1pvmYtxc+X3DPRUXeRfrux6b6HXVk09/ohnKrWuf
I3mNxpM7la+aRI85bnctyuRwkSMJnijjgNyPzMOJesHj8p42iptwjOBCmrAGLtqaNBrd+FNQ0nyr
z64OZfTK5AFQNDtFdrraHFGeHTVGHq7EXzlJzIKiQ4eGaAqAzXuKbRfXxThMJD7xNvEUL3UHb/IC
L3A7a7Yzs3Ybm7jVWmKFK6CCdWZxbvWIWLSs9l3a8I8+3GX080Dus6JFH6JtU7MKUcaxTlhy9k/p
tWfNcl/pbJmpr6g30SLUASkPBdPSjcQh6/bANH9IYaIvmiAgT0sIEe7gsTpIuVwmYnyKXQLZuZNu
BqcM5IN/79gl8fr3iH+1crdhizQXFaKjlfmdeNVGFIzMGPf/buNvXafvpf3VyN0myzKx6OUBjfTW
WKCCJdALb4oN3RQO1Vq7eSw+RDsk27IHU/g3eoqGIbSkg9m7vDgW7tBybVFnrPBoELTtgSHiahh3
7K8tfY5ptuMdsKZtzYwfSRYvyeX7Of291buV04FpFn2LVkNX9ARLZMlW3WXwy+Zs5KCcgozvtmZ3
S9zwVfJ0e9GIru3YfgQZiY86cre4VYT355qAjhS4NCQmuAIWbjPGxHB3YONqKPHWmOy03dIFHhrZ
4z6N6AeOlpQ9sIC/EJW7hbizgATqwqKuSfEp2KJubmhoa20nmOfxrJ/+S0tEBoitaDqUE++RhkJX
VL+ErU02b8enzMO+iZaCvIjW/pdN3XkLGSJWWY5X3KfRSpwZb9crI6W5qbqPQLBvqfm/LOq3Qd1h
fxrhx7Rp0VLoVlvEZaZk4zVHaj7C5IWfHKD2q6F7gC/Gq15/XmZPDFm5fun3e7yq5XetGe2TjwQM
5AdTuEzRnwPTRJUXl+KyC/fg+3j+DZQWSzXISqWOwHefsVFElhtIFm5UNli9KTFsUyOxPjrnEZfz
hxlFw7qm6LIEcoX4XX32t4ajZMTBXyrhiXhvSMrOh84glrYN7YdD/Nv0/2hJWX7+W0ucNOrQ3CDh
afKIN659V3ELl1iZET4gVHyfCH9N5q8x3XODGl4Wy9KXw+8TVDLmlfjsW4WrWKHXQHr/wdItXuxf
rd15OU1t52ScpfCkbcp1u67dGrr3ku3vgr3s1Q986t/H1J+TeOfJuJSb8jzHconeW/qkvBfWQ/HB
v6OwP5u4c1Gc2rRhTjB7k805vK1tNC/y6lVLS9N3+F3kZq7oPD6iHk3jHVI596k+T/P3ogXHHkd9
tZ0Pz8FetGJgo/9es59mERgslPcWDhdKSf5pir0khbU0iQhzXdkKPMEOHf0/7GgJIkbgw4ra8p87
c5fbvGwVUQxOWr7tBK/RGD8eYv1ZF53hWZZsSbKj2kCSBMBZ3BkJyjrG+wxRTv/AQP9iDmjY2cs7
VFGWIF2l3Y82JGCwlkmaHEVbJWYieZzEeN7RCatLo1Vf5ISJo5uhksHzHgnqFsm5yZjrLy09pzLV
E5NrDW18cGh8nz+/b5v7Xt1B72OFCkmlhF7NT7PVaWzGPUcNbD5i5LUfrK446pXtfydYSz1HVRCn
BpQSb/XCENTDblY84DccG/Z5TUN+E2aelq6RvRwHs99wgOd24eRNAkttObc6biW3RkI2cXLBDVcj
K6E1JO4oI5li/tu2/vKo9wO7O3i5KW5DhSuSo/Ki2BNUs+pVtk638zl7+3dL0j0L5b6lu3NXyMRa
7Ce0lK5VGjldacnTun+Tr91ka7GR828KMTgk8skAqZuj9sF9Rh3rv/TGCpCNB4oH+KmTGYfUECr3
TQmtC4uITug/MMG/jtP7nt6d275KejA+suSYUHnnVyxkChNWoaUMrPVGhQasIohC/z0/j1r95i39
duLM41KltIxhYsh7iLZkgasPbCHZYEr0kXZGTAfNS8/qo4aXif/btjWig3gB4ht/Z9sBEfqAjFx8
VCbWII3ZuMVWqVgymoGZnBXJBMYnefE2bo9abYxIkcm2/Gj48nIW/NULcJuRhdAUGUW//vRyQj1X
c5vp8RGZKrXc8AdJcYGlq4EpSUiWrqfZrWa3cAbZ047aNTYLiZaB0SMZaYQpA9A702ajDafYP8nE
uQCLEyxZMctnvrSSkqncLoQZwYaO0qaRGHlPklcZ9IXnkIvZzJnduGpSzVWRYlPosMbOrPsHu+0v
ggssiyDJIshLsSkNpKE/B1mB9aIMcRwdh9FMXqPtImHL+TBupziLgVfOxijvpnjlN0hn2VqxVvI1
YLUwRRpjvWTtnBqWcekPOqHV0xMeUdAmYSlSsIMn5OegpT6xCyjSQrIqfnAMCZLEL5Z/t0hEEpDu
wIUfFzNydzOb2kGs5ECOj8GX0UIRCHK46xz5ltQlyDhESL/RYUJCFYwCid+LidcgOT8kQCNveniR
gUa8TxrzbcBDmfyklk6brrPZJEFvqE98tkrjcy6sucoA/aHqjiX5kGoD7zhoMu/AAVCylSQZ6mlJ
SB6H+siJFzmwR8JUqr1IlPirQHLhHILIinSrJ0afW+UtDI+grhCvF+mMtID9rnWmJsOt7stuH8Qf
vmzoEgtFI0ddtcwUbq36PhbPautBsaJFUY/cJCxYZakxZywJQyaIRtpsYlwGL8TmC5PEgG5YE++4
NTLLByUz0xbsGzojL5a8qJ1diB7frKfEA2eGS1mAup8+K3R8igk+ySTuZA2Afb1LgSmWCmdwox3P
HtZR9i2+eJ9vHchEmq2orA73Qr7D5wn4bIlNpojs5i5AQsP1kbhDXh+Ys33CdxdsXN+oDogpUWr0
sq2/ceKR/8QuIUa3wXbqFPwEz4+FHHD5KruIdsfb6kkDvGf6laWGJWvoYMs+q9hg++fSUEdbnEGc
2ZPEG47aCYCwto9W2nlGbV/JFA99Y7bJOeBBVTgWXUsLzShrMwaNw+q+tPllmh1ONMhwFoG0XnKB
qT4FkyHSDeWA876/1jHEu96rbRmZvdtFmxYSKZlRA8V1yYaLDV50fICPMQJJIq9AzJngpQRb9Dhg
ayXQipZcoorNJR282t+UoVnAX8+mEJ8b4BB0HC1kZWtDy594UPGTRSp5AKxthsA6eEdoTMwbuqh9
CaAaxS9l9NJc8pCGT7Kl5asIiPA+SGHhZd4ZxbxrA3AG4DRqx39BknQQbdkqhmPaueDP9JCucLKc
klWw07sNQJ7BmFW7twbeJYMRfSFfOD/loKZkxqw5nTmPW2JPbLiIog1nnGF4ZKWvZd9JetBVeAjU
7Dp5U6VGuYZJd/VFTlnN2WnKchE1AU1Vc2X1DTn4bnLFL5gWMrmqk/q07Vj5ziuHPD8SrGDiibzZ
95s8cLNVr7rdShFA7+2Qv5uN9kPd+S9J8qSk5ijRQLOqa4EknkbbW6cZIP0U5hw4w6GSrQnUCUeS
GRhXdedKo4X0cQYrzKenLnZl3uL8zwY8Nd6e9GuRb9UnTlx3IYMZNbArjJEq2dZ/KWWOcchOcvOW
17eN4OVqwsJyk11U+YjZzW/dG88ffd2QJQDiVvMV+6/AEPWWp4LMpBY5oaHZNirNhktWGEVnDQf8
Dz7dDAk04vSBzco7AslGJVQK4e1nTFJpNOW2AQCornwb2e5eBBPKhZz7aKDQJJhYI8Hx8x7h2udv
9OVc9jAOhJdZZ8HPoIALrcOEBr4ZpR4psT2NxjcDgJ6uCiR5XQHWQB8q1vXwQA2WKXtJoK6EMzTw
5qvO07pyCnETNdaQGrr4IYmfrXxcOFG6q81mVoPuB3Q1NVXZqTKvmDOaK8ex54xJR00pRKGiPBlF
jpyJYA1mkAKINoVsDXP2DwAmIqqNRsXSYC2Ohwn0rkuQGRYBwiAzH1hzbog1KnFHr3xmgHFXHALO
gaI63EjC1HDdgEAjP43TJZMiM5sMqT6lYMIDy47PJTYw/EwT3ECjk8AqgxA2gJitHKLpwJEdZIFV
U4Bmo7BCWZXMGx0/wt5nfvhJRpr0a/CVhjO6No2eIL5q8NvI+XAY4fzOoQcsxvRGn3KYmy2y5twq
GanYn2btUMRb/Nqi+jmUI5PrEeDmpp3f/RzooX8R8tsYroTYgpR+lWx7Hs7QrTWKFjJxlYA2hQMT
fL1iuUngNYMRzbYmgLYV0LQypuApm3gW5G/ZobI7AuQrnEF8Oo4R8OEzYdhOWmZiMkPRd3yFlQtp
qD1VgEp0jYolLIMlZoXiS8IWADasKcTkOT1vNdNZEvaQUmRSw7lcVoJzWVg+4OVZfY/KlTa86pob
q0cN+FOS9EYUHvT4dZZNqbMbzowRxzQED3iUFYfLhwDuqzQ5gTgyDlzYNGNibivt20w+WyCFaRta
tdiyARYSguan98Bjd0Ar0uJZmTjaSQRcMc3oxEMpGlLrxT0t8Tm1xLE6XqOb9hjgbRR3vU38Jm1u
Ij7SG5OXWH2LG0cQ1mloACjiGhDXB0MF6wJFFXknKb9mbOVW32EfFzgUAjBIMxqeGh7epXRJ7MQw
izkGNm4C/vfLTxA4JpjfBAC2xoE7BkZYPOvCOlYQ9ArP/kbhQJGp33qLzyda1k6i4ExrVEMaFfZ/
ODqr5bbRMAxfkWbEcCo2O3Ec6IkmKGbW1e/jndmDbus2tiV98NI/9igU2sKRhePcjU73fbfsIT3S
9sW9Gr2ZwpHMLUekj5FODfn4pkuqrWqN3cK+I05Ml7CNrnkW+4v4unz32U65afm8Q5WIXtXiJ3Qi
nP7WqZ46/PUG0ht7rs9bg2ghc8TntnZH6zprh2455IwCvbMIOzo5JSNPnDZslbBN/EQ/Lq1roh4w
vILv6VWtfqTO600/mlObEtqUl8wMxNY3mzexDVrDHgu3SI+adGQwMUwIypsWQdARwtm5Mb4T+NMC
TwhKQvnD8CnL0z1trol6XGiE/ea9zq+W7Lb2onv9+qTqt2hDTuFZLQIQBJnNJe5xdIhPLQrh3tHT
HbVjiTiUMKdi5PeJCobkbROc9CAjCS24gKdRDoqPh1AhdybliPKXK3rtn80adfKpnbx42RfWSyn5
yuYy+OWHZdd8MAbMm5N0/GnYtr742uzSzdvEc5Z4Ju19xwC/wTKqPxans6OXWeTBEyR7Bf6dEWuh
dRX8xPyUmTcFX79Hv2MbpH4dCoXfKc+wlghtlNkpCTRS3PJZPc2RW1XOQ/P8WkugF0hOPLHapch1
akfKUuYEuwK6V9F3PcVn7nxj85fBWw23eVeutRbE8XFafO1d8Y3Zj7MdkIi5F/qwXTz4UavzrEvM
x3K2Wyl7yHJXlni7n6+CzD2F5GLeLp0ZqsF2U16a9DVL9moXzE+CGTQayV5Uy6EPEbuW6D7OjXLO
DTtDkbBdDD0UROAVt/qmNteeYhNuodMI/OSYoQ2+xTXpptLNzPYD7LKtNxDMPNOPb2UNyzqAdE5q
hwESWdCq79QBFZmnHSu4wSvyFFhBYV8UXM6h8MccfAWxsQJn7cxVC61O05bboNIcRpS8OayO+MTk
d5Qtt4ueU5Rmpr/kjHOt7k+Fz06WV0G9utoVprsdDs3vmHwo3b7W98J0mxSHGbYZLo/j8KhJ8eZq
qHhyb0QlFS12pvywM8TdK7fWEAUzZ0OhAFDAfULV9CUE+TV6Xm18KnHSm69Zjb7Km1GcBmPzypDT
cltdu9XnuW/6MOPCIS357V+3Yyvu2zPU9eN6eJpgZ8U1ypDZvY0TC9ezNoWm5JilDe6P5CPaJ8ub
Ih21/iMugxEele9sWHxZDDqF6QkZESen/KjmS7G9C/VpFW0k27Rt+ZXrc56Nj2R6wBI84qjCaB9j
QpiaNtKObaQ4tScILrIMlpkeSe9OFBzzrPKoi5/LxZQCbsP6zdol5lFY9mPmVIWTndTeYbBr0oBp
9pFljYuB8mKiPer1pzy5MBtGHDxhhQAG3XpeUJUpzAQfnXIc/x6fZbiU3YPJFw51HepndhSO/gsf
3165s5i1orCYbmN3mJYgMbz1ydRscftg2uwHYgKEQECvKXli5xgS8j6q++8yvnTpVa3CDeHfjE7r
KvWXZAim4aLn705bhVZHTU18/h6i+zdaSDm96nwHkdtnlaMvx6p8NuRbJvl9jfJc7F0jel5rxHLe
PJ6VKawPK4f6bMfubkwshra+eKrIBVtaP3fV4tSbdlRzIblH1M/4wtjEtJRX3rb6AqDSTpa9+qtj
tzuxKhTO+F2Ed+ujOI+ueRhzNE1M3w7/QZXkDImORp6y9Lo+Yz5QCzfqHlU6/1xKR/vOddvc9176
qXY++ja6q70EwwJU5TS/iuxEb7GfgMcYR9R2uuRRFIQh6I2Pfi8mJNW1EcWVxSbbJ7gk0EWbPhPf
EgUWU4bXPqVPHXqKxmkbP9qh8EZc13k8nOLmGR77AjIYTtYS722gMZ0/s3+0lYcYfnj8Qd3+JDgU
4xsnTqKpfOhoriWU5HbPL/PN+NPuqV/dhyWwRL/1NFaRyUUGw5OqnnQ1iERvfU0PuBhkpp59+1Lu
BtLmWK+Ho+ool1zbg6YSLu+1pqOb52U4RUiIEg8po7h6Jt6Q+h+PrtFccDSLn+KfNQZxdEvbs2Fz
Z3fWaasvWe/ymm7wkmOOjGg2b/p4L0ZHwAFiOT2yJqr8ws0OynNFLGKF5AVIx3H1hO2aCfuME1RR
+mfCbk18CoIuHPThkCVh+1amL+w8SnlEBl20u0a2B+Svxn7R3Jz1X7zTzPCKqBFdwFGMIKmOqeSI
aIsU4CyEdzYdVJntFFy2+TfF33HzxsEfcy8zBD2P1U6TfuTsXYUVUV1V8tq3lVA2HhuJrWU0nLHc
Zcu+snJH4KEDVIKA1bJArfeJaifW65IF/WBnLMxf1J8r4juUD3Nv/+mil4wfq/Gy8lCzvsiJb0g+
rIxj/awIUq/xTdUCE4egINvaeGpNX0iva69TwtD0Wr4gBMsSIPiUDVvgaS5RNFTNPcJzsra32Prg
fdEAdPHOjMNTytXmhJpyQwTe+K3MRqdeWAWp49l9Dm8lc5tqWzvhOiths+ytKcyHQwSWIjhr6sem
XTzlovvYreOXDIxn2/VHc9gld0vwZFvs38TsoYPN3eJfPflRuVNrd4rd5Xt9anJ3kY6KL/SMPTt8
IqU3NsHkDgPQRcLKuoXm+Axx86/khMv5ECc+GFY5enS0fPbNzJka9mcKNOLJX6bFg8ww71JQMDeA
4bFIBmgqD5ab3WmLhnzgYlCwU5Jck917iXdAd5bGx2qEhFNxMdNEhQt4aek9PozFXaK/qT625otl
eHK9T9XYT2GGs7N6NkcfYKduAylDWH5I0Tgr8c8wP2nRL3VtG1y+wRnIHinuacq/xsgd5lMn7nXT
nk6F1zzFzd4gVjHzWugo0SnVnVsQlo+bh82rDcSvuQpjhr86u/B5q8wtftP31M20KxekzSsn6q8m
m4irx4wn7wYtq96PKuGnkkF1/4gp0xqnAiWXVptd/W6xfgFZM1z+oW/hKmi79kDzwNAEl2DZxuDS
kdgE8mwHACllX9H2VOVgKYV6TbNb23SgYsgI1/dkJghArXbxeB3Ha3koE6ebDyKDaCTt+drp+eXs
9lyL9bE2iJXHEtgDXdQH6X0u/7CTta/xcgeTmN4l0V/3xrtmhsoC7CLgLGr8OjrjhNreY6JPt1OC
Jkr15uZVz3bGhZox9s9Se8LyU/6Vq6eZ97J9xRCViOcYWcRDAXVQi3BSneYq1rdqcti+wAJl6aQj
XKNwaVGQZid+d36uF6cHsnAnVQe8wvEURNUBLMZks9YPMwJAHV2iK7VPnRVIis3H3lDru0bqsesV
MqL+17y3F7+6qhulNOgZAF+K37na8Qi2+Qmt5/adwTuxgbSO1rywSYre8i5zr6F8AhJS8U2ZzuwN
F3T7c7CwuLyZ/TGX9mA/w+RgdEDFmOym1e9FB8iw2G799G/+iwznfZJ+Ig+xa3wDmWsKcKsTGu7C
h5HYIStd8YiUTI7MKH4pnDfQLSS1mv3V7UTMaC9ovEfDzX6AI/Yt3QpzWX1RW6AB4U0yQmbV5Fjk
QWUeLcWWdkC3g40hhNqPbjQ0AEGkK2DbIrsNwzWrwc+84f85dPoPs3X1MiQuqxGTc7KeMeFVtZ/7
APL3XHakO7YQd9RdAEz53ty+ylNq2fLsyLqDRynf9lxNC9CQm3Q5RCWXyMNcyXE4LTgdkGzdde6Y
nDb1B0GCjXtuSEn5A4ICWJZ2wI4GzbAMhsw13pG9OemJevg54cJyleiUCl6VBOyqZf2Xf5r/gKWZ
FRM0YX9aiqQSck1lm+rfJ+VHUZzIdFLhrR+fud3aLRxKJKThlB9xo+JIZDvo08pf2Kn/Zull3i/C
k7W8g3lsKs+sm85oVVdbNlxWmkl7blNnLUMFFYt1M9ZzAX5boYLFdnUsVV+ur0mKl9Sla7Esi+ql
iZm77GYLlvQ2M3FvVFqEFNnvVjwL6vP8p76ywsqyz4SsPwEvY2cCQMmcPGyf5GdDOqRfVh8AWhnl
JT0rx2y+Gv5hpHCatTcehNBYO3ucMTO4g8Ad7BcaF7sBKH2XA+siU5cBvSbjL1eehtKfOG+wfRK4
SnmQ3xvq4AHWFRUq7SIYJ681PMv80JlG8vTcDFerCst7zXaFvSyclYNsXBcxskuGfO2SCB+DFuCc
GVEvqZ72JMtHKZBav9kObbofrG8To+tDlR/KSuTmex6TtsUY6kdC62SccIiHxkB5fluVd1FzZxTl
MSM2/oiyeI2L4LHjAjtL17l0xT9heOf+7TiZsdtlxZFj2UUQVX6MvR2nF2YOefPWPJRXR9+cipWK
qbzy9M4WvudPTKRhzSErmf0Vh9xvCQObLa+2cMuhLV5rXts5mvy8UGP2jI9f0htQ1yE9j6xKWmTr
f9PPIntjfClSV1C9KnU77l1SzPf1Prac2ADZpXlQurhH8nPbOpW+K/wUN6k3pN4icmEDuXq2aq/F
QLhNhq2Ju3EX2f2L4iDqzitMNYdoYvlDGZaHHaDJR963roTXTVkfJqg+Oq3JPdl6T09EdxYP0rNl
MQq9FeLHUu37yfCxTa3KuWvfzEqwa+2q07U2N0n8SHOGFbkSvjgTs7EeisXzLNhp/tXWI4UIMIBR
CJTZjH4l+ldVGIFutq4FoNetx+ELYD9a32vpIPIPZwclclZ8SlNir8KfRP9b0ZeLeEqFxuM0R8fa
nlX+r80HuzD+tcHMrJ52zpgVTqocRJjPvHxS89wzc5Tpb7H8XuGMcM1XWIIK3N66AR6IgGjQBLc8
EM60xTflwPdihoLqjAWlKqhkjw53j9OwucX/ALQaCEEkdAAYlEtj2DGTNHqw/PjDddnRJqru0m9B
C0K+X8uzoLw22w1tqWT86mkok0aNle5Q+Ky5F7qMnIZ57cloBtfv5XHB/QmeIHmfKjvDirl+M+mV
PBu5U6W+dC4YfzC5/K6nNOwttPUXXSV+GQcYW2Vzj/dGj1HJgXmgTEaTM0mOZbl59hXvisyXEcJz
znu6x7g2MimWGFVjJ/Ww0Wh6EC/2zJGU1TFbjyJNCU+y6oofWweiiukKl9Ah9niS1V2PksR4KdJL
lvrzHAwHS8Ldsy8kvlZgKDs+caGT8l05DaAPXwI+rav8YX5YD6PYqc9eMeo0XvKxucB+1Q8b1Guf
hqV8yg8g1Li3++mkTt4o+WrqboG1eMgftmC9NuH2ZjB4G/tGckCN5o9Wx+wZZurJKAJLeI/8a/m/
cbGjJpZYNZPKHs3fadslr/W7cRqmwIiwoDscmXHYDtF1C3vVlhEQjOcNTzSidS9DTWBjnTnMLMm9
HTQ4JdzlkAEk+DnfkgfAdK9HN9FO5otxUlqfYx6M4bM3L+07FkqOvoUAPyV+yQPLivbRhFrUAla4
Sn2mdE1SECOIeUmD8cT6gaEar3DtV72by7to3ffMcWEbFMLLuhFjjXqgj/fy5K0f8ugpJ1TzKTkB
kme6uPrxNhkM/4AwEm/OaIKi34mv7TPI2JI7g7qT3rATC8/W88Pqm9Dl0mvd/RuUC4h6rmBL/Tag
FTiZop+f4t80PfYukd37DRCPW9DcS41bXPhCeqwPXk5pbW8YWuvT8qQV7vwu5AnFBDQtBD+2d5hE
vubHt2W+YI3Felsc9Nqp8lOZuDM3hRId+/qOYbbQGse8YLOkEk+lzWXMcdoeO3VXAQY8pzqIP1Gh
LH/81/52qb+B6Pz0gl2Jj/vDQ+feaHYUJuemdza8DdP4u8mhPjEX4FP76wdX6g+Tcmm2Zw37tNHB
SC22+RFPFEtfvXZfJYiXNJx7pheSAylUzb3qDyUPhigdYyIXn7F5Arhb+gu4M5S/YCeGO1gHVXzt
jV1ueCr4XeXH7anr8Tv5K7juWn0M5tlgdEcRYFi3CESeUIlPXpo6ff6lXzckZrsV9KgJ9R1Ataq6
/biTtg/Kb9egzj9wiSXtqRSCjL1melGL54klOp6dhuWtb2ASDi1+GO1rlv2NoYsZ657pl/k5lS7J
y5DeFdUD4co/RefSXHUHAmM2f+vhgp3GCervWvDhHir8l8NnGoWd8bKspwahRH0xIdA/xLciAI42
xx8rc9P3Qacfgir7ZuzGu0305NGFR8ExncIGRf/ab0msXLH3xvyoJM76I7KtoD96Wa19PkLIPy0K
EYYryDnFa3lqqpDxs6vdlIManhQsOAINfYLaUxyr8OQXUQjmOMzEp6j4HAe4bV5BtSrQCsQZt85p
CAfDJ/gxcpfF6xi5GkczAchsk4uA3e2ZoQ8Cu6BIfNfHClBFC5KLAS2tOP23YsAzOibYAZZmAOWO
FITaCEVVtvPBG8ZnZXNG/XfUfmmTSfdjPQlP8cuM8xl/yrFHNG/c9e3aEliBg24DaaC6w64k3iB4
jrWfyv2suHoxe5rl5PmHoDMfsiAEnDsrb+4tdQGbtsUmKgTxwLOWd0wRPAjvTfY3nIz8ypE6QE6r
/mp0d9ZjT4ejHvyp9srr3J4y6aPtn0TKSXmLtOccT9m1Fv2xpS4pfBhnjAK4tsp1ym9jPpU3FQrs
ojjDc15GLJD7DqQUBMIxFrtAsoVlPEL1oJ2VNJye15cizMLOzp6HfCeB4bQvrf5ttrETKcTAAbJr
0dsAg7KHmtRhN+trae5WVi8Nr7I4H9RvFe3Mdo6iPQJEe5WuQvMqYKHdPK6mZXde+jJVXiWF4zFp
XkX52BX7rXQbshIOhfYUa0SLRh2yJQvi5TzAYmmI4qx1h2m8eMW0PqnQw9cBblhypeqnkXZl9Fm1
NAtbik8604CAQ9apRRcPV9YEw5xi28KvD+usbJeEbQ7cwei/av0bIs0R8eqqewmBJKh566xdY5ff
tR6M2EMf8o/AEPBe9fZA7upofGvcYYLOXYn6RIXXSLK3unufp1vr9h1MVAz/pfpd1YaNdhCps2jF
V+uUdX5E2cz/1vQIkAnJDGj5raxe+tPsheWJgANpc/qjVF8LubZF1uOkubWDK/6QkOHLoDoNgn1d
y3gckwtIhfhhgEc+9oDcLQm1UNxi9EseFrPys+VorG7bg0eurp4eKu1UvBnja2a+lJTCRN9bI6TY
55hjgZSYlneWjMKkPiIbJeqexA6dfXDkPYD+Kq2N8CWSaWLgRljl8vi3x6UMUhB/TBP2T4btQeuc
DeP3VDorD+//g4f58psu76CnxmeM6+H8qR76ryTz4vJEFbvb7bBX1aO2ELZxyzGOryLlsHpKqyfA
XCXKXBlYw15i9HquuN0i/SctfVbYh8vvJR72ESBR7VW9M6tu9MF++KiRtvBXWN701O/GD/FHTx5m
1Ikf9zlD30f26pMqYFZErXzGhDNQT3y9OQpnVswTNnXrcxS+yX4qgQ4D/V14ArqitMmL3xRuBVZU
hX164EDn59XwmI+zDt+bo8auIRy11U6G+9JeFcvTgFzF43hVfeywyz8MsEl7TEiYKI5dvuvHwDq1
5YeUhQaN0OZvCvWfVnr9djVIHVIvVhQiq1huknmRo2PKkiR/Qi+13Vu2j8sXhbNJq1el+awlR4od
mY7Ge0uD/g1X4qpeiiQUNDCYs7XDv9Xj/vAyaI7eqZY9y3bJsB+rj/QefftXJB7xJVb676F9o8NA
+MheGzDAyoRsnAcs7yFrJPNhIty7j8XyESmsr2bkWeXjzc3GS1qHMkkIyMri8zK5+UByjj8pbymG
zBHHVHJu9X3PFLQig+p2+NwnI2i1PaZuEREW/vHkIBivUo1u8PSjZ/tF1m1F/Ylz3FBEWhS/Cw1X
DWTjvKr+YMJPZFfYD2AOCNwgHihpEJnkMch+jlbEx9XajvvB0T6i+wIUAViVxU5DZosj5ztAh8F6
HqaXpPahWSBPW+2fIjaIS1wxvejMspknNl78rZp2DVzszOx1LmxR761Bj39O9uZL1TkJeQdHLpjO
16GGueVjTUZGBjhrZyeRoUS+obcY12+BafqmdX7/Irs68h3kHZlmt8cqRKtZI+NKel526C+q5Zf5
C+AZ/jxwjPxoaX5XQLBcvRoGrNoVerCJX2aOANCRDJ/pp8xcaTybOJqjX8V4WhXANldoztJfle2l
wqXGiEckLoDbHIVDqnxx1eaPsiFWxsvSU7Vd8q2zZ+uuzACkAGOIqBa30/ziT3eZXo6TaBNtAjUu
7zEzZFSzIH5Ro1MPjweHnrK9hZmyMydPvjVnlR32Wo5BuvrWfiBEam731q9p7pL6MH6n/X7pnKF5
U8wX+Vr1fwr2W/Y93r6ouvp1Sfx0CZpY93IMoeXBUv5Vb8V4lt5WxBGsukxnXRywZSzZbGvzWQM/
JSJCd3kziPmfl/5gCiGajzRoldvEQPfLsq2FOjtlTvbOIWr/qQpu9symRtu6ccR/zLOQfGlsFeGY
uGR9NN1XD+NKVR1SB80oW9Wjpw+0GlIA0BQAzxgXQ3X/puczD3gPNy6BDIfdn8yKvte7l4k4Jmd5
lhiu+mvGvRQsDx1s2fKpvIf/vF3eLFQOZ1RSkhPfSPmUgFH+Ip+9PavD5C9PvHRHssnoK39zCrO8
57OpwjPYSnQFZGfVaByA5OJWi8wPkPsRaDpA5Ch/yeVpWfdJ4bEtBdW+WAMUb6DhIhRjGxi7rT7O
8+sy7SrJb8UAo15Wgpe8CocOgSYf1yZO4g6eBJdayg6awrSx9e1cxodRduAqQa60Tytx+o79Hfrf
ma/6bWZ1+Ii6cFWfx/yu1WcjvxHawrqTdBTnhe2EVXvNQaZvOlIPwhcIfBAc1CJw/srkpOnv147F
o+2ubY50BZkS2mJ/PhmtR2IZec12/S+K/5QDF/Qz6lckNW6MzCbzoQnbzw3ltz+B06PNU8/9zFYR
WqnfZdC75wcrTXCW7IjqyURIuznWO/o59PhrEaJC3WCEjjPQJ+9Y/RczJd522xsrbaP9Wx6ATnHS
qt0iORUoIYBD4/ffrRnKXZj1/tY45WzL44tOoAuuLbN6hMT0xKqcDd51UlxKIHnhBtYB8MpHLE23
+hBlKOjDll2q8kngmFZzhzVg5YlbEZU1j4+RI+jOoFrEX814FroX07yu+htrskyWRwYRbtdSWOof
gsIcde8WyN7et1DApU6iORqNfwdqlFjh+H/Zk1ZfXP8h01HwnxhhNQVwc8IUaIDrSAuLPdCsKhzh
IUGCeynYHkqaPExoEfIvBoZkCImWg6yVHTSE23yL4JwBYSTt1RTRkuo24bzrH8Bx/goXh75Lu8wr
naFiikLM8l2A4rF2XZSPB0dVu1C3CBvEz1y5QDnEbwLgzzFnzBTWa4wWwq096adUoB/c7QeE/cCP
FuxtuMJtHMbXPg9FIr66U/8bmUdDCbdDhaSbbb0tribreuGp2xPQWY8QhWNcRBcdXUL+UfIsxyeR
dKInmkGBVHxlyNh3ueh0ZM9oo1OBdZY5xOiwl7hNgiraZ+bnvJ4wpt/6J8NfvULGWfLd9KGuvAji
NbnqJAQabsnYO47HtvrDzB2JF34LjWAZv+fSaVNeH/JHuDDzFvFPIdUgJ22djo8b0bJheFsEl9Xf
+ocmVpaeMvRa+yQOkAcaR4WZQHf5th/ocO+j0tweA6FdzAc5UE2SB49mFsb5WzXfCiOswSpawVub
c8wis5IMcpB5VmpsMPtyfVo3lJnspjyO87wb3kp0pg90vT1ZXyNfgeyZJrqfIMlJgrqL2eFhpGH8
a4Nh/NU1J+0v3VfE+hg5Q3ESiSBzpzfASLkmiqz1JD1QK4Sy+QE9D08Wt9qEG0NFTPZGLEQ0XAzI
NuoK21ytIg91KeFDb7fru6Dttf5AY4ykAykeBogXIVAudXtckYv/zTryEO1Un9KYAy/o+yO3i8DP
el1++vs8h+WpDGLTM4Zz+TuYLwPkLNhieXrxI9kfjXN/quRQzChMvqayBxIVFLNXq/DxOTKKoQmk
dTc9pro2vc/sFU32prEyNqeP8X1jD5j9pvRklh69fkl37K1Lf1xY0VNEovt0dyRHppV/myzkF1q6
48UqIDr9XzgpgbCG6IRepC2MbvWxyfcTEET3tzEdRJNbWtDfqcPfrSJveoye3Ux2b3lU6cCxdZmj
3E3y/WbeSM3aBpkKvNPR223sNXG3a9+VhcCzkyQjDx7paiPyiQJkwI+af6TCKRgxJILFdIe0oPTf
I7PpLq++fuTrKA6T1+hu/5LVhyLft9apINioWOnviBLZUKi+5h1YUbIOW30m5wpJs0wo4fFtdHu3
ga2q6g5U8mjeCFBbIlauXat9NebNBHT3agIEpY2TpID/hsimXQLrm51nZPvexc1UpnejiO3W1eHd
s1sHNSvryb3Uo8AYI1+nu0BeNHEQ1XzXmw4+K4XVARw0ll0knBSSpN7LCvkvRual9b0W5/uKML6D
8cxmIHYmvMzri8olN961CsJB5vplm36GmlNaDTkskLBZ/VURndTw4orCueL6+AAukJ7eGHTqYZ+S
76Ftu8j4atpvnajOCv0OQ3wSn1YUZ4/0t4xlp5fPQvLSMHURbFT0Z326NeKLjo47GUlGM141MOE+
ZoK1/Mj6iSSgtflYKbsoeU0qBtfztJE5dN22r45wR+luSr7lXXYzq1ZKDgkiV4i2dU8vksDZBkBK
H0VEfkYgOxxp0Zone5f4CfR+PA3XxBVfa24qh3ckuTXHDzkD0o3d+DlhqxIItFxc8mEwhiwksqhu
vO+IYvH7oNwXPsB0HFrfCDO09SbvtcFB301o4zdkA66C5+VSLAHJkujsMB8xnpDwhUHtoHqwSK2P
qMB03KZ9pzUT83EuuFV8Q71A1KTeHBDSSYqj+tTvdYVTxULI1Pl1uLBl8mYOPKSHFRsOT/AYDANS
dbtDdLir34l1ZRDVyp0ivoC1iZzzuB7qiXloL4DkRt3OTM76TkTqhd4Zwf3WuG18AQxjwFpQCBU2
qkfidQQnecT/8eNE7WlbETBwKMI+e6/qnfZVxK+9si+IE3DF/bxcEKpLvvQy5h5zy/CDJyN+fOb6
BCSyIX9zZevA5kBoaAlR6tGfyNYKauMQnxMiw+xUt9c/mKS45JxzwwhU0GBwTG5M5tPfEcnEibZO
+qCfvU9HpeDxPiJJ25zs0bnt7J1QujLggA7fgq3EMn2QdnpQMDrB+i0umndpOiQqx12OXm0XzNMs
+FR8EUU5OkIkpNDh2fXL8IvYTUFe7Vjzp+/RwzgADVm2jlof9C3c3ltsEkP2r0TvaPNvQ6dFdM7R
Zv/wxXwvdr5165nIlWhfbGdJ/VWIMNl4QSOeJVKH1s/1ddIgHecLVipFI7p//om9lGiCUH2q+RfI
ZGAsIB+V7Ug5rt1Z784pY1Dx/zwiob3nhw8CKVVw64pIZA6d0l1XpzryywmT1oDYiHTPhEcbqi8i
Zy5E+VT/TX62+dPwPm//Gpr8SEduuC8X9pwYBwRHv7njfD/F0uLUsxv1R27MHlfEv/y5M7+UaQz5
PZVH1enSo5QiJKN0xCippSvscqNBqyKF3RpmsO2MuuGRCPyBZ2EgvZFXx9Uv4YCBkj4nkDfRZ0m7
hG4qyA4r/dQ8pLRrcYee7K/Y1YSvaqAe55aSab0nP7N0UlcE0Y8IC1s/yj/gM9yRYxIWnE9fEsiI
KAvwn+3yUojuSNaE8mZog63eK/O5Bk0c7yVxYOfJ8tHOjgmZTgCKnMnTsDG4zSV9kts7uNcAPYU2
TvN0lLArQb3Kr1IeMs1X/pXT23w1WdEJoPyPpDNrThXdwvAvokqQ8ZZRFGdNNDeUcUcGAVFmfv15
6FPVF1290zsJfnxrrXdajfsk35cGH1UUscCbYuZJwEWfI2wCBVquMZ+Fdp4i5bCN4dCry1Bz1H7J
1FhkcOkc+/QX0DtJ/om/MrxYvChDu0m9j+yJxCsnoEW/sgqME3zoqd73tBCdkoeay05bfPWzmQ3y
O3LSXpXTVgf16ebDRp+T2UOzU+4BZF81vH//Y2QP0ZsctuhtM7VzGnXRoWJQwgDoN4d4jJ6F/Y6f
btKeiCacN3/vfol+onkFI7oylaE8nwQGq7L056GHJUodcvNzFVo3GpZ6AubI3da4KsbcSwbxrbrS
pQ3BeggRU2LFhrBRXJjk4jIn0MBHngbB08CAp83DCFcYVceP94r9bt29Tf8DJ/AhfgM1geRJkds9
dyAkIIpoGiIRNN5J4x8Fs9t7Cek1f9noI89SfOwgll6vXwOgLcXaoCNZIGt6C48YET9sV/2tDkPz
FWHKmHsf4taSwnlx4esk4M2JpEWcomnILPbGMwfbQisq9uYY0StjJabPVVeK8u8tfbBBArE3Zylb
DNlSBNqXuXAY1J4kIv/qUJHP4HmrqeZig+dDWpZEJ/2gBRgeUxkFnkFLFyM5EUkiIQ2vsWqR6xLo
dB7deuLkpGH7xtwGsJ6281X1QUID1T7bd2C9WFdUuHAubVNHyqdqrFBldurbtdQivkZyXPbySgNd
rddxtivwoe0rbCxoPaSvPqa1JMuxKpyZ6KklIr3N8CVhycI9rVIazqnxI/ULvZueWiLMiJBcPvPV
57N8z8mQFKAHu4ueTZ/fBg1QM2d0sLXcakHQo8LWl5I1PH1Vs6cpQdkmr6/q8dwUPvrTz7ZIbzre
v8Juj0rnAlEgiEHDNkA0Ikzqv+m5UmUt11tYfPypbqmusuIfGC8mmhD1PFGeWUNmIqQZvdoUmMbE
gCBTu8K38HOm/F7r5AqLVg4LgopXkIglu7jU7etSZbccVjBzDVo4wXkX1+xGuKRFssaufD9qggFH
pwpG0RPaMzpXCY6UZNRV+1V0jNdWhNZJkh4xZxipB52NyEbfNPjAZ8WgQyk6oGJXwMmNItMDdROY
HjtNYb2ev+S0NuTSmdKWNk05lL9y70Vw8rKd/73eiKn+9H4vp4lDkhh3vEvFa7IDPWnX+p9fVTgM
XHRf5Hm+iYEt43VxA/jKYeL72Rp0/pPzCThgpB2Yk3In+HaMaK1yT45X/ABkJCNsGOgiMCDSs87u
HaxdC0Rei8th5kIqxdzjhLCuhxdiHvezAlz49IFq/FNDt3gI6/SmUk2a33RTbACwQHTJ08FW4qoz
kEvpiKpB88LVbDykP9U/HSMIqJl5az6LOPd6M1Qd1WyrPzRLJvGL4JM+oYMVoAo6YFqNzYz+LLWr
q9HaBX75fonrQfLJ5zuWZYC/jBS7uNw04JaaLQtLsdMI37JEca+Sh1X5fX/7zPfxO3KVUsQcaspz
lNBr+V6+IreCJx4QrHwvO9TeJYxJzp0rKpePmhw/OhJl2q5KHl0VT5D+OmnvHAVT7WlDtZ+PmcUd
WfLfB1sS7iKoJBNrDERW5b/9x0v634yEx/QaoT3/M9yUiMmnNbKeNtrHx/iotn6+/tFfXGEeiy7X
v/23wJwtpR4wSKxflYM4c+BtMaU7sNKDjYjsX/ELIPSOluqVM8gLaIanunSgeUnZ7ldGs6sxDZzD
7jr8JZn33FdYpspluwj/PSeFyD0vDnDropWcK+NPnHnviwGHCDWdPf0RM464FJuzrjp0e+pOLJ2J
dT5ElvYn2MQGFlDqltqCqv2G/Xc5cWvvcNuhyBhcU24RQ9ZLadvjtJo4NRrG9DiH1MgvdVXaqvj0
eM3Co3pMqotS34ZtSiZz6kFfltBD8x7VDmJPqUJ3N7Ecbf5IOCrFnJhUYxNjLLVmjaVukfIRVkEX
kwK+xGf+pQIfRhzma7kXD9vBRXT2mc49BBLUKl1Opcq0RVY2O+ud98S04j+HyBrjLdWkh1/ATUI3
dRBQz9ZnYxNNz503bfpApxJI/8/LUnAUydCAANDMGnmvlA7LfApebP+FyGYAmluSinFYwFgifLJq
/EnANnH9QFykjdJKnIno6903XnQDCBLGmzDpaF2ki5bbjEuSZOB8K+BFKF58q0xfJGLQlphMVtpZ
OOvxWWWsnaffgC1FsQEhzF5fz64FSvjLxJMQgXo5FGJlPcdA8eJjJ+O4RsaNNyX9TfC8/xIdKb4R
TrvZ/KywUCf71Q4jm1OVJWkPBUaL5DTC90T4Gkn59gYeTLOWP9t5YlhKsQnVhUK7wUUNcFotCvLy
hH1CT9OrV8QFrey17G0dLooGAHHRqh1MuTrNDYSVYnRO+KDt5L1XyRS1xr0M+xq+Ts9XgUzahsaK
1rrg90iFkbwBBBbZPk5PMFV5s83gFP4kBpuzgeadY2m8v9Pxt9GCKUB8AY/XY54o5/6YbPsFb9T3
/HkaiiCTffjzGccIfbGy4RJGFvPydclUTevjqEFoD7rDX/x6+0K/bd72fJOmk0gnib+QPSTrstlh
WwgtpA0DFiRgANnmo33P5lhhRwLVV/JOPg35FrxIPvYGljcz8rWNgvwhyL6MG15ozAwLF0kPky9o
TffeE/1MJVzwZP7yS8e1uo0cHOePzRvlmfBFVdClDT/yqFka+vf4TIUlq3xupgOjfjTHU+k+ScoY
kXn9xOrlRoHWzummkiBeHvWGfOHn9lXZ9H2a4pZknJif1ZTDHd+4YWtEKXsdV7tTj5YHdJ9tzqUn
2Wa6YdOC6Atf1KfIR/92LIGzvPD7i+kZ+zYlk0u67+0I2oVcchzeyMJrL/G/c/x+STC+nOflHTSY
pvBwbXrkDjZsvMVYEq81zuGR2GmqRLmpP8GwNaljomlkXpE9SrAh60URLuwIJBH63tnF4v6N9n0P
W1et/iUQAu5nWeaY9p2hW0ZwCvhANWodtkGfzjIM+tVdUd2BkFrYvxkiMMO5N3fKRGbWjhVAZMK6
Osa+jPbPZKWhj9tqmn3VIc5nu/AaQfPaaHVItKyt73xwB8l+CsuQoC1I8OoQ6lst2Y9Wv1aouwTH
gNALbEdBeocwe6tYG4LHY1PAYhhBGjgk+2oIY9/wTXyVTW0erUBIfCigArl28Q8eNE19I13EX4DP
qWWsmyC9GcNaAdRpjU1wHSBuOLF94QFDcv8pAT9djHPkYlDWdeZo4NXWDmPScXkuEdSsKd/5dLRJ
nGKquif3wLRfuuCCf2nrnqzwfwiHSCB+kogPieOWHw/VJDj9KcHTweYQ5lOHuP4Nvvpftp/owD57
9G8KHoHf9jv028VB6j3V537QEDNBAvIIokD/+CIWm3DJVCbdrVtPZE/t0yznhv+EMcC1DLSDlZpn
RAA2n3Bk8UpcgV1k5MeL5uXqwbiBrA8B2/flxwwENBwTrGnBjJFAPwCgOdoTw+sGYc1sS1jLn/GN
2kw7xJ2dw5d/gePpPvYW2a9/m84jPp8+JnHOxDq/eR+bZqGgfJs58/8C7EPzyl4OWHQCbr33InTy
a017fRixXG5hvKN/BGKsxwNkEZfKbUcOROqIPyEiSN9wvOhcfCNiUr5fFgcZBLdcRNjYPwzabg4a
Ol8jrtKJE3kX7owthJO/3JVOsmCqgJysdfh9es21cskgyV1uIDzH/PB7AGykTwTvonIJ2HHZEdJh
oivdQMgptFwI2RQvc2AGcfyMDp9m0luyjQZKWIemtSkI9nc+uoO/iWJIKvfsCABUc0wbO1p/btUp
24cHvZomBdRF8UK/5/+QfljVsVl9IHz5Bk5GqzlbZogfj5Lt0LNrHgTMrXguAzmzBA/fkKVqfnLi
3aLDxA9Ob6dlNuqBiCUdXKK4YnK/IQ57MDFxVFROs6mXT/VfvwG2wuWneCCYHNV002uIccDVAyl1
W6/f1KrbJfbg5zuCWOJphELKoYDW2TGCbt0LEVY3rs50afa466ykNxk3QzVgAQRcaT9M2rISjyUB
FdZzftDeLOux64VQ71Lx1tZn3hfNGhonb055v+I5qots/+mc2FHiJUIjQ6bJ760e3AhAsQlEbCaW
tBjIQHAGHAa1E9ZLfdJsvv6MM79weKJLi7flQ2/M9LZRB3eTHZTzZ4846X3lTYNrQzEgLmdQn6zE
mUZIhwu8aO13wEfD6A/o35OLwui0oezLHVArQqU3MmMoEZvuMeksCABwq8Kk9DAYcn2MTBjSyawu
2gHh2ULXSRxRNkAeT5eyB16gpl5DGZiEzWb6SzwAmjnQhk7wmsb+FAscho1tPBj3EzQr3KnosXl5
0stH3tZKicPMpx5Vwh96+Offm+gAwm3HwZyvn4GmW8h3RLBqGAGkBVeKIKSCQkNK4snL7M8Ivfgw
aK+AkjnOas3b4SbYkxW27Jgsp+yYepGx7z6GRfx7I311+GKn0AZ/9u8VvBrIC5es//fx7TZ24s/E
Yy7vuN4RRs6WeFGANH41q0a3gGmt3aDpFcFE7NdFvw++lZrHGRuQDohuT3SfjG6N24BDLOov9tLQ
r38mTrj8QtA9amTxr1V9jXaWY/wyDrAQA3ftol+X3EyLdCNFNmKn/G0js81mBFGbcy7nsXYH9hqo
UAiUE0ZWdLrxuvxi2GPzUG0V8oVuzerFxfuE5gY9GqmiIdxcB3PjxcdEdwwEJ4IlIaCAsD5E/hA5
BQ6tBRIiJb2IyYkPjJnCQMTNkgrR9OhM4JbB0MDJ3Y0U1JaOssLMNm/dY+JlUiSDws2wa160G0sg
JkE/21ZonvhfEEXEhrVjVGEYJVlm0b642PR2OR3sO4jsYoBBfWEntimH/WBHPzQbkKjQHe8lfxDp
T1ufH3vkM8bqwCJB2PUTy622rEuprrnlYStAvEXVRZBhFriYtg2HD/wYKFW+xBswkts/ogyswhzs
cGtgOJXMt99t37/VgArHMq6JC7NgZosocnDPmUfdKVjvgNV1ZtZe7r8S8+7N3tgoggwUxYH5QlVc
BRrBYWcwbq5dNleQ/mNxysWfjxN0mTtumjtCCXnqYpCtVNoS+I5zRwfE2M5YUnwFKt+MJeHj+gI2
ZXLx0JDtDRLmZdzxAUSRsZ8vBewLHisX+F6lN4p8VGbc2tIK9NcT1yLGnRtRAVi9laUMhHZS3i5t
OxFf/WRKJQQ1CnJagC8doaWrEhGkBU/OHQjBvnu6aJRLmLMtcn7nc8h/X64SWy835YpCoWwb3PTE
2fFAlvUP1FAe5BesePI12pEgBjY3X3EHzfeQY0a35lrxMQ4kFokJpQstnmIZ1F0pclLofDu3QfPR
Pr59el/NKy2cmxAqKyCPeWmx++Va1zwHdQWFD01J5Z1KlM588l6wwaF2Rt1GLPA2/0mHd7USlnN2
YxkIt6xspRwECe2rpZ1Lh9ENJM+c24qDyo6MFbOHZfGJDN+nrm4fZBtDmou5Yv6PeZsMJpeAJFtw
DRvnaotKAAe5pW7YZvJx1f0Mjd5XuSSlhg6OoIkjMhB5K52gN75ztOQocGFdYietf9l8kUNNsoWk
dFCT2FVxG/6lePFvSJQZb1cwUiaRbwIBaLld4SSAicrSS798q2RoFyjEkZ0Wf/NimR40mAykhB7k
KZyu32OXRWDsk2uCIJuSfEOk6SVoHQmeiT3pn55CJfMHPLWO5pvsGHp6jDavm4ajcqWC3um8FOTo
m/GW1sh4rrsr5xWJSnUsPZhbpp1NuqZDBsrdhhQ6W3TGZXYD0WJRzowPpPRmH39i4s3xJjcTwIF4
r/hTv7lWF2xr0jZMIY/Gnvks+phgV82+QS9hTVtG9G8PWh8+sPoX8HoeTLUTDzT/15NGG3U5ToXp
RMk+AkkwVJbVMDC3SxkBILSTN/4o+5YdA6ydM1mLY+mMwqYs+My5asDEw+K8QTggj8Mm8JjZb8Ee
+4Xwh9QonZkHER98UDwXyuQB/B3+gV5B3FsLqreLxKnZ0kuTQwDu4PZQDj0/Cuqvl/UZfCSaFCoC
23BxYLsAKlXMQFyyEPBvPA+ufqT6AA/2D6BVBW0KGIAlfZyxuQF1UUjgH6CKNbtRHB5XyblTUUKa
8QJBULfDSTUpoztvp3+B9WxqDggyUwRJEz5GHIgpEXPAaXOdLhi/6iV/YJ9+cyu3XvdgdvkcVL4B
VB2hlMOOu4j0lsGeuVFhIfiCKgRw99j/Qit7q3Yvnb8eSLhzYYvIEPFi85vslalcXpoi4N5+Dy6K
HhJ/Q5cfAO1wtOAhCzRc9DiZaosoKhny0WgjUTq+2zUVtAu9pjc2iXqXLz1qOFe/00Fxe3nCjwZb
XutwAsRsrABBjBnn7IjJmIYGGEwE1tIfFR0gvSqZFZhQEU2gO+TtQ1RObpF400idDzAl1VgoMWtA
2OETsz/fBSAAIAohGog0Z3/zTdl+Ca/vXKBhgNaddZNCP0TVUCKEYtdB5CEMu3767QD5g4iRhDGt
d/IclTyY2brD+uNRwCbkgVuV5iIJqLve+30Z/nW2/HGycVsRbbB/kbGgWwFwiO6C2PTjVNnxD+h/
uY6Sa0IyBUyCqHSqC+0jIHGJOFtkeyCLnORN9lp2u/YRA58PZsZKH5p4642LTcPoY1Yze7RIh5RA
oA2mBQ+f0EqgTV7MdBPeQrU/COBdun2htT8PtSQWi9HUliUrnvvtsoP16GxeA+h84a92on+5bHPh
9tacEsXPQpcWLjilzP/omoFi3fRjEeIUr6qTfEKJgeHFNKbCo3kBFJNsc3NQMULyQTRvcBtUULjW
ze9hF9N/kIgK+db5IEG7F0NqEXAvPDGdtO6Io45VIX89uMilBStlxRmRC4ml4+FzcFZwcWtMfHZz
jwIRpwEXFUhI+41DxX+1DtPakU3qvfUORJTD8XwBrgB4THPCopgXbTPJfxxtmWUKVgJlNsM/eBYz
AuZ82vy4D+h6+eRHL7HAkGMXEPUJsyU6QJmx6BCjRAGkQHwQjajdis+A3zPlGX1YHfixgXvnRCXA
8rI58g2JBmcmu9FEOL7telyPm9aasa3LqUG6Wp/JTQ2QUjB9Gut2mWZHfsZxrwbTebjlkROiltB8
eDH6Jm6VRFiM8RUPZrvSdzN1hwWM1XMDNnuUatPSuiTygiR2SEOeRmzhixfyea7ghB2BVmjupbd4
NFm0QkgBTc9spd0Qw+h3Y835r1GONBeFDOh2M4Tu6KhHEB0W7oGlEgvSInJELMRTYBXaWqM/XiOZ
+ObGxaDDUZpMLkvxMeSuw03BafzYLKFjEgZGS5+LnoHg3lIxBZ/HOrXyzGk/hnJBlANmOPsHgffU
Ahl1I5ycmx67DsmNq0Zo2ojFMiWfozPiEpkfUOPjIxMMS/jjlSt4qpQakIZxXKfRGlLxBepPFhex
WggyEEygFqdfiCYe4ZVMy/B40Xqa9PIhfL1xgTDbiSvwAuUwxm4hrysWwqN0IMsgEIdtJbghi6qg
makkyGiiovKiF21Qi2SI3xopb6T7TAMWkZ40R6ZELxRb+AMQBrUgxzgxufBhRHEyNF89LjJw/uaG
9y8jGoTp6QXiEeJztBmhVTZwLUaPe7BXL4CRCqM0Nxu+fpZtYkH/knOrO30PFzqoHplNR95jc2dy
oKC8CDfDRDUTv1DGxsRPPkCrpTtpg/gw+YIVtwfd1/si3JCOl9YkY8UACpRAgvIExhwBPpiPmPiE
n07+x8gPe/sovlnbWPN0qAz83l7xiKoLlTkfXVap9YkPzFXQq39hjtjh9uN+l+5TV8G9XHuMNeOj
5Dxc0i/lR/zpstt/+2JgEsL2hFDnTVhmEjwFswLOLhY6Bgnj1sbgE0+PJNSxtedrCfxLQ8sqWhR8
qlFlkBnBJlprF/9qm+fSL7CsOYTVGZNQ1MayRoOAL3HEfoXIAa02BoRuofhoIOg8r+X546Hp5sdS
ltiBfmgyWipauIR0wNeL9w6L8nUabOkpGKi34b9D/N0uhh8Icsb+5fQx3+n0qoCLwh6ASSDfFI+T
N1wq4lA8/L3nd7yQgT/Cf4yfyDY4pcUhuuu/5VlSl+phoCNNTrR//GWcsPBt98VqcCNHIgaIag1S
O5CSZ8bf/TLcahO6Sv/6V6zqJZoikLStemJPVMR263fw2SjgPAF4ZGl1l/cpXc0kZ/A3L1t4xDpS
98Pkb2J7JPNYdYiYjAFLQsZZoF1US/GKI6qIS974wlihAK5DC2mVjg2FMJMdh4uXFGwjflT0u2SH
hAcADRy90c/4dgir++UOyxWWFVrjhh1hzJIc6tXfeBCTb4nkz5QZ6ICHcv1evw65Qy/izXbo5Ibr
JISageEwRJrfMxYkWyDg8ir7Eem7z9NeMfs9ZYvKTuzDBh4A9ab1Z/kSdfS/2YVnND11Di4NNCLB
w8uLyqDHL8R+UqvrcMv5Y+mx/BC5HeJmmvsHmB8lkZ1/ghBUxo33GnnewN+CRpy+FodPvKEQ9CpF
cPsa8FWtWKw4RmzORNXAayAeZHlHo02bpaDgdMLte4dTa04LvocsmLGC7ls+aT/qHTvX+Ji2eGI9
Qx3LL+WmD+5r2uuY8byCA7MBKBEMpfJPsWpcppNEOwDilXu0JcfMkxdSgP+IUIJrmLtasqAnjFfz
JTYtqjNxisgRgOg4MIentZuaK3XBIK3v8qX8Jjbo9dOu/tB1oqaf2ieg/85Cty35w44Y9RdrmwkP
dt8g6g3iYasBqJzAd3JQSBumOHWE53InfNclWpOG6JmfdFv/lrAOoGZIs3tzdg8EYMcvjgiUhouX
EPWxjzW2us/o0DAsfRzEH33yjThwZFODAApOmUJdLDKCyndxQ1YxrlVuwBPfUfSyTZe7ogV6Yz2R
Ai4RkoBLJaf81G7I/y6XXZD4+i7bkia6fiNP+4sMR79m2V7dTVjFdJ8+KZ+8naN+QoV9ba76kbCB
N4tLERx77YBfk74SBITz03CcvPlP/EErBr6Lo53WiLO9Jn6AfZXFdc6JZOkkg5BAxaYFivxO96Zn
Hd3xCbh1bidkHBg+73FTLUE1ORw5fd03rzfUyGyXkAs2XaBqUC9ofPBm7xKfba7GmfKT/Xdr8Ykw
WXjvQJo7qF6Y/GXY+7ByhAfbcdmrV5wNf1plbikn5dpMEASKUMg9GOlHsstfV9Bpuvl4QYc6mTMC
VOelfKpi58ljJQXZDvV/yZVbgOSkYw0TC5NxGL8AUzYqiytz8qqcbPPC4DThRfwub1QSe27RivwU
0e6rQ5GTW2eq/3JxpbDqIAVJQkEmAt4CIQJgBbW0Buru9U0kBSCir8anDkPkp7zrIJmCpy5IeN8k
L7v6LX6KZXnoR4cuOzpBCMRfE3IND6iD/miHZkK0FI/HjVm1fgAfYaGYblfC7VDUFnYvec9y24/b
GTuklXuRo++djlO4iSjdXOh3Lf2mUeeC4P5Bksywx20nUnKQ6elehwWeIvVZCOeo/eZf0R5xB0BV
JOBxtSV1pKIa/wqIGeIiic8RSZTScVtd8ufc4xokP0baKDAm6QN/EzUr9SMKzi1hzroqS5WVyfYr
CEAga6IdxXTdpvtRuBS/IukC1abplz12hN9q2mUNVUgLYKQnI+5MYe4/z2GIb9PuBKQXH/BPflrI
K16h7wRvjEsTZie/mWJ15lHYpeyuA2SjwZUYS9kAin0+UPVtS7rxZ3os1w1ZdAkp4b3F266baIQA
LDRSn+WBXB9mwMXs+QN/gxhWSdei5wHhmTDe0HjrUFs8d9pSVBgVqpyWk+YNZN1Kal8YHI5dRk+O
lnhajSTmf7p8oF1Rja0wcjNBlKt8dfv66x9IUnrSDFK8qMZGovzwBdPj49qlAOtvXNhMUbwmxanD
Ui2/9s9umb2IC9j0ezK31aPiIRZ0Y8UNWS6YsNZUNL6TaddwZaOizY4dHULDvnpqVR3UDxB2/sa+
vmko0Np8YILazt4XzO6ZfkTfNLB2+eOCe9KIHjiwyo+mbULJ8oZtBGYN3wDE8kE8mNgzmEda9yhg
Vf0rPbNXWWFemV3ZT0oI5WyFNhwkgKEtqmyd7uRzMcJgVMjoxnXPCx8tsa7IJ+iTdpF3+wbRzWB3
u2FbMsj0hDLGMzjQ58dHk8dC9CAz+xJiZKV+lndI9045NGSR9S7PqgQcQIF7l7asUc6UZaxdG2NZ
1AFv/huJNyEY4BtgN0z44uGvnBh2dhjukAGgFphd5ZRl2cVXNP/jZW3H9afYMSbS97K0WkTNMt1p
CtE6dAkLUHUKKck6WEBTxF8LcOCxhq72pFMGOnWvnf55BOLA9Yd0u4XH2LzTVT1O0EqVeEq/JdJA
+BwwgJCJOCBunfp/GG0MNm9C1cgauzEy1eVXzReJD2bwXvywHZP5dSqogzsvNi9OQ/S+ZMAoMVbx
FWmcUyYcDChydZia8fn97C9UV3BtRXEZ3cPZI+IsDM8g0jld6IbIsOlo9W30JIMD1NRaw1YoUEGY
fM4gRbm6YBqZF6uMZoUcP7A1dOA86kuTkElP3fhhtAfvTHaDnaouxkoyo0mc40QP8p/QPp1Ya/GE
b8TBxL6zaY4FPswLFUzYUL9aJ0AcHwY8cwmWhaSNH+Npv+tFgpZhFiS9K+FRrfwX//jMHweglTy6
UZe5BCc05YP1A+csEV60tdmtdyp0EYPBbyd5n8wDkUoyUulID3yvlMITlyCwhHn1eLMIxAppN8wy
8lPKT7bUbi/pF8yrOcpk7xALHPnS6ukeNY0YSZEMBiC6kBhWfTnvyNnY6r+GgVQBAkWht9ukEdtr
LXV2z/tdaCzyz7U7SSQ9pf8yebV8ujoZRgZmCD5+2MuE1/RmzNbenDH3e6psbr3p18ej/it0V35x
ytMTkV+ieXDL8vRkmT9xc0ODwTB+HtA5LAzV7gYyYxIZpij21K+VFQNgQyGe6CNxPdftNn7Mxr9u
hg2LASScuLC4/U0k/oqcLlzQrJKkCvwPJcm9NG8eYzKLZjGUJ47cbd7amp+HN37EhJpxtQR428gY
xChlyvJvguGbQ4H2r/6W+ODHP228zUCAq5NIxNpo/Td7E8mE416zo+wHHC8d/Q7NZCl5IqFa7U2b
rQ0PqCSMG3O5SUnWDl0p9Os90SjKRhoD7bPDp4cpdYTIYbHVuDI8LvX5YyAfDKcaYX6K9dyiybRZ
Zjj689tza9grkc84P6gHcX6ZyVZX+1hAt/G4D5838Hm5PrYpSDoHqXPkKFAyv6++EHxUEJ/609Lz
/dKIEDEdZ6Wft6tSXyk6UTWcZig2iiFaA1br0lLyXybaOn+VjMcz1DjjWqsZuSKnuTDtv8qTwe6g
wX1XvvL3qBVrlZ6JIcaDj7qOHP9c+6ql6zBs8o/9+VIeyl995h5Akku8xg5PSPEthKtG3imvxKmL
f7L0qNNvKT5E4Tl7/S1DKM+OJQ8a9E2IxNJuQpLT/DpzjJ3o97DTVoa6kY8Y/IqESlaVfHbZzGm2
MzNzOL+Ft1DJgN6Tjaf41eLpqsieDlC5qeAoSDE41XdhzxNvXO5sBxsQzp65doGOAzJZgPkibPhY
UiDAM54x2VeWsagJPCOTte/Pr2pfkg1FxgMObvJI88q8czFXQaMtaLWzW4iVNvRAWxM27WB0jiyY
BRz/eAPVPYGpsTFpNPqQKC+AbA+j76tcZt3Sjo6ic0VqAHfGeZVsATE9U2W5nnf268RH1SAkZ96E
lofL1xftjcGBiCj8cx2Z/jM8FT+4Jnh8iOePuLOJVGH3+HH+YkBGIGFrKK3+6nAzJa8CIOXXlszp
z2KOQ4aILI0LRM+BINm24kqT6sH8aDJvvKdXu+cv57JCXN0fG9nlgJIcWM5WSfo9GPDN1gCzB6aF
/6tCNwDiqCw0xa7orT9WdvgI39lr12K+aNF2JmQUb5CjzO71UiHuAeEqgaLo6KDrCHO2SWbNLnQ0
JeHl/OEwbXldiH98i49doocCvtu2+eIx91uFMjoNVEgiuMr4QqR7bDt3NG8zE24jYUv9Jj2zCTqF
C7Q4oWB6+aSev2j7edyREwzJpi/yfyiRVwNmVxDI2So81/YPk7FufRENCcczn6xnTvJbQl4GFQhM
sWtRHN6YD5YvBHtsgbLZKNzyZeq+AzRDNZq4dRl0K3rslUKwdrLNyI81VoqfxZxsvHIgD7AJnKtz
98sK7XT9JTT7akVLXO1uTxs5NdSC3z54LPFZcO0nu0Redv5xij/CM3UM7R/WGf4f6YrRCeeLzMlx
9piMlOryBW6n7BIZMHY8ZOVBxZGwkjYZBP2uMw080h9PsdWBRAVMPJhASHhIyajZYUchQXgPXgq/
v8Wk55Qk/XrdSmwXBnEqC+OvsQt43dZD0AbAuW5t7dotsDavm1MUovM2oZtWkI0FGCi92kKXSBs4
Q9h+QaMUMyfGQJO4BrIkX0+28Zx1IJthkdw1tMwcxUkJQ7YY0q0Ym0CJ9hc0X/Z0wlDwIcjblGh2
Pth08yTmyuS1/KbH3La1LVyRRUXkyyoEXnFl1aDkriaYBM+T59Bl5IunX1JDbVsYQcMdUqLrQbli
v0Q6VEvX2S89xVfgQkiIKVPYtct2eGTZfW7rKBpsfVGQW4x/lO0AGQtd7H7dLaTYhTMe/XZEDLmY
xF6MpmSUuplMT+xycyDyi/g5F6iuvzV4HhiXqF9pXmcjXk1p5L60W25cP4InH86dP7sLP0kcMKGx
sJ6j/I7J7me1rsC2DJdwayVnQw5yYTt3X7rPxDXDUr1C0Fg1RxgsFYEfItN7OXfVX9EgvwFEsLqn
X8C1zxMtcVy7srClKES4UVSvROT+IYeN9SBApogg24UIUWIJyaqL2UvPUgEaMAdDLy9MeSd2M2XL
yrJZVL+s9/i4NapFDB9qtUrJrSIONwLr6E/xE58gsQ8rHTknK2IQr8jTDhblTArPE2Co8uMFoAQf
zKrjGyNynS872Cyykq/POIhE7AgXef12PrYQtG0Qq0hH6MPgaJbCVQPhzrgQeGEKa9wVF3bDMPlr
xMYLjTUtUtWCvra5pRBxc4ifrhS8InTIeHtpV3bNzHthRQdM4jKBNPWVXRw0xbRr5pIGBPrzfxKq
BlKKHJf7k6vhDlIpfs3CXdERfsELEC5V3o3XP2WGRgQyO9rLr+/3bJ+H3119U7G+5H/4IGSvDNJn
UDGb6GuJO5T+emdIVk1fwon8ybNjHy7r/numYDyxVhMN/HHxtta8YMqOHyByszMpE295nahLKRVN
JBvgArK+EITN/wg7r2ZH0WxN/5UTfT2KwQqYmDMXEkIYgby2tm4IbYeRhBUg+PXzUOcmK7uiMyq6
Oiu3Efb71nrXayQT+xIyH54shdsJBAnZVALFVxl6DcvGi/Q5joYzKWCV71tr0m5jIlnq3iGbPUH9
aeBDP10Y8meF111k5zi3Gzt9OE4X4qZXV9S2kChhNXjZUiohQWq4csWRe8dN64Vhb4nA/hT9NOOF
cPHU6N8wwo0ZXGObMS9odPNL/fwOB1rCxT1C7EzMRlDdsKvY5A1mI/1Kbp0EIaEAzwwFL0EmI3/q
8LxtUJnhdvDMrRaPGqO8NHBWFFi2g2tOsG9Z4phbRxRw8VZhLFrjvUiHH4WHDIYkpY4YoI1l942Y
S3opGRgU7THuyxsYPfB6cp7X71vBLVzU6hJOWNus4WUkzYaVwVCCAsc0fCG50J9qZxo/o7IXwlq+
5kwVuPXAzUVn8wtLvF16+aixqABOYaF6yad+haCxCXiL1dbpc/dFhQZRIr+mODFA9MKqtpOv/dsd
1guVRBQvNSiEjHiQFCElKfcT5/ndKUeJUx4ihhwTe1Icy3qv3j/UpzIbYMhXx4hyZtqx08ELZlqC
7K93c7hl6DQNOyOoAA+Xwmw2Cfp5zsMS8RUDv+XQVZ8HZi5FlwykBeGEE2JnMidbuktd5iSRJb0A
jUGkOp8fSj54x6AyHSi4hWZ5O1Mh1x+UGUKOmXOyl2p24A/9GWTkI0ZfyZ5FqvbyD4mxMvtC8XIg
tz3aTYEJZD586a/TTbXTLekfyv4hfGZwIzXYmGZ/O8T3T/H+GT8oYg718JVeSA+irmA+9WZX3xQW
hCm2spWLbB7oE3CylrfV8B41iJzbj5fo00yKy7pxpxMYxNsmt0m7maxHKiDCxjfhTsbDFdIXD8AA
Mem7tuXROLtktzTZVXnh2Ad4Pchb77Cxpr00YwEWtPHxlEg5s6UHciFHvEBHUrFGrWdZzWxbmn7B
SnnBq6f9mMFNrd8ZIz6fKz3fAgvcGvPljXKI0SkOcEPC12Oc0cJ2DBcDQjuTES/c5b/mrq/Lq4H0
gk3vXXKUGrnnMudt7hBhORAin8xiFklq5emWRXQrawtjJTCN9uLpPP6eBmOoF5e2++LVqcmZw6Id
ZKk7qRu2Veg0LfOVED3ciZcvdlhNWUgRZ5awLiDJec/GU2IUCtd0UziIK+PFFOdDY87wSPV0TFTJ
RPtSkSAuSbwxZui257T/r3NSz1MQC3PAprmeEadB1zl7wa/bGJEd5q66SdMgL/dfWJqzIzcSR3no
hUU6WiG8zp1gSxCqlzlkjGasPLGukBvEXUsZ2ndEr015J1liDtOaxGifYVDn33z9HeFW1KDsJhfk
XGfLliCIOyxgDJ3Bw03aJhUQn5TvQIGWummd8LYk5AAIAw7ivhgzIarQfuBd7KLUv5KLotgtBvkE
Yz0y74W/Xb2oKZ/JW+kwkYWR+Oze2CVu9Y59AHbRE3HtGB2T0TOIjS1+aQzZEb1Ca0g+SpXknlL4
esLqAmE1sqMgIy14oHzCCR5AnPtBPTiX1DHu4HZu7iv0DcW1WWe+AFk0v04DW4w/88xpIVJiZwkH
5yc7Z/FOlw8yoGcNh8KN0j0hPPHk0gw2Jilqcn1pXziWfKCUfn51/eWeHEsB9MML032EPDRdFyxP
3Qn6FfUnNk0y/GOYNQy0mTdkNP4OUSr0mSBE8iJkjWB08kDFP4bO8JhQFaQ23JzCwjaQwXECrmzD
LBS5hzDOV9wF/ENEpDDaRkhPsnzsggzEG1cSckS4HfExf3tC5ozhbyxuH/wciKYJKsjEtWJ8sEDZ
2d7mL1o4Rh+ZJX0T3vcpKWN0RW28keZAEGDUX5R0n60IwOo9RhCWUH5oxix8HWMWVWOB/O2+rW+w
POlLZ2bvjW01zgUMwdJjSq9d4b+75QkQurHYpsfkIt/VTTuZebQuEWLqoyYjZpgVn7knM7flaZbC
uSx8w11jH6IZWDbllJ7IIqQlGi6Yg0jLSbxK71a3pV3B5v9GbNoBr+ZbxtI6bz5UU0RfsmmwNDcp
UzB7Smdb1Fw5xtqUj3N4hhGOdmMuQCfMQ9Uj/EzNrfq1rmRxpovXiWzKuh9KWIifqasVxacKVtCk
4AxuvlhUJq1z93UM/al0yKLAsejuGidq4W5m03Nyv/dY/zcAXL4UJO0x5gMOT9NU0Ef6mbZI/a/G
1SwFoi2m6ASnQYKhek3nsYnlbs7SuVWpigbz8LBDeC6JH+Npqsz7l4nC9GFx1VCf3gJL32rYpsJs
q5ckQoUK7CGKexqqBL4jJ2O0bwTN8ZxEgSrR8hUzApZPBuSlkspuqPzbdZLNThOLCBUuvT1Zp5+3
cpbjO27rF/0CR4squOCRQhE2ayBoUwEz1LnhC7KMv73UH97lGWuS4ivLymm/hGIXYkT6XU83KrlC
d+xf3CJlSGI+lRURidiD5Kf8uatPDUFwB6zn5WIr447EGOVBm46LO5FrAIhoipfDWkzN9h3FAllc
/qMNLehy0/QcURQl4YH79+xc/A2aTbc1bBpk8K6lR6aEwligWExL71Vc8HOrr6TrYOiEWnypbvTS
mnTLnsQIvM6pM2fiZwcb/ZSNZIslTzcxCmptVhVXbVW8p+8hseW8KwrTPKpczZqQiCjCFWeuymhx
ehxCX1hm0LUw/95SuYWpfwu98Tnpnsf6o2Akn4Y/UoMd2uXWfWoEktCikNwTZNHP6xiys1s9SUIv
aGoLqs4mXSfEwo5uMmQ0sE/ioEGZhh/MhqhBZLeI7jW0OJDb38Bp6Vht/blvpm6iH+TnmqiZm3Ao
J+eEig2MmrqiTFEvsa0toLKWxvsLhWlOPeX3qs80g/qSfeVeu/UHZRv5IBBhApNkBFjc6NiEM8/F
fhgsAnMG0xjRfLYOi1COnH69XODAY2wyOhE6ilkYFPpKjTnc+8dNwhTmdsZXIEVSH1r7yufsurEr
3SgskQWvB912X+0q/xU79LT068pYqplf0Man2Gp/F7fglKGTpWS+t2wT9pbVBau/aSCTX4QCgqkd
lotmFOS593qeUyiOzNmgAKJLJOSCufpO6h0MmZAFz1XdvPsKFF9afBca59jrtOYLcYoKrntGq0u7
/JK9IqJ/Nr9YJgljwFv4Kjf2UCG5n8fwHNFonCtH++x3NP9A3Ct2Y7Acduw0BmpcwMRnAWmX6Nwl
lnzRyjWTtxSjaRECLAEtzMewX1m8Ip4qluwa+Qe6kx4KJuwvOehhlIjnqN0I7tNRz2JO9y8zEWvw
5CIqhqAWfDD4dR1K6IOYsv9NWEGJaMoTn9RFfMpl2DMSdhpMTq1CX3q4ThHwVLuP3CugvlTgiPYL
EmhCXzW6b0w+cWm6D5vO2CdBVvvdzVGBUwdLoU1inIi38plsaLZ9Eh0htO2eoVtQmUxNYxW1FqCO
YtM4z1+8rNqVzYcLS6XdfYHANsOK4Bh14tC7yEylonIMrc0X+mh3GHHTQOLjIKwsrTQVN9EC4Yes
gfKHjYuO3gD3PiF8H75IgO2Jm8FHAB/T7PN2auDbrVi/v+k7eMwJBRHmRM3M8gerwMWyMBND+F4z
KncPU/i3jsdtwd17WIE2TdhqwH9qqu+tfGDLE79gZmbnNl/nXJ62WmIMpz6XN7ymHTmbyRYb62MX
2Ycnb4VNnh3cH9p04gCEn4r4cdQeK4PatbfL010kudFsaaCwAJxpWOQEEmPVU3IlwKMi/qb0gHCW
r3Fjp5cWXA0+2WheIbmEg8gNdNA5QVKsI+gLIHTiD/Gy4ARtJuoCgfuZFBUd/lm3KgH6O+Y68MIY
B4DJ64zUTaFn5r9+pK4WLfoskCfQ2AGMYV0SVimp3hMLA4IQSskWcrcHqpWWnAmmpwpJgCCct+eu
WJ0nDe0MgRrSaYAIdQiblYUDEPV8RztvZkdFRJSHbdx8JJqwit5ovaGmgtEULM5zdvhk31Aczcuz
Vlm399iVDyngIgURFGHicjxRCfpt6mTNHFSa8biJSX36dHOs0bQF/pNPhn22Rkg8WzgvLdrh7FJ9
RlgbV7gNECKyl5jagLNe4HMsE+a8S9LeRp6MIxDyoQUVXS9aaCaesMcI1kGm/oDO+jQ9W56AoaC6
wUlz7OIBp8oPnCxtFgLexfCCIx4pdBr6Z9BE0KpWxFDaesZu2K1BlptwPq7Hkd28dn0PQEIhNObF
4LIPbwczwZTZGD2sUxJl/8SqxKy+KwZVNvmbJfr8GWrJFQpzUOB+yxaraGOhlrrZlPoHrjvknFez
6Fkcl3wpl51OAA4yoDVpo7sKhi9bsmXoRi48+bG+1EqnPPUJ5inGJzGMOH/xUs1wSefZxAbBRdKC
DU9kwHp2YtzLqKfGmgEzB6N2qb76ualgkTcz1vKe5EgD+e9bcbwxT9BlMEdAAM0i1xAQB2uY8YZh
XrCMhHdWthp6Scf0ABRiJjt0q4S25swLFti0iZRTLOkBZhWa2X9gBg1Kn1rk+OKeNJZ/ChqSFat+
c1LG0obiLkpQNu1xFqTuSSOvAIhuQA3hBTrpe7ruAXfIJ+k6kofoqRbZF2Zfg53QWsNWJF9wxor7
YO6c4ahgJdfsZTX1auIZjGWBJktfXoM18RJ1cwWppPWKF+TT7gQsi8XNTRijptl5cITRxdlP+JeK
pFRonWbwoHsesFpavEpbKPaZjgf/UtyTVdmRIDdKGoYnPPB5VdkPINmXvOLkqDUG1JbxhZwmU3nY
wsOkWMM6hpVFXP5F/u+h/r54tzF7wYxqSfFbTubqF44+lM3lwzG/OjjrJvsU00JGgM9lFpus6/Up
n4WZWf88ATWReNH+IEQd6+ukeAsNfI64nabiYYfSeVsjsxqcIHAzmUc/YLMMFY33E1/vVhTu0WML
m04zwSzIy0rJClrxaohrEWSdwS5EBRgSAlEpyoUx1YPKUV70si02CL5pbi2WeSBA9R3bqsZNkOQl
JGmzs0DRyrx4M5lZozNPvWCOw/KvWiLBM+CaPEiaI+ywfWK7B4i7WYpsC681d19+YONgPlOrOmAX
ZXxAl4LP0ti3bYlX0kGcXJue+0/ExuJ+joczdRLrikgMztzYi4yv9CW/BYvHCYsdoUDcBSAGVoNY
X4REapBSUDoDoWPU6vEcO0HopCB6O20T92MGpBCvQVO5vrSj3F1mhs2b0Gx4slHVY71uie9RbgPq
UDFRtU1vZ6g4PUI8n+I77hZoL1PwrWRM/gJ5bT544ZuF2M2rI+9mNxYRz9ZmRBHBIR+VeQvJMOu3
H9B3LcOTl91yxEqG8kJz/VMsk31CwX1jU5kllnCYdFeASSPyNcnNFiY/1fYHxB7ygvgeMHEVJdAU
XTrBw7MxvwpObWFNDiX+1nQyqptPPN76Cvx/ybbXZS4na4a7O85DexFKM+8Afn9Pk0EnvwRriPjI
bFZetBYJTOe4OZM2SuboQ0ZdTk6hU/YM2PYEcrLpqoxmET9+jtBuz2R2zOAGs8FS7YaK1KEl9crF
xBQCAFNXOeJ7lO+YN3ERFg7SiWYr4DSDvATXLVofgyrPBhShLN5O0KPUpgJj7z3ERM1LzsYGb0x6
zJ/LX3tYEgBu4BaT4+h6n334rSN9J8xlTrzhF3K329eB2zjKk63benJb1G8Rh2KljBqMmY/rDGyG
fj5YibLFB3mOMiUESrQoZwW33yY4+0EWlt7jMRrcESIfXLdO973iixDDmYTej7XqTLCrZGzzMKG2
lpkTv5xhE4LPo/B3BMZfeNGCq3u8qwA4fgfDiAOi5765Y50lglMdQqYW0Jw+h5tnkJ2Ngah5x92v
tiEvPnqPGc79hXnEvLpMMXdAyLeJlz8iG4sIWZycU3zSK3kHjkQOuvLVuz0ea2SEEbj1WT6+ic+N
aou1mV4nLm2uF/9ZKXPyl58fO5jTeOPm9iA7BXVd7DodIU5QwqrgVfnE8Eiy1dGQv8Mrpq24Eg6k
kjSl4B+BQbvX+E7odryb0ez2wQo4xdLv/FrL/ebJZPWDl4CoVN5O/b7kzIGimHJD3XzM+p1cL0JY
Y8joGdbMehfL+rEbu9BGVPgMI8U4yrQt3422eRTzD2FRQm3AipjxjtmuKRqpbSS84wenkdadYTIP
nzxWtN2wlmjLVFg6B+YETN6JkDCZVYtAaXwtPEZYfzNWdsJj8mNglPFJTcwTcXdKmMkIFQz46B7d
OgQy7ALheb3BA9DJZYVEspPleeVg5vmWmdjmhqcJ8rHcApmRbVm3ZC97V28r4nGayxSrN9UiBXMg
joG8PqyjKZrWA1sUKlxEphg0sYy7XAU80pKxjj2TRdaMZqwQDGyGKURMbMXSFC4Y5SGL4drir5ge
7tJPBiu1p3pkW+xnhFu2CUnFs4FZWRwzMmW7N1/NXLoOyq53H7xQ13iFfzfAjNrSCM0pKGfT6x0z
5tENA/JKASZ8uhtvquoNzdFgR3lqBy51iEEPQIsp5SsH6gysKMijnUL6OXNyJnKTOVXPjFCdu+ZH
+Ox0SxEfV3uNNNGp7G5zv6LtZPywYEUfZFMnS8ACWg9FnNssoTII12bfnGNxeIWhju6Vy77BEa9a
YXYCi44uHZVpuL7zaA2szBs2VWqiFwI5Bf+mx1Jqr6+JKw1MKLDUIp4YBJlYr+KEFyMuv5jLhX5D
UUjdRXpfif1W7lEZk0tG6TMpHfa3KRaC2M6y45d+AUdOm9ol9r184TixeVmLM7sJ4sUVazQzvVlu
G1KgB1T1eGzSuNz21GVts42VRajvoyqBCXksnxvmNT1d8mtTjQZn63smWBMN8w1XjE+ThBxY5pjN
qHhkQ6zwzVu/TEtkgHU2EuqqRwp3y2L2g3cdUZb8MhgOd6Ki4SJadwRTKgGCb4TGDbAGntB/zpop
6VbfnsIcD/dRfal+y6eHM4SL+JoFOgSo24zpQbscWKFnZCy3FvUCg5cEgb8HgYFo1piJPggwxI4I
hBfaQGTia6PN3XjRUdvlC4qx/nWE1+RIl0o7sf08IlMh5LaaQ51oicS+bXC3oBOastWQPgHzRqFh
klB3jQmTCsraZSyZ3QlEWluX2FFwxZ0CUeSyQMiO/3xsyahLQcnQjULm0sznmWVLBH6BG4sw62mj
bdRO0Oc9dX0TbEAfsHFCI4fGNqUtnmtMIyUdSyE3YiZUb9Qv4eaPwH5osTCa+5Y5Mq80BYstz+eP
r8behvNhnPNDl3cVEql24d0lwJ5tlEJkPvkEyWr1Y67v5T2FvDEgcJ8J4VlutlVjp+3iC/LS+ga7
ZkTpu+Y4kEpHzIkeACiz57bf7Xc4x6dZJuCciIiZ8d72roiRpfaOMXXmhnPvfsxfJwbuKfftHQVV
8smki+YrQjFfo+NfNh/P+wcVDT0t9yz3KuEEwiLe6eGvylmKd4jCZLgFTJZA9yKzo9TBdEogIAA4
GvJy3JhSoK1iTMwfuE4Gwg7lKI0x5Ukb2v2W/A2ecmnOoqhPmAKjxrKgW7GtYZ3IMq3WDobPSrMr
4qsKK5llKT7WlNuMGoxm3EwnGDmQHtXOGe1grb8phkC+WwrZDutWxoRjTt9Y528ZvR4lFq18uBNU
+CsWAyK4xsvHD8tXcoVw9aN9TtaC67GEa8e7sZ5WKw4uvC8lqM90Jpzi1tanZhHv6OIetzOdk/He
2/PiiKMiBKnCtLEI15Cifgtb4bkTUkcF3I+JXj9QLY2P9c/NYiwV4iKIdmDAg/UNHg+ErJZViRKI
MXn6XHZIuQ+5/k6BN4FJ/cJZn/SCak0INFeVSvJOGthcfHltt8wX6hezr1rG164OUpYSakrmqtih
glvxUDOQNSjwLdp45Jjoea6YfNPLUnTSU3r6QqE6UK6TdsX4osbsm6QkgwMbTWRpVpqB28A0bSU+
qBp9xpj9nSynWXW+EyVFySGbxLrBOCrW6JkfBCnzHQCZQbdVvxqPDlbwYPyaP8PTpy36KCvMqfye
3BuT3UVFROz0PdsyfRllEpwD3vmKYX8L+xuqJbE3Zj+XtsDlEhpwIqrl9U1nFkYewjsLlexk+tpY
wdt+4F9NP0oYY7ow8HIAx25dI6MZovKZ928q02WsUm8rasXnigKGpF3+nXdcQTCEcVTAykyH/ABX
6laV8SPLgSTZIuhZkT8p3ZxKg1V8HMFHgdJki5L+ZmVb+RgxGsp/Hp93ycq4yx0Pic+NUtjmAUfW
FLHVQWOipVqkIDPxyGFjsxme5XXMuKT3I1ZL/UdlH6NuRykQb3rtvYJm/tVVY6hk5vM26sQa47QU
MvXFbTXisWgZvbqGcmDzyhalMq+uPYNtFVrgPiQSgnEts8N0bpLCgaUMZ2WX61cJbraZFna+HtkS
UC9+UqwIEf1TLOg/euL2pPQqX7pfYrFtmD1TggMcuQTVDHYLe40BiBq5ts2SkbpNtEqaLX4qUEBS
PP3Q+uCjavMq4C8yB/PWvhrkWQmzC1iR5FlYip36DVrX1h/ELxwnNAcEqljmKhBFbD2VPUUnFJMH
3diCWpZE+TZyEgt1UOL1z0BjUU77JXuPcd+J7084XUmBmxO3fpbEqX3/Fm7be7GqU8ZsJnL2TwRk
ES0KXlIYmkMNjJFBvIVYp39Mb5DheK8IOJUvUIiKzmGm3E2X03ajtr6Y3MZ9ChK+SrYr5Euez8ku
kVHAFAgCHA6evWuEFTGf7LzcMFXINYtGXaXkYprAYiCpb4KFhJED4DWTCVmcP33tSojTl8ww5bOO
TekTumFXL5TP12SjM6jFkIQGktepPIuFb2DHEM+f5UFHAplGQRsjobYriKbQ9S8jPPo0k/3NxCVA
8w31rX3ZwGa6ZmmEgoAV3eyIhXCTJPBtwGxMtZxVsS9/E+qUH8p4PTDGI2UexvCJ66Wh/RjL6c1L
o5MGih6HbozbGObNmbaJFs0M6yaiPR+ErYnfFUgAwODalqchkhiJQQdomU8h16TQfLTBlLebX3Ts
Xzvgt4d8bSj71A3DyyRZK+2P2oxUeGtCxvOGi48VBLrY9+iDorF2WQ6k5L3BiaQ/T1lVbCyz7glh
BkBPrq7NYtECr2jg45M2zaLwWLM3GebkAHZ5k2xGhiHV434wdtOpyxqruan7xJM1s7VDuCOmQoTH
5EJKdrne4ZVeMnljhAgAf9RR5Jn6B/HpCFlOGVC4Bw+iUV28dQuTYTxD/DAYJygfokNONMP3FEt8
3eo8fPrS1E0vkw0BCpkcVI8XFiwRA3BkwawclPeo4W6Ps6G8aRRAk3Q54A1ANnrhNQZ39mWqR3hI
tHD9Sb4z3bPYKRViXAnWi+bAAd3MsP/1X//7//3fz9f/ib7zTX7vozz7r6whbTTJnvV//0uU//Vf
xf/8tfP13/+aqrqs6Yqki4ZqqFNZ0hS+/nndJVk0fvf/yialVoZZGu28S7dVjgQBDLhWLB6wg9mZ
69FI4g+fKE7F3z5T0/hUWZZ0QVKnujTV//6ZtyzWNWGQo0O7irYR9lqzdP9w64CRHpPH/JSuhrXu
x859RaaKo2/Z30/FAaTUee6ZRvq1/9gWFsvdOluLb+laf9fwZQTedwobexz8OpSN7kSX+1p+E+18
K5udn7vKN8E4XmapdraPXJzIvNZj8LBVXfLvnIHVq1hWvvAWu7c1qBx6G5tpiHtHjTXBiFRza2dC
CmqQrR/24FRr0b7vS3/wKrtc5Vbhxy6G9i7LnMdO7YkLFkEcYXDwtJ/LFl0V/hQ283m3GrXM6T7c
4LpJSzwdDf92qPIpYvFPV5xv3XxyaMkW+1N8EmDObZ6rEB+sc3GI3zUrYZSqb0Nf2YJIKS51D9cx
D0K3cgzLIE814R8gzMSOPBI+14nHdXOKg+62KxVgb5luMPi3QoeEoSDepbuYMwzPtcOIF9uvYdGe
8El3Hlvydd3HouLWICxcqp7qPbayXV9I1l6KnvGRuARbEJYLsMbquQQpXwinbFPvuN6ApksZkgFC
WdTwtU+jtwJPWp1Ao3zRgUsL+K064TeqR2vihb7kM3hfYcPsld7DA5u+NC6w9ErdyJvJij5e8hV/
RDXE9V9fAOavsJyJg5sz8R+r26p0JLNwlVG0i/drGhi4NGX8/8RX1gk2Cqixz+pW3cYBwtx1juEH
TkAW4OiOfGUOSPGnvn65nVQu7nikxUo1ZnT00+3j9OBvxzkMDb0fBZO9QXLzLRBcA3r59XZ9XPmL
q7YuVoqbn6Iro64rnEF8gnsgw/igrVNH4o5p6+Q0sY09u7+Di7qjLL3kdF+N36x+VuN0Uf1Mro9T
sQr97ie54mHvDCgiASyGz9BX11Fg7AU3/evFmPq9a+ynfkeoImOJbMXhA0EL23jVuZ0rruFOrTCV
3ldWuuqX4jrj78dfAiIJVUDaplhwTCwhyL3alQIMt/37arwH4zE27rAGVHl4ij/x0pWwFdccuC3u
kVafkx9xHzuxI/N3tLU6YPf8dro7gvs4NT/iJ6hZsQJD7d0XfjuT/XSbrcYjb34e+DYX/BlXf21N
L6zzFVASpoYjjuKHl94tqUogXcIL8V/nDKkn4CYw8UzdhxeOEGuUc/nDd7fn3uXngHJ40k/yniJk
S2/XM7ZCiszmDCCdBJSx0rwsuFktzjxjH6jMc+IoToVTygdCna+9jn+24tK3EEuPwfT4bTi0LKpk
IeQkJQ1vOMOaOatOCT3wMUtw4E3IL+m2sCreJn9pbAlVjibodoDYFoXs5JEdA488Fo2BZNSA98cO
ZAtPehQqkSU/85g4beYmBmYStYW2qmA4ixPOjRJ8XeywbyHhkX6IynYJhH7bV9/dHrTlHR/gCWLm
6loNh5hKIdBn7yTVNvi/UlDPEU7hPILJ0V7Ee26l14uiQ3KDix9HQaNIErQTrdJTh0/HQobmPo/F
eYOlDOZh3ehDWX+KQPGa3WDgmVEs46+MtDKoTuJPs9Lc4opkyaXcuCDawq6iXEE+t/A3s2pEcRoT
lo2+xsh7r6xvq5Zv1Nea93AzS7Y19mO3PmKA+ZEfX15Omky2V73Iq5z+FNmVE9mIeGV1YWH7jS4R
yXDqwOKa+ffDy2IsblVf47/rgPsZJPSA/RVf8kX9IsZk3pLAISzIVmEizlfpTTAWnncL8A1KMYYD
LJ7K/PK4jk7ixcHCDsPmpy8dg/Q56BxnHgiLqoULMGNcSbdhptZwwJ7zkzXAeUomeBqV9sxgVeUA
YO1i8H5bNP6H8H3ATo/vZvC0MNqgXspvKSYBdwUrWSNomcfgMoeWGTUy+bujDhN1aO28GUsiH5tm
2WDljsdHZyEMrFf6GW3v4krCzQKa62P+/j7M8RLIV4EQuhKQJdqexmwJcJ6hpMFFy0EEJuIMpIJ3
8NW/7G8oXEFnsP0JNLdf9Sa2EzO0hk9Y/zyERZCAdEszYynzRO5KeIMgVvjC0ck7GMVMTcxKZFa7
0fdUOT9Pd83LD/wGBP2b92GRO7gSUhyxSKJNnGtoOJl6fOYOWI2F/bkrutVPcWo5gYxtABf3a+ck
m8mSH4IOEowmaGnAsxM8Do9NumtWDIyd6sSSvBxcw49W+Tlatq6+Ft3/eZRCW3LkYMDlBgf8VY54
V1+TFLnDzQVFtZVv+tWETRyumFsEOAwzCn2xpUNqc8QFM/aFvGj2WF3Q+oxb9Iutnu/Z8udtxbZd
+Mk6XGwbz1iNC15ul7a8IcjxCHoeBrUHF9ZWApVxEmaStSswWkaus52wSwm7MRCk9ApfsnVrsiyO
hPAADCSwt9ifQLsXbP5+5mJK5Q3+iz/B1VuP7WO+Bkt6ey6r5XhkxRb573hQbGoXRpm5Va75n0Wk
kVM7aBlxhEy+YoZcX/dgUTo44e2mZ0C5XbJBbtStimDCvWZIw6/L/O5N29yPHrkagbyJj1uocO+M
ibDc+YaxNt3FR2UHMmRzhrHfeOpGc+Bu0+89ZvKG833T3uX3+m1CH3/3Nad8I8cv0KmcRedP1eBY
YP5agP5eDBp/LwY7NeyFLBWjg77NWafzk87GJm2rc+dqe+YL7u2EOyd7p+AWK6AZl6GHc7NbqjBp
wdt40nh9yBihfqT5sWX7dnnhM3vzC6yvMT/xZfd5SjbRhvBO53YIPxFRYKE8PoPRhmTFzePAU7lT
XZkHlyBQHyvC7d0jRTxI/Ndb5OrOS8A3q8DtEhsRK+ExNfxwzfPutMdobWzCINzVb9MdD42dY2Ki
B+UbqsvvbjusDXtiTYPYp42lAaOS/8+XT/7Hq0fUrzEVDENXZO3vVy9W7nKh3l/RYeqHW2Yla9kT
7WQLFwsnj9YmgMqXt+IytBBtrF7kSeId4Y8PfLQfb+l0p4DRSUHj5n9qLKTf76s+VZSpqOiqqkqK
PB2//ktjEQ+pFKqyrO3Do/aZ2Ew1NGxfWb7ATNDrgGX/qbGY/sMn6ppMV6GIkq5Kv31iqTXKoGfK
dJ99Pk5gqLBjiESo6dGsYoGAIJ+B5t2+kKy8ZLjh8/98K/6tk9L0qaaIhq4atDWGJI5dzy8nfKu7
QVbqWN1HQbhULRm73PuVsYMVFEsWi//8adI/nCyfpBhTSdB0UZR/+7Q0fhmCMg2VPYYOhAAiSpxh
CTq3ohk2I+yI2IkukfYCvTNlNiFsjFjjonb/cBjCv1/zvx3Gb9f8cXvKSf8wxsPAUhXP+4CAK17M
yW5JWnx3xqv8Ez8o67E2nPvyDx/+b32kPv3bh4+97S9XPBsaOdQqrkE/PxNjwWXA03R9+HbeprNV
zrq/P54Arcz//LHiv71zv33s+PVfPjYv8v5RvibKniRVqHHJSKglusR7sQ+2xx5svf7Ty/SnM1X/
/pFprCN7zHi2niscYFnaqCu3glXbbFp/+qxxwf3bgvzb6Y1P3i+nZxSsNlqq4TZ1AWZ51+zaL970
r/DQjv551u2rcltIA/nHANDzh8daHE/k9w+fCqIuK7xEmq7+9uHxI+uqlhd8D/Jdzy5EefaKiaqT
auW5hGAAqbVY3v/06v7THf31U39bRTtV1FMtlZW9chn3mRu2LsvpPMHCH4MaYHzCvObCH071r+Xo
P53qbyjIS33xiTdV2Xs8voSV2pfCYnqLUVBCOYY15LGa7X9+vvQ/ne0/PUy/nu1vO25ZFY8764qy
fzLEjzeG9VfewPCDWuZDW/3hZfnDh03HBeSXpymMX3rzirm0cKTUc+ukOGkTmrg1lgBtfygmpD/c
x7+Ap18+TAsfWMqlXFLpoq5J/nbKHTqTbXRBt8FJbniAk9XEx7PaJSlxn277txL16p82on96g365
wL9vfYKsTMLbRFT2HY1XvZB1h5Wxu8LYccWdvmdXiJaB9ImGHROnMIb388c16p+2h6mgSlNcH4yp
qP122YuyFUMt5RAQJaRo0fWrDGNUWeGqPEBI1ucCfWWzfEEEuDF2DBJGtNofrsM/3w5J1XUViHEq
G7+9zFO1v9/TSaPsxbO2hqZ8KjZYjr5JTvajbrFRVYPoiDgBM3a8auDsg7GixkVpn/9xc/7Hx/CX
Q/ntDc8fg1KW3UvZn4nQgsa5oUPDpW/62V5vb//5kVf+8fb/8lm/vdgSiqMmE4dxNemwQzGJeoav
DSlKY0JNsw9BBGHfPCRNgXl1uPj/pJ3HcuNYEkW/CBHwZgtHb0VJlDYIWYBwJED4r58DzaZEVZRi
YjbdXd1qkQSB9/Jl3nsu7oCeSdO7sAY8xvXAYA7YTX8nyvZ4gYzKvftEsrjXE+9gAOLeG/msXNi0
DJk4obPJJ+kAoHZajfg4W5g3lPb//kh/X6voDmuGYYmK9LUl/vFg1bVxbvsoV++6I0JKHLrBRDki
aeKcXazRC00aG28cXQhmGuF79dzs8EWrS3zX61/eiTlu6t+XTYt6cqx5JEWUdPXm6jbdYJrxJWnv
sJmZKZ4Zu+T6wj74RH+uJ9P66qMFRNiTb3v+wggZfegn7Si8uQgyEEYqB+OAytps3FHfhfDik+ay
Ts+qwvR3ZH470SflkoNG6eJ4FPWvsMNPCynGp7JNHmkSmg5iIHTRGVoSiEmpb9Kz4VLs0QftxHtt
KWK/2dQPiNWk1MGa8VA8wGp4R1DffqDU3covrAg0mpDNHEVcUzBjgZxB8xqFjHCsJgOD7BZECUEe
ZLCPglcUcGipLOyHjAhQJ6F1/6TCNc9fzEXI20yfqasZyjQesVc1TMzP8vME101blPgU0X0jRzk0
n5cXgjMmZF2RcWFfVTfG6r9QFrxlZSHsycQh/oQ2G3MYcNCJ38ClwL3HZf5U70Djk1pk2DApQRFC
zuzhKIB6MEb+GPeiifzyqDyDLxxRXZsrxT5Ud24NYh9kEG2QmEHmvwTHy0MQenRCeBl+C0E1oDwI
JYA6b45WQRt+xMiDsL5AIUgn7uAmwpPktSyNoTWZKl6B0/zkxpDGxpmZfX7NXuV9el+8mvf0Zbk7
cIiFj5jiye5DtnyxT5t6O8plOAS8oTvEagt7o/kwnhgCRbv6bvio0DPC+bjLnspd1WHnteVHeHZM
8QTFxjIAwQdPqXyU38oXkbeCZ+LTQLLzWRzTz/QxfYz2waOJ794WHxkViY9gGPgemDhzsciJa0fd
T/Omrkg9rh+DV/AOygujt/AdwP0Jpj5RHbCmiAHgsWfuFf6yIv9YmSxRU3RFkUxJ1Az2oe+bcaOU
5aBdZQzroEI57zP/f6N7WGLct5Ey/ftR/Xkg4tVUU5Q4jTED0sWbPSi9XrMhuUbpHe1bc5K+ofqK
wC7yBTbrEAOO9t7u/v2Sf/t8f77iuAv8sUylRVFbwink82HA2VW4F23QUfFD3Dn6/v97Kfn7S+Wl
EcStwkuh7hvbD9u09uGYDKsQAdIvB51fr+TNQWeoVKbA44tFjHquDtkk+0Sfxg8OPGbUvhyoq/+5
SLz58m5uFamse+sU8eUpb6CakDjuW8hG2D/OiNX19fD078s5rtrfVvWbl7s54ASWmGmBxSdkxkKr
ILs/1URL8bw17W+35Y/S6OalbqqSLlCC8DrwUqSn2MZj3znspLa16zyBSEsHOZtN38vGsPfvjyiN
Ncafn9GUeegsY+zTsH/J0s3OpRVhxJEnSe7kbtTOmnOMs3j/oUStVLpEG1q43EGX3qO/ucBirJe/
fanjTfn9HUgajz7FmCyanK9unkjjkph1n5+iu4EhDmvAlcRbPOXYRFEtwFoAnZAef/nUf39NQ7YI
uNMsRby53FyRPJCCiBxVx6Bh3z4nncPmpJl30j0mPdU3RP+Xl7z9hrm2hqQqVJ2ipluKdnPvVnEa
GJzpwjtxEpLP4wZkOXpEXbhEFMXPyWZscOrerzX3bWUyvqyl8ElVUVLkHx2vaxrLndAqqMx2FBbF
i+Xnd8ETiSioYwI7eExXw/aXT/qXi2tYqsFhw1JUQzVvPql0OhuFoCLVHO6+hmbZS/AQ3w1Id8jp
9MO3cPPLC97W0V+f8Y8XvHlOzUguxUpqg/3p4fTALNoj82zazIG/L7K7X15rvBtv7tZvH+7mzsmr
WkoikddC0Vnfn+fiXTcOOajZpt0vy49xu/6Mj6Mq0jqUEUOYPKW8lz93juZknLM6sfbMEedIfxfh
5oqDgrnv6UHcpTPsXtickaZ3h3h7Irf6/HHZCEd8tmgMEB5tk11Pg3erTPWn4D3YMvKbyUd10+3l
LWOMRbTIvZpUL8vT4fcxBqiZZGiEaEpMUU6HK6OLysn86/y8wBpmLK0lcSD3iKEI+loTmwmRf2Md
6N3/+xrLf7lnv33umzXpJJ/Kpo8ya39xCUOOwuVAFmxuz6TXSNrD7YdOOKwAW9gisCSRZEsXIQq+
HXWjEmmg/fI1yH/5yr+9nXGD/+NrEBQY7fUltfaKf5onKAc6Lu5ph+vIz9cXhBnmGpre9vQQLU++
MfvlYvz11elYW/TRdbrW43//49VDYxjMruAmSGsc5+fMrkC/2BTWaTnn+34Egk5Sr8V4e36BTwsg
Y1obULpt6fTbXvHzwZYVVee4pVmSrvNof38r1kmq2lYW9D2DaaJREIw8ZhrzPjpvEURcBy+X+MvR
6qtB/f15Y19gCbNExECWrN685lW/XLriVADqhlz8gidmXTGOS9e9m23CX9Zo7edCwotp7He6bsjj
Se77B+yapKazLal7Ew0xw2fm2jvuQPFKpoMXbJHgtQS6s4o2buPWczlFIg9f3RcRTqPDQj21V8kU
H5VK5mldkUWB+odsKLiWSFexqJ2c89sJ/wNSrLmm+uknEYklMUGAj7AnxRjl0QKiqMWtH8fev+8k
abxPby+lKirMNzTV4KA6fr1/3EliavR5Uot8ume2gm6ZLq+fjJAN6FVI6WzkAWI6orzlKbzr7E1f
YLZR3v/9JtS/XeI/38T47P/xJoqTWYrdiUusvaF+10NH8pvS7Qa3eu1e5c7JD8XDldyWi0eCJYnO
+OjIwwicklNy5IGVPmOAPLucoHAAIjTUpxH+ZVy5eK5n0/RZXiLSxOnc/HL1fq4CaNJ0XZM55GuS
qOs3C39xbpJzcemgPOKRfzOKKRaXHJxNdScjja3fm3JExa8vz+Zrne4Md0BjuS7/5ztUYRtQRYO/
6Yx1brt4yiUfFLmIhB0JJ4cM/RXa/HoXN+sgnLEonR1hnXdvSvuuFs9w/omOqfo9HGL0FL0/b2c4
FiEUEmxxlLlhVyCOThAwQ5eKXYMbCrN9NzLnHmBYL9rTAX9pgH7rSSHagqEdYK4CP9QvS9yP3hTC
O8vgoqp05ZRxevT9njjpNP+tTAiYYMtY4ezMa+4aGJs7hN1AhDYCjIfJwLSarseDn90HtWftq/OM
EF2TdKbtgLt/auZke6g2uiSaEw9DMUmRC0Kx8da6D+MWxnq16BktV8lCaDE/TARoBm6Z7dvfGlM/
5gUm4z7Os4asMWu0JPXmVqnb3iizsLF2CIFmCdr8dkzNIl325bxpZD9K7NG3gc7s38/WjxPZ1+tS
WlLtsVwaxk29kFTXs1j1oYXJXFJ5elzEQtqqrbz8JYS7sj4d+fxl4f77ZZXx43xbV/i4qiQammxS
89HX/f71SWY+xGVgmLvCc8s3pZoXYxdxDIK+b3Fut171Sjqts4e151+m19Hm68YPNFla+kUlMP9e
IxbOesjQkRh+c7zQ4iI1B0QBDQ5RxDn57zes/tjHFKSlMu/VUGR5/Kfvb7iJz8lJzFVjh/cuR5c2
eCHa/2oSaV5+sCovhh00MZ/Ed1C/2FWZGYroImmCQjtM6SrxMEHZ6tbNJ2AZZULIDghaC8Qzwvt2
OlgPQLg6AmKS6bTxr6zwqHNf/v0ZpL9c9G+f4eaia9dTa2a1Yuzo3wY9lgaURXnjdEvgDQQbufLT
RcekAYlp2eyEX75y9UeFpnBuRCdLN19XVIbL36+gJQehkFkNSusD2Cx9UmEQPjYBfnoJvMWdxN32
1EhjkxlPtPrCHgpQdR4ARh29ggaxVejAMUohpTh0sA+mzSdxwuQenAiqECYYXUcm7UoRbLzz8xPV
J2aNX67gj+3w5jPcbPa5pGixlLTGbkCggRE2nlBjWhIJnHf47u91N0UrT2MN6FysLEqsJgU0YFzb
v7wR+eu0efMAfbuaN+vfZSjOotAN3I8DvE2/BM4Kw5PZOf49moTlBvwILV06yKd8TlqNceYpcmbD
oxDjHXkVn9lBkRmifUI2dXW1/uF89sJXStIcAb3TX6byK0iaL5M1ZihYsw6Q49DPt9qm7WlKkTFA
5lIPsXWpJ7OzseBbtAK0k9FTGi0sONusm7JnStOgcxILN8vcaD6It+ox8JirxJhBrNauyx6sFhdI
JzporuCy7HA3D+A51Y2AE53/Umz1jiB22pPDJETkZHzBeMsDEsEAkilattjBHUObmZgg1k3wVauQ
ZFFUZIipSITI3G2VeWdxS5jqszn7gNPfAnd71+5zlG3NPWEUwpz4Z8aGdrMXNN+8zBRpVSE+WHeT
JrHN1+hZgOy1xKf9mO96wg0+eryzdGYlZ8AHx76IO6l0UHzaC532tp1u8WRiXAjx6Sz1BTsO6mrS
UYXt9VBOUnlhgb3z2mptkWnJJzjS3pPQfx0EyMPzrwQ19Ygqx60Xuj8Cs2Ug007zEMHRM514Aeow
fBWSRToxLSfBmYZwwpq2i74YzVBN7v/7xv+S3/y43ThOmKJIU8D6Wh7/KMGyqDWSi9Ybu2hGu0Xv
XIr5831bu/WH8RoVM0tw1WZmqKvgSROcYdGcSeLyNZYWbsBDOmC7JTduoWlbsO4DsUhAseP3aDGk
3mVEO1rvyrbF33H9bdVRf240sqyYOpubKjGMv1l1QrNu1VBvddTEDD4wOeKRCBFzrqMGyufu0iMt
x1XOeVa8A/p/VvYD9riS0tslCd6hWvChW56XTp7hByWeegLsGBLpjh0ZQ5zUzQfc+pUtPoNQyhbs
PsIvk+evyfLttec0L8m6RRlp3A6DJU1seEO1vhvOu/zY43uDD4HCMZ7C/LvORHleOLiAIfynW6kA
Pe5Q4VTdMqBqSxYnnfBHJ4N0ILFDVa/la/DOvCT91EmueDSHEK0owTb4ZI7pXiSk/Gn4GNpV3W6v
aMQKT0doy1F5cUHku8mKCbjNuSQtUgFwFoG9oKa1jQSCcyRf/bLKaT+aGSy38ii6Uk1Fp6K7adLU
Qp6dzkOpM8k6JntpORAU+nFC2ucSd96uZMgMx3Y1ivg77FTMHGDiPOWLwm2xNJETcX0idFaepZJn
ePKh9jPE9ULm6hDln+5Pb8N9ucrwBWEOBYETAPVG7YoBFBOXi2f9Hcb0FqnGKJ2Uf6kn5B9nGoX+
gCTpmqKqEiqvm36FKOZFmsuRuhs5Wl/u9nI2KA9DuFACO2/98LyH7Sm3k+zqkaOdW0Cnd0Y3PW8N
4kcuvh798oj/+o7Gve+PR1zsM60poliFDQ/cxKukrSAQazZtwxnIS4WgGO4axj+Y4QdnpDbj2yUY
sFmT7C0D9p/93rsfC5KbO9/gIjGCZuiia+rN918NcS6dm4u2q4Ek9N6AOBysF6leMAZ6N0dFS/4G
klEQ5roDhSWyfrkD/3ZRDHHshUqWgafodvnoQ0UXg1xQd9naIiYLtJxrEUl4f8Vs2030bbikvJsW
w5IpWznPciTk4rSMpv3klwX4L7XbtzdyU3moDVMwXQk1CmZ9gqKoBeRTO9JBrTcJJvA73fAICeq3
hCpd7LMKXXemc/Si5UHApLGS3cbyQO6U6wHp7UYlBa33S7zSuw5qpOXk8SJ8/fdbpgXyl69PkkQL
GRR6Qi7h9zsqKgRDVcpK26XdAhfD1SS65igE8zgnGOYReytWVpB0gs0CwAbpU6+AW2n0+1J6IE01
kLmwbIAofJnvfUbAFVoPFjI2vxRcPbra8k2MH3MmyT04P1A1i3Cv9Y+64FUHZBrVpnmUmIKe5ufO
C9MZWn0S7MRj9pwCCD0hVD6GlwUcHnNSy7vceOuaUdrDv2gqD1JTRuuUmMIRKvJe6kQe481XiTC+
FJsB55MqrAUZmcPWOIk+XCNVGD+PTD8iiiYpP2uljAgyG/DpqSdsfKYEq0H+ZHowo/P7Jpv3xLXp
ZA1QbDlq+SqapJGML0MFBkkACFA1VmiZuqKtFK5H9sTIVtxaklcCJ4hlvA6rnmCFdNHA5jV8QK7h
JAazPbm+NzqEKhVbObRQ0OfIJtEuylNyBTi3OxdbnCHfYesVDRshQAh+6ePFnGoeMLIp0BIJAYeI
d1IPFW+4zCVtY+EHYyYOq6maNpfRIo3FIML2oGwlP9acEj3fYGzyaM1mxIem7wuk9kiv4YipSoe4
1OCW9BpGFh95dtSbGTmxSTuLizkD+5jgNhoM7b5SHSNdWm/xLhInxXs+eUg+sc+0k5Le7SAxTN7J
zLvx202DSdK8SsJ9vI3eSxJj9Vm7Coj4XobhZnR8XT/07rBhqxwWFb3tFhLYHdcOAwcuw7heBLwF
Dl/qc1Phm54nq30oTHmoZcMj+XQMPBXv01eeq0D45K9R8yFne7KcR5BygNHHxHyRvdJY1kgxwv56
fmaqyFQ9sXaRAUvXO5NlQn4o3XTiDnc52xbmbYn9mi3TKVOv3F352BlDpEl1fVXzwwBDyrbOE8Kw
iGPMjkSZWZ5luRUX+8SuS1bwGFMb5n51r0I/IIa4mOuUKID0rrgy8OIOCyVd6FNp5KyhGdnxkoT7
EA/HkaqZiZojH4Z1xI07UZcuwRrCFF8wrE4/O/b5MvrMZtDqzj7gY3mKszgjWAgkdnCdSvK8L1at
xTfsdLsWWvXswnHb9EPdaZ9KFSqJS2hnCT4X82UyIfjno5+1B5YiSPq6ucJbRAAXgVLgqM/Iu0lj
i9zMml8rPmJAKhNMx6dB2BrwXmpE8Nhwa19VybwMwjm0FVrHtex3e0mckBxWXRbxsIk5ckO5o4Ed
zvXGN/THEAzNiYNCBTJ43nmjdRofN9Ceez1mmDTvXQ/CxVreDOvTpIbCSmTC6ql5SI6BCnGZGTSW
qDuw0FAmaLsgMMdslO/4HpWStFn0jA3rAVhNmr3VftRQyOT5+KNs40o0e/KaVmDh6DQatN1XsYaF
eaxx1SWv3ldjPM8GxzugzxOQWNk74wzOfTAFsNb458KYV6trr6Prnsg0MK/Se/M8Zh8VbiSvKo5c
tLauBOP2H5IF33RMHf3q00gfgptP+gWU1Cv09jW8NPr7Hz3Oh2YFCPeu+6z2zQex8M2zBrt0eVnV
eENG+sPsnmgmftV52ZOmhH8lXAnDdDzGxtC/9w347Alm6vBRuc7zI8wubTaoRMS+qJR/rXC86gCD
420lLrSnDhM1TnfXvBI5TfrTRJZdKoVojqO7YOoxLBWivak4D42xqGeBaVertvCCfU/n0PiloPkS
UN1UD0zIaTgodNaYgtxUD0pyTa6VXijs3fpL1tnZinyxAjsPNnHWi+UJVQ8UzcwFBFjMM3p8xQbW
1oae/ECAtbCtML/Nn6K9gTFoVV1eA2GMZ3rExU2o5iq8i6ctEza+yA195XfgY8HVZr/CnZL0zr83
07/1br59mLE++KM6w6Ew1FLGh0HUharKNfOtdNQ/gi0jaJgK5SehhBYIwIM5DX85Q/2cpyCU/vNC
3vSN2qE9KU0F4R6yqOKm+qSzyYnDozQnBQY+R/X07w/7c6by9YIc2SyRtrVp3hQO5+h0LoYmVXYj
YVzzI5GHehlL90Qkt095zCF5GuczSZmqGky8d/BoDFcvtGuNpc5ipt+Tb3teVujVwqlZPxHcHh51
whBCD02mEM5jEXLTjJuTp5Jb1uyWnK6s/IXbdCCoHtho/hRK87bm6bzvjUOWHod6FfMg/HYO+Dlg
+f5Rb7tiZV0VcVTnyo5ySMA49wFW7FKRWO9ovMnhrUDhme0J+nsceXTqJkJUqcWuKt0nyfHfl/0v
4wq+Z0NnXGEyNjS+etR/3GN5oLVxKHDZr56LGzXDCgjRF2L0sCQf+YACz44eKvDt1VyNn5XBuSB2
7ff/fhfm+Fj+eGz/eBc3d3pbWIkZkHu5A3MJc/NYdThmtWLagtgmG6hHDiAso9Piq8ECWUXPpiBy
zHJpwWCFw0RyNgto7Wj9OijeIKWSCWCigu9lUGe2MDK7gsAXkjsyKInN3CqEHbMxvBmry2dLbRY5
4uk5J/66zzcJP6K7NduC6cvxVkLBSuVMyjgpfwt9qy+NftNmm9Y/BRtkgWCWwtMe+/ZE3wsLrYMe
4gzVaICFuBrKu4SelPcOH5lF2rTs4O3fl06W/3LpUIuIMu4hSfrx3AwXnZpbzTkveXKHDg+rkviK
GtcOlvKMtleCjTc5vKCRHvMATWxE+MbB0QzVpvitV/q1vH7/HmlXjAoEjTmNzAT0+4pVatpJVAJd
212ORemL2QIf7ARGHTiOOUa000pZR4QUP+qIDDdK4JX43AHtYuSDe+mCV/zNL6D9pWmKumRUmFim
qOOsuhkk9mUyQPrl0J1huBU85KngNQECAmyl7TwENuwhDd4/xydqKWZ2mKhVB6LFcAjm/Rqs8X9/
gOGujt4TTAB+Z2YRYN8/Wma2IMfQBDF03vMTNFj5iRM8EAJC4EHt684FdBCT37sm0wP4wKo7gV8Y
Rhgg/SZsyorz0O/HFhIZ9TAKinuNxm0+28cAYgC/kNmSkDXvCMqUaihkRwM/bHrpBnvwmW7lIQQZ
DdgDMPtIuEOhMVfzxQawPAGGKKKIiiMZKXDzyqFzpxJmQppHuYizWaQt6sLtwaNgKQihvUx7skJw
Acn3Kas8Bfpd9kIqQiy69JYMtnaexNY9Xb1IX6RkAVVuBYfGPHD0InK8m/N7yobGpS2SYWksLwtI
9/xdxM7aHAZIIOf74VIiEnX4/3gbo3Y3fBIUkMxrHSp8zDmhIVkjudyn7QOlekAuNgRPaGX9Ekvy
6eKXX62uBjJ8sriSa0e72ZjT/FIiP6gP8dmN+iUg1AvQm5NvneeGtlL0+Ujcb2eVvtICV4DgqE+a
wqvHWOfqOolzJ9Y3BJBWwBOIcddWJod81bX6Jd8EH/6MGZfwIUCbT0zs25JqeWuUC4aK1KYFnU2O
EiwvTwVh5rOSoDTsgZoTljOyBBw62BAqI5I34m1HBsRrme9TUu0QQURgopyWKEbd4Ud4PlUGkobD
/yRkBAus4XWUlsd4mN5znk6A4fIAn1A9y15LWpjooiTmZ4poUmDwAV8+uICTisLLOOnSdj45Cr8B
2EfqxlBnaKF3DtVN9CKV3Kf2gB9d3KqRZxFXnBGIjR2Z95l1axYNsiYV3SVhQyRZiDiuYCEwb1Bm
GvQg9H8o4UKvLaYExPbQg0u/vO4TbPXIY30KJkpXQj8jaZYABybqTHeo/8QLM7QZUyjEV3dt46B6
ILpYJ7AwxjrvmiQzX5ZlTivO7U/882KAQTL4LVU43LWPUcncL1XSCwwyocmh4wQAvuzM4fXD4NZN
HDKkIJhABE5XfTFRkVzBfyK9BEAeQGKIQQyXXgWA6PmMEAqIuv2wL9Idb5AgJSt6H6sAjhwnZhAL
eNOgA0FNj5sLWdqEaDACrObdBWm1b3HgWAE8M05erKz1aEOER6u7eQKNz0PqrkMzJh70apskydBQ
7Md/L5UzUh1KNAxPHDnIqiP/Bg4UECgIt/S6Rlh07if5LI3XwIECGM4SreV1f55XxjIFiqtOpc49
C3OydxQByDAkVLvkfpiT9dGh2Se872zj98pE8nR9COxhtJExxEe+RGoejQKADNqCNw0OFx9HlZOu
nU8HDgEBl98BicRCXH3g5T69A/CyQt8yQLwxp/HARAPCoJVEOnFv4z9gf+VTKO86XAJW0vHCvcLn
Ljawi+gMt6ZPvgkEuOt1YXF2JnyjXluMuTtOyACofC6wiqmf3Zvdie4iYbuwosUx/pK7hLcCBe7f
G6X0l1KHXUCm0qFrJUqyfFNh1mEVmE0zKDu48M2RbwKaJuxXoLJXzedDiNrI7FASAOvMp+MlbFQx
HW0M3Ru4j+btcmQOjU9DpHrkYCrYLAH9YDNuy0InwxZ/8RugUPDaLR+iXBZBn14rNSeuJU0oEsJV
EkpDjweoJOyHbe9ifwFDecBYsLKeSdeUTj3SId2NF+k+e+M5FyOOsraKZTLwDKSEV68iuKOe0t6h
xc2qSgcpIeXYchXUDXvCTAZpgtUeMi24PonqrXRCmOiMzDRQ+J7JNxO4RCAixaLHz7klZrK0AmtN
a4HgJ/U8izhKf/BsAb2SKrfQxhAHbu90JCivRdCthN4hTEcJIsyixquY1z0q0S/Nckn90QhG/iOh
r0IwYNIs12++LkNHQ1YiB97l0hKPSf9gvsRv0iNrLZva+ZHnmrvMeIcYihTgSBpkQbwL0e9YSdhh
gCyPyD7QtvVH8hyGDuu8lpFGb8v3F8Fh2+4Fu4AqmqyFdEWv6tpPzsl6MMbUdBXQ9WlyvXoAIPTM
uZIkCQevtSNmPqrLjRq7MVCbaqPp8/Zyz26QK7NMIDCKCtSBjyYlU4KIY2n8dmjgtTDmQcbHkyhw
szP/u3fWnSEZ39DlkamFCl+PyXJji/AgQdJPh0c5dHLJZkvFzmKooF4hcdk1uV/4lkLnBM9fXvDt
SByGuBFRFjHY11G+8W0E0Yj1LtSRflqD2ebEXQJXm+epR7p9XPhSy/5ClBmV4uJEGhZJavg1UFnN
1Qk3BDGewNPYli6mR5QojYAY/DStrNyR9xlUHriDgADRKxDczQ7wWxXJl3xb0/LVK5JqaaqqcTQR
b8rIa1+fFGaS8g5OEAA/UL2yq4VuvGS6SswOSTEqVcZutGxfRy9IWY1CwzO8CtHtQ4c/6he/TyYy
KJTGweFgPPItMJlOn1hpW9Un8Ejd5eaMPyntIiS/sZyi6qCEGvrFRXXgG9d4cw5ZiVGJKAUqsf8W
A/onS6FKOcYat7s+nDBPGzCK7UZwksQrX6l+gqfL6Ku4HPFx4DKW3pKTQzkoPF67WU1OGzhoCvHQ
oa45f6TkRKPMCoiZRXt1AfaoOwJMR1g9VPCPLJw8p5cOTiH2z/D+wq6FwcBgyiWBZyJQ2iVtjSx7
Wr0nDmqUorzV6ypQ7AvicTvapxSSi3aZgRuVJzJqH9YvAKQwWTfy8XTHipB3NgRYMqpba2JCGYpc
hYl1Sn/L4a1ZpEFWk+INEfhVHm89C+ylBbTeVj5Ctvdg3J4hzfXKvS4sUs0lTJH7taldrQFE7ZEc
CAmOpSP+ZT23xuf/21ljvEkMnaUcbAFAtvFg9MfJNbKEvCwvmgSkKXvhgit33LsjH5g2OxYrf8xH
MJxepNgbZwdF4FiKexoPgotOsjvK54Qr1b1fjlAIeLARMbZ4uGw2nzz2CpQGqWt1PrcIfjbyEITI
bfft8zlxKUoph9rKTQNopXYLY5XeaOOhThwLVC4mi2cDlti1kH+yZVLbTcnWEsfvszgoe6pstgmK
TGrhtp4ysLyqzBJ8Vg4ueXq1k233QhwtBH0KHF5CoGmH4uFeX1K59W+kGr+cA1YHWy4nzXO8K6gw
EDrq3r/3TFROPy+yqmkSrSBR4Uh326qwLpHcZTUXmXwWLbo3T48ndWZJdvtM64XDU4R9MPINLHuc
D862gUSGSKl+3DVzayZKU01EczwJEBpRN2D5RH3U+udimdeLIprS6WAXC2EJwoHQHa5eH5G+QrAF
kasTkV5tRAt6fMR5LTjgow2SbyXwEYc1xpRlgf4O0ESTwlz1FQuLqk+LrwDW+6pulGeW+fhO/MR4
aKGwemJQgiMQnx9rOYeFKwxN1Lvw8w5gyXngRWZsrcfBwiDs1/SyZHLSUDuM3zcf6T4Zlxa+XFvr
PTYEHkOBGCoyTDiz8NeAuTlCQeZAPGtzEFoXqm2o7eCfkqmRY4J0IuxjrUdFBHOVMx+R6Wk/oRVF
gVaBXHQpvdNHjl4p5XhMt9kGIV4/8YYjmpYQnvABvnFSSg50/vjV1HsKHHSB9FG754YGkfOgA4qe
9CpJC94FBQ6HN3OaKpN+BulyfIKf+86ny2tKLusD24O+iPYygzPYzYR0wD8faJnctYy32hnrknZv
xBMSsiA5JpzylGl2nhFSFUDpq8YEaarFKh3tfzw2X1jTsWGjwYqqHA7DyTAb/xi6J2ly+qTUDkFY
nccFnF9Jikb5zqY1/pzkQbLtmXkQmcbyh8ooRK/vsIBQxf/7plbG3eNm4WBbsURTtUTdEL9sBX8s
HGFTMzmpr9zThA6mtoDTnSKah380NzN0XgFIPa/hyvcrdctym4J9379Z8IwQhYy8Mx9TXuEggm7f
WL/1TTdRnsb3bqAI+fd7xWX08wmk+JE0ClcJ1Qdq8+/L3LUVjCy/dtJO3kGnr2v/7CEtXHEkj9ED
wS40HIPL6+DWNm3W/dO01w+1x744L1GhbTgtIg87BCt0HMJTuEErd2F8tuoYTLiVBqGfmnVKapBt
omCsXJQV7kj342yNeiRwN1sNIKObvSSWO9oaziur9Tv0PtMxvE/aKG5Bc0eB70vaBadOWwJ3P+ft
SdMqWlwheT0YGNI28RPkSZLzVsiN0f2xjFJMbwcaEBMIaDm5V+lb0dnDDGr45eThINMXgvYG9JHU
ijh54lifQGtrpjUBJco0vqOOtmp/mMj9ViDRjA0gmjUAJKN93U5idZNN6Pawl15QcjDkOxPQNg6x
FidPec1ZW037TBJ3btjxsETvUJ2tsbA0txpxolRFRnZfbq/awQCvpH+a3KSdy7sVZ6JJf2+eqU/x
kdZM/kqHxRUxsPfukM86UM/JIqqck3IUkr2Zkfgz7T/JHYd6TAyTUz12U+URIN/qTNIDja/Bta4O
Gww1rc7gZCZJKMnoFXHxdXUrePGGkuDc2eRtqGfHGhnobtgsq8xnEm31pGoY+VQvWl+5S4h6wM2J
Fa7dJOgQWcvClMx5L8fZA2yYnIjkYFlPIjDza7BsUEq399F7X/ihNFNUR9edDwP0W7GIGUopxLJs
L+Tp4gF+1w/FUq8fu3TKgTCQH9rkvnpY9/55yfgS2/Yhizxk7TF/OmOAAYd6mtEIqcgJofMU6/Na
Waesnb3hX/CPk7VnY9BBdT5tFpJEA+n5FH4Y5CPZsV818D05YdG2ka6LZJJzU3HUQlQoL4THBPgF
hy4a5T4lvUVXwQ+6XU3OHr/mlYPU6b4IufXd2pihwxWeaauQPedJ3ZtBG4T087GRZpdTSnMZ2KG2
UYB3NSCJPdIWqAkYEJvc1Cl1EtRhR5oIz9qOfpAz7KpFdwVxAgmxQEDPnjURGcy9jWi8q93IM3aB
/OqQS3d1FNrO+4Z3n0zMg76tHqsFz0SEZ3saMJHlr7PmtQKTd09OBTEJ69O8ZWi/ped1Mj2eETDp
C9GiOpcWcs5A7sxu55mCLWhI5sixZCdbntvp5Xp3xZOxEdYRRTxlO6IoVAPYxLEepZuaqxQRw8ax
9Kvg+LBgdvvZiq1VObtjpYl5uvEinxsOi9+ZIKGoWcddxFnDzXb0bOtud1L8uPN7zW1owj1f0p32
GvFIX9hAvUvja2fiwdyajzoWVLHfk9NJfgKgSW2d0offItVv6rUxcPAtEzLunK5iAHyeCReKCuFJ
IcVRWqA/7Sepfs/ywfOA3b+n7XOnI+Q4HWk7gGmmLFcXEceAcBFrU8Z5IqdQUmkRBln+mTYPqY2G
l4XvcuOVECeE98E4lK+aRsYCZzCGvHMkcWaMQ6fmnMNPflREUjuC5RzAAgwCiyn9hwT9Z3mX4lM6
E4dKHjIhI9wlaevHtAGH80zvaIRcdGoTgnDIoWmYikjM0jUw5+/n2NUPEmVBPaUL2IBUxnEMSlT1
LOGxowl2KTmVjY4K+4oQYt2YmZPXNMkeGkqmfKIq762670VC7/L7Un2WqvWlnIQ4B0HPzDVKvWMp
3KVIUmJUlrLbHyV5cw7mNeJAkAcN0igDqW6B/maAehDT2eCeR3Fiq0DKoQbM9GNoIaOwKw12yt11
e27XfTSRB5+605APhfp+4UgXW46xq5lXINaetNFemGikVDD15sHTOa3MAD9yjnKX/bIco5SSTfZa
PNaibS1p+Swl0nxeUWeZyEJsLgVwhw+S5CfQwqlrErv7gKv91PErlwOOpvvcQdXPSZYwEXQrVOML
UnFoSPyHsPPYbRxN1/AVEWAOW4lJOTttBEeKOcerP4/qbHpcRhkYNAbo6rJM8Q/fG9faLlsQJkvT
9SHc3s6yuFGeKKb54vgqI9+MNrpjgGTQMxM7WuRp6kxYKPvwTZYX3BQVcDDlUsZHuSHR0yrm8nuj
rRLrxDAN6Hjb1napzJ/ThfFFsCI/GX6a4q4PvhQKyqtX0/TiiTTWSxE+jZwOhbq6ctKHV2IukJLS
vPVcMWF9ApHdM2n4fdFpGsmAVm4mW1wsaDbG/Wibq5SaTOoMEvhEQiRIGYNw06idc2n2M6ydRaPI
mtIuC4tvsBnI1N9L0V4DUph1z2RBSBKd42Csfj7uFPYcmccNxtEJOF/iQ6FuGxnNCXkYQPijx1gi
eje0rECrmVuNW2tHi+RUv4gE/928UXG0h0zYy+uBJD2aN7m702h4yCuQ+mW1Nf2QeY42i9mNlPJ+
NxQueAH3B5ktphJc7ZzmdhV56JiF4pXiUrrBwgpdOWdpwaxCxO91Uz3d7i1gl8AtC1un03TVL1L0
/kcq0sB0Lx1k1Q7YS1hh06I9gPLAVWxRv0SJOUfXys9Ikvi8f6Rkg66eEjhh0ftUk+RvfPfmEed1
WZ6qHHJkVp+Cwqa/CoLEFhtCPlr/tiFZZlk+l7y9J+2ZkgThPh7kl8hjGkXFm1SXnuhNaLHQ0Rat
sLq/o1zkqCGWOUlIuqTCBhEJXySFlZ8BHWq2+GbZ5rx11MYtCfoOKIqjaSPcdRuT3xFgKgeFh3Ij
evq2Q5NNDcu9Scvo81lBLbBhPhQv2daJVp0uUYoyp+kaLJL+MIPaJX6etZ/IzmhmDg7sBRM/PQ82
+rfmUrBikpX4SEOe12lzGjClxVg+qhZNw83G+tKf0JE5BS2JCMvbhVa4ChrzjWVboVc+/onkjNJV
/XGVbeWu6FwOeyonA69hblUWFq1iGH4AS5Dr+4FxyOmskP1O+LB6gn7dGH6C6ghL3fZEaGObozGs
ftF6akO+DIMW3oegx2Hl8oKLj6KLyy6h6HNej9sBBTtLnCjV+gM8udu0lhsYyxoZI+ii2W5F5QLz
IeQP2GIy9hUOXs1pgwunGqrL0VM597mYG3tFOTE+cEkX9rfDeD2XgGMhciG8lOmJHJXPzJ54bQhr
kYhLYffRUPWv7lJupCmU4L3dVo+JsrhlDvPPhMjDKZaQsoHbnrWXHEqMGFpGaiYq82QGRyvdm30x
w7NtALE860gq0zknEJ6F6LZLx33vatRRAh3fdckzok8PCN7BPeZk9kTzHBrCr1CO9EQhXc/Qz8HS
uEvwhGfjeeAO6wTb4T3zONjr0rfuTYVDuJLYHCw6/4jhKAQ/p0ThzSBM9Ton9VEsfCGaaQxcJB7P
EALcmzUU3t519Zkd9GPeQud4X+rTRYl86CdGGPQ38I48p91VutBvcPMJwfAm42Q282m73U8zzqnW
pisBHJsXgYsxGv94pgBdYHfw733w94bDG+nE2VuAOtIiZj0+97Sd+8Pcaw0/WEs0VKEnxCcOF8qm
qs8kXA0fIuHuzdr0gGXFZf7VvAAGiA6aTUwYsBM+f23JbrHETEVdAlrIDdMzdegvgbBsZRstU7SI
1XmKsWvFuxm7nLMFgrGVMMwrwocRISRbxMmot0XHWGqetBnQkx6mk2X3s3FVDZSPeCy6Cyd6Rbn1
jDHVVpbGXbGIOZ1gYiRRdnNJuWw6+SPT6/UIOWQWy+AUUN9hj3yrC+ybWu+EdtM9J05MEDBEViW8
lzUWe8JuaIeuVq0tuuOCO8wQbUGeNYU2qENhUEc/p7ahmF3dibNur5UXVVnwPkfE/r7FBSlaTqbN
pQ8qRCeJrULoyKNOF8Jr7TbUQsIcSq8Ma8NFan1Q3SheAWK/iuYsfjMdLCP08XKUYKoASAAr4scJ
IIhcfcAYvVD1ShYYZVOMe15TrpMX6EeAsRETgx28sW44mOLy/Z7lgZjL8MGNOxJgWGTUYNbIRg3+
phmrvxIe0twXg2daSvKFyNtaKn4HBElzsmFXFjHUNMIhcyAmmiK8ZkNs+tncYojBstsu9Vc5/khY
rohYxH0QrajOgP1EfEYvsmwnOdnuuAkCO/hqIu9q2WN9DB6oflL1c87nv4y6B5QYms8xFGTg3RYE
qAfEiy9JViCB7pDGCxHm6SV67we7h3pLEdG2BuH1q5xoMZpd4uWtdpKARq3jdbTLt+A5Og6JA1UV
NiuBvXJYtqp/Pwo+OuxP0fZKM9VsumjqMllKUDHaI2/U55VqFhUTIhD6jM26jJ6HPe/J6zhv+TFz
CzUsQLD70BLSu6v3HHtgt2Jy14ohImTNObdgzv80mzealb/kuNI9a1Fo82STOFrtQtdIOfzKukOv
mVwfaalGbnWKm6/ActUNZZtO9RTlv+jMfgBEJNkCQFWJncXyrX7Tmcu9nhYNVsd7Bj0Wj/ixgf2q
FjSfoqgGzn4E9WJ4CZaAIdgtokf5LH+EC51GNtWZlsEZXvpE7cmN8lweb/pVj3f69N9QiPyXshwv
D15ZgwgoQko08Zu0rxcJElU0YToEKhruh1u9MGF82wXjBq6XoVjcWX8qJ0z3VmD3GXDHuI1hw4U1
6E7PobxHgcNJ0Sr29BmKR/O6GqNDWpz+/Tn/hqX/92N+kzJFcRXrYn0TDzSSLKszOSoIzLKl/C61
z//+SfiB/kKycOdjD0LBZcFnfveat2F5FY2WL47KRuDSrwDOuaufg+QDJoE0NdFc99GDhNH36gKf
vIS9CE3sQOqLgHvV3CqfA2OeCg49waK0qz6uAuKO471yWKloriKDWLovbxy6Te30qTdCjICPUR6I
xUB3VeOJnSoCbjldbeAo80GqnaGbC81c2JGHX8aLwVwIEdF69Zd1vWNDZxyEOk26iasZPuyNxFVT
cMRN6Wk0uyorWVqFox8LXwWCWpjTmkaSldr7ZQeO2O1J+EBdo7EflrxtOHIRpUv6jqNrNSDx3IrZ
UZZdFQFstyXAcUYKdrXq5e0UuvFnz/ScQuRRceXEl+irqdYjFYOwd7mfCn5BcX1xkp0X+qTRUsyF
o6gQEKOXNqC7pa400WsxhjlY2pDLIO93xY++XjYV85yvqauBfXR2ix4Ny8lCQAciCRCKezH1Ar3+
kdEWUybL/k4IRLWr8LvrNyc3uLQYR33a33QQ4ZUQL2qLUlTNvzUuU1bWuNzOm25TB2ue1GMKfzEv
3wxIxOmdeadFEKFtrGzdAsuba+6OhLRzJ8w9iZoS1beQsSGQZAxhOEkQh8mqxwAzSpXd57YlrSgj
uxcnEtlICDfZeBp+BZf2K30Vv2cK+W/jXSocewP2ZbioVbwv3SzZGhRJCN64hgfqPIIXYvsK+HXz
NZ1r3xqLJBoNxNABFst3VI5Q6Wp0AOhWSTdMyQz490pQ/go/YW/470L4plat2jTsSTyYDqX1aCmU
l5MLsLZohV+CmJCm/gjRcmv28abFl7DnPcg9yhIEF8l4fLPNhgt3ELzl3SpwUWYwX9SSc2t+AZ4J
KvhpvZJRYJALAeH9XeM6KFVM7MbExxwp/s1fr8S231YFdwcxNQj4wFCwrfWDjK5siGYZHadF7tb6
slY31od0C+dZ90yBq3rnmLA1TG/Vnca9SOjp0wtCqj4/muTNg0IBonhTderbHdU8kjErqe5pHzpO
dyk6IUFTe88k6gEtw6qgyyY6N4BszZvG2/EOKHVbwRDyzaN+QmzyKpIAlcwHsANkZjAa3J6FYXad
veo3yk0CqHEAIjqCQspzsjMCFoaM6QQ7wyykcnUAl/aRmvzJJUx3GSMhbO3Vjime8unExHSg1Tud
WrDQbvn1Sjcc1lhz//2S4EL64fHfXxTgdP0e4PJta64nbQrypAbHu+unPRNhVu1TmtLKSxSkPO0g
9/q7+cGxlHUjIA0MViK3eupugjU252f8xazwdFM3uzjeVm9Z4WgsR/ChGAcyHcOOyrmjHfrEzYB9
ZDCa+biDJRTbRZ2vrzV73bFBy2B+AsCEo2vScPcS4pWgoDh5bR7b5BUAcaQdDRWGcwWSpAhynzb0
pgTBPiA6snGJ3TV3KuaOslqQCDlwSSnm/arqztEmjCBs6coTqcNcCNVSlRfYX6ktL+5j7wMEaZ0v
83uFoCMzGbWH0XR1YjssSh/PCUuEWZ/60OaJ5h+2/fevgu7xeqvtf0sG+IFYxJmrqqTKkcwqEUXB
d/UfEmYcQ01N5GA6UBvPfnvFYx6tG85LKCduWLuA6T+ajzhC8i1mxBvhHc86JervCpmhEjzDL3oT
4wee5X8+0DeeRdJqXS6VeDrIt0dRWzU1sCIvQygt5d6Oha11Jz1GAAFEfpZ7O0VvAVBcw2Q7bCdz
O34YzpEvBQ9uPXisjrzx2vdxH6C4BJYZEAnJroR0SCOu5K0Y10DB6VmsNgw6YfyS41rhDaozt3+v
tvmzcPuQkIL2c4C0SnYZT8YRV81kq0xtypxOvCp9LSWUDc8IYfQjiB0X1UE6BSZF337th80vy+fH
PVbFj8kCUv8EH/3vNxbi1lSutTQeYtp+Eneq+NJW0bgCkhMaPzPfI3keWCv6aOApYmp96PLQlyNy
JmJFAbvuu8ZEi2Tj6NZbSEBqM0eRqAR+GB161fv3YkcJ8NNiNzXSsEQuZCiS//fjirkulRUpzger
smb9sms9Mdog878SVyvN8IfPqvfuqaVBiEQPecJWMJPAijj3kPFSqJr4hrJWbGq/5wABhcA8wrHu
4rmSL73+DLeSlM6kL2FvLOSYtLJfMOMpj3JrlzPzoQHqsoUH4CryYLlF78iLxdBlbCgfwtvV5DYq
LAlNpY9yjHO5ZXLMfcbJAvopoj4QCxN7bpo9QkDdrm+DgNEMICckA5bbw3VXg++K9bokVAxCYJ30
mzuhXHoVo6K6zyx0DfR+kTd7NElgAEs5QnLBuLSRbRpOCzbX+UhW4MSUOzqe+hxGGtpL+I5TUvnc
+kwBwng5QM7Zw2miY76Z9R2qRNKVbCtbGjd3jFYIlMdkfw2XETcZOk24j1nVpi73Fpkn+nVrUKLa
WJ4KjyfeBjqdLLtjDLwSAUZtrkJEwhBe8IcG+UdgcJ1HXDOTAVEVNA7K1oocYhd8FeqfIkKwTEOe
Myo2LB69uwzDqr1tcAiDglYtlk10bsPD7aTwDfXnUVo111UjXgKGlWpRpAsZwYy66t0WGp1fni12
IXmtfimvHlWgvYsDKG89JsTKyeMd8QuVuKtK7ENAXM0xbpZa+1rWTv0k4seaSLWGeoDHEu00e9OK
ZTuQPJdwO6xXIvQlc6Pltjnf5q7uFnk/16EvM3dSNsBnzUw+KcGGPs1QWYuaE3fdHFyHoBQcFq+p
SfCJc01cTsx+MfQOnYyJPpcfGRDT0EPYVw0L/GLI6q9vlfacjqvmdlCDxJOAn3Nu1cphkDclRVOI
hh86c11dbmhcyvh5uD12fEd5fTAD3pXXiBd6ihemH9v8yQTisF20LeZ/EFsP/QloFAFq7Qp7IzWO
U7o1SdG7ojQjEwnV+xUvGKGn4PjKJ3I3a3ghCFm+vk6010E9KA+yuXAEPmglLzAgSoD0INQedtVT
n780xlx/Qx4cFn6JO6JZJC/Y4YCC8/I0FNxoHvX4LIduFVLHmzEq19EZoOvfW4X20xSlWpZk4lpm
w/h+LYiGaQiCoseuCSr5ZU9udhZunqEBLW0t0yvDjcQd8VVDMw53FK2MbSqtiD7jNUYEoxxpekev
wcHuo2Wh+T3L2W0e8nIRml4DTiUvuU6jw3hrK28UVgikagp+m5tfW+d4OmIW6XK3AgVh3858ijNL
dUHn8b9/S/mnu6eOrR7BFHv4X4HGmRmZIwFb7If8bBY3X8aZxQvHRzCQPUBqUBcKeZW73ILxCKTO
iDr1lEzL+HQHmzCa2+n025X4xzsZ4VeqQtS/bCrKtzvZ7Vbk/VDxsfol2p0mcCTDv0Y+2zPrmksA
vgMIM/N8e+LYGyWW8ZwR41OyM8zEdks48+dtWkvlMmRpXKDyJEwHe4BZNllhS5TClKBpX5SXG2rm
mUlGNiER5SY7gw0Va6SeSGV5EtPb2HB9JoPdaR7HcFuj+eTEoo7YmuO9tR76kyg5IGRcits5xZOZ
h6BA3BUPpTwTbaBdmokD+lvn9MQTqWO3fKiL7s613h4e0JKtGjTukwutVtOfMNqx4aGRe7jhLLp3
Petw6Ooi6512/ONLG5Yl+iQV0u0XSdcP2kpJMRTuv4okchX+I7v9z8VLjKPwmgzX8SBSEhotYXR6
pIzcMhjqIfC5ilG/NxEw4CtP0LRpe9SEDQEkKUHKgVcMJ7C0Tn5oCX6Pl71HMBDCIFo/rmcCscDT
pY2g0dlWvqcFkpODER5yysMjW4s3hK0ViS2i0rtLc/1UsmN5HZ/LgY3aQdF0NdBfRa8cR1Zvs9Up
jrlN5llFjKSwiMHQd5Lyywv4J8zwf8VAPI57WKVEMYthad8mxywxtGLUxT+3GgRsQeJTAj7wFA4G
39aHPJf1VSp7Voh5BzXZJDpq+bSWQRFQclvbNFhhlKbFnLwerhGPWAmMxeHus/338v0R6jFYvAyN
KuZW/RtGB2int2LYjofG8FgJ2ohheRlpnwmHU4NPOblry2fywE0FwN5uuFXnS2m0BYVkk3tSfaJy
gd2HBCdkZ7F8Sk0PYVqnHJLMU9q3QvLLesOxhlBcfEs8zXAmzqM2bpzpGV0+jmrA2H//TsZ9bf/1
7PmNRCYAkb3n25XbEtS2Vns2XsPwLMMzif0dF+Y4GwCRMHauLuGJTvcmB7U2H/WXESQv8HCjBt0R
wRA3FMP0RNTTYFDUrT9Y/P6gXFxIGCZBuqZ8aR25k+nGOg4WErN+/WliLu/8BtUqRP98fIa9d8p1
KyzBCJt8pZNuKy5uOkzeNg/XPVRR7N/KOfiMDMgfD3cXvuTIK/XmXVeyD/c54TLWpoP4Jq/GN2rG
p1++eeX+FP56SpZ0DzQyVZ2l+78X2UgXBGUUmvEgnciM6Wy2qILAnjfKfBXeV6zoTtva+rCgnUFa
RVjWsallXwjKO/b4B1htwGmVYXZTDEj39mH3yTHDbUCDK3wG6f/3t2r+MGUDz8rkp+hENBriN91+
1ZZBbangtObltghA3mZSualNWitvtnj1qQ7munPbgA2G0i5M7Bv8MXKTz3pCNkJBHkggvVcIT7L3
8aLom+yZdJwkngvSJdNfynfhwuCsqp9x4zNSlO4X9HjzRGPmOKf7FR8XEEYg7qlLy+tFQr/dUzBX
XnUsTBEo1lhtwNiaLRTPBSkCJbqSz0067/fVBmbqWSezWEYZBy2lDB5PaXiurV/gKgCHv79TlWIB
9DuSoTA4fXtGUq9GdRrwjBq3Sl3DJWynW3RuerUbl6NNdgp10R+RXM6mD7VeVW6/FHbdvj9yquxA
6XHgxJMPa1Oh1o6ZEoB/TXlXNyT0EOi4n6gLPulaxuATau4kcEwuJXsS7VAN5jKsGu3eg8C4+Xaf
UyyqdOYDmivYsYG+7tuMocZA6YQGM3iSIFEh2h7RHRHNkHvtpyYfjcd7YtJi6h/47lAnYfinzRh9
BYXo0ZxDWyWTiTSGF1G6a6rR0ix4R5GfetGqiR30ddDjSOlF+qabr2FwSL0dHqJinhwIHy3tdnQN
084sp9xTUP1+PSehCzGMackOyTyztRd+jEq41w2I2tF9bWkGNkGeCbiwZ1ITbe4Hi2t+hBJlU0Z8
NNcql1MZz6/9oeXFn0MOj15X2EjrNJMeW6ehYF17MT/k2G4/k/isJV5lzlhjN7wQtuWgZ0KghkKX
fcDVVPuSLImMSX0oVD2fSS/kzTyXBpknvFvZisuGdDRniQ/TB1r9pX3mmtfO3nttHj0mPjl9mNNm
49vNOCGDQPR2qcX3zHjUSnKaV1wToK4WoceTB89R/Safox4J3W2Ov+8dC8EeTgaB2cy4iHbQL0vF
lgWOSrIlXQtDTg0czmjSkprCt9hu+8drB6CDkvBRoP6EZNHQ5c5FR+iRfom6XFKm/BAc1U37BnXM
wlD9VvCYg1y42cLBDZR4dIhI1Uv51uOjABD+zGPOOsirao06nUjE366sSDt+WiYcymjPZVNW5G9b
3228irAGcCnXYCPnjpQjxHJu55TccfMCpYcLTYUbZ6qH0SCWeHm9QgyIi+smqp5yLrZjhvBmllTU
FCxy7rlO9hRO83uEMn2C8hdUBQXV0BnVzbNadFi4kJcyTjnUFeQxt5obFFsm044CGUrJ6TGPYveq
PjLsReIRiUf8ANczx7gPHFiCu81766FrtqrEkVU51jhX5fl1rcNHKvdMwvHD5KEK5KbrmlOfMfKN
kO+rkhf1OSbHJ1qM2rHWnA5yyua1BhLie0MbBBOjjS9klnTlXksx9hEjurnJ6P+fdGuHHH2U19Tm
KiL+j97OnEsZutCVcmgLMgGj3Z55O/9lF/vT0vjtYAK/I2VDY2hidvqGsASh2XN916cDUFAXHJkz
ceY/CbuYOMfXMVlAyU3p4YbcyVxqwBgEPTlpvlbRipwncW5c8JEO5TyVtgmsTILrrN9Y8Ay/5ZH/
7UpXpf/5oN9eozYYzFRVYAe6vQaP6rTOhFfCcA1Af9LFsh0aV11413labAOONfjpSbDbx9unFe65
yuNN+OUWLv0JEfvr4UFnWpaqiioG/v891XXSyodhHOnQRtaA4JqBJ7k56ep2QfyuMS0WD5L5npLi
CVt+d60NCzzd2V6HJU5oQ7KvX1Xmql/cBVMTyJxEzydzeqnKs/yVdB7/xUQh1A6ghOq0hcZBQBYS
sfOWXQgHzdzqIjFui2u3y72YezjuZNlnDZfulR1u9kwOORehKVmOKpnlpi1Q40zvhexan5WxisLD
VdgM0y5JaAteRrIfmWfJM46hA8ZNcYC0yZoHc5Uj/1MsJ34X4q3BcFX4yEVCnUJjpPbjMUw35D/i
Gkgo2Uly6G8vyH8p+fwJB0Q7r1KqQagIvVv368p/5p3WVHpRFIvpkAL344hS7Ns+xSK4i/ZZaCfT
unp+gu2LFuJXtwB7GqioNCObMKYm86Z5MthIy3vEP8XDc1aswIOmuWjH7zUUCxkkK06Zf1+gGH5/
2PZkhmKdazEeyD+AxX8+cj1FUWcK+XTA3Ulk7lKNH2/mIsfptDNRubFB9YMv4P6uzpn6MJwDMpDI
YEX3EgLGLaXO49KVaR/RPiCRcyZhDTEnz1RnkrorHgngMsRZtYue0OTuhttRs2YsBWE8SRaXH/0h
dSTaom+rNHFY3LcEOmhZa7aUv8Cl+ZOxGQgn63TPeINlHtINZBMHpYJSBJGiuTBc+UI1i3LKczdu
N/cxuT93yk4rIFdcjW/hocJr+K7P2gg5NAQzIejz+CNsDgEEiZ0IjnUIKBZ8CBcEDzK/VxjLl/U5
W9V29NrEp4Kr5JbOs8yh/jh184BckIX5Pplz2r4T687w983pSkDrOw76igTvrUxAkrVE4KV5WNvG
J8I+qy15H/UObTKN1fw2t2jGEUFv9XlyqP9urC1LcIlvPuHaTOCBncOQcuhiCpuHu6LdDfna3GIQ
+IihbFZ4m1Qffi2MdlH8jiIy1pAgiuramtjl3Ps1XLSvb7rsBOlBTDaxYBNUVXvNcBCKi3rsxw1z
1u0z6PdRtAcW55tWfht35R9QcQp0NKxzIiPjXy0RXZZeb9EUTgfjPeOdnlxde9RWMhXHgmcEa9Vc
o7pP6XxhuBIhdJ9CYkVfyHaaEEJbB6O1+bBShDCs51Sa/dao/Xf6J1u1jkdbZUuk6eu7qa9LVXOQ
GmU86KJ3vffTip6YeYav7W7xcVCccDjIQC/hRs09bE8As0R42Vi49cmrU7j4u3tL7zaEBFnlytJW
5biqGx+VHqrolquhgeoLZt6CqyfaNLTltyVmtPoBT2P8IaYuOGcXeyqRurKPWGiY9gj5VCB8vLkz
Ce8fbfWLfy/4vzMTv/3S3+ZgqSzEaazU8QD6ghirGnA02LQComQaQz91kgU0nGB414np2Lk9k46T
ICvEmI7Kg1A70+b193rBEWruNtBVjUIuCeHGINlIsLxwZewYmCNl1uO62VoEioxrLjMs2QwPECzs
4BIB0RC4kLg8E7XwjdQW37kBh2hEE19/b5EUji57YI8RskM1RwQCKvJ6oz1IsmtiCCsQzBIaR+zD
XMm8uvNKY5M/V3wtmHV+Y3d+mp/++5rcd9D/7JBZFvZpHUHuaN1KE9DqrfKvCE75GBvzGIIQfWfh
B/kbfB0eiTxwiNcb0qX8JFA+iNC85t+7KvtWySbOJQ/VkvymRE7wPkW/XJOkH+Z3EBuFkZjXGvL/
26w3qnp5bQt5PISCU7RUJIJpui3Ia46I3O60+xPXdKgOzKO/oFs/oav/+dkka/3vczLzOI2uwf1n
bxu43819nMDP/2T6BpkBv0z+P+nI/h9JU0VigNTvnO6gwA92QT0e1E2Jr650BuAzihaihTzHUQBv
g3OMEPgI2fgS48ikLKYjeZj3f7EmaC/+YJccuTOQ7Br0Lv9HHtboN5FVVwhQ7RPSkX8vvT/7yfdr
mG7RmkM6EAZX5dsdVry22q2jE/tAelu4LRoHHK3B3rqRTadrVoriT8U9CEB7rXeV4o7nDGXrSkJh
QZgKFgXtlzf779y1+17wnw/07a46ZKGpBfcP1JS2phBsc/cM3dCkgIg6mVOeEB/++xn86V34/gwo
1ACIU3TVoI/rf1+Sq5j0kqnGbD+LTlqTosUFftzSIJTtUDcg+MNjKjMjGSuk309luWzn//4EP0n7
7nUejBCo+zBkflsiU2tmN1ENxsP4dQPVuWvyXcU8iv3dqiesdGJjbA357jS71s/yyaC6s1le3+Mn
ifgdxLDooCRHULBMEKV5KYiJ+PjlE/40if7nE6rfnlGWEJQ2mbfxQDQsCShd7ZAqACCJXdl6izeV
MM8PpGISi0REaEQTX0BtLqlDs4DmVaC28x1RcqDtr/UvwgX1pzMdY6jK2ytb8h1H/d/vL231SAo7
bTgQDa4/RLfVsM6pqph2QQ0hTWP07SDhC8C/zlTQZS/ykMwKwq46tn2TP5Il60A9C8k6LB9k3C8k
ggBB4b9c3lqbjGejQIhAoayjVkT3bi0fEVqB0gjzItsrodDpOZwerqg20rcr3KfCrCv4WrQtDKoA
gHJt1MoBTjrCseBaQF7bzGtjtGJ+n79r9dLE8955MmZxnpJtfjTiPC4OYXtu8bVAuQcnZEqxU2/C
xIk0gpx2RgHUc54EEkIXHGtR6Ijp3iAag+zJV0nzrendQt5m2YloEwCFloOoj9spaJ8R5lnYMjhP
U68gDUdadpgbMnwnIMf7LCNHJz10pH+qZ7XYRuKJkF3h5pBjXDwTIWyqpxFxEylS1KYE3Rs37mog
nncbD0iB7MFv6nlHXDMg9MsNTwPRJXPtiYVMimN93bZYJKrbrBtPXblR2wsJxi6xYeYrjGt6IyIN
6oOEVxJZnvEm9uEqjJ3IJAp1wXU/oneh8qLqRNRAiV33tSy3keHFJjl9mFavyB3l7Bg0BBg5XLbJ
JhEYXuHGs9HJzbvqwNi2Gym9yP1ON50q4fKMn4/sE1l7ZASmEggJZrhWA3sIH3v8/dOmd2vli76E
0VYwTaU8o5F5ApssEsml2i6U4V3GH14sS7wnrT7LiA8Xn3JSjpMdEokWsyouTbldY6JDJZL6KiGH
8ZEcDCTcWFpxnYajLZ4AL2pumkSfEWbxrjcOCVSkP1HxbZIOvORsOEfbYD8FB0XyZAqT0TxdnGbe
nkTf4Eo/xz2nAJSBEl6uyjzbMv9eyhHbjoTM0jOG12JCMrfoT8AiWGo4bUXxKET4NHKJY4bWKBJ2
Q3SpCwXfZ0i7OO1xM6LNiL51cvSlOHlBJ187EL1pW5VbFTmHoy1J1CLZ5VF9TE2XuKvAnhQn2BkI
tXMWhnPPpMFysqTmFG4gq0GVb581qSGai8scr4CFVeWRT6PGZyw7d/NCe981wl2mbiXUyvDhMIri
8GBgzym8zLxjg3L6khI9UqhL7bU73Ip5fSKEo3kRfW4zxj3+eK7ejoJhi+aCAbal01n31PYRPz+E
lUDQwfhZjJiktw1G1K0A+IojqivWyP0ZapFwMw+WPv9EmociXfQT9aTjfj416OFKaxGGdp88UxUs
MOdgcCLHKkNpSrqyyK20YQJC6ZGzzkvstG4PC2AQoUA1+gVaonhQxp1xECp34HOqmA+4C5WEPNjY
k/riWZ5OSAmNDUJ8AMp/b+R/d0gx9ZDATxIg2eSK9T0gVrpqURfL1XDHXcyD0nolwZGSTc2xBpia
zimnGYCPuQ2v0UUTq7epoVxGb/jo+CPyWlqHqW88lsMZLyk6TZJaiJQlUVBeNvGjVr0H02NKLEX+
RYyIjBszP6d7InuJiUclOZpLtk1MWSD9WfT279+N/nB2+m8nOWpwWROpV0Jj+mfQ+M+1mPOpzbuW
GelKb5R6bFO7lRYlfUq4+6DVwV5euYEmfDxpe0/TqMihcY3dVelmZBvSVTQtRuNeRqC+iGQT48Wy
4RAm66xegE56pODkXhC77ieNP6ImdVWTHOancVk74ZYXsvR04W60Jc+08xHDoTNyw330mke4oy9Z
fRJCJg7SY4IHjVIHwK18qy9zBCvlQ4MHFZcbPlUsSDhv70mWNbs7UGt5EiMvJpQgWSShJyfkRdtl
B13hVBit8ZbH23DwcN/DHyPrcuTyMIEdgBeojga9rpLH+NaE56ZwWryePQLsal6MG02oZt1F0U5W
sq0UcgeJUZyJ5YG8bSgSxvWS/LSlTP133n4p/UFkMIbXH0hUSvtPdClX1eNuCgw6G/iruBnFnIOQ
bbQcKmtyN1hXMFHE85k0RrXvNQVl6owgkDXkB45BjeSRjPzuU0spSuDqj23nmm/1Rz+SZoiT0B1r
mwAmjbV3nU+/VfrqPxgqNJbBH0Xfvdb3GwQ5qMoodaI8HGKyVSs/S7u5rhEhUoIPjoQOrbrkRSgO
vcFbtBmzU4PteW3Vzli5qMQSyEjCBogNgX9q1zEmrdsJzawyYlufZwXNsffc9YHAor1EAJHuX/H4
sIZ05Paflup2132cEm0zOtIX4dCJL2WPMbMtAywigmpG9lZSfJKb0q6BdwhAMbpLwOSL4oK4JzDP
xu8rR1x13aLJfruRavcL3belRHmMrCILMllM34NvQlnuy1joh0PzdE28mKRyEXJxceOuUrI2eDn7
Y1L7YK/Z/5F2XjuRc+u6viJLzuG0ci6qgCKcWNA0zjn76tdjpvZetEFVmlon/L/U3TiN8Y0vvIHp
GupxWrlmPgF+DXQ9w66txiJwp/pfDQOEabbHHwCJH22CtAVI6yAHL8xIpdpadBegFM6SQzRoibDC
jY+kOfvqFIE6X5+TGJklFHs4nSv9rURDEJgGRxASj4P+gelv4ckr9kKEx840nIAakwLJ2aGIVowW
xT2CvsoWAUujGyht0d9UmKHcychrTaeEQbiawsSYuPDlwYFoA9Yxh9pA4/MtepZQG6EUy1d0dQPI
9hYE0Gk7JbLDVugPRMDwKDqbzJroDCnoFwFOLSYV7ecW9VzgIPjMx+1MugQL8b14lxjO4KoCtF3A
ZCrcgHnFmQVR/HQBIFkgj2P+2Mz91RuSqU9neV38kZjtSuuq3MB2V/QFB76JViyD9lUHpUU6l/1E
kNYIziveCn6J94JvSu6uIYzaW7VY9a8cKgdXmaJd0kzEZzGZhCHCN6hYTji0/BM8U4jR3Vx1UaqH
1XUvKqtG3zvAMr1Fc3zrGeE8K9MNwxhgfoh7zNoD0j1/9ehtsJ9JZuaaqgQY7qZDYmzKxFi8I26B
2ZvCojYfExkB+uCY4ywQHaX2gFTCPbIbwDZXKJIuZawq0k1N1IGOwdaY5Z+yN7BOOzL1JYTP/hGv
xWSVTcSTtgYn9N87XKONq2LPZqE8oymWPuo9AZH1ssLr25Pub3COtaM5xsCgSNBD0NETPZSX7gGy
6Y2TSv5td3276qh/A06t8aOSq3IYJAjrvoUaEMy5eV9/OoweLe3OuNUKGWrIHxv62yVHlb7kOFFT
1WJ7YgcLcJVfTH1iM2uF9wg0k5H3iTZ5SZt8wcAQ6tFOQ3n1KfFvPPpP0+LRCx8V+FVpRXUm8ehK
twhzQJHQiodGCVg8861d2/6SFBgwVMVw+0WbG+08g+O/KHHh6OfiQ2vubhpmfc1R/3031I1YLclD
+0YnO+LdfcsbGquJseJxqpO8ROc0Z6xtTgThpcZ6CbU5TvCnql1oh4LB8s4IZ009qfekz0MXO16T
sT5hngCf2wJneyNf+6U5IdNMoh9sMsUBxj0qbmvJdzQ9b8oT0DDnPrUeuKNBF0xYUcmBGVqUrwKI
anfFQazcwb8tgUfcWK0/z4J/72F0UKqZZGOTyz10xn2+BhBnbb0prA70oNJTrN5YqcbPlcqDkqSi
x64aaOGPvkbWBrrZW0Z5wqwx3GFmh1qJ9icunztxPyCf4b225VIRF9XKEQbZ25xu+MyY4chSuYhY
LRXvLKIEXSgkUI/dSU6X9Nq6BaxM86RS6eO5wQxOm5FV4YaKWlIbLSMZW4tBZsxQqdpLMuC5m28j
/47x9SSbJTtmJ5hpadMYADV8cQbSb/68SFYVvgTmRNylF3tFzVhZf41HAAPIaD4yzG75vUH5XFSb
DqSGP61frn8ba3gZo6XLDBpWDwBemo7j+CVJjdCZqVSetHxTksfbR9WG+ccoZ2l1wDjP2SVOj+YJ
MREg6D6mf2AaEVrjO7ZkvEWB++AGJaQcCz9/yugMQqIqL9p301sKj7axtlekkHZ4RpyVJDN/R9sn
BGNxMPYM4oXo0G78ZGtc8oFwZ3Cq/eVBS2MbODNh6VTz8lJVmzRZRmssibsFuWDHxQdgClN7cNMe
PtGuthjUHrcOY5ZHBhE1U9l0Lufn5ihPcGdB5W0acAqoZ2tNMrYBHo9gHIVE8QQqsn1hlH39rf7S
kJOZmRoS6miQ1RRzFCwDJ0t7U0+Lk7gRgp3fTBIQXKBA1gqooL8Ym1rFXaE+iRLEznlKWoCazUed
Ykc0BbaNcc7ee2/cY54+6uoedHP/cf0GUT775bsrdNXBmKkysM3RuVU3flNGpVCcyLMYikQ6OpoT
4YENkbozQZoN4noAQ6Y64tTOMqP13uGvduj8FXAPXAH1dq6nQ6czf3EhwvcoqdvykAk5r4U3jaC5
plNkA8W3/j16dawp/wrBO0+fODnqmXPKYPhi6Bn44l2iP7vKxXOxNbnI4b0HWCO1lm6JliEyW3TA
53GxqosVuqJ1g+QcpIhilXibtttRswygCGmWyTtL3Hj+UmyXUAXMfI4tC0N46zMjj0QrGOuzZOq2
69wctEkquCUow2AD+YwMQSbQlzVRqwKzXT0Ij7BtmIV6ObPXjdEjmIax0l7z1lZJyk5quQSYruXv
YbCR9VWaHAyFqmQCHSGI8FmYVsgVYIfS0IeaNicI4dmTi3wwTL92hoJoVqyzHOnmFSSAcGE784yB
arALuiejflOQhscwlJ4DGvrKoH8aIXCCqRR0Wlql6KNI8+tLQf0tAgAf10wMAyUa+UOu8e3wsoxE
DqtWKk7eZ0UrT5sA44+amfXHekayojg5qPFgNgn4W8HxtmMAdFF2+iZ9gE0CMxHHKnuK9RVgGl5h
5s70PzU2XP0UHI6GyiKs/X6C3ky8S/8MwjTvCBQhnIxs1UN9C6nyCxVhYOEr4LIhukOzGuVFSmcI
oai3BQTReYV4uDNDTSODzo54aT1t7HmpzrG8EIJFzf8UNHnnOY2yeOnhFRjPkX4r4H0zzob6Pffx
PT+yPAlk9i6QFrBQOo4sK0Exk0bd3DZW2FANC0TYoMxzUB1C4AQCY9zOTWuBtOtw8Rof6llGpW7c
OlaHo3scur8/7CjIZEUWBbbfF8DQ5roPAmaRv4Dqcx6Z4C8UDR7gxJCWUodAGcIUFcQK7UYy9svE
anjfnLQctECQx2B4WPVpavVNgcVpBTB/IqzMPVyxXXTOQVUsWCMf+gVGWzblRR3kO3UNOGtDo7X/
xGhg593lb+wLUyb6ofvTPhY3RmpfYeznO/rfGxylHlVY5KXjcYNsw57vgyw+2RkORNkic3EbANU4
75myUXGXKx2F34tN1w/tFn9BPafSnxKmhchUa6JeIJrRe/aaef4Sm6usZWY+z2lypMA0Bn1qBOHc
T0ptooYVrDLOwXzpgVLowO6jaMr0F6El+hzwkixhXlngpBew1KsaWaUl+sAGwojZNPlImUe3M3ya
9WLpIqAOLEJdo8TlCFtHfvSQvcZn69an/KWbwafURRk0rTFU7aMZUqaJgSTbZXHSS0jQg/6o3q1D
cPrQbQcLmUXir0t+muClpvSf0JCNVsmcbcXBAaeMrIqTw+gWOp4KLSI7g560jggebbAvBGU3MUIk
VuZEEKFYgTRwSYtaxMymTbsMUDSlwM5mOs1jMFj+DlyUNXBwF+issdNkgPcVp9FMJMJkJ6yIQucU
6WcRri1EqYi+K9XH4D9fPurn6yHyF5LDEEvUIbWXyCqtURJN4q8XRaZkjIELPs7Mp7Q5QwLSFoYw
k7J5Wd471jBoyPudGAW0vetJK6K+My3WXkWEFA7U6vY2QR5VQBdcWIXhIX287863RoHWsKD/WfAk
cXxEA4kPA1zhOALGPku+U1LpZDizJJwgxJOuzTcD5VgU8CZSVTCVFLKNeyySRfiBhLeBBky6Q/Kv
tbdLVKspmy7+PZav9CH2THVQW8Sve0087CfalkYBSPhZPBPwNttmtOO3CjJS9tJTHnxQiffhHWMv
NMM3ZvMIJoaVFKKSNrNfyw8Ij2a5B3CL6g7tKWNtAGseVNKnzYzsemfZB697apEytZepVQNERTxz
wRiBes6aM52Q9YvCToIb3CyArTr9h47dg7uRMsYr6gyPy0EYpkPdDGeHslpfXwVfzqk/Xi3jZSy2
JBMqyaiuEKJMaswgkk72o2zP5T28fGGHYMsKd4ri7C8y/0+IjDkCS0jZCQvnr3xnrtstIodHenzw
pC65MovvjSnS45FFb4X5HaJDOFCgZERKuDbuWBzxJgBIRftlaOPewFJow/n37yNYykCBMCRw8/x3
NIZNMy9tHD1oTh4tk0cscjJ/ayv3lrAV94iydeqL91YB+c8uOuJa4e4dUoFkr61i1jcL3SFznxRQ
xMCa1xsVZSSRiIhnaHgPyBFR1gYavrizsoPcf0jeJhY36G/YxIea2BcbWwIeD97d43joZjuVE+nR
b16ce1dYudKNHPwHbsQyTF0axvGU3gZt2tGmNSpZ8S0dbynOebB3qSvM6qih0zw1mc1LES5nyy46
eZ26K1g3RXljsCwNidP3lz2+gdHZI7aCFbWd6Z7b7iCmOD/MQUtKWTmnnd/Km7p/iQEGigiuvF1f
qT9AEF9XNuGn6bDUdMytuLNvKZ0qdJ7QNYZ7ht1cBE9NMs/1vRTG0wDiqHxRvblgZTNDWF6/7jj2
fF3WGnQJNMBnsG3+vWzq1lLvWAqIyHITW6cqfLecYygvSxohrvL0319M1nVLIRwbOFyMsh8LWLvV
tLJ7zustAQc1nogxIVS3cOO2++vX+vVTfr/YaOuXVSomfoCM5zCdrM5in+Ic8RnYiMbHZ1vNmbV2
U6N5481m+q2LDwt1vI7gASnG0NUAiDsq1aJI6yu3KZEZR7RZCqa42/hA8IYURvDnMeS1BMkJExIO
+qQWjio9k0w5GrQ8LXDiWXu58TaGC/68IfJrfPgwHJRGqUJeYGpf9dxQQOc5L095e2FhIQ3YJHu4
y6q7ta23FG/abG7CFbl+9eGXX7n4l0vNt7WdlVFRWkbhnilFDeXCd0f3Vsu2gXKxQbI1tx52DJUb
FrUiDjMMNtMAKv53UStxELeynbln23uK8s9aeUMRqUyxvnHe6vyi0FAnB5+iCXn9OYf1O35OChla
WSqMY3M8aK2iSLZdQ3HOYX5M8Z2plm7zcv0SP+BtX8/27RqjZ0vdrsl9RXWwED6DkxZYSkw62EQi
Lhaxe2Itd+KNevO31TzsWZEKjVNIGl2zkEPTtWv4DiptIep/ELx454AXuGX//bUMx29Q18DoQk2l
vzgGDpIcCb0tFM7ZN+lSFeWkQn+31R7DotzLvglUe18y8SxQCrQoSkX0WlGLn4nJa1ujd9A5SzPJ
V2b8mug3vu1vgfJ/7+yHQ7oZuU7qFCWcDxJtXHL+X+xq6XNlN6712/vWdTJC9M0YxYnDKfVtvzRC
mUu5Ezhn4pYXLmFpcfawU24+1K/ve2h5qaY2pKBjXwAzV52+VUOu5K1ryFkakgwoZHt2NrOMV4ms
R9A3vbqsGiyP38R6qYSXMgAffjIidcYtpW5+o0D9LVh8v6XRiWSmttWJYuScBetNjDZi+laYd2V8
0B0ygProo+54fUt9NZfHi87ADNTSB005Qxod+pqdp4pdagNHBEB4P4m9c1BXU7tD3mLTVZQs2SxF
zcbvmdUhsNXh7E5nt+nmlplPQ/A8HeRbCCEIJHjaKga5Z5AbJfWmAQBnlUiwGT2dZ5TMQBH5z3mN
n07HQQt/AeFGx9vS+rz+TL+toO+PNAr3mqV2rROYwintKX8Q4tyq5SaFbhSfr19o2PpX3t04tBux
oTvg2oVTAzU7fyIoAJzX2uX1q3xFzmuXGSL+tx0RxIGUloEqnL4+DLoghL4kXQ7rVND6uRdxoNa4
+QRrG69AqQScYrz4JXPXlB7mo2kdG+3odefW3wo2Gnchy5lJsjYAP/9cv9dfI7SlKJz7Fj49YFP+
vddMbRvZtUPuVW1mSUkuO2UdiflRRKcXMn1j/L0ZOH/0hjkWWLgDI02UOPisUcKRdY7WxJpln/r+
LqHdrt5J9n7QZQVbZt+jtGI0BxeEFvaM6Kaq0E6A/QcUCnvfvcsH38Hs1ar1RZcPiAW4gxhkic1E
SufcNN3ZDAw8ctQi5lzZJh0YEu0eHxfN/9vSYin/9EzvnLObX1LjoAFMM9AYwxYRl3d+mpA54zM5
0I03/cs5b4CcHfJlQwHYNAoViFcVbhqn9inBgcZb1imt+MabdHm98qUXLUD95lWlZdHIxfrGpYeP
OFqQhjL4MFG6i8TP0fv2WlNK2i62T7C6Ql4vdhvMNY9ghutmBmy4Kk+p/JT0NxbXL/uayyJlwUgK
YapxBh0oSSsEimefHOFgD026/mDb7344x5Tu+hPeutLozG9rq0rd2LdPogiZCJuc/OgMBHGK/Eb4
b2vcYfUCxkZNi6EnSfNwM9+2d2+noVAJw9uMj6nh77PYXpSQawWd+Rxo+BRvhNwRp0LVghqKYFsE
C189q8rJA5WJJ3IePdpptQ4se5W5oOcXOqEPB3vcVuWlHgwL8QmXaSjQDJJM47GpvGWgoIHklcDz
iVjKqQfAGSkYQNZowyXLrrHoagmzsqPiTiymDDWi8RhbxaeqPdZCTe/oEuELE6TG2Ue0yXG1GwfT
byWMoUGZ15n3sNb0USShYrNqxy3sk49TDKhRZU+JJuG/Jyyx+UDV3jeliZnMJOXGlX8IMAwfhHoQ
mRBMhEnHRjtLjZ2WWoIPovYZLhSgEzaC8SorZ6VeNIyClE1iJkA5UAkD/OPlU9W/U81jhbDTwkdC
U2oQJwDUzlAfyfKBCAYZgkHFZw24rrbdRdxMPTg10OuXPazt62v3lxTCwO2IvAbREHLW0XLywxIK
ZyFbp9h/LWrQpvZz07yo0lPinf0Ue9Bbx+2P5NAUSVrhmmhM58AgjjKI1G6b0O05nkjKlbjA23So
bGsIv+QBVnBja/4ACEDc0Ih4GEWif8v/jS5nxbHqxQUnDOui60DbI/JtQ98GGFQj3QffyztRYZn1
1E0/NeANajDYpX5G0Sm5NYv6ESe4F9ATkgLfx9Th9f67daMy00KnMOwTz4yRS+iibzF1ySGVWzI+
X3nYPzGXSxky5TTIPbg2+igkSU2BLZtr2ydbbGYiDrA1s32yMDl2ZizNQtiTkOKJ0XTnPj9q1kV0
0VSEcF5IM4P+US7fX19nvz379xsarTMncJ2kTgT71LTDZMpG6SvbloiMZje++A/pyOGLf7/S6Ivn
jZf0isajk/d49asOeCYXzEUoYc6QvCmg0x0bQF0wDzHhswa3U2HYeQiKitap/gscvFDRgkFkQ5t5
gCuuvwegxOPj8Ov+hiqCrg5dytFxGLfQ8FMzF04SIQLWMSm000BWrLGTVi5CluGJtJCEdxOb4tDz
sME5ddqzA5skSP80NQA/b+tY2ZIqbtsg4Z6l3caI92r/2oLAKYW9U3yW9qPrVJNYujeQYu5agkf/
yASQVwL2Vx+0kxFJqDeK/RagpSOr+1I7uP1jg5lZCUI3R9LAp/0TBxe5eC/iDZLInbyJ4RtVyaFG
wFkz3jvtxKqS4pPVg1iI/pbtRgWVaMObre0/EvWmHG8REnNOsXZMkHz02r1iUixQJtR4StThrKXd
rjdvkiQDI6YPjoew0/wRLUgm9JWjI/QwmwzJqnBBAr/XCcAjMVJoyjsqHKNeWrW4T+8jhCL1CNUN
62iSUntIlUXiu161k4rZeNPzAO5UYZ/BYY8TGCcZKRyGNr26GFJbpwkPlvCYo3VVAnCzPcC9DnAW
ErT+wEeissyYNWjevDIgMjfLAMPB4XayABOEaU13VWs/XfQBEohhpbAF6IBynmgtsBnGb+UQiCh4
Bdl7jzxJEO8THVZ7Ec4Ci/oJjnMLDiRBO6U2MSjDJF3CTIkvFurvWffGks3CeAY0bWFpe4F0Pk/y
eY89SsRd8DF95yBp7rJlDtfgLBObf0N+b966+MVTouJ6REMAe8hna/Cwz/BIUcKThEBqZrYLSePe
E6Ce1FedvdQC+mmJPlHUYCb5xxKfV9OisZDBDfef+FWRiWG53k4EEMq1y0djMu5GcOOIoDnCcY0P
jRSSinYWE5BpSbyjjdWa5UxUMG6M8G6A0ydZ2w7H4woPbtpNsa22k2OLeWKcpis7ALeKF6SGBYgT
QxOglkR12xSkh0A0WDPrgrUdeOWSLwZtH1f0i6lCuoap4Siok0PZdWiI+092xMDNYhSFhUpsvDry
XkkxvnqMyK1FLb6rc/2Yg0jtbR2Mn4fYZHSXaOm8kfKdbFc7mhU97jWCtlFQujRLB0Nw3CGsDjkX
Zhp89IiP4UjFJjfUuYh3myRsRNqTqemQ0norL3+yghmE4eiDkf0yB79LPVCZJw4YX5Nwm89mtrY2
871YobOmrUrw4Jn0oaPxkRTYTylzP9LnARP3jnZD/YmvrMWQF8m6TYyfhbw2pkWkz1Ja0d5WcNo7
KdqkdCrRG1oEHvgQSNnVU0psMBEaTlIT6c1+VuI1CvcJIkbXFh8U7fInPSC/eXM6Gq+8P68eEnPk
LpVsnscbdpItyjNCSV2kRx/upSW/Ehc4NlRtj/WCECxBCMSasSjx3/SCoxTmC7YNjVmapJkAJ77Z
xyb4VIDZYoj9zrBSoCV5Wj5T7Ted2kl1rXXIevYGzC9FYJcmkPZRAhFe6dgNPWAlQD0AkYiaibXe
0uHoZvSmc4iyw7hj+DeN+aYyqROiLSFJk8SN6J0M5c1Ev8BKDiJwkxgaoB7JDwI0AiG9QOtOdQQX
0SO1IduAYNZZuw1oa81iuomCs/WkAVGOoncpLynOHrtePwXGq2tYtNXuMwKGIAHTZFMguLxz0PuU
NcD/+AAp3rJghie1BDTFnCfWWwRsV3ch+YDq6pgwidiBvnXNQOyKaLZCZgXPK9QFO2YRKGcNiLfh
PlTW2YDl0rT5RmiMS+s9m4At+iw7Gsmbmt7zksPgr5TUK4Mxpqzki7Bu4c2VuxTZmNBPJpGB14io
MvEk1zJPjWLMpDDdWeoTRUMopYye0TZa8IsCC9axb4HdYYRTnxlBrPxmoFz5jPc/OCosvgObOBjM
n+CE+DG6lCD81R7GSP+YK6cUDmyEW6ien8RyKhsnC1cNn5swieiMANY5YJFctxeFSVRBVc0YgEMb
ykPkjzEyf1aMU1+hew7xgnGczwuNmaJ68KDYWDSme6RtJFddhe4nRMiZ4oYrwJ7DX7FxsMQZVg20
TQ1G2iiOJshYnyhDqSJ9htWBMEITXRJfw+gd5WlEffDm4fvXobxNrXBLi1tSvWUJZYsv45jYZrp/
Ah2vb4z/VAUFX2ZbufMZ4omQaxLPo6+soflXdDMToXO6yTajQ1O8KQz/la39yObQTFMZadJ4E0cp
jRbmJSWPSEpDQ1fB2TLAkD3xrGVkMn3ncfUA7kGUbBh9a7V3VsQPeSg0WgTty2UAH4BDBC07xtOD
mL3OBJPMdzhkSkt/92uIJgmqAuK7FOjrgPhu2d209rb5oOKiTTwJoHG896tD2p+zeGPRcHaBqnny
QwXUNCDCNuDf08Tcp4K+zQQ6o+B2OJ+R3vPkBerIFV/aDalKeQBSEUVCybpABzIs543ufnCnNBS7
roWjIy59cpaaoZrRPOfN0sF81+yKlekN5q8rwjtyUt6G+K9Y5Uqxn3M3nAv21vDyVWP/GSZF+MpE
fApEANZJwEgdYxdidZX86VsFpcNPF5ouvMzhJQynflLtZQ0/1PotHRCzMBUqsz6m5D9eVBNjUSwr
37RWvrTozslRMW3bdh3SU88SYxv9KdPm00r55f1AQBbmWveSuJiTuzb4suAplu84rwiEPAaBlKS7
lF5jL92qg3NpN7MxQezNZk4/kObNYLOjSMfOfctiEQ7huYePZUeoMAMn5Z/7pGsZmJqAc1np8R/S
irmaonkRSPumpLTOg60RwmLKUROY+a6HHoy6p0KYcR4pbrU2U9SgATaqcHCaXEEuet+RTaCCtLie
6f5s7g2JroaGnUb1DUR7VO50kR7VdZNjwUNGSOaJGlygTbWsnEyaapNBJJSm1y857IMf+4RKj54t
DUVrPHzpBNHpm4YmAB1WCj2KDC7I0UY392bb+EfhzNOZoghshrYaZaz2bzFXG1La5VpIQ608c+Do
/iHGKp0PxqHHyDuAOXD94X6roEDhK4DwTY0YMLpgVotSp9kabi31lG2hkLpRxnnqY2mfr1/pZzNl
eDZ8KBjLwfyApffvs7Vao5mO3FvDs5FDcgQ7PoYEbMT6nbNUwMQx3Jvn1LhFw/j1pX678PDn35pb
im4Khdmp1qlpXmX1vrCAY1GoIbmKWx3Ysja4hWIYqq3xkqEZQTdYZXoER/7fK6qtF2VNhnYNc9cJ
7X+r6GfYNdjOSgM2WZ3IAamL6EvEj9atL/rb04InMInrQAxR3Pn32nXm+mmBdNqJVrNUYsaLFPcp
hykHIbY9UZRf/6xDzf/jUb9dbrSA+lxPRbUZilxHJCFHYMl+jH3yG//5/3ahUfMhNAMtKegHn1pn
SN8IbAAHyluP88vbG8AvcHaASViWPnqcsu5Fr3PZgBTQMuDe+IypKvvPcj+DCmGAG43XMXsWyBl6
W8QUEFIsFJpm/36tprSsrk598xADcCzWir23FYQhV56xLSssVRfBQHhUNqG5R3AownvaHdQdxXBm
APfW90M6Ld2Z9r2oIwp88OCj4s3oLIvq2PWbvrjP8kcjWZv6jnS+6w65iP/f3NHmvn2X1aQpd30P
wvOI0HyhnoFQZrhoisvAn0cQHkHt+jOanbUEJH+VtqfIR4VhC420DbZCvXeblQ7v0Fpc/9RfQ6tv
i+rHWxn1dWTVNvrE463gWRgjQbSKQvh4C0FFlOgBC0AD4z77HFeLICHpjajkpnYyr7X3sD4V6tqZ
Xb+fL1bq+H7ABQHxpKep/cB5ilYUxLLgmoe8RbCsRMsHVfg73Xi2xQHab3bHGBALPoXlu2xJoO9X
erRJOiSsL1R/097b0SbJ7feMJoC+loGv23sdu9Zefnip7KNXbnjDnrHi04jFA3OTEmVx2YK8vpPS
S9EscvkEjl1wNkAB4D3OFGNJy8utH64/6DhGf714hYUvI/ksobI4ClxVEKQIYzrmwWjvIvy5jb3o
rtJgjwJKPsvDlY2sVbO4KYf/+3UZqzB5MHUIIKOg5QhubHqZYhzoPeSkM9GuxQsAnleJG+fatLB9
nSby/PaFR5H6Pw8MJ98AXAE7/4uU8u1sKGqjNRIQcYfA39TlhgSqrzeuiS/2TEGYz9+l8slplmEG
zm99/WUro8Ti69r0a8HdI0PDgT86ELu2zEFad8YBSp4pAWHcyNHao8BTcKX0h6JVnRMHQCXl9DZF
jEMhSPa0t0DhrXvxHXs8nYZvs6scjBHv2KEmJFCAlCymPvrsohfffgpM8NQrHTl0inBrocXntHmQ
jMv1Z/k6VcY75PuzjM7YslHMPgj5gMw4UcaS/J2CdfDkEnRn9MAIaWiIenPH2nXOMzctRJgVkbzH
z0SmWIPYElWTJn7LlUdePg+dah9ueiR/lry11q28ZpsmlyykaI2OTbVGpQefOWcoUlCZdkHR99SO
GXK0DoapUktuoeFli1YxWiDCX7FaNOZD63xIuBNnQJ4TtEbIeXnfxLKoeMjrV1FbkSYgy3Hszb1P
OdabO6JcBvk5DUj7UeQI6GFI2xjVicx6AX95/R2OwZf/WQ8SirRQiwxosaP1EHVRhlB+haFciHXK
gSYnTvNesCy0KeQ4CM91uQDt4UCASm8AXr4k5398P0NhlMq0S6WJ/O85hPm61RoY+x2i+CNRHjLo
VcUAfcGuCS90pLMqZRN1azunGbTR4lXvaWhVPqfWH42uXaHeO/JWKw95eQi6O4PeBpqrCYJfeO2t
dSrEeCbBwQ8h+WxFhFacbRiuZWEy8P70nes/ZNFRyC8qsH9sx7X0j6ocBP3AL6pkB9b+Xhr4PI8m
ImputXfbk8oUPb4Z/kbZ8H++gGGZUO+Z7UL1+vct1E4e+oGZf4UhRbqD1p5DPEQAYpGJ28S9w7rd
0BYoLLvrKF2DaM/Kgy7figtDjvHjW2BLMYDSh7g0+hb0YlojFlkHvbO1SvoZa/DOLu5ZHhD4nU/P
ClFVNbtUGWzHbOKUrzWNt+EOcbNSl21x56Gz6S1De5Gq6Hs/MhBKolPvfra0q4vgpWIk36JLpz5l
1jZ2NgIalNfX8hj9/583SSinJQYegiX175tMbEXwUFowDp26dYMdSiCK88heWrp1SN6/tqBomnPR
f0+Ko5/cif2dne1RR0Q2r/IPWXAhgSH4C/2qwXMT9pczb6rh2LSlGbVQ1370CHBl99dv+9ctqA30
V4C44AfH0BHPCY28ySPjkMDYN7athTsK3nYoqUzbfgW6rfDmrOIYTSj/RpIxHip+vTJeF+W6KeF1
9QWl/3YUScN1DYdrk0io4jqunsvoIZdIQI+6cihe0vJcZhcpO7QQh+qDTfct3pHtXX8FX0ftePUx
RbKGMICg/pi3UYlW79u1qqP038/iIp0Yzrt+Kbxnsd8o3osVNlMNqRaPhre5BplGMNDvIDaKdyme
Qcxb7Oqu1FeCuVKx8I6gw12/wVGG/p/XpNO2khEVRcp+lKH7TZoUnivr6CFhq/DIrKS0Xkx7TXxh
nRfWy/XL/XZIM277/5cbJehd3Ea6QAJ/CMypiKqqeOa08oId1+JIuX6t38IPMdgQgS4NzPNR+Il7
zykDKdQPlb8m+pNigptipNq1u//bhUa7Mw/yOM9LLuS6M1IexT+SVEsAim7q/P2WX8Ga4ECjyjGt
sU5cY/RSpAaBfshy5sBBP9fJbMkEdAdt236ZWy8lmthuPsn7amrpFSPUGy/11z39/RZGx6rlJTLR
lIelo14hGO0ceF6Su1KHALMFclUPwlHTVHzGBOr6e5ZGAKlhsQKlhe6H15MJsGb0RZsyEHwnIcUj
IfL0RQznp1nF9rSQd0pMCwLzzVXtz29c9QufOtrDg3oAEYzM9ifFsDKFVBOi0ji05jFkGOgLe+hl
vHbs3nJhawYoG+5gODjB0iW0mdB/UtTdMtNdgOmiPV5NxO5ZTx5zdFPa6tNNYeDZH6p9DiFDIT+X
L4xgo+Oj1k+tvxLCavXUQ67F3FMOcuiDDnbx6lFnpE0b0k9I/wBY6IhKHRZie9vakNDgRk2N2Tfz
OFsg2Yd2n+wf0yHy35Gl5lwrfbSqdTqjIpbCc4BtGraFAOV6eIe07xeUCLEPIGrCdyMYmGS+ib8K
7VdIGiDvQndlMMKKd7DxpBoxZdjU9llH+MShy8XJXSY7kjgGzGK5dZCLB5fPKNWcFLf0N6RhP137
HqMlWEVJnKd2RmZHdtkuYHm6zZKyvGJIgFqVsaLIoRndaSuEbR3vRjn928nCchgIihgTItc4CpmN
nyaSDkzqYEkzIT8FyYCe9vEKYGYbrUgZtGhpA5RNlioiJdmCxMbQd051d2Nd/hLfuA8MswE1IR1p
jnZD5IS63saccGK3Vl3630vpwdTIxJdR+phodxjiCajGO8ueQxBfPwSx/ZksH6/fxtgC6D+b8ttt
jKJfpsZVGDTkJhW0VUj6DiqKC89f814a/Z4tIuEPFVwIT7wmlB0oSHsMY3lNCBFZK1s7OO6Gs4C/
X/c+Ui4nlyVbHkKM09NH7BTJaaRkK6GyC+CBjoyMJ8GWny5CCtkDL5vNo4lrUTyw+nuk0QMs6fE+
QntrFfZTIn6Q7NlMBAf+lJ9usKxBzMqzwTY7Gm6XlVwpOHTspPpF1PYu3szymk1gBIthEmzOWcS3
U5RfMlPQcCQnMsQeWR/jusJcNUp9yI/1bk+GhIEJiziFvBjtK2HFdwSgzt0r1YzNRLVJU+b6txvj
kL++HRWSxnkMO0EdD62KwMpjIWIJoXMol+casTI8jBE0ONOosPB4aD84Uwz1qBpLhVG2xvud++0S
rzMHD2oBZ0Pm+0hD6UPzKrwZen/JTugiyKqo09OjqzdaWyVqmmaeecahdN7+h7Pz6m0bC9f1LyLA
Xm5ZRXVLtmX7hnClxCKxSGy//jz0bGwkimFhH3gyM3EckVxc5StvkfHjrQ4vp3yqqavs4unCRyWj
T2D60gBVoqMhDS13sRceez2wlGWeL9JbVgQ/bj1I2FiYkZowldUrWptmpl2WNXuKDAM8anTLMUSi
5F5fFlWCHXsoIE5UuM0eEVGKWDfKmz/uPIAXTd1CYIC60lUqowtZQqJl6ESrZNKYCYOYDBCKPX+T
z5pymzd3JRkAawbXHM2npMt0P2q3dp6fJu6f93FV17Ja7TDkDfdBao2gotaNDNx8mKLVXaM+RtZB
AbSL/boNmCIIDN3cdX4MBWiyYMNCiM8MvqppaqdYNgRol0vquux/HGdEA8xfqmtMVKJX8mLyit/X
yzVD/Xu96BA5dWt0AP+nvnXqL9CVJObjkNTuUYQFUSh2gQMMhbb9CdZv911ZajX0SCRaE2gE0uOs
Tvc1TtPDWjqu9t/pZipyvMsSMg1j+eVyfuLQkji+1WyDkG0PmEgROkdLJJdFSFG6iWeJOud/hgjQ
+oIqWhPt4m4nR+PTEgxI2qiXXysOr1zvZjJoLzKspkC+DhDbIZT5jC7g3z1tf2TJsBONNtF+xdyQ
yGKz6iWOnxnKU3ojAfpOIK4PayTT0fchB4SxPC7xP/Kw41GrSk2j+nDKvsYikTn+Os5QWKkvr2q6
1cCrCcabIX8Z2Iwxok3iRA3eYo9KydxGSgWvtMURV2x5JXBESE4z7Ii6iIOIhsb4iqdmrnMa0GAG
f1CLXwrIdUKU01I7fjBcFysg8hcAd+VfXQpQwAiGkwcrlhofbtxsruzwvEEiGwapLVwqw7iQkQxe
+tqTcVM4z9rKqSt0NAJCm15bGKcFxwNhkaLs6nyB1PlRwHT1Rh0QX+YfQp3Rgw3osiXDWbvab7qs
P1pCPa60fjyPsG8c8CqMpoTfosMZygGVFM+n8kMrmUbgsRDaMJDtZGD5Qc16oPIVV2+1fofyQWL5
qlYHR+khE+8EfL/MKcJKCpoUeu6U/QvvH/iNPX5OGWMOL96dhLFrfxw2XJiCahG/JrSjz5pH4MiS
F7NpUU3bYqNhFDAAxvwA1m3t0SWYj0VXJn1rOoZsZ6Ydp2+muqYRonKadTOYo1gcaomv5OGluCvM
pVoU9uhkK2dI1iiPYP+YwNT2C/WeloSYzClVisaj2qKNS1HtkDtC/pXKXxpq/HutsYPmtFbBU5YN
XmWoo4zfj8Dz5NXdWPqvhhXpflXPNdA7vb9f0rShFvJfzkDxgwjtLExoGzXyF/NATcepYIl+Kb1G
jR9L60s821vrsfATT/Vyy7/p9oCkIiL+fZPh1f7w0kl0MPnQR3u5665Z1EjCEMuKPp7KFtgNlBxH
h2EcX6pFZoU0cMbcIxkVRCRjI4lLg8qWROr5uAe6MVY6CIHFoCknKrKgRsjHMFOZ15LqDvIWTN8Y
CtGoahEL9Pk+CQIHCW+30N6Nw4OlbjR6W2dEjMGuCMOayjk7fdNN+RjKvpw+MhgxS/pMztMqGoM3
FuS+fyP65n/idtGryHVrSGXKHlODUge5jnWmFC9/p8aaj2WlYGz3b1hb8eON5ZdH93wBvElL12Wi
HFBbHCYUNvmOVW94e/X56FGos5QJcpWFaqAAuK0Rcz6t6cPF8lw8rSS8RhHhZIEwH8YQcAgI+ORh
rJ2qhk0h6HR6HKvPxHTUe47DGF0xCDKq6597xNSo0Aw2U41GkoqoFzepIfhdgvAKBJqGpU8Fm46h
aiywpXkhy/r9zcs/hTsoNdHp1kQ0bdSrc9U4dZdzpvUUY6S1As6zGrU98hyO0wVYpj5JQc7SvbyU
gn1QFcy4kpWOS0aBza1yQDOrzJZyhmnxGarI4txvCuWlqdLHCGN3av0yIrfGxfL28WfZbbT6Rmnn
x1k7YkiQvDNpXlyVdkBuimaBCCGumzvg+5fLijJSk2+lw8fvw6T9FH5QgvjfK12d/f3pkrSD1epL
WpQa+s55clfk81QOjzAh1K4HmDa/1MiuYw2kvJjdy6mc1UcNkx7IPiJccbTiUMenZeKUA8ftRbHN
SPa65AJkuIR+ICIXLs5k+I+91IMbPbtWYzjJKZTQ08kGCLsy1s/YX+yl2mvbYgKZ2NNH05dIpcgH
nkW9N8wnvZH8DIfEQ4rvIALnkYaWTd34rHvndH7ai6sSJlJBGfz3AfqhyCb/OT5X+XE2xIfcKnkT
DT1QaiTyjPoMIRGV3iq5FQuOJ9D1+W6QOZgSBU66blch+lCX6qFuO31ZaLVdoMJZ9wE287Qo0M6P
0C1T8Gi5ddWfmn1wxlQFWUkZtN11JaiMGvFotRcd37kE4HXm5DmiRCaCaBcMHfaBxUIGKerHiWy3
2GyOr3tvwfYmZD3ZzXF6PKjecEAD+fB8FoFMDlMdtPjp1GA9W3no2jhKE00E5cmIdFdCYuiQPA+o
uZ2sgu5FNjEp7okIMSEQS6QpIiP+//EO/3jAq2GtoEKkhlrrRJrz6PQ1dJsMGeIOP6TlzRjtx/kC
UArWC3QU+TrLEobMVC99oi/Z5xFKGjdurtcPS+NwoTp9Y8bcutq4uv8ICEWzzc6mTgGRvDtJ53UF
9WPWi/5BBqqtvPw+jNKP03PsgkPzB952jR0iYRKMfTo+GyDgHN2qpZmuz8Qj57GFJlWDTeJ/45o/
PSHcVZAv+KFbTNO/n1AY2uYQ7UudFHTs6h3PM5ozcotVH/1/ZLwOLn1HztxWmQD26LRlWm8vlzVV
h9sd+R/vRUIjA/TbSIu/KhJZ56xVq9NxDL+BKAYD8vfRgkoN+ld9tgSZT/RFZ4hDEzErZjISf3nr
J1NQETdGZdz/rzcKE2sYZCyQEYGF9/eoGHqRFEhKULsucJp1EUEjq5FlfzzO9WlVBtQxKbjZY9c9
xao+JH5pqxsp9E8nLCbMYxEZNVoIbn/fRGqJfZkfRW1pntYjqw0KAC4CzWXTdrszr6tXbtoVXJ2L
4A8BH1tsjKpOnopH0d+XPOpRd27URFnAI6TmhJK9jFAbmqC6Ixd+3gCW9mvVHlIHEX0sUM9PAxJv
0GNSV0ZSW8QODZ9bPwL/jTK/4hQZRWfvAOa58SDsJJ2novp+hmQytQ7LJnWT1hPQJx3OJ1tf1DBz
nip4nj31aHuv+MLH7+/1akTHx4MyTKObU0uRYXX9/Xi5MeS9tTegbqyw36sXg2iraHPizE30fmNT
vF7N/1zsaizrY58em6MpL9CDazO3+BDhCL42PR2AUbZcvVHqvVo8/1zuaiHvh8gqz5B2F/pDRqCK
kNkO4UC0FVGR/H0Ub13pal5e6nhQ9QNXMguEGmxMZFTEyhxUrIv0xqVuvbCrOE3qYdtpJZdqNVu6
APp1BdQkR6+4V8g3vz8WFRle/z+rHkisbCr0f9Go/nt69M25kYSOPQ6ly0djhb+sZ/iSr9np18Wz
bEz6gmPYzHuvcdG+d7DPnYpTw+7cKIgn2TrdSD5WVp7oKLbl4gA8AefVraSVuhBfhnX8NmyVbfNe
0aqcSmHlR4vGrz3Mse3KRRM8aNyOr4Xs9I4cYIXhDltz0TxRFnfGX2d39tHbDx8ffC5XMPiS/JV/
X9sI9tr5jrKAQ5prv8bO3s4cp7UPLnYbLlCFyT7QPZTEpq48xVDACTefqaO6gbQ8LDDAmt3LAZ6k
GGs3driKX7OQfokPX8Q++7hCePhlIGLXuaJ3j8kGl3vZO6sX2UGi3w39t4Ptb8LPT1yc/NrB9tWB
aucP9mbvxl7i01fx8GtxLAeNHH6XuPFLM0Pyb0L+it4eG4A9jlkW9g54frt2ahv2OdcRnRVMZgTx
To+y07gystJJOOv8C+MPtZdx6x0I4h6KMJ4ejOOH/m5AnTHMQj3ovXTTeoatBtU8ue96/qKGqxNQ
uiX2Iy5lgeA8Oc9MJPXxiJ8AHwootc/OM30dL1ChdnPHTh3TpT/yISejtmXxpm2K3eGBPLPZNZET
L6rJJybVduw1Nvz2NFhj9mO/l67qymt9nS+GXSdigeOUQDW8+xfE/QNAi37rqU7Na+iQXJfXh0U3
6xgQPK8ZKmmSrbpd/KkrdobvFcrfloPguA1N044YvGRlrovZBk/uyH5IPOyA3N4+OpGXBYYbeXd7
28Fg0QVJ4yRTcddPEi+yXzH0dWEgukqg3FmLXeFhx2srnjxRJyo2a7INV9RGVjvsNinAKsZWdcdR
QHFljkr+9BCqLhC5EN5bqC2UBRXT6TAtXSkYloe5gnEtGt2+/oRgEP5FopvYr5jBu6LPth9mj/mc
rNqmBhUMXwSg/nPx/TzjGCd+bH9ie+/sLi7URQ9S/xxj0NX4hV9TkGLkjgOuf3E5fKbjx6FqHWIH
4eGvGvIY6Odr/LmES67Md7FFd2R3b2Oe5NxFXux+PeDB6mtTyC3zYnakA2Pwg3Uozks/YwRyv5/s
vcSDWscv4XvZZY7uwQZyzl7n5L5Bo8f5sOaniTCpfME3ncavXFwbHken4wKBy5b1iF+SEznYVWHY
i3A1jmwoQ0zbWT1TQmA8vu5VvszsFIPTDA3EEAGPMPLwNvLryWVirEd/DvQsguNiP634FM5V/iRz
pqQk9p5XXM4iBx4TH9+6seOIfBOioVM54GncykkZiN6VXd54kCz6ydFBkhzreHkm2s/oTXv4XtmX
mRD2E+GeLcS7zOQNAV5QuLhV+BY+NTe6bd+Yqev9FDgVVW90wEaI4N/7admVVX2GYro0aDhGL4fz
J81QCkOtbeAmKrGq0I0FASnHSL32DwCdj+yYh2guE/M089P+Pa+WXWW6Zf5u4vlrdfG0sk4zvdmW
+cVNVWIQjYKw8KiXkOCMg1flqC9D2Pn9ZPixgA8AeBTHGlHA8hi4/5EGaNVQDFI8FvDhnqnxzsxw
nyKpKuf7aEmmej4/KEc/BYp148JX8dh3Dd8aWVoKQbEuiVcjqORlRHJFCJgVz5U4Uwb/KAb5AS+k
TVqvun7RCu+HM2oZCkriFyhvRqArK6OdVeWt5OSHQoYiSiMBh9LuWB//ewxaNdblPBm05RFWUGF+
CKTPaX+fS7hyv8RDIMhIXkcnx6oeE/1kH6svoXzNAKL9PiQ/tQH/uo+r6ONQymcpqZghxTiH1E0t
rURBsvtyi3hVUBbC8tSCoRVwr0u/kdY1Iaq1P25zDAlUkSWTGMSlkqNh3ZycE+B1uSdCIayQ0QFu
kxq3RK5+gqFwy+MEGiXkJfOqBnQ+JwISJi25E2RxhE/iT/O4OzefSfORXc6QVYmhCNngTw7p2820
6oeoRoF9ARKHMi2dsKurl8JBKIoGPr6pbcHngiEu5GclC2rz/nC4//3tXMVr43z961pXEZSg1ac+
FxoWivQIFbRt8XTxLukAaRWfIiTM8OT5/YrXbsbfl5SZjyDnSFkQAfl7Xp4xONEPpM7L1tg+Huq5
0Ni8e5XjP16o7SSJg0i7y46Ko1WB2L9kAvLipt0I8MCbHS7YtT7DmwJRdgPHwkydCMDW0u5JN+iW
ouhrHbwWyaU22cbZO2h/wfiMCtnRkxf5vJCOU0RZBBSnJYgBBaqvlS/i+cAhhBw/KUWSz06ErgcI
84Jf0akZtgNdUGSXKzgZEqU7KH6Ro7X3GTZmA8ci1N+ydXIDWzo/F/3KmGdUd7yD7AyNqyLHMM+o
LevIXDvH+EYt7jpl+R5LBXEE5Ge+MURXKYuSUOlN4khd1qdPMk5QaD3NP1HaURoV8ychZ4ZSv/39
DcrjznF1TIB4Nbks1JsRif/3G4yPsapWia4uc4DuvcmcQTob0ugoU4zug4Q/VDMKURwh3ioezVTa
Nk5lZjO2AScyP2MYxzks6wJN/ULbDdJLkz6eR8eKu9/v9JsS99udXo3PALhFqdCxWFqVV8LMBlxF
haJBgLv8kCjMW+/KMNe1ndo8AwcRcN4C4wJ1BWJBm60vxw1IkCTFyNKmCQAcrKHtjwFDGhT5Ir+8
SMPnZcyPmS51BK+9y+6UWJtR+9Hjl1FviO/Ycnnfab6EfxM1CBhKJp4d51lfb+mNoJNUiaF2HDvp
+9M8V0K5DwvZpYYCPApIRiHOkCejw2bt5xBJkHyi66IAxsbzqQzoENExBAgEFAmKzwHDQsV0TIrU
er+h6TTiJ/bybNI1dHKD0/lGvePaWfa/6YcWFRVaMHNI1/09EWrjdOjNJNWWXT0lP7f2ntX7de+d
Y+dy8PfyHB5vhpcAhoEmqB0nf79Q4hboW0/NEZPjFz07OqWJ+WDeG7CI0X11Uzwxf58GPx5BPPn/
3udVVtp29aVRB7acveZZQPINOwXwg4lYOgeKohe2uh7KwDTxNwj2NGk+4I3zdnLsTnU8lSC0w/Bo
uq2MxXvr/X5zP+32f97b1W7fpNUZsEOuLXPjCZhfo0zoqFOLHQagKP/36qgyonEMHQkxTOuuFu7+
GJsn88A4DKfFnoaEldU+xVE4ZU0ce2p6Y/lpPx6kALRlmdY83Mpvt80/4rCTcRb3eWSqy1nr3BGD
d64vkCYaNsk5yTCJ3uirQKpO1krGiFCDTZ/efnshVLNX/CM6T7Pt9sv9yO3Zy+JRdDDC4q/rQfUk
hYZ9DE/2bAoThHSisrGms7eT2fjpY7KZ2x8uHsTriNQfGim/L9y71u6Jwcfk3AxmHwlJR+Z8HZ2P
8fuCe/c45qftVA3OLp8+F53uO+c94xeD4YSNdo1DTp/ww1uv8f678IVMLSIh2wIzphDQUF2QHZQg
HCoBSfA4274+P/Bn6NXYY8XAsl/4j89lnMrFxpF7y7DvIekkO+r9zhsf5ZlKENFqsgQe6Xy13Pn4
k2PSPGb1qnMhidZWuMW/4pfOLY+PgT/fdxaF7bg3mRb26xd+Sv7ZvTyeuZ44pR5D3r2gxPE/Gbno
DLyTlnQMLsdUcoSgJ3WLGEXZnjI246uhO7U98XrMALMaXo78nRKPtQzRscj6ZedEVt/yk2PFZfw+
Gib229vLS5hO1+/rI5nRvLH37rtqq/az975TAhww/diRSEHf13C3qMEcQ+o0brocGG15OtYVOjdz
xwSb+NTTXcM5OCT8XubjDe/RAPKkoH8f0+wx4+8mp4CCwFKg/rFrJvmCCgHfREfJ31MOQNrGj9xT
cPAi9/NAhePA5+z5I/z4bIhOU0QXv68AVsFLsQEgrCDRTR1xvRvz3taP16JLoM6jtHOT35/mu9IN
1mDW3NHsqnXHlHfMAfkBvyAHHSdE7JxJrccM73XwIH7N1afjEtNXe7c7MlWT76/K9jzPCpbL58iu
Q3QkPgiC7OfdWrfn6w06DI5uD2SQJtNhOaW+gJcghiL2Dq9Y3wq0qU6CqfONOlRJpnE58AqbS/mS
J9uvXELk62E5XZLB75m1pK6kvv99USaj7PTx9ft+9h9u7p9D1yAiQaKQ6OAb5vbHoo9g/SeXwlKX
uO0ww2pqPXBVqbqJLPHOLdYW3xed83xwJb7e7g+26L2x6kEzu28y0wzxb2pSgJkoL5X88IlfY0Xr
wJ+8Q6pkdMfZQ+nCGdf883K3vq+dt5OzOTPF5hkerywllqXkgFKfD/wUtmiMFM03p/YHRyHvf0jd
L1r1jjv5ogYzpQJSONvIuZv1rEsWOWn6A4uaxYdFLLP66W40bV+mlG/wyWTit57/NHtYPr9uEYXg
Nnr78cZQjvvx1UgaaKPiXQTCaUQq/n2+JnkmFqagAGIFZEHRyQoBZkArjCUflmBSzFLM1ovJMQlu
XPiH3BE2CRp19JkI8b5dOP54hWbDiV/TI12C9EAklbCpj++SCNxZKGeoiwQAIsD+QvZEK6MoHEh7
N+5gPPauH/3POxgTlz/ugBhzGIUAviM30FOGtaLuAARPvrhY3IkxlJ+JVc2E0gd2w0hwXIOa6W6C
RH+/D4QC/r4P4VAae5Xu3xIMCxSW4xEl9BmQGAC0kK2hXDeWy4FNaGd99dZENKamMgHEemM4fgi5
/3ghlngFzkQBrKmVWlFH0u3IbtFtoGvwqvvOry8OKhAgBjvHWBvH2+/iOyP7512YyBOQr6HVe92F
P1uJZg2DjBs4jlB4vB9DPR9nBmAsjIBlrB/YefDyqe/LC14+gA42UbvThZD+E7pFTfteDXe4gqvH
kfWaxsHFlY037H4yKMPGjezkJxzrCKEF2wQvR/tHdaRqMymjUagu4QizaEYBmWI7qKFJAsdodTPg
o5AH8mZaYOAzwi5cOoHAXW+8Mn2MKv8Ztj9u5Co61gqx7+KYGwFbl6PhBLcuj59kwG+HfWfHp085
i2woPYwqqCspGvH18f4eAsZx35B8v5GnaNhbSadyTEtAWoC7p0ZSFq+pOhP6bS4s41Qn/3wEoEde
kGZhcR6JcDw5sFCmCgBCgIZg7RBvGvAlKYOeWpTyyjYi1+/Q9LPiSZDmvFTMjM5IfkGZQ5SUZImN
V5wBHpGTIAPxDBiMKqgMR1TzL+egcTrxjlyGTiM/E0Fx7r3THHQVGDzLmeclpn5rEHC6FRyKOxgT
zX7BTiGLy14ABhVULRIJjzpii+oKujhwKmD2p/P4OuD2NnRToB6NzNN9eJZnfYNooZ/iaxZPWeSA
qohYO6CXCLqa91TR9IsYFMZzLO+IZplf3C4MUG41lT6jZkIf4zwDiYpw20I/PPBZYFXBaI345swF
gslcluQFFwNLIkg76sWXUOifrPaOrErPVvHpzkCcWQ3T9A6q8XByMFYppQ3c3sh85puAtswMaa2J
qt/vrc2tmfTvRKJYIkI2FFl9tP3/3oPkPu5TBIzJ8oV5eX4zSrfCcxKhIfqG9YCDVgkoyT3gSW81
E528ehjbsWp0K436Kd+DAA9DzELE1PoXbquIgmK2J3kpzNrpHvPyxzQJ26/2S3kyp9K97qQzZac7
2lPC+Y1J3vy0wfU9cy9Bst47XahPOUOq0HhHJWxCLdjZ3yMrQ0a2v48357lg2e0XvvNPyvvgx5Ni
DSomd9DPLcHd2YdZsy6hgs2jO0zYcNt6skipp2M30wFBim1vFeEXfw7bxRji5Z7CdCZCFb1kbfl1
gKFdWC6wsmBtreTwEMT0RZD7c60p0g/3Wm+ToosXp3o1MrsLCsILFPuAu9Z0NXB/D5PNxa19KYjn
tXsmxqCt+LV/bbxado07jGd8PiKFIDLGGZn9TgHf3z+KTwfZbWsis5NsF6/Y6hVLbbqfYINW21M0
Qz5QntEIGeWnbPDU3seZ4hKq8+hNcfYzvEfQlcA8nPC+cITw7BxfL3OS0ZM75gnJUvniW9N6hd+U
ewp30UoITi56obPYpbI1zXDinR+Wx3uqzZGnLrvnzIl3KF4d34/zKva6d/OueRpWlkstNSymAO23
0QaYBLai5qy1nctsf2tf/CfhpeiHggL6RZwk46H292zuz0ddPNfVMIaHXhcqs2Ibe/J316j06XbY
yWaMpfDj2t5YR+Mh+deGfHXlq4q4LidnOamQAcflO3wzw9RB1NP5oo104wySx2f47UpXW78IthJ5
Ja6k2W/dJCbHMEM1lMM4FB7O3hJ7TxpT2jr2MxJRZObd0+TGs/4TOl4963g4/RE/FW0q90PMKGPA
5x3XKJLaVNHtdj42uo43dgbjnzKyBpoYUWe6HgT+BIZ/X83MTvlp6ADAQU/x5WkRNiHKL/5T6ySL
epLjYk8iOu8fo8C8i4KBDv34yPpC2Aqr8lEEVIm39hw0ioMEq93RprZ82duvDxP2BndnBYWX7SLa
0/UL7noOREVSN4mBzWzRN/FTXR7WJY3PPTar7vkY0Gz80r+7heXK9PvcqdeZJ9Jo+32Uv0lUV+8Z
XJumQtYBoIgcw9/PrfWQhPqL3POezYA6dO9RJQgryg7tUhnRCEw0mvFON0tWqafMUdtwhVXvXR4x
XvAl2sM5XXaUBZ1krdGCHxvGqie5ET569vgXD4HhVfRQI5q/55eeNmU7j4DpLIsNjor5M404cT6u
2w/sXt2z+/GlT7TXfn5cIsfH4Bfu708s/7CGoErJvGI8BExgTn8/cXdUWrHIm365BxBrK0/pJrm/
PHbz8xrn30B3MzteH9YmebfmoURKSeL/zitjsqHvDu39m7SgXYXkkZa2SlfU/VJenIDgfxEPywWI
C6QubX8sLL3FlAgikuxkWmaOFBDXeMfp3jNC6UZB7TsD+3sCwK0bK1tY/YCD0642syZK5Oigac2y
dyS/dKIw8QHw2gq5LPkC8zl5Sj6EN1QQH4SFSYO8/wCNQA6bbJRvyz/y0klPP7mexI+KLXxkD9Za
uL9VAb0W7fkfsBEBPK0CeKXXahnmIdbMJFbkxcXr3HTSBiUwhcO8XGPw6+S36sJXW/w/V7vaDorj
qZa1gyYvqqeKkvre0VbY/KKGT5g3H8ensdf7V31bzIrJgE4Suvz26R5ZHSpgAwGvJ1Ko+H3iXqcF
/9zT1Zasxk2alEfuqYRRa18o8fmr1X1nr7G88LPefuUkuHHJ8TH/mBz/XPJqd5DbQ3NMSi6p54y6
769iHpyGwNP56wSM4NbaxDfr7wuOYRle3LKGGJoJ6/Mb2/7Hpl+r0tm0hrKBqWAX8/0aQ/eHenqZ
lbP2rpyhxBoelv10VgTocYCEOj9lqMTg1zqWYk+2scIb4j76Is/G/zie5N7hTpt02Bm72UpYor/q
WpmjTk/LwSWeeK3mkp+DNSpWp6mCIqudtwhr2fm0DZr7ejncl3f1Zz5VvWJehNJcmcUP6SJzs3t9
inn8KqLmhv7RDH/UdT5vpkcfMrojr7KZuDrBj3g8voJsd4jQfIIRgs3nnnX8fi9NRtCO5PQVsJD9
TPtUiOFIHVxrmSGHaw8T3Lg3+eKwKGYZIFwne8PLx7NeDgt9bX5wcjjD1FgcwRIB+7nYynJUyk6e
MCLaHe6aWf6pPu9RIH7uZuXidHcCF5I6+236ed6daQ7iHW1j+hbP78eCJULx0CXsw0LafB6mDYqg
ASzRreUBlNkKngwIwDafgRN1b8bGWnZvFRrOm2Z3nhSTasJwAGm3idPmZlAv+xf95NQP0XO9UODH
B6BfRJvg/hAkO3FFyG94ChnZekSASUtlU+W2uKI3Jb4T990dCEsRU/eHBfDOrSl7+gxRsp2U2Cll
LIn6LlK+Lj2sBe9/ke9K//X8RaBaEtgCmp3mfhdkm10EcseYGlPtsfSLl/2L5ZYzYY4XKCicyVe0
qRaCW0/BKKb+44VKbYDsgGkhmmqLmBp4y8q5I/LcHN8BAG5Te1vYSqCuiJrDaCIF8EvCI+Cddoau
gYPZAnCbg1t5OvUzJL1JbJx9kL419C1banNGmCy0UPc0ysyTywxtn0lMeNuGCL6CgtkHESailhs9
XKhuPhfeCHDKXjtvBCad3BGCA39e9bOLc3rch9bEmm/ld9xOlkpm1/fF4A1e7qLjisCjux6c81L1
OzBLIn0eRNA9c/JlzU2n2qgzcQa2J6iCcUC08AtN2+WFn/JQl1kA16unSOKP7tAo383bSRFUVIUh
CnIczTsPISiXCv406jz5rn6UA3HaToWJBYfORmgfLG0WdvPDDKifbT4k4JjceKMB5JODk394rtcW
fEW7hssYqHMd9BOuEfNBstUXDIwjkESGa9wgiv2nNPDH7vXPZnK1e+W6mEWZWDfL89Nx3n4NT+kS
vWjwnIZHj8ZHotLVJrRF1kIINSIoZ9K2dYaVFJ5mp684dwfFGZ7Gx2gX6V30bLr6vbKM3Lfi/jDZ
r83gHJ63wpsyOTkDQ+qdZ4LTr1WUYWFw2hzme3o72mSYGLGtLc+5rSxq33L4nR5Gc/U5ui8puudO
tNZqZ7+CmulrwXsUVhOPrve7GvLHATYPgbAho3excw6HWb2otnu/mXSxfXpIwcLJ294/s8BUV3zW
EJFbp8HpHY7+jrZBKN3Vz820fxLuDFLE6qv4MgIhuNyrMx24F+o5njVX1spHSsUAYQF2UNkpnspJ
/RaBJFgcdlJIYWFVA+3CjHhivqUr7dm6x7y3npoPFwrUzoPKAkG92lXW8gIz6VALrKBalqt8G4OC
Ib9nv0hc4xlH6RYQhE1BdA2HFDwai28/f3iOtvQx7SK4TLTw9/NL0a8OsP+mgAFvAyAVZeBrRZjU
sE7VRUmapfqi3w3+xekDrOUzGm8fOR0tJKzcjJp8Zrd3nKnRg/6Qqr68ECbNs0of7Px82NVwioE3
6pNjUL8pYfTZB53kDqvIcJQV5sn3Y4W/e7cozryId+njxTOn0RStEMwInpp5PlFm5Ut5d7m7PIi6
071ZmzSgETDpfPMl+lS26WO8yeE42CZ9AaLqBnRfOcs5q4wZ+nv++d3YfqlvMQukD0bQZeRY7PlE
6UoIdg/LiUVER4TZ7Ot3QFMJxMTAfIBgWk7waz6G+6kRWh+03MVdvYM0cNfQXcQFY6qsslB5wt3i
jQbFcn9vTtPNYQYzifo8xz2YePmlW8dLPcg4Khrfeu8fEZ926WBOL4+HSY7oEuvpMM2n0B9T5/CS
fmont5og0nSfzdIgXxhLM6SwEx4BgI6HMABdygzKnbLBpJhjh0m6iAMZ9bzYG6anOZTlOZ4cnr5N
Q/Udfukc/W5vP8leqV1wgspgPg/rzhE/4k/0BRywmXzIvJ5TkL3P54fGruemhHikLT5hJeiac2up
h9IGZKmfL6KJschmhYegw7yZqFvhpZy3T4BQ5yc/93O3XGFRzk5+cAZ6nUvs++y1RW3aXNeAuPyc
Bpj4ZNFjZLbbD+eLz9nIcka0e13tNG5aW+g2OuqJ6azh2EYQhl85nGjUvatbaiAvwsPF16ikgN79
VFcMjNMTGggv4pP8hLO8zN+ZYUPuPNT33aPpX9aQrpDvr5an58s2XaFK58ESfcxdcWY9U8V30d0A
rZPwrr3BF8GOt6Til7G2xVGk7vbTcdv+fVF9ZydX2yoykvgnoq0Cc+Nb8eSPGC1RWrWwkjNy9GwW
vATVaQS3xPXjbOdDWH6Vr9Z7h356MtWoBMl3lxIsKSLvkd2hIisua3ahHG6gXZBc7OR8Ree+qGy1
W7adbx0fVX0Ctv+SO/Iw66Swbp5Q9Fes+ZHtjhWQQ58Nka2RJVsDfywTy/gKtbb2Vkng31BUVaCa
jkQY9LivIXQHMWuO+rm4LHFUGuZCGSR50Ax2It3INcZT6Ho4/7zOmIr8MZxlf+iO7YXrDBf7LLp9
6h8iu7jZf/m3nKLDB0RmDZoNbc3rnuYhjo/NRTsigN/5p2FSngIzdlTJb8SgijxlmKQAkImi/++q
VDB1dWplKKgg4oKu+d/P1x4qRSuhyi1j08EyI479PTxPjmB0CYT/R9p5LTeqbW37iqgSIIJOySCC
smWfqCzbCiQJJYSu/num11+1u9Vd7YN/r6q9Uq/GwGTOMd403AelxMWWe96/F+l3bsLvTxW6R0SR
aMwV1+gaf7/qNc8fd01rr+nVNt+knaUjYi2th+xcB+n15DEMh701hKVHZ7HR/QoGKFDsym3n6ss9
uDEBgCBk6/jSQxS/6SCjdYrUOlXizhF0vhaV1o4ez9OvluFvUT/sHSlBB+jCdA+Jf5kBxXbYA8fG
W71o45N9YYqlf87SG2rxnftT6tJf8CtBb2GjYmYDWdzf3ulfVlGnNgxT2h2uKZEvXt+kyalSSQwf
us86OgrJ1oLjEckqtXy9Lr3+XFszu2veo6q5Xq37WHfuEdPmxqvAPwaNoya97Oq0sY5snbFLXplC
xA/zufTZnxydy8fF6yfMPFkzl857zyOeVEzVQ4E+XLmf8lSd5tTqkq9uelTZ52FOcbxnkovE9vTD
Gf+fIvnpVVP70TcC3UExPGcI1oetrNc6YaC58GBg3hgOWxcxJvvojXJbKDFkR8X3cbV34cNb+dkS
P8ls5iWClxd/yT9LNCt5OFljk7dnZUnW+l5jgYccwPMGHGKFL/wrAtqLTmDdpRW/3G14+o9YHj/Q
+a8yqmUPLg4tQ4cZoIz6nvAiIIjgFNGH7HKZQEnaYT9tAE//vdwJJfpjFzF/ewhPu0hxPRvNozhf
0psH14yj5hQXwSVewyC5Gf9/GzFJYNwlckA4ZvBwJIIF3O2b/lrNC5rax4T6MTx7vXDgXl6KxJjU
wzqgkeWfoVLpO3q85x6lcd+6U6c+FppfD+kR49u7VvKiyff0a/eBxGF+TwgPdbrZdtoO5VcKJkxC
dbyl4qNwcTRrITlsdJ767TFCheCTa0CFlfuEJPk0O7Ycks4THl6wQgaE5GA9MinIHiPOPv/0wz7x
F/yT54YzD6U7wct4fJ/2ibssr64d+WwaoqIePiihLsEvY+f28or7yhznqKv877+7sqYu3iBTwOwW
gyyfFSnCnxFCKZdORnhpop2DwwZAtJdbH48UgS1Cjn3IVLHs7KDDcRB8QNrCiKD9cJsYYgjAiPlM
/Hl+gMIgrhQVFD4Sk/bw89+L5BvKe/5QMJcKMyJEHPrl3+/1wKz5eq9fr2kfEK3ixwFWN/0jA18Y
Dbt1zDf1g/z35n21ITMkuwyV8BL1p/vkQHXeWQ8y1Gyy68ZCiVT5SIZ3a7qQ/mc9lN9kv5hdbJVM
TpLgnZNfeUe/TMolcfZALSM9/XE84N/enKEw+ghdSV94PZ5A1F6xKi6MlDml1LKXD/lDicpZR9kq
RGk9Vyi6tPDgSkHH91+4jdB4WQg4RbE+PVCM5yBCjS0HSKvCvbU2rAwwHjnWnGpYs6RAAws3hltK
WxndzzZg/tqw56qi3PWxgFT+zPQba+dtfYaL+jm/6uGhmgNDVpksNjwkj6EZcpQEyLuO7iqW3Htw
BRohT+j0sk10h1hPu/d6DFTwk+kdEDMW4ictwcSEHEtDIFbEO6i2Hlabbt3ivoEoDAgxdHsH0KPH
4jpTmB8UrNamJ/nISMZVVke4kPzaL6bCqHPPzpSFYtny7SQmtSLP6ubxkVkbZhNh90FvEZqI6k7O
IHi8mpPWUl5aS4opryyBUOzGfZr13bw5MFXS+vd65D39uWlhEcD0TEIfZ9cz+VAcKBrKAa+QmaAd
WVnZGSCP5XhCFom6+lBE8rQXaR8ocJXOXhTgIaBHvpTdNPf8viUMxSIZ+jgyF03UziEiPEYuW8RM
QkgQ7WTnDuO+piua+gBgSx4WEebA6XZ8vFjCURdwwpfr07AfgkOhs7fzDLUFpx8NBZa0JQOl4SqP
CwM276NelKns5hNdtZuYU1+fNlCdTsuOr52sYobq1gxMD+EIpALCvcnqY2VNB7ieVi7YPqzHa4pQ
9bM/FMI6ht59aY7es1fv5huK/XXO1gmXsobZVD/V2b+ftPEnrMqA118etPH85d/JTLvxoM2kt+ns
zx7mLhBUm8EA8D2HdB/UIxpV+If33ScU9aD0jiurnp1Ghwj7ItrFfnaIbyDuguPaWqu48NUAY5td
bw4kA2EWcAb8RntLI018XC+w9HWIDmEIvuo3eW+jPXewpY0QiYenDylAOSMspF1QOeN/3yvJ2c+r
CsNUX6Z2N/oEa0HS/n6zyl2TdgxG2KUnr2/YK3Y1MM7uZGFE/Wwmy0FskGsE6ARrmelJLxKSzR6i
SUFkgVUglbt7e81jLUI+qx+7lUUyUngKtbA3wcc9ZYi2jXfN4hSjqKhS9Wr3Ne8eC17Pv9tqFAsC
EPeEd57ITqdb9/CUIcHA1j5Uvq6+6mwDibIUUoHExk98pVnTWYNsP5GWOfFwJ/sRMripN5dR+Fbv
2GTF0UJybEg8Os++j2bgHvcjQLeLCq3eWSr21whHJt7U0t/BFIl2VsKbSWgP3tRus/L1RX9evgJ4
AUvZQLxz1AXQe9pSj2qQuzsxbE7uk/aVFe/6+BgSvDItQbhFe05eng3qhNq0b5nUu4XFZBCQbySq
a0YgOea099H/0Jf7TyIKqHiwbloSiNZ+vMtJYYoP4xsjM14LRjACyUt7q3CRq7qDef4IESiAq3p8
huseStoKJGsfg7Km59aygIgTRtzO2mWPMp0ltVTAye+TfFEv0C9gwXTPCFvJ73nYCuBZQ+Acv90+
7FR7P0O6Gp8m51CLiAfw+hCVKGActPL18ORqPtKDk5XvcU7y+XpbZ47G/6N1ZHcPxExpH+aVVaNe
oIp1c+uGtJObA1emzkF+89Jz7mwywcE5ZMd5b1ixExjRcVKnxay4WeZHASM6YYf2RpVdT4uIUXTn
pPQe2H23iRkbySDh151caU44moWXgLYdDucBuM+cLIYTvPMw+YMyYSY97P0rANRbUdjMFNhFF9BZ
2Y4QfASInK1p+gAcV4J9lieHIXiAKwjV/EsdPV7vI3WqEwcg1C53NBN1WEyE4lqTrcNiYOkoWlXr
PBTIMAjtkRFBLG4zFbbu18e4pYhlNJ5fZArFfbCVrfJNX3cvg1DFD86jGSm5TVy17IL08aMdfmiO
B3/UtU8f8xOGezKb/u54e+xSZJwfvUjKVqT90h/HDF3YbBf7d3k5GFgHk41JeNnsIvpPlv82wEbP
GEw09SBXqL+j2c7DFjNRpsabmUHyIMbG+G03yf1isUx9LNq8hhKCq0ooAzD9XpdXRCoclK7Mi2cK
KKi8gWpXXuzwQOs4oVEoMx9ymJb4TS1SAk7v9YTZK/77S2mlq2E/UNa614NC/vce9+fBibNPZNry
cAhepvh52uL6klRLPSYV6MnFqWcFUqQmqbPLdEV00ts94OaSfZin21G3c2/7YDCi/o63L48fSso/
9VQDhQHNDN8W5hk49SeRKz/GJb/cy1VyoH4Or4lk47qr1xpRtiNCf/Z4jIgysVajtvXlzX6kbe1B
G205t6dbsjFt9bPB1ECu8g8nHuOM/jgFfvvJvpnGXxriqsmPpnw7rBJpWIcYejjvQ0TczDcaP5zu
vQp6mnMCTHs5c4TfCCJ2m/ntZSVZAw5x9P25o+dO8cXPv33TcpsQZ23Sp1VRiX22dqfhRXYfuGto
qEdA8V8GOGuWOyC8EhL6+X4XUSNuk7qzmfnVxgXB8Qi3mWiXDJxBDOGT29tM71nEsiU7jIrx+bMM
yujQuBVTSZg/SxXW2tJoN9/hsufjulK7Avjt1/xFh5obammGq3rvmYYlQYzOjdGDzuVVo8sXl8j1
0QrzqY1sUyad76cVKHqF33qJ31+8+dQ3rVpDK81eRVhOdEG1sZuVM07CpTkugjvehSap5nVgjLuP
crO3G2c7KtMuvH4ORtrITH+i642/vWylRwgk3wNz0J5jNMg7K0qNUNKEMWTmWGHY7eYRXxVEe617
js4RWGgKhsiBTWTjanz/kKamX+OJ+zI/mZ7tDCYA1TRlxBUMd/w9OG7GhgrAcfMHUZni/I459vYx
dCzWKwZkvKyAnAdjoLo6TdmqryEp08E2g9tItPdiiRDMMZyuDmTud+vUbK2Elv+g3nkSLQl6ntZH
IWQbeI0hIk9f3zFndms3qAlHQHfIyl4Q4bCdaSjqHl8/7DhP7/v5Us+SlYF87aRGrdREOoXHypMp
iggqwE6gR3KJH9EnMPIC1ML8qc3lC7IV+pLcdEhuvB0GeW4MiHX68entdhEUKfSS+tNMix+ehva0
JOVTe8gf+VFNDot8JEp9BDSH2bH/o35HFr/TL4v/j4fxBC7uetJqdau50nWznTzCG84dMz7MTose
4Yc/fGk/3dWTPme7bXvy9nLgwUNHLOT1Dg8orzqT8R+pP1xLtAH/ui/Rr/2yZ+52JNQaLevJNG2N
PXFz3zC2uVR+AF1+uiXxNf9ymVWvVvfbissgfjrdrN7RO9z4jGiZhtLo3+v2GRf741U91Q+Di2He
KnFLfbuX7N8GoHkcODToVGeoUee7r3PQogV5+fd1/3qL8CNYB8kNR8vy+y1e8+bUv+aFmgwoj5lT
jUIfv/Z7N8vnqA3+fa2/SaOI0OrhaNGJtyZJ+PeLGb22PMrFTkVT7FZMyuVy2K7OH01lMyS4zZig
7fxwyace67/H+ktq19P9mee2HlQmqV2Exj1imfFIptXsLQyF0MSr4Tlrf74mc0K5kV/WJ2C+yFEU
cwWEOggV9+832txM7W7I+TmleG0BCeKmsYt3NZOGq4QZXS7+iATdCxKUvrWDR/ukGCFhKLzEWqZ+
HDbMjEaE3aaraD8BPRB6BdR9TKt08w95dsqOHlqhdsJTtMwU3loTpDVxQTu7GK+NpagjTiOd9kly
9dFuepPt4qtorDw7jNGKTy8hoBpzaZv3bnN+lxWQZGageWfsb4p1mwHGXxc0fmSwBpdR/Xl+p1Tv
vzBJqaAZ3/m7kNy3q5CFEwGlOAygiyioLH4vw+m1TocwkRBholcerhLpiZFdYK5pcpl7gx9saUxR
otfxMTayx1LRPHWpZZq1OTi3MYy3fftYJSX5yESi4eOPMU5AWoBKO4+RRmtcTB4oIHtJwxmpR+AB
n5V7npBjwewjpD/nhMZt52+paYan6WohB2cEJFkfrhvhqHtGYPPIMGlYSAN0LJd1KE37Ubu4pr05
z3TgqUN1WCNTGe7nWjpIq3k1vwx32Q0ZkGQ/1lvd7mDMnXMjOkfnjP+0ulsn8Pjbi4EUSqbRhF15
Y+vTs7vdDwcTeY1VgDQZx0iB5OYmVso9nTdDRUYH/JNy+iUHQp1K8v2yD0d7QZCUFNFj1vrqeuDu
EdvuZ/XiS9j0QPZQp7wdfDpjyufHi5jCRBbP5OjJsTFsQJQmN8oYosCgdKSxisSPTsGl9GMiAKTx
qPV3H4MeGNM26r+ar9WXChNA8FRhma1l4DUFWaM8RLhBkhP15GU4a1CPy97DOU5bfx8dp0iGJzlo
0uQx0UM97M+aJdIoY7x7ZwPJTlevpNkEHCbE1dGnSnh0GbTi7H24dLfMSmrqt29kcjet5mofiHZP
Ms1oMBF2QyK9AXEMphg4O++qQXGRLsUnsv16BPyXXNacnWhvWhQpypTnGCkhdW5LU21EZDt1cOIr
RyjkGBDs66NyLaGVAgXiqe6jfDpAXHfjbbG5HvzdlCkwe1fowJR7ROW8ZZ5iciegGWPwPTaZAYNI
yqtgrb+KtyYitRczQ8MLvqx5YPqInKwIwYuorhG5zPd2ERO6qTs6Y6ks8FNEZWzk9zP5V73RIF3N
+I0Z2xltXSkl32Au2rmdh+5tvZ+gz5kIauuG0uac3AN+rsaqxoRaIcIB2Yq6BODG7bOu2MCquBtR
53+el72sAp4HmD9YEqlRV1uf4tpNiZMvrBNs9XQwsGHODiRBIb6h3KlTsnlEUtLB6cD5V56aaOP7
+EWNdqmemRebofHXlsCrGxOyg6NhaW4/u+HZJuNqfN+U78gF8MUg6Tt7bWv3b0G9llx5eJibNFKg
m2XWM11s9QHOHR8UAZ3iOWl8jdQzaULdmn1MSniuwbJHiStZQKEBr+P0wsz59Hb1bryaJVWrd7OV
1ztHnp+jV1RGRPeeP1QsLs4RkUXxmg+VYWstFLQk5fywVkgEJeqtulhT06KbtsuEcYrj5qVdfxe1
xSt2DVvgxcremmPYrqh7mdnduHN5oSEby5OanaaLV0ttUwZdqGAp35zDF+FdOPNwk9umhke7w60B
3DBvfI9vBe5k2i88bQxZwrrcSG/quIjb0ZGZeMSoFAiqzt6RCDXWsIRlufPMJVbi7KOK7qgna+s6
e0W58faw5+bk4h2Ci8i9C2HoRpK/yl5P1hlZfRs3sdFZzexIoh3+ZT27YD4ebLavsd/HP8+qqMI+
oiGYmYPXzIBNfQSSRGPjS65xjNfh+b2zAXntMh29nOP74hqyjcE0MHQHAZWethZg0ZCujzcf1FFv
KH+BzNjdBFURcsSDwzQW/+TwuVrqqxSW4xo8x8iuVgmGL7wVXXR0puiJ49JF3egCO6JFLngPZLLA
ZxjOJ9j99Bq1iLCOEGyI/Za0g/ycqW699l4ocdD/bHsWiiUuCVf7xUy/esz9B3hUBCdAhkm8m1UT
HE1oeBjVi2DTPXAhabb7MkQXuprsswP//cHVptL0fEJaJIz3K3TiYWu/VW9XHy3H58BaGN/kDxQF
5II5wfmGsE7yOkSSyoQ0cW/no+Dm2VXepudDhLJ2ri8idgC4dbFL7h+fkB1hz/oUgpa+/8ldQ0Zx
Pzyj6A5rCNoJmkzYt5e7m8p6LOUPwKCFxqGHvO/DJLLv4iko7sKtd5nDzO/8+da5HkgJuKe1f/Nb
3jOS8ZwYAJ4TVIiefKJhRaAClroU6YAnVjACFVcG5CVfHhyVfiafs4ic6/vNIfDuMjGD5rUZtbPz
lCoyOYrHz6NvA3jy2laJVmPklJ9bmq17R1ytFJyMkOaCQRMenM2CoMfFgzuqUmIh9s7dV4LLWKha
yXZ46SP+pKWyTmBO2E1jWs4+cADo6yHU+JZU3PmXtEJyUNrGlMVRBscUD+FLUDj39JYWr8ikWBta
BtDPx+q2IcN8nDuWTYeFsM3uhrs5Wkiy1PQGnqXZVzIAVFY7yQat88XO4u5dEP5kGwqnOuDkqAza
2WWcuzVEuQxRystPQLDP7vj8eU8hNfjSV27jwpaWyEiFNvzz4o8Vfyi0nnCFDLTYnGRH91XsIeRK
iPJDWxT8Ot5qhvCUYLqBI1GWiO+jjDHax1pcZ+e3bXD2b9khPS/GG2SsPF+JdV1McZkSOFh4Lbjp
phpe4eywqPraq11MT/y7/pbwuV2Uk4BxcFE5Wqs3PRkE9w/qJtlDkaR5S67kG683VgiRSDzQ7bIN
8dSLoArFP8bboMAQBM7+qeBQDNG6eoy39Zcq30JLkqFI4jDn2owdzz2Oa9es2P5yhkewsHpxC6RI
VvBgdOZrIKDQgKRjBtwXq8vKR7iMkRiw5q9DhJK442KorEQKPzu7SoWMK6qAhOS5Msyj0hX7Cgmf
8fc28nWc38YK66azovTERdyTFc0f7zkLAGytZMcV9N+ODyeazkWS36fICQkE7ualjIYPzVHFJA82
WlDCxUMkB0ZVtkPXwDkIwIGsbVZRFiYDFPXQcWVoJuw7oIj9gLlTMPvmxBiRpUsNtJvsYMm2QA75
m2rPa1//3srYE/eOMhSbUj8ATLeYT/Fy+SoczCP75ANd6FQl20AmsxAHEMA70L7POGJ+AhGmCDoI
kwstkcd1zBgX7kHsnicshZWzyf0uWAHUK+iXu5hQCKwBxImwLe1ZQIovL08hdTqsYrJkQNVXmeQR
ou8hI5DeFoBrDhdqe1a3lnIRzSU5rJXBSOF9FuRmzfRUBFyytSGZrMeIFhgGSljJbXm19tkYejnS
o7uDnogmBPmo/sbaixlwIixx7Cdv/TFZuB7yIsScIvWktQ8v+ddAtU5J7R/WD44OijePJQ/Kjk6E
u1VQwlPSMKSGREd2C4QTmyOcTn3j0gwu4bYgSdGlLhl3vzj5QFDzQYA6LiJ0aDwXt824b1/NFp1l
5QE5h/Bb+ps4FfBX2of1hVnEYre9pT3OFraBAqLx312hKprp5/5MwdQhpF7My9KfYOkiV665Knen
tI1wZQyWitslTONAKFpiF6g85KKSdfosPcprPYbdft9+gtAsrktjvB8dXnUFTTsDPf0emDkOCcDU
kEPrB2F4/wm++W4jf/0xn4Ci/Fj2twNmAKU9fLimT9u03duQn3cSTIqgej/OoANRhxk0eqk2qUkB
g/0RAs/sIYJm7FqNNFLzXTgnVuUluc3hjKaP5ORv+bigzbUfYAzF+NvPrCkIVQyTPD0cW7+3vmWd
t0ppbk9pgemYrnLY4QHtpeKUZKjMJUavGi5WY40DWSyrR2uxNoZayJHl6hES5ehydDoifqmWkuvd
asbd13WOltclT5lRcyXneA9aiHzffUPTvA84bmNtqAbbN5RDbiWEUMBqk9Y/E5lh0b4BXvsVkgmb
BJq3Yk4+I4G2pfWiRQ/3lRcb5sE17rye05Iit/0yOFGYOkS2aAY3/84kHI/Zth4mSUQTMP3B4Uua
UNwXyd7Xw+2YKuT6tX1b0bD0Rxif4WqI732pEdeRV8ToDA4wGDDErsGBINKXUzCCYY2+ivkKHcXe
20I3VpaeW5chMMDFKt/J7k/wARk0gyhZMPdRCuxnmk9eAPXUYXqdFZ933apmW/54uF1YR7xfaB6q
MR4k8zNTPR2Ex4QzY0QRkOrr3VtJhhID5KGJOI79MQWwiP9pXEpCvxd8XshulYTzYt5DuqEHRPVF
vdnF33srl6gJZO/1uLfuwy4Qp8Opc7UfrxVnHDc/8BQ2I/J3YVPloWTESLuHDf/oFjjntVajbxFV
YMEecp4Z/jk8hxTDzmVejnsBZph8SJRBeIS+JDX9x4TJP6kfwBhNE6A785c081lxmG9vunI1jIY1
KFNct8hINjBzpCv4ok/sW8VWBB+vddw+2mQV90LJPg41txM2FV6K6Bxxsh/oBG/w5XRlE9402iLd
wQ1rerfUP9itXwQykrMbGUJf1+Rgf7CgYnp/2jwMtExOWoWimWNhrUlKFjb0OtiHVViMqtdzxom8
zAMloHLmyUpORXrf8DbXDvYFoCGENzERxlApOQY5SSkFHCZ/TmVhD+OFaCPjM/fBqsu5MuHNMFqe
bKjgzpxIv4yJ7J4o0dk9r3cHjut/76WMq/3LZkpaiYiYHDC2znxCLs3+QBmcW7OhFsBqMhPgzOWz
9QdeMWFcCRTf3j4vxfMrgWHu0967kBkYAV6VN8bGOyBhvlA0MLNi3KbgGA7P0epbE7RObd/ajxm6
UCFbWoWrVzpjr0he8wkvzZadtrHKTFCpPNcX4VW5RTpx2oij8rUQLPWmFY0THrCCxrcKpwDTwBBC
Ur+dy2nl80tp2k7Bx35GvD5cv5LFuE7g/UddXHl7zPqi+iYoJJKGagYilWywUpF47dFxvx+jckzS
7VyEbHFW0X1O66gNsb9ugav41SiWykQZysAb69vXg+aycfV1+YWlqz9hRqYG48sRTK8wwd6Bh3A4
LrJrsItbm9KvtW+vHJQfj2V/XOC783BhucY7v7M1CPQxn0+UD03KtK2X/zTt7W8AJj5zUHSmkorx
F7/v4kp1O7VHTW2+XXeMkvUKwBFqTBRNaFcHFj1Cx6rnm4AShX5adDSmeDJMRDhrdu32a3ae86U0
X2yAFzbV0/pORBpRy82nFD3eW3p7B9fcVIlfTMtYiOrxeEcw0L50Q5h9CfaNpaqSXm34pHNPNYq/
C/IGGUwEpeoRHSBmrAFP+d/L+U/GWuwWqJNVkeXLdNinO+8P6mKrN/sTbv7Dolncd+55zInUgJxg
fsLQxH4uSgIpUQhtGzVTPG0NZvIvTlQ2w5987/IfX5dpDIj2YkKO0Ufk/x3M/wsHcTp15uFkHppU
ZbX3JMWt7jcrlxiQ3Erj7RVm4rrTg0rfHthvnaYxJ+ol96tq99U9LlH50AxhwVmdTva124WV9lMA
NCLU5+9f/IRQ68Si6oJHeGJJBrebelHNokn1uTbN4+1Ciu+jclnKwrHEwNgNmEF6DPENhMVwP0Qz
hN/z6B29msSdYnid37GAreLVbDVDYbga9UbnObLDkEGu/Isr9SfhMMM+G8odG2yTAiEYTnOWvj05
ZAxF+0h6YQAIofkk1gOz3dEzFhhfVU8LkfZmVEx1rEQDb+vWQxj2oYY5EnCSxop29sEmYBBTNwDh
NP2S2HJGL6I03IV4eAMSa8I9KSecFU5JUgq5gKj1CrICzNGhJDhkQN9Id+VSk3jSEEIbDyVCYEyU
OBNprXfjK43A3usJLVYPAzpzB1BoVUNiz1MpfDBr4BaBzyG+9dHdD+97NEyojWePcS/M13rMYL14
+2kuu7hMD/yiK1FkVwwK6MC+o9Sp0QPCNXzy4fFqCgylCa54K+VoOzph8UEMSC9E80iozfA6zP02
YHb68GdyW/5j0zD5H0EBQmWhMtfrqVw1tlpjXop7kw4Cpgx8ncjhf9VxnJ5j2T1F+lpyHq///lrV
J3qHhff7JZ/onZOpG9dH0TXpat4f79+rd4iNhlhlcuhmzeQAt6qTHaiO+TpWmJgu7mrAEzmMGDLN
Y73GAzBnipvcLl4pWH5oM+QnmvKPn+6JEpXPcn9/OPPT7ULYn2U9uszIYV/XQ1RQGzL6Z0S1AjUp
k38/lb9fV6e/6fFpojt8ehHdTjnpWteKE1n3je9AHgYm7FaAf0w7oABn5m9rAQVVP6Yf/PWF/HLp
pxdyqequkh9cWhBd2wB4a1IOGVfgIGu4Do3Zv++0/4eeQrz/ASE3aIto5L7//S+7Y07cbJUP9qQW
WSioiKdoFkXac0kqaoFeXyD7LmtwfTntZUW4mzwOI7VzHxuWRHqkHt6+CjPEnKRg15wg4R3fUUYL
iVJD631e3/uYRfcvJzJJw3//4PLTpil4Scbt/C8l4okh3LW5eTisSIlo7Y4UEtyK3sH+ar0WY3kD
Ri209T+dbc+05H8XZbob1iqDcbv9p5fT7rvT9SqfFCg5WEglahadCI8iHBL7r5ifsXLawjMzBiEz
09vmW7mXNB7N8j45k5pKK+7skhKAQphwaduO/g9P5WkH+X8/IBsIoXG80WdFrHEu1Fo+nhGvWlc6
2+ZLguAcXTCq3BgAwbeCR+WHA/9vGgnCtf93zafytVAVVVY7rnkFKiEX2bkMj0PaV0zvP13L/Pv9
DRg4LBPLbnwHtv+yXLvrSd7tbg1pHaC3nGa4elEnIuCyGQzp3uLWxa1BFlc5YoTbcUb24TvBWhow
IDtXdHq9o4C9EeZ5Ux3zvVO9jjZRn4l4EcS7zDtRwI+t0+aAARVVOvzEzsYN8UCDibYLC9GNXCxp
jFHzGl4mjA92SC7DrzsC/DJtyA0zU+3bW4/WLTiDKktxtQZiy5P7K1kEnwRGOy3jQ7Dx/vu9P9U4
369dIUmjj90Dyvx7l//lsegnxbhfTz3xCpjETZZsHeA/wT/878t86wt+gX3+uI54Pb9cZ3e8qNub
8VCS5TpZq85sNpn4LzTEjTeFzfjpaj/d1VNdpF4VZXurSLtjCFJUDNeFu3XhrWl1CtJsuUGXCIS0
UBjE8qNj4S8qKDKi/vdEnxZ1flGNm9yxvQhziBgaVAXrmY8fWbbfa+74Yo9/ul/l6bT74+k+bWlq
e1G087GvJNXisbztHCPTpqe4xXnk6Q6uamgeqGh7hujYedmlJf4zHAi0SNQjO7/7aS/56RE8FfLm
VWdE1o1HIIKZi3RL6Slb0K72B3gLY9XQypreCUFD8fLvZaY8QWB/PAixMH5ZZoeDfugfa148VDDD
o9YS/jwCprYWXvL/3FUnTuGS8/fz//fFPwtujaJf93clL0HOVmNy9Rf9CPrG5aELdWNveY6r2SUl
xyX4903znf7RBoijmB4Abxo727fA6Ze7vldq/3zTOPkNUInr+2lmBCTTgJhgpRNZyGi5475dRYcJ
s2Bad1H78lcXVg4E2hHv9yle+ZgKVn63qdFoXt0xrJV1Bm/CocDMPDK3iPGIdSLDdV/7OKEfkaf4
gYhz2ZEk+M0xgZozN3k5FYpIWgtg5k/h4LuToMGrh1cfMNOHjkmHTMvBo/qT5iX3pSEBEo76LkJc
8qR4UVci+cRuw4DWIdv5R0jP2wejv2LoUOYTTRUYPROFP7+ckUU3D6cKCm2gSPdN8QdTE84I4Tey
ejgrfEJxE2kv0L+Xs31HHAKaT8oEQRS5cx8ro3qoTwFIPL/0am+CSEcNDggJzs6AJJ0HaTELZmaF
2AUYD/QhB3Qdc6QICfYuUHjUOmF9sY0XAJCgHkLY69Pdu7q5hujxo7Nzxs8ru5cEowL/uTxm8jhu
IiVEp4Ef9ujOEPQsjESa38fmDIOXP2qI91Zepat3Ge5hqPckEvWpoIXgQhhKRc6zUhLi3QtrvBVb
q/e680TOo54NhOnGVcfNckRLgyfvxLiwFrcmPjfUKjc3X8vpY1wu+lNzqhEyGQ0mxLEtamxt27ny
eSYNpyKPRQhjYhlrKrqKsye2SWQdvDN+9MMYzAcoaCDcrnOQuqzLetOLcD3hQUNswyQuMtyILiHi
QJ8B9mCBuxBypCPbuHU2ro1V/BjnjrmoX9XgPtzO7wgPgjrbRsQjtLX98BkMWAmyX2Mq1y04ugNc
/O4HnaDmaVjrtCV7qdsmjOCE1NfcF1TTYl+7Y8/b00m+Xux8WI0Ijivfcb8dCVA48RR3mLEvgcgW
MhABwIrCjBL6MK0XGFiYlr6P4LnuxOnzE5JSIhBrGWHEzh6sSWFN6uEVpQghR+EBqf/AV/0WHYJA
rERq+Yq3OVqNjtzmTHYMbxsh49smQNQPApyuqFj2Tq1ZNcZAPBT+ITxzAoktGfcJVUGZ7oGVoWcs
idYz6gd51HHou6czzrrahiUDnP2SmGjXiKRTGCgds/CkoV12b/zmeMPc2k9b6ui1BtdmhFc+2tYl
G47xeW+YcBB+z4AwpbAPzU6wT2QyDtc6kRgioMkb7DABxt6mG0uBkS027UwCLzdd7Kw7ON/are/8
Sbj8pFkAM0gMFPkbByD7D/Fk97bm396J3oDBk+2v0vkieXGjcKrU7AOK11uqUQ8uvbLbrCA6KCSa
Cf+sSDfVsstHQQg5NGS0SvYpwYnJjQBAKL7YgBB7v8+O3gNg9+ac2aXOwXYacbEFhrnGreM7Aob+
5OR4MAsk6FC0A/2RSoSWxNI2PL8L9GYXbd4jD6fmidCM8X7S2kCYh8QJnV5KhDREcIdrV/BH8qhh
PxM+Y90H7lXt86Zn2osaKgf+VI6Q+YkiePhm8Jui3AiEtYsN0tMjpgFQr+ZzhUry5UiU0SASPQR5
KtRsbAjCmrnNzkN5RNA4k0rCM1I90hSAEin4if5CdUCO4cmXRoJiwOPsEnpz+QAdIQPFf90waTbQ
S4f5jZ6CmZANhIrSZWdmqMBqTNrch8hAazlWYfGt7VQdIaaw2bWHjf1GEh5RNqflikRKsZqQTvma
FWi2Qc7+3uuvj1/dUALt26GW0AMIY+8AaIgOzgWPyY5UvNdNF5m2sGnfs12fSzQZiqTPkk5BZN+3
riBe+7xzmlsYVzncxf23hekiBMnMOWX2cuUfw8oa3zj8wGW+SpLZwBmn4/8j7cx2W0eSdf1EAjiJ
wy1JzfNgWfKN4JGkKFGkOOvp95cu4JQWl48JVO/eXdWoVXA6k5mRkRH/AERiInCHGDCghHCz6Usq
02gsOpcJGlIocPMuWHFZPOegRmxjKFCXsCNpJO/Uns+vEgMosNzf71NFvMUectV/agcP12kjg+tc
40K+JVkyN0khgBaEcOGZ96yyaWHrQwhA69h5gjrWf2Ljt4zeRCP/NXojl9O75eWW3xg9GqEbtC9G
3J8EJWeA2PEU/gdMkkMLg0pvvsS+B7UkDN14oHaxn2+k51QWj0fdipI5ukIQa7FlnxZ9c0YOcPkq
3i+vNywIoQ6C4aLPjDSYsfU7Ntv0eukJTM0R55E1nFDvLtILa9shrQaus4vpQydf1gYRTbGH6ETu
7+/G+z50dxdEkBZoyg0Q1uShRWJyAaWb0sn2pzBQa/s8BV/hyFMheOnBVUyfvU36Rv0epNKOxMHh
ltCpRoPzI5uwtta0MzyNOoB4EegDb5sO9sayfj6/1EOsEgFScZKT5w6WJLRKQA6gOEGIhfWCudmz
twgXAToC3ptJBwGAPsG2dtWPFGcL3lxOttsYbrUUjojdD04s6Fq6/Rtz5b2qH7e+semS4UGHBD9n
A8KP9wi58bgw5+qhOmQezOmuvYArCJYIqMAW7JFfOtiuHvIx+z4F5fa1N+9oqq7MfgzED2oY4b2X
TL68PkCBl4UAgV7WETiTmPl1Fm/XAc9VqbfObOX9HTcfx18mLAe3EKRb0fBJB7N/QA5CdQAVPjIk
1K2ExSed6gviXOkQna6pRMxTnPrzhYDsvmk9fNgwZDyQz5j4bFJxx1RzHYDX1JaeyGTIMxyo6RYX
jE8EoQ3cQZAOhbKttPx8i9g+QqNUVILKngDNpiDVVBQUReU2nIUDndQhHJVTdPxD+74SYLqwf1BG
WyxLB8ZKpTGMuJJN1QMVPTd6BTEo7ySKrIM3QdhGO5cfKwTaoiGGKwuoDgLgeXpO3rsva5lWH7uQ
ux9foTH2AQMqSruYFKIYgab56uJgsTltrmgwhAIHChr0NqxW52cos6hOFWNrdgK2u+6iM6gOpJGH
GhtAqy/ghViy0kqh60q6CdTu2geqK9iBlzHdMRIusK0bBFBnR37y/VkvbRrKCRncthhTE6j35zlE
0L53AJgFEkftdZ1pNOl8lu/m9jgsepcPfYLKnjCMOb+eTcd/jSlsb0Ax3teAbO8r2NIgIbVNBVO1
O8DhdJxSU7+BFe3QGzdH6h28I4MPlK08h0P21YVv50RHhz75J3nQtEzcFCLwe3Jzi2yaoolECtuj
k1RhGxLN9SF2VnThur0YjC+YlYEQyMYgdR+vcfmmQa+QPL2LVP5AQj0oUB2AyFo4+ZYSxhPAXdjc
11Fn4JG3TO4zpW+tXilaABHEXxQEODA90YjGVcgNtyrIrtyWFytswuhIC60yz3V9Ud9ad+gdeH2v
jwyIR3MvAXmXA6pCbpmo8gHZ5Di/cnK7h9gRj7maa9yfpiizAT0UvNbTbDNXByQ6iNDA6sTPiH6s
foN3ZLdcFCIUNy4K4TmpUi+jfqI2xTIsTVEyK7lQ7O0BEDlvoy08h8I5H3BUTJ3laV4g/tPXKSOZ
mLFciKFsCwG1xovoO0H4+P0Xkn94CPIL8QRUEKQS2kZ/Pn+NKPXNMD0l88zVaNIuYNThyZq3zPvH
YbBspKmPPjE3hvrnMLIqXeTgRun3haYRW06jLTj2FkpLK1T9aTqP4zRupUBXffl+Ypyi760VShvw
donsIuCYI6PX6eFlxIGDrsdjBZattwFIiHUueebB21iYWbesb6OuJK5JUEu0KYUaMjTCRl1JrmOv
lmIdJOUAYY/59c7vA229jy/JzprhZDX82oDCXJ4GVssj/+/maGPoRlJSa5VW33Q1pqHBSwKHKGuN
DTPyeThYQxU40eoXBWwKtc4TMFaQ+2ACetfnqI1YLCvi8za3/eMqNDIUqbDy2gyMGI0Y8lesx1YG
1pakxosL4cR3cM2eUhi4flUA0p5AHe3PuAIQhKl291HRWHFNE6TfaoempUCBX74CmPqI8coktDnJ
pU+tGaDnBEwd1RvzcLf18RuADF57wMNI+aP+ZW5wp4F4tw/F7vmyujwZ6BPBuR2Xh/SACMFiXg4D
d85TeVVJmEba/pdXOiFS2bqr6m6EZ3I9BKhPGKVWK1965uZqcb3VmDeDRlqQWRCsgBbcUImSbMAg
Jegi4NrqofuBZg3yraOUZMywuc07bTvtp9DyuMaNEppX6VJy9NlpwSss1OUbkKylRsIt3Njc81io
RD2jLt/7fYN/c87++rRYCHKokXwHovfnye5WpYUGHGY3xTtyyvhNg5kUKQ1QyBv5SmdivsR7f9QZ
yh/arMJjfAcfSVpZC4t6IyR7YxHMbyMAchi6Y1iBnAF4nQ/ey0AYeFtRBRKqU2BHeFOnn9UzbJMR
zmWLU9GHCx2FM/9NNeyydGRuZBDXJH+F3VXGku8qe8GxP4NcLhc1MjiGeIZu+DhJ6OQZlHEnef59
Nf4WiBNnjihuGTqMYVoHf66GFp1iK5VlvCwW4MXnKP2+1gIVQlk130ljZHlzcE1SL3IBz70WW+AB
mI3NCP5f1oI+weHcD1ewlsDCU7kIn2SYPfqUtEnbSBtziyfm4JRToQWDg7cmsEcNXd8uvPgNcojl
aasbvGovXF9LbRL1js/4TU8szT6NwR2pCBf9Pt1mFZnoRkQTtwauvKrGW+DP6UodyINGHsXzirTo
3E92J1of/sygJxXafuZcXt60EDzW3VXzvoT0RDSBeuHLs+69172P9WySWP1Lx5F53h3duBgabYpO
hoj4f+5PXinI8nd5pBg0uxuhJ736QX6vsqsIPSvNCezhN0JW3XiQ6yAO8OC4ggcI2WbmAMgDwNLk
0zzQjiExvQAglMHPVDLUqmqifJgH2k08KBBaujzd3uAqgZNRBz5aNUsoJrWrBZy27FOZgNa+d2yo
CsP5AGcuoWcP9R4BW0fguCkiUJjrdSa31m6l9newZcb0kw1uVfGXxpWT5afCVC4x0HbMEL15+Qoc
MrVL3BY+vIkMiG6cPkUL/dXrQajCpkeoEKgvHnyhcCvt72Nlga/EvBoYgl0uXYfnGe9m6hS8+pdo
GmPVB6ut5eB0xU756zM9/NKNy0qxitw6ZtcrniwFFeVyJ7ABgDq70MgOb2D0xgZP2qfzRp3gVyjA
f9TTgs8EMbTnzu4+N5BIf/fXNYsPmnaafVrLCMzV7SVGXS2xw46DzO6ScpjxcRFieSA64CBRevj9
RHyHu7/mgS8dPlvi/5pd2ypJ/E6lp1c0keR9BVXTvo+qUfmS8H47WFSNI6EPEfLU8TdR0Ie+ZrJR
2PuErs90IE+KSc6VaI4gEL5dZwFCYVYvL1ELhBeavd3XR1cZlUvqWrAeoWftqcz2Oq/Zjj5hvK6n
SM+gUe6E7LiZNaI0WLxU8yNAgkxEvXJYv4X9ZHNHD07pQXJ4ppZHtUkaYqGHxIMh0oDulrITimaI
BS9VIfJwYx/Pf18n9e+8iE36sE6NhNArr4F8vHIsu5j2fGX9Wz8dQ+BQREEgGOqQ6pgUEHY05BCA
RXwrdk23XuoQ4qUptBodCUkNBDDiV7B+zp5zg53oVjpTqSkstUW67zDx23dtJJY5KqRRDIJrrgC+
N0hYZDsdoOuB+L3Rp16LViNQgGwWzczeqQ0W+y0r0hzdEqxv3CM51ErjdHTuUS5fO8l1fh6dtinh
ShvXvS1oMfDiCCZCTZ6R2QCERpJss4XL1ztvAHMOaWXQjOGvG/2ARDJPMh0qymXxLfWLsUM6kmcm
iO+pIAAZI38QrHVH6WVbb2js9+XkTGGye3GzOXVCXGKwb9mhPeV8KDaoHCq21E/gSvCDqH+0tSib
DWBxuWAiYql4yFgIDH6L+Dz0qBTpmnjxxUAFB4ezHNJFOAx3xj4dcAy48ZAgpwneGSfb0xD3Yb1l
h34/SRpr/sfwjTWvleKelIouRHh69G4uOy2d49aR+04pzY5n1y8nQekGsFP31tt9lL9a++Mu+dTg
t3YGd6l3wfmGOjIUEJjhEXhzeMFfKB6WN/fK+u2zYba5QEjVF/pN+GYVplPhT3p2zY/8U0bQm+0s
5ocC2vn1ma8UUY2FrOUWnzhXlNPYe//9TP4tcdZY8MZVGVz9i6pWLDgi/HjwfJg7KNqaS1bFL67b
HmkF5NjU+R+HbeRMulF4+jll2KxffuUDhH2kU+/Yoe6DXVGXNA0rxR7CUG3D/pAZIO8KKUJGEwDj
9kbyImu5HFi34jxXwTAvC6zsoQ7tTED0Jsh+1eZj11hK0kayKLYJJcEPis4QYzpbbSVBSKXgmcxP
S1xBMjd4iUZYrCEI6Y1DBFBJFrbkZ527nSGrg8uZ439Yz4Fm30V38Wz2Pey+odMC7D/w71UTa91N
gD6faKI8n7dnN6UthprAPESq2oHfQ2I3uzmlMSj3lJNnEiyIyyFx6VC51uGyMaA1QUoAJabBMQOc
MlNzUoxrPswhdLlcniE06p60r/toB7+WU9r5hQBYo/qxTw6qN7qgfYWcYWxDqoMhpel21Pd50gz8
GVaN8JHwKwFcsqjm3lbDvHxtcYc9GZXjr4y2j2M1uvJ4BsmcfN0gf4GVwt/+TCytUArr2907zS9f
dHK3xkKhXYSjBx8BX/Qv8yiaFMwP7xzqIkh4oai6BMPah8Etc+kCZ3hHa/C0Jbtz/LdkX76fLu4R
ED+C6bRoEoRnQSotjhv6h+9QtXm0sBrTSnCw/6EP0CbEJ2RaWrTsEJm9L4AcvQP9pPMhrOee2KOO
vCn6/Fb2a4Cj3hMyAiB5LlMgPCDAiagVFK22lNtsW5rGccFy/mZ0vBNCc8wzXStPMA06ByTT5qJZ
PtPRf/+itowSor66Uut7r6bxsgRQgJOMtusOQXWA3caWqdrzEkqp9eBGDPjz+pQ/GeAu0hVPsO8m
rN9Xn30O/ViemAcVk+XITp8QqRhV68Q9LtK+SeWKsrtB8RkU+SxbUtAPJyUcAeLk63GMYPJYW1l8
EbQOnGLro3YwhisULa4DmqeUgRbJFAlTa270DNEkpg4+rI7fhQkLCAbMecd40ZAKxgGDnmtALyoS
5dwJintuuS9qu3qjO2q/oiJNYR8PgBlt7iMKyShxDwRje3wexM5BV239I+4dtOFr2j8EJSD2DHpp
wNEJ2A/FLsK1hKaljrz0aZCyM6DVaP2UrqUKF8vA++QpXJxXpxdEivDisZ7OO4k/CqAI0foHriHe
/meBEaIs4VYw55I3UqtNNNPXlB7fOVPRFUGMYtRFLQSznIy/3N/9wj5SNp9hGAl2D9QJQv/0FbGQ
3ficz33ypbCSlC9PDh8XSOigfqZ+6Qbbzuy0QwxpWYCGsEayLixhBvRh9942HX2hQbXL7c19d3V1
SiADaH9Px0WgYWVeUoDvkWahm52/oe74vVUFle/38Kq3bdNGYVFFx6u83kPU4r4g7lIiZyNRMXmB
FL7UKPjvLBvVyHqnvIZrb3IinaLPin0DBIIM9jAsjO03Oc6NUFI1euoseS+Qd5p10W6U58FIiJ8/
ndGFBJ01Njd38B1rLkk6+pSMyfijp+OaB1jAq2H4+9Tk5kXZxAw1sdO56hlKFYLbqfaCblJDI+9A
Ja6R6UV49bg6fVzOKOb0PDR4v8izycaA0sy1sYkbxDz70HoYeSiVkzypcO0nAG12J9qmqX3DxrqD
/sQFkMYzfCPSepcXgoj/rr/mLnRryO28saliV593p7OK5hUI6dvAJBO7jrCZWGBd0cnov8gDkT6s
irHhdGsq7XeaFZTYxx69gZfzKqAPWo4NCjT+IIHSJBAmt91rNLjRaEWXQOoro2Kc4ZKRbPS3coiE
bMsyigTqIcH6axUb9295ycOLfGIVtQHkQwSudZLqLe2pG/ZDXVBvt3b+U+Nt/D2mysNDBvoObeS7
fvyQUwbVTQu0qlZm9yksRTi7fVwTQVrH83QZYWtRHFomKaJxc5KPA4pj8jBg3tHqi9QFxTjZo1rT
C+mwV1zFgUNbB8NJfJJoZw8+Wkb9aWkfR20sbVHI5f2qMc3Tsp4LhcJqWkKgIvI7AOlHST/dQJlu
Kb43nnR/rW3jSXe+m9SITgwKCwQkEmUfXg/5sK3drTRq/H+N03iKBYF0uug3lhSR/dtBcjCOYV1H
S8u5E/AhYGaOQj9KaPH+ly37uK6N0kqemYXSPX8PjWOlPI37i/UA59psPR5+tLTYm239f+aJgjW8
Zw29r2Z+mlzlVNe88h+g7R13Qu21novPiG4yfTjuoWJAIfn3rfPjR3wYtPERk+iextd7JkDd6qIi
JAGDFXINbZP78SM+jNP4iJcLr1lZTA7eu5MtRWdUOPIIgcPfJ9RsPf21jI1v1i2Ocpb6jIQKP0Lu
Z2qnnRl2y+yP30f68ag/TKnxYFT1axYkYulqGuTGMPhMR8UgaJlO2/dpJMaVUirG/fy9bswF/c8e
dZBpRZLz+2Taxmlkmbic3OQwycX3AU4FDJo4SVBuQ860DSP+/CE8Gre0PHpXhsl7FoZGiPHQQTn2
2qrAciMbaW6C75jyMI7XDVTpSpsCBkexSFfqxOt1x0e7GEQvweL3lWsdqxHywzRAUQ589eyEWYY6
ObF0wlwRY5pZZ/s/jtUI9F7nKIe37vf6dZDKuoxhRKCjTQcg5gS3DCZOyl93mVB8pxqDPrDe2BNl
ZQansvCUWYoUFOXllTHs4k4Xf5VTEsr3m6Mg2NIyptjPv43Z2CBacKlS7eT/w4LxPwp01mAXu9JS
eT++o7TUFzAyyy1XLeP+GJ/+nes3gPphw+S5KZ0znbkKrsd5kdnaVqOEz4u6LRL+uDUfRmpsl7I+
WtYlZoYJ2BJrjqwxSv40ZZlVW3X6x6tT60rQ6mkL0LRrrOYl1ILSLDryjOcG1tKVq+zUbNQdHpfR
ENLQkfcDtfN1AtMtngXvBTJFLeuq/fA90fuUhJ4uTJ5vzd2HdY3U86XTqWX5W+E3H3cXULiILkBz
xkfB7qQB2zLiT+ury7AcZRPeu9m8RrX0ZhnXqJQ5+nf4KtHiBPoZBs6Lt2ij1/90AzwO1bg8y65a
xJ5XyLN0LKaFuB1Tyv/LhnkcRSzxwxIqoRWYRciE9Fn6ZUwEZR9SKmWJ07AtPCtti9e4PLNOXurE
s+/F68sbBBkGCHIDVQHwPTyxWY3BeV4BQaJdLxKutuMvVqx5/B/n2rhTrZsqV9GduYprCEu4rZht
Rc2L2Qrp/LYQJ+LlX+OpFs0zXeiPK414Wtzr9HKWcnmmgm2rptT6HGwXnBskCLC5rRCNtuEaG+bc
Cfysc09lBKS6C3h+yD6JeCPMGXy3LtE8T99lp+B2z4nrpSsOZsvx+CnQ6Q8zbuyma+Rrcde8ybMX
ukl9Lg8uYMTJ8EtqGein2+NxoMZWqo/BKb9qzJXGKjUcZF1W/kKBU33CYQDgI2XVtjHVH7fPw+Qa
2+ceyUF4rvmc2HROhZMssCuMBfSnGtkN6oMeeHAL4ZhyYLqUZQ20FSnGl9QUEPAzxuJlGCyRJ8T3
oPVma/v2jUyuY1RHrXNkPYTW+WlJH/x7a4PhdnIkWFpWX3zG3zZ24+5OLualUGpGkzdozlDRE17w
GYDHmu+tTMT6t4z4Y+h4WPvGXXNNSrjABSPe+hNAunzywbK7AhNitwzUspDNN/21OqV6R3xkLIno
WY5EyiXa8rXbpSqJWU7LeC1LqTYu7Cy/WMe7ODElkrTQBd2Tm880Dk48VwE8k460jNhEcn1nrw9H
pwmzuGdq3cmNTMaWATrp6GRSt1BQccQTDLnK4xAPTOQn8ymKnogM1gN0vdixbb/G9035yx76Pm0P
F89dvurh9cRC068C0EwFeYrb6hP+1UJmpe3u+f5uvw3XiEyKXtSeGjDryEKvTbhJhbsSrxWkO5CU
rOhDwgIgUqqTcIhQbt/iugUWi2vgq/yFLkyC/UrrhSR27W+/VCOKHT0l8G46H1+cWjg3JPcdNMCN
IZo4eDXKQmVE6ARgDfDfxsYQQ/tujKhq4wyHlXU7X+pE5mGBNcYFewR/GW1TUWvB/rYzo4mIVa2/
juYooLfXzn5KxfWuhEugDoRV+m5MPHx+Pzt7fhaGYuoaKHY8iq7zEDc/oaLkv6L1i9wexgWD34/b
zylIV+1itwmmQtMbcbKsAZh1yxP3Rr+zADCWkxxjSYGudOFe58ma7YAmJsT43nEB0Y9qaZsRhPxT
OQ21lP/3KzQWXvWTIAx0foWC80fDd25+AL/StvgwcODNuSARXd4kqS2Efh/sv3bbw8CNGJplaqCV
N5ZcXiTyoPZm8juwVnqRokN32p6Wd8XRKidd1S/30enYPy6PH1joKawPWkjLCsVpotMJNbRNNNS2
yshAFzsaZmP6QvPOPFLBSh5dFbnJZbWGt1fMwIkob8AWpQmIsSsJJfJWLkBdxFK4OVGIQK0x3BcD
8RBCXxAcgEw5RRrl3Jl05aWRSM5uxCNExMYaSJfpcSj0fRU2CbhTEPEK0Hvx2jAxLyTtd3Cpo7SA
PBLq6vjCeYhgWh8d1BLNeTZLNzBIFjkkiW89U2hH2+uEP1pja8YvCEzFmh4tJx3/vul+fMNTczNM
IY2nmE28clHetdQvTGkG0QLk6QwBGgK8qBqBBm3JjH48V0I2CGC0QruzscErP7tm4dmQuL8QA3WU
vVjq3+fz48NPfxijsYN99epLt+x7jGxaYaO8FrUwnw9iIIPdefLnsnP9EDxnvFbXbcP/f5bz3yk2
9nFt1pYRF9/Dh8MYDF2KRGe4F8rCrVHyx+v536k2X+7FqbwqXY+xIJLDAcVokW5hPJERDkgWNFPa
4/JPCYghmxgzoPkka027ojqsLum9m0i8MHmlFIBZRRXGfL/PPla/f0fxmZrx4GGkb5zQQwimW9L1
cpORJLCyIoNLp+WwbQXbBmnkNzcr7AaA9cUCCoWNaCi50aBtkB+TicepiEV9mEoZ3jRNQUeClxbC
1L0Qgi7WsHC6RqL68V/O2ONo6p+j3cyCD2excP+ohigjJOOef/82P3YFH8do5CtYe9fBPUjFNsDq
fk1kZvWUEW7scIjQx2jNsH94uul0I1RTRysRX6rG6ybVSEWOaizNPDhTFgq8QDOFQ1vrSD8kPX8M
1IhQeV3VR79moKr/T9Dg3U9vp/VJ1DahRpRSTxdVSiK+UuGKKQW9eIIrw/Q2aCu6tU2oEY+iUPM9
7yxOLBtPXIFgKt180SYu8VPv4XHhvsPywyaPo8JIT+r3tqtgZaJpQP9N4y5tfQS1LN13FvUwUkct
qKuJpSNLZkZez5ud16jztY70Q3T4Y0qNcwulSTzs2As1FfuOo4xiaMFt3+en6MAoRHEFmUrpL0+W
8yW6qPfTmehApleMRKhDBY7SKPYn7VfGDwH8j9Ea+05TjnUamaFEGQZp/B54XZ4Z0dAfKi62jG5L
nPjhYfzHaI3Nl0YnLej6zE0YfR7xqUB9AQ6JkBdrC3tt66iLbfOwLcqzGp26HmOJjS4K5zFPpHuP
4pnnVoeWiYkg2ridkBJGp1nqIi6IldufgyXFNcj8biASmcscYbm+aH2A5oOSAcwGgUi7ZcAf9+LD
gI3HWBXK6F4WPnDMlfhyFVsftucqfILnNIsneOpiqQkTp/0U/BhAHkZuhN7YKm5ydjp9f8NRQDHL
WJ2BD7TN8IeHxx8r2gi8J0sNTte7JwF9FdIJ/qRtg4gf8Nsna+x8AJ+mflJYQYE+iScK6X7rTf9j
aHpYq8Z+N33l7mURY1RY4opxEhR7TZoLbZNp2Q7NQlDR9ZTkUvJRIG2hpQFeHH/gtltX+aGO+fhN
muUfI7wW57pkOuEOOOglcdBXCNYCYKFvwVhxmQQAEYKlP/Hn8ZeJ4995KPBWEkLA/9v+b9aFtPTY
CSh/SciNI+BbDbtvvOp4gyFyDrgECvTyPNMwH8Ztst+2NVt2TrMYFB1PlVpLbE0VAj+OHXO8mv9T
pPx353xL5D1Er/rcNdNLwRgiUmK1BuVD2tNrpBzespQ/n2fUMHUNyzPl+wHzMFJx5IOGYiRgtESR
4zJwzL6ESfnvX+zn8/zvMI3L0zgG1jHsdO6UUMQwMLSV4e8j/JxywMSDaQtPQGkKvCq1bpqJqjME
cIeSfo24o+Ubb+u2R3LTH9OE0QoqhVePQUVIQX74z3gvXbI6jrxOMctQYgxGcTILeOSfptp1Uil4
gjgXwDldN4/7p1ggkE/R7I48e9I7AummSgF3AA8jdR7im41OEOz3AfqwqzD5tnZ6ihDLj/reCqD8
OO2j4SouL9BsmBy80JAJLw5yqTgPHBGuVW3/YnfA38awYHIghDtgbmnQsxL7SIUOhchy5OPh4w8l
ziPIXIRhdQfaCN4IJaJIesvWRfO3GVnF4qhCyJx+q2AE/rk4F56L1Tk2ixmUP2ef9NwdAhSTCfzP
0xTpK+TG2AN91Nf6Cl7ZKEhDvRhn0xmoJiQ07H3pTDr4C+Hu4O5Um6gM6dWeTMDIOyvVnnzsJjt3
Ar2dnzyZ7G7uBEVrez/Z7feTSdXf17ixFW7Xnhn846s9m+1n/DceoXzT96H/r7FjAWj4rfjq3gfG
S4mi0xQhhcgGkhvbtmP3ns82edcz9lE9MAXLwfMI/dvlAIaRA+bVXh6BCK4dq2f0eqP3dw9SNy0F
6Lbv2Vge5C66AHhEJe8xGlZWD8Yr2S9ybkg5QP7uzUU215unI/4H9crXe28+d4Ybn/xOkN4jHoFo
6SA4EwFrnXh9sXotR+XvssT3NxJi6Bo8ADjaf36jLLOia3G02MB9fVa9X3fe2novX4/0OLUeChDT
y5pSG1xSB+EpbpIQ6QCh218jA8o1htDQzf2AxwcM/biCzbqPtyr6AaJUDZPKVZzZW8LfeQ0OFeH9
QAzD0MjtzE+kRvH2AuaRj0CrAtUwIalgCzT+Ithagxrs8RU1YYQVql7Oeh2ynYziDkU2ID8VDmI1
fSppCcTzhk8KYkCUpiSgzGZgn4GInsbRAPn5Fo8LuUn45MhrqtGVZSiVXdyZ/ypBe9qx1qQs55mh
De64OX0lX+oihpxyc/WVaHobovvyZIDCBtQVbeJF9aHv7tNwLVwKsVnjXyuubPYLx3sqg4lG+nh9
35+SEdrtH9dd9k6B92xrbOebray0gYFUNP4XiGflB2kUoviPxAWYtA/r2stQJWGvTKI3oW6GUMQB
FvD1OkWwA9ofysmhbUz0nWUO87WKZNaz9Xx9wUfgtFCo6j0hPD/qzoRRjTkMwG/Xo6zqHff+usIr
fXcDqjmIsQLyx7eZkjrRy3WRKoI5XL3I1fD2Ij/5N9sUzRf8lp9k9JyRteZdXG9v0CdxL2q5Pf6u
Q4vV12WN/wCltMxmvpuj1Zt5cT6LUa3ARgadua1MCXSGHX1PKYXYlvQOTh3LpWBQt1XxmsTSfz7+
w/CN4xJc1NSvkms+U7B+wH9+KweABGlYw71cKV86svyLLg3VufySoYvibWXMniBpa9vuDNvmsXWy
acukfRyuFcXtzk+BW2j9Y+qYinMmSh2gMMBTeYv20kvW5uPbFa+PP1LdxuI1biu5lHOFslYOeoku
cNC7TxFvXXbgYno9iAX+IsXl8zI8js9b2BGoVGD5MD0urHFwOM+t1QXENcgDJGhSV/SE9WGwMUnp
MAviv+JRenPlG3saWsbHcY1/hmCAUD1vi1o0fP6eCc6s1KsUcAoStPs/w1ZplUWh+aec52oMHzDe
Wv3yCbZ1FruW3IMymX9qjI8OwQGIvU75nT1puCl29le7vPSKdyPCOczuIlB2Rg+/l0uOfkeLkb9D
b0L1hMg0R/CsY/P/SMYplpsMI9AJmHYiu/J2fVMPeCkkb9bSz91z14XSjPfRJXRun+XQfIG74E3i
RZi7/kaGkxgR1VeQoL2Xy2cn7p2LfoTHHdp88DSUeJQ9hzMNthtCQhDFzb6GUwIR8/R+KUch6n3e
6BoOLH2cKP20O9eu63N3pJvTKB5GoeNBWAaAn+DF7iarLn+C7vEZP0UnoBk8lYS4+IXUQcfPBrGL
HmUYtCF4ICDJmF8HRmCb43zuTRP1ZuMxwyeegq616UywTOrgtgh7R9qOt4/4gHspiW5gH1G0D5Cv
svB1w2Zs1MEbThqfttILDRVfml/mCn4IqtOhb4nIi2JLKM7gSIyIz7s/CnboVSir0i6H6CnhOqED
gN8F87vG0t+K+YkrAYsi/u1C7w4SnDMP6a5CVl+baTN/6k9RiyoAE+795W0qdXod0Qm6vhaKuKhq
ZC9Uoa+CZMwg3om2hUcGqPOPMkwu10g0e57jjWOc2Z6vMBCEo2gcOpLST8476Gtx7F5C9x4gpKc5
1xd5eA7RbzwvlHIWrNTrSCpn6HQrfHXTDrF6xaMEz/nO8DY59s0D0pBLda3F9rV0zm8nXiBcnG8B
SzjKPexUL5/eZxb0C6STIEUE/RDLkHyRfKLJxLYNXgpk+zhgdtwPx/EiRbxlcudQvqQmCknRdRSu
GDZW4FOkOloReBMMEzaZm+A6KT+H45zrlt+XHzGIXFh9vi09WW/lS0mDdgSdfyjxAaf3kf5qYSGQ
I0aDGexKHWq5WyXjG1cwO9NOIZX3sRSqhFEOrTHLEFS99Cp8SFmuO7pa0JKfhb7BKlxJiS2VvRyt
TjHaDV+szPEg9Xzmq3qe+fYttrUnNkbGJgKWmbiJ4cAGL/F/QD8Z4AWj4aCHxxIea1h/Go5O/Dbt
IkTnmUsMa0rn3BH+w8Z12CXhzSbnxf0tfQrHFgZdyD4kaDwO+PVOhFFMGPvWW84KvJzeO88o/qGo
wfIsMM15vrDv2RAr74UfWA1Pm/szEgDJjL9k2KlpdsnvAhFkU5nQbfkh3efyCbfe7pRf+PRuofGH
p2yIwtSbivXjRKapQhaEg2fo8AnlZ5OuHIs2eTPwYEBxpSdh5TKGw5+Mw951dbfzWf5Sv1yG+me8
LD7SufKay0NJt+/bC04dCZqX9j1w9aiXmG5nL4s4Yn7GBUd/Fh8HujJIYCJideKwNdwcKGjQtV+i
Q92LP9I1Ee++xeBYd+u7bXLml0e+6yidKcwMxjuKmP7Qq/gGPX7LEnAInjxv1bOg398GrGuZCzOr
eGFgUoqe523Mt6NZZvnujcpjKmZ6fbLWnCRPPFl6BLgj7i/XITvcBEZzmnByva5rqUOv7BXULFH0
BCWCHRaagJ5DADtbfUN2TrhCwuz5ZIkNPpZ73hAi8czl1KEs6waTsKdONGQWMEi+jqUdscpfGlqP
KIJHwCJeaj3OCRI282zEKvQD5EYLeMf2uQZE1J1jZxXOqgk+AtoINpzTHaMMgN4W+wlR1QBHraVM
Cq+M0r38ku55h8bEpE3Aeiu2r4yzGhKOmuL5Rh9re91rC7wcp5xrZFw3CtI9ixK1nmmMvVzkJJqL
de7xUOC4yxPNW+J4tc+X9cjY1VBNup+ZE69uKWkS7qCTanYbZy9CmyRe+Svr0O06KsuyUp6zyj5Z
vRRz6CeNvT/uvmJptTrGLkibi8MPoNe8k3f1FnwlR4WCWwXN6yWP7PvVCfbePiQfghsB8oNlerd8
hxA68PHXgoH3eX/R+8b4POlADazG4SjCDKqe5hvYenMLFvZQ0A+8D1nURk+r45pcdWmy4fuwSUIn
yRz5M1Gc+1NtjrO1NE0O6bK7u7HYu2CpLc7zyzYfldtbhFQZSc5xofTzhRNsuiQAiGeQQPjzem+h
VkeGibiqAi3Q0nspb0AJZSju6RzExgkvzAAVYw1VWkyC6a0LYpLwd7wNhqcZMhBDjAbxHuTftYDo
DiXURmIMld/xvX2Ohxld9pq3gNpL+pgc9aoBRp3ObY0q0aqcWPG30yRtZpLwelgT9if1RHq7E/YJ
xH3MjAY5tj4358pLAv7VOMzBySKvSQkLmYhBsOFT2tMTMABSYx4bE2VqfB4nyUJBB1SbCNodZ/BJ
5qRxSa2AoScLPERldNzIooZaPzhgKjZWpoqLgRZ/iHrpqsZrRD0glDjSaZLNh+Wk85G/icSCQgDa
bevL5soA+vN1w7PmJXvJN7oQtZHIKpBSkRze/eHh/uodrttr4N6frn35U5rcP8/j+2e6KZ4wMsW3
A6ktc5huMkwebzOYzqSaJT+84w3Pn9gC8U9qXGU+w032mRFLE9v/DGgMXZDn8Z866JUadooFDYRZ
PMIIjZ+XQzw3Pi9cSJptdGy/65pH9/553GsFqhvq1UEJt+q6d6SQuSneMzzdLo5CDqK61tmOsj6U
0+5THLms5w1IMpo+loN53D20O/g8Ihz6zI4rF+XHCQks1Nl26TZeX/rFEzY1w3py+oR5LQr5x/k5
d8NFVfZu3EIAMAjnq2p2DoYqCeur8f01UpSK12gHlyN9aGFH93+cnddy3Vp2rp8IVcjhduWAFZkk
3qBIikLOGU/vD7SPTYEsrmO3qlq7m1tCmBNjjvCHbOb+Rmeu3u5kzAcW7dZ498F10DBJVyn4Mexn
0eLbJChrPGMyBwFxeKGluRd2CD8sVRRgubbWIqpHuZG8x3fZA0w2YhxCJqSCOA9g//lc49pl2dlz
fGrenafqudiNf3f4K4WBZr2zgsFeVefaC67Br8IfWVrWrxZ5IdpVSDTdpedk2T00On72JT2T18qd
4yba4MT1HL/Fbyg5sYsRCUFdEDFkaJ/dzAj+dOHCfGreA8zqvGfxSX1C+EQfxwC8GoKFj6DPnfvW
8ocuykO2c16xhboTtsmheJAesmxeraPn4hCzKd9Zxofmuf5TXbtn3ZnRaRJxARBn4j1NyEv4NvDM
2UO80kbdEVAy6SJ/8t6jd381ajM6++FxDDHJJSWZCNdc3FyRDbKnX6t11s3Tk39X84vPjI8F4gt8
uXsWpXk0QxtFdZKHNb5m7aZBNyBclifeLI9E4H4at8fGARHtrhpaEdksGAC89Q2D2Xohrp54U8uM
AsQ/ofFCYfyaFmvJXLJ3MVF6x3t3la8UYgUuhZCugpH6L6MYpSxjhFNlLIi8d2vRIQPyp2apvffQ
JF+l2FtGtrRFN4m6w0R+zSlg8rajuvAwnlmot0tb8tkDWq/tBb1pBVK2tHSuDV2P+2TtnlCn4lve
j/LtKDcui1U7yqKiJN8tUPrC8GnstWgIJMmvOrtO3jA5X/IRegcfmvXrYC7lo/+Y2Kj9PjsYyZq7
X+5lxHhUJ3ePH8d2kGYhuiij1E/0EKXz5l3ZWqxNeur3/kkkg0Pa9Xf9Gj/11/7iHIpbYi1Tsbux
TAZMgGKupKMD9kUCSG2NPM2trGLmhkwqvaEKuKT8YUhoMoFzzsYSL/aFTmcLG9Ktv4B0e6OzZX4Z
hYz3wJhirBLR6JqWiJLedxSP3MNw0v+SVJEakRijjy0v62v5nKz8pUkLlFrofjT1IosMn9v35C7c
p9fgzXjKglWdzvNnUmLxXU7n9aW771+YdDTASgN1VBdwecHkE09lO8+cBQ2famMdacOE6+4eP5Sn
1Ha5LkaJ7RN1MCupblAhPSJtSpphuohSYLG1ireI0YczFepXulXWCt7be3JU4eg+ZFC0fPQojXWz
BNzYw7TXV/iLbZKldZEuEQgBCSRZbOO2+YzpzW/pwhH8KiAOdM33yS5ecGw+tE9kzWf1mr1378GF
3fBbuVMvygk37ffmYO6Dq3cNMWkLN8ljsInvhN/Wb+daPnkHwZaP6qX9G+HkekWx8NRftUVXLaw/
yS/3pfklX6DQGOmMmmwNnz96aCuQ4iVyNN0BiazoUDN5RDrpSd0/4AR2F7Lg7gJf6T2qC+bVuf68
6N8tOSomiDHLaGew+f7tCgyyOhipHJSHLP1dK4jhituWuh86dXhUq/PPF/sy/WF/Meo3EX1D2RIv
p38vVsaumiZuyMWoWkuOFacGOb8pcDxAK/jna/Ht8LdNWjcaHFgUQTRF0S1j2vDwLKVqMq88WOqf
SijscqyKi4xw9xp76DWYZ0NwZqkqLqzkFPfPknnyZFx/e+2sB4fEzoT4YPjySpKaC9CwlR4aG3Ge
xJgoqMpJHl5yoSPAEs7CYi/r5Tpso63oWtsuyf+kePFyvsohGu2NXSLoYmZbs9Cg32YzK2nx/IYf
myMmH6AFkyPTkDOu8jMqEBgFArBwNodJd6GMtHVbHUw3PbhSvZYVTIIAMNYI+buorXhxctdo/a4x
kCdR0eNVzZlu4YPbeMsk4jvxlXNamRuZDkSrv5ZNc46cfu8GGW2D6jGV2/soGuZiWdhq/FK17xjW
NiQqqkxGnUPoGqjElEMmKMs691YFHVvLg31RGHOpo15C5N/zlFmYb+Qh3EYDzQEFAX4fi3cZyfgc
ODXVsC6YKLEJ84LMBtcq6vgnqUAtJsyQG2jmleqeIr9ftrG+MAz+NYEe+SDZvtRs+rLfdqa2RQF3
7+Frl5eLQLDmjfBmqM0qSOyw0ReuFLw64m+xHfUKGy7iKcUySsC7Fw7SIFcQDVepb1bYxB7TUDvK
KsJmuj+vWgntPfdkEo5ubL8ve30UoLF0FKgs0cBfavzwPs0GU78L4lZy+0P2C2b7qR8hQ++UTiBY
cTo/Q5pbIZ4F7P7n6349RybXnUyQlDjWS8PzegzASlQ1879omx6b++oc7+JN/+Au6ZrhlnJuRxEv
ESwusg37W2IXU/dtE4n3z08/hTBFeaH4Yc/TVwvnIrwN9qAvJf8DBV3BQjd2JXO4VUTRdHb3tCo+
cLInTdwEm2aYRSg7PH6QETg3cI2GHSGQQPzvqQmTu5xECDepq0a2uEvvrGD2sKn+0o44VIeR1/L/
wQ79ggGYXG4yx40y2dIFlcs57+alA/KJb9ceGdLuIjy7Z+kFr66j//TzfpgqWX5ZiXHi+GkfuqUo
N+24EjUuQcZJaNZoOJJ6PefRMnozX9RuJg4zF+fWE/SqIwznvbXyoQcEq1HzONur9+KddTBPsoF4
VHLMV5SHJxI/BwmnEcYubc1Ls/DhRHkU1zCj4ZvBsjsm+qx6iTbdccRzn6jNJURn8Hg7e0fzLf0N
W4zzFtT2WTcxt71lrC6JXwAkvG0ZcLQxWvChpjx+oJ8ePMGFzXXSpmNmiv4Tfbw/j4dmdmWqSbd3
+QxXbVGs7lCm+4N/CR4ec9oZNo0TSqMS0SMMrmdggXcjv62Z8W4QMYMzgecatjD54p18m9GccJTP
0gzT4qXdL/TZ9fzy1M/e1su7Je3w1d3fh9/jgM7mfTPhfKILCNpyWKIFhdITaT/yK/HijfIY1+ef
132qhfWx7uwncUR6oiv7IU346fHVVNbryCm7wyKfCeTG5nx/ipevwuwkzvd/dhhd4GxgH/8mo4zz
Xt09YiOGpjI/L2fvZ/sJBH43Q4aOX+Ngg9bmCuovnaBqSZGOPhbtRKSWRlESnoxZGEpKo6+ISMdm
uYYpuyxm44QDJ/L5L2P2+PBwSeZ/s/nfsQ/x87N+UMj/OelZakXEWM4cPUmRSf93qRVNzrMwyrvD
OLQuZyWaMCXdennZH5XF8Iv/+1DOuN3r/QpZtdkrGpDun7d3O1ke5282RhN3qNuAOYvnT9w5NcuC
ionKZXwmyNuEgtnDDvR0OKOq6VnQYPb3FjLmm8ANkF/EihkEhjFm4f8+hCUYQasJA27Su4Sg2D9o
9OGQ/FX2WNtzc8bStYO/FSWWE2Pd028Zn4R3HGQ/v0zt68HFfSDrjnoiBslMDP+9jzgcgjw36uiA
U086M5GRP3DID+gqWwv8NSq6EvTEL/6xv3Z0rmZIrobxwmJOAJNX/GUyYNIOmrTEeoleKfT3B++3
90d78/7kD3gFWFukVn3y3w0NMi2a1chL/XXFhfTu0sL1lnoz9kzQQEOCNRpmxUP8GssbOgPNc3hD
c+HrcA8INGhR8lGAL6jZT/YNxMamcl0jYEDSQip3LgwnRyuvfXbnXzTU29KdU3MuOLb8u9J35UPb
bY2n+lmmYUFgYG5gHJudeXJOMc5DNnU0dKJfEaVxssPs+sGU6MtFuwZDTRnjAuGqbPFadE89HYvq
6IOxujFqN7+MK3VUCWGgkFuPXgHTTeRavuH6oYg9xCE+JicGEG24zA/SPn+Q9t2TtK8P4/+iae9F
9yBoXBPNEfxASjza0136MHb8kyfTji1E7NwzOWpvyzZeMNmuW5tPVKfJWPHv3LN+KvZYdRxcO3q0
Ljw87XqMfZR8Nk44031gS6hz7QMkLLbitTvpJdW4y2CULugdQf8o7NH3ivdVPTPs7oTM9D4IiLw/
72b1627+94VMjj/dcLU09gb/4B47G49GmpAb4Zg/MJ3xn72TxGGHfCxzvX1Q40OKFYddS1Tb9N2T
U31opLl27cGsuLZ2ATFhqxv6nlE3T8Jl8GCGMBlP4y96eO4pOGCYeuMBPrjj/8Y2nfoFQLMoGTrF
zCQsVLFn5G7a+QeTFi6JSmcPNqzfC7XJlYegu+7a+sk/I2m6opFHM9VCf/cWhuPjtPzpNibvMQgz
3az01j+Mn0m7xG/bYTx579mWrZ2RSxPscufdO7v6wOhPuLrqLHvNxJlkzIonBYCKbwvU2eYGK+at
aW7HF0mPSrkps6Z/qfoA48mqqCJijYEhGrD/hq8ohQjZy7V3sO6sUwN9uy3HSdQu3ZkvOJPbKlbg
b/rFxBgsfawfR89I5oOnzl/lyXX8PoJwxUwuOeUYr1IM20DE/PvQTq7qnkZldInfhJ231xnRXgvk
TemzRzu6lumJan0LAby3hZ1J2yI7WIZN72ifHYzzrXm+Ni77ZD3+ecxJeWE4XomMeuOR1gknrJgf
R4WK5M6CXQsW4exfmd5jHFGt/P3I2w5OyqvMxI/IjYzjCajNVTjUWI2P7W1cxk7mytkrLwk+G3ii
bfnKiwci2E57iEDcrIsHHGGDuXj8P5Qr/y7XpFzpDHGQk4znsO6EU/EHHx/ikH9Mr+16eCrw9YvZ
3QSinUyvZCMz0TlEhyy4cehZ38RNTl5NN1WcRoifk0oA2JKfeJKDo94GndCL9Kt+DK/hpspm8kOA
wHa7Qmdlj8v3ud2JR2WrbI2TdaruR6keac/XyE+VN+lkbWL0H2xr0+7cFwuOknsdUb7y8rW4EzEl
3Sen6ISP3z7P7lNbOHQ75066aIdstC0UjaWq8Lt20LH7uGToQ+5AEp0YKCUsQHyiBxxtTIpwnFb9
s89MxNoBdvhVm7v0jsHMwFd3MK9jE0q4ASD5iuHiu1LwYdHHbFoCsP/vdzXq7olCq7qH/hLxnSPX
eXAPxZ7j4s7ZCeUyue+28UU4Slc0UpGUPBWPLaJxkbc1AriXtzbOR/46/QA+389kxWpJl5Ks534c
5OrMcINK+sk7qVvddrfufXAcJxY07QukNH8+Ur5CuXkTKuY3Fmo09Eo/zuBPmTUagbHZxxneVHeJ
TRQMCMH75I+1yogZTG2Fa7VPNq5NY9E2A+iDWkhJJO/DU/Ag3eiofbssn29mAu7SosZUmpKbAXa4
GeHkzTb7HWJHEJzCg3FQLXwu+e3kMUvEim9vnTVK8iNqFhRut9IPSfzmuEV3GwUUcL2YCEzFnizD
by0pCV34eRISuJcMm0d5Vz+q4jaPkGpPX2TrCNnN2tS4MXq2jHD1wSQ1GMn6rGQ8z4/RmXbB1tjn
B4/q4qJtDDTsnF1gbdvHD/Ox+Kih8QpCwbsLH/yDdK12AQCYXXqfPTp30aNvo+y5Kx5ruzhm+GiO
8vb6yfvr2NaVnA2qx8fWdTajCgKNZG8eImhq48WAhaS5ia7u2eTm+TCHtfc4SvmSo1zYUjbUAAbi
O8YoWTdT9/I+FyGARTv19RYr4dv9/flNTgKj3tdaYVoBuwwkBW4ng10fwgfUXUY4s3fM7ego7JBb
4ui98al/AAKnn9anSxuTTx3nPszSNS4tk+VnaIxU8lwTUExw6fPHxr7i+wcgcVTYcvmuxkuMCJiS
MCHBuXVR6N3X+qyxe2SD5W50NdyKBx+3FcaMTyo87vjMWD4+G7vcRo76nJ6tnbCryy26zfcUAcU1
RowZZeIafWZ2x8p6bI4F499kBzogn4ngX2nwg+Sut2NKEcvLAGDF1T8lz9lAxExPwtl7+PmrV8d4
Mn0pmixLmkgExKdwEm+MbCiHWuCloF7PTiWyHwEFkk0HdxUD/+eQM0AAmwSrXfxFYkB7+N486bhv
snPU1Uu+QtaPFDHeKzUg7nbHROQgEhnz+MZh9uG+9fVWNQ2Gp6Rp4hRuW9ddJGAoIdg5kxcUYrNV
jpVRsV8DokN0eIBrT76yKg7W2djeeE1jHvjTtSfb1q9rNahrru0ewZaF14T5dL0Lzg4Q/fH0i3f5
rkT+3Fo1NggeUIjCvD4kp4HaxDvB3NxFR6RGh7sAONwmdxg1l/cKSs3xKb/LlD1Ec0LXzzf9XY6t
4qUuwhs0LYYTk7X18zyQ+oS1xX6D9DZF/FTbhwftaKXgUou9exjWwZGWFgG0YG6dMr++ldFBvf32
1f3PXYwp3+dzRfMKx8yInUK5Hs4mxXM/79DZBsI3JhYDuEsomkd+XcOX+CVwZlQu2Rl8YmzNhVN4
LWgT0JE5luACo/tePKQv1t3wSzh5tvuiH6pfDk/FCGr45R7lC5hNzy6odQ4NyucEuV27bg/upWW7
CuCwraMQHagHr+SVrNED9W641wZaXsXeB2YennNyX+XRdbYayCoiN0IAL1WyfyJcxkiNUJE4h/6X
9xg9ev1MBWO2F7cOk7dI3hFf5QI18OKx0ffaRRhFvJON8KxU/M3pH9UG66A2I67B26f3eFVSTyu/
0z2ZV8FJ8PfnDfBdlagZEg0AS+PMMqbJjRLrTZdnijAeQTbSTvcxcEzQW04O5DOm1M8P1pFSS8WD
ubPzRxwx/+b6LPgzjOpQhAFOogOkbZvzVh3IzUikgV90ayYp3Rr+iLlKlZnIKHmsEotbVmkf9zf5
6vTRQsoYNzD6eJOI7WZVWxmeRJOck+rknRvkjPwLEyMSws340rGwAnyEYtPJQXckv3FiKN8ER66v
M9bTdBLo6WDPKmszy51GsOudfhDu0FsxOdwtGxer00jqzKkrHg06PgtE3B+EY4Z9WsehbeQoABH8
yz/6hvLqwbshLvzR75i8GFOSLdq/koEHijHp8HiCQ0mt6Q45uXvU3CW9LAADV9ylrFWJDo21SncW
LRkQmQKgTQVwm/d3QLg9J8NQbGMH4GifDzbQMZGXd4uxfPP+JtUq7muAsg3D4cVF2NEmtnkJj1YN
kOiUdyOkNDxg9vBx6sNXoF9i63gD7YRLdAzMBQiYVQWiL19aZ+dIKuAAW/j50/hua43Cj7CSLJVe
8rS3OgwF9nCM0ezA9o/aiuE97b9iWFSvxVP25NomYJzqgYFx5G6H3/rDLeHmqaELjWydG1DND/A6
ldmkHylYcpHLUeXYLkyBaK7vnAjwdUxXC2YWZKH+LbRRL4+u7V1zlY1bh+nXoY1ujtRkjeayZpnT
OV4CYKIWusCxew/UOBJa4zklFPPyTQDO9aJTm2HeY/25VeDI33xTNCbH7j1pB6S8yUlaN2kVyL1L
0gqo9IwDVxiu8TcyQN7iKGuP6Wiw0TkQAxWpf7BNdw4p/c+r//Fyp9/Pp5uYBpZa74aMTHBc/fBY
/Fas+xbbYFsHIrDVcfaig+NYi1vjw68i1qz558tODuQ4rLOkEAXLVnfoReHIcCcBi0W4BAeJPxIi
ewCVaA9rC+1PdGty+119x8hWhd9lGcAitElJlaSdqNephi3xKRzzWFrg3tnUoAW0OG2VRCyG2lsL
lX54RQgzbKxzSyNuT2EeshmwD/h5EcaF/ncNkEBXDHHEZ5iiNO1ouVHkO1IkD/ZogfiI/DyRqkxW
QruQ0LmQNz9fTf7KBeUEHOmZOmJdACfUSR6SRblWdj7X81FksvDHLqptrLpr2Qf+2I4mBK5xdpR6
0cQHX+/nsZFt0qL6Y0R2ny6FSt6aQrMbnG5RGNeo3xdbNT8OTb6olHlULpxwp2XmtoX3AMKMgdjI
B+ryc+wlJy1YOfWboK9JIzeCfnWGuSEcZLQ28GuTFiFoCi14thJ/p/fLKr8vq6vsXmqtX6uBPFP5
Gspr5Rz4hx7/mTiwAwBdFuBkqFjDsg/idadkDKAbHHfATvOTsH7VcxL6cBc08xg5ydZYmOWrCfBC
3A5UPcAV5j6jGNHZO9mbLl9i/qCXwPUwHywPByxdW/aKszLcoyG+BvFW036V/VPRUfCEL6r6VzSu
MZZPjTbTs3u1ylc1gzLVWGbDjFMLrUiH58xgsubKckCiFCBHAE53fL5jCxjER5MQR7gBvHSqu/PS
Q4m8j23BqFa47mpXV14g9zVPS3gwOAOtS3/bw0QuZqG1YvTqUZ0k0TYFlF5aM9TK5gCsrNx90pJz
6YOEWFSEFBra0KwG6DzoeIJvL/dOdxeEkIDya4JNjZktuhAZ3O5FSNb8rbUo7ms+/lq8U518ayTL
WhfeWvLKwp3zFNw0T2BgLuZ1yxIKV1XjVPRYW69JFf8yOwlQ/Swb4BDdDcOaG88xJQq3qvxWwiSA
6uKB+8VXiLN5kJ/dNll3RrBIDaBlC7E9Du3FBzMT64d+ljU8jyosquCcgJofzJlX3xgUSeOW//IJ
mpoki6i5GYo+ya+UTih9r46pwcU1G8RZV1SoSDimG9mB4gRKZqmosx6rkRsf49fTh2/x04UngdDz
paFwzXCwq+CZja1ArwKVPbxDqFtozM1hP1bXvu/WtLoUDRT7ls9EDe4AGinGEgSxCA6NdR9qwDQz
SYVksLhxi+Ozf3k3FoHSxBpDVj+GbJ/KFq3u1dyzAohxiJypS7FkpA7rIrG2UBbYW4O2ZzewS6Nw
N+7V0ZfKA+AOfqDbZvLqxu18OTYNkQSehi0sNxMi+yRdMHOUjtO2Rv8FLD5uCxW78D5VL4lmF5ie
pptam/NCCnRc4+pXLy0q+aKUK0KpiMqEMbOYYFXCrYX80heb3NXkTNFCY/BbrersVPklgcPApyhZ
geW10pefn1+69fyTjDeojNxTVJ6frUp0ZbuI3iaAAKTB0lhg/lDUC1+6MYH/ckRNHm+Sxgp6ZfiN
26CVC6PYeB2sTRk8mr6d93elsyJ0/vyQ2pcuw8f1EPlRRWbmX1qwWitHfge4wU66lQb5JjH/5N1l
cNceAr3g64BLh3uq4hqmBchoDh7LeoAfVDevmVPOhvbMXzC3uhjvL97QgGAgdGsBLP+J/w4grrTr
vlqH1poQFokPJbQCZZM0K2hrTr8iXmXRskr7teGl85h83RfBC4q7mME2P1QhdUJ8LKXrplJvNCu+
f9X/8+iTnVSGeKV0fdrZZfVCKKowzYVlBjg4oPk1Y3FvvOrJfiLlBcs1upeQEelEoknoMytHqs0g
wC9bL5eaQigxiCoQqxTtmCYycqbupQnEdQGsPPRajk0YlR3+f5E+zwWQ6yWub2I4N7NyqRrtTC+j
RRpliyzDwZmxfl5d/PqowY1rlGBXBbum3zi+sVNrnG8AguXwNBI1nmsGgymST+TSYDG/FK5z6IZy
pyfBPPCklZZwc0fFGTZh3d4ZKboOcbg0RhIhUOpCW/78Wsav6FPQ+6+3oop0i3QRbYxJlBmsQBhQ
wbEufvsidxdX3AvVq5kVN+L/JGx8XAaZAQAs2mhnaY6b4VNsFaQ4ziTVoXWvPBb6IS9PqX+NrUvv
3Tjh1MlB859XMiQmzSNPHFjEv1eSRs0ONRisS94BOveB+Hsnz2yWSROsjCKyO2w9QyaJSb/IdXGW
i8MsVKEkWs5Kzdq12D1Uen3t3PTOBS07xLNGol9FF2eIkR+G0p08akxbZX/W89f0AeQt2GYY0dSu
uHT5OLVlaSgznypLziAElcmCqn7ZkHAbd31+F6VXuUTLwH//3y8kIowYBgIDIeudhMtBAC0hFD1M
7X45BojkmuBzUN/4aKc59X++3k+XmQTIqohNR9AbgBLdslKvrbyLTXJQvthQWIvOQXTh78Hc+Pnh
vr+sJUsIVdDfwl/431XVzCHzQ7MA+I5iWLKzCmGlQh8TDozJ52a66JVtp9/AoEwL9o9nBUwui4zg
cffWJxdNVCXzDTm1LmFw56urvFDvlOTQeMV9Tlo9SN7asWB3ljNBLbZeLK1F7yWtoJ/J0n1dYtEr
o8kc3OgETcLml5uazsutYkj7trIuBYw5wAvrmMZmsqRi697T7EZ0mMq4/OfVsDtB4gYHcXnadmra
umgcv7YueoOP5tKJqgVe4xtndCnUIHekOzQY502C7aSO26tfHTNVW99Y/PE9T2MUwCZJlBXL0qwv
mj6d2xlyTLTomienpHjWV10hLqsimFtVujCJkWx3hYw2prwxUfyJIYCrzhrSVwJPI9VvYVm+i5oa
8CRaGgCuJHESZEr+Y3Zk6MgiEByQz+koHMTu0gEl0qgbyJ+R+p810JeFbKNVo0hzaGc6pZS/16vk
XBctlOtXJ5QXXvZX1Ly1jKpEKgUcK8h3xR52cDeh3NPxwMdqaswHaAUAM1XNCfZlyOJMDS3RvAjW
jg8pVXZpuowgqfXUTVLbziXdJSe4SvHGYpjPrjK0GR+ZqK9VaFZWj3seiLEOMiuSESFiPjdW+rvg
rWk6a83NcRiNP/90TFhCKBV5XpgXPV6nyd8wB2h/5lQHX3eAux/BqPaWQRjNNy0iCu9t8/jzDUyb
hP/1hizDYhePpsvyvzcQOxZlQNcBBM43ITMLEyq1kSDs5K6LYli/ldHVJNZrgbLIEN1uiseuX+ct
FOb06isg7kLoe/uUhf75xqb9qy83Nlk63euiRIu5saDBOP1KhO+DjYGfJWITivOiDg9xRIkiLrU2
fKik5y68Efm/3TwUJDQu6aiY+jQU9GEgynkTmpcqTldhFS81Fe2XSJgZvBCcX2aauVY48eQIcZMA
hXxynMoJEaZA4ic5Uoxukxnf0xJHQKjnw0OpHgbnRtNnjH6TUGGIZHmKicsPHfHJh5nUrSBJZmxc
xs5JN+/DJceEMxwTF/2rW3Hpu1Pp09X4x393ixH4spNrXE0W41ORi0jdXhqtgJf74rZvifXiZ9K8
7cbwdCwg0Vjlk0Sj3vpVdMj2KI/BvaS/YUq0NHpnlqVPVvus+RyrqGC3s1oeJRgYQKCrFEsLa/wj
oEn1AlJsXO6LfJFoHrWo3QxYikR3hbWhXtxH+ovJiydZ7cJrOvZ7vLkFazFbdtT1zSw3nnKrXAfp
Tgi6mV7AYSPDlwYKjLExL5+q5mhk675tt51GyR2Zm66Ex08JKsRrcUByJH7JBGPupdBUm/Dst9sk
1pepsFZgPQ/JU9fD1PD1M6CuuZE9uGa0CBAcU7RkrRdzwaVLZmBZ6BRzLUAkqyzWVnUKfEa8Of/y
IRKxlQWBatKXcMBNCJe0L2ZR9FYL+x5dggZ9ox4qT0kmzTCxfCcNvPG1fXPg/LOuYynxKQzJUZFl
4sC6ZqDnjH2bLkcWUSseceL++bv+dr/SFJfQSRsNmiZX0utGQV04MS5uspO0v0H/qHp7EjeFU8TM
736+2Ie/1ZevgxkAw7WPRuzk6yiMshcbwdQvAZDlFKBrgEpSI2ydDFSysDdDMAsAt1I1OyXiwvfR
YSmKnTHsqyyxRamcN0DGrHDRVNuBQ8AUlJlm3ZsF4mb07jMFJm6ePDvyKSp+C162rNNwpeTCSwGL
uUGoyfo1JK9dmr9YYnFQfX2nmdAJsnRtZhQ/wrnJukXbcUDeJ+DIEgF+Nmmm761+fg/fpFDjDO3/
vYaPz/rT8hZc0Y8j16AYYTu6SBUdFOiofKdauK0tY17cwsR/u6E+XXGyzK03DH2WWaA1CzspL4BJ
Kn8blW+m+n+Jf58uNDm/lFoYWq0VxhW2g/QgDFdXe2tSQuA1/r/sXVAkBgMtzdCZa/37lZR1KBda
FRmXBN9d/a5EEKNG7wY7beiE6a3N+92iMbvSNZ25sEIm+O/VxL4ypWZg0YpyW0G3BQ4uq8dW2A50
smX6smg1/bxNph2o8cwdZ+myIdMyUOgL/nvJ0HApdxpWTedTKdGBUo96+hqMTPIjHsOafueThlc3
Ktgp6uXjshgHkXNDBjGtKZjfdVylVwrPugh0yD39PZSq+yGmd+1k1Skun0u4CJ5ZENWVRQ97svfi
DSzIqDxbarisnfwai8Upjmi5O4F146V8k/lSC1iWgRIbnZSPgdenbydV8tiVK9O4EBRpFiBFE7EQ
8Y1tfOsq488/XQWjl4BLa8aFFJV8tAUb3CxvVzff7SkyGkhVGlxexsL/XiYTXT+hl8moOiDfZval
ILaAS9eiaOq1VA5rRU6YB+vyyTfXcXEJhmYTAtsI/nr9JaWKT/rwPgqd9za/OTn8pl1l0JSRgHIg
JU0y/O+9xY4Ri12UGxeJ2YqoXaqsnbXOY2A9WdEuB5MolI+m+iKYjz/v+u/eCW67IvgL8EOMDv+9
rh5lRiGZnXEJ1XKn6e++8iSHcMn0Mf9n0mPsbq/Dd8v96ZrTqYTeFm0lxFyzyautqFyqail0yHSu
CwB0WmjNYqq4In8SezyyYed4DCpzFHoyRAuDGy3Zj696ekhauqQbo/0JyM8xln/ae7TKNC30fMKa
lxzbDsENpFnd8Sayt757CLNmoehoXS2z0JxnUo/OKsbmEJKZI+mr2hRsr0c0sSGj00VbyhVwtX9r
DWUay12VQIoCrTgyatw3ztvPS/ddkWB8vvXJnkkaJ45NNTAuUIhrkjVOtMjN13HyiIBVY16yJl+a
OexZuQD7hRBQUS9NONg/34b87XICLKRQIFQwgv33DeoyLUU9IVS7HcIHISUlE7AgePFkb6uUxntQ
FC+eUG0Ms55bzV/PDO5yK910A9gUpm5dfXV66InRNcryp3xFC2ZbxhfXyW0D6L8ka0wEtfLWXY8V
1Nd1/5+7nsQcV3PUXtE5OoX4ZCCyonbhshMh2XTCgnNplrW/EPQV3Y1UI5Hyd2iFmZQoS78XlmmB
8Bo+FCiN8EkWsfxbQn9GRuTUv1GFfb/ETPOJCxy8BK1/363lyoo8QOC/DJhhF48GAdiTwKk6ws6B
EaHlezMVl0korcKeiXaarwbRt7VWvPG6vusMUSX/941MY2fdNGluZuTISYnp2L0TbFnhQsxnLaAp
Y0B7tKEJ2s+hrs5hLtHbuJE6y98uGLK1mqpjyit/QLg/fahSZWRx0JLNNrWxaHUXMzIGdnFqly7M
ezla5kP0S9GqXZ4Bdh7vByeA+WB6gF9q8RhIvLLBWgw4SIm0k4JBmQn5MCtNY5ZYtqjd+i6+zSfo
ff/3DU8+Twu7Q1rt7LDQbefjxyAC0IJAjXSbPkBJ5AyHjBXsaigiP3+SUxD2R07BOcLvmgr7aopr
KxVDQr5U1S8aOpQpkwfZv1gpOnOAdr00PwsFTWwaCLC0UGSA9ZD25Bd4tzThVodpxHvmcIy2P9/W
FIv8X7dFAwfU6ijVMsmLw1Lr+kYgYCU1BDRJXsS1goSNO+vlfqHucnqrHvBoiThBDlDTq291Z5Up
xUxKs3nT1YfYV9cxwiyJHCwlA1Lvf3B2XsttY2m7viJUIYdTEmASFUiZkuUTlJyQc8bV7wfqf89I
EEuo6T7ottsqL2BhhS+8odj5fb1W+uBbXT/26OjWymsYRDZi1XbmSem6E3rb1FHiFKoOebsS877m
hszsAAjiXsx3YOKjwiHFrPPXr19XsqaTb3bG4GYI+EzGKF0EZPhx97pJWdRS6XLGFMBwqoORloei
CfeSzNYdvF9mPjyFQ9Wv4ky6lZPnpIU9qwxAGaxuJYx/W8PaSg1v7417WVD2xZ1nVHde1O51ozoK
QbzXkd3Df5g7R3DypLOzUt9LoM3SqhfWZhvfREPghH5zo0v4Nng3ajecOzpdBkf0EA+XMaacW4jb
JkNSVE8Q9cttzdd/izSgylhAOWxYibX1W6ppxnL41G25Cqtmq3AZ1s3ziERfiY5Y/xTGMA8HJaPz
kij3G12uLpU3UtoEbaqHP6SRavVwKCv85AQEl2r3bydv4T+vDe9HWdZO7Kfb0QKvjz5gbyDXp2NR
U1qXEbQEwtVrpXZtLdJOatvctVXyfVDTdVXoN1L4u63AzCg+PeK1Xw1cgaiXCRdB0u0sKx9a9vu0
1zRq2I0n70JPcXKOz8B9tYTvZhwcO6/d6NiQVua6yMrT8GjQ+218RDhQGI4t6T7z8++GjiiKqj3q
Y36r+9vMPIuVLYMVMpmVt4fhXRQwK7GUHKfHGDLDlnKEp6iHCVy+7PU8NB1dzewOC3uPXlGGKrm7
F6HiWLysnPPbatwX/YCTRy3Xx1bI15mxHePkmKQns5bWZGYHV6Tkk2jIEKW7HLaclPWO5KNERIwh
QuzUCJPMZyUzH7oc/d4MLTUYKNVdbaRrypbGVDes3Q1WM+gxtp3nmMAIPKs5CVl3d9HSx0al0pkr
35JMXZWpsfJHJHVSNGkl0fEVVAlKJERl01yZ0SSeG1YbHF4WahfX7psJCPHWPFQ0c36CCYLnj22t
kYyBbRCA3eBN3jp9wxz18VFsn6XwcfDPCJhVYrKtZX8hLryWllFUlCyMJ4kNcZz6uHelyDVGFz3i
E4X69Fhn9yP4xdLcR9FfixgqQB3NRFuw5gAtBvbFa+pDqx4ObusfElQxG0jEC+fJNOT8OKErQieC
oix+YbP8JRGqvC71UD+lApuktDOq1hZEFpohxCijntpCtM8R7hy2iz2QK0GeSZBMrxHxfw602dFd
di19SPj1p4CGNcgub5dLt1q4EO9cHYWiMD0WmLBI1X+c9Koo8bMLfTKD5uCxpnsQ98aPqFp/PZNX
kh6+rPkWrsK2nSc9fSNXhhZxLnNf0NKcquvDtuZmabZRCi7i9PVwV8pB74eb5ztWQUdL9hguYqFA
LBu2vXYwG0D2C9N3rRtuTuVFIPXgvcR5P8PK4zHVFEYaAiBsgL3SZLDdgORDpkAsbMCDGJmdcDQf
LPcma2+r9jZo0IvtXoLibOS22l08T1/p3r4TfheC7Jg1ZgZxdRBylJFaYVVUe2MUV3mILl5lHgKK
2VzHhbvNxE2B0Fq/qeOtn6/177LK0V2NtpQlGyUAapIvnBFT/DTfDqTKXK66YiDTP9sOrW+oWSlm
1CYOgrGlQBHqBx0c2a1XLMSeknFt68kaqhL00qbywWxhhr6ZWB2NErJE5VQYZAuJsVYqbDcEuGzj
sFHN7sFqEpQUfplu/m3KxXKhNVdqgRByJuyUgGynCnZZhKJ+POqPSa44FiKgrR3X27TehubWDHdN
4z2jwLTXvlsIWlkWxgf6RpE4Yr3MzrvnqSNbuOoqVJ7yeicjV1V2oZNUT3o2rvwC+1Ch342adKq7
/hjq2AUb615Et9IInmseYcBIV7BcwCXC61jeh1K4yyP4ar2jUOkQvF+egYhF3Gw876JZTzpKN7K2
bgRqwe4vmt12im6EDA8xa3e96IyF+liI7ZoyBca1G5Wogur9WWrULdvvGBiooRewOLpbdXytkGnr
ESoaniwRtWRoKUkTUkzCxCoEFYQ8AReiQqwKYF52X33/XqlaJ1DuiuK2zLR7bBmB8AvRk9huI++H
CrQ6j6CwDX9iEB18HVtojRWw70Me+hfFOAkUrbMOFj8RbZr0dw2boA20hxQwaYtxrIQ1DS7D+1DS
7lsrvoGp8lqghI3/7VkwB7sSalp/aGFE0oEMy6Uq4eYUV63iLd1JC2s9hZla7IiNdEyLYGegL2Bm
7WaIUTq1thWA336U7dHsHOs2TtVfo9fuTQ+leREBaCsBGhutzHTfKc0laNVvcaI+VKlyiMbfvihu
lEy29eQ2QmZbss5fH0rX4A74vVIJI0TF22Ke0Vm5MiSdUr8lwEFzFlKuUuWUm3+m5KDyg5XUbhrt
p0uwxzKLGxw3qlOfv1bItQp2qCycXdfSJW4XnSjaUoDtzG/8oLS8rvASvOtF5PIHWEjAb6sC4u05
kctzBEGzz7ZeaTrLrb3pqJgfJZPanqExGQT/szS7cs1Kz1tZPxn1sxGgUYu6hrI1UnpX+sbTs3Vu
SMiOL32Ca6fKu2HnF3redFmrW6NOVXkbtls13lvlixg+pUjkBNal0I5WD0j6fvSXMsRrNyDGTCZQ
D4SHAM5/vGiNXohUKx70UzI6cnyDoJ3dNNkqCy5Z9r0JIPARcy8suGvZ0PsxZ/mwEUMUGNteP1k0
GT2gVlYrb4RIsxUPblPxQj9QoXBFgV8pu91gRnYIeyEou3WYSwuQjmupqKmAPABbBEtFfas2vK8m
kNAoRs/q14z7IK0fBERrpQ7SNzj5gxzUeBmA2eu2lP+zS1Ci2druAxxPpiSIQgiKQWTLxe9hLYnS
MbJuJBEZJtTFygDZ3W6beBBo29cedfa4NdZRIzuKFu1MyydA+22JyWYMvR1nRwLlDYpgJzoWCoxf
z/i1aOr9O846NrEntXIrlPopLu797FAbNq2hdhE3dW0Y9g29IRoYmFdOq/zdVPJFB8OfVnEv9A7n
jVObP3V52Ey5X4OW+3ReGiHZvbdORsV2Xaw6hstQmHu//ZFwRn/91tfCAtBLNCumCgOEnI+PU4pa
ZOqjCzkTDepa/ENBwCjPKgVtCV5A1z19Pdy1nQQ6QtFQnAJrMMdJJHFaZUPSaKcsu4OK0da3gn7o
ih0aZusIIFX2/PV4b2HN/KzSqcWRmTDlsjErKiQJD5N4GakwwWv0qLmvWb6tkWznPjaKpzolq1sK
LK9eFuwVGTARFwb+Zx8ndejjqMi6VD810eMgHwI93nrxkwZNnCSMK8IqkQ9/tbx7L9ZY2ju9Pijx
Vpzu7xrJKWAyX8/CtZCaLh3MBsNCX2ge+ylC76V6XGon/Ky2mVevNTAOisfRQpHv/PVYb4Cz+Yxz
MxBZIw2BY/nssDRbXQ6DkMHkTrUVekYJngo+4W2vti+xETpF9yvTGydUwu/mAB4faIaFOU73HRU3
au8a+LSixkM+/6V8b/B2Z+ZkGIECNBWWv6g4KniNVDwl/qXsEAgvbmT3MCBC7XpAkH72RGf5nVRd
4vjQaT+lxB6Gx3pgon8M9S6C5UQJr4u0fVsE46rdFSAkykyyZQN9wz0x2k+dy7OidOMq2iP5LmJz
kb7OvXzNbzZVSCnFa++HbOGQvbpUDdhfk6U87ZW3Q/jdyWBlZRi1LVUboKPEdlbrrSXqrED3SOx6
xNdD+cZtHr7+XFcDifejztaqkNOocOtUOxn93aYYLnK3y01IQiDO3Qnt8DcmapzKFl+P+wbe+LRM
UDBTOH0AIs/flvpipQ2xoJ7YIOoIOtxOpdEph/Cm0lHjVZGPg0/sg7/LiIQ9dOGaiC6I3QQ3pXQL
CC8vTCdqH33T2vkhMSAiH1L16FPM1/ufOpYoMjhYiyVeg99DELhvjH/zxeiAw0+AokTpcjZ3SZZm
iZnk2slMHvLydojueopyLEB3QsGjSGz7UIq/nrg5a3IqCyNehFIYUgbcI2/ExvfLxMhr1eTboBx0
Vmqni7td0nVbLUeXwz21ymvXOH17BmziBFl7jDTAiAqgKZD1/+pJppqPCWNWnd8dWQigzw899ZTD
T+QbhkJzAbOzbUPfjsaLHsY35CPexKAVmptCa+3M7G6FjHqht+Se+QZdn60nvsGEN4VHrAFK+Hjm
Rq3Sp2JsKKd2KmFb9EhhegcwM2gQYxtTDIUjFsPKU/KDhLibABTZHd0LGigrs11n2nmqHyqoGIsK
/jfZFMhyByYHFYeAIjtNRUo1abcD+LOQHbF4U125GT88/+yiimVBCrPYUk6KvA7dV6WVVmZ4Y6i3
lXwXT+qLS3WWpQGnQOXdOqrrXiqqUlNOYKVBjfvGbYhOd/bKYZOonJBGsLReFP7Gz58IAQFq7KDw
56FP1wTKoI6SwmY/S4hCjsa4SsjEk0knQoJrFx+S4lBwFjcaqWkI662zF9bstAw+PYOKbhycMYlK
5ex2wpNTjhHdBjxh3QEVxUQZiehvXXEJvHIzqiKtp1OXf6/iU08r1QKPV4bbr5/hSmSPj+x/H2EW
colB13eFwSOEzT7vfhDQWv7SqT6dPF+95vTx331csVWMrnap9kxE2moPAskYznLwU4LFmNit+13A
a+NPb/35+tWuRJPvX23uspyhDK/3Wc6wAdXw5JKG921EiRXfk+ZOap2vR7t2Y34YblZnkvNRrUuZ
MqsoblXQaf4+kW/YoCPX5thevOaUZ+LSCroSTH0YdHbo55x4QkZX9eTh1am/9sKNGnr2NCRJsCS9
uO6+kJ8bb6uhLlFjbSWZG1691/3NIL5+PQNX9zAeslO32wIWNVtKQRSbY9GCMuO0KLKt+MT719UD
abjx0MgLg0lv2IT5qpKgioMzk3WRXO3jqjJpoEyC/xRMS+17CatSSoV96OIbBVk9L7u9CpgCuKTu
tmtylyJUgLwiMtj9qCHOGt3RBLrauukmBKEgSXdBR+u7Gp7kxC58yZFwRhjqp6HFHCPwnEHU1rp1
p6XNagyPhQruvcLPBZWjIj5n5ZPm00BHmjmkf4mTZKmiR+0Feyv7PqXLRE1esiaj7JvnIBbudHVA
mxxcTHQULG+nInTYKwbfzVqLA5at5r2KaUlIihr+LUWwM/xA3h211JYjLgbK6xkBmV8fe0RBY+pd
eqvtvH055AeFLkIHQ61l5q1vIp4RIzxdU37q1Zccxlhb11sxqmyrDOw+GVYajJC+/5m/GBPxrdml
coFhotCeusk582crfmtja53IFSn1Rat+qfWu64e/ul+uIc+pSYzBHoIc0ktaPsXZz0C+dOFIcKrt
M3HYt656bzXqKTL8raCHJ73/1TGxvq/iN9Y7XmXeiYPD5qyx1YtZp4H7EhE502T2W6THQLuO2RkL
hwXG0LW1KsGWmZJeKgnzaCGn+Uqtt6GGIGwU7whesMVuMnGsp0Tbjvnl651x7SSSCZTowJiTqups
qSa41IqjSwrG3JfeVO9WpQK4twOgXFuy17iS01vvB5sdCWbhd03oFXS/KujHt0ZyI6nYe+y/fiV9
eub59ns/zHS/vjvUwZQbXeHzTnGJaMFRUQApQTfSJiYG9fIYhLqF38NEdk1WtY4TZX+hnEMm8ZIZ
WN7BpwnTl07GLklgHybH1kv3mbIZgr9uUTlVXL+mcDeE+BQlvZNY2taoL311TDnFFPxMgiy0JapP
HWpeHrdjn7EgXeBvgEIGVGm1sEcKMYKpuYOhmgFbNrtoJfvaqjaQeIK+bh5oBWypAqzqIFtLJUgx
+vTDXzezIws/MTNYuGuvpeIw4wAJwuqHpzYvGhKKeDWgef3UiS+gjDdCqm0jMWO2KJ3Lx8r9GQrA
ptLfJTRjODsKwk3jydM5uaiqKUgZ6Qth0LV9AIcexTYEwCkpzxZLVHWFFGnUmQLzLpL2cbAtJaw5
gh9KcfNWOM0X5uBavAFyCw1LCteUbac/f7ds0l5qSzJAMjwdIx7plBsbt/8Xm/v9GLNgspeVSAoE
xtCHt2p0TbmqI7g7CyX+P+WdIiyxHt9iiY+7AR+biRZOymxNc/nxtUYhp4kSKhLRJA5kFBStpF33
AEGLYDMxK2T8bJXbIlO2eynFLrxSDxOIpzELuyWHJz/Y+tZge8V3TSvtxkI8Q1oL4w9Ns8PiXKdn
8qu+2NUYxnb1kuTO9W8CjBluMaTUOTyrAQcVJiVlN7hcAN4D/7xYhVoaYhYbmGKTdnr6zyeBpVCp
vwBkf30iXQuFYGb85y2mpf5uZUVNUY9iyxCBdUMcRCW3wumdYwnaxNcjXTvO3400r2C5rjeIYM+0
KdCRQGnxQq7/QKxehWerXRjs2nH+frDZyoJ+WBR5y8fpMSptbtrqqF06c2HuJONaOjQFxPBNZAlA
8Xz28LHJAStqE5FGU0dbx3O56Ch/+yisGebGB1FiZP1WH07wNm2TaIo4Hlg0qamJMaAAmOiF40Nt
PKeOrYvWb4axhD6vr8Su27l+ZA/Z1m1fXOMhdKtNgFRCrDsQ7lPk/t3+eajdP0I8nGTj0pcKnPtx
WxsVxzxC7XnKrylCIcPpKiY2TlgTZM+J+qeiVp/T6ql03xZwUA7D+7hyMYgt7IQNI76Egb9OMP2c
4hcddHA4gX1L6qDtJu4QTE7Ek16LFLbBPcpDsU21cl2PYGNGP3QETOjM/HVMblvqGVCt5IaADP/4
5JvuKocheJmAI31RbhQ3X0/0qAAeqy780M14PRkD5W67SgLfiWkZiorLQ8PlIdxSAkcajNXERZ9+
NCwvTO1a+9ZjVPhbx8aCOOgurPZNulWaLQIXOrbP1a3UHD2ir3hjwNMyKYchObFtJUf4YxLXlqti
vJOluykcGyx1D/aIruqLYQmHus6xblBXiZVs/VhzpHp0QnzCfUJeNSnssfxhiE8xSjkS5BAEKN29
D6xQjpQ9oZnM5ZyIt3X+Mlr4tCWvae7ZqifZHrzqqEzXUdQRWhdbPf+VZuXeq8qVXNNsZTovUm8P
IrDc6Je/7Wt3PQWCev389Ya8uvXp7iNWD6hAnPNbjLCtjVqsKOQjnRGfC/+Bre+Xl8ZduC6vHWM6
tXt6JgBqZG2GW5CSXulGmYH85sQolvHQKUukkmuny/sxZhveqFpGTihZiwJa1hU8wADPJkQN6ceb
CJChylbEaxd5GRa8xCLW9JsJ1zGtpsIbHs3xRiY++nqGr1VmrfdPNQsULBWPh8ziqSRzn/s4BQMm
9H4ZDeUgJ6gcQHiBlTuLp9+bXMDHixVXEDiiE3yDXs0b2Ozdqd4hqVFiOaOeWhOfNB8LEL+hPUX8
R/CuKtusUQj36PBLaLAMxUHQZXCJ+T5XrL0Q7Fw8iKE8Kqlyk4KRVKVnlWnK3F++1q4kJdi0abxr
qI76vwvwAMhsrwUUA7icLA/Mjdgdqmet304kN8P9vTCn05x9ejeVThBakWQAcyO8vhM8BL8V9VQq
YONGp0XQHzliHwEux/qhW7dtSUdhXMfyAhzt2p0yMYL+/8DTfno3qa3eJInvMjAbmYUENQvi7eKl
8qZ79On9YLHTlQfP/ImVFaqxP8iFpp4ywJXRkK9H6+IrPzWYqcF4MfGDUqFcgPeozH1QB3ZN0myi
DuaTAlspKFXkvYTvg16d8sFaVcrGK3+0cfPQYdISWydp2IvIKk2J7Ni5dp+pOOVhNCrmr8moQlu9
Fcd8F4UI/XfdLThpO0NcVQ0rTqO9yuYZSVJdQLURIndgUoPB5WREfS47t/2pxYdV7KR9hNziYo52
tVgENxt2FpAvauezgwRi9SBVYU9ijMKmLr94uTwFqIn5pHicYSYYUWOTeLrz9ZK7drZwwYN2kuku
W3OBx84ADxunMV8k2XrZ1kouUnkmD9VwwgwWxrrWGwAp9J/B5kKOoRgGaTdErC+SPK85hxUYp/bX
mAynknDAs9hnKHjm7EtCzt7DrTgZdmo0nFR1iY1xNUBXMKVCUQh7PBLxj0veckPVGnpPOQlyvS7I
Umm+BrJu0/HN9J+B9TTm6EIo5V3LhhNKdRPSw6HOYXYn2jsCCkHPNbCtCLKTNIgbU1T3RQpzs+O+
6+9VTdwDqwFiU9CqG7QFJZErp68ksX+oUivgaRH/+fj0KoJT3AjAKyLDpgnnvoqUgPxqPQ5v3XG1
2uradsgXrtW3A+jjBmZYFH4RgaRvTI3t47DF6JpyH7Voso+Ufqag8CW3OjBwmyLzbFpLGpjtCkuf
Bm56d84zLh9312F1b1XawtV79QuCjEQnE48VVNFnX1D2awoBboeKNKhFGZmHKH3yajCSEX4Ignob
RH9dBdcwf3TMTIMrYD4Mafw4ApUWutts2I2RtUMQ0Ec9HeKa4u80bLM7BECy5MY3oq2kIOp+7ht4
ZIjkUCPbfL355M/HLiw9ZBlgfhHRo0nycTplaegN1yv4islvIVfPUbQr3d+CWaxBaNUAVgLVCcrX
3LButLjE9tyOJQsJbGOFekXWGVspeYh0xa6AmXt6u6cTlDT9QarPICcN+kBfP+/Vz6/JJgL0Olo+
yBl/fF5RzxtE1irymvZ1yMDywPETjSdEP4I2tbsBtyp1PIjxZZqvSvwTgI4Ps9yW4KqL/hLV/8p5
wvRRqiCzArDBMvj4OHnqmWUrhvIpL3fgfn1aMwLheoJkVJ0QqRfZQ5zCDi//AOG0e2Bwbbe3IiSh
x/HbwtRMY813Bj0bOp/QYSbR0o/PAjEk0QRijVNZqo4PDaBRBaJ0hW4/tsCjdaT3Lxl3ne5zgQO9
o69E69MzqFHRW+qK2vHAQC481LQDPj2UjhQ23wpw2PyMY3P0gWWAg7KUJxGrxeKgUvLqWeE1Iu2N
cAtcfiVDSkn6J7FaAAG+BdmfRgfAQn2Ly/5TA1bz/GaUNaQNG/gfSiJvAgD2Sfzo6v5d647bUdF2
Zf9Ir2njQSnULPQpjHYVaSp8osNEPKMgnHSBk8GgofxnW/KvTjdXAXbujfC909a1Jt+rdYO457Bu
kl1A9a+nL5phhuS3R7VESjT391gky+U6xqIeXsY20c4GcqqV9qf1wUsg08cvTcC+jfhQhns/wDaQ
cLHtZCRi1iWJVNchAi/8rdANCwvUuTnbZHPf6H8lMXPgU8g9oL5DCAUqHNHWGE8t3EzgjVUaHyoa
vF154KciJV+TC6/Q7xELtMgsDMKtVZDApWGpCtm9CoyE4tvCKXn1ptBgw4LcAPICPO7jwlQ8188l
I5dPavHUd6GtWBiR9NsJCtr+APePZ3A+ilBqtguL73NoQQVMAkc1URyg+c2OZyXLY3DPgjRBKOSe
9q2wboe/yNCsfKUDRgQN2rsHW2SGrxJO9amOEsHI/wuRWX2Y5PiEhSeaKhaz9SgDepImmVAuzfkW
rVrNKPOhpSQnkpDTcygcsF2jeMu30qi9MebXU/AW0HwaEUQ7aDJoplzVs7kvm1RU20wCh7gVKrsb
Edf9XivHQLwttAOlu1FIV16+zfV9BScn2GhsTaOCsJrfivVGre8l/CiSW9fn0z2F4bdoAK51Z8JR
ToFUOJ3wp4qdZjxkYD75iS5FFNJ1Ov233D3Kpm93JupewbNa3hayo3cI30kwiDBM1LVgrXhY87qP
ZbRJpGjFO6wmurQV/LbAPuoi7P2DodntrdS+yJTG4yPApaY9ZP1flZZTuyVXqIA7Z83Cd7oSC1N0
fDdts9KTlaitMVahRLl2bViXTBNWbXwqGhSeqbD98GDxKEtslWuXiazgN09kRsmLyufHbyXDanbj
NBInVFwMxErM8GwLHBZJqiMhkdJATX/pFPegSYjloUIPJ3W9VdU8fb1o3mr+80Wj8Q9aeYBoFHW2
b0Iv6qwshJ1b9OnKTdxVHJw9QYSNKz+J/SuR1yC5l9KfgHn3mVeCuDdXCFKg2pTeVVlst7m3j8pt
GN1IEJy/frorHYspdQPbDUlDk2hZfJymduiTUTegfQbmoynBWhOD57CnmUOXcdpUCtIs40UaoC22
7qaXYRJDyK5UiBKiaUuFsZYLf+9Rdfv6wdQp9JxPG06zfEMV+wdaFx8fbKRXWGsJDF1UN1Wnbda9
fKQx60/C23ZBI28XZiv9JP2KH9qH5Ed4j0EWO0i5k8R1gy64thJ0W19Z2/JvtA++EcquQ4cju9tg
RKfuhpoIy7nsvn7qK0cSQs7E0RM7Dh+vWTztun0VQ/ckCakcLN6QpLKtYOfLt9C+XJhplfL69YBv
QfFsmj6MOCsmaUXehC01hlMlHkKiD7P84wpnSb2BLyV1dNlOiX4Jfc9RllLNa9Huh6FnX0gVwkbN
C4YmGqm4cjqs4oxx3FM7X/fRS+5RsvKSQyTId71261r94dnofwQGFzI/kVDPdIXAiT1lk+oIagAj
mLjXAWBRmscW98bY/AsMHTISEPQ4v5H7RZj046oaSgoyZhaopxB/L+u3K4j3bfbLJ9gMTgbkzMRE
fIu++MJXmqLF+VeaRCw0FY0TYrfZsEFfFFpSy8qEC66Kp/LopTeWRmHijtyzA4AZnAPdQc9PX0gs
r1zayvuBp3rnu0JQ6teBVZB0njQq9sEkReoXT8lEYj7FSwCZpbGm7Oj9WFVShCFHzakWblv9L/cX
qOcBAtMEflvSfbwSn9PanyorOkhy+q0fBxP6vhTCDnQXMSVIspIaA+GZ0t9m/cIBfm1PU8lRDawc
pyLlbKQSje0waJlCMdzxzQAzR9mZXU3ERX4WDwswzze25qe1gt7hG2Zs6jl+fDO5KovWkHvl1LuX
KMZCtMj3cpBuyuyEIfIwRLsIBYBp3aQiXzMg7iEOUHoUkC7heOpK8bZR8chOOvwDwoOyRAa6Nh8m
lUUFJ2d0aea1+L4NLQOxB/VURc9B+0Mnrp+uBSI/CL+djmW7tfAF3nblfEqojZjc5PivgvX+OCWF
K0IiHuupmOav5OA0Nh6WuTSq6u6hMt2Db/Z/izi+EQuso4HGRD5ED1miePNaZadJw0HvvKOHv56Y
okshWGerCl+Fod6UnbiJCNQX9vu0Jt49MM0DVN3e6dfPtsIoZVYheEjsm0A0jHMNBEFVoUqT2aCr
khPuIE2LEU8OdtT+euzZLvy/oeEBwNJiruZxTx3ouq9U8XiM47WvORlVEDQdUCOo1pm7MNY8yHob
DLl0EDYsBYPc/eOHwTuDyqeETj8trBo+XHMc8hs/Orr1a1FNKuhIoBsNPqTBMSEGa7yHJv3+9ft+
fgaI3lPDht4mRaNPPluDNkQCZVhsFHmG7nGcPMKdDvCUts3KHw2dvjfriHU0sT8eFmXq34L+D996
Gn9yxVMQ1cZWaHa2T+D6uBn88Yg4tdfbGNAF8Q5FSQTi835Dxz3Kb6r4pgzvdQ1xR5QT1gKUssou
ZSfvnpikqHiSqm+Dkq8Q1M98R/ZfuUZVH1QBAHR72LsdtuxVaLc0OSiINeOTKznlEm/jLWH6/CYW
clOU4ShgTbfYuwNcEDulakbhbSZ5E4xXPPEQA+P4Z+0miNd7N2YRrlm6o/K48B1ndyQdIObRwKoe
Dj1gwDc80rvRoSM0agdG4tiN9yaeY1qNphPThQ/JWD0AaEvqNUAfsfMnV4Xlt/+0Z6fxLQUnRvI7
6O2ztZxkkVyHkTkcKxMvnPpsWVtXu6tUGs0Xw72rJLq7fyHRLq6geX70z5u/G3l2WlAUznq+yHDE
jYPlAIEg9zfYK6DqjOo/Q47Ny9eTPTvDP4043a7v5jq0IIbFsjYcyfk4JFizaX0TpejmrnFMaTnS
vx5vLnrzacDp1Ho34Kgn1ExrJpdNwqcDst8NDguMdx29VbAtrHMZ+dRxsT2ZTsa0vZXdY64uHVhT
OPxpib+b6mli3j2HAPIMbpI+HOkDYgSk3OQ57kLuSirXjbJmqjs0VnBo/Pr1r0+3QUVT4fYiAv04
apuOoSZWEh9Yti3j0OJF+/aixaM7HuX/UVPzba4RStfImbgquak/jqaKtQrGVGE0ZV31tqDCu3c4
SnAH4e2W53SWqc3HmzcR8noMiwahxGnj4seq+JsC9wh8gdCT+YMfidYtFBQ+u2mxVWWRK4dKJCGB
PjuoPD/txbZnPnm9HKunYTKOAmxbOEkORd6aNg+nlZdQtcZCXj2k4zesg3SlR+r3ezaSXTxKarFq
uiM6jjFuitlrs8iwmg7+2Voz4RoZKkgC9bMAclglsSz5Yn/Up8R/cBLMkdHsLgmH4/YPm7skq56e
3L1r4qOl3dVLLZW5RNn0ad49AkK6H5dCEXRBHaZDf8x9+3tTPtQ59BNY7eaDBoG8I3DblqBIdO8h
hbW0dKHM47ZPw8+S06Qy8PBSGX5q/Jbjpqs3PWUzsJvjpu42WHhxzYT1Xh/XXDHA41R9989trTMh
3IejdK+Y+app18aD1i0cSnMN3n8eD6bmRKqaItrZie+LVaerSDu+OcygQEUA0Qu/+TeIVwGNslz9
LUk1TNFwzcNrarmTve8UmEt2sbxijfG4LCtCDGkANY4QQ6eHK85QNpto3ZYAPPnQq0HY4wFDR4Cj
jbdDMp39mEAFHTHQLd+slPpYR0rp+/iKBv2wT1H7tfLzsCTTNsuZPr3v7BjK67ACE8XnqLAd7LED
s3kHvJMWDZOWBppdL7R32qG2ULloxC1bNPMOHAd16hC1fH2wXrtX2P7//YSze8XtGsvMO0bilYrR
8etvIGMM95WVxrsZKsFSvurZe+Cy79rg7YSPT3WpLqyleVn+09zODl0d/jmV+b4/avI63mu/ipNB
vMvSVdYtXn8nguCvX/3KncKbE3eSachIMswGHJNRttKcNw8G5yfOJpJrl7HtaY4urPP/MbX/v7f7
z2BzWJTfZm5SaHgx6QaL1yaiHbyDWnKiHpvkfytZfBprdmj4QWu1ScBMcn2J8Z7TwuNmLqfra3FH
zDugnwaTPx6QjdQlvi4wi3L0yIkobonFQ6RzmnsfRwsN2YDtYG3ZtdW4ITogYct+fv0d59qJ/zwC
USf5PiihTxVYS/NbSxkkPmTTrDXxgdcWMm2fxKiNrXPxdlD+Zv65NB5b45uV3gnqjV46Mewfs9wR
KXGbsfY5u136DI2+BPK4uszePd3sqs2LIA2h5vRHPvtkrEhA/raop2ODK2PpxlKuXprvxpv+/F2A
ZqqlW2YK4zENnFGZ6a6BGzy0yrozkDYCTvQWF2OOV2oowx1T97G2HsvwOU+fpguEeeiqNZYYhgof
+0+Km7ThBDi3JWe9Aht0T2tkBBnJf1BMqnZff8xroTwO6f/9mLMrRU2C2C96Hr9KHHzDtG5DCsPh
J2fTwKQv/yp7gN7yxuO26IfN73hZrsfaiuX+mGQP5fBIAoG7gPT/ODuv5bixJls/ESLgzS1Qvoos
elK8QZCUBO89nn6+zZk5IxYrWPGfG3WrWxSAbTNXrlwr4GBfKhpFqci9GICdy7l5JmAmLCMTXOzk
2E3iwlHzhPOAy9KvXevF6taTVNL6e9WVK5ijU/qKWiBNeaBULoT5+UJEfVq3+O9d49DWIKvQBb71
/Zd+OsiNKQaadHCArcrdHS77+koaK7fH7NwXykUsEHatUn8gdCQi0u4uz5/q4RJkd/a+wzHOpFGN
GspnLeOfRdvM8Vy2MkcWVxBLFENTflWsnViuCB8aS2wMWcxBtq26BZGOMfwdpV+sDP69tR7Y5DVe
VfJIJOt7lvxSTqlI+0iCfl6expn0hwaG/3vRk7NVx05FChRGjZPOz+cl9wampp0GTarNr2oVsYF8
YUJ18teyWS2b7FrJ62uMPVG8cB0b3SztsTKFAyOjmQTXY4wBy1C4HD/6fp4eEDz1bHFQcl430SKv
oIysldErkmM2vCD1v4IY5hn6AzJvO832GAPiwtepzLxU/8XPOd27mLBLeZ9Yj6ehOKEwejoEe45y
mjC08jxKSJSOh2Te9uayLnd2tamahdQtLjbcfoJePz3s5Ajro7zTcp+H4Zw5i8qj6dq+ti7Da6Zb
bY8MHfZ68nArOC7RncA6quoOgpNavXCEhdk2MpZUaq143RaH3EKO7AWDhi4+qpQPJG2v+0TFnmGJ
2yHWb7VLo3WqlvC5uf4drpNTLMnjPDBsrBDJ1iXnWHYYYuD66o3m0rYP+IkY6oabgKPGTBMXlISP
EeFW+QdD0NheFv4+clYmTPg5e+byrCNP2NBC8KX8Fur3FxHisweS8FvjKuIw4Fg4uTbsTPHnmq4q
uVrhYEh4zvZrgj+s1JwavOOIQ1hJl+rwl3TQdG506/bnvXX2RLJYYaALwhhLPhk0J8ghJ6VMOycS
rzCSPzz0GRx7GGvu/BzqAos0mx0ZA6uey5OShRo/1Jd8d86+iCPcCpChdCiOnLxIgZwAFm3FIA7n
IF8qL3b1uynW1bCssuu4hfviltMyj+jdwBn5vtUfeJ97hAcuDIh4zuk++Pc9TtKNMS81TIh4j3K6
dtC3UwC+63wlopr/jSI0ZYNiw1vYfMz4s12IrM7G5BC4RBUZ4AWN36+LIgwK1B/KdDgEBEjI2EXe
yMmkrAp/I01bDJDjftFcWgenNMbPzUOjgrgcVZoITgNzvZrGfKLt/mAUJZD/gmZEh5kf6W/h0+P8
Qe8TDEW3aWe+z5i9G7h/hgvWJktSFmBGN6JL76KTja/ZsixaksZ+g+Czn4kw2FCvwuq3qXiqfGnC
xCb5NmH/9+anUb4ktVItW8kgwDFxjSYNKQy2teQwE79F22YkED6wWqA0LhDqu7BgzsR+DhcomwfW
NEHUye0UxsU4ZrrVH7Jk9z82pOk+VsSZiXu1r3nhnTSvcRnEMgdT6gtPF6H+ydd/efpJKpCHjar4
ldMLz+Gu+D1lS6nZIso5GzRqH+pi3xbr6NfFFPZMgP3lsWJS/okdnJruTCMIGPQcnTmPY7Tp/wcE
UUavuWTFDlPr3HfS6gHjU6Y6c6qLQUOCOXWF0h9gw7M85bUtT4skGlxnRFCmXziytJqdI3m7ACcy
TFSdZs9pX7aeL8drH2lo/5fRbiRiLZqymtsJwnBFL+QfR/ZKGtiqo2FErl7s+Ss09V0EQdBF1GAH
Y7SNj9iU9/YuRRaJZSbchCH69uZCq17s/glk37Y6F0iuie+5HJkCvUHvYH4OKqAVNMIsRPdeSlWD
FuoZzpYkYDhCPmxtKr94iGJTBbpSYCsvKLfwbYt5N7deHPRela4n6xkVg70N13BO3gp0BBgBgVCE
/iJI98bwAtAT6LtwbFayfRAAvKKiMyfc0rMHfMKt9FmpbtiGctS5USCv9HnVTc9Ts63acEUchSWl
m/TOipZcL9FMV8WPABYhVVO3a1hIr7h9+UhPISodgQ4dm8QrQSLNqV9aGJw44SbLJg5IAYKDy+C2
naGQaTf7JDmq1RImV1q5BBduX6U0fd88l/iK8U+8zvkhI9jKpSj1pVT/tBrH1LTwIk4fdHK639RQ
jAotcecFnN00/5rFViREqgjY4M/jirHRtceft9X3hI7wnFqSjiuAkGBzTqKhuSrKuk6H+DA6eBPJ
Pv09+W4suytbuWqUbKnL5pVZln/GWkXQIQoWPWLljta6ipwsNLw+Ve0ZUdEolBZ/I2neTdPgKhXL
z7H3up0c68yy3USPrytmJMSHOW22cBWfMnNEj1RbRQmCmJecSb7jBuKr6KNE7I3CNFX6r7tW16vR
cZIuPqSMnaRoi0LDcC0ZUNR91aanvsQX9b6t7hurcVUJlSYT9+LRX8fzY3TJlPNbcMu72J81O95H
mPp+fZd8aOKgbczkUNUf0Uzn2rWK0V50p6RPSX3/83SKO/vLIcmzHI3edgrxcC9P5ZJHCfEBv54w
0LTf5bSF3rlyYOsjrO3+/KBvx6J4kG4haSfEAr8tG7VDUgaPhuQg7+QydsP8Ec3d3NkLrSs/8i55
aJwZQ1MjP9BgNaC76pyECmnd27VqVTGtsJwV153+TLORI2PHtgwuaWp9yxYRIhSsNsRMQXtQX/s6
X1D8tKYxyviA9lJT7NX0KVY3EPxl+e7nMTwzWaaoSsM7JCaGUv/1QUnZmJHsYEsYajWl3LUz303W
e1Ndkuw+90EGcQOJr1AHP01/Y72QwlnX40Mgd5TwYKNDwcNqLtr1+gUK7infDTUyPDMQF2Fx4CqJ
5vnXb+oVo82bOosPmfQsKul6KhorOv9JVmG+qjQaTTQJ7yLQ1yrf/DyeZ9YkQIuM5D1aTsa3TV8V
mZRJkRUdYALl+qe1c/kGtYPpo3+j5mz++Xmn/kfiYy26BnkUDZCwtMTA/xMbhHagWT7U3oNRb9Vh
USHkOCGPbP1hzWiF6YWI2US3XPULgn6of8SVxNFR3ni1/mIRrk0ltsTSQkUWGFDVcyJa69BR92nm
FpxgbMn6WyRhfn7tM8MEVwqam6qhGvuNBKlHjt00ZoN5Q+wv+unZzN5H81fGQVlrt9D7DK2/oAfx
LaRhnNhIUKagf1BwO1noIE+Q+rCZOCSw/J2KTjvpEV/Onz/rzG7i0jZZc7IC18Q+qaUNjjqlcVCG
h7p+UfLboD0ilQ2v+v3nx3wbPaIyA80jjc4Tk67YkwWeWRKOrVY+HIgCAMAjz3oniSVe4Hq/DKN9
G7mTp52MHB1TEyp0PI2+s2B8rC38Wiry00Ug0WN+LNFFHET0AYwzmXeNvbtYJPx+lYpXwMpWtH4R
fKpiQP5Z5JHV67R2k3WQN9uVFxjPrfKYzwvNFqkiSAlhy2BfJbi1YmXUPZJ3KMqFuT076AgrssWo
1jLFX98hU6saC2mpFwyMWT9Qc/hvoJvkrISuSiXy50k+hxPjXfZ/Dzz56KZ1yiE2eCCpKSGtYH2o
K75V1Zdw/on9LmdXZ8r0xCqcnfTu0C1x2uyV6rHKtcPeI6yGfRTVN8BRfKCsLPLs3oheLpefz8CN
Xx55Mqx1qWslIEV/6LkX8M2ldJojRL9gQUvGHlIaH3q57i52yJcYhQX174eejG2uIXnXRDpppO3N
h1dHXfjDMi6XfCvwC7E7OykPaQp/uDCpFx58SlMEj55MzedzjWaXK/i6GSaI9HIu11Qgp/ixn49l
qrpvrbIh9P754ae0UQE7/PvVn///n200IsbVFTZpHUkSMLSB2mxYX0HJIPVZl847wrf/jbzE81HK
CW56DSdBRNRHSIjdrmjuYYZMKWjipbX+LTw4eTP16+Zq1C6U+oJhaeJnf0QAKiWRExhQ260+ZhM+
wH32IDNezAt1HSBCaorNRdvu8+vfQdRBgMBAY19fo0OWrQxsmT3OIqCFDr+B7AogE85d5AjUeR4u
QIKfXbvfV+L/e+QnVPTPnEw0LoFP8ci4frFb67qxAy/AhsA3X0h8nWQlSXTN4Yi9VqSrOvNk83Ob
VFdTPrwG6aZWRrf2jyl+1Xk8kGtva1s5lHm/4pyChUAvO6hBmD5SXOBnx6JH4+RtSm84ScA7BRuh
pc+uMVXy5t/m9Nz0REe1uE3wVFibwy63bXQoEWgxSFFemRNNO1po1KE1bz/GzWGcaPbESoELAdWE
HHjXQTqh7RBYVxZ9/6YZK2vyCpA9RGS9ol9LyjGF05JqsRcMBB2ylzady+gCeAbmJsc7dSAGMPsb
TriwOzbDqkAG7/K1cnYzEj7hLUwKgQHO1+meUwlHKbEf4mpLBcax3QYuAg59Xt6JdyYFRoOu7C7j
WJ/7/Nu0//Pok0u1z8rUT2YeraaLtlnKKBRl3lH+Uz2icTz8wpK30rxkWimpu+xfH1E0xP7JiRY/
nwhn7xgRQP7vCIi7/5/V15nKUBkJ+05xdlRTWfDRuK3sJz/nXl/Kw9PlPXYunMC+VYRj9PE6zgmC
V/g9llBDzyGEMiKpvOqaf2SdIBA3uS0yjR3QWriYkWnbtBif1BekVT7T7q8jrwitVZTHkKgUnV9f
Pzkl5RnCoewO+bSSjRezbje5FXoCi1JvxxpRRK4g6YqCFQRhuX+dzGvckubpfZzeZ21jFDuB+nTJ
2hB+XmuJrjr63HuaRuv5gOmlnXwApujDvub09OVR1LniFoWkTT2RzJkfYtctIvmmwp4coCgIniiU
K7W+AJNBb8KUOm+Iw6VtvtbKoYtf2AGQGkC9sg4fQv0eGVrBvuz9P3JUXTqIv13H3IrIkNA1Qf5C
T/NJBCt1UtcA9qWYz2yy4rdpUXULnVck6nNlWYHREQX9DVGztC7hJd8ZeyKNxx4XBEhRhQD314lx
4jovZC3JmJh0yRJZ2gQ+etYu8k7UAt46HNgK6T2csqt51u+GYDN09qEwkVaKBk9S+5dM+YPRMwWW
2zRt0NfcVEXlqllSuip6a0UWXto+39ayeGVUEahx07uI7NDXV5ZgYQFW5xnQLyB+ejuj89Qa+bI3
Hiu7WIF6mhp7qcJeAp++tPPytdNzSNt/L+zjb/eneBFCY/oHoalBjv76InY8mHOS8yJlK0D4Hjkc
Gc+ZzsXPQGiPgsi2UGQc3VjQUNQJcNwmrkJmSpNpeBOZcHAxgBWX9peddvJSJ5f6KNdh50y4300F
AFg2LMSb0KnoZel1nW/mefTsBtLGzElb0Wsp3f08Kp+57+kLqMyPA0YEbqOfnO9W21Nfso30EBbB
L0mJ7nLBPS1kdyrvHLtDchG/P7/dZcvYyveW03lpG1wDVXpkkEujMhaGX22lQj7UirEvO2Wp1mjI
MKjv6bQM7WghJDhwnoGB/twMeGKC5NZ9+1wW6Krk0dHIKIlH1BZzc6Eq0SUdRREb//R9J8uvlMtK
QuAlPSjtEm66SxYdp/e0Nveiee5ScntujSF7hQ0AKTulspOD00lbyc5mjgZtfBbgK825dkzTSned
RA8/z9yZPBp6PRm06M2lc+TkFDJ7eW67MmNfScizXafx4KbqWmfA//PnCB1OLgJI/d98g0YtoeFu
irKD6SzrFkWLjW3c8UE/P+XcwP3zlNOYP8oSHWPyODtgjx4kNO+2xwolapb8RexLBKinK0KnauOo
EB6pNIuB/ec+H8yyCGWamg/+tAH9KuZ1mb7owSOoSus/Sc2Fy/TcAmTkuFDRd1KRiPz6ODY4mP6g
pQcgnKB+831ilGk5QEGI9DftUtX63GlrMFfsZ0q16imGWI1lWXQyTel+mq0V7qO0eZIuCpV/vwEF
cCeSQ4ByjHZPTi2yQj1ofEwqLePONuhDGBXahHfg5eMsITSlLcXMTZRWCB28/3ylUDJwhJsC+r2n
lgFzUDsOx2F6aJUQTpDlKrFosUZQ8TrGq+7/42EiCuIboTefqkRkkx6HvaLwofUGJoRqShsmeWH1
mI53q//8WeCTtGkjDAG7RmyRf9bl3LSZ3UxNesi6d4DY1nxgRRrxR35pRX5nNnDpQKTnF11ciadf
pYV15Ic9T8oNIsv50VHbBVu7DA1viq8k9BAGS1pwOMOzWNddtxyKK0mf9tjdcGJSJlmVGNH+/PXn
Fi6dHYhQUH2h5+9kSVmBVo9tF6QHIysQiXl2MFO5GD+d24uWAmpDcxIFMefkslMTOwpyzUkOhbEP
DXSDB1zcSV3bdz4tjD9+/iRxtZweNFR4uFUp8oietq8TOlV51MSWRd3ANl0fKqHc1MufH3H2g9AQ
AbNg3TCZXx9hzSUen62aHCLjpex3fvLEHkxEEj7vgktn9NkpYsNzaEIUtE/PlqGO9MCKleSQjTNK
1X8DbFJSy7jwSd+bLVidWE3A+NAN9NaNk/N50noHtbA5PdjgwhnhkJLIx8oyhBYeh4w/5V5VFqso
7Ndy/KY3t8hOUF/6eWDP3EcIKEE8oZIlSkwncycnyWQWccHc1YYrInxGd8BAVYadZVzgPX625J0s
FLI8QFM0JEwih5MvDmvbSIooSQ7B7GQsyNzrTXmfzfJKSdSNHDblYkKFrsuD1xQJBqPfdKG5mLIP
/OMsJ3e76aZb9WgEpd3BlD7UeF3nlZfEvC3bOhnNhZzvZ7opyvk6Fn8+NFZBEXix6myVdMIso1gE
kX4zqMFaxJ+xCe/XuJty4I9JQ6GiQa4pcXOuE1H+6Kxhhf6QK9OsBF4y04vjROu5aKlM2Pk6S8bC
1SPMPjXa4lpfXgYSZvXDvNXCbBEE+SIKmwtBin52vv4ZwpPDs2g6TQ0r5qvFwgCXkNhKV6okrzlL
za5c+CylFB3YqnoLKsRynXRhxv4yYgBwURHVL9W3vTHezJ2yiY3Sq4JqM41vcqMt8cZa+7y5KXrE
I21jqdVTJ3eebwtT69TV2uJpNhFDm1FJY1TgQyJMeqUjuSvjogNHRHgXbEVoXPryS4qT12QlCzOl
k3m8aNfyDZ6j4EshAByTujI2wyfwXNjEpm/EUoyz9pse4sCNgtGgX3OVlGGx0ZaGTbrHsffzdjlz
Dv371NOjYa4aUxrzIDlgNUwdsRgdUWQmgjMItyPrwl1xbrKxC6J3nh3DASsO3n9uyibWwq5u2S+N
0lwxpaF2VMrrsEyWThVcWFnf+woYUB0gRqYoi2DUaU0jkPV69CFGHOqo9KwPtfwtZ7sYNoSCLgfu
wX3brTNd2yhtdKuGhVd5NRLPyL6p2IeoySYq41Vmmkcx8LLxdwpfL15rn/43pwcIZ6YIxxwHrtzJ
ASIrqd0TC1I51gs3tMOdULOypHxbYtyq6Y/cpyyAppLXGvGSZG3GYHozJ8oj2SqECRup0QGJ5pVe
VPtqqne6XSAssnTk4booCypXaXAPvLkmPv553ZwLRcgVIZuCN+H2bZ7sW1Xp1TDwi/ggp3/iJPPG
NPMk46mv5KOWwf/2oQepZcROYcPVt1WL5eGdrj2TWxY9/YjraLpwa59byv++0cnJz52gmPMIz1HH
xSRaioM37FS3Sgt3HtG49P/zzEdkb6A6OMFQ+z8JfKZca9MabP+gUJ+O3xqMTMjhkIBfsncujPaZ
w0FguHjQ6lTDKZt93ThYGGAsZpjQbWRkszEa2aHvVSPySXG7q/eJTDfHJczq3BTjvwpLjoKBUCA6
GdCmCIsaV5hYfCBkN4cLSJmMDz3ud2aTrQJ/3LWIDAeIJkrt5BlJshImJ0LqzPgV1M8dveNh3F9q
/PpOayUyI9qW6VMH9qCS8XUwUGfSyxpRkkNab8g6ge8C1KEJMuIG2TfVa9vHwLoKL00CXuX8xSe7
VYSFKsAq3bff3DuryKzlOR5xx/HpnS2B91vYbv1w74PRBUOwUtrgj2z0+3ylTMNbrEh0w1mLJFM9
M6etsao3RldvgCbd1o+vOOgLG29qaT8A18aj7WFBZpZXEKlSPBIbRGp+6+MzPDkr+ZNiTGg2D1K6
UcN1XkwrwTWJ8tHFtJ0gylYGT5s9Hze2DAVXokB3yixoQzm7T17o/OGmfVSceZdyrAW6fYuV/a5N
j9pEJ2fzYs93Dh2ZFtqgVXQsWuugFObN3CdbYwi4Eour0vKPjIA34084oOB2SOorTB+cbNsiftWp
thc48w1luOc88G8CA/rs2Gz6YnQTu3Gr5gj7xtZvy/aWdsjRftAl6VdSvkoahjHBUfADSR3fUu77
bmzWEUdKCm1eiVV4mSCys76QAgnLcKTaimZV939VaTMCbcgYukd6jkSMDfc+BlJR3KBf1Ujo+1Bx
pD5Y6Uj16Vhjpqq5HnBCK2fVC50bISgKR/nu03OiuOrgz9GwYVAcKo4q5cNheNH7e196rO2s82I7
3IufkHJEHHlGOSPQ76yEuGlYl8dQBopQb2IIC5m8Cj4Uxfe66E0ylJW7ygi+6IzyeghxVDuQce+W
VfuQgTAVnbIvp3kfSji8uP1IjBN4Gp7iH2giNbiNa/71kCBEOkPnT5dVYLhlD5CeFfd11bkFhkrt
PC37XGpdW083ImQT/8EPXmW4klzhCd3FTG9YNE9ISMy/VPoa0glWal8nzGx7ZaEF5zsXtVHOnMdf
dstJQINbSNT4JjQvJinxr+11aG4mAvKE11HX24yiiFE/V3rgJiCLjbQr6QomAyJnvYhSfZpkn25d
gA8FXRph3nWKHdm5HzaKHscC+BgyY0msgwVfmjmUQ6LlEFsu6yJrN/o7saF9EEUA2dxa0y6MRtSp
sDm5wLhQRMp6+kYmpRquUOo1WHt/PcUko+hVuYBMZeF8D1qM1/NnBu0/EYBBX+q0kEG5aq/ncXF5
PM4cZTaq5RZFEBg9xmll1p6xKogQYj8gSSiX136CkfwNAlbLEpXSbjcD/QoKmQL7/cJVdiYZ/bSI
gvQNGGSdNp2Pja50cTsFhyh9DnZtd11HR1ATpDQRgyTxsbt1TzDIxdbaSzu97ceXn9/gzLr88gIn
MZfdqWbcFXNwUPq1mXReEdM6upTzW0Z5Ci+AiOeiUJ5GfMev8OY+JeT/CXmxI0lnRxmDg2GvmwqC
eb2o0UdNnhp2b4qMFmJaSWe8yuRsrfLKgZ6jI19osas32XO6dhqdbojJ7U2KaVTP28At2wuh8rkR
oW9PhRaDuSjverIU80iqkEoIDtwlmRx7uYCVoiOotDUgxSjl659nQIzw16VPaw6UXSheGj2/p3Ig
8qhW+Rz2gUBzyHNhLgLkXLyvv38VIDuRC2Lo0MjY+V+/ivBe1XBwl/aECRw4mKAi3bgBcEQkLbnE
WsOo4ftHUT4wkZyn/4mHngTEadxgdonH1mEOaMcECU8zGcODeKU1VwJmVcifG33aVJjNyVN934eL
Yn5tMKhLHFrDZPT9gZZtqcQhdbgvOs+MPxTsUqvBWBV56OV8gw2l87VCK2Hm0kur9qXFmx1tzStO
NQjDnu4nKwfeN+UwOtaMRYKCep/pByeiXSVXDhmRSANJtFF1vLHDm4DwIBiaFV3gaPmWK6RMVgIW
rkAJW2dGCSbyiijf9dEAhyDFKn7Al8XaNEOPk+DRQI2s1jQW5LyyuOR7WV9FtCmEhbOsEn+RlYSD
esYGI+XqpgIZ2Hgz6uVVZhhIROeLztFdPUCZbKy9pk5fCivczGa4awZtZVj+Rl8auYvg3PycNiP5
xO+Q/D+VRf/WTDvBBJ8pW5Xj717J7qQku6Xav1HpbWj0AFfKZDf1kIyt+pCB4cWpw0baBhAwTMqC
xYBSNTbvCXQQVbWwzS6WonrGISRF26xV3LkycU1s+CykUYXUdLjj1SKt3outS41v1HPIM+UqxT1I
0wqwn2FNuvOrq/tNNlWWS3nuXeM+7mzZbcis5wSjjYhi4HMlWXsSE/AXyesMDRAjPdRy5Q4aPY9T
trAnVKJ7ZZM35dLq6qU9qHf2tKMZ1RWbU5X3tVqvSqg0TSMj6gCFqQrunGw/BAZMimRtZ0cY8A44
AgLQa9ELgCzO9jpXbdoq47VcvPod1VO7vI5Jb9FAvW8tazdYf4whWU76k4NaBL5tsZ4du67bBPq4
t618mY1cmMy4QbecPnfXJoauo6TSfrzR5rtGq6+y0lw4ZJ613q1CuXqSA1wkWV74s2/nfEAXRFqL
M0YZmoVf0aHhZ5QTCwoQA/RHybqRyHxt3MdlH21nXgn3JMqsizzE0HOkLgEpvekiH2FsrAxTl7t5
bfftAj6+qZQLXDNmvac/q6NzRwVKQwtwF5MGxiH3OyYuCnM8Z/JdFOHymw/yWgZHa3P7pbWkW0tS
1gV1nkF1dhQbk6KhXy2mG2d+8BN5MfctJpr0jDyZImBo2mUXoMEePky98CuS1oKArWW/42beZ2F2
H0X+ahiK5x7HoTJ/GQj/9HQC/PQXczMfA2ukooRDR5k+z/pT1jM3RKqJ+oqLHppf+bqGdarhApjf
TphH+FOwsJpdZjwXydOsPGf9h9Uobz5SnqCtKzovOhbmbGsYUvdLvVWpCGAIBc2QZpPoTzFqmz4q
l20sQQgUo1LXXiUra6ifKwhMWVD9kfJyrTvI9cetu+0amlX83306e+2EeKtjt9elrGMB+mHlV8jh
reOiO3Q0Utq9vikUoQkuLS3ChnGieSpONnFHK4sSLvLAWZr6LdX5Ma5RGwbdmjyH+50b6UUdxhtx
OCN+7qljui7gBpJfRRyhTSXCEOzGi+6YjNlRMrYR5uhuEGEqNVbxxrojnKCNEeFz2/6I2mI/ysUm
bqw9ycRaUqP1dJ2x3ps2gXRpbQy9gYklqftB6z1DKTBPaP4qnBSWPazLRt6MtYxMcrtJJ+Vqnpp7
y8j2ueUvJ3NqaTnqV0rvihO2HJ/qbF6JW9uR39VJqL/i6ULRrJbUo0OXHCbvbmclD0l551fJqqGF
EDabFZHOhfWzr+gkyyUJi7GQZ3udRDk9zZrbVdo2nsxVr+KNkEofXarCZ4/umzLbFdObrdoYpC1m
H2JlVaBQhwcuNkERDIy59m969mFb9DdI9Mf27xgf3EA42U8x7Sl5vxO7ttOuFMm874T+jVJ5rWz9
7hSEetqmXw2cRG1MlV9P91lMZzrMt6H5pVf5nnbI5Wz+EvtdrjblSCtXhElF37u+1Rypb+A2Ge1i
7WhEyqKI65XOiWbr8ODYyulwU+rDhsYFSPrOb6dXUhrKhl9t5M00k4G3OvlAypy9tKPFdrOQYo77
lRqM712e34x/p0jaiKPHSLIFPWkC0skscxeUAVzCzCFQhvSRKA49euaBToJtxG6fMtudG/I547Uy
uQunZp2W+rPR381kxnUz7U1nxssTlQqAd5CQFU93hx6RzB62A18akq2IclZn/dHSGwsbNQ06xATI
4Wn4DhQivXRsrxDrJst2PUQ/P6rWepocSz3YcprKbbitQ3OdysUN4tg4ylWeptHYFdXy2iL4bJNo
NabK9t4uKjcY+0U918smkT6CrqK2FXmRVf7KSFOMRH5R1WWsVgSQk7UM9W4vK9m1GkkLq6AVPoXn
EW7KCA10fVxKZJx4fOKpy+1rjuoL/kwPzpguZnZYGucbHXuNLEyXYf+q6pm4EAJDQbr0pkkdxirn
mEmXdf6uFNUS3JJbV8cxqnSg6hVXkaxsxVPsjdqqf7o43JtYDOk0iw4l+bBkyi6HfuWpA/s60Np9
QZbHcLBGFnNYeWX1ppSUIFi6mnpls2uyFB2TMN7NTnBdzc29YghEPvrldPaMnmS7l2V/4zNwPgKm
Uzsv1HS6KUvz0BicTFI4NZ5Wzsgb6OuqltEYJ2jNZsWmx3JA60C5l4iq8QVwdWyFoaQum05aqo0g
w2guRL61Ov8Zehs1Zi8vp21A4CPbd1r04vjNbwmd26ECVp3phm3+DE51yLH2tuX3qjTonXTzQl3M
6fSbS+2G5FteTEl9QGsOwslR+K9sZIVZKySk2bp7v81poNGX8AtuoAWLv6bmErcMRNCJifohfkxa
6tSFo3uq5ENdVYcN6cV7MieLuje8rjdBOOJ9OfyygFi4hzG9GNl3Sipv7bR6EsbOTfhISM5HMHyq
4NpinBwHD502bTs/b2mdSTnwzE3nQz3NI5wL1Xlf5xSs+GgrqCFuziGJkTcPnLV6Dj2z1c2HQrW2
uAPOpr7HMG0dE/MiciLjHkHL631r257FIAl96zCKt0OXKK4/p39KgtisA6e04kVSSNhjGTq35b5P
nqT5OgkFJJCsUtPe6GN5pZTavdXBDEBe1QuRgCjgehXYVZis6MEZNp0jExAbEyw6/HL96t4B4+rz
4ubnPOU7kZViviGEZInUVLqRTlLFTEZMeCpiZx8UWDAO8TaiEjOhWZIaDxD3tt10xVkeGNGOKuDA
VUuKAcEq0/62uD8SuHm1GXhTaS5jnf7ivN/8/ILf+Z7iBS14hdSNONdOy8itidh6HSTOngSgSOKt
6mSrHMAqjleRfUAU+iGM33AGstv6WHEhKTKRWbOdk0PHjegrqxJtHLOZdjmg4YQ/SAqSltbxIvBp
YYsnOJ60xQIKJvT9FqVHDpM29HiWnt9yugJxscGTmF3Tl/0+mqotoigUrgD3BQxZIUHP3qmiN/BC
o/a3UursGsRdtOhXhUet7t/JzW3nP6jtHiK2Br1n37HarTjaU2D4JRfBfQ82+vOofTIXv+SfjJog
a6CKgC0BCP7XzDAIx0ryJ8veG8B7GHIF0QLZeJukhUBRBiqTVlH0PCnJagxfQUfmVl3L1YfPujVo
H9NExDhdARoYbPUBnOZjCBZKTT+y/D4U3hw/lzGe59p1WlxL4S1uwGjgXWor+MaGOvmIk6S90odq
TGnT2hftHWgWMIKZ0S4UsS9fEy6MIXn5edgo1J2muIJ5RY8jqw0Q/JtVYd/MmR8Xqb1vS5Q86uB5
qOmuxvqOJrwITkGlm2tDf4y5SBS9dpUS6m/xCvDmtRApUh1pulod3aYgrLD9VTNQ39ZYnOOwmi3E
VpTJy+twn7WpF2nDshjfSrgeRsQ5Q/LaRjHioa8TFfSBhEDv7rJk6RfByvK3uDgtppxnBO8ctStY
jW5oPM2cwqMS3ww1nf40OwieTJHdFCimB9c+HP5avsmapyArtzmWfcp8I49HkwQoNEjOJ+JY0Yrd
LJ0QlbcFbQ5kG7xaDwg8+q6MFV9YqjeUZ7eZHtxVNVHUbyjEm2qINuKLc6R2qEXXvoNhDjJQsbaB
CrCaifkLIGh9/DXT/u6kvaslkJ6BXPL2jomEC7asnerqv0g7r+W4rW1dPxGqkMMtYkc22YziDUqk
KeSc8fTng/a5sEiXWLu27bVkUyIbcc4x/vEHI52DWiAiWxWPcYT5UH8XscRDe+VH4EY24+eBh6EV
2mr+LNb9bZXX51jrHRHbqfCl49C1Bi4n8aRykl9X/fq7M+e1pccIzeiwVp1bVj9WVTlAUo2IsgB8
MHmEJ22Ac6BygVhEfk4ku4R9EbDfHupivG43rKgKTzRoqev3KXyqDKxHoR2F+Pwkyl1TGDuhKvfZ
wtkm4UOuE+6xPoZ57Sp67ZVIN4eFGLnJkWvi1KtrnV8RNQv4HYyHrahkNrz922SQnIsHgwYkXm5/
zigNl9BFBzWIXSBfyC2SlOiXk/G+Nm+n8k62XiNJ9ZQk2UWLdTCS5tCzBGMD6ktkjhTz/RRft6+Y
Zv9aW8ft1GAPSHn9OIdEjRCRSUZvbvej6Qvz5r3HT9OswevjCUt10tZ/q0ZlQhz0oXyeqvmYZuOe
8kn6TZ9V7VhYXCvX7tL0Y5VwxJRgkpavvY4PeRmR4AEs0qa72pofzFz0p1BnlqvvexOHa9pNGrqj
1XQHXZ5/l11bfSggoxhCf4nEJzDbgDp5H8qW37ZKA3nP1tRk1xqGj8nEj2gZ2LEBmBQcVQrrNhUM
2l2DDjsVrgL/63iJGGYbcn9a0CfrMUyLKrpp5/Wc13hGqI2zIfJbmrzG/rpI/X4ruudmCno9Yb7W
rl4JckKIJVRwGcaLNkfEKoAfyaObGS1P2+CZcfsRbwlqve5E7WEWs5tm7BC69P5Amy/o6V7MLLco
8oDgQVdU3+aGdRifgL8vWV8lIFsU/aYy1+iMUJ1/WiSTEbcLnNrIj63v1r2lcg/2S3qcSD4VznHN
BPH1758IV+PrIkm6BjQOohghBX3GAdNRnhbwCf24dhA2Zg0gzlPYFfMmddVq8hsFOzRaEfQOIniG
CG9laBh0Va8jZkWspAW0FdDwaMG1U35Ny/EWEVs+zj9lksEAY6+dkdN6SdF+lqfnOoOtvPbhr60P
X2l5xLk+bV1jQ4cJSFVhwrDF2tUZbuKUlcTvhdPyhOUzHOQjA5jYUv257Px1HG+3ecicUxhmyX4o
nrAlA6br7DphCYz9sIvvZAoIZf5l0RKnUxKIya+l0vyMetFcFG+DsHpT8pTRX2EiLM0vY5XxWg07
4lHr9CLE4UOfv5S9bBsKuVnLtN/O32iQDPLvrVJet0JE14oDJgvXhF9yMk8ZYG36bqu6NNPPoSeS
UZ+csG48zHn2JbSyNALVXT9KGjKDMWrT177oGQuDwAG1IyMy2IMXlljST3+31sdOxIq2Uf1Jr7xs
NwJ1LqYSyN1jG0pBWufudpe2n4jv2IiHoqhWV9h1cJpzxCp0CfDogFG6urnKjEjCYa8WP2X8jrae
iwEWszsR36NiGCFfUbcWmtOUwu3AVV/n3WaEIamZN+jmqcmEBI5a5JsNr2N/17AoDJlw2/F65dvI
sDPQjBDKUpn3E0NJ7hoZPg1uLepllPSgBEXM1J/wXLzWhEg2KdTjg98N3SW9NmRqtQqbUcM8pxw6
XGnEdbcxuWbkOlV/7rrpx5CHhz5FVxwq91vhrqDWIa6ky9LnUuuDMG9PWxOcGpGT0amZOJuJYuFW
IklExXLMzLC05YaKsjBfrSiyzQJYZHhVpek9RBdRI/OLKAmVKg6KnhDPXadIfg7KLBTLpZar25l2
fOKpS0HkknQ8TZ3opcsu0zryU1l+kQL4CltBlJZHlZZ9mw/r5TnqGx6L2MPm4+/v8JfBAYsG/ZRM
vW/gLPI50IBgyxlqUagdp/5tm7BTZoCs1tQDNIlV/k1ZpX0eHMCE2jiEFmIbVipN/FSNFrkpLSJv
7TkhKTdeZuBi3FYPleAhvtllzNjz01BTiq8v6tRfRrW76CoYDDY5mgklbbmZW98kumsFx2sMv8Mh
SDhR6hhTbGv6pZFPvWk9CxlmebK6E2UQ6WgWvEH5KMA6zT26G0fpJG+xWofSODDmAJ3ojdSJ4Ef9
szAOnmjSE4dT0HDjle5plmEbVU66Jvu/X/ovpfnvi8FwSCO0B1bxF4ZzSuUspm2NMPVJwXMPATU2
TJEjkeFL9G0wi43rh734KlqPs+whEXFECIACYUqpYWGaRJ5bzaRNBjzVIy/Pfxn6cTtqUYPcOJbG
jwJiAyaChl+PP6T6VDcYbzM9QLk0mr9k8Rs6KnKpT/vB7zPS4d4SyStiOPXp9nZ1WWpGXdTnsMid
VqIWxnzOrIwdC2KQT7+m/r1iHDOB+KdF0DLYMOfbgrE9dbXYfER1xQhmdCdJ2dfC2couo3AnhCWD
IWkJgE/Bi0TzeaUdk8E2MzO7U3IEp9rLqsssPp0jrNquC5F/buUCshN1YbWt1yfg4KjOHppGOjTW
hxFZJCH09jyodHlE6NXjbhHi9378VXTme/tWiZEz016uUXdWpuRolu1xElNfWjV/7CMPpQkjr86G
/++RbrvD3OaHtSxkgCmbBeGpNqhkoksp3WnVjS4EZp7illXagvAx1zdtdT9OpzymE4veZOsRDanb
IMStZ9GZpyioRj8y7hbxR5uOu3pazo0Vnmf1Zi07Lxw+ivYaqUFILm+kXDKxOS15ttcnJM7lG+B0
sK4pyGbrKkV0V8R40aam26dPo3LTtbhTTk96X9i5kgWpWf7UhpRQBvq46FcJvi8yoP/mKf8iVueh
kDDlg0ZETpqEEuNTB2rN6SyWNamIZfZkmIU7GENM1YtzF5y5ZerOHcTVVtFchYdf1O6y9dAn5SlN
nVzv7b4/rPfVRJmY4ysv0wuo+mnVPLk+xZ3uS8Y54jkqNRMzBT+W31TTTWcS2HXqSyd23ihYedgc
69661+8mBzevIHUGR7xabkuF+zM/CyfhFOFBtZ8O8R4g28Z/zgs9w+2OVIY2F9lWbrEvcxZP9pKj
7Bn+uB/3qqM60w3doXTqbqrr6oqe+NQ+CC/RjsCoAwCY27vHJ8M91nsCY1zBTuzSV3ad83YxA8MG
zg3iW1xXfQqRfealbuyivg7odJzRKe2TaZf283N1XneJp+xKv9hZ/tv8YBVOdOxu1CfDT3b8ymHI
3vKz38sOVOgbyV1djPZvF0/xFV90Kvu8/RG8kg9YU7nTk+QjcfSxqnJez4PjQmizmdWfipvqZhOq
v4RBGBBRds0fJD8E4LUXrz/NLmYrLwpfoGPpCVx9Gp6qn8b7WtmIaISJWIbHXpicms6qAiVU14dy
KtxR+9XlPJJF40qxfjsayUs6JA9pgplclr8JY4fAtnZkK/bLLrxDD5tCAIsclXi2qsBx3yCwcWZr
BFLSFR7dKn0eGstLosbLrNWBduOrDLYGgXzJ7EGSQeAHfDkBf1Qn2dQMU36qk3bXNcnbGA93QvWM
CcJVyVQnxwUNLR+56dndZCRnOacKUQd2iSboGe7Ipvo8pQoNDuL7UTqsmLqGMrMmxPcqnUbzlMgF
i9ms2eOQ2tUc7TbY3MgKr4iT56JUzxL2gnP9NGqhf5MukQcZgzkCDsB5/jIzvypBnARmP5Xlq80l
iwLFmk7zgE8ePrtmXx60ugn0zTwukuhGd7JGmjzDsWZumMqELJaKK2bCSZbeJM01S2xZEZxXCyYB
a/VNf/Gl2P/9HisY0ENJFDcHqD/fY1EFXm7kGMhShubUeFZ6BZHNJOL19hUtLeUQwwqvYcEqkuq2
YrOZIth/lXYweoaWJPqSH+/x9jsZ9x0VEQPoa6E8LsdplJFyQknO30nVfILA9M0qZP5H4SEhWtii
hnTTwjn2z4PX8jo3pmKszkWEY5AB9Ubdnts19iguHWMGpS12g3BqQO2N6J8WE62GueCaXicCkCH5
ysZTQ4E9MRpQ21fJTHZyeiNmuivh0jn71bwH9nRLEUpj5A+x4QpS5+pwVRVxL5tPBA/OQ3LtC3jK
bF9h+aYYk1Mq7pKGr1J4DyFFFCo76Vgem51Y35U4FerZDRuFhRGDelu3OXSHyWdqeLJSdla184Zp
OYVycxRQVcTMjvRjRxGqYfgRpj+t4jlKiFlOXmpEq7N5Mks5iGle0qjy0sw6j9m875L5Jllz026e
G2x4Uu07+ou2re7/xh+3p4YekRrTRLsrfQ6oyVehL/Ky58J3DKXXx0lsoKck7hTXB4looHVE2mCR
LCrhTkvA7SCYTJE0O1uj26iydsk47CfrZVH9QrzX04dJvFeSJznbFxkey2R0x34e6QdYkRRCo6Pw
I7L0KU8BhS7MvWjRXKR4GHuOO1FIXXM+pTXpr+i3DXiJkBItobYNsb41GTCtS3LSo9irR167MPHW
2GLaNXidQuSo2N5MBQFGwhT/I1rTdyrrz0QhLhRiAUSDCLG21O2NQ/cv8pQYx4LadUZxbjB10a0W
J6ZAjwKDac/fd+QvTmN80uY2RlFCKuZXbalWKYNcRVV+LtcbYTQdKrnLZEIXQqWfpu+KIf7oRu2o
LgrkmvSsFBqEBxUnMXwxJzwaq54x52aZOhYvgO3/ZItAvhlcDhpjvXL6c2Pk9PlswPl4iGTj+vfj
/6+6ecuIhcXFoFKHUvjnlRqMPDXR+2YMd1UodNNNvihMliJPpIJR9QF6wgWuScoEWBp9MXqv+Lps
BHIu4hZ/6lDWb/817pS6t1tsTvOGnRFOK7tdZ55DviE8s3AltCcwttqZZ+TDyqf9XGXfnMsX0AYx
lYiLNJxzkHGUZJ/WpUpfUEH1dXZmiwA8WdR7adFtZfyQUtK990qeeZkxfLMa6tpndFuSUd7Q+CGV
ZuaD18Cfl7DKDHPB8zI8ddNgL2J4JaHLCN/TFFp05q9ZdK4Jp+6jPNDEzbRUtiP0VUSkX0LjPptD
b42iA8PwSixQ0YL8eXE0HCF625VxXMOQRY7ALSHbh2S+Lwg4SvZkSztX9WZpJwUSiIiUeJJ9uXT2
5fVVds7jZQhKv/YbBzMj98N0r6Dn54fUDWr7EU6L/dO0PVuy396GoLuT7OqwlXeSK3tQcxz88ZzE
vnTBQ+c8PMTubOv7K5E87sOlOa927id864Pvv138DzsAELFTN7EfqA/5hOtV8K6x+xDZ8WU+Ql92
jBvTxSX2MMNTNt3bj/rIzN2pd1SJN/IeD5fHxLE8k495N5z3Z8u5DbJA8GggKd16L8Ab1uYU+KZg
tj/m43rUYIWRf0YN2F4kW9llB9y/KL6sZ0ziHbZMb3p9w7Iabwxf9aCdOdibPmTQwtY9MbsAUz/K
H9tZFtSCMFi3M/DhiVFSvlHA8bfonF/9/fUDRpC32mSH75pXmF2cKMiuPR4/ksNqNw58c/4/8mZ+
K/e3v1nnOMCKI/191eYdJYQzHmO3cPodahe+++HKGHp+6z6a4IEBoNM8ZrOTHOZj9UF1ekgOeALb
8xEzax/nOi7g9VoFXAu+Ujn5PeV4ENkfmcqv5n77wcV2XQonuGbO9SN2Iz46drlhCR8WeR8ft3bM
T5ptEOQg5jxXbt9+tq/cJv4AJ5C6jQM/zn17KLw33L3dB/7qnIu2e9u+nPPdlE2UuSwJXC0+fc9p
7Gk8ecIeHmp+/4Ej4SMjj4/1HvzSfYvsYG9f93yaf9y5R9+t7FfBfrtsJf8bnIUjnhwu3ai9nt6i
I+w2MkmG5zjDUAnTiDal4okpLxoWH6Id9ZSnNKlctyhZGVuhs4sK9kmpyD8xq7BbHeKX9to1h3ap
iUW+V6fsUC+TmwNwWxWeMxN8C7BxxkOy2dMVgyLK5HiNlzl/EsVXqyNEGCm7NKVuDrZubGIImuCu
mL16TrkoTFvCZoJ4BWKwuShrIWXJKatvNXR9LfBLs9XB6u2a/IR93xp7FexF0Snf63eYG06Nr6Qs
gV6pBgQGhW6d+5aI3swQNIKbp4WSk0eBOdO8Omt1UlPd6aD+8X7JzwTr3CwjHjqKL6OlGEXBU8Vy
N4lQQwFr1kAN6Sdiy45U47drySQ9yIVbGMeiDgaZXVlBT7GJ1fpTKzc2vpg9Xss0TMb7KNRnJM32
upyW6N3qo2M0an7YwlVsjRcWhkK66csGwTh0gTQHcVg8bc4OEQ4/UCXcvCeJUyw9VfCLE9IJ+pbe
o3l9G8vArF62ukCq9aDLe79M5LsRiCLnY9IjyUv19GuLnRliJYgs2StN5UHVQuQU4aXXlsOUIisR
aRsnIUgS6ZgaJlYt+X1VZhGAteUnK/tMpQVdLV7H+oYZo23V+TmOLQLagEvtMPKkFXeVNS60oOmD
CXAdt+kkuRGHnegjcLZLw3TyEt4fz0RYv0jUss2oBdhw+BuTQ8ENhc1aw8saLV2Ng02J89+YPEkF
vUwn3mkQuHKFkfbKHFFJ93XHCoe+C1Ja47dG5MqlSNbDvmTkPSiM9pnsT6YnxTTXTF0KWKLN9B5p
l1FjvSO8Ii2S+yXJv0GUvoTKbfsUJRvJBthjos36JKK0WjPui7oNUTjTlEe4A00iVFOAwachFN0E
HzLGt26sM2aHa9wa/mz9MI3RR4Ks1IkjY9tkwuYaH2oSJ9uKJKGSrnF4lUvhm7IKSwI2zT9LXUM2
mRTjuIMVg6h+2lQhimVZrCXhKcextiv2OpMxK4l34jA8hAg+2lDw48IP8+FtLYV9U4IeFKTdYdBI
PbZrW4nnA76v8SSZj3kVg9wnvqRzXk0Pt3gxCHHQA6OoDvOsM7cSmmAVMwaP77rWuoJGYay6shae
NTG/lLkQiHi7VP1RwFWmUsP3Dsy1VrKTYMTeoLFp92x4/eyPdGlzn7tWLRH1hTiJcoURBovYhFHd
ezfcbBow1CbAazd4d8Jbu8YF+L+o4eCJ/1tfezK+6VkKsdTXUiMYs8xpWKqAcTzYSba4NMHE+gnw
aLHHVWZ0m6Hv0aJbNeudTux2csveVGOVNokgIzJOPzB5aVaqiUQR2oEo6+06dNoHTHjaf+CPpYLD
vLx9Y8anM4zB+6jdpywdpCgAhAUdInGC+VZ2yCp1DIUnun6grOtp0vrpqZcf0/mVFirPETlT+G5Y
ZBjdTLDhWoi6dXQJ534PrW4vaOMhXYnyoItAuZL0u6WzemYT+YFxgK3Upp+btIhpeitmsmcaF+B2
FD/ys1Fuj6wrsXC1ke5JDegLBZa5guMi/mjw+DOwbxqDkgfbzE5K0fpp8oH+OuCaLyOdzEaUExlR
K2wXFfak+WlqBSbVhZ+Uzc3ST1esM2ypH65Csj6wXB9GMfOEYFYWv1C0nY47PeuQQj7Puignxarh
SE/3SpbvpKl1Q/MxbC5RiW/lNi+h0fxfl+qobtD9oUYC5jY+l+oKg5FR0yLzVKxn4jEZe3a3Uco2
BSVQ0afdxq5Je+tG7p8yiM1qbjiayGBPIgPCataduLzWAl/WfGl+HIQfi77uuuw1lav3NY7vcvi7
CAPvaIxtTar9BDwGIeX9vFJpSDDIUPpHbXX/97NCLfL1TTcVGT0Pfiv4A3/27R1hqkWKwGk1Wfoj
JHhQW2+FMHZyjC0N6aNOhHu4p1C1T3Ih3NCP49MWuRVku40QJCjKeUo/ZOV1bu4gOCiC/mIpmRth
WaiTDsQTG2RZfhWV7nEBHYu6R8Ns3Qx4WIf/KcP1jqG5hXDspJhxAUxK0YgvWTm8rMuCzK94wBn7
1BZMJce7JmPzSsebkjE1fp8VAJGxPo7pbE/9ebD25fzaAR5ZKfWUcBvJt9An3IZKPkxek+4sDg0Z
i2QZ7VM5PUhh8RrPyaWgAMCkMh1+hnOgG6exR883LXa3WStY7KvjLknfZ4WErgUfSBUQ6wWpakGj
nxCLWnNMYiGd0XoODeno7SFOa0eKOHizdPqYbIRx8gRDua+REuT02qkMWoPOckrhE/AiPM8icU58
WicPT60F3DJHjp5Vbpx8jPAL0L25Zn5u9FfF+kgtriN84wKdZkuiAgzttqD4UStnCKXduCkmiL6Y
kgXqvnoyY8U11OVnolEGs1Ems3FN6kNSrX4dam4+HwQMJ3oBmFRUgpBzEthG//6M/dZKfdpMcEfS
N9gci5EvDqaVWsMR7wv9JORdkFp36Qgxu/4paacGLo4MgJaUN2RPMSqL9slNHgeovCj3YvNtkWeS
hubbRdwyiBa3G0AzoMFaSogE4bahHso2il4C2kKBl63mbqP49vEvIzbo/54aoBpDvRmWD2pNsdKg
uqDfUhJfnl6URfRpvbO3haSjdiLnUxZdMSSKEvyoN6qHiopOmEIYRqNjRck3fLb/aJgNyzAZVEr/
c2k+KS2FOhvXxpC1k4FX/1L+UiSq0bMm3RG/IQqEAU545H0jbPuiX6QMsbBShh+5YYfIxFkP/oXN
KGUyr3Nc6acQ2uBQWiS3TE5lnkQlCbTuPS1uuGppuAEFmKMyJC+Mb+xX/gN9xYpcUtFPYoQHaffT
eaMNL0140pz3fDPKjV/+k1jWTgnjIF+is7TsUxJPNfU4KokriUWg56W7ITaWKLrystmoHDIKyzJ/
qqWLEDJYSu6nqTmpcIwlobwZe5VV9yjD0Ze0bxbM39YOfz7M+D4w5YRBoklcSeXP6zcOWQq+J2qn
NRvhcf1sISbXebwz9F8TlBDGgS30i9bca8KDnhyrdN1Pq+B1ffdPuoyQcYMgHBYnUjNWOiYEgNtZ
4SwtHbB5muX7uH5Q7yI8w6/y3ZLDUeh3kd7Z4fxkoPkcpDtY/7RK+z67EfWfdZzYPZu8ZDxRqHzz
4hpfAU+Ut2jiZF5eqkFr2zv+9axoYpRKw6qopzCB0LuW3tQntilVt4P1y8yOa0ZhbZW7BHvLNjAh
TCQDqAKxWaiIsFIk0TGGE3aQ2iyQ4YJVmLEQHGbJBwJszE5/wOvrKkQ1Na2x75hTrsb9KsI8oH6x
4OpXxX6Ie183+30PSwXlAmwRBceAe2JZYgZjTX+wUkag/8z1P9KCOTZWIRj3shh3R1zv6RpulpcE
wGXOgPqoDNkpZJjZVcf+RtRifuG65ST7TQqcYFoa6ecoDL5k4nRaPiUGs2iMhdmPzdJbWT2nCMpZ
9p2FzG9Dhk+PFHA+kSwazpwMBT49Uuk0S6FUzOpJ0UZXh7Kcq28p5VKV5j6EOWkOjzgRTVDCqDfs
EI1Y26Uw+0TC2gQ/GtKfoFt2BaHVNLCC3Kaht3VCy7uW90kouRMXNDOCZMvCGzMs49I9JILeeDbl
3NP699zgs8xHI/kw+2onUnf+fQP4YpW/OT4waCH4AomlqJkbXvyv52gI0wXjh9g6rSbB52N4NDpP
arvAjJ2s/jWXsWdVDfLVgimhWuPxrpg7aH+2XsWXRnj4+9F8hfEhw8rwr0X8ZZjjfiaXCVloqIMS
GieSjxmSYEUQyg9RgUB3vZHG2TfArIy3SoAdD9l6Feo7eDQ7nGAPCaYFblFBPlAGV0ouTKcV9FUo
NTFmSphomeKxTstTxtM7pRBQJos8qdeRAX8ixTQL+OVNMcKFrNgm/nZOL1TMsp/qbhjeLfD/15zT
ryTpY5Kw5CXv5Zc6fkzD7cSIfFWfwxWGBVPaVa9tjIgH8RDFvD5C5SYTbKmh+Sag4vcb/sejyZQJ
UqDGxINhE/fxzzsHqWwoyD9QGMuJ+16rAxklk17fWH3jdk36PrF3W63faPfQyYr5jgCjIf5VVz/m
ELAsMe0Nc51jy5vTxV0SxRe2l3vm6W0foe62MdrEBKZ5vt5nXfkjXIiPUyYSu6CcihVu3WTO5eBA
FYwaBJFZp+zNanH1yPjRgDT3erZrkSOF8Got4dmahgcrj+8q7tHIQF4X76P4xzAutspeOpQ3+nyK
c4WG0DpYpuhpCHAMkPFaDiydcRRABIP50tLPklUcunAIEPEbVvYYDyfmZkl5nVvuWi2eABn8wTyD
vSvzewRtearJt4ry1BNr7NKoztLwymuVrhzMMR4O2dAcFvRdMa1cNhut8/eHWv5SxnOjTGgq9LOy
sbm5/XmjwsJUrAKN86lVGbvB7cyAaIURHzwNbYcy+AqUBJZrQBApZCA7P8966RKgkTc3Fa184spA
f22zMOA27Ew7D40a/P0Yv4RdStsxIpMylc118SsPHahpLWJVwTXpZQ7PcSd4IuSaCFOpDhbkoNFl
KxcFCCbS5Z0qhUw0Jl9BhVqvP/5+LBt+8fm55tUnesXiQAzp0+WCWlqlc7cqJ2x/GIU4GF5/P6n9
CvlQXrHYIFdgQsGZf1r38kQ3KCVriFyNq0BowljPWWQkwrDCBAF9mjvCtq5X5arkMDeW/gYFtz+n
SPEEVNtdedzMe/W23hlSHtDM329VKYEfbtxMblyJ3xgK/MdTBKy2VaRbdYhl86fXXRKXoquLTj6l
E97UCzExU0EmsHIgTs/LLfWHTJFR0iUoGlWa4C6gIGpLXBIQLNTivAQsIfCG4LJzWGp4K48uO96h
E6rvnqWtRvzzBjL9Vrdj5R6KFNB/Pu+pKvf5LETkJMt3GXKvTL0IFco3GH9CMdIBTEGhibtF/gjb
MiBCgYg9xZbz9koo/FEsZkDT+SnNVHdOv9vuvr6LHBvbi4QnAwqkzwZM0P9nfsuUT7T8Q/XL0D/K
5hB3MyxOitcyEImC02jS1v7VqB///mBvD+7n6wK6SBVBq7U5Q/x5XcTKikRp6uVThuO3BfXMpcwX
pkdruvv7B33tXvDY/fcnba/Yvzb1cNGNOp35JB38Q/3AzkkBwcUkiCz3RrrFdy2D3fd//NBPb1SX
j1IjS5N8msTDxFOHNZw4nmnOm0azu9gD5x2T7wq036vBl4vKuRr4V5lQADbm6b9OVVGS2qjCVj6F
BJPgqvhTYvxj1r+Sg8EUgpiU7ABZB6a8WWIHR7GePeKDMtXfNE7byX0+DHMbsYJBwUz8TLIMq3KW
kr6UT1GzhYf1xVnMH4Xom0/5vad/+Rgc70ULCv6WgPjn2Wp9FarplMs4eDsTSG3NBCAUcrdTHhXj
cQwXEInlccl3ah3aWkqCIWBGUfc+KwBcazPE6AwnLDkGbiBUPD5aaeH1UCN79cdiBpZWgG7kblxS
YGkfA+YL8g/kMi7a2292xf8oPHUKEmJZWYEx/vpMCc4iNSY5XBNPDdBTgzB9ZMab2szJ+dg4OoPQ
4EwRWzc1/lTEe3zztG4v26crycdb8IRVzH/po/68kmoempARdHGLbgmT+LWIerhdfhZyNHpji/2l
FGE7Gc4irLsGpC0NCfhUvw1Q+MyMlvCGkYkkBHxBdIj53Z/HAY7P/jRwGWZ9gfOt7vAD7SYDxBuR
sPaOrCGRSJ9X2wBNlJxU+AiFXq79YHWKuVDbWjUx6f771fnNAvl8dWBOc20k6NMwbf88KtUqljBZ
DfGUhyovlbbH/t6fRPiysOG6XzVkVEGQA2nNLkYTOXGDlAGqhjoUNJrth9F7KhJJLEWIgSByE85V
Jn0U1qawWm71tLmXM4JPh8eV3I7U6kwoUsllnOTHeC5wX3lUcZrta/01jDDS6svhQe2ESx/FrM+S
WwgjNL/Zm6CnGXIELNZdm0pg/igGtbjclvgL2/JioNmr/bFhQqpLQMLFN3vJ70HLl4ukb8wGggPx
GP20ynYDVd0ySuKJguqxzzqGm+qu1s/xNDl1r3pFqB4LqL0r3Mc4vowFmrFBOhorLixzDeo+HmCe
PLJu/FCj6T2Z25OkoDSROyaZ0T9KqxEKNzxw033ePw+IM+1k/E3UW+7NCyYbZ/Qi2H4z41Hm27Qq
3wxN9npGLGtRulVELmgxer2U0MDnd6WW/DSk578/KP+zaX2+COiBtjmURo/8G1D61/qbSOv/f41r
6dSClUXlse4OeR+Mgw3Q2hj3c+nLEEGZAiXlLmKya+zH3Kk2FtCZuEpGF4V+HEyHf0qZYHNPepFe
IsZn2WsG8FoGSfceoigZgtp8rBefaKMGJpo2H6V2XwgnfXRJTlRj+JIG2he/Cx9EiI4JuqjQXpZr
bT1JAAWdsqOqbvSRFg1L3B2OSYRon8dwVxJeo3pd6DG+mV/yh/qfYmfsLCR9j+ptnDrNi/WoA4Y/
y/9UBI29Ebw+eHBYe+i+wqFanQIySXioceVcIMJd056YZ88wA4K5TGZK1XGSHwzrEq0Xs0eeRBI1
PjrSnVp4yAnV+IwYJ2L4WT4gsZtrOE0/4xqx3y5Wf7ZtMLbBVL7lOqszeP0xIvSI0S8WVlBeOgR3
PsMXrQ3UeJesgSR70q7DyRKNk57esobFkDmrXSgdR1TUaMdqxMtBtgSN8DEqOyCiPGdM4ELznMYH
2fBknjbprcI1SAs0UHNZOgrhMYkwMsEFONC4jxI24fKuSD3eMwuAi/nfuTkr7T02r6GBEVxn9/oh
LffMknF/JZt4EOx18MvQKUqn7SC/uWFPc+FaP+NfInPnIvLW8tAQwyc6DE/tx/Icepg/Qr94Vn7E
EeNu9gDScA7ahAjDEdOLjGHB/yPsvJYbR7It+kWIgDevcPSkKIkyfEGUTMF7j6+/CzUTcaerO7qq
1TK0IAkgM8/Ze+3F1a3nwgTV6JHfV0tOCOulfeWzl1RXsQ2N5DI/4rHlVxg5PeKy7ix1lKJdZThR
ggTOpqq7XrSndz3wGtZeN5k23kii1k2OfT3222JFRBgaDc8jqtNY9xbTFZ+lW6adV9ulw+CIaQAa
Ea0Jc/TpL8pI5F8GTyTOxW4OFn2ZXTBiOnL08hhPToNcbPSHi+VTVe/xVGr2eg7jwC1smpe9fEh1
h51P0/dT6xSpE5n7dcHe0c0CJmzDfYrUnUSVDglx/NKWvhH5RvwcDh71hj7YNokjFmAOUu783C2P
VUg3Tt/zZaah289v4/zW6rWb1vdgeou6Bz4fvpCslQqUNKdFNKK0xyyEZbQjVwAg9GgNHuE1ti5T
jOcqE5+KIy+vmK8sFiDzIanoMbva6I4yOh71CLu+KJ5EDF+CZ+mHuWeIcKzkKWjQnnlycFEye3qp
JrcfNYRh56DEtvSMA67N/N5iHZ/tI5EkFQo1zY4pXIVCyULZBXOIZHD52RyfRuVrbnixu2i5UEgj
Rh4b6pJ7fGX6ARmKxPlkcuP3kVrmjuEhSd1k3Or4XxFrpAwd8SFuD2b43ps+vhGJFKveV00/0c4N
4Wg9jqHZ7rXTYhwbZf6mVQBSpt8EzSFEF4uqFrnDtB+GbSNsW2OxW+0kTsdSujWG5yalr9HlsNpL
3J0blCrC8gfa4d8rwMwcWCYbcFPRLTD7/esYLedLiRa2E49twC6kaX4bSx7ILzzzsoA+ZmQoVQXq
VsKdztT6G7MHfbjX0rXlpDUg9FYNdLxLgwTolhOexOy5okRRaqE7BsaB9UIqRTaLPIeFStdsqLYE
nMCabD6qe2XAmJhkGwpxjEsbsYWyHN7N/opCfsvkdUPQ7rZJ011XQS3gbU50VB1d/Vr2oWKrTGoS
2OItOetmXp+CbqM0ii/FjA/Ma8UFdOdIBSTdK0TWd4b5qtK6i9jeYiBRJ9HeC4bQfvieEmUzldEx
kiKaVDL1CIpzWkKgbm56wiz8oTjxD9NWorlFkfIe8EHqOb/NjAxy0qm3TdJRpnuFSt7mTUtoLFh+
1f8cjaPRnQckDAos1GKz0EDJD+0yeV3w/e8j7z8sfNYNYQegIEBKrfrbxNGQhrEuswWdVdTuQrA6
Yp/ywkMnCDQMzbGtEVscV9c251yFISs+qcnsiRYs0+Q7FOR9Ivxhk/6hRGGQ3w2QUV3zrYj8+ese
2baVIktTJhKyheFgGrHB0UEp1WvHHCBi8FkM+nvkDvWZG5vybhjvQ3RCpWVSa7Sa70FqX8xE4zZ4
6IVHNcffjAj039+4X1zSv85YDGQzWA4xC6FO/n3G0tOvtKJc5o2rX2rKEcF0n4JbVyP9QhY/hRNH
buRVEme4+FoF6VoS9mITvJ9QUkKEwOO2nPEH0S+V1FvomY4PCGh3rK1jcw3q5MxRBFjHOG/myb6i
obGSn2qN2KqyuCwBehrm8Hwggn5DFQU/qHe8FplcBvq4KpOnBB5KWPxs85PemKfena2tjnsgHdwM
B0g6RGipT71BEREt63htBo6QXHdDGslprTxOKYMeb28Gy03D+pEbGYmJd6bdTJHfpEA7Ynv2RU6U
yCUWiR7Wy5K8/Pu7/A/VaTjxJvNX6h2apPzuhBhTSZuDIpWOcz1foh69G8IWNQ39mJPnDXOLJVmc
2bfRXpJok23nwBvmYodk+BEyt2+49Aecxiz35tidk0J7zPTWz0CDr8veppaepVn2myl+Lsk7t5rh
a+wQH9T1g1ib17rAKB8T06Xdc/FQTlAQh4fUshx9XaxUUQpwjFlyEj9WYoGs61TWtwKXV4l4kgU2
ykEkkYgH4i44B6Hpxt8LJeSyo04eRNvafNWdQqDYn0nTPgdu1i/XxGBuNWYHzIUea3dHTaNTMIp2
2WMMMJwAepawqh4Fw2vkfKc1zU+tZ3aCkNwvIu0tihOW6GV1avGFUnr9yuvgoZMZHUNabU67lLeQ
T60P33nB8h9qN/+Zpv/1oDAxrpgaCJI1YvuXu+5/pvHgkLNpColnyEkO0G8ho0XNW2NwgitmUMLz
bY0t01ltrqj8eKVHSI5K519UxU2InkZZ8UvpZRlITKtE0GUHKTL2o4JqITYOA4J9lWV1nKLmU8gL
FU+rCCfvSM/scLObw0Oi55sWJlhJCOlMUMZiavt6ZNI+Poet8qXEy6VNKqB0XpH2197QbDinQwqn
WRyouRa3JOYgwymTqDONzp2gmM9TXPvLUjw0mXLoqXJkVL1CgzV0ku4E4SBJH/3EoZZGeyOxvKRP
C6fS9IXmxGmsQj+MyLRMr9YkHy1SNi1lW0dXt0zBqGS7HLvLWGJax8ozdK+Lkfh9PdtJvwdZThVl
xHunRnR+xHu11lvj61pmBFvMrWFnAyqbtWcJS3pvirsKr8N6vrYq1a87ATTTOiGfGT8GEOKBqjvK
bB7UCf7AcpcreHLFiEUf49DaBVVhWSwXPEOnJMke6mbXNrtZjelj7aR0j7iM7/wuwniTgoemMH6a
GdkdwW5lPgEQFzhFzQIQK0rCKs1H5gyxCQU8xLyGcLix24y+BIJT2JlOyPpl3Uf1FPvUAPYjoYDb
FNFzhbxYo8mcm4IzIojJsNlB3AuRoF+yZFd2IZMqwGP3JZl3S6L4KnXQKo/fez5AMa05ZzXor1wO
f3LCoYy+hxQtfxWnohiikOmkdFqRGqRQxpCQ18w0l8cGQ/UrJV+6d9k1S7+D/G2QD6tSZh06JgXw
Z1B6cj0ehO4C1M8udA1Wbfqew40AUK0M93IgIwXKeb9sZD468G1WHZwV9vFYBJUusM5e8/gGLHzf
cQozvoieOrm/LPp8kl+LPPAnTko0f6udhg7AUGCEQRX99xMq/U9Gz78dogq9Pmnti0D6/evoCrmu
oRQ3UG44hS/lT+nS+MO77oln4aDY7J7OiHcUR5PNOcNZ/GLXHKtjeFav5gl2u8sSxEe2JW9Y19rQ
323MoY2bnwfX4PYyFofIWd0ALEE8fTP5s5PjHRX3yTMMAWgaBcc6xZp+/cJlQSWMP/laCrwB4o0f
UW/zmbSpjUUPmgNYRw0MD9/l9Ys5cM8DgfAJkAmw4sOKbbc0Jzo7+sB7yfqdHMroRYVWiFFssjnP
jKqNSxNGM3E1MNxZ/fC0rJOAzlHNpGlQibZgrI/CDgGtXRHXVTG355IBbTVfkY2Kcurwf6JGWq+N
KDYhBFfRK69PwR2zz6yyUdlzWwMvnvjf5+dF8pDTh/hEk7KlMoFT4g5YERIfeoVBxZ4Jy8tWOFpS
VPau9Z0yOCcUV22wfPwcQC8gC7AhVqRkOsh2ldnFY/CRvjGDbfHlRrbwzbgAFBaWRJLDfrDHLybG
PCTMfqYmPEPK5iLWJVYdiQEo0hTR6HrDmfcVhPWMvp4jwoaIp9AspE1toKNXePO3fDd/LXb4XqDI
ww74a2ud/JPtaugOV3bwCkRJf9Ve+sv4UZ2Gl+VF/eAp0d0hfhFp9Br75hOL8hYYgsle894fWDOd
hSPM0kfx0fhDU/vvkkd6LwpSbJYzACG039tyWk+fuG1CkQzQxgnSCmxp5ZcWSpOueMqpdMfrqMTu
knXTRrTOJVNbxgGNqc9Kms3WZXw8nUKkq7p2Lk/pkJ61uYEwqsaXCn1xs6hfwQw/9VxGmYvvAUT9
sjPzu6a+SwVEzQUy0CLhKFpgOdXoSrodC5Z9q7JoQYLRlbd/P7D1tWb/23HNdBmSPhx9GZjBbzX9
ETFO2ueJeIzEn4oyuTNL7vZxBlkxiOg8KcdLYgkjbrc08k5AYTRQMksK0SsG8RQ032Mh76nOcSBi
SmaQm/K73kz40nQ6+ux46MSmOPTHofDMilBVVsqzvmURGMpfYsW5qkYwMSS7Jst3SYxes8SjrGIu
zeClr50FqUz26oq1Nju8qwehgoqNB9skdpdJrCW+/RRraMLjfi5w0ujWaW6Y8kp7ujbbGWZXOn4z
jlBr+/c37h+aIewriFbQ7Cs0gH5fAOtaRGV4EkhRXoYnFX5xXsZupUc/xLw6CMV9nXDgTfnsRHq6
nYhElRFbl32JxXpoffc9ZhJKFvRugffSkouhaMaIhpdbroj7eMo8Nb0XIZ4SlSMFknjddy3LUnzh
MqkQaX4qyz+d5v8uOFoPgP95Ub8J8IjF0wdZjkQSYkSPdYM3sIuK4jZNQKwJAfJX3xBfQ3bxFO+z
TRFobZfgWpAB9TyabCiHb9ChgE/CS6XLnIGs73Ew9usMtCzmY5yUxBFwmngY+s6tZ+H4M5XVs9aZ
l2zqXT2GrCX5haHt/v3j+luWHY5TYt3IdJNpdbBu/c2DmEv4TFJDWY6NRs9iuEXjDImSOniC8pxZ
Ti1sk/HWRss9jT0VzHO1H/7Y/10Hyb8dbKi5VNTxkqxbv/VgraFe5EpeN6Kj6jh7fWVdzSl5lzW0
rGisBU9D/ZcHP0tz0u2qNd8N7T1j8MA2/YeFqLqWCn7bFhWq2a8d2EK6/tuBr47FoHRBPh3xD0d4
BoLMXgb1NCTBoTMm0uGwZuOKqsxvY4YFxWqHAS9CUDxb9oArKRnvZCHQrsJ2DEgVilQELirY9pZ2
Q7cYqtRla9GrmQsp6RUfjtcM368ms0B9yTzA4YXsiVL+hHymRFhrlK5SIrYrRdaqDYiz9Dx+gEKy
VOFPWgYyhf7htaO/wN1CcqnKUpHr/2e9kdSZlOcKFZ6ogPUQUXgfLGTZqJKmWmfmmjPQdVaOVk55
K1jzObkg3vvwLUawvw1Fhjar/+qZ2Y9AuN0A1XI166C+wB6K33Vs3gbpRUaEYSYpFO/GSyYmdJFN
8/8RvZIavUTVTmIYGXDuyMpbC5ZZE8uNEracL2G9IgdVomdxYAn/JiK81ZZsx8ga5DBZ2Y+9YFIh
3z2uX0F3EXvqjrxnSrP09igox7rIHLre4zIzqx1uRiJShI9fhoy9Lu1aRHYyuL/BtWLT0RQVVfM3
fdvQfK2KZ1lOvYZ1ajkiLO9ZNhLMaxkRvHs1etSK61S9rYlMBNhghWZG89kYjYf45BLijPZ93/04
rd+ZBtj88C983bmEC+78xCWHgfN0KW1/9vwTNzj5Jy46+Vy5/uH6d1ge/MIt+HL98rxeCL3qByF/
Ldww3T6duOV///kx58TY5m9fJgdod18fgesumXqMvnig8swlPHy3Wx+1tk93/rGhp7tln/haL+Ub
t7n7bN6dP9eb8xPytZ198VOReSknn1cAxCTc8iCzJ7mnOwp1574yUGCPnBaXp71QJV6fgevXp4Im
whPwQun12BKPzv0lnqi2+eL62bucBHvdGEA+9kfkXHjrPniyD58NuVz8yPF9yfZ3PDfX+D4+4g//
Y8dvz3zD6es/X/zW5o73i3/H6Fvbl4/WXm9+EezL+iQM5876e+TcP+5cwtbylwzk5deP+697fqw3
r/GASnxcXMJfd3ndbO4jex9c09p3hc/wxO+q89/Ht/w76D+wLhfdOeXbZ8X1P7gyPeB4Zn7Hw+kO
Vmae+uOZjbp8KO7FTz28y+u1mKIdnND4ky/+avnldXAjf3fhkvWl8QLX32scz/5u5z8/+78u3z3j
aX1+3uFe3e2e1/8wsvJu2Fy9ft+tl5eOjxF2x90Wmx9YpXf8HXqls8MOu96Pm0w2ly1cvfpyuS1X
PvtcvdqKy+/VgMtFpRPuVzsuTuLdpnSeuTxxfxl9/3OvR+643vvxv4+3Ool3z3h41+fFZbt73A22
/7iacCcbm/CwRTfPbZ7X5+QZ2Hb+4EF4AP74zy94eG2sw1xkb2zH5p/P/3Jf/hASiKrjt5h8RPSy
knnyZrl1vw1Kh+IcbmZskhXVTHK7/WUCn/etaFdBnJwquuaL5o5Dsq0XqhtVsAPi2f6MFJFyXLnr
kweokY86DlKLEmg3j7RIy00lB7ZOQSBc3qc52+OJ8yPpc8ytrTiJflotq7/Cb1iHCelpTrwh+86M
8LqM7BWIksX6LhsPVKbbMriRZk8uxWCeE+0HQAW6U2rnhlG+DxsiD2Px1HXyLZ/EC41/Z5A2AT7Y
QRUOYk0pQntNzHcrCv0sYm0GKMa1up+L1lNixopL893MD+KacUJyhzF+joSXyTPw5kG2NhZhT5kq
vA0oZVu1oOrKFV2o0rb060b1ovmxUUHNIrxwE0Xdhkb3HmuArKquOwSmepkqBcgJDYZJccKoSx0j
iF4NDcDN0yiLW4tid4E8eV0uUTxg9RhtS81dTMQIM+ZBOTkCC7UZjiBUAfKSjJs4g/mH+4fvkVVW
sFNjhGABaR3JwEpsAhsgI6Fr6WHr4jauSe9OJnJlJPmS1hczL1hHbCk4kfyg+kJeYZ6GZReM2iN4
xEMT+4ph/mQAZghgrZVA1SrpMkpEU+WMAHWfbwey7sxwOc667MaoaYkVc7W8uRgWdLapO0dSQxwI
q5Mo9i3zo4/fVgJlMUeoVZanMBuvgSl7Y477Vx38iuEI4Wql3pf2iCUGiwxugDYlO7FxND5y8BDv
bdo+VKtmAki1Voos6WiIzujP4V42I4kpEnkq5W5RunOHH7wtPov5ZdfzwZTSvFUsAhIMCJYNuQJj
5qVxeBvg5rWCowOfnPVrhI54LCHnQhLG9Zc24X5mLDUwgUeJ8FBJwUavjG1dglZeG/ojRGByZMvO
T6KPIKz8dKqfwmVksB4vpal8yQId9q48pocJ3/nMwr+iiyyT1NfyqVB8O+JDsrOad5I9sNANxwxe
Uq1wQxrMyfydAcXVp9MyMiP4ChXLK6lJDEXl5fdZhvIyUNJnD1268xQJH4VSnUjwwZ8eeKkYNX4D
fIg18ogGV8o3QYjVOUC7xzx7GO2SlrUiBrtWIj4XxhKxGutMvYnOFB0/obT7xUUwahzocf4iUHea
NYnsl/WIys96+THXgi1myi6UyRIxUAC05XyQrf5NI0hFZTdnZq/HsMnQB2BvfBVGSo0j4hIDaVa8
Vlvgkcy+VC9wUG5qX4N8DR6SLuYnQF3rInamgxv+1CynYd9bTPVNQoOMpzI23XF5q2RqA5QqFKYu
gtL5QVz8KCk7asGrooGXigJk0kA7dFQAkkL8iLrtgHgvJrp63JNctHpZh+pTMhn3H/r8B0k+ZH95
gKfeh35+1tIniJjITeGK9tKpgtzeKzUYXerGS3RbOqA5FLKh8TpTYW1jjfeoSvJjrIiHIEg3LUUO
yZxdvDyuWfZ47EgW0Dj04+oxHHU/NZB5L4YnwfxhXS+mNPTLU+P1tOISUqK7yNjoNMEtJWOpWj9N
WIEDggjFltDNJhk2SzKy8wgiNSoFFM6y1xPZj6f5TTU6XFc0jOXANeT6oqSEJNZnrf7O6/HRCKje
dHH92Cj6PQfExnE7gOoQrC3H+tUEAqcvkausp7jSOC/DpwgNQNRv8/RqVsA6QeIpZC0DwvaT4KGc
qT1RTIKhNE4RTEWqeG1wqFnF5Sk4P1N0hKi/BNGDrrQ+PaQxiCirIwnDhhE7I1Qn2Z1IW0J2oITx
qWzQlKc/Vamye2myJ7l1mqQ+kvmAcP8u6eVmkE7tGk2hQ1BT7cUyvArUtMIbyTphoSydBi/xCrQM
rkrxBCroZRRjzNqNj8ZpN06vIR19XbAcZYr9WWyOQd5iGBy2GWNgId3nkcI6ww8w2TqUybDP91UE
cMUaT7qMJpITMq1TsrdPsSzYqvqWLW8rK0HBRK3m+7o9hzSZhbRFJGtL7b4qbxFDbF2/KD2VZpE+
w4DraEpczcAXZ/Qckw8zMgpDIB5jXjy9qjZNdUP3s9TdxaxrHA2vjFgXs7X2eNidbB+mHKOdvM1g
FszJcDHCGKSustXi0I2klx42m1CZTsRhRTPw0qMcolYOYME4Kj1at0jy25n9UMDNNg8sY3+U+NED
gR0mDD1Z7c4mlXwZDrCk1JdJrtzByi8iWK6xWmU44llUJZqxcJ4JpI6i3tF4mLKkVl6+hq8wcmZx
djODdgvQuw7pSxh7MnU+IWl3UQURkEplplGcwygKYLYyWiiP9VkSYKPQdYI74HcduhZWhWZYkhBy
6kNOVJr1LI4jALXKLlV1I1ufSQr2Dl2PJN5ramZcqSPSCJSjpvfvyqEinqRhDiJl9S6PFc+MY18b
1eeqIZidyyvgt4SyQ+d7yRSPYDR6aI/oU9BpABdHqaVbrhnVnhBLT6s4fcwxKKMnyunB6SY2sQoI
efSiT/gfkhmn5bwzrIh4e/bMXN7g4tejxiWfzRXy+iomX3ry1YR0kPqbNgVuL46f1cwIuchuSHGj
Sy20CtStLBeyEAVTGckU+M9EYAwDwtFCEJQSX4ikzdgwWdEpQZNSQp9hqTmhThIOYlaYFSwE6rFk
JrggT8l1p//SN+wKrNgqir1k/wTFjzEeiG7B0D7MpKTMjgLlRKe0qDAPkUF79CVEVOVNzW4VbvkQ
vzlp5Cihw01R/TSD2O1Txe30wamo+cKzJZDUq41dUz0aQomARwFl/rHkOVFln6NK+ZcEFW2+mhwo
OYfrSqzGvbTOZ4RDS+B8jiFA1/ZV9qAq+aGu013SDvscr4YCB594SMnwQoRl9SM7KtL3cDdopJxl
FjR29amvSf5pQ5DeNWEMirQd0x5XHgQRSRy9PgKpJ1d+1OFGl0nKS5s962YloEOVJm5DZ7qGBgK/
ERKajHfKCB9kM9yIyXOqzOz5yEPqQsZJihSU828cnRohPINk3oty9lTT/glzSOdV4kUJHQTspfkQ
7CZlvIE3Z1cxfYI9HwGijDoWzuLHjD15okoiAfHP9C9TirfYrKJ1m+GEITk+SFTv9do3JNkZaGGE
9cD9YMzDtNCsAVaLZE+NdDXQreaS5Or0twZIXYv4TBXGWedgXUzUSnCK4QEL7T1Mn6fgngWp08nB
PgmC2wKNYuopMhinPDPccTr+Wq9zUqtI8gAaNy3powEGo2rVn5oowOW3FPR8u5njPM2QzAbbds3z
YP4kNSRaLMNpaShajhU4Ed2fByISkEgqcc4rZ5Gfr+UE9bKkL2blWvQa6gphY9puTfGpzB4rpcVo
JvjmGO17PT41Ej7r0NiEiQG7fHDIC0QUQC+ylt0xly5WbeBHbLhPYSd6+gWvwRtTNA1d/tCi0chl
3t9OfIvB/AY0ctadfRFVuwBYz0yqVhdnHdbzpqBDSGqXJvo6x/OiNJtQmk8FZcW8Tbei8mTN7a5s
7yrlJuReylNc06tlizSRPQe2SHrPcomeClZx5kVJ0l8LyO3EPjrcYJRKN40NsouUYwdstwFJOBiv
YsyElxbWkggsShCZqj9Teqjw+zVvqJInbbirw1UJXpuqu+atqyyXzpIu/cKUc/k0NY5nTNx55xRM
s7Dt7S0aKgonTCznu4yNq1LZqYrsUPWoaVFPDq18aNlrBNIiI94DUThNE7MyDd7bVG5kgDmhxQEu
znjiSHUitqmaYG9DojQqcKtGsEeK70Q0UaeREw5Y6O5eNGiV62obWzo5KVQLSJQZRLcnuGxZKoc0
HnLuti3n9FYTvbGnEdQU+MXYCwm6kOhgrkvFkMwsqxNP68wxYJKQZuUhFyKXVFB3qoSjsg6PCvnL
8wpxf0k4FlRi3QukjpqsA9CMNob6NZk7jO3Qn+cDJEtHF9AfNqUfr+8T67lEtB5CXXABLboT8IIQ
ugiyMrKfAJ8TXScvIIaWeN8HRwtzMTWq4o5C40aF7LGpIdD0GpVFTvxqNp4GTjtiRkMvh0vKvti2
2n1dA03QEniFVOp+VNSTCASqftTlMURIQr/2TFckm17I0bL6l2U45/1J7QTKpDJCrMQ45kQcQqZI
nqYOd1pBJVeWN7HFbFxscmpAUXUArxDl5za/k1Q5LkhRN0ErgIkFCxIVVzKt3GlhIZGwkhp9rLdE
cW1zUNmyDAQVnbDaoQQqjlKq7SdF2ehx7zT5UexFJypU5uQlqsMIyMmLZREAyMqgadoz5xxpDj4F
1st9IzEk04moRejQCAP7cd/lzHfTwA/oUODQ87oBqFlkuUJU+2X8nbXmuZu/e4xl7Yj3PuERiA2N
SBqYCz/LjU23sP+nYI7XTIy43oFnYb9MWPpyVgbwNzKg5B3W6bHYhXVhf2vFyDLmpSse1EKmT5Q7
bRi6cbdcwcM4rUnfuzxOpRcQZ6WVbitqZzE8s4bZwT4Q9+Rcu0OW74kZeNMSmEdFfo6G9srUYGuy
6xrLXSLALw07v0yOWn/E/rDpgT2JgCArA59lVLhdAIRHM4nXqfgoAPdX6fr+2TrWP+ke1Y/anPxi
0vRV/x6UHYyf2knHtxwJmZV81nLvx8NBGudtTkV2QN6LwmdUXlbAYn5aaHBQqQjL3Les16pC6sSp
K7ReQFWtVYK2DK/IqRNqyaLFVIFeefCd6xxH9NEMiiozau5YKBzp0aieJuBetN+ykdJvS229kN0+
RtfNZ/MUInlhRxjNbcYUpmLBo7UGze7O65jGrIV74xprIKal9QCkvMVpTRA5rbMKCMbIy6YYQz3g
5epNJIyF3oWD8RhC9zTBKH0pxp2CxmAQFS/h9DYjRan09qa2sL0k1U8eUVFySH8bX9QFfiif1hOC
AP2GA4/+792QkxsH8SHmA4+pQ+RQyxAbG2LidqVgS720l0Ta6YHsG7Pho6DciOPgbZcGFDELFyUi
tmYEE2oprNvY7vOCJrhiwLTGzQCCyFQrDoZ2I+WMe1LvFeG0yyI4g4yjoCpgHoMhWhAFYe31JGEX
xKw6iS0EBLJt29Dr1hZGsQVOb6rrOKI6s0hQMp36hEgKoyYdQrl32EVaLadlLX4uJP/R+44ORcJ+
1JGRpfoLfczWIhCQIcigcRcjLxjnNHOMgcqREj+F1nJW20qwdYkXk2D7FOTruOi7rCw2U2O5nTT/
7Cdr2/QU6eTuMe7AZHaAkzoiW6bsYA3lRYzV7YS8tGd5qSXNfolpFxGubVmIpBQ3bRuaMvibkSpR
W0iZCRWLvJ0PmdJsRTjvupE4FjN2XRFQ4zfPzXROdfmUqWgR5XZf1gFpE31ynkGm5NpbZfyYqeH1
OehTYul1UmQbkxRpEDY9io3ypR9ItkyZ6b2kfOT9Pp45C0ovGc1MokkMudn26AiECOn6QLBPh/k4
9k2le5yHTwtZRFKLTrMUL8Wwq+r0ObOUqxXJ4JqQdAA5QUi3pEiGWImF6asxDU5I51Q0nxfrFMzb
QN7pBiuC4ovO82kSZdyxQDEGU4SoCF9Cfhr1t6K9FBOpSyYiIqXdiSMlvrLQr2oDHyhZhdh4E0Px
2heZT+0iMGqS7tzwZzCxTYbwagzMTvXIm0WS7BOOC8EfsTPoVnccgsobeGaFkqkpEwbIeKevLDKV
QqEg7KZoupA/UPUBIc7rafhO6+9N6VgQzwzmho48KwI5V22lp1jQ7EqZtnSwZ2eAfWF33cjeaivG
KjXInXr4ljH4R9pwJZccnYc0PpHmAx1peE4bxkwrev5Dv/Qf9D7Yk/+/RfZbe3DU0kUB3DoybecI
vuIq1Ot7POlOnt5KwU21O2inf39O+e82RjyxCIwMELEIjaTf2nKzNVDEbhSW1IPuVrSX1nohUJUf
AqDzuiMAwyJFGznNQJ1rOY6oQmKwHpSaxqLck0xqT8RHKKZXoYZhVWUK+CGGyR3XjqQCvexi/mmb
pbVv/FsbVdMxqYHokNCi/24k7FMZEnvc90ex+Ui6tZpyKaedvNykfLsu+CQUSUaO2xFF77+/Xf/g
mjehrxg86QrVhdX11y5mBBwkCdOgI6hlzQoBK5exItC25fJDwq2RlkS/LIBhal8TLyUnboFOslxS
z/qTMRSv1d/fBhgClggBW0TZ/Kv9/j8d1Xku1aVKuuVIV/lSplDPTXOf1w+GTiULX9hUCNegGQ5h
nz03gnoTLuX4I5G7pzwbqUikfl8Ad7JGR4pR6QnYpEKPvb7QPhu0keyN2HfSXTlFD4qYnE51deiT
nwAlMsKI5b4nvrV2qJCbUU+qEWIMc/Wm/fIGJjQqS7fWwAjwNnXQJcN2PAvmthwumobtQPgx1sK9
pCgkWy/FpGAX12xrZsk7Jp3bNc+y+USuKSCSjVhljmCu7sPiMUPQJVAeXkphG6w4UWHMt4Ic0TiZ
vKFZz5nIWZp8Osgja9QkHj2daKQBmio522NoPcnmg6IJp8qp510lQbwbDo21T5H6hChakB9RL4e0
lL8DOdfbK8LWA+6UbSYp+57TaVDHWz2eHipx/AoTgIjqI6npSrkaImdHEgYwKfvVlBsG895c7muc
W9FQHDCfmDruY1w+UjEdtIHFLzkTmY5nYKJb8qCrh1YRnUoOn5ap3iVJeNK13st/ZB1bMJmHpn+T
ux9i2zhi/BoDviAq7KlBMT0oP9E9/oD1dshaGTk1ckHaPdHE6nK86XqxXax0o6ffmvmD3US6GaxE
jhqDxowEdWBLVBQ0TjPS4pD4bATqgfLzQi9bB92dUIHqKEqp4g1AvFOJ+KvlU5p/xd1RbohSQ1R0
aqmLrSJA9U2xPnM+xErI3ZX1ZY6ws2u0H+abTroJyyIFo9JgfEVYswsZ+7+eghcbjqnOrHJ87ZaH
1Ggf4qSFIUcNoHoSwCuUjBiqQvWrJbsh2SrhAb70GBz+j7Lz2m0cWdDwExFgDreUSIrKkrNviHZi
zplPvx/77AJz+iy2sZhpz9htSYzFqj8SBzJnj0uLLq6juln97Bm+gTMYMLyIB38yvUoWylRWa5EU
vxQDl5iwFwXFy+LiKaaBzSButFrLXBjFuLTUXPJarDBJM2PaIg9jwQ+YWx7CnN0QJK/ETR0alcc+
2ioDWf3JiEpXTLs15jZv4p1QFMmmlOIDkpNNkQM+ldhdXoSVgYEEMtZbbbl2pDYm4k7TG0eddpnl
9+jBIW/GstshNToL4lW1gKaCws+7T4FYnrk5T7RV1dUHCZubofSV/qGZtK3AbaBNhLboRHGlCIei
YC/FllMw5StIUgCUzuuJZXumnPquee0W6CUhvMYjwD8djDJCXwNTUwZ4oVf4L4HBNZNYX732w+aY
Ad7rquHKyy/EpuKpnuFNuZ+jgSRMsEWTx/fwORdfdUzNSsBKPj8rLUymieST/Lc1HX3Q76RuOAZe
uQYYI+DyrZ7pOwAev4VR+sAqf8tq254QXuQBynmBbBnEf/KMpV7wkgiCryx3RYAOE4hYgeKrofR+
BngfA53+iCpmIMHGIP0n6BmSi9IJgY5GRFNy6Y+s+YUZG9NhIIGl1Xv2kdDrEe6sH7CBIgvtz502
PrYaxAwAflRiCYz2kXmPlVtkxgSwSM85WUhmRaS2/A3EjH/blqgczmCSJGvfR42dW+SbvTT1U4TV
fhn9MX1Yr18xRF7d/TIhTLSyJlT2YRkiwsfAE8ESjdxOyiezCPxIUk9ymb+iWWY8BlClR0DSb4Pc
/uRSfJStmt5MrmcWoHncOnn1qOXfDSvJOL+yiQWTQF0RfxrrE47Zmn9M+dTAF2hGuk1pIZ+CvWam
Xt4sGxrS9xVFTiEhzjOTaXJCPAgw1Dp4EOcNpe445vj2KyAyUiXTqs3NhziJd5WKt2ecdqmAlGuB
UxPqQ2nFuHhDgkbwc4QJyEHP7iI3yynK0SjW2wTt2ubxjs3SsPNERpJLZAFdjmS9vMVK6ZkMZ+bs
pKzjyTU5mKV2KIJfkom1RtnBAMgmdMNjpVPZNBCv6KnjyI010oqBPQ2vuhA9TbngQ13t44DWEhG4
ufBGAuuwk5Fvz3IcJmUB5SnUZZeWayqZp+fnilDSKRhwpqDWJ4GQ5CEWW1gLF+JhY6/Us5PUUieR
+JPxSZqJneBOF8lcGlKfqimRJC8K2Zgp3odZOUzNazPGXhsiQMlesjr21UBzY6COIX/UxuRAVuJp
WtGu7oAAjbuMIbVyZmV2mvmOz4Ow3NSLAp5xI0mQgKWGfG/b9flMKlboi9WTNXBjcxe9FvO5gCeU
gJXjEjmEQaluErtD/iTTmUrEzqZNpIOqhfelWdwhqj9C07mMixdULRgrplysQUAEE43Hm0qxXlCa
boiLfZYIExWg+grJE5R4owM8drJ61AZXSR7m9EoN57tWvjTkg1byzq66advUrLZYHzQJGzRfhgCF
tsDzt+a5EpL8KXJqijg8skxAhxysEXEPObCNWZ86kJTTW2/9TM2LrmGhi8+NHiF0qp9Yfl5JlvKU
gdt+Np2Gd9W0J7nqPJO0nky4RCH6dQnOF731WJ4Toq+lAYKgRuvLL2ej6hXdeACtOMHHHtv0GkCk
N8FjH0HCTfm2TfP9gu28ro6DvJeKxNMHRy0CVwfkULrOkYFgi5yW1IZo9YHcQ2q21qVDFqNQZ4DD
9c4H6xMZWMFZYsqTTdnerAAUUi9MuQiD8dmIk50RRVsT8CWzcPlQhjV3nP0anwLKgPbcqdoJ/DMg
PJC4J1p4Pyo6hS5qdR+r7jLWu7Z7nSQYq5A62HuXwXVly3FhwTNBafXRowxWIZOAHAQBsxPdi7v5
krMWL86q5K8LwWRw5P7Msz5Upk0J5x1gI79k4xvsnFg88yRKppeyg2kk5y7sK1deffqAOzVQoq29
iMk5aqJNEHYIlLEOkOI1ioTTW9QIVO6k7ubkU88+ZCvEJIQ/eb6N0Snh8d6D+QutFyhXs8dZCzal
xIU/yMu+DVNW01Qc1AgBlCndzmSXgS8YMbn3MGnUVm4b60AM2jUemmNZZPvKmh9JHg4zVyUqQ29f
EKrTXu+piNUTDSsqK2aduHFweUMjnam7TC2AaflQIZ9kqB8AJJTqR8jgKvoHIzvEEMtLK9/Tx3ng
8aO5c20hXhA30HfoQyhEjkQnihI3FXSngRsvhc88pghvZPREv5fWxzxS/IYiR1EL9hNtOzq8v6Jf
DJLzyBVhj2aOOeUfCAQWvLmCneWMTzBvQxwdyTNGudyDCaPhbwl8VeBNU6bgXC06hQwZOk30KD2m
+rBxdPlbrN5TYTqIQnMWOLR95IeYFkSZ5KLiaoafofgqG3iJ2Nn5TY7Vb7D9HfvVKSQogFIC1Kab
Rac9eVBQiGokdsxHeYQlXN7hmbnOhuVkyl9Ch+Td0HnCvIrR5NZjcc7VGTyR0hLFpzOXOs9fA/SK
+oDclKR97OUIigQvIvZ+TJicq+VTCRRXieqLVOz6TPyJLPGojTXlzaSIEbrPdTvH8YkBwim6k8Wx
Gxd0Fc/LchZHJgLMRQuGzVw7Jfo3TJ7UvooE+pl5tquD+NKN19S8QPytpA+T0Fw/LegBoHtopDMu
4fhBCqPEfWQifmYJM9DA1OnYzo2XGbQ6Cg+J/JyFV4TR+I/RXJKGWTxNql++F0nkqLO6z0oiJiy6
UUHNd8vcu2EKzTq6CfKvjMkaudKHYdIeTBPYrkY7u3J9LL8U6wkTYhY6QjUe0lDcEZ5aay/0AmZy
eJywJAxo6uUQ0gpstFLeSyjDDn5oJITRrIxtA2SY8RANCdM3CfFb4k0p0004bafydTGMTcxMPO5e
FUqGA5oTougnNb6S8LWOi9OxJAYkzZ6bEvYM2GmpCV6oWL6tFpCCJc7XEOLJSYDL2RmAoWveUtdB
sophHATr2FvUaBH+yDMRY9rKRj7NLJSMg9wQaGhKm94i5oA5xACYq5rEIizwWNrwVOQ/XWDxOCse
e5GisPRHiUy44LjZx7gP4ulFln7SPGF1dcyYpjXDhxn+mlqY1emSxsxicy/jkT3BXakDyT+sJCiS
riq3ifEcNKes/Jq4vspsOLYA32F8MIQE3TOT1hBSl55YiKs1vbXNvTgr7JQwmjEFLRR631Lc9UqY
swsSYZ75IG1wdTshpsZQayEAZIeQmrOSFe6wcBolZxTe6J2B3UXL+1L0NBg6ckZxG/OhxuvpRZtH
a7/i1CAnBAtgxGLWpg9oV0xlfMlIG1mk+WARhGZ8ZUNLiIvkDRbZz8M9FoHtARtVa4fkAvPxvoxz
gnb2pqBu855K3Eb5MnREUzHzDH08SQIavhuU/hZU067sIqWNekzemAaRzTPtCap5wDrgVKK+W741
ud3lGlSENiDQbSe7mrkSqsQ1U+btq1xJY3qoltSTZ5iEK+axGRLmCQq/Iay3ZebTWiDsiFASmJAZ
yXiPwFBYli8j3ZlacfhtS6z6O+3hO61VeAJMG4gpG0nfVdZgTYTwNIqZZ1ZPjXCc1/1Vngar+ZpW
RxN5AznGMEy6/dMQ90c9EX29LK+1lPL0R723bmNeV9d4rdeqKvK65y1tWQeBIOJ+onae2IwRg2w2
kHyrRijUZumkqMluirfF+Dro3dZqq926Q3HXPltacuk1csKGfkvSr0GMeB4HLnSHUxfVPhzfGHT1
bGOJIcHbBoPtK36dU1N+txPG6Ql3WCC9tDlgqIAbtXN6Ls2aZz8fvzV7AjRQZ1kgAlr5KSAVhzRu
AQoDtrzi8ahwQ5tO3T4YVr1Zh6Fy+ixKw04EmhDUHBklSJUWXUWTvk9ROUozOSNG/qRrcszys3mv
mONk3MlJxbTDWnbFEpL1/y504LRY0bVoX+LsCEFa+pl8WY3BUCn9YQEvIYZtiB9liY4GKgSaQD9G
HQBMgiB6IdBx6B70kp/rAaXO9HiEkyMNnWe1HUb1DQK/bRWab01ztOARTDlBiEL8bn5dcF6HfbH/
yivDk0YQ71W0T+ygyTJOAXFTh+UuSPNbouEGltQHK+luVvfRB+Z7q+dPQmoadqg1aFFY11hzYlug
wl2dn02T2obcuJRl5uml/KIawQEBvGZJsEvDdbTmM5ZvezFJpTWYbfBZUgbSTgJ5Q6K4MEduMie7
RKC/lK5f5vWGRDFG/BYDkUjJgkAQxZcY7HG+QEZwYgJwnhGPwJjiJc5cbJg7hmhHY7QNDRnBLVP4
1tjPKfO5ORVJzWj9pjfuikG6zMjgFTL7jPdW1TkzpSm61rLei/eyFXimJoDDy+fQUr0xwAPY60/q
pO8Do9lNPU0bZDfkjP3p2GPzd2IjAd6mZ5a20nb50rmGGkCatBpcq0ETSuaIGA03Mz42sbGjzeVZ
nKcTiUCTsheojxDtlBieFHQBVnFrrB0zapKR96g7FN5eLPGE5oKKCmvaphSkRhbThkzbLzp+kNkW
g3wHl12073wdO1JfnueyR5eR4UDGtakIuLtGv5kVUq6jVyfvE1z57VmOFvAqLJKscDZ1u81ooZj0
3L2LermXJuYEwegMi3jMzcVbZG0jGKA2XYkRX+aAzut8wxpSWFGs3c1RMSG1LOPSisVP2lEMx8NK
fQgldAEaYgn0FKv2Gixx9nrxixyRAcoES8guyQhzISVEnsGirMmDl4baoWud5qMcnpM4OxmTqP4q
SdQb5Y4W3aROp6LjUWi4U4YPqw1c6ApcyJ1Nhg7OzXKvdfciMK+p2PmG/FpCIA6MxrF1SUzDlYrP
ANXUmJgebmg//hyn6yitLbFZjtr3uZljT+leibctcmtHQ65gIt/SJ38iDkwK94ppbeecRoFgr9cL
txssSA6QwxpD9gvxoAqh0+r0CcWvknCSh9KZi3BXIAiIIoaPCJFfJrt6mbnSrB7EWHxU8eBTVa6k
575P/QqLeJpZ3JgPwQq+CdjXAOxkRq8hSjyzWTydgWv0UySCK5IxF/1hLkzEeAMc73iNRWtjfc0G
fL6ZQvx/jsWXOrGkkBDnWxQGdSEKbNOR0bq0dD4uIYGqvLxGBa+s3e7SaU4nPGrEpxrp68h8fSAp
3oKH01TpUU1oV05+zeO4KzpQZ7nfagxr6CAN2gmzBnn6OkzIeIlVxBGKzj6MBKqMt9UF3mW071Rr
AtSLrG40AAi7OS3qTPDQl7ncdDz1Xaici3lgdFi2aaEBJgM3ArS+zqt7f5DxEWOeJGSooK/ZWNZ7
WroNeI1FAyLRutNEQFQSxX8bLZJoEmfWznYImUG2Hcvf/JaC00GUSL5BWpMpuzO6iB4djBWTcmFy
Z4r0lw4ogop6gznVTSDrRh5ZrcV9r7hlrZz0vMHnc5vqjjiDx4rUnDJIrkulXQy1el6lleEux7Oc
VSuSbpIjkEpbKkcuOdPsSD4tkb6h7tKrjMHTMHOtseJJTM19ts+GctOoGowM3T3rKPOmxY+GZNoN
1MS6ftPF9FzEwqkeVtmTOLzECopGo3+yhMgrmuQ26J+WsfJuHffmHCIyYNFOlgZKv8a86VDT6Btj
4sPlhWcD/dVTW3ol0xlSoEMEKwXXI7NLOPvGGecnoxgukTY5Qi16gmBiNFUcDceNhDflw8137W8H
TY1dhW8/+C9ml9MIhdLdaLEXFw87Ct4T0lYwiPzLgoLvBEsJf1ZvyOPdTdzVe/K4VvOtPXF8x99h
RHH9esOv/i5lc5Mt//VDh78IV2PIb78JL4u29uN9rYnjZxTDIbT17dVOsn717/Y9x8Ji+3z9Xu0l
fHHxk/h3l5dgHqm99W/5h88Oto/4SNioYPv9u1yOZ4Vtr/aZ2Pbx3ayb9fi4buMdC8tyWLd//Sle
G37+uFpn1m1bPSy/t4u/Xtvp+Bc/i48phs9bN42PWt+EF9IyWLnZBW/CJb5xkDgcWGbuHIDIZb/W
F68fdecre8em3/m6Hqv1C+++duE9riV67AAb9q8frYdmffeQ7mgUxeue3af15agreKtyE9EHWHrr
XvDNsgsdhP00560WodUkFK+HmJ1hd3lP3vXCESA0gDyg7eSLp/LWXMAO75xq/g0PmJ5USqNP2NAs
G5MWctc+OhU+ifSHwq298iScg8quXr6/OS6Dbd/hI7Hn+LYtbDzf5qer++fbFzZ3vhXYT3b3+/7N
XlMGuJ7A729O3Pe3S4fhnfPL4dlyON1px2HlrLv3R46Uz9a6bHr9NB0EZ+0RXHc339i81vddgxSY
ExYx7YB/ihMm/T5IOInYw2//kyuFy+h+N7frb6+v5XhxcfDGv6+h+/d93cA7m7aeEK5Vh+1bzw6f
gt/J9pPt/dtbX8ytcLk/euvVcvds++hxTUZbqh8jzgebub7I4w/vyDX/+x34OVeUHawbc1/PKr/G
Ozvrt/zsjsFqs55DPpqb4H9ew4/5AVvkB+vt47N1HJj7NxfSeuLWHfp9cXOBYMW6/z6Y4y0XkluM
xDDqHmIc4ATF7ERcHBPBcVNySTqYtOJo1KyCnKm66MOtLQhCEOtt0bXE0WKcAoftCTFTSX0l4ZyE
mUOX9wqzcdJEiu6eowgSYU8G9Y5B59iwuhsBoReUfEZe+HVMRIBkbLb00SWoBfzMVxcS3zDESgDa
KOiKXNzz8Eyk5w6/5zgaZL7kWwXB60CChMRAONNykunoYcSF585mhT50dKglIqa+zQEwWTdP31EN
KUPgQqej3InX0j7lVEF3iJOxldkqDZ4v1wo/HRBSChed9JwKTUfNSj4BUS1I08iZ7be3rEdZXDwo
1f13SlxEcWzTkLiy9iogkERpHo8IFt8XPUeJin5wbZ2zgvOS/Rhj7IbNhHBzk0y/GgITG9YTT2MF
wAZ/1uXkUbYttomHXs3cdMyI6xjF3Z1ZsNd036P6ma1Y4AIxPwlwRw2pTIMbJe1hDLXnQqEzpAep
LSs3QAqz5I8o3bZ6JCM5B8SN1nyLB3zEaYj/FLQ4bSbXFKYPY0GKGCgPwTKf+M3TEuSHBZG4SRU6
3eWYEAR4t0+lbM7xWhygYysUg62+15d30lrIusk4Tq5EVtoo95uOlTuGFrpWiAcxd+RpjkTLCuD+
A6IV2TrjTy/Su8xyzARFqNtvMQVVgeNauaa5vTOL92UKI2tB+Ujn+yplEqUGRgloKIgoXrq3aFBR
7PjL8qybB4X40ogJU2SH3bHNPwXUJnmn4tBd6wuJE5E6P61NNwddQLvVWfpVXnZyKnkaoVGagitI
86uMfHVmevW0G2f42sHyVG0+GaA4NavuZLbcWSoRzb9MecI1m/nhAKcdx3ZPdI/qimuKFzdHpNTH
QJdwv9LTrJs+yv/DmPe+jkGfikYjeewHUfUU4HY9OS9oYwoCHof2oQKTbFjElsnVzGUStcyt3MpO
391SbN3JfCusozrsocL3Zp84BuStaJ4ngZzfTT4kdwD8Y4ggFOSF/BB9V2shsS8F2Ysxxlpa0MpV
aZQNX1MTv7dEhZrCbgD8L1Z8rjovzXiQhx0G55SJoxy3VxFdaChZR3nBrRcrrGUqCRqKwoeF5P3l
iRwstDTa3ZomB+LLC+uU/ELgghX9WpGvRYdfnnE0dDJ3exESUkACJAtMEn9xJrIsAyc1APr74kMt
C3xZM5w0quLOdMq1bks1pIb8Gg6x+sIGp5V5S5rID7ray0FRE9lR+LZXul/xgFAZE5gaHQzrmuFH
0hjCpDC4RjhbEM8dmFbhzqG3t9c4uXBQBLBpTNjlELtCy8Id+b1c3ZTyOcA3JXXVKVsKakqIxOC3
mUiTOJM4Qc2aqenIMB4OpTa5k76cghxWTzbOLJEekhrb8qw8hqmb1AbivjUkn4WGOe+mSboOlfK8
hKs8AXMYq9ZZJvCy9hKlPem69aTyvRaTZUZVxzRUx9Jtm/QhUeUjS/FTRRRvhp5Kmyk9TV9V6BV5
xO9Wt65ozRch+zCjNzJQSbsmlx4N3pxvUg2zl4yfSESyjtloeZ/N/arK75D8CYyOeqVvqIu7pg2G
7d5QnkrxyyI+SUahqasnGpF0xjv61EswPxDVBq144rRcvQNFKeiCeuWj0w/kRs7zizwXG8ViaPw2
WdobmP5gghELfofNgxZ8doli46TSiAquzEOdtQDPb7WA+XIZ3PE3+P9hIhWl8ZRmsCh4ofSU2bd1
TqnlHuEeNXlP5wlXkG3QxR0xWs1oBzFJqIhe5yWyG0vxayH1asC5pkBfy7ab5qkCPNRQmvXIjZcH
JSqdWwbku7Y8tUXqjQYVTPAxrMtmq7WBAMl7Oxb0UwvYQZL4AcsDZD31ueZrbCFoJEuJpXI/UcbX
BTs9I0y7IXyXpdtU4AYjChfDSLN8pt9jjQeYdNxkpKLkK5GUzdDfWnOPWMNEXNJEtybM7ysYG0R4
DKxvqlp4yJBl+BuJAARY5n1jYncI552oqedJVdzhPfgQF1eY0OAx5TI/i8XGkLuAEvMp2JbeCE+l
7JZhecr3DbOgfp8HBDO406/+ilC9e8+An7fzDvH0Nrj/tB/tR0hun3kPHMDop+SUnJTR/iE6iHA4
23QSz3pkuQHcFSMEvUpXvCcb+aQxeGyIWEXsbEOCXNYkq+j75yfzbooT3NtfdFX1H/Fl/RCWq47x
aG5MR73zf1v1ruZkXqLzcTOv8JS35nvPMOfErnAVdwguPx5+QK88KqY+fka78PZPwKq7jlRp+4kY
p63MP8GBpbTdIHvFkc/ztlS2E1ddrzY8YLFPjluNIN5hkZ4jHf5T20ragAZOxhy67OnVtMNY2UQM
UcmkOGLPUpB23DClQJINzWYnZAKiGj8xD0AWuXbRMab0o4uxJEs7pFFg3GV/TIZbmOES5bZK0bHq
N4GDB9i+SwgpJmRYwQaVLvlJCh/yUT126nxqcY2KdbSt5OUjUkdHkcezpag8PpKTyvCZTfCmKf4F
K7ll8AJVY+JFTPcJz0IBxioLgTQZjvmDnwrigeCkkhg/jfrdrEQDZfRvpPXZ88qKJHBfgQ76OJMP
u9gG0zjAbvrt6+cGmW+TTG/SKO3TGE4O20obJu6I3ElfMaqAyN95oKwk8zVVu6uk0wrZTsz6ncTy
MFleNcG02zZys4yIy0h3Ywi8Ih5PXZndcFsWUu5IzeIYBlO5MiWfE4crIrBYRXYskeTFA14zYMNj
VCOf6kwrd4MAjdWiiThRI8FHldf4KwLYY+GpMB6E+ls1LhXpnFn8IzTWV9/W12HuHkfWoyIeY4oL
d1re2XGwkMiJwFsf1Mc6NEAvtrm6tDaDJjGl6H2y7LtB7Vy31iFXsfjqIVA2bos1xa6BZsqCxOn7
DMM5JIrmYoBxrGygv55poYLWHRC2h8DpTRMIATpBJzepMr2ijNw6wNgsXzr5JwqJ7250hC/tHaaq
CvQ3kTbPgbQn6IONWr5S1QvBhGvRz1v49wpTL6KIiFKo6RtN2mQFqK3KyxiKTDGpIBJbtwu/DAC4
ZWE/FQEXE6kGA+KkVjefm6XxIUd7w2lFWpe0B2EezgLp51qQ7UUFDf5LURB+pOTpvWZv0zQ/tcnN
iLBRgsoYUfaKm0ALEVMB1STWLpUXpwWHNbX80FTTWyWJbiZaXNkQwB0GlnIBnrgmM+Tk4lgkgc/F
LhpvWb4aWYB9i3KXVxClPaMDMO+caqiOOO6J/hVj856Cn7C/Zvm8TRHOgWI8JTXjAKSGHIOh5wMs
+QyWHB3GUjkEPXDLlL2WgP+IVWles2ekDF2tP9fkWJfiwEpldterIaWBSAHMycvIL5YYg8wtZDaC
O38tVxfb+xR8zeqIpEdBFuOEuktYbMENkIHZDj+M60PotQm2nwQ+1EmYxZgsinCmmMJZNgjM1161
6VaL2U6jIFyoX5mUycqrgXykfjZ6f9abbZKyHMkf4TiNoLlOpuwEFW1wXFLPGpVeLI4nv5YHv+2w
2a3+cto4a1TNcvohJYd5XkIee4RFOQODbKqsBoKnAvfdaqbxtFHc5FmD552g+elDiPbt9C0uAgpD
/bUnTG9JrjMlueXAfQGethCA1arvMjNzoSB1HVEVQ5UxGhDyRA8S7codhxbvZE7kGlnfMSKo6rRU
yiaGTGei9zHFy7EWb2b7W1yGJDTj2UP2pjrmHgofy1pvHQ4fFJFBQuWwUP7FmZXNFmHVslGxCFF/
kZqPSHqU6Jwme/QxdsJZkmZsSIN6tmp1P5GuiiSizqF8VfWSBOWeHksHqMtTeyhJrYgIRh/io2Cp
qIM5FV3whPMMSao9Kk+L+C7KnOHlI203Mu+fkp2FyDRWGIgiknvH0TEx71VReTbL6YyNZhKC51qw
XhZNOxGGcECDsMEJtYv4SCi1ASNi42MqF83IS/sGjXx6TYqewYxRfxZHis/Uy5ySwJhJNgZ2huDg
ifOegQtrPIeYkH10GWsSfDANlDSrRihVodiSRGuidrDu5iK/12CFZhYeUlH+i8r4P7tKTEOmKZ0a
CV3lf//IdzZmVhoNOodju0+ydznaQ4GDMAb06QR/iYiS1iCuf1N1/465pItMI+bapDHp36XVlaKX
Vp/MJWkW8nfT9ju1C7YBGptw7K5KcdMwh8nRGZu4LY2oUYK0fYSyaJW/xPP9R0jXqoY3RCrniKqC
8PtDhU8DsjiTTYHK2PwlFz/liFVh7WQhjKH6S8Tnf8rJ//isP/Y5aQYtWTQ+a0z2ZRZT2nDjeH9k
UX9CI4ndeVA9eryeuXTOzOl2Ibgyixth/Ft/1H8efBK7yPHW6NPW0dX/sSFg/SaGNvDjvLmzHlOh
5JvbjJYygq6otmPn/eu0A+WvGa0ITP8irF+F8/84+2SCMQ81JdWkDdKSrN/Rf/8Qs3fzxC0W1PWt
sj5oX7HN4a02SIlNCIwpjw3Dp0AsyzRjKoVwa6a/RLP9cdL/++NVSxb5bFE2Vq39Pz5+jAKocC2r
bxSLTDmjhOKP5UUWH1TzL3nyyv/2UZSlqZJo6Wv9z/r3//goMefhIVFUcxs+lYcWy9zszYQ2oTyK
vNJ0NOCGR6QsKfjHZtUTmw6pLtFIoSOuQT8dD3mwD+DbWHfbCtIeOP5itZdWmLKLuxD4Jkk5BkC7
16XXPv9/XrK/j9Q/N/+PEgL81iLh7kV1S5+1V+s1nzbhAN6xUdFRPoc47L/LgGR6t0m2gvt/XyTK
H1fpvz4bp4pFUqgqUrr174dukWiRW4SxuoH5+LOxJaFWhmmwNh01nGif6PegGY9UO3Kt3qb2jMuL
TjnUG6mwI+Go+ZFLFn1+yMOLB0p/6S9d5S6pV6peKXqm4vFIT8S/1Db8HjD+uLTZXAwrqmqxzeYf
npF4Uai/7Y3qVg2Rq/b0lMAexQJPsgDBJOs3HODo78mim7HZzp9d1zAfyqgQRwQGlxMj2cEqWsFD
BdMaFTphSSUs1imJPPrLEf5fLk5D03HIiwqGINn44+wWQd6YhQWiQQK+KqLjuoZoZia0y86cndXI
13WXQNJiwEZ2NtMHWfIQbfT6hid7mGx14D8CWTDu9vvaYuKDljJnUrpBHd4C+S70HN2Jg0mPuINj
Gd/vxvjLLvz5HFkvEiIWTQufDjtiiX/sQlNlidws3F+IaShLM42bQnpPPwEYzAHJ68ekHo/E880R
aLlwWpRXafzbTWLpa2rnnyd9LWsVFZM7XVbXWMp/3OVBGgc1uqHqRtkZkSaYBarMhePOBSdl2U6y
+p30XZL+8aYmO+QVioVxlH4fXGn0xzpM3rK3heskphRtY+0mtBIU7SRb1dpi1JdjH81VLjmE4g64
F6CjJSQg2/IwfQ6o3K/KEckdUbAI9bZJ62sZ2mQK+mz5TrbvviE/i2V3tRnHLTKAmUpsQrWwMiIL
pTtni3wwA1gNyY/dNN0+zfZUHFmfYA+sWInkin+WCtu7rXyhNqmMXSlckeQU/aYkK81wlmmfNp4K
DDDRZARmiobLnTrWkbZIJ0DhaZbP/UpWe6V73LuDAu26yXG7Z74E9kJkIrRS5FaVU4YOuRnghDmN
MpIjqKdBvVTKTm0vs+BVjUvESAV6tWxVdUs2FIA6IBIke8ciclOXNOZApG80eU2ubsRtEiKH2VpE
hqOytvVvqaVsYZMRAhPYrDJUvBgaunXWR9So2MD5nJoabdedCPaeIgMGWbYI/0Jot/sIcOkhI6v/
uaO65iIqN3Omi8/vJyc9ROQMIOXm5NGgW20UoHkiNoKjWf8ytAuKw4xWeU60Cb2PAACH/3Zp0DtR
O48w3asJNCyRzdrWK2sX2v80jJIVs21buso36bN9bs/TA/qkmtAkCgmQvPss5WcPHqFpkKw6bJ9H
npmCFnZ0NHUbzijryG5S8FLZ84sQrlNKCwWG5TJFBZ5Oe1KILpa6JQKAFVouQK9viabjgd9jXsaK
UdiygToQDSkiTfymZHTb868RepiSmEc0Pu4QALFvkKaba1htTbvC7OQ/JQFNRMjZzbThagWBwMKt
IJRcY9xstJs9BmOD3mlXlumUwdx7KCrawu5xgPlmPyKQQLldbIXRV419Zh5nMwaYfMuG7GFeCtLf
3gKz5cGnulbaeWLDxdpom2mR8OdZdroqGJvea1UoSeMxGA1f6t9SxNL1YYoM3BAUkgCvWUW+q5La
jaGXEh69Qipc54pLKPckGQz61Ryf4hgKM8bWzS5KyVGMXjpg2SoVIJFeC5nEfAJUg5RstYQso9Ug
SL6C0Qm7wgxsQ2WxRbfQURZeGuOXVv5KQuyq9P6R7N8LqSNx2YnJA5ozzHhPqXwQZ33bDjAzaEH7
/jPAoTRgKG9lGD5J32iZCKmlsJLz0iQ5miUqZEMiUuFHRas9NA/jcBKVhV6D2I1HpEYNNNW0IOTM
4FOZ9F8q004tzGD09SAro7upgOYRRsFtOZB90SHBylE0ql6S+DMpDMT1BNpu1DmFvfJqLRPrFAL0
PwwJHJL6EWO5tbi419qk+KkmifW/ODuv5cbNbVu/y7lHFXK4JQEwSZQoMYi8QZEUReScn35/6HUu
vOR97KpT5Wov271aJPCHOcccQX2hrjGe/XdTA4DL89BM3SgFx1pD0s7fy7ckOVbFwS9QVSe4BhKe
XpnavK5WkrdrNTjDJGA9DyHmheJ7VMhYwhE9z5uQ4M95o7SBXtRB0/TDTw7jN1wsYrxynpCdrLF4
K6pl1fYLbEjA6p8cOXn4Lor1RYMTFIft3DTaeeHFe/p16BbYtFWbEBeijtAOlKSuHyzM9FRFeD7q
7H9li/STLte3hwFEk7yX6iWGmqqCMkQIujBY8D+IDsDA0YlpWzkPa0evlpphB1TuzVzas6ehGaPX
DnoEUmCONiTEmHS5bZm1qIxueuyR1CnwcgCGE2mVNvTjeyFGnDzgtGFsogLvqPGuwKfHeRtXDYRl
oyOYu4BZ5Vgptormr8c3rdahgarBOiMfq1zyP6hx38anOK/Sp01axBLPtprSY4TpHvYfGbYagYix
GZ4DuDaFtgw5Xqs8O7N8SpQSWVn6YeDo0KLvanOBcL1PbDxkvFFylSQ7CCJSaSIW2HeRw/2qD9uG
fN1BoTCUIkxKilmeL0gfxjyrgJTeYc6hurWwKYtkp5Pg1tEHc75axhUynRPHl5golYRLqIJ0jjTN
wCPDf6KxyBHex4uCrLhxVOdibOLk10GGqlidw+bZNkTp4a+o46lnGTO/4wDknCq80XkycmvBfqYh
K6IjnD3LciAOpoOljwaIPUGzv1DwuQjjwBGeO4KmLpLKcTmCwPBWrae5F4ZyPjTCnOPGyRjoEEM1
PpkoVLvpD5FDUvKUeBvVLcEeuxFtPNDGOvE3wUQgCuqlRJpYkPEJfO29xH+oxAuElBmCM0IfF0CB
+INNFg0YiEngwbUzeoYtNCfwFvYc/VeFXyY+ewWbPT7XKYjD4MOOSjdajoq9kJEeAY3sRfzLR3Vr
RP2ySU3XH3Z5fGenKulJTLE4IO8sNfQVokAuPmyEUHFpjFri9rOORFQHsC+Bf4eFhqOjh84oIKeR
JIJSJrPD5Op3fHzAbPFLfKcvfqKJG/BAmSX35Cx/it8RRUkJjsa4ZK7uPdHmN0GjA/gMv4gQ8fC/
W8dur71igQqDWXwh1QsSHrzYJ2TeJ3PQWXYen65iYnRukxun7UocsGxC71ia2Lu0GCxrriWuqoEp
3SpkXB4tvWleNWtf8YFOoWGZMMkxE5o30bwgVlwi5HUeocM6QMlkSB7DZbdblmhp1wJYs41QDGF7
ejXw2BkJh3YIUEKlJT/pyqjUHbF2kEmSNGcKrq+5RuIwb6lUKrRZtWLsHxNRsx2vmNKjtWCOlpyZ
MKmUHioVxuzQc09yBPXwFedV4AwjxYuNMU8Lb11wLbpdCzsipkQ2PkAozlrVpd4HSxdRG26fYD4n
a6NfmVg1r34055hlZerf6Tb6Kl7SW03pM43mZlipsJlmPmyMct1ry6nOcoV2nYlOmbiBvEhSBw13
q+GrhwIbpckCBrXgu2N7mMaWKYQHWkDMH9h0XOycZ7z7icrGiArQlo3LUNRBkANdHz1gmcyQXj/h
UkziTxD52ajPgi+GiXQvuA6GF+O5QnMj36Kz8aPLM/nL2CEBD2fvGKTwOjOy9RAGAP6hOv7q9tjM
capUMqQPbAFX2dOG84j3oQKDkYqC14pGgTgOckCxp8ATpF3w8bJqWir8BpE5Kb5Kiy4hrHAWXyYa
vD4bf8LKjSp7S92f7E3KVcJoDLu5P1/hPoq1TXdmWA4GKzApYgpLijh9OXzJkJKxXHKsZMEKm0zI
0kXdwclbNB202TllnIfZ4bhoDtnFuuFkxCJH1kP6mXAyj/rUnAImJiphJeRLcaTOstL2IX5msMkX
wV6tFz33t0/5CoKO4M3OYjiMXN9zU5lr6+4NCZnu2QX12APQlDXF6JENguwX+01Bp3zDdHTe+RfE
ZUSGUM3BykF/qDz0JdZOqQwrz4GwTibATDt0t/ETrQZjPogJwayW4UewGZaTYRuKkGnUYWf4kD2d
obMh6YTIiJF9oJeDaKJjaYcYCFU1rvTzAhUwGZm39FEfiu8pQkpCRMIrnVaAySAOBlI0h9mZ4TPK
EkGMVNocT6TnKtMYD7INqnKUdgFhhgmmhXZNrB2+WMhBaoe/pn/8YcVOCauDqyg4mjltAJNxKqm9
2OZyCa4DmwTW5z2BLPqtIzVl02PqxBHDTrmJF586lQEttodXZd/QGJCN8snpaUzCfE4s48jBNZaz
7A4HF24JUZtEanYSRxrOAg5rnj3OHg5FNK7zrJ1H+QznGpwfgGXRXBlwBAKbNyBg6soGxySxclMB
oxsXCsto2Bj3cQzijNEa0IYnXjOaaSfsbyoxJWiQZOoVF81NzZ3I9i0ZnM2nRolBpDQLThQ6QNML
g/n7XX5VvqtwzjME2G/PXCX483xGV6NCpoKQdNrSislYfYaXxwQ4N87zKCx7pD8oNhlB/dBEZLih
MMj/9i/IhNkJHN3YHSV42kLNZkJJeYvSksQnhnRY64FOcWXmNsuQhCiU7OK+vULjsHgFjJMIUplJ
rwLVD62utICKMaJJx9BOXcbPVXOiT9QwYzDRT7jiTTyVnRPky0LmALQlRv/38Js3xEjRl2x0wViQ
aDxhZ3wnOI5LqrAoXd08WMraCisx68wXdrNjtGH4RyGuHstP8REBkYHQUvQwkDsicRkgF6F4NWbZ
R/9NXCMcovBreECPFB8QpNJv8cptiUcBtYhgzfzv6ooanuXEwo6OwVXbV3htLSRYuPA66Lwl12ic
njAkRr+wtX4I1JzOUE5PoGiG4KxheUFeQbcNYSq28xb3PQtMBG2oG4k4+859bgH8qU/xFypLVjth
welX9sNskPeiY6QxoIx0kQMDwIqX8Wxp84ZB9WOgTMznIac53kkmcaTY/THtmU97InYpEPD3pcVl
N2eO/0KfysSPOJ8l9LToZnx6P/zBJRIerOWmzxOxhQ/RCfdqGvmUMVmLslr4ijbWLb4z6KZUYkyk
AAJA1DnS1otXlIiGOscADufm/IxDUXnjObPeSr7Cd7svPlQYRBSSM/6Od17/Gb+xiXxhzshIhsSM
+OUi63MPHSTzL6y4LsJJcgG0sOrlCyOTIv4ZpQYSHX0yt5pPjTcHQzXrPvi8NCz1t3fkBx2hIlO2
d05J0FW+rudsH+4GQjChVhCag1Ub14OH+2o/p4JpTI5BxxS5tGyRJZ05KHrJsNUOZNHhXY68ghPL
YpoY2U/IF/QfMr3u2pQWuF+Bn7DGPEpJbpEAsocDACLulFXglhdu+PIBGcF4mw4WZjOpU13xyoEE
zxeh/sQdRfHtcHRLpOhEVZekDM3R3vNvpihpGB7IsOGVcZbMsw8Jl52LT/VLLlfjVPDg9yKcybN3
TIC9HX4vrw68E0u3ukGiPb3G6iqLK7n4HiinZR4L5/hC8+Et2VicNL2t0mIQmco3dsqHuA8+sT7H
m5JlaV6HR3PNjrx+7DkrXlpvQ46bzB3uAxFZRO4xowrm+Scvu7gAHPQ1CedEx0HZw0F+iZaA8C/l
T7PPZzOJiefoni65EWFqhFEKQi8kZpjdzaHaXc2lj7kzL576DyUAdE7g7+xaf1Vr8cbANWBciltt
bqNkAhcU0OcUdGCLDNqE5dYHMuQOFv6/ZJoZL5wL2Sm9V9eSHhbV+6RHZDOyTEhNnH4upJv+y7uw
a6CEUtsmnEDYMfy5ypCGsMjuDtEgr+f6qL5lX2hZSfmm9lviB/UYtvK5/oEhmlp/4oRhsgh28W1u
rPfqx9wmn1SJyTcnN+VfmHxCkVLitYBvZgIWcw5ITZosX6fU426AVjAvM7CrGQLK3ClPveHinNPD
vaJDrN3IWtaio8r3yloaYP8tcc62zw0sIIBbqNhcjg4ddCs6yAaGcqEwE/ep/rkL3CLEANiBVII/
zSjiQHSy4lUb7IbqxGeijKFKo/HMmRda84YgBm4I38nKfU+KWMYY8qHLL6WISmKhiCvFgIG7rvG9
LJbUr5z5UDQzO/nGPB32CLVwpVP8LiaaVEdPgAU4mqmtJ70Y0jrHpS/46Ic3j4s0jz9Ju3zSmRK0
hWZoNZgL2VgRkZBUrwURIUuuTGrxeipplzxkPj+Pabxww0psm8ru6YeyJcefTyOJdw28U4Oeymng
3CYOVvfWwS93/bBpyLrBhpOnGWH+hbjy07BW9T4e3Q6OhAnuMtdJeUT1pULqWmDWxpkIp3Eq4ibt
4ayifOjwgyfMmMt3jsyCixMUDg1shcQIRBE3HGmd4sJKNc9BNB0QrsdSZgV7c7ChkTjEJ8gZWg97
vE6rl1ryI3W8z2R0Jd19VuCgC19ZPL1Fam5SieQxhK2UdWgM6adj2sFdGa3wXIBty8HV1dRrbuJP
1zH7bAGLS6Slebq1v6KBAHhBOU6WLQ1KA77XuVMY5GjXZCRG877nmLOj6DwJenUc7F9grVlomzqu
c1wElvBZCV9CA1ipC+5lWITWcym2rkCxSgX93mC1Mb75tWuaSzVxuf3hnIV4CkT/MhXR/5eBn6Gr
MjI80Hq8tH5N3KLCwgDZEvMd0p7YW2clopIZdMU9aYEVdSIHObYuwUKOWbkvhIshEy6IC6cdg0g8
2AXVMVxX7lzE3fJimlGALvcUiGucDhtuF4x6ZFrdlwKMSN1G/iO3CByYAwkIByoeCpbx2GgvSgak
qs7EU/MuAuXeW3GmrsrrUC8x+5ete1Xtnwoo27xGp1T/y7RC+WXi9Z9phWaZpDwqkiH/eUx/mRNE
oQASFzEnEC/QykdwDxxigOiBfHMgvtl4516P3yec9QA2o/DOGioHmhD8GRgMpbfhm9J1InWDIJi2
36PFsutiPnAdIKd92lTl4in8lyG5LP+iBvzng+M6ZlmE9snK71kcQaeBalgt76+cKgGcZ0awLiIM
GoBA7oYWA2TyFjtISi9WvixhCMMzKQ9d9zoW6yE5ttqKBIgcHqs3tzJ7eHidPcE0sHmtXcCAhCuv
X5K9SgZfRF/GoTRiWvDGiR8GC6F4U2OC7Dett2ji0xgR+OGkk8DuNcsfvvAW+4RS20F718SX/AzE
ZYgfeb4ytW0gHANmWcWBmy6MiBpZcgfjKuXJr6j3vOBVvCbmpvO/AhQM+sLKllqzVaHSsCJwY/QX
EqKqfh7X8+qjfq/HjQmqLU3TCVVxEOHLT5tIQTxF25xzhTh4LvVlBrztMIzEUqOrLrh0pAWKQYwh
p1BL2v3Id0DjYR/DgC5TqKhbAvpA+uj+PSxSLhmuKMohbd7McjFUWATMleQPytC68J7LFpsjpzNX
Y4X0eeklbqHDTd+YxGDeZCR6jOaqTVBv2mHhqcuQwp3KDb68t0i0Y4no2UKz7BIB0+GLrTppvJSb
tVfjQfiG9pVxf/78LHLmQm8Bai+Ux+al0JZ5ufXqVcIcL3Sp+VNlj11srX9SUBFLy4XWats2PnKl
ePGLRi8Yz0Pd1atVdMfguZoaXvqEtkADMf2M9AFz3aOqM94HA6Wu0z9XXbNNX4V+od/iQwKlRioa
uEz8QGJ0x48yZRTwycweD5dyWJTyJoMzHG6l6FhioGCsYR3/84RUksRf9oN/W/m/Yu0AzwSLgB+C
1n8owihwxGP5HZ6rowFjXqFjfJXxMNmn5/hskjo2oxvRj0Mxy3b1u76uv+jd/H25MjY4atN8lysU
BuEXYLB3lB/wUMVH/ll/1nsCuLaw8uGIhRIVM4ZSVM5MtEJzxmKGE42V7qz/hmbWXetv/yzcgytn
KD9OvMbn9ps2B05y+pae+lu+p578kV66Q/zdf1GxquvnUQSOnEFH7mDthysRg00Q6KNwapAWNnaU
ux0lwJaqlRYB4rOpYZKH7nYGRMDkJmKYiEpiVfxQfKLYz6lgYYPRO671V/PS3st7UmI0jS0qREzi
zWcg+TTlfTGTT/FrtlFfg+Pzo171+wpwnlEavTIZJGfp7i3qt/ytOiib4NHe+hrHnAlCie/VR7Nr
T9kh/DJ/gAl4uAyZrTei9LJZs1Yv6Quegv3b8wduV3mfktw/slN/D58L/YenjfyTmp5ZYH4erhxa
NHCKuSoSGwvB/s6lP3U7JJaAzRTcPbPn1GzM5B8+mXCX7tGRAcfzJ4Al+kkoQPBlPP4kq1LwcdQC
CsBqI58JrMl4RPdwE5yBmjiHEcqL/LpXDt6NW71/zmETSY96l3138nQPDTLlg6Mc6117QKpDcdS9
Vd/8mbo3K87ivtsn3+0HbggKvRu3JL3Dc0MDwmAdAT6oYwerEbupzDGu1ScsRTqTl242rJsf6U6N
3wwz46zf6kP4CG6oKdRL81Nc/bOKt/gjQR/1QS8cXJ98/HwmnFir8R0IBj/Hgj5sQ4fGVObP84TK
7NM13rUzbxUmJ1JeuDr8wAsmbslbuIOafwofzbpnMYImMZeELUj/hs0yJVQL5LVELkHnfpYBKo5A
DTw95To9Hx4CJSPXFr0sHQ1gI/947l/jpX+x9iyk8R56cK/nNd+ooE0i5YP2PrzLDxMuiv4qUDFp
znhvTu1DP3FiPLo1kYZcTgEt7/MEmAJoglvAO3SmS3xgWO6GL8KK2fQhfYUe/dJcy7fxFBxQF0S7
7IMlQgsabcwrOdbIgeVDsXt+DI7geO8t1sUXgdc3UUqmbizfs7zyb+WW356H+jRgEftd3zTUZvWs
OzwZSqMa+vJZhXj7kXI3HFm7TG/9rxSbrNn4qV+MOwog/q0E8gnA08yqH/p8ld3KWt1PJuNEBTNt
PHNhcRzE5/i9I1dn2h703gyMmHGTjkB2MyQ5PrzxqRDf279NkAGumzQe79kpOklf/j39hjCt/zCE
LXBFw9cJwui3uaVnLm7lS4LFx9QZTtvqB6Qw/BIfzaVjpVwwM2eRQGam1Y+wTwTn4Y2s5Kvy9bym
79WrrNrtrSRW4cZHtG7hpwGUibZtQjibe3jKb9opeSmXTHtKIi7YR2CV/uyNk49nGj1nxlf00WFW
BccY1/2Zfs6pyL6hiCqX4qv/6FRb/y7w8D7Hb8pG+DC/UUvbivtc50tlLf2Id/Ba9Vv+zvn8LBC+
myuTn8loyoJeOVMmQyNmETZNWg+Ijzn0VrdmPe0CBSSNNQUYwOhHufM/egzK+LHCI+smZgFAdzdF
Ks1GGAHMih7ScybvhQP/O75Fj/ImbZs7fg/gfXpg85PlL1wicGkn+Fn+RgqgXdQ9AP3IPNrgI8y8
fU3lQxAQlPer+cLf0GJIi7A4AbZ4qxBiAIdY0+C1PQuZY0D/wGSDX1NwR5swN4rZEamCZ9ej7Z3h
8ubOH9uIT192Iuiqqu3RNSODb176djtt5OPzWF3RRIoHvNIh4/ef3VG6Az+xSVmkzaXgQjgEm/Sb
YRBnJofAlJuiYokzXQIsBsyv6fpuSCSMGwyHEClFvuaKYiGyb8pqrmrMJkjaWgZ40OvziEGTNPcY
g4/YNxISA44POjKTyMXpGYfM+5N3hrJPDcVfrBwGG9RFfLWksfE9ZH1QH/I1xakiBOgBeZ0xhUCr
QOUACsorGhiCIRIE9iMxDUNgnj/Ui+ldN7z/PaC4dxs+SV0xaHTOyCCGD8y4BuY1vBS+J6Asadzk
RAwYqhCKwiCSVz0HLGayz4FKg6ddsdDrj1Re6PXaY/kRXkUQU6jVdNhgrZgO8gS/m33o5Bcg5vKB
JxgyzZv8IeyLt3KLFc6ivP5nqmEB8cFbiCaAIuSwLj+Cc13MWYQCqDpFAXMW/OYYo5xBrJiHPe/p
7vllcpPUc+GnVC60lyqQkmBL7Su3qs74jhDtHv2bMpw1g8OK7iUhYgoRFCAIumrGzyAXzB35pEwo
0nYdvVspUTAOdEqjsSsEijwnBiM4VNUud1cLArIdrfl4zCmlOSyZpF4zfyEMM+nafozX/MofaV3g
/rFx2F45qD+8g4uKzgFk2HPQhPH02kceUlBzzhuqW3mzjHqbxUdsH4M5Ot1PcYv/C1dteZ+Ooutw
Nd4mFRnA6HQJqVdOGYsa5FqeqXogfPAX50NDOtKNVsNiLEa8De38NQcpzPhjdOZC5JZ1cNdnsLmh
8oS0/T/BR7TuT9UFWk3H0OAanJKT8ULG2qO5havsaD2tZfg66jNAaIIaqHxI+qS/4axHOQOyNaup
uh7TlXXkIy3SI5u8+BresheEouYUud5oK0D19kKvzlPwvprP4ZQDeU3/pwZIe1Yfxlf5S7iybLUL
FjgQ02CyfI4n2idXe21P+tmYwBNgKhMz0mwmfgkH/616mC/WDnxFdZkEAj9RCGOzMLA82TeRAzSO
FYZ3IHtuX5AuIoG+YAI268DE/wMJg9JjkvUCQIGbPZOZ6ea+MSuz+A+Pcidv0oPwQvbcqV2E62KJ
FnoZ76RXXqhyLRhLTLqNuXbIdwZjiv2/ltX/538hzMHWkzRyBWXtT9X9l0a4VfJ21Nsg38FuoxPO
NBcGmhzb1GPJkvfO6I92cmtpV0P6wLAoAXqFddUuksxRRzTBc/z7GRcpDGbqeSw7iroaGtuDPwmq
SY+Fkuhck0nC/oX+AK5L2UelQdmSuzpkVUxZWC7lBpFiGM6ncxkuDn5tHKEctRHyT6ZiVIh49c0C
7nOnPaW39GQd4mu5zUSYjTZGHoUblQQpzspogWA4FI6jT4zeWs+WpbZFBxJlqxoWk+UyzpTwSyH1
CC2SDb2HRBaEpoRQMT8NJXorkghcQgbYk1rn8Kf6PUNYNGezTJjDcmEDCXPy6hNpjj7ln1+H/IeF
/Ju/aCiyqBqiKWN2rvK6/vI6ajmXw0CSsl1MQ5gjq+RImreyTUB9tdU2YjdXvDnOmxYQ70v4AKnD
yJ8BIf4zVvTiEdZIdh1BKfi7KCSNQBGZyv+KqUGOt90CLMUMliEUI48+bk6Il1ItEHBDfswQNoDb
kSfhYxkz41RS6Dez1YAUj8KYNpNDqiNKxuFXJV8yqIafL2CkqcHudDTvrXju4haBPy260whkMqHO
c/Pk0IWvPhacKbFlrANrJR914KNknSkEX6wQxLa1QwwVXQ95nkhO5IhlaBMK6XtuSMZgvhwFmAJz
3EJhJprtnAgwYi8xzQ6gVz6J3kQpuNaydc/v6YlM2aBX8NqThuwrZpt3+A0m0Pf9/AdxXn+Um4VO
TgQ0BM3lpkqp2SDVPcocLoADJU6qHHzmYO4xPhufa1FbMAkHklP6nYEUc7QcLGjwzRSFdRO9BKxM
yIwMhQyirV7UcTuRj4geYxqBMQI5EODSoNMyPSQfxUZLIDD+wFYJOs/BlG3iwmPkrT0/Yid3bonH
jryMTNeUUAs7TFQ5CXv2DVitwiAd6xmGXFDR5owJGxrNR0Zk0cnEf4WpOjNTpg9Y9fzBbLESInUq
1GHDcUs6ZgUD1lWpXc6dZY/iv/DE/+So/23x6rLF2lWRBZq/yLeEHHV66gvZbjQPJvOoAApQpdGB
5wdNOuvmsjEOcH/8EA9K6HoaT+yf98/fwTHLMCXEO/C9LQUy2X/vnrB7RlnpDdW7igWe8NqaOzXE
Fh1Lu34d9ot//mHS3wEJfpqpSbKpS7Ksyb8UK4GaeyZ+QX9+Wu8dJGgICDyt5qdXprE/lfzwMJnm
jJX5L+fE9CD/+0FbUxaCwnNGuwG18L+/p9TlfQyLsHwXq0dLKsRw6MPj/8e3++vPmIDkv5xEaSrk
qdqa5btRr/N2LZOiRUFTFk8conf1c2VKNzyP0VEG/wb1/J3D/d/f7tdzjcbCNCpJK98nw9+WoufZ
KI5kXuDyL0dGtRpYmE9EjmbsajVyu+SiaC2mB2tiBOHvCOcEXcRAvasau39+KL9o+uR0mJaMTEmG
qA/VXf3Fce9Mw1OKsazfq/LmV6+SSI5Zcy2SQ2P+y09SfuH0f/tR00P6y+OPYl/rtCKr3w3CUrte
JmDLnNmpcjRQ0XclJnt4hMbYrQTBMCuQB9b52jd2cVwf4NbNTKjp4urJfNqnIR0y62DJniuEFN80
MSmAUhfHVCM0BVi3a6SXlaXodma4Mmpx+c9P7c++/8tyJS3EFEVR08VJZSZqfzDtv3yXURifsRal
/Zu6zi6GG57TVe1q4aJ/16yZfMwu6nHoVv1S+vBWItzDBYShRfYw21W7HLHKmCWPgUbQnxH4gPUl
BjWCsmogGhP7GNu1uGslDABnVLj4fkB/ghhS/8CBMp36y1qZw0txy5x45Z+t1eQ0zTT80b15X3By
l2C4hjN84G5ZOCgSXXnhL1R4Hsywl+KSAr9a1i6AraMv6FeYZvLbRQjz//K61V9r/v8+IktURZV8
E9P6dXQi2ExGw0zADBZDvExdbCdd3VHODGOgGeOZ4OIKusS+Fq/cY/tZPbxznDvRQ7UFY95/qJ/q
HuS7YDAxguazNWZ8ra/xEj8YafGNhfYV/4i8X3ivMIbNRfcBtR9kE97Qv7xt6ddX+YPTGqYhyrKu
KygKf02Y0ph7tzXEbGdiNc3Q3Bi2OkpGihR9uHTBTiCQwPw0+quQPgqlWcC7K4NXIXqvCZscvrvn
+Z+Xnz7VTH9Zfv/5QDxazdQVQ5OMX1spHDpRI2Q22wXiSpUVJ9cIplb2LMYUX2QwqJAk0oxWEvea
MHppUfsnjWgPAIFF6y9kWFiWdZMZ+xmUYUN/ySTHQLyS+UADlQRtGHtyXd4qMD/jETxzU/hHsWz+
qIkmcmtU5xRET3dgVtRHUIJooakwJG2TYfiCsO+jeQoI75E6N/VawQJy4ruWVDqcK1UB9b+hSiYN
QWYoHVNXT3z1ROsWgSxfqBFki8HmU19lGcmLMei1Vf7LhaOKv86jPw+RBkHWqE65Wo3fh3Lb1one
J9kujA5WL37gVTOvNAN2BsuJPu9pbmIDjDQCB8QUxdRkohzH1xTA3Vh5k+sGEb8QynWFzlAO1pha
2rIwvApULZ44vGIAMpv+D7r5RczruqCuY/qFIoWZiQG/MgIwGqRNp4FwQBzVGnGTAdZFfQTyssnH
O3NNRAuoZ2QC8KiAfHjdivETx1czvguwEC18boCHPD+ElXTIlWMArZYbcOUdM/Nr6BhHYhbeP7eq
Rf6VtInzbBFN9DND3tYljtvUzzE+39lXmh8ESMZYU4bYrNxQxZvPemFY2DR2CAQsbSl3iquEIETd
NtLiFzUzSUggtFE8kODhmB1ZY8pckg8qevUAZ5CnzGAha1a+6ZF2SSJmcKgRM3jZt5oz5Jeojzcx
ciq1rY+RwmNFvlJTOTMJ/KiyaOZFAA0ZARqcfpK+CotzgqeyEoFAJLAVo3uApYDMkqwmZr74NUJV
QhTRvfk41BvKXqfKjzprpgpMz8VlYwF9NdZK0TmLlHI+aoBOiAek3jzLzBtjynVP7WbJyGDCH/d1
VcKgviUmXKPqnMDl86ZxabPNofs1BXlyIQQfykCzi15HRIBD5L8KnryetqMXAO8LEL17H9qeHnEC
KjAZixpm9UKAs1lkcIfZRioZKSlJ9RrRL1FI0FgQORopqgY+/Br2RxJxmRDJGvRlYjkvsbjASubF
o+8zwpUFt52SAtOdCOqBFWDUwixGy74qM7HPT9Q7deq0MhSjHrt16moNXlrpv0lVRljZB7r8lRFx
Lk8oiB/ZY71NM7gh4raTpFdssN0ejriGESzgUYmqoaHa1/PiXQEsBLKIK0dUb5FJHY66CBl1+dwX
aF5GSYGTIqzKzJj5xC+kCbDbgLKqpPX1EGbkogzUO/5wEjAnyHpzjVumrUtYhgIxMR6UYicZrB85
d9KpSQwIWFJ0CPOiXcLyCw3oCxhzC5OFUJeUMCNPAbOeZoWUgzLdys6ZtjchuuN6b+5wy5iHVK7I
PnR2gYJFa7Nt0QxQGTk5AowUHMzyV5n+Y1mwRi3B4YkK49b3YEcZwjzpbjosGughxNwswwghrAGZ
sMtga9fwLTkqp1MwA9gbpaWW/6jUaS0oWAqV0V9ZgYDFwG6i/GdYmgaWvCgEZiBC6eqA70GOoywo
M65s4j1WM4fkjhPWnlAnr0+RASnNG2k20aQLkbDXxBKTZ+JLL5ODqUkSBVqfCiAThkOZvafetxIs
RDYJAZmsaR528NEVI2NbCKj9LmZoUKs8GL1EPRAOdEzhBiWI2jJMUhTbkgq7KQ5y0a6GuFgnCcmm
z9G2cBfLt3FY7dWxWEoa0b/CiqQDEb4sagCBEIhJwpIMp5C1IvNv9Wfh9ixmD/sIX937w5v8/Cis
GxslRUcCLqaNu4iDQPH71bTVpz8jfObw7WF/smkSsmOtlAENEGOC2FErUC5ptkZUQxGwPgQZB6vs
aubroIS5yur+5ytW+n9cD5Yk451liIr6q/Nqe7muWhN5chcuO2nng/HrzObKrUzKlIEkZ1WTZGCe
vW8TJrKwrOGSaXZbr3TM/eoTEUZ5/GZaL3HypuCEwWMdMTnUT322MtRl1i9ZkUTxgq235SIw5inJ
mskrEBLod6shhl0npDwNczrpFi0kGO5pHPDG+AiDVZW6eCCC4DfIwSCOMx0lZVZzxBbJCQoGJ/oU
oJph2ZRgcb8iyMUyXgy0jP2a4XaAw/WiYm6e2wIE5veuWZcsPGWTGqda+0xbJxSWZb8fMH55BmeR
3WNgBsZoJj9H1Wuqb0V9LQVAL6sAyz/TTaONKk9uUms9/5eWlFPt77XOVGuLmiKqWArIvzrDNFey
irCXHD+XM34OMey+sv808lcjey3FjY4XtPXZ1utGd2P10Mo303hvS4ecCiVZvTfdrpZuVvSGmFLw
ZqKT1zyxZZmdPRU8YpG/RAyd0CJRhQfhT+lhIGSjiHrmLxpvKTaAi9/HcmE071m/VuD6ytc4Byrn
YnmP8L02Vnlt8ximCCll7bFEC1x4lk/iYS2CqSaBfRG5KkG96qrvfgCbKfZHgwyyPyRWGRGIW1MQ
k5fL3pahoblIuWIQGgxPJDQBJBLg+TyvHnE2tRI6/U3rPi0nu6Aral0TXnPuwlpmkE94NoPYaiQh
fMHcXQKfJbWgnofIC96t7t3wzi2D8SLvGaHCqxxvArhMN0E3/MrIBXOAtHOl3OaISAheNZnmkVfD
F7IZy2hoO7mQQ5fgMMGz+R4GJGDQrdAeEHn9GbRE9RvbHtN6Pponb3R+v75APUl0JsOcrpvD4xn8
ZUvgjW6jK6kmOBUGls9/JP0mnEGMIckDDkO0pPgqx09YmP03sJveOYnpMLYBfWpPBj2ROqXKmt5W
h+sdL5+ZQ5xaj3YGIudzM8kQZDJ0VgKun9ATJZtJ/mDMgltw7UGuUJGi42SUR7p1M/1BCjyWaZqq
vHQ9CpLpwmAsEA0rqVyX1rINMIF3jCWLiBgy3bQ1sheSpW8sTNMZ1VWKA87AuWgbBVJjuMO2jK+t
tfTo7n0mEutnuhbwgcRIACkT82VhGmFh2ihCWRBn5MUAL7V7zUXTxMNljdU1sXfTIItiI0W0gRFm
jlyMkHoHdo+JQpdKW4PTtlTy987nbIQgvKkDjhe8MFfPCtMhp8IAM12oJskGrxaDBHTL8ULmVyyd
OYj9Fxg2TCIUCr32PWm2gbYw8Zf3XUvaCP1a1RYK71LD1gy/Rixu7kyQpHiKa8HJSq2XVPiQ9ily
v2hXOfwVTiuTSoXQ32n8jnKOf4wTG/9qgEkAzuwOCXTqIJii7BSo3Yz8uYKOLECkEt4nBE5okNBH
+0vzOT5QooONFHi3EJFzC5G+YOIUOfxqEZsAiNm9cOOhLazZv4LNEELH4xRC8TReI1/b6B1YjulA
a4LLJvX4vI4AYsl2wk0NDtXE7UZD8D+Unely4krTra9IERrQ9Bc0i9mz/xBtt1sDAoSQAHH150nY
/b27vR3tOE3gZhBSqSorKytz5UriGIMaRil/S1UNymioXgtG088VnOKegruc1bon+TWk33Q7oRAP
MSeDtFlINc+jnR2uwGKDBqdU5+XOJfShJEBzSc0DnXsBuwktJH+pMGcER5OyUSM4G9Uu1YqIih4a
5ZKUkQaBQKpVKYmAxGRyOHE3qXaOhL6D8nN2oqC+lSHNzSsc0eGWYNtuxCi5J4DlUTuzn4FFAKED
brqCC+EMTEwh88nXJGREmI4Qz3Y9JJmNgA1hQgJKhIYql0k4JNmy/EEsUoLX4FLYpI3JyiI7jbjT
5YeSnMg+JMDxSusQIM6CDXx2fAKagB+oHkhAlsRGSpuwg3y7GD4YSRjyID8lAQCC1aft+Ex6gvOw
WhRvOjuUl16Q2lhE3b1iBg5prf3IunccMt80+A4njJIK75eT7M1Yn5agJfGPnEdqYD1nPSWxJZLR
U7O4Q3lNG5CAhAP3CgSjs9VlvCorUO+hc1nq1qRbLyoCBt1xg2KZFodxX7HR8l+AroxY5C5rr7N8
GM5NElxymKfY52wWmcByQduUwG2M0tvrLZQoaa58qMefjfqNV9L45IGTbagDA4npQozkarji/nSL
se8/F9q52S3APB0sAlOXdLULNoQ7JQ0oEBKHFluIJOGRBo/ZiBya1+rRYQSeUNfWLmi6gHJcBAEP
pIsYQXWOj/XSOs1bI9UHEaknbelj1JOQ9B07hfnFFpq2m3gO2Ue75mc/RN/3NmSpO9oeWglhUwWM
0+hySc1sWsIpDCMAKHonLuFKJMqA6camygrKwiPbFqSGtfa20XEKQHi2CrQ9GdIjsj2JMG/NIb4f
9BtZQUR7MfqAAFKMoCecc4S3hPrjvg722/AbI0D/KPkvpLJ4at6JZuTfmCCDr/w//75N55MpeCZP
26oGeApIdwOxQuUJAtQeSAcwNfvHCzazOrq8sI+3ah/e3yPMYT1LiiSeED7ejpufrOEHmy0k8+uh
OngkboMIU4HkO16J1+HkgSHAm9WlCtUaapItIGH2tqDnDuzbhURpjQMxn/TtmLKEWyU5emyrIV/N
K/gQgLOPzrBMyF6SWI4gfiCqTS4Td67cMSRcHDAdlAokl+ANMlaTLVgSEoSINZ0w4gUgXLydfoFG
FUyO5esicJ7+QwckFhpZ2HSJhV6HsBYWZN6SqAbCnglSAKP3wPFhVLB8qnuy4GHzHznAG3DJ4tH5
Zc+IyLFmmseEpAp4z46Q9dlD9c5+7Qhq4/qYEmcFAQiXO9tE9lLYLfcZvNStDy5If+hfV48HMuCd
kbpO1BPcE3iCwRMMC/KWyLsij5hA8i7V3sGkQB5BOkz1TttWrEK611aBsqdkCxmOEXs9OwuJ7Z5J
k8HWaUc7JIdALBGnDgv3GRAkK/5pgiFGrjV57yYx0ch+A5cCuAggCqBkjUzQqXV/YgEHAkGaGfHT
ilJaCUsyaAvop7Vf51/NI8CRjrfkd4FvrGCnHB7G63uQthDSORUhWg/2TX22fQTkQzxgFw+e3dXT
ynnIygfiaQCPWLC2UDGawK9APoxwC7vgJ5job2o9hPzjRX3ZA28hQXIb4zIAOXSGb4EsMawKEv2h
BGE5IaBP7iSrWXweQ2uHK5IicaPulVs6lfBBRLg8AMas1/B7A48hUMmaNyLLqv8AIeYArLrTnjYT
Y2H82m9GFXnMj0QZ9+8n2ver/gH4ZI+OZGEHR0MeGsFRPWTJw3uHb59UiO0ImMxgLcmMTs7G2gO4
W7n+yWAXBy0A4Ot5sRkXVGJ1oDAfAnyAo/J8vld2gVb6eCWZCdmLmkN06R1+nsNzqD/jO2ZtV0BZ
QZB7CGDxghOPVKySJF7CwxkL+5gdJBB8AFhk5Byh7kH0QL7COb0LcCebY2yr81P/05pdHot5/15S
ixUIE9YCWcI+mRg1W0zkQyfzO3FPPkaS8ENTfg9iVR2qnLj+wIjgsxUVvhwhpsWVRZ5JppDrQb0v
sup8bANQE+S/cBglkekIIrJTKseScHv+gfoqiekAYZnXjscWUoM/F+pSneQT36VOlyO4bJq/aiLs
JxZltsLaIxoQEAbX5qr2/Js9r/ixP7mV/9Bzn7ZaVt2szxechIuiXer1xx4LvY7Pl2WWJfn2V0nd
FmiR08OMAGh+9DbmbL2e/L0JXyUDOKqt68QBiUux4ftzNdRwq2zPm3y36H9tliAQHYBL6FLwgpew
teAoiww3aEh2w/rDnSgUDpsm3uO32NXPcO6umhDINtDvfhCRYXQ+QR/qg9tZ/fimoV/EBP5o6KeY
QN4Nju5OXYGlckYXcIUXI4uO9XNx2gFVK7XZzi4X2g5aZhSWBiMmdXR+EMa4wOiz2s7MQaLqe09q
eNq4ivUVNOw9qqLdqa9Vb0UnNwtyjOdBc/GOdfasswtSYKn++01oX8QRICe0dEsl8Er+xaeF7Zg7
bl66LGxAKVBC1CUmoxxFOywWHdg8yIugrwUdPNQe/n5lU0Tps6hpOFUIoUnoUfvUfbp5Kc6askbU
cAZfhvk+JrFa3Xqb8wQdRFaDo6ewsJF9BbRaWD6OYX0KrWretne2/Vrrb4X2bK/voaOBsJZkYYxu
S0lWzWJPrSZsngkcTM4AhlLKAFJKMCSYurUpHZU2TnqmRFgdWf2YgtAXOFyLJFvPdPbnZbpVvgke
6VdH0X9v1ca4kx42bDGi/hUrpM73JadC/HYBPY1vDNfTi9ePsghyY3a/bKJ8qjt4CuUDfVJatTdM
inD9qqWHh0u6Bbq+f10vjPQeLMj9bgnu0cNCmjaSOKzM2jFVa+dWCAnHCE/FkOWfWhtvoBd9I2jm
EgOdFxTNYo/zWnmkb4ZGZKfu2+BjC8q1SLRUi6SUymHEYkqVF6ja/HVUpOsIaNIq2SydhIxeNgGg
NwF7VmD/AR7Pdz/UyeGRXKJlHVuJ8HPADDaC4oeoRvPmLqEcsHEMUaqQtW1UD62hDxZ9pHv2I6xR
Q2P0oI6JRsVOgNM2gFf3vh+Xy27shuSpJ6wojW8vtLAPdl4ZOcE5bKeVz9532E5aFvvKh0jYIxmU
NMRhNzuGW78ZbTwn0h7A110emkSPMHyT9V1BHY2hE1GMIOBvgBk6pJaDZ/j4GXgNr5YPgPaZ/MDh
9IECAyMQob7hV367MB/Ys/1YE35kQTkP9SgiMSHsIzT5aRhlnhtTT+ABzBFh1dNw5bt4SgGtZLPT
kLrvmF7VN2boNcr4HzkakMtmuxYBVf3TlOmN45HIeLkjNjy0DuNmf58fYgjXqFG6JwHUgt4SEngQ
wIGlBRvbx6l+RJi6BJODDM66F6oNtsQ4dTUKru1HMPwo1AgFOnr0oYTQ4IyF0kDIA3zYxfvVN8yc
xpdz/l838GmnQ3hPy0wX3U7QGdxkuw7wymyI2wPcZZknaYkyEJvAdYNVGWo9+x4PIuZTCbZtqCXA
O4uBTNf27BtGkrF+gmWnYMc9BACQEMAn9ncdde3Qv3X4J2wEqAjLWh1obw5tRzEkZQAtXG8DaLO3
qqcycTICH0Mb4GqC7Uc0CVODtqp35mS7pMSZZDhBI0lMB05q+xvl/dUCpA/swcDA4Q5m5lMMuFnB
ST6oDttFQ8IsyU/xji3rANaoPiINWJy2f++OL68HWQsYHd1yXedTb2wvq2OvwNe52JElUn2syY8x
Cz/XH+rs4lMGAx7cb7BPpkj05wHQLUwSF/8vYfdPy5N5OoK82O22Cxja4NQ6u3DjETNDza+Lia3D
BFID0zxu5mVOFk09KLzqtKFQ9cuR7CWi5iMFWsgCbhYg8gbO8vVhbADH3mL/UpXgQLxWGwBHHdy7
qpRPX1MXkK0DqT3aIdW4v6rdw9lB7gqZoVpvQHNCUh2pQFQrQDFuPi6ngDStLablhqzONQFBKNcU
5KHfPdXb0UpVlj07XfM40+so5/n3EZH58rfu+WSuZe2eirRauV0Y8FPazyvcuuczWYg4l7P475f6
zC8sXgpi5AZaxzYMGf8/F7FNddnvun29XRwS871RfpztJd5PBcMKx7ENayLuimVtvmAs04z9dzDS
qz3w6V4hE7YckzRfePk/o0hdw7lsNvt2s9ByE25Fmwwxe3TRCdgWT8Tvz5QvyF/2erM4kNPe6z8v
lJ/YsPyDqaq/sV2+AgXi61ABDYiV6pifgAOHss8u6wNtUbSc7HXWlO3itA436w84N+tQg8DrHO3Z
AdaKiYv5m3mvfTHsrgmxtKNCXsvs+DQU1qG/WLCJbRan+mdv3leSe+BCV1ABO6nIU+m2ORZyE0Ct
S30f87naTM9tFe4IFlJMSD94tnu4/7t4GDITPw+PZWJJOsB9bHDXf4pHVa3ys7nJNgtEozqpDxRd
k3ngbLIf7goKR0h0dCdsndnRfm9wadfBOSPFRX+uyzY4qgTIkVojG/iGSuWTE5RdtQ6jG1Vs+tqD
r9tz2nKuaIQ2f+xcNSEA/vcb0L+IMrmAe1QL7CFCdkXc/MtIg/7tfIF6t8ISVhNncT74lOCACgf+
0gOlGMluvNtL7bh7qs1OzND8RYrGnk0t6Fe8CW6YY2/8vUlfjrOAjRxwR7gHP9uNTm7W5qrVK5ne
iPhxUIc1qfXrfEopl57cYO3kTIwuPYGNgQY/RBuwH7LfM0cgqRUFOv/eIOeL9duV6UeLQIeSZ/7n
IBtnbdDDwV8JpW+TseW+q0wf95CtQ3MQFURp61EGJc8a3if2PZFShyZJ2RS9gVPHGSogNEq2+FDd
SDJPBh2oPmq2bMjH5i6iIjNxbsMeaRevxqw6RKcqqNWJlPQYQMYTO6Q5u6ROBx01ZwbjHuA1xcVM
n3u1zHiPC4Ej20g/BiTqFBtJUdF+Tfdvgn176xfrX31iv1d1AKkJLi8FZP8zFo9ieCoZ4gMqZvhg
ZXLTy6HtoWiR8s3yqf93r6WpKjB4tjzIF/HMP3svry6avr8UDGeXkybQehZuFi2zA6H9PF3iYzbV
3IVpE39z7t3j9NQuTRilC/VeJ8voSDmXXf5orVZzx1zTrx/soKIGAsET4aG/D/QXlia5yoZhi6k5
0OHg+7Op5SY/gAg4rhfnWREZUGEP9wCgqS4kY9gNyImjut5pDhCdWJzxtgmJVD0fl/W0JI/nMBf7
W307PJVsbn/u3kAhNB+2Mdz0o+Y7D7Sm05Q/FQ+Re8wf1YBs3rCsTzalejarvK2aarGz0r2RVmAP
CvIJeoJMOzs+G8/FmcKe9tNph8et+Q5Edg0+f748wFbDFSPMNK7b3H+pDdet8147D9ZwpYwP52MK
Wr3AiVOTm8kOSlhbFRD4vYpf3Ipd/b46vR2UycmwIHvCZAdZcIDgtY13EPxU1jcGt/Zl71gDWga0
14Ts/JOFcFkbUJy2/XoxOLDxtNL82L7mMFWo+P86YttZtVluf2p2OalMMo7yvUbFPOwd1Iyyo3yh
BcIIDFjRQ6oGrXihTFtAQNtO2NM4vDhS/QPfPNCdphiQmA21E6fIoKDU8mn5TBWUaKNEGYXeGlyw
9Sum2Y5kwM1A9z+0DTCZdkLK+tmB0JpLsuhC9HN/1nPoHLXgkjeAY0Agnk39tXfzaLA1gw6MLRSZ
lNSLNvpqviperXeFYh8doRJZ9I7EEZ31j65vHgr7DNIko/p3Oy6Od3XCZieHgOkCULFHlplc+dqZ
Dy4gWAYkmhvY8LUKNDGbbQs4r/tFT1HeMx6mzmHzofeDcOBm46qHJUdvYgpjnxXouLJsqlN0LY+h
yLxAqAB9UdNMjivd3+XUFYesWwfXSg7EoRkLbgmIRJ9v5pZzmv592n5hI1H1APw+5B8sxIBu/5y2
TUuJbSwH/E5C/kE9AGcTZ1Z6oACkNiDaAugTS1h3996a+n2Sok0HlD8dg9zbt2/a8l+DgLbARYLx
7gwMfHl/tuV07mxXW+nlYk/BhbwLBZl4cYNBQ4Ih9KMq/EHH1Fl9wwXzxZoppScgEtH1gYZb65OS
tTfVwCnW53KRlXdFBjXObmZB6lUQhs5nektwxRZM8etKdrqby2TQpwf9COvTiw421XbX30xB4wut
b/LPpk2qg/n6yVi7HMjdqHLqG2Gy5lA/Y4DMyTCmTlxmnoJ+tFYnWX4eN6QoAboyqEq06udndria
4OQhIqGCZg0zpjnQo7LrR4b7YJNRres17tD6Pt90j/s8C9f3QtJqt2eqa6h4bfc+FXn6/LtsFE1E
6JO+M+2BxhZQRaHYVzPqX/quKC+bfDtY5QtwL7k6xfqQxWlgXebbXWy69639q6Z57mFZMuD13g0L
ytuwMdVyKEO1x25QfzPkzhc9TFEEDR0H9Y9hfpZ6ze4Pzta2lTkkARTNBIezrlNJpN/C9zLcvru7
CUkzwoSV1gv88y0B6zn5i1Czd2AC8ORoHgHKrFv29ZyQGGiQixsaMLY91quQfMHk7DUzF+AcYaBk
/0wh5jFTPyJonAzwmOWedaffN5GyJIR9HCkPLZymFDcD4enXi/d89n5eEM5pCd018cEJqx8bolNU
3oDNeBtmGwCYQgMJNfkpT9nHVyRun71qCZP4N8L4RRyTXho4Lnhn6bLBp+Vg1WwrB8pxk8GCxqUd
7417HMs+iSmYU5CNg/zONjFVUurutMUch4WTTDlCYYqvW8tTS5U1K/iWCEWXOfCnUNm2KWVyDLGL
UF5/6orsZFaHk7o15nD1XYJLvEnOEeNUBGSAt1GVQmZMYnQCbG047l7s8EHxQOzYZF67lKj3smDz
Zo//rr/s/+ov2jRg2roDohGkL/7ZJjJ2MufslMZ8O86WRgp98ePR0+Is2AlrqOtSeXVUeURambdQ
KXgMs34avoOGZ2sar+bkzY5RdbPNaP9BEBzq8/ype89/6TPrGV7YSZnknafcK171enzdTt+NyQmH
JFqpHu3i0sfiUocQeSRQ0nqnJ3gxFK/HEfleTkiL+/u9fqGjuFeSzIAgaCoj8MmGooxPX1Dv1JhL
95cvcO1RyeEEfPj9Eghk2IoI6DJjmqAWFgeC34AcHwlm4O69UCjPoHCyt4Z56+ATzex3ZM2PgLAI
x+5EwlTf7dX+O+P/bO+nde6gZG6hmztDotvpye8eMnIr32AwXrXehSqRsESMiNYFfYpjE277U8rG
6NEYPpLWbP/8e+d9YWL92ZhPCj4vmvxoGggvZMb41+0IbRK87+JVeqf+/y+qNhRnhpQiYbM60D4J
JVrZVkzAwfN2bI2qIPPn1PQcUrHy/9PF8J/cnU8zMrdVtVIgq59lpDxq9/phiXvZUGHLflecFxJD
zlA+9DsoXshMJoRcFXcHMyy6OVygf+9f49OKc2sK219N1Ltpfd507mr33J3d8jwzASeB4XfZRwwl
+ylvPOtVXR6DbVxEVLLR3raBAwxk5E4JkCMN0Bqqd+6rRvIvIOpfFOl9aabdJujuzUdSrOvQ8ru0
X/69vfon78y1vZoma77FvgQf0Z+KI8uzfd0VsIu5FGXKX06L3avlZ1H/cJgC7CXf0KIen1dJ3uxe
98yN181xeb+oYfarinfkb9n337Toqx7UDEuzNUnBHnz2zeRUy8oa5XKaZY+X+yLRQ31pxrjgB4/U
PydwxFJGMe0TCAg/+9C2yQluraXaJQ6VKBTKWZCVQC0+YDWo3L83DfehdMefut/RSaCjSpqtOfZ/
NlADY1VSebvV5nt/9VDGoAeS7VhP+kSZ3V6VMYRSNLqMs2kzbsZHHvm8GRdTeWym8i7/6c7O96dJ
HUiAi/TvSZa0EbtkH95FGFznsusfEk6DvVye+8l6coyceD0pFpcU+vgZmKv5brKZZItzek4dsvTA
mPC/E284llLPXnm3TjQSalL7Da45KjXC2LOHJnCoEzOzA8Db1+eAMB6OomN4+mXR5mZc3e9cWG0O
4SXtwqqNT8SuHDwWAp7Z/jw9OEkbN3EbVz+LKIvk2SLP1KbmFb6BuHyR92AOOKKNTT4h2jEuIifR
H+Xd7TM5Xo6FhYbP7EC+kbOULwXnlHNl0YBzyNG390UEg9j1vR3IdW/XBI3Hp7c2wPIdyNNJmlie
BWeQb2jBo5xdrsdZr6/lirc2yLFWki3J17+dUvev39zaJL93Evkrxx3HGa1wks2Uq45vn8h7aRk5
nlm0G/5awShVzxpIGlYwya5BW25XDzYMS/bsGJTxdgy1+H5qBBrkUAFLT0qFvShb6j6g6ESLujDv
U12uAItevHkg1MuQd2HNTTsI2YpCCctsyX80OFu24/VUnqsFGJLpGulyEiqv/jjOqYbBQGcRADB8
rS1WQT6X46RiprAXg23k+PJemRXTbFnzvTtTZuupvLq9y5ZyvFxNPpdv5F2BVCszkEyrBX9EpuUM
NZ/1/VBP4CZG1Osxp+ALl4eaPMOfcp0TMi8gqUxkjrR8xtTmfRsMQutVXrdYK20gj50PwD8AJhO5
VDfWCaqaCeVGg2xm+eU490HVQS+xvwOuDYfSZEv8cgu7GuWON0GZlK/bc2TcweIx6tNiVk0qmJgn
g0Pq/mQkJnbcpWQSxlSd89dPEDvTgQ2RaRnKNq7jfC682HORXHgzk8FDHUMQMKknXSqSgBaKIFsN
QGgzd9dJF26QVLLsAvfJiIyoZHaWzvCcZovdREv3Ey3S0nUCHSqHZQyRzLmNL2PahZSESUQFZItV
bMUDz/a7QB4gJeMmqt9k4m9w5J7TfKZM90zt/eTCmVdxFta+EXYBvEc8bB/C1PicasgKc33FNBf5
l7mxQ0JkTOtx68FH7x8geumianJIsQ0Dd1bGln/rjpwlxryn+nFQe3q4Hcuo4bwes1DFbdRG5AJz
I10oygN6cMa+HqORGU85rphux4MG+ODvwWZ1WJDYy8ASbWPoZeDleRwj80k5o9j8TO4nQ8bz2X6S
3124S7qO/uPtag7RkjKVu6JYB5dvUYHSEPnrxLtJQc9B00aEU/XhPOQmdr6FAHHFZqgiiueAOrh8
fOBu8/DyYiFVbUC5X7qROs3XZnEXuAwL7kaZXZ51EixkXtx0SBbdBFhlPlrJ7Ti4O15Em5x+iEYR
TSS6S31g8gJOqGbZQqasDDpPPrmkRlQF/ceBYZEBl8Gvg+OckkRcFxkb1aJPmb1HniJfN+12vi9s
sBbygy3aWyYzwuUpT9vAiNaJ/O1Clg9PhqOIbKEyn8mkHiRruBlnsiptEWyRApHSbJEtNnSZSvEq
hKBPahYiVMF1LsssHTDgNU24qTNRbnL1/UTOL1eX9eJ8L+o6ox011zciaRe2NUOfzzPaUyzaaOCd
5rUPa1JiRzjEbjrfogdbWfl4iDaRpqI+RChl2YTKM2iCkjl5SO3YnYNGkDmbzbr09jhEFnKrg9q9
XVqLpCMGfj4/Bup12E8LGX688CmVrv0GIp/tpGLGcsroEIlki67ZsAKb/G7P2rmZ7CYGK9VxbCWw
vGSI859KiFQcWmUhxXJqkS+o6PdIUB5nj1fCRbnv41gWKVmuak4MOUhwkHEh1TXJZ3j9JrIm5zOe
iLdMdZECxoMVXyat7SvTAmjLKi6u67/rZ2H1JMIu30p3dsElxNGO/lPCw3jgHV7s110IBexCdD/9
yuVl5RMB0bAOxC6QCVKETWSPbL+JitD1LVpxTI+p/JWzgvYf78ZQxkDFFxThMVrNRUvJmKoPMqoi
2CIL4JxE+hEWVkkZP1llxAJwEllPZRY4kA3elP51itNZbHAC6bb1k8WUlN6XLoQB0WsZL9H/Ms/k
N3qIcefZsck4dREU3PQvOoduhwKnmIkIyLR1f1aTYlZPTikQ+1DEWm5YxOo4FiNJ9Kx08gZizutd
iiqU27mkx//rS1HJN90iSy1j/yAnsbEwZD4e78Qau83bcrabkNCEFYah6cw3E0wwJniRoK2YRmJq
iQBRAyncjSgagN6MgUH7q4Wsv/CHLpuX/Q/WTu7RYW0D6YIahGgLwC9D5s5ksbN8bi2H7kD6CIJ+
VkQYd66roh426CJRZfY4S3EjowbEpgInICpCmi3SJlNAZqmsJrKWyKwUzXBOi7AId5NyJu/5lPkq
39HiCKHwT4EMv7sopzDGJofgNIfoyeMXpRSzgczgvnqDGP6qcUV45c6xQgLj5FH3PnYhE5OLODGZ
e3SDaGvp/t1Vxg+h2FwQ47OUaSFL2ujAgqYG9nWxWsXk52DnUkUsJGtwrCzshGSR8BBrsIDBceTr
3iFuQ+rZhN1d89qG+LLLpAlhrgTqZCbltMB6wSccUyqQyaFx2i6QacJUehh40FX4JpTDxPmYQLIq
kmH6Iq/kAcyITxuMbZmOexSA6FJpvqyrv/9HcacFNVW5t5wuFDUn1i0pn9wjy+95WCTX1ZuSjdfx
Nv1qKvcgf6WJlHSa7mMlNGhyNze4q0Fg+P3dxdcSuhF6DVLxw35u+ta9NEqeq58FxBfDq7ogeGtE
pMgzvqQ5MdbyivjZvWhKxMgvY9B0GCgy9nIPshIM/JvZKzPXvqqE0/I4F3UntoYsAntUXnknSiDH
SLlc713EXwz2mzVyO05kZYfmR1/JjBC9IkYMrxAEjdW5FH02k6beFuQWHSPaqk0pmB7uH0S/yjyE
kflnywwUA8aJlantMxsRTogz4v3YTCgjpyXZXATAoGOaN7Yy2ABaaniMAIqw6DCJjKupg9eYKzSR
hWBayBcmEd3EHufMZcR22ntFDJ98AuaWTm+QFx3TUY+aSXFXfWR36iumdbTzKCHktywQaqrMtxM1
VaMykXdqVPOunmQOikeNRBLbsIaFdV3+WA0ebQqFAuwP1kj23qNuqS9iqXLKnB+XiTJ30WEynztO
okcbpHnnHRcw54hUcz6caAnrE6vSiSPqSZ+uZ3A8z7M7PoWTzqd4AkYsxTxouwWacBecZpwEw5e6
lCFFIqMm5Hv+31yf8ulpdlzkke7l0W0C7eAp2XE87qyt/mLCJ05R2ty7JPuxEUqvr2OK28eXxAgJ
3fKJEcrnMiLyfxErrzKl5DUrT3Jicl2S/l1Mzf89ZPaKkXo7UiafGKLqzJ38npLULOMI5UEmKIVx
UTgYBoGJqXqbrGK0Djz9buC5D3tWI9EI/3t2HLn3zOuxFMRZioFLPihH3J7MG779v8+2aC90V02q
Ox/KlLo9RFhkAXTuTR/uvH8mmmg6eZC2+pSFcoRIj2gMWXRvWuN2hFxMRFvOsb7+LRDC/kWOw9P7
BEwXa9T2RRES1ia1OtZlBotadGKcjBPbp4wDGug6Of6xXGX1kOf27RixWrHzn6z4APYQfgRmgyeE
91j+qbzc8CVxTIxvJhIPmXT8iBD2Pyv671X9SIHEYUsvYS6KC+G3rXl4JZh4NSHF7jQi+UbmtKiN
TUhao7++QmvXye3/my6XvzLjRdNznN9/yC+3KAs5r+wvRSkd52LLiJ0jeoBtDN0iHSOdJmoG0slU
5q/MYNPfhPUba3DC/aW3brE8i+6TX2/CjInMnCZPEfd1FTvoLFm+M04kOhrrM5VBp0go31BgKtSS
Is5Yl6iJi9KRBVJubT+RfdEBvLDohcZXQhKnh8fkNJcxEBtBjKPbSF9f0acr9lptxBhe91KbGK6n
O+CyGJA2sFmqjzCFd7EIEPaUHES68zib7+NDLChdmarmo4QseZNHg4Ds0fyxe6lRZ2JrGaH7WsQm
vXBh9bzNOGZjAj1Q6EAIjJDEh7Gc7cCaQc3iBDwIqJDbrNyNjZsyQHEBR44qoD5DapuhYkRbgRuG
TvYYiJkrRrI8ykk70t/X8WpmJNXUTOSUcuLbBToulUcmy+4h7sY7pgalmefkyciC2gfcTWCimA8c
dGvPILBRqjwPkJmMtCSfmsxtmd8ytmI6yNxFH7CeXaak+MK26T/JKn+ay2yXuY6REchkuY41q4M8
5N3NzpU+Et2UT7uxXGtHn1JyldXTeoa1CNAy6kWESJTSrTulI+U1xgxgW365i/PpfrxnQTGImTI8
IGpYiROKCo5E6+34ZoPeu+k/abHtX+cltMrMUDGRcbExW//3l9kpBsTt76211xWa2YhYswQtKRns
y6oj645cnP5kiH658SldTSHRlYVAjJldcFwM6NqC0CIhNYCd//QboXaolKlThJyIuhEDRhQOOVv0
XfeMtX9tqbRjM2kjdByLD20Vs7ZlGhXheSnKeY2AiVqn828Wf8PaKyL/274Q1SaTwMTasLyr1IVU
4eNaN/tDWnRzKcgNnYLrYspnoqNlvyDjU05FaKxgEMhyk0fyOFMDDircLNbvVfiP/+k+GVkn/qe3
5OWt+37rLwYf0o90xx3JV1dLyzsP9+xQxZiRv6KhCv9ejHKxbeV/2T6JHQ6bKOJTkNaDA8GKlQe5
g9ovd1L052rG/q/TmN3zcpbPzBAKATFvcHeOPkSfiwmBPX+m/FFBT1ymN0P4JpG3BUJ6RFaiAeZm
nvQp2av0ljhpyJy8SrO8MpNdAA2w6GWxNm/ri3wtgyYKYB2XCPaezdtNNTIdnjs6uANrMSogM0aO
ZQylkyFlmIlJvI/lb4eRZCdwB9P5O153YyiHfP3utmifly7C0b+s4u0MLIBo9xUnlQerI8FItOuI
i0Nfwi/FYMnBOmm+vBZXmdgWhJ2XNyVGyARtSTo0cppH6E1Is0mig6GUGlnH8CD1J9AESmgnNxtX
TPCGKSmSInNQZEMJm1c5CUKPkULKg4fOYjbLSS1u46p2mCZmMhUFIkIv/SSdel7elvwNWwElJEGO
XOlgkHEEmxKxG6SDDK7424q4zWFYQv2bhdGj8m7aFR2Art2Pq+lqdtCHFFyaV1NeiNUjtrmBZSbm
n5h+okabkJKG7LDlxqWlItsbynQsG6FDGGHM02CFTfhtqyKbFZkG1N7sNiNRlFA9oa7IaeAGpSvK
6W58uC4R3Vj3yqQN5ZT7+KbKwUYk2JnsZ8UI/P13O4H2Y+XJx7LVVWnXzTi13sTwExNVDiZlA90i
Pi1xZIqHA19e1KXuS/VArp1omv18H+zngzFD1rJxwpblV4dIfCHrJ7I1WSZkz6kEIBKvftbaM9lU
iO0q38j/4i/bE9wxY0omXX+lBMrcGFkzZ2ZFaLaVOiJxuO2GGz2icjah4BJKhNYjld6+37w5y+1q
OTiPleK9NL2SLTHRr2qxDS33flu9H/c/ii51MNKPXrGnUlZirj2dkgFZtGmeTjMbc/jyDvzhuO1G
EEFAkkQajBjU0GWDkBvKCiEGMtkWzzV3KCa8Eg/aYQDqXhm6cfeGl7ZTh0qcf2TBrau6iJCqK/3V
yn8fEFvOMLx76sYM6U9enqJ6P3xk7Q9p6hFOyx6KJzYBOeO1Dan7wG70JjT6m/7W8E3Lj1Dz+KG5
vEZxBsn2dx9rdbR6auGugRKZCi+AiutXoSfzqC01uyvZD4gJvw4uDzDhsEnpkUHKTP6ScS/BDux/
lsvVDGIDjwq8Mo1krlbyM896W6jRevaLVLJJHVKaPqjC7QOxwRSukjfyebBcuC9hFzQ9eSnu7uqB
ogpIyeYNf8OS6DgD/ubAb0hpukicL44PT8Hb1YwQE8KOndH+zfVuUmMjBfZcuZd3Zmx7+YPtlWE5
oZJp+XqVQTu2RYI+4HLglTzKkB69uvQYh8gGeck1Xb7A3UNkhMserr88RKulSzu7lGfUvYExmNgn
epNBIX7PpyK31cdChL2aKPHhiaTc6+FKrLzIZXDMz6h9PefnsuymXPZFTiYXoF72E2TKdMH1pvx8
P5xoL+5PRPzDkEbwIDl+M0xNbnbPOxBMsBAPrpNgf+0XSCBmJ3FOveGf9KBVkr4Uf5UCwfI/57Bx
oysvMrVMbheq+J9VyPXpMK78RssimoMYRvYL7Tuk0hrLt19kqskxDAttkCGSDSRg7nKI/UnXsWFU
YvNFQWxLBhNJdMZrWMyA3SC5Ko5G5ICxp8wUqVyiTAiHxNQBHt0EQYktsqzpxGpyikzl2qN0ZUR9
TaIi8jGn/rDn16PXI+ljepPY75PiMZPo73b4cEoLLOIuqj9erzvWmUJKMRvf2/6ZSiJkXS4ovxXg
3ro6o3R/BvriWZlZo81UmxnzcnFcUCMQKo7jh2yGjcfLIzvbmag22dXKvvYavLlqRmnYrVfsWMak
xE1oX40qmguGYKbgIhbdJx0nu+6bnMpfOm/KTlyEIFaQZ9NTM/pIUt7seZlsrjtpdtOeaOGeU5yE
HCQf3rke5Rlld+741jQPYYHGUY4wEDWB4TGkqlzY3IuLRSIfykyiZOKAFM828UOe10hafFhH4te+
BXxdgmryWiDcs2bcseHGrUqSYQd/TkrRBXUhrmXRxtfw/nUxyGYFj98LhIbPiP1BLNr/lF5l6DoR
uhS1rsyp+z6Tm5Yo2HUe8GoFlR38I5yM9D+RB2W+WhrMQKqU+QZiZ3wTtCc19L+BcQOkPaySluXq
hvUJR6ApatOvz5vLvMmAjL43fXDAC2VHLuSUr+qrvkQVQ9iuw/5FlShhW9lQNgw+PeKcSvj/CDuv
5bbRrds+EaqQwy2JwCxSIpVuUJQsIeeMpz8DPv9Ft3aXXbu33e0gkcQXVphrzAHcfXPAoyb4UCd7
PAv5Cg6CWGLtvEZCIV8AvinXYWcdYmbrtjxQGUIkFgJv/bAOAFvEa/ZsT+7NrNsriInW38VY1FA0
g9hEiRv72xQc1Fc0HZV3KGVgKOeTDEZhjRyk3nTgVGz5FrqMBnHZgHmgmrCpmTm0xW36YjSrr+yY
PwU7nEHZcLA2cU0H03LsUEtzS7SrLnYwfs2GC5BJqV/NB0wcQtofeDPgouBU4HnqbXrFJHs4QTBM
xdW4HfE0cGphjV/fiamY9hBDRwAntdjGgrAaBkeySYNhzECTeAt2qY37jNK5xRqxtvlG0PoOxT8X
cGq0O8QtzryvxdWJqwY/l8VNd40rII468mqh3eVu86sFBLuC6fmGHJotqwt7OCQleR7EK2b/GdMP
4Bet2lPXL/ZMpn+sphezOub3QtiV5alNNjWWGHjLOAqUvoUbtQG1M1znOyIqhggB0ONMXNv9iX7s
n9UXgOz+d42pDL7pqmFYFgqbH3qiNDDTts0i1phki/CC4830KDygVxBh/hnb9rU2eJJbRbJrzK1i
1Is01wzBTe40yzVlHd1nQGufJnPVOS8Sdy8nmg/mR//egkYCxEuF9NsAcgzRTnnSWLnMRzISxRAB
oqXDAI0Wv51rC2kL5my8jj2/dMKbONnhtjIXQ2/zgpyeZ45TY8t0HQI1G9+YxUScqjYfG/bzqVvg
33UFQUKLHyKb7tXn4HGga78rX6VfjLzei9xjmr3DbtlpQzopzKyMW6hceMvCahwVSEnERav8KYQb
BPjVY55//ABAPXiLOdNJXNevg0PYSksCNxcbvr4iOurTRJITwjxxRgvYNF7jq9aBlatOS7sq211x
UoHvHFF9kdYJJuJUEB8QKCGZZ07XENaI0I1sPR3jzKYM8JL+5iIbd9kWYE2uGLg494t7MfYgwK9e
/L22g7BlIWqGEmmXjz6uDXa6Yfm0hIES5Y0597IDbhUufpQoCh7Cb8ObQXMkq+mgxTvT8NBJQcFC
o4YbVLsje26f4Ynlm9xfX5mUkB41IFz5QXk03nExxtkksH2KqYjzLxB5FjDjcYxsPGBjtkfHZGsG
2xPB3ypaF4hZT3P95NvxR41S+b2dbJznsUZ/apsD9oPmQm3iVaXREuUrd5CovLP3fomyJ9FGMJyH
2+Q1F9dkA90a49zk/GJhZBOCj3OlZFONqLVXN97kPiaKZab8niNGZFtqa/iGK5XwigX0RUjCzVNj
cHdpR2Tu627b03VjFBzn42U4EVoOwz7zX7SAv/fLDzGTpqHOQxltMK1q/lCf92mTKMx2TOfQ38lY
E7QSdG0Tr7cIChIQGPzTs7WOuVeE81sIkE9udlqKCYileiBkJuXbMIBCBIAcm78MB/yHyHOZnVQX
L1RUWKCjOQv+odw2Rl8O5c4cz1FPOfPVGGGqJJ50RdWMjHPJbpkDyLI1sBWbUhmT4zV0AhxbMLAB
9QsJEt4PFgzXc4MKOvZyXKF9l2EpE6EqVjbB5u/A/v9QBpu6weQbUkcVzaPxQ4c4h1ndjfI8nuUF
FTtYzamQF6cW/DgBJoAK6n0XomucuG0MIHADsAfcYf9rSheXT6w1K3VVktXEgAAXdGBC8ETN4Lev
0xxfLMPVc1cr1W0qOZXKKLynKBs9diJoNPK+b/cDf21wat/26bn4fDsbBqdEOx4/GDC4leePHmzg
DnQvg8cYd/h4v6wwPWdiUXnu/aem2QTMIqMJIZREVMBxROTBZBt+UnhpgG3V8L0f3zn4JNKeGIz3
JiKLGzbjgHvYpg62UrBVqWpBK4vOiUaDxIzcZHCVEcOaTcFrVMGQHlTf1qQ9CPoy3AmxDeCM6MAs
oDTupOm1hoMChaeRtmP6YfYuY/RRadfYlXO7SBQkADYQITtS79Txvh8uVbNvgdUjkprsv1w7PxSS
SKoZhEDHqjMYYknqb17GP1Zi3AgMdc71eM4bp6CNG10CinAjsQxe1S8Ku//UcMqe43pl3YbP7BDf
TcnOs4WYhK9f8WS8dR9lsO1g/iRN+BeRvKn+x61IxMUcKF42OH78HJqa5GZWe+ZBz0xUZPcIAwZJ
OApTfq1S0xVyRpzpXjJqC4voqDSOMLo1858wZqocKFtlZxbQbNAEvTeaXxHGdC8lkdN8igeOJYFq
Ka8+Ix4an4eZ9cdczqcFpS31mElf5ofwgMWOKrbpbUcfCUM7oq2LC1NLjRk6z7Y43YvVtOrLrRy8
ZCNcfCrE5r6UaSQHnkqVGkdTNJtZC2qIj7jcVvLJhybXUHNaQNwbPOpNAhTsbvqNpR/0fGfq0Eu3
hQUGZt3g8cddj3RHRtuCVbc9Y/tGpo5tGw2DwFnm3Fle086ChNg7AyoXHHIYYWDS5xWhcNyy13Dd
XedPPW5wWErH6yJxiQJxDhOJxjCAISIEb5cxzUoJYSOELnLyDAFCfwkoobHBxH2eFXYQXWIcEEqD
Ca+UbwUkIh1dHbLCcapPo7ZNs2OpewLzxeklHn/50WdkPcv9RlIeyvasVK6WbSR8hYSFk6kJTo8s
zXro4hvUGBOgoO+qwkU3bpJRYigEl3p8Ef2Hoblk6WG8K2gauSWthyJ/U5UvC8pAXn4W/sNhiG9z
+Wu2ToqADxbXEMYlO5Op4RDj9V1vPvXjgxlhOn5JFh4HoiovL2w1dpgPyKxjGRxV/8gpIel2QFA6
eCCqoHxpXM5M08bbub/BGMtiuxXXauCYQFxhZQLUbByC1y60/Xopz1afyjvw6UGjTuLyhfpybb0T
0y52ik482yA1Vc4mfK5ldhjMPFshZOhd+LJysAMbFgybCM0x4W9xqNSnjupKG+d4rFOEEp5jbMCZ
BcVFiJzu16xqttm4ZeT0sNEKHqJnwqrX4dq+tjNMD9Dj0zU1L9b8mI2XVsDPeNtoT6b42iTPA+el
tfghNciGgm8FEq4Z7sgIEk4tt6ck03FYwfDdSuXONx2GpZRyV4mvknkxwrfS2DEH0hLH0D1H+Wli
hPTcWxc8nXkP4GD93lFzBvyWJTVrnq6dguoxnJ/r+ZAwDDhsk3gf8FvQpAIH/0MrckkIogpO70Yw
L6J2TpWH2bhyvXVUTxXPjJ6H6NBTMh1dbbIzGgT0z7rz0DttcuTyUaS71D+bkgv3eWwXh9Pl6pDo
SWza7tSNu1TES/hBNo/zeEiTGpupVd/zVjeDckokV8yp9sWAk9VUcQfFeihlgL8Yd5LDLe6IH2Dv
T9JFO3FHq1/jC+w54Vk55TbWdulTum+OjN9iiKgcmzdxK1LioZcBEzRYZTfzV82fvsFl67+Fu/oQ
vc6ILJh6ouKIkJ5UhMWJqQiA0zOzmWADsuJhBr7qJ8lmwqM6GaZjWjksFyC0pHoLVHclgaiqBwao
2T3+cKnRuFGNI3o7E/saBPjqlisNmjKX4PRLemcWhFhCf2DWSVcd7Ttj3G4YHiJ42IwFFiX3j6Iy
RW+8h2Q9DJQUHka1iuUYAwVvn/BewClSbffxIO3yvt6Ks+qp6m0E2izWO6ybI2gklXLrsCQdgkMS
FBjourBbc6aWmuemwASgBaUP0/M4LhO586aynovgXkrHMrzIYOlb5l2azGBLNI5aNnZjwBMXyWg3
cOiFHUi4GQtATvZsM2cbJdpM8oqJe/VgfNE4g7z9oIt2AOAFjDwQkE/tefSGq3Q37srzRKPDuOkH
+UB+u5U3zP3slft8x3qXARngb0LuYIQ19GuIeQqjc7s1nwLofJwaN6yfk/+ZnPVXPkM+eJ/YsaVR
uWhNg6e4pOC7FUEYim6+gUFBF7E40GRAsdfsc4p4ulPttXPFQTDfOLj8x37iGnnAoqqZXfByPDIJ
7m0m5VsSkKrFFhELS9CnJOKk7+LKf5vO1onOOEkwdzOEQZ5sjG88R6WyjDII6+Ai7eVthOpI3zTn
5tySO16Dz4jqwlcgMfedHs1Te1P3eOgCU6aAela9wpzxrirXGrjHRP+SMRv/KPmYsfpZTQ/KUT/U
9OHCJ+HY0iB9I0DGOTB7Q+3zbH21N6weo1eB2fI7n2Hyy/+srszPdQ965dVEhQF5AUOKcAG6JQqq
Ub3JoecP1S5pnnBE8yPOGIw31tTiGE2fML1tFnccn9uXeSa6aMyNwPMkn5oWlCbmJBQZeKlau0rJ
afGbo6pAUjuuJHGlfQgf/kL1rvGg5MtCT6Igx0D/Yoo6gCumSjOuGnXBiFtUiXOctdXvxsKDdBY8
ihRYROezds0myFWEQTlwQGmkZ4WBW1KlrtZvFIryIGzzzaAeZeG1i2tnYveGymOWvBTyRRSecMmz
RMkuYSf4Sm3L1AqU5l01Lwx8u6xKwsIgvdS4xlM3pwwc8Bn0zsgWw7FNz50Q+lYqeSFVPBLo+Emw
wlU1kLlr6keOjyADIPByHkjIK6Bl3aky3gI+6Qoa+QZiciu5Uo81gh25FiNYJWB14hUbAO2QH/2C
sGSjjNcYuTN9Tx00rx2pD4qwHTlq1W0L1ox/BnzD1yEuFyAq+fPDlTBYMWmne1W71ytHb/ZmAh/h
0Mx22HPneH0D2/RveBXtPyZSQAlIjOou46TMAP47UVLkqpOHKBvP0icD2/4tMauVz3YJRhAXruSv
B4VIAWC3S5RayDiju+l30m/Vjjvh2OJcB4OLXQmRqiWoWs3fCyUzJLQDHgSga7PQtqgHLKG5LdF5
Lh24QjIaKTTqvj2Uu67Z88lUygaAAn9l8PFvtBm+gbMsv+i3P4fjkvUfb5h5Lkgjmqqq8B7Uf7/h
pGl8YTal4SzoWznnx01HIaXEaJ5XhdBf1jZ5Ob9rRby26qOphsdWNzzLymx1PEqCLWs2ab2SLfxQ
dgGY9yxw/M7pWpvTKdfAEW/L4TwET02wCaWVOHkt9RG1U1cZRgoa/z4R94jJZ00ipt71+Cz3xWpS
nhr1JUARH3u9+sAl3wXbYLiqKDiLx6x/U4UNF542HQzrWk5MsG5T5ITD1WweWoa7YN7n2PQ4LUpB
aaeCAqeA0GyRXMrGZhSA4b80/rGGITrYHQasS4S41Vj+xsY3NpECJ/ekpTuoXliW4lloBNBBVqRZ
Bv1nf21WbtDfZqTPKlSao5bdW+VE+hSUmyRyM84K4vhgHeTHqNg26qaLCM7cybpU7XoAJDoyEr8j
wZuTPb4JoCrjedf5Nja6C3gU7hTpKM8+dkUkiglIeVthElTdBsTcGen7rqrx8lkaCkPlBL4rGjsI
lNqwhWwIvXREOz86OGaQxXfbaakogILGcNgO1X1jbQpGVtNt0RDEeBIfCTxd+FbMzKCq6Y8w1DVw
/oJXIEul8Wq6aWJrGpgXhyUafXaKTdo/yVzNDlz0qsdlc62AOIjcsHeMbvPnNfof07iL+5ahLs6E
0O9+p2z/SBlladJzVRKGM/7r+HMqFo/XBplBsuEnuPfRU4ZACP1og49CUhEAeDoN54j+IM486Bc1
T9K8sNgYk43dX+zbcuy0COx6x5dcQ3Io0LUv4QdxtEVMbtigfaqZp4hRhJfjYaOQptpJZZt4bzYL
5VUh8KX8gHUbvghApsj3xlX4RZfIaBknd9nnPCkr9lQC3nJnQOTjL2HOheSGhGpkOP9vQ5vyf27k
f3xKy+//41OKiqKuIzkfcRm0R+DK43K/gScFf0wWC2a5SIjcXFFdwTWjKqkq3FdQA9dC5QH8xwtK
dgRGwIeNHmyIchPZxeyhwBsVTH5LOdaGy90MS9kyY3GXtvhGFkB+B+4nMNbYfTeTN8MFwaQnX04D
fB8M9gKiZN/Oy51YHPR+G8XMTnuWT/Lpdlg1YTpL/R3RwbzKn6fFnV0uVgCmscmmYPeq2vHjDFUF
dv4ITworZJsommII7ajRi+X9QDJAUwm5YbeH7Y8XiQ/YE0mF7HKngOATZMwoHCvGR8sV2b6TZ3zp
FD9mT5cdnAN83xZijxSbKjjcbhqVfukBnZe+SvjKhHCG2/vcr8CDnUFc/3lpm397aD9O36BXVL8T
o/GcZZg1rGlOtHgRkP7gZ4A+Wt20wEUEKjlYF9ljaTdfNDhitF+YxszewF3LR+ev+UU8QCKWeuTO
lQcsnlyEHoqsLeXmKrGBbuEYX9lEvJa4FKRbaaVgWXMEDgoVOSUtLB26KDjW+6/JW73LL7iK+bbo
r6PKoX7EMTOHmw5ce++G48bEAyTYcrlzR2sAXsju/E1NUgOx/J1uCAdluBxGO2W4+N25EvZ17NFk
yiqvVP9WUvoPsgEHhCmrFJV0OHU/mWh9JVBtSsXhnI4VS4r01ByP79lkp8bdyHKsMnDSjnkrwpmy
SkBI9yYChMWqJUk9K7kdwxBqJ73ngdBXaTcD4Wi56QcJYC+gdIMiEClBlaScqtYK/AtQdYBVDQkn
fyln0lw5dAUgV6HBtPZJGbkcl4CXJEyCmUp7pEk/u/jXkOy76FePwEsn2CulD4VCkNF/SxT3oweY
HwPyHNXtQQsQUWCHN+xz6S1HeQB3R6WvNpNXPpnNThcRgBz87jrPH5V64gmG7GmsojXP6l0djLe5
gvAN7jPA9UajLoFm5BRlLtBsE+UptVJGk/FCnj7r+JPKodVfRfXYxVdTvnMzpfwBuuqFsk+YEtSd
NIOfviWoA3hdk0UjBkofotoxdU9Ut2J2sYajwF7FVlpfc+wxc1/xOxsr3FG/NCg4ycQEp0F8pHsx
+B5w7GK2jcjrelemQqTslejUY/Iu+9BNBssVwstQIN8NXocy3JtdmEEPW4egTE0wjVhx27q8ILs5
dkkJAOeibr0vUWq34k40BjzgVvPXcnPikQMRkTYEMTvlNRYCzRdIzKadRXaG8oBGjLBX2TSIFds9
LzqVCcC+lJZmjZcBK2PqAGluZxPcCvl6OYSiqyzdpH4rk8sXO36EnwrUiHszRbuEAQ7Q/tbpsH/h
E/8ibYO8h9/EKO05hLSWipjz53NEUv6XzkZRld4DEZyCWfHPAn8CWTrPsnQ4VxbDnO0uNkdbJk/v
lIs1Kg+qQVWiB+ksDFSc43uTK1trlF1LtW5jHV3MnnN5vKkoRaq52Eotbun9e/Wbcl+6JBsWftFW
gO8dMUZtpbdRC0FqNfRVaF5avUYonu4V+aySZRZUMIcKO+rsXeuZv4/aeV1inZKFkuNb7JgRvrUi
q9smww86K44B9cVgzNwBGztMrTAwGEnNmu6cyCgxyfGn3jxGdf0cyOdO96E6YLqayuvINYrMiRYf
oJkxXDXd/S69gvL0F+cFYKwpd7dZAkvM3gv5G9ConY8TQQ2Tm7ygwMxfU3U3BOepNddthjNa0nMh
odaN7pgdt7q/K+G0a6FISkwdE5pcq55yWli5LzgTgTwGGJ5EKVsNLTsije/nXSNc56FYhxRxBAKF
BjCjxr/7hE1V6NSQROPqGeipS9Ng4FqDUZErXDj9e7w0pGNKSDTgKBgJ0kUObtWgHrToiayOTgb+
QQ1rqSpPY4fpCifTnxfSf8Df6F6JhgHmR4SD+BMXYGRZ7AvF3J9xSa7ITMyQylg1nRryWOr2KOL1
czhiFkH75F3Jj2G9myltduSJQdjji45KROKNGw17udvU2MTNDGy1walRv2VOz6GYMDyc9pOiv0y6
gr0308BD5QVjs9LSblvpihsYl1oP/3JNSP9x18Kn1GSDppKOl/aPfvc0Bk0wGlV7lsz7BNe5Ms/4
QG6N/jmRv2vUCyUGGbRS1VtGmzYnl/vzZ6v/L80Cu2VFN1QQigA8De1HcmmJgqq0itCe2YqHIR3e
56E6trN0StXHrFKwHmjuWsf0b19tepreHY2gof426GvTIMP1XlzVxiLIiLuVXJ8pWOc5poYGw0ry
uyq+F9ggm3N5i/WvYcBbjCn6lJwshtuf33ILIj2VtvEYRBhRcIkZ8T0ZqdGuYxDHQl7CzqscUnwV
C6ZYphTePMIyXFt+/9a2NNxwAQ8acVtNxXEa0GHgvuHTE6vQanfvuv+dSkhPMO+YOsKmAIW89T0S
6bWoKloBuaw0bRnvo/MkDPoq8b8JZgHIArgUkQ0fQ0oKHbPq2MHXw3dXiy6P4djilylST6QQr3YX
ofM3Bdeuj19gUmT7rgIbr8fULTgzSObGaTp0lLNMRKOlgHbA4CjAJ9qSsLWoXzXKTREEG67nATxN
HLs+363wBKAxilSyREFyrbsGBYLPK+2hwRHENtorZdv2qOuIApPh0Araue99sMcoEK3+2ZB2gv6U
0t+zkAYImEQY5WdWXAcGcUYOjIoKafwcwwGaYmSM9aUjEJulnZR5EKMAXAvVLoxUNDo4vebpXbeq
hxKvOO0WMegmY0jiX8uSfTVTBrovb1/xkSIkz9Uy/6gGG3zzcCwivB0vvv+VUThahVJ1mAh1+aaL
kWV90jp91dFtDPk5VyzcT5Ec5kdNnDfKxIy1fMxgYJZmuBYn1KVCiW1m5eqGgMwULWbnFfhIzsH0
NePolZUtmpTZQGPZxJ9B1mAeNXD2DaMbFg9ijhRpUg5LPduswMKTCPtMpat2H5Se2bwLPM9y1qCA
O6zyQ0Y71RIbHEBm2iiMqYnkvwpz62aHAP09sm6yQtAbi8dQUk4V93QVNo4iVA/NrDslJbymQKna
a5LTU8A0BRpaaGdEi1tAPg06z94IaC5FE8TNDMwJyUjYJutAAm4l+MOmTtItR9IT2yMJJzeZL9l4
Kmm9SeNaq41V3dcP9GvafvAGSzoUyuzFdIzW8AMdIURB6opwPXoqHpW2aLJA3suIf5T+PS3uDTWP
gBAqajPkCbjRjlRRzMEdtBuBwRz/Cqlmh8nzFL7L5h3r9ZH2dqyp9jgfi+lkJrfIOKaIsnrAhXrd
eYPsO6Hm7xKU1Fn+nrOC+zoHhk1EkmE1Y7DMpkuZMPGXI0ihIa6Wj7OBQqYeP4bW4xtbFNr86bOs
vmoTP7jwnpc6KHZcAKh2dbJF+2ididVOD+bHEO+fQfNKCLPKbZiTp1bES2AqNorau0tttbQ4GkJP
VlIq7eAIIiryjHnO5tVAdiGawWkJI3D4ZMMJaD2pQeaBfImyAL77HhReEX+MSbMKGqLWYq8YLHNG
K7LcpkRHDRf9lJiBnogm19dJGnHIC4gUM/xuGiJIDZ03n0wpVoeZICAGkJWgsSC41zpql50noswa
czwEMkZmQW8WFibOj8u+VXdS2tI2gmxUSjiv4X3AqVCgOtaOqvQcSdIq5S0kKFnmFLMfEKYwz3V8
FRYf+lggVGQsUEfNwf5WYKa1FaaM3HwVEUQ9PYYSHS/OCIM/NfWoliWcw316X1QBseYJA+SbNYc8
rZr2XlMe5/vSrNDpgUKfXzVmbzeBikDjJGM97Ie+Ownf7OoKlkE0JA9Zle+72Lgk2mMPsiugI65o
SJbEbZHMW0FeCPvccegUevGIhkNMb2KmvdBBUVhPYobrWYBlbxtgWEXZmky3VaZ7JnbPksmQkJDm
n+r4HU4YZoZfDV1KQVfZ3ZeGaIgabydIFIkkO+zQ6MXNLkW5MuaHsL8ucUmZPBeCHfMojMF4SRLV
FaUPk6Ix9tOUFIxViZHzsnbm/K6KwXeIeWYfneNY/cp45uKsHH0dyhq6uTzSDwZtNYMvVnbvCcVQ
grMerV2/1Kw79U0PiJ1COyIUbWQ+0UfaQ9H0XA+0DtKBAhx9QfrJ7KRRQliB30jMQ9Wi5w5vQJ/U
l2kzmae17I1FqIdLEgF/aglblitxr75WFAoh4zHj5qp8ZqT0cE90JM799mnwr8BXXb/atdwcAVsi
r+tt2KMmpKNhXWO6kn1I+k6hcF10kBtJP9r3TmpxgeGKMSwgNzTY+/CmCsOuwfRTqPA/oJulWeFm
6KRfApaE/mzYazmNnkWubs1yqn5vxcG3VpKMTf1lEuethedrHbTYD8lUcdlsRSJvekF4m/F/02Zl
TRisaW/dYohMjsKGtr4mXKIGyCpD6i27pwKMPz5ZbDRtJm7lE19erpUlcLqxJcqnq563R+u6+MV3
Roagt0AiIJrJV6gLb3nTUSRJQD5LpFr+Tal8/NpWJgNOurXTqcHOYXyHI7mZ++BNIhUwqN1Vk3RW
JPmsw40oCB4bcG4YcIvcAUWdfZNfJezdMY2+/hyQ/eT3gu4lHjMAlMIdpNb/uzb+j5JZL04w3H2r
OYeljMMhdZdGuhhNjDu5v14q37VC8cCPMWBm5cnl1SyGrdky2SzdlbRZ+alB9bP+6MZp3ba33q95
/fc/v0jthxT4/14kETnSGUD3P0HgZaaXbTf4zTmTJ9c06QziSl4Oi98W9W91BJaORWwe/ZJy/0kX
0++ZahEti/1yUiYmztFR9FQzTUXipOjEYpGYeqKePOZ1dcP9x26anWIKzvLcpTjem7ORwsZk1sF/
laMKA3JUwylawhIEIk14UvOKKwyq97I3Z0uww/HYjvQGqcN17wOSMUanX32KgAkYDtM/c6lpfe/5
+CgsK1RDMuiDAB/pBKjNRzFEf7ORWiL5fyjxfn9kNDPAMi8/8p//LoUKeFXXScZzlbpqL2ZeRsu8
LCKvocXXo1lpmWVsAnqpaOTZGcp40EUO5LamRhteqDa4vBFaaMP4HMZ/keL9RAb+/xenobs1SNWR
t/1ABg4AS4uMW+JcW/c2125JOrxm/nTUYAV3KmVnSX9S6A5q1fOcmU9TjvLmz0vqP9e9qvMKNEXV
FHRO//584krKanpBrPsWk8XWYM8rJNlNRGvq6COwlwPqSM9SXttG0zyNUfLEijeI0XTrluKvFOSM
lXDhhUW+6ZLuMqbBX7K137nQz2eoiSgWcd/GKsr4kSupVZs0ecRrjADG++mOOt62A5G+rHa/Ca2V
xQoskBsZNA9p57NTg6VfFXDRi7tRJTwfn4ll17WaPc7aUaqDvay99e3FQNYiMUFQLRcQjts4NFHD
ZgfXCE/zwMYU3lKcKoJASm8gH1sWS9JclmgmC9IdV0/WpcifI4vCSHMoQyOjutOBLWn3+fgmGOdm
TpHWGuVmYLGlUeuFKAWmwnhUZwzZIQZNrfqXxP1n+Z9lhSkLqNIlt2Rp/TzLoqapA7Vtm3NpoS6V
aVqnlO98tmiNNluiA5Zz2bSJRvmFkQYaIBU6kxHfwLtyq+v2ikAWF90Amnc7BNdQi1+URsJ3YPxL
O+e3Nc2/n6wFwJLnypPF3OBnx7GdTblS1Lo+k6V1lfhUalwggn+qmiWYyt1WZga01A6ROLkdyqCp
oDbfOXJs2tI8wBmFcVEezHg4qIQResIzzoijlmNvLHf9PJ+GVHzuNH/lB/cA9XNmvAs8aysZWewF
Xo2MskeYFC83WrGMH13FUDkXobDpBJClsMko8MTC+EvpjlpqOI3KbGynv0f64gjYPf55N/7HgbB8
HlQDkLjyf/1HXcJKtbCt1KymcUMO6FM7UwDaEUKpFEOVybRVbiMrcQQqEkRfnXn58wtQfhRGlqVj
iTrOF7rMcYDo8d/HwdDMbTeJanUWmp3ZPkrzYtxtlveMInVLlYdJqjqERJHfquKxifetvptytwDi
bTzq2B0B7ECkVd41ZtogIuMfxQEa76nH1yISK2dovuUKLexe1q9/funSDzXp/7z0HxLhRpb1PrKk
6lzMD4p+zxF81Tut3afivRl2tegls+szPTFeZL69eZmrW1ds2/gvGOqfZOz/ex2wgmXCRElXfpyo
qlnqet/zOkb1UfHp/N0VZltVEhD/cYns2/Gh01DcJHg0rXiCKZ/iuGshHum7bvrLivp9fv/YYdbi
SgAvVrcWLfq/H2ivBlXbxFN1jihdqL+sGnqw26iQdgBPGALz/zX9upWGTg5fJKDT1sugnOmZy/0V
eXM3XfAX3eqvY24b+AdvLbok8cYCM5jaJCe+tu6SPTZvGofor/jEn/CZ+mMLfscf2kVG734L36fe
noVNEl+12Aaxb9NBYrCkFQieXP2G0DlA1SEhiLfj2EYIEjJkHm+gyqBnQrWZ0/daYdGRaas/r5nf
pfD/+XRU2YSKqiqa8Vsr/4+orxjnIkn9pjrP6Bbigya6c2Brw54imMwoxKdKZYxZDtGm8dlxpshr
3cCVNmVVhYc0PGNYaAg2Ls35dKBlZkQYQJW3lGmJBKnkrWRwWaOBuu71Vemf0mKfhfu23PecIQWt
pUe5a1YDe8onPXr/83vTf2rmfy9EUKoq707kcv99TfzjzSVmIGlimlVnhHH87+P4nKyedt/++tlg
/POZYGeFLsUhElvY1at37n4gsGgC7RFzQXX9PjiaKx0kTAEXy8Bqpa7HbcKAmENPcS2vFRdjCMd4
0h4qx0DiZVE4XE2eznQfddz1sKLnbOfryGYa0gGvtfZXN1SptrK6rHfe+aVcoSbbxMsvPr/uKYWv
l7HUy/KD625t92gzwm9H+Cjk64GJvBtafqd/pF+8ZvRq9Stf739lq9f9L471U+uS1632FO34OjhF
uD3fR4ADOm9RSLmp+84IEvaKiGgd8UvaQy97ISzVNlApt/MnWstgrz9bD0AkOWlt5QNlhpPdctd4
9K9UlFZXCTU/I6le5DTeCGsluORP8A0guMAyoMx9BNHBhHp4yg6t068/e1AdjN17qi15aLV35TOC
CShNKCfseo+MLgGZtkCvFuUkX4USrv+MMrF7z1KnO+YPgzcf8nO9lXkMGkgYYSU6+Eq5zcriUZA5
24w2OcvjQSK+RhgHAHH5PcTzv1Tga8t/RU62JnNefWE072Ve4VXedBsx17VJ1tfB6osm6T7aI1SG
wKquHxCm8/GH18GBmL+V3MnJTiU/V8tX5WcT1J/04L/7x3CB815AkTO85d9Ehjf5Enwp/OdfSg42
umsCue0qu0y38NMSV1WwRha/KONX3moAW9Zd0425R9SHt2Lw1i3AMtACIAj24tZ3IYevXmRgnFy6
kCAKi/r1qkRu+UBBssN2W6NzSuN06WpT6sN9jPlAC4CF+kB39DU7I2BGbNUw7MAf+Kp+Vbj2kc0w
DfUZhXSw15TryGuzXzSZSOCQRjO9GBzaHdyR9QJnSrYmyP6d9j4XTrlp3rgCpVPBr4yOsWsOg/0d
O+WOMfN9uplgEWBRDsG/uqIv4b/V/0faeS01rkXr+olUpRxubckJ29gY041vVNANyjnr6c8n1rkA
04Vr732xUjerlWYY8x9/+N0+FYwBzoGP6cZ6tg5onVGK6g/Br+FobP2z8Nj88o/IjItT6pBduUvu
CUjuoXqdgpNxUNbqnh9eyPhgCXaKY6u6Z6Ld17/VXbby14SVLLK7FtnxzLAnBbf1iC/rblihp74j
ntLW5vKKNiTT5YwHwyPau2wlLmMaojjlT3+R2XAnrE8EFh7psa3+nuZvIEazdB7Pn+4vd+9P8RyV
FtNZs/9CerEhOTLzmK7Q+5nSJA7dIb5iVIKL2uZ8mIOnzHa/pbW1jWbH6cJQg2a4Gy8xmnNOzrM4
+/v0flwNq/n5/X1ez0/d7Lj6+9smRZPb5meG2SmdvxNzzRQ+Q7rkyejGz1dHMCqM75sb67+hsvt9
W/8tln5F1iSJg//X3dHsIZ97VVgcKKVpR2y8QJ57huh4EJ4bAwBETU8SPS2kKaNhPpTQ13q6DOhB
adZNR0d37GsIa+3GpeyUEFIU0ZMEJ1LT1mYrzpWAYTvC1fKwgoszR8VCv5HyS9vpSynZ6AEd0uCc
KbApnZYz+lRtxtHbQAbv2Mm2OmD2RaNRteq5UtKKEKK7HpZ6Jo9ODBNxgr8khqXIhWUMNYbMBXnk
u1RzA7Lg0MNI71B0GdV92C8zdicBNwmDGxPK80CnOqa0r4ON76FosgiK6zjswY+ZUCFLaw8/70jS
v962jCW6AoJDvW9Nv/9pQ8qCohPGzM1Rmb5r8PYVCvKcfB1ECo35pE1ePQq3hePDTqSC13P0t7AJ
f76L7xiKZVGZmZOSTCLrQP56E2nF6S9QNBI+suOoumBtHq5SG+a4lbw3cTKvCS/6+ZJT5Xk9ykwI
a5TTxJOQhvP1kkJVmFaRjTx3fYzCfRzsqnIJu+jnq3xAGd8uo5POKEskVnzr+7dJnraWrGcHw3vI
8r8pWSNydaa+S+ONUszjADSmp6F5o9D4fl36p+TA8WFFeDfmNU92CNKgI0YsO0TuKfeX0rjAn1sb
/kAcV+CaGcodcbr5DZLb9+rm6qpXL9UbBjHTBDE7YP8fBo5W2jGtmeQB7RGbqKXdW+qdgrChxYYn
WcvdroVkS/UiEkSIUJRu3Y6DVBs643CozdQZ1Qmc3FWvMedl0kJ//jjT3Xz5NtPdcr6VZYsUrm/5
W1VdWKS8FdlhrI5jBQLQeigRX0t4gx3UqnpY/3y973Pt6oJXw7weNcFtmio7mHhU9M3GrYVZSmmj
aRefTiCNnibYT52PcWd6l2lJqOBD/nwTtx56Omx+mu9JKY6uRFzoQdHexzaBz7SZ0O0A2UZIANCt
8f/t7Hr1yFfLixaqXi9l2fSOHTmxaZrnZJ1FNtAeoD90TnoC0BYKfXfz814TCnQWNFHUCS8gNkXT
EQx+fdRx0JFUylF2oE9bQUwa22xV0euqewNPhamnoIzqRmOdLflVlf5C29+IiVT/8bqJ6dNkwlkV
Upm+nd2NUuqMUE4OUTmrtFncQHhFyGs3sAdoVfSkKTIE5vTJPWTrvm3gzjc8T9HFSLfx53giRrlQ
UFbNEKpCgiEsI9lqx4TSHUNpdmC6dBMbmx4j0neoBRfr0EzZfhV1PK1GY+Zh6YNY6/HnYST/48Oi
UwYm+li5yfj7+nJDqc1o86XxoRgvIUQFE/0u3XxG76JEAgKETS4oeI+rP9FTsUqIkdWyJuEUnRbS
/VezhEG2C6ql5Mn2z/f2DXRgI9MBcCd42ZwYt19vDeq6KhRNHB96iRYLka8UC2MxEMu97IX3n6/1
r0H25WJXCIfeRCpJqEJ0gKcos2zIWMbSIFJ3DOxQXKfFfFRhQgWQJzB8S0rn5+t/28aunnV6F5+m
c+65RZfnXnywTGXmwzsA/pxG8yDe6HNcy+en2UTaqUZQiahppvzxIj5dyZfDqm7UAsUTS1Ufy8vG
amevhuRjg1/tRGKhNBrlJUKxoX6RYEr6LnajUGNgjtmEn5wKvVp76sqLcF+H+fLze7hG6UxAHZWY
RxVFsIZCRL/66FJQB4nphcYWexk8MuJyg5iog1LjQFCI5QsjrUp28c2Iy6sP8O26V98/ZBPpPTlA
+JI4EHmEYVwEYA1mwzqjnNNqXsUP4JzIqNjnpeCYDPjt6MlS6G7AhNdb/sedkA8FaMIyQ5D71XKn
h0Y8uGZkbFX5yG6riNIa5srgvWfppUrURTLRQI/QD39+8/K0a33aRv//dQ2NGCCoQNRwX4fgUADl
jAVvPlKT+zoWaTKLjqin0Cm635oYOjoq6IjGWOG/w8d1uuISs3I1cIEKxFqq+l6MPqA2q1s11I4f
vBmtO8/UG12n65n67T6vdt9sjIQ0M31jW6KL8q0zX4s6bOz0Be1ZufIXrfyoy09KvOzCxz68sSj9
+/Iy5xmLmlOVrWmn+DR/hDjRs1jwjK2YSXgWVAvBwzKvVB6jB4ihM73mqFYcPVPfSClalSy/c5Nb
Q+Rfn8qiyhctBEWi+nH0+nwPrt+Ehc8r0GDruq5Cjgu+ct1RwJm23uhaAQQCwx/LqYTVStduVaXT
ELwaKoj2VbDPyYmDEfP1HUSD56dNb8j0DpZ+4PTmERmvjruO4ECIhgiX3BicvN5/XFIhn5mjjUFL
7ZpV2CAircNBlycrJW9VIIt80qv74C3ZZN5ChPa5DJ8RC0YkF5NI/9pu8S4hdtCE/rSCYDbeecRU
pK/ehsTQaiEPa5YQ7Jk6KDMkIwQrmhatTi4RsE8+p21jrrWL+IwTwiSyeEPLEtBYnTGy2PJnwRrT
lp4/TjyZf2m+ri2QFGXVr+hcxIMzebWs42V0P+IKo278cIXJUvpL6OGBODSGvA29I5y/a6eS9zGy
Am2GPeVjI9/3zyLctN8c7uUXA4yNpEmdxOZ9DvQ32J2AYa8EjR2jSZhAk8MfnhIY1Aimoz0NJ0CQ
eDuQerWJfrE+GFADCRbSkWIRdXzji6jfx4BKyuF/LE9kQ9cHLwstpZLonrxV03hlCP1bgJrET3GZ
CRFc+i4O/nLvqGa5j4oWEgQiNIPSTIgqUvqk0Qna8behe4sSAZ8bDouWrPXCUO+bblkiyxDCEoG9
vCkhxJpGNveC9mwFyqJAKaDqtZ0r1R+O1fterM60/JZe5x4lrXpNJ9kzMaGrhnM8HM8bi+T3bUIl
SUuhCiQNmbbp1TYRKZksqYkkbVMyj6ibQKXAlKBzxEy0pkYMwehxiY7Sm1MeCa9DGWz1Z5O+Lc8l
q29uehmNAwzmnQ5FzhqqP6XSzuE3PdR5tu9KTMO1WxZUH0jL1+mqyoYBl4+pQ7P+wwXt03JBfzcT
kixWtoJs4yzWjfAvCBb9BUJSK6QEtNrWLOE93FvxfZMcauOeeNMEmQNSgPsI2aREfDZNQQJSlXWv
w/gCqO6h8U/C6009h9LqYREqO/D8RUqX8LmJoCRO5pioV0oUSylRjJrwlEGvwWFAPzXwKnQ6N/oc
ghOsPAtA+9Yi+dHh//7YpqxT6+iUt1erVOzS/h2yRNli6Rbfm/FhMi4L02Nx6a2j5/0ayLrwfjX9
Ch8Ec8Cyt4zvE2MfKVMIn+Aeq+JBVKgCnLrC8IM3d5bPpbETUejhqoebt7UY+me9eEk2lvDc5ysR
kZf6UhQvChCEt07Cv3X8KAAjgSIjLhLgCTk95DnkX1rxC2sbvzxJ1d3Qb0b5pche0lc1tMd20YVL
s5tyFkv3DoLagFsoeui1oS4jJMqA29XG/Zspv4Laxi6q2UL7wTkB5zlt1QbzkeATfJAFdHvLCOHo
neEHs3HYdDCUe2Ke7b/FK87TOHnWS685IdIaeWLzAPOZsHOXIXDic8G+X2LjT6uYoz0xB9lCsbZM
bq2bJb8Q1p/qd9x2h8dKe5GLyf5EV1fppYVyJS8yb4t8oUL3Itzp6tpU16iM8e0UX5P4KBx6APUa
AiKB9ItAu8cA0DxqCBrbnRrvMoTlaFYQ7nGlHHxW37j7wb2zkL3grgpex1kAz2jsVrHAQgs+bNE7
8ytG+qDltNy0ZQ9R2fl53sNY+rb/MIeoPaYphAbqettX8tpPUyOEbmsHsBppRc078xDFTnEcAPSr
M8OCnUFDf7ga4id+QW3va57Fh28o/iniu4Z3oyL6W1c+Kc3tftChjMJcCzGBnbaW5j5WVxWzf1Tv
EwxDEKuaRznb+vnGYuohCcyUU8Lz/y2EvyRwpuZjJvyVU3Q1iH9pofGpZspZOjfpTn9V9H2U/U6w
vvmdx3907R76oZv+Hoa/GsMhpt9mOh79ON4g5jn5iiMdXlrw0brqVL8lJ5fOWXAfInXLtsZf2J4C
yTTGJsXIs7Gb0RZIaMvWKZ8EB65hwwd1VYS9gPLCjHZjOyCUpd8iw/ucnG1Dc1t7GzFd407rqzMU
2UiB6mwhkMJazZHswz7T09WNr/Zxer1eAnDkIpgdBA3FzhUJKAtd0Y09S956pNtO9CpbjVa1T0TO
meRi2FgB7TjlqW5hwM1lbZ/Lr770QNNIaWnq4sezDGTctjP5LsfbGinqXfeW7drR7uRFzOLv2niB
8xpeFZt2TOE+1aMd3uuPLZN6gkd6FxI5Ke+2hLrbDgaMy12ONqZDb2rY5vmmpjdc3+vqPkx2MkIa
BGUNo5gLEskwuXUzpvgzW/PYCdAXF32HN0hLq4dlA9fikDQWPny9oqpo043I+O+WBiZHw3wM1shJ
cb7BRhqgnOghzVaFZynDmnJbwpSNH6P+vW9sVIfICN0QUM/u7ooV8VrETq36F6jyiKwgJX+k2cC3
HxROYHc4WeW4ByNIqDmKY2mMQQDCKzCw4JlmbYG9JbZCjhHiQVqt6of2DZuCu4pwXQqwnYBwdxOi
gcg3RNuJq762OVLIULQh+WMLId0lU6osvpurTL0f2CMlrEHp6MoqSzjCX/8vI3PECGGjmwuTnUhk
mCJAG+3kFWNfGtpVvSd2OrmFgZnfq27KfTBGVeVYCuZ8dfBQhtHsMN2iBF3jmgqiScIkXQoR66ON
KK48js3QkVCA8/dsapt2ywwmANo8wgH0nWXMTO+Ntb+Xz4yqSljpEsbutfVcR8eeBzH4AfehCf5I
03+0f335bJKxulZc5InIOvBjWuLjWRUXDOoZg6irR3VZroqtG83lHD8em0kutwdzxIIGC9O858t0
z/QiFOZ8dBIxAcgIPsowvXAq5VzkuLeh0vQ3eEeo3ZPEH9geo1eVSHfDGfvfkovHptPJN+bltUCH
ZVTl8AKaLSEzFzXzqoqqhqrrSSTl/LA3g431qxmAmRZyvoUihk++6AKRHS2+dh4f8VEacDDtaBl7
bEvji/GOQL5/U9hh6jsJmyOSBulH6lhYeFsPsWkHPRuClZP3yzw4yNj13Lh/KF/fdwOOyNC/0BnJ
iqhdwaFdo5Smq/g4zpzLrUVwlsS5p8X3YyEhAkLjT3DUIq93sQKv7o9XHdRkD3GhnyvJQoTaZ3vD
nFIjIDcM0oowt16beGpSI+oOTNJJRukhoJ16L+g7DiZhferbPRpu6gcWHladKHsQ+MDIPVqcLNQ9
iGgZH/Fk8o6mNq1crC5qvzHgnmVI3ujhSuZiMug7ev2xQaeehQeGoVYsrZ6A8lNnPZH/kk6S9AC7
8Fbb9ZNVHkctGHWxfDbQe0DaZ/XqNy1O/Nk2zlYhPgTaxaP2NR+VBOcn0ig8mC2Y5JLkKp01dcfP
jjiW9g9dPos+1OcmvpZQzINjA+XFnwfdLxH+/LhCG0ih9sTruSsLoNRZi9RVWKE+h79fSK8+p65X
9p0Qh+AKlTZ09ewBP8SO75w9QIyKY0olyvanaW9jHxrDJ/aUEYcTevzqPtcPHnkN5C+wWkyrkUqq
cXPvZes2fEK5jmdNrJ68CFHUrg4xltBsbkLoN/wexsSmdkl5FYK06Jq9oR2wGvAiajvHbzDNey2i
DldUyO0jYkdUxCwG+RQunrzmiIS9kyGssEbuVpDequiRagVrVgXmhbmoXqtX1qwbG59+a4Be1b55
oFRqG3A6S1V95gFap1I3l4pGmZVRcZeLMA+yAcDGXChaehcMAbKL+aiojjtod2KJdRUIlZ2V5sKK
W5wFyrmZGkiwUTWJPfZe/trwoV0Y0XM0icmUfKXJwosGl6jwYRkYR0WTfjdwwMIW3gDAreWrT3GY
O0GaPuuCf6ch3sr6aNUB3SdtclLaGJPRXj5agrpPMKeqAzifrfRotgLH37coCu7rolqk1uNER5R9
7qYtHJBprwkmvQjWdI2L36pYzLK4hF5NSihO1XL4KjfFUoOh3yO/D8bYHlRktKhMJfRUJoRckD1F
PvbI90dUC6g3CqO4Q2bA65qpQ++4fNw49o6txXbFcUgI/Y2n9BsAzB3vGPNGDHcHa18zPdupxA6n
wDR6gf2IHhpnfihJvtrOy+FY+O1ZxtavwsgspmysPQa5uBa0RaEa93qtzfKKs4XyVjST/KuxCx5H
lFtbL5+zR00T7RBQMmKGeCKfoMj2OaYuEe9V1aBvjhSlNM+buFh0Req4CO88igHz4Hr6IaI1Fg7J
QpOKE9JDJKf9XIb2VYFtG+V9hg91kvi/jNI75JU41zpcmM8APGL7jrb0vhVxMJOanZj6vzTWbnZa
84jUWjKginhapTgs9M28MBpMiYO1ik5r5uYnX1r8PLaNfxzBaQrA6TbkyUHy+gg+Sr0+WnhebutF
xw3YaOSCaGWOa93aY5qIKm/Q7waMQhn02D9vGyjHdGuNOfBI8Ktw4AxT9eGvhg0ZXABSZzm+U3Cx
qeIQC/2MMy/9DRBNlP1LT15ASPvFohZTxGjzMl3hUO3RyiFpgIwMBdjGrrZZdCm2BYSajazOfUgs
HAUsBNS8sQco0wgSmxM+wpKHr/Cio7/SzfB6x2OyhE0w486Gh59f0wcR+ar0BaaQJ3Y+pYrxQen8
dOjPS3cUJHhsmLqTdTwwKTByXvbWWYWXg4Ayye600ilxr2xnKu08GUMAm7TyaIrDBcjMOYqe+G3f
WtLwi8l7AAuLtvwQptFxtSKh7V1uzxmko3o7QCNStqphl7AcYRc5UDn+e6URPSsDwo9CX2vhigs/
cbbJsPCgvBvTmaV8V9BARisr+GXxCdEZkSnkkZpUQnohSgOqsq3RNUPBiXuzuA6eMR1x90K86Xxq
Uwcrb5hH7VTvzbWnrD7is0WzrHE06V6GnL3TghsIsHzNmf8oX1R8S02Y4Cro6xVSbihKUnp5B32v
njO6tBM9b4agLC4Vz5EkW6JE5B/kMYsUcPxjTOZpQ9xoGS8MHM/06UVq/Z0ibPDvFF86ZaOoczVe
Ix6U5V20Z8dql2I167fue0mEpYU03qY8KAMHgFPyl33thNUOcXCUnUZbGU8kn1aT2eeoTd8px/F5
zaeguFKCmbmJ/8qEdCtLg15ju0z0Wf/YboE+icp+p2xlAa3l2fBiKdsWB3X/BbdE/r8II7t3mpph
MveQISLaXsC+byNivwPrLsjnHHkr9mrM4Y1DNyw5nlDHLAMSH7HEP6Z4Jamrsr6jeBCxiVDWk3FK
8Ut9JLqqm+mkKnQrkQyDe0xpOL9wUEpf+3QdV3NqBoK96IZi06k2TCq+vZIuMdmQEjv66x3Q+jfb
uF5Au3cxHWcdlw7J31ReZ4FdErSCp9QMuWg717CF82fjefiDtXwMTvV71OeIq7Dye9J9BzJtU+2k
syuf27eKkFY4tU9gKJq8qR+AUDiXKD3zNnk2q5V1KWn5czk4n95SeRJVOHgLVSMtZt4TgsTpB98L
GPD9S9JsGNveM/XqvDRsLsf4VxclXF0+06Mg3SfPnMok0+lO/K/SRvdnHY6H763omPG95G4h60Tz
urWLBaCaj5ssieH5cgpU0iXsN+YfAT0s97JTXqp6V+X46kE5mo0v0scM6KEi9lgnOXplE7ZCxAQQ
G4b/FDjEpJEp/vNy86EmuF5uaNzRkaBRa5nG1ZyABFy5JpqBLT71rCXjHwaQvFGftGzWn1ABu8KM
vCf8O0AO5sYG2j0ySgzKmzWmW6C1d+KNBfC6s/3fLP10R1fHtUCKBiOyMomw3mRf6AvmTxzYvkgB
TjKfMCcUkSC59sF6VxcMK+ShYjqzOkI4SfswbnBGruVl093gHQBirJmiJPGvnCg+LceK4aPG8EZx
SydV6pb4ZmDF7+ZAo29kBYXmGvtyWdhSqTV4JC3YscguZhBzwMQF9F1LJxN9D3OIfkPylLDKtHmk
PCgB6NMcMzg0NW3u4J6KISv226CViHOiOQc+78gxE9NaOJ3hngFG01c71srvTp6PpIklOwM8s9/h
zwK4pnGIf821W+XoFS/s4+FVHSKgOhkI/cem/vTwnVD1apUZmDFIS/hETfjGT+OLoM1c1U5QCpfD
GeqIK5zfY+xTJQu+qD/xqohfQtzWY3bw83CVrtnp0y3p8EpUVASaqcLo+vo9ymbITTMqxS3cCISZ
EPWlHX4OfnM083dMOQwTDYG4dOGDUmZ2IecXPOfKkgbfU6FB8vNefJXmeRVx5N8oWWoPLGNZySfL
ijm3jjvD3NW493cjeArwcBgx3UqFMxYR5kSNjYfXmDSKWqpOGTadpvueYAvtKuJyGEgWgU1L0oJX
XSzEyvVToia2RbdVotsx8zLd6b0jtDoF0i4nutS4cOJMm1WaoKlHab7J0bfo47kVngsKRC3bVJBy
Y24/Ei2nhTNG7JD/VKtYKMKzr8xz3zw1BodS970GRzLOenMUs3NDTonxpBACAa6kYq2tjWe+jI+t
AzS7uiPukzsNQGKhRdLnjLo3SEgNjHuCnxrDNqy5WT/i9uET9pS9iPIq9xS0GWQr9hIbC47kfjhH
pi61Sx3zFg0xiXlA92j1l94nRaU/uy37xFHAghwOQOU7EY0WlTUbiaRY0EVBAcLWOC9VjomNPp9+
u7KUM9q1uRQxpzXQO9cR5bPi35AY/mPNY+yIuqSZijHVWFcrTJo18Ce6DNthgjqmwGJWf8cAhLWL
HXkV4Pb6IwF5IaGUqUPNjjmdAQkY2MxhvbuLmhul8bXCiEGt40wkUtbhzjXJjL4OalHu6q5Thm5b
bhOMl9hTId6/tWsWYUJl5PfiTV2jOMfnOyCJEf/FDejS0h8dwutADONZSc8smfcv1d90071GWPmR
UCjMbkw+8YrZ8999wjmiKYXUFkbV1/tsjbqUS6nttpp7qfKnnpkh8z1HymRxuKShBn8PVYe3by1S
k8ZzHbx0Jb0B7EeKdDNgaxUk5QIElwIMbaRd4ufaC5ex3eXlGUP5gnBzeJKqDoLExjvNZck4W01m
lypdU+aGXF+woRhxatT5k/KUT1UxsXRvKQItFPie1BgUpuabAB+HnQRrOM5e2IfW7nyaDkG36WlI
YmrE+Hfx6hlZxhO7N94MnKpaA4D4TfVQxoNVZoe2uxh6cF9alLp0q4e7cDwzzjsd+yLr0CEpD01j
r7E6Qqk3Y4JNueMhM3FIOIp0hwMOhhnmTxwMjQzbelhJuHzr/BCaX7XdC4YyVwOEt/EwZ8GpE2M+
0ZYVpmlSMSdUqgcPtEUDcKrUCzOxhI/281f9gD+/VgCMPp0zKG7+rKrXND0jH2Q5bcx2y94lhuuI
Pu17XDq4RDbhFIK9KYFRUoIdLcOWibvL97ghkMU1LEGxUUPeBEG+Uwa+3tBVSVJIftskHjcEZUDc
mOGqe4coYKCWwDntGYE3+cDecrzgGVuENzaYfzQfdVzycB+CtYsRknk1FYXO61I3UdutHDsd7GC1
eWEBGmjkIMVBXlE8tZ3HAeid3SMbLGwil6F1ZqzTZqyGswb5LlGIG3AdrX8fI6xwyyOjXfA2dbCP
wVxaN12ys9CHFpJjS50LFMIKyd8BQ7Sxtb3q3esweKwgh04ecvSI1Jb+mUx3HoFchZ9kYW07PLwn
ll/4NA4XmOt0o6Cx2Er6rlA06NIbBOdpLInAcB1XQahKH+lisswW7p+qWOW0/dGqm3jDlnfDLE44
FHPcdNV4Bdd84qBI/bFla7kx3L7XFIjukHPCx5ZZhLUrDFnHg0YUGrXZ9vJbLewSVbfFyLEwRPTO
MVuwzOIfk2EkjC+CRgwpsjDCzZhI0zbW1LuaI7pcLKed2U3WmIvkwdO0v1eTA2wyvWiR0aJruX3j
xj9sEq8miiEiCSd4zIDjdc1rtApMqcu4b7Zd7yQvMDRGQKeNYUHxwKR+htg6ttb+YaBBMkM2i3Le
JQQOP9xqnsW/y0X5u+420mngQFmvjRWU6v4k429GR8ApfQc0w5rhlnYSN608C1ZwyBhpYYq6e53Q
eArvcc0gJD7amu/RPmD7ZqmdQixw5LUt/IE23RHlCx2z9Lc7IquxUaqvzE0INlvNXsfAdk3Cv/oE
WcS+RsCF41/sAErT7QTWDjByncwMHH1KJ6/cFa1smYSFVdfgnnRvuvjG8l/FriJZ8RJgL2sRp4T+
iAMTjgjJs/FekdWQEcFULmkWE4SXzk4UDupMf9UX8H/xgToXGqAO1qiQjqyXaOexAW8SfMZIklhP
Hfaz/khmhUks0cqq7uCQtMhlnlGMNItcW+jCpn7JHj0PS0eOZZWxlKN55C6QHiG6mfARUqw40hOF
ilpDe6oIY4XruwDzISMCOTUN8AXUG46WfmurK/O1jJb0vnHk7HW8yVcejq64K0qL/EKZdMHaqVq9
E2OHkwQbzkx6JsTLt+ikY6NqWxpuYuCtcwUnUUTlm1uHj3/VBaZKPSDhyIZe9YN0+an+jjKANEyz
iGpbMyRC7MDoKt6RLkUfarxDsoatRL2CtkTKALHJOK+3tv9kvEePkAt8m7CiIueU7UgnGRjnqOJP
2C9JkZTv8+AW0/wfqzb3inPcf8Ja84r+mKv6EKZjUm+VGmtbmw7RE9JQ5iy2w8FMMKkQFvFeOt9+
TR9iiquJaYInwvImEVBVlSsSbtRKg5cZQb2lSkP5vlEkZO8kyq0SEK9m3q4HivBX99DekSwW7ayL
tQ9PxNLfUaNWv4udYlsU4bPiArzByzVRbMZzBfnErFrji9mdOMrTnfjojuIgt/AwrGE1BYkOb23G
097206NcHTcrTNes1ovrLRSo1FoG/i7E1s08ltl6MlMqArLep1YMtfi+W0QRTJ+cllo086mZ2Fa6
YJiHYOV6doNBpU613fWdwTtmm5ExnNClq3W7SUYlCke3Apel2UALfTbq6/g5x7l7qhySPThUaUeD
XV0wGk/nyY7DmbLKdkBEnBVIMDnRpTIfWTEUdYF5f7rvjT3O7lp0MF8hZuNDle7YKtPISSP8vB0O
tTeW8H8+gyUD9MEqYBG/6q60/aC4Q0X2o3IaHkTqMxC7aBOs4P6Pj/XdlOydrN0tgdcbYMn2OMUg
Vze08P+c1Nqnm7h6kaMrY7UjcxPhmj052ePVya4BtA3AW6/bw4SjkQFoMfhYWitCfGbKBppiOQOG
I8RacTp/UWyJcqOXTnuNc0nw6+cX9a3OxyLDhHnFfMYS8tseLWgaHp5NlW/bFN/rasnB08/NBStJ
6t0YV98JOpPfJIcx1BmKNO2rX88UnuRnQ9Dn+bYSzGU01KQw0ZD3zln2QkNmWaAh7NKXEcEqv0Jd
nRBrB8cwxRWv0ncqgFAU1ze4ytMn+DLWDWpA8HcAHwmh+AeH8tO6K4hupcQG3u7Y3bjlhXMsR9sU
E7GfX7P8z+sgktBwmaHmvV7fYwzbPFfJsm2Dt2rR/lF9l+QjZdkK0dYfF1mg4tSuLOL8F7FgDt9C
ggZijLntYX0R1yAd+BuN1RuVWtyWNsI92k5+cy4sKhJ+y8SV+MYtf1vmp1cDf5RATFAxmIlfP1ft
jW2eVXG2HRrF6RvgA6GVHRN1M6XzfeERmRJF0IN0GhWwTYRLwvmnYzc2gp0F2uWbNv6pbNpQ+gR6
ehih1w0ZDno/D3vtoVCMVRwat4rOqWr/9kE/3fXVION0LWetwl2XAiTJQj5W/ksU0jzOl01h2aqg
revoPmrvp7I6bpN13sobmWrbq/a+BHEGJp5FNhLtt6ghEAj3To8yuwKz99OHn1/xPyafyVgwwCU0
FcMa5esbNvpk6FWjhL5lLjmXQkUaGniOVL3ajWH+rRSfvuWnK12ddcQuLYhBK7JtbeAVP6FnnCgQ
pMX9JY43nAJ+frDpJX/7CBDPsf9AkvBtBym9JNSTlAdjbxt4vf6mVZddvRyaTZffWFauPZxM2pcm
UwqqikRp8E18Zpm9Xgl9mm3VVsasDjGtMwLbDVTZrewvZLx8xBjDsHBPBFLAXIkNLCmkSx/HK9RC
CttpEnVOqJN5jk2+W0g3xuS1K/vHHdLeEzEShukmXyOZVl+bY0Bve6sIycEFFJwgiyQaoUaTH0cn
b5onA1YaIocEMbtYHb3RClfVnJBOBGbKebQ2golUMdr+zz/U5zu72iZVs+pTTQl5d+JSlXcy50CS
Z4bzQJf09edL/WsF/Hypq80QkUzumk1E9kHxhJGRgb2jdaZz/fNV/jWlmE8Kvoyc7AnN+jqlZC3u
xUD14GRa57HBBfs4YTAR9OBbZdJ3mQnjDrHDJDamHgVe/Hopv27xru/MdOtV2z49SyqG1wDCKZ1O
sCe9+k3YHuAPW5cEJJWqvvO/eFQUzaKMkFsHTvx6fV2spDZQeaHg4hDZpGKZlMcyIKlr+fOFPp7k
ejobn650BdNUopznuiuk29F/QH5W5gQhp8qmvh+fxFLaDRDsTdg0JRyvFCfDn6/+ry8K/M/+TKFC
HNHVuOnbsuVgJKdbFhLsBUDBecwQpg94zP/mSkxR3IIUUVamRfRTLaBmvkQtJKZTDyRRydg2KAmg
oZ8hKv2frnRddRRWKrRdxpWSeEPVb/ZkXl70dHdzkH7gtNefDgYfvo7TbDCur5QIql+ZBp8urXEY
N08WB27tXnZ9WypefTjKQovRRPhXmNwR0ieDLjMhQ+gqkZmuYvwU/IGcmWqfNPOs/5sD4TNrAaE8
nQ4F3SId2x9q17rGysHLqVBwyYDX+vPr+udU+/wUVwOwLDu/swamWqRSFWKN8KInZGBXHHUBd9Ei
LoCLUuyDJ6BwgEIJwHDjFj4oA9/epDV1yHTFpC11tVlbShRUuaKncOL7Rdj4jjYUthXCJCxxJ6nr
rdXQsYS2ESXNQjZTe9xK3pNh3at44UY1WVZFuEgjaT7Qbq4MQMPRibyTSDJPyvmTpVfAg3MWYdbd
gbYnAeyV5CxjqTeQ8z7BYUO06nWi4nqKhQShQXMHrlhkpACk0PEt2D0DAFu08Duc47DIUSq7UiFr
5s024oMnZGgNxTkhyC5LsVJpcJW6qDXupVCalXY/Ysox/q0LwUkh50qwz6XQoizq1gMFUV7/kl0i
yYiWINJ5aXmXjhpPhKAl+NlBlo9TPRXhPN7K+LZpze+ipDLtdwZAX4xFdE7SgRAfR1+fKZht2Yn8
Kzik0Tqn6qc0shsRmGZ862DtR4ELdRvecoSS3efguJ76Vvw5LljVOGn6zIORMuqmrbuthWU0ZcaH
G4/D6sCYQAJdiXjKAGvl8uCMxE9MQl1VJ9OniNaRCMJEFhkwPNr/gSY/HSi1sWxedywUc819z5Ij
2RL44lwm511fGZxCxjBJz0lNVBxDj26cFP+1wlqTM4iBGwtOnR+Mqk9LTxH2YRFUDZ7BXe0kgfWS
BfgQ/z/Szmu5cSRb10+ECHhzSytSpCSqSqoq3SDU3RK893j6/aU6zh4KwhHOibmYmOmonkoQyFy5
zG/Ahkr+byVCGheVwtBDeCxYR3WzW+Qcz+SHDATQfoWCRA/qCxSpTqHnDGl6skUMONZevBr7N8ow
Ym3UsxO1p4XzNFNdsCK3pqZB1eBMfQ62WhNHmWLE6Sm3D3ykGCl6U7/8y1PE4NPpcQ/mLgkSY8+d
JubLDgJ6tq8sHOyvQxHoItcPMskYTD82e8kPOdc+FU6Bm6YHlDZH2qsOcDs6h+1b1MoUNucAXy1E
MLE0PwQNuuLlNo6jNVRwQCYvJaLUTf9m5K+R395//7JmrkBEW6jA/h3cyJNMI8xDxHnbLBV1Alo8
CF0zUVXlOxXU8Pcrze2D65UmX0VVc71utCQ9KT49+YMuo/z6FA5Yiijqmsx0Obf40gbj9V+vOHn9
MoLObjCy8xKLsWam7hIbMbVhwPyZ4WiHwLUJ+Lp74lC3cr7wc2fqFAelUBofTDgtWAOfN6Gu5EZa
WHx7UiiRh1tqdSB3MzApHqC+WQ/fv925QoBWC1A/nayRmm/yY/WBuYtqBeQyMqi3beihKJ8+ljWA
SNkkh3pWnPyW8C2EweWDVu9sYIyDBQWzRgCK0ZC4X9PusvBYs/uL8GfIFqU+gomfX4Nh56WUorl5
Ujp/0/p3eGTLo39Xay79OSEJu48dZ++CT3Ab3BvLi1YHJ/IiXWKCyG8I8LRYeKS58ICUB6IxQg+U
NsTnRxrUOpOlwUhOjfLCjG4Hvz40gPMhFEZ+3bpgHGscVXgdDl43YNS6+FIA2TFxIlh4lNlNgnak
hiSDTVExST5qw6tTe1CTUwD8IcrftRpWYbYV+wWziAa+h+E8iX8qYJYggVA7KNUHzS7oAVumx5g/
SdqFBPKjBzvJRkRj8X8fahISEGEwSYx1FEpydcth7ZSXGie05FHIvKJqAxgkR0DKh/M0ykQukBzR
imorY9t9/37m6m+HbWOgKGUiuzSVlLJj4AO9Oian3DnHurlygE0N4aHPwg35SdqiHL12ba4zPpqu
mlio0sZMsONwg72EursKpwbgW3oKXG1bOwsF4VzuKNRkgSLTG+B+neykPEq6GKJwduqSN5BvYWQf
UuiirZTzupDtNo5GG2HGLof7PsNIDkvehbpiqkYk6n+HASi8Y+45OmmTwqI2utCrhzoTZPwIC00v
x/ACuZQEMXXgPAi3OJm2ta0eHwhUPDzgEpA9u4U9M7eP//MUODx9PlL6kDilY1QZieqeXcAU2/24
36k7BCDq+13xdTEL5JaGOAbkGw7O5NAkUufbaVMnQqwD7YeMQ8C1hfSBOA7u4nHQRIj6fB4+rzc5
DzHGBtjVVpwHjJYiIfoEk9H3UCelJE8w7EWaBvVFcLLxsyk82Wl5MFcuil+lrqG7irSphDgmXT6r
wwgwjzYWJKwyfOhGMLV5j/H0uMafhf4gVE0NkhYQ3wCycEMwANCuKdEJd6/b2nXWxIjWZ/oZ9Hek
u8dcbylTIFgGzrEq7/Aj+1Hgep6h/293KGOjwtZhAdLC+Ct1xgAy54bxZaYc8rraUBeozqO3F3Nx
Lf+nBn7oAikdc5DpOA9Idb8qmXOeIyDIsRY+6iGCH77F7xeIGoaunHuuT405lwt6TWR2CXJXtMI8
GNOjwaSXMbuJhUodBVtU04SKiyK/NpLD8X2HoIK8J3iEuNs5kYOPF0eF4RuW5171w/X/eJizIkcD
6syDUx0IwIsqwf9/8qqzKiObVF2ixuc236pQcS3EdmsmQrZb41amrUAdPiKVohXMsWp4jxEiowy/
Bg3+iCRv8HgQKW+CuoBjSFtAZXJKEdO/FVqwNrEO/n7Tfr0HxSbCIRFPLKypPhAjV1m4H4ZB2+Me
d8qBDgdnEiBeBPeLT/X7/Upf86xPK01HqC4f3CvkLDk5IczzYNuNPwEJdg2gQSTUIU5GC3f83IIG
Gmy2QhsF56/JFT9KoWOUMj/NUJ5tqYUf+pzB+HJgOYiBR763wgXsnTlzIq9XnOQ6bdqklpvlvEwG
XB4YBaEx2D2Jpvr371IRgWt69q9XErnE1Wer6srUyrEg1sRIfIWkj5zTBgyTJjgKDyLiWGA3TW/h
5ptKjhHXQYnIIAstQV0GU/V5YVnyERju44R07oKoMHtcttHLpwEhlJuMptgkrY67WvRLl+P7Cikx
081vFOuH2aH3fql9kwTvRQuyfQ/bLOoLKPJvKuM/jxjkWdjOIvLELhyw63WjLeiYvIIAoO8p4w0o
TVTyrfPHlf0ba9R/ZEW9rhmoNEG+1SJjG3QQO1SIbLwNEKGu8jouuS1OFez/fQOqLEoTFUmojz+/
evUYCBhj2ifJqU/aVaOnm7oJ7zyrpd/f/PHLvaw3v8Ma4bne3oB52/iqtq/cYS2Zz7oZ7egmPJKp
hLQN4AQAmkMIFKSoz1i71Kjv459a+x4RwWo5u8lkB6UrxNZMWL00WOtjKgOx5upKcV8cnPzBE/Em
UPeKDKuOtj+RJRrPRvXHhgJjeFAmjGzVolbstUtdyvlN+J83Me3GFn3U4dfsJyf/n8JLbkFrZYEl
YikqRwZ6qi7AJT9a2vqzx1qlXwkcwxGC6593YKX2somPXnzywEiXwWtBKV1XeEqmtPHjaldByKgw
kJKM9Ib5S1XZ+xbTx70LMRRvOrx/ti7nwhvzhXjzITD05VBePdnkQqZnPDZtxPsYaYtZ6VltNvD2
owGMEFKuIRftv43EIUJaJ9G4drcx95NdLOXv2mx4oGUnXpIocESgutqjVYBvTOcY8Skonh0of0A6
jd+dewesNR5/hd5tJPcIm9fodqJz0GInjJwetO0cRxjxPvP2KcA4CTCzoQOQUrETc55y5CKkKD9K
h2JM7xUITeqATjpp7ffBbWZwTIwR2no6uE1Tns6OjJZbt5N5j1oH5KkKiQfeCdrToUgqGJW/QZGs
1LZAjzjucKpB3kjJ662cvbraj1RW71UzAGNMAZ+fukyHlYj1W8vbzzII0U6sJOskHf+M+VPkkjF8
//Bzu9NEiof/wMKmmPv85kt0X8ugteOTSMhipRQAyJSWiTYUW6rIvDv3br1ws84lntdrTi4600UF
MtAs1ky3OcLRzbtf3bmYxfGtcID8/gfOJQzXi03uuMyqh8Q3zViMz0ipBUST/CnAJXgJuzt3m5rE
LU0FlYig/aSKCQw3a1xV52eBrWv2OhutbZ9aeq7f/6LZ13e1zuRK8ySrjIaGw1JWR/DZfLAICgDv
DzKBkbx+v9hM29MCD/K/v2o6ndC6sFO5BeOPObF8LsDvSX9zBGEK184tgx+hDI2e4OIA5qOhOQ1P
1GJCIk3oGE7Bv8wr4qZxhviUSP4uqts9uyQh1ZSDvxK0Fe1tgjSXv4UeUnXvalhux7A5iC6M27zX
UP2+fxGz+4gTDhgI/J85VeoKa68s6q6KT8LJil1Li7+IKOgJSwtxWZ1dylCg02CpxguYfOBUL6TU
10qiYSOoHcbJwZmnxORT9nQAHsFRyvBLDo2tjERcbL7IqlCAQq0CyVE6CeQr3ciNG/kPbdFhii2j
TY/ZrXtvxfXFb7wHyxq4a5tDarhLXfK5Z6cbhFOUCnr9CynBLdOAV6WJ1/SIqC8nzoqRqQ9vXYoD
370USOlTz4PB5zEFmt5kKtlGIESH/XLeOXuxwCuBZm/CXlKnNOe01fSmMTmTWn5h1OPHcCO651YS
cw/ozsCdVQIvEUFMIwasTsUlIm4+cj8XBAAgf7AYgOAs+hDwqITNKorMCmhUJhjlniOYFccOggUz
5O83nPKVIUvuyjwViUTkAZmrTkJXmfnFOOoj+8D8XWrFXVG/6kiIgZpjhvvmac5jlpcHc2DqgqBD
PQAwRUWgu4RigANcBqTK4JBg0LCNblMTDxUzv7VcgiA2cnR03kMNhroK0demWsW1rvT5IeRtMu2H
PMNZzt0pHUMeyYV6kFkAlvMCuqW964IWOSW/x9gVaVPZeuxGNFOMNZpucCVeBuPi6j+cAM2Rct16
yipMnCNJZOpfwLHoZXrSlAEL1bti11YxZoEr8em12BTDukMbHaF/QGs6y/qd1b+I2U6mH2JffoFw
FSLrKgG0s1LEutJN4OfQx2kLOE+gmIfa+sXQ4gcF+1EFGGpnJ6k9ih6Ois1BOJ4ppELJgFl2Fyv2
Pd2wMgatmZs3NbDxiiI4dLED8irUAdAiDy4CKzXgqqjW8XOjlrCRT630qOmbOpd3vWScYs6cSUta
NO0qW75zFKQC8JaL82MAl6Rh0oZcPij7ky7egXwscmVLau3/TMd0rdFHYpYz8EqttPgBv4pSVsmQ
3Wy3TuzQo4sP5ISd1gr/bcl/vylC3BI1ULyZd9sq8n0aeo+1U/1C0W+F7WcvwfiVmp8LW3EuSwB9
KNThsSIgBH7OErAPdNVWldmJFE0BHB8H5kJDH0VJ32sHMOBQrgIsryLpLc9+WUZ2FkAzsxKyB1ps
3w8W8FxMRT1dXcgl5uKNQz8cpgzgKRKZz0+mSGZpOimXBK/RjLFf7d7BDbXhG8nEwkuYu9+vl5oc
R4splJw14jgWz//O4HSg6spKbPJK+DhTBHEZ5+NLr6G7C26oMA+CTETAWHiUuXwZzB8UYdIM5pHi
rVzly0FX2GkpIgOAi7DaV+P4W1JLjEZQKJBQyNL3auUeDNKC/3LhSY7jZl3htjYbATKZGJ1T2RE8
YTrCpKRDMeLtOwZ/LSwqKqRpInD9ayf3YRn1dZqIX+srz11LXpzvYZ6J1z4UkMmcJ9BQuVGsSow/
/7ulp9lPBbZQV1qWjuSD594l6osIrFV3Tp38QMo1usFhyKHYxgtJwGzwF/Ne+rMKNZoz2W2xPoyN
FbKxvfLNcIPfY2f8UvmRap8dXCC3io8kXPc8jli3pM+ieduHiKZzoxLxqgw5+wz2HrJyH3fdOQdu
kZXvZI4PBk3VGqyl1LwzjJDi/FBjP20rPS3/BOTAQU0vUdtUGyxkRSJh+iXkfGObcJF3GY1BNTr2
IdMV4A95GF3WBlHZkdGbeeuF3jRbIo52YvDvp/dR8mZynXqje7PwadTZXfGfFzRpKSlBaSqZ3nyc
ARDKMgCIBPV6CyJyc8a6xIHS42HvKqYq4AgWVp8NBlefR/z51QlsE1T6Wq/7iDvgNEV2w3kYoD2C
j+6hqtEC8oYcK969q+Jj5H101SwJy+24ePr+Yeai8/VWmUQDVSsGN4r6WICi4nRNCBS1B/NnjFNE
b7ZZEnGbDbqKowM4ANbJlfD5x1eyj96OV8en3n2qkdyzngXZGGXevlmKdB9s26+H/z9rTc6Bacfd
6Frk3an32pGnKfL2zWWphJHFpuPW87BGav3H1n4aE1xlGmnr2P/wb3ZlgsrbqSifamH6m2mrgEQi
dm2yob2EoNlH8FLXaaGsyLb3vR3fUB1G6ns/GmsB2AZnSccXzKXwSRC88g7GF3WPcIURIDo688IF
u4/fDbZ4UYcrZHt1XCj3bTas7K7Yl0R/6IQaTa8QRuvItqgSKIrgAqDmWlmHFuedab82dO11nNa5
K6gYw7e8q3dAtP0Cc/rqPNiUd3CLjPxG7Z/H7iAy05jkp+4BddsXMSWpa+0vArBApzI3UDBMKOoL
d2CW/RJZNjkIODkteBPJY4SCsFtjDBc8Z/abHQkyOnxIketowwVhQ48Yl1KJAxkavZdS/scG6mME
3qYj+7AB95A08f/Mq+TA43mZQd4WrEuqog4rNGepcTfbYKE7YepouVNbfMTKq8Nmy2Gb1TmHTViF
IJVtI4k+gjKUZWtfmd2TwHj0JWxl5s6DhGwK6lm9laOmg9LnaB1Jaf3xyeKDBG4TrWw+fi0jyRbu
K8m4VToTyYoh/70MjJwr1R08AmTyd8CRXyjaVdQ1oRdwUJojqQHfGLAU0AUqB5tn/j4MzIakq8Um
p9JuqsFt8zA+yXD9KgMPzERIPwRL9elsS+D6V02OpFXncIIdjyRAOnMK5fYMs0CEPsHphs3NvSgh
xuCTmotG+3/3KydhvyilJDQSfqXkiMUFpI35Fb/z+2VmQ9zVy5zE94RkP206vhxto7JG6kMc6wTv
gO79+4U+TE++BLirlSbRu3VD2pIeb1N2kUzxhx9ZiqZLh2tG+yzYNwnycXJPL9bTdjoG1mVQiZpB
7J+yCXfAYoKxvJWRVPO4cqmXYq8QaJyh8x71irP9Cm0iMWgwJxdb+ifCab0rnwUb34wSMbtMyeCA
IzwoBR4s5dmuiwfy6LDcVIkBeTAA49PuPKCIQgSjly8GcBJO2Y7kQQC3fYIb/5NmoQhLZL+i4EsD
hpXBEeGPeIRhiqiH+EN8dTIGlbg9iOFLLAY+6DIa+iqzXmq9+OjN0nHMS9yZ4uIYE9bNsbzh72z6
5E7vGlAtcGqJTmEh7xa+w1w6cfUZppltHfWu7PgfjQswI8iHMAwXP4qgtlRKzLYlsFiCYoXsv2lN
R31li3/aiKDCabR7JLwRhZXPInwmtQWPHKvRALdRUJKwP6hDAwOiCw2tFLtjlSoq8mNmaHgNRphu
H0X9L2Y3AvjrNa/Cb0IEMpuBDXr1uVpRAiNGuWTmM9uluv4NkygQZ20rW6kbnQZdXlveCHiTFBzb
dFN9N4w/vDrEDmG82xu5YfKWvRbx4+Aj6AnolIKBUtHLLxay1BhoNqg+RqnCaAFJyU6/I1/TgaB8
/4XN2ToCvVRY4zZ+Cx+U8qtrJDdaiVYQT2yFcJ3Kx97XEdRKbiv7gcpClX5HroTMMoWr5zEiBKpc
dhuTIR6Zra/AodX/RKZ/03HDlOmhM02h6tFLwWowUGKIf4/1q6Ee6F34O422SezfIRhmMOyUbG+d
mW8xigSZftMgiWnQTDGMv83wj6gemCYLYL6uoFPBxXaTNw2817/HB3GX8l03tqTcADHeVcrI1HRc
1Q6QAqTJPEMYMNO14JL7/mXNYHLwihJ1NbQnC1CVeJlXL6tPfZkAnsdCeiGpnsWUZVTcVW4fJUoJ
cdOKSqHtN36UbAU+QfyQhWeYvdGunkGUAFfPUHuV4bU2jVC22UpTxzXMhspQ0V1FSkeQYN5oNjV+
LfDcx5akm4oFXLCYMTZ2flh4mpmim5scrRWNOTIS5pObp6QIDYM+5Wm0f4x7kUhRacELkMP8JoFm
/VbkS9mvuLInd8OnJae3kGmnmWSJJb1XAr2HeD4yfuC1EjIgSot/c/zEdzZJ826hIff9T56LU6xv
aBgeMIaGKfb5A8ROa0iWnJB49dGObFAccfqhAqEikmqEkcQZpuIz0gffQkISsyG974TkCwG0jmpA
8f7OC5Gfx3Xjw4noTdwZLt+zCcufgK0KanfnCIrEJCv9/vHnJgg8vg3wDUYnP2Ly+spekYJi5BIP
QQSbydZGiMl8oLWbRWh80BvX1LN4eRF4FilE6+MHjOfGc4A5Py1W9DMgPK4XFI50QdbEMmqyf6Ku
8wHuctHnWXPUYfBWROxQSfeZcgkoIJw+3Mkp7Q16qiC7DW3vpNGzQMwbwx+XA+cYaI1CNiAN0aqn
/wcCxewOv3rCyfsq4iSvjAy6K5/alx/94E+bSTvSA/BnQa8fuuZ58/0nmjnhn97JJPnpsIkf454v
lLuMOihAuuQF9aHcX+LyLy00ud5jYGNyZLEQ/ChyRhgHlAv+heb99z8I3ODcmb16iZNuFQ3tHhYd
t4ym/CPloIeFboWFfJd/3xrFQYuVlWHjpVP/AIyASNIGXY3B1NZa8tMkuxmsO988WaXze9SfEebb
1t1vH4Oipo4R4Uh+2epLgVeE5gFPZPqdpujNdUfBqQAzwF+OzrKQKBpWlvSmgs+uJaA1WNtTmA4F
twsJR6OdVYg4SfQmNNMgfDNfRtk/zPaKvvbK/I683kNb0G3oGZn67yTvH8vBXUlDBLpWeD/D5EE6
tD8KiZgcxgeXPSgehyYUBNdd6r8zYE3QdCj2MafapK1EU79TrV1s4ddBeE6TdxHPRQXMX0Nnv4dZ
LetvsQsYxy+MFb5QnMezBxg1JDEwwE749aMWE2NaVF8ZfgnQDVmoUT804YYmecbv7hREY/uVlgLV
Q0ckONr1po1RUQt+96iQkDhSCpJOBuabWW0tpNA1ogLzMvtSlNiQdpe4bKw11PqsPCfBs2jryHL4
HvePKQQWh8JR1ORCrYeODnmsLyavyaUKXlWw1vz9gfrqW+naqlGPQTqMwWjT6i8dcoRCMSKXHr0E
HeIG6kLggNYPd23Roqc87q3sBwo7N4VIoPQnj8bB4NUbU0irVE8a/tXG2eIfRlXf0eBGpMtU/x7S
2zhG/dXq1woiRcPwtrCZZwOChiusIIF81WaTOpBORkWeCl4SzTDXCQ6il8EE1koFbkvKEVyqjN33
y870s+jkI3AobKpEW//zrdNbvVwnGasShgA8ZMkDND8Lgr3g20eo6y9N2mYSQxZ0LBXwiewQoz8v
WJcoIY+OiWivjIbNR25B8u8KWKP7TnUpuhtCEo854Pe/dC6J/rTypGZPAYuZZcfKwAqT9KEJjmDt
93lUIS/XXDwXWxYmdTQu9N44J+PvtjT3YkRZoasmEq7GCNdO9SKSVCuQD2DyVxb4bheetJiomQau
4cVeefj+sWeKY5DkGqKPslDu1UUIvMrLWjo0baU4kUAOpzJK7mg5S/epdUfx9v1KMw2UTytN7oek
KWzblLkzLe8RCL/oMPVHl2kTczJms98vNpfzflptcknYheTHZcRqDVMG+Lqe/AKWww8fLfeQDcdU
P/e0j0avF/hPrqmF5cU2+5LtXb3Wyc0xQP0anJLrV6q2ICwaLV+JpiQ0bHXcNWgb1/T4wz29POjm
36/91UwCFUFBDoAAD4EXNbDPn1TPlBzjHm6tDLWvZPgZMwl2anUnIS8nU3+qcFAx8Eb0myYaGkcu
vBOrwloiWudMDgpbJ/lGytcGw5w1zMSGXTZgaJusMwd8Wxed+gLbKyzhot86KRfFxc4d/gkHKJWI
q0Dg1fa21q3VEOsDb2Xyd33/C2eIPZ9/4eSoDUHlxDbmoKekeyJxV6J8a5dvAwYY0S2TkSrAI55u
FW1XEYM1woBCJluikAPRSDQeoYdy/y081WyEvXrvkyracqJKqQKOEra8Qf0sYzZioCoUnHFjcR56
/XaZzjV7egHjkhDDdFKm2kFGrFZQxXgRbiafwjQlpP/d1mc5e/Z01JrY4MaxVJOtI3Wb+CYp5Bum
uCHoc+obWfFuvn8Dsyf86mkmJ9zRxiCQRjbevyyEgJDF3U0uw/laBDzPn3BDmE+h8Im452QT9HGg
SHJuRKJ16TXjGs3XOKqZ0lI7GmfRRql66n/SEovmhY+q5WLMN2eP+dUzTD550oagMkyeAaY0PTlx
01QvhsJ2lLId04ICsxalfSf+RD7OI9GNKDXRHtFD97HFmADEBsoowW36kLT5Q0gziNyO1nLM96pr
xgqjtSYfwjKL6QXFTlMUyGKjnZq/GccxtXcG7geI1JTDkw5joUJHmbsCz4UNXUMZ4SfudgVUjOtH
N7Q7HXnc0GmCPZCSLfbo3MGsJAMge3ay1wwV30YP77X2Jsbs7Pu9MbVQF9hlhcrNsiniLGBFk89l
V6OmlIYagfaHU5EFa4Q7QKcMwDOAYNB9HpudzCRSz1dZj3XkiMInDym1zxavrocHxi+FKIEPC+MP
PY83KoQ5B/iIrGLplQ1osTMpsb0djMCFoz27seEzIVAIbQ/X688RtTBaOXbb/iOpqLQL1rN0SRlW
ky5SrH//oub3NdIBoEqh83xBp8mSZJe6pHF1eK9lt2/wsMgw1h4pCxg8DST9+EsPkEBIFiSs4xb7
5cpsDsXiCNKyt3G1/Pxzw2LMAtMb0UPMQdLYOKqfKRxJ+8W4WdT7/bAXMsfLQxZ19k3bOP2aQuuD
turnpaPBqV1AQhxqq75FsnOrWs075arGtw5kDDJhobS0jRIvfBBVRwVGUBQBNK8UfzhmzYBZoIAP
PlPYWFJ7igp6cnD3mYuZpkCS+IG7thH9+/6rLT335JVVRWTaVSleGSNqRK2F8z3blgMpehCLZqP/
l09kCR4tV/0XJLrdtbUcOS2VKQGFXVLFUBf0s5DcpdMc5u8D0SUO8UXMFw7yfCcGZub/WXpyGIhs
lTowezv1KAypR2o3Bp/otNLnENVhHaYH0fOG1g5yhx/f2KbYqlXM3llkos1v1f88zGS/pHkXSWNX
cefiNfHbjX/QVoz1Jx/xgVw5C/2+wmnW6UKK9YEQ/ZLegWMhHliCvzR5B2qRON048PqJ+xlW9dGr
HfqHYUSdG+yObGJha0tQvfCHv1RjdFYa6wC+AcXVo9L/o6F46VA9Cxarr5Sb3MGvIiV1chA71n4g
TXwjWehSoKjgoS1uHUUyo43OWnRVmJnSZCLrCZL0BoOdykK9gr9IJD0gMjedaawd6clptUehamsz
PBTgOnoN2Gp5eCLQK2BE4dJ+5r9goGMaKa4c0XPtzZcyKE+a9QEY/8Da+a+ZdRCIk1J5Ncxb74HL
w0enwdl3FU3EVAvBovhPaey+CVlxAZLLVbywowJnk2EvYfgUW+vA0+59iDdkH/lSO2iuxEQTCLka
nE0FJfZzyHDkmJpboMKL4FevIY/WvdKwBNNroLQMvWXx1p8767rFWlxp6Edok5JJiuPWtHKL8RL6
ANRtaPgVGNrgG39Y7jTOJZXXi01yKi/xG0kvBOZdvajdoxofWp/+SWuv0/uslCBDhzet+QIiU7ZB
v3o/C51EA8ReZR8T5nSV764Hfx/iOfN9xJsNQddPJl7TVeWY9dA2I7zZTy3StJQK5VufCFZ01uz7
58CucI+4cFF8v+rSu5/UVVIX6HKb8jpcFS9nJNqZd6ZoFoOWePKXAPMLi00RY3bbZhbENmBJ6R39
C4uuDzOChGmeZvxc3FZznCaFnhoCHewqco3JRk4l3XTTEewP9YM4RsObC6Oqh6W219NzYr207eX/
/22SlgFIBo6B5NMkjLW6rHluqsTCt8flrof1Bk8bqWt6fkW58Onmzun1YpNQPWZaVJcmeENiIgAK
iv/SvNB7zMd9jwfq0sebowsqjAuYDqo0R2RbXB1X+7NxBzzhFSZOULnOiub9UJldCiXxLt8bLW5N
Alekwcl8GUN1T8PvjDjGXUXrVKJTJSMi5sD9adVup5cVotGvwq1a2lS+TcuG6ra9o3Pg2uEqinFa
iIUgubeqXLSloO2CV0MnmCE5pLgMJrZ5UbQfBVGz9H+0/gFYceoftP6nVLp3I97Chbv+/tPq4ttN
r6jrnz/5tro0xqllip+f3CmEBu6yVaT+GeOdl9/q1S7WNrUDrjV/dzGJSzeUg5T8POmDJw1rcJll
jjGvTzj9ExnWEUTKxlXaHQWdqp2kvZrfU05uHZyeChdwffkm5/HWlv82f3XjaaTmyOS/0Zr1MHzW
u1WQ9wuE1znKm5hlwtCxNCrAKVUriEKltmummh7dMX/ljKJf/MYjDnhN1qdKRpbo0RiOinQTuZsU
t79yQSjmQ0DkyzsmS4WSIHxcphx/zcyk0fQyJhEWxii7vLoBHCSlL0U74iT3d4MUYvAG9xhZJ/vC
dsT3NTuYOU5Gd13xWiVgIyQMw44NjGet4sLa5rjVeoj0rHJlHdcQ2dfoZRY1m6vJH/C8Y6aiFNZa
gtTJbGJd81VknLdNmoXUL4jRefsSiIfqL/zU2eBkQ91BMsIUGO1JtM+9wqdoZXypWyTfl1IuVhL+
OunaAf1vCxVPat4lBsr8GUaC2qK8Z9ivTkOiUaIR5xASK+gzHVcsIBoJd/WQfHutDCPu3EyM4wc3
/itqo7MRSjvZe+xccDR4ZMO9B6YXxfLKlHYQ4zbAHxFDz7b5eKj6nRTc1MMBo04TqSPcxqO3mPS5
HCoQV5veb3GOeOr8Q4AZOO06FYkoObhR8+EmwK6mxPpXgGbpL5Ergwx88bnyXGmrJj8IMh6ai2Me
7qrhp63ehtaLBDfGExoYiGZ5P9XuD0qz24ASQbYeMlXeDvGj3dk3Zn1pQV81gCETTGvD9G+9OnpW
+uygOFsNvzXD33uwDLDFUOy7Xk9+NlK6bpST1D0FwQY3wy7pNq5ziGEKteZ2wH7Yyh51/QnZkJUT
EePp8FrR30KoQGfkM5p3hLijhD9Nsa/6dZtcDMPdmuOlc9qdLxHIum0brmVnpbtIDDy4jG0KgCHo
HLTezwZ8sYOwp57spRCpdoZVcluubOkVHw/8HR08AxMM6qK/yxGrBeOmLoc9ti9kyH3+5JgPrn6T
ZMXOeWvTZBvJON1mZfGUF96DWhFFjVq/z4UdSmi78kKInJ3iUmVDhDARzXDkSdFmcHz52rFAhO89
aSt5e/xqg6BcB9V7kMJGvXfxPexu3GrjeOdMOstDt/K7cl1b2FO8Rsaebr6RLoiEzmHyYECIsTKe
wLo2ZWgY2BplqRMRuZ+08mDZf1HTkGGilMS+C9vHeNjg2RZHm+9vjLmEjnWJYwb61HSQRSp6dWHa
YZYOesO66rlUN5BgYnOv6sI+bkw2zNHwxXaV7cKi4h1PQig0bqIKoiWwhe3JopY+gFyRreikoG0O
c+mUodHtm/vwl/dzfMckVPVPWf2r9PErWfj+sy+ab48dJN5X2pfo0uWKUwYhDdsC2FuFFK2wTQUr
+5Eyb2pzx/zRIzNaBMGKsDX90dcLTyqIENE+oBMsrEUvbvirlO4z5Z5qpWtp4K6QejcDDHf99dCd
9Z/jeEnx/04uQ/cw6pfa+o0xYHPoQQGOyENu+nLhm4iS4svTwUfBu0ZXAMdMni6JXSNrXTp1OLFA
foWU0uHDoL8tZoQfldJ0JQAUWNGDTcIjb5qjNFXl9E0RnVxKXQOfFGefUs426j0sCqLwGRn+oqPR
t9e7LWOJMjvrCdbm/ptv3sdkMI370tCIovrJQv/WdM9hTk/iL6FFCB5bfarBdxkjPol7uV5X0sbK
n8zytg4fFnbxTBsCVTVkh0RjkwtysotzwmfvWFiFmhU3NnarvvVPakYbRFhWmYaM+FMTARCp81uj
aA4Li8/tJsaduqqhyqwDT/58bvEfFnIcCTNWMAKy8J0VnAXW04M3u/Yeei3CwOxEBxxQAYIVaYGM
OL5txG2tWMDaziT5KBDJlsb2RvPoS1LWD2HlFQFunvYBGQLN/aPTKa0+uHkx/blFWNXHgHK6h+jC
IDeFKoj8BX/ZAoJl1kWRphAUwSyuYO/T+7lTkPdvSIuiFvsYJVpnWrEP++yoNyTzrX5bguXgz1a5
g0mxb2witV8bfbAqq5/9+Ms1fksDwN02O5ojyqDBrZM4qxAbuwLDCqFTUwfCjEooSBnMevS3qjpC
OegShAvqlxA6PJqdBLZNXhx19EdMCJbZa5eMb3qLK3h340O9K5uXqPxVje6268wd5cRYxTh6Hilm
i8JaMYKNAhlEhzCo0ut8wyB5J+XDHqR+q5f0+i9wJUMh8lAfnXa8Ea11WkKO8odevFg5QBjtAwyi
PgklT6pzIychQP3Rx3PJYlaAch5qYADfii212ADIgr7ZmNPWIBMV7d8cM7S6+enleEsz6IMRjAm4
ha0xf0cGxLUMDl2SkNnSZ7BzqPINEMf+kgc2c28sFbH+8qrbGOXWwiKLSiWMzE9O+2KT5Np8I8GN
1KRqM9bxmXjblfc1Lz5EtULB3ydUwNVgiDuM+Tk31UOEVKhysUHMGNId334fZAdnlIGn4M0u57/8
tME4kqGLdd9Ldrv6/qjNtaext4ASjXafUKCZZAy936hy11AwJyDlNZsrazy2uJUbSUGeqN/aMiCa
VymMdxDaQdL4LQ6j+HjHMV5qNn6mfHtD3DAAPnVTomTEcN1GqwraGSCZ9E+n9RsEAldKtcT3m2lm
cL0K3wWZKKEak6jeWK3vFHH3QfcTPdt+T0IxFHT2yXOX7CTnF9MB6JLGqF9899Skz+LAgDrO5US5
X5tnRmP4aQlhnMUesDWXQ9D9I4OjMKE6mf40JkiK77UkTIw6hbNGZijbSEnvadpQs+wMt751kcNr
pHCdgpkP258t3gpu+aMtX+N241pv6oqvRedc+CsIeIjoVrd84m4NsTjQs70PLD4c1tXQHvhbNa1H
AjHZCAoj5/xDvYu5SMyBYgyYtKdU/sW/5gHCok12MxiQcl4F8gBLKHYIgj00xhXsTCXmooOzcY3X
rqEGNOy17v9JXAnrowzEyrntMYXChkiJ17F0JoE6KZa090EjWcq673MxC2IAxOCsD5/Npli5w/+Q
dl7LjWPRFf0iVCGHVyIwisrxBaXuViPnjK/3guyyJTZLtMtvM9MzAyLce8/ZZ4e/MGcnNThkNeZf
dbQ2Y47C6LWbWicOB2f0r3PCgLNcvTGEfaA+CWVji77oDKiwy9hHBJDscCzggMCfcyU3NLWiEcLZ
rW1Sa9N5lZfRTVsa25BpUN/c+TU8tfXcvOujDpH4TWmLWzVc4Tzi5mNsy6J2w1T8OFs9sVixbTQy
23QEz9ltZWtjyCRa+2+pX3vLBHOYjHXBIrI0PGD7G6ntXFJI9gFGtIX45g/9ouCYMywP6+GojApw
N2OFWt526t+ZObsvTptubgnj0tbexkpv4vjD0glvSp/n4ih18K0niF8NyaT4cTHSIk11Id8symcx
cKFjmTwc2iqAxZihEvCbmr7VGQFc1SbUrbvIr3bNRauFc0e4Jcq4O2CaAwln+fMvpXeQaYKeYTJ3
KPPrsemOhTZRfHJnVbbKg8rBLiNgw1UILYsHdlB2tuMwF/fYAV4qis+VMnCkTHmxuqcqP6kmyia0
tMoC0zDBVSJjGSpLu0wrvF5W6UcXRF1jc64tYz/jm/XzBnuufEAfyNAR+52Fpvz9OTStWfS8oE81
IuKBVYiNNVQdXkFOG85UL4O29/Mlz5FJZD4nbF7oe3D2P8EJQ4U+M9ADkA2shXGjxCR+sTvvmUdr
4h8sknWrhRj4yvEId1azalbVp8c2mvhFuadPTlH2F2rwsw/iy486qYzjMG6YasAfYvspLcC0cm0K
H0ydmevjZcDI/+encI69Rh6Pjie2gTU2O+n3J+/rVWDU5Bss4vtaGzaLGKu3cEhvZf+3xNBGVOxF
Dyb6u4CzY0QogvHHwhSFUGfV+OXSjRjLoIl04KyRETXzDOFKdqRVTRKaTLyHzNbYNkV4gad75lnx
03EdVQw6FqiG3386mR1jrVe0kBRdzMXQEaDvquorREvMey9q5s5d7vMMxW9TN6XT0ybMijKNSubz
0A/BSW2J2krESoSkoTnFUfCvivLjwts5sz/AD16q+/+85skUqJLzwJxzeCY138IEcU0dJ1Sh772h
rIitVHAJKAwg2+q47MEk8s1Ok8KAhQ7L2a6YygP9G0dFuCBXMVFuebLWp8ZtlxeEO9nPP3c5b09K
coYYBmuJgmMJvPr+Qkq0Bs3YwQMiYLEnXlz0lPLXJF5YIv/mmfPGFWVpeLTP0NyThxJng5bHM3Q0
OcXUNkS7M5LbSQakmF/PxuAttLCZMThJVkMY7GIDXVNY4HEk28qAYfBM8LpdqNq9bsqLqjsP9W0d
jde5cMlw6BzShNIERIfNTREZOHx/InFpdHIhQiBhtMNSXiT+iwKMoayf/YWUyKHWUfXW3dHobuA1
+9WDXODFjTOH8KoUI7UKSCsrbbE++/llnen2v/20k9XTt3kvWCGMC/a9RYRJO40LFDXEZePr5X91
+l1gp4XQHLbaopj7/hSKeup1OWRqvmiACA52YEYi/FmqJlqpMt9P9YOFfXL8aiQfcN5/vtFzG/3i
5vXflz+BsPupCVIIjZ/0tJAaY5qucQHZZvHvHFFk2TwtUmtYPXQ+cNYWp7xB2A+0hFqVeYuJjILo
fOG9/Py7PvG8fx8LNTmeRhp+VCdNRUA8hFHKcBhm84ocHdgjdG6LWBCpGC54YMPaLe3GsuUKWMUs
JJwieMcrqxONTSXQi0EPUDkpu1G9NGQ5U1oz4QYfxf8JfeMpRBrhhSdBqEEZKF5hSIYCFYcEpneY
Y1I85WmLG8Ub7SgEj09KEoblPz+dfzsJmGOqLi/gBuyxTz35l8pID9TCLIuMyPDMxbk1SNbBSMjZ
Ct3HRYbymR3l+8VOPlAcaQdZ8NP4kI/HgH4Z72xXwCc6FYOVhfN3EN2C+weo9DCP1yWE9CDonR7Y
40SnnL7nI+12dasQ3Z12MSaZ2XrS5I0gXhy+/3sIff+lJ99yrNI2zwaPhaR1k3K5vOqso1FcA2AS
yq1UNBglw8gdTsdFselnYA3kvZggiA7+9lgS/fyW/t3x+TnghQvsw35/SpBTjNCvCiWOD/5jdzRv
oodLEWeXLnCyS5WpopQt9JZDa21BMejxYvlKKx9/vo1/98Lvt3GyEs10rtM0WK7SLVCwGWzkP6y4
cbhQbV26G+37RohOk6pK4nEVd8Gtel3v5tefb+Ts5/HlfSw/4MuqKRPMXarlRrLcDXqnStxyXxI0
/gFrob8U63DpqZ2smrQIpEDPuRhB84W8LoYrRgahtIVr/f+7q5OP3lS6LjN7LgSqUHahNy+Zpox1
0VtZdhneQgP5+YLLe/i+M3//Hk4KGXjDiVaKXLAXruBizMHtRcHKhYennyDHtZwkXR5ziSTdprLd
ptfx+FtvSPFRLuzll6500ucMOANFusSViPClDAHWR4rThwt88PNTO7tlaxYUThWjjH9GxYmpR4bc
RZ/fQ9S9kwuHeAywKcHp/FLtf2ZoxSuCVgIJABU4PPDvX/qcVegU6iY+GAqhC7bWrFUkDp9Rr1eZ
diimj3YiY+bCqXT2WcKugAQJxqWYy59/WV+Z1GhSYBYsYLQr1Q7SDPa6fulGl2LvPu1yTz9BU8L3
kBwD2uJTQqyQyhivN3V8IMF01pHFmflV0pgEP9N9ja1dDNQseuDJg4i/MJF4N8RxQjGXblpGtFE+
MvuubNG8qnJta3WPY3OXdVfVcKX0o1eCuKSEv/iZcKwtZqBM2DlYURCY+C4hMSRK0uizTU8Qd+pL
H34lrZTG2mqRehhUPPbVnNbYD36lOGdjFZJMxhUGzCpTdybO8JZ6vXQmoG+pIdXnHq+zT1IYzmIC
phL+QJAqjgdSBv7SAnSkO/6rxRfXr+gTtcDLfNOJtOsM6F3BJlhjEoZvxWyRFe1jPplrxhKI+hi3
4HrAjNUIlSKxs5YWPc9WlFP1VIIylZufP/Azg0NeCfMeClmsHDXt5KPr+y6oAaHigzLe9yQDZBHi
ypVGskCcrsqnyL+uDAqC2cshxP4/r32yJ/VKnnH+ChGtIMpjZA/6IxSCxbWIvo9H3vDaRX2r86xp
gC9c/Nx3/+XGT3crUzAbUShY2jgJJNVTZTQ2K6Ai611dm/5nWRQyhCpRQadvDDKwy1O7dzM75tQe
P/+Wc0ccyw91rkmi0T/5GrFZJRAsAvZmY13Nb02+w78J1E41t0X+dtHnA/jpzGHw9YIn+2cjWJ0f
67z0VDGu5vF+EqGf978joSTAAlciIVst3XksPZXQLwF7fYi/WXC3xLnVGbu76C1/KYqER/ytQ1dl
tYmlvNMkwH/9LbCE60gb3XYh1gd3DfoVKzBWPhOcTlUdYBlTesyx40ktt4nFQyPpjkYi0GA6oIIU
qk3lKUtk16aPHJKk9OqJcjUbN3J9bBovI1oLY/rJa6O7l6Vf3gT9fgjXQrj1h8Ad6xcxy+FuzNsE
j3ycPrJBQq667phcWMJ9oEiQuJ8CvQPvzjdwyhpB9MoXZhuc+rPp+nz8/bo0033Q3xfDk27in4ml
DckRBeFGnbgTk4dON9/EfqKTxfGkNEjeIxReJhu+fZ1g0oqgKaW6yxu0UyjX5NKbZ6ghKwgumIrU
TYXhdvguj90qmmpPYswzyPrWEnsX87Ior4mqCLZJcssWVBXRbqp3YmYnwi5JvdZobjNNx/ACQkOS
bhIiYST5j9qYdsD8Br5Wp0v2HB1nSWPg9GhKO0XBg09EMIgVWTvdp9JbHbwIEPfgcVn9c6qh8sKz
WQ3RI2u2nh61AP2uiiAju0FZ06ExmIDd/b1Wv4wQcvr7WP3jB6++cAOQ09avYfir7q/I4mBo6E79
kwmyqwLp00tgfkqP91AZDOtac9U1Nz5SgkLamOODnEA78RQ55vv4o025nUp/A/UacDStevJtsa3T
7iPEhRSBKzmIVp2IIoBGZVmZBd3M0Cq3dLQKijHxthzjLZZXWK/hxqyr6HLfKkNwh/42CkR7IisM
Vvm6Si1cQWZoztN9RmYzCctOAA8tCsz97IsHE0XvZDZPFEmT8GYkw1qb72RoFQMefn7V3CThQ7q0
H+q7qjCTnQ4VR01VO3q8TQNXec1k4oLJ38MDRIJm5UHnV7WrzneI5x5lzzR2iKb1q0J5iBj3N3ZU
Q4vlE1nnf3DLBJHtHOI21qQ4OMFesNaKf1VMriQRTLtWim0L+2oy49tAh3lUH/2SMbjY7eeocGLD
9CrcGxCFr+uiu4FM3eY7ocq2AuKreFZWrfo6wUBqzEeOUZ0j05qvwCv0NHdyeKzFO6ekyuSmpUM1
iUik07Ksfs24iykc8x8FxhZ+PubfbiiuKyl2BV9czwNjZKyfdXFX182+FlqvaY1bgePcAG0NxsYp
EYFljFUzzpLBr24bM950I7gFznZcRxc+quW4yZCX8VKDYl2jNR7U6c2y7rlaWy+GLjg+1ShSuJUu
1q7S4RcJsnEf2oYMNfxFVYqbhfQWSU+9nzoBuGGSmQy7sIM1S470/Oi3sUNrt8otzcujl7qJVnwq
gbCqfack+KdwxjtUBUgNypFv1iFPvpn/6NMfSL28xQbZXeg0O8bOsuiomLk17z0Zl8uuAUlUlW8w
PoE8P4vpqt8zeyJO5FabCbYs15bl5hMhFPsk/Ogb8SGq0ue0mKBKBrYBlRaP3wiChSG01yZOJBqZ
hoZgayo8S61chxa+T/pwCNvWqTXrN37ReunvWmGDM1HHfC/DQFOpim1Mho9V2FHJy1eZd6SDC3NN
TW4NIgoj03QKbXYZyctD4AiQHsUq3g61F9cQfLU3OCxercCEHaALNHgDgBWwWYtp4RbiTi/348gi
xhGfOC4MRqXbjgRRfUsEtdVsWW2WxCry+vSOTzbL4edNm75yongbtQdzulbfUs2uLI+kRLPM7Vrc
5eUeJJdKKU/2o+SZ+mup2eJzeexCR44YNobrHM9ByoOibu3pmckjNQJ+koPEYK/H9UWI1j+fxWdc
/SiI+MZhYZgG9iwnBVEol1qUqxzGC4tcURwJ16pKul0Osbmr1ossQwnfF6TEYleVi49ZeSozJHx4
nwBTM7Fb9WSXaxrrwgmPpUYYkbG38CCFxbkZ6vBC8XC2jgFMx5Qdz0tIO9/rd/pFs60zKzq0BMtG
rh/smBdgxSFWF57McuP/lO9fLnTyYJQgngyp40Kc3JQoi4RAK3Z88jlUzP6Se+j5wnTJGyJ+GDDm
tD7TAqvNUkWPDoLgyPIndWVwA0oCA5s1qpWd7q8ey0vWB2ebsM+Yo/+67Elp1BlGmU2hGTE8oh3f
tveN4hmzw4Q10u9wuwn38bD9+ZM7Q0jmk/tyqyeQupzq+LZ2RoSf0Woo9kFs92xIGSGBK7Nb6xB+
fOfnS55B8b9fcqkQv3R9qV+VrTjxMq0GCH+/RGxA9m44pNH4pvnWONJX1QWWRK6uHTKsx4dmayno
jvHmQ8PYv2GnYnQXfBXOFsIaYiTIFozuTmM/GvCXvGyV6FBxbky2ARnHggwzxI8GvnFLKs/Pj+Hs
2vlyvZOnkBAkWKqN9vlJ02tw+AH3gL5cXDtA8+dWz5dLneBx2hSKA8ql6FDCpXfU8So03izmihEC
OJ9UM7eCYxEw91klAU2p63PM0TCsG3x4ouZ3/kDoTIanLIR1I3zPja3+mPM6mvdB3cixDSIqePK8
mbW7Pn1rtQ+BLWlMXmvZrXDbyWxFxlz1SLdtxyFiO+tZkjF613uEypZNTOUylo2Nq0KrViXViyjI
ThMkO6uh810GKhZbe+oO8mMfIhvaaAJZo/GtFmKdoI1bbYTbRbpM/0RpYpt143XSzlIKR5Nbdyb5
ubbeFh9IfzJ2wXg1auOqRKmCuYnTkkGnQN9RR4BmIqsVc021LqbbXFHpvih5AjfEaHISWjfh34cd
XsamO4XJi0RtqqXowKnBJzW34ZOBJag3cy+sJ+Kgc/7e52aQOEGJqUocHQnEC8k6gvvWlMxEUCbG
6ptZDw8A/xT2SekT8OP0QfwbpcTWEMKrKlJe5EJxSoxPotE1YcOTErNpASxktIQtqt1x4FwLHNo1
hZzr1ryw8Z6RUS+L1dK5pPkZefx9sepNWfZKpbIsKKMsyO+IAtGlLg+y3KFisShZkVXReUUFHkWX
Nv4zUx2uzzAHUSITP7ytv18fuTrzUYVluYCVzLuMPrB7kikG5koqpDvqHQvkXvaFfSQyRTbN9ahj
nwT9leq5bG/kSFiJJtO4+gq12IXt8+y59OXXnays0qpKPVT5dfiTsK5AAkEP0uiq09/SS4Gc5zaM
hZ6KSpcEGPL+vj8JE73wULUcSn66Y7cAm+P8E+v/hTT5HK5uSdCJRQABDa/D71fK5az2tWVrEnoI
O61yMCzLlqtfQ/+eFcBKA3jnsCoJVKRqnpU3v8uesuQRuot9OY7p7BeAKwcsQT5E5BUnvyZo5mqe
5DlawBIA3RFbiBBkrEnCFcaPx6zTXrrir6L2jlCQjOrTAaT+urRgZfXFNV2S8FuRbycjcRahxs+b
+NmzzMIfySCnC4HK5yjsy1lW+Qw74XdGB+WlqWLgeloCjmyZwEt5zFY6Uz7tTqlepXpxO4aDsxRj
loQDeZofGxLra6HC15afd0su5s8/7ty2b2EXRTikgp73n2BIPncNn4NPiMuiQ9cMQnEYmbNqNain
edITlHxhgnX2I/2fa57qEBSjATMthuhQDI//SY8EjkQGOV9i2qhnP9IvVzr5LAj9JnVhkilcKhmV
mGU35r7qSsxGNfRDLYybNoa5xqi5atZxMjxSTuT1RCOHaMYI4bjguzv3f6luEd22nkrTVan4qDG3
f9JSJ5w3wTCxjxt8+h0ea7i9FP0j7GuFiKUxekwTauxeuA7yv2x7jDduA7Pddpri1GLmGtprXNC0
abED3GsH2oXpwJkQQ5NoXr44lgb1m3py/8A2FRF6FIu18G4M2AeVT4VAhpdHWpwh4yc33MDTbDUv
NF78HM27v8rKgWSCPU42q/kIoVNQIidpd4ZwA+C3HJFZd52p9zTli7lcnD2VM5xaZufQ9ci/FUx3
FBtiEQyy2d51MXdQGDTQD+KbWd5LQWSnJhcaX+sKikg22UF7lSUXyjTpjCKTG180Fcssm2Zp+QS/
LLlBDtVqBD05DEZxK8YYE0X0PNUh13S3Su6JnwgNkLVmRaS1Lenvs5ZvU25DL1rYqTN8qwL98ROy
aik5SmHkCddjp951gSdktJjDn0R8Scvn+FnAgdB6lBM3zDy92CPLVlTIW9yWZ8lON/6qxA9l2Bh0
wiJj7N8qKJ4vqBuDYt3A0v5xOa/y+Xkw+lUq/w31TSCtmtFyojLd1SGIU1MAJ+SHMgicslb3U6/t
Y7juQvsgac0mSOY7BaYr3u2rst+0grWr1WElZjJIIdFXar4x0/QG5JhUDDv1yzW7TC+U+9QSDxjs
ehFMvMTUVhCtzf4OHcECr4RBtolkw2YCb81gpNQRvLo1SMiMOQjvXgIK1bUR51LBree3BQ2ZQbQW
+5hFKohrCz3mrJQ7SR0ObNcHiPtppO/qeNOKr7JUeXkReGU53U31xiiAJivRVgrqhCAZtpnq31tv
Y/84mcq1Os5PFqnFmC4AHvnQjDSeNJHBgYSH1kaz+n3Zg7rZOSszq1Ks69PN/3mTlCXOFn2ZsSmU
B9+/praB9dHrVbS4EOT17VSs2SeoxOEfUIxf3B/PsGf4er9cb9m0v3y9Zt8msmRwvWpyE+qXqjhy
esEYGn2nsDBeVUUXtmxjYVjhwDZbnqcAy8y4TUW8xpFGoGn8+RGca3fJ06KM0iV+GvFa339T5mdm
EiDOwHXlGLSHzNgbFLuStl6cNLu7PrherLeZQ1z0IThjssbj+J9Ln4r0/LnGpBLrpiXhN8aDJRGn
PTmIm4H1O4gJEpPRNpjEIXtcMskQAcmJ3XQ1/+CtHSu3VZmOhN3anK1DOl0rFlnZAS/yzm/cXKd1
dmgria+1ioM+HhY9KOFICMrLbS/c0tNpyBQ7jN9jRbvwVD91fieYBeRfVLfIsiwN0s33pzpIUiRL
GU9VE5N12+BSlb1YmLjlkVcvCV2oGKSV2TtIydXcRezK+CXtLKcewYJXkOfJ8xozyR1maOyNsNOt
eJ+SQakyNYC4tGCknbUuRRWdqqcNy9A0YbDZ9vemuDbAh8xleQe7ZXAnw8++8NEs58tPt3eycHot
SwutjD/LUQxPqsLLlQ019yTDC180N1p3a15ydTpTXuC5KVkyehpigE4FYvrUDsvwPVqsJHB/plfF
/2DBkpuLWXMLY+D0/hR2BG0Zi6l4EH5/fQQLJqilWxaFtJPHR7H5YEKNgm+oUaDhTj4tWSI/P9Nz
+J/89ZonYAwsS8j/fRMd5urBwBkwGK8t7S6sbg2MBdVpHdXHEA0BhjDSvM+AdetnjKRN0Uukm7A6
qNYmA6UsZrfJzFWK5sGMwMFbR74UuHkOqpIhOcuLDAZbUuvk7Ruz2VVDboSHcLC8brrqDTha8Mpz
u9E+9D529OBtxrmZQ+nnZ3SmqF0WlayquGpAiz3h/NTSQAZg1oYLwXo5X/kEquSJknZGrYfj7EW6
pbE89G8fAmpEDVAFhqyGwvWzBfiyY/d9nAV1IWqHqo28XrnRy9/hFGOPQGKJLq6qBl/7gdBNA4tK
2aLcCkAE6j+xLD4ZzH7KWKRXAdXoQ2ekLJ1Ca2tAtpGIp6xAs8NCIiE3v4764llACFYconhf5fU+
g3RmJfUm1KbrPM/tKEqIzVm1Rsq7LWZPnPp1j/ZuywBFGk1g0FXcfIwR1sDpkfDBWtOdwELHt8+8
cia6xsfHDi87VNFkA5KOoDDRNHJyLEbHVxInE0rUGYmNHM22rOQJ918pUg5tOT5K8BMmBdCHTKM6
uPBGP90HTh8wCglYzmQFS/+4gE8cccqoGepBxHG8tXr8iQtPJYFmIoPbjJjNa42npPlanFRnCF9C
IsMz7a4jsdHH7V9IWxCVActg5cbIB08QKxdXNBpFiloSiOt3U9AvYJh85f98FTiWy4vGAlzExAz+
+/YQGXFkdVGnHeK62wAWP0QGA8dQ5EUH5WOP10EjreZ43TePGtlMmGUar2lnM8dJ2KeLXUddZ+Yo
2uy5eckYnpmMfpqaJhYrUay47Kwz3Ta6LzgMzTxDsA5VQNxJ+ZKBQW6IqNxHZe354+uAQWaCEWAj
lV48krKrmq/NKO/CMFinXcUe8B5YpMVGjBq9KQ5oZW67G1P4JYcEkfNVKmuJhAcJJCViGjpV0y4Z
V9ZfXf+ji3+K+Xmaa7fLWy+I8tdc71aVPpBRyvSWigAmA1qw4mPScOBHZFh0nYMR7kdXdK4OyVqL
Qa+kaVuhgDGefcXtDlOz6UJ8vHcJ8Zx9JP/VZ5Q5zE6zbn6tG1x8E8nuDf9Bq5uDMUS/lIzBusow
Oswf0iBy8ra4cFZ/nsXfP0FTpABcFPS08qzz729z0mpRnUtdPYyTsgPwUHQst0yv02xZjbea9lek
yG1RmA00RsB9m6Y7zC0DpHwVVqlX5AX1RORlpuVU1shbsZ7ioNnWHSYUk1MaArwGAXZHudJDxdEl
VrCpklHabio53cvKS7o4xCaxV/SQ1C9J+/4FgDEEgEQmLZnWCPVPQ5eKYUjqRqzVQx6J2Kn3myCf
7kJASAmSx8IfJ1El2xSS8dgaNEgE56hT7cSM8i00YsP4VhtUXJzsvLVu3gX1rTEchPqpx0ckYhI4
+LRY9ROyF7HZ4cksEdvD6Bwji7LcZyR6atx5GS8ljWwb80s1zReAGCyizyzIr/d4siBry0T6OhUq
ziovuoIoTXsaG9mdKo6/SSTbFWS3m66lBhWY9qhU03EZxE8Vm6JIXJpJe1zfRIY7M+eNkmPJ9txb
ym6QCZ9nkt7lw0roMJkbZ1bUW9E9yGnjlhAnQwuxrxi6BfP16E2S3htM5/rJHcfDaECl6980us6h
YkkHb+bku2pRu4PgKoxgIw1RYR04tYFCUr1PS58B3uDmfrifSRSLqk0jela6ndN1UruUslhmJNom
j2Cn2Jpbb3jE2A3LREzYrOwsYVRtl0T++XaSuB1jet3OQ/xPbTkHinZQcGbaJtDXquRm2lav18Lg
jvSzozNK2zC8ndNnwTwMVMRK091FVgiYfYuGaysUF/w5/k0F4KM0oB0toB4Cu1OplDEVgzTLnXoQ
tHgllQ8iNGyxSY9hZ7CIZPZ0eVVrz2KauhJsBQSg63aScX9aKUUmQDtBabY2J0fAHDYKqQVBOxhi
FdiXdlTN5Uc4/+7z21jM7cHXbLNTQC5lh0DOld/cmPlHoQBmdKWXaEgBdb5bbS02coBQlAim9EMb
nx6CbTAdS4bciUW4tujfVMt02A+uY/SuKQl0shGvhES1y0Z3auE5ygeHjQYTze3cP5S9E0cvfkIY
UKas6qzZdubsIQsRkaM3punmEYMtWOXsrK7GDmtBbMqUC5W68VkVn+5u2ENYLHyT8dbpmDYMsyGc
YGDS2ZH+RpxCw2Y0qKYzTBHwxa8ebLeIGqb5xxyGEC5QoXltCm5QWVv0Zq5hhjbItFsWvl2JMjra
sLKTiAZZs6P+IMbwJ/NgO875c5ANV73y5COaTdH79bQ4kcFGI69bFdw2F9Gfwp3HE7u4k4kd1pvH
VMi3gSSskvFNLxZH+dJOBwKcs7/EfxGBTFmFmJVtKjBVtk1/0wnNYy4bTh+uRj/b10r2nM5GRRjU
H4k1NWI2VA3jtjFemhq7o5EwJf+lSVW7kRVvaGEWscR1yw67m5F+KrFyG9mTY6Wha+xLveYe623n
/zUm0alL7GKHNzMmVUhiKSYLb2RV5PSVmPUVU2PLpXStiPNtK3oYIO1y3bhWcmg07fQahCMevVX3
3AtvcTBuRQWGASWZrN8GmK6G5qKFoVcas8ewgP6AJVq4BBuix7d8Z1b7ZwnA2zcXW4CIceyWYa0d
SR9i/7AYlc7y46Rv8sCbUKul7e8iSJ0C+tyI+1HJr6yXfUYKjgH8CyxvS347KhCO69LRcK7Mr4Ru
2kXFjdG7kcW4l62+rf2DbM6bTrVYKOrWENPH0qw+ejaEIGnXWVEUq+4YgRKZv6f6o5I6W0gfF4Zc
lTidtfBh8tdetdubBQMK18qhsez0T+2via0QR6eMnAaWzXv9MAAX3kz8hfhU0OuTP3IYD8ZL+sfc
zYfiSMZaflMd+0P5kB0n7u+1uNOKlfB79jQPkfSTTgwrwu/rWV75uwaDf84woi9hSnjJBjpsntl1
z5/nD/HDIOXs6VtTeBZRmhPbvSr5sK+JlKvizQSnzmI/6R4wVWiFj0T2GVoSY2UeBMm3qZ2UKlpL
TEdr/yPgZBtjNGWs+QRUrGl+t82w6m5H9ZfetbBeEif3e6eotRtAFPwzAUthPUXRcJjBMHiJBokk
ZXMz5blDeomjAukJoeomvrWa89z1ce0ppwRFV3EY8mEd4daAf48yjO5cWLtBajahAlMqvIfET4qI
FDHH5buucCDtgiu9YTMy+21rMW3FeE8Ch839gGQP8SE0R21liu01CAswaL3HnRhoPPT6oN4nmrLR
9QKHGnz22S9R75lQvKhTY0hCYpV4gXFTBkxeYNW91ui3KyNYz2xutRl77SCRzgFTaghfxVm2x9YN
NQW+XL0Tol+mChEfzaCu7TTSG3Sob7U6enHnZtnfNFJstVc3wRIYzcpUsVKoamkT0ckkavwoJKHD
qGKmu23lHgerlwEXmlDFmaOB2MnOrQz9FfPpx4ZjIpE/4JE4JadeP0qbQNbvYdaBXkaeqsZHy79P
/P51wLt9mYEQ2LuKeW2j9DbNiO35N2NTPi42hIQ624wTwindiuqmgrvULgol/d5UUjeAcamzzUEx
morMTmeWKMOcgEgYn+kC2TVJxoSUb18IMiLSDberZa839GHlL0RIeWoqfMxEzxdul+GkMvrEl+o0
j442PsIX5fuC+NwQYqUfsVYTqDpimOIY9a7FkVFOGx9AvquQqlHonZIPIUafWRa/Y6lYlXgUCL60
T0aJYPiSorN/zrXONpkSJz7RBIOFAO8hBbyeAp5TKm+iIcekbfEjFG/NON8YXbgtRATkTfPSpyXF
Tfi7iTk9x8V4RF52oW4Q7o3ptm3e4iJ5SObeGSqsErLIzhkSisX4x8h2hRDgdSI/KJ26SjgI2mjd
MwvPaHYGC05hfBTEgzW/xKVCfBwWsEPnDtlLCB9NLeQbYQrIkKOXy2D++di0dtOLqnZU0doqF3s7
yJJtt1j3It3LCf3onqbyA+TGS0csY+RwVUGJwoD4oOSqo+XCXkwrZ6QxLtTKg9Xa1zLp8LXCSuQ0
CfzYS/N2XcV3fWGtE6m4rsNhY5bxZqDnmptilUAxsIxxYxI5N+fKkR7Gi/vhmFIiZnF9K2vkDObC
1oqMQ6QhGbYj2KR6rzl1H7g5djKBtZb6zi6g4UrchaVG9yVZacsJ02qcvhSQYoXpMV4J8HnnFNuc
QdyV6X1XaWs+ODsJHiNOCjlHxwgtVcXfoCS2tfjd99sOexBQ1LaE4gHNAdsmk9VDyBM28dFR7rt1
jZC552SOtWplRQHO78AXNF8hfOke85QwlUnTeuki5IGheoXHOPulsgrw/w/bdB8xNLPkfaf8UlBo
Q+qrxX7N3MspdExyTWOj0YTCnZ1bbxAgEnJIdlPEEWdPxVNtHEx13cKvWKZps0GECWnxItZ2crYP
KJi6Qr8ZuwX+WmWGdm8mUJaNeZeHEd8s/AxzXlXCYzu42J2tpzKx1UCxQ42Wc4DW+RbBibVE1CT8
YDN9SWfRTaNuRxa8nV+hgLTTKdmUCXVgP9hp3z6YkweH7X4QU1c13kYqw1ofsf5VcKP21JAM0Tz2
oqzymrxgob+MGHGUPmixrGH50W2wyrD1xTUfWWW3NoarYSFA9tVTlAkM5OpNUaueUFCQBvHVnAvr
BFkS/EbBcP6DtDNbbiQ51vQTpVnuyy1WEgRYBItkdfEmjdUic9/3fPrzBTSjJhIw5OiMyUzdKmt1
IGPx8HD/F1s+tvHT6NO0DMwHO/mrqX96fbYxwn+NXvVU2dVdUGR3ZWIvJUdf21ZDKqQC9E3XigxU
PswhSvjkJ5veeIyskfwAmrPUlau+qe6toNjTwF/6sKFnW4+KKO5N8knhfIRfJKYRJn93/lr2NWOI
JL9T99iqIsISFia+EMAx5Pe225Zpv0xrSkzB59Ae8zrfYFrlO09SvqmzP00E8nuu6XxZjbRtFdEu
4Hqwe3BmmpTaMyQX+qH11H0eBffI/KEl4zaHsDdJSe4jY18nf3MSus/bpcjLYXH1EVIPKjpAtCSn
tiFqrcdKVQ8KmlnhOkN5CrJGu8VvG2FpREcDnWt/HXq/PC+cqT9dFCxUW5VR9qAGi9oGxekJ382u
fd33u7ZABXitVs+F+lIOv9ISQyyKoEu0DCTrXW9+mN5Px/ldJ/dVe2dzIXCQJO21sNjcd6a+Sr/c
dms4y7b4rHFX654NXFbCXdWB3/8rcH8X8p/AebEdbMDw0J4pukx3kfgEin2aAs7SMTRjQq4MNCxO
jKrO91a80Vx1IVR40JgvAbbm9/Toby/WtdHQYWGHWLqh8RA637Ou3ZdBMWT5fiTIQe9SujfBAFf9
D+xtZimWFzog4uMoCzr0D0waXKdqxbeisW6XRqS7Xr6XrK1/r8jGXS8lD5ntJAulNkUfc9UZzYOZ
yqsmLTcFkvWqxjwYFF2xU/c2he0vKpDZmUHdz47wPOOp0yOLlvbZg8//PfTcVdyT2c/s6oty7Omn
U9XkNSJD8jcnjQ8ja5Cjt2iYKY3U4G7SQ4JGpc0vonvSDfhkJ9c4mnG+lWO1iwc8GnkYcayx8XiM
UboM7X5Z5RQ4sA2o0YH2NO8O5w+uCPMHOJeqnW1gXl3cbz95EpBKJbUDxXMzWm3KstGNv0xQ97mW
rtOs+N2pxU/NoS5cPuZtsMk6CELmZ59CLwC7h1SOS9K4pGm7FmL+t3fdBT5ITCbiGtA4VRVV0Gl7
efBHOyw6M9vnpQQ+HyVbCjcmF2Si/FVyeVlwKlNMC1XrzUQcJuBVl0SoRzSLnPp7EG0a0vOiD15y
/6uUHMrAL7d/4bWp0zSx2Ar6H/IU6zXYkdqSnGV7qFQgBPrY2gp8kPG750Gl4zN4ezh92lb794T8
M95kqZJCpQrXGhn+rejK8BpTC/ne0P1hAYRn6I2H0tY3ahFuhzp/MbXwza+HpzLGJbLvH6wif29C
Xp25si51Hj9l8+J2Nm/ZYZ1k+kJSHbpBVAYQEK7fPS18AWoBASS4783x4HvBXaCgyFsve8d7igdl
xwPvM+BgjYF578H9G4M/t7/3ZPLy/a48fa+JNqslE+jMUwP8WyBoosYwSy3K916Jw2UiYyWFLglu
h4UX/FSV8kHyqQ2hoHhntP1jZcprKjh3qdivj60n/Z1L1U6xlbeA/AqA48GT/wym9eyk/boAjHcf
eHOK71cDAM01wBAocVI4noTKlCKqlyQjjSisNsLwQ3ILBANBiTzGv8f6PomfejLHhaKV9JHyv3Il
3YyWCi/Keeh46uo6SPLOQ6Uo+kmC98DtvOQxBRTX3OsdsOChmrsNp71oMclwek1EtTluwATPg3vT
dhiAm0W2Hw1TCMnZCCjFcr0blbVm8obrrPvAVdewkNyV7skNb0ziL6LfCIJpFdiLEMGJe2XwX/wI
/Rs4M2X8d1EoIhMeaswWcYDJzPGlUEZIB9VLPpp8Fs6kCGXf3i8XudX0Uya3Ip6mtJV0Mkp4LB00
TH5ojf0h1hTBY9Ai92zUdy0wBtz+JEi8nW1vHHTjW3lhPA0o9UgYptz+SScXlukW1g2AWGQbJDrT
pnuBJIWMdBJJLoXQECQIDAw0UqAyxehQj89O1T+WeU7HJFvV6qsbqEuJtqzQAExlA2Zt9OhEj5lA
WZjWT6uLt47j/6x99X/zQwUwDAdG9Kh51p1vA8dJxkbrmTsRV2Q7vZMc9c4TCiKquzJ9BD5VO1zD
MEWITd3GcrPkn7OVdB2Xnw2WYNqyG38VqbMe6/fY6RaosSDsdHs2T7iB6WxSjOXnmUQDkpHJjzRT
pS7xqd03OeLEtbTKFBhn+V2atQDyyO4NYxXwJqzLdQb/yEmOKLgdtSi9l7ierHA8VJm6tkxVdNoT
A7QVV7HlgCDLK1bnPuABLWOElitYstc8uGXeoFH5Ys9eu1Mwhtiq379kulWjKKO6EGf7mMdhMB4h
DpNLOQMU1WFm1q7dUugE4JUEjkbgtM4nTeoyOIVuyKQpW7BS6sD1jiR71q1x5jOiYEamfwoy+PeX
/TPcdCMNpJGx62f7IvqiQmjrqyzdy/GH/nfSLqVupgF+StYvt8Q/w2mTr1PcwTcMhkN5DRMqF/wO
rMQRGaXeO6pQ/nysJPBqXd/eimJ9bg2rnw+bxA3CPF2UCfA68Ba732LthdfG7VFOj6/JMAotHqxk
UboEUj75uqDJ5ExrCM5JRR/XaxaSQx/w4G/s+E9fgdOlAVJbUApcVKlxAVabJcENcE2gWz5P9Xom
TFzZS2e/Z/LZoV/IiUsdG03AXQxe1T5G7hdvVEYMw/9SLISNBIAItKzCxQS1aDKWVgVuJzUckbBd
oviEKsQCfYeuKhdkAbfn+VqqqeoyiSZYYMAqU9JaXuVllLRysrfCjw4LAskMlm1WoypYUunemuqX
QTEstIYftoXciyp0XnIiTKWXS0lyt4FxiHrjp4bWwgAZUgpnrrYr806KbiHEL6P4gTHf+XbzS1nS
A/C2+9xcq85emG05uqgMYMlTNHPi8BfEFab+bDhxxr8lXmrUtUmfBuC3fIqyEHfsT7QtcK0IpM9U
OZbKYfDpyKcrNNogRd9ejIvSwGT06fu8Lk2ljhpGR/kddlORxQsv+ZPJpLCboduMwMKb/g2ZzJlx
xWE6P2yAOPH740WJhDodv8lXF30RuaaR7FNYCEKJk4wLEMaP4hUgbvIiV3dC1F2GSN1I0HXnFNwv
A+f58JP93g5qbeHuney98JdRI/S55p1t6TvVFYImeIrf/tzLLUXOZ2igcNBKB0U6idPQHlBakFW2
PBkIhJjUOVI/FmLfqAqA1L892rWPU0GHKPA8AN5PN7ASBkPrZz2jec8YIS2o9aCiT5ExwV8aqTsC
yO0Br30eDhKyo1kgSEluzxdTwvvYrd0QDJN7YDCz3+bZL5T15O5Nip9vj3XhA4QyHTKc/ww2qaGl
BQ+VxIsS4fidgwqKUoH73nrKG2xMlHmIWywhCukat1O9S/Fnn9u9V7+XTJ5oiVmFZk5+QgvRhkMd
JMKKlls+GXY8RWmXoxCrW/+LrSNeDf93rEk0MrUYjljE3IqklvGgtRXxcyk07w/N3D69csMzuSb4
Ni55GvBT/T8PzVWpTJlc+Mum8+akHE4foDNJG/nEMRNvWbBEt5dUTNd5LNAR8hdq/gY5k6NNMs0E
0M2IvmiyH/1nphNc+1g9U5E05m65K7H2fKTJRpUBIWuRyUhqHi/xbuKBwH87OAZRjCUtpKFtcihp
Lq3BjM2ekysfqmPdrBIMAOpdWBgnZV24VknQqy3Mn3bFuK2CR8E7Sv/7sE6x9dtIk/gmFwlS0iMj
qeoxjgDZ6Ed2KXQBDgUDdu4rDl5JMrNXLwMPWtYm4FEhugl8a3IuPG4LUKhEVb7v3wkwccdXPxix
DHb/PecSKMjZeJOz0bZ+JJjxItAli4jeqxvbK7XdF8ld00iPqdIfmhj6quE/ildLR6UIHM/aH7S9
p5UNBgLurgd/jrFTpqcPFjf97Z19ZUIEJ5S3PohR6E+TCWnL3pLM2vT3XvOhq0c3WifdsdcOaGmy
v4b26/ZwV44vu+rbeJMJUVPblACP+PtBoL/ULYzisvuC6mmkWxMtgmyAPRNuZ0YVt9fk/OLIgbmF
AZFVMazJqH0Ajye1ZKDO/WOgHtTg6MVv4u2PrK2EPE12AK2r9UeYz7dHFv/i6cCUqxxySVEDmmbs
oV91UhXgGFSgXQI/BRUjlhBGzJjsZmPj3GCTI1UXfVgNzcBXes9obLCWBAyhAg0H+n8TKUQh7j9f
Ng2JvVYogZhSqD5htUUjBfIbbqOVPrN4YgfemsJJRKx7DY86gynE3VcIE5tCUwvXudmk5Or04W4F
fk6mAzateVQmtaI6GX1xZ/aowaC7w6UJ65yfCzl6JgBeOXgwgoE92wjLE9QnB89M9dCIbLjWoO/F
fuRdSl15SW5JMq35HRycmRzoSkEMvIbA39tCj0M/0QG/5fFK0IO/7lXpwS2fFYR1LP1P2+/QsOU+
c5qvQGilu1+atqWGu5DVhVnd8Yy1qvdVMeuSI7bH+aqC6AdFR2Kt8JSdZoB64g+17yIaF45PUbTL
h8emfzdaacWVY7e4HwhFpbt2F+dI2+dfsbGiH3H7bF65a/kNVOwNwUcQbUd+47f56Hx6M6OPekYe
PFtKuy52EIsr9bGL8U+Wtg0sRVRLtODLyj54Qc9E3ot9zS7DVYD/0LKDiDGJSbVa9IDUPd41SvvK
L+AQkZbynopSYyYKnbbu2Wyz1cArWzg6gNe/sFpxy8SthpqoGxRvGbZ1kN5rD+dmgBqgRxok3oCC
UqIe/PdG+5iZ5ouldrhZSNQUhe2Hb+JkmtMGcqZM2H+oxuUIYtP2HtvywduG3PjwgH6F0IVjFVcF
QXF5wEzk9vgXx5rhKb2jPWM5Npr8k/7uAF+yKlzIuiBDyd2EUFVsbNEwEALraHXcHu3ykNH5gcUj
w6dGe9iyJs/GCJsEqge1K861PiAAY39GKSp4AThR091l3t8OGoWJ9la1GK6QwrmrSIZyXUJCGF8r
ucW8/K/bv8m8uP44ZMK+3sHQzrDgOZ9vdNlK21gvR/ehNf50ZQ09tVwbXbGqpRgcELZIol0SbSoA
3poKkQJ9NwoZ0Fn5Sz9qq/S+aIa73EE7TPry7W2WAc0xN+0I3n5YV06x0nJAvXm4RqpL9Z4F5tG2
/FWmftXhr6RXlk/I+FHIeAnsVxoFvbzWAgayoc6CsULmKO4RvO9gkUMiVOGKY2s7BOFm7O9qKvWJ
Ua604q9gPBQGBk5PPpY5ynB0//B8uz1Virgjz0+KQveOAAl1ARqDrZxPlVdoVsZ73n3wOgTvUjRB
seHUHrmEwOS8tcpWdzcmHoBUuHoAKzVS6HOB4fL9SL1d3ApoV6lIeZ4aYd/iUg8rwjO0whVN6o2k
f0UY7/WRLbLADaJVmvFOkCp9FHpJKmu0wmi9e4m6MeZekZfZGmUPIrTMqYUQcLFx8jAbAs/PnQfL
8peR5cFoyuHUuktN/RAvEfpCkv/g4vsyswyXMeOUNyPdRWxkY0yyC7R6ZSsEMvOgjiN0K+++xAgz
72nik67hDtoP75QJBDrOhbnmAikUkDcpTtbzR/qyHMhZxjyCRaHyCKtlEsCatjbaBosyUTzgRATI
+bYA3fBMJIN9T7FSbb5i/IDc5HenAaolkKq1RFO/E+wyihvVEuVXRfmlyz4w1ufbc3V5j5DYsk6U
hU+bZrJjQUcPAGCrRDg50Cui9jxgbNLUh8H1VreHOt2I56dDjAVCiEwWtwRnkrTEcFjqEA7V3nwf
AU/HK234jI5tCugQfFmKFW6pInUHu4X6Bv34BlMpGWyI383d3ZcbBKNldExYGMRMkAw5P6dcnVJp
RlW8h7tKOVhk1SMoLVp7j8gCQshYhkDFnsLPzNi2s/2xKwfjRHEHqcQBtbRpNTqokqFqx+LkU+7R
9iSDwgoH27pUObh/S7+lcMZ5+CJdZAMaeDHxqWAB1Wnz23Zd+BRKjbGz/0wz89/fi1bDAQAGjl2S
ORcIxbaZLvX3AcUP+haESq2DsRp08d4H8556H1Qh+EiSQ2s85EV+QIoJgc92VDe399i17fxt3BPq
4du4STrKSmA3mB9hgSu/YzzBmopDPlvyvKwsizm1AZtRiMQqe9qdt9HLNSmzYkCnUqDTkHF5z6UV
Rgph/66CzgYzuZytzIlgcTGvYP1Ix05SzZNgUmZ2E9DiPbneMRoyxYLmO1eTu7pdvo0yOaiy2yLW
pP17f9KTIi7gUfBcNk/0gxri1u01u5BiEN46mA/+56MmpxEnPDuTJE5jbaKgOQ4vevFWd9tae1UN
f60A00dtvQrtez431aDxje9ECMp1lGFkHCZR7V6CAZwLEhcImcnPmuzhvqrBBds4zsekIORjhf9l
oz3O+7HmVUyjSjhtztuniBRvusTiYXGCUaKDMZkNtCfTHHcW3P+KN1lDDyRdCTSFCokTJ05T2cAJ
EMZv0MuXuDJKpre2yXLsFBWo8Z0/yWlPy9WxwfCrLisUgwVKAburmVW7dsRN/JVtIVcBxm6yFQdc
qjK5ZdUALFGKEffZ0LnLEKhSRBmGA+dVjwXqJ7PNlUvQJSvzfejJ/gyKKCvppjFFIyZ/zd7vYQ4h
GFTZj/GAtnpK9wHdHBASVDGsSD74wNx9Jd35zRGJhDz7MhBpHV8L6QW3ytrT1mMEQFS+c5S1VD2F
yrJU1mZxX0Q0SfHxNY07G/8alM8Gczd6d3FpzMymWNTLRf9nMieL3qRxJqcewYQxkKsPPSzY2y8W
k5dGCxD79tpdO9/AhTXqShTeedidR+fUGxMzr9N4n5WC8rapaUExKomIwA3Zan3vzoFML8FMYs3+
GXMqSOVVnpP1DubkVrtszN8x4CRT/jF4eD4PUC5+jNUxK+DyNXgX8YTnWQv0PFjUGrJPPO7a+l8W
Bnqo9q3y4bVVKG4mL9bwgc50Mt+zvHb0kbkTHkEWEJbpkweyUFxGbRij/4oaPja21cbsdkDLIbxo
4KnpGyOge3tRTi/Ziz2ApBy5IsPSrz5fFTehDSJLzBC+B+Av7mlX9toXVrlN+5FFuP5KOoB3bGdT
9NC3CG3Am4W0ikVu9ium89VquLZxCkVGYXmPOBxpI7A28y3XvxrtYCG6xt1fK/BO3b0dPsZAtDNp
xeFZJEm9GaF1IrdDQNPJQEFkCmek8lcCyD1CesDIjJUiJ3eluUsh93ex8dvqXs1I2wGEXdIWXNmd
spAgeJUk3VpvrQO1yUUmaTLwgPkC1aKx+pSyD3u0Vm4ez1z9Vzf1t+mbxCOIOnqhjayZQqsdXfnk
6MbJjoSWIxQr9PwB8d5esasJrSk8JbmM6X+eUoRv2UY4lLIToa6x1+t6G/3SPMS1uZKSnUrSrlc/
AtQfFBkWFRwQ1b4vn536b0qpaTSfWl+NxphqCIs6kA7TwkETRWTxuNTu21rf5KpgKZZL4bSoJeOi
Q8S6RbNYyJMhXi/e5hgLxvwvjEtz6zmywk8FKQ0zb374KeJlhfEqALEibFJSipHnTzIZnAZvek9Z
dOY7vl6+yvOSx3ZZrzvrLwoBbCt/U7o/fQQqq6i9Kxp5hxInhChisf0+mvaG17tNhVmuUGtDaXv8
Ig8MgHuCPAgwfwbDXKaIjPJXJ33Lfe0wBM9SWfwoYJ7GKZRrLpYW7EZZ6EjmeSup39kFTIedXK2d
8V54mbYbs/wp+UdpvC/2Xh7fuwMsGEQqG9PcqvQJlBYCixMi+uXexXmGeD9gPXlY+nlyKPi6plHA
Q2Ck+uXLw6JHOtTHu67y+Qhut+jQNTAs3Hc1tICrId7uYxmCqlncP2Mg2aXP1RCvovBxTMZ1mnwV
IMr8GKABM11l5p3+0wpq0HnFcz+4GwyzhQueCcvUNBMACgo4c1wYg2E5StaT19uIKqmrDM9tIXLX
HwIjQ2NP+RCevpY8rsQaKrG8Igsshk+VoLpE8Ue0Ur3avdOxQvTLbu2b0hN+YymoNu4XA7vTNFBR
RkczHPhajoFgzAuoRMXUhd2OCWabzjwzrz55eAfbHBMkqpGzPA9uo+wVI8WteJ/akC/Vd71Lfvbx
kRJ5VsKV3AIbXfm+MYMf0y4LMpBQRPVKN3j1cNWdDwtjbmzCVviOmibvyHBZ5B1qEogfqF8ZEsvy
Q6rlUC2HtzHMhQ1EkI6butoN4HaEj1/A80VFfL0I/yASu7LwmeSl5vNGp+FX2fqdHDgoFL6KPxl0
Z1c0UDA1HBtM+nQqaGd7JuaIKDa9JL5/0CRR6Dr0KpQIL0pJQ61ZPzB7bP95pQpR1LsYh/Iy9V7A
G8ALzydOGdE1rIW5IBZ5svU0aDAQml2fxp9IzB1LP/qZoGFnpg20za+eN33LpMo1SvjxRlFeSmvY
UYWTQcUWmQf+E91Xh/pTGv7CrxjdegTFUN1vESvqPzOXtkWcrfxG5vKaQX5dqcmxBVBFx7n7hKyY
bIEij9iTch7t4SdiUH70/F0Q/anzEYLWm8xDLR/h9kJYde95UoA8K+cgHRdKieKBY/Pkh++Cvh3m
f+eTyd6OGyMWLhnW1qugBTZ0rJVdXfsbQNIhvsxpZbIlmaT42S6PAjpP78RMnlVynnaMxX2uyF+s
QBTgpoGHtZJ7MIUxISA5lPgH5CZ74YoxYQ54OEcrD8gWlgVccRTNtNdQSl9x3sxbXApA8itvmosV
ilbf3b4Qr2Wx379TO/9OWa9HuVL4zkw58ovV/sjDDdwIScD8+1v8y6Y79Ptgk36lVOkIU7hC6iR7
Q2qIOPIlTCZzJQOSWgcLecg26CtuByxTxyE6ZEqs/T+Ukq6lisKoXadJInrTk4Oi14U9DHF0ytrI
mLIWywQlWMlIuGhH8GwxGD/LKOZqadcqWA77ymRcLMlOHvLfUo9AliyXazTaG+576XzkpQ2cE+8I
J4FmIeoCMbrXCXhK9yDj75hyq0DBmxXlurbi33/GJGdt+sCWJY1w1BZHo4WbtB4Ke8EtC5NL8eYe
EVfaIwI/I5CLQgvsoudmSXleOjXDhepXrHBXAxsUrShqSz5MDbKJJH1nzw0mGl/4iyrpF8eafEX8
ww7yT4r1NrPlry6EBoRcKAxqYP3O97zkZEbZhuInlfF6NLMVars597jv4xf8pIcQv5eW3axV/M5p
7+w89U5byeEbZQSn/UBn0zHQNsg/uAzrhC4irjKiAitLxiaOgBWQgxhDvHSGZjmMv4TWd33QjENh
losnFceRxPQfUArbiFwtc3AIe7VVVEJ8TTx2heu1iZWIcIItfLi5cbOWagnPja3IAmpyFyGAkbRv
qXNotCPl5dLSf6hB8DLY6KZLK50AEmuI3pnKWokSeLwIOSt4yd+1TryWul1cvxcd1r+mvKpzjEtI
TNpQgSpTbELA/an7NsjOT4vQ7vhPcLalYKZ8pF09gYbQoCPK0naZXImtX/f5UCgcBefVIosajKMw
I47j+iFEB9wNnirFXOYR9E+MUnz5CMJjlRc/bYj49r3hFe800sQsaUZKQ4v3j/Huy9kmUqv7Ln0s
CcaDugvpT6noSYxOOnOWT+XeaSRzTDokXA5Acqes2SiLqyg2iWSkhWhphAjfqGs+hruwROqqKF9r
5SvqPmBL0k+K42arJERUK32MtXJVVc4eQ3neFWZMKh4fzY6EVxZpQVXtHBTNJOn1/5it41KnYKHj
jZ/4rS7F21qsV0LSR41Wp9QuHklhkT2kNpqH0e8hsCgwzR2ZqwtmAeCilUxZevq6VscwNSWtxuA8
ASnA1nSQDOLV1MEKV1vpYcQ2DIPgAG0ITolrI5wBZ8KnwheqH6MW/DUueN0N1kqyt5b+mn3GnrIv
u/GB2o6uHmSo/MuABRT3JHci7BGmQ6hEgdMysSUwxteYfykEkCVJs45qZQDePaq2aiptMKTn7wjf
cPUH16WRWPIAJhUs5TcP9jn3tioIV+pBgV3Bu1qqwpUc8PJJrN9DuY10GwbhL218Ci1/XcZUWPJj
aY6LQX5awy3jSYxoMUV3dMDEu8cA5i28o6Uer4Ls43Z0uhCnFpkHXWsBeUSkWZ7WFNTWrlRFxbzB
rJF/ydynVDd/QHB0VbSa6L6WKJMMivPcRBbd1+agmt7jInCdVR3yEFBIL4P3MdtgjxQ6TzawlghB
/8gfsPNER5XTT3WyQnQ5bReYLH24KFoHmbkOJW2BkcNjAYeSXezDm7P1e19+N3yTgtybCMVVAjHa
uk+GZuPrTyoimRlAeVB9P3Tg8bfn4UK7fjoPk+KA6eRW2Ouks4N4Cku/g/E1hyXlsPsLkUXxXlcQ
V+pj/YVNAvplyaXRUQ8R7MuKPC3mXjeh10hCmcz5r2k1YplAi8sgHQR8chLCRr+MgsTHMjurP6h8
t364UeQPSswRtROxQ25Px5VSCVco6q3g9lTacaKY8C15yIdyTM1QPTmHwyvkoqhPuChekV76SoZ4
e7gT42ES4M7Gm+S/XjYi4oeu4p7CvhF4qzHkIuDlWhg4VVCCsusWM7jsOYcq2ByIO1rXLkzLWort
JZHa9FFzj3T0oqlJnoNH8ccwREmHxxb3D+IWTCtzWUj/Cqp4S5FhLMNF9JS4WFKsVP8Ov8FntPTQ
1G5WurPI4k2XbbLxL045KRJRgzBjoAGOTu9IoYoQQB5dRsU6z9PffoFHYBtvjRZVXeXeSoufoTHe
356i00N0OkUK59PUDLIIVZ+kEeRv+EBAAto32dvooYzm/QxMZLmUHEWQ6rUuPLR5osfWMf4eURXv
dfWh1bqNbwar0vGWQWKtkT+qTH8deObKNWvA0+1aqzoc9FB1K2AElsmqRJ5lROdUoLSGdyQldf93
ToFvwD4win5nVANar0F4ECUlXEy9tl23UKHFQYiJ0WIZJN1fwyMfhJhyNc5chZccJdhTONrQHAbe
a+hTbw23jfK01DgIVDidFp1trNnj4SPg5Y7Byx3NvDDd1iwRVZM+aHeK1N3zaqdOWoZ/ymAOTHEt
bpz9nkl+a3Vp2acefvHcjz5ygvQTyN3EdZSjFGqWv+uhQOK93ivxuAGxzi0s3pKkmQHmi1qdbHRE
T2wfNRpx0d3eNNdakCooOJ0esgErz5g8gUZNkpOuTahu5EePYN5tffOQUHNw2yVgE5pkSAF4ZJC3
xxXBcrpXaRyAw7VBXmlTTYXQCCSpcUh5Y+85lV6TfisaYhSk//+GmXyd1WX46iAtjLTGkRyIbyK5
nQ1OVydR8CdxegMsAyj1PBiCI1cTI3aiPc9iUTqH4AHRImQV2W2FMFH60mkOhXN761oQ/j7uJCh2
vhW63NxkfdKh1cttFq7SX2SigbPJMKqI58gBos5xuWr/fOckwlAydSPfYzqFi6F2hPmHiLbIsdiz
txdubqTJwlETbxrD5cvIlZhNYMRDAz3nIM/iwcUcXXwTrUdiP7ozwIzO106NfEVv/TFCqEgFOobe
pprcF75+7KiawrUDh27RshUFv6wKH5Kmu7v9qVcXERFsYKCsJZ3Q8x+gRLatmy0/wLMhLafPon+m
kR6q/qMhPbUIRSiWu7095vUdawlAooDSINV8Pmjg2qEbjlkkFNEx9pKc/N4jZTNoFpdCDD3LJS4O
hygwJ/BxdWW/jTzZs1IUJYEvxSQO2lGtKeLuRFvDfurTmcR19hsnu7XonCGR4pQ6Jw/TE0LGlvqN
YeX37CXAWyIjTw1vvlh3Be2KGOq3b5zsKXcIawv9vdO5NBxPJGKNkd9JXYtmG5IWCsr/xnvnGA9F
JkQ656scYv0udjW1SksWSiUQh87XV3ZyvzN76gf4wWKBrIx7UYo2SQMFZ9XMlid3p9l32aVEBpcv
wqQKO4owoZwuw29pYeOMbh6GXHaAHbpnq0LWrlzKSrzvKDKK4aUkeQYCYgE3MMxgSy2aCsBR7Hk8
UVYKDMdy19SP9fhIlhL8aaWFjdrd7d1/peKEDwCwLdBbSLlcwBsV2h2jxuSoPGThNeJ16VJiE0xl
d1XbM6nrhRMAQwHpt5gYCuEW9dvztXBdbWxGx0XlL4g/o6be5HRHPeFNTN+1zH41qfzV9OVjigpF
4qbroRInEMzKzgrcTUBjp/PL9RiS0u4oXbwkyEeWXvZYDeaP2Pns0STTsXG7PUfXjilpAZVBBH2x
EZk8J2SvBrMkHtgAtkVviozYSkF9nXptt4e6ely+jyUi5PdN02Qq2o5kbGzWDMmBkBKgXwjug2i8
wXJzm+yuozXt5yY2OdHMdriaMf4zPs+M8/HVLOg8Q2LTKva9gE14+WOKtmHC89UynhCHP5V0XDt9
FL0/yum9am1GHZf3wlrAktpSm58J0FenH1IUBkyCCHeCQnybktT01cKViSBw4ECg0RmMTzx6ew68
eQ1bqtLy/s9Ik+vHS3ur9ksmH1stomRNs1IfX3EGGiI4mxYq/Y59pwDz7f9QG3WlV4xjRORsm98x
moQpztNupKBwG+xEn3hma4gYPY1jGn5xONcBtLxQ2Ag7vctL1AH3LRGCvnOHal+ZKMuEYqzVv8v6
J01fgaByzALy2gocw8wvuFJpUjUBgjZMfAvo0p9vDjfyLLcKQhLk8kCNOLTGBbekqq5wsvF+4pfV
gI2aGVNE54uvNlWT2jy1PJQAzseMXDREG5+IAaKWUnyFhQDSTnsQRXhyRisTs4Ei6RbhsBvpUNwe
/Op7BfblfwaffPCQSmmAqRH1nnSNVSc/Ia5/Gy+Rm6+4LyhjUhw1SG0H2VzkJqRCdSMa2Z3MTPjo
kkImtDFTr2dO6UnV7dakTK60bLDqJB+J2qj2jz/S/klgUoJdkb2GDRL1FF9PUlvkaE73qeXNjt0M
lFLU/ErNvHON+4x9SiWPbdwUyZIiDX9W4yWvG2iw68NngaXH7ck88XIvf7QjXIMM1YL4fb6SdlGZ
Of4KJHei38vZ8mpzGyIVbKTWIUdzM637rzGp16b2NCg/Bx8FM6fE6wd1My/XH2j/9zqABTQd7D7a
nCp9yFyDYQAEI7rtsSGtBb4bAIC9wwHEQkbOAPwbw6rATWJd0pmvo2gmZ73CEOBOg9DBixEuO92U
8++S7KaV6pzFiNCw0Y4msAIUhilluhT37dS4dwjTtvlKHSQAc07YwKDJoydwe36vXx1ksYQGS9dk
YxK9XNky/Vyyw73jfXjqgf2KlzQdUNHWMCjieM2G92ukfjjUHGbGvpZjaSTsCuhrW9GntiFWr7VG
V3JKcc5eKD2IKw1BWhk0OEKx66Z5o69GNpFR7rw98rUXw/eBJwmF7HthW0VOuG+lnUxn3HRXhf3K
9UyvMGr0VZzPgP2u3kYiFTBQd+RKmiQDajm0YzXoqLFmjwC/XPeL0gCHhz14+8uur+e3kSapQIhD
jVpZRrjvC5pJBy+n6GE9Zdlz7WikAWgHALEHy2eGxrzsyjWECXxAQT2HGE7tSNxG327dPvIcG8nE
UGSvMNRaHj8NG6mx36x0aweI3mPbEM/xw67P7j+jTpZzUNOkCgwtFKizTDnI0SO1RF8VhaDbs3st
76U7RI8R6gSMv8nkZmlT1xG0ln24B2ymYv4RroJ0j3SBSTy/PdY1RLZKfo2oFKgZm+16Ppd1E0ZN
a6DgC86r7r7AmZRoTxOQAUYBSgU3KXBhIu9OAV/CI4j1diOeBABRIhJkpQAZaM+dWREPpvH4+6+a
zLWudAkuCEq4d9M3EMdq+qWqhyz7qAil/EVkuYLv+ai7P6T2IN2PFXYj+awy3LWkAnIXoCJI2YD+
JishyXLllOMQCjKFqFECqkS7yEw+ZBMTJJXSdPjWN+12Zk2u7bRvw06jdmDqHtyyLtwnmrlH7yDU
XxE/wBZnWUovPZ2qNP4Qfe9Ai/YQ6jY8y1MbYVWqEdTNEjodt3/Q1eciNj2QaABjA1efXI+W1NX0
vfhBtvcSt28mHh3cZbn20uFe1AaoZQXwAa0QvRL1mJBoxW5Ez3FDY5ICMsmpoBhZFmZN0R/Nr3Z6
ySPBDHZGEa9u/9Sr1QSqNOCZiPcKjLDz/ex7duU1ETd5INA3JXZMwrxkZTfZgoqbQ1OOdIxkdFZ3
6hr6iOoQj1U8jdgu03vGrEJJTjMp3BeuuoHNT8MSNSg81XmWERIVf4d0gtMu++xDCf7VYNcRVP89
+efsJ0yOjZ80coiqerQv7dekixf0ekRA5sNBBtHoENi/2/N9dat+++hJ1dwDbKcPEh9N8YYmjRkX
eFChqmrVCwT3Zhb32oX6fYYnWcTgpXIyitRS1FFHQ3yeeHyCCBKVbyAMYztTmL561cBohF+J9jPd
usl2GtFaT7SAoA9SO8WeqAbzUFPePIT5l8B5kC7N59Cnf+tF+ENkwyEfRV7lJHX87YJrqiTVS1Ta
9xEmZmoXbEL9LVSeTJromRa92hZNtJpmA9WZwjkMIZ1mIQ7ZJCvaPRBCaEIszfxgdZ8xnsMGfVf+
XPS6fEx95KOWf4raEtvCA+txwkGgeJfTHYUpQTZI5u3huFDybJbHfK2zj9XWxfDSeRWXulLZu+5H
0DyE7369lfbmjxTSLnr3/0Paly05ciNb/opM79ET+zJ2u80mVpK571n1EkZmVsW+I9avn4OUrooE
Y4iR7kN3m7pU6QmEw+FwP36OZev9w5aOnOHpBYAYdIIyR8DtLKNy1hDg1GTUh19BL5eD+fGbRMD/
i3epoECYM4NGS/2gWv33zkKNs94mYv8ilI9CIlyBSvhOlTqo3dTf/4H7op6ryFTuHJfgabQY9aaR
Fwt5aZHT93uHRiCuWZXggYRf+39miw2iedfNWoN0EA0vlORD0Ddj+gFQLX3+21QYKGWpYBEB/a2l
ijrLvF3GlQap7QWhqPBiiBOUEa3SZECMdQXnhHwNOp/56pEt5o6c2myZ53hCrqL0wewpseUZoWCj
3wGEuICPChE84X2w0IIv8qAupmct0l+lGaJTD7jV+lbzpNRwewlToGLrRoPi1ePwTJ+tSV7vLJzs
CPwDmVrfSeroG8sdKCim6KFtJqfoxLeS4pkBrhaITx02NcBTiZ9DKxBUugEUq9BqiIFuF3MnktAx
1YznlM5zIU9UC0g0EzRCJfDJUHjod7S2BGW4V+47cjuFuTeokRfHd/VQ2XiueRRNJfwQTBDbTsnW
QJ2ahlQBYMsyAjcMHo5VhWHXyQwWqPY0BER7AHRFHzXuOkO0h/iHhcn3y3612lDGnYx5T1rLxvzF
qRPHUCkupRZZSgF8mTI329qEcgaZMLZ/06dGgCxZo4yWQ7xNGkjBhMbVaKauJM0YwQUZn4Ey732D
zIoUN2oDpRz06kd0XukrVq9nW1cfZsWyk+mmHkGbLX4Xx3iTkdLDWDeYK/zYmt0BLH8Ih0t/wOBH
G+t+AiKbqRK3cvQ6mMk2ROdian7mGBios9evDfhfH9P/jn5U9384W/ef/8I/f1RALGCSnDD/+J+b
5KOtuuon+S/61/76107/0n/+T9+Rdp9DkPU3UBL82Pe/VT9/ewLQIulI8tGxf/fkR8Hin7+Ruyf7
k3/wADIl80P/o50ff3R9Tr7M4nen/+b/7x/+9uPrpzxDLeXfv39UfUnoT4uSqvz9zz/afv77dwCb
j7yD/vw///B2X+Dv3f4Yf/v+Y5/vy8+zv/Vj35F//y5IhvYvKt2AoXjUy0Arg+fH+IP+EZRd/wX4
kIUjoYsG8j0c5bJqSYy/JVv/kukL2gITCToVgC78/ltX9V9/psn/AtUmjZ54q1BxAe33/96Ak4/3
62P+hqvovkpK0sEqfXEcBRS8QlRTAdKVdvnAMMi+SEIM9M1lJ0mfcjB6spf706Y8EFsLIO4Y5C/i
49EG/Wn/2B7NUC6ZY3KmZBKGWi8V6TMihZf27S4flBdlJpz5hHUzwPxA8BI9ly/41tGVnsrtIqjN
In3m9UOuAFt2Dfqeyythh5T+3Lm/bGhMsgKgVkyAdpc+R2f0FL90q8D87ILIyxzIA0AmzEvutPuh
5lxsnKVpzCVqiEY9YEAaZqUHcdyoxktpciob/w+n+LU05vK01CkphVSUPid/al3DlzaCIz8XiQ2Z
Rbf9HvkVJ5VmHxJ/bCYGIiQV86dI/ZiHsVqATHoyB+kTuoI++ggbcOYHkVO4kcsTymDLKWe2GB8U
rbI0FdLDVjY+S7MK9ujyCUJLvmIJAO8Vftkk96ooYFbSeBHEccDgK2r9l92HGjk7CEcLZlL5ciSC
KhWd9JnE9S5Wx3tQePMQvAbzXvhaKcDzeJehcoNAwxgpxm5O9VKWPvF+u6pCc1vP4qaJGqjYTkAc
Q4cdkqkAJPvRqO8mI/IxKfQTKm43Cxlea0tEnamDCCcyXy/OuhJAQsxNqUDs6BAiazOAfxdIfIrR
Ts6szq2GCOQrhXnTDPFuVITNlCQuyRZfGqHNaZLDLA9ejaup73SIUAKcaJbzexGJbqNAtFCXMJqq
hKIrt+qVPAkbvYVw2FQtN2k1bWt9DqQErPxDP4JLkg6qokr8nGIxpoER17G4yZNhk5XhWx5OL2kb
2oIJOPe0OP2CMXaV3GYkvZrgZ3YuC55WJ5s0LrzG7HHJQr62breqWmwgwL5pYuMWs1ZOu8T7VAoF
5/KnX3X248/CvKwwrANAMkHkmHf6DrSCfugLD7KNIZ1/5uzHtph0RcOYG5BnX7bqbeFVgX49OZIj
2xmOFjcmrgWnY2tMTVQcEym1RFib7lpIWu1nT3dyt6CSkv07QQX/Eb0TX7q/vKFrZwnoPnTWwYcj
gib3NCVrMsnohAjBA/+CTSSv0XividWIeGyCiRmaQJZoyBAzJl/fWQiI9QHaySoCouSJG7n2hm//
szUxR9dsTSGP5lH6NKtPHOA844xvrX6poz1jfLCpFXOCr0ufZHzr6pdlfIGA3OUlrN6QGJmVkFoA
eIhX3+l3Ua10HEL5zxuy3xG33XaBBZKoR+tF2kGE0snulG/V5rLZtZXRjAqtSWjan3UgylYfZWvK
pM8aJbACw4VVp9kgpuGdYupVbAQ/tsO4hFnXDV5F0GQNb8JAdzon2iVBcR1vGj9zLbfm7Cb9cWfm
8M5UMMuAaU92HmYRFHS/cyyLoKmXC9cdrxC6um9AHqKHBbwexiZOv1ZpqE05A/n4qRHZ7/P2pg4h
XAd0zj/4PEht6ZcB1eDXnXWUmqlFLgOwbYif0OEEsQSGDQRwfnLeyatrOTLCxCE5n2pQfMJIZlaP
qajYhbl4SsHje2CrkLhgkaJDBksFUyFtZjJ7BnI+kueKUSIHnHqnWRyylTami7iQ7RQn3RQ+cE6c
DaQn89QRTm0yyVmUpnqopbApaQc9AdF++ZoSBXB7XoJLf9AlQ0xYBXY/i+CO5ScIZK5pTjbY4MQO
0o1oJ67BcW/eqpjTJGZpPaijWX4S+VMpUD6GsGIpRds65CS35+fodPuo6xz5Xy5EUVObWFXbKOB7
MSDr4132cHaa7ssrwKyooV9mKhZi36kJfQ7rsIRq0GfnkWu0/5XxSvJVj74MAF2qbP0OzWxB9Zst
9Q9eLn3u+5Z1bJ3x/W5oJA0EUOVnOTWORDxT+uyE/eUlnieWpzaYyK4BftZpIVZIIjHozTtFvYPq
rNvpn3GjcjLlNc84Wg/bn4HSA2TacqxHVkBGYOTBPH604raZOI5Bf2fW3Y/tMGdZHLpInvK5/OxF
/VqHlIcBYHkyS84UPqk5kiZl2DWSxHGWNXdEr+urQCBhSIH1FdWqmmToys8GmsGL+TTrnGO8+qmO
DDDuoMRCPGTjgO0rOuiPqI6FlDjMzO04QaGX975nS/h/+P6ROcYzmkbPoyzry8/Q6Dam2O2mJvke
Rq+i2vkyKnaCgMFry6uSmBNAVt3+l2FWHcQwoCoaL9jIARw7ZfFOtKvM4JQVWIQHuzqd8ZG2A1Ta
zLE6yEw/hIHiSgdIEIEd2LgZPNkVN2R0+gOvM8r5hF9EokchS4x1MugKPqGah3YX7QrrrmnutbLF
fJzC2UaOP7K5dDlny9A2BO4CJnAI5NoCj75y9TwffSj6Gxytplggn5JBdvszXSS3BU6+Qru7Jyot
ZHMWQ3377EgfmaI+c2RKkMM+BcEHnBFiV3WCWrW+C+PS7sOParmdhs3lqLgaQY7M0ZUfmRukeTFH
undxBuaFtt+Ii9+BSpV0oWfo7RaEv5tiOVw2upqDHEUQVlRiloUYmtTwDumu96KNBAoDT7WrxNb9
OgB6+CndcZnbaW3r0sYyQSWhxRo9wUrVDBxo4w+Qy6EJC0ZJyCPk1Q8tQrMZaoBJxYmWK08KXDxH
W8yEFwOEdgr09cpPIfPrzos6O9uAHD9oUtsKtNdB2s3uCzqiGy5Igs2GLJBBWxTzS6fIgAFmAnWq
qlUtj2p4ADv+tYqHdIiHNMRoXWRDPi8bYj2JNcbsbzsWVT+qcniIt+1W2ZArJYB0+abjOCwbWGAG
sCJLpayZNCNnwlnV9mpYViQ8TCVUsvU880ipgyk13aZi8iSgWs65y9nowhqkm3x0QmpTzhRJg0El
ehwwDz9z6ojsJcD+fCZlNaMKAupKHYJP+ZBOvlDjqTRtLx843hqY+DUDNFcpIEs4NEtvkxKDMJyn
Oc8AE7XqRGljXGIwMO6tpXIizKpeXsJZOYPdJyZSGWkRTw3dJ+kuezRfm2B4kz/RUQZ1Ad7kwK8a
n5ctfj1PjyMGa5E5PhGZMrGXsahCgmz80ILWbB4DPNZ7yNgP3ym228sMCFTWOjScp8KUPCMyiucy
2g6LdMgyvUNBDzqYjpKnugx4iWG9yBAhhsYgJqLxktRUxzSgmxe3hDLmDLFXNItQ2qBSkyEeGY/S
dZiM4RYxxECxcw63Sddq/ljj5aa1o4a6ox45mkEmxDCtPZh0whe3hgWxzLLtQeWkL1ArrcT9ILem
V4vDANI2qOwC6xV5qaJDxnWujKdcbuLIWWRxskUcsG0GwIPbFDXo82fyw8TjYNuRJcT8f2HYwOcY
jlD00kMiCdEmigeoU9dKFfRzl0DAd9FjNEvN6LU1Fshby3LogPLBALdU9k3N5TaQ+6VwtBEgXjPJ
Ul/rxsWb06HnHKyzovnX91MR+9CXQkeFfdNkcQda7CQSDstdvR3ul03mNK70s7VBVuGmPP9cCbbg
h4fiKajhoUTFFq7L3ISikCXhHO9AXe4tG/O6c0dXc2IvcnnUT6vnDWyzBkIggGcWEzS0oZrisVjC
w1x/ErIvePOWvJ9P//wo6Im9mA8tvvhBsfYYOwNA6uXy4VqNepRPEUNGVO6JOVtCaKTQrejDg9on
XtyB/8k8JOE/8gBMk4NJH8C0M/SGuZidkeZpeKC5Lyp5TuUkL73fbZcbvgesXIDo3f0yxlwUshaG
clLDmBrQouGwUQKoJm94iczap8GrCwOq4LxBj5bZubKKjF7vVOswQDJ5xpgVAJiXv81qqAVIjcq2
wtAZUC2serHIKtHCSmavdCGQXfnysxGgPOTF6HqAy+EfmTRVKIqI4CCAUt6pw6WNVSlDJlsH4o6e
5GJUqLaJrdtfZf87y7U4L+ezFJQGB6D//jLIXCeJEc9dLmON6bZ81t6zTbQTHAJeV3t0oVH+PeH2
Ndb8A9RfpgIdZxCOs9XQDpFD7qzFOog7aF7vomD2dX/mZ33sY+VrZSD+N/AoAYssmyH1uJ+Arh7h
IP7g4vv50WONFjkNfmNlo4nmiW8RN/6tuiVWhc9nAlAk0tUfRQxlgRb4OE3WoRT2JH8fig+OU9LE
jr2Nad73p4GvV/yRgYZIxDAbbF+6ze97HC8VHX8hIAFYhTmxfC04HZticswlEYtoDrEWfb6T4x+N
8TFVPP/j2WCiRaYZ4SDEWE6HRvzsTK7iLhvw8NjFNb008O674b4H6K1waQuZWyPL6mqZF6yLXlGS
298gUbupPf1u8UhA+5vu5W+2vkaMVEAIQ1UheHfqE5ZSVin4/K1DQvRHXRge1K4LNIDGL5s5K+D8
4fG/7DBPD6KTbALJlHUA0eCu8KaNFOSPKSq+vNjLDtkpEHLFIC7lzZdN1E1YOKBmhkOIWjb9agQC
NK+1XwXQF0I/tPYsNP9bp3TAv/2B6Z/UBomPw3PN82N2+guwblNUABFXFj5h+CYZz1HDeV6df7LT
n8+4iNBpUjXkWCAmRlWM0yoJdFpTTrTnLYL++dFR1nJ9GS0LRmYQWamPBm8SfyW4YxUSgEwqCHSQ
/TGOVxhmOJkRdqn1ze/ZK7m2/CIAK8r7V3iXXf7rd3XfIEKFoIu2IShGT5ckGEKrJDOOc0gyVArL
DQhc/Ci1ODu3ktNiZZThAwOFGP74urqPti4OiRg22WwdotdsH226QPDEJ/MOcdBJ/NDjHKzzgHFq
jflQ4kxkoBUQMEB/sy02yxXQCk78agSS1wZLanNrJevb+Gt5zDZ2jdaTqSII8pVtbWgHovqx3Ao3
xJs8gtPFv7dWLaoyLkpclyBzYu6tcUgEECh2+HD6AISv8ZhOoMzuCv/yVlKPOw292MlfZljk1dIt
dZSPLXZSG1B9choJpLLA+g/xhLbK22Vj6/5/ZI25wAwxjVpLgbUegb57bALBSUZncFBFtwHa2IBm
qXUu21w703hlIatSZQ3oQebLFbo0Qv24wD6qeqC00qbLDU6cXzUB3W4M2ijolbOPnjiB1FKdSNbB
VHYoaXtWNHO+0lmxnMZ35cgE6/DKlA0dyk+Hd+ShjSO+YnLA011pV+DF6qjYuM+Hy/v21QtiPQNo
SU0EqRPIkNn6vAYmRanCDXqYfMlPP5obdbQzp3qYPsebKlBd4NcSIOrt8c0AZ2IHNkAOFGXNNY9/
AeZKKfpabSDlZh0WrJhY3yoCwO7bmAE7pXBul5WXBfYXLUagHKHGhC95GiYnYVRawehxvtE5AmhO
uhpseUu8ZhvaoMvk5tz05j/b3CN7TJbfiH2qpTLsVSWAFdmPpnkwsvdMvhalW2jDcKLzeeaN1YGB
Bi12+AhIYE9XBzH1vgjn3DoYRvretyj3ihYow1swikkK56utHgZQvOMJCF35M+iDZWamQfIIblM/
g0bOzgGBv+yZa5ERQ5R/WWD8ouwIWWYjRiogCb5mfYRK8aG0PNjr+pE7MsNkHFGVgDolp2b8xc8/
+yDFWICr30dbIUivdNGWryJ/4KUgqyHyeHXMSQ8xPyqGyBEOk2TX29pfiN3iSbE4iqMAB4Eut8tz
j7UNhYYvyh2Yt0Ziwlw1YFcoox4VhIOCNKQp9jFeMrxG/prDH9kwaBfkKD8wqrqexxQ22uZG1t70
fL/MNWYtblMM0Qvvlz1kzQePjTHXTDvioTSqlnlI5ytDedeSj8s//wyVQMPxsQHGBZtaK2vMh1gH
ybLDZUtil1R2GOBJC1xC1nmgc32eZghmORHggZHPw93yFsj4ZgWcKmk0OMlSIKsXiluosfNC4lrQ
wHAGxH3AOAaFPCZoLLk4xwII0Q/tR/GaAT3qGnbtP0beEoSxLVqoR9CElZfbrS7tyCwTGaOuaGPk
meaBQCV6FmVbMP6Jd2CEQAS+UbSQhZ+6YmJWkl5j4v7Q5sKDRppHYGHdyw6yeqKOTNBFHnn7rM/F
OBOYGHoJTDy7Qmk3DU7yZStn4FdUHTQMGqAUBpgXJMWYlVh5h2gbNc1eu5tc3Un9LCg3ok8/i8lp
pJy7PGOLWVIuY3y6gD7L3njCLDfmbLz8XrIT+LvqQjdwJ7qFn21pYZFbHqDH9eSyhGn6sjXAxIuy
8tcg19FuQhAxm5oQpjHO48VO48Su/oxg6MU7ZcvZUnpyGVsoMGIOFoJpGkYYGa8XkqjNh7Sq91At
29Mne+IQb3glKHwg8DqXrZ25CdRTIbhIG4eQXgRr+KmbgLE77cd6afZK1jmpkoHyBQh6deGYOTvJ
MEOfm2BCNNGcNJn4HmeWmGO+CFJz4xN6M4v6LlsYbzQtjtev+SNkl5FIQYYc8oksSBXaMonQJg3G
hIUCWCnNn0K0VyT1bcb0FhRqPUJAeq8DMGvrsal7xIoq3pmge8Z+wKPfQWEumrHuprC2kmqfbjVf
2dR+6iu3832U2IDbXc1XVe9f/oiru/tr0Qpz2ahD26N/JZT7vAa/eD70Hxhru8pjeUeshEOwsOYw
x4tj7h0TBImjhCHJvSbeayClmZRv43y4vB6eDcYpJWW2ujHrqr2gvIZK+NzO6l1XcF4XZ+kAXBLc
XwqYCXDSzo6ZDPVxBUXiGmWWb0MXOzIEyDuhALYUjBiZ4ipm+Q8OgQYoMxSCTRVlbuZgd1YeLqOG
IJLWz1WMeT6wbClXS8eD2J1XQrC0Y0PMBdalYt+rw1jtrdgGKqfeUoCD5RjJll6Ysce7MM8TVWoQ
DAcy/gf3AHufaUZTTHqEDwZlNldyITPgC84UG24WDI5uU7BDXjQeD/CwvtAju8yNoKdlK7ZNW+7N
l+W93dLSd4gWsa3sNEe84pU419xSAwwZHEf4iBgBPI2V2qKJeTNr5X5up/vMVB6gMLkpyphXoli7
ACj6GDcNHZ9XmGBJzCY36mgUvyevixkAcxqAlTkJSvFGCDDF90P42wV3+vl+GVSZgCUCY1FnOQwO
Pu0EJl4X4JnhJkHvS0gf2xuA4Dg26ZdhY+SxSSZkpWaT6mIHk400Byr4taB7fTmIrAVFYHzQc1Go
/ofGfK1YKdQuiax6X/aLO4yq19W9N5fiRppn77KpVT88tsX44UjCHnNocbMvURwJg8ILt/Hb5NA8
qA54aKKv5jy7d8fWmDiCV1QpAYeJnMseXPKMekHy2CEnAa2I4OAxL74vnmyrB5HYPJKMlU0FswIU
CQDbAkKA5elI03TqjTBv9hK46jRy3y0PCxSKsjnkXKIrZw0yMaaJqUVVAnkzcwb0vI3LUdXrfSjc
Cx1EEJfU1UEIcvnDrXihidMMTnlIwcESs5NSDmRILGr1vrV6e7K8cXi9bGAtHwGnH1IRzOTplGHv
NGYYk5iIkClFMtcqXtRCcAjlDiQvu8lUNnkTeqArBwOoZbep7LeZ5v0D+whXoHNBAe18aCep44kM
g1J+Ja7gfncKR38utgrmtnjFsvNPhskJjG2BSxPTOmdll0YxBj2aUrjlEoGTftE1N+lT07fEXvjb
3+3UFJOE9GUVjoqME6B2ByI+zyrn5XnuF6c/n4kdvdIV6jLU9R71uF2paffWqPLowVn2KEwznRph
gkbVhdCGNSfx+3JH3pF85M+SK9nFjfY4fzNuo0B4mSsbXCTIGPu37G+nWKfGGb8cSRV1y4QdNIXR
nlJ/wvhOaXG8j+cRTB5CphmDxwKcn3S4jYt0I3Qd+M5ajpmzKi2zkfTPjx5nQz+auTov9X6eEk/N
lyfUbD0CBgp3UuV3JeTVF88LZIxBmloeGUyTdFa6CFGwMADJkJ1lK9kThqqF1wYAUjf1wkdec3Pd
Jl6h6MTohnTGEqqnKs7dqDV7NCsqOwNuYTmAQArCIVtamKuowhx3jOe8KI2Vgp0T+epX+47tFpZW
NvSJqjT71pV8ij2J3aWwPxZH9ZGJBNonJ1zRg3V6tZ3aY3bW7LNQytq6xdsX+sFuBsxciIA1+rMr
20Vsq5JX8JBQ52/7U5vMVSNVAuiTR7WATcW3MBgVKW9gmsIAgLAtzG+cFa6dCQ2hGAPcaJmfNf6j
MQQXew5rnReiP944UNLogiwAZCPbQVHZRicPUkTBZbN0DWf7emSV2dcZCleYlUZAGwcMYPfAdo+J
/LOWhcepG66mSX0oagP/J9H3lw2vnU2QDBooZ0DU74y6YR4S0oQl3DYGl4rwoffXXQUtHEjNJwW3
A7wWto+MsZ3EESTHnYiWDb6kcLe4SPkc4XawVZt4qp+8C/zzwbPIpLH6rOqTNOctTmVyS7ZjkLvm
feYsEJACt0LqjVdjxMmMVs8ksIF4f6DuBsgPczl1dJ407nEmiQtV9wgvVg9DEIITys7otrY04TPa
Cee+WElkTBDp/7LK3FaFTkag4QYaf0RHdrDAjQpSBxAO3fAS3PNNRQKBVXw1wtB8Zg5kRtDFT4qo
3VdN/GwW47My1pzRn3O3hBaCBPIqFNhQAGPxr1HfpTXp0nafZNbDNIGqgIA8B/2o8To30OQ2eAJ4
K08EyB8DNAiadIUqtzCXFDKmtokm7F/jjZ647+z0KX+zHtrHzAf9IPe6oBnQ6YG3qF6nAQlZYHGg
u3B6RXVzL8TyCHPE1YP2XtoMm48GDdP2Udzoj5fP+IpHwhNBAa99qXai6XZqbGwGM1s6HPLwe72F
MBt5Crf69eBE98oryCK6N167iLWoisiogfHFEkGJC1AxszytBqVF2mfaHlySnUfBEPFT+Kza5pO2
q9x5w8P+gJLndEO/LAI0gyl0CdQbZyA+KSbhYhWxtpeIlV2Zlp7dJ3KdBxCZUByiwXkKU629ogLV
fxTl2V27mNNT0Uqp3UAPwilrXYOKdFPgBpMy4vS5Or6Y4dJ62ahb34WkG5+K3MxdKc6BOJuX8F3V
IsFBi8UiXoIymOaSZRCCpZhriO6h6VjWiz9abXvfZAnEyiBtJqZ2scyRK3W9cqtpeeQIOVQQjZGA
N45Y5nNeoI7jRCXqUI6iZ6KrJsLoqIUGQtABxBqA3sl2VYMXHrLzk/AtatTogeB9sS0tqIJIoOT9
IBF+hBC18n3WQ/K5jQX1XYfc888pqfv7SpjMV6JGcOul6FFJK7Lvi5xMH4iVxp1UWNnj0IdJ0DVd
NTraoFnoAJuYcJJK4ScARMkzqI8eR7NGPgomU+zTEm0zIYw2k4XOsVLJ0LBrLN2eZwj3CJAiAwor
6dy8MiLHEqFgXYqp6g9qKFx1SZL7BWS7obSmElfpMxCq9Z2Qxo6I3Dd3iI4ScDfq4j04gWM0Hod3
cVBCZ6578pkBsgwRNBnipCNoKHR5GSFRiQmGZEJ31NZEbbkXFtCF5W2VvY2Fqt5aCdydNAUovmbL
9DRjhpp4O2leNUn9UyqOo5OZ0FddFrF2kriq73qMCNxMog7ysV437K6W56fSIBhvH+oJDIkqNJME
TGVNCuokUa4PrthLJRjaEtMr2hxNiKVIvFnCKGEdIfTHYbLgo4+Tbc2jCN6WNr9D1BZ9jH8vXo75
gkcBKnabtrmqXc0EBraLw8Keayom2Cmf0mzUVxPkQTNsxhWodICOCf0Ws/8bqCiodjEMg6u0o4FL
xpTsJVwARl4i0EcmrX4wh366gch67lq5Kth1aaCD3Hedq0dR4YSgmHZKiI75lQjaRUHtyENmko8J
8tPvbdFFzlC3xClL/SOrrRYzfsZUXKdaP3joNU7BOBmTY8l1cb3oRegXUyJ7amSlod0CYeOhWiD4
qphrV3Edth9Cnoe3hRUerFoZ7dhKwmtBEtRHAWx1MfiOG9EbUwETJZgp1ME6I8augpJwEGHsDxwy
wxi0RYn5E0seNxFIUb1G14hXGSW47kaz3cxzWSv+34ukX1EGGAn6VEe35Ky+ojayMnRdpXzlEwsK
qRFUxGygk3GxN3eRr/J6akzCfWaQudZ7igWMKhhs3/VAdTp7uUKsuqpfFYeOgnAbaTx7TODWh1pK
swb2Bn/0VAeVYpdcqe7kyD7gyi5X2oDJJf5YH54wdCYO0YMFFoiFHqYdRnD24c3gYiYJfIkAEs+Y
cyA3m5E7GPWFID+6d6k90DOBLQC+DBgDC1mKR1TBw3lS92ImY8ZJLSF5WWKCZ3DyHAxIttbUAkgC
i7yE8iPkBipRsDY5bpPbRC+j6zYaptuoGlCOSsQxN5xWr8RAz6zGl4R02OVRNft1PirXCdK1R7UZ
J8AziAxkRjrOT7IydV5nDuBdVEFCqqvLZJtNOey0XDGdrq010L8m1X1SzcqdlQLXPPbLAxnV6aOu
rcEGsmm5g1ZH+2Rp1R1+cAKGw5hHe8m2C742CTVEoP4MzGAicTjNFwZtylRrEeV9eo3ehFPtckhQ
+9lLiajit7dIm0NXAgfHyEmdmbfXH3bRhLR0A9x94KQ9tSs2KakKcZH3ibiZsodc9/OU95pccThQ
oUDCXEZf9RwGXZsCGUurkXGCR29xoSl912JI6HEJ8Ez/OW/nK3CX/v2ocWKTJoNH9YiiwwWval82
8SIYrms/vBe3kEkHA5eXAa7DG2FnqxF/7uSvVTI7OY9DnOeYANzLD8JdtsnvjNnN35Zg8ED4ZZc/
ChFFJc7X4+0sE6qyTlPyGWxA+7D2NXGnRryn+UpsOtlGJjYVIKFOSYdFSU/aEwU+FTczuGYoMRR9
zdWB+Dcbt2fbyBTIonROxDqGQ/bFjNlEBAYI4BqhPcjN/3DzmCM3j22hGzPWpg0/K2sr8vBOXI9g
KgxJ2c9glJ3lvUEcobcpVVjkkbfFcvHO790Zk0OYeObxbayZxTMYE9w0N5chX3Pq+q2cZmIzG8o+
f69e6XhU6cd+L9idHz+GV+KGPwGz4oYnFpmF5iTOG7EycYNVz5PsRLifOcd51YIByCtejMDhsQ98
ZN/I5/A43itPE7qapQuc7X1fAqRMx1/y74KrcFx/JTDiFUWDMRqO4MJjHnDTjOJ9Ko3KXhQ3ancn
xl5ZPnJWRZuIzM14bINFRURtG87NNCh7A6UZ0ES81FfRPbrRO255duUcn1hiijLVoExIe7Ga0ZHe
RUzpxS6gtM+T88XQ4zZvnJWt2gPxKuofEBLDzOmpD6L1A5XWHDmGfjM7lDo09QsnflPBYQBNaL49
GhWYnUSOQdUtAEdCksH4fJOWQNNMjbovc4wP29mt6i1XgtMothRYD0ZAu3+Zm3MHbNYOmyppKF/o
yKXAk8UYTqyuzkbBUvbEh0BA+RyjVQxBhQ1IkJpr2S98weXWFuSVxR7bZI5bLUhKYo70gCfodope
Blq25r134w3YRH2dc5WuHAR03AHLA9GdjjlEZoVGUkfgCIK12rpD4oRH3k28vF/2l5XjfWKDWRFo
37RQEGGj6q6H9E6q/0kKgt8R442AziPtZfyxygDHxAA79X8zALnNG7lqPf0jtE2/AJDc2La8Zwvd
FtYjjy0y91gcw1nSWkPEuouQ5ryPk6u+0gtAcKTvIJodXQmaNoUzPPDHi9a98mi5zDdLMoC+hAHG
xZ3RutY7gr8zbXR3AAAMKtZu8YQ89+8OyX5d3cdLZr6iKDcNsmhscn4d31s+RQRaXudKgegTzAKP
V//k6UTRIH99ViZIS1WEcbMMftN58X332Dc2sL2YlLV2/V32xEf4rp0FDPQZuFSB2IPp07A2ZJ0Z
k3jE07Az3BIw2Aa0smTiDj6snXCAXeDxoJ8DJQETrtsuqSpjIXRdkk85TcvagwKaj6GHrQpFbd4r
gC3Ffn06IBggjomZEtRjmfMBkoehAo5N2VtPYRA72ffk5gMSJyGarTHY3nnX+cr1cJJWMt8N07lZ
bOQdcuUvTu4m0L9NkQ15E4/OOKcvIMC9HGBWTwTuImByMXKED8hY7MsyDKO2QCL7Ud2qoGxdUKsf
0JJYXiOgSEs+JGV9jX9ZZLH1g6SWZW3k8r7+6L1kU+2A1tgCikLwHsj8caNtLy9xLYYerdBgfEZX
ox5pUinvReEtXW7MNrj889efqL+20KBOe/SkmmRzmjCyIu+bn1l1NXuCLdmpL3j5lQAVHDp8X322
AQ9htm4WvQDc7+CQRwnx1Gy3aG3W5TCrob5paxX97+pRQW9Z83SQgvRo9S4vyd8lzfjjIYJWkgmc
FLBtbHciFdpBrHpT3ldRfKNDayJWCe/9xraQ/jCio2YPVrWviszp4sw8nJe+xwMOs8igWJWuQpcy
CX/VYoA+5nzBVRc5skb//OgLgi4azZEJ1jpvRqVpvMH4jCs4hpM8K9CYDG95ExHrxw5yVzK65fgP
2wZJUugwmioOeq9hEqP268azHqOb0Ec0S0Agn7lm6GQ8CP5amIZM4X9bZZueTasO4MRp5X20fNei
axM03+og80IK9Xf2hsdLBOqgMiCeZ++s/v+Sdl27dezK8osGmBxeJ6ykHC37ZbAsW8PJOX79Lcr3
WLO4eETbBzCwsSFALXKazWZ3dVWu9yrAdPRtTIl/ewAE56/9pgSSSNxt4UbotTXmcpXSQkqrCQUN
eiUQL0NtyMIrvN3rGHgSXuW8fHptjQmX6CNMkJvCd1Meij1UV4L80C+uhjQ+fgL54HMGMi1a1nf/
Fr/660R87CrLcminWk+yBOscNrL3/ioCEoDOT5QbMT6LeyBWxpiYidYOieMZjuKol1NabRNLFeWB
3GsAFNE2SnsOpnqZ8KXMwAFEBq4B/a7YW5vkZnAHz7qjz1ZKoiwiUeCeOKj9mWirYvL77KWshcmI
0XLYqwPrRgZdL8RrffDiX1DsJbkoH4RfjLfCtUUmqlhdGOZGjQCdXS4bNaiBynXJdwwrv/NFIl0R
lr24YXNtktnUPlfsNB6xSFpRbG4pWCTGlIt9gREbUdCkPsAec50+fyBggtcPW742l6UnRTT9DmEg
s78cX+mAeSpkxeM1cUHw/mGMuWNNm8x92sGYvqV5WHUT7puLDHOGxXW9iR6sR8GNwIuUa3v0265u
hL608nmSYK8NrrQNeisumKh+KNc0M6LlvVR2hTbPD50DdSz0cyCiCtwWm4o5RdiQ0EZtQM38hACK
T/lmutxFt7GbXf3F3iTgwFIFbZ3zlZ5YZdMxmSygNlyQ4drxBA3p2G0sG+xjotRWsDg2C3MsdNIU
C80colGhqPt8SILPv5loIYyL6F0Y2Tm47Y55Hrq6E9jEdqfp6/9mhPGLFm2/CUyfeIAskiuTgzNJ
bmoJ1NI4dxq+CfjYISoGUN0Z5ESXozSPemxW/lxfY9ZqE13JOFkaTta4E4LazuPUqTXmBi2WUIYM
EPyO5lqK317RDNK4Ug7mRt61F5MATyNcHXOHdlGB6qKeo8/2LXk0Nu3W9ucbSERQNCSqQgK34AT+
k+WxLNKJPLdjXFHPQ3Hh7Vc+ot46Ryhu/dJwkC0hZQ/LVopARY1aJkjloJwLtabT+GHMldxHFcGp
urLCg5R5FZgPNlCu3wy7ziU1YPBf0ltcdRvhu4B70lam6c9XoUvTnGVuDAl3AKALkFrKveWyAHHL
sjWhkZYepsAAyYkIiPVfvurHiunxXJm1oyhudEhy4j6XXo3L8sq+BHVpA6mH5JB5fzkT8r6/ABJg
JtYGMyu4Mk6tzYntQFQQ3RCj6i5kB1mfXAmUBHj7uDbBFKqKqIGsTYgrIF6+Lf0RkyGfhxKuY2oy
gHIQG0P3l71AxylrByky8RD2QRVPEBYR8aPA8YzMz3AcUNUggeg7cVcFTh/MlQFlCXTp6cYNUOHp
BgcbpxbZDuzgG5KL5LF5gRijcv8xwVbv9aoHZG9Ay1YvlCDqMVhuwAla4eykyA6TpCJDNSI1UtDk
+wYgC4AZmPQlXgKxYACdk2Ose4CU3fwBkpMGxNPMB5iL1QKZm0ZLVB2sF6qKURB3zLeO4vaYpJnd
95IUinvkCwm/5NmGamalG5ChewLP4UVsPBtRVTdBFXNGgUBQzdDtBS+sqQekrQKWFG4TNChdXhmH
IhArC3CKDXQi5LdFNkuIx6k0CxkPgtJwaf8Rwo/Pmh8dIDncHqLBLfeUtesPVIzOH1ynhpmP7ER0
WEqHYcg+1ZmbT/70UG9zADOku+xZ7WFZj915X2zL75/vMvekrJbMfGW1kkag9PDgsmPiSeGXqRYV
3+lvOPMjsF0h3UOd46yDMCvSMDkOUY+SAmLNaFfgEanc4+irm2GbP4jscc/Lyhxzz1d5q/VqH+Fi
mCdPStB2dcieGIIM6b3W+9mqmAhjNIC7NFaoHKfXAX2YS7yIvR4Oau+boL403uwXGXHtDySoeB9M
R9IEtMj77Dhz5zYaSGo6NIFQWKRacjIkDaXSV79CceNO31R383fRXctzzrVF+het7ry4kRo50mGx
qK4q8wco5cA5fNnrgoyJuzDQKSGhUEDYxAJ0o3Zs8z6O8eGifU11FUT5Ji+e4BdD+gdjdKD6ZXZu
arQRTPUpQDb7ObA29RavD+DCoWa4BOYu+yk6WpznHDK8lUF248YCKq/V++MfEEG8r4BJtR9jzP9a
h247fllETsnz/bVB+vPVl6qQtKepk6jH/A3J2HAJjWl5Qusn+UL1G4r7bnHr3s2FRQD+p/vYWSaJ
6KS8S2MJdqvwys7vVVFxm5t2rRfGdF762pZrOcFOKjfZnjLZ0SZr8gx+C7TvhH0lXsQCkwwCFm4d
BbS5p9soafPSTio8EaQx9+gWgMKjfAHQ8pBvULJ5/DwAc6oZ8BJklCC9NFBfYMEN6eLUSV1ZyrF7
GXzjXXotfIAtv9gKXwncla1sMR4ZRWNTAKqhHBt0dw7Ea58g1GsF0lV1bXiUullU4uZ6xsog45GW
ZFhSQRzlqMH3s+a79g8VttPtY3yvSikaOIYFfVvtF7/fAj3pRo9ovvuUllfIOsjdQogkYHgVRSGM
mJ06h22iaIhumfKr/R7DF83bYjcE42XnzRdCIgHuBn6YY9NMtD8lpaXeMbyAl/wH6FHB7iIBzLxd
jrk/u4npiWxy4/3KJJOMgD4gj6iU/FEvn/OauEVzURsAwYt4w7nPR6jz/mcrNbrVq3ClFO2Sg+FN
wVApqGuqx/aeInskrwoMcHC7wxFFNt+5FT0OuE+StV3mIoitRmoVVVdwvmnbJQ7yq7DwQBK1N+E1
lWcnnvCUi74jc/JUfbCjqqcnDyUvjB2jZjlYGMQafY0Swf4MvexFEFgEnqoxZ08262KCoqRyJHs9
h3IKgGC+emvM3uzTIRtRmiBaIXMQCwItPIQ4mFsAsx+USwgU7wRLEtlg7oFIGmKiDtQ1t9Nl641P
085+LHbvip9+t9US/y/VFt+f4GtfYdLJfkir0MxgsRgKb3QMTxkWN7Qn//OVnZ05cAcAf2uhbC/T
pjFz5iSnIXZihCjfKM2u67/MTb1JlAL448fPDZ1fpdQSpnV0VQa+7QxcYFFS9ZSi9bpNj0ldMFRB
v3S5d7YqLpy/v7gZa8wRl4ZxskkDaz2E7F9UzB9CoXXf6gFtD4iZIM4SIMYcc7KHHlqwIwiXjjkU
A8v0Wh4dVxE5+nlex1ihXrqKW6VR9KBJAOqLXBYlMFiLD2TstvhSgof2TgEDlqgOJPxozFGGlEZL
nAHrCq/QugUDVrGbwUTyC9X29/kPsz7mJMdt1DWlBmuN34EUHu1GH6h5yukP7DQRFKD+y9p0iBTI
6IHj8X26mzLEuDu7A4oHtB2DT5O7biffmA864HOOLyITo+f15N1G14beMLTnkTeg9X5qrR1KpTJr
HSXL6SmqJq+pJx+jlehCP1ikDIihBoIDR4/uZxaZ3VT0cAAFrqYhZtkHmrnS+dsRcD1IVQviIw1/
Z6YsVEWgX2GAS4+JIvZiGdFYtHDM5mXQgqKaXOi0uP1w28ulJ1jX2fVCdxKTtaoBCmbAF5izlo9L
quV1DFDdQW2QTdI2HPhVgHzcG14jRtSI7DGnbhmjFB5E6KCMBlQU2ZDWs55yGCMBFH0gNvP5Aunv
YzYTnO3AdlJX0c7aE7FkqclEG1WLfqmNl1N1/Pz3n6chGLpYG2CulkUZMqkk+FrqtzYwwUVPbqqL
UUF5i3bfyIFslx8Ck/SbfLYm5qylYeikOdQzjlPkV5cL2DUSP9wr14qBQiyt04tySV6sXC+S7UtE
WVSDtgYWpd0IHBSE77/ON+9pTwAWDzcUbCrnHoU5E8Sp6NYq0OnEBqxCc6JhArUh6LpgwNIl7W5B
ooVBuURpfcFW8t3jw9LZsYaSENHg/vqVCo0OaLhcpF6SAJQBvGcAZbrKXW4FNjmh5GR1TPpTOPo0
JphcwmZS2SD02i8U8M82nlighheWdRkM3aiVIE6CXel0J42o6lJVKQDKBQMDlNXzbfI9A3wNY2lo
rIhgBJzItbbmsIRbxagkud3gEtBGT4sqt5pVyIWGmH1MXSKSTz5/c9Ojp1lgr0SopNrdp4ubjThL
BpIgUO7NAyVJe219dRN5GIYVhGTqcGcnjnJl0sondpH5ZCqAZNVEx+0MKe0x8Ckn/rxYNR39XDaf
uwfXFNXOwNeCNi87zNWDWojUPXpTMeaY3Qws5N0ESulcL/7hSkNibKFpi66fKrPKFmGlRnEBvN7R
yCtlX8idUrudPTc+2N7VW2VpMMyfT/a1OhtNMA+R6k2WMbtaLok4g7hrptR++M02RQKffsjRzMjQ
DRqaFFodeomiRL4FrR5PTp1M8CX5ocwCARf+cQbeC9D3IaFAxwctR+uFjmpOnatX7uQVR7KbfhY/
hS0QbpD5MMnq2FgOmWfMX6E6/4TOmX6Q3Awv5NSTbwa0PXESyUH4Oubcs6j2/l7m+9lZhVAqEYzy
F+aWqPSQ9p1s8iRIS3QgaLZp5+5YbT/3W/5pXFmkf9HKYiKpdmN02Fj1zt6O2/AWQ2bdgSLp4hv9
L7UH6JwIxIjRTaU4YDgxcyBRLyqicEY/rUd7J2pmLxFJYnHvoJUF5l4fcRD6cgDOMon9qMhdEMzM
yU3eCy5zrm+szDABGjPrvVlrMAM8tx/rGD2xBak593B9WLCZoAwd0qSd6DCe2pu+QUp/tF5L+1Hw
9bk5CQKWLQMgiruG/hWrr9/FEENMDFgZD30gU6bFfbMLN1QQrdmOO/VeYI/r3yt7zMWNceN8wHdH
mHwzMCo0bvMn+xEYZrJrICcrC4BH/KixMsf4W5YmkaSlcO42oEygOL+HBvPdlAO02UY3iihH4C0P
Ey4AZNDiJAaFTrezCqtMC1PkJQamyhAvNqWnQRTll5aH0BrP19fWqJOuP57aKmahwpp0AcK2/Frx
QbPrxyVYOtzXLliC4k6FwqOw40B3jb1W13YZp6E0epAcpHYNqGnOfkqeGgu6BlcaCtoCh+E56NoW
4zAlMKLTskQ00xvf6Ps09xxPuSPXS4Aas1BQjOsxa3uMx8iZREI9ppnlnf6u/gbij11+OQDRQqFx
ooYp9x2C0Ur6GAHRwtmTmDTNojWYgTwaaPG/Q8PbJymA6Lf+gDHVS0prJsRw8kKLgjc/zR5Ap8Zm
EGg4g9Qk64DRTvdaedC6S2kUUCKed/MR6RXDAsuLI0MZgNXQm1OrqZIYNiCaGlZeE7vkFvHFC2/H
28lwKwh/XQ9QhBOm6dzFrQwzhwLNWUOVqGEI6JqAaR9UgHCJP8keqDKsb/leCeSd5Ws//sVRaXIC
rIRC89rTwzhFMT5yiL6V9aD0XnGbHmx/8CTDNV/m906ZkFSJezRWFpmrrogdDCuhJItBT6rNDYUp
r9pRVqX/t7f9H1fI3HlNDjFnlWCF+lWmouveo4ebesY36272pYO4nsj3oY8Fss/X2ZDHxUrQ2YRQ
NQAYAfnqXGQbew86zyNGGOTH5k9QZtRBzqLbyiqT1Q5DGTYV/ZAEo3SSq+3KKwua5wtakPSRLha2
4r72QK7/H9dR6a2yiuM9sQfDSfAh7adkT0c17L0K9qjyvZQjLDBy3QZwQY2OVqOMxKwvA0w2shZ0
JsYw0Jbr6KLAIJF6C/bv4VhdlyhES48Cz+GdSTqqgToORi/PqjlTHmMupMECc4gVvI1vi9+CalDC
VHIMeNOLAx766qoUYV94C11bZc7HEBWOVE9wn+6lD4Z9DNnQ8StIuYAC7bbOrXDghnf5r+0x5yMn
qTSDTgjjEw4kk3Sv8Kfv+o+8RHXH3qSbWRgABAbZ81FndRZrgIodIUaivM7Pxi70ww2ESOwXQKXE
42C8CshqgaznmEoIiZqZBpw7sOVAOLk7RLd0hO8PKiC8U4jpLxkzkailogJ4eiag0NASMqM92Tfu
e8UR5O1h4ibfW99+hTKa63wdhRvK9ZiVUeYgjpKpN0kBXFGyb/ZU5jP8oe77DR2NrLb2tSZCrHNv
//Uq6R+0OvnWgifEYAHd4zxQigrjIvomBZ1bge8IGcD3PyBu5R7F1RLpvq8shmpugtWUtn0fQOaO
qZgWaMIUXV/1VfESZOF/AI/m+unKJv2bVjalssqyFKLriOOUG48q3NLo9j78CRHOz4ONyHGYhDHU
JLT68AY9mphkNRsgB0WpDd9LAGQC4R+k+9jinI4eVxMVCKDGTfkc7xSMQ6Ze+1JfUsUXcYrI/2K/
zbHVuUJFd1KpNeweCgFR80ysr6HSuJ/v2n/xxA8rzHmzrFYP0x6t1mFDBRoytKsxMovJJUq5n9w5
t6Le7n+xCPE1KAvYSLmZhKmWrQ4caYhe8dtMIKvbgjlUuYh+qg925DfPVMymkkTL5H+7D6PMndBF
meYQAzA0/T1nUnZo0uQumJ7al3IPyq8bWUiHxHulAT71e53MtVBhqC4CPSQgmAQttvIa5Tnko/JX
uXLDXRdQQdCidkNPVI0XbTA7zpfaqZoZdK0aqlaQINV8VD4hpKBZnpx5+W1xFwbKD4EfCTaYRZzL
0azEEl0tfXGbaF6GX2lnqrykQkjWV0sg3MB9r61212RCdg2aS7lfAE5Tr4ybBHLTUZB7NHtKH2mi
L+ypc+/Aj69p0vWvYtnoTP+/PvtqgFjttKt21vtEIQlEaRM/kv12HJMJ1VEPFOpAxwkl7YeR3ozC
+i038VxvHhOYu7YZHIuCMml/SAWEVrpPL2vUGisv2wpZUrnXACrjGjS6OAMVXTpAZ1KFa2SXMiZV
WhByqF+HQ3Fdbpy9sNLE/VAra8w9IJU9oGkKrEXAkqOFsuxw0LU7kOAAtZgIinXcTwXGCHDrOJyR
h45IclsmuFWrECO6HcjtlnovOFnc7bModTWe0+d0N2FsSPKkLrjY7mRUe3bRwQqWA7nPdhnkE/6p
+g0hlt/mmEhZKU2DHv6Ma0d1G3TNPfWJxi3LUx0XMzeGV984kDkVLJIbPlZWmWBZZGGizNB1PaZv
wwt9CpGN45E36Zu6yTB0IOrZs6oH7wXpj1WiVHF6nIs8zwdQpVJkWP6svpHKHa/nZ/UZ0tDb1AMZ
AODWpZuBB+2xOXRXos4bt/oO2ScocWjgCzsbswCloZQ1eDdhDG8MEKC3ynV2pKUmxxeCJ7l7+2GL
HbAw6sg0Qxu2MAugzm52qyI816AjR9GgWjw7x+vWEngt9/Jb2WTSCgJhnd6JFBwMQFBTsnhjP7iT
PW8a699SmJUt5iqwykLvSwm25IONZk0DWVwkZhNoyqTDvE/9whM+MbnnfmWSuQ3ivquSrMaW0nf7
4ls7imtPvkAOEDMyyV3/5d8OCPBjoNpCuDkb6LAKTapjdUIUuFo2FLDcXSj33SG8oW1vYx99+fxA
8hZogG/HwqgVZQxnbgjVDLuKlINyjMLKTVBSK0P/f7PAxGllmhy7NXvlqBIgsCPTnTKBD56Pi6AW
uV4Ek2k6sTPLEcEiZOXQNhuwmUZAluOIgwwjjPzh0Ix+le5+9fL/5T2yNs7EUbs2rbFJYDwbar9t
Xrrmx+cbKFweEzNTxcojYmAHzfZy6T3yY3nMNiH0siBeOwVp6+uKn1z/Wp3QH3m30mp5LN9HP80z
HkkwLu1+DQdIQbhZDkvwR7U53ltobY0JJx1Zik5RGwUMC+ASu+3vlIv0Sn80H3LIUkOS8snpfNES
RTaZsFIXktxIIWxm45eqadx5QL89FnWOuAcNlTHI8akYzGcxqLok4ZxZJY7BVr+z3PANYE1k68ic
4z8t54hMMguzzTQsZEDyaInFbty08CkC3AnMh3RwQY/WuMvTH1Q7edcQkK+/V8rETMseVCqqgm/4
RifSKCgPIzJPtF+Vb6wRL6HPz4cqWif9+SplnxtbHgwZ63TAcryXXsjL8NioENz0ltf2Odurnhpo
F7Yfe5GKdhZIxTHb/9TdA9mzF1Vfuc60WjwTTyGgndpNib9FyYdNOgZpeMzmWLBikREmpHZJZJK5
xA5X0hSUw+JltnqFZqXADPf5sP6STFwNI00PM7NG4PlmAaZEeaHkW/MGvJZ/MD7DyySQXb+3Vywg
H5mdmxtIKMUN0t9hgqKJXbgkeZDBqqqL+Mq47rIyxOxepiqDE6VIQZVqfLVkK+gNTVRCEtlgdm4B
8UeblFiMuqVYsmRjf7Xu1b1y6PfNlbMnV6JOONcloHdvAHVFRW+ZQ0eGBv2+DLdQY3+fo8NUgvBj
2n5+0LhvcWNlhDloUpaEnQGCuXdqGCt2NQLEzHShXAMuDbU5MC+IzrZoWaxTxMvSJgss5nblmuO+
03W3Fk3Rcz/WalmMQ6iFkRXj3GJiRS7cWn+1REGBf5BWFhh3iBU9as0SFvI3yKabB8qloD9qBq5v
OnZMBB+KJgRsh2v9nZiUZCJtXVQxzFFZq/QAocENxV+IzPCXBWJY24biH9V1Pg28i5rI3ZggPuRv
lNuw3+bb+abI3NnHVb0V3dP/xRzexjperQYWeGouMsMIYzcpzf9pmVnZWffjLdVa6q7+sfCEkcH/
WGNfU9ocmmlWIJInl9F1eFDQe+nAHmfdyT5NfYQ+Ql+iZx9tZY/ZTHOpR3XuCgzzyVL+1Zz6eldE
2n2VFEaQOVK/m534C2XvguIIEIEQnUtF8Z6a+OxPYBIG0J135WjgXplRTrksbpwgeXPoeg9/QMdE
ff4zY0zEShU56YiWof6g+E7n4XUOlad3pfMfznGYPcpWQ/tAhbCDwO07A1avmDK4DygV26kjVV2W
mtg+BcwqEzh+y8MAcZJ3ynyyU6502Z13/a7yBdGTG8tWVplTie76XKc1Ftxt4iMua60E99svRuPk
ue895S3Z5TcimUzhYplTQ8n6km7IaQWENoTyXY26nHGtQSCg3RdB/mCJKxHciPqxVFbhNwc22Cqg
PYQOSnyPYXBYTLfRvr0M3XqToj7399Rs9Am4ssicnkgnEakWWCxit1dAGgPObyofGHuj5nXpbgko
GbAQgM914pVZ5sS0ra0NYQKzEIYiA2gY4531pfTM/bLN7a10NfqRBxdGXWnQXIE/cW0DiA+wsAEk
Dou1LJKpLsyQbrJ7YTko94Dl6b2nM94CcAcOZDzRZre/SIWB+DxOOBhvA+oH5FKKdsZMNPclko0l
z1Hojejn3SZfDAAKh604LJ570qkp+vNVbo87p4KkZ5kf5eSLnd1nQgmc87B7aoDJMGKSy72WF/nR
Mob7RJ4WF2SvV2UT3Q+NtukM29MMpIiTAbl2qxewMpznvDDuYAgeMi7vVPinq1sakoHFIMuPZHix
yXWs76vqtgxFQAnuJq7MMF7aV/VgRXOUI94VjxYkJ43r+YfzNG8omyaEnS6ELKHnwjSQ01uvjInu
C15BU2vG+XEyls2UmhdprW3MMDzMmL+ERlYAhsVgsKc7U4E6TpdvQDP/MGogvgynerc04U7rHX9s
zF08mIeyjF5pe6SEIJlFojtJy/ckV8sgM8qnwlCIm6KE3bej5CtJ8b2oE2+c5+04Vj9UtfCXrt2p
PYF2mwo1yMzMQdY9Hga7f+knE+qJkNcSnE26o6eXG0RfwKhLk3Fg4zTGbRUjsuqiyKHo+0CRFPFB
3o/v4ubVHyRG5xcLVZgBhSLVQgYij7nOlmyQUPwKy6MFYbHhWVPvdKGOKHdBKxvs5QWltGFJYIMO
x1DkRLXrfRsU1rIb/0NF5nRBzJVVYNoZcm1deayxbclznF1mpaCveB48T0ywN9RQSyHUh9LqaNTA
Zaq2Gy4BGcG/1MaBKK3i7x2UEUHwjO/EQiWL0qmcnnQQ5Ybia+sVD9HPzjW20lYFL4oINMx3hg9j
jOeVIDvK67SvjjbIBfRI9Z350cJczOcOLrLCRE29M5dxttvqOGiX8wj4p7IH+4boFHHiFhz7Yy3M
w0xRlkg1M6iyDxv7UKfoq1eLv9zLL7TWWaaedbt8nQSFOk5IRlII7AfwLCBVYx8ZXaVqc5mHyzen
gfLeHPQY1DU2JYY9P99BzmMa018fhtj3RTrEaDQ6zoLxREo6HAcGpIf9LgB/wEHdkSshXECwMpY+
c0IjPaplJwWpknaDCxVKJWXt2r58I790z5AdgnqNONnmfMOTi4DxR9vJgVG0cMVN7WM2PlkiBSyO
J578fsYTl1BxqqRL8iMo6dyBPM7GvSIqfIjWwPqhUbaJTK/psf+eShsn+5cLGlkkniIgPqFzX6d5
QI+ZS8NopAwAqviYqX63B9g3kPdh5sUhlAJUd3b/vnOHvtbKJrOoIo/V2kzM7LjkkLMEtLDS3Wb5
FuvHv3f0E0PM9SRBsLPoeywOtFPOO0Eh2UTb/lW/eZ+xCkQMAhw/P7HHXFUxWeqhrMLsKOUbyHm6
sb0f6yBrbcEJ5nneegOZW6qsMMm/gL7iOENAdBzcuLmboJUu2D1ero0JcPiEAvGds2nAuJrLvkcU
RCUx3ObA1i3bep8AwFGIBXfozjBZC6U9+21LPXXDVDNSPav1DN2X9nm4tCEJgAYkYLxvynbA/0Cl
FRISmTfdJE+iRwXvjKGMBCFD0FhiKJxJGGe5s/JBV7JjWpAXo7N2gypyDO4HW5lgQlGRJRJyPRXY
cujI2tDkw38W0SCjyAhzlKvaDAcnM7JjZpN9LusXqVy+lIqzFfgF/RZn32q1GOb4Ol29OLGFxZC9
dKMC/ULBIr/4bv4Arcs9UxgBNSBIbMsY/z71jLKTBie35AwI9gbg55f8mkK8E4hpNphZfG17CGpS
lIpQUJO7zJVh5jC3oOZfnApukVwupRvvsg0EfK9wtre0ByEqI3A/3soac6RHu5etesCmDlruh6ab
dWBuLARH+nMjCgtJCYsFdwDBkrLoWAMDCQJOMj5+7h48GwAkyoAQyMBisU8CJ1USXCgdvtcY3kcx
NPKs6WudkOBzM5wsWl6bYb7Okk1zkaYwM+KV1dWK10eyZzd3OWToC1l0S/KccG2N+Tp9RyaSKbCm
b4toS+f94gOefuWVuu8CxZsfQuiVPOs7EYiHFxYdzE9aqgYc65mATzholV7PTXa0VCixLNOVM8Tb
UMrdnuSuFXYbdbB3n28sf6kfJpnTjRnX0LIITBplsW2TMNDDb7JRbbNQNIDH/4QflpiTbaVKLOdj
jQOmvVrSjZV8y+0RnZ1sV9hfPl8UL8Sv95Hxlh6VskmOW1yYZHIrvPILXfTU4t2WaxOMixTqHE3h
XGXoF3kAxOLuUvegrKazhGJwGf+Q/d46dn686J1yHG1sXThfyfqhae/1cPP5lp2zuKGOslrQO75s
Vf9CeaqPlQQ21LsQU3XZhjIUFTdAf3i6HiTP84u6aQ7kIKxs0vuWvV/WhplcYBjjvs4LfKzxkF7j
Q4HKCki9fmNsbVeyPVWIvOXs5rpkwlL/TWEp9XONCkNR35nDjYXyeGIKHncCGyzfH2RrKGAtq8Dj
fl+rF1m6qzLRSDLHBdfr0OjPV19sQQwpkxilH/vK3qZAcdqXDXSwUj8ScmlyDtSJKeYbLRXaQpKB
woID7WdbAQPwHAouK5EJJi1bimmO1b5E7aK/r8Lb1Pr7TvnpM5hZg0XiieiTTZ/B4Iq6aL1hV4Fj
cvF0cJfHUA8UcVRx2oinFpklpaEWEr1H6YcKnFRfnc4N95SnVtqmrwmouAR3JAe+dWqPbvHKIZqU
lFDvC+vj8gpNcA+diccOWIrQ110NQ7KYH4M6OMqCwvYsz9vXFQb685VhudXyuQXFHh78+fW4uOpP
tNcewMor75HaXPe3kh1IECX3BTGLfjImdJxUNpjLa4oyW+4Ga/mm3v2CMEpesaMNggZkUiJrnJvS
BOUYcA+gkjIwZnK6yAQQGEkdHWSEUe83zY2eFH7dGm6HSu/n6+IdhbUlZllzN6XtQkxy1KTONVvH
1YWkkpygC3YZ5DgYiZMhhshcX3GZjaEsWSkee3UO5jswSD1I3rIlIDQ4gAEVc82fr4lfhfqwyML7
iliVcmshSBSly/SaagfkXoJ3Xu2XvZdcZ2gQENGQDtcvVzaZCJmpY+6kVUuOVoxpzWVbpI5XhUK4
MN0sxg0t8ENr0CiA9CJe6qeeocS1VA562xzj/l6t7i0r97vxp5YB7l1cyvNTJT+1UeS2k7ztBlCC
SaDfKydPAwCkv9Klalvb6Gw1ovuBczrwZ6EQ7GB+HoPkzDdOJbOJu8ig4Se8q34UqRdfAYnu95fT
N5RgRI9eTn4H3ktD1YDPMHAHMNGuDid9saqqOUb19TIR14wH15gHtzFelehB4E28ta2N0SO0ijh2
bAIGnjg1MvRmP6fgx7CwwZo7bvLb7A7Mr0vhfW6S95GRIhng2wS159nxD+uwj8ulbmCRFs26nbY1
wWwiegJwd3Flhj37lty3iVM0x9HQQYeh+CR8hUTYm562jxIhwqoPdyPR26W1QLQNzpiX5LEjeh3V
gLp0ewi+fJkLj0pVaRh5Ah3f8NdM0pB1xr/f9ujfs/pwFfa3MOwSXiLn0CQqXEd6+5cP9WGB8UPL
jhw5r6IGK4owUtnhQkCDWjjDzAnSJwthPDBLJ9LrvV0dZWDZIwxUVqkgh+TlDycmmBtH7RIyARGF
1tFNtOu38ZWOZk67p42wzOsF/i1aD+N4Q0vmJYvhCKTax+YuGgSfhTNEePrlmfdfOoFATS9b+Zt2
A8xNACq6J+u+uvgl/q5/z66E+oc837ZklBmhYA6qL5kJgKPSFKVO4GvmHdUgBEPuU7RNrm1oEIbX
orIi92utrLGPNCPq4oXIiH+tk28qG2BrOduXAFDp0PzI7K9hLrvKfDs5tT8s3wiK75/7PeeyA1Ti
92rZB1zdlOjy1Hp11MaLbri2tR+DJgq7PCdZ22BO75QsY6sZdY0rpbmUn9E7iCDW7Bzn18WjFVs9
9LTH/21ZzHGul0XruxofsS/eJuCuO4Ixfq12P7fCAS/hplztHl35Ki6NSTkldoivVxMPCkDLC8qO
rvI93RqBXu/rSwzFeKOYF57vohjC0U0qGMhCa4ja6UNfYHUYAgVArIDIo/44ef1lucm2ohFXTnmJ
gml+G2PKIkakRYC54G6Ri589uQkX5LDaVs2/tULyNO5ptxTaSQBmiHJ4nu5nW8Wp4yTvyYfjXqX3
UB318212oR2yXfW0EyUf797N5mBre0z40palMOM+rxEr6bBfdMhH971MHRTbQpRX8pJZzDHpUNo1
wJt7NmORm7Fspin6xcuN8UonD+xb+3LyqmfoFWySJ+HAK3Xy89WhHm6jYQGdPSaSkRl030Uf0lQu
uqZs30Dz7e3L+BGbiQFb0UQ995hD7PT/zbG5ejZGVtqlCNWofo655OqxiFyPHy1XJpicWU4MHfTr
UnXsfEBsMT7YLb7t07dxt83AX7EXnG/uQVvZYyKXM9aWnWvYwQb2KH8bpghR2oU9YCOehON8InNM
1Ep0Sx9IBwcZvWRwKXKtu+hcB/y877Lhf68IgpwKp8xC+g0VkjM6eLVdElUa8fQvLstr2rxrN+n+
HR0NnSthoYG7Og2jE7qmYyaLJVxIZ82uQDhYo33XvUetKNC/VoGzzYLsp+hi5d1rIKjWLIVOu2CK
+DSSmGnfavPUNccpD71aesuX2dPJ18/9g5d2r40w7pFLsRLpeoUDXc4vSpleYT56p0hj4epq95KX
o6DFwDtha3uMf5DcMqpYxqJK7a6AjmmMyanPV8SLURDrQ6cTLGJ45bOtfnsC6UhLX6X6Vno1cVcP
3x2v9aNb6zn1q58ihlyuPdWxQTQMyCaqQcx36qMoA0+/UoHcPr2vn6nPg9MrkHtP9vWdWN+H4xe2
gWsT2oAIiWfzq2h96qjnITtOlipApueng341pJ0AOcmLVOBOpkK3iL1UaOPU/0bQmQxdC2dH7F1Q
66dvvy7ZmSB/L4JxF4smUbgGHQXPaLxhdPP8IU3IJJUyDBaYtozd9hnld1TE4/Agb/5EbYH75dYG
mdynhqKqbdMVznd9QDVHKanI67yZ/Ro5nbASRDeMucygg/mxPiY1cJauqsBgXgOeHt7poL9W99Ej
qGECMSaI3vrnpjAFiRFnCNezscOS0YWfLQuPmvxbZdxOzU0dAxgpKsXzXBETUaBdtDEefPaI7qQQ
4L5Mro7mnEHrYwTFnDm5IEwRwT1Fhpgw1SltGZIOYR4ccJ6qVK6mWoHsqJ4gdnDCk71eEBOeRq2R
FiOFHSTc1qvqdbcFcY1752i6M6rIt/lm/CLCE/JScBgFMsnGiUZRkkly5AWU6Na7X/jz6ON1ATA/
UoJ7TMpq+OcVwfwFdIuPn6+Vv9TfVtlnWy+jLyArWCp6UK6cDd4iUqzjWnBUy9DBk2mf5fiDPpWK
UtLmSUVkr5JU6f84+67dSHJg2S8qoLx5LdtOXiPN9EtB48p7X19/g9pzViU2b/OsgAX2YQBls5hM
JjMjI3ZGuoz+9XWwP9/GDJXd64sJBm1Thq9jmMVpn8mDt/0ptA5qE7PTPAM14caV0068i4Y43cUh
2xim961qixoCCyRAzu+l5PXY70an2jd+ecNLTVnREeQaCvhdkIDjVFPheFzwYJIGE9YO7y8m8Hqk
P2uQHxXAFEKn/vpXZezdJ2vUgVusfslDcuCMfvYlsfNKy7tugfVS+mSCOmtAhpqVWqDxhVTKIaNJ
IrTA0HXVAceT3kRwXdg8GXWyI9SOAeuKAXGRZHAXOAPgOAw9VVJyVZP7bDwqAVHF4wH/3s/OpR1c
nDpSN6AvqaXl6hI39VqiRobiIggt/N7O9u+KKZx0ihEXsaAPQ2QbN6/3vlW6VVTQgGq7vda8ZmMg
faX28ckG+Q0bGyWwk0MdoaXbeWoLFhvzD0igZ1vfE2az0XQbzIR/hRcEtE2blVHvWrznizInK9Ns
MJeaf0tInpv3tTebIGdd9kSblCcbzz5iG5tUpS5vyz5MRGzb/Kt6ITXUIpjuQRRHxuohhcphPGJU
JTDBAckgMlcgXajd5NK4VCagFG+5kZ2EODmB/NKVMvFXi2G5sRruhCjl9YIZKQhsmrqmSgQqT5dd
9GzSWmXBCpu/okOwXuXr+s/6wJbzFd/c2KLicjIPilwOSA5qtXAHBWhHK/4zTetXihKEQIbgpEDH
iurEZweNhVKM8/W93Vy9qE6xS91xt/zGZLuNOdLY5pWTGMnVJ3uUa0ZRkxTiMiJw5cOhFn+D0te0
23j0oqj7ez1IMsPwZmmUR4ajCvXheqrfMiMNZiN6Hqb823UTzBCCYV+ZDNIgi6NiVdkWStdYevWm
G4WzVKcIBYKxP183wkLZ4Jt9WKECFWiIhanT8M5MXobWJ2pBqy046m/1OT8akCD7S+ZcrB+C4l43
zFsd5RuQMUjNTMUh07PdMP6wxH3VPl03wd4jE4T1IlH/pS9moW7iUVzV6k2s74XkruDNS7CX8PH3
qau465epGMapelvNAFVuUY3tKH2+vgbWUwj782GE8oIUlDGlXK8VcDs2tBjIY0jw1Of+oNvmL0Jq
OnwlOmwMUg4xiyCXA4KhekvVv2YYQ7p1r/Gx3eRnX1zEYLxAmVBBi5quH7Zl1oMBCtXR3n3nv56C
dw7j2h4BZ1y/Jb7w+/qHZDqDpeFGFjE0cclhDrlQvVCk8s1IISD5TUoerv999h21MUBFVaOchmwy
xgpJ5+SRet58JAKSpP4a3vLKa7zVUBnuUBZKPMRV9VZrnd0LjR3XPmc9zBvpYz00A7NZRjNkqGAi
e2n31WH+2Rc2hAjJi3851qnHMcfI2QH3QzkDdQ3wcdECW2pTRXKMtBPFIclX3CpYDVt+1gJIvjkd
iAe5jwS2B34YpC6LWlOFMulj+Tw5cG+CmMyBLYQCLlrNIAAE9plb8mV/0g+T1KXRSFOfqJ1QvoW5
SzjmBU94QxYzezn4Q0wO2oIZnTYflPLHsCykBQKI9Zsk3pti5Ghtavczj+aZUab8tG2UI1ZAegxp
nGZv4XQnS9Fz1txiTPNm7OVvYxxz3j6sV4IkWniwWqIComPK2KwntWqtSQNKOqI6OwLxQF5Z3FcC
yzUATyGyMZpogcDwc94ixq2hL1NCHkCj2+4zLznnnSN8G71hL+4kw+MdZ+aTS5IVogaIgqVGU8tW
0RKDAAgv1sbD0KxjgTcghjp4AzkXyTGPwp7H6skMV4Qjn0zPI/zSmFNJiZrBAMMRwlXzgnDlS4Yt
PawOQSZY99wMnuUnG3M0/FSYonoJ11I85xAjJ49ybYeHHvi5+2P8c/AnN/tRHvj0/Dyz5ERunkiz
MGuNQIY1gVsQj6sshN/DuRQPLfQl/SQDIEo1v4KWA9PZv5+Wlp9Why4EDY2AvMACMaR2L34teEmE
IhE68mhn0kMOsTFpfdgitXk/CW72YBh2eYSqimuS+yayFd5BZ/UzUbYnwnYYs8YznfqUxhSu1SQj
L0gMlxDejDsQVeV2eiscRO7cATPt2VqjcitxxHUqTxVxz+nvuC9dCdqVv1XIk+c70RbDL7WQPq2P
SrTUoenaOivJEVycFfzO0SECvsUISgz36JzgzD7wm69JZVm5gfF58AOQbEH7tbqF10Ad3Bbvc5A7
Nz4e0aBj2nGuWGZY29ikwlo/mzommXAYxAL65API6aIbINSG3DFwzZIsP6tcjk3WtQ4xDgmNQHA9
QD3z8wEEvYEgliQHHwHff+8Su/J+PUh4uIcOr4rEuvI2xujKqShVitrMYvXWqZNdFD+M5VCqFucS
YqVeWyP0OSjDxBBbeKZp3TbNYFsDb0rqPbWik+OtCcr5uzDswkhukRwjWCaPaW1XqwOkaI6Dbjng
/5bd9rb5Ibb4H5mHnHa8FifzWbj9CdRpiNVYjvoaq2xd4xehDm4c0j+roFCV2yOGB96g2ewCQs2F
bjO99MNj3k/OJmTr4rhE4gLLgBZOf9u9tquc+hV+mu3JoF37JZyohdseY++qCWIXuvZSWjO0/VKU
w4vioKULqBIne1YOTT7Zmbg6nBPBXt+HNSovW8Vi7ooyJdq8YdDZ9V1pYhK988He7cuvhC7f41hk
n8EPi9QZjNHbwlR/UkEPeHGIlFrjjMeqdLQH1Rd3I6/sQxLnS+9FHgNKXejT0VWfbmrkSRBhLkfX
FbRycoPpanDY9cCZXV8Z83ZH0Z3IXAPl+36JbFylJYypaZfI51DSvCXOnbC661YZqIZDmr9ct8WM
LRtbVMBeo07QrRzbFiZRYqO9FgDCDc3VsuTQczDji0FmgcHgLV+gC4SlKBRjwqJywTWK30LFCy8s
AwBEQxdTAsUjBu8/h+RRCBUQB5TZW5KmtiLtup5zubEcQEbjHX1+E3hvGuYN0ZdEq0zcbaCzifTK
FhbVaazJ6dP+C7FYBhETMnURvQO6nJ+hyB4Vi5q9qSUyV7CXKV+YfLDQkiBK5KYMbU8q2iNsdIIV
gaqirGs7SkQ7zB7+u2MRWj8ira5Dq546nf2qGfOwmpjiWBU3TldfmnLbrAvOWWFmHBs79OWIUmhW
rEJTAY82QVKtv2uc+VV5jEY0MgmF+HTE6q4vjZnFQclBJRq6Imou5ABvDmhWx7W2gp+TUJOFiw1d
pZ/Jn7oAaFhyitqGymFsmx3PKtPBN1apCDv08pzLyZS/zZIdP8sQq4q8tge4Cvh/EOu5mZtzGRpZ
4WG7UmoXozxuWhnyrKBw7Wxl9lrlKKQ/OZ+TszBaN1VOEXQH6C+/qYZDKH5daAi4gqe0RPRECNRT
4oa3XHQEzyp1BAqhGc0omTEO6cTP5N0N6hRM3GuAmyhO4eZ/cmf8wVkp65IkyBYwFcmIIHR5MFc0
oQtFxCjjKb3XduuxwChQdVo9knXwdYhYrWr0iyX0tdATxNQB2d6No+pdj5Hxoo/f6u/qTdWg67nc
4sUBQVX7RxEFC+T4/g8qzAwCNvTfgUwCbEg2ZbrO0NZtX6Gbhhr4Q7/PIN86+apfHiKXC9dkhuSN
JfLvm/VNTWiFMeF8il4y4CcE2cZ8lVu/BvdW7azO/JZ7g8gfh2O6DkbTyDwX/qPLGoUAztKqwmCr
FduzbxIYrNcflcfcbv+Syk3kWs/XPYd1DtE+xudEVVkUaYwZsEvimvUo3Qxx6MlGctCTeGcJ0/66
GWZkQwUKjRk4i6kq1CU6QYKlbzS8a8pTuy/95kaufP1EEI4tqNqVOeCBsFifEpghhZBSg4mCDqW4
AePETEBupbX7UL9PZR6qjEQoOm1TFMtAn0SDhD2dtuEqH405eQdBQTDHyzD7bB6yY+oKzi/dbl8I
yaEM2jzxyKu3MZeGDA41BWA3L+Bl1tgvxpgBmW3Ok9/J806ZmifOfpEgdbE6YLzAvqkB9EL7hYyW
QNyD9uqsEaGqR+3V3JOxTOkbkiyXY4u5no0t6rCNaBWjbQewshqY/SnZrTuA9s9Z7+moLfe3KYq9
Cmcyh+n2G5PURRthDlQsrT59m9oCtFaDkQVmtKhuudRcWCUr6yaYXgBgge8FkO1zLDHqyrSWUcne
hN4ZDrpmA2Im3qxHwcuP1hlHu3AXEGSjbs9nYyFX9+U2ftgmn34Tx7JYq/tKwQtfr3p7XP4uSufe
D/JsLxoeiDxWYPZGflijbgWtmAsDIzTyWeo1O5lekSxfdxX2tn0YoDxFkMowCjXkr1l1r0y+2B1y
w79uglm3224X5Rp6Gadq15sZqaQt6HN0QXbTpHb+QmowMq9wwF4R4HKWIWqXnE15KTaNnJfxm2Xu
5P4uWo+ZzsNKyEwn+LBB/n3jBGpd5DlwG6Sm9N5p85MGQtYzOH0zfzpyIY7MzBmNyn/XRDl8FOEl
FQtVTnqVrUu+YP+6PkJYhXSKWmd6zR2e5DLb8z5MUn6+6mKyJF2HM9boxwLNSjArZF/Jk7frotxb
AlI7FbMyf0tip/PW1lVO3Y31mDgKMrsFCSW5oL8WqT5WRrm82GX1MM89Xp/Za5IYtjgEoJjhLY3l
IngX4rrUoe1zQWXYGXHR62FOXETyDT/zwh/q78lfvT4Qfqy8EVJmNoBhKYCGcDUDJU2dsSHVoiLV
EBI7D7PFJzw7oDsKHuRnDOQ6YHJwOWea5R5be9QLp1NjMdQE2PsOCioPQs5udJD3xX4Fbbiw173f
HHus2xODDlggATlejBqP6jJILUBfoEDNboksaPqa7cna/g9gbHKa6BCvEsStRgjRLkC3oyyvghAO
SP0lu0DruYaEs+4uuaMh/ajAZcMdHuFYpF/GYjjKg7DAJVtX+6X5uS88WuBCRsGRzFOnfwzO57xU
bSGUtSjwo/gCX9Fp4obEIGjzNVvP6518wLsYoPOAQEcJ8LHfiffZntDLpqA9EB7Cp8UlooX8u/TS
a6mfQR3Fvpireik6wj+CZ52b3oGTQHXf2SoCY4+t5faQLo4lZZE6JxmGkNSmzdezsLPusl1zk1TO
WGAsDgQZQQWqU4fjuDyD1EFBulmrI1kimvyuYMdO/oThJ2ck78g73qT8xd1HrY6qAXRFZ2qVnKxn
CXDMpo19tX3MRl4T/PI6+myGdldNbfIxG8r1PBwMjGGXvpp68rN0IM6KVs5k8wRWiB98OpHvBi20
wskk10U9b9GTZarEGn4yJk4/n3ptdSAc4/YJ52AwPRJlY5A5a8geQO3++WaPVzEUYzBSnMkMnu6Q
GTXttveqPWHrNtzo9bp7XDx5sDC8SzURI6gI3bQQ9yDJuS6Mi4xE/f1Wx2D+6qUHXoC5iNbEjEwI
L2SU+cAx+XlVYHM2tVADr+4EaZppzJxc4GWqF3mxAdA0gE0I0Ki6o2L52URchI2lxJF4luX+JSx6
T5mtb0ZmPRhW+WSEyXHS6//8BKZsUpvV60Oahd2wnkd/9t8pdR0EEAhM2c0+97LS7v4rMo0ySH3H
Uq2GEAMn67k2FjtrBNsyayfOOFYYu/XpU1IxCvQTAsj2+vWcJ49Zcu4GzlONcZo+/X0qJJlqLmbd
KEhnsyoMrzdl4xhpE4gQSwljElbYcKrxjKj0yR4dldSyF+rZkM6NWB8UZchsSe+DPpN4aTnjNG0N
0RCPcFrEGART0rl1ocIZP2t+4kWgUW0CwRkd9VcbOycT46Zt0Ij2f353fPYNmnpMXvuhz2vQGBgp
ugBTamv9Y8ObaCFbTwXCTyskt83m4RGOiakYIzw+0kx7rhu7bZ/W8t40JydrBd7dxfueJG3ZWGu0
GSW7Ata0O+FY7gESOETH5X0IqT4a57yB0EV7m+9Sb9jx8DocJ6VJ/IdW6dW205dz0/0qlZ+qlTml
CPFpQD6uh2CZcUN/+qZUFMkgeahHKY7D5JhB8RLf4+6cT8oOyCBbQfaj3TSQTgEG0Bd93Y8PzY6H
Gn8P85fbqpLhHczkQX7484fO8qGKEnIi5QcieCQ64Q2Z2F9fTchLgjGsc4mWyT8cNDLmRjPONXT5
RH933n9/gEXqxJudJoXuSm3NBZF09cnATXJQHg2w+WR3XFoCdjj4sEVV82N57iIFXKVnMcjeJAJ8
7OzkIbpJTqA5bk4E/jX95CEfeUapg5NGpZ41E/I+VKOaYFJ+yTF3fv/ijUJ9ROq4jMsArXRBXpE7
YKbtXkHRbfKHk4I8mjcgwjwdeAZJAOrpGFmifBbKWP9jSuvbU1bc68ZbvS67dHSvHw7WZwMGkcCk
QTws0wD2OZeiuCtr8RxnuTskmg+VcXuduSUi1hnc2qG2p4ZychONFSlYZo/ABu3Fu9Uh1OuJa+15
hexL5CE2CumdAWwxHnjiO2ngxtulRmm0DEgy3BOzqzpoROCFpyHJAwp2z/M81m2+NUbdtjMm5Gaw
OAL50Lys5e+QJzDDCtIacQJU5MmUC32cukTpoaG6kFovtO3GXbKHyPyOl/owQ4QmQW/IwtezVDpG
1aJRpUImoQ99Uvx/6BR01FjVHX9EmZWFKxqwqGjggxXromuj91ncCYTEcCTwIxxYwQHrBjCaoltA
wIpXzWBu0cYc5X1ikiYTfgzuuXk4jZa+jxvDu36QeCao2JBG4zyP1rKeTelmxZHtnq7//cv+IfFp
oIV1ghAh2/Q5go9DEsm9qJF35uSVpx7t7gM4WADrgSZg9kxIeKcjL+dhO8XGKln25iStYx5mRQGr
AGnZhFAqOoQ+kTaqAx5CmRWKtgukQl4/6saah8p6VgmiJw104+fKa6rxbFD5vSQXWmG2Ez7ikEGZ
NN5hgvIWkL7d9c3imaES/DjNJejUAtKhCvfVEgzmtznl5Pgsf8PIEaaC8egTgeqmNiaKwxIEjFjJ
BE45IRD1x+tr4Bmgzky9mGk6zkh3o/BUiz/UlCdAw0yKtkugPDrSZ83QBlU6xycRBAWJnZ70Q/OI
CdNDiSKVcTYHu7d7D4q4+/GWaBXyMLKsfdr+Asq7c0mBKiPwI+e8ygYUHAYRcBEwI8tfuSO2hijf
7ojSWpXAt+X692LexXlwfbOYARVVPgRuzCyAj4RKMFErUdKq06UzSSyXG/BOOb0tHaygBZk0X4aa
+eEwTYAMRcGMP52eyEaTzBigAKWbltqDchjTp2zl5KyXGFVEPF3GVKdpgc9Uo+cHdNRpDCnDLa7f
WE8tOESf0TP2zH3qZ878OPjSIV7t+FZ01xuQA3LjkcS6eDf26dcmWHFVvUlhv/OSRzXdT3gYJSD9
iQLjnDynj+2hO6EhhPsq87lJNKvcsjVOnW/LjCQxG3Abi4EazIOTQTIhgLIt6PjFX9F+fshO8SNY
be5AdeRwnIl59BUUlAivDRgyqYM5jVUWYSqAfHhZs43vHYSIx53h1F7WugQhK7gNpyTC3GxD1RVA
6CQMRl+AD5S0K1sV4Ua9sZp9+CA7RAFDcPLUSQLjRtwbD7VXnQDRt9OH7vjfeRPhbBgbkkAQrAMs
837ANhddrgqxqoUzvvch2SWe+UMGGO/ZtBVkjA1fX5L1idHYVi2FMCJdzApi+KFaZxV1Qam8q+bv
MreDyTqhWwNUVhr3Vqia9UoKj5KvnZJDZ3hpCi4k8gUzFzSnQ+UWrxbn5mMG9a1dKhCtLQr+cY9s
uPPqve5k3gi/nW7rJ6uwLTRYOsjr9Divot3elgfhnpf7M9dtQJrjfQ4TSebne1HuUj2xBhGpXoqX
57HTfs4N73yQq49+zRtA/0CpRcYG0tEv6oVcs1pc73KgH1SvAOeTElR70kOxuHJ9zMfM1hqVswhS
URqVgZOh36xQaoPsggfUBcAyJFPmnX1W2NkaozIXKI/WwpBiaZKV2e18LxT7VjoU6ZtSn01r/4VA
s7VGOalZhlppLHBS7U52BFs6Fo1N+JrjN0LGWwfm7cTNaJknb7N5lIPWiba0loCTF5+sO0IyC7Sh
A7W7b4TKUHTl3X/GHpHIApQymBNJnkaDobu8XmpMMGIuTdVteWwcffrN+Y6sasHWBFnzJnh1QgYp
9wbfESA47a57ifHkjQ5ahNEwp/vRAUWg+3XQ/dQtl2OZeRSAjDYl6MzhrqCuqVBI8qJKYhF9Rusp
2hWedRsFyNvITHLkf+WJgMHMf61ROWmWpkk/r6gs1Ypws4xopg7DW2tU/vVVESe/ON8EiQ0YHNIp
OvHoUD2Y0wg7Jo6Ds4q/xTl1ZCOzrTl3QDluX7fGDpkf5ug8QzFXY9VTvE4nZ/Wrv+2J4Imbb8bP
5kZwxKfZSR+tYNpn9+Yx8ZV7HscAK80BguF/V0vXtZOuLWvQ25GbT/MVJN5aQIb+v9C6VLZmqL3T
gdlflxIP5LL8rof+lLjF8JXG5ScjVPRfhGbBVB92DorR+QmcCR7JIbQbo7M71yJoE3zA69vHvHA2
n486e1ZaApZew2Q/vY7ds2Z0TqVxkJMch1TIb9icb3OK9LWw0DDqhsrrpu7URtGrauQHcVT3kBR7
vL6k9/7ulQOgUFfOXCXmYg4RcQmc6YMJBajZC+308KXYCECohkQfClAWdd1UodYrZolMc1LNzMnw
6DyCbkj5St/IFGFAA3utisHuz99PjcsepuDikwOsDqjLEfQFb7lPn+QfgE2S+YQChX9rn/3sfYEz
bcPsP2ytUx4CRHihGkMiIiXKbuXAOnWeibQhd2NXux0d86nehfvBr54rP8GMfuzxXp8sF93+AMp9
etC/ZD2EKM6Lnh9XIfHGJD1JTcu5zlmBZGuG8hqAANMpWkzp3OvzsA8HofmRqYpg1+rc4QnRibUt
lf3qK0n7ndAaf6ELifIY0Vc0LAujdp83GbVGYKiLaT2n83FW7nKwwfJqpKzsaGuC2skmS8q662Fi
Tc+5nDlW8zNUd3IfFNYfA7wO148hc9s2C6K2LS1llBR1JH5mfS9ZKJoXfrX0nBuc/GT6qOMFgvlu
SQb0ii4ctFreQ3AtxpJMxQ7NPVBDnGVcDnoiAdqYoHtPgqLObVInpIsv+fOp9vGADyDwZnkNdDlE
t85sjJOnAY/dn7lb0HYFhhjzW/j/Z4fI5WZtNWC98P1eUO62y+FPts52op7mCmQSvC/JdP+NOSqZ
BebEyOMY2IFWzaGlKBSSq07pri4iN6x/hsKNUfN49Nib97FC8pM294IeWkOemqhfrck3XXpS2+C6
B3L+vk51DcssyTF60eLORv85UX4tEYcbih0bPz4anT9KJWgGGgONUeOu34ML4wfRNukcwhaR3cj3
ykN3Ejo7Q382cvpvwn0eSD+ur5EFdoJ7/vsRdSoxqSKpanUZP2F5mP1/KCSjb5iBRoNKALlzcsed
P2Ye7I1FKlLpZZ2MS4vWNyjETuVzsRtuUD/7Ux97T3SVxu4fxCO3oET+6OVB/1gm2euNrxRVFQ9d
gxyidwmeM/PA49fvWm84ARNiaxOXi4b1KDEhLwBuNhRWLlqYgpBLarXg1hmszmnyY6qd1xBXgPT9
+gYyj/nGDnXtlNLQ6u2KMFmmqh0voKHpd0uXOumMpj7gUGlmONctvvcPL77lxiQVWfRUkUEfjCID
6ab3+wJcxZE9voanxkXFyAF55S4sbL4cF9NxNnapEJMalaKUET5pbvwUjdcSrG1rxUv+mI6yMUIF
FSnqwG6VoZNe/UXFEcV4w0u+NW6zH4PszuJWHJiNLeDAVYDkwM55MSwsCrMVQ8ODJGflvvLMYCIt
AABycTsgZ08juw54DUGyQZcb+GGTOgyClYRx1aN+LbaJX8a3sW44aocNi3ez9fe6t7DPAUqpaOMj
w6VDnLjkgy4IsLXKAnim/LlF087cGRMvy2Vv3IchKpBJSq2EuYZ3ZO/KrS251jG9Mx7D0obKeeSo
R+ueyxLDvPPAr4ZXL2T4JPql3M9iBJnaDCPrYxrdQMlwcrskHr+30Gd2M71vg1BcwMBetZoXd8nC
SS2Y99OHefrlvCiq0c21jncRWu/Wq1nur28d+27YGKDKG0luxGacAtlGSHAyr/km3Navv2ZInvZA
bS87hXMZ8RZEbaEiN0UxWLjQm+5kiIkN3mTOJ2N2NVDW/98to99C7RCPpRxb0ll5AveimwbxvkYE
qwLd7b1uT+r80Z5ox2dcGDzzJAC/hlaOQah4qbBptFWEaviK7apTe41Ota67o37MxsG/vm/MOLkx
RMVJKZkbqyZVTEClFxsifK9xBd3L6ksZ+sYOFSrD1IxbVcQ9oIi1l/bgrFs9rkwD2yf+96sBSfz5
4lb1dFbyFUba6k5eDnH0fP1jsfNzyLuBkVEFXzw9uBiWk5SuPS5QvI6/E8IQkMAg4FvB4K/v4r4E
kCFwtoiJLIBSw79WibNs8hFBVacVQjPrefYJ8lDZ9ZiELtEV4LOtsd3hwxTld20tpK2QIEw0fQQS
4V+9ABqrKOedLOalAuJicJ1JJthCSHzerKhqc1mOUak5h996V/s+veS/9ZfxiczNdG6hecpLeRie
U76aMIkKF7fZxjDxoI3hTLNqORrwKTtP+a5CCGW6n4HcxBHGsD5v0Jv5MTfGyL9vjBVin1TA8WPf
0PqNu6cck36R7HF8knmXbaxQ3pHUSlf0BGqnSahoDy8CnLK4Mbx5AXmn7CY+LyNgdtDNjUXKSUQB
aU/V4W1feTIKobmv39dHzSMpOTzyXuKUDZlZ68YcFaLafh1mABZxqpUht7ts9Otcvy3ENMBD0let
TrUlJdtxPiszlmysUgFLTMaqy2QcdXBl/V3deZ+7FRQyW29y5RNEUP+7YiB5+38YVKngNTRLOqIg
h6OnKXu9KANN503iEVe49H4w2ZBSPbAw1B1taknXxzFulTzMbSlxy/o1ap+BROd8O/aOfdih7uZM
iKxcl9Ehbv5av0h21TjZjfQzIRjQvX6H4fVvc5B6lrtyXIW9aR+GqbgyiVkOLm1cAJ06vEnmDCxO
yTlv7Hc4JGX+9yNSIaRVWnA4VuRq9iR/ul085Rf4gB3lWEBjW3WFmykKusSWnInwVDimp93xZtbY
4fPjJ1CBxUosIxlF1IKNWXJHNd2lQhT07WJL+d9o4RRl2a+OzYKpAIMJwKXpUyy4dUto86Y/0DHz
MvTHARDMkS4TwUlec5W3QirEQDzKQB0MLRAMTIAjQ7Nuina1uzIPxF7eT3rIYZn//8S0j09KBRkz
FswhreA5GKIPVCAqmsBCdmcE/4zO89bHbFUjifjXi6jwMhp62E09Ftj6EPFpkVYW35JA0tAOrHw+
aIRnj55Tq9SmN2OoJZ6Ll+4lOSaHEW2eOHEI1SB/mpETaN4zms3NN4d5p8Qg/zhLkQnxKtBhlq1d
QLki5o1zke90JaS9r3tjSdUXFT0L3H7v1TDwYE6+EICHm3cdsBOHf/eLBr20YSysc4TroHVxr7qJ
Jzxiu4LB1cHaFvG4mnjfj4oxXdstUdYiP2qhOyCrh0o8LtWPbnnhBGr2qiABDaodDe9SyguVPBHl
RcM+KamZWHaD1uddXVuDk1Sz+IATKPii2YugKsZU+lhrYKla2vBlxfv0JpmEmANtInGL3kwCrido
Z8tU6MltkOaVqlhFeP8jPcNrXI4fcy5NGTOeba1QRz1NwzASFKDEO08EbVPn5HdVYHk9+EBCOzwm
7rRT9tc/NGs/tyap79yvVTRjzgP5rnQYIb66Lt7U3VRm5F+3wzoNGzt0DgGkq5qXI1oU/6hQZwHh
ZEaDmrNPEuuC39qhEolRDlt5tHAa5MDI0YpXgV5Kn9qfKtJ3IVhAnDTetpAWzAMubypviVRugQHi
vA17VIQnh+xe7MR32QN0ZvV965XHfy6mGRPFdaCNu5U7NM3ZSZXKMCzwHnaj8r5yQA3JlHjsAi4G
ATay8uq0uLknvvKiHCuvIYokaMwCHnNBrafGS66FJeKBmb/m4s9h/e80bcg+txaoiAPtlWwKVaRs
lTeDHLbwooP+w/BUm1Rpqzto93J6kMwPiRkNaPPpEsqLlAtFrTGmIB6Fqw5VoCR+av6EQp+fhDw+
CGZQQVPLAJkY1NdoSr9l0SKpSLEy3Uz/jEae2JYEoth4/MIVQRCZhqZhOhuUV9Qhl5O6DJsRzet/
hK5IZRaFPlxHqTcdeUJXDI8ghGxQ69VM65Khv1qBk7IKRBQl9PP8eznzriBWmPxkgWzg5mZt1moV
LcFagDjDHJy37kDsEt3EfxcfU6NIbKcjqDu4eApGZPlklUr8IANQtHockuM9Yh6JIFvBph0+h378
Ivol5HrXe8HtdkvAG/x7xyJSt88n09S9YKmCngk67gXgWiFIPO8ySORkqr3iZmhQKuh3EOBoPZzw
nez3gRk6gIbWGLDeycdS5TPFMhz30++h/CnWQqNMU/weMsZCRrOKzF53AtDqq2McykN8CB+/EGi2
NukG9GpFg9p0+Px5dlcYL0teOtdvKFYJDUM5OCciwQ4D6ffZrSK90OJahlstD83k1mAUQQNjnx/L
12QvPJQv8a4FNHThKbWxGlGE5wPkAiA3A+MNFbgFaZUzkLb98zXzexVl3H6He8O4jU6yhelWknhP
uxIxjxtcGWnWJ9tUcLXauBZyIClRG1/h1GRsIwkgGWMv+xQztJwvTCIn7cfblVKvwygv/+cLE3x2
9pBAxphwI6EEdeBh0VnPCiCyQQ4DRnGEIRpJYnS5ILWNQR7Dxi/yTcGnYBOZohpMOzxAKiPmfTJG
fcZiXaW80zLwKkAdywpHR8+/X/92LDKYTyaobyeIldEBzwXOi++m13n9Kbzp99JOMezMAd+9p/iE
v1Rwkv3qlLf1ilnoOmh67gQ9b6lU8C1DHXoyJYZAm152TKVx8+zl+lJZBwJLxQgMgdbrF2NR9Wyt
adjgBpn92e1uFSCrVMXWdvMuCf7BvueHZRcv3I4i62b5ZJlK4XRpUq2e3F3hWQ8Wrzk0Qbgvj0Rd
Y72ZXA2flBfXWO2pTzap418YyPg7MlU7+9FuNtGCVvcycAtEJU8+xn+aI2+SnQUN/GSSclcc+TlR
e7gr6Ex3cph9l9LcHyrdqwRtB35jkMiDaE5agipWOTUbRnKFWSBQOEIhGKMiNFQJqrYD4GQQ+FjH
0hHq/YLacJJ8E0xeRZH1Ethaoi+MIcPg0aoDT52eSJbQBGvopHfZt2py1B+NO3oalHub5WS4UBad
OWBP9q5+rNOikkhMpKmNEgKh3mB44j1rfUggE6H+UlDWQI96L/BePsRPqOD6ab2U7y7ShDaWDIvg
Rwp0J8eYUfhM2KlwbwWhp3EfHIyECAbB3a4hRwaZKnVfxuVs5JCYJoWifK99l07DTeRBUUF/Xm+t
M5npyr3yT/fTqLkKfuzovrFNZURmVgnVGIkyGKIGT8REWbjX9/oT4aKzXN6DgLdQKt2JuslI9ALG
omIvpfeT4BmYcTAGgGmzVzCzB9fjHyO72n5XGrAlTGszWGRkTs3/Cl3vALaPA8lj1GDVFUGbpogY
r4F4JVL1z+lOD1VHA3U3jLw/lHvVU6Cf0B7Xh/cAi2E4iffakVkOCp42vOVkDb+Zbq3hVVApw4Rc
w3rSD0PrjO9Kv9G39UB0pyGx45N6bRxYGCA3EXHJKE7o8WSTma4jw10x+IhJ/AvN66qZMBS4gH+G
xNvMq26Q8MSYUCU4sWknjM713WTdl1tz1LE0jDREr36VzsBu2br0Isj+dQPcBVEXyAI6m1xtB7TZ
wFkr2J3dOFWA+cZAgSINj9OC1fLVt+uh7o4yloxEIxC0MBafor793vfCQRnCvZWuN5EC240OBcL4
5xybN4ve7a+vltXk+GSfyoNS1ZzVdcWQbOv2sZuf0Gdzaj+/izzxPtqvt0rQvxT3FYYEBuDBywB4
cPv6T2CdT8hIKHhLq6Z5IYtdTHNYgfsQJWThrM+7qvxh9Jw9ZUUc1B9MuChmZ0HV9flsjmEfmf+P
tOvscRtZtr+IADObX0lKlDQ5eIK+EJwZmzln/vp3enzfWmoS6ru+gHexwAIuVbO6uuI5cwURgHmw
hyKysuilbOHlwhcVux3S62WNVm2U7jbRpjeIbBlX0GUgmZhyTG+JU2dhT7yqN5cFrA2s6KDf+EcC
46+7JJONAERGx3ZLQ6tyL78o4BeZP0zgXw4oVcfIobt9/yP/m50VEwAVKN6CCQuz0YxyZpek00gC
yU913RKxEWrk8yYdHjgarni3MzGMhsB2S41MjCRgX5pYSAP3sA2EVDClBQC/5/cx1m79mTz2UZIm
odSoWrSmI9vZJrwzURRrrsE2z9+svawdDvPcIOtULbRxCCWwXlHaxXhbajfRjWF3Dq1n1sU1r5G4
Foqf6Adq4HOJJGt6MlbQrzt0m8y0dVva9VfyPgSv0Ca/Jbv0GDhcEN+Vu30mlfHW2JyMZg2AOn5L
/KB9EUZUiiPeS8gTwjhsOauGfEgTyY+z9zS4lfT3sObUMNde9zNFGDc950ooNr8/GKXxoMXgFkSj
DVa/W9d75O3HrMW7tOaHAVCA24DVjvFYUVvlZTrD/NuteIBBYjOGVk90p9sSq3wUd+rj5QtH7fs0
3AUJGfwiNhY11E4Ba89ca9Hs87COBYWGu8BQSdwaL7i8441cs9/qXIzGmmGjNQDy1SfNzzxxC2ZJ
S0na6zjkzSWwHpjOWAP3EbMPJrCIF4TzUSsKWSdmtD3SvMxOgrmEfofk/YXWR7yP/wJeaaEYI5Ex
kCaYlbwXUU8rP5OXCTySaJRglDxD85WA6YXyE9jdjrfZvfhqWJ8lQIwGny/+LKgstNqLs6pL5aOO
Igl29bdx0lk5di0GA8BupLXDPtrovNW7xW3A8Z6JZYzFAMxlPAa15qtH+dDv0zu6k5la2oEyk/wX
iDusu/yWJ8syWIQxsaaxJb0qI+WQahipbZ0SQEzkZ+x4jmrpVvLVP+Zc0od1/U7kMbdPk5u5i0vo
176NjrbVdpVdfvS2/NbsQZ7jmF+X797itkM/wJSA3xGERxLFWzh3zkYxFWOJSv8xAQofwujhptNt
ck8rURgehuBd8MQzncWLxwplPiII2oeU1JIC6l/zjcKP0XLzuFHh0PhUKCvXA2ktuiaKIYNzha1T
eIIkZkWc6sc27S1AmFqV3GyLXHIunyRHDFukaIGkQVoS60fT3AfxldzsZC41+IpvOVWFNUa1rop+
KmbFN3eTrR7kTX7Xf2CKfWuA2UK26gprW5e1WrPHM5GMcxniySyEQFSAq250WAQyPqIf4Us3IM2i
74/Yb7PXyyJXDxIYeMRUUEhHr+vcIoMGj1KcFdpRK8AaZUSJNWSAp/f09/9NDhN2CVJblWbWKf4w
gfdvlCtnIsFVXKa/LstZ5FnU2ilinG5K2KtAV+JcodbUmg7umTKR6K4Aex93FCleuuHHkmtndyqK
0Qmtzmyaw1rxE/Ot9HQnG+9zOeZY+ur1BXs6kM8M1KEWxLCt0YaJMETaf+ZUvonPryjxebox73lj
DYtyOT2+U2lMjGU2ki5E9STDWQS76tCGVndMrug20R0F3W/RLFMO8yG/BUfmjYjGYX6QwFoJosof
nA9JQ8azQOX7l4AzFk8BndJhTncWu3gaFczqUyJHDE5WMtaWKVaoZiudMzSocXAkrrw+0P0fieyM
Ux8VYZiQXkZqED9PL6BT20U22AhBEf3WooQdffyNQAopTbu+iP0YW+1A3FoZGMI5Kp0F9K8ULLUe
Nn+CzA6+yDY/Btx97FUPQ05EMqeKpk9VC1kpg0pBr8EYV6G/o1qd074omJj+L9AOqQ7MZ8RSMlDa
aBcdvM1MPlJWGIHN4VyO8g25EW1NsdOvusNEc4yyjjPa+l2KNkG+0X6Chdu+fMBs0RzGfCpbYc63
T7UuaMk0+0b1SsIHpf8xaLtu+reFjd9iAN5OYR0NNM7OXU48TV6XkUgHOnh0pRTNds7SWy2c/21u
wsphvl3rYYISfdbZbz/RQP9mGFYm57NzwEuxU7H0xzm+FWPBLD+2toAniiGVBU2cFpkp0gh1hOsB
aWL5lSIaI/hmLWaN7fZhuuINUS49Kp1+kDFDYgArWGbrN7Op9STOsvQYkv3YPpm938WcDsPSHqkI
gtE4uBWkP4yDG3Uvi7S8j4+l+VFLg5WnPzpVs0gobvBy8FzK0omdS2Me9LQZpgiDVTEmECYsnvay
DYa2nTkhOxldEGqixn/Z5JdBy7lAxhaHIivFqhGTY1JeNQO4WCKOgJUH9lwCvXQnUyRGOY7ShLAZ
KVf41YHtSHGDewohXdoaZ/h7Ucwgxrks5gJrTYHFyUJLMONKsWzn3FJeC1vd9/aIZq2yqQPbfOcF
zGtHiFIp8klKrAmWxHMF+ymO+mom8XFqOmBme0TcFK3BLe0tXxtZB8eXBBRLFSb/fflOzpHUdQwO
MTNDPZ3UgBct74THzK43uFzhLttOr9zW/tIdnktkjNFMZlBLiCqMEXQo0ja4wsIAVs1dCmqKSuIh
j+z6ofzB69SuXepTRRmTRBE/6bo+7Y9G8SYD0yotPvSEByTEE8JYpRQHajV00G0eKqtTb4UC3M8B
r9ywIsXAVARoaVFjRkjC2GNapAOoOqYREUKJwQ+KYhLdaJvRljB2jfrQpuXu5qyJVFAioowdKCez
1jhWhkonMpKj0Bzy4LoZn4SRp9aKKaKEbdLVROyxqiwQdhqYJJP6vkdNyHOzXbzVqlfV8e6kjbiT
mytwwcmPl93USiYsn4mkjvPE+qUqnASlr9vj/Kli4yjajK/tLsD0NeVZTbbeLe9W08fxPA6RsXsJ
LAyAiiDaYhNTNZdaWW5gINOBPp0EoDPGgV/3Wrlj2OPGxwLi8sqTKU1howVNEx+zOXBKT3Uavd9E
PaaSPJ3jiVdeslNRGlNbJpEndFUJRzzqsRXVP7v4vhLlnTbaiT5sOd+Lfg/m+BAYozID8moMILDH
J3jA2yBzHcBEjLfxuXGxnDtIQFktH+WdGf/7diNc/6lANsMnQxgGpCwaX3sSAK7WuJ6TX9WpNQEk
O9zwAo+VUOdcHOP0syIAiYeaN75yB1DuxqJDQcRR3Bi9DzAa8/dhuBKZG5CjGxaFWRMcY9nqrzsK
ChO+Gsf8hZJT1Xb6s+VN6q08bDhSuBGkxsjy2HQjEMNhCs2i9fu+2jZdv9NSHs0p24D7/dX+iGC6
OXg7ySzFnvDumeZmDA4CcPgEQbXEADy4eWMF0+dlw1xxj2c6MTHxiOF4wRQRYM2ReeuNwW0qTyiO
is5lMctrjSFtuEigsyIUXqy31oY6IqZsvONQf3Z9a5X53hPybdTzQMGWl/pcENX3xC+KdevVpTzL
ft9MdmcGVppXVmlo9pzcN8XrZa1WbBAJn/o904SZbdDenkurxMAop17UjqUzv2lbCbOo4l4Hizet
7/ILJksffC6O+VimR7ykHGrZj/eeq+16ILDkty23c/mNvHDurAyQHwBHVoOpU57Fc7XkrldJqLTC
UTDaYjdkZSs5Yu8loEGrJqm88vLOexxkXbiOIrXWbF0NK2/bKAU2p2KMkauBqd/OnYThTi3LdsRT
tthHfSrF0nsexWi8CrravCqBvrAtw8YxKqw6V7lhSfOcuUWUaIekiLQbFfMANyXJBEuMw/Dt8rdb
Gj6ohOnWJwySzi8xn66cEi+dgkzzzRQL1sJXI2D0jTxfFrL0GOcHyVhjpnbZUM+Z4ue4x2aBgVOd
E+KvSMDWKjHpXAv4tb4zgBN7lwlmoWZiCEfwI78pNSLTypQ5D+U3AxhjD2dCGK9kgm6KNHor+2OQ
3/dDack6Ih0BDDjJI2jlNh720jG87Hm2VKUWgZ/qvecOuG0ydpXgW4TmSZ/qrdx1V5GgunNQ2Jn6
4em6beY/xzpx4vJf98WJAeZCvLeYtwGFmkKY75v0TZYFUicAqhXo8OTQ4QFsrelzPgB/w+a/gKsf
4o889r1V8Z2rcKxkn4SDq6ZkZ3qPl41pxWIpWL9O1dIxAsI8sT0aA51CosDvSxSBQGBGosZOIt6O
/vIJwsGdiKGKnljUVPcEQ7CR7Gep3lpAw9gp06M4ge6ymz6BmWoPMS/pXslTUa9AToCQD5hg8KeM
zCRNK+TEmGtJN7+59ZTCwkiRHW4N2ysxAlsgaOEVLFcepVOp37DiJ5pWgHXM9KyS/FklmMjUJdsE
TN48itu40blzbysGQu8nklUsFqG7wzhvEOCVU9u2Hnpz3gNwykBwbz6qViSjm4RVUDCHSl//2mBO
JbKDb32IG1BkkeJ3xDG6+Eod830miP5lKfTbMM4BxS0DNwyrWDoG3M6/Xd17ZTl2eAMjof9FUsQs
UrUnjbIjTeTZHRE5k7wr53gmj7EViSD1EXui+VghKN7CHoGSMffS/rJWK5ft7HlgtKrU0BzQUPBA
zGN+Tpp8XRfgygjymXOpV2wQFI9gogZ/Ev5hLd+Ms6ZOUUA7IkPVUfWc34foce57jgtfjF7DHZ7J
YawvJ5kuVn2j+umeomVXbn1FlxLFHQ8vdDH/TCWB4hEUABKmLhd2rteeEqXzjI6YFdzO16GdDeiZ
Jna3lT8Ff/xFrBYD0NPO1DdYWrj81RbzXoxwFo+4EiPTqz1VQXk+wE7Q1ngFhWv0o9xNd+SOhmWi
Ne3SG/Mrv4kfeP5kxWZMgD6jzYTVOgnEN+c3wShlOvYJzbsISJHpVzh3ltfxcINWGlrGmRjmAsSe
3JEwSxRfu6NbUDnWhbzr6Np0i238k1fDXtonOLCA8ImWNEJBMNCd64QdoVlVJ3Xy+0DYiFJ4X0Tj
DiQI1yLhQW4ujw+IPqii0MUZ1A7Z9w3IhppBSlU4JmK99RrPLhBPhsETx0Tkhb86F8O8b0mvKHXs
KT1MhLhBhv2OfofJAQWAjTVojMeBY5MraoGDBNNCBqhV5QUTidrmtd4TCVahg9YAG4J9lG8lKbAv
60Uv8LkbRgL1RwwLZyZlAcBY21g4Tqo2b81BzJ3Qq5LJMipS3Bkx1g9irRTtBrUdsPAO5e6y/JVc
6PwHMEnDZAwdEEVJ45eFRVzJmQHFf1c39mf6a4qsMbFCzeFuHy8fg3OhzMccxDQiZgihRncQvMIK
e8L5fCvXzcSkCTpwtJ6N4ITxnEQJ5pHUsvaNfZliIMMeryJsdHf7ACskXJyPlXM8k2cwZam+7rsa
uZMGFgWLYhc1dvZTup3Ab9bdxzs+sNpKKfFcIBNXNokiTwE1UBiL8kZ0K4K/NjblS+MkYNlzirvc
5iEmLYOGc5n0kp6EXlLbhd1YKNrRnMPrnJSfolK9x1qCicvYJhGvGb68g2fiWNdiyJ5ajV3f+MV8
N6c3pfwwxrzuIk8Go5JWd8DRMroGtW0ztQPd6vfJUb6vPqfPrkARDNwzwG25Lzj7NzyxzLUrYbix
rkK1sbjTkgdJciPeGBtPBHPJEEGWUehBhKD86iS8oeFt8+/h9zGcpyBgANYFZW5a9HOiKpuVphg1
bC41L1q4mXzzKtpgeQqBw9vQW2IJblOeHa5kHudSqe6nhphlXqIZaeM36C8WFtBYnfIjBMVphLBc
Bg6NXd8MtM04cxL3VckoJmJmFYpjQJy5dq0wd54WQl/AQz6W7+2+z60Q1FsUVXe8HWhHMHJ4hANL
f4k5zxOhjLWoSLQm4CY0vu5BqwBD6d3H5XdgIQHxAoifRMRAyOYWXEzBGI6jGvZ47lDhzpQvJeWN
Cyw9MiOC8chDpMthpJeVD4fVoJWOPlKwAbG3ZJUvk9O6vJrismVLBcqI3gAJQ0M7JuLS9UAaAa+p
0T343fQzdEybdvxKTILz2iyrx3ciitENhZY4HMq88juz3xGSfYZqy0nYlg7/Wx2wohE6LLegOQJs
Rix4/eRhMsj8lDNn7r/L9ZQaHetQY7Pt7vkYeQsnwghlLlqhNZpadSE+WlDeGHq7SwowS0k6Zzxh
VYwCFEXMaKOcwI7LKChe1KpQa8fcVH/IQrT34vjZG+Yfl6188X5RbU7EMPcI4VRQeNiE8Ls2eSHS
8DDm1aEhVWdheM5KEx5D6Lpa2ErWgUUP3RgLVL1QL9O8No+50VTWbCaR3Zil2yfgWLus2aL8863Z
P5JYxGFVTaViTLzSFyfFKjR5O5efRXo9FV+xKVmTGW0uy1vTDBsyCPsB9QffxJykmPfGWJW5eYym
zELZeRMFV0agO5elLHyGSMf2gReK/g1QSvG8nPv5XlZyI2nbBFH/6CjXyQYwFuND56jb9KDE/CiO
VYuVx0QDoqyHow7jgDzvYXZyio/lgSqqtUw334TH8Ufq8ip3XCWZs8ybvGuNIQD4HvoDFMtTuaEs
vHShMXA03pGyrupbRQx/a7SvCZNkbHLIqiY1xyT1u9A2PnUbgTFWyPPJEt9oOx9E3Vf/mm6IfsUT
kUwhOgHCUuOlffLdAKFkZhgmRhOaRze0iMFZ1RgvLKjTpGQBvt5w0EGbnIbWqN6ZmN4Md/Iul7cy
EHttjoWymTYjkzBxv2fEoYGZ6cRvneAxwT6EDUozWAxG/EyL4pbSLVUDg6IuRzC1itPM8bdgVGuA
eE2n6hmrkbrEA51ynvjznYaxuGyTInN7Va3gnoJWkNjmvXGLB4iVSC3rJOga20kYizJKfXLTIzV0
MEZph5iUja1pW8JiN4mT3ihf/6Oe9MqeSPXiAGTYJMNHtRNftpNdKm8oyFmKqVFruJtey4HzTVlf
yurJFE9ET20KUrWhP5SfeiJbuYDsP5uQpQIoa8J/D5zXbxGpsBKZO5mMk1JoBnSMUeYLbe0D61dW
dS076iu30MezG+Yyzl7VVHWMr1i/TXbQWDoITjPb2OjI/TfxxrvlXZFVnwoea1PDqij2RZlbmUfp
lJddlfoZHaD03NZ8nQJOWL4mAwEy3RkFQfKCvq2IeyKXjVT5sndPNCfqeksouKw2a67zRApbrFEy
vTe61qz8csLEEG1NabeFvtOt1J+QKGKu8V4UN5ftf02mLqI4S7knUcpgTCPQvVDLQq3yFflxFAur
njrnsoTV9+dUBGMRkVlMs9qplT9/ivZvZvbWAvLrb8RQnjmsOcxTaYw5lGMTSo2pl/5sppY6gV93
OEwoPsnG89/oBfRFQE5gJQKmce45wn4yOgz6VvAc3/iIqJAAi2Fj4CXHDC/nO60+PsgHMQKFpTxk
p4xe1RAWYZ3gFAcb2c03yIQDZzF9/n5VA0fkQkHRaIR9AgjoM4CZDpjJRY0SCJYRoLUgsnXQwJU3
0k7dZ+DLHb9bpdw1nTVTxI65hAAaCb/CltRyoQ/qPIprX3lK/NEpMvTCxldvG/TWJKM9IO90cDpx
nLHCkcoW1poJTYsc/GG+KO6bJLWUith6fNuGjyP4yfXiVo4/kwHMfyg/NMG+8l5a8plp8SZFTJNP
P4L4LgNiQ+09xuWLQtBgwNthhs6U1m4ezm493w6qXxQCoAiwIJblTj09TNJ7Lzxy7HHN8wKkSNMJ
CGQxnsFcZXBjjH3caKVff5aA0AjviGbT7C2+pdjDqc4t1615RbQu0ATAlAGgregPOnk6h6qqq37G
BZBC1UrF0FXKx1nmVcqXlk93Q4mGXQfMlssyK0ZWp2Dy5LBE/Dr9inYzdtnTK8qlJCEi6F658fLC
Ihh59P+fqKVFsZxWc1L6oD7FRCpMbw9uv1sFuMrO+Cu8knfdVcoxQ/ptzq4aYixVw6CoKgLnEWuM
5zLzVMWkqJ6Gvlx8mlVg98OvyjtGcWnXMq8nsAy0aP8Xlxp+SwRFG2sobSJEfaQgHBBQGwGjcpe4
FCjHURCx/yqcaYdFdkxtcKtqCwNl5DIPgQd6SeDnBqkvHqStCTx89T2xo94Cco014Uh5sd3aoZ7q
ybjMVKnyIIjKxBezLLOzPr31zOjQTrGbCaM7YySNkyWvmerpybK4snWgAL3Og4a44jXOlnbhwPuF
DBmFejqswD3ThY8+P1N2kDlX5rpNkinx8+toh7Hzn62JVZLBwRu0G5EzvHKczLo8pFtgvQQuN3sZ
izSOvCibE5/Cu2h4xHcCCCera8Gt7oQ9T72Fh6HawaehS431kkVsF4RxA5CQFMH5eARPqSI+E23H
0YheLfbqoa8IpkJ4TuAesldvCDshB9+x32j4YiWom2ErqS1+44vzckhq4gthtFYDdEVMmrHl3dQL
xqiI1dzP1c+4eS7zdqN3bj+gZGm46FC6HOXWrgBqkzK8J/a+F81nogjlGIskwQDuvNUk7CfQBAB5
lQOG0tJWJiu7pjuP2InbckTTzHSh6oloJs3p4hpw2hVEU4TSfo+dFhfIla56xSvEruqIIixWnDAs
geG9c9/ZNKGcJJWR+aHRWAZiIlV6rccfg/kQtgXnhq8ZpElk4DUBq2rljR1aoHmbXu4rM8m2dTno
zqRrvWMIYspp4SxaAXRw71QW4y6Hdha0rApCWklRPm88t9xmbvoaw1YwBuU+IQSx0YLgfLYVJy2L
REPGj+qNuajUj/U81aM05P5QA26fMvdEP6d3OdlS2MHe7a7GiGOki4jd+M6psLGDyBabhUwYMcqF
VPQqShwAHraj2dUQbE4YZGsk/7JuKw87Td7+EcQ87OoIai9JQJ1IxSTB8DzqvGYfTwC1npPIIQUZ
Q6cPKBD1nWWY4ASmbCgj3W5XLFAW9H6xBQ6u/HhZrRWbPFOLuWizXAfVaMAmNW3sN1Ne9Dvd8DwL
g7ICx1nSq8TcaRRJTZUSpqsINelVPFEw7gtNKwUYB2VxbrDuMWyb/d9U2mASp3IY0xfGctKreoYR
AtKXdnK+q6SjrRw8C1OjgSVyPt3Kl1Pg/4EEguwDY47MlwujqkGLbM78SniSpPeJhwS/8o3O/n7m
G8mR1IdyOGS+UAz7Tktvw7EE0sEgbi/bwjLZBraIrCs6DtCApbOBJJasUCitoMhvMGTsBhxaDLLQ
8nLucnffVo/tRBqNFk7sIW1FLQqCMUPKJqU2gYcqbMHuOityERTsuzs+z+IKMDI0xKYFUgG6NMNG
r00uCoFXVFRDJMKCpftAn64s9QucRxFiyQAINSC8ji1emXktboZkrO5SWGQNoGrn2iadJGfx0GU+
8Enpbom3x+AkEJEHYdt/A390V/nI+aCrJ3wikzWctuyLtlcyXwrcpBQsQiJO6rEYAsQ7A6Rn+Hyk
IBSCkPmIQpIa05Cl9ECxpLOLDsjy97JTcjcI1o3zRBLj6YmQxlMV1xmAONrr8TnZCLFdXtEIpHez
0uEuuq68ZdBMxbqpBMADoGmffzDdFHoBOMWZn0eIVo1t5WY28uGXwaEwaAF/bmD1a50IZGLJaUiK
yWtxlKo7bGTQHfQNUvDeLl/0rbqLoCEvIOdJZD5eWg0DCRTquPDGDNITqXmMP/RvYHw+ndpEHA4e
OoqqcH6ISq3kXU/vOO0LK868I9eaS4CPGQPQkQfKvarOiTDmgTErpE/R1OMAJ9CadO+kfr7sIOmv
vaQN87JMRaapzZDmvlATG2sCtoqFBSNE1V3mPClryeDZwTFxaT6bUZX3bebXaN0AX9A1H7v3Hm8Y
XUQLnoDze1m11Tfmz9mxm4tFTwDKTxrI69G7mGYrojwRBidaW/e/J2IYG89bMAZPOtTCC/NLBpxO
7sS51QPM7bumm+7iDUi17WJzWTvecWqMpQMntRXSvqRvjQJk34O6CcAinF+12cZ068N/AS66bvkg
NsUzinokm6wJbTjEI1Fi9PuMO5pd6/vxkO1p61Tgjnisf70/whj1mmjo56xFhJBUiRVVt0lnWn3v
cA5x7X6h6EPHBeCmFgk1YpBSMgDthvTdvKMj32Dru/GuRzt81Lch0sCMk8Ws3TdFRkbxPXchsxHj
nA7iJKdZ5puTltoApEf2GaEOImM9nkT/PjzFgjDGMdEHkuCtmAc6aDRvUgu8L/l1sAP9505xKdw0
l+RqJbWFHAzWoiSJKgiLYRUPQZYJNR7leB/tmhtgoLqgt7IiLr3tqtFjFEcE+hLWS7F4d+58Manr
BROBVRT1Vrj73n1xBFsAlPVLt6fIMrzBwdXv9UcgWw4XhU4ahQTfK1MyWxAzN0kQ4kj7uOKhyq5G
A6hKYDgf7QV1sSISx1oqNpgW8M3OGjb9M937T2xvC7I84wVnyYlz1i7YqTjmHRODKo4Ms0b1sZkB
EJfugyy/FzyDY/DLZivCqVM5zBM2GwRPWJFn/oR5QTgNLJiBb5zCT5Ru6sp/8zyfimMeNJIEgayE
aH8aTwJxPZfOPwgvEbBlrpUffIKAdfv489EYg5TNkbSzBO2C1LOk4D2awQwGytag5bxmq4Kwvoi1
f3SEFhiURDfAudbB3SfKO4kNQMnc68JHbnIXJ1bt4kQQdZknOYyaNGKoh0nmRyg72LIdYTvY6c0t
LZHRSmoKnhUsC//g1TZ5CjLOKpPrsjFp2J2KtaVj0KHHYkjQvtdRyfH6q07/REPG8k2jRMoUI0Zs
sqeqfy7Hd86rQp98NqgCNcY/34ox+VgKy7JN4Q/z63afbILESj9CX98m2+5V4VWovhfwltIAl2Ci
aguweOaD1WZa5ZNHY0SXHPCcuPhiiEEcktvKIzBsQKUQbsx9Flr5BtOyOYiHOPqu+n/gov7/L2A+
XZ3TCi+RaB7TATk6OuilhS4lBfaQePAC60/AiTDm6+UiidIuRPzdb6PHEpgeOShT34NnAChsYx1j
ONPjZfXWL8Qf7ZivqSazoGIsLvMNKX/WBGUjKt1D3ilPl8WsW+UfMYzjGmMU/uQBebzpjY4gVoDo
+bgsYTVhBywomofYpQOJKOOspKqrwgGbdL78oH0qW2U3XpGvBlB7/a1oiVc5F9trVSeDDqqjOoba
KSOwNbJImto4w0r0VZT/iFCM5qi0etX+SGDnwSohTmOtggSktOImB60GUtoO5eBsGzgZ5wBXXdSJ
MCbUl7woCboCLgr/eg6U3q29+bOOpvc2EyaeZutnh8IONuWQsLPjFEMQqUUkl6nfv+kHSuMVO/UH
dcHKIdylm8ipXi+f5aqdo1+A6TYRWEDs/DYgC+puKIrUl5SXUfzwvMSSdM5a6loRX6FgbwbiUmzj
s4OsnTiZFcFinj98j0OiYJXZ+VNyE9mWVFtBthUCO3f/phJ9JpbxkVNsNl0TUENE2DiC/THdjjvD
zq61Q7UtQRzGa2ytH+YfPRmXqARYRBcGFWFIj1VAUeymLUaKx31Veen28ndbs0qE3ZgFQMcHEKtM
VUet6q4Ygzn12waYp+K2ad+H4q5vj/+bGMb4Na+S27gRU38M+4cu8hxPLZyoRF9Q5AFurx0eJu4p
AZGuYASAERUH3hjrAiLhMZFH1wCa8UaPtWkrJVrqXtZq7ZadipLPo51KDCellCFKVQ9x+xFEnFlD
6uHYx/mbnx1kWbAGNmERxwmtXENK/5nFDdDza13emCF9HBZi0MD43j9FgMi8UZU8CFLZIk0BlsQ7
EhbbI8IBGKtuUqVfveTdCmW9v3xya2annohk3qtEpOyYsozHBHyHIgpG3mg3wvugRc5lQavP1qkk
5hWZ00QPazGgFRYVmAAhuB31dyu6JnegigArDHfpaNUo/qjGji0MWt9HZgjVWie6pd6icgPVkgBB
dTNuyFbYC8J+/uJouVacPdGS7buPU+upeRTRumKMAdEeUfe487bqG1hbMHODXIk36/Xt0S9YDVvp
ngBMHss1kpdmAxxtzxVeJQm4h+0mvY3ekaWhjIXgEa3O2E54wnlnTI/jJM3oY21uS2o+xYQQbjB2
qinzUk96eS/pR3/DiYwgxvJJIkgmwA+BLEprtZRmEFOdtOLIBx7iqcT4fDGaBZKHCga2k52iZRbG
lThBwboELBHooLah+G/nCk2kKsuoxhMdJtdB9mKOKUfAquelWwr/EUAv/cmJpW3ZtETLEQNM+bMo
lvZYhPZk6JxYd/1KazLmTDAwCgglxsPPbZzOPTDIwVGqETdWKYHIleeErwD6iHo05xK0I3i7GKun
p2ElSUXpHq8t40d6RfR6vCi41sq1mnx40sflK8z5+9n2yjAB1WQQCL6O/lMHuof0+L/9/cyhyabY
9H1D35L5SqmfzPEvpjnovOT/H9B3herk67ea1yi614jHMgnv1MSwxWHcViN3FGbV1Z3IYe5+mQh5
LEb4EMGLfKB5iOdM9/IdhdqgDHHczgM9GNYPYE6YDv5gjAMh9blVq43alXOLg8tBSEUpqkXQcNIR
8sThRpryqixkWISSZC6QNOOwaxuSIGxHeZcOd9evOcDMwaIER+qQzBJr+7JVLKBEaL8Sf4CzgtFc
adGGHVpvEM0BFa9s2s/ZYzcadi//MIWbQc1suQPcahO7stjZah1uhh64A+a8m+obpeysOsL+JDDg
EtXkBFZrnuT0VzGepBvrqao9/KoUMJjNscFS9My5b6ulxVMZTNQTjiJGWCLFPHbo1JoWkqSdeq+5
8U7ccfd/1r4rSNoBT0FUFdR8jPNIYrHXxXaejvrNsAGdhm5ngLTVXNnJWptfnV3X7Y881plIJeb2
5xjyQtlStt9FJHxNCZltCiQx/jDq6veSsAqKITxCX4DzOzKGiYlNWMhT3fh+jqwIJDdgcAOB7V6y
jZfM+Wr4dLWrNW9MTmJMDdBWy62qpqg1bQDzDpZsxV+/H2jFVQ7f3QN+O3r1G55Iow78xL8VspEJ
ef0tDVx8b3R+LL/qHM+anvirvCuMiriXJ9IYrwOadSkESJl5LN96Z3bmfVlvdL95UK4bt32N74hD
+TaKbX0kqj3ezEdDtfjzIWuPEt0xpyVjwJGzTbt5EMsUNKBg5jbvcvlD/AsqMKgJNAKTYFwUONaM
4YiaME9ZC6oicMUGtyr8OeilUC2ObNzLApRnoiNyiZ/W8p1ToUzyIdXY9TVKeHRN+TVi00OZQssz
f6pD6MjTVYTgi+Nk156sU4HM9a9JmyWdiiRbdJNbSgAF9oQfrZVgQ+glRw4iihy3vvrd/hwrC7vm
pV1vgskw9ef2YITP0l8NgxgqfQ5pGQaQa+eXwWuVUMkKOM/fFHVYpNwVLnFUq9gXjshdhFv1Lyp2
J4HMRyF3meBlTtrQnMYJwVdwL5MXor6Q9tflj8QTQa//yfU2FKHKSQQRagliP/1WbysrxDr2ZSmr
BWjjRBPm4MK+idJ+wsH12+9hPBCGmLa3m20Af4IelcsHveq1TuQxXssjaRsXJV5SzepAJG5ugTtz
Q7AuFiN+4TKIrhr6iTTGa3Xt6DUjBtCRM9X77BAdUJtz50fQ9qCaD6gpLqkf9zyZSCEa5M4YO0RM
5hOQukCH4j1XsQU8pK1nFdvhSuaNTqxerT8FM3ZAWvda7IDnqGTN7ZOMMknywLGQtXgT+FxY1sf6
Ilk0+YVeMQRhxN1tnRn8WxIo0hOb3HX78MCLN1dtXqOjamhS64sWv1iXAQbdR+QcpHP1pN8NYe9O
Mm+TY8HY8x1knshhPlIeTlVYFzVCdq/bmN5zMu+wIakov7L5OUkai6BLnfajU9bA+Mfiru6lttYT
J4hcT/qKx92AdYKBkvhEtVW1wlaXazs3PJSNTIdz/LwzYV6kSABAu05Dz8H2NEu5rlwttgssf9nd
95blQ+Q0H6lt8siE1y0ZHFegE9WxscfmGdEEWiOVgKlVvyn3yS57oNOfsgKfiusKJk5ZdS+rSk+d
TWyQZfwjkPkqqpclQisL8zEiT4FyLIvk/0i7suVKdWz5RUQwD69i2LNnu2y/EK4JIUCIGfT1N6lz
u2sfijDdp5+rwmsLSUtryJXp20FcqBsub/5gn5lZfNDSURUomkzQ1BVvafpiTj2x1GOsnnXKw89X
tHo3wfIIad0Zp7icp8m1BKPgA8IVDDHfDyqe9p4aX/83GwuH2lpjongCNlSRkCl5ENrr5wZWD+DV
IuZ/v3qIQB2kuzV0kN8ZlC68N626SczD/2ZisfMin8xUCF19r7n7UTfWN0DcwzKu/klJwLlaymLr
wUOr5cJpoHXca5faMUJq15E5jlt9odVHbo5PAWIGlnmZXpmDZfAx66b/j0aoL4HbABIRMtnTfmtC
Zj3t+G1tmVypMoVWqmrLX6pfPAKGM5hukejgibNvlK0y5Fp73Lmytgx9wBQsNYG1mbu4/lWGtM/t
y6wVt8kZsfp6X5maP/PVyRtUBoZeHQszbumdDt0txbfP0u8QhKOiFm29pOse78reIhbKe1q30myn
d31XfsyelgbxHpIevhvV/rDfwoisXSxAAoHKhjgKwGaL01iAjskFuYn27rn8GNfasXKN49Tzf3B/
r80ssotSGxIJSIX2LmIM4ZyL+DgoT5/f3zU/d21ikU80KcNA2JxuO/HFACVjDtq7zy1sfKtlZ7xI
PNlbeo/EjysH3cT8S9H4ev3lcyt/cMnOgQHKqSAM0jBm/UebekrUKu2MXAWRrQ6V2jHwIutUXdqT
/lScm0Nza/jaUfPzfX5U7jaRJ2uR1rX1hRuUohk9AGBU0E6qvrhrdulliOie329rzM2bvnwEr00t
zl5cxlytmSrfq/yxy06Tw3x9fFOrgdTQ1kB/Mvj8y67v3+8PuziEJsSujcnD1QKKOeRw7HXzs/Sa
6HMr6+fwt5XFOeRtjX5C6SJkwbg/xgM1YwuGra+59qsPt8Rh8xh02NLEQTQwBXZQMQnA7mY8Axrw
qm9+7yLxot2UJfR3oboSDXvtcUpIk2xch3khn2yftXDCCc/FpFS29q54aRMZZltFHbpDPh3smzip
L23dRmabHivUMzZMr0LEr7/A/IWuvLI7ZLWqjXBb/Gxj1Hs8sCAhD9+aIL8RN3MWt428WX3i4CXB
4qVibBFUb3+3iQfVLo0yQXrflCGKbBVUBIa3LilD6Fd1viLRo8rETVuar9AoeLKs7rVRtfAfnK7f
P2K59Xk9FYliK+674G8Wgm/P3YobVh3AlYXFtjqgLMXUApb5OufGAHv6P2YHUG8O66xeR10FwGKG
s/6BjrGdsucThSGFPdtx5oskknzzpKxexysri0vvUDmxMUUxzbzYu2oM5raYEnLmD7lP996PDKim
3vL/wS5dGV0clZIqgFwC5vau9uYRShV7pc02Bf3WV4Z5O8+D+tcfwJ84c/TB7pwJIdcYdDdQ5oxc
g3j+PEYLmern9FbdLNqtHg79t835N13du4ExYcQdjl98mcJiP+75vsIk13/S+11/B69szefnyhYI
v83BUb0JL5HiEXjSErVQhUyXUSUSbZ/bPqSYPkQTaGiJDfai/RYlzuoJnZVBwQ4A2bPlaIGuU+SC
jo2zY1T7LoYkjTu88HHYHJBbdaVXhhaHVGVKmWqDO4GTNd5V8NVoFGjnPPpFawXIALegJA0uNtIB
h+KQ3tjyp7O//MOXX/2AxYHlmfCMVGKlxuPkz8xQgOX74idYTf+TTszGd7UX+KqJcXVqbOxsEwJj
K/0ipJEZuAhy5wai8RO8TbtN8p+NJS4JJtukxsjl6LnvmkZAiA66gHFfcV/99leRcbNFumVv/ver
48tSTDrIEousX8XZippdv2+hWkpmGZh/mKe4v3fQXuQNWW67fMqxg/pORhhojmjUE/mLafI/qqGu
pWDX9haewKD61BUAHr57j/N5UW5mdfrirt3cuI27sRyc9pLc66U05lyvPWj7dDeAAjeLtuCFq4nX
9YIWge8oBgfaaviA6j19cqLiSAMnZDmZ+8worF22Mq9Ng4vwt5JdaQ+xOfs3yHpiBN1WSAs2Jc3H
7OhtEnjfP3+UViEi1ytceplUH6tEn93ZjsbA9mLGeK/fgv3Q2M0wge4rVCO3RhTnv/mJY1mi9TSu
5Slmt6ZfxW/QTEyoR2uk9FtoNu290NjZr/I9P4qLF5T7jfXOH/AT28tJo0KVA4+rX+ttD/UQTZf4
AHLZJpA/45nt64v44frKnmfE24IVraJyoUELwQwbxOJ/AC49Yfe2+Vf1RbnNUSdtQN5GIxeMnmB9
LAPz65gCB7bl5VY965XZhdOpk86uJbXkewFFU3bx3EChW8WX+SL88VmvbCw8TYOenTpQHcHNfX1O
bma6l/ReOsRoSHuce79w4o/sOWk2gqqttS08TpsrfSMcpG8a8HsVY0QK0++zb5+fmvmvfLa6+Vdc
ue3MGoABK1FaKo23bDhM6kZ6v3oh0DwG6H1mH15WtItJ2LyMO/k+qYoRjLyXRB0KJUGuzz1iQMFp
PwwpC3uuAFzy+drWXc6V8YWPm6yxzZyyQtqUkukjC8Ek14L9kX3ExMW0NSQLtw7kehSHrg0YkA2Q
SC/LkBrLYt4bGgqDgrrPk6ZOb6PMqktDzTyqjdGG3Kot052R6cW7PXrFk1V4CT2kWuP4TaqV33PX
yAhXTefoaSl76DvFSYkAySkoF0eWB002uh8bH2rl8YYePLgCIfMBpWd3ccazTpcQbwTPiuBl86Yp
FuYwTZZGnqiSPa8TftsVeh4CGaQ/6C7XjsxqVV/nOg8q6OJtpdprrtua5Y1+wdEBKVm8FZNdpJSn
c8fytvz4JfhYEPfJJEWKMXm0p8jw1dj0YSvB/t+MLt6LqjXiop+5BkZvAIN0I6eTyfuaeJ0dvzg1
Q/TmtfwbeHzTn6aiGUQ2teOPGuS+NrZj9er/PkTL6rKBkhjvUzHXsgGrzR5GSuQXBZyvI/XN17yB
jBnfJV83CSpXXd2V3UUuPLUu6zp70uEMxLnL8nfNQjgQF7dKXUQba1x1PFe2Fq67KblhVXaJNR4p
oBD7Yad9RfzvdwHIyWcq7X9a0riyuTzmlmoXmm0BEnVgTzPxYY8IBGK9sy7cNpp33f1cmVt4cG5M
SezWyFirkB1q4FI9vzqCtQBhQIwkNvX106b/WbvJIPoBq+MsFocRwr/7c5nWHvhnQUXoXrTXuXOs
+OCwLxGGw/6m6vdaYQoUJ7/NLZboUrVRY3QNAS2YIUrUL/0YwiwqAf+hfujAUOye8pG4sW9tzfGt
XBKAT35JxQOT+Qcxjx63rtKbNiiNgKOjmT+YYKiRwt84p/MHWzyQfzOzOKcZ69quNc15he7M2w2h
tSOerwEwwSmAEAFIgDYCua2FLbawpUzWaYItjOlFHY95fiyyp41VrR4TNP1nUnnImi5nwyyrUgYx
sxyikZ7eYOLYL3fJRYKD5MaOptNmbLpy200wxvzb3uIlZtCdFPoI3kH4T4toEZ400P04IWYETFKB
VJUiExaXf3YdLHA3GaYNtbMleI0BGsib7BdDpgQMMkiODvTOIA4wc65PX7cqKGtFU8gfQBQDejMQ
H1gSJmQjJHTtDGyO9Dzi+nHA2HAyZ2J5jDptTuCveRiwNoHIAAK7QHAso43eHPSRm6BadKqgBi73
2N7iMpxR67NQZACKdXuYdQ1Xem3zj8fJgCaMYmTZR+YE8e4vQk49CWU4P0pbPYxfL/3y+oFFDGsE
OPlPTRjNhI6JZ4HLbo4Wv+n+PJfsFGSMfaCU21CFzHoSmDhFX73A2LglaxcR89A67ogFgcUlQ7Rl
GxiX90BvNwpBVP48WA+dsfHWr8TH5pWNJUV5TIVVFT0tIeemf9DeDlGN3vWmE6I6dWJZAsR3seHS
1u7itcnFK+90WiaBUeYfvfmDQSxZMzey4FUDV9HkwkAKHbe29zqcSmxMi/fVAx3Q5w5sdWuuTCy8
shg8u1BLlX+Y2rHkD3q3q7eo+dZyWnM+cbOSCUA3ywaIkVPeDz1szMxv49kIakraUwpNIiM0v86F
2DTYGmpafVCvjC4bHloH1LYmYbSNyhctJeDYApKBRlYoXmaq8MRv35Vg6xSufs7fS132trqOlZ2c
Jv4h4w+z6EIo1BMOtub/ftNAf65jqAHa9N6yOJKWfU17gUdAd13CursSA7vNsGVlpYA2U8mhaQNC
XeuPvlVaCnM0eV5+xKPGdgmtlMgxhh+qjNmLbbN8nyZTdu5NUFXZrNvCua2cfSClbZA5YkoeQxzz
l77Kpzvat5XXORjhqlRnD05266xLZ3O2e+X9Rk6NKj3IcgAV+/UwXJlp85hxoI0hChGwnjQ32r7e
t0fwpQMHrgSbz9pKEPQ3c/Oqr8wpZmNMusQApfvchRBx8/Og3TsZijtmZJ/4bhOGsnIgoQEA5shZ
OQtTXgsXUhS10vDC4rP2mAv2kPqAiQIPw/nyQQFADeVDBSqz/1HUvvZpMcTkzszFcJPLN9U1vWlq
LbjH7ujuLEB74qeZtWSe+Jv2m/d9pa6Mhf7b2vI1zWstRs8FXKPIEA4zw9J4bA6wRLau+Fpo8jdL
i09aSWkrDsUeNqEWmaiGMvOgY1RzDhOaNEq3MH+bBhc+OjG0Smn7X/OoMym63GvM9z6Kw/xmeyAo
35xjWt05SHehZW2Dh31ZNSjN1huMFGSqc59lniGIDUK/lGc2U1a1xHr63J2tRV8o8vy2tygY9AnL
TeHAnnHbB2BkZkGKpIfjEs5BydadWPMs19Zmv3d1B2vGG2rnOJdWdVHpe9y/bCxn9Sj+Xs5yYABT
YE5ezaUrVd72akbKjvkFCMwmiEqLnRo/pR64I7aChfVjgsn2WTcMhA5LXH9SIZ4uXLw9FgGxPHYt
CRUfecHwa5gv2yqrbtpbHEtHlMqoxNg1Lwlnzl3vQfkYouKpu5vlu/5bgXOgm0Bq9nt1i2SOqdCB
jAFNxJvX+BaGTBBbE51vYWRW/eWVmYWDRsNoMJIpxaOHSX3jEIvbxt2o2KyevysTi5dNNYVdWFKH
X2y/gsKE5OlWUDcngYtYH+oCJoBgEAH+k7AkcwdM1zrwUFo9lGHTjfZexLURQETRBEaqNYLPT/za
RwP3LAjOob2tIiT5+41K+0TqRTPz8ojx6LLSRyp18tiWFMXasgBZmPUhQN/wB5361FbM0MGt8FF0
ul8bH8WY+GZzqTZnjDYMLXk81Mwr6pKCAMhuHFJUJw9sYsOXApz0n3+3NTuQHYUkCuR+IdW58ERd
lao9+G/hYx29IMPo3aumda65/qAaxd3nttb2yEYpC/EiUL1oB/x9j4opF0UtQLWVSk4yIK2Mh9HZ
yFfWIv1fYxbzgKKhqUvMeMIsK1P/4ng2PFDnUb8Bpb9qBpYkk4HH3wDvVcKJvSUWtbY6sEobmGey
YXnp+7yhk0ppgTxVr86S3o59sDnjunZtr00s3J2t2CPIYwoEGFVNSu2lNLboNdYXAezmTDuogb7x
71skgRLthALqkARqzFp9qVPT182NpHWt7DCfgn9ZWR5uG62wfjBKkLG+6ljIg7HXGRletZzYkb45
HrixJm8RLE0gkGQaVE4+crqb0pNrhWV5/Pxkr2T+qNDiaM/UVuicLkx0mDgcYhcLGnIRiQrilS27
8RJ3z9LppUz4M4Ymws9Nrr59mDxDTD1DbW1vcZssmZjdWODmTseZThkK5IF7tm9nuFvsb82drX5D
qBiBTWYme12S8BSsMbLUna+u/lTn3Pcg+dM9baxo/krLNwMZ+r+NLI63V3A7LgBhfEcV2IUYZxK6
QQ556RtEmZugia0VLR4MOaAV3E+gOzHG6iQ1uhub4jxY4vD5ouZd+HNNmKLG2C0WtvSvQFRWiNXB
sl21Ikj6c8o4uJK+DXVYKK//vSlX1ZGoYgYIwmSLFSV6Qx1ItYAOdUr9to3JWO7ixCKW9zimW252
3ovlujwDaR0ED2ZpisXpEyPHLc4QwQ4+kta5rQei1wzt2Hlsojtt0e6tfUboX7ho6mnAmC9bz3lv
dh4YgPmHnR6SvPWptacYtR/r80gfP/+Mqxfr2tb8ZF4F56a0eGy2cypA/pKuw3zvzoJ0XQna960G
wWp79Nra4kMilLQyYeEcgrHf9cdgPGT3NGgYgQRmUD8UM0Jwi+111QFfG11kO9AOrvpWgKORztzv
7aHZxd8TSLlj6KWG4M5GjLF21a6tLR4VIzXHCT1W9jFa3x0Afwdv1/+TKiJmG/99QpbJN0ul2jlm
wz9S463tf9Z0JCiE/W8r+fVdr46GjCdUgnRIbyh2Rvo61AfNZ2wT0rgWlF2vZeEIDZkzVDNnb/vS
OUEC/M0pj8SX1KdNNFrAxhsQCxbPud9vhe3rhx9VbChKQbvxjy5EocaYT6oRYsyQNZBOfRkG9FXn
cWZMQzlkE2S1FtJAKetf9pbblktapOlM2fj/yo3WvviR+eaT+0j3446G3Zf0y+f3ez5tf3gudIdR
0wP0+I+xITm2eo1Xhn2kduOL7KHq36rmVkVmLIaDKE89dA4/t7i6xiuLi9tmT6J2qhTZVkt3Tnqv
pN/+wd93QFsObk2wviwdv+tyfehSOH4jzklVftTTx+cG1k/FlYV5hVfn3kmNMmMWdik/z7FGtcsu
ma8+xrfgRT/aW8D31eN/lcstoqkKfImeNSthJAr6i/WTEAYUFDkp4y082Pwk/nEWriwtLprOXalM
YKz4iJ8xplzedLu09LWblp88ePtpH3/Em5UtJCIrVoHQ+VdMsAT3oQUtBlP0qNALL4AGB9ErNxgt
81JRM/CEQxKBWMF4Mhx0HUc7JfWgBb2eU1/tqjBT4ksLUAsqraSqs2MCQh+gFMOitCIxuE98qsLe
pgC90BA0mMS122gcnICa+qtM7hg336z2iY7uw2Ry0qJ+XijaseFj4PZW2JQKcYB/62jtI9Z90eKG
sP6LZej7vq5Bw+ztOv7eT6UvpumUpMkzjt8+savX3OCYg3jwUBmMh+qE2pPSWpfOHQIANaIuT32D
in3tJNjSkeRTFUACble3lu/pr7WADkRqRpZaE0d9YUUW1ZgHryAUVdmndgI/uCIy8CUBlVBIv+RI
S1pKKPMwSw5+4czCX0IPX3CSKMl+GkeUNtDa79vOp8lTU8hnzqG8Q0+2CzyQuJP4PULyQFCLVOqj
FZ+bxPU7ByzTWh7KWPMx6HgqqRNMrkro1PtZgY3qS99JoOnEq1trEKTS3btJ/lD63k+EGw2uvbPi
HzotIHmK4ccKFESVTsBAoRIlcyJnemEN8qqxugzNS5oZB9qV58bAv7J+X+GIO7kkAlKT5QRS78E8
TkaFQd7XXrdJbFWhJxkRReb3LTumSvVidXaQ2D9zjLSnIw+bpieg1Q2tVveNDlIJyVCcu3H0hQcx
g4m92kP2khZaqAubdG3pV2odpHlGiiIOtZKTQu2QJDf+SKeQ2TY6z9ZRceOvpVrcV458RC0fc25J
oPQVsezcT/QvuZp89IXiaxiBq1Tx7nZAcWt14JTAHzcemVwZZBomWPir0jSgDgTl9HDHJDSIBeZQ
a51MQw3lrxvwwFZEt0pB4uaxrfpdXp01BQN1TX+QfIiA/4X2Q5ud7BjQUKvxFWfyaWcGHSC6sch3
tuxJl7ZBLfGISIwYfWeZC5gZ9DptIL/o4CtDFvR24VO9PVZdflAHHiZpuWPtncaObfXQ2d2ltYDL
EwcGrqxBU8LCBZcB/pXR/K6Mk1tQzdynDQjRIKVXPBRMOaD7gK+Sv4/mF/zRUBQDyfTyp26UYZx1
foZ7K1F8yKanYlBCCBbclvhNinilkCwqlN5PFXmw+U+Hc7AEOr5g73aXEbsvwqJJT2otA6tjP1Wd
7aET8ZCb6RGPTWjF35QCWibZIdbyfeXmuwyCe02skspyiarsXbs/xu6PIjd3Tl1/tbQsLLX7of/Z
MOjIUYeYsrn33CIoU49kuPsJG4hAfwuDrlnTEGXonxv+JVNZ0FoUHN51NHRgTKzVoHOALi8bfQfV
gF3lWPBeRVCMLnHTdj/UQGh2knB+D+Z2n441oVrmo/YMTvxnA5EfSMofqfXWcblrrP1UVHs7t0Kv
tyFa1YMZabzJdUpK96zhnCUZoB7suQF/ooXkqU+0i2qBSmjsAp52JMtbAjzqDsoCga19VbPm0tVH
VwApFYOy0vZCU69OveMF9VxOvZuMMHfSvdNjhsrJQoHb3WZ3kkMGzK0CoT9B8B73vXmoMv6omQez
Tn0bOOvK4TtXaW8V/A5NAhEVq37fjO8KDoM+FuBFZH7ejKTteZSJNxORdZeo/uAcp2E86iVAxioP
VZUHVEBekgvSOa/j8L1UBBByffugCO2bnpr3ond8p0g+MlmdrNSNJlG9SQO7kySh4bYRj9t76cV7
pQFDlALZEA1qgC3aQPpRL7pDJV5qk0YA8BC1kIE5fe/s5IlDNhdEIOHUxSGf0avAyxp9TKh+VxhD
pBZagNlHv9JuqN3f0Tr3Bc2IAE1HaeaBMLRwGCTJazz2OQFa62QgYbY7IlVwT+oPHOQezDgNlgId
TcNXR4Xw6qg748Gz7Tsv7qK+rJ+lws9unxJAeDy3Cyxz3+O3m3BaHR65hlqHBBsa90993t26Od85
4udQDt/q6UlTpjPzul2ePBcTOwpaEeg5+0Pru4lDpHKnm6XfG3c9khc3FoHTuKday8+5V0S/jGgx
UQzDTxIKJ+8Gop98r2hCpAknj96VhU54PF9KBDdtg0ijP9YC6HeKRWf05JalPxfber3eswy6w+Du
s9QcFNX5qWtf3OZnx785CU6F+kobdof5Ej9PTQIhu5M9FKFagiiepqHTFiePIz3Ph3HX1O7J1evI
SYzXcbLDrKsDg3mIAEaigK2Pts+FbhGnMMmQ5Hh37pzGjoy0CryueFLNcd8rkE4EFNuSbA8kSNiD
ZtDw6jCX7j3IlA9iKD/UpoUAZ+1T0UZVLImH4W+RvwxQL4F2SyBwsztojPBUj4oxJmkGZUsNcAip
BnyoSDd+S7QyTGwR9FkZqYzB86vpDdXhraHQeqrN7mKV6p1ag3WvElHVyJ2aOz9bzd7nfYwRWmdX
V2rk6PYNeMAPXDgYcoVPF9T2+zoOPINGMVx22bjPHqVPkEHbd+44+EnXPXkpeylK9TFRyjvmGH5G
ofJZS9KpleZDqsfnPVq6hXKHkbvXyu2iQot1Ugn9ESOGt6paFQRlWYAWveEGc+lhW0t87+xJYXAh
rFbqQB31Z9kUVdR00z6Vk2+oZZCn7Q9H0747mvNgWPFLNVb71sleh9h+GLMsI3U/zGGaufM4OxbM
uRSJs5eSfhsy+70v7ZPR6QfHo6GZlRUU2s2v0ujeWYvcAjiFo5s6N4UCP6DL7ktXtYBCY6yl0AxS
NW04CHZMIH7LhumcK7gVKjtXUg21FLINTqP5BSZDCYjVv3etfMGNisxMhLq0A9am56xlB6dyjkWD
vkTR5T5Px1M9YKoKzNmJjftRumGRsZ2V2y9UEzv47h+jjv+TgJ5taA2woLgiqKzyzhpdX8WXB38t
JyLLbKI6Q5CCkQVrR7c5FY9GN35kYO/p7Oyu4iWOqouJlDHXJAF5KGQPuwmg6+ROkTiWvAknz7wA
BVESav+0eoURh6sESIsHPUMyq6W42GlKn1wz3dMq+6b32i5WslOa9EHieA/TaNwwjBxESdzfQAD5
ng7lUbeSCE/BqUJ6nKblD6dpviSuR5RYD4YGtNBDc5ZZ4Qtw4+gSxKIjiqUjGFJGIKbabADONR52
tsDpV5oTPlkIcTAg57WzjgMt0xQw7SlMuRaJHDrLZRVUmMDvVHF2GdtXZnPMdOtbHXf3WV9/gYv9
Pg3ibcpVf2zMCyD1N73NnuKJcr+r69HP0u6QeEo0Zcaj3tYnReOhXaVvjjndokwSxi1EPLXMxXCv
tncZXmJ4NgPt27hvvqtCuZls7ShL/ZRYVpS1OD19w8KqSIPRM9COYjsqRZQ07Y1emJOPITREyAiu
M9fY1wynxPWOkNSCQq91jKfm4LAU3il/slq8eKW2xwQBlF0MMMraY32qJv3ZtPPnpKb3djx+b5ru
qfUw9Dy5HXipJ+vc4B6Aq2ePw/yzgvwjz5NoaoebvGzO9aQHqsaPeVt6BEw/QYEfERfGTnPZPvey
AGO5R8eFWlTrhpPCHxnXfgHNAqpMe1tPorEVEUhLEenkw7uXqIdkTI60xhvPJ/AF90El47DN9CMd
8QIndNfqYH+wMXghY7pvyuKpTa37nOb+aOh3o1QCS8MdGyxfMYfnRk9DLY+fG9P6WkzNC0gd/EnS
Fx2QbloWgVtpoespj9iKcxU3QNDHAAZAJMlMoG7cJlCm6UZAu0pKg4opXxKj+d7XqRJkFnLkJgmL
1DvEZlMEomoDngwfGWi1HapGzIifSreP/WFsdGIV7g/eYGwdW+qWaJsPgGxlGiYGakg8WAhgB8l+
xrTcxyq9rUqwdyC7wmm/jAU0qsf22Nr0tkXJ10zTJyOWGmRz8iMVIDPoraOmiNDAWslgU3kCRiww
tAyJghbfOby9sF4ezD5WAie1c5IKrSMI+U+ZKKFvkp8mOX6L5dgQa9Ra0vTsUExocoFOFkkKNhiE
DnulAHFJXJdvRZZ9U63Rx4z5UY+TJzZlJ6XFW41pvZTlL63jnXjWHftc33HWvQ0jiOQKpQjqFr5H
FvEXECe/ubG6Q+08zCrAB2K3uTGr4lAmgEjhxa67Pixz07ekOIF2/jnRUwzYOPc9RnTwOrX3TEkv
VlbuZZ4feqVt8fe9PS01TF+76U8rdkPQAx6TWL8ReY+ZZd4fPT1GjpXrTw2bUgJ1lF1niqNtxUea
ogjQ9Q5FxgFWamEdlNj6nlX0RlbdXmjluWszw4/ZSNQMcNbCwz73T5hWPI2KeuN65bsj7F2j649F
4wQKF7vWw/6lxiGx+gRfjwV423ZJrZyHeAzzUpzNuHouCr1DVhZ/7XVQFGfxTWPW5wlfzjKEHbpN
/TwgNdA49MB4F2SstIOBp6cy1h4qr480atyPAFi5rfecmxolg6P5kk1vyYAEumcBIohTnqgRNLL8
ykLoqk3qjkvrOEnlXo+9KHe6QC0MX6jsA3XPaJL1j8YqL6jn7U2z/uENxXuGlxLKJNOcuUL8gT8N
ZfXuWGnvgwnoUfb0MtXI+hw7GnEpUp5BBIjvmTtiSnzANEEhe3A/ougd59bO8fI20GW+t2nT7jSt
93OFPjMlufU8lCMm606v+kNvl/sRLl/qTqB77VNbAhAExbvz2L/mlVvCi+edH4vxUivls5l34LFs
MJ+q4hDR9Cvrrde6zd56nR4MHbcZRePvZg+lorYMkqo+NxUKg5LRHaTTSS9auNQk5YHm0idVn8LR
TfZK1z8oIyBJChgaCDLGsJn4vY7ufJXGN3VTJtCipTfdyB/QwkNJQ0GKVXvTbTN5gTRQMW64daGy
uO095chGTCRkDCD2dEIQloRDZ12EMh5Ai3aeULAgVKiHljk/NSeB06HfFdocGNV00lsxNMgt+pLJ
4bnS88Sv9D5saBETR+t/cFanQW4jbPBq/pACgUH0tLqV2nhEdmeEDfRIfNbFb/U03SScUaLXA3Jl
7hLJO/TJgWb2TapYvimVd21ABUizipfM8c5oXPTE68HWPlTWuxIXLhnM4dz29Dkvh9M0e2KalHd1
1/6wE/7IzQkjHQND1JU+SV19bnHULSkfDFcRJCsmcJFog0b6sop4me+9zkMYxvGLuHoppfHDGbP3
oYP/AU7reyNkoLoyctvmsan5DrIdX7KR3dko2Gh5MQXNlB+lWgGtP7Cjw7THuva+FJ54Zg3Ue0f6
zZji98mxQFaISG6w84taIU60Ou1klPVlxIG1GAvVadqpVCW5xe+9snwfe+tmGOiHVbo3SZsGhY3a
pEm7Sz42753Qz3pRNxgmM6EEbxJDAB2X5ZxgevF2qABz9D7cpA5FhRBSyVzkhKztCe0Z/B2D66ia
k9kPe8TLL56VvTVI6rGyi2bNwu/63po9pAbh0lrmB6YpFxSzwxw9SxevlldmX9OY1dHE5J1qs3Pz
f6Rd2XLjuLL8IkYQXEDilYuo1ZJ3Wy+MtrvNfd/59TfpE3FaohnCnTkPMy+O6BLAQqFQlZUpKnbp
ZVsN8ixiWd8BvZSZ/Sg6oEna0lrY5i6ulq55Q/plS22PF6FbFUZSJ/ddRB47knq410T8PkXc1qN8
In51Dwz9m+y6TtsUlgZ1XasnqCVJQYJBjHBAC6mBfHEGqZGpsKbpgFnLSnpIdbIXU0gnuzqIfdJC
g3d2+wE5mq5CKs/T0GrDRyvyaOeOkzir1H+WgveIBB6Psjg8EQIkvYpagUuf9UrbCAGqzt0Y2TEt
9pMyktFIyg5HRLDVyj9pefTpu8GhGoQ/weh9FZiO0XRshdA/+hCbwOlUTsQbwfjXe8ToItkZPdfO
mbQd68AMYvopNvVbn0qD1WXlVqhE1DgzpG6oXJQjXQEXfCqD0SzD8UMjQ2CBd/EhZZmpdv3rEMav
UYLrjmT5OQ79wYjU/ADhl3XvZWfiqaURgG0UfVy8a0AI0Im6WXSpZ3Z599QV/ier/WekcJ+6mO7K
MsF9jc899FtIz+8GOT5qtN/XA2RXGz/DndMdYjzrvV7/4zH/j1SUzalOaGkNTD+UMZ7WYa19+pq2
Vkd6xHA3an8ZiDelON8UGtTZdK9Y+311dOPgXW9Fy48rS3dB9IphlzDq71RP0Ax1ALp71Cg05LLo
RaurYgXJO9QJRqleASlNjZQx8Hv4NQ4lxQ3jI24VODZEGT5Lora2NrZfja7tgqp3asW/1zNSmAod
v+Q+3XqdWhigKSqNoerXchXd6XpyCNmwS2s9P7gaJOQCP8NvGeCiuoiKTvdYCuFn7qorWesfBqHP
AXEczdQdHkLarySkPKRJ1OM45NshYzrKvgXFtYuhNpVIL4I3Wn2HonA+KInhKqHdSfphlLpT3kVP
oQgfReU81QKHucm2L3WH+uzJLWS2LSLUBV2Mc5JcWxfIUYmYriU8mkadbVrmOWA3NhOXmTFRH5I8
pSgz15kDFWpMfo/kHGUJajlK/6kn2YDWBqvNHMKvBiZU/4QosOjIrtJet/wmPooos9LCdYIUrMJp
bSVCBgVBIV8XHW4dpL656G2QKT3QPFwPPurndZVtRr34rZbdfUiUoyCxjd7H92OXbdpcehgIeUNl
9l1HbTyM0nXehr+TuM+NnOFViLDsmx4KbXLYP9S5V1gd7VNDVVxx045K4egjfRM98tznkrL2w8Qm
ghQfpRqREnqXzUrO1fExHnszKUurQTnI8WXlflCzbZ21EBnw9PeEoeImkMOY9b/iMHhP/HgzJP4X
2Ia3GugVkN07RSqi9Km++IlkqZiaB11XbshlfWT42ayRXhEoVqiBvUUSKU1EeWrVJEotD6UaWuoD
qrPiQ9asK6E5jdnwgXemPQ7kyQvFR8lFd6MpBDC1NZ1kEeQKRlOEp96L76Qy3pVxrBvgwXzR3QTb
0ubIJOXoT9Kw58YPUSJAOYBVNDDFgL54neZ0aMqZo1vdtehty/J4SCT30fWF16SsMfsqDk/tKEO/
kj3pLX0smmrlUoT0ULfSpkcZL9KeWjBzo8aPaKh6yT7q+60atVhXv+mL6XsOOR43yS7DGSPNfUhf
hR7VAl0zY180GwQxb1SPBWZ8lTIDZIvYNYMSOeqCoevb5djvWjbidjqMyNeZfI6j7B3TzpYUP5d9
sEGBEYK2SJJid0X1z0Ic8c5FeSqqpgdO5wzqaBK8r2ja2kMGbketW+VDtCKCiIIkoMQtZg4r0W4z
1VZg1MtdR0Pbp+pFRw3CvRY3v9NBOHvKcGJN+uix7L4NNDsiw6oWUKSJfjVNb7fowuoyzpL2Oij1
MwvxzHYBL5fGXYb8AUgCvEvRCNR8q+khAd2IhuyBEj1+SMrChO7lu9YoBhKse6o1+yxrLB8DRT5q
jnLWn8Z83EGVx2mR4Fd4TqHT1D7qavHCfFRFWQpv9h1XkUwRhc7E+2ja33jXM7FF4JRfI4J/UaPb
UsSDVQTxH6qRKG338acwaG9NV2zUYUB6VGEU5SHr/jAVLCxjZY8h0EwS5o60xuyLfpX7klVEDcKh
zRTfLhTGDC9FQSTB8DLGwMt8MNKwhtuhYxYKRp7v4vy1EIlZo6asNQ+F/mtEcoE+tsGQ2ZEa1CTV
p5iRXVtSXLyiJTXiNkrVTVDfkyoD3Fs00jJexeBiCvIMVdZfWvc2+HsxQrUlVnDdjpauvgxIDxOo
CIHRbItRNiPF+0NLv4L6qDO0XhJlI0blc1z+0uI35IR4LYWmLmpWg8JnFimmWKL0i0cpHEcTxjV8
AC814RkpLjqYkoUnlwUW9lWuek/9iKtyRHEVlWK9FE21qdG/Ce2qJ5iSuyfjwZUDE/8ZgSqjiycb
qZCuKxWvfBraGUPWiRfEKHv3rvyBKrg9jLUJyiIzLs6ZVppV223zOgITtWA36u/M+y3hfmWudChS
atJeMBsFMIrmPP3mMEFPwEedThNAdqR+TBlI6kGaOI9NcUB7wXvWcJur0Z86fQnQb5BoiJoVUPXj
64iqcR5vfA8chYLAUOkN0Z1rHS8V7Db+kLOnHslJrrVbpT1lQ7NOA/yjSIPjic4YVT8zEjybwu9r
XBOVKFuJWltxjalr0htRkOGJsRGV2JAYqhsjvYvZYNQ+EhcJPFB4kgvYPYJGUqMLBkKChWljFJeA
tqbQUcI7voVybxB1Tu+FJmrE+9h90gfP6jrqULexBAVXblQi55SiDa2ERw8Rf6AwnesbPVKt2FdX
bScaNPAOfUScYEDBfJ/kmy7wN12U9bj3/ffale6hJ3pSxGgld9BNJ69Z8YmBHCdT0fzFEapwjvuy
uSMecEBZ79D4LVO/NB9PIR9UkIzHO7GAGKMiAJmAi0HDEiqn15AFNN+HdpggCwOu2IIiuQif5eJR
HzH413B0phcAThThmYFxY1I8n0N/uzqnWVXBliCc3cgRgcxV1xwIxgIo4srGDKqgEVUPx0luVAed
uAZ1hnbdvMO1qpW4itfTNFO5Ut9rLiBoASIBuyAxx8yuBL2bGXir1hrMbsXgetcPCFR1AnGucMXu
qnelsukqtlEZVh5ur3UBL3Npcg4PbksclxTn49wnaMVm75HLIwNc+mCqDBw/SGl0yFDMnMN189b3
NBqiGIf6xDkrn1j2fHsRPBMzFKEoVIlExib91SNye55uoNwVexzc8RJ6ELCfvwuZoQcpESCOHGHE
VCMGTp8Z2P1aetfO3hOuC1DRdeueA+Jf8sNLizMwEzR85bhnZBovPRDxM811THeUCOSNdXsDl0BH
VFXBaACoOJY453dGFTwXBFpMENN001tI7bbkQd6CO9+MHZ6k0+LnujA2W5aGin2oKkD2NQgX7QCQ
Rhc6qcB4i1rAOF8tanacSOZnQdrB82prmtwL7OA53Q0rUHqsB95A4gLO6NKWPg2JXaC2YjHHaFQF
FyzxOi+lZ1Hbtf4xZY8QBpOBX+B8L87S5vwMWZuJGgmU8JeMqvdDCmWS8a6q7Imfzb1L/gV062px
s3iYKQHm7bsw+lVBIH6br2Jo/ljiBhBW09+h3XnPJb2b/sUZWOzK4hQpL7bTC4o8zBmQuorjPUjm
cBDukCsZPrjDzOBfaa9cmZth7pSyazBGA934wTd1MMUHht9B9hkXpWb6kONiJoBPeNfwPHQp4F8c
u/nFGcqq77sJNhaCGffhe2z5R/TcQLMlWeF9+MyD1C6HsL8nT58FSnlosj4WMDPYmUmCQ4FhT6uv
jeZdMZiKNOdb9gUJIMdbOQden0XOfCiLLEGCALNjA26/CrGTPQDTRQ36hl6sBezpB2+CcPpmt1xo
FmWoSwSXCQ3Qrmhjy4DO8e4Dno/Owosfu/E49AhjE5ANlCX5B9BIEP+zgCPBYA3a4f/bNs7v6kZN
gHQEXz2GDgx3MOtN5xRm/ZHu8gG1OVDcigaYFQ7eB8fu0k5SVMggMoaU68d8cKmNmpSpGEhuoUyU
WvERjEGfwPxY0/xL/EeweAGHZ3D26TBSDwSQizwoiR8V73fLHTtYOneXK5p9umBIYjdXkeBhpvtt
Ys4PH+XcqSwNYkuhjVoxkJKcTVzylguT8ynhPEYHXRwwtlTZkMTFwM3WXU1UtgT8L7HDmzpYOnGX
1mawXinxvdRvpyGpZi8Fd/loF+Xj7RX9/EjANWEmBWwNIO75wVAYhIkiCOrEuFEDqxr/ifl6Qosm
MO+CXjXcTpSmVV7cAgJrfRZWYQbx+OIXg8wkYJmCHUOD1UAhXF/njgIwJgez/nPryKRWKqL7K4Ny
dM4ElkEdN1AzjL8wbaMMopED3UWChuMPP/OFayvT0i+WphIP6LkOMz0DWJql7qBoL7oaoCTwm/Rm
k65vf6uFwH9tbraTCRqj5ShinFpxkruJRBa6UJ0JPmxjIgHPjnB5gcMQv7yPoMQGMTbTwG96vcJY
iYpUYT2mkhtU/cHBGQSDLY/PnJX9PMrTyv5rZg7w7hQVPhLCTPY1zbFF4OPFbW2h7DQxT/DpBKaf
fX2twB6mDyGGwgimD2d32RCWhAnTyYo39aZwMInl0FXOpTNeyMjxmpagLQsaHYyHKLMT7AHkgE4y
eP4mrm+UM0D1jT6vWT0p687gcST8/FYghAM1JgVJPHho54O8ehDQQgxA8Fe7v2RJBu75sfC4RJE/
P9W1lZnPR6nUQ3xYm1jhp3y8X1MLPNfgucWADbiuedkOb1HT3y+OWBh4BaUDFsXcXxnawIkOULly
5vjfz7h+vahZSkUTIQilCFa8X66DAv0rtcCSsy32k1eUAi8H+Bk3rs3N3Q/A6y4PQE8OGNApMZTD
AA7IykkO7u+JxRu43HW1qcG4Qjhv0YUQcm15dimD0jQV3JHqINd070U7XfUf2t30BSeOF5SuhQ2X
4uJn/L82OQsh1dhGiu9Pe/vSWiLGy7XX0UhMkBVOKtKYTLTHjhOXv+/h6/MNm4RQGfUlHMA5jU2O
OS0KcLd+DoGsRq7qmyr7JsH2rXItgdKGOTVkJ3ESN/qHb3NlIKcPeMP+fEgrGuI07grYp4dxheFm
iJakq3CVfkwbTVetPdGMox7KlebiGZ4FHEH2VMRZaTi3bzXKpiDPOkEEw3A33akPN/5Ha4JvEJKy
hmDxrorF7/x3z79j4cVJFUsMLRAg8s5Z+ti7r2LMqRkuKHVffVQyRaYLA4oksCr04Eidmb1gtoSs
fDDiedt6otle65/xCzHbO3Edo7vDObGLUUiWJMxaM3GiRro2zdLI62IRa8NXRQ36S1d+Z2PFMbLs
tRdWZodz7FvA3lyw3zfbcAMs5B4YbFSGTS8zdUs7eIqJ0jukIQA4dvw/ODf/IjrgltcpBvx18Weq
5ldS0ak1lHbQ7NYP0patMqfeKRsgEYe3KRS6psibi/5ZHpOubM5Cr1iNddlT2PReUCbACyxxvI10
oqlJnNYG98Qz25BT+3474v9MAGAV7LSIDRgzB+fc9QetazA6l1Imn2UBiUbrWh6mhkcSrVrtjSoH
oW/QKnq9bXPhgFzZnC6hC//FAcnLvC7lc6DoRtt/9DEnQeQZmB2QPMTIJGDU4xnTZDXbAYjI8VCe
genvFyvAHK+itkEhnyGZaDTJUXV53rAQv672aHbdA3Q6REDBytBJULZjg0IVmFJPQDKY3lNyyG0o
E4MDkM/lu+iFF/4w88JGxZg1eHbHcy9HxwmcKPjtR91hulsPOW7AW+L094tNzMGSLjGMMJz7tHe0
Bn1TwDwFDGNUGD+reVW/qWQ5u4muNnQWU6RWq9qmbOB0wGZkxfAARD3GigLxkIT+vsrCxHLFei0n
iV0PEmepC4TwoDOiYIJV0A5BRjpbayP2mpx23ST+MtjAuMiKWRnRdmIHaCwQ9Ph2tYltcPZVRn/2
bd4D+qe/QlZPJZBkkFQM+s4LrCVYTIRKH8Sz0mFMT0LojjnvI56F+ZkmrVawvhfPVTaxW/0J89Xt
oPHdCrv1AWfpU5MVYw5AAwAIe2UrmtpRyc3qCxBJERU44Q40do/dZwVEuw3cx8RDG6x4D4ufi7wK
lvPXGUb43dhjOJRinwBi/VVGvIuHcya0WTiudBKPyYDQKBMj3QOfP+J1O74yE1UJ4d5zelM3IMG4
Bt8054Dw1jb7gJ0KsEPnYva2H7zH0EvuAuJbtz/hQvJweQTn7zJFl5pQrUbxHIvZUSmFL+A3D4Ka
Ov+bmWmlF3ElreSgr2XI5sZqhMyhuyPAlA+5z8mtF/iiQG8lIrvWMKep/SDAAgguTYeokM4SXi13
qCWC5pnZemCVtuCIe8jxOdqGy6E93V3XxwCycYgiujbRUkJE7np1AIiKrloho54IHIEt3vlHwZ5I
kCHC53gWn8Dxp2PAIHjYJv4thub3zCBzK5JECQwqTrunqHUP4HWA5AldpdsA/Ib1ikftsHDUr03O
vmCThqGSTCZbyJ5jWH18DewY8kQhtMEwzgrm3eBUm/F985o8ijuI6Nj/1IOu7c8u37SSmFfrLTL4
5AtFujEtzTbg9RF+noZrI7ObViJ1U+YSg+Jp+p5USFUOTXJ/ex0/o8m1idmtkxeCoKvZtI4BA60K
JmifRnkHIJXqPty2xFvM7HZlgBbTVEbGzgAekcrMBpp5Uwz//Gk1dayZAjFKkLT94BgBp2/TqT6O
XKJgwIAAh5NRTu64sBLwK+BgUegXLQg05m3SqHjjnHX9LpNWvrqjOa/X8jPpxjL0iQVQBjYCpdnr
M6zWoVimdS6eJWeqBE8UXAHoLsHn0Jr+XfEECh+7WrPHF2nHI/FdOM0oP8tgrpAQsUQ2c4l+ENuo
SCIgJBTMqsjnNObcI4v7d2Fg5gnojcFu1krnWDvIoApNgJaLMBh7299+pqnYwQsrs2RA8Uc8aED0
f8YwTWX1FVS9VABHVS3bU52rDjrdfbOYe2ENYff6e+Vpn5RhG4hnwFIhO4ni77beYYxtBazkgVu6
uL2DZM6YJkcZ8XyFjSgsRg8JPCNzpHfpNyZFN8VJ3DWYDjdUXjlz2S8gsoNyMGrccyU9SBKFLJNL
+EUponY/3JGwtW9/swVW8+mj/bUxC+txAbYeFsA1MAVmiNveksz86EWGIZiYKnHorjnyNQKXd/Ov
0envF9lAW8ldLaQwGgEgi3FbHeDrXOMkpwv17eulzYI5aVnrJhgLgHx1Cw7g6qBbmAK8m2TB/C3v
fpyO0E93/Luk2Rn2AYAWhxJiyxjexagAcGNu0D8U8jSMk+/lQcHkN+HErMWQdfHtZseaKl0K1LeE
bZQOmvecVr2l1vuqe6HySams3P3iOMvymfu7yNkJJ0I9Kr2IQFWis99uIujIgYH4DROLtvtAea45
5dXzLYV6DJ3o4sHDPRd5yKiYUG864YEHWhFwe0BpzQ+e4nrvhh+iKhmxfKwwsNG1nCxyyT0vDM+V
H0CFg0F1FVdBP9yhiWdE3qlTOAXDhTRAB9E+ajzg5kTOOntUKEXcJU3Xwl+8HkjVTYaKc/+hy1+R
a93+aktRZKKIB6ekilbZHAESxAXCS9iQs6yDggk8FtnmtoGl7UIeOiXeyLyVeR9JbQYWs5CRc08/
JHkL+CkYDjhP2YXyo6xrkCgA9lNCBXBe5Gw7Uo9RBmfQn91wDczkChCPe9BRg40agz+xoYEa8cCc
2E4d5ZWvULW0i+AjRqykBNoA85rcMMi5l2qDeGZS+oXxnk06cskDlxwesExckpqK5t8cxzhi3IP6
JcHxAmecYLsoZBV2GTZFZYjSyCBXQ0v5xDDGt4dsdnKXeRLm/cQRDCdI8zi3+XfFen78GNhPIUGE
Ook4F9kQxA7kyDWSrsoGT0wCwarhPVBNTDGgzFWa4H3AONVtT/puPfywSeFHkoK6DACd1xcDkaM6
EusYp8KRTAjJTzSUaH7+G8lvdF8uDE2f++IGShs5UauqEM8paBoTEAiP8lPNo1ldSogujcyuOTHQ
B8oSVCSVamxU01dlZqdNIr+JAq5dzNhW8uvtDeRZnF15TVqMPmoGOCVSBvrnp1yrTHCQlOzhtp2F
08CAzABJHbJliAHOVtZ1Qph4eSWdvXZ4TgfFKcKa1/ZcWAvK/Zg4kAiA3z/a05iXGUV/aCaNtuYr
qIwcCgyPAVSiwDXzpUPac+/9FqgR8aXTFq456BuqOkW3gcmAgV87B4spkzIGy50pmphIxvlCx39C
7gDYz1eWWVqoDhHO6S0PDnI2c/rKj3ohqvEiLKPn0WOW2KK7isSLOrc/2kJCpIgodGooGUxA6fk7
IwK9FXNLrEtxml/aLjMTnGZxBQIIhx8wF62hhwHsjgxMF6j2r3exa3TIs1MsS3EwRw6N688Y5TIZ
ytqBVXEeON+5wHXgUPD8/GtslgoNQdLUGtjoEax6qwVTkDWuy/eqMCYkSmYK5tTbZIWp3g9QUQaE
1Zac+l3Zs9GU3ibZC8H659Bq9HGBSAeaDcgi3Bmz9df6AArTnJwLKqsWTTCyyCAdR5pPEtGX25/2
pwtd2ZoXQVmhj01djdDA7sg+BymfXyhOVvdOk0Wc5GjhXri2NctcurAXvLTtp+/a7xPNDC3vXK6n
dnl5n4EUYMUDPv8MNjCI2AhGbrz/1Tly3CvlzhPECjgV/TNQf2Mk+fbmLeAOrg3MnGf0BMGLVRjo
ttEdkLmImchrFSN9UbegMP//qDP+zJlgkiKCAnuj/lS/A8tX40POafh+m+QnphvBNkIlmTnDyjVk
m2DC5ZULBl7cSarhDY6gjVgwc0mqlYXWNrCaZwY6WPtoK5ilTTeo2WxlsznyW1dLTRZEcIkCzqSg
IDuPAiNUs2Qhh0ntURqNdtXZ3V3xxy2McR3951ButedxMMSnAqR0XN/5BvDNA8Ol/dm3hea3R/II
9kGj+S2D2VrqqrFBwrfrd2QaQ7ATU4QeJgizLP2RvGAu/wSCOK6q+8/kDusHjFFUAFTTUcS6Dgd9
KOSiKuCHhBv9q8G8D1q6ZvsLTDImT1txKRoga2MIuqiXgWX72hQd8PzsCcUJdV+Jum5TPEiLl67+
4pybBSeeyt1ME4GdVIEju7YDQjENQ9zJiH5o9+VugzUximfVM+gjBZRyFVmPbmj27xyr03U4+6IE
rouCiApNEsyTXFuNiJqqYoXcY/xkR0z4QbUVZNd4BZgTsXx4EDjhYWmVMi4xKJriffPj5dGoUQmm
aHRIUpHsR/AcBT57FpqR88JZui/RD/xrZ+apQVzleawhd4NG0l3ngNTqt//VYiprWGsgDeOk94ur
otBjghyTBE3MmTtmep0C/IRMm+H9DnIiX3bSJuMYWXi1occJEQBoYOL5+cMTgzSL2jpFbdib4mqI
2WirXSmAbgTg+DT6B3YPDqftN7zriPYZX/VzIeJd/YDZpgp+QileUdLkora6Suzxo14X1nRb0XX5
7Nq8qsXivuJ5iFhH8CKmszNBxkANCAnHc+rtJjoCtd+4PGkAwqZAPT8DqB7818oUAS6eL2E35p7X
pVPvGO+XSCjvqxaMgflQm4UmbyuwyFkZAt+J9WSTS937oOuvIYncDXTC06dWSE+5pmzbBBzZMt2M
ddMblUxBnln3oEjRh3U8MIzKjrLtRdEKTLCuwXJdgKY4yVZl7X8BbSEcK1ZV6yKVcesPyipLu9wI
yuIRI6ONKYC9JvWFPRm9HLQi7L2RwH8igFTQGCIxM4ZYf6kHb+uBe8JkXgkJ8Yb6VihgShyUY4Gh
aulvcRTWEDF+hpzNqdWRF7e1phmDEEqroU99UwKLaiTov8c234IqB3O64M4FCwe4HCUFc9T1o5t4
a7B121qF6lEQKGDZYHs5SjY1hpoNUa0xrU6k1aigYUe6k9KPjlx14GMD3Ws52LoSf0ZC/TVIEQhO
FLrDkE/jpAnbhUh6QaqqApkY1eeYYNJa7TBa3PX7QlG+wA93lFoM4IpA8TVeaEll9SsKq9MA2gDg
VCZ2vFAAoWDlNCDEMoacYOS6E8xEq1I70GOCmficOHqmWTotX4kUbAKNfjb6aNJIstyyByVsaINW
r7bVVN8WsuibLdgjwlLZakp0GMHKa+RKvC084SF0062uxZveL2x/dB1Qc54ikTH0hcI/QqFHthtr
Z7fXopPcpOyTgdUAzNF1/QHJY7Acgg3EUNPUs2JNCpxaK9Ardr+YNPTWUOTyOvHA5hKmkHIrwZLG
tM6pfe3Qx8Mx97s7EM6poNEZge3Ig+NYJC9q02BAm2Eq3GPe09D09+XInhpBY2BB1XJsLJgCxfIB
Oew+r4PIHJPRIZjQLjvxLRO9A7iNa4ONUbNTGBhhcmETpRDqA4P02CfHVBZBaNpBf6Ed30pBQHwj
er0r3Awchkxal1F3kmOKuSQF+oWUHWlVHpkHjuUukk51Fz6oXYXxfyF4DgOC8e62/7x9jS3FCTyc
9UmABWRm86QWrNCSFASI9kr6RxWfPTxti9d/bgIPEMKAlkMMnqcBxaS6XMDLz7HbWhVLHd/PT7Gr
cyqZSw8CgFn/2pnFWNkL0IeZCkXuoYfOeGF6W8GuDfBobIKp327dXtZCdkMoNKOR20Ae5Yf271jX
naw0KN0kFVF2+lCBQDsN6TpqBGpnAn8Sckoo5sFWk6CmBRlnQvAOuQ62IFipUo+55JzUWX+XaVoi
Q4XFq1ZsKMA724+KWaNB6jRdSF4qXVS2Knq7ryorBZOCiMSMmvHdryo8RRNM4IXCtgwo4fjT0q7g
rp0gCKhRYpTw+kdqWlODABU3AgoXvuO58hv6jej0adToGpdzry/dqt/CPlDGQplyXpkXMNA9slHD
jqAyCHITo/8XAiAKBKuQcWHnobYzv0ezUkolhITxPCS1NVb+NtJ/B57A8aWlU3hpZXaP9kFQuRWF
lS7/rJsdwYtveLrtrjwTs3SVgc88gey4ePbDfZ9tNP0u0Th9oMXPcbFXswOYekIfjhX6FUr1UdL7
jqd6tPTva1CjwJnDS+5H3UgVXUnPQhRXEnCWF9u0f769RYup76WB2QKY2jJwIn+XivzTaGnrfv1d
2bfAjJGseM3cxeVA5kgh6Ipg1mR2nv1OGIjWDQS87PuW7WjyxlnOUnamXRiYfsBFduYVftahczVV
SPRtugJbxoO682z3yV1/v7NP4N5iG9lobMbFIi2526Xt6e8XtqmctW2IG+Fc9pBBuB8qAbyzjHP+
l4KNho4SkDDIQX/M8ksitCT0Fi2lEre4NGzD8diHb0XHQxQsRl4INKKboRLtxyMFCpAQ+Xbh2FVR
tndxmq11MNSaoGsOLNqp4PELnNvfbsk30IybHpYQhUQKd719bd4HfeL3wDBQa9QeB3AN3Taw9H2Q
J+IticKPIs2RW1SICrRbanKO9W/JAdXHpCFYZ25bWcDBKXj4o3Wqo86Eqsss6ugsrGNGG+ncADpb
WuUmWMtWaCVOuhtLUL5v/3+jawtwgmu7s5MsBD6qoV6AXuAqeFDM8liYerbSLRcA1CfVmfR3OxdZ
mc0rCyx+uIsFzz5cT9IBdyOQqJrykqID7/NGhZZ88WJH5/QLKbg55VhGM6eg0cpTTgVmDpvg6IHX
J/OPtz/fopP8XcwcGhx3mQjGTaAlSfEkBS8q6lJBzXGRpTN8uR7p2tMTPUlbkPUCzE4TK0IRXMYA
r2fS+vH2WhbTw0tDs3DbZVoQNAQg72mcMd/kqx6lL/memIIzFb/kd4696YfP07VLe7PoC441pc58
vMAnkAI141WfAffRWBhPMYLHmjfOxfOLWcCdRvMg6wK/6FIMNQ1iv2Klh1HALLBzzO9bkUA+bq+Q
5x2zpCUMvYGC6XE8h7S5B9EnxSy5ANqvQvpz2xDnTM1JFZRaqgp4OwBp4gl8eqLPKXnxFjILFnmU
s1qKKCY2ynVS/ao9oFhe/7clzMICJBzrAHFQPlPpqejvWm9z+9/nnKI5YULksZzGUFc4C35qEPol
QuaIKe9Zbt+2w9mqueqpkmVV3cStjJlBFErAfzwUIZQnf922QhaK1JfXBpsFhSD2OgoKDzgzOp9g
0UBXwt0PK8mKjjzQI++Kmj+rZNpGox8Jw1lY9ysZcKIYFxTY4tWpzwoUX2R5K8bxON7nmsWGTlHq
Aq9V+dzGrSlAphaD+E5XP9KOY4j3vaa/X6RhZQf2QvxvPANab0V+YyZxZrTFM+d78dYzCwWIdE3c
YarqrJ9R/QFd4Gj4aMi5lmJJx2KvbYluZiv+4DMn6M1r8DhVYZuxGmNCQKz61DfikppRH9uKGBgs
eLm9zAXs+VVWwWaBQqBuyFoCc5NbjhY1XUcpjeKuORSgSgerRm9DIEA9TANY2QrUgKnD699wYuF3
Rfbig2oYlYe+BH5CEbyl+SniwcJvOwxKG9cO48ZpkelZjfc7WYOl2XQLqIXx4O23F4FqxrURKRe7
Uotk+Qx2aZDPayIGrUnJG+viLWUWRIoKw+PiiIkctwvsKK9sgTV25oX2ba9YzjWR3xIKACtFn/16
NZULBmvwrOCM2WXjKKa2XoWWcBeZoGiW3vIX1eyfIanDE41f3MQLs7PlKbkiuG1aYign9Y+QR9gp
o8K5VZZzpgsbs5xJlauRtGI0nkU0LsInVI5WUDLUDJFA1RWE4c7AG6NajCQXFmeRUfAaFGrlDJ2a
ASpFcaHumwCqVmId7aOu55QMFz3kwtj094vDNLqQJKVyKp3VfqepDThJVk3Gufl5NmahkcShW6C/
gbZdcS9mzxFzKh7qZLFuAW7x/3rgFCYv1kFpi1llgGKR2kqmb0Zn6ERh3ru3QUrv8Mq5XKeYRUEQ
FzcKaJKwa0dpq60KJ3CkI8h+QfAzzZULHEwN194sdwrR9pwg9hDw3opo7haOv9Ls5u0/fVZm8di0
FsB/iPJ/d3MOu+1doSIxKDzOYaKjkwFBKkE++6N00CE4BbykRbLQzhv/NHiqwYkl06H98WiA9jWo
lEG6onzDCC6+ZK+xpndLJCMTkZ9vxlYKxkV8SgUK9uCr5KHFl5wTADoELaAi8EqfbS3e5kkaMVRr
Q9qBFlg5IKnfK3Vv3V7W5BHzVV2Yme8o6zNJ7yLUT2iQ+xaK6Q+1Tp/TKL53ofQnF8qa5O36ts2l
1AA7yGQoamJyYV5dS4RKaHvIy53bAM+gAeWajHp3uTt8DMAiyFBEvG1v0W0uDc4iVwnkSTcMQFJL
DkW1DTgzsGc4Neb8bhta/GYXC5sFrf8j7bp2I0eS7RcRoDevdOVUMi3b9UKo1SN67/n196R274iV
lVs52/uwGCwaUFQyI8PHOXM74HOmeOySsdPVfWns5JGzYc4MdNZnoYxWXU9NgxlYlG323ZtxF913
u2LXY0YNKHrppverQ+MZIDG14AaQPvvxnfB0/ZQsP7D+BZRJyzpLkMsZDfMhyEDvqdvtvB8B8Cun
nBoHuZYL3ZRMTAeAGxtTJJT3Vq2mHMa+xrVNobKzhKl7QHCe86oPrIdtYfwdS3coi2Ly6dxEZ0Ka
ZqKEgl73NfVTgHHIVm5BDwkNmX9pHB1hegQLrSLR+Crx0WPq4ChLhEDATnnnojXS3mJRyAn86qW8
/0djZOzTfYujXIISa+kU5V8r7P0LwTsqMIgn+5qTYqCRt7DOfACA31AVDSzIF4sEAPlWyxkg7adk
vh+Vo5q8FB136pwnhHoBZtqPsWZCCMCu88/RkzCoNRwwX5g4rS9s1IPxkvq8gSmmLq5ORil9uFiq
XocIvrHkhVG0qtcdDMj8QUoImsa/Px91VwFYjbE8Qz4f0Jumm6IE4RsnrmLYe2xhAkPHtLAmCZaC
c2WfmlDTAwPKngBotKwmLxbBCqqQDraca6+Zod8nosw5F0vnMeMKlQdHoYL/Uk+stYY6FtGBOs0P
vWfulS26v3vtgaz7hz5PCYlnpMzGmTDyIlaOWs5nJbVyBCXJjqBSmbvRJz76DzTiTAz1JaO5Gboa
3cmTWb3UAGmdxLfrdpah52cCKK+V9NgIGBIIAHe4g0E+ewC/hqbxsAtoMaapi8Sca1AJgjdI/n31
ucZmyCbgW1XvslgHtp6AdTsD6VEuJ7tMG36boBodu+k27NsXzC16kxq+FIX+nGgDGQgS3K4NN9cP
fhFWfv0kgDrKFkDnSAf//CehQ6WBQKzQTsBpdYw3cMv64QOZRB+8+nfHTdyZX+BbHF2hA49dYs5j
qZ0iIzEeR9CN7jqweR0wu8IbJKbNCHWyiyLdlFaxTE6mzuoHnmkIuoOW52HIa1o/AFoI9QCqBqOY
uQAhpBaCkcut6X6gseIBXHTLuSn6rdGiaLM4VVM+g7DxvXsjU7OFWz83uxYDHvWtihHp4dD7o4sR
HiMEThpvzOOiPkhLp+zlNFWDqmAoEoCSmBADayvwCVHHtzBYIrvCPvMeCsf4zTkyKbNc+7qUcoJO
qFfm4kvocJN7wzZEnIV9UY9nYDjPACtt1DOw8iQLB3zc3ACnRwWG+DJJwRMiS3caSMyFFFDN4Lhq
6nYvacIRrnYvNMntIM4cp8H4JWjlYq8OYJNIV2V6TkgNS1GIsgpquwk2BL1i0PcxWaTGqkbzPCUb
HiMAHWOawOZYC6RuVgbTSFDXGB+powHgsVMIxjg1jUEsLwaOBNI2nsnhCKRnr8UJvKzYzy2BjBv/
KG6kN82XtiCdQQfWDu6Ao7Sp7yvuoNKFY6TOqVNPtQcRUQc2+PJd3lS7ZYf2q0MaUdUtKMId3mu9
tHPko2KXFMgnKkE1OtenJa7EfjRiA4Onv0r5Ve12bfLEeR2XBu5cBhWcARh6TAVAzaHiBkIgH2Sa
Dmiqt9mBLOkNIbBQebsflyboXCL1HgVM08vqOJQwAsTdpxvi7hs+FipHDp0pV4Bc1aUccjoXpDQ/
i58iGND8yK/dwct+aBgXFm8Wb3wS7XkbeNc/K/vmTJQwTRVbWXQjBGNsEmrpFTBrDNPWh6OJVlIi
NPZ1Key7+5ZC/n0VCcipHAtFqAA+T7rT0Y7HfiRHwn/Q928RlApOcQBbUoXa1xLWfFs7YJPZEvxf
xUvvuKkW+8q+pVHKWBliWqiBRA40b4Ru8KIh8NUae+/l69InhyU13GjGFHDSupmMGWTzcQxP4/Qj
LXWnCiqvTEu3soKdDMq369+aGLBzL0K09t8/TQNhzfm31od2KAShLd9LxfC05C7PgBQV3YF5DbRc
MtZ4OQNgVzUI8qi7BVVjC8o3yFPzT3nZQ7rXSCPneq8qEIRQt2sCi7tstLoEQfgIOjVQGoGg+/p3
452DutIeaHOakOMcYg+KQiBvg34wC39fF8I8B1DFLex4YviLdgbtkA9LEUFLA/NNmu9A5HT9718U
pL7M/koAZfZjeV6yqYQAUjUt7hDaolojeeqB9wR4J6HUTJX0orawKwP4vJ9t/J7wMFZ4f58yvmIG
GOpawXXkbWK37ZuQcupdHAEGFQNpVV6aZFrjXQjASKZhCr7nXQb5BhdP8fsyaPC2pExrM1Ka8r1A
OevW8kMsCzn6TY225TZ3Z7t/5bksRuAKtBYJVRKUnTAhRyc4Kib8lcDoVAygpKZDMMh0wcYXLHIv
vC+ATwAyh9keuVwfrNezkkunH0WbyZk1TsW7UOrFZjKxpiSWo4m1m4ibxBEdpj+rgcE/LLkAhOxi
tlzsJmDOmvBZBDtxeqydEt2I3g3s+VHc8mDwmI5lLY1SxBrTUJ0JzuP36i2I8EVJiUE5igrccumO
W14vjPkhcS7EqBbgLGiHPGJxAqzos34S9YNq3CTyXlQ51U+eCPIyVt64E7qqKpVcP/XdTa+/1tia
U0JO/kbSs4s7Wh2D/IaVDGPo5CiRB/VEtstB6dfdLnHzXmj6TZZUP3C5LxzDx3prxkogdU2mssRG
kuKapMeh/CIsCe5FLJdOn7NbIEHlvjSmFv4tEOWY8xPOsa7kCxE47qXS7u4RcWzFR+WTUAaFd/+z
OKrQZcrpGHVEDcnECkm9BUA7k6HGxEMq6l7/msTXXdwe1kPAbQAQDpXe1c1m2VJGEV30djnq2mPR
vJbmXWjFHDHst/UtR6MOBUw4bHGNOeFt0Ge7tZzyIf0r2Hae2iPHLo4jbzaVpfqk8gOIE8KBQW8E
N3Uz9Rj5lQBLp0/ARhQQTZRS5TSmwEW3YmnkWhaVafYhUFsSLVCxZi3vFTT2pC2I9vzgjgyizjav
ecJMpVfyaCicpCusTBsXkKKofmu4YmZXfv7XcluY6PLtiNDQ/29JCEi4sZZJhRtJMEtZXENmq2lO
ZmD3o7Mb6+26NjLVxIQWAp7mC1qTijWaGJuBBHLyq+4KHOyjqjnSLcHEQKcbq8yFc13gBaLD17FW
AikLKfdj2ecSGlFZu0OP87YAo7mUP6hl52vNkybfFuDcDuBH59AJCJf38EsP92oGLN2ycBdwXko6
GrdYKbRqeODofTEwVRNUbtw/k06rIkx+EAK2TTQeTcHkPCumkq9+PWV7p1JKdKR02snsnwMT8A/G
Xux/X/9E5AvQFmJ9JZRyz13TgzBzzN9zsbCV4UPkzSSxTNBaAGXPZayPgQQeApTceChSmPA6uSli
AF2DjPj6WS4mD3HdEuCVkDMhWJOwlXxuyo1MMYbAnDQkwd1mAo96C+bSsIN6Ff1tkQRPg9XMYK1t
PWyE/aoqa3f9B5CPRX3MM/mUfsezElWShVfUWaXgpG0oOSNKN4BdD7ZjupAtqqzbLHnQ8rwmw01L
Igr0KjBgzEuEBLNtsCzSd8hHjtrbMNhya6PU6Qt/mXaF5PkW8x0YasN+bPbMK8RdIF98ffWVbEqF
Cr0tqyEYSekv3JoYlr7LVSD/Dc7ojrtuwryRE9zywiuWlVyfmLaSkjWrQQR0t/fKsuN3fW8cOsmp
clsI7fAm+Ojv5sDNf12/3wuCBuqoKmUmR00tx26B0MadQQltGx+gvnClbeA2mm2ONkGjmDyMnYJ8
wuUmz8wvLcmg75SBvYMxE+otTWraG7OEL43dYuQF2/4YegPoXrXZSZ/Qr/Vb0eYFLAwDgaf0t0yN
Co+Apd4MgErWTjPIZEWkcBEPo4kRgJ1JoF4ttmbrRupEDQNQgQm+i/g0bK0jKuZbrGGmPndmmHci
yqzmUYMxzHAmFGcG4PclF4nHc4MaE/T1jjD8cMv0DBt4dkLy76sg2opkkE8LIH8ipAIgwRvAEQZ8
GFdwhMkO4VwQU2CxoHH+AEGJqOz6/ojlWMnOzEwFohdOC7iW8TPc9qh/Ksegtxev2vOxWliGCMoJ
OHwQbKA6Qn1cUx/1RZqX4BQAuyPGTG/3lqW61yXgqAR/Nuc9EuWjDe5aGvVhF8nIBEuZtdPQg5Y6
uQ+G0EvagwJIFOy6RNjuNqLXOX/iiCUaeU0s9U0TNTFDI280DNFNNy1QqQZb2Vj7YQPd4YQwjBgA
68Lf35MyriU2ELNmWLSTIsKgIxgBq65TixzDxnwSKymUYQmyJhGrSgtO/YClY8yzx0dUennFv4th
2y9d/BZDt1GNpBxaCTt3X21Hgjku/dJeSUOO1HfFpwr5lrztt5zbIl73ym3Rc+ZxIOtKm7XghfyQ
PwV73EjbdINOMcJp+MR/kOJxvubFpHlrKH1Sd/m7/NDc6O+k5wgWejt5xyHdxmmOXAPDNKGrD0vd
Xxv3QMJtcERh29yo3nKQd9LeBGFZ6lpclWSF8X/rJMHuoVyCmU2pbmTkfBsCh4TWe2qLO9XGJuym
f+VBg7NKYWfiKP/QVJEQ5AsYUvNP5U3FiGz7HLnAtXkdvNlV/pptCzCIHMtCPth/0hlyRMrRt0sy
JREK4u/FTbAB0NIh3o038pbXb2N7dGTngO3TCbgVdTZAdNQiwicNfOP2Mdhgr82eDvExxYsIf395
dN5ALlM5VxKpk6GKo6UqRrMxXNZEaMhL29yZMWMJYTv0i4jK1AikeKkY84OuxFKhsWwIVtxXc4Cd
TrT/4YMaD7VTn/dBme5nJYacfuXtgCmpYzPXsk5muk9y5cFoF1cSqx/YrXOj4sd1y8ITRr06cWyz
bCm07H0UCLXcm9W+C0ppR8W+VHbXRX3N/F0o5PfBvvoFq4P1XdUnwqxm74Jk66Yj2F3gL3aQINDu
9tJs5/cKQonfuVtMdv/rj6JtUJv9v55+ZV4r8UldJMXQ4qjqUfnAGvAhflaOnZfey26M4inv+TEz
ubU8SktjK5zNOsdx1Y3iy6B9Du32DebzRj30r9xqEuNNoCChExpLVMkumqdlMS9RrA2Aoqjvp/Gl
nD+v3x7DiZ/9fUoru1KvMF+FVXdwL7lG95kniZfOHG3kHYKKvHK1qvtOTDHZ3x7b8ZC3j9cPwUhu
zw5BaXsjh1M1Nmr8LkStY6k32ACaSoBhts8htpgti2cxrn407cLLhO2EE+WQp2SqjaqMXgP0KebB
47Ms8PexIIaywAZK2kBEhpjhbUQb4gt6BsSJ6qNBMIOd8cAbPmS5T7ANAeMJO/qAu6bjEaVMxcKK
Mxmtvfmlu0ufSdbYNu7oYu1sk/IiSJb/PJNHXRxAL7FUvCgxaM1Hr/hZvwu2AkBT44f+GHzo6Cv6
44G3m8DIeBQVxMsoPYtg26Prs1ahyGOXh/JJSgs0qh6mKPSV6C+ptbzrWskyjGeS6AC5lqoE4ZYM
xzK+VBVwN8P9XAJ6E6QR+2mTPKD8gP/rhlw6SFaPdi2aLkEAw2eOgyaOYaTibeYGP4Ehrn7Mu3kr
Npw0gFXuOJNFGcRiKYywqSFL3pQYnOs3ZBBIfjLt2V2Ooc8rQjPuD2hPpgbkHEXFuDH9Khoj17TZ
lE5yujXwytOQAGV5isXDymDd35kkKjAIsJIHdqopAmv7EtvT77F3rVuCpRn+Rk32YABoAolxhRJS
U7sc3SEfjXKqhqahP0cYtAHMRL2MMtPTVJswQ0ZGkSKnP05bGXGstSl9pI5cJ8qwoGtxtBOtSmFa
AAIWQV/QaZLcfE+UlYDEdl7ya/SNfemmbh64XHfKPijgk8HzhD1HGsmj7YAw0AEcBYkXInakrPkG
NtXOfsjb0OUtiLJMKs75LY16kpkcFlORQnkUG9HK6Mkodiyvptv7WAUh/Qt+mswycmcyqatcxCzK
1REnTHYgbXbqhxJMHTrQUbPtCLDmaB94PG501ptcyzQp1QUaYKPPwRihczjFdoDYy018C4anK9DP
qx7G7Z/Y8jORVCRR5zFm1yUi0pnc5nf+TjjyQk+tQF6wOAV4hk7/APKXaQ2+L5Qu6sRDZJgxlkTe
lbv4VvGNrRC45k95l+9IPhuDS8lGY/aZ15RiXiphMVfIkhuQuamQJo1CxaxBU3ZC1VyK0TEw3QH7
4YPQeXUVumMKqoi/5BRZp/wZdo9J9duYZy/uVY71ZYQiWMX5/h3k+6yi36xrTakbRQVocYY9NcYm
T5YHcc431+0RTwylw2mjVuBw6qN34F/Wh0ptx9dOE/PPtJG4y4qMaHF9JDqfmJpA7QdxwJX2lYf1
bU8teJPsF7DNKPeQDi3h9ZIAGU+Dl+dWLo8SIG5OE2BAzeK1Ln43YFyRzAQ7JZ6Aid1ilADECVOU
at4EKjOwjW2UKtoUKaA7pdbrgP276EC25vWPWaoFJg50axSJEB7TK11WPk7jkGEVHxXZz3YBT4Sx
JR2T1Gldud9E2wSknbxZK1b/4Ewq5cVFK5aFJorC97mxR/2wzK8Z0Eqfwm11NxwMRwehdeZr9Usv
AEq7IaVojiYzUlaUZYE/CMg9UQPp37kmx7oa6nNdo28+FE479o4Zf5RqaAtV4yQDZz6FfVxMyJGF
Jfgdepx4BC9rqsDxwCh3u65z8tTWVZT7mk/TXl4SDDDjG1dfkL5ghnV5S/YsA43Tfsun3m2aB4nU
Tjht6c2wlyi6H9MaGbNZfAGEiFu1968/YfJEqYjiTCL1fUMzqIIghFqRXliPzSIJqoRRY864PeP1
nomhPGy8yHFmaoX+Xpm7PGrtoufu0DFs/pkIyhgt0pKMjQURJGvA6BlCQEd3akfwKm/6HHep2z3H
bsWrEXPE0jPUWJsIBlRVhNOsAUNYEWxJ9IKp9suGO2lM3POVu1KoGBco9rk1RqKAoGj00tDuClB0
oJ3mzm79sznx59B5+qhQzz9Q8q6d5y+JZEFc+7I48UbZR1tM82946AWsTHN9h/Qa9RBJWA5rIC/Z
Ee3vj8MWwD+7dieCPkPnzGEyvNeZMCo0WdoEHnSQBBQ50EqbRxCmik4fctNnlgkDXqgEhkVskIIT
4NyEZTBfU7Og+hA81+9oIYBNxcOr7n922b9ThRBN733lZEdeBM96dmvR1LOT86IRy1mXTn0w2KH2
u4g+r5sPpgAVQ1kkbcb/qIAnjgUjHS1EsZl8qxd3QfTz+t9nagSQCf4WQH28IC/lepabCL3P6L5H
56ohMEnY0anQe+ReFXlB9AszAe5IuDCxyU8vMquoGgpjvAByZ0+YmGrse6k7suYhcukvWRVDLHt9
y6LsVRjVYqgMknUyCuupXtralbM2Q6QKhO4YY4z7RUgtu62U/EFQg/Romca8Qfii//UHnxisP2Az
gHu93J+NsnowRjQ0cOjsKd/mRxFHlpwCWFTZhufiWP5mLYx6dIbUT4KZyiCu3mt+ure80Y+2IneT
lak3azmUYtZ9oCTZ0Ejwa81OuyGt68zW70iT/s+e2VoYdZUJ4ImTuOutU9x9zO1bVXGWjVmWavX3
dap/1VR1DfLS2ToV3V5tCjuTN9rAe2ls3f9bDegNAVBudmGV4BCDL/myo2y7w7Rvd80mw+g2R+VY
ZgMLW5j7AfmDcjEsPgVqMWJBFcBuN4DoEL36gYSyuWM9y70ju/ovPvsmU/G+RdJz4kDKxFblXFpf
gU7hm9Dxf7JTxTiZRcJHzQQZN+6M0rvI1PNI6GDsU2QCaXIqcl4/jBEFWDLYbEAra2BqjOYfCbLU
KMIUz7X12heCK4naL7rRqh+i6BS6vLti6J4lY0jLUEXsE4MK8Nx7iUYYBRjgwsJR8Bj3d1n3S04f
OOrAqPZAE8DdAhhv/XL0PBIERakzyBA35kYBiZUMfB/TDr8AHVKO8rEOtBZGWaBgKsxkGYEVLFaL
gzqTH4iaG2Ir6vqhWIqgEAUA1rJuwbief7dGElqwMIDtdU4tZ7FGO1E21yWwUkIAzgCiGnkR5vbp
Tct4AWRQ0KsE5WMitUhpAA6eskVsYWCtXBA8c1v9k34AI6A5k0s0dFVdUKakxngQlupIa1Sy22dh
sFNPkLwJFFzvwqb2K6dsnVZwitrmRW2MeBus24RBCjSN2E+kbO2IOMQcS0zIxqK4S9TJlrPOX5Zu
I+QCR1NYogDNRMggVUyv0aq/pOY09oIA1Uc6aH1I5oOObZ0mMzhyWGG2hUVksP0hz72k+SziCEsl
8PSwTQqW+ezETZ/bwhl9whs3qDaqCSDLuK49l/bQBAw4JnVMzJ1eEvwIy2iY40ggb/xuJx3+RTnJ
X6e//IZEjAkuOJBgk4rUua6YgdiOEziyT3Or2FL3WqBoYmX78r8G8YRpAiy3oiDEtjBvSDep8jYr
+kxQAC3hxLekLRbus1eyNJ8/cqdXLt82ZBGWKYmgf1yU+QpNCdtMA8cyKDaqG9mZsO2EEcBb8zG/
sfb13XjgBfKMEjXuSQIBhISddQm0QuffsS6CQV5GeEzlsbmRPdJOQS/d8JYGtj90xC0ZHeOYsAsi
I2Lu10KptwbetGYp4w4+M/AqEI6H2+ZOsWxio9OHfIOWlWYLjV8Pdo/0AgshoRu8X1dTxqfGw8N0
M2ZnkT7R+qNE6pjU6gI1VW6EHowmILS5LoHRFTPPRJCfsDJnFpxp0qSzjFFkxR83we5Dt5MfKn92
5nL471wQFRvouqAnSgw3pw0HIc2dMIudSnyMy9xvBNBt9kdBqmwrzzknlBmP8OyE5N9XJ5TMRqws
I5FOUarXWyNM8D4So5Btudcb26x0LLErWrI1xbzYLWFZYK+g0X6qbWjtgeg/OsZSghfGlANbMoTZ
McdwtA0lcHRtsrM3VZrNjQZm840ijqMjTWCoNuJpozXRvG2KqdxevzGeTlBvQRqltDXGEWt4umnn
IF7WeCualzHC+U1ReXOJ8wldowKUL/mh16pdBw9S//S/nYJ6XINsDAbIckEnEL8HmMZWdV5YdRkp
np2CThumJJ1DzEfKMImZbBf3rUM4QTVUz23E9Y544BkM3lOic4hhqGfs5OC7/Yt8PnkMN0Dcw7JM
9F/XE8+PJp9rdGwANa0oZBQ2SvRgiw4Kq3NeDSO8OpdBuS45Ba6EOuGCwI/k9Zj4fAI7XWLnjuFo
G+vTAlQjpge5NQjy089rEOdiKXMklbKeCSiJANlvcCUXl1Y6zXZw6l3pjy13447Rz4Y87DeBFgRA
VheBqjkkad9OMA7iJoTjVNwcLAmPWCp8LQ6DJ7rVXvw1P1VH7ed1/Wek6OeCqTvEOpIoxEYEq7Tr
bkjUP9iV196QNCZ2uQ6UaXxXx6Ru0xLlKFBbGN/AELEw9heqA3Zl/k5EUGS2h3GQ7CLqHPwgnhox
73MlmLpPVe77ifh0ROnJYC83BLto2GNM4J81lpm2fiWOcjIxOlGJYjTqSc7BPSjAHAuwLdg0V9KX
P7pAAP/h4yE0oQub1jyF5TLAN6uqX7+TclmwKz86A6yi4HLmz9gx7b78LY+yyrUuKwEwg5BSAUOr
2QGNqXMkEe2R8R5OCQRTG9CzLxMvzWJf4LdYylCH/ZwuCcmA1U2a7iw/uau2HdgbAxvB5V125I0i
MZ3P9zFpsw2EZ20oBqKp4s+5eCyC0Kktnm/gHIq21LJldVqto3Db+eZGf586OzySCYvA7u8izLF4
HF1h3p2lmkBakoFISW8ClUpXjVqLrFs9LaqX3Ktemtroq/bAQLYJdqOAWIiLXsoKmwFGgIkZUIAD
vZEOH7WgVJMWnEin6oNgwWbYY0ncyFft4bNUPdnPPOsn19SwnuBaKPXiE9D9Ra01yacoEPy6Muxs
rDwCO15XyA3KxzFNt00m3kQIqkD044zxSRt/ms3gJGgjZ1zSE6altUwUi0DFC/4nuqxdxEEUYj9U
PC13LYJ4AvFTHQgpeIaeMe/45DnQ/ssCES8gtXTAMV4UPqZlmhoxAlHHjvDU/mPwIlZ0s5ZDNHwV
1IZRqxXTADnTHbEG2M7djAqgreCoAW0VuunrdRVmafBaHuVAyqUEEKQKSrNG6ZxRelHUP3iTKBwC
Jh4VRBMkc5TpDsJZyRptkgDI6eW6jcVEd9jmmYMtXm86pT43XCMGk7oqUNmhMYXBBx2TBdSRuryb
JasTSM4cNH6w0VF6QB7i6q4KbuzFIxBw8ZvxSfJLrnDG9wS7sAmyJiBpyDrNCVUI+AAJ5i1O0mPn
qkgvMOLZiHZ26Ly5tHU/2Qc/eNMELHuA+QlgXHzBhcIYnStNOwjZrEcAoIyBqOEWO5giELuCpUl4
Dp9CVFuEHRddT2J95ZVMKvsaejUOADuJ19fb1S73gp35RBDYFgCYc0sTjFdxdkAqN0rqpBnbuCF8
yuo+A9/q1vqROp2Jfb2v+rCvaM5//S7OJFJeWYuEsSwHzCzM8V+Ssje51WHe96P8b6+BX1ySclKp
6l9yD+smjvJQ73CcjfzjfzoL3cxv0WMBiSoAXrTkuR5Fe5S5YwrMCzJRUsSoMekzUqcRg3ZIpQyN
KZIiBeBEJ5ONy56QeLSPfCp4lu0HoAup8skYadFpSkkhKMq5SkF5LR+JmcTy32GwhROA3gFfyVtV
Zdj+M2GUqlfyUDUDgsITpmh+zkuNdVVnsI5N9BMzu60HkNVpr9aRyOnk/4dDAoUFiQwAUWhDJiWF
WvZzRTjZF996U1yMVN8pn5hO9QN+xsS0XNa3NMq/A28QtBHgP0LsFNeO1LiyF3v5ETzKdngfg43d
Tl3enhBjNg2TXyuhlOUqgMyTSGopnrKb6KYF7TI2y8iiXvB7eiU4smrmdO/Flz9vnnkrbbwTU/cq
AKa3BqaseBLrD6O9j+vt9XfHvEDcHkA2gJBLRnHP7bIhRgXoY0H90fldaSs+uo/bZYPZdDfHvg7P
9zACNCyjf0ujLlBVp7nTFjAE1ItgmxHsf/6zEe/0PxhaNMkcqE46W4Z8gfobxXJuYIZGBL5D64CE
wZYyTjuQeZRvCfSGatg0Qy8PoOlN5MYelN91fTMWrSvJ3L0TluFC3xE1fF0WscpPeRYg82hTMyL+
mfzhZnpUXs3ORTtEOJq26Krb8Vclcc7G1ApMlmD9DSCRGM2kbGXRRUDeM6YRzsywCdcIFt+dYjv7
OvZOuC+MpeRkZUEDvBcahDSCWVh0aSfWCCiFwu4BY+MU97lXospdf5jmZvJIsMwlU2Hdn4L+HVmm
RApNo2514BptlAbmmbiDZbBtYqBNd/SHFyewC0wFYd59x3ltrKtcC6X0HzV9KxfHfwvFeMQBDSeM
R/Ruc0sGrbhflpFsYtcXjX5FRJMLczXnr3tU+1JtF8gbQHmGddjj8Cu+kX1wdN0b97yGNaObhkh2
JY1KDNQ5SDujgDT1GGLzxPLjPVmfFmFX/tkoPyuMXgukjNfUiUWSJkRxtvW7gYE8mGXTzbtNIznz
fY2KVuNkQBbvwMpUanbcOtfvk6m4qwNT12mVRV5ZKoxnP+d2M590y78ugP1JvxweyRSwkEpdYNnk
qPWU49c0jQTGOiMHyCnBaJHd7hh42hNHICvmU1YCqTsEhluPydRhPOnH0VOd4i58JvsCgDjj1giI
46SToLUo6vaqBZQtWDmDkTGzQ6mK3ryYN0Aw5pSRWJeExjXobwE1oZm0dRkAfqdNojKfJOWvBjNW
RmxzvhnrVa8k0K5gmUZRUEx8s8k3PiZ32eXPgY9FPaDggZjJ2vGSKdaHQw8eNOUEIAtTCOdKkad1
KGYNxgDm7DHXHsXiZxdyx95ZpgP8ESo4q0mOSnsdUwiHfLEKonkKsNiXQ4bIdW89KB7pNkZc7DRW
BAtnjXomiuKWRo8XTLVYohUWzYCxBKe4J7UAW5m24Y3W2ekGQOUvpp3lSIvDwjZfwzteZMJqOqCl
/Ld8gxr1akMDu4lRSlye4rd25o4/wr0ABG1jIwIlCWOPoc9jEWbAXJhnQqnnrZhyEmFZezzlmY19
8OEe/uBYu9GtdduhnjK6/b36yt/ZY4xAQi6qciRoh/e7GJYqu6GuonxGTCuh8zpt9RsCrCHbiaf/
4LwOkeVp18LIv6/qRbEw6OHYIphIZkU+YjYn2GlpE3sxVk1Vu1Sz6EPRK8kulUR26ikLTkYWCb7c
5vXtqIyaJwJyzgWMLhC5FJjDPYBN5m2JyMXWhk55bq2w2k/6Ym61pcldTBAkh2lUkq2YqsO+E2Rh
14VJ9FAmS3hQyyTyR3MCHgQ2TfdBGBbIzKXCN0KgMllZIvgGqid3SWlkb0YRWY7ZmPluMkzFnoYy
9gEjoznjkrb3ujRaBxBFZocYxN1u0RX6zrCiBMFZ3uz0JUI7JcuHg5LL1e3YF6CQLPVsh8Gudgs8
HPFj0rXkJjDNdpeXWbEx00yzu3C0PLkV42MfBsJBrPBNpKWpHasGzXTbpoZfzlm6l3ttciW0lXd5
ZkxevQTCrlhU0W0jbMUoVqjuhyhLNkuFhXitKTsQYXeh002NuWlG0GIZar3YxizXP/UujES7kOfe
T4Vw8YokjL1wVKzXTtAw14b1JU9rFiRcWS5vumIJMfOktnYZFsj3wGHwaID35UYVYs0O5DbbWJOh
2ZJaCF656MlDoMmAMisLLF8ZVX5TVUPvqiFAhDmKxrBYKoiQTA16rSLpph5TujRV13Qghmk9yV8w
HzUtbrNtXWGjHxrd4aKZMaIPQBfBg1mqAToDg4rLlUwEh9yA4i6RV+51bNeFWEnt7oEGHt80L6Cx
dRU8aGWrSp5+W9ccx8YKDpC6kLIycQIXDcQFGF859s1IRWNqvf7F8jPf+tH6SYv5pWnzDxpBDM+D
MjaxWZiGMQw6nlTj1gpmQoczYzs0PGR+/gygr0D0kfg4NbbDl2Dbv3JtM+tmyfgNQfDUdOmidNM0
uTH2yPuXj+zJ8BcCRHJXvZDFp+SBK415SAWVUUs0MIBGe758StporNt/3auOnYEOPZqNtCdECrH7
0G87juYyXB8G0ICriYEmjGzRlaJO75chahE3/6twP2zJaDafdYAnhrLDgSSi7gwIe3j0bldvOgK6
6vMroczPpyHQIsEJwgcqOlkAwdP3cYyqofxpWi9W1wNsjzdZw3p7SBj/FkKdZUG8pc4i3p40Kk49
lIeyeTMU3+pmd1gMu0u4K7xMHVxJpF67MEviiEaPCAAxFJMrcL8WrSMoYAMW/cKbt7LGQdlnxK0k
J/77iOQTrNwmiMoTrU9y1ErS+058ljMebAZDwFkQQJ3IyMRC0ORgOlVgUe6Fozz95lhk8hfoCH/t
+akjzHIyGnAX80l+CF+bm/DQAgTEUW4nZyzt6eX9NvFGPiA646bOzkXewerDNYCPr2M5m7+2tVT0
csC5sJscQmDYHxr/+hkZj2otzKTCxlSRQMjeRyRMDvbpnkxzSl6252byrFclyuhNod/9BbF4figj
hBfSpXYGI7vdY7fO7m//NVU0OEXuyiVKQYTBnIuFzlASzJ9/yyUfe/UxkXzmSZGH4wlBwOyBGNIv
Uw94Ert01z5ZMQbFQ3e5v/5NWbE4qvQod2lAGsZ0G2VC8igrh4lkhqBHfet2BshzcudjubV7nxQv
CpU7ccn0pSLGm+HGTc2Ekzk/Z6IhFVX0cj7VXu9psW2+QG/c5UfxAi6Wwp75To15oyuJ1JfF2Uej
Grv51II/+jMAl2h6zB7JMEADuNBP85A/hi5vxIFV2VPX56SSbtgbKS9C3GdyIzqyk+/B/eRMe1Ad
bmOfl6iyL3J1RqJdK+3JQiFp66bAU9yD6cYZYDenX1gISpzgUQJhX+yaxFjbHP1hJORnh6T0BzBA
S28W0J9xj4kVT3cm0e626F7tCy9/DG55lS/WVa5NNWVxorzPsxFZyilS9b2Vqi/KWP0faVe23Eau
LL+oI3pfXnvhJlLUasl86ZA1du/73l9/E5w7R00Qh/D4PPhJES4CDVQVqrIyH9QpcTnrYtuxCAcJ
nuZAjV1uJ7jtIk0vLJKZmFAgL0GzareiPYPL9pv0qOxEN/TCwunGfz0GBYS8Dt1z2VTh7ehyMOq2
qR+KOrRos8LuwtQxDLy9Yl4zifXZFmZopgF5CLIY+FeEWGWGm7krk9dWAwNq9lbEa2169f2tUN7H
w8Ok/hTA3svZXZarW5qnXAAYBCBfXKPXEv2KImdsXPSWfpovPUCHwuD29ybakm880AarMb7c2/OF
XVyRKG4E34xgVV2HDyOo55DECx4m/O32wxjdCk6ANwp49p9UXL6wSZ0jE5PuepcG6I6sK3DGbxU3
x0TzSndrr7cjW8QEprYBWAfcOr7d37drvKXfykf/SeOdaN6ek78vVl9YhZ50oY/M/lju8aB1p9d5
g7aQnZK+bOLyAf08i5RvaBpDEQMtxdoLAK78zkUY4qyKeU0N9E6ArcBlpcdXwlzpgkYxp9M8P+jj
y1BvZOmJc1jJYbz6hHgQAT2Kl9EVrKuWfKkdIWl8MlGn7beJ57sQgJw+iTqpyPXjJBbdsEZTO0PV
MxlHsyPFMWlFnkSWYYPCSgFlgbiBNnvs/W/L06i7WDVZaQoqDJKJe0KBDMqstUgaF274yrHFWxz5
++IMqiC2b8VeJLZ6V8AkV+Shu7sqtgrEc3gNV0a+CC63/3w3ut8ahvVo1HpM8kVM/4BeNtqSPeTx
hzCPoImGAf4Z14NNWdVBgl3D8bDUzyFN7cR61WfeGWRuHCCoqCASEBNN9gOIeydIBslgSMHFTVdA
ESWEHHSd7rTY1nmHgnl1cavOM0BkwO/yQ42tjBRtSibUO4QObUnJnW2wOIv25+g0ezyZf3JrPMx9
XJik/JNhBoUmRha4knA2yodsNwOlZXjGeg+clPcLOPQN5zSyLAJJATUnzQSjGt2uKIqwlcUaHR/l
OP0a96qDOtZbhEnTDHw4zrQnbDMqJ/IybYLhRicqKeZVL9SKzLIPJABf8yofHaPUH9sswiCoNTxz
VscK8Xgk/8cStZ9mWZXtlONRqzx33vAtB/QsQaO3KWxjJ4PCnQfL4q2M/H1xt8u4FILBQM1DH1S3
lEFmHorTdyMvODvIqkegDmcA3aBJKOJQGWBqVsUUptJ08otf8vQkdbvSehk7NOvyNz/iseWwLsLC
Go2WGpIo96HtOJ/MV8Rvfz3cYzYdiWBco09CwKWdaUc5/5HEuvBLu5RX9vuoMtXCnzCxEPZ2uyV0
x/nd+eOhR//AncggVRw67CztUZ7ZKP0+Dkj7msh+SaqjICUjoJvIab1AdVBQR/1K9x1uvGPMLKiy
YuL64VmNBi9VGskhyYum+oBLCHAAIbGtz5qjMf9dz9xSleCDAT1VAF6+PKBClkvqoKE5ggL9OdCF
q2hdenChnrAVOMUKZrKJE4quD6mQy/QDIlFSowMmDVWErbLSNuN23sQg6XHyD+UM3QW/U8XdzOsl
gjYRVFJoI0pkXoFaohIiqS5FMcS4yeAZq2CX30GVFvzRpKXGs3Z94VGyBfkwHBkZfqWL8uYIVAd0
CitUzd6wtU7Y1a7B1ddgWdHOYnuWArQ1XSKuolZtpqIvTxMG4eJxD9EwO+Fdc4YRHaOuOpqh6GoA
qEsdjSgQxDZV41Mvqsm6MhOw8gi6aJdjMP97j0JEv2TwG2CqHZgYKrQmY1xnXenHp6FOndw/Rdlu
CidbTUy7AIJiDI9i+2Qphm3qDfpgIqb/ipUpvXLCA+Oo6CrobGQ8bgmjKOVg5kiPWh+DbKdph7F6
1Qt24vPsyCvZFe9yh/v2uq5PglwXxS0U+sERdDVOPBsWptii+TxOPKQAQqs/IYMNCn7r0A3n/itp
4EPTkP8MYRScLm1TFWwjDvW+z/QamYUKgicA70izWT3W32YURsB25t7e2+uYAXsqZgMwc45uA30L
/RSF5kE06lOoPFTmz6YbnNsGGMUezH8DEQeiYhOKSnQJbSyzvJVGJUQHHwBbsKQWEORdnbfzsdli
DvKUvvKaNYxVGRChBKgcN0RFXn15R7Kk1XtR18JTEhxSFeT0Mo+1gm0BnPvKeaiCRuAAZ4Fpi1QK
T1oRu12uOJ34xNk4xjHEIr5MkFuxSFKULIpUM4/ak/FcvgSTC0kmUgMA2esv+T1+Gj+qh9ppDx1K
51uO6esIa2HIGw8SE9LWxpUIi1EEXTRFGflm8UuS2aWKWmvkFFuob91nKCl3b/PP/MD7bNeBCM8G
PFxhUgf381UgMiGrY8VS1pLWpeK0NcQhGkdqbaAnLegjvQup3b+mDq9Qdw18IHYx5QHGLAna5XRg
H6OwLOZK72EXA9ew6W+no4VgC0ABL5O/OjmULar7YZR9nAcFYGHK8TzvcJzAY2jY1mH0CnfaaGgO
2+jpc77olQulrFKZqF/IjV6lDQr2O1LYITzFBC5GiimotvLuPLlfFxnapTWVan/ko9ql6AN2GPMa
HOvz/FLfis9kNtgD4T93cubq+Qx7IOABB74FaBKqkpdXJcs6vZVr2CMJDIHwS2vCLMV9hbF2cWmH
upLSWEqVMMPO3/UHyY5BXFR61rpwg2eea74uyp9XZYGDB2N6uIdUpA96JQhjCaeyX/Xu5OXu+GZ4
qDvuUJR3uYAc9tq+rFHnssuSoYw1s0cWX5OC/IYACk1AnEgDiZePsT/YlzHqOKqFNXRiCWOQ7NpF
uxoYYsnj59EcM3QbDoLrRhyPOPXjytz9Ixoi86d8WHcaz3Ik/8CVw2dSy5kxUtyWvtmdsl/lHlCc
XeyqW+OgH2cI9gAY98z1lORE0zcMcQ0eGmRGmMyiI1wpqm0bW+TEkweX4M1rQtAUAwpnbG/7jquE
kxzDhSmy+EUcwt3KoyyL+5PefZT6bIvT3cRLapme39Qk4JE1HRABGnc9II8NEtAXo/asazaZiwEP
mea0drEX1vUOSrorrhgf83QsbFILq6dOBKeEhEO4b/eEvb26B3Gv+zmCBs9fGU+1h/xkYzyECfe2
XQVYsqcL02TPF3vagR5HF8YKlw0PERBf2TneyUXm+NxqHNOSIQGyCVCQdiVpOYdJmeoBDgoGfVfV
fbmC8HgMltLuU/6Ue5scGNMznoFUvn1qWFcCuTPaQ2gMYdqOWiHkzTRfT4b5lPW+q4NNcQ45kZRp
ARBUvLMAvUOqdLmHqHJXZiOq/amBBdHw7WDmDDywTr61sEC5+zIo9GAq2+GUx+22iLVVX0P8K+QO
mrLCpYVEm0DUMFN0fhQsTkNd1HIiFyJx9Aogavkz0IFo+A4uCjePEKfictYxfD2g/+cpNOCK0Mi/
3LrMjFUrKcP+1O1maEgT5JS/0taEjJ0/gMy624qIaRsCSMMsGH23kyQwS2kWRywvu1f2zWvmaPfB
Prwn0NLwUcdUmnf78F2TaFiYbViYpK52UWhW7wdYYO2OLtzWKsJrdXZJ2w5MAVDgtedXawsGrKPI
O/j/ZblAKWCoFSUc+sHTKUI0Yvq7R6rV7mfX2HQYggY3lCPtBjf5zDDa4RSck3r9yjov+MsodVT7
JGzkXEJmUmE052Bhzu+sGod0YVopHvq/HMIXVnKCHf4ySAUg2Z+b1jBJaH0PNgA5JjbINNakO5I9
W1tuhs64ihfmqA+aCK0xSxk2tSccdynIuNstZJ2Kys7fhlUG2+DwdSGbwAOdMO4mDFu6aaG9Ll6B
DCfBEozUwkkaHEBkX6C6uWrvwFcA9bH6UeCnzsyrCUQjIREkwzl00jfPKSqPAQmE7Z5gsMszwS5J
1H+DUJq5rQtrVNI3CJnVKcnU4Z60kd3LNtFzA+y3UkBy53YR1GHI0HnV2gr3jl5VU8mRJc9nxCUE
fTpCFMEQ5xU5siYqfptk5/9VYoxyV6yiFa/CyQgVF6aoqkqSAsgTKUp3CgTU3UUs9JnjcBj52IUF
6rMJGI8JyxrHRH0c0S0k4qzGvXUIN+mOe/WYRxLVZxV1U5XgQy+9t4yKVRWT3E9eExbwbIeRiLty
0+wLtwD/CS9XZ1/1hT1q90TUiEC2gOxWhXSQGDhncpLICZ8Cxyic6Uf0dnszmV9rYY/aS4zi5LKV
IOEczY3VxbaGidDbFq7LbOTsLUxQ59431EzOhKFDfV0P4UyslXTWEZU0W/lFJrFlHu8Qc1FgbSX4
V5S76cdcL2Z+OejYxNpfV9lRlj/+YEkAqgF1o2HcTqfhBWMWlKgIg75pcPJtD5x77NY/VIiC+fb4
io71n0ScpT0q4oSdJPqibnQnoXLTLSH8IFOLWmKPTgqCDNEmpB/cOMByj0urVNhBl63HWAKstngT
YyLHKdbl2/kFvrK+c+sYjOSZPHygPwK6ePlqjt0fQ0xCWGmLk2/ucPLBVeMChnIUj52L+pQz/BDv
LFf56/anJIePetshS8JgkYlBgmvVmjAch6RqcFQaADh7AM3F1wSzLGL5mCgQagyN9W17zFUu7FH3
WwnmMbf0EYl0vQrC50BE9c3/Ngq8iThyb+l1qSKeyCommABsp/xWA2oToykmJEZ+ZbfGT70AU2z1
LW9eUY3n3PBrrkzc8KUxalFpEmuQjx7Hk/5o1vbsRndaZ3de+aBsYld+EDt8RlTAvOpoTfawFTc8
AAlztVBJwVLRPb+aA5HT3q+qRkLMCaz+IWuRgUaDkmyGSsMIV5WKLqaHuAgZVmzAQ+8/VinHNkiD
itFTLLt1i2+yp91lAHIGe8K0Xq/zg/T99tFhJrsgisazHW2e6xkMPI8qpczG7qQ9m2vBzrzmNTn0
UEchaXbw+RsJEitlWViku9xxPXdiL+C0oiVV/CpfcrfY+Q/iA+jV/M/2299ibzzgDPNBoerId1EW
hxYRnZa1JYTJDQNWJQm93wmiWWUOpd0WRICdS0Z6mj1JlTCszfOzrMCxtEx9UbHT2tSaEKrKz3FF
MHjNIQzBehgbGBAv7+FlnzUuuQDLBYEOHgkvylnX8otNOwZKrGdIZ9bNN9HLV8BVqq6x1lCpAJYH
4rvSrzBDaTB3JM2ZRO9PjtXCPrXoqIyyMZnm7pRHQPSAWWNtgd1Uwfhj54rgoLBAoane/1Gms1w2
VcerW6WcDTUiyT5mTYFCCd3gQNru+Q7zaxvOIlmxDM0pdKkgYHg9EhOZ9dS2YvoPiqhZ+6jLJFt1
pSOo8NCd7Ju6sEY5xAwMC0o49z08Q/gyfTQnIgCZ7DEoU7y0Tr6eY5v7KmV6o4VNKpMb9aDN6gY2
lWP4YKyq9Wi30D+zCUVF7Fnun+T5yx2ljk3btFk3Bwnsic9i9NGZq9ufjOzRVQRbrIc6H4Ik9FIt
oUqZybsJbMFgD7MFkAVZMucCsJwctGRJ+UDGE0mlNq7rOjHpMO1witSXUHn1M4CMe06awUyCl0ao
3QIVbdYbekdihXCc3QSsOUllAw+/ttbNUXyTn27vHqvNpkCzFrBUAD/0K96Jpi7CqNPiFgVX8khK
0Mi3vHmHyZhHHsKLbQsT6iKoBuHC6JaQoCVB3skRKZCLXgi03A91C+LgberJvsu1xjroQHz8xxq5
6osKnp5ZYTPpyQhr/hoTyCGcpNPvxJVvD6GdBmhZcot4PJvk7wubWu5HkxiGpBk1Fnb1lLqFQ7Qn
4sjRMAL5G9UCVihCbxZ8CXjBQPSOOv5dUvWKUs/9Kfo2ZejNDvdT4fSQ5sOY+AydPTs3nPInb3NZ
idTCKo3/b0D5W/oivmQ3BhArA+MMeBpHo7DjeTNkj7fPKNMYeHBRtLY0NIKpiyfI1lhXMrBlqZzs
c0MDw02ou2NtyfYkzo0drm/bu571R54KLQ8CGMJgJB6ll18xK8ZeqXWM25EmX/2XVHmBZ3jxh4/S
fLJKX8cThrD/7E2/NEtFgxqk4l2fqiNmZyF36oVHQjgzINhCK5d/chgHB2hgzCKDrgijanS3asrG
OjVj8vhNtQPQIltxxjAVZycZ4fTCCPkRi/tQxVYvyAPQef0KEuyBPd+Nd4TAwP/UKjvcJT9u22Oc
FBU4XPQwoXABvBB1GRIr8udMQ/dIyIFOmJMfralBqRrYTrRztGpwb5tjRISlOTrtjcY+idK4b091
8z5aL/286QZerZMR3i5sUB2VVJHqSB471B4n5D/iB7A6kOsDfDR6HVFHTh769fRmPXBLCYxKIFyK
IeEKaGBMoEk+0pgwlJp6e2qEoHMKXwPFmFBGnomL4UL0AepHUBN0zCrW7vCFpzspCjPO4ln7q0kG
TinUcwAioLypAGGzrpzhTTMTiuZ+6LXTh6zXnK/ICksAWiIo4cWE0XU6LFlDo465mrQIFBnIkJSN
ca/a00rco/nNezkwapIXtqigFDRBWqal0SJAyDuCagmP0n2zz71oxS2Ts274cl3U9hldPRhpLjRA
D8xoCGCE4TA+EUCuCkB8/JPLasv8XIAnkaYSMiS62gVmG7OzwEp0GqbAFfvvZgSi1HB7+84xF7Uw
Qm1gqczoZyVVe2rBr9EPwb40uJOXjCgOKLEmA/CEyh36f5deq1FmpU/04h9ISeLNImRERsdaa2TQ
6QcP1M/K+i4MUouy5DzMKrHGZfOCp2gzHcg7wN+PTvDQP4U7roYk80uBNEGERBC6KFfdP12cjajA
iZcf5bUluTUoV8ngbvwr28to5AD1lHMBgOx7BsIqCAcD1aXQTTi/7KZWGVC5I4igFYbnzO2wIlNQ
vOyEuTwDTgNVLTRw6TAQpEXatCrxG9KxSH9Y5l0jv94+hv9lMf+xQft+Uw1kWapCIAGP+YuBdq3g
dCCk646/0azlrEehzmOiFrpQ+1N7mh71NZ7eXrIrZ9cCO85DtpU8dSO4irAZ/73mO/J0+H8I0KHo
iXyISrxUUC1XbeLjbTD2nhyJB6Bz3UkEr3PX7dUGHIB5FDwLOqh7supJtubIGSrLjopwVWTi5+0d
Z24CoM8Y08PbHJWty0tpxi20p5UGOMRuLRaZbVaHrqrt20ZYL3IUsr6sUO+vFlrOozjKcC+fKnhi
wJgtr8o341W3oeAjeeFOhVh4y4lArBi/NEqlLSqQzVEtwagGrWjpvYn3E5q2/R/UNlTgtXWQy4sM
AlEQdys5LLUovxKiSEHEIGm+wQly8LLEi8G7vZesD4ZsHYEAzFXA1pC/L3I/M86hxe0H3cmIPmrt
ICgICDwwPHGM1OMfacGXDSplhmBhrYQdqM8wOtB4pFEKSqaj3jmEFJWvtM289RBIBMpfAqXbVedZ
9YNYqIqhhQ6StMo2aPFhwMyHMm3OnWxhbt+XKdrB9GXb5mDlgLcM190A2Tr/3Qo5s1CsNqK6WA/t
WYy2TzD6hJNHgODFE4TxDqNTAd4lb/hkeMwwt7RGhbmkKUWr1oQWEJdyH20alMGVpxbPVJCj3kWg
Ib59AFmpwtIclf+oYWvmViq1pywKbT267zWFY4H5jeAh4RxRopRpTLtYaIGgYbz3VIXAqk2HNMg9
hCTOe5Rc/6tDvrBC1rm4SPEQ+YoGtAWeGcndaI27NvTXGagx7KpUD1mSrMDa9m3KMYdxewN5y6Nu
sK7nrVZIMOwj/wYPmDPqK9+ION6P6XONxfqoSxyoqWBOYkkQ5jlKNXJlF2vlCTMts1N+EEb24Uc3
8YyyfO7SKBVOgkkewT6Dk08G1tqXGu/FNyL9BHmdwgZ/4j0AhuhQcWHR7NVidAYcunDCV+KMgTSP
81SQCIMrl2ymb0QXDx2LCIJTqPk6/j2vzMw8P/DCZylIqDRSS816rRCVom5PiQqGuVrpVkXUfItF
CE+aradk6r01A7fTjNHL7fPDQkDBg31ZpqJp3jVyLxW4H3j+Y2QOSgKu/5CgHkZEVOYDmnx8fS1m
SFjYpIIpCh1dKSg4TWRMTwI1pfCkIXeH3g5Uev8oc1+skEbVW01e1HNqEWvqDt0JDNGUP1q7RX8i
W/lPAmdHVZYr+Foc/VSNwkn0B0tB87u4y8aX1ni7/cV4/z/loSPBirV5wOEUx9dGfRjjv27//0yP
svj9lEsOpxxioSleb6r57M9o33/Uyuq2CXaMRkkL0yMqckW6eqcV8pQYDaoy4m7eQ54cQ+B/i//G
O24LkvzeK9dsaIDyWpIhXdG8BAneuPmIq4X8wx5dQjf/d/1cX6EJyIXoM+M1BCehRC6R4TD6iW1W
WjVLHSqT8tpfq958B4XEdf9LgkwGnm2c8gtzJ5fW6NOQd5lfY+T1JGhQ4UlVu8y3ZvyaYIQ5qQ+t
urWKb1nn6ci3ON+QdYmXlqlzMneWGNSVOZ6mdYfRerThiGyNsZ7cGu9hXqbKTEyW5si1WERY1azq
WZ8N0nXpa5dI8oBe/EH8xDofCld4+JMmHPrVgNZjklO7Hk6QAi0b2troTyawOasGZDLAMFqedZDT
FWHg5vP5M48OJsgUlGaQMl9NJ6SlGKh5GH3xdIxvlkNqGoSpgzu5wqpzLa1ROxqKctu3iYiZyV3n
ETSz8pRtCZY54KZ5rEi+NEVlKWmeg5N2AB1w2Lxkwq6KFDuoj0PLUwNmnpKlISpPEdMm9adSrpGn
zCvCPoIqzYF04DGB5wwb3qlkrwszfxj2VQFFpwJZCeVhVeuq4RT1hg0Ijy1o3zCffcz5fEocU1e0
2LNe6ZIPqjG0rdxgEzrpyt82B/S+ndkBa+OqOk4bLmMHy3liXf8skJabT+YpHQMQeMKZldvQKZ8D
T/CUw+zUtropXzWeO2MENzTJoDUBxjoCx6M2dMqhMFRGOJPJL/PRX3drQqgm/BwxQym76c7iFkSv
tT7BEoCHL8T/8H2A7acyr5GEoSnACs1DuW2P/lY59N9aZLS8vIB1u2EJRwXaWBLBUV56MFPulVQg
DmXYxQ9EKBINsjMalMBBuJgMxpe7sEbdBFUHXdw0arDmSCvR654i0ClaDilGDbk9bLgGGfHgwiC1
kWGnqkWfY3nacYD85rwpMZ1mgpgA0obu/2yNSlslswrRqYY1dV3LCAczIf9xLGhrPLQO3qkeJ9qx
D+bXx6MOZpEI0GLIMHk0QLSRxAIhgvxc+gNvka25SdzU9CTeZWBkYssdpTu4fjfXwzydr/yAPBzM
e9lj4VQCYGKSk31HkMVKuSNyDEcDugeCayQFIZQUL49ppQ1RhigETsNttOlem8fqZ7/RQ7tx1fNI
hOUW3vAbdpkH9ssuvdqst8JEtmCXAHFlkFQRpBiQuAQyqkDR7dHi8PAxP6kKui+QqupoWVMHNpkw
65N1+KRFCxVhIHC18N+z4BHvsrBBHdPKMms5VsE/5B8IHqtbJyeCVsrgzeS7cvcbF4MR1S8sUp8P
Auu+Bh4pclAxmkDCur/vPntP8pIVf2iH+dG+1kdPirZVlwd5AGv9O1j+SN1b2uRvyEIrxKThmK+5
6TzzUhCKLBRPAKegmRfawFSbLED/uPImJ/6rsaU76770ij1BTqJc6qWvf1Ck0kTILCkgycLkDt0U
UYAjTAUF4Olu/Oja76XALWmTY0C9US4sUFl8OtRVpcQA0PUr4TOyXH2nHZuPYR3tMqjCjk7yILvx
k9xu1DfemCrzukMqyAAvP6ApdHkx8GcwMTcBaV5Pk22C19pVIVHrxdYYebLlqzxPKjLWiqwa1Kjk
3FyBw9tBLsxBkonn7rf5UcCwqrKLwZeqcyqnrJUtDVH5rVYmEcIEwJgFaGXAqe/041GLfjWQT+UE
B1boA5c6UJ8q2nVgmbl0mYlSVA1eEeTOic7sgofrWG+iF32VuPCWvP40c11n/h9I70FqjNzJxUuo
UHutrAtY047WPrnX0Q3Pn8NVf54gGMDpK4NmpeJUHVjXTloYpTYT18KAhpWATgGaS7bkD/daYGzk
yPwDp7y0Q37HYnF66ltNA4DdCfRYjjglTqw+c74Wcym4xgoRT0Obk/KQWqC1Rdn6HQYN9dqWM5QE
pgOQss74aDZeUtqZO9nWAy+wcszS8S2PC6loBhXxLQYxYtyg3P1U6af/bXHnesFi/5IqslIxw0DV
VNuTR9gXTWjDueBARmPc2LVOjD4Il3OFFQYwevfPlp5T34XVAl801BN4yPG9hKD1+Fwd+jsfLKhP
+l08YjO5+R9zNyFuA7pOgD2BLL88J4lSdlo+YZhL3GmdI3u5ZHcFBKsMjP21H3HtjAcIhiBr4dw+
VtJARHX+3y7N3SkJVdnXiYKqgJYqx3ZQzTeipfJ0+zPyrFAORdIEo4IaNGb8tDujektCzi1jvkWW
y6ACTixVVh7IOCYEsa1BkSjYEZyntR7Xv4FyYR6PxaZRHmus49QcZxwPYdOhlJ8Bq2duU4yDVtts
NWy4k35Mf7ywRzkrs5W1cS6Am0v3M7gQQZJW31mjXUWYDc+9/CDWzu3vJbMtom1rgZoNNT8ql6yn
ojEiC1G08Qav/ovMVzXr7FBiaCZDgAsOLVS6h6P8o9tEz7qXrnncQ+z7gHlbcAcQhBT5++IGdmMt
y2hZjKcas4VDC4YCpCsaD4fFPpdfVkhoWliRdK0XyrEcT40uFV6pTJ95Fhf27c1kxjfI6/2zFGov
ywglhzQP+w+/092mTV0R9UvjSQt+3rbD2zIqN5+NaZ6HLOg/5r6yx0B08yxbF/D/t83w9ozyVI0m
TTOmuuTTEBmbVDM8E9PX/96EDK4IAutiEOiVRokRMRWEC0Zo3NWisi1HHo6SVVkD2urLBrVbRdO1
Acg3yOjn39SKKIbe6wgs1bZYQdyRR73E+jpLe9S2mamaijN5WUACBUJV79P4bHGpmFlH7csIqH0v
z3Mh5k0S9CbGk5ptYxl3evU9rd7yZOSAIFSWfzCAqsJgIp7VGGa9NNS2kgiC3zw/QZ/LHtP9MAl2
3/ZOWg/21IW2ankZMu+4Gjdq9tCHkR00hh2VmAyFRJucypBdNN1kqjHN4zXj1pInt2s6e8j3Sd9u
LV/ajQZACBn0uw5B8omDsLFaiH1Osy3Ud5P5mcYvffAu9J9WAVGqIIMwFbjJ4/eknd3bp5H15aAP
iCEO0IKZyAwv12oiOUzHEvM5+RC66P7YIRxvYD7etkJ2jH4ymSD/QGkSkhpX1bQm6iwzEFKSALRb
gCJA/UwgETGHsIFxe/FGAZsJkb0FRoZyRu1gtbWf1liMBliv+pZnI+fysm6WgaghYiwd2siIHpf7
lRdBqXUSaBpJt7nTwUFxTtoMr3O7ffZZA4XNWRTjC11YpE6jIAezIQaKcvKTXZ5okInFUQi+3/5A
rM4y2ieoHeOxJxPm18t1dYPfC5rRJIiJynsTOVOC2epsPd+Tt3p9Pyd2lduBy6MYlBiP6Qu7VJDK
Owk90qk28ZgGUuEjIx1tt9IckgWD1QNkTzW0PtvYTk88YRmGP7kwTZ0WlP47Pw6a9OT7g93360H4
tEBcP2w4W8twJwboH0RIGFsWIiWVH9aZYARdXSQY5wZlcf0gAdpYAW2IokuNmiB3oJv8f9Rlu7BH
fs8i7gt1ls1xM8TntopFSN2RLhLuMfGOBwxlgS8ubFHJYq0FkwXnH5+nnbQVeAYILrq9KzNC2u2/
E7ld3lACKx++MErcwGKBVheJgmr0yakCXyK6toEXvSq1Q6is2jXkfV9uf0DWBVx+P+pqyFPUxoGP
72fFoKFU3v3wSQl4h4RtBLEGFLCEkZK65WKUi0k95fFJEF3jPTunotarPzj15m+SpEqyyzW3Us44
mybogqGDCV8G1iLqDuht3DehLEUALs8ryMvdJQDsVHvSMg247RvGGrE6QqgDSl/0VaiNbKy4MksF
B3MKHyVl64M1iKu7xXi9YHhZIlS+FknuqX0Mmqz1zTIDr4BHeFibAxTsErRlCQ1kesoPPJV6VkAA
VEEBszveMDJqZJeHUTYHcZBnSTml75MTPgg2pqnW2lP+q9nLrrDliSjIjBhHSEvBnAPeXtAEUwFI
yvWhyqOwOZn+IO4EqRntNI+UjRhMEGw1qvavWUqltyJUh61SjZk9m2BYkDBi7RpWhtyvbb7HdZq6
SqiNf1XxLB4rS0/XrQ9+5WYwfWdIWrW0pUQontpaVuxoHlU3McSC8w4jZ4vyUyjmA1YO16iCPZf6
VH0qimYpC2gfJuIItJ/xbNbibqwMDwindwi0u7fvMWvnFvboL9Wmo6CKuoUWevVtTjBePn3+ewPL
T0MtqFYqObDUSj0lQu/og+5oXMgx83h/ff0zI8TC9VVTLtYphmaBj5k89UPUHR+czYTlVDr0v9Oa
JL+Z/kiLNdGjG2HbB0mYof4WxTFA4loXdE86MsYY+e4gfFSyFj4Ead9v+0l61Ms85EgBSqwfsPxq
VPQEybFcJRV+ABgT98EmXYGZx9z6qxmUsiq0DusS87WtB+bolRCv61DZxoc/aD4tT6pORdQgitW6
BhDwJI+uIn4MZm7fPjkMz3hhgHz2xWeN0qau/EaqTwWUrMJvQrOSeVGMd/rJ3xcmdEHBLcun6pRl
z1P0qYW/bi+BxR5xsQbKu4PkERPRRdCc0sh+J2oy9fcIVT30mIiqZ/1RQFnpm7zxQaTOcSSMRM4y
oURLpgwQw+i0f06HKcdURX1qwhrTiRtI9tii3thqI3O+E8tlIbzgFYOoKckKdcPFAtJqRQwpQrWf
dac2k1/WHL93mG61C6jOeGLEGzpjWlSheAYJdzD/nsPP4rP5k+rrlWDWp1H+JsiTLZnmLph/SSXQ
W2HJ8ZCsY0jU1fEcJEoedKYqloKvpQM8ZKrWP/O23MhJFjm9KnKyHaYdIqwI2C40HelkB82rVhxS
sTolOmhUpB9aB6at6K/bB5JjhC7+ykGAzlg81qdaxMO8yA5SOaybpFzfNiPzXDLlHMawV7PEn8eP
v7Eb7cO4r4+EfbR3gt5O786An2Pkhmtxl4NuO8QzikcZxVrr0ktT/kPS4sDMVEyC9cJpro5ggfMq
g2eEneosgg/lQrrZkGdtQnwjdWhCbQBFU31L2CZruzuifm+93N5bVqYPkDWe9IDiQFCMnqn2W0gi
9PrQoSOvrCowDmfAOhO2XHkzbLjrY+7iwhq1PsBch7Ii1vqVuW7A8zPuyfzLsEoGAJDP3M13kcRx
XiyjIE8CogGDDCgrUPEtKcJ+HgQMlWLm2SpaRyrvgp4LbSCHkA7jSPOJJpthAM5E3MzCjUDy3hgM
zMMjLTbq7biH5AJoM2t5B2YUzPXw2mesdyFMfdmjslSzk/OmMVFCa92kQp9V9kCEAU7SlxF029WD
NOIxwzXKWyTlnY20DEVhLHOkCr0rgr5oxtdr0UxLN9OGV8NngXkt5IvgcoYDw4uD3tK4HZQwG8eP
eFuAcpiczW6V3+do2fEGDli4twtb1HYWU9mrcTyNH8JG35E+Yb+R1mgQcjW4WKEUQqi4cQgDiKbU
otozn25YQgvW1AunTTTJMTPMJUa9HDooEf372hZmNr7MUesS0BqfBimbTp0YFXarxAc/UWMbtEi8
mi7j/C8NUUcDFZ7ZisIez0JpPUaVXaGM+we+Cm8ZTTbArIHnJ3WR27ipw7mCZo15mENX9iqAIXun
CT0fPerfwA4Rb0RfaRSTIN9ChEeumPPjPsOASSiRSmT1TXa0fQoYX3AwJpDnEybVfN3xGrksX6WD
2hGytni3XVWyRrTF+7hp85Ng7QTt6I/3ffB8extZB3BpgoqmYBgNczFCUW7uLbsLamceNwKUUK3p
/bYhZmwBbk4GxaiO2WmROnsypDC0SlMyPKXADuLAP3kWJluIIgaq+FznRP47+nOh36MQQKmIegsV
onMjq8OiIpWy7SjbeEigjeuZbvc+O3pkGxJIKCo3e1EcX0RznAt+Znpk5Fug3oaULbrJ1M1OMzGV
W+VMlDB48XfjXGGqYJ3AkTGEz1V5Zh0WMthJoImwSt+Hwo/bSC8aLHhC90lPXDOtD7nQcQ4Mq3IN
7vUvO9SJMZS4FyYFlTMyEwU8zyo8GrmrQoUj3ZRwxZ0tSbb5dPv0sBaHYjlun4bRXyQnl/G0ilO9
nwz4kzRBy7j4aXZbY+I8fZk2dBBkSkA9YmCccihRoYGcYZCqU2v8mIaNbH00xfb2MpibZy5sUJun
q8rY+R0Aehj2/awRwdZxaPd3vRPei6sMsxp+C74/Hkbvv7wVAeEmgBDC43i5fZIoTNn/kXZdy3Hs
SvKLOqK9eW03hkMztOK8dEg6Unvv++s3Qe0e9mBwB7rcZ0awBuhCoVCVlal1yLRGJ9DsCPkkYLqA
elWAyRclUPKD9EGumLrpE28MgHkSVhUFOqnMob+jqkTXvfvZe0FmZ27iao8GioTZXb+rjn8hBk62
kT78a5NUZoncq9GGAY/vP5iz1mlVm2DpwgfzZv7BBZ0Rz7hmjnjWKtuT0cBWjRlT3GKm3Qjt8BQ3
+aFMlZ2uQuthkdDgW46Lpfw0uvZl7AwewoJ4/zX7JMiv7GcplGryHpAOZTLcXC2fMeH9WEjTcYnk
yJbLeHA5fszbYOo8RsBBh5o8owSAsq+JUq/gSBD0c61NYyu/YpUbT1n31PqLUreHoE9lro2TegqH
1E/b4SYOQDEYqA94RHOzd3Ic6P3E4+f/3su0JHBiJIORC3iXa7a+IUz05UvR2db3vMe4UeGNW73g
xB7mIVmbpAJDpBvRZAoFSgG77iC540uwM5z8QPRXSjCBCg88rDDLZ9C5xQyeCoaDC0VdMTWzzpr7
+ZT15qEZJDsyn9WlcwwJGj3cGMDyF7woP2bMUUPXKH+ZgjGKgrQgAIkBkMIWzc7hRnVFgOaLW16j
8TJTw7MOlMBkPyWQN1DJpzFIalQvZGlisesxDt2NJu8AXLrImQ0asJhlsxXmDaod0M79QBIGD9W2
AFOsbBOtyYU37nAZYs7tUZdTHdWIHaA8g3Bb8Sx7f+haqlf1wI+el0ft3BTlipk6FzpQP/UpSJJ/
ZHDjJdXgLUq+b9KYAxhklDhgC3Q6uoE8DSzCVOSMOzMqy7Il96HiJ3jJgR1V3JH20XDspr+YjblM
C2EQSDTMvGLO6KLvt3RGBJRi2p7GKJS8uKzuEn0+zjM0Sqf4EeOiyk6W2l//dbg8s0rXxkA+lmep
hpcyqeSor2CH/1HdZLb6bdhYAjf3vUxkzq1RvlJOYWMOpKyIlo+X1Nt8mHxr3nDWxPRIQjdmSETG
k+4uqsKEGyZqSE4hOmBNBzdesTU2RIqNhytlu8nKFnXBVXGYw3fyAjln/X0BObMC2Rfc5707HnDD
dQBL/ri+PGYMWVmkA1Y8N3mqQnB8GdrCtQphHwO6Y183chmD8aFWRqhLLTfzRp01EaqLfXKo29oP
S9VFPPZjM3FykdfbYfrFyhwVF6MFQ+fGIg7fp6IVbhIjjlyUOWKnmJOO8/5nvPbI0jQC2sGgFEjI
zlMS3azHOCtRAMtfJxfqZZvqg6gnBASD/zZnL8zEhKKId8kF31m4BPkCtpT5lFeSB/GPMFFt0Yic
61+LZ4WKi0M7hnFloSgUa8/GkNih4s4Kj7OK7XefS6Ey9SyK8g4Dl/VJmCw7lL5p4hdm08mn+TRB
fsIqW0xDbZ6FFoep9SS/f0R26sk7aS8eUMO45SFWeOuh/CAzAFbRw3o+CaEC4N6gjd23QRh4Q0I8
M1SAMGNJn8FBNZ/GHpM5aq4+hrK+cI7rf3Dqz52jgkIXdxUYvIYaSVoI9p/0thfAACdgAn3cLoXD
Z5Zh3laQiyOCDYAL0ugKI1bAoAQpBfQ6Bre9yz3jPtwmI76YASIUr96FI7ibqsfGqTZf+nKftumZ
aswQCE0rgkRQimq/FNBsq6Wn6yeKkfXCFVFPA8BPBlCRTguzqRarSRnwNERaGFU2kdmEPF8JMu8/
nPtBbvMew0xXWdmkgm6ZABepZ6B01bqbpnwbcoHjJjwDVJitU4g0VAGallodvzRR+NYkMicUMT1R
BowI1y8RV5cpf6/HvBcSIQZklrxPwM/smoOnPAon2c/9LNx1PMllVvAD8QLYdhVVwbQflVModSiV
AcYZTwkK080M/ukZ9NPVt+sOwdq6tRU6xNajNFYqlpUqeb2v+tJ0jb7kAVMYrQT4GzRYwIOONx5q
7OcREErcjTm3EYmA3SF4BW3SY3hQ9oWHRIKXu5Cvff6WPLdFlryKtqYyqoVlQny7rmJbiAZHHPId
ytp2Lb/OxuLkc+I1neZf30hmxgRmDlIH1AH3EaklDnGqRnJhJac0s7sPRhAQ+0D3a3LGAwb4+c0g
Vjq4NkitM1GTfOgygZR3e1IWdCEoUWyVfQ12Dl5yxl0ddatoSyiNhawkH7Ac2ct8I4HYIFkbURYL
Qlt55uwnc3mg5JFlEeHqYq7QMoMF7xiw9IPxZ1e4Y+nII6DneKjItv7DjHjfj3kS0BDCWSPsC3Qx
cjIrvQxmuGhJmmsQUav3ZeiA/qqzhdOU2Xpgz3Z4zy2bkxN24a4ru9QJnLq6qMsFdju32LXgRYhv
f5YH01ffsg2vAcxaIxE4UzU80vEeo74iJiaybkA9+QTYgq11rV2a/3W/C1wSAI+ge4LJH5C2nh8+
bTFaEa9mdChlyZ2swtaXxhNKw7vuHSTa0pu2NkNdKVGXaKMYi/lJEizHqr4lAVxRe1QbnRP3GQpE
WBAgfHjDAkuNXv35gkDrsNRt0SSIXM1BPIYQjkqhQAT5r70GSXN0fQNX3omKo4beHINfIuFLxbGu
AogtoaWCSg4BAZ3/hklPhyYxgM8VN+pe9pqnYJfiLdbtrU2yRXr/kL9d316mn3wapF/PFQZv5jKH
QTNFdaVvbUgjc+5sRmEeG7uyQd1vvRqlqERUzSl46XwVfC4K2kVojZoPbea0sZ1so73hFrxcgek5
K7PUcWsmwVTEYQQQrZ92bemXkrZVSwEPQU6B8WOw5MJHV5aoC2Epx1aSgqWF58zyHjMzo+koBNUY
3wQbDZJ/ias/oPmw0zMHM/zpt0q3Qw106QCbEHAyr7fJXLklg+1FQuYH8oBzL0ojNFvkEB81SN4U
9UUPZUfs3rrB5H1ZVuRWVoaId60u4CEYpFnHocF8ZXdQPaJSHz5o4LD5CiwITrQyRQU0KxZDsKCM
xakWautWrducNKTHeKOmNa9xy7wDgYdA4UwEFxC03M/XFUZxJclZgTkNb4ptM4M+ZORDsRFTDq8l
ijDBY8o5h6xPtrZI/r7ayV4bE21OZOkkCoA0QtVhxLRIAyXYRHavn3hmfquifgB6SUjjWDq1OCUQ
1Xyqy+QU7ZTegfIg1IQ7e269D42fBx6ikb2ZaI3BloYuGc1iMeetVCZR/jGOA17cZRv/0g+q3bwq
mOIw/gk5O8m1R517aRBqo63g/XHkqHvFTfz0JXdAJCMASgmOgnlb8UINK4pCBB2zo1gkgPNUhJPn
KEXjsZhPupZUjqWN7iQ3X+AYI1wPpOUOv8S7hP5wcpGN8YQMnpB1SLFXgaHKKbbJ9ww6JxrEvWbJ
+QJs7dwo5ZhjEzQB9B6Wk3rbgf5L2XbbEOTzRE2Rz8VDVkAHUqh8Yg8hpaRedhf0CM5pgEWtW97C
4dYM7sXxleP+JPhdsUF3F2QVwuDd0hdEqqw7EJGrAYnfAs1ByPCgG+RyGzQs7wDrCKQ+MZcI6gzq
u2lJrgmlBrjE4BfPqDBIWxWFaaD/guB2dgn1aBJ62j/X18kqb+gYMQW/CgR7L0iGjLA2ClEDjLKO
YogaleIhNMWtVEXPVp4gtmTdwxh2nJyQ9SCDJAcwQ9AcgjQHlRMKRTLpQyZFYLhoMBvZASxNuE77
7fW1fSD16W8I9SZAiQn7PMq859FSbyIDdXgxwr0TPqLl5QQA0Gu26BDaIcmwrRcIHJnOfE9q5tVm
NGyj4wJVGbP3QNrgoQt1WOjJoFRw/isS8DEISTdHuCUsCzJOtryXnebBnEFsEIOubnxofkMANFts
2bLLn+CHuIv2maPyAgPLvwhCUQbeE1GBljSYczEo5mnAkJwkOVGBxGr5Si9pZYImHO9ruVLHGiaI
TCUqm5saBIA/e3d6XW5BS8xJxZkhfG2O+r5SISht0srJST2pgWf9hNyvHezyb7nqZXfxu7jlclKS
S4HyKCgZgO8c73oFSEgq8Y5QbddbQSNNd7BXfUSF0IbCkhttO5C18jrErOocrmDcFAb4wQ0E9HPf
SWs5hcqS2pyEyE6eJyiHS1vwmA5OeZBju/a729Dl9W5Z2yqpIO5RTaAmDITYc6PRGGJiP8vCk/RU
Yf6k36Drkoi2/NS79bO8Bf3m7F4/qcx1rk1Sl3FZTNlSZUV4Giun+0ZATe0xqyA8HAof2yu2uI+5
GiaMGH+2UCoB1kwowShBGpIaxu88RPrWDT5UqWtX2yueNG9Q++SCaJlGMautgYEXtV06aUxiTYuV
mCyVAIAQlGrMhkOf7yD72VZ9yzV+YYhxX2IYVzZF4rGwS3lRntVhptaW8A4l4Pi1fSUSmKEGThXC
3iqkW/2n6Ka+wLlaWDW+M7NUTtDHbVKVkyG8kwopqOU2EngBGyiRFQ7XZ1kHE5cnJN4IE9pFsaZt
+0iJMi06TffB0dyne9CwbyE8P7uZF7vcZJURS0EmAhylpUkI7BYVBxarCdXGUP43ptd3IFRxDK94
XY4zUsfEa994wY5sFh15Pi3KNBVE2yZpWSS4MyE5DFqGzNd1yOWZEoQIeT1RVuqPRFzGToICGxPc
1IBnoYwa9LFlsjrJJyhb/T27gR4uCtvFL94pZG2lKUELE5IiMPjhRasnTZQGplVJUnqS+sjVWpSg
al4nlGeCii5THtWFOC7xCQMig0vYMcHOvAu2BP6m+g104blFPLJF9OcyMb4BASiwxeoWdeTkGm3E
QjcjvJ7MfQtm5mGrbOZDzm/MMxeHIWqkOBCbhcDhebRui86c9AJk9c1P4V4rP+gZcgcyOt+UBnoA
f7U6RgyTUTSARaQSOAHUDaG3gBgPQ9l+N2/n1+odMkxu7AT3yWPt5/d/cdEzAtiZPeoD6o0Rj2Kf
h0CDVYfFVVzhR+BqXrwbvMZObppN+8YrjrCuJBmwClwQlgxoBf0FwZMu94nShOjvqCaoI1sgY4Yf
+YjhCsVrfjXHv5BvJPtGeY2M+x7gYcioYxyN+pbxpPfa0pUhngDlXb8ZMAjfu8Km21jctJR1yNe2
6FwtaPSmTwRNeI8O0L0Jt4Uf4CMWhhuDzJHfy2R9QhRmEFEw0YeXG7W0SKsrTCCjnCBNrWTnCToE
wZLOnq5J/vVkgvyn801EhUSySKKLYtsFvqgME0CITGAQkh36BB8Hr97xFcIYadKZHbomuihSMDUB
xKxR/81aD6SwXoKDIM27BXyRFdJBHjKBbRIhBWORCip2dLm+yeagsBrQoqEgg9xBd1pw3xKpcsmp
9rHPI1Xk2qNucCUUILdA2PqwPMi3eNPNhFfTafZ1nxDMZ7cLj42Ka5J6LUVzqGhxC6rRDlR9yy48
po4BPm9ovLmEIZ17zC8TB3zF1ZZeNA4qczEMeMsHLgwzEUJuY4bRLnfDRnjncRlcButza9QpqCKU
NVoTMOHI+JmjYNijIXLd+3kbSF/efS5JuVWBCKv19D3h6hG8wJc2ixPBJzNHe75uj7kiNJDAPwSd
zQt8hGYN49yOOtjc6oeofBjn/54KEFv2aYBej4hJQVVIwGFP9KUWonLgDtvAL3dE8JKrWXp5s51b
o242QymXRJRnjF++dNA0bDclFJ+RKexRgfmLShZj95DxgCsY8HTIgdEjMlWTJ/LYgbBOV/e9+dqM
3No7zwL5+yq96vMYdIBEURMt6J/QfPJqp3trvOU3dDBQgc9ueYnqZaDH9MZqSVTmU2dCqlZjNp+U
+WEEBX++KcLddZ9j3M3nNqi4VE1DkIwztKM7V3T675IbH/UEtTJpj8vSkQEU5zN6Xibg5zapwNQo
jVGkZCMlyzZ/FzsydxNjqBObGRXe7JokO67tzOG+GNmfkLCIAYYE0hXKJ8UMlMShBCUTAvPMTZd0
ULQFdLrzB1uk9usv9CIZYRFf8dMmlXGlcZ+bVoJxlc6XvhXP0265We7C5/xh2vwFcoG5QrALYEwX
aBroOZw7aRrPamXmyGFb70MCCY0/JUe5laCQG7t+stzl/boLMZpx+JwEgWwiKYFZKhIHRZC2YY85
zM4V7rtd5neiHTslZP/8X3gduPFO9Et/BnV+CEL5yQeE0sVUaOpz677Mrf78JXSAS0SM1WpGAYm0
0+ihz3JjQWK++K44KXgLNff6ulnXw3rdtGJGFECuvBLaEaj5CYwVyhYFM6f/9udhHrs8hQ5mNFgt
jvKjpC/HuoqwzXJxg8ISOCO+iwrnfcf0npUNqoyjtqpVg4cFI7X9j758MSLeNAo52lRGebZn5Aes
YqikZHqidsDIYeSuBvKjqQXHEEZbCI8QT/b+n1+ICqB9P4qLiMSLvFYLoBxJYt5q0HG3jovXbBTB
5iVB7I9kQs0XRT8kzZRFXavquOr06STVt0oLGZX6tZ0C+0vr+rRCBe2onyD3rUEKavIVH/NQyw8I
FPvV7+FVtuXtJGy5VRr2yfq0SIVsvM8VcdShUUyGiGZMx9dgYA4P0t70iw13BI3thp/WqEzS6Cs9
aDthOhUomqbe9GaABCDBmwrCt67+lvUYKrQG5/quXvZvSBj7NEqFsUlJc2gcYFPlJXocVeswmvXP
VAdxsRS7CC13XcWdGGHehJ826ZdjaYWoNcrY1qi0Z6f9rh3m2pZQKt3Gm9ZdPPWg/5BesyO3yMfa
YQDcFAVrJlzG1PccrTRRlU4izOgK4BLzr1hHdkb4FQJ7uO1KCB/yjobEOvuyjk4VLicDzSTqajK1
WSyWERna4C/hRvSAqnONRzAy5Y74ABA1Eb9CmXiZnOSFa5zlwGvjVPTUJCQ6RYUFBy+o/rvg207s
KsJ6i7vOaW4N7gOT9WmBsANtP2aCLpUlo8EswjHvplP6Gi1++Z2UPRJoIEzHGW2c4RW9f83mN3SZ
t9LKrkFVHBcAEcSxwC6rG6K42G8mzPUT5ajAVm+sd16Oyih+IN3+XKdBfVXgz5TRqrHOwZd8TN0D
9Czf1yiWkfHpL8WhtTXqM0LFBa+yHoyz8SthMydsmIEf3P+lShvjCYPdIgBJKDXjO1KnpBkMOa1E
OA1BrKuO4koQQ403k1PZ8+4vCDFZPrO2R8W9eOgKYB4aEveiB9XJvWbwiUCnZ9qyWxy7WyjRvfMK
rKwra22UinvqrGB2UoPDGMovNb0b5lNUPV4PrUwTGOX/UPsCeSOVVgTJ0qV4zCxgoe3cJEVhzEx3
Yc+DdTN9HyjTf+1Q2UXaJFU89yopski+7MUeYMI3AIHZ0bbZBFwxBFZAW5ujLvulNkpM8ETLKZbe
g/QmjzBGM75BD1QpX65vIPOZtjZF3fhBqihLjKcE1NnI0z33JDBTblQ7Q3JLeGC1hJvKMFCEiBXo
lYLSy8RNQdcZp7oOOrE1R6CE2726xzht4k43/Xt+mLxmP700j9WGm8Izj9ynUfpGVGIrlcIRTBPa
09jYgmUvbuphNqW36wZtk8zjhzCmd65MUhFs6JtsqQMTE7ZJczMGyTEcInA8clHszNO9skPFrlkt
QgvOD4BI4ImAa8Q3mVs64ugsd6qtjLju0YV+sdwvDDeSD6lCEVvVgZWiL3tTCidVC0VSxxLup129
CV+sl+iO6JRKBSeLYt7ya2NUDKuF3DBrndRyNwpABMqN+grB0AfLke+H3/MBBfgKOWroypwYw7yI
1oapOBYnipBC455cRLMDNgrhR/4SHrLvsytG9vyDFzY/umn0U+bT3gWjvFb3qjyVsAfIohvf1LfV
DUFpVXtxy6t1stcGMAk0h3AdgSzy/NlUBcOcj+CKPalg2iUD08mb8EKgdWD1dZanrwQboNihUY1W
IhAa59ZKJVLFSYC/jE54h8qds9jpC8BTT6BOwxRz6OsexyJx/Yu9XFmkwltWZ2qPXgfuoKfF1WEv
us9u8h3QmJ6143455kFcWaOu9aERp0oek47ovQJ7AvqeG/DuOiFYNUgHwMwcaw9loC3XMDPSgDAf
nRgVdL8f99fq9auU4hKIeYby0zGR7Z4QwC/byM8Nb1RsYGxR92pMrxb5sZx5Va0sUzejXOqlOA+Y
b84Og4vWZvMs4A13m94iIXWMTXcn9ADekJvkSwkiGBn+XTTlTVI0FHmo4FLuMWsV20TqMyLtMTDk
eQSQyhv1Y2cBK4OUM4mVNGmTDoPJgcgLGj7Qau/Ci7JXfVJ4Vt6vOy+JK5e++7k+ypuWNoG8vES2
dtehyq3voNmI4gJPvY2dAqArgOcE5nYu1KZnaVDGNEQKQKr3hJ469UpHeZz92U0IFHXL20imtwJB
jJoe7gxg7s7DQGpMRTFYQXfSsyexfpGWe/kLclK4mlY2qNsiNqMkKDutO8m32e5DBRYI226/7Cev
A5iAl14wv9XKHHVHoAOXqFNcLeBL7LVjahidndWVsK+EYfEwEyjbRmhl7hzXpRsuXJZbzo7SBMx6
ptRLLPXoyP3MDbezUJRSoVlgPkDpM1bIZEb9j34TulwKQGZW9bluGmXQqVqU6AH5lLfFc+WHR2SP
oGOBgBw8J8Mdcv1IMKPNyhyV6Shpb6W9KsynprN8tVhEt+6QoabLEmO/ayBtem6DlXmFrGxSV+Rs
aGpjqWaHMrsm4Ck6biI/3KiCP6FmhDE67/oSmVcyIX/DicT7Fx3y89MB3HiT5Hg6oeptIEs9SDe6
mx+k3+CS/gvBcNaOrqzRabE0g/2j6VHW10PpVKbiQzDot1k379RK2QmRNHG+IDONWxukkuKpMcO6
mLE8/Qji4OydNAu7m/xFVexqS2Caegl2mDqyg8Thi42yylMqsNQQvFAA1aQ3V0tbM4l0FG7zwDM3
xgc/pmb4zY8GT2ENYyhoS/EGs1iHc2WT3uKpWHoV3xS171F9UiPpRo6jm0aVOVqVPDPUxtZRlFm1
Ks+ogKv2PO7wFLZr9eW6d/KMUAcw7aIoSiI0QqLou7U8htpjl75eN8EKpevtos6bkS59VKWo5Kub
YB+DRv3PtfelSiXwbMj+gEVEc4m6haSkVvJAnBec68UPcxAHL6A7dNRdNUPjBZizTapyU0RWLXht
lLqWrKLT56ABk2lQjYHdmf121iw36vRtomQ3VZoeB0nkMTIwd3S1UiqizFbSJIOJdm9vBU4UdEDR
9oobSOnzMGR3Sh4fEIXcygJbwvVPyY5l/1rGhO55LIumsWhLPQUz+Sa/K9z0KA6e8ItgU6J9E+55
xVjm6V6Zo46AHshZLWYlhneqH2E7+U2c+pwVEe+jk7LPDwgG6PMVjQl0kacl75ADtq+qMzxFtQc5
i9btXsNv1a1aebw7j5mfWRg40aHDgqI6nS5ly5KbpYC5Hc0GMFJ2Cjf2NoKnugZY1oSHaMNZ4iUu
EoV0zLaIqoqx1QtBlDQrBXVWFfLR0JCxMdy80Ta6X22+cgTPLFEJtVQPvdwtJekpE9Hb1BveiNbL
BP64eYeurs8V6WHErzOL1KFvoITUQ7YKyAfQnDa27HQPiVu+pE6r2Flmmz8lbwFP34Y3FMh6O5wZ
pg5+P42qUEw4+MK2/E7qyzlKCTbhAyWzeskvbkGbcRbODFKHPo7mrIxnkUx74XG0uOJ3EGDEISSs
pM1gAqyFdkgDSgye93B2mG6VV3Utl+mCHW49E/0fsL4Z5TYT3fJXvClQM2llZ9QJap/b3GMczfWK
6ba5lWVp1JVTh+Zlfifi8kNmQUonFp5Nc2H/ReOJZ5EKBmDT0XM9RPKEATTSqSdlt+Af8Sfp1Iso
aJQ/rh9N3t7SV+MkgwdLQRd9MF6C5Pdc9HbZ8abnWfUnGcyAgBwpJhFrpDxn1KEL1vbqcoowGnhA
Uu8Zdx2U63YYB+by57APxqc12l9Q247FKa871ISKxu12PUJb/67dRnfCpjoKLlcaiXkwVgapS0Ir
1XiwMgAmBYkQsr+SKlS31Y5ibyd30Nu+h9bQ8fp3Y92D6y21KEeJhWw0E2seUUIUHdHLXDJfTbRy
B0BQeQeB6SWrBVJeEgiqmWtzh3KwdjNWvipEDmaSnetLYhsB5TbG5jC6R88Hhr2m13OyIHuKv3cY
jZvb1p3Ut+tG2J/q0wgVNCdxnuo4w/kKl2OxAL74dP3/8xZBefos9lme6zp6AsGLYR6N7C1XXq6b
+A/+/e8aaH0ndVCXsAOhF/z7zyxR4goOET0llN7C7isVT7japz3KvUUdEXhOlfHUN9AuHDcDno/z
T6nBTZNjgoh7zxBvohKiM3uUa6MKN4u6jjt8JnjnxamezIcBrFuSEyd28IOv18ZxCp1yb7OqJ5At
Ih2qhWFfz81bU4WP1z8a+e7X1kR+wqqcao4Sxs7nbjlN1vAqhfVDofZ7vZcPSbO8yHN4j7GRf8Qo
e79ulu2OBvI8Ap+4wPhkfS8HprDMpyo5SMvByH/FDedESSSlulzapw0q5dImYRk1AcCQvrGjnfWs
/CkV+YVogxrIcLTj6CrefFPzAsZ/iIGflqnUy+jBTixhFAZqqxN63vNLBI0w8uDvH/6iqEnc/GKd
Cs6BCd3QSyr0RlMaoovUQTQoBoO3ORybDkN8U7gT6+ke/HRvY4Zaw9KBVh/hC/Cc7Rc+5uoHULFr
gHb4okdoTafFrx6jp8WdanLYStgfc2WDil8ytPIiHfRAeBmgaLKfDtZbsAMIRPnd72RgQHqbG16Y
PvqvSYzAnx+Nqg7UdJlIdQqvKzu9E9BqCI+mK94vTgmdgAIzDlzXYcaYlVEqpqFHPYySjJKAeVs9
dw+k/Y76qi0cJUd5+Qt7vEVSMS0oxz5W6qE7LZBHnm31N0ntIrcBFa4F7pfRDZ2pxsy/w2vkMMbh
CYhJ/YNlUkDZQ22vVEthOxPaPeQmiq87HYYkKzdJ/Bz1VJAYyp4FRQaztAsvS8F4dZPnx7hyTUC7
/rnuwMRBL0/Q50+hIoWcJ7qBdHM+lWp7JxUhKnKxeadINcqCKtByCgQigGPh1QzYe/9plgoToWJm
kiTggW3Jr3p/37WprQ2760tjX8qgthMBvQHEiG57TrE0ltqiAMt0lH+rEEWxPCiXHU2733WYYOE+
4ZkXysoedaEEdRrXkQ68j3QvY+JPBDJ92c2LsxwKF4TAb8ItlEATW+geQycHfoybZjPD/uoHUH4V
g2QrMhL0QYFzciyls3X5TWlSe9EU5/resr/f59ZSbhP1Y9OpE5Y6GKOTW4CM5p3fDzxwOPcTUn5S
TOgxQ/1wQiFm8ReIm2OAE2fFKxYHk9J/ox7F20MqouedjuFeC91rzR694Pc0onoM7ivrO3nFg3Jr
svsH0c5CByQV1/eUfXcCp4xxTjAZgeb0PCwIqlUBE0Sq9EizpkPhm4o9/zP+JBWgYjNzqR9JgLs4
+yt71EccJ62QFlUnjKPkrm6d/JbgRglMJvZ5+HPmvq6MUV8yNsdK7iC9d0qrwMaRn6bHogzsIubx
gTJdk7DtQINXIwRG57sYSBZ4mUCXcqrx7xvjdlYA8jO/wByMGL4yQx12OTPEeiiREQe3BCy2bAe7
8pK7D/Uj7o3xUf2jPxUhQITCJCY3L9SP0ilW89IQJNRbALjNnDLeh14l2loDzAGGKiGUkoMCHFKs
4NvweRcW0zPX5qmrMu4NSAjoE3Dp96TnuNwQFfH4GSO/3l8MGbP8EtAY0OGauCEuhivFmLBdjfiC
1tM02Ok+fRnABDG6SW43eEnzqBdZpVcQrX7ao86BBrEgIW/R3oTi9cHcl8cJH1M6ljsI1EGeKPsS
Qv3MInUYrBQV89rKx9PyhMGp2RZBVjhsy2/FDYkyzWPq86qwrFOxXiMV1vQYSqXdnKD9rz824Egr
jUcleb0ewJg2yBwP9LlEgvk7P3mSZiyVHIuouUAbeFEzO05yR4tjXpxkJYrKyg519NKq6YZuWgZ8
r/Au+K1ATqp40++1PeGDghQkt1nLWxj5++ql2KeKOlk5nhlk7it+HIBpkrbAT7o6iknJVt7GT9wj
R1yAPvGEBppgKKFiRc+aFao1qHMqoiry23rS90RpXt+1yF9CaIqLT+HD+Nw4s2jrORfuQ/bvmmnq
tJvhDOXBHAWTYXoLUT8Xp1/XHYV54taLozzFlJIMDBoS6X7jfUF4IFIAGTIyZ4Zx32MDbUEuiIF1
Aa1tUl6jtkElNDM2tP49ueN3qE25E2YHGhSrEVvuAL1LbYy3aQ5nrSxvBewOGCbwBwEOQ531Wkrz
KAjUjjAHqfvmoSjsUUWu74xQbMRsGWSmqon3ZmR1d5BGAJhNekkX1V2UvKJeGlGPmvcdCAPJS2r0
iYoo72wwfQWEsoQvkEEfDcaQQg6GqT412k9telQU/yvbtzJAfbYMAibjoGIlrTfgKboN91DUPeU7
CYR2ZLRf4r0amAdvZZA67MOQltMww2AHbb74DgRIyDkNz3zvUO8iQyYC8r/U1TmNfWZBHiRsoobW
JsiIaE5CSM1ETab3RKdr9OY7CUNZIEA6QBQITQ4ePxjrilXRaYR4ncGgcDblPFCKYpxOkQq+BASX
fe4UFnqNmqO/FQ73bc/yRyS0GjjTkTxfsAIphWUs0bjUp6Lrb4UuTu0h6b0J3MBdPTzIqZzaYRFC
t7ir0FuVje11L2J56do8FdGkMtLytkNvfFKUm3as7sNOf/iCCZJugliO0CtT1QtR7Y2qNHHM2+HH
lO7ngkPVx3wKfeSz/2uAWkO8xGWc1YF0iiSXgFqWbbONFtf4IJ3QXkC9wnES1q0HcU9ZwYQZg5VW
zHNrVkOkDEMxHAYN5busPoSByTnhrPMGGk6MyKANBY5TKj6GFR6ry4ixByHu97Wkb4qkOARmvCv6
cTvGUIy7/qGYl8/aIJUKQbMCpIcjnllkzMMC81+zQIMvxj4SOcpmky9cdDlzKwEoUHABoJlCOwd0
HcY81kfcd+H3OP4VmigLcJIv1vUGycR/TVDuYTZNX2cTTEDyy+6V0dZqVM+QDRnVibOB5F/R+YFB
RrZBTaXAQaiCZB8ujWwVkP4gG6iDjUcyCCMneC1KDIjPjxxzrAv0g2seiSWLRjXRsqgwQlAznMLW
Fuzo27I1cWkXGMIFh9lfAK1Z4WJtkez1Kt+b88DKlSiZTkHmBoAdgxpzuFkeW3fICfEeUTXj0wDx
lkmdA8Ax9KJuZgyQbtA9fO03oSdA1Zm8Qtr7L5Y/IReMyVsL7yzUyM4XGaGw0qNpRb4iIHqzV/gS
3pO5bTlG4BFZ9eAm2ivvI0+gkRnI1oYpT1WSZQRmGO7zR8AKL58fAqorEkYMp5fQxYAHx4GY/rpa
Kdn51ecs0zTIkxY6Qgt4N5ZnMntsAinwNHkloJ1p63zFHvRIoLsH9ihoqJ7ba+LGkNpOIti2HKXz
fG/djT7k/Rz1ptjwrlZWaAGF67/GqN0Ml2wY2lCoTsL4NCT3wfLQ8MRgmRFzbYPawEZeZkWMVYzd
f5tB/BXYhLct8i0nBctZ6FZ3w4bPecRbGJX4GclkLlpjVaci2EXarZFtZeN4/UuxYuZ6XeQnrBwj
gaZ0H0swEdXPgvwYK49WGdl9/d8rMqnA+H5+IyqeTC2meUdQa56MbtyNpXUI1JxzWf+Hb2RhkABp
OEpTVFAOxKAfrSSsT+ZJ8sHD4kEKdAATC9QXYhtIPC9zhvfr28ca8cO6/rVJUzOXTYDyTYPkv/XK
7+WC6V3hrtrqkHbBWSZTBdltw1XRYnZP1lap4xX2qRjqxjTiPiDXz7IN/hke0lPkGxhThgDVQYEO
SffBxQI6Uf7kFjNQr1ZNnThJ63sjnuE16kbfB8CRuXK4HR/KQwWB0uJY9Pc8uBXzPlpZpM4fMM5t
Ec0Lzl//bbIetPqF8yGZEXJlgDprer7oRdtG7WncKz/DrQQmaJCv967oQu7gnheyeL764VercycF
fQkUlzyewMG8+HOM0jO+ohsF6BRLe4xS/ApKsLxwFsn8bshWTNDMaNDXoi5YsGsPmRKCXAM880bo
LX59N+KS1d3Sup88AnvimSSZ5EWipEH4HJmSJV4oenbpOLSYTZtOWpi5ta5suvBuUUFuO2b20j1U
S8BZI88gFWhEOcmn3IBBo9uU8kks7iQR9RXrCSSYTifyPiQzRK/WR+1oH4SKglpRdZrqxG2DV139
H9K+rDdyXGn2FwnQTupVay0ul8tb2/0iuNttURIpUqT2X3+j5gLf6eNjHH+492UwwHhMSyKTmZGR
ERiVDN/++3f7cvP/tcindL1dnNnxzFWtxHvuu3vafXMJfPcQnwLn5LqlNtWsfnquidu2Ts0Kl+Hl
u+nyLx4DqlFXMA9UhevYx6e7xraVhysNXfyxj2cPk2zfffyviAJ/L/GZZAddrE06LBoQmKIX8+FB
9lsmyOjk7+4DuoS39KgSg6bgd9Hj+pk/bXOIj/pwQ0PHBSXI9Q3/dZw3Zul+imqsi8kk4HnVj/BE
i2tPxJ5j8NBnuMf8HqHpgFR9/983x1fJ5L+t/WnHE9mBKtnp6zMjbsWijSnWBG2A38K4JWVtGn2n
g/dF1vBvS37a9XWnTQ37bZxqdAivjthVNvyw/1zV8PyU3TdHjIE134+2fxGj/23ZT+dAzBGZvNpc
ia9zdpUT5Agk8ZSxXXMIq/hbHOx6jf63r/ppw45177eThcec8uZOZOVeZXZ+tfjCJvp/SF7+frbP
iQQMvjzNBNayoU+goN8JIsaDdxtdwE29onzfX0HffMR/0Li/9qzHJjEOEiJyFPKCoY7rKNn27QFG
D0N8lbmch8y8/yON8A1O9EW4+bdH/ZQ9bNJubDVjYSzaBpeqflPzd4fiuzU+5Qv2Uk9aDAxYwMOV
mt3/bEBGJJmZ4xbVpBs3SxxCmi9Ivke7vwxz/4oF/1z9f73XClJPsqEcJJ6nTsb1/RXZxyTdaazS
6x1Lj1CP/273fHGxw0cBCudQB4LF7ud6i7TEwo0PQ/Uln65KammfoHFRwEvipr6mL8U3MefL14uh
CdDOvDACtv/v8U4PEtQ6DjdQAVnzzE+om1tZVYSQKgUbcni+TlEg2/5OE+j6a//jQP5r2c+HBH5D
3rZAouAfx9X2n3mNqwbDt4/39ev8n8f7fDTEjPFz6yrW5RcjPBmz+kL3XhG+QAHoBpLxp2/JpV9G
mr8e7NORcO1K89ZFDIc/44okIhYnkUQ/pzcxxv8LK4cvlyPIAO1rcY4G279/vlA6riptTEKv0Bh6
nAtIOc13EOV59nN5/vaC+nKz/LXa9cD8dSBacFgXZoOnvYISBF1DiCFkomiTKYgrBv6sfbNAlwfj
reXbN9v0y6NIKA4F3On+U8uxq9y5rTtcGKBGXgsl56hKKCemmAh5RtWSscvSZNv7/+eqnz6mdnyP
dyFQ4zkJfl/FwUY/nn6VeRj3++DJB3Um+Zau+OXV+NeTfvqilUVrNpUIOvOB3bmZs4sSndWP/zuD
7a9Tjr9W+/RFS96OC5kh3Di8OHg+QIT78K5OwthJxrMqvrUe+fLpIoDwIboKcFO67ue/dtAE3zOb
eWCa6Jf69qpCaGXdrkflBDpS/S3V+8tdE11VrQMY0f1H59Cv7QjDgy5G3+jPrb+Num/Spy/Pw79+
/+cktTKTNsLDeahLcjAtPXlIuaNQfrPMVzUmNIf+5zk+zwn5UJDz5wr9mPVwxUP6q7WHR6Asap3Y
zt9BHEDAATP+Zvd/mVb8teqn3b/NtSfptl158gRT3Wub8dfuQSZRMkexDQmitD1HVjxhTOD1vy/9
3Xv9dAamaQHOO4HEMnjPcoWgo5qQxITfPeDXm/Ffr/XT5h97t+8wK3KlQrRv6xuUd2WCvII+8Puh
KEn8LZr63XNd//tfuz90h8kdJd6oUq9u9Eymt876+P97ddeP+tcSXWkUD9SVGTDd12EfR0zH1P8W
9/7uST7VDZ4jtg7W0ddXN41Jfzv+zD2T2N4/4rrgher74YRx+G9pqV99sqtI/VVFJUJn+dO6XLr1
XI5osNHTlsPpCmYzJhf7/xsdv1vtq/Dx92KfqpTZUUHJOgSrvvtYo3tv+4bZ8PXvB93Ah4PXfyqk
2tYQUWvFIJmvb4fuMNbfdgvQdvwqQ4Bqyf8s8mlDbPVKbA2F+DdPCZh5bAEXme/X8OyjsvVz2+XR
sAsJG04MpM2LIwRPO86tl9rQPrNHM6ZroyMvJhEYyLFtidmJmbVIC+Rf4TyxYNa/mqpCJaUUUtab
Upj1qbMH67ZeFCBNOsI9Z6jmp8Z3qzcC7YY2dutGqbheLUvG4DpvXdr0pG3hozaJPofvH4ptyC4F
IOQFPsiABqv82DoXekRhUHZBEmx8W1LMw4NzPk1WCoNql8ei0xtNK0JAWhZh8BhxJyoGDvOIuFXh
CD0lqIK9BYsYXod+Y6eNByBaAe7Ke6G9PuuWIdqtEi32eKkc7hWmEk6QTMqgWQdralR0teBZ1y/R
iz9IctAWENS4IX27xAb/yJCKiWPtwjkzMUEVPXSVGX7xoGYklhhcLqKKB/CXtpjZDa5ZX2FUI/GK
AvaqISLww9ukBJkaV8m5i3rSwA5atM/tEmkdO93YnOpuFpcKkiJj7E6VeXMcXVHw7YMpEabx5tgX
dQW0U/i9jIeBEdhQjlOnkzZyF7TBLEqThVGVKem6u8guAwa7z8m06dCWrgAXc6J9Em1DJGKXlMjz
Rm904kEQDBw36MBa2m1OXr88RS4HY8yseOvK6p8QdmAj1gsrNoI8qKhqcz27Nt7uVp03zaJXgkmM
Mdmk2sYEo75epia2tXfbVsodWJJgh8yu+xvvYtXF1Lu83VNnOtUr9GA1s9OFiTJVLfwEpWsGfWpL
btiusqbWzjGsyPs/G2/XceeaCCzxem2mM3HXKZOi7y5Ns7C9lnDj2gKJDT1vKi2pXcYwAhBTbPwu
zJahjA7raoKHldvNi2qt+dXmsC6B3Vb91Cxu6GdB1epLaEr2CwTW5nUZVHDqNn8IksENMSM5euSP
wth07rZ8zZZKVzmoB+OT7V6nETSgJZytdYpXzAjuSqcuj+NmXIz9ajt48J2x1EWIkeunyYy6ibk1
qcss13o38bUuGgx57HvkOWDuBa13tmayvcpwdQ5eiMGyEAq6eL8roW2qMQGZh4NTWkkbiO6CNIXf
RapdI+QJm7UfelI/LlyHORrt7bEUbv8cgNOczRbRmHDqSrfgjuXIbFSVtJPO8juREreuYEbNJe79
GeNeyMjDmyUIu91sueCARXxNXENkKtetvAvDqcNQc+QWXqAx6iNcaAfDoXGBwnUwPFn1xI8c21vG
bRQ2+GXhUPiB1exqvSIjFK2KEimY2iML1yYmk97OllLgewriTkVold69IoYchD1Fae2x9Q5T3PDM
7m32a1Ch9TEwb9gJp593VsWqGw9t6ePEQ4q5pnrC38c3ESvS+bej00sfccPu8w41/0uvI7feRYtn
Ti4f+qQSsnvn1MIMfBnpowv693np6hLRTU/LQ+WsDeIYXi/u2hk/ktq1WQt76fml9eR45hvMl3kT
TKcF3r7JsKjK2nmsszLS0OlHtSLoQQpF3mH20pT7ZrIozlHY8o/NLNalgeFkzuVG6rz2BnEDRj/d
i7ajeSCDGkWtgppTbDNq3fSLmjr0rKYe5m8zK28r4EJQckNjFS0tmC49sa4eq2Tw5zAnleM+Aorw
kmrZ2sxbSJN4YpgzeAGLvQgbVcCzfHvWvjVInJxJX3ik/LvO7lifmE2ViWeVJPNnHXaxtuSMoOfV
WU+dOQnNBHU8ES6/cex0cJCzx/Z29EbKun1Y5WKpeOGhnyxt52ZB05l7Fk0SR5NZsSstsbdtgrn/
1pmP4QYZynibIVUxWBY7tuEonhu3XDJY0m7oBQg4laveS2o62Vk1rGOu6gh00hIhX/esKWqmfmO6
bU0ad03ZPKXQ1U5nvbRx47o8U45Gf2+bTLapPoh527EY+0RmFbcxIR9FHaRW+m7YdrCLgt48p413
t7aW2htWeiel6cu8UO9+0x0XBdOOXt/CBmpfECNlq5/XrlPyHE2iOtqVyP8+/HLdHvAWxzyYahPz
LrCf1wkmzHGFKZFM8YreudTQOh5t28WMgUEm8kKGZm7zKSgHlUxIjlLTSf9oldt8rwPLv+0WhLWl
qqfEA7sqc6MxLBzoVSRDZX7bdd+cJiqjp0V6Y+xNkPIu604+UczGFQ5q3ZTiKr2RnoQOoPSiOKi8
5axwGeaTT1Dw80hnwdJjsBnsptgpqzCr/RFzkWSGpSwk4HO74ywOSlyrCXeCNbbGml5AJrMPdh2F
xwFTDpnne2629IP9WwaWHXth22eOg+tmIQOUMTtfgNBQNUlodxDMjJotw6VuYt8L/MTxFuennqo5
n03Q5WRxoqTsfbuYIR0RTxV+xFJszre2gyrHClf3Gm+rmDf4kqKZBKDARNGRNgi+io5TTN2yTZ1x
a5+NceCFSebxTs6UZhZmnxLfwiTdbFX8xPFOz45qlmQZA/AF2lblcJaGaLUwSzyj25ixoIElzjS/
yCAEEddw5923BN/pMqgSe1nLdOwnkU3W4O86M3tFqdmC6BrKH1VX+3GL8vVo/AruSzNuvJ5J94e9
rWVs2dSNS9J/hMJEJ9LUTjp0bL54oRwf6Rp4N+sm/bgql+VpLik7VfPU4Voh5FJj1viuH0OZk4mx
HDoiF5dObULhkRV38/zAy9Y9m0k9i6vKG2jozUMr6bwPStwhs+bWA1/tR4P49uSsFWaXCWWFK4mI
dsG6kQ8TLt2R+lXw0KAhB61Gy3HPpW/sZ3TTcWTmdbjtWEAyzN3LTHCF72PrMl2pBayPVN1urKz6
FJWrykRrTKElnTJo+4Fd7NkvFRkeF4uJzBBFsCeJdRHMvNTaW+F1L6w7kDD5Edc2y8J+sX/qBkMj
vNrUrlXVeOqDJUwsDOalQnTdbl0gKgd7bogXkckGMl5yjEgjKUlJ5yHyST42sDxnDDpUEDFm9M23
m3dtFM3LiZSHksPo16P1cDOaWbxVEnmWFUbvNGzeo5mpRK6MZ7QkDyV3uqNFKg9SthW/w+2AvDic
xG1Qb1BIZXNzWHC/Z6aZt4xFZfhqyxbwEuFh6tldlM1D/9KvtrcvOV3SthNTrmytklJqwN21mn9J
O0TeGdQ7Fi33fkdNvNp4R9KUZx7xvfRHXHILFJNkhjm+bHJ9tAKDB3cIso1Bl3Wyioq7XQyw7yls
qtRqvEdPdKk/rzu/qm/AGj7apTxvIXrnk5quMSo6eJ5V456ZDlPt3051dCnD4CVAkhwHXXdbWR9L
G+zrDX7IxC5sOWahkkGylIjeZu2D1GmWI7Za1rde5nWNRk6MCQRrXmLabn9q10quk49xrZ2dkZhE
mPucOLCIDIKdUDJftNxZ0TgkomY7Euj9yoxI2SqKkHQfCB9OiiT6XdVzJtxmSxDJdpHHMI4ZDJet
t02CeyyTBLOw1nqkfQXbC/bb4vqXb9W547en1SH3TM0PnRhGJLLjrV7b10ayh45f8YB+TOpgwQES
fVaOJmVa7iFJFAdteJETdjzVs52s3ZD4omcYG0Gwsdhr5/oFbPH+dHq9F2GXX/9adwKFnvbezijA
wlH1213FbzXXP7e2/hPo2YOrAwRZ2qDwB5gflNYjwXhvvGzIn3g5FV6P56rX4NEZ1JtF/FtQtw7r
zPfdOt5YkDGP/WGBUK0pL21TxtzFwGGr2oMwb1Xo7t1RF0pinLxkKTP6ItSYaVIWhKBX1MOVsAmy
iVa7wVoP5YR8lrNMzEsOgmu6lQo+oSavkO5VjtrZHTl4g/8ys/puZsj3Gt0WXu3mQUsO3MLbCMaW
JbOBskfdsMQjc4G7NxVs/rCqWSa+ax01XW9V4D9JsTxbJUrBpcR13Y4TmBTjAxCwHR3nQ6RtjKYp
Kx1LfysY3C+2tkSfPpAXNSK98M0hslkmx+owSXtvm0nCQ8I+jBBYRz6fWvjfG5QmJKwQUFb6yw7U
XqO5s9jsiCh0pEFYp7MR4n2dxXbx/LLcc1Y5d4NccXRrQELX+wHen0Psj8uJL6KgA3iVbOg/Brsd
8nmEBTcyA6tl0Al/b5vgRgztWpitTV2Dfg4RXjJa5SXwIIbjK3iym8lO+lrESAhRGo/qZ7/ZRT/x
32vnPKMHf032pjGLRASb7216NdJ5cNvgaI3kMHKYcrIwQxURZBx1V9L01hqPpH8Bc30X+ltWSZ1w
mITPoUSxRpas2sadI4A2ML4dQwcZOBnKLCzpjbuirAcj68AqeyciknPiNJk9QTx2jXBB4q5etEYZ
a6piMUtS2zg/qx+HBimF0FUytT42XvPkS/fWH9zUt6Z7LpxkXdiL3zv3pepOIRfnRiH4mHrcR0h9
wSvZj6482hWgPi6LKrJTy1LwaQitxHTzj6GyY61YNo8i4bVKlmA+aBQkGD1LO2fBlJRez5sDEUE6
tEBG27cprG5Gq/7NRIM8qA+T2eGPYJPc2VKfvQaWRH64MwO98yLT52yzBJRA6nShIood9DIGag6u
Ne8rMVeoQgRoZ1F9XJvlXC/yyGuya0pccMSPg0EW0bKBae3uNtyi9ub95MpL9bLFPv4+D0mYvdY3
jjffkHDYTQ28oXh0Z/XQeTL85MvwYSTBzWQw9uhYH2bc9lvTY6ga/X9QJB4cBURGBkEBy5APZxt+
TOGag/efBQrcNCcoX1GoHZRtpavxL4FwThQfwTB3N16jSAhTmtI9Yp56D5jisR/oA3LvNXaiECNX
/B5gw01rWYdmdHe8dMJkpF2GHV0wup2jBb6TjX+iFcSi6iZHltTedxb/4XTO6zJFP0DSeLcq8Hsj
WFlhe9KpLBzlxUFIUbu4L2Wg48CJ0gDOW0HIYGkSIr0l8jgu2HWluiGcI8ZHF2h6P/Hra6T050oG
1IjrjEghI0T96Bd3m4OHm2Ag/ZtPDSoQdtOGQZ3qDhOcTnO/0O6nkV06GDtzaZPR0OywcxITWc8L
sgJTbknj2Sch3obKt1NP0TXTVquTCiFwD5Xkq5yax1SOPtscd6OZktYlW9Fa+mfXR4iSnu4PcMr0
YovO5etmV9WlNt1U2PY2nyYHxbNr4RaEjCc5M1BLAOnZIpW17eJ3KiFjq3McgDJeWZ82ysDNRLq8
99fZSjbPf47KnudOZH1sfieT8XrWO0Crvt//4F2zH2vrmTiiS8YKR23b1nei+8Ltmz0r/TOn9A0f
M+3IcHK9/n6N+NMyQKqpGs/rALC5mSB2Q8kDN00XD2pNfc7uXXc71PKKlgQEF+W0q4Dq16H1OtoO
el3a3Qcc14c73oUtRue8YMhXZ+xzf553zMXV54JzVru318mKTLWBiZumyjvco17V1InD/CBXGqJx
m2f/qW3/xpH9WzObHZuhJyeHi5QAG/RkPZelcwuMLIP00H5CvDcVrola3tmBfqB1jTkz+iLk9YCg
jHedm0VsB0ct98Yfsmlr0r5acoeZ8ziE77wNVExLpNQ1HCL66ocNgeFaB0jB1oxuYRYZfXQWdDJk
+epJ1AKEi5dO+Le8xCGT8CGIcGy38ThLsW9aHGWPZ1q0BQJr0QKJTNygKaDbVsxVky++f1LuAlBv
LqHHBLbm1CRRiUGrDbYsFoJLAG9fpKhKz3urepkU0EZrO0gz3XmmP1l+vddh9Nsx1QH7BDrWqs4X
jx6HeTyyK6WiW5aU6xe6ujewR06dSh1CNOSncckiR1+WYbjxTHnbdeqpD8M34Gm/IJ7wgLz/HM66
Truyf8MwQjZ6KGud1X/YlugHYdODvdU/XMIyj4v9Gnp30ukLZIwvfLPeHSNuhqU5m9C9c5r2ptZ2
DCnJE8Lem8BAkDUFOSU0G7aqinUpYcDmP9gmmHAXiMKZ6H3tbBm1g93qVTfSad/Ged2vnbvr5uan
F3oJ4fI8N+7dgGQ8kRPP3Y7lJWPnmZMeobMBxNdcpnXFHhN5UOnHuukQH/TtSMtCavEHEWkn6PLm
c1LYCionhMSYAPpFRjt1ohJZE0kgcp0tcjkORG+xu9I9iapTNNFTuJTZ0CK9GOzcpkEGw4G4dwAp
lHNmBxCJ4TPqsTYfOAp+zEIVHR/329RkYRU6cTVCztITJ+aiUELZGXpbQftm18DVRbvejskh7Uc0
6nx3t3LuA3gYAzirG4QWDCe4FlT26QSkzYXItZa3ZlUv81Aeo85UwJ6rV6uP7hgdbiSFsLBl6Bkc
chOzcGyQPEDHwea30dCcwxJruqFJvCr43Ql60RFrklVg/lOXVZ96kX4FcPonKC0LwJttJTTSO7Mw
GM0pgzIO9nlJOKDI26yLL4LD4G8nwM3Dzlv9F+EL2OP2uo8raOgkfWRHsbeu7yO+G/BwWPKEo/5R
t8JkgnZnFuLANzzaA6a7wzzBozDinQ0G4v6e+0BRoRYhd+9UNBREAdRcvF+Bv9zCD/wKNgAvgNwB
Hha40UjDO+04WwyZPbhfuiM2qW5/GW26xPSwX/G29i1qUS0z5UA0wB3MbRtG7EPA9ebcEQMCfLXd
AV686Tv3DWg0ILAlsalc4qFsf1HB3INDu9+1BzfEluCm7cYnh1XnCfOs1tQNsddHzUG2Sj6QqS68
kGcrdgfpQx4HoKy/TI3JIU+fkZY6WVuNwz3l4ZyQZetjAPFOEjSblQiy0VNvYOk5aI8V2onAyVzq
P30kCw84IPiEYDGWAUCo8oqlbzXFQj4FvC+BqkwDUdlmFMYa7Q6X+lxCs06rnw6w7mKxt9eOkIJI
bcXzhstig9BARtfmDRJTO23NL1wYcIgMD/NGVm+Yf3uw2OIArJG30uY39TDlGrlzKwa0g5r5bmu9
I43oXTX2t8qmz8ZCQONsvbjVuKNS/6ocmUOC9+LKZWdvHBcrAyU/oAZCY/J3vQIBRS3V7ZyK72DA
uResA55rP7Sjf+7XrSDu8LQSSYomMnMOhd8TuhY33gIl08HjAHPgPTEYJHuqWKh631yyZ1dy2UBz
Wvs7EPkSy732HbY4KqNnMXdL7Lr+20CC33AcTFQ4/YrcHsPQs4PR8k5dfYjsP0AU7nTTXSK3vYEZ
NDCGSEGNQdE/xm9WGHRG4txa00X6aJnWEc4ryAQ4IQoJ3BQFZ6A2f+zNzf3V7MpuKdpoQBk2iLO/
4V9qEvCkhm8OQBXnuJWsxeEOL36oLts1rwjmCcKpVVSIOphy6tRFi9GGVScg7qV6mG9LbOum+qCL
yMIJ9kVapx6rzw1bUsfCmO4KtBUoV+NhC/A+t9s2WYfuGIAETRwST14bl5Rk2gGeL9yzY9xsZfWD
ALIqFprODYVpIFEvVoQIaWNYdfLdV8ulieP0GdyUADFYiTdUaVeFaR90L1EbfiyGJ8047u1O3PYO
5jR1kJCBw3xozUY6Fx530mm8lxK1TVvdEn9NoQydoPZMFlfFnYcxbe8D111m+wGGsSSNbeNnkPHN
1qg68E29btQ6GnWvwJqflZ96q526k9jPM55zic6DcIt5UokHcG/uh0IwWaxA3TRz40jX91Y57jHd
ljIM2zeQaI3CIEPBkXsrS+dZJFUJOLIb1kISe9cCrnHYeuYTeeqd8XEwM3qMI3/3BtyRLYHfehm1
L8hR79VAy6Qy5hU/y7N+rpy4sZczqQZwKauFgLAiHlGAuimkxaCqb1ZwMHQLcnINNVC7/dlH8y9E
RUSuoNpXAUhZEPDNscuOujEnzM838dR6KlaDdQQ+/Gsj49H2+hbd1WCJ7WjLTDvpmC86j1h1mXB5
M1lf1qq7oHX7c60FqjyUuhN5Z1V5Wy72rkOh3tbByRv9Y+20wF6H7lkaMsUI1ihhtujSanHX++4j
bBd+uIPbx1O9bmhKwapn8dKR0QLN8AppqUkdQ257dHuXZUGCDFCNRug3erlcItxk6rChjuZtW4zS
zcuO8ZhQftkir1C0ySdm5RUJs0bYCQwDDlGLGrS1UKpbufLbf7bDylFByQF/Os8q4cVyqffIRKvE
aSBTsr7LbXrm4z1A5ngE06vBphnRp2DgeRpHFYPoHmAAm24dSdy5AiJ6qQM7RtKSbzUGZ/opU3Bu
pOPRNW9q+GXZTaoxlBijI5oHG4vZ4Ge0dVJf24k/sxQT5IlW0y0P1mzo+2PIGVD7OygexvBsOcAW
7x12XLE9rCdX6gO8kw/ctdOphg8Q9Gu80AV22R+q1f/D5p/ovp5CIOguYO1o7D+EAL16Q0do0Bka
ZEm3kGTawAvU/g2AYmXI42xzCHPr1AKNwqzNya+2vYeSDF2UYjM6tWcK9MJDEv+7al9Vw3aBIUeX
8Z3Tg1bcVxknW+6NdlzZjwO3dv6GohptwUa9leJDLDqJODCtYbuBC2zRlz9qdIBqQg6dhLPeHCRX
7L6rYDDg93lph+DXOjjRfMtqN7qvouG09jJnEpaUGq1MCXK6qJNy7lOBAry3m9wv1Q/XKACQ0MGd
MavFxpNjNUW7PXfqgQPgKJmDZM7JBwLntpYmK2peZ/7TYaKEtvx+7rxXZLxrOi31SfcqbmkQ+74p
aDUnTtjsFkDJiwb31v1j0HgoR0y+kD5l9VNJLBCwwj133xqnvJfdeFt1sGT1UcvBPb6bw4d1tY6z
apNuDXAcyl0FtBYdiEdoXKMfUSWGXgR9QJmX1ahKXI7JQGNy6IIdSs/ckLF8Dlb1UJYRSBHvPkHX
orZBUnjqfOT31R1BDdQy+14ThatqTicMewuO7YtdNnB6oivBXoDJQYPrzRuSzfSxq9b9PLW349Bn
jIByQYci0GURAWXrka/xCJBuKLKhdm6F8VfUfdf9aGncTP5rV6P11IBuMNJ72Y+7Xpvd1oi9CrwM
WHeU2Ojcr7zdzSq8XaY7NnTnTZxsr4JSFZA9WG+6yyWauhSkwzxSTmZsvOP1F4uiu4o6NyMVJzWg
e6mSmiB7Xrq4audYWE6+KaAXkbVf1y2LJl445pVQ784HW8JFDdAuNyVrbib6B1XAARKaDzYg/mFa
i1D2RXMtE2gHDUujEYScVPIm6Wz6SJvxxm/6dGUiX5o2Henyfzg6j+XGkSWKfhEi4M0WhgQpOnlp
NgipJaHgvauvf4dvNxPR0yORQFXmvedm+nJDZVyHwKJyunsWE7+UsxnRVPx4FeJEupuLx5E/3IEd
5dS91rQeZe7tDKECpjKBgYMhMV+0mnXuPT9t0hAl53lSLF/o9a4vlsPUEQ1TC4YUXhSRx3KjUsvz
uJi1PT9iJKsiqJgElIpDp9s/XWKFYqLQ6tjmNuJ7W9yD06Vc/gYlvW6uFxjJHKUWfQrTkJQ5JrB0
aDT11U7i0f0p2Zag6PEi5iizbraKqDr9amVyVLcPtXQeMqpY9bnWXhX5b1NzPuKPwe5PC4ZGMfLM
48dcmCssFoR5tn9UCq5UdzOHKtDUOC2+e3UNOoP+QuE9G4Nafpu0SOLKlooAmzBYpsS30LsHsJmR
7Ni47CxzebedXZbQ5PPiDsP20RU7rfP2iFobX4BVHdiv7ou8g764YdVEiekGaXoVChZ6wXQP5WMt
35NC8estu/S2FZva/GuUOzVrB99TZprqxJdudZKOHlg01hrDBKvUCsAz/Lb6o4KYmcS5jgehln4D
lDFp3qs7e1yQTpAVKpDGezsyBW2swlnb4s50o9bCaBTv+gyPWC9h5vShayPL4Zg19FGG2uxr3DjV
RPzQs8umuP5s6zyhy8GplltLg3SnZfri6/9VbILqzN3AJJqIMhn7QAv7gkJ0fuX+YEtX+zjhUWkF
KbSxB6Nh8n5h3TrvMdXX48KlVXS+cL7L7W0WSYgPHbRyePS0w1IoX7K4DAbCufbdYhcO5mu2vrRa
HdI6l/RW5qQGYBxEkEWcTB+MKZJSnufGjr3lq0QsqyhqVNvwxZYfcOt8GBVf65/qweXbfkhaB3Gk
C3QbX9r2+xQdeN1i1xqiwvjodf0oHS2yRyZRGPPBMXnX82HvaTRRXz1VaCqNqFK3XZL9who9AN1w
59ohKX6f0eM+W8vOEo/UV9bLSnIm6VGtPURK7U9PGfbZuuG4rUtk0BP4rdmyEyRWk+FBmRne39+Y
F8GSgjLM6g+1sqB47A9Sp3Hd0V1q32N5kNWf1lJaqs7PMNcx3emncCHKm+lQcsoyR7Wq/ivmQ24k
IWtN43QZj42i7Yv1fUPvZzi6r/d10LpmoCtIwWkSzHnpi0nxsYHDiYcgW1HAqy6kC/GTQvOpzsOm
F0HNzd2qoSn7wGxi3R0jjemENR+Aq6ygHvMuu1u+2sEdXb91n1q+g1oWuzRjcVTO5HWlDXtBKiy7
3a32QlwW873hgnc5pqvktVsvZvu2ios9fZbKi9n9CG/i76MnYQZu+zkmejC3zONxJuxp7kOz5y4Y
A3Wej/gIF695ZypSxDMbsD2MmY1NxLQ1P7WwOZrParX8SbZRpr2L7MVqH5s+9UkLYL3fEln7s3ZJ
CvGSTzlCR/bqLOh6Q4d9UvPsOnt3ZuZeLXf95sUdAIUctGjVRCg3ppbMtOzAbjZHbXVYq49Z1Huh
s3QIxVD2VThqf53es3SdkMN4AncLMop1bf0u00vV94Ek614pu/7+97LGwbQeG00GRZfuugwFA7qt
qpqWXq6/NZtyoda65r0S40c8rak4ydII0zK5IDrsC7wx14jkbAWp7vHCemHRm4+j24YM1AwtTdlv
rc7cBe+zYogndw//2DALwmB+iDsC9gJWLcVXWs1/WQ714TAPk/fEzm769Oq6rEZJxMXMfgZlC9ek
jzUhb/ad1jLpB3sbEESyDLHY64v70urMlkQBcAomS7hLMNLx5Hl1dluUzQrYZjHOc/1ZZeptNOhs
6H6STTxuw7tbwhLJu9bkci0lD/ZGRVY7/uIhotS7FofW6B+wgDkGQB46xCbdCJRhCrh3r/k0+JUY
b1qtPujjZz5VUZHfZK/lqCdMYc1uxmYc1OkjL90Q0WCnePIo5uVMlvIr5U+19WWqp7C6V4cebCHF
vuM6Xwsyymy2u3GpDytebj39VR48U7rUvpU/OeaXrT+WAw+ZdzExJVa9wZ2gHRXfdfesKNdZrfZJ
MbAl6kNtXp2kuIjRubgztVet+fo4xEx/g2v4zLnztxHXEZ9LM8ZwGJSQpXgs8uFc67JdOouwYXLS
ZD6pw0vrIaSW2y7zqMWH9fGuZZSQC42CardcTF17KYd0BzNJ8eBd5XYG74xmeu2ycE55+j5X6leO
CdDh6YHshKbII03g/Oc/JjgeJj7F2rmqufH0dF9PLq89Y3rct0WC+m2nPNdPlvldTN11c24YkoDo
HJzrpzbwzG0Myyu6F9kkzKdRmFFAV7qyaVlPdkTC/S2dAlZf+k52XdT/jOG5ZX1SRq2A6ftgiS9d
z64ZaVJhjwdX/b1bXWJa/VmW3F8vzaoFTTJiFW9RgqfFWtCwUjnjIaYs29s5GRvH5NvQJoeKixCS
K16pAKq8jcrcDfvWfWQsc+BAljSz3LXpjzIUPGwzZRvnUiYWfxblMe+P9fQ43tGplJ+eXfTFRKOQ
fq7OlaOPn6YLRndkSfWbY/yhjoRdNQXjJPHzravTgE5xPJdGE2bVQ5m/DFBd4En+4nxqPd2Bwkoq
ah19IkZWb2G5inO28LYIK+qyFBMiD0xB0o35KWL1WxXEgVVgrZnQXOi7urb5eyOQFd+bWQi82cea
KgKC9roKEyJwnxNz1m1KmSqwl6cyAb78K0leSQWP30xRRV895yi7JcR85NXr93e3fC5PjkfUrXE/
dScJ2mSnFR/DUEdiZjveYhyK1UGEZb0rMfctGaJhuEO4H2YdrXX+Yi7tLcVY1rP1VmTaoV5+nVYe
Sm89V9r8jOnfd83n0CE1EBcqO38SjFmTz1RFvlDd4zau+HlRmdR8kjys7rKzsxomdA3E0vit8ZEy
qxvAgybfPTrd4I85MKh+7KXzLvQh7HoANlaPuHj63PCh1TIZP4+n5GDxzaQFUwCUaUehfPaM+lTM
n1b966wJ3fI/YdZxWdx08W9OHzk1/M771ku2rRrOw8L93ivM60nT53HBQ4E+og31dfGZZtnBGnFE
bCduBUtENXO38a9pdZOZFelYFkM5hnOOdp4U7wWFjDc/JTVrZfigJ9yQUaeMb5f/nDQ926N11JfH
JFlfC+yoXH9QTPXQmd4O5TYaqeFN5aVTPhYm/q/iNmRfpoSBK+br3etxcAEGFT1qwzYY50htkqCn
QdDW85h8utZrnh8K5sxlihLmgx6PUH6u8tdUeUjpSy9x64pvL0viBdlUuwOD2D5u4V0a+9Akq5/m
LvXdhsp7k8u1mraz5bCneTWCDSxBMq15BPrSCaJ1QH12fV6IBhRFKDOUPvrWgRtSqAeHdBrHwyiZ
RkQJzNlDgBtsZEQmYo6ByfXXD0xG73ku69lfDW5I5cvRyzCnaU0mbTeM55zTKt/yI2AAYx7oSO0u
LKctqCSleT6cFP2RpLGvaOJiWC/EZKlhGrS2LGirOd6WbK9Kqqax5g53L2vm7DrM3NzZM0GI1/Y5
6Q2/Y4fItOFJmGdlajiLafo8WsRej/Bfw4Q7qisUGSDV87jx+E11tR8aI9INPiW9QRD39Dt/uuUt
d5a4bZmWhIOCs7OsF2GsT96Qx/CmB4fljH5B39W72TsOwLFjSwVPCAR7om97JbM+LbMGS2jkWWxJ
oBRKnEMbSTGGk9HtpiFWhl9D6dwAajsP1lL/07vtRfXyj06dA6YO7nQw44AReXYAT4icJA2NXo6b
rLeHX8Y1nwZgALtKHvRifDBG72qayq1wOau2PlqNJV4dun8Qhbe0ENeu6SN7o7KZM4lmb3zemT5f
T43e79rkx631/+jR6arHKSzxOApdBeauXfaQLffmQtOGHZqVfi+gifGPpdgv3L4asmq2LNGkpEdZ
3++PqiA9KYrPrbHF/s44+Q4ZnmHczIPsx9pfayNO8FkDll5yKTaHQVsuI14BRPybmCmL87QJDdok
865LYsnfifn6sSn12TdaLkBV5DxLHgyc21r7SZx661t1fo0087XR8Z2KrkFdQ0iZqNi+3PpJcJa1
k8JOnpNefrrGmyc2Fh6V/txj+1/Yax5bMAxFaSIZwujLJ+RsP2mgrIy4WUgRqNan1s2cXmqw1oQJ
xzYcILvbEaZ+Oo2SMd3pP+bR+u2Uxkpd8G5+9OkDLjefHB9BhsOpNOuucvNASsYqLsiBpKODelj3
a7m8dHoeJe5lMtqwde0HwETy4C7Cam1blj8QImnWc+sw8txlSAWOTmCXiAE9HacoT62QR2f6beyL
p/d+7V7USjs0OnlyXsDV+9e7u3F82rg2XXFpGHPiSioagfvgkSTxwiR/X4n46oGJtbgZz5kBJddf
zB6VrtYi4XINjb6wTglLGcoK3qW49YWza/UnM4+sPotWD0jDZMPmbVQvCacx0x94t6egKiZImDcN
60wvLq1xnTBWlqk5iuUfcmpQ9GK3ckkl5lOyPSzO65BioEy89l3la0oZDjnzrPNdo+xLFOUpLzff
YFsKHmTKfWJxFloeAzKt9CTM/yzKssLDzmoOwmHkhYrqBHWnQU5kmt/aex0Uv8ATLTxEhtQGUuYd
bs5Wc0zy+jbn4tGk0KgVFZDimqE5D2I8zhovBs92nnmsjeQRWCmMEAgsjo56Yolqt9dgYUiBhPl0
pjoKbBz+koSBUTKRa/P8tntUJtXf2ixqkjl2QSwaNT0O7WvKEb9+rS6CMgW3Su6spX82BwsWHqyZ
AfMsRZinXY0yPlKyuhl7B0sMMi8HQsyC1FK/U9O+JgnVjkWG8u5lqPOlB7RPTbGfdZ5oO00AdrHE
9oyCvwcuGyQ2JBJndB7mmtaSPSwXp1QOVpodLVPE/bI1/qCIxwXCpNeBfwet9AcEy2ayL31rIRXB
sTTdE1Of/kZpnC1+HVN1LwszhOlgywXwd4KYLMdzNdkp+kETE516ksl2aqZpDI3MuEml+04W7bdJ
+lNrl9+27J/BafI9M+l3S5sbEFyok/p0IMxhB1U9b3i9Oc8nwu2SZCpuu6kFUNr/dDH8mnL5HErn
cTSXUyddrqHRIQhUlFjl61MhzL9cdr+Ftr55Skm1iZO7ZY/CsLWYP/3nWjNWpwb585zozxh2kVeM
54yjyjRwF7f6qNfe12wCe7avU3Kc1I8O9MhLKOZhaaU7BLa2BQp0H5NreByqvckiTGN6svsx0OfY
I1gjcMQKK0iKt47sKSxjcCfSV5QJsCHbrTGtXI6viywfl0r9Mxt1J9UOpG2v2q9b9W1neij1F/x8
31E6qOPJXwc7VHU7wJzMxy1GKuf/wGQx/OYOl9gikVIaPhCt362hvX0TOwtWdYwUQ79lpsm7jTM6
a3DwywMQcdALZiGPWaCYqb91u4ZDZuPhVZUlBiL1AdNCoROoSHJm//L5Vj+1WA+JYV+33gb0ykNv
hSDDiDWsU5b8rrg2ctajfDkz3BYrkycUmZgkfNCqzm6+Fy+WTXGkxbpXrrdKnwPd1BF839s132l2
u99YR7kd6/K/vkeRKHZdTobHK652Xfo5BEnJUbCoq48yVPP/3bZXIFW1/Wcn6WthXs3t2lQPSe4d
Z9u+mVVJO3EthvIh4RDPCnQGVQdyGCAiksO2zvsx1z7dTcVcaSJNDqy4X/2kZe0O6sOYJtGWZjt6
CN+zP+3hZcReYGl0ZErvibwJ/oz2sDWoihaiU938NgUDdQ0DmUG/BwkObVuDjHJJ59nrMpeBZ36z
25eKYw1dTFh1+cqFQWrG2LMyk5ggIYGyjpJ0w94qTuPs7uFVjqqOo1UasPVDsFHMrPVjiu/vJ3wm
2jDzJdixIM0n7DYY1fLFLuegrPopUIcRPlBrLq3iHUxg/7FkXKhTUeG7OyR3EFIeBgTZUuWbIazs
WOqu0BTfhTRbIQPcbQZEtzHZkig1zAe3/lWEtavsfw1d8kCxsi46eHXZhFb/kZM265GRV2U8pKp5
Y9UtdHIbVrqD/EZZNutBWaSHZTAvjTeGZTnHRVUdynTg/CPZ14GUmjgmEKVIOGIDqjKsnWX3UVvX
lOJOYGj1e1WzDnl9zAemaw3TpyqGR9XubzK9rIMVCzFf7I0il5d1wvFphfIywaulUC7AXSQEvTPQ
R5R35sVoqjM10W5ZmdPE7CwyOwGeQmAB+FljEWTJRt/f+6OUx8oLB85PdWQUj83uEzN5uz83OmUn
nlcANR/ZxrQn3xb207DrxfKgLPmFsu5RZuvOlllkEMsSd8PfZODEUp1qcg1DX+22cY5n3reMi3ZE
10tteU0sanXDPbV5uVeLJlIIQN1VoKFzT1Dfuwl/a3VCvPqoXZjt4L6Jsg4bIz9KGjF9u7X66DfF
e8WsDcjajz6R/t1KKNtyrzABS20nqvMaiF0Lh8b7Hlr3VXGouQlyTDDKfVnHRok0zogayTEizSL2
xI9Y3xcz3We5tjO9IZRVdmyz6iDgIDaJv+rekzD6eYPFEGwfxeoJ3OFNIlinJdTyMJFJ6hjjasdZ
/ZO79Y7cEmR7FpTIu8WYn7rcO6vlZ1+D6Sm8ErIOqr5Bol6i1UrDpstoIl4KmCZD+bApNJKljeeK
/9DI91azPNwDUp775aD3u6PkM9Ue55aRVKpxTIHRNRvGXqv2rWwZd7LsVS4xbn7URSvo5gQL7KfU
mTvUwWXyktiTFw3pdlrGNzI3e2r/pwVm1/G6Xb4kCHhlaNCgzQ1DYnmpS5k+b86DSdk69ay0oqFZ
TPHUT7/TZhB9eoU3hyvtDpOmRLpdB06tBkXeRa6m31JVPY6G6jcQV3mSBRLaayrkIV2znaHUR9aq
81ks+3wujiP8WZrC6uTtqVuS56FWH61RC7q12oF/sip52vauctOS9qdMbz1jT/AiDTifkbqVQiXQ
29+yV5CSQaTXG9BAuE1lOCNOADQyf21a/EwtjqwJ8OtVRHJDrZn6kROX56snftHwJozFa7rcLA2n
m0LbgSBySIENmhMRFj3cq0ICnPt1o1GQLkCBfWhJGRsIIXNmxWSvg644a+D000h5WonD4PxnGUuo
ETCrUtfPtud+0x4TBTnIIjPsamcT54Nkb2yPyK11cs7b9MXMtbAGKzVldyCl9gnN8+PN6hRxaZ6y
uj7kq+cFqZpdcHGfC+k8NmiIllJf8rb2OO+7eE5whC0l+VwUETpdFRPO/lXa6VJYNs2k6V2zjTiF
JpS4czAVMReflRaNw6FhXhXv1zaR+tRUAXkXbw7BVr+ViJXVaAiO/SLW1O0L+zvnvwQWamzjTjnY
MRX0aVhtEMrJI+6rjFact8s/xZRMqHOGItDFZIdmbUg62q6jn89OesMS861951clojnONzMttjAB
agiYBriEwpKXqrTjcqYV9wqdflmQDXOlcQApDwsCkFEzb6+FV5zKkhXN9nRmaPxHQox6zcqoqTOo
RysSJiPjHCtEtHJTlO98PpSgl0WfUbhU6ZMjpc96W2IPl7XHc+300PXMUFXSvaLVUdU0AGIF1vQb
yRgUiIV09MesmOGWwSznzVGxfm1wZndN93NvX+uFnFNm7nR12bceCUvmD/XQEv3ixkXShbl0YrdQ
D4qWkMFTgnL6tXgYDSbvOpTeHWkFdKBPhqL6UjR2UFtseTCljGwQlmCwIZF7GwDEXA5JVZ1t6hkS
KHuVq0jduHQGz7zcz42pY8Sb7sYav9TmTiZ1onNT8+yNZZSRqNe46pyzLgmxzqwknoY0sIbuXfYJ
l02bhsUmmSKR09eBHzGHYb0J2/pOvWTnTtXFQD/WuflgwlISQ0lcz57NaTG1AbjPG9tYHwdv/UQJ
3C+Z9bza5WmF3jI2JKbFospz5cxXZkiia4TdfbNHN/I2myzhdJ81WTZGqNhGsU+WZddYmBXaOLxg
fz7m6nb1JjC92s0YpZ07p0bKK1vmyhPV3fjsOeCM3sCdmbVuRjsscfQ7lcetuRT3dpLJD4HdSfAq
otKr1LFAMNG8oWWLRlO96cN0mhfnUgpGjqVcENlMSWLBIlaOb7vOSy23MdryMXCqFRDIi8u8fikk
GSem5+rhUPIQd1l3bQBdhlUFhG+iWmmf4ajKyFzN39wkcVsDoaRECtruDjIiyZFLJjqvsdQK80oh
7++qzsUSyqMleI7z6WCO5XmksnFnPjQFdnYe1SVcc15PmaFCtO1rkSyWrzSjgnQlXgdhv4pFfFbw
VOAYyUNeIOcL5C0YRkp4hfa5vm6QKt3GP7MuyW8z54tlXjDGK2ogc1Uxyf/VG3Hx2WBkn6O6RN9G
mgNXARyV4xMc/s8GFBAkSTfENUnaP9EvsWawFqU69kAJaPg7UyCzsYLQ4zWpzZwLKIt7h1n5enlZ
ySyA2YeLy6FjgYBAjfXgmTPPwri8aMDeTj/DHz1N7gPgankyHfaFAMQZf5np3sFNu8b/pnphlMHd
XOREooen/i7Nk5Kk0breEIyDdXCjjREAKPjrwJHgVcme4tvm0S3fjCrdVZ1ykFl14hmH8tOLH40+
MNWtS0O764+VxQZ0W0fmFeOfnnCuNgyrb4tHB1qWwRChZbZhp/WnbiDN6DhR25nfOpHgokivfX5o
+JZ1h7pcYRtlMgJj6ajfQ1go/HcWau8knABEkkJ4u7KYN9CwcSbHDazRfTRIDwQTaT53+I9HCMty
p5pEmiV83kixU+njs1smXFg6GOc/MT7NEPLK+mdwiavasq/Br9oSEaHssNbqyNbKJ5u7STX6S1cV
+FlNJJTXVf6bEhkPiffgmL+1qp0AyuMtcwJvovos+7PkJ1Q4sR20pRRz3oIuHFwv1OQF46YZ8wfZ
M/y9sfaW14Cr0d2gopn174Lz4WoUBitSUtIcPcYJ0lHU7FMdTtlSf9jtEFbtsWCLYwIDws187tWM
bMfdVSme2iLZ5VV/m+Qn0w+QuTswze7BSNpwZDSI1mqFL7T3zt0eMAT+nHx8NoB7yUeGKx2jlW+X
pCVH7liYEwnWtdZf79oQU6QIk+mcMm5QNd9uWl8VgLOcZZmpo4atmFHHXN8s5akigzLKas+U7B1S
FI3HtvMEBJ+Lf13A5/KbY+Y+6r15TQBr6xxTvlTIlroXK5nPTmJFi9bQuSgnJfvZ6Lo5ER+0hfN/
LRYqAjxHfJZtnR62AjrZ4c8ioR43QKCisHZmBTmK9G/jnDXZqe2ocYrSu/Ziap/VXKJdpgSxwdXr
9W3Umoe2LnZkJYLJkBHzj65GNp+1mlej0899MuybeX5JFQ0cS4Tr8mTr00PrvdqORUUwX1dbPQ3p
+sqgDUI/+V/WouiYKoX37A3Pltworps46YuXhgFOWY3/Y+h/U0oKKs+Vl3sKOO+QPF1j74jXdZ7R
tpseJXzBncrz7Og4CH85M187VRVxtW5PZcmm9Q3xr/TimexRntShwjQaWalch0iamf0vU2BCEPl6
0Ois73d1pz8T83/NRXJsU36e5lgZ2yHXZvRx5y3hXSroI+acCm1RHoWXXjzQZofEHQHkwHTd53Qm
sd5SpW9uKO69ZF4xq8DsHBVXCGynMJKPZUF87jW3+VjS7dC7ys/cF/QepPAUHU+oQ1LTu9yf1hpT
ub3yCZ5NkVJTK97RS/pbNloXszOPptK/jGB+QsP/Sud9W2WxYTkUbnMkm5nkEpZ/od96fsdkvj8S
YlcJlBEtiYWpUSJIgrXbLiUuJxEenJ5TBSVOkV2Y9G5oU8ONQBlG22I80mfFmcLJWoKCBprLoTXk
1zwFQ7VIYaQOesLcLftkg5cyeanHe9U3lEelqd6Ve+C3U6cj2Zf9ps89djPnsq18TUbzUlC+Isff
g7FCXlZXf1kH8bIg5Dro00lZ3ZZCO/ZEayZ7Pa2yRtYY3m2VLq6ZtVOrM0OqlT8OY1LXxjpDbMFB
4svBSm+W9sLhvetau4cqcOm2wHzHzMSobVhAZZX/psrZCCn2EPv8lejDTdTa60GDruyH+zq8sX+T
yvyfkzDtQ1d6ilMTiVOpAjOjf+lXiAybXrnJALm0JT0qFT705r33Bl+OatpOMIqs3EvPVPwN/9ih
d+JmQ5XuODcUt8Pams/GbIXmxuem1W9imDwf4AlBrb4uDFvxYU2aaCnc14S2I9SK9KeaKJ8npdCR
WrS/EjRNKXhhLLMDOEPoJDMsnPaZW+3KkIRr0rhvm5YfK9O5ALvta6eKck3j263KZ4Y2HMxBBk7r
otbOxQsydk4gHY+0YHpQ4DjurqjzW+Hk310NYSU1tUZVSZlzcHfqOiVZQua/PBXkY1mkuFtrLqLM
csNqoObakixemT6y23Kea4YLaoFIxatXV+tDa3uvKoLsjhf51wT1aYRETLHgdlNiOHzeCU1lb+97
3Xyw7n5Fm6eHruwPXZUzsylD5lXKHyVPuSHoU5vavnU9lJoOj95UzZ+RaDWHfHNZevV1aZIbo1xo
wMX0Qjm3Qk4SP65SCutx6R6KZbysjNOy2jInZjb8aE3GWJ/54LZZ4DoKjeM4nbaqdINsRBzMUOyn
rgCQ7NjH2jVEibky+uJaV8WDJdOTTRsw5t2rzGD1Vkq/cbIfco0i2TSOaqP8N9gelcZoH0Y0xx7h
THYTtprOfskBFolqWFPGwBbaiYT/zVUcSqQ5rtt+N9+FEcV7Z8zIo2aIHXG7t25q4zE3Y5ql3pez
g5myxixWjdSWQ2DUmNCotPDd03FyzViaDW7C+JAgJus592+6HqTIngaYNzLCpOl8UklvS0ecs5rw
U+6BNoni7vYOR1wSlZrgDJ+ar0xqX40uwpYGeWBhVpEvB8lEAFMYX/bGILscE7LNjIM2a1Fnde+T
t/AMWLvFLF+F3sejWb8QJvHdcvjwdCtWRrzsQma7kdyMr00204yMHRPefdeZj/D94Kd5QHYtSIbu
R8eFlEv1PDTDO0vQT56yXOxleVmYMbKQCdIS78Rp8dIZ1lfnrVdVyZPrxjCLPCdqyB2DkUEdkls1
SDOGNfL7TXbqWV/K66jQQjNHfoCO3TiiarMNpOacNAUFQp/S7oXzzImcJK2CImM0WlK1N53ofyLp
fqhKB+NJTctHNcuCCg23nyycDGhcl89K297cLDkzTOfJcOjyN0hMTWHzU0tW3bEJi0hsl/TBWbZo
rjHhc6JcNc98X6ZnvZqIP65nIv/xkBE5kB5VjsCGTFekZd2fvLvnNPhTW/OdW75nikD3xJEQzGmo
TTqOAaKDZLZV7D0oDvw+aorNcH0vL2h6tX+8HPR2SE2Fo/GDELnJsv420zBUdrvTnMQfZH6tZjuE
63iwJ0yaery5gzi6s0L+Wg8anXyvxabWpQiJdnBAf2sGWzFmtrS0eJg0gsqQXabWu0hg3mlxcdGb
YNGLBCtyvNosKUntlPFA2Slzi4MpzLOs7/6EeZ5K9bLRFmcmqHPjPHTD+F2s+X+1lew6tbs4bZ5E
lTX5CX9zuzkhU/MO95TPIKp9w0fccd4kVh6qPV8Oo5uONTN1Us19HCfl+D+OzmQ5UiWJol+EWRDM
W2UmOQ9SaiptMKmeinkmgODr+2TvevPaVBIQHu7nHp+ICxHu2gdpQMvBPLgGkTulWnQJw1EX8ov7
yrGay3UUZ7tpgGQfnnMneJpNRjNOvcoCkuv5tKphkxd7Cf1HrNWkAhMClCXx/tnzApFCw59JeEYF
kMcxoXi+u2a/zUy5VvUQZj6ZRTvFM5DF59H1blxLjwhtQQjn/7LU3yhIvIS/oal94oYZkBaz6qH9
IwWt80zvHMP54uv0lvTtpuO+AjQUGq5Hb+BLxxlPOnURb48EkSxEHNqWdZ0thO5pR1A5fslioMzK
2xKjO/g+yw7N5ayHYu0tzqlukltZudsmwfpeVy+ZntZDDwG0+AeFNcNufswqIe6br7JRnojQkv2z
X31KAFmbMPbW1piMdc/Ji5SDGeIYOtyrogULH2icJ2nwW90KYdpeAVkkkNp2yRNMnGnpq3d7xEFi
QNYZ/a4Z5GmauYktE+MVk4U2fdCf1JDD88ETxwqkm4dVaLV3Mv53gDFLMeY0TO56rptwfZWfmd3s
F2s4dKiYmVBt5xRKigmDn0yrhUkUsFcoDXs7MWmY0e5xEMHY3jngb1NhvyRD+ZvTnEhTsM0gSdY4
ta5oR35zML4no6g/xuVfnpX3rO9/enIwYsEk4sit0fenuKPmggr1+di3QYGcoNq0BhfmlhhHkW4U
HwJib3ztiAaAIRV1cVFGt/MM9ynHpi7geiLB3zJIt7VRbKesCmsUfcJhjUnZgr0zV54oTCSljRqJ
GQkVThFjV2mtA/C/YlDAOO5uNoyUaZ0Puun62xhAwVXef6guolVmvpgd+B76xrPT/pYJQ6pxOkNW
0pxadvaodiI3jpXsN97kP6tHJ9eez3NJ6HdhZGLEJyBDVEWKmpkf2fvP8PsdZqZNF4hLU/bEKJFF
zawryIdLzYiua5JV6liHoSlCslO8DdFaiOkkkrtp1+81rWzJUDZS1anK+bMm2LNKK0xJpuS0zlPx
mtKXTZmz03S/j051sMvvOVm2bRmve8c+TDFFiWeu5aA20xQw3pYrourkEzjxDAQoMSSPb5Dx5k5k
/4CSHZI5pmhoiMKNT3XXIllpQkvi8y0jMiGQ2BNoOcgHO9nH9sWw8jPKO8pdPr9I1eSS8MDzCjJ1
nmqXeVITBjo6LW5y5Ph9suns+TW5nom/4SOuETTgadQiJKv8FN44T364KO1d8F23Kc5iEiFpw7OT
PdaldbvUczb59DfibqVqBvAwjKBtDUMATXjHejGF2iWZ2GQGAeFmBk9FG8fG11a8+Hx2l0yT2O3v
Q2tzJNPE7vqzNNTOS7E/BT+NVXwVDwtTHXvrdpou7Km+4tHa6nlYV47L7+y7YoYnHPVfQQJgMTu+
GPWn3ZBwYk6MF3YXVyrEbLBQx2Fw8ePnSkf3rvYYIqu3qevvcwCXFgQP6PX2qExoQH762XByYyMU
c8bwwN+Shd5U02cK7TUFVPyO8aaXdB9F1mXEPSRVyZ/Seo2pYlKnIptlbOrEZPQ18peYyck/oNx6
DSG5yiIeYyu7sgv0EJGb6Wn3xBR6WZWefFuuWeu+xSr6ZM80Gh2+GyS/M5WGFe3oMXm14Y2d2dqn
FeP7wDxabbMtZf1UAYDk7ULbVdPs7X5QmuSajUzm36qhTZp5BOWmEE/y+7iosE8CBDXuRnvlWjNg
xut1rbTxH9z9E6xTiJlqm/Fi2vxDMlWvBp5PO8+eWubfCK82vgYTMDyGVxJOvtxM8sMBEPMDcWxz
+L3AW08IvFh1uk9SsRsr60R1DlfpPmluNKOlj303ckMbmE+4pzHxvkbG0cWAY0MGZ0kx1sTVsZbL
uiQukBo0V6dHOI6KZlMw583pyJRF8OnOwycJ9AOn7MkY5A3R6i6NOKI6fL9ufjQtj1SS2BWtvhj5
/JoTdCydZZuihBOF9QldeB2caR37wV6i3BjpvXqjPDuFOJkmG7QA9mObs8cIvuK4RrIDmUOre7LA
7qR/572hVmEbdhD8xioOjezDZNIRDN42yR+GoBplVXz14/FOjR8+HpiSLwX59Ffdq2PkylNrorKz
FuSKkPlERBC2/ti+YA+nZ6znkfFToXvcu8aVaOtXWr7l8Mt5Zoe852Q3rC13nk2KpqLvkFfSuCpQ
CSwMYOdyIiGXXbySvFlpftVgOiru3g0PmCF13h4fSe7dh8c3HdAnBT8IPgRBfdu3XmyTpV4DKoGK
GDq3PJw6uSbB1f+b5fI5CojwxKb17D2aC7aHIDJtw5zwt2uQoKKix5h5qLrpr20Dok1opnrz3HsW
qn9/xjZnh7F2zplyb/R41p5ejklf7Svhbuq4frandieX6oc4dkr11O2XAvBpns/uZO1ayFbD65/H
hdVOHT+3XyO86tqQLP+P09N+TFsRVrxrkx99KVKFAFryPDDAcCZKKaf7W4z5lnz9R7/Mu0wVeMHA
543Z/UIjrXE1tFtt5+syc949QxYrU6u3misbv+UXrfyTFmwHQ5WLGkr9VMN0DubhzzJPh4Hu9MAx
2wUDyXcGn1a5abJhE1dd6GAmVbqlO0akcDb3fedsOns6eDT2US/sgkadgDZufZ8eTbj0okv+0gfh
iXDpqKzaioGxBl7rXXFFk8hWq+4YaG4mfKROLqIYXZabqvTIize7Mp8P9E1eO9+jA+/y2JDRpws3
m87fvHKujccPW5ivrR44dHLcbvhOQB82fVCsfJ8TVHd0o9Tac7NVGtgvZW3f2gbuMp/ftNkeW49Q
Wbd8WAEq1VjcY4oFdJMrkeJkg8bN6i9FXtwQfNSb6ia4JWViPFjeQyFhrfy2uElEv9rw6BERzs9B
6Ky+PrQ1j5EvnltIxzEqP+MB3R4jaiMwAcSScHIkZq6mRS85oNJt7I3JxanU9sriRtUCRrQQSRwc
G6lSOvOAJZVgrWYTRooYrKPXD3Oh09m73Oy2VYDBNmNI2jD0Qp+gKm71fJBLSsqZTFBTdUfTH6+J
51wT7fz4uVqnQ3UqLI/+y3A2ovk1RjmDgOwl1sNWPXBBCNdjB6gXJWpL9uiylP2pq7CvVc3wDRKI
dbT610fIQseY3DAh6UCvOxKviVn+Ebn9Sox0ozt/FUzZP0yf3GFGijsMkKI9LKYGEI0vWjsXoZPD
LMoT7fhbURtr3xGXtB82nGQ7JnwX5tjPLShgm5zbEXbcnbbpUFxKBuNN77xWD91JPFCxuLa9zuUx
iSiLRn3EzXTMg2WLPOI3HvMXhTUUCJOWvIHUi2Kj4q6Ovi81WIcZPyW+2loTxhW72eboootJvFnk
eGLwSQSRWa0ZbI7hCFzsM+Lo3Z9m5FhdqkvdTa9JQPUOm+QvlEUwzW3GQ+cHYPSsf0VkZcbDzsd6
+eQEuJfSZsdIdj9m6jYWE+G9ca0y+rcus5xUDdA3NRmm7o+jxM425CV+zAfJCaqsv8oZQseNzlEg
CGvI72FscBOUSK3YjNDIU5ck74Ec9g4on1dNT0GFvCBr3Q2bFJ4fVH/deRt0vRuH2JSKosNQjc9G
L7e47piqKSQ2LBqzxhhwzb4nRYuH1z/T/2MoWT87NU3H0R02jSRc5ts+46L26MTlrqgMdq/F7t4t
gpOJREFYy2oRKQcb/XuoGU1uNCZWyhf4xS1zIvhRf9cB3T+bSInVH7kyMg61D4lDG1px4eyM6qMu
xclrvZcloD05y6NNj88xjG1KXthKHux7f0YTvapyErEMdTVDnl4zh2nV0+hB/nEckISkjn8Q3l5F
GBr4wpT5wZAmczt54YDcyc7cS7DghkADConjzMCn89FbTIl5QHm5HlLnGPtjWKJTyZqRWUAcRvyj
Ct0+Xst7Zxn7kYGwweqNBw2+Supmw1bunZH1B4YExzRtLuQ/6CAgVIytVw8fkskmcwiCp8Se99oX
EHHyZSbRwBeLsjc6d0aLlmRa9+MQmibYP/AfunMCOqxNBt2MOmCp2YG901tnVmuVc3pk4qXI2x3C
FvIb/nbyuarRRk6JRvCYv2duwJX73k0sr3EK7931ZKi1+XcgnqtqdYr7dosXemUyJNcif268lOy2
OE0l8EbL2eM611pUoaOgK8mMZEBko6s2vieB4fxVzZjcqep7zHdMt2IdUY705czVB47fKoPn3suv
/mBgbjBugeWiDTZogpEGoOSrbf8NSxd/RDAO3ztkDuFAx502g3R+VBHcqRn5U1B+YilidkkCsfxs
GnHuO67DWVNf/Xr8q8mjZsKGFzP2hcHdQ5gbznFC+1xbmJ+im9wXJO9EimUS2FFa7Rr/RThAevQe
WdbW2nixDY9CFcE2+68CBTtD71NUldyr6cuP9X4uEBUE9ckZye0maCRJUB/mjucsDgzkKZ+R1+x9
7inoX3ns0x0N6bUY+vWDro0Z29WLei8bULWeUCtoxuQWf32oCFWZL8CUGz3b/2pQiYpPrYF8083K
jXbGZ89y34IczzgEsNYSIHPc2rLdowRfIeJ9amGIJosZmrkYpzGKOBXYF4ZjmJnzyaFRREn73RAM
JMtApkqAeaTrQdC4sEk9EiDKaCZOgNAiGnnrCFVjL5VENjyTDE2Q3QMgKsY5VRgjoWu64tI+HD0q
7T60Ax1QAeik6li27bWfjU+zs88xHdS8ccMJx+tcgmZ6Fdij/VESklnS+pJmfIWK5R31MQKasYWM
6xE0iq3fp6RIwNrcWBKp4GLYdGtmfuGk3TvkwrXNwPwffhhMaBfBjnvdklnndke688GLuew1Z7w6
cUFTM0cAuva4DE72VLMUYOn2EVO7mn9rmmYc8ta5iudtm+i7J82N5+lwserQ7kYGCTmTvS4cJpcO
i80HurwxG3jQGBrGKVirZjhX0oB4gDswnX09D5RNWIMf7pQu3kYj4z5usz62iswznxaNrZ6Cj00E
nwZ2hmLK2GTF4D/K6qvGKN65880Q9p5sMBUFQI1dvSXtcLYKkH4JfTqMMXsd9LeIx1uKhB0Agv4E
ayumNn9vUOOInmSORC5b1sFZ8bRMOcUPRsMCPqbmAUHBtzetUq50OhwdYkBGRPaV+ffgMRyU3Xlg
O4EX58+jP/MCdWsXuE3b3srJ/Zvueqj7mhA2EhjHBmBfNka5nOjqrka+BXwQV50uDj5T0nZ2Tjpj
rmdnxa1ore/SFox/GHXjwGWpacHYZE57PqjuxTDjsLFQDnaPrCtDemaDcRytCzqvTZdtizE7iXY4
sMWDJ7g8Zez1WNgG21Xpn6Xnsik4ZDkDP7zEXdOZ3hYBh8Mj/mGUsGD0z7XYmhEihpkVq9i/ozZ/
KaPybAWfwuwJCaT2NrKiVdsV56DsVhD229gedyKA0fVYyEk8kyefr0UMJBn1F3CXpyUQO21Pr51d
hoRA1zbcXZH02xbCZx7hhnM7+aLu/mbJFbZCEDOz8MnqYrkaq02D9LAP/H0A691DzKi6u/fDgEnG
PufOdBrpKchOPy/RfLRTZ9WNE3FAz35jwMzICqVoncdvbsnmury0H4UU+devnqgW7vrjnBe7FNvn
Q3XWR9OFSSubULwv1KmbzEsOioZqmxYUUz7bf2BF5gibbrvP6wzRfnEYLVLjmjAJCtQTR9rvQ3CK
Nek/IhanLC3IwM1kkL162koP0soK9g4KBRvbnjHxnRvIYwY0xx9hGbmssPGf2f9Mw6u+2DWZiZzI
izBAWi2mwZmBPzV90RW3fLL5UdVvF1wbLA28dimapDkIi8U98kK/t86y8kmrWbm3ml35bslmlVDD
ULvcW/wFlTldO3R+GmIxzYrffp5OpenctENCBbU6gB2OwGU7uHJdSw+kCVG6BsfLRXUtfWRrj+CF
2T/NU7nLPM4OI30tapBzXEPYZ97GIHrJhvygA5t/Lf4FcjtRYH+6C+/ytGTP8IT0toYDA4qd07th
vhDYtx+v5bKkWMiHm13NYabmU9E2h5jKRRFl4O8YavzRkC6rWVuHh5thAfWbko64QL/G/fWdK6S+
I2sq/Jh5gnWZHrc0iOUx0B/g4AQVUT/we5yYhIluQaE5ERHp/zpC7Gsj4fsW7/u5JjDVHHi71/WE
uUN7JLSIsImZYZNmtAyWLWVyzQQWce8fY4GQke1bCWIsmXv02vxlYwLnA3eurvlYHOtK2wdbLoQU
U5iKLTkDb2W8jOdyZJfkSLc+DvgyyUpsGb+iEwp4bB4wiA4zzNOi9XGqtb+JmxJvVEfXqfaKdz+e
xSZA/RMQ7V2G+j7X5jMjG2qq4ikysf31BC7rbuVWiqMywIEg34pS3fKcpESn8GeCpbZ8gb3Kv7EZ
YJ37KpQZ1gmRUUDWyIs9OpTsdS+tPb0HvEAFJcW3P6b7uf5cCu9HExFk7Q4kaPEVUE4ZFj+2Fb9L
1rYORCoIf2xHnW2ZfZ+qmFYTDnzRg/0tETSsLl4enIfblOB6+QkU8zkV88nkHMySOjR45/OpXk+e
dTDRS03REo7+wK8yeKTK8L/W/gZR1m6pl1C0zisA65ZAx9NSVvu0Tr4qxvTDMvzFJwppjRGta5hr
uZvGHk6R8pq1WxMmrjD7JXM7n4DpHkGA5zk3wzptrsEwkJrDcUhkGrTjrWdlQt2nh6wnfeSzVsfF
H6mDMMu9NXaF18awDqC167GvwqUDdwU3gBR0ud2SosfHyjrhUxcZ71XmopLg++GzzsekuV8M804N
znWAJKgy6xBh3+OLS1jYJigLcgiGSHYMGA5wcQPlyvhYnkeg86pVaMec38gfXs28XTsRcmPF72/J
oVkY21JmWaNAL0sLUbrNIcvHDyP1KNRaFqSobVEua8uyIeuDfVzgwrbLTW25nAMkV0rtkXhraOf1
GzbVMOcxVq0Z7Drb3iSQOgaXw0JoWIIAkQSyRr4XgpFqgiEXL/0J+GXNf/9ou6POSeXKZZTJ4oh9
ossbM5QzPOwKfGItLMiiYGkAr/pu2zr9jt7BWiGFiRvrbPSaD4e/HfB+mXR/I2Ws034i9TyuGQLU
TwH+JeUZ+zp7PG7l88Buiiq2bmlqfxazxY2JR7EedkNfbh5mtqTLXmvwCGQyABQ9t4JqHXicIlXJ
X1SfIxYAjG5793rjjCCJfRXevp36v5YiWjl7EtBTWf9EQfO15/UfnZx9AiYlU7O1GWuy8oDUAkZU
1ZIz8g4evXLDjkLmniH6tTPahqcZtKIu531VR/8G09vrIiZXn1HwKe+pFO05hTZNiMzIWKxMZMDa
L8O27yic5cFxucZ1nHRJpm9KdBuGLe90NblewB6SpmPL1Y3e+Wc7uM+6NrGs4lXX0W5UdohEgClp
snF8ruwongqr33mDvAiCpuh3s43H19MwupeudzcURlcfoLmqyvNEUSfgFOpWvPtgMNNCyCLtb+Yg
roQzTkPXAdnK58dr6TsGUSMH0QLcoOrWBScPdrC7hMiMkQvxykJd4nAi1kxZC9RJIqiiWS0G3hou
ckWTPZeSldvLyNAsouFle99kNItHdnorQIUB5mBN6i1HyWVuWSDWW9EHyzPWnSdWRCc2cz6i2sBT
REvZYpYu2K9A+uFWZPOldewV97U985ibpAZvKV4dZ29Kn5Y4K2/JL3nWfMOgzGd5YpyDJ4gRg9Qz
ZV6yR8r3MTYkfIP5XmDE89B8pRaHg78QODfDAGB86a2tOcR7eJQbn2Vsc3pewxut8YFzNYHV7QSR
zOQ9ko0K/T7nHKfvnxgs/ikBbp1esD9oOC5zc25M8d02ya8xOe+2cL70IxyTLcufbOmvvHGklcam
JkY+HDSysx5nCSrcXV1qxlvms8k51td4jIhnsCLqkJjLJ1/Wv4YyzsM4n5eJtb7o7OFAyUBJdQfe
/wicNBQYlsEOKNQK9TM39t+qy0+TMf7zYvnsFP7e0CUZ+fozFVQIkGn3SY3HpBzO9jIeTTctwSpZ
N+az720KeHwc6yh8uiDIKXHnPxgWo1OPLLMmZd/47Nkxzm3GDLYcb0afvc0TjQAvm45MWN2nyU7h
ALgE03K2lnhj0PU1xvI8pNazBnnLcbFYpb4NORxMXPg3L6//uE3DObSgN6JHMsvp0LL+QgRoVEz6
7Ggk9qJj48DUXwp35gFBi6zkg1kvZuLZ9caXAJ3jzNid3W8p46XGep4koRm0zk94Z84jvfO0BSQX
/i5qNP36oDrigGU9iXPGX7X3kP8rc84Bo7mNzh0hyN79am2VMUo8Efmy6uVg+RppBMdKGndrdkS8
kTLdtSZjbxtIxE+MnyGlA4V2hGnknXvABi3OdUhjWoBUO6n9CB0G/ES1ue2JP9mTzWi0MI8GUwBd
cvlfYEHYqvRp1niM3RnlsnMqkEbYi/jsWr1D+OseJpHQGFqMNzFFv7aKPzqJcDrz5XtVBm+VN/9W
7rQfq+lY9eKlqVilMMksBIy4BrnYSpnjl8CENk17s2P1QDYKBkn1S0Irv2eExgivSC6KZ+mkwHT5
ljPPlikTDTlSwaYpy3SYk6urZ0XxHnGQpFM/u+smJUc+lPGxUwX1LDthVOX++z9K1wNQeUF1jQKE
fZN601N/TA19j5nHqAJDwYBsr5zr/0wGqqZAth/pfR493ChiJ9v8gjl6naD0lCTEyolRI0pOLGe5
ep2yLtTCCJUe/7Ch5DspHcK++R6P71ELvJsUhm1i7du6hGhxblzHQAqAS/Lq4kDfIu3M9hVrK4aF
C+ssWYX02KhEWy7a9/V46pP+prz4P79106emCTaB6/+NUrgcb+YajtELBPddeCQbTSeBjq2vVta+
WzbC+769t55PFC76TOX8Ok9TyonZ3edcnNNG0CJFly8G2awXhGUMkprjPNqvMaEXJ52/4hIHEFEc
xjQ+WW93N0F7rNrBLFeecFdo0pO1HkcWOrFgYC6glauuQ2/2cPLMpyGo/xUFBpN+Pqg4PSYC3k1X
oeZIDgbje+YqWPdLD6rcfymqTniB+B+fsNdJy0PZSNBh1tdxkqiSHvhkvTUz/mzD+jEj4HYX8UiX
mztvij+D0RB0t+QVhPA0F+mzUZubQdH7lIruuX5JsJawTGrbdcMlJUNBWuNAiPJNO96WPgfXhJLm
sGkGe0BTtKgGTSexz5184wouEGhgIXT1fSCb6rN75QkHO/3RPPlD8+Xc9tbVJ/o1jhCSLT9BsSz/
QQu+muxrTRiEsJnq1y3Niz8ZV9UNoVcl3y1R3JiJuZUgNAHqvLHx7zWStKsqpEZ86UxCfQpahgHX
f9yjKMVbxpZOdim0+qpdgiK1w9eF4w3dAZHfJF/D+T0Elce0d28ANDfskpAt6K3YwrBuXY5pixtj
bGrYn4nnPGU1Ygr873Rh5FnPpWI3wAIEkHnNm7aLBrQMJgbj6VM+jsepGK+L5Z7Y5HogD/6nce0v
X3UHlKuAhMhnEmLJEU1Wf4gvVly9By3WJkWgTMriaLmYIwN4r25pX2WuwmhGPpnm7x4VTeQJojkD
+uDBoxHlXKYR7jchICCs6ScaRPlkWXw+qWlCQPZraS8raTI+5LlTUoST393y2foPu9jBFPWL4w9v
QL6Puybm5GJGQVNvFt3ujNrFKj28qTL/cMiZFTm9+CUVp7rzY+xsleTIbR9Ea3aO+/yO//08G2VI
L/ndcYKHjIx9CwDBbi5+3Xn5iZFBoPr4r9YkNRVBAh/PrDTWAKPk8/P8fZmw4i0wGxBLNxr8Ia3P
tdlCkuQjo1vl/UNevDwNtv0pzXbrp5TSDW1CAlN8yRVKy4dBa7C6v3NTf6SNHc5Yy+l57/VoHqps
3nU5BVrBzjcfGeiM3oNZhPftlo99JnTK7eV1Ucab+xBpYBW7stmSVplxjBCwAtuGhc3SE/S3RHMp
DCO2s7NTpIzli+SLxr6qfK21+hdM1jGxW04i70/HnsBVE3c/wOH0wirvzav6Q++AtPbYIHKGxVxb
qm0gQYCnFlSBCXdGMXFSDa1sKTXemDQNx4Log/vogDB4emex6L2s9dEq3Q+y1H/8vj8TAULczAKS
KecCK83orst6Mw4uUdIq/xGKbbBuwe4Tc6YezAPaM7rj3lICehXPUQVEaJb+J72BD2B0m8yJAf/I
MGe2jvEYHesOPqNKLlVZHaOYTAeHGPite6iXeo8Earck1KBucWR3KXx338Mf2rAJczE/EzI5tq2r
2IkzXTz2/dkdQMfUfMLxnCShRmUvnyr33udKnLuYkZkhqOnLaa3K4pzQJZeuBvxz8rVHvQjpJ3dZ
vCArCNzPVKnzkhSM1nvnv067CCjQK7hj/a3T+p9uLUSN1EqaHwQrGyvUkH6j3NkKj9xvgPgyywkx
zIsCCMv+Nq7aq6U4kbZeMU+6WTr6Gu3qfVTDMRuaexWw/A6/5WpJypJFHQb6E3vk1BIvkeEx63Nf
a1W8T6O1XthW89Tk8r31rHcV0NlPrDVQ7b2h4d5mLkgOARlCibZPqsBd04z7cqX4YPHeH+yyxREk
50NPw7OdmG9T66302DIPtS9xHp9bPttEPtL/Ugd1uPT0dpINWVMTuMha/mu6qH1q6pJVUS1rHqb9
kBU/DXhdnSZoQ53Xkde9x5BBnKRAODAP3/RlLwYAFV2eXWZMN78aeV9YGOmp9FP5OV0HLsPcbGyo
IaOsb5bh8g0ktDAPHmt6JE9aXdREvLESJQtT0im5S0mj1Nbpmxqyr0WwXZU2y1dgWIDDTFnIpvwb
Zs2ciqxv7PzHGi5W49rzjgDLc96az3aQ7hs+4lHvvhReIYnik9WVkn8zE/ZtQsDI9RMSx+3a7vEF
pNJ/MesGZf+g/ikH+FY5O0yuNCn75kNInOc2VXSprYuV86PJln5gzj3kC+O1/hPLTl7Tuu+OsnCH
U1zY5QqD1xwSS+W/WtILTlxOHIYDhv1YUDH/GEF5MG25r5v6b8FWiCd6xT8tcpoVCwOpGzP3pZ7M
g5yQOXbyTEEGdO/1P6oWH50T38wWGcLE8pMmMvlrAHvo9tHNoTJAhrqn59s/LZn5XZHq6hCzP6Vu
9NaB150VEks1BsAMsE09i8ziHh5/jK5ysR5aHyxw/D+awfAM88WVpk43dqWhzJcVLMW5HrPPaXHu
eUT/1yTGbZIkZJ7DG5gxQBrQ8yr2wbpz/8e106sCJjZmY49mcN0b1r5Q3dUm2F/byTHOWKzcKr37
P97cBuz3YenuITLnj2UozbA1/SOyEqRD2B44R9WZNaLMnpvmHYnlr0jjz3mc37ASP7M9CVNP+bg1
mO0vGNEn+pZ0yy5N6yjN1LuLySvOphQXyIu9p3zjo1HFY3vfwwhfpz9zQHsGLDp6mpr5yINMxNVN
7IP2SF3YE9+Z1rn6knPMzPSh63m5+GXzlfZTYZzV1C4brprjyajrczea+zj1/xUN3S02bW3UiOBY
z3BBEaLnaZmP3J1YWMYEOMoYkTsifzFyOBW4PJeAG3r6T22Lne8NCBeqLR3ut6UlYdOpoy/t3zKl
+0m7lMUeKQu/Wu6pQhN/SXAcBjWhpNlLb4VPBNCr5d160K15UTEYmyZsfebBHPP3yAWh1O1J64pQ
WMNwYbDdhIuice4VSIfiakh/bVt2wzfmza1nW5upFcdyiJ5NlKRiop9QGiffI1GC7CGyU0KUVlj0
EZcm0q7x1D+ZJc1QKIPZHfekqv/rXfIl5dhuHTNGixWXILep169qktHOYhzd3jwwWEHNMlNR+AxH
qBQGh9ha7NS7SqYkyKv1EtA07GfKhfzH9fxd0SwvjPNOwO8wbBF1J7GoZqy2TW/v84kBRhoxJghg
gmt9itmpYGMML71mRwKAmBxy2o4ilixZNqQfC7Uxr70b8qUB2hxPjEVu86T3FhezNAv2gYGNBSao
tPeOg6yGqStcjruPM3ZCwt7d2J93ZY0bATBZ/cmkcWW5crNyYrZFLeMfLb1XQ3foQpjZKdC7XMjd
w02QG/HvY1um7UxvSiVrm7V72kKiYBg9ac1pPdX+xUfFd0CCSV0ZyVBYnr/m0v+bz60Brdf1QH3+
tmGVJ8TLvxiVdCLts+3UFbIULqx0CICcadT7gZP9gncF26yorH2A2vc6+4R0s6C1Vx5/MARNAVBY
dVKuVzwJ32FFT3WZtfgZIwimQpubySp/i9rcW4gOSofmi4y+8w6zeYNAlkcb0j5wXrmB8mWjozl7
40+XdTzv6fKSFcyD44Hcld2A6U4zmItv4pBJDDIGLBzHjFYMr7Uc2QQ4UcZ3GfsAPFx/dO1od9hN
cpzsgXemJcfzaPOOcYtXusI+kLc5a4xS7Ayle8dLfOnIi7v/4+i8liQ1oiD6RURgigJep70f716I
HYd3Vfiv10F6lVY70w1V12SenJjNTMkyvjcx7LJtWXU4G7BagMhDtXYZ7f5imsW3ZUgyl6Q4FZq6
C1ee26TXzha3yo3fZ/4iCeQB6Qpc4BYPkN+a3hkqB84BdIZrd0HAquIJeTZbVpZoCWzR2p9PlRsR
mxGlmEKgDJnPkkScH3e22fZSEzZP2kfLQtLO2JwNKAhkOrCrQJhnrJIpKA8VqJhXN5yeyhpXcSqE
sTFj+RVYDbAJPy7vGgFgqxkbF9tsTmnYw5+NKvM1SAxQ/C5qZ69k24OwtcvZ6+nIlAvPJNkFk40s
K2OiUxuQamhL27XsinrtDThoBxOzQ9paH8QFw3ilEj9MyCQyUHIDFBkjLS+AAhnOzGF4rzOEEhCX
HIBufnUsjdRmhaUVDklEa0MpAsS86re0BBMR4Q8HRU22anyIvRD5zGMpxuS1DGEFGE5qHDIOmF0x
8L0LqL0Ha6yRV2sWvrkv5wtq/5jASyR3aq5p5VL2O93/LU6hCB1iD+DbJBHIpGoOGJvjrYg6jQAD
T1KQgWTspjZdG3VBCp3rsKckmI1wjIrlyTgV2O1rP34x3WhcETK0ZLVQqHQK/USTgjsnczxcC6tI
YY8X0PIFhDsXxDfgGal2qqY2DHyMebQ29lbBgn2qG1/vhokqn4grzE0q967SSe/L+mEKqoq9lDEE
tzHQJg8SrXniFsZbMA75mx3Wxi3BH3q1crM7N65R7Lt4kb73ZMRkzZg+hV1svgJhbVeAf1P87V0O
MokLHUxQAKC0zjgropSQjWLCTmJMIfOPzPXkfeUikK+MgOBoKuGjEtAM75AiTn+sglkLBiZtWweb
+KpZZZ/9gn+QHLR5cnGseh48tKnKHuDS5fODaaADccpPKxoeVEW4gx1TTGwSbbIwmoh+2WmWAKai
JELcTGJbE44t8x03uKQiFyd24zbCgbR6Eu40Pqc5vtShquCS1PV3pxHgWX0VbgDrMD23YD8nJspi
BFL9fhQVSMiQwlqlo383iZ5mV1fBB3/jXmYuAymQL0FsZhito+TTyoyMHMPB2w8NzhiH5KCN4jxC
BZG9+ZXgyPOid5WgONYDHqCpMNKNUSf/DDJIxgRRiFHvI6dH6Eu/Q/bNAPC1CRCfztaFhp1JeAE+
vbXFfetTOjSYElu8uXeSGnMdC+ggHUpcDyJdw1irQG6ZCnMrffvezaMnR7DfsNk9WoVzRD7zAnDj
t5kihSLI39gxkXhIuz4gITJeL0sAX0P6hP7qwOzkOhbGteut91n597Wc9Vrm+aVz09vcLMoOsyYX
1IDrlM+4j+ObBfsm4ClCi+nve5MrgibpyXU0ScgWfyJJvCNz21MClm81xTAMO6gw7OdRC3EDghnt
CJwikYFUjgTksHErXcTjcclkOp++rIklSh/A1Vfz8Ks6oneyOVqoRvG3YnodILKnAsfHs2hs/BiE
Q+qxYvActChF3918MstoOMJ7DgZqN+NW4e8DBtxsgtL7trz6Jxamt2oKfpQORXkgObNLHp0mzW79
UO/DQk53tm8eIVwtEaeIYY0cjBpSsS5m4STFjnD6Rc1/1Ra2C7SohLa5F0AnNNsFIFWVVC8V0cJr
0/cuTZXDLahcxCMC24gT4qAnk9voUEl22thDDbnSQDWsO+d179VowhPJPtsW594p0TNCIKskWVau
4/ybpok2EBoU4GZWUQwu+WXtUVpLR3UrPCrZEFOnY3AXFdg2VPvhZkN9V02SS8jKvY3g7dwUAnpB
YY+fAqBEg6POS9RrDS4Jn9CEJIkgjXZYfsQ9EgOaz+WkEEyTSiGf5wCLWpctFZnC6WEmGEiQddzF
jnqwAyiXesZZaJnrIfCf8zjMvhnUAKDGWIQ0mNx7hMsRuWtQFoB2P89zw9WYEBuXiujJ652/rjXP
IWvKTWUI64LmhEDQZD75BY8aKdNHgd5U9pwJXl9+Opn/NrNWmP1uzbt2RvsK3lVErPklEVIYfI0u
/54Dfeja8UHNyS2ESDcEgBfKEeQZ8xUigm+WzdGEQwQfnaEe2jh4yYifu5OW94ST7dBH1OYscQJM
Pu7WBh/jmTQ3bfrOWO9FjhiKmfcOlMzRz9Q0m6Kr3zPiLJHkRJfcVPupIgxbTM/KZY81hR955S89
KEp+JwIxatUINSvvzUfwwrs5Esc6YGGM8RuQ9wmuK1gPRfovjjFtq7H6jEwbf2vBjMj/dlC64F10
H9LIuti5uShfgRYh7E8de4MQAT2i9xlw7KtRgZ0SxbMOR3LcaR3vHOI6JAgAb9SfiVVsggE6uAzR
IRdl81Byl2zqqHqVQfs2+eSXj6hMYzRc6RLQjFP5lJT6HsYBQeltcCQG42WsRyLvI++rr5ejP0KG
01UUHPTl785EX1tkC8BaXT0n+jR789xU4Dlpcu+G0Qchpn78tD+Zrn5sjPqx1O4nIa+7PEUcYZpc
weksDyPKqYHkpcRrdjImW0zFipyhvPA2A76ErI+JJEzfq1p9ewP0Z5Ks+zh4It6RU6m6j/r8Hg7W
3s2nc9HBxsaIRbZt+IPWjH00sk/22/GqKpiKDP1bNXjPuQ0mqag0Kg9h3wdx8Dv6vELIOzAA9QY7
fdWs6qp5bbXNyVT4d0UB4lS25TO1yQptNYAQFZA0x7R00JibBv3Vm9mtmQGGD7DB1obnnniCGXgT
xOSXLwA++NQGLgKUu1s16T/0lPpQN+XGnIdL7bULbJwSIgHspiz3STBdlB3SGnuYXj3qWdI0MW2l
b0FjvVaD/2ZNw2/vz/ddw0asqJ8q8E4sIdlszx7djsmENBo6BMGGy0PBOAtUisEkFr245ZHwxvX2
z3HbH6X7zyH2r1YzXPkDZ4cAh9wXR1ipjJSzbUCwbl7yHmbaOBRleF8a8b0c5RZhFc7JkAhAB/WT
p8TzQJaUr+Q5NpbwD8mArZlg0eeszxBsnSMnPoTaOPaq/0rQHjgjPWDr45X08bS70khZlLQXiOXI
LcT8WWN9b4zm0JOMMYgi5Y71EDJTdrlEy6cxJ2aJUmbtpou9xFkMI4SPFGXOpLvg+5yWjGnsLkaR
XcrM5/rLiaFNRPFCCt+mmdJrwzzZaPvrbLAJdGN5Lh2z3xHr6LE3st84BNitDrNJLxoxHR6+OgZa
rXQfJolrM8HqxOSVS0N1w3vEXTvq8DXJ7CdfNys/Dy5FMIyb1OTMi4KA5A3Y1wVQBwuhV4gmUMVZ
ta+qUoABnTluF2Nq+REEtNuNObTrNMg+aycCTFezAue6Z/fd6XOI5AhkyjU1wUsJy0Vz5+Q7jepw
JU1gAJ5iiTkvok8TdWVi14dpcXT4AtCkF9GzT3xi3JTVY1awWrMUM4KyyqN9H2c7t+AuKHqE2WWg
COCevmUVn7I8I4zcO49NcSaOFEyK0z72RJxbLeiRaoB5GA/vGoeyXUCwBtx9ZO0MVMTLvrigLzKc
WY10EUiYotoiA/pOizQiGCLwUcxAhh/GbFyu1H9NAZO2MN+qCWWWpz79wPjxlIvA33uwW4Jwx+LV
kOqhJrrurnIakK7OsrqbnMvEyMIp6LrC9t1dlJzunAUbXxXkKsgd2pa3wBYwHeB4TItoqcV/RT2+
trtgI1MX80cHRGgkGbt1eR0rG3T6fGi64JYDzCT1DxsW1fldqpF5ElkbJGxf+sZARpRExaIOXbvA
ZrTL9hCpP+odzZUgCL/IhmwPCm03zPF70mb3jppP+NvkSo/lb4L/wGjIGXIQ2KXk61qxQB1qPka9
Q3BuhSdX91y2bJMHwcBGz/bVbtBUYla4OEo/lCUxpNWQcHooeTMbOhsjOTKbu4ZML8clVAuc++ST
fhbaA8Nu4X8aofmhguKkKoOEZlL32DZXNFiMS7WmrrHJ2Jqm/ozjeDsDvfFa4m6twnWWNc5rVke3
3CY1bYjZOQ2K7rRzf/HkP5eqHvaeKTYN7YBI5Jvo2XT5fnLs4+nVHaN7B1M1KydA85Z+kfGwd63p
BxfLe5FAnAuk8z3SYBEA6wMjnnhiazqr3OO07ewB7YsyyTSlN1vbhXNPtAohHB65FaE1j3c4P4/W
lD04zjDfxWP9sczoxy57BftJ+ux0aljhr3PGmXYfAPNjvtj4mGRswWZkDC5I+r03Dz2E51N9B8o8
S+3d1YRE9B6bfbY8D447vJLP/s7GbO8PoHTswS8Ap1vo60yv+Spk9yiH5LmfXQVS1LOIn2Mf9hxn
NWTlHutmE3hiZ0RoWkJkMbN7ciy08dQh0b4Fh1lrbyP5P+AHIB6YW35V8xb1d2YvrryTa3apJiI6
5itjt+rRRDVh1Bprac02gtImLt7GOdV/lrEQILJ9ESc0JmgcH0dQunVvEi9osElvV1q4sI960yFp
J3SjawSU8y/hSb4DavkSDKQfNraPvKkIPrwp61/njO1qy9rtMo9etdWSZYFR2fVWCH4UDX8RpRy6
jWnyP2xjpJ2gYqE+oKcDCJSk8bYqMFQ7b3YRQKvk3HD+hhwHQe7uNXimKs1Xy2Ld9PMjeeiXxbDT
ke7lIm4P3fFeRu05nud9GNrA3+MxO4wtQrk2Q3ntxCeKo0sezifDCZekpL3jvGpN2YfMir4dV8Q0
oH5qnuJAUIPhRaf/PFSCoLPMPcbh/I2f8Shl9GxZet0C16BW2ngTaoTeQbG7QJ0IVvZwfUSQzwT6
z47DIIR6RrgfXilQll7EeW0A3CSFOU9PDqNNbPtbM3DuJSYsgQwCoPU6r+xzQd7A6DbwPaud7ZYX
w6o/IhARoJVONuDcvCCMohPvQeMssRl38DB/htS4B3ZxHA29FWV+EigCkYycZg3oJzV8gr1mUk7Q
ltaE2MOwMMeAT7gHvJRvmZMgJks2cJ5PPgwi3yUtHBMyReY/g/veRT2VNPKx6YpjrJIjkuXNDKVX
EgTU9Go9SB6c0akZU2GXrqt9R4iQkZFBJhM4/DzyaSfWuD+OfpA8t2XA54skB4hPV3efTezuavDl
Ajx8HmA7yA8u2zg1hId+sDcs4/aie87S/OwDygPkvXVz96BJAQuM7Kw8kgda5rcDcgG/aB+JJV2z
PV6bmc8zM818jPYlJ6/WxzA1S8wkEzg7Slm0QX+jI7dBasH6Yt5eJESp6ZYtSXwjXhUfgPkvj6OL
HbikgwdfmRu+pL74F/bAcHgaUEnWJ2m3F9VKAjKzR38I3JXvhOFHZNBNt1gy15KJ07qvjWaDyxXw
fTEbOxMywQqBb351hKcvcWZCIa/td6dvf5sEVL61/JyJRNuVDEhgWMEObbkeMnxlKMKCrrz2fU4s
hH1BnCGYbvCcJbuWUHFh3WdEqxYGNX/W60ffAcMVu+AHUmtVhlF18yz2dEXSMDQxK3gk7g/+WSSh
E08xQqg/AjK2aH7uPYv8VztCUWZtx4T0W1+/qDnkqVr87tHW7AcAKfbebfXBKSOoIpHcz1jWITHv
0so+2ZG3I+ccaFj7vnxixJS9hGZ0Crpxm2WKBJsSvCpyDYLhovPk9XumzUym6EFZibNdqvDcEf5p
p5c+8hkvEmGtcBkpC4lzSHZwzNaw11eEh6hNi31Di9cG/qUxWd4MTv0qE8nARH6wv7+4w7xMUvwf
2rBtptCjRRHcSVnV4EDFrY3qz07odUwruupz8SAFYpMafyGhWNU/yygEFzi+DmgUpPpMcD6tBPF9
ldevrej/kHxhTeUZcsLi042cG1Os50axy64YyVvZWk/lIWr6PfoRpJRE/hTOSyBgcWskFkC09vmS
HNRmxnHqwCt0Bb03Hw8F/4AMMBtu/kDIXJhsATHB+7JJVUjT+1y3DK/U+Kjnej/gpVs1YQb0MoMU
070N7XjvKe/QNgGZI8aTOQtyzD67dMaI0Nw8r3kVjXuUJWbWjniy2iEFzdlhiR/u8oj4UWnf4wNA
dUvzw45nLp2bE2eHToC1kkGIKzouNl0bnmiBiIIxN/gvjgkxx60yPtXizsXRxEv7XZv9Orc1/GDU
j6QU6Xt38h+DzIeF0vov3agilHPZE8MbdI4Lf5DL5lA2CzbD/PMLqHOyOkXM5ZlzNByL8J/OOs82
vSpukUkPPhVITeJrD+7JhE2XThXbo3K9UDD51n/ToAb/AcGglCcdNrRP/q/RqM+qib9kzMoUFVE0
Wryt/X3Fw6ZDrMnBsC/0/AUPfwdWH5aDpIzHu1kEzdUysfKWmgQ48B3Fh2yQ55CxbkCL4V4nLUIg
FLU2yeRtVZ2+jRNAbQc5bpyvO9fgQ2v3tZGTZms/2VXIs0W/k444corgoKiD3T48qJ4AQzvXL/1M
RK8fn2QZ/cQxgRMKu0QMEbRNzg6tkQS8M0LcSGxShfQAC6b6bcgiwxOOdSfNYDFGNhNCdCZEQW4c
dBG1O2wsJvdhN68o91k7dNQJVDZafiMbPUTBdLRzCs65/somIkbwD2cm8YC1d3Sh65nWtONsfG8F
9qNI71wdHwwibwWim6RPvsoOcj18nw5kofT7XQbfg53equ85CD21pdhA4Q272lUMavsHSa1QoGFh
zr2SRkeOSf9cZ/EOftaign0uvNIgw5rdSehsR9bwpkkvYqTbcSofPe0e8GftQkK4tE16Q+Q8dbP3
7LTuy+Trg+jVsU/7+9yiQ09tqKoARpzoivKrXqEPQxbknEmIW5L+7iZfThw+AKnb+NnIQV9YKH+n
edjbuLojiR/LcmbADbX6cm21Q7FyYlm2MhZhNLwIJ3uMifmVc3vPy771y/w6NemtD6PzPDOWzscM
QkWOzreHF1z+dCJ70ByPaZbs8sz+HlK5K/PqbAFbtzB1e0mIE8wpb1Fg/RVxvYlhiudz8CyteGfq
4Ssdmrc+656F3/66omeNlt6gusFYjKrvPnW2NiB7jr9NR9h8HqHaCOR2GgnLAbnHir58IDYRAWgL
wRF5a9bnm6mMX/LZg9xC6AMpl4NJ2wFWxIrKhYvGPjVRyT/toErWhXGx3JEmgSZ7MlIL+ky2toU4
RdpPcHGTMtr/cIDupKwgIwAMI6BJzMWjxb2PYuKWWjn2YLW2yupfH0Ax8yafizu6Mn67jKCyfDby
YxLgO8YV0HcbkAa3LOdTmNzxI6ZE6HVjM6CkvuzomnXNkMBgEZGk3gaNJ2EXSPV9Id8HBhIS7jyT
BUhfcXdrAlq7QR4BBaxc8GApc9OxSl78+GOWwd5MSDYo9c3JnHXilLukYSLtwDXOqyfHmo6RNRwp
J19mz3mpSH0Iu+YQGWrjYC/ycnlZCHWF8977PkuzbKPLkNgTsfdz92r0ckuSyC885FWl05m0cMaD
Mui+plaekIuARs/0uTLFC7DvP4tYLBFrClPHfHOAnCuneGDfe81SCyFUAZLTrev7iPg8o+8uyUSu
UIG4U2N1jaZdBU0rDa0LSX7bKpyvwk+BiEbvBW85sQvsE6mFHVorTxAXJLyNlnoX1eaqqyfap/EI
vvjkC+edVcix8uVXExEOUpOoV8FwMPzgVQz53pj0m4jjh1k290FdTQznDZhF3KhyIGp5Lt1DzXgb
tP236ZHk6NoovNNPDcnIMNIzqGuEJgGKSPEzQ1RWi3olhFrhEtznFK/+YjAL470OootBnJSuBygd
U5EAE+UqtkXz7BF215DCXVjZM3s8IpLFe2xY62lXJgj2chovtrPIIUBAgZ10EgI920uD5RIl2MHP
yOOJCwbXvKWRDxhqsL4rM3sJ4hmdqX3VQY+JqD2zcw7vlCzWjcc2wZc3L3Ce0jb8h/fjjjrl0CJK
GdRfVCwjIcKfvQkTFaP+5iHF/jhxDnfFZwUDUiJoaNjlmtjK/FntkGCspMZIiAIQKDgj5GmfDeKj
mxbfd79ymh+Cfne2AIWMa6Jv9DFo1aH2pqtqsSJNoribWST1I0+sD3qwSdEGAdJOc4wymqxLaWOu
5VNopgsqYio3mHWkVoYd9IsJ22j7FGGTjbr2kJfW1mNxa2Quw1fzIgpnbWtQeeSj1SMcTyL0anMz
F6esspHPMxdND/P47Il312GmDZ82qfkvH1O/W5UtVA10x4mm7+kQ/7n0zJa9MiI8WjlqyYAZaKgO
duGtff49S9dd1eF2DIAVdADexLZH7+Eof8Ng4exl6dY0uqNK6NPLJcY0ZeYTYWEF8gOkeNrKJWkR
CJBkJ9QuFifDfjXNbjXBznFbJM5e9dkSkRZ0/YYgd6gyTCvIvo2jPzbVoF1ee9o57vH1/0bGESOY
LfZ2miIaI1+H/ICcENbWLoFT1NuKGb3s0zun81fIAi8stlc0xqvewswYWHsFbzKYToBXtmXFejp1
1nJ+TWtGZonFneZujbjaCTeCnaQOmqMA6wV2gXkdM4/LtfPUwxgI4boMQBVctGYOP0FDuhlC6m1v
ZScZZKfQaiFjbYMi4PwziSiDhYQrPC5Z84EjG31nD9xpm+K6SqNNNd7iZGITkF3tEeO7wD6GH7m6
pyd/oG5cWKooXVy27OAJS8ASETvbqlxPhJiZLqkPPSlE5UFxpRi0rynmXKzXGWmd5WeF5VijEBxJ
m5iKc+DnJz2feogRJo+RD4adYdFHOUtaBaQbwBEZWXIkkBg/k/eCJMtaxxPRVCHgzu1sT6TxRKKj
tnV9Akp9EkC7wT7lbMjRtbusnWQLaM+ikARc6iJ6CsH2ot3D1MVWIFdsFqOQILfAKVD5sVNhotKY
R8zAw8Z34Gu4U84URg3WqTMna9cPTCZ8qy2PxjAU8NgwvuEST+bvMLaJjbOBoZFBGy9HYsRYyyDc
JzIDRh8jYASPaB2+GZtsr9H5Ln2WfWxuTl6U8Pt2F7yre+ZJS/QNipP4FSUO3ai+CdAPCw8zUjQf
ZrUm7Z5IxJiXaXni3FOZboeaEPjY26Tahy1sPne6fklCB7O5xhqc7VKkpmMNHl/khyQeNxR0Z03a
zCBDmGQwONHoQcs384W/gnDPhiVLUVFPJn4EwW0AyRz2dSaSB7+2Dzhl75hg20h0RxRkPXodHo8d
u8UVvputZezb5jR5HTTo136CXQpEoCS4qXOiv4rAqo4qBsboq0K0S3UBVB9WEGomu1RYGgmO9dtH
Kdx1kOttMl3Q8KxM4iYr3XwpxHZREe0tuGmQAcLHxuYlK2pkooRlIr5e43E/ukn/oLNfObv3kUZG
h/mWoXO0qWNnL218e5hUo5iCBX0HrpiT52JWaDkPenJIoTKLFD5TWm+EPX+4RHs1mfeIGG49qk+4
r2uDPsWJ1LZpmn0ghp+BupeFL9Fz2MAnyIoMizIkYsJMTynArcDMbzbzHg8xo0RB6Zv6pBO0CQAP
+aUOQe5DdFEb9F8rM24erYmY4Xx4yLHjZDg5zfoX9+eaanaT4c8dZx9T+VNBCgYB3Mz1Lm7ADZE0
pzp3dkMc7BI9EXXRwNboHmvfQjpAmPaYXS1HvXggrHgh76LlB8BNywZui9oUDpsFs5rf31N3kkix
qDAZteaHPCtO3JN/USbuTMJCBQQ8A8UV6MizIEKktdPdOH6kBAlXCQ7qpnxMscKwodsZsWD92Kx0
138J6DQxxOyYLaRwa5REIFFYJHSMvF0yPwv+921r3mdqPNtGdQJzcUcrs21NqPyMMzt6ZA8AMDfc
KmuLc5wOCEaXtVR9R7O6GoLp26/V5xj1DPdr0Aa450JUVKbPbiBbOeWTItOtBXQ50n5niSJKNNqn
dvyP6cK6bcrTwFTM5p7yUgZdJEpy+AnYJcr9SORfRQWMKudg8XogOVgCyRDKvzXlJ0kedwlRqs5i
p4jqjaRfsAl/wsNAzFdKXgDXOEc+iO1tnj74I7d4hiYhKW+Bb19DJ34AabJP5nYfNfkqYnjHw/Ie
6zOM030bMykyiqeEvKiO+zlgCaGIlYod8FGpw7R1vsthMIBrZT7qkrAAzy01D0BE/qYAhqIBg3bm
3J+nA0jRuzb+sIfHEmhoN0e/LsQJ0SIJZfwzZnySkCX4ZTKQPv/C8d6V9Zu2ABUl/jpMrMfZv9Ib
2yUasLY9mCSBGJ791gYDkSSQywSAa+CHGtTeILwbOV5XRk17J2FbN7Qvo4jXTt1uWlfdGQnTql3a
QbRz5ot0wvuAMdIEoTAbhttY9hdeLGJ2eNa6YQeT9TahLWuoH01OnHQ4V6R1TvO4dsghD9S5lSA1
cCYAchJGd4kIbbOgLbXGEnjs4htfio76VdX10Wr9bVztTTuEZjUeWwQAgcOsa7nQSFtFXAQOw9yE
iAznga9u+sis7jo63lUIlu8+CE1HPHXS/vXTaBexyUEksKq4m5AErIp82nSskQKpYQmSej0cEnWN
0WWb6rn7n7FPVuNSNXEbOBgWJkzhUDEPKiTSOr3vOOFnL7z2ofVQUOwO5MSIGVpE9hMn5AeCfRyS
esOGZjMRDEldRjjXb22eJ35eZwYSQzKbxh/hwQt1COvtFneJA+TXrQuKzzDZ1Qr+Xa3tDxb1wKdC
nyA/mUCYTYt2BUzTRoyCCZL8uWbrcWUy/q2HB0BK4SnpqIiEDtTNEj0rE6bKr3brGBsXkNRyLJgH
XfisQcjKoiWTSA2DpLl1BKl8GN3E1Cb6nCwAOLOtsK4PDAj4C0nqxl67hS7Isy4Cg6V3RoZIXgwK
gofBDdMGDRd3RJBG2eLtkEaDEMYnQyBGHUceTGu4hL8jqZUWFJJfaDGnAJzG1P/0ERVAW5/chs9R
Pi0aKASCu9mwfyqZkWSj134y/HJjrhv1psLFOikA7SZrEobeAFaCjRYPhfF/1YJ0etozQ8HgOu4K
YjYFSS+mp44p5cwwwK4QPI3lN3t4fJQ/DcloNAShqflqcKZH2SuXcyqmbeJ77zF58DlkQQ/K1sgQ
fmEA5dQXE5qPCFNYMq1H84iVDep2sItSe00BRHPwHAasacx81VbhLm/ioy7aQ9+MdNxLuvSxZkCU
AlVo1K9Vexfbek2bD6wIGxFB8e7ybc7hFlYRezro7PouoChqewKQu38WiecaxTSzJUYeZLzQOtr9
iwdmzvPkRwDV0Q7IcdPz2l12aB704BRBR3OqcPynS71X5KfW8tjC8V2hpG0cpgDKhs9abDTCwU4h
pide0AjUm2yupWXvizZ4SORHa/21CpM2Cg9QaXHiPPt4eL2WW4gIGEksNzOVPguwCZ99+7tzyhdU
ChvPJu6KoPd1bbymJbWKQ0rwuExiKXHqfleB2pUZfDFYZEVV3I862kbzKzPHQ1jyGvtw24IX6I3b
yoM6WLX/RIEbXdcML90QoTYBKsj1XDr/kXdkbjS9BlozT621XX2N0Eu1Wa9JEVkXfb/pAY8y+JBs
euEqrUxSQKVbrCvTXapu1lb9sU7foza9wmLcD+Ro2FO5oXH+msvxYc6jV3Mqb3Xzz7M+avtTa70t
udwRAiH+1A95GCOou/W8BC5Anbzp/wIreBjaZjskPrMwTHz1SrnuR9CEL0Re3WWUPuWAd6X112DL
HxifeIKgsM7aGWlKxrV+VkZ45sUmvYoIeKKtMxTgQoZyg+z3oRujQ8/cpZHVK2/gk8+jgU36cTT9
14GhPUOnk8WApxOkSiTl1o6yd0Zr93JGxo8DQ3oQ+Az7SQ7TySDZt3Bqej6J2938ghT/Yc7UefH8
hQ55JUKWrY0+gBK7cpa8mWZ5TorxihP11ttvsmrP6FmvEAI3bS93ZqfOU6f2YZBeMmAvpD5+dJDT
bSCZEQtLCVhnDH8SKn9R+tvAeRmDbBMOzmaO4m3K4rJalnGC8xdKvO+8kLKxNqA1Gst+zq/hV47M
ODkn/gWE2dWsqmb26X78btntOmMXQCuAGjRex5LMjwSpER4ObMP9RBKh6F/80NrGVrdBSr9tQGAU
sBhGpN69u6DT2YTVGF0wT85T/tjAoU4GpvfsOX30ZkXlPadMn3zm96PxOmbzq1sQ4zwbe76nB8OR
z67hXzQ2FqBCeJkf58pmXI2gCJEDwc4IDZlUKfnrB8+2+m76T+KO2/Yl4Pf2mChEwNc9Ji94ZfDO
znelidNJD92aSe+urk+m/eXSTvQF8HycBwF1aMh1BX5mKxK1sRRpcX7xV5dnFytx0sr/V5r56B2b
8bHKkK6HAj1sxPzCtKFsmOfW1dumMB4xE90UbM0ZA2cBG8njiYi+Z4vK1ssPMUVMHtu7PGlQhzGj
m+UKXmgQubuWFUNnmYdQmRvRXiVxva3D/cfY2Jt4veGVuH19rMwOObfEOjgep5QwRyOD/k37gSfC
rdK1vUTYY3jhLdxNFcvuND5k4g0h02H6f5rvbGPYkajFYWLxl7fWj+S6Zy1zV6dqr2bQEm6+ycrq
5C7gO469cj4kXo5KwP9bIvRiJcSKHnBtO29x+oaFeDPh/o0F1EpEddT059kgcTuJH70KVS+SK0M8
KCd9yCUiNIjAmPlWyJRWUzFwdQ0Hc6p/Iuy9QTqevRK/Kp3hOk/vmX8dKqc4zfRFvsLGqvQjbrrN
oJLXCkT7QB7CRI+qz3Z5QG1cETtRjAEoxlszniJb79izHOumJi3F3AOtIXXCaD+g8B/djI6l2wSt
iwkSmiTq6LPCjl38NSU7bvE0cS5O09lLj6r/j7Tz2JFcybbsrxRqXETTSKN66NcD19o9PHRMiBCZ
lEatv74XbwONV1UPnYOuWWXehLtTmB07Z++1PxhjdRPYHEiddLMiFFEzfn/4niqOW3l7s/R6TU8f
z024naofMrc3KSKm2HKO/Yw66olkrtGadJdGu1Xdu1cTpYrE1JtOYZsRN1VBN+2JTJ32rgmT29jS
Sy+ZYWonsiUarmbRM+YR8WpsQ56OXeudEhLiJUydKCwQHqfvpn00k5cuGU6eb6+8otoWRr/tiguM
VOxdAq2dvsUcCjTy0OFKAU9SqzfpNcuRKlooyixsc8MPdvNjn9jkB4QwpIOHIB13o+vv3VK8xqg7
bPLWG4e1A2ie9E9d8CsL6UXO26ODFnyrd9E6neTSM/OFPzy7vNL6tcMJ59C+i+JtRK+JHsbKdClH
3UuafBtg7tDRrxjKLrDZb7PqpGunwlr17rmaqE3UweGaeTcFqk/8AFuRxnWKf0bzHjSvOITXBXOY
kBF/Oj2aQMM0w97niJUtn7ywZ0u+tPmTJZ6SQVtl4scKrwWasMLbieormpWBsiP+GWOd/1uBWKws
wNFoxrVmO03McPhW+AaXg0tqh33zUFnKcSSvmmYGh6i5eSE7b+mRpsf4dREGJwrvhdC/4uotq39H
9g1JZ1Xuxg79a/6Ud7Rbi7Mq75kBR59vNb4M0bfyxdEl2iXKcW7V4TnNyxuqt6d4aF9U4a2UzwQu
+FXOcy+/35ocnJK8vWT6Z2g+VIRvMu7EfEUeq/5o5tqhEAK43Uil57VttqFKSW5xX6A9nKwX26HJ
zRENWCt/UjTJ3dDDCwJne1GRqakUy05TEH2Q29DNCjpRNnnuK3PIoRVVkAcwn6GlT7KAyokUZYUn
DdfJt0347TpUDlSlQvM3yB21tUuy7SXLaVq6OqWEUqm5R0ekFmWq9E2k7HBblXQCc1Bzm8keMam5
KseKgQW2/M6jKZo7g7510zoj+R7S/hfKnOw7L5AGk89kf8KysoAMQBj2yOvUIgpObFnFN6clgr88
YJJupn0NQ1qAywJsawJug4E/JZtscDC6vffuwdKPbkpc5wBCEQ6wwYDMGFLydaxVDQu/5yeH7m1I
gpWN0W2KuEcIJpV6zrhdprzMqTTojckPTQ7ScGdn4zqm5NTBQ1WzjmGst0ni4oPTrnPTrU6utXDP
At2aqUkyc+54IAkno4mFWTsR2anLybhJUuxp1Mx4dGp1NWt3k2k/Oe2Jir5BbV37v84rx3L8GLsP
pEjLDh5sNjCwwuTdVPSHE7QvQzIbMsjx9X9yOmY2dXRPdUDYMtvzqiBnqKYZCMiV+OqVnHA28JA1
xM37+k/ZvBU0eUfYoQ7gJmwTmxpoTBX8Rhawrkrv1CRYCjMogEqnwBrgjbGt+TNwl3dsYJl0WmOb
S5/OAe3nhB58FUaXEPjv1NG3M5FcjMNmcomSJalaI5F6wIyd59h3a3qQaOzCsbmBJmN3dIutpsYz
+U77aKQ653BpucOWSdle0fN/mjpTnYnDvDbe8IX2ezq4moT3Wn3bQXkNQeIxH91put4tjFjtrYpY
iBxUupQpN1XeuWy/pE2ElxibverqZmE55aVBQpLInCVdGdt6UG9DZL+YA6EhhQ+gBxNsKd6imhUu
MTz8s9bzNJjYTUg5CYNDbA8HvbYPBtRJthr3ZLronpuJ4W8uPlMyAmpd7nqzXAunhL/PSWBIvqOK
fJrOoSqZpq9YuSdLer9bYwD8mqHQgPGDcmvEMSLJ75A7aZo/dp7B+EQ5wiDJ6B71GhMcslkV6dSS
M85DRoQx51+0Hq5C03YTWBW08b8afaQJVYevE2d0rZ+2EtdC3eqbrsxndS3pH9336MZY97t7wSwY
p/cyMgVKNv8VZcpmoHGlR/0rZvQvMwI4GlN+5D2UlIk5o6hebIt3sCHnGHX2l5TBQ2Nod46NK8tq
zvkYbFyp3+i8GTx9IF5DyTG2kM5bkTpwyN2jXuG342BEhw2sSHqcTHEoRf3hDianTmPnZs0zBe/G
wvcek+IxxjuclJdKEiFpEQ/XRReVT7C4UbQItNtcIXBV4QgmFQCQiWQ71pcpSSHFHPQHSHqj9aAG
2zfDhTcVDOtCry7BwDV0bLonbPlcOsvQoLCEa7t/cWz6h5r53NH6aSA6pHV+7ElXKcensCW2coZG
C9Rxc7NVEPrQhKzPyuOMjairJHm6EmfNjTbThJWRsijVIUmH0PQYdxMbs5Muubz41JmVzxGtu0Yq
Srt8OQTJuTRozBUaxgRZur/mOtzFfmKP1S7Pgg187sfGmH0Xb3k2/YrhTuU+iYBo+QqZvY0s9HIq
UXUXePJLSvZgE3cGyYNYp0rOt4J2JOp12paHThdvwYj/X4l70/snR7Yb5fmPccnpwGI754A/9O+m
6R6jwDx6wOiUFKjERu9oNHJb6vE6Lu3HZrKYFdFSKphRCLV3Zc9kdpiOUUE4dENvOTewl02rKQND
YMXVNQdD6E0OG8uwQEW1M8haAl6Gsp+gA6cGgSxWlNtoQ8g7a8ChdtXZgNYz5BYHOGc5l4hjDZ21
hpvu1/mW7WWtDFqKfWAffUZJLIbBdxjGR6V9N2pkqNLeGqJHPHqmYvzSa3EOOx8ySnfu5SsTLlxS
/XZsws/IMI+ub3x0dbrlFMuZAnF//dOBJ97AeFpPhvyQfXQ3Qc9qxGrb+oSRDdSREukmaMnZDlX+
NJrp24glvW9mjwyh3GVerJgaEW/mENZJgmLC+KzsYAyg8K1mDePQ7xrKNtwEL1MEKQ6efG+xY9G2
IaKFQK4Eee+44hAMW12sTYJlusLbSIO8yBBIVvCqE8PEbJ3GRvfl8bo7ZnZkkdjHaF70BHqzCJ8N
3lxL1GeTnBl2Ebqki5YETR1UHkCUQ0tEi5OkQI05ZxhzYdw/FBqpJX66LuzgiBLkLN1bH+RnsqJX
ZlK+2Jp7yDoyjDSHQ2lB93aAt6TtG1NsfB1sO/RpBLQB2p12l08ckd3pFJvhTzuRYqrq1wHBAq7b
xSQE8U3VM3we7NbBb2Vbe2ILMRRKus7xOiiDB5w1d7wf96mMP31itArwyMP4K6J3gU8VdGx8CAL6
SXC3URuCp1bLtmXEmv7UgpgtFNiCrggNQnyD1gMwH9gFvF2K4Zus4eCSM64NzjawgkPYM2wAukLk
5Y8bOV+ZQ6EfY7jqUFnQH/OXkUovlv7oEirqAvAuumbt8JtkT9SsCfA1G4/K4Cjh1PvATHfC7K6m
ra0l22/auLswfdcmYNtaznozoi4yltK1iPsZdoTC7Ftb0VJyvubMhxGkNewWvFAucM/oDL3gO0R6
IMHfFKZ/mGY3QKm1S5g2RzqNQNqNfZhZNBp/m6RYJNQgDp0LFKAsOtO0ci3v2zC611A81UOy08In
kfW0gZpVJbwrQPm7LLOf3gNOQXeDwMHiK5LGcazG3RQMR5X3v5Trf/3VqRTNYyq0VdVbO3Q/eDc9
4ogoclJ684F8VilzCc6WfkfvUQeHGsyu+gw2QP/qMFkvYhtZPXqGxqWl0BAqYXjrEdin20RkeNK7
D919Zme7zibMo6Mml+C5GnEfkdfllCZ9Ej5IC7MgqqkajayH+HbQ9Ie08T98MmpLT7+Z5AcMdchQ
tm3X4AwpmuWFK0vUjTUj4BeBhpHHZi4TNYjvaLIJosuCDL1RgkmhTWdnJCk1v5O0+tF0SFlxcyy0
ZlNWCEQDciRMnmAfUzmOkV1NiqqGtZewsdVg5ruAg11bKL4lg44uPnTDA0yuQw9CC8u4iXkX3dA6
IvQQnfaKYPtrRZRIRPKWYRAmHqaniLilBoKOqcpxUZU4ddxwGQQgX0f3gQdqa+ZEdtn1hvypNQrx
51KY9P8DdOkzUB/Xo0+/Wxloklg+5zwZMgXiqX1i/M7LbSyLMXruGIiQG7OLYEzouIJidrixATUi
LXKFOO4xkjVhBbWZts9EgybiltgtYikZXIe0OQRpuURAeg5yuXa7+prQvE1SZ5MRMNEwnqzj6DJQ
07Z4g2wtpGScjj5V6tz+JzPrMSW3uOqDl7zFo55046k3EpAr2sXMujWJFjU4jbjmycBbwgqvOU96
TR0Pju8hiWF5eTE/YTxMGFeD0N5V3fQO/pNMofBsORgywNs2jjz3aO5j+tEiNx98Nm7f87f9TFLt
Ll5IOAImBC2W6ya/tRrgY4G/Vp8VXdBixqr+lQTdOfboJTTsgzBOOAH7YOBImE2xmobZgyW1wwSK
a6HNpEPYhRREoPlozM4pwhF5ZSOK0oTcTPXpFM0uFNbBB9cTK8YoE0bQYo6wsIA3+9cOk1kyYbcS
cbP3ZLqS7nQOR23bG+paku7iRT2tZDKKTHBpMRpufzKvuFWe0or8NpFfiuG306RrXT6EJWAirIuu
pFPeIVJwPpNGnkIOfjFS9lwnTbIitbjs9kpZGwVieUy+nQEbWqhv0lG+RC64OLhTyPwYBHPCiLVX
dIGPPvMgN7KeTBO9mak9N0O4cbzi0lniqtsYSd135I2Xfuro+IQW5RdkJyxo46qv2fmm6jGKiS0e
I3Y1+vAoQ8OIBc9BA2J31WugGPmNSFmXLQs0fbPgnEUReLU5aS48oxBY+hpHFWK+cgLL88IHWige
yj47jTj3R1mzFr5UI81rpKtkVCG0Z5CD6VRP/aVrzAU7mwN6Do3GBssaQ+/daP4Y0bhUXKzWYrho
Yd6bJ6AW/jOTCQTArkWn4o3hdAfRW6dSn06AZrdm6l0GDM+2a1Hc2DwngwRp6ug0b+RawZkDM3MA
6b8dsFojSERYVhIj1B8SJ9vURbSu9OjVKoYXvQA5aHEdCGbjKCx4N4N7Q1p6qz9U8bvVMzX2XgMa
m6NdHfNY3IvGkgxA7EdfFLgbhP/ZVzB2nKl5SeiP+6hTDAW8YkL0uA1Tlb9AHaJDY+tvRhfdDAx7
CxRdP7UXRnR5iTdPsuaSSn+nIA1QkJ+mujrL0fZA9enrPO+PamKuhoNqoYfPHM+ZGuAj5iTu2gg9
6+IeSXNfSGgwtKt0R4eGz8OdOk/4/hHv0ENoZXF2Uu3uemTtoszSwY3VafA8OuJoGv7asHFcj+TG
aikrO3noCX/GojU02dEd050Njt0v2pKJJsy63Jyn1fGmcLF7zCL+IkjvDgPzITfOLsPervgcGfGr
agIUQNpkNStwaYvJcc0MZxdKqkBDnJvYPJukmIMsecp9rPKitQH11Mmix5CS2+KU812DcdrYaQN6
mpXAnx9ltrGyLhFvDZuCGqQgRlpDv2wLeQTmck95QWwvfU79lkqNVpNyKD6GYdMn4yqp261TTpua
kUipJO+A2vXIRpAPH4Jo3AaT+Gp1Lrc+VktdfVph8GoZ7q/aGB/8CPtvlayAUl9BBF3wnx7DOHzy
wwD6uoawt6DBgQU/b261R9Mx+AkCTpVt9Op4OhuVfjddnCM+/2mwcVys3gOzZjKfrLQasT8E9C+c
MykIe69gthl2DzXAvDJI924F5LoS2VfQhp/BCPaORJPFVAryqTPYFQAYUjLsEfZFmfEJludLDt2m
NrznTo3HSqB5MEto7jpccEv7lMD/EGuE732ePUeOccRJDwzhUwEqtCkvwHkw1PN2uMf28EBobeO/
40WVvtz47PLKbRHKzDP7Vn9ug3ptmcalc0E7os6uNcTPVG91n9+6Rl2r2dnQJ48yKhGpDUstUtuh
vzOrGwB7R+mmSjltYh+00fVDV9bSCp6/w0EQuDoSe4fEBTQYFDt5Gl9rLXupezTdhjMjr8sIbl7O
mJi6BVXTtbXjB4RbeEbQ0ya2DhKs6E4eAAKgY3eCL48ud8u3xU9NfFqNztdq/IUdQpzuGHJHZtLt
sLYZNIX7z1br3qOm/SJG8zDK8rEKqaK7hsmt6MkIALYmINPmDokbekeBZ/rHQaTEDloOISn2xRwZ
5rSD+QH1BiZGcsrnARFMpE83R0MbFrQyw5JWTDA/cdKAr2JqGgEDgBCDIEJZG7jvIaBO/o654Tx+
s2YX7oT8C6EwsT5Wg5Mjr79im4TeOUVO0rVPIIoFNUdorS+eJiTnXCv5kTphtXIxmKLTNJ5zoa5j
m3yEjU6THdncIoWnPwXIz3pYVkH17rsemHS/+rAqz1s6hrXSVINmI+oWiGslb4wAGIIhDczPEQD6
G7JfUpACoCXEZXlbj5wKyIvGIah7tmYPGqDpxdc2D06epx0bV/vpIQ2tgmz6ygxAsC1DfatWvzQv
f6x969cICGRiFD8E8DakVB9Da5Mwp6B7K4tRnqVhphUKXrOyOElbajiZY/1RWJDJUYa3SwU4e6C+
Gxx5G+ziQXNVz14DrR7rGak9s0dc68IIV18Dnp2VdpdG1myAKMtDr5vk/hHOOLcJ1kWU7yBnmcy8
41lkgpwX4hGgeOU5+SpK4L0hWa8aTpVZcIfGAic46+19Sl4GQnn0kP7gvI5SI1Ow4tJUD07Yp29d
W1Et1yK4Fy23YCjj595tXluCGmVXW+9gQ8QOmsgvn2VUQd1DS5nj3qUhPiHkt5S4maTbgt48eRbY
v9Zr3qBtRlSkRoZtokbIbW0hbe4gGhw1jcaErYwITRsULbeKn2SGyKf1u3Fb+Q3vt42+XRMtrdBJ
gVRsKHxcg+ePHMF7LPMtWNIz08rPtujmPoQE02i5n5lPM2SqfxeQEvjdWfhtMq4XOu3qgkWXB5Nv
PlsYshp8Vhswu+xL7b3BTzMNjOc9smR1sDgpA9ZFazkoL9goUeqhn2KMDt6eJfk1M0vOtvRKf8P1
ienP1uin5pCjwSY5ty7lqYx5hUdtLN68UYyryXIrtKkRY66EjmXjy1MmvJ/CgxZqto+FRqCikhwM
DLxKml+HRIagG5kgezpjt608LC9BVx1pr9PoydyjXzQIa9DQxKAGu8x688GWIgz9CCqg6nr+1Gb6
ThiQHm3cJEv6XXAsvJ8ssj8GpwTHbM4xVGmsCPjuMMDWz+NY3lvcQTbW6UVS13ug1TBOu/hIbkbC
KVdiYiYHtbBPZmEByyyPvPzHqYU8jYa5krC5h/LiTeNp8gI2fUnKeKrdLG1AUF5sbTfgfsXnOmyO
kcQb28b5wYliSKzpJja7fZu1yCHqPbGMqynA6iFktFEKybGMjoK8K/gBFODhZtCSVZewnSmwK0uI
YpfC82/Mr7AsOY95Mmzwn+ON6IhxawG+FU36plv6Z5tO36yQC9oCazPh+04NRBhUTHgYkCuJ/t1G
fRGFNp1YtrQ6RpWFxQ3QU4sZq5J019yvAf3LTrDPxD6Ia7iouV2dkpHRsd8tJz3bDrVcDrD+wG8c
a8P4yKbozfODJ5+KKcVw6WvwJW2eTsY6EX29+jkIydew3J9eYtPXqjd+84NOeAltW+zBiSOXeOqX
QJ5xrpCgDff5bCn5RZttK8MBjbMW3aPIeTNxDYgCUYVuY9W0imflzdUka7qoDi5BLSIy2fsnnAOj
8UOw43Sc+yodYfNU/rP+h8GekxpIuGzzRYXZZyw6pkyoaTCiAIN/Cgn8cDwUE8zPSU3LjnbjPvhT
sSKv2FiIOPnKFFcl8x+pFL783DrB+V9bDTHREsUJ52BZqk3U4LEeoGNM4Qn3QbGYiuk1c4jSQSgL
yHXdlYaznFIrWLsho8u4frWLc6NXh6lun0bokaPpvXDfv4aoemtUBCGHE+9YEMIKzk/LOM97PJpI
Q9HoEs8yzWdI2BEKqOxC99Vr4PMaeVMM6qPdVVZ9sVr2qEj29M3KbU0EZl3bL7rI1qPVHZOSdTB1
dm3LKiJCgw2DyX5YuNQQ6aWx7H3LqjEm45vC0odF6Noo67N22meZAIfXjW9Fu0hl6C216kwC5Qc5
nY8Fkh2j6b57y2eNMg4IVm/KHx90vf8sOvvTHArQSI23rnijbAfZv10xQS+gQsUjTlRe6TmBjpxI
zaAg0XuCfMB+dIk8lsN00Qfr3GnOW9wSCqacZT0WayvkNE4OHUGVtB8xymQY2Wrmu21m7sCGvad+
gXtzoKh24uxUeMlrT4RGbFTrMonvVQJ7qsZHtnKHSC19IGhLF+hCzRO0bNDCL7qU2W9dH6C0cArg
KURwtnWS6RekLkBCDdXJEPoXXRDQoyVnSD/bwNMdCmcP/+AEtC3KvMNk9+QwensHrxsHD2OXsU7+
Ssqw2zVe9OYmhb/NY9950WovX1p6hTVE1Gjqp/zW+OLkwAqRocf4bYj4aTBfKmtXmtnBktN+GNoL
wtyr5YFik3SCyKGhG9I/iaF91wF/SZ4vVtiZZnI0XRI+fPWQhha75rAhdXE9TcUztqOHxNM2ua2/
tknPQ1UBy48CjQOes23K4ClpHbTf5QQ9afwcwxFP33jNBP6SnAepiQ8kbmzKiCXKqZFpNdaNGwFW
5d4kxgP9kPM4v/YDMVSjOurt+MC//WiK9mko1DqkAcQD8WqO2cpq7FPhwIrTWrlMSXSACguGGLdg
k9s/Xew96Vn5CPIekyftdKNqL3lWrDPOZtGofbaQSxelnbzTZy6xObnXIkxYb8B9BHbz2XfVs0Gx
DPfgQhYTxeUQnQMSqIa53x9b+3TeWHRmFj7B4xV2YKl5i5KJethnN89GGa1iOC8+ZtYFDojfll+Q
OlvZmzrH8jqG+ak2Qo6pQPlcUkwXIDOPOKfdF63zSfSqmmErc15WTiQoVEcSJQ2ffbErdDwOOvY6
8SozG+VU8G3p00eq4CoaE3i0TDw6U7Qu+vjo5OOVdMFrZZtQ1RAHmpznPJRKHeoHW8B5IN35Vury
y010g0krWZpZPtvknb3dAEZOYMQi+QmLem+WWNId9uC2Q2nqzMcCarv5AXpP8vA2uANwaWxlLkbi
HE9yNs8A/H58Ui3A2sDeuhayBgXQUu856aqeWGfks1XtnkjCuxh1yTTVR4in/krRwl5L79bfNbH1
aCV0xazwE+U8uovGO+fRyMTStRE7zH9XBdOlhVZdQEoJ6+6p541Pu3wXagVVKp5rphbLLPeGZeF4
1zoeHqIWtbYvDcpMP0DU4+gPFubfTMM5WcWfSVlc7NR9hw1xoL47hLFjLjT0+G0XbGNRrAxGWw5y
IxXXb5LzARxXjgbRcwj8Dg8TIZNM4mdcedOws1gJomo1cbKPr3ZA0pbFjqQYCBv1WnrVMrajrYeU
NI/wYFoNBg6Y6KabvmPsu3cZHJ4Axao/t+uGBnGbEzy2BEaz4eFIpDKA3ONRjNXsgoExrA1CPkMH
iccUnzHGr32Q6ZYdrt1yPHVkOFr03BMsfDg19qVLL77srwXQRPa85xHfjDaNa9O1N8hvd/XQflKv
bUr2zwQX4UjrxnLr25CFT3qjUbBHr5zzN0Vos3ugCi89cUoydfCxsZuZcdA0cMKAIhwxrifYfmFZ
oH1iSALFiKVcJlfTjzeVXh9Sd3j0Zm8HgsjK7DZU4wBJwi3bPyOn+sxI8dX3JRDVYB5/ACTHYjdZ
wNOd9gW+3hmbwClpiFGz8o3HzdLTaR0ZzCUVYG8sGgBoAE7KeyDiz2CeEdjjheyFvZZAZ+bfdWiO
PHY7vcT3IzN8e7ghemSZuMZt4krwz58Hm1g+gh2Nnq1JKzeYTGFgUKsXcb6x4YHX+UT0OKwRyNSH
MarOQdpt6FQtUw+1skEKcDSdyubF4ARVimHttSXP/HAqZHLjWIOmOGjeGkDnqZ+j4PrluepxmqBf
qjRfOZMD+ZAhTFy8lL27xm7OqS99z8jCpCIjVo50WJDCk8+xMKFnr9kbra1ftMC+eozWOuXu9Cpb
5YCPUodoFLgSsSmv47yPdaxhjqUuJqrxGpIr52uAALJgYlnhv7I9jjzdNgx1sCcu97TYNgWT0gRw
V6eJ75ol30/9rRMbt4JtroriXZ+Wn6HbfHUl6FygpItZnsfuec0Fqw1i/diJ94MdEoec8gna2pvS
m6a8eml69VkyZqX/sotwJTuRpy8DiCGoPM1t7EtYyNyCHJALH3AI0N1WNea1nJO5k1bojaq30Os+
Ct1k1RUoN1qwggBjNJShjEvP7M0gBuObmRMA5mv0a6HuPODFgW3dtDhqas4O4sdVGELgPhLYt6In
+2IIXmMsag7qV5mCEPbRwKTIwVorfTLq4BYJujcJjYI6+m1heV9EKKnBbZ6VhdyfQc6garSbciPJ
t1eetu3mUAlCkMaBPnforikyDzFuxUVn+BgeMKAkffeiDbynIOuwCNxFUFLHTrxCkJFFh3DL79OX
DgwMTT3moM2L3mlPU6TdEiIUvMC951Z/j0f5SLIllXu1E9DFmK0OGOtHvkJSoz7IMQZC7DeZ55Qv
Gf/HLr1N2hjdynG0O/zA08AkdgGVploF2ngxnHCe5N3IimFwStyHkV4cPoxKpb5UjCmFQRJ0P4jo
MRHE8JZILQ3rRRuD5iWH/7IQqIJLCyVe4/j3AUUvPwWqG/nKmhNleyvz1Upl9UbpusbaE/9lwwKN
2QQ0q2S2c0xvHVftU4HyHfGN5lzHKPrt8ai7hodXdXQPIUfdVWISY9XGv81eYOwy6xOOc+BNiomi
FlV4JaelBWOeZU3e6EYQkMrdy+M9VebJcAFDesMnd3Q9tcGbK2qH9IpIXzYB/7ycHnFiwhHhOLWp
LWDdE1ykyvsqUNd3IahQTdTroCIgNS+H7jEwSuN1sJxpqcvUuHuRYjBZagPqBPGYiZHWTRf2ryKQ
N1mPTCD8exKVF5PwKCuweBqYtGNBaJO9F/TRoxLN2zi0D1YwE2H9hCGQu3JzVmVSTTo4EF2Ywiuy
47VyrS+lOVxLcy97gdrZ1ekUz3FPCmhjFqtnSdS7gR2EhzPQGCUG0I+dcbwmJbgxwtaIIJbGuO+6
1t+obCo/i6GznxM9S1alqH5Aam5DdgK4EWP00pWldpvc6aOJ3LVry49BxDcPKn49Ws+QccgKUmH5
Y8J5+PGHES1/5vbTLUsbjMBMJfXXhJ45h6i+QZImmrDeEPtiWou5GwRxN7OG76RsqbNzxMsNk5QE
8Zdr1aAO3ULdNafX0Cq6XdDux2TADuZP9q0dSfSoYw3DkENsFkP8fmCJqaYWbo7ev5RlEgDi8RJO
oG6SElgJZVZlh7wiTHNRW5YP+0428ndfpmgyOrvxSCIrKhKF8xj22NPcrfgFhhIJSxE1pr8Jzdmj
4HhV+2O7o6iOHEQZ5nRMgsplNxUep3VSnKNV3AfW+OmooLCPTSHJZR6byk23PKYZ3NCQY89kOslB
N2ian/sm1+0Drg+XdUWlgkmc60Oly7QR0rjH+G2lNabXroV0Jo0TmxndujSnmw4FJPvxbSN/dOy2
/sot0X+HSrWvkMB1ek0aiZK9VwKytrJpzbTeeIt7vCtx4BGfk4XtRkDeeXZbP0akbicHp5lwmJST
n59bAUFtMeiDcY1nzE9UkWnrRKOx9msCuYwO/U8Rl+26mgvAoMuZZPUcYkFIJOmrkkO6DXobwXOG
rCaM0sJGM1MMm9LuuotLu/vT7gnYpm/hW8fWnRoGNHDu8crq64yxLO8AqFxzwuxJ9N/bZFoh8z4n
IO6FBC6eG+/YGw6zeB/H2tAFGCMN2DccECu6cZrBTYPhs9ZtPt4hqhSfDAs7CicdKCKt/o3dwQBT
Sut/QZRjHhoIqa5TM2AzT3RyH1A1BfDLSYKTe2hTCNv9wp2tjVH27MA0MrbuOKJfsB2bKJqEcAEx
BmZyBG43xwk6HTx0KCTv8dgal8qeSEBWQfth4ClCgWKh6mnMhFdwahBA/kMPq9ZOwrD4gGeEgYiu
JzN5i0CaZnoniQo7Flduafl+t/pHPGZZBpqs/LTL55rMFt8Glst0dvp0LPMDovzVoJQKUT6u3ACj
E8f+T62KjoVLsAgkl7//7X/8r//5PfxH8Cu/5ekY5Nnfslbdciz99X/+3bD+/rfi//zx/uc//25L
10PXp3u20CVBbMIz+fvvzzuNWf5r8Q9WtbR3zXr4qNdiI5dqDRhDXyb3ehGv8nNyTh8JnNpCGlgX
WzDS+d5cOwe1okn19f/+JsL4wzeR//xNZJBGOgru8cP9SO5ynT/LJ/dKE3yZrPpXf/n/+Wnzdfkv
vxtnRJllZjt8WItpE+zabbfDXrumHNixwP7hKov5Kv7bVcZXDvza0ZH3/stVBnnnFUQzDh/ZSYGK
B7+4goxwdJAZL6J3tYo2+Z8u558+8l8uZ1nIaUiHfL6xsloER7HTlowKoemuSNtZETTwp0v6338i
j5Qh+R+g8X++pAjFNbPuuvJD22lXa2PuknYl7s653oPpvpnaIv7DJ84/4d+v6v/9QFP/5w8sQ7Mu
IbSNHyroK4BQZbhzIAP+4VPEf/uKGKZpSdMzhG3/y6OCficIaa/Oj0q/7vbOW7aJ1qSd8SLEL+Xe
WNAj/tN7Kebv/m+/zSQMyUbCgHZV/PNvA8BT9WVh9R84lQ7tc7hKls623SNS3f7hTfjTJ83v5X95
E9DIecEY2j3PZrDrz+6eEdgSZOLuT5/011P+77/JtG3DFCZr6788INgHlMjgjH+0raYOmCADRDpl
fez+N2lfthy3riz7RYzgPLxy7G6pJWuwLPGFIdvLnOeZX38SumdvsyGchq9X7OHFEaoGWFUoFLIy
hSkDRsZEf9aIZ7TpyzHsc+iGbHglvdnyZT2JYNW4rc0CxIaAH7zg4bc6yAJwr+0MjHKORqofbWAc
U2qpxoxSPhMWK6gitjImaHINROGGoH4ZC9VAjwxQG0hj9EfMxADuIWTAFYhQU9BNUPfg2a652VIo
waAys+5zPO6BgXkxb/XFBIIDLORfs607xJWEmhmkzxNBmCjiaPllo4635pqt91EcbceoAL83apfM
N9soc6QB9AXCYP7QywVoIJCEp19BwPhrMazxYWoh2ylC1gxdLlE+QjW68y15Ue9FE8xRY7b27vWP
zowcBcFgyuDhxozu5TcH55texpB4CRMwtGx1gr4314OZYbOzYV7ayDsTwtcgeQ+TWwlyYU72Vp/Q
4EtcwwFpGorUG/TG30xetJLA+Oxkv5dGOVk/4K6PR/g+BJQAUvdCVtwDMY8na1BfYPI9W061Ylm3
gOu1LxluqD6AqMtxUEVI+F7fZMYGqKIiSbomijJG+5XLDUDXFtrJRTqFJiAVcwaiXyRi9PyuW5EY
3/LCDPn3XfwuGGIcB0Mbw+yIJ6TeFkHGbaPWPEGOysV8+QAOydLmZXv98zbDqqqLomXoCgCCl1aL
MY0TYZXnMNsiyLIDpVyVr1WTBmou/90Kf9uiMpTRqy0EirY5RJ3qii+lF4d1AECjq50AMwbM3zae
r28q+9P9tkh9OhNYowaqhTNeKkFlWY1o4f1TFZwjmv3hfhuhPlwmg4QMlRk+nPqSj5DQGRb7+jJ4
FqiTKxH1Lp6QYMKtfqvz7+C9v/732XXN7xhXqRNY1GRp6oyoCWdTB7Hq9iARRYk8+qWhjTCa1SHu
xTclhtxEld+VGABqpuLQ1vLrv/wdlDfOFUb6E9Fq4CFmAFYfVwNg1wYA15PBMe0Uwfp43SJjZxVl
t3DKJU2IyhlWGS2hCcanSUY7dXWvW2DXwzsTlA/Kg56sC9BNWJPkg9g8AJPMaXHA9uZbrsxZD/dL
Us4YGSXSdYUYG1eHGIRiyj91AC5MPE28Q8b90HOiWuYkapVyzqFZM3MWrSW0SHg5+kP8K/Ux+oBB
80D1MrcElTcwWk7yAuoHqG7GTufE3NKc9yFJnttlzwpD3h0E85Yw6zEBJR9HqTn+yw9JHbbg4llA
ugfsUO+hn+9i5BgzRA84m7Cg7J+p4hw73E9pXi4Jg4k5lMYRDErhYPpLdcQzWJvGxm7HALzCDggr
QWh/e32V5Fi9cuyq1LG7mjXeVhNpDovjcExPlqcEyUG8SXjVKud7aVTGWZpWaTYMlIXzCVCa0gX9
miM8AsOi2ZIDJYwznhY4S2McBooCAnxFlXVJ0UTKUTU5MSCXIjRgtuoea/A/DqKEaSNIzf3FFu7s
UK64CbWl6B0CvjjGhz4YDlogeV3AK8N5y6HccZCyrppR5YJw2fgxyxbAqvV3TRG966vhmaG8ECIe
KqhOYGbR/inLdwlUAErL2TFW7XPxaSivs9YeenvQxQjFh/RRdqD/QPLG6KOVDOIwN8G0GPfWyV6Y
YuHtX4GwCF3WQaYUveFBX0IxToLMKg6TMZ0xrsLL/8x7Ga6c/7FDZ2TdGBOw13VhcuyOpD8B5LIL
7s/A4CUoZkztLJEV73Lg0Bu5CirNJuzcRIaeojfAHqSWwbIH3OBzdwL9xGwbvAUSD/iUMlQD3May
aIkyXUI2CypysSLFgyND2AaQ85f8NBygm5riUuJ0Nm7WruVCK8XFWDXvwJM51sm/7xaNl2aplDVt
CUGQFAWN/3HDxgsb+iMy+jHc1fLsUce5pRv9BN5wuM0pPURQS/raHRZAjGxooOCt7oZ3vv4fsfF7
eyn/kduhzhYZBqFb0RwbP/ZyR3owFQ+AN0ycC0HhQZZD4yRLpi9pIsbiJdwtdZGKyK5VoTxgEMgC
MCnDoIBJ5W8Sy28LH52T3YcTMAgKtW54K6GazJbNKYSXcuJUtswg11QIhEmarlsGlSTHKJbESUfO
TzV0ngciOPtqNt+up0h2ibezQuXIPsc8PJCWpGOW34FB/x6T2/2b/Aqoll+NLs8Hyd5/CridOerb
zFDZQpjj1q8Gw7H93wNGPJicDySRzblix6TO6F7WpnrdcHuC/JKfmy5k2A+6W9/OIH3wFm9wspPs
gwwSzXqbs6Oc72ZSFwFt1RQMtWBHmx/orbiJU91H7hYkop3eouvgD2fwrnB7DszY/r2xJpVLzKFV
klmBt4A3Qj81fuYOh/U+eQEq2KvO//IzmlQmacUpgdAdSi3xREqtNADRsN9w64T/wztBvqGic43q
h+z1LtCyvOog+YAEMr3OHjhZDyCx+NK8yG7uY5Ttrw4h7bc1qvrJBR3DgpiPhNNApHgSToKd3rRO
dCy+Ac3SQxFoQqLkZUl2SPy2SsU5hOSKZMhxyGZHBR1rSAz4QtAF44Hjl+y0+NsOFemGAci/SOw0
7ugpfuW2Qd7auYMZQHKxeRBc6+e/NElFe12ip6ckMNl71RFQ/QNpWse3ACnYDTnRj7yWEDP2wDqL
rG+YskjHXmupZmrpMg4cEYjJuelBQKZhQj5SupF3x2FG3M4WFXHRCM75TB6XEK+/bvYGxE0AELon
BMu5CnjvDBLxvU8JbWeNirgYSHMpGus1nJS0ftVFM3+N+i4/SQU0N8BRpoP2B03EdYqeBAD+vaEF
24JaNoC69AZYgsEt6Otkar0Hg8GLpUzxmfOxmZfp3S+kD/sKZSn5DSQnPPdB4oJHygdP3Bkv2ry9
J6u9thtUXljAG59ooLoI4/fu2D6gcAo6T/ShNut3DrnCc9bGLIR3a6MyA+ZZkkIH1WGYdcdszR5L
4JO2yKydtt+O0E94wNv6zVbngHZ4HNNsNzPxDINWlohHrcsUGC9luQhR8vGIdlKdyhfuIHZ+HI/o
OjrtDccaM0no/7VG320tpdHLtdmINZCzPvfg/QPgyVFxswURytdIuOH3P9hl4s4odWICkjA2UoSC
DSpNUBM4qV76YD2aE1B9DsayRFcHNa7DcyJmrjBQpqHXbhmSSfmQrrVtESloHyuGbOdogYKbHYIo
NmdHmd9vZ4ZynbRsJavX8LYFWL0DfRI0CxK3wcUah9g971xmN14MU8EwoKFomkalCeAnO0Mc8yWU
7tsXgFhRcoOIAnrFdnLoHOA+eZHBLLR2BqmoL8a6MEC4NYdgaawCaF/dAeELSI/b+MtN5OfnGBIC
lWfeAF3Is00W8ykL7GxTXxAqMxoGlAy0J301gNs4UFH7jlPanbz+Z+nzLqnM2NiZo74kMPSQ0ITQ
VijW6xGYkHNc5gHHW3g2qGJgHNIEJONYUu9B8yFOQbdhz+fEB5OVt4Gbz5XAbcavs3g7SdUGagKW
OA04Rly/oYv6s/gRe+SpHpK3QQquaT/iZDVW7KGVBdwHDmrZoPtZFdQME3VYh7BbJBRaNQTsv5ry
O2czWaG3t0J9sFhCVinlaQwhHuEAU+j2TuJ3N/lR97szr6fFrFX31qhPVwEQlEtFigcb3HWNG7AW
ZDaw6G5/RDGHEe4vf7M6YDlUCwwakFQn33RXGy/FJHd9GQ1wleEWUw9+5Oo/pYA054uz9MaxRvaK
jjV1Z42K837pNE1VdWKNyHe/oBnuQZ3IslxA0pN36FQDnQNW0HZzpZ8c28zvuLNNxbmYrxvYvclK
T8VR9pSb6tvikNO+RFfmr1LofqWU1xTGME2pVQ5h/jI8J04bLAcQX8EaGFcd/lWK7Te71VF+0zaG
GJugHEAz1BuelUN5Bhi4JgCIR7wgfeVlMeYRsV8fFesgFwVYE1CtUD1rr41fPSX+er+dyDuVemN9
4e4nK6Xt7VEFjDyKuaykyhCKwYqrqeqAIRkd0ui5ekkO5vf4nncJYLmqYRqyBO5yUfp0aSxiCUJS
GHENi2LGBT9tiOzI1zlroEE2zQLngGelsr01yl1QGKIfb7SomKT+jsB2k87A5MnIyZi8RVFeMrQg
4Jtl7GIhGUC/R4TQUopOigyKiUY2yntOzLEq3v2yaC9plVotk43Ee3M0/4nelkftVHmd7nB7NQwH
AbgIECOgQHAgKFQiAwxUF/UcIAVSczYYBwJsETUSsNTgOXbTytFAiBNo7vUVyoysgpcOyTDRKdQ0
AA8v82ciLl1amMkU6mc9SA8gWvNx/74BIUDuaN7oQiDCFn3SBxsPogsmLpf3E1ih/9F6Nk1DN3Bj
pRKbVECuEz0+Gd2w+AC1rcI3XUCR77cXyPsCeP3t+pKJj1A5/MIc5apgQTXyOOv6MB4exwLzccrD
TJCp4D4Fcte5bowRFxfGKIdNoFo2Gw2qJQFcin3zXevBp9uWnOhj3R0uzFB+KknyVnVVqoSgCWqO
YNM4x2frUQrm19kFO9nDfMNrE/EWRuWzONM1QSULSyVApLL4Hsj6Ow3ySv9yaRbVw4z1AryjFjLL
5Od3m1u5IAyGQDg8pD2C2+i78YULEmWGIt5C/tchLSomwCaoC0spTqhhJH8EjAGzg8WZvPpAlNhd
If6BuQmOo/A+oUUCdVfImBOENxYd6KHBBbgRkhRe8qp8B+2ZUx+zwZ8e0UAI/pVz0pDjbhAFzFYh
EsrqZrPeNumMoY/rJljn7N4zLbLXu2XVWqPJqwnWbYwkHOV35ZA+lA5oj/EsqCy2eMNbk0Qc70p4
W1Q22SYzAnYPBiFG9Evt/fywHbRHiHAce9QvqmKr9uRB9QxkUj4YxLgHPcnT1+xT6WUB1QnAjRux
D1ptL/WkxgOjkoPs4gAgBb7R75wtZhyKF1tM5Rh1rOfWbFSVXABLD7wx/bvupB4Y2sBjbWfv3R2A
67/4MFLeTlNJZ2uWRNZ7fXzvgDBEi2KRwRkHxYzJFZp+O5iDHh/HtgCFd5pjGAkYTKM+ctZOouLa
blNpCJILldiUzRSKgK1iFCVtDxBpaYNZ00CBLw36ozjXuPJbufTYovz0UoBTX2SwTTmNVAOkd/33
yIyCYfctQIJ96e5QXgN9l9D2H94HDawbcbWBIXA2TFyjFTjY4qsQQJUlupnekZjPNad1xUzLhqxY
um5C5tyk9qNW5RacmuoYduBbFgH+aJ4iXJ6vr1IiCfDTrv+2QufkTV6qbeoBZ1PP8gkCiE8QNLkD
aZA3c9+wOAuic7EarxhUzYsJzOCtPYH8K5Ofe7jU9RUxagIDmwUApS5LskHDcJVt1MHZIizvZgVa
g+hWrX5B9QD8vq03TYfrthiniwnKAnSmTN0Eppwq9KKpFwG4iquwH/AkJ2U6uAMwxvZ83Qpj3y6s
UHm3MCspV7KkCovoHY/cqn4w57vrJliFmynJQOQAFy9Lhk6dk301JfWibuTNJgowxfMNdAE5Giai
X3kgvuKmdsZXMiUVCAjUqZpk0bD1RE9MvKPkU1h7o5dvjuFD5dgtvi1i0OP5RnbFA5hifgJqwsvq
zG9mSCjNVTAHfeoy1IMJ3skOmnoZmIjWooIK1OBe302eCeqDgSajlpRUUsKmhTwXZlmn+v0vLJim
bgGpo4kYYrrMTZLWT1KTmkPYJN/75SmPnq//fcZ5gLklxI+lSNijD5zh7qgXknbMFCmZQygIQA4a
xJ6JdA+KESSh3i4b6B7pyQFMipyNY7vhzi45I3Z2F30WjLHXphBsGV56aIM0iI+kVUEeQbh1Gvlr
VO7DmxpQpYosqbJGh68Wm4LVjwp0f71KdtE0h9qsZzmQZzSCuceTbPIXT0oXFinPSEZoPpY6mMaK
I9TrHOkQ4S2CQNKKE68twoowYIAwhwZpbjKMdrmVXR818hDJZdiu6f2Wq/4yF6As0b9B7/YYL9aX
6x7DqFywst/mqC/XDxAVrXDDxiWigiLcT8JoJYPRAmMjnATPdBKS2lVN0jFcR89EpUKXQGsRyq6g
vL+FLC0eIGpH/FIehVNy0jhlCSv5ykhQkiFhEzFndrmNTar2tRaD9S1fvi8YZNy0yWm7kuf45MN/
ckWZQAJEU1HRRr40M6V4+5QEkVDQ2ag2Uxt3Z3f6Jis2dIFXVNhDILzJnKzPXNvOKOWNclP0aFtX
EOcGZ7gZgcGsFL2ifLzuGaR2vLY0agdbwyrSrsaop9quB1B2QKUQ5O96uX2Vjc0dZ1QAkcjzft5+
UqV7DY0BTKsqSghlP0fpXraa1yZjWyDDnqJmyCY9TAalUIitlhjFKdvYWyF03bT+9Y1jhZRiASmi
4a+jFU1dBsQirqZ62spw01IIvT+r9QyyVjC9Qwvn/9+SikQvKhqSr/pRJO7S7lzO85QLVR52IAgq
MC0GihttvgdDzXU7LBQTxlp+G6KyRBblej10Sx5auLO9y0772E6YLIiOrSud4rexc5s7yGM8Fdxq
mlXoorTByKGl6WCBotFnqdEZSjN9pN70YH2PwczoKOcIPGvH5FRInG/H8g4cKYYBJ7NQ6VBOXy+J
JtYSdhRCD7Gg25r16/pWsmJ3b4A4z+6TTRE4PDdDwkkifC1TTGcbUD1VeKmWpB06doHQx4StauK/
dEuxbOV1jWWkJYiKQQTV66Gi4M5fQNx4BK2OI7zl368vi7lvJioa9LkgLEnnwT4bo7bL1C4EqVQ7
PlQ6J+WxPXBngPyA3b5JVlfG+N8QLq/ghlcfMPzk5Dd10HwHy1H/OuCN8BZtUlzuueUG46plqpYk
apYIEOSnAcG5r9dV17flXQ7wvuXVATQs70AM7lYO78WA6R07U9R9Pql18Jko1hy2vT+Nv7rx1lhe
r38pVpfLhOg8oBWWYoqfUKmg+svSNZ9HFBgHsIX5ZPy6nkFD7+pueax/LucZNTzHKGsPgVOVFVSl
yCN0FA8maNQFCS+g4omc/BJGH6Fn5et+6vec+zcLoYQF/rZFbSIex7MaGMQxtJ6IrQZNCfAHuKq7
+iusTh74ww7mcstzFNbHQ97QZQC4kTpoMHyVqWUfSZaKXt6XtoDY149VC67vIyvM9iaoKEjNbkjB
BwvuFwN90OyHrOucI4W3CPLvuzhToq2aSkla3iuQ8Q8bNNqAXYuJvEjC8QnmWiwMkhDYu4LpuEtL
A3o/kww5tlDQv6sChCSKt+ubxVgK/jwuQiJehOVPY+M1CEWWeRjyMC4x0xpAhk/seL7GSLQXNuTL
Rcj9OECrFK3GsbMJ8AOv0WDadtIjuOA03H7GG56Xsdq5FybJT9p9IbCT5fKwynqoQyEFLLwfA2Jg
d2sP8Rdwf/njDS8rcU1Sbpeo0KNI9KIItXsSUfMaCA4YxUBt6mpfRRBSRLwbJYlR6gC7WCTtht0o
zICbFyGYGz/mhXtdtXPw+0nT+wjxFCiqXHcWVp1xYZE+mEFwaCbmnON20r8AM3SAPNUX4LHc+W+m
Zi5MUQViJgIPGrdzEQ6QRsglqCP/sKKUE17sj4Zxa03WRAn9EsrKinlaM40qckvuX9CCR8rd7jYH
5I3OcOaj2Lj2qLSrVJ0saRlKp96DSkI7+KUXucmAZn+i28UjpFULfleI/dl2q6S6rUM39qu15hka
YBBCwmeTgs1RHOgLery7CYv8wsLM2392lJ7wLbZ4Xee0zMIcEs82KM42N/fiBxBFgVVS/LG6sl0+
tSJ3vpxtWBeBUVLR6/s0HbRMpWU1oPQhhqvRmX8Bu+BAmAtsa5OjQv3FXo/iITvzjm1GisaYnQLO
JIxekYG/y1QTV9ool2WVhnV6jubSgVSl+zdhBx4Y9GEBKf2EkTB6s9YjTU5DsXFAuuNFx+Sb+QQM
yJ/MHTGz9c4YFePSMjSmXGXZxwNf94xscsgDMPna7XN7Dz5gh7M45glkqOATwikEwDuVxUoQlOmS
DFVdLC6JUIcDbxKIb72fPWKOV4KX5i4fxsqzSq0yy2QcuXGbhXWm28v6vdy+zdwiixxsnxK0pRqy
iGaOgdvnpWuIWZvW1qYlmD2dcNT5hFInOmy//h8WiruT5DfT5nABxR5aBqjZLCqZ9Rr6sovVmmGG
wjEw/DZMHwSnOUBW9yH9Yt505xpHH++s/ez/SJ0ABxqmIqLLTrdruxYQLGFs4rDNj3EU20rNfcf5
vI+XJqijNe6glFAvsvA2Oxj8JvtoedASMu91XzzM3Orh8z4CoifJKmG3Uq1P87tCj8mSDuoPYZwd
6xKPYCkU+Uy3VnitCUbOwiVDQcEPKCLo3DXqi1ma2ufKsiWINcBo7jB9hFEg6xGCULZyUrz6iY/w
Yn0ulN26pFmq/plkZNLRKRgKIKi1SvT0uD+N+nDihPTnFIJlGQCKos0ufub6MKEprKChmoZrgE73
o3GAmjgoRJ9B4v04BfE9GjHXLcpkoy5d/+O2hos8+MkAvqdOOMnSoniJszE07kG3Ce6DBCMz9bkH
HBC85950iB9AlW8PL+tte8T8DCBK1q15jhMHRz+v3mW5K34J+k0f/SC6P1JpQqLIuZngkEdjQfZa
8Nh58e32C4rVdvrUNryyjGUQESKJCp4EcfJRbhS1KOPjMkrC7Ba6hAASQGHIb28jO/NSlwsiZ3kQ
6iUJgHUNb2r0y0K/pn0sgxg1FEB16pLZpOoJLPMDQJCzbEPx409wlyyX2hulUsCsgKYakN0C4CtQ
WpMGcvkPEaDD4MpL7cqAQkoa52T6fEQgInfrpA4mfcmSOUvjAlhBjG0/C8PjpnIeFohb0m67N0Gd
QhDag9x2k5LCbDhKh/QM5IfPB5vwVkL5xwbes2xNUBq12yFu/FyCEm3883oIMl4uLreLKm2hyyaZ
oHZJQ/2r8iMKSi97srzGdGaXzNVzcYhMn999HSriB4jI9GI/ZaEMKWY7P8SnCVW0BhgDIavjzp8w
+NV2y5NEGjGRtVOegGY0+5gMiW/yjzHKP3nbYoaXIouygZA2DPoFSOrVcgM7ch6OoG+V19da5Uxc
s3Klpn3g+YH0teg7D+6pHahQjSQ008XW669oc3lb9xhDXWRIeI/hzNXsjFFeUeZlrvdSloZxLDlK
VLi99cZxPJ4JyhN6TGDoU19nYWm4KsjXMJtfBxkRTcP7UgnaRLDCAPOhcOx+VG+fgvf30uibDkS5
pmLOhuGjUBbuRTxmDV7llwE5cUDb/YBxuiA5QQsMLby/vE3CJ3e/gKov1XIhPWxs7oBGLymcYw+c
3tZ79kKgDfMhV46cvWZmkp1FEpW7vkqkJZ244P/DzjegbmijrfyYn6zHLra7BDRt2UG+AVkMN9o/
t0YvV0qOh53dGCrIEK2Az0K+7ycElY/zDxDGkpdzt/zOWSPzqNmtkfjbzpalITi2+uP4hpS42zuD
5FgYqptvSflsZTZ3dTyL1ElTGVNVamULkD80MlwBA1l24oMq0Bs3vziAiZw7I0li4prvUgePKrWd
Gs9o++kpGGULywE1NeibIWtVQvQihn4zNDmjxONsLTNp77aWOogmHchRMBiQelc9AeTm4aLyrN/L
vnyI3Y0ToOwTaWeNyj16OiVLB5lfpOzZ677kuAwZjvVAZt+jR97ti3VpsCATZgLTZqFZS3Z85zXV
AoHvCqy+4VCXupcU1euUSUcJ8gg6JPSu7yMj45G7FmB7kPpAvUv5i9pPYzsUUhLm/Xc1e8mn1+t/
n7VzMACKERCa4PZN4ysWZQR/+wID5DtJbuGjdXrU71GbHCLH4KyG8dgCZMDOGpVUQGRubJVWwpoZ
WD8k0i86QSGudRenhqzPC6HxKr9xlsjIKBdGqYySr6m5ZKP4kVG+WH586v2OQB1hi3dDZnT9NEXC
BY+8NOoWxBYvfaNL5KkaN+Rp9VwWtjY6qgfVg8G23nNoPx9rHymTBwVjGzVEkxTpEA+k7+XQvWis
SkAjzvyK8901DpKtz/ZwEl83DwTCT+ojZ0cZwa1gnOW/Bqm8qWXp3NQzulQzaVIB2bvcQFzTEQLM
ZNzUh39pjYoB6CiJ8lZuaWie08fGFx5BrxtITu2CuYO/mZ/xssBTSJhQgrqHggsWlbikwSoWDcz3
H6lkOW6H7lAeZbc7884C8rOpxHxhiMpZ/YAq2ppgKBpuRwhcpMXtkGb2X2zefjmUQ05DvS1CofQ4
cDZ8KvFcOyAAxQVue/8DLguWYyjocqhogmF2hnZ/3HKyfJ0KEmrV8weXNaRd7nvcT5WvKX+qmmkO
DRUNPUVSRdORXYHCNoEY9fuEEaHSS0+lkzrGg+p3Qexykxfj7AZOES/Eoogm5ic0Ydt2kDtQYK2V
NAhyP3Tyl7GDeDtUe2PlTsPRKmlvEh5oBFA2AWM/VI/XPyb5Vp88ZvcDyHbsDh6QEcWgNUtx+Sd3
yBsQyfjWSTzwiPRYZw4eIMHHgd4Y2ovUrgpyYXUJBOzCtfylqakji1yvZPq+DkSGBY55WKLK2SyO
rXFOzRgEZvqpPNQn8uqenwcIQkLV4GNmFbDWkddeZK4M7F0f2B1yeF9uYDbkmSpHCLmpPtfLk9ny
jhqeASqmVTXr1ymFAQ39kvRQ+NO3obJNjGo7yZ0KgrZsPXHTP9uoApQOWsGAMFD5EWfRohRgqQ6j
8+QOJWmKkTE9BTQf2aPiaK1dcBndeTapqlJve+hpK3EelgJElw1QDFXL8bq3M96ykIlNBVMDxAkl
GlyNlx/oIIEmG5wJzVH1kqfqkD9/nNs+r6RjLue3KYMakmj7uDIJZ3yYD7c5NJamKeQshpmqdhYo
j2/GbFRi8pEmf7pFnQVv3x57l0yFx08qDx7Es0ZlimRFfhY1WMuO5WPlKt+G7/rt4nQvkqd+m3hA
cWY079ZGJQwLSkJQVYHXA+1iD/J7Yb1WGrcZySrjdu5gkG+4y36lVpRCucEKsAuLq6JyXB7z0tEc
9aY6/2trVFAJaz0aLdlBEKLhe5UPxl1+xFz0tz8oGplfC0qSiGDg+gDEvFxZniZ4MiMXiuRI4AtA
VN3otuR0NsphrqszK35lZ40KXaGT5jqOsbLZIRCNyt3AjopLb/lceTIq1WeO57OOTVVCYrKgLm3i
qeVydaoUJ+MiJ+SGUR3JuGTmRogwdJH72yVYB5vXiCJZnD4mofMNyCLQpngPoLZzg3yoAn2YOpyt
wtWLl8Z4mHTRqYvHAY9Wf7M6wOFQ7Jt49qMPy7WMolpHh/KNZHzFTxz0vwIdAyeEd+EP4C6sKFA1
vHzjAQ4DVfQRNkA1p0qgBAzovewQzHjkamBYkt2VWwcwJrE1KFtoiqEDxqXjDenyy229qgHxjIJH
6LzOXx3zVD+AuMsz/AKcmKmT3aU1mLTN2pZfJXCVkRsV782d2KA/5v43UN5a5SY2Pev7EAKS9gSB
9MwSbR0ihZzvyKqt8Mqhm2iUEmJHqk42B20RJJJdOhcsXZMVQKrSF2Lb8iAy7PXPC2H/BMrxFUqz
f8L0wlznb/v0CaSOojKAtAdR8mNwtVcJo/YboBPu1GEytXyW8daS5PbCg38zs8Fu3QYVnUTgw9JK
ZIPBzVs8uBJy4ezX6IpudMOnOmWds3tr1Lk0rtAqx1g2smpzk9a3kDrifEb2NmLUR8RYBR6sqAJM
gIAvWinkKMrt1YkwAubnXhlEzyACre21xpuBbBdfocHIMcxKOuig/Ncw5T/iNJuNCT3H9w0C37G7
/hJsvDj66hsEfDPTUX+8gzwQveknLn8g2bNPEfLbMt2cLmpojM0p9rS41X8h/3j5efTrY2QPD3/w
JMizRvlLVI5LZoCBAqdHjQYH/IU0jJTAOA2YbeLxEf0f7vnfbVUph0nkMTZHTPWF5Yv5S/WWww/V
Br4nA2kWH9/AbKTsPqJKFTLxNCvTVGUJoLLo8QMnHgzflLvFKe6WuxyNFN5JxfFWlSpptqluK0FD
0CfLbE+QSwWvBx4aHI5vMqNOR4NPRwMR2A3yM3aVk2EUqbqZQhxu95u/uMUP9ADulDPmqFzTT7zk
H17SZvb5gPz9r0Uqa8+pta2YHczxTD1kt4RDuQ40D3NHEF2VEIF4OHb+tVHqdmeoNaheMDADIs2m
todbIvYAiV2iKZOQh6EGTYG/NKpZFiacMeJMo5zLpu/aLanIg7z2CgVPt8bAqfRgPZBlgp36jXvd
YzWoyOzHfyxSTiNVUV3UyUcXADwzQGzlR3Kz/IO1MXPazhLlN4IktkObNEnYerMnvieSXd9JECkw
3cE2GgeYXsCbfMi6Fo78eN1niYN8Smo705QDmd1YZJUyVWHdmS50DZ08hZjGbKKx8vW6JWZwmGhn
Qk8LV00alBZLi5DJZVSFQPPZU/kamzxkNzutoN2A7rquSuDTuYw/UzCMaNRGghIZEjcGpQ0gRgXO
BEJlkz7FfAZzVpWIdv5/LVLbl0jQjRdMWARFySPRlVCPAzQug8pbIe9oX99BdrTvrFGBt8VdMoDQ
PwnjFz3YXMuHEOZNelafksfVHc7FmUfNSzbsk3fsDFKnfJF1g9b0KEzr5lc9vw3ma91/4yyKdW3Z
byF1oK/FPKrRlA7vqg6eELKHwzfrq9LZK+Gv+YNKl33W/V4VzWGgbukU1SuO1ug8e9EpP8WqDcZ7
DdRxU5D6ler+uyXSTAZZOsaTQAzmv9qX/q55AtEZEByFTYi4a9PG2Dqv0cJs6uy2lSaVwSvdCh5c
HLGaPXp4U3a2mwZ9TMXLfS5pKjOJ7DaUOs7N0cJIWYJ7NbRRn6sv+Q0IGwpoyv8sbnpXf01fi9wu
agwl5JyI4PgnTTEDzu9cU8jFaeha14p6W5ANTxY2jhlm4KGTowFDArrGTwqda5K2Wxfhar0ACyE7
awiOFbd3u5fINn08JnOZqpg+urdIHT6NXoGHW8bhA+WJW8PfDoa3nQijE3m54zkLKzXvjVF5E0rY
9TA0oC5JhFOZv4wLB5PFXQ2VJtU+iSG2B2csbjfZNvA0iElvOz8Wd/MzH8jEumISPQvdwCilqNFN
72abQFwx4msRjn1AwIIZ0qkdl7ec5Xx7M/LlaWMsRolB5DYJ9XWzLfOhnaAKX0g83yN/hs7BezNU
cCWq1GlihGqLPLl/APDR0lRdAkdJ/eQrJ1UxXWG3d5TfbfpStk2NiGp6T18xVp4DUAD98xEvq0T4
an36g8k5nlHK/9pO2erJwhLNr3gd/1WhnhS8yG9W8koRDEER8FA3PBehHLKxjFo1BSyz98AIjqv4
TFCCXLlNtosAxo0iEoSMFnW2Zas4jsaK8VQyxpZkz2t8J8wTz0PY2/cfKwqNo6vSLp8Bjo3D7kdc
AqaugbkscdFqNDBkQLqN0B7kUlOw3fK3Uep+Wph5kldTTGqt+t3ywf4dNC+kOZV4ldMeOG7JtEYm
2wFyVsVPsqV61aVRnGCJvTeZmLhRUNl1pS1JULhCY9/lSfcyPxyoUgD7x3/AzXgZ28kUrUMRw96s
nCAHLWi+lb5w1sQqfAzwRIDDQ0W7lu76zQso6QXNiEP1weoBptm+5Y5+awi3HeZq3Nq3jhO3h8Gz
Sfl9IUuCISyViS6UcD9jzvyQnyfRUfDM/1GJ6AZ36owxQo3O5m6dVNUajZNSTKIeh+vD4q/wFh1E
Jtt38xgHIClbTsZpCXK3BmuQc32HWUFuaBja+GDiwFe8/IiYVZ1koRbSD1Vd5TAcyMPCX5FHY4E7
O1TOVPNhsKQozsLqVXiqH7Xv4uRN9no/Kw40VtzYtIfMu740ZkWyt0mlzH6Lt95IAA2G3Mnibi5C
Pv2n1Zz1B8bQAFHnQ+KJa9DnEBiQwHFGxqUwaXy5m5I85bGBGecwm1s/Ep6M9lsqiqdO4xULrDvV
3hDJBbsuijBFyWpuOkazTg3GgDFb13jm/eKJz+uBe8lnJZa9McpHhLUFJ2dipGHSud0RdPGoTIqb
hdDud/Yf6Hzx7FG+YnR5vpoaRrPIaU5alxsET4ClABt+cuKOTbBOhv3qaC+BJK22tIiAAr0hxY1P
8psMbWmCEwGb5U3hbD+v+yUrb+4NUvkljluEe6TnITTI7a4dHFPSHYC1OJHNM0OlFGUdoWtcmGk4
thmYR150/YdoPlxfCrObsF/Lp8tvmaqxpQE1fkLPPnUaxYZ8S0AmiYrKKzGVwZUVYsSYCoV6zDwa
oCv6RBIDVqQeg6BpHbZR5GhgSWjxatf/jLlQL8YGXhiiYqxVq2ZNhBJnT9ilYIW2LT9/sDyIxUIb
Gh19/8NBvm+8ARCGQ17YpcJNmuKyVnQVE6VpEQrx5rUVKDSufzieDfLvu/xhCVVWqfNQh+BrP0fN
CDrKzb1ugnWhuVgHFVhgpY06sStIUS46kivZmTthcnsEnnk+WLzqh+wKlXovrFFRVcz5miV1FeOA
0WzgeKDM+j+kXdly27gS/SJWcV9euYiSLG+xk1h5YcmZhPu+8+vvgX1vTEG4QpKZvEyVq9wG2Gg0
uk+fY3wis1+EkbrwFU4E5m0gdbqCOBWyWVbhHM0XLdQBq/mbStbZiqiz1YNxZylmLQTk5P1RMwhO
7hieVTkBBsXze6Ss6ev1j8ZeFgIOqMAwRUY/C0uUJiuhRAc51CR7xMAOCogcv2Cf3w8T1LGSzaio
gTQsAbvdhqkC+QNdjewF2nXXl8K6/rF/H4aoc5TIUT7FI8q22lPQgJzgjYpOgPJH+QxSJBFcdKPN
LfMw3VDClCOeMrIM4Nr5wZqkbmzrccEz7bb/EoTogOW30Wtg+mQCPXWTHzJXgJn5zT5MKqRGvzrL
cqu2M0ZHyTkzwWoK3kcFvI9kdEAy4Sm/1ZwiH+nitK1sUolOoy+lXNRJCEwPMgK3/ZymXmfnB0Kq
1ms+LwVhhmJJE4F4BGHcBdBghkJ90ieBcMyiEwSstLmws/gfjr8wcirMgn8Yoc7b0I9BKpozcvD9
+zBPsNX2pLz6G2NdPFuUm9Rl3ifdECFaHd6QExDNTh1lLwGnwXuFkkh0+an+tyzgRc/dQxPCVAsn
HOmpCp1+fh6jxAZBI7Ssf1YD99Bd/1IWTeEmtnVd1jqsjY7uj7VDxlBB0j857UFzUFbddQ4fHMK+
an59OkCwz9eY95ZYdjKsEpk1QoMCRo0nDL8+FNhQ4flfOQoY3s6t9UYYVwrZUYL0hZTvRi2cFoxJ
hGG14rIwsI/3x/cjP18d76WL/vv9Rgied1DIiyG78y68E20xwLLhthHZMezDInVx1wDJJqIF59Rs
CCqiLF5/Jvl3+kyCSXHLFanh2aOu7qrSK1HN4xANIpTh3+bJUPo8vAMSLVfiXN1cb6Hu7m7MpLbu
ghaFLaK1VWyGVwvAFm1fbqpbLuSMedTld1VuQxfpE9GkhVYb8/hem6weUEi7WfbootwK3Bo1Kx0H
hPnDFn0OBDCgJDriZGLZ4V23G55qZ3ittkbuza6+Dfmod+a3W1mkzkIaC3EyBLDY/rQI58o+2HVb
QjdcP4jb30BFMC8e1AmhgwEaR4WGRil5JGpxUXUn/baunW7XInLGTgaRHx+vNS6/NmvaEjv6yx4N
hdLUWpGywBSOSJMjJwdr+m6KoBKF4frjJ+O2BwxruR1+CoMLtspPOSlIjQ4n3rD3+ONvoC5bPAf0
2BhCcjE1UK+oP5uJLY+2dKffRzfRo544f/cGWS2bciSjHDHHMU/hN0U8FM2nrlPtf7koynFaRcnR
lsKH7NxssJdD9gZWGJx0ACwKLUb+MA3HdWjMrlHH/VK3ZE3/C2u3RI3T8ksX2KRPnPXxrFFBNOsB
STGWmlgbXKLwi6nDDeHVk93K5xUxGFW8My+lIqiVgKakn2Esrr+HSeTMxV3SfY3qp3qQbNDqONPM
Idtg3vMrB6FiqBwOUyoslnCU5oc+88hsf5DxqJ15e0hlZLomdxgxQ+hs3OQ5w6NnE++LGyIkFiCZ
3vCGoNgvhtWiqKzMBGwODLRYlJlhNN1NMeAVbeSH6VMNIWETjMEg8PjMy21ZXej1x6NlqPV5RAxN
BeEY7QjL0rQttoQspHJGfsebs6N0gbJUUVCPR6xwepmAfq6d/JYQj7U7xRN23CElnjXy81XqAv1V
Yy5nBK7Wix6Gh/ybdRc7BE2ufYbACA+IwUx0P74erTcddxARWuYl+RYbws2kDLuk/aQOulO2IeiK
Of7PEFLRzr4alZZpc5Lq0EkKCVb1hM4ViGLRwN+B/sgpP6sCMOXBJo7tOHf6HcFa8pyV+P5FWr9a
LRVfIk1qF7VDklaDHFxMf+L14nSj3y0ADgnzPh7U3b+LaCYVZBoxsMBcK4aET7H3INvhC9740Lo9
Mvvf6BhwIoxJRRjBKLIyBq8bslBX3ksbos5uYZK6dhW8ylI3+MTrhfAsUuFGnMsonQQcjmZC7NyL
6nch+fIvN5EOMZWoJHmHSyjagSYXvA2TaJv/NFCEzgGqsf9mCGztpjSOJzBSLQ6atyMY+NM/mdsA
vIPafa15oZN4/Xaq7L+hsDkzSiUsbSspaKC14DjqlM2Ydvf6WLuDKfA8knjclTNA43eWzqwBRkFy
JkQ2lGSUDcl3p69vI846QjZQj4lX/ch0hxu0OaGNZiOapCREkxk37ugoL1CyIXPVyu07+lH9jQYh
056qYdIfM5cE6nAeSivIwDVW3YUQ95jfZEpJmV3eaT6hFeClE+wX0oe1N1aaVeBehAacKQqC27BJ
HuTWTgpbfRZuR1cvAJcdtxqPFZv5yF0ZpDymkdKs0jHf8Q3UdQ6gNnat8lDxTGcBjaEFKQBVxXjT
+Q4OjTjmpdEn3/oKFMDfl670gqC3AVn6q3x9ZYmKI4sFrEONvvVR9FEZrp7BBwmkAdiNc/edgo8X
uNi797E0yjkMcHigHAHnqNrJrge/X/4CRIZd+2WBzlFCJStU2cKkjxLj+xeLrVZYSsCbAOEshE5P
MohdxGOkoXqkHOdhsCNDszkBmPkcX62EykmaOBRG0ci607xXNhVocxaQkhLsa+VwjxEzI1nZot44
ePT3UUC+S7dZNihsQO16Hp25tkMPXCdEP9LamzeRF88HXNuchTJfjSvjVIKyVDEEXJH7IEJhQhGj
dZIIev7ODh8IQC6DhKR33SLv41EZST02ozwY6MCEINDMlltd2143wM6UV0uiMpC2XUwtSbGf2lOl
eepnjO4ZTr4Tgeb/62rKyhwVMTShTMPUIile7ZZf3uu0VWeD/y0E6dcmd8ctrzbFTEFWJqnQAZ5j
Y+7JR8NUGGSSe3cBxZESxe71neQ5JhUwFK01YjQqkm/KkmxH8b5ZOncunyEgC2Yui+eJ5EhdXNMf
i6JzkKqcqlSYVeFIhi7nOwyTbeWd4Qu+5og33IyHc8BpILEiJXkwQ6LyWOOmDHzMsbyaB8NXPPEr
b2Tm/9yTv8IinYAYqTmGqVi0J9GX9wSBCkAZiPpF6GDypeyZ5wtVA10HwEtSaKiOBNFNNbaGCjyr
D2n8vR15hSamV6wMUBHDHDKtiWs0bBflMJjVRjTRNksjezbFQyXwSLCZrr6yRoULVVqKFCA2VNak
5yC7Ka1TU3MofogbXzjeygQVL/BcWRJolqFttCvvWh/d573g82Wh2G6wskMFilme+1BqQBT7PlWc
eqCFAQWN5Wde+MRTT+Jao2JEP/SyMevIlUan2P23suRmN4Zv/o5iA/M46bpmoJcK1AFN8gmFZ2U2
ov++4cl9+U54Q+5L7souPRzIRRC3ElUASGDQKVofg4bDKJb2KD4mz+bPcl9+FkdHfgqeYnRygDRK
+LRrTJsGanE4WGBjlyk3LAXBLIsyNFGjSGQiRumDuptczbOboWgOBIvPHSS8PGhYp6WTGW1CpEcr
suT1oEEQXLe+Gb0dPaMHgeG+wDUP8gMhvNY32eMCofV0w3u1XKbAJvRzgKQkjCqXKl99pAELXi76
t37qNhoQaglksIybWjpdv14k4oLnB88EszDml8Gqghk/+rUySUI3lQ0M6Y8N4GmHEUxQhI5dfFig
RVicohas6PIN1LJ3f668bEKhEpzo8FeRfNLzNH9CFSgNgqw9LkvqtNCg01H+DNXP11dIfgu9wLUV
KrL0gqxBWqJsj2o6vnRpBxHXshjscuApfTFyHugFahKefZDEhLojOZ+rp9gYg0EgX2YdZN7vzbjE
1R/GTf7AB+tf1D/RHJYAq8KYAwC3IMKh4tggW6DM1AbpFGZ2p3rJM2n+Bbv5IUNf515xkEDucg5t
Mb2TxCZhREOoRz/nApht6HoXq1ognhbjVVAh0KF3Xgdk4fXvxVza2gy1jbLUatEkhBKEgqQSkP1p
hwf0D+UTKDNfpm+Vbxx5jzLWwrCXqgUWHJkwFp9/uKpRIyJ+N58i/V4X/QwtuaTmaXEw16VDKRUK
SICdQoHz3Ao4E8d6CbT5FHwbwYWQbCClm95W3uARiZPwvv+q9pvre0lHTHwxVFXA9U5A2QYi2LnJ
yNKKrNHV+SSrtW21m7j/+RcGLMxZyyBAgEYbtaYg0adWxGjPKQfuLYdoi5JyOGnoQPi2hJUFKtOp
DCsSiySGbFR4WzXhtsj2Yfs1ni3n+koYn0eSVFEEXhF7BllWaindICq5mLXzadwXB0ILFnq4XsSH
xjMh0FLs0U0/ckzS2TYwFxCbNSwMYoFNXqYRSKElLfM41fOpgVK6BB7R/LO6G8CHp98EdwLHFy6S
EWAtdMAwoUSBkAE1NCpkKHOXBqnU5qf5scWIAy7sXfdzdjVUvA2+9DzZrnXYhTUIbypQMgPv+uWI
wyLmfYp5vTdG/lMeOdEDOjRP2c0SgHakBFqXd1XTGSRlkG7/mrimMb6kBMdkN+xqzMAQYVH+DMzl
kTpbF018MQxmUkbVWECM4q7IXlSVdyFfOjwxoEMUQjXIrAb1mfJsMeak6lDa3rwzeoifgY8EfhBw
OHkTbcVnUGze8ZAkzGVJCgQNMOtPNGHPI0WfqGljqm1whEbbrlO0vToavB4h0yVAPo9LHwLlFzlj
MlZCHimQ06uFbiNVuZOXiTtPUNWTYlsoK3802m2WN94oB4YtjrLbp6Knan+KqH3zFND+6aAchGYr
zb6/jF1QVjNGdGPlOJh3re7/8bnGJ4T0LMak8BmhdXe+mcYcEILuJACyqjkQ0XRcYM70KbmboCrA
Y9W8vLzOjVEBMhZltRIy4I9n1bS1qbVHEUMa45fra+JZoW6Srga/oTKnwXGw9q3yWMS1LdSf/50N
cjJW+VOAkigGtAXrKFl+LERuoj0WOXf4lbcS6nyJcpdWhWnlGKfU98AzyM4S2ekj+JBSuzzMrnoY
Tbv6897xm9etnIJ6C4KVrtP7QLeOS28T8vtgl722aJBJGGHmljOZx3lljMpoUjUftFiM8blezP0C
FYZkE6C4GNrxTtyohyH1J0jFAQbKSREZt+iZN8oUhDEquroBf1ZwnDbRg+T2fuLG+puW+ugqmQ1+
7MKWKk7KyPykYAhDuITEEgi8zh1nWiB8p0RwTql/UerGBiuDMDxfd84LPcS377cyQp0zrewXIYEU
GBi7dM2WQZmDbi56WFv4jZG5ZFqwdOsI09Oy5XJsMyOnDlYtIBhRTaJbWEKZDVLcCy0IS4GPjkMM
2vSfA6QKZuZkLaB+eIbyhKaZm7qySa23zoJErozZOjbWq1Ji7EU5mnnJWRn5JRdZgm4iBQK9Eh4W
VK4fAzSSKplkHVv9Zmi/DgsnpFy8yd6+2soAScHWMSVcImGCvvQxOlQ7ZCD3mhd9alAREficLsyb
e2WLcsMYQKwmaWXrONb1N1Qit5XRfzFkQOvM8UnIu0NYS/t6kn0h6R90fc5tbVBu+rH+UdfVTRjn
O1M3QofjOySeXWwxEO6IBiYg9nSSmWtLkojFgi32Ar95gvZSe2t5E2a05mfLGdB6Fd3Ei7yAi3Yn
Z/3SMnRYZYwLX06EQl1wGKxYNo/zPgOY0nzID+qm2IdcgSn2VwbMkOj0giyFfnnjtaXNGMsy39j0
ph3kIz3LIw3XhsshcqHIRDzKAlsqqBChBwh6wnOPWmJdGNUYcVy/nUBjB7hY+Zj/0F3JL3fpQ3LT
+HzaVJZnrWzSTd6kB7NukufBsYkAvE1fO6G2k+Cp5g5SsQKNJUOOTEeNFKJk1OU4L0UGwiIYGp38
FOylbdfZw3QgXEiodaHlu/lzbaK3DcWjG+8EDTOgJrWhZVPKizVJ5rHbzD/TbQ1mMMi0NCAJanBK
eW/9t+SL8kpEUajIQTkFw7R0LE3LpO5byyS+Yj6+80qaEHUGzmLX+dau5N2IjDh6Zo+Ko/OCA96A
gB0V5y62p02+AGnfYYzmhiCZZXOnOeYrnzKP9dw7s0v+rlXkm81KSkWxbE/CTYcp+tzD4/Kf4Q06
HbvWP9ejDCOOnxmjUrdmEWtBIEe96vet/HWev/+730/5ZZOgmdjiVXsslg1GoG055OUQ7P2CU0CV
CzWaC/C3UIix1CcSQbmSGa7YQzWj2BLGhnyjjdw5cqZbrMzRF1Pc6uLYquaxbb7XneyqkehMveFd
3zeeFepKasIcXmAt5jHPvpbpsA8j5AwtrxvFtAKiT1UDDxaKQNTXKcVpiNRaMI7WclMkX5UJ86XP
1xfC/jwrG1T63OVCtExlZCIyZc8EetlhUiW7+02xcqY/r6xRMUmKgroWGlgDaTD6DImEWVnguPvK
Vu8Xh9QVluRm4AEBWPsogZ4VJTtdly+IU9uxCXVoajSnosGkZ26Hami3Y8vJllk3GOoKH2aowwp1
9GwwrcnAVgpPzQ4cL9FT4Ao/MOCvbkIn24/bzIm4tFGsPUWFDfyzFupsKECdB6RWNmvV7McC8wBN
aZPp9NyXPkH+1dExDp95gsuTmmXuJ6l7miYg+RfkrEBFtUo0NPVp2aUdKMW05yiOneuOyV7VLxt0
2UlsclzcuqF9S9BU0I2TbD1eN/C2L/SFhdsKI55INlDCo/ZtCkxgHeuwOIXT7ENc2RuKyl8kTHBn
kF2dQDykQgE1blxJi2wV+Lq2e+3n2O1HECxNyqGdb1uo7Cq67o3Cl6y5KSQxsgtMN86icpMGuqtE
wQ68U3urtSBCENq6Mu77YXClrHLnoYHsj8TZNdY70Vovimzr6nYKIrkJIMtFipH5KQxtzBT4udPt
MTFLzlfjmzk35DI/1WojibusbMZC2Em5Cps5RvpcIPQWpwxb3tubkW/jGQqRExlsMiDgpp40jSxm
oWCY+anutH2E6rUtFJDpKM0Sl0ip1o5ZDK/XXYQZHNc2qcskF3Oj0MdKP2axnTwQeuf0h3KLjXTi
7wJXa4sEvwuHtCA1j6FZCdP91ArrtMqEHpM2R3EPGoZt7hMaV5nLNnTRmkRiCHVQ0wL/KHz/gqZM
iayurTOFsBo1B4ThWwFQZuifbjpIFKibZJ9AW1zH6BKPQIwVN1CON9ANgFwHOurnjjL0UA6ZR908
RmEiHEBzHb0IlvYy6wNvwvpCNPBtjQrSTVEyJZAhUKasbLR0QSktVK1JRBxuJL/eydvfyHuJD9Bf
DdoHloaXJ25quuoZKmY/1W2BE7fPsz251QTy+hvdArTjLiQmfI5TEje4ZpC6ZrRAsUIxTfKT9B3N
SYhEE9nadKdvynuT0yRiJvUqmOzwQEbF9aKLLWgomldC2J6aTdY7KsZqgPOFypwbKJ780tzJW94I
A+vNiVr5L5P0m6zRp3Bu8qg9mbfLhgCKpLvk7q2T9+eCqsRL1raoEzfl+VJ3EubjCYRZK1H+UW6C
4/c0tivdLjyAw195zXnm6VvbpGJKkiGpl0cpOPZ77T4p74NHwqSMp/W+24JTI0DWoG9G8JL+npom
y13Bxm+iFwG1dvStqDM4NwBSl1ZwDL6h5FVt6h/VNj2AwxkjZ7d/PlDwvsMf5ihnVRO1FiejCI4l
9KKj2FbTQ5R+55wI1gUEnS1DQa1LFFFLPF9TmRpWokx4XYPQtfdNw30buT5aJ/DRNbUThfZS239O
gPG2NgWXEv6DLAqtrtR0ghG3FWqygnaSjJtoery+LtZ9oH78fo2q+crCLGbClBbfJJB0bmS5zZ0x
n2RHLEByEJU6KIa1UnOsTL8PszH+cd06a1M1XEPglzFNHBPKUdKykDNdR31rUCa7Sp6ylJeWM5OV
tQnKOQQtmLowRGHPkOwQutClTZRYgl3ydcr9TLd7IDzCJx4EiJmnr81SzyppktMBZ9DCI0TfG0Tz
EeD0u+WT9FjGdvkADmBXQYeJt1zehlIvLT2eo7CDaNQx1V9k+WvCg/r9n+0krUbALS7RkX0spH1d
6AjW4Ltv5hv5VNyDQtauX+Jn026Gg3zDvYxY4QTZig7UCqroyCbOj16z1FLTNhOqIVvdlz0JAtia
l0IgNAG/Hy9/YO7gyhgVOoVwaApdhRR1GvSemWDoN+eFEpL005crHhaYwyCUoBc0G0NjyuMsV+0J
TCK+6lS4fzo8icnEXnADIgUOPJNxwb5htAxkKaaF1i3li+BmSwwIShqomgEfD60oiPdtQ1+4Tbak
ls5VIrpcH+wBYIiaNZZ4gW8SpaaCrgayFfFxzNCj0x2Sr5iHaUayMviYgHSvhxFGDg2LGtpwgOeI
0LWkPGSQ8DZMiUUrst8LZombOhEUbDcaRAO49pgrtDCZCNyUjh4xtaPBGAgg7cQXrF7Ux/aLTgTL
/W4vgCDdJWrEPIM00A/1OcBNZGwl+khwGMqems1BINco0aWA6mTTQW0epHiXaIcMMwCWwu07XB4C
AuICczng5NDxuXgHiXmaQdzOAPUGmQhMNmgZQ6vTyQ+DRwarlWP8yvmEJA6fH4pzk9S566NCBMhA
K0+VC1ELMBuXoS2hI+cFLviUH5efmEuefuNb8pZKPvXqYQnwxKJAGsk8BtnPVvmqz7waMstXoEgk
ogAgggWY7jnobV6FeYeFGU+h4Bk9OLoIp+xyJy07eRO//MZM52XAVICD0pAvkEv1gm2yH1tpUsxS
R5GIMPu1TmbaOR4MIBD1QQH5x8JZxD3X9sger/ZQCYokaYg9Mgswe5B7elJuyx0pC3FfC7y1USnD
mIl5bgiwRWhDw226T29TJ921z6I9b7lQaZZX4hkLHDHwUCCooAKLPpZTEy2Jfpx6G7EMxQ55spP7
FNUO+QUK7mMMftTGaW5/g7yI5Zlr29SJ0EWQtes6bHfu4KatnW8xR+7Iz9IeeOmbxulfeXcf86bA
s0hS0EYCfNmkNhcsaFMfd4CZoT+2AYmKQ5RD201xehfj5oU1rj0qObMySCBnmNTFTThAqucEDhzH
ILhwAGNPKRI2PncL039WS6RDqTgsXTyXOQoT6V2+DXbBtgMAnQDtrR2vYcV0n5UxKh2rqhwKT4uV
n9LwVmifGjFzyu5rAJL969GTfBc6eK6/G1XyDoK6kOSo0Y8g9fTzMHZqGQP5Om9sivFuhpKMBFVq
ET1/kJpTxyFV6rZUpVQ/NuDawB2EvGVyRnfeNT6v/sv0DQjzIIBhdgRJH/WhAhPVuGSJ0cq81V56
mUwYbcFKDAqAkWi76DfzKw/UefkYwvKAJYbAt6iABZkyqSFW92IJk6o/HZBmbhW/35FS1fWvxSgc
4RWp49GD4QAFvVrqmBWDVQsgu9EwMDMdesz3d3bvgu9+w91EhrejjEnSFMzi6tB/PI/MgSTMQgg8
OF6txvfpnzzFNS7v5hdhb6i24HJZmBiXHXJaYEbBGYR8k77soj6Wc7XDDo54MjrWC4HPkVJVKrtE
l5pfGmN4viQCv6YCGauaF5WxtJOVcRK67GR0j9P82ka+BtUYzvdiHOMzI1SYCvsgm+NpzFAuSlGz
QVxM3MkWQUVxq7uDpzgC4qRrHHnATpZdvLTwD6cAzXXKH/VsmA1VDbTjlJloKrUP4pDtq2zcKOPs
cdbI8hSEEPRO8R8wnnQelPeqOcsZOW45+jrPRGXQ8Dovm5DRpq7Oq/oxbjfApi0gW0Tcq2imnnum
oYQ5emaRfkSbAoriJCkqP5PBWcz1HVLMfHJPHctV1hbpYNwU1YTB9BpP18GVHWvTAFT0TqJLONek
z3zptDfIHBWYz1ZJBebZlAWzFt7ucHmfAxi7l4nIGLLaY75NNvqO8C1bhiPjMbtNNxYeL85ffFjo
w+NFhq22MJl0vtGRXg2JmsjqG76GTJpk9znYPeC2Xsyve7ACgGIg0BCMDUYlqBsi6LQ4NAy8xFpP
2gR40iKDT33Vju76576wxy13fUyLpog01wQJ6QUfPzZYK4IUdxIUsg/LG/9t5KIv5ucPIoa7eLVj
lhcpH+bonqE1TlIuz8g/K+NVhpdKx0XjnA2eCWoPl1ZvrFKLkXQGuwoFlvCrxuX0IL+Ddsz1Mkg4
WKXs6jgXgZgO+jEFS9ewi/f6rjxITmKLNzwUDeNWBTj91weiI0uL6fxQM7Ec1a8xHpqi5dSjTcI9
36wlqaiSkokWMldFnbUoGBdJ7PFlZL8Cf9s7wRPJ6/i5OSswr0zRThDNc6sZUa0fc4xym0CY1P1R
w//2ETdFZsXltSnKGTIcsTgQch03eJI7qrfcYCjeXX6KB9QQuZUNluutrVFukXQCiINT7OGkfwJk
3B66zaj9qS42Ij7uanR6DPxDTYMK/WWZy+WEnj8eNsGj6EEz0zUfxofqVEMXm0t7ydzAlTUq7MtR
aQxyCU9/V+FONk25lZ81f/GyfVHbJm9ui7mFK3uUG4JBMEtzGf1cZblTjUM2nrqeM43BujtRCJIk
7B+SNxoWKrbLMNeymp3K+ZTkP+WBJ3HM8m9otoL8HUryuDyoL6RVRa8vs1qccgUzgoOeYdxNL+96
Vfsy1vI/128o5mowu4fJOpRJMGByHoqUSeuNCJ3kY2XuxKq3Q+7QCOuToNwKX0OPEbtGfr4KdjE4
WMFlmahHNf4J8IwdT3dtxwNSsYqQqJhhEeTeQyeTWgc6T4mydMi1OzcEpV3pBxvDB5cr+Kh/AzbL
XBP0bhXM/aiwSMWFLl8WIZyxJjKeTmqskl2DaBF8I/ftjthEQvp8/UOxTGL8B0O/2EfsJLVAIPiL
OYQa7jEDe6QZg9tYwiBCubtuhdFiIENuELxBUQnNdbrmIoVKCi7QUjzqjz1ILNxyX5MyRLcvZXvx
tM9YWmJzi9asMIGZLZTlMQOMliXl8mkziJMeSPJbtUXFbsYpeFww9bDTtyO/0sI0h2QMYCpUzi6y
siXVS6B4Jxkv6eBNd7r8Efo9hsTm3byVjpwt5VmjHjAqGCTNYpZl5EjWS/+I+iMS7fKAUZ2XaM8r
B5KdolMLwhuLFyBeLRfQj7bLFDOIM/loRrsYeu8KuFzUW0u8bTPF5SyMFTvWtsjPVye7rnDoQuCe
kdyCk3qXATSFSqdqQ7forWT1FDjh139pk4omYhou05CYIk4eQOTCiwB4BIpW0l2P2i60iypfDRxe
JYl9Kla7Sn1Co+v0JR1rCfSVxXOH3N0zBds8ZF9Gd4gd5UfqWg/LH2v7kKvasIBnBBKP1GKoUzEN
Syh28ixiJAjqyO2nzI0Epx/xfiCDoObi6vi4PpfRkulCK7PUnR2UXdgsTYtIg/4KeSDOHgjAUa/I
7e8JtCYaW30JAJ6IvO4voI7nS6bub2GR5DJbEH7CE8CqzvCQPmKn2wRKJNKXREPjFm0R3gFlXbjo
XIGlQgde4uLZ1Fgh5k/6BSmRBdLHeFt/q8qdqoHmZgKBYLXvfshkOkkP+BR7rKi+Nk1ix+oIQaAk
RbI2iWAD6VzC1aWoO2DBPaLwWE02ylJu9Tnt7OuniOwiHSTWVqm7RAnbIV5CYnUPufZ97HeeuvmN
KiJzY6GxiH+o3l/Mi4KMXwz7FGWNbqP7k7tpbRBkgNPP8MpDtE0AvwGzu3N9bcxMwMTwKCHmUMjY
2fmWAqw9GkMuKIgQokMIrdrPwEfCgcZd9Mh991yO6oAkGiQgKN2gqHhBrSJoY9RqsQwqN7DyE2aV
7kbzoZbOR4WxrhE0B9BhBe8InnTU0Wisoa/GsiP10eGQewOa1q1b70De4vxGhsOxRoO0BKOEsJiA
dZFSAqkPpbfmoQOFZ+OPW94zgeWPq6W9Vb5Xp8BMgr4OAWbCI5VsIXmkEn/kVQ8YyCyF9AP+t4Vv
rrOyI4ZTl9RkURr4qjHr7tSYlznUwM+qzzl4HpzGq4EWAQtPUm10Y3PdM1nXJUpu4JPQMWoJ0oxz
x6xbPO7mYFDwvLuP04NoPP6r30+jibpMLYpp6fOTYQWQ2X2I5YfrBlgdCGQUv1agUWlvXNViDgEi
BZlM8WygfUNGCdIH84b/yGd1IEh+DWodIGYQk6ljnPThglqPIuPl2Ay2cgDKC6gC3Y4DG+y//t8V
s9cG6WuvqESz1GbtWEqoK2ePFbBCWsclM2EerNW6KC8wJmFplbySEXsJZWFzH2BZkLFxhrvfaHaQ
L0JH+tWi6KniYrZiY6xgbd4n/9SP+e0AlHiFwdff2EDeJ6OBIKEWRaKWGdmJHC8VmcLNBLRQvLN8
xemfkKnwElDOXsrk56vzLGRFqTXyLB9Lr/e03q820lfrk/StgjIbCAyRf3IOAPsI/3JKmbo4tTqe
4zDBCueG8Ot7PRgmlmKHopBd78b7ZnL6zpY5Fcn/c+w+rFJ5dikqQ1xlVnYqLEgzQAjxJnpNkfxi
vsriAoh4S6QS7KbQ5kXLUkQp875HNyeIj5xNJJt0zSepZLrt0X+LUj07RdCY+05ee+2P+DOBYIml
rYFMlk9GxjsGVDCRBFGWQqsi/RUCqYGS5JZQhCJt5w8z8zaQiiOxuQyxao3y0eggRWRrPaYWUfcv
bMsTUV8JfTwzn4QHHosLK5NEnEThCEU9EVCl87MQysWi9qUqH/X+VEyHOfrU1v7ffDmUIDCAgm4G
EP7nNow6bRtEGxlQk3fancRtIFYLFJRf7IGp5HkKe00f9qjzLSWdNAcx3ukkoJDuyZA64BJvKk9H
LpIDyNmotix5GVeQiOkwq5VSu4n68iAM4tub/Z0TVfC+a+DXTDdclAtvkdTp1rsmbYf6rfaBF636
U3VQ+tVaJ/W1W2QjCNbp98apfmjP178m009XS6QOeptk2TTXuMyNKYi8VtdSpw/MhFMtZabj1soM
ddqHyqxHrUHIJHAokkgSbrfKsyDnXfj6p+trYiB/keGtrFEHXYyiOQUdMbG29E4HWuoSG1lCDFeM
7cDugFoNNxYP40mO9EVEW1mljnwyzGqgj7BafZcjvDogJW6DCPmrgBZ86OmuBmhiaQ8n6bbC+Dnn
VLL9B1h/zOkBPEFPgat5qVoJ6eWm9d0yHcLwLv7zySyyq79M0OS26RIvlTmhidSky0b7FDa5Mxuz
DeblbReJLucbsh3zwxoVZeQozpeiQpRpPXUvf9EKdDEHXKs7QFgVPMd1qIsXNjeZIInX5Uf8MEsF
myQTw2TBaOkxAi5Ys+sv5GYCGafTHi3RnyvbVHDNzxt9o34dv2aoiNjXF878kCaQLxYqkyiGUgdS
yMxOl4NFOYrVw6g9iObroHIyeJ4J6jBWDSbQNBkm6uIhrT7FCVKlPzehK8CvoawKaIFC3xFabi3C
sujKKTO2C/D9eWybmNK4vlWsqHJmhfpY4mJOoqr2yqnJnBCTgT4ZbK62WrIVN0BMcGVzGBun440P
SC6ASWDiouJKPA9QMxyM5CTVyGXbLzWGzrviK2dVPCtUHFlATmnlmTahDB6F/hzjxiOjWI2XLE54
VL8TZv3Q5QUQ8tEpxz9bG/UiWeJCNxJYPQnz3Qw5FymPdhkYF1IuSwZnffRrxDS7ubIW7OIQ7Psk
scOlBqaMx7/DiB/r9dAemDaLWmF0JzwV5f2Q3wbLE+czMQ1oOKnIgDBsTrdiqkhv5hLkjUclwEP+
+wRNE1MBIZvxJZsGT62AtDBk25QCTzHuzBzF29lWS4n3ZzByFPTVPv4M8meuXj+FIGhhMXUi5szU
veqFe/PQHhQktfy3MXPFwMq9NZ9A9EiF5EaJMbVbFdJRgCybnnyTB07UIOfnwgdXBqjzbORCOFoq
MZAZjw0UOLr0qbGyTZ31d1VQbTlfkKRvF+bIwCPByqgXXS7TkCq1ziLSRZBeZqTnrR+52StK+Xtz
EwFkzLmjWUcM3SZMoWMuA2h06oiJUZsUpRWifzBHXjmgVWHu1ap123j0OEtj7eTK1MVdLSL46gGq
96PTZ3a62JA2yTaCYwAT6C57ooM1PDa3oJzY8fIglpesTdNeIllxLIB9GaOAzdMilk+NNBacyM+z
QTkKRseFqkiwPGN5MNLRjjDKeX0HmRZkNPcxPymBQ5ps8OpYGfVkVoI8ise8j/ywQ9NFN++vm2BV
SiDs9mGDCvRzUA3T0MP/CA46+Y5sP76NnbFEioo3DUSLfvCKCLxVUR5YBG1c1HoMwFQuOol4EvLK
vb4oVnDH3Uig66oFvixq36ouH9sFmc1RCb+Y7b2SfxdLniCZyDi3axvUvg2KPI1NnGSogZuQPx+2
E8juATRzuaViVoRYW6L2C4zpRliFsNT+lB1tI7yGP+R7EzO0IKqDyCgfKcg0iBajhR1U/0PadS1H
jmvJL2IECPpXuvIqlUzLvDCkVje9A0D79ZtU784tUYzh3NmYmKeZ0CmAwMExeTLRLpkZLLuOm0Aa
DTgSAnrJBThfJ3al4ZnhSMRnthZtfn6PuQ80DUyJTVTHqBrMDNZKUVRDVw5I5hsP/cVpElt3+/1U
j+QuptuhlkcP62/J9He/2QVsYlorcqY5vEV0RWh1YhxQ2P0jbZruJibHNZe75Afh2P8yMzsqasNM
xUrr4QXkHy44sqz6WHYvVfGT83bF5y7drWtTs51UcyXBWCZJ3yLJZI6ZU+1MOi38+Pv7tRTzgo0a
DUqAOzUDOLuvjinoedfnVTpCiKM6aj7fqLvKG3yCEZh/oCS6cB6/WJv++5UbRN9Z6RumcBBhTqTb
E/w/Rn9kakxmXrx+/hc2EatC+QrsERjZtyb3cmVvpDXLVbkV6AGd2AM04wAAafcgZgU5JOTcVnv6
C8cQk8+aCXpywKCBmv1qr0uZ1TWsm+yFW3mbfvZA81XE6lJF4oud2TkkXNZKSnuBKO3P/Cza6BpD
xd9EMltCRGWqm/E1IbCl3dSBUQMEBBglxZjtZhWEhRy30+rM+ySVXaKUzspxXDRhAAQFwbZP1uWv
G2gkcSQpY0HeOOAf+2qnuOFlOpHCo+cpSwbf/G7F5NKZBCPQXyZne9lapC9GSHTBdSi+jAM5oYRU
FI4Du720qp2d1pAf01+cOSvwjP/H4uxql1nIB8sYx7e+7Tdxsc8yatfZj4lGsAeRQ6evvXALbuva
4LyJZ/G4tERB+GffVX1U3lPdITvjlNxUN/nDJGcIZbqPOHHWXrzPtOhvljpv7hlJpyiCU/7S7ZFR
k80k3Zjvu5vUKzeWo72SXfcz332qiE1UV+sPw9Jkzpe1zxwcwkf0gLO2eRH5q9E96Pkm4jr0qHdV
dur7nTneNvqaKN+SG7j6wPOyeSBroQjUgH+6AQVuYCLIWcdHLyQAX5Y2XaYr71bnch0pQ0PekAO5
Wdk6QXvXNf2+MsuV8HXxmdCBawNOACJ83wb2IVQOJHY18s8xMRXD0dG9vqsBblO3ob9Wol8I+oxr
Y7NPZtVNxbNS7t6UeLhRMAjwqCXNdoz04de/uftXy5q9RxFET0yhFeIlxRw92zUbwEicxp907QTe
vzVy8KWmm4FZb3RTAEr8DvMtwqRMQALJpz7tUXpKXOuzS9s9lOe1UGVpE6fZZND4Qs4AbL5fD0eH
zFCgLgLJGu0SxuBoYg8S09b89ZIrsxDwAXygA+07Z5ETPWY4xh6epdmHd4ZfnEfoJgQv1Xu1ZSjH
Ezd1q5N6QGk1WusBLDm1a9Oz09/1jId5Db2aZJe+1TfVfXFbuOlFh1KOcslBbNRv2scSs9FrndOl
B+Pa8OwZbPuqyDKCnVU3ig91wEO413J7Qi1A2s63Omd1smo68HMvem1xVmHlqtzoksAuowHhTzsM
fo5D5ZU7wOv9NXKJJZ8NzkNQBGsQBzDB9vX15PBO6aq0gHCOtC12APMn9lhiwin3QMve4W1EvBYD
tgu+4j1oom8YZE1XsbsLOdnEwQU+WAXw5G98Q3ECjlGQ3BuvmtFCIx057Jgf0YJxsjR1FbCviE7z
utyXmoe/dwkL18YE4AqwKwq/AJjc18XXEe2LgPb8pRyAjpQm9r2jFMbu31uZzubsg2KyaeKjowqC
0/lMVcUKOR9BP/9K5Ycyu1FBFfj3BpYixC8W5j60bKtGo7UJEejoQQFIDnWa7YSj1e3wAzSd23/D
oQrg+tWiZs60HtW6yikzXyPrUWOJ34/1lqCasrKypb0zwJs0cfHA4DzGJoUuTBnDaq/Fsfs9IQ0n
HgTzHO8mYRh04txos2Jx4TmfONEn5B8Y9tCn/nomSMWqLEOH5ZVs8rf+mGKyyvJEtekxth/dIOD2
m+2wSd9KLyd2/LRifeHyf7E+u/wM0i1dWhsW9NJlX8f0bZcgdGrcZhftUSDO1+wt3YDr1c5uQMmj
rpocPnTdZDibwoVYbXuQwI5sIiQuLlFqN9s1CdSlLcZXAxkeRfn5GwggZ4bWqyYeRoz87eRt/Bkx
/QOw3tLhAdURcheKDOZbXzOzrHFIKXwb9z4ByC79VESYZn6nIJS+R6otVhv/C4EaCCeAVp1q+zJG
Y78eoGbU1YxHsYFPmL9lH4VfniSHfGgXiCoCJJuAVUO7XcM/Ln3Ha6OzvIYpWm6IqtZfC/1H1txy
8HEx6/fK4Vx4CydGEgDq8PFQfJkZCSwG9ihQzL62z9ZPye42kJr3EIie+7fQIdvVfurSu3Btb5Y6
RaZSNWmCyzARNNZ7EKVuyocJrbrWnZYXT+RfK9PJ9EuugmurpuCvqbEy5o6+aG08B1Pvdvpy/aX6
MZyNDep258IjdvS4VvReChTNiY0BoRty7W+SpUSpw6zP2+nFJ9MUxDneTAT609zRv8D4YA4dxToT
xemJ2fPrQnMRGyFoPfHi9cDlS9SLRObkXb7y5C0odoA/6srO7EXS0IwRUtnwT9xNv1P3ky+LT9mh
S2wFU1XUFo8RMuA1ArWlOYsvhmfvUg4BbslQYHiqi9c36WEahBcgOgZ6w/QnCoNVSN+Sz4bqIGqR
mFBDh3d2TK1ylIZeY/orueif6OPAlW/i3UQlRQ5rl2LJpyHSN3UcUsxwzSlewoBaXa7grGTiIZEf
AUZeeXIXPAm00fD3ZUgRQEpptoF9mxVKT6dLZ+zGwOfxo7zm/z/rjLOI6IuNaZFX123gVFDRN8Mb
aHniG6mx+Y/RNbYUUzFygrBFwXSnvq3sJrbR+Cd+7U+cXKs0mwsf7svPmD31RRpoBHJUPYbdJyBt
5grob6JyPakRJBCW3q74z+ly/d2yZ497p9FCtF3dv/V+e5wouIuuOzGv90ofGtm6vJY0LZyVL+ub
vUQcpDLjOLD+bXCAwqxu5M/petJ6iKg96pstmIPXikBLzgwM6jKm+U2AN75h1BUh5KDTwZkDBbWf
cGY+SSbC0qkkkp3SfxG/XFubF7t4Bq2ccCJoCFJbbiDhXt9NJESSFzs6cFM/MSXsFeuCUksn52qR
80oXwNmZFRkw2znchMuWJ0lru45cxZnGutdqiEsVmS/LnH7P1YVpeIGe5VjrkNKRzvEW3VgvO4QP
E5pD2q0NAC5YgyYGBpkwOYZHCd2Cr9aSIeYoDmFmHZtK93/Y4gPfbOzeQ6FkdWh9zd78IxZaiAxU
wJ54/j8Hah7J8x/GmTXns/A0fVnd/NuVVpRxYgBqx/zBoelWhYhML2x1Rx/yo/y7dNmGoE13Xv2I
38OnyTDYDYGyQwd/3t4UA+2NeCyAgbMARiVQM85/Fe/prrhhoEPKTpmz4m8WDaJOg1kRWcUs+Oz+
62B7sriSIo0BDWC9hw5ZZfcXZa940V50/4Cd67vDwQqvDM4CRLXUoiwBPO2lNnwpQB2hEmtrWjMx
O5tZKUWVHFDQrVsYGVWee5ecoBfSuOQeffz0ofuIfa1Yszrt1FfPPS1sIpWfoB7fZrR62phouIKE
QPjTl5soD6zKk54mcUGQPz0r+2naKBn2a6O/31/jr4ZnT0aZq1Esy2BYSwtui/wC7WM769YeiuWD
8p/lzQ5KUdZhbYWd/mI+gtQW5BtZuTWPjSs7zM4uevlvYqav65qdFH2g6cBMHE11I3ZtNb28wwvz
gmeC8J5qJ2W3che+e+yvBmfnBuBkU09DUKwJUJ+NABFLN6qrA3YuNtlm1drKhiqzfKKjpGyDBBuK
STtIlOfAn0bgwcx3SeFOlCagZbZXFvg9uPiyQGUW2fNClLQ1QP0BLj4EM5DGehR7fizQ7VlLWFYO
pTJ7jZJSS3uKxgrkFBOvSiw3EvmxMehaJ2ttF6f/fvXq5SQ1A9JjF7vL4HCgaSea1uxAflIfm7hZ
e/eWloV4CS3kqVoAHoiv5opMGjUzxRGJ9J/GhD4F11q8httZOocok6NNDQUHqKDOjChNTjG9AraM
ifdBYOJ9PMQbTLvvoS67jR5XDsXSDl5bm12zWutaJaJ4Wcdz93sScAhckM9cdMwaacjY17LLhexL
xVTHf1Y3u2VVAzAUlfC2mo+M2rLmtSAZ1CubDbaZQd8GIqyv3dNaTrTknQF6wWAmRUEJWefXD1cF
qU5ZhVWi2wIx273ZPbX9Rc53Ufa+sqGLnw8VYxBsTnrVc+AmR3OlReqM6PY5f5vA+aAFd4qt+D0N
WawiUBZQXtjPK3OzRAlDyBR8l6Dakc8MkJ6sgeplDhQFJAQHW1yG1ZrL4h24MjjbSl1LBjVEs+Cl
NyovN3sbtQlf6cnm7/dxzczsWQtiwlqJ42ZD1hMaLZYdUmbLxtPfW1kMLK+3b3bZ9MpMGz4g4hIY
E4MeJDAomgcQYw8W5MhLif1v7GmgAQC55gL/aiAbrBSD+WdSBeQKjvxkeCrC5uRAtmutm4WqPw7H
lbXZJtaFQRrCAhXtuM5BxYp4JLUhNt+/pxvjhOktHVpZxa+127a8q1d2Z7sajP1QUgtTwtNLE2+V
Q+S29riv0EVlp/++szkt0oK6iAVKz29DaYpEYlEB1vYWsvei2hrKc5Kt9fiWns5rG7NbVhmRVJFc
mwitWlfs6tfSAVxhU96W96sAlKX49drW7IIlQs+6khPMf+JNGxBJyjZ0NvxxP+VW4Dr7NyOuX3dw
dkyEzNRILdU/q1MxEND8km5qt9yZh+rXaqN28Wbr6J1QeOPvtf0A7E/DCLE6eKyJ12hKriYXOc1m
JtwG+fg/iX0Wn7kro5PXvgoURMJBsqVw7bOhENvsPvInugYZlKXqP9DzmXZsng1YV+ZmcUmRKDHp
VZhrrQJKcUl0qpLR1ZrwMU757xWfsrw2HTgz4PS/NzGkgVmibmMNYAykHj/Ux9CbAoboTdr0j+tv
6fL3+8vcHPxd4HFTuJpo0BP83bUPQiQ2S/97FXgcSf0/Rmaxahp0alOVMKIaT1J5k48/VzZtijO+
fSGov8MGaCzRafp6IDqpNNs6hWukm6mNlu8xKsI32X0EDEbvlEcDOTAASC+8QBa8lugvbuGV8Zk7
ic0hkzq5RYygfhjZc0Buq3SNlX5tgTM3Ekhj3fJGlCBD7TxSgF6nfE1/FVswDow3ExPkxC9YOTFU
yO7XFXuW45KrJc58ShvKFhMcD92faej0UgRu6xiXwFa8/L4m9tqo6arF2aNTxVy1QJqmIqMy9z0I
3Imt3HG85MIZ3vtH64XerZyhxVDvao2z2FmuxzaNLYydTtVhw+dO/is8cVfa6Id/oEm6/KpemZuH
zkKKh64mKh6h0VdBCDfR3AQYRqOu9LL6hi96lb+sfWt46Rm3ilCAVfZPtojaQgUvHYPaQXGMGiXM
tULGcrSCgQj8A1/8DaJkBkHERYn1ca9G1j9R3iVuYvk55kp66GAPmKxF+LL2FRcXCpQ4WDExqvMN
s8Qbk40jw2UEUdsl+Wg25S8TR1V2BjSh8DasJZGL7/uVvdnlL4TJydA2KuQA+43W6DthNf89AaeK
PtPUXAazF5zc7KgEpQ5KVrWaXvTeL24nrlRhG6cY0+yVU7+v3IOFFV1bm5OlWn2NIhShCGr35Zte
O+VewqMHsUOAIeoP5tD3ZrtazVi4fF+Mzl6IOLRGFhAxpcnTq8fO4vAz3Y1vIC10V0e+F87IF2PT
j7kKH3qmYUyjQtKT7cqbAPPVLvjgzON0F+RfZWEHN6s9w4UQ4ovJ2QPFpNHCxD4qpdp9647HMbKr
+/pRBzHiR49QsN+AbFn8MsHR5vw/P+fsgBLIfQOBBfJ65pZv9V3qRT73ldAOtsae7RGeFTZZu4ST
c549xzJahgDVQGURhZWZ8w4oVXLIOZbQP4xHDJXtzdF5eIeDQ9OEPNdHNb6r7qaSzr/xc18sz5z4
AG4tue21KVeRzuwBH3fS0MuPxY0Y7QRTCNLDyv4uHabrtc4uZy5ZQR1qKtST9hMSqwEp+k/kZn4G
fnDwTa98zoU4ALC9CbmgTvC5uQIbS0JNioUy1VH/IFr/oR7o0nm9tjN78BFQRVrbf9ppbEyx7yce
BkA/vQKZX4ea5kT5vvr1lrzABErE1LQGVr/PoODqYjYMcg5hD9VY5T76kB/6p8BXLYhClcjeg3BV
pHYpyPgEQf6fvdnd0MmE2S3wKlr3U/aeue2BQYacfM4idIe1j7dULvtibxbFiYBEWdzKU1AzJUuR
k/nBrvGnGVzICoNaZs3vLB+X/2zo7DOKSqXdSBFFJTuQl2303ZQkkXUu7zU7swuvGhgVHAwcF/57
+N3uoEiA1943UXoE84Kj7Zln7LUNaNJO/6BZungDr07N7M7HkUjlWDPVl2Gjb4rbT+k+hz5MmMFJ
3ZissS2vHpvZlU9jJSibpJtCNwLC28mgAPuKE/jk2fSHg1jl9VxZ4nwMntcibdgUDU+UKKMbOcW9
ddM6rWf67Nc/aC58R2L9QQf/78Wgs+fYAKETLTsEb2QvQQG1Pqk7Y4Nk/rQKH1g5OfMRNT2pmjw1
P08oaDQdBZz2txJIH8tNvGGBN6l15K61A2uPkGw9tP9V5KFAqHAif5zwutPWX/mcsMH8jKzFBWbk
JnZzwDRqm36A5W9f+gCFrN3I79GVZgCJhZFuoGlBvjTbWU1KSzWUYvmtAAOFem+ZK5ni8t8HvlmH
zN132gktiHKeGDp5q8zHxvxNm9v/+r3TjInZBZPOaJDK8xcotDSDWWoov2n3JkR+NGGzJwsnUXYU
KHIUp9X+/fdH4avBmQ9rWlmqqxY7luz+0AG1B/04dTTEJvTXhp6/v3tfjc0c2VhDxb6IMHUDlTnb
DHex9l7W5858+ftd/F4yAJQLjQucAAoG8jkjvBEmQyBFJXsr6gc0bC5hnW5qqE39vRWdfNLLfY3E
pooI+BApeB++izWXStx1WpE2b3Gfp09VrYYuS4psU3V55cc9U2w6hNQPRSm2LaRP3Lzr6a5WS/Mk
D8ZQ25koUB21uswFDm3cFeqon7Shs3YG9P/cHImfI4d56I5aPHyIvtBvzZ6HnqzGoQN1kwyarXJx
X6cmwMzhUHlBoGJyODG61unUUvJjXkZ7DI32wONz6hp5hr9aJPqmImFtK6na7wDQBoCC5+0pTxXt
oZTS5CDlpPEVvUfzvypaBLGKtLWs0thIVcP2IuTiXXStfq8pUnsc0xLdw76BUlnQAnvVp++tIajb
N0HupixWTlLfVodOpKhuJ2p+VoIo8Qhh+gcrs/oojDT1CFB4m0jI/XMMqn8vQ0/jR9OUdJuDnvxn
inmcDbcYy20JyE5vqFJtO2qj5gT5gH5AaYQeLQl3FMZjEOlogQewZrZLFDAFdSiuO1IEPBOVAuFb
TarZZUmKvWq2mMYQGmBj5aAlQK8gO4nzVjybYJXp7CDSyvAiV72+C6UqVGzWxE0E2DPThm2P+XCE
29kYAL4gsh0IkoiddNGbaTaJT6NMPfDWzBw1S8Z7VsXEH9SmPlnKIHZ9iqEiecTfjRRB0KEPKt1p
2lpPXaE1xjGIte4R3XVAxg1q2m0V7cuqsFoPOUFiZ5HC7UFqIr9pOeg+kdq6QpHzPeSm4FS1UEvs
WslyG4XjG71N4ktsgZc7y7TWtpqB7rUgK5wy0yo3aQPJkYPiRx8hUUksi9vFaEQ7SVLx1ZvkmEhD
58tB+NEE8eOYx8wBNvPSRSX3qEDOn4DgDlwruXTTK/3olDJ/UmI184ag4V6gaNF7lA/JSUkNzWaj
gUlbwgwvoADC6wI0LbTmt7QMf0BjlthWbAVONkTYx8Job0cVfc6yMJ5IF5u7umRIJONGseMurdwY
YkJYJTNiO+y6AkpUnNh1R9HOM4tfXT1avmXVz3qgjiCAoXBoRfUWlMX7EOCbt4AHbiECewkHdHjC
GELkYE7CN2hG0MY0dfvRBQgzKB00m5jDK+VEbPWAQdGa5HepFdzJvSzvirp5F6osdpqRQmSAGz/l
cOxso+9utD7gDgSWDqaURTZaFMOWlpW4MEbZwxhRubah9N5tQwEN5kFOUl+OTUyaiV62pa46tHKX
b7UwzsAWr95gukJ3E4w6vBKTwW3AGYG5LEd9sNchOVeFTxA/+B0qAXj54M0dQG4w9mPyrQ58sov6
4pOW6hDcKx8hLxg62M93mRHZphZ0C+o+CPzQKHOXpU1piz6MPcgdN3bQZremPgbnsimeM5ZZztAa
6kYq60PIpNqtY1Jtmy7D8WvMxjEEeDlKqzDtUpiaF2AawlbaVPVYMULVVw/3VB2amzEcwevdFjZn
EprYJL5IUfwzSbniDLRAdJtIwpGkPDw1Zr6PM7nyWJcXLkaPDq2ZP5uSMtgjMRK7U/qtoZbvWVLK
rqSKW63VD7UxnsOqfesNq7FpXt3ngzgPeTT6iTXUbhDF5wEdHK/te4j9ZLQ5Bpr0CIIRtu0glnHA
T/zV6tZBHzq2ZUWY34g6Kx2SSodhtGJgGIzC1jDQuclVBlqG0Iy9plJ/oQUru00TRluTjq9Bmz5q
jSxsJYllO2uCszSCPnwISWsTWo52XUqPGQ+PZT08Fin/2UWKZjcDe1RL4yHhFALqUf7CQHublgFC
0YEK11IkxVX7hLm5QYdjppXCG2X11UJDym2iFNi30EieZESzZx6Fr4GV1c+Vwc0LJVlm62rwbjH9
tu5UuqdKUrvcMnL87VQiW8uMwNkqQnUXE3m0c0HJoaFYtBEn8XOq0PZi8uoEvC2UhLs62oAHEugA
s4Z6llKiyBpFH7VOf/aDSG0r7ZhvFom2QadF2g59S0/jqEoPMpfNwu6VOrmEWdDexn1I9npgyXbU
wb2ZYxJsJUXN7QTlDdeM28CRVSbfMQa37NQB5V6Fh8MJCIRHc51mDmhLzzkq93Yf9Zsg7qJLpfMg
32WSVmheAq7zci9rfVO5eSUzcAqNVUcfDVXo952R1WxT4T7RG4MN/S6M03YfhxEIXWVubRMtU7aF
4IaTSUrmIaVOcbVzKwIiLuL9VtZyJr0FakLoLpXVCkMb4OPU7S4U6oDBvwBt0FMepRx1IDg07jEu
iW7HqVnguFoSkZ08LjnAvMaQ116imDloZwYDlBVhIhg7kkoaqaugteOaZswRDsSOWY0/skH1m/pQ
dz9oy+6l8t3qDcdoX6A15ldWjcuh40GHEGV+ZJ0KvfUEg6zFVsofxr63+x4gO3D4MTM6ZS2EmlJ4
1B9S8SKbKgYWcZqlwZYocXjW+nqen6Jw3PCxABywk3xifJhGYPdo9fQjs4UKjreUg85gQ/GHEv12
aAKXdPIGrFv3QacdCa5hLHGnA+lBI40PjLNDI9+U6qlrTRfnzIb+ql0I+dTH4PdP5V0W9RcjE/5A
RqcmJLJrQ99xHG94hdIlafnQUOS9knqqlMqWKuhN1KPTyeY2MLsbw+zsMY4cliZOGCW+aGpqt53k
panmRhV5hP93o2kyMinwYRkcP4ovInQ1hqjewiBsgHuavhjFI3TW3WL8oYT9dqg7v1apE8bdJpTD
XZBQzFxIYgfJq20lITUNQjiksseEJctuJesYxeQOzvqZW+qtZDA/7Vu3rtsDTcmIIFGxO8CBNatg
nhoDh1KwH0VneCPPfma6+cEldgoN6YbHI5hAG0cq2guVhK92KLormEQk0Z1JXkBQaEdVdCkmjxIF
L4NBHWXAFHHJnHwIt2Mm2UFW/YBzfJXbg5LeDm1yG+joH0OshueDM1qpHwzlaWiozcMftJdsjM/Y
TU8RDhUebaBbWWrOIL0XkApC2uWYSmNrIXPGAAN7HUoRFWjxcrAKUkPf1orYDBr9TXBrasWwofzk
0BY7Y2YPVqa6sQxuWsHsgade2gdbJW0C/I+YfY4wgpiWjkpLG4R0Lq8ypzZfshCVDquAm9uOcmgb
I3c0qJqTLDlGQ3EyuuQUN3BXXQgh8OewGU91LewwheoIqVyUK3EW6EaN+csA5S5eG17fwIGZ2UVh
jV+U+kXu4TIgQxjy0CbkR60OnqmAel6SbbPMQShB3QDFsTzvN/nQOJEabiG4dm/F4YElwT4N9d+y
9Z4oH8zU8aQlER6V9FJ3/NhVAMYY9BgG3aOBWGfIq33EEaGRO67iXteqXTbCtvqjzDBSY+ETtuZZ
KImnYecRJyIYHcQPxhBRCOHTxnCCtDqkreGIwNh1VbdpM81tg/RYpgiCebBLm3YLfeb9RHCXpvVj
HQ53SVzv0rz3FAt0Mb2xNSjYsRvhhwwPdfTbKlWUyXueO6Ywj7UenXvdOIdqd8SL7Eda7/dR8KMw
T8wUl2qUd8z4nVbMTfrEq2XD0Yh0qobs2Ccx6t4IJ8Ks9hGdbdWuOHR9hB1LNkqt+aUsewFjrlWC
ykIXN5Ec+Rmnt0mAYrLBNlpXHrVmvBuF2A0B5kEHyQ7NxjWSftcTck5180ea8aehjWyOn6VWGC6x
KPReWr9JZLePI7uRk83Q4aUMTBySlHmDRQ+c049UJDdUYFxQgG3WDB9i8FZQxE9qk2w6hHQlJcdM
Lu9StfOlMdzko7mNcxOiI8UNRh49zVDwY2Nf4A1NFL7vKvmECTc/ly3Hwg/lSegUQ+xbrL4Pg9xu
SeMGzeAQkbtDbzmRkflZyR95iB8Hv4loyzHD4r6v9B+l/jgEcLlJbJdDDZdruBJRXRbTuzHvbyUC
KnWVuGrV7JHdHLIaNIa14onOdIkA9bhkOgNJbmsSGPZAwfdSyBvK2a02Qho1/khy+TkboAeuIqeP
sf8jdNa77D2r261RWcglgUyOkk1a3yNMvxR9eyP4mTSpVyN0KYmBbCC7lzKQunDMkAejo8XkNikw
u67fjf0D5sdO+32W/h6y3G/FKy3V1O0tJbLxtaEHiAGoc6PVxS4Ya+kspaFxCrRIOY56He8igocW
EmIg4Ku55QW1hJwAvskZx0z1oeOpveK8lltFJ+kxDuRhy1Wjs4c6bBxiROGWRVK870jS3pqmFiIB
0clWG5PQN8PMeGyhHbmDkJXigKwidmiGBJLLNL0bkSRttFGWXKITDO4QiGjVlQwy5FRGQsOhSW2k
FPxAsSLbLE77s97n+i0tVOSmbdvi5JUyBA6rfK9YLcPDQltXFl29HyRh7IfSQJ176BX09RQcA0Af
zbeuN41Dqejygetd/lRTGm2CWtsggXOIkmOKSK/8KLO8Skb4EFbKrkwC3wIjYd0Y+BHMG0sOcu/4
nMFxRx1YzIO7MbIonoD7CPMkmUgdLSrvoqB3eSQdxuJWsDPgE7cZMxCUp36RPMXkOWvfSjD1jJgU
G7QBmWDsCKgpVkntqK28ZRIm7nLTa5SDZBVuDmZ75BRIaQMH9CL2EJheMb61EyEpp0A1/jLbj1EU
20H5DSDbXppCEMEfY12/j60OOh7hTcFCl1PmEXjMngdHEaBWXtJdbMo7vWWPpZK8lgUWWrFtkVUH
JUeA8GKOeCE7xWOh9laJYddpiVtJyZ2IlfPYIvYfwkuQaJ7cgrg6B4hT5FtJJQ+qBQVzRdmpIjsR
xu1W1UH8KWykB0+Frt7UsumWLegmYjAIANOBYM+1mPkMFAZECgq4q1D4IEnYpn3zwKBvoaviUBj3
ZMQYMIlCRD2lbYFNFP9uFDnaR6ircgn70b9o1XCDwRSvGsNjR8xfql7fmwrZouhw1CPi6Srd6mPX
2dzM3Rz1BrUPHKlpLhGpjrnRbMCNIQbposvSJlbxUbsqtzG661GGQec2daNI3BZRdeH4ralZn5UR
+HR4b5q+6iJ3mD5skV7bYW04EMnxxEAezf7ZVDGLl5e7oSm8QFM9hZanAI6mLrCNdbZVEZgmUEvI
LIJzy+1QsW6S2NgOPPP0tLI7Vd83pPaLuPMhDuN1NfhNtY+oaU+jZLhDQjepjOJuNzzrY4ZnQ9nV
yM4E111SgnE10UbbUttdwMuz1bQ7SQvOtYm4ogKUSGsjTx35KWnA1U2Le8C2fiGn26Vl6KDw5UjW
lnWWreggRC8+hsLYmhHfRTTYpt0wha13NSpVcdvuyxG0Bkl9KSt20AJ5z5l6Z/SxU4SZ0426HwCG
q4KQm3XlJpIVGyW5DcsQUUP6kvTRAct+aFk62ENZ+6QE/S6ihVAuXRmPSiHj4ZwScp7avDMOTZz5
GhlDW4msC2rST3Lfe5hX3wv53Eg4IdG9FlWPChJrbkTbLoz3kYHyQEnyQ6ZEvqE+KfVol4Z6qi2A
66J3JW13UVy+xDlmOEGyKilIECcH2f8PR1e2HCuuBL9IEYCQgFfofbe7vb4QPvYYIYSQEPvX3/R9
mZcTM9OnW1JlZWZlFTsi+3s7Y9Re1zuYio9jXe3R3aecwO6eh6tZjKu2bq9RVb5jm8OaF/6Bd8nK
b6qVTbCEUbYPFSNwwcTPvDQnsFpnVg+rJsJS03FaqzIs0qH1VgK4Lo7JmfjY22bmVMDLMnnxappl
1nh31YgUCnA6NbicEiB4BoRZxK21NDVeu/UZOVbWbv3cu9jI22vaZl30W9dsM3l5GrfYJC/UOmkw
GNo2+37JV8X4NcCLvdA2dTr/9JIcgUUCt4ytPZcj0Rx2rKhDTOuyksDffhJnDZ3OPeH3CjB8oiQN
IEOV1Dsk85fG0kxfD6spaja6xUBM4mUtIKcJzz6alzzZiFKtAh5nJJgyEE3vyFq/VgEIoa59oTD9
stGiuRz+uLPL4vpHKfIynfE/dEka+eEmbi995J1lsdJyxudO/K2EO3j2ikPD/2Zua3T8+CxNj7cd
EzhtfxGjyCjM2UVTnLDQca3L9j2qlmyqxrNzYh2XoDLj/ikc1El3yPYTw3122D7mwjXp7Sap5I5O
MCNP/0nnkF+PGdQ8OFQz3bKAZKyo0yanu7xyGzniijfk0pDmKVi8fQHOU3TwhefDi5vYOpg/Osn2
rrPPXTevykpnBv8H25gjocO65N3OBxQRESrDEB9rlxxU8tx7UyblD7F0B79yyirEsA/kZQCl6Vcv
Oh++okCjv3foLYtV5ZUbAvTskNMEbWnuYqwywM6N8tOvx23dxBt/uFqUKT+ghwBD7HoyGUgDUHHT
cXH+ptbdhRQOMyqJB9R4kTF7G3XzMtPxlv+BGRJ+aYYwXdrGKi0ThXO3ACJ1r7qMWxTm/ppX1xk+
UqC1NBnHvQ9HlFVvzkJls34WcvWpQSEGFX6VRdciGwJlMgBSeYG/CcsC9NRnmpRqm+jAblRM9MY3
fX9PWI6eFZPjO9u13mNWdHwGTPBOYw7iqhCD6HYknuC+Il3HxNqEoSKbwDC1CgvabNiYq61YinmX
cIxMb9pwaNweFh35yOsOn5gozP8EtU8bsAQVfyyOIpkY8D1Gk8P/0qxBPlKx5h4hLVSAynUZw2Zk
ffHxvmyRmE82DFmDONDemKBZ7MtcMzTKY3BXxdIdtBD24DxNL11nFBq17i8BmbUAcxjI6Gw2J38/
D5b5HOicCLTuXZ71IiRZEk507frCX0c1DfbRXI1rMjN+KDsN1FtQ2j5MaYo4k3057Usstd/FC6nq
Ve83KH62m69tyE0ONFqjwM01ltxJ7d0Ni5OT3/RsL+LOW8NSg3h/GyPy1Dfomsb670olxd4W1XCV
HR1IqivhPgfq58h/jZvhXvvLSS3JeIxDpJSsOGaPzjmoC8hszaWKi3fEj2IkHvHhaIdUtKYkqK9x
LIdPFphvUQVICjWFelp8f9qbaPDS2otBOjVNiMNL5QUD58ixMKNJq8EOK2NbfsCEpj6XzGAva1x8
YkcLmKeq+KlaDE1qGPfWJMbLiWjrlcoxud0WvrnkwBzHxuswehi5GyjNYo9OE6t3PMf3ZvKSn7Hz
4jPWKNkVaCm77V2RvycKj27OrVpj1i+CJkD9fT9wkkZzjEdaFnTNHKN1msihf7Y11d/5UkarlgDQ
1nXlo2EnGWHVMYJihdat2VJa4luI9v7YrkztXpJG/wjIDO/jUpm14PwCb9M6cpAhdLgPrdem+NQc
j1aXb7jALsgkAtc8yl1Qd+hZhrcuJFsakb2hcCEm9m0Q47NFTWHod0Pd7YOGrxs5fcS6OlnWrX0S
3XSxPJdO/dRCmCxu/BvccReqgj0SwR+lj3AXP7kbQ/BByqPJvUc166cWNp2UhcDXsEYeg7b64jkY
Wd0/BvBEfQS6uH+rZf6uaPtcUazMxUHp9631oALlpkxVpdZUl/uyB/8OQjNAKzivKtqPx6nRZhXo
qdqPbW/AjrTRUyJosp/lVL7YGcMus9oESh4HOnzkRfuVDBP2UXrzeWLjdzmEXhb50+fIC1RUET93
odvMU3ht/g6QNsOc+io4y3C+qdBhDLwWyAUP2X881+ukg9TRmbfW2aeyip6NobdBTF8hxYpm3qid
jeIbKQM/HXLQseASCDM/yYCiLSYN8SzGKSmblyopT6WPWdMSnHpadcEZqslezbDAjuURnwxZVlGz
9meEQsAsn8WuXbJwal591+7REh0Hsjy3XB2qSGzx2hVp29UbaFsuDXWzgtRwy4vyKWD6JrrosuRD
qvv+mCDdLQVuX7ku2IsuPIDr/OyJeHCQkSVUUMP5tWBcpEjEWy/lsJ1IcrEtOUzTnOmhHwGs5ecw
YuKtgFAzNePNtchkrLxQZ0nE9qT3dyzJj1ipuy2LfA318mx8sJZN8cPbQGciofsxzs99Ya5zA1mr
n70HpgQP86BBZsXLuQPExxzkdinKR0yGa18ku1604BIRbsRt/CyXZTcHwylKulcFVRetvXqeOvdd
YguEipdT3mIOdRlD7Hz2CcpLvC1Ceux1seIjW4ESfuO031owHYHCgx4W23iMJqiO4sgofyA87mmY
i/3YtCsXxxvtew8kKX4tefhriTuq2l0rMr4rGf2EISKPiH+IEvWktPcQifxUDWoc2tNz59R+GCDk
+AgqKr3uGWfgrawqaEg82iJS6bsKIC23WOKF8MRbi74mZuwFG+eh4hi0gFauoCU9USuiNAmiJV0U
RbtaJF+SM5vyNt/Qlj1KwzdBV70MM3/0w7zNw+AKRuyW0+oSe/Dlx90h9AGih8h81LmadxbPIUbo
LyOZkAXp210+xC7TzbguKZnwgpb3oo9XBVnQk6CgxziMgtoLgoN0Wk+1S8WcILLPxNfWK+588VkK
Tf8jDuy2zOsASSbJ3o+bjAGqVnGDFYT8/6sQUNObZgZ+0bgSy9SfCZg7rOgGbOxPwzxsHO1X2gEQ
+jTcQosRaThGIHbaKgucOojSnak1+2DRbJXY4oXOdj4OGokNll/xNOzCpPoYjffLJrnVS/kOaRjv
yTL8BqQdV8h0/1Qaf1eZGz9dJNZiTcGvjtVPMpdkVegBmJ1Hz5Gdfo0Uzxg5Wy9/ZYMsJ0ymHGYd
3JuCeWmQ+68Nm05QEk8zdmqRBn1MFD75frG27d/usgAckHibx+DXEHaQzu7qygCCsjdeRABBuntX
YbzxJptnsVRtKkKkKmv1Tnp6aJn/3S/sNNfq0lf1rZL1pgZmz3v9Kjr+bFT/7Tn2jLf0Lip1Kzz3
6nX4cf5iF9D/wMDT8Ufey3uJSSTGYIKbwZUUS6xOlLUvNmkPmkQnWxW7JuzvXCz/NGc/0p/3HFUm
xf4i0NClurqo/dA1PwqJtUyuI1D5+JHEMDMYbFhRUF/z5uwp5EiJCnNxefGpdXJLTPzo4ulTVflJ
5v42N+O/wATNSs/1ljWgaAKGitnLAf0RbbH2cOx+ZeLdoY3a1HolB8Y3H7km78yqp1axz0Kz++IY
hBUKhSMnj7iGgZnXp4ZXcJuK/BomE/KdeH9yttv40HRhq960PAYxh81gnv67MsW4CxTZJ7nZhNWI
o14XYKC9yE+ZhvLk0U2xDB8A+FncB19m7q++N+YZ3sEiLXiPiN1SrWMPm46HZC/j8s49QFwIApdw
8e48AZTjvtqOUh086K8dA8Qn9qOw7a6EvAEQdcvz+iRVY6DYQ26rF8RQ6gYMvWOzXIW92uex2RbS
P0zLsG2gGhU2fpIVBiTocguUO5iFHRafr2VtP3OfHmH2CNIo4l/D3IN9daDbZdK8guG/URKD4ofv
JAtbzAuDlLt3cgBNURbpODTAnYGRq8qPYJzoaAh5pD1hFfJnpUArVDXEEAzIvowJgl/U4qF5wsJ3
h/3SzEOwP5jGjefxfRWVpyZKVjyY+1XdGqBEvuLoXhk4tMKfj6aIDhX+kSH6vUmdLVel0liIhbcQ
NQTGEKWKdwxKnepueGg5QgtHbuTAioM05uREGK5qidJfQ9ud3Wac3T2Qk1hNyJ7D+w6oJaE+19Cx
NBnWs2+OfknuSxdv0VtcEHt5sbb/Qpn8aCPxGVfmrzzkmdcoikINFaZWwXcD7VRbcTKDunuEf9my
/Q6M2Y5NeZEzelI/fwZiPjMsHkiDkT5Yl+y92NAU/MF5HooDjZe1ZPKKjQ56zu9JR24YXTqqHMew
l+FpZjVqUmLoWsPRCT3KYbTN179Iqr/1qinAJHmPvmpXiLO92IW81oWSKSzfX6qCzICO9ac304HC
SIH3C6S6NCOYfe8UiRJfYVRs2hlSdhT/pyN56oL6rR7w4HaL9z2GkHlkHr9PJRw+nG/KKt423NtM
fDk7/Ewxh4NG1fW9DtzTOEZ7M9tLAyUVZLE507wvt7PGQKXrN9BDztxGF5ixV6Yh15y6KMWU/ypv
u2Ol9YWW+SYozbvV4ma68Arclpqy32MpDlaSjUiYrHFRtSd2iZpusOhju1F+CCWARKhziE3+OdDF
Z801wnUb8y467+CC/HlqAnCT6o38vRpssDqr27pAMUVzM8MJU1F+xQjJkwy94+TJlzkId7Oe/vEl
2cEp9U8l5o5n7TF04784NgxinN1SNEDAdziJrXXn3uu/WtEjp0rZu9Pi0fn65JEBomOui3Q29jeU
FoMDgQbNZFGpbcOQ+hTu7ehjXkNNr42wZSbj7h0hrBgCRSt51AnDL13pdyvHp1yhunVqPHK8qKuh
Ko5UQ3fTUwIYHKA2BlPxLJoatFnyNPWJTHvGz8vkRIZQk5XkBNkGZfISQbtcsT++d+75uTYlMF5d
73KcrTWFAwOsC5ZxYJ1tRsbhU/bDFklxx4T175jmLtaw8O6qJYTtegx+vFm/5/mIAhFzZKU7zLAK
dU2YvQ3gw7bxYHdIA/hJiHznXtFuSESuplX/4VisscTkJY/5CL9a+QKL95YR4N/aYOHboOMVkAVF
xi1eunYW6O26pyAu//Oj+r98Sk4hNoVltIeY1s4UNp85ujQF/BHdHy0/ui/Z4K7GykeqOwYniVYf
hA0Y4BJq3LUTd6nFzcd5u3ndEqfQ0sdVKP926dYdXiGcOd8ImzlWjBukEiapH47ruPdQP7uPsZtP
YZ/LbGYDBF/Yd3peEzAxpNoOHnVHeAofU7ic2WKbNWwccivr7mWGRygLKa/xIi5dquJpSPOi+C/R
Ypt0VZSqAB+XYKFPllCGpAQzAPQDjqT+GDwF4Ms2UDjbFE/DuRfLh2p1vufQtHNJ9Go08tiHHLxU
01pYFgA1ZgjTuMT2bRI+FIuSHwNDLkCo2Ny2dDRbwjhMCdwTyRw9WZg2UvSx/dZB/PcLfwuzo8oa
xr311LV0ZZ3Awe/4eY78t6Cmu1Am6yDM36yq9EpG7TX223tfdbCAegA1ieZBSkIMkwzG/gTwEGZ5
p9RqrsjHNFQPE8keSqV9FQwNUqjth56rr0ks5z4RP8ovDnmUbGMFWQ104Oc8u7fe8CUF/b3rh/o1
RFGD3wPLW+wIvFiIt6G1r1UFhaMjq3nkD9VArZv7I1KFLb7S/IsU1Zu1yUfns2uVwN8wdbBeRG5a
6XpZL0MzXFStP9Gifxi4N7EODm9rNDX+QS9ktQTeJRjMpnJWbuRUzTA+uB94pFfME6u+9W5KyRHR
zPJdgPHJlBl84I1Wgco0N1xug5vlw7OI3XMpNfw/uH8OpacfM493bpnAWxfmrCwk6iJkWxvn9uTb
Ok5h0zkXpD/mfGhWYxzs2yZ5+EW1nxfvtwUKSieNRcmD9FVmKnNjFptNixk6qGvkZuzV61zCV9W3
06qI/84OcvGVWx74NwGonfrP51MLzx/AVTXjpaB1tGR1uOxFHqKYt9Nd8PJQ+O6zm0KKJAoNCERr
GMXyHE4+zHliKcsTeqa3ym/f2mT4mgM4zsCAmVTLZddV8C14pX2VqvuiS/FMhvGDiOA1Ut4FHc2a
U/bW1g0qDpX/hjy644hB7usQdVRWP0iUxG/D4LYpHi73Pk3d0BS2ytPUww4nCI7zIINXf+Q3KeIV
h5UU6U92eYL9A5ARtX8wA3CE5717M563MlzeK2yPScFBbd0wQexCd5B5ebnrYQjSS3VC0sKed5XK
hOEXuHzgEEmA/SfTIJsIcVZT9Yruddf3NX40naziEBMUBcy7MyYOUmNK8LITuiTTYegAwgaIrjyF
pRVrVjq2riv07n5SrNAchFkAgrXz+1vAcRPnnK/F2N5ZJ1BM8WGBuQ/Wn58UdHi/D9d9PG54GQEE
eH9mJNaQFenHMsstmt+oWNmI3QQqyhY7Z9vM2eIAPjbCqwo1nkVu43Ls15DRYbIDvrtWTqlP2HsF
7NtgVCIdp5llBoprWDEMFQbRzUTRISH5vq3B6P9VbuF1/2nOG7iZkDYpGPwT8qhD0GBhPt5HyIEC
f4vULN20yUfsQynzAWQE/D251X+WJ36okrkC72O/EVYD9SGZYWjE7eiLCFPoNnqJW/dahPCs5Dx/
n8QI8aozWMmom3WgoeHmIjrH2P7TKQO9HdJxWrQBEGE4XydnX+mMc11qcVTBArEix5GFATNr5hrL
SygCQZPvsR5fsQLjvIyIzlxypKkb6Z7INL+UlK9J2/X7MeEDoBaDxzz2j3UEDrzs+y+uvLMZJ1QK
7LZLG5BRgJig0BiBciyMxIL5tnvlQGJw2+nPJccYdh6104Hhmh/awsALG4EqCxf820XprVzeRzCB
QinxCvBtQwlQxEK9Q3jiOijGYy+SFdYBokHRIaya5fLpc3HuAMfmqH4F3QbRXr81o/icKgFnLbrP
dT/S56iDZdzAzlEvDFJCqGCuCvEt25K8eFH41SX+aWqDixXdkXDXr+MowB+oEgQ3eyQs3s8d+RYL
OBhebqtJrQfX32MN/sh3l7FrnwXOCl6HbeAvax9CvlDzZoFTqDDRuZrNY/GszZaOfVLXX2gbnPHb
qVRZsGo1GXYqiGMYcvSvlDlkMz39mY6wEbbqw39+6J8bm6O4hp8hUpZxNjhSQHrPX4sq3nnJ33ef
J1+Gop2Pc9BeXS9/QOB62djZW1W4fUHtiUbTPWb6MI960yXFcSbq2FuQnrHalR7rN8poNAJL8BTx
BH4cttxoz3cVAB0hSZQ57v9SSHRQysn3RKXYNwJ/2R6EQsllvC5gYx5ddDVGubRl+T8BmQQ+JfkI
DX8kvLn5MocLHfqvF+7waTQ+9fBSBOWcTj1JzVB9JcK9yAqtQuuOsAponJZlq129Bw7fQrc6SEBL
vMsXRNeznWuSPC3L5RIs4kTU8lGFQYcyi3TNqDm3YbCZoanpCEYa6KrYugFJvd5ajVLEanb0BYU0
FL79ZUukUS7gW1Mn002fDGw0ihX1wBKRfts2tM/avwrPgdzXjg31vnQjjLGhfNfB/CoZxQCEGYpV
NNYP5Dh+T7W/FzpEL1T5z6pLXqcSRQCUfph5U7uNHWbookhkVY05hWCRZSaAvIYAXre4GLYkhiuU
KJOvRQSdJJ5rwAW8mtwIGKO0+RdCRZ/q9o6xNXTugMJ1o741apGB6ZsmfM5UkUyZv+hl5zR94sT9
hiUwX2iWGgnxw7hrpj68uL6Dql4dPcjxUFtPmsEuIsc+BudUwCwNT0uKQJ3l2FfiUvc4z8O8PED7
4Clf4Eht+/Ycyvmz7DF+ARJpmyfjNW9rnnFaw8gI8EHC8DIRv06DFj6rwb72tNjTSH1ixOCbMYP9
zu5RE7EW8MABLB+oN5wmJy+VFj8LZLtMFPbskgJoB6lSIXo+KkcFdQUokRWLAVEz7yeff/dJCd4T
ppzSNDM29PIcD2iIcz0waMpGvJspJGuYTyn8eeqkWrtG7AauXYmOChmU3U3FsMiSSHfwS+QxnCPh
P5mzf26ClbvGEM7Ww3K+JogmND3lb1GPBO2geqtrREUPfceypIY+pj3y5JHoY+miJwMxIqjLMsNO
h0sxwHYs0Y2/j3i6U5ArD0xXIppOQGSG9eqk0RAGeZuWvISGbhhsl+yfIsWDx/q1+qvOJYMw0g0C
OLABcUPDT0iu5wamsTRJpu+wn7zM1tVLVAGE+x5mwg0v5ixEXio4a/1BGwiKhoVVOnThc6ncfVbz
FfvRiizAqqmEj5DSBxCG0PUwlsNOAp06/DHdNgmdzDDm9j76us4qH/vEQDYXMISEp0ZVXzOE9EwW
GBGdipMUZieVhrl1lodpBOzxzPqvJUNE7lUutseHnOjBR1QTqBb1Frr4FWyUy1rctwBHrMHm11U7
6WPpGIYwnftqWnfJZ9hQ6TjeDIUzW5HyONPl3jXuXRU1CBa6hyPqUUHCH5f2WM/l3mP6X+LDnTWH
UN7FdIoTwN4gh/M0/mV5fB7C6uRNvp/prkDhwn2ouh47UrFTnRt4TmB8BdKL7WEpwhl+tu7Kk+nS
KvJdOnKHawaxiZGERzA22DZidnTwfkYgM8jg2FEG6S1Mta0IXGvji5kEAUcnX2Th1xvA6P/UQqGy
wM7LXPMU9xTGgPZDQFkB1QuAE/FmjxXou3aO8bTQAVW05SkhhK8CBeyClUtrON1v+LRo5ya+E2qB
dKobTE3At1iH/a3m5HngMH3lNvOb5dt2BSoOeOF0ZLBWzPB64ygMfOUGey7GBZK0vQY82vAieRI0
PsXT/M8jDexWJfsOc9w36VB12ISXdKDgddUuloyvXTjYNDbzSjEJTZ/thgHlhHkKmUc1OvTqFIjo
pfJ7mWKMaxdFxYumy3WOu23QlUe4y6KVUlWStmP57MbxHxXTXXuY8poK+ft/uriqku3imufELRAR
ly0rC0zOhghzDYIz7YOnWMkktUH1hAiPXUf5sW7G34HpETIkOEWvRb3gifu35MrCfdKcp7CTGzPk
66iuijRc+u0YwvbdVeQn8Jvvhc1PATSA0JAXZIG+YJy+BcinZwFVIOPxuJXhsGbafXcqgU2+eMdi
mss8BHATLciuTyKbSQGbxITjqgWiupY/+pTRZ6QdwSEZ4paL8cMHh7eKZ+88WXHrlnZPve5fuSRy
xaP826I5TBNIVgXgFm7y8A9FMauiarMQDJC0wz1usRAaLy+mRdpfQ/EDE1f8W3T/ZGrYyWVEMZ6G
xZqWbxNF0G2jMU3zCkjeTyIHQwp/ErXHV2TJXwNdX1hlPnWek43vhFjFiTgMjYanV1bZBKo4AAkJ
2QFfmEyiz4S3z7JHbFwfbCpMZdQTf+Beb8desgzF+Tmwok/bBuN7ctB4MPvguUvENSrJIRlZtwFp
J1PE5UKbikeR+vmwdaioKNHNA4MKR3Cuuxj7ceHSIQbNDDzldKrhrcM1FFasAbdPMxizjPLw3New
FzMxpdA8d/44rEgJrE2HpznBowYeF3zfiNd6iukNyu6r+5vayy26TLcAsnZgz6DVPEWt9wrSjYBY
HbZmrs7+tGC/YOuwVLtzFw1FPI803MxzPEGNztusjdtf5nfnuG/LrYth5GbO+46SsoFTo0bCeB+8
wZR3LSGxr7Fs8JvnYoF+rm8e0ZBl2go0sqvw948YZjAkgTpkqw2O+ZlJjJJFEyyUaF/ugdOvUUf3
VJELAFYNo38C7nyg76ph312Tr5GMLdLINS9kwbETvXiAM7gVvH4lSfAx5gkQjdyzoNgG1YLZFo3v
wxIF8QkirrMQCfXIIDLE7aZf1GtHfGQY1fNeecFpLDELOJLiHuaDyfKJRWmV0AssYclqttN+oaTJ
BiYx21PjjjV2gnDfgT5rPPIccThpHPby1OBsMQn4HOsIXadDn9tj9sLN7ZtJyDMP+b4foy/MmFyn
uDgkA86s30Or6KMv/FePcmLXJLBXUfRqA2vRnEowFWIOV9aMxyaQt7qwLzHNP7wh348V3sTc9ivi
3KUMq2efmye/aP+rcsxr+Iqei7a9Ui+ASVc/DUG51o6QTA0gfKS8aQMtb5nav1GL7reevBbTcwn0
YrmDs3TbCfdbWJQODCddELwD52S5bDgWUYteZlNeH9Rofgh8TgHNn1wAEyEroRUIL2uADTGb8CFY
uav8P0CSwCXHQV7Y6Xmc8B3miwYjj1mhKQ7ueSh2ash/YCz95c6PVp7rIJEHtPvSRXnOyXihtL5j
eOrKLcPr4heYSALWbRYcQtM3DwY32lHaEptUkWXim4TBUOb/J0lfZr632FMJ7SiIux2dxyjz0bUM
JnjWfnGrwu5HJ6gXnUjcWrHwiKhas2Vt8pb0oNpji7ae7XGVb7pDeLEuYg+dKbRMCdakbn3gRfvn
hZgPk+mfmcQfYzHdoS3LKQMofJMT2GFM14fZNGICLWI8QkClDFYO1A4gyLpi4S3K3ZbY6MRg60dl
BXGkcTOapdh1GA1FmNNn7+PExwPLgGPqNW3wGwn45ObBXKz0jwZqTZoMdYf3ZoFglCxo7mGBBw+5
YxwWLNo9FzNucxlXZwvHVNr69p8vF3+Nh30tBbiCjq6M81Z0XH6EF29LjteZ4LnwWmozxBDAUej7
77IEoekr/HTRhJnH2gWwNtTBa2JhNTFKvEWu73dh6MMmBJeAndwpbqMfXco9qegC0T1/HTAWltHK
DVm4oJpTB82DaRDtcmoz2OM+EeP+EoNEB8c472mxnIHpL4AxK8zwP4TKb5aVr1GIrVNtTT8AUA/4
Xk/GZ0fYc6FDat6svUlBgiPBh28jdCHC2k1VFvKvBtK7GnFlpgH6BUQMDM+Wk4HCJ7c8RwR38Yfr
5T4KB3hAYX0P8yOGmffAda81TDnDBARZJP41hu967r9VtLzNuryXCzObhIU4RdgVH/3pWRFMihWc
MCNDyk/ZVFuvwoT+MOCbr24FAeTJvQaOxwgeceb62xz/j7Qz2ZEcWbLsrxRqTxSVMwvVvbCRNvg8
hm8I9wh3zoOSVCrJr+9jD2jgpWciYlHrBJJh5kZVkSvnXjEPjtfcN626ZkzPX3wO0UU7JuvVecT0
TfQEtTH/sZG3Qzw8hXIGZvLboxHMx9yjyJin5LrMGd63oK5R7rGpGUki5pYeAGs0i8vLVWNpBmiN
W1ZHSy63S9zclRCDRsi7u+Cz3pdt1t31obxAwCVpV2P5mC5zfZgL5mtxmeO40d0ve55+xJ1prmve
5MhorH5T6nTv0gvM8XI/xI/G0m/TFJUcuak3DsbUnfuKST/sxNnBgWGm+mC2/sk0c1CYuzJhcj7E
G91dTDtLdrCI9sV1s+ZNvTZzc9fP7BQ2i33j4nKp6iht3Tvd3S8XR46bEMCnh+eWomPruDFoHIIt
dM97NxFxFlTrpbPpcYZ1MH0KaIE1jtldl6iD9LpNMaa/7Nr4TPNpq5fURB5BO6wL3FZdNQPEjs/h
5OySXDGsmsj76ZZDMttv8/A4hTmtuPGRFTcJddHGnphmmAoQi2JmKJ5blDaAs/s4lrfVQKDVhWA3
3lX5UQX2qW/z2zQrPk0QwpDtrHWa5+u8rA5hSEnd5vck/G+kZeNFx702hdsUhwh7z9dGf+8Y8A/Y
NEYvvmrrPCLnYFzll0WBuAB82osRorUIWAYwo08pjmjh+7jp5c4J0p3ZhA+jTdOQJFsI6LPh5Vvm
lNsAntKb3GmVjMxQpQ2fqD/iZjjXjrtTuIWcQsg121sOo5/uMhMFYlr8I1Muxq9phH84Sk3YgSmg
IWvLnddgF5uTtR8mO/gRTH3ZPVrsAU/RtY30vRm7bDMyK5spIUd8OhlVYBMgKqVI9mW5W/hJpHG6
78MgqsB/mcxvR6+5TlKuVLRZyzJuhZj3KiPBK8giMufeHUePq96zt4zbS8ZsTHAMVa2cqr7TmVqP
yG86zF906e+sBPWyrXbSqk9xMT0ViXHw2bpoCL1TDUvc8ZB7oFmYb+DFm8zYWsgaHgvTuJzXoQct
krkrGBe8qk+d20VqVu92ojeifrXc6ddsGFE1Xog3/gG5/TWKNLK6eGMh6Y82uWqY1Sen2pmzH8WT
vQtxtfsYUnXXoBT3tzmXgkzzKxQDpq3Zy+QWG9XOxyGr93X42vYtas54Bz15ZL1yGhFQAQpkGe26
GqsHvzL3XleeGH8j2gCN3y0+BUA3MTsOu9o4Lo75saSYE7rBIKWZQ8aH60kKyb3u8tF8DukHivlV
wQFdX5psmKpuLG7V6J9963Ue5BX048/QUa+ysO/H+Sqb7Jt2BocJvpb6wS/Hj2TgXLi4oLvbsYaq
Qc03HPqrnmV07QdDpHUxwm7HCPttgFOFvTzUNZVhXIq+0dtyoD8kdYizw0KoFmIfLPJHzgVV4z4K
6V9LYI2p7qHKeq6jBM6AJi9pVl49bVKMAmFMXP4Q76cFf2TA19HNVNDJRihEReuzW5gzgnIv5rDp
Omi9GE5O2V9tQZwzCvGAB0GW5ZW08ndm4y9lEP8QA7VwONmSj9C9xCPGxyRmrYidj4cgSNBhGcDS
RIYVnqJ6emgb73UWy0elpkPt+3UkCqArlV3rGU3Uem6kuUkQYu2UWKiL7bJFWSjMTZmmu8aVG674
be6LWy97sZoKJzr+SEwWaSFXRf8RtM2D6F5E9lQ7H2XLayY6jmPcDwNLHap6b0IW5SP2ySszRib3
Huz4l2vM6zFDmcrKY5V294x2t0Ima4zfK9MZ1Cqs1C0zkcu+DecQ+8NVKa6NBgbyX18RFrMRs98Y
3hVzuZ1mLHNuzISUqDdfr0Oj3XRBv81S1J3e3wrlngNXnoJw2VeJ2jYe30+mruyq2xZedpbNzKFV
rUWqI0A57Bkw1DzavnRIhQfaOYH+KH7VbFG6GBSQMZ3ZX0NLwirM7xe5z8bq1/XOrswIGU9bltd5
N5Vr7/OOLVOc34Q/rym67mv0/yCrvjoWesG/b/uKfA4R4KSf7lRj3oY21wJhCIb5I3PmT6sR26Z0
Hko3XFXmvJ7E51QHrwO/GMVeFwuyyjZfwtJbMwPalryofg4Ryf+gxpOoar4R6YawigNyhY/TEbVO
efVK19NaCWtvFBdWkTjAoV5P5nQY3CGySCkw8Zb65kfWiv2lrYYRXk3GeF101lOSW8cRkNNrwWbt
l8JvNlIbwHHpLvfnfYJ3MfSfqlA++LL/NOP0nkCBq9oOkHbmx8LEbZSNGxX4m6yDYrJf4ubHMPg7
9ruQygEmQeAE1iC9Cqpgh1k/CoaUubh8CHk6UMVwSvAO48km1YWx5DI1j1Xb8UcLoD9YjNQbkYzd
rW06uxGz75DMe8zz/KCmk8qHi8F0E9eMhvFY9AjmbtCvppIZxUxKQKyg0UEzJ2LAqfCT4RpYeadt
bw1etRLUx40/3zXdsLbtYB8b9op82lWVspW77A6EdhxzQJ+irhBHnwEPd6bAUapva/WMr6d2Rrya
S+SIYRPQwddkfBi07vOyLivqw9CnfCvoSfocwVIaz3n/mmHmcqBzncy/npt0M+TdSbqXjyApTtjI
1tlRY1hXhltGrtuxD5VXLE4oJaqjyIr9RDKI0PyW2Xg/oMqoOd8ltdqQWrMucapPLrR5ah0IyoxC
Y9rMTbxzHb1uJyYNHnr0OLg7axpOWSLPzNQwa0GkmN5DhXE273EC2cZaygny5Fcq/CgIhz12LRS1
L21UG1d6d/Y4bLzMPdaclInXXne2xrBdoFDMzCvAICRaaMmfCbjwPCoDWsjaLhiTiS6YHoelv1xe
Q1SW83oIrXezT1/J3VipSpmrRn80PjfoXG1Dc4nivAeLRZYr7ZuYwzm0lnWC97Ro34P2wbT1ue6T
k2itXWdiJcPl16fdThsPCa+yQ7U0EihToLj5wqQCIS69Y7NRqcAmEbwYtZeNR6/sbB2L3n6ungdd
XLsyOApKHe1174ORo+aRvzDjSG+pyUZB7hA3hjffJtpaYfzemvb47GPuq/HxsfoWXd/HL/NuG0gh
s/XpiHtBKIIU+OYm+0Uaj/OS75wWRsotgbbAfmDkXHtTLXCj4VdNjMOkGYV4r5wB/H6W174QUTss
hxCTu+cX+8Xw9kMizg4ZgGb5hQuGongDZM31IreNdh9S0Z2z/t3ylshEsOn5BBRHLJ0g+JXHUNpu
50BvmpwLLZw22jX5jv2tH5AbkTubQmbHUZxs1T7kLNYSbr/xEpSiMP2w5mndWmB6thU1KAE2pOEU
lLiPF5iiNihHAhpoKgPjkPZqP+fDL6cpPhme7xbuRoUqOJM9wc7zVYr9uurqBwMqkDpp7cXWPV/g
IdH2WYrkkkbX70Qa7jyh3i6Nc+hgEL/Yx4YPU/RPlhXi3BmjeBhucnO8cTh8hGcwxp7Wg51eEdDx
UlhGtOgnB4UuTMhUAqRA75Fnw+72o9+NUROEMx7mpo8AD308bmZ4Hjqk9SQZOZBZAP8CqDqetBue
6jqzYMGK1zozq8NixeGmC0lYQMkuepyzSbHtfMeLBl06UVdWnKJZN77ZYqwIq5JNpMuaK7l0yaQK
zGyjQW33cxcwTGUmiczEACerb9Hv5siuGAjREf6aSWDCjBaYUbWY+dnqSXytL0vkVDUxA0YZrKte
/vJAoxPFn6/4aRtvVtWulTFELBHaWB0CGyE7qlBbXxqMM4xrNybtiz/6AJRoLvgEcxiQqWppyAfw
TRvoXsCPdzjrRTGcYmRk2NTiI1mMrVnVV4nL2+xQbi72ZQS2NtVz6s1bZeqfzAr3QabXJV0ca8V2
cXyRukI7CmKmjMK9auhlg7A5T/9Kfgjva47dHNWhWcIbJnoXR3Ikc36UQXKnMq5MEhA8tjjQ7ifP
7mDSipFhQFnslqNG9TIlkiETwURFlXQZm5qRrwn7QhPzV2l4Z08A17QmaV0fJ9iCJXlvR2c9THg5
2vsaRW/qkZl77GNVgmsZT9xGQg1lM8k11m3raU5fqoXioZPF2VUZQVDjvqMgczJr56kjuQVISTVe
w2DHVOnUw0L0PjYyITcBAtgshl3b2HtN/kGSzDvD8s5I8JC/LIeem6gfP6pMvA1hfNsnPqio1tam
0DR/LdeNzj5osBiTVqi0OXqTiHoK6BLrcgwZ6vrOY12MVwUzH3N8NerlJs0ZGQmkNO8Igr7qy3o7
Cv8p75CWFMh1lm2bAkx8/NQl2m3YYHMj+r1RJKSXs70TCwedNxXkckwITTphzqSWO4zsZ2HyBY1D
uCt1JteJaRcPVvHLzKxHP+nPUC/riSyXoZEvZO7ArOGqo6pk1w1vx0NG3zjqfMW2o1XHqAbvC8T/
c2pNr6p9IgDlEfTjNQPssTM2hcxCbPr6l5lcIl/oYXX8qifvbWmnIzIEPKF6maeOaqBTHB2QCr1a
q6C5anJ5nLLxGXqKjBKBzt5Wr6Si1VzO82Egy0SF1qFvq22X51ETm1vZ1FS3gP6Zu02GRzMNjxiK
zn0/4EGHchFu5BQJvSxmDXmdAJgkjK8mDVKTF8qKTKd5Yo8th4ndL2Aok8lbl6gzgfCboRBPPGOn
wHzuYqV23GtchHFLve1ufau/TwsuVNww7aadT1OxvIaTIg4oxG5aJK9TmdzqhGq2wi5TCriPTHsO
BA/4KqpO7TzMnY0ulTcZxvgCB+D9lLrup3JC6XMdc+LTtBrblGLyhFJEuVPV04ElSCm6mp/9Wko6
ZzkTmGI4T41sURzSqBvbH0tW77I6eWx4ATVCRkgNV/YD9NayTslNWZhvmlbCtO8rxlI8S/fKbCwK
NdB39HYxzGTJ2FuZOK8jPIpgdpkvw7UY55NfZVvfH9+IfECHl8CO1K9mrqgrfGY+d+Qt3jNvWYcq
jhy8W0FPvAE0cgGM3PsGlIiPH1ETd5UxwJ7uF0ZtfmqdPGZN2UjKTxfsJdjdwtwgw1c1MY3niNtW
yB8jFONcv2cA62HCUAkaZsH92puS+JuTIAcl86uLz2lVgbMH82c2/Syw9dfO09J/JD0qlTBfxTAc
CyjQDkCrTTQ5jzRyjoYl84fyNXTCdtWUuli3aXMXx9NRDrCfYMR4Jm2F9ymvNktLiEA1eju9QNiJ
oe1WMm4+nb6P9EiRXibdz8oMX7QT/pQSmS9vd3NdvYX+cFSaWmdJzLtJl9uy13svgfWbx1M8yLt6
ad7UMp07qEiSytReORWOOPdpGcRBhtPNmFTbrA05U7W9lyFMvu//GsfuJRXQJnKGuqAHrT0bL535
kBro+SVnNsJtlSEd+JQvzoVJx39Duo9qwVum50xVW/wZgDLdup1/oKQf2jrg59BD+5j7fgrWFkqb
zEk6LMhlbp9LhG+UQlIumuV2Nj1uBRTUwY2Cxlh3RHMkhdpjtt3W8tXkrEyX+oYNMVfeSEpRHp88
rLo+GUR4M+FWw4NReZFjSIJznpuFMtB0N0vBksDA+9FW/oEAsv3iEHdYGFfYek5cViuvaQBm2DJL
XJ7RBLcV9LMKva1X1ueCy6SdkUAqkZy9PrmEWf0qsJjnuYhkxRewBGuJKuk7st42Tfwk4KQMP/7A
2lnd+GZQrBsje5n5q64CkCK/bL1N6rjvvpUf2elLXJk7Xnmq2Gei+OkmlPTdNKMEzYDsVmbuKzVv
Q7t8bnrElLkd7kewMmYfy7SVfBJo2/jec3GnFuqFw24ztczkywmxK+zvxrrdLxPihyuMV4v7hrS5
GtrQBNuAAnoXfLLBsq/H2tlPJgfM0mdM6krEHbJBObvd41Cb58YZdv0CGlmP7kJKZBYictsvw9QB
SsLlmaW5gW2hfm/1E2a961C0905jPMKt7tIWY2CJ7CHK6m1Kw0eibE65KV4T1HpNfgWpcU9LQuJ5
7a6N1j4xvmOu061TIz0yeY1whexMA86iw7ffWQi7IcvaNABeXCIX1rqJTKuF9RzvssohaqxcLzM5
0cqXaAvkgXaWSs+GGaiTWczFsZO12i4tQUi97dV7pyTVh5MzBgufut3oMCPVSV7dNfQVr6GW5DV2
uritRzymNlOy20rM5j1iGzc5hWnC7H3gZjAs8zCYHOxqqUkIU2d/sTUNkrgWlrHl3/yWlx7dQLw8
lRLMGOUHfMrMj3j9rhZBiIonxiggs8CYCvK/Jo92mZhAXGbmLkABKJf5SXt4YeZOAPNZ57IorH1e
MAgNRDESa8fr1QvzxjVMjL4t0kJjGbg1ljF+iisDQNhyl/guFqO8XghHPoyVKq5T7NF44YRNEG8b
lwVRIDrDtw172vwcfICIcCbDKzGvlL1wV/KJwD2IgehY+EhOpcLeBATenjWoFf4BGWBSqey16RDt
sgycmoYdW3tsnwR36GXah0Vb5PuwM8mLaCZKBKZb8Qbves2Exfe6baZqTpewnsRT2soy31wgrD7i
YpnMXdzZ6QCz2nSkSXA0RZYOwm1YQ3uuU/rJ+5RAf0LeSw/Dpzct6b3b9fp9qQOJj4rgBHjKZFcY
KVkc0zyh+Y3TU6UcXqWysvVHxuzuJJb5o3Zi48VqC8kaztpsjvCr43MASfxI3WPxqQh8/QiyQN8J
eckgNO2SqCpzyOJtOWvzbHYV8aud1xfXtsqIcaqbAPvg4vTU7yk8d0fI4YFWeH5XjV3qNdjLoq/7
IdYMl/I8YXWytHV6SpM+XU5VYPBPnF1joqnvuGixCxdMyJlPXa6uWk3GfewWkAJ1G3RkEGhSnwAR
nPim7knsPKs2k2Sol65/mwlH2bs5VckH8FJWXWC92OOF6wa5m4uS4jfvIO2mocw/F5UkV5kZY6Dw
LD2+5342HvM2YfYk8raDbBzNSKa6up3S1FtNCeV7ZSNKNWX6A2y7VReWwD2SG9td0wuJB7M3zF3i
IUFuillQXKmGmTp5vlZe0REwxd2a1tz2e0rSFBpugrzeCp0RUGf5NU6pIQTiYQrqIsOWQcENPQYp
90FjXbJuc8M8jTlRghSCmpmMwSAtC8KN62t941vx8GuZkvC1REolYI0wGCLlZdLcgJQP6CeLeVzc
asZ3UfnDPQYdUpbbqQZuLArffc4HA6E1b2dmw9k0OW86Hl13TTbrcEsIx/zuse0A9sIoOlyanvMi
zEEtVBxjF4nFm8+p1jm7ldy8edSxDp5CUbWn0g/Dfc8gKYobt7mfcjnbpM95JKqKpS1/KdclhVOL
4Rg7AvnfXKr51bLadahbenvf8gEjwn4EJ9fGowm0y6i6ax5GPYePfTgGW2fOkmtPJrhU51hEU5x9
zcAVDbWSP+H+IoQArz9lbeo3ki/EKo7xnCd7A8oZ3LMyd1U2dYc0yZo9Sxrt6xwDCiiBE3qPXeg3
z7YKi89EjMV2yMb2isA59Wl3mH0winn3dkNKzNgUwUa3Yfegcz1eT5kAG02x0UsnnQ+FBVCJLY3Y
0EqDHjukBv+suHKeZOWnnyodyx/1QnQD84hLz9xgYfGQJCrisirrNACrO5sx8DWFrZaXS2BOCbsh
YZ02t2GUkYwWOyBYn8DQviKWITDm6WQG6XI/Ag7RYVoyPZDDXW/xbwwMDgBknD7OMHzm7idFfHtW
krafO1eUl6xMvz93HJ8kltl0cQaYReY62Utsy7hFLbInAOl+2OJ8IGk/lwxULW1iNPFyXGSe9r6S
MdNHPzTUZ6NxvC2VIIp2yYy+3qipYpTfpMXG7bXJfvEwKV/EnLhvA6XULqs8RMAUdwyynDnva5JB
LhGo/Q0lY06QossyIfQAN6osa7lCZuHNdtLkVy4ZvBlB3+xryY4zxhjb0ODMUlUJdpdqQfMZWthL
VFd0n6ExF5E7tmo999hC8TsmdroORcaXakDKMr+OGWF56HlTG/eRSvEZePFsnemgrWicp3kXVFl+
GZ81C95zku5B+sQUNXnfPBDEWv2wqzbJN1jkCUNSRJkOOvCe2x4JzApwdK3AifL7sW2Qsw1w/8dQ
occJ2vz9pDJOqVLk8Bo9qYmQHnoFppEBOdXDXhJEdWwMRPJoScbkpTS1OCoIf0bFdgeTyWFknkFA
rftUVNPdqODgpmkc5Cq1mQd4TJdvLQeRRvlohXaP8bjWkmwaYyTJVZBCto6VO12luT9eJ4UH36xs
I4tSDmYqpNx40CLwXnBWXfASw4ICWlhEUIkWdrfuyp0vY3mVtiQlVCK3zrmo7Gc/Sxj5qITFJVSf
l8AjU/6weMzWZxLPbc65YoWCWbYbfzIVYLoSM3r5UaYmPW9iDayFXCrrPBJ7vkpoqAjD9Ug+6kNC
tVyj5Rttx4HwkEl9zTlxrfk8u686tqpHA9jxI+cTrHQVlq+DabP2qpZTsrHi3trpXJFsLjRv19oe
RfKVLX7/FehFPGQxsyQpOCdIl5OCqLC20it42vZe2l5wMGIlD61rLDvRCCAdwulwz+T1kyv6Cb9R
WJ8HCJVzmAKBesIf5+1oFlx4PtE8ZyucAlQ+R5wk+jovpRUmVeTMePiDoJkPbqmmn4uy0xcALNfk
rFM/Z1EAHFDvHxxChvex6t6GLLUZpAnv7AhiBTgg3Xd0gQaVh/YWWYtN8xrIGebKPjlpmKHQOhcO
1DGG41Bl441XOgTr0sEdhqDNzwSYAK7GYEA/Q2JUorEcnigD+eC+HD9LB02/8QIGfaGdbOKi9B/q
PmZ876E3OJfJUOMggdqJ+iqrwtsLcJs7O4ghNA0NjpImoo4WvwiOEMRGAXIgNW1CKQ/jTIqaMyVF
pAh8vfK0b65qudjri/ePsse0vIc0HY2VKjvGI924vBhxmMndmLsAenEe3yWxV0BRTvKq1zNQaVcF
4Ec9q7VPivA2XkULvdx2F/tZumGzz82p2Pd2LVEkBgdow5kLZml+HnzBsJP97wxtxrihXV5C05Mv
TQ1+iz+YmjQL4EbXAhyPm9jvOUXsBLk3b5bqohousD7j0tgIc2kWWSMOHxxGnsBn3jQdeoBvVtdV
Foc+eqRMaLPsOnioUI9IqgiVvS3sLn+0Zke8cN82a6MqJPxShz7QzUvw5sW99+qp8TIYmjoiKV3P
MdnlYvuf0rVnRty88BZJzatej/2hN5Ig8tuMgV86Lm32LKQK9i48QbNOm8F+7k0sE2GXlwdta3tH
0kDzMTujH9kEJe1LqlonYRtyp8Wq9tQ9YVV03KQwXTmJFWxknpPZ06sCedwtH9zOj9fYYj8WNQ/E
cIdulGZzvDESLX5kEM17lTCq7Hzgi8sCCkmjjFGQXYA0TmH3itOJ+U27kM7ox8uKmHASyyTDyYnB
DlJv11wVeZ8RV2xfQiiQBFeN3T6MbWx8sHikfzO6FtnZ9dTy0BrulwhJ42aKE0MEGhZ3lQ0gkGka
ng7++ceMh+OrxTF2pw08xG2ckvXvwnagsiE5nsme8wBNRLoHKGherKksbpQ2cuPAP8986J0giGYQ
vVuyyQSkMWmjdOxkQg+hsfN8OBFXCPnEHt9fo3ba29ytwtuQ8P1IqKlfB4Qzbd15YHZnwAySTiSO
C/bpkwHTtG65YrZxsQR7zb89Xxf2WAH7JVxoHJrkFLmN3IRBTdRnaaALgp+wXmOm/shErSJtIfZ3
cc9kIq9oLK12zu6cMGmfKx9/hJ8W8f0l3mCD1jC/UmwRJCmcOiUtXGPaJWO9uM1lbt5YAXF9YOTk
p4RF1f7IK7/kZ9wXNeH7jl+uDdubjvigxxE/BCxITd7EaoQ6+RV2OJhs5jrHwsIvXRRxfwMpGbwV
ozdfh2Rd4vMTIQHSNJf7pBl/ukEimFKO1kkkyiNu0KLTkKyEGCo33mWcVTAHhbOH+2tXrTWwR6NZ
5NrlsNn1iVH9hPY292bbgb5xLu3cpmMRrjupn27c6JOp2ura61o78ujItpSdCPKlOX6kTm1u5l7O
x5kGcyUaTUpawqfbTr0vVoyEyoYWoz+nTS3vAyp2fhMgBC4ZhaH5Y85G6y2vK/aoZhm0Z+5c50lr
HlOnY8AvCitCGZeHurTqnQoskxo3JCQDhYOezaLnHzZllc3zFQtZ/PHOiIPhMZFOA5NR9AFyLVyS
MfKVw23XCMWFITZy6tJIBQg1RjcSdE3K0iqXevo0Sfu6ATptdsHS2sfFDHuw56W/To3Gv5rC2N1M
BnGFrDcB2qkFeXOXGmAO1vRtMzEYKpke89YgOi5wwx/LYhGEctlJJFCoY4tc7d4uN5VC5b4uMJal
JJq18XMnyhQZs4hvqoS83xVmcXln1IIgEeUShAAyvIpzhameodOmVJ1/VbmJR2jK+Jn1GNJbH4CV
lT36aHPbb/zOu6XVtvfYjptDr7Cd+ZpjTVWZl4AZAM8izhCzJxnVFT4FIhulWdmwBO1VPS3ORzLV
KHBxFixvbFWA+vAqUOukMeSbJXOm4qkKJuaUIbKeqcsbCVEUZbqzdiRCFKew82mKoEzqbVaFXeSl
lbc3m7670/wtWaI+Tw8wt+Mx9WKGCyW7eCqpq0fJCBLPhkLyYcBDDD1JG93IpqgcdDPeDJDotzZn
ITBgyLy1HWL7GPjII3OcjgeXSAZGh3Z+mAwPIVZnHHlZph50EbrPbdCy0HZa1C7Qff1UNYaHS7Bn
/DTMDQMinUxOiTPOsxYS5mK8yqMzuZzglJsrWlsMPxeR3cjn5lb3ZOF77cKcyCTtuahi74FGvF7V
cPtbI+PJKyfPQ1LIWCbhLK5D4jDDYBEgXzAtqS5R+SQV3XVhraP//I//+r//83P67+STfejlnDT1
f9Squm2yeuj/z3/+w8o7BHHf+/8LiMRl09i/rdeyIXOkZsL0JrfDBhCKlXfJ1ti2W0a1q/w0R+7h
90+0/r7C6a9P/LZhy5e8b3PPbqUsdFjswhqDH/ZlI0DZkaLZUJ0w8PLnrZPV7cqBMcNNrDifg/p1
6Ujh6TrxaiRpssWnkm3CKq+2JG9lJ0cSgU0ol+LlQo4IYmyHrj2oYykYQATkvx4mllBgVtTVH/Y4
/cPCub9+pG8LSw3LFW2FMf6dfQfH4VBsjesuinfT2toxafNXf1pS9qev8NtONJiQWDlzbb8VbUPD
jpWw+nSpGpMmXP3+r/UPi7D+8vP4toGxxJjJNrGpe8eRCT04eyyhUFJsWrMuN79/1N+Xkv71S/y2
fLGboDQG/JvvbTvCGN9cXCrowtjRWVik/vAn+9feut8s3hLftpYNY7d4meBXSAbCcCY0aWMdwuuS
xdJLFDwWT2p3WWXdEZKwGq/MDVnl0fLw+w8sLosPf/dv+LbMLOiVq6mj7LdhQxQK6ybznbGVn61Y
+1t3TyjiqdkhL+7TK8yBf3j25Sfy7dmh8AjF9AQ3sOd9+7ZVUATA0kX3Lm7iO38nTpf1iPad3iRr
7O+b9Or3z/uH31EokJO8gMw46uRvL30pSSTvh8vjUrLU7kjWdONfv3/EP2zs9v7yjG9vYeoAxrNr
snsPrqaNsaL0uF26tXGF+3BrHPLhD7/Xf3yeZZlsCwTMsF338hX/29F5UWNKi57l3dnnt5idt96h
/iIDcdft43Xx8odP9w/vfPjvT/v2JhY2C0LSnqeV4A7P3aPa5+zqtg5ciWBa+/DIMo1N+hm///65
l//tX34nqEKubzKzNm3bFsG33wkqR2H4CxGVifxySXrmX/GH7/FvP41vT/j+Jqqw97wy694n+8tE
SOwkaRMsT/v95xB/O16+PebbyxbmeZeOoXn5a8V78776Yri9Dk/phpgUdFdcZyyyZef53Z9WaP7p
G/y2/jTwmtAzcr7BmgF5zPKsQP7pIPnbb+PbZ/u28HTiNDbTNpbv7U93lbKfU65ZXMuv49F5MHfX
zQ574vXvv88/fKrwW90gvIw1HYUh36FoPxI7PGIx3P7vHvHtzBCFzwYoI+3ec3XMh6+BELr/3QO+
HRil4dgBZpHunaCEC1Qi7ZvfP+AfftrCM4UTgO06tvv95bHTgrah8Zr3ykA3FHm5kS5YYs9U/w8f
5R9+AX950reXCLKnqETZy3fso3fx7F4FTXr+f6RdWXPcNrP9Razivrxyn5FGu2SPXliyLXPfd/76
eyDfRBwMM/iiVJJKUq5SC2Cj0eg+fQ668H4UAgx3eVXngU8QJUGUUS4TDWQHEnWUeAxxDdMAdwNn
763+hiGJb7mlWcZ9e1emlsZIGM83EdbwFw+TKMVrVJjVDaWowW5Qvyl5a/MAe/UTOq3a6+VFnW+g
pBn46UAeiLwmSpQVEY0YYGURhZputkT1rkERsc1u+3J/2Y5AvPY0oEq6QC4NQeT5c58A84zcKygh
v817w5QtIk4MSZ6d6mLgj7FzZ/mFAFOCKIBQTpPR06PWhE7BILeRUGPWE4V4rUbtTbI41cVQU5X9
lDBNeXltG3uoq7gqRA2IJRUitKcXotah/V0a+FJZeo3Xn5kWLj8+ogP5FTuipkARGOL1Ar0uIH8S
cdGxhWgRmDxqf/ENvqqZAfhyeUHnrifpgKHoeHFrgigq9IJmIPXiREKQS0HG72vdc1Ey7teNw4SN
+nBuXlHBL0PFbiITCfYKKNi2zmSDrt4FDgmknM7iNOgOmtBMuLymDQc0FAMiMUDB4+iipHv6lXSu
l4Vy6tQjvwdLnz1d5Vb5U9hLTuVVrC9FNujU2U9tURto4O0ViuqgHhUwIqFL8R3AyMiWxeEFZAiY
hhbeLy/u/IOd2qPu2mkOQDKixOoRBaBdjY4daBN2pHx/2cz55XdqhvpmAjJncPz06lGI36blGEFh
5bIB1keSqOtV6cJuyoJE/RAUr+7ifeenFsoXbvUcOJdtnUcJLEbGBLaoi4KkqdQ1Ky91JkpppB5V
LsbgNwQbc2BPcaPP0GHpwRMl8yPjNXBedUA0WtsUT30QkwmarlaZepxuwwUS7ZAwfwcyBJCzx8GJ
/MQBrRlLqPo8Op3apKJhA5LAGZMd6tFYbrKpNdXoQQAbcPxyeTvPiwHU2ojzrJ4FIxjq5HFu1GP+
UtmtI7mSn3v8jv+54EEJ/h/vP9ojZ2Jlr1UgB97E2MvZim8kt/eMm58Yx4ccPGQgbc1mmCOf5uxI
r9yFDh8dIK1KEGqIV4I7PKJreANycnO2pefCE1hq5ixrVADJFREqlxw+GrHW39QeZkotpOqAmXqZ
NR0vL46c20tro8JHmE2qrlRpjjpOt2u91Btd2UVJmXHiNj1RlTCvqQLxAE7P0y/W6JHa5w0WpRZo
kpUYJgIxRfY7wTTk5fWc+6KI17aiKOj/4IWqfVRBVr6hKJU4LFwQHDGyFD1Ba8qPbAxR3HKH8E60
2RnH2QZS9qgzNkiLUEJ5FHBWD4Mw/l8b+O99nthRFQPscTrusY/H3mpdGL4Ycm2cArgFGB3qBzCM
ONE30HuZ3H7e8f7XDIIzQVCQ2iiGSHmGyKfFbFRZcMRo5nV703soklrdfrEkS3qGrtbu8oc7u8dE
BSziIvkH2gkS7SFiKsV8yE8V+F8wk4KHDySB7aBcGIf57B77MKPIaIoqhnqWyPcNIPmoRnNHIOIO
jTY6QhYzfP2jgHxypogNHVLyPKgseZn+VLkkId0tVeOY7ARXtlLcZJI3X4s+65294eynlqhvNAxT
lgGRahzBrOKEfupMPqD9igNOJy9Hl9BkplKbn2m1NuogzzEfoX0pkrWp+/phfp5QRpPNfKd+523w
RTn6Dede9oytTyap0HcQZRHvoY9NWHl+26PTxPFd+zYWAWBBmG9jPovPU1J8srUN8jusbIC9AU1L
QyDLCv3WAmL3B78rryF+ue9/gNnjv62IbPLKWjmNcVLIcBBNB90I/7vmHy4bYK6HurJCwCpDNNcM
RKXAk63YMRKr8ntbdtUrkDwwL62zjIrsH97GPI+ESsCj9XRFcyoplTrJOoJFgL6lC+K1yk6vMluq
vRz+oXgCJDAtCEbicA8u84o+e2LCvsxLKE2CaUwF8+Kp/SnFBHGB6TUkj7xF6sqga/Q1T3Jit71i
7C3LFrnAV18vAm3Pgqmr9g2CDNUOkF7HeABgrdxhqsqWjpetbZ03WeQlXcfTGezL1MKUpsh4Xje4
YyjeE74e5buYPl02sRlFZGSKyJqQEON9ebogdPSLJO5TcrUsuJptzO8UDwa+mui2vxrF7n+wi/Fk
k+gYqfCqiAcZDCIan9osBj0tkigntwtEQO3MjuzqW+/Wu84bfeZxICs4syZJmqYIMi8rMnXghK7E
nP4st8hyRgd8+VaIGT4HqYELvufcAVLfAjexp8VXYFVm7O7mSle2qaOYZeSBJk/GUT9kudXfCD6g
LXYMuCqeu8Ydq1F2no8oPLmxSV1HF0Sdchiwp2ImWZN0nHxEsv9P6ADX8hjL2joFiizzEOJUBcBY
qYugm9BCDWuxRXE59MdDZKOD5cFB94XFvHRIDnX2+VD7gBaYLskaXf0QorYDNAnRTDFRqcLpzh4D
+6fmgcnGD12Wua37BoB8nld19G3QLTp1TV7Qh1Cb0uwVnMA+14A1hm8ZTqFtOsXKBvnzVQypIw60
AHKI3QP1+pUC+TUr1adgN8RgPi9SHeMY0GTyIZCqg1EJFMkSJOPApqN37oIGhTsISvYKDlvdaeJ8
ugYe2YCQdWfsA/0xlnfGjNGpsJLHK2Con2c0cxxINjR3/SI3t0CbBkGjTSDKVJODIkHfU9LCYq8F
2jSAcRR5Fx6OhlsJFeBTo2TYAC2NL/nIg6IAYEUDmMe68RbIKlzn0tJ+k5UZHKqy8dZqev6sRQJ4
EEOwqVRdB0m0XgAhaTcPj3kHHUEVnJl+MWucA645vNY4kIVMI2alSsHAcB7o2fwWjIM+0HEYb+jG
4FrupNFpKsx5zaEYWnwrpHcZKHOdCu9pewylzoTCITgJwJAIyvyQ8yrQapt1pxmMRETYCMYyni8C
0jqQs6L1dvrVFD5vlRmggzcMyRgH3avcBL2UsrBKApQ2FweQC3RNWQ750Zml/B92VbxndBSGkVGe
2p1j6M+A2at9a2wMl1kQG7Nq0ICKToBIMjd2/4QG5uN0J/37hp+IVHll+cxPxaUTMWCGe1Xc1zeV
iwTTr94KB2IbzIf2xsE7MUY9pbi416asmPJXdXgGH64JBTHGuWNZIH++OnYYjzD4AuQHx0T5ZQQj
mBUeGWGRVKkufSrqpokMJeJBaUg2DAJnPmaorpa94HQHZu6/EUJOdou6V0QJHImguOKO7e/RUVxQ
EJggzcpM0rlHzcW6vLCNa+XEGpUjqCBYw7Ad9yfcgzXPAXbKEb/y6jx1OOpFo2qDKCeiEhyD1+hO
dFAbTuz5F+awpT340G3MioesG3PzVCPco2WAwgRoD06dIoHMxdTXCyoGkgxY/00JZE4+v1zev03P
WxmhPK/URjVPjDY4VmlxyApQPXD17rKJrTwOue/nQijfUyQjkiHfGhznPcly+AO0Th7Ua1Bj7lTg
jU2d4ROsjaM8EGik0MCtwEFOGuOSPcSYOj83esaZ3Y66q2VRrocRMBkabTi0YCEf8cqF2Bjgb+Y4
WqADQxUulSDqbWp3TMMbKc7JflK+WBuJmkjgQzhiOHEHwIivXwe3BCxSWKwHDGsrqWyqUUS5Toc5
eTWkX/F4r2OuOgerBMNBGE4oUiV2DFUJcBCBOy6P82w2uwJvF/mOAHaRAJO7i527bS9MUsA+r5F/
qIXFQw9qyKZPXsN4cVpwvbZ5aXbBA2NlDDM6tbJ5Upq4i3G8+H3gcVfgaNpFVpya1RXonhdLdYGY
dFgfbTMmKn+vjU61B8BiF0jWtW9q1ZqlCnqs4scEEQuImKkCQKoCGAGhuslY6kbc59FXxysblUAk
qWQrVndYTMQtIgXJcOtwt7wDUExkLjfkCTM+cseIkedvbCzyYEFBixiFwLOyHKD/kKVpdP0ogBOy
gpiWAW2vYXm+vCiGFY36fBjpSjFoGOhHkctdg8h8QBBGAsvGvzcDXIKKsQOBF876PlDjzNQcY4DH
Hjp3k/yCsWVTzgqGla04zENESsNzXUPbkX6zg+JZSEER96e/SVBSmLf9kZnEDaM9d234l1d13lpC
8QNPd5Q9eJFglqgA2WO0FvsH2l6IytjTDiKquJ9jwMBQLgNCqnhnOf5meWltkYqM3dhpgIkvOrIc
wSUPMoyZA5hFCi7z1b/uHQBLKoKlWpIM/I0YcurwIWa2tEIT9SPkV4GEeFYhXgWiYiiD/Pt9RFUY
cxl4zqqCLlInq67rbpwGPGk1SD6gr1S44ECV7xqneynvGit9ZIfHLV9BNx+h0cANh+NMpfZJLyuK
nkWkcFbtWnM85OBzvwZ9xPfQwkwX2B5+MFZJ0hkqQ4U9RdB0A2cBNerT7cyLukjLIO7eWieMLdnK
nXCfYoD+FhU6BElgd1l5wsa1I6ERg9cL6NB5ni4V9NqMwwgAPJCQ1+JYmXHDMTKRrRxhbUKhAggf
c13Ta2GHF5IhO7OD4O9gXKgHSN0BG3lodVhau3zlyXJil/p8IaaGOjkfi9cxe5m40Ko5JvRoIzae
mCD3wSre6xqEd4JFCz5Km9EvwUbEtzE/7HWOtl9eU5vbscq5jA9G11umMQUKhMeqsuw57e9V8Bpd
dsJtA6RNi3qOjvrm6ZpGjK5oVSUHxzBRTcyC2YI+s1yC7MuZnwPA8pcN6tOIHdBzEgQCjtACgyQY
ZmWcyA6eusZtd90BtXf78pr+wQc/DVIfquvEjAOdKjlY2DBdB2e4XdyBxsfWnPF7LNxxXmeBopFl
dyNNhYMYooT4oauA7pxuJuiscLZU+P68F1xor+8WT9uD18EGdRPju22vEUgaXDSkvSpSm1pGJR8v
EToX6cuoW8EeAG47P3CW9LoIHiZATO4O4+S/Lu8seUecfUkMsGAmAqghNJ+oBU46F1RhGRyN9FlU
vmkN1Bxzf1RYCPmta01CLUwWeFUDGoO+AIpIL1GKN9o3zieF/egW1RX3T2aMKUjWXm58N1kB/EkS
sSbUNqnvxgUDuKWHocV3q3Y5ad25yp5EfahUMQ7DRgw5MUW91ER+kjHaWCSvEGfueFcFnXA9qKwF
bdwsJ1aoi1pPuDGdmjh81W5FXCwthsPtDmkP70pOczB2rFWdTxOQ6hSpduPRDsC2RHljU4hdmAZ4
8EICwgHxxdW0K99AK+NxD9LrZBU3mHsRDhVgEx0LXL0RwYCAx5y6ZiAxNiTKJ43KiERQqOFtCBXL
XEtNo3i47PXngCiyupUJ6qLG+JuS6ZhwPTZ2sUNN1s2fobiHLlP/g1Xd2fJ8+P3flU0acRoghDQR
aFU+Sgc8yi4x6ouA5KGYep8dlCfG0rb8cW2O7O7qTuP0ZZCKJclfo2so+b1hwhcc+xAa9CAxZvVP
GNWbzOCGeeK2HHRtljpxIFWNIegQIcGrDvEDZ4IkHXyQV5hwE/eSRcpmLBdlLZQ6eNxUNkkI7ZW3
Auxm2gA64fcUFDiM7WStizp4EbTcYzFBgrXcdjYmwH2UNsH9jzGJn43Z4DHKfPoyHYbyf4EDX7Um
ojDcuYO92CBfsPJnfgeFezd2o2fGAjdP28o9qaMwQqAw7iscdA5iobU1vqRo0hNcT/ZbbfzJKe2Y
mdptPavWZ4KuKYRFoorlgvOX/oaYTHkjoUvJ3VR+8Tu/hrqGm96qjAkD1q7SFYUOkPy+LD9APtVO
tCAH5apHzdKAbJNB2Oxf3lbGruri6SlMpxac4i3SPK4CrJOcQNYs3WaF5PO76cRxV+d8gYJe0s0A
R0W74Vryu6vGGa87j7WQf2iQ/B2+dCqedEkcobEE/xBABelJLhkHiWonAZP7Y/YCmq1f6MuA98Ys
WZGTccDPki/y8IYSFOri3AieKrCJgcpqAtP/5U+19U48cUYqkAhg7RrTBD36CPQfJunsTley5oCq
E/8HXIX4LWO1eDfSrhOTVFQBTUw0gyggOEJmj5+fQwmsxflrnbGchGWHCiXS2GJMP+iL18mAWgv6
uRlAoyEmk13GHhJ/pvLIkwVRUQTkaVqTk0vOeGxQJdHvMDOCdkmCwic7OWE4Bj0ttGTLFGUijnLY
/Fa5ncw9D8nd5QVtbtyq/kid34ELykBqItR9wOEEOgxgy5vuRyU/Xjaz7XsqT6ZFMNRzBsCqUBUc
i4F0mpxqJ1uYHEV9xAN7ETqekHgcmcO+m4FpZZA6zksuF5BOwNOtnd4W4V7uWDXUzZ1bGSAfbxWX
QJIaSG3DBUdQx0Mp+okMpaAKYk2TIwNRyduYitvHj6xK1qZPrMySX2tldu4DoahVyIglGeeAJRK8
SiBeDmdGPkAO5pmfr8xQB1cqs2rqoaP+anD5Wy3IPr8AnCHxb9PEocvP2f/RP6gDHLd93E9KTvwD
OmyTLV2X1uRPDzMq/RYoUm3WPm7fk6sVUic56WIAV+OKQ2rMGWZ/s/iaA+GV8FrzwBsPkAFjRxkO
Sdcrmp5PxEbBTWlAGApaRNbAhiCSmseFr0Y/rSEOzUUtaUPKXofOzOBDCseDcphdf+Xa/9w8GiEN
iR9kGTKKL5yM6QN0mmrpjeERm5F2ZYK69zkFLJPdjLR3RMeu+lUDjldd9bbh9Y9AYDPCIONUiVS0
CGcObM2g+XstQk/oVDPFfwURwwO2s8HVkqiQIU3oUSQTQoYRuDzaS4BUQssI7KM3YMq+F97AOPnD
eGLs41aJACyIf0VeenBpAIKnlmb4hOjpnvxRIpA+SgTsBj9zgVTUUAGSg76rQB7TCBfV9WRDx+xW
tTFw1osmtDHxPJIYn+4frhbM7GEQDNM4dMKbLkIBvBrQ+tk1dKstiGmCwBWXS32tusPzeMVK17Yf
1RhD+Msg8dxVCBbDKEZzzSCPajINXdjRLVgQkF/j1cIY+dm+ZDR0L1SoEONfp6ZSwxhzOa3Qjk9B
xBb5VeKP6CyIDet+3j4An4aoNfV5rc3AdwaAxzWxmT+oFpjNkM/jxXkALKlBFyjaQxlIfLjsnpt2
galUoFevoRpInXLBaMJ2hnYAJKNf28WDaJFX5Jz334xQpxucU2AyRJrzVlcV74OBGopMGto/nDR9
u2xp+wSs1kMdcQ2010tsoNIue+o++6mgDQkdIGQEGtDLfGRCHAzYaY11yMkKzgK/jlkBBbhl0JFR
fpJxuRykiUo+n/Az8FQLmjbvnKU40U19p/5gH4LNV9nKIOUvgOaVA1/r+aveDpACUuTb5YNsOMZo
aQVdxAzUvOZQJ5kDgsLZYewy+en0cnVMNhOcj6KddUejHBMnEQfUiOzJ+8XubmsPInlu/dTfsusv
m990bY1a61TIOWCSA9lcEIbrHrCjtn7MrnCH1zbvQmvpKtfMy0vc2t+1Tepc6KAplKUeqb/sNTvo
VvtAWOyzPWtKXGDZoY5G2GQQ1gHHE4rxg624rdePT9Dsa2sTOvIZ0nPZ7R+7d17BmLVae+UP4dfl
hW7mYeuVUieG10pIydVF+5a/gLAbFViwLAKTw91LTvYas6+LrYiztkcl0A0qaf0YodUBTSWIRF1l
rnEzQ8PZTN4kS/dROgcPycSCcG9bBZgaY1CSfNZf56ehymQJVvPmThZvluybKDFm8bdmhoDm+LRB
5dBCP2sioLJ4GuwazOENPkiGLYxPsmslW+FmbYnKnUtCZ1aRVqnwKI52sC/QMSr8OQV3k+zmNnjy
0bKyLjsKYwdlkvuubt0K2LcBukAoUIY3KMrU0nXCPVw2sZlKrNZFg2QhGwxB1YqkEijlop8Cbr4D
JBOE12VPJhpRlsl//EeTVHBJO7D5YqINyLTDlLnRL9INS71hD4a1xcnRmGXt4z8cuL/dRKZCizjn
SZ9OQCADZof+V+gTqAf33uT2bOdu/4NVv/6H+PlpkIoxSStCb56UMXhv+i65YB57bDAahToeaJPK
R9yHTJMsZyF/vnKWup6bcgat5rGOrOoa8i94KpvgmMu9wRJ/om2l++htfgnUIusYSJFF4JzOh0Qg
kTCKQO6SRwtv8YAQ1M8E0kLwtKDEZLnrVmq/tkaFsg54+bCZpPaDuglwhb2OMV8wzrrAKTDKHZsn
frUwKrOfu0qEkB/Ja6rILPp3dJ1Mxkkgnn52qa9MUOGrj5UZ/J1Iq8GcDIoFN/fiBIkTBDZB8gEU
C3Oih2WQimLhBBYbXYeT8N7oANfhB/Uzaioe+mP3c/vYM97Mmz75uT4aXwK+wDaLxIAwGin6TStC
+rGBxvORL0fhC88GXSKpIOa9zgd4ogmDPeBfRjsf9O5lCBZN46qD3CPEHFhfbXNVK1Nkk1cnLc+h
aa23GPGFhGhyh6ECSz/qg6VELmiBqzcCB2o7s04sY/jKhUB63uCDAepao3LeVhrlSc2j4KjNYGGr
QVo6T6IvqknEMLTZGgB1w9+WqDXKTRgISoPCOVTGMnN2IImEKD34irPs811gJggmoc2qSXzM+J4d
iJVZKlBPCVd3jQ6gBFRGb6HQ5gTe6JUWyXQxz+9M+8lJ/OrABIOQn3vJLhWv5TmKtQJAd1xJvUMm
+jF9uQt3JJdInNFn2tt65K63lwrWcwT1FfBMYHD2GlcSkjI0qiGda+ZW4QdgpwZIxESB/WDYOSOq
badMqy2mImjV8DngqcQ0Uqbey71pz3mkmM9MtDcDqIJWP4QtwQhHv9DUNhFjbYa3osD50qH0U75D
WxS4BhQpvOYQ219AzGHK/9Mg5bSFEc6tDF2TN3322/pall8Y8Zq1Iso9S0lY6hxM4Uf5vhvMwFPA
Aclh4jMVbVPCGBO3Yy1pO5PAOQTsEPwMAj3gz/e8MCU6PJO70g+goPyDeZEessbkXssd+sZ2zXjR
k4vt7DB8mqRhxZUgFUMMZuU3LlW4ByVXRVvLhfhRlON5r6nt5KvNwNuMvd08giurVGxLAlxLAdrx
gHQatxjMAeyMPy4elDRBbxnay5FhbzOKr+xRztKhfihLwAAcgwNSwsU2vgVHyIPavc1HdmO2t6D1
+sbKRMmFfmlrKQfCBTXFFSgWjtmSv2vqBPlC6HWoXOb0nGDnHabyIH7FsspaKhXdgknLkj7QjWME
Yd9Z+pkO+3x5uLyfm69qQwYRBUBZKGpR2VKnD2WcdSEZJYj9eB97EIOyU/drQWVlh0qZckGN9KXl
jKPwKPwET8RkIqoQYkboLIvXDWgZswMrt97ev8+10VlTL8rTzMOmDqL7QHxs6p954l7eP4YN+q3X
KxzEIok7CiD15tInFYLpE7o0l61s3jufu0e/9gZFqqDMWbZvU2nWdWgb6V5uGqgQM7Kx7dUAFAgt
BeALaJCeYECPoBuH/DVIH4MISGJFNaX5++XFsIxQN1mjVIsilUVwxOiCGUEzjgvvBzytLlvZjPkg
/PtrKZRjh5iXVTlZbt4UNLEa/VXna0bo2/4onxYol+YgcdNDVRdj9lrbmGqfQE0h1GdH6iQIMwAZ
Yf23FVHuDKaYIZ5UBQOj/CtX/io5RoqxtWOgtNANTddBG0ej4rQyT5IxT7JXDsLY6oLRr+X98gq2
vvzaAhXQUhkPiCLX8lcI6nhL0D/0EpCtnMQ4k1sfZm2G/BqrRD+rQa1W8WhFFCCSzCMi3BKYSnNj
sKjAtteDGhmIngBGlqm7qILU1DTryLZ78MOAP4V/T6BR+pU9+7RBXT2GBi2RaMGrpc1/q0EDQYV3
vn28bGMrczD4TxvUd5GKLs0NHRkf9ItKO6jxHgJt9XQ75kt1gIq2aIlc2+wuG91CV8sGJoYwWa6D
G+OjebX6TNUEqQKolOsA+UDSHRVV1Spu0Q8zoCnloAkngaUitdkNgc3cbG2Y+mxctHB8P8Mw4RyT
nyNISUVmYA/WaMuYw3aaZ4yFyA+M5ZIPRecQa6vUhyzjqpGhQ6Mfk9avDC8ctW9ZOd7MZWkn78pP
CItNPBQCoDgzu1PPiFVbCczaOPWF48wwBk2aqjc5q75xS/VTDianMQQnb+frJtZuxgakLowVkx96
tmKMQYL1EjwWPD17MwnS/6O4FFOE6rKpuaT5Ebjc6+Co4Bpis5BvVgwNAb0WDPyIQLdTR5+vINIA
+TmMC0ZWd634gQ31yqay+O8S5qnDRyYibrMQCy0RA7wuhLeGHvep5kIRuBkoevUw/y5yV0JTN7XA
LLHsMIdzHz+yHqGb0e3TIF2cwayfpnU5eWvPh9CH2E0/gI6CERE2I9vKCJXVj1VXZyjaGMd+WTA7
mFuGDhXsI8NByEE7c5CVFeogpmGVDRC+MFCtWFzRSR3AM2KLqCqIPqgqry+b23THlTXqANZcxYng
NYQOC9Htja+huMw4ZSxnUKhjlqozz+cpiqq1MzrBC1+b5SH2wicJY9SQDMmeWTnBZuRerYnydy0Q
oGI8LcYxnjlzBu4UMoBVbDcZJIiil/+2f8QxV/F6EKGLiZeIcaylfSl+EzhWysZyOiplG4ZkiTul
z15nzJaBNB7ipaEjGaxZKZYZKm8bNX1oZzS/joKc8lAAKsXDqEe8pQe5yiKDZnk4lbPlel4JWkkQ
8egxQ3si3kOOylF/Evz9/wDiZixNpTpPopJB3VzEJwL7EhDV8VX5CqlLDGdfC95oK1aJijiEfJzL
jsFye5pDKGmVUi4hYXiEeBZeKKFPwOP6jt8No70QuPotKwiyFkpFDi3phiIfYFFedjkqDdpzwSQ3
YQRalYoXvLZMYhmReHELELKAyA41bnRJRlxhmtfvchv6cDVvY7etyxu6vTpd0hVMZmHWl/LQqurH
kCPFoy6qrE5YrHYOoXozu5fNbNYUQXX5tx3KO3Fvj2DzhrsoJqgmruI9OqOYXordhPGu3AQirSzR
+OAZ45WJlCPSz3t1L9ntIX7OfjROuyvu+ZIVhTeTHRUk5WBRVHlMLJ0GqiKe+0TrxvYtOGBaQ3Gg
rEaYKWurVi0DDXtZsqLYGiCXaRav/RWr7LB5z6zMU77Zon468G1tHKEpDx0kU2+/NHtmrExQrpnL
2owZEZjo9/K+OtZWYEPbdK9//0Nr8V9XRF1rkZiVNWScwLJW/taKF3Fi3CzbAQSwMfAZomCKscfT
LwZdgzzouKomjd5mZ7hdDRYB/i57i49ktLOAVLR32fe3P9KnReojacOkJERi7aiijSxASYE13MIy
QH0i6KjnvVojQjVuZ0Pb9q73ILZp8bfBLWnQx5HJiomb8Wq1idRX6ni0JaMCpznPdsPwu41fB/TT
9O798s5tn67PnSPBa5UG9GGbQNI4KV6b9Dnkn+v4sAyoFIFGqKquOOBTLpvbzHBU8NJpGA4kuLtT
c2U+S3Gmw5zQGUgTGxiomuY5UqpncJhCO1D60uQEuJH+Nkk2erXCplS6GZhKAzXR/o3gUH9OVvNC
JmNBycTChLLWRyU9HUR4VblCrI+u5ftGxOWZO7U1XTVX+fflPt8RnoL2NrpnUW1unzmMGKPHg33l
FWpjxbQoDKkDUyMJ/hCAN+tnoDnQ5imcyBmZvBbblw3kyj8oj1FdohZayu0oFIS9l9/r+3SfevEO
SkpourKO9vYjcGWJuj4hsD3IGocXUrSrdpI9gclINf98PjaN2+ZxWBmj7tB2HvQCdBfIfdTR77PO
j5bkVq5qx1DCZ8juvi6pxor/m7Hl0yZddIZk74DqrQaA0QSSKPGF779dPnSboUSXMPqOvoAgnNWB
9SFYyhwnoNPi+0qDPmEfQeAXcpQPBvelbGdVB6IcUWgG8Go1KIxUyoPWPuoJENkMspPNQ4Z5HhCB
gMXzjH9Vkysu7SEye6yDO00JTTVtTS4QvKgwvIBjiWJsu/rKHBX7K24YexXy3a9kIADZsN/4f4jm
WUCNze+0MkSF/KaqKgyGYKi+FUEsmUa7pkrMvnnUwQLxBY9YWaI+kh6Ni1gHCixBXVnn0MXkBqvu
f3fJ+2VDHwMZZ0WBlSUq+kpamiVCD0pXsnmEK3f5ESs2h+oAGK6MmwpT2h1oAxIIbOMRlbwiCc/e
v8DCjdrkp8NQwSqGuopQl2H1Juk/2hTynen95WX+QxHy0wIdpGZoqo6tnEIbMHqaX0CuecuhbFS9
GHvRLB//BwYGktJQGwvWHRAIQDJIB+sPZVExpmoBo5J+DN/IUxRYOowQGfcCiqyGzWLS2grCJ9ao
uKhWaF1C0FcHZInQyS1+CLEFHUXdxPkf1kZO1IW10b3vLmrLDirCaLf7ujcEJqQyHfWJ/y5YEFx+
59jj0ozNpCE9nTHlVVIgAyccywLoClLRDb0WlOO5GxouawZs46Cvd/ODYXeVkvBSYcRaCVaoOIXA
bPoeV7olN0+czEpbWeuiQlcWanOZqliXckvUq1KntMIDaDahk8H7rJmRjXvsZFVU+ErTUVYXdAeO
et2bWnwQ46d/f8pOLFBhiy96JetmLIcAhLI7pFaHmOCSlAPQ8O4gm8aR9Vja6mvAJuHuAnGMcEYw
3khGUWohVtXZE8gCMrvhrjiwN05Qk5Bd8Hq68W34lUrTiVXqdAt6pUs99B0RNonVwk5s40bGEFrh
/A/sP9vn7XON1OkGH3Nf6hN5EXojBzISMKK9QyRJvZ2cDBCzOrV0hmdu+8pfFrHU06QcRBZRLUQV
UhKQlrfcXtVZmkzkdz6PIZ8WqEdoIMwRl02w8BeXuOSBtPxLXOKrLwVJi9OVdFomJOFSEiQXEQQj
RAGjG/my/z/ExY3s9MQWdZybMq/+VOYIQS+BPJbWDCLgyBzuiCBT73YvvK08iz9ANRuN1uXTRw7X
pQ2ljjfE7IUiBoL0mBfAdXYYYQCbNg/2tctm/uGq+fxw1CEX0x7OISK7U0Bk14Eu+kM49Sm7kZzo
/osR8tMalZ/IPdrYadzCEW0ivlDYOYAsCCRe5kR7JnB666CJhAgbYr54pNH8lwOKQA0fD/pxyqzZ
UjG/kHs1JLvM0UUe5IWRyTHaJFtXzdoitb64m7PCANftcVZnTywPunxfG607NSyCmo2kXFkbonKs
vhUKcFfOxrHingQOmtoFRvj43FrU5yipHYaTbMWPtTUqPraVUckI1nhl2L3Dv3TXorP49WhOVnaT
XIFX7si6szf9ElM0QP4IYGxC7D096EtW8EJK+sx9Ayhu5ZYQoQasOb2GDq33kb9+ZY0rg1RUHqDO
DDnSSj8WoTOh/u6QNAjTrRn8Rdd8IsHA5oXd9JdPo/S0uJGDuilNle4tC9vbgOfeIwE91zFB16sX
j5dXuBVRVjtKQ1MLdUijMcB1Pmutk1VI/5sbjT2czjJDReh6Am9BgeI/ZiNyESqehxRvOM5RI4IY
5e5lV/aNO9YzeDNvEKE/RrQswDdHN3ZlzClVkbYgxwscHukdhDui2+xqyWzjUCbm/JGCGXchCxi/
+QE1AU16aFsALUfdexjRnBcpELu31Mh5q4ii3o/QI7O5MegtfRJiRrze3F2UgQwdmBNozFIBRtDC
KsCgK0h24Sc16PuaayF/uewo25tpEDCoDiQAmiinZ6+S5EzRBzD5Dt+JVnjqhK9KYZav8fv0gI4i
rluIRRxY+nKbQWZllbpuS/RHYxmQ2COHIgNwO2bPkq/Z/FgrC9SdqiyiPOagKX7D68Ncxm7fDL2V
Ft+rKvMYW7h59axMke+4enNk9QAWwkLGKdhrP2XOGW/qw2AOVpHbuqlgYN5lVu6Iq9EZg2hAL5UH
HlwA09ypySrTgzBs8dWU22YHPL2fHnDT2QCIstMw4gEXbNG9UjkQBLluGhUPcBWiUWRUNnILH9pe
eOkwy7yMldEt0k7JFwUCc6QzOzrkOTzfEW4D4Jt81r26NSkLRuy/d1GlfL9IAimLDNzgnb24MbjD
ak9NPNnuHMFKMJ5bQj5Sskq3v1Jiu0psht+wlkodgpoDMW4+IWVBoTf1Ux/oTlB2pwMw03j7sHxm
+8h9LpY6ELXWZXyvkSOXP031D2Nsrcvr2T5xnwaoYzCOE1+JxgC8jXTsOc0e5Z9yaNhBy+gEbIfF
TztUWCwxMNCpnYbyTC5C9PjnFDzKLYs8j7VbVM4ltAMfZACAHmflKRGfoeb8peD+uQoq5wmraeiJ
ogww69/a6Hso/o5ERjGXtVFUkEh1LS77EUGiJ2RMvW6DQt1bWLUJxmenK0pTMsTg7MVCWuUqAaMu
7mUN+UbG+iJbrXGwEUFMDgJMAOHTlaRBjINBghTkH/aYOzINrdyDtNdjs3Rt9XxObFGRIcUMjj4m
HQFckYZ/ZBUcWscyAeELmIOJJpNngXqYNqlwkNZSW/MadAOITdGSbJDV2aAxBNqSRFpm43UrriOT
kWQsBp5Mow61ZAI9UwJ7skeorprbyDacCayCykvjsYZNt3xxZeyjE7C+I0exK5BrYEQ/nN6yPk1t
LcyvI4XzLwehf9jFv1dFg2WnQqnFKFHLN+G2FDwZe4jCAUlmdMEWLGmy2Tfk1vtsvTbKWWRjUrhZ
a4AtA/5PT3fZgAnlsLYrXXFGFgSZHFr6Nl4bo7zEGGNRjKOGFJQII0DqEXAIe03MfaSui2UImkHP
SlKcE9wI9c1UNhu/xUA5qu6FadgLI6xvjWTizKEaqGtoYfM0W6NY8aPUVOSC8keL9CMzALPeq/8j
7bqW49iR5Rd1RHvz2m4MqaGXRL50jBzae//1N8FzVmxC2IEuV69UsAh0oVCoysrcj0HkRraL/ufT
3Y/L3sL3yjeT9Ocbr0xGZ9FSw6rOeSRPnlla3S4lmelrWjKKskTejbJdHnNtlWOxFCACpxva0IlT
irOBLBpgNmnn4iJzwTgnuJH/y0d8Wx9zi0kD5N3GBgmO8TB8HnbzN2fxjQwvJCWQ98UXWQlEOEuh
SeZea5VRXZIR+VsToHwQlGH1CZWKE5WeRRXGdwRfkFs72G4rc8kpcmG3c4FLLu2CKXe7E9pfjSt9
NkH0gGlTCE9UokkD7peEboEK5WUbClfMl5xMSDu3I+45gkpgTEpA8j9SEdQ2JpgPlw+mOTgDysZD
c5qjq1I5KKmgTsz/UhsbzJca7TRJAEanDindVKuLl/u9tispZcpV/6nciVyDe9g29pgvNZbgfHXS
BU2M5cXQMc0GuiZZq0Q+z73W3syw1YG1MoqipSIk4NtH1TgPoYZYo3CMYsSVowhlIQWrYum8Jrmu
ElXJQR6UYqCyxGAnZvWyUojV48Z9iFxaOkaAAf9iQtUoyUWfVBii6qDt6MbgYdO9MpSCGQTAT/1r
ljDel8cBiiR/ISbAdXmIh0Lrx0C/l2XsTeVybEH22Z/jQ7qeKI9KHFpekofp6klg+Ke6fx/yl41N
+jdtgvNQZYuazVl7zmv7ayI5J6sxrnJ1+Hr5DuDN5Btg9vi9NmZns1gdJvyH6rzs5DvpATuMyExz
oS7U7kBWuYAK9m9UE7ieAxElBwLFNqgdmEZNniurrCSD/axVxLPMm3WqdkP/S7A63iNT21ihP9/s
Yr+anTRWWF2m7GpKb3uQntICaGMqOiEqzYmWxGRCq12QJiJ5e3aUz9F6HA3INZUi1AjfF9/2jcmA
qhi8wI6zoNySfbHm674VBUaRAcbxktiRSG1Mr+VoKB/LQYdukN373Vfzu+xXIagEJLGEOu8dhUeN
qZp45ADOzLihkpEhnou4Ps9hPlJGisfKk07fUdI85EAa1yfDA2eKf9k9REbZq0zVi6YeLONldCJX
a4BWmQd3Uu4V+/NlQ9w93ayOudC6eSrGtF6s56YA16F2SiTBY5f/PNxYYK4zgpdjt+oFLWRK3x2k
HcrJ/A7iiU/icMhbjC6jLou2i0KHmd6fqbYkhlOh/3/G28pV8l+jaDCTd462BpirMiqXtl+gH3Tu
jR/D+MVcQ7M4/P8/yMYECzTP52ay1hUmouqz7AT62LiXDXDj6tYCE3liBO9aVrFLGch/Gm/5Nfvj
wbiKQ/vROY+tK7cAgVAlMvIgikM8YBn0P35/IYcJRNW49pYy423bBfEtlaftwvRedRdXNK/PO0Bb
Q0wwimrHSo3Rsp4j8NkiWMzObZGcVXUVpDUCl3Pozzdh3IyiXtYGfK6xgGxcvbip8XD5e/EtgMsE
kn7oBbAzugCWK3KVl/W5H2doYmX4ZrroDUR3g3286lSU7l8bzG51Q+00WYzdan17RyFrr123gLZo
IfDnV/vLS+LlTFtzzKZV8lxMq9MD6mHVbuUQrwN3WBZ/UuwplNvFIwaI+RPRIkUbyQTyeIxJivy9
Qq6EYSbK3Gl8QU3MG/x1BTQ6QSVblCrxvfBtX5kwrlVzXZsSQafIBuGcSVxnaSDjhlC+CJrePHEd
nKw3U0wgz+ayU4e0Q599gOq68bW7Xz5VT8NTdSRBu19uckxEu0AwEB/qq6IaNneduCJBwQEZJp3V
/FPqqlgVCdeVrZRutzyW1l1b/dIyVXDauJcJZmJ+G2IivJbnhdlUqgXoSbKvjhQJNYVzQDxUWkQj
P9xgv7HFBPvWrtcma6mXesR04ZJaF6hSoENup9+PHlgDjQGxK/OFFUDBdrJSJhlqPJ3SG7R9O/pa
OB/snwSEc7o7B9Zn+Vp2ZUBtRL7KA3TSeaP/7C1L7owx/RVk94bxQs7mEbxbu3kPmftr5egce/R5
Ik/7yFW3MchcBnEmGbFjY4PtxfTNeC83cnA50AjXxAS2LC5Ho2rhmOnBfh3cIsfeHULMyVORKzyO
hOA5+kf/EUo3i2Jim9pG5axrOa2Gy2D3gVTvPtuBlxisNO2HVMXffTMmpk3yCEhBDE9pv6Lf7VJG
S/O5C4fr+ZNYlox/e2/WxoSzHB3PsV+W5gywXpAo5Ghm2adJyTHBCByPNSyPxNFemsgq3VpNC9Hh
px/r0tYyIS4xhpl0M0qswzF+pJoqFnG7sA/KEyY0w0HYh6S/75I9JtjYZb+iF46QqqDGmkPe1lL9
MVbcUvnWVbJgdfSX/WFM1RTM7QJ1qb5WhTaJRDzmda/MyMrsSFWulXhR/SVWe1+b519WqoOru28d
b44moRoP917cWGY8tlZiuemqyHpW74oTOAegnD26h9lDCeHDKluGvjHIOK1lZk1ZlFN1HqXKy9cy
TNG+aeRMlOhyA/jGDuOubVFFXTwCTQSJhmtyL31dXnpEtE/arj6No1/f/0U3l1sth7gviLLBpSAb
7FVYDOqaRiUijvZQYhAwf0Dd3EN36phcr15Bq0B+c9WmgrXyl/pmlXFVvbS7yaQ3Rq796ur7XH3M
uydBLOUev83KmPtw7PO8GicchyaYEW2y/XpVYJIY3+4vh8H5jvl7Uew1mBDZzNQC90MfruFSBvMD
VMt25nVxWPwq8SsQkIsuQa5JCOTIjo2BMpRncEo3p9CyhmEpbSRsUfR5ag9W9PPyJnK/0+b3M1fe
WJexKg9jebaSa3P85oyFuwrTB+6H2hihP98sYlbRgE8x/oQrqL4eVu8f2pIurFETPNIypPDS4yYs
G4tMCNGMQrfbXrdQ26Uk8ZC09qIqLLxqgutTMksQOlsBqYVjDFzDumbZVHBaBWnK+6XW0hKPRpSa
z6tmXzttF8pyHyzqsB/LSsAuxb/9NraYMzYZeoffOpvIPVe/c5OjfqDD5pgq2F12Ei72S99YYk5a
Zyirkye1iYvOxgT4gkJX45mSSxl60ZSiIMi/0LbmZi5vVlkcZAzcfxTbdXEew7Fyx4PySjEpGa/H
W8z1zz0KG3PMUYtWY1Cs2bGeY/kWFH5e24B47kPNFJ2qNABBB9luVvCtbwecsRwHzvyUmG51T0uG
4Fh15S6gTNHSQVS540aQjUHm0lHUokrtWDNekiJyhx7kcJXgqUe//h+ZwsYC4/NxFc15OqnGy3LE
aN5VttN2epgfRW86bh9qu3WMv4OZxdCUEmFkDBVUp79SIl7IFYQVHs/Drj6Koy+3abg1yTh+klX5
TEbTeGkC+vDpPAxBPdcBHXVJbkTQB9EC2VKbNDvmsBJ8KgAtIhc4ryPl7iG35T1tnCTCy0W0PIdx
+XEpF2VsjeKs31F9oHXveMqddqTEzcQXTQBys9c3N2FLbdmkrlXZZcBSG58l7WYgybE3bi0l23WZ
qMYrcHqHuXG0IhuaQk8pYi7aaX52olhxB2Ajl9xqYDImD6K3Iz96/D7XbN2trtNUJTW+XapgKsS6
BTuna1bCWin3KjVkE7yioP+CCtH7+6Uq47xD7aY4g7QYEKoDbUDpBwxLtJRmzVuuhKeOszBKgYDk
ERkIIEDMVsrapEqONhRn+6k4L6C1TwJ78npEfuWX5uER6Um3opjFc8x3Rpn7e66Gcu4UXG0TiEYk
twa804YWtLXDI/lJOFbA2dR31ugWbPKTqTETpYkzuqlK2NyXN9I9hJ9f4hPG6XdFJH6Ti/aU+YoN
lITHwqlMIFgWbxzdAX65p9ebEZj9bvAxQRr+hRwY50J9t04mUA9l1tGpngLFbn1x5XN1lzyZSdAH
OsYnqvr4P39GJmLnq2KNqZmbePBQCWqQbH/qXQOvnRbx7CPh00S1D0h/5F7KH+x4ZM30apVaOM3R
3pGr/CarvNFVf6TnCCkK2kmjFVxOjDhhZmuRBatlxapNytKbz7Z0204vVfvwkd/vKI5qqSaQjMz1
02qqo8bFYmL85GQNSEcW0fuCV8A0oRIum7pJiVdfU7+N7xOQ35JYwqWKAff+GtqcfrKzcl8N80Dy
jcMH1rMxxvg9NP2yUckaZKxS77ZZ5dc68S6b4F2i7xbEOLniLEQd8Z6Hxk95KG87b32td8Un+tYF
c+k3gT3uodqsifFxJ+l6a7KQ8aPv+1nzybEODOh99Ril/4uaKL2RmVwLq3MwgghiSyA8mGi81sQB
yQ48Tob6FUW9q4f4hGrzX2iP83cSYh5QhgN1C0jO3odF0oylosb0PHkvX7sTxRBSLTMdRJMDcH2C
feTGRPpmAskUPJ2dVHBaa61sEhnYx+UXFAShn4K2dvE1PSnevOuf/gaGwFkirjaMFuMfdGmRlL9f
otJNSVTGRHlOiyqMJqfw8jS9W+Lieuom6Jtl95WSyJ5pjTd4ibtgIz4VeXNrOKogknAeczQ0K0By
g67pz4djDibvcgIv1JlmLAMgyxgpaIBZFkXJP7f5vR3GXUeTxPlsyPnZsDs3nT9La+Ha7RfBx/wz
ML63wrhOvaJ2uFqw8k/RWXHTMNFdMA1ZdxPEcTEcWLtLKzr6grWxD8Z5UpV+MpT8TM7tIQtyaP6k
t9rJ2NF6UEy89SkODLA6Cg1zlotvp4MnVNUh1mgzy+3NhiRl5GRnUA4dyVUN+nyMzJp+/hk9rggc
Yln4AYpA+IuKUSxM1aBLys6/2GVrRDq1Wf1KTstnfEyfpkj1q5ST/6G3ECiFVehX6DZupD9g4NkQ
Z4kOxXcc0PhxRiOB5p4rAUjUDPMXUb+cs6Uq9hT3Hn1/IeF9fzKhY1+2tt7GZ0y+SAdVaySvxDCY
yGX+jN6min9QoFQ0HDu2vqaUaycjL4rP5XV13xyh7OL2KBCR5xLPSeEcEcdBAYsDja4KcmsI1zDR
GzA10prR0GMLR8DyYq94IYHtNxiBRC/UQ4eECFuhnFwaHF8G5iBBVQKBM4eJcZJdd46t9j3KpP9q
pPqxbz7SBlB8J3ou0F/2/n4CQI5KnACsRmlRmBelRTJjrSl2M4KIy1o27rh+64ufQ3TntLp7Ocpw
dvOdLfptt6mLibGVqafN7Pqx1M4TAMtKZ4g8hKLrLq2I+WbTCqxDb6792Wyln8RKryfZPGXxctRI
vpv0MayX/pvSpJARjPC+vLxE3sd7t0Z6TDZrhNRYNpM0ptjbCUjw3O+/6f7sdQeQooRCKVHRjjKH
jmijsmiUgD8/pD/y/nWsDiPk0JG6No7FbVpQfONOSABAt5DdYhCW24qsQzz3j1tYW7J6wpC1hSFF
6YZGFugy3uuPgx+5y0N8FBZOaZp5yR5zB5ZN0TnLSoGBx+SsH9Mf/1aS/PzU/wL04pVSRPTKpL/0
klHmjihiue4qXenPgGC4BliCxi8EQ/mxNiKtr6C8O4g8V7Ct7HW4VLYWpRCkfTbvRrIrWow//wOj
ySHU5bYmcM7CqUyRTeb8G/OYQamnqs/L3OtHyFLOobIMimd2Y+wSrap3mjGARbzGSLad2uSklW25
G0ur9qREtxuXJM0qqgZxgjyKF7/9i1UsLwapNqcW/tXiEM2P9N5SD8VBC/SrfCcM8vRDXvjQKt2i
zZGVp7acoc1kPQPLRsHXWVA8taWL7gO+tPfFdtz5SFmUsrCsvF7UeOMgDPAy2CyWiRixpTaZjOoz
Wh82JLEhlelLVDXsBsUaHN/SE3YHRN+ciRoSYO19a+A4zWHtvOoyNT+lQD5ou+KxPbU7UWrAy9rf
LZF5RmpVATpudPWxxO6zggXGSHzsB1RlUY36C5Eykf8wN2iWDFpWdBiAmDztezx6/YND3AIgX8Wr
eq8UcpBzo/72GzIBKhmapckloBKXI3otrnLVf+ueowd0Gf1ylwhHBnhhH/kPxiV1EBY4rBC3FStA
MsxoEYPu3IeswDyCqApjk7JrBPpNSSHgGeAUz8Lig8gw46t4O8+1RaHM+s42QidxaYQCqMArz+Vp
AAeqp/2MAxHoU2SV8dfChCKpmdnGi+WcGytsAb7rcwE2/DW4/hEFNnvK+GjZq7KR9ZHxoiTGdRvq
x0gu9+QGbLxANEJYD2VUWrlF81gGGaSMK0cM2ubk0Mho374r47eQL9O7IcP2dnm7G9bGU82fl/MT
/lZaigLKazyj2XSvGItodqYSdfbidhxu9fYw6cLhNO7xU96M0J9vAuqQQPa+1WZAwoPFWwITPmLf
GoGzA8pGKAbB3TMNg4XAnoLKVWWu6Xzt5iFbi+KcO6V0F0nrHGqalAmwfLw02X6zojEjHXbudGlj
zOXZTlfblcB/5CqlDYWBfN85YJZfk6cPfKiNQeZe1puxLXJIa5xNMEdFReF2+csqAhPwA/PGCvOl
7Jy0yai8dicAcVa9aTd+6yGvDfC4OzxQce3Lq+JVTVAD+/21NOauNeRKkpa+s1BgHq8pkxOF0kVu
L75zRF+MCVWk0JKsnBvruaxcDcz10BS2vlBOOPOWAmnAwnhVDG4SVrIrzCgEPsmOdMkVDl+jYGKh
9uWj0gIdr6AdkuW0nzUGtFkQg89btLfcY7fZWyaCrY6GysPUWiin60c1SI6mj7IYZJs/CFN8LWii
EK2gLf5HmyleZh1AM5RtX/viOmarKs845S5YLkwUAwNhEsENXaCu/Y9B5oO2WW8n5ZDSOjEIX2ii
loPYWC89cFPnJx3MRMiVVMG1wD8hG6v0r9rEMmkoKh0Fh+KsfprBJAKoGert+WfTfZWJFgqBcl86
G3PMNzTnKCYYyAP4M4kflxmtO8koABvcVaL+52uj4I8Lb2OKuWzUVlHNgqCJpjxk5pWmQQIbsP2j
5XXzg/qDStDQjoKQzo3rpcgGdRBD6obJRoDJHNFVtkqaC76Onx+hYxkCW74bd9MX0UuVGwQw14hS
n4PrgdUg1SZiqm1dmM9Wt3iFdlJQQtH8aL1NtdIVhDZuVv1mi6XLgFyFWlYa/DPJ3dnvTsOTifFC
T70ZrjGfcJP5uoiuke+cG5PMJWEnktZXcWk+Ow+0gUYlXckB0wgB7fL+BTSZs0TAEkG4h8qbI6Np
9/4wtGtMM0+0QceQPlUmALxx+MbPdP5GTN3IS8lgDqpS+Haqo7DPQLNMykzXiflszCEmwMne9CzM
z3Uu5uvB007ziR7ErIdq8BYUqcXEbry32bu/gFmwnEiYCY+T4lz7JhXOnU7dJwyQep1vt366p1A4
YRinH405l6YM0KluKBDKRu32/SZbhZzXGuTogPFor5N9syO7Got/bRkJUzVOUIUxE9VURHHUchhj
JbILq9Rp8+17coKULKC7/bei9MwaWLHVAyXKVde7XR1cPiycJ/fWLMs8lfRFqc9zRvvM7aEMx31y
kHbqXohM5jrs2/LYmntvQq8aDdniPHj5oftsvFI+9y6lF/JlXP7Cj8e5+TE6CCo5S0Ye/0cVvDfb
yi6MznzOICmAj+cpnSd58/2/XC9XGvorgitKZJK5MupYzjDhRQpM45muPd0kk+Rf/lq8rA3Mm5Yh
6xDIpZ7y3iXXxVLTREMYVXfmkfa6CD5XvwP3kHfZEideY9PQTgRNI8hrXgPe5raF9mrmrAYCjFxF
07Wc99pOW4i1i9sk2Q9t1LtlmReCDeSFUVOBSg7tZL4yP7xfXrmuqtnrsQla8CkocOIQuNFWOILv
n/LzOAciiy4L3kfbmGSRY7M14rZwcMgnbwjwCHsawUqmIIy1rrr/m9kc3knYGmSuikkunHZoYHDG
03Y5oVVbQLO98VfotQ+3C1Aeh8ufkpPJbDeVRY8lWd6mMgEEtSX3qFC7KSovbVS7iV4JnIbrnrgd
INqqI7H+o7Nm9ImpTh167GNoINlHEtMfza/rp7/oqfGC89YUzW42Dtqv0kImKDkgcHVnOn6aeNNX
B3T8cVB9ubyBvKISuvhvy6KfdGMLdCu2bBWSgSrW6Je3VgZkBF4RByWY1L/BYIvWRn12Y2+yncUe
B2QTFI6jB9UOFUEw8dM2lzBOimwxafWqKqSKEzw8c4zhaZ0npyDIM3ZmqH4xUrcTEbvwj/hmL5kg
2SU9FRKH+9OsswjSMDK8EpIUlI4fJchvpmgaR2iRSa/bQlEHAzqdz0t5BZn2ApNGO6qwumbHYnQj
t/khZgLkXatbj2HKkE2VG1m2JgifRyPsdv2eOou8F/UMhQeOyRoKA0PlIMb6xzOTK2VPgexUz1T4
6OOGrbfvxt48VRZVgzxhRWbmDq/caca37Kd5rRJgerVAOiwfwLUACrExyUTKSM7QFF1eXQVcVaNb
BBHwmqZbuyD43asuBbLfCY46797b2mTCilY3S2EQvB3KsTmU1SHOX7RV8aIo963mqgHxtNM/WevP
ZL3NybSfHN2LdOJW0V63VrdRF9H9JNp3Jvbok9kqUovUGyh3r6Ogd4CJZnShhscWtHwfqZi823Qm
9gxyQ7JqfIUuyUCQjocataH+qBz/oeUYroQWuRFIcyACoqF8IcuMxVrNpAzZjoEeE6XsKo7zFUHT
lOLEhf1L7m2vazoeveiZ/vEMJVmSKtDJzs/rDSVTnk7ZHUYIfOQXimdDAeovWiBcj3ozyR6caJ76
Zhpqis6qPoMb7zm5B60Q+F0pEFhHFASDlv2NYJRM4MrcfdVNjK5hjtu2NCY2lL1WWn0cG8/l9T+4
KIzLQoOBAkiF0YFrywbiDXg3zmyGphW1GVedgdt4vu4AhcQLLVyDErrKIn/hPZSUjSnmAsm0ZEm7
1s7P83prJz/NfnIrEQqLG743NpgrI7WmrMzSni6H7I39uNd2GLcS8/6Kto25JrTBnqe2a43XGfji
dQaeDlnl+1RYteN6/mZJjDd0hTwZlZSV5wlCth1qg1n3+BGHezPBptJTJysAxcIJymstrPGW7N2e
KiTtHKET8C/1jS26s5sUyXbGsVY6wOTomJoRZkFTefrj7M2B5q0/kbmIFJv5V+3GInMzrIUc2ZLS
V+dBdSD5NNvFNZTMk+t+1OqrVBrkG6OogARugPWo0kILLY00ggeS4COyKChdw0hBTVT4S3/QgN6Z
KtF1I/BIdhgjbfVsynOdej5abbsYQlDrTv+uBcu+FoplcEPjZkuZ3LM09HhwLLg/phtVN/8BsKNP
dDALNiOYwVYvuzWvauSEihIaPwTOSj8XW9zZhBGW+T2fGjVLElz08XXzmVw1nyQPycxXAi5q6SDq
m3Kw4hTV+Ts+skiy3CRLoUsmvQTAj/cdwIJAvYHe21USiugaBfHRYWIK+t8WwSSN8ZyUsZsPYEPJ
n4ghAIaIjDDRxM7kvpHk1Xhu1pdODZP+6zjtL38hvgk8rBQHNWOFLXEqypovppkjmkQ3kn6jVjeO
qCjNmfCmn+XNBj1v2ygSRUWqVhGmc1rXPJq7ZA9CkKv5fvpu31DKV+IbvnUrfHNxc7qNWcbvu4Eo
hhwlOGR3/bUeJHeYjNuboOcwMTUD+gVNJFzKjRvYQxmVHLDwsc3mVs2BGtIj/XktZTcrvimFkDpa
ZIIJj9UqV9NsZljTC9UZhEg01L6fdDc9NT/GXe1FJ1EiwL8DHN1BrcEGYSNbn53qTHMkGj56v73W
PecK4CzJJbsxkI72N1nYw+DXAd4MshdcPCky9CEHeD1mGqmuVQFU/6veThXmjVBEl9cYAqjk9wLZ
IcNcmZZUinDJVbDXnGJP/pm8SAFUpIHLVt0ZtcwroXNyA+PGKPMhtThNqmJSaDo++4oPsEWoApAE
KAvucUswAMut62+XyD5viJpmjgPgeQz80zUdkpuecgmV2mjfgKbHU4F9exCtke+rb/vKHPsh0jMF
dEBYYnadRbGLbXYvBy+hqzBHvF3kBKItC82FqFp7fgOCk2hPKXqLcPr2AQFdBLLNR2OS4iSqdUik
YkUaHuc1ZKdyn9Ir/DPUTsTVdW5w3thjEmR9nlB+03D0xjDa6bNrQheeSl3tyCE1Qec5PayAIn0S
jcWJzLJ3W5mTFFwuxrNpGJ5BKozQZwHm5Pz/8esx11s7QY+2p9vZ+5ZLmX8yHLvRGwMMUf4UFXG4
j43fe+mwanKTZZFIMmYDEsHtQdvbOGy0BSMy8zqR80fGs7HDpMyrMrVZa+LO7n27CCzFHX0V0xbD
T/vQuykU6R3ajon36h5Y+vVWsKWXz5zDKs1B/HmN+hwHIj1oIfzzZrhX3Bg6lVQOWUdxJ3abLwKb
3Ht2s2ImuMi91jiWieCCUjvm1+7jwa0859T58y8Vz/6r8pN+LzDJzZ83JpnQkmbzJEP3g6a0s0/2
5Q2d/Jr86QCM2uGyLW5dHzzB0EkwVR3Tm0zyokuWWZlAQuWN5jmSHysdZmD3mUi4kv/l3uwwh26w
2iSHBDmWhB4MXKPWhQ8B/p3zZoI9b4pVOuqo5WftBloJwXoVhVQv1QAX3F80zwULYnuepJXNIUH3
6rzo4RDMhdf/6HZSUHydba9egQqSX0uLl7/Wfzl+v9fIdkBre9ajwUCZqwsqFyxflZvd09GjbOe8
OAFuIG3XHeYMvVDtg7fRm232Tm9qKa+JbTwvGJHTUUalL3Nnp7p4XQlbh/8lL3uzxhw7SMNi2J8+
droAjHcYZtn3KAXQc25f4ZiTUBPdtvyD/maROXWJZCdqDh6N11NH9eNBb3FLuUGo5Oj0TXQN8U4e
Bsfg87YGMmGVudzroZiGWNcAtXXUfSzfk7jwDFCGE4iUCbyGdzK2ppiLvW+6Pu8MpNXNrxHxRNmT
T/qN6a4BJSwWrYv3Ht8aYyLKqmoYmR6U8tzo+i2xm4e5I8d4HXdqsjYuJiJeLq9OtI9MZCGJNdn1
gmpsLy1u3LRBbsluvspQunu6bImbjwE3rBr4aphv/6NyUqyxjAOo/wt2KtEwrPe62xzw3Pelx//R
GuOPpt3LelPjgUfbP20aOqmnDgAcEm98qb1hDMm3yxZ5idF2eYxHFmVfkJwGUDM/kkpyi+HoSNmH
nBGTaRjDAxsahtXe3zht2eqWtKj6s4HcgRIn/YdbAmCuo2g4guscKsa0FNNyVCRc743ltiHFXaEC
fbN8IgZIhufQdEAlo3zoHQlc029LzNcynLyPFmnRER2VUPfUJ+ObeQtp64PiFd/bnx+Yewf1wcYe
87HmCrtoOrP+bN3Qt8EMOXLIhdC5lg8On76zxkSQ2O5BQrpatFKKhus+92sFVKumm5+q0Kw+QOP1
fnFsDJHNcSIjPluaDxhjhOMDMl2UIFtPE5E/ilyEiR8rsDBOMmMjpX38SLvJxQSeviQYr9DdxaSQ
c5xunPQjxC7v18ikK5WUgF9VxpZSCAd46r/SQaHvAGn9QvnQR3H4k+jFyo9fbz6jM8CfJgUUTatx
9Fro6GX4iiQovwyhdaTQUJWILlTBzurMSc+KfMnMAuGSCmUp13iX4FKF5CJoZCdKuQpGkCdHCJym
B419oWwOBsuPPRJDSocGi8zKMfEHpGi7OCHk4XKsFO4lE1laoljTlDl0L42vRUCOGeZmikcqQfFB
gAVAkxq6jarpGCzy1dGkRSIqBVigDUebqfKhOVBWqr8AxXAv8DdbbK+xsfBAViIw1nYBKNLKR6rN
Et/UYIm+cUBWs/gxzuL3BtpSB6GH0sP258f7vU5WO67ItMjKKzr+UaEGsfpJ4Q4vOIygLPkCMnUb
SItg+AHbyiREsfAd5802zaI2ddxRaiJlnrHHcwTKbHKKsq8CnxFZYHxmhdbv1NH5DAlvyHvVg4Ar
HUOqg6H1sx/H1C1uVCGq+BVXe2lPmZtJK221juQV0P62kHZlp0vXrSJLXjvP5r2h99khmgvnV1WX
i4d8FDMUVhl7aiqlj0Ws/qzm1AFVYwXFc9IMXlpYcZjWkxGqjUL2UFStgrIeHF/Xo+YRhLzmvokK
2TchE+aqSg08Q9EXXmbmlQ9B4MorK7P29Fq3MUlXl9Ad6dETHSIpXEYtuo601h4BC9TlE4CQP7t+
rr+MI8FsgNap/kR62S/WuQlJ2zj7Oq+VAhzq0HrvWzUJIKI3ApVWgYJ7NZJdO4JOc1Sr3M0TCSiE
qgKMczoU85e0+2XiKaHNz+AP769yqwiN1a4PydXct7pfVHtnusq/5tlYuppTKe4y2wt+i754dTUV
waKrKBu1IG2KQ2ecs9tpkpVPtYMKmlsQBxWRNUJpJF+ru36Vp5OMqaJA0zLjuOAN5cadlu8HK7YO
K4nICyTpjJvUyMHWHC1VMCy5HcwTNLbL0or9DPWHYMpa262S2thrRmljv/JhT/IuOwAIaLtr1iG0
jlXuxaZxjkCR4UZSO3lOV9Z+3thYquF0h7yJhru21Zt90q7Ej21CXLsb1sQdyj66LqS5P6hRMt5U
vTb5yoJq9Nx0StBFGtnNVWHhP3bW6l8+FbzKlaFCEB4cMAChs12t1QRNlWbhlkjkOnJJu1huk9i7
yZ7DiCg30dztVrO+GnRZdPXzAt3WMnPzO3NnTqoMgssFoaUfgY0rd5Pxo4x/KqLeCfc5u7XF3PbZ
Cnh0mnXFef0ORYXrIkiCyJ9uMah96IFsFPYKeU++N3smWw/UJVVrlVqnTxVyT9F/um/sKPfL39Ai
8eLa1hhz0fdIofIYDnI247ukeq6nu8suwnuYbH8/E5nB9pAPRm3pz6W9+rmUPpROQ0dpRGAXXsJi
ABJN5w4BPlWZSDnG8RyNU1Weu6N8JImH8W3Q3vdf5nvIoGhHYAtd/Uv6U3jr0bjPRuitXSaXH6xJ
aUoIYeNjzb6Gbkmxy9C7oADKLMy98fnydnIbySgSoYCi6BhMYIcsZWdRG7yYdPTntbCxwOM5unbp
ml+Vpy4SJvNc0MPGHDtt2aVxjmBH9Of8gEkaL32wQNGlBfXOENWHqaP9sZFvC2PflnrckVrWK5px
UoIX4Nyeoj0t35AbMxBsIk2WL9linHI1SqjpQsQOmFfgKK7a189FEzIh1ZBoVUzaIMdrO2YYQAS6
HONIe0o6pt+MgYGnnrAHJLLFHAHQGnXVlGMH6et8fhUuzQ7DgRYzhb0Erttvvhbj9o5smMtKdIw6
fFbCHCwgJMhQblM11GyhI34lCorcMLWxxzxi+8Wci3yF20v1YVRz16hnT+AUoiUxD9dxTdZEUUs8
PtyrHp0R3UvwMHDg76ovX4lKbaIFMRdYRbqWLGauP9vRSU9Obft0eTncCxKVSeTE4JzC4M37jLhs
5m7u1Ul7brJj7Qxukf+Ip8RdJsWtK3N/2Rj/itxYYz5PV9c9Ru5M7RkJW/nYgYxg/qIeZAf1V8A4
H4iwb0z//D9O8MYg87ESu+4XHZKCz/UCFOfae7W26+PvgmVxP9LGCvOR5DXNGhDsaP+8gn20yD6R
LJA04G/ngBJKTEM4zrvLVkVLY9KNpq8cvSoXcDWbgaQmfj0f1nkUeTvvvty8SlkpPJBkdCPIp4tz
E2iOWxUPkODb2UDFay3Q1eWv0cZgdvOj3gknwXjpzdYy4ys2wuFSyKP+PIfpbam5uV956TcgcNt7
PA7tQij7J1oq4yuFgUe5ImGyrlugbzAqLqnPqfbsqKKZKS5eA9TkyAfA4wUJT+bQxVAYWRMNw3Sa
8kpWYXpShxc4hpjUR9r+MCDN7ZVChUGex2zNMjsaqS3yhBUQcbM/a+MpbnZD9O2yU/JOwtYEu4cY
WIqMGkCpwq7dYnwYc4HXc4EgWwvMWSON9X+kXdd2HDuS/KI6p7x5LdeORiRF03yp0+KVyntfX78B
aveyGo1taDQPMy86t5MoJBKJzMgIq180NI1yW94sPpEuEZzYaX3oiLmJ1x94u8V6vKwNUuesEoN5
ijKMTgw+QTqmmxH6tX+A8WUlGys7NGhoDkNxziawnIr75vv/jTCER/BT8qIw82R9uR8NFxKSWO0N
CRUY9XZQgQIh0zWgJYc+EsD7f7Ay1o2pgPkWUpqKoYo0A2CkCGpgqGivi5saE50kCTC86PR7kkfg
J6MsP1/bo9I2GaUAdZEAOrEKW7ONDyLvHUX2J4k3xJmAiKoIESAvVPKWSf59VVwSYivKrBQorM4N
HqYbMG3FHuGFQh0BVPMfaLxzKE5YnrleJzmMK4NxFUdhUwGaStDn+b5DegoVR/5MLithXNuhwlUT
QORQKDGZQOwM979TuNEVb7I9jzuVmSGsbVExSmwkdUK1BUF4b92Txxk53sO+egH9h/cH/PwkINEJ
wtoeFbAiJW4MheDDo115V7gYmjlk3wi1qEC6wjNhcbMVQPYEm5eqMm+BtWkqkk2JPMlBDTdNdrhw
EMhIN/ofMriUfvvdHwjvue9Q1iW3NkpFsziaZDGByDKMjl7won7isVw1saVNcqeABnh+kmqbf/cw
X4grw3R4y8AYrY3AL8GJNF/bEhk/bdMDO8sNb5xzSIc3o1JLSZnxXTWbUKJD8RSyLR1STDJBXm24
s0JMe7g5Aa8xNUQ3yoWUqVKzYIALhS9RYBt+gWK26cZOILmaox/+ACXOs0h5Dgg5tEJJAHluvd50
gl9k2EtwjGflIe7AJDFvBy5ygvwkfU40WTUshHDduiCQTDCatNRGS57dKQgdib6QuQsKG+y0gWAD
hunLb4QDvgK/IAo4iXs9r2CiYtb2qSWPBnS7NQlP8T5yrPtZs5sbAawSpKGWv5nQMf4QCZnZn2h4
sK6TtWnqyPQ6YNhlhBpirou2rtV2O2i2Zv4NwnVl5oJLsusKFHpRPjRvmxs9swnmB42DLbgdWmgX
5n4AOUZeNYWVCqyNktC/ukLkUJWtAWydp+SmuyEMRCTswZM/uSu4wYflt2tr1MWM9+ciLDO+ZPfW
vwQv6DmBmaPzytxJbMIGzL2SWenoV1URbBnnyxOCoDGSVlOPSYxYEB/G2p4TT/xnecCE2759Am1m
BlZMnrOyLsy1WeoSC1MpsqIKh4UQRBL8d3CcMcVRAt/BfbUwb8y1MSr8pGVRqoXWkEFpcyOC8Tje
B3hFTAgEqc/Xt2Wfhn9r+bTgdhCIENStQLASJTdi9SjJx27cXT/svF2jDlw3iWahNFiRJr7W02sY
H6//PvnvL2PZv0u4uIradDJNBW5IZpfiPSndSF6z4QFTmP3j1c5cXERzaiTpqJOiXom8N/OB7e6P
jdeCdN44LpxVsUu+qy4LdbpKzHzlcwJzhMhYvC1/hp+sacXeOtbb61+QuzRy0ldxQ4rCzuh0BCtS
zv4E/7vmze+HUeBJO441VtKy/pDEYVbWZGUcjHxGlFJvRYiVOyjGuvVtRWRdkzvcOnvZR+jnjl1y
/NCiokc6L7EpFgK05fvaT9TcUYNnzsrY8ffLFalIYeqJGYwprrXBj76pHsBmcMbZTfBC4Se7zKP7
Vaaiu/5KpXZ1lqAYFoV3slzbVfSA3N7mLImVKQBnrBKiUxNDU+T0rTZLKHWhzSFajUzBEsiqyIyB
AzWxl+4HuKcqW8e8hpf+AbEkszagEz1jkcwxGxdNjyZVK00ks0UbqQQef9n1z4T9ffQr0CPKoIHk
XjGsb7oySTc+oniZ2kGq8egztz1Az4PpKvEH55Oy7s21EeqWFtu8QX98gRHobLV2dw+txcQ2vHI3
7+r0T9g+WH65tkjFkggK5uOCocAj4P+9R8bCkYocItTF9p9dHd4J531GKp5oY9Z0RdhJuDGr3Seh
Mxyk8gO38UhH0wD54uhlDjey8L4sFVliSSxLQdTEI5KunRSRFxhqm8WpuvtkSHviPvpYMUVXNfQ9
SEFEpFvhNcS+0kWFv6Sjq7/Hj+OmdPSjVG3qN0LflwI39eOv0qC1USp5ljKMXHemIR7nytFQDkHZ
fTtOm/Jj+BXYYHTGbdSNzl857ddKL+JArpVJ3RCBErnB8zbeN68GBJYcoPe94lYMbR71IzPyQLPH
AkQTzFd0LwMigqMlFKV4TJodemm2ld726nMnmG6e3VSp5nFWyD4kX/ao4F0YabZM1Swi3BDwG+pa
KThxSrCei3b+VP64bu5z+JJOW3RQzMlgasAgI81RqicT2LYqLI+0dPuH5dA+oo18K23Hd9S3UMGb
UQEdHpTJaZ6Ld2HHfVgz1wuMqAIOSFGBWNZ5ZI8XRSnADiAe232P0c12Ez5rn2ixBPvJfSywrUFp
DCTBEPQQSchY3SNGgeslbnBSpnsU1BCB0ud2tBsQBeR+jUGkv/JX/csetZt6FQCDIrci0H7BBsW7
BtOFmG/aWJv4mLvdT+if/100gPiTirEc6HmoVNhLxVK01KWDx6Jtnn23/OlgL6CeA6/YDlSF97xu
osQ8IkDgmNAb11CLpQ6lkUYpphqRvYOA0cGIB0JBmtoK8V2wggPZNNjl99DJ9tnzxJ3eYca+L+Of
JaLVjlYJ5Cl1izz/kKAWRyL2CVjCNn8rd4Wng9+Ei/cjy6GPjAH+FsIao0rocJ77UCkEeoziJcn0
ychcumk+hfj67fWjyUyHV3boF0UlV2WahiT19jsAf1BFdBrMzTRAivKJTTiLop8VQjR0WjYqCuJA
g4ZEviFUjHwNAHKar3w7mg5OrXqpi6YRPLppndja3LlCjgnRKPQFM9+PdcGhCmBmb+uPSB0Gs57A
Zqb35LkkKU68eP1ik5qo4en3Y/z4W5CFS9dBfvXaMqkMQM4meYpCAy6CGXvLXw6mO/9jPCBdtOP7
zOHxSbDOACSJweyMYXQMmVBRLcr0FOy2pXIUO2hn9fssjG2OM7KqD2sTVCBTa10L4nYgx0zex9sW
A/YgNCNAo3seboUVTtamqBsBxMChIal4qUvox5ZhsK3y1BEb8LgQZbBGcuK+2F9fHvsDgrDPAE5a
0Wi6B2US1SwNyFsQ8kc1Zlea/OW6BfZpNr9MUC5hFMkipjXa+a0HBdh4AUwB4Dpy9yzeVLj8Dgtv
TbRTDFYZFgOeTD14w+b5Veu4fC08E5RTJLGQ6CrG0I7mZGOuF817sLjmm2K7aKj3yT55cfIGT8mf
fXG0Vt+R8o5KUoMiqCb5qJdgGKknOwm/VxknLeLuFvHR1a2ilXMjNEakoNw/egIhk/TMnQoCq9IV
jtwbmxUuIPigSpaEaSN07ylrdWQGmFwRofgTbFobkjtR5RIkX3QnuiZwQMeJCyxl7Z0piyBURgvV
hKzZuc0gXsRY1HrxE/KGcSqAfqHbaGDMHHNiEyHFveU9GXgmKXeZ9WgCFyISk1C+l4eHJuM2FMgv
0M6xXhTlHGk6BWpUFbDQ/Riiu7aa7Dac7EwZ7U55MXrrMImNk5amXS8DYLsg7KzvGjVxE+tbl7ac
qMKsoqIMA1p8jP0h5aQun0mFEwXT5zcWAQpF0BTxFIwx/4SZ6RcoG3KzafYn/rJI/n3lt6o6mRmI
18Rjj9EZcGQ76QTy8dhZwCk7bWLX4mo+X97oBqhdIFFn4ImkX/ThU7OxpryCnqHU7gu5s2Vxl/W/
2uFtLrgjgJfn5NwWye5Xq4utZBLrLEg/cz3JJTQTxp3l9JC9lbegMNhcj9mXORExp2gyWoyQM1Sp
YykhfuptoaanwYLIB5iex5s21pvBG5ZOcMYQUuFlY6SSLaem+p5irIeTAl7GOvwByDQtDXBbSTIp
dx6aucfwtJyexrE8StmvXuy32thx7vZLnzm3QsW6LJDmJq+U9BQ2oehqZas810NlcGt4bDtQhsQl
+xnnzndv1KY8TjRrOXZvyXfZCQ+z7HevsZPlLpk/7Cs3hKLO4/U95BmlXCYI8yGqykg8StBYV05R
2HK+HqPjTj7f17KoQw7Uq2bKUSxiDnBwm92wI5gy85g6GSQ2o23z8AcvLuZBWNmkjnmhLrkMeUh8
Sjx6JGADMVNiui3uJ83BtZiUjsDrJDLP+cokdV9UpRAGAHGKR/m9QzXSlr0eYx5bExzZOUjiSUgL
0XHTngcIxvKGkdgH4esbUzdHHSVlHk8wbtaGLdZIlyrTEfgzxjw71IEzlhEY5hzfNbidvSWwiVAM
+itNDjEcIhbTPsmijX4b9wl9mV6fOxF1BsdyLnu1hpuKzU8RNAVVfW+YDy2Kh1GkelJ5yMvaWfQS
Y0mGf/2EMJ5I57apMGcUcpV2ZNHghjhJrrI1tI31OB9bCBnX97Hlq6+8KeTLexomZdEgCs6aLtNP
6L6pTCvPkPCoQX6fd+CKG4Nw2yv1aczqB876mIflyxj9jp4Uy6hlDMUTzCfoNnZEAXfazv9YKCA6
w23I1aJiehG0oFHNQqUFgrHngW42yyJthlI6LqbqKDKEr9TuIMmcqRP2N/yyQrkMdOhkIy0K6Sik
ftnfm8E/DSbqoNV8/fMxAyiskNzU1NWL2rLWCmEmJtKxyEs7nG4hms6xwHZAyAVrwFpAy5dORWOl
HNOwwunG02hnagifBH9Bzpt2IvIMOUo6zt+s6sskFVCGRJmloMeqNEG6yZoYRCzd5i9MaEQmBcmf
BP2Qcy/QoNYlzKaA0p9h7LREPkidyTFBHOk83cUxWpmgLjc9inUNqYh4DNrqpVcKvLoKwQ/n5H0y
wFTQWMLu+pqYW4VUSAHzD0q1Gl2tTRfJzGZhUUg982HCoEe8r34sD1KDEdtPhakndeG5B+s4rW1S
jq4bfdJoVZKdqm4jb4qdASgUgEkWkdHSbheHAGf55HA8q1RUbIxBEwbTTEFHYngKsqFiKmw56Lz/
7ovSs/Wh0E9Cq6N/Km/MfaC5oYbqFIZs0dV3ZzcuHBPPBmAH/+IArD4qPWMfDkIWLV2KQng7f7Nq
+dCElXt9aazIAWI4DVrnOsbCDSoMqlYVShHJXqNgtkcD2kA6B6vKCoFrC5RnZJkYYo4Ae9S0nrZ8
iMi1FsDU/OvrIDtNnzJd10TotaNAZKjEU1avDg3hfMkSvDoCAVKMmmnHqewuY+bnVbHru1tzCO1a
PF03yl6aiaaeLKHn/fm0XBmVR0mC9i6Mirj09Tp2BSnfCFLjN6rAccFPZdvLBX7ZorLJQGpHpZiF
9BN3QTrrVuBAKdVQdk3iDOgbKBirggDtbeGI6OzFPiSsOjBevMav1xfNKLsYIFxBfx9tGDy4aFC3
vpipFkQa0aofwcYIcEsOLdPJQRq96Q9ccMslOh62oHeEISUd7S+apLw3QVszQF7xs8qTbuM94UIh
A1e8kTXWbq4M0Ye878Uknk0Ymqu7pK6dLJUcsXwT9ZHjq8zXyNoSdetgNCRQsxyWPjV23dQbzRvg
xQEQIp3gvgWA1EECy8WrsldoKWg5gRMOPE7nh6ReOklTC3VGOUl4Ej4wwYZJ5VjF7un3hH1hvC8e
Mr7iLitKg52HwEc1FaxAVIwBYKjRcvAwAuoC5crJreVbgPG30AVDTxj0w3N4mN75UrTMe5Bw20OX
C/8HAY/z5cpjZg1jUJEjg7esh1hAdERK0Or3gFWK20HY/ufVMzjryiQVhoYk6TGZDZOT1MdOEbQJ
emxxFHBL/ax8GUT62EZLUdWLamTXKYleQ0wCLpTfqY52SPz4meBCCk8VIfDGWxgDhgvlBRQ5MLmE
vrdJ58uK0JklKBBIWWc2wPsKhYInofIsr3Xjb/mxcpqfGUTWCof37GLcUED1kJFtBXJTFs2Kl6ZQ
lirDGjdUrDzks7htrHlzPaSxTEgKOs26jp6GQVN/mSPGb6RCkE9FKfujZGwIO8J1E4wzIK9NUL6Y
xopZFZocnoZe2BXR4mOU1E8j+eG6GUY1E4Pfq6VQDhjJ6MVoixCezOc+w/sfeUlhI0+BCKbf2Mtt
8czrBDGCCiyipYwRUryn6P0pUoB3yilIToGV+81Q+AuE/oJ4KwUvnLWxt+nLEpVJa3G3hBHeoaf5
AQ/t6B/yRrQeY6d/U2YwyiaHectzPtZlB/FLWYf6D6mf0i+rxNBqxZCMHkJLi09g0inmegi5MhkG
/wueMezeyhqVK3WRJZV1F0an5q0+qY5kL686VKSQXRDqL35Dme0uK4NUAt1HpTh2QH0gRM6ekEOY
PMGwmx3LuA1Q7TPtLtzyslpmKJF04qR4pEggZDiPy0Y/5CB0G+MTalVPah4KW2GUnurC9PMQ3AFy
4dZ9vdhxUmI4pcX0OKrJNoLSEeHhaeisjZqNvtJnm9jgwcKYLrb604izrzK6tNKbflo05STkKCZ3
95PK3WNmJFiZoG5DQ0+iKA+w+t+iqrHXBa45AKvYQeilc/Kn5qcycD86zyrlWQJy1SDKuuiU5tsy
fzRav1x+cM4nSR+oFFVGA0W2VFQhMA9DO1MhzMksNjIwF9X35h7EpU68m17Uw99g0dGv+TJFl4tG
VRkzadHDkyL4VvsaC5HdDNp//vw6M0KlS21cqckoYz3zAJYh+Xvecu4d1qaA1ljC8wgRxqRZQqWs
Fbq8b6JTkheHTkDJUpa8KeC1uMjeXuzLygzl1Bl2qlnkKT710r7LcycSQq8bj33+HqofgJRwPhsz
ZhoKJDXxKkJVhb5OFSm3Esm0+iMafc5sHuNJdCp9shFdXdk4NePsQiF9GB7UYT9mbxwvZGRG8to6
ddM2sdAR+FOP50nxCShFm7bZDuitoZVHgMDcFwp7G7/WS/59HTQEtUQGg20EfAXskCD/+VYDVaXu
WlfYgEMaryLu+A4rUK1XSe1pqurpqMZBf4xfCNGmsS17V3n8JCB3amilu+bdxBkZIj954UZgcTKh
dYvHA90orcNlGDR5gLcKUPLF3dAbO6l5mfiQBbYlAwUVvPlMPBvOPygY/qIpCcbopAGCXELVwDi0
t8MrGJDB2vgLDOvOLNomH0bK/Kjav3ZpmHw6qJPcBEt0mgbF1TBQl5T+de/kWaBCCgR/xiSM9egE
RH5gx1K8y0Brxsk1med9tQwqT7LmJQJPohid8uxVE74b2oLZp2dBdIW5tEce+fcncdKFX0A/1LTw
zjLwsjzfLROUugnILqOT/jC+EMXZxR5uCGzcQndtcfQCGZO1qf8hDHikBJhh3oY/Gsn0mdVfQV1w
fVAiVROj8KR1yV2VYrqs/zmCDTbUeMxi7Pi2MkW55wDVNEFN6gHP6BFydK0DkY8B7bV6p2+DnDsu
zPSZL3N0XSI2BGCbZaysC1DYDzykD95feOXKAuWVi9klYSLAwiBhNndMoRvCgyExY+TKBOWTdawW
ZqnBRK4+RNptmZhQqo54Nw/D8wGvw4yqBjlnQKWphTRSNAFNlSpwRWmHkYlHojFWbaWNcgeKtMeO
uCMe/tpo89B9jPWdWabWN0w9CFjLaTgO0WMBnUepxJMktjgnm2eF3H2rm0YQwEfRC7jbIKPmW+Ns
a4DnLGbEiVJMM0Q/Gv9TkQJRn7Efk1qKUj14F4fYaztI9ES5G/MUoljnSEEzybCg5wzObTpfbIxM
Nrpu7lFVV/fg9N8G2wE5cIJh4pDLHEsOJRWl1sbojHGJZDMIVS14T3YQXYBbKBsU2/a8IiLz032t
iYboJkWsZOqATzcMlt0mht3F/yRSwfEDRkg4WwzlbUDommVryP0xz3+1Y2MPCUdG7v/ZGwssxiZI
tS5S09oQuljLsDeDn9+RUxRsSYUQ6h/eHzxDyRVxuTlf1khwX/n1kheikcbEE24Hl0yyZnhrJ0/D
wfDiXXK3QPYKp/aYvl6Pe6znL56hpo76oIaqHb1buDSCtjC7DlU00VlQiC2d5pWAQmS/BEElN5Qz
LikF/g74IBTL0Fkn3rNa5xRbwjxUAtZpoFwPSbFBKh3RiF0tbb3ra2N9UjR00BPBvAgeZNStLJlB
PRrZMhxB2rqxxP5OlcGIoKdQ/wAEv+CZY61MQenCRGuASHtTK8MLCRTGFvweBH3u1P+UwIJrxU/G
1PIwLiT40L6iYD0S8jRI/9IwYMPoalNrzA4g+HArP0fow4Ep9aZ44A8RsI6ZglWhP6YaGH+hFhWV
3RDgTglPRY3HX+fHJZdokJzUi9WsTFCeb7Ug0G3nXjklu/6kbH+zj4i+ta/v+eeM5ROKgnI4EXhT
AUU/dz/A1OpRFREDrSJxx2iXq1Ce6R8StdhOGu9skY9zsTIwQ0p4CaJLJFLGCiPomgJUpagGpLET
GnZVYRpU3PWu/lYe56fUTcEyzZXOY5s1IbCjKCZ4LqnkTINWcGmN2nC0LMOeleShVVN3WkJegGSl
Gor2rx36rTCXxlKM8kAKg8oHJD9P8rPxGkMruNqGu+yEa2w73FqhI25N7/rJZkattWnqek5E2czC
FtEfQklvhr9sdTcDzH/5X2ZFbcexxzoGpKBDZDHQgaPbRmKooUecFu1nB46gkKENOB1QLHRF/7Pd
wKfeYt0/qmgYIqKJIcoXiFU1U0KrTboWa+xPhBMddVe3OxECJ/654Fqj7tM5wqusT6sOGb3kQ8vL
G7bF9rcUW+jnHEwQQ1MSBYjV2qiTMSblnIXV0CKCgRPLlg4L0IAotUJtBKQ8O+lWPnTPesKFE7Aa
Yipgx5pOBqUBE6TORtxWQpgmCbnu1D2QcyXY0x7I4GvvBxkIC6vJS7mSMYwDiftAxxgfkEPAk1He
WtV4FUxivpyERra8WC5STwqCwc3ayXI4nsqIpme2qH00xN7I6xGemt0k3373ijM732l7zYk8/fG/
tEbtozln4jzrsEaoEET0FxO3eW19YYMeLn9MkXEKz9ZG/n2VOyRRbUg1ZFvfx2zwehEBRhe3nBUx
gtqZDbKXKxtxAy3JQWzao3Lfe7JTHROgt+Nn6VEBX+yenPZiY1V2CDacR57QI2991E2YaZOcqyn8
JIt7W1Uf9ZFTv2KeO2RCoJaUTVHExXS+uiqaBUPoZ/29cUmFWncAFlq2qqtbtvIuYbx93sY/rF3+
g/NVWSszLIx8Ab+AwW/62jU7TLMmsWG9T77m9h7O/Kbb4hp0CXgoh6LL33StUIgBXgIYDYyO0KW6
PMzR2BkCHY+d8RdacVvDE+9HV9iT/J13HzGyijNjlGPmLYp16tLAWJw7EzgeejwcdaBFUe5JOdcu
41Oe2aIctJzCsWr6Tn9f0h7V8gcj/nl9sxjR6swA5YWaMGJ0Ran0d0N8GXI/Fj4kLpHlpQ08q1EV
w7C6olkXu7NIWTYaZrZgZMFO73C9fYM4gBs9Wc6k2R1oVU9gs3w1vl9f2WWGjge9hPhP/PCygd/G
kZLHcyOdJO2XFFVg+6/tcv6pDoF93dDlHp0bIkFmFUTESGnjvDbEUxs8TePNvPBeAKzvB5UURTVU
6GVfYL2EYEjawcgkVHnKxQn2oKX9nsxocbc3INgBgZX1rd2W3vVVMbIuLGtllfIMQTPVYAYJEli6
zE11zPDuQKM0tsudbNdPlstrRV7GYrze0B5FJmtoqkInsnHbW3qrA7Mm5fNdoCWjLSX5TsplJ86s
g57Pnlzy5vYYidCZUTqrFatylmPMpp+MJ3U/bsK9vMMILjonqZtxB/1ZHqkrwECjncDoA5d6VEhx
jXMgZ/smfxv61tb0JwVNmutbx/KXtR1q55pGa7ocjA2nSvuQ43/EpHXigTdiwt6ur8VQ7209Laoc
kiTLCcoDz1lSZZhcK5yiAhuujumA2hJua503/MQ6arpuWpZI2iS4286PWqqA/rmuC/EETuFbS869
tNf96x+P6fdEQBsUh5YKIjXKxjz3Jdrx+nya3ghPpoIiauDIYGX+1UHsFiiq5NBxCQPIVXz+eEQT
GeNqwBsp5qUc+SQoxtyE9XySH5Cp3oAKFJrW6Y3oS17uhz53JI9nTz7/kO0oNoHaw57+3IL0pvIj
v9mKu3iHQhBYvDX3+kdleCRGxTTAjWQE4wth1n4oQlVdYK4dn4vlY9HekpIHyb68lvEJMfQHZmHC
3ki3ZTpdWcJYGZtT3/VOKPaOAFhBF7xh5EGzeMGRfJ+L/VoZo2L+aMRDAARxAwUUfS979abZIjQO
nggmOvORi6FgbtfKHPWQyZsxUtO5VN5bb/Sgne1b4Hy50zFcRWhwzYRPl8jcsS+LdBMmkWcrBWmH
8k5eiGSqMXLjzXD4LVra2PLB+MaDa7JN4nSjXiOrwPqd+2QtCKOs5Vlz0uSfbY9Nu1tKzlXKiMDw
kS8TJL6sruqiTJSwSkr4iDncplHmLUXhDXW3H/OaV0Xg2SLLXdmqtCoqZLVoTvN+9sD77y924mOa
+gZTaXthn6AUPz9y6eqIJ1w65tcKqdifx8YMKYq8gRDf7Kk/a2c4BPsCxzvcSHjQzDt1G+NqgyaF
z8v72QfwyzQVOCeQJep6hI+rRYYvLB+heZ/qrQ3EvT3Lp+sBhUGyS077lzHqAAZDXtTagK87qDHE
FOGRYAdqIncpJac5JI0vLwfdCjnnnuGiCNDITlDTNkld8XxPh7kIxxSI+1MbNXZkPugJsKfNxLm/
GXt4ZoVaW1WALjmdkuaU92hNdrpticcOM9Ot+CBqmyl+hiIZ53MyLlbNgkAjmtcYJwCl3PnCYiWq
tGiJJBQv5f3iBinmnQzDFl4yO/1u6DYSdMmp/uba08EFROar0L286A+0szUNehaLJ+VpdgjFC1Hl
Czfq0/Q5QCPyoHiM/TuzR52OqpPkWQ5b8aTWL7l8CJvKNloeuwvjHOgQZ8NFBww2UPzUt2zVwdIm
AQlE8EyYhwgyoDZu4n3uCA2Ih0hLFtrBer0JnH7mbSTjpjgzTkW4rDOtLmqN+ZT/6lwNtb3aETzM
ghApbSKMyVUp4hmkwlyYtJmlZzAIJkJfdgCHfVWhJeyMbmPnLupCs8VZIyPzPFsitYmyUYkhdBHm
k0hgm/2PCVM8XZV5uhHYgSRvRIvXZ+dZpI59hgM5zE2znFpktzWEdqTiRe5qd8RIlPqRTqpz/Tiy
3FRBj44gj+BI9GmstLSHvo82n0qcBuW1MhyLq+TC2re1DcpRumoqtb6GDSjTbaK3cB9KB0hF1njd
pW7y0xTBSMHZOMYciKVjsFUiOCdV1GlOrhASPKkZtjOaPxV0ptpN8E3LbfEb0RUm79j5oBq2zimh
MOC3Z1ZpMi45aLRhKGB1dD4JL+zMH17zB+tuTABi6d36ewNsc9s6BY8ZkHxD6jLWVQA3VZLVqxfh
zUjycLAmpL2ScDJyDC8N2+uOwjNAHYVaWNSlT7A08Lbeltl037QzJ5wxLiOsAWhN1NeAYKZ9MZUa
o1QzrCEDjoAU8oj0wh9w2TMyapTvUDXHtA4uV9o3lGguE0n8tFPe9eD6Wh5ICElQwLPcv3n/rK1d
+ERYFWkVaMNJv61uSIFSF+w+8VQbFVIIyWPscOTdPawgslrgJ6nxKh+MtciSe9RkT7P+htaLHVcH
dYIItIpevLbNzJfrrsEgSQYT3NcH/Sx9rOxZizImi2L0p4yMzJAXXuosAUhGybAcrwLL9JKVMRJt
VsaMPAj1SgqmT/24ehNDOobI/fH2jeXvID9BAQUEJIDaUoF4qns8/sxKeV+ig24AelrlnBjFCr1r
C2QXVwtpVUVIdQPvHsAaQMA86sc8y56ivNld354LO+CVBKcX8MLo22oX7i60/SiHdZUf57y166Bw
RjO2I4nTeuNYod18kWaxBUtFfjSXjaLcY3ygk5/+YiFAriJ/w3Iush2rgx5EVWc5eAWMTbTEj3VV
bY204rzcLt2ZfLCVHeIa642JElmJWtgZHUVxDIghzUdD3GhE7ntnFhw3uPBnYg1AMBPtXxmVJvLv
K2vDsjRVreHDCYoY+RVmF/2hr2onFvrOSXCUnQ4MpW6PX9hjUiP4uP5RL/z80zzpWxqGjil9ys+l
QtFibYZ3FP0+Dh7V5vX67zP9wvj6fcrL+7BQAIEk3gdVxH6wBfHN6o7XbfDWQH3CMURnMhBK2DDv
wnzCbHzDeSeR2+3seiVfycTjwUS94BIZIySaPFWBkEFjbysJ26rwg/o9tN6vr+OyRkyZoTwPHgAy
2BRmzOcR+XwO7vKoAzKbSHEKXOqqy6Y1ZY7s3cr1jGDQZmBTcyDREujzpB7Y2BX7d+EFcIDUDn2e
JC3XJpVHBHGV9XoJm60XfSNaRE1hBzv0ZzBFAGV70QZP0eb6Z2W6B0qsqPRYJnp2VJs8SzWQd9Vp
fgyRGNU99Grm7/+dBZJxrD5kNVVxbCywIBip3cqtPWecUX+JGSZWi6CuvTSspdGK4xxisGBSg3Cf
4LWoGROGWSKImG1TP0BNkOSXvHSC5fyYSifjZBhEBOztfHWApvcy0HXZMZ+3bXVntK95Vdlqy4kU
JNLQZ2xthvKMYir7DALb2VHQHpfMmSH1ndwl1S9R5/gD0wd1E5RiGLI3xYshCAjdxSWgdhl8sH2p
/oFI+qv4bXIQNaBl/UCmARWOg1xyDOCorUzS3Z8J6TOoG7UMR636QGHVj+9EL/Xig7QNXOGltzBH
gJFtDWLJeJ6Az0M4pKbNOwm8lRvUUcC4dBBoAv6M3/h6IqcNEbdPuo10R5Yf30+G958fjvXSqcNh
ZoE8J7meHa0YRbPhfpxTTnRm3TFrC9TZSFqM/yYh9lMH+R5gn5L6MIw8IiDWAVwboWLzYpixBcBn
dmxqkFQm5W2tqbk3TKC4j8enstc+AMdxyrLgpSPk+1yciy9vpdVCxXQAGUuK1Zm3wode24sduPIT
IRyrJXve8tg4Waed4MIAT0fqa9Ho1jjv5knocQxnA3PNwFTowKorrjq8XXeLy+4XjsTaEJUZZJIV
muYkZccwchafDBQUhd2J9vitdbvFy93IU3ibyDVKpQqZYtaBGInk6IsO8uHKD73Bzi1bQhmw9DHC
JnCck3X7rJZpEhKO1d0g6GKVFCWWWfaPk34MePVp8plo91j/PnWkhbpqrErAivQssJdC97r2MHQ3
af5jskx7yXiFgMvSyvm+mdR5Niy1mVsdBtVNeZrv2o0YbjUPSmX+7AcoxIGXARUOvXE4/sJxTJM6
5YNUdFJawzHVjS5txpcpAIdw4lre4CStbz4pBprpsh0+KTxeVd4npo6+YPahhEIngndTu1l2o6HK
maWLY4ZPOrR6M403jMLzGerGrZq8qLReJkfj1yj+jARel5T3Lam7Np9QpNI7OKWyfBOyB0vBHFvs
1lnB2zRWaDYwfwI2NlQXgf859/5GMwK0aiZy4RQ78YRy7Y+qdEVU3aVfzSOgD5samrPc2jQrZq7N
UjtW1VMlzBrMRrvBnXHRgs7gTrm1gB+0jjwCD/Zufa2R3i1lErQygnukw3AwF/2b0Io+x/l535Ha
sNmSQTxnjdmxwDQPit+otm+Cnaq4ZWmrfocCv+mMr7xaC/NBsv6OJGdbBa/AGjBoU5DtexD3Orp7
wQ7MAZMD5lKnuOWauyAk+gwtX1+SuhJCMRqaYMCXJEKaoJ3edlto1dzIW14ixPuc1DXQBWB4KxQY
iosFSJIC05RRe8jA8MGJ/hxDtAChFAGLgWieHSc8bqTBnzHDlnFKL//PpfbvZ6MfOHI1CZk1YpcI
bZTq5J7UIacbPnmW2/swsnnEJMw8cuUXMnUHlLIljhWxaGFVb2j+fNQby4k1NJ1A7uAOKRjB+Goi
nFP9mWSvvFFqokmwyCEg5XUJaPm0Brvzpx68P/7gNbhZ75H1GqkYUgv5vBgGrA1z7aTtSxB9kOHX
UbqLZF57kgohKAMCs0gUyywg7/QLRBqGDoosVS3wfxqJI49HACJ4kZhlAghF1CpxQ18KzaT/Q9p3
dTeyG1v/Fa/z3r6dw7eu/dCJWRQljdJLL3FG0zmi86//NjT2EQnxEmfsl7M8lsQigKpCocLeWd+2
QEyoUIWp3+ioQQKmyOQps+OH/g6F+gVvqJ0NFD4WRWsv6MjEaBYwj8+dx2wUIDm21OpNfRXuR5dg
2lwS7cgVb9XQNfe0n2Qsfd5rldXNL2IZJ6LUWiwOk4m9dKCavU07QJun3mkwWi8jPikWZMMdPKBR
1kkU9kUo41C0TM9MhAj1W+X2ruzoTr1TbiYfnGx7XlMwa+4fsjQLwIJ4k1sWegPO9xV90F3cygVd
IJjLbgo/fQdCr1U5Irxy43RPiuJyrh96TbPLOxHJjnjqmD5o9LGs37ItaBDRjx+s5rvvFN85WWcO
r5/24gpRvtPxONeQgmfRGdG0YwqFaWZvwc7EpTMfBUejBW3Tpkh4gIMMj7+/QExvoHEMOT5afWLi
FFWve6GskxIYXPWj/gjCz9AJF+I+BGt07qa1x7uBLpgjBCLlC6Ae0QDsw/khNrWJHggBeEQEk2KB
/q2aVpwlMd6SqsmpBDblUM+qEaiTROkkp5/j6lfD6YRCl7rEDDAvp3JBQ86kMc8QeRwxha5YxVv/
vUEQjvqdDCi8R7OzlZ/9InWBKVEl9n+5RLoFJxfCPPcxuv9bSkU0eBbIQFE0h5bsKfNotuPCMzKX
+ZcdZZQkF8pu6mIFxJLf47sPdIJv801w//JCC9kOH0j5kiujfTLABgaPlQaGsPP1lbJctUGB9Q2g
3ZZtc517gP55B7hf5JCeZgDAPvO7LYB0mSZQe3ENGQDPAQn3uVQpzNACWBgFoLLkyOllm2Ji9ht9
W6PTEcztjrrhUdTTj2T8i4nLiQ7womL/ZZIpNXV5AutdgXK96BW+ufpV+uW6zgtuGnJU9AUgYEZV
glma1kud3DZgy+r9Eth+md8us58IZhehmz9xlPOCRZzKYu0vCeoumFCVeJPuzQMAIZ1sH7mGk8e2
gWERNG961wVe8CiQZwKM3xKxPoW5bpVIS3D1YW2CottamdqN8puB5odmnIpgrtagGYA5qxkZXEp4
B9hHl4RL64NcI8Irbhl4BQ/xiHmoUolAMEBwhHoc+gLYbJTRRubc4KH61psrs9tL1VOS32TVt+tb
R7eGUT+0iaDXDuEKsBjZQbqCjCTKxWB+TafCVuvbsNYcSwucAB1pFW9JH3HPF2m6ieZkE4CWuMbP
7UsWU6mNI2N61Q/hXbMKdGTzAzdEIXvYKt+iGwqnFHkDF3HvgpFREHNgGwEhFQ2NjItO5NjqrRhV
K0rRTBaW94tbmHcVXPCSFni4qBMRgSnJuo8x06c4jvTpta/2rfTN7NfRuLh+Xpe0AoM2cBeonKK1
iH6FE7+v93kjxypo1Lrsp9Avsho+SliPxdt1MezzF9oHDF6RTpSicgTABkYOacZWm6N+ehVHT19Q
4O12CbpNULZSnFy+CV8UCAOzcDxgMwXSyvnChi5Ugjwl0+tw6EDaStmkOsqRRcFri2+8VO+FCB3R
zok4JqswizqWmGJ9pScHt3T6RvVCgIsL7/VzoW/oCF2x4AXoX/0UhJogywGzDCJY1gcLsYHiSyIo
r2I8Smg6rX+SYOBQD3FksL63D+RhkPIO+yirm0rsNxMZlhzl+OrfQYtKe0OAz4nSIhukpsFQ9XIN
GYB1XJEDSE9c2nI5bBugrBTcPnnqW0+8BpA0MCYOyAnQsKq4IHXGes0otUJt1KQjxvScrpe8qBtt
NJwtpba1tTy1M8A2cpbImPKHTED+0Gl/1frqMYqpLZFbbqVjUDnk0cQ42DQgwCpXtaujewnzAOi8
4d1jjHF/EcoEdX2ap2Y6z9KR4C1MgOMvl9vanEA1LXPiR97ymPCqKnWNhO0kHVPpYKo38uhXM0cR
eSKoop54KnAmdaQdBSoChARKjhxQZhcdD5fsohg6y2/h7aIC0/dcTB9PeVPPhXSM+86x+hvUwu1i
friuDhwhGlPJGHSzJlIIIUmwmIfABmOYLde8qSieFEbPVVkYG6JlOP7yNq03UePPvNDskinJn7ul
MRqmFqI2BB3Uuk5Tt0fvNHoQeg0vFe2ljPY1aMCvbxz7nv2l0icCGUXTcl1sZoxVHnvfsOwY4Rn6
AAWv80HjI2Gczc597rwh456+yGQ0L5+UtpK0VDoWlv3Lr1veeEcLh6pPB70sjj/knRv9+YmmG6ls
RjLG6Y6FEtlhvO4B0xVF/4k5nWwkc2EpWaIRPZrFYxdJzUKS83o5CmmyKoYk4nRcXHRDJ6KYKE0t
kyo0wlE8CnW8IPqTPN4IMK6RR0HN2zeqrCf7NkSdNUV9LB2n4rYrPUHZVfLquv7xlsJ4hzwmQyVH
DXVCO1NYzsFtm3lE/u8UQGfcw2yEJDDlRDpmwT4dVlH1Q4g5DdacvWLvwEIW+mxsIUIn2yJ+6eI7
kddoQ4+VvWZPfIPO+IYyGZoO7QrSMUehwwD8YCN/m6zMLiUMOA3EuX4yLHACa6U64xmiaKjUeIRn
QCKdPKoZspXxGs9EwNyFtjY5yFi2DngLXXVX8+pWMkcvdMZF1Eh6FUkN4eqkKze9rrS2NJfpvTDX
+naQrXkr61Ml2sSQKqeOo8KdLa1EaAMzXAtDZzpTQbTbTMpaSgGSDjdFlQoPQgWShdHUuvfCag0P
hA852tiCetmmZraYA0V0SJUGO1Ea9V0m9jxPdNndYuwZ85lgLQTC1LlJtQbJcCF28BJrfREv68Wg
ugijw23v6f600TSn4VX5L2rmiUjG+4lVNbctGlSPtdH6ZpegYDDYwsDxSTwpjPsT1FjO6kQYjxNR
7GF6iABEr/WchhO6O18sADl74MqAchFwVue7Fwt5bnQpHHlkHnUNkZ7IA5Ph6R2zWVHUFcQqYWMW
fdyIh1i/VXXZHslvQmN+sS5mvyJDaWZNCBGxZD14jSu7MgbXGF+uG/HFU/m8KXT2ptDjpIkJzAiJ
PLvOjp3Y2Jbwfl0Ib8+Ya6JKxThsYuyZQRJPSSKkXjK3UnYiL/lOP+jL8Z+shrksyhg8vbiQsGdg
34u72J2kwdXUzRRHy8hUbdKFnPDossJ9mivjA2Vh0KcepA1HuQaHw7fht2Flf+nBiUozTh3F3qQE
Loh4pOhMhp+55mAbnraoV+QeaVuOAV3QB6R2AM5GX02YQmfUu6wAINZIBq5bcXQq+TgLgxsN3nV9
YFMFdE1nUhjd7tAjjqoCdq3Yhksd9AKlkzrfQc560y54wxDSBaU4E8aouDmMykg6CItWGmjkAXsz
dg4NYjGpPTn1qvRFYO4D4kp4GDa8hAHVOEYjz4Qzqm+UGPnINAjPVg1SIhRflPLW8yJm3rExig+O
lKrLeziLSv1OBz6Sjan+vH5oF4z4dCVsWqJoSoxQoe/mKLboANXIxlBSRxWE0E5kXmjBk8W4cUnP
w1iOESsFAyJLKSKgvNBr0wZr12QLTTkvrq+Nc0oGY2NmGGSRFsJBjWpxl+TpMgcwgqZUG8noX/Ug
WtSV4udK7V8Xy7MDdmosCJWoVRuqHVuM9aItpl8Sd/IxOebgAfL7F/DZATKRBZGENsnCAcKyysnK
VadFTsN75LBlH9a0DcaBgO+viES8tY/SvtpOj+1WB/K94MyL6lEuUX/hG/hlZcHwHc0ffC1/Vo2u
5OgIE4+xeRN023x8TrptrK6un9VFC0MaCwB9FF6IrVAIQyUOeaPPR1HfWES2LVQljcN1GRdXciKD
cRZknM3cwjDSUdBNT42fe81wtEi3y7l3r0u6vBoTYGeIk76OXNZRJw1E6qfjONxXTe0UueqkEbdj
lemJ+qUMAJX6txi64JP3odGQDngV1XQk07RImoeszR2ZTEgiBUtdiRdVnoL6YXYAScJ7nFx4C2FC
8lM04/X1ommSLJOmI23HUh+nG620MZOyMZx6KznZEsXABFkgED/wniaXrfpENHOMem0M+USEGRcO
eaRAnKlTu8UbRUsqHK403lEyrt8cW3D1CCldqJCB/8axUKQD7xeGb9qf0k8BwGFO3tni0+82UrGn
y47NTVYtCoMaoMNhOTmKr3rDOwVK7teU/lVdZiDWWF5X2wvR1umhssOhaMRvuyHFWjU1tAv1Vcp4
7fg8CcxNYJQTsPTbZDp2xsaUb9r62/UVcNTy4/l3YhG9KXZjquDzZ4yQJz8SrEMMJzuYaz+pfrca
/uWEGJefD7kWxlFGdSO/A8DmcTK8ABiDtH0p0gAwSHhs3xhSvxDxoOCJcTM6oPwFTVhVAwFwMQlC
x7mXWqcslH47Bab1PMh1DogHtblN5GBOFlZqBWu0CMnL0KrStVKC/VMD2ONaJWHqy9Ocb7Usk5eC
TMbKbufAeC26NomdCHB1btzWio2MR+l3UztuUJYRHFLHAMzrMzQRKaXXAu30MddJ6wVJn3/LrX7y
xTAUFcea4vLQgot8jR8P+9xSWzsrSbggtVHZadwQt4k6wzH62NooZDYOtWbVTl6XbW5X5khAWtNP
6qZLowYj0bla24IuNz/6OCtfCGmNH7M4IRMbZGVg2c1ci5iIUwXDEWKzfp90wzqUTd6uUWUfFnqJ
kQVHCtL8u2UE4kIgYwx3kStmuEKoU6i2IMygyRnMQN+ogVIe4jIsFxnKJ7dVkOsvctpvSnkGfT3C
7m0S1+Mhlmp5peq9sC7QNYTBzEIGqU+tiHZQCNmxTeNYclNAEAB+WdJMx6iG1GlVIe3tdO6nwI76
sjgIIDo6TJLeO6aY6o5sBOZBi8agtQeVVNYCDjYcbIIQ14tNhdh4eBM7TLpxj37feKmTQlpZRNES
R0pHbZ20ebuqpFi8VdoguW17vVsZYmtsA0McFvHQd/bchkelnbLHJmjiN1PJwm0ddMhG6GOHbgcl
E+5qMD+vm2EG+HyB9E4ZdsJuKoLMVrOg9Ztc+h4kcbsohVYDlvW8A5ty7c55Y3gmAOwcIyuM+yrt
BagigDJlZy7CSrM1M86eC1KFjqKnIyo3xPIUIZpuq7yL0pVKXnIx0h7TdCx+9EFQLcVZANax0Ste
awX5AciDoPEmgHYLpmlwylbU3KrRBncwxsDXG0X5cd2PXPL6Jq5u2J8K+FCN8fpWaRFN6BrcMeO9
WW27BikiTGFdF3LJGZ4IYbOiZQx8nTKs5qMu3OZCbjfg07ou4eOOYN9HpyKYSF8ZawUvznZGdaHd
ql6+CJbGuvT/ApgzbzGsZ9fEgjQpJM2gwTzMrvTB1SyMNnh9PACgIhLg+t9L3v50dUx2QIp6GVlG
yJxAE2j55JCt2tWwGDfhVn4enie3dXrM7rm8ls6La0WvBCg0wGCA2bzzuCuONFkOY7U7Viaxi+m1
qe4458aTwER2qYq68ocEHZzXD9K23mk3E9hik7v0QfKqReaIHJE8iUxAVxhR3GSS0h2zeil2O1Xn
X10Xbi7aYfLvXWPitrHurXRqsWtmNDgm+LyNSQIeqrgY28FJZtRAs9RJrW+6NHuVmCw76dsYPFcV
8sI8kDDeYhnz7gpgolWC3B2jfjH1BzI+cs7v0i19sla2Hpq1YzmIMnZT2puaTTGlekAed8/BfvZa
dPDwxiMuWIICrkxLpYy7eEUxlpBmYpoVej0fwcfX+gUww+yiSAWnVMrcJRVRV3o38BjuLjjJM6F0
l0+CrSQKGswIZjNaADJniBQPnbmY4h8xoXt9Oy883M4EsfZWTRjakbC62ogTFBbAbTWqTzGyBwvR
6DiGQNWQcZnAuDUlGUSHIh69zFZGc6aA3l6Tj0m7tFSyqlPwgCJCElPMH2rittN4eG6XHvVnIpmN
RDVFxnBzNx+NDm0b4I8FsTB4vMR9P7jV4+AW6PhKDfv6prIMYjR6BTQxWrfBEiGbXyh+O6L3UmUE
iFodfVE89H60TVb6en4YdmCvVX/EK4pdrT+RFbR2TVYJvgVmrxfXv8YFUzz7FvK5ElWhbtToKJWO
ZYO2xBbUhUTnrJQdkP+yUuZI5VAahVyiK12bazApexX6xufcnvaS4ehoHS8AQi74WmSbN9Ox5Lyq
LpnJ6T4zp5ukWW2pgorMnuYLxksJJr2AI+JjqIZV2lMZjIU0qLJ1lMX5mKKH+2AeaNoX8/836oOy
SXfqA0VCwwPZzxYtgN8a/K+a0wDKWyVzY9VFiiZT8G0iF/FQmo9hdx8kz9dV5VLx7kxXmDuqByN9
HusyqgGvrdusclRDtbt4m64oWpLg8pZ0WTUpIZeI3k90m56rplKVgIzVBzzvzARFzFC8a6OU49rY
Prt/6eafQhSmNN7kCuD340w+xj+L0p4e4w3lwdCITdw0sLUFxW2IXZnj5OhX/6ovn1KZuBCA26Qe
9Eg+UjofiqdF+z1F7iwdZwcVxrjButtPXYFEs1HsCxSCNYGzjouuE13N/z4jtg2+SI0YoAHITqKV
pVrly3pnwK4Te14gA/vQL4pFttAeruvhZVX/lMkYdCoMdd60yO5Nk7ISw9jLAsvTc43jti7d6adL
Y2y6DrOmFHqoX6kCfEWt1lGwIkH02JQbjQfE8H+Y1ueaGPNF+t/Aux8nJa7jZez1R3OrHH6Nz4V+
n9gyJ1vOWxxjyoNel/OYU7UfZNea3031OAluab5p5Nv107p0n59uI/35SZRShkM21xrdxlJ/Lcpi
H4siHD0BRWGQLdCvUNsk1Z6uC+UpPuM6ely4GMGhQo2kASNdXtuFFq/+KyEsOnJpRjO4gFXxKCuB
rwm5n6pv1yVwNJ3tYxWbKMUgEpJNoVnZiuyV4JqoeQMeF4SAGQSVBdB9oW32oyf+5IBUM0sa00BJ
I20bVwbonU4UZ0aDy2+vBWKA6IxufhPosow5dXk2D1ZbyMcI47Zt4jeodQXWy38nhDEjpWpbIqca
ej2EzM3JvhALm3sql5ze2VIY45EDvTVbWtcav89+uOkWoRf8SAW7+Gl+L11hFYt2zqu0stBnH8lO
QI1YtLEeVQ12tLDvkfHHu3Q+tv7gUda+9hhv6dS84AocB3spYAPs6J+y2JnCTJzzYAKZClL8414D
XYdOu5/ILt3pIKd/Fb/Lvgi8zOhg3fIu/YvlhVPZ7NUILLbeGsz5qO2lGIDZ5UK6EZ8lZ1il7rDk
UdFdcBRY6WeiiTnKEalehB9IYUQx7i2sLuURfl40rxMJjP8TEzXSWnjbYzPeF/khgAkrPJS1y/En
mAZ1CV0NlGHl3Mk2BEy5mWGh+243Pkerxlczd/pJR4mzvemKP7SbuLTHn6Y/lLbk0FJNyOffufRM
xEjan1+CuZcThXS4jRFoh48FkLCUX1PgJZINsdt/BMDAyb4vJL8UOVf1hVPExMKnZMa3xLIIMuYO
kgPrqWnf5f+gOnr2+YxbAfo2ZlF6bG+dfa/LyrZMLzJ5gN+X3MqZFEYXWxKB1TL8eCbpa2Up3Gh3
ILFuQA6rAN0wmPE6avzr/vKi4mCWF2hbBuVmY8doAD3ch5YoiMf8Z4H54dlNHtSDHjkhscEw4OY7
cS8c5K3W2AKAAxp39kq/WCicm/RSEwswuD6/BrPBRB3KKM/gUSm1QfXSpS6ewIJjbq0dpYaj6poD
OOE28yqHy2hGjYMNxk+FM/tu6FPXtzmEG/eSTyeJSqd7QXuQLbvypnB49CUXnxx0xoyOUAN/xWKM
1ZJJPjVA2T1Koavt9YXoaUtS21lri/voLQZUEGZku6PK6dC91NCKTf6Uy9hnQUyliEa9P2LeIQOI
4IpeXA1IMO2mcpTXzgVGFg4XvCYqjyeGu2bGQgep1pC4QaxEmSRQjPfGYyGhK0q+L7ejR9//neQF
79e1+9JdcrZiRq3kIUqDtMeK0QHlK0DkA9B0vM1XsgtwrpuJ9xiiivJVkT43mFGkGKM/wHwqBlxd
o0sJFYMXtB1G9+gPOViHyc28ARDXtR1y35MXLpmzhTKXjJIYeqsTrT+W6dogDxXmGCIeC9lHIHht
eUxQ3c6FrAiD0R/1Q7XSMNLdPOFNqZg25qtuVWTKwM4X2gC8Kdc9J667+D7SKRMPQkdZBfbZ+QUH
mpXBkEmBWg24koUP4Aj9VloIyKfgUuHiKl70xafymA3N57KRBwW51cGpVuWd4mK+cGO8jh6sc1c5
3YaXh7tsnScrZHY3LBN0rWg5lVg+yg6iSTArCjeBT1zQfaHVXD7y8SMv6s2fQkF1er6tqSUoQpeL
E9p9JdCqP5fW3iiOHCu8dDt/7qXEjvAqZiyFnYazk+4tJFgpz5Db2+FKfsjs8FZzkjVvTu2y4Z+s
Sz5flwKWyK5vILL25DX1rz1xWlDU1qt5Fxa2wlPPi5YPvHI6bKjjP4x7w8tmLKI4pL0i8/dfbA99
4OiusQsKJJHGj6KDmtsIGixOS+v/sdZP2YyTs8S5G6ImmGjs58fLDLur3IQPIiZEQ1Avcg6TftoX
J3CyUsYQUbGnXkCYjhQ5RnuWUGjEJIbhKQdtF9zTXHnkCSgQcCK8r2LBCoc8IO5MPEsAhnN+oE1b
Ga1oErx+YIhR7rRR75Rx6Q96vri+wq/aei6JeX+0M01zqih2tNp7GKxlg5N5uWDo5wIY3VTLQU90
FdUGIEekBgIuAWB5pSM440Hc1wCOiG2yqgAWy2t+5q2MiTvyHljwcoA9DOPnXHmsOg5JwFcjOF8Y
lX+SSBi1qK3nETun6UBCM2JHMh7UBPN7mIANcoszb0b94akiGrgJKKWjCRgaDSAUjMnlgoGeBWNM
XgfpIUeSR7NiRy4fqtYXYm8kmROj7eW6any5AYH1oYMgB9JQsvlam1KFMlaruDZeJvU5rGRnyH5a
LeCTSmUlp0tlQh5cPajKbdij767r/brvXUWevKhdCJbfiwnPGtkORPYLMVveyOi70fvKAEl172Kc
ZhcvtAX46TZcj/plu+nSP2bCrY8hZ8bu5TZBO5zaGB/g0B1QclPdbm6lZbhoTDi6yQ+BjvuWr+hT
Zea5V2oSZ2fNCGdvY6swc3WCcLHJMENbLVQSOImc2oZ+IEPrjbTs0twV04tsPZlaxjl3VrGxywg6
0KuFaWuKbcCoWqdGPVCILOVFzdDMCaLeUC8xeTUCS5o4HZcQib2UWXGMQ9eEVAjmIlZfgIYcrLPM
CpxCHKNlF5Tp6rpGf4DcMTtrgfNJBrQLkKK+TPyPuhLqg2wowG0bvO5GXpc/RQwRFMBeFZwODf2G
A+C9etXfVOtiwSvNfbm7DADKKIDRkSizCOgcqdadugzSx7nQgZvbELvhftaCZqVbA8b5kjJ1SkFV
v2OsDT4xMgPzvgcK1Ouk1dJeb/Qhs2tL7jkJ169afvZ92MTXoNSK2dLvo2I4LV1THA4Js/S8Rk/e
ui3mklECXU5JEbYv2r24pu0JkQtsd3SIoVXnLzAjs57/1zaDi8qA1wQmB2O84qwmIVgnKZf9hNPN
fOGO2DEw5fHkfKZELiPXM13eyU+RjMkKSRJECZjf4C/aGKBT8wq9iy55bzbiqvfyB8CvITyZb6Xd
f9CizK6XUauuLQBkr8/kJdrqi3Q5byqAVY4e5aL6D9qgGGlsH1lShuKsFVjq1NiDNwFqR3bzR8Wn
kJzoU7xPw0UmrkLgv8UuFyeEasq5AVON/XOf2blbRc1NA1Ao5EVczL7mx2tzK61pgo//WKBHxopS
ZRCawQlaFHL+3FhLvVT1qSTkZaz2cveOorpDlHU9IKGZdns0aTvXndOXRx/d2FOBjCNMNLORVKEm
L6bULpqqcFITPSDFXoxWiF9qkTjiBOgt8KPOb1EUeFLIa7H56vnPvwFjOHocDJaVgOxeN++n8r7M
Z3ueY3sGHXwflYvr6/3q98+FMSYTmUTSGrTxvWQY3MqFyM2N1jGTh+tSviT32V1ljEOoBH2M24G8
INE3Ae7AAjvbaJe1bXnzAgwnb8IuAO4B2kHQkNsCoPS3H/PMN2A768Gj0QaWhYXSYqcGnH3QiqIP
RHJopi9bcDv5OafI9tULaMruSAR56mIC0uSb9Vy91GgYD1zVjW6aR1DH6QUUy64A1nt9ty953hMV
/rgITi64xIzEXsagyIsKzIVZ3ve/W8hl95IJ6o1e02oryclLIryJdWdHAFwSyiWlYo4D3b2+Gp5F
fqRNTpajhnmiCCakof9jW97kXrhuwSo4PlKYvb8w/fE18DsziY+04ok8rVCKRo1GenFRsGjdkTaC
B33FrZwdeFOGl66s07Ni3I0UhFVEipaqSYgxyhShNG3K4IbS9Eiu+FG24GpOpOnKoCSIuWbFkR0N
TM8mWHw1w/1rLCEfAeo1iYxnKfV0EGIBBiBItrFttrInPBsbBAJuuSNgsxHs1ItgDPW2i4E2buer
8AfGW+6LkctzwXFyH97p5EQNQSsQbOMSmcp3PUzs0vgx8tqxLhudZQJN15ApbC9zUYES1urVirzU
XeNGU2cP8yPHEC4r5qcI5i7MDFx7upmRl/Rx8BBhAGsvXlGKkNSNudnIyxfvpzBGMVGhFCKQCJMX
KyWOGkrOXN2IGDEAvpVQOUX97friLh/Rpzjm0uvavhcSujbSbgVtD9puuxgO12V8SbD+8lufQhiV
zEC5HhkZ7nZAoHplDpy90qk2LYpd1npcgO5vZfLqH5ft+1Mkc/ElcCamokBk4zaxLU92EtiKD5+y
jO71Vb8Gwe2dmDumX67+yiDnhewBdWZ/ymfpJuZuVpJShFoi8dOh+QEkUuXCXGWiXaP0IrrdtvNl
PwG7PI/9UuZoEIsviN7dfCipRfQ+yi8A3RcMO7tvNxjyOATg9AZ4qW95JajmkY71AuTwtMd6H6Ve
ssOVsvoXLMP/fB//X/he3v5yPeSf/4t/fy+rqYnDqGX++c999V7ct837e7t7q/6X/umfv3r+h//c
xd+bkpQ/W/a3zv4In/8v+e5b+3b2D69o43Y6dO/NdAfS8Kz9EIBvSn/zr/7wb+8fn/IwVe//+ON7
2RUt/bQwLos//vWj1Y9//KFh5//n9OP/9bObtxx/Bo6Z9G8rkr0VPwj7V+9vpP3HHwKwo/+uyOgh
l3VQ6am6iQ8c3n/9SNf+DnQwEzyBaJAAcjfeAkXZtBH+zPy7JYH+CQ1keMQrGnDv/vgbKbuPn8nS
3/HGl0ULUwsSGIkx//3vb3h2VJ9H97eiy2/LGHfdP/4wP+qTJ7cJ3o8g+gNDk2UhF6sYX54cVgMS
DE0k95otrwNgLm6HtdY6+WTHOTgjYjvFTb0Lj+IiApthb2sPs2X3oddi7E2zS82Of4qTQzT6s+Ct
6Bz9myT4PXqbU8xWkHU5L6OVVS9r8M2PkmsGta1WzrA2Dw16Mj1LdFPzXhQ9FbzYempLitdbtp55
MnoeDulTjEIxBhvWReviN9RX/ZBsM32JGfTYzrazhLjIIT+nu/CRACG7WVqKV+NVPLj4iCy2h8Oc
UPNUQizCWnaqH2JVeDgDCWCLBSnfq2cz2SmooWaOXKznwpHQ8bMwdA8tiOBylgoHWKthZvcwNJts
km/aShIWw6Hovdqb1qOv7zC1Cs4gcREfm8Q1VoJg1xv5MOJhvlTvuuOEZMCddGsUNqa7gFiTAeg6
2MRu4ClIvckglJASLzxqips3WL9rgpQK3Wd+4w9L6X1YKviqTbGdX2ogBBVLdM6bQCHfRooDoOes
9DEAkibrunTbl3n0MwuLBkd7/Cjcd0ik7dLEaXBcz8U2yZ1GcQqQx6+S2/DOCt+6ZKWurX3yEBNg
lzWu6QG4A/QuoD4CLqZ6U5V2sRqx09YK//ccgUV102uemC1NLBqD5Y0byIuK7GSnwmyfLYHYCvTw
qqOoaG2z+86rW39+UOdvc++I6gFToxpxR7Kg9DnmD3NcSWSRRbcJNmLby046wd4WeHsq4aOV+ALq
c9VKNp6Eyq1EZBz0W1TRjhW4Kt7Dg3aHyfPZeLXQkVKPdlc6ka8Db6RaV5JTy363m1fNPnFHZTnH
fg4QR1e9VRIniWzlWICsAX0s6aKRKAT5YHrlrm1tNbFRXGrM2baO1g0I2qXAEW7iAz4/XJPhIdkn
34OVdsz2+U7XHIgDDaLiIse1KTvQm02d2x4xTYnfr3dROoBR3p6PXQ2KjWkHC3CLp0BzonvM7ekr
c4uLalPUYB8s/OmG/jjc5bsZpfRvpmDj06K1cGM+NE81SI1rOxKc4BYXTOAGiO6w9idsgwdQi6hy
k311P5t2uhaH1aiu8M11zZ03IB2rCqDLuGRYNdqiTN0WbA6jbSDsNr2MNHaQbJLBB7+rF5bOWHvx
Qe+9dv6eA5e9d/ODFvuxsim0vZpuiuBBFp8NyxdbNHTEfheCAFm8yz7kAuHvGO0xCBofsv1YuWHo
ZPf4QCP2lWV1W7jKtB2wIONVE1zKKZ6uKXcG5su8+gC0bZweziqygRFYDb6Cwc1vIC18KBBKxCoW
lq/TQ7kTbqLBpuNw6a64Lyxf28QHzL1u8oWxQ+piQ27qQ1B/6+mArY2VZPeSujQTr16kG6DpS36c
3ua75ilYpa/BCiibrWirkt+prjwuLHURCAvxHvqFmiZBQ0X0lL5XT3ghedo6X2He7y7fWTfhIomQ
JrcsN47t5q2wTbdeoOSDcf0QbgHzZN9TdCWgK8OL34mbr5KjEdqh5jZL0CM8No1dNfa4ji1b3mOo
r8CDQbsJd1ZoB9sRXGfrPHPqxM6f8R/pkN3M68rLnrJkOdG/SC27BUx544c9vJZdRU6b2dZOhltL
rV1Gth2sTLOt1J5vAEL4jBLUuC6CW73xYCnRDYAQYTSqX5GtHt6hrHmDvS7tRlqnjUuMpSStlWSd
K/COlVMN7lz8MOCMm2UavhUEU7ig+AZOOYmdUo1hz3cqmZxsem3DXZ33tojJSHgMwbPCXVah/DU9
NdW7HN8p3VG2jv3/p+w9lhvHomXtJ2IEDOGmsAStSIpyE4QsvCX8098Pff5Bt+qPU/cOOrq7SiJA
mL3XysyVmW3oEpLoHJiZJth1u6nW50LDRnO0x5/ovYYdPw6ROfhF+CgLpyC5xMwhapcpPCbipiiu
MR4d4MUZ6+lsNZI3MK4ovOmSXahuVXq95N0DUw29liMFph6R6Z6auvIdC89Zv2+mmxqbfeuWsZ3G
XBGzOqYvWWimsj3q1JKW9q32JsdktFjvvWQjufdTtikMxm1ddXbbuyk8Trk7vw2PeDLcK7PzEzLO
7Opcvg77+ZajNTK3HRlr5xqgsCUsa9Ns0xN/Ih6iN3W96Q/ZJmScNzUlCbEMQ8qVl36mKGlTvA/G
23wr3tRdHZnJW5vyudKzvotP9G8iH1ezjRDeWZ1X/nBtb2hfnkn5cAoLdWxTWjWvu31/jkx1U1nJ
QQEYOUqb4sZ0wqW5Fbc8YnDA7PTzmDz1TGWvLklxwaat2ySlFRQbulnSzSw1seaH0I623U5YZgCs
9XTpnqMzfPuQnpUvhN4tYG9irTYrhe+4kSpnzdrq3eVNhKNPbhaH4hy6iZc+57NdqtvkO+AzEwbo
tlphjeujLvv4/LFfuskhyGnr7Dx/6Qez7o7sdNUhVDwm7zvRUkZPY3R+Jz/oFyUxjQf1uboZ2r4s
amsV/MivtbrtrGKfnjS7Zp4zCE3dIh7BW9nGXspNxWzxkA7txtWP68O0i5+j21yZTCiFf9Uu/qMT
/1VPYVHMkDP0Nqr038ODcVVpIUm8AqsxRQPS6Kr2O9BMATWevsYPQGW6TzVJqnDXnlzc7aydSKLJ
nWn2R1tEpheepdrSOgyp35vKDOpLUDh4jvC+ddGhZkmYgsCK8+0cfERJbsrrfZPdUNe23VYO4Jwf
dfVlsaaf1o96wwId7geZdXZ4qFg+5YkN0k439ZH3G11gNe7uLHalCXoouoFusSXv2g2sXJmw8hqu
5MVrT6IgGE3pnD/hDzw5Cdvq6K6/ERKvR1uigCFWk77yJf3pXwQrWVvUDAIrx+fMoLlZRtaqPYCP
uJOKKStfER6ZZV6ILR3HHYqCXq/3UXFAqGPexcqclfYYFinJuFbW7QzRklBaBByLMIaTnj21KyvK
H+9lZQs3ZfVo6CYXpx6dRP5oBVdIeTptWeOmY/40Y0gXMvFxnZnJkxxdeYATtLAIqI1xkylva95i
6CliiS2t8NNw09yvQYDDABYIyfATtKd7+R7GiRmGflNuqmf1S2W0PC81J54qU+y+IW2tGME4zsOe
VCYgWvB9Zp9FBArPhOG0kuaEUe8G1AgxDssZsfS3/LYEKtEg7u6RLXqLC8noYZ0zsrrfS1fDgiA9
pxwoGM5BBX576LfCi+CzP2VrT5DNu2rNOyM7zJFiDu7K43de9fsZPa+lJI9B4lQkDfel3+NENVqr
04l1w9QwlUxQzvE0edFj8GZsKK6l+5HX0lARKXD7XZmC0hT3IgFC4S3oDgLMh2Bns7987Ur4mJNH
oZE3Qo07de2vKk8vzFGw1t3GuCnnhpycYZ/3z+leE5zohy1E7N8L6OXYalB/Zz9xeFHisz6Flhp7
q9ANg8rpYh63o7pnioDoXasKG7OvLL1nZ7ODBDOcZiMmpEF7ae5K+a3E+RZrhtewOhlS4CZJ4dYa
FhahMxN9hIO1UFthrfhyXt0qFYGvwuMvm/OdXoAF/67sBeMtaS6xdgrlDy0KWYcnc71TyvayVk9N
va/yJ2F4GVLDHakYB/Qpg5yarSHyqIpmwTPaS7v+/ibU9Amzo1CMlZZSs6awI6beiKR49DtNM8cs
cOeaBzfci2kFfrWNqL3jk5CeY8XrYhdpQ2SRfXBvyfFqQnutUsePr1FtJtvEG6x7ZqbJZiU8Nf0u
uZ+q8hbFSBKekuirofyv3pLemaJTKTp36iMJ6Un00IvuSlY8Sd3q2aFYP2u84iQl67ob1lgmDp5y
wqbWAW2z1+NH3FGpExtTrr0e1HetWYUk0nW5ebDrlt2uy8lqcGfBDQcgvoi1yQwDFiM3wA4lEe1k
bTMhoUUIYKg295lUU09sdXYs9qt6vlTzi8pDEvY/xkPCGBQi0exjLclmPF3KTnRFYSeWt8H4yxDl
b5xkaW2JUV4y5g1Fl/iP/yKHU5+JjVbq8zXb0/F89Y+rlSWpljLb1MyrpyXx+yM8U7fdLST1/uiE
loLv4spq5+06sKeP7HsezCE0/5bY9c+oz+9N4t9n9gvTJLErm6NWna/idYosPDN7yV6HL8rsxpqp
URbjwsTMKdLltUlXwrzQ/TXEXKUkhbOzuf+vozciaq5pwL3pOXnrR3P0qndF8HmYp2v4iqaBOiR4
zilONVP5m1vWb+ecP67tL8gUq0UJ85Y136C28/Irim+jYZYrR9Xs4n7uSo/WINN+tH5bG9Y/8aEX
0nRoN3C00Xa5ZAe1XaZubnxpb/Xe+Mmc9pBNnkoLpps8dw/N5f4o0MADQOi+GjrJj0pI1PhUP+gf
wsf6o/jGVEEKzfj5b8pfeUFg/7e78wuhJR1birtSma/r3s6iSyB64erINhtmX1HymmnbdXLMqXhk
ZyRj2q6OFPqkEmVWtiIH1hoP4sD7606t3xjW6k34EhWzpoOwOiyGBFtnK7Cm6vlf2NP/h+z8G8kh
pOCP00bTozAXskgW13jU//dxr4lHTbK4Mi7qW66Z4jUsPO57sjKF7eDo3/qt+mbef9uy1x8MVBjS
d5K+FcEpUWKWzsNsy/ag7ti8AXgC41hKr3QU9+KHTIIoOOnjjBWaVa2YnDRHOJvMatbfbB/6Tzxb
q9RtfG1TRaAvJrassqvRMzrJvnMSwJhSdXsVvfRBac5F5FXl2yzZQrUbxk1JMHd4KCluvKyy15hy
vUqzNTK8ZvUk3d7dypVusJohJkn9VpZsPVr8u9Zm3tvVQJF0UX+iTyk8jXdbCK2g2oVt460xx8mt
8TEOkeOhWMsLe7o1awtvIpU+/Sv6VD7aL3llI3gGsRBt5YOaJMa8wuwMqyELgUql8qJ6I+8wEYh3
Mx5wJkcVl5y76hS+rSBT66W0GFnZURDPluQIOOHdONpEDJfKgWVGx1SQkft3eQYaER/ZCJprDfbU
mfSejlgs7mc2oWtOcZp+VqQkizvGUx+pkm+ZshkrdBbNTIn4nBnnVvWMTKRhf1p24iD21HHLyoEh
kEZWRPakvhbc38QLvsRLzm6EVUtpqegRE7PRXQ3Po87OkLGJLgPRbInGzHZuCjjLJVb+gvHE6Emv
hBpLfvvMaTPBMJ+bj3DkM035LX1Lb5Kfrs3x0m/w19EfW+UQYi5FTCmv+nUkcfBDeZtKgKkNHlLK
IXmurjRpEj/+niCKfOle8sGpe38sfPE4ia7kD9ggPEwrU8yxx6KKWPAX7bZ+pN3k1F8DdNN3q3r+
FD1Dd6NnFsQs2MlAMk+rwxBuomcVq6QvFT+cuzmWdshUCxPYg5kIy1dm3mYO2FPNWbCkz8ywJWxR
wCxjk3pEF+1A91uF1t+KVPe+5BZueV+jnBLUbHgm2MUARVCo1i4dGmPDNKl5dLyvbuObPu3UxM1V
ZyW8TYFfXMY3Q7MjivLCNnK7pA02/KawBQA0NHSNF5zolVeJL452ebeNySS6M+svkqk+N8KJU9LN
92kG9nBX5H7ETlI9zGCiVvamtv6sWtqT/kkOc2eCKky8orWbdpvVT43Zt0JmuFUV9qBvy1edXjLf
ZJONPZS0Lx9Dy6hN4UMxnFxwV7OFkDO1aRMRBEwf2lP7Hlp8URUECLsY1cnejMrlmL21Gi2xclt0
n+i6rTJx6U0VLo/h6IytAvAeG0bTMk8ARLPj6yDhlynQWcTetEFQsU5eK8YHDnx47JYfxpP41Iy4
rKMDszSsL1Jb7k8Zru8sTeUmuFux5DQRhqkYglX+XXLolgvF7jm9AReLa3kNHDrEsqbW2isTsgJq
JrzHUlfheVas6jtsntXoVV5tGjzx9X2Au3FMG6IGsVOzi+R37Iu8pOf95YKJThFu5UdqsfkwbQay
QLnOktmM3n2yVw9/m0r6x8ToP1uKKoqYfqKVVXBMU6VfW8pUicVcVkp6bSGjXmeRkRXjq0P1aC6d
kgMmd6Ym4UVbf99Z8Bi4H8HfzSIhStMNb42zJuNStwhE0h87t9uPKm2y2X5npYWq405hzuzGe/Vu
sDgCRRiv9TNYfvu3gO4/C5df3+MXmzhremQElZxeG7dzytEmCr2PL7Q799whqHvgAVMcjOjus9kd
osSMwfhGSz/xQpS9Fa4tgCY1s2SgqthMnhWvPY68tDrYvzWcqF1aYoJnq86thGyf8/+FtdYv3hDt
6X/vxC+qsp3XgzppUnrtPwGn1K3hyoHdVvZ9bcq7fqc4YErv0a6Yl0JEYlMEUf5/FPn/zzkgexcE
DK802o//7tRjHup6HPTp9f7T+njkfUtfUbRcp3+8U5T4b4XwL377j+P9evq01FDbVc/xoFZ6O1y0
kNfwabKSB+KtrfyGe4s4Wd3nOOEtLWxaNh3UbeVfTmNhz/5bVy2X/l9f+9fDk8A/JeU8pBw7f0pi
UzwtMpN8137eaduu0rHYU5do7tJ6qnb1Udjq2/yy2A1PB3GTXNWHgP1x3CubxO43ICxbeVs8rVp3
woo43ALhdlbASKd534/IgJxpf//CFFB3hX8qYCGx4lP3/LdIU3057T/e7X99rV9PVF8KSVMZXN3w
KcT/Njj2YDfCoX1J30FlGrIPu4VOy3UrhcPYsnu5wpa/GQW3456/GtT+RMbkbkaJpD8U+EfTgrR+
BLcUfyvtTg1APLBN3IF7rKz6RWKw77lmsK8i+MVqR8CUZFOQS8679RKUpkAO6Gf92t8Ik4IsMoC9
8W1TlzQIpwRcu18j9TmXLEHxDSCeccMaThudCu5deF4bfjm789P0cmdMk6LFIoAN/eG6c7W9dK41
k+Lyfy9d5V8ahT+ez19cfk3UUmj0eXZNBa/MvWoolra3ma7FtNMM6hwLjCSwKsrmL+Dugpo7s1vt
NW3tUXDmyhoL/Cesjl/7JDuzbJ0h8oKIeswcWB2BicpNHbtBsxuE2/9+7n/iff99qH+LjDEk1le6
nFIAGaYiosidqqMSgX0FtxWZ8Rk2I0AurbqVin2Lv52zbre96GUiPb2fpL7Kwu703yFwUHDtwBVM
8bgE8MqOtKsNt4X5id2GwvNO2hlugJH7v38B8Y+24dcX+NU2yPoQ6L3K45v4MINwRq1GgsdyVpWX
i85fjvaXW20sS9W/FENNhtmYbnC55sZBRCei2Ii3qq/d6Mbn4+owO7hUHv4WlSj9+SUl/MRVQRSw
ISN04dcKWKOrC7s4EK6w2Wnql5hdOnfVjTNanuW5od6ZrDa3pfqcaXamUsxkqNRuaHydSv3L+v9b
p0/QJpAE8avkQy6+DL8597Fg7kQua+lShTZuq17fWzQ+/aoDWTLRxJv3sUfAWTIeAa5XpA5+glDY
oJmuvPp73PsvCdsfp/Prntw5mSKdc+nS2szzPdyxiQ3N9cOCKko7eX0s8MP2/vIc/LENL5eArLs1
Kgd1sRD573NgTCttwO5XuiR+9qC/y8/BYLW7drZHEQB1tGYHkhxK+wYVVKXk8kT93x7Fv53C73U7
aqOgXE5hGQ9IaGQJf4Ta7H3MqJ2VNx+QDxHh7Aa8B5VdkB6dm3+zGvyzMFyuA24HS6IcY0jrXxjV
OpZjI1p10gW5weiW78wfWcJ3ZKee3h/C1IG5FitHoo9PD/fQl++2hLv/+kobJU7QWh2tKCN7U/JQ
D1vZS0oP0GSluEr+bOi7JPKxuxIdORZ3NfBe9q4UFzXftLb2KVyk8u8uov+/F/Vf3+cXsrWO5zys
jEG89G7lN1R9urXWyXelO3EiV4Mvs0fFndEHp4tGF5C/8Fb+3y4rxjy/ZIPLXASyFoQtMrIbiYv8
3wesr2d1GI0yuoqhU0R2ItlhbQWKWT1KN3ow9uOnZi+fVid1O2zvud2/FH7lr0JntHsWZTO9u+uz
Yt8drbOyL2n1UD71++Cs544G4gmWZZcXVi8v8LLlx0fZGlZO/i5f1x4cCUTGuMdzAVJSMjXZ6t27
4monmASkApGz9rj+ojd5q2vzTxAzXeaL+Fn4y0A9llGXzB+2mE1qIc6+vT0QsHDfTOXXhAgjfM9Y
nHEA26bhIbwkzGz5yLpdwN5zvBk2nTUx5ZyLnnSYrMZv3dZOfJTSw7n8QQHzo1utO36i7bClbfIw
UQX603nYQuGoxnO+45L4PO2MSceZOZ66Hxzpz/WO09klvrYfX5DDdFttdA3NR2xTPsHqQWzb+fsL
cjRgImgibV99rrcd7bfdOQBFYmem79GeeeEKVUTrzPt/Irh0JiwUU3wpGnsoPCEz78f4MrsrF6pI
95fvMTiKq3vS9s5dAduwih5Y3NfVXeaL7j/imy16Nr56vDFemGGLFIe7sZU8XqNjekz8KLfyI6zV
VqbwResPzC/ARfSmdmrBTho7vmifEdlffnYlgnufPK69IjC1yS2fZns6Ipm5w6Fv+RDwk6fkEZQr
MIvQnh+VDQxP8mIYm/YrAaBF9Mis7iWuLIQwzbyf1Gue2WnmlchLvinSZNyLth1MLXc4dwIV1Q6k
nb+U4Akw6ja9iDYFISqOeFc7nC6uA4rI8S2lNdNDeNZ2q2O9lfflVl5qCgQY/fXuYdnvhdvyDfUA
0NPgNV8gXl6pWOmhuwXyLjutB5QYqwuevugWzPytOydX/uo1OxUfCEFyT9ypqgUCDykGhZFAvDjx
rfxePwj/LEBjj40Gf2cFxGrfcbiAwEMfkUBiOBqsmqs52hGlyCYtrekGCKP6OeqMjuWJI68swCRZ
tDTRyr/58Opaf4O4F72L9AaECh8WyVUfRj8mbglFzfJnUH6LiXfpgqABArWMjyFhKeEgTOVD7h4K
fKTN9Fx/azTykTku9TK0GYiFM930NTABiNDCGrYQOM/5W44LW8PvFr4ebuQLM3jzs2iGTgettxcg
mUtrZqPJEO5Y4Vu4gxBAlxu7lXKaFFtUDnoLWm3nW8gzgpatNf8erUsCkXirNhg1rNHYFIsORwnN
au0ra5+trE6eoh76M4UmlZ1svsRW9VPJm7TfSOJOgZrpISPBuNKzjhNdssHqceZd5yYIK7gJqF4I
l3BR5ad+iC3V68pCwyFZ98GKPriV05c0mEZ4AlACWXfnLUgY0aezupTFWnEE8ysqp35JnqaH7D16
GgYz2zU/4Qqk3m0CS2GYPt+sO0e9ChVXAnDvR47wS4GHEx7W5lIG3U8GKhZP81Y/1epBRzNV+gLt
WWcHpmrDSXhYpR3YolxSAa65t9Cao0OjQXIFagXQxMWKRHYme/Tq3pT2PYN4wJUqJ6xCGTz0ByC3
2BpsGcOSebDbJ+FR2bJe2cmGpI/SnfazRRdCknt247fM9oL46PI/RAhaKid9RWIR6B+obknzbqE0
/aJ1IVBjq29MwaWK+J4eJclU+G3Foa2XBw2bustd9SFfMXqPe088VBe6UU9moXFCF+EGX7m1xpus
Ali45Wu5tgJWjEN26yWU4U2+UXuvny1ucLZVHgDFlJ/wYfLjr6p0qtHsZ1NL/dGw6q/EjLZ94cjv
kWpTxt91/B+Cz/tj+onI5QlGXvlhIvO43i3Dgiyih2inWZ29pEJLCPrpkAXTeMvetS2OOYpdXtPO
1F0I1RQ+c20tIaMJb/5jVlvVEajxYniSnWznW1qYKg5wqUWACE3mrvbXG/rDbNNYBF6Urp5Z3T7g
niQOnfF1fF8iEDOvILGL6t+KRnNT2uUeAYEdoiQOXfU5/GwvIL1O9A0fWu9R3FgF8kmuooVwhLgo
SjZpcYZa1DO6SS3bf2cXdccI/CvSlOl58hPN0p+ro7prK5fSUuvsHrnnc+mubPXC0xDyjdoLtqo6
Ug/Fyh/0TXm9P+Yu3LUVHNRbzKJwETYhRCxOotBFTuQTf8GxVKMw6w8cqYrDeKhSs+O/zuKtORi2
8qhA2XDfA3tFTX0MrWKLCMnpZTP6zk9LEjyiq018irb/EwSJJf9zfBqPi6HFtAXSbNkV15f6o791
frFtvw3/vg2OqlMdKtUKNLO8GrKJ8wZoXP1h9FyiTnLIzIio5TDvgt9lcv6SUl2iUi+t+64jsN2c
nzInOSOEySw0c585GNA588Inza8OGYseyNRjd5J23S59bg7VTXloDsNGvrW3WvHS2lkNG35ZfM1P
6iZxyg9UpbjUVFZzQwZz32aH6pAcddeYvIJDqG/xtdneTygeVq9wg4C61WG9E1qzLEyD/vmxZwMP
sErqntcCFIgvrXYRiHSE9sjvZpBTq65M/WP1sNokrK+g2N8ToIQAkM2bFbMSs/ulDnICoN1CctEr
Qc1PHzy4PK7jewWoh2Dks9qWV/xErWVjrk8NeankmQ3nvtzPwm7u/ubT8AdIs5SD5Ngz/YyiGou4
/5aDQpLK0oQry7WxBQLV6PucFssk7HxZIZZnYVl/pL96tura0ln+Bx1aDqxLhgCbTq/32/dWJN+2
SKHmLo29usqjq9Htw/nT+nLDgbYynin9OJz5XyJH1DNxnef7k+qt3wCT9Fv9rpkUe4+jG/kq5peT
w6z0wBq9lGOgJe+MqZa1pb+NbuFPK2e1Gd3J6X2YeHuytJcICUEROSC0yme2B/GcnHDHso8zxY/2
sMTsUq9JVEwdO9/Tkj+kbwWeZmt46pz0Sd0qJ+VFwiJIO82TG1OqUC2yjQYOyWOICdaIq14IK9GN
Z/4SOjC7O1Vjt80maeyEYegfTrnOURys39YeMZrdNjzizYtei4Stq9xR//Uvqif6nTN54UXCjiw+
UhixD672Kk05MHdpGhukF8F79Bg+NbgT5HbUICufX7hWlOrvy1Aymqny1JQmbCQl/COlvmwQtEGd
L1jhTt9qZuOir7E1V7LavYKS0pp97Jt28mpb1a8tuDU6kG13FKz+hee+cOAKlkCwmp/kWztzYAq3
0R3ttXU/r8zpp3hAupRe5IA0EbN5FN6JbVJp3o/Dk4BZC9SPXYFA0V0K6Fouijte5Y1kFa1D7NEI
wJqbKVK17YQ+3QV5gWuse1sBi+iXmh4NDPkLAyvTJ3qAwm6/0FspvUcBej8XKICaI+gSPz68BewF
Mz8+++W2eoC+DFWbejqlFmC+FTl2c4hLB16Vord4iF4odJRNdyggXNECQwIe4p0Et/Aj7+9vypJu
gUzcLb5yahUuWMxAm1UfTlDJjiq7um6TYQJlK9ySL+HQ0FGp7/kZV1a/9+WN+prZqjc50k2j4E7N
j+iBq/Xd+uoChD2juXzCbaM7ypuPdo+x1lvnLeIui6aq9UX8p6pn6H7ZHK/40SCSowFYZlwgOHb5
dhGZ66b2AUnyj4ulBxeMEKratBsWLlInJYde6iPYVhyOXzgAFnPDk0daEcZzEptjLo5lVNxmhEKq
RnZcfdRWSXmcIQ6mju/eQaM/utHMPim8R369cuM3rG7HQ/YZOrpNmY0kgRjIG3Rx6bW72FH2AJIf
sLzPRvaSI6OX3Ii9tncWrXVjCew4fFQOcY746aTixCDestgdF/EW63QZfM8sRcGlqp6rzr0nXiEy
1eM2nRsRA6o1u+K+gx1apSaCXd0ve0epnPG5qT2qXnylHilKo8pRIK+Q5XxBqfaa2ULdVfVztVsh
ohYHc6re+sai5o2RmpV2pG6DYWu8Bwh3BlPfC4UV7tM9dSQ5T6eErj28W+Fw7RnqbVyhOAXQ4oRS
okCn0hBkyKcdxUsx3ITVNmwOWepnqgvsGr+KFE0wv/vVTwKbfmSbzmZTFk+5TDKstWZS61Y/KD/Z
hnQ/5SngA/Gsc9h8DMv4pnJCIvutql7dbKvMSRGyFAyMUi+qSGANZ0ljRbvd+oJwHdCIs4TyzlS7
lNr0Dgl8qXhHFZwKrDTw4nw/Iz2bzVaDCrWQAwfwbiqcprqJdpCyySV7Avlxmu+JGCI0ocp+rTyt
pEM9vMjzTeKjQV8PRYkxCaaizoxTCKwX52WHJ+Tqx/67tVaLaboOzSltEPCuzQGk3zHs5AwL6yZm
4mSUyd2+tLn5xDJZ4WvhJNvVY3Eo7eLYQqEGVnqtzusP8UCZhNw3MqXdfIhB3svFttAsH0s7v+ow
xsiNt8VWdkir9qnTzYZaCdsF54fnbM/NdSMvdHU3vuqb5Y8r6505UMhZvCiiQ8MW02wlJsMMeham
VVIbjblqZk4Xmez4XQrILB3Pt+JIB2mjMBo25SMniJeg+IpW+TnaEEDjaP5t9OIrOzu/D1H3IEFt
rPb5g0TJGDFp1mwpqnB6pMTdDs+r7R29pynhlh8BaZjdCdoyg/3YRW/G0zILU1nzjQLwCGCf2ut9
6qqX6Ky8NofgObw2XnKQNq3HL401qqbgQrlCoagpXJ8ajC5ylroi8a7kASykB7X0A3xzYSlcosXj
DXeKEyiNR7524xUonZ+pEhvq5NTudiI06w6t2mLpX35Ut1V3YgrlceTV4jOjs9qa3Mu9tvzwSdih
QVYLP48WJfIF5I5y9wSVsldOjNkNO8UGOclPyY3XB65k9SgdVw+wE9ait1T84ELsxsr/m5fXP8j5
70IDTxBKDZxXRNn4hahqCPekoVqF1wQiIrRrNnrFDSVvlb0FrG8ZLUl7qALYqF2tXBXhMqXIQIeN
Jm9wqjNH1plw3GbpAY/XstgXu8YJc8u4aQfFiy7r0wTowasi9ww38xeMILTlF4LPdFtCOfu89FvR
g8CQPR4Gycxyexa3RbHj99rJ1pYEjrw01/EtmlkB3id5n41oxcz5vT/jwkP0F30DEkmDPG8FLe4+
K/c9evKht40W4YoTNJKZxA8tVaRsZsO2YMMoOhZi+H3Epi6CxCZnx1t54fovcLX8B5qoClxTomBU
BLSSYSy0xr9oi0quo3BI19G1246faYF3NzuG5g4H5lQYfdb3MRlaKIIeESe8RUdtK9kKkrzvgoGb
pb/NWQMuzRN9ozUtzxIYWmD9zYAHSuN3sfnrNH/RHEWZCUK71qKrtN4N65dsuK71Y4+QP7sW8O8j
/wCEjp1XhWg6iVTdt357Snejsm/vNnx9WXx2s5e8iJQZyDyYiqgvjP/wmLQA0YA3OalsMHPm6pzn
LDLrHS1ay0JI0yHx9stbxmEueezMuk2a40qzp8guHwpnvQsFm6GBasuw1jLvULoG5YhuT361DZ5H
eUcCtgL5HyNg5TALStzxvBB3zIxLEzia8CiODvrljpu/PkTgHGit5aPGh2a6S1ggattkET9bYcj8
yfglrpmc6x9quBS9dMvJy4qaT3otS6tk/IqmBvKVASklPcyb+3nAknd2+tyKj9S64qKJp1hEoKHD
QGhePr022DeCWac0ePF8m9DD6YdQMwfcdVsnCR/KfLDChhRUb8USaWzk/eDJz+u2c8JzykCq2WxI
nqsiN2Qmq4au5klHSOXLx2zHtM442YEbdgB+m3SF6t7py6fUv++RTK5RTWa2DMjTsdX4qUQLYJPY
hro8EE0ulcCdXTF/I+8DUmaohikPK1ONvMZ4uct2gPA1P7ffMCkjbXKpHoZAsqYInU6HeDH8SfAA
V7xcG7wZAQw5roQKfjf0JyHo2tKyhiiWxnPEkooGq9qn86ewK68DDi4RNXp7arIPxDPlCCJB1VHK
pzl6um9T5S8+cX9ENsIV//dN/LXMDUozyXkzR9eSxhwEthT8Kg0sremtrNDNpqCiiGYzTH/gzxvV
V+5cdURuFeJLMSVDm45HDtDD6aFbxUhkEcir1PHdeM4gvvVYNqUIwl5j2DHxeJK4EXj8mTiOsPe0
+1isrbTdNGHBKnYj39MpjIc5sCMBgsFMrYn+yy1mh6TY3M4HxoxcY0WRZ7O/oHyFEiblHVSt+G6o
NssM6KBzw3kvtye98jTW3s5dgQ/JnqRsYwX5/abQaFbik/Ygs5+lDxk1Jbtt+jXoZuiKxX5ilO3u
Qdd31WMjHCLxXCY7QT7q4zZIjivFUyl2CPtzEq935Zf80sAylkjqTKN3Vw5TCouJuLFFZQtwun66
W4P6QMuh3e3/Q9p57jbOZen6iggwiuRfMSnblrP/ELarzJzErKufh+5zTlXRhnVmBuhudNfXKFLk
5t5rrTf1kKhGW6WgxU4aFoEFMvZRabsFo4h0zSM9DWtZu8K1ILhqU8aLPN3sfDyxMGCgL4XqZSSt
oV8O5oOxuJHi7Sn81cXvBIBbesOog9auDCHWj08GCofw4b+LMn4uFjg2Mk2/pMyBVoarizxrxRBQ
JlQt8pCKaGU8oB9zUoabp4PfbLBSn8QX5aYvbb1zLmUfzoOh/s96/XMLM3A1jbShNApuIcWrOLO1
1qLnBfelU0UYzMjDaupVKtL/+ev+ehiXrQAb94EZrsB0KLtmGOWiqfr5wchfxiGzBzODHX3RiPFi
kcLb2qFfXiTr5HRdq5vJuvLchTiAdg4MKMPY9PKDwQingQ4o9A8mY8meNq1wYkfiuJiiNiVpF8YH
Vb50i1+QxNktzpDERRXrdXTiwfXFL7N2YPnS/zzGdvS7z91GfOvUK8bh0iYyViH17rt+XsbvwWaE
pssnJtqSuqEVUddq6ErRQTN+//wIta8lAWwmlPjaYoFPLKvr35JAILLQX7QqlD4X5puEN4lqBXxT
jboTIUSLB9VCAe6cnPyQ7NPezWHC4Vz2DIW3ZfjKM93CKn33GWw/DQ+LOzirgBg+3xBMTGbv8HIR
9jA77ZYqfY8RbMvTr/DEdN8CcgO7TcEtsHx7owPZQ41kqngRpZen1flPUTljy82cWiMxVHzCt2lN
GE/VO5W50GlpvDBHAkmLVrXXx2tExPzT+q171m/hNNv8YecgZqvswfVHxqE34GUlcOMD/2uscadh
A+OEVOA4QMhd9y/1b/j1VKxo0BlZdFfKqnjtH4Y7MVlGWBai469KfRlB+M528eJeqz2dT5nJRG03
t5ylNeOXZy29ahmjaCvz5AX6NRCMVtg1M9fyUTFcOVi18II/+qfBoUsyndTcSTRZWXh9Sh+04FHG
yuBUgyqGKLnCbazfihAzgic9/6iGrWFeqadVcyYoGnK7eNODfpxe4gN+gtvYq8b1gtNBeZS5RXOp
U8nQst2HNwynC7zqaFkOxnF4lk/Wz4tQ+vodswj/4pXOdhczDRtTz3g/vcXALKPTQ2xxRk88pDws
zIqnBifmmLLE1SUnrouLY/YFRJ2QF0KkJLdnCXq0gwHLCdXzZJYO7EaLZWMpDuOJYdRbtj5NE4HY
AdBg/O5X3iXI/yupZrZUZ/tFp3RNkhP+e9sgRmR2Fi3bxbIpl72KWrzk42IkOjJWdEUJMttnbIbe
I9pjlGqXwvLnF/P97vDXi5k1DGqrFUFeQDMFkRCxwzm5bPiwAoR35oLCk/rQQ2q7Ymy1BeU0omtw
z9OjeB3SdQO0AIQ8l6s6tiXTFlRPoN6VMCig5q2fCiyZqbDg8y3DG0bzE1pB/bOD29nT/cQMKDy1
dMpJPLQ6LSyIK5F0Yd0Z6syr9pOyR0zGxGWeEt2UWRmmR6Jyait2v7i4S008C3YwCcZ2AkAdW1fB
+ImMfhm7VyPZ0G+YqLaZxtzGyo65sV88SM0kRIGWEL3Kp/doUkIg+dDcsrxqEAcZVs2e+iQjKEqX
6R1DOVy8mGWqUJ8RwXNkBlCN7+L40Li+p9iFFwUbUSK3tjiU63yHeM1B0JFPPY1E6ES9l0r7VOWW
gddttqwOA4F3xRmNBsY5b3VrJ5vJDiK/Et7O6/TK3J7BVLfSY3BjXJfbdo+ZAX6M0lt/KK8mpBpd
Q6944qsUH4tyy961b2GCxLuhX2LKMbhIH4kMlAXQ2eWZFiGmzMfgaRfBXGitcE8CyHYKns0IhpCZ
cEpYSAQ30T2qrxw5ZWFLKyDz8R7uQGEF98mm1Hb5tbKKPP/5/Kg/yqYVvxub8Hnx2t2ZuLbBrB6W
2g7Pi8e62JXX/R5MOyOTgTrvrblFeNLfR+SQjLCIiPaGBpOsDFzDEIfwWAN5L8j2GXiWp07fA2ti
+pOJ6NDucfVrltV9GV9NkvttfQOSjzrjWmOneaNdsqrE09/Ee+bEm4moq+wCkNTnxWYansNn7Z4K
/BGStXCbc0Iu3PQa/kXyWmYWPiP1A+1ZAVXdtYVdY+9NkkpOoNg7EdN8LrA0Fkvuiy/HxHeksoYz
m+xbe5QfurNbHNsDI0qnPVaHviLL1OkP2va8HZ2JYssOAJUjaNz6tQcRkK7TZ1PZoW+aICDJ9KYx
Phz7YbyFkZNmbni6K811Dpxd1ks1WYsgWdWY8bWiyXY4hRFzLv119lqdLaPYLjQGFoSaMgWHTMGU
6S6/Rv+xNQ+pzLtMNkyIlXCZ/4INH1mqBTCIbv8ejNzhRhkxL4dVZQOJBxt8TpIN3SDuD1txrRxb
D04FKAxyAGnLY0XFt4oe6LPBayCPJE79e3iE/HOjPusvC2i7AuzA5QSZK7q1INGmcWVMYfQdOmGE
lw1MpNjVD90O7Eh7t9Wb5l3CQ4PS810A+8UpYM9MS7tr7PBafd2XgFIdwMw6eoXRig1QAvDECE9e
3d9PU80msEVuEC3KDZRFIBSCnGKHLnkvPQC03zGolmiOKbGfcJ7EU9nO79Vt8Zy4Pv4yA52r6lQf
mNKEu2HYgAszm5eg2glr9rQSUJj+0m5XceL1kZs0jEFxHcjLY7pisjoMyAMFu94usptxJT+aU2tn
B+OCfd1ieIi6I7pqfjPNzN7z+rcirRYhwmaA4OYFAgAsD41xvrJU0k1WrzvNzSGgCbt6rW4Bp+Fp
TRJp6GrdNQ7/KGyLcUWBQ3HgvyJ9JWlFAH+qkXit0tquX7vqqumf8ucQ9dm+f+hxjlsZHrjCPrsx
eiQt8I0O/uh1awRjMd4dDiiZVSaV3R/jhWdck2YA6HECJ+KjAa+XXaXcDOcdtWJg7vBZCW74s+Cl
x9FZdgtKHjLWvTFKnMnShqIySuwzMFffP3f1rRJjSmlaSfl64sMo2U75u+wIkxFO4g+WmHDANGSJ
Jcj5JsL2RFky+lP2wovvCvuu38X+NfOdLDgaA6oauCKINSLZjlAm4SbN2PemuPP1N7/mZsDgrO5w
oom9ZsQQwLvPhHsZasAZgAEwCNm6WCN3AeYv/dvonDsY+JUYshCa2kjYc+C6Os3SX3XhWgcHedKO
kgfa/8gAwTeXUEFSlNUxXSZUd74kyBzGk7CRFrS9xpuWOdRlFeaqITPO8nBOsX/Csmtvanjj8ECd
xVT1LYmlTmxMxGN0crz4q7R4RBlUXIO8yGB71wRAsfNBmzxX9ljvmxvhg14VwuDEo5ncQ4SS7YhK
ot11GtCe8Kp/mDeKp8CJgINkrhbvtbEyD4oHkQJQl+ANNDrBDYYl1+ovEwDnqnRMjywyuycvhqb4
dHYkpm+0nfBrpz9eJWCBO99fTWqZbtM5n9E991pvsQSz2/DeQOn6lm6AUXRcec5bcTBW+YPPg1fa
HRdNbImvQrKY8YY1owxwMHoia9GGFt2Cmu0Zq6YvJabjbyfwydt4IxcrZKgUyna9ktPSgZ0A7BAH
rCaraicgwD/ki9jOGNptu4HjwDpFK9RYlMyIxRq8Xt8j7DQ6RuG+FfKn7XV9K/P53QyMdJnMv0bv
xVVkTOTdQDoO6RYAYHxTRu8MTUPzIGdUlaOWNiQRFYuc8xZSS7egyeSN9dyQ6vWmLbXOz3WZfqlu
mZF+qyCU2nRoKZhPWMgw6rHGD44hrIBTDifRotOqhrUmTR+bfjCexcSr9obdwnGKPKYckzFTuY2v
gI4Tu/jtRUxEeltyMsbu/Nf0TbxCDtmobh2iP4m3eB7d9beomxJlCYwQ2JBXDCbtwBc39ZXCioRh
HtziYNLAfoKXywM9GicmEv8/ps/qFzYCRfLfZduMFTsEUlO0NT//xEgJg7OP7JXNTL0BmE8BKBz2
xXfZYor+adcECRMPJPV5fPfdYg8LinrCX/XmtLdXTydI9LbqDhvRZTyJM6CwRqJiQd2htMX6d6/9
+vnlfZI05t3oX3f/WZT+PYXPTknom01yy4EUvfLCaCGjI9A0+hAGVakH+t5dZcCXkE4Mt1wlOxlu
/xtWV33sZbEnXxm30a+gX0JeSl+QImqxN0IUhL2ibzg8ENQ5iVt07vhGQtnPd/+t/AmrP5LQZVmn
op61BJrWdmElVKi+HMM7o3DLLaD59qbLl+eJVWrK8Av639gTnBJLAlR6AVqxWHVTyh8KR8AoBu/i
NXpjNpF4lfY2lCvUwJBKkKvSk2K45wXiUn9mGg+QN/W+VLbAiSsOz83pN4N3VIH4TfinXU8yAOUc
YrDHn38n2e7fDA3+/qEzFCKpRLMQglNyG6EnW2vV2s8PsLCTD/5jsPtX/c2Y1A5o65dRtTxDRcK/
TIZl+1nEVoHVHlWQANKFUCGfd9mR45RRGLQm+kxeNl5fnK8m7HVK2QbjHCiW7IzL+vdZu+95FNv0
XXms7qGNYvtnhw+NEwFBMMtlyQ7OlBeGjElfj7j+jVZtg34e0mNyx+g2O5T0EOfV5Evc2uWr+FTZ
wZ3xNC3xBJadbV4X19AyZSdvrzhjeMRKYcUjGEchL7uH4TXkaGAPyfdi755buzDdUXbAWkGADLDb
MzNpt+KvAJLE5g/laQfFTVxeCuFbTKvp67fyZ7XNGrRTFi/S81gmt/rtYkP5EqbgKctadfl2RPg8
n06pC0d80F3K4NXkoVbddAye2ao2Df5bv6OXSYqX3PjPpzeKCxUDG0t89n/5bupb0k1FnA70F7pR
yILdR/MgnZZJx8gKy2F5J25LYbXgFY07mF2tsYQeKzz7R+JF9jB8fPuSNPX7z0tW6UbR1EzT3n/n
cZWoCWo7FgkQndYuBXCah+jMFNOt6B7T9Rk2fkVbIj502PyqTKIezneUV/FtwhIYnMrVb4QblPFn
2kOcaPJr8JUsfZGw5AP+fF/gEXDed7pbPI3oI+GzLrbBbThs6BAMlIrwFUO3Bkoq4S1VtQVh0PRX
EtY/CJsubISfRuNfXu5fv3U265CqXO19eGW3i32+Q/HucUq9k2aCaAaQ3/v5g/7+e/7rarONKzT0
KljkXA304GTn1yaEl4mJvcU1EBsj/YaouM86Rn48MY9YUFAB2F+6i28X9F93MdtVaupITHe5i5M7
ZSOkrqjaEzFaWZn6EmbuJuIwbm1tM+UPYnpZPMbrTxkrXPkL4w9lWkv/Pn+wVwXBzpQPhnRnttZq
IS3HphclaNMWZLQWpHOEUO1pINXjS8F8M+xu1fQhxiKH4jV+jzjiX4AgI7AWiWIYigJbkbSnzsLe
Rdw1TKnSM7sEBuJwAws4QwufXfGi6OlrAfDvnc9WTqyFWh9UkoTzTLpuKFlrN+4mB0uP1C96Z0wf
YeIUPVKzS+75i6/nwr/Xnq2jRBYqrWxG6baO1pWP9j/eKZNTgkaxYa4A0OrATWRvIrM5pUnyWVa0
WFW1DPOFAP4KKbfqaC0yV1+wZzMeye/kfl8z+kKI4aoaI+E9dKN6B0XewDuAAjlcj8buRF1ayY9t
9BK1+5rZdPo0Bpu2cGGTWJBZQ46EklNYN/B9QvRSJRAY6F6lYyXuwgGS8M8flPT9SyClVdRMA4ui
GRmVx28EQVbxIBwabiYB4wRDkwk7rFR7cm0uFlfNsKqpJKnXL1rWT+/46+r9c/npPf1VRmUCzIlu
6KVpaOzoBdSLZbEZViNOhlD1ATZpBS6nMMrTifPTZWcfTRbGoh7lg3Tb2IzJ76oj5m8FSSCO9pjc
44SK2HE4NHAhX3Rvis7B77Dmdt7wnxFWVDHpvXrJRPzSLc2+hikarqg1noR2m97BYayXi1eKDIBZ
E9tfIEJpYo5VlU1DhI3SpX1E/f6L+PMmZl+EEeS1L2uFhPa29JeQKpl24n5bayjHHB6PSB1HQmZp
Ry9oARPY1AJdnS1hSwC9D3exAZagVa0lBp05EenrptjKqlPUzkRq1lndXuJvF/qNat51MGiydaFx
Ou7byrsEdM6TSJgIT1/3n98y259z8zwKAPO83kb2Fp4+RZGEbjfaVWBD9DKX+I3K5lLSJ1PS1FXx
RqcAzi9szRe/remV/7W4I0FUy9bnlYbmklkrkxpmRr4NM6SNHTguh0lKQoOaA3mjNu3/t9efNZh5
laRSdmKVGzA6Wo/pZn+oPGadntHiUW9V+spYag/x5sT+83xhY7m0nmftnRrGo9CppQTeXbB4yZWP
uIHBbC28auEVIGod5G0I3OFHLgZ+dNiXnMG+wWH+WQefHfhfL+DUFH7URqwDXfcUoBboW3jCHOV4
xUxn195MzVoB5jHyRuyz8QnETMqOC4/ia6PPbbAadQLJxMlN/d91kIyqHytjzKdNjFN7YIK+Ggka
Ka709YUrfbud/nWl2cLXh3xRFGEo3Q6YnoO95V7+XHsT8hstjvrJ5asFw7+Ed81Ttv/zvf112dlC
785JpQ4Gknb497aCtu/cg5Mqj0l3o/Csve4YQb/Myf7QoTwxZ3EvPeNvCsN/n/FsrUttZHTaKZh2
dCgqp3WCJQygQxlwdNOajpC18JLmkB0eJgappO+aYA0dkPlCstichfef38T3S++vRzJb/osiU7RM
EUQK1WBlMsmyjOwNpfQAY+uUPrXdTQO532K8pjI2C502wUR0Na3QcHGBvvANAPjPs5l/Bkp71ro+
ptjRF/dD4yFfwLC91V0VEvGJhoT+AxgmwZQqwurT1UNv8VuVXXP4KMCmyE1qbZmdvliBD2KY5d+p
d8kuTje++i68hG8l+F6AmXthxzTZWGkuh0OaeqrvoVrXb7JfKnouvJcI7IxLu1Efjcprgg2TJUDC
rPIuPHnlu7P9z5PXZxWNmCnV4NfTkzc34qQ/LnI7RyWaFisRt3y8eYWV1rq+4rSje2aawXQLDWV7
wPOvji160v4iVezSPc3KnNQM4N5U7ADksqKZd3rtgL1rRQBzYOGp3GwD4SJj4psu9N/XPt3U37tf
4Uu+2fMgqmRTM+JWDSYwKRqVZJU9dO2mjW7kAgEOImDtkDG3yIZJTttdB9o1+duNo3wgnCvXPezu
3w2e0x8SiaOZLeEuJnsxWCQulg6pYhykOKo7BANDWm43lZuOzkBkQL2ZYlcC65aKpfFGib9SdYvF
munFpZf+/RZryBLCpgkDnv3Ws95KBFiwA8WoOu1+AJ1ChcB3vjqtIiC+9klJ1mayUvstyBSvPH5h
0tZe+NKMb4soJFb/9zZmRZyUx0rin3jkWjNJxiuokhYCbgIKuOQUY6Ujmh1h3OCDN9kKwnqsdQYS
mqueaH4QqTfUnurUMkiy40PT6z9i2ujsJtJdtjTmO5IlKN6JjxdZhd2AQq5Gxrd0vxHsPZzWV0g7
SPZGFQG4dUACPh1ywT0EnpPdDdOM2wi8pHjJWqeR90a6Az0ZMHzQXR0a/K1ho9Uhzrq+OvcEX9yY
E9tSOJ60x/QMX/ZSzOA3NOFpkf55YvOzMVXOA+MS8bbVQNQjBNoIe6Q7wOYzJogoXHIM3Rnx+lcL
VPg2oxFMX2/wo9siGWSOP8DUv5gJ/W3t8tdNzY7RcaiE7tRwU+KmfTV+VzRyFumSHyDi0DLLa6Pb
1ekKYUv4du481bTAZYL7YA2V1wRxwdDfwuTZwkZ+XLwDQ2kibFsU46vhNbhL9pkDjGyANJvaL37N
47AyfmFOfFbu9Nodio9Fg6oX6QkRhIzpXcJLRh2VmmhNMnz8kZvf1QmQBembTjqtpdxd2EEvfUyz
4zwtqkSXCz6mqSk7Y8IkrgHDT/4aaBCw1eqcIL3nPRQDH1MBAruCW93ZP9/FN3yif1fG7ETPT0lC
0cRdQN0yD2RQ/Do3Tg78zeZ9bJbOY0vDjph7JeTuhUtPi+5Le/iXRc/sCOnTOItqn0uPgxNWJdyQ
TcDJ4GTeyVHAp7RJz2sv3MQ1ht2lUka6dPXZYUFyz5jqZ66eZEjN4AbAHFJoYFDWWwQ6MXc3PY1Y
Eobw+Ij9/NOV6af99NNnG2kWtFEshly8QfA25qSZYBLphoxGVBePCnb59OBfd2jBDUcOV+gcoA6i
41d2C7jhmMXAH4DpIDJ6tZXBwmNZrLfIji/t+OpUQP10o7OtVktgS5fTIm2ncFTJBtPGlixU+Law
VvSKQ1ivg2JbBt6IHLNbAnznWBoNHeL78X2MUfcUS9+nTq1TeyAmAv18u1POmyo4iALm504OeWJI
sT7ahWd4sprbi6FlvE/CCSQ/0H5McE08vtLGzvJ1jmRZHJEE5ndZ9+vnt/L9t/DXgpztkqeuloFs
+LGYcMfrgYLRSu3sd8IRs270m2kwNdqM8FYhXvaXtkNl2u7+edQzY6DZ1cuW/7OsnSUMkhgNNOVa
IVopPwDEn5CiE8wDirN4DEH+B/6dn222v+UABmTFhClBMUABljhGcu3bpqUhfUXGRLbH+UqgmlCw
22fI9yED9uv+sa2D5c8PT56W7E+3P9vNW1kUY1Pp5CNOsKrTtJ5oNXfSeJDkna6ym1jyK9EtTItp
QU1sJEYFUOrm3N+D+RcKXgX1hTLh6+ucPdD5BqsLfioIOBM1NtUAqOfZlu+ryV5FpTBwYBzgwip4
Pnj0W4oH3YUn8nUwMbv+bGtVo1E5SdEgHTUJaiaEIMQAVmA403uDZRHnztkxtuNKf1bFCxvM18Zo
du1ZY9RVuRykxG8d4VEDneI1CS9jHWEKO9yg9qxtX6JAM7bodXIchZYEkHgEc1zc4y8sam06BP+q
jhdGWKtpy6qoHWF4lEJvcpKJQc8F5NIPLfeATmpxCB3fUppLFgBftvh/H4I2O2DKvKiMwfi0pkJx
3Vac7GR6bTIr3fo4rcFTpS24HLQsTZviD5+CNjta2jhMz8FkiSXfdE8AT/URyxrlqO9h4fhP7fXE
ALm0U3+iXT9ddHak1IU0Cufpx5KGAyelWCarmvhhjFYUBlFWi4vEpUGIPq3gL9c0RV3Xp1GgbMy2
LG0Im7gaWGWn1tLhNiaPQrIDXSeY60qAsq7vKsRmzZUJJ01abNiz0DooeyyPPkamVGyo1/EGthQm
Qz5cKHsR2iLjM4hlHh5TS0T+IeIjUn1rh7n1O0TL8Kb9hSviVOvHO8K/SDnAcQxFrOGecRJk6jDB
rLElbprTXoO3cAdJ37wihoBCT3MgMEHAkS0Fyg77D1RaKvfHn3fCrzPeadn99VRmO6EWGOeujnkq
+dOZbU+EnepvURBPd5ZaWO7dQAemvnCKFx3CO2EhCbEhrgSfcYcs+tS4KT1AuO9czFHzu7xcFq9k
q4QTcyl9rUnk+0CaNN26cPfzrX9+ET+90NmWGWqFXtWlIh3FjYJpGSxGbEvwREtBvSGw2BHOKPEh
J1esJ3Jy0Fawa7NuJxQ9CjC3SHCMPt2y1VGrDI70GjKzxjyis1X5mBDeVz8YCEKnGfuSVzlAykCE
PSkmxSdZPOaTSwpcjI+ztE20FeR9xoWXUOPvvxNzilLUzIWymG8KSgaUnOWqdDRRvVxNsPjkCADV
FB9/p0GsfGlu97XY+1wPf6442w40ZZAyOUqnk3Hs7YRjHGdP6j7xdZKFoEQTcBVQBUxZ+Wj7fUwV
itdR9VT7ezJi0jXJAnpwixUqIL3ZrRbxnXR+GoJNBtsh21/W4XxpTGb3O9tJpiyErs1HifvF75nc
q3hn4AFWTwFr2BxIoYuJKUJNKlEXC/Jprn4LbfjC8fmJiX1di38e26z0HAOzjDKdtYiPbrkekROf
lxr5YV5XL7CkhXV4HMnGmdKkUZsm2+oMp1Zhox/w3WKD1TdSfJUlh0ZyTJrAPREUDYSFtbGE4oZj
DbNS/Rfq+NCCJMt4TrqNbjEUCE626eFIxByFjaIs2LD6O/RYInEqqKBIPhFQjoMjLKX7BKoBRuxH
Nb+gevwKnc3ewWxnbU754AcB72AaZsPOhhyfDPbpV0qgxMMC6i9mAKE3uGWDQtYmyNtRcTLnXj0t
3ShAzoKjnO/YRr2fdwjl+y3/z1uZbW5qqSptlfBWeoglsocJiUsOw+cAJBYsMdgQBOgnjvIIbS57
Uk4YnK5bE8M2BzLpNAXUgk1FBBFbM9oMsM8Qp6hPkhwmOa2+xKYqcIXeQ1r4851/hasMRRdFVSOd
VdINcjP+LUVaqYiLxpelo7qPwe7fxdKDclh9xkZgsodYxDl9mNicy3Z7WqsufFHKEufnu/iuTP7n
LmZFIWpt8XTquYvgw9gLuHOvzfiZMXBDGJYnkEJ5D1z9oC/cIVotBMvg2MCH1MI0FrUbJDf75/v5
CirMnsqsUFTEuhOUhq6jsSvhOmOXPwWoUTLcWLYBtGyvrjetHSLubkg5tPMSiTUZCwv5/tLSkr80
xf/eymJWK/LKTmI78mjyybRctE7YWsirDs+Kp7Md6AcJL53n9KNYo6Abs/uqtrsXjWAIW3m+8FC+
KRz/fklzuF4NfUkSoR2xA7YaRG3cpZ/MAekxMSOFoxY3ppfxERZuDIdSzwdGjj/fwde0HUMjoZdQ
uYWkyXhIzRarWQ6t1CqKdhxoVLKtrG2J1VWMe2Y0+mktl9c+dKMUL1PZU7udhC1hCnceHla5a4j5
qJKH8uQVxo49hNCljTb4hIluZVivEE0Eea2lXmw+qnDdzKt+PFQxvMmroPWa5qjLz1rumbl3wEYl
ecK8LcMMvFgpPtGFSr/RKulIyhS+sidSMKJLnvHzZy/xheISrOgS/zJw7/r3Mw3088IfilLFTxYj
VtVS7/VqEiMPvxYav3iJf2zq4lBlnRYESViIncfcG7t7EWc2KkCCy7T1qdxAcU5StIsrGp1ct4Xs
V3FadzhW1Dsz2AvJitIqJUDSLod1jemviQb7Cnc1dnrlDlU/AxnBQfQgxTZ5UGPkwkJR3y72qPPt
dP5rZ4dcOg6x2aaFekw+jNSDn0zX7JO0ig8VXkYeroqMT/IrPBopWQu738qXmqQvber8FmZHzaKO
+gAuvHosGjyhMpKdXs7ns22WkOcazHOKh1q4Pqu/DeUmyVYn1mO4KsojLuJWSrCpRCZKo1HoRaMl
wVYYNH3VkC1SZW9Bv8K//vdCtXvNgqIDWVDCBCdeWGg6/lOpE9bc3ftb80aA91MwrL+CD1KDKGa2
iCCL4myxbzHEJ2OynKKUtHHTQTfGkMIzmm2avqfjRkSuEWlXRLBl4CAJZqbwzR3fv0oEEtBA3/S3
Ql8lJNUbV4m47UK3ghnROSbqjOSasYmSOoJ0d8q38nDIVU8iFDY+xMUav1W0pgpZP9EqwF9TtPW3
0FXt/MHEeFnadOer6LzVqNfPd0r6UPHhtThOdMFHk7RW0+OKhcmb3L3/vDlIF1/Z7BAelHN4CiNW
TYOr3cR/PbsxJCkiagjco7sxNsPiirxgqSZgeePL22wgGu9GSJ9E5bZIeBzopG2J1GuOOdyGQKvK
+woedLwrVUw792Owwmi6Kcjr2Zb4czNNSjaVvy9O+xBbJNS8KBCxLCbr/rxWTZJhnNO7hhfYuOGF
CMrjSLIiNjONp2BS2BPEYo0kwQCSd3sF+yC+zPOqx9fJNtVVRXKWQMiMF1GeGWQPEknnNdG10bpi
5QUIVc6OoNxM5jFOv4VPWlpivCKkVEf0h68Gbv/qqiFKJE+9JPRUhF3E1mB2iiYy2CGuFiAvgjja
/HGJyaVTFaseOaXiVeKS0SlksREO9aWTddqo/q5f59/VbAvXmYUNfch3le6myem4Z4Ol09P2xdpY
4fp46fy8uCpmpYVZKEYjR587Z3qNDDJxKnzF5V8yRnqNV60xYLkuGGBCwrm+sCIv/dZZFSGGsZnI
BQuSnvVJ5EXhEYzny4e2SQj3vC+96sIx8WXGwtNVyFIxZdkwMXn8zEb7a7AkCaYAfJKrR/83IWWD
LSxPt6GbAuLQiqDVTleZWxbuhd/5zXb9z1VnrVxSSVWfwMU9ttiX6asu3mn6Gpi/d9LrErUEeVUC
qaS6CASJUVa3hxBxoY7Vp3UzW1f/3MPsgCyGcyzh6aIe1Zcp7/6jyKeLXyt8J49R6uQ9SsJJeQhd
/owXdFltasMxq8cR922BMI/SpTRnAir/WsDRMDwY8UZ6HHUPQi3jsdSVhpeSwA1po5eWn5I0hfGV
X63YJeTbLsOUYGmgx99na6xkt5PWjwYQKw3dGfJXI1uP2brJjlJj8YWiqcCF3lAgBGyqeGJDVKJH
PNwpt6I3KX7L1L3Zro0afv06G98k+TGOLlD+lEvPa3bEnrOiPxdSxvmGu3Z5U+SHwW1XIfJrNJ5E
9K40Tgb/WsXx0QpbT3IRF8NpEV6FF+M2FNdRswGRj6KjgXgT0aQH/GIFOraUV+UrPfD20ljtuw/5
nzc8O5H9fnHW/ERWj6PVAV9j9voGVxblnyFu26ezFT3D3yQXyz/6l/wFvjB85t/V7GgJ+jaB0JCq
R0zFhMomilV6EoAeYlcgE2yZIMuttthWZMS7YefCCDWz0bEGS+FSaMbnmPSnhT7bQCvF1OJW4WPj
/TAuswgO7OlDUlS4XojqXSN5ZUphPU+ecOjHHYn0MqfUV0zKXs+2tsIofQrFI+pdSm8UqifN6lJb
EAmltY1+W5JFfc8R90kaV30rv9cHonTQ1dkVnnWT2TIyrtwafSuOnQs7ybQj/vTjZpv1mMplJumx
elSowUm+mCJBBPRx2K3AVNas/j08YiUYu4z6YgV3sfylX5n++sJtfLNx/7PUZht32SdKrmWJeiTP
McLKeVe63VZ6wUxCf4mPHYJb9XjhktMe+cMvl2ZtXnge42hRssKm4gXLFJKdcD5AVzbZWksXfqB6
4QdKMwxAKVS9GXOuRiPVMIfcLMR1oXhmDQHcUxe48AzdQRz2cnSTo/HxsbkE/LVENOFLEt5pnXDL
gdqBxR7on2x32MJ+KNYkJxs9E3oISBYWdoprbpDNLp40S/pdEr4USpfOnvlY7j9fJqeeYej40Mzz
LbQ6lc5JFvJlrrtd62Ve6+KNh8nzJXT6C3A2u9KcyeYPZp1HjaAcA91WEeU+h1bNuoxtXz50Pnw6
8wZzd3RlqLLRhIqI4/9nn8f/+7FzeplQLiT1lHIL1IRAz1jbNteJsyArHngR523Gf+zmXnI9xXHi
h6HiqqnatIf/o8X65z6mxfxXmREXWStJWTDtQeT2yc55ZVqt2z0EwNNkM1kXLvf9WfXncrOzXUwK
M1ro/OxwPWWK2CgdMXlQaKPeizUGQKAFhT28EnAGGeTna3+/If259OyY7LvYLOOE5UXtPUlsnN4N
V5dVPZ+L5+vn/+c6s8NN0watXZx8hdkK+E4ytlYnc57W7yfjTWglkr+L6R8oCWNBXJZlX4MA/3Yi
FjTr3lTDNgYrMneEuJvNwex+ieFLEsC4w7JKoH9UQ9z1onh3AlCJsd6bds6agO+XKIB9eP517u+y
cZVBRJCnsBFE/Pj5EdVh/B5flfcCquTiRTwa2PkvXsrqJnoM5Hsp3CzK1QJjQIaqKOt+5cJhDD3i
OI12K5i7JL9Lww3NiFhcGAN/kX3Nv8TZaRxHlRwpKuthUlD0ryREb8bnz6WAPuFSA/EFNJ5fbXbg
LsqsTRqZxd5B1iYzxdKxgGDJC+jlWgTy4d647W0MhlAKpU8DXrWXtp4vRLX5LcyORV+oF0E6fQC9
75D7KyJww9QIe2gtdDNMQmF+lFbvEjvgVhQhb/Kj/J5/KBtUyfd4/xdvYXPhu/gcO/60YGdHpCqc
5Coz+DAwehotfNR5KmdjlTRuQKQrmTe5+BC3K9ypAoztX4jVLZeVZp1IHpI8HLQm2cM+uR1ekufF
E84AzkBZQr6nq/wXaee13LiSbdsvYgS8eYWjE0VSXnpBSCoVCEcYwn/9GVDfc7eEUhc6Tr91VO0u
EEAic5m5xgReBRYAPIlNW/M2ASiVudkhPPj7zq3X/d0CS2IGYL0IcMAGFRRD2hssDg/jKD0Fmjld
5dxqMyYns5DLnaGfeP8YoWFGc0H1ODp3gKob9V8z55k0rt3Jc9VEcjdZ0HRZ16bnWX0qSz1NVen4
SQgJ/VtPzlBN2jxLJd92/tJPN9UtQ1FelG2bYKczvduf3AqAzdj9qBj6XSUQO9gumru/74V/wI5Y
hl9/2/QEjBJRiC8LRTp2aAPTy1V4ubpEm0S9CRUaXxDQT8w1cwCxsyirrF0V3VKlJeu752yjEgvn
7smp25WAVMoRCkcN13J0q2XPqbkEICEAfULEmNrnF2qqabFKjtQDBihZM+fJT7nPt/uYRD++smjb
QpCko3DeGokjlVb6mzIouaqKv2Tr+kzRj4NDo4ZMc6hn3+CwjKW5BRI28iwx8nJM4ZinJJ8PbX3J
EdTt+tYrE3DL0kym9kfTa/rUJ4dtnMAoTQNWxKiIzHmOxhJLhFr/VM+gUa1dXVtW9J1Xun1+SDEk
AltzXkJCVZO1XoDCsM7lA95Oy5PbzEXsf7Qnpr9ucjbj91kL1VmWjiX/Pj5S+H/bNSyCSt+oGGcA
WqU165xgaXrtlYi3/SrXR151cDsr5/0hFPz2WidndV13XbhAknFUXsorhDwATY2ryz2IQWhEN1x1
WXg1vjwAKwDMVJb4wVOaq8D8EMd/+xGTg7w9YWSnyHwj426RK3bOexln6FPcEfY0bWb24T+4muPz
l2R1JHsaqkl74Hso5ldiWEkLQTrK+pp2bbBCJxvnXvpifCBE6ACgkJer4yAhtukwqvZx5MVPGAox
SQqJZDv3g35K07/9oMlbuOiX6NSlPAA2MKc4OyKepU7i+Qq/o7uhoWxDmxWT67FW+vf96Q/x6vRZ
TJ69eWYh6grPAuBLx1YNTW20MLcNQHe8AkycQPFQpJ3lwP10Rny76UlEUheaVrfluPSW43Y92LCb
991Kfsk5rM72Ajv3mRcv/7Tav774SViSXdKFEggdmzHzZIxV9bo9wFvLXjgbnoXaDu+7yI7waQce
mbkBlLVDvatIKRe0667bXwt928ewH+HsmU6hHf/+Lj79XKbn2NefNwlZQlGu84taSEfxNripm6sX
ndcPzP9VwijqucQHDJ0SXQRPfPTvolcyp8I7yTtV2Fv1hT13xHyE2QaXgPNs+jKug7/9tknsYur6
kCntwJ5FPxWpFBku7JG3EQ5FRd4hizUezfVcifKn4uzXRfIZaH7JmopYOkl+yxtTXuhM4A6SjS5h
NwPmU6OuN97PTjj/kL18u+LkoBMG86S0VTO+hJHwM0JJuzVAPODfwNPYlI4jMEaHjolZJTYI0cfc
Mv2sJPzlWX9W1r7ctFy1vhJJ4vhlsDftR3TOmEKNNeC5MHnu+/9UGXy51iJeYC6vcK2K9zo4iXPZ
RfQ5iNMN/NLMD1b62n/9+0L/Qzk12XQ+N+gvF23CokjOIhdtPOS8cjMavjOnQC4F8r26Tj3TEeZk
xbNLabLT5Vk+JHLKfiMxuuExulLtoTnb7x3jHbZBGmf1j3MiDWXms/kMXb/caevL57ao2V5x4RUP
ypHKufxu4CjitS6Ct9SqPwQcbkbi4mhcPn5Kw44xGUmwwOgvNV7HYrQ4WWsfl85W+uVpb9pMA/sW
mG6rwRHyhbZ6oa27e6LA+Vz+x9j6y570GWl9uQG1LIaTaPA5tOgy6bp6cMw+EsPCUNYXn3Kg5Ylb
XO6TxVEEHTsgzWd26rwQEfcD4EFAqlhKszQloBDC3Ib5U3np27c62TClSqrOYk6YR6WBamt+bT6d
Gwh6BJvb3ksP4WmZl/9phWU8lP/2lU52RD2vsi5etNIxWqc3UnsT97t2d3JGjI3iKRn3jfnK7Pf6
h+xn8u18nnFfXkhq9Ebe9Nzz6Ck3plYZXRGrZcgfrV/V07JdZR0lSUt4GJHcfE/W6bq6eBJqz3Dd
Z27PdLe5RBswkh1NLBcVvMwadDjWMKBSY4NT8RaFjYSFI9vtaNfIhEiFncAzRNLmbjS/1JyB3k3k
aModLkyb8Q+wPa2f8mIcdKCHTS2mZHKyqnY1KdZm5Jud2bJHeOBGihDtq0vaqSA0A6iH8i4ubobV
eCWcIdR4xcyMajyp0UYutzFqtXGKyLgam3GKxHLzmQhHUWCDUT07zbbBtoXdyrx4qeBRb9HFLbSC
rgzQ911WtbKvq+sov0/6GmkhQx/F49xbkcaF9pe18Cnc/PJSBnWh5UU2ZqAbbeRzMUYoJy80gvSF
dwKwh1z8gae8bGz82yP/OgXn9C5EV8F5j+QHhxvqTZ54sXAvxBtvJsb7MRv68g3Lk2zIV6qma1IO
UZAz8slR7P6lx07Vq29AIybDb9YJUc5oXK2OmOER5LIJ78rHf/FTUm+xWGH/dz9zCMxsjdMRUF09
pafThYgCy4QBNKnisoOg/l0uUP22OO7a7Z6a8MzDmDsGPu1avryqMI98Odd5GIDQwpFfYjyQaznd
EYoOUp2xMjov5P+pIPZ1p5Inh09U+1WUSv0Y4Ytes068Zuwvb87h3UA1YOEWV4PLpHngHSNtZdAr
YVM3vPT/Ugb89jsmQbdWlYQWFQ89GvcOkPGIr00seFC2tpRCZkOZn0ozX5feJOJGA54kYqThAig6
OlYJd6ITup8wowaWOhRMU8fSAtj+bAHwD5XmdKOcHA4VWWV4Dj9PLib3KUTDjCPRG9gPGYtU1yNl
YdRpN+YV5ErKKGBj50p+sz9icki0ldRKxrgxZMLz0D0m2keS3pFN2jl6RLtSid+fu8KWhmuMkBwt
Wy1AOrJNzXxrY9D6l/1pSj8cxKbw0wsJJq3pB7KJMfDB08ftGwxTZ6t/MyfjJ4vxyyemN1p3rhKe
/JjPMzQ98qVHXBohHvbjrp5j1zqXyCpzF51scpouxfmpvYyByiV1jOEFcvIFRx11HbOV5JHXNAdZ
uU/0faAcmdTW9d0JSdY1/aDfQ3ml8MtgJz2Ei/sTNSxGZVXURmaygmlULuHOx9FGXKx6ZZ3Y4GFO
MIYky/wl08qrt8BPEQbKh5m3NtYh/vbWxr//8hy7Syc2Zk7wqCyTykWHM46GA3ZKkYouM+Sz2Oo2
s+rmuQc5/v2XqyZxky8kgS2ieh9rt8I96O4FxVugY9fpQdkirp5Znp+7399udLI7doVYFZrEjeog
FjxsGGnCxw8msPb1yM/Gn9tJwXMhRqdQCpI/ttP7ekd2LHwErGS4gY5GGxbZvrNYZ/v/IOyaeyiT
fXMYmgT26WeFRiu90+CN9RmEAAgZxrDc858w5VMdY6aQOXdaKZP9M0rTIopD9s9kDZB88S6jxKFv
6OiGrW8+jZVnv6TZa042zrQbalM9kyj9v+K9BVZzzHmJGxmzoiX9PJcm/eGRNtmrP4eHv6y5TBkM
tTJr6Zj+ZsoXoco1RhAnC/x9It8PANp+q+ihDgz4BI64hn2djLFpYRX4lerZ5rx4pnZPEfezw1BX
g6cp63O4AkZ2XoZzNNa5tGM6ipglUmt2YwgR/x7xOUmN9p6Z75B6BCPnxHhuKa5Pgius6tXctzJX
NlMn9YloIaXNYtzKL8hn7bEkAjfCFRSwXWc39IK5u52rlk5nEJuF32lVxREW0Q+9OTNX5mvbGGks
ZghjhrGwYY8peJNrNxGDDygfrhuklZhV+XuGMrEwuRfMu9klM3OkferevywZyrdtGI01hDRamyIm
pcd/dZrkt2b1XjtYme1VZQXowe+WlWTrTDkv30+vsPuBYKNB2sAaRZERv0Oy9tLHma17Zr9QJ5uo
IJ9zJQ0+KxxgciED92DZsDXR7novvw4KAjwm8+Yi/blqjjrZSI1TEzdJzGUzKCBs3hBkwk3MTE/M
S6od7D51uG6zUd5MKK9Odsc2kvomOnNZHEvGgmrUjhjlbpW8ierYA8Lf7B1OucgpOfOchbkHPdkg
F1kddXU9Zl4MdjZgpFQzX6fLi1sp0H1XJ+xAk02H2ibEXGgM+ZRsn2pXl3EH5cDAaq0NtgtlP5Kg
q1WA8eJaf+xfK2wsgJH20Aas7rIacWjjFtg/6fiMFLZmrBXZ7p9VFMIH+FWkTeUzpRpbd6PXNnyt
+isR+/bQpKDGf0piO7j9bdSAys4dzb/GxUFhs/Ad3QV2Jdo5hxuGxi3T3BttdBmGwP9CoROcNjyG
VR8sF7VXjf8ioHfFCU6MPb+K2Mgy0tNnmm2ArDai0R3hNOvVM3cefHKLvnxpeuYPg95zOl9ckvoz
wzK+1+RjOG04wrvkLRjFjNyFM4ekm0ua1EnwzDhMgGcS71ZZlqrLNEAT4DiQeDky3St0/JQ2yvxd
aR87fXsZaD7C7MH4wepna4czReHpQNE5qKNBGH9JFuyG4q4V1kV/r57wCdiOJiIMwz8BTBRLLzhT
ZmHTA/dcYjs9u95nvrTpPJEvngRdVoly/fvyyt+Yj+nRP5jACeO78qbdj1Ki/zYM/WSzfnn/Qphk
jFD+6/2fHOgcinvZIWyFZp86F0ipDm7U0dyXPZM5apPg93Kh8phURCGMudZuQ7l9Wx5EXjoz/6MB
Al+u/IBs4j9I1n+S+n3NkrXJ7i2rCzloyCiO3SjUXXXyDbaK+NKXOPUwPh267CaFYEckkKaHaygI
p5JeQeLpv4UrjRb3CjdATKAtPALXiwRSon3Grgn77AAijvF6eWEWDHPErlrHgVcX11h/5nfhSrpX
rxhuYD4v9cAlgwNcMDiY2UpgV0xOvS5AUKJSfYXhw1idGI/oFrwDLpqboe4wrGZYQgzHIgE3wrLb
MOIbP5q3fvYBFUZ5aG6LXXzfRwQLTh1fF8zg8rWojh/9ipkPVxQo454fL8t9AapatzO8BlbUSMq1
6eW38hVjsYK4b8W1QeqTcmiW9vkgvYbqUTCcRrFPgqdtwlVbeBdsuDeARtH7MB/iFrhtWuUV9knu
6VZd8UuIJKyn7LFyOkd26LbFW/x9NNxjApTl79GTv7mIa/OJiXv+Q1qDcPlr0D7pFQap+mJfhvQH
vDS3Qd8bOFk9ZYINGkGmfGj1KsNFW9O4waxRZgpt1YjX8dkJz7dY0Us4O6FPcI0Oo+V1m2+D5q3N
fIztdQqF1nCxocprB+VXq99L0VWPtWpOCFFRnm+Te7l5uxjv7NW5YKsfTYf1xR3uvtbCfMqqY9fe
NEB0+tM20e3E58xL74MscUwQKxlQm30dYPZpWKLgO77/loRPefkRSDpaSPQ9g5WbT/y7wl1WrIR6
qzDB6eer3L+SHk+cZI7eHi+PxLII3mfO0Lk9ZRI0aL6uh4wAjfv7pXzHTnQVLymSvEbxukaq9jAC
5+dTqrm4UpsEDWavaZk8Fu8vLnt65C9b4SgfZMtP3U93Lbk5nDQ+l8jBq9FVN90omJG6kYM/Yvgh
sM7F1j8KM75Uq7RJMFH1apyo5dhtXNKcIfVc9fdj7AQdx5VfwbhtgezBVlDptKwuj7I69yrGTe3P
RNgUx93HNARj8kyyKGgatS/pxlNeX56IWezinjo5VdnR+hU/c29OK/Nvuo3/XHNy03FSnPIkKj6b
KOt2969YsaUNJ+A4PrPUfo7W/rnWJLWUBE0MzZIyaPJUURkKtoB+syVug2NuiUqeHWU5e4M/r+9/
LjoJI7KgWOSCQjnq/I7Kp1mOE6xEe4gcao9xyMGFlUhWM085/DeR0/+/sjmRwdVpU7d1XnG7Pf0+
CVo3jsGfo1vI/TjRCFgYO5tTX85edpIiNuaiVXoQUEdhs3iChIctwzJYQHM0nka1sfD2XygE/rnZ
SQEuyBdp0ImEJhEVsmA5isNQ5IsoSaoBVAK2veNnYz7PVvRn3u+UqF8Glan4CfHJYtWAYeQw+WxR
HehpmZbkJauIkUAm32fW8s89n3/udxIkBLFc10VCnYxt82FhZXg/UMO32t0oXgrXIn4KKbuFAu0E
tQg935nrj9/lX/YKc7Jtn3vpUp1zNiumRtf+cmDgItwwLLfK3cVOIgahZrmvt+pcYDb3uCd7VBuM
Au+xPtjaCe6MlsiB0W1hYeo0+TDwGsdxYcf+16t6sk9RIDqpus5r1lDtQJza4LaIWt/jSERifHaZ
o+KYwrZr5jnP3e9kz9K7MA2CE33e1s4MJBKERZwMdEs+xgStcwFzgtr5Txx0Z17wZN/yi0vctzVZ
tY9p9+ZUw005cRaeaI4uo8ydV9T/m0bh/y5pUZjsV6mykLQ64SgQNgMAIYtzWKOpD3QchP7eWA8q
EI7lebAL4k7q0CP45K6308L2d6nvBE/YjAVP//VGKk5nNLFuErM2r6Vj6LvM8o86FahQBqJEG3MV
IPY74MSr2drXDzspC0oXNd1UBeTFwmRPKwNpMAX5oh+MzmrFJTjdsy2vhgL35OWAVoMoXIVTON/m
/zPh/H7hMVD4knNVnRBFSZzoh5rRb5A5Zv6kquNZ2Z3pVbnoLy7rtrtl9YHuf4TUrUho1pT1/2GX
+/5DJrucSjNAMPRUP5TDAXNC6Vmqb7IR4WNmeLF6IaPAxVsj3TGJKe7Ro/Xx3W0f7me+wT/32u+/
YrLXLUzdPycRjwP/KyYo8+2lOGBCajh9uxYy77R4qgFc1Ff1QQEj7Gbl47k9aidv5mf8Gb58/xmT
rS/w67TNulI/BNGKmoR4gFSQeH23GWgkur6xhjwWuQ0K2tXfr6waf48MxelKFPpU74aATzNaF5pV
PERrJYHnsdoyL+Jgx4fdmog81wluBKDQxY7jKHTLbeS8MAIzONGT+QgIwlsgTPDIqsD5WcZvyc3h
yyM7Wp+eu1vJcDBBI8vzOyKVYXV5wYlSHjNC8sIzyeMlJIHtl1r00DwaucUgjSq8MQJsdEsADZzv
brmiWaTWDIcDmzLF5cAo9RntifmQ9Fe6cTckmVNgVUMYFBcWVnm9KlqJeXcOUcx45xp7h8WNgl1v
UAB4g2WVvVYqRY38NfYfOnUpy68GHCVRe6GOdiaXqq81oUene+gFssVXtf1IW7eA2t+CKITti4WB
3HiK8JRcHg10VWhAUObUqiMFsDiyG5Lg7F470GO6jfZl7ogE+3Df6SbQG8QUlCeBf6/MgX4MTxvA
6k257IFRqEu0WCWoD0ofhZtLIIMtCNA0l1MEHUNki+Kb0j776nXHXCj/wqP4FsRL8c3H/BZ8uPaI
2DuoXnRtJwJZ0v2aTuUyQfiiPfOA+sKqDXfB2DMNejBIJV5Slimv08K6ybcnz2fu+le1jTO7fCRR
rMC6En68Z6IzmI9B93i28mHNFKEkHKT4ysdPmbGPi5Mka+i4FTbmTrPMl7JCDTrB07a3h9QzlpdN
skwLt/pQ1DUI0P2pcbCzWcXKWtiq7QiEp57JCG/p6O+9C9Wjfjn9GmuV6fIO9KrXOZiuURAdNUAF
R1awTa7Mp8smvB592LIHsJFMTFOefZUIDwev3RiYuoJeWGUWJR5sPhy4JcN+MC11RO+VImQqYaPt
On0Z4HU8eMq1FtlA/a4ru8NjbaeuR9O9yDZXmN1Uywjt4mf8gRcvr+FaLCwO5vOx57UEVxltZ9yW
1ig8WAkGcz7NsbvPNwyn2YtnobI05kAgjUP8gqtYLuXYOR1x3XD7UWrnBvblFlCajvBuxXPAztZn
E7xaMH324duZW+wXjvTGSEMgWuah3Agr/sfCKVaI3zCjrTI7i23c1LsPrIkgGfBLMxujTqIlKFZ4
DXhInisC9MAeLWNU7PgczIWRSp0+WtOr+GV8idHeYEBx2WR2IVjpPjFdLVt3L9IqOm0U3+nzTb+N
NrbvU6D6RGCN04znnSS57VqypIalg0pYbhFChRFaq6UarKr0jeemvS2YlbD9G0aJgFmu9bW8WIX7
gdW46tGHHJIYsNNngRF3iMpW2FU+Wt/pqI3sefyQObBNhdfC/24FsGhWLeDiajeZF4wKes04ppBQ
MDnTRFtYbM3IqS8Up5zxmeDa1C/9gfHrC38J/FxdGupOwQg6tdrGEzA2HB8WbsNRv1QX1nnXtWsT
zOhVsOcv44Y5djYF9XrRuKfOrmhXX7YRJR2Q21J3ldjqsxhtz9nNAkFrsFHO63qAndkp101+r1Kp
xbixy+9P7R0uoubaYOz2RRFdaDFD46YJZs9PKbNs3RV/eGGKe3HDj+RPMmWNGYHYrATDq9q7LvNo
vCzBEeO8gEbN7pbYEdP3aG0WrorrWHvHvxnlXsyORzuoPowWdyB3X3xt3/lXSuimXslgIn1NRgFq
SzA2i2QbNdRYZ8/2MXr59xmEKEyCjIUWtxc9JaKunvgYr0eZ3ulhxNpBV/NmUVh/Hp7j1MU/weUk
kmjD0k9ymTgaK8eaIqVnfCQe9i7GXrP8EaHJKloGc/YS4ngm/+0mJ6HDOT8LnaKSDCu7CvsQO4KD
prljO4eeGBufHaEOyW0IafOilB/ix+/3PAkYLkmVJllFjqbfSiljXuD/30ZVnbqBWgrwAAvX2R7g
j88ZVwVCFUOUxSlKdSGXvjoY5OG9ujVKT4B8BZo/gJfcO3mww8SS4J2+uDpbvfoxI/1y5cndxoYQ
CXFMlH5as2tv8kO2GVb+OgQ+JS9PN9EK0vex3s6ZDP7cj/9y3UlmeBZC4dxHXLfxNKgb4erswf1E
uVq6jVusZRzGaXquZwsPP34/X647yQxxa60LKR51AL0LUFzDFIYIXQiXMShzWzLGDWK2AzT3eidZ
YSwsgkV5oZpV6/YC4e2mHCUAnsgseYp7h4mGd1m/ze0VP6eG/9zrtJQlLTIjrsd7RWHM9KrrA6TN
gQIrDAz19VvTgonxBn1TUGyKUOxo0kOguMni8Xx2ca0e8kPCuKUSHELtPlbXnQKGNJ910PoxSv7y
KyeVL7Xou9o/8SuFxknWUNyYZ8AFDxtpijFLwalectuYTQtm1r05yRL7JA2r+MwrqTzC8k120y7F
VbChnbzU9pcrTFu99LbdFjNJwc+7y5e7nezfkhhI4aDwpVdgFl3TCrbxxnDUnZTY+avmRRvT0a9m
EpEf7pWBOUnFnkUdh20nTzjBmagosk44mlh9q568B196qazF9nTXOf4mRQuuX6f37a65AvIFKIPO
E+HgyWkXlBAuR4Y9QMDizBG6YvNQMnAGEO8gM5NrS8ioYAaxXkYNckRP7QJmyLkM1xdCF0bF3RJU
ak207wQ075+iYBW8/f32fpoa/3Z7k1dZD0A1jZMkHLXRFhiRwFIiKiThhm7+i0aVicKBZKXH3gL7
pcLRApcwWyidFt0/qaduoeJVGux+6dR53ewY1k96h28/cPLOC13IkjgThGOJ5Qg0ektDELdYNoKj
YVt5oAGG70dWXqe6h/Ie/F9y1z1h8WVTaZevzNQWlas6IF240j7aF1V4D/Kxu6bBAiKDCPhC7Sw8
Jnjf4MR9tk34gYBxX2VH+KiJgsYyZ8yU+RMlMJAK4TWjwFSD3OCaXsnO2Fx+C2BzJScK3bh6j545
edDcSveh9MLZG2MWU+LgR/4gPehbWOYkNB3+oUBxd6EroxvBevq0VyjbGiZVHhV/ghxyc8dSiODb
h3ZzwSyYWf7xh6kPgWzFl6UWeq26K+JjKW5Vf3WeVfH+sNF/e+iT0CWLijTOdBb9OE48CjfQguxI
az1CW28Oa/OTGvLb1aYRS5YHYrbgFQ/VEpgOw3bVIQTeAb7g/ICfkAgaTd0L6btYbhhT1BeMrR/w
L02b9RAdI8gTVEeTK6AAnTqaSGfkAtACZAaNHb+/Sivy6uQoaJtFvU4Wy79/QT9tSt9+/SQIOIWn
Cnwbz8q/l37nh3gjPUPQKx8VEE+KV8IE9JTU+vtF/3C8QD/47aKTCMAUhVTENl04dri3CR9CZms0
Cl+7fZ+SlpP3ydbFDVYsdKGjeosvU/sct5Z6kxD2PWIEHm/re+PZtOWjvknMbVpuymGjEaCns86d
8txqmoQNhtYJZmvwhIz7ChlpDWlypbx0kSV3m/gR/GRIP7r7Vd+bN41uDfmSckIukqJbp986eiLR
YVRVMC3ldvR7VVZkIn3mzG6FPwjsvj3TSaChtItKr+Je4HQZqYOJ4ztKbjWPJl4y6LtADdvqS3rV
uRnNf3RSdhU5Qo9jo/v3l/t5fE4i+K8/ZIpQSHy/CgSZPVnCDC0xdwswcQECtxPrqhefheQ282/R
JPr1jSEChbwJBddoaQYEnMc8p8R8PyNbGUl1Jj5pyWUbk/AFlVPrK/m8ZNjlHP2mm1+EEL2A014H
/W0uPef5QxMh41yF+T5bbDBIq1GDlKTD3RJufdGu5fOqgfAJM6i5NTRswfsD4IY8uw71NxlPCvGq
7MHCedIvs/B8qjzbZvUpXfkdbcUNMzdbDOltE1G8ULn56WigEajdrAa++VS1rhpBoLTQcagcK0YI
QFlC5aVhGlavunDmu/2p9/3tKU8O9qjRhCpIZIF2lugNla397l/rmxHW1tjRtbnkJI7gg5Ohm456
d3LndcefEz/TFy0ZgoQxtkwDfJq5tBdZyP0YGUA4rJm9JbrNVG94l+9idWmuojvhlYkyVPcnR1nA
LE59Qk1KAhdQ6/W7KtwGwkYV3+UhtMJmzwdmBW1mpWfVkzCO4P8od76bXaioGXcCGX7g/zZDYtns
PhLvDem6qI/p6V5qH2Wm/M3TTqL+klIeMxtPyqC0WH7tnZvnSLmWrvHqdlNXkDzYHEa0jGgL3UOr
vcMoLET2BZOTAgmnVcV/s9EXu+ayxrsmAQUHTVhZF9BIF9syfAAKjCdUKd3KHfoH67TB6/5UMHGP
1Dq0ItCT4a2QuwK/1rBbLHp+6ZFFAaJjnShL3YzcEpUQGNKzAl3eMu9WC+i4b32x7H3HMO9qqozU
6S6Mut/k4h6ZSnV6wofJqqkwdPH6pNypIs1L/16Uj0qwxa84oIyV4DToCHNeMj8lavrXFzw5G8oQ
teZgNMIR/P36dChu8j1oVT3Fzc5SmCAc/XXPx/MHhafT/d93kZ8mcb5de3JE+N2i9LWexVV58Wt8
A7cE9eXbGSxMuPRXpXu56oFQKo8UQM/3c3YYP1QhSMc1g4UNrwrn98mZLmAGFVRdpx/OgSttRgMf
jJjzx/4A0BIMl2Rpj/F+3jj7h0nr79edPPGT2ctNVHNdyIcu8DWQk+e3d0YWYOS1b3PZgfwD4uj7
9SZPWRab7Nzkg35oN8Fr/3uRWeEWffw5X7U0H/AyfJDZ6tY+smAn3CofGVHm/rIE1qNRt7+nmRDb
aKFiuwGEkl2lHCyabS62RRRZMIhPGaNzwkdxr6AJHN31GDbddgSKaOHURwm+PUM/9l58HPqrrLPC
F/MGx4bg3o+sQbDaftmrTj+6gAEHGx1J0LBq2P/REkiJC0TEXhaGAQ4y4GJXMhn3OKwBnSNfiLcN
DRA9sLq3ut3F2JOQ68YDXYC7ElGZsgL5J5zfVLYKw8W44LyPyAMY12YeWNlz3FAkvxnNFaRDfM/8
GVlp+qJv6bJ6Pjw8jtXgtNLWwh4zmzf5sb2P3mWv/j3eomFcdelu5OvgUHgt7Ms37ibXN8PllhEJ
hVI1YCX47LlXjE2YypLe+/34T27je5osxTg4HmyYMtfCZeRdduBFHG3jv2TGdXgte+1NeCbILjY0
MWh1iIzYCFZ8PEWeEB/608ZMdzpQ7cHB5V7jAatO5XvFjuifI7XcX24g6sU3DBMu4132cnYuF0te
sM2NwOvT+Yi/WaFyCL5kDPlaPJTmUX5Lj/llKbRufKSLO6zC4tVv1zEA6syWyAwhxn2guIvjd55z
wUxPcxiqbUvYfRmJsS8X4cnE/jVbjw7VZlFhToQZymrR4wvDgNBGELdd7ianZxaRoQDSefTp+qBz
tGgZpUvdFd4T+XnB2aLRLVBttbjSHst7PXqvovfFM2X4otpKi+0ie6X8rqkvcUOGBPUTNZZwU8bX
plJYcvQQIVwqg9sEV40u0a0T0+9SgD4s55I0qVLd0k+/i0hdFa0nwlAW3olFBX2jAEDVaC9sBxiZ
ihXwWYBBQ0BM8Z/GT4NhhGPIr6WUrMUYPgH9Vc8gXB3St4vkmgJTk4C4MXuIdEfQyyW9jTrdUYdP
NXks8ae3UYgkosusJHnIaJcoNDyeNPmekn2c7phW4/Jhi+cAy7hdZcJNx3S16VHg7/D3Rj/a4vqs
S1v+gOq2311pbsI8x7GcQyF9TgZ8P/K/7xeTWFgxCiOtLnRUB3Hs+QTX/bEExyT99nsr+pWE7tlc
43g7frTVXvdEnvQ6RnjZuUx/6W+xYo3TUFgynQKyU/t82lWpox/VY5U9DMathPeKbqk7sbSCQ3rI
DsbK2Candb3meGatPJ8z++yCHJdvZbQjNw1cLWfm4PmzYPf9FidxdJQvCk0u2YLrjbCJb5iDRbFy
sW/Q7QInfGUBaDdz0zFz582UEqDH6kJqLuN5Iz0YG3a2E7JloLb76O3y1DyMa95qXsSaVlLZzYSS
P0Avvt3xdBpeOCdhqZa9flA0R/U3cfnATaNipOhv56XVya+xfoAFxg4gY1iFwhjIHUnG6dnHPTOO
f2EKMKrkoJ/ZBoNNDrOOqrylLZLV1sBiGCVGueHSQju/6Mk6LjdRDqkr03ZzjfcfQpbv9zIpCCGN
Tc9GxoPsj/GD+s5mxxdYuOCvg2aN1RJ+nxQrMk/BZsbng59bPeOB+ZcPZDolryoUXeOs4FkuLyMn
DJKhetvdMXUAsMp+x2p3sDE9NIarkC975k3+oA39fveTwofcSc25jCr9IO6jxsp/xRu2LgYsapv9
2pNmexdjGPS3u52ESamimwt0LvqBoa58XckcOi9s+4yoN25U/OrqG8D9vADHv8yUEH6ID7/f6iRS
6rreyIwTkUv8uzbss+pCiAa5FHdrU1nnzcH/5d9ilp7aHBpFcGhlRIU7tXGb2Rrfjw/hf0VHkjnV
M/ZKFRZqyEMoA+cS7GhohDvFhqDXZauo9liB8kPs444ND+z/9ga+XHzyxovK1M8LGb0PlOMGrwtj
W2Jyhfs6GY0lFauT6mFeEdA5dk9MC9gzm+XcvU8WgBkPEANa7h2ve/ztlsbrqOVUaRKjtWPAAcig
BaB1FpQ+d93J29eFQlcvAbc9gtKBnzCD7MJeTO1+gec83hYYSkAlqs9zNfzxH/5jxX953pOA+bTI
y9NQcQC2dlRtDGGHyUzBSASX1s+OecaxWUxW6uico+N3Ofe8f9xevlx+cv4CG2s12Jnj5VsyBOyL
tYunw9+Tr9/FYSXaieBqjyk5fzZ352Ol+m93PjkXlUYQdKls9IPAKYGo5E5wC/S7q4voSdIVCpV+
9x8oCf96wyj6phJHPT+FZoaiT24fT9mz7u8NcZU4YfVyyla9fBiInZ3YfAukaySF/S/MP/y5O/8x
Ivjfh85vmJRazEHXSknP+cBJyxkgHnHUNmWkhvn2kifBGLvpzDfH/rrUuOxkqQUXEfgH7JNDVnpZ
suldRFrE6yQppBlU7TEzWsoGJR4lW+vR/JTon3VPdtgvtz1Za0mqJ2ajn/WDJG5acVfh/xOszqoV
ReuovkKVJJJeuEXt/Td7Cvc9WWhNVfamGHHfC31Zs8jzgbobQLf+CQyHCjugK7bjYHnSzUGXZ574
FFCvJ22viyIft7JMKeU2wf+Qdl5LchtZu30iRMCbW5hyXe1ommzeIOgE710BT38Was4/KmF6OhWa
CN1IDDELQObObT5zZ3qWs6MmMWTPwcCVfPuhKXd987lcTpE/WoHg2QVb7XrB3+BIzT5Ll16v1vp/
6M84D4GZW6UUcscfaUSdVbeT/fnOkY7/48KbvKnpy6I354FHl/edfK9WqwwssDp7N/f7Ea/uw1Jh
GoSAniYc17wbzDX52hS5eWhFasZhzlhbtj+ubQJsL5Zz5WmohIEHOkK3daX8ARCV8OoWRJfrcORm
ZVVfmlgbeN1Ec+kUontG4W9SlrPyJT2sClbAelqvr8+YkoqCuei51z+/Wb2tnEZWInLFaQXIE0YD
3VyreRyx9ACArkt3D4rsXp19wdcWbfT1z29WHpde6ub8us0y+dgeS7o1bhWfEDbq95j0BlMSqHzr
OHsQZsiCsHLN4G/WdsKpWmnC1lOSHsP8BF9b8lTlzmI6ioI7Ph1P+X4WtjJF73oTzC52hwzbxLvu
/bo/Vf2PyNqBCsU9E/CUJ5VP/fJoVXskITKsvUTvW3SsNyFNK3uUL2rSpFXNfU5ogylf+kOBjCrK
gKB0gczuFKHh7fpM//XG1uStGKc1DVISdgRwfS8vj7b2yc6OCUAL8G+7YWTw8aLNj/IOd+SMmGb4
DQg+oMlC/wrBbruOMm6+eDGbndEV16fHcadbDjbCh7geB5HpxalX9HTmYIOXTqDWgPxw3RNs97c+
viYDsTJUVTHkrcBRLSdjOpdsdzT47GMYftS9NMLRErufRr4Lp7tLoPe47Z6do/isiRbfRNYySwa5
MsARE2NoLnrTt7W6z3uUWJGVC11a6N8AG4rIkW9WwrcPveZzN2+dLdddQhkMvn0JEvleHgeP708j
L6evsLv0T53+szV2aX1XgXwZ79psH4KUFAW5tz7+7c9Yj8bNz5CksWgMM6ZOAyYS7qrqt7Jru0/d
cuoBaMaZe8bQqi0+al4Uf1NoPwoDzluH7/YXbMJsZOLlYdtrPtGdFpraB1qfNHH8KjyBU/Zk1esB
cApz9TfkECz5dt1NkO1UNZnLhdQVTkiP3KKE6dTig9lAjnP43X9BUqwtkMah87qyN92xIZ3qUk/s
ZSLagptMsglzaennyHpC7hE8jodx8LBvMqSYGn/SvORfwR5o7//87jdhd4nTSu669d2bxzHaLz4s
3aW+coSL8FBo1A3x7NHBFDaC3ipXbt/+JuTmWq8M48Iz13BQ9jocfIQfTPWqimSrnDpZ8UT9l6u0
xjbi3iy6VRoah1A1M9kynxag3u2xAc7JMMJ5UNufvf0jjkAJA9MGBVTq0NCzb3r9UMyf1eTQT096
vRva2G1Gza0ZcCTWEycHzUMA0xgTVU/1QcaDrPKHnbQvyAo0rINjjOd8G2pL+7mrvg1l7Rnx0clf
sv7eiBBVusBJf1Wsu6aUghy7HlON3QRZWLQYGN3FnEEFPYRAGHsEL38reqQYydgvxjWvmoLyCfcS
wy8YTDvPijfHgFlnYZwRLbkJs0qUFLFZp2syJXtKdrZC6IZScIH7FH+/BFlL27hqPgpulreSmdsP
vv6qm+hmlcncGz2r9n6KwwPycwj2GGv2WOxN8wM+UliUiTA7osiyVSuKp0uTRSYX+zCDmtjL2aEJ
H9J4L6EAjRWKHViph25EQhsCz7T+lINy7aD1nmb9wFzkf373mwiLG6PRJYqzXnE1vrF73D1bNN/2
xZq8z/ZB+T0fpkJUsgii2lbFqFCjvO9K3r3d/tBPRXEYi0/LXUYe8QWB6Pa5RQdBxZX1b7g1Ca4U
YxNQ7UFLWmXkbkXpD/rM/JsLnUYXHvPqrsOaq5Ldy+v7W+0NRO9frpOtrE8ipZLeXwho8zO3iYyI
Cc3llfclUZ8oHkNKJ8h434xLsa3dZR+NP2hAroLBiodq5n1oQt95/ze92YS93f6bIDs2udIsuLk8
ld1XNflSa3/kxu/EemDoW37I0ieUIAyccV/76bPUQkZrH0f0rajdy1GwG94Ao/zl9Wwlf2bNkhDS
YlABmFO6l8Bq5V7vJxKgkwEvSvXIjmScC6YI5tbXmd9lyy9Lfr9onxXnU4TqF3wm2nkYUvkRkkDN
GTbI5ZSEr7X5pULWv4X6JuyfvlWA3rzA/4DnxrrjyGsxdMl2cQxWDJPte8051m1QGDBRdiCS2uoJ
Bq/8YBWnxQkGYBC+4DMKTtJWMSgN8ymrE3K0avY6OizBYPuQ4OIYA0LErAIdbWg8mgNK0/EgfAei
1bcxNBkLJ1TZ2JMnPaa/zO+5X9iB/NrBVWc3L587VGDTvZAOIFp3k5k2kaUMhUMvtQP3TvEPfFYG
NwDkq12Ol8ApIeti/QfTSPjCBfHDXH/azbWxNHkeXtYW1+Qh2MPS62wNLQC3nIPuSG6Q7SK/FTZa
BHfkVsIlViSjl2IKsRUzxvyY+1H50KIj3UPCdfzsi2BfiR5zEybHvk9lYyYDDp2nqUdu567VAm2F
f3hmuOO0SdVd5cDOpFceiG6la1X3TjJmbnPPIivMPJ7Wp1313s6zjMwRlJ4V4xHhJI+A+sD8krGy
dtChuQFjQBoMypt2WEAuD5dPURAxYieuD7mndLtqvou8PDlFu+wH+IAh/RDlj8P0YkQIR4BdkP4G
sVz0yTYRtqvHZplSemNVCAuLydKKxDdpIzBYvUOD/HKIA+H2fDMqKaqjKIpjaPq2Azt0F60rS7Zn
x/RWxwS4bO87pOUxWiKISodWfZymL4nxE6ObuIA0SBM62sWidPrtEvbP37Htx/ZxaNZWRp4TAnPE
CAKXXhgiGC7FftP7cXmHN6X+hwzu/Drt6YR9sjdDxM0P2HT+U7UqOkmxzafmGhgVuOP+Qmbz+99x
EfKnRIOQuCj8Cm/mljeLbzJaO7TNrp7Zv+usB1hT920V72whDbE7Ic/uBadV9LCbONzmdV936+i8
aVGFLMP9KvVFqQZEEqswdMvgKoHbSoThUJVFS29CsZrgv2hPDHPN+RhXj6kOCW5UCcd+aFSuNe47
L8fbCRBV+6WF0tE2pwZ0wX22L//AuXdyB9SWZUixMeatQxRiffXtUnxN8p82mt3sXGk/5T/s9C65
vMrarroEIXqSLS5Naf9xHu9HiFD5w1IfoaI3kMIib8TDBQ5DtNLfZytwnE9V/rMNd2p9nrM98tQx
qCHjWETHyvCX2J1/p+DlXx0cSkkxaGFlyMsavWvVCEpqewMWq5vFpxkNS0iGT40NkDX7OY4PmfmQ
4CF7lxi0ng3+x9Hkf0x20nDxpbZ1HexWm8trNvqhvuObnJNnCUQslXvxrcQZte+87r753C4gyjwV
kMo+fWye7QgBI+PjahGzPsPe9qUvYeMplWtKgdm6peM6EeAiP38yDgjcvazEn+yg3UUn5W6qd3Hv
hUe93Bn3xr4422c7x3LlrLU76ZvFnO8s3Veqy3tull08fkAsTTbOWeRf0OPMg37Z2/3djDsaGumO
/lENX+Po2Ojmo0nzz0l+XaZDl7xW/d3IHMupv+e8lbSBowPwLktAbUv6YZGzT0l0LpPELfT+FCmX
AOFKaCbICYJAlUrzXBa83Jh8F0Juu2SHaJK8C4ISo8Zk1JcBCdNlRGZ3Es2JBPHxKut6c31PehtH
S0OuKcv7jGw7P/GxS19Vd/pqAVblJEvHBhlSlZt1rg+IIAvJm281d7Wb6LDpLjldj/OpQXSwPzff
FR81QJhZOu8QzkS5qy1/irGmmQ/OpxZkIb0OJmje+xHjDRsNcu6b37C535sxQc/I0synDElhDEGg
2DCHr2GMYAk37uo6wBQCofbqToPRGf8Gc6OeV81L4xX8GO+kAYyHrFZ+Emrav9l2vPlpm8tfaeJJ
Hhc+UVPsMwMqAIb2QPX8YfC5PX92EKbxN2ZS7wT1hYZELRLEfLteu/kFm5tbHqeFoRYxLbaOi+Jf
5h0614DNx1/dvqVUfDaLj1buRQeYWwtaMC7QpAQud3M3LU9Mf+glYDj6YuIoOR3tWhTtBbfLdjjQ
d2NT5xrfbvKQh0R7e28eEW5XXZwiIQ2IsrE3EW43e2U7BChteRpkldyzUD/p2qvuyWjjwvugHtMR
w9R/N+pLLQUYjlLB74vk0/t79U1k9e36m9t0qJJavWTkovp80NODFe1RVKm8eQwGSGn252wVhEE6
oVMCwcpvZsF/bgR1c69qql1c+rUPXCdnJI7x6SkCChzEcJCaxLzF61bdCZgFwjacaOXNtcqaaWEo
jB5iicD5oOwG5WipwYitp/U8WUdEiTB/Cs+L9EGYvazb+z+y75unXq/82xiZl5o9GmQT0gH3Ltu/
QOv2pQ/Kne2vnJrlJYXe/hAj1aF+mb8Ilxec/62RlzJLmhnpPDroXO18AUMdorcWXNw6Oa7ihYq5
Q0rHtyEz+oLvLUhmroHh5snzDJ5/mJCyj1TSRYRUNYW95v7sA0U9weWfKbboSVk7wbpvlgo3b3wT
8rLZ6bKiNNdHln6aXv0xClDT+bYg1WD9xpL2w/vrXYvU977wJsCVpmI5La/5ST6B606LMyDknDX9
SN0nYHRmq6J98buID7XqOeYeYzT8thWM1fzJ/FKjhAwE87W9k0ty6B36RBhYfY/Q5f/FS8J3eLZc
GH0h08nYL7LPCuK0zqHMz2RKNrOLwPrM2S3oZFscpj5onG+ltYPrenlN5A9xAX/2gsJMDNYT/s10
lKTWzfci0es3+JN/uQO3yF3JjJvGWrP09GyenJ7HWO1gP63QgQU+9B/p9AGxF1H0/k+y319X3RQm
bZrUdqiwqrqvj9B8V1rCCOHAXD1wRWi7a2x+50tfGZI3O/piNsWom0QwGSh3dL9Kzyr3Cdy99qjt
5gcK0tcYhwfpaZSe5OSc5h8NfBwmt10nisLzJYhqW4htZdexEhZ0m1fsn4m4e3albRiXwHShbV3Q
b6zZ/qLuifAtbKLpNFdLpNl0yVR9V6ffYpsvLBHBs8/q+EHX7qBQ2+e02QNir/TAwtW7hoFeNi+X
4Ycc313GR/NvRBtBHnhlJ998m1xfdMUO+VVt7uGrgAx1hhkypDMPVSybDJz2neYNWE6s8jRUqtBo
J0/UTBNlO1fG783PkBKzbMNKX4NP9f1fXB9suj6W0w5qzzx9itXcnazAjk6ojuVufEhzEOCRLw3B
ZOH1c6zgsAH9WbCRPb4fqERthKtX9s1vi0CpWlbEYel9VDBwy0N8AbPm+tz+mDVXd8c/FE9i+Fqf
4Hs4vvZLsL4gMGubwFxPSSbZw/VC6Ntn05tXgk/iIftgVo+rmxbMUdEHecNa4q8RYhOd+yLqVWNg
FImKDioNvgUtlBncpThy/SIEgbDsQj8BFJ0oNgkyy615lRJ2vVONPG56bAtv2C9fJATv+xw6eeFD
mBEFwzcI+H951C28I2pxb+wj9l4D/8BwYfYyZJej42QHuXlfXZ4pzWF6UTXq/qLsFVQ3qL7pWTkM
VBN/qJ4yMj/V7xOSMe13GLnKL8gtML1bGN/3NWpTzaoi9f62sAQnV99kpEs3NKW5QLtApfOYvsZH
6ddERLMgzGnocaHypkR7BtYkiF6PWw7UXugze+2l1E91YNyF1V7rD5D2/cuusNeJ/mfwW/5Kq3np
zpEHFNzcOfkJHpF1kmFt4N6YuaFfHsrYi55XorD6s0cULYVdX32FnET5rf9O47vum/m98a4+UjUF
uoVP6Bc7DrpHyD2txxzZGZ6tfhYkym+Iefz1O24S5UoK6Tni1POUn+n6mM7DHJjfiWMXr/wB4hb1
mtHN/zD5dMNTsYuQ/oN0SN/WYGdFP3Oxsa8gibx6mN0EDq1ypKWM2Vgll3vzsupBJcYXmo++USZu
dSwU+o5qeUDfX+zS8ibX6qZiudJ2blYvs0yqnPV1IN1CTDcwWn8cD8kxosRu9sW39NcIRxppC3oP
uxJ5tMnl66MMNq72uPrkDeQflVu/yr+hmqHsP/jKH8t3rOotOFgZhNJubyinHinAg4VDWTN6de5K
e9KV32VXudkPZNByTNncUfNMDIMgaCuCQ/CGX+1fv/n6CW4eUm+rOlMmHrL3JRt8yPBhjMjw/LVK
SD9coB0j4966uNauzU+E5jDdgzO3jnZl13nNvQsNv1ikXyqI2PqmsZG1sYRTDUdz1YpGo6XzMpqv
q60zMSxC202U1KhvBk0UqBSa7qZtbDGwcT/HciMRNLuAcb6itq7JwHTMvl18ufiiT0G1p+Wv38UJ
giy7vPwZ2cBn/kja53khrCbUj7n7foB6e7p785s2CU/oJHqdDaR9Hfypi98hlwWGEievRT84AVU7
fvPTd4B7FsKbwwFIiYqVCm3FUnCDX2/I/0hAb37Jppg0pouhZiqDgBwoT/plZNieLhAAu9wdQVE2
Vefqzcu9XndwXi9eW6XeiGUDDNsjcublqaQTtmujZ0P6aFuxh1mtgyy0ZuEDETgWWvLkcXPzSUZU
9fIlqh+XQId6Cy34H+Lhbh5ls+FtfIbqiwk0RrHw9vhS51QwPtM/s/RoRLQDFtOpfDXospbHYnDr
fdN8SWJF9HHfzKJvfsdmi1/URYs7MP5PWoKtbZAcYAqTSx9RwcD7FyDBKlgNksR/f1O9jV25WXeT
DKlOXjUyvAJuvREPxnMrPzFtQu/ufsa9HQEkLIKTHfKpjWEH3HYm+pwPV7uiVPAK3o49Nz9lkyJJ
XdFMekoBq3+TvfrTcFJ2tML644xKEuRjCKu5n/5hHyFCR/fm04CAUB609y1GUD9yGMW14Ae9nbP9
+YO2PbkocS62mgNSHtVzuFc7V9buKpwjH1T118X2ZD/b1fPJ0B9yL0zvBR/mzZLyZvFNSVnreh9m
DoUEJjrtLuzO0AA49NHOgTDvw7YBSqKcLquwyljuS+UIbBEnFG4IIeNGFX2aa7i8uRZkqxxSLALM
p+5EJpbKT+mTGmh3qnqX2m4NbhE9xtY69eRlFdD9tfV+6d1IRRADKbu7Rr1z0B2/TC9Kb+7MMVAs
t/8SjgcgDc29qcOIc4HNXH6sogPGQ4xoiX7U0F0KX6AOXkIfqWAZ3nYXHxQyDNkOlPRxjmHTHWuk
kJEbmPf4zCC7VT9mz+v+QI7gEQWsTNuZzWerX/3UWvskgzMd/E5364/zd2r0p2E/LK5zV3/E6uwR
DT7D3E/3w2f46REUadu9QHgHtPdkQnlA0ezzl2E46BiSWXsGW2iWZZ+sb8YMS9ezPPXR+pwp2FB7
TK53zZHfej8cx291+juCY59hu3PQKrRaXXgb2N7YyqrbCpii/oYPk5l/KvOnBKeFmSfSAvNgobJk
u6ic1nRXIJLvG/Snct7WI5q5leTJ1ZFBi148J1qgOrt2IiE0V4aGW06fMl4eRA3TW7ME436yEYj2
QZQqcEcaNxkeRsxYr/+RuY7zGumPcv/UdJ6muYuyg09fmp65+P1v9NgMKpT7MHHjzu0/XDCl/5h+
y7Mg/a0/4Kaj3q/IHgRxoTxBpM1cNPwo6JDTe1FRoviySkD9nn8o0xGFW+V3U2Ps3t1xmUpnlAIY
Zhcp2HO3Kt3CdnPMmrRDs/7x+8fp7aLz5jhtktmhNe1yipmh1+FpCEgiGWlidbc6MJq+fdkp5l2f
Af9YkahgDsQNd0GAv/r53ByhxrrU2uAALaovyN/I/VlhTI8SmpJ6aY4/k7NH9m2V8RXVY6IQvxVP
ybVq7I2SEI/2OXJM6l4uTqX8APZ/laWiyFDZyzuj/Wni2uvleaANZ/XveG+ud9g7acO2CTxbQ7EU
XXSd01nTXTmcDIojHxOw65zuUntw2fCcX9Y5XX1hTheKiCeO6DNs7tlikcZMwqfhyfzc9vsE3b3O
HR/H+VfWf9MMhnIICqCW79pP7WHZRzGI0V1qusZzVLnzax/MBNkWUWK26+Aq9+o5+4mZhE1B/WE+
rp1F+zOG2MmuKI+t5qK/rQTNj+lH9dEhiluPaHk/TBO7a03MirsWG9q04SZZ/5X/eFZn7+6jdoqo
rL5jg/YcPZELoBWVrH8ot+4fBR2R2q/Pv3A7pxYACLbyHf9GYvRm2/zmwGwSA26fxdEQOAZTybSO
TtaBonf1wVzA3Hhrv6JEzNsVNkrWW/69TbLJAtLBsOs5J/MO9Tv9xOcBYGNVfg208m7GPqIKhq82
En3K56gJCCndD+GcRvATtj3kUopyeZRAfA8mgvCPaXdcfAvpR5At6051AljNRXuUh/0k0TDK+rVv
s36i/y1maZsUIMnycdArZnStr+xyzc+7Q7tCMZIgQQPZgtRvw5CBbU2Llab6//we1L8Wg2a50Dtq
rjPJC5J5rFw/RkSHXW8fMGyhfQW+wddzmPWY9TqYd4regGATapuo3YZOp9UmwN65PRO40/oV68As
qNRdpPuyjZvB6xI4CZvRiQ5COO36t7+zFa+2yzchu50MuWZmZT7lzEOOEV6V64jEb9sdoxE2YLYT
LWkJQuS2fVwkuZyVEimnCUmlemy7YzruNULRZacPu4HSBP3nqsB8IT+Flm8iGovuT7RLVAYqpyo7
1MeBJupF/RBGuz58jLuDtku1QAdOYoHXQjfrRZIeI8uljJ5XkKP1MHq6/TkZvfLiq+VzKL1qzeeO
jCXftdUehbNcfX6dor3mSfQtnB3/tObHZYGOGVEd72rl2EHcoUmk7rvog9OfMe8rmvvZPtrNMwp+
FRu09pC6F91sbw+R/4xR2y73RbF6NY2uAErMnFdbFWPNi0tkjvhAWEf9nXmiIDHftq9Tq9Qbx7lS
F7WvV4CF7A4/Fw8fhP0k6kq+Pc+6ecRNGJ4Sa2ikdbVleUqah3Q4hPNJjU6V9QKXgnzWPrbIScR/
SJeTJZqmvY0ouVl9E4yLbmkHrTDMp1p9aeUXddjJyRfjI+T/cAGrsdcpRSgPneDiTcYHKQFVFDTV
Z9k8xNUvIEIW3aJgCRrNVw+5N/dP70fItwk+f/6+bW8bEH4GI4dLyplbV1OpVucneT4gaInl8Hjl
NeHcZks04e4S6VhIeN3cmb7q3Dfyk67+tqv7QUJVfnxqTB89slH+klh3/coLVD/nUE+RxYKzcora
r9aElQJEAtwq29X7AYlfT6mfQ4RPtX1TnxbzweyeO/zxHtr92pZxMwl3gnM1/moxZddFBeJ/2Rmm
aeCtJJu2vb0dqlhSO41vs0QBno6o8LvZKbZ3PTf0haO8+qZNYvrem21y9c9lN5dCX4cmTcJ1Q1b3
EzUC/hEMlH1M590OSf69/UkxvirlE9fCEhgRqbTwTLx9K/z5E7a3AoLC+YK8Kj0LKJxT0NP3Dfrh
aVwt1DSvw3QFnwl0usRa5W9fCX8uvaaXN1dCOAyxpvQ8PS59+n48owkYecm+y2nhyr7zIu47/5cu
xJ9LbpptYXtJc2lUQAYZLirf3pRANGHPMiTzKsdNbT+FGk54FfWGhDts0xtrVtSxUXK6wvasS19Q
6d9F38D0zYeyenL2JvnA3kjFLAzRFtvm6HLbyZbFS4aBwNENZKSpSL2K7KE/XDyp3S3ZaaUitJdj
vYda5dy9H1aEr3wTdLNKD5c458EHVD5WQ2HFTVeUPOqCXlmsObcHtvFvFIminb2Jt0us9/8iJ/d+
YWA0NSA1sfYrrJm26d1s4KLDKIp55a4WsdhEX9vZSLtIVhOV8kB1xqgrcDDnBgYXXvYTMFJP2oco
i+3gRYeO9/7LtgTP7GzimDyNSaKGMir2DGC7XcH4rYWWv/hq+zu83E/pbyV/LLtX06IrU7xclC+N
l65qe495uA7anAETFFodQB0v+bMyl2faUnP9oa4PFUNtX5r9+YLsk/lzAMhiuk7O5EWDg2WjgAj/
AUOvzlcL9hMdziR7BVN9YdhxOUgmP2VGfBs3SBQEL7/1/H6qD3rtSzgJdVekFn8Tl1//gsiZi13P
jzILcgQ4R4fvJPlMz99/WW/D9v6Mvs4m+lpJFMnmcCXJdNJTXrBHFJDLTGMcL0OYEjDB99V+psBe
TvChhGtvwm4qK6FczHQk7Rm1+C9a8l2LHmg62ghfMj+3zBCMduAozzBcLXDZyWOTfRU8/9vl+7+D
4bW8v4m/UZdYmnThZDJ3WTHSDbcO+xRtaqZSprsEWCj+7zHY2cTgqJnneFz9BAv8ibjr0pqQEHMy
gRcXR0zc6VfsOySORe9cdDg2IVizif26wfe2dDLrr2O4ly9eussZQTORmhkTRhREw7H1Gv14GY6C
171+0v+sgP583ZtITP0VzeXAcztakJQBnpYxfM4dEqBYjPcBO81PgVYJnvpa1r237Cb+Rhny1rHO
lZcf01+DDBiFerMsPikozVNNlGhSlhgeMDpVGUgj7i95P+3BzRmem/4K9Zoh39bnJPqWQzPHFs06
ac25SZhTCttrynrk3vuxm5httLliLSMdJaCNT9i5rINR6eXiETLuwlSMt1r/vv++nrOV4CplOTTz
y9qdsB/q7pgcsvHcZo+jsQ/Lc4GF3fBdmrknk/lOKxmED9rhUKjfZyGEd9177/2QTeAu47GUYX+s
dKC9ja/NThuhO6AVC3kshdhfSHjDqeWVPCeGV74fCRx5EwlHTa065cLqjuKiCfRpzYnQOy6+Kn+E
buX3GCaIp4WiRTchcLGdNO1COiL9gOUeEtTMJOgg2yXHcfEYCEDoj4VDOkE+4lxdTW6inqoX/58A
1mOZQvfB8mvEzqADEYMk9ZAsD4B3e3rYfyMnUd+PAc6VLHSzeGUwklsMYsAFAmhzH6pY6tF2CR8X
OreHEKm9bD9U5zgEDjO0xxyjQelpSj5E3Sc93ocGTF8YxsLm1PuRkQqI3XnzszrLMEplTU4NV/qI
z8n4CxAGtyBc85/99/nY7yNhe+a/NBz+Lx468iYeZgPs4Cql5spxBd2B5kA+42CSD7jFcUTxThYj
p9/uCP255CYWKk5btuPK6e5pAmqof++Q4l70vTO6JeJAbDxtv1rO1cnHaNcJrWNFh3wT3VR1cpCI
gtWf6kGP4Vy7wuVAjlcnqNDz/DDEVFxw7VfJlooGWfcguIIER25LOoTXo7XOAOgH1IMOr3Nf7xTF
C/2i36/AcSk/5QHAo1n73+4+cCB/3WBGbVWKMQNZr7vAPM0IH+8QALGhwaFZ5DYDtmg5zBFf8LyC
8H69bm729ZB2SZooV62O2NlP6XFIjomE+wq8FK13nQ8oAYenJjura3OtAzQGSwJ0teBnCI7XFgAD
k6kw7ZpbTWn81a0BjRrMeX3F3skYIpA/RyVVUG6Lg53oBawb4uYFjAkiHtpA9RfWPPC9Wb1I3ddh
+FDZyP9VywmnW0ffZ8OnJLyfmk9R+DgNJxNR/AvD4uD916C+f7k718h882PURCqXZqVURenHQnlu
w0f5Je2P3RJofu08l/gm2S8OgQBIS9eflvhe+d5bXtXtp+EBbG+WUToK0iPRdXBN1G9+VGxb1tDJ
1yNhdYGxK1EGZJBmuetwxkHNJsAUDOCKaE+IjuIm+lWTI01ZRPRLqIExkPJQN6ENCBXWnzj8tJwy
fy0R/9fn3YRANezssS1XLQkwTaunVsLctPwxvZoUhMhpYP/wA2/aRfS8gpvvCsi6ec9FayY9TFjI
3rS4jtDVuekl2LdVh7MKvj1xwJhd+JYFJ2+LOimL0aDDRABw0MiJfWpbQKderHrz5CXIXj4tQY8u
3g6JGdGLFnzgK+T+5oFNR45zq2JIXuATb+8vTL12pqfgPe119r46NuPJyf4G3E6QQzvXY3izcOI0
batmHLMuSD9FB2UVLf5AT9lHYvOfznX+faVeM56b1QhsZR6l7KfL8jQHGupzKjO1BTsiIHPnGNuj
oKeOFwUTUfawhQAMTY5izCrDlOQuvroesOh0l9wnqJt4zt7eZbtMFuzht0G8/24YONvh/9hNyYBF
wL+gk+A599qPhM7OGd2CCFGiB+dyxuSD7iXGFeOHlOw1R/7xO53+RfcV0Z0qyCa2CIDwYmjdXMEV
ARqOVpJ0r4Gd9JSDoqBXH3dA3ZYgwwDUj5ydcFok2t2b8NXJXamZ0/VmvY4zJVc7FFkw9fcMMb+i
6a+70tFo/xF49eYLbKKXJtu9bkgcqtI8aDaj5NI39KMT5AWW8wiuwa3CVlpwcV0nH+8UZ+p6y97s
8UiTsouEai4nqubSesYKmr7BbJ1HkOeTW19OaMDrey3fdTiOHMBM2eMnDfsjtx7AgNDJuTMJ7EH2
QCMOlYEMAvnZQtqIzGevt/iEHZP0A5ZHjnaX70chn1oQBbcz+El2Fluqrh9LLe8UH62LgSas5CnQ
8ZeD7IOgmBnL++9f+KIzup25K6MqXy4TZeXq+NPCDZYv+9Gbv3I8vgPvwF9EBEkR9NWcLZ0rb4ax
VirCEa/dmHcLRFQvOyG3C+Rk8PsXzfZgR+CPfRTSsgVH4tqIudklxdQszoye9tOSe9QzLnMwuDCm
38crAP3XKiOyCGZ2yrrf39mZ26l6McVdlurE+jY9S1CrA8PAWqlwAgtv8DRAz6BfjkAEy4Ceap0H
pVfa50KY3osefd2AN4+udKZjKCZpZgywB6jr+GslRB5gcsQepnyvDPli8fRMtOqmak3LKdTamWBw
2dF3BrhIzYoVKpHnOT0k9BTJp6VOtKlFq24in9qqRtTP14FKywbbdeuoPAqQeEjhPmO23Cmu/U9F
H/8MfVumlVLkyLX0HCb02Z+RUvLKx9gfXlcK7HJf/hZih0RBYxP0MqMo4qWiaFklWqoPcF5h6ARo
pANVeI1oVkqvYVAI0yZBnridQg+15KTVqnWI/BwjholtZDiwUsruyuvCJohR0T/SJtf+fLn6pj7F
bbBqyobsNAIenB61OJAZRTJ+wIF2r5V3DEJJaqAD7Evh2oKmxJYrpTtDAo2eCqRtj8ZwWHlSKiwX
mFHpziy/Sw6qOGb9iv8HzWFF2JYW7Gd9/SA3ZzeR+0tut4QtfQQHdagqLC4O0EGaK5d8yQ8SEN+9
9jcMHwQ7bEtBKkKsdBudHT1kH7nMi2gnofXnL8knstXqMXRpeckJ/I/cE/voihbfhKzRmls5sq/D
H+Auq5mN+hufDU9a0HwKcKZfszfEPYXNgHUrbUO2bum6jGikYVrbFmBiyWm7rKLBZo1AhnaIfRQ1
0Vn04ezvRKf4zYbj7WqbGHlBDv3/FJoNx11hZxpoaUTJlJ/ZfBjRPkohWEM/KyaXhPGluOyq8pNR
AD/fhcV9BNNdkEUrb+3325+0CaBO6/TzbE5rfRLuFVzvTnow3IdHyQsP1nP2CV0gNDVXdIjAMPzN
Wv925U32qC6GVRch3zzXGUWXgP8OtP1AttNtDSM+t2vuIF913j+i6d6uvAmmE2wjZ8lIS2gxNM+r
ZEMMny0YscutUQ64s904P6huBfJkD6O/3P2DTOxm/W3jb5gWKVZt5hwoyDoP2QEJqNhv4x0wYWsf
Vi5toOoszP/eOmO3q26i6jRGlhpdLuaTarha5Rohg77qPr9LITpiL7K41vd6Rb6KvvNbd8jtuupf
Q1oT16qk1kzfsXbEhBnTxxTS3fSzhdAFTtkHmC94v28F0dsVN0FUkVNHrhSCKHTVxZPWQXIUyPCf
C39VQVlF3BCeEbbU3sywb9ddf9dN8E77NowvMahKHcvWo1qcVnv7tDzq+gfGtzkSAgGWrEJ5WtHj
boLnZVGxOpSv26n43pk75kWAuzz9U3GcjOsk05TuhLLXolU3sSyf2sice47vVW1+QhGCGzLuOLz4
joVAuFuGl/+MbHD7jjfxyppzx5QzdjFFxEH+bF8gTNIhPKzDkXEBwA5iaBHWbIIoec38b76s3jdD
OqR0zI36+f+x9yXLcSNXu6/i6D36zwQygcSN315grIFVRRZJcdggKJLCPM94+vuBLVsUzCba1upG
3F50WFaTmDJPnuEboBkXAj+imlXlFu0R5K3gJiMA0HNhqg6QOwKslOmr7v03LYb3j74IW2XgIb/m
0lvjenBiAGRLnBZ9Z+sYSdatC+CQ8iappGrr4/qVXbzs3fmt2oIRilnZnIAqnVEDKGJlI7C0wPiD
MEA2reFla/pnKzFr2bZrAiWflFlca8bNeAQuZ0Z6i6MpA1yJmtmEx+X95i+MQ9cuvAxakagrMMPm
C6ujPZ/UwX1o553d2FUNCwlvD/aRo/5XFfO7b7xs4Ml+T2N/nFPf2XMLFx6wlbhRmjXaGFYbOwmB
WpeAmwfKnF/eXcs+ngQ6jZ6hl3TZa0AiQRMAsVOgKY2pnKg21BZ7GRaHv37dRQjjAMXlfG4UvLm7
9XbnQToDnq0yJA6hK6RjAG7F8aqM/lrEXnbt2sQrhgou6pc1zoTBmkVbk8LiwEkB9Ws3MwgEgClz
5XxaW1yLGJaOXRUPFCciwzDXmnwXYj6AeSYHX4GIdka2DFx/AMvrvyAIvLaPF1lXMQMbogBnY2/K
8Y5MYEqFs01xwdxsOpWhXc8fWKSblWdeiaDLrl2Axog3MgiccsPP3LxxMHMTxvnM5S00uswJNgPz
sJWjwNBWfdVWHnrZckvqNPAGAM6REHhuBvyy3W1qxYBNAOxf8ZFHaD+sfuWVJ17227xel2mh4U1X
FoGRWXiOc4gAw8MYZsoQvGzZ86DuBVLQmX0Q605b7xXVXnnt8yn8SX2z7MDpLBHTNAdQbnAoa+66
S2qAyCoBXx+iuAPFCqIjM4qBZ2urfCVBWHbg9KLoIk0ghNLBiSZH41DUrYHjMEtpdn6C+jc6f8gR
tmVurTz1R424d1F02YhrdJ2nXoAN5mnHNL7WvV0PLc99lTnB+CWKTmpyjvVTO11myTVc1ou92uxp
9+CLm5UbWXsHi7g2NgEvQyA8UGlUAQz9sOihrmJXUI2h1ky4q2OTlCgyVq67tuAXyVnlB0GkVDhG
eAtU3+yoTpERtg+8Mua2fHa7Wl2sXXER00b4jHiNhCfNtA3o9gAPRb0jo+8Ktx1bmhXOAZdflU2e
kbufLe9FNMPG9lVdQ1tMvkpAee7uZrCSd5/sfrVmVBbJl08SpQ9l7ObaTotLr7zMnB59uALJlz5j
yMEKv+AgGtlDfByUo9c4xdqqXnnFy2ac2hZADiZIQkHea/GIDozo4YbcbT1t21rg2JZY3qsqg29n
4CfveNmNi8OuCKVhBFpEP5V8nyNYWzJY6C1gqcF1UGzzW3TZz/3zbJkoTq2ljaAoyRuQGLPY6sDE
miCrn8AV5VcX3bJZV5O26BWB7m+0pSh7YD/zGkNsaK5nyU18zdYQOysH97I7l2R5VJThhMLymYyG
Bs6kqTtg4R/1A3rrcTrL4Yh94eZrsP2VOLJsznHa9wPLkH3P+kAoLdGO7BG17YLBw+EokU1lqg1E
B9e9T9YW3SKC+UWvtwpm55dRaxZvbmY4tjGrwgQNji+O3JkQSLKqbi1fWHviRQQrVaqDrIo+bAen
douRLeQMgMiWNlAkT+0O/idIkKp++1/NUt+dHWwRyJRaDuATgT5oJzl+cQQ5wPaLC9Ui9GJAdx8t
0CYAf3sVHDEHkM+22SKUla2QJa9CghSnrwragq3ygPQ73OTxXmIHLXvW+b2SvWgUio9kZsbG4D3u
tBBSus2qj91K7sIW0Y57yqBmDG9fQMZAuJV8qakuncCLzVH/eXOUDYp9+JJbOlTm4JZq5uJh5Qxb
2Wx8wdqoO8JaWqPSn+eVwUN3ym91G2Q39MiEo95lf6m9MNd1n3wFvmiSKWPnpQnDwYkWjmQ3zIRC
e0UhZL7xjJkoYlV43sr8xUddVJtckTteMaRKZfEFJnHNFrMriIhO7WWd3SZG+MYFppu8vpvQoezI
WnhZe9VzEHjX3qiaUFUCNvMfBkN1Q99JYNOJsQOQr/A0l4GJg+h9iQi+1hFfawIvDabCYfgeXqC3
1NoMznUA/e9mCft55lHe95aAXJ5ZFRerDayVyMYXkU34aaKEETIWHKcQ9ZjdYEsTVoHgHgAP9NIH
aF/9amK2tJLqGy+Po9kHFpjXCKiDA0c+WLohRFGKLzAchkZ15fpWvpaJKmufeBHWKsL1gKrYTeyq
s0KoV31hrxBP75+GbVJuoAnTJvZwXaODBr30TfcVHVoHAmgeWIhQ8rCh4dhvOmBadEwZjToz5Nis
kPqU0HiR1oPhSvRfWlABH5ElNEfB1iC1sRvdzSsA8P3R9aHh7EHbmARuK5lwklnl4ayEPr4Ifb6c
j54cYFnESCgqgNCN9NH7Ah6SS+DYMzjltjnDQhG+QSWII6sakx+S1d6dP0t7qVpqoRimoXaB/Iyl
V8DUALiQmy10taFH2Mzn/F9owKxUTEt7qDbGcABiLTjmEycZrvscIMjiEogeh407BdZWyG7QOW8h
vmt6E9Sp4voa8lC/evouDaKYkqQ0LnD6lvplOZ1G6YiCGd6D0PQJbhu70fYpRLp20PhZSybfeomf
hH51EQT5MNKinhnXwP9sZHhtRA4sknvoL3nWtJ8lMdOtep8hsVccSTJKYmiQI+gNCY58awfCyvpX
579/F5DToY6qJkCrN4Fp53YILQ6FJIwmo3g3q1JWJoNZ+F9QPF5pF6iLmJgUfgWZhremPvz1CMB7
TuzjDNxg0UFMCCh1sz9FdgpbX9gCOZ8fg2+iBp99gWXON7Ig4N18DIUbwCXReku0ZxzBHC4jp7h5
HsbrCesSWnxYgfwbxZQSYDpHWBNUJZPAuOyVV318nDL0VPp8GzebCgyC5p6z/ZC9qgSk9cMYHCWE
LzJ9/fzm11qJ6iLAprLy/eYJQEZWhPEt5DxKhq5tXG0kNwSofJ2htbZOFknjICcpr1UEKwUMyd3w
Mg+6WI/mwqyYaCYVgOyhw1cHbCsxUl3EyCz1FJCFcNmROTw/sXgjNEu2tTv/VTMZ1JemTUavUs9Q
bPSp2V8w+105vLVFcujLtG2Zhmx5HkfATB0lZrdp0C4HofdtvufZVWT/2ifWFsmhDJHKqWpA3lNi
J9vKdgCXYbcDN9RHJw3utvBSc6bVq658Y22RHCYqipGyQtlPIXaSH6ttDMq4Vfo7kOSzh9HKrZCe
/0vryXcHkbaIhypwy0MYIhY0SEdMVGDEpht0dBIIMdj9zICrXPCG1+Lw2kbSFrEvz3lAM4rrRqMj
XO/bTH+L0PuHylttl+iUo1s59L8Ycd+43O8iLuPjNBEJFQ9UrFvXcyfgjeCng/ZO4MEkBSV27gzy
fgjdzxfVW4/ik6CnLYKe1ijCryHUeRlczLTf+lh+GWcI8WANN+rcJ53lgUZy6G2pPshwSHxRZTct
ndleDmwROOHgrUDsG+1FE04XtXIx6q4NhWkWQyv+gtcO1F0PPgTSbWV0V3GWK6HgTfbn3XurQy8n
uY+WyJuY1gwBjorNBNgttqJfb6KzbGFM+gryRD1Zerf22dbiwCIAliUL4FaKxTJdT/ezUkf6WG0E
FLUwlYQE/eXqybySR2uL0FcIKYz6Hg11Wu9mZih4BAnc3QP5VjdxXXgxBRs+QGo9bNfgpSvPKhYx
L/MSzaf+DC8Fa6mpLbrxX4FWMmsoGjhANEQGvAU/X51/Up9pQtF0RccYbrEZVVXEiTQbu0QhhjN2
mdrAATLIQFfk3FB7hIWWbPQ3YbnxotN/mQ3+uPoiHSmqOPOqHIAKCt+pfB9CFvNJQNfPSbdxdH5T
9CvMrjmtfuWP0+EfF15syrRUhN7MF/abs1Xn8LIuX5pmk8GtzuI40bgJAGQFbtI2g6h5Fx7gvrUJ
67W6/OPQ/+M2FjkF57zu4z+azp5bd1B7gII2Ws7ZPoASjg3Dka9QSGpWBFo/xDEz7cdlF5tKg260
J0vodbfZsUyuB27jiytG9NzPctkhBLTriyB3NQieUkBBIREQOoO0tvQ+jiw/7mKx00QyFCyaFdIK
CmdaYx6eQK571taHscCQWmUOCXHscQv5TbI+QpmP1X+Py/+6/HK3VWwMB+Zj5Q8O1M/hFes0GwmW
c3awUfcFRGpWst8PwfLv3vpS9WgUWUiLWZsPqqMFfI2pm+Z29YCjHoKllgdVD2nHVUOTbIL1uM4P
eONaf/bEi0Sj5+mUFPNYugluSYDZFCR3W7MJ7Ag+OpqhQOcdXn63+nCEorSYNmLaZpge1+bw3GF0
rqIsAmYS+rnJuaovugKWJPW5kC485ZyGFxP05LXbIX+OmCsPs5eedq3C+rSFIEvs7yCkq4mbtu3R
Y9QACWNhbDCY7njdVd4eRhWabBDgz2yCQmwIIWJbG98m70segzNhqoApJPtUgll9ooP7oX4j8Niy
+yM/CXjzGZJ8XXFo6VePHcT16j0Dx1faJN1Nkt/SbjspRgPAOFQpC6dN75vyNtB0g8vXYwvzKCeT
wMu9a8lTCbIogNDSts32Q2Tk3h5sMiV3VrtEHx8yP9befBK8O1TlTqm50mDkkgOKikwgeEghRzZl
W+BhZ/MdCNYh0bW6fG0Nrl14Ee6JLkgbzmy1EFx8V4ov4O9CN6gomtYpdaOz83YHhz0za3852ItF
sB8rgOq7HBzM3vQxwQE9T4fQ8i6NLHj7IbnRUQ621pou4Z+kmz/e9SLGKmUbU79FJZFskTCBsZUe
MJN9LkA8/0PtfiWusQ+Zt+83+iK8Uj9VuA/U8WV3n6O5q18DpAiRN68yKAyEq408HYILugUaY7Rh
nJmXcKtW3RyGBBBEFaZyyU9KawTwFiZbYISwGP2nVLN8iCY+FpjFQDkLqKVHaXAqsQ2fphPcEJve
wBYuQ6eJ3OyVg250IY5ZbNRfA7cH9FmYrRk/QVvN7l9TW3ypMgO1a4Z/K3sFwligZl/hhgEsa+2x
OhXFsy5d1PQL3JiYeuuWaJq2+sHT3DTA/m1vi2puGIwAPra3cyQIYCWg3zVweAjv2vK+rDtDKx16
hiUXNHohptelRkDg7HRPm2957tBqH0ZHJTLlzi6+prcZ4FZwXVWzFPq1Y7SHbiqkKWL0xSKXdZ0x
W3Y0EFx+Ft63SNzk+cUYQcZ6A0nPPHIjz0pgSt8e2m6D8mXEb+HltZ43ZpsOpp4aw2R1e098USVj
8h86YqRQK8YlQRHVjKKBv5Lp9xv93EaW2gpDbx20qCvliUKbBYrcumYMxKBfu31wjf+hoKHrm5Sd
PPBamYEOCkhoku1towDNexDdm6/D1/hAU6jv47oxHoEdMV2R6X7ENlcgEG7SDJCcE1W2tHuJNbsB
mRE6PFDliaxC2bLC8F8zD1HoSjSHSr0i+QGcqmwEY9yslS9RaHJtD1Uo7Uv63FyxfXjCoChH/7De
6YHBztmrfIC8SHATVduh3MrHQDfyrzoEaS8IPE8daQNAzPRAYZIkbXtitoUN3vV00no3KI0J9poE
klbHES/yJv3qKVuh7iCS0PibrgOQ+qRL2+42Owg71gyGHt4DYMBIjveQkQQ6U5wV7cKHKDbshlWo
bgtIPfTbfh8dqs6eGqvd6JIBFjCkAQrbFw7+36Tb8svokLMthKRhnDPBHz4yYe/5oLc2vYSYVQ35
cM3uyH27R0bQgnIFWxEDslUl3MFKF7p5cWMEvalnF+WdHh0hZcxfpkv4cfrf/HrPH3IsGegKgtue
BLsMOrRodH/N7/C8eA0+hkBHqO718Km/w2/MXpXIbTWj1qFcb1ToALxAGhEq38oDlwBxMoLCgRNq
Wpt4R9Amz7OtX+xkfd9ukCophZFv5tHd8Dw2R5idKCAuHnAlH5UT5hAbdmh3fWUEF+AfQmsrVzY4
E2OonPcue+TX3b2nWmViZBf9VXiH94Su5AW7kvaSM+Y7+SBB7PwSrz6E/nbx3F/VcLhDMjEAxWfG
6BtWO7wIH3P63s3WSuk/YTn8iKiLxC3s6qHswbfA4K4Bxkh9nlDIq1Y6wJF4jBxiSsEMXS2xEg7w
pqQyTIKve+9U5dSGaxJcZepqB39MsXa6raTT/6YDlw9M7yrcGGQf4M40OcM13UBwSiCmjU7YAFnp
ecCpKORXr7zoHKk88iZWI5ms7VbgQAcMCmnTDB6JniD5ERr8Fg9c2J9Xb2+guk8yOn2R0TUFr5qh
RyKv3jZW0hm83ghhQn+v8w4d/cYq2ay8HYpYSOTWd3W3jZOvZXL2ihsiXDAlISulBudK6zD7tMPZ
WsvejcnVWp33Nk7+7D4X+Y6vwTzUn7v+tWf7qKwcyYNTgBMQhwlTQkYXAsLfwYNZv5Ah3GvGwwZG
2gOv3Jofp3wrd6ek3NHsSpm+jMPWB3Oo7c0AUk2wIzU8PPct8bZ5foXsUUca6z14gEurYAs6eV2a
rD8SeFtVQCvxoxLP5YSyJjj7J3Odf+2Kpb5bTdMgCWfTzAau05dINEJ71l6M6xMJzkjpbJ8iq6fh
l8/XwFpZsRR4myK/zQeYKkK21MqSN26mFUDnRlWuJdOfLudskivoHwyIr+bnF39DhX/2YdWfE1mv
LIdBzMJ6tZ1AyTuzlRLluwWNZojjz8BiAAoQLX07bHbEIg18yW1Nha7WKn5rpaLXF2leVjWVlkgz
wthVHOKfGtgzDGZHEJ/cBozw3lXCbfLE5jZamR006azibM+GFUT7G+rxszeySP4yudaYn6Dd11g9
wIfwaS1cOFJ4NgbCwkWPjn8JtTseQ44cSccYujlIWcN4KADEkMZH4bmjepIjKCpI0laYAT+r+bGX
bZogLUd6tyrtsBY0F9Hcj8JsmDyk5RDufGq2WERwDjFnvVCSG9V5VuhHOrCybuZ4+OdviS6V4GLU
/h2f1fmYWz7JtmitFFpIA8a+yAxMLXQCJzQF3M7jjYzWgNmrbpHsfW0Xw5K2XQmjK00wSpbR26ee
kAdsoXz+TIqjpzMoyC6zcwqtXAMEeiiYwElot7Z/VooTupSCK9NRLpXw7SiV4403AUIbOEgEO0Cg
7JQ4sDh3slXs1fxJP3v7i3CcxKRkEcP0USkO+uiUBXguaInDFw7GXMhwmmMjn0YBTzfXb+1ydvzk
UN1wPMV9Wwf/8zz8H/81v/zjmvU//hd/fs6LEYLWQbP44z8O4XOV1/m35n/nH/vXf/bzD/3jVLxm
1031+tocnorlf/nTD+L3f7++9dQ8/fQHO2vCZrxqX6vx/Fq3SfN2Edzp/F/+1b/82+vbb7kZi9e/
//act1kz/zY/zLPfvv/V9uXvv719yv95//u//+XxKcXPuU/T09/wPGHxbz/0+lQ3f/9NYb+DrqrA
+FiVVaYygW3bv37/G5kKITRF1rFU+TxCz3JMi/FD9HeuM13oQJ2rlMIP/Le/1Xn7/a9kmcDTmVCF
qJQjqfvnzf30mX58tr9lbXqZh1lT42kW8uqazIEnoYzrnBNVx5UWUSOrG1XzCr81Za2FZyJRweFm
pLMGSfV3ukQzeACkKngeQKU3sYxqaaxkOylV5UbqOFJveFnzHjZwVRTZcqUI9HkiskvUZlsUwVcq
v/pt6zAdRPiRozwF4Y2KTYZhpKqnoeVns8hBrZhpAwshcEt7Nu6jMbwL6sjqawWl53CXDtApaeFe
zSCAXhTSpgj0zJTkPkboRbUTj3ABIQNUmboqOmQy+1YNFJIibZNtJ40/JEUGy4yEJihNg9qKBfTW
FU0uAVwonrKgEqi24G7IksKzB6EmRkTTV12O7oekdPwxRNKp3SQo8uWunOs10J1rvzNaUptwvI7d
qRG9USsZ5DY7Hn/hnehHo5VIBy2b/raWXhq4KDUFla5CGU3QARylrggOcYUMsw6h8ws5X4EWAUxx
UhVQzUA6RBo9IaJsyiqzxiJ6gTPb1pdld4ACsTqVO9EJCY0Eqdz2fapeFTGEFEQSkPu+OJRqLm11
Fvl3Q5/QQxWKAgGZyZtMuynZC/FjW225WZGNUOutBJ3p1PDoYKS1fN0GfbHXE306+CHT3Dpz0rqJ
97JaVk4b1AEqeyjOj+mECUqXFKt9rTnR/RHR/liOnGGzMEIEUfRFRBt6OY30MutMD05jAZSnA4dt
uesZ8ET6JzXy/0et3/gM2fjzqGWE1d9unvoweR+03n7mX0GLaLoAHkHgk3AxY6u+By3ld6riH0yZ
BEwP3npm34OWLP9O8A+FJKUCftD7oCXT3+dPS4gCM8MZ56/9R0Hr56RDg/KuxmXGNZ0oHL9xOcpk
gseymOAxkuhdTdHUELSv4bqtV9+8QgnKGi1i2FwhVkVxQwuT+2zwUV/3Ta/qJpfC0ndy6k/8/J+f
gv/PnW9z4vvnK2UfVuHXpyZ8v1Do/CN/LBSJcvI71bmmwXlPUTWcZ/9cKVTVf+cyJlCypkDzS5vH
JN9XCvtd1XWF6kLR0V7lyqy3/v14kyj9HXBlpugaUwijOkrh/+B8W7Y4uMKoJhgRFNDct5X5c12j
stavBrg6XjcAP1OdObkOU9uxCAXMa2FHIxIMDcoGgJQsVQYrqoK7ym9jU42aV9IqT/GQnEQgDE2H
70Hilw7JRtkN6z5BVplF1tgQnJBTnNm0Dtj23av+flq/P52XVRnuXsYBT3E6E4YttWR0jJWn6HVC
o+uKxFD4LQ65LuAvo2uPtT885Ho4wvSUHFXVM0CDvWxhMp+pitkN0rcJX8DpBpiEVQFUc9NwhGkw
O/kpDKCL28/vcwmNwH0qGsW2JITpjMhikUTEUNOrqUaks4jB2x/KTZyFZjE12IhF+RLI7CHTg9Bo
W/ULxHFUJ/RzqOJk/K4nSexwNRmPCsmvKQ+PVM8aqMeQx0wi1xHvm+PI0EQdp8ro1cDwdGp7qnSW
w0Y4XRlMt2FSf2vUvHCrlJSOpI6vRZuidSy3oB1o4VcJgm9GOcQ7KaCpWQS7Kr8OJc9Sg/Quhdnj
56+CLocG87uAErSC/I1g1SNO/rzi+rEHyEJvxNnP5HM94cScRqA/BL5E1w8XiV+g+Rdu2jJuba2M
IeaoQFdRrva9j7y91PPwJZrUpyz/Qlg6Qc649UwOpIscoPul+p7T5pnrSdk2iyDyMk1b0J1iqy7D
HTQ6zlXU7WVd3RRhg8QXxEWYfffASYvSGIkz0Ec12KdJsk863+wj2QiHQ1BdRzKxugrOkjB2Amsl
gJyJButKIt012oUKQfFEy1BdXObdN1ke4ZMZnUR0GBvYL0Pdp83lQ+ITg+u3yB4gEHLOxt7SGgo7
xZugHOHZULoSx5uIosbiA937rbZV1WLnpemZoiySZO+LX2UXnp5CPqaNR9hOapsk9uAOyIQ7VrGr
lPRUabJVAG4/Tjdh6hI4P3JGbEKqS3AQ0J3wXtOkfIzzW8+P3FqvjrUmrvKw3LH6kU3qLun7napj
hYIiHY3wD4nrXZTklyRAvzXHTEXRrEyGs7UWXCQxftH1KG8LrBqpmYBcy1BHJyPQ4GqUrkJGfj7T
VCwbJlAOyCpOUIXwJa43VDLV68NSP8sKxEUqmM3SEtAczHLHYsbMEd3xkxHN6swN2s6D4H4Cj/q5
XSwljan1eu6oTSJhPsWeJD48jhGWFbi8aJWJFLJM5FHVqisFdOVSHQ3BlMCJIStrhLBq9tHgTvJH
WCpbEah/E8YRvRQ7IwQ5Gi9yUqmzWVubbTg89AKvRyoevVBYVXzmnW/owR3BnxSMmGONH5L0UY1h
6IjBVBoBCyC2XTg0BgQoWpQA2lHNxmdg865LWYLA513Xw7e1abRNhCmvjjluyZMLAD8f+5QxM2Gt
3VcK+t/0kWhgEk2ZQTlq+h6q9lp5JgGDCnME641jjXbV1MI1OawKo6HejRLWl1qaH9sqHOHCmvUG
byCDVSLbFxDul2pQS6erjqVmlaYXpJlOetPnAJDgck3RlpZCUkjbMKj95dJ+JAANluFlNikvEa33
EesfOIlGM4V9tJGEj9rcCmLtrvOIDcnL4LrjsIuOQzg/JbR+jurUjMRXRqbDNNvV+TWc2qcWhNbs
ApUQHFQB2wZl7UouIegdIdrx+tQr4zZhwbaGREeh8G8rsWrRasOa4xzHgIBzE+FI2haD3BLi0gLC
DTI6aMMZZ40Vkt5KIE42ULxnrwDnWzG0fDSYDNlpdeQPRRZuiIJRIlcvWAHUcTLhtPEM9AvWejlr
N7foSNZygRxTT+VzUaLW8IvDmLzUsfeoedJ+gE8LqlaAHEDubK7z2VSXQYGqx3iqwRQo2Zc9FPjR
doZ8zx+tjp86He8P5aVQ7PzWsEmBsCJIXebU4ucAn/EWlVERyGdf8CdPHHsVog8SkIeleEw19MOB
+Kr79EWWgAaHG2/JW3Plw81nyI8q6Y9goQiFClXjmiwvFVWFmKjsJ1ScO6ezkpfucpbgegbr7R5j
pHUr+g8eGTk1VfC8mqoQmSzOdx4jh0oSoZ1rO7gRu9lvIPtaWyhqz+jsbz5/unnVLR/u3cWWoksa
07hX17p2zvNvSSMD3nFQqsfPr/FBXoiyBqUNUQmkqpW3ft474EY75RXrxko5A7hlRP5LC8pM2QG/
CkGrYPQ2RZZtPRI8xsrRV2uL+wngMBCtjSWMXi5VlMaFqkVmy+MdCu3USAtl10p8pyShrXvJ2mb4
93fy8+0u4B6trKRRREoFHzy7ac9Kia6mDqcxrs3o8U3yCGWV1/7q85e0nEi8xQehcNRshOgykvGf
V3qS5nnaa3hJkL8yQUUK5pEM2XKHbmbWERn2eXwbkQ0Tm9ms9/OrvzGsfl4HeOYfV18K2aSIuGBW
FMp5UqAqgryGSwlzuk5zlRb8uvI68NN7UnNH1mbdteaJa6pdYWon+xlgKXV8P7BDnHbw6k52+kCe
SZpec+IZRSnZBfpDvtqdO8UDQ/i6wNBWj6ij44jlyHdIkhhSmDlxH2Gy1UJMsbxR4UOtRuENk5Vt
KB5SWBHICId6DcmA+VgapCPJ9EedVQ5owFYylW4eX5QTfSpIc5cAJgTvztqNguJKl5ijFv0aCvHD
VfLujS0iU1wEXi8ntXKOAmKm8cxLBCMv1k5tzwwfsweFeE4/lkZH96HOnRYWEsGYH0lF9lG1KpGz
djtzr+fdHsNIs85oNy+fFASsPeS1QBDC2AYUaHVDgRbfZnbh6pbkfL5y5pNhuXDQHiW6xqmMtbtY
tlGecBn9SflMipdSudfpAw3uIdT2+VU+erp3V1mGqZ6zNNTQnz1LUQqk2y6oDyFZw9gvNZT/OKJ/
PMvSAQKcfjmFJrp87kFxErIAKIAbNStMKfR8U+qDXcci6DyC8Dd1loA/+gQBW8ytzkHjO16jWT2j
VjvAqgqVmFIDFMEKO6aSmwEz6nf0rADlwLR5lq9igaYPwTTaSX9Nql2Nfze9FQDxkySloXcE4L36
uYM0Ihos4jIryaMU5vbn7/Utqnzy+d4Oo3fLZlQzMg41k8+cvqR5awbq1071jRpoxUxujMyHCbSm
g/GYaxdRojk0ziFnJo6xPFmVLN+mQWiGDYZ1YXjyUOSt3N7ad1/Ud1EV+yXL8d1hMg/LF9QrlzPm
rzOCao+i1s2dnp98K14rLBfjve8rAZ1RHd16hOT5vt69Fp2PUtiSVj5nojcTOOCAhg6U355nVt8L
N0R9WaiZzbTcibUJpNXy3u9VR0vUlcD84bGgo1TBuSkwMVhyzisFcE9S4U6829HEO+jPYHza4kY9
dXa08SDUMvsSAG76+Zv/cFv/uCxfoOo9zIWzJsJl8/SyaM9Mysw2Oedqsf38OouRyJxdIS1+d6FF
GOXRMEqZjgul8QDhGejwhOEh55mrURy1Q2+mHcacPnD2MtSvmg50V+A8u0e0UQGNG8GBic0GwnIF
J047BBe1QLmWQgUguwxVIHPDl6LLrbzPURCnhVX149oW+mCN/pSiLiLvJGCZ6bNYPle9G/bQfWCa
qcxUiCSzmyy4VKvsOBIA82sgcbVXTyNbD02WpAlPjSqtvM+PNvRPd7PYMUmm8px4SJgVgCd7BUVY
219I3mVLn+vqq9YplwKDn8mrbAoMspqfRhY9ZiDO1Beiom6RInoNVQU7yhVd/A+2lEpkTBvQqEH/
ki+gBkrod2WTa/ScN4Drksd2+Pb5UlqOheel9NMV5iLn3aZtpjKRQoz4zmTXPvVnAESh5yQddHc4
ymAHixXdk7UHWpx8MaMx+nB4oFK7z9hThoxl5YHmtb8Izu8faEl69lU+pX7L6bmC8XYpww9IpEYz
yNdaKYP8mwIJF26GTnMSjx+ALVy5/Acx4KfLL7aml5WiyIVHkQcLFyr1x+EmtGe+LZZID/Z7aqXX
wePaKbz2GZdk5yDH6HQa8F6lDfkmQd5k2mg2v+qtCHoufwHhv/aWFzsmlvym0KGsgkNce04qeLwk
RqocCo2YOfDwjIWGLIADjq8ldE9W3vGHwePHrlCXtUYCWnGG0fN5xpEEF5MTvLTnxJHg/KIyG1ID
3CQb/qtfdnG8TeUkVUGl0/O4E26NnTJ7GMa9IQqYiwFVDkFWCsfLmdrw+fPOW/CzFT0vuXdbtBXB
1EPThZ5TWlwordiO3Sad7vT4noJDOZTJCmln7XqLoBMXCEdpjOsV/KyrTzqXjTL54jGwczBplvw1
zZIPr6dgaMc4QAj/NlFlw6RJykQQggiKlSG5rod007LRkFt4Dsig7IT65vNX+mEYenfJxQrKpy7g
dUXpWQ26LbrNu65fM5VZe6rFcuG6V4YYEuISk3r2VCDVYuhzRKlrk6m4pl230vWZv8rPq0TlDEOk
2edcldkSWRSWteBNN2J5Nu2paVX7/5J2ZbuN41j0iwRQErW9arEdO7ETZavUi1BbtO8iRerr5yg9
g0pkw8LMoNHoQqoRShR5eXnvWermSVVBsrOVba6Mm+sTuJTywrmB00hFB1yzVVNDV+XrouTTCFd1
p1PDCfh5EC4CacmApoWH9bgZG+2xr6abucqtS7EVEXDxVX07at+H5GRJzbMaLZTlKelQMDbzIMvF
s3CEmyQg7Uy/aoJevwEVk7JrVzbT/FzLafr03MscLZ1y1UoihsDF9W/c8ZNi2jNGkA6VbgtSwaSy
QC/N//rY+zJbSy2gbMocYcYYNc0AOYX8hihS//oXufT9P7+Y9vWDGAYTKISOamiQF0urT0Ob+JpV
f6t1EC6aFezhktf3z+fXVFVFKx3HtbGI/0OuaqLvSxxzkYSsy6tTo87Ok3bTkBeoObtGZviCgu0w
4NpmvArRzgiOAv45YPXPWLCG31Fh+QlYKdfn4XxrY6o/Pdlia1dpBtXbIsMHnozjGE1bx6r/lzX0
aYjF1k6UGC00NVVDmjUvChSEUxh+RejfZ4W4F3EN3OmxQH3m+ot93KTPli66xcgDbUz7sgEDj2Mm
K/B2kTOjp1THIBNqW1WH7qb+HMPmr1OCHqhkhqbI1Ckv10e/0OnFvBoaQcJINA27/+v60jnydUYi
Eqqy9cy8v5Gw8KOOdWgMsDwcfqfQFnZZ1G1lCuzSQ2I+F1Hu5r1AcB02VvszjaTXNqeaFC/jIFZ2
2MV9/enxFock8E26qHKbhNk0fBuKbCOqYxmjHgZOgCHb95wbQadkDyuzMq/zs2/yadjFWSmrImlS
FHHDkTbAsyPXKhXccpNtAj5t1gZjE9/1mr7PBg6+TXVvqeW2JPdThfpopMOC45hA+081sEyFhQ8K
9yn2LhUFtl8rR978fc6f1MbpQCkwC8vzgVdxN6BAQkJbnHSThm1rbIukWDkXLiSi8zL5O8wiDFm0
wL1UUUkYjfV2Sn6pddW5kGByR3bH0eubFH0bZwxNo9g3x96vmt8MDK/rn+ViDPj0EIvo1HQoCkht
IuHU8vuKEr/W1ro/83o6m05T0ykQRmg7LHVLzJwKnSQYgjP9zzDe6312m2XylGXxSkBbwv0/Yu0H
a163KQ7b5c4TQlZ10TGC3gbumJqnBZB59bkncHaGs4IP4LLe9Qm8tFg+D7nYTWpdACmlcRJa6jsp
tUMvgLeHBdX1UZZo6LM3W+weHR11Ns3DRCJIJ2/G08/+qY7HCx++JYXb/NBBd3LXGjiXgsXn15tz
t08ZtdlBlZFHPQm7Aewp/WSBJGKPKrDQD3WNU6oFhL/4cf1lz/NBhO1Z++DfX3GRMBVZV7Iqx7tm
8P2uVXufWelrB//AOOtDytmOojx6fcgLdbAvYy6lbdJK6YQJ5EE4Oa723t0rP+u72ZYmv0UZFuCz
P4ByzgyJ/3fcxSWYDQVQcSPGna3xDGebHjJfQIcPSvth4apeg9EdDLzG/vkoaS935adJXgrcEDZE
JSWChNrAD3R6GhQFIAJwcma5Zn0zRd+0XgmmWob/y0wDIIEutWMAzrV44xadBKWvoWTB++qVNv0h
pR2K1semtBH5jJtKMbaCx3e0KF7VGowhC1Vy1Ao2+kftOgddda0aeTlufHqmRSgmqlXbVtFgxQ1b
dMZzYYO4xXaRzG6wbNB6+cZi9D1ARO36ZhNVDbx5sjterCBHLgVje4aNAIlnAyW2WPjATqexrZVY
hGpym6kS0hcrp/DKCMucXrNyzWyygoQUimKidEnzev3zXgyHf19hmb5rEyxgLJSUwzGpvDJtjvkg
b9N2LepeDBGfhll8sGrII43VGQkFZFHJiGpGjBZq0cCRErzNIffYsJYtX0zkP32dZSLvaICi8SnH
q3mxtq9xVmNpyMJNQJMrt9QXA6ihOdhFfnyfuSCJrCo0Xrq4fH6C+et+CsaS2QWpTLy1Bk45Ebsa
/VTgAa3e3I7GSktsbaXMH/rTWKrClaS08SGZCg3i5j5u1JXU42IC9Pl1FkenbqQjoP2Y0Nml19qI
XbpF8uNPwewOsG4v8uGjcRbyPi2axRnadrY+ZGoKDR3QDpyR3/dxAsRL7DmgIw/ab5XeFkDXa4l0
m0jfVzkESou2B0sihh4k0z8WtKfAtFNP6R20q25lyX8VmhGWEXtjFYP6EWPTWp44r+XzxzaJbiGn
se0PM7FPXwK9fOGY/fzYAIgMT4hDD6ZvQXxvq/lkN6w6xl/K12zHxO2FEh1w30WANnWZT3piTKF6
IlAdrxgYgwAHulMCEYwZvA/3qHs0mbf/Q+T4NOxiS8us5Anr6BTCT9mt071VApdVra25C01YEw0h
08FtBtBkcG++ruvSMQdVxBimzW9oykCLnlyFgTHtoI3T4WYaFSJQ0AlLY0CBNH03yChoYQUZaBDK
hXztvgScrAJPN4c2hk2yfWLU3qgcRU2dXVPIF0DXYS/XoyELfnjy0xqeTahsePXwkpRo27bVLY2m
55F3N45TeBI0Q+BHNzF0LgGEzNuD2TdgxsRwPgShnBLzSGMgnB3deEwn29eGVnd1U1Quy+vD5DAO
F7FHSh+5CiBPMqB4Jh80h8P7VHhGrw5uGomd1DkgfyOyGzCgqQ20QPWbpI+9IbdJAZtH9Q8dq3tW
lG7Xda42tbuC3IOBQrvJG7XUdWQZ9Okvy/oja8BLW7LLQTKRku5lKUCP0f2sFnjQm6iCYyV0mwpA
9CpTTkHa8H2hypvSEru2Np4Z/Vlz60FAeiYFvbCzYV1V892olC7anrACTk7dUGwdVSFeDlVWF+0o
6dZovQCTmg+3BerKAPlMR63vv0VKV7p6VApftuLIuYltrRygJO6X4AZlsIFw1UntN0rZA0WiiieO
ujN6ZXErIKcAoPfIc2i2Kdljw7XXmLM3WxHEs0W863U9gvYmzA1GBoWCif3k3arD1dlWmwtCNjU1
IORVEMQWEWms2hRkL6MLLegPFBau4l3hMtRwCZp5tQ1XevP7MBquY+xohxZNiOPbsymkUmICDBP5
b7fg/DgOkg8g/eHM+BGwP0WaSeRVRRTZhZ3aeiTNIXJmeLzRVjbh2Z1iMcziGDOy0kwnMnWhHY+P
sQ5vB7A8SsNwlcJ44PxN1KAtNdPKqOfAt8WwixNNWo3eJPrY4biJtqNwKw3dJg6VG+KLDzeaNZWb
s1xoMeDifANmkEYVw3ROMXPZIF2Iu7sM8i7XA+fHAfDlgFiMs1hFrDKtvun0LkyMd2ryYyMLKNq8
jZhRCW+fytQgMG28xhG/07rIH5sEmiXCxQEQ6ADJNnq6k+2aE82F/MEkoGug4qOaFrgPX+MsBVI3
jeNsCk2muyYCmM5Xmi+X7sQQpdKA/aNgq1hLFEVvpApAtiCCGi4H1jeMd92bcQDHnB862JeitFTe
a7u1G/Gly8KXYRefNQM00ElQjg87fwzSXQMEHWRwS7TUZvlXiHOnj2vu0h9WE18+MTVtE1beaCEQ
NC+WsqB1YZJMRCYL06Q2XKJDIcwyD9MkNnQij71NXFOLfGneDhA3ikeypRBUMDvz2NXZozHi50W0
SVs4xtHx2aR8I3vz6NDIb6JxJ8HRdCO9csccSg3ta17zTRHT3ZiCa0EOEF7cxpPl2/K+TIHMb8CW
TJudGPNjC7HJwh4Cmaqu40RPsI94xPFyKiFDtLbItfM0CFMAuhpguuCeLfkz4FHkxpQbLKyVY8yG
baeTsElICnMIHgg2IRvuQZnhJDAr9QRyDTa4A6UiePfSoc5c3Cu5W4IYtGtlaaB/UoW9VT3SsoOm
cUoCdIUf9A6tGUXG0oMo12mgaWjFPEz0GLZJ2ptu/jaiew2KFfFcrzWM5kZhimuUvXp0LGn5yGXh
VdDLaOMMyV7V7+wYpt+4OlaelE4ouxuqjVDRkS+Sp/GWQ5SHlmAwmdVNpv+K1NM4dZsODE5rGDaT
CQMM0FMriGrkzg2PNN/OQJJF7kohYGP86JRfVd76Y9TvifO7rwFCTy35CA4BJH7iFzLVfpGl9zKP
jwYUrTXw6Fn5M0/BHKD73sEF+yef7J2oK49ArcJLKulGwgFbJEi56msRuCpMP3BDfconepPiHKol
haMV0A59fSgTezOqPwtTbAdO77QUsFEIl1Gz8mGZ43aZgMQbnFlI88tQhx98qCDH1Ng/J7N+qqr4
idEpGGqG5lv5XhvofwgZOCQDRGyEKJ361ErxXS2sBiB+EozASHFub+0pj5CMpH4zQCgq7l5tk3k6
EhSmWjtw9gdA5+C3btf71ISMeF4eRVHflMO0g+DY04BNQZ0u6Mv3qGC3mf1DVuZBBSlHENtr7cxr
S9sOVCcbPK2FmmtuJs9ODsn9IpZOYHSQR1HT6QctkJjyFqQMnN3Hts0cT2hgQaWxflCEDray3T6W
wJDB1e848eYAGkwAGuNanXrtgFkU5waZTcnUqF0oYRdRJOpTbSiuhg6jETubOk0Vj4P+piUwfDVx
02HwUkStJVWRVxRQ3FXRfql/2bHiOlT68ze3VBhvyKOZ2V4/M5ujGy16n9RpS6AFqZp3SVpC5ux7
a7VBmcM9t+v9hmHWeKjUEPyjrWtU+B9t3U1gryaHHLV6+6aFsKI0+E0hrU0GCieBn1HCt7WlbDJE
HbN6KqpNnP/s7emQ6XxzPXJcyrEQOMAaBDCIgjn49SAaG94njmZ1oZDy1jZhnTPU+zERnmasHEjz
OfslSOMctoFyBl0Mlf0zthhx0I3oBfIaxT5pXN1GKH9MBn9sWLxh2s/rr/Xx3F9Gc1SNzLQ0DZ1s
as88zs8XdEvPu6YY6vEhdhJcQLrhQQOpEISZPaiYzy0s6CCwBs/KDLWCvKj3egshNCvSnjsJCk3B
cSGI26Oiw9jczn3Yxr3yIQ5TuCO2sbnSBF2Ua2ZRAktzKHoJkEbADXyRDGDfoDcwqvIUp68N2qCq
AQ4MRCNbPfF0DnRI/H59dhYf/WzA+e8/ZbJliX5u3mDAbPim1986LGZr1N1GspVzaZHLng20yL1U
HX1GXhN5KlXhZRlMNPXctSfmi4KFpBsBoUrd0oxWhl1M6NwO+HIYzoflp/cbCGklMXAYtpaxqcf2
KS7iWQC+TjlUzeg9ndrN9Rm9VCG3rZmkDdDWXLxdvGnJ7akwpcrCQfea2wmY3QJ+c/Dk9amrfQO2
mN0OnrJf19u/kElCV4MCKTuD++wlIRV6tF1KE8oAPTdxsr2PzFzp4ZyX9rBzkUPawIOAoXu2Pgu9
Kttc7/swLYRLq9s8+zNlz4K91crLXGGj8WNh/i5iA3xFcbRblI86WBOBKaDX3U1MrDsBjb2VCb8U
TihOOmwe7HB92TfLq1xD5afpQ+S/jzKVm14+lzTGxYxZXsIaKMoZfVCNvyrgqmrFArgAJjNR/Mws
8R4h7WlV9kyk9V9n9vN1A+whiI1YFvjdi4VAlTxHnoNWjO286g6612uggcs3tU8jLM41p9XychxS
NHugCO+CaYDqan2retmOuOuGdkvBNgyEFzLnJY31haC6OCEcXfQ6V+M+dCZ5T9LEG1HTyLVo06A0
AuBGoqMZS491XnmOzO7AZHGBNLvTRjg95F2QMPnWkB9xO2x1A7IrNdwfkYhE2dGJzJuI0w2UrX0n
Fw9lUu9Z/LvXf1xfKpdWyucXWEQDZJxKI42oCw2BGqWpwMXDegT3yy+6+GVIMvf6cOfwisWELY6e
BHdZYKsUXOArSGkpdK+h/kTSCPfobw5MnJjhJ5WAW0L5Yop+uzL6jA3/cvDNo2NbOCCwzXSmRQVP
6R3UkRQT93jVuen05FCBf6I5DZDI8CGX6ouIuIfw+Jwh+V4ZexGLHALqHEqHlGJT2vhnsfYb0eq0
BQzrHvcKlA4hJjjQ4qXp5b1hD7iKNAwyOPptrpDnUVFfW5QGpdlHDwVKXDpfxYYvpuLj9FGRc6B8
5CBOzNoLn48BmYM0D1iWcqq7Aia30Adr4Q2Ca88A3T6tqpFf1QGHPK1jiN31qViiXP45+eabGM5z
FXFqcabXRWYaZpJMpyr+IR3QJAzjRwMFoELWW3X8NcapX/fEd+TodpX6qCLbBN3St/TvbOwhzvnT
GYbbehiCJupDowYc5voDLj/VR87x6fkWKYAEyGXMqkieaPQ4ZaqbV87KCEsw/L+nAOIpADYYODgW
+4COnT6pkYEhdPOOW+9OWvgMwo79iBLiSxolsDF/rbtH0jyMY+9FYGtRSGhz/aY2g0j8nmxovFZr
SvIXUxL771PNE/MpN9BBti2zlspT00Fwp3o1C2gE1607pCh6Dj8sVJfh1etfn+21QReroSkSmTm5
gwwvF0Gn4hoMUVcdV9EYbR0pNnWXeSUbVxbh8qQ4+wKLj6wAadw7Bob9sCv0oKQbu2gdw4gH7mlb
XOyuv+WyZXU23mL/RxA6Gmzoh5wgHAjv08KHdrHpC292FR7+RIG2gtW6vIj/fsvFScipgGoXs+TJ
pBBKzN4zsZbALquHZ6+0CKcZHG47VcEQWvabJbrfJfo9loonW+rCdJON216FUpQtDhnhbpHt+v41
EYXr9ChCZX+M9H+w3MVt4e8CXvISwDCBRyDDthLg80IK0Suckwl9lyypAwpLjJrAAc5KHnRdeBYw
8zgafTKurq159346Z5YTswQRDpMdAxGMANLBIWY2bNctd3b+iNzO7e4K1ODX4smlcP75xbWvO3do
AbitGFZXVGqotcCD0emhmU1vpwhIDOY5RO5ihDFir/o+zL/62ssuQlkXVcjvVQw9I4v0XbKBNmf/
YZYNx7X7kq3cJlbW9ZKXkCa8UsDsRYxSwwwZbGqt7NR54197n0U8UgmzRqvX5Umn2SbNlUOEexnJ
GFw00pVO+VoQMhdByGZq1iD/lycDzJUoA80MJUdc+4iGQtfM6058FkF+JNpPIvlexN3KZC4r0mcr
dRGVaIwsn0z4eHAGAyCBwqh4ZlxEPSzfk1APUh+o8jXoEp1/69kU/73ULz0b25bmpcilRPLBfqdl
PnjUyo9N1Pm2YX4n3eSabQJSnSReBkGHFJI3qpY+sRTOLtBR/I5s+Fg0Cbw3Mz/C8WD0kKlh0Kwf
1N63uBVohKEOXXmD8s6HX6QbAoaqaW5CCUJRAkdpIWjbQ1/lz8juTSN1U/47Mk4gSZ5iaHkkNiAF
6GHhqryfmvd0+uXkHObYpiugjHH9XLi4nP9OxTJiWWpTtWas4fRrXngBdX0gnf+/ERaZnmnwmqoM
k92ZtZc3D1G8pkvw0ZG58j2XxKia21qdlcgb5PBr1GEAgd4xaY6krWCmB8e36VSON4l1myqZb7fY
TUqGkgN64OI1ylAXRO9cbSOIw/zukvcy+pOqx7h46JpfhDYrx+ISvfbPiv804YtwxdpigvYiyi4w
hZOo6SWavHVgQTjF1jaHezC4mHcCAtvQOF1JOeYT99oszUvhU3Y1NDxSdY5PnRbvSSE2Ok08O4kh
+ti4FFXFthmC65/+cnz59LKLJMAs0sQiPb59H0Ce26tOcpzhGDDd67YUlgwroXMOjdfecJEQOHRq
0GbBGxLxFGnHlr+37fb6K13MFkHpx/0NwqfmsjnYQj8hJzreKBLfx+xF4bDGsMA5pFCGtByvKo5a
u6aQf3mP/h1zEaX1ScmQrHNEaWiy9/2wgZ/YShhYIoz+vSz/jrEIxHav9YA0YQzk27sxf+3wpewo
ULM34jwO0ZswdymfoDRSuwBgbiYZpvldlaLnr83WnnBDtk85Eds8UrDZDLexIBJQc8jFrZSqL3/j
vw+6WFJN3BhJkQhMhvrThOZSb905MLO7/pUvbRV9LhiiW6dB3maxSXvaaUVi9rM9hhqAThqM92n+
XeJj4yzwMnPlHNbPVpUBGjskAnFFR4Hg7EZqxZrGE3SjT06R3RfqwF3HznaGBQXSgUT3kkQ9PJed
k02K+8IuoPaUHIw8gXycZRVeT5odRPe/29XwPWMwPO8S10hNyFKh3jN19W7gxiO4T9u8Ml8hkw2p
mQoObJBQ7TZCUL/vCGTZItzu2AH38r1MR5xrzPjZR82LNSbwOhhB50oZEDtDNxUru3YWZ/y6bbGZ
0HmAuqCm6cA1LdZe28eon6Zp/WhBxjdPWs/u66PjKD8GgNSssaAB1EQ0V2boDjMGD6WE9A4WXgLJ
LP2OpAYcMRgkGTob1KPOk8aN0+3JpHlEgRyZUsCYtnBhVHtjt6bbcbJpyyyoS/TlWA0HD2PHoxfF
LncpGCWQ8vIstd6QenrJoSw3KzqAW6zCDooJQKya6CGy2MukoXM/5UemsNBuyldIxmH60oOaQeJD
mTyAm3wbCrddBFvDbE7AofXlyD9Vo97UuebxZNhHQC8I8epU6rZj/FtqqF5qArdnxqjaJjDNTiHp
2ycwNJggBoRuNn44mRAPzCZPpeV+1BKUrcoATfJj1OSwuItPbZXiGmkAV2/35qYzWxjxkiSHRZbd
BTYk2K7vk7NECi0RbVYa1DULsh9L2G/MrDiZIkcP0T65jR3QoSdtC2IpOsePSS5XlGXODX+/DrfE
AMe9o5C6KGjoRFOYVZMBYUcEpK5PSyRN/AbVph8xDIXAo5dJqcKFytzyVDvAINQfSLGzqunA+2lX
sOngqLYr8vR7CanGoR0bIOf4EzftO6nCL01tJUC5b2jM7awSPpodnNSYA5NeJHUq1R8HMtS4QYsk
GBVgd2sVZZrrU3sWEuZ3NejMQHOw/JcVGjSEjbhKFKjoQEYjhq102v3RaRRIZ7iDVw8d3rRRWYlD
Z7F1MeYiQ2B6O8kySWgoe0hpY0Lj4S0e+IrewQcj4csxvRhmfoxPiYgdy8EuRl0PB6hrq+nvqvku
ouS5AY+P210Iey3VNZKhgpF0BEuF0TNba49u1JMk2KyR+j6OZMc7yxOCf6uEjuytk6/qoN5BeQZ7
X2wgOLijiu4x24Kiww+7sVz8yMsGOBpBALKG4LQzaUfJprc8e2zhE6hEsMobDgb9owN4lGX5JgKk
UCNgFeC+nMI0d9LczoS9/ZRsYvhL5hx5//BzTOgh0946tLFBygpSiDpBuNA3tPgmE2GUhuWsNpH2
AeBNt7QI2zKBaMc7a06Gkrh5p/vJWKycXufVvcUELxIGtYrMlEQphT5BvFMAUJhu0Zwem9tI20Dm
8gegEHvA4ww/7R+hY2fOSjFrXgRra2kR1NMsjdpifgZL/53X/UOHg6nI7RXewfwm15bSIhsgDahb
2RTTMCXEr+KjBd8WtBNuUGn/P/fGIrdUbN5MDXCtoaaB0+LIG6nEh6jKV4ZZQsMA8P2y75cXsorp
agbBUODj4wl6PmR0zZw9KfZ44BAjsa1AdMcuhav70B4yh92UQI3Eec68yYIDJF+VBJ2vZ1dmeFlL
IpNSFDD5o6HS6p5Q3kbYS6UD8zg8hmVkbvjUeE6MvzJgcpmnj9ej4MoqWt7seJ6MjqwQkWC4fCey
faaVGzQMVzKQi8cYdNkocjDkfEugBU+V1CYcxxhKpH5nm66Wdd6gwxmI9RvTfrr+Tktt3n9/4r/D
LYplVmkrEHS29LBpen8cWKCwreloe5RCArvqgo6iTVekGx2A5VKJgWXiHk1NWPDgJGgJgJg/Kg0+
k6qzg/xYwExfUUVAmnIl1b68uf4+5yILVniidwBv6WGFOJYjbuYF9hn1jCi9uT4l5xfFj1X/d6jF
ydNGkdKPJVa97CGeqUAgNTF2MJaE2B9ktRTu5jlUl7NsG5lQgVXGrdU6wcozXF7pf59hcSwNhSA9
HakeWtUJJgNu3u71+L2rnKNqAICm/KZg8YqY3zA4nFwfe22mFwE7bmu9dCIMPWPXJ+dggZCTxQX0
v9e6HUvAwD+LzzEo7jVoA5715utp6qgJhBpUCpDndE20dRz6LKwGSXbDnnjDf9YAxbMcYjqacdLg
c74ZkubYwkojj52nIqpwOjf5vW6NJ4Nna3txSXPAAzrQZLeBjsWFGUyyxcHRQu+ktkytO02FvIW4
RAtbDBMwuSrZ2kQFeLPLAEuxnmmrbOvKPliEHJKEO8dBqXJY/nZ3aq/elJw+Aw6CDl4JcHoE90ne
9EcijfeotU4CExQUgw4LLaV/1/vUF6YCLc3sBpp0QMOi4goMmk8KZ8+swQ7asR+BPINme4y7uDcm
w6HWm9/cySBGBzLD9dVwnvo5uHTi1cExRKTXFzPAq1QrdJ03ISmtZ9FaG9nWB2DxK9eA1kcpS1/J
kTyMdFxZhhcG1okFmK6JHgawVouBS2rWolL1IZxKY5uogNMJ/TeTvQ+UKZgWv8sKwurFsJIPXtj8
zpdhF4c4VkMOfLuIQqRwYLT0WxsMiqSWnmMWkEK1cAOiewa9OaiSb3g13nN4AF+f8o9X+3rMgcCj
It02Vd2Bbe3ieO/bXMNPyzpUmdX5FTyTWtn5kz0yV9O0zC8QoKDYXVguMdgh68ddJ/IfUFt+7iBi
BK6vCYyo0xWBUqSnHFJr159vnvm/jwclCIM4M5AIxHB0rXEl+JoyR33VDnGuNCBRp4dK2p463BtQ
Mynr70rerSyDf6wr/g6HDQi4sgFIiQ6YHrHgHvN1OI3GeaZA0w7ydu22jcArUdKDmIzXkphpALHy
wTP59Ee1ANRv48jZQL/5cRzkbwhG7S1F3Ef16CCGNyCz4/DSjAhXV0iKAwk7lMhIQbHBJ6gOFmp1
xujscMlsg0YYpzGHMNkIL04bCO/WyMEirh4T4nzL5XQwJPXVFliXb2DceuMggOikfjM9ocN0imvx
aNrFs5Kl2MSwSo1fpw7ozQmYb8s5Kf2NDZK5ZhnuKPH74VE4M+ZQ8egHtMbaaQu9X1wgsz1TDc+c
AOtEZ1ykP8caDYBJ9zIcfEgJAj4quwyt8Lohx0LSwAEDC6KXt3kthNuSfs+tDqhUAH9HI4jS6YUn
QNDG5IFCwk+rqsCRyQ6iiapHNBAruu5HAXvSjGKWTG2vwsNbsypXpvyXnivQmJdQTld2hlnvZmJJ
F8FzYKPbbD8M022q32ciPmZl9mLmkAkRpScmNMlTWQNvBrJ9OhzrGF5ENiTjxzerQxhXIVidA3wt
MpK5LBr3DWGzY+ngNazZFCTy8rTcSMjC1tGNIG91gXsyngxmlIn+p0da0sD8MgF6qFIrVCRxdUrK
O6aiy1n3aF8P+X3Lp97vivZZdiCB9xVuIEnxZ4IQAP7bMNfotBdq9du5mKFU0Q6uf3eYrV3U821X
pVCNrPaQbb0Thba1+2SLfhhKWD+SdrzT9fi+sGafCzM+mjLufZLBmNGOit4tcM0IGIG6EO/s0Zd9
B+JR0b4oNIF9YQ4aFpCJK/vywnH6dacsYpdomUmcFDuF7KE+P33TPDzIhqJ+Bj4baBW4lewBGZ2e
6c/qLlnbqHNatNynsMfR4G2CwEWWAEPDGvoIMmxt2KCjDVzjFss2MH0duaIrAgQjn+7WrBHPuy0z
l+HvoGe2qFPHertK2rC4Te4BK7/NQ9VvHuVdcoKGvpvfQA/5rThFfrQBVHmDpxhhy75Bh8FZuSyd
pU0AV0IPnM5BG9SSZY2k4BWf4L7Rwr0BfrhO5jaJhL87C+J2TW3k7GhcDLVIUMFtTQkKgC2AffFO
B993COhmHTG6wCYh0CPhgdAIDNqgaIo/LyKvNWgOg4RNHVrWb1Km7tg4N30zBZ3ObgFKgv+q/FnS
acu0/LsNFmLB9LcIkcUQ0VNUvPOkdhX7ualvOZJms1rzgjG+1mrPn2+x3iHXOVbUxjmpFdaxHJJ7
YwCuIeVCdUGMA6QSIKHBhvaX7DYZh5Rdpwc2PBjHCGVloPrhWKNS2KXUzQ2JuT9XeYroTm8Be1Gp
V9lYJKYFtX/FM1E4QfkTGT/ioNHBmxlCplo9+BpUUmrzuRkNr2heWOxrxe00PrTWQzX8VCzYGIuO
IYezYatDIVGjHnG3c8f4vkWRTm1CjcV3AOHt2+GlSTMPbih5VwP9FN0pxNln+Uo2t0gt/nN22zPi
fRZRsxfXqB5eUGBBY+nAle0kxHttSsTy5FmOyW7o9ZAKtElg7lOqdu62WnzbUNBd+cmMRzeP4DI8
/sqmVf+Ar3tnfqr5X9DcUHzXcLQsMoqqFXqmFxLc7DgoQQmGvcKeHcfv8b7aAdueoWI+7TDh/n8t
5H82tj6jST4VABOW0VIBRSBMavrCkWIkrAosC77y8KSI+2OZh0nkAMdz4mXmayNdi5tnLz/vMuD6
Nahc6Trogl8fwHDGIgVTCasYZfzSg2UqNGJK+x5FQCzK2Q8Ypd4gqtD/3ydstTa2AGNhAhbjL+57
paUBLeBgfDSnA3bEDQV6/QHYaJBK8uCtp/hr+K+1N17EFSjLc9GlrA6NtNyZHfFj+iLmq6y5UpGb
p+7vkfSfVzMhDAhasAq869ep7QGsLJ2SI4BV30S1j4onePRcT4YvxiBYQPxniMXscW2I7TrCuzTw
kIEro9uUz0YF6fMM8gZDUPdrAhofB8nZS+FKChIjtFbO5E2IqoJbMK+XkcNs5g2AmD+s8zTFORUc
8ER4pagtnIyQp0CoAdBQAFfkXQlBLBHDN+BHkkLsXqIxU27TiLhgj3sxkj6z1N1RWEEFHpNdyX1L
4jFQufqoxi8lCP4Wb3IXTdmdnhue3o03PR+Ya2klWG8nRXmyYCYmTNWbKPxHnLvGKXZTB3tiMN+t
9l+kncdu5Uiyhp+IAL3ZkjxW/shUSRtCKkPvPZ/+flTPxUg8gjiDWRSqoUIryWRmZGTEb97iAQia
FegXviC1l6JX7TBQw3WoVTCTnqzf33+Tz5nIP58dAXjEuA0J+aplx7SoUKarKys7TWjh26p37Opm
zeb3y22DthnOH7qJ3tqSSAn1fxCGkkHExNwSbue08za3Xq1a2guhBXOv+mmhiF2YmJAfqgDZnXD1
KnYez9m8eJRiuaIrCnenxVbqxqjyytjMTurV9NNH9+Op2NKJ8xy+cvKjdoeNGSKiwm2Db7zWqF/U
h/810R9GXxzAgzjUuK4wOobQm/yE3IPiDvvYqWaNC+NY3kYbhhVXYCvmZ4Df+7BIeMCJZtfp550+
9Ci0IRzU/NS0CoJ7wX2TImln/JaUP3r3FAQPQZzbA/IFMaT7QKvcHPN3kC6s+dSNZk87gJkYU4zb
kYaWEzQ0dMOieSgiI931uk97tc5lN5KOvdH0u7iPxb0VJdJBMCL0b8USzgYkT8k8hDXahF0ivZRo
fdiyL08bRakd3FMErj6D5G80qSk2KeajVryd4AU20PY00FPCSFereVPbqySBPx8J1MubK+zG7LIP
QSwCZPAfYU5cx1XQ2qrZV4A1WxT0ShTWzVFIHU0KXmkmXkUz6HsqeWClZL2hAusa1XTAuQk5TszD
ghA0fST1TW2Drmv2XiMGTq4Pk+2LGGsJYbzRgIQi/fDz+224qC3/851mQDc5pEwN5+zmrinTDPlm
eeBX4Pm4ZjHPIiKdCeAzsTHuPT1j24iFzb0P0wjz2ITCdShre78lFZvSba1NR0mP7kZBfO3qzrN9
MNHsOhzZo7/fP+17VPgUV5GZpBQJGUdBtOGcGd1IsdzgIXRKQXj36A95UHST5MEopkMFG0VFFSTp
zU0PAToTnsLi3lIEpyIxxlo6udPzqL6wRq+/aCeOgcEXWlCEcr2VRw+f7QlFpVCObIP2cKP+bifP
FqsYrXzcyLTAFofONrJnozNp7Rp2meso5CAwUOquVPydndji0kTE9jIUi8vGLx7GtNsB4YD3N68e
lby2oBqGrZ9Z2eUUXStedAwLmbsqLghyo9+FdXtHf+RJrrka9QCuB4pKe4iV7/1pqpI4FRho45ca
rUQSrkZ5ykTux1phm5BZg6z6iYGayxGAAMO40vQ4ywg+J4DKApcXp6hoDT4JILgeu6iy3RiKt2bi
XYiqvlbhWxtr0fFQtCDQtJ6ET7mnD7mR3PQ4mzVAPnbyB//Wd/CiX82yztKE+QURy8EiAg9ZHMY+
ZyKBmikKbnlIo6XbRpMdMwVqP6V3tepde56J9YG1MqULZivDzUMSJzGtlWeS62JO+7Qph1LoSapd
jM4B9WlYQ7sQVmV/a+z9Y7ERt7G4xfhZqLdqsOlCZ353YVVv6/N19fxBFhMObVXXRpOLUmZGdowc
Qq48dOh3yIJva+Z4zEgyE3wdv9/P5zM++6+qNJ10sCBn/Ca9UFK8VlPsMCbB9sYHin1HrZNtlNx3
QZrt6SM9fT/igtA1v+inId/hlh+uEv0YSySDDDln0vJTu+v2szCK8iTv12SezmPrPBZvNR/8M3No
kdpWQdOJnUC0KnP1jT1dbwx0Fc1pb43dQdD7whbihzi19grx0w2AC2VAAtKmSDZiyQWvyUNXGsOL
qpB2olRegeZFzDfmS5hWbKN7ka+Qlxelmn9mh3o+tFAKJLOb2ectQLdzCLVwSE5kjrYWR46s5jtR
f5aiFosWgldk19ExER5LubB7+Thk0DLzbdh4176Blg+MGM18ka3GHrX8JiyRj6qhEYiaS5OGFlXb
Hr7/nme3B6b44wMvshtt9DxJTPrkZAGrDoU/io6imvf8/SCLhsP/T4tlkLdTVsd7/vO0IO6o+Now
MS2bGrms/bQ3H2p3cqZNthFX181Zajy/E0FB0+HXcyov4pBgpFY7QnM7aZHp5NB8UvV15YXWhpj/
/eMuyLPStyh3U51StqZ/Ewhu4MZOekku6tlte+HT6VoVkD3PhBdvtphHMZYFGPclb2bTB8MXswCs
gOLvPv1jbPDZdGlZGfLFQDeN2txuTaVImaPYIn3gTsZ1A4MtCcW3xfJWo0DtC7OIT6E8Xgztz36g
AG0kGLvOXqWITNhDW/s7rHQcOqyYvqAcIFGNjNNn1QPs3vrZs6j/QMnYxcS0tc2y3tWKOjcnbqsA
j25DJOGosA2VxPAYyrE7iaFiSxgep168M83fXauSR8grJaOFL+D7AlXI0lRRQzQHe6PFOZJZM390
bOOTOV2NSgQpsrvpJjQqJOm1U7vf+kSxpNbTYxc9Z9WAzFZfZK6ldqDcW0dMW8y3sIvrC8ltBCNx
tVRtNqIJyU/Mip1aGrE9xsFKLP4qPr5zn7B3oImGevnnVaj2WlSicfa+rZ7UXXsMdo1bHFJcAnHO
PZW9PSGTOGxyt3mMNv+RUOL8xRcr4tMjLDaCGglh6kXgrHr9Z6rhEZyPd7kXOFgs36khMAKzAGH6
Yywx2BshwKmxbfgDvgXANaXmfgr7XVvAghYwvm2R2gErC77xoBXdPlfa17xUD1Wqu3gaq2DCvt/F
50mSyLPTdqP7PdPTFx/dCOVSbFM9OcUlRq/tc2TIbjyilpcWm+9HOq8yo9IKB5itAxme4LTYuFaP
LODk6emJYsAtDWVbZ+c0Yn8l9dYmsC70XAFUFLp9+yxNN216EJDPSfsANo7sCtG46cz6djJvx863
89h8/P7xzu+4i8ebZ+pDOIsnfq+QmOkJhGOnHczhV5kcWgMNqPLCl9GJQCIAvVms0Ekz8psovFaE
e0AhK4/xRXiZP4cIGAHPEmbr82N0UmClpq+mp8JCrGk0LKC7FR6bPvTg6LpA4S/Vq01hUFXW7kYq
4P6wJrX+1ZoApqBYqJCjzbKkGwiaoU1yzoeaxFv+0+n9yO47zDa7/7pAyJx/HGkx5xbC+moTWinJ
zQUIAW5IxqYBW6b0K9W7L7Yorex/l8MXW7Smvz2pA00bRT0N9ew2HNkyFdhuNGzUGVZS0q/OqE/D
LZZ6k8eDIc8tMnVXvnLaGz/jysG6eYN36K11Bx20fxgey9//gVD1HO8Wwch6v9cCkZZkINKf14/S
ekOcWGrxnpvCkLDJMw6qPW5p5zjFbg02suhFvp8ajGfqXKRFLGWXnPpgMBBHkgEJ6EZ39ArlOZs1
PJNtrHBADBGCLirAc/m29UJb4VadWvlRlxu8SmRbCiieqGn6g3rXlpx0u7KXzi8kImAeldKdiZyO
YS7mIhO9XpyavCDlsn6Byv6JkYzTmLSiXXBreCwhCkvVFJ/TakeZZF0rY15Wy4/x8QEWmSUKxApi
LDyAPLROL/pOJ61tobUh5jn4ELaaQsMuQ0mKU5KLsGTAi9TTyhmxMsSy9yq2Zjh1RsZbUDAxoekH
/bgyxFfRl1AzayPoKhXOpeSRUXhGnrXm3JwIHgaWbe0oDSqB79LuDjJtF/52jQPyxU1FMnEemRtR
GmMuUV9aGvmjgKzTKdSKY2g89EjBCreqvAcxYmeIJOp6uZmyao/mo5vEjQig/3Gq8/sorS9a1b9C
RdJRpyOVpo0iBK6Q5z9UT6YeB4fEkvWnMFu5qnxxi5gfmVRHnQ1Y1WVeH8e55jc5gWwIPGeSUA4R
h5eg+9220KL67CVpRVuFMdqKiu31MVqywX5lV53HUh6BU8HAPlrFPn1xQsUhklR5wKzlXkf2nbql
SlUlrgfbB4GioB1omc9yieQfaayT6SD+gny6krnAaUqxB7eyq3vlUTXC/34RzYJi3JRlmTuPaS32
Arf9HBlungy8zYYWm+LinvzHeu1MR3HMCwpnToyB6gogYCH1NIfAj8Na4qKzaNS5WnoRITBKn/s8
+h3DRVFlLFr8h3m3CDIgiZpikyV2hMBmJ0zHMPsToSVa1YcgbFZOn/lw+Rx0Pj/O4vuM8hDrccUs
xBMiAMJDpDynQr0yyIJSev7Scx7zIe5kuWIaveAViNqEdtJxfzcgWGYPAz2BMA0u5ApcRtlvIyFZ
KTCch6PP77fI+LWhD6p6bm3X9Zsnvejyf58Tfx5gfoAPrxaXQLoSj1fTi2avwtNNrdAWZNnNx5Wl
s/YqizwhGjpLkDNWjjCWV1mSXHeq4qxs17MmymJ1LnIsQRCaqegZYxzynSdhwqoXXMQKV9R+jclF
Y4G5aneNn691b1aW4eLwpRGpN5NgcWp4pW3SuawyAfvYBKw74K7hefJXlTDmNXe28qH0zd454IWW
wbHJMOjC7ag4adZVpSK4ndQItN57ANN4ENpypVPq0lMu3GHs8KA208oV+otTjJVDr5b7DRm8uAyN
iiBNfZezNBHr0w2XZaPCJ3pXFzADXGco40+b+nezWysTLjQN/rUdP4y82I56G496lDFyKx2r1CmP
peMBdLGz6BD8nasiJcCheu1Ot/rCi70416OztGNxBVr2kLXXaOtRcTzGgfDQCaqrJP5WCabjKPu2
XHa23LXOkCIknfr7CC3QlaX+ZeT7MAmLjRv0ZWr4/RwZNiYUxmQ7pxFACQN3Fhtu4GISqsCnsRZW
Rj7PuvnwqLzNWF4+/7IoVEm5iv8LIaMAPfU0ASpyg20IoEMT91C4MLf476hO//rgH0ZcpJZm1PpS
ozLzavVL76+srLbNNb/OL+4xn19rcaDG3DDiqGJD4QI9mOa2Gi40j0zWP7bxY54Hbh+GTj/2bjlJ
O0uPd9x6rgPKHWEoPvfqdNGKa6ftO/vmbJP/+8XfofwfonPbNih1K8SVVAA+Q09VGm/jXPxhtYpj
DIQYRD0EDMHHbFOYzX6ytK0QT49aFB5ncqwf0p+P+xth8pE1VTaJL0LNNA8WuhexdIPqqe1nP2rg
/forYmWACMMK+S2YmDFLqEdKsAoZI3J9+ecA/sIadkUuHDJEQPXyAFfUKX1jC2XTzoNnoFB2rO8j
kjJ9jHeC8hyGCuhRD2kc5PHNkgHG9smTrrX6NRCx0Z793Vpb7+W5OnKgQPC4slK/3CMfpm+RHaRV
AsezZd1EuNlKrujoJq4V6MqWj9bGuBIniF5OZcsX5tru/DI6fxh5EaKQDawqpeHDRQehchXXP4bO
uIVG/4/7y9oGWRASz3aIuohN8RTGoucxHnWF1gmEY1RddXR7cdOtXXr3uIFVMFt3rCW7K58UJ3XD
+1XoxHkx5dMWepcq/7BcoZXGyjhHSPmldxBGku0IKjza1LZ/2eFujEC4TRGbAqG9Vqqed+d3O2WR
XcDuiQNk0Nm9WIn7knVZl3+TcXLqMN8aqNqb6CL5gvb2P66wRcIBurIz1fD9jYEHj5v6pOyt1E4u
5mOo+1tcM89I2rjfD/tFG/TzRC/yDbGxPC0w+NwBaMq4jw4ptkPakG+b9sUy7mWQ53JN28XPDoqf
XEnUpAfj7zAUbtF7l3oDmkZ4RbX7eiwGV+SBNe/0/SOeQ4nmVOzDDljGbFRVxcLgg1Ruq21FBLM3
uTProbW4oj8hVbpfm5XVIRcRvEl6NK1zZsVX6w19hCvB6IDI38bx4ygkzgTK1wvEXZeE9iD8TcJk
zz1/5bW/ujB+eO0lg360+iqOG157HJFXVGk8e9eiNItOXrUy6vdoKqD34IrG/Rj8STlBu9R3h/Q4
NTe+ACo0WEOTvx/Hy51hgRPEtgNM5pnhqT94YeUrPJE0XITQLjt/cITeh09aXjTt1gjarSD+CEbr
IoLcnYcGfJx8Jw83YSXeJWH2ME1Qb6TAu02Ezuk61RmAZQ+Y/oYjGvXAoXGwQVDiqOXoCR6GEpRl
jmiLft1k3ouvAFsSR/VBiybDtsr6ttHylUn/Ksx/fEP58x1m0MU4ieew0zb6LqTTYMXifazvvv+0
X3RfmMMPE7mIsVQoaL7MeU9y8Cpb/IuQReAEkp2fADMhbrEJsAwZt9T+iPNU/NBHSG/N/X9Q91x4
PvwT7hEmBycHCBS4yGL/N1Y+RdpEZSQuzG1a0JUa41+6iYR12Xl/pkK5Cc0QQYN4Gxa6DS4DVRtt
20XK30r0tmb5UtXCtpGB5/jqtkN7EvAqyNgnfIhdUfirm/xEOwpI2cd14wQgqiZ1n6NZgHiBPYXI
hwccotOdoLJacK9NtPhXNaD9AOa1HLayOb2ZuQGDK+A3t/aYC8gFmXedEcLma/dhajk1fi517iLh
7HRTehtwsy0U2DrJm6b2rh+jGKteFrJsK41361neVozU37ml3sRzgl126TZR461ap1uRDENK+lsx
Eq/qrtxNw4sAr00eH2VUmMd8L8WFU6k/Euk5yN/EqEGPE3RG6me7Su04kNs/NAgu5SJC1GWkgNsf
isiylczaxDEeCY+iJW0p47qBH13USoyIt0yXYEq03wNwOyvyLtKxxgA9vdIkUHCK72POOGIN1Iva
IYdFpeDB4tTleGe10WtJuu7HEivkMg1v+qwW+ArwiqriRmAqTf5Sazvzk4MIcCwnVqaBLQiDnUew
xYpNW9SvrdDcBoP02GkZRUpzmwNFbWUDqN0xVuDF+HcR2oijaBxwgu+dTmz+VP7v7/fD+a5TTB0S
mQQMZ/57sQatuCe3StpqdsvS83ib+2+GJ6ycdGuDLE4RJC5Frcua6tSXjd3Rh82KHkqT7Hz/Ll/k
T59fZnF0yFWedpPBOP5TdolOHn4xt+SJxc3sbzZBHreLTbeRtzDE8DMZ9+mPlQeYZ+tzlJ4fwICN
KoHXO5PsH7AkSzWprk7iXbsZLlGt0K+SexMB9cnRoIbaeLin98lVsVs7NtdGXlwk+7jLBSio7yYI
jij13DNqqCQYraEyFZMnrLzpHI3P3pS7MkpMCFqeQbj8jDBaFYxXb/qN4s5WtcKm2CvHYZc9rhG4
5odfDgZe2qSEbFBHXrJOjQFxUJOm+YkmouMnALtXsS7nSS/Vv38PsQRIaUEcKoVXsA822aF/be7l
3JmbX+3Wux+eogv9IjoS5FZT/rVxF5ebcMqTIWx4NeM+ooswHIqbWXUWVqeLt1n+EFw0V+PFmgLc
F0nW59ddHLbYb9eNYVbz58Na7Xr840HD824UcD0qfYu1Ys9XAeDj7C4O3bqUVDolzG7bnoYQsIB4
k4RrPcy1QRZbAPugbPJYlaeheqgDjOEqIO5rnlQrS/G9vPThctQKdSEEMt/LywWC9S0ePSs7a/7i
3yz299r9hxGmqkSPTHxfEfpR2Uc30MEc05aA6q05XX0BcJiXAa4Ps5iAeAbVM30t8mo5r06K9xol
lAyaEnecwrwIEvUB+UUIpOK06WV6stUoIfdZXWgiBbG4A28s/+ihBme9f52RD8u++Kb33uTgnFge
vp+T9xbw5zmZs6V/s7AWFzQPfpcJCUs8QcEyd2jtw5+Mb62T4ei2tWtd8ld/V16aW7hRrnGZ/w12
417FS+Cqvoldy9Xc7x/oix7y5wdaHpskmFE408LkF/xw+r8hZ/1t4NC82dU4PQK5cPT7+le3UTYA
iaq1g+68Qv55+MWBmut6GisVjutV8hJ2f4S+dEdL3KRT4yC4sDG1g4QGosZ97fv3/rL/iCw/9iAz
6gr0PIv3w+L0Gy0e6jCe65X6tJe2yk1vOuOrxG6DzytvQiBM2ouEdS7SnA+ehcDY5vrxSOqzStXi
rDnbKZw+lC4tpDdUPJUXH6FRCr2pGlavUEpvg2YdhTR6AAYUIF0tZPtGi+ymSSUnkZCE4458J/de
AL2HCQo7wWkHyJJe6KEkEypHpR9Z1+ldIeR2W9ISLKt4P1ResevypD1qXL8ehQZvEMwmALPoKlTJ
/KmOigoRR+EuCJPnOo23UhtWmExZr+By4l3fYz6YZ246XnNPP5Vit/VMOrMocm3yvn5isz92VpXt
hRZsfJa5gpKA+K4FZUMPeL6UiddZhKafVt0UfuMkmfo38shUzRDDQTSyuhZZIWoTRdbtw0IBdGRQ
mon7WxOb2q7rXWG4KgYjRRRG3idZid9ncJ9KHqloJ5DV949SaF3pY3hCikuyZ1+tehgPlVj/lsJB
28hdNMGs10Q7U/SnpAoix1Qw/YRp+asfbpsm+61K+d5Xyz9ZKWEPk2X7oFA9x7SS+AFRotzNwAFu
q3J6lcfuttQMPJSb9g3aobJBxanb+HE/7fySS7QAMMHukyxFo7A/SiqkIbXtdqJn/tYRV7IbFV3P
on7IgV3pFsfkBNMfGWaEvDXbAJIlFGG4+X7Ff7HT8aEAikGTVAcN9n6Sfljxg9pE8YCGOm1+X+fW
ZMuvpTPBJGIV3Vg7zUm3xRMOIDfrfsbvItmfw97nsRcn2ljRkGKltSfdpPaAvlXa6i+931wHinKK
cQ+ttHRnla2wxfjmV9yPGw7WrqlvPTl+E7P4UOZQ41oJAgH6DvIUMEOvfSPNEd2Z0lOkVIcug6eU
XaXTYBtjuRdogBbIO9WTcCUF8U6GkVM1aIoY8b5F42GYhgPuyr91b7rtZO8tiqXXXMYkMO9hZljl
VhbUzei1V/pg/PDS/rLUWh1CUnITgdHLu9qBis8fD2RJbd7CzH+GX/Es+uGDqLa/e8SPI3G8Nc3G
wGIMOfxwLRc5P8GJnR/IB4tcxNO9mNpNh7O4/msExCoGnf39mlkbYfHZmCa9zCzoDULwpgk/p2T1
onOe6nx+h/nfPyzKcFSsIa4GETmFmdnm++6E7l65m28apm0c89s+hjEhY+y989Z2xNrgi8M4KJUw
U1peT91pW8yjxcGRhGcE5d0RHnQFuMS6bP4ku7VbwFdIkk9bcfHWZR7mgzywFbPL/Drbeodfg5Oc
gEw763vviwxZQpF5PuWQ7TSN98PnwxQLKIS2qYQbFlaaG90Jj/CS/MfsYtxKJMnmCSnM71fNfHQu
N/vHARcpecAlR4Lb157S+hRXv7MIu5mkUS9GT9sgmBPqb4W//37ILwDUn19ysReoopRyq2tzcMvt
F8iDO89R7GkLAO4WB2VKjTt6wONP9ee06e48dNVWKThfftWP773cLX6fGF7FM6i77AEeyG5uQvaX
CEXb/8Fo54v38xsv1hAyKGmZdYw2A25QIXEsyRE2qk3Bx8n5tLAy79bKAmtfdrFh+iQe/CFQ8HKT
BLsSj954MGIN6iem2tOLXke4N8YrmdrX04rmEsUIjWW8NDKyoiqL8S1ls/Q/ahwJ1PClwvZUxxfY
l4N7ZRRt6JuOWPZ7ZboOyjXREfO8QsBMg7mSMDfR5j+fY1Q51OjOZFZ7aovgVsRNLU8KskAvR3Cj
ye+6Tktf/QK7M6+JXknIbHlIbnoNJF1OjmDKiCemGTSQyMjJQ3T10hDDSzHTj/2YvvaC1ePNFf8B
N7SXGo5/rGA8LXImGR1RJd125AuZ+LMtrW2o31sIIUdx7wZojobKzmvCfZ4/9ShMcL4eM1N8TPv0
ECjZNkkPmapvS4v1oSM2oZHCmuJOTmEL43izN0cMgUXFTXV+G/3VIlf2miwjf0uvyOy3A7RKE85E
rckv1H4lJ89BOCb1ZEv5H3lU9nK2y+OnFrheG8C5NID+D7/NcfjpC/6lZpEranhVo7RkFyWakQM/
gS+8sRTl9vvNf35K8X10NFRgPKHotcTRt4nWeAICSnjsUvDWqIclq9i/rzL0j2MsYloUZwAMI8ZQ
d+axPCLUifLN5OS3zW6tQ/J1wP7wPotY1vZtNiZYBdOsxUbQHG162ntjM99FZFdzoo3lrgkBr465
iF1W76Fh4TNmPtrthvxqdpHRDzGSum5JmcqNjsLD95/tywD24TUX2wqzUz9uy6CjllpzUaFyncxq
HO3u+2G+zHu5W6HYgy8jdeHF5arMtKkwCsyRjbx2I4v80a+9A2zFcfIdgdZkSLJnyk9GeFtLt4E+
gG5INgZFqzSSD7L5rKFn1Slr4LDzVcumoQxoKoBJweIvLqCxZnGr9SHPiFTw26YDfOCvtP1XhliC
h42yqWRpFBPAw3tK46inaWvBWT+/wH96jSUG3curtEf1LIFZgjJGIOYvLarNbpjXCJklAWTpdsyO
hRWmN0kcV3eSDNkZNdPIFv0KBYfMQ8AKVcrNNIDPxnCFZkoVPIRFmYFpze6NJn1taHb4CkiB0Gs2
kjdmMLJNJNJv8gxTz1R+qDT5Yhr6fZjfpJp4U/rC04j34zYPfsV+/liJj6IIDZeb0XVuZXe5IaZO
IuPpgnBWIKpvamK4tJHcqPTdpotPk2Zsw+7NAyLvW9XVFJ7UHBjXcCUP90rdXprRYEPkckoLQYAB
sTFwBakl2tHwUMQz+QiuU2JsJuy+i2ZXU8Afmx9qCt88MN257iTBUEPFzVHb2m6yeucpyWNKVT2J
YqcHI6jXw4uYKa5pZts6kq77wrwKUHuX9ZuABpY4XslpTuhusSQawyOwEvQUKozE27GRnEFFCCMS
vasy0K7y3rziVKN5kE1vhVaNNpKZwUtZyPURJN10nXqV7MQJTVVDhDVddW0EA73czWL5Wa1u5aiY
xfTh9r2F1i3+R0DJBrvrvVev6F2pRvIhq+5KfhaBstf8K3l8CiiNJv1N5iX4+Y17AxgurnoOFrSu
OF2MTYpF+w991EH03AvoZENKmP8XmAR82gTZPMh75P0Z6gBmpcJZRUulkO5CQ30U23gf1NU+En72
Rngo9WbTeZdybgIHr43T98FjbQctwj63cJjVAavbwLgxQAkZeuHKFporXJ+z5c8baBHtg7H1dTGT
k1NVUJugeYXWVkpLMetvUGvcRcka9H7tneZ//3AfkHJ/SNOAqNBwtPTSvVGsQDHPA/vnN1oEdiNJ
WtnPGABSkJNWf8ZC3mrxSlifo/Z307ZIRc0gQjZ1pvT6obmRp4Pu7/souBiFZ5999P0q+PKFNGSi
4fmriEctThAdrUW91AjVkVQCJdfsugl3+uj9j8MsaqFyhTIm15jkFEy3BVC5Kpsc2VhBcM/zcjZv
H95lcexIwTSUmcogqNtuDSm9SAi7tfTqxas508pQ70fHh4WG5FXlJ6qSnIBA3xQU0CoEGbzkshYf
4vbNl1tqM6rtIY4QKr0z1U9i+IJCth0Fw21NgP+fPuJS1zxKYIcbPauyF24zjF18Ss2hnvxv33Cp
X142klk24kyJzdW9F6dIaOP7hVr79y+DjNz5dzRhDKOKZKiyRbP28y4OE9MXhFBE0SyAs+fTP6h+
d/kDWCBug/r0Q5XhQBNzoSwCCR52UvIq1MBvzWOrHduRuIzoeCX+DSPD7RDxQ1gJNZNEHmwtexSQ
/9ZhAVH2pPDMTcY0anKgWErsJJjrmyacnOktG3U7zP/gtP2qSMENVt9OlUdXujroqOmmN2ZDCVdH
mbKLXkrE3P0eIxMrsr3KsGvpLQfLKsXDQ+ojRm3hCq111aXQ/5TDwm6i6knPUx/LDvVPRm3YQIk3
m/s3vkczR2HB5F2EuWIkXxpje2n0ko3Ewq6YjwutH+3cqk8JMIcpz/kluCPYyeBfBvWPwQdepj8J
8muPDbGkuwlbLdbABsoY0ej3QfXLK08jsD29+inEz7GYgZ74aWrGbgagFKznxr8fZwSFke31/rrQ
fqV+/mAMoqPpg9OFuSMWYCSmWAd5B8SzEcptpsQ73//R6fuaYnA4xXad34n+z1Icfsqt+KDX1EUR
2pab7CqRyByMowqCT9NjVOGrTYtSYBr+kZA5NcfLILzx1T8m7AggzkHWOK2ab2U/v6jj4SbykusS
kG0d/VJNtDoTeTu1/l9chF6YsMvUH3e1RWYRChtQeuDx4kMB8sYUw7uoKkMn5G5LZnohZcHJE36l
CJgIHBIl/SncMCZO8IBSrJd2162sPepIcdlGnVwrke6GhYyDxuB6VmYPuWfr4ZMB/LOI60NMGd/V
8/yy0ZtT4Iv3PoYrHdJ7Qnzfpq+GccFlACLXfS/TJVSjwh2T6JSpfb9JKYy3wA1841ete0+Z1F8h
742CWgDFsaJ8iB7PA5I694r8U28zWPrKSug4D2Sfi5SL+K9KFehznyIlFHLH93cZ7RY9fRuN1XbY
nE98js7zSBDi6AJBjFt2pXSEmyqpacSTIbDzvFMCph9bSHvQG9sE5IOvqlnfRPKV4VkbZVwjNMrn
byrPFsH4MunorqFy9zmqACnPgY9POV0x4UYGT4YXDdSRvCWNuwr1W3pNVEdrlzYBQKOd9RzZsyqq
JZzIX2vklFbZFfIX+RGPNFtY60iks2Q/P5LM5UDVJh5JEkogrSaFbr03sk2S7EujMRxkBxMsWuBI
2hMcgy7UN2NqvtbWn0p/UoLrvA7tshmOXotD+ighnqz/bhF2j0P5MomVbYrS0yby/NyOpfKHMCb5
tsjjtXPhC4jcPLNw/aFYfuGcpJZyJ5VdCCgQc8l+KDcl7u1VTGe3845AIvepR/cri/O//ki/KSAL
FvWKrjQChzJ1dx/8egUynZRqstBOqmUnD8tNnJoPAhwiMb7GLwhXLXdKmk1a3pn5z7A2NzGVKMW/
L3J05HvBlZDAwnlsI8qmE3QAtSYfcH2FhCLwLP5u8nHri4ZrTqfvD6wviHq8P1+QSzgnlr4UZ/Kb
yijNZsxPw3Zwm4dUuimwpjEcyvy/FEcy3aCyB1wC15okX7BzGNiYd9RcH1KX2qO5pldlXSEeWW+q
A/5okRulP4PpnZaib+ObQv2h1khorCQC75Idn7cy/VP6bLgGIjpz7ueUSkkaGTSYrXt/P7uchlfV
Jth3u3Xxpy9KpHSyZzl7C1bqrP3zeY8g+d0pRVyUp2o7bSc3vojc1GmflWO5De6CFT7/V+A0A8UK
oFIyUjpnlQs1GWX6lIxmldCcNkrqpClkn+hed+OD+Qu3hm1TsjqhXMG6xB74vl65YXz9CMCHgfvN
z7FcTaoeAgsIq3JW4d5npi1eKRf+Rr31d6CHd82u/4EUHHfKfbRJdmvaiF8Uy5juD6MvblD/R9p3
LVeOXNn+ykS/QwNvboz0AHccj6Wr4guCxWIlvMtEAomvvwslzfQheIaQNA/qUAebTKTPvfcyQ2Vw
gmdrA9Uv7utAkk9WBQBwSCuxyfxuN3z/evN8PgIhE2JMYAXksMBxmx2BmpN0eaQDHiAgKCXR/BFV
5V1Wc8THT7Ko95GxdOPdGmDb0nDuQvUSWn1zREKSdFaJXBzQQfvBjyG+58uDC7146OzgMsiAQQT8
0Eeh3UTWpIDsiof3orlETf8ceGng9EGdCWQbZO7mb3bDbKpSKTJ6MWKIpslxWIqXQUk3Xw/vFPLM
duqHVqZL+SpOEdhSTRWl9OJMJvB95cV141Epv9fjyxBVIXwT4AajLpyINyFLUE2btNxVzOlckNmK
iqigQ4IaWe5mBzB5IaKJeATZlmHj7Ma1hLNR1Tz1Tf3GwKdCNA1JpSW05a2lBaEqAKawoXXbnGbg
qu9gTvMMD2MKtU2yAu/WU+R+DSI10mHvqpJ5XXn+erA/xy2Y0qsGZ3ELJOMyLnhMLwMEKXJF9cZs
SZXuBjMSbVgm1gvkiHHdzI7Dzkb+pIZI42XUGQJMbu6JwWG1AJ+3sQll3KZlD63c8gfkSYO+TV7t
VnazBIjBrn3rS2P9L3cZSrmKbE0KC6Yxn2hRFZYBKjD4oeA0p2a5lpdU2m9dAJMYL9BDhqlDq242
jaABsranOCFo0CC0AU7WTZ8RX9/BuCILbaBmFgLQGzsT1WRUxGTkDqEqNBtiXiLQKmPSXlQVTLvR
raTHvr3/etw+P0Yno8k/25gds1TtaZJnaIMpQJvHigdTnkCBcisQCeHXTX0+Amx5emTapoVkvDW/
T3DsNiQtuhE18nYzPUy6sNksl3Y+9+hjM7Me9SwyCgdyzRdSjZ5dKRuNsq1aoiwx/Mtr7mNLswXh
tHE0CJ2jJTlea8NLh4a+HjLrc0nsYxOznVykMSclXGEutRhroJaqKITP+qPW91kAv1owq9gIJbOq
T++6QlPWkWgUX6qR+c8FAD8wIhlj8EGr+uLwYu9A0GIEkdZClGPV9cM4dA9Ofugs0AVOanSIgSuz
xxwUDL7Wof1KqztozKwQgnek2zlUXyfK8EqlNglkzbyXZIqUvJZ5EsdTlwtp3FSF0npmkSDdlTgv
DWCGnikP0YoXA763cONODtJMeoZU8Rk0PZyAImAQiTPtDTXxqMlkX+kvha66kX0xyHBJBYG8GjBU
auKZUQ0dPuWiVvyh098HvUHm45sDptXCqH+6qz4O+jwUTXqMasnGC0OAOKhSCLMEr5OzTZl2Ydcs
Fd8/b/OPzU3Xx9X1oKtWlSGZMF50yNVWTQcnzTcNGMSvO/X5TvjYyrQ7r1oZGlOyqITdp0ChKXrO
y9ev//4NLjXOKTiHwOPKxP+ZV4iHtLEViPUIBB+Q7kVK5jdJ3IfrMbJaQUlD2YdKu2+cnH6RHAmN
zRtzZiCANWUN5CNoo3zsHqudDhbWubiYpvQg0vxsyQ6umyyEWvsJJmYPMepyRXHQxURoKpH6JwUU
E1L1kjcg1DTU3iWK8kvfysgsosANUZdBip5NqFCvZKqFkfxS91CYLR6c+DC5CbegG41JCSu0Ywcy
pRM/yuK9oIaFgFMNYjYKhJMG6tcDVKEt+GPAdKxziXjNYynoIYtN8uwx1yHymG10DQzzVoWPqkCu
KYe1sDmYxyZq1nIOAq1FfF1+ArCHl3eUXPLEWDuoRVVm+ipBULmVHhOtCouSQZC2dS2A5ZKiO9Me
B7qlI/+MOJhkYT90fq8iONPk3DUNRPj23pFLOC5DkwwsUb3K9g3N1pO5SERUeHdAXQsesSM5k7Zb
mzUqM1DKWhO4wg74KgfqquwlksrA0KD0wqAJkw3rukU2gGu7Wt+aZr5Nqu4w2ByFKXXfQEXSZQ7f
p/wJF969CQlXO5MCyUH+BRbRvsp3jRV7bNDuTCRO7YyCiO54Sp1AGfrd4HxnOPaqHgDUJ8eoPjuN
duhatmlxNpRV63OlDTvUEAucZyqgZhK3fcidIuHv9o257ixwqF4b6HalKg2KUoeMIwGHnsI7oPUM
ODtVJeqJ3SEdwLsZZQioIfmnvyJvEdZd7zHzwbEuNK79EeGYUTzBxO48qvoRXKXNmNzb8EhwLWbe
tfnwqDmpb0QZNOszLegz2AM40MP5esvduumuElm/LYGvtjR1zLGqo1a+QHZyhYDRJVW1JdK55Avv
yaWGplvqqqEuMRyQg6iMzrdu3CPZLDpUTraZePu6RzcC+g+5OWsWJlAtVeF208gXoubQq09CSs5a
d8rlswYMQ/1IuOHW4BZ3cOf5N5rGEYn0hQ783ifaUJ3KY9ZmqXLRsmTbovik9cYmqiGex5wHGfIm
scUe67GQPct8zvPFB/XnIr8NSZUJkYAHJhAUs1tHiSkjoq6UCx+ebQFji9+lAEMzgN3OsU5H0Bbx
ws1cYgIuX/B+4da7NcnIoiCNAsi+ijD44yQLoMwdNvTiUil7asMhJn6R1L0ozWBhoG/dRKYD1V5I
WIELNm+o0KReNXSOhupd1AIZLuerLo23raFMLF6U11ep/dpAETLRVajcknFDbGdFB4RvX3/KrZv3
+ktmqw2TAA5chy4XIO0jjZLmuidXS/f7NHEfQ1/gqa/6O11dV7uHaVmEly9acchB7c8Vec1EFxSy
HlSELSRtbo8tMlQGsHR4g82vQU3hVdqP4kLBdhXFS1w/fj1kN5IW2KG6bE6gIhhMzlVOTTi6OzkH
nhfIh4OtAxaIw9sNgZRDcgYucdR1tsUGqoOAz/lmoG2+bv/WKr1ufvr51WAixu7HgaB5k5e+Wn+3
UC+h6mud/Mt4t6mbUF2HxA/oTsZs0oZY0CbtcOSNgMNA9ceX+QJw6NbisyZ/NduGrK/xCTJMkSmw
IOB4iRGb5HiRJygYWv0Shf32gP3ZzGyNl5pew/Ae1Q4DZoC9ysPCHNDUc7O09Jb6Mxsxw4BQPTDk
QMpDd7QyHkq4BxZ0IS96I6Ezzcuf3ZlFd3Fra4YYgMeHkDCd6F1WmIaOl4G++jPz6D5bmfdqiODc
J0fwDHoPnhRfr8BpC8238/UXTONwtQLzdsxIMn1BVvqQVZTbicEeyPyZFDL0Vle8vHzd4I1Uy8c+
z9b8WMOMXWqxUhoISfyKVXfwJbd/nASYdD2AxA5wo3AUW0o//MbcftXT2Y1ECkmoTENP+/InbFsy
y1feopXpVSsHD+GdupnodPIb9U/ZHtm7MH6FmLHmtbBe+DeYrx/HYBYkOa1SwKwY5cGmdfFoHiqX
3zlhHjoHsnozVlTaEjRMwm5htm8oQHxseHaiaoRqRkOnQfC4X+zijb4afCw6n6+nBKIVVJvnZAX4
lOoaXrtC3LaUPryRePrwCfPqSmGOUg2LQNAHV+zOCifHi2Jju/+cwccNKCdau2JPztZ31JpZUaPQ
fqkrF17OYPRQ+378hmAARCayynOXy9suvYP7rKhc1RdrviQ3dusogboAABc6fIo/EU2hWWPDsYAr
l9L6aQPz7fymbi0Vgn8rac3XN+y5FA0hIyhb88vS6IGpzyOhXDpJrCll6yJnrR9NdWBej4arN+Od
2R5MpB8oivUQYnysSev3AuU+DTaK2llm6b0KXIiVG+tKkGAoB48hMGpS/tKYd7XGVl2Z+nLfHvSm
eALP6D2j+eDGegwjpxQG6Nz2fle6LciGA6cooRYP5ZQ7pubf2q5+gjey//Vpcuv4uur0PGgoegGz
Dd4rlyrRV2kqryLgb5t3ZYyOUQdAcm1Bg3zRZOzW4/a61dnjUu/qXGQ2hpqHEDpYI73klq60hTHS
Qk7uxtKBkbOF+twksws3wo+n88hIzPUBaQ5hVt8zwUA2anwySpuvR/HGO+u6mfmWTA2uIXeAFJFJ
lPXYnEynWC20cGOiPjQxG7LSHGWVynREEt+4c/IaNFDN00oT4JNGActSI2u9qdQ958lppPJbw3iL
pIJQgPccn4C6NcJad1IPQiM4K9oXY8gtz2mfgOZwAcDD0oOD8GisVUMERbSPYJ/Vw/ezHQ+dBGdo
mL8qiXyWC1RMnBGuNmkPmZUq/xZH3beWQv8H7tnmXZ7aaSAZkgjiVoR9roQxYXCcAjGH88CxXoXp
bIijwmbcXFjJt+YAlu6wBZoUNJD1+TjVvWR0PRsNcUlosaE6DRG9LZz+NyrqKBpdtTG7doyYFQm3
VYF1S9YdvKgzP72fWNtg6vrGKzvnW7HOUepYCMZulD9t+NFZQKjAaEb55KZS6YNSUrizXZD8QbCg
4tot7xPccyG4AtQvM/efYLHdWnLXjc4eGnJc9KPRROLSIZGinLHewAsnYzCo0PkE33ddBxHA2ShV
0mCMTnKI6m+wBCa4Na3XHzGbVhCYnaZs0PPcoKHVy76FXNXXe+uGuO/H0Z1P65jpXQrtpIsVbWgW
DB3EVONEPcFE17K+96iacdPaRZG1BES+2bnJVgUeCI6D6u/HNVtVEihEBpmKE4nrjI9kqQ526/zT
rhqYPuDqdTrwTgGRWxIQLJX24yBWCgQfK1C4vx7BpWamn181kxpNYadyPF7KFP4dj4Iil6o+/t/a
mK1GXdaNJgdG65JCa8tsXlL7W6rff93GtJhmTwDlerhmi03LZavIE/SjkMa7HLpZkizcsXqqYeI0
SaB93drtXQ1NcW3yLlCcecxHlKbQjTgd4QeBLOIItlgD6EaubnMCSyHCCGRc+AskDFYNtnzp2IOv
mRlAYUtS4jhEPvZcNyaBdVWBuZoKMSdnXvaPKmj3Q8SmPcIa6ofGHcA6VRgGizS6kxVpFVN73xbl
WYHSoMe0PlnVNYfFsg5dMXAgnnKpgCV0oiL6N40tqHvvkk1TT2pbpFEqcP5VNcUvA8OqVdlb0iD7
rkuAlbVEehvMBkZKVN8Bd/+uopjgSRVY5xHtcZVERbNmqvpiAn8B80HLL+06FAVdjxruoDbbwhDn
uWtJvNZ5FzBYOidJ9quHvIIXU712napBcl8DWqaynDOP4WtKtENcNbuRwNxWEigDjIYSOCME3VNW
wqva4fBw66pAaq2fqYxEttoZx8lvts7EvaZIZ9mQtrpk7qH0sDckAC1ZCl1TZbDdPBPntHpSR/XA
OVj097CEgBBQCZr8YAytO3YQwqSxquAdXToAPeCgsWqLBNBCgGCPzoegTjvJH+AFYJpQTWsTmDbk
7Ssh1d6sJ1GfCG5IPat1eJ/lBfCKFVynDIyHPDhPNDJ/RNzxSZS+wG2lcLlJLrYFMq7ejso9HRj3
+xI1hC45xqUcAAQ7ZANkZPkqL6yzSlTP1BjsGB1X0TZMBZhW69+bNsdvqQGD06ii9tDOBvRP0nYZ
AG4tH8fAUsVmMKUzhV1ky5tw0JKzHCXH1tSfegWVySza04zsZFn2URD04a4RdgaH1YDq07p2ZZP5
AzT0C45RSoKxKvaiq4OmBru2pltHbj2BsqWSVR5Yob8GVAVrPJSHrluPAw3hP3SfZtwVUYJS9VHu
k4vWRxBccALwk12pe+lT6NPa8o885+BEwrMpYXeOsF2ksYMmL/2sMoPJnhLWgn5nMq/W6++jPnmI
Vih87wsbfJdM21QA98nKT8IeACb20w6jhCCB9p1bt7D3UZH9ggsACjaBXnNQvzRwkAC6IE5o2rgh
eb4y5WcxttCqaFF8BV25ZnvGflLdWilV8l1qoL3bA35KOfZRpcleVyebkUJeiWM557tpCWnFD9bo
vhHzwMbEjHYURFCGM2AVD3YToP3cBWvTVUS6bdM98kwoisIpg9y1dRM6pe6BKeKpeua3g+IZov/h
VMDoYZWq+bDDK3blCCwrCblX21ghSQRhuxSiDkZo67/w6ILbAta9NHod5JAr+UddwJMZSRXiOF5j
HOOq9wDEXkXkeVA34PbZKtyoUGPGeio5xE2k9yrHFAkvLzKXQ6k8GzGLtbSL5PtRfaApdGknoDF2
t91tpXKLPSZFild0O5XGeFHG+yqBoZSd3IsILAYFbnJJOJowiNXWkKtcRxgjpSa7XFf9Xsl9iqJ0
bCfPfYQSJLVdO+m3JYNnlzJ6uRUqEAwZUc+V2ktW7Boe+9343DiXtjuWbe5VeuVT7b6sKMx6tBUY
WJ7jsD2k+XCTHhpdbOqy3gHiCWsk+9jntQs/080A3SPwLO4SJ10n0QWnoKdUkoecxXkw7ogM6H2L
OraWb7UORybjT1yzvJHzQ6WXGyT7fZYgktZQUYHddLypYlDR9O9dftaHHwL08+idRr0HVApAIDp6
H4VSp/9oTbYas7NGH5jTb6HS3Bv6psyTIwVDXNDJc9Bx5eJRdAP8X6LAAZaMQLJ51GBc2AK/2J85
zBT1zFkx7RAlW6XbyAMc5hJkd3I4ijV7Qx8DMx/BHDyxiWXhSF4p1qmA6KbUuglYJGlzL+epJ8Q2
MqEA3H9H+VqRHLcopLUZSzuYlwNSDUw8ApjmjgE2mzqRK7qXwTLCtNZXrVatQHjwdEg2jtazwpBQ
09OVqF/GDpRHfp8x88kpNF/Ep0yyN0WH2GNU/Rgrv05+gu8InzZvIBGKtMA2MKAksduMfaFsYTXt
GuI1MrBt7dfOoW4jNiQ5D/GTUPoNnkqwUn5GzjXKpSCO9VVSyEELgWqavxhF91yCh9RMJrL8u2zl
oV41PiJPN5LJvZrRnwUvH5yx3iVJj2Jo+1ICtN/a433XBqnzGqWhQax1hQOwquu1wV5Ed4orNYzU
xK8i3GZj60ukRQlZ2iY2f8q04R51eldNiiDJzfXYAZ4mg+QHr7UW7MdK0i5pXgdtk54dHDwtHOfq
7LXn3+NJ5S4GJmlQ9iSHRE/DjwYqoXYaHQcl36TFpUoZmJ/9qoHkpc7O8kS9ZePBribdsyhKXQ6C
N1gjUP62ur06aQ+0WCmG6abOU1dPx5ENpdj6LGARg8RPZQFdPDl22d3KYtlOZbAWVku2Nrnpdzao
jS0HeqIfN0ZCQTT4mcTQgiVd2LYkjLCygKgOCBPYJDp2tXJIlJbseQYnj9JpgVYegYE3DfgDi0NH
9GOTS89KAW96w1YqzIRieYZRAIfSbHumRxBf0qDtVcqYzQh1a76rY9ztg4BrUNLYI2DzKb7i6MRv
vN3XWLM2lLg6XD5d5feEe4SnK+iou0munh049fh00JDfbFN0os67vdU5eNmU4ieQIc8mySQ4TuKt
KGwtWjPRgFYITUDITk9GEMlouoaUiXXLizfIHsjYAOZBgQ932iKSJgPWaxYXdahkwFwizMan5FIS
8DSGY2gKSn8GkalTZVrw4mbFL9gKa76qdvm6pp12Uvp84oc84BEkr4wosf2vn6lT9HP1KP79NIQQ
BEofqIMCeDklc64e96WjodbPyu6Ista+M0WYJScesZAIa5vJbBd19OXrFmeB56cWZ7mOFlqpcWVE
7KivyLrY2ps+dLbybim0nGfS/94O4MzW9OZXP8m0xGbLIGKCdnhoHZ3j6NdhDkd5n2xwSashLGXh
KLEs26jeGtCrZqefXw0oomqdxJbEjumm3UguXbEdnAEBVM+Qtl/s5CzG/NTJWYxpq21dauDTHyfk
NPAhakC2zKXAvXrlAcdmkL4vpedn4eA/mjQQR8jwG/+EVlcqYZNCOOyo6T9Za3qZVnpsKVabR0/z
VuZU+9FhgKMKzB5jPUS/Ss/S2vUkvGZD/0KfTF7aARIl0GmGsJzaIE99tKVoYXPMs/GfvmK2VvGs
HxWkGbsj4irfoUOoY9E0zYFEjd9CBzE5VwNuXQUMDBytHZRBv94rt8YaZ4YD39tJauH3KF0tJsNK
nGzQmu5oJwgt2nUEL5R6ISxeamOWRYiaKAadJ+6OPLlToONfM8+GNeTXHZkn136P5HVPpq+46omt
x9QcIjy8UqgiGk3qGRLqOmjbHwu64XhfMBi0R5x5Ra67ljFs7BEwjBxcQ3WfG/eEkIXy+c0lBkqY
idwMIGzI0sw+SdYKValZd8zwhBtEE/J2a0NHvoXQc5uB91FZ+1g+ymyE9vEkz9vtdMiBfz0wt05D
BwqFGmJz0GqM6edX49KnpeRwIbojpNtXsfSjZv2WFN9I9mI0z0n0BnbVQtb81pFx1eKcRVxTux1A
AOuOUOHZ0jaGEsSw1KlPvQJUBYEeauqA4xuWNeuVgG1j2lYkO1kS/daBWOnrCSUBfKmJB/OGH5nO
9QOzLMNTVePY6lqMmLl7UzW4aCsxUpBjxJ+r6KduR1uG0AtGJ3jfQt9TYPPjHd6S90IpIfP30JYQ
lXRksJ3kTQ30e9aUXgyGnQUMtVK0q7zfmQmAcdJzSYlPnA4ig4n2VLFyp5cy1C/kNSp+vgUbS+Ro
vcp8KuXvZmmsxgYPV4l5TqEELEJKGITYUVFWAyGBLP3oVM2dTMfjofCogz86vqlV6SZcWyVEHNLk
yLsLEcWbMPOfqah3pqKu1VF54AqExuu6Q8QLqhjBImekOAwthHwqBGdai61Q1ew5y8nZMkEnyx3E
oEbP9mrVr7kljkaZrXKZ/0xHKAU5atBG2mGQbVcMzrhuJr1xKU+1UI2TDNLo9JSl8WOG1ztYqOVC
if7T2THN82QZh9WLF4Q+m+e0b3PQa6L0xJrzOL6X4EiTbgE7MSecgWX2oZH5E6XpIoOLWEpPEvQI
V+YT3cNm5Uf8pL7ZbrqW1926WyKbWQsdM2YHvzSAmYpNkp16Ndnxga2MqvLtEnqb6jNewsiSNVhu
gL7KzTpj+mnMHxRV3dpxvU0t5VR0eFTGBnTaKiijjLXzntbKQemrcIQdb5FmrmxMynwR4oHoCUKL
7wlKEx6XhoNZgTTDLOdXCZX4Niv3vVWdnV4/IoiImh8m2I5NAYmQVtkKrp9H66zIzzyCun7yhCSS
NwkdGP33iRloZrHP6EF1fjTwKpB0xe8rei6G8r1nRxmWjzWyPH5RcnbCAwrHvmm/Rxm/67n9LZHT
g5ri71R8A32TIzJoF8Vi0BywxtxrtBy1yyp/r3Tb8pQlc5E58uPTlM8eUUoiaYWlYF0ZAg58SJwY
sePzuAnBBTVARV+LHtIhKmqq7aR88tNw3g2BOGnrxOdW3rFypSuZz5GnKdj56wN7aWXMXlyGAlJ3
hBzcqXAOBoB5Wgob1mhJRtj6lLKdLfrZrVyoVB8VuGifTEPbSKrmU1UOJaavcvrc47AqZCuUULJw
jLZ1Vf3NKMAbA89fkNJLDJusRk20XtVysrFz03LzDukYbVReG6rod7adPuvlg4qkRCpne6oVKzgl
B3ED/Zmi3knpNw2YMhb9KpEOELDPLsgPXm3HBgnCHHEKRGrbeFz1Tf4jw8KZoMWFWnspamfWvoDw
b20be6bbftVbe0kohsvUDkY2ySnVI3irVc/cioOa6CeFitfKyL4D5BYI0a9zNd61KdDJA1h5Ql2n
mr2BO4TPbbYjdgfytOGXujjkABJTe3T7AdDUHNmqwVl9PdFzNMinRTh7H6hZYvLUcHC4heZKDqpt
P3jgASE/6kG9GTwrV9pHoGMm0D7st81O35XeEiTlxmqDhywobdZvk9Q5UFREFgMADhdppJxRjIXv
buYRvNAWujot2g9RIHxjrpuZ1cj6QTVamHfguPMU0PPcyXHeOXBv9EwPkKtD4yte5JbbCewjr/rA
jECdW9RMmxVopgH/8BWz28SJxrrvRsh3914DTYd1Hkbfm2GFW87HQenC8153IfG0Ss9LSII5Fnne
tD0Lg6OMKjRS0+zkwIlhQ1fxEbkXbQV02VpKg6UQ6tMT7GNH7dntMjp05J2D1pRoawvqZ5Ci/npG
P0cuv5sAYQ+AFxXv29niBcwxH6Dul52Ynx0mNUtaecUe6JUViDidv6ixNwN9/H0AoTiMEjre0ub8
JVD3DsHNYGYnlatekiL5GAmyNkbkCyt/sAq/t17q5qw0w0JPb47lnw3PXwe60yMh19rZqereLDg/
ZcYSdmjOdpn3bf4YENE4xnqJvgHs0IZKWPpH4ur92cE//RF2vKqNh4DLcDIt8kk/pzGmibzq3+wq
lNvUHLliYWBX+QOAkNGqDodnqF8CnuWSk9V4+XY5jXHz3LlqdTowrsISogwikpKp1XgI8iHzleZX
mmsLccJSK7NLTsp1gpLS1EqTull3NskursKvd8KNi/TD+M02Qj4MQ5vGWB+59rOlGMFTWf4qjMev
W/kcTM6mafqMqwHLMr0UhYWu6Ks4cuUAVAJUMjKABbWtziHaB537f5W1/2lhziraQtWsAuCF7ESD
7BXv+8ITj5WHZYmKVfLYYG2CIjS40VH49B4E/shZ2HyLq3N2cUSk7CiUyDG6G7bREagFiTd4A/4J
ZSIPqMWV9H9fnLN7woAMqwmgUHZKmqeYHyDpIxcPC/O5cKzMo2Sayxqkd7FsJn3SUguox9fDGWJ/
+QFL1UeBM0PVMfi61enDP13DloPsIaTRIMMwm0+e67E1IOVzivZso6zJvg/NEO6VC83MITH/WDd/
tjObtdiCABSx0I4FTRqU79bqaRKvzo5L+cmlDs1mKkagWzUOGppyvcqarY0VmlkEAs5xrPMO/Y4n
rnZfjtppocIiEhtBCVFRLjcTaheSHdVj4tVPOaJE24OhjeTWe/PfiE9xwvzPaM6BHhlLlI7IaFze
AkkCzYGttYtDXgfMbQNnle6QM1yUWr+9Pv9sdHYtwJMvG6A/gI2Xe/VmModHrMd/wsAPxiJi3US7
/nkJJP6/7PY/G53dCgJ1Ttkqf5831atxlwMXnXnpUxRCxx8Q5fKFhOT56y2xtFbV2R1BsICorGN0
i6dJOCPZls8oqAfFcekJo02vro+7T7egbTDx1g0oc85RMopVxAOvGD8pNmqLvVXfxby+T+1m76TN
m0kjKEbBg0AqNjVorVqSPCSC38GEm7uy3MsQYkb92DBOSA2dNAlyrTDXKl2lyYFIcTw+9KGaQAeC
AmhcwukstslBl3+0CaKYXKtwYkO/IhB61v99u//n2/D/yHt1+nsX6N/+C//+VtVAjZCYzf71b/vk
ra1o9Yv91/Rr//Offfylvx3r9/Kete/vbP9az//LD7+Iv/+P9v1X9vrhX4KSJUycu/dWXN5pl7Pf
jeBLp//yn/3hf7z//isPon7/6x9vVQdaJf4aSaryj3/8aPPzr39MaZv/vP7z//jZ4bXAr3nj+1uc
vM5/4f2Vsr/+odh/sc2JAGchbWWDxoyjqX///RP1LxNEaoLsORo8TnWcjmCUsvivfxjKX2RoGtgQ
jVFMG0gLbABaddOPdPsvBhL1sJ0x8GvwwLH++O8P+zBDf87Yf5RdcaqSktG//qFBI+HDaoTp+oSG
x+fZNtQINdWYbfCxgke1ntqlB0XnyrVURGasLHc9HVqP1aiawWAmNMFk8yG5fK7oc0GhlAuV6zGo
tS7xYnuEtl+VCU+z9Q0pdMVlInpScXBsGHOCOi7umWRE/hgnji/YBYkA6KTL5bcMlvP9m9FVylYZ
pDN+YScX6QaRKBQFIUPoZba6I6xs1pPlM6+QkTElPOCwsx7aVviIOiA8DPMJEP38ypZfOwLMgKb7
EgrdQRJDOhBGwlBwagyO6j/UhjoN6dI2Ni4l+NhErUsYfNiNL0U5wEFDGSJR5tnApB2tsQJQDO7X
JZiVkDKEsnBHYD1rQXYzgwiiZdJ4ZdKuD60IcIi+pgerhkFjnuygMzC6Rsd2nZabIQMIzxUOEgty
BK5l7cQUiVYUekFIRvLd9olhbU3b+KU2Y7cFov05UqqfptMDUELjX5QW3xjMK1e9GE1PTdd9VgKZ
peJU4jgbGsPZOwMePtzmQQTRaB+ZQ8APqyA3HOBkNCtwRA/gnzL+SFHr1go6uqVNQ8gYb6ksAkcF
YkyQ/lsLskGkh1n5Hqc9Il/FrAGTgnsgdWDS4xSQL4TnMnQIIRCtbKI+3SYO0thF2T0ClLVuquFF
NzbCMV+x1OAdHWehgAfnrhigr1Sm1HdE2wfMid2OlCIsIvu7rQOgVGWw+mZEO0c9C/u2eIGpFCjn
5zxT7oHBg2xlpkKXMC9/dLYFQ9RSuaR9B3EqYGmGCmz71oGkcznmNHQiWI+amhqYWQ2sGugSIHDT
Y4GDNGQ8KXwrQacH52yMECbkuZDAuU7XkXNIUvHYUkTgJXBIjpKNXlalW4iXjNMI812h4borTGRf
QB1HMgp3kAHaVJNAgC6vsCp1AJLM1HbVLYxqnolqaq7DUxV+Ny9mMm5lKqgXgaReM/IDML67UbLL
DTiimziKBLSlGxnPZ/IdkACkQfQRmIcao53x4aAnzcZohj2B6LVDKiibGL3X17UCcBPfg9b8a9TI
ITL0dW+HmUyijQaRHGIlazFAPxN791s9mrqX5kPkM+zyAqxxIUsJoCWJ4Trg7oKWbnuylJNtZZIA
5ocvolSQ9Zz0XTVJr1zaJOsG/5MzjtI26TYNS527rjERbQA9aMrSahDAduip+kREdMeJcdfx0S0G
2wpzkQYdYKNBJXAyZKM5hDC/gOK2QOplzKxnyeoUT2XmcazbHfn/JJ3XctxItkW/CBHwCbwWTDk6
kRQp8QVBkU34RMIk3NffVXNfFDM906IpIPOYvdde1H0fEKEGNAD6arseRukZZJkFJWZ6DoD2ppxx
PESdyFCbxGNcHxeBcVrtwk6M8mrkGUKu78YrBhgtHlNqHidSGu7zvMJzGbDnGDc/VeVu3WdIVtj8
OofiMg8Ck8GKcIIZ+p2Us0xKodzIuPPX1njI15veyrqvKn0ZbT2exqa++M7aJobZZrHFpWog8MoW
F/lY+Tpx5t1gJurcW/XfBZGUm2uTvYk3kVwfvMxhCPgPThdiESLMDYdY7cWWjPQHfSmXcT55XoHv
b8fvT1iDZAoM1VO7KJkGnnivuZi3ubTNUiTOWNS0LaFQfbMxHyV2wqX6tGx5su0FHRtQFtf5lHBU
j7rLk2rdH3mL91hkwdlZadoQYYaH0bXQneZFGZfESiBbdyGFjvptDzu0fvguxYCisw2+ZlMtByOc
XjJzL5NwPk1smPLbhyICQDCB23xVzvZ7zRam+ETSQXG37myDUL5Nw3J0H4YBsJNrPSkvfHCc9Qux
IKo4m7KmsCrj1czx4s+vwybGR2vO56dGTalJ5tvVm+2HtRi6o+vo77ZtIVfMYX3dNmYxepU+Wle6
0WGUfoReVjKUX377XhAzIlKJqAcj6R1gMRyDjPZEG8bitRuzW/qKaaAtQDUVCLbGnf+Q7f4dknd9
Gor5l12gpUKGw2/bvasrHSTCKx7Nzfgz7SyQnYWTd8ZXcwjt5lsv837e9x7WqDXD2XQPrWjXqz/a
3HqkidiumkjECksWzq4VWYvYYpc/U3Xz6k6Lb5zCPfivgjcFIHfeYxtxUrT/5bmQB+mL9nG2i1Ne
OMGJFMjHgUV33DqE5sxInUfhJJXvzlFV7+itHlevHfgQ3TpRQ/a75EzUdZAdq6WCkMSJtmrrshpe
kxRldhLL8lGO4L4NIuuWkcVPYRLRvJWKOUPVRmLVSzyRDRDJEtptPTDlr8B4RyJbjyLcf8xx+SRC
jrhkYSVWmz8PrJKMoHVT+BrnbCqCRPXis4UqfwhmPsWtQfLo6Lu6m8n1Cq8hnvyjMaPf9h560ZBI
E2jYIMW5deePyvhZQ+epccc+Ir1TJmNnvfj+hDAR6kk1ehdNhCm5A8FbZ3Q18nfcTLrITpZfPAu1
yFS3POuGdZKF7YElsVEjuy7otrqq78p9O/l2vkBU9167ofCjdR66WFSZexpWzvFxF1HdbsPJZdfh
IPoEpzejKMwIR+JkPlpymeKgH9trvU/LY+bxKpCrHVdB7X2WpPX5FaCQzTeOgVUdG2RQn/ZkXJq9
jnq7Dl6rbVyR+1ZMUnxDHVwlZSIdkjWC2etwmqGybscybtfWPi23fcvKPh/bDBycsP9YJ2eIdElG
vKQs4ZJemrMyy3NHJvSdbshcv+n0tFtX6bKjP5Nd9pChnj3PJknx9cYBz858XBfrvBfyk/jg7mw0
Hv6cbryfy1HGudIydcr1JPZlvtvYzx1kVXK6LvmI/ny412uVpSoDK+HNwadyyoaN8IRUvfYBxDSO
x+ufxfUWoJjnFTAR+p5Ld7vsobmdR8gpW8mX672ai90nEkiaKlIFSKiy6HRUcj3EXt0JTtlpTt1q
NIEIO166FuZz2Ew/7po3Dyp0PoIdVeq8ijqlUScXYc3Nkz3dLQbx5AR72VFV1Xi6is24VzkO372v
3odZVoeic/vEQCISVbvHRor6cM787VFKzIxeiwJShI9U+Em9180ZPXoVBw1MVrMQJ6uoVsTNgtOO
XG6kjW74/1+i1W4suhtuYvWXkztZ7nO398nu9sXJz5ZkG0RD0SGq6eC2GIG33xWYSK83L00rh4M9
L6D4h7aEeFfoS7XNpOgF7ngKUT5btVNG4QwOj4g7tOH7/oKMiRlL39QnZfC2Gm12Vd2+nETQ55e6
//YZkUS7r/KLJ7e7zuu8o6yWc2ft8wVz0Xip3e7B1csdTYq8HzsG0QZBogxxxB1GidTsuf+rrNLR
pCcE23W/nixVMBje10+6i/0+XCyiK1iU7a48dahdJrGpBOTD2ZzVs5nVwTUwhnPj+9W19RjYx2PW
66tXWvjOiXqJsmbsH40yvy/rdkq7phyvEH8I0d5BvWKoGlITzyttsO2l9ZzzOxmSbVYh8/Lmk2/U
OOlBnHEyyAtOx/8aqwqSUG63V2obr5Vb+KgvfKCMXmkcM0t/jaj448wyWOI2wUmimIzNureifXGH
u0mZF8QQ6CRMSURnbzxWaP0eUKrGTu7FekG6WHf/mTtCaBS/YbceAjndteOImsgaiPvwHQQ/1Fld
ZbypsZ0QdN/aiDU4smQO4rWpIHM5RNr6mB/s7CT9dYqWxfzoShDs1ezNqbMhgG5XL/bbrkumfD26
Q+hEucExDCCxD2Zi4BWSqqYrk2nODmFT5odt4/SwthOOnSHNYA6J0eZ29CgfBj8twcAmbefqaDO6
y9Sse+oMx2kTKrZH9vpkDD9WO31MZyAh4GD4T5PqYsz9f9SjTdrw8xUz1OPFrS+939TxClZqNlDQ
GSzRoypb7ocJKn3ZvHWqHw9uSASJFRZxP+B3bOx9OpEVnkXV6KiILKE6cgcSreypAmX1SPrioVdq
pGWSVqw5nQ6GAllqG3GgoJRvOS9eJR30eqATD2MW/GvcocNBsP3KlCCmdNWRNpa3bLAAlkzb73BU
bpK1W0AYaTvFNmvppKv9s7sZT6FcD7WByAZUs7BwTyEqn4eb4FsNL0I+bfRljhH60ah0lajFnKNy
3x83DznyijuE76O+EzPWAVHMLzvBW04fCnRCPvEy0/olelnggsFvNEj3gttkDgLram7Za1st+a2J
vGqsCV24ESqsflzDPoE+XtPB6pAjMNW+IenzcbZia6Oo7q3uQ9kioWlXB8+zprQmjXVrnZdJr/WD
0UwdfeKP+xsh8RIvqsPog6sVMbyfmk5+n9XVFq8m88tjW2FbcGX1WwNkj8JCuId+oPYcUUHevoN1
9wLY9l0ZNeZOVsEWHtdmcCig8zURfRPpfqdJX/1PgxMsnwPUUL6t+Xruf9lfgFzoB8DlL/wMuiaL
ypuht1WaWF6Igmd3N8lcFX9DcnAdqzX4MLM3yEj/Go+6ab+1/qhVGv5zjn+9c+Zf+8TNLvJBXYtF
AtLvwrNYx4vJzep4+8HISzZkfvtr8zmKkSh0DmTDYeo/PcP9GJo6xYZ6LNcucSZMLLalo6IItmib
t69xc34M3aHvvkkb1pmbxvRj2x8VJS1E71HwCrW13x1zg2/qH2OWJhqJqo4Kbb8FQP73PqcEy/df
c1V7UZ0vj0BznHMoaUNLc87QpKlYid6IsZBd6ixU52AVR8fvnvrayAjCxTA2Z86XslR1JDaAOKGB
GkvUS5prpGmk+cI6pZiKCO4TQdMdnU72SZhVj6vpHuuyiRqjl6e5uPkzyvY139WjqiEOEAUc9sZf
lP1sTLb6e/YMP2r78r4Ibl2EPd5ltXrNjODkeObDOCkomiJzSQpCtmYMR6vUR2/MP2FtDufArf+s
e6hTx13/IlChkwvmq7Grz1FJElXtG6jFNqrrwL3XNt3vqcDsFFLOO7k1Ye7ot0NuKH48r3tFcJ7B
lmM80xtMR8oF7IhNx9lsCIwqNePoAgCeGi2OAaM2E9eWeeo1zFDKzg8JFxj3CP/X+zq4j15VmEnQ
q6dNzDQUw6csNnhvLQ6CtiHjqPQHKlgsCVbwWfuNfQocndAGHs3/xcNuuklIkImbLs8iMT2tQagp
W/OMUxh8XFUlAP6gno9zG5WL4Oht3zqcHceZAPPYF/0PaWDDyAAKYb2ZDupFStvhxfT3CHxoVFki
O1hU1kfBoMnIb7ISb/5eLbxpIzVr5NXFR13n1bG35TkbA3HydYMrOnWzfcHC6Gyg5KgCsDmhz7qV
9qX8a5NqKzyiBffcTQzmdmAz+Z9xNLSOdJOwvIkJK9+5dCZ1X5Z512mez5LF+nkzZzv286aLhF3O
UeG22D0y2SSdRp36S5Vqjn17exlQLeo+rXCkRXuDmaT2/w2mthKvIow3IPXBbMa/+Y700mmus8y/
nXKCxFAy5tjFR82UhjHcjw2PNs09Bt5iCWUSjlyWKhiu89i9eT0GxVVsxGDkz0vA8EbikBAeH5g7
AqluQ6F4YK35CHk0GfLSS/73/7DHroqqnPgpTLCxCQre8P1Ie/h+nCxLimWYUlJyenREvEAq838H
mgnLzJ1PtT2qC0X/fb9323lzx2cG5vp3o40srbupT1qyS3QnpleHVA+7Yv0+9stl7vS1vFlJcpNu
U5vjTakXPPrEnkSDm38Mrpcu1fAm6vqrxsA5Flmk5s+mKeGLN/XEBF7hrZMPVBScID5eTckMbZI4
gDavpldxP4raA5sgK0hYU5t6GWnie+f96w37X7bz/jdiIYCn80gV/zv2H3Xfnee8auJhXGPIBlns
cUCTY+btx7bNnzK9iQdvbY/SKo6isxyqjf41b5gR+X3+NLnVzZZTtfyU88GplnRuhpE7XmIjtacj
nfVE1vtbDsD0sM3lc2cxjAmKYr0rXPCNA7tEnGaEwe1zedwCUGcraWwz/zxRI/jJOs9OvvUwBtxj
QWWWmLqVkxpu9c5BG9cVwWO7ZTyh/Cyuix6DdJWkoG37+rOWBrlQ+XJmB5U2y0Be1MzZNmbOwWB4
c+j3hV8N+TI5z8XTuokou3ns9rXMDnWlXnyNKaykyTlTdzBOMb/q3hlBMLpoq3rFIMKxb0DHInZ9
5jMuldY2cZbbY4DeoicLp1HtZTTOQSmM2A0J/LYKptcD53za9BNQXIyuk7fFzoZBcNhL4nqCIZ7s
jUh2o3nXVnHiBjtVpktltb47AX5HkS9mVGmH3s3trlPdnIqeqg79nZU2nj8d6pbGaq6eumrlYOUv
5itzQQxTg7y4il09bXezF7y7uxhjXZJdXufUQdpnrMk96hdFFQ8mHkrfHd+remjvJYYBokmhkA/y
LiTm90q3+0u5BmSZXX7IfivuLDN/W+bpP7ibk9Vxy2CSRBUmH4wwu18IifGa+o4ZvJX0tvBhhRif
5ACB1tUUYhUR5C5bpaYf33U9/4ygJqJ8qh8qpj7pFA4fXodIFRfqSQICSupVQZ1nlBzZQ5tSnEMn
nZYw3usMsb7g586wMzUjc6WAgQKGYhBQE59Wta0/i1GvT3Ztnjm3LlwSDzZxM2mGI6wPsasVBlyT
xWK8JdruYnaKSNaqSgsT6MhMonxU7+qJ+faLpVeuMUUMT+0ZNjbEtYwzc2Vy1nQXsbXzb7qRU+4E
ZE7YOZ5uUf1MPPt5DcxiXChrzeqHR0RF9jggQ8iWlPNnw9SW497KSszCFQeyY8JEqf1o4no7BRse
uYIRWazwVNJj9l2s14L0ntB6klm5Mcviv62F+2Ea3V0RqF+1FmsUlPj2xtr43n351AouS+TtGrDy
zMy0JfNV3QcznQpJtSdPyte1sYnVs6sm2bwrm83sAfLFoemaJpYvhtQM2AHy3C5HZy7fbD8Na4Z/
ZjsZaVtv5CqJfDoGGUkBxVKe3N2GfcaI4WB2KOiHrbnP509yQYhLLNe0sKsrb1+XsPU0cBXOoCR/
1V09RUa/fuKCrw9hnx9Fps3T6hSpWe7GYV337lDyXrY5TNe6YmReKu/kjxZfnceDjqVVj1NIdswk
23vTbuv7Sm/WwdIdSCzm5pkRhunGfBD1KVVKNW0M4VrESrpGDtI1EbpqK7XK6V45znwcVvuxtLJX
jzMqkgaPrpt/OUXFfMSEgDl3mX0URoNqlD7GukUlmmv1PGUQbrJFqqhcR7wZfNGT4QMkaANUov3k
XorStBPiBXn1GShNMqRILwhRMgr/m0m5jaO5wHW4Y10u8WeOu312aOx9a/tQ4/y/ZW17HGoUvsZy
Rz1AyKTFDBbobB5XSJ75DQ9p69gCu6G45wawks7qnpd+aW5d2EdulzINqiUqa+xBmWFdhPdGb3Hv
hf4jFx414uBf8xyrepCH1pGTG9ZZ0LzLAL82ScXJZJdfjbu4WAWwJpu784g/Bg9zMPGEzgzVLWav
zSGE7xCNjbse96m9Mpe4BYVip5+cdf9lN85L42CJ7VIx6eUw96o91+HyYfv5e6j6FZbPuxXisGcl
hh115N+2MX7m/nupGbE1Cr/CJoKHsaQO9U3aDGr5aB7FoXTZHppNE0ZqGl+aEf5QZ1MI9JNDzl6B
39JcwmfPFqemYW1iGfzLu6yjIss5bQPegXqlWyngf0WQhYCd3eKRpTHssTX1z8U/JOpMZQj9ZA6e
jwelQ+xe3sZSxP7XW9dqAeGLibQ+LD2Bs7INDz2myhPbS3J45G93m2vGZ3Oq7ObdKuf+ep4bD7Zd
zc0EYS7290GkwZ2lzO9xYrq0jywpfc3DZeBMDWWW+AaXyL74Op11nmg+e6658lhKVh6r7by10yPE
OIRV6pBX2/vcgV/YWfcQhiqelwl3LMdBDYSCE6ytwqeJaT5aJdir+8FcGn21crdNs35zwBHID9Oe
o2wPpktpsXqCSMAXhz4QO+bwO1inV2uzyUjtO+ZiitxMk5Rm5lL2kYPkADTQedhnpoJ04oj2Nm1G
DuOZWOYsnFqaDeZUyBGGd0U+yEFClaNEuygq9LUjUj2YQTrxLC5++1mV7lfv95KxO69bIfyPQFl4
dQ0s9hNH5tzzqAyK/dTkE6q6AB6hR6q7eDZCnVQsklB/qhdREMsEwBMHCoFyuX1vWdSSHtmjXZYx
By284jiEeSJV+VEY6r7u/u36WPezTNtBvBft9GDuejgCNPjYC+eHn9yK+tV+ySW9XwYleGOpeZrz
8KcZ1qudMbKS4o/D/jLLhl/Nqu9ChwlfrZdnuVV3hrVx0+rIa/RwrX15brNCnKW30AiHak3A/72b
GZ2ZN6gIG4aKb3Nb2Zn2QYqemFZ33SK/N5eoLeyHwgK/VWqLVbvrq6M1muJg7WtUGriZyxo4ICPr
xFhw7vlhWnXSvvoDuHFlxUGr56MM4GppZ65j31jvXcWuQuEkQuKdvY+upoMynfcy97iG8ZDg0n1s
nIx+ayvyB/6Cg1rVdG2pR6Zt/+42ySQAgiNzNPd9M+GiDNrpsUMBPA9U8zXt42XZGuzSq/5pJkxG
40JREor6tyl6+yyzF4nrgiv3P5LNu4trl+87NgMUPlY3Rou1YK5nr7Vw8VGmDVxBRp89OlNdx31l
NaTKuX/mzrUS3xqZ3XJozOH3NC/nRfK8Npv3NUxDGMHf+aOK2o0rudJpFNhHtFf5YArMX7mJTFII
OBR1JhklDVDOAfN8Vl3G8KB5vV1wDMVhFZYkmx05FOL+oMX0V7p9mAjNyLOyh0NbLC/OUG7HukAb
JcQdIzkUDqq8cMB8jXJOrWIIj7YfMP9vg+Po55x5coP4TigdmQRvQ2P4DJz8R3zlv1yt312f0lvZ
2B/crqpAYt0oPhmVkGvck3F6HhbexqlCpd4VZ78U1OF49lkDddGwey/rarVxPsh46GqKJqtczvbY
vknNbKEObbxezY9RAVLf9VvZdn8WXbSR09BBjf2GO8OJSA3AcYG0wDapMVa5QUjZvk1Zm0zwz9Wm
v5BlVXH/7S2UPN5Ap+kP9oPVt1ciabpTubdfSkx3UzjWh03kZrp5uO/mjS6qDIlhpEDvEj2R6Swz
jR8ze5RB8AZbI/JAxA1ZuCcNKpXIG6cv2ZZ/HC8PjzVOTXKUTqYEo2Ce/d7FkwuyARYBlv0baN4R
5aOw8J8wUr0Mdo4epGsAGRgXjB/ppFqdQM4Sh4UGIsTqvs5gRbNuZCF+1mYLM2YkWq6M+8Kw+AuX
IbEYL+nynE/7LZfZtpNWih/RcpfjbrlB+5sntbrxAn4lChtErw1rDLbM+WFCEVjZvIEuxew6Nue1
CL6E9i8rhGrIQEGR1HT6iWOyiycEo79aC7F29FCHjvwN+kDzCnD/vOUWDYnDzzEvJACsVBejXV8n
n5bAN9iaW0b1vQiMKnANChbA05+VZydFOC/pGVqFFkYhwTf3z1qZUyQLSbyAoN0jz0Bg3R5ZJ6I0
1WvQp3jVpQRfwOmazj122BHPFnoVdwfm96VQsgH9s8HwMJFKoI25R0PX76NjZgTyFTJZS/Wk5cy9
w+GT2PTSqSsxQZagKssmU2fqnu2gmuUYGEBxHDyUtDSUsM2/wRCIbfKAeSbbYKbHNksHT73ZK/qe
RUuAtIqA0pXsgNqvX+QarFG7dAsbqYlrXa7L0Q6yv1jthXrfJsZA4UQRRgIUAJvJvltz53kny51p
hwwP0sybOL8dzzkXeNL5Q6yq4AU/pxuv6AlYElKTBX0VZ2QHMxZ9nEahAUkB8RgLHiwyrCMcb2Es
0QURTIS4xRLVyGqGh3KzrENnTQFqp0CjkGZS7orsxWdlqTohY8aB760hGQWRXaKH58VdsGUUBeWO
nH6E6h8lMmcmW7tmpLifYDuMvEdVfmeKo7TzPUJVsUWYUs8We+qLb2D3W+23ErAVsqAs3Yz5i0/2
6IYGYQPD7fcGf3HWn1nDZGJOdGjEc+2S3ic6JxrJdwWTITfMFEZIPAEreXhDXJct7Bc2aBNSnyTU
7h9WO4DtSDXvtfWyZK9M2sDBhN+WfRb3IFnO5kYIKB/0qTbUm1TL9z6LxNZjils9iOyetXs/ISZC
/tUmonovPB49N+D3yJNBcTQsKTDKu9Fh4W6zeT10e9Ac3MI49s6gUtLDn6Tn3Buqov7syHTV/rc5
stgkGB693Qw6vE4meWundE+P4v6G9wc1RKBw4iWkT0+WpWR4BzQrtlFMHSxFnkPnuMjRrG+DsxE5
hnzv9iaRLhuGfUW10wbsYz2a4GL/noFQem2LQM7iWx92867qJ1bozu8py/t0NKz7Ohj/6zmF430S
tJxl3+FTNX6REPlT7f6xqQUib6gX1Ty90kl5o8fgD3WAX6loYl1jjN2DgJBxsBfhvC5QESe/YC1m
37U99LGsHz+tefATjHeRP7vtVZG7sbZ+lTazgAmr0mIDS8JPFqG5yYE4wRNwRZhHrsdINVypbDvM
zSmyQPrQEKvyvgp9ZB9HcKVKBburKJjCj9rKvytHvC2Iqqywe8edm+b+916rNp5tdHO2calU45+9
Tv128uwLoch6nfcqRJ7qfhmOS5JPdclUz/Zzl8/N7ImzW7oUP0Ux3QKOOU44Yzz7zXMxMEyqIqe9
sOEBs1kjEaZ9qcP1m3mqQXqvgzMf5hk36ffWuUayM4pGqYPtcpvXS5W3+dHI9b/VYCrOqPl+uH1A
N0g549CxOQYap7fvNM3RJuVA1igby9shNAQ9LK5g6k7Qv9JFzc8aqwhwSgbZvVXFnSTDI5j98LLq
6mrvTPERP1I+ITVkvXWE8y8Ppn077nHZFsQKx10D49fKx3PQGYjAl/3V2ZdjPiznkreHN9mv462a
bychI0XLnb6Xv96IemMrsiYxrEwQW9BPB0F5oXrqjIdt3c0oD5h5S1vBL/O6m+9a/RI1Z/7CdWuh
7+eN2bbjMNI3evP0O1yKlYqmXm55JyvqTC/KWmmQmFwVh4b3ZBhslpJqfLYrlyRTgLOIerSNRVyc
maXlEQutx8wFgKXYpYU2X6pdcvjENGGZ8Fns3zf9/Ge9JT5L1GAHRBwW3k/Y6HNfB/hCOBUVxnMA
dV+ei5Cwlvtj2+wuDfsyHYjYJMSp+2vOCEDMfTw6oitTlU+RCds4mig4GNqGcdu78g7v88QyHEwq
nbXfeIeAWVbUpASqln5xUr768gUYJmPKwkPlo5yaBMcr0VIPrC7TolsZOXQoR9rM2R9A5JAVtPb3
dQWYc+jOfeXz2xlf5rkCfjYf/HUp71ChxG2o/XOZU75gGp1ZURbfCHPeW2E/LOVQsMaCiGXazT2/
/CFqTSSTQZgd5RRyy4TWWXBgHGjCZTzSufE+Xtby3SpaJgKSaYDINRF3cxp0cxt33jLSI4lrOQ+/
s2XvyUA41YJhXLt2p4L7Kl03QD5OFvR8VPiBjblMRBcSf9WH/5ptuS9XpoS9TXJ3qX57c9FxxGdl
ZO/dn8K5rSVz7wzHMLElA2NXkHbdLOv7hg7gzBbHt9hPaT6gX+QFHXrnVW3v2VL8QQCBdoA5q7Wi
dPOm/mgQBs9Os7hbyr9ZINSZhHho7qhdjBCa/CEvbnoGzXMHgmM85x2jUxONmbttAriCsSezJvO3
BLSHfLBNClvIg7feIzd/UibRC/AryS+8FQ6rq69VxvakV/TTYq0TVLT51aaHvQRWD+OgL46OHlFX
FSJR7k1rogOYly2wI4CIToZ6t3aYCe1sdescRTBL4NtNOV16Q8Nys/MUdp+gjSRJp5DZf37tP9My
UNOP49niZGqk99zsiO8QIFHkZRILsjxPS/erDX8zyGOdv5ksYLg+jMyzH5kUUsytXR+h2PtvsIuv
YUE5iyyC+GMmzPWkdbQC8ZZj9Z0bbJyFx3oIvcNh4R8z7wTDMHr2BzAxWgZCbs36p2nWt1a4bWRo
WFCFjYShDq38gh72ZXcMmnB+296AlHnFBDbkG4Moi4asM8nWad32lFnMtdc2dosFYmHXAgCTlZEI
32CFOUA7KB0eNyLHzcUaDpvvsf9e9ouCjgNLCtnHsDdIf0sZI04623U435lbk6xcUiZ0C0dAx6b4
3Z/DkanUUEE6tfmjJeKdpBk+k4K5R54tOrW95X7VWBh8SJ04ZTDCyo4Ol2ktEQQj7aXWoAAC9a8d
Mt4SpHzLEqIzm+A9Tyty7gHNZG50ZL/p7rgaYDPLP6Ee74SlArr14n1RaFPHtvlr+cOVHeNb46It
kfX2T8ziOnXNMd+n+4HrzUEVS0jNkevwnGF7Hlb90Qg2jWB6NUNQgBuINZjO+uFv8Ia/Zrmx1Rxv
8MuGNGpK/sh2CvbYwUe/zCgPW8VKjwHmgmJdDVV/GaQZa9d4rssq3afpzq3FDTQWZYEmdadt62M7
LQAS8pUG6oyEGz02OxoO1LE4oWaMwwpyWwVpDLerx4Bg7/4ZNwPeiKC5d4NX4eXEZZYKxvwQxtzy
f1ZDFHfgXtLevgVZ1c7tIrqtPAYkt973BMk3yRT0r6JeTFgw9nvY82MZGRpYJ6NZLscnW9v+0Sm2
5VAruubGRjqlxy9bL/c+eiNEeQgPaltc7HLU6Wj6vGeUq/QFMnYsRuJ5c780DSMJLdxkgBcb9Uv+
bnS3FROrmwUS4Try0hrC5ILySSC2hvUy7d1PVkE/yySTn0oZTrKz64wIum2ulbd1ybzpWE0cWejE
joyNLrzxv+yepXHfcu70bNcKZTBlDDzzoCrBKW1Xh41wmyOjVLpbtxH/BW4mmQz6pKiN/NGvA5n3
Q/E+Le6FM+NRm45zYPn1n9uUH1m5inSY3Utmz1DH0YkU2JIPI10O43umVi500fPSlvs1R7YbOzPi
rvUpLHgaa8nEbgvxAJgCnF/DO3WYUVAyaa1FVPlIdGU2/8r7mvDYqm1jW5fBcRNs1bw9mhWh4X6L
ZoBcF5humXnvZQjDNOMMVi1NzhJ+KI6gm4p3UPhousmgVeP/lqkNUrySlnZt3PpkWOKlXbihlaqf
N0HxJbeJX83/sXcmy3EjS7p+l95DBgSmwLKZmQTnmRLFDUwqSZjnGU/fH1h1T5EoIdMqV7fN2uys
WEeIDCA8wsP9H9BghZBADaq7CM0WMBdofWnYku7oXEvdjYNGk8N4aOrqfNRB+kpdQF3w1Ai5UDR1
RyV4pXqyTSvlys+diyiKyg2SdOQWEALowfrnSFfkG2PGC10PdfPND8MHJanV8xRU9DT3TvIAgS12
a3QgAzJW6tXUMkb8qEs5u583Z371ODihO9dKd4ExA6Dp0CP8n6N55xsgPrixDNCT8yK8sRSEniL0
+ITUaH25KNan2LXpu6QxforJi3alDCgyJt9UuF6bsOMqFY4bU/GtrZZBN9BFLW7EYKGn6DsX4Miu
SoMOdI5wRTrZD3Ubu4NAtM/LJ6zaomkru/hX6JDLZxq7lDNDfIR4KqfJP098t/I3jfLZ00A+eMIT
J32eqJjG03VJOJTGkk9Ct7py80QJuC7QV1PFbaqRhCckFhTIWzIMKL5g588HD6kMPNHBInYXgPb8
HZZx4bYobKrnsbiOHQpy4fRZ6DjGpZQuJHBBzWp3NWn3iRztKxuN35skN17IztijSAIvyJb6+yAG
JF94SLH3iFe2Eo1Z7sw7QNI/6iLRXIWGoT+RhAfhM4jJjKCdHXkz2kFASLkoTSgzZuNFYJtuJ4R/
UqRUlFkvv1SfjUGWSEyCRuF2/CPoOXr0DIiMmnPFTfLij1qBSBnoHjK0nnUVTBoUZknFeuRk8Nqw
3U7KjF/TOkCfiMo2+g8l088rx8YCD6qJQIQlbwZadFbp2p3ytYnIldvp3FFo0dVzmQSu0lktsunE
smdlvmgIdlagbX0lrK+aQUFWGgySihPMJlddS4sx0dLCgS0YqEpjvvRJaO0m59eQ1+a1AOOqVmA5
0FrU3MK6aoLPbRpclJy7/iDTbatM3y07ewys4Ecxl9fTFsFgb6N1noewSf0ZfgdVUtypTee1kDL9
0971X7HwnvKU/y2JdR8IeatEvf8P6XezX9g6/e4kb8CWz9aif3L5ZsLe/C/+5N8J5xOqThby6Giv
AeqSsOz+4t85n+DeYY5n2TaoIlVAsvuLf8d++AmxSk13NM3QbYd//R8CniKsT3hrqajkCTyjsAd1
/hUDb6FYZ1o2qv22ZgiI/ZrpCH1BPO1lA5akgco0ckOcNkOlGViBNsTqs1dGMDMoxasz3Mkxa9ne
9UUU4nhaonazzbUZ9+HrSChepyN1lvO0bHsgrC1q2ZdtQFH6Sfhh4L3QUSynC7oIQ30GIjPKwP/2
3KZhBdrk+WCGQBZ/Y2DyNY7tIEfcx5rMDRU2/TMVPbW6DkoLeHShdxCdKknpXqVGYbqyD6HNiMwS
4tJrbB+ptSpBvgKhIGBDcFV1SmAB6oJcR+C9bKPSmi/h8ADMna9BraKZ0aLzQpqrPLd+YdnnnTb4
1qlWltVXp6/HnzB9gq+D+VaPakvZbxybG+JLXUy9QFeoJYTtwdB18GGmOroZOL1hU5QkfKfpNCIY
3eJ2hZ2qxpQRYm6xSci1TLV3Q65TC5DGBM5AjUrtsfbbIT+n0Y+Wdx7TVqbQrlsUD9AvfbKVoOi+
iLqUZ30LuH6X2CVD2Kqu/qq9qPlig+/idjrOTYtGb6SDZFeryp9VUyT2tzBJzewK/lbffZvyzlQv
ZOeI4GcV0CMc4fBRgGN/i5W+/V4j4tq5qIKTGYDpkBHS1KUm9O48KIYepQXcFzqYYQG4o1M/zYbg
PqH80H5F3YcTZTTEVyfrKEWMbJ7YaBWqVpyJzo+nszATUtx6g0dthZ3YnOrPkSqmP7zK5Ft4Ssvx
YTVFjEqYEYefy6BGmtlu2Gl9OQ6cY0DYqRH1vtZCT2kymD8kE+I6dejq8zKiGiKV1zyNSceVCPny
8ZX/nP0ahD3+QbeqDs+aMOrJaafaqm/9NhMAmIeMnqEBuPAO5TkwGgqgepSHG2GAfrY1QINJbuEO
ldSm9zVJYnpXZdaQzsFqtuMbLg811WE9F/JUU4PxWVNRr96YfVt0OyDjVvUzcpQAFOUAvxPpvaAA
EtNWMTCClAIlb9TRh2brZD11CI0DJz2DVAh+pG8rlLXTrsJ1ekpEJC9CWrinPreerTkM36GETZKN
Ppmyq4RiU3wb9rmZ0fQMUvMqI1pqEPpgEu2TzAinUp7ofsQa96ZU93+BwqzMa63RQJsa5ejH53EG
7m2LDIzyPKiex82YeuE3vcmCl5AKDFy4SDG8YmP6gdX+aMrew51OQyN8F2ZliM5VM5Q4IWEwNlyW
vVmjFJP0NRr4PfCsiiNY9RoXTX0wikUzwlBV9KoLbgs7zuunBJeffhMM1aA8DHVUFWeG5hgxVMtM
cBA3ej/XdDtACkj1A+h5NQqpD+djbDUThU4uvNsW58HXYSgkAI40Datt3EV+cG4b0yTuGk0BoAYK
zPfUO4jHanYZevysC4uUvfhadqknbkKboKT625rD1eQDrdlJPJet8wbFufGlHlK7psYuFNjhmxZ9
beVSVty5LwVcEXEx6IXyOmXEzwUfQyPnbnqp0g6iDrItpN+gR67NaDsu+KCa0Vo2pH8+F6PrLQeC
V7hCncwO1Cx8sl0eZXF/QSoyUlkKargy9FUCgC418G8qnGIWb2wm8dhHnufcTewh6UmWaNy/owbl
5z8iX02gnsSOqZAa2VE0Mxt0yn1hn2CR1BIJVKQZjAslPaGzNKP5fJ13BdXAlv0mOBN9kg+n1HOU
6ZsDBMfqL/CbDbNwB0vRycqrIg2pRG2H2i59TZ7J1FcS9TGtgzTRdoos8NVl1WS+iV6LMtad/CzK
YLQvB4D74+nYmmF6TytB+wkHJRk2iZXY4hkxWEphzuiXsC1SSvE7wODKL1jm4A3SqHziQDPIM6Ok
LWGOG3OziRoHFgIBGhXXgd/X3FrsUH91gtHgNOHyCkRdj/0noyqL50avnZHLiVJ1l4la4EXS2EHR
b3WLFX0KPhcWgpFUdA68JjIkqOYRCD1JH0YCJ00+AEnmVJyAZkLon1y7dmwk4xSk9x+TSHBjjZKM
289bXvGvUqvVvOlDdvW/TeBgb4L13yA3kg/p1d/ZlfFJlTZiiCh/OVJ9r26gfbKQlrGRNphlO2ed
gv9kV8Yn3GYsjDqEROMDXVw0B/6SN1DQS6AYSM6FTxlWRir/7l/pG3wU2zAxa8OMz7aN2YFZRYmB
n/5eL0nxG0VVk+67pplB7uZtW1Px6prCq3+NnoNLSmD0YVn/ZB0PdMQ5pFFWDxM/VH41hZrBQNan
1KShDI0HvPe2GvCWwagFVA7Abl8bk4zWpl43sAtAsvubuE+iZ062lpN+Cy8BZPtFAyMdRzQOoMSh
SOGFZkapu2hi3vwJzYNesyC04eKED6XHBv4Y0CrB+KPp6o4iOi1BaXAjFVPxpBRdD3l4KrAgqGg2
cEIIrYI3mYvOTr9ZaprScC3HpjobIVH4F6mMM9zNqX1609dGixWL6kNP1YwzAYsJ/avhd05xn2R6
DWFHzBbJo6cNVHwLo64Md6xK7Hjjru7xe7AcdTgFXmd4IzIihkqdmlIl6idc2YIchdpU680bvCVj
6jBhqnSIEyA3myVnvmGjwzwNKOpf1mC9eyr9RvFkNUqin+k5/Aq3EqgFeOCdupLeUORwR77NQ6i2
3YVhih7yWhBpQMNADIJ7/5aleHdgGW4pyuCjx6/643Uj9Fy2f4R9V6Nja4iRfMyh19AiZOpPxhtn
IhbTpQcFSUIwr0bj3iOxih6UTO2mF8+2GyzwDJ/mTVQ3MQKghhL98uPBSK4VyhzAPjLDrOur3I+E
rFwvDDX/PNJjjI/wgYA6CT4d86eLqA7pE9NGjYyXKFUncYWVKzYddp0zchbFDRz70ehke6aM0NW5
79bBcArpSg636cChu8EzMmhOB5Nz+sTUqZmymwdc3A2lHV8EIJdXm8v/yxBWHUebI7kggwMmucUd
A+P2mrszoBcd5i8SsUOMY0SvtNRT6hrUjmZLBY4gSTZIL5STPMTldGM8CXyhh7uhB2/xlGV6EJya
MewqgKWhtC/7ilmdKHakGVsRKC1nfz6GKjmXBl0gTO3wl5Y1LYBySwMlg8wKxSu1daYOPBDUitNI
xNT+xx7FApjZBQQWK8+NJ7+COEQHtMeVS5nATYDdrOLhhBtG92UU5LknE2WG8KptQ8ikSqmrvTu0
Vom9jpcaP/uUXh6SBkqanUAKiH9VtMCc0yE2p1e9GUCMCZwjNNc0Yaqc5gUkEy5c9C1tVFXjvi+o
/ou+0b3TLADotgkUtZOnAAZleItCBUeVlqJQiyKJHVj9NkpCtbtV3tJHGzuoGIsXJfKfctJ159pE
1Ms677wCCw6+22S7TTwlzZMIJr/sN5VuKorrZzQIb/o4oIU4dbqjTJS+7BiTq1Y4Vm65TuAHuCpW
VObTS3J16dFs7dXM5MpTaeDtg250vud8J47oNGAXPHMSFAFOxCixXYwQWFDPI6Jy3KZNxMWy9eN4
Vk/pk7I8CUE7sys4WeH3mNV4OJ3A80vGaw/wj/kSG7FqXZig4WdJuWjg3laHXhpedAr5jEsFhRuT
0LGsPC9N2MqnBECFnieNrTA4o2AigPMaZQn0eSjDoQNjW0fJCGgeUodxGkE+sC78UcXLa1OOHoRK
C+8hOg+kMknzAD1zsr/3NTjg2UOEEhmKvGMMR/VET9WEZmtL4gztsAOGfmZ7XR/FW10H7vOrUpDG
Bi2jj7ypDUS3DgVVWdTRs5WxtX9rh0rxdlk9xjEF7CKXV7qZWQBmyiDy0l/hZEGVoE7nI/OotmQ2
IOFknzufwyHAtbAvawfc/1QlJa4acW+Gv8ooV8di48RVzyXKAm7ecv90XHvUpXKRUVZ07rCOqJyv
RkVg/sgcW/W+NlWBWIrKrlaeEFo031BBTGkS9WZhF68whnN0vCkqVp9NLqLZr94UKIfSNyYremT/
iztA/moeUfyMpsQpTru4Nv3hZMzUMr3QUs1qbiIt8qZHGkdOd69EVt0bO0vlKP8eOFxrb/KutIKs
unQQvICcmZCAGZADLUfRlRuhEfLXqhfZLXQlBR2MTYKLTcu0CxU20q4EA6o8vavc/KVP9F6P6KPa
mGnrlpyTBSFUQ8P0ZilxZkXceBVD3JpKn1m/As2o7TNkTybn9t+O4+hCVaVqwRS2sLX/mBU0xjhg
+ebfIFmOMjxAjOaA+cjbL/1b5GueyccRFtJ3ThJYgx36N9xifbktb3CTsH7Wz/Krta12qGFsOzd6
hUnF7TA55bNuWNMHVC/nohdH7ejn2VwD+/M3mOAwsSEm+7GX2qxD68soNfMb/5fnotwGF9baTF+6
7+p5tzM30UV2H1zKP/RdyNCQL/a/Yu0f39LWTEEFDWycZvwz85qyJHJAhl1HyPZc6Ntoi0HdJYCc
bfwD1yC0jA+p3S60aJnvxxHfJN7eq/O1Y6nYSnptuM15/ZxfIz61859Qe3ERpj+kF/dR73MeTKcQ
p+o2Sa+cM9aPSygXeYu8RXtd7wSOPRfqhlNjEz0qm3Jbo5+8BaV/Ol4G7v63+rtRqT1KBwNZy7GW
/rShU3QqpYvrDNhnOD7lJuInzU0eHPCsQN/s48phcrbAIlbaSJdRJP04uQixIjot+bXufKvZZ/W6
2lYgG/fP5TffS9cdwpzLgEDUbJmbU8oHDBYV19lVdR69hDt0WK6oj9DOPaxvu1yNuA9T5zVMwhL3
Id1efC4AEKXdeqBbQtAEQ7dpwZHsn87y07yNgHGwmK0vdcekZPz+pmGC6xxHaZ0HanUXx9p1S3Nm
qqKL3kvP94/0u7lIdNupXFOJlgbXp/cj1TV3GKSTzkUuSJEcHChyXx7YIRdK1aY9T0dausMNTMNz
4R+bR5aqmqXb55rhfW1nL4y2A+9e4H3Thyo3gezWttMrjE7vx3K4SYbgbP8kl0vwbXxbtW3LokDO
ufBxkpARKQ+R80RWktzpdR0/pjj9NRvT5MjbP9Q/FuKfYxl8OYhkXGMXl8ShB++XONY5tcYtpJAT
HVWTLTz1c+sMMNMhsVIxr7X3+7JhCAtqPi0ER6fqry6mlmZZUhqhPM0wQFCoP/c01qKdEaeWg4CV
nsSXRCWGnnSfphHvtNSRVTYD5uLKuYcuOulo8GpZV24QmlH0m1aNZHNam6kOMdApa/pugvubMJPh
bEREA7qyKjChPevKUkdMrx6AHtVpZUY3sREBJWYrmUwdYFGo9e2D4ReqeVkiKyi+H3jR/1i5pm2h
FM6OwkmvcjZ9/KhOZtMEaMRp9VKcQ6Y86b6DkHK7DV6Bm/gU+ML2bcD/q9j8lza/u/Wm2Hn246Mi
5dv//8+WmGN/MlSNgoehITD5vmhjyU8C0Dn9LhBZJEg6K/OvlphufjJVjaqNbRr6rEjJf/qrZmN9
wlKcP0pbUGd5K+f8i5LNxyWikCvYIAw0c5kwQea06mSwd40J1Zzr3jh+Aeg0HFDR/Rh7fz9+sf9H
NtZ5/QCRC0wNUndcqKgB22pVv3bVhLcWmbaHXo1GGfLPqiH1vt9rbH7cyP4ecaHU7aRTDMbHs3Zp
1WnRrUjUEm4odyb2l8S0q391KPw9zOKori3VQkcks3bBWHSw3MMJ3axgEvmBjHbtxc3f611SZTul
WkQgqXetVhjX3A1sCW8t08arUTYA5RTU+AGrjmXx8G7BHrwL/D2hxR4B5qXo7HlAtmR7uMiDFmCW
UbdBuNs/wMcD++8BFsenDKceMTbd3MlkzKNnwNl6g5ITNRBzW+mlHK0To2bvfNw/3EJh+O/xFtt9
QW8qNmvana3vs2fjz+XqKX1H7u+J8hVFggEXSQNvjBOY+soVzGapJxvFlyK92v8T1ma8cJ1I8IeC
kdibu15CrdGr/BfFg/NS7VBBG/wDXk0rAbw8RHOCtZdjY2KvUtsvflXZu1FXkwNpwcoUZrHc98sw
kVFo1Xpl7tC9Cn8C582v6trgYNNNK8d8FFHR/e9q7XPNhev3I+UKN/AyMM0dWpIQ/AbrszABS/mW
g8OSg3EYlB1/m1gtKqRp/xw33Z+H1uqGsfYC56m/i7Qq6aMC/o65a3IFQ2xA7JG/RSdR948cYLFV
iIH+0IhrKEUAP0H1KI7RO0UmMDzkZ7g2g/nv72YADloB8lsoLohO27pr0NtUHm3FgKi6/+OsbEbG
Ym+opdqq/WASQNS9XJAHlKEUxGbRO4nKiiYnaWgQTfqB4dbms9gpnDw2klaMnpuTcKfo01LlhOmU
5p27fz4rZ4Sx2Bp0I/co/ShUCJtWNMh/5Uj90b1M0N4Im344EDxrwyziv6TQ46FWKt1CxNMTVe/g
tiya6q6O8uDAvWFlCH2RQvfAZLUesI0rlCHcGQCz40unlxwWsSkRHtr/vlY+iL7YBZAyB5hgF9Kt
ElyzlXRSb/Gfrg5dCNYevwx99BdU3pDltlBV4f9Hg/HVmvJit//Xr72jRYC3nZ3jkGtZLrT56WmI
+xpLZ5ojJ6GG2Mz+MdamMI/9LgQpj2cjmrvSRakoDnfJKAfMYVWAgSf7B1ibxDzwuwFiB4FCh/6+
S19IB2MctJEKCqNom4tY4ZZ95LtaRLotRr3WlAEX7TGdrhEXLG/q0dGvx85MjksJ9UV0p7AozKj1
CT4DU/Wt6VuQjqu6UuJLvUSZ8qJRAsdGooBa6XHJ2pxEv3959sgrUxEPc7uKz+QG5ojqQUYbXD8Q
6SvHpL6I9CEcS6sRFc4FXCRtYBKtZdIbauFC1ilX6pOoRfj5wGAru7FYxPwI2VWlwSVdM+0K+1Rt
WxQsgIp3WAQjQa3dxGZnq1cSfMvwdf/qmx/99xX6P7mUWGwACX0KG01Lz6WpHGg3uW9M9R81ahAF
6p1Vbt3HkQB3ixJD0FypkSjEy2hwC7/fP/xKdL3d7N8t/tGDOCuRa3NTW2lpHScCmTZUE/c/fS31
EIsNAurWEJaidFxdZTK7CZBXs5Ng/EbXr8fW/1IoRp8ixyIz82bgBpddC4T9oxcZC/NQPWttjosd
RGaRWeR9aLiF7dX6xpqcn8Uw9OWBDWplhS59NhAQRPlkiGzX0EOYcQhZQw9IsgdF5uhopl574N6y
No3FBtJqlSWjCJ6yr07RK+4ayp3XgWnf/6nWnr7YO0rdhz6j2I5rJr1Kx0eTeLC3ISiiI2NrsVPU
tPBNMVTSbWiWCvhajRCfy4IW7VkWthABxazk+keRTrU48GVWdnax2Dv0PktYRzMZSHroPkxgNApU
RvzyZzeyNR53frw1Ld6F0GRMcdlaXA4CP4FJ3qTBliYkFuJacWTa9ubi824Iy8MnMiqHya1bVIwE
9orbpDDt06M+/dI8yQJfqACPmtxIQCcW9PG3NDDFcQvrDS387rdzi8qlFhIK4Ewhlwbal8w3DjnN
raxabRHaiF7BbE7Q2UbPbLrvOxQKtx0Nt0Pp+drz57+/+/EBal+FPuOxaMo75+jwlKfcB4wjX80i
ohHOAwpBh9xtPGFsQKvBp1URkNz/Wdc237ci8bsfj+kuot423xXPkK3et2c6cikI6L1gCvQ4SHjI
sXVqF8NGpPaBdGDlAH2rwb8bMlKVSu29mo9dRF8xZVDQrhqAuhpFeeIBFoDwlhwYaiW432b9bqjM
M4MJmb3eRQz2J9fbGB1tYEmZ2/SwTva/wpXPv+zn6J2NlHbs9VAyrerBafJopxl5fOCGMR/xvzn6
1cXR32Rsfv1k9a4GsGBHAL4qcXzVFwaYBsN7qXMoT6ihHlhsK59GXVwFtCZNQONHrVuDGUFhRzfR
YRdncYHqiJdXdGyH5MDE1l7b4tTnxPfoF8EIRXAJiaqKRj9cqAFT5f2fZeXTL5t5pucjHDdRf6Kr
WFw0FpScLs0T2v5xduC0WpvC/Pd3q4vCrdJpbdScVi3Iz0cEp2P/qmiz5OdxU1iEfjyravmdGFB5
QrAoGacn2y4c2Lg0SfaPsDYD8XEGZqTEhsTCYlcmwdwAggwPLOpQS34l6Vl2fPQiMoSHUO6uyJSv
gN1R6a+dW1ApF00Bl/24KSzO77iYKjhy1l9TMEQpEAOwDk3h9y+I1tXHFwTJxmtloHU7p3dQFpmf
Xh/7glRnEdyxOiOea55eTkimwGC4gwly08q4RawGAucxb0hdds8Dw4QRjbLRDkGfn7meyZ1nKNNR
rx9rr48vKB5SXGp8Hi6ROkXkPxh3fm8Ff9K7VouDv9+PVGcO7ncRhseD7cHx5KeL6gxR98ehAX+N
eTcGgMaX2oYkuP8drQ20COUUZkSW62q7o1Ph9rV6E8XlnTlE3wNdP7PC9EC1eOW4pWP+cUL1BCsm
D/p254dvtOMrCdpSSUq0dRQ4n/jBdMZ9GprbEi2Y46a2iHEk14CFBUqzG9qR/CFyJS7hJ/UQfjOw
mwIRd1SGCFHs49SAiGFAE7Yo1FkYXllRmCDoI+wDs/j9dg616+PTbT1C6RwLnh2YQ+sUZBZmHFNt
37IXJgcW20qsy0WsDy1C26CKWnfSKgR18cWIUY4aAtveHvUlZlLe+9UsysFBX9nvXDMeiwenMgHp
pJJvYUwa9ErHhM4mU3f/YGuzWR7loSeqfEhbREPr5MKJam1bo4K/2//0lc8hF2HfVl6h+6PZug3+
I7UyXA41jh2ZVA68qrXnz39/H/j1GKXjqDRuGADKK8VX3fPvkeE5UNH4/cmkyvmlvXu8EwLa1TK7
cWl9oiWCoi9KqMFDJ/0LZxZlPe4lLYI9i2ulctAidTEduy4rFdS76G4ba/hy3PMXkU0nuy9qcvSd
wDMmq73HcNS+CDM9AIta26yWYBQJ9QpjJGV0EWNXXVQjqk3soeY9aXmy8/MoRNwWUXCjavLrIZy1
0FvkwffPbe0LLeIdN7UWHcOqcRPSwxv8ruDb9w5udSOaTIVM2gM3hJVx7EXQt2Ui1ASJV9cIo9s4
RakVyJarF8I6sUrn11GTsReB78mwRFqoat2+K5BqrRAFSosQ28niDhDMcSfxEuvlgOcNCyVFwFiL
floQnC7YcOy7/TNYiUd7fn3vAkY0IO+bCv6R3/U3Wu3f6mgwF+3wcNzjF+EOR8GJvCCG4gH+Djek
fOf1+WtSyiN//iLeUflF3kjn+cD/75CnQK0+v9CEceDkWFtEi0DPezQfGt1vOPqU+04tMR2TAzfN
mZWg6tmBkFjJUexFuGsIjNiTIrB04903KZJdXf6MfMnWL8ubVpQHcpS1T704x5WAKwdKmkjFtiR0
3rQTen3qpcFu/6deOZfsRWAbRT/qA02OXT51Z1UvLg3zwFdY+eGz5+z7NVqMZmOhe966utacF3V+
lpIuTIgpHfXDrUUQh0kzBG3LDxf5o4qyzuD8PO7Bi5MachRivzHfFQH6b8Irb2LHPjvu0Yuwbcsu
HsbeatyxjrSnCUqyiwZ/feCQXlmQ1vwh3m0KEqBVpCZO42rebRwYCFIkl1Kgt6+q9yiKHLfsrUXs
olqFc4qhKjv24/sJFRdFtb6V9ZTB7iqBZibHLUxrEcSs+rLERbZxzakvYAcN5cbo7P7A7vxWKP1n
IUe1FtEr685uDLNTdsOpdIfz4MXALgRJp1dUSMbbbpftkAxL7tFBw4PvwOG2FhGLUIZLUxqwXhsX
r4XrRg1fTR+hqlzxvu9fXmvPX8RyTx9xHDMPWyWEwUN6HFtPiR5C/IUOfPuVARCd+LDCqrZFHyFh
AJmYd7LIvgPbuJaWc9yx8A/0nWGi5Sydelel+t0gcGFC1662zQOPX9nqlnwLrYfUrQ9a4zq9btxY
uVkDQx2sA9G3cuiYi9gOaiyayMCVnT7hUZK27Xf8m9HiUZ61UK+P/ADzh3kX4lCgjD522EBsofbh
BurSiAKAnHXRijKHlnfUQjIXMV70qYFpK7HnG8U3pe++4JP0onrJgXR/bRktQrvTkXi3dF4VYgR0
ReYjGbZ4jof21Bz4GmtDiI8vqgo6m+r/wI1CBFcVFkBR2F97mXze/4LWltIikqPUBrEe6LU7lvp1
FSl4RBoydPc/fO23L8K49SvwrW3HZQs9fkPF7grx7qSfDuDwVn77EiJXYeeGqXZau0JAThMV7PhB
K49bOUuE3BhoEYWnBunfsbsMEjyf+vwWSYUDIbwSZEtYHA69EYhh7MDwiHgIpHWRROpTzs/flF45
7fa//7VBFpGMJk0G84RBSgczN0zSzqT0v1p5iuZTfLp/jDew+W/OnyWzoS0EDvYQ69DNyNFYAfwL
Ew1lh9T8offaVdl5aDujWUFzBpuyIICapxaPhoL2Zeqphy4pK0vNWAR6r+jsuMhkukYgbrGFeFAM
+6l29M/7Z7n2+EWgN71eY/mX166n6K4vzOuhKM4hhx9IjVcSniUFpfNkjH6jUbl9gwypGHSsbOp7
X8fPRcjwukbDZP881kJmEe4hZOC6GuIaPixWkcZ4k8ojs2RjEey9UokE3ErlBmmHqldlW9F1aeGT
3EeCAuH+37/yHZa4OBPyfRbnJi9qbO4UNtkkML7gf/e0//Err2cJiBsAwiYWtQd2lK4+S0dk3sGp
6gde/tqPX+TjvghMchlRubhVf+mj6AH0/s5QigNrdO3HL6Id144irtSgdk0RGv1OxLnT4BpV6PGB
3z8/6DeRrs/zendmG4Hvy1YmlTsNyn2YiidYu3dDhmpo1u72f4C1VzTP7d0QSWiWVAQYova661L6
13k7IHB0qLG29vhFGCdy9NKyGysXtdI/4KST80vR3Gs+GsXHTWBxXAu7U80uZIG2/VhjIqBd+mWB
dULkHLh5rU1hEcHp4CnItgZMwfCrE9S0br1AvcUZ48dxE1iEcTOTkg2o7y4b6mU3iss4yN6sq/Y/
fmUNLUFuTu8nKHL7FbJi4WfQ5g9lhbNc598W5aG+xNoQi/s0Tf5KJeeusKKM8IFMuLaXV2gJXs2W
d/tnsfIRlsA1yq6NZ/VKiaKw/GL51tVI6z+Jy5fjHr+IZG8w0tgvIo5U3tVs9oXGsolGfYtt83Ej
zBN7F2dQRXEQyJ3SRRb+Ge+we/xF71vFed7/+JWtaIlKU1Uuh5mplq6UCVpruILN8ih5+rj/8Qum
4f/DLb5pDb7/+VHkRFOHJAOuQ8XzZKd36FVch0r9XS+Vfoe833Noo4CRlbp5EsU2rmhOg6B6GR05
v0WUd5FpeanUS3dyKrHRkEbvev8QJHjt5S0ivFUwDsHcqXR9cwoaNE70Mi9+SqeLD9Sz1gZYhLgx
5qpD17x0xwJ7WldDtQTePMoXRzZx1MU2C35kJBiSwk2s6BXRmttZXNuzw+PCQ12+fQpmGPLpuWu2
nov30gXC7e4kD1HuV17PElI3xm0rqxTpMtP0VXTOBxup3hZFrOrA1WJlg1oC6jSEM4zeUQoXZ+8f
1F2vkKapZ4uEG7XCc2J/jKxsUUtcnW0PCMLBbnf1uHo2w9E8US0kdHSqEgemsTbCYpdqEpCntZ5R
lpum7GeHwceFhrPht3gcskM4krUx5r+/26cQ47GqfuBV5UGEc+HsLhOLhyHRjgILqW+qC++en+BH
nyp2W7hVJouzsVbrUwTiDpGv11bSIg46vdNHPHrmD21OX9TcQwzJlsUhbMHa4xdxgPpbYYqRT4z5
U1mf2i2SQyeml1uH7sBrC3WxE9HbjfOs6ApX2hn+HBRkq0o+51n2DWXyI7PiJZQOmRYByL5iGRnN
Y+jX90EzfXFkfaAGsfKSlig6nC17rEp8xIwz5zXLe+0kMIxDjdi1hy9SjRIlSqm0aQHnQaleFQv7
njbGfG1/CK89fXFfKJomiNCEzV1PNTfUo9VtlVjW7riHL6K3GpVZR5WHy7zBbj4z0co8CMGby6i/
uSksMXKzRpFZSJG76CaFyrNv4/GVnkR55ekPFvJh1aUSeJa6QUJCjne17eF7UToCyw/NaE153uJZ
ocWY7nj96MJS0ntcC8ao+jZIC0G2jGo9x3zcZNF52nt+deEP0PtcZYoCE3WDmL4xejJW96pidBc+
YrVpNmeWWdsSMTdLxZ1mcLQQ4y29zr4OtmF4GDdbSvQdhe24/YGFRUAdMm7K9MaiwKGdVGFkj5eo
0Gb9ri+qAcPZSnPMB2dIxQhg2SurUy3Tx/aMIvLkn/VOl2bQGgpLxUnPi5zz3NYd76EdhkC7VEtP
RfLNaHWZHfk55zX0biND4qzll3MmKnTuT5DTpZg65sdli0u8ndkB9NFSDI+Fg4YWnq2YXwzRDxjs
B7bhlW1eXWQklerrVkwfktIKNhc5m4DeK69WVD3tX+y/fT66yItyfwQDustslfWIigTIYyU5hQ4Y
nuV6kx4TrAyx2AoCK8RrR1i1a9PmOZ/g5HP7q4yH/RP4bYGIpy+2gir1u64rOqJ1qP6Hs3PrjVTX
uvYvQsKY4y1UUYcklXSSTtJ9gzp9wAZjjMEY+PXvqK3vk3qzu1JS7pay1oLCx+npMcdTZRDuVjcI
eZctWAseWAK8uzXEvZKMutRYq5Whk3xAUVCCxkLVdhrU3YuWHXjqhbnyMZdecP77X2PV5RpmCrFq
d3roYD6WzGDmeBAHf0N+BP6MH7fYpZesJgSRnCwOxZgNyyYALtfh6rcybPoFwl/dbT5+yflh/7PO
oVtWG/zQdLZw2IBu8cUfaKePgQMw0sfP/ufmi2evdndlrB47YKBxUm7DZwnm4lu9OO2vBmD1b3NL
2z8fv+fS0Fpt8mPQLXQ0uF0VXbKc/ZR5dAbChN5tVy9wMRk5aLrwjrbTj49feKnRVpPdAtVN3KnE
hh+3301r7I5z/qk9E1bzq5muIltUYJ7BmhKenVliSIidE1yWT/30tdDOuijGDzgyXhLo7yOLJfiR
de++fO7pq0kOG/kSwPYW5xppoiOT1P2OQ+58ZVpfaPa1si6amm5pegRzdSHEwci4wn36cE2CeGG0
xqs57VFhEn4+8sVNfIS/0Qlh0HfK5xczwI35c+1z/rK/1g2iyWQmHI7hVSzpb4aCgt8LsKXDlQl3
qYFWkxnua7JiVY1zXwjwBWjbMAlyC2uDKzqPf8veMDZXMxrF0EURiljuoNga6gcuYXAF/htAdBvb
t85z2TcnJ45GL4dVaciPcThrYECcIGivjIELi2K0+kQLTJkEhQ+/YG6X29IlMGgakuoZ4Egv/7iT
Lr1i9ZF95cvWlwQM9qY8RSPMYUNvB6r4lfzqhU6KVqtVOeGWJ9St3CUwbt/TgvE9sDefOotEcI78
7xFm65CDQAM6jd+CFz77i35uK3/cs8iApPWpBlqrifwEmIRQug0CBbD5uiQGTcx76ubl68fPv9BC
azmRVrIsi4SjhUAnuwV90t1gLnoPn3r6Wrqp4dToAjDf4gKmYzG4vRWy0DDaVOLK+Lnw8+NVF4Qu
DKK9DtteQXXV3NZTHyPNNnXDtQv1Cy9YCzMX12gU83tyR+kZSDfZyvpIEvpjcmWZujQDVpFg2C+Y
YR5e0Jf8Da7He7aYV5T0/PxUD6zlmGJo5iExi9wpLeFqXNI/yxBc++2XGue8vP+1xJbdAlpSHTW7
0fVz4dVHz+uvxPgXdojo3Fx/PbpxHLcEnUXuFgtpNOw4dpJ5X8BjvXNK73NjPzp/1l/vGJjQJUEh
5i4JYvBLyGhhL6PlJ2fuan9ObD2PlmD3ryhDEXESgCp2ADMELq9WOG3051MdHK76AIZJBZwES0wx
eHEDZCYTMFpqx03azccvuDBA1/K6BqCmbkx4s/OEeRQt2QAg/liSYvvx41eeh/8vO392S/3vXoA9
yhC7Gh8QCFAgnGQPc72Hzm+2LkA4HfALbeDfzbT447ZdinriK++99FmrzU1WcezU0FJuYSBP9rQe
ynycHfUkWSDzjz/t0itWm5vgkhjXAwOXm0LlpOdipxpQe4AXij/ZOasNTi1O44IuK3bjIn62nQCe
E2rfuViuJP8vfcJqfTUzvJ3MjB+OoD9mGSrRYY8MSMo9XI+BE/xUO63ldbBGKgo44ojdoqP3QNSH
lrEnVc1XIqnzQPrHsWstr/NHWL8HKClFYXRbVKnuKHuOzHBNyXDhRLSW13Gvl5IV5y6gVYHaA9Ud
Zza8VZa2WwHH/7SQjX9lRJ0n9b8+ZTXZW68y06LxKYhu4e3rwoC20SjZI3DGgtHPtcPkpRY7j4a/
FsYkXKIZvKtqR+xA5g030L6mMF/t+sPnenw15+PRFgrhM76DhfOG1NS/75WnswVGBJ/s9dX8nkOO
XL2FA35Jyqk9VmDQnzxPBdcqNv5jG/OvvljN7tCn3hSGBsMKVQ4N6kk7N4ArCbwfUahCghEkJtX2
G9y/u/Wu0kWMuqqzJfwrCVD9pkSpMpiDO48RyHW4LJqhDBy2EUsc8aZaj9gcxviw8TdBNf2kje/f
jKoajjNnI0ChxqbJkjDOAIjh/vLMCEqVvuiCLfM9cyGIPVUK0JoNbRzW39GW6iSjXtGOV8KKC+vC
WkDlFklUeuCLb/uJ1uFmFtMQ/+l9tQx7blHzdaUT/3PJ9b+N/B8U3N8jMUBNA9NU+rCpiH97wga/
4CxijgbAn8e2H9+orb4ZpU+hXubdxEazP5OpHmtI2bcgA7rpNLctiNdmzAT1v8AR2QPcor5W3Xah
GYLV8hssYeedq/u3ZYH7uBGooVsbVs3e+m71+rmpslqBmVPRcRnHejdUwUtfuBtMwy+1M39uJq5V
kTjTz40T2npHl14BNesfumV4S8BB+vjnX1gd18JIuBI15dJPNbI2Ungoo5r1sE2A29CbBXDV5Rih
dD0+9IlTeVf2xAuL5FosSbokCP0xqJHcdkI4+1qRg6SUhyG0BQMqxa5sjZdes1qLGTKchGpa70Bt
4bBMdbAOe/PxDGQIbX/t9vfCCFvrJYlbclNrkE9DYfgTpPv+fczK6cdUEedKLvrSh6xWSmg5SjOG
cOcpOe4/cqC/CFR4KGjgDSA2WTxevaK6lNNYKxdLhrxSoUW9c5s/RfwGGfd2WOifMw950upQk3gL
jdJp0NcSfOdE3v+uH8na48+ZFEHKRNa7RTp7RtgGXkGpOwAnB6z9RJqtJ7p8ij/bW6vJGtGijhcR
JcCdd9FwSEDMy9s4gVQiLEfQZz+eUxfGxP/IGvHskMNFZjO1Rt1OLfezzrTyQeAEcGUOXYgA1tJG
uL11nM+4JIuiYMhDcHYy7rjXkhqXnr46Go0cCV1qCNuFwHTkmoPjXonyz8etc+nhq3nphuABikgU
GzLyI2AZqd+GVxr+0qPPHfJXXHR2VAVBCI9eFh8lXTgxkG738a++1KfnV/79aDgd8h4uuJuaezea
Dfuke9DV53Zruprh0Hmerd7hNKoqCyo6N1U+ceexFFX+uV+/ioWKIIKnLXWSzWRghhxLBVaM4wZb
kJV/f/yGS0vH2r0PDsG6CGDTs5NS//Z494b6yRMsH77oieaFE95PIwN+fB5+N+raOL2wMq4N/cow
Kp0RVPCdmD2Rj20xHUmH1bGnJclwURRfWYEvrFJrmaMD1HfgNxqc7YHeaOrfFWNxa6ndBkChQ2py
i3G3pNJ8yskzAs7ivwfbVLmd6WmbbJDtcGwuz5U18MKMl83HnXVhnqwFjwxS4k74MsFVd3hbjkE+
B923zz16NbtnNk1lA9Q7oOIGlf5GnsmgwePHD7/UD6v5PaKCYwF8qNg0KnopbJQ541vcf2+QS6HS
exxnk/HmmlzmUiOtZvwCN60eLDyO3GjpbgY2mz+Flsk1XeCFBeUMWP57QUkgR/ejOkg2sd8uXjoA
CZY7LfljxmJxrhzcL33CatqbUBYy6miCmvglneovpL12H/tvzSaG6Cqy9sOFwEiuZDsyO3S8aeqq
oT+iEADADAoJfWRzANWxA6t1WBEvk5t8sYNuuy04weXwgy0W9LwBkbO+Esde+tTVzj45HYF7zXA+
TuqhPNSjbHheRUI52cdj78IL1jpCyfkADgeLNgC2OcER4MB5yuHyjir6j19wIRJf6wj1UJsFXDSz
NS0MO+tifABU7FQX+nfg2twAjvbxey4smmspIULGgCra4D2qYoix3Lu6KkGGM86+8aMrFzuXXrJa
BlQ0+n0x4CWjsXXqNOTkLfwwL+Q1If3Pz33IajXwmYF7DLi628pbcimXh74c36Iw+I1kz/vHr7jU
6ee//7Xrt3Ucuy4thu3osSaNHQeOO5Pv5p97+moJADK6dn2HwqwGBcQpkNrlSUR0ePn46RcWmP/M
3L9+u49UICVhN2wHt5cpDwuozoaEZCz2r5VpXWqe1SLAtSUt7s6HbQFXhq+KaziOhS6Yfh9/wXm7
+8fh4D+hxl9fsATMdoMZYQStMUBND/d8N7jzeLyXyt/LMn5l0bXixgufshYWojydLjQO+i1PSJMH
rpQZ8s/X/BMvzO21PR+1AKKKeui3XVtuAxKcfAopeNJ3fwxBPV01//q4xS695/z3v1rM2A6GdtHc
bwsiHnlYPjQRuxGqu/f7+elcsHRlY7n0ntX0DmoTOhSMu60l5F7jihtXxI/COjV45wVosNfES5d6
ZTXFwaNsukJQ+GCh1moDbCXLsMhf84S7MEPc81v/aq0FpTEFH3W/jZT3zoX/BVYcf1pVXokaL/34
1fRmDWvaVvlmGyQsSh0QVzOyFO32464+N/U/JsdaNi9IDVVli+NZWxjDtrM2M3xiwdVq8jn0hM7B
KPOuWfFf6u/VRC9GWvikwqcAKPETdIE75DPfRg9E33iMD2q6Volx6aNWu7hiRTQMId7jNMh2dYE9
TWoyWc2A7obU7zMtB8ryf3d7XWFhiRcP6HQFlvpQjdigdDem8eA99E1x5YL034MrXisIE3hRDE0Q
6O1YmzFvWOyl3InEbTkT+6lZGK9lhHNDw3DRVm8JcgEpShB+Ln5125Ts3oaAOnftNfe+f3d/vHbv
W1jjLy3SydskEV1aO+rY1G6FKqbyPhrEH8DErxzg/93/cbKa7zKaoyGKC7Xl9Zmn5gdAHS9KAvQ6
6lRP7pW58++ZGSeriV/4oKeTKsRrho5loqwJ7mkqcyXAWkEe//+NabzWERoyL4XRJTInUA1HNW5j
Z5rXZWszGBjfWouq9tqZXgN/OqDc+pRwv8th0KpT0gX5EEzuJ8eH998DvaB4lYEufMu64Q845WBN
Vuqp7MidgoVh2H3KdSCK15Z+uFLBxcWcJLnvgCg9Oj9bIZ8/nqv/DgHitZ9fDQpqUdMuyrvQNJnf
WZkCwVvsi74xN+NSmhdowr1d3RQs//iNF8bGWnJIBLSYC1z2cnB/RZD1hAztTUiEvAYRvPSC1eFe
9bHBWUUleczibdt3qXA/F1DG8Xn+/rWhwWqvG2YPjx49b7fwYZNE/eZzzXKesX89GvAaXrCoQ7Oc
LcniEsVHTWeiKyP1wmK51hvCHghlInPrbybUAwSyvpVaPbhhdGVGXmry89//+vFuABkSbRp/A/8Q
MMO9e1/yLx+3y4UVa60ClIp0lTBthDsFWb2JTuBecCELFMqkO/owFHn63HtWOzAHNN6PbRHmjXL6
Pcp6Z/nbM6h92ZfNYtndgMji6uEeMEm0zP9GFzjl/HeLRbNXyLHqxJb1k5VTRgQXntq2AUqT+lSL
gGAUsA7FbxnTXhL5Ka2XGVG6q/zCg5Js6EDVaIUKWZMrUlY1/Fi7oif7XvCw+06phTQTh+hqqNNZ
l1ZbVGVwSm4SBl7VaewLS8LDBN+HDqquwCrx1Ud5TvvcEqmndPRAT4JfkQtfUgqEPFjnIxm6SeXz
okhUbuZutEDW+UmLQL7grZNOUVwdaU2HDHoA9RWQzygVYtHfdLv4f4ArQIV3tACSewOH7qZIKxwl
F0DAJ9IeYUfGjsqG7t0skwGlqDOfcKhqksbpdzIofP7dxkSBaC0rH/zIqNX8CPlhuLPSFzvjMn3v
9TOu0WoO7f0SsxrQiobCsbaN5iZH9tSUWTXZMgeE3U+5zw+CJcsbQyHAqyTgYE5lLkJ5aGMdnIdw
QjOwK6dpUxS0ycLKjdPYuJkI/S31En6A8dW4i2Xv5ZClbmoV/FJ6vmWosclINN1R2+VBi5KDYrS7
eRS7zku6jTtqkgFln/UuwMTDLB5Z6GW6++X1N1Vru7Sd+syHeTIYcDdwhgUVIU86tus7cZzmRzjb
ZJJUqCa5aVrsaHCkZiDxGhha2hY7g4F1d/3dX8Su9tw+Mz1Am/17iTW90fi/uuFe+8t7aH71pPoF
nMM7dd5RNnW3dN5pilWqapnN1s0HgbaCcZiBJkl9H8dfOLGF06P1nvSsj/BTSrXmB+6hxZROw/lr
n6gNW/rbeHyxJTuhze9QNHIAzPxd132QNj22Zj3zFGj1B1SvdOlZNp8NEGxMouWP0PnC4asI2/2U
oBB5csb+RIbBz2JatCfmlcUOAmwq0rAW+uCrgM4bjE3UMJcVoj4k+fQwJ2j4Xm3mpUtOaFo3tdhV
8A24l2xb/yedvUMvp6eqMmGqbXBstLgtZj+LKnoamcjdOb7zivGbHsuvFRt/U1DhYZmtNqi5q1HR
alHW6rBXby6fzdA/BAuGHJCmaYxLqK0U7L1dgh9EOq9+4r/3S3IHznzWzvbGuNOGOd5XS0N4Pzdz
5rrM3UYde4thmIOS6E3tDSfBa4yLZvzp2KpPQV7b+rzbFOapiUvEZ3mp4Ps0Bqhtn+ne5f1LnZAn
yunGVzpK51Y90gVGtsl0F3ivJIxysBy2UxXcSi/CRY2ffB2tuEtc8VgCSTJX062I4m2gRlA2uo3T
1EjoH2iY5A4hJ8EaBYft/tTDfogBwFwy99C61R6GFltu4r0l0w5uJTcloPFdRW66crhHoVC5aXm7
Naw8AKSY8Zp/w3RLF1Hcl+X8Wrj9Bhy9bCHfkjl5qMcpd8IIDGk3m7GfYhlkkLxJ/HOVJCeFRytr
UyLv/bbdDwswibXaQsP8YHonN6E6lRhSXMktoD9bC1AF6ZNqo424L7neG/E7Cn96tH5BmdRO8hjF
OYjK6uDoFX0Wav/V48DALiylzUEl/MmLvYOrQLspcWwBFGHn+RrgcBncetTNa/CE0o6jT2NtxW1v
A5YaL36fSZXHY/tADWr21EjfYZWNJFb87il1Ws4sjWk8lkTezgnPNQAFaeNKe14xngHiepB22ZeF
99RMEGuwGWV8qO5EuOwl5dZ3owfsRvCEsQFNWxqoPDRusY8YSKJJiFoN1TeAEYgFg8JsRpxNN1M4
cqB74S9nHN//ttSFfAIyLlGpHKal2BrjyWdT4T4nhZQmehi82H+qpimJ08hK8yQJnzcda9H9tRbZ
wFFmPRe/glnrTMJuJMzw35r2aWxm58EnBr7JvGuhn64cgnnduD2q41lcRzvuU/bqN8CJZF6QtIAW
MBF1aRigcV4SC9ZpiqIE+Ijzyo8aVNSrYkhjOphnfxzlS5OU8LglPpbUzQI7tTYdmWq2Ye9yATSF
XoYbjST/QwFrXLqdC+iJjkEbih8xLp3f4ghZrFZrevL9wbnzptbPCisQoozdVMq8n4x2tg1JIJgJ
FlLvGicYflAHWt5o9vk32Ph6ZQa5bfvWSmbOVf9+xsZF3haWx9ncNPLAPDxx403ClQcqOhNsmgIO
p4ewmsfkVjUFqX+HTtCbR1I1/tNUJhBgeMIRNB2Uo370E5t+FIUnX+J6cLFMKP8w4V7yDoZ+87RV
2PV/z0KNZNP1KrlDTdtb3STOzRABArgd+i7AFBudxGxEH6MCE1osevRJG+TFYKTOKzEkWMuN98K9
uPq2FKzFtBHYMJ+Gvm8PQ0T4k14C92dZwoACxCc20duxSbo/ZdNTdwsklPmGSrDpN28qvSlsWW8W
IelBO6F/qvnk/aLe6Cv0I233JXHnE0cvfq+h14Ft3KBPIziiPwvXDv7DIkWy67ExPTR+2D3Cs0M+
zU3X7X2TaMxBAMFlNrQhcmjFpN190U7xYWElOM1+E79yPAqzNNKIG/x++dpD11AdYy+MDl3V8Q24
ON818Xu5rSfKw8c20fzbGbHmpS7yjj8HxzN5b5LeOww9eA73Bk7D00aM2Ii72W8xv/xEYmOafXEf
Tm2/dUAx+8JsYN+amExf/d6NntuBNEdk2IOcS2l3amA8hwO3t0+CaD5hwRx/hKOje6AobLWphyHe
+yV+0zxDv3YGImcohXS+BDNKAuawgqA3Qiti/XCcOcM2N37VE5HVpq3mYMRVS5TQ24WNTZBFi1//
sS5pHoKqn+GNPrIbaW30FtGyyRzGSAaZJc0s2Nx4S4cdDCcsFoMWWlO4Zf0OFrg1swx25BGcOGzX
aX3isU+mbJEaS+88Caoe4RIyORmq57p3MwGCTlPEjvGbThL/VfDCZXcdYMUlCnTBdnuX8KXmG0AQ
SZTFbknGQz1xL9hOEgFOkU4LwCL7CbXN83ZBlZaTLuOkHgLof/uUTNHUz1kYwCksJ7zAbSar3bJM
I8Vs8UdgoFondcUiuhK+k5EZzXZuFFJ+B+Hbweit8uDG0ggL9VHCsEA8cFiONVkd1kkewocna8PJ
NjoD6M7px6xTDjOp7weeh4BX0kdeVd53QcunAC5B2VB2wMsnUVc8gWs1jmlAixBrn42a52nySokA
MC7L7lAWUOguIQsQwBSAlm+jYB6czEWILW6opFptDFbBR6nLgt/aqg6yZFomnTfzpOYMiGHX+YGA
x8x3blMm3i6Jg8irMlSISP82jmxifhsDauKTrR0UH1nSD8lRepZoH9IdWCgv2eg1Cb/hwtTRl9YH
tLdNVTuY/taO3nyHNSaec49XRGwtb5zk2BkbOBvQJan7aDtm4WSGxv6mkKqLESN6owvU2kC/AhxQ
jVlZUxDcE9FUP8rpLBa0kRcnO7/pZJtyeGYtqSs9+erWCC02EyvAlm7EtASb3kfA2LgI5CHPlDw5
JfCsmzeyUMFyV2nwth7Gyp/M1p8Bxd7GGIwT2nwqp23dxHO0YZbqei8LePxu5lby3yjBMtVeNaTq
XtE3M7xjwJM0GeXMNVmBCT9mbmdhpFa6PQIsAmkgdLQAT9a4QxzDIke5b9RnKF1u6Y3vDbHYSxRd
mQ3wbIt/Atsxehe9xOKj5oq1W6lCp0lHhTL03NpxDKAXqevhR+f1rnLT0lKSAJYThOIn1x2cjUBT
aWb5hIrsdr5DzVgfZ53XOj7IgIwkB45Kbf1cL4CiZ2fvUfluiOz0oay95YRyoxKZK7+on92YK/aY
KJR9PLhWLgC7FWYKBn/TY/SSY9npiv6qIe5hN1XY0XmnwmZ09i6d7Py18qnvfYNE2U9+EVsXJ9KO
zhEao+VnIgjMBCxKh0vXLyCaAqTbHoHxG5c9PEXpm0CCDFfYQH2FX2Q0ieVUctWZPS+gHHrwXHdJ
Xqpy7klwZoVGXtZGpJ7CtHKTvk6TJuzHIwFyscUqrkIcJHGb5Ccn2XKsJpmjZjdGtI4hhfC2ha53
ieAScFu18+I9scnVfYb6E3/ZSmyeMSYS3jre8LpPig22yIJlqPyCoXflNIoc3bNTzl5VlZpfGEsq
lZUSDgZVWs9aRTtRKV8detH0w2Y0YYwAUcQ0YgugMWDE/gywSr1F8YTVAYcHqBQ92oXTDUSmEVwK
B7E425k3/nMJy32KxPgMZUiBFSjCUbd0p6xEA5sXuH8G2KeQ8hAcSp96wd2rhd2KfZ7BCtcFTu5D
NMmULMpCfmvDgi91WuFBmEDWjDR4AdVQ44QLnHNdP1au6QnYvuq8rBmnG1yTB4lXDD9cZ/CqKR2s
39U3dupLJtIJaOBkD0sE5LUmWAeVpwBrpnhMSmPDO+vTqf/SC4zrwzgsNtmZBlbDm856xXxLgRZ9
gMto2T+3ShVIMs+4tKTwzMAG/JNxvwlvlrGN3RNSArrIpe943bErjS9iHKPEYKvUTjTG6OYlF/eE
oob7MEGQp+9aGw4cFdBgXiKSTea0szohB0KTfrgP+s6RPzw+xeI2FLRH1kGyRrBfymrd3hrcmAso
t+dyeSkcUg1fRN0E7ISisIoeYK0SijujPTCQt7VxRYg6A4cWvxcwXCacN/Ro3kfAmTnCg5j41ZFV
w3weJg31yhRi8tHd9go2GOk4zNJ7kk4SH6nX0O6AC8LRu3MVB1o508SpsftCym43XRPBpAr0C/sb
R8YGKyIgkYNKG9QwU6yr3BM/a69p7RdfxaByljEX5ClAatr9gynDvEPg+DifDRorw3sZQzJepVHd
1vx9hHbWweZGu3qyWd9Fvj4QZ3SXd/gSs+FQKDZ493KxPdmBcTs9RO0gDz0yzOMtwreQfadjGxav
rg7o8OpOM9SrYIQ7Bo1uabkg16EWBSvRlIVk0W7aSek093E0LNMvB3RCCj0CkShm3RSJ5IHIIlua
8IYX0pvfax2p8jjQGMUDSL7BFTUt0Vd1LgUv49/BYAryjNNNMeUjwqDxwSVO7Dy7vRcXx64Rlb5L
eFAvm2hkrvwiUCeP+B5yLnA90j5EOUB8Vy0mcm0Ky06xbFrrLlOQxX2CeoGJFI57GIrebQQuptwY
hPUYO+yIky4Ab4gHKVJW/r4MbCj3E8Sl/iZkzKk30o1V8S5CZXEGpZPbdDhDdsxLUmAeJgWhXDiE
NZRAlSI3AeH+eE+kC9/vRbE4eZ6UBzupmNRseHZoG2PYRa4DLRoPWQXj2YAuSGjVUb/cKNG2zoSs
S6AFrlHKusJ/EPi9vhu4xm85i//q8q4DbVc9I2jwSpX6VdQnR/igVQNup+V5JSg18lRhBhBiSLfa
LTyVgUVh6teqxt14cytNoeckdWMMvBeFiUZfdKVnimSLiz2BZpGgrfsKj6RZ0E05RAEyR1E4ClRH
uK5CwskZdTPu6gmz4VvgajvmXlQLkmGX7aej05ZDtQ2Q5b9NEMrYIaVENuMxFjbmbdaEDe7TLFRI
w4bGhJi9089LcIOrtyj46tJEGTc1oiDjI2xrq6HJbA/nkFvf6c5cPNwwhvNrbREF2awpRIUbOjoD
ar7Dzo0NRw64ALjvvLCgd4yWiX0gYLhXEGoEPRMQOlAsqH06SlWXeVIxrO6o/ymH70Uj+qHKg0by
SqYFrGlwCI3bRgZtKlg1S7DY+7CO03Dwbedmfh86PUmbBelcnNlrQ6LXYmlofMTu3rgncHP6IW/a
wNToEw8aq6eIupH3bhyDADL1Z+3KX8nI4kpmVYWzbJEGzQR7jEzC6jb4oSHM8G1aUIciR4Wf4dcs
RUGdEYdocRn/BZbqWRHPhjgIZCp6xAG4faWVXHJGloDkgNDy6ot14kQALBfqxM1oP87DC46/izmh
woaSDUmmIDkQFOBOfzhKuZp7r0raEM4pde9Pb1I5hdI55q5YbigSswNiwjjQf8ICNZGwrBswT/dM
RpbctZUTuy9T6yTRSx3UycFvjQR4rrHRN4aT+Pij1pJHm2pqAxTXTHqpEE1HBVKnhRlr0Ne0mZBw
wAh+DS3ciV9ii6n6FitIRsXGQQZ4AH0jEaP9Ai1n3b4sI6xi0wH1B02WFFR4pxnZXbdFlAe76zyu
Jl4+lg0SqjfDFIXNYWpc1iF/GzY4yfheU3pfQ1vOyk+Tei78IJ16IWyCkETVxU57VMWo+al6Q7Jl
VOiCDSocJ+dGyaDqsnlU582BcI/Rr0EYt4LvUE9U+GU6Blx0m6lq6vAQ6IHRbceWxOpNh4R3U6YU
BedwQa+8Ehpb1bZ9PrtRKHOJs+xPmE86RywJVfFTNjVj26WbiylOZaSleEnCiDSHue2K27b0cOrC
v3rU3oxrSpxskF3+MgshUg1+fYoS4tIgm+g22tvqEmekY6cmgJ6R1PBwRTuYwfZfPIpMIruZVUI5
0JPowOLYx4muogwYoqjPwd6Y2DvH61240HvGFI+WAZCIy2RbdUcUKKl5D/dF+pVKFJje+UEryu+m
c1XzomlcLfmUuLXZlIkfuQfXQ3IVMF5G+In3uoPptlu17E5HpPD+j7QvbW7cSLb9Kzf8HXOBQi3A
i+uJeNgpiaL2bvUXRC9q7PuOX/8ONJ5rEmQLHr8YxzjaajFZVVlZuZw8eUBLmYK+WLmA0cPkpjlG
/4SRdCENVBvqy8hu9InMPzM5xuDUgMtTdysndJQ+F0rbV5E5CiQ3fw5KmU6Yx9OnNHTF0LPw8zj0
1XyThEXSWspYAolhZDzqosYMomSgV7gWA7crNLCmZl+IEQ9r4SuRVWHOCP0ykiLrzKGoMa0CRhnt
8UYIIx4+9XOldS8+GG60t6INhwQfC29B/iapZV5Mpl4g+pqQHcacbSAjFgS3Ho+1tEfXTIMkcFkX
ZfZZmws1PPio0OvPIi9GP8IsB4bygzUOLeynBzqjLnOLNMSYqakM5uE+VmWi36MvbC48FJKEeNVC
PcgiW+JV4l8Ps8SL0E6mYMh6WwIfPr9pB/RSaA6MzTTXpszSrN7FMXrqjAnjEB8njWEgg5EPvBPP
Utw3gxP46Iu7H7QuT14JCK5004/CNDlUmFirPSNfGUCN2DBr8EV9xFbjPY9bqX4sG1XNf7K8wbyT
UQlS2QTEP2tiA26Tn/+YAULjN/ksYvKzTucOTcoyRt+80GTsipuJDJny3Pc8ka/msh1bryyApYR+
l7QqrxFxgmFcTeUueCGznzd27suY/Nkh5UHuKILBQhjIr6jiGm28U+kMKpgjnbDAWKvKkHotz3eo
7nD4CqxHSUoYNPWTaBc3LZ++970e8cYoRDMqT1ITFJ0X0kEAboDYnkOV8zDwvYnmIsbbJoFX7Rm0
LnqOHDejyVURqmOP/BNu1rOuyWlWmpLO5SDfoWCR+chfT3p75UeqUA11ZmhPDH2kne+ZXJTw7ist
81VkFBgREWYN0yTOid0A59mw27STB33YT3qAAp/ThOAGpA4TUTp+krIJTY5GqLRq0Tnwrno8yMXM
leRLGDZpjJp4H6jJPp78IDhMmdIME5LaYJLAUKwEDq1AOarQJ27r9RykKKrAZQCaB4nbokSCPSxj
9MHDl+q0Q6rr8SB2KNmVBTdnNRZ1YwW93smTgcSe1sX2IGinPaFzMsvwzNa0S15KCVWTOzgHdXUf
17GvvSkt1/tHlkQqew4VlstP5dQlyoMmt0QaQTcJ8o9v4FP0xxEdhxkeOAwwxS1TLZnxVrseyn4M
cJ8Tjd8odI6qe7nswNWTwlgNdpo2aYXgUZZ92Uzysmuup0ib4r0gSHXf+6wcxk9TV4Yxck0NRTqt
yzRkr5oWnUYZk0X/NKcAepoLGIPdhCGd5R+asmDPvBC4X4Fkoj/VSCCnEmpKGulKr1IjRh2CIWDD
N70ZaOy0ue7T68pPeiSYS7VhQ79DWjzQI2/iMvONFizzCmIBJMBqsy6bYDTrdEIrBJQDtasrJHlp
t59A8J8HhxywseQGVPSd9lLVCqjB6JhNhV11bTvY4EPKcztPJvkGuVf5IYatSA29RpHJihRp/JJJ
LULXcUA4ibiYkzdfmoNHFdk9DCOYMuSl9OhBCmjWI6QgZEAdLVdUg6BOmV8HEetRJdOrCfxUHU3c
AXpeoc4CMPIVXDs1vZ6IljRXMMIqbCP3SWvxaUAhcySlhAgvDRizksXbu6sJbM6tjjhWvyszOfJ7
OFSgdw0OMwtEnd2Ag4RPGFNQytMsmxhmwKVnMgTjtzKFnnEzbPEM3UpM1lJTgxtQWKjFDL4hiajE
HIpFT2HEQel/oxXhrC7GR4OL3cUy0t0cRKkmZqkmBENDcv6jT/VAvofvTkMnRfHok56iqe4QINVV
OAxljsFCpjhHXbGecmqAl54Q8DX6BOlmowDyv0SmgEUKvPZ0HMQXnYXJ/IyECIKZZgKgk0760D8F
ilouU3qKOz3Q8Z1oE4vhNp5FrnkqMLnRLSrYIjH7HF/HndXGb9wkFhW7STjWY6gDnLyHMFekyfCz
uZE9FHUxV7uMmlwYQToMn0uJ+uk+qXzlU50KjvgtbqTKiInfkYNStHJ6U9Uhze8KWRWxiw60Gmnf
DHnRW18PVd+sm6gofyRgP0ZkNIJEwCuqKEEnRVVJ0x55rTJ1RRswfieNcDVMVokBVRQVIWhpFQys
0CYAdBn6N31VgRFOGH+kpZBfkU7MYnh4JfeNdIC7bHUSIH1GnyQynth+1mMTLfLTI9WKqjBnoc6J
6Tfwj4wJWirvJt1nn5CmB7lESCX48HC/FclhCYdzJldK/zkXDfzDsERhQxi8mUK8xE0WM+J2xVgM
jwkYYQIjSlNQU9IKwZYToulF3LNcCyUX3JC4r9EYY2LyHKnRt3kex9JGmObLBkOjlOzlaVvO32G2
Yt/kFCu24dnp/TUIwhRiBwkGAO79osF/l6Yqe+VT2yS2z3BvUjlDGhYQBxllVyFJqIuGDeY+y/Af
dRvPxigs0N92cKurlu5xakloZniZf9BUAeMu6pSYnR5zlhATnHRTbsK8+YBVZfDrTUJEHV9NOuvE
z3GoyHXHQ4F3JY+QAgDsY+L3Wg9raFV0IKGlIb/QX7ORj4HVFHB87WKK6DUF2zyyZkkxd3uwUWNS
SKfKvEAOniSVZqb5nA34wghJd0JJ+WgIuOfNEx4eElthzVN6KGvUPMxUB8pVNjL8gozkfKM+zU1N
hZmRbAg8VkjyNy0tmle8Bari0BR1YROEhF1iq21QXncjMAZW0UpjaiIXoR9QrMskY1Dm+K0rRZEZ
SVii0jujbPoDo0aGzBK8AVWY2cLtlNG7D1fCDXUBbtCib2SU7CRRyQ9qhnYj4FZYhfq+UssYBJYO
YJe46QifZKCMYP5sOvt9aqltq1Crrur2Sxv6SeyoKqyiK7hEfoQjhsOg/Dw0PHa7FrGlCTIBPb2u
wcWMjuIBMCUrCDqJ2NkwzAjQEOpdo1O2L3ZKIE3f6pzCDZimKkaFGmXW8AAbnwZXhRLiaRsUkglL
UlFkMrg2pi30ReTjQRoiMJVlUoKaHGaZ9Xu9BkFgZtVhXM9fQpGgDx/sBG88GAEHMCqAcjNTARiz
/doh+actHDYYCTJiugOw3l2P6hjoxoP6qU90mV/5yVwg/zNnklnHjeiRdddU/ggcN3JqBWYM5xgc
U2lzOb5KI94lQ4IP2UxGwKPGvxnLpipfxgpYb81Aol8fbCVjCC2NWuNzJCFoRnolNhge43Y2kDBu
stwAbqUDxnqQu6LS7XykPHxtWDcBU4nJDeBTdqekR/bUqgMU13yMlRG9pFi1Gib9tIGQe+/Ou4CZ
WlNRcfhxWZE3qd06gQfAp6c75EW2CTepTVz4fAY1gNV1E6s3/WtyrXkI+Gz6vTSh4eCM2wC7/QJL
t54iylK1H5sGX8MPPstabRThdY8S1McwtF9hW9d8VQWo2nU/EsJRcM9sjlopptsUEcqTmMtlhBJv
PqFMq+w0pepseA0ISnLA0AewrRSGQCXdaxMAYUHMtv2dFlDapY1fYRNBcYrhfxNAooiKSeOkrUbD
uwIPBCJaAhfeGPRqZh5YDUED17eB6EykfEPdRJKs2BoB/wsg4JoQKxjnFrXxWjgFrHFqRSEf98IH
TgHvMfVQFOXa7uMz+NUBr9CMddVMDVVV7sxBWIlHMMDEmaVkSON6SVTUw0YL1y9Ak2t2QSQhKz0b
CHO4FhCrBVWWXUVl9DcXscImlzXrG5CpMKcXGTK6yotWBZkhymmjH/BXm7TCS7YVKCXKwEdrK2Yj
GQB37Xw9vgVX0haVwK+2Z4WQbIELRpWOM0ejlQ14MGABQNxvXLNffPiaVdAf+wgscBFQVUikGlrd
+wZMer9hIX716SsEMklKFSVn7A2ZM26IVsf82bnYAKr+oleArzDIvFayAQ0hUJsQbaM/mjxa3no+
gT1IgbsAFF+HfgIP3YGsvP34QvxqPav7H2rBIMAdxRxM0WafaFU3t7HCt+bpKr9QpTXBmognlfdT
QJ1M0/HINHo+DfAh8L+3CR7cCy1yHf8lp0rO3aiMn+I5ekK11w+e6yLyq0e8r6FdT+mPsVfDEr2+
Ym7/GNvw39/H/xO8FXf/MnPNP/8Hf/5elFMdBWG7+uM/n4oM//zP8jv/+3dOf+Of7ltx+zV7a9Z/
6eR38Ll/yLW+tl9P/mDnbdRO991bPT28NV3avn8+vuHyN//qD//r7f1Tnqby7fffviNz2y6fFqBU
/tsfP9r9+P03nO5/H3/6Hz9avv7vv/3fNHiro6+rv//2tWl//01R/gFKbVXVkTbigCYs7e3D2/IT
SfsH55qgSJaAfp4p6qKdeQHX+vffVPEPWcdrhfCaUg68ACxGU3TLjxTtHzp6e6muaEzRZA4KvH9/
sZOD+fOg/ivvsjugytrm99/IqZoKVSEyvh9DIoTICj9r2/E5kv+0HH5oe+7CTbBHL3eKfesNbuyA
NWlPd72pu5ilCWr82+oQXil3geNv3P3VAy5UipVoRAG2SCgA6qmre0owTBPczUNqSJ7mKlZ56BGH
uuNVtevdwEKbT+geHdAf+3C8bkU9eZ7PJa7MTqBJuRq3kNhag83NyB6veWzQ3eDEHkpyqlFtsFKt
N3q9xFWjV9sXcTaPEBiiXt++Rnyr71VZXpE/PY6zJa2n5CkR5gLU0ZgazOgtNKmYoQOyLQc4V5dt
PJRbB7amyhlDVRNV3acGdesdqCb6b6h1C2GUHuIzL79H5aFozGZTUTaObc0JVIq2UIGlS43BRIhl
pqhbGPS1tpsd8aS7pjW22jF/savoQxecA3S29jw0MPYVbdD+e1dTy7ciV7jEkq+3lPKiijBg/cHu
iXu/bobPAz0tRQw0qr70/r1ylPf+c61XZJmDxEOVFcLXjcVhzYTwFdTdFhVBWhWxjwEaQqOzhhvV
jh6Vuw2Bp8/Uu04qSNdTQmSmEGziaetGM+QtStoQWFvhHfm6BF0uhm8YgzXtCLC3JirR+2zjql26
3CdSV5cb00iRvdTnRUsGm5oNuISN1sAfrcBs94GjblyH5e6ubt6xvPUYbjA7ANA20+U2INjyYD0d
pEu9xtvYzQvar2C2CJQQ02xlbU3NkyMIHgA/xMw/zS13pdN78g8gyw7dTXsb2tLdFuP6O3HGycII
Y3hoUG/BEwTtX473qFepEkCxZWOdGmjidrsv+SOwCbM7NHZ5h7qAjZz2I+qYnrRD81Vt5Sa/RZZ+
Y9GLipx9ByCFZEXDe0jXtNAAxQnA2jIYzl3zQuzUoXfpI2pVFkDcV7NJHYzUBCIaWEjrY8lnuksY
pzoKEqj/MsHWfq+sjQnimC4x5no3DfdF42HS9sci3nkPVovDC44bgrwk3r11d2arAkIKmEPyh6am
VvbWeo1FnMLJ98WnDWlnLwRhGlFhmjluoiLW8bKMOoHqAxBlpDfpXWZjMo0xm9VT66JUv/GkX9g8
EDAyRaB7QoPhXF18tKFRrQMbnREubbMqnvN6z9RgQ8q7SVzt34mY1U1Hh7RWAMqV4Oa1uymxAlst
bWF3lmK25vw2edSTXtXd4P3nNgZ7ebzA1Xseyqhw9CEkN/bsLFYmx4vLHpKdYjePkrUVyW/s57oH
zhcMUKRFGXNUZUJtD3ysIcKteWvvLBYf7Of6shV1BuBOATOtgASzm1KXku5ammUrlg95W4HcrUW5
Sbd6X904yvNrzoEDJIIDPMgZXr9TUxP2Y9qVMnSzLWSzb0IgW2ylzpHX/NEDqbNxE84sKYE0ZPo0
wHwUGf7vqTQ+lihRBnliyFdoGjTTQ32Q7NYQbv7QmuUzfdiQd358kKfLsKaA5gO6vtIWeehpFY+o
ilO33+UWINDjN/m1/qS6oZchCWo2siG9bs0QVU7zPzBcWCaoKhXUi3RVYetWVika/DSSwGPcO82L
IxmZPbYGv0PiyVwsZ++ikynbsjJnbsxK6CoCBjwBpQEgROBaK06/a5DlQrJ4p5tAKVtAw2hG1Tso
x3+8xeTSFh+vdWVxSrbA4gE3/+NI88daMkmyGNQrPTASE32jJhKQB/l6aszkUXXBygb3Q9pNiq1s
OAQX7DqH/wacF6IrisaA1Zdp1RbJLw0bLx4Vh9izR3aKO1iqGduBFbsfL/2CFTyVtrKCActKFbUE
YFy4WwuwOjzL8jOaOgxFvUs7D4NrDn0I1mDsSBbeVOIrGKrMSjuArTGWtxI5l9eOd1MH3JDKZz5f
GyDlWyhYu3wFXXeiq8xsjclpdoEpX6sbHuYFZaOKjnFgHMhkQLYXrTjyUIC8qJSA67GRKrcoTBtL
j9THu3tBr04krNQZfQYDzBI2F/0cSSTQeYnSMdly7S5IYYBGaIunJctnXk4KdPqo11pshDcAEDqq
FTuZqz0pbrEDXMJE6cTasg6XRFJZQb0SzqSg661Lc0AyAR9H+ULSzSHdqdMeYLb/3KyzYyGr3cM8
Js5BFgghaOOsupsCMaFSd2ZZPQiyZXkuWHUI0xSQgqATT+GrN6SJUTEOBUM91v6X34+iIHyc1Kh2
8AOsLd07jzOQt6GL3ikyQ8PjOroZla5spX6RB7yEhYal9knxUnQlI6CSNDMODCROtkzLYjpOn+hT
oavL7od63iXvQm3/vu6N6avwFKPY813u+Y/Cla6K136fHPhGQvPSvT5Z7eoNCyb0hoGpEYgHEzyK
NyjiuxQvpoQaEuDrGzHcOy/t2TJRomNAssj0bP5ZCvRWNgD2adB7YTV28LDEcbHj39DX8g5NvfiB
ITvfFU+z5MMScSl25uCSmL2tmsQIbejZbv7cefoOPGkOXENraxrEpeeVMQWBNOISlSGBdmp8ShGA
4iIhsYGEe2VP5mQn10i7WLWX7Mnd+3MXGtmh2dibS/aeAebFVWQKlPNnHa1MGRlkbEFt9Siif0ab
t1mZKGlbS1u8C7Liq2InETdzNp+aS0ZDQzAvc6rB/11TLSKbrCZNDtE9QMJfx6cehVFbN0llzWbx
JFzFLt0MB7VhRi6YeYQuf4olpztNdYDEMUEGh06RWfJzc0zSDRGrlPq7s3QiY7EuR08J0yKgQkss
Dc220cuomuhEN9vElOzcU36y2pmszCr3W2HmRS06Xtuy9iO5tZrSWZogN//M3Z6anZu5pa21Fg0Q
CKI7YTR0C9yutdttvTqXbMmx6OW0j0XXIBFEsRDbisTFsI+u2SfdRnbIxYgI5sJBfEYXAgYVAClv
ffyqXrSdsNFICmEYkgZv4VT0nKElJ6TAzlDXv1cc9Dga/t13UHf81LzA+s8ThzDVR+LW7LzAHIlc
WhTIf17e18wOreh5eG0scZXakgWiiI31ndZ//9AmhBgyUl8KUF2r9dVJBEK3EpCMxVoqN6oH1ny3
2RWHzQfh0pXUOZLnyvLk0XVSD5gOdJWlsEKNHd7Fr7kTWq0xfPed2Zws9ErsO099+nh1l67jkcj3
MPJIb2L0N8QYO4FXPcvMgDbo1N7MVZ4nK8AA8+ey3hOzRzKKmNWkQmcfagLljtqY8u41N7gN5nay
Yms5K+syErmQtMWOx9kXmbzJdIN27aLBPl7LyrTkDUA0UQ4BS0JSMqidfGFOgwR9YmICT3THEBdM
n7QHyfn4nM6z1/CDZIxJQnkJ3d3i/RYebaJKpTAlHUDXS34E5KehJZnJjjto0JKsLSN9wZKdSlv2
+Uja1GoTQwwGquUbDtimMcOA5o+SiQ60Awg5Pi8GNLzfTIuea8qp2JUVA3pPC1v5fZGBJ89X0T23
mJt6ZXodOdrWM7Eow6ljssRzRKZE4O1H8e50kTmPJjR2okzdO0ph6I6/Q2yJ9xaBPJz0v/Hgnohb
X7UCycFQD7G46X52qgfFo4UjCiv8Wd1QJ7Yx1ro9pO7WUZ7bFI0SpH05CpNIFa6f+ZlkMVr6sEia
oUQ8vOhlaLRb9OyL77/eSYGkCDZxqY6tx4kwBRgtJH7B4JVdATlrZH2IntTOSXK2cWiXlnMkia3w
EbxrhADCFhOQhue5ve2iB+5vOWXnBl+jxzJWzmAL9Phcgu3IGK7Knfzs79CUeIuwY7elgefW6lTQ
ylplMng+WAQCPQy9KuK7iT5/bDQuf76KGXOyggz4uzE7usVl3406l/D5dfwwtfshev348y+ZCQaj
hN5vGCSird3mXrQIqhUIAG/EAYAYgO1hmDja/lCurG+HQ+SwnbTb9AEuaMGJ3NXGMQasZdS8n5Dv
tnfZVWglpvaoI16bLNkiXveJbgRNWyJXhj+tFDQ5xxA5zehwlh/CtkUr75Ybd8EAnixsZXdz1hUD
UP5o395Vt/VjYC/ZLnAV3GWHTXt0QTtOZC0rPtIOUvAZU7UhS3YnE+wK7Z2Cw2u97wCm55FJrNId
NrnfLtjcE6GrLMIQjxSNOcsCb/TPuZUeeg+Z0weg/Z4DhHwf6+fWmS1O89EKFQlQE64v6omcGYCw
oLL4VsgPHwu54P8Cv0FUZF5A+Ad2mtU+ovnfV8YRJDc1sqSSwbzIzlxujWaHSmy536zEXtKRY3mr
LawVAs6+FKta/NF2p3g+vMQM1Yp6Ex1ALphCOBygRNTheCBQXJnCsWJJOgJCC1k1FEVgtIMtf20Q
o6IQG7ggAxGpAQan+/FerQ35pn3AxG7r4w0ml3Rm8YY1wEku5L57H6nZyAfzQPkdHn9nMmep3Qsb
hGYvkm9qT401WMRavH/A55mJRthNj+iSKh1/h9WmUwWIXqBvIkPy9zkG8KEJFPjxrYmqFzIz0KWj
pa40dmbVpINSfXFJJmBoiJFaoROZHE2lbmbBmj59vLeXbMCxvFUKipO4BWMG5JHgaYqfxZbVvHg5
0OxIhIxapQxQwukVRAcEGbtFgcSjjLz1SwjVQV30M4h/ZjvGiW2lmy5LJEioIBMK8MX60eMd2uYS
oi4qq7nJAzH1b8U+MRdkCUPzhb2lnouXuPJ9GELf/5W32kJfyQDnp5BHXeaonm4vkIHa3fSNL/hY
C5YEODGUK8lZfhzY8hj92ZDTfpa+U7M+KL7BO1wEvpu+zz+rH7yxYjt9mzZt9vK0rVYI54EB+4aq
DFfWoQfoTvRYZvOyo6NFkLwbuCmZEdBkaOYCTdv1ls96YUtPBC5ae2S3AcSnZQ+qAiONv9ThF1l4
3XA/lghS4fHh8mHYlvHxPbikNRzYFqgoAm+EWqtYIG5VtFuFWGNtjRY1VSv6Ipnf/QMsuDl82tKZ
LXFrNzZvQSOQ9xCnPvbWbC35UP6q3ksu5hReoWFs4yG8UA1GBQerwzFqGoKA1TXUAFfu/Q7ylvQQ
uw6t3kh2sfd3kC3kVNLqOvR93IAvFZIWYBI4YbovoFQwK1hoCYx4RmluXowLphlhMbK2OvL32lmt
IM6VYoikaVkbkGTPkR258WNiInMCkJB2HYN9wtj0QJdlrO8ER4GCIummULEOqxg4nXKwU0dG8iI+
0xf9W+j4T70XjKhPLjjL+StI/5JH+hB+2bRwFx5lXEONQlUJqkzrcg8HywyvwvcFj0jeL77vUn0m
15tbe8HVOJG0evUKMOmmPYOkwZzM4LpyMajMZC534qtNWZeszPGqVipaxX6cNemI9s9DjzuoEEA5
Q4s8zUu1V5iRs3kJLynOscSVqoIhadDYcoYgTbJgbTSQDEnWjDrEAmvTZzPrDPkJ9Qd7w9hsbeva
2IBprUbvHiTutavGBKfve0aRXwebaJMLlkZH7IeaFqGCoqF8ta2tzvpSlnX0MQLbglTV+xGq+xGg
gcxBH/GnjbWdexQ6cioCaGgCmBcMzqntzn3oK+gZwDhyte+tReDbcifyF3QSwy/bPMRztTmVtziP
R29FiIaDsS0h798IwcBGc7A9mtWudQNncjfWd352p/KW73MkTyqaCFwCkIem/hrIPclmt1EIPATm
4Gy6vheyfqfSVi8hGMVAmA2W7Hdrmt91qNR976z69i9UI8+97FNRy205WhimYhZDWWBhi+FeoDRL
NOg7y20Pr/5GOhPSUHHlqD8hdbB+b0mr52kG5ipDf5wtbioe0gY3Cxg3/rJVHb+gkRDAKdVRblX4
ep7FyMaq4hx50oi8SgxvQfK6oRMXtm7JfiCDiO4AFP9Xd6yKMZ0A/MmLDo4WCHsBzvEEQDKkR9n4
793pE3krw9VpoFBARIRYB0cVzYb0LUY2uDdHG41hf8n5vHDLVAxhoTKePA4OlJXWhyKNVMBLA6TE
fBdZHi+3em+64yjcFk4Ajkjzb2zpscCV4uu9GMH1DoHUbb4u+1lZrb3kdhAFbRqR96l4p6+5frK8
le4PU0eSkEJa/3myc6v6sgRdIdAGDQKw+dq36thMDYRIVmyQb0LYhR1fVbKxWbnc2ufVg6uHba3l
GlBO1M0e2vBaAbWTof0AT6nVwbEpd6H9/73VK+1FUqMKVQmLz28mG47vlW7rz51FHdkD/ciPjYO9
uEK+dKkIjoaYddK9iMCsWE3vBxt4egLHFyjyx/e7gsrJt9SUttK55888DlcINMWgDLV03JwaNlBg
VqCfUxfdVZ9ADhHdUht99Pv0uvoOxpYFyVaamwXZSzYBOSGEoBw43bOUOKZOTKlUADLbWslX9HAA
LF9nRv6i2LKn3On/UTflUqPEGv+Uto4nRlUDuwJoScHalWGUyWxUWwDni7uIDAyhACxQsQYgNmEF
VKcE4ihRj25bSKYG/udx3hoEcp5SZrrK0Gew/At1rrNsGpgGCANtClLK7U0O8FTtSbeSqe7BNWkh
3nTjveSB+ehjtTx7IyCOE8ArAVcFpnON3tZZI4N4G9kjrWyfgiK2u15xPhZxjkp4l6EDPAr0u1DX
mKbab0HOpy8EDz87m5iS0exB22uK+yW/815Q27zbZ4e2iKTYxgW8p5/BWtCsKmTWKIGh6HtSPrDk
Me23KqJneYlFBk4MSR4A0M7A9agZpzhKHFhrCSPyoisQWiITL/b+42ANO7SFgPnf3OqwubiyP6WK
VR0oBRealJdzAJKTxyr0yoUFdmNa1HsMd/IqMB2gIESVMBvop1sfGC07CZOwkAP3v6QmM9DOEz0w
b4F0pI5vsVvmjja64G3Z6l0Qsm7mHN+Hf66/AAfuV+NAEp5H7XI5gjhG4T8bW3Eq9oT7cKM6nSth
PoMh2XjvEaUAGjR90sN78L1sVgjOAk1sAAdZG0hi0dFwBjoufHCGtyH7Sd3IS+5BA+IuD2DphlvN
ExdO80TQ6tkLRnAzgSv857+K6rkFxvXFn5Hcygk9JLXc8IbtPr6Oy6t2vrd/rm316kl6KrVKwn+K
+qrF+Be/N9DkYCBFZGyo0aV7v5hMHOICFwdQ5vT9qSmGxiaN+NmTFysC+A1+tfPmkkM1Po52+xcC
2/OsPc7tWOLyNh258mGmdlyOxU/5SnVyS/mE/3eiZ3gSYbEDsswZbXT2s1vEf7vpamqNzQD30uYe
f4GVu6jFchH2ivipHoDeRDcqZjZk9w8YGHMjzPQ2t4vkABL/7QtzSY90lLsx2BzOOIze6cJjZQqI
Hy4X5l/A28jFnFJvgUnInmbHu7/gi19a6rHIleqCmKaewBQH1UUfnjfAsHdu7yUoAc331W6BL47u
ttN2WSqeEfhRaLVdmybMLNC7GtqbAvTrK7souGpe62hwe7+wPr4nSy5ifU/ARCMAPUHjATqbTrfU
b9uiniP2M96hAeBZwAYMu20LcPb+ckQWwEwDCKmDMG19cAHG2qFSQH9m8pe8+9ql9x8v4vwOLp+/
PFAM/0A/VncQQ10nUBXOUIzwSfq8tPjM3yRk6qV71awe5320iVM7O6GVxNUdTKsCFHbF/BPgzwUV
kXa+EfQDEBh7Ndtw/t4hbydnBLKxJYxeuq5RhVwnI1tpigma4X/KrlwvOSVXOOq3fe8ED/ndkvAp
XN0Ef2GHGEYyC1cyO0d2mNnvmTncUC95lJ429vvMy3//RmgEXzAhOM5ld44s0Kw3cxDU/I3uR7DW
dPgO6i06tG3pvYq1FeGfp7c5UVChXGowAjd/nU3IIr0Dhyl9653idrl+Kjo0UAd0t17EczUleAuR
Poe8hft3dRnQslmBF2p+m6tDQ5EVVZ439u3sxYWOCgIIOkpKiBzWt63V25E0evu23Lb0ELnFTegB
8Oxs5l/OwhOkBDHHAhkRxi7U5dKmLEOJaT/SXeBNz0sFGXVcdJgvbTRbu3aexYIwvEjov0SGHkiR
lTbEKjjI5qL6gVX1RuMu5Ti8BFfdY3i1lQ8k76HO6WU4FbZKjoDhAmS7CdzQtC/rl06N9HJ8mLOC
yD03EqH7cWjWM0igP2cBhpHUHh/rvuJWnSR+liGHQzopxviQKU5J/QbGQAwjyExRYVKhfKdg2yYQ
52MiX8BdAbo0cOpl3RQN5Asb9arPX8M61TGfbJQI+OeMqh17zIVqQLg33vSzNFeeUsQVRycNA4HV
y6Rn0Rya8KAxJd2Yp1nXQRs9aaBH+9wOoNDFnLkUU1FkgxakkhubRwzxukXUtoq+ERBINuDSEn7f
vRKQy6F3PwvBBWbVjYoBLDOtSH7NMwn8tUYS1x26e8cYXLWqEZSSCsh5QGOFoRcRbkv02lEQisv2
3MbSGO3CWp3JBLzLLJprFCXLegd8LAxbZDZou9OZNTPwBFID5HxxzvYYEhCnGCkXKQJc4KDLV6bD
PFD0kJlR3KAnxoiiMgUlNebotPKPGKSCDQ6i9MB962efMPJAhG7JShlD/TCkS9N2k9AIhpekLF8I
g0QwJUFiqHogJKecU3m+x3CDAkPc+rxWdaOhfYgqUxwo7GnCGVBwnCZD/ah14AM71BzzE5HPKBoM
a7FTkNSzEmzVlAbgW49JBxr8KY9l/iKjgjWCGXqqFxbkeJBUR6qrIAAiXy96V21nHTzGSVVpJULt
sGO8ttVqGLOrjoG4ZRd2utRVmKOS1imY4CSfxz8EKM+Vu6kZmfYw4ReUCqNEkmo6qPmUCHhmQs8P
fY+JsS8dWFtnYuhtWc6mqHmguTSapmz25rRt2s6IRKlnlTF2IH0GJAOzcZBSAH1rsmuluE4rU0jJ
1GIGG5tIwpyAs0CpXXBvs/A7eBQTHAPGjZQHeSj7GKO6aonc0tZXZm4TX22lhynCp+1YhtMC15qk
6DlKaDg5jBkJRnlIrCgFw251nQ1+JjOLkVgCmxBGKwXqVejHYChWwzYbb3QgJvpr7f+R9l3bkSNL
kr8yp99xF0BA7pm+D1ApmIqayRccksUCAloE5NevBavvdCYyD1G981JdbBbTGcrDw93czCdy+1ii
LqA4WRrwHGKWBSMaNs068YvITUvBaD2jKMfup1GrqtIuDL9hpHPqCrOMX1dqGjxfdQLfBPZietvW
Tes72VAzwRJKKSTPoegnyX2i5xD0tiLNGDXwMmsZSuEEWq/hC8hXEzD4VlUQgVk+IaYJdFOoVy9t
GcUtWHu1VNRwOda5km4aQ0vg3zsqga4zqxlE/8BYKmu7LGqiEXRjFbZ5bedpl+k/mpJJnHun6zN0
1KP5y69dI9Rqdp+pda6vtdivMnVfigJUEW4TEVC9mzgEGQ5UgYwqGvoHEGqrMdIdxkiCXRAZpNrQ
oq6SdRFRzdyCBTjTdk3b6uB+L8ED+jOLzLTKsGkjQ1/JWhSJPyuwIfm7jlakkq20N/QshNAHyCmJ
ZRoMLI27JhuhdGILBo6ND3Kptu+eSCgaoctC3dfcfgQjr23ohj+6jaoEZrrsIujttQ6RqjwbHHDc
h4poQeS4D1XIW+MTvKwH7kkH1ac4lKoLl6iXkZsrbRCBdzOCI6aorVGpRcesNxjyAJVLLzSqIu8b
bMiGDnXlmeB9xj+xmBhGkE+wob5L6g1Dbkj7QfwQ+pQABPfqjoHuu96rZQdxMmsEeX22VWLZLLZR
LjYhRCZZKshgTO/a4q4gwhjf52DMAZNDKBW0WNOgptK6wdnyb6E1Y0ZPkQiJqj0FqWW0y8taL/RV
QdHhACr7WpGVRz9qyYiWUj0jYBADQSPk0/yaqpIFEQwclu9v/iuRBdIoRAdZlSkpwFpMAiY6KoUS
4orMg60ZjmtpNk9zEchryBGeWOC/wUlIFtKyNcD/iEtY9aQ9yMRt+ZO3OFGbuYhNwTi5ED3Z4u1V
synmy3Dw3PbkXSYMPRGKPv6BktlGtss7XtlF+zIE0q1iPQ/WuhLuczCAjvyyxPk1tEnwPagVWiJh
T1kUYO7cJSvZ7R4lntq2AbIIbehfxvMdVZchP6yifwwkSERBinT6yChKhZRy+KN0tUUDFm87g126
Fo/pCwdxFje8EUdczoZXV2K5M7uT0Za0kaUsCX5wyiXF5bQsYE5Y8Jbo33jvXqT7+DY6GeRko4o6
OLkTEmEpUQh6EzUrQ3sr7xkTFoAkakvNQ9v9Yi7dJ13gLTQiqqYuo+5lGsZFYDxqoAKFDMoPniEy
nrQ12n48FcyoTu+iee4rl0DKpf88P+LLc8Pxj4j6FQLrujEZcJU2vVwKgFwhj0GWgkvQJzkP7+In
4DxqhbYGkHgIxlFFRNLx/HQmZuajZ9j4AMVvYLcIbNBoC0Y453svM2dl4gN6qacI0PUPxT9kqISK
ZEOr+/+diclRj2NQzSD181GWA7hQAhlivCVoXbPGbK3vLX2Bli7mDBUkGUS5Gq7siam+FLRCV/UP
7ZXn05Un3MndEl2tut1Bm+CgLFEPdUCA3YMuYa6odOmvAQjDm0ZUDQ1kL9METCJUAVQqug/jVepv
6FK/iTxJBzURHvuIRFPPePZ3c8whl+hQHIJTo5ODLsRmwShtP7IN5GZQE+WPtvYJUo/W/La/BI4A
1o+amYLXLnim0DpyviOHkEJaRdE/OMpYdCXIGiIna77FK0DiFqYKMdC59bwyp8gXIHUnQY7wEhMA
zv++oUz/iFbocFKsYq/v2md113myl7gtGigdymZsXjncyCvxy4k/UJHlOh9kBbEnoYdOprgOlvWC
Nx8DgjdP93T5rCdIFoAkUNRNpLGm+QnDV0eF1D3M/OIo0d0BXc7VdvYquDaFJ4amdUDQwuvaKHYI
9IEMEMCvjJ5e4N71LToIW0tehgvtfRa5NWd0slN8HZpSKG4BnA1Jnx8x7nY0w71USPawhbH7DfQk
3+eTgy/BV0pgJELlyZiiGRt1FEdp6OGSTYs3kwN4R1fwyrgGZgd3dYec2JqkE/wOWRqqdhhc+aQ8
ybfaglv0D/6Gkzu1i3HBUNOFVMk8+u4ynsCuOTE92ZyUxk1tZBJOoLEYN/lr6KDBpfng7fqQE3RV
I8fNF3jGzlzOeNaZCf4qMJzEijkkBUDxL39UL2DQbjcFyl2QpAZrPMjCl7+BPbpyL52OdJrArJJO
SOSWT7KxSKgTuznwzTlAxnyO6YuqYevOreylTeQKUcmGg4MDADT9/OhHba+NjVi9KZXn528GvRvJ
TMvQ5bngFrA9UYvQLmk51JIm0LGq3lLhiUsvqEbozKzTpQX09aEvGSVl0I6ZU/IjCWrIyKwlbz6I
wB5Gp7+nawM04FChBjbcw3nw5qDZ1y2akob8pAQGpMme7EE9WxdC/Bag0ps/RBAwmhkSD3TOzzaG
JJs8jWsqqJdNliVsJLzeaPwmhrh36LLeghXiXrPUNUFfR7yfLVVdBpbn9ibnu4QqJQi54rfSbfHu
kW+5Ryn2/FnEjdJF5Y4o0s23DVy5X88NT2Zy1CWIfJH4jceVfsCrgnCbrNrwp0JzCNfQXf5+ai83
PHYhVPOQY0DIdBGyBAqaNAGDe+sl7QBCymCo3E6s3H9sxECTgoqXJieWmBIbsga1AD+pX0m1ouFg
pdUxHmbKHZevOx2ynMA98/satYULwgFwEnVVLh2VRQ/oYAvyyS+uDsWJcOtVVu9yKGYzVwi7ZEqF
WRw0gG14QHRx2Mw0AhF/WR9bj3i6B+WcJaph29bltKy+DY25uar4hReeGORn8cQLi4i/hjarj/pe
As1BvlDxqpNsJHIBqZg71xfXnA6oEsGZRoCCEGV67GIS6si1JXxONxxhAImmzW84+ovTPTEzOW11
pgLfVidHHlSGx9Rtl5VbbiQ7dURwRcwGzBdx18Tc5IxBvGyArGJyjFbCC9jLEDCPdg2WxLm75NqW
VDRANLA7EEeCHvp8qYwARTmqwIjLu0dq2+gxhxDfuuU9CLik76XObuYC5itrxlkiVBw20Nlelv3i
vo6SoEVUyQv8BhiP69V8zevavj8zw7fpyTYc04AZYIn4UHuPvqPoga0f7oHoXhq9x8NYcTlXxLkE
geGESQoB6gY+BB0rk3Ujg47AJ6MfxBJtHjGDEgdk0l+MvTZtLd8CZG8xzJ2ByzLiuVmTb6eTkULn
CgKOMBuuiFcgrVGDeMO3lNnQ4/IhNzE0iZjjPCe9xKKP4E194dhA3a3AO+VKroxTMOtHrhw6NMig
deuLOeICnlz1QwyZe4pwuW+t9hA5vB9HXSutBTDPb5BwXJ3HU4OTU551TV1Cgu6dO5MM3LbtutvI
FnWEuZvgIhpBuRugGrzcwLxKcAjOF6wKxwJseea7uDAW4lMC0lDoFq0MqwO9CM9+zbX9zNmbDAxd
RtAfVsl7riD0ru6GYvX97XltY5wNaLLxQcQHTT+TvEPY5QVpWrSijAt1oa85TGi2as532VmoxWcP
6QvecsrxgXzfnGz3XtcSUc64MWSDkU7wvXTFu2fn5+0i9IAlAzcLEOSIO9DEe27JJ3kQSlBVUkHt
6t/pdK0oM5fltZUBblPnvPy4waYl5iEyC1+tR6wMyMRIbfXxP874IHYCkQaq14ACXvJlVbo4jqkJ
2bz7BlCf9A4CtLZ8pCuCyHTguOyZSIrrCUyXBwbBIo4rBV2fUyco6qi1jkn33r8QD8SmTv8s3XCi
dP/ASQEo6PBQz0byHtztgZ2th2VkI/O80x9Kd67l7BIg/zX4//ldpp6RjQPERcvuvbOzTWP3nr9+
1+zGpXeZQ13fgSaWUwKLiK2aWOse+dHZzAY/WpPNejobXEfhdLP6JGCqkHfv2mtkawsDlQv0hxkO
YC1Wchd6H+otUKDr3+gSu+I90ceE21VHYHSZ6YOSJBig6vKdJwDoMnFyezj2dnj3BcxwxLvvPcDl
Pka7PXCtENkGLOMCTasMNTRux/hd0pH/NZ7V4P77z798dgB/gU4YKFkADU8uOKZK0Db6EHN7Y97o
jXhpB662ChaKJSzQP7+a9dCXPkYiwKehDI0XtgoY6fmyhWoLTERovBnb0VPAnmpsop0KZSrO7zcz
svNwGWgcFZlYwJAB9AIHDYKwc1OQzx79sWYvHImHGAzHs1/ykDlzqTdH3Hfu0L5sKXhzgwUY71Q0
vE52I/NVQe3k/iVukTEUbqKgdYvk8M8HBDJCgqYlsPOpYFc7H1Bf+XJTJeKLea+hS1C66ZeKNUJJ
A8HyzSz32JXZOzPGN+bJZRBFRVopMEafqpUGGmVEPy/lKnHjfWLPxuX8N//7MP+avtORTZaKGZEU
K6n4Eq3yOwJ4WqcczK26ztzuRnhobFmdw+DOjW6C0lTY0EVDLL6QvbYGQccaTFb3fCLD9fxTanLE
Lkc3iUrQnmWqMUan3/MGwXIroBdZ2HLoW7j+jUfO3NgmQUkDpE8L3euXGGUxgrEZjrzvQFCMTql5
0pi5lZsEKDSXBQEa0F/GmgVdQ0NjM3iQL0Vu5jemcmZsUyWUOvIhLIyppE9cJSHacwLidGMuQJu1
nj0CM2ObHuq8L5gM/fWX4K0C2/EvY+oCIF48Tum8vzqvpP61TXhLPsJy3CxTXsG+lHMzSaWX1EBz
tbZuFplgYzptyK5xso/k1XSWIShTZ7zK1VH+bXbaOcGGkrWRIb4oC+HFfyrRnK/8SKx8Be0o2RJW
bK615jyM+c8wUTIGAxiCdDLZnrnSVFIPe3K6kJX7CJC5jQQZaWgJWk1P5hqhJk/Hv8wh3JQlyUSI
NL1wAI9Vs6BD9GzFKbLJ/O0YBxikbucV5pXZKXKI2Tz35/lF98suf/MgYkOhB/m1c//JxpICcKUg
A8CTNRDkbLzW7hzJDdex4c2s4XmUcGls4qyBrwfCQVRemgH0yCMexlEGNh5sHMOSnWr7OwQ4V73a
6QAnPjs3oqinvfISJJYBphNo0kOE0TX2kDRec5j7/9dGPTU48dkGtOGpoCgvw8KI71tHdHkbqHhg
7WPv8jt9Lsi9MqkaKko6Er7YNmjjPV9BI6/VTGP0WLUNdKRNYOu0plvOrNyVQ88pB/AUIqhd4S1x
biSO6zyEHMlRv4eI7hsPVPhmQS3ehL75Cy+tRijpzF24V8IV1B6hXYZ3BHQ8pvUVJWzbDKrHLyOk
7tEIHQhvbfk6M7Ir5/zMBnflJwGEkPSxwhr1BcxF6CJFtpKshnZlbNJVZY2v/FXZdxb0UYzGI/+w
avB1IM6MT06f1IVVSTX1pXAaZOC+yH79FWfFUoE6t4clVI1nhnvlZgKRiiYj/4bkw0XCtFcSWvd9
eBx8d3Al5EzZEqU5TgTwOzQHlwuoi5zGj6ee0cY3hRv4g2Q0YlweNeO5gO61/kaDuXvhckAwAY6t
LzYTJFQm5zuK0VUzsgoZ4HgHgnfOMNpa0FZwId47f7gv3eW5tcnhTgeoY4UNt8YdGJSWbhDb2t0q
9eZys5f7Upc4/yVuIM5MM03N0jCgiskwdWyTSxs9vivSwVIgZCWyuU1xZZWQOkf/EWgdwYQ8Tah0
bThEYdIdjXzh94eid/VwpqQ4SRDxjY6WtRMTE88/DkFbBHGHeQuWaWpFHq/3CanL2TxAMj3ObPNr
I4LAGKgNoJyA+sDUXTG99XsN5uLnOL/TUDyK5l45l/EIXqScR0fhf15wSEZaL1VRi/YlkL4E4BUI
3OCTC4shXkZnozpnjudwz58eMAfQvsabU5AsmniKpDUGA4CkY2Lu43gXpGCVA1poz4rKKtHSUUFH
3JDdf+wsEI9g+kQkEPAQnm6MAhaVym+OzNEqiyd8TaQpo51vtegNm704ryzambXJHglZlMeJ0By1
2Ap0xEDI2Duo6BwBnIVaMicir+wO2aLvB/l1iUxmFkkStMWg6g3thmmPlSYk4qCw9ogeBXh8kHcd
AEZE5AVczQZS42vIk9v5ikCk2jRsU0MGf3bkV7wKSLr5bwBGRlSPJ8/yKgYxDV4M+BXMD57RNO0W
QjGrHMx57fH74V6bZOBLUaRAegO43ck+UqUkL6F2eVRx7qKPPIZzmQMnzZmYrKNkQoNcYt1xiFZ+
BJRjugrMWa1J/iHTVTsdB/8lTq7toe7CAvKZXw6lxYpFHkddCKoV7fiLNVnM+pQrkaQOPpa/p27i
+/M216ok4yaJV1fYH/ECSEdeaI8zNG35bmo63y/WrMlJbCeLOjP6Eqv1F7eNyPVRG6+PlwN4I7sl
y7z/pcXJs6eB8LTp191XpZMu037Fcbm93RkrySawKGUzxZCrC4l+UCBakJSCdMr5QlaAQjcdDJLo
LvBRUTWNmUm8th3Bj4C2Wi6EhMaxcwNhrIdQSuuPwnADyjW7L+8q9KHPTBv/Lafb8dTIZG8ELZov
xGA4SiZEKaoHNHg853Z7w0nVBgKikF8Qdf9OFufb3a/N4KntySbJ9I4VIFc71ogfneZJhYgub1UT
9/496j1QfJonPbs6pxBLww0LSAFabM/n1CCgd2LZcPQfjQX3kUgu9+swBMeaD2xX+5nZvumUc66a
T+LFJP9tdYoSVAlFG1Y6HA1lcIRyXRSgdwOEaEznwoeJKPFXuCKDQQ6iTgDKXoKsMlHN+lGQcQqk
Fy40I7g5GpZBC0bX5K7z0HdgJ6+tW6ESGTsmcizNz/A2nyvdXBvv6W8xORpZSpFGleUje4lQhlzq
ywjsRWSnoIDCazflZkThdS7uvOpzTq1O1jaORqR9Ohk+hysFhNCJ42GNAaqP3KOeNBfYXNu9J+Y0
HvicOHLBkGkN2WrcfV+aPjZBkt0eF7yC3b4WdvQ4V6CaG+D0UUJBT5jGGqYVzHKiG7ttsQ62FUJR
ZRn2lgo8zkyIce20nA6RP2FOhlhkyqg1GCKVboXOC/3niMy47a9H/vRonJqYXOsVQEc5MJ9HURIW
hcbuKSDHY/Qcl5u8rJxhLJwg70ETsUDfmJWjA9H8GXQ7NQWFWTN4cvKKdnkrGUo3q2y/BnWIsS7Y
YixuFPOQSIpDg40Y9Evae3X0BCEtPd4S+TZsj+IYe4Kuup0uz8zaBJzyn0MI/mZok+J+mOLkBdaq
ecRk5BwqRIP1CE4rXihPLFA204dkWeGBPLf7+ea+nMe/bU78eJy0bTFiHsG5sJSgmFJBTHq+Kjhh
uvhraJBwQGqDP1GmW1DS2mpsBhmPh3invMk/m0XgKofWFr3GC24roIuEBZj7UduK1VlphVnrk/3Y
pXqPbmD5GHSOsi48dKQ0HlohUzSo2Xg7b/MVCIu2xIo2I1I6QWZl3czaXj30J+OfbFdBCuoC1cRj
F8uWyt5oOBNUXF3Gk8/n9k9O3JA2tSo1nDdveB3InSJ7Zh24RUFdEQ9pidjG8DkTAVw95Ccm+fdP
TLahXGo5JpV9cGZcnr+lW+pysga80zgIlDry3fc252ZxullR45VkjFIC8W+hobW2nlmmSavKr336
xV7OOQ85C8X5oEqaRZqgcufMFYsQY5N9+K5Zkq0C7Yn0NLAqBR6HpiPPJQyuje3U8mQFY0WL/CAn
OPwmVFz0JW/5U1ZQdAEQLkIWdbZQzzf9+cnHCMEPBhJlFdCtaUijoqZRNabxde2hqQJV+njhL0Uv
c4fl7Gv+crMYnCoBIGs4Zq63fj6vfYMyQDymr5DuTTxNQ803cvS71i5Ay2mnnrqWUSiaY7e4nFIY
hWjMl+gFqHYmi5m2BNrLLH8tdXQOV0tVu/9+O165WM8NTNZM6scKLc75a5VbTQLSdMmKHJ7nERNU
2n4H1T1pr+P70wS/NSI0riuN/rrJCZBy1mRKNR6BO/KQkl5HP37h7+HPFuWGy/Cl+/Y3WFIu1+/c
7iTkRjc6idVuPI7h3VBTyyefVfjw/Wxevihg4kssG3AKNBBOVmsgSjD0sXjM9c6NysJmSbPpRuKi
IHfQjOiuDiFN+L3JKzfuuc3JAmaNWpA8FI8qQDH7wU2OBCIN2kO6AZndNtkJSD4utRkndmXXmJII
/joDCAgVB3Ayl8hSm0oViHhLaAt/wS0qD3SDJlsk0gJvrtB2ZeXABoR6CTFA5HiR7TGrrBraVjq2
bJ2V4NXXvdiYWTk+S+eexASnDUDroAQCeEScHO68jYUA3dJHOb2XfBy1Rp5ZJ76rLwwgEwgUBzhj
iDLZ9VnEQs6Qcewgd1K2t762iIItiD2cf74dgIL5285kZbADE6jGyEcigSTPrHCp8QbojyFwkp/G
r/WBfI37vdXLqxuzd2J08ujJdSaEOi61PH6W6CGkvu3LaDIQdkqJ/6RrGcD5L4v/56P/v8Fnfvg1
c/W//xtff+TFUIFKhU2+/PeWflR5nf9k/81/7H/+2fkP/XtffGb3rPr8ZNu3Yvovz34Qn/+XfeeN
vZ194WYMPAm3zWc13H1CyYV9GcFvyv/l737zvz6/PuVhKD7//OMjbzLwJN19BjTP/vjrW6sff/4B
6tCTyeef/9c3d28pfm772dOP/OIHPt9q9ucfgqH9C9lf3v0HLySj3Qgr1X1+fQuqY/8CvSCOD9S5
DHBbYGdkecXCP/8g8r/46QJkCszCSFMrOB113vBvScq/VDSZawA7iQBzIaf5x3+GfrZIfy/af2VN
eshpxuo//5gQ5vBaJ5wiEFp49oDeDrWL8zu0Ii0U7bKw3OYQn3aDTnFaMWF36Htmd3FN8ErQD6Gu
9FtFp8OvP9AS99ffCBlLW2WBAAWhdjHEuwiqBh+hoA02UA/NfkyIuDZJUHoiE5OnTvEfgyR3Y2Y0
6JOVqbxFS0J4w2SaW11asXsDZC+HVFGdvtCRA0pa0SXcml9UFShQSuidN/EuiWvlM0r6VZsNxatO
67WWlTeiHlapow7gkWl0Xuc0x3qvtWLh5T3NbMq/DJt+zvF+Zbb/9iOYQSwcukLgB5HkQOfLxI/Q
Do1eMSvaDdXoCLFYpIb3mVCFThP2xpLJdbot/aK2OgJRAAKmioMfx+MuTalhgSwDTewVDeO1pgVq
7Rk/QGH3HophdvAHOT2YStquYwVaJsDQbgqI1jmm2CMq5l9SpcmtQo+ym0Fp9ZuYikBr+SV5FksK
2JE+WqzKkxeB7rtBL46ZnNFVCeIRN03Lwo3UVFrITDUsPZal27YVumXCQKGSh+B3YWVUbOp8CEG3
geImaN03Y0qHwxCS/iCaNHP8XkbmBJr30ZC3lkDi+DZgQ496fd6uQ1Lg7YOfd2ln3gSNLG4Fpe+d
rKm6u6+/0YJ0d9mwaFMfgsulJj+xRIkhyR2YH12AwoiZgNGW0NSt5BHE04Kh20USqXtdTL0xEsab
rB5AP92ON1Gspw9ff3SNtKpIZO4BPIFwfavXC4rJv6nHCEm9gg6vbYDaS/ko+IXxqYAULa968JSA
Ncpq5E76OSb1wRgE9pawDiDCdpCeWkpVu9dAt3niJf46it8fPUhOI+ICNBIdRZcbB+9alUldAlFR
CM6JdpX6zGpKEt63Gov2DDGtzxr0avlQo7sRcl98J71Q20mQNmtT61WrSdv2QSKBdGgjefH1FbAH
paOgvdEJwkyrLREp1cekxetG1KPBEpMB+YukTVEYSWkJ+tKSRtpnWxQ56Dgk+YGNe5G21K66gjwS
rWpXiHYlu1Va+TEqjXbVlapkd8ztQIPUhnQtSaUJdgsgK26oWnx0gH/r9ijgI1ID+oaakg22P4zi
xjdSaSPpT99P4lcj+unpQysWcpl4A+C2A0mqNvFfMVR35YKoxV+nT/I19S6TusApfV/Zgieq2Mph
mjssV+RtGDEK/mLij3hO6uJdA7F2m1IJxSk/le6+/p/+3teU3bEEPiwas71YBlghWd/qlVTdqnKX
H6SY4KiCpuvNbON0Jbea/BiroW4rUV46WRa18GZMfagUYNfIkMAJmLjzFcE8dIptUL269fkfVUah
b8FGfFgGkRYrARsLjdOPcYzhUaXoriVUvMnlXHGTro0OYmzUFtjK+kOPR8JKHuLKIXpQPDdRAnXf
gcrLONPsjhDxqcpGq1EpfReUrAFXV5BukB1axmLQbkFNPayEiH0G3M+Y3M98/S032s9cDoYVtADm
EPrnxTmVF+GBlcXNZaJxm8d15/eMlA+SIvSydONLVXkzVMNR6Vj6UwfS2RBqENN0aBg0jFS9F5jW
Q5GK6VasmIWH1S+eE6lI7Minw00SGfkzq4SVDAB+q7b7rg60+3HsJIeBcslTlXwPZU+QDpdgUE91
IQN5kHIPnbN8hU5iPND9YxnkhuXTctgRrUDGPQDFWyEtEcL5O03qxv3XH6GRRxtTlJZ6q+N/xY22
/H7vKuePE8wJyqX8lWwgvAUyzZgEaRkN/T6BrRua/MjAVbfVArG1k1oZndLINbtiauB1JFTvu7yl
bt9KldcpquBK+Zgv4D3Io5qHz2FVpwecwMEywdK9TUaZPGu6G0fZD2Ya/VKok3xLwUbeg+C6zbeo
FCmrUdbGx0RTC89s1XotAeB/yLHn7FSLtY/BPEIUPXlXNQHV45oGC6ESc4uKZrdNchwakuXDe4qY
vC+D9LUoNBlNTF27Jmpu3goCK6yuVvt3OR0fiTBX6VXks9D9a+LQF4HmZxBYc3WTSbY7G3NBy6KB
3UhKnux7X4YzrPsE8IGESe9DUkI0kQiCk5d9eF/FClICFIwVEhHqu0Emvq0rebAo+4rdgbb3uTPj
DMrcVbkbYlo4nd6ZjylVIGyAAqk9qloHR0LypVLGSOH3MajjDDI+pOUQeuDMCzYVrkxXbdTIS3oU
F8uA5baZMbCgpSLuySraxHxR2sawQha0j9rABgvc2QQcfXgHNLLmv3+/tyY9G3yKgBgy0d+D6A7y
ZFO/mGZK1tZZV95oRhZ7BTO6OzzlNnkeCc9ylwDxyRLZkTuts8o+Beg0x9USj43/geKMIsY/qr4p
bL8S6UELwgJ+Pui9QkseNbleGBUBELBS4nw9IBqBZHwQid73I1D40/zEs/MR4G4Erl8CdlRCN+C5
xyBDkSAQKdIbQ0TclzLdFfu2vGOpLD/6o+kKSlTeJSpbo7DGdolpPMRjN7wagYmXVUNQU9awnauo
H29LsUssKWnHNyVA2kZiVXYLCZJkg76lwhnLGPn7zDJTUu5kGthUjrPD338gZDHsVCp0N5TUFN7f
IZUo7H4FlHr9KNWmvzIH0JANccgWse6THTQzBAD7UFNTy0LZBax5/H56vvJMJ9ODxYXoFVwHarGI
pRX+QjjNlKqZOVRIgPcLRWeqQ4HAu4X0NWinyjp8BS/8FrOq/EQ45eDpXH8AEQP9eTUoHtQuVF0w
7rXQg++Yk7YZvqR69tBWcMG6mtYfDaNO05eQH2yCYqup+Fg/b+QtCmn6PhdG0ZI6Vr/xPj+rzkuk
UUD0eCM3amcTvWZWATDgW57LHugH/c8yzw49jSLbRMJ6PKhGi37VgIpWiZ6rx8gU5Ju/vxTYQG56
5kPEgH9X1WsRlRZDEm0o1CTLr1WJ+fq0NLTMUq5+PWPxHL3+ICLnL2fsN7ytEEgYJmjPVf7MOp/X
0g80I1Dkfp11nbTshb6+JQOBorGc9FargUsXztgBYaJqgzug29YNKZwwqKuVIQqDxVilP6FnqLIb
lF0ehMzPnBxcq87Y1ek+VqNlnkTkB8To7qOkHN6EDmSIchqKLxlNQKFvJmyRqaRzJR/+q4oUwDZR
W4KldNUXeXormXTRyPpGMgPymKUIBvhXcijiVBgA/Xy/zb7KQyfbjGsigMwMWwWOFlMzzbEKmgLC
xKEu15ogRejtymiwGxQn7QT1rgg7MBcOoWRpYRx7udEZlqRX+W4cq58yQHJWJybETmhfLbCl2F2S
NXha1jFubsEGjKF4Ri+s9iNFg5ndNuEHGCUM8B8Iw2ObKLOgDJ5omQwF+Fcsrwx1Kg1F6fOVFcQB
q0SyYu03nXRb0LdOJOOxz6o9AZnmouor9T6gvXCjZCwExycDijxIIVXfd1ljj4ZcrDRcAyB40rfa
4Ku602R4QXw/4SAgEnksdPqLIlcgAcCOrh+4LhDdTDJGNS16PxeKdqH6iZX0xIlU87HTLLxVDvIA
tSS2bfJ7g6K9hErLSpecagRWgFaWEie7VtbWKEytS4mCPTF3AgaaRD1YEiicRSO7r0jhZvx+lm/w
oxsmS7uwb3YUcn1FDcG+kDzuQ6l+i5VyLwf+KpTZNuqMbSrhpgKYqxotrbS0Y1c0oHLXdokcW34Z
eKB0fWGKhBCWLtA2vgBcZBGiWZv5m6yUtlK5V3FNVwJZx6zzCtC4Upa7IH5Zh/ojicHAqsAXS+3D
KJfY+SkmG0djKFCyB8B91EanIvo+abNFTIgbV+BkjT/N6BgZx3R4JBAGgt4guUn8lVpAis8te7u/
16Ex8wEuslRzxHTnc0Kbcp8ccgw2jBDPPFTqz87orBAPoNBfBLi9w/q2Eva98iSYC8lcVGgwFu79
KrIa44a064ilTh0uEZ7FqpOgPVyzo8LR1YXR5ZaPHms9MD1iMMg60hxtmT0WK8RjtZc9gCGe2zJe
iUrkiLG4KhRYqG9CuVumo3irieWioImr5uTO1/KHViVbaYDiBHgsTWUVxPqSDo3bRWiCRyixpG20
EPX6tk7GtTzWeP8rq5zqDwo8Yzv61liACzDprKSuvaK9qUNmq/prIAiHUM48PX0pfLJNpHFhRs1t
kCpOESlureOqbBLjXuytokUPHZGXVUxsVVRSROoyRNeJR2Nk68caQfMATt0XMy/sfpUovRVIrwgb
rFEMIV976EfTkoLUKoJDXT3FcmaFZm0xLiMT4sNo9wJSX9cY90kUgq7X34QHPwiegpFsgpBChi/u
fiYNMkim9k6DdhUYAIYGppsYzJbdvvEF8CKDN1mEiFjlI9hqboYB2yW48Z/q4NkADxZR173yqBb7
vgUpqSc/KoFNFJDygOOFBLYw/GiGHLtD90wAJONIdWOa2Ln00iArPDb3LSltMwFsA9R/yJsoD8BI
xz0urWURvNbaoWUPLXGMpy5IvJrhxr+lQugNdM0YEixuaK4Fs7JZuJPlm6B8VEa82PzU6Uy2kPWb
MlH+H1VftuSozjX7RIoQIBDcMoPHGnu4IXoEJEBMYnr6P+29z7fj3Lir3C67ikFaKzNXZiC8DJ6s
us45DmaD9rH45nxTZc4sSAa+Yb9AcJD6vshgwqTcFM/d4DeGF9jTiHpUVT6z98fvUrRzOPOH8SuG
kpsOawUM06oj7KWHN2/DxR79kfYRHSffmac7qc2kXz+pLK5cA3/+A0/pBExJKu09FiYydx4tbuFF
Yvb80kIEyGzn+Bd/og6XrosqLUIcBowGJx2bI2CF0XTgVXVkWvCMIyy0G52hCA2AjyVyYcmMAn2l
W2bh8pcFYEDxooYBBMKSILk0EE4XbdMSOAMQO09nUJRGfPFCUhJfjuLEBfV344IqLptEf4U31t0p
nGyAyWA1LudpNvOlpDGb2Vu5qWRvYRAGMGRtsXc3NHjc2iXpHhbRgdOBAl3PBou1YaOFiVyZNeTW
Vi+jjso+6FWuqnSwkkMnx5CJKUHJM5bnHl57VW7irjjOlfd9Hbeg2T9N+as2jNyBPXM39pFXNRh/
IOHC2AMbvWz7EFbFMAYjKse9XTiGRY3jtDUuDvYoPlvuLuFkFMU3uDImNTytQ2vdpwvb5z/NtmEk
EtFFMZaZZrWtyBxadDSV89LWVPumnH1sUTLx2kXGR38TbrHFY4N6BaZaLBsWQ4f2Mf6Uam/uteGs
b962ZoNAaysqG+vDworM8EgdUuQUWHRkr73cHX8qaLbVB89I56rIEhV8Pg7MBAD5+2g407eBexny
0BNjoQOG2AZIWgoBpYfyZNaPkxtaZPkGiM8AFnpDwI2OH9PNQe2SpBrsxFy88euMHiTzjNoLR3gq
f6XOYvs7HCQvtO3MzwbxWc+X9e7C850IGDQ9fqrElF7QYij7tMwEECrfsMHsJ2FW85e1G81zq1DD
cwGLY3gsvagNlS6KNy/bTLZ8ZehWIJR0Pjb3OC5qZQhZk3T9unqbG26mVhmw0utGje11mpAgiUy2
8NCwO7ZqXBXTUv77YInFjbdWXJ7Pq8Mj0qdlidi4YzJ5gsQJ1EPTllDYRLCF9bmA+zTuTrsO7P+9
0wjz9cE0ccQm+b2gO41cUhghUjThMKEFjZxS/lDm9u9nPn/w+fB87r9vn7/Wf8/tjpu0JW7wmSkF
D+SaAqVvHaQUkYIckdW4XV7aj+atbdHHrUqqh9u49dgmOzd8/hfcmFX+fKi6Fr/J80skF+P1anIQ
dai1COBX3QGZbWCbWFtXh3TJoGnc6DlSTQEvaCsT44uDN2+rNV8cAhgVsge78mdjg1vzhq6ujI4C
IWnjBgGZgHYc9345X1fTwsaKSOtuCLS5B52yYqbWjHZmBkGhpqiJjMvKeaKJcW0hXyy0jeGiBHKg
pKi+CxMAz8zipWliyC/hnQ1dWrW/q8HK1hanoDP8Y+yxcHqvyOnI1VQlQ1cl1oIFA/bgdB8TeMXn
ij2w7zHBwUynAbXAlDyWK8V4NFAzbGFdDRfSQNTyYo4qmtipcavzbkJxbsEMWzhYBKeYzCzhRCTT
Au0VeI1OHBcKtB3kUQhgL1IVfAVx/zb76o9S+0dnJwaTSSuMhBSwMe69CInpTGZl73zv7Rnu63Xs
6SHslzkwhLgcB8nUQLCvkrCqnXvPxM3Z2G2HGH/ztgC17233dL7MQ94SmGdT622BOd2AdnYcvzQa
+1RxfJb8+Gk3H5rD/Ml1z3yCbZKL38M0bhWZL6ru77Wjs1Jd0RwmM2+eJ08vbkiw8C2tmRJBzuuE
XWPCdmN6wc55bO7vy9bErT0hVneK7HaN29mM9sWMjLKIYO0a9DCbLxaZju6R496/gXsMkKPw1RP7
m+pm6KWnhNKkKu3E87Ajg8lZ27j5I+mcc9yzcmNJNS1wvqOx1NaZj2ZcNWVC4dXgzjlA26xu+pxj
QbNlH2EIBMWkC7lWlz+6YYW6wvaSpuujltBoxvhf154PinLIGiJoR9Hj+sI+YuAlIUZaQ+UaPhwC
EBS3wGuMwE4tJ50FN3wS7rsbujTzlM7NEo6bxZLwlsbebOW2wtr8dTXc++D0/oIzXFIEsuBeaKwt
pqt4M/ALrhS30DzFQrW4yxJzq2NY1J347p4N0sS8AgXUY2kwVAIQz3/82Xo7os79pKgwkC8RebqL
YI+Nvd4A1VOHDqzyl0e16q6x4SLOwdpOyiEhQggCqNjSUd8Pt49hLR/OHtYH1N/2hFDGRkZ1ZQbF
weIePd9K0PeinfVKEhcLLmsBleOYICkh4seKo4eoJRnilCYU9Ys30ISY+9nbBtSa9HUw69M4qPNS
N6HTYWmvMciN4h4Vasa+y6FInaO/HOXuD1goMeLxgc4oc9r5VFAj1i5iGx7pFCvNEZ4cO+YLOOp8
xZjVbC7hoL/DHcZHgxzuThV7Bb/utHpDR/GVqvnWq+qjVTAI7m9O0SULG3G3qw9VjSFAvJQydSkX
/MqLmfD1TQ11qq0udJo2aQmcRcFClvWemkyhhDfifQZHMmNZhbZ3LAKxcPjWH+DyXgjFMjXZWfvY
YyuaqKbJ7RGe53qNll3mrlW+qrk/2/MXcrCzWK+T2cYPHo0dPG5LXGuWjcLHzWG5lR/LjqLHCTzK
Umz2sLzaz4D03gd2JN3R54v6dLYuW8TxWh7br8YZM0/Xp9Yb7jhDC29jXdih6qyst4vMAjWHs3mq
Rv4yItY6WaVxr2SZmBJ52ziPzJKX2nTC9kCIsiEi6gG56H4+6nzT7FMg6aHJEOYjSXqAtqCYwcX6
W3okJi5WmH6JSM2i1miSFgVSu8VL30WjO2UNlkDBX0CxRMZAfgxekXpHc3JIkZlsip0G97/CecTa
vDcT1JuzhkoVgWVmw/LNn4vhB+iob8PIcqX3iy5M+Ah12EvyxjkCbC/RhjkjZz+5ZMWKOCV8pP6x
YTS5+WrhAmm7YJo4PEwRJ8n3XK3Wrdtv1WH/Wdc31ok7ulWfTd3rXtlZ7WabY0Enex+YPPc7zUYG
v9XaDjn9SUcnRY5H5oHZUlYLB0Ursme4BCgZwbwpRJYF1qZXh5c32em87dcM/H1oO/rV5r2/m2fB
0BQAxQKjg7AJMy5ARRXjipo4HtmS9kWZlC0uYBBPLuu/j0UsajPCWQ8ap0e7bcTbqsKxsPwFTvYO
bZOu45Gl7IAX82XwNlB+PVpVJIB6W3WeKUyHmXXevCpgIJVAK3xZlupDbtZbxVCsFFafshVM13VH
4cGANziCpEMr3lEPvrCBvUoG8qPRvvJeoSW42bRBxsS1LHJ3xX4Ym/N3WlqR05+dNfIQGVJgrubm
jh/ez2J9QeAC9vtkFO+FeVJN4tLpQmsEDTn1mdbqg/D2dTJgQ8YhimqOExbkrKZuzub2a2Pw3wsv
v7ENGysVeTVWcdOo82P/2wadP7CGRu1B78GL0cEvU7ELBihfO72etumtx8pBoq7soh55pcbRBMvS
oBex0+mNkSlTDiJsyJ6wY87stXnlIyyVhjXTFY+IW7070zdDwPV62TNzVhmlOxCQOa4nGR4coQn2
ktv9nLVtRAv0ltWEKYr6Nlfd524uV3AWMVnA45huMhZHvrUv5bRgEuibguuBcaiUFE1qm9BHQ9dX
cSeSTZMOKDa59dm8jwf2dluGrnnqmkfpIlq/LNXHwZwbYn5OvV1fNk/7rWsncpXpUtQXYbhXiY9G
uPzVQJNTt3W02CmKyXCpsH3CWpd3ZgqY5lp35Suo7WyslteeYFh1rnKXVil/PYqAdfJCCl75g0Vj
2hcRAPW8oyjY9hpXnpf0Q3txJPzdJXmHH8ilIkbaH3Pqll1qu52/FsU7MdxPGG/fwZ29zptzqwdI
tC0BYB7hLHUXCTK/tK13aa0qPaw5V70TQs+cwmcgaYhx7x/98khjeGffG3NOB75fS6P72IvjBbMV
Z6RyIMLxzgV7h7bi3Nio4RorYyu6ICSC1gCq3CnWnpOtvHzV636pXXVGOn12jGd3cfKNuImhjJQW
w4fXzp9u8asp4Ys6AQ0op5vhhMu2Ji3dTk0HISvfTgOugnWjAVvswFgk9v39i3UUqWyQodh233ph
fwGC/tLS4mMy1OvkovZ6rJQ1vbToGXdFv2Gl/PRQ1dlDEbZEhg4IGgyKfXOO4l6WOjNmlaLVN9WU
y0G90Nk4udVfjMv9qKGuOXp9nzqV1Avqiqq/GKaI+iGlK/K4S52WXvWmQSsPiuUSkR60Z7kx8Ffo
j/Au4+fM1dXU8GFqEGwNm3XmpOsArbwoX9wW8Yx7cx2JlyMq5WUUcLne7Eio/Qwa1G9o91p21feu
QqgNSv3HJU5F+b1xlkxqHRkrf9UDO21WRqAJdI7t5HjrqWmau8ud04SmcNs+KLZG3Q1xh3cASvgL
oTR5PwCLMOGgitAYDQ9x3F7eYMQWL+LaHM9amBl4xEZ/9ibPXFa+rvaU6oKfgCAjpeeMLQBV+rBi
mTGFr4gVevzb6FrxvPdnaAPyhZknvTdA52fEPQt/aaovy1R/ZdJ64yVPyCp8sHC3nr83rn3iur4o
18wmqzmDOrssNj9TVuSFR9JiT3Y6BXxDhp5LQ2okC2KROsOJvGFL+K8NjMe+WtHMYUwrRDTK46ZL
ehe4jUvcpYcF3Yl1KSvQ2EXn96pPGmfKwAO+acpPZWfHtltcJEFwSLcjvOmLcnjeV1vizWjxvyDI
6FRsQ0JRwZtukyPNJydmfx297UWjkX0MoggBvM4RJ2/frpaLVVskNUXRegD9qI8TWM5Pgvtt1QjL
GkrcVygBiYk6Z86cuQGrYOTy3K17jLDfFBhO1wQWttAafoQrzA7mAXdNlaH3Jdy483kNEECCbUVf
DOTptBKX8FSedohslGX9hu8E8o4gJANMMUnuW4UZqJreJ4/euGV9NI2BdXr9s2wcC6wHfVOTahnZ
22dDIVNvjxuYyIuuF+BwRe8P1ZB6LSY2W/VCDveDc/4KqvVurCTeDfnaQDWxWGnbXLcNae6zzIlY
0bgDbW6NdNnnB5J5Zt0ayZ75vEWtPbHcsbfT0h6vhidu6MWvTVmdmd4yuINvGKlYCvZtb/d3W5u/
+GymDtuRWVacZcdSa9G5Aiy71Pq07nYujC9EI0ipxSKGP6C3wHtoCOPEhJVqPmW91584a0/c7MF3
uCEnQ8I0x7bWnUWDPYGC79++QnX+srndt6MjX2td3klRRsBW9wSajQhwF4KXcL9E/V9tb2G/3zhA
N9iVRQOKiQHLHqKVEs5EMpsOejd99RwzhP4vLAaSTksVK+sPaf9ObAgLSm8NKjdY88bOIOMafRCg
DsKTrRySrZhijEakyIWKCorhIRTBBtg6+TIw9QPkX+YShavQg+aLhqr+xD14wgJ1N/UEg3DjtV7R
/Ej3SvcOzeMV8jngkSQ2CjizdUZaYhbK3IAhddiKHJQYx3IWnpHaxo9tKG5ctheEEJ/limJlx0x5
h6Z+BIDSwV6nJZsTEKRMYSdmoS5vZLGAiv4PWnmiIZ6tgVc8n3x+/8RJnt8+H57QzX/f6qlvQqOZ
N593EJ79f3DP8D/g5/ke0guLvlhSToEar2YFKGCqgEJwxFig0AQToKa6A6yAh75Qk0+6dgkFGf59
7vkVUoo8+c8La8mAQ9alC0h9gShIQjGcDyWBY4o2OnQs7pajCB/yua6GfNDAk+g0Yms2OC5UiJxy
Yxv/fegFb8B2P78HZvAorP7f/xeQPkDsCSOdx1NwuekRitXj1f+95Pnk84f/fZ//3uKYNu2PUzOF
z2PwBH+eh6ldd8tvO4EV+XGYID7+YnVeHVNiGfnzQSgLVrrYIQNutACfRNGCXzXaf75qoJzEodsH
H0j/F/04aPPjUD2/0o9DQZayz5oCpeYDYXuesudH7d0yRGDmfjesgP/32MBlZlxMFQJkwLF9vkEH
rfMR/PNej7d2bfGr4MDnq3LAKXsOBTAvGx+feNg2kvwer3p+9XxuMFwOfOkAFSYadBL4z/9e8fzq
+RzC4cj+z8c8f1ZMgqN1k2+TxLGeV5yegj2O9Tz2Y0x2yCAXgqkcsV+Xfkr6fYj13sccuFFhzsk6
Y3IMYsz174w+qcVMobfA60Pb6A+MhE1D1NqYJTK2RK86ovMWyG1/H3bvJ+kvhREZC0aLbsiYi1en
Bsn/Fwq6u2VO6MrWSAETpw9cQe7X/S/i/67VcWRUT6dWYHSunkObAwGSuVE2IV9EtIPeBwWWHS1/
QSLcDexsYmU1iNB6MnBiurs6zFNPq5Otuksz0ghWygmxAgyJLROK6t15RCPGHVFpqcu8nIpIPLYg
uHCo09qXaUNwVXqPTZGGmPI8FWK7Sj68A075a5N4LdRp2SDS0KN6gwgg1z2GOXQf15aN0cJG1CGM
zQJZ70G1IH4Lx6OpVQIi/jSOiM9A8UBbkZqTlzPyrVicFwsxnevy+3EYDkTgOS2M1VcDKhFgdMcQ
FbMZSurGED0mq6tRGP+Z6JhU4gR8LRXsiK2hirQ+2wuqRlqHDSn8wm6QmFcGFMXJPrVou8q0t0nQ
o/SQELf2gwznowXFEf02yBDLAz2AOs7akmF1IJy7RCW3u8mANCFtiITNMoLuzIcWxHcXFfeAMme+
J+Vahe74XqC7kmKKFUqYCh+xEDvbXecmLHDz/avFt3eK6Egm6/cZwYoG4Mf9QG9bGS9iqM+PznFu
LBwkHPIFoWhTV/smnV9LxG4aqoj49iggQZ0coLQYJtQWJCxhwnX2GuwYRiIBpfXTQ9NkhwIVkATR
SgfMHfMuoMgbbIBQyq6LK/x5ixqChyAVlE3qkC8TJX5nATHT8Gqu3g331UCPsnReuFpeVG3w2L3A
H7IpfNqaPkxZgn1HRGOX1uSVIR4IPUNYt79r+6vT/LVmzCghD6XdxrDg4SS72Jn7eKFm2lswZGp0
iATLoBgAPvcwEG+HiK5tVFvqNDhrCG1WyIcXhWmr0lv9B33qHCX6ZhFsavARgOoPe+EjLSigWoaq
7E+maWV8c6KhRYcoddjZToQMRrCEFQeSKed7Vwzf6s5LJnyYKJao9njEpP3jUCA/Hkp7d/BFYfq8
kCGmf8MaW0oJSE8fPwbATRzclwMRgkF8a3ahUu5hNPIODIFUSEjxwFw6IKBLzycrA4jQAGdGnKu3
+ZqBFycwcl5bIIyHb2iY3m0bhMB7ziv+E80bJH6Y6yr7T17zSLtlbi9gCXoTutkm8GYSECzWBvSV
RMPrd9ZAj+dg4GYoSjuUifgNnyPQBRezdKMGiZF9pUFSXtxKRoLiZNkjMDmoqmzIANS5LmW4Fia2
6BVGH16MMLc7+LjImnH7uChsVvwR4gyla+qSMqmQLNtA8CqhKp7RIenll4U33ccyqoCAWv2YI8Az
rwQNpAtjv3lKPNAsfLHDXQO4Ko4QMmMpIi6G2BvNdNuroMX0tr3iaoNMQiLEk4ChmFY7XvciAC4X
Lu0AhOAP1T9bQyPDC6wSDptuspbl5VaHxo5hSZuGDZDQuezTWsiAS50e9ZyNPeoQroOy+LuPzG8N
CuTM9uvuEZWKDNKRHLdjb1Ml56BgMuJglDejOntyjyZgxcxGGYX1WAAvapq/uuhfN5CP7jCnFfoJ
XUz5MqHgtk5mAwEKYMyqRTxo511L/tXaqlAxgruqT4vi0257EPg87kHqVVA6Yw47sBfHL1ZwnoTF
GBsLFe8gGSMhwVI5eQja4sibJQuGMtqsQPOClNEEHXZe7ipx+1/tiikC5OtqPT20PT60u3qI9hXA
SXuabfpePVNgaY5I3JiBStVbmRvTjFr3Vgj7BWna937o3yZH7oClptM6WP7ugiw+tUCv5OElZTFE
8oBEs/5U1I6JN0e9APaNxbPwZGroIVh6KP2HO9vGoG8npH60oO73wPCawPRgsLDsWHMVwpK9BLk+
MMshkWO7p91ZghGdpQFAkOspabHwNpWFawCZSlAZ16B81pUGuyrDjt80+tChdAKrFi8DVvraqQAb
0HAx3esgMDR4YESXMbQBfdpA+eNNPOC7CpwDWvwJaIxZAsGEPUFtJ5U2M8jY/lZTVu1vVr9g5JY/
CCg7RwDzp23NUbuUGcORrpsNejxMjpuX0iozAysIGfevva4/trm7W0x9LRU0ffOYC95lnXS/gp4N
VIsVkaL7eHTEjiyB1lmYpjB8iT+MmVdVgUvDlu7M9mmB2Kk37sdGMqPTl7p9M73lIur9DeHc38za
/n2M6IKU/YFku8DuIc47DvtcmfR1Ig7mV9qgZlsworuzXqTRXJkWKGxQJi0bOjwS2HuR9Mq4wKPo
rTDs21iU3xQh7xDuQSWl36dOnHXNU7PWcYELobDjlu8hnzUAqjKwsYbuECBA0fp2INrRvK9bfRrU
EQIAilSnQquWcTFsEVrOsABgrkZsl6JCWvC5d7F1MxKOCuCu4Z12QfPHYTBhzE6BVyC0uMPJr00B
2hk6/PEFabvZwrNSo0IoYeWN8YFqx2axiAuUlhcsh4/bPm4rhuXhDhwssECplNueEs1vNojIspZQ
Z5FMmnM+KIAmzgVY58domufO46euN/IVE+tauFdRFaeRgg7rRejpIhmO71vh5bsSWW3qzHUBLpbY
7Sw3GgGHrwC+pfBQSZ4F+b7CyGPDzEYzV2HhoLpA16PlhMjuX5iy8heY3Zf9L+2+7erOjc8WFXrX
QKIWUQYl0vjVMd6N4w7PO4gToLvZYRcKgEWcCv6ilr8Huw8pqe5a/2nRf6HX9Nki8Np3a00mM/VM
XPcvHf+0CCRN2f5pIFlqDcd3sw4aO6N/2qC4qa/1Bq1ROEFKTgPvJ/vhfcGagvg5iNeuPQy/h4z5
2zs0ASgyBpw2EO1vGksl82c31uA+/EoH698FrgnAzyX2JzTRCGfHfrfOd8kXpBIvkp0O1y2viug+
xLCB8Y5877d6hbckoR3WGDW/AioecnuDBYPhGJNfl6YDJgdyO3yQ6Ts75Kr1zjWGWDBlYwxVl85V
o4Pn0E1Tiz1FcizDfAw9l1rz35Oib3ZbblfCl+HXUGlUXoWFSeJ9GzufGYrkm+MuuBnmaLV7chrW
8oKUAA0FrGnOISM2itSuhgWbRGkrR9mBlHCrIpaLBQ+lxzxVt4FQZ/t2tzkj0dI1A8ZQZYdVj4hP
7zDPDQXmth6VG7nLXPse1rQPue9HhAXaOHsVRsAUfZgBPibCqv89kN1JzdZAz1LsUP87HmzQ7IOj
2OrV5fmc7NopLfQxJoZzDGdSYXAHrmb7d1P22XS0uJA2412pUb48dTUYxn1/PiWNPtznrsBtBKKa
OgPy2jRV1xq6WOyE5GQCu7w+H1gla+BSkAoZZ6cv1Rnzj/t1FOVxxez+fj14ARRlYN+fT4EVRh/b
1tdF7dbtIABwHyfqebbQT6J3lbj5y2OPh8d4EkVtGmK8rky3mWxvYjcgzQSfViPkNHz+5POhFz9q
ZPe8FNKG6fBOvdgY3PFc8GY6P7+yyXh2tuY6ONLIn+8MEQpQBkOPkUP7PwSGu296HsAGqgqCadSN
F1ajzH6MRRJbbhc4rNaBiZO7aFWgrz74acVwR0x6JV56SoqgX0Gzc6svfeGiglu8Fq8eXbglwImy
BosL+6UfsvrBnJ18GxA2EdPOY6no1+IDaodTsyHztm37V2qNxWVkMG9pzM360rYgyNf6D9Qsfill
UyNY/PDVOl6AyDsMSJX3QjfDTtE+TG9osipfiKP9tboF/DxsFHGuQcKJLTkZW+ssFmD2sKZmd2nh
ziITGJ7p8a23d1m/UHYvuAgqe56uDbAfH1WhDFvG9q+VtQK3Xof1zHUlvhAYWMOQ79KNzQJdTONk
rW7WoFzLNSoVFyeMahqGdn7rwTbB+BaQfh5ri2Mysi6TRl1dZudlP2x5Lim503nqfZMs/QnRCEjs
LtYp3KatjuaVQj1Tb3cMPFh/Lc19BhrmN5xZgHET3Fu1ILlBVd+GfHJEUtrkL4iUS2kP1m+1youi
kMKOGqBWm/K5qi5uN1aXY6B+3zYg/DHR1YZCyxsZPTup53o92c7Aw2Ya6599fzvQ64HkN2X0vEwG
J/Y20bwxhNTHcvNGX+5ddWmYV14k/Bfi+hWYv4o8CLfPI9D4s6xGOI0N1XeHjTqz+ChX31tXiNEA
oknV4ONdT4CYN8Td2bCSFYv1sa7N/vZgvCer1cnGehC6gKMcptjfyjATQEn8hzMPiLDfWys8gB2E
zyu7TBEcD3n1ZFofwMjXdn0tLRW1R2O+KeDEW13YnyMG/66l58HAiK/2Z4UIwmxbFjDRbDCSw7Bc
bNYdaG42Yl5IG8t72RX2zVRAN71qfZ/BAPnG3vXBII7lHRXmHRoj++rtZHnHRDamBBQvAQjIJXTq
rTiVrxILSOX3At7cZbUipc7EsGKrhw+rA4s2dhs2oGbBrsgY9pgSV/BEU3po8Vs9rshJ0/XuTBCY
2b2SmHXvBMQFsnxnFNphuS3Ob4ZuAch39XMcsU21U1egNJQu2Lu1BpBrNDkpu/rSbYMXHROd3o4W
f4UJgcbMbcyyIkrshvEY+4IpZAwb6emmSjnfdFsg5r5RR8acbos8KN6AtY5rFYyKQy3zGAnW+w4B
BhTGmnXgThrS3h2jdMHc7TCyewwzPB9oafT+5Mx7sLsQhlnjAuwE50l4Qr2Vj7vn4K4v9oaDMGxg
4nRA3ewObXXBdB8GOgvRv5RQupS9bs7i+cncXFioqKm+tx5EFeZqY7ppAF+xurgerb28rOsGke6B
fFjiTeo6zdXiu2Znvc82lB+dh8HNxwOjXecTiNLjtvYMv3iMfu5iFi/rYX5R21qmh5imaHlwoVSD
vINZuHkxJ1QUzzkZDCjLcJzRVmM1/zqsNvvCeKnCvubGzS6nNXWb+J8VwJwLzJ8eNoZolkqdAPZA
u6DZVRzHFpojIMznQFtjlIjDGBC2/Jhpez71fEDOfdq0lJ65Xci8Y/BlHipU2yBoUWnWeddhHQRy
crKg4x99oI7FaSdoAgtLI9vHbZbZ58emQjAsqErMDR6ApB7yyima03gojCGJbv7S1CVUSq34LTT7
tmjnxz/z261JYLDKnOrNJc52gdv43bF09fZ8wEKOqEdpkXSG3DCtHKcL9kbeKWXQnAoXhIBjT68A
q/6PrvdajpTpom2fiAg85C1lVVbe3RBSS42HhMQ//RlUf2f/sS/2TYUKVatlqMyVc8051q6YMvti
5TFOwtRIt5U5VZLIrkCyd2d74yY9x5xwcsWemeEn4AIscMx3pGl2i7gaE7+r2i+ny+3BGCxkIIc8
n5z+uzR2BkG1gTqcim/j5VPz6dhyXvfKLc45FtAT/6+7JiMjaMKGxh4fqZb2n0Yjux19nHo3RNX0
iUuoxjza2boGuHMyy4MTTuSkmnaX4qhxmjE/63T3z9FQ5ufb09tHdE80nJbm/n+XOqIma8JT9pIg
ME6j3emnrrX/e9As6LVj7JVbxlJPXeCpxf86GvV0UFm6bjy/PMnlwdAUhHrNf7hdcklG/Lt+++i/
a+bOF1lxyI2UfbLMI0wx/rqwnPqMQ0lhfGdwDa1pnrdaRbolDzGGNfW6rRt1zWb6w7cHIVjaeyYL
/O/S7RXecr3i9bfrVlOqu4EZWEEP7/FJAlXIEmd4uD0zifGtq8rrt0OXJ4+++10UZn31OUFOQGSe
bg/sfvZKNJrx71q2vCLkFT1x/TV5t2qfS0oOaRbUd0PufSQmgg7uhfLe7Uv3WotcBsnyiajrgYP2
xa/baPaui/X61E8Nnrwxzq+R15ww5nj7xkTuMiglH1Vm6I/DUlD7su0P83LNiqtyIQhEGa3JCPkM
YxzHpBn903Xq/GRlwzkuDeveVoZ/h10SFEOPzTwazQ35r/ChtagdOz/t77yYbtbtWuzn8iTFdL5V
sJlRGyfoQLyJ9emHCHsnSBhEprYtXTmeUxN6nlD2trbDDfU9mgi29/Uw2r5a2fZrP47qeZjbiL5U
a5D5zbKNQBs5ekmj3Tt6PwZGaHffSTo/wMxpX8RsF3v7j5k5zd7tc/PaTF6J8N3Yb3rqv3vsQQdf
NdXabmW5nTrOojiSrBcRJv/nabK2q7G4eIUVtEXVX25JNWGIjWNE1r8gsp6Uv6mBmj3PIVGquHg2
c3p1cPEnjeXG7Fbp3LHEc5DGTe1DqVWmGXCcRjqh2HmN7IHzkm7Gux4fHhVsEd5N3BeLX0edvdys
tkhmCiWTgiG3yvmlYOw36chgIC74pxXpisOh/TdxrGtmD+MH/ul5JaqZInXo6DJ3aX/IZVeeQ1vw
X3bpY1a41VtlIUP6eRkek+VppsJdCUTlgBmjCZy5NV/M+b6Uw/x8i8LzJLbNV8vLw4e8CHE4Mjp1
X+PfeU2m9JwvShBxQu+QJHr6iPWRgW0WJ3Ja13gf/Cda0F5pTf++mAjvJ2n4O0529TYeySqaZSkv
GuNK90PihsQ7ChrOup7tYRDIS447faOEYKJziXAadzP6dCW0sy/lk9b75r3F8KYX2WTB7WfLKv/c
mpN513XUs81Yyre2LrXdPGT1RnMVP272idXW3GYTsqun6xTubpmZV2M+48GCHSTo53hmUV3q1i8v
t4+iaKaFI7A4pm0Pt8HscH+aTblP2e/2ohXjET+diWewq4+1LM11HWFJ1kUGeWO51ggpZZD2BI6a
9KlSUX3834NPpODfU6PuSNoUBRbW5SWya6DkycjeDoUxVDuZGtZGL8jIlEMI/qFKzK0f+8PxtitE
lTYcatWcqmWj0OtWMgJmMq7DGBV7J3ScY20M9H0qlE9lk132lmuGbMip6Hb27IVPN1xBWzbGavSN
4RIWo3HMtMNEJbY3HbfcdU7mv3XeTM9Zxd++vdFqPVyjyTLSsymtF2n2DLcdeOXt1slpA69iDWu1
qyNbzjbSSdX/9+D6eXh0GnD3dA20duUpPH5KRhOuhkjWRF465HqnFSW6PMLaq6haLX2Wps4kiNku
ST8l6YWRz9uS9MzDbKTqodbt5NL+X5dm0dx5kjuid6uLPQ/hQ6pl4YPlzdHeHqN8dbt2e+AX/2zO
1F5aaeebZDk8ZcuDF9f9nZ7hNtHKybp3wlk/1kI/56U1nJMJH2DjXwYasWcOB+O/y1OGZ7zr8Bqm
6DuTW4XNJtLluCPezV5fzQSKu8QhUzmUw37WW8C5RlY/0bl79H0aS4aPtFMt62PDpIdgkHZ8HpX3
m8d1/kYXqlhnVVLca9YSv/DCBHEw+Z3xqextz0weYI6QqjKS6kuKZz0jgDSK7KoGUTyHWscJlm0W
g5pVPpiL09EY7LOS5f4fFUN6Csu3ZgGwKXJxxLpX0enKLBmMDo2gePHK6ktglcNhcwxt3n0dtYyn
TPdH0amEsFB+z604GoRIUbPn+kD3Jnn3eqTRsp6fWY8HTGT6X1Vm6Tv/jsi2Fjn23s3jdD3G1iNf
wd3rbuGwI7lYDUNV/sb4BetgYH09uq710LcYI27PKH6K3Zy7XzfIToF35d4iVbNLlJ2s4oWKcbtW
e+TmyiZ5NKIPvYmKxzju+qe0i4e1Ps7+9vZ0FqWPTSh+4DQgIL68yTqadjSwewz9VvSR5faD3Xod
AxT8+po6Vhnknt8eyVsouiTwiewUGf/2i7w9TMx9Xgvbn4JMIUDfjoAhnBVCaJpPF6TNI9TZ5bAs
LKQmcxy9N2cM76Ixlvvp9gkUJKg7cUW2IAvn+9tH4O/0+zFOuFZH77FbuXuP09WhqokXVXFun/0m
+cVO/qzyfvqsMzdez63BWy4sOKbAnVj7VdlfltntwS1qzyaQ0D+vtWZTyUe3NfR7laScTnV1uj0b
HQOvWxd5K6sfjA3UJ7gsVl/em4TxSc+Qq6/nrtn7Uw/v+raRO2F0MjMmoTt+syoG07t37Ni/Hxtv
Z09SnW+Xbg/wXfCKS+hEYVg6p6aeX1CXiSDFU3aK54pxa/3g78e0Hs6e3xTbWNcHRPKMnTor0teu
FIs0Ea4jStprUyn1YBc0CsoC/Dgk8HDdRCq+VHYRbhxdOg+5sKK1qkPtxbJRVA0xmJ8l0lA6ud7v
YPardIRRZEwyfnRSvOGyyP5G/eJdqYbPoYe/Zrpl9+LmVIah6tnYfAeQcc7YX46/h7ST5W5se0YD
8RbfVYQD/300L9fi5bPR6Njn/+frqmqltNnYEzex3oxmfkRxKx8mQvtk2kAoRJmdcMCXM8nzOVlH
0pifqqL776P4/1y7ffZ/r6tc5Rwql+Tm7SXz8gX+fTT16aPdT8QB47/K69m8dVPvN1ODyi6bKnsc
rJClIqnbLYDJr6S2neMNtEPXwDnRPnwaDEk7HM/SussptGEMACNelhxpYSjtQt/C0eXKJzJhc9U0
Z+EggYIssl5uT73labsAIbA7ULJmybjuQ3ITMSeYd63jp0wbTHIDO+Z75Dw1ne/c1UtQT6OIyNZj
Xw1HbYz0bh0aNfa2G+Hq9jCiZjdIexVkhUM5J39vWiIR4drLFF5HdMnMnZYYkJNvAAls/0l6uUkP
0CrbcwP56ROyj8DumlpPxajmTewX1lkrug7AzuBhZfO7Sw7VYON0g/4s604P9MoPvxqsuWEYP9Gy
qV5ag1ytTJzwqTEa6s6KZmnnZ85R6RX2LNbFp3iMTXKgbf9qTu5rftUKJ/rQ2rI6zCDC1renQ81P
3TetcRnJYT6ZjnNGv463Y5Vk+3ZK521v9NNOZk39YZgMSWuM6WWY3PLUCFT5qBDyo2hiEaRuN9MQ
Esa61mNCrrnjnkZvZJ4oMNbAbnv3NCOW9oGtk1HQI7m1WuhJzvJQA2ILWuaT7AqpvHMutW7b5aaM
t3Yu1TVipvmxcKq7unNZ2FipsaNLvaLqJ7HxT9BsPDeITERlq8/xciyitB2SeSkbjX19UaydKeK0
KjJ64HE+7QaDjsJ/yp4NTWu06PIljmDFXeQ+YKDhplcTzuqV2SpzXQ1tfYShUx/5MZhVcvuwqex4
ZyrNrEm+mwk5BhRkTkTqhGfnhZHX+u526fbwP2XZtOJuiz84CiBiDHWQWJl+TAePOHjY6sf+xxJp
d0Q86uvgduX2gtsDzuIpMOeMNuFc2CeLBhsNRisx2Ihb4Gt5oXWBWyxR6WL5UPi+dbo9HyLOFQVu
7tnvnD2o0ktL1c+7dMjNM6ucHyDSO5sos5Il9GEDPvKap0y9hnHYxasoNcp7nv0TsZy4vj3LxkI9
TH4B7b1K7LU29QgvkO/+KfHgAYptk/rZVi3Hoi5Ghb99trkRPpbP/nvKCBni1FG/Ewv/irzVyvNa
eS2Wr367pDS5svNUXm/PbvSN5VWpybT5oZkfKjtLL7FBV2yIuvgjC4GU0Hq1OTGI7r0Y17Bi1P2Y
md95ZDq4g/WetrWm0xpvsztq33I9mZP+atc9iTQxGLyDls8ifAcegQICocMhLbXkPZxdzmSa/wwO
sbrqSDrBv+su/whHH8I103NvSp+mqnxze377hv3J8LD2oyPUOnH+NNL+/xfenis92YBQ1Chddfd0
e4CS8t9H/7vWWPFah2S1nTG9YStgCAXnUQpHg3iT+qy7YmtE02pMRhM9BujKMCExVPSvdM+MSVMj
fopypxvoyaWeBCSBX0U27/zEkButE3NQzndjQ/kd2XHQtQMWDcVh2XAXHiDwLfTfrdL+UF/S/Wxh
6oTNsbLTbaHmHaYkoMuNcd9pXRLYDTEoMSp/5fr1pZPWQy79NHDi8mR1kUPesX7TLOpbGe4XQR2L
DUc8PE4CEjZbP4lTqncWYSOXX0Sr1Ek3TZpKtfnSpUDxNNnRRKwQSrDvijCkeR0/+DbLDbwsOlRE
aHRMuJUocG5mXyRlHmkkb81wrmhCStKA6aJ/4HzHczuK4VSY5CILv3x0BFaXKHHODp5C/lz0Z5Kq
5byV9vvQRYeJUekL/0UHi8a7zX+Ki/EUp6gW4SDSQOEPTlhqgqYWH2HV3CWt8bKsJTudyR1FW725
I4ysPisfHG4/x4KunH2rMrofo+57+ZOmFuO944pwuI6riA5gFLy3Lu/nwUXLmGbvkg4a2Y/OPE2+
oMlKADYjsifS8HXujee8FFd6bMRGspEC0Y2/zbp/Zz0rA0MbH8hGV7vCMtYd/evaNn+t2P3Rqvcq
mqagqDsyigxyCVPyVmqFvPczVN1PreUn2XCwFDOJCL9lWHRvbN0IOUXL7lSfcjPlEcRf7EcNpXZg
Oqa1tmhx29gbs4WGoZFkU417GPJ0tUSeQ/rheTPv9GzA8NyobeHmj9VsPYWle0EzY6o32lVdE/xq
x+S5bsy3RIzRxrCnQ+9ho26Xm9sr3Huz1II6youtBeoxHbptMuhXPx2vQljXvFK4qoZ65aPVTqQL
MOuQtfBf6cD5U/ulevErbcfBiEPSnNSX4eneKrZonxJe6CLr29fIQkbltrYmjXRy5uLDk8zVDJuJ
IrDd12N1RTL6cmJclbgr2eaMKIjG/CcywUjVbXSPPtbhuqk3cdq/S8d/M4WGwubkR1rJDNbz0ztD
tgeNlXWTFhM+Jo5s4+JHk6EIZNdBg0cLqCQeal/uotqN1l7ERjnrxrHSr7XM64095TsxFnBERkG8
JSl2MUb7gFkPD9QbpyRE52valrBCNqtANc6ZTGREy7nDxrWmFG0X70pvImnK+9bIn4WTGJtJQZdA
Yls5le0fo3mAZOSS7nQzUj0Gf7XSxFflQlN0uNerGjvfGP1KZxtim16ze0gUsoKVjZ4IrLQD72XJ
4sGhRdWPup/UW5lV1PeCtK5gQGpBaBtnDLH3PAV94CUoo/mJb43lZ+kAZhgyZRth0W/iA1n1h7Tx
/jB6MVknszgbI1+5RFIr5x+Bhw2HBYnkGBqCQlDfdniFA7fZWBlHyokko0mEeTT2k0PYbKx1g2k7
mDiZCCsja1V56k2Lm1+fhuuCeRjwM5Z9Va5mQ/vVXO29xIRSRXii3OYwIZZ1zaEb3WPllHfgUpgM
30Z0LwvNDZrS/nAyVsPcnL4jP7QIJurMniqwlRoxR3OPAYSrUNf44WY2XBHtErQrql+EyTnrd1aq
YcRwWxbVST3VeftG8fRL8PDRi8MfKt+dX+ns+ATj7dFsOQQ1Yu1+k496zNr0RSPN1fR/kS85Y2mO
gdWEYEkar60Kq42p4ViKIqK/WUpP2aqWdof67Jou2w6SP4pem0GTGPyA8UxKMfu2C/U1CQghhKqd
bhlxYchPwrjcC32OW8Q27oCl7qrmx/EKY8XAnYfQjrctq6/n4ujMYn/amm69tuy2PdG6+uo88L9+
fCzrKd9OGVbDHvzYnP1EsqV77ao3K7M6JALrFzCEsyoJ5I4TaUnR7KN5Ns59MT7FvSJIDBVmsPYi
U0Uwha61Sb0URhBoAd1r2LGJnsIR1FZ5yNThJIyPIsMGCL/CcuFgls6vNk5vONnRS5e5xD7QQPhp
fjD34bUou7u5o1iNaKf3+Dm0Yd6ECE+Zvc4vovI/OguqCiXAlZLzYHkOLkOIDQHC37MR8jUrYQBx
zcOVDprAT80fw8CUFRN2Nxe5vE7Hl7DCtTRE9MfLlBRHhMMTnFcrTKZrWAbeib6h1p29P447Yqpp
2hdNxBu/af0gt9vj5HfPnbtSGZ3E0ZIvdTlFRKPSneG108aF+R9Y4KuZP+VstDiADNOv7FDsvc78
8RV+XZ8FiIjyuJrgNQXs36+a314bw/8bFaEddGUB2cmxeogtlkFItL/v8+HvgFDu2yybcV68U2q8
cvd0W9NqHib8fsas62TUu18TFXMljYG0XSZXvp5jxcxx8tFtOmCoPw9JeCnxXuYNTlOjOmhuDz+v
mdaEwn/NXFProSrY/rVtTL2Rl4SvQgsQFPXAdYg2yQikqK5LDmXq06YrH2Sd8QrRsVhVvDGCse2+
dTXTVA2nUzOk16gjMOz5ssG6B2112wlAlXi1motRzuRaS0T/3H30tLi7lF3I0AoU2ACsG1lkIrMQ
oEb88D4mYAd0F3UPbh1sHyBEIljFc15eTJegepqNM7Jd99xjiLjDrDXMNt+DKM9SFSTBG2SCOMFc
5szijdsTdqu1NxlXuWol0lKa6G9Zl6Rr7Ji0YeXAuUGfyOfFM/ZqMBGtGQdl6cdB64UjznnlP6PW
rAfHjC9eXv+JF9R1qQm8b2q+pDfw9fJAM2feYchogzRr1AWakk/Ne9HH8s+gxuY5ci6gqfQUyM2+
bREt0kL7A+iqiKoO8W2GKFSxmSe1xRlXFxyj2jjl5JBtjVn+lCKV92ZrMP4xrbDWQBRQVbmmIZ/Q
Q+aX1ydYYsFvuXH3JUabTk3j0qTcJO0wXMyaO9RyJxZcKY6YjsBgsKhmOXWgEgxfC637wmM99mW+
zzB6JxbTYqWT71wnTuHKYOfvwvaxwd1CAKvKtkR/w2Cs8u+cldt0wCeV7rB3bE/f6c38reL6118G
n5mcigMpjIWRRPozi02E97itMe/l3M5AtVTsTceIzTluhy+OcwS/QwhxrXJebL91N9LMMciirw+R
9lynfo4aXlMDdD85Focg1gEnxkDXHPUxKu2nwTQeSatcMRD1aHlpcu3vEqGxezMpPYCK2xBMGN/S
xGcDEOa0tvrkvlXWX2hqudd/ZGJRBdW8FVli4hNs2OUH7Mp94qK3s0DYkHA8Ye5LTjbhVLhb5VOo
5/q2kMlTVGs7P4JEUY0jE6CofxKd7GDfl/NhwgyOqwjAZaXbK6OmCzJHeJO41wHW8RPjbF+JfqaH
OPt/QHv5m1lrK2h0mGilHvobNcafWjIs7uv1CMTR04b+UqTzZZJSbTQNAwLFhgRpuZWSrw0c+8vn
3/XzqB9yr7ofmS7Ul/XDXJk/OhVaO3tfjjR+XFu/SrJIRKK3cqQKdiaO1Y12wjK3KMYRpozSjuGf
H2jk7GPki3WVFph7orLfFHHv70Xov3rDrK0o1+6tltJ0duVPPCFwm8xlEDM6R7z1/e4gOrBJRhF+
OYU2B4P2d0rmcKOr9goQvVqCC1SkYVoxN8LrX2xiqEM6vZXIJgCqYUd39ZeM434d9mc7dsrt2AYW
3o+doWFMdkbE8CzCraNzc1smnQMToT+wazQ6U05bzQ2vtmpoKPDWCrSlyelW1PMOgLu4ehCyHY96
VpyMOGIL9vs3eAnbKXJhLmWArRon98Eh4Ocsx9dBMFwTzseMjGBghnSNInDt9C126hPoR2tj540D
xKoeSU8Q9DX4vytFxcsAb3eQ8FMlGHldrMpRhauO4+Kqzv3XZFO26BEkIyJ8Hkcn5r+UHS2Jzs4J
snmAqXsDjdRryHk4Shcb02afg2tERtedyWgmwCsyRaKiv3MqHMqVwyLLEkkeABJUa5m0gciJ9z3H
MrDnS4oHO603Afmoy+RU6RazQ61+K1P3SMCVAbMVP7GWqPSwuCGjakYnYrne+NEL3USQvRmpUr+S
+zF2gjiy1RFbGsc9k9Ovl5UbvU49ztBQovWu3obStsD86Nd0Ts6zZ3r70iuGAJ1u23QEutEysSP2
nIR7yn5Pr+WdSZ4taB3EOrwJpwGrOir32R0qbPKKVawQyXpiXXtgr8ahC3sktKhVI4V4SN93CPqa
ULCHZn3nT9zJTot3XMQw23CGeqvmvtchEnLarehLctjj1useWHGwp6iD35gYbk2qq6Ldw7EAf92F
nwAAR9P5NlCIVno7NvfzDPfYdeH1u5X5wQEFSH5Onreqwy0uIS3ouobjflt+KX0eN1NG4d8VKIeW
fWfmjiCIBktKCTpQeVrfj478sQcAUlIEejySfino7Gh4vnLXNTYgdrktNFTzsR1l0GomCSdADNpS
n5VDm691uIyG737ZLGDbPrKP2ZivDKfJdrrmXizJfEoLI+9g8q8gKrl8Rz0LK3ChzNP3TPemReK7
Qdp5+gpayM4oCA4MRvQe0chZt4WPNqsXb6C3n73evjgdhyE4NOi8zs5FbQxEBqo5FxXJMd14y/MF
p+tgwBPpyJlhqYqgVzF8Ai+xFaFIYozXsKKzpb/SW3yqE7/cwGchYTDjXlYWzurobzp55xCia9wK
iwOKjXBEXQd5VhJOM/BvQ9pLZnXWrOKvP6YEhAuKXDSHd5zoV1xZzYYy1QtMjzWTdySBhiwmmBTF
rMP7UOeGqXr7F+7G3dTQQpBTS6+Ct3Dfw2zpYSJVvO03bWMxF06PhpU+0nRDeKZtYwIoc/IHhzSF
Gh0MhJ7/k5tslJF3VdIG5ebfVZEgayVxGI4ecan5Wtr+o1fmJ7JqJWBrPEdeDFfKf2W1t106UykT
qzaNxV1p2OIcYs0Is0snzDd/0F0apsmJFuJdNtUEGpWNJcz844fen8SDYhlrx8Sz4UL6NTb68iJ6
0jUIM7yZMKwT42Cegd2tyjD89vCkAaSD3z0Yv3L57yJS3UGb5B+ZDtlRVyyhHe17agfjy/cmstjh
X8foBffTcJe6nEv7Fpwjx/ivPGmfhmbaKRxxNFUp0jlr7GzlvqrCoIbobN4T4AEFiWXf6rS9absV
GgQZQd/7lF6RrRox3XneyKSAgkiysBOML+N7EaMyeUVFl7WFS15K8+znCc0RlYeU0X8jrdhPhlU8
3h5S+gm7CMfh6vZUcdIiq+Nj5J1EfUdxuSt8UEIM4GU88gxnNSp64zDzPR7qCfRM6jDQfmIlJTy/
cHZG+AJ5fIiL7FrrRXvX9vG1iguxh2L3LBdzaab9wevOUYk9Ao2cjkSY7vNZzqu2HQWHQGvAUyAK
wNHeFkTcvBaW/iY9qV3KiQ030RljORHe03SC6QLqVz852UYZZLIiQYvfiJoTOWU9gOTb3fWO9+HK
E0iad7ucw7Uvi2BEVbqjk/KcJ8WfEUGqb8cniOByD8e4odIf4mAokyeBCrsRMKnmQe6glLCXjRQj
CMwfhV085VZ9dJRJJh6MeRfTFai84qp57cUf5vfe83dunl5sAQAmbchOWj5hwqzEJkP9yzpVvyd5
dQ+Ia23nrwYex/NM9N3SrDiYcFiy8wgsWc0hV8BkE3oX+QgazPMgufi9p9ZGTFyhJ2vUeYxmg844
+yUVdlccsB9cfK3kMKxHm5A/fq0Iq4TlAppCqzM9WDn5m0sTPQ0JfsTmeK2r6lOa2ZfWOEcNe9RW
zSPDEfhOMMxGMtrRKwsh+NrWWh88bCJQuS2vL1dt5b/VzE0MTAvMb4UpFPYiWlzxVGDVP3qjB0aD
2xvugVcfvWZut8sP1XmFszURzEKjeCjMNKRhn343DPHApJ43kEmH5H0sQd0YTCokyYLYwC+HqFvC
SYaxHzR3hpOvE6dNW5vVksEbWOlyhTPJKRM64PFnZJkbloBDWhQLqK6K15EGE7EzWZNMQiKtbG2i
hDG5Qx1Yey8RHIXdf/bEkDOpcI4Z7lcXRl8cjp8S1Z2zqruooVxVVkPSsAQxPRv9mx/nnx2DJQJZ
oiEMTXRnOtFTH6m71J7+zIw2WteDeYnYTFlKe3PlwSRjJkrvR88WeEi91J4Lh91EW9KPg/WYZlcG
M8RBE3JEzkR3sirAyvGVBOtRJc4mCUva/dY3jnvIFmhnGyZXUmIgDRnmF3c9GFDRH1Sd32F3GlfA
7C9Tsou8Ltqilst14pPoVK35UyfxFrbigTYEymjOfK2Zg0BtGRuIZL9TiiChN5wIIv7QXdE4gV24
iqCbfcQu/iRSZ00uBc3E7h+GuvnGQ3nATqoHfVmJvYnuV4bqbOgkyZcsq49NH8c2y3A9iFdaA9to
UH+UpFJPGkb9cYoVWnTSGvqqqjU+4jnMScuJwOdObbqLYfZ3/pyQ4Ev5bTfGgFmYAKo+JMB52Zn7
1vnW5fRe++N+sHJs681bMR1yQJ+oyROe7OgcsrK4sfvkOOZrqwNy7dRr5IZf8mearKcxdNeUUyc7
BP/Ie4R3rwX/1etPc5zcT6mdbwH/PNd+AbFaER2op3eoq1DEyHVCUUDTjdoHezZOHb+s2t7Uv2Ec
PYB2u+8q1oNyOR7aNC18tpyxYXdiuNxAB2wdS5yKS2wmcuznypn5NbT+vHGWGyQlKDnWxnvKgXvt
dcYD0BcvmJIGpHmt8YuwXiGOf9ofTeNukzHGHUv5FphVzxRAkGoZiVDj2IbsPwL5duHFcUglzl5G
3XMyGG9j9tbFP1AvHhwzC4P7tLF3KhqhOYrxBTzyXTmjCxMjChTmEltOnDpZDzDAphwKtfbV0dnF
4mT6jvGUbR36pxtjGk7zBJd0cogEoLthDKQ6auwvaTXMtfHkaiadyvt7PHaZ8ypJR+LgPHPm7IOu
KS+hpv5iatqmU/blmqACRPfp36tY7FtrvOoI/rWv8a6NOHtPvgY3pwK3MnVf/ZT8oGY6cA3lzywK
7hlyayRN9pE1fY4stLuZ37HJmXicf+gRe5wjECJLq9731nL+VrRvswLKYhnmpzj5yZiZtdY0SM92
2NDMsUETuYiZJQKvWTJ1Z5pCLZB6AdZzixTPbdOWgZNbFKC5l2zCSvCrs4ZqO5UDeKb6jyGpVGPW
mXgS+3yYv2OtJ7nkJFsVcQosykuNYo5z8s8o/YNRYnpFGYBtDZqy4q+LhARBcuK0TLAseUFbuChv
Byc3EwPGfR+qmppMlCZ0AeGjnehY5Mjtde9OClMQaGKjMnZCuI5IEDsb1semz+ECdtNd2HcWOwZR
7WXgrttpb3oR/xSsCithiXevsqnnFYDHinBv1CdiRTZwBV1JojTurba7Gj1Bd/QyjyNYlO+MTV2b
hDcb4sb1n2ixmpboeOS9cHdXrMhxaRLsSA+2P77nJmAAtAF7YcwMklUwkhjt7tIYUZIMXkF8YEqo
9KifaxlbG0iMLOeUcq0pDvxhiSic1TKGrel2TpwgzFqH0ikZUuFr3AW3tSU9siWMqwrPcuC5mhV4
4hG083vXpyFACRohg/MgdL1fR2H/qHdVue0K8RLawwu2UfIk5YCVKD5apnNNDDoCOn45Spc2yBz7
xLigs+GFa1KiJNtnSvcQZ82uSB5rTX+2LBnjtxcfUU+RAt3hPKfFOUFBDLzEeVCZ+eR3gVKqXBVk
9reMwiF3x9iCKhY2WMj5kwlmK9iq3KztH1TtD4IOD0OM0mgUZN0mzf0j/j+uzmy5UWXbol9ERAJJ
9yrJaqzGknv7hahyVdH3XcLX3wE+Z9e+54UQSLLVIDJzrTnHLH4hOXvPKcCxFOaYr21lM80zVmAn
oiCUqcbI6IXWfd7ycXnZS12gHYlT78HEJq1l5YF1zrvwsmZVMEVa91bNsjwd9qZF4d8T8Y7aAYJS
q924lgHsM6GZglRTZ0a4jpAobWJDfwSI660NCPNDmx9IAy6OHoFfeS5+QLSC8+zMSnEuUXZKwdTX
p1tElNOaqS4EGRdkoVX/phMBlyMx/3RRiAsL1EsIz6mt6QmX2ujdkU4CCrgGCjA6yCPRjMWooPy7
bGyf+EFBIAnNnzJsPgzWgscK5Ec+IbZxtS2+My5c6Oi0iouwxMxK4wm7gfbkECuDzmNrNsciat+L
mA5zoPx1m1hvVtWdaxUwCOFUW4UqO1uDvHQ6ImW/rACjOKzS/Kp5Eeo+ttUnna9d39COo2Se4iD0
xuhPKiMKW2E5EBCTXWhInQI1PA9QTJgYzHSlGP6dMH7UFDGIJNlrkQMlEa/7usrxjsv4SCcrWtVM
hd02p/dQ+i+VdMgYAjWq13RXa0nQa9eXn8Is7imuPY51zGWk+gCFDne8D64ziXbCg0erb9zECt4G
DjzPuPez5reWOcTZWGd/iHnP7lpYAazSjP6HH1J9zUvWnBWemBDIoW2qVVwkh05ZP2ihubV3jvQq
XdtJVQG+6Ku1EwY/DTd/YXHD2KthAw77HYK5Ye1k3kMMnmnnDsNPhwq6HcTXQKny4HRXeinTeppb
WhZmQ0oGw52hhhffgidrF/N0K22O9R1Frd8OlEJW2USg2SkXRPozXHgmmpWAK42K08eu3oIwJr7M
kreBkguG9x+Gqzae161Tt1eXycrblTDUlx3o08qzWSz7dv7KtOw1YRpje6wIPOy/iL/tAQclcmff
yc+Za28rBGSoKRBlhM5E5SX/SUn8kpov2GaCtUuXfsUa708v65ORZbu2K8DPGq1DAA7SzgSFwhR3
D5ZW7IqYzNwYH2s+8nW3yZn606+SMWhFWR9vxFs+9e6hyyAuCpEhJQmIYqT8XFOKWhdC25cxhc/G
5cIR0gL3gHoMULOoednHPkWSMHSfDMkRKuV6ZTCcTgPSn0bWz9Tbrb1lNUj4ku7k//Knwb1llDPt
9pm1tY3d8JGspxm6CAMmYwzMn4Z4yDAGYm/uyate5To1bHB7E7/DIYLFZIJrAU3gBQ6wlQSOf9+8
SQ1dUYqhn9JsGp34WXUY5TaSk8Zt+rOTVVuGIGPLgmwzl5BkQ9uoCPrjFKLldE1FlVt4j00oDrHV
pfva614Mo+JXZTAfYA36Gz3+szshQLC7APZIzCjRBihoUpdzoqUA07+BrGY6YPMzDSG/4ysjmgO9
CKinQz22O5abiKvUXc0Ek4ls+EbsmL0SNpNfieazhRu4yqOErKPMBoQaxh+9F+ZICPJg7sB/uh3u
Gqrwptdebb70KS3fWPkS2DP190Ps/g5GMaxaQjAyyDurtCieRu+kN6NNwAlCZtdL9z1egmjkY1SO
G33GvaZIz6Won1RMK9sh31JmK3xyNdReRhKkS0etIrj0nXPiWsWFM+kJDdGO+pi+xmVCYaR8Y2bW
HVIxvIsB9RiOcic51iVFP8vvKOzh1vUBGdZpB18bzFoURVsHkuRKH5I5hYY5R+RSgpty1j+rttIO
luftjGmw7tJgxrJ25a3ziZnOBUloVLHgybAiRurQtwlvhJxXmrXNRDXO+V24ZFOVuR3fhV13a92G
P8YyC21PqpvdppzQCVsU93fkzz2BCoYmE2nIJJAdZaJ4nJAtrnuZPYs+OgyBSR0UnEo1/ZYViNM4
fWmz5KuLjI/W5cfmptpL2FCWnVr1KQPr0zMAt8aDDe1gRDnWFMPKtNL9l6w1QNtavUlLAzI5qYbZ
SL2T6jvLa2b0LMk8fWq2guUp6/gPqkT7RAyvlIlWTsnvJkifo6n+HH+IeqDIpm1ieycKR6fn3hyY
5jsEnVE9BHGFzNvFoFghZoM3QYv5zgkw7IEI2Q4gQIrxhoboTQ+Mr2LsnqeJamVupa+1Fz+3TYNr
1l2xZshUfD8wTI/CuUxV+iFSREiWngLZU6DIy/IFowBNALlz20zuLNJWJjptnR05O2scjjIy73Qs
MDuglyfN1L4CO1dkJ5APRxeS68SAb3KufGInRUE9sF7edDWgdxeg/uCDjvVbSEg6k3/IvAhG0mxD
6/PaRuVdXdk/ctM5GF71p0qLi9s4atVktJu8g86iel1WMfy5xIaiRZu1JLqnCtQBX+aVyTW8bxJy
hCgfmM7Ag2qpy6BapnjHqDwQFicbMHleZtLlnU5RBug0ri5q5LeEwYwqawRrIXj3kBWvYp2auwem
n5kzYVagqXc9IxrtbLBlLV5735RfpZb8Smz5awRpF7W4e2xKze3boPA8OLFxazVqNHNQQIOOe0Xi
Bn15fdpkCkG33Y6btLfNddtkb8xM4FghM6So2QEbT4nAzecXTIqTo/CdT94LBA7mLOEEByiz/Bty
kagpcGk57qmWIcySXST1al0pwgoCrIrECOtce3sdXUv8w3Qb8moiCemqHjZG3t3VfU5s3oTVQQNz
DTgGsyJdGab6G70dr0aXQ+wyh88pKZ4jckV+Ys4L9wTcUbUhBJdLLtmvgGynnOugA25ICr4SgkzP
2IaC9ZB6pyJVb6YwL52wP4pUbBzf+JMQJ42FtXPWTbDu0MNsdLv3fvhgoud5kw7hqMmPXhW+YNLC
VM/4kIZfwkgGVvXvSMN/GSbFBcQ4P7J0fFMDc8gmZNhw9YD4ghJYHnCwLGXVXUtEgYgbQO6+DpX+
aEtNsC4PoTWy6vKDAlSXruZkuEpfw6fhZ0DJa134lrkmd/VVjLDnJK15o8VDgJrYpyvU1lxG2qR6
6WuMLDrjXEXnoxc/yJc/BJPX3Nnm9KBa2oYiJCcYKUcBcS3fNkSJbewYaX6ElBtu1+sUpuVWVKrb
CM/ptni7v9KeEUmT9D01VloRgNFJB1wa9s/Ipzai5Q/6sbhJ3gDMHzM6uB6lY4PZjNz71SiwVkzv
pYJrFRjUzZmC/ALrxOWBdYfSTcRE/aZDMrKeehQKIvhRpRT7ReX+nHQWs0Dubn3FLLezzr2Cv1W0
U0/piT4QThD5OVFK9vMITotNuT1KDOYT7ZudGTXjJI1wIqIwG8lEA0Ocba2mUZvGZmGUNIDzKOpZ
IpZk/LCMH0fCio1hBqhQm17X4IbXpdF9dZrjX2r5WTRU0W3DSZmWTL+5mrRnelfbRgFTp7wbaX86
7uR77vCZBjSh+0A3VzJ0WFiWWz1HoOACOxnn7oHX6OI0RsxEU/cWkkK4N8lLQ6k0lHdWm4Iu14cd
trR6W2l2wnE327eMz3eun3z2RkAYSOZTYwXMKWE4PRbJDsS2ioxp5fuAFt3omrXNr7YSBYZtsNOj
M756CmK6ktTYYglELsDi2xnhrNcp2z0tWkAR4JwFk7AE9fUa9dNUh2+Zid7b7EVIWIg4sXhXWBFj
qpEpV/8xiWk+eidNi/WV13sfrQPELO3Vn9YdKcZyUmn4EkRJrRL66BpuC1Dw1tyrSlasCWS01RH6
c27r80CLzyEGn5fXSUGJoDux2tLDokD8NMsmAnwlZdudbChRBo36u5I8nm09VPdxIz9SwB4U4uuz
lOmB/NkXLaZVY5hbglTnAidYOcvQ7XWoxw9lC0DboBgSoJ7bTdAyVvi2uCAFWzU3YdCZ0mGqW3yp
zpu0mWGLgWWjaxt7auLiNgpaqAgtD1bS+jcD7wtidshkdg6g3ausTa6jI1Qj5TUse2Sicc2M+WCK
qQxPeK7pfgOrWIUJQyWn0KT7vBmRW6tsoBPmUHUwSg9UU6qec138Kgzh73SX+AxgaCPjJZ9dVzCJ
nMjwAn1EMrEW085uHOIoibBfNRqzt6PBKZlEcX4nm7G6ryXk02Wz7NplXc65eI8udWR40yZNb2uO
2Pm+iXOrRqVeIOPpMRBgs0OVWvcj2ylw8Wv6Fov3pi2QJzYnBHLaNg4M3KzzoWWDdJwlm7SOdofs
X85xOX834RyMEy/pOORa77G9rrsZHYoDGjDocmtGhP7dLWbQlQmnmRFQZfclv9Dk+6aYaaPjvPEz
n+43xktWqaBRl40W/ffWsuvO4FTiWVsgdgetYLwpM+CBTJ65uWwIgyDfQxZXObNrkzmbJ2ZwW1G0
JCt57qUum9bP6+9bmev1+t1yEJNdg5B3flCqGxUvaPzM5h9dHdoDLHL1n42UEYvq4WRmoYbRx/jy
UgCHDq+QZYa+diiKMUHwgEb6mqh5EXbPV5Uq0qbojMisoNraIHr0B5pYtQ2SyhgmggPmT2Z5w8st
pjp8CG38IDQLrAGW0ClIgcLdJ9i271G0bm1LHbP52+3lS90gGgsDlHijvXbMooThn5hgAQJJm4Zw
ROj4x0HjUxcRyRd/v5nl21o2zfy9+S2RDoiPiPD5XM6DaJTeXafLz7hBh58ftd8yoBah+JBs/WlE
yrrJior+HGtxU/9FQfQ32XUaXnOMri1/ZdK65h78FL6uaqY+x//zuUjaZ6QV75fP6vtu+tsMWpbH
JLBqFb34GdJbCwt+3HJzIOQ1XVXZ0BCdaH99H+vR6Xzf3S03g8ou7pfNkM3s58pGWLDQhCOndRN+
ZPMJO5+mljE5RLwlb0bDwvP7ZPrf82o5ufwk87cQ7E6MkX71vpySba+DvC0gvugqjhFchYcAgcNu
+UjdhcC7fNjqn5/G9+/jn928yZCqIsKw+VozUAH3y60imCjb1fQZEUZQEq2a+v57I7z/3Fo+MboJ
tHtrOvhh1U73KROn+1El6JjmTWJpLRJBpiQ5uhhW3EAJ+6qKbu28oa3QrV0IOVvp+KwbR0kUYZUz
ToJrCm/eGPPlGlVMI5uyblRRGpFqcrBSevaVHpJ1GqLxvs1Mc915YYuaCdxLvWyo74e0oy9/H6+j
U1sZbdwclqcvdxihSzxETplgedZyRzlG7T6eSPLWI908WqZ39UXgXSvHoE1LYTjLOUQSGqoaB+ir
6WT9w/KI0K+9qzS7T2Tgc4TSf5+ZdbDCg5Kr9Wikm5Ky883S3OBmV4O4oyTUfh8bdBXcNDcn5qUq
DLTe7C4b4nDV0YQ/szxreT7Wo+ZhZJDo/nnU90PxGOVl1l3CLLq6orCPcdXJK8mWGBOwRbNOjuU1
nI+N+KDvMprem0mmIWwcZuJcCOuP5SF/H2dHRwiQ2sPyh4aJxTEnwHSH5gP9rrpGpWV8/5PlAbhw
JCmJEws4fJJcBfl3wirdnZYGhKcimEQXEKKJF4VPrT2y71JBXtUqtRLrKrXuvpp88zTOz+X6bl01
MgDWGWbc3XJs2TD8WkxxKAT8PaaPcXqa54NjVPkHVak/1CKjW+kk47Us7xR1r5sLcdNGfncBZ2tc
bXt8ihORH9s2NK/LoW6kK+iQErXRkHosh5Y7Y5TrB9tgMbAcWzaeOTZ82f8+olWs+QKWVNIgHufv
Q/Ohge5UKnr480OWO2KLLKrWlm9///tyHKbRKqkdQkz+eVUeky9K0vTll0eM84vP2rbedrYGHqh0
qivU5dy1/Idy3tQuvFpJ8lw/YQByg8G66oVjXQVX5HVhjxXSQ46Bf7KuMM7VTCqlEzYfWzYepIjj
nLkOOuLv6RVrVnqxpUfD7ThQmFolVefcaROQ0qonHRK5/Iuy4/ioUM/TFUY80Dn0hxUz0TaVw7Wt
nmQ4PdUt8/XJURtMfz+aNtGu1bzJaxVuQ8MP59K5f13uEAV5y4aDbMdCR4ujQaXJWan+sDzk+1jt
HyvW/NfvvVjTb+RcHAdDGjti6MN9qRG0gd14uiALWE0F8TNzpysqhlNQWz8YsV6bhogtn2VWrCKU
9w3t9ORiocVYKU2PNl4zvJi4q6dIf457w1sVFb1YpbsvpeHvG4Cpjc8L5qqxsmp7ZTsoSRrvPOBP
GnG6tSr4VXqwGqPSiTZNYa8qMnaazPe2Udr+8ofuEOsYxqrIr1edkdQrr0i/VELIKK7e3FC/7SoV
gMAPQW5S9bJ7Uuv98of0dHNvBhHRH4i3+UWfuVRb9xOT9ZI/c87U9DPQyCPlt38c0XBUmHS5uWzs
1hXM7wZHWy835by/3GOlBWghyM9t8jA1isvG8gAvjf3/PHbZL/VUB2rKs+p/bvn5NN5P2S/ySYgb
W+78n8d+37M8w42bjU+I5KHSNKjrfx/9/U87KNSoaea/zbt5TcvW3y7P+9cfX+79fmET4AanjYkr
nl8ShU1zVY+G3Iyu/9+XvTz6X3/2+4mx2ZabuozwPs3P/Pt69b/v/ftf/n3HXhjXWHa9r7+H/vXG
/veTssTo7iVpYWi1+Q7+PkdBB1tjvgOkOaqnyrLiHSh3q5TqVpRl/6hFytsHo++sSCOYGbsSySo8
t/hgxnr/KMVQ3nqqMfPOciR2arUr3bAnmBMjJb3qg5P26BIariDnse/GY1kMV3PcdYR1vCpbqy+I
6QkEjpXzKNOeIsTskz1aUz3SBUpGi2ZoRNXUZBk+1h7SIx6/0eTUPy63ghz9Lt3n+Ii+vabK7nVb
YWrNo80Kj/IW4BkWGjrLrtzunzxUpHO8d53q2LBKoox1d/DWE1LS3fKsZaNl+SZp5MGtIKTaxN+d
DEl3xnOseyvpk5PFb3lV6S5JMJZFfTtHDxZKAoV6T02HCujEskd6wkQDAa1J3mBUC4APPEQwurf5
mGNynm9pRRAfBvpFPr0916O91D2mhHU9gffUiXyacYWiw5SHBYOhc/ws/eEjzHjzbs4CXwjkoqXV
+EckIUQBGrXzmuXODvcqaXWRItxpMM+0XIM1dB3nwzXpE9MHzi4ysbWblnvvA52Fj6p0L5mRvvqu
P37KGBkQ7Y0nj2XBMbWMkkpj6V3QP2BUKrRXSrrOrZrG6oEn41NJKeKwHqDMZk3vRpBhA/Ir883h
CjRqMnr0tJxE7LybobY6jCZ39ltrNGPPRUrUHQEyFeWTNgFe2R2t5RxII1r3nIYUE7G8P1jMSvcl
ZT2gPuF2eZUQcdaTYRCN0017TWnU8Sl5oZZtsHTkwn8uQRXMTbrhHBBMem+PIljLTP+VWPl4pear
vjdVQmWOyPTdoJo/0LBqE726cvaOoASTE5rtT2MHuBz3haONu0oo+viOE4PvbVr8CQiBNPT2HtFS
l78bbd6th+aaFem6mzFmLcAS3CgRrYV5t26F5Izy1BUIJkWF8iXNAvkHt9MLTIrmnSYo/Pa8bLd+
RCJCYe+gNDjNOlQuJnLCaE8G9v1VO9KmJbgH273OSuzo26Z/bPvO/76VyJ9xPminMBlLc1MhYyPi
SC8frRlFh8z7pfY171bRY+EnhKRP62zInpXSsTnEzC1937Wg1iCo7WM3uzcyfzhTgGjw0vlbNAPt
AaVQ+cYHBveaIEVDMm6WiYS5hvx70NLq1pjllzsm4RtURbVBFh0/dD5CO6ukDWaW6itC40AkAYCV
0Da2cigriucAV4eQSqLR0B+QOmaYqKEOMiad9zCYrLOSiWmbmHeXY2BP7r2yIipjGsbPiHFDNu3H
4AG4T5ngbRNmVFxTwpCqWU1QEia0geCh6782af0QuKV7lB61yUxJiLbzZaSK+IXlk7imdlye+yp4
JEKAYEhBm+s4mkDFTdJgHwhGdu5pEkfbHqrTqxYVtyRCjAzt0Qc11L3rUrffOlnmm7IyzIe6tQgf
CBLYDgYg2tLvTnWsWAXTAtoS60xstBlaT25YBGccO3huxkPuhR+mn86WnnSkmVNJtRzrhHnWWxgT
W+ac7i3QEBtbGJAV3oaTZ1K3kpZr3AcuseDpjLgJ/d/0XdxLK5migEgKmQk5Tgt/jGK91Frrybfq
+s5Fir9lbeecyjD6Qutd3GPCK9aWFvKDBo34w1U+ckxKHzezRnHLoj74FANAh8I3KVTa2TEsGRWF
LX6Q4IvzSwvbWy+fysnltJVpgtjEaQZWd3xrWEYw/er2ITaTdr4oMq9t+xc98Ucm/u7XSLoGkaZ6
h7iGX69dkCjPkJUcll/02Bv1HvNZv1IzV9PI4BVk8GgLevWbMZoncKKvb+7MGyiynjJp76NHmndx
flgXVgUPXuo750gLyhcu04wxPZNYJxAHQNC8ztx6aiZHPpl+9Yegolwm+qmZuQaWBStbL/v8XM27
zrwbikitMVgQS1TY0QVMEqauKMm+rHyXtGP9c5zRqCF6u0q3vQ/U35eFXAupeq0BiX3S+PApUQku
aV1e/EG/Mov/EOKvIiumhoBl7eR7XbQN+0Z/8qbEJC446NZ+owgfm5GBpTIjCvVewWnKboTm8CjI
YgNjzs9b09e6qNeuZc3ESOFEO1+oX6ZrY7ysG/q80p5TYBm1IXKkRMoPMjnbHwxpVX0neAlr3amL
C5AJtXUiBMfw69XQP0UtSJdSeMDA2Qsb2p9agP954DSK6uTp+/oeA2M/wFgLAHna7UdllWdHJlDo
E/q/ed7zrjnz1/we0douV+Bs2XoD0RMDldHvqyGmDdTaqXmbRvofJqFqdw1Wx1tgOqcKi+orOWVY
qzIcucsuzh5thboSKlbML3e5DFYSSGfqGYc4KtwLibrZPhzDDG9Ff8KLJj7AZXj8F2k/TKlFL8Bs
rAQ15WQ953ge6FnP5d7Z/WAb/7mlBaNaY/4DwTojpFyYSfvapj0RjyVN+uUgaVVvkQh3Cel6g9V0
W12EzHqV0tdhgMU6zJ38rjG77DlHJgwd2P41uOQC6UGp36GoaK8leiWUKMbLsicqjx7yVlO6eBmy
OjvZFhXJYsa4tBo+nsHA/TwgBXyY7HGN5mt8b2uUmoiky0MkRfgUC4cA1jHexkrsZN8gA19GVI0l
a19Qn1iOyaYELDiM9a1PQm9bj2SCaGAKhyr70nv7uZBDei+JptjmAiNNVdsQLG3bvC4byDFEiVBs
QjXFsVBhZHDJal4mZUKazt7Qw3o9xh1OeZ1cvLBPiczAmH2n5pc82AUSw5SJFP5G/WoGmO45Z+xf
9giKsg++2uQl7QATFLob/uxMIlD1KSoejUlZ9xBf8AYuI6ZP34FEN6++QS/1tss7W3Z1AUO0dTwQ
pYhKBWvIJzM03yyJuyeHvbzTgNTeHN2l4IReeR3xU3kmC7htB/spqq3+mX/6y2hr/zRoRC1HSeT2
j0MSkYkSuM259HCh5aXmPHsGUQ9tlFcPhNmi6XW6xzz3hgeDVfmLLpvH3hrVw/IFt/7wWOhTfazS
6gqyNrp2QcJUp3fSLz+kMipz/cOwQ/xtXpQfA8Ejag0ALWHjIJ86GgkaVzOy8fruGJip/rN1WLuH
mtsj6bDzd7+EI6/cItlrdZO/N4z6jmRmkHiZuDmp/ihNP3tnEPF2WZVuTRtVWITEkUC75q6QXGaj
vDxOVrEdNJ/gxaL/6m10QW0P5yrPB1LSqkBeBPZHajL4EKOqeRxF/ul5FPgQM0CD9IvkAsP4ldKH
/gy4MnwGvaTNOzbeqweIRvCB0yNqw/apr/LuAY1PjA7hOtR1+rtKbz6mo98Gf4bptuG+QDHd2HKY
LUtR+RZEgnCRzKPjNO82zALAR7T0vCpssFZbgQqrvORkOxOxhyk+z+/LTiQ9m94NrPxSJ5+7jFmL
LLvLZuHnk3+J+dKtbVCfYKHbWjlnrfTc+4lZYoBYHZbFfIxsUEYXBtpzXxt4lZJEg5pUkx+JB33j
jpBwV5r2BJfFecD/yp7ZjS+pdNKjQ2nh2uH8uNf16SelTLw0ZQ2feh7qlvGOZmAGSbDEgcLAV9Zx
czSr4EWIvDtlw6zQnYcm4//v/r1XC8/Mcf70KlaPzeTWB32iw1OiqaOaDl1vOQ0dJWj0xzrhvlHk
nGxtIsksMi5GSduqWIb0JiwZKu2xuDMlNbCsHuNXPyYdGuZH3DpIQkUTUodDAtFbcXExp9Jg/toZ
zEmpe6+SAqzTN7pOFEjua1f0VA64Tuk02t6Tfuw3KG3FwZx3+8Dak909PebJA/FCzkNusQphfTi+
Z0NyZegr6c0q60ka5ptCjIaDL/iNQr9CEAqWrInqAkky1JN6oZa1CRyKhl5hPzrlRyQS+CZm/2ZZ
hnufhTTNM5VXd8ppeya/hXamfL4D8lDf7JjA+ybfBiS4XaLKgUBlTw1zChaG6FHRrUvAn3oR6GdH
0FHX8iB+DrlMEcjjbkGMirVqCPOiHcJ+E5dibUP5umkZ593ywRZdiEiW1Im1jUV2ExS1Ojsa0SVU
mH4iHEBP7Hxqsf/7nxuapn5WViVPy18adfGWC1Ucl+tXg/oK228qzkkiAxz3eKYI1mhhE5TDJzpl
rsKPCVjHDUpsAF5uzXU9rp/rMnlmoU6E73xocCiVVZaJ12S+UzVlB48GG+lyb+y6P0hSSLdlgEw1
mQmImUBsMeiec5pgkryQ5nW3HLfmizwka+97NwisN0HZgMpzR4YkgtPlUe4ki7sCUCZlzbba1pFF
rHMv3wMgq7+yiWW/Pg/AJHfVuYVcA3P3PrIz66vokq8405MPOtbUDoc63KTxKA8qrtGPBB4u9K6/
pAYfBZ2hrSR3HlcbAHVPdd7PnrzSWDpPiRu6X/3g3WWakyOFA43sG3H329OAYMSt9U6SQ0lgGIJW
yhpMiIdg19pajJWxG04z/AlaFI3rFG0C6KCKuA94NyDTAC2ycTZAZAPWkX75PLwZkUnhzXGbB0/r
0MLX0qXiWDTnogS3EeqVSwKtY2xnolwKijJMdP3Zs4cPMuT180giyPMI8WDNmt3fC6fcTpzb0Hxx
W9mK0zNplP0qEo1luIyf/ASDUTYl6O0tyfLWMolfWh5CDvmFFmeAprEx7tNKhU+4jZmC2uNt2QM7
gn/FpZrZk1WzHJKVFz5J9SeYH+QmYro2k4Eg+r/LU94C6FZdB/47r1Yn5M/b0kJRnCYluVSmzSSr
8O0fFFDpSsyMP+G49p1W2zgc592xQg/kwkJNsjz5CJ3iuSMHIlgFwGmY4P3xiuAdf8hp8j11ypIi
eVFLhSU1mpr5Vmfj4Qfq+/3DSnv3rCoC5bgK++9N9zOMOv2NqSALb75iL6min22nPfRZ3r74hin2
Vdk9D72No67K0SxOqXjIs1CsW2Vukja1niAEWHwjvJxAKI1VTGasJ/LvrninIP5z2oFj2bpBiyMM
zMIPu/qKKxYBAMH0bcmQh0M9iV5lOKy1Vj9PzNxRCRJrg/DfPLsmvQmCdMkvQpYAay2ckQpkmExE
nkV9kCNaDmBoiSDa9xmicDihDlE6pTr7BZlXbVd621RpzqXUXGo5hvFS1jY2AMm1XnNmzVNWd1fc
TwgOnYD2L85++gEonZLK2DHvVVeNufpVeX2yVzmpPaI05Z0fuEw2rK5neNf2ON9mkt/Ut2Kvpv6r
tG0W0sFkgIxe/hN5cnfSD0i1iFo/3JucbuCi8MorPyQ42syLd/gnRW8ilG7abcalgFPUKi56O5h0
jNsnoZftAQqYtXWL2L6nMiQRxzXNrRcz48KabaDTE77W5g4KmQaDxmoevzcA3zHVGuCABlnV2yLe
yIjYib6N2sdlo9KSAMmknXZhnv4Mkqx+DJIU6pJZ/gYT9X1jPhIkEEsnI/KR0xfjlkVisRc4Sd+K
YV+4HusvFz5HUNKc0GtuKc6pomofmtopHvoka6Fw+eLnwPvYk5VKqFocnBbwLAEa0MVsY4Jw0EUX
0CFn8vrCOWmPgpTGRwXSu9YfIuRldu9rl+/qaVuKdAPHBS1ED42MdWs4bFHL7YiEmsHWZkNdURV4
NIbg8P1V4H0e76IA9kibMHVxM/3EeZseBmYjUA+Z/QbdlVrBeGuyvHic3xnOi2AQ9td8o3BH5ytI
BuppkApV1z/btpjrj63cmaXjvYbmeBBN/qufYvOq6222azxIQGmTuetvWqYWMP44eflQNSgZFmin
WXpQwzLrGH4hrlQXlIAo/We/+Pfpk4v0XEWaRqpAeelCPSHns0uOUIC9YxTgMlzSaEofnGOXeuER
cjw6jhz9TTL0AEH0gixNVSeEbPrjeBW/04oZAe0q8mkroe+X02AcgSkgMArvENlQ96Aysmx0uDdo
uXF2mTk8Yfo728BUyaM5z939oMYn3DK2GZZBgNS4CWZoppHV7i6CqrRNCT05g+pDmo2220urkP/L
R6MQpdAFuYWJ5f9uhz8Ys8JfuYYMq2yQYX1niMTodmscwdmmS+JiT+rRTenc+/fFmRnFewJevy8D
kAOFWA8RNaek6ZsjiEnW9VYU/XT1o6mhzKsTOKCtiB7x4OqP9Mg3njVkF9dVz13W98+hGfXPCdFD
8JeffM+s74uC1RAhFCkzUNNonmvByKfbGFSisEMjOf+MaJfrdMSAN8lmFobL+75QRAFWGA26JuNS
IZD3Bm4nLt9vzOzMcIe70UHt5aldhcxll3oI/uIE00aR2u5OzlN3qiEVCeCZPLcE+CC3K+zkLIZ9
7UBFBfln7Y3U0t46hWmKpcthrGb6cZcCgvl/dyaF98OchHtZMLI1049zhWJ4AVymA1VUFEknp2/r
dQHWCyRSipZzFCl5BIFxXb7pGARrK5KQplttjMewqIZ7PWZxqqLh9/LLyU16THGcH5rA9c6VjF0I
NG6CIKt7b7NC2xO5hdfc164daICPlIsSrtrQu+LBMnZSM69lF04bc17mV4KoT8+nDWzMBO2KousC
lWcSC3lluXRBMiXRwPHuG42KsacsvFD5/zF2Xs1xI+ma/isdul7MARL+xOm5YHlHVhWdqBsEKbHh
vcev3ydRmjYzu9sboUAAqBLLAZlfvt9r2qncAY9ndSs9GUAsul7aiXDGjy9BanPFIixfKrYxHgbf
R3kYozoHkJ/eHZCqu3aCta44CcLjRigHoymmleOK8oypJT8heosQSQ6GxHmuMR468ecfO/Eq8ASd
xrj4GnmxvyqMCeG4q/4YsnBcRdAEduD3JUNc2m6BiOrrvHqPZKjSJGociFpwNBwtoWthsn6XIND4
EH64dvXe+I1rbO9aSb6xMMlbmW46ntBd+Xe1ljjvFNtE3qA7OgROYWypKHK60S4tRmY8zYCX6Tbt
5jb+YAVIsEFqti82yZ6RGk/fPItIBGOIQVW9waNpr6LHN0wdENAlLiITCJx097GpEE/0EkgAf21h
U467QoIjJGQsqxIbiLiaMJ4UXMd2mF7mwb4M/Utea+Y9oV1SElyl36PhU1XV+r2AR77EF3rRDd6I
YyGVVK9x/RbEw2CRVC/newtDsubaJ6SkanbYQryBhyeNjlluiGXSRxN5hwrBkQShG2YImjCqAc11
/LFsU1vPI4Utx7J+mhC4Q7+9hcVMw/Cbyrh4MdThe5ng/Y0pYL/wgnGDzT/1jpInr6370qXOtMUv
A+dP4Q37XCBra7JRnDA8QH2o9M+pNWmvkI20peH45T0Omy1uVuWphbOEbgT7PBTrZYX5le8tht6a
kLflTxYW8b9V2gd4nbnGzzRfDVjgngDVl6ZMXRqKMT3pHRzTntSieVOPtnsA+SXT11xgURA+1Gb6
/fYtB6U4zfVArcNf7RsMIkCAflCXK4u8HaQXeacdRyshPc8ncARf9H0omINkjdnRdz/V0OJVFQOZ
olDUc0eewj7ujIM1dqDXeRH2j/jgmzBV0+qUIi+9I0JnPNsqVoApgdu5ndg/nECHnFUMOKOnHg4W
fvHokXKIOgpLyREuFYwuPHm1qlugvvaJ3MHpRiCr2QwZItepTwg2zFAIOwjm27FR900w4NGLVRNS
u4ERs2w286ga+TiFCXM6uWGtYY9jQ/72dXx2nMl9nAhcgZPePyqWG27mq6gy2mEf2z10SDrA97d5
NWekPA0xTQiMpdz7SSl+uNTlFMs9dpFZDXyfmnubAK3HOBePc/aPmaN1TNz4UrnJJdJp1gR27Z5v
f7AKQUf8sFprRJMuQwv0DHBDX5lWBSjbRDRwim9R6B8cX2t3mW34J5ArHZYuxQoisbvYiuqH1rGG
u6b1EAmRB2Q/OO40AZa+FG1JIsGUW/YSCw/6aLKYcnrGLyoYUgGtFFMSLyg0UFwbWXBZvgZdToBN
GI5LrE7UN9aq3yODXmqe4BSF1O/qeLXLog0n4qQN94Nm9pC90NrlZdiiXWMv0rufe8HvexNkk0HN
jef/+3N7rOjRjqHSqhiQhinHLUCGG9BFUpAGgzfPoQZAyXgiOo91pm+GNhU7tPz5Whhq/BYSIoaO
t/vIWgG5vjOUU+no5I/UWLCBy+ieFn9rkngXDaxM4Y1fMj3xv1o2fN4AfeCJPDxvDVB48hCu7yDP
0TtN2+nebHAfj+uoeTKCXBJBsLMaFaJOARDWmeRKzXX/vMF4kXYJ6ChuLN+9MueXTUj6MSO8HwwF
y2F4Kyxua/Quo6GS6iV5OIGa9Csw1WoVkx1EGDSbcir6nVXqTrkJIrPE3Bmf9lSuMdMWf6immlDd
pwV+sCEAyygAiegDi7uAtSQmqaiGNCxr90maoehCivLSjbCfka74m/kQDyiITPzuIatXQrQ8HKNt
2saqPoYfsU/56yg/brEFiKCqrZ2LHtgfDeGIUOlg9o53KDzZ9IejPvubqY6en+a9eeMBkhJuTmZY
UBrhSuiY4umToe4Fktj5I86bMX2hbZZ/jbTpYMt5S4fQnOFj/GFgIzX6GDmsM9EbS7XTmUG9ZKcS
XIa23heHTm7m83X6M0UuC3RrTUTxBOBK45YraGDxwWU1B7TN5btXtF+HmuBnEx8NMzaSM+otEzvj
FvVa7KNAEPhGBHTRcs+Fn5Nb+TYDLD4OJTzyWEFqgM0WuQtyopkHiyFwX27vVK+IeSIn0MGxAXJu
W0WH0UyZLwdQ8CoROHSxQV2nHeqiUFcJNvqY7sbmRUGCR39deQl8wkEx78aBXB6ipfSWtLPN1eCJ
AQFXqCOLm2CmbW9dH0zydyG8cgxWaryA7LlnRXBVSFxyimFSg9dnDjrwB4PDYErgjX6biQgC+2wE
JZhmBUORXgYjhkYxUnaSnR3FdvqkOGawDMYEhnpDwlvoGvUyq52L0ifD97/u+JROkxJ4R4NMCxq+
CC9ncEoI1AeS0X1vW3QCfDU9dJUlGfwaXmamirJEmfvqbVCHG92vxq8V2oLDbZAsRXK7rGxVh/8V
qVwfmRcMt6sum/ph0VTIs4Y0OQxlkT5nfFGseA2b6ALnQoSHxC/oVttlGW39AslEEBgsPogKvQvR
YK4zZygeZoxSyUPtXstp2sX1zoDTsZqJJRR5K71ylBePJfQuwth9gXVejlOVBswOHujtsFdiHVVm
1jKy7Vdtoqafuzg6xfg5rC283tx+WJnyMA7UvVrn5j6Z9HrlfM9s3IR1WT7ZriKuEXF4ZabvJoXT
Y6BVj7QLt0NU6K9unY37AGQR9tR3Qku8g6hlQB9ZR+yiN8SOOQTVIEkSBCnJyZRoYfvNTI9SiiW4
vYmld7AkylTHX1tZ2Jy8Apy6Bk/yZZ2E9WG7U0paiSxCMCkR0lpVBKj+sdTa0/3L79UQ/QYd3h44
NxTE4CrjGowRgD5zVkpPixbRKVDZLf9MDxkGFfo5xZTpDwJNEvWWHEdk3/m2Lg+K1Ea9EWVPfhsP
66ZVWQKVekrETuYvYdfzGzU1bf1R1YPtYLlHs6ypRwiFLGRSism1dWLQOGR1lOPQrIce+mP8a3Ts
u3Ck6MY1obfieT6sAlusEmwMvKosvAXGHseMvvwWZmG5yepaPYEO/tzjIv+5l50GHTdKV4np66qw
TpBKvBmmgm5RbjK3xGEqkRStsMyOxJoUD0kZP6lqLK3ZmhH1e+D1q17OmMhysY1TSce9fUMlT1rY
GvwITFeUpeEGwTHrfYPVSB5WvM8oPhmyyJun+yQAey8K5L0tBimxobWPKIBzydyKuC2upuZswNhi
+e3cvqIsMI5G1x+6Ivk6RqPykDhK/RKbu7ndA3usvReHyat/aG3oIRuASEQHP9cWaFWXJFni8KHk
Kh4TafjupPGj1a3tQgs+zIrFP+Tx9NAPsX5BkbyBP043iqJd1Y37Attelh/hpANuxfGTIuiumWmD
/q21u3xja7qxI0/bQ5sZWotGrhTKNnO2tZeiuZwrPtr9J1woyk1jCoqLLlKe26JZILcE3Z0qGk6u
xTfNvGgNgbGHGQFdbABZwZusL1GjxuqHdLYK/JVvC/UjarO3mcXR6L3+SLSCYyqn22Iwd3sAeS9T
ji6yWBelbI3TkdsF+tV1rWZLLR5tWddlAD80gDqFYEuvHZZatpi71iQ7pud5L8Mhz9FWzWRRb8fM
K0XFEhv4z7z3w+IZRb35IlQD+6LUgJ/lgopjadAyjK87sqaefUf7hKe683XmgqQ64ygKhqdnXF3z
qrZ1wmbvJ1G9aqg6dghjSuSG8Wamimigrgtw7A31RXLViBxYhFYyvkVTfG1sHyw4Gqkp4nZF693d
wWKIN4NAiBu59DjdXq4HAHnW830y3zbzoeMAro9GtjaHTHlAtxk8tH0AFQXXIlxKgSPl0q6SLW8n
95LNrT9ejYgFfePBy0qxnaH33h6MNSKmeDUfOkFp7xtMOIg3Z25oxx/kNxGRLXlzbhTB6PZD4yHy
RH1RVfetSCDqppXyzgxw6CuamnJnnJzxTMhCvJhUw5M9cMJN5KJ/3sRLLHG3ETzsD79ynq1s1F6G
yhIr8vusQ6wX/anJJoH0FGd0vaBVpWi2u1SEEp48s8+OmDldUxV1eAwK/aSQDAiokZEd7BW7oQ4k
ug4LooLzQ9hEBcerB8iMY5tks6irL0J0EDUEYCX2XSCw/JUNFsHpvmmMyzwJxzlMnVpvNBaoyDGz
PO8w0eeGrpX6ADc7eTBoseG+bbpLIXPDQ+Jc7mFi4l8/lcGKOzPbGUEFxUvltlXxt37QavLI1EFt
XscMRFOox7JTnJ1p5DYpiJJ2Cv8DUEhtSZUygoOjl8H9PE9OKdQoxCqv9YAr63xDmSUOjzXyhhff
1kkZQuoaTJhpxvPtKW/USsIptwEQ+D+8mqLVNiwnh8X8GziDcJeZpPRNmAKuiAbMIBlZ4hkSu3mk
IH/QGtKaB2fQT71JiYxsQX2hpelyhbkG5Gx5OLH29TWIV3yskCDnpl2SKTeBHNqg1HLVLhj2N5Xe
ovSWOFtj6K+jagS7RHL8tKpK947e1stYMGSWtjI9kMaaPEQq199888wPYKqNJ+iIg6SgeXJqFNwi
JsMF8uFi6PrIfm4UJow0xV/EqXiztm+A9ksOBgFxB63F0TBwWoT7NjQ6XUosCsiKLQLLU0tZTHMs
3bnkkt45WlUSt03DANrfeDZbPGgmOyHZQmBjB9WARyVLxpvYjBkt8rx9891YxRm8V86NbUoOB+TV
QXnRlPw6fwdZbpmPLQbzkReVu9HycAdH47rzVMM9+jbM2ibS6mtbAI+EYKpf68h8JTxB8rRaG5tw
CzDZGEvnBK3HqkqsSOSgWg2ICyhTkzPiQH3bhaO+VbUquB+CfNVHrXpnBpRIOvF7G4kH4qZU+K+6
7tZLpu1wp0adsSRDJlpV5FjfKz66Mdfpd7eKFT9LRGJJ/GNs9QY5OIpbXeuDhz82bkFHe1TaH3+c
QmS1LsOuPDoJ1qlzqZb3tDHVBBdUn3JmmTlhtwlnLa/c8+e9MaOTEkVo2bg8+rzCUqKtcc7r20sB
Io1g2uieNOB0VxP2tXbqeBd2TrVULHS8vQN9mgDwk23iLiyPyCAjwKNDbNdWJ4zzpvfaRJRtYzW3
z+KK7PlMeTWJxz15SIsWZm8XfNJBLKFTIFlAaXnoWwoitOvak9G7Ds4CFTFminNXsPpdDAQ53t3q
FxvgHzet3248q7HXwlWs/SsGtheDs+v0eqvL7lJG4b/F3DrHz55DzaRzWAL7sJAqRlZNbMbf9yZj
YuRv1W3UuDCMbO0rFSDZPESFYNuqR9EmggL9dUwsZBZq8FGDrsDQc5Z647avmqW9NPjjfULGWgzJ
SI6plsHXduiN6eijT2A0xasD+DgBfj1bNsC6abol8ghlcyPxNL64+JW/TblaT0nD2CPZdaXceKNu
kYvSbeahKzaFuhQeQTlRUEHfqBCMOK6EB3w0zzT34H7Bc6T3Ytx38igk4PKcCCwfyN+ilSMP5wf8
yL0j77dfBTGxY/PbcGhVr+dDTaLI0tEDlDR6SCtpkiFXQzhXJae0Ed/mI5PxlQU0/KUM+Hqt+FP3
8MeeEklcnWzcZVFHOAQWtodmavqagwde/S54HZsmWnDflVDx2AN7ZhqXe6E8p/TDz0fDjo+W9cXt
ufP5+Rnzc7MQl+p4sD9roIut6UzxSnMT41WPDDDEBJfZPrfOM7Mh6k3In+NLr2NLrxH9vZ4Lp5K8
2rVKNyKJnUlmRGGUKwFOzx0fWoXAR9sO89381KZuS0DzNuaeIrDQE11wCMciPtgC+4tEYTU0sgB4
7ppcWaZohe8x8WDeS/GVCdT6wwzr+nXQGYAlX3/sZFB4YcQ7AkRDUoGnR7fB8DLtguQcVGN3dMqM
OB/VTl+qXNsr8I5NtSmvhRHVL7So7MRVnpNQ9x8d4JD5rN9hxeuM7bOlieol6ePpCOWluxvJAn+e
jHsfCGKdT5KdbXX2VXMYQYmTcz7wfHiuozB5xrxG2eDqpGzmw6GJnucnNK6kVJm2TSYP/33+Q33Z
T5DspRlb53wMDnoz36n8tesE0AU1zTsqQwEthbyV99B1z8MUNk9ZkNf7oYFGWWBe+g63AAMXP/jq
IkHc2gpqSzL9yhczAI2K4Cw1/ZuOu/2O2FLawvJQiZsnolSaa9YM7X1LpiSOl5wPvHrEraFMjyP4
6rOWApJB3QV49U+l7P62k1B2e1S3VMQFXS8BW2PXZmG7rTAkOxpWuklywXcDE285D49DSz1YKSQm
GtCLWNs11zExMRnS1PhHR0SIUJtPvlvpBNA1T1Y4kDYU5M1iiFSsqhrwjaR1vbW7h/hJW6X1q+YR
Q0L1mKWUardjxUfz4OEjXrTDs1IWQPlU/2c1GG1WGkp1zGJP2fFhzS1JANZpnCjGysE/zLVFklfR
2Qd4mY9QkKH+ajr7QH4pvBGK9F6gVbDysbrWdqVtufKdTT8xghWsGzeUY/amdjpnJwwjux9yPK+S
XtFeMn343uLI8VtEpAuL988RTssdHiRB0gfPvdFBsi+ZfAS/86GyB6IysoRE5py5aDJa9dN9G1Rj
WnVxqRypAqhlW7W6tAzHx4z0rGWl69V7qmm7ngiQlxAB2hYcFY9oXC6gpPos7rksNNKCJUEodExo
OaJgEm2S4I3mPMlYbI9qGNEqM8kRqxGAQGaMntAxylAqI/iBLyt+62FNGon+7JsAnmaJpAR70+HO
aOjwhfQ1GvhiLT4xBzr7Nd4jHAIFDEsPktuOpK4G7gbBtq2HvxuinmFryVpLM8G4Sgvazlx2zOfK
8cVxcXQIcjNZa6oTXftBnXYG2lOih2kiz+eqsvxWhAk8vww9fEcjJVjhvqHR9OIYn1FJaZOc/TYr
vs6qolY0wc7pla0SaGifqlTSwYRMzKGIaTFyyxdNkRzK0hrvCSJS6E655R7bHgR3bfpSdCpO6FGp
r22c5N90TIPyuhge8siVpGWKs7h0jM3MCMYHboVtjfdsWTJ7waa762Ncn9fZJbVj5WKVoj1CLblW
0hRn3rRGhXY88e4HbKdeuIBOGc3hj8xhyRr6SYHM1rAPgalgRZK56VFJRyJf+ty9ExCjZBapetWD
KEdliXdeGWtXmsjaNY5hHUHqRYPnlt/ix7lCpX4ms/qUXKfCn9YijfXXTMeJ0YsdlYSsptk0Q0Dv
A6nmuCEcMtCg4RTOkcBQGEBpRnRyFErG4JZ0xPLIpUQ/pKmUeg9Z+5kaBLriWIz3cUPN5w+OvTXQ
UpyjWGB96DO19rlI9mTV5/d+oX8NutC76/TYfpn/A/xD+4WVmHdHC86504vBeAiki5Afpd91MKyF
3enNgxM3YKx1sK4m3zpi0qyu6JulC8t1n1s7Gk5EO3dPjfJY4Vb5HFH57fMw646Jb1z0wqkOvB0U
MHgkdcsKVsUynaO76YwuqEb7SyneU93D72rwlf1c/xiYdTQmzORQMCHF5J8t7SQw8N9wNqLX4Yba
ar3RfO8aVlTnwiEpMcohDE2dzOLWeywoYTgutSEs39oCIwWvE+lDImdSP9ZORQrN4lKGieSfJF2P
mgtupdkX73Fo6UezJu+DIMZg2/UWrpu5/RxTS2/zmlSyeS8EA0HNYJebDlXbJkD18g1CS972C3cy
Atw31Z8PtQqjRQXBjypxHt8wzItx+tLbc5f7wV4RmsAubIyfcIQL4r2ZXVMxjQ+JkmSwKgZsmyf1
mw2f+GRAkdxOrnklODPdOvCH76DRaM+5VX76Zdx+moIOlVnrH1NG+5Jg9uIS48+4talGaiK1NtzT
xUXNYVyrpG//ENMyz3Xrx6BAaxP+6ECwhY8e47CV48e8UrEvfa8+MYkq3okU9Ndi6vudaKX1cudl
+1DHF9Mu0uy9NXBRlg2BPDLWsDG/0WQer6nREbWGHQ1hMO74NYAlmde98iRMyJTWOL3Ar62PUa1B
vJcQQlFROzNVtScXpzTSvEzWgjacSxvZ4DrssTNeEDnz7Gj9FpxNvVeF65yKEcsGBEjhR5nAXs3V
SyNa/TEr23CF3M/YtrI1Jbrm3mDwuhoOTPA0tS5Mm8EC6WO+n1fviQJWiZgsNih4Ox09UWz2MbIQ
gEypzkqhYKACwAsrI2wac9zpRfF7n4zBSn3JfJiFSv7Odw5X2JpIJ9FhgXcaGuvCNaOrZkpUS1ys
KWFY1StvnwwABWVIIZk5QKyJWICLS99CK/nKOs4/xF7x4qqJeYQYQD0s+4RZTdByBJmCFBH/uQRl
O1UeSdaYPiwN1T7OiICL4xlgY3VfDFVzLSaGNWsS/ZJqnZp+cBl9QR+wjzBHwJxiUrdZ6kF1HTRX
TqXe7fuquNUVyIBX17eKi1boj7niqpeoj6+WqBl9CY1Yh22IkiGxP9Uh9c+Vk5lXz/NO6CDf/FRW
xSUiLpYfb3EJLBDHpn5u6fPflQIySQq1CCUfy84iJK0ER14Xb125KMVHAlV2phzq5NL2lf7QtA7c
I37VZyh12Nw7hvHRJjZwZZV9m5FCbCsvWlCTvUHK04NXefqmC9PgkCbQrvsxqTetNwZnQ2C4P3Qk
E5WYqK1FNBDM7GA1F/toIOdDIDXeqo5rjIWR37ySEzrP/eNQlYdGVae47Bjupp0aBaN5j6hYRH6r
+WIKQYmBV13ssBptd/vSNUG9N+WjspmFOvWEbs0n8nHW7lTMJYWf40IvU70KmeNidyrR0YrZoiyR
J1VU8bQSCjIk5aFQrOgBaPhU6YX3EynCxZNsdbGfl2JG0cfHmgS3grCEs1JGz3yxygvpN2LfeeTi
lSa6Ir8lcdJJug/QLmQik1o9NkWt3jdTcjSoQotFJ8gkqy012wMDV48+tdReVLhDqiTLC5jT9yU4
gY3jVJjitR6P29sxGWEQY4iqWhQmsT5RCx1dYOZhrKsMvx1MSvS9xyRroL6CylEkKyVXjEdROMq9
T4iWi6novAC8bWKFpaCdvlmKLRtbLAzn9aOTD946dVE6TgM+CoQuJesQWVjYNniNta5rw7gC3Itt
AmX1MHTeaAxu7TDEhV+yCIXNXe12NsLHbhVkdPEZQUEObKJA66S2dkGiVst5CPFzUIYkCItDLUcU
rVMZf6PsCsUTrNcr4TRFVrt1jNpbzmD9YNNU60mi3nWuPZztRv+RB+OitWrzlY6ts41gcK9vSAgz
R1AGzsGrpwzGApxiMoCM7Ux5D9OnkUt6iSOL+VIapIVklqvt5sOaTgw2fhLZEaH1UgXmqlLbQ2EO
4V6jTD8JBsUBEuqqqJgPwoYgKiNkqHC4wGHSKkaOPKPKkv2Mf7kj7BXcQg/zkSbRMAd/46WHShUz
RWM/lz/zBlPbfVcU1f18RHBcs59YFWFDnzTMnpRKkabnALWq+pCn3kAmfFXuylpTdlWlPxqqbHhK
+l6f1dxdjvcae3UKUaDEoEr2ZspIwfGZ/vDFwmVtT2cC3Zk8nDfQswziADGMM0YCg11Bn2++lZJ6
PEXkf9/fbrPe5ZUtK7s9OD+jpaFv0xu5n4/8mMXF2JKoEE70ZFWRIa0bAmI3ehZFFb3JdgXF7uAN
tClE+fPim6/AHJkT/dgpg4HxL/SCLFyEJAR3xCoiNzPN3EXQOP41IVvkaBeYT0LQvc6n/K5uN7Sn
+OnlM+YHDCVTYThN+WY+N29gR5wNhLO43BYJ5p+icbcpZnhDKehgYk62nNBm6kSppd49mWDZgctv
ryCcYsnmEB/SkTbT0+B5xmgcoRzmbs+ZihRlbqB1o3GasW7JMBNjVB1M/IRRDJbvpiswt5USEthX
yTKsIm/fDUH7mjF/tCV5CWHmXGfif5r1B6+iecCt1D25lUkZqevNCk/FR7vDcJiaF0og7jQ5bjMw
r7Fn3qeeNW1Lq4IyD4yNW6XcRF37c6/GNG2HIT/CSW9TeaKHLs5MPIulXSI79pPZv4R1Wm4d0kXu
yrwfTrfuqRTLz3uiTK+qT5fKpCC8nQoTQmYnFmurxijFvXxXuOJ652x2IjIb76wW3aoRbng/n583
iqKFrECpYAvNwxAkpAWhaqELuC9egjhXdjQq1Q8lH7oN4enQDKMheZv3iKtIb3u3c4KRF6DmTs2q
+mKGoNw1xd4a5Vb4FSnyrtS1akuLR4Xr2G2UMWvfptD1JBV6PGai6k667bTL2KjVpRmXMBe86Zue
obCYB/QuggODdzdruuQSFlA4e3ufap6z71tTP7VyM+8h4klPVrG5HQyRccIeiCCiEIqbmNWzoVG4
hHGgspzRvGqMv9lVn59MJ282eHN3K9IAac9MmrkE+Cvo1+vqy2i59p2XN+YhGhzlmBaVBrRAiMSY
tC9T1Os7PawZISSoFGQm+I4Oyz4H6PdgJW47i+5WUAceKoKPqnMA8pHQoKfx3Z0RPjAwF68mhHeX
7slNpm8l1mWaEv/aV+2aODzt0FOqlWsxMivU6jsrAaJCXBZIMe4Bd1pjQx6WG4MF9GE+xMyUq2yw
8byQ/dohi7/5kRGvXbeEtS6Qh2I7S2ix/OMq3cJD27X9rqPD88cp3SWUcV4Iq6WFwE6WfdDM9V0f
ggjOhd98ro8dMlIxroCMQ94YgqHWz/VdGhbRfZcQmQpypGLsZxl7z0QsP5CmfXdr0M3HDFwgtSo/
VRYE5lZz9elo2n4EmEtPw06Yc9Kxr/dGnvT3Jk7Z1ar2mnjhm7APy6Y/4wGWnCA6n50x0U9GZyz+
VODSZYzW07kaSFoLQhcPFdmDmgHeeS9z9BGZBKwbITcjydVLU3Ul96uQ7J+09FnEeKH9iIZWPDu2
VCea7qOZqfrzVPw8ymVLyVC74WjlP+hc4bxg2/695k8ZxkQcUqU8pKNmX1W5hEtz84AawHvU89Lf
xxnEwsyThpFl5GzgpVSLuOrFyksmJCSdkAFoamiutURBSGHlGoVeiibNaK2fxw51y9oszG6htbFz
dlIWfKnitcsBTPM8n8Pvs9+pQCnEgslzuT9Q02MeqUY5nHWmTL7SqzGVSJoN1d/Givtzr++VT4cG
xZZuUL0EEnTfAprRWkaAAYVD9+BHxaHojfx9TG2H+TKcHkNnwh9mbLu1AlUWHKJTHyC8QhUoBexV
A7/nxLXOcRrDxoTrTYiSFZmEBpWwsttoDX0Qf5uuIA0JesnBlZv5cN5MYY07/uSdMbXtj27jdfhK
s0dqJs5NhT4cvAy5KqcDdeiPimdDKpm9MxRCMOKaIG21hNOfezWZKL9vmlhXTiHGaMeGbhNhkrhF
Svu7rBgwnofOjOG3tryNvFaQHyewtlvBhTSIOVZFJjaXXA35udtREgqp77UFDDJrP1NoSo2CQGM1
ZxDsd6nJp5tPx13Gao1VhtuO72PJukSxc+1ScH0tcsdBRGgO6mV+wJJOeUbZ2Ls/zg3WdDYcvwWp
JMgNgpFY5INdPeg4092FkebtYUDUizgnUpF8Of018Ogwx2n/xGTUnK2UNFt5uiINGZUPinCI1Wud
2fQVB96dwCLgozEBjEbd8c/UUDZ0n8xewv6JP+oa9hBTaBDBgBrwhXGkuYjD6nZT5q2zryw5zDsS
oCT99VHRS0ZTa3TejcYnUhdVmEWz0kmJRgr6gea2adB6jgkOH0qWgL6BClwv47Nmy0aQninY8FDZ
1yhgf+TxU9A04pMGIxzPNKhgBxfWymoAoXHOKY4lS7QVCV/9M91NqSF0xefUvWGe4v8QmoNspai/
eimr7oROJjKneLrohBavAoPl7EB3ZcNd5B69yRLbBifGPd3ZYY85i7IlTHSApGyVm8gj6IGlmEPz
Y0gudsfqLqhHOZtpF7rXGHwGtfpW6YKudtx8uhHZmVjkBHcGRvHw6cRnmpQvxAE4b2rogYjRCX4K
nUYsM88NzqBnsCQoXo82Dnp7BNdia3enLFe8gxJBCRzHwjjOe5Th+tEnNGgz7/1xLvzrOT82rT1g
Jjm4Q7brQLC2ZmQN9+NgE2czaelzQIcbMoAXf8d8nUbJgAvkhLmMHw/aB4ve4U4oQ/5Q6tZDhB5v
Caese9AjGuK6jZqFm8bdg5f7W+xFHDKkMYkfAzd4KBEcjyaKeKduhj1QFwbDNnVqD7mF619FLYTS
qClc/6qWXLq4M6S3vh+rnl4JlcuXX/7rn//zX9+H//Y/83OejCwz63/+D8ffiemA1cyS+q+H/zyF
pHbV+W/N/N9+f9q/PWvzmd+/p5/1//NJT3nKv39/inw3v/9ZXv3nu1u+N+9/OSCUNWzGS/tZjdfP
uk2a+S3wOeQz/38f/OVz/itPY/H56xc0tFkj/5of5tmXnw/tfvz6RTjz93T7muSf//mY/Ii/frn7
zML/ePonlnu/ftH/ARzhAoY6iDtdgSn1l1/6T/mI+g/btiwesV3V5TZ1XF4jw+A8+PWLJv5hqK7G
Y5qByswyzC+/1HkrH7L+Af9W013HsByV/oftfPnXx/7Lz/fHz/lL1qZnMNem5g/rX34pbr+y/Fg2
lYJt6ratC0EwjXDl5yy+v19D3Lx59v/SMTDOi4aVzhJxvb/VtuniO4asGFssk5W/dhZ/+l5+vv5f
Xk/9z9ezTNN0LM3UDV3TxF9fTxuZaAYqomjnb81td4h3WBvt/WV79zcv9H/4YH95Ifn4nz4YpQJh
MrwQ3PEdBIUlDPFFu+5+w/596S/N5d+8nPU3n8v468vZeamYpE7cKdodpF8wpK34zFESL4M1/mbr
oPnuL6hZ/v5zcv38+w/4l8/JlfLnzzk6FT+qWd8Zp2CHWlzsIc8cSALZdAvlgrsHiuhdtBUHe/c3
n/jvvmD5jfzpCy6DXoclKn/JapfgR19vlBXhOZtpxBv2DqbT335WJq//+LCOBmLgGpoBuqtr//Zh
gxYTJUzy7mji6GRhG45hYu+lR6VCtDYZCDhVGGaqrFkeTDLYhYR2vORxjkp8xe1fAjpZ7iqarPa3
uMe8T7Mz9KYdXe4NrPyQReTYAjMQ7VIgFR80VtVmWo8vITlZz1pRaPse2QX0UiKu7hBnAX8wIQDR
0Ukn9YE5R987Y+48KrXRP8CD8h8My1cttJoyJxirsBJeOYQ2DD1DwXInbdP/zd6Z7daNbFv2V84P
MMEggwzypYAiuTtt9W5k+4WQZJl93/Pr76Dz1LlKpa+FcwsFVAH1lo0tinuTEbHWmnPM7j6bCFrw
oJ3DJsWnjbVz6azlJExVLF43oLL3Y9dJr0ZJOOx9F/fDc88vPZ/Tco2vUzdHd2uQBZhkU3Xo47UK
0n6waljOyWR5FTE02BhKw9iHtp6ecJ/InXIW5CwlvpC0pB4j0CZddoMV41csXDH5o2V2FmkPOiP9
KTVuATiwhS1GiF5oqJeHmdBrCGND7YUJhagd9RemOYkzTgiy36EqvVjOMkFmKepd3vbZxwJ70ocV
bzo5a5nQ2Rx74Bt+O485YkoHoGYkxg9MUMaDPvbulU7n81TnGqniqrF+iFgX35rFna9W+AZX9RSS
u54QvVEvox7Mmk76yrwOfiOGpvAQIbvkhlbqNK2yvqVDQRuAiFQGM+N8E+aZ+gTFn1rOLhSk/pnU
d/Lt8J+Rw9Eks30RjWsFMnyMT8ScxY9C4nSqXR0ZbJ7Lz1VCME8ANmekLl3SO1l36MSsupoeO21J
06u0Ar4MIJ7SeDeUlv0gKTZwS0jqmxFtjRlYa4pamY8HFESN3BAobTFWzeWqdcuXrqjgGAysofeg
h+Q9N0usX7eJIoFNkkaBJqZ9GiwUx0DCloz8WGvNikPNWKD0ZbSSEt2gNbwtpUHKaVFvLsHO7CZz
Bx84f7FbrJuesRSriUQRJW2AR5tEHlLnGsM3NSnU3p1D9c0M0/wjra34kPS0qkcdtyC5SbIxb5ZZ
rjw2E2nA4LidIrqoMwNRi9kXDTOmqvtYkAZ0txpWV3As0/WUoJtBHvpC0/a4k+uLdIjhyFPc6zCR
ZJlxBBvCH3zetPOYnohTxRj+nNFyU18zBBDZSzwwad5jflLzJ6zHutxnqPnI4YZEvaFrqkmSXZ0Q
BgOxHQPporqvjZPap7oYURNlxniQNdJcBDSz/DiO00bqjvsx8eueqQ3N+jE9dfowYHcfMfygGBo4
HSPIxd7tkFBb982XUh8osBaas4ThaGlgxyKpfdvsWTGY/GD2RsXrUIHGzhNQYRMwlbKlt9r6TNZE
k1XKj8t+VQ9popefpZziz4XNEN0h87qr09qr7f7B7DvQEELPb1NnKB6pofSMuqhJdkszJZfz2PfX
kytqsWfyVNGkyRTJhknzuRerg9SgqtqnskjmLdd7aa9zW6l9a3NUtqYlvgSow1i+hlwIYFIbX3Qx
aNf2bKrP45jFF9FU54912MeX0oFJOjbr7Bcd6ZINiYAIe6JuhxyHtHcnLGkVVSiK+hi3R5dnNKzt
hNoCZ2XQNYW2yyQcVlvIaStM1RGjc3aWeSkvUrK/jxgxUbVGoj3VhFjvHXp/V7Vq6SmvVnZeMmUy
ClfVaTLanpxPIh3DMnZ3Heik3ONHDTzFed5eF2OTXq99jL0JsXN1aYKW2k9ds1w5EdEnyVBXgdVN
Nil07orBrmoJZuojFBqOQbGIN5756Lpre3f+jOARWKcMzYDnrwTST7jntG/dcr7QbV5vRIG2VRD6
YIRbbm1YLQALkvbKUnV1MkyuZLdoH5parx/SQdN2Tj+FuxltwkekIdl1XkswZHQ6dsOa1lf6Zk1J
tLELuo78ixDZ4WkSZL3zeEeRZ0YyPeUioeBv+xTf6VgcBmDjR2vGq9iEjjyShRt/tJyEUEziQQ8C
R9fBReqxG6HcnmHKRCh0VBnAziXKerH0D9NC87XsN7Fc04ZPzF5jgtRLwnn57DDDxbtlct1j2LXM
s8nou2TYBfwMwwYZPZDIzDazLwe8sKhybCc/akvcBoxFxb2TheYL+onqYqgKEWRbO7WI+uIhTS37
ylCa+7RmkLJG4J3PBvHCu2Rw2GnzmWhVnbwbFjNjixml77UM9q40xPw4um6+h4O0BobdmyfZ6vNl
nzbZtzWJxWNvYRZEAptYj5U19nv469Zu0ENUCqGKL516GD4CVKt9cozIkk+nCp/VbBMPPBXf3TW2
n+aYvknUYb9GsRPueg6td6aw46tqSdULnXV2q87VljssttN+RqcRCPoqvkkzB5ZYTjzSiu/cbRy1
j80pulKDUOepQm7UmOGI4Fz0eASzpA6iZWB3j1TccGzKBfnLpP141TjMN2RJ25exgXmB+MQBmzG7
CgG45OAFsROFyhetFh+AcCF5yQTkXn9S3FpujZu+apj06ANuoKQ90e2JMaRhiiOBw0rD6Gxjsrp2
+tksyDdhJSMOLCO4HNtga4Q3mJsSw7NGB3cjk3YA0lPctU9WiofbEw7wB5wLsYbzjBX2QafJb+6d
0uXhjy0cEMwXrVX/7FZkAwcV0fTZsXA6nsuOaCrdK6pamAhGrCYO3LCnp+wNeYWnJnE28V0ZmdmT
No8zYN1I2J+mokHnxoxisuUzYXjYk8Q00xJBczwYQdRE9nBKBJ34Z0RXi/nBNZ38PJi8PyYHJ/In
u06/QfFkIYjtEyrmCF6aKwkR0WxjinZmDwfdQX75jFJ8vaFAm65ckx4qOaXzYeknBMp9Y1/U2thf
JLJF9pPNL1ZtJLeQh+uPaqYbEYWkDNPj2FCN2MIxHxDXqusEeMopPGRTOX633LF/NLqEBuJSLfZB
9XO7X4yxvgMwJvdrYo3HRYoMt79EDx+F6z6pR3bXjjm8S54v42REV+RPJ37fZUtgoF87THK2z8a0
GPumW8ZzO6E77DQi/uaqjA5ZmZJLQ2uruXXycsGlERd+a8bCT8tyOaIy2tzrsfpcY8QN7Lrqv7N5
decBAUiE6rJorrKcr0bS4dn1NSytpAU7sjR5s14T/2b5Oqe0488y4v9AQ+GmfoHf0b689FeP9f8D
LQNBZb71Vv6LnsH1S/2Yv24x/PzzfzYNHOcPQze2spz+vWnxEP+vpoGj/6HbJh0BOgmGjo1S/Ktn
YOp/SBIzUVDzB1ybXtC/egaG/YcpGbU6lm0aJsB+49/pGSB5+EsZhihJKmnR1uAKr0s+JrJL1E8p
FuPcaqHoNNALYyRYU1uTiaobVQ63rB/JAZvUKD7Pg04iktF22gF3IBTXRq+aHVtceEziJdk1QiPs
lFPVJcQD8ITWkj1N5jAenUwJdvg0HV+YuFs7vS9yv5pYAbC5oXXUlXouafwemzDtruNq5KCD0vtB
SkBzkrmzbwxMA50ijD6sebnuolXoL5RHLuvq0jK51DN1NFGDE8lcJBfbgfiarYEVN6q3DjzB9Pmt
ayvxXFqDjs0gz58YW6ZfjTRrrZ2NbiqY+sI5a0KkBLIkNlZ9p9UIoClNeVEabn1BXK1xLhM5PEyx
yD81qOAgKE4uJ20pBQ1hbmBjB+Rq3LieEr3CEGsbX6dCcQHguPHaak2OqzXMWOmTTJAJXKp7ZzVZ
3QrDij7hoMkLXyKqXQIZm+u3sep7gqg1ciVzDMtfQpU1806nlXQwmi65T9BQPJizwVBOYoBity+G
79na65dgb9bKjzQDcEsULbt8NIC5EBB4atLVeaikaL4tcx1tqoyU0CvF6RS7upipZWsz4cyM/Wje
j2Ixvkq1SAqYqiPJeaj0b5ELF9gzqtjx3SSr78d4tm9HtDktUK85MzhuGxkbTJEreA9Zz26gGuFu
qjRmQhi4CvHYOAbJS4wBezDQo4h9qvr8Ab/VcJ/1ZXsHwb5zyBaziLXWM0bPbUIuXZLjtaNBvBiH
tB23xoyGFh6ht2aRWe8OpMZSaiBMCZcLBW/tkHNWrXa5aTI2iq0hRsifxC1tnXYkZE0KKI+Z67pf
CgW7EjmFemmiAlRnVi1V4wughhGDTBuKcedUYPmBHOo/UA6OZA2arn0IhWnepGjzgxm9FOKynNLN
h+cJ0wTF8dnOanQ1Sz2pp6au5JeEv3WVxm73lE1QqT03sYorxUAPDPNkdMpbCk55pkQy5ilkji30
gW4591Gi7WqhC0EDwSJGpqiJQJYt2r62btvazxd01gVOlzNWzAphZEkv2k8mU+SYLCjdc5B7DzAO
GNg3Ju0BBCkMUKlj7Og7yj/oT66h70SPyXifGqrpfK01JOIFPFwPqt0yfyh6QddnjFKlP7APEZnZ
DlnNWU53dqEzDl9hgdQYX+S4Xqz84x38RWhzcdPWxI44jAM0lwg1lczNTTtZ1sc8rQgRQVeWnPu2
cK/nUMqaIqOdhh2Dw4x8WfAb4QHcbf9DtUa5a9t4UNi+XWzt+WQoedAG10BtNa1V5aFMGsF9ayV/
UnfK6vu0gnrdyxmAHdLg+SOOUvu7C/fPohyNmIElaG8echoW3UXWOimuLMbA6PrSdtoPLM0p5GE6
/buZxMHJT3JagMzaXAzH8WjCD7Cr4sa0UHTvbGKFVj/Vk6n3NlXFSwPbiclvZpqPpDJOn8psaL9W
dlGcNNcqrxubpo3XzIZ9b1V1+qEoBiJxy5nTfx011UsUZyPHO62uLruCHoawdPLVFUdKljOrym70
RkIuifDN38DId7LdChshPrWstSTahrE8DdnCr2Qx5BdBY1Utxqqyekn0vv3Smw5iPjMyaTpFzrMk
4u9zj7zl2VRwfbZUBIx3kakVYL/J0TujjY8rZLu6Me9B067CG4tt3msprTxQ9VI7VGGyCrIaqaD9
wRHo7lJjnFZm3+v6LBBlaydXV/LBkak4czipmTzTXr9h59CvAC5kX0ipbo4bGcTyyngsc371mpXC
3lDgceV0tG+UNj/i3CW8RQtrYfjCANfgizzpp8BSWEN9xxLROczcJvLTyoFAwueI2LJau/E84And
xrEc1PbAt2nqVBqOqGCNtpNWhB/ylFVNTQsEj9o9YbXl16wvEgLQZle7tGx6c8FYjtbq2XQtWBlU
HdJVlzxLXmSJ5FBntqkdzMFqMCfFxaD5izmUJKahbBpngigkC2m1Ws0XdGnVN8usy92oBDlTRdte
QEfKHpp8IONz09gRc6Se9HLtHqPZNb9CU4AoRUUi+NETsDGr6p3H3HXHD0K0kj7EyB4BA6Grpde6
i4vXN1vtlqjbzvqKqbx8ou3DWjEVnUYANKk6T+lCT+mapgr4I8SCM7aSnDeoLxYQzNjpXgQBSKXf
VNDUi6IjsKC2ix+LrelXDiTSj40504SCY3HMtUJH/trmM3gBSGnflCEW9Kxl9Wh1pKKgOUzaD2vP
KsN5OJbBuom9LFeZEKhRzbJRwGJ8ZvqvGKLbUtxO+L04JeghVWC+DtV9E43qASyqfWp1cidFlFZe
FNnLpxVE0lNTrnXvFbJjTurCfSSOjBTZstddF51ZiVYhG52GP9HGJRohfEe7Rgn4R6JcL2Cnonlk
uIn/pGamOUYyvtHmxf6Ac8Dd24St7su1ImU6dO3iMVVAhNGKzGeqeOdckTVEX2AVH2YjTQKNW9+t
/ZBcyjrTsazF2o0x6VuazEiVb1XAixbZJkFWMnEu7Rb9S9+m0ZVlJ8bFlEfAOlSi36t0VJk/OdZ6
CunMp95Y1SEkFwjgLTBis9kRtzTtG60tvkQkIdEnM2vsNLVxItA0O1qMci8SSqJD7Oa8yODw9HnH
bH2+AlpYk4+F/IjHnn1t3s9TOTzHcgFIo9CS6ZikbyTeok8yLkfY8LVof+CMJcELhbMgRockbnrK
ZehbTqR904WmHrDOTcytZU7Am9GmwEVdlDANaS1sMPaR1r5cgy6aaV9qUzxfWTFjOG/tpLgceJhp
L+udv5CRjfmXUPMl7rUXxO+kR5lgkw5xNjH4yBTwyzlMzAB7bbyzshRMUB2vexylBD7jbje+zoUg
KUgM+U6WhAFUlk30V6Ss66pb8kMYYVzJSBbaKVmv+xyz0pXAwnsw3am75DPRL7NCd05Jp8WBLAi8
9FLEn9Duqk2FIpc90796P1SD9U0tzMedvOZ3GoCk12aY6H5dd+14FtTgDU6gsiX63Bit5n4kxPdr
G6fqGjDmcJIc4XyeBvceFFa5+OYwWLcVz3HECSfGsdW7MZmrwMtuJlDIZzG57VfXDdvlIussPT0S
eJ7gLK2q8g7Zul4+2KYTf07WvOn2lV4XPyKtpoOEg/8ItRoPWSzqLDyMvQDsvAo3Zugh2/GzgSp5
F7rhwvcKW5QY9GkA9GABvbmdFAz2s1lnbCqG3SSEQhf0RvEnEcaNlA9o1k6udXGcpFFc0uqHqVzZ
aYmsW9OPtF2785L3zkdK9Ow+iTtx3eRiIDBnjE5Nnc1XLpUoRNe+YfTErHz8XIfNeJrzaNrjUnA0
LFdJfEdeQ9MQ/9XTcHARDW+/RX4bTjFyjT5hYUz1MYw21AabwpTMVuUhSbTJKStJE89NqESNGduT
NwwtHXfb6QmHjTs1BENfRPcYPGzirGcDpjGNbg6JNGjNvC37J3jORfLdkqFCkpTotL8xqKJN5jFx
cdkhVIUFxmDm81AjBGZXn3Arq2W6GOTABhluqY661l0OgMWYMPfyYmwXQhlL0Wxt5LZ7qdpCXq4D
NNm5Rdsd1bb8VMghu1djCW1MtoyySJDO5Rcn6qZTvOhoH1UjjypytJuJJ/Tchajp02iEmZ20kfBY
EdVXQpX6JKgGoRFlTET9Edtcqd8Kssb1+wbM2j1sWB5DuOEHsLcOzMKlpXUkx4bEw7APBnPFCu/C
Wf6QzXYd3oq8tD+uZrx+QtLXeCRMprGH6L/yy8Ue6AMioIYi1lk+CV1axTk46z5hH1NME+c6/+Iy
Q75fMKg+tCFm2QRdBDp55IONtDZBd+oOQWHay0NblMXlJF1a2poWZucKy0xQ5CbBNbwalwvUuHg/
SGl+pS/vPkAxDg/C7LYtmWbmPdpu1Z9ctI7YAVWRILlIlsbPMHQt23AlZ3oh048iYxnnGJGcLEuE
p66gDQlqmIhu1WQF7VjcWiBhzZsyJKEIwjz1TUbyX2dM3cclBp5CJljBJodlaofnKfsyw3w7FSbP
hk/2mHPNECWnf15WJjrEctXJfx7AMdI2I/6JsRlozyqqsR4KnigzluN53VY1j4OFxGpphpyWYyv9
2A2SbIpkSdSVQbeAbqMxS4yNWX0ulzm9yghT2LkxRkxLV6j64yX74YC+Oam2mZ5CTXB2i+fxRqMo
erRI5PU1qpUc3ZtYHBAwtfo4VlBNyUiwWVJytodHPDFq4+VDDq+YF9SePvWu7mOHTZK9QdPvYZtV
k3NBVXm1tOP4aGXCuKMPOuPAEHTFiDqbvqROpWAaskvsIidrb+KwCoubekwGwx+1EVWzmc/LYa11
C02NG1+rTjMDJ53LC5fQrj2ZZh3Eg63RX6n1FtlDdylnMzrpLauWCbpp/lNq8G+1sH4tZHmtY/kf
/5Ug5v9CtYuk4fNfd66Cl6J6bh/75Pkf9y/18JTzD9WPf/Txyz98+ozV66bW9pP+KYQRf4BbhxUg
LMc0LOEyu/9TCIPYhbAthdiFxpZhuJK20j91MNYfJioYut6GLW2m+VsjrPtTB6MJ8w/kqDpVs+MI
oZvWv9XUkvZf9QwW5ZOlbGXzE00SWpDs/LW5NToo/wH8IKGQsca5CHdTXf3gLWjUmfVR0y6UNibP
cT831TPtEKvE6Fi4j4sVjcNxVJP1c/SVdqr3bFsUOtoTNTV4v4hRTaiB55y3gvYy1uUbpAFddrkm
oTt9a00aOI9znwgiPlOr037Empa1C2XKpI+XrLFrduzmNIZY32fzitTBMvqMIVThgJ/h5Y40pd+G
nVk51CMjVbXHWNgoWZY7fIK+1aDyrA4FR0N0vZJ5hLkFppC3ucsMWt5MyGE5PQwxeFct0ChpHa9n
aFRPL/haR8pIQpOaFH7o2DHqhX9V2miEdF1DxO5pFpp1+jH05psy0DR9iGp8UAOkLI+z8jC3Hr+F
THIv7SKO115JEFH0iIK8wPmsNTZzNqjEBR5hTjAqky8xLnDntsT+iDPRFbEG/LJMEXov2EjLjgAi
fZ6n6XocMD1/Z3lK8K/ioSij+zjR3Y3phTVM+sYWYLSnvJfyu2WPtAUXQ6/X57FhTUx2/ZAVzjeM
Vn39DMGDHXUnSBFjBBT3qvosq7lf4a8no3uZRXY1PQwJ1UfhYTRX5nMRDon2HCJAtJ67rgpHCkW7
AgIE8E/0d+EwDWPkhfDeSVlIbUOw4DIUE1/V2q8A95diadXn1aK3cxkRwtV/SdquiwKYQcUBLLAj
bnFnqymmyN86spcj7jUA+hmy4cME5wjbRJQYNt/DkFFQrch5TYarKzmCeFmF+2VCu7A5vmuzgNGl
JameH+TqZBV6emjy0TFd4JMduyElcElNgiGyFDYuYiS3Dj61PnLDO8AleX+ORF4bZyDPbdUE7uAS
LO5kbl/e9uY6L0cS2CfCIim6NHgAbt3Fn7KaVJMbLZGJsPmSOXSeorg0S8tbm8bMvsEcaLuLFSXn
+KN10Tl8AdFjdufaRL7PtK6TOg3AQQBNugQ1iPST2i2xyo+VLlWzg/ayDneNC+TjOHEqIvU1V6Ht
GV2o8wnrcj6AeRnbC5VlLvxE5stUpAkhmXkwlyZEKdO0He2hjzEw3tJgUdGHygGhgdZm6Ihl9yvw
+6h/ZrWzMY8EjSyocEcZAgJdptw6RwWiWF0rinNTQhw9zQ7t96A0Eqz/brF2MS0ungEQW6h/mVTr
vea6N6Kd++puhHWZfkLEP03wd8MWvw1sNftWRJUdjbzPRh9egC5ggGVzkCwHX4YYJnc5fT434Fnr
y8vE6iEyJksk3Mk3IyQovj4tWflhQREKod81CgNddtqgjfKh75rIVwyYooosKh2hNeBzijZ8hUY4
HWva3OPOyLVuBt2u8uzHABFNB1tqpBwPI5A66qmbxrHCysfLOSTeBJ1RoaDXNNPZwme6ng64qAsb
8D1v7IDxbzBU/VwQq1PtFBYvc/CUHAeEFGtYZ/d4UfXJRK8CUvAj0KSeRijOt6aTLEFMq3c8eLG9
h7q1TI8pedLmhMmWxXv13LDkweHETrzqtbvi1Bv5l76mJAj7ZbSf2iZs0XjVePO/aaigMfXONH2y
Cv5U5iafujxWySWcALd0PVhdkdUFdgdG/aHpVluOXt3T8QYcN3LERffM8ZVchUIUhv0Um6KiP0Et
CMbGX+hzSSIdsN+p2CtFa9MxmpYCAbYXrgVzawAOth5SHmxLRXukDQGyxXfK1V0ZoEd1kY4IeHna
mHWOIQPWIBLJsnxOM9OmY5GwDTHKBUVRZg4+qEpa+VFM69Qlnh0V/WZvMdy2/Qw0zhm/ljoxjpyE
MBMQIEM72zkMrVpSnZi8urHxhIlh7vg4eCAYbDdpvbgXdr1A0OVH9fEDthjdOmh63bkvxeoWVtCF
Iy4Jzeh6GM7rVId3iV2MmcswQ5/VV0pAHZd5Tc13F8VqUHcDIaFyNxDCauxItAT/BdfLOHYG+Jlg
riIj/eQg2XHu+i0vswtY4VdQHU2Cgwfaa99RcIUjZQhxqoBVWR8mN77v3Mq25b7L+aWQ0thuqB0H
MTYLIKNe0+CLOStpjzTFGkaVNJG1lvO31IyUBlWiO0pdTIXbO8MJ2UQ9NyWe7B6WgjPMZNQifWI3
R76JHmhm3xwQCgx6pLIf7kSgDTRZk2QETHcqNvdQCNL6Aql2oh+sHJ3EBS1p9Le8zAoFm7LG2obr
R+/JhX9mJrxCSx/JCPjv6sw3q8hKO9ujt2pRiMaL1R9iSyj2p3YhLW5Xxin+anr9iYhOZKJZTnuY
R/ptj4tG1/8ysoH1X9lDWUw3vcpG7VbH4ESAiW2i+YPrk5cpRfhs6F19QKCgDybdLw1hOkRjjOXk
rOAh25lZPTnD81arp7fQC6yebq4RlTi0o9RsHpO2Njhky6mgW+wpdtHhWwJjsil2XZaV+jOBVlP8
vTeSlIBuKsIwI1TTQmQ84AQGM1ngbjALNjD+VhPDnTNQtvLbOalxquY4sq/qJJmLD3Q8xMysRGvW
3vdGN5gB4urLJ8499XfAlSkx6w3bMQ98o9NQbxhNz1q8QsImN9OFRTF1VXKtT6jbwOzlDQQJ+nbY
sL+1lNJUVMoV8D/SdGoPy+h26qjn0QhtlepJrfixMKfyI21HlpeyRXbt6QydFPqoPM7SJ56ulm5C
SdFEqlTVInkgW6hNr+xxps2RJpZh0uFi5X9cWZJCHxUpig1pY+H5MuM3wcs8QCOuSq8Z8wKT39Lo
7TdepTnGX2Z34qGqQsm5jmCqpBl8HFzSuSaEi9YrXHkxnmLEDeVDFVkwGTn9jCTRehGCOOdUhC0c
hmIGKpR6qncqZE05cjVPYLNPAzpRab4FEclw/GDpqzA0r3F08O8WXFLrrMdaplASGDPTP6K8OKWV
iDVu63oCthCkcdK4d8SnMYFQ2IG0awsT+nrLxt2qxp9kOUy3oVMYZJ6Xs1lzrplaFsKlmJPyQ+TW
WwwHj+VwZA0aeL8bs2ibK2uEqvbcVeRdf/j/egLq7s2CYPy2KvsE//fl+z/+Z/v49I9dkVCfvXSv
K7Gff/3PUsxCDkANxlnO4sHXhYV0+89SzBJ/SFc5OBIM/gDqAuT5/yzF0BDotmuhJVe4EoQr+G3+
WYoZxh+2CTnOQRGg0PZb7r8jL+DnvBa0c1GHog7xg0X+IoXBG115PthztlA2BVvOUD5cu6LzX5Wr
vzIhvNHM/7yENC0dAYWFccl+IyNnkKPbmC3sgIEB6Q8BuZTZDliJ3++q73Fx3vTZwRIAJglU8M61
qVj/dnuvr/3m9tzBHKKmsGQw+WIfMliJv443uKKC5EDd6LkX4TmnoypOQ3joD93x95dH6fH7y28f
zSvVvj1HYT3PBpEiOyDNMvYZ+LjRYeo8cdR2XaDfjD/CL/XF/AlkEwBfPoYigKj33ldgvvN7bB/T
q98jjSxKkZVoE3k17KLjZh7IJo9YJM/c1QeW0Pvf3/ivniopLVPwfG/ymDf3zTTJttGq2kErnhMJ
gvfh9z//p/XglZHmz2fq1QXe3FDhurGaphxL/inB2ZLdKeCAV/oJE/zeOaff1K15mzz9/qJbS+J3
13zTstCpRLqq2J5j3DTdoT9Oe3vfHtLD7y+zvfW/uI6jsPJKXktz+/+vviygVJwBF67T7cID7e7G
n4/JwTqgx9EDhu7vvSNvTEI/P0tbmMiSIVngkHp7X3Wi2rk0rAB46sV2X8kpPjIh3b97Z796G/91
JYVI7693Rhg6zl5Hl0EbzAHpmEeCTr1E3k1X1cH1la8O2ffZOcf8V3nZHt690199g6+vj5zr9Ser
coOJZ0bhOPm6j/g+WH6QGXPqPm+GJWIUGXTvh8tmX3yAyHj6/df6y2tb0tW3xVbJbXt5fe1GuVZY
5pEdyEN0NI/ubtpDZ3n/6fnlZ/zqOm9W2xlpmq2BsuHN6E95EN1B+txVfuJbh/Fi9o0Eu1Dthzvt
uE7/nWXGfnXtN6stLAsbSVT55+cL/zto7tDP+mQxBcOtcXz3efrVsvb6em+WmZFKZx7pFgXiBkUn
drowYE5xUAfTT3elH753f9vz8XYFeH29N6uOg0lqzMTPz3a+ZJRFsjyLOPwpSJDvf5PvXe3Ne5no
sF3tlYSP5cLcI+Th+3MPra977rteL/HLNeA/vznzzZuZxpDJ55JPcvKnXXsrjtDPLoZT8WE4/v41
+OXq9uoz3CSVr98D/M+aUZY/n5HyRNBHUPl0ST8Y+2qfH9r9O1fbnvbffGNv19IIvtpohbnFZzgG
42W9b/zwNj/nXvbRvTC8LMj98evvr/mrve/1DW4P7avlu0VLL4uM6C69TY7aoL4l2vrxf+8Sb9YS
Zoawjre7oiNAxwuCpGzeWa7eu4s3y0iVYtgpOTkFoshPELs88ABXv7+LX27iikGDrVtStyDK/vWT
ilaA9uXsyiC1ow9TY2wNgXABn4wctZXLbTUybDNKOGxmmH1fJ9cnCWz2hlQjeKl2+m1MaNL46j69
84v9bQ3lmMp53OD8YttU0G/eBnOx8mFT9gbLob60PgLYPCTHzieC2QeysNxMe7jIx+bJ3gW/v/Lf
PvU3F37zcjRdmXRIgUiAl0CJ1Agdf/V+f4m3HmRu66839+Z4YdhRY0WkH3G8QAXKGlb46cPmQQY8
cWzO4p0HSWyL/l9ewTfXe/OwarIkJ4kpR8CkYAf05TAew8vqyxCgV+K0mwThTtyY7131b4eo7aqc
Zra6BufoJs9+/RZmTLHSCbD7z61+PKFL3faGhRPb/PLfOWBvl7OkQoirTDzob1560jTirYku+VAz
oiyu5A41WDDuOu0G/TOVzbtH+m1v+9vHavGYKlrwmNPfvDy94bRF7rBibyfghaCxCzb7XX9mrOBN
QegxdggQO/Zkg7x3QP3bxvTzZv/z0m+2eWEh8xEoXflsx6C5Fmf7JD11IAPxwr5+52ndbuPtbUpB
f1E5VKrIwf76PSZta0Mo4VXcCji9eQEj6UU7PGT7hhHHU8tZ5n3r8y/fEeLdkQdTsjucwv96VWs1
Ge67y593uB0Ua+RhPD+2J/zllH971979q8f19QXffKQ0+KamajmDg/j/ovbrUb9td2SI+fUhP7yL
Bfjlh/rq9t6cm1Biq5WZyZ9LwMopkQyXuy7YTv2177Lq0a197+z0q2Xg9R2+OTuN5rqRA7lmftnv
7QPCgkvC24LRownuOZ4emJ9on75z1b8X4Dyqr6/65vFhzBkajdiueirO9Zf4MOz+g7TzaI4bCbLw
L0IEvLkCaE8nUqIoXRCy8N7j1+8Hze6oCXY0ZqXLXEZSdhWysjKzXr43uOkm2oan6IVpWhR2HN0O
UJF+Hm5BEW6gz187Lm9yq/k3KApjBgYOpRmLoK6Xse5HBidV3jUH5DTY7f9YOV66PlSVgm7u5YiK
uFitoucQYSkMdySH/M6y080h2MKd65bvIWV0/8NHvei2vw3+SivPch1G3HWmhyOd0jHcizAubOAZ
nrP9e8YDfJKrlWgwh9E30QCkIBwfcx2zzBgkyVcy1BZ1d3gZXBrsW8GpFTs+KE7lZB9QBX24bnDe
sGv2FscyKDtZSg02NDpo2/9etF00Y0oAExXVEJEEeB1ulMHTK8vEjDrnGbt/akM0J1Y88eIRpG0I
q4MsUoguHDE2rTRoaC26GmywOQ+EDRPQrQhDR5hsrm/c24ICp9dI7AxQ/vSBlrZaJeytKeNLZTf+
vr9t9qqd2c3depl0ae/ODS3SGSWeX3wiDHVb6PmpW+a6Ojqu7d3bZHWxoNk1z1zdN0Ep9gV25gpJ
hqHd/yAiBbexKKylTdgwevGh/V6sNy0uHWrwMiq9WbA5jEu8NhwoWj/4LYYbFwKi78VTsOVtnF4J
YM9N+iSsFoPL24HzNXdpTRrQEmdpGUXoklpgiwNkeBWVKVqF+CHDxYb+00otuEyzARjNDSfMkTIo
pra4EtIQ7GibVrJbAVMNTPUuCuNDl0i70KN5MGiQrOGk1x3z7eKwacjwGErzUN+y0EX8pS0DK5Td
YnwapxcFwgr143UT0nx9nkeNX+s6s7E4Z40miWnF8fvV5lK/tDvzQf8uPiFLoB2h8t8IpLzBrnhB
/u265eUB/8cw2ZCCPLuomYtUux48j4EGFhfCHVDouzp45snZQdxixdD8/HBhib8tLZxyVGse2KJI
dr1bEZmzrb/xXBqWrrGTnNztbtcT3otrYzQAyBrn4E1KZjAUaE4ma4MiBIq9O9TWkA82mDTxV+pS
eZnf/trGM1OLcDxqkA+jDCAR9eGIc0dn3NROhaLfHiUmOmnRc3VKEh4tpI0CzvYgn1ajzRy13rjQ
2U+YXews2kiB1Qd6gAsVL6Pj7+EqcPtP5pO6hW7AzVfO4Zt0d7ngxUEcpwlm/cyTXEYLnMGtbWA7
dCi1XbQvduvp9cXzcba4RZoCzB1JB5hv3EKAz0CR7wyGsV1m8lHgVKPjFEfH6+fi4qH/bdBc1POJ
3xh1A8bLbaOAAcUx3k09Az8S9OzXDb3pbi120lwcfQYakkacd7JxUQW2M/rKJnWDsTO3xW2wu25t
zVHN2YvOvKT2YRua5mAm1QyI2JPSlQBrOs2ZUm+cZW7BD8GM/uCrvP+aoYmIzZSIHxuU2sNQpf6v
NfNzx0DqTpczOqgRHXoQCDGurgQl754ptL/RUSrAba1EkIux/+yTLK7TrNCSeJr4JFbyLvU/FTpM
EUPBnAO0poBcpBVzqx9mERoFAJr6xOAbEr373DddTxJdMdUPnfYpFVonKO5U8ORAtpwh/JnAQHT9
U71JH5aOsQiYAMT/94jNjqHyBhdvzOjBdLH3U4OrLMkfoaxyr1td8/tFIMsZ5RJlUIlu5aPnmj8h
7L6X127xS1cBiEiRmURJBjm8cHnE2FujGjnNrdZuDJFS2dz+/5dxbmHh5oBsuxyyH8YXTXBhsTne
RZ6+9/NgZbtmdsA3Uffc0MIptYSJOTg7JNe4n18vggOjHQXfyzzSJwM+dlJ29U3q/NMHmI7yATHn
u3Tru7PY8Wq6fvGSBUigqLpBI8JQFj7b5tXgVRH50Xg0d7Dq7YOthfFmIzm+M5O+BSs338VPCQyB
9A9JE9Vc3AOlUUVJOxOtGg2Uzh1tj3xz/VNePId0Hv41sYj9VqR5nHvU9rR70ujNtE8+ik9zyahs
xn23lhBdXpBJsUMbV5KVxQcdfRH+NCbi3LwRgMI+9BQ81xf0K2Fc3tQyOCvacAybULy9jsGtLAlq
DGQYtdss2Jm5YnDD0O1+B+ap/wB5nVRAhDMZO5iNjC2M8+Wj34vptu/U5li2Qu80bQk+SC+hibJQ
kasnAGwoxFFAp6L8QcuZ8hmBRNmDnpUO083MMOa+BM+QjOSzVMF2zBCQKxtt7NZxov4QIvTbBSOQ
1nbzbQoGXF82mBmgjTEf99dLnTQzQtet42DovdMKPpPOXxvxIPXiyqZKb2+H15YWmzrkjOcaSiJR
bCnfgu/FzbiB+Oco3DUnb9u/BI/W0dwn72Dh2V//nBfi9GvLC4+xjFaOShE6peRFflccFDdyU4Rw
bEN05r7q7KUc9uHTdbNvA/Vrq4uTzuygKPaoqsMi+B3WZfiu5A2zfYfrVi5+P1wUGlLg3LK1SCoR
RWDC2mx5ltVTR7LSnZTCKld0rhm/u27pTdN/vu7OT8ViG40kKuJu8GW3PZrvqkP5WNxMRFT6brvi
54guwq7cxvf1acXsstX2y6yhmSbtIZoc+mIfO7CKXk9ZSz+qvFNO8Y4hPkcGSrCaoL/dSxYIr6ql
UkaairVIKcWc0UrI1CSaeslBZYn1Ds4lR/9kOOEBOXtH3wfHtfh8MVGn/tFE4if3wjzVc57wdWIe
NlUwsr6Qlj+lzyctSL+1I60209yi47lR2w5ApOlOSfclmKBntMruB0OdK335izclUBGFrhWNeXWx
fE1GUtBIiXqITKIQo2z19jEwjrCMvQf3H6zEg7fHg80+s7YIPAK8ak3Qwl/Q6/WRCZhTyfPqUIhP
K+4zh5VlLOdw0F+cO2R0B15vL2+RgPmnQXKnbwzi3vtHBuNdYbR9p3DWu6eX9vDc2sJZy5KxTyVh
D9EseI5q870/Kce4jXZKqt+pRfrxL1e3cJ4EZ4Z9D5eVwvIAF9qNkDUbpg8PYRR+ySDG8iaE6czq
Y5wh8JwAJLf6l+u/Yb7d324wRkSI8ugPLn4C1IKaV/cULI2YDrtwMMDyh1I0093tIbUAsJpC3M/L
ljOK41rr5+LpUcTf1uczfVYupVppwWLG52V+JL4xKxu6H8qz8KCgduD8J+DdxW8MbpsHblFCuX6x
4KjtgRupAo/Gjnz09+Zu3Cgu2tUAR0q32USPjdN8Xsc9XtznM7OLldZBEjRii9kEEFC9i3fKTt/+
hwz14oE5szMv/2xHy5HWgYIkKM+elLvoQh0il5a8K26Zr/gP9i4FAp7lLXOGvoqquFiX34Wq0DHE
+OvtGgR3vG8UN9marmojkALBaOZYz+tPOJe/IqAt+OFM8Lrzdp8tE92YKKrxaVeR+48x/HNmD3Il
rXamDyYgG56vnxJpjmdvjgmN83/s8ez52l4KCQTKuOrsqMLLzC6tbSZHcbwTmDznuq3LO/rb1CK0
Ms3HIE5CUBgMSPqOYvioDH+SDJA3/rucZTYXjHIcymyfvCsO4Sk+6g/ZHmT8XEfNGDiB2PrZc1Zr
jdkbrm3jIpzHSVYpHlepC4UCI1oSvNN9G7qlH35qFelrkfZHdez3QaB+htnkQW9QAgvaApIWccc4
waE1m02BeOn1Hb9YAp1vxyLuww2AHsPIzwoOwcMMFJAP5j1KHDzR+dvVxsPFTYCMjuguy4a0RCYM
SeeFkOKTMuxGRz+axwDIx4xkGR9oYDqya35cjz9rRhdLjCVqmMmn7gqzvLUZXA3cvE4DHlpL2A78
euVauXxg5hJZMWHpM83Fl+bmaBOkMvDirbTtoYTbdvtqg8KwelyPQheD65mxxeJQ1UoaQCDz6QxB
csZAc7kv18v/i8H1zM7i7pDHvI41YBG/FpX4z/8samCwdVeJ/+Whes3g/FXPwlxjiFE3ShicIarq
YEfb2GHm0BnuOu6otciz+tEWl4chZtKUzS3AGalqfZ2RovNTWoWttav/YpTTIFIE46wZKDq8Xplc
aGrYNEQgQdfuGrFxxyJ7p6Fi9ydH+8zOItJRxkUFY+RcFErzU6LVJ4ffjDRF3hzpMNN/7lvxGMsd
g3LNgyZ6Xzzora7/hDeIB4bpRZlkQ2c2k9eSNxlH3HUTE9+iK5yym/Qu3U/TTThsiif/XbEP7oSj
fgoQsz0FJ1ABJ+JifQ+16lql8vaMzL+Cs6hBPiASX15veB37lgrwcnKZUNxLAbwwVVwhy6I0GnOX
UgL5SIroVYFkVZ1nK+3+i8YlYFH0I1V6zAvjTQWLtBmxBerO27XgzZSdsEu3q6CdS10K+bcdbXFN
o4ymhlplwn0BDoqcxNFpFnyQ5lnZG+tdZTfOeKr3wtY03yvGzR+cH/aYQUVe+4AMiMug12QTNDuK
NrmaDWEQrzb5B8g7t3OLolwrrN+GBmzxQbkooIZQtUUsMrIxUgMUnNz857gxgEKEP0pXq+brG3Bb
+vW6E79BD/xy4jNzi0gkNYaeVpRi5K/DTbY1wZdNTn9AI3al3/P2onq9rkUMyhU1hnUGV5lgX7Th
ZYDMjC4e06l2Xe1WVvU2rZuNEYE4ETN55WJVPeO18gRjwK/4Gn2LXNOdwQqwXGzWgE8XkozXthYL
m6y257YcZt/kvcFhsBFaL1pY1i7fQlWxNlrxNsC+NjcflbOroxDJagpRmdyh4gnKJFcdeBCQupXo
tmZmcbKjBq6b2pQm14IFSbHedyZqlvTjVj7UnC68ThxfrWYJaxoGyfMYzJm4mSAjEDxhq21rYDnt
dtKyfUXRln1Y28ELqIHXRhd3lNGV0lhB6uSO77xb2DlUp3mg33uL5qz8kDwnX7yX9n48mY/Czcpy
Lx/uf/3yly+dfTz4OjMBJkQCyT35En1W80YHkgcbAGd7dYhi9rw3m6uoID5EEHHWssliTWMtIg3y
T9QU4DG06ev8gKooPlobnsM2xuDGW+9x3K9FzEvx+qx/vbyUtKwRkFeht1v7aNT2NYA1g1wRovIu
g/Q/j8bcbg1/ZXsv+eyZ1eXjcyCHVlJFHAeGgZ02hXG/mse8g5Xc46KZs+bu4gSakTnBYT4357uZ
CabYqYUJ21e2cjbm5Hb59cgs/u0hL07g2BWy5pl05iXoddxQ6d4lCLGuGLn4oejgAr7nSQWYzuto
YkVVCTdowDsUVCPbIuqbkwwtwIe0071DICTGUUmEZs87drFfOQuXcgegmirVKt0awHivTbcV/OBI
eMFCfegOKuqsTKj8A6K0pJ3H7FS4tVz9XbUtT8XtatS+FHjOrS8+Yt03XRmh7eBCSjqD831Ff56z
8PabxfifIOvPf1Kr8fag/hpNNmjkLrHOehQUkWriOB6aldVDJzYwfP4Ix2/Xd/ZiYqoAkQeWP2cr
v8qBsyjT5XXpVx47+8+NlLnlh9rcmKoLD01WPSEqPL+nzlss7uuvYnifa7taPWRwRa/cIhcagSz5
7Kcs/Kss1CzQPAVNX7tzyZwYsQx+NZGMXbYpbtcelX6FtDeH5sze/NnPl14GFYq82JsTxfky9j/H
DjNIGwAZH9G/ADSVkbUptn6rvO8dXpTv12Lf5Yctxsnpu/IaCuJu8Rs0FKvbaRRpnZXPZdD9UJ3A
ie47O5zHLoP8p+8km2z1oeRivLDQfADAr1m8zCzMmqPQSl4jusip2qr2tfLWKp4LdaQ1twKZayGj
mSn3X5sYisjqdAthrHmqk4vaDnmZTw9Q357WvuSl1fA2gE4AXeQ5Mr02xYxcrbYSqxn8D8nM22Wt
hb5LCem5hcViuDGDTo9gwU9M7ZNXvsTjsKsg45tUxbl+IC8F2V8hlvckSlZ5EckBV1dFCXkTtO1a
eQcUGDlfXRy2fuRpGyUsYBdr6+nBbJAxv2758i7Ok1W/LC8xmAaUIZDSIyWmSsFjaDSbVAo2101c
SjKo/wAgy4qucf2+/lCNrlmQhNLWTKVwSy7n5DKUIhDYQmtjl/H769Yu3b2qCXjbwjfoDy/OVlR7
0NBFlP0DI/6AkZ3RT+3YWtu3NTOL+iEWUq0rE57BkkSEzLmDYRgwCgS811dz0QXPVrPYOyglx6jW
SVgE61sLu7Caf47ieCMicPUnhpDqpCACKL68EZRGiLpQ4zWzFj6aYwrC+CEqoW9bdfVLl/rcuP8/
Q4tjW2aFOE0WK9KKd1X6IYkayIVLJ0Tl1ipH24hPcjutlMyXd/G3zcVBzqAnsKaCxWkTYnQ9ChDP
TfNhykf3+iZe9PSztc2H7fxuQXOMrAGnkLTvaqUeh4lFDY91XW2GuD1cN3bZA38vauHotDYEyMBw
dD3/ygCR3dfQeWcr4WHNyMLNIx92KEiXZjAEDGOQxA79l9z6/7cEuTXO9m3h5WkL9bPUYkUzP/TB
E5zDaGiUf7mUxe2H4JsVFipGUOeAH+xTCe9+jbDB332VRSRvG1nKhfl5KvO+lhwe1mXT9l+xsuLQ
y6HYRiuqzChwNLn+Fk6dPYY7PY+cIRP+Liz8Qr2eeTRvbYJgwN3oFvpz0//UBehxh32A2vf1bVtb
0CIqoIeHLKTPtuntZPcdyO7i1ks/Z+0Kqm7Fn5f5idQrpu4V2PHadGPoz16Eykf86fpiLt7mv915
SS9RN1EVeBpZfKlFXzUfZx6Go1W0+xQGcyOBTr8Yvl83ubauRTCIRsuotBkCkykPQvwDosxcyFd8
YY5ey8z57JQuJ6PMDLJIpSWK+i1L0qEPnIoVv15bxiIQ6HKJmvCACVjv1PghYFS4itbu1DUji0Cg
1VkFMRk3UJr/FNrUVSTBlgAcX/8iK3fBMqWT0Hr2+54jWuYn82fpjUhJvmTwaQ/tirutWFqmcFpm
xV0S8u3lLLQzTXLK/uAhvdtbFHB+uXLHXSzYVN4v6baTXVFJvb7kDC2MRWbW5yfTKUfECe3smpEI
RjG07ejmW+GwViNe/GBnFhcfbGhnJcX5g/khZYX+EW5dpx9+/sH3OjOyCNyI9MiJVwPIG/Rv6nDb
onww5M8SosiqGW6u27p4kn7bWj5WBFqgC4o15yOpdiPI07FS4/11Eyt7tnxlA7UQA+nBBOKVjgi3
M+1um37RSkxYM7OI22JWxH43P+a1VbhFdBdIeFzfj6P4+HfLUV47XZzXRhDMqjn9BDetHjpihvZO
Ia0c2rXlzB/u7LorQ8TakFhkZCRgEFqHRrqRUXdYe5tcMzP//zMzJo2tXJizehRZncF61+iFYxTp
H30bgF30GRRwOos9M/XKmMIYFwijwfabz36C2s3w/k8+zG8jix2rcbS8mtixMP9hqftU/V6vNW0v
5gbA4f5vHYvdQgXBD4aR3Qoq0xnErdjcNulTkj9dX8nFMHpmZv4ZZx8lVkZDVuciIU9+dsU9+m2I
mXz26kOw9qR2+fP/XtAigsJnqcRK0FM7Ks/a8Nw2vR1E366vZm3TFjEzhL8A8ad5NeLggM4sm9FN
PIZWzci9bmltNYvAaWiF3qk5ISBkQiOXEJNC+rOmyrpu5sIEBkXC7++zRPnWuR5HCE0RNGkUlsOX
8ugfjU1wh5RDmNxEMHv4q7iIFZ9YTk7HcKYbHYKOSK9tq6rdpQNvXPrGUsJDIm+vL3Dli1mLUAqa
Do0IYY492uCq9XMM6/NofBO1++t2Vr6XtQgL8JZKUTl/LzOYTmikbQqr2/fptBKx15azCAyqEilN
XeDk/BdcQbwdRwOpWih2UVK6vqL5n3qTmJ55xiJAoA8gwUU0l91692hM0clslJfrJtY2bV7tWXCY
Cq5PSMvJDgbozftuK6EsExWb61bW9mwRGKaxifou59Cq0ZNZ/shifQNBlw3xqHPd0NpyFtEh80Yl
Fcr54yhAi0LDlaQMrmJ1ZT1rH2YRGpiH8SDMx6V9hhyU9nvkv7++jqvnE1jvAvXRQQ3lySNfvkUw
skKhawCt7MWumn2Wgj8Zufk3AM0Y4tc+YAZD4485xnI0k0T1qe6QbSpvOl04XF/V1a+DoUUkqArT
lKHaQUZ8nFB6kbeVBUtgUa18nTUzi0DQSAqCVSbepon5MYX/uNCVm8lby6nWvtEiEISy1ZsiDw8I
pd9OQc5gVWb3GWqD5ZdRf3d9564eIHZuXvLZMR0NMUcalFQBGVpb7m+VJoGe+1DnK6imi5COc19Y
xIMyChQ5nXi+7raoQZ1mvFx8A7AJTtBst9Yeu3qMWNUiLKSS75tqyodKreJLO4FZCao/6ZD+XwjF
xCIgCIYuFXCZ88orA0gLZaeNmUEQqVYr6y/dbhEUxkmsPc9nNUn+aZi+j7DMTfEKrnfFtZegkbZI
4trL8QPE1u1ySnYNLOtyF/zdQV02za1aLz0BVTxXmOAv9Xy7CFWn6nr3ulevrWYRD1I0ZXuzIIym
kuxmaoN0n+ca8dqE8spB/VX4nx2eJArStPPnTRM+auFk12AkivauNh4bNd9eX9LKQf2V7J3ZaqhF
9CyfE6sI7WKhtbXa32SM2kA3eN3S2qoWIaHJYm3w54eNcvisQzrttyb9uI+p+ah0ax2yS7Y0CZwE
rBgy2NaFa8e1krTe/KFCkm4h4t1J+VaiQRaKT/HaG/6lHTyztZz66lpZjfIB30vSzLaCT/JwF2jv
EbD9g1Th3M7i1quCKogD32f/knJ4kMMQ1r4wHu7rvlojBrjk55qEki0K7jqYj4WfK3oxyJnCkmIY
pCetcis9t4vo+bpDrFlZXnttLUiZ2bBxqP3lIzdrlDpeq6/43eXv83sxi2tvUmtpMCx8oZSOY/Bi
DLMsdGgnSFRdX8+aoYWD+4kVCAPC4G4ovQvROM9y1CtbO/OsFUNrGzf/kLMzKyaGNZTzxmkquhLi
Vyl/EIEv/t1qFnddVdaBGYBK5vK5NXkjzq2fA3ovKjNMf2doceONHtrk1hy7JagFa6O0QxllIM5s
uPYifen6PnfrRVTwqy40EfGb++ahI6H3Uk8rLj3/1mUBdGZhed3FcdIFhoaFiJbvJLzTtB+e/BSF
sq00KG/WH69v3eUw969rL689s5wGIx35Rlao2kEm2Wpc21rzIzIRc6yGlQ+1Zk1+7XZm2f5vDT7G
DQvkEeXnpCEP/9CvPROvOPjyAkQYB9+bK3BFi2w04myrU11YsVYWtGZmERkivQ51KZtrSVTPBR/d
UmoK9Fz+7iQtQUaUQoLZyqzGL+4G6VGxwo1a3iu5sbnuDSvx59f4+VlY0AbIp/o5vxcnwY7T517R
Uag+heGnv7OziAwmBCqIa2JnqF8E7dBN1a6Pv4jjtLKetc+zCAxq6aklslo8RSL46fmRHea1M4FI
/7vlLKKCyLyAqY8sxyiQGNfvdPGnqaKp/PRXZpYvxb5fKSka9eSOheoYQ4RSGUDm/iEIV2LQyrYt
X4pRchw8eT48mfcFHezN3KCXoFH8u+UsgkEv+o1SKFgpFN8WN6KfIJjH2ENg/N3nWT4U52EbZ+N8
2XXa4yCgu2gGCCBL3HvJH2CSz4L38rVY7EMEXg2+kO8hqqahGWV6aNmu0WHJ2i/GhSvXxJK9UDTa
3hJqv3WrDLqCO8NHMStOzCreSVNqqA6T38PPakqU0pnMIIaFmiGMzwMTox89lMMefFBqKfU7cs6n
COeVTdswzOwW4abwfZPUU867yVhRNcJgpaP8lUkQw5lmDPXBqJZmC5P4kO6yGfjq5nFpfY7MqJHt
MZLVXYQM6aNR+3ewqfr7rJM8B/lnBMJA6EW33hCnpNQpegq2Xok61LyC8miE0bPemSe97PqDBZ/Y
XWAV42ALrfVD7ERjE4V6s1fgXtrAs51sZD/qPqremL9PU3g56O+PzY0xsi7HGkvzdminw+Dz1MQl
2vHWgPzHT9QjzW+S7NcHpqiSfR57d6VqVtthylLb7AxGyPsBttPKrK0Nwn/aIUZo7jEzhOAxnfRT
CV/NTqliZiT8CmZfahG3QPVrY0UNf80zvX2vIOhl8Nz0M8gRq7cHs7Q4qJ0KGp5pox96EFtfymAK
6NN5Xdk5oSBomV0EseBtPL/SYnsStWKgFPDSfYauxjEek2iXFlW6G9IxQcJcaz9qnafsPKRgHQj8
HqtqauV9pilhtq0lU4iYAIs0Y1NXc+ZYWYrAZ9QC7+AnxnRKJXXcUUd1kZP4PmQMo6juWiEbt6jD
wxLZ9ZGxA6ttvlRjM8mbITB1OxsbaQPuprpDSytG2a68MWRI39rGO6S9oSJq5usnP7MiJzYVCNbT
SPrcaj0kL1E0vcfn8I02MfdBWFgfmj4lUGrKRzHRklNYW0jIkaPwHjjG3VTazSAo9hCOxk3m+9HH
vAyyyFH6VqidAsG6xDGrqThGZp0zGa9L7V71TctNzbBz84GnsRAmvDu1Rh/P7nzBRwY6gRpysEyn
MiNjFkwL9oZX+lvUDys7TbXiKCLV7qhhGTllGTB9Kg1QEQJYl2zYeFunVX0kIpokJSby7ELSlNCd
nHoTfWo4iUSm8wUEl9LJd6mGtmGuejZN+fdyNe7VLDlJRe9oweDQrd9GaJGOU+iYXb6hmeGkUfIY
VMNNLZQ/p8ifSfihxTHl8q4Kk9pp6uDBYh8cHyXCHH3T0WqcpPZczc8Og9C5uhG5UqE+IbUtb9op
/OSpeuVUunLbJdZtpySf+qHdCnqRHWVfoZItx5dO6uGqoGgCz9TkhraRBrNwY659KUscqdAOk8g0
YVF87abhyYxD/M730RUvTqKS5446QafjGYHMBmvbRpZ3aajcpJYAiREEkvAO1rWx7SVIcKvBt3PR
G3AsRpXx+R+1l24yWXlhSnwjB1BUZ+13eYhh1ByS26xBOzRKb6NZn3IQO3zfUMabrBVv+zIBtjSh
SYfcCvp7J3lUvvta/ClDH7jI+y/KmN5kZeMYevalL0yHxKLaQHN2NCrLltXWLiTm0tGj1AYmOJCa
vBdEC1meabgNJJ3T3u8m2bAFU/qiRFFsy3LmqGP2ru/qb2MWbD1PsmNeLktvOAX8k74vH5JB2g/p
8FMXs6+GAG2T33g7L9WROc7Hd9CQfcmSqrFDIdkOmSQjYp4dtbC/rwfjXkv8Yw9QV++DfWDWk53E
AmI5tW/3gn8IddHRR/3ZbJKD1hnv86i4gQTVnbKZlCGfbMb9TokXwpXZm3TeFLG0k0BwUs2Tt7GV
36To9CV203gtaMlId5pIh4Vc98NDbWXxJh5Entx6SaTXXqX7yJtEkV1KqDhDOZRue/ru920ECZaS
daDM5fEDCELrpjVypNTrTN5lviraqtDeSqGKsHKDRnoJMG83leIm6BTV6cxpK9AktAOxv5/lGnWr
Ouai/FiOvMmm9VgcJat50cxpz2Df/VCOcP5SzLupyIA7OgM0XIiTToHkoJPk3oNcx8iLWfGnUbYO
bRz/rLykcwvDSDaIukwPitTLdiVYH6KwLu9wLpgrMs3boch56kLlURG5jctJ/pHXw+BWQxg5DPX8
0CWhRN3QLwCstfBnMt8apN2mF5nM1Dj9nnJq1eYLLemXropiV0Mj+NiPxrabIMv2pU1TVocE2SVX
qWE/lwBhF2CEjCiE/DCanDwQXHmOKMmQbgVBKB2xHFAKU8QPgxfsiPi9TbganSD1EztogmLPaiSq
Fqu00b7dx82AWquY7A1z+DJIvF3moYjYLZgngWF2e/DVG0/KGjsXeuNG1xOhsvtUGk9TrT8ZXZy5
TaIZ9ljL+cHjt4a55xZdCgmphQ6J+KXy+0+ejJKcmOk6wm36Y5l677zGMDdVVW6FSjiGWXbg4e97
7MHtKJmwd5UbJa+fUeQ+ZFG5ndB/doVEetfH5bZImlsvq7emH94IpvggGY1BF9LaRK3F8cuq4cHL
s0M2BfsCCFojeDeRJwZ2UasvYMoPbSEdDVn4MTQZuMtmOAAELz+mVmCRxUUwm3qKXWYDjG4ZsI4R
jeSUcamcVmdfy5uGpaIqBFJmTvPQo6aQIXQ2tlwgMzoVm8BXEK/1naouPtCBfdQZ7+ZqSWY9lmlj
wDbnSn7C4Ige7eI+7V0Vj24kcVuNPiEf9V5o/B60Vj1Gsfk+6rzOjZLvuppsDT97Zkz1vSd7xzZR
aEmlww/Y+b6JU3VqUu+9UKrZrZkIqt3InW+jIPo0RNZDoSh26qNXahjfB74LAf+5HvzKnrpml+d8
53IwlPe5hb4wvGkMKXOyk0x24oiTUM4vs/xJZkTrbFN69bZpgg0K3+w596GX5zewFNliKdV2HavV
SSxz1UY24NiFfePGVS3aTYlMgZ5rp7Izb6oEIRbT/DB17ce0i15MQ/k8wRLhBlFFrjY+d0qw8yuT
PoWCVk4HMjIIhy9VNStNk8WHilzbvdTeeXnjlADZdL+4kfx275dqYiPQupdUNJJLI3RSJf0RFN/R
L9oqSMX6QenWpm+3Xh0clUB15ytOmoxjFXJpl8bOkqQ7wSczbdJsC5OWo1TctWaFdLlFMtn25q5o
vVPmJ6fM+GalXBga+ShQ9BdfTU9tSjXjN9XXMs02aRnqLwSJfcOIqCOp2p3qK/0chv1tHwLvJAUe
7iYTQiWV/YGtmOcUKdqHRbSVDeOpC8ycy63vHH7+Pqg6os3oDma1KVN/m3apW6iqC4Ph57auDkGr
72kny3Yd8CwDn8J2yCcX6dktGvG50wvaXSwHz4U0PAd59dkYy13vj+ZRMQFjlZN2ytF528eZ9qEY
hWOQxY6vyTcKkAljyr9PU/gS9tI7qRU+C1lEG0eJaIV1nuHSsdpqlucOVuDIU7HP03E/ZOIG+fI9
s4JbTYofwYPeIBW867P8vRGN97qWVnaSTLtUMd6XimcCQNSGTVm1biyWh9DQuZ6VtnCTETpzOa5u
xzp4lKPxJFQw6uglRYPXbAd0b7M6dVUvs1MR4oso475tTpX3MsnVR8mbtrkonIQ22TbwwpRd/oyW
J/lkPfY3XWYZjJVE/T5UtMNokX6p/KGxGJ1S0qlEBBwrtDpHLetn1Zd0R1U7ZufbkAA7SSexyEvb
UqxtLOe71vSpGrwd71VIu1r9Q9gluGf3pcBFtrWqoniIAPHRyKdgZIAhC2LHiMdHksVNH6vPVRFw
eBTpY5EbX8bI+yFY00GsSYEYQGfIYvoUeuVzP4m7mgn7cRQSBxHQwLGs7MfUhEw9i73FWw/aZkr9
AY3wH7oybqNIGrgdtYChp+nGUAbRaZXmNs+T9xUla2YqiNkKfAooLQ9hWn0vqaPiUdz3kQJVXc4b
r+55d5og3YZSupmi4Ags+badECnuMg3uJqVzDSv9VNc19WiQ5nb8P6R92ZKkurLsD13MQMyvkHNm
5VBz1QtWUyMGMUgIIb7+eK5jd6/anLbCrPttm63dqQKkUISHh7tFPiAIVkRlB0IupwgYYQDrzNLa
CEEumAM9mMozD71p3+W5uWAK07XGyC9jZr+3skSKPGBPXUktSWXfeegAR6XIX3Tj7KAGBHNweATX
RXNJ23FtMER6v7x4lv8LFIIVUvkhTsK+2VShTlZWm6NCqbwbFqJUMwPlR9yG0Tye+1iVbRc1jc6W
JHc2XoeZ0YRfwjZcW07Z4IIS9Y1AdKW82NBU1FHlWbHp5yekE95C+vJXAmebsqR3djiszbrc4M3e
0ppYx8LJD5h/XercW7LGWBqDlBEyTmiFckyDj0xjyr69o0F4cqxsXNmNWldJ7W48FHQLqtTR5i2H
Hrx5snOXoRUgNjYJXmjYIu8LFfa+QupgmnRhGHrdNXm66Pz2UNuCHILcenBaF3mMNk4uU19uZ/Kl
PVSbwk9XVZDtjaZJnii06w7WSIx13XjLpDA2GIj6gD18v0GTp47CUcEVpMTLwjVQLs3CwMghHTdo
yYwx7Z2nujS2I7QRIuWBR1Gn1caR+rXX/XVIm1ixbOWlMcTFKViFc3mPlOS2l+aXk5EvmzPYpDP7
JidiRxl9sGHJvrBN6WxT1+a34Phv/RBRpZNprDkSXFan/tLScluLeuNpqM6GzS0J2rVB20Oj6k3n
lXBzyPG9RwCXHeqJlbbzRe2Vt1XhyDVhhf2FOHNS2gGY0Sdb7ZQeZq3HMoaoC1+Unr3GQPlHkLuo
Nth2yNjad0a+rRq2FkJDXjtHlKFtEOuyibPazaKB2Udad/ckE0+EW3diJM88xD3f2clzrtO1jQIU
QtzgMpimvsHf3SxHh97mBkILsAxknca45ll4UZrhtfpuCz0/ABptI74SM3hVXLwLN08jioL9hlH4
i5IEFvOYwvqCx3QTdVn+2RblWkuyxpjZk+WpZQapnJy7O82R8VkQfdXuRqPIwf3sXwg3Y7+rdxgH
XyqOAVqvXvn6vm2rG89/cK7zhKZeVsHbqMsoEwiDQGrOWd5t/IrHjtkCeapi5PIoNMnObGALLAT8
tlOI7UNLLqPeuGj0JXXsU8neTe42kReWkVvfCe/iyb0jqnWFX/LGlQ/AfNDeAltmaRsak4vIN8p7
r3mR9Utob4kadpXDY8t3Yx8TBIxUSxLkbOHKhw6tEQkRLsAMNT8PLUyzEjHEmn72VmNFrffQ1yxK
BlA6hru8Hxayfw5q2F15yJ3aZZioh1HnW2q1W68ZV6WyNmkSnkdEsUFfMuRPrHnxkeZW4TMMUCNM
s0fSOWuWx9rb4n8VI3xEinfNydKWCJWOC1SsitKawBQjWXHcX1WeAGYoL1aXPZNg2AcOqg7NoTvq
A/8ewweCjghrLCSogV5BahzKV+muCY668uzYzHwUODoOsETshCgv62ajpIq64gKbioPdFeIYVMm+
Z18eohveUJSD75whbe2FjH0No7ZexRk/uepe0XONb5cPLymkRBi9h8JypFu2LTMNtOwo8irqGxTL
0gdrGuLZwnvg7UfdFfHYr8zBTR5FJ9e8NRaYXFuWsIVrK8BLN8R4Ieog83AVkO2IJmmXHO3utTK2
KsxiJzllwStq0izto0bT8wAnj6jldJt0DCbtUl263K+iMkn8Rw377EiwUTyZFrs30WORkYWAe4Up
rCG7RfEMcZ4uNE7Qiz0lXYHrX2HsI01XvhKnsFmWzXA2bT85t9qDn3zQ3TSWsw09GaWqjQUY2lQg
EaqjUUJb0R9vTXNP9ZfGH6eEWPcDRNfx6UHgWldK4uZ9C9hbWOKYBcGSwLLRKKHgjW6Z75gLWefn
0DDPcjiyIbxBpfwE8boVTWHNV1j3SeEfBFAPFeySDqHHAWyFzKP1/cesx0bwff4QBvQpQ+saFLK4
9V5bb4w1YccxobdpwA95WCzD0HzMTX1Ro/erJ8mpz41lhp7xYiRULVrbOkKiflXacPAwewkglj5V
QlsQI8ZuTKz2s67J0XYOaaUjkeIKoipj6PlSNK4ooNdWYa4Fy3Om1zUtF6PcQBt+L9xqJ3T5PmJS
MBIlfceUQNyNwIraj9R8hrzuOg37exdIm0t3beWug25Ej6+GFYG5APoLmlPyOnTtr87mCzHUUUL9
A8JubFuZPISVt4Rf8qJBpTRAlzoUyQ4Mw32hoITraQiMFJjpHwuEgXTVt81HMRbroX5Ocucu8dWx
MAHPMPaLAFLiPgMQij/TAXoXAUS5Sy0chZTjcxnZ2UebVlvqDn7wkU71FWt+ALPsjhvdU1BibmjA
lGKd8CxigX4SOjvptFIgn0oEI6iC5+LVhVh45JH03ZD1Z4eQKIU6DlBEj7wyf8FX+8IMVwSnYGQX
4pwW6UelRhX1AwisAdr4vqUK5PHptpMBQE1MqQAEeif5p0OMVa+Nh6JibQSVnBHFOURcrtMRFn4G
Vy9/rNSzJX/ZUFxFeU/Ptps8hxAAA4z4gPI3snPrXHnQJEJ7UBo3wJB/AUc99dZJDZ+9YxxoIR7A
WF/51mtN1GMLcp1q/E/KPzUY5cOQRVxnl4Fbj0WBiEnoL9A4CmADpAVCVcSsvB/CW6/SLxAvg96L
dE/S8l8s9mHr5t7rcdBUB4QbYzegVjdlROqngIeIxdK77cbi1IbhZxici4B8pQlY34ML2RgLCLdf
PjYVeDYwII4qAvGcoON3kFo/2hkEzjy5djv8ZGg4n3nXnHGA9oq3sVP+soq8jLyqecglSlhZl8cS
/0KL/H4U1V1oJLeG1Lc+QCgT+bMTNMAEfAB/fpjeEWyUos/PekBS2iXGToU8rmFdofos1m2zE3m+
J0X/RQKUWhCYaTCQxYGYAjX1jw0gOjR8FrK5QndhlI3181gH6PoA4UU6ADdOGZzaki9cPcRwlE4j
u0wupju8mxjmifoxOVWIX6kJQbVxTS04E3rmMhPjcUiNUzbS+zAcvhgVmJYi5UJ3HOp34T08+G4b
yj/KBDpliULO2iY4RHh542NFgo2RoW3QWP2mddglDwb86y771Uh3V2W4vQxEkhigIc6IQz4hFXA7
OsW95Z4F+wWD9EXHNmaDUKhSlBsNdSNL56u0BpDsBI+wAvWRrFQPuPRjv96XTPPI6K77ulX7IjiH
gMxHC6MJjPbxQAsW87SjkZs/JpgjoCgkHIu/6GxYDDr8CiRfCZucMHawZtJcIilZa4SyKusWDbVW
RWM9UWKtMWeFDY/kxAMU2VdbyDci1ldxmYfrHDOZpKBfteEQTPdoQN0Ada3VaDUAKAlqid7u45SK
t7FP3j1BXoEKrssO27lkwwo+ubuuVCkqVlyQqkxvSmGtSprple9yZKz03OXXMeZKk3Xmwt0k69d+
SFfCJGEE7H7r1+kqUN7KD4Ndp9mpHt2oG9ubIM9XvKZxM+pFEI7noXEvLYiRI6PmysoB9xvehjjO
g4naD9d1sSl5SG8Coz9Lr9raNEcJw+9pl78YyO+i1lXGwkgplMFbXKCetS9reO3Y6tLrYdcw84qE
Dy+Gk6NYx2cxO+8urcaD5dp7rHus2xFZamA8lGmxoBqmSCWaesPwmNZFcWdlpNjxkB0tkeLWM7o1
qfKVzYKjkbc7XDCboAt2pSgWpicv9fXfth2yv5a6H6y2AHrw7lL0VKaQRrIPnlusu46sGmmvTMNd
KRMKm5W1Mm048I4p1MbzE62Lj6z2ycJWEJAtKTacNCxjqezhifLxvoLBxR66s2Kd9aQ+BS2QBoMo
jCvS/MVjtbuqbX0pTG3tDWawVdkx+A81sBxuPDbs82oY4toKw1g3/XtJbXEY7P41QNK8KjUca9IW
2Cb6RZjrFmw1yArIosXqjVt3A8Bi9CibIkuXg0JmgArobAQtjCcdTVcpKdTaAR91m/RhBj8iz9ib
7vjRjo4Th6k3RLprReTrIFsnI6lQRoOOpDhgllRo+4TWWXIyANxtcCuKiwq8S4CG1jaxSb+FdN24
5W4GS88xs+Kw4x5qRXQSSS23UOYZtxbCGIazKieI66D8ZF0oFp6bnFIbpayhx3XXkgLACGpu4pD2
1I76UzXoZ8KI7tHUwRWmc0lM7FItC6+sVzrr+6PsxYMPnXZM+4y4CVuqblLIQK4sxyiQ/hiA/PJh
l6Jti8gB3wF2JY1Vpeus7cCQDxDm+kLPCEYLfpZuSxP9TUQGjsIxZcgpbX4FOq8cmT4dq2NQuvVe
UbPZkyagyCsDgKE96MPoJo/oFVVu7CZhdoeGondTc4N+6pJnZ2VjqDOqBDJTGpQqsggcZEF8X6am
hrFs7UGmgbLLmLTIVELKlzBHqNFNpM4yqOxrmxattspmh7RwHnpd3bY5Wgpuoe58Cz9n51KsS/ge
fMme6o+cjrBgGwOcHcaSqIXWe6xg+xH5NXDPxKl80FcGARUe3wxXZTbeVNnYHPMAOylkAzjR+LPW
o09zOBUxYOdBnuVnb1B2RBiUQ5GYuOExSIzgSWQmLs+END3c2xth30unwp4cTZC/aA1ndYpD1eWh
uQz19cUiw7wjODEXnbfeG7FQmyZlCesC03Ix31+85HbY7txUi1MQduG6zQjbkSrsEM9Vla1cxybn
JiiOQ2K/UxaGq8ytggjVWBVVvo0OIbpudtlJ5GjorwFaUmeZW2CNSozzo1IZrVVFPcg/4YpdEgcY
EEkobskGfISai9ta5cnOhw7PoemlurZx631GVAVj7CC46STqocDP7aNRASRgsjGh1G+nzk2K1uJ7
6bR8KX310XPQbfPQEyik4GDVZunzmLd5VFMJVBaozwI66Qj4I/v0O9N7hux4sNe2Wd46GRBIjQb0
HuyIYdUAt3xq3JBvoILylPmgGkDOzUuA6NcVyPhCPnGrNAEGD6xcFOjguksXWwItlGQ48ywJ1144
GjE0Ba1zX9ByCQqEuOMJgfbzmJcbOgrO0I93UMh3VTk8V0ZVvIAAclMXPfLtFELK0eCmsK9FHwG9
QzvZuB3UDxsLIbMo5atOwZOwsPOXvXaQfA7NmUpqwp6PXyrX3NcO7nuzqOAK3aMWNfryvrSSi9dh
GrhL7vJBPWPvYzJU5ZuEEtTZ6GgUlG5Ij0o+bwHklB36/Q3OfZTS8KE0oUwIv42t9r1lkwDkDAqY
4MizHNMjHXm7axnMmTUyYIm0L0dxg1/Z1RZ5sgZrF3QEfS2obsIdh9kbaQnUn2by4jnhIxiZdZwG
9YNXm2gF5+k+87M9D1QO1YlsU/TkaUzGZeW0mzavdxwQjGUYywrKNQtSCzfKixShL+j5k+qMXZCX
IThI1qGXFhA7gvlxm6utBSWniHXmDp3Fk2rBDUhtEB0CB4vDA0Yu2ODzZeniARD0XjrDxlvMpFr7
TTYcDIs+ASdeIqmMpB9qdOW65MC8wrhQt68gWYEy7aotWFUNOJhFS7pjin7wmrkeN6LUxPUi06KN
bb+TC6MJqjgd/WfQwKq1mXlyVwwEDvclMoMkR+1X6DdLDgfQ5XcpS18NoJtlPsQCvXWrgCupPPS9
eUPTW5vqvWndZwhmYPC/Gn34NMKSI24694HX4yUM+5uu7fYNEkWjuWSZRmvUffZhChemIAG41cqh
z5YRrHTBVwqfGRKJoBOE5kF5/qrBpGXv6qUJTlepDjaKOYEOcwAh9QR9W9AojEdJ6BpNr0U+locS
cE4VBqeRkRPEdnhkS6IXBWD4zvxonCKPZHZX9061GK7RIzDtjUH4Imj8ZZH/CvHh0XRzlk6Qx2iV
gho5rmWjoIUHJbMaWD9N1kHz2PIUKkLNokK6rZFqW062EDzYwCkShZCF8G1scyBvG0iUkSgNArE0
bQgS1334NQT5ncUKeKhY+R6Kg8uMQHTGsuCuCh5ABQ46+kb9arxaaYZmlh8R6p5c/1lanETEA97P
ymeb0jewCtK4TnAFFp8yf/aBcFdHZwSpJQ/0I2pVmENHYYbqoVUxGWBJZfnOIu8NTPaFaPXLyAyf
M+cRhfRxtNmu7NHmC4w48fvHSmRq2QqBSip4hDjX2rlqMjHdbFsBwQqhGeLtk+77Ty+xtimMCqKg
2Gs02SCcsCt93GimMFfEAs4Zeru6to91mcZQBrvlPfqtIduEpf9Vux8GIk3eYLwNWTIOZVwlazjF
LkZ/KFftoN9Kw79tk26MB/UA1XU0BsBHsdJTUDexXaJPU+W3UF8e99Lm5cEqUE5krTHewFbWu9Fm
u3Yhio1u3tfgWnwxZkARVcOcqHCNA2D1T7MYrLjDW9+M6M36qQpjbqp2n6RmsCrTXK56H+iH4Oar
NYpTnSVIX6wRvevGALw/glSE8j02DTQ/xyLptwa3cU4A0bkie82JdQDVaSkKf4VSGzdDgobQoIZL
yzTAfXbvdQOCtbglUO4EHaE9OLLFnK8FowndfICtjQ5+qTCiMpyADBiRUYSHhJtwE3GCp6C6hvb+
pam8jSZo8acF3LHqocvOwPW9e9Kl6g1Mtf7Oo+qxpqh3Mlh/RT24MltldjBxrJHqNKzbC7+BNJW8
crcDhg1e4ZDzDohef5tY9RFcKrXjTJ6zDu2Na8YObdo7tGMAL1kKjW0D6WdUpT2m4+uLrP2tcMsu
0oyC59M9Y6Rn5ebtYqidtcsd9eR4Xf3BUtQqVUsvRRU6i3DsjAA14gAXVBe3vpn1RwryHRBHb2cP
CPBJfSaoDBG9CPYidr/JGyBkoYsGGcJmXxclSi8a5i8lU3xDQyYONqkJRurpoUubx5zqbJ+F7j2p
WA7ExUcWKkVk5iXbOLVHgPcQSF/6wVUsjgPkdrkBbN1YjYmNBqdaBywBekv9OxThw6oq2gI2lu6r
Z6JVkGZutvRTgoZnHdJFRZgTJ1AWXVK0U4vI9LUd92UljhYyp01lI12IlOMhXvnQOguDFgSFysAU
MendG5R/KnIzD3kNiGZIqeGfYFZL6Q57aJHegTFzLDolokD0b2YishvZDecxQbe2yvw7YjT6RKGw
fRortMgz2weZAnQudG/kUpP0Ca5Vy4R1K0TET5SewJGT/jENgc2n+UdtlXxZlcBZFZhekOnTr6UK
gthHSrZ0DFoB+Ec/jsngAlJOCKAjaSNnGPZt5RzyUa0wQsNWjuf3kWHlHNQpBiqP4cEdFDBlmH2W
ZTosTDMPYyMD/sEdCRy+adxY5RKeIxm/J2Z56cP+LXWyZePUa58Udgz1EnOpxrRf9AyBNnDlfd9T
PF6f8oXDDL6oHX62rGTrhpqvauamqxQH5xDQ7C0zgJi5RuqvrAzlBPocYHkJ6cX9UD6YlX4Xyj+y
UL/XGBZHxenAIEPiTPeMmBHVVRgNwCsi5nb+mgs/BVqUwwu+w0UBNsWTyXAx1yZ/pQN9kDmWD9FR
W1Yq3EHmsI86+JxepNuIKATFMAKlE1YHlf0WVCg7BcBxMXrHQHQXUhntTZr7sF7kgAhMJMz4P7+B
qvcKncYHMTjOJneDfd/wuxJoC6QGmw6dfL0HaW8LSuveVvWWSXawq+zggOa9apKgXY5WXSzHHkAp
F+6NBesppBnZc01TNAYKMAhNjolVOYB1ZbkvQ9fcD475i4LBgCQ4BG7UfQ6qqZs960Vl5Zhq89Pw
gh8dlRuj0eYWAxCTGg37Y1cbkM+9NQ1Av2CEILvyza8S3GkUH/+vTJC5ytxz0H21q7Pr6Fu03l6h
GIG4bnv3g+03p8JoL64VPCJhM5eMoBfFeAuUUpcB2lZg80qjpYeaGXtbwLObjADmmB3eXHWVUqO5
4qVVnCC/hmJDdxYp2iEN2hIInvLdLB1MwKQCEbTJ3+HBtcf7RZM0s3a0HrIYzbxPQY0MF1hnL1Pg
0nHqc/XiJxVo7E3ZpHWMHYvg9ne878ns0eChpclM9LZ99mKPHyFY/2jnRoZO/244YypW2QoNsg4Q
SvhZgzNQvauwXJmNN7PKzEgQmcwYjI0pbPs6AlKh0aQy61ZKPiPzMDOWQSbzBXbuFNCeBa28RS88
celCj0fwgSNK//LbTPWnmsYgwr4S2H0w7zBbHBk8XXow+OF05rXNzBjYk1lEKgOe9xLsf4LSiblP
FRlilGwze21ulcmMgTbzhLrXGQMqzRdwZrfM6G6o8yciQN94/7b933NNTVv6LiBLzO05qMKRd4zg
QQf9r58Pjj33NJNpo6wiHBuswIxy31ULVSf9SlMUvXAWRWHeVdXGtrN2A7q8sYOfodqDC12BTxo2
N9pxm72VZFcIGcBfVYhsXaZNG3cGlWiegYNXSpvFlEr0SARY9D6uVsQ77a1T//qjTVCCfSr6A+dG
dRiDThwyp1BbowcnYMyrbpVIHzyacLDR0UzATIfz+PnnNzAzP/bPC/o2n5QW6OnD+QjvOR1Ab9y0
vQn8DsxN+u4K8y936CROkQY041LhoxoFCPq2DxjmDq4WM6v89myjmgkg3Y2LwJqc7Vq1Ds8VJFz6
8dzytxHFlvSBXQFF/PndzSw0nR5qUlRMY4CRcB1gHAO+4KDoRSNtAW5sf17pt9v030eajg+FBtqD
xMAgXN7lC5eC74EGqtMaMw80t8zkbANxA/R7dZUcbLbwSh/zFcBS7Dk957ll7P8+25bsDUxF4GmM
XN/BG+gIB8VfhsPmZn/n1pkcbhfyRCy3ca87OYlq+UoGuijTu58/zdwmuP4R3w4QatZe9SYeRg5w
1+7uU9ksHfOOBfd/t87k7GDcgqAXiV0NSnZTNFFYfSg010yhZjbB3ANNJglRrQkir3pBgEJ4fVNZ
YLzWlyF4/LvnmVzy0ih6Vl1PqUYPcrRrENI/qnbvAPT9eaHfZhPfzs4kHGDupSv4VXPW0o+Jy6MW
rM2fV5jZZ9Mr3mFdYxkCK7D6K7dRJwfoHPh/9/2ntzvsuJtgDPFZEl8vnOKxtX6ZIMXls9KcM9/f
ngSBDGoqACRwaiqXxgqgmRIvmDWP/OxPJIPcf7/M9I7nCmIDgLaRTQLI0S6AJfHOrY2JcujvPtB1
i3w7oyPwBGEQPFJR7pKsjIsGvJT06+8WmQQC7WemcrqrkLu6TQvoBfl3oL38vMZvR9m/vbHrt/v2
INlYEFZXeBABpkbW1Xs+As0GVqdtgTthxUIyEw3m9vYkGjSEYAIIzMKF13wO5nvTPhp/++ImkSBN
BUCZFEtYcGHirI1b86vovNXPr27uQSZhIAM8gA4EPk8PnDY3wxjVZGRnMx/o+gH+zxDpvx9oqjuS
2vDo8jVCgQiOKRztUF8zCyw0PbOjZ4KaM8n1h0LxAjU91CYy995QyabV6u8CjjOJA2AloXd2vaXd
8SzGC8neW7oP+plT89v889sLm+QCbW7XjVNiR+u0i8GTxOzTa1HcZuXJlL9+3gFz32YSBewkLEbZ
YSm7C5HjvjXgxjndxXVmUuqZneZc//u3Q1o1LtFdc90DLUgENRosIE2JMFj9/Dhzy1wf99syFqhv
YP/gcUr0M1tZLjy0hFLoGPy8zNxbmwQAqdnQhSWepg8fXO8NA6KYNQLA1c5la3MLTcJAjsa7NK95
BxcAe23Ampj3cMqDtGdq/7kXN4kErdnpKkkBL5gCFUjIohqAnUgffn5vM6tMVYyFVxRGed1tHIoP
JsbT0l5FBX35u1UmccBtC5kaFscmsL3YRY8uLLYS08R/t8okFDToVYP6gE8DNm9EXYimYAhQqXQm
qM29skkskJXAPGGBrVbi50n/EkABRLM/Eur5N+K4kzAAhpALaxI8jGzPfcBjDbYRGDszr2wmQLvX
Z/12OoUqG09d9UWYThFBS8C/OYwb/u67TEKAC8uJ/80JRzB9cwo0giwk+NU/rzL3KJMIQDoQiUhw
hWK8e5G82oOYeVe/Pfk2+L4e5ht8N5hsYvB4lc6vUsyg02Im9pmAz2NZL449d2v+doN9W2iyjyvT
HVQlsVAH1NxNvMVonhL+R1X0t1Wm23gci8K7igu3yZ10MUmFccGQZjNfZe5ZJtsYbBgYdV0lzC39
NDRwqA36SM4G5d9+e/vqgQjTRc90JjuMth5GXjgQAXsYwBAybjxmzphO/P7r/7vEZHu1ujfgDIPz
mLvQchA7aG5GY/ZJLD6zzX6banx7lskFg1HxQIF3hoSmB75lwMN5fKSOXmTdE3CO1c+Hxrp+5f+T
CX5bbXLLwLY9b9oQgsxiaa1ozHb5gi4wabr4x/f2PV//vN7vt8N/3uL0uvGYNHzq4eE0+ustFBkk
jJ2afs6CYuZjTYXzDcfSFrkqMvUZ2LygXxP6EKITS5I5Wc+5lSZnFYO6lkL7ELi55SzZcG96717I
QPnWM9viH/2vH76UOzmvLKyywm+wxz2r3jsgACcmX/mFcZM3GVQXk5ciEeuq8R8w3T8HTsw95eQU
C28cmgwj+nBcyQAhYtgoeLOdezefc+SaW2hyH3VtktRmh/0BudkYU+BVmUSZf2r6y9/tw+vf8e3e
K8G6TICio5fW+xgYlQtfNwsBQtfPy8w9ziRo2C2TsvhHcVrBaWU4g4YQE/QlM48vfl5p7mBNokbd
j67tXeEQOFLE1HsTaKlnYiaNm3ucSbAoEygPGVcRf2bfj5i4H4NjAe2TEc3Hn5/m+kM/7HVvIgkt
PcUyx0WK5SsC5QiyK0267Gt7zQPIaxQdsi0V9ks0tv/uNXqTO96HhbYrMOaHhhssnzCj7l6HxSCx
9PPzzXytqe1hC41RNl4hpRSzLbIzI2ZhTuKP5K/+je3eJGIMjWy77Hor6h5+h8NjzpNF7+xzdH5/
fpyZffGPZtW305QPrQ1zQJQqoH3HmZARLS5+gjGc7u+uD28SHmTeitEnWKiFFDBHu3yE5HknXn9+
nJlswpsEB3DTVNcqNJsC8Bg6t1w4oHf/vMTMJe9NAkNlylKrCtLTrvvu9CdevaRkI+l1SPHP0tb/
XLneJDIAjR96558UX/JYZB8gPUBO+65jc1Ylc880iQ6ZoK0DcRrIukGEc8D8PhRGopxr8OjO2nr4
+QXOnCB/EiHAWqp6drUsGY2dQzMwQCCDQdny71aZhIO8c8PCIThBiXrDWE1sY5Wu+MtLzyf/fRlR
r04dr8UqBnjv5UMIRxxh3KQQVfn5aWaOqT+NBwp3katwR6QtYsHOF79y50IwXPDzMnOf5nq8vkUD
x6sZCSoE7+ZK+vGOGXQO2nzmKprZbP/HZDn185Bc7zuf3oI8yKtxpYJbOlwJ0rc/P8/cUpNwkClW
ZPb1tTWgRqTsmKRfI6RslMZY1x95NcLo5/9XMv40MIQmU5C/w15woePRlCsatFFufP38SHM7YRIT
WpobhHGsoooErIENGfPrmDe4xjMa7nP1xdQinmYm7UwIbyzMnbviW3XMlkbcLhiJjDWP6RIS/z8/
2vVP/yF1CCaBoSkgC0IoFnTSG1vTaBhOQ2BHTXuXQbMNFLnNz+vNvMopKlBAMJHwa4jomlMPzMnD
tHbineo5t4K5dSZBAtIYsHeBvsRCYkjByt9SDPkpGcSBmhM1nTm/wSRMjA5Gv7pr98ZpMBWJ6Vfl
/Ur/SAjW9gI4LNohAPrJDuwduy9aF4sYTCDZumEYaR2lH9PCj3/+QL8/vv+uNLmWIDvXOxwU6EWW
3UDNI+plB9Gud1U8IN//owj7n7WmVIsk9e0xuZa3ECOJW36AV1sML2hq/BEG+e/rmzIteNda5Xg9
wAk4A5hLA3APvil5+PnV/TYNdx3TC+AvD52WSTAaWlbwEiqeC9vrlgKyeAjoUFTGxAZmiWu0j2HI
O3N8f7vNvy052RdWrWtfCuReoXury2NL8kUa3IpumPlSv93k39aZ7ApoKtmuR7EOVJyj8MqXzG+v
iho/v8CZp5kGo0Kl1Cuv+sBQdsJIwKHzrHVeP7U8WP680G+j3r+PM41CtWgwWptcGY+Oh7oF6mLl
xbcx3WhDcmfTQDLs5/VmXl8wiUZjX9T/m34p52UkdvQ/pF1Xc+Q2s/1FrGIAQfKVeUZxtZI2vLA2
MufMX38P5GuLguiB7e/B5a2ya3sabHQ3Opyjd9+EowQvt+WdK98pxTkiLQEUgs4quvIZG+KS9qyB
hqHSKartruplPlZavQV/xIL/hjiSjN9BPBE7uYvJWIETeblQl34Ll9T0QMBSh7UHb5CZ3slD6cxy
E7QD2sCVhVUtmSoPRK3CLdse8nb8Ts3FxwD2t2YeGtdSMMwft9jvaAOg3V7PfR6QufnYlBW6Yabg
0opsjn26XfpVrqYcW2zKtgCch1oVttKhxFE+As1LYAQvGPGXDoX9lL0oBZTcapZiYKEFHXNmbWGP
NVtr0rANAvAitpVTbvnsFMPgbl16bQLaTfBhFJElcj5KkrMcyGAx4mJnRwF1LADFmRV2EF3JqX4b
QeUBntCVkzEEb/3/KpzzVuZglS0ZEJSLU7958vItqb5WLob5HaDVAZBz1T3VBsqmK5TMLhh/9NQC
towGR2WpPEvJCqSGrSxqGdxFm696qYccRz0NHvHlsP9Ufrp83Q+pkijYJ0EWK1sGosHbL92bkoI5
tWhzZ0fxiQPoy9IGQJ9D/NJnn15wsOw28doZiqqoGpHBZc+7Myie1iveEK46mq5RKB6JBFxJR6Ft
L4FzYLWyjSQvrM0tkw8IA9gXanFPGR0GNR9SQPcgbRUodWiqe5na20M0zClZ9F7a8M3icLqrb1bs
gRa27FfeGgI++XcWVDeiozxyB3uhnOOqKR2wTdljuS+bnUzePNroQCfXsARYeQIrYQq8/2xYOoBN
YoWI55SQsRaBSB3LYBVWfN3H48U1vPj6DzMx7iVfIO/oEmB8FvOE1FB1jTcTA1vBg0V1ICm6kwsi
eIAsO8BjdgEcdTWiyiH6gEdnuZfHGU1OzXqSa8gjwfqs+42vhNF9F/b+7GNn6zwFybkINFFK9P4N
hQwMqEUWQNJ1DZtZ3OUb1ExpOhlAWb0HUkkn9ZKP1gMW+V9uH8Uap0DPd7ePk8flRvMQA7cnwTZx
1GSB0up3qwVarMvf7p3bZjIMxaS6opiaypsKkESypVGAtpek01OFBVUPZO7AT0B2LpD0QkP1xipf
ROGdYchUt0y+2IrFKmsEEOeKNEKFjZSAzaPguh5sYtnMf0WZI9X+v+50cVK5yz7lalsCYnp19flz
z/C246s2SdzLp3j4pYxX1bjLjTmx1aqYkDyiwBAs/Ho4XZbwLrHk1OCyCYpALucTJKTqnWJ9Qaxf
gN1pAacCgb4eRDdapBC7gbuMookKwPc3zPS+mgH2mm5bJ/FTB/0Z5Hlgh62Exq68ex9yGnIJBADk
1wbPwwVeebgGSs74UBtO4UreYM8u8Dlc4A71bnTVBSITeZ8/caL5i93LS4nSweKuzuRurmLHZ/XE
UpYq0AXfUXSw3J2Ogf9hRipEKYDqKvX5CkMOArfxQhLz7qKZqmJgGN4yVX4hqisLU9sy3GkA93iA
inJpfAL1OvaI3MHbvKZxALxswEULKX4PtdtJ5rRTp1zpCFYC3LamXy1s7fWZaKfs+GO9yuDHp7M2
xihG/KLd5K7ftNA8EVjI/DiIDeNdYGOGsZPF1Z3XxChTMB8uOEnZGR4rPHVGhBi4MLtxdMEg4Luo
xgnjolq8MUKRGoc3603i5Fv7eeolgFC0QAIE/s1lf/I+CeKkcX4xI0sqJdaLaqYO7EmA3gEO1bJL
j6XNk5cCMCV2AOIpNBL10EoslZiyRRVNUzlFkzEFPGyLQADIOOXOGLGb7Ec36a05u9EHU78qTt2J
vDwc0usSjyesezelZ2Th4ulO7ove7IcWxX4L0mkNaa7OWe0UWYB2y0f8niAO63Pt5I4WJGFxBji7
IAgefWMT2ErUNHRw8vF9TZnI65To7YpWYAOAiDEGXGelAbFUX2t3RSwW+YIjCzZZ+k6QmSHmcq6t
ByUKim7gK+89uoVx2AeSh93F3zLO9GEIDIFZHTlxHCLGfyjQszW+ZdeZRaQXKvQb1MHrauC8mwkm
tBvpMa1axV/jRJDrsm/D+zqAx8iqrLNyHz9BrWd1Z5ZlDSixubhpYyBkSNt2BqfabdPLgCPVXM1Q
vmN3uBKc7KGmO8Gca8gkZRwtRVpcE+hOzy2NJ0fvt29Gq0gn0mrxuZWILDhdkbLcxTGmni50gOuT
z+xL5oEWAD4sFMXDo5zQ1GXTUrFSqet8r6AEbNdkVMxmyvVZzbRTvAHgqDBMgTqHl+FVDl+V29oo
6TVJBtWOhQ512tff9Er7YsY5CBfLOhA4PObQ3lnKThr3weRha2KL4vBWREXiKKDl8SUPaHwe3NwC
KH5b+3JZ5JGf250jX5xL5CXrWjBfAWImfTJNTFhh9+e/PBJMjNarJrEQ7vn5VEypkUJvMvAg1XGg
r82HapBFL5+j5HMvg0s+e6VIp3ZdgRAMSQA1N88NQAUiXQ6HOgar+hSAQkkw53f42toL5VJQo5Cx
minFf3jlFG9lz3Sb34oDLA7gbyADFT0rD2/X7iS5BNRqZwKsVkREEnQnEBD9w9v10lJ5b4ivX4xz
yXmmd2W0IvxtP1aP4hk5XKG509xttuTpHlhZgJ8Px0wjJ/1ouJdNUniq7BB2if2slVshm/iUwGnw
V09zU68MLKf3Wbrb3SSir3gYf14PlZ8gskaVSsD8ZG/m9hvxlvAHUPZ+AAXViYWJxeF9o6CpkYlm
ArqH063WtRY45nDJsQkSWtqB5UJ0Ew5d1l8iDJnrakYRyYBQDhFTlHyr9WkCXkp7niV8QIUQwebB
YYjZCeM81jqNidaoEFZmoGFLaj/PSYzZh+yLWioOA64WGMflAzRkLr5QjWa63s6AL3MBb/17DMb4
nKO+ofpDMPZOisX0QGSRh8FmpyRz2zuDxAcrGhwmHrb9CjBiALG2QOzFwQp0E305pvtODplMEls1
ijfZaTgxTIpRnV0ltLzFwaAeoPaBvKQTB0v8TgcMcOc/BdWdnpwPBTCIOmwAR3NNsBe1EvCxgbc3
Cp4Qx9d7J4VzmmNVt8AwwRekN5vfPWLM38XoFFDhbA1qScL6t+jrcT5zAsMakEjhpFfiW8NHvfio
refLX0704Th3Cf6EqYuZUW4qMOXmX01xW2LVdJgErkokh/Me1WpIgJ7RF6yZG1fzQp0sfuy6zinL
3r+s0fsqPt5eJjVlQ9VM3SAvD5KdLeYymRO6GoubdCdctsfGjz2w0eW+vtqRjbsWCgQe5j4GuhRE
w0yLQjjdrL7UOzDEMy+s+ctj7tUEfRkP+EmouxlgXES59PF/k8mPmMsAoG0sAzLRc9Ifki/gfbXz
oHexE7p5IM1yRfgKh09a81VLftpctsxMzhKwirHX+hQ9GX4dUDRHaB82pas4OuZcUNYUyT28Azux
nNfEghAiUo2b3RfdRzW77yrAbJofBMd5GEhNxQSlu4lOjMX5yWSqIi01YJ6Tr/mVq1xFruUAR/tE
QstdBH7kUKWdMM5ZgvsubmiCqA12UvOWwFbtcqm70Bob7T/l5TtZnGM05SoDAiHu9x9V9cIFSGXk
ppLNHDMrwZWintOxdrqqq6pO8MjhnFak0JgoFJYZjd86DP1iIRbI1JIo4hx/sVcxnOOKunGUVKCD
4rVW/KzPiVs6xN6c9AuoHoS5z2H51DRfpXFXvJprcy1HVI+SwmdFzN7RwuRj6Qz29Ht2qd9es1uX
eCLr15ga79LZV8F8hgcci3aMFNy6StfTUAbO5Gmmo3yrGD09TQ0A7sBc+iiPdHSkmabnecJEXbrW
eQjKvm9SNA+3c6s+5Vv8AEOwbG2t6W3VgfFoBhedHZUN2P6kTMbSKiWOXhlKgP71M/K/HHh9AOas
TV1y6CCBaEpJf6SrlJxIroE8pm5/DRkpvaSvwaCyqPI5aRTwP+ajEur6KAsC1bFbN+HYWc3VoPww
0ELgCuoet2ZBZq1fb6EuO/H16mtoK+oYQBJ42MOAtRPH+R2A0iHYm/A7nfXUJC0geQk21XVgumvu
ZedzmIhaaAODOVVF64az5HaLNaOIKDByWyuxAVrkzluDqnJzDVIqfxrp02V5x2mMpWOFTDEo0fgy
mSmhKGsA5Z/5hNQuQGN5Ss8W2g9qH4Iz8B9Uro8/3k4kd5rWAN4FbCovrnZn3aWhErLb2oJ3xAVE
rCPKeg+/3U4a7823TAFqponSh/Q17u9TgLOv7ZeoEOQ0f6MVOsGA0kNVTuXk6HWnlnIDH8RKm8C8
zHzTBYy9nVyBXkU8iPF+VAiZjSWDU5UZiyJbnDMvwWPdYieXBX0UWbRzdIN/eaydIj1hFRy4SqB9
9MtH3UnRI7PRzhSd7JFz3/8CdvK73KoHjr3ajbiE1lTWTp8pdxnYcpNVFe1tvpwd7/j2kvgwkpab
Vpi4FSSIAjBX3wAQlt43n0CFFbCMTnI6zzpXsT0FuT9etaCldo3MTkQB9MgBY3QJnWmZ6BS5xluN
Mfa6LnmNJ33vgeEwWPzyAUAvGLuZ7+WPgye79EpyR6cKRMXsw2u6l8w9UJcFqN9g7YYVX2NpkXq5
l/isd9AmAfjD3Pnfz6Mw89qpyl3SftPrvAJZsCuto3EdobjmSfXcCWZSDm+NpeDOoFKvqRaPNAOY
BCOTNCQIJJifG2SRGCe2ld8qmj6xMG09cgV7YVyuZWCLyqQEV0ax6vUmAfynsn2YsFATTlsjCBmH
rQ7oo+k6iuX03cujz1tVIqxEYmpJ2NL+XAZaBd6H8XsdJU4Ua4DB9+ZEZeC74WWnfqjnTjT/7YpN
L9YSed4ANPY8D1oZXA2MjkFQNTm8Djs5nMszYgzRKuC4QHwyMItiztMZuOQgYyXajK8od6oGCnFJ
8rGvOQgsh32rdy5hJ5v7llM2dItc4Fsa9RfTAAi7cJPxb74gW31HN4cY/MIFpnJnZaLw6ChkRIEe
RqdPxK5uxa2c94uu7LJpr5I4Tzq16YwcFjHKAF5yEBlmESLz0cGDpGsOMrLy2lpSsKqV07KBWxm5
2lB2kSCpOjxRtHcwxqRRTeH7O+aaRICTwI23lPKDQur7ASTClw3zMHXGAB+lmFwCD8TLu3IXMqIp
A10660MMrhlsLryYm0QudhvLOMRapfW1PSEHCBJQ7UWhJiopHj5b9+K5c24ss+gTFqPL1Wal58oH
60/m/VjxOh8Cy5WuG2HV7fjj7nTmgpexaaAinFo8F2BFrOdZOqPfwIxEda/jDwiiDwtfEKkjlxFY
fVE23QZfiraOIxW/8jjzBd/v0LOQVxHcAUYa9pxAAc4CIDDzbyY3DgsfwZ9xYdSYL8Kg8nUX6MOd
qPdy6Gp2grlDBD1OaYygRXFxT7/ks1+02dfVRKEUoL2uDCopPRc4mMMhKmsnkv2kna0O4PGpuhyX
ks12oFqqIuimMb4eqHIDxRslV5zV/Y2xvB4w97Y0h2qYTQnGotSW+QU+wfSBSw+gP8UAq5kSlyBO
za3mhJ2LzFtWabtV66X9LfjMB5aEEStiIv4jLqs695kXNWviTO2Y6u0z69DEH1gy2zyjX4J0cr0S
PW2PBmneSOS+b5QUcy7LqBMzUIb5a/0gdSfV20IggYBHagyKzUPXPqx+iC7NkU+AZBMzEnDBBhKR
t585l2lSGE3JqtVxWKJFs2A8o/MWjDEjl0QN62GbA6WxO1EP4CB9fiOYi9IEzyDDHGM4/eXT1n+M
8chesufLX5KZy7so+WrDFpewasmoGXnRs/RqgLcbwg7j0li7FSQcx+mprlkGJqEUisz47SEu4Nio
BoLryYalUxDEOksIahcgJ3jGb1ZZWkUO4eD0KIZu/5LIfbaZVmAcbZGKm7K6AkC+UTw1IkEbg4f8
8hke5wE7UdyHyvACk9U/ctTivvSm8Ed+Un0Sxr5IqaNr8EYrLqMCXW01FSpe40l005wa/1Q7liOP
tp2fqtI1seqReeKBwIOzxEqaZhgIy2By56OyIoPfcrXI7Jamjm6UOtYuuBHXk1VhV//yYbJ7zBmk
QZHuo7xhYgSHbxyaqVZbBvh8QKmdLyiimMCm1yYCdlOA2XwiUxNdtVqWBpelHrlVA09yqlqmoSho
Wr61z27LSW+QFLx+7c1ItvnG0q+WWgVtSA9mVdUMJ7ibPAOjVuoIRDPr4DXGeCCgG1B5NXDj34pW
2w08ZGBewRVM7gEKFDafGNRMEibnORQ9yY/eU8ZeGhe0sCJJouYPaeVt5S/hdN6cCD3g5h9Uco7s
Zi+MC1ao+mmVNUK1EkxHxXoNEuKonzzBAbJvc+EAeR9W6GDv04aXA5yfmUrE7d3RBa+rjWXakygU
HcW+nVIW51jQvbQ2ZNuz26n3S5Eik8oNEQYZi5+8Smiby3jyskVQg7OJIaU0r9N4dgEb+qHLWtss
HqWShuAwEpjfkTZ7SZw9AHa02RImKVuBBbR8juNC8H2OjACJApYOFIutTHLnBYoTsOQN0uSCxxAU
Of1TPlpnINr8+9fJmwSBEyMPfTkxIAw3n/N7GfSTVdIIRByNi7yRwTl6Cy7ItChkEN3Gmicr8tRn
1cOqTMg4/zDk5oPLxt5+5V9y4fT8UZh5I53zUYmCKVE6IRFh+SYb24/P1VV9YmlPK4jXh/a3y++Y
1exSW0tKDQKepcXVEdpAIV2EtbReD3n8AUwoIuCPQ5+0zyaZBe2lVRjCznMNrZHGkVH6QMmOTbiD
zGdBUvcPkugjl7tP6biTxJp/QlUVmVV2AnXTYDNpIDK2zbAFGZd4nv7IQ+3lccfZ1Wiam7SAvOvy
OQ4rDLulszOcQbviN4H2Jf8ucImHt3qXs3InSkt12tYOAlm2jPa5j93rRH8ZJmbDB/HHZhJuVR3f
DjRFTYKJU93iyyGpnG01NXGq8nndnMTpn5q79olkNnXNjyAXBY/2GQSsH+O77QvwOy+rfJDIGnjR
YuIIpTSiEc5jZhm45q0IV1M+p+EWduHqs7MVVngPP+VODucvwazWgRcICTO7hPUDu4Q6Fo+soLtl
hYnty2W12M9+Fwh24rgIimEBOrYKMq+trbefaUqt236RiZcPFgG5U1R+25p6cy4L/Zsv+ddh8vMC
VUmA57rS2a0T4hj6FjbXKGc7bWB5RoMdEEUFFjsIlH+Z5R29Yy+hxukFLkjwQfkJAqmjdVRi2url
ZaKFQzj746kLRGKO2iSGiaIvXrH4F7Cs3jofooBIsVhxVdgHZb3aAeT2LWC5gR/wvFyV58TPHfSE
ypMKR5vS1B2F7lY9jJEYGFVNdA3YaMjbH9FkSqVLPa5O7+W323VObR0r3k4a6rBlcg++zZA9lbBF
2DoMCP+xxfMi+dBfxb6ok3BkcWilAAUTW6ZU4YtE7bBMA6gL4foBcGAwGABrUb9iRv5zWmSx3ayt
CCHi6HFo7EVy1QSwVCoyEOEwTwFEONUub2Fq2HGST90K7F2GihIYopnxvxEK1FKVgI7RevemIQUo
uTOAKAw46OwndTCS/ytF5Sb6PDhrWIpKm0cu2VIAxIlBdfRteXueCJLuLMYLuGi+EMyckYEKXODh
IwaWjGUOLCXjWcv5JjANNh2NahQMBmP43dRj4jczRC0VJVdk67qw6+nkmlGUP7QbmCm78d9DqBIZ
9fDX38A5rG6awXw4w3zwP7lWPt3N9XKF0aunyy7q8Nqie6KiD27omKLi0r1Cq5NKq2Q82DQHTOBj
AqDO2XQxj4OSbet2hW0mDyV6fODas2dAEzF+XgfLEBg8Ej2qjn+MjucqQg/GuiwuvjeL1oxlAx+y
aU+53ntxtdwldHCkKfG0evw8D8+MCFOO7hSQw2Z9etXW3fMYgcF0UwAO8CGOiiABHZtUnrvt8+Wj
Orb03a/jPNyKoU4cAkqGzMM19yBBDeX7H/UpucLyYPCv2S6YAeykcZfZjIdOgj+b3UHr8yspW8B/
DoQ68LsCI2WSE0VQhj28Vzt5XODfZPBoKDWMPkaFwEvmrLih7WpeXz5EkRTuakEjXW4VOGha0HDJ
Tuki2gJ7WbXiQ/3+4Libg1hHpJGlT7npYAn+pnObyWYb3LVDM1B2YnqUYDE+ukLH54MUFF5zE/si
U2Z6/P2PQBv7bSCqN32jZZPAVkbFw3ROGmxV5GN/BhCTsw5TBU5VvIj6Lkfh71V1IvOX2VrzcV5Z
+JPv1OwHhj7B7CXyjqpANfbfd6+MrQKVtRw1aFhfVQx061w68qk8aU5zBv2kIIUSnSMX0AslbbB9
hbxtHLECX4+htYKJeFzBc9ncNgvuYKT9umyiokPknFAV1SiRSzjEFTFU1W9NsA0Bk+iykMv3AJGM
O0TFyJaSGSkB0C5qYSMRUcuI1OD8RzRNKt3KHPdZaa6jyfiyrsbdXKn/04WGz3qrSBJHqrYZUETb
bgvjQ7F+uHxQIjU4h5EA0jlPNHZQg+okbKoR8JyGyPkd9Ut33hb10rdq9JGFiYUZYswbcp4fCj9y
t4D+1D32tNyeQCbtdr5+ot5l7QRm8JKJ7O5SRNu273SINSgA3wGlWoihQQRXiK8bJRKQM8ANjy/0
cfvcP2f302m4U8LEjX5qq1ufUI+g9uAMWBbAVP3psoKCz/dSstgpuNG4BXIZFOySJ614HJofaS4Y
jhCdIeci0k2ySMWKEFUJ9uZ2df7BhAL7Oy6485cW5k6NdqJaGTMrxAyY6Wxu5cbADbbjgDXSzasM
IALu5YP7m2xDw/onUCwUg/cQRKsas5VAzI4tI7QG+2D7ZKI1qH6WAjWsnkTyDp8rwDn5UxznLjRl
IrGiLrNrpcsvUpWlAxDhz+XcrrhxC73W41Zg+39z515Fcq5DjyMjzXVke4jQ1yCp9yofjYH73Cns
5Fb1VUwpNkHk/afSAzpaf6nKuRRgmJO5bJnBkNmRdNVeuydNBZASyGKx9OcoQ3EqmjFYABA+N+ZJ
pqqTS18uf192npxFmbKCwS/0SvA+5KcK1QopsBFFs2tEs7Nqn7L44yit4Lj3L8s5qkHgCaPquqUD
00k2uJxgsgoySAuy1j+BbKbpfiVATkiD5Zw9DI4csllQEN83841od/rg+r8RzuUK2txJdKISwrf6
YcZorXlb958ECjIF3p0kRnjZ6Cmqnzx4fW60UVsuyEe0OzOQb+KzfGcEsUMAyiXKRo5ehtDnVRbz
RTs/UG6g25wyyCquo2AOlnA4W0GDpXrR4uYLReclrdjJ7iSN3Vq3fQUjZdff+EyejU/xOQY5tj1/
xoPs/uXR8XUO5Q91KNxwZNnpJeG8M5AbcAZWsBkSoEPqpGes4Qaa9w/KgAfO+82Bcj4A0/A6vikO
dEWT6b64Z1OeGLHHWPQIdDN4gFQ4nCgSyV3/YQBiUFnBsU5gjzr3g4VqdZOI6iLHlv9qKVxCkVGw
occRLL/e7tbmupbvh0aQev3N1f5LBr+m0CddO1oZbCQ7SZ+XxzkYb+qb6ar4VFzpH/LH/nG5pZ+K
gD4RId7YQUBEdYQCjQU+BfhYnHmmmWKCoR2v094zMSpcerGnx7buWXhPqd8tYTg8/GgYQkBNAIOj
Fj/3oMpZBSQdtDbkXPEAxBTElqhgd9QXgk6vMjhPWU3zBk5WlL7NGwW4d1uIVVv5oxGoCEPiEzx4
Rr2RxrlGFcUjMN1D2v/D3oEbJX5SAH5Q+sVNLXjcH0abnWpcjoTGUI7sBcLqpLlZ8yacu+6mW7wk
ih4vu2PRh2L/fee3LEx3KnWMD1XQ1DbTX8VcO5clHN6snS6c6Y3VkitqrKPLla9YNd9UIHIo1LLH
fJkEENMHSdGbb8T5QRrPo2UUUKa0LOz9FCdSp1dWAsI0usynVOv/fbaMYQ2K3i7GmLElwqkGTo8i
L2NmgXLuDflXqx6DahM9dg4PcCeF0yotZ2mRJNxdAyCi0hXetzr5ePkbHRVh3mjC+XVJMkesXUMT
LAiHBqlc1byhSfM7TwbHjMY7tfpJ57uq/SgBYRWAT86anqWitxcdfwTdzZrK2CquQrOHW1m77YuC
MTxlnN3Lv/MoB33zO7lgEAF0TwK3J4YQRgcUlenDeEtjVM1jj5xaN7vVf/c/mwcTQ4nCWa7DO6lj
9p8Nr2PVgXM39ZqVS/LyGRbdxQCQo1SAz6GbbRCRlodffCeK8zVNp2i07F98zewlDUq6DvNvbB0o
A8rsN9XdfomRsw6lUpTQFaxsoZLNna1STGBkktGO0CY0u7as8GI1QRdcCMN9tLaC2YtXSVywTUfQ
x8wGQUivR9dMqC2tlpvro6dXshcNtb0MpdfW2eNMZC8vP1l5bWPJw8sMrGSiZByR6C5N/L7QbcxU
Abupc+bpeop+5poQyezQ77/+Vn7KplTUts4njEaTgJ4lO/sRe7kzOSjAx1iTFiXgh+54J40zsnhr
KiNhJzMarTcsI2BjvwmuEPsr3iWLOxGccaH31UXNBoV0e3KVa4bhU2AnNLlSQyGs1WHaAUBOrH3p
xMCG5tvoUmoTUB9zFKnVIL01/A2IJpOzveDd/MeVNmy0y5iix/YjJhk4f1xUXVMmOcY31AxE09EL
vVIyEODO6YBdx3gmFR3mYcTZSeR8c5HlcT0P6Kbp9mdUhVQbkL9OebPYlqd82NimWWqDAiwcRKu9
L0wg7z7jTjLnsc1pLGStQL1Qo02ON79q3WRxoQYNHczPCK2rTY1Fup3HNj6B1xPzHsqiXhl98rPL
ttiLC9CTteainE0rpt6gl0NYV+ZHBVvXflZaStCkCfbGRjO5a9QZM3p98StREvk+16av0dLV9qRr
jU3UVfLVbVmdvO1zV0vMytUJSISTZjAUv2nQtiXWSoOxkvA2SFhBPUIrFUBzqdtVVuLE40Qdumly
MK+kd4pOe5qT8amlwPpVS+NjklWLP895eRq66GtRZKYjt1XrzEnfg5LHwFtE6kDuOWC6opxVJ4qm
0c6bHoTzUgcscHUbkl9Zu3xv+mQ4V72mpfakgVJdlwz0t+PcmG0N7EiFrW+znjpqAr6szsq/SW2l
+oLLd+hNdl+N87Hg5oqroVnQZzhvfhqyjdIt0M5sfFW81nXo0BlaLPJvdHvfgWiRrp9Ii5fT2Jhn
3epDacnOIBIRZEHsN7+3RAOPCuRAqsXvsndz3y8beC9cKTF8dAQBOK8j768TJ6lmZ6PbaA9a7V0+
ycNojOT0T6HcQSI851Wp6ugaSf05jmdfiYZPeMSdseAtyCqPj/FVFBetxmol0aLDiaVl7skyjG6r
bAlL+5c1OnT9rxrxr8NCmXs9KfC0niJE3+X7YgmO7LgaspPABZdxK6Up0rHIpNuzx9aZDZTL2XCJ
CGH0qBgKR/zXkfE4u5I2j1IL8DGs9lQnetYYPvIVmzabvBV4AEJ0kcNPhKQFM8yYJ0Z29jbOYHYj
Na0EQwYG2DibbysBC4aI91skg7O4Ym5KgBTDzDEtPth4x/iNlj8ZAFMVGIJIEGdv/Ti2Jl0RoOv5
Wydjgy8K1vnnZWM7/kKvJ8ZDmMYb2FjgGV8q5JjnYs3x6HGw65N8PbDuuEjeYYlqJ4+zvaqgSV3I
UArw+Ji/BusBco75NPynwSbgYv9lCxqXc9RbKulbB9srrqvHPOy/Fj/6G+mBuiOaRKxSpTtLi1qV
bMuNK51EHRT2dd55w5147ukuZyoA6xUoakT4Z6J2bq7eMMb2XIJUCXszKbb6pihzL3/Qo1kMqI0h
GyC8axZg8d9egUitZTOqcAXArqS6wEm4tuyvyKKD+Czdpo7sd/Z4pzgA3URkTP9LA/2NeGbUuzqC
MpZAs2A3MOseQUBjSwQbGms4DqEVYzWqFw79HKaWO325zEsC+sXUMK+MaL8AYV55zDBealb27BM/
/SzW8Ghc942KnJOxGtISianI5knGW5Y4z3576uzSj4V8EofxDbOzRIMlw5dyZtSvkbJlEWqFrWau
J9WoVDfp1/ynVk/K/TbWiWid4NjrvArk7AeZIF3yBtoVSeV2SgSqPmAYZf8BLBWH+CqGs5NVS5pm
M5AAsa2yMZhCLehP/wk/9I0YzjoiKSN1r0KbMvuk6h/r6KYoBTU60YFx5mCqCcUoFvwMmJGCstRu
rG4D4e/Xy/daJIWLOrUVRU3Cxnyo9qg3n8b8Opa/XxbBvux7j/X6Sbh4o5nzsCgpPkk5IW6WfZPa
WbwKTutvAs5fUnik1YqlUSX9/wFi4Fi/BByCgDPcsnEs0QDxYVL6amfv+CDI2inrC9yYJnlVDzjl
lNoABrJ79UvTLI5VV4KwLdSQCzwqZoiquHt5C2LY8DebrIx+ssnK9pGN0IqXxg91ZFgUrE1ICeXu
UiNPiUJW2AZbOmZcM/02OYMNmh+nswcvstkSwSTZWDs2uvMq4m04Vngnn7tkC53zZozw3P5jJpw1
2bWHP3KIfzIT/jLH+c5QsXmMHI+wcgJ346ou7qjWYTwbnBue+awMISBS7dGrb6mz+GA+KwHumTrl
Kb/XHQzxngcQQGlBfi9tztA5/w21/2VfHyuylqboPPXonAF+s86xmtImTnMqvei0VigOyX7tFl9F
I9tMPV59Bg7wpzAuhULnexgLPB7dRW88C/CbS6fZqfIDebbdtoogoTjyCntpnDW36PVLUQXVBqn3
Ww1MvjIpRKnuoQntpXBhTuq7MlcUzBQUpzSsMG0eTLBfVPdObAVGOmWiuslRerYXyIW5JdXJUtRQ
C5HcuI3VND2PgDN1jNhYr01KP2mY1QRaMuagCTEtgas9zCEIw0hWgVGESis3ZygpdVpOUjK7Eg0t
G5RDH4Az56xmsHiD0wSiBvjRRyR4+lMTRKIg4eFujGyW8djn2HLrc+KQiT6DJ/DhcvQ4SlT2IrgA
pcnTUucqRBhAjhzpl8QwA6v+vkjCjO9QGY0gsSO6jt1iLk7FaaoM9cSU8dbfq1e5c/0Quazq32GP
syw/FE7hXFbuKPriM2NvW9NRVuSnPjQpkisVcLRuU/Sf6sUvGuWDIQJUOHLjeyGcG0VFCCPUaYcu
kqIFVXs3Sj8njLJs+eajQuVMTX3637TirEKtrcIESx7b5PxJiudIuU5EwHDCi83FpijDemoNChfE
BkABTi+uuf/BVm4Hh3wHGJR9WSehQO4U89YwWrWHQIbhCIZPL6ZOEw6Av2JjSWMYbSKJIn/MHSOJ
khmMSJDIJnXizW6fmVEW/pBgKOKXgShgAK4mFCPeCnXl7hxNSWq028vhMhz53NuuEoCMlNdSUALm
SxINLqiCyMPdvKzbsiqKXzYw01vA/mM0W3tAyc2bbv7B1qDARfOZYi0nsblFWHHAnul2m2LDYYw+
TsbgpcBUYfCtadujc3Rl0StS3y3Naq9s8EQ8PSRQm88hdX3RtGjEMZNA86fEbp0hbD9vDlAs0fNX
ZpFBHXmbXWx6B9Zf6UmeMHQREoytQ/B2z518BnbMDBqU3C2e8JB2hTgfRw/pvVQuBG+13MSliePG
XNtqZ8BqxvCi5KROAXSKf3awR558L5ILws3UUrAQwJ5klAbXZwJwkdOP7NkKsLPzJG5siu4Lv9uV
xzmaNBrmo5hviM69s1w1V8S2gixkbw9VUDAWqce5IhD2SFo8Ygg+6uqn3uzvGkJzQWQ6Wp3bp558
MozcbzWSbnvJJDTS263XvOTh7UP9TbKhYhhfq19YLro+Zg/G6tTWXZ9dKw57FIiwAY5C2P6Dcg5J
V/INZDu4KYWGwWuqApYncYxEwYwiNiTL1p1SwRkfZlJ7kZxPqqqurTEs+Qd6FLOg4qrCwwdZFHgZ
dFcQXQSflO8Cz/n/cfYdS3bjQLZfxAiSoN3SXFveqrRhyDUd6D2//h2UZrpYEOainxbqRStCeRNM
ZCbSnJOlyco68hV6peYDHU5gOg1ZAahEiykff7ugvxqj2ijJb3uNjj3qNVugtqwd2n2ehQVjiWaS
6+8yJ7gp3M1KoY5rDxHsEZn9oLt0b1+bIXrymFvWI18WqMVODkigQEYAjajLXY7RxvZakuNymBG6
+kOd34DY82gMVfF3mjmYSHQNFfgtXAriGL09Ti4Gj94xuSwv1m/H5IaFEAb2M4GDTF53EoFj4Vp+
COXU0wmtkKfCh7PuuvHPO1RT5rl4jsY/2USmmUkRKcV5yIdILg8hyZRixgllgKSuvpQKuW6G+txF
w1l1p8UjtUl3l21GfBk+BHK3fZ5X0sQNE0ibs5krPt4fso8nk8Fd7zUhBe0TmAkDUrfJlaKBS2PX
AEx92eltFvzmEpC9l8TG+a9mfOpR2BGJmxmBCQDL3tz8HIZDlz9dPj2ZifBpRdFmGUgGYSJYzXxi
RdDqWUHRIH1iIGL1XjnKhpOF3hlbCZgn1zBHRthZb674EBlVSRigVjo/VZq5p3V1aKsXNTeuEv08
RdZeoqHQp2wEcjdvtWjfKAk0bNGIGI8MLIDF2+pIwv8Sb4VfbSOOu3MAo1xji23M9CiNV6ccULCy
LUWhOWp4RKsALTVVflNPWeO6j3V4SbefPYxT+IBckJyaTATniFsyaGOmoLqlxdGyH1pynoAOKoFy
+ZO8HK4QTdJ/FWGfbmMLtTM4NQZG0JpKvOpFX7zuZQUSfPzifpn2qL74uGdraAR1fiD3rCghb6TI
FOXMUdOa0i7ZuykeH1qknIb5N892Tdcx9QDETiCvcfa3LLHZxxV6cDqNyK5Ry6ukrO9GZx4CiaWz
mtsfNbmNJM70TGp3tMvf2xkLXmIYigQKonbSQvUsK/+JAPmAJ/ShFefnOxMcJNo7fct1d1p8fMJd
448qyLf1H+xLVbdyPiOh6wDOIXEQ1VQsvnw2F9B9GXXdoY9CpsfepF49nDLDOFbxN0VRD7SVlefE
qfpGIKck2Cf1DsU39jQYXhgq2Pjq+uY+e2C0i8OrzDUKbXEjjgtltjKqnU6h34DFqTiOUcGSwvwI
3ZOOch9K1thi4p91az+1OZAr/xeTHxONYRTE+/IfxnyiBGbQPssedcIn9EYkd8vtwbTporNWhDHV
+6JLjN2SkvytqwcLGOCJmqyhA/zD3ANto/Xdbog0/WKW8efN+NCau+XY2KLTYmH4yAZOJqiAQGWp
DVdxW0vw5cUPoY2u3GWP3Vo1seIDXW/zh/quJl57ZPi5uT9lgfOz+cFS2WKXAIDgFPnLXj2Pz/O1
fgaxrswbCG8LAWUh4FRshgf0+bY0Zj3m2YqWIJgu9xg+iFH2wiN+P739sEEUu2N4c8n9RA73siU5
oY1tJHPXJrP1uKgz2DFaJEfLQCVdXdaHqVqfLzs8mYbcfRn11m5MxspCjTEcJtvLhl8gevc0ffRS
vKcbiTzhkgcGev49Ui4PTPOh6LQUR2rsx6sBEWrdN0eGQConRhX6gg9RPPoPHeYRLMwIjd1Cz1Fr
npralDUJ2Xf441ZsZHA9HEOPx1IFny+Q1LRbxS5vjcm+7dN5F9NmnyzN4+XPJXanBJuE4ELVAFrG
JxWdWTtKgZ5RTX1rb+4wuZZik7ByvYWV73IgBco2U6UyOefTlS2AdFxE3yl9Jc3R2qeH/NQfxuyg
F2/LDviEe+mgsfBcTaLpYNDFBDAPgzXVkVWY9jIFpAdZz50Dol4dk6YmWFBYH9ZAzfDaMB6whuLj
/RD8B5Q64c3A7ptjAQgFvp7r7KCJpTQ121Ltwv7KaD36szmVt0nioWaYecp1fLdcDU8gLp+9NMBo
heRDC93tRjxnWGNukCHT8aETHfQOfcC6keB/QDu2DR0X4HyMSPk/FGuZAf1h0Bu5nIEp4xxX1J3Y
ElZs7lpIZWN+ZYb+3d82tACn6Oo6vjXaZ5yaWMx1h9IFS3O5mDeUYSHHL5dPUugFNhI4hRbg9Md4
xSPjScz0tqLECSqnS3eXpYgvyUYMd0lSrVM7A7tR73UC+wsaFqf+FZ3AXQViEmDjZZ5EoPBDbQRy
8VifF3U2DdyQCNtyrFE+el3A+jExkIFk+YdUPS4oL1ExxTnggP5HPcvXDr/VG1+YWUjVE79rNupx
obcEateI/O23QOyCHIf74Rpzfzfla7Qzr7XTHAKB/WF4bNEL0jQvlo3vCjeAAd4LyGPN0bE/wxkO
SVUyliNMc9zNI4DUtP1w6oEDz1APl7vhB6CZFP2pxpEP6CAw9nbZqYtMd/sLOJtyx2RtHbBNBArW
oQDQqtfSqjP7J/jrvhXBWRFQs6m6ThDRGLv8m+6nZ7AZ53j1dAG9GUPijyfsfAbjtbuvgH+PEvu4
l0dqYQlFxzkbFqaMMfPIZQVwdskysW1d9ZSnfrtar4zX1Qiw3K1Xb8s7a7xcrCjJ2kjlm/fj5IC0
o4TU1Ggq1UtJEh0cJVffrDUdZImPKKJthXGeLqubzrAoihps31TX6qDQjq7xQjA35WKmaFW/glCz
iELGcvMf/LpYvKnDlIGHCOzrz6msbVSD0Tcpe4dp5CpzDtFIQnPX7R3M0NbVeRlQ4CRPvXbNAksc
yJ7wonCKJR5bY+vm2K/kHMigNnXXEncKlmYABEoExmAfywBZBqV1/di27vq8DooTB0aTy7Jp4TDt
VjrnTQYya05pow44U1977FHFwmrPsE8CNzRXr/jiPLXhGkbn37Nr8GayXyB87G9/Afs+mzqNtea2
paTzO+Rur4Fy+qFDU4dBvM3rQbW/p8OesUn+B1oO2clzKX42m9aYsWqh6Zk/JurF5/6WPravyxu5
rl/Gl/qhCoxXJdB+Ft8lMYod6x/ehfFHmQ7GnFS+T+fWdjFNGo69vKpRhyrJVQwWNCXsQFp17LH5
qF3XHUsggdktSyGFam9kc5/cLSwFjH89hiLsXAlWF+3m4oABkB/AHk48Z5h+tM0oGe4UhkndBaaw
zWDQTZXz2GBGyxKgZOErd2MLgNGkch7zweocZB/zgvVllR7iIlFRpyXunlRN5CV1boWJ2a57U12K
b0k+mKN/+TuI4ghwMB0bcLIo3Vuc7ZkgjU1cgl+VwYNn1rVaVZJsRFSfIECbR5g0MAvFF+hizUQq
onRop3VV7Wlz85CQ+om66ZclcY6akv3jtOpPdDdlqPMiCyMsZgBzlBCLP/CGUNupa3xlVOFtzywN
YLt17bE1u6fOxnbp5YMUxingmKuot2LCx37/+80tVpIo1xQ0aILIioagN+b6YbJjvL76Qev6s2Vk
xt009G2wYKMAoO1IeCNftwnJAlo2w3UJdO/M060cewOmHqWS2onoNAxQw6K+hyEx1eKuutX1zWwQ
DALNgLJRyzroK7BQ0zi0O+mkn0wWF7KpoScDGFl+N3QADebTOqDfx0PuJy9m+BvOu8c4+E/JJ5DI
5Uc0nWxtFzzMsNkeaDulA5xvGk7zfmlDoCYeEMVx4a8ShLCdzKMIaxeb4+VjqB5ZY9+PEK2emMLd
M6NCBfJeqJ9lEDDvWy2869zK4rJPrRzciiyQxVi3GXpiUno2BfSVgrGVOMS4ztc49zSMJzGeHgb6
na1I/fEQfk4fUQcAIAOqU8gl4qCVDraIHApm9kB0C54JAuTSz8Gsp9WY4SMgmA/ZPjeWfVmlQbMa
oR1113rU7QcjPziAifAKCximVUR8o6uBRVycW2toJbdS5Olh7wA+1vHnT9BhM5lNuB30has7I37C
cMheKY6Ge7ssia8VUtwsUdpI3jsRqE6wKczP2g9p33WAzsYTGdmDtyZAW8YnORH3/EN1ve443TIO
irSTeHGhWHbqmgauPYvHWaLxok9aDS9ep1dd8qjQPS0kQxhCN74Rwb0GzCWxFzLj8d8a2c00mY4H
BIEsdJjnqo0cGLTNA7YOT32B9OnyvX4nQOQNHsOgACgBxydQ0Dh/gi0SdXEHJhvTd+NT4lf37pkG
JPLrOshe0+vKn73igO0nvE1YqtTuFTBjFLum9Oh1P/nZs3q2B2CXy+69KHUmJrhH0SwkiMvc945T
gGmMRIOnU49N8o+G9hDGtG/05YebA3T/8jkInQzjUgSuD+bPwSHz2bqskmCwaQHmCTD9r3Dx9/YN
W+dv7vSDNCkVvf42snhfOmTaoig6ZDXhGJh4YIboz3jKN3Nfd6yOcJLxMQht+EM53oO2s2uOVQqB
pNZD6kT32lT/qhwtvHyIIv+01Ytznk5C2hXEf7ihtuo5evumxJEs1WNf/Q97tQCEgD4a0iq+cjUP
DZZsXFjF0o/XiensiBEd6rgpwszRntwpPkyle9X3NbDYm/haz2gbXNZSeJibX8BpOan9WDYFZpjA
lx1SbXizVOehMPq/2gsBlaEGBBNgPqAg+tkk9dkYUmNEklWv8OLABchmr1Sa9JCMqXXnOmW1G7Ri
PFcUGZOnNk580iL0bZSlbUJzaFeP2kOcST6y0O0D/Ap5LRDnDcJdlIl0y1yZcBhzTZUAu69W0K0O
XhnFqGMtMjLRqSqOXTTtLh+7iLsK2IX/zvzzxQrVLaM2aZAEavHod+1Px7gDSReij3vIjKsyt7Ew
v3NRs8mH2F+mdb8amHw17lUsjY5pKrECka2zkSi87GGLYLD+/HFI3qexPrBEoRirvR6vbmAsdvos
UZoZE2/uhgW0ROwGgOyUf0MoSaP2pYmgRxYj9wdlTsOhMl4AaosJl4z8cowsVPMR0wVD9AVVqzwo
hoJtQsgyftFnx8OKwSkSZLq8vnaRZ6NTYwos1U+0NEKHVl5Mv5fz6pF08bS2kHxvkfv/EIh2xOcD
xjV3SmvCHIeLHq/+zVJujGa9Iu14GstY8jFlsrhQM5G16vGUxnMmWa+zvv0FQvSnQbfCKS0jb8gS
iTyRC9nqxrmQzlJs3CPIiyhQMyp1fq1qfWfngM24bD9iQbZKUOyHsfLJy+KOc6+2Nh7G6dEFZTcW
hYJ1Ol4WoovuAl6z/0phf795nmWRXuoJgRR0hcpfbII8/madhn22kOA3Gw8GYZIWo6XxsToqpzwB
1dx/mzwTggNufws7kc1vGXRAtkwFKqvZlXWf3KWH9rb4Ci7vg3qr3JunckVurgTuwbyTgRoLbwi4
3yxs1AFNj6dPKCeQwCGHnIJkReqEkVM7BOZ5FZZpBjKFtrhq0yzz08bs9pfPX/iRN4I5VxSPXTal
EwRbRn3SHOdFXZtzlLffLosRjgqbGrpy4FsgrKDx+WgjN6uznt1INghqxDu18+jOCVgJT13PrCFw
WaBYrw957NZuPmVlgnu1Azx1kKZgBtWAjdkMJ3ttJeYrrBGi54kskyEsocbwWQ72yApnmZFSJFfr
brrRvARY+coLGKZ9BigTgV5SNiApek1vRXI3RnFcmmKtDVZql7sOZYpiLB+WuLnV7VZiHULfttGO
uxB0SWmclRAVg8QJBPPeCjTxJVr9OvqSabHE4byvwvEBy8JLiZGCGg7ixefD7Ehetp2BgivmJ3+6
arIDzbVfIGUKXBWkP1Nc1f6yKl/KYT04NajpIlNDUbzcz7YJdgRM8dD6PFjDnT3bj5ftSVgmxAAW
tt5UPOcQxD7/tgZ8RzRr0hVDEBa2XU6qz+qi6d54HIIUK79SEA3RZ4bjBWsLMl7X4nOltHXWwiwh
sKMHY6J7Z/3SA6o3qiUPSNFN2cjhm+Z6WwINfKJr0HfrcVmAdGcoOHjZaKXwpmzlcHHSKRXUH+xi
RSWG3oEx5ZQF43czjJ+Ir3r5bfTAgKsvfzShajpAyLCbDdJpfiKh7KwuGxcXvaiup4DCGDE6CpRu
u9D/Iia7G0HMvW+8jWLlfYxp+yXQ7HHdRykG2QqrMnZNbEgyG2E5cyuKs8NE61sd+GALoFUG9Thf
5SfrWF0RjHDusPxJ/ALVI9mEnvBiusR1seAOXkjy/vcb/RaMqVVdNKLN2AJGdo5u1khXMdm53MR9
cerUPvPKtfDn2n0geXEelfxcLyQ0tHafk/ylxX6T5xpmmGqNbC9OlD9sfxp39GUyN0Np4JowLqWq
An9fsWf797TbMcYdet99lzlgdsS8m3It1K91kJSoOr/zT9GvK8AasgZpFD24+voyr9Vbk0Y3UUv8
fFB27bTeYvFB5h5ZLLkkl4uhuVvRdjK7FakSSL9ZK6qwwR8Y7dRdGdrAQJKvbQlPd6MqF0YVuL12
iKDqYKlHPXEe9TWVpQYiWKLtcXJfcMU7NZ3B0wPHkB7q2whTg8VRC+m9DNhRmISwTg+ITUHFrvKd
B40ondrGFbOV9ooxEswH8vAOFbArf0lnsETPr600Lk4XK7HmFIwA+Fz6CRub2EhNrxnkkgoaetnc
gTA+uShsggMUqToykc8uqBytIR0mSOuD/KY/0iAKMnBqMy6O/qvcMITRaSOOU85pkItW7CgbJYw7
YKKW4Nc1y1AFGO1lJy40wY0kLgfJ5mFsgT6+BnH/gwLuNh3/uSxAGCU2ArhrZajYnG9cFgBn56pf
GOeyOn3P1lzGLy0OgRtJ3G2y9dSZmgyHhk3AFw1wSWlYYMkTfMFX48vvwr/MV8m+E3e51G6eW2fE
6YHn2Uva/Fgvtu9iZnzKst3lcxRHiY16XGiibgEqtAwmaM2hfVs+ubvOX1/tB+3Gvda/xLXH2BrB
APJ3i+eI7wxz1HJR3eNyC/yfskhbHKx66nfR3vK7a/AMeBYAlDwDXA2yBbr/Q9UPgdwjnERl2acj
VO1AsuYV1ZmNZSh+7zntofwO7EAMdYFiHi2nUOZXhNHHAXavAzeGMian6wByGgsoLDCiIvds9xtR
gT5SBXWfhondeJW9ePYkywDEd+RDKKdvlpiDXkcQagzoUC6nlV7RUlqlE3rMjWqcD1PXCHsiFqS0
QYeNZJTGjqxLZmEnKwml623soP4IpyBfVA0dxLEOPyzWVOD20+oSjkW7bpcCYKvuTh3TcEzQvJjz
0zKdsXVxUBN3RxVXclmEw3LuRjqnqzloA0BjYEHGvj+WmOkBAyiagvNbFih+tOuuskO9X+27uNvP
X/s8yPX/QJIugqN0VYtYJhZBkdDwZN9JvVDLHpA9KbWWeu2aUK+KozCK5puIzDtjrHatot8Nbgr4
Eks2iS2wqk/SOee0jorSO0a8gmp83MGoPdO9qxRb8ogVhf1PYji/ZNNoVbQMDp6NcTFYCr3CfOwQ
YNdvP2l+/nrZDwoC1lYcv8BYkppMvZmtASkx32k2QZxJtxwEOdMnGZwTwBwLBg0T9hqtonifKW1z
0Ie1vJttp7wDN2/2XNPaPRu0U85zMtAS6L6OK3k5yhTlnII1Ry4SEShaa3EPQMcOzT6jMw+Xj1MQ
wT6pyl2U3ogQciiuKZ4+fm39nBSgO88Y3xifLgsSPa0+SWL6bl45E+ZJy9WFPk04hICymo/r2Tqu
VQhCTw/rZAdihzKWCVFnAkLxwjctA+PU/BjOaKlRTmcE6D4YqJfjHXeqd72OEe4fs591O83vfrJZ
K0PWImLJBuf+Pglm577R1mrcTqvYe7zMC3/pfna1HgAi1IvIEVwRoeRs2Ve6JI1LfRxTsYaOSQNw
ENYBtIPxVh8GNIUxb3BL/fT7ZXlCzwLmE5CBY88BS+6flav0PnaAQ477Ud/EruPrFKMY8+hdliK2
GBejkfCdqA2pnFZ6sTqADoLFqHt6ZJA3jZ895s9sOFQLV1SzZcFflEKCyRebJNiBxc4cT3GWAJgl
q9xugS9jyPHA9QkGxuCERDI+Kvu8RKSUlVHEQkE7gM0KjCmhPv35NItiXgpqZQs+3juuj3ZgMGsj
kISJvreAu2BiRdV4uHy4Iu8CDrd/hXK3EfQES9Wl9RK0NSpDgHo22lZCgyd6NIGFGfupqN+Cd5pf
N0qbOS/aFePTBvZy3DOjFeiCJYBdsiVp/y9AST6J47y2kxR9vizrErjOs9lOfp/JejbiQ/tQiHPJ
9lLFiTtXSzDa+XGkruMlyH5kZi/InD7pwdlDPXbOki+QstSA3Kt3yc68sTQQxFbAWJTGOpk0zhCc
ONfG3kmXYO2bqAbqt0Gfysm1AwMVxUBrYyUE7W/pA/KlDpW0oM9LRAavsxYQtP2NTX4cL3M7G58J
VOjeiVsobqISXRbgb4okEkSOS0NtwrDAsYKyJee4isKa1G5BJVHBCMsu1h+tuRx2A72/rIio1YVP
+K+c9+nrjSZo7mN6uxwgJwEQuRGq4A7wdd/yzXO1L19HE+tSxJ9u1xx7flIvJjbTD+ncRdDswV6s
1cTdDqawv1NzbMQ5wew7Xv2wPGbhf3CcogC0VZi7GThXY82A6R3kVAPjQD+0Oze1VG+xgQtEEwew
RwsZfRKXtgcYurH0nDlpvNpJwGJe23F9qgpF1v2UfO13kpbNV2gso3GwDwTTNhAH8zvHzj3Vlo29
sDSaj70YgMXWs20znFIu0scx+ipVi2+9Uj9Dm0oPEaZui+fxwBZzlOvpWN22zxXWOWXVB+H7QnMw
f+WAwwpbItyFWdx5bCMCj5eznY3ZjdLA7inFRgE51sMIFK+2jQ4AfHggQ3pGBVqmu/Czb34Ap/vi
YIcjU3Bj1ZPrWWApWjsfdWwDeF4MsbD+5Sr7y1dLaNuY20YXCwySyE0/+wiXggKlqNoliJQ2v1Wc
EozPq1KEfyEF3xIpnOsawBXhpKxWqlIHkSvWqrAbgL49vF2WILTNDwk83NJSGJgILRs4eSf+Ug3l
sevtu2x0Hy6LEcfgjRzuvJaytLNsQEYTfUUsecPadO5jHgp9fg3cLWCwPlHZGJLwE21Ecr4AkMTW
PJs4PNW5c80vEYZ8LislOzsuQBbm0rtWhrNrmuyqKssfSev8k+q5NK2WacL+fuNASD9mRRHlrDED
EF7dR1c9KCrUoajXjBgHBO2tL7vUYpkGSm1IQzG8y5lel6SpXrg4vXlIAkMHOJAMHFP4Ytfw3Pof
EXxephpFa9jAWseipLPvblgxe/TGE4Cq7/8DlKNYIZtxD7HO83uxb3OIPYlQIEEzK0i/oS2QemxX
mvF8LT+ymzXs/0NjUvSm1dwPiVzhA2zpmMI3kL3MBGBmdr/clDR+K3TyizbyV4rIB+oADgHHI5Yi
dX78akhjlBJjGAkwDVFWY2unsw8S63dEw7+rxoLt5n/lYYvls1HqHRkqUsNAxp2y7BhilBuuJ1q8
X+gsXF5l076i67YVyLsQo89muyYAtJ/1vU4xYpKr/jK/XL7UojHfT3pxbsNW9CmKYgAv5FY7Hoys
p4cu7eYfiGPjVToV2ttkJVjELCsg4Q069ZHDVYWXgnD0VfJT2MOSD+lbjTkHY2g90ZoIJjvvtN0I
OFffOrHolgQ1AM97z96X4RJf/VXf59MZcA7HMlpl7hi8htoYj3XT+0i1sQiJ4mQveZyJ7shWRfbR
N7dycpfCnTJYUe18rdSnojivoxGUme1fPkvR7d/K4TIErewjbB2BkWdosrdCXW9rOVGY5GtxZYJi
UWAXLQwHRF1eXvZeOV91+o9MR1Epl5Y7mbX/aRsgdTaAOcF8zOeDqwpMsHQsJrB+avGVodKuvuav
13/HRQxz+JDF2WE2Z8pcZkh27EeAq4TueTI8+n32JxSTvfk6D7JfjYTFgIWXS+pxFmi6StlXC2JD
pSh7E9tZnt0kB7segZuV6ec+pl+rykgA8tD1ElMR5ipbdTmbnJ10rtMC6prae7hFynoorsHsQv3k
RgtBtynd22Ff65K6nHlaUTO6wNzGLAPmGxQPgzN5SIed4SE7CpfD0t9dvg7/h5fDFCJmjxwL4w2f
zacw2zhRmcBpPgzO22o7oUXBAHc7JJYHnHEQib1NU3N2etk+ieidglGdfyVz12TAdGObmyWiftFd
53ETGqjcZfgls4Mik1LeWIkqSXKF5detTC4SZwaA+awGMhifQcla5udf3XivgTYHhaBiNx0q0Orl
X2QhS+h1MPutGWgiAhSQ09WOJ1sFEtQSONZj1v5wYoliwgCx+fc5vSZnXapB7aFX0YLiRZvtYMVY
ipeZgDUnRuEESQuK2cu2I4zDOls3wLAqxq44pVSndRfNxmuvAET8Y0eVMsyBHPSmN5MsCRWKwv4Y
pqpM0FvzZfMCrm9JGrzk6qG6WmaaokdnHYhZ9/vLOgkPElQBxMEquAFq48/XQVmXuasbRFpjsmw/
0Uy8nYfiys7TR9q6pVeN0f1liULV3jNr1H+wpMKdYp+DNsdskRy2/ak2n3P1zmyfL4sQ3rSNCN46
7DFfp97Bfnkx5n7kKMmVoirVC6UNNj8WPZ5Tb5q1COhEzSjx3yKQDhf7s/huv/Xj3g9zXY7lbCxI
IVA076+am2mvG54RdmwkOArIPvphYefZRfWpvQbGt8TBCW8ewqKLHSDM6/LtOUxaq+ZKkSx22loE
aKTFto+50biXXAbhIwYsvsBDwmachvrHZ8uZiBtjoQl4YG1gMeDU9WAFylfM7YONdDnIampCO91I
46I+znNCl9cFypQ2PbUr5jiTrgBNZ0l8MtUxcPBlCZrYd25EclcjJbayALmY4YL1xzRcMcbZXpnL
PyzfZxhTyXJ0wHUGaBswDIeXLVhYWcJCp2lpoH1RMff0+XTJPMZmYaMqXFircuqbmJ47LDF41Bm1
g90UcThm+eovFen9wSxLw4u6RZOu/gnD88fP4OuoGvi6F8KQ79ST8Q+jAdBKL3qzgqoN0rc69uO/
WCmFvgC30vCa01yTeY9NWtwCsCjP0JuHY39NxycX/10eLp8tOzo+5cCCPiaxsfEOphvOcPukVEwt
7n5/127fH6YdtrQPfzOy5hKsZ2ImjC0k82TXSzfEdcJq3b97gmmIJm8Ncj605oejenDIURY1BAmc
pgIHANx8Lqaq0UX7fHpW2U5Etyo16FobwOjWXZkmvyY3fVMoWILXpLmebfeVYCfMqbIbUkXf0kGL
PS3SXi6f8Z9OHksXKMhi8oRhbfAVjnRpy2VmQHcJ1a7TFmNExD2UGZFckz8d/Wcx3KecxtperQkg
lKPltLiQyR214gnD8+O91VaN3/XKQYkz4v1/a6cDy8DEqLwJrnZ+HsseI8OMnHYMijRp7+Ims45Z
4rphHs+NJCdn6ehnY9U+ieL8HjKOFDs7zRhMmFDFmMBznpVhMtS7FOh3f6MVK7caOrAl+X06tcAY
kJbX6Luig4B1Om9cv9JFkm/8GZ6gj0aIje61C3AMzkJbbEbEEWBOAkXNvCm9Qn1UcmIC0/skgfOc
cINtu65Qoyktr+wnfy5zL1ZkwBsC04MYC4Q5BCAmf+BDlV21KLY2jYFq94NHbMzENwa9G0zMpjT9
W9GmYeTMtcTy/gyD7Pj+lfoeNjbu0V7iLNHIOAboeABCowoAr+FR+uoqLwqR1a7/dJSfhXG3y27U
QVlTrBVkR3OHFfuDiba/fJdJbBIfOnEmrtapk4O5FLeJkh3KL55TGBIUEqEIxlDtYjIarpgr2VW5
DeaIYR2B3ajcr9N0Iol2uHx7ZCK4w+pLtdOURoU9FKcyQTOmViSGLZPAndNkrbESp5CQ6s5eRcdi
bsvvl5UQmhc2arHEpmuY++Bu50K7pNB0GLXdV86tVVfO5Jvdkl4lsbp4UT9nKkA9qGyfVXhlN2K5
K2tFkxvNBqy6xhbbbCUISMtJq/+5rJwgoYM9f4jhgxIlMfqcCbTT99oO1E23Lr2eF8ATPqdXMG3f
2dH7MQZ0si8j8hR6cSyEI5HD2/GPzS/TbpDhJf0YdOAoPie0rY6D4aJ4imb4ckSQziXxVzDTAl3x
dFRdYFyBzYxLXhOjs9Yau2VsgnenliAW98BkuDe8XPecL8k5psBUo3tstkgOmdn5HwFrI5hZ8cZD
RVVtDVnUwYRcDFt23931CwBy/Gl5ijsK4BfAFTv7Ij23mUxlsWQ0ghGXsV/Hd5srp0zVSmFWFD8U
g31q1UNFXq0GsxLxQzXdGLkWTMrksXapRGl29f5U+kM0p3TaFXa8prCsLpxCgjJLPr7ZmB9SA0CV
WKdChiYheGSyz/shkN2ozSn3U1JWXQafWX9RffdLAbRNEBQPLSbPHJw84Mwjb+qC/p81nB5LX/Ya
e3+k/6GwBQfB8k1sUHPezomyJDYz+CKUj1hjjgTroc39+L4B4Od0nK6MysPUFJa1atlZs7O8JJpz
g3Qo8nE24MtZxZC+kR2DbJ6BJLdXg/KEAZ07Gd+20D1tlOXuUrwWo9NRbQzyIvWq4gB0hWhqZBeH
/St/6gX+DGzuoDDCb2DG2upSVHmRfj0OITA9MWzXHzpwgaFSgvkz2ci76K2ACbt/5VlcTJzXoinX
ZEZmaYPaND4kFMgubuiMMJ41XBiGqtRsJDpanNmkRpXmVQcdsUYDAIpj9oUGDEbdynfKvj7lcoAs
YURjM5KYJwSEj8F9O2cBnKgSVUiYZvBGZfNEbhKj1F67WKMHrU21cGjSL8gNvtdpHfkKMNbOiaYO
oW1nT2u14H1fxctu7ubq2gLG1yGuG+N42X2I7As4FliLBzgg0Ju436hnuTqMQzIGVoqkG9NCtP1h
DobEwEQJ61YK56PiuCOkqlL0MegvM8OiFgE0v/6N5u5+6V+tSba5KPrWaDkzKk2CpzzPQdNnWeUg
jUC68mJ+sXFLk9sST23wwwfqU72X7TvoIh9sYcxRBZoo/vD1qMwyrWYkeFkAhe1L9LxgGJ4Exv0U
ApEsSHblGfvdY4bdg9XXd+MDEhnL/4tRUtTDNj+Cc07mBDoqlf0I+7F5UcPOz++zW8WvwyEF+Jm1
A4ngrSmp+Alv8lYoZz9FZtRubyHk9hg3M3wapPfO5DlBFzBWAtcIpPdY5IMBQo7NCuyxO1jz+Bx+
OmrGk2aVeMWdixfAgeyVMFe8KgvZ4JEeqActQ31KYsCCcWR2uKhrAEnQtoHc+llq202JPVc43HFH
dmbk5af8F7QkmKuL/f6aYqThrL1dvpuiN9BWJpcRqzZNADGD16RuYdshfnQBXzgawCKIPEOnntp+
70DMfFnm//FBPxTl8mFXi9apYopmx/qoYZEzC+YzI/hKDhFgUWVlI+HXNFAtUontwgFx5+oAABIs
MxCn0v3oTl6hzBKNhB7OBHK1RQAwYPNVvclKUzXLYKF1k4UEwOoeGatwAuunxEbEglC/0FHnAm84
dxXihea6alGoglyoiat7XafhaCeyIj/7d/hgDfgpTUdhD7PxfK1EX8vMLUw4U5QXAMCdgADAOv6e
S1DPf/mFNuI4KxxKOjQdzRDF9O/jlHlm5AYSmxO6z40Izub0vLCQuEMEG4JnTqR4jkGE2hyBrr2T
7RCJLfxDGg/zFqN7ZyZMGsOt7PwJTdgJoJEzXHO/HzS/AEpMeFlD4U3eiORyj7qc5pT2EJllD1lx
7a7kOe+vTSArm0vnq9lrmeQSkSJrBDYZNjdt4NCa/C5jWqtzstQDYFnnDqTj86CCTGmsfadWO4nh
/z/Wvqu5blzZ+hexijm8Mu2gHCxLemHZ8oiZYE6//i7I3x1xQzgbvj7fw1RNjV3TG2Cj0ehevRan
HaOoiMSo/kKDwwQa9TQ4KlLeTfHcDh9PEPr98gFU0p3fHdQ9xMdFbKDcpW3MMR6J8WG1lTSYk7XI
r/RR9RfixMHS5Yfzn4371ACvlgGkB+UeZCloNBv0HXKhD35ymECu06e+E1Zhmn8kjj1kFlOAFR7M
yJX3Ij0sXvK4Nc2kTNNUF4lGNOxpdN0TyUPKTNzG+bbkj6QeRfgAXhgG1YOODBA0LF/qrwOG6gpz
BJdPahuvDhqnLuYpjoLd5AUuIA8hp4FpLGiOM27itCAiHCuDugkdVAK7jpf9pGyOZogxFC/9ft4e
L+ncmmPcZG4Up0mpuUjHAXDetEwKZdv0FQn0QegSdgJUFd9bgDnAkLSM8WG2n51NJlFnEwbpABG4
Kt35UtknYQ68I8G0bYdwlgRgXBd5KS+6oJ4NGma0XnCF0vOyeZDX3apLgGKP6IYqYU4CpX+YIz/d
rccV2tIuMPYf0iiLp+UXfQPcRSf4shzvQXkJoqeIM2AsZVk78sqYR1qxhepe9lhV5ePaim5xkQla
5dqsMZG6oWnmdfDNxDhi4CBxZyO7O+8wnLiC9BmUbJASAqCeBXPWazJVS7LARtUdSZPFbtPZmds5
/f68IV7AhCW0yClTpoo+4OlqFnQBGzWmhxsVMlqz0QCCQPpKJVTLn+LslVMD3Npjr7xSyQ3VsNXB
Lw6gVoJFsptlT12eUwkkHVBlgWRQHx+jQYzZ524qesmUklyFdzBXn75oKlDA8I2xI9MtmUrjUspm
+TIrW+E4Ey0bMJkRJaW1KFksriE2A8OkUjNnrTQAst0+KOscpireQU4Z9FV1p6TkAJbun6MaXVZm
J2Kg4DkoGoL0VeKAJURn1wmci7xY2OKsiDGwC5BeUwruWd5Wbk3QNGpzBrokl7MBUqe+MTX6fb4o
2XGZF9MfJFNEnS5aDZPLGoO2TvqA1Ri1scu78dqUycP5Q8BRtlMQKj93jP6GzXJSc8TvLmCDzo5X
EEEgAHD6ueE2r909uQe0am9dyWF+m8TQLvTjwUXsCsFmqHvWDzH5A++MbH8OE0XtMlPXEtyhPpl+
JE0NUk+Mb63X07LuBAunrsC66dYSE8tWeQAhL4El66HvgvJdCQEmPcaBeUsyv3uJL/uAzmdQQsTx
HiWho2j+k+9IaEWBLBYxiL2o5Mp2wLdmIoGqR+VgplXjG3oCgLMxl4LLie9In6bYj6xUpbZq9BIu
8Xgde1dFWev8fnIyJfjRpwn2w0WAGFMWDd/JXzFjHqrGuFvb7+M4346DFZw3xsFwwmvx+EKjCu08
vCdPvZZ2NpoGU3Z+J9lof5bmcSmhxYYn5r7O62/w1Xq5Vozq0Z7m17hURUoDnMv+xD7jPGOdLavd
4Nvpu3ivXVCN9mSvCtNP7hW1XSeTrBlapc5FBztUoRqz5e76nfL7kwOy7e+iog7XSzabyqRq5dqm
/TJgU4l6NdSlS1l0BN+NBscvh25jgrlyM0mboexNv1vQPdXhvF93M8rbGSjTJTFrDveIQ40alSIw
5EAA5dRLJLxPJIIIit2bguFau0h3Be73BQ8iER0n3yE+TTF718bD1GcmTKnaRa28O9njUt3WagJI
yuLalhlYgPr+zWYCswniY5RVMO51ury0MVMJz5PfJQj6iM78/IrqUxHUGEUs6fwjB8p52zZN6LXq
TAxZDEmqpzai1lDRhWS5GwcOgIWoaYI4QggL5zxTNOCzUOlD8Y2+dU4Xl1DO4dGGuR7U+w6GRzGQ
D1uusyCVLm/+1ls2FplPqEnzJDkqLNKxgukq8t+kqwQcNdNe1HnhOsvGEnMKutUqyjyV8DxB9KD4
M20HCqCdiEpfYIaF7klTbYxyvDEzhZQRRvRG5t5j6FbRtquFXjOTpWRl1+Rju+LhA95UknSuM77q
4OMWeDv3MG/MMP4XxQOJlgpmhiJxJQOUFG1/k+KuhhC5q8AtJL10VWV2lwSDgXr6/Df2baDUoC9i
4Z5jUsvSVCkdDHYzO6Dsq/nxMUU91nqnDztRNOEfto0xJskcARYoHRXG2rnyYlzY4D04xiAwr8vn
yRjvNWu8WtfjaBuZuyy5KEzz9hpsnzrI9vCkVdlOpJr3i5MnA6q1WWO6QOW4TnrfZ5czKHF76x6s
JC4aVq4Zj6aXVn8x4AOEBOi/VEUDvwkgE6dnfzRmC+ODaC7kRh62KLPEza2cNd5Q7sdK8S3rwUmU
2zy6G+3GF3xm3iUIpihwZkDPRMcOnNrWu75soC9Cw5zynEWYlWx2NqhAYL79IeOFFvu6gGaIhjL2
UjQB17TxaNIwvcgkM0MkrV2p2IOPGb/iMk3GOPEWq51yb+zK3nP6vnCHCuIU55fKWSl4filQHB8Y
1pmVKn0/qZ0VD36pmQdMmIOxfhLsJg2ZzMq2JtgR66TTJrJQE4uGN68jg//qriezGw0oO+G4mouw
k8pxXTxxUTdQaUoNAdfT71fkuWoUWYdU11QxnaUu+i2YWpNbrVrNq8VKpm9NNJcYecEA7k3tkPkY
R2treMpoDnupAIJDsq3i25hpsqtmcomxXCMpR68lY7FP1za+isGlZgBbka5olIOwdKcXtrzLBgPE
A3GxAo2hKavqOkpR7Cy5LIHUkzvPdlZyzB2L/NKKEtEKiNvpqld78j3Oq7e+LsaXxcxAySgt+Sy5
a9Thfw9SWukAKo7lGr1Uct2tIEdOTMpDZWo4/voaF4cxNtv0qODhn7rN3EWKK6vRgPtxNKr7frS6
/zuS7kNaBIzNKGp/IegxrSTX9MXu/QSsBmHRO4M7SxkRnAnO3QUle2SKMhJ9VLWZ699MItKDl7v3
DfNXW9zX45Os39XOP4UWSNVbrCSCw8ChqwPJ0cYgc/vLadEUzQSD+q64Ta+tsHqoDlEDYMQSDLsI
YB5nZ62Bvrd2oAjv/0BwlHOP6sgCgX2XUbr80iLLB7sb7XkAdasU3aHjCoKOro89fVbD8wefd7tg
0Ae8QAboW1HCZ06+ltr1VIFzBmuV3mgW3rvazjraF6mws8iDoW1tsezbqAQpplzBVhdgkPdXe0M5
iPog/lUVbrKnr2v1Wnv87xbIloHWGRo0Sg+j2aEFHXYYH3s3PqSP66u4YsF7o52skIk40WRMUt/C
WHHI73XMKGc3+c7Y6eEIWtq/SfpPrDHZ1kQypWynD2u01d9AaY7OL5hhdRQzIYg8hU3627nP0Eb4
sFbcKi69Cik2qLv5Aw5unv9vvJKlUikhNFIXEWxREAOAervyrtxRtWqaY1FWVSJ8tQm/HfOOL3Vw
ZzpQ0ANhrey1j6BzvfgNco6+izFzH5VP9jrcrpAJapJkRxIpYI2+5mMTFWBzt5QP8YWyN/0+WBsv
ctz2R+suDyg+FW6dehmyy79iMKDIPYrbsClyne0VWIakqRDGoL9kel+Ji9KCVzyAjfRG8ZYSMmZ/
MQtzapHZ6dFSawPpALXYYvYOiMHKX1E4sbz0sfslPpb8zcYYgw1KIMqLRN1tU9iM7VRdiWNSg8jZ
X6geOdk599WFE/THwLpT7ktUUYq76bsZqMf5tuldUR7N9ejNT2DWLFkY/tFjC5dYhjTCHtykvzdL
wX3MN0LF6tHyMcGWc7pOte8cKyIwQuwxVBqA57VvyiCIqJwUVQeDLB1F0zFaZDCeO/YGQZ6PFNVS
+vISLWhzN/djelWPUus35Vr7kNWaRc8QXvpIiwAqur60SspEVlCmF2qRDYMvVS7wN17+lN3WYQOF
4vm+xylB3Ui60kPoa4aiIXxecrw1zYRZE0m5pZcwDbwc4h6RwxmJtOhNSxfABoStFforNj5aNnqf
FBQe0AXkByUu0a6psIoWFIEkxGxRb/tijCoGYqRQwc3PvKqSMVuV0uwHv3UOWvLSA2poZlB/9QWX
L2/rMBSFwTpkb5Sr/XRR4BwrKZ4KILwHw412aKz5gNTj0odQO/Fngnj2F/glOof1r0lmH+t4qJzc
hMmmUFESflXaZidYFf3V7O5tTTDhhCR5OoOoj4YTyrGLxPDCKMHk9Jtl15hc4yCwKNpHJnpMpj3n
k4RF0cwJUrahDgYztEX9JaQTtmbk2/e1Lvp6vPcTBpfpSC/wfcAhnH49TQM2QO9hdU2/RTsaM1PP
yB/UEBLsQjgwb4kWiqYYAwMxLIBnp8ZAuGBnKFGhwVXUnjy+9Iaw4syLIdvIxZhIuwUcwbRTAOFa
b41M6GZAEhncxWnjdrX5rdSlwLALr1meo7Z9SeLnsbZ9gjqSs0r7tsbrJrsspiQRBbevDoW+BQB3
wCgYmHljBQzLMm5ks+8Mf35bPOgZhJTHhDyXl2aYBY4vGkD5ek2cmmOPSJrFowQRNd+Ux6NdL/uy
MB7bXhOdk6/7fWqH8Z85Gc1Rc9BVpjPThZ89lHTuHdQ9uxRNkvS2fFmvZFf+Xn0TpsZfXffUNHNg
1rYoMak8GUCHfiBbwr4OUsxgQFPtJhMeFP73w6VL1QetL+zqgGJJ1kiwoepd917c6kGzo62ZYfAa
qC+LOSX5H/DTHhNWnTJqAESFvQSCeOQ+BfhCnwWQ7a9XBHYQQreQEIGuIv7l9DyqEWD0cg0bVlb+
THNQZSbQc16cg2xnz4Lwxt0/B6wBMgakKTH0qS306/qlmzMD6b7sVb/mB8oLr7tjkENH4eqv3hd0
cZ8G2RPQFWYCUQjIeFzNl+SY3LT9tY5gqgDu0XzP/gF62HkUMeJyXlAQA0WtXwcs3VTQq2SWucx2
oVUOPQ9QX736mHUA23YCSThRvZ/nIVtTzAVv61GHwppp+LG5hHrdHhXtbRJqGHxNBU8XxCRlhjNk
bQSAFX06ANTuYfBoP4RpFpRLaBz7XbEbIO/uRatrlq5Il4K7RBD6IqdH3xxw4tPdjO1mRf3LhoM6
k1eqF5MJ/YRRAKfnrnBjhFmhQvKsHTD87ccTSB/Mp7S6sfsOFT4F+O+fgmPwFS2D7YTQko0GChBP
LJecnFiG2q0r9Y/8XtuP2EvraF6I3/K8s701xGydMkAiulo0xA+JDDhik4IJpliLiCdVZrRbVXUW
0Ul9LeKdro3ZyNWxRzuzlt++/5tnQQnUvQjXy6kxndphQkmc1b2aLyo+2FN8rQAdCqmSoGjd+KrD
rAdtrWX/yCIcEH9xBtRYgPUDGSqzuI4kmZWBEBbtQtrEoxAAaaeKSSS43gjoK7pOmGECguvU5aeU
JLOE/4w0sPmxvE8eyszpR7PXQbhUi7B81MPhRpyccSDa2FaIGQO0r0D9kW2FlPGiJ1YWozSBFqzi
Ky4tjowuwuSOhNOFcIqFc7gp0Tz41wFfRo+Necl2qQJwmoyUdn37PcVSzh9qk1M4PtX3NYYJo0CY
ZXPOH3h7DfQ3ZIdOyjJG486yUrVK9I8yAYRKwhHd2OlS/CG/5roIW5+G2Gm7SYOcVCOZmq8p1+vw
w6l+CCIJ50I9McAccMtMMP5a2JrfAMsEtqEdvWtmT8I5wKTvHxSRRCtiTgDoZ5Y4nS3Nl/b2Tg0s
EIveVwA1YprPbdWj6te7XoQLENlkjvqSaaMJIiDN72TIWM0vcSV7gn2kP/v0pUc/FBic0M4GQvqj
U7B5lHfEiqspTnVfxugYFbsn3+zffMr34uY5L3adWGM2cTIHpTcWLAiIO4BTCre8p0COeCdddW/J
NTYRNWtRpsDLShQLE2MoAaLPasmMVXlyrHlRStBNXs6XVBeAHmuQKD71O5EoHSd+nZhivlipOlA4
aSrdL+tkl8RX1bp6tIO1dIqbRnV4/utxnh8n1pgkr4jNuTBBH+FXUmu4kP4JUb8JMhC16fN4rHsd
GnWV5J83yplLg8tstpOJ0auajlalweroADW1bw/GPjqA3qR8RkOPHJzj2rl/UFPlXOknZumfbzzV
GSy5mXJsLU3F6MQH0Iu1qw77zHKdbyvQi2U47HvnnliuYMXcQ7JZMf3qG9Nt2hlz72DFtDih+UWY
78xHOkWActxeE9Ht8E8JXlogY0ZihkT61BxoVFITNyFdqeG4lvu/amQdwfbWblCijyRC6fAd99Mm
c0amus30hdrs4tnVpYvaum+t1Y3yzmu0b4L95N19qHLiukVNHmtk9jNCXzDLaxhLlyD+0TwtQXdd
P0QAYHjLM/r/mKbvbsWXEtcs0KcqpqMdVCOY6gg0ezJJgbyonwFrO+o7pQbRLhrz51fHDdobK8wd
26JdXzsNFleT1QBDo+rZiTAf4578TyMsMc6gLoCBWvQMVqPXZP+kM9rzYPRMIJoxGYeqEU2jClb1
EWM3R0CbQKnt0EMvla+WdWeUQu410ZIYD4y7rsGjA1+HPpG76/5h+Yd49ovjZe8rEARg4om85R4v
oehe5Pz8E7fZTiZsD3I9YPIJto2bPPXQ5G8P3Q7+CF0jHTA89KqUH/0uEzQzOAwtiKQ25orRnkJR
QGZCGjHncs4lCUVjDL7KgXahQWOx+wYZatQh0DDOggwaQK5wbJsu58ulv7HLnL9UndRSTh3NX+7Q
gEcaSDzzoF3N3kxr8QcR1JZ77ihBG0qAGJFgmzZTppMZ4zOILXZ9tNo4qOLGNbSH8+eOez9gCgPy
WwYuep1ZVNKOhb00ERaFbKYo/yH13hofJrX1ztvRuEdhY4gJIxg9lxZgFXS/7dKdOuWLV+n9XZ0Z
iWvbZPasud83Q/5d6aTLKLGutEpPvGpI3wBLfwN2sPVMq3uJlHkFV3x0OZBkdakOsJpFR5NkhbcM
he2uEqrEMelDuwKtltkWrafHReHN5vTSyPK7ltSTWxv1YWwgIQ1/AfGLMWn17vxqRYtlohlYZpZy
BLTY16T0WdWUq66MS8GO8hO0zx1lmYokJ3Empcdno63i7rq6wXw9VINV3/wuwm/yz9zGFnO5NihR
qSSG72eXSEGlAwkwYH857ZIH20e8bt8ha+ovF6IzQPfpy5HbmGWiW9nIBO1GZL51VnqTk/gtSV2l
fSXzlTFe6CCB0qv9+U/H6fcjvGxs0jCwidmQuwaCtcIbiT5p50f6bG8D85kqpaS+Jqgj/YeNxUAn
ZYNFqZ/Z2EKKDW2AzojvPJj9JR3jj19tH1iyfE8OkBL+rvoqNK2FsZuu4uvOftpldrafJF1Kddhd
jh/kFyCddYLxmEN0ut05vizAavHTXzq4+v/WyewqiMjlIqHrTJ/su+jY7azrRnOrxc2hwVAEoGMM
MkN0QvjB7dMoPaabTxnJRYxpdRhNDoBsB6iDXHXfzBdk35gI7nfJaxS7jrCJyiuKwIM+zdLIvjHr
yLFMbBlmaR9QB/omCVO0yEyXMm3EobB+zI82n/bYC1HpYxm6glhm6uIWNiGeGAf6AdWtrHCdOzq0
ax2mu/PnhF4M5xyIuThGoy+Nri6QeIAbdClST3WSIE0iby6g3xSl4XlzojUy10cUy2lWpzBXpFl2
i1lFVfWyUcsGgR3erQs2UlpMwzA+aEtOv12UaGsTL4jc6KRorm02l+NS+QBRv59fDy9v29hhYa8a
MBKqU+He1VeIcBXOvWxGj7oa+0rvPABnMbn5YP44b/M/hLZPR2EWp0qVQYoYm6jdVGBrpDRg2ivl
a6SQZaGqJw0hZzzkS6cIQ569k1EP8XWMS5DYo80vY6cFUf8HIY23o5tTxwL6lrIqor7BKTDUJzXZ
V9UPTDv7sYUS11wFksj/RRGNLe7mTpNkVQ97IPA+aD9V3aUgSUyPj5Q+Tw1pULNkgXsKjgHLVEUy
TSrbCHf+sKQYJ23RejOkxT3vJ4KjzSL6nLFMUgcU7H4myVcNFCbs1bhuzXK3SMtdJg8CnhTekdt+
OCZc9rZRkLLCRjpzhrl/6PAlP5a6FSyKG5XpICWGvUCJB2qD05O9rJKm9QO2jt7r0+xrl5TXoPGd
Oz111QoU3aLshUPAh8r/xiRzyVZkTokxf2RoYGW5xfTmmoDf3QlMjJglF/OPefXij/HR5mL4i1k9
SqiFJ9IH+Tr4RU4XbLRKNC0qQpmtk6tmnF6Arrs/7ykfL2b2jG9tsLeAKkftAj4m31rbIDETr5Ot
W6Ap/ClLAiojOMumRwbbk5b0cN42z20wswe+TKBC9C94s1WKBstqYbrIpEMBWpF4UnfOMvj/nRnm
4knAYgW+Y+yiXnZuNSRHDFz7sioKzbx8bLsaJjRHetaaS47nUf9Bz5UH5FuJqa82oDkDqFmEvikw
yPYalmzoISsBg7QwOB4qkEelQFrqSFLMC6C/BImu4Gux1blWJ8taNfhac7wEmjX5in0nVnmkLv3F
HT99gpX9mWKtINUIK7HttdFV1EIrRkGDyLwFsrJt4IWeVHtroAIOKNpRXmi2wcYPAmELDK42k+FW
+bha8YJ3A4LZQys5P5r8b56VtgZQPhC5BrACzImuElMldmvgRDsYB7QWNy1FBIDcV+XWBnOiu6Yt
tG7U8PxJYy+dak9rXqoOsIvUdNPmtV2IL+elazlge+609/OHjXupbq0zp61xykKHsi56N2CescLp
ClKVRu9C+s5bwQk4z648hiLgMffLbbaVOXv5XKxOQoPYWD2TVnF1S6RRKLDA0nqsUWmvxYpNrfrG
dark2HeizID+yC+u/7kIFrppEVlL1Qwv9NTQvke61LljVF6ZUnThgNvfjSqMNs/LVZQZL+e/GWcs
BvfMxjJzyxUGNG4s4DkRuuxd8ksFt22OJ4+D0V/yXC039IVHMR86KEQVVzlYt6Kjx61EQpgGEqtQ
E0HDinFa+OzYQMWalid+85LFGMihUySoQnrSLttnR1FA4+cTG5uMq5rlMqxWhcM4edozFOR9gtj5
RPV7NW/+lt7kP8/vM0euGPu8Mci4qWnJg2WPHd1ntHKeaAVy3uvu4DcjeBxHr7ougji0veJAvp83
zf/EuGYBYbBtyGExsQ2iSbo6V9hffSejyqShXKeZnllheq7uHo0wPToQDS+si2Fpf075N9OSvKi9
U4b7FlwgKX7U+R/EPU+b30P/fPPC1qYmbvsFvwdQVE8BTHPoDv+dBSYpXaeyzfMOm521ztGwuz0C
nijYca/gzVuTCecA0dWNpiG1MB7i6+iYHyNfPQyh/LyiBjPtzeD8kugh+BIhNuaYQzJiBslOSphr
5cTrtdItrBTiFPM+l98MAFnPW+N+oo015njoZoNuFYp3/mio/yiLVrnSKnpi8v3y0wjLMC1PUgfA
BF7R43OfukCaaW+OqwZpUHomToStecmPHu+WN2B70egsdhlElURKutxn9fYtzwTAXnLWLk+RSukG
5lbWGLSmqnEAPUYAKP3igS9hQcesvzX7NT/M0SI9T7GDC64oE8G5+Jh5PPONWcRkmaaDTVJ8Y8ox
ngBxrrrGZRxQctkJBD0WBuouuhv5OxB47vnvzU3wNp+COZI2JAEriIvjipv6NnDawQihd5Fc2Ikt
bHrRDT23SuZwomA/a/qAVdJIqPhpUKcgb8N0FJBjIOyVHv+7pTHndB3lKsnoQ8pKL6vqqm7e9E7w
BubfYCaY+DFyRcVCmOOSVAkQkxrN/8MVxLWmp1xEB+N6CuVQ81Q3uyt2RHBC+Y+3jU3mQpGbEePc
tJEmH62w8InXYnIVU4JXovuZH3n+XRxbCYrL2dAjTcf3AlVBRjqvxvhyMwRSelMil/ybr/VpjHnn
21GJHnmHnexoFwgUNc5lIuqa/Yet+6APMwB7Y5vikl5JBO9PPGciByMD+WVVGteoOtyOJHktoJ88
E3DrVwPklArBGecftE/TzFdLnTjNlkrFEe/67ljnOiYTpxivNn0S6f59AAe/HrR/bX1sw+aelVeQ
dMQTltnW6+qSKbnKR3JXaY3lS2Q13agmEPiKcneZzOvBIYfV6O8sC9lQb1z3ufXSDepjA7iNi/pt
gHbDhdKZaLtZuovBqTDJNBsZxPwGUBwBIrh9WY0cUhtLfz1Uw00x20/pbGd+0jeQSZjy98xKwIva
uBB0/LbY5fVirbcFob+sUFxNMtGRjfXMXUsIPfVJTcKR6GhKIwQJPgL/mWR+7gzjZbpk9VCTQtJr
dCgjZd+b9KlKgfrI8PZM3x0T1WnDCOvI8Crp13kH5/aMQEVIueuo833cR5uv0qYVyfQRmWd2mIqj
fZcQVz9i+sefaxCOULS6Ix9ISnv/ghSC63tAvFl05B7uzKx6VBrSpSlWbdk7JQL9rvSS14Jkk0bT
Lz63scHcpo26KDI8Bh3ponPVSHPJ+i0Cu+OMZs35jRSthuZnm300FH3K9QQpSps3u9y8bQ0SWHhw
/oUVCtymQ/vo9TJWrEUfMq3AeW2NS6XOfFmfvESWBWvhO+TGDHP/ItFIkjFFjLVS6zkGRxyQrEGn
Fc9SPylBqta71FBQLp7tiywe/rGGXITLoAv58uHgGkABg6QA3nG6nVShdJxHgg/nLSAiU1xwktHp
bAsVf3Ahisc1eJ4C8TzQc2IMDTaZO1NOIyi8WInhO9oKyrrxSY1kt0BpxgWWUDD2QrePXdzWFht1
W+i5ObmE/mUyJYGS1sOBEEvfnfcVbhqwMcNqUEm5bKVRZ9OqnPFm4V2VKV5v36VX2g7ygxf6cBt5
uSSsBn6MmJxZHjs0AdxcXE5AlsMuNNHkvREaB/CGHNaL0hs/NGri3fjelF70TMmMhPgCnu9s180c
es3oral3UowBIFXeUbmWxE+96r1+Qu3gD4RNVIHvsNU6vTEL3DcR4CiQ7K5QUXun4TRC56YJhgDc
ZZCR7zFoUT8Zy4oXPTgRUYFCqyXOXBwj8egtddZzX4A5v1obmbXqwMEkgN/cuIG8nppPGBYDNk2r
Sg9tyXCYatH8OffFsN15GiQ3QRCyoImq9th5+mLIY3faNa/Khf0CV8Csjh42GDVUf0qT0Oe4XwDE
dHReDGRZbCsradQ5qzQYJsU/aTaBPSkO1viujkVpLr2UvuzsxhCzs42RE5u0MJQditv+gZaFOh8c
Bo9/ALflhomNLWY36zoqlbXBAFlx2QIq814fygCUe17zpi03Y0Dpe0XJNe8Wgxzjv/tI93nzATWj
Hgp5QRTUSQZ8+LWVP4y6gDeaW3vaGmFie2PW2ZAa2EM6WxK9K+AgKrwrFQONVlDjlEY3xXXzS3bB
lS8oxIiWxwR5MtokKhT69ez8oKqrP07fjEngI6LPxkT3rIOMtpPgs5HZ9LWx9tNGsIMcrgl6L/77
mVi0Vrz2Uz4PMGGDpmC3huQ6vQahlrxDzoFdpQPjRgoF6CTU/VwC286dHFJ5JRHyhx/5DFA04sYE
dRt7xcgxaKWMGqGeIkYxuwCAHPHGfR1OoNtRiRcd2mDyqyB+oQxG2sHJn0YC+jpIZODvGY2b3oim
s7ihYPOTmLTSbvWsT6Cf6ZdTd0uK7Lpa+jBe83DMC8FDm1sycja2mJumjwDyTwAjR9veeXZs0I2F
meQBHORLsdsGcqhAFDdowP85xsdkCmTbTQEZFM61869600AjGsPBlC7z9Ny2egsoO/0hv5H5nSdl
ELeg/bcMnEfVrke5SlSk4WWJ4PNXqMglhlegdXVqtKpyoxigxoQnP654XO60bKKGGUYPhCUNupNM
3IUt/UNeEMNhbLdKHQtSQPwXaGsUNCroLzQuBYAsoRYQCWD8/zvDAzA7GkjqTEzboQlIx7g2gVA3
UBFOkwVfdiavqIKVLmlFXNicaHRig9m/vCvy2gElnU/MOvJNtRr8OpJkPyZVGQhyQc69dWKL8dQy
cdZKnz++FSRjP0i2behDtZ68Fw3g8JoZqgzeD2AQKSe7zNyRVj4ht4hgC6x1wRi5VC6vDtb3xVdd
/Q/UhIQG6UZvPpZkzqZkDDDY+rMvpdCdlIIhzB9RpoVr5MIeH69IixXa+AczkpB3Zb5c2gHx1a0G
QC0H1QOyGIMTb+UBXNC7aifyRKEx5tNJ5ajMMc4fkqrZTy9obU3yzAcHvXxgSF8EjsK5vU6Wxr4w
oyTK20TWfbsoX4s6+dkXauBkjq9Bu7Qj8kPczMc8yu4TubmHju6NNjr3RT49aInpC34L99Bvtplx
JNUZpWJ2PlaOdPJCcTN/dOWH5gCNscwVbjTn5jhZOuNGtZ6tMyYmoV52E+3GR0vGmsP1u4nk1QxN
xQMXPRlcJfX+P3gUE8D1zlJyghj+QQZsff89th/dYJYYKh4iiTHRN2YSsNpOCrVvNd1Xmwstvxo6
ET5KtJNMnrVkEZTRFRgo1OkXiNJ3VmUHgyY/1WYkyoVETsKkW03ZoD9Ao419ld4vnTtAXINOhdZ7
aQ6aIlTeNU/GM7PwMNrkpZjPjl3p1no876vUypf76dNV2URoRrlmSlr8it8Uy3Q6m3Ifi9AF9Muc
M8MEnpZ0DXrFcJNBf5BW62c7lD81M/+xaOm7Pf06vyZebXB7IGwm8tTxLBuZg0u3/8ARQeFpdtP8
Otce9EN+oFBgzfDK9T7tL0QLFUU99k3dtfqE/Bm2qd7ZcN290qcWhZfOOdB1oh6w6PMxkaapFWcu
I+wrxV+CHQ+sg0ogvhq5N/7GS5gI0496QSywyfoQ5rpodM0bpfFYoaMn+HCcCsjJh2OiSZQQmXQ2
lkOnOepbOmSePVEsAY0mw4UwcgrOIKvnl/dVNNSgaQXVSdQ8UTCw6Xe+2j/TG5jCCP7L9THxpbWS
csUsIT1t+jvlMVs/eMxUeAb5g8lMoTMyMSbK69puQHmL+94I+xsgiNzZ046oormVJwSDcCgCVMiJ
gioZekRgJ2CuYFPttYZMHb3wp8C4XPcq3FHD+IaoAs/rPMESnQizFMhXs2UTjDTZoyoPAPurubsu
9uM073JVekjS+dCvKwhJnto4xqCYSHRJaJk5cKZRNLMlzVhj3O8LPTnGknmptm3sNVIf9naKbpcd
f9ehz+ImQ/EqcCD+Fn8unDmIarusOiFYOGWNUqiyQPAbuv53ybCJ1zreyOAD+nCtTW6aoKYcLWqL
WVRw7kFNTg9yvHpRgu0GT4YEU/kgKnLQrftyR2wsMu4T93khaSZoLRqoRWpD6Vaih4vIAvPx0kEj
uqRSC0Pu1tW7mQlE1XgGUN8wICyGIR9Qnpwm9NGQ1K3Upib4tDHbXWXt82h2T+d9gJejOFTvS8Mb
7ysflJZZGtT1CtNfx9hzrHVvOOY/htEBwSKiP+CF/a0pZr+WVKm6Os5NHyKu97puXaSm+VCXo6Dw
xCu8g0Trc0mMVxuOUbXKIlMCFTD4Pc/ERSoUpq/5R9lQ2+FNlADXQGfPup9JLhS8FK2TuXbGGnTj
McGWNgVmhtsi7JdXbZ788x+OW3fYLpNJXwl0GRJEKGzn7oPu8aatgx5EXjQh6ezwvDXRmpirRhmB
BJccrKlalstptNCcTX5CxOrXeTOcBARlG9DjahibdXQWdIhvmtRRbasf+SN9n2sgdBbLxvBSOhMH
S6MFG3D/sy9Xu+rXQstMzFceo7s+JBeTVx/0YPxeX3TP6ltz+BMqKF60P7HKJJKrPUcWqJ9UVAQw
BonB7nxHLkHNdCHs/XBO9YklJviVSW4YUqeryHzay/VNAzveNVUztq7jAxSxe1Aeu+qlGLDNc0oQ
86Esi48HgmNWRtCOoCOmZDCcHZanMih38aVxVF31QkyEw3kEQCmCVqYoVdIXUySzZ30cJ9VPs9mF
INUhtg618ej0mNytG1GuxakcgZPCAQkvCkjAjDI7qrfEXDOrpZ5pH7u7/6VuaW6Lo/Cy5OSRJ7aY
QNlNUklis4OfPFDNnwKDpPJBulqDDPy0okLx/5B2Xc1148zyF7GKObwynqRoSZb9wnJkzpm//jaO
dz/xQLiCVn5a17rKcwYEBoOZnm5W0fTCGhUuu3FRllFMZPeoBuOJUEaGe8+4mj2SJ0OzE8Rybx9y
1gyProJrAFpeYIhGrfbyXkt7KRwhCiwDmEVMqs4QgMWRtD28c+lUdAtImVt7Lo07I4ohrkCfFAIV
GFnSqIWNzVBtBXAOuF0MwOAsn5qle8iHmnNvM0/fxgy1oi3qRRBIHWU3jmun1RPbLKpjP7eOrFa8
tWTuFQPoNhw38MzJVGCOci2tzGaQXXMxIXdRTsWTFJfqjRE36IDE6Xiql9H0415MTp3Rg7hFqGWn
isTsqW0W8e7tT/va87MApIKUBWzUILO9/LJx21eVgharq6uoR5vILZF29aeoDR8yueNdgezP+eI7
Zc2EJMaIJpDsWnF3r2n1dZ3NntnI/9kpGbvGkM7MVIpGP+umuvj36OvHNDSCbLwbo2WfC/dvLx7r
fQUFTRXlVBGMhJBevlw9pKtdLyUStifYfXSnuyIlzvFgBaVXXnHfV8yds7FGvuUmJU+VOJ3VGNb+
jFTnronZHsFr0btAYRF/5t5KjOcG/DPw8ke6CRoO6vg1tYVxUmJx9En13dwrgRVEjrzjqqaRaEwl
/zqA9eB909C3ANv+pW/SNItymhVkkGDyCG7mj0abiNZ74usfGMS/sEZ9t7nKGqU0YS0Ge0p2BLjO
Hfzc/gMzBbLjyMlwWft+6x315fqsi1pVSYALlsoJOH05AA/jLUpFXzgbkrmMoJvCAxwP41daRbHR
Q5gtRMKC9Oi0eLFD8PSEUBhFvTt+t4l5ALQXe/QEd9Up3WqqWMge483j6Ci75GoE13dzq5NhUu7V
xzoCUHzB7DeQfxh7pBbSGITREmtc6mSbQKkQDRMVLLHLSd29Q5OFZ41K2HM1E5u6jWQUt/Pb5kCI
d5Wgeugdcq3zilGsTNrQodQpEg5/iEBQJ0BvprAqG0gt7MNDcmh32lnsjkfYz7zLt3aoGAyB597q
hlpG02n1ZyCbZLsEp8gp2ZU+8bBzhXWvPxu/IQ6KEUGXmywRR+ijvvkBNAhgADdtHS+WdO4LNfeq
p3yH/V1u93axJxQqrZMehNvB5kHYeYap1/kkguIvT5DF6NJDPAP+AnKdJMQwcnRrlf0uLnjQYdYk
H0jb//dNNbLBNhFbXQUrKvOK3A/a83oC97VTOZh8/jScSm98xOK6bwcAEiZfrS2iNSnBKUQXjzJo
GKmYCabk6g10J6eHMHx82wDzxKO7DLQhhqBUXH6XFjojaw0LbFt4xGZQf5pBdDr43YlMcPO5eBlx
E7yquo5FBIEskt5LY4VVj1ZYC5UraU/V+GVSTyLIkjkeMWImlMYwgAJyeZRuaB0GscnzLtKsCjEM
KuPAguTSfewbAPxp2B6+HPKPAM8ktYihatQ9yISrMwN7+WUAdaZ237iYqcamtPNfPLwLI7ZcuEit
o7gsKKRCUweoxkyxZcE4VZL1LVwlQPTrL5WpHKPM8PKwWHmLy9iQsIwXH57tGjQhqTOn1oa5Jgs8
JbOsord8tVDcAXtz9xzawiE0IVHKa8HIjLB9YZM6dRBYaUUdcDc8afs9GDTLT/3nBbAdCIbsrGvy
iM/usqBzmz3YOBDI54cGYH0uyIjnOtkEm8O/KEOozINRuZbe26VU2fO6eG/vXcaL2kIvCa93CXqi
Gk2PZjSGAmZvrXLlwXSz4ccY+1od2aoOJGH833MY2MJB1EC8KFkKdRkWIBGZrRLHJO4e1Lywtf7e
MEvnbYdYdZ4LK9QtuGaDGmsDPBoOxfW02tLRcoTZHj8b3nxoTuShuewG0a5qzlKyAtuFZSp0Du2a
hnMEy1Bg3GVelNkGgH1OeEOYOofQXXiHkhw6KlZvDdJQnUZOYh2qyxVIFX6NwoOsdnYi3b+9nkwb
MsAeimiCsovm+7CSNZnMFR9Nqm/K6Is+BiVvDOj1CxLKXxsT1GnD4MsY1gvcqEfll6iX0KFXrd3Y
G7t+Ejv3v/oDpgsFRH1ElQ+9AupMzZWRR0YS1a6l3Q/Tbkgeo/npbRMMcByxAQgQThZmbmjNr0rp
ukQsYUMZbDMg4MDs2N7mgPFPX/rUmW5nh9x3UO6VgUMK0R3JU46b54fj5d4gJSsgJXX0uaA8RoVN
UcVTT8gQsNWguI52IvBAFaSd80/Wfec3ACcuruJ17nKWgjCRAeee2tsdBH9djfNbGODoy99CfeBO
ygYhJpeVeBj3+iFZnOGxR9fpGILtGdMNt/2dZHoipK0+c5PV1xelCa5XiDWcOf8BoLuMoZGeJbKW
lD3u5smr7vWn6Uq4zhzynhHmdwjtMKLApUEq/tQgKO5A0gFzqC+bB1S0j1JA7mX9yE/5GfnhpTUq
5uRJE6l9Dmud1+5DwYTQa24TUv4RfJpJao/GDA7d2w/hdlD3AWkMiqMWKrI6tbCYkZ3GTMqJnyLm
VJD0CKR0AfHO807iwbNep94wh+K9Qph7FZOe/wFB8NKJOspMalird508iR4EN0F3VxqYy1kn82HI
oFqcR4nCubZe38KwDH6cs2jpa4HUaqqlooih0xRLte5ra5HZYVfp9ttBg1FGhxnwAiPLkYlQIPUl
p2qQYqNNkUICUyo/pr6FwqjqR8/voC18nc1d2KKJNNSonIUmTPpzVyIv/Gw4gXZuWp04aE+yJ89O
dCDqV7r6JGaPUGni43mY52TjL92PIUJVrdDDX1KLWkN7ufpDJDV7KZJovroDCXiXAfHSZyoIYVO1
bVNl2ECQh0mfQe8LdFu8mz7x1/fMIf3aFkgaST8LQn5kS20SN6kKw7IDeQi+pfhU7IZHVbCnCSjh
wQXfavUFXEReAyrtxM0dBbit7J7onBlfkBp5/K4JAyVKXEc5U8Os4WuBxnGA/PS6RmSpQXnROAQ3
EoIYs3LXJzy7PoISvTRIFVlkIVMbxYJB5ZN5Fx0VqFlIgf6DDCHx+cEY2fqlNSoS9abUgNgXu3n2
Jb//RIawQcPpWJGt3/Z2bs+Axiz29B3zWDAvQPCLW5Egm+f1B39ZYSroN4U1zYYVY4UPZgDWQygz
1F6B10ELOQhe2sf4nijwQOsIU5BIMJBKX26vOFuaMmmxvOMz4WlpnE4FO9OP2ZGc4Wd6xy2tvk7Q
LuzRykrrvEaR1sAe/ANbeof3F1TaCqDsIf5tG99QOAve0Vh8XTu+NEulMNm65EPZwyx5hdU3MzQA
NczvvaP79jrEX1qiYkNojMYgxrAkf+1d4QdZ0tiVQb8NPfXEbiFCzXtiMhrDlyapPDQKO00Pz9/Q
T+6JMvR4qNCChpo472J5vTcvLVHBaJFItCfOdR7Ip0Drccic5KQF9T0kb/kDGa/j7KU58qDYxL7K
wncbLcQ+HRTSOwh6u+apSSAh+p6zz0gtYQ09RWDRMYuDJsOltWTSxLyprM49FvafNKSKfxcBqYRo
jjY7/VX9S4h2oee+fV0zd8z/7EJJ/NKu1miz0paw26eN3y7p0ZCSX2+bYEyLbX2DhMiljaptZ6mf
YYPcWJCMMn9VdyaK1aALAi3U4qPUE+/RbjQ09x2n73XifGmdOhP51JT5osA6uTQEMMCtmRNB5a/3
RFdEaf6Oi8lj7pzNmlJHQpTXGtNdsEjOO1LZ1CdXtOpb0TtuDUYP/NI/6ljMeVkNSQNrZFZjdXPX
GG/17Ej2zkhYuLW9qO6ElNt8f/2gvrRLnQ9LnhNpGGDXEPyi/aZUt2n+g7NzmAF7s5LU/RuNvbVU
GmyoGAIeQSnpmN0jJMXd9AlgfqedboZP6gTQEPcbvs4sL72j7mLQ/v6za8ielWd7SnZreacDPX2I
gtyWnDCx6wZo9aA8tHdjAxQprw3CyCwvfwN1GatlLRpKDO/JzsUsbg4+d0xMGYHsZr3zjvct76hQ
QchIY3MSEhiUrzCV6Ah27gJW5PVIrt4jB8WoL1w4eL5bNiF2FDqpAXiQbN1nyS9/gvxFGFc3AS/I
zvIG17RVf76uw9MSfa3zn+b3yL/7ydliHJ/Pz5nNb1iSaZXE4rzImDxCeGhrl7TSCL9geSeL3FYy
+9wQKI6sA8lBv48swJBbHY0nt+jEO6u7VtX+Ok65g9zM25LIA/4xQz+NCmDesvDfsKecyhskVmQK
Zn3kiykz3nzkQ74YoyK83IISuG/hk3jAC9rOvv67T9vH4T+/Yi9NUeG8GspIkOKwc2cDvF7t5xrU
hh/aEi/eUPG7LeTFyLrztiQRFRWB8Tr2QQ0MMepsvP5oarNZPyqGpzkI7FIdFkc/2pWKR+YXCCnw
fA1WFcHloRnYwe3FQSp0L6uiCgXZgmqQ7LJDEpxnJY68HjWJkZePictPRUXvNK/UrBfMDgfa7/TK
HizVS5RvUX6qxoTz0dh5zItLVLwWl3LSEpI/LdIBFxNwurLD2Rbsy+jFBBWOY6n95+AOh8EjExJz
/Rnb0GvtDAphGGZbDg3Ky7dLwDHMW0cqLDdlL4GCFb6RfEIxK0ea/FTf5zeE1o4wTHa3kZU74nTd
z7aQcqVuOGtLT0bJRteO4gj7YWw+lY1x342YlOY4yQmLNOVIm4bZAk4VsidbJE2HUexsC5P3oJKc
/GFv/KpriIV1j7HHvevZV8D/Piw9JJVCzaTPSSYzQwVasOsbqEgWTgJwv+K1KCHxH77sDNHU0QZE
+xg0QJcZcSdVCJYynjKk5pjs6k9EybvYx8ear4/E9u7FFhVbMKMsoXwFW5q9oKkbO8MvEp2hggsY
bXzgIopIAH596l/sUcFlEIACS0mR5s9kbQ/pJTinI2Xq75Mb7lg5bympILNo3awV89ncvwupAXjd
ohwU8yiNmA956cU1KsjUWV6oi/KvLRy/DPRay0nccb1in4YXS1SsWZS2jtYYdZiWzAF80QCkJQQ0
4n7yJSfejUF8kD+g0Id4LaOrKYF0EGqq1K7MqzEyc7KUS+wAlr8rANBIgaVzV68Pyivp9u0jzwwr
G3PUxhSiGIKuxNyqpddjXBwl7l5k7v2NCWovpsokGUsFE2KQPeFmBRq53iUn0AB7SKD3vIIW86tt
zFF7sdX1QZUyfLWywRusEMFZJj3oEa9By1s4ahsKxgR4QonKRFmJXiWCu6b//PanYVfmNp5Q+8+c
jVxuJSxc99vaLc4feTOQ+qKo6wpBG2Q8wjKeT9QdJw4pgpQKgy3YqZGf2FrC5Qnl7IZX91gUYoKB
VHPVYHrSdrXoZx4BjQJ4C26nm3d0tZjB6WUZ6UstFCF6iVY6OcYoWH8jU5zQBfGUbwW/Vs3MEja2
SFzePGTUPjLaOYWt3jWgKRqdNeliP/88pV52RbivyZPZqv36ilsEZMb8jW0qcgimmKkK5gDPfZjw
QETrR5uUPLqbd4AReatKBQ6QYYG5mNRTp0N8q3rrbr4v9gqBXV3xTjRnW5pUAFlqI0+sBKbAXmJX
5cGYeWklzwIVM6wFoklWgZjRt1e1GO6sdt5zDjN7vQDqQuPEgDwHZUJsIM0EhB/5OvJhPRWH/kje
t+19H/BeFsxyMGBqomyh/adhAvZyF8paWutVNoD9W6xBVRbWxhxU4SqoNmhmKskpQK9/1wlNtUuF
oXYxTZ08CoPWGM7bTrOeOAD/yrqEJivkUakPN86A8yetQdJJMg7eA0NKdI24DRPW5wOBjk44MGVV
oedByjCZ23HCG0cNQPMqrddRviM8WKTi15WjbWGCKEGX7G3vGOAg9Pk2ZqkDNy9NLiwm3CNNx6p7
qv0i6HyxspfQzm5zrwzWb+N15vOedMya1NYwdfaaOO/Vwjz7m+xEzQ2XA6Zf0Cyv3Cr98o4Qygra
W4PUhxygGJNaKwwS2JwO9bRBRToJsMVPMgkfOjUPeEWuNjp/3RqkTovZy8DwWDAoCI9j29tz2TuR
GAXdsnhpDB2WUNpxviZvE1GHZjUqXR3Vs49n8RW/RRGs/oZ2NWY9c28dbtScy8LMbDlsHaXueHzK
SUzDf1Y2QnPoZPlAe3rJ5MnZNUFe4Kv60QS2Xi7Em7uPqPu+z2tFnQ1s4D+vBEu0hXNbWXKSZ5BS
cFJNZgti4yuNtFaGYVSTDL62Lti0J5SM0alKQOE4jbZgPsuJnYuOltvDz6RzFbyiuXhkZmTc/gQS
pTf3cyQpZgPpI3JkDTsEnoYISU6n/MC9jVnPlK0lKhPA/tUiI4elfA/myqt2t/iYv7PjA6+hKnM2
Lg0YlsRam4CIIz6dm1a2Nub+bNrZtepVATCR4M4rgvE8Jt/qn2U9mDMvlD1tCQYwzeESCDhHiZWJ
KGDgFlWLkMDSsO9IkjWltvCWT0/GTbTrMKnTGrYSyKByERSbx77NwC0hEL/YewVd1IZ/avSEuEpC
9yXJjmAnJggJyQEB46cY2HD375yksYzLkiYVMHEkJv5R65RLvOhXh4h1dp9X3uEhEe9VRNz4SO0n
cMKrzUiqkx3YD0rcNHKj2n0BAg2i1VkGeXGvhs5wCK9yrpgCK3fZri910ZVNPah1T8q9P0QPqlQ7
qbDPlVi/fhQ4pL7soLRxlLrctNEam5DUoDpveNLOgnAkRli/cXigIv2XX5G62ZIwsbIyg2uEH0d/
Imjs4ZkowEFx9ctf7xnqWktDpY3CCdbEoN7LSJqVM+HKH705XtrMzk82K0ndaJLSAlJKfBN24kH3
CISw8KDJ9jj1mC+TfdQTgO7/CKHh5XGk7rRIrEslJi0zMoY43CV3+i3ZLblXZMCncj4gM/ptnKTu
MEEulLBfYIzASaTCMaUrgkgi8xK56c75brrho4TIrnjjMNI3mRlLxbosWNm8tWxJL5w4+jm3j3/n
mkZdVlDgbgYV2A639zFse9Zx14o9uBs9xQPqPHXSX1xKIE7opkeEZEMVl64579ACDERdUDhDipEa
FZTD5SN3i/LMUZFlGMes0VZ8PcJHWYBodTCfGpTzMbAaiMpN8p2zpMxE9mW30APcRiuKKaILmqsB
BKJOZP5JcKCc1ILUCQ0EborF2yjk7zf5RpLNcp2SJk8OqdVQq3cRjlwyf6hbtonQGhVYOkPBe7yG
X+HVeDJ24Z4Ue5s9UdUjTWNuY5P5stusIxVaxmEAwSG5EQgmQDPtsrbnT1qH1vgPFeicNbOnh/4J
LXLfjOx6trlxm3PsNSrGyK2C2puEhW28CkXFLoDgVHiS7nR0q+Wd5YIg5p6zd3h7lYo0mC6J+lSH
zySsRYvbgV5kdiaoUTnhd/7WYfZzN9/0lRrk0NaFRnAX+b5+0DCkRLKL9UnevQPlwDkXtBRklrf6
kJKrgpBjqpCtkEIn/KI+lL8NMjweTCqnjM/8fhjXA+Ut+u+vJgP7eYwwTadh6jGdj5UlIolaUsH9
yCcDsTB0GTFMB7KPy+OnmjW41AdYUYPFK5ANg59qRS2dcCmXQcybk2Ceihdz9LVAVFmiEs0QmCNg
tSxQAiGQd9z6DnMnbuxQF0Nb5oK6ErdSzATUqGf+WA+YwgAfEUrDzt+tIX0jDBNypF6EMSJDQAZP
YjcKwk8ksRZ3PEpNJpBKlfG5TNAl4L9UYBG6KWsadcW5tkqpdXSM3bijIPc+qBkj8MEUa+5VpiXf
VFYD7Vdodjtmn4lOmq2Fi3xcOzVZP9/r1vxN7CNMuXFWg9inb37wAgBZL4GgRlWo36d1cpNP44RA
K8lOIy77WNHcvldvWgkUa7mc3MihcQAh15UlKX48tp8UQf5dqNnPRV7v5lC4XVE3tWsx5+x1EvDe
+mFUQAyjJpxDbezcqosib4HkKqYLMuM49xbYgnIRfL5WPYSfZjUpHj60KOR7QdjYRHHz8piBBc4A
H8iMRzs0zMH5ijQTgIYGCojQ/0LDGJBplYBRP8LTgI8AEqZ/LZOTsrlfW6MQ9WyB5d5XD+S5m2Fo
hGCWzngALv8Le5FfzFHpSpRosValC6LWOqfu0oWDo0rDXpbS44x+nZpHR0FZ6o8cwa2XJJhuvJS6
JTIyHV4SYYy6xkhOf5zxnu9uzc/8shArZ9lao3KWqu1UaUngJGhhvg/pUNrjZAHriyjLO02sRy3q
tejAYxoQPAqUKXlAzV3LEFvOw/8u8k1cPTGQmqMjXJGIVtxYLk9zkdlX21qlkiUwMS9Vr6nksls8
KbomxNok6ZSja4CYkS5xUdPkA706nBs/qajRd9MoZBH8rPIzPhTCUDdDAJg2XilqgcG9d8i3MD/j
xiYVEEapmuQiPcft/nQuGrgrLiXS/EKShDL54zsKxaybCUERmssYxgelEOXoHKeVlKwI3xkYyvoH
0mv7kT+hWQnsIu+ukJkeqhIG8UWwi8gGZUzM8qjvIhl3xe/Zlb0Bq+pMZ50j8YA60KndE8kaw2mH
b8lDeQ/24kDbJ08xt9jHGBpBGNr8EmqtpdBUS73FLyGMgdN9jAlu8KYZfhVAHFnEfsZnB4S8vIMG
muIJe/lKqG1eIZC5yXBvKmBY1KA6RQWnVsIQ3UCisKFhqCxZbEMr3bcjPXvFX0xQgWjVlEqZ8Xxx
gax2kty66q3G7sv5QwEPrDsgjQDdD8qFlwGv7CJ97QSEIBD9PKhedEAH4EBoPjOfn/wyg9DGGBUO
jKQxtL6HU2U8HNHOuQV/GjDOkA4uRoPHmMpKEcEq9D/PqD1bCFDVW014horMb3BWuKEnB/VDZ0MS
3Zcie77DeEN0K10tGDP40Ot+a53ap6CqESJFg6ukZqk7uT92jnJ/puMJ9NDhYXUYTJo4Fxtvqfzb
sBoFBMPwNgZobrlaVFt+DH+jR0eeGLEbfw8/LWiXudPD/Chafo6U4S+3kkLq9Ju7M8+MehEH/ASS
k+tOH4OlFhH3hjTL+oqvmsWqleKtYRqWqaMZSY+EJ3gVCzqwgud61HSN+ZgrghZXvCK2eTBcZq10
a4w6jxG05ZK2g7HJgcrtueX5k3SVwSmDfOtD1ZqtOepYDsAIWe0Kc2T75F9I9aQ8akDC118nblWf
GWs2C0kdS4Dgly4tYUyVQ6ck/LUTOBDawXs7pDFbQlunqBNZtfpajQPsEM7y8h88meT1V9w2Nc8j
6vQVSS2VzQRLpFRZ/yzuQWF2Sz5X9nPC7Hzh1o88m8zmkKqDnAqUqJpo0oWhIVaiBb1xwH+fwN2X
3Ot30r7zTNS7gLuRvoOCm/SFToivDobTrDvowTtDgeo3d6+S6+dVDrT5JdQ6z40KbsEev6TzlGdS
os2c+aAFUPsBSjB3BP9D3/XFc2q1xXaohKKFvT5avDUZ50MUL3tFTQID2rBAr39bK/E0LQI4pMOU
U95g3ilE80bCELYFPtPLqLMsYyULOqKOFRUOXopjsQaF8CCAz5DjJs8S9QIq+q6CDgUstc96IHrd
XeLpKTjWwhu89VD+K78mvlXb3OVlZnpQOsUkMJjdNJMK7blcxfVMCjjazXwC1ghJjvCVvLtSL7nh
cXGzU/YXazSxWzNUxbDU52S2Qim8dJO78TgeoEALoVCM/XBDHat9i2lYUQNvPJ75CvUBo1hXMLCm
kBJLS4h9d7WX3PYQ3+J+QOa52FiiPuBgKa22jrAEIoIn9Ru5F0njUsbMKPg8+M879qW8MUh+0OZG
7BooiEwqklX1avBI6TR0p1uSoDZBezQQDqY9EMlefkKQ4mKTmEnqxjh1Yy2tNEMJGMaH+HdZ/GrW
lXPhM8/DxgB1R8m13OsKRtRdszScpm8dc63tQe/sVMv3b589lilwv2AOHtJWeIZQEc3MMisVJxw9
I3+cO8w06rWvLrPXFx3vkiL/FB08QbyC5xyY2smo9uU3QzGsq3rTAp67kR4Us5aIHF72TRq0Fs8a
45NajNBVBm3HeLUOzV26FJVgJ5Z6rIC6cMRUxcxcrvwC7fkBen1Wwvl9zJUwQdoKlgxQMank7zdb
KpdmiKppKYS3RuXOLKXVjhXTN9P0uRvy/66KY4m6pIjANABiAJK8S2MgtEdohbyBq4qJYynLtT7N
D7WseZneu29/YdZu3Zqilr0UBIigymHvhnJ+P8zhoTQWzk3B7NJubVAnAhDbau2IjdGHrIHT3szo
hfU2mDI8K0DEKW1zdVF64UcCZvqoK4YkqZoMWQW6iaKUSZxaEHl1R8mt9wSNs96bNxaom7X3kNmw
NvHWHHVlSH0D6p4J5pq2j75UkGs7NpJoeJ2qDTtVyKsHVQ3FQGiapML/NBbMQue5M0TdiHka8A77
VWJiWNgYR39dU2D8MhDIr3UHGMQHvvvLwtCtFxD2pq3R4Jeu2NNt2n3Nk/TpbROsI7NZDLrj0kPm
pasEYkJu7Vb+pjRPWXanKRxtRVbOCfJhUKoTckTwKl8eFnFQ4mJIYGYOr7TpOe7vp/XX254wa/Y6
SS5NmEE/h/quczbr4pJKhKBj9sENBVYAr98pdwsYo5HXntEpqdt/edss82y+WKUfdpK8gqFoBZOO
UEKCz9h38o+/M0CnAIpYilYIA4XeeSqmAPWYc1cxgUublVOoUBandRlGOlYOep4ALhnH1kLUtCFf
5pde8qnSP5pw6NAYhUo3RKdAl3u5JTrdKiJ9GgmFw+IpkPgyzScClyCggqq3xdpTxQ85Cl1JbERd
AyyZWkuiNpx0Sde70ZN6SPFYBKlK7aXX5ifZR9vkMH3+ENYGtKMWhDUVC8Ik1K4cQMJRGmOPQRpw
DyPNwWPVuCaDehN0RHn9aIaCK4qdoGfTFBUraxnUl8ytckqHNR9cgBkML4u7m9lU1MgduzEMtK6t
DhGoLJ7THJevrVqLEtSmoAdNuVx1UKP3hSw/mNoy22Y8eHXbfZcTdXLBpvhorGESWL0BOnS5EDWn
n0zlUKzoMhlaXOtOaFS1UwrT/du7nxWsLQuUzeD4Ae3QKynUJexbbap6tx4mW80TN55zR9VcJd1P
KhdPQJaHzm+21qhUCq8MRe1FWCOkp9AyPtU3I6rjeBaPDh8gzwgdyNc0Ec0q8BpoNBZfS/URSx31
rtX0nT0u8rGM1cR9ewFZ0N4LK5RP6zxYmmTAyuyDDF12tNMAIMQnwbn3ZqB6u9qWrkYU4XlvF0bI
v7BLPXylSMdOJJMZYLLvv1txa+5nMdc8zCY0H9gkpNAF5jZseSTCl6Fk6ucVwgD14A4QCzfj33Gx
X0FBgey003gPJXJe6S1ialB7IH1Xwh55aUvOwetojiNsGcVhBfzEE/reWwrRGawKhVNpCcwZc3pm
EvGiF2t3bk1T0QuqwGtfDDA9+nprG34TCI5qV7ItugQ0xKtZkg/0ylOUvYkmKigXadzXnGedmsZY
VQltmiyavUlPvX743ptPURIMLS8D5dkj7m+y9zpdlmopYI9koKXbXKXa1WQ9hT/RvXVQnXFrwATx
ayZ7/CKiMmZ4nJPCemwj/UQvH1o6cJnaRp0U56mkDgOSFDRqpPaUIfF251Rx1njcK2t1XbaCrRZt
7SzT6r9tnfzj9GpboDlXVUQEzKpQxyVPs1guhm7AwFYDAMUIlldzWNRdbA5ZULQF6KQ1PB/fNsqg
PYfeBvSDZFWC1g2y3Ms1r1qlFtSpwSDfrnyGorVXA/av3fe2YDkFhiS/k4YkoVNTKr9M3Vbj7Wly
y79y24DorgbnDZ0WhhzSuA/HtiFzePUefMM3sT/af8jrqxt+k4X51thGeGqTrbocy4qMCE9gJGvh
GJ/DPaGVVE/St3cwYjHd21xf5O83ezpNy6KvdJhDtRFSGNAduM1ORKq5dwo/8uX/LuGA77mxR73i
orQ2FWjhgddxrx6wV791V6ErBSt0kvSd8sSnxmK9H7YGqcQ+NqWp7cICt0trAl3bVIoTFobyVetL
86gKRs7RpGHVyVHlAPMpTioRO6TyKU0Ii0Ee9NatpfRamaxARBfdFbsptpMCgI9JBwOtEZ0KQz8Y
UWUFb58Yxp0tS1AQ16BRg6OqUP4qwhzm8ZigcSZXvmVdq6PECQSs+ZQLE2TJN3smkuJEzuYYb5aD
WXiYGytmZD8HsCkCBftjbqHRFwyxNz6NidPc8pNIRhy+sE/FBFkf86VHluyOFZrXYT/ZymL9WDHC
Zxdx92yGswutc866sg7mRbpAfVdpRcteHJAuEGqCZFfcxaA7bE66n/nWnkenxOqUb62di5ObNQ6F
VFskYk0OJJ9wG4qCnZY2EW7HVDOhQG+vCHGl5VYeyQW71Y1/8VKJ/8dnE61JA1Urkw5+c420ZRYx
jElQ/2eOfVAVO7ld7edA4ML+z0wSVKyF0y/mqOAQ9kW0qOF5iUVHL9zxIfMgvACDYh6I3yCLclcA
uaTdrZ6Y+pECeJgzZCCX4i0/68F58UuoU7S0CdpqJRwnb78CrOlHUm0mxd/qJ/D5n/iBn5G2XVik
DhVgNoacS7D4ZwY0O9Pc8BlgGeHwwgx1doCPEpe1I44puSuP101xGE3JKzuZly2Rf4n+mDqACVB9
0SVc3JRDapoNWZEAaEdE+IZv6kHxjeO6TzwBbCVJZUuHxZVNwD5s7twnyTNfmdbJY0zHo0ynWW6h
mCWhGNUQ8AA2rV36oNALQKzrt1fcdh0j50Xu+WKLuq+tHLJV4wRbxM3+YbyBAhKwdZMbpfY7IK08
16j7WlYhhtqsMBeHhQ2dMn9UZaeYLLtODCcW7pBJ2bWO2enlqmx4sBZWe+nCWeqADnO+WEnTkj66
6FSS8KeVDvSiunxeBmd+D2cxC750YZQ6i4Om5Aj4cJkYza29akL9Zggi6SpSDkL+NW2+rLJNbh+i
qpvOribue+WLODWu3u206qg3V4mOaTNeMYO5wzefntrh85pVY6PWAMSU0Q3mlSZXWbXRzpZsH5WF
7hbLUvtv3+7MiLzdbtT5LetstOIBi0GQamtpK58JG88/LHulw60OkcV96yhRWX+sopTSyvjiz0T9
dLommlukCZ78/EOzx+/z8VaVumenCCx0UQ0PUwg6YGhb8c07TNP5WdAf4icjwEBB71QgkEa39u3F
ZeQV241GU250xlqLKdloYfI8CPWzWpb7NLwpi8FJy6/dMjlv2+OsLU24sZaZNa0N7MlC6XZhZCuY
FxyGwn3bDCvkIwZi3B9PZFLOvEzXCiRHZaTiEw6l7LTR+iWKQMNviEcl+/F3lqhP1zV5lE4aLGWj
FITqbzmc7QhVZ0UaOUvHui03PtGTrLkut3lMfCJoJTKMCLrNHf+Es2ZL8Mz+39rRw6sQTJH1NO8Q
3Vsga9QayUZhjEEtd/dZ19+CwcK4ySKjwXN0tCEHadltZXxg0hM/wiRJPTjxoaN2+QHFIVmqQkec
yX4v4Doi7L4tlHjQ9XpP94m5XSD0iseLgQ7qqy5FuDaFuaJbm+K5C22TA6JM7CfAu4So44yB/LkN
+OkP+2p5MUu3KcwmXguVoKn/QHCbK8hqqqCfIbNRxkP8yCseMXfQxh5Vq4r6MFyUP24mO+n4J99K
+ZBX5oW9sUPlB2aulfMinf1KH2Qvd6trAigsfi1AhH43vBHVi+lnf9UespvhM/8HsIKaYaroNhkm
hjHoLkZYhJme9BFwL6LiGtJp7H8MOWbNdADFtIPV8ASsWeuKUqeKIpWpgCaFKj9OVgVyaKEC9F9X
gC0YjxG47+URpPtjfNOYy22ytk95kXACAmvXmpIFEBFatAZIqakz0hqrXMoFkOPV01JB/UW+TpR0
N3fcyRbWB91aUi4tLaUWy5Fcdm4d9sdVGxQXAkR3YdV/tuRqnw/4pJrlylEa2WVR7DIz+/J2lGW8
8KXtD6CSsMWMMFUhwFVVS4MV2GV5iT5wE25NUBEnEdOpy1SYqDvAlNpbCRJu1gpqAqm0xewhFT/Q
SAY0HYBs0vpCmKNOY5WhDh6pGSbnIYjcy7aVqpxbkJU5yVBTklESgcTeKy2Tsh6nMGuEFkAs8Tdh
xDTdSDozUkoecDwLxx4LPnRhj/pMch+mIESGvXyf32IkCy1fiIMroL4ENUAMoZEw+XrmhXaSm3zH
p91h5c0XZRLq3o9Nuc6HBmUS8jJBeQBE4uiZznjMFv/H3Jctt5EkW/5KW71n3cyMXK/dvg+5ASAA
riIp6SWNRVGR+76Pzb/PCUi3BQRzGFXV8zBW1mWtoghHbB4e7sfPcUrTL7Y/SLaY+EW5RwrjijXF
mTfzZsBrfxTsKDZaLo68+DLMbZzlM4ohl4Y4x5dR41fQjDkRUvV/+VjAggW1GsWEOg4fTQ3FbADg
h6xUry5osI3tz20tVh1cOf0XVjg/A0m3digrrOr/ZESWbbE1gZGet9Hm4wGt7tjzEXGeJpxmLaIS
XDd5YOJmrMe8eO5mdO6CdMFrrwTm2Me9X6JfE8ht2Kkd+jmZYY717aJHBDCX1MVxdE8pLk++F9hb
nUoN1TSQ7IPGkWdwVGV1QBIxbPBK/9HQxCgqGfOVWGtiJdJG9PTLFDe0eYQYst7DVByWt9EQXiFJ
eswIvft4SCt3nwopSqjAnqTV+P6+rIkqVZ3t5hSVKtv0h4CvEBu4lp26sMNtwkgGO8acwk7nxdmV
BPGToIf6lOaQ3O/KfXvQAUwWZVVW5/BscNxuVAvw9U01jCotyPsN2V/SY6PIogfu6i5EV44JcW4F
koWcmbbKqEYaAoYasKxrfsKoRCEnQ7+xTkUxrHR1yc7McTsjlarKVpg5FUy+rOurD8wrcSV99TZA
ePKvYXE3aqk3EbSrYaf162KjO6nT7hknQL9ZDlg7F6xk5a0JPOvio+7yIFq89S1zZp/FT2f+d4pR
+JiZ/QQ0S8UNE1uhvg2exeQ62labQsyQsb6QEC800KQMr8KNuCDG3CXL8tNTPuXABqMWfJA2stNs
aCCq5q891eB9f9njRljVUR0bI+xpm/CKZec7kDoaQXYnfqysXWYQjoe+uqEi2uT11RfQ7iBRrTae
Fc/mdhxoARXiMd197E3WnkSIVhRNhmgvrjSZm0GtiRcZKIUfM8jEMuh8BX7MzmEYJFTKoK05bP9N
m9wsQsBwHMcZNk80MV4WtFBgRYrWw80ddJuI7kRZtDW/ogINhFoV4z80uTDFUuKpwn/GNdBlLmY7
KLoDpNYFAxNZ4eOPZlYgFYW2whasku1zat9bZe0KJm+lPs8K1cBvQbeTwUUvD5lCpVAZOr3x8hBw
46aXboyIBHWfXBdzEVhl5El6tm8aYGQBlxMYXztv58a53aKPlJZpiJUbgm43HstjOfjNd9YMOG8X
3TXuFdH+XMnUAQsLzJFuQscWMsGXw5VSe841qOXAIpJ0YIeRnaJw6FUSVJI7D0cbOQO2aZrxqEMV
UdSzsxofocBKQBIKanKbv26lVDEig9lvQB8bucreGt3uinGZqY76PIhYK4T2uGtXq62CTMwe8OO7
qHcgu37NIIjENxTQO4qKUGtb9nx43E2YSorRyBnM2coTwC2dhex6roq2zZovQ2UP1y30uoFK5awY
ZqKNwNAA/teCJSOpcmdUr+VJ3cR0X4DoZAJa3qSRb7AkFyl2oG9wRzkCUY8igOCufRNkDTTwn6KV
FZD1y+2UdVbWNGCr8CoyvZXEfNBjUVsp8158iAvUPV6BGlDxkBu5NIFU6CArBdKGYO8Pyqm9Herm
IYOISp+1wcfnkbkt3hR6mjAcwFZMi89nLaXdyYndIQ8y606sPUhEdazsKR6TezISr58G/2ODa9N3
bpB7QrdNXlWL1CNLuKDpIcndaRL40DUAM5CAQBageQGrxKvBzHZFTDpiTPNVcUBR75o9oifXCYPm
ibg5KI2F9Ye1FTszyaPZ0k5NZLOFSfYoAeSotl0WpTX+kAEC6o+BtIHIrkd2i+jFunb8oGUKyWIo
OOpQxrzcK11rjUmXIweShTO0R223rBIUlEQMrmvwR4C5sBdN9taDaO6lHVrHjdw0rIokZZUbmWnh
5BQV75jcVLn8fcwGEPNq4TYumhtJsTwDxLlgC/ZCJKSHZjnEErBuLZoECVRLPt5Sa5N//tXYljsL
GoFrzUw5xFer9eoAHUbPjJZH00oD9PqIgEHMefLn5dwWd30lOfKG1QBb6t3omwGUq+JX1nPJOiwm
80BL7+OxrW1mYti4Ok4JQ40P4tqkbJa5AFiRKp+qRd2o2hctm25a1XJJazqTLbtVZm5tGnvhErpo
Vw5mppiqKa6eEtFbf2WqUSqHYjM2Gih9ZO70ApdUkmJSAO1QqDvM3yOr2tiV5NQx5DNbkA829ymJ
93b3rI06ehMi15ylq14roGKdOGyPCKaHbTtuPdCUjQwWo4ywUTq6XPtcT0qb1hpaeo4QN2YChpqX
vDBRZdaH2u5F+fi1aPfCIJuhs80mZSRa+h4GWQGgvrPexhr6mp3DpO80PAOvRK2ZK1N+YZCFN2cG
W9ui1O5gMAVzn1HsZunW6IFLmEr347lce/xdWOJC3JBIebGwoUFx6iB/jxdWrYbYpfYt3S7b7Lk8
ALsa++ofaOJxikehE105Wxf2uUBNreQqAViYwXjCTeSSLaU75rjVoAzk6kr02DzdbR/sHd5pt+bU
j5pOwO0f30sWOGpA9F3pmm8U1Elsf7AewQLimsbkLfP3HH4srBKnRbvDgt7qLOkdiAY7i907sq26
ar8naGLrq5exoPcThaKvQfZxOgS5/la28pYQyTcTKvAPbE4+GgN3IC29hGp9jDnTNsMBqbdNvJM2
f4L/WHDO+IaIoTcS1VpOa2OhlqlvIRTmDs7AZGVv/0RFU2SP/fxs1ze2NpJuwdrIV0rsgEcIDQQ/
8JfaAYW9jehdvj6P0Gk5IXEMXjZXD9WkNVOdPRKsK8bOh46Oa1WYLF25rTVbtxGToEcQVrhhSTUU
Jdp2QRuGVuxkJXyMrPZK79vHj4/ySlSHNgjmEMGiDyV27iSD0qqtZwuXRi7bymZq2tElkZrBCU8U
r/FCSp0aAhNHq9FLReCSV/yVbqAR4wSFJojXL1euj/UuNSwK27aE91XWQBK40fTjArISTw/D5fnj
sa5MKXDmBKABJDnQA8W8ytlOiTN5GTWKKwlZDjV38lwqg6VsU6+ltinykWvtnXjFIREMLjs08PKP
ycGAMlKTTMj7Bf0TgxpSHGrXBLK+/ETd7KrYlH52FL2x1vDl52b5cmW0hI0VRTD7kxTcJaWDsvcm
3GWB5JONlQUssmX61eG1yPrK2bgwzvkYvB2K0SYj8kgVmKqXz0suAwa9+Gl1My6d5UTa6NBKxIC3
dh1dmOUWVpJkI6dsqhmJJcNNIa0G9SSmbZsHRunRbzmQpUYCmqghwOVfyn+IRr4W9V58B+68yiTT
Qo19h2RnWO7ika11y6CBZNOrDiNlBQc6eBrrVvisXoMvX5jmotp8zrOpN4fGwwUzoSyW3CoObuMC
yFay0XoXROGNOzsuADnCm1i04lxUpeR2HUrM9ujaN6wmVwBkQbbDH6xRxtwwZBUgkYduM8pi4yvp
qYuBcw5kHuIhn2Zst9NeP6RXDUhpFD+/EYIi11zH2WHm+50gTwcsVX46zOClgozb6TDTzYREPvgw
ozvDTx6Fe2rlasP4UNtlaVmmN3LpsMCFbsotqCTRyTh4UXaoguyGgU0Hf5avO+ym/I+PPeRazHpu
kQ90pLxOET33qCmjxCqlhxYbaXpmTaJ2dGQCyrnAJwstci4jlvIwiVpYZDK7pzHWaKD41xj/H1jk
vEWfhWFfR7CIDK2baIcIpYP8jbFHFvU1dcGa8kkwq+wTudDrYlY53xDFBvg/m46NESq3KdYRh5MJ
RGf1dY4+MvPbv2mQ8whNbTLdQxhElOJ18x5UsX8w2RatOaog0y9F24Z93rsBohwJmAy7XXl88lB0
c6eq7Y8BFhT28g0gQScVR105Ms12IaO3yCa3jEmWl6bUnGz+PBzUh7zFaesM8g0b5/JFMK+rbuBs
nPxCguRjBIiezetp64wbesdGOfiwiAMJOiNcAK7A6ur2MQyWdAMPCArLl24AMn153EcnNzf6mN1x
Mzx3zhyY0ZHda+q9wN6q2zmzx8WEWTokfdyefPppu7IDkj6yUabaga2l6ICsLuWZQc7PGUrS1Z2J
Ac6AF/Xl4hYqEUlSrTuaX0ZOQcRZ9AfC+bkm6mlUsjubezaq6TnGsf+5Q//deeS5oIgWtUbaYlhs
t8jmntUopXsTmhY4h8x9lwJnuibpjffCv3bKqQnnbIy0TgCYU39arMkV+mxOY5wDJcE2NTcAQ4C0
bRM9VuD5YnkP0VKuxZ8mxLEYsRpBFyufZWzb1kyANWaDDu+KA8rr0oG5PabOoknOskdiz42tLXXV
wgES0vvrm/fCPttrZ1MgxWaOJtqa3WDZjgTLp9iPPOWOKXsMXyMxs+JKDHJhjwuA+oqEoLo52Rs8
Brxkgj9GgGrm7u+MDPcICHVQUgCu7HJk2L1tbJVNA1DTErBQi0HXtV2GMKsAg8Pfod4Czw7enqbK
uL546oZZRSsgNjDqb9RHkZEEjNS1HzfozWgHB6QRTlW6ouLp2jG9sMq5dZo0Wa2Clt6Tv+oPFRi4
Jth0Op3dXoG8HR39m2BeV5z6hUXOqc/jZCAXinGG2j6fXQOq3CxlMfVBqniFxeJXT4aMnMivs/Xi
Lk2UVEGBDBJrG9QYXPTa10kX4x9geOZaDXq7Sf14qOJtQ4Zht8RKtGuMZBZdJiye4q2CRgodncgV
MwK3y11Uh2ZUZwiAkAbqdjTzksD25c/RVtHxJhQNca3CaBLUi9AvRcCSwTP1gmOIVEWcMAwDEz/O
CZhxY8j2Kj5UwEBs4QvWcuXqurDHXV1zKZFISWGPNRur8pYxg4NH3i8yeLsEwEBRR+Ha5gHC0zwV
4CDwyIWvVA+VDip5NcCzqaPLr2UYOgv9/vGwVu5HlKRxBoGaZ6KKnBF0LLYpHYD2klo0Y8mNY1kC
etq1YYC1VIFbUXQDm/FyV5g5hMTIAjRNkTwCnv9a5gSJn3rz8TjWHsnmuRnOOXcYINS+YcZ6HGe3
LPYFDjguRddA26uvGJ70xhRuE2RKhMSF7DjxGx+NRmzfM7lIvhkmgzZR3464ACs5hfhLan+x8uW2
XtSr2JxFuqJrN7GJxYJiAE4ZSDK4Y0bLsaEjlsoz0aMNDV94sgWde4z+JnYjPVArJ96pAUvE1HtG
ASrWKlqDSF18B87BGFVh0axW4ErtbK/IT4r+fUlu6zj0pjYGadpRb3RnSa6zCom35GaxH2rbEIAw
VzfW2Txwl1Y59iBvlABiUoBlsKgeLMp2GGf/4421dkDOZ5s79o1ZRHWjYrbtZPmqztKdJv8d4oaL
2eSC1GHpsy6dYINx4EYxeBuKXRc6ENYCSbXhRK0T7qFbgQ6PUPXExAYfD5G8AxPkjUHlGhNZxngC
UDWP/bFMjJePJ/Lj5QKO9dIPKCHgg1mBQRrWtbSgJS18Bpmq97GRtXwdiCeAJUB3A8vHcne8pYKM
WtERircN0gxysdEsV65mx0oXv31ivXH1Md2UB7DG3SkzDgpq4kxPSHQ9rc0pXAEyzybD0PMlQRQd
ZSmUkQmgNMgyqAG05fbjoZ7SrbzXOTfBncGoKyPcgLjkgeNP/bGRmkM59xCgyqUoqCVDc9PFzr2l
zbqNqaqHJENJiYb9baxNz+G0aCCu7qObPoHkQ0IsT82K3tf67noILbKT0JHpd4uSOlJEB6et6sSt
6wV6G8QIAw35sdmZMp06UdeBD8MeChfhzr6UwH601EDilADrOVMyhDsQB/VeaWrxm0Qbw29r2f7W
K7JnTbYkKI2/m3Yd5QwEBArKGuBi4q8zkui9VepV5VXmuGmn22TuBTvsfdzBTBCZ1XsJFAn4h5Ad
x01kpcDBaBtjdhjdAGAWr+i1PCS+5P31Wj/Machug2lZwWayuFXWo3LpogjsR0kb76qqJE47p7d9
qUB1qLpO0+lLlSFxp1u+qddbYnezW/eFwNWqzMt9tNc4XxvbVhVl9imxNfqLh+1Gr7QvaMGUzCBU
H5ImcnsgTYbI0ZVHqgYaoF4oxvsQMZG7a60CU7HsaOSmJrsJdSeQtAnc9BpEwTw/DZyfzjNA5HV2
4Fh6kdVEmmbTkBfbZ3SBoIMDC1qxq1Kx4ZW4EK8V5FGhj8AanLmpqYGVbwcVC2Q/sFYAdBzuXie3
e2ECHGKgG7sKuIVgMBsWZViMrZR52bM36GIpVTOUc4USYbNDMhwlwhbcc8J+irVRgYJLAcYUHLFg
e7y00xhq3EJdqMJbmymRphDfyY85Eu+M417rHKH+lMggt37JuFSR3MMg01tFm76fBeVRcsEdGBA/
S8VqbyupL8smgNKa8BYGyJouR9g2XTaq2mmEsosmODc/Gh4bX7eRkFj42FmfHA+/bufWuNsPFMVq
akET3uvQ9roDwHVXbJOn2SuRoxXqV4qGxl2CowUWWxKe5nIGPqgIpmcLsSEjgEz+nm6eraFnkqnQ
M9I2bmymiuNvNYBZFV0mOSWNjdCxgXe9Bw62d8q8osCDRVPijOHY/9EYk3E3j0P6BRUI+ZCOS/Yw
hFP60tFQ/yKY9ne7ivOe3DZeljIflFqtQIm1BDpI1nLXXkBJxSR15a25EzbqrF1AAE0SE8xNKNAa
7Odn57PpdR04KRjUb6qdcuiPCRo7D1DnYhXDxAd9yDKCDN/5eJzvYqvTMH9Z5bzCoGelPLSwWlbD
dzyEbicNWRsJRIcf2xGNjruMlCwk/WySyovqygHmyZmV+3/PAr9gNc7qGMNCAULIrHkYaCO4wEVj
4BzNYrSxQTNYUOrle1WmbmvT148HsRojnO8CLqBXirTN4gk2RlcJ5GM9Obmr+3KgeqDgocJ0z/vM
KFt/ywJrIghAQRfK2VvqqRgWHevPbgWauMCUgz4fR77z7av4tX5YjuwSZBeSFNQCLPLa1WuDpxfS
TCApBUSQHcKzPR8mcW2MYYVY92l2T5Kr3gg+LTxYGKJdBxmTAynLzcdzvBbpA8QCinQ0RCCvwJMd
h3OlxHNXsHzMEqh4MzVV4Ra3kRvJaBnVvlQ+o5zWar9InbR9jszbeSsE4q142osvwXlayALm0wiU
9CkpVN4zDe3BTXc1rmRJSHTFTtfFHaKjj4YFn6qsyaBV53ZuQcHvN0wQLJBTM9s2eaFsCLVC107A
9N92lXz78RS/PykyuIjYqsrIbIDN8HJdq0ajlDRG6y3TmLoLhCivE7sKBSH7++2DyBZ4eoRPOnpB
8L9LMypyeI2ZmQzN2oO0sLxqLAYvuF6uIP0Ajn2H8ZSPpsBlrg3u3Co3uLjDxipSWCVm7mRZ63Sd
CM4lMsF55V5LZyWcYGJWAVVsryHlKRjEeyQQN3ecQ6ZZ29DBhAndMTOUQiK3ewA4EogJVnO+piEa
YFkrYChq2X6fTOcsc46aYaDmEHBzPIMmoPWfctCybDpoZE++ofuIAMT0hEKb3AHoM7lElzg2pLRl
Mf6yU7YhUK9kA1Xio+QJCz6iBeTc6ogO6Zb0GCNTnht2VXQC2VZPoaMiaW/54sT9+yPOWGds9K+h
U0iTbW5XQqJsXkZrwOXUK6+UaRFEEF6rjcrXqaidhc3WpTu5tMVtT7PKbfRcjODVpaaFLvc8Osp9
BZmnLnqNFaN22nIZnhMS1f7HfuV99vDyuuI1bdEZRBbzx/Uou3rsMLFEzQG+htGc4Zayb0XpmJWt
g4TAiRUVvDDgOuOcjF3kE1gs7QrtGMltqR6HTyxfaiIm7ts7+dOfSJG+q97B3LlFbinlsWxoOYUs
BpDdASF/tx2DfvcnVJBYfM0t5IUlbiER4KLPvocl9lYjh/zKQOUOGtLb4k5UKXx/IjAoyIUAiwGW
FFnlTj348Aq7MWFKLV6p/kbGTx9vjdXPB36EJbbBqcOHz4Va1pVkGJUnL4Bdt9odkKoC0lHREeNc
pjFrkykpPbb90Dn1TLZp+TnW32JF9Axj084ty8VZ5uaqzuKhqHScr6qZ3UFZtnpnHMcpEuRm2Me8
MwM2EBW9lOw1y4UgtpUntI0wniTJAwSCwdwUk7NU2i6S5y+Rguvt4zViXu+dQdAdGTrgwyb+D35+
Fu7FhV4NyYyExxSU16xVuQ8KoJRFW+09OSxj4Dqzwx0gqTY7UCjDTnFQ0PudA/HH9Oc7oYzYey7N
kyWkjaFohiISn5pWxzLLqDpVXvjVvtGDLKD37TXQlJ5+PaDjPIQ4NaMV7sAjmixOch8+z1vRZbOy
8zHaX9+BW8YpLGQaW0gQxDFKxMPnJhapbq8PE/18xMTKaSgtXi5cEZZ0knO58ozM631WOlo8e189
4B0HHfOjccvYOST0iu2zqxq1MmhFYa5Frnh1v559C85bVea8WCexoXA25ceW6vVOz9vwUBEt3FDD
sl5Iowo30+qpt8BKjWy8DtwjZ1UvimWJqI53uVM+GVcqeGUYxoGBSJsXNtTUEyfrVtcUzc1g5QbE
/V0LZTYVs1qjHwxleBhGoAQJ14/P4tpkMhYNFW8/9L/yZYYqBJ9alCRY0mIv64lXpS+5dq3koxul
IlagNX8GJwNibx2kHQqvzlabTSErTQl/puWPjHvbHQwIctt9ngk8zHvYMQ4kAcsJwNTYqu94ocd2
XKy8mKCm6TUHW0VYi9iLcXszrI21BTSWuJlPA6ZIKdqf71N1zLgG14Z0FnTaeAq5mlB9pugcRDcX
C6ghogooDAP/ignHhLa4y2iJeqlIJdgi1DOucj/cSU8VSJOBYmg2ivC5sBKTXAyNu5Lk0FiaIlFK
5Any6yoId+bRxt6vXEv0qGPuir8kkDhGBMtequ8QRekcN+acSiVKmvR+hCy1fMN4y5mtUehS1gJK
pKlNHbVLGewZpyfm2ZVkxYoKJiNYCzvVNQ/Wneqi+I9kn7xbZopahAxkmuh+Xzl7TOuGgCqHSQbx
SZccgWaX9qg1GebgdJa9aczUS0B7qEn5JqpL0ZSuhXln9vioecnjZqoM2GNJpZw6yjY+Nr7l2GiA
3f513C1iVwW86Ljj4VrgMS8viwbY+7QNYQ2ICkiIpb4EIjzA6jYsr2IFdeH0CJ+2H7uztYVE2RYM
fMDzQJCNX0hgmQw7llMEZ/5wSHbgpw2Wre1rD/adEQBkE4guhhWnBpQUQGgG/qUBAnc5TIBvbL3r
Q6Thl+wa4dV1I0XHsrUeBQNbOQ82HnTonwXRPAgv+JNXWVaRzya7f07lKaeEnjZ7u15Nm/xGePzY
6nDH78Ic91IuZ1qEaEBnCcEe9Tpzm3j5Yxgw8q04KG/+ziyej457KA+h0ZFSR9hOu9KHLL0fm6lj
aYJJXLnDzwfFw2yqcDaMWMWg4Lztx7Asx60+tjsjLNXnth1qUc1mbc0szWbEjNAKsi1uzfR5qLFi
KhTCITBlYiMyOvexRFsGa7cR5hLfrxnyegT0NbZBoLbO+5NuVpVlNEzmMhmmNUaxYI8Ka4ZiBYMn
TvRKmD96v/svTPIupVdLWUVbFdqYtKn2cXUYoxMa6XyV1Wiqcj4+A++XD8agaI/MBk42gojLowam
7caSZAtM/PNDBLa5oTe3pfqUNub9x4ZW0u+whNsHuwV12XcksF1BDRSscahRaPrRj82QwUiGhVCS
pV4mCMJWB6abAB4gEY0eBe4SnwAPQtqGmUs0N9eaYLZsp2+sra389ZQiG9kvU9yWTMY0n4YEF12u
UHRfhHe1Hguyvis+GDbQxEigusnidM7zR/NEillBkMDumfAq3bP2a+MT9MbBFSPtygdRKn8lCrq0
yD1M+h7qcVWHg7a8yoByooP4DRQSh2g7vIk81cqr8tIWOxJnoUKrhHJtT7CFN7kX71laRjr2O3kr
9MHv3celJW5bmEncD1Z4ch8sjmzd+o2lgBSfvImj1vdPDRgzAeLE84YFzNyw6gGBR65ppadW36hJ
3CgWPTVWgnKYANMpYz0kKHBy55dSS1nKSi/x7icBaCkrRMaWY0xQmaj80ZMPw3GiqG5Jn+LIKVJP
tHSrzurMPpvvs5WrpJ7EbQr7anuIs9cq2YXF5489x3ucC0s7gW2X8Szi/cETYxpj2xA7oyik+sax
OHQHhJPb+m5B3GPckCO5jh+7zqHYnr130v1B4hTaxvI+OZbb+Dv58vH3WRvy+dfhhpzETaXWEo77
nD5PXRZ0TQzNYSLwX++xs2zUKkowQDURVbO4zZPWgIWrbNSMTmJ6yIIoQsEyxmsrPIwBi9qTr+Zt
cRT2BK55znPD3BGZp8acYmaYdeipvrJNdh2S+vZ96tpf41tctJsCieHdx7P6PvGN4UJtA8RjwFaj
bftyIy3zaLD9XXpKLNdOoVBoEXaODQGMVHZ6FVgTqCA6H9s8UfhdRmQwajPQDmPUfYdMk7JejwsN
t9/oJp/y/YxiDWvaiVOHxM4s+csn9tAcHP3Y+cX0qByBC3Hr4M9giFY9vAFUIGjkkGMFLdnlBEhW
X09zw7ZV46hXso8KNVw8SMQ7P72dNiWO71EY3qzt5XOj3F6u286WlxCxBttkss1q1PExdgtHceFS
gPlxVLzmrUawud/DpbG5AQzXAQc0QWHDb+4hNuam77HHOq94HTz2pt8hy3db73XH2JgBkZ1BceMN
nfaW6sxO9DegRtxX4LZ5UXaDobf4CgVEQ5kKJdlcL762hxK7qGlg7UQZoAIFqzd7DfNBVlTEpLQW
mKLyF6W9iyLbUek1KQSx8doRAsSSafOC7wCdg5c7yLKMBoZOD+54m01h4pWE7EJ5ei2a9GVWsxd7
6qn/8RlagTmwpfxlldtCs5ZH1Yxw37NlSIaEkfHUFiV1AQWunT6zrgcjudb1/ltNc92x89TwIhS4
nEFqvsyaiudqbGoO1ItTh5pdAob3MffGRFLcaplEuZb1hfj1XTknk2aGPFoxZkgmhUej2ZlTZAli
1LOl7cfTspLXxbRAdxRpQJlBELnFSLXUyqsaa9761c6GvIsDCP5GeuxHlEcrP74t9p1P3OYKXJin
p0uIHEmii+JGNvu8h8N4NbTjIAyRZe4RCEhw0kPfYfZqnzWRpT716XG4YhgQMS72ffIFnU2/jJ3C
vLNgYMJNaC41mMjVKNG/d3UkH6ykzXadpcO7qF2+qTuCNsCPp3plUcHNgvosiJgNzDU7FmdWx7Gd
IFfX1l6mT0cig5PHmO7bQgrswv5xSf3H6/Sf9K28/TFx7X//F/78WlYQyaLYi5d//O+b6q146Jq3
t+74Uv0X+9V//VXubx7j16Zsy+8d/7cufgmf/9O+99K9XPzBL9APNt/1b818/4auwu5kAN+U/c0/
+8N/vJ0+5dNcvf3zt9eyB/gcn0bjsvjt54923/75GxNV+Y/zj//5s+uXHL+Gh1FffIv5X3h7aTv8
qvw7HuTsTY7tpWIlEAaPb+wnqv07cn+WgYSxjBc7AEG//aMomy7652+S+jvg2jgXyGPhYQMwPjZT
W/ann2m/I+mDPDOODmjNEAWZv/3PV7tYo19r9o+iz2/RCdG1+D7cNQ/OGQD/0OuEfDyoz3HLc0+Z
pOljSSbV04x0yR367oBcibXwZgoVNCEgziJAQ6Wx+Tm0B2jLmnO5r8ciB1Gdhit46IebdIY/yi05
aZxWDYtXc+yirzqpUMYz0574eq1bkPOpyB3ozkt/qeV+N0xS41rTSHc5WirQ/TqkB6UKzb2VLNXi
1mRqn4cxRV/lBBh21OcWZBXlBa/UhA7zPemaaLtodXpvJ03zin/puygfWl/PqL4fhyk13axsYn+a
mDJjBm/zqBs0AdZTsWMQn+ivcqw4vR1vqlHzIrQK7GlYVnfpkjVbOyn0Y4769MuUgxGwbqBpofbg
B/WGDH1TTpTK6oaqfVG7ZmMmXlybw9ZepPChtO3cicMOSIShSa/SLMZjPgrBbzXMBXQP1MGWnbCs
IXlc1ejK0bIqTXe2JU+LhxQEONHacgy3atXZB0WWzGdrGaLASopFcqywQBWs62P6mi1mCd06isaw
WB0MsrMXWT4QIFafccu1G2pnzeNgdsRJoA7vtUuivOhkbp+6bLG2chfLd1YGoUenCzM0BfaaupFx
SYHdVVaTm7HpSeHKU6d8DVH58sO5mDEpxBgtdyrVAiQ2Wd+/WEhC7gtAFxAGKXl7bJJYGh3L6BW3
DdF6BAUxeXHU3DB6Jx607KrXlvCzBKThDgnq0Sls2Ca6hBolTYp9o/Qhaudm7ycKJZ4t6TSI6gmU
fLG8fI2tVnqMY6nbLjJ10H60N/S+/N5aULgrO5UGUM0uniqMNphnKETWekt8MhNjX9UzWjvVtr8p
Opnc2yQH18RCo41k2iWkzYy2u+skAB/TUQr3ckrRIE1BzeMPOBe5p4AU/aHQysjXkph+rRUTSmwk
J2BwqSJtLh3S4eA7yhItu3BEryWYB8lmCuWFedu6dJrMlO5GpdMzp5qi/qm2gXQO1KZtkU7VSTk7
LcFL2JkHEm/TNkYrPGhSQY4n1ctmKaWhdtLGqjqniENIRJKWpEagt1b0lNZ6Y0ATUzL3krZAO6Ax
m29V1+tR0KXl6NZmq38t5Kg0PTlbanBANNL0GfUUOcizULsZzFbrd3aZhFspBy+l3mQojjW5Zl5Z
SgkR9jodmqM20DnQjXKq0WiZzptcSpd9Ryi9U0cauVPRdE84C7dlqIPXciq05haU6+YnJablp8Gs
zM9a3LXXRpSniFxC4s0x1X0yTtKDCnm1I1h3l1sszbLXByIHWlNlXyytjP8Ym3D51Cnz8krHGK+q
WlY+d3EYgS6kIJ6x9JbX54V8b8WDBXEWOn+NzLI8oH27ukOtD1nr1gT50TRlqAx3pZ25yGF2j5Pd
oQe2SxU4mS7ZSEUiXxPdqq+MSNO/66WpbKWpql+MuFJ2atjKvtLKxqd2rJWXoe+WW7iU4agt5hCU
RdU76HkFQXLeKUHVN+1TvyjFV9sI8fH1CL6wJi+r3Wyhvwkw6/kPUG7Gd72BrmOnk6ZiY2h9/CWW
5/YupGF0Q6OhBUQZpdO72syBGZPqaaPTqL0urajwy6lSbqKmUx0iF7NTWr11hbI5+WqEjem2WTTF
jkm12S+AWnQUc5H2XTQVVxZNssdlqKyrpq8JAs8a3HB4gRw60rZXw1hMHrAz/RaRs+yOSa/tDRnJ
aUjgTTfTZGCPwmmG2JmjZnxeIAT9kMeauqv0KiL3mj1pim/n4JTY0Uqh8Dd9XdkuHauw3gxUTaSg
iIgJvOKSdvRTqcFdbqxuKW86RUmH3IHgRtgHmMIKTBDTAH34JbEIIAVp5UdmU22JFOU/BCz/UrDy
fw1BLsKWD0Oa/w+DFSjQI+EKpgIVmWREHkgqfxS9/K97/8G/f/K9//2PZ8Qlb03xjwfEdi/n4czq
R/6Mb/TfT+1rAN2i4gbAAEL5H/EN0X9HbwV0ohD2yNBL1vGe+BnfEPI7Sko2KHLwW8hcsZ6gn+EN
UX9nBHEM94Ymb6h6aH8lukFIdBnir83FefzbdD1psryBFE8e6k6j61sKXnE/jXX5brTIc2WHgCyq
+aOeSXeJNjyFPSR4qbJrdS25ktnLC9HfJmv0/8Pel+xKimxb/kvNSWH0TMH75vT9BJ0mAsMwA6wD
jK+v5ZGpezMi31PUld6gSqpUTlKRJziOw7a9117NlR3bIg3bFfyvrlqp+VuWzVU5ehErBGa8IkBw
1Hack+c6QG/R9gPW4h3otBvWLN8BUTeY5kZ1v2h/LDxe4QScXelzcTcNKbKNW1rdWuMQyjL20b4l
6mqezVWY8J3jSL2autWU57QqVA7/m2LslbxTAYXWdiZj0dhm3rpJTAVPyVySjsEAO12rzp61yKIN
xI7PLaPDTdSErowz0xSeHddaYYqkqrmS0pVkSLY+xWY49lUZygyBvIxewar7aumbJ5M3txg8Txjh
z0iI3qrYIcyi1fYUj4BAxjicVjAYX8o4YHal0nxbVQmU3LpH8uEgvvsVqy4nPSmjOTgJqD7dgnEk
jHBlMWa2mHz/m6b8XWfI36kzD7bPkdeiSVTxRoiqKUDzQCs3xHZNUlefwFSb12R0MNBtjxOBdXSj
pntvSD5sUEO9Z/r5m9Lyu7OkyFSlSow0qMp1d5wnd5cN6Sfg56GANGE9Vel11/Dv1qmloFWya1R1
MY0VfUHJVB1n2eySpd/U4PNGBWM8XYXUn0Spa6P3mNoxIyf+XMSNb7eAE0TZz5Td2Dlbtr0m6f1E
PpKkrh4W9FtQ9nYC101beN/yeYE3alPjDtqkWg8hmvDCqGm60X0MYmsuCKJQu/4sgF1nKf9Er5Nu
6lYsmzZN6asCfe4YLtOCc6Ar0gVn/xjHFNtvozcmvO0Z+pSA7/IUK9tY3ems3nTphLaabtAzruIm
KWeB09WjUeHT/E6w9ujrDA/zd29C/wgoIFP11izLFQ+SPRv1ecibTRKys6L6aOdgHYUOrvLyasjE
9ZzxbWf5MenktrVZwZOhcD7Dox/GaGRad2/THi6wgdtUl/63r/+UdvzP1PX/C6v1j4r138+Wd9N7
9/VTLf7xA/+eLSFfuUC0CMRCsBoq7F+zZfYHYplRdsFIxfYDm+B/1V6P/IG1SwQDfniNosiCu/2v
4ou5Ex7l6Q9taALN5mUm/Q9my+AHR/nfAMtltkyQLo7tjg8uGcmDX2bLfqSVM3l6z7p++TKWpisy
0fbA+odFEfYYBCZa6zzhVzRu+B259IMTiecPvzNxOV66xfTSN9Y2RMmtfF56Svgn/9JaOiRMPUTp
Mt2kkwiRa4BeVuYPuvvySL08kh/NKdX1bcXtcoyMH6+p82Z49VwaWtfE6pz+6HLDhmYHUDzQ+1Yi
pYXkkd6nOo3tHuBdfJ1eGuZ2qcVzm0mH15/SIV01XRq/xQscYmvpJn8dceBzRcpo/xyoPjuyH815
dOnTsy4yt1FrOgYrr9kilIewmUCH3CGwrb60+ZXngzMfTdpbudprdkPHEX87JT0PCkGC8VsjUhZu
jG/tk6uz+GhzJvZL7rV1oVjofU0IvMQAhsnDqkqCioxpJJkbD9kEVeiSVTxy4Ig+oy9VHIBdNKpN
LkfEdMdjOsOM1Xf+uUqXdp+gNbxVDIGyZW+bZV1lgf6USD3d22BK4Ze6eB88G9wL1JXgS9RB+k21
veaFTq2TBZEK+n38pf4W22W1ido+GspmVkkpXL6IXaR9sewmGUNj3QYpsromwRYM5Jwn9gtpmmj5
tHC06F2mg3UiJD0NPc1ZWVGEQBah1X1SKATa4/7UTXqclyS7Dry52mVYPcnTOI0W2xFNyUmPdbL2
e9sfFsqT1xCDEClS39HXhMLrY1pUdZYh7+8yr292qHb9wfYTsj4w3d4GWUdg0dqm5olxfMNQw9i2
KVmfZoe682r8xU1wN/YLbbbaE+M69bp8NU1BvRa0gVbWzcED8Wd7M/Oevtok5neiDpZb7ofh2Q1d
fzcY3RwJHJRVMSjU5BZH3bkxiYECtWUZNHH9tHg7oKeaQKSecdhp+OodChoPfr3cq66jpqWqcHLG
hIfm7BYgcnL0vTEsM2LDp7Ad5LHrqvgKp5j3Vquwe3MiYUcP6YXNqoU4pVq3lcZzi6b7xhc0uteC
0I1oAmh+00Q0D0MAXe56atPomSIM48Y3ABRXAlhKs4oWAploYGJvP9NouRdDPrA7mQDYLgUDCbSU
OBVxLLWLCdfaYFxaSwTZdCUPZrJszTy3y35EwzCB9BYxU2JuDp5J15k99z1MOLn0jSgN59NY9DxP
VTnhRdySuMGsnHT8saIm30QhR8eChxrzFvHAOy+GcVY7KFv7MjNSrYGJwAx18PieumTYZGZCe+S3
1Wbiqj0Ptmu2yCcIgjWGsGrDLXWPJINPQA4z6M1wmfLqvpk27jL5MT9absxlGoy9On3giIdaj3BM
PqiYkTevmeg+kVW+nwiju4n19NAGMI3gbvI2w0DiMh2yaCW72XuEe/aEwMgfE6q9DKudn2Bsuwyw
RnnQ4F6G2vQy3lqZLnfxZeQ1EQ1X+jIGD15HMIeBqd/Eg9jry6T8YxD4nzlL/5+ekS5M4P/+0N3S
9+6nM/fyv/955JI/MJnALhQPA5gFIEkDtP3zyPXCPzAdpxjNU1hHXRYb/553CH4sjeCCgH8uKVgX
j5e/5p3oD4DzMAUDQJ+DPYxD/D85cX9lPID8C+IXkiYw9+HkxS/yM9wfAOfqGHtAEsFKl01SOKhM
JXS1aVnd02f898qUSwK50u9oPr/Klf68Mqa2y4YWsPWvdA5vzBoRzPfwNdpOiIPrwbGYy+XiCHxR
8/2W8vzLbvYfl/tlQZl7TI7RfO9DE3VbbUO4LPfISBzL7NNaWDzDSPb3mmV8gX9fF/3jmr9QmSqs
bPS83F+2wZEECnkPimIpkZzWM1Fgvih/t/b/lWb0jyv+sr2RdQSPdv8eIQX77n4uTJHeDoUp3S66
+9sD/tda4O9rgF8X7P+4Ep74v8/JDFLdys0/PhuK3yYqObQGaVlzMDC7dYch5Her0Z/vJpQjF2Yw
3HHBq4MBL6QAP1/RDLngJn673E27vZiDR6v2NK0Isu+q9fwbCdXPj8uPi4E1AHv9LAe8kES/vBfL
gPwcp96dvZvar25uShv/CSihzP3Xi5T/6goZwhBDbDXj4Afo8vcbSIzCwVC9V9W9Lx8Hf5+5r//o
K/rzMyBqEcAOyMaXfc3PNyx1M+AW8w6O28v0rsv2kN3AVfw2Pbh9v2l+L5L/eXX41/VQlGJ4qMIq
41e5emriymrzflnR+mux629l+8OwbSmXtbRF9Uxv2fZ3pAssn356yy6XRS+DxEBkBQTYVv3KOx7z
jA6CfzRzbQ+jbdlTPEfmAFlrfUzMCAcsmdMoWIU9zVaoz8kxx/6imAfd3ARtMr/FLO7eOfOi/VhP
9D3LZPped8K/i8eEYLZGeLlHBFuRvouwke/GMq999rosWnlFN+TpyiTLcm4rcMzLORDeJ3YGwfXY
6ODdECOCLfP9SR2k0zmylXuTrF2fdLccFM5mbesx8FYmiOK7xctTcN6b2X+ngdS2wKprrICi90gN
L5LIi+QVsKl2hd0FDMW7IBpeehbx8WjjSbzX48A+eYI8pikMOMITOz/4wr4lQHpROpLmJRNQ3YZs
wm+UzCbiG1jD+A9TxcfrOWL8Lm1VvkkmCAtcCKOT+kmH4hCn8sUA/cFYaI+GY6Sy6aDXHs/kSnV6
eoZfhlzBFYWyIm5T/LQRS37T+YvswEdNxWUFUU3wW13o2K1kg3XGUWTgycKkMPOqrZrCqdvAUdxN
N8MUZqqgUKvpTdon2fc+4eP3JsMy4IBzUtO1qmHnvCK+1d6upjTFfg8URG/XJTp6ZeEAWE3pBTag
2gRPfLERwiImqi5TGoLedijIAnE7S9+FhUccn5DMPianuZlCjdmmir8l0tG3RnJsjZBB5JISQLa8
NrWCbVxFxBd8QV2pei8rTLR4d2NExIYKnZQgo3cS0DQ6gSJXgHmMy/kdOLxAWGjvnxbtDRh7Bsu2
OlMQ+5DRz199FSOyhrQnloMlH1ZIx8GpsXJYhW2xeOBXoa3tJh6hkw5iYW9dwCg8nrx8O8GV7NmZ
IfjwmsS8prOnH1NaT7fMzsQUYhod0pKmsP3sM/CCa57LlyqtMSEyv7EfoNgC6slH3a0Xq/NTzHOw
R1ASD5K3gdn6PMmhyh6bBysriWJLRm/d5Z461wvkey5uDHLskgDIfxI+qGDJPxAFt6xJ5xBohDWv
fLExW7ByaT4dqBT3eDhAmtQdmUCkzCu19VwXH6BXC+VqiUd8LRaNwufQk/HKN8l4ilhUISPdLv1D
pCKYJTC8akBlFWYba56GVOZ9MbjUYuPoBQKilIlg/1sPeGXw4hBkZdh5P6SemYsIiVolvNg+l3Ae
Xu0Si7MUwXhXBabd9XTMVwaWaqfLM3a08Gg6Sq68Mx+EOTS6atZVKKK3oG7USz4l6h7BnuEBC17M
y36f2jtDe/q8tOgvOFv6IsMAtlHzBKgOBDVU2srL95yo4D5ENNe2D+p+346Yq1kYTDDxGx0mCy2Q
qIXEI6AKgAYOOlvwYYjOzqCwe8XcYNPCmI6veO+mI+3Hx5DVNaSMBtKk2zAc1Mc4M3rMm5l+SBHr
Y93pBANKYMrcH+DXHTdkM2fhgmQrzIpTbN1ap2O0UsnASyyYsi0H5+kkkj665ZkTNyMG/pWusOzh
EdPnLoaHW8FdPd9IHaj3KBz7eVUTNW8cmfLPVlXDZ4qFDmzcWQ/se85p/epMOGTlUA90E0D1D47a
EqVI6vNab+2LzGBt2tUv/aQBRWTGRSDNcbPWXIYrIih/nSsbbFJ/BCsbto27TKJaKp96G2YmoASs
ChqkAZBoqYu4q82tHmdyVSG7fFdhe/dWz/lg1hXL+i9oC2vkLPPJx7pyUaboaTuWlDJZOixdm6Il
jb5PsHKS2CEHQIdqnZ6nYRjuF48OL5oswyNiOGE+OsKUBJlTffCGFWu3zUEf2PRRiK9+lkO0myIv
u1oyxtfUH4gu5ixOX5vJUxx5V1UEXGl2uyG41IiB+M1qCaQjqwjlWRUpZrVVN83qbgzkcp1WNttA
TBS/0ymDP2HT2LorfF9jtQucyPeLlsbj3o9m9wEnKPOtr+P2fZmwm0QunbUPuhnTY0dtMqLgNG7t
N7395nsU7MxgjJ5jEQZvfiD5NmptvhFjQ+sChIvpiP2ce6yQVPbBK+J/k9ZibWzAvbAubp8cB9fC
hECdkGw0bxRsCXcxfqmVGlss7YFkH9nsMO4S3q5FEDhXckv6fo85drzONGEnAF7w4dfakYJoRa+E
ZiCn5ph+420zBfFNG4DcUFSEXVyB5wG7SiZaQGBJHMv7xFPBXLQQMj45xqLHdkA1wMfsPlTUwpvH
r2rk5UWUuHViG3kQ8On+Po2VB+B76r6D/SIcEDRuN8zP9fcqDVl739B0+l7XY36dLxQ+pCb2YYAe
2faUy67Z0MYP9s1gDEBBl9N9FE/2SThWfcR2GvuyBsrxpsIpPuOUJ/vBRNkmpKq9Rswp2SWT8bcR
gvRuYMkES4iw65pTz1K3ySM9w912sS0vKBXBh26X5NXrs/xxgSvR1gnqbyZzAd5sRXoErwbN3q+s
2LAg6rbZ1AXtASFeQE54UO3i1g9hP5xPV9UQ1HCxWkJ3LYNMHSKEcN94YSwOU9N2pgi4Nl+2nj2s
kGUW7cEYEFsl1ICjg7guAlgzSf80wArFPZlw8UHwmOGkvIwXgA5/zkq9VEkJ8k5eAYCVo2c2AfCK
CHG4sWnEGRK7cH7kxIX7Bl3QZX3SBiDotLO3rkPQSwoby/omGLr0Di0siMqj38sXJ32YKjWw2/RW
vpcDWINX5+voIrPtLZ/k2omF40OMwxkGSi1bo0OQn0hUR9mBUxi/3EeLtVLKVQ0nP8sBuulA3rhU
sM1SL4IWyoV2WqUmiq+XKZwFSvUkZvCSpva283l05KJTdWm8xG3rBoBhwUYWACWVBkhbAi/SFUlV
QIpOiPzaqyML+Aol6z4KZk1Knk8wggSmuvOHmEHhpGS8rA3A62OL8vGesNl8DwIUqmJsIFIsm1R6
xwa99QO1IULwaB6Jq5yaOCm0aUhbJoPv6sKSrP9YxmxBCneeD3uFw+TUVp57cZrUV4GnrS7Bp4Bp
YixtW8D0odJF3Y2al2lt/AzHYuPRMu5Z64rEywAkIyRHhdsFXnWvg1iowMcbXV6YAT9QiMUJr+xx
hqxSONr3RdsFMGQiobghehnvh5lHzSsg3aD9cKOS9uxEC1Crz4MmOrDEjmUwIrB4rA391s1W5HgG
JpqudSejp0rW2WEY8Jp5sHeFmjVFUztOpErBSQj9L4PwWVUEkIBv6OjzbKNcilRA24/yW5Aab5dh
b/rYxHG1j5e5Q//sVa1eDvEShF2xhJIfQznP6X5uBaKKZ9E3caFp1GHNNekl2Q3Y3PmrHqcvBnMc
eC/BtGA/SlxLGb6aNBiOqhntderB/6sIWDKB1FWpo1OUgUvtsfwNNlZDudSTe87xG5yaIMG0M2et
wIjfkT6+lgP6o2sSRjggwKwIdiHmAezHBghsn2ekMYaok97SXpPBj9F6xzPO5gF7wD3tAn7kNagU
ypvQ56Qp9oxYUfsE5CCg6MJNkuPa0Qym1Xwtx2lYZ02KtyQpo9HfN80dMQ6n9OxlSFO/fHFjlmA9
OmKnHAJAbk5pLmaxCnDWDuj3MvJEkGx7zrC6Xc+qcRu8QXkZd0AyoYyvSjH0MIq+vPS+nuyK9V3/
bEKiV3WQ559zEEFDSwFq68UDtONrLLwz4a/qGD14v7R2A6boALxdDqdqpuDxqpY/ZiDArIZsRpgd
w0/YmXvrTKhwB0XMckimnG07QWDoYHm+g4mv3GQdnXexD2A7TzJvnfezOHjZnU3cZsqhqpJ9VPrO
808XS5wbtO8xPBFpXq+7Hk5VmWgGSAEiMn1kFjqxEqwtmpZtGmdfYOghb6vKuhe0sjXSPyM/4dlj
LoZGQ6EPF0977xGNZWum4HIISwL10KLVvAJVlOFRx+RTqEV6J50M7NVELNj1oKQVPmD9sxej+0GC
mmS3I8TcB0Lz3+W5/YLM/DkPw9EsTv1L2DQUbj+P/XLxWpqar4sqPXnS5/zqAqxlRfpdFeox38er
38AM/8RloKP+2/V+wZyMcHWcmK/maQaxby3P5K49IYTmCufnY/1bDek/YZOfr/YrqBGS2ljzVVle
2Ayc+NSsh0gWv/lMv7nKrzmAYBMIqFk+PTRZAzZJZX+XHOy2L0EvCMqernAGmu3/AUr5Twjlp08X
/YJSdqqJxmT58reurMR64kiGdY91XeYlx84c8wHgUTBbgXiVPz7x/4fu/9fFq/W/h+6xygH7/Cfw
/vIDf4L3UfgHPDJgVAb5vI+T94IC/sVVSv6AjhlcJRQHLM6B4f1rX06yP/wL1p9dSPQIH724Ff2F
3RPQtKHXxV4b8Bi8AP8zJjZE/D8hX8gHgnAOjC2Yr2Bvf/n35zd9Fh0ozKoNC65Jg2Eu1C8aCSVP
Uzf4G46yVbiayRUVqQ8QH/ZnRU0H8AWraBoes5aSDw5nrXdrwuR+cZzddImkHzBAZNdtL+3Kdf6I
No9OxxhV7ZzW4XiTxZzdV4HuzhSl7S6oI8xDsAA06UPfQ5MSN2FQ+Jjc18gWPGR5OxeBhURnjuRD
qCOBJn5Ist1EPLWtYo79vSfOk20TkHT9ZlO1Xb+enER8qrFy07do30MbP3bZhC2ns9/bpkeuDHoh
tKZZU+B8xOXgDb7NRLvAehgzRT7nd+C5NPtl9uYrRXhwCuflqiViAUCYz7hS/KnqkNxlYEWuBWui
LbKBQAzC2vyQQzdWhvD7XWkcjcUS5+iOeYKAFxeCtxtjp4jlHgwpJl+WdkIjP4yR3jSgEwdUhyeo
tICkTLQGZgwYuWy7CZlfsnlIFDtj9U2LPBtl2WEJt46yZVqbPoTFTGiSIoJQvQSTIdotpkPiSjLo
Kwc5zJ4J+RGlw/Tgp5SDa0PTobREPQ9KAV5T4BajjxsLN5N4Ow4mKQfZI2PRNt9Vxp7DsHmzBokH
BtT2PPFA1NXDuCFLAzaAFdHaX8DRdkKCU7kEy6bPoua8iI7t/YkmO0x6b7az1wzspNLEGBCU+oh1
smIcU3Zbz+E9WEniILx4vsrDJrzHjPqwADPYprDZx+3GvL51HTw2KDsDbMVD4uANAeCkw7Qf9Igy
CUSZ+MNeg0O7qmz8AIlTvw0JAoUGkt/ZAWHzg7DPYaDepqC5iq15RbdXvcZeBwIqpCmnwfo4qhX5
hN0SzPszcAeUaT9TOcJ5Jm1ZSbLmHtMiO3PJCGBQ6e8TtST3TC9huGJRh85KGkx9gBgTfCkTqMsJ
CBKmqoDwIl8XKGqfrVqW6hIbc8iMMhLcURw+Z0z5/n52yKKmECxsdJBOLyA68WfOEgP+fsKg55pl
CHu0cSghmh6eSTTMYD/wFp1X7DBlAH/UsvngEz9LNyT3vfZtWRk6XoNT8BCgPBW6Na+451Cqw+YJ
Ay6m6WHuIbUb2w2v2nUil27TBUodmsChA/PBZHDeCA3DmHpbIJU9Nl1OkEI0l7yNJFrwpSdnMMRf
u3ncRhzHXRr04yntu20TtFdVk5NiCuvwOyMSVrf+LPYjmO4S3X++9pre/74kRO7SIM2uJekENMOD
hlEr7SCvlUMGV+CL4VeZQLICgp3XvPrIPL1GtfLOsuMtVLgAHZoh644RloTraIphU57xeKMGPRyr
RgX7iqjwiM2PfwORQPU1OCtPpssA4S/I3jotiw22suqXh2FoojXxu3yHAZCBBrE0bw4EcL0RYTx8
cwZxUJS6EU/loha84iP6zYYYDciad8O87bgHwDJnMsxAFgg8szbZ2KYrxHh597jnHS/rMRwHlDeQ
5Fd5TTO51i1onmU3ZOMDaHem2yUce4OVA//almAVsFPThcmzp5Zqp6gvblvemy1QxPrLeC5HE6nT
7YhCvp0JfKaK3kvGtQZnYhMaMVzz2bPrRtp6A/jO3xMbzyX0GG0xhP417QMKehLNt1EfaPD7Mwjw
piqyQB1ItZH4Mu4hyZ2++oqziygnQU0jNN2PaV5/9GODRU2txqd88kZk3CZMPQYYAAFAmnavIsPu
IIUbd47k36RskhR8JzPt28G0EIJor8xtHq5A0kJRvlDVPTySgL6H5l53y3St8xkfcValIWK86aTG
5O0N9aklrt9DyMJWOsdkACx9vo7gVY8JZrFrK2h8HYfgPkW+yNcU4QPXzOP9oZMUQINHsttmQS2Z
QIu9cwBobyu5pHstl2SPMgaYKWg1+n8eXNMwrHcK1FY89TSEN3vTqtsh6OIVOGj8NBsK0lKPA8qH
9AV1d+lBqBhIiTmf7QMkiK9tlHoHR/D0FXXEQJSqQgV2adAZuql1zK66rIsf8gVYRT9h5LI2ciU8
ReNbxECB8jON9R4nYAqAO6D7MEclaWniFeALC/A2IJ1qNbK0e8xtp5Q5VlSdTEC+qeqrvLmINwTO
9cCJT0QChhvdxRjiXdR537AMG3Y+prhTuGC2yEOWRYVAvh1SKxgkt756qrDNMRjtrbqR84ivR032
EYwvEDSrmIHyP3LzYWY3fzoTfSQN9b5XkZrXA47rMwb2hq8DDLFXroeSeUmD8IjBCBaMY6Z3Nev5
uc5ohd1BXWMPkPF9VYV8l8p4lUXVrZ+3ZzkcYwYdQ4uY9PXsc/4Szv2wm5nMN33f+acGirH7NA/w
1Ht09D5bxtQJnOj8kOkaKVYOJDNORdSXwITy7TiCCOrlPqhVvf9KMRnuPJe2e89GsJ7wiHfHyNjp
EjA9+TZBZACMh7XpVRp18ZWTVffd1n6+z6IFohWq4SOc1M9sTujGA5OZF3gvaVPgh3kKevQYq52E
b/M1C6mZ8Aub8CaYiNh5GOCXAzcTyL6NV1sEU3GNR4zWGpslvxV3kmO/VaYpy57GceZiW4dLt10k
ko1QreCUT2FOGCCXj8QUcT0ijlYTj+gqC1GhAo8lK9wZMJ3diKSGbOr3KEUEz5tKtjxamlUim2FN
5kRtQFvCMACJ1YUvK1ESDYbhCgs3hiwLYHbo27pmZyJHoy1M3yZ/Ew6MPkOh4Xer2KbxS14jr2TC
vfK3mZ21uRJVl4GO3Mfq2stM8BIBG0sKbjPymPNKPEnA1ls0mekRLQU3G6CHYIMbDPsM5MW98KLp
tMxI6OUC+U6KNghzQjzgbSjG/iRpQO9ZBkUV+M6qLWMfoAftBYiOoU/fIXkboiIBnTkqoxpugjVw
cPjj8bwC3hHBnLuV3CM73TQwDsqm1B1rBafThwDro6DEGSm/0O5lXhF6A0pT0jY5/Ly8Dv7oIIZ1
BKwxxBYhqgEvEQ5AJ+ZVW1uYAQQs5uDAVejmxMXcB42lF/AeehrgYQUYdd7eA5wJMRRoVwUkQ95N
Knjy1snGPXPtZM/hB9Kz7G2qwnzD0kbEp8izKtqMeGo2sanxd3pUj69AtLD9wV29oqFkr0Rq/9lD
ANd3YDT83EIioy941wyHAiz37ged1NjaY0lzo2jEn3oI25qD1wNLXw9kAlArBo5geHCFgCErFP8H
YRP1HeJA9bKwCWVwAoW9all+FqC33uDBSao7PHkCXhSN7S7nU/ic6xaWeYalTyM6tzfot/wXpkl7
D+NkgLLSnzkaZV+eYq9l2xig/Z4rYY51LNxaLm6cVpA9tq9IqOtvcW5b4NteIvM1SDc0xuotpaih
+WSuvRjqCWQZYjcMDm7NoIjK+fxEsXe/Qls1+kXHG7h5kbmvN3PcjmmBz1ezoh1N+MEGhG8UbW7E
2THXPhKfyWrdNULyNUAl7MkDjDwnF7j2GhJ6P9zm4L6fZYIx8JBOc3w3SwDDRQQbLwTpgJr7FfZN
feOpLszQ3XbBbqbIRNLFYIFyA8czgw32YzCY6dnHK5Oc8Pr6DxlR+rYmFgdu2PoaeXSWLercDYR2
m4pE5E3Z1owHC3Zy+O6nkGeYUoMdD3kegoZS75oBivzSCfsYjZIA03J/7SV4Eyz4z1gYdJhyKIEF
UgYeJCAxeLaolWjTFs7jAuBTCmrDQ5rDELce58zfAsCLz9ZPoDAcbATtiOU9OEdOttOV8DM0tznY
215hnJYHCTaoWkNPzw5d3UVPPB6666afcUjCRBqOKIS5K5Uv4wIjVTTCbT3pQ06k3SWAyxB3p+cy
VAZE1NzDYhWy1ekGrP7sUNHKgzrDZXd9l1UH7o+AYgOpkRDWZGrjRZ5GlF/cfKviBBg8tIlsx1m0
rBXYRKcWbin/m7Tz2pUbWbbtFxGgN69keS0vLbkXQpbee379GVx97lYVi6d41fuhBQgCOiqTkZGR
ETPmDLJPnstMZT66YKVSgfeS2Hjmg+GV5V1jELfKwEd9PA7udb2/KyIxuCuCUf3NlB+02nFjbLhE
I44gIsjMRfYn3k0jeagw4UP9OKu+ikKgvogNLVKpt1BqpJFCYqQm6TGsk+6bEIbFLlWT5LvpRrQe
NCUOH3RoiQEAgJuMOSmZXaSyeSRTpAOsTHN5CO3AaQsV8icpMgekmI2OJ4kgHAffT9+N6KX8rMKi
O2mtjxR0F2WfAOa5uxFg66lt/RLVmlEjuc7CHQ3MipaklFW/IVY17pKCkZ5wUDuyOiOttyTKwlfB
yvzXlvmZkmGZyPwErlexU3AFJ7eOmVlStFYDwKB6VKYTGgmpkedfrWEgCfMEWXsozCb6Wo8uOkAK
lXdb6LXw0NBBoN0MzUWuJNG3ro+lfcq9ch+JsffAWR2sLWWS/HuoSOl+aGqphzDRjD6mo+Ijlc4s
bMEgkBQepFruXwxfMxL+nlS13aqgPxhFGhkiLuJBpGgnWLZvJMFdB7vqsWv9xhZrho/dysj3tdWW
W0HJuq3eRfh1atW502t6eMzdpN/pbuAfaEKLj0olyB/yzNBsNwoaDGgTfNxj+kejm3g/huJAMzFr
PrWDrzNXKfmPAy2RTagJ7TeeUSBSRkXepUNKL8g1rK881twnb/BInzs1InkBbsI0tVQ7hsnd46gu
hwj8zSe9M9oPdZfGGwa7LZuomTsFXaj3vD7kh7TTKUe4SRUFmy7Slfdq1wJB7xODdDNLrBcxKooH
I/KG9wWv0n3b9+0nIe5gDtUquXGKrNKfYrHQOZEU5E9AnLXsh6T4vssrlzz/Qc2M/OjX5Henqo8y
91GWGr+Bu1mwBOuu6XNTfGS4Ug4ZuurKCEFnLSmEnC4AjYttPuq+/hKoFddhoOvNsEOcylN3dRZ1
8b6So37Yqo3QFHu5jGsaHWHjBwaaR50m74XI9eVjGAtZc/RHI853VavH1pNgxd23TnHr6hEKJmj+
TNGlGs2qfdUkaVT0QzKqZfJOVRjuuh86+Pn3Z9W7JVzidU1MFmFNgNmKuRQVGoXLmlgUk7+0gGvt
SaFXL+yusDMneGVA7k7cMQjthCehPf4ltTWVuEurs6q0yXtFGgSZYY+2JRcs6gS1EvnvZGb/1whz
NpalWpQdp6WfUXOERuObHa1kWyqPCZ3TONsq+YqN+fjjPwv5Y2O2fQMOMZSZwkIKz6mag1T9WPlA
0//hz4jPVLSEHBQlFENBRlmhfHm5irEA+xVGrEJ91n5UH4sHwU5O5It4uvtB2us/wLTon1Syhc2a
vPrS4v6YZtrp0jSyVTKQf3xjJHV0mKkhuMfF/9Ka/J/Azrnay7RCpqWoDDPBBFB1jql2GZS06oAV
Dido6sbNpCNf7IUXdWM+ktypd/Qe71ehvwuOD5msqukGiEjkC2be0XahBi4Rq/5dvWEeYudu3Dvr
QdsmgGQVELk81vK1PsnCjl4YnfUrKvgrGh6+qj2xm00Uup13GL9bW4tl0q+Q4SRWzS+3PWhtoTMX
jQydFnc+LTS+AyloM0nGOFBz/O+szN00F1Ox8LAS1Heif9L0LzyOV7ZvaSWyDuzelGHjvgLfS71B
exjVUDvtcmFbNq7hDKE2QAmhh9vby5kC0OzUAQOmLIeqogTgf7ZptSnTufR7FQ4ApkQl95VKJQUS
/dtQmI/WYGnomAaPreyvKGctOci53dk2mgl5BikC29jF4raBP+kesVVGfG8v77Jv9hZUGE6cuKFE
bhamXi5PduyPRWjkxN+IfmpUpgwcpRmpByxRJTnFbWOLB/zc2szrLeTEGRlmtG8aXphooFJ5y8RZ
DZFtx7yEpjvdd+NJWmGfeosb82+IcAj688ilKuhVXS7SZZYYHhJcctjXG2UH/fd9wV8yByaozeiI
m/aj+di/EWDRtHwRfuprTHNLX/PsFxizAJrWVtaG5nTc9UCxxTw7hqpX/JvtpbmGiAO6AqY65+VG
RZJX/zR/yMwdzM5MPuYnYdxMumNMi/+OD/W9JbysyqsuHZFzs9Piz67XfJQEsiHMmq8ik2SNw+Mc
drFqI/3mlVeC33KGLwasmPquSW0/g/jinybs/3lzLFyNgEBE+nnMHoD5mflVkHmVkMaaagt8WZ7Z
3mDsOhfyjlDdDIaxYm3xY6o0JDWdvdbmsruFaIay/DbmWaKOQacqjrL97ZOyFOCga/iPiVnUGdSo
8LPpwu1AvgBfssPyl1+kaw6ztpJZkBG9BmYL1VJt2HQQwFY2XH5H5QVaA0e6D7f5/Sqd76KvQKtl
SsCb/6GqOPeVBhy1yGigatebdmMWDg+2knIC6psBrHS8RibE18tESYc6tX9InbXxqeUl//kB07+f
OWsbe0YTWvyARn6WEt3hbbbiHsvO+MfCLKQ2ker1OZMxtqYOPZQMMFHR3VERl1KD6tAIQ78dECpb
SymWIjkk3P/Z2dkZ0IMUlH2Cy8AIsFWt06Ci6v3VrVeP+9oOznwTzdaiJz+dPiEkd3f3kBfDEDo8
TgTy5a9/5zEQrUhgiCYFB6AE5x8MgChI8RofrX90v/2f5i+fWTDr1Ud555RvDbQ36nvlVX6HZOsX
6cvtYzjn/H3LSBVkHDRF408YVi6Nu2OvD0GFcfEkybb6sU2c8U6ubOMdhZyJq9M4wbzxDFXJ0X0U
GYYbvr9qJ5na1klxIA/5azLn+S+yZjcJWF+KZyO/qNBCJywB1Zi724tejD1/1jynjIRIkzoTRWSQ
sO9MgfOp3EeAOG8bmfMK/7MOEykHnpxoDs8Zo7O40jJghP88NwW4dce94n5IYoYutpXP9VFs+i0Z
l3GqTf8QrAr4LXoxY6VcFwyFSuLsuEwUCX4u8l4rmu6BFOgEyOD2EhcP5JmF2TnxBubgx+k140XR
RioRvIf2JY9Lp7R+37a0+MXOLM3CuKZmQg3QgqNffS/GkxtndmuusLrOifP/+WBnRmZHgW4LjfoS
x6u2QMgmQuaJ29v8oTB2Kqzy5k8/+Spl+2NtzuHp0trO/QFrQvteZtKnlCCM8C3LTjRvq0blto+H
/e1dnAtmzlf4NiN6djX4jOKYWo5NNaY9BwFwcGCAZTMIe8899E6HIPdw6BJb+RJ8WjGtrCxXvowz
XQ5J4NupVvfKjtZUCBFwy0vQ2sdbnVfv65qm+or7vw0Zn6218jt15LXN1+xFODrg+NEPK2ta8f85
3SV9e8nNO0yA997pjLnW3630aDkVB1vcRMwNx6SMUFeu0euurW12ARdupLvKZDhXaygGP4y0Rm6v
benAqSCWyDhB8POuuPxc45C1ejq9Y2JQs2HjNIBr2zVa8KX9U5l0n0BqkzbGLH60IlMiVsLTbMy9
6ofF8NHOzb2AxoOYA+SIyrUMYvGIQycyEZkZJtCT2ca1lTZ2kkwcmWQpaU/TC91DL/dB2qbPwmrp
b+mIn1ub1n/mgh5DkorXqCo4LO0YQry4i6NuE5f6SyZExLK2+iyV0cu/+HJnS5xtqqGbdWSi80jD
TyK4MDX2Q07Dnt4yxIS3TS1/vz+7OYvKylgLgmCNhJOCSaSm2SZF6ygjz7//pY/4P58/a5ZmoTnw
6hBKSr5bqfyehnea0XRGCjwDmqa317QYI+E3nh7RMtQD82wstNouyGPKIdMTk4le8Vv7VDJ22cHo
TFuabMzTj0q8p4+0Fp6XYqQ6FacZyMY/57lY3tWZnyE/R3XQ3SeTahH3T/jwj3DYOl76jTJpfgWd
2ZtnWpoJV2mNWCIXnrKj8BJxF+g//cfg3ttq77ytBTp82LQP3SO8C7vxZ3Oovq8LoCx+2z+rnmdj
oWk1pT5tuAp/o9Zo73szPAZquR/64t+cDVXXKQTBWwVx5+WBLOUI8QNCEaMy97pbOFn4zYrGldC5
HGTOrMyOfVoLkallOGv0UdpNykmtDZ7z8ySc9P+BC18MMho0zjJH2zLk2dEYkjToAnd6SFNnbU76
Xj+lX4bXcCM86BuIlZQTWIvT+Kv+tXbDvsXnK//5Y1qZZeqBCy1pPPnP8Jweg0PzPD2TImSi/Jdh
xxjaLpuE55xqJewsFtkoTfy/Jc/599tqpHU+UDmcljyOu+a5f0frdJu+SDQIdkwCOdHjWh9nTqDx
ljydW5UvnQf4o9CIPVbRFeNdyMP6JD0MOwWSib9VgvvHFhpwBiLt0EDM3w6JnEMqFuKoJsw896Ys
WNt4VMUtqG9wiLViRo+aMIob0/DTIywA0q7uqozxkawXjk0TVtAOlnBtGGa7UrVdPK0TL4yuKcr0
aL3cBXNsQINPiQG9IKcO0qPifmKeddO7ayXw6aKaexdihorKBqhwlM8cm5ktV7bcDvBa0XxoBaPZ
FAy8Skpl7nRG9R34D3e3Y/9CWgWVKIKGEO9Qe5/3SQBPKto48oWD+muY/Qh8f+VyWdi8CwOzyCDU
zIcmA6FOjinKouBpwfVkNdsoEVaWsmZplgWUMZwMUPrSEESZMcq3cLE5cF5uAMavrGk2VPRWYKep
hWgMvQpVYhDz0iOinikJVDLYtTzbMlq5ExPm8K362fDEU86IoTNo7hP8bA8yBelOAqAZwnNVeV+l
aRDs9idccBqUJ/kd9E2mgYqZ0wga3eOgblS7r54tXz606AZ5lUiHO/yUeKsDTgvbfG5ufoOqWqk2
FqTnNiSmd8W3/EP5yBpNtFp5AcDp+TPb+dt4v1YNXnDUC7OzLY91BvitBrNiP5zQXPzKYECwspNL
idCFkVm8syD/RsUdI4DtDsN982rS02CcdjMlBbWjf4/eV7UNVGtNGGnhG3JpiJNIHsWLq7dHKbVa
H1Ut9TBGW8G4MZpZQ+Ku7xXRgwlWXnHghacO5lC0mJ46zO3MNlMaQFmJGuZ865jKr574MAYfb3vl
monZVg4iEJdgCmVhE6TbvE+SbTUN/vW5n2xvm5KnS3cWNlmOgQ4JoEbA/7NL2U+bHEp/loOuwIt7
L56UXboJnnvbcB0fWV3Drnb9Fg097w4e9uB9c8hWrogF70SEB2ZQRYTd7OpZp3s9I6zm9P1yzdiq
QcmAtxQ1K1nA4p6CrXrL02H5n61T68NEKX0uIkMEEJlk0a9ONgWH59b+9o4unHH4T3GOaW5LvEoa
VREiCWgPyJJNSJgLpmPVJocsXzU2gzaskEvNWdemm//C2vRrzt6MEFgODG5hDfzsNv4gO8KndnyX
PbcH1W63UsD7is6FC4fhTnznryx1cU8NJDg5CaAw5jRNEGLCRJJUKrOsmryrYqF4hW4l3aQpA6m3
d3UpncI9SW1kHdLuq1lUX8kkyBl4PDa+Jp9kcLfvJLN2DzVF042gWuEha2FQNJiVvs/piYE5atsN
vMLjShlnuhLmBwbciWkC7WfzjVmpQ3DjYaD5x1s5hw9EcNMtRLkbNQgeI9/6VpSi7Aye/N0Fh7Xy
Unjr2l2ZlqCmEjW4CK6SKYYOAqsSNaos3vhbLpiFA1O5iaTmKYWb0hkbnSpBV37RJCPeWqnPwHrw
HAxIxTOg/EWNY8IwQEQ7gEGUfMJ9CPysOQHOZBxd72CUCvzOTqrmPsgZb/Y1uB8YVd5KblGuFU+X
gjbOCwAaJjZ0r2cXL/0L0xRGajkluTEyTMM9zWentnXbgmbrTnFqR0DTrXP0NWXohQeQfmZ5XkiV
q2linunyN8sAy6VN9hx4aJrptuQoTvhO3/kP+g6J+3tC7r/x4j/LnldU5UruW1yctx7VApdB4PrQ
nmhFO/JBf7lta3GHqZZxn4Ne0+YlOc0MxbTMRCJDkDtxINiGCRtvDpy3fqj0+l/cijJ8KgRwyP+h
u7uMQy7XsqCPpKpjrB1hS3qXx91X0Uz+RcTB/1F8QSqdfZq5DXwTzLvA7YOeDdoOgJjhzJXL6rGE
DGfFURbP+fSW4D/qOxPD9XlkxU0yDfWbqdNVPESnEjVSIPj3q6/ipSAqn9mZrsezCF7AJ9wHgBlt
4V2/k3YMEO7cD9EvFRxG9AS73sZ/VY63XePt218FkjOb0286twmXcNBPa6u2opO3TlM6yVe34xBA
DE/QvAtPaA7fNrroj2c2ZzeVlSjWGOfYHN3+LtDUX7oM6Bu0f2iV95Vcr1wYy9uq66hWwrvIs+Ny
iQJk07kfU2yAle7oWcqTIgynytKklWUtX0ywjEv6hE5CPu/S0KiYqBigJ2Ojp3Z0GUGlQtxsUCLK
IUlYw+Yt5UpoFULzCI2fRM/80pifcjLcAWNgY+kF5tVPIOnFmnsspTDnVmbuoUGPZQ1hCcRr22xl
pz1KH6JT8Ut50KDq3ifHiZWzhrGw/zff7Gx1MxeJYHH2BKjY7QKi5ywcTqPI4wHa5NueuLaJk6ee
ef8wTLzPOmYM4ZvqUcVs4xULS87H+9aEOgMMGd2DSwtNjH6GFBGmOgsCIblRn5k2OuYV6IfbS1k0
hKykwYAq9qTZUpjcTryiI8jnoWkX4qGRP0Igt2Jkab+UMyOzun0KPbvckcDbSEOCN5ezdOXtuORv
5wZm29UZHuklfCYIg5RPvszJGYoWhkV9sJFHWkuZZTZ/HvzOrL29iM4+f2wqfUvmTpvFbjcw14Hy
tyOHYX/gGiHM8tvbn2ipvgssit6YoVuagSLBpTMkbd0zLMxrrt1FD+q2P+TbYcdsKLy965Kmiw+C
c2uzM1QVFVRYDBxgLRw+ySLTaZrtHRgl2gRO9xkGvUp8ajyG+x+mCnOwyo+87C1/ljtzScXSAqPS
+QFpg9BMKQXvoSj/tLKna0ZmLqmImZTqGkamVup4hxiBdvfGw+x0O2GvQrW2df/b7zjz0kEKjF5I
sBke1ezd1O+3HP6SboOfw125X2vvLC5xKjOgvmfIV5y7ZEBGmKc8i12/0CHdoP3YutLKYVg0AgQU
1J4y0YzMkhyha0PNbTGSScI+UsadH+9XPtX0v7g6bvRPaY7RKr3i8iXVcAF+YyKHsurFO0iH4JWy
u21+FlHLrverCdXi+T4zOP372fmuEl+CzhCDmrcpj+kuua8p9yd32TF7Wv9MS1haAPrGRD0OIAsW
8ktzih4ZmZdRz4TC8d58HlGvT57NL+5d/S57RdBpA2Dnt+LALfIueBTg0FspnyzGFzjcKUbJqkGu
M4svpkznFrVyapg71FwRlafvyESxxKui/mUdV8/e0v6e25tFGCUJqGwY2Cs33VajWtQf3DuojEFm
CE9rCc/C1QAlJULUDJJoKmwQl7vrlYxjRiNXA7xqj4Ga3CV98y4YvJ/+UK3cQkuVaagbQRdA+QCM
ft5ZRJmw7sOUA9696Y1XTt7/aonWwj7bJdUna4Nk4EpQmb7N7HAYqkzXmOYUFtVZsKyFyi2gacZX
EXLy6q9uo+6Yyl0pWSyc8gsrs2iZMAKHuBJW4Mg07VZx430Hwd0KvGvp6rkwMwuQudZapfxPK7zd
GDsIZaxPsCZzNIr7YA8JEC8Lu/lQPg/Gab2zubLIeSHTrPzGTFIWCTXnLwr+3iYF/P2vdpKBKY1X
xTR2dOmOrqGjoxViBLKNbVcwh1iunedll/hjYha+fLcrW+RUiZdNifKqeVSgca30VRL8NTuzk9Uz
DAhhBt7+Nt7WML7uuN4p2leoCrwpNbTM4DD58/CXqutTyRIifMjCJar210NNg5sFSqqzwL54NtrS
HsUflfxSwe54++ZZWiB1MhJXCsvMdMzOlmrURaqPvkYlG0kKgPaa/MxE2e5fWEFiWTK5qa+Hpeqg
jRW5ZTVFA129/AqPtt1J6YqVpRc7N+gfM7OgizhsoNRT+XrS15DskEIvc210V7JjfNCLbf66ln8s
Rd5zi7Pta3uvczuKh3adli+6nzP9rOwlpIR7zVzJQtZMzeJTYVW15kGzYQth1TDhP4xPZuEFD55g
VnZmrcE6lgABF5s5C1QKo4mCFk9L4wZLv8ivE3oFZtI774hao6NE2+GwhgdYCE9TG5yRFlSAaHDO
Igfou0SHSp41JvEGWm/bbP/+MqF/ohCbEFxnrmcOV8mqIrOYuaeqU74W2gA5fW4b3efb/n69DoxM
owokc+SNc6hBH4+MDwvoSyLl+gG5pQM56spFMnnW5aV4aWIWARmoHvSuKNHMDIStLzx7ZbNFBowC
zqZx11Tqr6MExpCCkCzE6k3EaS8jOmwpIdwyULn24rgxQsnWA9D07fb2ri1ZgdsPfAYoDWRJZx4n
uLXlDkqlwdjw0xjuPFgD4NC7bWMhE0W8lNCK3A8qFihZXC6ljj04bwdypc4Zd9I0KgqhAiPLz8VX
xo+O1rahk5eAsaGRp9dEKYce+9qvWMiiJq+wqIcxryPj7Je/Yig6bhWB9HAaaCnhxAAaHZy8DObJ
CQ3XKgiG/P3hurQ5WzmRqTXaRAK+ALvgw5i7+gtCcv7KhbLglzLABWNC5zMWPk+0qx5MQ+XSfpHR
q9u6qnaEz/gQm8anXu0foghW39tfdMFrKHwwg8jbaWF8zaqSSGsq8qfUz46eHn6uDYoVq4Puk/Nd
nDedOd+pdg+mloLVHKMDgHGaJGP30IM4Dsi6OnAoPwBnV3bFydsidk3qBodG9xhbSMzZay2Zq/A/
sz/zmDJWGy+biljjGO6mixr6G6eeigewKN3eUWltrTNPKSyB1nCFLa2RwZ/W+1H+PYQ82cLnGDoi
L3hOA3+LCIDdQkwDq8S2BkzlqTqds3I7hsz8R1D16ukuNOOVa/D6Xpo24q0dRoNaM98S7LOXq5rE
yJVMrcVqS6WIQZM72fHBiXu/zDttP2yYP50Uim5vyeLunxmdhaYkgLc7HTAaxe8hH3b0UdpY8Y8R
+ZTbhha3Xp/6Q+RKsjFvqJhIVwQNEhNvAJFqH+2nhop8WLsFr07ptIm0ZZmgkQ0Is2fr6ZDe6xSD
KAh/lSOG75PxW69/DeUItnZld3tJVwcUW4Yy6Y6h70RDauZNXQmZUQUkzzYaa+OL6a6llohGwOa/
MzPdyWd+Mcg67KvtZAYtGSXYpjWqOF//OxvTUs9sqL2UxrVnkpXDuhpkshOalaONq5zS05bMgw2F
ErbLUBCGnGflYSq3VUMX0R5/NN+q58xxN7WtPUsM45bwIK+1uq7SlQmbAKMO0CTFNK+69T06DtAv
491A6bqv8RDLHw1/+HF77xaNGMyLG+Bpp3Ld5d7JYiGbqodnN3nanXgeeu9EGPOd21YWnA3AgQrp
q2FNIlUzBEsZ+3kcNexcFx7QqvCUj3q4EoGmRHv2cazp8EyPMyzMbzizrJMAZVp2K4ebUhdODFYo
8bjJuYMYpzx1YbS/vajr6DOdG64dQADU0JTZ1iWqX0DZX1FHlSikNtHO01oQDcqmD1f6udcfCQy3
BtIAsmU0zOYAIKk1Cx6krK2cmgyN/xlupJXFLJkAJw6ZMi9bTZtDQ0JRC7Igp/IYGAPMe+meYb+V
iDPtx+UXwsnOTEw/4eyYSsjboKeEiT7QHLX5pgpMXEN4UsDsJWcrV8M1po8i87m1WVCwumJgFgdr
3alEXvzDlBnALvgh/BTdFXeuHeUQrHi7tZHka0+/NDs5zdkie8iOs2EyG5FsmagASYPsRAi13/a9
689FYmXSN+NOAr1kzFbXFKHV9G7O6qK03yLU6p+Q913jy7i2wnHC64AQQPtNveNyMXmMNK0CvSmj
UcoG4iRS8mQlMiwkDhpPMgj7YQOHQXxOWtG0ihbFLdNjWcxQIAR7HeSuhcBDM5AoFMS7Lks3qohw
AoxjO1UIH83uZ0fXxLSggoM3+a83lovRpKOgc6pBSF8uOR1htjL0gB6UeAdeeYOA8JpnXsEWdVZ8
ZmL27byuTPMCyLutCsCYcJNBGA6V7DnQ7H6Ey24vWSH0bfW92Xz87xY3c868BJsJqShekyMRAg+2
K6/NAl+HYRZHrNcYu+dSmYOj2txUjB7hJTs0hR0EwY7iWveQD/IgHpj/BOWKqsvtVV0fucmkSYdS
5+EmmrPLJeyzpvSm/QzE+6GC1dB99Mtvt20sLgu5WYp+PKLkeeO1TyPJsGADAAHSKNvEQ+MLrKJe
I0Pk3YcuNGFW067Ey+ukE1kjHockGlNKqM3ul5LXTtD2xdRaLmwP4riuzx+9fGJLNhH8QYQJVmux
l1bMvqHILuP0ZFdTURhVQbPPCThSwegDuO35hIr2MAKra1Hc4dmf1+9rIN8FL6k0lTedVK7cQZP7
XRlW0a5UwL4QbWZnj365W1llQvkYuuw9wnYpQu+mtimVtt76BoI0tz/qNYAYhhHwZf8xODuJY++Z
NSFnerQoaLxYe6nZT/QV1ja6i46QSCLJ3f/WPyNC/lPZlm+wvts/YcF3L37B7EQin1kVpc8vAIDm
dPL7Rn+vd2vqoNdtttk6Z54Em/lYtQyRUF1BA2FDu+ZkbSfUgLxJ92ttr2tU0WRNJ5uczop2Ba2t
w8oLWi0jojevgvEjVqMTZVGnV0x7hMk5lZDYaX+KCHON9coXvfYgKlQUqmRNo+umzFMyCbJ/JBwV
zQ5iMd26PGuOeq/3LwkyCbvQS/yVcp9yHRemSTQA/BTQgYGL850VJ9bBVoXq5DjtK3Ur3ZH0k6hu
VHWTnfz3KZyHNjdbfxC26tG7h/cauIv7FHwFwL0baCMnG5G5kfhZho8Rpr7KGTOKTNQqvF2ovB+M
lS1a+Dw6cWyaN3jDPM4z/iRQxMBF/IFwMtQwNFtW6qRhLf6oJUHEKRB0sshbIGT3xXtZ+daFsrVy
yV63BKY8/SyxUC5v2SLxmVYZSSzUfQ+FPRzVSCcD8yg21R1Ey0O1WZ85vfYNbE7vahyTZGNex4w9
M8ThAAb3w5MZhrangSaudduT/zpbvzA0nxVk13PDNFQFUTf/BaGep6JNVzDI12FjMqHzeCdfn9q+
l/uXZ4Ni5IQ1e1QD8dEEpbMfDDV+rzVpsL0doa5zwEt3mU7AWUKrRpBhJh3uotUG6oyo8MQr0DlZ
vor7mKBnzRgwpNGQVl6aSHtTD9NMR5JsK+2kDynKWK/qSXXSnXmM7d5pjglyYzbD/8Rg/zQwd7lf
myK7vmz5DVMmihK8DkHc7Coox1ot6p6D7GY6wmElCWjRDHBVCJ5M/Swwj5HImRRSdOTIy/3D7V2+
dk7Mk/+qlLl5fc1fr1pZV4hvMHWhMLp29L2+2TU6iEzJk5pNkwv9359Ahr5JZ9hugyA99yCxQXrb
h7ybE1h9a62jshkPEO/t0uINW/UvetyI9FARBi5MdJ6oIS8/csXzfKIg1ykB6MhGpEyqcUyPt7fx
2lkpY0jUS1SqwrR4Jk87c1auhTAwRlJBUSmPoqI8ps2wEvKXYheYJu4WXi06s8+zbhhY8Xo08ymJ
PtV38nYESlVt3MOwkzfh1nWklSVdOyZLknkgMR87DRlN/362pDrvywblbQpoOQmQmkkjXWd0YntB
3ampfBKjCCnk+i4c+mjlqpgur8t8DNN4CJLz1D2leYkQuoo6kNOUBNRl7LaKpPQwIr9ClGm6fd+X
2X4o/DUg7eJ6LUAKCEox2jV3zFBtjAT68KnqVewgH97iwS+BzstBiADutnL0ZMbBryxIPt32nevu
j85yzyzPPixlxB5uJHZavUeBwOn2wfM/Yx3mZ9nOndRZm21cqFFcWpy5q2uEJQ1XLLqvVmPnx3zn
o9AO/VYE3uzDRIYQAlfOvgffV5Z6nbZMhkmVqF8R8OZ5kuFVckljBh/2kr0Wwi7PuEX4KTWVGHZj
iadF48tMgHXfR83tYIgvTt1A80BgTtpW9P7eclEuJ4D0Ttk3n/3SfKJKXa5cDAu1genlo9ER5A9G
XGdfBHIPxl8VfCEVdlK3j4/ajtbOaysfumZLk3WAy3g4DOhTdSuuvxRIzi3PvowWoBCMjgYlnL5x
FB/ZofTz7W+w8Pi4XNzs1hvaqK0KERNwryd7dw/ab284fm2XW6i4t7ldc/XlSN2JdrBpDmvsHwsp
xMXezh5bkp7n7qDie21T5Tx0ksJupULYVYG1spcLzw9Wapmg4CbIDAPulyGsiaxeEIvJze+lHT6+
Q+oDFLFsM6i0fqiWotaZtflTvUmlwDMzrNWfDXuCNErv8l3/gZIK6aVR2nLAQKF8sJ7WqAyWfIbk
gQk3Y6IgNmdvOWgrqyA2qRF4QP9B69nVuJL2LcXGcwuz14aLvEJeJbzjQuY1pjZUs/MPyc443nbN
NTOzlA8O9AbVsDczE+b1n27XOvz07aUxv1/OlzPziz6O+qYusFNsx528jXeBAByzJvNC3hXWyAwu
Mu2p7YDx7Oo14P5COxXQxJ/PNb9oMt1Xfa/BenVqtt6h2oeVA3+t8aDSNFZ3cWKHJx+O2X5T74pP
xofbe7y2+DliU0IR3n37ltL7xnem2O8e0dPqX/JPtT06U6qb3wtHEYqylc+78AK8XPksuJVxWLWj
x8rVvfq725tHaZ8dFUd/t46oX4oy55s8C3Jx4FsVAm8c/eKjFP2O472Yrt0S08+94Ubzku1YenQY
A2zUG8SAEV+FftS4b3Ggdi9s1vAa11BR0oTzJc1eCnqmRJpfve1ecIg34/d0E26ivbb3jknmTNS4
1inZAfEdso3+ettrrp8Jk21Kq9IbEuetHHGWDDah7NV5S+7Zy6Wxrasm26F28iXTEOurdCPa3Da3
eAEzCkSnmGoKE2KzpN1CQiJ2RewFH0vkPgqnKxxpA8Ri2zrCpDwFuSycmdvVTV6MpWeGZzd/mloy
SkUYnqTEtJ32ecISTGMgcHSn0j58kbbDu7U34KKz0mMztamAhaLx5T0lNEpQGClfFsEWmxbZthFe
B5RCb2/qkhWLT0h/CuqrK8hKz8XfVB4VcrOT9k0mbFRERkNrrc2w4Co0h2BZVXlTgmWadvjMVSpm
qFOh5zYyenTzAq3j0SUJ3V3UCu59GSTyCpZ/0R4gQUpLUAFfvVOGfkByvmVZg64+FQVi10W/R5PH
Lnxv5fG6ZAphGDSXeBLBPTxzDnNkcl2BaM5ui/IUorSkRkel8GHV+nX7Uy2kyVRnqYOTITNIq832
ENJm2pVSqKHUzciilwoHOhm+bYbannhzj8Zbxcy5ttoTW1igRUmRJopFVRGA/eW3E5pkSAeroe92
xxTIUdxGW3+XvtMMhr26nfk55DmCwP0aG8mCZ1KEkYA4sGDcZravrmqZdWNgtkVfxbLQWKw++OHT
7T1dONnUARh/ZoEcgvl7ViwGwS9BgdqlLH5shA5ZLZnYctvIUsoJeloBqQHFEQ+HWaaU930sNqDg
bf15ZC6ZUEW1tbqbxsbWaXyXPhfugdzgxMPDE/Lyc4VhVZVGrSt2JiefIeC3Cd+7LBadPl9lXJs+
/eyyo0imWgyUmBPKYbawZjDFpGmxBUPNs7uv7HhjPVS7ltln9HFWGbYXN1KBm5LHkM6f86ppKzR1
GDWdYhtBbt21SAycPCFDpJHJ0Oa77ik0TXjEHxTRFZ87c/BffJiA4ZCVUREuJqmolS+7tAHMpvJu
BSlM8XO22S2KbQJg8ql0HBx6sD4bE3b6ftsdh/fq99j5+047kBVqZDIvcVBSc2SqBX9VpQVseGwh
EihIQ7WDkkj/fntZS0dPocSiy9SouBVmqXAeDG6Ckqpia+pofi700jwRAnige12RrWzh9Qk0KX2B
xAGoN8FJ5pd6a1phmMjY6gZ9m8CQsRFAS628Va6fYVihPEYLmBBGe+TyUMiZUg76VOIX1bT14L63
/HvGb7tvvdSUDw3Vwl1lDtGK1aV9JHCRJTFVRqV/5h2GYBVt7FLkV7zxWWyr0yDHlJO16Mvffy+K
ErxmuVzBgk056dntqg9WPTTQndhDjcBkIuXlpm7q6G7Qy5U6wdKKEAbm9Qx1BGF5tiKzgANFTiv4
TMYUWPyPAIx3JK6V+tasTCHubD09kWtEd45jjk53EHIFiMnWENbGsRfNMKFG4QnMCoDRSzMItWd+
kNe0RtQUKfHQHoYnHdmAv/84oA/+Y2V2bY+KUXeKxZYx0XzHxM4PJVYfYpQN/4UZHfbSqTolkyVc
LsbMYsMoCAo285VOaqoHCgDHzluTIFi6Xag0I6IEtI3ho9lr3ES1sILOmuOquE915jqC2X5DPvgu
ypv97RUtmrIouoJ0gN7uCouj04XWLUwh0/apUBAMjXSvdiS3u+uqfnvb2NLjgtYpqFnq/AvNWurJ
PRJU3NEI0pURM9eVvE2VNgfogEqgPYZejuKQ2t8r1BnvYE/2N2FTfBtTT33NEZ+wkCep3Nqm3eBt
xF5WVmLJmzde3rVk0NSgdcAskFaIs0PudV5siszcv7XN2+PwOlF+6jzOw3fyYaL4ub0h19nmlLCr
CJ8wg6rRIbz0p1AtRybQiSkgdJy61e3QMjeBKlOxYrRDftGUT7cNLi/wf0g7r125kWSLfhEBevNK
lj1W0pHtF0Ku6b3n19+VatzpUyyiONJoBo0BhOmoTGZGhtmx9yuLC98SKIGslA0W5bs68/7pZYx3
A6MW5iF/yxz6xgpXogmWKAZwaVpS4V8Gf12NgGUayhqEMe0uOHVH8yyfGyD6zN9uZurXzubC2JIt
SbKmzNZKTnMxtF/qzIRyqtWeEqXfbWzj9bVhNeLC0FWmOLD0agBO59YveXT+0f9CdykhhHazIxVc
24OT1gv3zb0xbEZn64ZhiGFmWXQuxd+/8tr+WGcZ0tAafWz/MZOat/U4PYl77Tat/3J7lde2aJpD
ZSFweuJWLM6KhMSRNtJQdOvE+sGI1V9aN30fouLvEXzebVPXHw4jZOECbEUmuQzex0Cax9zgw3XD
8Fc0+x+qqvPd2VG2RiquYxSCIJ5wlATJEq4aXHktl2E1jaxJUeiyPqnFu75+aPICAP5GgLdqioaL
zVuuQTm3CPDiWInmbAoY84mkN1I7fKGH992UgycTv3YIi9Zwb2/imkEUlFQRCjFfv/xekQW/WqdI
XDUt26UFyXKoUHKAp0m7NzeBN2vNM4oadO8FPA42X+3yKEpxnbQlMGnuwPR3ZrpW4TZefLB37b5N
72pQLtHuTx5grpwiCBPQUtQX/jkrtGKSMpYY5jYyZxOtQuOQDe3+9k5eH0eKGiK/E0BYaJHFTr+6
ZWo6KUmGeDgKnvVTC9kw+Z1PhCShWHzbkvDwyweHyWzeeVnAEOzFU69FhtlJBvfZltpvUYY4Rj9s
QaTWViMYR6k/Uefi+b1cjTIgyek3XK7MCWawMNpPdKTRpYK2aeMaX59A/C+OkSEGSA+vePJyn6hV
08U1DkIvjo6R8RT1lZfOGfLOG1WFVVui8CSqXcx7iVW/+kbV6HeDoghf3wYfOqe+qw0l3KHxfcwG
lKkipx42VreCWmF5kJzAk6kCF17O05MyFogk9xplZ+UQes6nKXWBJU97+y169rvwIO0tLzmibrIv
ol3EI4uY+dH8g8MpRmZhBxWOeTkypDuNVOsIorp66ZzspmDEOdhl87BRZF89NeKeieqeoHy43F86
FUMlV8JTBr3iTfJYP5j1zLxdmY/vb18C4QmXl0CHC5eM51fVYXFA66jRIjWeNEE0DAWKf47OTPUf
t5pcqyfmlZmF86iqJg/shPcsC2V5r8Y2g6WThXZhPFKz1NUXRJW37t6qTYGDcSje6Jyey13M6yyC
CZiIN4J08AScOfb8KKjcpDZ7Ztjsxh2V4t3t7VzzKa+D2MV2JinEcfhHDkg1tQccV+GN6qBuTN+s
QBkof+kgL5kVgBp7WcCoiqmXEpOvJjBcGcLxh5EmPbGyYItCU+El3Mvu1pz/yql8bdRYVDLmROpB
/HEqozFzs75nEufZ1jeWtnIeL4wsNlAqaZBEAyurM3ST7btQHpHLTs9mUH+btepIBf4JZswNqyso
7IsNXc5exFLlx5PN2tJz9dTR6/0+ezw/25xDW5u4OJSDM+aZrWMIUPl3HyX1nfwTfLAQGZg5qIBQ
/huyr+twkuUR3jk0eYDOX5XxEiolvoLf8vsariOpeDFQHve0QS1Rmk2/374E68cT2luQ+6SaV6N7
oeoMOpUaTsrf+QNKdzsDKiet9nrZUy14Q2g2H9Ij5Xx962asbi89Ozoj4tld5tS2X7Wx3uNnpmwM
IDNt43Ndz9EZCfGtvsjKVefuMQ4N8pnS13JPnaQf5sjnqkfR8JQa6cdaKzY2cu0ycMl1aElAnqKj
d+nB1MYZ8ZyZqL6Klvl/Cw1Qxc1dPAIEWv/aEUt99Z63kT/Dl4AdwUwZ7fvWlX/aANGMU9Pv1MqN
D5En+D679rFN0RCD74jmvWtuOM+1UypoEFUqiiDKl16N9gKsn0qiuXHQMXwX72Jl2tEr2nOgvY0j
uvb1XtlaOrMpHEw9abAlJGpi9SlxUPC0d3QjD3PkVcOx0Pbb9AMr7WyqDf8u0Vi4twSpD9qCmO0P
2kGCYin7kNO829f3o5fx8urZoZY9H1G/T5n4AZsgOGFg+alf/4DFQ6wqpTZlNT+AFGXXn4WrY8zG
G87biJO1LYYtgwSFl4r3d5GEFWGrgccuyYkC43Hu6l0QBLuNz7i2HAc+M1Fa5x1cJq9+Oid2kFAV
/Gc5zbE/oYIKhlk9bdHFrbkWZl5FDErHgP7M5SXxw9BvjEo4Nd98bKL5qdDke2CiG5dg1XkKETEx
i8T7vkwlnVFNQi0TMSaXHj7/BPjBvvxWEtmOx9remafhlH+WY28rwVurF9EDFU4NdjoydbEDr9zA
5ORZlItKbpoSaBdETwA8oCWVtDH5FLdN+xePBuTXVmXtGuZm3bGOfyZt4L+oMKVudLhXCpb2xa9Z
lFuMQrYbBeCOmz8IXFl0J4ZX4716Bke5IzbYV7LbFDvt/caRWvnO7DrK6IxhMiLpiLDy1S44hUmT
hhQV1rppr467eHAjqC3gPn6o3ealdLzqWdr9fuNLjNRxM0l5qecsX5PA4k7aMsLLvfFDy6vdENnH
2wtb8a4CfK5C4ihq20sLTTAr6jT0hltGo/SpkSzluzQA5ZS0WT8rYb3FRbBy/TFClsSl4db8+r6v
9rGqo65rmglO0Rh6mWaszfusqcyNyG3VCnhthTkCxhmWt2ViOMOSmDpzw7ap31ezXp+SLhxOt/du
pVgscECUpcVQIlnZ5ZnI01AazXAEmhCNhRcoqBbEfq89tE1lu6oT1ieGB+mA+NYWCe3aVwMDLAD2
VHIZprm0PFv14HeqhHvrhu+h0mcHJWZ4SJsBP9mTtHHpVs6+SLOp4YNXNiggXVqzxibSU5RX6eHF
nk4hQbKzQ2pvWFmrhF+YER/11dHIkCetpRYz4/d+B6zrIJDf9V56nNAB/i8evZVDcmFv4dhk1GZq
v8Ne799FH8uz4Nb1D4F1ir+ilAu8Y5tedyV0+6dMzVwuJYtlBXJoUrij/cB0eW7bD2gJZLDYTfVO
Lvv0KfRN+wMMM9luDFrtJA/NVnC6cmzob1OkEKEULdPFh4QjyEGEj9K0bY2pq5TWZ2TNSjdu/G+h
oWwMaaydGuAz1PvoP1+/WKqSdVHP1XSrdFTcaog/GMX0ITOT77dv4dpnBN5AfQsxCOovixeYprY0
l4Di3YwM8UOl+cW596XkcNvK6mooGwiWCTHcuLzrellbvcaXM5Xc2FN30R47nf527EyKd9vU2oJ4
J8XsNso61Hsu74GVGm0pO7nhAuV64wz9C5X3820Ta+EEIJl/bYiT8uquyU4fBnYGDVv40H/XH5PY
y8+Ckth6sv3D9EU5qofyTjpviSKsHUAxP0NbgTouw1aXZktGV0qrqPBbDDfsuro6mkauuY7efAxC
bXd7kWufTMiEWbTzZAr+i33sfMcedRXkWOPHEIdW8Sc7N78xPLNx0FcXxQNNCu2YmFuEBvbcQA0i
FMSN4Z5m3p1mUnORI89vwo3PtrYiQmZQCMwcXvdKwnGMSx2FDG5ske6tKHvTSeyjozUbW7e2JBJ1
ymDEHDwyi62TVD+rCp+Bw0mp/g4s/XPeVD7Tmvo+KrfO4tqi6GipnHeF4ulywGSwgz61R7jt6h7a
KM3oaD07H0wQvu7vnwdiR5tOAnjFqzKtOcRlRRfbcNUmd3aZNkM6XMzFfVYWWy/mrwxjkVBRO2X7
xD/wTYszkTplmcf+8M84pbYrjnN4kAfXHxkvmQ4GEt8TKnGmpzLV37rZ5oDx2kPDaCpSyvQw6Owv
PmAWdM00xNgfvH6nfyzZVPgL0MhzzeIgeUIwrtjpjQfLUGa7UeJFf6BgSfPk9W9Y+Bg0hxFcivgN
QqPH/CiGGIyjdNc8b7+ra+f1tanFdvtVWFSSWG6fvJel+o3GfLtlp+Aby42Yb6XJxqoEZ5cAb8Ez
s6h3JiDv5kp8WetZOgzeP4or0QclcFNmobR9W7ndhs3V1b0yuXh7mjwu8trEZDsXmkuqXuzAZSsP
0HAUZ8kY/rp9T9bKnhdLXFQDqjSvtdbAXnwu3nUkz6IWULzZrnuuvHSErwDU8GggEZZX357UKYkh
H3fLSWqfxyzPHrTM8X/fmaF2RaHzF37kCoc61/Hc1jbBshJozcnPq3nn6GGxr3y5PdUJBDC392/l
c0E0TsONmgCw1yVc0xjkwmhT7BVOPbk2ooluZWaP8P8/FBIRxG1rK+4TLK+iIEdtM/K0bD6VPcrz
EUPqLix85kMs6f2ha1rjpGbwPNw2tTKuA1wRVDJFOABD1AMun+8EfuwUYIIQ+2NI/EE5qeaDhAIQ
IlThU/lV8ChE8HZ74aPxJfpb6Tbsry0VUgmONVpTTLMtogeYfDOLqg6ncX4zl+ZeZk4TgP0fbOhr
K+LQvgqNMn3SumDGSl9/LsfGncvY9Ycft7dy7eS/NiKW+spIXQ1tDTCTmKGCdKLcg1nYOPVbm7Xw
vgOorIKIlREHGvJB+lS0Xzpj3jCy8swQddPyhQBLlNoWB6KHqimDoI29YuDb681EevbrOv2K9Kz+
WE5+7+lVGj9kSivvg7rfIiFfWyN0AYz78caqXLrLXbT60hwKGfLdSs2eZy07Mojj2dpWhLJ2oYVq
ICs0bIiHFh+rTEaxHoWPRcnH2huD4yE4cDCa+NPtU7G6Hpr0FC40gq7lAc9tJQXUynZKVfnS1GTb
qVR6cQ7L+W1Dyq8KyCJAcQSYnBEAhjhI/C63rq2dvC06g6rZOEyxJxX4xh0YC1nZBXE7eU40qedJ
KYKnKlSll6ZtZS/IrO4+rsfwyW4tGdVdmfdndAqgC3DwKeoe7Oz4o25H+w3IcfWzPflS4YbGUD7H
toqGZNGYJ7uU08+RU1LB5ElDY9rUpXGfxJPyTp0VO3aLqsq+Vnqi0s/PUmuvdFV3VyZR8GTHkrIf
21HaBwrk72Y22Z98s7F+2vGoPVZKFlmeFGnpG+gPI4KcIaGjFsbz+NFOzKRztWL038S1mp8yBIs/
p4ZMHcofbf/NVPbzXoJgNHWzNJwbeM5yXdvrsRm9A5edHLQije+GsogeWzWU3o1j6ZyNNG5dJe2s
Y+nHORlGkrY/CjvP3+Mlo9Yd5BFWPWpE9hu9lZ2vTtop51jVm9zt4iH4gMiI9ag0M48Qq3ioxii6
nwKj4G8reI8g447uVDTPzpLf2X/7lTm7UzcV3/w0nO7ibkCQ08Lll52meoXJ5zMqWdrlnZPf64nc
3Id1zhBl6Q+ZVzYOARHTVnuzsF+0aUCwrUNQBcbO/rPEMMpH2Rwg61FpN3aFGDWgSJFVOyVvN2cF
1w45NU3ibzBzFOgXJ8/u47GMItJbbe70h9iS55+d06deELTjRuC0ZgoIDyUPgbW5KrfMuZk6U48p
vWzucz18aC1rr/bqy+3b9MsBLC8TsSCTCWjgXpOzt9NUK3MKfCxI3WLal+dsHx/Gch++iNgJLp1d
eur3KCNAeuNGnpgsbY8qXfkPybdiY81rzur1b1kEbxzkKJorfgsp4iPV430afuqCH+W4xdy1aghC
THwL/yXHvvQg1G+VqBB5W5ihAhoWlnQfzPJwhuAYEkFn+Htjk4Uzv9rkV/YWUTBhvQl5JfYGiI1b
gMfP9l35PLrmWfpQQj/wFm05CMN2ookcxwwMq8fmLj5uidaulU5EFfQ/615sMNRrvSpp/A6Bsgg9
7Z6rP36yz/W+30c/AloQQU6j2d0iC1gLGWicCbVTZWUyDNAf5FA1yX/VSHe1IPTSpI3I/9oEhWzK
dTTnKXXR7Lj8pHE04M4UiDORSoexu3AH/dvtrygSscuPCKpdo4slBofQP1kkamYSQ+3cYkGVPnXJ
dx4DCKMjV4fm3Ve3oD4rfVVhDdEogR/n7V483KECy6kqDzxyIguGC3vodtUIs5H60z9bnnwI7yXm
ajs3TXbWly2k9bX3wTrUfSwXXPKV2IuShL6VT6zVT11GGOka/ejDLeLF9TW+srI4jrJvWQOsNII/
D6DdHiGK2VXzw9A/CjVcxTMPzqN6EJeigvY52iraX4MEHJI3PDndHLKPZQoXjVFTFCEhC+lHFHuZ
Koef4swO7vpKm9816mCdA0UNj/JUqy8ZlPSa5/vBVl1xJStnZALJCqadBLbXXpyrPEHbTM8tMU4f
nLTcVX/mX9KDg89Nn/rZNSUveN7sml9Hv5dG7cvrEpWGMmc9Rq2X/sH5poTu8G56DA/ak+18dDxo
XFB+ioOXTPKsYR9tgutXmqH8AGafkIACxEPt+/IH5GnSk6XxA0K0Y3h0/C8RSkmiE6rs7edpJ5oY
W5i9TaOLVetq1VRjhVFx4GBNeMm6Xaqf9JjJ8NETlOyBkrjB89Z1un5vLhe7iBsqIBJjxnSO2zhF
dQxHi5HcqNKY+rGqT6Ev16l721eteUOSTFhERMX1qvmayVMr9TUGZ9tnMuakhlv41S0LYsmvssA0
DGPoP024RBojpw0VwLoRfvnfVrE4I0Y6DmllYcPRA+phiasy0XjbxOqXebVRixORRRkqa2Kjwrx7
dIzpXJZnxUQ3UkmT366tcAhemVocgkhp04wgDPFNPfswO/JdpNzXU2NxKOQ/MgXinFIHg3LLHqse
qlMWAmFxC79/1MyvXELXnhzYxcfd7f1bgViIVf1rSpyTV+cgaU0VEDimRD2RzkF56E+9V5yzH8qH
7VHptVMnJEgEfkyGo3bxypfaUDdmyx6SGTzPQfhmsoLD7RVtmVg8StVkarMdYqIplX0V1XdzVO3/
wARfhRUgW8Oo6eWeoSjr9+NAkTI3o/l9SYPibKcxoedtMyvhHt0qFVIFi5YBVDWLbzPVgeYH8yDc
nQZBTq9601da08fgTki+DzvtQxmdtjFhK+g7BC8VIcYD6zw5zOLeKqNazJPTU1oZD6I3Z3wrjuHO
2lvpPnuwjq2z6z5XZ/rwR+VH+GB8SbZmHldXzqNO/UawH8vLsodjJ6lVCH7z8GEEl5btiw/k39Gd
aB+IF6ZpYcdBV+nHxo6vxU0QMP7/l10mFn7aBIPW8GXlu/4clJ78WB3FDEv6VD/F9+OjfAqeq404
Zs0mXAjAOVioBn5zcZpk33TsnHKAZTjBY9d1kGTlib6nDdVstAvX7ga9IWD88FpAabE4uHpVmHWa
03pVncRyzUZ6ttNhA/+y0n9ChvJfI/oiOStmqaCtx8TRmHrSi/noT96U7Ye/IchFYVzfZdXbxDqJ
r1gerd3GB9xY4XK8pW5SwDIxK8SdjZ9qWLIYl/bCr3bqlTk6NK0XHbZgamtvEJGO0MDEt10hflKo
suK8otkLBuZzVsTPM5KHmixheZz/4Em1RQ6IshKDBMuY18/4fJJEJqYElXksYyc8AzBWN+7B2pEk
gQApyVXggV6cEzWL1CQpyDPHKhnPTtslu6KcuvM8Nlsws1VTNLTAF1JGZZz68vTnRZWms0SdpNbj
7pTOZf+pKZP8PsrtfKNWsmqKmIYhFgE/WEJQxmgI51iUShQ5gPJrNL/EWZXsa8vaGixctQRSg+4S
YAPomi4XBdotM9Uh4EpT0Dt0BoU21+nL5NCOVfEHsSIgAwNdO8hOqAAtPpZjh04u5ySTcdAa5yw0
rL2cbcsWrKxJkQFigTQlo2XM43JNjQ+UTDP5UIJEHKGdvnlPMdo4ZcdqJx/i+mfTQ+kHMc1GUUkT
m7XI2ynysJU8CHQil69tPYSR1M0ZIJsg6R+kyFHvdBiiNRta/BF1UTcszCpys0ln7LAK5WejbKRT
AZvnNzWP4ByUy6AkC2YkV3diBNOtofmczRWwydCqvCJo7Dda3AXPnZGE7+W5zk9qhNKh1FTKbo4y
0xbTcbTTpHkIvHFM5N4Lej06l4U2eR17vSXnu+JQXq94+Qr1mR+Nis1WU+Yd3AmR5p1qB1+VenzT
jNbg3faZ4nws95eaOM0zZKAFLvLywxZ6YE/zxLWoAH58rStb3YHIyqFJTJ3sGCcywFaLdldr5tad
offSJmLgurwGk4sQo6K9tzJKVxhZnwYjMW5/CE6MqRY/6/veax6KQ5B49RGSyOPtJa+9UWDRwGLg
BXjsr9ZsNZEyzJ1oM0vP886MHqsnmNc5zBGlmSDaO+h8U0p7nxy2RL7WkliBg9MJ6OgmXs2ilDZo
W0P7VUwc9vCe78aH/JBwi4xjc6699O122L0W5V/YXKRJUWlFUhmx3ukuff/PoL/5gjAfYJDhtPUe
blpbeCRFjeRQCbDGLGL4JvQqLzy0bj4w6G/w/m4++muu6d8dvaKpG0dHp4mEPebud+1Z+q7vi6ND
RcA6GndQMR22GepUsWPLW0O0ZguZe4AE1uLdSjWj0MaeqE24w+iUvXWeyn3yXvlmPNENuYu/ZQQ7
EtTQ5WmGA4C4Y6fC3+V7EMqNRM6bKPGVyAfCmX9/0OIT+6E/0yrkBwllWEHSl9h7sGf1vXaES9Zr
Pzj6bt5qWK8AZ6nVcmfR7wGaSMXn0nnkqRoWQ0rAXLeT9q2I5+AxMaPgGOdJ8tTUBfVHJbdCijOI
GX2uWql+Hsqu/GnSUDug9jF9tIF8bKSAYu8X3wZFcho9dI9EY2TxbayeND1NgDtMptl5aiZ9YDRR
eHqSQTk6963WbKRqaxZRNwOew6vPmP/Ch8pSYIVSisVyKoJHJS+nt5afZl6ttsU+IUbgDcn15ONt
N7byyUGEijovnoR0bWFV8824Dw041ROdTXcLTYNL1Ja3dGbXPvKFnUWGIg9RO8sydvpDNO+FQorg
3GqonReuGO3fdlgrLyAXi94+SHPY0jSx8ldViaZwcnXsBVo4rYyD1BcHO0rvi7L+2KOLs7u9jSvu
A6pxOBIUCOphuBA/5pWxmFBXiibbgGLC+mpJfuU2dfM+7qJ445SsfS/YGOAtpOJCqLs4l5JUZXEQ
tqZbQ+nj+tb4ZKfG6fcXA0JFRejCoGOzDHLlqO98A8IyV0+Mr1kTPUt6+TWstwbC16re1LrFKAUd
PwgLFuEgfJJWYg+lCZLQtJ8GiQIpQ3iy/W5EjelOjxnIQ7uooz8VmbZX5aPs1YVZnMzcCXrXUifl
bpx1/ThDVbKRUK9dRlJQUNkgJxiSWDw/ReIn9MMhoYiRC/NyiybP3ESfjcZ8jMOKOW9E+ja+7MoR
gk5BE6JFzEZeQRrSUJeU0oiQUfTb8dyMkNdDqQ4Oa5LKevgTYxQLxJynUIhaXPu+VcI2bSilxtZj
LQuplr8GYysvW3vEKQD9a2Vx6QdNAUyWYkVI6woKRfth9mzXgMwm9zafcPFvW7jsC2siRHx1B9Uo
TU2rxJp+bM/DY+H1bvrRxrvUEO9L72/fkTWHdmFt4V5iv7XtIcfaeAjeVe8aD6ng94LZyTwoP7e9
2erpeLWVi7sCaeJYaAPmgvYhr8svEwLampVvFI3XynZ0wXiEeUqZlVsiopAJC2clxsw9WADrWQVI
gyByvIPa6SymEFngXn+IkFFRT/Hx950oAECqhmC6mO9Y5vH+aObxlGA87T5P4Q8fFc7MiDZSldWN
fGVkEW0UQj8yF0bKxrxH9PgvM4RXpGm38vcVR32xmIUHsRS/I9nETu9/CFWaadRCbx/B2yuh9X15
3nu9VfxaxkKBqEWXN7su/hzI04aV9YP+nw2jpHNpxmS+LWiE0EPnRU81bTrI99/4ByjXz+k+gMp2
/78ta+E02jGNEYvAXlbwwCkkyh3iAvHvxz18HsayAUL8mna/XFVd5mEWGUgn0Pw9OJNuuGlhbYFb
V14RZuuwA6E/M0TL6doq75B+nWuMTE9A2k/KMHEOMjeUwh0Yr8PtjVv9UvCr8mBByAZ4f+EA4U6u
6xERICbes3faiSe03fnvNXjMzUP/CHlSvfFKrp1AAJQ6cwJC3mVZNmr0TEIy1AFuFevH3HQ+hUFx
6tXfxxXCrsVDRYscmkTa5JffCv73umYqByZeu7lTfONNObQfel/fgI+s7R8wC0a+BKEXpe3F/rVB
J2WFVQkWeFDBb8bQTZ+j4wj/SPVFvw/fbmmPbxpcvCFKVo156WAwPY8P9lf1pxAwsz5YR2jf6+N2
x33FJ10scLGRtRY5oaxyHmsOvpIHEHptNZxWjoQhxlYZG0GmE8jp5beyJTSo0oCuC/lG+im0K+ez
4c96jCbMPB9vH/jV5TBhBhBUsB0uq3paOpVz3rF9stR4WnYymAr8AwtgX3516RjEX0TbqlrPRuCI
zfLpWFmqn5yMtLd+/xoZJN3/sbJ4kvKyi5VGvO1ZGKvnjkrkGZG5zA0iudh4/dYeeGyJejICZVRi
F0dAj9pO1yu+T/lZenaewzfpGRjEFyFtbO/qfaO64VP6MXnfnPlf+80Tv5KUXZhf5ElzF0AuwBSY
m3wsEbuCkpbgwkQtIx7RPGj3IjhMDtGmpvKKYAW5zKt1L75kAb5ijHQM15p230bDs808Nf+Pd02u
HCooQNspfBM3ieT50uQWY7BxklaGDy5/wOIjR7M9FrrDD5Dfqo9ZDaPkLnhiDAHlh3AH99D4rvtu
WmfYjvbJwdltjnQJ57WIjknm6C0J9QfS4oVzixnqiEa7A3oQ7NoHJG1c/9wGrv+S/o3OxX46VdnG
kteupypk2kCvAm5aulNlspI6Vlro/KfIS0lZm6nf376fK3Vnprr/NbFwoG3YNcogYaI//KNmMxwE
gmcrJFn9eK/tLG6NkqdWG2jYic/aIQJeDrbwqfJw1l781H+yqBPKO6ly29Flhj3Y5HVd3UqKGLRn
xBlebuWoJ6WeGkSQepTM+0LX+12q9eaGP11LyMk+/zWz2E4/o3OjZ7/AAuPOv6vutPoYHixqoPoh
2xnJkYb57vYXXHsvmDVC1wkifzhkFu+Fpva2b08Qn8JY20A9gNR5OAbNqQ/83x9sEoMekHQKwIV9
VepqpxGqYAmCv3monQdrcL50thyBR1UUN7ejeGNla65OUywVpDhM81epVGAokm9kRGPTUJ3sufMc
DUq/iTMzvb29h6uWGCyCkkawxixfqa4p7GhKWViZyc+K9Fky0X5Lup2vbgo7i8+x9CKaYLHkRsM0
vyyLRrHplzGQfSIWPhRVeZazF3OD0aHZeBVXTyNtTuZdKYqwtMWlM2uiMV8DzN/sp73yvjkWnvPO
An7uu91z9uK82URErvlI4FIw+whSiiu6SccuSx0+uH/YmlWvQTQOEkaH86/uEFeW77cci3h1ltv5
yuCySzc4bZ3qAwY1/ducGB86+2ePTCm18jtT/3r7lKxGm2hL0AKl8X9NwDipBf1fn2AGAteDjsaR
SOrrvUJ7I7zr3OjTbXu/akhXi3tlb+FNLH0OVSsjrIFEobHoKKhesk8qt7ijVPIwv50Umr7/VGf8
PT6TkZP7rU+65l5er3lxhhJJiXQ/4Dek/l07P0BY4GX+1qzaWp1LqHb8Z2cXUY3cBWJghJ39B1Mf
7f2d8i456wf55OzGN7f3VWzbrW1dRDKVb8ljIz5jm8W72ix3Y7ORCK1tmojgwYwyrX/FPGCZc5/Y
sRAxKpxwF1rtXWNIp7jfZGleO/4mRDq0H3AmV8+aVcctw4oiYVXkj0atfnL0/J2VOt+bJPq7apLj
7Z1b/U6UtsDEgvoWEihs7asKoZMxxjXEDBUOd9b36FTRXOM2TK6Gpss2pmf1wsEfgsgQyDsqaosv
xczr0HbMQvzqSQcjcJGT8CbZOYcX8c4qsPkn5/21yUWUmQA6aHT+wBoemx7YnsaTc+uvaoo3vPNa
5AUGTHRWBMpvWauTlLqGuRbEiKSOw+fYNIt7aofaXZY04b6eR+UY+rAyTnoOxq9Lt/i91548QH10
WiAnAOO3uHGzQztJKTA/xPWhKClMtl+cqfRmZ2sIa80SXCMKTEUof19BGwIpZOLLJyYqOrtzqccf
Swvg2+iPh2oKN9KztZtnMwxKSiugDEveg7BxBmIGxhHsTs08JYqcc6b0NcTs0x9UDwGFcr9loIGC
4fvyLlAC9h1jsIDRJnF9UrWuPqAklj/NTr3pH9dcFg85w+RknOI5v7SlCvoxTQLOJ981T1K5q351
1oedTYN7h4LnMT1uAgjW3nKKYSp+GV4who4ubWalysyrDKJOzFvxlhOrZF4EREJUV8rH3yfSg/+d
zyZGbEUPe/HQSOYIaV9CE1sD/fk0+nH2Ycpjam6Tn2wNBq3cPTGbj2s2WdnV2DLMyVnWyqBtotgp
yUWScJcpyT6NtF2cyS8+M5Nu4mRf+9DZuPUrlwGsAuUxLh6w8uWmTvWQT00RUSxVytaNMucHmK4Z
WIY07krV3/qI6soDAbkCbTgBGbvuEDqlHI+V4MCB8TTzhvBz9Y5Suhg20IklwsP36Gwd49PwkO/7
r9P78FT0XvIlfZf9GM453cLjVgFj5YKSphA8MXos0HILl055su/VzhaigrZrBSobLUHkLhfRVsFg
davhPgFPZZOxqAsPl1SDaaYdkLU5BzBZpP5fjhJ/K532SzM1W9iD1WWhkSzUzgA3Lie3yfnqIs65
oH4GVIuZqGRfKkV2aIgCDrcf4RVfIGQmRFuQ6IKy7uJeJoYhNVkFLpQT/MZC2PMUG0O0IbyydnAI
K8RMF0RDlLourYAHkaQeIgvgBWQNqQz3SHguBgMiaWXo3GZL5m9tVbyFjDIhcnk9jz7NcOZZhUyl
32o9wGKuOX68vW9r54HOmEVXjrb81TCgMjezEYtnoFOTQ6OYE81h/7OdNu+q3Dr+gS34HZD5UKmD
L7vDSS61eZdQ7jBy6aW3wk+WOhSuJQURTI6av1EnWl0ZTXYm3/BpV6GED741FtoMaHXEd0aQfbHL
6Udt1BDJVumGA1s76JQBxVQA/IMEuZfnouqNeJZHbLVt8DT59jm16hejbj7c3kARZi1idFJxAIkC
QUGtdeEm0mbOIDFRMFPWP7Ixw1fm/a5AcHEMAFRNQ1a6uVx8um11DRYIqBY6bDpb9EqWq+sgb7bN
xCeeLtzoafooEnRpL79Ex+Fg3DHK8vInEjl8uVc2xc14FVOXYQvPY+BQ8E8HGNs1+Z1phB8dLZb2
t1e3dkyYFqSSAuMDQy2LK933dqVnjWAEUYO7WdX3Wdq6kp3uhmHaaIOv3ebXpsRPebWmMVLlphJR
dKhmvRv10n2Zb2p/rRsRQ6c2t8xeksnVXVdSbzCoKU6KK+l/GVD5396xtcMOlAS+G13jDC4RZYWk
lsEcBWAojb7fSYGOLFbZg2RhNHDjDq+aElSvQumQsHxxr/g4RtP43Cutix/rGJ6wzniG3n7Dra+Z
oUEHVyIYfGB5i6CuGAeEvPhL3Hp4BN/F+6F97P3fF1FBp0gIi1F4sumYLVZjJqPSK1EKn70xPktJ
+ODU4RY4ZuU4/2JcBsgFvRGv1OUZk0JtyMGS00aP9OxkylUpu7qUN5E3JcZ4qqVk/nb7OKxZZM4W
Rl5DExj/RcRvhlKrTTJaN041nLNm+lH4zpnRddtr8mijSLHyoThvjLaJjyTIMi5XV4DbUPoY6WDT
msNnGUZrAbZXzkoxyBuP1aopIH5gxAj3rybNor6YGi3lsYI5Fp5Oqkix+lIq6uH27q1cV8J7SEcJ
76kOLmUh5yadgqJsaAVCl+JOmn1n2dX8+zdWpGKCLZ7J/qvKS6Bm8Iv/AqcETyry8ap9Z1gff38h
NE0FhTnKFld0QHYtBX7fsZCsn75ks/O5ydWteHJts4CTAmcjgL3GslpyUKuFwIwYRe8aWgrJRrqx
VasmIEfgDxJAZOaXJyyO6iTTRYxi1v3PxMjfKUq9Meq2VsCx7Fc2xG949Q5IuZ7qYSxsvJ1V1zrM
p8RTjtOhfOrOYgrsD5ohsEuD7BSkD9dg3H6MK8BJ2INoF/G3eXqUB+ktEcbGERDhxyI8oQ/CXCT/
EapUC9+jjumsSkLYS1PGFyNu3sUlS3PSb/b/MfdlzZEiWdZ/pazeqQFnH5tus2GJVREhhZaU9IKp
UhIOOO7gLA78+u8QWV9VZkiT0dXzMm1tUUkgyVl8uX7vWSZ119jjJTrfJ+8Ke0ZkwiD+AUDMeSZf
0+36m185NEjdV4+Nci9Nq/Pi0hyNL2M26/ZM+eCsHIBHIgYl3MDJm3ICxVdL12RMuwG0HMmeieuk
8c+HwyfTBzIEuC7YnGF8n2N0/KZ3miHDsxC+twR1c8dTMQWq5heWrs/4qN5MxAVXeiaNnD90hJ4t
byfkbUeoeWCrTB4oD7sd6CJX9tLKAu1dvRp1cJnQ+Mm8j2hwRtW5CAY+lIegv56PpAO1AQJVYI6V
yGhhi0LgzNpVqFmymq1+/kg/K5cipnEQzIPOiMTuWf/y3T5rC4YWc1hvtDzwt5PaZ3EZTkdUpUCJ
oavmMJK4LQK4QvDlxcDnkw7+wwWQHwcuUwk4yRwXUHT1QRpZsWporoV6Ohts8cqMG719zf3icYT/
FvYCEBitSvmY9z46IrUIihHsK8vzdZcCulIk4ouEJkamkzxolEPjjlAesJ7JqBspLD0sj0Of1Lf2
xtg/ZD6PWGu+6F13n49pjAnspTCnvVmkXwbA0QK7QjOwTNMgbkc2SZ8/YUv+0np6xJnY6o04+h1b
c9cOOwtOUmlNvhKDPVhcN5Z8YhnMPCw/SDtsx9rCuDdLjBwyWA9z9BBwgx666ZJI8IdRAju5WZcE
TmUooH6gWHZVCQ8FF7v2Jukf9Ww4WkIdzLzc/LznfHhvaGY2W3eAB0ddzD1LX2dEpE4NnV7E9RnL
IX+f6ysrFd56shtZBswsCXDgxSUKymd3h1kXEpsAQ0PV66y/tsSCYuOMep2qJkxGFgGEGLb63+bk
4e7mKQD2rIDWgrj1Y6+0h66nXoLt2ViQwFebwW8CA0ELNMAvhOOf7QSRhYCsjQcjRbAgzppKKzHQ
KsEAGMNpwZqIvlpxHkHDLo/Nnb/s974Tqi+lfqndDy8QUyjEV4E+hGbpR9X0JLOrkcypyZlBNBPT
6GJKg8bGWwsLgL+TYJbyGfWw5aF1ydn+w2s8NQ5i6VzeRxH3LCQQfuZUAhj6QIemFfIaQV/RQBse
f95HP53IMRLQUzGbY0Y96y2kpbUlLZDvzANNAiNyV9km3VmAChZrFbX79lmt6viScNdns/j3rZ5N
aYWdG8xnaLUejINf6BBKus0JQqvGvbBcf/oYZ/AetNvN2Uzux24qazW0GcO2kU/1WrPKu47U69y2
L0RXnwUFCEJQP0K+YpZ5/rGZcWxzxueiAEw0vBcjc8YwA1H3+PO39dnNIDOP/a+BwBoj4cdWpMf9
Mtchxg0ZSCxE0tDXlp4VG21kZfTzpj69Iah5ztlapMfPoXU0rTuWp2jKtptAQseqYepCE591AhDc
wUeZbTPAtP3xbtoRqoaFDuq+PzZYlziqKSJ/o6ZxUwh6/2/cjosM4EzsBSfl7Ml1dFZ9tHE7Nb1h
3VuCLPz/qoFzt6qCYYOoZp10Zl3JZggggBn+vIVPXj6yfABEA9WLZeU87nS6zLbIBPiBVQQjJQeZ
titSkOXPW/kk2QcVGqDcQNZHmOudvZRx7l7MBVfIs5MF4iEAxJ60sYiqlu2ynC3RKy/kp+ZH/338
ToCpw1bXM6GYPIeT831/ty9xLChqdzC1DXztphT9ehKQYuf3kxgDXZEFzd+a6hKW/QOCcm4Uhq9A
zGN3Aprb2bQHW1mtciAke0JHp9u5nFatZugPjb0L93f+RM+bOp/rTCxdVYqmOl8PoRoY2maxYQrE
E7PedLI/TuklJOF5Vzlv8uwlIrzQq0zDrth20kBHZFX1R6O6FGh8iIzPm5nnkO/enKxr3mYCdzZu
OhU1sKFiC6gIjM/GyoFGDOBoeRoU1+UdQbwIVMJli/hTEvi883z/Hs86z6TnfU97XMJsBTWTfLW4
D/mi3FlP3mtmRfoanjwv0FZB8zRmoVzoWz8C+P7GNQL9mMTs0dpjM3HRi+yzXv39hc2T33fPZqxc
Sfp5t62xYTWZZFWPHuB5FLCrURwykYR+OhwnOV6YVC+1exYrDYVrQIkN7c67FYCDV2phxNbqkvLc
+fJw/urPYlsLrvHJRNFMgyjdSYrgoqHTqazws1d7NmVTo0nQh+cmNv1CxXAYMyCEMNt8AWwcOqv8
mOKl8tD4m9m++daQGYN6LFyEP/qiSApjSkFRA9CKHuBlrXPiAnKfQe6nNP75ZPshJ3NqCyvfXJxC
cHJem/LrWT9xrnGocIiKI2SdQi1k2yaCWmGUpMHfzcmgPeRITqyQWQTznBGXW3Xh+/Nrg4z111Kk
j41W1sjU5usLN3a+tp8aQiUA9Akbskrn8RCeHOx1KxT48qvsqIdqCmZkuBXRI03BtdrcV3hzl3bK
n01ISAH+2eq5HwSqZHVuFWh11hjVsqB4gZZpipAdfMYCGpA2dLInwJurl1noYdxeeryfTPU/tH+2
qjR13ns5R/v6s5bcc94vXdmGstp6zRRxv72wVn/6kJEwhCLe7Al4Xr/vdQe4IXfACPHzMBOgvQ9P
XnKfefniwuucF4yzsYgEG5SFseID2nxeAoQq9YByFW4MCJRYdwIOUTx0omCczXDl7t98lUi4o6Aw
Cy59SOyi6l7rtTF3oHW6UoineOB+oaj82csUuola0G7qtbXq9SooFloR1TTw15cgG5+Nz7ny+edV
nM3iKgfuOdPxhNnaXlhdZDThzPR3l3TVXbON+mK2F+bvExTi/FF/3+TZBK4bSg4iwY3XMfJbzjJZ
mpG7nVbJsl8zcAcXNGphb5Ifm9eNALkEnocsGOIOjoeXVD4/WLrPo/j7azmb5QFLY6U2zB1sjOsH
gFVoFdiPDug1SYQ8cpAEw7vmhtmVc+XfJIF+52xdFVzCiH4WrP1wGWcrQZJURLbFNPeFbEXevo1l
AK6yQN9eVK/9bAx/d8/mWWFJVHUL6DQaGxbOpnlnJBD75uQvyVfjYwkfvNgI7VAPLjPaPkA6z573
Sfnpu6DB6WhbVQxtQ/kH1q9Y8GadGHtJrqBTf5mGfenBmmehKTaz/lRRtGct2TWPhlUV6wsDqlXQ
h7mwIlx6rGchadG4LiXzDNJyuMs3LgSoHCjujP273/o3PYMh9NBfVAb4kDo6f6LnIapkwq5dNGst
x5inUbadTZqHMH+hK0SEG2MI5O6imtLcIX8yhs+lwWSvGcnpPWbvOQkaSISQIN0e6mWCyYM8mqCi
LIx3+51E2b+yyn8gG5zf9dm01UnqNJnAexXv9M4Ci3/m86NpzwwnFsxh0+XOdOmez+atNgVl2Jzn
LWs5qwwWS/Dv/g3L4m+3BszzrPWH/5z1I6cqJskM3Bpv0MBUw+r+Ur3vk90Tppu/mjjrM2IsijrN
Z1jNcNvlaTykj3TSw58vqWSeR37oI1hUsLJB0RalJOdDIaPuXdeqFDRkZGQswClDgBkNIH5h83LS
3PIWxaJcswmvq1hcXmA/BPBnzZ9N7SWVuaf5aN5tv1DOw75vLwUNnzUBfhdYVihmA159tjfzm9aZ
mGLzHQ6RAfPuZO3v+20RwgljQbaGCi/BED4Od9zV902edfyxsGQ79acmOzA0HPAxk6d0OYXQ34Yd
UgKljkuL5McY4azNs45fFY1qnBptOrviBdIqp11o2Aa6XDl4h0l4cT289GDP3p1mZ4lhG3h3KnRo
SEngbTpMLXCAVxG6zF6PisWlOW1+cufd9fsne7YGazUUaFFHgryNmQduYcLbBE4adQ6/vEtv8dOm
gCMCYnx2BzyvLdpAwI+iRzgr/GJV1HCPcVN7DLKsX9jpJenijzEOXh+KCi5Uy6Dx+4F3XbqZQaSG
G+NXdKlChLexjJwlCZHwP8yxViojcy8yxFgk0taw51ld0jD9OF//eA3nzCkL4mmMeqduy9fOuxnN
VLSxOnnYVUv+fNmk77MuhKo8jCp8AuLD+dahg/It8RmeMYz6Ios9cVQvTxPcf3wd/jN9E9ff+kbz
z//C8VdoncoMQk1nh/88VG/8tpVvb+3upfqv+Vf//NEff/Gfu+yrFI14b89/6odfwt//o/3opX35
4SBGqqkdb7o3OR7fmo61pwZwpfNP/qsnf3k7/ZW7sXr7x69fRcfb+a+lmeC//nFq/fqPX+cayX98
/+f/OLd/KfFr0M59Pf/pt5em/cevxPzNx//Qs5G/Re1Mx9ql3uYzhvnbrH6INKSpQ15jboAL2dLT
74BPCowOEr7IWAI//usvjejmU+5vECQA32E27HOwlnjOr///on54O3+9rV94V16LjLcNmnTnYO/7
ET5fFhBv+KNwNgFM+zzwnRz0CsPZCE2Mgx97eT+O0ETufCvZ1U3WzcZUY6YeWg9gi9hEearkwdRB
yGqbo3reLCxnzI09TW0Cz3JOnTRbTm2NpHhQJakL6Uz8JV1DuR4QzMlc5UZnqAc4qVekiD2t1YiP
6onG9T3K/gZQ/42X+cWd0kcdlujaxICBPlSJQ00PhFDNROFAm7A/+5KbnWHdl5NeObumI8J4ltJJ
HDMEabsdn2D8QeAPaYLxpQUZs61urwu3tIEnbdSoHkri99N7OSW8f+NZKqHsWUJueoioY+jDHevV
0NyktUsQjpvIPSwrcwC4AfOWOUWSC2AQGTNpCmUtc6gNaKPmGblTXT1Oe8Uz1Loi2iq9f84a08+h
QGQNfFiMwjX4rVZ4VnuXS7tuZWDo2WQuZAf9/ic7cb0StADoU+vHLFdF9aTVY6dhd9W7JURQIXwA
IjUmRY2rL4lZ6iQNE1P4QNODnkyFEYBhzQTsFTvXALUIMMnC32muk6ilxSlznlPQHkB2yqA4v4Sw
WQVMLbPdAnUlTcfaVSui1IISX/Er6cLvbw36Bu2dkA1jxZ5F4jDtNoXCiHsw1VhaZQCnnNQlQYuw
p3gnTV04SSx7UidNu5Z1mXEdeAW44Pn9AciCaXIgCqFxNvTPOqxzefF7ndX5jHOQ6TSV9HaE8V8B
UYVElBpTcVUOnYcup3SAe8gS7hOJOSxHYzSAzqWGSqdnZLwaRbaQzmDtV5qB9muGVarlZIqTQU4C
iyPkcr3hvShNi40cRUFZkXTZTRi29B0tDLLeoStWZR4OJmW93DRTUXci9Jx6QKpMGUNrwVZR6jUc
HGpY/4RKannXBblIeRmPIKXqxt5Uja3QtRLqjWZoUxuOK0GpDAWJ6trkmYpFyloB3DRxFH3pvN5M
3JDUeBt7WHH59Fi41KA7rlXM2+kl9EKWvfSG5HehOt5dw7vH72CBNzgCkE5rmvb1kEz8EfWgChxj
+KB1FQ1Lo5GpDA2OMT9EZiaUQvCFjHn9muo6T43YkC32nGFe4BJJwIa6xkPJncnu81DygnsLe+it
AjQ/x4Opa+DaEHlZS2A6RQ+Vi6k00gV6IzetyGtQSM8DyxVQ3dx5zqglL64iWf8FEGdv3DUTl8gV
07bDJPX3l5r/cQH5YdH56YL0f3CpQdnrZ2vN7Qv/ZfciMy6+X3FOv/RtyTHIb0BNwBwUiewTNg6x
1h9LDvkNMDEEWBDRQKYbeJE/1xxrXqcsLAEe2BKzDCniyz/WHJwCXx4kJgKvCkB9LOvvrDnueaSH
+iIqv+Dew1YBFCz/LHRuc3vu/5Cr8gXfMmOkW/TEtev8Ptn+RrmNEZeeHqDkPYU+pK7z8U2z2sDl
mHIHh+qLsk2hhYmMoCqQIGSRlbfV4g4uEYc+K1digNulfHNrPe786kvt+19rd5CrAga6Fl+ZkMxC
h4Y9mS5BbObia5m+KKf+Sv06jWRxOzYevLGIn4bNBJczTGdB4kBHyTMiNRhaXNstDXklYN/HzIiU
JHY114Xo/apyjAqUIPfdrTIg7v1yZVTZVtQeLntcFHZWhol0x1CWWBU0Y+XfOWm5G9L23QEwMGCN
vqz9bDE2e191WyLhb+mQuCzNPnLs6sZJSORmevT3R9GdKPH/8xjshyH0rw205ZuYw6Hm/E/9Xxxj
M4zif47nbudo65f/fpfZ15cfRtn8a99Gmen9NvNATeCqgHhzgUX9c5Q5v4HuhyEI/VFoMMxqwH8E
dhohv4GCi6GJHSukVq25RPLHKNMs5zfQWIGJmEfnPAbJ3xlmGEz6vCX8K7iDqhnCToR0GLcIMCEI
fbZ9s7IG+J+ekCAzhm6T5GrJWZLctmWWLkZf3oq0aA8CevlXth+AAHmwPArvTDDptrAI6CJRk/G5
w/eOqoeVkRAdOlWdcQ3+kdykhfN8OlI0T1YW6wEn5kxb1VXx1lEnWaqmJJumTGFh36s6TCeahpCK
QLJDguLZek66GRmWenU6XacqTCwbwtCG+9RDijYsy2QCDdVXocXxY7rk5r3GyELTOm/rmdVdZun0
ljUmxId6IZaGlWa3ABhqh9pXMLtNHltNsX5fiFEC2UiTteeJ9K5I22RpKKqF1ehptx2xiphYSr8S
DUh2qivqF29wQ1sWoQ5BIWeizlFPc/vQ+XYW5dNYhg6iiOup4PzaY2V+xVi5yvk0bmT/pTSLYevI
UW17aNRvM43Um4SUQQtZ/SuBKeuK22O98JVFg0kzqyIiIxCTNsp+TaPZd5K2X6APTfeTPdp3gIiz
sE+Ju5YwX7zz2uG9T/pyB2Jnec8nWMdrenL0JOf3Spuuktq291I+NrVsDiYyrwf4q0J1G89o0QOQ
GRkdXHOzRqmjO1axbQt3KTmzQhfT1coTNmahsfI8cGMbfl1OzqOD2GzT1cJe9Rl58Yex3rrzh3JS
SFsCH1hvKWL/2DH6W6pbu7IbEtiR4QNaEwdSVcNeuqm5sSz4ImQ9u9aUtI5J12YH1eSv1fRKbSYD
dLlsM051FTLccixTK1slbU+XPU28p47Bt64vY+ametwDnjSBkyyzgNBMLU3NdHed8A9aTosDXF/9
KKk0VAwQbz9UQr+HaNWx6eNOjf1RWg69LToDu1+6E3rT76cKPLbCafLHRs8WrKoLGCyQ+iEzRn/h
gmYXF/MhJuESN+lYIRreGZIDEkzw+DbW/NG4pbsC1D7XVpWhshsupwZPwVniikd4fzbllqRmG4Ki
/qJYRpZU1Hx7+pj137awueJbXZIkSifSBfPkEPs264Le0Hpk5ZWZhJ3qq/i742Y+NlUhN7bqbqd2
kNenj6GGuLyrir1Xl/Ka9XHaMGcnNcdbtYY6jglRW+Cp//igdqu2VZEO29O/Tif++q6r8m6jeW9d
X2ZrpugqS6ZkW8wfVQ248Oh608JOGpNEzGmWLGfIsXM7W1i0tK6lZqhAJVqx63n20plGsssZtnue
JW5EVmvX5fwBe7TyWiab0ze9lcAfuDG069GEgHA5Vw10nwd2XtRXTWPeG9hHLevJqa5OX50+ar2t
vx2iF7Il1CqfJi8fm9krDNJPhceCLh2QMD6NQbsyxbjQNfqcjWmBeUvlEVGkj1xoQe6TvCv3uZv/
8S+bofo/DIaOXSO3dYhE4rQ3f3QO/jbCAP/bd6xNzBg29yzMLbMiQW4neugPOY9z+NQ4kdn35s6q
bxGdBLbF1Y1tdhRvbaohLVEBsTIapQjbFMH2n2eHP8+OQvM2ohSvTjWOe3BbYSiZrVXm3zDNe0Ss
xWM6UrEvseXGVpQR/NPFnrvTdB7rrsThMN1Nmedu21xc1Qaj+9px65gUHPO6q5bQK/V+t9Jx20/U
eBJQdAzgUZze4WkZC1BbnU2nj+m+y7gb1sazAiPDC/TJQ2ES0mYh4C710hF9s2rbYowT28wjw6h9
D07KXnldCwCh69zZexlNo8lNsDlOoNseuonMtyyZ4F/tqclYYtu29P08Htymv8uk3d8hIl2nWlVc
n76qCHbzqWnRTeoW2cov8fwnKGnAL4rnO3gFgrnsNyQ6Hf51witqYwUTuT30eRFtDnm2NUpXiOC7
f5ZiQoUvxW7VYlVzyKmAjqHnfvES5kcZM8y90bV7R7T8utDL7t60YcqB3XUVWaPhbh0dIpuM2sC0
iuaJ936kkFz4XZ/9jwyzaQ/gfmZXtWUDI9VU7YtXhfApNrysQhHfMMYrOElfl7mDQ9USYyWRMJqB
Q1M0alD8cVgP9Z++daEbkFvJBqbuhh2e/om8zNFVTrOqUk52ABYbO8iPZRvYT8ETuC3H6PSdkw1k
JxKrjzFrZuG37+Yfhm0olMh9LEq50sohqKhlLTSDc2i8kmqHTaJAIRIq91i2gZcXC0zv7bHXWXvM
EHMsWkfyqKXMwEql0XelONuezsIQsA9H5HSihMpn12DOHYBb03Eo8hDrqX13+soADlh3s2LJauEG
p5XLnlcuq3b5wjRbEZ6+87quxZreuQvbRVk06yb9VsHpcOn4RbmGLGh5Y2lUC5Jm2hWF0ncGePk3
VlnVAcWee306PH2UQ479MKnH5ekwm8oNbUv9qi/lQzUw+7E0OBT+q6pbng6nlO/K0ShuUwdEBi1l
+9KyXrGBYo+phUWC88pYgJDCHvPZd7khtD1kXaPu9D779j1EUtMNMP9VdPotHxVPgMmtdlsjzQAI
bKbBI6IIhryqH8bEzNHLtCZIQUF59H2dLhTrhiUKptlja/RPE3G7axMZlFuj0Fa6LcdNWpVehHJM
HVV6SfZgVLCNo1GxFF7rHT2lGQFx3P61IxufON0m9aYh4lrj7zuir4uxwtwDI5gR3hBEW57CqrHN
/L3C2cEU9NauHbjSp7YdAR2fwGxUmNsyFeW17sH5cTB7L0Aim21TH4soLrlbj+mQ3DlZe51Yuf4C
LRD4oIpR7OVgefusgOyMN58oqu7OT5UO40odcEGEQXHTZ3Qpnca/k2K6BjT22ea6ec/wUGLDHpqF
0Tvkvix6LVZILixOceFfh2QOE08/fDpbT619xDyx4LUmwhESbdeWh3i1dv18lUDf56jruAXWNf2r
hZ5aSrbqR8ObM01VlNoq2ULhKT12JgJZVA2ql5F1JChaezpoiTTXhOdXRZ+yKPMm+1FLnOvOaIv3
wZQxdTL2e2OizJd5aXGUVNVLJoxmw5uVLJ1koxy7XTsQiNuQImk2ZmcM63Qq263TCn01yFRdEVVZ
S6f2p93k8WRRVMzeAy3MFqKcviSuNgdAJDskCYX+KZ/sl0rlx2lIRQRUlLdutLGM8k41N5ndscWg
52Q3qFRfjcXYbUCsHrY2yJNLgYg31z2xMandb/vKHhe2V2ZHRPDFSMworZtm05at+QBwLcLIunxk
lhOajWkGGA7jI5RGoIXGBn1tphKIickNU1CG70XHwqxs4cQuWhuyCA92npQvepvwuEWlmNfmTas7
U2DI0fxKpjJ2S5U+1yLVIiDy5BXSnsU+Gw0U8VUGpR94Mq6EM6ltB/0w2FDV7Q7BIpDKZhWrGvQk
Xg7Nuuym36uKzhpHnbivUNudpR+0N80MC+Qmn3slng3zdcr1/hZ/qL+tvLQN/ZaOq9PhaEiyBU0b
vg3zj2QMXsIeKSMFYbEF9ddOhwYK0uURajjurvCkfeUx9l7o9pyTaPob9IgelifCPaA62Sxg/Vbt
/bJqlp3L3CsO5PiKq7LfcpLYiywZRFhJ92DkstufPqb5X3qB4YSOCPktZ3w29b566/U6hCkBgE+p
yuJsyuQrpsE3kMC0L2nbg4DQgQwJ58Mkxk5q3Ll9U6y9HnMPz+0u8NpUW2P4u1u7o9OyTzp3T8Z8
igcxlUdR8STUM9O/99PSCFy3T58BLHwsdb97Nb1iadn9XBOLBjAus6Azx4WDxOcruIdfmNNV6waw
5wirNY0Kf9T3hZ3mW0j+54uE5dUD+DYPTeEMUNyhuz7PxGMhVRmXbt5f9Z5R7Gif2BEcycsnrtRa
WvXwCumc38E6au57HXJV0NnoNwS6oZglagiIThIpWKsXzxBQgMY/N/2dkL26aTL7FfQh8UxA4cOm
U4irpHfUrSHNm0LzxXNPHB0ZIJtsMHPr9yBNrk7f14U3xdRXr4pissvbJLlXbrkRuVm82H5VRT3K
E5j6jPrIjPT12/cNSYIMdc29lVv0AJC3C0EExl6Irr2NyqVH5fIVbUzs/ZL82ZKcPLSizLZj1Zch
Lx3jQU6tvmyFrOPTWT5LNVuwml+dzjalRNTsaGR7OqS6fZcYcK08HTmo4bW6C4KDIa96FLdWCKzM
razaEt20dDfMxupDHVtbTzn1NugVbF3bxNq61GpWul6Tqy7JjGUNKtZO2F2yQOqK7JuHZurhy67D
sVx1A4KlvpZ1aDNuIL+fiyMyGfqa1rAxqZukvQLZAjt94mI/knT6YhgNfi/H9KtqXPVqJsXaJkP9
JEBziQTn5S4Z/PZqTNwyLnqdP2pGvhv91o6k67GrwYdoRZo22COkLdmmANJHrpkzDOqD8pvk2Spq
M07GlG/Qb/3jUJlvp/OWzxDtO2N2dCiqWh20WC0/Q6Ug17st5TnZwpbTXehub9zUvTWGhWMnjzZ2
04kn4Eklr0oqMNPLKfviFNP0SJEXDWlvyxsKOviySepum/UN2Qq80BDqFF+kZsv9oLx86aRM7aAe
Zy4hbWVcWRpEYN2+drci1+laG8xs68vGXCeuVW8ygQmYWuYEfhLnW08U/qroq/TKGkuxamTeB6U5
wSu0aNmtKam1HCAW9+3w9B10ZiOguJrrvLTZrecCJomIC8v0C7f95DZz+bTvfHUtzZbfQQqqvDPG
fMGxH7qGzB2+mnwtGEHiRfHiwGVSL1XqGNsB6qGbVrFipU29ve8azN1SJ+Mtkj4sdKq0eDLs/qnA
k3grFSRhXQGid9XXkSET55WX5e8pr43HrIGwl2jK8tbySR/XE2bGwlLukoteW0L/sdzalbA3mTfW
K33ss/3U50kMf3rnJlHQ3QPFdJ/VBnaALq2AYsL2WkHVumMxqoo0dFHNWU4V5jTeej6mffo7G0zt
kE9U3Rl+i+owvu6K1N4kg7lIB6zaTsv658rXn+zGkkctN72rUSFwby1aPDfHKhPlxmr8pUGSJl/S
jPQr7PNu/MHzG7hodXegKE9LMk2URQ0e69XpI7XYtXJkscHLpSsUV+pA74v+0Jp2dyDzvxyS0CUw
r+AUzt/9dQLzKVt4I8o1Zydq6ddx3bqYjk0N/tdWem0qvTzyUYoIbPN+cTo8fQBxfXAYplSBYtSR
+Miaoa6zbGyBGX3+qjAQUalqizeO9QHe8UcGX6ljji1swP1E25y+g2JSty81c3066rJsPJoEi1iv
TVV8+oXTh8jLraasYn860oiEwYVvb3XXS66awNSkfzVlU/LtA36wo4wqZmpxq2S5bRp7VTAG2chJ
dyOb9AESpe2a8fzN6GAX6xeJt9FUNQUouMkIV9luoJGzaCuMBKsbh6D3JAPHfbxy82wFhZMhsKFk
bcL7xJ/uQe8N8zxk9JDpW4geBol4dnnkW5ueb9zpPku6lZ+zRZ9PS9PIQsuJU+CKFX7Nb187m0a8
utVeHBhcapa9rSQidr3G1jQNbfsmy4dQI8+oMoZyOHpXjcPDqkH9EAshbAu9Iczog645ga31sE1U
IBA8pB4yAGoKafcwZDwU3rvy3oYiXdluvubDwceFe05sId7PgLCuRuO6RbH3K64f7hCBJQ+O8YUM
SFFIqFdVQ6y1D+7IQqa/zJdjJo8TqRaQWYsb9mJOT1X5eopaBuA6KXb8degIhhlmY5pLq4MDYSKW
sgCltPNDXeyaftvaRdy5KGi6ML3s8OPPvifiwYLqZvOUukNgNjDOAtw3A/yYrIRCydp5gsp3lLZP
adtF4MAFfVtEeNYKF5oY86uQ/4+p81hunAuS9RMhAt5s4UErUl4bREvqhvceT38//jcmZhatphwF
HBxTlZmV5ezcrgAS8gRlQwfPOORvpeVmE/RP3K0kotGXTi3vM0GW7nQCGwa2PMAa0Ty3/V1XnsQl
aDmCZOm9pnMB6r+EBzWZlpOY/wh1bFn8Wyn3rkwc60EF4amn1T9b9q3Dx6vZd1V1AQZjbi6+Fprh
xuuTwoPR5MlJyZ3L9R7DbTI3yuVrGXIoUoQC7eaMrW7LRuFW8RdtxOzpMQFArSblSah/FHJHqyO/
dQrGbIP67DAQxHlBCGredN/lf0lX/zVpNm/zAOYRA4i0tEeh85YmCZL0rZ9/EuExhHmXUfH2gjmi
hzW6bWGoP7Y4e8cfWDQ6dU0mXh0LJFACLmKx5D6m2wxPNBadZeNJUgyhmp/m7mfH9pIRxNJ9i2bd
rajJ/5VHd/3OO0/ceNzOiJgKa57Wbxe/FF299YvVSey11hiPfclt3G3/6c9ZfNAVj9J05dGl7LA3
LlYW42gDitJBcVClgzWu3i4nb1Pbn8F0stFVf7fcnubIx10IK8c3RY4k7rkGRnC6PpKqQJWogbPp
Fe8Ug6cOh74KUtXfGy+baTelJPYyh5rpY6zfk1nKXgswD8rRHYR3uXCL6i0vr1Pi7Go4/BU0lSPC
abIj+KLSksH7g/GmT6HRA5Da++ZKqS9nR/KyTn5W9ZMK2c7JOfkWFQtdsNfRUFwa2cfWZ+w4hQJq
KEQhXBVywbBYW7tT3QGB3XQ2p/OiW9QcUFFiLFgsDPpv3Cx16OW2XDha4xTT0TK9LPaVNRQFFxyZ
UubdpJ+uJ29UJxzE7jb0UTE5c+whZmEgtM43q2uukeCBDnr55lnWuyW9dL27N0+KdJj/yaUz9RFL
ogL47X2ZIEP1pubaCQdZOMTNte6cdf7TDqNddLckdUX1nnTnbn/aux5EKNw5drsPma0tfVO020i3
b5ok6MN1Ut3a/OwEEja0bbOBg9ambWD/2YsQx7TZ2SVml/RqpH6WB2vuWNqhffiY/D7MB5VojZ16
cPLyrBE4KKZPzKyvh1E7b8nBBHSmACZ3rew6CP9E5VkV7qNY2InZufok2kVQnLGHaoVj1v4ZWwYQ
oEByLMsfCwdGxzbZQYynXsJFH2jARmjRMl761frWEW2DstGimplMT5nV1gV7p/viw7kyLMlZrWNc
VPa8nFhWBErU6rcGw41MGLBjZdcEsQKYPev1qwJgt3acIwQT2PPlQ7Ci3kSLVAtOLd4njp6RzhlN
RvmkHgydXRdXtSGhsvX0gBWxpAUTfNES6eqzjqOgJt7V4WsSP5YtAMQa56d0vgyyHxeZ06p/pOWf
Pl3rNiRZjovATKJJOVr6NcOgQXaUzN2HxhUKZ69vZHns+HMbputTr40gp+URDMdFeyGDr8WKQxhp
0x0rPfZcm58P9lCcBuu1Eg7ImsQFQuGiF/6mh9rXnB+E2h061yq9B6PQOtSDrqnD5KgUYJAQDWe+
/LB20Th3+Gnlh24MBMUna2A/0Kn4SAjAw7xxe5ipOJTrkwgSPPtm7XSNv+CBQFmIAZw90ltI4Ic7
u2NBQ9atByt2ksR5zI/8J3/mRPluClYWExYBt7OjmeLjaCtqqA0OxjjTyl4hulXh0qVx305xVAXr
aMtJmC1h0jjq59g9PxqMbC7XLVnHiauXvNlWLHdbA642HyDsjtsqOSbh1yiosgM0dV0oT7FyuzS3
cGj7EJe/u6RsiUO6VBlEKvMmamfORe1s4LqlmO7Y7QclSRqvK+YgtqrdAdI6lFuxPDZKV638sRsQ
BDDfG2q2XVDK3q51GXDsTRUv4tA85pT1UD55lWBIkZpDZFTTDF5T68cdRNnN4Ozs9azsu3KsDRb1
mj0PXZcectx0ZPC1Yzm031Yy5r4hDC6RqxGuw5oGSqlfu9XKj2o+g0Vgf2BjNFcGwIskIA3zY/1J
zPRgkCoTRNQ2PRCO6/oyzrQrXOLM3oaxOQy0WU4eZvacR9m+HhUNRxmFUhsnc1ZNCo3xTeM4LSs1
moTcn6XxCe7UzgboDwL5WCdY+tMkWX4w97g5aDTY5Sjg2B2r5hs3niv2y18NHXAfB6reKGALRGjT
VhXeohfo1OonoRv6w38fwNe+18p8a0qe90Kh0zEFD9dIKkeNkydf2gsic1r9TPuh4qxbi8JpybEV
8c/epBMapiQsl9M2boLbc8jus3w0x5dUfSw6nfZD9Bdl25FmK2hZXVRHo3BKaZAjHuDIbM1DGAh+
uT9s8gJGRoo/4gfeas98LTZBWdgumzlQYI+SNFLkKooJqGZaO2PMoydUPisfmjhtB3xPv9fmIOw3
KX0ZRYeIoFl9RKb2I3SjqRTSEE8xbOs+h4kXp/mfbJ+ddK+CxDiZ2VEch2+2YqrNVJH7iQGcZliC
8Y8CBOgalivHOvX5W0nta6z97iCrQrQBvPXclpF4ifDbtj3BEipM01dMwdb4Z5VpJO5iGC8TIdOb
/Nk9EJamCKdSTmxtyi7qE+8t7mlYJ9ah16VA0A6i1LBAp7+IH7E9qo650h6Xfgj3Okz05Mx3Nj1+
M8z8tMgYr0n8SPzy38tuK0/A8KcZjVuJDSChxBB1+v40Y/LTZvecvo+Z3n+W/D9P+nXaPtRGejUx
S+1elDn50+msYhyDhOwFV/byNgtVEiFNHW0BQm3WfvoudUbst2wpZYutueWhgc/o+lhkgZTlTdt2
J19ib2NgrHqkbQ/yBxn0yRR/UaYZHuZd7UHJNZdtGh0/nAFGrWRwT0UFvVJoFjbNFYOrpaonVCZ1
dzk1YYT56JqoeB6IKB+2gOW0CA5kAuoENfXzcdAj9r0lXd9mfVrfxmnFg6ufPHNe5kMfvzQDBdNd
N7W2lbTSQZv4aVWuv6VakG0SbK9akRzRXqIJCgGnJaZQvtqDcAF3FIpTgsLPGsJGvJp9jhrpbEE/
vCT6w0w0aK2IX4PJt5WabAiwZuj+7sny2dU9oyK9WGvnLgXtorLKrusv7Og8nKAi1CFHI6vdGjBd
G4J8vWj6WzZVcHnPg+hJsS8WG0Zm/3rpPe3xh2Iu7AuHUJATrI8KPd7+denLklFrYW7eMK2f27Id
4nbzt0wPWPLNOX1uHPI5O7EtprurkI9n7GC2TnS2faRNONJwTwk5V4w6EqnhbQ8qPYc78SPTXEkJ
BQZ3esKmemZ1GbaxueavaXhWFxiSlywer5slNBp3HhzB2Inor4LpY5XVYQzmY8qxt64WlrpBDIml
hbnjsd+XfxfNiWvflI7m7Mm6Y2osAk5IwutH+MnBVXZesRC9uQkBFQ9/Z2lehP6SojNrPcEhNhYa
mEZ61Bw74sDCGxs3kfyVGu45qtmL1jfC2TV2C82tIQtT/GWpw3q4/UOq+1kSSe1B2jf0qGCmHobV
zAh+L/nL6c93e3Gz1/8K4LNDduNODSVkHZiSX5o3q3uXpeOmumXrxotTN2E3uRmKVcOT0GqKljPk
b5XpxeplWMJtCVUhHIT7oNKxrKTOIB6vBiFQN1614rYIoWXcLMK6oTmJ89kw/dX0m8YfTX8vP9LY
BVySBJe1XuvegrJOCRCBmHtgaVE9AMO4VOjOXZDRsJERGBzud9cihY4UOTh0mMyR+jKHRaBcxhC1
yO9+XI/GXX2Ckng8pEB8WGVR8Fuu+XpaxslW0LaUnrR1SGDV4oAzO23PNrusUw9M6KZqPKqZalQQ
09ROd3tbj7DXSv3vIrbn9RFLv9TN76iLkWC4gPg5jwMEqm66lRvD/hKHeVAXXQl0pBn2Ms6SK1vm
eZRMH+azCAmotZ5l/R2bfwozkKQDGg85QfF37bdrksOJXonfm8lhC98En0wnJj4r8pMo+FPrV+Xb
mH9a+ZWQVad4tjvtw3telB44cfdA0i9VZdDy7yzoZ7F4G9WRnDUDeDyZ26GpvwXJmbK/qXHGCEpd
orG45vnnLCLAzX1CUQVoorPjR7oyvD5GLzfIz5M66KfnbMfvKKpk2uLIpbt19wwBQ9VOTmVcVgZy
7A9yd6/GV8sy7KJ0DcHdE1a/9TXHhi12d2t8T4YnjmRv10L175QRB6rM8L/9hHskICItJfUgUXJn
bBYg4r+C8CL0eZia511whfg2lL+6IHrb/lIBJRT2lEZTz94YxWJF9Jk4s/wjpnmU7ro97cSCciix
XHG1U+JbzJjG8oe8fa6oMbGZU8uASNnyrRmK7KiIttHTJkC+t9ZXyl0X9UHQg73i1P/uGiyzBGpb
yNd4CWM2i24jHpL6x3iMWzTNblI91Uy1eH+RuQOslNxKvmbAQVkb/P/3QhZAJ1o0FreCYIFZz0Gv
dkeJ1KT/7BrPlEKxCheLjPWn2iKRUDsv71yeUL1yKbzGCYTOlBe8GFivoan7vcK6ZPpRq7W5de2T
kLSt6OAapXsbTWgtt59ZMzqpnreml2ESWPsIY31lCJTlo5cvirQ5S2LZrRF0+icCKKecotQIhNju
ZDbOwn7o1hG6uVzbLkq21H6Ya2QNrgL3KMPfZzwICUBlluoLXKzmb2BoRqoYvkGkMxrb5iUMgxAH
rTld2jG33CJnP+yn2TGzpfQrbfuUMOENelPjtJ4Uv/5ExZTY6fBwWKBMmliDdkyZ0DFBTIV2rZMV
DfIAvORt6YRXwdA4him0PHUz9nWcPVbltGVEdaOar+cW1a41diNrP2u9vaxvTQsGVgviJxL3YKs9
y9j9TtEjbRaulVkMtzra/cRq4UCeaER6WWb1WYZTs4UR4ksw8o9l7tX32cTYrJ5+sxIKsFa3FdwZ
9m6QCc/i1l6wEOM4mL5z7V8fmRsl53vxNunNr5VXIByTP2TLocEJcSvS24b2pV36N11OiWcVCRQJ
aqde7kMPKJUUplNsik/FhFMCjwoJfWQoMVNW8KL1v///5/NGOWBkWagvjy8MFiRdxp6jLvv0gNxT
J6Gyw5HX+CToFRNavM5oqrw8OcaspkYxgVzaB3A2pTGs+3RJF+ui9sJlIVZYK8MXYiOQxO2jXTQ7
ocrk8b3Hz3S1fJzKsLsQmFtpZbfqiaBpNAe7YgKFli0o1AdYQzQTNITQIcUdt89pfZXKB7jwJJuz
rSqfEFrT+iem21cz31MSRhSewYyYpDiNlc+TcuPBn+lFWVRg78kNBheW/GMhZlGlM9UndsdLpXjt
uiclftVgo0qbaW/Z0Ri/PopS+pc8uQzd08LAbkQ+u9dNJ2UkFb7s0lNcHtLyVcNwqGodfLhsVQ5m
8ZLyGWFSaoVZd+FnEuEi6PfNU/xOeB6Fa6MEa3eNa9nu7CHxleRIfwB7qDmEabeePCExl/FlUQ+D
9bFIV+NDrVzMLIGa6LTpsvVA7ZAtZv1Tqp3GMRLbozW81KxW3ZvLk5n4onKYks7ZLGccbk0DqXEb
OXJ6GpLXcTSTrYlYxp5F3W+Wb1m4qKtiT/e5u4pSVGMyWkaiyQn9Uyzf0hitw00cfs3srM/fcndR
Vs2eLrXiLolPa3Md8h6CUiIqjSO9CUYMEnr5aZ/trTqY0lc6Yzf1t7bCjffmArleKaJeqNvtBmBd
eJUqnxfdfWi84iimH7lJZ818ssXMeaujppRuqV7/M8wpkKv2SUz3nyFbvXqZwrQyI2Mljh6an3Zm
ME3QvP8+lLUZUfHzscixL7ft30VhF55YKGMLZS6sz81uHvNh+bGgEp16kd4Rv4QzMhc1eRDLAlIb
U9xCEbtXUP6KXMOYAzPrP2aooEEYf1Uc9JH/jI5JX8uA6m1vVM1732f0aiLOzmIDIdWm6ZGUaq+l
NfMbQnZFfFLYTWUFqVJskaaH2WatlxaP+UCv55ZveSt/7ppsnRnl6XBIFZq6DsqhAMkFN+wZg3X+
zIuGiZ0/FWluBrQt92M5mV86dQmExAprMdYctXHNKb3gao/ljD4KkCBkKaXU3Mc5diSrDizkDV6b
y1PUrKQqkrXlqJ118yTCjk6a9jMgfDTRDLhDXd1pXt16nWHIPjbe1D8snL39on+qceapxTpg2Vrp
h6w1X8UZu8rE6ruPISv/EgGE8z5v560uOPmxNfENIlkUMVir5EdNb6dnYA52cN61IRhFSKcjEWPS
tkv5SRUQnZblR4e2WMJKoXTn9bkbUOZamvC8JAoZyFF8oMwysXlJxnwYBsBSORMNUGCVqBqR53Om
o4jJCd0G+sAULc2pWzg5sW2Fex9nzQ2FiB0LxtFCi3ahRqs5mw+Nnl0bv8WSxtdSeK0XtbkOaGlW
Y9dskyNUmDGiKabyX7okWtDshBVGbfg5pSy2IK2dv+2ZABWXI82ANaRjLq15Ywzm9rrcvAItlTOo
ZDNzRQ5VJqKbKal1UrYR/WKV+VIivimTMXs7wAJqC0P2sp6WOWW+Sz31fMJPWhuRORqLa4kDB/Xi
18lPcaRSi9pH8EhrgwqJy+qk9vNHa5S0YZDLJ1HlcBGRrKkWtZM6cTRtkiU2SmmqgzWWw4I8pCgp
k1cC822nkbJaPKMtZvsPF612IddPVgekUQ/vC4eROn3LJhyt3pDDs/vlzXJPcx18MddYWQuoVheN
innO9j/FNFuH2KB77tbVhwza+zQkhnlEo6gpOX9S43RMx7OwGVQilzkxRGndhyKOfRWt51ESxiwq
kDBSnGkd/vugjPNpFDUxUItlRyOgeGtbXOV+loIdOeEJsYIQ4oRHAi07ZVyBx6baZcg2jPfibXHp
dlY53ViMKAWNyq1S+bXtPSp9MQsQEM7ZVjuux/8+zNO7WiRNkAzNWZ4V6SjQnP7/fDCWZIB7a0qv
f4Bk//tBzkaQ2v8+/z8v031BsMINfyNk85QmWyODCZVUcs/ZNKjePD8AtlIhhdc5pdtvWa1/d/zt
ehqGhJNlHFZpac+j3CpRMo4vUtFtb3miIEFdhs+xLhJnqrfFrjah8pPKaj/3Yr/i6KQ+pWXKbEsc
LPjNsd7coux71zAbRxfxQixAtrdyUyKzbgIhLyvSITluMJXbc18arfkkJvVy6nNOWXE2GjtWsk90
S6iVYqiJeY6f4pEl2exW1FkgJTFbg/lJL1L1OIlDhQmdTf1Y/blSrxLxCfS0lyXdDB4hrh/1ACm5
zxeKMbNuwiT6wcSLeYwvDcD1pExRYmnVc1kV9XEawHjMRjfITjo/wZj4PiJgsKUOs4DWXFe7yEzq
rAQ1cWOoc6OQD1nZASNUbQoorh5oq6ZhVjyddlS6gDrSRV36+Sh30n3J9NcuByUT4elrWXP3qas9
Cjs/xnFtGTRr9DOh/Wgkcz+YsTGESyFkl3EcJRezEEdPmi1YN2AicQXkMulV6s6qjFpBf+BHqhFR
47kdy7r0zDFPL5CNpw6bON9AUF1UbXsUOulTmpvJz3Pk7lODelYdm8kb46qxMSTfDt1l1lqv7QiC
BoNsVDv1O4qZCtkhIMxm+suq76Ff9vVD/d65FcplMqUqh6SYn+n/JLplskD/yHr9BN9FWU51iCfl
R5A00R8aaEBj0I9CTOY1GMWE5lGJps5KXDNXd3YQ82cVvqnXnby6ne9ZlpDDagsnZ/0Ljiod1Nmc
buvG8T1M4he1myeqb7LjbMlfkzV34SiCgDXzBO+x5YKbpe3doLLttqyUdcfqBuqwwq8o/VnpqtRv
a7N1q2z7aVcd4cDaqYcl3366MV1vvTWst4yTPGoeHeO2UV1vTVV5rUWYJRZUUi9rQ5anj9gcSIPX
4maa+ohgzRuyNPOWD0NPqljQx52gBEmmr2ZtFpRt3zuVZcWUwZmTl2VNd1SU/U34zvdpdK1C9WNF
+bW4itR82igsVDS4gpjyJXJTy9HrP8bjTJSFjgOic2rrJadbs5j803acLEpIqgSqJzddQURgo13q
8kVRG0dj90mr25ZERbc6637qljPqJ1t8OJXWYa8T8alQFf0WTDNY46qUrkZgkMU9jIN8bLMr2nvb
6OD1p9rv4Fy36s7x4VeW6vHU7VQJh+4j3dgvw2EoPbWLtvYsoKFbOL2Hgyg/EEbVz4i0+xZHCmTN
/b3HkoqpoUJGow+jjGiRXZUJbT6n2scGZaWau9OZiS2QB+KkTpLSKxLj9mibklJhQx25fNRrze/y
45KKEbtovZ2sfXdknCmbcy5zJa8ZbNyo/zGLiqLKLqNuaHmZC9nylaa3dw4to33fzN4W8dbMP1o5
xKXYrtevmg5Y4iub2iweZvMiA5MUz6j3MRL4qQyEmIls83ccwbykQAbaYa3feoPapOJftrxnpD38
txKsTJnoLYmXbb6ZvZbFuzl4cx4JWZTo37l0mzAZHANZPkl5bMvWeRWgnMxXqrIdZEkqnWVlxL3N
i7jUjh6XFH0CHMgvc/5etQiE3jMzAMW29YKNFSK7lW5Nd16L5966GNDoBT7Vezy5RTSoo7dKtatl
EQXv6Ah4pqnpz/3k9DICr4UMA7LyTwpmTydWFfo4xneQoR4actULPLrpVsS5Ew2YoE8nCcFCf5RT
2V3i+wj0aQGiQlg2/ib5I+ndBFnl0gHAZvLQlfBY1c4wNTa7jybQwzl7i08Nv9AttxjYVI7vyYzq
79hLnhAXfSjpHBhb81AU7oGhjddkgX2s6kDZMou4vrQ9Ahvo3cVts2grP00ReCNE8ExW9zQIQZIH
8ICAeRPkd5psjjidRXC0UeuhTu4T5opbcQSFyrd/A+UfZX0uswYHBSOam97t1Y81P0AyOQoyk6Vj
VldroBhIhh4UgoUT82AGXT14hvyq8J7l4s+PcqIRDymTagD5InJgD2mP+gmSN5BrTAMWpCbtu7g2
pFe53SC/KJvu0KVPJVQia+0xF7uMOLJTGQmed3rdgBw5TiWc2sXlOTHDfCpB2K6leK7i60AuEMt/
4wllhOkgdXEz8WlI7xJJ/OZL6eJISCvM7LQNHpMlln8I8JfpTJWH3ZfCKZ0uyeS2GkZH2rkkGVdk
KzASglZ6de7DnbZZ564V/YxHJcZhvS4HlbmCELMwvAcND1VDYZqaNUfYhhmIRn/0RBgA5EBhZNAh
VP7sQlm4buFaJuA7PHPpny7+62blAAqaUuOzAKX3GnqUWibuAe/K3rcEdQN+GSJWAwmzX6iOCc0e
RG1xxBRyoz0b2PZuZvD4IcQIifxXatAOdN8LlF3Sdu6jFvMhhVlXFEMeR0lbeQlQEpeFvspYgLDB
OtU2RSs7A8v4IwSvzNYIvlWoTI3pVuMiMp4X6TTh5LpHLNVC+YUOdHJpC1JNP431r1X/ZB0gtPRX
oA+FZD2huclq09H1V6HLfDF9tWrFMwk1aQw/gOXrTsM9ZalpC3Hi1HgOT7JjSbdV+6DYNBrha/ee
2ImQ6JGkPySuYT+c8kTnTGjtnUEULSpX1YOVPbbh1RYlDfFigSbmqyjhzOLjoFwU5VqMnzlEuNZ4
htR+K2vBNpvTsAKvkXDQT3Imu5JGCt2WwUxhAGoklfaekMr2qu7st1+idBIsqoEK3DTSc1bnLuO+
J7G3joqdir2v5ydLbajx8Tqxhhl5bNMAS3JC9EQBOY2i3Fh5W2s2t/6Fq8VzFQTUANi65+W7tEfy
mroP3qa5dFEaX2oJviWnxPwjT86m8TrDwpHn5wCYvfe4lPyMHlzJbllCbhc0862aIzagXDvHJK/1
PTVv8nrYrDc0HDstBbVzp76jlRFHNOwKq43uk5FVSHaXF1ROZcgPgkx/Mhu/L156Ps+KYz0elfaQ
Uoqquu1+r/vn7C+sxJ6bl3nkCJF8WTwOjBJKPGFhhI5N/JvE92KiSDA006d02UDfz0N2LEa31m89
5wOca4oY7NC3gUxKbWvFv706TugcDN9SggaR2p4/yzPMr6Nbh2G7bNZ5wMykO9d1oI+B+ognmR3H
krIT69ANB0M45dKhkP6O9UVegYz+pvF7ZoQIbUD65fi8DB5K9yl/Xdvfi7m9K/ElXV+1/kdTPvP2
Qjg16sd+UmypoQlNfE6KUzZ8zDMs51utUSMZMuPBJ0CnT8iPkurezTeZ7olD9pTNL2nr1XR3YDep
tXMmHSUe+vxbjJVjrh/4RkPMziioauOWx0cGgDuNhR8JC4Sq+0LRVLPBPbb5BPUDRZcEubgp9LZF
RQ2GMIh6prf0QSgcGWE4/1m5mtPLWh9W/WWy7sL8I8qXRXnK2nOu+rVI/NkihTrLoq+p5xnRDy7f
dk8A8+CzHkV+DkRaYnqbQkyEMbOYoKe5KslnWX7I1C6bVPChzhCqqFgOonVXaihPygIDMkOjCnvD
r3AhkdtbWgVUxyg9FWh0MO6jyYiWLhqqmZV9reTTpnpA7iRRBVhDLP/rJq4rbOS3WL1rDfVGrzUx
wHAadkQyM2BhJDbXqTuftPqoDwdpfl27hkLyARQSOB6OO36X4JT7KO6xsZX/zfXfYX1Hi5GOUAfR
qGmOJD5mS95cBFUk6nhdi8NYw4vixGPSWX0L0bduxuuyvMsq8Vsk699de1Z1YjZvJnKpqZgcDubq
q4/7A+3T3XojIniJzWst3eYBQ4pwb94qAaHhQcThzwxMI9AQ81HwZ2dIt+qnbThoF4UdvqcIuoZm
DUsRfcaTxADq7mS8oheTcnjrgy6d8v67ZZIJfutRt7N+dfW1ss6mdErjJ0MFfPQG+bRm7x0nQZaf
NiNa0QY6ZO5WS6EZtWwccNqxt96L/AvyatK/ldirsLEznxnrfLuq24WGWrl1Sec/FfUK4K/yPzad
deAR3UvDrXeg8/ZF5DnET1UXddVnqR2HluPRaaaoyy4Tih8l/+jVoJA1KiLuRn8Up3BK3AZ5WXrl
gC6za65cpf6IZGFbDvEJNZc1DnZZnDOoQu2grN/p8oVOF/0q74rYYlsvFmqexFNWTzMuov5qITEy
IgZMlH+H7ItRQHiYCD53rVfXTPia2nM1BuK1F4NKxaznFTXwjlpT0D8n61diVagP3RNI3JBdigSd
enaJdW8fLpX83KePcPl9TP1EOi7ZG0yB3VV3viTpN8ur8hII/drrt8x4Ex6gFwld/LSXLlFvwcHK
8UJgqu3nODPx1ZIASKNYPhUkT53imN1NTrzFuvbyC4kjo/Sl1EeNxiXwjfKJO80mp9mR8wyn2Doo
2TvdctF5DenrbDhbc+uLf+l6nVPMlb5XoaHeGqnm/EZppaMXiYskq6D6se+fUTnqzUnP39Q8MGsi
xiZai5e1vFXDl7y8wN8qKvhxgmjstVRe2duH9WVYzgXsby/em/61Xv92yTObPKRlR2WA9lzL30v/
2qoVJFSneXU8od15yEmoS3zo5wMtdl+QDTY4PXRf+nTGqNGnjs3upgrx29WEhE45CC8mKEWcQ1o0
/4+jM1tqHUui6BcpQvORXm3Z8jyDDS8K4ILmedbX11I9dHVXdQVwjXRO5s61d27lcZfpb7FtLato
XaGPtETAU0WC3CZMrhttTFfwjDPc67F5pVcg2B4Z18twzq0zv+diOibRRhpW1B5DdI8TRgMLmxlK
udbt3RTPY4onVU0BSCC+ZAUY2l6B6hTSgce4b44FtUyfrcPmI2d9lUk9QQPNsyDew+xtpmPjP46s
iO/3kgB2veBQMG5K9zL+3vEyZCcahSLaxJQf+t4eskVaXCdgT+tUpx++9cXFw8EorGdO6cZ1BHML
EKt29yH51ewLR0mpccctEFWagP5W36nye8vPWZfbSXZHNIDuOfWf83EiXJ85tX3h23Plt/ot52hR
3ptqLTooz/xC+XLNOOkK6dJHn2ayDHwKAna1hdpfDFwfrHjyOFV1hYGPcvXql87/GRhr8ptQMclr
o1ibxyLHiUOweMTQ8+EWGRBcUDDM5gn0Vj592NbM1kV0HYtPBIqIwUH400FCpLem3vfRvrA/bGUl
kKiHqzT8g2aY+l8/3ieVK/sIV6CzGv32kG/sTHHWfQSyqHl484uOMlnmFNTTwV4OXE0q96WdWG9C
d/XSvxUq83cvOOdV+J3xjXHXIHoSILJQWG84ekSHdetujDhsps2YYk0qrL0BPMGfQG60nR3U6xS4
qfdqN6w/RRo8Iwl20VJ812Pgg/XgpTSdib7zNZvaFDs5NikTTV6vGDzXCsRysiz8dTZvrQY+eqvm
aji1WAakwHxoyxa8HNUSyQGYSGbU9NUZYjFVIN41ZgJWqcG36cui9K4sV4SXlvKdoocyU9qi5pVm
LVP3oTdR6DQ7A00/rp1J/lDCbc8TX+/yemXJwbIU20NU36rpCD5HQ6yLt6paVGR7VcpHpzw45GXf
UfL3jkc691wYuG5nmZuC6Nn+zoC/qmhAWY+9iFDH5BVai7yFms2aX+jpQIH6mOGXnv423Iv2F9zX
pTBAsMxAA9uPJN+0zdm82OMNAAbzcwUtbF3Be3p67MgqTpJdNvskmTlofaD42TI475qUSLNrqf2M
2ClwhCiqTPDKxmQRDWPc0m7XQXaqX3nCdNwx7313z2lNNPzE2U8VnDWw/1re5/3SIDemApHLDsV4
m8q7hnOaoroG8ckO5LM4LfV+Iq6I5fyVGj8E0wuPMZPUp1Leib6ay3/+pkpIg7sYRJzK4pA25zY6
FfW+wOqqhxcx3ozxVhS7EeiVx9WjgyveQIclaS+IZ1NHM8aqIuWHJh+hYVuLp6LiTsy6hgZ5Hqxp
NDQ5CHSthe+41fADKw/uLkBxEe1oXIvlTLWVjgDtNL71YK+3W63ai3SLcFdGJ4NYa47T7gH+rKr3
kbhgOJB42E3aNsHGxRTtw9aBjf91OowkIQKoK1V/6DD8pkvKY8GJOR07jkJJo7le42jQQyY17qBu
EgzP4Zq6gbG4ba09p3tqbfERJdObLIAPu0wacGtjZB4pCAH8IOvyCxZXXQuYKGLR8ogZOKP/c/JY
44kaaeC56p+ZzMhrDwEfJX+jvbOHM5VV37icepl1nwWsKPvNCmaEs1CTX7qYMIlDX13t7G9M0A8/
q3lGyqTioVQ/3XRu2PpirJOEYs2dtGsyoP0cRHFSyqUmg0Mx/byY4qfUD/Yffnf+GZ7Jblpx1BSD
wPkE/rP2Wteqt3G6DlJYrLPsu7ieDYkL/N5T46sPtX9CrHollMcapS7u74GyE8GjRAZXnx01QEzu
3aFRVgVMl/SPd8H2jJUHGkvODrFKPXVwH/+Tu4ZHtBRLAFdi3bu3ZN6EuJFnU7Pxo9cvrwZ4uCvj
Zxq9ST3AWXm0839RgIQerBazVUO2v6C8K+U6Ua8Ye9oVPkFzOHWyS03Yfsx4Lc7cZWHQZgzrn0HR
3KKnXcD3vUuyU+aVHDqHunu2PdRytBnwJYwYE8+18idbbpIxvq22Ev9U/Ujli919+dNzGN4K4zEj
zvFNyV2v2U72Kv4xjW0TbENjw94JInsAKbJwk3OVhZuqhKPfGuUhKjiU3GR0iDlp6KTBGb1t3mxj
zw0vjbwJp2fqvaG6R/qHGh/s9qbbrlp8kD8VqK4pNol0Id24Ki6Cksc7Fr0j0j3XDmWcIu5YiTAG
mQY2PKaKazk9+Byw8CJqscAUqpiONNxG9UlRORRuqqzzoWAoyYB42eBukFd+eEGG19vjoLvcHEI/
SjV9F86ULWDqGL4zFW1W5B7+y7yQBDkef3ZlcvgI8ZZ6JnluHekEpeegUA/HLKah9LlrMkeuj6K4
kSxBr5wxRIORpe7OZH9d6MVMeS6riX2d7yIgETv1QBQtfG44vDisvYKzCRX1EbdXdVRwK4h3YaTL
FbjJUp3KZWn8azXA/4XF7s6quHsWsjAamG93TmrnG2ESmzkdteip2gw7QToWybTNUtqmk5HvvMZa
pALnq+H42to2XRhydqe0AB4Bn69Clo/H9JBACmVsF2a/R3GVsWUF8pv8L62MJTPl6kp0Kw32m1XL
f56ku+gh87cC+Guq8JQ3nbYQR1Io+AHidCmMRbhFIAuUR4k+bam0sVh9/fCTqo5xeNcsHlMLVACB
qFfoUlyjNj+3nNcONYjlfykp8Ph3kf3rGXzge+fQ5SjCx+F1qBcrP3aLd0kAhmiEHSxY7z5t2KXm
tmTtAOCsubxrBr10ZbzI3D1Okv9I3C5MiRYSqJb069uxQwDYqsxIkEUMq+1zi6+iOMnVsepZOYu1
tbhMHla0U0TYvX2hHuott5KPAxytT0Ipjl0V0XgksMw3byU6zsg0zuzHpcKFqVr12tRMIFEKE160
JCZ2i//2hmEdEjzayZStICklxy6fe29Ky5rjAx/JrpT49FvPkfEF1RCz1GfFe9nCgV/wVC8xEQNk
nWwx06kTkHnOh7NWeb8i6WWQ1TkpBL917213LcfXhL22YJOm8RLFTxwu8v5ZouONceYE43cWH0vx
1ZYvObnFAK7IfzyAbq41x8qnR7ub6dtIMtVSGfqDF0tbPGT7jHOCmwDw0kaKr1DmRPntyVyPsljB
Qy1iZd/px2RUWZ874rQCCBiVwunDz5I5q8rjgCaVi1ViPexT0sCqBdy1lI46sbsAayjuof7PIlo9
lVdpymIfipRMf0AMFEzEAzfDoJAUpKziKd435aUMvwwOBdwwVP1U043A7nXnjPaAPAMQ+5Rf16qE
oHTnV5xGCkxPOBFWO0ycowP1EWhuiKIUS06jvWLYuzoK1klYbsIoOuWIs8L48PGlLclYWiwF9xbA
/gbGjcFuteF/z+k964LqJBDIKdWqsTGF+c0q/OjSZwcM4rWeOw7RioHMMsgaB8GiM/dqb97NOjiU
CJ0t+gc6ONKpby36iic48RZdcxDxJitPQ7IZ2MYSv5nlg0Z7iwuM87IoL4wesOMgjngddT82IPJz
a+tHSu/97FwT9kZB9SgMsRrlaJ00BH7Ua3YCI+z6a9F/W6nk5M1DTBoz8HSrlzWMmsfUdwMjoTwr
a4Sb71at/TnFlqOYxCoxVqIVGnEmGvl3N3hHkXvrNmWiUII6lxXW1wGDVcK/LkcjdQKP7Wj/04V5
7+qeut+vt0OIPTPvsPGRhdJ24VsQDLjq5FVSB58GG41TOFoVjir3flRm5YVx9fRkVSjhyocZSxh/
KIBmnXJMedeIaNimBTC8tZezh6i8dQ41kUGAGfaWL6x1WkVrUG472KTBwBurszIOX8pkG2tTxfsI
vzb/aFNMJsu9NifHpGa0MiR3L3bok1CuY4ojJrRD+FAyZdlR2VK2JfOQEXoyX5IRTCZfDz1NjyRp
zuzKqG3JYY3aQiJgm3JL6/ndtPq6pH7Lthrnfyr5e8YNkkWrDy4uK8tEKPu6kXejLnFe97R17wlK
d0ujVqWNE1Q/slxgKSGTMD8pPhZNK1qOvbFpLTIHa9hIQIYQflvPZ4MACA1rKgN2AxOoVtSjEzC9
lPOXVZNvEl269qcVEJi0AqMAB9S4dajf2VrmLNgJ/GvKzZ4Tksf8pyn4HImql906Nh6VNK6aRiO1
RN3qKqeUR8M6gJPPSlvd2YuyfiElVaqxrtmshsSmzHr8cKrlOSZ5kdfzK4m9qKdjQm/OfkmpWIjh
26rrZSl7F7stUNlqCPZPg/Qvoy1ojmd7h90eILLgr0XHREdadhgsO3118DmSQe41TqTKus/usD4h
+JV/IwzY32tYdyLSyIXdNnbL5+cEsGfZsPLijxFuo66v+Ek2Ng5bFoqpAR46Lfkgwew4MsYsHUB+
yT9P/cEg9o0x6UIkyKTMXQ3s0lb3jLrGzf4MMyJHeXA6wZEREgHQhjhepas0z8SNX2FoZMndonzQ
GQB2kGH3oktuFRNIuQ0OPQMTlRkmMyqGXh6XvlqdLeVe7LnBwtzi11TxxO9UDRMjPECumZehzt0a
ktjzPiOfwEK8pLEIGCZcpBofV7+LyLZ07ChSlg3gbRbxaokeGt5ITTo3fjSvXgqTP67XHM3xlAAu
Jz2ZJr3poo8TNAHJTVYtowENzTSP34sG6FkJjgLgJJrvNPtIWveiU9NdDSCp2jpzo8+Euj4gVRqK
NuUso1hgzWy/sqmJUy4ST9lQlQ9ZvO3SYzSj6b4AkSlSO9n0sklCua19E6XpzGOtWeeBEvryUF2j
nhsV268ffbURRz65HD46zHX+VZSznQxltHrJ+oRJYS/JD615Q93jXBTYfaysPuj/gpqITrpeanR5
p6mAm7EFwJlrTIssr3PgXtlHymmvNRX8MhkpeO6QsQJHsnCaRF8Wrt38XPXxKpFWlfTUqF4iLgad
cRRpaQzBRXUw5F3BHaKdK00sfrE/ObIxp2sr4wW2TSLhbJkhBZBYAHG8oGDOmne7HglMrBZ6/Wi5
W7vvXvyI6dxC2/ZA22mwt/zvOSo/SZ4pS42MnJ5RiqC4qnsiGCH4Ur8kKkpWHbQ5RhXqwAlzVL3d
Uud2tKlHguVIaIHgntWOeoYHb8q/4ykrlhJ4NClFxrnM8MHjs8hKKGGDYArxPffkaFR2ykC8dY2e
g52GCj6Aeznd9eS5k7nPw9ZvreEety/oRAnzJ3IP7Hi1JP697iWn5CeiP6b+0ynKoZGAWk+5/i0b
hGXqJGjxcdusEVQtaT0QcePN1h13iibPgRZyWrki9jN0DGytFTFyZJ1x4ofC5UukWBlI0OdjNOko
0QzpTtiPuohxdy4qpqUL08YL3Mh9fyOabcv6L1aLJwoXfxS7RKIFtPLsW6sGDRSXIZdMATyYqu5w
WTaYURfEEi14iVw7w6AFHawUbD4onCne6a36ZbH0HS8+0VZVZj3GlOZl1fE8K1N8NIA6yZ5fRpSe
k18uBJb50NaxrqQ/aX+i/P1O6aqU76n7sNJrZqKAyQepPZgy0EEit8/Gx4lYhm21GpBputxGRDHi
efI2PqbUFNuxasMlke27zu/sazaOD1Jg96miHLxeUpdGD/GQP+14Ilfnk/fOkq3lWKorLdQeYap+
sz1hlpt59T2pcgdMeGBLiyLqvqI5ZUq0YtHJ9FnROHyQN7RQGkK7yCUwG6ZlOTbBs09xog+/NgRZ
UP82VD7CYFKlWs6cjTlV+oa+dMQcQecRBwIRxBRLeeQV8jrPXmgkFoABhfjBEOaQgfx1pQY4Ss3y
h6dTX/t1Ezi1VT38yNRPaLS6DailysamHgg2sT/GBMIm+vWMjWwOPHvvUXkZpBN2cMM8qeZ5ag+h
n/yTLPmVV0fBo6bPz6SQcXMRwvnj+cOGxAkDx4a8KWZBMZl+oqE7puV4p0BIWgx8RALTrKOWNs6k
O3BRVv8eSx+4GZwhnE52OLq9V6zrDlQVtdz4Gti5hvn4y05O2YAkOKgLUdXMa279OL0bWnioZGgV
VU/fLCCH9aDJLyVU86NfZzAIYCRfRFdpWr8awj+DGNqqhCJ/VVzxWEHfrHFPDu5SriE2amLLStMm
tC9uXvIcBKxib+/HVgU/KArqmGFDSi4RCUkM3CsjDxjT+Iy4K/tB/hgmhU0xci8clnps1fgz9nVe
LW9ouAjpbroq5Mho4cTjGP9roY9MDIfXaNC3MrEJq+pfPYTvNWVXm7+iMtu0JfYhlcfO//PbezFu
lb5ZdKeg/kGx7Ni0mJSUPHWR7/QpOhbQVW4rWGbM9ogtObHQB3L9zH2F2joqmKWZ0apl7QPXm/wx
6v4mTUyocmWXe+pywkRqtU9fOYXSuSj/eaisdVdeG2Xbs2rimGnWc+g5csvGAOnq4aJrwsgKo4Tc
pVluWlpqy+JyqiX5GWjkOI9hW+5ij7pOZ8LGZm4SH3SLVRUEEqfJTSr8BaiQz3qy2kuWdYUI5jka
vj9RXiTjw4R/9xp/aeJPID+V5lPC0+jaykZtnxlHVTrTy6xS7qndlx1Np6f9NQnieMKjF93bxg1D
QhXcHqXAN2K31MMvy8TvPlisarcDOsdOeqZDudEatEi8rC3tbXLWNBS7qd3UNBqp3rwFAxnJRGG1
ltMl9MfKsDZtomzSxyhJP1ZE067MJX2URgENtvTMCA3DEYgWHpU3Q46//D5YSXkn3DCyj4minju5
vsMXOjkJQ77vLcaVHAJJd2jZJQkmvhuN8JPlpet2gpYGbJThgrFUm+862uZ/vRJf2g4z2DiWoaOV
a1kn5LNO69+iderhnZRjr3MN7Wp495ivFGk4W8kuCVkXxYfR9vtkPraWTXtrqw8puJIDMD7zYPie
RpsYCGlp+QfNf5q128snXvwlvTSaENWBLp01srui8ZrFP5I4hEEG574tK7du9765ScqLbB9DvoPs
BvGubDdW+KNEyPbZbdD2cu0G1l5H9zxVONl6lVFG/i8NxPdo/qvoMwSFMOkKaEstLtLZdpb8KBPm
fJ/KkzES2ZZr3dd+ewodYv6UcJfo1t0e1bdY93+0jouK2/BeEzvJ+RMylAk84Si1/6VHjU66WfAl
Bx77Piz9x0OsCoLDqDYLApvD+DUw5VfPIwnMA/XabjnFP0VCRsu6ym8dBtvzSI9jsdYTrx74hUVH
i4gbv8r4ClIvBRtD4epu0nsrUizdUvuV8SzQzTKQMlp+sYbgW5nti47aDRP1Qdb111ThBib3nViP
5iMIlUOiu810MKdVH18EWTThywg2HJpBsrO02zi8yN05TNI+9ZB7f0PbkRoitHdkjOKSlDFKjswi
d3Z8tadbNCB+Pa2EsK9/QXfxvPdAJU4CyMF4WZ78mGI37fa9vamCIxNuJt4kA65DFTi554BhAR/4
qocq3irL0J/OVS3tSdCbvnCwDQu1R2MLRuM8qsOGQRuBUCGj7/9RFGuNu4QMmxfWUkbmibdiJhwP
W+K8C4M+XD7GxYkZ0426CB21zyyezTUpXK+ik3/lsr/xp855UU0CRwieWAbJXu/XsbbKIe6LS0Gf
6b8L/2yaX+x+KIo/Sbqo0VsW8iMlO1n7xyRAi47MA4cv/1J4/OBvfcFh90g0N5XO1EhqeDCHdezt
4gFsgp9x3fazZ1hPohO5dOchrEyWQRZkrZWkHQtSEsoAOUn4FytV3VppCDRfOGP2HviEwB1NgzmM
Ww1QzxYDOxjg3p2IK1DfquC3Nl0pdkn4azCdTBpaIfuOR1P5SgKsW0UwQgg9ZOWStQd6XQIhGEcC
4xQa8RjvauD6ySFlxDW34cG+bldTsQ+qS6icGhmdayMVyxBS1L/xZ/b1U1A+NenVtovKBjVqjGKJ
FDp6b+AfNoNzG2VkItMvnpOFEInD/Bx5T6u/G4B68aaKNxA6snELxTejdz072/GTiZykXGtMS4Rx
qeOpYUKr/jZAIwzZybqCiWl71yjciHGcsWMyImW7jpdpDl7XTuM43eWcUH8myuGHR20XEwRUQHHD
nHHFYwptr5r8NHGmZfDiPSehnuxi9YgZWJMPlkQe9lF/l9RbZx0D/70ev/DiM+tcmQXr6kHp7ONU
3fi1q8hvTLz6EGcLka+pTpCKAuvGL9EcrutK3HrpEqh/qo+wokXp09KdEv1O2OGBEEF5QTT5w/K1
DTsDuHh4DXnhjl60jqY3ncSZco2sL9jjK9CfTiLc9NKRj6xJ3SIkVKkfAUDop1KUvAUhglqyRR7T
cjDQuRzNF/Fo3qMSq4sZvYUjacCllDqZ0XfMv3OsmUBqrlDJHWZAsfRR2qjijhH7JNZNqB1HRN6F
1rBdKkSSuCC6DhOJHPyaIm4BIz7p+tswknl56yY3qA6xtbHNF6+XsPdhlH9WqfHPCBX0ATSsvgnh
DZMTCl1mgck9+vw10QMgXJXByeOt9IlJEOU/u/xnTfE+DrNbIcx3vcRSoLT1NZK4+OGFMlUX1A7q
prNeZZRu0AwZr8E5ZQz+QoZIk3YvSDoR14ApY2nvdZnf7cYfDmN5L/qHPoZ3P6wJRIODwyk7Hrtg
W2j7McAh0p+KcNd610gGZgBE/E7meQc+gwLZshqJioqnAA7GZlysHlZtnwBVB59S2NGHEqmHeXJn
lMV3nzThGkQ0h9zJ8CVk/tNQPW1ZGdG3ZPaHsLSDpWSEH1EGRKTYHGBN/MqLlKlzf9BY47jEtBeu
erWqidmky87m2XUCy1wXiNmeViKH/5GIIi1YvUUoJw/6AZ1iNG+DvO0yt8j3Ma7P+V9dAV0q6R+k
VmxtY4h+xCPm8cBfmaTjCO7le2C13Gd4fxe9XpzAq9hRlmNoyClzBHurFopCBxf5lbKMArgeZve8
1hZHVEM3X2T5qSVmIljqnyJ0mBJ0/UNi0gM6UoD+2vplnraXy0m94QUqK2L4HAO3qOVgrSCzyC/W
BAu0ynZkNxhfyFgY7TFP6I92eb5l246m0++j0W1SbMakNMcbJCEDHLbXDla96Ug4fLO0Ny3cFfyp
2DJSgkA4/JAUfAzbDXkVde824QvruFCcpUY0+qSEgLE1Ux4idXAAbvz0MKjuGK6Q3dRmn+K8D66D
wFrBh8Z12u/H5sUcDjokiOVDWnsPllQg1jBplGPxlbCd1sDY1q8XH7JlnkWNWNRSnsgZxRRMItiS
eRHdZ2wQvAs4xkg0z4klczR9zzXrNVjAk6sXE0kzAkKvFQ30fXANdbso2OuSnHBxSd8iPfGnI+lS
b+ALiTzcTHHncHu8CCjIGD1EF0Ku8fw5WnJfTPuaYIC5Wch06tzc4HBlHQzwjj5wMgfZfcq/UpsQ
BXMRqLveOw/eUw1WcpDPaG83Qq03G25Us+Z4xCNL5Vke9e6agKwDszWgsj59EeDagjQJV4i1/PIz
oPd6gTkEPXV4E8xN5rZxYTR/LG9ba5SM3XoLcJcf+6idiPNWmLHnoEfHpXUOgxW2vTZ8145JQfak
ti0Qo2i9SFC18eldhu6dwfMYL331i1C2VcnSjPIT14U63BmB/yYeUj4rTz565Pnc+PGnV+3fu+pu
Vr+q+oG9d5x/yyPHhSTvx+hfXp+D7MjUhHN2/pSs4oyCIW8nqyLz5ceTPvULB+Ijq/rPoXEMYq7U
6RK3zGfXAx73QHtKINDNpvAuZf8I/gJCxuiL23PcbpPxLYfZSZo95ZNiSK5pjX9iNahkn64VBAu+
Q7Y22PESTdvY/LNnIeWDzSJqkjh9G60JKtUV8pcIp/c3qv2qqqMZ72381+o/rrqYdd2OZw/3kCFi
ik6iuOTMKNGvME8KyRVIURKJHcw/irek/ZPTb9h7iI+Fbv9SObByGMmqWCc+i2OGaZn+iO6jsF+e
8udXR+47yUjJv+ZCkVImWAM3fd/Fh0yNAeya7B5VQId68cHing14Dne/OuxH3hfJ1zemDh5izWva
PVDxiEdCUR7YyWYKHwASZnr921Zkzb0l+cof73OcWI1YSsDKu5Sv1J6NOiuEgS7gGGpv4KfVABwx
OkYyj1MXSPCP3sQ3/21iTsIarD/a/jJxB1b7dVBsS4GeeJKwE+XBrYK2mDaTtFI/io4ZIpC+hzoV
4WnWcCUnfMOycWrCQ3Qg9fArBQGv+q9lpxaMNCcHYljkTIypfkR/QEyPtH+tzYaPg6YDAej3pFqX
ZnBoCXlVhjBY4xF+84x4iyL3biZfKUiBdkTa0RZq2TOnumWW61T9sW9eJZnBHUkXluRobR/wGoEw
Mu2CA0PFcQxWPRnmUok58GjuSazKEObt5k9EylZCpcpw6zdTAua6j6N+JaES1/ZfSkXHWiS5I3AZ
pmlmrjCWaBExF0FIH1CbDKQmW9v45UMYhDaHk71GxfWM3FnGTDwtf5gIngo5m+wS7Jc2yRKZK8dG
dZPHptikqZwuqpY6X3XDXK/fRzv5QZ1aVe13Oli/s1tnkcYTrSBhXVFzZdwC8s82ET8CyfiivY3N
ZVV/y7qyBBhUtC9lkLKVRylukuXlyQQEyjlQoLZeJrOZjw63LawjnZ3TKw50lKIOs4F1SROQy9xo
NiSPKTpi7hJsFinbrLQex0yGuQf76K7UgxXEf6tm3FIZUS8G+YtaZK0bHNELUyPsbgzGV6ihIioT
8nPZ+MmsyaYlUZ5qLZHaJ/zPhmkJHyLxdm1hL6Voh9uiRH8TlrJUyXJvcYIggGF4VC2e9/bNtS0u
rSp/JQKtskUdki2dM1dGcSBp+NukUyjs7jMD16hozA/UJ3jHFOmoxLirg5ihqOjHdaqLl1LXJzxp
rRhL0kxMQFos6shCDLQxQtcR68AamE+Rz4oulmNyfCHHUmJ6amKjLJNLvTL2lhn8SQlZ223TMJQM
Kjc37PdSbyTKye6jGekJrIboFlYfa3W7LG3Ghix+/cKm+ebl0LNyN6+TJQGPgXjQqZgzSAUS5KeW
Co+DHLxLhfxKwBJZZdX19n30Po1wPkCkdBEaKjtsaZrIZJDN1smI9wrMImBcTX0SHMC8TQdnkJQA
V0tYnWof/b2QbDctOppAcoY0ZgRl0/C9W/VRRXnHTtvZGFnBdQRlPuxjYjE8b2TTSN7inGUNVEjT
vChFcUfyvk71IJbNyOynTNm6Rgavze05c+dqXyyNenyTsuKqJLqySZT/5YCGsqGI5CsPsyELIjf8
CYTUsna+DXbFdpHfvolKtC6ynIeC5i5BHtVKDAtBmbxV1ovhLmW6WjxzpVDW8cRQtCFqK46zXx7V
DBtInB+N+S+suGLqSio/Y0UOHESnPLqqxIRFxkfShUR00t9Ode2cpFjmtB31hNLcvJeDdtW6W6Me
RWmDQVg71WeNwyzgWdlIM8eN0xrUQim1dztoIDflrbjpjCOyuCVKhk1brIqgIDX5IzHKVEI+Tq+K
yCAGqsd2lrKAi8AUI6haAtA8681TVdUdxom7Yv7bJDZDtzaUOeo7OpTsGnAlZScr1Tfx51NC9uBR
Lz/hJdsJ38B3aaqLkfQ5+UIMzYCj9tL8DSwkwZJj6/nR40co9V9DvJqvpPsyNRasB9IqhjXs6j++
RFH9xHSs6sEYwW1Aq0v83SVODqaw6LQsSzNoShs4LdUy92Wlrsz40HXfGtNPI6KsypmPP1KbkQS1
TFciXODI2Ice+alcUqiQ+Epy0nyYHqzGepvbHQGxqjN1aPuZvqF5Iii7cTC5zYfQsAjHkXflO2BF
XCxfrOLBN2PBMVlWL3va1gFCDHfstJgwApmOTgdamxtEphJkXdZvLdVUnxDV1TbYXJkt5SdD25bK
njzRngZeqkDncJcWALp/SUN21TXrBfnLMberRTN1iXsGcdJWlf4GckD14B8Ju3xnZuw5EifjOBW2
RTOI4LIS5o33DDZNLQAqFDD5NXqXumrGz6ZlnpClte1KE0iOJDMXEyLfZyxWiTT+ZpypGcmfy7aK
VBP1n8YQ5IePlLlngJlKKDuAAcqytmAfFl+BkF2YSrwcus8vZNoaPGCzsyKOP9vKZ6kv/A+/lByM
LiGPqMTQGxo/UsL6z01U/QAwzh9bqP6WAm8mssbK9smpItHZMNZgiX7OSFfm90dMcVGs+y5wjGjT
6VjrFAba+SNgXqxTN4Zag5WZU0bGeGHuh+mIUyhSjrp20IdnzRNn87qo4RsxjYvAvlNFweUYykNk
ADPrTt2U3VZLVtO0DYw9tIK/aCKumIM37KT2z6j5kIgJY/Vv/l7m2Bo3WbGHvMy7e19utfjeCzIJ
L6V+6/s9JBcIo8A7EVywIzfap0JFJvGfGnVFEixT+ZeosJH1PhHkfbeoBuY1Ve4Wbg6cqywsW/SY
8ae0hHn5sj3o92+lOozFUbXOZvbwZDBPVwGul69p9I0DoxjOnKqheRDqpp/85YjxqyWImC9obkg1
HdVDbgIVkrdru3k4o9z/cXReva0baxT9RQTYy6t6L5ZtyX4hZMuHddjJIfnrsxjgBhdIchxbJme+
svfaM4Aj2rfa3yZ5ovqOYNmtv/wRbgFsGsS89N55cCtxOaTpzS+OvIzl72zIPkR0Et4/CiZHvUb2
27LL/vnB0xH/Mh8CLnXpNZTm3OhefXKMw3NsPrrmA0cZ7qSSExJ7ra5M61Hohj2Xy7vsJg/Lr25v
/f4UmG8l+3cAATN47Oi/Wp1PGKuJxLYANNk4J8ra4EUtvedAmLP6zt297DBhVGQ9Ce9PKGtWIp75
QOOqYUIO6eQOsb5O/KNefUvr7kcXQ3/ykIfyk7/j+PvJtz3xbW3+vY1bbphijdoOV3jRruAz457T
jZOON+8vzu0zz4ft+giKOmffZ38TJxyhP3Kxpn4TGIzaj7p4Zw4tuivnpBmeguJqq380aMTxVAgf
UUMabLWenv2dF09RBHSLuKOOunURAIpb5BHJwKrIuepsEr6AxyNSdlkXY67je7Scdzjhd1yF7NYN
n9yeTdnsquDBEmYbZWcDjao4iOw5yKsneUswyTuCNRf6aI04UmbGibeOKi7cfVQxmjqMTkEjfmaJ
hmt7Oh6zFHxD7cxCmtnAwOCV30P3vbd38HJYSsxi4I94/YN8nAXmnQRGtTgYGErahSFWQ3DTLUle
N3qfraNvCyS0TItblkvR2RoA0e+E3Fpy5eTnsabr3zXGslbu0clF9hdCIDmjlrTyrcgPZry39RNb
Km9ZlosIxHe9WwG42jXoeYNd7nD9r8uKsdq6it+L4o5nJnL3ZbCtYTs00F63Y3XVeVUNTvd1726B
CzXpQZN7P7u8O9BWU9SYyLmCoxp/GMExrPaNgyD5CHGica8q+80wONrGb6msFGeH96mINgwZl+YM
s6FkKNlj7dhYIw/vbnDWIyRvFBvDetKseAx6lkXJfuOskYTKmd+hZM0PK+FBOpnK/X3sX4FQCXJK
7WMmriEsDnFSPYwnC0kQY3Kylg2yut9LGIGKdPYxPVR/p4H6XxJuemfkuxx10bAPyKCqtiJ7UDPu
wb89Ou0LvHx67xHo57tcvlfsTKM9BkfdgNG4DK0HRTAmqKRdt9qBRyvxuX5OfM/YrN345LsHiHVd
twDcs8U3ZmdvTvcPEjxtQsLvAr0RLMpoadhHscuco+G+y3SJ4Uf3N6ju2JJZ+UbY92DYSgZBMGSN
g+0uZL/FTaPoS7XbIJcldQsRZRutGc/xYDJbMtacQSJma7aOY2xl5FCvwUDAhkPJ5GcHvK66ccPF
Jk2qvk20RFinz+2h3GqI29oO+zz6zsmSyGOCN60yMbLjudgzStYMDBbykuxC8DLGyO1wnbAlbbCb
Yv5aT7+kJMUOPds1SMlUkIzADQYtoIyysxn6u55AiKAFh2WP5VcRCJQkqXjI3tOQQ2xdBa4N9AuM
DCNL8RTASfTqoVRZCH+rHb7JlIVcl47LKH1fYOs719FHFxwbMioqZjPgNQO32DhTnBAklWyRV+ly
2nKEtfr0Mwf5P/KlSNA6KtWU7tfwG0pM77vSu78+GEESJwojTVF1u752321aZKGj+sgDaBYlf6r3
flo8m0iRqTgsbR29M1fUuC+xSnTXzgTbfymI8h1bbRYrmb3qdWs6ASJwaHINdy9Y0Itu6UOU5p/K
KNBszquSbV5zpg089v5X6qIojZ+exC7UywHQVRJO059woyOv9Rxy0mTR3JDvd9XBaD/JGfWDXVfs
Irm0VCOb5az7hVtVm2KkzMquSjjYey3boD/EfIAvyZWdt4pdjzFFzMOGj2xblRtUIWa30byVhkra
nsuPwTyh/5a51a9DD4QuNuBydLWtA8vfMNdj3o1XXRX5m1nryc7SYfT5r1yRnwATOUyPepuuMZVZ
mjwWI3+mwWXTJaCN3R/SU9dIAVFzaMrNwy63QPLm+RSfAej9dN3QWJH+1ENsVEEHeVtp/XlwagIk
tSZzzwFjLCvVJj8l+gH/eDFsOu0ZVIyFIaV+5hh9Da15k5hXbX+YNZVx9Kt1k+71YsvQjhhkVKRQ
7FGA8RQU+QtgGwMTA/ILvwgp34f0zbZDGFpii1IdMGfNpcq7x4LaH+7eiKO451e3drt9gOEtJWLV
OFs4MPHy5MpKVWIxb8E3zyN8lar7mQQ7cg55xJkRsrgq5ZeH6JvliAfRz/O1i2Iq9veo/dRNhGTp
YYv+ispBlmwEASEHn1lzTRqCCC4mhEEDy+jeIP4HrmG6axmbmqhZFMa6FsytYeuJdYvofdoTJquu
rVaeR2kGElCzQJr7HG1Y9kvMEBLfbIwdWwx3FLky+kCChkUzy7aptbbCL4O9jXSXWRIipr5EQ7BO
EVGljFqAUGVshjhzFPrD8a4HWA83pboxuc1hL5EEgkzcZZ+Dp7iZWfgDovYZO3zzQMXJsMuj5N7r
4k3p27eUtrOUOu0s+q5iqdNgAw8k8uaZoBqksWdY5wCUxdp65MOMsgNlzSqeXJaCxGCmxP2/tj8m
grQNqotL2C7r+tNpC04xAKbbUGfXtXVGnltFvHnQXHIPhyTe8M79Yk/GAjUb3uIaWs+2by6l8qpY
IRX2tgj3XcccZz0ED9thdgq+T3fpdfKA2V3r45A1kT/kTbu1IYNh3TLqvcbJLRKDqfJPF3/1w18W
fMBlJUGR5FBaMI1g2VeBVG4YUX71qw61ogKl2uZqmMovdk3V3sLm27Gl3oV4EAsmozPLvRblMgM/
IsOdqD58ua2YkcLXLewILvRQZ/sScqqeJKvqjkLJWNrVkrkry4Xa9vfeWFw9bQf+V1bsiL64GPzg
M8w2csoZEOnK19CDYPpvzlP+Ba9S3LHQZSFhL8p07eY3jyk6kk2hbcP6qiGsydJv3TShOCJ5RNMe
HKu6PZSK5HsLHaiGxneDxqAlljS7xu7Fiv9Sc+97zGw3BdljqD9ZokrBGs4VnJdah9DAd+S+Tkhe
cuoAnV5zSMXk/PSwRGP/1m5wd2bsxRcye1OCDJ8/skCnQfeLf9YSe6lcB7oPyAmq3zCq2gmwm6r1
YslI36oue3kEiE/Au9d/ZZxPOeMysuZoI8n1Yw3CyNEXi4CaZrDAwtMI2oHb7HpWNJZlP5Q0gzWj
b6qIltLKBU8m22PBONvvh28cZ/NxbsbfTvVj2xtuVOFvKGliA7zLUQVLpL7pk0zgGpSc6De0r46P
HmbNkATND0SufWSs0SmZ3tJ+OipocwTA98w95g5UokeG1sViZ9ktxmqXkCojEPMd3fG7GbN5W7xg
wwbYYXwkgZg6tWbtDTZ3HJOzXVv/sBGUxR+apCzx0IGl58bDCouMn81aDAmmcu56DzaqL5V57gX7
3vaYjA9zaiYreGTlC1UFEn+lOqTx1aXo1/w9jgw06DTlcN4IuFq6475UbwrAVkR4s8C2IYx8Rf4M
sta8QR+Z8q01yqENfvkaCeiGwUMDJp6K/yACBqzhLIqIrbvXZKBqo7rIDH4L0beFP2zjJmgls3kU
F4tBYrYi2cZPUTkWkIVimtwPl1DDCVbUDD8qR3ztWBwozTzh58MtakfMMau5wVhITT9LFEMyerR8
8E5wYqo0x3TGch9+craUDWwpAwtCUsOiIvuL6XQUvCZYj0EBpLOCyt0THZ7e4TCjA3GJCknsOwTP
orOR7Fzy9jclojL1+VgEDjAzYlKNgZ+B5SwOLXNbpsq6p6gP8MQqLasTChxaeNDZBS91O75rAHpW
YsJIVujioU0o1ltcdHPj4TjlrjbSdRD8IyXTnxmKN/G8xrnKXebRc6g0O0ivaTQT7CmFB3khMFdt
YB9GO5oP6M20yXgOAD2iNLTYtRIoR2aWx0jw4bY/g2KtBN+vQM1dsbHKOdJ7xkwVlgJRV1RsNR2y
xQtuLyCUz7vxpI8IHiOeSxL6VOxlwABqLedDtZCeBsFeEh1J5CbT3Wyh894ZcOHdG3LWNZjJBVnA
CxgM0TDhIqEqZBboLcc6YrdMUAXy0m1XQZCR6ai90tQNUJoHyF/B9BkkvPQETyF2VheFCUrzM2Ps
Fvy/Ooi+rAr/lZtd7WCgcwPa2+gKc3qKusA4kZSnDksdFigrZLHR3JB3F2prbNrb2CG2aMi+8mpb
JSRVQscxDGeTdfwuOnWZFwgjCpgb9RD+xirPccDN1bf5K4vlvrMbtprNKal4vmnAxnIAP+QeIi35
UIccKJ/5D+Tdmw4jtdKvmcHEgSyD1Uw/6xMnLc7aFQg/Hsy5P346nYbRVT3hOpvVh2pZuQVczY5z
VNyJfAUKCA0RmeqhA67dgCqGsZxC5B/5K6xgmQjI78OfGf2pbb0MxdlcqgVDR73jN6nykI+YPoiq
kh2/rV2p7vvmI+Ltdiu5GOqzZLhX72NmKkn6U8k/FFBKz+tgrFjB+unW3uXM5ZLijzDr+cBt0PZE
YLLZafgrxC+mYE1pHJ6eHklG9YnCNQeAOjTeQ0dETmvdRtSBg79jrznaLBMoxPR4OIU5SLwM62GC
BZRC0FGWKpkRzMOk1tNb7yXFhIo+ZtjCFwkiHOPhu4WECm7kGL9XCab+aUiCXk6d9ry0E/mjHq/t
+FSRWVTp03Jfg2dSg03jrXelfbTQXQ2FdPcoo2YI/g3kV4LWca8jdm+BwyFww60FE8EHZdOx+tf5
Aya/piR6JOhalSTc1IVyihvgwUQHWQoWRT6nm+9oX5ZDao9xtgFt2V7P6AsI6jPsCEErh283zmew
tVE/kiWDZ7+PzwCsZkbMaOE4qDX2G3eJ/37nwB5QqcNKRh1OnE3v4HIS/g/lMcy1pcFUN8njRSkt
fDoOxBKICD0BdsgUXHC+3UdRELdaiY1KZUWuX5fsYE80xHt39k6Gr7b9ruxlXr71ITbmGc7lpoX0
YBiLKqxOefoK03OJ2Hloz0PIGe04sxI/jsBfZbrtHpIvEQ8a65zooOGPs6Pf0HcXffroANFFgNa7
jQqjSaU+4hgLrG5ulz47Y2eaEnNA38R3g4Sr9RO8O1i9K1ZQ/i7k6kgMVJxsvxzGl8J8GwhBRO47
t0ZvbhjPGN1ExWHrhyCm7FlZvQTVt4kCOeZ796YksIzbqECvn1vD5pib1z7+8hVoZ9P+lByYJACP
ThagRqqI0O9U9uCzUl27aDYpFMFvhWmmqy/5cFGxhkqag6DrEbJ9NCy8h4D0Mj35NFDFdmqxyJ1o
FuhUXqQWBM0m9KxHiNnBHFrYAu4tLJoLccsHQkjXGn3NyGQR1wkl8q6O08VknhXYmTK0YhlxjSVs
DycEpI0L1SDsJQRtYOLmrxEqDitpaZjH3ouWVWzLtvL719BUElV9HOvjIgVGQWRchynDd/9VejR3
MKFqAjMIKoL6j+xV/WToFnoba0G4pCSl0IBs1HevqCQHz3HnlvrbJcRj6Pk2DPr1kJuLc5M/8rp5
p7RXEsScXLCS5gfYYgl4RFe2JmaeaACxDyIKt7cFttOpdUKquNwky9FhsqxBTrkz51UMXBsQ+eBc
ZV8J7XLX4FSGjlTYe+buXtAtCpA/zNhIC1O7uzc4G4cZGsWxE80DpHRWtS61gk87YZzN4wEGU08u
KueLpM6H18PdZjXPWHCiWP6K8zcNm7mG/4M4prj/6INHOil0vxtbZdaAzmvqWdiSFIrkQx0x++5y
ngmwV8L7lB5emR8/fOUBfv1PQbylBSl0MnPHf1VItCQ0jjobCOCuFoJbve6wySXDFcr+3MCdOuVv
4IJjW/LXIwUB4U82zxdr9La1FiUcIAg8pLSvJe8oWCCN8iNNxpX0BKUz401eU/uOfCMeebJ3EEMh
bdrhPsd36jU4MJiCIkjI//6f4fBl0/JXpdD0B0La5E1qf0pEmM1vmvIveqAMCHTE/kG6AZMqUK3M
D2qCuRL+v5veLsvcTBNV/hkpcCcvw3Tsf0+LbGU4ewE9QdwuKuRgSvrHNVRqt746jOpOZB8pVElY
QxCKUFvwA6fhuLTIitVpfb3hW7Xs3TgASqbEIbK5YN1k4T4z+NUrdrex2OLk3qRMptJi12Qqz3gi
ohwTXWHXfQ/LvUg/AvfXZVlSlzGg3e9iepPYIDuBXLvlRPuUPXk6FmuXq8owXs+4YVDI9bAP3f6h
dYuMWkOWCqbic8naNuCOKRgkGZ2/aGFz+3JgSAnhuzy5yQc7ePifqD1ZOIltSOhK/j7i1saoiBN6
Q7ZpQMllGOcOwRo6Ap0aqET/w2sa1nenQI/isBch9gVtGOPzBpXZRD62XFY0ENIThvQlOwLtL5wq
XyTzqs9gKQRMQLULer53Sb0pKCKTuxffWSelUrAkI/WLIbF7N4Yj7p+qxtT1bG1mFtXvBISjSTTw
/bMsGbnH7WdaW8vaxwhYv7rw0QbdWmmJPBizZYBkztU/UZ8qlUEV+Y/pSlQ+DJJJUPQIDZmgsm6m
5EmBNdm8DMoV8kpABSMCIj1pOuyZpv54sAb1gExrIopAH2IiRwGB6sQtiPqiYyo4rk08Hqpz8ew/
GV4jxm46YXUiICN05wZXjaDmsfcQ0PJBGVTF5Z7lCPC6in5LbHxrxfVdqzvV2BNdvHLxz7vjM27v
YVHyW2Y9RLxhgOH91iGAoJqyiw/GDa3zWdjXlnZb8OEyt47CZ6TsdEZBCh/rtJZMPPCpzJDWpf8z
mJ+VuBckQHQeZojJtlnB9RfdivIeOgGkRXLuXQZzyrTFYOoTYzhywI+R15lSGwfF16AjTYy36sPl
IPQ76iuCOp0VmVLvEMiHKe7Je2dUktkY8Tu5SNHn5TnbJpAKMD+TAiVq+OdEaABLCHcAXAIUVhX2
ONpgF59Nkq8cmDCd2CM7RJdQqNYzxXvcIFgMGjIYp3TLna7gA6S3aNpv12Fx6i0yhJtKslfqllWr
Ow8NgmPuhDn2FlKYkZaR2tDYd0Sv6Cjv2bRXozM3V3XAygcMIAI2NBaAAN5rvnuLpTj4T6h0xT+9
emglhQyDV8IDFtj4Zy0PgwYfMVq3BgxRb0HyM58KkAhu+AnIS/WqDBvdWCTkG3U3Malu9FfK8t3U
/1wTSo/Cy18kTYPEkX+LrLqx3zTDEa3HvFd8lq48KP7Zj56pM6z14SZeOSELkf/EwFai1Jne7EQg
U82+Rk4XxxoWoryaKqMVRk9uNJwqlLUDphI5Xez9jQxx+p1yxrCe/XtcfiqsMuCfoDkdmp2CNb3C
mTJQ504dWOhjhyeHbVmzAqpoiRN3K8dTiuzU+OfzCRVMLJXis4GgPi16bePF+Rm0ziI1qJZdYAH/
pxbE67ax3jU7/kO36rZAIhL9bAetthvcX6rLu5NWHqr1ay51Flbfrf9R8/T2nFcl1U1U9B3VubUZ
B7wf2NEgdoLwiMPuFhTyLVdSJgIFDzk2HqzObF7y/mbUBxuTZDLHBTFLAQcxz2TZDghG1dXlqJi0
aPZnQJ9jabRakPJ0ldLaqde6eTF78jXzfKMX7pmwgRFVRrc3UfeziLYyZkaK4Gp06V1z+KGdbn8a
kme0wlGbIszzIv8nU6mbHJ9BVJ9WDwmcJd6ZJuEsPm0vNDoYhaxIJqtqcvf5MAQz+pIyqyiqdRdm
KGK7bK/aObCcsvnqkVnrVhCtTQfOrG2E3TItuu8WWTOMG9O9ZuyDB9p67opnXh/7kfsA05bKNbJ0
In8ZZ2xiobF5rFn/qQilNIlGx//OBSdJ1qyy2sZCG6JjXYU6XkYiY4owYNs5WLAQCDVACjzhFaYB
Y/rj+jgFMUq4wVcWj7zElGt5yfwC/SxTRGaHRvbMIXqj+FL6buZOjqZCzkeloOxf9iraTCdMP/LB
O5EBpADtwN4WIs0bLXBGjVRmMmdGP8avVsOEZgqK3YlA44qVqf5pw9EmGQrhcwSHVSDxmgXJJHNR
s2ih6y3chMz6aJsRYVnF4lLHdVxdpc9gqheTUho8NgqVxP1nB4S2xjzX3VkNa2JE+nVcoJL2K5Pl
Kuj+RnE3Rfgb9msHxm6uhmRZEpwEyEYqX24t/jmkN5rFeTA/NJXM05qQhlL+wm1gtA1vxoWGoo3W
UiV/gFcFUkfAkLoDVBY2KhdllHKYkJ2jNeYN/YTqjx/xdOzo9oEFDmtG0viYI2ZO+sbmRdNbjJ2t
vZJgHSiytJXQgG1LJowzXQYHMZmU7PFTv8vm5pAJ4esXBNJV8ZOazG2ZAgw96l49YztojwgdDY8u
oZXJLmvapTmaa0PXwAuExHUIWyNJBeVK60AMLxR2mEj8/fCH0IyNzauI/gr2jyatfdhycRqpu0r6
5OG60NSGYZ8l9MSsivZ6jbW0JqnAXMV+ejB/hjhg8Gps4gFoNnCI1ic3W/DJ6W0/cyKsTZnYlfRP
Nv5R4PasT8x5RiXVpySD6s5vT1wU3xatRKGhiKumxZrts5YUYftN2qeeE4JdBXJV19UFK+iuw12I
Y5EAQEyzsH8hqqNJbFe2ilO39CRLJU7lYcJDds0tJ1KeQz8xbqTYfOjSe9AJVlDxDW67xK+WNvEy
7H4IFVTTWxcnzMB+gla5ZHVyN43xLQ+Qsrf6KmId7zyCJjgV0guPpqXRhyybgsNOL1t5HKBHQVOg
2DVIDxxChM7kyhn4VIZHxQjDb49+/uHTn2TBQsYX5HsZM1/P+xJ/Gn+EH2ufCqj3XfJWx/QOWjPL
FG2jDD/oKjK489J4ZgMOIEsB4VH4XyAXMI82v6zAKH0kPzQe9X1dhAQR1dhSqwpLUqsqR3NQTJKR
9dmpfneKPYedeUDIRoZICrjVzBa2yl705VcbmO82bkB9VgBHRl7R0yyJNoZy03zuBOLB3F6XwcEJ
/kE8gND3noAxIG8xelXDTjbpqkwtODeCkTNHCzEV5x4vgtpfhmhRipVts6ZcasDSHP8U+Xw59QIB
IxQLG2W6xheSHVMFz/pr44xACNFizrWuOCimOiPdFl3Aaf+ZjskGgiDP7MGkQlbk1iyRh6MVKhal
sYz9g1d/UAlnzsnooMk5d4f4uxElBTYSfar6EAgT1hs3n5rN4PFn6AmmgVQR8xblOJLbaju2bwUE
AspaN/4euf007iAYf9mplM65ywGkVFlDmVRIYAsOQiBbUFZ1VLKY+/6Bd9TW6nBC8QjMvdk5NNVV
tGpBzxPs4G2VKXIgshbSFgxkMUBkaS6YqjGeTe14nXwp5FGOZPtoITR2Jdtiy6WApA3iD7Q7Axd+
jVvWFtrRd9iS5zahywNzITXf2HhqIhtNcloh3WKvU7LMsVd1W1FbehtsS+nlnvTtpjcJ4fItWrwM
C3G0SRiztiLe+LbzxhwuoFnKWAQIQg99Yx/6xVsg0FDUP0isdPPQFmE576iIod9sYu73JOQ1MjR3
p3QZYe31dyXhPrPy6bDkGdOs4JH0FctGIt4TOu+4F+6CGktyKKY2VV3UoVaq6vEWjOnOyO5tGD1J
qtk18B6aOTox7reI6GEnnwy1xoEf7DBG5a5Ng3WGcU5BzSeV4Tspixvg0iwt8D9ibHD14GjbDCVQ
GAwpCujIl68wQ0GZ2fCOtFWhJM9IpAdE2FuVEzw2dogOk8FbOLqLfpsCmzEK41IHOarndD3dKEIc
T1yjkdSqzkGc5peEEAGtmk7PYAGMJEGsEC+lQzPSfCWjDfBOZVUlf0dcRQfHp4Qkuipa1B1jJsjZ
wJeIFHf6gIhiBCJxwSfSgZ5THMF2sKz6RRUwwLQ9xySzkjFiqnk47zIMiprVkLiCwaKwuIceIovu
fqqcK9QaLeFigRfVnFh9sujC4BDnt4FQKpwXWKQycSuUnhSL5tgHA8GG9tEfQrJl7J06SRyaVxTR
UDYaxsqYGFRyuQPX/9fCR2RnAK1DFzggYOuacuOAwunIm8pzdWNkN/LWGbd8oLW8aGxQgSuQ46cT
4EXtVCxD9LhqYx0SET+i2jrYPKyWeQ2afGUjyhjgnvFgeqyxyVnoY2ejGhoJSShurafqaK8OvSja
BoMSv1AxWGjH1h3PfTbOLQjumB4dOO62htagKhmLgGaJCZipoqG/9TYVf6xcOqzwBOHBz9P/jcmt
JMQkXkRH4435lVIQomRWF+U7I0gK8xnjESfBNuh5Ry1P9W3tM/DS3e+h0k94ohGKqdaPzWqjRKzO
+pyPsNv4Hpqk4Zf+WNaw1SEXeV+TkBRNUYBDmyl3eg6WaVrj78mBO9Pn8LLB7gyOSYIJ8OBWG50x
WrqykZIgamSbdRgeMewiDG8Ovesr6JbMxStaOdxMoHHE1mVZFy8QII3yUweJpexNhd7nl+xThHmK
mS5c6812nG4VjeIvt8ctvmzmu//iOyEHzKQZlaElCBiLVf5ZRL82VJnhTfQ7Ld+x9gH/pZlH6dM9
YQ3RGTr5w+P/5KwP8OuVu5r+NmHc3Hg6iWh1fpg5mTg7frFHcf0zju4/f3TSec6pubSWhgujue6B
Lbg9wQ8I2SyWGL9Oq7a73hrvXsNDEMjhnzWci39l8R4RMkyZh2Zp7rNYrfCC8F7HIx7PvavQHC9C
QlKGH4Qi9F6B95a21lLD+w++cxyIo5uP5n6gDQnJD9a34LNgfOCJ22gkHygPiFxqdmBO6UafRI54
CBBbF+xP8yVa7z3k3qYtIPKWu7IlAx28YbHx26kPUwC39j14vjE6usPDSRXnAhESrBLDGRvfhOm7
+tyQCiFkFU91k+kl/KroRghDdu4b/kNIN4D1rupc/TC0sZ+bPTvYdHJCWQyxwui99NGHL5wxOhM1
D2SbG0/SnRdbe9r2x59FBHjGDAiB973qWsVJuzNjKgpLFlsnZlrdOjz/3ZM13t4Yziji19nQ/vY6
uKEmFScH1QthDZNakjcAzR22VIAmyHasi9MfSFlBJ8MTILtNxTOtWeu+2PHE8b+RMbW5FQIHwhvx
mqZZLxgfNmjhvZlp3uOwvAppvdEPLYLdGGEakfxC3OvkbQygAWAvilYYWqR10gTm4IXqsn9eqHIT
xvQj/Z+0FdjY2nIgS7p8etqPCCku5NEMd6O54RyoFbzYODhXunlyUhxT0w40PmEcNcLoogoOb5nH
J+TJGh2u1OONIZZMa1GPqkSSciDj5iAWQ8yLhjlFOAdIzc1e7cn91f1XymAOJalghNazyjSPVnFv
+gPD6TYwYQ0hnJjZeLdSCX9k2+lPEpsFtb1UXpG8GhxI27zF3QG1rCy/4Xlr1HiW/uz0j6HDc8pN
SBjj+IPPh2Hog6/hJMcazHj+MelpWxexiQVvcy6wjltznnKsMAPb3ugMOYb/CsHZET2xss0VxPHH
CbUyvhH4wLRL/YLhWfobyrHc3xBUk95R3Jkco/Btf6dYhG7eq9hthETH4OPvM/PmX+fd+gBz+tBY
rIOOQbgc/YsCow9hscDv3eZgONxxMxuQ+DsUwOjamZXGV6Psl4X6ERR4bDyMZaqgf9MLdZiL/Gr6
q9DB08pPs2xsvG+0ypkLWGvuiSVI3EShE662FnJ2JtmE12TqKoA0alJayjk0oYVPB6V94GOiBWN9
PE2IE44uvmTcXGRd3HRXe3nFKxIj2zaEBHiRKga47wpmWW/dJ3eqOCgzQKpYeLKKJFiMwQORqxqw
ni2uYK7LH4/ytxUiQKjifXKNWXMCeX+VSttkNuvlIOfy0vuL0btMZ0lBbHWzno8tPQN7xSAgzvuz
wpSjWR1+cSoPpFFqeWoB+1uDNTMKb8YoeWFNQAeZ74Ve3rSsexuV+qbhqvND+odKW1njHpDlRXGy
b4HLMKxU7o5i5WQcCHTNWo9ZkL9ICYMKl10zvW822YDQvtKLX8uUOHRAQmbdquxhAADxtHCFdOot
EXd8PrNE5TPXgduFvQU55TM2+3+pygxQjaYkL/QTMP3oYSvGxuF10BRIVxurvqXyRMCxm6+Netvb
Cp/yrk3ubQKHz3e6m4kGKD0WZpssVf0xpohegq5ZBc5ItNaHTt0VJrjwjfEeZdbF4BvpcAg1gy+R
NlRIXErZzptGe+8s2J+FuWAHdcuIQs5IqCd4fOmRY4c5ibUL1jkX+49VbSSlSMcXZuifuvSAFDMi
vdUsHVW8P3NgvzZ+PUEHDJgC5pKuPUdA9YNrM4O+ZCAf9FQsmgkekHFV6xxvnxkji4RswBz/jYI5
uOoeErRMQs8ybdamx6NXX5buEG7EKGfeqp3JeNLDzWRraICbpWo699TW6Qdalr66ruzySodi0h3r
eSq4YME81QnPwV9ThV/SQsmfmN8mtXWwN8wDodfkSoZAvRFB6vV72mfHaUOcWQdSdXPaX1uCRzR2
hY6zIvOWAb8ErNDqouYPaQSrxeAz6mFvtfcKwTmSkqR7M9p1aJLikrf4nqMPhJkLGt7K+BuwTDRI
nPMrE9DaJAgHvpA+5MD3jJVCkWYAULHIu5uI7epB9+2NKv1XFMjNkLcvYSh/gGyewgfieQlrlsYl
fMBa3Sgx0mJTW9RIb4SzH/4xjXaT3SJg25BfE+URc8z1bw3VWkp2By0AfHQwncabz77N84p07ik0
0jGRsJZpzv1I25gewUs+ir9vHkWfQ3pg28Cw1e2TZaKjunQTMP41diBlr1bOR4pYD5PdysI91YLf
rHAi2ep35wI1B5Xg++kea11Hm2r++RHDO7Pa5J04hKYytzX3XuCTCxKsZRrsLTaoPEqOImxYRUtV
ZX3YurtVTcBnxoZ01P/q+mDF/dMDlBvUJdYNMNPsQ2xk7WYYQhLz96GJlhnakVy2fIJugY+lJlUj
ZoKTInzsuFI/RyNewTrxgGr5lf/SMNyZYQRcolFP7mcWu+S5oqmv0eNbp3hApqO1J3NMHX4g8ydp
PO7sfCFx47cWYrkEFfBUTD7CaKm10LpR2SYV9hm5KdP/iDqvpda1KIt+kaqUw6slOWMbA8b4RWUM
Vs5ZX99DnO6+Vbe4HDAgK+y91lwzGHR/OGnTUAfjT+tNOnce28eIuquBSD/JliuWKJ4Smb5XEIRl
byibgOdwAGLKoJsPPklyA2CEoOlgNOMmMOjMjBhsD9MAIEllAAAC3xkNoGVCWTBnZ+Ntde9NNmal
BiVlDTEV1kXTybST0ETiYDMlsoXDNAWmVwvo4AWMp7LlWGLmU2COxMoi38bxoy2eVU6AyrT06AL0
OUMJ5wdVElZFioBb6LYWsClP7wr9opMPs5/7GYeq5ZhGK3xp3kUFW3ijWVTfqqDtg4LHxDP2WTIw
JJHOfnUfm0uNJYnQ9YulPoQw7CPWSorBBBf5xPDgVu09f5515Au9/DVECcVl46q1/yrG4S6L4JAr
xBO7coATv2843UiyH6wvA2OtJrsOza6a9pW2zseN7rPyll+E0SFTwRBVe84slgav2wrbixATQF/Z
SkChCmogleeqpJ+0C0k4CiMXtTqE7DVpsatywhKaYmlWuS0/dQQLU8D8Pu8FArOQoGM0uxA6C4dJ
Ey009lmMz+B+ovQnDR2T0XxXyKrNupPSMtbRs+6PUkasmQjJlHU0MCxbLu+Z0W3kAAath0imvmu0
EYH228PIimT1JeCRYFVRYZ1MS0EJsHWjryw7JlppMX5m1QhI4QiTv8S1gjWsPltI93sEUybDXTa+
CbTMwzK9SqdjZjJiz3o8XspjoSvbIPRw4/xVn60Ck0/9BRR4qMJlgiZL/JPT1kRb0NU36xAeljck
B5EbXfMmt2kJXpi28STTbeEnLX8kGrahYUWRonVOLkP04sfMAs07bqRkrG7k6LvuXlvvbMSvKJBb
akzDo1CIZeKS3ozmTehPjXWLJm2BeiKl4Orpv5oA0Ds661q2briUenESh2SxVACZCrxBBmujz1Pd
LOfcPFUSIVRjdKzy1cylpaC1hzgMVSePY9eUVUh3Pg3umH9UTcrFw3waX/EUfmwO1E2+2QmoGfI8
AClXqC++u4a2TXULlR1pjBHC9S8hIz45EUGg6/qUYtqvdn3wkaHTtwQa4bz2YR4ZMPZKlXCwcXhO
deqY8BkrlTyxYKGRG0ujBq1Z16At40H9Jn9YjG9z9MJSsPdHgLNyXd6qzXgTgvic1hernE7lKNsx
MgO6ggn1TBN84TH+0hFxIVB+hUq3wuT3NZSCH58aMQrSTT6Rwp75GgTEeCN15m5I+2XExCOHS5kL
54m59BRwu+dUkwV6CqVlqtW91sFLohhH1Zvt3Ci3anmpCyLMDzYTQ7z42LvNiHFEelDE+xQmfZci
ABvPY+d4uWe4jL46o5wtFq1brY0vw1APTpeTgilikd8T8p6TSyY1hN8ZKLGIDsJLpbCwmA1SNyw/
hMLNf00IlBamI0H9loqRCNfTr5at0J/JL6QWEI+pgUGYsai12sl6K5rXprPAnJEajJCoTSZBKfVZ
rsVcw2cHeVdbKyuidF8nP2Jwz8PFyezlWwgYQ4mCTxagDnRJOlYa4xaS3EgcWb5IVbbF7JHTn0PL
nKef9V42sYUzshAfp5XeTy8NzQRa/APWOnvFo4kN8pWq0tlmOOx16kHVTbAS7CJH+AWMZfZoZ9hr
edbzfuXjHw8Ji3oQr4ZcYT4w8nghw/WBq0P2rJKMzWVfyV/9NFE8ZKGL95bNYj5gFqlmm7r4Y6Wv
ith4ZHX9qc6Wd9aUrOuuax3UpqtpiFYaSYUeQVMjahhfx1xAhsmTgv+q6sGT6jUtNUzpLPyWJA5W
U/ZWFnyZCfEMPYYXJImiOcZPc1HCjSvwUaygFHv8PCp0VFoyzKEY8IcSPdtK4raGxBeQWSr5vW21
d4HRb5cJv3W3yyyldtSfsdZI2eiWVi3hfqaxiFHb7nt4Zi20eFLYwaoWZOSk/mvZkb9Ou840lam3
OPWYynaQBuTwFjfkdFjkNNBeKgJbhsWyKF9qmu6EmlBXukNvXnS9pQovLnXov0gFg0522Tl3La+5
It4t7T8br3dKBLO1hPd7eoymnKGZ6SKLWplD4ui4dkiEhxghFksIobLOxLoYFV0mkB4X33MAgSJB
0mPmEylXNRpY26P3D/FHqbw5MRXQfAyPAS02738p6bT5eLAa2avlvWpMs7NPnVsUuiAV8kX69Bvw
ynx0CCfrjYuHQX1h5juTAWs1c6nb9tqTeIzVbb/KRf0d1p7Z4vlBoPqKWeVnNwlLif6aK1lXw6VW
PmVjfOtVxkc133k11CuOWSivZy89Vv5FwNMnhfp3kqGbS6Heh5a3FRvrxW9iuEn0z/5WDZjmf/PI
tRGQw9BNaEfwRvzS8XmCaUOXN2THINC5jwyg4arFAcMn1XoSlecoZMCMKK+7djl44knRdBVOiHYh
R3vCJx4MvDBf9U5i7ddHWEbm3iIMIgCAr3NMuXLiQvUTgqZUl5mVqE4td7Ywh3VEP1UeML3w3SZh
Ze6jjZM1JNvjspAyxhi4OUOcH+aX1zkSTOVnYnzADHUT5MK2ABzuVSeyWBm1iTwEgQ5GJ41UROe9
apA+DDxqel26Bf6brOCqFbmWH2/CpsNFIuSBjWOnHIjI8tqnzloU1+ouIs6DVMRzQLVNxs4yH9p3
DLFfFHbwzgMUDd8IHMO3oHUkBWw1jVzkO1yBTl3lOJ8yVpCWnijClMKRK1zSJiLPNM6U6GwYEVa4
UA+CkvmeKOFkM8jFRzWwgHBnVWPs8FZyqKvboEhfG4xqM6yDuj/KmrdtGLGL/VfCuhtJRFOnyKbm
VJKI6La0Qk4k6ES2RLshj3FIbw8YVlBz2Q1QVIZlXk5s7NLyDPaQeJsgd9GbrW5B16TZ3ckajTAJ
RpVeHEZ2Py0A1G8rnEGz8aRHzXcahq5I1KwVSnfYFUacAh+hIErjmbvHuAKWrJE/5v8U6Jujad3g
SeT7loqwitAN4RiPrQ3Ou/FajdPt0DcMsj1iA8wDaDcenPFPgrtyHdff0Qin26fOTpGYauNyDuKc
hhcxwxjTazbkTZsSbvm5tMUP+kGsNPR0aXKTjiArmcXTniji0P3M8dG6CXiPVWevVSqG8liBPPtW
dftccFozXJVNsuox1yiI0Bqa9KBaLWFon5OFcqXA3t4MGTBPff5WZYz1W9QCWf6Gv8rLJLu+KboV
/i01E4meGPZwhnZkDSfys+JjRTHr4n2AOpxOiE5CFi/gwtobOUk34SqjDs8jNF9QtKYdQ3WX8pPx
ZWYDd6Y0Dv3akqAGGUk9Qbok4sK8WLjyFIkOzZlJq7Du9JsfpS4a5SIrXF9KViozVMb/6xyaQtEJ
yynQ1qlG7BtJHFn0xexipv0GGVLCYoDd1JFcRC5qNu3bTiidRpd3S5jzztLHJow1SqoxesrqMNv2
msY1qxk+polASxtj4zTgn5mS6/n3PZZHOpm/T/8+WL8hQ+btqDeAEomM5605YlEgS2m2xQYUa6zM
eAvGCT8focwIg+az//5plOVZZhDdS4xZ4vkFf0fx91J49gkE/I2X6zlNo3VkckxXOx+SWjX5Nk5M
AkTnf+KkO69DKceVvxAEwfD17zfkMSlvI2a8sJXbctvVyf9+8Btpr0gS2W1FP6vgBZ1viDIBwDLD
nL+f/TuOvw//HVZq+KiCc8sh3qftoDQL4vhNb3ESJ1j9o0nD8+88/PdzgyJYpB37uzQ0EfQSeRqj
THW60DsWDaguUwthJP1F6Ecyk1VBWYoRGac9nJtivh7NkDlD8BnmzMrmp0Uzpxzn3svU4I/RpCbg
Xwm5fWoZZivDYf59FIGcoflDIjDUSKCzRHE1MZMFeajU0Fgzo0OQY4WnQCPTsJrFPlblY5Ah7UPV
o9oXtLU8n2IPnmLWyNEmiih6eqE9/J3vvw+xAn4S426AwoWGSpuPZTLDYovyEw1j/ByjAWFMoHUy
IKT8pf7/JcC/13R8a1FtW8b4cJKrYvv3k39X2mxggI3BrVYqZmnhsI1LQrEzwogTQdn8d2bSINHd
VtE++zxOJPfv4mYSO0Cq4FyYO1HPfpL01bAt9ZSkzRaBqWmG3Lx/v+PvQ9aRxClZrF1//yTlxwTE
nU/+3we9IwAgMrV+oUaezlVPcb4ZQtBf1br32VRvBdOot3+fpfNbQekvlUng+oU+sRcDFlpI/U2A
OYn++99TY+qM2gcyhRDxcn3R6iWj+e99Qcf637/89+fzqUXqZ1XLIhT/77A10wCci6nL/56kPqv2
qTeR6N3OaaJ+sBGt/A0eVboNFcIM0oJ16++XDeouSMq1CnkDFAojOzgwB7FPX2mzILjrZ5FTGYss
bf+9fyF8Q1rxXkSt5DYVS0WHgVDqQwDgyYNeehFHeUnKChEFw4pV4M3MgbXLDo+pMAagMTxIdN2s
s5ZAphU+Ift6nVUw/f6Wi0hLx6W9qHbVzlvjQgEbgCH90l8hOYUeRHPQbaq1vxrsL33xYHI4SKdR
cYcCMxNfj5ZZBy4XNUexR2uh9d7oJMTHr7zjBDUnXenCElsBXBJM38UuALNBQtImwzHI1YYeVy3h
m5iSg2VceSUrNvdd5upE9c5pdDQ5lVOaK2zXiBnBSspsbPAGbA5J3pMBCRk0kipOdpmK5QB8W+If
HMWwkVMHEKmI5w1sBOzE9dVoTunv6q/8odw6WwRsSSlEbA1XLFcOsUskj9cUxhbySXTpfHiE9L/d
6HbP4ML7mplwzGuwEgVDSCBg2gljYGpsZXZrFMjJkQFqsbCx89SGWad2C/xNNHZ/Z/4auxrIPD2T
DvkXJgLUAhscJf0ZkfuDjICh/GBwhiBdQ7aIj5ht0CotyKoIdCA6PIjs4U7C1T4bHLlxFZ5oaOkZ
wLcjBiQAuQV2CRbLIaEjDn5okInQiAN+sI7scZSgYMPy/e6jnpvr8Q2UAo4fB79osiXOUe9wrv1w
IdCfY/1A/hsTYSoym6CyikoT5i+DkMoFn4hhieLN7ER54wwXDzMvKKLwEOY/hwCbv2M8hwuJAj3A
BsGDX82d0lEbFxkuYSD0Noy/8Md6Qmdr7rM+IV2iKqRzxnQJFQRpswwFQxuH8erOqcMdSjAc4dm/
UxLB6qh/UCJ5gtPdLFQHiLQwqcbJy7eZCkBOtH5BTUvjhVyUeRRNn8J6AP7jaJBsf9FUKmQJ3vyr
CvVpWxYOQblwv167m/QyHBhsRrt+M9x7HEDXcIzhacvLhiBDO3zPLtmdJplGiDfgPaq7+cjfeQEH
mp21Z0T/QgjdfBbkmXq2qPAhSm3/FJynZ/7Ov3L0B9YiKe3kzkXlTuB+qO7zcGqyuwtToRGR+EJ9
aDf5MVSL6UlwfSnPP8ZrpktxCE/ccA3jAmwh569hQGFiT0Uz1NoUt0yQizOv5vA4jnn8AbUSF647
dQ3fDrAERH46MTteWM8MXK1x8dpHT3bnJ8wrv5AfqO5EtBTtnt8tmOSncGQ4rtyzMyxDeqsImu3d
Itl0EZ64OLxTLj8Hz0UfOSoGCPbBfPDD8bsOPylZqFeoQt1defI/9cof8H9ordL5u9ws/k/401x6
3icnfIBVbtMGchJEc1M1jIdP3KQx4xYyT0aXT3DIhU2LAA6bQ/pnDX7W/JiC8iUXOZnvZAMvJpad
G2oET8LPkqbNZu1hoRi22i2gPrAW5ltyUV55RfEM9wz26mty0ZFswFl29aP5Fm7Gh/7GE8+SgiX8
fNJ5v5Du93A65XcTm/9zai1GYFcU1bDcd6GAeZ1dMftFTMuZ/WKjiJ4x3P1sK56ib3xNMAz4MM7m
Sd1QoUYMZUV7/BI01E54RvBvIGeLVD04Yzk6YgXvqqw3n6KHdz668p0h0oWXNWJBDWu3MRRIlMTY
Rx6gDzStuYrVRl3nWUu2LO3ziqg6yDHWo3IZxyBoPpOM9MqbQF5CeYYDxy9KEEapAiTIWXIC7Aix
cVEmNu+ZvkB7Yf/YYJLPVIoD4OZakFAD2xKS2mJ8z/DN/AWA4B8eC1hn99NSwacXGIbxVO0YA6se
jIqFwpUrbasESLC5utihcde4UauQeWj8Bs0QH2TsaMw8PkhVCPzeB5xtDrDq48+4BoxMm/7HagEd
Jpcbh/6aO6dtsVhmyuJKKaIjOgGbdgHKMlZEGC7PgjQCDViqMSJCyZYdZ/MEsqIYk9Nnd2BCtoqo
eURW4/r1HMcd6FuNKTuAnz816Pgjaen/1GODzUSNtk9JagR5k3l2a/jTPIvhiQW53RhP89pdWLzR
7e3xEdrgzX7Vrw2rovH0f1jYuXHmJeIZncXK8R7Sc3YJdeKT+gBXOBUHngroijODt17OK128Kfj8
zgME1RWbF5I6QXBsNqCyQulEVsC8E7EzGLf+Gl2sWxhAuLKVV5KqI+1KuHaP5wVShuk1uiSXeENd
zbY0RRvGYnp1xVyqGR0galhRI9BkKFbbkNCa1Rtuo+umRai3wJrCJzWJPGQueuzgNgBopsGjEddN
5qbSiaeeYIxb3qKSfqs+EMaOcFsFB161AbeT+YVtDKyyHQ0ApdhADDcAPj6dKwGAAlUSybb4xCG+
hexwkS6s6ggd83ktwug7cNRl+tUfPbBaIK6j91kfpw/pA+t/4Pds0R7h8tVsZLgXEkLUMS1kAa7u
GYr7eUnUr9OFXFkc21jueEPQTHcQedt3VvfOhwGRWDnCc0TsTnPmG/hb/igXYStd6neNn5Oxws/O
+qPXXNY0HOLO8TtncXbyu/A4pBsNaqnLqiM/1If/znpE4crGENyHcSE/THzHjgzblmz+pHazqjQU
LG/ZU0D6gkbwoUP7JqiIQcWxstR6E8BIXFke8+WKoLCu1aF3jsHaVHNMCLquPGAfwyi+wA2EJmtQ
zZOStgWSkokwHpMYQHmCq5Q39bde0Wg1phjZitL2pGtjRU9EFTOZTasz2YMyCe2281vCjbW1VKvT
ygx4JDTNUKF6YZEiaeYu56+zeenFkr4F+4uXdm1Az81tot0gVwNU4B0RMxQdFuiHyBDfmut+I0P/
7FbdB4IuQLzC6WKH/BQTj2zkprIdPnBu7eo72QHwvS19cReT8sA8jwpc/VYgDX0mr8CiIQTIb/Zm
GaG1O+Q0gQy90IMtJqg2rJuv3e/wgcFD8iri4kdyEM319Fu/8beKYaFT27L7x3b3we9oPvRvaBnY
n3IjglhiT6L9UiuUb93r9Et4XNU5zW36Tc2FFy69b//a3EhA0j9Tburopn5CYvwOKSJA8yHBiIv+
03/j9/efyqn64CR1vt38Io8kmQ33DGiLWOBzSjiK4kX48gg2mRykSzlO7aCov6ChDafehGcMoRi5
HzoCjEnmA4ziRfUb3FAtULTwCoZoPW8A6gTIqAkBjgEu5t5cFlvE6+93JM2Yi1ww77U+Yd1T28Fg
EwlRhawJxxiSyaK7iluAthvkZ55XCiVk52yYfI+HlYRb5BVf1ntHx4pVENLF9wpOnmjHnzjYZpxa
UjJ/c9L8PoV3ZSbcONEvsy7vDCg+w5XkOPQLUiRInEToxB0YqXiY8DPJhyQt8Tn55SUQpHKEU4Vr
+n8veZkYU/3KCPdwo+ZPapHDfKNF+CPY4mfzy7WuPgYQFtIjv7nZGp2mecGDoOMThhq2dyP8RcZV
jfAldkJt4+srpd8gF+dscjeVgh1j8z7uk97lqsjMi+MdYurZz5lTF9sRs+XCaYFXb95OAH9NyN5b
zMlA+B6hJe8QtGNquiDph91LNY44ryt38T2cdlEFWWABvTvEJoDKSp/LVYqmSF+yAkVnSrH4Jzwl
h5glg/RM9E9UWpRAWbKm1p2wVqB63EzW9OMnN6soWThkWIFRrKHO6X0VKfnArC2q3nqS+CwaKHoe
1HDU2lQ6Gg4sdn8dKQUreIBbNgPWFuHWlYPsmonyWxNfnD7AUVlOIa2xp3B8QeaULcreJapWKlTZ
3JiK3RvrvAUNP7EwRPVSbNH9OPN2c+EI01N1p0WhUqOGpUjlE4V+5EmZ0D3Fka16/gZF4gTAZhXL
qaXbC/pnWpl45C+1Z0flH86vodwDyqF1ulKRcdB8iq4nuCP1IesTQ1RKTN5XYGOVRnudtit6JLC4
sXYrIBx1/jiN2Fo79CFkQ+KcDB+zeLLC+pXDFl+MnDeHgSOVCzQutXTERygvEJBi+GCQ/cxvR8A8
W9buK8+du0DH67R1UgnkiMZQr1CUPcRjC3nwLbiQsFtRknIKoPlL80dLXfILoFm+FrQgdJbjkaK+
nemzHCpHTn/Gwc/4YQUREfKOAyzP7stxcsmEW3CnkRWGWXpE6cgnuPKgjhln7RMFYo+7iDb/Lb6J
ea01ZwPQzUBCgBa0oGUlf5Hdg6pNLB35LX9QToYSaZZUmIzyZUhymLn+8A+srUEz55K05tlEF8XN
+hN9p3uzFGGIHX1LZ1dHo0E4+kOnFvQgoNkesJGlFKdyCLSNFKMXw8IMOk54ahXYs1FudPtwYKIY
sQxGFW5yocEfaQ2kuhKDnGzfxQZ576J1a+rup1SFZ6oXsmP2wq40RtHRjEHHwQYrBsWTVuqELjCu
OmEda8wmOpDa1k83Uglw1QRwOVs95+5sKQEl5oku3OmHmEXRtojeo5DpgWCgUdM0nxI2ZqXuJSqB
0hiIJEYZI6ftYRCKzlUi9bsL4XOIqFc1RoaF6i/7gHFdrsnrKhIsWwph2vdFC2eWfMeptTIXTwIh
MCElVyoBo9McuQM9LEzQEpUTtWXlEX43ltwkyYQ1e9kA2MTZhD3kgoOO9B2NBD0ChCh6lfmuUGH7
TSemfa0JZ90iICBKLHknxPzpJmIarU1UZlILv0OIITilF6h+nw3Y4cbwPnGBIqQDx+eFR85iXXAf
ZZ5aOaKgvIZ/RgoTXjQixuiMBrGd0Ch0AwqvfOhon5vI2kMvP1s9MQ0iuDe5HNTj1U0ZYI15MLOY
oUtHDW9BtdbgLBAS5yb6ZMEz8PrlNELGCrgCwUSJowMpG73x7kuzpqqcdk00m+amhEgOWnLlnpuw
AL7PqwIsOKgnT/4PgiX6u+oQkCE4AtftAhrsfJc31xliqdcqgpXRJYqDXBJrWvc4SLYrmPXKkyU1
DlbUmEwOWx4rvFTxaB52+0FSEcVWl8GAaK0/+BLdE0s1DVzgSKOrq9iqueBLSJ97nB9pGaJ1PLtn
kXrbgrDiIpkt+9aFtXTSsOE1qkfG6tIrYbYahbViBhyRR3WKgg0VXyBsO8zIJ6WEeTN6WN7oqSP4
0vgpb+J0avGI1jQ31HHXa0fGyB16FySZizCmVBt89SmZDfMADF2EWM523I5cKtInvRpbgaSBNg3x
NjKka6tOtEwwER3Ln7CYhhSTeoDbSQ+qO8HkldV+U1uIx4UqfU+m46FCv06juaSFp8PXhx2JPYAr
XAJgn7mFNm1/LqfZmNDz0fPrYDFPxqYAEKxfgGd0qdh7aZiOsNViPu9vMSlQzG4rDeBQuUqcuxHi
7QVSk/n3NKaoinC7rGqxcSoZgvvIoFaLTTSjJgxx1HOLDrPsTdpEBoxAHm1x2Pn5lwzNvOWaNCWg
oji1CE8mnD9DYRUEPlkYwU9XIXzXS+uQnngMs3yV+4eJ8RJaFGhFdwlZdoz6eFd6R0Xf0T2xV5je
1tMerLhopNhWiNNite4F0x0R9I7lyMKoax8TtDmEdKWbxAG1k9keS7n6rGurJkHYWFZ0lIE7TwXp
wMy5kSQ5RpuO8fsYfXi1C/ZggYtpDMRc7tiaBi7ay5CGrcOg73yKt4FdgexVhFb+Cz7WXsHFqz8F
VWcmLr8PlURiOJjevLDTaCcjhL2NnL90xhKryapd4m9bNkeD6QBFUuTArW60fnjRhpF+3qUkgIub
oC+yth2EFAEB02pqsQprknwPu+pD17Vz20PyLRLANh+RHP2mP7CEaz4+92YdDzAVtNeO7AeVVBgl
wMmuF3H8UA0Fb9mQnbZnEK5pKrvpXfS9rVagCAmLwqn3/EoQKOGVe4a4aOqG6tJceC6Lu7FVr9CC
2N6ZwwHLFPJ26h32w+qJmAWkL8ACBu7XFoiQqG/1SzgPyUv4oSN+UfIp3PRC+F4V/XIQBM0thtxf
6h1OHAmnHI0lfgXAOR4TMdiZpOFRuOtpE6560fjoPNK9VR0xe99297CU/fUgVR9ZAssSqW+rITCa
hv6uGqdIlwEwGjS++DvtcGsAiCK4AkWLuoGESw7CXw55y0NSEPzBOtIJrlm7tO3cVqC6oEdSyh1E
g0S5DJd7SdXCQtw/WOgBC5SbxmR6qcuEI9opwu7hjLd0jYVqY+4CETZ42a8rAUSlFpHfZeK40dJh
WVboXEp2CFZPaaNqONdLqrnqsv7XkPQjAZ3+aMFGwUIdsVh9KaQq5/YwCQon+aMFmDYrw8VAC8QR
JP1KnNlWMjGjQNBX7xKp5YqpJ54/UC9VeKvEdg1vgjsTgFNHbTjhsElnNpxHScS8klqplaBilaZC
yk4Z65tcFVyBmQpdzSXRPwJktjAKccOtFJeJRvBqzraNRPVomIgHMBnJZ8YmIpN7ouorJtQW+wfG
c9HroGva2qt4hAIsZVRhbOBpgOhLZrc4V7KY7QSfWKUsPoMboIWYi2U4r0z1qWNsVk7M2lk8+ApF
naRi1+h0T0hc8lV/wPkBWGV1O3TszpfoIF9BmMAouwtFKLjKRUSD9H84PQ06z8b85bsENAMCz07F
YslVp8il+OUj3bH/U5J7ccGfiVYfpEm95nv9jTpceOULwxOOBqg8wpiF9Jw3PPw0KQT/alvTXPHK
B7Wt95bLczHNgf+UZBPwyzhsyvig/wgOlL3U7vM8BENq/mLgMgbhOHnMAJXAe4haAgrqLu1+ukRr
awtEoC+ZN4FGUH1xGNF9vCbaEuxhnm4w82OfRpXlWvEWRB9YIH/3v6jKAc8JJcVdDFCZSpWtjkIc
qDacy1eX882+ya/Dd4YvcqBMWTi3vAZ8id4i3vsbq1kKv9MKXDB5UnF/sswCQQGKcp340xzzDMq9
em+gpiiBH8bN+kAGIdwHa4cySkSAQR9J446UFkvNdJE/xh8gSOFXfAuew9nbmyd2oDlrh65TWWtn
DJTIY0LkJpgz7NipE+6AJDNfOOcUrlv+KtAv9H2o++i/WJrmOp/lhwsH01EedpDDfP08n3gLXw2X
8oOPcxCdtpyNmjQymHcz/f/vMee3cs7AarjHuiclCVdVvv51MbHHzcIJ4dZhJeDe5HPhxpyEUVVH
CW5Rvi6oLhg5mdLcafArGFdx5ugAeOi5WQM2LzjCSAi4K47jlT4AW2XG1qnyaqn9KaEF1ariC0L5
e/WNmZEWA7yuO2/XQxQSFtqh+kTplpbkXSyYbGIPIdAvg3lwSgW8QeftO4JywTr/Xb/wCmVXEynU
LSWsSZASIiygLReYw0EyZbIy/zOmtjt6DVU6SK89fCbH9EM4p2gdKHqh4GBWB0hdAKvOrw6Q9seu
WlaIuRPKXh4wPRg+cO1ddVBljpKUXWHX/vC54ZgD4BMsUYFxGBJpWFTHzo+MTTH6xww9KEH0bAf4
fC2STGAyBr9I1tt9Rmqnn3K8/EbbxMSo8zeeF+FlNjPN4AQRNNsH+mtTbBVN+ehlAOUe9ivcIoaD
ZgGNdiyA8nJz09dgDQ5tIacaEB7/rU/chRCoWP46fI/l+WkQbgBxFi78xcu8rOOxjVc3mPdoi/q3
kF8QIDF8lEa7ni2RW/EyiS57S700cPXbZYy5RVFY953MA9lAiYxFuzm0m+4+3EuG3TRme+xcyJOz
2FkOUG9ZXownTTVjG7pjhlvz/OTHbyDCuoxvmAXyTe0ptivq2XkYZq14RfluTW51/lfG8ZjRdaoP
kd3olWWDe+kpXnn+9NaWnvrV/2kYsrCayfV6xiXCBS5gwJnkLoVfLCcmwOS8ODIqLHkC+AIM53kz
4xeylnhv1kt2YSvnaeGbvUnQmc1zBtDAOaPpoR9doI84YbZ4bqP6oaOnsfXgZ+gyD9G76FIqaM/i
7n9Vh+hQvgPKvFuv5Z4/mbnxUX2Am1I19M4BVTvDI6aWBJ4/1QdLWjS5DISWlQ20boN1zj+2BNCz
WTHInGeJMrYIQm1x6c2zNfWqXhOsEJfVQWMuQZTF3+QKydEiOGN5v4nfWRpfla3Giptxu9lc879h
bdOy+cRh/T5KLLLNuhpNc2d0/YtuCQVz+/qF1T3UXKYJXbTBR4iVBW4d3XmsYIaCGHXRXr0j86ok
m31uWK8ZZ3gV3lTYdDGQAEljrhydjWQ7BS8WbQVLArEBmdvh28F0y1ikCvjfYnQ6t12iTD0zV99O
W+9tfEDoBuR4sABxBf61MfIV+Yvz4e04jeNVuMlvFpF2tcvyw6yLJYmNpqcE5pYB2TUdrjFLXOsD
ijmFCVzErxmvHtUyjRbVMucBz8P5BsNclPWOanrGtSebaWGKguBvQM3dAtRUpG8DWkj2SS4+P0Ho
Bt0tA9o/0IshN2MJfnBOo8FDiRu9srsz4BmPIUPC7MxLhadsrpmBttY3RhAYtfTtVoz1L4YDMfz0
aCn0azV98XGWAXadQVFX+gWkE2HrsdbRoeNQ1i/7mtZ278VHlCL9DqSx/U7oh9b8efhrZ6NcKB/Q
+BRKGORdw2L6ZdHA+TaHVOLb5VuJ8RAOAZ/ydwFICDL2YUQL7cs8l9/Jy0+/JnT9U694UvCbWagH
iyLmF49pxMfRB1Vk76rdySdUp/6Ix19LxxfxgM9vAGWEXMvQnk1HmotFYTQcMNOoctaKH32XsLyG
OBKA0iJPWhsJvES8mkGKjqiUaj4JDpaM87xMaGVm+4wQITYtMlonkyFmnGIbZuy4hQwgLuB58cV4
pW5oh53cbOV2xSimlk5DeYr9EyOa5laj6ZXOvP/cQePvGFvvoV+treIaQOzRsvD20/gqSueYC8qg
PCIpGCgaYQseVz5Jr0hZEZwyDilEu24B6xc433WJS6gX4hnhyYpELgG2PeK7KuBRxUgH6H0Aj+8+
6A6x7QhlVpwFB/Nv3jOkawAJ2sHZRlh0EC/wMnB8rgfgvvwt6SwvTm8tZe2o52urf+ESEtQTPwCA
0FnW796Vu0i/FveIGbqmLRn3AbJ3iy+KrvRd5v1RFnH/s6hyo9KksIzyCY8lpE8EUcwiA3gmczEz
BQjheD7m+x5cpx6X7Obz0w6ZQALd3mDIQSnBasiLebxkdUYS2E3Y7EEbeWBAIPkukzgeOyo2lgb2
DHgn3rCkS3zVXoCBKAIazwVxZMrMWA4yDebRz4nqAsNPJg9XuoZ/eCXEFB9lUw/4MU+D1ZOKIQDb
M0MBpNvcyrnNNl8x/sCzDAc9OzC7bK9wVWgBmCkp8lbDyJGgIckeH6mn2n42vo0hFxsv9O8pDGnK
seWh9JDXxo/1gzMQTDHhPW4WA3cm/NBvDH5B4fmCCFN5DeQKFIYxEGUbRjvSUpVc8H+/W06Rg2MJ
VNYwJBrBsbp17dFGsoViC7Xov5mWIOCmpLLye6wd2wJyvHitwFQZM/gg//NdQcHChGJy8NsJbs0v
eD2jEu6G0diWsguaj0FKdosf4PQ9twlngDeOCo0ShxEMXCVSAvgrfPzlHqFuGt/wcDmFD+5VXCya
g3WZ7tYTKkNyGC5g9N3kIqklHA2jtgvjZ3QCxpPlmdK/uRMpBM9GWslXZXRp9cCcuT2m1KWZr/+H
qvPabV1bsugPNQHm8CqSonK0LNsvhNNmzplf34O+96EbONCxvS1ZYliratYMDjUbxQBFHx0uNTKX
jN96tH9ivfErbAvcZtibdx9l5DJm1u+cdoo6UOjSdwOuiCUOwWazoA/OuRMNaFc/gXQohwPG+y24
K27JUKwYNxOTPstM/qDEstkiR1ScGDCUpQcZaEQFKZuctTREQOVSp4//aFnov6mBmzWUEkoJ1mDQ
HrYhuBr+N7AQTRC3By0elz/7EjT1pvOgmvx97qBxqA6Y0PdEDZB7ovMH0NPgcICx1rrtsewi2eVo
YRuT2FridqhuYUjDy9QczknEWOnYRFC/R/lDx088tsJ7jfE1km8R3pANqNwy4mkdonaFFrBnj1wy
YAxDuCXiotmRgDlwPyiYaqCncMZ+Gyeu9vdPZF8zaJSoeqHbEE8uMexZ5l4C84xfVuMcF8CzsdW2
E05MOEOQukpvAUDK1Ak3COT5nYOKo6Wmlfdp4s0yGkonQ46r4lF46EQntdxlIMjGA3rciMz/bY0Y
ntPshnu2mwLpEvNlbFFxdg9sHIGVkZGbY67n+cHWzdhS8nMnUG4qTm7lKt5QZrEm5qKLK68wwqdz
e/1d9XFKWDE4gsU/N1y1HncnpaAIXqvabNRww8izVDO7emFQY6C3wUiNBAFUEc2GuRIAHEWftLAA
GDQxkMaKLXthE6YjYbTCRCb6YajEJh38WNfwxhNplbjy21e6G0oOrmp27De6OvrjhZ4gL9wcyrmo
dakiU3FLUYeohZKAraX/B4mARTCNt6x0YINMabgZqDTowenqMMDv3kSGLwYzDpsapcIxBEMtXEUy
tGJ2CNpT28M71fwODrZW05OkKtOLTKNvFoRkV6iyC0rCC3FPMYYRfq3SI8Y4/ipTp9OI24tD5i75
J++VTxC9SNflDX7jZGRulpoCIES1KWg53hz6BoMzJK5skJHNUeTQjoCF8OEYsTEeqwBNXUqu+LZ0
/K/VgS48W3NckWNSw3CLUK40HEqa78Zp0w0mkiwOCpq3eSnP4Jfxy70JGmtrlg35gRMS5euEihP9
nMTkHObBCk0AvxxPDqQG3gL2U1wfWLcXCKtu7Wf0k96Kl+YlwUvoH9sRJ41iNlpV71wT0z36XgDe
0uZThOCCZNiV+GBhe7Hh6+bvtczemxrHVA8N+nELTgWN24xJm4y6CEdX7CSzeJ2JIGo2dzBbLe7C
3KDVsOZwq1/1b5u4cDlM2aWWiLEGaexBBs5aq196sR10D4Yoa2tpommD5LYMpFmcGZvm4a7Szpm8
jFDrZK+pd6k7I0QllPAYZVfW6uWX5D1T8TRh0V/nySsesdyNgezmMNRbotawYnAViToa8QfOEbja
vcVW/qiLg2C4RutAguXaJ+Rm8V3GIgBHN6oEOHFORhAORXJDevJKuXR744dJHU7bwsX60U8o+XNb
uVSlmz+Gp/ATPtJfVgMWgeGpA3wONjsd3xVfwb3Zmyflnak0rxc/ur3wYv1AI6Yik31bv2m8LFP3
6hk+DKwdYFLhBYds7cj/eQV4VgWNI01ItYo/OnE5WEyjxX1artms2JkonUYdpeSW1TEc2RvcAqOk
EbLTUlgV7ZPgj3r2Ot1L4uWkgOotJ4vTlJ7naMOFo70OBypmxK6BDbUAKgBrEuWY+aw/IDSwCDfm
MroeWX5J7CBRWsK8dxV8o8SEevG72P4iHOiQ9tswPBQUNvf/EBE4ubwAXvpYeEpAAuAHH/jX8jzR
XLGUU47BX2BjNfED3bPZsvRhOsV6aLYrSnIlcYfSYaN+8HqwFOpfXXlwdIxLcBafvC4lMseGwb4Q
bOKP5I5RIIs0K/HwxcEzLrADnqiwhEt77Pb5ckzDceF3DF/5o5BsVntyFp7VV8K0A2nmCzQEbL8o
DznrcEyYzSsr3WDytPALsmdy50m8MCdYhUv0FfFrXEiYdcS4qDoUIinm6BZoVDEu9YiubKT4YsVM
K9aqxjQIDyPIBpmTP0omDR8IUhnTYnXEqA/AYbQni27NaWbC5jad5YV4YMwA1C5sWuZzPgl5yjul
NxCRuizH8LSYlkO3LPAvROP6bWJBgUu2g031IiXQp6eKWzKspfQEcOxpu+6woI4sUP94F/60ZiUW
0QQxfaft/oepJ+sdY7GRsVfgUbiWy9IFogmhd1QxkfL+M71nGSfrJ81PYY0v3zJCh4q5AJ4LopdD
mqBWBdXi59QtVLhMSSh181f527qWr8CnL+lncfjDIyljixeSQDDRFdY0F+B+0WX+RwUM0YBJNIqw
D2wcpw/YuehukpXrvyU/CzRxwWgYUC53MoX9ENkMDULjeyGeFVKDehBCpyfDQManAvofqD5GjkSk
0BuCoIdYr7jG6wjbtIUpAIIer4mqERKXenCkW+HrzlH35ZVIA3/h8IQ0PjILoEPjQr1n/GpszMQd
UVIjfQQqwCOXkQXmrL/zUcGcn96E38MzhFsxy5EyrmWEaYkj4YKYONy3rJLkYXF/QRQ25HWcXrjy
oYbE48ZIXCXxxMrVWBl/MYNnfgunh0sk/6i5wSgdqKvLpUKi0TRJ9YS3BKOE9/6bsMiY7ozajyZn
tHFGYaXm8/CpIDnRYWmJN/7WMFu498hPI6okXO5y3imspjD1lg9brbk5TZozVnXIyXzUh/+1WDa1
S4NG9xwyVCemmN5MJ1Te7i5Y8VFJ6EDXFmrMZaekauCyaqCKc20CzQTX1Fp46fxwOXGnUvbgWU/0
9sDFmHpeQImWEaLyj6nKD5WH+gYUhFEGsCpjajgigCj6NzAABScNFiUFrf/AM6G78y9ciIZDf8aL
MzJEiLqwmhdXNH8V0/kuQ0nrn/9GEcNdsmyIC9bAZrmNfuiDMw8ePffDf8D0BauGiPdNHaJdQY54
+cCBulE5QHt65SQH6Qq3H/AKISmoNOGwQ3Sw/hiehUXXbTPToD6/h8wEeDF8pxctAvRsSoO/QUO+
DBEoefgL/r2dyPB1+YtA8VD5eLM8J16QX1wvQNeSHc03EwEfgB/36dkFrGcJaIQjlm8U5QDJFGg8
n06dAgb8KCrPOE8spp/gIgwuru0/QBem2xwNkJPsAq4DEgk956bsAG5uhLUgFOCA89IcxDJnFGvn
BrF6ttbArMXaGSNBJwVekLacyFZfEyIPF8kvz1FwAnVMIhePIAbnuoUGxCvg4oGlZZiULaecv6aH
jvVvgkpKg9TA8mHEym8sJRFn8tKJJ/i7kDy5KCocLBlKyMij4Oi4jGrguTM/XhBJ9bv8HAmXeCHc
8ZuBdv8p4s3DyaIMowPHCPyNayf44fLidAJl8Xp8aIasfFqoQ1wXhYgv59Kyc1lxNkyM5+i/Inx6
WI+BhDFcBupcFkW+AB2hmXvhukjQGPxdcwAfFHfGP1p/M/C4ziEbM32GClLewF6Ff3w88xvAi9XN
/BbfCu02AqF8MyNBtcGKCd5fgniSTsiHf+OyBilb2rpvZrlQeZbrXHKYVtPqM2CZSHlwafTaf+TD
gRDIywwCbJShC/AibSXgIx+bJjTa8mtNaj9RsYRcmP9SpqbUyQk+S0vVy7r8FB7WMXyVl+vKYKGC
I4HrG8O4F9YS8kE7ZSECgVW0FPBKhguND8xU0XqGYy7Af6MdGwyS5uX3qujfkwPcQLy0kd2w9H/y
wbjmeDdsEUAYxQENJZ/hOp+YQS8+tNVSwANTLAX+K3cEtJ0d3/LGeCpwkUIx4ULh5wUP7B9curxS
Lv5hwTCQoZEwlwOv4kVJDILTVlOkM4n7WfQjvGZFJLurfzN4oruu3tDJ0E1wdDmMvB9OAHAJPxS/
uY/5l5pXW0Yi4COcDX4GasJxX6D4q3blEKl32g7eHc+RcC5kUTpP3zBo/0CU7q3+J0Mvzjz+NM8E
n0k/l7/EssUq9bcyQJ7SPhYj6A9w23v6CSP6wDCPf+SA8TH4mk6H124Nh4yCRV+RHeJX9kHGTKge
XsXv4Q30myMxMuuvlx6tfw3wvwsAoKIL1xdzyD9o9sJoTPuAqkVnz/CHJwENANIyGuLt8BZ7tnpm
Lys+wVv66d+jSwJKDbzEAeJSQ9qAT+1yRK1VzHgjxMVoGamXr6yZ1pVnnNnPuahe53+84EBFMK35
gmfwrqkTSPO5smnjAfpq3oe1+M0bks/dN+AEf5jfRCARvfCK6nexXKkcJxRZy3tbGPdI41aQ3Bhi
LqeObYFz0+B6uwwO57gmZpldsIbNL0CZX+5SbjV29KVT/qUYph6kFA2xxnhEMCZfB1YkGuRbJBxZ
IZcRHJgYC8KnjJ0TmqDgJ/7r19gClrWJMwv6zAoBvf1QkLbjsJeRe1EWLr0aPG4U58OhegG+GV9Z
0nziIe3ih2oAaCl6Mz5pmgSWJXwWVKgHLg0bzysI6/JZA9TvZV7Mfc3QAdkzE1bNZU+kyRthyIen
9pUdkAaN5jC8+d801Fzs3PEcd685pCcMLLqRNERtISGWk0YCb0oLKjxLjGf0EXqUmE7ZpbLQtGh1
i/X3eG0NbiCTZ+A+lGAnHDgaHIWVOrPkKV2cUoxQpAVlftRT8tBl7ElHpelPEREUnO6e3qdjRjz7
su9hDQS76CsPmtiuA32bpZO60/Xewq3CrM4JhgB4cHfqyywS1tbyWrsutEIOaPUbSo1+6Btz0bUz
nNRUcuxln/EUblqMViDorROsaAmiQ0XnI9sGWmy1XS0RuZh3pKSSV7YkGAf+tastc98XcEVNK2k+
U6HxLDMUXjNt8MqWJi8ah/7eYAp5hhy2LWWTbK5U4i5RoqMEDlz4Efhd0WMY6ovNbznPb1KsVu+B
1KAhEwKOtoxhgaQQc/D3gPxc3MgGGhqdKY4VZyQhZ7L8QI9KO6y2wraMYuVRlMV/v0Vd2u/rJgR9
LSaI2UEsHgVd7Z8gidGk4641jsERFzakiwkXXiCK8zZvMPE1Q8ui8zcEBNh8O2FmecXptbRhzmGj
vfysXB6shkK0NGNl/fezv4dWrBLHrJrk//xszqzJmRNoaX9P+/u9OqsA1eHdSnUqQv4JtXuTxAsy
1X9JaK9rW9Wm7VhXEykCrXZX9MgAsQg/a6kHo06r4Zz54nD++8oa83dOlYjC4//9vCv1ndVnLdGY
Bor0PH7tOri0WGGx54V69Fp3YLg5cbQbafnXJhog1WpijRWUsYCbHdJOQwlPheoTcyHU3t93I/mL
o+kLDzmCnz5jeoDxtAExNq0+SjXy34eoQw+oKeYOXh1prUO7xkLIfx8FqVkHNTS+v1/DNW2IakCQ
LDQ2VlDpLngRkIQf+LbWVsmBqIxHXjEpmLSq3FoSWr6gkEfWgUK9dyoQ/BTn2ocxJCdMAqLXvIJG
bshot5eTovmWcPl7iNpMRScJs7Ij3q8fjOau5WFwp97/+0YX8/ZelhY7kUUNq7SopJvCUPf4/qf7
ISBXoUtK/DcE4ozICblqUqRuKkOqHkGlvuKzMZ2a5bsIs2l0lqZ0+PvHORZZJWs8mWZ9VDdtFkRb
g9wBYkxFc5/WY+/lopmcKywAXKNX9VudAglHjeS/Rh2GbF2Ed2oSyRfD0sdbnnLNtCa6msIvdRRe
ZClASP2hKyiqkV5NN/Zlmw/fCqRyI+6rDymYWvIaleoJdAxijosN804IOXNVWtc2NtG7GlZ/7qrE
WLMAFUdN0dsNKFy2V/QK6bNkVFtfGJPDnMD0FSpwD38YjGtrJcZ1wE9S1cpy0+fc8lVt9K9FhKVM
1BnvVl8ba8OUJ+/v25xAKjyo013WkdVmzXJz65IJXCKV493ft4kVWl439T9FWD+DFB97UVFQZRQC
zMl0lF7SEJNyIRjQffojoyGuFykXWUGys4ym/0UkOpU33PwLDMXfz4E6ecj7b77Od1Hd4eLalrBx
k6Y+GctDppPhNpuAYLkhs8UsP9MHwMrV379kqbJXwzr+JP/E67VywqSkqaGVKuOh75X4kI5u22LI
mkkzxIM+v8qpSf5UmVUgu8uX0RCe6xLUEDs3goWr8hqG/W+hhcmHYcEL0VJFwOccHxgMAwqCM+QH
Q2miiqqK9Fz4E0fsF7RtUceXtMMhCmZ2idt1OZ1wvgowS/Nhm0RWjo8aMR1VQVZn0EX1PYwCDfp3
ObGyRX6HVZcYYhLao9gYrPILnvOnHEntRVZokKZ0oqKsapiTxPReTOua1QX+WcvDqMTa1jdpzJu4
B//ESuDvQR7xBxCXB7Ph4uOehTatryfIFSe8AXMPB5/+6AuKyPDZMA9xEN2NJPC3U2qKh4YPtDcX
JCm3xCOmUP4uSzHzKaAakzqWQ22F3E2FFcwPH/U3Lmm6PIZu30fReSQQXKwU8dfX22+duFlKIrAz
hl1ehCmSI8YtziVWwBi4zyWuTo3aPlAh2Y3t7AkFdOEhHmWi2su3RFVKoPbGfDVHctILa5IvGdd2
qhMdm3VYhyl4tq6TRhYRq1jhBkGWvB9UUYQgX4PsT1mz95EPqmGlbvSumT0pYB3MDYJyOZHFF86a
hD0Q+8GHv+dRiPNY6G8Ufw7Pfw+xFL1zx8OG7XThmjUUi72f6T/Ds5zG8adv6CfJF5yuU2H8tmGH
rbkoG1vV0tqjqhoQIepRv4uGABY9JpLHSlvty+WBp+/bUX6aVRk8Ssu0MKEkrrkJB+FFKPqTwegQ
0RKLshVG61IR09faKtVdWEv7esq/m16IT3E+LVQOaRopFihbgpmxtlgOVxZIeZNUreLiGj+8Z2l1
HRWJnrxFvAOhF7AVWeis6cOROEZxLRfhsJt7OTi1VnwXcyl4aZrUm3QFTZ8BVkO1oL1OUbGF9gnD
IWRsKM8tqL4QQzbWcXzKs6HwLE0Udtim1QfWgmJdaq1wowoC9Ili4pr75D2eyo6sV2yQ05jwJjWP
hkvt0/61Qi28kHChbaYwIwdYVIWXEovwtAnu0shxDgaZ+5IrlZy4RbtwnE0NhYYFHSCbRW1vCBCB
8oybqi3z7KSjBoDIJg1Oc68LdTyFcUtM5/IgDsp00i3xnsv5uLXKjwyqbUYMQ5qVyptG0PqmGXQL
igW3V1hJjE24dG8cT5jJfdd7Gj6LStBRdhu+icGHmF21sf8ZCiRwEeORjTlnkKgCg4jAZL7/PRQY
3JuiGF+nIftIQqSDjSBxmU1BdMZSHrq90u/+fvT3MM4StjsZ8VLNNOiHv4d0Zu2LJAyC/74Ng9pa
ZzUIeZAkJJ755SOVmvwSiOF/H5SwA+IllG5T57W/10Rtdu8+N/l5rlFnwMoF8Sfw1tODNmfWljJU
ohNSlEY8dp3eHpXOTJ1IZLanxrLsqfiyoQnUQ2yF/f9+BfucijeINuZg4itVLXx/S7HWQttBCtM7
bBmUNFlMx/T5ZjQWXFNDO8tzJt6yquy23TgACy7/iBWh6uhjL9gNxid7WZ5NOtfly3lZjYouhgdX
qpITqKJ+Ggw12TZjpWz0Wr9KKcyeJjdMiH5T2GNGSF6k1Af9JZ0Rqk1BIO40pWSE70OlyuMD1SO3
buJLexHF8lPqwZg62X8YfYLieIAYMQc1mYUSsHZvFMM28stkP036CGxuZBDsGDKyeYw4dGqo1JBA
zIHyxkKeZ0X3HGNZ2M9dSp6zWp2CKd/Eg68ci565cVIhBVDkST02c/Hfh6QRMworgiajcM6PQgu4
0Si9uc192gGBRiLS5GpTK3CfptnX9hRDGCJ0FPhz3zwsy4x/BYiiHRJoMB1zlap0tUUTFYcxiYzr
qFbxOlKiFgq4fla6sLwnSUN2Zhkkl6EiaEouVXwp1WmQPAItEEyCiunUrMig6mLNdqQeZ9ajCQ5H
UR/FyRlVRT36XNtbNaEVmYPSguuiCx5+fuYpSOQNZdLXEGTgSIR0D6v/qWa/SobRwFthtG4Y1drl
jJwO4CwUI3LG2/Okh9+yQeSQn6LBYSPexkN2aGtiYCwZnnTZbXBbzBl46DcFZMrHsrfZFsRn49Jj
d53sCWKisel6siDfSyVHcfvCCcF1YAD9kRXmilgII9ys5/pfjzsNnI0ZyJfaKU/1zzjov8pOZRYn
jV9zyfDOBBelHpVwCz2h3UELnOvIgDt8hLm7i5mM43HYS52+AsiW3lMg7eaCTXZbeVnwmw2so+fI
fJTNd9h8x3g4jE/UJl3yiKUr+ayp9IiyW9Bf5ehVYXtNlXNd38zsYBkvVAAlhB56CiRNCzSqQFvw
qH//xIogf58oBoEN5Z6EX0qExdwkS9dAl0HnUdOC0zGoBKHJDkuFS7W60JKbAz9fKGTKAsPxai2D
ga1lOry8+Cb8szwQteItipaXxrS5OYgK7nH04Xa4RBABTG/xoAGEATKbfjiJ+lntFjsX69GRqYwF
DRZ8uJehcxN2OJFowPtMdjY8m38UWCyOSfPGk1kZsm5r/vA7dIx02OMNgwVcE7JxNf2Y3+ONCvYC
olzulRhhiU3qUWeeeTs5gF5zsOQz+jyUQjD9hfoEYRby8nDhb2NqBkSiYzLelNcCa7tP0HJtcgMB
S9VfEEbeMAZt0QF2Ed73su5GCGrwgkjt6Qf3BXRuXFGM1o6CPd76HX9S+IU2m6145XI/wKDUbevW
kbVB2PZK1eyG8RZSNRGW/3p4AxZikoNH3XDhL8EWMWFS8xV/AhcyVMOb4le/jLchwACaOaU9MwON
FkLpzPFPb+Z3djE87ThurFsQ2PVTfh9vxS8OAtBKIYAsVjYOx3MkP9orMHKgVOSN4n2GJAH/LmwK
801kC7BXQGfgQt4KD0wf77UVdN9gx9t6Ga/TjzJvqbCVYw+4ZMaOge4lBzGHoTVhqLUKSyg22C84
4638ZPY16wQ3O1O6Lt6IVvRnxc6tvR7ecJHmw1ecfD5Pv+EqMNBTLBQwb5BPvXyWUZJzrcFvACGz
7pL/rFFjYJYFPtJ6KDV5Tdi7VNsC13y8IROGhRzHD2mdGtdAvUA9hwcFQTB2oHKzG9hRdczjbfqv
w8ATxs+LnL9wbmLDgQnGVd9F7pStGRL4CcZ+xHBuy+pbny/9DhiS5CVChYNgZ6QuzlJSRQu0tsic
hsjCHyChnGXhtZ+pRB6igNLVDhFaA2rW257MyGJNVGqXvvraBe41DL4b5R3BU3hQwjwux5tC2kPF
ikggoWyCFiZH9FpWe0rxPMy3SXv28zX3ATccwabyfUWEQ6Lb+utE9uOq+DVUb5Q/R/W8rGSjx6Wm
SS4mkQPL8GGEtVbZ3LYoBOoTXAZugfGLa59YTezw8XIkIwN+OOZzRHpzDWe9a2WXIef0IzoGJpzK
h5YeBcguohvWexG/AMQ7r/UPHotcICR9d2DPDfEPIIU7wjuC4oHpRFl6Uvm0lLdQ3caVyy9wYfH7
GvO8wiARxsaFlXPB7V61Xp6fJrT0MQofq3wW7bmLYOigdEB5WfClzrtiXtydDHLTKneAT8Z4L94r
GhKilTxuVKIOmSOs5H99RCraaoQgBVXLOJaCHTC1l9y53EXim8TzvyQmcsNaT17xQV/p+gWPraQ7
p0zruE39F00/C/IXjHk8f6ntBFwAMYABM0cyHD5VCByiO8EviM8YhEcjM6ot70bsMU+eD7kJXb84
hvfkQRSwAqoVYBW9b2SilhsyJmyl20fRzuCiy41drx+lrw40mnwBOfwRi88yvUIV5VUrGcjpySyI
87rqppdGdHvFlU0XA/2akCz9Yy1ahyH9npQ9Oc16CPzG3aphLH9tnyRriLGTquei28oVdiIGF6V4
1w8z4e/9L38CXVpR4NH3aLUPTno5QvK4YjSZcPrSW0m6R/4ZZDdfXAvJlcqxKNeptjX2ygHaXxqe
+hjLw2Pd/eslhY/yXiRfRv/bFZ9WfeecqMp+kIgh3WKqWKXYwnCKFAYAcGUYAzGFJtOuOQhQrQxq
ILRo1sp/FZ7dg0NJkjCJ5zjW4I9how0mFVgu8H8y3tPkmqZvOoYJ6gqPsrq9JuabVr7T91XlxWdM
2a+CffFRTbu+vsO4RD1BgjVR0El6yqJfFNvqhru3LzYtVc50C6ev2njpNNwDXmYyRvULYJLpM0HB
tZ84x61eYQ35OldP/O2HmPnEcSQwiN2ywxtyEZJLwqG09m1y5KKvYCpMEMlc8+yHN1Bipknxp4FE
8IO9RCe37KgK2Ao/DXVrzI4MXlJuNemmTL+57o1QIhOyXz7HYov7M+aci8umGfxG0Y8wfasdZswe
FskWZQYxzOG6ZIPDtIHUpMWcGaaQ0zJAwrD+Modrw9ovt5O/sEKkNXenlNiSgP2WS2zazIiS0yBt
CgDu45f2nPs1BR/M6Ev8DGKELrb/wgsnjwEGa4o9pnIniCsXr6P43pffqOF1YytI7751HPtH2d7S
ZGMu7rJwJlYdMYvGv4Z7GWvPj/g8btIvYntYJyoMe+CTxav8yR0kGC+ixtkOuT8/O1wofAcZSM7s
ftgazHW0E6ePT5uRx3MLKS3VSy1vqt4twp90wAorvWoLYmXXI9Xf8K3BBrpZ5prKUIdDYhoHtpdG
WQ+g8/z9qjjgj0LWLneu2aPake+KsFCz1+T7CU9JdmugZKoeHRMq5kAkzZb7GHHMTWZotDigQcKx
kXivLYI0+wsX54sc7jqKRq7xAA4DVgYdwhY7ObE4ctT93E6CnXyXaPhXWDOIJSJJ6tFYcPVmR3Bh
lNJH6FtRhzZzAGQNkLqNu2ncDf0Wj+GKynIkVNYdvwjxC/Vjq26mB0kISHy06RCTtgaXpnUn2HEU
MBjdwf8mFdLE3oFZczMTrBD3Fzm6WuM/RXIbWD3cmE30Fvexo2mvqXyKe9KUXJH6WRgYlgBGsBWx
o9MWlOtMP3EUzQDZ4q4byHbziuajGzYR6YyslZZTQAdCDyi/TcouwtizP68D3wSGfdW6ixrVdoHA
UudtyfOLEbbbYNxkPvdkg+OCf8nbQ1h8c7YpEglPWlWPNTG4CTn2PculPtgF1jmy8EwIzc0x8+gP
BkTD1NoUwXZpeUR1MUJksyC3YoQqpKMNJh6kPEOf9Z+JAhOxRYaEaGXcGRk7AWm3gbAJmPgn7CrY
8ODJ8SaIj7rPvBJHHKH0MuhGefJWy9cAFXoK19XKVwwqjsy1cX/JHrJ2l4s7sqcVAm/MB/6pwq+s
X2Q0irSe3VvR3szk7pfTSnlTGegHEF7G7JwLRyO5iWlAVDgOfKXomBCRI6wRBNTfRrAPp32BxaTK
gKuQBXcG7poZJhWQPnL1S/wFPuk+GtygVv19Os5f2SP7De/IwNin1fd6cuRtvbdc3Wk3SHxW2Gu5
02ncGuvhVO3iN2sP0+HBVMtX6W8pPFfKE9svjdubKoJkVdiK8dp4al/DL6dCe7aodo/zZn7G51hw
zN8eXyYqzq227rczfTgCDbx3tyWjJphdyWrE+bxfj5qXDG4qu+F9fI7ELNN2En/YLGU+gl9T2hvK
hm1RFzYm5Z/qZMec+sp0dXZzc81FytdmvwkSl7oLt92wO4n9ltKXOkdTsYpxcmh7bKW42wzoq1Yp
LPmR1KcNN5zlkotFUUjEs8USODlUgCqKpNjVE/rv+L3UPYEEMsEOsULoT768j/nQsivAlGPhgp+f
nopoF7BolKwTy2OVXFiNLVjyJHUh7ZHWpuBV/YZEBXyQwzWXyIyberNIIKFNd4NHtQtIgdMZ3XuB
RInycD5CGxerzWysWSY1EavrPb9GpBZbblM88N9gUoCMHFUBFlRSvYa9i7oUuqtKVy8eC9XNGpdq
VCATBQ8kcgSlnaiS5uzp/g5XY6guBnJvRnGAEbV8xmb+XbyDQIoYv+Fy/AZ/dyJph7wUBuNHuoiQ
8w5ZELQN/hQMRg15/lagohqOnEL2Xf6JeinusGiwgxQgcql6sY/oqXGgR/JnwlWDnYONnJsvuYgo
QpAvSk/SUgglbDjl5iE0ziG2d0yS2XXM3NMQ1rKSlu94wmlkMJhOSo4injQ/vKKxHx7ZBx0dF/X4
RfdNUrfJhCDGeskWXs1wxaQzw/8/cOjLAMMxcOAnWOkg58b+AHyTvqFpNlD7EErBLgj/+CCwhuA1
wyBqNSRPDr3W0hda2AKsqMY5B1mwkVBula6a2yOaiWFpsvjLtE20idoNLI8jQiq8rjkiyXUH+RPj
14hotE9lXpvQRP4FZJmSthTsfeFktsS7kAiCLAK16/KfarnagarGRHQEURTvqADy/3LbiTr7pu3r
FwpEqqUONFNzegzSHTYjUidFHAhBQweba7sA8oqovRC/OxFZl/kat/SKy1sgGdhuY1ZgRPMIV3Ys
DCygYDQ83mrJJhcWl3UKaaGgoHKRh5KKUgk3rKu51ywf5YIdUCsoK/Mn/6qkvf6uaR77mfHFksPN
YX2xo7PHzdAoEJx86p8sB/XF/zcxwML8jQay8wwcPvBBx6V/cFKIQ4jWuIKRScL4WFiXq/alvMzb
gQHf2to3H3O87hLsJWy2Uzjgn2lum7xcCea2xCwke3y3e4ilIEdeRoJU5Sap24xbzgJFsAa8EKBB
clpsDxZjBpu4QZGq6i58sRsBftEhkTwwEuVGeRkHiAig/oE+cCc71NXxm3jUBPTFDuGq7KXJcOjP
SuQIT0BoTXQG/DRVzCphAK3yH0T7GN5r5maZpJEZJNpomalyUdCnygrXgQGJa+EFsc2zI7bv3skR
wy38QLf44CaRE7d6VL90poy+FNY2cpIQyBRQv+yA/RQigskw0g3Na4kVXeWx8NCBYJXYot+t753w
zyTNWfPq2RFRjTQsLGCJ61DzZBakX34mYCce72eJMtwuC6cEjiSwloqw9HwyqPOdRTyjSOe5rEPM
41iEtHwpzZAKjVx6PjOkZju1O0iyauep6VoOHXiBICLQ20T/szO33G0wal4E323SxdsJih0UN9/6
RK4OlwZ/S6yn0FBiDwzAhPBg6bPrDVYZLGFs4OK4xrOxFQ5KvGNlrInjGGFAerlwWAQ4yRrDBVlc
Z6CPsVvA+gZF5HJHUtJh04DsY8UyipFcp72LMntaT1uxleQdxBqNbNNkufmZniMkxWRG8J+5vFuE
3t+8ScBrH8HNAiV52ryN5d1knYlbVvm7iwMIlc2adt4f9hirG82BKpdPEcBis87YjSZYe0u7WboS
MJhMa9AC/I8zCjvWWDxdHAhDYbJBDeQUELYUG2wMFpCS7NTgs0rXLFkQgRTfha2WJ5sC72RqQI4P
0ObkRqQeZ9j2raYz3WalrIpkHcUu52+4ABWhJqO8Zj2iElbf8Rv9Edk6oEdzin0oi6CSXD7v6nvw
y4rFT2FJUGSzW1bBhngHFhOWEXjLX6xy9CJCTSS9a8LBRmUJ+/8afcT36rf7HYaN8lUdCT2oz5Qp
3PfXVnjheO2NfX829toho0xxBcAlou6o1/bjy3CTDirBrnZzSww7X5d34ytfkxC2GTeI2IFjzG2R
uBRd0jP6YNFL18qTwO9jfK6OGKOzk2/7Z3jWL4uVKgPjX4AbGG4cruhFT0ynk68YXUJZ6zzrXGTY
7XlqshMljxC4kbNibGo4mTVwzEo466CFdPb/opHugJJyTbygD6+8suvGbWFGw8LDhysnfg1H8YUS
rIRE09iDCOPZbT30RPX/snRey41b2Rp+IlQhh1uRiASjqHiDUmpEIuenPx88Z8rusnvsdksE9l7r
j8XF0Hc9JvlPvHQPbHyEikhYRADuL33rm9pBM18S0o4IssYcglnXpoVeUHYGoqcC4KhU3YQXI0d9
jN94v+qfvfIVjUfe6ZwlA7Bsa2X38Po3f49PpjsOroGTAXAUleNK56QryEyOOxFhu2YLyMcHd8bs
Je9lFHeEMhMOirWHL0F1e8Nu1b0C42Hhw7Il6RBhziJhkKGXYafabBcTgwrFk4mzgj1wm3xA4iA+
eTCooryg0BL56z8qgWjsltoAMYq4CVwnmMadgrkkptv6mUML5r0QyA3bMspULsjoUIkHsfuQxC3A
TFWQs3sCeZMrZSUe8Wx0WCL1AxUj4BuoZws9Q6EGAvATOcUbkFOEwpMzmyuSpobRAUHZLv/tsaWh
1xZzxBo4sulpfmK4B7kAp2Tm467qeFira3VFNfRS3WbEeoKtzYc55ho6z6ZfJ6CsT8qPuEDp7hZe
zwezxpP+iSup/WEp2apljV38r32PjglhigTzIaJkcTKJjPHNxWbry5HHYzrF2YSCEdM9LylSM/I3
AMrr22r9GDfCfbiRe/pAuHBpG2NwANb+i3zeN3ZS/YMdlj/6b+5kxiOcnxYyjv6puU7cfc8Pphxw
6x3/maoPu3+pTALSEx6GRg5U/UAQTC0EBhcoVgVWZR5fHo4Ix84TD0frN6f8ll3GsPXLy3jpn5nb
wRb4nnX4lEDJPtipTWBcsICP9nvzsZ+GjwUPi7UZ4P8X+cHHAX8M7EkyePZP+SxQfXwaL8Kr+ssA
Vn9Xf9o37NY7VySFR4AvYrybPiWgaevQMuqKtrnyDj1x6RL08cY0PWggycR7HaEAFMIvmKFIAaGo
oENiBWTmJc+Ue5yqn+aHo3J5T++GiwgYRSHkRBeOr/8LcEG9pwXV3Qiwkt7n1/hjfRX3/a4O4upo
/NE6jABIsQsSiX6lV9TBSJ/Rq692fu9f9R94Ju4mzmFkqEzCGYLp83rVAfp4ye6MOrGbHtliVwNE
5SR/MO8V3wAe+m/vSWCbRFjSoJo4fNPSF37QL/138szKtM2BGH48TfWsimMJNpM+YlQFu4UTQ3c7
LOrz0/Ai1fvtGH2W/7TQfJX/m5JIa6vgU3SWyj1nVobOnrJORMOQGtbTxO/xv7f7/3FMpPQomHBx
BFm6j4ibp35qR3VWWHy0FwJUANTKXy1xmZqIUmHQ5vyYsHWz4YFy1nuQ65FliRlhOLEspcxxDInY
wTAEf/NJdFwJWIP4bPgwQVugRF7Y5FjpGPQ5p/li+Uq07pkdgC9FZ5gisZV20HGvjHj+dsxiXxqU
3Yiucqeu7FZnq92XFyam5ZWvNcEHBihHcgbLwO5x429oMBYSuzlRbKhwL5PpmFLTR10tkSs78V+D
IBR2imSulQSyHahhSxS+6G/QABYEb8Bkh+Ghd8oPvnoRvWr91P8uJ/Vl6F4m8NjNvLHNg9tbJttG
Y1uqB03M4Tq8iH/bSAuigtQK7AtHCqAXOGEUomPiCU4a1JzbF6jQRItn/Y95M2VYZ7qs95BKHE0s
ORG3Ld+Y5r+F57s4Dy/1eQW/aHf5IT6Ul/5O3BaiVGJ0EAETKag/RWw+llvfRZz/7XEhDXp9K+gS
sjY8YyVju7fXh5Moe+ZgFbl//FRfCoikJ2Wfe3CglmO+SndA7ewnemUbv6x39QWtpMAz92d88yEt
+o4jc/rjLxXxqYv9Og6H2OdZTBhx8bqYIRqqJne1aM8x1LHIqb6KKBNfHl8JaD85+kTTPjN4Z+/t
B49ae5nmfUFyNBaEcLyv/nJ8eFSHvqr/aswjqP8wred+XO5r2FWkwO/8BPFV3LvwDZwm2DCfTMnl
etSBlZzCX+IjV1fpaz8coBqWiHfQeo5Z8CuOVm51bjj+okGf/lN9CT/xbXWGV+HMwyGRT+aPYXZ5
nDgBy7v8b3odvlqyfnC98E37J6NFAGLevu0bPx8sVA0gBOHLuMvYWuCpfkHGWDXpCYTO85ZT8aG/
ssXIZKGKTv/LJ58pLKL9xfwiUJPHgW+F+drW+MEo6toe3G0XwMxC+WywfLWX0a8/lpWTvHkBvczA
8jG38zGQKexUP9ox22hKjXfUy743evhXJz/nrwOC4ZOA+GxdNm+ixCjB4l7dThayUIBusEORxAwq
w2EO3IF38A20mEcXRHi4cmOgMqUCT2JnwoDzIb6Wd+s9vf1HfwCGMxIiCkdwHkg/dJLHvHiR3XLe
fWt3BDA6AB+hohMZ4QQC7Zu3BjvfU6d4CZfqG/Y9/Hg66O/o8KNCaThB0uCD2m6bg7jdTrgyDYXZ
YHOH56wmmU040FayCd64x+rZwUCNNs5LAaMfLKK4mS6J4OBfwsIp80t3h1/+41N6zITiN5stp7lG
SPoQKr/GpDT0O0C5Dxj2aftrE1/UzypTzcnbms+YWbbDjtETeSafxnCqP9oP7tLhBQTn8QfKm3UH
znU4RgX95Wg3/b4Cg8CVZjxBTjfjHcTsGxaNijWTTGKyLPjIKDEufNp2DaKkwGOQoX+p5LK/TjTT
aIhWA+q3HnOYGaGWHh56gByGPGQdX3xmM0tR252Ih/yBc/GAFKNbzwWfCGM+pdfY9EU/WQ/oMhXL
M3qvTvdxZT8AglTk9DzvB3FG4OESESqmAb+V7ay/WQQXEhDWeWPni3IwgKxuAe2urh36lo6bi5K+
ROsxz8l33+mAGt3NJDCp4EsgQga+8AkF+wNXYe7wM0x6KUkICuT5fuxtCbE/YpHyWq2uPLN3Y33a
s0zrkJ3j3vzi4ZpSsB27oes2p1bPy1e/MF4m0Z3ZF5kU8Ny0RHwcJGk/PHiM+SZT6bJjiIobEoRA
vraXtiXtnWPCIInBsWJXZnqh6bL3I37Z23oHE+HEbljo162Fjjt4RV4xPb4UrI8jS062Y9D7bG5d
fF0VHoYtN3jXiGR6OHHxxvejdDdovrdLEhYIuZhsiDuGay46lTyC7BXEg4863lKl99sIMkR2igGw
WDTa6LBBJTnzVlpbVBGuouo38XKQrNaF6ZP0j073kIju5WJ2y542tAmnEpBszp9Z3R+q/NfANfkg
pwKNDu1l1nGU2nMSTUFbHikT/1ut9KTTAEhHcNDCF5gNVnT+cUzQtEqMuXocl9GWH7Bo6vraZmTO
8Cc5k2lJzX32NxjkaWCS4Jtkas9qLeBfLA6P1RX5qCZ7+79TcKi5NZC1fpXCnX9n7bjMMBVZ6mk7
NqJ0lw+fbWoyBGcvHRmABAI79KDF+HtqclYGi/B/0RN1Y7+pJlgLN0unhGjHXVWob48fxVY9qMVt
SX4krLAj44XB6xzD7SnUaVNBvyj5cTIZdDtAhZQDW9COFtd9MzebpkP0jQUcWJM4kKzx31iNLTEm
g8gBFzSifLFYrwrVuncPFXebcqpNDiqWeV3uXmFHR5pXhx5JRN6nOBlw7xAXoFTLJUEoyy7Xgjxl
qT2tGdGRBK9kQNF41GNF2o0CC2HbMe2bbTE6dQ3El+vBVHTXtrCcNgV9aMoZ2FBxdTapSIpvTURR
cfGTjFnk9zkGIbygEZuHKMhO3RE5m/D7DxbKy1llp6g9NY/8OiA6J8YHu+NZ0EnomrouultiHuhz
flGWst5LliMxNX7FaEDBXgNgUxachMoxI5mdWZU46eNl9pEu2ZUp+HJL/oHebsncNZ7/pujvCzHo
WTpclipEA+iUC+FoUnFeMtyjVO4sKuIz4NtWuumy6FaKznODOfBJFv5a9StNvCRCSHXsuQcG5a2n
RI9SaPEWEwXBrYOpi9wgjSeWhgf5AL7QFDcjOpjjxyp+S9m9kJ6nY20GUfWFGm5ALZcJh255zzlp
iupPVRG376027MpdcVFxoEo+hxzrMVMJKx7BHXDJGGcB6shzLr3xgSDdRwGyoPzGWQjAgq/i0I1H
Pb2kzChcL4qXbzEGNsAzpgU59SKgVhBWsGlU1CdT9BgB2VzpVDVYeAumKnAmQOkVhtlPejJUwni5
N8JrC83asWj43YNWMVdE2yx6C4iReGxNXyeqfNoPKH/kQAdNXqznVLgkJkmeI2cyumnitqtLD8Ie
4SLjRETMRUDeiuVxUEqyAiMkGxiXgCiR08CQ7KviR57vyuOqbNRdjZdYd1f9/MAI3EC4OlVhl5iM
hTiEUJ84nzT/UX4LdI6Y18QIFj4Gg72IVmKY325CBgMc6D6iV60FHk1Y04+d9E728bzLBDdu4bie
S8snkpuS8yx2reW0ycpnO8XDuCCHg1hyavEQJ+QaGucV3RDfHutqibcxD6dHxizcw+AL08koEwBP
GUNNfk6lbtlrsvBRtJpngto5swVV5hUxZwJ1hr6u3LPeY7gVxXP5YAnqfUUNqwcFbk8JLvLEZtjN
K5dXM0aN6K33/qKI4UxqUWFTjM6mJC5XkmLlmtJ6NPNYB31FxCK4SwaPe95kmGTfnUN+nXmf3vhb
qw+y9l60dyDZvIfxQYdy1x/BanmT4oorJVA3efK1/jDiIJcPcLZS5a/E0BHl0O2bm8RsKRFSdhtW
b7BplJb6Xfqgp+Xc5VfSkUbleWCBNxoWGOZ9vTNeKL+kBX2AS5szQpysIWDi1ICVVt5jpep96EEE
3kV+Ztw2+Y/D5beuwmM3HJQkfCiuIu+d0XLT3B9jqCKEY0GuHxTKreOjVt/V/FnX3s0uZIrgaqdN
tuHBk9fjkAejdRYDHkd8FzJQBqlH6ZeghNQsaoMbyUEtHKuCoGpPoEinc2rLX6JTU3iVzEPimeAK
rVMsjkQDqum20yFLw0Lamw9PM9wuo5fEiSUWBOS/DFUN+JJopj/zO5Yh3k1RfslxkykBr9vUnBLL
a2ig4iZg1CFUSQ5b4oWle0fAuXQ10rA0vATRugNWEitskpEOHZIPzDWoegddik+5udwElBj988hT
D3GJIMnc427bZwPPjV9WH4bhx/L9QU1CR+Pijl7qStL9vrlqUSAvhD5fkwr+d9e2wlspWa/VdTFt
BQUcQZiKLdI7RTgfezYwIvLD1Td1wum8NA9q64w4fzoM5nMthdXgWCXkgRdvfMR5C2rLlpusLneR
wmKJ/6GoJOfC/I5i7fqg0Xl0LcLJIM6hI8CI9o0C4eMjNshnb8YnOmLTnD1OcvSfXQE1d5+5LiyE
MLB5js6hiPMbPLrwUBisQtCJvoU8iqrWjrqDgqzSD2WgcJ7kDvMfBaRyF9YR2OERwa0gg19GQZz5
EiXoyDwRzgV8ePw8579NUAPPkTFyFXXVj0XxpKujusqzZKWzGX215dVIGBeg8SewvtRwdP15HJ45
1NfW5aQ19AC5waatmjxjCXv9GOtvonFBCjzhidD8tfb4cYbHYHWmEHmNXiD2VnItTM9ofas5jvOb
lX92r+J6HoVjqgSSeMqMW/oIROGU6XYrOgnxt/pJGE9SE2j4UhgACQtn9fxJD6ptOLzsae9kibud
MVhhmtMCJVEdIv1QCkHTvMaiZ6UvVczhQ6zUZFFyTZwQqX3xsc9eBKb9dX4u5+e0/p2xnVZSYx/V
8q/ug3KbiuNkl82HRTwqpi8KlweiWZypNAxQ5nCgrnGxTmNno1Oqe5fCzAS9oKwch8RRFR/xUuJE
BIwr52YijqVpWDwlcb0Y4nDUMuXaBJJxTMmkov2LOfoxnSndKVWsGwj6vb575uiGcLUeiNnnPxpl
rf9uCPAyLmjQmrU4KqXfc2BxLiIGq+xG8qIAG/mu0smb4d90MFAsIBJp4bfp3qDKCja/gSKm4QQu
gkDl51L4kHrkZh6P36IwslwfCyG0oWC52Uh7lktZpETUiRm9PcSjBFWdBxMGWTawQXun+LpafWN8
swD6rAbS1K7Wo5oFlewJySH606XFS0zhaJKBmd3q5SAmR76NEcSs9SzIoTK9CQsiD/dVFQNmkbWz
eRbX9ippvxpEhG8WBJqGuYWpxuVMNswbtZpiiu495JCpVdBU9CnYbJ2udGUiGEpSMo0VRL/lYg0o
P7aoWdDsrLdBfDlU5f/uIn7tdQg4mhE75YtH12rTgH8x/b1AxnXGmxQhyLGllPuCyDIXgCOCleTQ
zPiNlI9PzfBNFv8aB8MTkh32WPZgVj0j5h/E2ecvyUfxUmVn7cGx0XUVuoQopyO63n0CiXUsdquL
MkSBZ0dPiE6UJP7cZuK7YyhAaJPAm7PXD4qjIEHBlQk1110nMhIeYdV9ZYCbpNCDyG1R9hrso91Y
VLA5dflOWrCRndvsbIjfD/1iwpCR2waxVgNKjeutKeO9LvzWOsBo40bZ6zLRc4I2IQ3WQyRj3ubF
Kov7zHAxHefhJBifGr5M44yDB9y/w76Uy+dRJ8nJf6jXCY+audEo8W0iAyR2Y+i96m7xjRJ8Pbtm
o9fgHXqbMras4r0jWq2nUhYCXdQKt47Xa5kQuzpiuNBG4aP3zaCCZVIC+OAFIZUmvEjD23BtgWTB
mtfinA1v20KTCQB16A3kw0C6/98SPxe1N4O/zOsv41IZOZjmGOZKnWLRO/4SqQiVLcblpqmhWR9i
NeCDqNJ3NvqlwFt4BBdlZ9rWtVoj78ghwhPiHqNKM96qerdNX2e1helFXN5GGzS3Up2m4vN3uUBE
4qA5a7k6hp1l+K3hzRwxpsG+urXcnRYdXo44Y0iI2TpD/SjnzHoqZyqEbqNyS623cXLlxsGJG/GJ
cMR+ZFmoSaEB4KaEOmYiu4xTyBAK0fVAJ4ymUL708pasRGJWENjKW0PSDAwIAjf4YaQ1XHaRybT6
jgS22z3aUOvcGLk5lOFtjV+FzFFapl1nsF619L5Wti6f6uG1i7xCddXBR/UwNi47kDQ6YhLoNYJh
D3odwyFwaKy4Pa4XoNuv+gOApH2mSr3elzmmA1SCr7AK2jf0faXv4cLH+/Dfu2+gOurdDNEL3AuH
ppGRC6h7BSi8xBrFNKgSOBN9DxZJoVKgpkSyDmiJBjH/q4JR3gFHsDov5oVlBHRkgfQkcvkCkIxi
hI+jxNAA3IdMviX+aUM4aEUYeUfVY3JMtAtAjdZ9cN6MMRuDK0zPAygc9OckR1+PePo0Y/IvgWc7
9aNCsZ5QHKYah012RjKpziM6SH5WIBa8DfKHpd5WwFwCBKbxRXt8KDME8T9+iicBrJLpBmxkqk6m
dC0IkoImlq4z5IEFtD1EJc6B5Fgsb4Xl8/ogKJSrQ81ZVJIjJSivFiHMTGa9g/Bhm39EMggJqgDW
IkEafhQK29wJmDnkIEYzDwR5VpOAHgFNOxYEqzKcdgcsdvl0RRw1zYFJc+Dj/TH7rBogW6W4rxJv
MmxZD8vxtdwIApxdU9hOoSqfEuPeWxfFcDR6RH7p/2DqdgVk6tG9mq8k1X5nW85RbY8Dm9EWexHD
XOMKUQHFD1bG6hYook9oSzS4j64mHO6FXmAr9XG7l1qQgR/U7jDi+P0uNGqEvZwadDQRLLVwddVZ
1d8V5U/X2S+/EjInBOINjmBT2oJ56qV7sGDse5Splt2q3mxeOfdE5VmsX3QjRK+LZfWR8y29VQut
2HZSB0l2F0RSZDwEzToD1ByIkTcmDmL9le2RIHlQA/A9nSvW4fN7iP4YBWrmz/Mb8+bSh/weWAul
mSnjuMisOie2A1EKptVP4+P0AKqxqeC00P6WsYuFBuMR7+deVtg0ztnk95zAonaMrH1HFF25Bzyl
A6daTJLfCWedaBdDzyQ3SCsP8hBanQfV2w1hsl3JNpS2LiHncx50kbRe23odazFTG2iMwm4bqPLV
rC8j5RojbTsbJp1ErtYezf7bbEBpu9VX5gTVo1/MBxCtS9scB2m7fM1rJd87fqkuMAx3Fq4Z1Kxh
Qmhp6WmFGlKaawevOj28rnEG402bTql14FAdsPAJL+kYDs2J+YN9T41OYo5vNhwJuEx3GfMc9ReS
58xD8BDsjhLh6VBEyKxd7J0V6EqbrP4ItswsDyaT6+tPXpqvvQyXKxVp8CkSBqrAt7JGozEQT/P4
LhAhtkINo1BYGmc0f7smhKBBqSsR2rWEikHuFjUchwfa6Oi11s4xN2J1Q84wyY5V20hhlvH6mF3+
Is4uNaWC3fM8cWxzpFj53VLPQ/ycolZLfhGsTuNxfryPE4wB2zq9oMh6jNZdUk/XnG2tar3eOgMf
oiEY62sWMeVxNkNulvK6N9RbNXxNuAQUexRcUyZN3FvT06R+6sZVLP1ZOpSxR7zhwi6tcxazGtqo
5NK/Zl5c0WKHzftv+SuS3Z4E9iF89D9L4UnCGWYIUUA1bXIhw3Sm/lwozDWBHnm6BcdbvTQ8/Znj
AN8qETsH4Z3urKLV4uRwu8LTYrf7D+jIEltDlsMyJIQtYsq1fGHO6dODHH8Y6h4/DImHp7x9S5g2
tIuih5ukIKvQOKOn5F0Tt8CZ/pIba4jfQlqJtEH4rp8SvA/G0YrDNjms3XHsrnXGa/l46uEStfTG
VMgWj/VC5OpLPnJcwtEIwpz8jTCAwB6yclgKN2vOMfUe/bem0RIdbwsmc1kRuauw1xc3W36H6UPL
7xIf0oaSCAcWlrW4LnGgoQ4C8y/DRTxYDyDzSxx583wuI0o39mXrNNCrEsVlIPX7Vj+OTbCpwGoX
NjFPjzqRShzM6/K2Wi9aZydEhtkl787jX5++yPmzgXo4mj5JUCinw6Y5BG6PwlisaZclz0UlQqfT
n/aF6bWIZRALCXZKcBFqJZV/GAzJfTT2tRPy42CKlxWpthJEgm2IpyHnguLTIgCY+2LeLAs5Nd/w
dZmLXp2/5XDbUAW67TSPX1zgtAn0IoBUrJJjVdoDEgVSwACK/pNiYuKO+KWahhGqQdnuDfNJyv9J
0Gq9dUgTZIjpQbM+9AoaJc3tBFTbgL2xCtmLo1cjvxrSSyVs0qZy/cz6ioMngg3QWCwMZBihrHtK
/1saV7M/J7kjz/tS31ro4Kqj/2CsJTSaZwPN2wPKTSn+RRM8Zhom6VmMA336mKmSEZ+zxttK+9bf
lEg/MkrwohGJLIbo7Blcpj8AFEhMhfEXu6Z+qMOGINRVwuVPstH0Hy7iPagAnWD8RX8YXmTSyvaq
QWeUh2NYJ91INhcyBzuRgFlSf1JJZrGC7S6wggA4P6Zbxrok6V8xMsMuDeDyh9ztW8bcw1CFrQQR
CRGQGID2ALvoq1N0cTmfNJHsR6M+Gpg8e5Q2JVowyYYy29Xqc7Zg+g4s3Fh41Lpz0596MKUHd5pv
GW71sDUeRUKNrN10AwRM52NshbgPuslG5fgofHiSrnMeVJks9hqxEe7FrTlNvGoNjzjZyTWJflz+
Cvb17wrlWEQ2XcXFEz2+mQVL86a3vwm8G7sZWMU6uinD3CMs6Hxq/6LulfnWGFAUvQMSJWpY1+eq
OvR9cBQwvDM6OVXqd21YlGFDQF3n5QMpzXhXjPe6bYNq2VbCuL93FqAPqkhyPLUeG+w5KrzOohbg
PRGf0cFKwosZ4z4JNaThzVvZn9TRFzO3UH1ROeA9KIRzn7/o0ckg8G0IQaqW+G6Y3qqgzT0s1OfK
nj7jProvXSCtx6nxMFvyRDPAYo1jDLIq6POwJnVHY889NmsgWcgnPTPxNMIn9bdB2dgSULiedyfB
BI4HmigkDGjo0YLUfFZlb04xz3pLFTRvY3Tr+GJN62ANHg0YJgjPQjDxdTQ4U7zYQ4fQ9vAJ+970
ItFrTITEwCYXCc9su55Uchsi8P+fkbkgHUIdJeLqjAuVaW4eO5BUYPvAmrwoCERRyzWJj+QUGKaR
/HVLHnSj6FSxwBSU2tkIiAEK1ul1Uk+NEWKDLEvfUHwpPfMzCO0hoSTdzdBy8ZjmX2PEwH8crJ0A
XYxgyI8XnNUew0wbA4JuCPA8MeEEFernzMvYreWASyJvcNOB2JEK5XQVz4rTP66oSqvRzmdXL0Mx
O+A5Scpj9xkBy3cuezvMZLT4abWfTGcQv7uMiqtQMsLYdNLEATJuydrnwh/cFHJ13vcTBcs+Glkl
PsADGggiYDgxk/qK4S2rV8hhsjhtB8boPlpHJO0M2CDCeemsy2FSryJg5ogeb8YFc1CE47yhD25E
hdz2/fJK1jRCiihhfNIqp98ayO1yvpYl0R0A1VcVFoePr1kVP9sL2ie+LlgIOnGG6PXxCfHOq4Vn
zUpcprLMYmhjVeQmhj09N7QYm9dJ/7Qyl2bHaThRZUM0MwmNvVgey5JmXd5pcQihoYZio2yXIihX
Zx1c5FdQS0tg9vt6vQntQSGBWB+OUulJc6ii3R0wszxhtaMR1DYGF9FXvJ65R+L6V2HDaaaXMfnS
5WvUvFLzOGucE8EYHxiVUt2Rhne0a019kjUH7XUSH/jugPMkKc98WNNsRbjTA1z2PC0vKdc9+dIK
alQnLWy0IRGGL347wpMDQQpNmunHTnvLai+dPkziuCPaCUpPTFnRDlIbigTJLZ/5/Cw0DqsB+4VG
wEHCFnC1NsrzjH9P4fzHaUfoarOvUjZlT6g9NXmuq/ep/SLTo2YX7h0nUq/m7EMBQMzwFAOZSutB
y0NnNeEP7BqZhujmA1K94V6Cb4wlwZnyhd5NJJQaKtZkphsileOvuJ1Gr57ueRZhM1jYFijRHEvz
mJJXudocL9nqsFKxSenL7vFPVvIXJT9bmu/M8i3nbCYtJXWFcVugi9/hdd/+5Hz8tKuQy2yEw3BS
1NOegOhI4dbMODEbII9HLvPKTNKLOmLhqgw0QUsp/StMH1EJ3TlNdpwssBkHqY6l7lDOA1khVTQx
wALQLiCadrXsFbL5431lnfrm2FdcFftIPE6UI67PzH4IWUYkK/GhjU8ECgk8WboDOKrFp3Lw+PWX
xEcOPwDOTs6kOEgl9N5pFJeHCW0O60VeeGofTtHzUJ9ay+3B15GRvuLjShUHY0dqhYt2yixGjJs8
IuR1qSvAWo1sc5oOSJ1zOay1A7SuNy6YIU6rjJIivczZXczoKfmHc9KUt/9wTdcrv28BQ+5Pof8u
yn1aUb6C1vpKc2xnyB8XcZBicra6vGgj4ZVfsMRYCMpkv5+xUxOLQ6MuBY+1m+FfeFFQ7yTCEGTT
rshYrYJG8U2Vd58KATAoBP6aiKYUCYTyMJlJpyqUzB/MFZD9CrDBvKJKCMUFwup9bjngAdUtx0KG
KYCg7PFslbQBZNq/aghVNAran0RsoTEfyHhpqPuB4KVOYouzx6BJUv9uUI+ics55c9uDMRwf676Y
d6IRlAWLOO8EVdPVL8iz0e3UBaDARZZSFHfMb0xubJ9QHJaBBATuN9BXj8+cy7dWQgAUJH1Wd43Q
z7PsEa6Mb5cJO9sj3iXYnOKEClgYu5PpGKkLkS2q2JdCHjeQOVV1qpZPMxC6fc5bgb4CEJCCgph/
IGB+BBxS+PLgHp7YgdDkbRMGKg5LR7TriOomZ9nEwvSBbIec6q+xV8fciathw4Po889gOr3xrZpR
WKpsivR3GSx2Ck9X1lzVzvoohobpB/WuSN22DQjTpf46eMbkXtOV5CcuXIC3nunaBdqX0LZyF4co
vjIcOtgFNxGRHZ2QG03/xtJCsxjLyPFApVayrR/61zrD2V0ZoUAgM8EZ4Z2EQKVpFqsP6a/Le59x
EgarfilAriiDWJvGr2nEYlNmMrQl08FPoZNqACC7AYJP7S/itfwrfsBKsT7weyU51W8BYRThZ6DY
gAxT9KO/4GgzluIaO7QeiCxyRK5v8kGtOy7Dty4d1Ro5Iir8qrJn0lzXfZvtiC6WY+Qqg49vB8Ma
lk7CjBwEgUg+5/hWFMgJQEU8xidVPvYz1eSxU8wXLC0CutniOkjvqEvnb8w9ZL1iXaQFoWBXji1P
an8GGoNABhYPU7pe0nlxnrPz5uZKAbOJYHCB8lBNQvLZhvzK54FOwnqPaQ0H9pSOingRIlRq17Tw
yLNKV4qDQXPZP5FFYnrvEfZSphmmkvdA64nID339j17stYaEjv3D2pvlPpFRGx4VTth8Y7VhubDP
6v/Q/QjUkdNtWdsrfirpQKOMHpTSwbpPRGIrZGbz9qsrUV/UJXr1IzRkWAaCfA9wjy0CAsHLZkht
BpJTTb68IgP6HJXqzI4lkXhDXDCj6y+7Lh1ITyBl1YJfJFxFqqRsYuHNxiY7nCx8/ZsI0/aFAPgF
uQRsitpexN4RsS3ALwFbkdIRO0NhsxPmOZ7AhGAdL2vwvbpKceyXsKKYjyj77oAij/pNwAZsfJ3P
mAArZaKqwskmu6MScsXw/Za/uisvvVZ5I7R9DkkKj0cBOU3ET4x8sejCPmSlkykXplIz/av1s6k4
be8zBOOQq167BO8gRMpumuExOQshNEkfoW7Ar9az2JMp+rqUKAFOwKAJ3YQ94nU/fdjtOzmlVs3w
oP6LFoVQMYSpoCHm3aQM2AxZrJBpAwTy/iuxjTqMGEP+FRwNYF1a66ckVsN375vVxhJBCdqGcDGF
PUFk4e+CZRtVGylYbu5mAOyMjr9QQz0vXazl2aRnFXeGvNfJDX4vKIok46DMAG82aFfRwkG7WsXL
Y9lzPoPiEFnIWt6i/s1xUhK45U/4+glul3bGm/nHfamjrcAjSGw065uOmXinUL9Nm0jNA089b5Bl
h0EPevZ+MicG4jAR7xOYpN7SqrhAAZCjsEeRmq9nDCAoOsxdy76U7JrOaWCHeaBZXiD7CUjBi7BT
dGg2aQd1eEGUSlhevnr641BjsSTvpdh3ecCu2caH6VbNfraGOsoC4jZkRyF8Fxm8gI2bOgNILZ9d
YGXG5e5GA/eA93Mb2VfZ8AzG5TPE5tjemfYy4SzTfGRZfrs6Yn2yFlpVbYPTzfB0yYWwgaoQzT2q
Vth2Xd8XRIWcGOBjrH5o70U7416enTQtrlMsOf1m24yeGLsR3oqdk3xwe5oi1bjeGJ8AmW0Tu4fO
ncRo4SMIKWFsSl9MnH4zF6LjORP6iiLUNQA5UJopDn9wLlXpcXx87vsePNn5P47Oa8lRrU2iT0QE
3txKgBBIKtlyN0S5xgnvefqzODETEzH/TFdXS7D3ZzJXxozckbHhEuddZuUo2BP1Xuou5T5j8ITV
mIrfmF2uJcHYIQcIGWTixUHL9L7U/O5QpdFe77Zye1PkwMiQs5K92LC6R6Ath7pdUQGGsMT2Wuby
nfFsADAuuXLJUDgmjFeALiIIbCD4BAv8uNbh1kRzFLf8USA/NmMDCvBi5sl2TfppBq7ivhS9WCTs
1UWwiEO+KLYSaTSVjSSwvD3n9CQ6jOoRMZrkIIIGSJ4Y9XxjcBNgKolDBUk7tNM5UCFYI5kg4pxs
qMwrOj8SWJGufz15Szv6vSR61+vXRj3kZMh1rslNx47AwN3sMf83H/qk/nRNvX8mn/FEEN4BXACr
9xHOA5xHDF+zay1njSBKPQCqikaDXF/WGk+kc2xSuUFyjTEPM2gKGgQzOkHQSMVxlFngV+497zbT
wuzYKCd7lDBOCXOKC0MAVY2ZEycS0ClROyOQZOrER9aONirhTHLWUSUQcg2HN3D4LIy4XJl7WSmj
ztr6bcvxb8V19d18H335K+25v5hS7HRA4AgbiEsT3CnhX7udQd+KSIE3CFO549V8V5OgIdJ02eTJ
6Opeqg6zAGuZuZxIwQS/Sd/Pyq7KsRBf6+6bHpiScV5H3j+8UoyyUTONTzyfCPSJpTiZEDOHP36k
iu61uqcqp/s24pyfuuhJghbCb1F0+qQLxnjeSgsNmzplhQvLcgI19vyhHM8R6yHG5DuQsHsoXnFj
BJXmTLN33G68D3G+ynDdCMcMCLnpsAgeJM0rKMwvNr8M5pgiwUPpTQcl87R3WS/x9WA0Gn4YM8k0
8f2GZZr+x1Im1vas0ZqbFeAZVV/L0/pQEvqOpWs1txKguhneYMR4uUdD6UZfym1iy0jFQQoX3uTB
zfQj1ZmcuDNcHWpCJlgCiRBUdVsaywmAGa6AxVZwDrfb2pvOlohCd4NIm+1e48KyDMRIJy2pjXYz
Nlk6dM5ZWxZ9MQ9CJJ3GvufJxhmGuQcTDTzxI9SFoPwWPO3G/4o6F3/Hwu+MI28V9nW/6Qd7CD4j
3j+cTKxKlWa/2q9u0geb7OkRSZsbXGpmifw3SR0Srlb4FohuGf6GKvL6UkELqHeZjeuCZfUStNv+
c6QX3jQ36rQk6O79K163n9pLqTU4adecOnp9dcB0imM+c+tTcWaA8YQCwa7sEF60yBkd3Ufr4Qqn
UKI+2WS7ZKd8QkZCX1t9Q1tC8mZQbmxI/TzgMHCLn/mqgM74Wf1hqJM/FsmljGGSC1yDezbrrhm3
Bv2FuQuP+auK8QEzFSIxj2w42Qkrl+nIsfB6Ji4f80f8Mj5M/pIA6BSBEhf5WEBf2paO9WL8WDcE
P8m/eGecE5dlR/h//h4ZfbLpUpRsFiLTN+WrzfwcVQSzVHphuiXyHd4BlxzbP9Qi9OyT6iE4rNzM
a7+YgfT+cs4Q68Oq+jBnuzVwA2ylfT8QBifle0ziXoIfvb7y3KmvHfoRL7ukLxDgU9o+QqPx02+q
N5Kbwz0VD7SEHE3LtJ+/UDTZfIVv6hndqOUkjhUgAkLg2TuNbRUuswNY82ircPYjm3DkfwzFh94v
7PoIfAgNrBE8z9krI+/wSOAOXocNhUmjHRWv+mXDG4EXqjbDWX64vAEOpYOXHcMzx61buZGjnmEA
nxNgxZvxL/4RHxgFqCS++z8cTLgoV7wk3sELNhs38WSHmEMH69b4UaYbRpKHJih3ktfuxiPjl+/0
hQi3PRHJx/LR85/UR+UKPtMNXwjoOSf7ZMcYazfceLh/tZ963rBUv1/q71DcaryS/4dJaefpZb7m
33DdMb2h5Wdq8G46qORoPv7Ct6fXEZOkfMQP3iY+Gf5g6eFD1N67s0ooKr+seEwCpiQHu9qj4rP7
QH4T9sLBuuunPhj5r+w2e+GJqp/GaEmAv9zw0b3wpXnVPrpmJ8klk81PLvD8XMXuT1GwYAhEanFN
P+pTsz8KL7yL4QVhwnn635hUn+pTe+It6fnDwo3FPCq78DN8hI9XUbfw9KxlcphdMo9vCMhL/YfD
ggdwoeTlFtccNA8hbTPgFJdXQ18pZndmJ5O8TdtdPEJJgzjHPGmPkwz7vgl1VtqOX9EX7Ww5rx8T
iFvKXPLPSp4XyaUHNevdINBzcuHkCdcaaArNYvHjm1yJOBjCVyU6cGCl+QuKp88Z+QZ+cugLJV5e
d2DXUkH0xILEThIHPhQBxn1U8/xnEYuL0cEuJbwh1kJuqAWop/JLcUOrgrJbPZuMk3iUSniGM4k+
rwyQ8BVNrTM1e0wcU+oQYmh8RG/4KtiyjpLfxVfWwga5AFzRhHPIB4SqGA0P3HEFxKBy4y7vODqR
bLzS7tO7LpYfAyUyNtodxA3uelN+tWYE8kW0gKYwVtdMrhxGikydib0RNyi6CAPNvgdFHd2syUnP
EzBzThUOCCV9a6UtxGVsARmMDYJjr/AWPSvIAlRHTrHvEX5swn/YYxHcIjE6Io/1cAZ6sEs8LO7B
fJJfxdfnb3kdv7hLj/Mlf2OzQN7auN71m+efhnk7Ws0+a5IaKzxmq1AzXLJ1tfLYHZ530e/ex+4a
BS10r2t8jw/6tThm6O1aoYQ8wCDPTO7lqOSeLI23ru/flazUnThhPZnUwq2KCPNKOGw/uhskNM63
5p4FCKQ40iabBTrnmKh4JipN5KoLUuKgo8TbKz/Lr2U48a46jKdVJrCGoYd3tuCcXmBt0MLVV5vj
ufuhTGZU0foET7xgNAJpYXznPsfDqxC+oDFLLdwPmw5Tm2N+4EvdoZW7Tu8SgePYzhJGxlvrpXsP
P+fZwQ2y0k/Q2C10sPvnvToUeP0x2M52/40k53P+Nx16RuobHCPVC979zSIRikoirs10Gs1Y/GD/
y5VKUF5U+QIK/D/geW+1173Hh1qTAcKYMGWGD7K2WKXLG97Lr2C1E29pr9qv8Nj62CEwaXrlTT2A
xNrPdWjjjDzJf8Necgkx+h7fiqP4hrz7J1JNfNw8Rrm+3BImIjAQCZQecW/My8R4JuFLDifwGpIE
7VdUfash+CB+/gxVDAhHx3dY6ll0CuualVqbEQT6MHPhWOmt5EaJ+MaUKpMeXf1Zmx9tSSwkJ8A2
lYhpdpCkjrwwtF38HcBVkHvv+EIZ9RTadmqchODUn8La4BlKZ4axUFJ8bZ1pnNIaWzZybPRxkEV9
I34ARmfRpiTI+V96zlk477iATJvldoYKMSbSbcvahedVDEasPtoaQgxb2XQYoA0EQAIxLA6MF6Hr
SmJQUUeoUOYC9BoTq7InO7E5j6sTr3MnvNcMOcuysLxUCuAxgVK1uEqk1vpqsHtg9FUU26pk1Bq0
D2Ws4KZCvRpKo19p2htV0Fie8UYNPBzGlnJLnbkht8Pk1/0ZfxwZih3+4l9xRaJtL6oM+iluiu8Z
wRmV3Lzo44myDaoElp8zHkxERPC/CXm6GPkn249mvonKPVLvxbCb+GcvuMREr1xHiNTXTk5grMNI
B5OWjkMsPUR6IFWYZbUrHzSmlnWWUL0mGXjKG7qTKtoJ2IPoiazpNi0nxkJheW6XI02WBjhF2w4p
n9Su5Ngk9gjONQ/4evEzA2DTXYVeRh2Zv1mjPxQuURQo5Ifs1I2OqNMybdqXBSZOuW0td0azsVx5
SiqbJnAgVZTjizP/Bz9NqBwq3cVSoauHLD8I8R5/95B4KAuZGCnGQWWe1B9ZfQr4Q5kKaIXb4rKs
uTecELbmmh7rhFvrt34r32IyylQ7Cm04CKxp9ZYt50uk0RgOe4Z9PY+FwHHBuSF7ouzJ0Oh6lTr2
hRZIh22gHeGBYY7zn2RaA6tfdR42eZVnVX5E1l20Pkwqp9nPEhQiGwi8Gyam8fChKG9KeurxpBbl
gRaVFS7luyV4C+Y07TT3gTUdQ/Egkdi1buphZrmt6j36l4j8mhHH/AXRJgSpmakerFn9wLwVpqPK
DlDDBsIcAvQLrjaO5X2unVlm/evbfd0eC9Ufnvungk58R3RcfW9NPIgvlvKR1mdBD6ZiNwG0y50C
hGB2zPDIkYsOQpDF3w9UgBSz3luCJY9HkKmzceOTzVJwaIdluHBpxb+NcmPhCytSfmjpOTEv9cDa
wdOy72m4GwlDyXPfnUxK4OiXiA2jvxMaw3acPjtTPVDXQxaI7PdJ76NypSGaSX8+1PJJyFlLegoH
8Sn6Rfu5Nsu2Gtkm80D4WNb0ogiHpLq3xUsGgaS9kmyzpngze45gff3v7UzP7BF5PHGTbjC9V5Uf
QhPkPXajCYJYADGrK4NJONdAY4gX3DNPXdAvsKCDNcTUj9h4jK1v3ZFxrnFUX3Icd+ZfG2HPfZXL
owAsCH1bvgOHaxTgD3YZASvSQROZQdsjwTaQp/yk8NoZEZ7bagGtviZDp2ipXEjLOUSnluySbD2x
sPtzjNGkUdOV29qtqxe+HoL7BiNAMduZZMkH+uKqi9uczGHNRJu5Aly4cHZzjP+ks5gd0+TUF699
sje7hw4Cjce19Pm4Cdwxp0OoX56P5+Cg4TFPNc6lNa0Nxu6a+kfKQu6GjJec6Sh88NaMw2tXfNE5
NJDOQE+tqaub7sju/ARXoca4PgXktf/Lqg2xRpUO5wbRKmFLPDRZ9VJ9meYefpD5Pu7zG4CZ08xJ
zIn1rh9LB2jghuZuA7DhRJRcrP/Pk2bQ+DvfpkdLp1raBpEP22o3cbqCT47cgfKNxpV3V3FwshkM
daG1jY6RQTJ2KrQyGVLQzRrstCC7mrNj3uqlqxI3087kYgH1wGy8be8zKiJEJIxWueOLcVN7mj3x
zXL2UhheEc75Cp0rhS+aX9i7cNflsyjEDAmtMbWXUfl9HvVaEByphKupiKeO05hUvdZhKPDEsaBc
p+Z9qS49GlWBbpJOnSRDWEcoQxavYIag/STyBddPTce1YfTHYKihl0UijEeP9Gqg1FvWlYh5qBwZ
Pq1chHg7vDckJMlbOaQs5LVkCjWusnRKXcbDT8ShqpurmJXQ3zjQt/LkmNcny9oh3Wb6SN0tkPfL
Sw7Wcwd8VC1Bl/kqiBiG5M0OPx7L19xDFDH/AzyIsAHJgiGdpRnH0mrdM79W7MDLQl+GPNGFvKdS
wftcrIGsAVd3S4hF4eocYORgU/aljPZQuVExQuf2pJUYq1EI5xHcAz+8KDIuUCqa5mcebAbbgsfs
IVRdFlbIafmf/DuonqnZ2y89t1WfDePJuA3v/NNZeRVwMsnTReOMyvZg/CofyMbgxm5I6h7VrfSI
L9ktPSp7YmdRZ3O800fR6OKI3WBGL8aLWCEoeuF0bw1Sc0402820i6E9QHEBMXMeJYedhYqCNAxq
pNiWLZ2V/z3utF8V80lU5pvoPSEpTA10cxMiKKI3YvLyif5o3C8P+Tu7ybxFu/qFbEyBE47w1DUT
VP3mFjxOp/L8vAr/eMzqfUY7j2OPx6LzeOH5CQuCtMm1SnRJW2KHLdkljNkomUaBh7Sn6Da/ZQUy
+23PhfRGQc4F4mWst67lmwY7msFs6fOvXfd4oO0Glomr9d4YUdT9KYRz053yy5XrNe7JSDJBGYZb
BrLq/+U9Ik1uSiEN+EuEj2Z0UJ0XPox/mqJuc0s/aQuEPbxm9bv7W8OIPzExOjgab1zyyutwmb6o
7GdyQv8RAXqFfSqZNq9ziV0Y0hAzAP4u5kooSNy2C4QITBBMVafAzQzzMbPHweVXLz75+Zfuj4wi
DiH+lclbCJ2IvAVUr/U+WTzaz9Fgp36Y2VRTeaRYqpml8D+q9+JHu4mX4ocak9Hb2t7+wzLI0JtK
pfW1fbxr2fStPzke93G/UgvSBx/ViAcByJ5lC7+8YAiBJCJttyhlOUgoYNGZ07/TBq0PF6wIcAdo
pULbMOAzMi3m2/H0Gpavk1LO8J/QxPzmQXwYL9mr9JNiV7/wYKNh1zRED05kQCPZWJvqzsRMh/QM
4Yf6CxkgK5ANDzwY0LRChPhLdUndyi/EAppmme23DXmZiGWSmNcw5eGIfweo0HdtuhRWVGtMq1gU
cPyKuLw4Wn9rRnjcNSacXIoasIN3E488zekuedMgwiEWfZErhvQnLNZK70g8V+Qp8sugbPoRP5vo
yqvJx2geo1f5tJz5KQ52LGfeP0/Pa3ztGBTObmWTEomEm/giogbAZsF83GaNDewMc8nzWvjFn4Ua
YKM91Ng2Ynr4E7dnpa3MzJgbEc0nvCa6lR9GmTrat3Xt5sxce6Apm11jkmS5Cb/X5wjCJnUo+hH8
rzHyNF/pXqT0NE074Tze0gC+EeC18r0XXIzuxj+SVBtonX+8ijxopbCdjpwZ+RxgkuBmiOsz7n9L
JhfWSyCAkCDJE8Nz24/BFP9Rrrce63clQXbqjIabMdsTME0cOQLV6kdekXIb7HkMAZSfuLksbhVh
bBHOLL5XTTTUYWzK3MT1rlBZteDyufRhwEgg7Fz2VzKpdGSbmbvaYKKM9xrYkotwy2LbWEAV3ZJZ
jMze+heXO9o+8Dob861ks4gEoXvunmVhE/RD9hvt8kJaS4MxE0nQXoN/gNyEm/cJTgtUcSAwkSHp
K/slCImIYzJAeIRVxiC5N8veYLwm8Nl5p8B19W6m7PP+T2opnBmX7gheGVigh/xdO4mHR7TrDxr8
n5iJHxebumEmrRf7enxtMsqDrW66EepXdd+RTs0xBsx1cHjDn2RJQT35YNKgo8xKMOYihjmEpc//
hZ8dcW/JdBeODP143DfqWxt/6OH2H/JOFQuK5VJ+hua9XK5mGMwg89OdilKpd0vdj3R/bkm5C4w0
qPOjqh+zcs+cga99kvlM92W3DQf3Ge3DHvffhjjvGsDbK/xj9JRC6hN3ZRQ2PAQQ7mBtgaYilGJV
wmxBlIDM0A6AhrBLnEIkU9a8qeQXHChTKUStbFO8lh/LY/n/w2DrAptthqoirFfUBHKB2zoGVMHs
GqkLO/01lT0TKPeQLx9k8ZBazvqMwhBHPgSncQA6sl2Mk/FHzh7NRlb6Ru+h3a6py/OrpZzCqtnY
BY/881jR1HYvIwECWRCamCg9A/gKIu7KiRTEZi79H+oS2mcgDMiHJwZRFyxLTY3bkBmAjcBdRldH
IQIFRbctBgPdhkqekdAvRjyWA63hJmGAR5WnJVmQwHrPXTz7McrXye8Ir6bVg0yxplHaKtCzzAkV
rxs8S0D+s0+HI+ZfKfkxuXLCnF0y1mOHr4/xgFnaceliya3VHQ8JFww/iFXNOLCw3HA+jN2OvFv2
UWXkmGwfaD2BTsCEKT1m3Syclgbf155VBucneBYqy16GtYPA6E0XbOh+0rJ7LrvQco3yKqN44gUB
piEwebIny+mBBGcnOjs0X+i9VEjtgOCFgOecz16ckFFAnrkQHimjPU2DCn9BifwcKdxLI+xINCyx
CEg2hd+QPIToKjV0JPxkWlyoK7Tx+DX2aHZKFdeEr9CI9ieDLhFlOPhOKitA//mO+Tkrdl7Atf6A
hf1/O0b9o7MWApcg06bs2N0+Oej5xNJdMri87M2RUkSa/bby6axpep8oYbKAz19nrBfHeOkvGoBy
/ZjrL9V8gU5N4HlrbsaKycGhg+VYeq1Gj3RIzPtzANl9iKhs1prCSXjFaJWX4lAl59J0uXFrHFgQ
7gSe+fIozx4TsyFm2eN38CyKR07iRhKkCDkifyEBorNbjhDznln3VOZRvZQ9/flbLXDCByJwwBAA
SxfMhi/oZ2EmIWFL6I9c+tnz2GC8ZElgwJ8957SeCXyvFSkNUNfmQ7TOXOOxZqfPUzHfFeiNQ/qv
FsTfkFegi1DH9IzjJpGngQ+C95LxmXUZ4UTMGOBkdyzeZf2oRsD/zIM2XUSQCDGXuSOK9oJI8SfD
A+8sCdNPM+0vcol001QJo9WdlLfk6aFpYlWvMu9nIglnX/L0/2dSyAjG0S5mF7stugMV+cbsWJEz
FwEb0VDyhfTA+IUyaXbnMsAE9Ox9BcsQZXDrpMxydK+Bmd+SAIFICrsDMfA7ni7ESXz8bJ9lXMqG
lzKZz/kEgOwxqT5AyVliJybIHN0GfY9p4zbIyn9YQPoisDLEJ1vEEkzd4x6wt3yzRHL8HNI6hcSR
IQDhB4XzEznlPwXzH4Ahtqfq+mfF1R5I1eOwdTMK97ckPoZGrWBT0waFdtZVdClbAzv/k6Nqr5iE
IzDfaeiKT1N5jEj7aJLAZOotlUdCvboPvmP1eTTgnjglqMDUqSKPwoopNF9UlTKG2bHeBMxK6WIr
H8aeBUx8rN/YgHrdg8MhZ53rDA+RBnOamJlsqMFZP6AcGSeg0As+shIV59Ri5OsqtdstS/SpNJFf
7BgWkoTIX4hYn6opPI1e/nLL0XaxtuRsWbZU6ExL67vsmu5wUoPpMSEn4ox7xBG9Z7Tv2ZMR1UJD
wnhMjj/axG2/ua4s0lHmg2AjpbDuUX58YtYE9mEP+jlHCMQG8ROMBz3EW/epItPekHjbO4zAwOn+
dCwUmNV/TmCDfH4LS9/An3JpPSApV54MPo63CkKHi88QTqk4oL90VdoRfoBKHARD3A3G8h3XmQnH
djW/cOeUnb+uDoTzzMOBYA3tibnY0tOvscM2toGJXsQZB0/ivHTu2LCl3fCvpCNI6/97CTJj+Nie
J6qGKsGIaFt/z8JuoFxlntK4HTORESnjI+wdiy+GD45kqd5fs1Qz8HmFQPVGfVnOOGsb9bSgfg4R
X1h/Omlcm3yu/WVRA20oA7AFhzYSfsK0Q9/ROppkuGE5/CLArfaqnnwmqfX6mygcCy+yShzkox9e
rf5IFYA9n3Ql9rYmXBDQ1CUL7uRlId8Ao80gBTWAA2OVpdHl5QnuKgo6suZJzvBlwmyg05Qed5ms
IYP8WtLfekECtjPoxLRbo0bbaboXGSXrSeU4ybbNaaaGF3eyfDIastDPJDwRpsTvDJeculIimoQg
uYWdBweyq4M04BvKHxZS/Roh/yEy6K+ghzPuoiaIN+ugBgGealv9HjWiKH2BJBlC6I/dWej3CpOL
fDPT4yp7/sEYF6RhX7DXiClPmXKQEoVcdQe6HQkqO4ZsWwpMVtxE32cag6ejBuoLHYHAG722ERR+
qwgUI+lKHdirpksA8+j1hi/Ov2Hp1RE2/cvTOsjQe9pdwx418YbE52iMgT01PivXkSnzywi1Bdcc
H9e0xkcwyCFyBUchLCRPjokN6fyuPInV3WSMX7zOli81AY6GMvKwn9Ygiw/LX6O4PZtQWbCN5JiM
6+y4me6LKB+AkJBLC5aesoBax6mSU5vcx/pmDq8JSHYUUs/ywOxLzvedeh4BoAr6Ab2GkPzUKsFR
TE4PChxb/FjitX3en8V3glSOUeqe0rpigY6KxrrU3VsH0WM8DyQoLH7VbDXWl+EpCx8iQ1bMEXj8
f8rGGfs3U06umTkepaZ7mwRQiE3EiJrmMcZLnvLh/z7FKrYZvsE6ITFC8XJCbgQpwMXFsSYAdt32
rIcmOw9h2GkOWebTrr1x6xL6t1jXOP+aYGJgDad564jA49clq4ZwleUgqjhd93nticsrO55hOsbA
n9Dz5IG65tYxpGWTZ2yyW/JOlSTHjq45nCRZi/BjJd8DNWDk8pKmGp0d3Oil0CBn3aIsf9UJzXqK
t2qZRhjz+YeQIIWtVdNTLAgy2hMHPK1gW7xFeUzVGDYcCIpAdRijHSsbogdUWhpBRSHSsHjkWcrf
K/OACy6tGDlymk7uXL+L+swm3Xu+0nv9oPKc+7MV+dOuOSW/pYDQxRnopkAWBgYKGo3KGvFFQwaK
34CoFDN1kyKem6rffrrVECXRwpKH9nQsJAh4UmG0t5GzWqRISzCCOPdEjeiUDwvh+5plZyyz3YGS
YV2Ogo4LVnLxhCDxRSlcEPBECSB4iLKImpHvafaGnZACHza3nr9oSEPZbHnL9KjVV7ESeOk9AwLS
cC0QOGTVim/1BcbNSM1QJ3WvGkSWIrEXGOC85ZF+TcKXsr6T0W1IfpkdnsnRhKVBLHxT7sj7stj2
cfWj5sWILfCbMlcWdsbkVAtZcnv5Lie7JLwK+b7mAh9/1HbNesd1Tec6/E7GJaE+1YgIWq6N9lnT
v07+ilmINvoh2+v/fwStbTEqVUD90XQ/1wiK6jqlx4x12aE9TDkyJS+T/zHH0eCyhlDpgwl7AS8g
S+znQZs3M+BcfrFkB6ecp6roEQaS2keiYuNU+mkezx1YnGegIbhynv9MxYmQq9LwZ8InjMDkLWVA
Cgo6hz7PrpQiJHXqmlQmuoM+OcfdiSwPqwk05UUtkRwp833oxJukjPquTnjHZolglWR51Xu2hJ1v
mflLDWaY4hEsNzMEQt/QLKNJa7wCzOhHerww/GHstILyshNTmuXGtiqRt4bOptNpLXD1SNbw8Hl5
/lKZb93K5Nn1jf+0IN05YmJLFuAsAiEZFtEv+Fyt8xNWxIbNTQssQ0e6uVEumj/u59uMmuy5i0K3
+2x/o1+QxyO0u5iBxgEnY9gztGWrwGTm8wnLwvQs7LvlTgBlRSiIzY5qF8GbQXKkPxh6VUyrExZA
xzq9DwMH5VcX+axUE8pXVv7fvGoEuLFsoeHEalwcEsXjIpSGS8KD1NPxbSaUguiNLfja26IiZuzE
QYQkiwqXoWPCjJ3ZUkUZZivlEUNWgfrvh2kqJ5Cx5vIwbHPplnRYDr9140QYfJBPgu/C8Eu0tXJK
J5+tKQ54pu85dkrwG93NAsil72RugwWV3UXHQ6NLu6RbXmeVBIURfIlMhHGGVT/SKjglFvqrsYM9
J5v0d/ry3MzyyLbqCeTcbIqHVFPOS2IHgg3RPXNMhrnHaXFYITG4KT+sZWtigJjsdPa0+lBWtNNE
0WC/CERrp7cen/t869ALWuQn7ebn4SuqXzRcVXNQ4+J7InR1yHBJGIRXZ6vYjexIkSJx5yFt4xaM
MfQxG/lQsvdndxrlW6dT6awZDL1q85bxZuiM7it6nmMHO4hnWiNdHHEv7pLL8t2aDgk7+TGbLpwx
eLtJvYFa2bJjXNYXAY2apAaJCSCAMZefyZTlW6VaYxY7/HewPoBwonLMfBNNh4mpijEyju8tR40/
IYwxPK08R/LBJK5bRG/MznvLHyNioSjOpEgWCmkD/tKelfiet35GLhWQn5cp35HqKLCy0TnTdpK8
r6i0l2NogiTzB9wdGop+p5TXIBjOZ+0hIPPicy6gc9JRrqs4QfEUFKQGo08QuoaZIiJUMdEoWLal
bS6d68WN6xO7TphDEDzTfZKx2L+Vudv/Gkj5cOoNlNO2hNw2PHag+MKTsmaM78MpMGOAGRhBtpy6
Bk1oeghbKsejGPpEPWqiX0K9gAs1HGtukwIjwokUIVLVQCJVhr9oGOT55myLuIH+g8hT8ScGM9WC
/vcrg8EhgwJXZlmUuwUeehZDPDzoQhCeSF5TBRWs2MVlG5efLSTHTPJbT+Em43nmGZEUt8y0D72j
8RgS6NhDuAJpTcuPJDzaU2gmThvzI6dHXLOG3WAPH5lezkSse9q8Gz4lgJSEnT8dAhYd/OPsh1lU
cLtT4EGspCYC+CjMu47oRrQ4yDxAFiWoQ7dMW0kMAu7eWpA2oSZx5MnzE6x4z4ucn82nJu3qiMVI
OmAxHIT2VEQiMisDytCyskNVKfqxaii0cYhzTaND0mXc0w0faVqN5bZvQr53QI9LK/4zytlNnxZC
wUH/p2RC4TeTilIMt0pJBrbbVKdOrt6AZOKLaDWMhBQ8STe3sG3bv2ocFjZo8K6zYRbcRO4AM7VB
IzMKDZn5sPf1dY2gjNcSca7OMYX8vMNegLSZf7Es4TXhzSv1gwJtgb0Zz56+4NWuRMcim29GCVGp
PF8g+sua6ZGwiN1xxHC5tLgLulzIaL6lQ5wv4zmZTUxyXWANhCc/xT+TyCWAYElypWpKCW6WtddM
OeflZ9M9WDeZmN3uJVkIWnwsmp9eflVH9o31sQ6PxuwQ/0HKJ1GlMEg0/Z4pN8GClM0oWwwMAlla
W2JUyWHeXQU6Irn6EPXrON5KbI9Uf2O/H61rVb3ynsg6T+cuO6jRVZYY+K3GiR6TDk719DtNoA/z
is2Cz3ev6le9YEEWfqkle8p9rNxV0HKtwlDTG82HpQXTsieMqisAmL4Sqiv3QCYClSHFZAhJwIKE
JiSmwajH97TamcSp/KtSos+3IVWdJd2V9jDgwCp+S1h+Ee7m0HKYPzPA2DaRhpxO9jk6ETr9TSRY
JWb03VWWxZ8eMQmE6pdasRoJc4DyJhRHGsyRmX3eAPXr6VyjXG6Z/H3T8xKEBa9Gjn5HAezirKyu
UZrRhEwKPeOPp3GKkI86KbNQTcsiHBISGAShMlkS033KcWAsn2UOZB81ImHGTD30T1Cac+PJBlV0
tliaPY+3ibQF8pGtpGKaon9rEYdQ9USSElvEP8rY/L9b60HFspwG8V4hoBDDfwlFvjT+yqkT53sl
fhvTs2i9SoS5tkSWxWe+4Gd7Fayz1uASOVXNjdOdPLEy9ltAPugb+7pfyev0uHpN3+GbBhfqEDTI
9iK2deaHQOkDfkce3bQ26Ro0ssIswvkSGQVHMEB/6XjmKf/+rELg7xVhBAmrdYL1qAGZ5SSWDwbW
3UxBekkRs4yXRoYMLRLWqIPkYtlUdecc09D02QDK4OwfsGKAL3ofMfzyESYRpKTx0qa7TDkl8U8c
nk0uFqn8rQXMHCdBcbmbk/g30U4Ketqx5P/93jefBOVW4re8Zr4o7MIF2JqoIHTze6B+n7FauwU6
40K816yo8u6DIUZd3bXalUe+wqUDqOdk2rlQHiKvbRL/w0pVmnmzYUOflMVbLHW915hsA+OYLbgA
eCWc30JNOEbtBHy1fflY/nX1a5UiJeI0rbA8aPJHDSJWAnck/OA0YMEZkhfRBIJ+nw0m/TbcNh2K
Yyw+ckk/T03G2XpsP8b5NFSnpfqjKVJ4B6AjMJlh0R3nu37cdRXXoJum93G418uAW+LfsyCkJA2K
JpCRBlrtl5WfCkgD6nGkKGhywt+NTcg2Ekt1RTA0h2l67DRfSu7yOSuuldJ5PT93TY4flm94lJbe
bzTpS+9fFLg1BgKH91j+smQvG/2iPfTA/JoAskKMUoqdRS8FJn/+WU9EkHSsYyD2PZdNZXzkiIkg
cqow6UcWFo8wSx7EMU5CctOJltXueXadpKOU31qZ0fNXEj4y5GVd9F6w6wMJ1t1jvgekKctncYoQ
A6Ye0dnLKbtXmI5H/kL1gPpoZWvnGHiaveRL/YPXgc9NBq4MNWeOvuBHGf21UfwpuaHqqCpSWLfF
idWbbj4GiEuojfOK4oE5qrvCnKxrnn1TbyHYpXLpODnT7PYsf7IwiSEGP32jGElEE6AMK/8xdm7L
jSPptX6Vib7eGAOZADLh8MyFSIoUDxJ1KEmlG4SkknA+A4nD0++P5bF39Nhh74iJjqmWSk2KQCLz
X2t9izsZqRfJmesRrqN2znH5uDinIjpwkC6AwEm0kfwykkP/mUOx6rkfw+5geeeBXRYL6WQ9OvUh
x7k9IbRhMCXnWJ9iPNN+fXKTH+7IJuTK8fYejV9Y6uUuL2908kG/qVscaWX3Lmjbm2nFeScvtuJX
Mp7y7qX07kqy8R46eHew4WMvYH9eZwc3zSCQ+wcDCiAEVkf9hfyusbUPMBr5iIR8sL6iaEO22j5c
+ZAAU/2k+LDHcR+NEDpnTDM8R8ufRfrmQ8bOmCyj/BxTjunmZZYPorz2moOHzc07i4Egc7q1kjst
Hr2SWF1z3RU/p/mmZ9fTDz+kfsmHd9++zhJg0z94yiVdc+NQAlGHTIxM+1DobZWPl0BujQvUie2V
BqDZhJtAsOOxY03jBt6LZEaiLZludSV4EF06j7EMHjIHJJxt8QmJMthbCY4zYze4Xn867cQiVpIW
E/1NRAqL7SmZy8TuX3v/eowO7N4l+NziMUvec3k/Te8iP2aEwxTn5hG8KUiYQpw5KTrzWzWDTr72
3li32upzSBD5gQtDLHOPdn3Tq7Pvn6zWY4h6z7MEn0W8C9ofGQ4nh2UntB/S9ochWODmT20M8Gwt
813kHnM248eoQ6DEDFGuuRaYALb1qhVPqICV/HSt+zk+tx+Nuo4QgeDko+ZtKUSsvDVIkt6Hcvfq
LJjVXYeQ8kswfzjNY9aC4Ro/PfUzG3HAXDMjHIJdKU5J/+SGlylDlT700WnxDzWgOXvrI68h0/O0
rJ8VCEKveHHDm8IcZHMcANnXX2P+Ni+3qnnOOui8H2W5V8uWTZfKGW6AWIB2A6Pwe0CcHnJmYngb
OA8PCD7+biAbGF/TH6nUbYqWrqczKxw9bNh+5XdUHAfu6Yx1B5M9Xh5EzTpapbyMCn8EG0dOYVSG
H3u85Zi6xV64G4oXw3AH7J/S1+wSiuWYHDZvnrij3FDDpPfPtXzH0RiUe259VX7FUPjCc19gltg1
yVsIeyZP+X/HZduE+/gjq2lLFDaboi7ZuNZJtOy/qAWP30372Sn2V+rVFOuiPSXu0QsfQ/dXX3wr
ovLpi61/pPh0W/bXF9beTcSgmjauYu+VPniB+xDSORFhxhAWro3hyHtg9mR1x4rgaE6QoFmwKjOT
Hwuxa6vAvx588JyWSXBgiuPvS3ksUN5ydjMRBl/VnjmzxPZpmoar3MPg4YcP0Pbz+sB4uONEYe0d
+uwYlPl4XqyWRuHwJwL20v4Yq9MYbvsGhjpOEYqQ2OBQHwI3Yzlm2Z21LosPx320i3vspSlPT0pI
Aj5kUNnfI7ya+J5Js+4a6JZn/zgJFqF9nt6bDgq998EjJGlOL0HH0GeIOc5rEbJPgmuOqjfv8aoK
veuOPH0xZWr28F4bwS/9HqjhHOsbXf8U5PSocdgE2SX9swurO2f64YNX7LqtnH62yxZptfN+dNYT
Y/OKXS2rRLt25jvPImQQGwTqe5vgrvyK3BVfHJ1bGzteuebNNNHBBiUM59Ywiod/gjN/04wQws7t
SIsYeUhKXpiktDQEskr8PiNP1XO+wJh6rWA4VufiRnSvrHVXwbJTwa3CNBRhiHdul+aay9gfHyPv
05AjGzVtmavJXyfj3pXnSt7GyKC43dIB6rYN923lNpfaUYtIp3XO8xfaBDU2lvAcAbFL1dpUeGD3
mE1L6zwkWAbgf8j9WFynzo4DYvDOi2x9C4jGAfOoreGFx1eXFdxLf/qDOXep2md3qNo9+AjCz5iC
mdeNt1V8C2Q0SMkcPxAArLNnU/MA9m5zwnXJYhgi/6yHu/kiCSEq9TeFTRsp9MibMsLmBsGVnPWG
Sy1voWav7PLJbTb+dHbDe/ZIpXwV6GL+rQEU8c1nwy80F3sj71NGgl/L/HNpuc0GdprlSZCpI/sT
76MMRfNYsJbRipJ5b3V2bjT+ENAf7LqT/bTs04Xp7/1sfxqKD3ZzQ8smvsXLAE0Eu1yt+vtiOc44
7ak1ImHfr1y6ozjm8lqzmrwuTKUjFz4DHEMgiYKpZTMZJIyrvHkQBVvI57YZBEmNV+YuDgZQPoTx
nXNuLH+i/zHd1EzTmhVvyfKu+duVepgJVbx2LlCT7UIfU0ItwuYK9G7S0wiGIA5s5I+//Mvf/+1z
+tfoqzpX+RxV5V/KoWBuUvbd3/5wxR9/qf/9X9/8+tsfnu8J5QbS9ZXr2q7jKsnXP98fkjLiu53/
o1Wv5dTONLdl17UGF7Cav8mcaGxTOWU49A2C7LuGSZKVhOUd0G3tDPP2iqG/Q2Gyi03hjAa1xDvX
u+tocyhf63nb/QZ12MmdwfZur2QJO/J/eeXC+9Mr146Wtq0FoHPb9QNXKP/PrzwcvTFTIXp/FjcN
eL1Lc7g33AfehZFiLGQHjCVhHMGSM94xtOC5icWRrzYVFZVsw48xkAgN48Kpvw0srEgK5cruHxRv
cEjbO5Npde59F2ce+Pm1llGw7Ux49z9/AkL9+X3wa/c5bTiuJx3bU76v/+l9aBpQ6oLqpDYm0W3X
EL0SFx+MiAtzHhUhoqjDTiDyyr1vmPbb7XgeZNGdAqGs20aHAfu8+qPJJus21tceEsQx95PHVOt5
H3QRG1VpN6RNzIjnI9hpZ7QelV+Gt85cogbEvfpfPhov+K9vSQSBFFIoz1fSd//8lkaGSmHlB7Cu
few2g/Qf2sI3GIPd5BCFuf1iR+52lNPw2HT0i5XRsNzquLuv5zb/SsYGOIHCCFpkt7F9JSfHvft/
/yizHEpvkv5oVP7o531w/P2PZXD8Y/xQdrAf88k1dyEcpnXXjxE7DGrumqpmPKiwuRsDIHQsEoI/
3dTtqrqjg7Poz62NM9wl2bZeqgEeRJ+S4FNIbZ4158+14voxLtYmZmfsR4f6kMqLzd1hdpzH0UTp
DH9UZWUzyMv3gckRYwpI7gVpmN9/yj26z35fPP/yp/u3+30/f1a8+ySK+3/649+fqoL//dvl7/zn
9/z5b/z9lHy2VVd99//jd22/qtv34qv752/600/mv/6PV7d+79//9IdN2TMjux++2vnhqxvy/j/W
oct3/v9+8S9fv3/K01x//e0PihbL/vLTIk7Pf/zjS5d1S3DF/ecyd/nx//ja5fX/7Y+rr/y9Hbp/
/gtf713/tz+k+KtStgqUEoEbCEdzv4EG4CtC/tVRWvKvfT5X6Uq+UlZtH1/WSb7kKFYc1/FsGdgs
Nl01/P6S81fh+TJQgsXTcbmN//iP9/2P9fffP7D/fj1WjnT+dPMo21We1B73T+DwRce1/3zzNMEy
xgn/nTW1caLAuZU/xnWhTuEw32kVYMsbaWDWNp6biKoslYvPJWHGNyrceamXHRhtQugwQX81OK0A
NEGDZRK/hRKQQuGhkxEeNBpYWnvB2o6s4tp67MP+nM+UWOvgQUht6LG/2F3ZmIRLcpg7BB6/uxwL
POtjkNAGo/JDDA4PUiqlKwu+y0yrhd9RSwhw6LFberaBxOdx02OKqsQFAlGTKXMl1ufUBkMsCp+c
1CU6AU1OOd2LCFLkJ7bJoaOeK40JeSyo2Okb1MF2ntFtbBaCCK83ueE+QnVW5ldzv7gxXA8osY1I
xK7yaBXXlz0pzcvUzqqOI+TQwLvvfzVe+mNuu/NYfow++jbNsNKh4U56ArjqCH/fJpAYS2fTs0mV
TGRXnZnS1YBAvgwdjiRqhjlI7iVj9tQUz73vJ1A85LFqFP3O9FLFNvPzDBxMMC77znbw7JPEimh6
WBnwwiRW0kB/JWGD46bhQR/bVMutnT7B0xtGN2ONXZ5PJM/Db7dk72UmEt29m+zbiG1epMY3Vx+k
IDRomefSWb5fbaunZS3q8XJQMz/TOV+N385ELHMa2jtWt3Or6bCoxXmMewwRDb17gdUeKxAYPayT
Jsa5XHKc6Jp6OjwXpu82pUND56zy9aysp2XCaEURcC2w2QwEpuexYl/ojy+0CzxMFV5hRdOgazNk
0h0mlGLZpQlWtolvxFsjnybASZoBbVzMG3vwwGpnA27ZBgAYqYuhNYdAM1avp3qkScA6y4nPIvDt
hDQNczgaJIPQ20cyZW9V6FMYdudoiW+llQTb6a7CH8ChJKE7IWnFVTJGSFNJ+lnDoXfsS+FlsnxY
OrorZps07OipY18VH7VHT6EXn8sRkELfqInM1ghK3jMw/IEdhopc28T0Avm933LLQXGMiOsUQPjD
INakYRhaShL1o5VxZhyedViS5Uy47/LY+ylD/epwtW2TxqbZFFOedup3x+aR26afg3MD9+nX1EbU
H7jRj1ZnAyXDyZMTY3TViSTGu+hjEqBeaj9Efh69gI2MO5EHIbgwY012PILAabAM913cU7CjipXQ
SCH1/Ox4Y7+iRQzYuc4B3I9kSbjrcxFyoKtsemJiOiBGGwuKhwboDdThmcxGz5l9IjCZpqtwEQf/
bVYcUM0Axr28sPQdI26bjhi9WCxsN7O9tsdG3tnEa1O8RlIwbi94ohe2au5xPPV+Up3blmoL1xBZ
qhhAyn5CLXDKewP1duPVYELTHEG8v6BQut67d0em1QvLQGwxemrA9WHHGLfWpbQh8vWjjXHHl3cD
VvMka4ID2Pal8spNUX9nXRTelbNznNLUvxXQoIvFffEC1EXTDQfLmiOqIywwIfP45Jf6x9w3pHkq
7yNZFm+vvWwjXctbZ2KEQlsyKFhC78CST4uXdoFQxKN16OWAGq4xf5u0PzbM9PczsWKvhyCVSYro
6ksFmR0wqPSiZG9l1j1FftV+MU5BEW1zHYsoRXGetzqlib7MeEGBmuhsJMbWMMyqHXw3PujBMkyx
HI+ntoJn4VVNiqKBd8aKe0IJNQjCeshemsulWybNszdb71FU43VYykMHfcXX43AMTcrYiOLwsgV6
lxaX5GveXjdeXNMY2G8Tp32K8U7baM1WRdfHQJERRik+EGkTx0nDrzFQNNblCNi110OUINdGCCy8
dviOda9gfDqQgKpIU7qGIOVPDHIDZ9IrcvavOqCWrE2XcHutPUxmUVpQc+wwMGj3KmDlzj2vWXu0
Ieol/mwjjMz2tKBbtCyAuIh1wv1G03d1SRO7OnE3cQtO3q3gFThIP2bE6ShzBD/RYr6DpFNFSJau
Hl6WanqZG5e6Zc+mSwMFemg1TvsG9dsJmPR1UX7dz+2LPdb8DgKyjinRiLhMJx5YNnMoGJGNnxzC
vlvlOvZOPPxuKyPqhzn/KDUWsljl4y2HlIcxsfY0qMU2i/CicWr6TKPlR61g0HWLp7djivN7tMjV
R40YmDJXO9t175oh9M+B4/+Ce2rkRMsLH7WyBvClYfDeLRDK3CoMYG/SVBWnLA2uqO+KhG1A0mTP
TXdJRgVufGik3MFAoghkRkH2PozAAxhyb5QLoN8g5U+0INQUATmmfM3VpLBdBIcuILriBQwpaxYg
d5nxDqajvQmL7CRESRcbM4pB1f2uCiW+H7I0gYXNJLxABzpv+ii2S5r3H1nQMpmYLgjkssCpCq83
VS7DMBiis4+disJAuDUdcSQpomNt2vqmerO4AA6jY4hSsltuQvw1jbB3U8V4dgjMvRtGxXkAq6iC
3IEbCNbSpe1xNAD0HEt/+doLQfVjTa5rUHeQR0WYqm2L3zVsiSiIerrn+UZbkcQ0XA7MTAN7sNDC
sn4zansVdZCxQgbKPJGR6i/JGs5qxw5dxsYRil++uZmc8atOmVgNs+qflkZipOENeTbwsCgi5cPW
+85OPOdUKq+5sv34NWUGWcU+SQ7sg02A29TJYxo61KUz7s0gl5qEZ7IqsVzXHu762lSY3wnS6VST
g3SA48TOtOmyCxde4tTHhPKprWK+zgdlDmFZNpCxKtjNTLidSPxivfvZhjZs46JiihKi0wvoSaon
xhg2u6bMn6u2wsjegCWmz3Hv1OCCRw5/W1kRobN72hw6N4XHF3WvzsgaXSXZpTcSLImF9KM1QQS5
NDexHUEKzF0kN/T7YClCfgupJA8kxKqZaKa1ujrf1KXor+KK43kwSLJW2B55ZfgZk9vRMI/KEAtA
ctl3oXCo/K2ydmP5y82ANXPOpobrfCioSiJvOJyzJcMmga7rGDZ2xeXLgyu+pywfbgJgh0MKnNQt
pxtXIZi4wpvg5mMGC+XFcUVgdu9YJBbT2WffsCgIWzZYzXyfS/gLoYdzy9BuESkyMRWGs2SYed6L
78KRNFctDbw4YntTMG+ERszQPon7zGTvg5wuuVO7uI7Sga56v8ZEM4kLm6SlBGVkyleA9FxSNA1X
y5upvsuZuzGBpEigzDAi2YQESxorJglzc2m7YxAxVfSWhBskBeiaAOvKk/g8+t5KNRhXEzfuDhXG
KV1Q17XMds6wEYTo0AjmvrEaVvZAn6hG6fcaYFiJ6T+7CEJEDj8wsZvmKnVJeDoNDr5aCXgFfaz4
VjS5iomgXJiAL4DNec7DotoJc0FblGwGpxZj5EL4y788YThgE2MYz2NWHqPWvwvoAvIMhq2w/hgH
LPbQ4HyKJzLF5BVehiVj6gTAWIcB/P4hfdXpaUmYuSc2SXQHubmvogopjoW1Y4oaJzGPhHiNgJ71
LTQkDxPbML0v4VTsvORCLFBUEwW8ATfETtcsb7mTmMP05F6YI3XaxMRwPNxcNHfquNnqBddWD292
VIx1/XTdRQmtYZFHyWg/07XhuZQoDcxwk/GjrSAuSAFMRfakpgxwwtSHAmyXFzQIw7FKFc4aXAk0
P9O/th3lBbLE9D6mgB6rC2ctBPrLkXE3dUwKJ32DTxUC7zwE12i5wSnblgb+Q97VjA2i5lyWVXJ2
us5f+cXcrw1b48LSJW0+dGz0kcMMNmIfmmCmEZVGeYkKUAN5et2T6pS6RoXOegMO1EqORRDdWIxs
0UIvofmcKI2PyK0WoIFDXN4N3gI7kZ5AtVxsyyKEeBFlUPYE5LWJK6716hm4RY3UNwdrWyKfLCaZ
MUdA7Sa9n0xIYtLDeNuafjhFKVIySMNZ2h3VT7QS5KpBuE9JUeVtuEp0cCuMJZCh8CwXXGolQ5Wj
0XO0zZwCXWnZTwWKSzrChh62Mu+I82holV1JIWAPcNvMxH4j13oE7/MSRtmwsQOYjcuQfaQAHWeP
C8j2e7XKCrWRPcew1DTbIWp/UIRSAmMB4KknSZqOcwHTHfquOI5ltSJtt0uFQPzMIrwv9NC42jmo
wmyapaGvCq+j8JA0+kaAr2wn9JWgf2k1cdXRj9+HFt+Uy+VYlI21o7IGF1UWu5te909FZU83QXn2
267asf9ad7HDfSEsELVPHoeOtbt47D19OnWm+L72AwTdjsIFQ/9gAjgqoYyq4ExP/UfzlObc9yUS
0BS9iBaGcqZ9tfElZ+AoJtFgE2TN7PzOpjqd7dNaCxDvvWZzKwOPU6wm8x5CPMloKx6K5EdQ48Xi
la1GoX5ZHsVeXgWxzkEwlHn2U5l+HSJDxAZ4cYil2alPM55MS8BV1TYLJzPxIHzWKdG2Ie4ftB1w
usP20Rq5n30o66IOIjDtt0HmoaeF7lXpNS9dJFFDlbX1xxT7IPV+80xmpwVPWmfXnmGbnQ2PiQa8
aOzRZtQf00pQIBCMmvNXUhwyGbvM2EsSQXkAM9Qc0lySzcSBY2ziyVEEojiXah3r+TXUbboW3cj+
Ove45fVmntbSJzHkze5zEfTPviKtZ41y2bNhvKmGiiZ2jVRoUehRV0GyLtLqvU+tCwER6SWQhDVg
o+gUfL4peKSgJtXLTId8RQaxNYCqdPbAsvM6wrofwb45o3lRnDB4dwlAJ6P2GEY+uYU4cAEmZ1Rw
4faRVfz93VV6oc30XKqJTdtvIjIGDklVn7Th8ZerxKy6gQ5zi/WMwzmB6RRL7I0ZAqg03disJjvI
d5YJOBhiB3WmmINJQjRIjOS6gkVfqgCfXJsDeayxG08hcBbC6aljitswATsb5u6rPSTtTVF1vxyN
ol+kDIE6snhjibe063GMuJl5ZGHZegaPYIJ3JAsX776jD3rbtcylAgyplct/iWeBuf0ShbnNonE+
95dCvtQ6eZoQ7kiMzxnSg4VjOAz6TVKBBU5lhxvT8DaVVW371L2zfY6Dca69dR0RDc1yKhdwveat
NOueELpyQXU7SbKvWgQpS07reKR4fQnLdV8091XTAQoI+vsuNFRXUIktx4s9Mqs2ouc3MPJkSWOH
mu4BMFRTs4hBTE1KFPUGK9DYQ1wJpb7StvxZZ5T4WOzcrm0vH64GEQBJ7i8tcoALpiklP9diEgnM
ryQLNBUHFGtnWbRJ3VNneAIuEqm4nUmcgIzLB4Bkw3I1CUDxskqfCk54xM05PM3xycF9Fnrih1Uq
UA1Z8GPpoHAsC/SxbGAjxD56IBnCyAYnOWuKnSqa/URKu+NEql2AEY8umhPcVu6RPkUdzGYsSbVV
PkW0ARjTEFdgs0QBMhvJQ8uZfhlgBPmkgxa3gUVON0hBCCdv8epXi8Mc7V3NIdMogNqR0/t3YKlr
lKDMOP6mTdWzFu2ubYCeO9Iw/LnjaAgzyNnEMwA+hIiriqbdMoBXkF9aPAg/VJ65lyGcDTfFTJfp
Gzcmqd5K1iM310zGtAKvAR63pi2XCrYKvb8FqFxpiAzjqhPdQ+pjnseXNJYLBUiQtGbrZinm8MZl
Xje1hgQVsqLV0K4sNGgyyUE8cZ/Dot5rBo87lXUvXR8UV+xcm11U4kUuooFCpgBne8oILM0LbzVH
KUd2m0o8jtHkZ9TlYeOUGcMUfc8BNr51XUYo7ohxwa+is04SIkUCruRQ5OTx2/u87jez7/inJcw7
PKJJfvARaG1RLzRYcOzJoAGNJ5kUAIUHhF8v3TszG0l+XLtKFiyMBa/pMEwBl3JhKEwIbPDnChDW
AjdnSVqKDxHrJ81DKVfiHW1sevQwSnQp4HdUFVRIn4R/n8lN3boQa7tw2vRpifRVS7Mv5pnMTUEP
XFKo1ZKHBCFHggydEzssHURcJnt8V014NiWY+47hLiPhgtozk7ApZ2+iOv89bkpzzPuDnoJ+LZ7r
uvBXnT/djUPDT/FkweWA8yH1oX+2sw73uXpmvG1OwotfC8El6gnr3uVwtXLc4uzwWOR1QlVmNn2d
Cn75A6iXQDIvyQaOtyDJdtmES84tuCJMFp20fRqmpTqUc/DMRBlgtmH4lteAuhI6QRLhnCofBLWb
YjbkOXglVZ3sClhqWd7dFi7QgYSCF35N/p3Dq1yGSFyrNqLubcGjy7P7nRU52Ae0wyTGRlXs8nKz
8JSAucPjSnRke2PcN3mTsQxH5NPaVIbrEtebzEnEtmHMiDCCS1BOC3WqSWSufI+P1M9okfW5nG6B
dkFgYMYxcXeA7nDeK1McI17Omkvskb8crgMXzrMZZ73KXQ8Ik0UFS9JKMND98mZ1xa3dFo+Nn1kn
K8K1FrVw6AIM5EvqkiI2TIEDo65oasZQGMDUpjygxvy5YXR8UKrubj0XFRtTsa1QIkgHVMZKdkmR
kJ/D2FwW8A2QbQiJ4NrESn7JFpGMjYpos2Tvs+kJeiWU6SQNURPBExgjQX2tFw1H1wHcbZAwbSrm
OKhS5JKybdnMasDwiwfAyKA+hW5PcFiAjXHmczg5a8y2EwVz094zC4iORfAU49S28vEZBEl4KVOM
n7UDCzyCgz7m3XAOK1o5595bdWV1DthJrBLjEsHvvXXug2OkqIpyohmzfh5dKJIMy7oE9WPxwnsx
2ffNfesO443FrDAtJw8/b0lt4wieOaI1rLacXwHWUs2ZOB/lt8VmpwiX8eS54g3FuljXwNlCExB2
59BqGj79Bn6bUrnZz+30YU3NQ+qiuhSxxaY0CLBgudbD3EdsOlviNz4zn+tO4HIkJDNPALhLf4pp
EWQU0ibUjYVthiO8fBKlHVBgRa6CGt1KipuSHPgKhPflNiOyQ6LllDsuVvclWxcG/OCUPoH6tG/O
3sw2mGPWHenAhxw3oskx9BeSHmwOvSQQ1WtRm++O6e2Vl+fNmmE6DzGmA+4MWUtGGQ2cVg5CaYGj
qk3P6CyJk51TU4e7uJQUTAtVrm3pJ+vR07h4GKpbGVb3Ku9+TMqhTI7zbVvIUzsOxM9oPxSZdyva
MAEuN1Jq787u5aRnYy7JwT2Jl3bK7luDEUnW/l7n1ZuWI9uxmmEjzz3QZIHe13lIu0G/0K6QWkcf
3kfkjQ3r80INRQnxccKEPdS9u/P8kIkqu4tZlw8tIo03CrlxAmShumt2rHJfeS8Oxt0nPo3mcQCn
asHhS0QN0POYYdrRnn5lCMUB0MHp12g4ZuPFMyKv4iV2tkHD2+3WTT/7Gy9r5WqQnxm4StKyG7eU
2RandZsjcLg26wIHxXLnuVG7a8b0LXJyczBUGPlsaHgmBp9ppyhhTBLQ9z1wHL9KOI/U7P5yrvQ8
GW9rAVOkTDSVdrUfkxhguGk5oPvqJgOxV/IgRNQ6lXF/yKIEYO8YNNwUWNWdzHkO+l+DTbmGXQJ8
u1TAJ0bDj8nDTWqi9wRT9wRvKaGr9DJRUy4VfoK4CO/wUnrDGYV4wjedyKnz2VUfSr91My0soNVu
/eil6UsASZopXNnVPD9JpI4B6Jcsf1GYJ9sQdqaUS8q+lUPsJFLvaNvLSxmhGCTwKVuv/dWVkcBW
SFlO5dEZwZ32owq4v+3c38wGW3eO1sJb55auJOtVdwmWFeIYGBvGDOeHqD9Eato5pf+uOvNZe+Xb
5NHWowbx6i8yvf7qRwHOc25PaSBRL0qYMZMV+0zFTL1r2/qnkyzjfZC91iU+AcsBd5ORkdyJpNzO
kaX2qkpIpjgh83bxsUiwKax6kg4xCo5ERpbGbq8T8jWunn7pnk1z4cvxmKchuSSnJZ1T18RBUx67
xQjGfUrqzTCLF644nlitAjTRpj/Td8Y8lFN495FwPhnd8Xtw3+YhfYkAKATpNOG/jW+ciZdnwDr4
S6RuFn4jUVXl5CipCuZQ8Dg0hMZU8liKIj12MemkoY1ppoisWwboaC9R9EOA7Jhtd0FAib+bmL4B
jwBYNeHdK0bjrGNSLFvV9F9V2z3IzL0tCQakpvev8m6u0R0DDHKO3sumeMjLhmKcOvpmPv7E1phk
Uok0o11WtsUEu27QkmdAfeI93ltskNeDoKLiQkfPIoKhNqyHLiF92fsIX0x8o8wtPyPkxiqjMHoK
m70HbHfRoAOc5s7UHgP8zN9ICzYxW67daCo2ERDG3D5gKMFoYbDHH30wq5NwQWRw6merZ1ftySQE
Phcr9DZmaTh/eh95vhjEHMrl8wwZtyxY1gJreugnfh2joCY1pwk86AqBKIZfV8ObpXLyqWTG+jR1
/kOPv6y8jDREjMHKYpSCM7ZYt1PrPVpMLg7KCbZ5Oc8AVuw1dIBgU3U8xqbEo+6peR+CTN2HIhoR
1TiatX6e36rcPuXqqVRudOqKrN33C0BKS4Pxj6uTIcNCWIinJAAtsw6xG4cYpjWZpKV8Y9hydKpi
6/bOVcVPHdzsOCbPPr9BIhJrv6QLOiYbFBcf8Qjhdopu4okxIaLRdFIQlgMCyCp9zfPngilxIx7i
QR7RDNaVfHAZCvvocED7hgamETsurIHjVUCJwQydIoX30SbPWfTRSe4jNryXJ2GNEuug0hf44tu7
sPw5+m8VPOmoBCyuNMVj2SNd51wj/m5pL5H6qdktMU5Y6h0LCWJsBEtopYAobHS7NmQ86syUnGfI
5aDXiK16twpmmUmbs82giztt4XHmrXlG/yy1/x2Uhipttb38uwsnAbRU3VX3XZnc9HlPEA8Q8NTd
qgAmBpOc7Swx08qvHh4q9vArjRd3NL8CsB8GJm2L1oD0eyXxIaeaNC6wZoviUPYhT5U8+6W3rTOW
Tzf6nOfvBlKMFX135VvOQCsNcGzQ3FGZ19TQGQZ8LGayG5FPC3h85wxlhfVWVuGrB1yyo2UCsZpR
2bPDeBo7xWYC9EUbjCHwS6+ERal7rHGRlPlKMb6h8niVwSheQpuFlM4i4k6WJ7edQpugwjf7FMO+
LogGaohXyXmao+dZJ9uAuOBMgrEj10Nn+XXPRDIirMtHyiGnfXGRK/vytYTr1iO+NA5tLmCPVD0T
B0Cxab4Hum6GfieEeZ5jrvF0PRML6GiaR1K69mbxjByXcppFPkHnifDMG3IQc0bQHYhlRcN71UxP
scheHI+UpMu5j3kLgVyHexck2RKeZ/teErenIQM3YL+tCTcxe4KCwfoSjPc9wx63+9lekohxvKrl
3SwbDoBgpFxQG5dKUg60wnOomrkNMXBqDgDO/+XoPJbjRrYg+kWIgDdbtrdkO7oNgk4oFHzB4+vn
YBbz5i0kStMNc+tm5smH22Ajx2WagKZTl5GWwUh/scpzouFbQK8s8SN2d8vkIm74VIttbn04RIjg
+fjVJYMp1nrA5zQY4tXsQL72ihZiphGPv58WiY1T9mB9TpbrvyRIGhwingiQ4/4Ol7qRr4qWhS5d
YkVe7Izkp2H24p5e286X06unltBr7um3lqooky1hs++MYKUZ7wRg8SOx+CeH2ZvnBFpdZ6RHV05P
dkBgSj6QPlZxD9oQ24SbEUFv/s1SgcuGOwL5q9fwbPIJJZKvw1rUypnLng90KnPIhJIenvriGnfi
p+VAwm+69y1pLS2B4ZEf8JxgmzcIOiUoGUSzjSuHuJ64UYJDSVCrI0RzKS0OjxkdFnZk32reifc8
1O56lahzmftU49UJf63BPJVcI61lBLu6oTmX8maqY6oAiFXbjRcWYBgoi8baJUkKWqGPz3ZC0qeC
qz5131lIbPIzjL6mrP5/STDBRbWD3ZjnrFUwJJQbHaBaaaQHUzFJVD39omy8+esOldiIST8yMaEo
OIazqg37Mx4G9C09eS9YNS3iiBnbiQD+azApYKf4Fy2IWLOTILPcYqBCqGDBEYTEAouVq7f/aDp+
7lmgr6OK4/gkimVZ+XJf8TRpsdSIIjrUj3TofpN02g3qy6Lx3ghA8VrVT9vR4UAHGeXUGkSrznzk
yjjEGVC+Vpr0VPXh2uVxy0uGF4QFWLiE6iSH5Esj5DtZDsvBaaSr22Y3W72nYbcJIWpJuCuZq9Ei
1dpPInbYqIJdmNEckmA2/AxAyWH+SN/8ybliILZxm3XHIMdU3tKikknvyXY5vWmIFSQT8enzczgy
ZR7JZTo14ok+XX5R7VkX1DxKtui/ZS+EWXUjOm0XD97b4EX4DaD64Hg6adlBMfb2uoBwZn+XdGz4
UCI8uoHgXh06Ok5acG8t6Um37L9rFsWDrA+jn73Uavjr9gixr6VKXt1sborN6A3DhjBgC2AyyMR3
hx0YtMNcMEQCH8v0U6SgWoj2Mfj+xgEHgw+DLbIDSG3ISBtBkQ3snAlz1ocCkOTEquqBCW9A/DI3
KdH5CNYVX+uT7+GFKd/aGuLGOABh1phs0wtz+dng8OCU3zaQonr0vqqS+23IIAS00OUCMbGPyj+a
TGIay5aub5zrSF4KT66zanRAKrUcEgNghFbzsCexnhwuLW50m0YMXVq/evZVxMWXObnf+nwe7eEE
TM0q9WfoUOHQxBXq74ONBcSDYJdF4CB97ejwDgapcvAEd0QVtsc27owT9gl077k9vUztt1zzbxWF
fZVom0Oq8GNQbhYnY7CZ8OLHlGE4hsZX2YIfjI23TKn6kArhAghbjWBFWkJpTmdFa73OTR5rybsT
0VHhms9Zmhqvecn2R9zNQHOBhzMvmi0ikpgQ6dKg47vnIKZ1EkhkUXMYALMzdbimUjYH60A5K1Hw
Luvza93uMnPHDnIB0DOauwMtfG3BZWADqCXTXeo1P8Otr7ZmvVqhKfZVHzfHPC9PqRUDhqnAW2gh
t4mSDrDzgAizSLg45vZwnqrpMWN/U9vJM17nhdGPtHB4KP+UBsIt1jMsYfzZVf/mUPxHRmUTxvJi
jd+WSf+wDf8j9YhEx4veo2PGy/p1moIJG9xdpd7r9zi+6uqUgiSGm+dSYkXNTkt2B8wyms4INNm1
12bzBpar7oJlM4BFpMzax2YUAWHqPmSr1hEDWOqBDnCQmSVJK+PDH8BdGkwQnyOjobLdHmTNcLXo
4WSOB+AKG58MROsPm57VL4dIQpPVMs5K99hmElWCEucxpTTaoOaqd0M0ljD7aVEkUjVYHE5c8F1l
G8DRYSSs6y/N9F5TsgAh6UA1MrdqDT0TAzL4yh5pjU3JMFL6FtXdIsijezolJ60oNLZzNIXCt/4x
MGTC/SV2whH5nFf1RxmO7qLPnbPL/bZXnuYvzMoZVtkQLLPWOBKXOPue9TIq5xpAVorCaaNGktM4
gPKCBlGniQ9mSFqplZ8FhHK2nx8mk3YFiMOuN7buL0htOD7fL3Ti2p3u5QTlrYYrmZJW9LYYsE7z
4RMMU/FdQKZxSCE3NKTN3izePe+z4T7vwv0Y+3DQgJcNzbVAJ+NlPhnezW4ekkayiLZtjVGvJikY
xnc1G+Pyf3obPifRtDIgRCYgO7KEw6sBe4XdXadNqwl+QENX5ViCvK1uuqZOAfpeY9iPkrfqGMPw
mKtoy57Rq/gZYqKBKWWyPjHEg9b5z3GOgUOym2+J6kGrZc85hdBEJ8TOOebbvzdccml0dbWXvBs2
ukNB5UBvTceaYxK8VxuCjQh5j0Cn+q4CXM6G3IxdNEG43t3Ii/N1mrKV3mwUsCCF/bNoIcreeFLB
30xR0oelHhF357eC5rW1aONRxYqCiBtObEeGCiXoF1IpP4NgOV6vjkQBn8BTScFJO/TLZtKW7sQa
AiJQT8yBiwTxc0GlXcvZy4M3qrBarhStjrgAcVD1NFJOjOjKe0TVsUJYmocvfMt5TcuanuwkYXPG
Vir81EvZpc8RdZEJwv+qPvq62uJ+Xom5xhS5EuJGZ3u3zqMoRGQrF7k2ZPWWCcBynbZpqo94RBfE
Hlq5f1lsEKUDH5GjmE06LMwsmfYoZ6s0SU4oReB9BobTzMGek9p/qTbs64EexnlLlcNZCMjcimAp
of/608wiDzla8keW5TUNyLz25bmQBs5guYpznoyTcUtaYBFuBJrMh3co8sYhtq6epWBJG//EvDtL
q1rWkNKs4CSnlwjPJeCPU+OOqxommOGm1GEFiyqflxHWxit6ckqIUHR6+8E66bqlyptt3TenSr2N
DqpPh69WQB6pYAoYU7KCsrENJIjK3onHpRmRA2wxkpchaVJLGUetwL/Li/M3TRgZSnlOHf8e0qrA
SWPpBTSSBasaEtpkUqyJXtYh5+CNS0PvESCkQTCFDKEM/ppfmYnpyPKLlyRgWPVxklQlIXtjGeCx
lCrE3BQty/yFzfeWm8sHspGACLPy/l+s8FcXHHlDT+rHogZfkSjmgFwi143Rqq4lJVW++rNN8VMm
EwwFrrTJQKouPRSPrSP9f6KsjxIhdy008RraFll++PuV9tyFyftkFDvsCjSUsjDQJBSmoVZbu64u
otOpREdi59KPOhfNp6uvNd6bVRQ/3I5DW+SB769Hv1pOsDnb0lmbOlbb2NZxQJoZe71gwDCM5BkC
zQ6SW6RmLAbFJ91nkL57kMINvCZJwPKvhyGvrUcsilRQY/xdOBEiTqLeE+mtKuRJU7zWo1hiAD7h
QZutZB6BQXSHrSnA9aY6PtOxNfBhN6eMTXNYq0MW1ffUZ6+gq4KSiOrHattsX/eMjdBMZV1HHMmC
nZTTd2fbPPFiGwSkIy+AlX4FZKCptJ8GV7tOSbbQvK9SP1YFrkkD5Wr8xdTPFU+o2IXWoTzyQZb5
atYsof3y00hgiNrV1kaCcJVEifsZPOuRZsnGmYDl+r0kc/rXx0Ljqd8wYBpnLyKDW6+bMEGqi/jQ
scsi9J1Yrkd4ZoKtQSPzaAy0l3u3xIi+x+5Ajbu+xSO2r0RFjzKnynQARgSvmSJqdCAEYbyOfh/R
CDx6oAHGF+iR4xPjU3SAvhOhnO4nkPZapPMIG/qt3821LrQOBJq9TPjJds7xTBfaycJU02ouxF0e
Ecia5p3n7Xs0hMw9ocHGtNdeyoZTGSnVl4aMHiMRmxJx6IsGduFkwklRFxGBppNleeKIsTOz4loB
N8+4Bkm/ZtvM1z80uNn2ZPykDS/8sAW/GSsCcuxPUiogaCEilfUcJxbRxnOc97soMm9DO5J+HDdW
Va7jAkfAZOJxig/Ynp+q1gKQKJH3ho98rN76Ct5AQy5Yg5bmDOW9pXDPsrjGLONHNc3Ga6wH/zD5
kOs2IneF2LhE09tDIoIzZWJuKdwC76VXfZt9lx6wxF6bgIbZkvEmFDtfjz+nwHeeRuncmZmP7vTr
u+A7fU09k+l5NpLQfiJy88LXunGlviSRSm1M0lC6TUX6CJ1klA2vYwtNqR8K/Rnl/GDANndkAE2r
/OgEMdLcKQ+sTO4RyKtWec9NZhBEgVdcdoccj3Fhz+vXEpUCZS6o4CarXa9hABkaoFo90ZueFHHy
jR9gKb2BtWWU/D5NwLFyG+9n0S7ZCa2Zss/YgnFq1dYh8nm6Og5skgD1zSXxmmXF0XSCjYx/kxKi
NFKB0l9HbNJdAyfO5OvnwAis0bTdVWuXt0JX16nszwMSs83BuQnCq1tBdnQZ8TgfRe26sUEFxMNW
BnSCG+Dcq/BqMYwN5USu/BuTVNfdAxdyr9uvlelzumBsTJwvPwN3xUHRGpuFNfEBOm8WG6CMhbCl
gehlX1B2J6s9yhI+GFCAQMwFBfGh0MS+trkh+S17PBQ1o2X46CL9HET9pub1kQAHo5RrLg0F7RE7
uxpRt7SGHfPMizVax8bmelX0ZYNoSHgTJlKt2gwuUMgf6sUUFrESBDXfdBDEewsGCEAY274KnORi
0HexeEgccQueBo23j5lESlqqoNRmYf6vIro8sQ0a5zHStcHU5BQP0CEcj69pbO+ixvA2Y+5sbeN7
CkmmjDMryvFrstU8rcQ6imx3nVvOQTPFvUvr2VaKRJl34p5iOn8idH/RomJcyovuJx+SuaATxc3s
m3ejpaLWnZuD2ym9TCMxiCG8jsgtkT5tyXreI5DsocdaYcQyKyiyjW7UpNF6iPRij+p1RPJdSYT9
UAPa86M32jrs3jEcrQOUA0No1Jz5a3foF23O+8mtl1lcQxEk1YT7d5qaLy+r4Cx1zZ67miVPTNO9
AAgsgfmOFURUn9pQNnpeZO5H2wkP4QCH0S2b9wAWBoXPyzoDOdxPzabhl3SQCATk0j5oad9u/X3b
UDhgJzl28oG5zfCDXamD0FdhtteGxzSvTOufgIBLwEnInSlqKdY/YNxZ5lyrQOy7mmaHV9HFhyB8
K4eC8xkJl4iw1WDk89G350jdmz9NgH2BaBYd1m75lPdw1AE1lCb/n+madNXkwAkIuaSCgx1gmFyG
8AWH8cSYWWGsxoyG7uet81ajjsDzH1wjSfhiG0wHJZ6tVUgbfauRHfZMVlONx0LSMXd0XW9y+FfE
I2L2clME26+6eWLehYEZ87vfHtCwHabTYXSCfS07LuDW2reTR9Fa9JPRpGNpGQ5N3niN6ZYrA/sJ
/lkmR5x/gKkza1gFqTgFBYKS7xDRDnm4+96RzwR9I7wNheEsLINyFhw8SSLeDROH4uSmNOkgXD6B
mjcGWlRTK2l3InXPzHR4yugTa2DSGwrCJA2RfAVlq+ULC96SZdrtyjPIuXpltTSJpqwsi9Me4u+y
nZq907jD1S+rhxcPj8THHhFPKyYEwTkVN3xYp5zbyqkCcjLdQ4yVnktp4YAF0LWcb54fj04Svio/
B9dfdfD9bIq5Yyk2Ma19JXuignjgYtTSb2zwoJQYWCl291qPg7CkQ6CpUaJ9isBwAqK2feRF8eyA
FPbDCHu24DYZGcaD5xypGZoTizLmlNI2j5YbXEMKX7xsM0Q3sc+yZB+kwam2CTgxToZmcxkdtmcw
lljDPErXPI/Jvfb6W9iw7IeWbRSM+h0dKH25Hhv9YCADj1X8KPsHXIrSHUDGOC+9E60DejB8bYRn
ovtbG2aHSo3ndjCeE2aN2oKrNLbV2ud55EXfjn0ShcEh9U/6dIemajNQQ5ztRxzcro+qbiOd9A8N
m4BCdurTbuFSdcwxveJk71JRF2sggQDLyHyKV3GQ2AupK7y51l1aAGXM7CPMACijzeiFeUpsbNxt
hUwhqmTly/ZcjQYhpPA1Sq9u7+28JFnywtyJOvwtJFYH6satFn3MSm6c/jHkQJuac/ZFnAIC7EhJ
oLlsskrhddJPRu1uEoJC3QWUx76Sw9+T/0xgFB/Y6L5prId6cCUIlrO93jlqnurZlhXPNc0hIeew
winuul3SoRFvh8q5uUayCSROTWFFJCSqCUO3u20aj71FVUSzkyZbpgTobMM6SH8In3Lj27csXM8p
ZiLRFJQd0nKWZcvJsY+GT/dJBiDUyF6jngWFbiZn9P03dqZHt3a+sppCFK7gptGvoZ5R7MgKlRM3
D5yt0aRoqW6NWQW8YsbGh3cqxVWCrgZxikLFqxNHmeX9CIPj5ZAnNz0MN6k57EgXbR1mnVr78mKu
Jh5MXPDPvVfvW5cVb49Uwa1h5K9sGbnw03tcRYz9oVhZHCciTmaD060NylzS/iMV43dCDcRk8JSr
xA+Lm11tpSfG/38q5AwQi7mEZ17KNuG9NopLVzULraz/dXKCI2ZdR8yDmDI2pandB0aLVkL2LmNe
OsXBHKZFZnxYEYGhyo930sj3kbSZziP6YkzfwKRZfeMI/sKoAYoAcc8hDqDFHHa1zgLlg6hS7qM4
/azTHthzUt2GhJdZhjSY9Plf1CbvYZn+2X7xzx/Uhx0SW6xp9pinjqKOzrJHBqmvQkzoSghcMbHD
bCarEPcwySTNq3NqDlqozSifb5mj7WM6evyO74l1b0b5Ul5ATeklCGXyBOBBjY3mxhgcau4aPzDO
TdT/G0P320JKqrvZSF3oNw3/hWrmfoHwaHvme2i3UN7i8SNOiuOIANiDHM+JxxEY5oPHxy5hdtAI
GfO6IeS96HnDSBZvgobR4C0rhj0ZPzK6HH7TiSNsoh9C08HtZngkx0xx8WYD78xJ5jO2LNwn2Fqi
yOO+YimNnFAQYRzvKROfKHZhx7sn+jU91OFir3g69PHXxAq01hjR8eQBE83ohC/grz2Zyvr1XNbq
jp7BCr4FRqkve4sSIotHLEOsoskR3/+RvcAra8GF6pgXzYjomLnofNaDQFZ6vf6qLHxvwTaDt6al
6VZnaVKUGhxjfyl9ualSmHq1vCZe9sC/cUsKfZ2PxMx6+iTgUhRobcqGNBl4/rIsqqtKkouhUSW2
81XZLNq6OskBBqv3Q7pyX9rhtbRpVjJnSangbR1pNxww26kgQiYEXasjLLEctq8XQtUTXFNsGGCX
WisshED/MudQedBnyx9SK2dya7hV0vKLc9WtCNpi1UTzUO0AhAjCH6WirSzDy9T+1tgLln1O/ZE5
b66CijuTZFeQB4867k6joFKqg6FE6hl/bBz+4iVeGO304SXhV81azSmRfnCNX8gmK7LeITkf28LC
ZVH62vVHKJ9/HmsLcpoYZ90wOHj5a840XFEnUjkBxV1+9Vq7kg2eXJj+o9Q/YJrPShg3J5dy5FGR
EpjUhTh41ZFuNaocGypDRO88E5DfJwE2GIo7VYvQZrOxiBqxMvxx7kTIOhMZmdDLZBePwcFWV5si
fopiBwtuRXxnChGmBv9uMvmQU/feK4SLNONWdOP/n6a/zfiTBxk2/eolqModL6svU3prkaQMocXZ
j2cILzvtDBMkvRaMbgpIUWS2DxJm19JjX2Ol496v/UdkPUJNPgeTR1UfPucGldApvv0SDQz7Z2ZC
ykGQ9djlMEn366E6Bml/sw2x7Pxik1NR6KY9bK1q0eL/zc3wHnPWIFp882VzItJORKXmNrDwYilt
HTUaBfeQ6V1DP05WdFYpXkeNVgSLsLV1iU1GM7tkIxw+SSKxkY09n3ztFk7rPncl1QJ18qlrnzGr
68qh3ML6QtsDsN4vffYemI8gdJNCjWw+cHVxFbYny3uexzBqiCqc4oE3vbFYVooF9yR3LZ1fxDj3
ITNvqYPe4e1Jw3SxjL38XAp0Or+tv2NNLASNESMQtZhvttbp5Sndm+fzE2LgRyaU1ht5iIWOjKgg
AipNu0fQk5Vj/6JfAioq/TVRWqKHwE8ZQ1E3UgzZ5loomx5s+kB8l2Bcg7U81VG+Y6RtnkpVK6E4
GzfNgqdu3guebJhilhX5lzRldWuOEuLjvB7FoEfdzpj6H03AJ523V9Lh60Jky1BqEeAXSrZTIj+U
+OQpGxlKoGDhvEwBBTXBCHmrpdOMPLdg8xzCf7NKUMCOn1aL+J72cmeYnO2L8U6087vJIfFh3JUD
rRpGcymiPe9cNvXZi862x4VhrdUDXHAf+0/AFh1fnAGfIhC7ikBiiNXAmWquJQ/vfPsEZDDLXh3C
I0h/rHrCk0Y+oY6hK0sy2na974vg2hmXenqxHXPbQ9Az8VFRDxD8phmF5kPAeKbW3owo0NgMYK6w
FAbflMDyCNSStibXqAgUe1/KtHhhXOJSPRxLf28nNsRu2G6q8kOk4dM4m1PtsmX/2R8hCMBWzJNl
KinYGdK7xRq7dbtrG+6N4sXJzKvTWCtf95ZqtogLIvUmHkqT79mf1m3WngeF68GBk+ruAJD8IDOv
M2jyOiO5jXEEDOw+rrqXquQ4NEG4oDQgV39Nw9ZYImRk5XiUVrm2Zw0VOjzsyMLqyXNzKLcGs30y
WK8tRt3bINJBhgRbxxnN8mZcm3GLCUU+scP88hmgDYTOOn6fMsrWSva97RAFs5H4CwOkwUlt0Tfd
GVuuWKTSZWNKzmLUlpXI15LZytARIUZqGtNiOSfL6nruKnP1je0IDnp2zMosuk6td0oHIDqj9mHY
iPKqP4Shcdc4ggbROZ4o+8pJ440/rbLfa8c5DjjkZOQjoCfOa2Xy2E9Bus3oUtJ9G14729bHGE8X
Z06rW/mgX4N9MgUyXb4sqKIpTevQdfCva40Qo71VIwbKsQ8eVkMJEw6vkVFDFNaKuMfWBTGtYwcJ
R0hPGFXM7KiS6l9la28BxLc2YVCJ+r1rT9uWoxelNeIpZtwZlTrxsF40Piv7JGyg/4+PJhQUfo4v
JfsLjZtGmNlzyguxqLVdEpToZ91OhB1LaOansk+RHGjjNVlmhhG7VVmwqIIWS6+HpjUr2wd1rBHJ
twfd30SmuR1IrHDWJcVuDNseY0Mau5e+u+QGYY+EjgIPYL3iwWjVRORTEkbYYe2eyzCH/qmlX6Qp
36dRAA6Y/9PYFY35xBXl2p9uC9Zc0Fs2Pg0piluzliiyY2mwD4/yU61pdFtFkHsho78HFbOMzEDN
zhSI9qDGchnr8F1ZUfOMmr5z13geqfUeshXW7kVhHEM6PDPWnSkF2LHr/yqdTCyJNiqPfOMS1xNG
+pq1imq3oUv7nJfCmJSUh9lVcOYS6XgQ1Gj01qel6dYiLHERSLENddCeeQKMu3IAXiGrRzdODWtF
o21UhC96p20hNi+SiLpVYfi3FD6vJoHrdMBISfLjRxvZUtXskt6yQV6akMQ8biPCDSXpdLP+Yec5
0S4LLgfld34AZ3Z28rVNywJYE/apHJo98ZM9/tKtj31ApC2XcEUP4R++NRbgKaQ+tnIs70aGK795
ilsCbDZlk4QjOKvq/4wRV38YH1VjczMEnPujrW68+fZA0Ab/lNywysVZhDmKyiuBGp/MhszoZWDN
XmEdoMXAepUV6GtorupV8KOnAszrTxY+PLlF3viLGZnypLjpzL1xPO2iLN/IIXvWpxc5wvnvxK+m
WQsMp4u+bd4jW+1JeJojjpg8d8CS0NDMTnRZ5forSJCXpAjOSSKXg10+/IriMV6Cmoa1PDI/o1Gt
uOePrVWu3PgjqvcDOc+QV1xOcpgYjpCU1I13j1EpY3/EFr/bIJMwAlI6TIKjo4jzGpN3x+e2YMFB
d0uydweKKDL70ERICnW9H3FN+12+iw1uJuSuMPxLs3YTtBl2qV9IsljJrp76N7A6dVKqdwjTO8Y+
8aeLH3QvugLsXWyj8F/QtrxmPXbTvHvrtdV99fLLC5KV4rZi5xLRXtJxJ5nS4Ofd7O5DGymgVvW2
4gmjik8r1QH/XA1RPdxknjedZy0hyJdQwUaVRIX90Ui5Q20n4HAX7CzcJE+i1+kq0rEy07yu8+yy
U69/kQNZaUtk+46uSdSsY+3bKw8Anq6IsMVnPkRADniOgk8EjHM2vFL4HfFK1uZIMHeGm9w0DEK9
3XMyYYNldWCpaPuWLk3m9/kpGHtPC6GNC0uTFy/95QVPiGKYtmP/LyvyjYbU22X/KnPAH1AuhyK5
W+WLJ0m0/ovRO02LCmv3UOTXhqO31L99dwvqYCHsW+PQVU7JGO9GBpi7C0EXgzlvp4Uhi6UrHr3N
Xmh8ZuY2UWJVBYGStxC2WFOxHsDLaKksWae9znQkyL10eQ16vf6IWpdfqaiziN0b75tFc6kd9PNY
kptPy/FN5t0/0zUBaNtNuwR/QvMKW4utlf5w8qLuqiNTwTYCXys6W9N8mp10Hv3gn6EWbDoibUev
JzzYt/pZFMWlagv3KYiqd9UJdxk5mf/aVeOvUUUDNmNSYmEcLF2DLBtom53vPCctIFkSGS05DD5b
U7c/pnT6k4BmhNbwAzWmsZqUEptHAenXxNYBrm6Vc/O6fmyw2nHSXW4a7m5gQcZCpfvRCZk/uaNe
b73iCk+ofMnSO2r7uEaixDBbKX1rljUI0fHh8HAdoSrOtHwclt4Pu+li+lTdVqv+zASG3a7Hfp0F
DxOT4phzHA4zqJjGwmB9EQbUK+v/UvO9HUFCv/RK58AE8TfYKTr3AKBCHXHKr4kHf4esMuKgZY7k
gqRZEJTOtMZAhSTcYM0sbIyNfOyRe4icd9KJvtyaEhJH9ezClwhZQhaXnqtZs7Td6FBDY25KBAIe
Qmm5AIayEA0ep2JNmJdB6aJ6toPPNQf7yvnDU2zPtXPEwt3ugVM0wOcKYsKkKHzCI2E/cgJ+brhT
YIqdCBJEv6pd/OfqT2IPiSe1ITy6cIJ/SmvXFdiDBM9cViJl1Vy3f0MeLWeGmbu1BXe5vlYeMy4+
OFqv2/lEG/E4xuYzBH+yP5ni0dCtRutdKX4b9aJV/tL2v4d+JbtbwjaYTMmelZEMMAEC7838kL/b
PVR0yaQwDKh8m65lS51wRVFhf4j6nc/zN1N70ivLvj5JQjbtSKvDuZ1eRPdXGYfgr6NWaDD23CkU
OOyK8j0rFRas+Jij5BW1PDTq3LH7Cdu3HBuaSTWB7HiKgjSq1nnHvcUqkrM62PYOnvUbQLwnr/xQ
ZDkplMrSY8DYbcfVumFv74huybIFQn6yMlCqXY66hXstK/YbWMcVvS6YTqJzGp7bMqCj+APkAVCY
p4g7HqWMjKHfYtLm0GJKPEGU1X/9f+WwzAghdDt6sTEypgZ/DpRv3arD22U9Fc3Ko6KaQGfPqrMp
CM4bV9f5jGoKHO1NAHtsSrgPeCEF0zMHCTB5pQUheWO7tL1TXbGoFAYdBpBJ7gEckU2YeOcvZCt3
Gm9pxMOA8DHhKzRyaDlojPi6HHx+e30i7M1HkxGtGUlv10BrdXq3TGkuPT6apHh35wBveA8Glr8s
0iLmUVm8FeaA/fwztUg3MCYqcRHeMdfro0fxSl7xrNQWovto+JRtXlImD6mSf/dk9VrvEtE1ORaQ
vjxQzvXOx0yUl2/Y/Ni5+M25w0GeOV84BUJaES0qx5IeklhMypeARwIDoq82Jhv9uKfVbxMyRVZU
SJYITnhgOCSCXiNi53IxXJr+EQImUHDUsvI3L9pdSsygdz5VvMf3su0duY0m+ukrzCYYR/HDQECJ
IJTE6xz1c75gYHO7rIqLbYvERKx2ETtfHp9aacplOX7pNM210zUHXw7OQNXttrUfHe/kQXLNdP+w
aeI0wYKLyIQOlPO4kkikbofXGqXSREa12gQcCwjEEURRs/c6kIvo+NOAsSrGXz6ufIfjNU8S6Lt4
/DgnIjCPTGmEikyW0oI6ywB3W1DcC5HfFejVJ5tYqZMzhBiJvuhy7H+oNdzXFBnbiXbPBUihPkoQ
2H3B8spsvxvNBQgyTi+9ycKwWE7sL0vEnbKlZwNSPjwv5Ig1412sVkFYkkOpwhxCEmbLrLXo75BE
dah/WxaBmjeRLFxDgcXAFnDTZTOzNsbM2kCXJRLFfygqwVJLd30ea5sqil7smDbNnj6egZWPiKhc
wI/dv8GyJPBZ/xRpydyuVeWSgqH4HLf6K0jz0mqRNqT+GtG3FWLpv7ccsw6O190s3Mg9yMEZpgKa
ncU5Ci+uWcwBjuoZWN8od8ARTDsoxasABWEHkYiaNMB+R0NSZgeL2/E2Fl9siwbHmY9VUbkY/WEF
tWo3IVjxMMEK2R1Eeim795YgY2iereKXZNxTdGrDV5zoe10kcFDqXcgWx8Ibxqtu5dtsYQ1igzrg
esuADJJ5Ijn+/z/WXAo0UNZJHRHXJEK4Rf5YL+x/SQHOPHdxCEe6EpANje+oj+g/rmYQOB27idMH
V90FLzvG6jfgyAfQvl4Ohtld5vEMeWAjow5YcgM5Q6uglZgBhtekiNdWJV48C0BzKz8SF59FaRN0
JHxHgnluUHf89pQFbJA8pdmfEnqVipl4vGUyEAeJ6Ca9qTxE5OHNQYu73Xiszl7GEsFIpzSjbNhu
eiNpAR2slDdHE6qRh0WdjYu+cAAbdsQdp/xNTOF734zHIjN/ey7fV43sJhS5aDO6aXzQyvJFJrX9
5lV9trKpMYKOxDSw6bmeJAYfMv9gCWek5TilWJ33bUssSCe5VS9rrFrcw4E1HhLbYPHGE7kQp2aq
bvCsXyiHenLs/4g7r9262TRL30pfQLOHOZwyc0dlWz4hZMlizplXPw9dg+4qYKaBOZnBj0LZsqTN
zf3xC++71rP47KaLJAJpQ0lKmsNP4DcSNh3J2QViXWNNe/6mtXUTyRasi2tdJSZsx+H3Fp/1bv01
brPflfFjqkzXWuOz7MjamA26hab1B+XOSJALeJ9CuXRKqh+Yk3upkW+wj48dBzuVqWFpYFRK15kd
w8ib0qifEyClriiw8ZKIkN9ScXlf5+G3rOVIZUdisUVHxeqBMRq5Ap0YBmtSLWd51p7rVIH6+DEg
quw6vjyz8FMpHIQ/vTo9zpyxV7ziI453wMY26zRV4z9V/iE0T5v4RPZ1THxPKeosZEkktS+18XtC
YdiZZIcSvrvVET4HJXnuMDXg+HO1NAcvKDtDdZUKehPoqNsEIVZDkwjZZuu2CqnZvKFOKx4zFmmc
UxAvXktqixbxWK1IfypFkjgiMArY4zVM8ofo3ax/LgPV/3F6U4Q/q/pjT7goAEi6+HNEjpnXKoeb
L57yU5MqyNXq4K3ibLMVUtDjJtF6UjC23t9yEkPjr7rovGpkr7IVuX/s+wnPTQZS47WoY7Wry+2m
gEywm0Xx1VL7yLMnReIMyvqYoICUWxQMBeXxqdjDlWV12TDVboCIIJR023gqRdHrubP7agRTSTdt
F7X3zFif6rUNJRWFFRzoz4Y4qmKaX3KDkNH+SkPTndEutWb+1shnqaMKyjlBPULY6Tl2iPm69y1+
75v6fSYdxBCq557IXMGkyYe5hyqRWz9WuOVLwONWkRGGjSJf1Z9mjuP0TGHQPu4DtLhi7E4xBtRe
esvy/memwefSN3tk8jbAYnS/rYrwaLm+d41+gmPjNAUnTjasAmUvJcNFTBZXDwBDtEgFkBO8wogQ
FoOi++wnWZQK8z0v4OBtrkgyUyKrt55ilkpbXsXhaSY3fWDqkhavLnDVTm6fCG8xnQ+5I5KdA3EK
gMrSDddATzEJlBY47olU71BKlzB2ACcTbPGo1UNAFkWDaYqA2FJI7wtMcNquUy0wVMDdDnj6hpEN
lfQ+45hrhgVvR6CNFJtAag6s7bI2/5rVzckD+BQs27NLihsEX84lcoxTGPluratvBR9AzTFWI9Ft
p7+uChaxn0Q/CHNQiPlV4RDOMUlIdLeqem/uhze2+JaQckvOlTwwrMbT0X/PZ5qQMuXneWanUMa4
E4ipEPDB7F/b9odu5qkQY5QfV1EiJvr7O80VfpiVYHiFQUC6EA32RrlUSElb9ZwKMjRdBhsyknJu
vTT50qaFnHUqY1CptvyV+d8ezOSKUvx9zJ+Xki0IOka8Hw8xZxZdXh8mqgNqoT/Ce/WEFNudHmNO
Z7++NTRdUWT0rI5TLKANoVsqF++H7GkSpUg3Ym8V2kucE6zIrS5iEOvEXDCXLb0UIaF1zR3Uk/hR
Fxuvi0hXFPaXbGY62JcTaL6fEluhXEAzodDOFA2/k4lhtAQs5cPTCmGONaVbLZtyE2WSgQaXklKz
E8+HSlpMf69QBPSZs03aPZpgMmbSGyQyEjEG4FGIAgCErrVOJMn1z8fWSkJw4qTxFHX4byxhQh1O
RjCqe1eW9dOK+b8GBSDkZxm57piYEZML4wZgokASNdt4N5nPMHSuA89wDYvQSElqRxwEGaUhraDq
tEBDz8wZs5/6bwHBYD6StC1LzwNngS0mCv5uQnJdxfKj3Wtf/VrTuzqMkblOt7qGdYg9CSPpwhMH
V4OeDboweYtETXhS5/VMn+0yYK4ohw6imEwiZz6y826ieglZtO4GMPtR5EA7ASBdnxXCDR0yZ/6k
HGKz6Yeu9cyVhQ8b6hUfRZghlBgHf6UwqnGI1K0vQW3hPdG5FJ6o6dVkBtdy+5ovW7h8NooRGBiA
sOFGumxxq4stHHQwkUb/PlnUYna6NW+rGFqcSSq1O6dSA41D8bP+MV/NH/nWXDvFstXj84GLrJon
zXyL2Vau0n43DqfM0dPh8TCpb9E1qYXxLpiLW5o/0yZQ9z/lVvkz3Qo9BcKQV3/yqX5RGPwC7gYe
PLbqkShCSUEbnYK4KTZSn8UdDfV0kkYEWqPwCVP1AaDSKKTPQoEhTF1O0oSGBgymNGchYShwscvb
WOqhRDM6QbaKAeTaUKfUSeMo6Xrn3J/OV1LhJV0AEGlzMKsydjAsQWqJLD91pPqhmqgZDqWPBYk+
F3yEk8QiQNDLcuAlbIWjuS7EXpG/4iE0FSMsWghFeFSMOH2xliMMoiOC7dPsqWSlPPocDzp4O3MR
ydS/Ena0yvg0tt0deDOn0cnTB5goEjG7ynavpPznvN97CvWN/KefXotUh1dTHDoE5tRATtvTqI5w
41o0CisCWdZr9Lwi4SM155KiTb6Smp01mx+r2n8kBCpV4h+t9wFfB2W2ow5702bi2mUUy78RaAAQ
ih/2cgL3HH/l0E+a/p14nozuG/bkFD3inNX3FD7pmQp9OCaVk3fo7n0OUjUe6Kx9W6RH4FIAVmnX
oD6Sk3djOw5ciaf/FooxmID+iOjKknIKtIzXln6x5fvVsUfH+IjBB3o43seaUmdFPZQ6Nj0/lqJb
Q+79Qp4Ryr1KHSlu/yoIo1arX3KDrzQ3fogGJM3tZx//GWrJHTk4x2NoDSQtrYFAauImik/sUiUa
TXC4I0P/gVDL7xva/CQGNmx7ibJu+sfdKJ8E/XkxhQ9BfyjXyaNxbycTwhjju6g14uRLG3dl2yUf
NTJZeco9sRWACQPWFhYC7sHa7d9kAoMDjDQCJDSgPWy3g0793lIB16kQ6djoKvlVaV4AVkLxE1DC
xuAZadaCdoRJhLywiWbOoXDXUJ/n/tGen3GCWN3tsLnpkuQpTGYp2uWyqn1zg0c35B+pDI2+Wp6q
JHc0A2ERDQih9eOFlsKGvU5/Hsi3ns0HpdQeD99S3SFJpee+goQQm8HXsi4EA3Na/5B1TTQr4I1s
HdwES8Kk9a6IjM6mGQl3RvWRckVFIlLqWz4zQBmc9fAi9xb51FR/4bvEYT5fRTXqX2m0CGxAy3B+
5ErjXTyvtxVXsJE/ZOUjQnDkp0KnUY55i9N7PgPC+xKpuCU+NdvFeknn+74HS3HJUvxurvHLag4Y
13uDMG/q6XvKnUfIVS2foBdGCjON/i2vlq/SX1ch+BPLQtbRZZYmRwexPA+MrXuaHc1661mvKUit
xYXu5dbn5061AvB7Z3OgnqR9IQdg8KC/t9geEDE99xQlB/2RZ4r98cxzlQakC1CgGe7q/F0LIqoN
IinTCCYWZw/lNZVScqH6O5EKYzKcDRb0bsUquziycB/T1l9H4Wae85HgqdYr5NeEuuZWGRFafaM6
AVx080qidXTuaTlWtETN28irr/36KSqVEGipPNyb9VeVwDkT1uSGTKJ2BVBl+tRb9rjk53nr5VOW
TjmfD6eUGjke9C527QaChK3UPBEFy7xt41vCleCtpTwPGWqb3JnSEJwgdBxFTmCYtNQvhoV2WOzI
hC/6+r4ng/iIqs6N9x72BpYbT8tby0sKCVKiaqq0ZKmPDBK0qwKXOEE5aoN+xRGs2rMGFNxVqeH3
h421Ad56FdsAz+sIAJwZYTAN+bRKyW3SwY+tUNqYsgU1c9Ok+xhR3tF5r37KUrz7gxbB1sn8OFW+
6Ql9TFOdX2uo1Ez4yUkEj07IDyD8GC/uuANcR91wygB8nUfwaUjE2/aaClpFDsVQ0tbhmKvEc/JD
UwnqluESBX//OhggxzKrRRl6/CvegFDKCSoku6F6Qdeus7MfEM985g1aAGnOtzvoJ/1cjCqaaIGE
6F6jDqYdkR3GWD8WnFMifDGieUqlVr+bBTSucdxzv9Z2xMp6I7n7uJNbuJFmu9UmWbh18pWpG/Q4
xfwlkdLA9moxPVERhfPQpkAQiz1xOtIo4ItJOSyUTvu9kA58Hmktna1m+q4BZfrDJBJ8LeWIR/cF
lye0Jtxf5Mf3LaeITd6HcNno5a3WrIWWUT1Y69bxohqMUpNk+FkDyT91KFJk1I3WAQWY57ZDddsX
Z33IW5wOrUHlRRFO5TQJvMH5sVfWxq+G2c1SAI/pUZsTTdCq5bjJp6SsdYL2qNpVgn428C5sE+Tk
xtDOFTJZhuHw0NUpwboT/kn2o6BnsuUOdNg8jT3V71hcM/YeshpUaZJd0uymLbt0bqa3zNTbCwhG
ecpQzSjKhL+VOplUA8U2pIy6Q7wjfZs6YuOTEJocbiDMRr5aD7+sbAavyoKr52Aj1STrHVNnYIv0
Ih/26ZEbp53F3lmzrI92BjCEToj6JMADNqtw7NbaVRO/4ZswiTXtOzLzHQWM8DAA32QLmNDZm2Qz
3A2WIcxB1x3Tzi74hRR/rmILB3PkLJm2yylVC6bytvmVIbW69kIcSntfRYne/Fk2KvLotSEGxdl5
WIWTbmDy0+Ou8XJSDGvYqx5HVcpqQlkEYzWfWNqeR4g4QgwzIxVpnaVzkZ5p7MG8AYNjKfHbtDW4
OYuJcy3BYfY0bRaqqGCPpzgcBXbsjXrudjJwU1xvdOI1VFhVzM5gRQgBrm/di0NWCNUg7csoxSOD
7Wu54pPG8MSZoYv6kjqYWh/l9gyz4WJg7CgtEYsInfitIckUrJMobjHWl3tCrzI0ZPA7lfE+HhRv
87Awqnv3ogndgdKZlWDthldTwcyWV+0duh9tg2YV4RzX6kWrXwfo2NGsI9ykwEgeKOW1Bvxi14DR
S9RrOYlb2GpHLtkMKRYOPLkJrKIkXDBXVSr9VwFA6r6zK9InIBErgFNopj69N3CoW7pStZOQgWZo
yTtUmbEa9z90NjShmGruchhhs4nDXlFlR6gHrdtkbW5yeYhgmJLFdEp9Y5Gn+5wO8x1Z8afa50W0
g+ZIyNWsejgu1bxlWKlQeWUsWWb5sDMYbHRallPtyHiHDK6g1ZifmsyMXqTScXJM2CpVhOlUBrRq
4EO0ZPVjdiAndKrewLbR2cQ236Xj6pvygv/eSAnvEJYfcprrMNuJZ7SmlzYTu5uSZn/UQs0CEW8p
qlbBcIdJA8hWUKgQGyAAU2aEG8aV1wLzoWUsuysLDW7TTH+yBJpoylGyGK23bOh1T1anr64kKS+f
RcJ0QsSvlaMUkuaKSMfqCv8+qLKMYE/c0RVnFyIIJsETS+GLxAbKBTJeQmAVGcp6BCnDJgKEjSGy
bYr5U55G7EJAxqNYxxtLqc/OTwJQrguFdLefaOBYNZBDdZRf1VTHlWEtq62J65eUKRDjslpHzV2/
7hzCSgq1UI34rOqkD4T9KlUc15YWqR6UJlzY5P4ok4UNv4VO+pdpX0/duU3XD3MwSkzjHE96Bflq
dZhD92b5WqakudJrbq659L0mKwGe0qoH7W48SGtRnAwdlK0w5Reh76gDSYq3AQ8nOhGW70wDjp0x
Lu5pWyJokOeNotelQ4wQow6JB/E5pfQdWWPh9C0G9xZQj63+xrxk2scY7+LlqxCkT6GRTkoCXtgc
9Dba6VEXaIWSQntG+qEV8MlTAzOQLmxPiMrUR6v7tSXk1ye6ivkT5luycmabUkm3c7n3cGItUB8J
6O4O83qysjRNVSAppMgizjnxmZF2L9ala1JnH7vmFrcdqnUWF8+gfS4rnF3SaiLmCh5ztiALhnqm
chDo51Oqw76oEK0Z+W75SWnBhlcFHOWAY5SiaMhJWAcnI4821ZvTMchvuwa2S6CwhSptwP331AlK
Egoo2owWuH9TMPmWwgU16LtptJSWS8vZk7a8UoqcHcW6Z5ZWnjsppiG5kSeoE6CU9iKsBOGHvqqn
qm5M7FYGa0EyBmCaOQoIk2dtSwxyrmo51fYmBpEJyqYhcwxv0DZZhjhGpYVWcPw1toZ6VRtyagYU
a7HR3jpTznErszFjfWpcGlAV9XjSlEuhFU5VnL1r0ozTt2TmzITDLtbI8PFo5fTr+Csdx+9SM9hB
1ypA4HoIxY2dhYADyQO5XsjgyAZrOFUJKm0pIYfW4ryv1mnqi4r+p02MH3kve/xz6jDnm0Esonor
KwkXJ+1ZXKTvZW8u5300nxDgadjX4I3qpgViXeNZmmYdHyIKQKvj6yPty81sWTxxMqqxptvkEYKr
gMaBTwW3vGkOnP/S7ouC0mNRHgClNdHCqcK6VgitCnOBVHmLQW2nEEg/N9hbh6emr5BIpsXyME/t
GKSF/DK0hXatiVQAcYMQFl62SEmIHuMDuvwraGvlNU7ovC4aAORpUH/DpJKiZsBdvu6Jdd0PGfbC
4UGb5bAkOPqsodLJeY1Li/LEUfl+4lq2MdxYN5ElV29ACSu/g/mLIy25ix3kx73Y+WhaeLry8Fu0
hJ9JTuRvAQFQb7oePQR1yJ5A+U7Bv5GPiCKpWwCZngj3NjOowpyZh1kbn+g6RBKBWFiYrFOaA+BX
MmhfHPdBz3J0dLtKX+Arr4SzmtoBb1MuIpoQOq2jDTWGk7QhRdxCxGcjbXIjy4BEVnrq6muM47Vg
9AD7xQCo3iXqJ0SQZ8WBn618qbz3Xau+9iZMtgbAaiYLubex/flZiL9SbV3fKd0LpAq4YoP8rC/n
7jTWqCVUWX7DFPDcsa+870V20jg73ADj3+j8zD5btVfU8iS5yeiwmoErajfD33XUAIC5gebpxsCj
pdMDGK6z0lx2DTvFBn7VMURd4ixaKqiiBeqx8a78gqn6sW4/5nHVr2NujC5797aTv+q1Eq8bIgZJ
o32pickVesRw1iBySXqH3LrRgX5wMMjW7GqYNB+10jpLovAer6j2OGRSS5QOQ4L1uk3VUSJcoCtu
xRNlHgqbYncx9BguIrw4YOvWqU3EaBY4t6BDnjy5ZCVaCuW8rmNxp9PqdAJRt5DV0eN4uw5Lb4FO
Zc+WgM6ZyNUHOGzWbFGtIBXvwdhnFO5Z8r4scXWxtkeSCRN0JEcwikGlqeJAnheW7Kr9iHNWSOco
M0tXBYmFzuuCWQCOjzS/Y4CPtqxU/CHevmpR0AIjO8+kXNUqjRzyXe1J02mr19M38Sp4WjKqTDM6
31pHspNNKH/5+IBDyN2lgrmKdzJenELpfy0mge4SQcUFEbyyub2ydgYDh/FQ35i7lgkkmjIS/ibX
GeLzEX6pPGNwXYZWuPZ0Deu1WGFc61HZb8xYiHpFc3/Wpca6V6vsgks0WMA3QLwjxXyAJUQ+sWtJ
6h4RE1wrBL5lVE3moY3I3tMpUe4GAqdWSAG29dIW4l2DUKIsb+2IKTNTgcvUh87RlNbIzAHv1mZF
7Om2fo0iBX0EImCqc4lUdcw9Ujo80QEEmgQoMlz4oPHgV4MxXox48pWMyyV84KpO8hTsk5aj9rWQ
0OTtFgpVLGHrVGiYaOz5GMqEr4lKUE+538rPqN1RkKCBtYuu+I1QnA69YBExV1n3Xiue0x6ZqsIk
46Z6SXRBL4IMXCEAykY/BaalfclaTxkzreG3d9aFzEyD/LrC7VZ5d1eduAeqmedEGdv3DE1eYXU9
h4CyQQRgPciCgBc+WgVMDuMIDmYnk2ntURRSiXUznme7qg9yVZF+k3IEuyRHpLQbMHtX3LjLMgQG
urtOUW/tOryJiUC6T5s+6iraxCJRaTij2R2NdflhQtof4cAuCf0UDkHkWkjDit0qXXy00th76/4y
TOhXZH2IpF3/7iG4ucmOq53CjptY80yWJUeVdZ3s1epkj/MMMs78vGwj7J20uQGFjIEsBMWmYXLB
s4nT/ZPsLguWYXNmnCj+v4tkFpDxMydeKj1JgnFpsSdinXN7DEausY/oYrKT2k+LvzBLhg3ysgFK
u5tsCCnhzYzkN5urU+5W+O9NmctAddTdhXOQuYPFpqI1gFhrYMp19Lc4UkcDtXSRvdfCUxsjTGmy
gQBC+cWK9SX8fxvyeuS1fv5Teuzxd9JI/3/mt1rGsQkia/r/HOL6/KcuPorp36Kh/Ki/hv/hZh/N
No0f2b89TvXXR/PP6a7/+ev+EfGK6+M/NJ3cKPKHJQpQR5DrPyJeJVn5D1UzFEVX0YeYFAD+M+JV
1v7Dki3RsESNf9Elhasb/hHxyj+BXLVMUVYszv1Q8v9vIl5V9V/jkQWZmG1V48tc1j9nbWssliR4
5MoVS9u5Ow034S6EHPpcwlXNq3w6/qrezJuOx9qefdbyEBLQM5J86R4/ZjdUkl593X5sIW09v/Iw
iQbZiWQdF/TApfhAvcnuwbLR27WRGgDa8ciy9HVH8glPdWVX9/TTHBXeHKIJ4s84sANEwU/xibDW
YD3DPHAICzsPHgxQbz4rbhoJ4ebsLgnxIRwlDwBUoJ66oAigdXqC34T6qX1OToorucWNsMvVnq64
QKPWb33Nr27JDY6q5CvuGKquAB8SnoNtXsBmhd1NPhl3Pehu25XdSgR94FTesmgOW78Kh6D0VQ+n
xQn812P8INzKZ5zZN1wsIbuQkCgmB4pQlDqY3a6seQ4lYLQZ1KOu6f0A+RxBT3bxGj9MgA/W39Vp
jFQPNgK/lrXS/hN5nJ/8F4RcjhSQXucx93yjmOI7cGX8vQy2ECG/we0Cxd1DdpnR4HviQ3xZT1lA
QIYnOHSHwymo3dRf/C7aPSXoz+h/gz4kke0MXcGnmu4qJ+S93uIbQRFJwfJQhxCIAgr5j6w+gfVI
ggOCOz99XFwKsUGF48wugtnBrRrQl3E4snKkTU/5CcfWNxLyh+JL/rR+kcvHdQwu1M8XJ3HAYdkA
OzztNFzIer03keqjpfaKoA1Fv3LTcLrADr5vl83tXNHHyunUdufq9/xJvFRfO24XXCwIURwyo7rZ
QUrj9p52Yzd2pRvw3L6i/YrWb9EndyJi78kvyR4oKQVySOM+QgvrUcr2WTWvIPaDWIlShGqqnT0b
D4AYeDXLyQLFKfy9eKhP2K/dPGB/+UMN2xOqsB9CVLnwYbhY0xs/ITDxnxiqT9VZiSZAUgfdFc30
k/TASAxiD/2L1/GciHztazqXr9JD9pvnh+9EXB7RVUWNe1IDXDb34pmAlIt8gnl6bc7mU341eAL6
C3a1U31Sz8P5n2as/5Xu/G/1VD0QCDMOZEsb/xru/l+P+vH1z48n9nh8m/TvC4RWuDXQEVFQeXPK
Uzi6rRs7QzjZUKy5ht79/iZ+0yc02SsjTuSu6one5oxUwJVIsQev+iD5zaGSYwvu6BN67sBysN8y
N/ORWzikWHqc8enDuH3EE+Yj3guN0c4/IUd4jCIHU7yDQ983fOz8fN5kQ7jjmT1mFRQOICoHI4iD
wzxYw+ZRO0uh4CEGCZIgC7I/oOZL46QNzvBn/w2dIQQVHxSvJiCKMAu2O9VDRn/ROPP5SXCwJb+p
LqAvjwL8e+qz4zvjJHFit3k135OrHEk36rUmY+mq3xmQURLJL/uT9kRf2J9PxrUywiSaT8mlPO+3
2B989a4FSvNg8t0kHzu5LV3XAL4ew3s9ngefuGEbUp39Pdml8/Fe2p81swJSUxtKpTt44ol6qf31
nfPzi8szyffGDgJcZ7Mrl9/kDREUrksezgEqwyuHl3D0V1fz5wgWo+QiuOabEZySSRhajEfhnPxg
xLmt84GKNULA4+Dl5eK+mMMvasCHchXO9WX3Z3fykEN509l6INKEv1Gi8Eef8IMn1bDLwGI4yIEc
aC47MpeDt1d6IIfsOhLu2+l43fK6/U4ofQO9tqGWObnX+KnHIxB1IUT6AIOOt7qF3Tqy29+gzrqw
NMjSWhzOQ+fCo7xpZ37hk3FkI6wKJpYawo1sGA/2d8KKMLvM+jas4EhzLRduBnwuvqsLxSfEf47x
Yrwnbs/wy35S0ORBVSJYMh74Ga6u8UyHltCTEU22YsuBENINcNNT+4oMyPnvHyPs8CrPC7K+pKmP
uPf/eo7IXf+X58jICllRoP90HlRplrLGGQJcS25H6BrPhckbpkHtmg7vgFsJwv+S8knUrFUrt8Jy
BfcZ57c/eRp/zLgbb2Tp+ptX2V8g3h1gFXbqxMHMnYTVEZSnLZzOZArxyM3+8ciimnBX95cZ6MHs
szTboMJ8Du+siti2sIrYx7A5Fkn+waWq7ZCh6s38tB4QVxBR7WOi6n0g4kxX0GZt8dd0KqPjFw4h
nCYe6+pGpYA/pUyanTfwH/qt9WwGk0c90zm+xAj6OMYzDWe34e/YhSPOqfyizmtCiyHBsTzIo8WB
BOgdvxwUaJQzWAgU/PtGMAC7AKWYDFIXLLBLhJRHaydQr6azOIbdvU28O6oFjs6bYWjduGks4orP
7MU759nwm4/8hd/PfZXt3ok93ROD0Sf9z5PcygMy4uFgd+UTv4/bzZgSHsrX2DO9jkvavvlYEBny
AP5G7gy4CBfk63DuGDskVbskBTmlC+c0qvicwRkxd64+5MMAgZELVY9n1kX565ikuy/sVRjoLlBH
d+PB2RwgBFz9P+7ZZPOABaBfWDtAkLEwagxk1BdMnBpD2YhqlqBjKEPs5udQqfEiNe8BopV2QaLh
xm4cHW/n2CqN/nTeQmYCPj2ExAE3iO/A4sbQa8Lj5iE6/mlel9PG7Ri4ahj1PvuJIA7aSxoNp+4Y
qK4eCPfjkzbcLayZA9BfeTiQgtLrnWf0+LwHOm527Xzj7LNxwtopswKBIn/vhWZjI/RL7spxk9Ft
sakjRJR1QGRH08pcDhLscAnl8xjoISwUVmXAHZ4VCmfmoLPwsIRDuDGOj9dS2eUdzwhAMi/9OzBx
1bPOUHVw4JrDoI/wMPFqsmfw5B1Dgnit0xSWx0hmdhEZYimTBwl+wcgtZt/hoFR0Bm//uf9MI9jW
HHADpquQogBOaJZ6g/Gt0pixS0aeyKqMmDHSot6XeWblIA2WUOApPkZqdsNtdZp9Iez9MHaWM6zv
MA2OxwHZN88uWkdm4NnDMuKmbHWZoh3MlhH9FKZh63LMVWUwcUtRVPx9q/QaXUgEXPvCS1AQZArU
nc3jjgY8Uo/m6/Ko3pjT+Kxxal1JVeR+t1yM6hQh21+X32YTPsYnQnSswx7J77kO8uiO++FkfA8p
5jyQTPXBwuey3MivZC4xeZAxb0ZgSL2YuQjtnwOHjrHAssKm2rxqnxRUI/ERMxNLTO9sbvsBrItp
reFnCD17W3gcK7YBKxPPwhxsMqQJ0OaVLdvwZT6pMmL/6rBtC8mbcgEh8z4TXluKTA/Lu8tmzgFe
yxjlxrriSfk7t4l/R/jqS8xYx8pzPK3Esh7TkMhHzZPq4He1W946OJLLoDFIBGZNUM4O5XKXrGFP
IvOK28h251j1uBTyD9lbkMFmI5J4Sr9ogHGrCebgQktuA7Mn/07Jly25GeQvMVvs9l4F0ItcnBfM
T11AUhTs1Xv1uP1Zw2OjQO/Ay9iu9CEzB496HEh8m3WzKns+cyrxSp5j3IgUu5ikpZC/nmq/OhWn
5NQE5XYR+Ln7eu6uw3X4A7/O3nxqpDbGlmAV7eq19DlShVyLjyLXUaEAMMDs1EXe46x2duVUZFO5
YJfUBOAPQ6QCfBe7ETfnSEFdxSHHmNsiuQBx+X8QDU7qk6/8hV2TMwMABe/Yt7QeH5APaey2Xghx
9KGHeWTlBiMbtTVsTXvg18uewqkkjpTYsW5tqAS717FlLxwxas/aLX4h2HfkD+Kz8drpr5Ra9Qsb
MS/1sbRWgclRQgvgMXAKsDNui+lanv5C0VGNxnMcNa/cXwYKgZr3iVNIfZYfFsFGg5K9qhFIkLPy
S/0yX9SHLOD28L35M8yzSH/P/li3/qw/EIDtlT4dRyrKUDQTJ3kUiE/swypgiWSbeexDAf5rXhII
HnUmH0mQk/DlmPNS5VAadSY3tj/HsGAnpQV8wcaCYD+wN/1AF9/Y4+ahCrogqILq5CvB4rce27yQ
qgHMz8OAGVm/NLLF+LGf8nMsuhD5ff7QvPDN7PmOj1c4Dn1sw9BbMZJN7mETHecw6+/nZvEL0ZZ/
qOtZ+MX2lAEImSsOUbLYyQt6Lzk62v5B6sMIdvN3JP7u58qHGH8uLvwR7yP9OykgisQUaxtco+EY
Hp1QW2d0oZpn7OJbszf32IZiO7UxIfJQJTzjJvlQwF0KmzMXx0vRtQLZByDHVzcB6f/3wLRKxgiI
PSAmyYv8WUVZBPmPjpe/fm9+78W83LG7pXIL9s/reAX8PTbUWK7x71XYFuTzUHiUfd3v/OMyiD93
88FOvsqn8rYlgeo3LG7Hto5NENNazJhuQw6iV8NjtDOtJ37uAaDneUCU60t8D0m+AWsOHxxj1/mA
AslCy8U7x0PT8uoEXvzddGf+sdk+Bvd+2p3X7zw49rPH7TqOIKi3uBzSzViiCR3+AeGVXzmfSKCw
e5bs46KYUGz8D7ynzc6ZkNidcxAgj4P/X7hlI+sixhZ3sxt20seuTjjnDosah1F8ZbILk4ll1Dze
BzedY2gAHoeLndydC2mdmEn+2A7iu2Orm3um373gzPStiITtoOfyd08Iju9k+XXWO81nRw2tE+Po
pYu4XyxKize87T4OFSZlk7U39+bADNH02CykwVF/oYF1TMPecZc5AjApsy0gC95uvgd2jILf8kK5
RwuCHb9o8wNcMBspP43EU3bDu3GscXSGfdnmBKK6K28G/pnX/uGozQpzHBcFdhX//f5blal9/W+3
35TL/nn7bQprVm1NK13ZpLLTxIhVU1hiXfe+2Kd4OgUj1hBI3BwA+AAMdlao76gFUTliTiODh+2T
xVKn2cc2d3eTsHw49ltrRHGfCkfKBEd9iloSO1N7v8ev8TW+9hfK5JHszdESSFQ4LHasQFNcOJn+
ctKoGQ1v5cvmJeEYxeyRF0dnxoaRcxRqQrjD19Kfz31Y8z/dZRLysut41qNjRpx88xnfE8tW6s8/
1h+r/WCwCFXB8Iqx5I7j9Xn4cywD0suxvtGSdQtPCyW7YQkYHv8ne2eyW7eSbdtfSbw+DxgMBgvg
4jZ2XWirtgp3CEuWWdc1v/4N2kampKNj4eJ1XuMikchCx6Y2NxmxYq05x7SPw+K54+VO2Q/mpcpd
KP6FfpbjNsYLHudgpcgiWpA7x9YRsgSDN1tC6VrSjmdfYF9xVtVRYzUUK+dg/RAUvvSPVkXDoo0s
jJtHY4km3bylTBwse0pUrr+kc7IcN6jHOGfUc9G6mTclILYbAl24uOCfHlbe1bCZqxtFo4GqeWHc
IcxgQ57bd8aa1CYWsvlGsJduta21wU/48+Mwd6EoLFmm+EZqthGT3TnfT4dMXtUWr/sip5VFxD3v
LFOymJUcZny2xR3Cimvd8NFZBrzFtO7utCvSkFgPhrU8hBz1Sabcdjs25u3IeinXvBycs8JNRK3k
bAfqn2oz15HuKqNCnGtsTgt8BsnJXjUX7mVx0u+jq7TYYbYJ1tGp5/WeFxHyjPzlMqUIK5ZMG5DM
rEjx45mEYLKapWfH8ehvvjBnX7Z7ZkbUbuMiuYLjEByqeQHZzUdbDte8sz3fI4X5ghfwYi4RW+qf
ucSTkOM3qJGLA8IXfqG5MBy4ce2erZW1BMs4vzorAmUZnRyKOnzA86EEkSVL6rxysY6dec/JuX9J
viVr0txyIASVlSqhnv3z2yrUP72t8yH6VdMpjQsVJ0wfT96LuDAPhEDThpjrvS/6NVM38BEnGK6r
uZB1WBrn0hI/xaV2gcD+pnlU+/BGXeZHumpX03Nyxv//Iz63N3LHHr92Dg4lSXDh0T+eqwfv0j9k
N92xOIqtPEw/cvqbPjXPtDboco6bcG9RGDZnHKApYzga7ztKYg5xm2qHZJJaw7qsjvaX6UB/b1Xv
2TTX8SHnEQnPUkZGS/f0yObI0r/Sz2MWvGm9xiW7Ny6Nx+YA2YM/lbOmokLZtDQ5sUOvrV29d68c
f9U/dzjq9kQiHYliukj2rO+s4rTP6bzJC+Mcme6eo/d6PuBHW/d/JzYmD9k/D2uuX4r2KQmf/5X/
+FcTvPxrmWf+mwnN/Md/D2ecvyzpMpPBgCKULl3x7+GM+IuBjGPqwrF1xkOK55fw8SagscoARurK
dXVDuEIw2/n3cEZTf+mm7lquYzoWo915pvPf//VrxPW7RVu/+9+vW7aoOd7sdYrRjO1I5LiK0ZEu
LOvdnldFVZYnVbEZi5I9Z2J2ymIXRI5N9qOpH5FRsgZK+Oi5g04DyCCmDAW8yb8xh4rgmVAQd7Ks
8tJZTmM/RjD5xzKHpyjQdE+k9NKTiqWUZ46F2n6TpkH/RY+Ylp0HhfsFXlv/DRJ0eiiVtM1Nhzyf
mFgnjsljdIKYFvaYh+wPjk33pM5D/vY5zK/xT32KVxiSRK3MXeYkiVp2akDsNvojsg4ELnW+ClIN
d31TJzhJh7421w2wpEfDw0u8mfBaweQW46SRQ45GGCiE5kMf1m1+Z9lGUXxtEN3Aed53dNg9lhdB
u/OHkMWRmdwEW92v44tEIo6MWjkQvK2IotVWfTVVbDORpXpUNyQ/7Ksq7cNtEeYRuw0i8JnhVabm
VTX6aiT11J5cYGeGhrEuEFkBMrF0rCi6HioSJa+RRMFAXXp6JdNL1PRS++JPYyU3pskKeBxb0gRu
wlCzjRdG2yW56pas4/67U+PHEzAxs0A3FyTl9t65JIKNVkCnYWCDAiMZB3s8f0h8mCwH5J0r1Cza
Qyemojg2rtI1ME429jk6fsgWI8ovS8KoQLhfSFSFFbZEqAHwQYkDKtIJfdfC6uuxRPwZtl5MQ0cv
O+glzjTEzMYSsxrqDg5Tp/JzVaW2c+GMvQ28x6riiECSLOvXskVkdTvLrZrnWAreGazGceIyAEtR
sV35sSM0TBlWh2W89BriXkyrrNJnB7tp880ddF1tbLTf5bPZSdy/cV8WbAkTWqB8GzajJ7exNCzn
oPwIh1BZkCbz2FlWEq3NCN/+wk3gLt+ww0TJtqpGgKbmaBn71vD9XVjryEFtO+5s3GpRxAF6GqC6
g5eYql2QZwA6ZBt69dlUBcQFkQM6MpkZctKmG7cF7FZa2ZifpdpUy+8FBLvguQ9Qq25Vp6WAtAM3
GK/xSbTpkbjMKD6hEtU4MdZGEuwTAkTTgy5bx2EAGBYMzAoPX9tCz9Gvrb3IEd62AiKM9qioAfIZ
UrOZ0/VBzCGitRuy+9Cca+WylGX4EMhhTNBsS6fbul0y8CVqiHAXduNgt5dmq9t01G2gonuz8gW9
zET4Cu2Kqmg+j5jmNzGqMuM2dLICMR00tjGiW+IkVvQ0FVYlLlNHJhNPoZZytJPTCNaiahpjPXh1
dtaDOaDjoPXWaigs0G4V+cJ3VT0aaLFtu5/BoSXtgtErAdh4E7pPL48ampt5Hn9PDZtXxkGKh0K+
7aYHLxPiCSJDd+trJQLOpgSRiA6vYdeWc/wAFCNAsEZv1N8c1ymjbTRZDSWNHSiqxISQpuzWb8E6
bn3svSnjI6Ns7hB+NhPoIN2zFzrgre7Sas3U2fljDJ16FKQqk5keZ9VtFJkl5yizzNHTxz0PvlBW
RByp1hn50iYNpdhLNw7oBojIhJKKpeMCsATiztpyXXjRnpfMGOo2s0+ibzJnX7fYTcmFiGy5zmTq
IBgO9Mx6yKoYL1BgAX5BOsdNWRpNE1cbvCWes0+HQL/PvVb9gFeWDpsAdNAwJ/p05lrJsMphCTm5
uBepq6Zd3o89I9gJ1h3q5Bb/dBuoMiVmb+rbZWeVZRkg3mokp5VYSYFmXp+t+kgjYaKkRRxcmqlt
gyxLI4G5DQjxgLbPg4zd3/Aljelec0H4LWyWa0rySAdMoyKDpSYthjA5BqaPvcDxgbeCEEEpvkiw
3R+msjbwXeW6X4IfqxTIxajv0SR7zpgBXWhzENp2P5s2GEYi0+F17us7rUkbmn2tnWtrUZVxuZm0
rHN3iU+i18nvDGzgracbOJYdLbo1B7aJdR+0/Obj5NXhHrF0HRHkpnImqr2ZdC8qHgBVoO2O/WMY
5arZZSbp7ojn+7j4xpZn9xdpZFjjmSl5qJdWGpo0t/iW6Rf6oyEAs418aM0wk2aJdtT6YYqmR6Mw
hW6/KtC1Vxy3xWCax6Gx7IT6tWua/M6SeCmWQWuO7V1XaZF+qXlgdlZ1NbjNSTkQPrZ6KUmnMSej
kEeRZP4DQkcUfV6CVe5IKmIi9hDg6mkOl48pDFvDdG9bF9DvMmlybh5K85TodCPS2i0Lgi8YhZZ6
sB6cCIxyz7LUHHORVzxBkxfgKHa5D+MBA02Tn0dDwda4cDQC0JaJKYCF6E4x8L6aBSg/AGVReIgT
E11zJGPcw2XnVgTe58Ewg5NCpzy1yuanKrTb+gT8piBfr5GR/QWiRFijH/TUD1ThWNqgqwsaL5LL
rGGIF+GtJ7Qq3PfWpKOo8mBn7jFDq/pFtFKnI2uTRbnuTcGCi+qa580IRFOcuOce5+k6rnLc0iGn
BX2Ymv5Q+bFdrwSpAgSD15EWrsWghthcgAcoyhNBBQ6iEd0jD5VNosO60LJo+PAp9YKw8VXWhjqW
FJddcdWP0A5OI8algDwLtzslsR4UYkkxkMtfx6Df4qU3ld1rcdNrrdN/n8LnKq/zH81/vdFA/SwH
//2H/vuieMlumurlpTl9K97/k2/+IIXk/wfiKcOkJP3nWhzdXBxm3/61oT36WiT184/9qsGNv4iu
m0tm+1cJrjNW/SWQoppWQgpU3K5hSUpuix/9LsIFlTauGtflB7bj6haV82+FlPuXKXTT1imbHYV/
Gx3Eu5r7TzW4Y+lvanBb8ndZQvJvdx7uyvkk8Pokm7AdiLZE6Nfn9OOSJNXPvaBBVR66ZgpgiPJ5
YRDzZywS1YJ6kEbXjgg7h+aH4yTBt7Z2raODI3Fap8rWkRZ3JoIKt5d7ZQxQ6CqRBjeRGjsiNFNE
mf1kGQ8AZ+moayQk83cNVDIgVCtjXylCETCgpFNDRT+oKylzFgizJz5b7+XAi96Y6iIbIXkDOIuI
DjB9AMBdZRqPdVOHWyepfLQW2DNb8L85tSXlPG46berKp64zyVGIWzynopPJwVHQY5ZyiI1jXKfM
+bWgeHCHsl0UUu/gCwGJ9TDLpP5j7tTkLcsis69TiESXgZezbaZtBhO/L0aKUV163yp4vQvl23Jf
K6cvL0fLzZu7CoBXjnKz7LRmY8rC9RTdHIfsvpqIvSWZaPxXrdVoJAWh+GoHjjfeib7Uz+ra9+iQ
l/oFd1EbwBtA1Vt7lYfCs8EIslDQWB8HwwdlUWHfPBDG7V8qUZLuiBXzwmjyoFhQjAznicMXqZXp
SDCWfQc/2MDXolsJrRuhLYuyFytPGuHerEkqIGdjKo9DKtKtlzvulyqeLLjSuvGkLI3IjEBoA8Sy
yB43RpaFZ6RNYnGmXswvW430DK0HORIZghNKoTmbKcuMY1SZ3qGLlUA3X5eYfdnjyQeBYyhV397Z
gwj2QdE0TH0ax9gPg2JYPRq0FAqAZdwaokvNsoguB8sPfvQ25g50N31b7aMWcpIZ2AUBnYWDptXo
wngzCEnISpA4F4SjVuAIfHeov48liEXkDNnkXo/D4FrroTeAuXeu2KShRiCOCTwl1qguF52mO6QM
BEQsA0IsrTMx1aRM5R1Zhp7XnwkyJI5FGrHzT2B2E6OiKjDC7qHsRL70BBbpEBA+VD7Du+61jL3J
x4kETDAOT1aXdldmRI5JaycpqHrSnQkBGJ6jqk+/R5pJTgGV2VJXDcckGdOvjqR203OQO2t0j9q0
ytQ6U12zybNBfauV9EDcuQ2I66rVHlWlD2dR7/r7ZLQJhMHDuY3BVz3mZQyRQzP1/UCM2ZLTQLPt
DEim5CUxSKhGerB12D1Vitctl6kO7tsZz43SSu8j1RD0HVf6qs3N8uDGnnwh2FlcT2bKeN5ykl1Q
GPhMwgSdfVsVJXu2Jk6Vy73wcgNHqhvl67G02zNHM35IHSJm2FXyCThDfGEWChTKqPQb3jY0Wrpe
LK1IISSUYOwLPsLaiVW3ZcsX21KfxCZUjnurxbG7tRPM9RGJ4+vAltkm0Zr2NhUhenffjDDXF+qH
xoO0aiCOA80v3I2V4IHW7RpK4RQVJ5JbiM/oQ2fFfSgu9TbvT3lidhddMdHv0oPyHmIaLHobLpxp
F/leJmF14lSFlzSvTQlMRXiPPsZrkoS7XgwnbHZ5v/FllJOkYOKfVoMKvxvE9KzxlburqLI4QoXa
sO8bWT37mQuDP/Ltl7jJo7u+0UfqKi8Evh3lF1onyVjKujI6L9zK3TmqjXh4SjI9HBicUcsRNSXr
6dzUlAczN67PXdD250kDfrTGenAYzB7/WaYkw6VkHJd51Udfw1Ll6ylvSIc03Om5SydgXfagt6cy
nWp3TR8IxL/UgNwsNJtjMdQ1U1sOvpHfo1QvSFKPsv48jmDQmbEwQygCeQbeq259orREFYQr0Xo9
QprQKMQZRyeOsNss1trcpboeWmdlYIvx76chNaDt2VmR7Vq3GL5ZDcLzDBDctds76VPRd5Bg4PnY
VKReeG5YJBlTko8E8BZu+ZKVrto7RoVhu0n8AEYVdhlCrYvSJnalwwuLPDAVpBcPVhQshmCEi+fa
Ao+amWhwbaUX4JvGJziH/mbz8ck3R2QViQnuPsZ41gsdjFyCT92KQgxJzUilS7ySFYG/UUl37baJ
C33VqK9raeHoje18SvE2QyRZ6G2CPjIYwI2SQ6MtQwsm0iLhh7vWZ/OpwkBt4Qiqbyr1yq+QNqbK
3LF+FfumbKr70iYECQ5XTVEqwUPgyiMMmBmbK8L9QGwVHrApBXRRZnC/NmQo3JVdRSCci4uEMxhk
7Ed/0nlBbNsD8LjkxIdZEWdcrO8bO48KUu5tVcVyp3VacKZHOt5Qas9SFAC5ZObjWnK8HsJW5mZE
vfeDPqzdSkzdUo8mAeCstAe7Ok/Gpuz3yUTs1E2EvUi8cGQM7BfltcT76H2aaV8a+g8Quaf+jEjF
Cf61NTPlhoGBXwXvQsv0QJ7yaYr0TZf4+XHUKzKzPaf2EJw1UeLN5CpwwyUDtmeU3u1jmDkt72EU
nZw4N744OI4u/dbtHpqo1+5ATA5ybZVjvvaCwkce0sQTOt94LM4nvzK+u7E2VfBkYvWUK2nCuohw
1lw3VjklC72ZqmOlIM8sORlO49aXuYN+qFEcsJgDVNdFNjSzXygI78ahcm8HNfkn/l0y6bCblsDN
VgbbWgjjUOCOeSyEyJghx8qY9pMaG4ZouFU3th5ByKFITLaZMZXXY0gQ5uhF403keR5asnKChmkN
frWxwoH425HHQJVB+BAmBLB3QzJetTWwa1OHMgg/simZVU2aPO/10rhOSBzcQjBAoTwFA1EZvX9T
chI/aUFSPoiybx9IhiUMT2cVwF3SJU8QL9RVmfVGCIYW/MAS3x1uuNjGaolBOxoPVppCN3TqzkYA
k6cmvZWiOcPq7OZzK0rgJa1KBMpp31/lRQnTpGpcmwGSDLIbxL4p0o18PlPaMR4oWnvp3pqAFvIk
6JKeYOIbN3FSuQ+uYxQHPFKI2ZrKTZdmXyPKbdm598qum/OpNrN7OyLVgCZJO/u9vIg5tTf439x6
NDegdHDtU9488xkxZyknULeisWC+CB8TkeMG3nXm6NZzngUNE/vCIQw11IQGpXnqmI3KqUi2duWS
ORD5RXsdlalgglz75mODRewGJL11pvogLe8bbhyrcypsmpemwTwyb21Jb1UNE6VrQye6t434JW1T
74ZTqk/mtxmsddsOfoSm51yT6pqQipaORxjOCJDZhElEsttbnZCMeAl+AgUAuaknW2TWHWdt5KS8
RQe6JuiT5Vjt28pKv2DDk6cJRvbLIEyar25oG5yWHU6qQzQuU76sg+875o0jNbCo/IPEmfFY1H3X
3iZG7VzrU1xfxDWKQEAKDJ1iczwXqkSVVuD8icdeo9FsJzscyvX9oHvl/RSF2iFv/WCXWeS4py79
0sBW3tIPSKrEle4+UYMk50EaIF8frWIjIqJklIa2CGyIeSjAKqxHR9AWH3rsuXI31uSQd+YcbePf
FWlKiW5yQlp5WVhivIysM1iXeG6rUZ0T45m8GHRm76c2482K3FA8GPaQAiZ0yurJaTXnFLFRvDil
MZN5sBMfy8KIH5Ic7pwONjVdOkNQrSF5UuQzcbBJvK5aJGaiaTAjwUskBkRY6HGNyXpJsoHkdXrF
abAnj1M+mbVLUFee9/1Bh4MHPCpHMcKUgx2BHswt7fz0q5W7xbmkWYpkMiKRzK+oijD12vkjseAZ
PhXN7S5c6bc5IGGH9cbRG4tdUPV7Ws36jhLO3TXjML0Q7DCnsQYwZqI+pEE8taW1LvuovRibDMVn
B/oqTGx8zT2wucgksW+MiupEBKx2bvpR+uAZesHLYeI60ceIMXoRWBepTjqdqwrtzHa18YkTofOS
CxFt61iQepMCZ7NqQa8laphaaJBx5u0iBOcismflqvoy5X1fm9AzLmhPBTRzzTlpS3Dq0Ii4tiwQ
bYDEoCfZON4IVhPOVmWpfZeN6fiF01P0o2FxWEGCDrdmoyjHTQJRb2xPy08gDfQrb5jy85SI0MNY
BQBOGA/UgDPLsf2SqpKgAYx7AA+rcmPnXncHRQVbolu27k5pbXgp2qS7M/wBJkKc055cSjrNjxV1
6JqYBxC3vjI3TRIlmGndceM5evhFF4K+XxPpt0q3WbjpXhJ5WDlfcs2o8WzG+plTVyxgIZXRhliz
+ujnvrtNaM7BBxb+Rh9zjYjNWjy6bi32ow+hwzcTVpgyDskKaG6oq3ROWcZw1Y4q+24DpbmoO1hd
oJ7FukuMYqv4KFtZ4UFXSZIcc5uEEZk1JDXHFbrOQdmPOq5ZBreJQNqeBlbzYlRa/1XDyvtgAE26
cYywfqCJB7ACIs5e57DtLzorDB4yI6iuNM+aDl0o3BvwS/DDTF3VJ2q48AZORbyJeR4QyAhLPaZ2
KG+iqMJjkNXVV+kN1WXQACLNKUB2HFmsx7Jq+fZGg/Z5IANLLMkJ6x9gJ4wHz9Qr/FQtWp5BA6mY
TLApNUI5VCAZ701NcJEbbb3207aF0mrUd7B263uaaHOAbWJkxGnFRN7QLEEVQff/JsgCKCt+UTTI
/NWEKcgA9UdbQJY3RQlhYaBMfIw1DVpbL+PrmJ70E7VRps8BN8zsx9JjqetcEgY1z/ZNsKaTznE7
zjDNZB6i2tgZ3DvGIszuulJzrEVt99Fdo9naBS7b7BEcYveIkTebFu4Amm/B32YUSP70SlvOi23H
m4VHXhW6Dfbatgll5kpiYQK1BwQfSoQ2HtASRkXOyikCUh0ti4jqho5myazDYIvmjUA8TIvV949G
0OX8LoIMeIB26jaoQ5o7i4YD1DrUa97Qn62u/+36/R/DxC74z12/m29UJf+6C7PnF/4Tx+TPOfy2
esm+fQ+zl/ptJ5C/6lcnULMYujPoZuAtbHqCjkmr7XcrkB+Zlk6fjxqGGAbH/o9ZUsi/pCP5E0SZ
4oi01H9agcL4SzEp1F1XuspWwv0fjePF22m8I+F/SaEr0zGUMsQvrcsrTUvVj0kXaRUAZAuZvdDv
m5zD3oRCyRmOIXi4prorRvPQ9Mk+1/Jt77rbV/fxdx/5tSJAvPVw/f4V5k9E85PmqIX24HUzMoWW
Hbk18WDOqTuL17cxqvzVs3kBPm31RS0rdPzGVjx+clUEEq8kd7+vyiYkOCw4jMRmE+mrDx6ZHYD8
fEA+gA/ppxIYPe2s/7I21hOS/V/t8jc6iNef8sMPqaTC+eooHod3qgdSytumdlArMPlfhH500TDO
FBrCpxgxpSwXf/5481/3Hz/P70/36nLvfD2tR1KdargcR50ys4GNdgA3/f/Hq7xz4U29pcDZcxXb
xDZWIgYmoJNcwl+Lzj/eu/mX/dOHeefrjY04rROfr4qBEIhiklWZ+zokhTH/XP/5vn18KZvmnFCu
Zc0W6tdPhcX5b8ySKVolITyqOoDZ3NC2NQ66/v3PV3prUv79DXEBVgZHCJuO/psrmaVnZ4x2Ipw5
Pmbcbtdvgl21jbZ/voxgffn7zXt1nXc3D65JPOk6Ny/V04s4wBCQmpvYJFM7Lza9zG+hwKy9UCcO
AuVgasEau7KAnUwI2z/5VT5ca5AeWRYecF3MY5bXNxdGd29D+IhW3kmizaxPzY6RM/rg7CrZfvbC
iQ9fcNs0dP7F1OTnz1+94FXkpFFciYgEi8tin66BWu5hBwNRlEtmr/sY38YnH/DDt+7VJefv4tUl
VQVMaiy5ZI8e1FXrdI0WaCGv3NOsYQauFK6O7Sfv4Mcr+KuLvrurlHtOGDD15UGSmxmxsGLUf7S3
cq1aLvjZff3wuX11uXcrS9Mljht3XC7a+zu5cxD6A9Pdqf0n93Je9f/20r+6zrv3gwrPG7WR6+gH
6Maz6pdmBO4C8SW++Owl+ewzvXtHUGvY1FQ/rwXLHVl+vzE36cb+5DN9fBnbYuQGk8Vx5p+/ejw6
5Tcdkrhfrzymme10MDf67rPLyA9feQfZGBQzSoeffIRX10mH3MgDm+sEnfyqmS92Yy0bH/NhoV8n
hnVwZXwcCpDrISab5LFroqOXe19piu/Ial3yni4hVSIdQlcCIbQcgMhYzyomIKe0lmTQHv3AvjSY
bAw2Z59YW029v0k1pOik2vfEJQTjbQFA/ZNH4sPFmXgQah+EjdbPQuL156qJO/NSmgshTsru1kCd
fSN2AY4VmAcY65neGGfxJjvFT3++8s/F+P3DyH20XWn+Kr7efnNkJquWRj/bqXE1t9xzfVpE5ElG
I9pq1tEkCJ6KJFq13Qt6uIUVq6UHIxLQOkY8fXjSuoHMuJSOPJmk+ZnTNYsEXaEYyYTwCHkyn0Of
BAkgbUVs7PPhyWudszDFx85wTXWcx9PiuSmzJUFVdIUQeDTtsXPaRW3cadK5bXvsJkmwJihwD1Xt
5Hge0Xdq5w941Kuewxexk1B+Qqu7otl0qnVCin1tUdGPnNS9D2Qz9bO9NfKe5RCTe21PjuuZ3ZK8
jmQjGM8GbjGSglvHJXo77rjjxFg72o3jh7eoKhYTIWoocVYh+guXPMo/fwHi7cD612756gv4+fNX
X31DUk7HQxGtpkIuXf1S9w/dlGzsgiBu69Ee2gsjohVrmJ9d+KNdxOA7hw1l2JSo74tTsiFFYBIQ
glBnjXgFFvTCuKzWszumefFXZCH8+aPOa827R40VwuaSumk46v0madh51/RzIsmczE7fgKyJIwqh
XeTeSqbpZI59csF35pOf95ZGCxLfn3Jc9/1GKUDqZHbPFTGZXLS4uWg2QwrHXpcs7Id4V568M7Gl
kdatkYIBhFP6Lv+OLROjpfXJFvrB0vXmd3m3g2ZOMNVRTbzWKGn2zXi4+PzP9/fjK5gmymhQNOiZ
377KeuJlRohWkMntHekni6j0PrmhH+3IfIj/XMJ4ewnETCIT8yVQ+m8xtq7TE8CFlTqYu+QkP9lU
Pqpz3lxtfoJfvRqFFJoK5qsBU8Stna7LF/8LWFc8ZvUFI+HPrvfBKvzmeu++ImdMkjYgM5Dj2uzi
ZCxMKsNyOgx37ldj4+OZJgr3Pm0+uavzfv+39+LVTX1X5gwFE92y57JT4y/tgLWOaB7PY2DPODVN
Tn9+SowPHxPlgBKiduRo/u6uJqKpSIyxMQKtcQ53G7GfsT3etj/Pr0jo2MUGbtYC2w1isVX+vThk
J+P6z7+D/PAjzyuBbVMvK/fd7xBYbt0wLOcjc7yao1SIv3HwqqaEPUqOqFF8wYHloPK9pW/n+bMC
WQm0LVGkYAc3qWPTDm73Xa1fNwioy4DBBhqfrmyXbYa1nJNoRO9JQ5zsFqCCMwIDoT4EMO3jvLtu
FK4SYJw6Etgi7NCeeKs/f8IP6mXbsp15vaNEd9+f/OfpWxKTZb2qzavOaBZtf0RZ+clFPn4dX13l
3evYiSZpG+lEK+uq2qujj8V49iUX5/MSVu/+/JGMj7+0/3ymd18ac69CHzM+k1Xedf2dStNlTwqX
UTWLou0WFrkQWr7jHm+rCLR1DvQQjZFOWtQA+Ngx9LVqvtl+v4siXKVtQYDbV/SSOi6JHiL9EEAD
NB/0RHzyfokPCu43X8a797pr/DHJ6V5j8OrBli7mAnWGEqGA/fwUYXywob+52rvXGXEMoe2KL6VV
C4JTw+vs+3AT77qzGQ9lYcAd1kQN6bhBV86mx/b9+cn4w6cPnZ1NsxqLy3sjisHEHfYiH9j72q+Z
0pPk8JM31Z5NB+9C4kPjS1j++fH44JrOXEOSCM97Ld8vK35nBW7SQuibmNSiBlr6UP31cPzkMh88
81J3DfqDrq7T5Jr9PK83BbsAomkOQcIprdmTB++vXTyZ8iDW5Uy7+ewQ+vePJQ3BrsAHwyD0t7aJ
yTKFCJf6uE1uKjKxZHLPb/fJE/r3yujtRd49oEY2JK5mUQOim75uUPUPSbVO468GVV9cqa3DCvI/
/ba4IhBhy5V0aJ33tUJjBkXro8NZBXW00iRxbWTQlWb32Qr1QZOGChN/FR1ixKGm/u6wq/vSGMaa
XM3MtLdW5xyyrrkp0nhnp3I/YkyPunKpyDiDaEvuMpIyZICgT08l81qJn5PDlkfgS6upk2ymK7w0
gHXd1aSava2u0iGhpys5olkrc4BAR7JiOcE2q+6n8ocV3U757aidEw8Gd15b5RructveuBi0lMcY
2vtupnct+QsabPLM6E+1qa/MAhxTfmM25qLKwYI6FMTIZ6oBe7jlkuaKxTRDpCRfer1b9h64mB7Q
ewLWKvlRMPICGX5ksHdsepfYdyZngtBc8L1IOUUFHhyDFcqdlXK7nWOUK2aJW939apoweuIWrPw1
gGdSbuHHf8lqe2F73naoix9uPt26hnmAg4tR4qkyxSFClGQm2Qnp2ncvBSZUIEcLCYjs1NYM9K3n
Qljm6V4UWvHUIrZIQlYl71LaGNCQMiUaIJh5ZlcTQztZd+A3ibxx1mrS1n9+4j6o5ngSFP14HfEw
Tat3T4Jv9IPXaRTAxQPTSGBMAU4miAPY6Nmv9ONnrY+PXiqDKzFSQHeMC/DtQkETsqlmScvPg5Uq
yZEQT2OoNiHU8MLkORjGzwrIv++QrHwGbUBMioYpjHdtkGbyNQ99PMf43N2mKHuxWq1D7ZpQqVVI
rioZDSQn49dG5C4LUHvVRZsV21HGKyt7bvJslRTqk/s+X/NtdTn/TjQLEUNbHDTf/U7kuaaui2Zv
1bdQqoNFNN3HzXnNyM/xdY7SP4byy5+/6Q96Cq8viar73Z03CE6kexOtpBRINPA+lWpv6GJnsPnW
0/OUMwDVmH9WqEjCpUuqQ1TtuuYKTx+6JFJsRLyuVXoQslsVABlL/96J2TbLEcw52VCE7doVzIew
hR//fWJ+rffeSm/t+yK5NjprVffmYZL+MfG0bTPtkTfuQveiKYA8wd93h2pFSJM5Bje1o7ahDa/G
JrfPhpAyQYf00mNe4UUW0cFukfvalCpFc2/iMcoqhptpdRXoCTpNAp3aGxpiS0kIzgBxt0BMzMmd
Ia2DDjrdBrq+rMn2S208QpKURsVUFDeTI7a5StayHj9ZcOed4p+/bVrRb2+9nU5o60xufV+il+J2
+9kn54ePr0BhO4v8dQZ4b69gZH5olBnPEwkbywhWDyl1f35+xEdvLkeDf1/iXSO2nQB5I/KdB1gO
yCGSlTj9VURdHTTAm9OyCZfE+C2Sr+gCPrn234+APLoStReU13lO8u5tGUI0/v18OMptfIrhTQPZ
nmRtU3z782f85Dr2u1eEkJ3U6RFarorxXI3gqIhXaFtc56X3Sdn+f9k7j97IsbRL/5XBt2eB9pJc
zCbI8Ap5KZW5ITJl6L3nr/8eKmuqpZBa0TmzmsGggQaqKlNXdNe87znPUV7PGsfvxNwK1DUD3K1y
fE1NGjEVoRdwS6ahwQdWpErrzCP6e9AWVd08hFJzhjlvaZXgQOvnnJD6AFlVpBiL3nvwjQeNcoUK
ClWOrX2tP+AEJlIZtVUCsYXK3qTLOz8nxpoEmraC6tTsFfFIbJKborkOCFTXMwNqJwltCecFtCua
vfPDqxb6DtrRpV9iCCx8J5uPckZ+ltul20p4mHyE2S3Wx2yhC8MZ5B5mQ+2qA8QV7UmXiLIz6vOW
4FdlYvmyUrcM/VU5kHFpzIG8N6H5TTMfW+lhMK+T4qZTxu1gw4YbSO4gB85WoOEMk2tnqAqL8tyn
jjjrl7SB3PLvUp3gYGuclgbj0JhOodlIuMN1IKCU6Yaj4/gIk24Db59ltVOJuPBJyOTf6vZL5wcI
yqbHQpP2/FKogBIniKDpYvnmj26msSEJFvhYmG/kMlrp03dqdMu+6M+Hhr1z2Gxq1Oy2fRYWoKbl
ceETcUzzdRnk8jnWJ6fQdRcf42oCeGAOwWWh4tKw0KZbmJYj3J/6LNgNwjvT1C+Txrsoyn04PNR5
TzT2dRM1S18QoUygjzGKbYvRdOwDt7JLR66ByPj6Cl/IrkqJtkwa12+inU/sixqtNEyHA3cpI/kL
lxgqVfMpqb/F2EoXCB1dI50evv5YPpty3rzAxx+LlPZKpypp7NbGw5hhNj31iXw24bwd4GjWbFu/
1+yQAUwUV3OWtwNLPrrUQMeka8w8urQSkCJvZhYgRSBgcV9f4DxnfvGFmur7OXXSaXOR9xfzJl7U
1qXflcRNnagOfiJGmLcB/0wDxw1gS+5DW8kYpPLphqD8xmbhBuSvyQU59nC4KuIkmmudbZmCgTqt
7gaTTAvWajtbDarqmtKp+z5f14frtmykIAqHud8z15sCX9/1PYFM/EqJ8SzVFyLYphFxvUQUh/EZ
jQGiv188fZczQTbhifuhnxr86KYjKVQSwyZCLxjUTTNBHLHKcwIBHL8crwqiny06RoPMN4IOMqzm
iMPMlSW4ImJc9Uq+rcLusrP1tUyAJikGS37vhRawR0DWVZXglMtgm5FHkJbAPYdwV2HMDsncnBNE
0s5eNTopQG2/GIZfxUaX9Hs5ZV9DLG6iN2ulAy0THlQ9PPGuffYx0Wei/whKQ9eOV4MeQWOcNxUk
/XxJzhDtjVPQ1RMjHH+ueUT0o1AYQdNA3yQgxZNff/69gEHHOgpT3ZKP24CJovZZ4LFBEPnkxJK1
SETBzi4/cas+6R9o6ptxjKNVGjiDldc4CigITzkgTf1nC6RLJ3/WSXfAxjlnueW2OachJmd06IpD
c9eeNRTf/lwowm/Cxb7C34WAVPKu6tFKWWyhdWJLraRuF/7M6nwTNlRoxYnt3efX/Gak481XJMYB
vR19it2IAH7N2hjCIkDKEe+qX0W64AQMCW+T3deP4qx5JSxnPzDzD9Hi66f86YxFK8PEUcrFfegq
k/tQkyKR4/51vJnr5O+NM6KfgEXT/D14F9M96dIzDfXpxMCfrAfsbTk72gqtUZQs7+92bSSlEgcM
LO6wjOgvWAN20jU7wrGHO9i9DBCQZMjOLcnXMxT56+Eh+n+cFzVZsywL0I2OpXX+72/mRSIjbF30
LZ4FG6yj1mCOmmO6H4R9aQnsiOUtYiwiMy9aUJuiIJBMx5xv1piD0BWzL/KIzBwiqKLk0IcxADsO
VEWiOkVxwLomsUOpd2wUEU/dK8qw9OFGTG21S/ADyqg6W0INYSfsOx/AqTotp0Bf2Bp4UtXfSTJo
2oI0S/b9Uf1dM7LbBnhJ32tkJ6/10SNdq/ymqvnl0OW7rhA7SheLodv3EhzjAnMSAUfxpK1lTmEK
0ZxB9MMMH6Fj9GwG0c4TCmJO8LYzlaCn0q2aCGuUgZenvBi8nZl6O12GkyuiQ5lId0Pun2tG6pL4
7di69yJTYopw/+UqPAq/uvKqEUZGSeCzEu8tq9oGhMHjJwDCHJo/jTK7BKryRCowoEujuTVi9Xnq
7RcyV7ZexCUnZbv36sHRVZQavllcJIn2gtXq2Ub9XgQm4SDhXuHeqdalTh6wSfwboW2OF71UOimy
BEx1qINH/nU3gHUzCSc3Uk7h+2x4mvxf2Csw805I+dlP86ENSrsIGsstpH1jkN3c5Esfm1RUN0t2
9wulLlezUUjTLn3lAhAJoWyAom06DGl7kK1XS+bWrFnDyQkLVJJerHs/HleaRrXeuwdrAFYgdAPj
bgQz5AWPYZfB7DGcVtEuY3y34BhmNMZCjy/tAu2D8izaftu3RJTl5CJgBAA25NCz4swOSJUoZEmn
WSzOdHTjlcdeuPNAyAcGJiLYoLl9lacWdJFoVcUcwpUzH5hFGLKVirVljtWmH54r8aBitVZSf0U2
mR7RqemTHyH2O/A70XnK64eCo7cvZT06eGrNC2RZ134kr8MMTeWkpGeqMq0FLjAxnOk5Ieth6cay
9EvFJ9jhH4zmm9ZkhE6k0zl4k7NaEQ59dlA++jKdZiciK7UuP1QpAdXiZQJirze7no13016Pyt7T
SbDtbmTe5WbE8cKBJrSIz2BtNyn2FHNSEUcKfzLdLrjVymst7TaaZXAy+A4EYhERMGoFZ7FVrAss
chqFyLh6IDjH7YZoO0S2Q758rEFqIaQ6639OmbYg13fICLHWSLtVgDilUJmFIGMaPHAFGCTEW1xY
K1VFqlR1jhRLCzE9Ad3hRb3XzYMJsGKUHTwUbkcoKh7fHUSZ5WBDqwuv1PFeb4lRha+swSxOrUWm
koQ5gK3LyPU1zxsPJN4kNn51kw/ePpjgD1f1ypTKRa7cTUT+9EhoTO5j9KhMkPUJc9TCl4TjQ84c
QdJW28HJnrBpmBaiMWVRiWstyK8kUvyq+GWiIpLBMQooxhW16RbCvm6a0vWRlMChWXbNz4b0Zt/c
KeUzngUKNJkrWmY57ao1f3r0MYDN6c1y33ibOV+6dPUedqmQnBR8hOE9moSqmrdVde77BmVS5lPz
XjaBG9N20UdiSAnUQiNfTZxjlcmRaRFWHSe99LHXgkOAi4JEs4WUXqtkiWtAMWzjm5ztcW4uZOVa
xvemnkV6u9cK6FmhtVWbB5oFTgOVaRzv4/FmCh6l9kx0N7iCliBs3DDxVxOratTdkvzkqNpaNb9j
VuTpPxgjdSaJ19mL3dTYDHhLZONCgadBl3TRsC9vvP7a96NlnYxOhoup0ly7KFZC/i4FKVmryPj1
bAuwIktRLFmXgQZJLAE3jd5BnR5xmdxXMgEXCHTMXF2qTbiffNLtyfKsCb82eedagKIyjH+VV8BI
CIolpTq86SN2c2wWEXQ/qGG7DjBXDjEcVv2pal6CxjvrMpjmJB19vRR+0roDyKDSwrLYsNLzOdr3
EBkeTihkE5rVM0k7BfTngwhUlvlFe+o08skp7N1YRzufhr541aaMxXEXXgTsQssNvhnluv3eLMWq
WtcWsfBA/76+xk9KQSzxNLToktCSMY9KTnGkypERYmVWMD/OUWMkqLN1vg2U+MQVfnaBb0ayjraz
5VQOdTaPJOIdXtSFqd1qxd3XV/PpE5MFBXfZZGNuW0dPDGKcagQ9gWM6whpH29jnj5OT37aXMzL/
f2Mslb4SiUimpb7GQr3dJ/mi61orCxOIpZ3bbUsCfeylsQapdDj1lD4p7WtvhzrakkXBUERdwVAU
uGAmwPsNrwtJd5OY9Uo6sQn/rFdCbZwUKjKoUJgfNzlDIZoQiB8VjyVaMAPyKlFBwGNprULMJcQp
+X0r/8j98n8bzWY+uv57W8uybH82eRX+TP7HusXHQoEWfwtAujkWZP6rv20sClYVRZkro9ZMtXm1
L/x2sRh/YXmEVmMpxH1BubP4cP8FlWRvrtoo5+bGLSeEf3g2Ej+PuWqG3VDS0FCfKX8CtDnqn85t
blswkMWJff6HD12zoDJF0j2NbGmyNQsHeGBIxdekLDU7A6bpIvvxxxqG36NyAgH8Y/J1ffB0WNbk
h3HxpF2w/wmvVaC+JuoSe6lfzMD5V4L5wrjDT7jIb06JfOf57l9FoY9jH03Do2RzvCifiHrY1utZ
sDyLsE+KWebqzlejHHUjLZEMsB6fgGNvklsgx3hHkRJ49CPlVYYGslqom3w1J0Qky2I9A87fvIyX
v0d665o5kol8vMz5DPrmjIfaHLpC/WRVHMWmsu2ujKE04P8oyl0fDTdFIK1GTqAaWhm1A3ozGxuk
PkAcZbSkHgv6xCKUHsK2etZtH8KNrJFNfFtUvXli2Tj1QOb//uY3nTSryKPqaSQFbZ6Hfj+QU/Pr
+1Xw79uhoKVAO2NDhOKLejtIN5hWFARPkXbmQcfJiPym6y5Oil4/fexvhjmaxruM3aHMMGhHdLoc
K5znVDCMO6KKVqcuSXm/3hqmYNaAbCU0XTHxzh4vhRk0pLKzHntS9JIzaONXHAFcAfTahprf3/wH
C+L7wsHHEY++HfIkZTM3H/Uf6c85jaf8ET/P8QHVfXKt3P0H481P5e1XxNQkDHrLqPiE/tGJQvQh
XnvjkWieszkYL4FFPl5Kh2hDfuAqP5GJdlQP4urm0aAgIiLQULkaR+8IqkFdS/RH/KWc4ctzUFf7
/A4z7Brh2fo1ceMe4g84+68/1aPVmHGZAJnqLeZ0i+7gsZjPryBcSTUvDcHlBHds5hlwePGf5kwU
7PMnZoY5FPLtXTVV6k4CvyKNc8Eigmji/bcw0rutWhE7fT6MBqG7AYWTRu7P8maG006xcSVLyhhD
JIvqrNubjVHGV1Ind1d03dMQmHs1yvFyjEEtsDjUXUlhYqwKIhQD2Y/ONBAdyYK2N3l70UgWdheL
kUAEFHhL6Kjqk95W/VVd1+TfItV3m7TSSX82s+wwED/7zeyVHskVqby3AyCOZVHj92/K3j/jiKkB
0x+Gx2CKh0NT2OmWKPFnTa5st4W7sWuRgBsrq+jEmpKKcYiLXGd1S+AcywHrX389mhZNdczlD13R
+BfRJCs/LN0fEtiZhfISNdK4GUItOaMDNt3wcv5Ih3DOXMb9vzfCjkQHz8gv2U1LK0lt44c6MTon
U4XkiqInL2Mg1HUj2m6GWORx9hj0QfkD2phFrUS1AZ2a+QiVMfE4nDO1RsQgxiGyAz0MoxbaQNd0
qyot0tsImMdtjMhRc7Vaag9VhB+x6OsKxllAt5Re28IczclNlLzYJ1Hco/XJVOVa4tBDDSXXo2lp
QN6F05n5AU6PcuqJaoqaHJhZ55E45IXaQzZVVbj29XDcaLGdn3deQ/rGNPSPIKbJLOmQE5rZFJPI
1uRPrUwnt2yabJuLLHLL1hicvga60GNzuQJEkkE7GQ1Oi2p2VocmCQQejvMxFcgvbfOxyzDGhCqt
6Rx9xVmspL/oRBZuO2RnmUbxu6ySM06e+2igSZbPDOuwC8AKhVL7A2NTsE7q0V+pZS6tO6NrtnbQ
TWs5ppw3RSYBJDGJLHnCgXySyvIQlkRBtDV2cLMofAqDprG1kcBdynGZPbYeb1bl50gn0nK8kHrk
tlSrZCV0WssP1rEHN8bpUjNb9n4MzgPhYEceWUdM9IxO2SPropwG58nRYwOVsGoHdX1ifnh/NOBz
ZZ/Ixgwx3aykY4T3n2vX2Vmc17QNPfkCQBCtAvg4pnTekB/tp/6JWfD9Qvk6GkcrlNtsWiEdHrso
aO8adlhbLPjfJekiEVcAUbLwxJJ/dIqbRwHiyHxq6EKRLdav99ckRzHMDhtFHvujOfg0dR6NdbQJ
rk5Nru/XyHkgpleDlVKxrVkleNR6VYw2pd6AJAbgIroBHXlfPEinptT5p/xrnXq9aQZdExuEFssG
//z+ciDEqk1f+Y5EjzMKoCxQoZU0ypMi+VmExcpKsaxRVqy7zqnFj6/Xjw/TOZO54ETMe4JyFYvX
+8HHINAj2KmLkHO+o0ZKfZ5H4pQs5+N9nAfBaK5C2kQYe7RmRHZc60HiA+cBLky5R5czis4PX1/J
vCc9uo286QygI4ZVcNW/v5IKA3gIo2EhC5lIC5Dkt76nFbt2pLKZC+GvenBD8KXS3jwxsvHx+jhl
QWSc5bZIcY9bfuDhYaBkJOgZoQqU04xYkYLaK4lqksX4FE0gZeFZFmAnYpOcCSBG3aLy8vpbVXPT
kJ0JK1iKVA7VVdkHmuEg6q1+ZsKCE1Rw+nI1VmICQOM0eLHTTCamk8nocpQ1c+3FnvKQllrugLgq
nVin0maAvv/lyTPxrh2lvUa1fmmYbbsP2cJ8l0Xb/MoKGCIHNRM1YRG9Kd9L4J7ounqGuLVbVqrF
wIJ3YP3p9kqV6LeladND1q2mehgai8J80PpWuoALZVN9TqxW4GO+NIiv8kl5sTxpWxTgNs+L3PZf
SrWW893XD/zo+Pn6eaIP0flqdMUSH80iSQzzDVppQQ7tQNqM9ovINCSbdHTW+Q2U6VNf6sePhdM2
Qxn8DyPp8XscxHofgcIkwYWQUaJxlM2wT53fGViU3w7S2ddX+PGVxgZDlIOCqVSFz3P03XT5UAxS
ZTvWuO0EEjOonFZ8nQUXRktPBYbZ18N9vDygtLMceuYlIC87mlc7aj2F1ipOHhPClN9m44nK0cfL
4ecLG203/f3ZBvb+C80Co+Pt4fiq8vORViHTWgjzWQm+mfptNY3Lry/naGs8vx+037kYzmzC4pqO
xvMD3e5Kg+QA0qj8PXsGEuY6js8QYYlVPLk1fn98YzjeQGS1FFU0SiIf1PglamjT9tnQECkz52oj
+kb6z6Z/jt76/Sr+UUns/00M9Dx5/vvCmfMzfa7yPHtbL5v/xt/1MvGXYtqmxmGIbQFrAfuT3/Uy
6y9y6VmCEBkD0WRrov1TLwP6wqJB/RQVMrMJC/E/9TLlL2EoYLJ4kbAsmtCb/6RcJrTjlZ79l2aA
XCGMZV7vjz+wSDVBGPXM8QXHCVd7zVko4jGjED2ZaUDo1aCDt4x0URC+olmkNMA19Lp11SfiIvaS
VIEAWsiwfNm5yOUi80ttXMdDZESHsLWm4EVCy284k5Xjo4Os2XWkvOhx0F2jekmUZQ+OzDuvWV5o
uEdDXdOONPswHCuQ9wHrt9vJU/NiBhJcQbhhAfmIiap0dNS1wdxIHOmIvtKjGPkkSSvjLdTPWGQL
b1Jy84dqVAN4MW9K6Qdp8/FkJXqTn62oUVhvTUm04hfJMN10JWQ/Ta4njzbnzgty/2dpSwbouFFA
GxtFHBCbGk5DcBeqScWRZmSizHAg6BKQ9SavzfTciP16RBgW6bSG8nHKohtviAtvIVm5DGG5qDvS
2RJY0bR95bgw9z1aL5/WqFVoy7bvCDr0hlq4nQLdGrd2m2YW9NJwMttvNKDjctOZEUcRAJZ5AVQ6
qdJGfe7n3BmeQGXDyvfbrs8uYOTTjguLVOvWST4VN+0EGQL9tS9oWnqK7HcuMRW9IgPRU6Vsm8r9
SJirniGEnpMAiLytc6ERuuWD34V47FfFTztN02EXpF0zojFNde9gwtcmfDhIhZWHrjUqxvhd9UMC
QC2zUpOzvtTqHk1g11GihE2HrrOB1BwNixFJaXkValqCKymrch3pee7V2iaC7CiuhmCCc+hFVfqU
FGJicYeOOZQrAyim+D6C9UUo5Q1m6lZ6bfXnsO59lM+VnNeXVOAM/zHofP0b2QvV5EaNl4nzKAwQ
haYVJzLw4oEVuHEf5dV1PYUDxJrKS+jx2FLtu6WGyHRppg2VxHaISxztg5VjhhO5CM4UImrQ6fa+
uCIrRPJ+DF5iEjyb6uWdXMh6eFYJTG2oSpVUgPwyVeoESQ4ubzJzhe1AM8boOOiKfBsFnh6HDb0H
lFnpPWUzQ7/ifVbJ7XBdhhrpJw7sRCFnMMU9QfAbu5thGYZ5CHgD+mXfQGmulPaKkKToXsvMqlkp
do09Sc88wOQp1D5/a42xSRLxxJ8B5N6PodOruc3/t7qWHzxbpdkricG7iNtxmnZ+zDVeWl4iEbkn
h5OxZZoYZ0d43flQqZXaRstTTexAX5SRTe6yxHmGuCunMuQ79dDruOQlgKE8Fzo3+7GpZHs9pK1K
MpNOHNAO8Yci1kZoJeE2qJUGmlkT0wr38kEeb5GRISGmjgJnfRFWajAtgtCSO2yoUfxodxq9+7bi
QAzQAGOlW5HkQF6mopTJUveRbS46nZecHaHRjbmjKFMyPdmwvYtg0dYjZ1opyCxv0wdF1l+SFCXG
JbDSFGePnXniSoI9He26vrTJpGugc7mFPI3qZVxQU9r3hcLJ3DObSnVrr+4fWoH+3Y1V5iinCNBI
7KWukW7JWBq6JWBlG32xlbT+jc0PzvaSr/jNlva8ojpZ72dMI8U0SOZ3AZE8WxKvoZrLQiVY6pyP
JQ3Yu5K385iBg4+BFcc+CDnKB+OeEk5MDu2Ebd+JtAJdUQp3N9o0iV72LtBjDLw62ovKbcAr/5Kz
RPAqxoZp8vrykcLbHFTa9FJtkj2cJ9Gww4eF+sJSSDspPd4TrZVGeI1RVpHgaSr5LfWphMxtLRtf
IqpAteOrHjLcFLEs6q40iRzFSplz4SYNkkthkvpOadA/cFRU3Nocf6GNd6WUV95K8cHabhMQ/PZ9
xh8p7mvF6wbH14uJ2U+JZPli5A1VV5ArPXNpyZFFpSj3Pasl/CcJcIUSUkLWeGR4+0Sa2rBcxjbO
LHiqhImspyQuiTOhGSnRuMDLMNA8iCCfgszs1KVOUhZR71FSIlObI5BQp1emtI1GzYv2ZayY6BZN
vUsPKCi1CRyZ5vU2kVBjipgkavuAhGfFHu45LBPXXOV96yaioimdTaUdnvtxQuaP13eErlIo1BZF
boYgmZEizhFJKnKkaPLvBzE0sy8tr8k3DcfYcvHTJBg38lyCxZnA3Nx4Sg8ftY5tcRaYdX2QUmU8
7xNbXYH3DAHdsmIs40onQ5bi4K6MuWyhStK+LZLaJadGcduuIvpXjNVNGxrVCyfg7sEIGmQ7SkQo
b6OXB6pQ1JfCUbmB3DwcMHvrN/LUqrz+MmqqwQhx22fFoRsD6d5ofFjNlRHd5g2nTbYKvnpVjwO1
O7OchcB5OqluDJD9kJV5h0iDamEWt8/wx+CThlgHowqUJeTucUW1KTmvEsm/r700T3eByEPsFrGX
netdKJCOygV5DxmfQoFHgiwqhyJFebCnSEP9QwTQYmyt7qJuSTWyqrqk6YTwU+BVX2Wy9hQW/kOq
pclapFK5KhrBFOSN3ndL9eJrCXbieV6qsbGBcX/FyVU54zFOj4bmswxTYER2BudYsVdtaWrXVWDh
AUgainkkuBi/8DWMzqiN6MA8T5AhbujjhrgrSsWYESlvemIZdwbCbUWPdpkkwmWNYvlMUiqVBNFm
kJ8TtfPgfzfoRrNM+ZVHebnrlDbbRFVXYDaALbyRVE/ftmWBG454CWthmBEsH0oAi551exP45qg4
YdkWh4StAijwNsXR2avjWs4t+YEQqegqsyQeVdYO44H4OAjHZRdNK0OuyOzMFST1GpBm/GE+dDVP
SfVrv8uQ1PStgLMTSabLfrDh26wh4DrERISXYoQWu0hKrfqesT+66SoOI/zCaLSkKRpdRfIGsWwy
EwGlmPgclwERBZeWLPFQTTu6KCM72taZqfKFZvWC4CwCY2dU7KQJloWgFHeiAYfsCb/ZsKeaECFN
GamAs6lMVCY8WJv9VglslgB6LWJLKqSgrJaRrpYbraAK3VVw7JEw6h0yKnu6hO42bcPC1lfZXARz
qHkrOzEBWdGI6YB2kJF8hJIJyX8thQIqwmBivpOrfTNMRF/HrdkupS6DdF0hEF8IX4CNz8pUvs0U
qbqrKAFzl/0cZLFp5hde52urKgt6xMB5hZnAiJV8FTPbkeUbkYedpZ40uMYQdsg4TSXOntuwwWRn
N8KMF55EjkSBbg+kvhpWIZRxKUNDXEVR7sFtCGOPgKkx3oZyBzlWn/qGstLQKeGiTjt64INdPVSl
mhECNQH/U6ilE3Pd68AGNK2glO6Te/ZEQEl92eijdohFqE3XgpBBNpGq5W+isQE+FPqSvpXKyobJ
O3cB+kxJH4O0jTqHfV5KPNjcNqgJHHLSzrTva+ir62huL7TcdScvk3oPIQpiUDGUD7YXyzf93JoI
5yaFqRnKi/nauQjnJkZlaf7FNDc2Rr/o0Ia9tjvCFFgrRgfaIAQeGgdKWNTuPb2bLkn/2jVFQ4eF
/Wb4nGhl+2zlqLheppqOnKsTGxkdZJ/eKaYmQLHxdRvBaV3CcSdwoeymJj2rpj5vH0c9UOUNdqlG
crQubQjeTQzJuvXKyKu3WVjkpSvUbjIXdSbF6PgoNQYOftHxVvxOcgu6QFhuOAki3kx7jnvLhlTU
P5QBqG2XNJK9Nl7D4USoFGdpMMagKLysu03jWP2VzIlyccoGaN2KagDLS+vlaaLuT752pxCnoUze
ULCXk0jzxZvhrzIfqyGzTDD+APkuPVtdTXGMhTuIViUMvEc1NPniRJlG9Sps+YvXnEm06qf2Ozdv
gF3KTnzKTXO4gwRapqvgNWrvzeGYOXXknX7XyP9Qk4C0OReXqewSesRH/77kEnheIYceiKY19pFg
T5Yl/ZfQEfdQ99EMl2RQl+SeEx731CTLqD/D/Bvt5c0pRt9canlfnDUVSr+mLeOooZx1VIopBwkv
W8JjHC8GWixekiNurRdfX+3H+tX7QY4azGFWaWPOIGF1mXl7b3j++sefuoaj8pgSaJNexSUcBJ6/
Ea2ktLysffPm/2yUuYj2RtAQDEbN6WpWi15IzX3QX8jt/dcjfNI/MdFuaRg1qHngUzl6GKxcOOg0
PEM7YzXMypLYsS6CzX+EqJhfsKMHT8EDl4At06imvfH+cspWo7VbUjBdWTsNxJ+2Djbqydfrkyev
04oWgt6CobGGvB+lrlISAuXELbh57lD5P1S7OUVdnd+eoyvBpDqb9tF7zsqq92OUQZ0NOaq3pIfq
1ob6pTJ6K3b3V4TP3p54Qh8rpai0yOiFzGuhmrbn633zEqA2KVS1mIWl0S1L2U17PduLi2rBCXfh
fw+ukRevkkP2UH77euRPL9JEE0KLn1rw8auRU8IgwCp2i5r5IbGvU3P4OQTfpvBEo/CzBwYEWUEt
wWOzjx+YRv/aYtcMcKBZ2ORDJEF5qlg/C0Y/PK83Q8xT45t7GANLB7E4T30zQS7c6VtjTTbTSZTD
EfTltQ0BUuFf10Jp8e1AHlm8Ucy1kB/l+CQnwcwk8p6U7uzHaeTLJ9/Tu8GO3oyplgtB8Y6rmj1P
RMmi1ol2p6brk9d0NEU0hHVGKcPMRFWF1gocWyfbmOtsGSyNy6/fuSMp0usNZF0w5/WJ5h2f1vsb
qCfqCPhqdlLJTppsftfOe3LZwamS7bzk2CtdnjKtfdY9ejfq0fsx2HA2LPTGyTYe3MlVFtFK7Sja
zxcJ6F2NHf+0KPiT9ZgGgTzzN2ZMtHy0HudC7e0iZuN/Q0UN3sJGcvytFDi/1TonNcgf5xGL4VTt
tblr0Pl8f2eHaWjEZGSvEuRw0z5TO5Xg1Z6XgApGvIDdXQJ8jL3QtXapbL9+rB+nEsZW5/xya278
Hn/igh4irWWaixNmiKrUdmx2Xij6ToR8/M3H/7eo6iP11WurBw6lZSHDwg31ocPc6ghsJrK2Zq31
5AYAI6Xz4kJyZmakwZJTrBXSv3+d6vmoH5+n9W7c+Sa8mWQoZsJjYNx6qayQihzkftNYi/iHot6F
P0g3c4dltE8wBITqkhyq7FmKzjlKnPo9PnvOhgJSnkWQTsWxJ1DNMFpZVepaeQw6AdGsv59MLf1h
Exf7pCIrdFkfKQlyejjR0/s4H3EDVFWwkZjFkcfrux9VQ60XOSN7TYLgk+B2Jx7L7nac/PY5Z8E+
76Os1vmlxvGQ+mainWgDf1xK+A0AfqBmpuwJUPPoESQZKSBW7kpMMDTLU4Vuid2cGOSIhDq/YCxS
LMb0+FiYudijUUQp9zKBbJmOoCkzM3NTibRxOYYNB8JQXrKoVVcUapGuKSbRu5maDydWtI/7T8zo
QLXRGCD1+rBmer0S5oEg4W0qKBJOYqjLtWn17eCOkwk0+OvP97PR5k8JFCP7RO2YgkhVOQ6kjBXA
VksyP/xoPMdDhfm/7U29X3w92Me5wkaewXSs4jpD0350d/2oJjGF97csGvWgS1546OUBs3keYsBs
u1G/+nq8Ty+O/S9nEqrNhn40ns4LRf2Pi4sKj7LYMO5L4kYOFhF6J27jx7eTK0OXMm9/2TUeS4gC
8qu9AZYGm+RsXdp2yI477U/oBD69HFiOfIa8Hego37+cFYF0diOlrtZSzm3iNFuZsQa6JDZOyYY/
H4mPAYcB0/rcYH0731G4KMymT90itrR9H0jyrYSJ9SVLR2P99SOaH8H77Rs3jjAONqE46TEgHY1k
Vd1o2TTtwXSuqkkuGydvYtsHTGYWe7wP8GK0wChOzGefXCDjIY2mHIfiwjwaNvBLO7CLjENeuSuj
x2iyXEjTy6+v7ZOX4t0g8y/xZtWQkdq0NkCtOPZcy3pEpPnnU8W7AY4e09Bo/mD5ELvkqJoTWsVG
6xGC2lRNTzymT75cRmJLw9z02nV/fymJJQeTVcFw7FOi5GMnTI1t6P9qvOuvb9nnz+Vf4xy94jmI
PcEJDLxAtrA7WtBPaXXx9RCfPhVEAzPCHYD7sQMt9uYMKJ5KU+ZRuvCJLt9xdDm1XH16w96McrTZ
7Sv6/C2j2Kq06vpwnaiGg3ThrKp+K/v+v0Tkv1DzvHmy7s/m59/uqXPUIf/zv8iq/Jn+ovL+/FYl
8vqXfstEdPkvMm9UIoCYYWy8AbwJv2UimvyXynvMZhXMva69qt//tlVJivwXUeBs2W2NGRY6Cb/E
3znhkir+Ii+I1Zlkb9SHOkqtPwgKf/+KGAQVKGw4SMihSDNnlh+tTgqyZcPoKYwb3rRJkIKQo0i7
PnGiRt+8uTOXv+fTtwXC9+/8x6HmjeWbmUhVqeqO0lyDH5VkIWYDszVMJw77R7vz36PQGGH9Y/tE
RvvRO+8FbYY9AJVpEY03lGyfWvpeVHEdk9A1aey3uBRvECV+72R7n+SpK+VjyEklPo+lZqOGyqpo
tcPodT///OqpSvFqmEhvqFG9v3qvFoUUeh5pf0lzRnbvRSz6E/Pj0Un6f137P2McY1rqNg6UKWSM
xpUd1PZutAKftbLX+cpfaSeO0p89zjcXZBzdaN3KGiOxbYk8TrzrdVkdIO0+fH3TjrbC/03aeS3H
rSxZ9IsQAW9eYduxm54UXxCkSMF7j6+f1WfmzqVaDHHM043QPVI1gKqsqszca//riWgTZDnQfy1d
vDWAR+1s9TzRDFywtQasJg1byHcdZTvwCG6lmn4vB7nw/veBv364/x73H9Hap7lqRfgoDxLjyorw
YAFcKPTim5n6+y7zx6NdZiI4EaBdWRjCyDoH6IKHVf2GapT/9ye5yHj8Oc7FbtbKQ4ccgnGyx8Ur
ATXYSQZlzksrNH4w0OAuA+pUkxOg9W+GPq/of5+r/mtoUD3YAaEFJVv6+5zPzGZIm9zk64ENs2e3
s+GIUaTagMY7jprdF3a2pUfTGVV6zezhu7PP18/+6QecP/Onz6hNYGvFmB8w3ZQHPZgP9Qllo22e
xOvJN3a9k3xrNHMBbfzzoS8OXP3Y9kJFMdaGzeIux3AXnxGvd+Xp3L07OykqtNvYi2gwE7+9m18k
mv4c/BzuPz3wJHV1FmcMLga9Ozyqjv7RAU3xBUcKOrrcvMz/Trjw7ZgXW0herlqUWUTcs74v2uNO
4OCCHZzVfdTjA5RL35w4/1kaf5tXFztJs9IZnSU8JZy0x3y06/oke9lN4RjOiEojxEeI3lsAfrD9
Rkfxzuq0b3N6v+d8/+tVkzSXTVJAOjv576+6F+QlNBOdyb1IT5Ik+EM5blcVt+RKWX2jNSqnUK2n
GT/4WfuOTvVlfILoi7Wfjq3HZcIrK/nIGUxFrKCLDZ2ZkA+/S+h9N8Rl3Ig1aqIxQ0hF5cv0rw3S
5u/x4TwxLj8jKVjO8gi65T/o7EqfzkU+rvAywlejpzzeH3Tzxhw2a/hdQeWrYMspGz3IWYT6B0Fr
lOR+HEqG0syZpsG7fqQwOX+zI140gf/nlPg0inWRAi0owRtWzihqkIe27K0by8l/GZQC4l3h/w8U
kuc99vINfh7wYg+2LNpmw4wBexdRwuM5cx4dzr5gy9t3t/F/ttq/jXUxH5ayG+mYYKx6cGiq6zzD
Fh+bFxlRlOlO/kDrauKUj0BCF+SgqIi/WfXffMLLJBFxfF6slvEl5WOtBSAtdwPnyL9Pya8GoYRI
FVs1DArZF7GsrkwpFs2e4C1cJ0hJ+l3/raXiVwvr8xgX0ctMyhUwOPCxpoapqz9oq/nNU3y1sD6P
cBGajD5c8S1nhBapl5btQykYKfMiGdiK3+VOvnwayBBkQVSkXZdJWb02WsjHHXO+OE76A80h3zzM
VzcUbkj/PcDF64ppUhYU2ipsoRYfKrOH6NXXdIqPnjjFD3///F9u3p8Hu3hzo2yGWVQzmP5QH1Jo
+wByO1v0zptKFIS0nT4WxqbamliQQR57+vvw37xL9SJ+kMWGs4iC1q6bm1KieTr+fw5wES/0NZG1
/jwA4jskoA86DTv/v0eQf98VQ7wRzWVghEwuzgE9ogPj7yN8GWU/faNLQkKl13JL54Jg59tkw4Hy
JT6FB+OlOigAKtCzST/+PuB5gl0Gvs/jnb/apzNVY+CXVliMZ8WmbRZLMELLotplj53ohHS2yMS+
vw/55cFVJz1gnMtZaP3OcerTmFKziHViMua5lwEHubv1re5t8771Vq8Aiwb3Rjjo35BgLypM/7l/
fR714vSYSX2pLw2jptvF49iK25Bt+co+mm0c8EphL3NI92ev8eW9GNuZK5o3aASs1Cu+Y59/ecb7
/FsuIrGmd8NgnSfS+VRpPg4fcWmbOw6XZyQw8Ag8KR3gLz5X2+gwXumJ/z+QWZ2X+x+fnq2A/Ai1
zT9kViUw8NZaW8JB7USbIQhdq3Uk0J/3aMPp2Boib3UkJ/es7ZlOho6+3PTT/2HjO+9H//oRF/Mv
U7U2ymZ+RCqEeG+8T4qOSeB3kNEvd75Po1zMOLIWsVlI51HmBmOM2h270EaQ8feJ/WWEo3CgnfPs
Fqjj3+c1+IBOXUZGETgnmPqb2H0T4b5+jH8PcBl/BLBwosS0kQYwAKKPeARdwjcVuvPc+3Na/HuQ
i3utMChr1WQMYrY/U+VBneGP5od0uWpK65uhvnthFx9fE8l0FOehMLLezsNgG8N3B/3vXtnFlxfU
bkomjW8yTQ9p9TwYD1H+nbHPl2m5c8XoXx/+IrRMUk2VLeU5hNIujjq6TzvLvBHv3H+Ox9701NzJ
fu59f0j+7g1eBJIUhAocQh7P6OmhBgxafUcU/+oFWuRqSeVSE/+jW4sO41xfDJ6trjS7EZAowM+v
uvKbqfDlRfvzOBcnoWackyU6b0Tn5hXZIQq8hW6G6VN2f6by5YH6zYbw3YNdnIaiYchV2mIJf8Bj
1wLvYQWKhNB/E+C+3O0+Pdhltm3McUnvI05d0evg4HHxqOW+7CX/UKgWtAv3WA5+m6j5ahF/HvQi
FA0SPdHROVJ0cnU0jcqDLxY0nejFcePmSIb/95Hv83AXgSmtkzacZIZL6AeelmNvld+9xq8yEnh7
0jRASuBPDbJJP+dklucQvg0DUPUbKQDKHXzfGPbVkvo80MVizqu4yquWgcYId3sV+Jny3Xb0xdeB
4aBCaWTjI7lysWpx201CbalCJEHPo17YonzX0vreFJad9L/+/mm+mOa/jXWxrjR9UEu5PI9VPMnl
q1rfG3gU/X0M6fxOLvaM3wa5WEskuOVZaBikd1e/8lYf5ycnP8125uRMQTv6Ryj+f4jtn0aF5f37
fqvn0TSOMaMaiA16c7ULtsURbOvfn+6LCfHbMBdrSVqbVVNqhpnlayN7rsnn/n2Av789CBS/P0ck
R2GBVVdoJ7MBkSj3DEHzdLN1skgO/j7U32cDnam/D2Uu89onHUO17Y2IUmkxN9O3tnNfXTRpV6OS
DdXSBFVwMQp1i6KpyzK0zavJw3nFx9N9ggLsR4G0a18rF86haFMZWDbY+3zTw/HFjea3wS8OFVKE
/BlJMZ9LeSyiO9gztiGd8Agtu6sh/67h5ssXeuZ4YUAmne3Afn+hiHVrvYqL0IbW4FQm+OL4WRi2
f/9qX6+vT6NczBA0WDQU54xSHuLeU+iLveaMgRkWmX69sqEar4/trrn7/pbwz/b0x9I2aNemL9dA
w3PxLSMzVFNLAo8lSTQXu2EACSyx6/ZKcjEGpg09AfdM8n+KvPx15v6WfJuNlqkY8xo//wqgA4Au
YL8CI9A0ZP+/v2YtSdN1NKaI5RFH5esM0MWyI6Uxpzv6j0JiqGIIluUtZiMpwLuhrZR+2mRRGFiI
sgynzWMyHvVY1jqegN0CF1ktItTOWVajrpb6sAtaWk0lpKND2e9ywdDXe4gi4bNQVB334KWOi3uB
xaN4/ZKooldJ3VTOdmOknYyhdjygodvElMkT1a5hn8FtHnUtlV8pjA/STlTWXru11qWgFaahfWHM
bU2ql+pniGyn4xgiYEavT9PkKWtU4tSSp4J1PddGMkFzThAB++OqK5jZyr1heEZXyHyVvuSSztlp
2QlhaQHKwQ14KyB0jWCuzzerID03AllNq4IyrahjsEih5dOQZh6scgLrXWTviH56bygy0a+aYfGF
nhT1tOqdI83jc48sEqGV8GRBd5MafIdKWf7ItHFbr+UDLh0Bd7stZ+PrNulOsdZCXEinFwxt0Y/o
QWYuD0pb7ZchdosqDcLQAGxnOZmS7WtNPpRM5EV9aq2HZESEW0iHIusdvApcAzd3PbNeh7qyS6EM
5CLzJ7ThXRx02l2WvumNcCMBcKnTx9jI3UWT3EmnsU5LRmxvxtlO+HJYHgj7Vr4va/mq0DETTfB2
7AovGZrtAGOwPEoNx6QYumFmbRbFjXBaGCXsP+bX0LpprFsToZnMCxQepXDGSstXtKMk+v0gsSa2
krw/G4Y2ds+abG4E49BMP8/MeWHyom67Gvd9/6LKo13OAXoAtb3CMW4eEF/iGjvR4vmrbzo7rCWa
Dzuqv+6KuUK+IswcTbKB2VYtr3KkeVnsFISyKSMvILZ2IT2GGfd24yFTN7p8SMbO6dTDZL6qyfXa
9c6q7UKYE2sgpFvJwGAqogqJ7kHaW+pGW0sbJOBmhe0ehrdNir49+iFqoT1hDhC2u8XYZEMMUH8f
Wle1Xm4U6dQPtS/gkJJqjY1kUYz31hxopAZyK7SV3hXEE4LTbdb9GMPbVKyx1UHrFw77OTyY7RCI
dJ7p43M4/9Jr7pQO3UGO2Wz6eFOYWzp5bFMGiz06vXkYjDcabAWciZQzzEPx5+5NwCQhqQZvmY96
eO4sRzqb7GWZ1M21KWAvWv2s4z3lnFC6QopqdDuRaoi6mfIgYrPJdwvn0z72UcIJ6ambwQbuS3gA
Ga3NxaEKb8HHFen1Mr6Mxa9UDTrZX1PJleP3KX2J1mf47vPyLrVo8Boc0x7NFnV8vTCZXjWEF+u5
CL1C+uvuQT6weK8Mpacg+oCHUDVuOxbRgqMhEBLeOFpgaBgjvRkFIkVch4BO241JfgVYowibXrhR
sItkWTvA9WwgUajYMQgQu+6wJPghOFb9ICe0J+ROV77hhQbJT5nJJmmGE3d3Uf9jUtyJQKTFPuz3
Zjoa3UvZfojarljAxWOPnMIYzq5F+ajKewl1Mm8+TNhb8OqsA0N+mAEtZOBgm3254JyGYFPXKoy3
dyZhULueQ8HRs9pux1s8P8D6K06nLJTaX+XyZhiPrfqU937XodrjAKiNV81oq1icFrIbLrKd4fSQ
nKr8lMtgvU5o5lTDTngpfVxBPT4Kgs+CkcP7Vfw1i5ETDW8Gx/HubUJEHj8I7b08H4rUn8SNoh3q
mE6XwBQdfI9so9nI8VWSBBjexdU9ztkOCRu7yg7nA7aFv1mpvMzlXp8csw8MvA4qPy2DPmLw5J6z
UZUedexcU5nWmpu4V25bCRVuHxTE7QGB9DGt+QBScgxFfwjxc7W64xRtE/VJb24JK/lKgqkNmv5t
lluMJN9oJ/modc+gsLOax56OEquBxEkoKf5x2XgZ6s4VQggW6HWF4lqP0qCmDNV2b7n+rlUZHgiy
Z6RFoNWb0QJjK78oS4lZwUO28m3g3EV4AZRx40vdldHKCPQfxfgmDu+mHA5eZ3iRdAWagXkLE0YL
SkRrShiBqoDuYVZOYxjugkqlswiaGW7VeuGV+mFCS0/ISzKsMKrcNjm0dc12wYJPnUGh5EfBAgNq
OHlM8iFfT6umHyPxmHbFXXHmG/RKhoDwUYpS4BGmW/C+piz1Vl12SGR5qlQ5sf5MAeSmVaedsCwY
5lqEKaN1kNXeTuujwiap9jkghfA4z4MTFoDZ5udBxLWIcDkS0VRla85PLaLWRc4fV3xY56cSKTeu
G55uHOXwFZ6so1fysxW9d+E2bfono9rPeXSj4ZTaxlfiEtqidD3gilvoJB7yHzEgksJShiczbcMN
0WX21NkCfCDgKgjSRCAxLDRAc8xQUR+VSeNWP6zx3hTkHsTMgkRXuJuKYpc04g2UDVtrx59DP15V
MphtpFqxps92KJbNTs9QzK/SXSZORzM0T+3YPAi97JsjPsd99CIo0Xt/5pbMY4L9YZMPDsQIvrNk
4Msyscnm9ZG+8z1/UXCsEWXstAZgXjBaK3cp7Dq3UYn0c7UjBTDiNW0CX2mV8rqozjsd8gKvrHBA
1Of0AJrUbgcLW+PufRrOhobEt1QmXVp5Tdi+rrzXaS0dYVaeMJnBujU9jMJuVGjJXk+ytM+K8EHq
eS9GvgkXXExilS80R++ZCEtUh95XrvgNdjBJj33DK0iPMEvsrHntStlpkx+l/NBjoiH4eUOv92AP
5ob2Hlpvd5XR22LbOa3hlTR6DB+1Mtl18UbUs7TrVXlCExJvTTWmePohS4dQf0RCZiRvlsFjP84Y
tauN0+teB76sfF1H3xr8WOMOhOuNtbiCdqM+G11qpzkUGO1WMO/Y8LCuyZRdNT10N0JyI9R3UnLK
lkD+Wb5MmpMIfgIyB58dNpa1CCx9H+M7veBu5+ePCzoS4g6pzcSVjet89Qc+fcsr1JywvJW0azwg
sjuTVHT2Uhp71bRjGsHmfW2CGN1VupNt1EAwPJydYbYw/cbBl2l5qSsam0LWph23O2iBWYD70/KM
OSXae6iheu9o5l3UXGHWKDwmoZ2L3koMPdvc0CGVbopqZ+jeio2PVMHWyMhYtjYyLo9TtaRhkX2r
5Q+rzpUNrEZjF2TFYukmVN/jAa8eL3dZf7LIT72Tpd0ye2NbOKnmcqJ3oMLo+oeg2lPnNNKPuL4p
jdeq3TcRvifTj7p9mObC7cu3mnke3qrFNkWcKWAEQw+vwB4HDYXNFPQiMVGe+h9do/lgUExqbTX0
25Jfyp/2vEm0QanqGyk9IjWHFk+8IoLU0HjDj2h4nUJnWA4ZYKiK0urymoLXQYFudHdy74/D9Qxw
gYa0ZLmT1xdr2EzCPu+em150SuOjihMn13ECp4aoFxippJGL5Z3TpKxlQOxGBGYSKpCAzNsAIbOM
+85wtOEG4+6pjIDYkAweEpfDMEe/Lg1ANWmSD7LT2oeaP13pL2MHpUkImsrHAkyrvOlRr7xwdU1w
HHRBwlPAywjfHlaPXZlsa1zX+0HDarkAzCXbMuyQjEqNqt6bGJZEJl5I2Od08eBV2q1ZIAFsVQIq
Z7PBL4c3kZMyWyoYLLvgdNOuHmm2rWgEkQCcUto0p2j01TZQJS+19vMazE9LZkvxEWXHuB4y1YU9
yqOYZH9xq6pwunL5CKoZyKPixOZ1L7yb6Y77aYblFJCeQN+r7QZLzXRyC+5kM7ciF/MdlZ6tW+Ul
vlPz6351MVzDYMuqH01j07yL688xdySc4hX4R3YMYGby8weOnCXrnOwwTIPRFw3QTQ4b4TAT1a7X
M8Dkip47I7I5Q1bzjVH8qs/OXTdTfSqsTXbie4SshgnhkfCIVm+kg2z04wTV9oE9Br/2MQRJwJt1
4hFnb1tcjxFrHldQUEjEy0dROBYTRUFHKJ97tgpspoWCpRhILxKdhhg53VW/wpia3VDh9HocfsBu
0xuG3SyrP+p7/TBqt0xqcDJiuYkw6/kVIbMbAVxtrefpmD2E0oe12jrEoMxTTVeqT313FUlbupe1
QykBsvA0+T7v2LTs+AmAh8YttGBv84VupyQBFmITXYf6c1y8ahzk9fBYWZ45eOnsqm5xwzxM6kM7
BU2+iWqQZleqtMdRdrQO03LIkTmU3tlPrtqSJ0nFaxbK1NzOqoO4Pa/d5FfcP5sELGwAjYDXzn5D
u8yVHnsqL0+8r9InLeEnHMvoOgHTdVtCDhmO4Q+5fykJOS+wmeO7vDuGyT6td23FVmov1g8VXoR8
UvPdils2t7wYS8l8PYp740DNnWtUx64DwDVW/Ty/lwQXHDQmffyXTX3f9EEnDq62XhEd23dl2le3
RnYlV37ylOqYG+5SgLnV9XhTY5db7hM2iGwvtk4+oOPYNfsifZLZ2e7hUElxIMluK/pdtG3LzcBf
v+o+ll9DtZWE7Uhcb72lu8fjuCmu8CvLcHfHiiy7i+U7JQK95sjJB/+4vGtUQrYTK24aWJQWAK+z
4slUqp4SbjJxw0ZLkVlbT2q4EcVr6RhWB6Ca2dYsnw3dHwvPlI/G7HWH86YW4cqX3aejalcoavv6
VW+CnH2QfNOqs8BFLON+FbBb+vm0WqfcOHS/zo0+xYzVsT13nBQ8mYbYmgqz1y2Ck0r7tt3qJCpI
wk2bjDlW+BwHpsFHpDYKudeUG0mFz6Q6q+GtLIi2KIADxoElpHbxamKgPATR5FZYaOmshhRHO327
Vi/yvGsmLNIwlXVKrslcbt7TeivSGtrvZdUNHwUJUpSdX4/ioVcferLGnNZkV5Ic6GMyp/LcFbIH
U/gY4u06/aqw2xywDjwRZ6WXTsYIcTm1AJhYSGAGReM2afylvs7nwNReBNHtxtdRPObqh9r6bcTc
dNaHiGgK6q/XqMPgYf1W9kFfEGF8EcM/8b3h39JJuOpcsL35tsOJ7NCtbrebHvGljo4E2L4/Kfmt
me+E4aQUSlAB1qq7gqv/xgg3SpI6Ufg0dP7S3PbtVUw8WO6lCPH68qjXD9r0kXQP2fAD3zhhAiqD
mrW4UoQfUPrS7j6JnlIhsPKX1NzI1UIF+R5WZNbcGUTQCoCU+d5d1dP7LOyr4lbt3TDa9XByJs4A
g1U4ODGdLazIoAgdOLXRtcRri4XR2bP5YYH5D49QKdJ8o94ZiztqgVB5KhMYWrIWOXn2E39eR2+e
ShiT8qYlxAzmT115XCdIXuteyNzF8hMNrIvLFJast9rY6PGpFQ+VJ2pcqL1ZhnD2KCJKzo5y8aCw
GUt3oDP19ofOLWipNlm3F2lwKlYUpnQb7fXV7ZfTaPjKvI2Wm3R8BPtpqyQ3FvnQTXelNQCng/Tk
JBFGpQtAaH2nRb3NEZiv2UTbtNqkk60IHxo1Sb3dZ/XeWr3Qwkj8oNWP4zE1uUOdCv0cVG9MrqkL
WYOk3rat05d0P2WTrV5Zz43BjC6yYxiQ6eir24LwzovAqFC/VTEGmDbjcLNywc2uQtXHdZfekSDC
/Ju9Nllx8HUHrhwel+6MXf6dy8GQeEW5lVp3vUvZTt6wu9QOYeGBgUtVF7s/3dxwY1bSjZbbw+q2
FpGfPQ6sTOmt076OfjZdjgp3n/bnHUCrCX/dth8D5b3lH2yctDhRX8LV0CmjjTSeaFKJoyAbD7ho
4g0gNUB0YJA6XES1o5ofhiFIYyaxnQv35xN38TLoH+HgDKk/N8fydep2VXefc3yb5uuR3JSFPTOH
7aOpeXPrn1tCSJNByJMVsnGA56Sg6gHPsW5wSH9tovsuvyrma9JRlbKRR0zWhWdgo0EsP1nLdTck
fgVPEDymbenbqvXYz2ltHtZA1fdC/xxnt6BgzpmrBLNHLjTeCGiCpjSzfMvna5Ud7JwwVd/TKEQU
TOakoTkH9xM5YL3Ig58m79PiLeERJ9VW9oaUxc5G97MciURuVrhE9vJlflwBCkMKt0CO+CSv1E38
1NCyzkgckWN1JwhPOQ4g44Y3J86BNSwQsno4lw27uRPpLn49a+TK1o2KMP6ag1BLa2jmKVyL2l1S
bmvSRXeFzFlp3MCvW4RtJu/N0dGgE1CoV+6H0o1eFlPe6v3VQCpUqR+TOIDuVFoHlWRlLu2LOdyO
7UO3kydIic3W3GsIXjo7lnnNL5F0ZyoQW6NTE7KjkiHqhCslbjk3H3EJ4UYDHArGnaN0t4sVpPm1
brmpmPKxNXoU2OGiXdbdnfPA58Yvu9VcvQ2wc6xHdzIH/B7Oz1TRIgVA33Q02Z8fw8idkf+vXvJz
HFSb40so33TRVa77RbhVmFqznUI8XHe5dlNm1yS/aC7kzEuqTtuPuScNXqFuu8QN+R2QLo1tld6P
r+q1yu288LszWxbjq22X7ysyrw63fZ3jbLJZ0K4apCxtfbIti44oR9Fo58B9NBjI6TfZEQBaKx/X
8pkkqDW+r2JgNY+T6siCK1eunpzXJQ8EZXHWjwl+ymg5CyeUHiduVSTrlkKzi3fBAgqMjqQLpnVf
ACGXFQ/vDbCDfLXQtPFvDQlC7fJDI4lHdp4w86sfX9J1EzfXUNs7ll34i+bDRPP6D6302FgEDtSq
Z5bB+XobHycOfPcZ57Swd2bsLQrVi43UDTlvdYMtspEOxb1ECswc9lyopAKXDsQz8mZ6YvrMtT80
5cHUuDE9j9VmiLiZE8m49l1VBUmlYHppMfltXHyu9FvsgNcTCC0hvE+wtST7bme/KtFWflr1idg0
ZAGQJwKq1l6N9V6Y3Dl7LDpPHINR8NQ7FQ9KfJhzl+oAJrsSd60J4i69Jk58QyeImDtEr8bCwspt
2q3KHDRwEj4hYTY4oEV8BZ9LaEnfiPauzxis/gS76xS1wRVBc3FKsXFNwL44c1YyuqtS4sFSuinp
zTo9ydzeO+6GEaTJSmb6FvY8xGS7pPJ+GBMIeRwe5QUHd6P1VwE/WzU9Sun8prZYOw7z9cSfm+KK
GD5pXqNzyaeFTrBRO21nZcYbNZzJGXrerTYNYaBl40NipoYnG6Lua9WQwtZM4DiLmMnGToZVxjbJ
2iJY0ja9raKcW8Eo1qRywWmMEew9sTgli7Dsyj7lb1mUT8qBK0ouqOKubaf4atXS6NSFKlczNTsb
JMtLUnZbRexGskJpOPmalmY7daq2mjiSqo/u0PmZxywfN3JUXPd9PQaVpMt7VSRjHyqaRkAX7rWy
cSvgdalaCW4/iZ5WLZ6YNz6GPzbuTcdWWwxA9OaDwXoxxng3F8mdYMjbvGjdTGE7kMnmdwXzss3E
K0EoafYjNd9F+ibPRtkvsvS+kLL+UKz6CfHmj0FRH9Ku25VKuG1x/x1WkpTZyrk3nbYg5PaJaHz0
yvk0kbWaj1S3dCWD5rteEX4O0fgrgcdHwE1I0VvizlpE/v+wLzbz3P4crDb3C2uiSG1FJ6MbuifD
avJntdHLgxRzo5zG0oRDWKS3gALhVKQht65p0Tcp/+FDLDAr9GSaTkoP3M6th2a4NxNVOu8TlA/d
YhGrCU9l0LE/q0lIosMUrZOxKxQ9VR9RU1Tj7TxLfCeJvD2BSQ75tUs+ydIdJNA5DGYrj4Z9JYi1
9ECLWT4oTq42bXWdtQv3k3DKlgjZijm+USIY2PQFKWLEeMZe3Qhb0cnzDK9iGh8Ly8GHRX0b8xT1
+ip1bFaWIGlvlaEIwz4SqwTf3i4mszoaWk2RZE26Q5+MQEKKwZo3ay+W2BpgMZjb+HTTP6lWWib+
auF5UE9p14j7kphV066DrDp4YBz486Wphuk0RXiFMhnPcbSUJpJduZTVWPhG41BTCgmBByUW74kz
V2iQ7E9mRdudxan5foraVUWrvuBbVLhD1Uf67KyKWJ3v6mE9ydeKHJfTY1yWBbctw5oL69Tm8xhu
jZWpssGgKLw1m1hO3hDTzTk1uwnj7J5ybWynFuVMGpLnAd9gAYbqKDnxkrSzl1tKdT6GhCFfgk2q
zkiyxLVIFx452VkpGpIb+QoU+QzYFCKvEMyM+5SgFFr8Q6qTcr6dEjlsnyJDDfOWuxHWVqZXhl37
XrWZFAZxUpFYLZN+ajZFOnY/1zHv5qAt1eRjlNLxVzcmVAjp7VlKFtksYotbjEmVbhVLENLU7gXT
wky4V/qxe5fWWBm3YS+FyrsBrFVwrbkWdB92fZ0G0WAJfj8rRuIIY6IOziSrk+nk2ANNnLhbI/HV
WUjrvVJpKuZro1Bp21aX6g1mItFpTJAg+YbZ09WoT5zCRHzFRN/sej0GnZ1YJBQWZjSOKagYgRVV
9Rg6TcQLIk+9YOmUq8wEryzGOQ7WflrKvdWvcnqvzfjT+22RymxrXSonvp6k4QvOY4rhNosWvpji
IL03k8bOXySlPPt50VGDr4GFmCBywrTeKHAt5VNZdkDrgNciJ6tkB6uRZDcUiZXuwyQTCk9u8olS
QNH3ibPCf+acFyby4NV6GNI0Mk0c4NNZXWpvrOTQJZmePDelEr3VypLPtiWGSeWMUa7L7xPk+ea1
rmUKBaaoV6GTRj1tsuLI/3rWuJb5jTWkS/7TUlaO16sKqz2IDUl4rUpCNQkGQbzt0ixRnbxVtGSD
XzseA0UzFS0t0VNC4aZomqduGfJxX+ozGVUIMvMSVDxQ51VMQMChSrmmvNohi9xyHQo6FnL0PI3U
k76N+BnIw3OJK8gQSnlvC33dW64W5SRa2lToZz9uEv1nOCgAf4pu0qTNVIlhTIa1Ii4qvTE+i3GL
a1udp+FOnytQelnbrtQ6Y8jiQdzCEfYo3PXbTB/bqzlepCMVrkl120qpB2/GR5pKedEwrzEqmqag
A6jZukULFceBQbwoQbuePaQlAohynatdGm0MuZtXV1vU5F4TCp2TVzOSVRaGtmzYdVStsJNO1FIn
FIsWg+4urhdX7opzybu2kuccIuxAcp3W83tZGOsBDnW2k6t43CpDPaybbKYT47FdG5mUULfkVPSN
frkvR9hpWSbcWGm4vERpvB5po+rDD7OzULkXM7T2wIiyWHS0WVNrd1FHqfetkq19o5bqIN/o3VyW
N1plzg30zFxbm2Knrosm/Ijw0Zt/dWeQ+KnPlLBubYprrKfsP0g7ryW3lWRrv9BBBLy5JQi6dupu
tdwNQhbeezz9/6Fn4ogEEcS/94mYPTdSKFmFrKyszJVrJbrW0Vu09B+9Ymb9PZN+xfQY98Zagri3
IY3N1NIswLqpRs9TVONv6R+sxC8StOeEoPmmMa+vveiFEohbLREtwQk4O+0Xw2uq4K6FqraE7Uhx
Mzx37CRHa2Arh407DD/KbWRQLmE79Y2s1uQIY24lXNaxm/GiTnrB6x1RtlCWd+W+aaeY7v6u68HK
DpAmQ6rcwgaHCHvaU6ZoXDG2EKbqaUZASt0BA23h3NoUEPsMm7iuk94RJDkenDCNLOpNimsoBxib
KbpKMCJD9u4j0nzIIHDqD17tojpehEn3HHlqFZ0GJYDHFV7HMdsB/5DQajETwuKgoGO2EcIBkG3a
dIk33JlmpJnUw5IJpzF4ACR/1Qgg1XAhD/w9ShYNOmwUZuViEO6ZVp+cmEHr4Bfb6tXfTT302l+l
QR55SENLngh8G1QDfncubS0EzgcjSp8zze3FcZcIgakes2LkfrqXlSHQfqIBQjk6TeTCgAQnKkOv
oEnjm9XXVCugCKdL0KTdN1jxs19epIvjczjWLZ0f5EFyx6vrEjppJa1r2+qyQPykhkrYP3tuQNkr
Kkwl3GUTgeq2MOTG+kpjUsIxYBZCixtm9IRifKyFwyYpXX3YVl7VhLyNEmXY1ZKqh2Af2qr7ogep
9Rk1BUp0lhhZCADiZiL9xzhPXzsTzr1tJEYgmqAyu8vSoB9s3ahyCFWZHmZshF/gb+G0FUXb8hQa
X1IHV6TdFyZU/Y1m5D/y0RDlTdJBJ0sHIna1rSgNEIILqlbzhKxRZT92ftdWe9UdqUbXAxT02zRV
qvoOfqYhfakLlArhwc88EzlDzv19asK47Lh+L4+23vBx7GyIWhOOrTiMHbyRZh2gLcF3ABWZ48mv
xM5yhN5vgIxaI02X1oeF/x50bKrtzcE3Egfwfi9uxLruS0pqBWWfMQDF9VQIWVgcOjMrhNd8jFTT
NtPONAE2SD4M+0FtIe0wenp5kmG/tyeQpWEPZuvTlApT4a0x/ZY1iK3V/EgrIfN20O5rp9zzS7ru
4lhtvVAG3+HW4ZQAEPOegrJUvD+V1LgduZABMHjrRlGKVq7UCKkjQxqfbUdT64JdaWWV19wbSocS
AfX+SPQ6pwr6WoK/Dpqu7pchjoJWPVsDlMjSPTO8PYXXMe+CLeoGugfRndfRA2lLs3vWw1x037K6
N00aw50u4TGeWL82ddorL1UdGLkjwgVCKy7y4Aq8Q8IH6UpTV8TWISdJrJdIjTvzswyn9HOYa8Kj
kbhqSc4wSOHD6Id5/jO3Cqukscp85ZZpqU2scIJfcgisqN0OOcmUt/OyUjOcps7VyGl6AW4sEeWo
dhuiM6keYSUbqpPnQS5xxI0H924QNNUCdO6ZCAhk6eDGRymCZH0XcQlU+zEPXekpF6NaeGoMmL+P
uaoI8Gx3kvqSe2b+a+BNNgAuUP+Ecvc6Dojr+UEN6lum6kHitYsbTdQOzFJJkd0UnmccmjBrPlpx
1kmgX4Ki/uNH5JK7bGgbeuCRW+hO4/k+D02/F9QvHREmOjABPGYPvLaMcj82YlBvMw/6O1tDALV2
GAvwx2NmaqV+SAaJknCjB3XKK89QPgyCkpZ3KCLR9+3HnHRJ4DOrd4iE6Ma9ZNYRcKDOUCH08Foe
3Ba5rnJsxIhOKkxQ/eAwKldSwJL4tRucW81tKySdpgynlj87Iw9pN1chMLSg0uTyKDaNwSOGA1pu
kXONGj56pX1FAVaV93InaOY3OYlzBezbEKWUhesqrvcApUVrW5pVn5MOSHF6IoWygoOVoCYhgYkJ
o8JBISKCdz2KB+0H2T9LFzQ0Qe9Gjh9Pc9hZ0wG66SFW9eHQqElPAuvWQlDvc21orNiOkPmhvD+O
fvkTCYcw+daDukGtxsvHxtsUYRbUHyNdKihH80bQhS8N/O3tq2Iq/DN2VHZC+wa7fU5VUSqVhnIn
6nv60fSl1LXb1DWtU2RFlIbz1qK0CGFbNj4Ngiw2uyxuIPvIgiFsX4YqD7NXHC8v9mIm5tFHMTPC
nueF68v5ttKagVRbNyvgH7LY8/L5n5y0zI2mrsIU0AeHNQ8uGjSFeV+K/NW9KaiD/Pw/3PFuWVKG
2ODUqA74pc6hTbokhgdUTdB8DYJch4Ge2CpsV5DA10BYkLDQ0+kTBZ6szYGwQac0XRQz/dx+MfdU
wREycaZZwUDeBB+RrdhRJvk3JqFqMibSREOfk/vEPaJD2TSlBde4tNPttNwLtrsbbThGnulY/F4b
hp8D7tEJMyduqP8anDP9EFB5qeQYBFPqoRSDtoG9sqb5NMm7CUi0NSjKUNEzZwMLMKtXij4BAkPD
oJYP6bZKbTqNm4GkJhBemXlqBEpfqvQolzDUb4pULr82WhKNu9s/ZQ7+h95CRWjTgmfDgkFpTs9X
g4mJk5Y0fwR3JbjD1wKmWXsYTGUjUuhb+5jzvX03p8PooasQNkLBdQmkHnKRwz6ZA585FSBgb7BB
5+9bitcY3A9bCvC7tUmNRavoBRiICGrXuqVd0kZt3WdYpUjdSXeu/uv2Ll6Nj72v68zCtM1nM8UV
CaTWibm66TUnSPIfkugzfeeD7PJCYzsmaFCMYfO9dP1HT67ux0o5KsKxBlHcBWt7PGH+L8Hq+O9f
55ozZTQxaledj3NNurrZt4nFWttbJzgk9vrL7XXPhx3wYwsVPOijYFmELmXmx2EmKmlBzERxY5/l
iLRK8aPlp3tBUI5d4Z5kc42DbD679B+Lk74fUHyYOGezSx181gJpMuRRcb21wKUMIlrITqF8QiVl
5Wy8DxfMdpLl/TU2G14CC6+IvYQxekX37l7umTlwgTKg2QVMky7Wztje3tC5p86XN9vQUQWgS40K
9E7e3qc1uM/unw7LofgO0B7KVIRPJ0bp2Q4G4TCJO4fAhdG5PCpRlNxzaZcrA5Xz7zRZgbwH+UYR
ZvgrBemuV/omThuYWkYJxe7vgfjFlyPei0xU0q++vWvzKZi5sdnpkzOJAoSFsQ7oAWouG4+aZ0dj
+LaZK8a0uZ3Z1tW1SdllwE4rC3YlAw8XKdZ02jEFuEIvQtRfYN3b+3W35olrK5x7Yp5Jg0GfAAkh
R3iiXA+T+8Q7BbjGfJVsz6Yh/CSuMftckRawYJi/uaNgBjV1BMEvw5qb5mXRFABHJtK7ySpQj/EA
vtgvnWyvbuFsmM6B+7G1xZ281dXjhD07rp2K6fudn8P5z5h9X8WI/FCMOpc2fsXIORp0v0SjFvdq
Gklbz5WM/cqHXthueA5NWickHbDXzq4pkcehJsSsu3KUL7rP4NbG2BXkHfGGQclKc0J9R8YDuua2
4fmpma4RWZFVU4RA2eCCvNxvqlFByd8A2WMmr33sfhTb8rfh2x1qPZXydtvY1WjwuzUGq1TDhJmU
qvmltYSEwC0rUd2E96aj7yGW3zMX/Ks9DTv/UNri3fo81zy+zU1Of352TwqqiepKgEm36u2SYqSc
SyvJ1aIJRF41WL6nbzg7pIOl5locjir8MsCGRl0Fepi93t66+b33ft2fZU2znVO1UY2EvFZJ51GH
atXYOnVysotamvokfL3tdukLym0rS5ufg3ezZ1nGbGltrYWIyZLHMFYN9vNDUX+1NKaTzJUZRmWe
QrwbwiVwRnJutvHyM1V54FpNQ5rmJVsEPB9l6hAPyZ3x6u4ZpDmVH8El0QrdUuQ+Cg91YefVJqHu
ZPvfkS6jNy9BmM9g+Ta113I5eWHv4XC3JBGK8Yn8cPbbopj3bym4yib5o/w0T8M3/Y/xpXIGR3aG
3/5P6UDHzen/gIiMX4Cb54+UYRxgwmSWvuM6a8TJ81DBVhkiFxynSGPYdD5MXY9D79ctOO60Kn+4
ZrhtOt6Oiaqu8AVcXT5zQ7MrIHNdE0Z6DNUF8/tReMoU6ylMlVfTL+8S3TrQ+AX+VFhoy0jmmvWF
U3WxzFlk8qY2YsYg8mY4dQ7UQHsQQd5viN42E2kO6C1ra3y8fchum6RUeOmELq8kOkeYLOUPgfa5
EsaVTPk62sKIL6IqbimIKKnzKD8EuuoKvBjgyqSyCDKhZTrTB/CQSTC+MVhzez3XngI5PF0u1DSA
NsNlcbme0fOl0GQkc9N74sGLooNWhxuN2vg/N8PhQCPMpObDGPSlmaQseTHSZQVZszeSaufKP0Tf
3942svDgmWoAio5UgyGqlj5bDA9Kv7HkVtuMJSNVoA2+Nnp1V9C9FJIxvVMjOd5KjD5Zrfw56Cyq
/fHPMQs+5EH4J7P677d/znVgvPw18uWa61qNIsVkxKIHBxkZ/QZ0xk5uGfBg+Ou2qathaJ0c9Xzl
s9jfB5peUstjf8Ge7QHZ2hMnp4ICjLrNjuF3JJ223s5c+arXhwH9KJqujB/LJlwos69aRELaFFrO
CtvIY4ak/IiOwBrVwMI2gi4h10NKQSPjm31UBpLpttYciCjS7uQWpUkB8H/vPwnDGs3PkikZDTkT
K9SB55mO2sPIXmoALjNVZIYQMcDsZ93eS8GH25/r+oyTTukiYkQoElFKm+1bUqeuFnuaShc6P7U1
JSsXEfMtJazHJCBhHhMQyrdNznTZUC/DHBPjEuPqfC15noHUGg12r1WwqX4ZhE+5+WmSJa+E+15x
TJrog+/x+Mp2Svf1tuVrJ1FI16nlSCraIhDgXx6DUB/UOo1UdaO4NGQZiUs3sib0K+uTF/b0PS2Y
KmTQocx90RBqNausQd1s6y1g+yNkB4zgegdtVwJ52ZhHZa+dzC+0qpt7zR6O6l3xAamJvQtV7K8V
pufp+50/DdhraCREvAWSIP5vdhrLUOy6Uea39DkDLXLK5GIDLJZeemZ3A6DyrgkPnVEw8unp/5SQ
bzIuSxZ9LL75VHK53O/K8xQ/NwvSdcY2hfq7W7/e/qBXVBbvFlB+guFZVED2TnfKWb7c11qeMCin
TqBjiAKYwJZ9G5ywPRGDMiFWbIsvqPKJO6SZ7HXqg/diwHx7iQf/a386xmf2u0BJIzlihUpD98um
NZAejd1EfZ76aEnb8k9rD5beCbbWsTisLH7BzwhEkOHwgXHmuZ/V0kDo8GNyDrqL5QYt6q2/q+/M
bt/fRQ/MR2wlm2GAV0E4MKh02/j1Zc3dJqGXi6ejCDC/3+iEdqoXavJGGWBdeTKaN3ONZ/g6BBL2
gPPxVmF9ONBsb+MqNyKwAZtUBaZr4cL6Sa7KU62GK7f1oiWYK+SJ9Ee/EiKom9AvJBFL0ajZoZUf
gSHBmPGt0JUV2ZWFvECZtg2G13dyIXHmsLLh5m3pjezbq2j3W8Bc4daHM5oZLJgDNlAGbJt//qmg
akbGhjeBTCY3i3oF57JvWy560WPYUxIOAe/meO1ZubCHF1bky69ldqTZeo4VABRfDXHYFUw1tXqM
AEh5/Me+d2FqFtMgGukT08OUNljMXJYbTf4uC8n+tpXryAmSjVNFGo1gk6nPvhR8JGoiWInMJN9p
SE++eN9F/VHreb2FT0r+MJT/fAsni9z40KiYGu+Zyy2k+C1HyRjL3MXwUuvGQ2mEe3V8ATCx4vBX
tDE6VWkSe01CpVZWrgopqRzFYUMSSuXW/xgzLvDFfbOe6mNlZ7aEjDaKbvJuEMAvb2gjPdb7tUrO
9VV88QOM2eMlTjV9asmBcBgVtGECR4S55PYHXMgzLm3M9lNOjUGMp0VWTguwdjdRYtMrMvY0qZ1V
1rDrd7cxVQQk3eJkUxSchauSQm+gS4z1RckfvfxA7LCj9A0Q6FYCFEQTdW151ydu+oImL3y0xPiE
s9s1FcTKBOkEThkWE0BphwoSCLEjsQnuUjg9gimpe9T19LehPRsxo8JN8NGAiKAFs9lY0sp5ueoG
4FOEa5qQcAFRXJoXHgARtVU9ggVEeXFnobULScvOsqfygg48H6KCVf7/pS1AEM+kDEt0M+YKMvhO
CxXcNGVrZD9GSk1eU/4aW+CIdONXvOn6xuOrAhhAelEheXxPBc6vequthkgDr+m+qSdYswSbgqcj
PwkPk1Rtv6eYg8bk2h2/ZnVW1TBSQWgkA6vyvt/Scj1oUA3wlho+aPuprq1+DpnBXW0qX2+syVNc
5XsCmrvOqyot7pDGxay6109WuxGZN2Ga9qk9lE7vAIatYab2N+L9+je9jruXpqefdrbPcWqaqddB
F6fu66N00I9TtTXfV2s7O90Sl6mbKcIISodZR4RIu6rdgxYPkCCc7HgHMvNwa9k68tC5bacPa+Fu
aVHnxmaLguJCTamS/XdRd8G+dvSdeFgzs5APT4vCTS1qf/A3z0IekiNe5bfYGexxl97Lf/Kv2bO/
07cwlm/rfQPK51jbAFjgj3VuH5DlJf41PUsAKhpZSQeL1vt+Rqdg3+1gy9kZx9tmri+OyxXOLv9G
h9wiVTFjQtnTZndRVa6d9DUT05+feWBeRh3DBZhodwpqp8Mb+b1+5JJ0FNvctQ/dD3ktnV64kC+X
Ncs2GG+IlWbAZuFIu/ZDxNDecJwCDKB9W97GjzEdh+i1f6PHVX1IXtf4txfXrNCtVijVojI629Y+
75IgHKc1M3oxSB+i/s/t73YdyFjgmYHZpsZGJfXRtMC+Ep7LPj2UNXwxAPtvm1lIsC/tzDZSTxW/
C3XsRJ/6LXOGe+8EQQKbSA/QVncM3a4EkrWdmx3tMCoZEnxfmEIOT+ub2ciVNV0/9C7XNLvpizTp
qlFhTVOoEh+CZ62EnosJhc1/nDJ0hK+o7aIf3Rkbiqa3zS8e7LMvN7uC9MwDruZivRlSJgT8+yT9
JPMky5iNlJRnpcZbv902ubCnpqZRqNEnRNM1jArotCL5/bixjIcATg+ZIZnbFhbc8cLC7KtFPXIS
oDOZ34u8dhuD09+VoWrepXKnv942Nf1Ts4uG1yslGBqW1L3m7y8JKj3REKpx46kMBJqBnRQPNVMF
rbR2bS9t27mlWQiOy7ELtbBmFjj/FSmvlrlSLFzoiPIQOlvKLEogiWuZpo+Bciu8eod0iyqBeAx3
iV1suy3jbv0Gkmt9xf+XN5CwxDchMs3rHNpguhB8soFu8UuOqetAstgov6UgX3GKBU83dYlOCp0q
JDjnT74J3sBE0ESy1OvMOStvveg+GwyZMlWtvclNS/nOr7d6l3y87SLK9GWufEQyTAPRBWT65k8/
0VUbUOw5Dg+HIPM1Frofw1t7TI+Tug6NRG4CkFMPFAp23Vb5ZN7JB2GvPqV3/iceGJO01ouxFe/W
wulC5EFrHOySSuGb0ziLpvEYDDps4uOmCyPhIKZm/prAE/Zz0Or0yfeBmELJko727e1Y+uCQtYp0
nSbpynmd1qOgBqzT566w9PrZkoTicay69iE3RYaeO5Mx3dsGpxA2334YnxWVtxReNs8F29rKO0+E
bzTQLNg0GHy1IBIyGK3Qd6CNH5nL2N22uLSxPNt4eos8XtDwuswxPF3sfU/Ep5NwAJo++sZd3Yv1
Y5Wq4h9fUbv7UqZf/C+M0pFihRb1hfkl3yYKvVG9QTm9hZYKNsRSvWtg91GZ/Iwof922thgtzDNz
U7g6y6MgGRPENsPcxBk/bnW7l9/10WCAmMqx4bf4zX9YCxZLgd1kZ00FjQc062cey7iiVkiMT8F7
0EHmVxgbr2vavdpCFHB7fYteemZp+vOz5dWjJne5jKWJCiqXe2ekp9fE3+Lu+bah96x97p6ouAJ+
I/xZVyS/QaBpeRMTHcyH4lNwKJzoMQtorIU7y5l6CcLJoqYR2AqjUe917jVQwdLFcv4DZl+yBDcf
6FN4CiGN88xD0Okrm7lQSadAebbG2XdTlY7zl2DCeIWNQ/kSvUBQZgsOTIzqFgJlp37mxeuUq5Wo
RTc9tzz7juiY+e777tZbiXQ/3rV38td6s4EihyeasGUsci2lWnLSc5OzhM6PxiYTchYbQykgwCRX
ayn04r9u+83qymaZm5Ur3hgXmOlQNoAux45OYFYEp7XNjbsJD/kpf1gFpC9dohNBP809+gK02C+P
RZQy/RRPayvl4mtDVdszqk+FkfxkLm/nwnccmwm0pWss7Ush3Joa7px5hb7iLDXxGsDh3eSiuS84
XvbWBuGzln4KE/nOAxkfrAneXmH/dIrC5wZnZyJPxzFpBgy2uwIUgW/rJ920rZ8aQDh/W2ybL+6T
9afWKaB2X4Tn5BfthVU87FIMOv8Rs1OjBONQRz0/wh+0g177W384wt5VGCt9i8WPera7szPSeiAq
ummxlFLv012ybyYJ09W31NLrjU1lMpsaKvD3ef2iHcOgitN3OxJEbU4BPDuyGXPZK9+1NxeKPPuf
jjP85zv+NSlf+mvQlLk7CNBEWirsj8MhjOSVa3f5HJ6tauabUp/UplKxqukiVHyn/Nh+UO7o1W1i
SJJhDoKF1obVd7ty/icXvLo3zuzOXJShU0hJp3tjQrqLmR2/Wi/enjG7Xf4Y3vkOVGFFtmJUXnaV
v/s5c0mv0YIyLDGq7gfYqSy7elGdFl7B3xr8BbRl4WjLNvUjfI9TQWVqy8b2sM8f9Dv5XnguPvbf
YGhY+wRrWzFzYLkaXIsC8fSrisepAf7uw/Wn/FH5BHUAGi9raOjlo/l3H2Yxnl5c2EcGftUIn1Pj
QTba+6hpnTAoV3Z8ofA+RaK/lmZhvhmYYu4mD3Yf9FN0F5wsRz4qz/KXclPb8QOl1BW/WvvEsxBv
6l2mxAx2oVTofoNneR8dxiOoXCj2HNhY75WH7F76I5yggPK21q/b1heN06zVJJVKJ6Xby/MKwAMW
lwTjbZv5u1TR5AMjhx+9bnwJ2vJHZzEJVlVPhV+vxEB5OqZXx2l6HoD7pDQxx634Sk/hEfgWQRAS
Cjt/8p9ggTzAmwBJUfLFfxS30VbYMhkE49MBANST9hHSvrWC0wLSke999jtm33tEXkGWDX6Huof4
EyErGj07uCD2/sqKlx4p54Zm3xnaB7mJRAyNfgf3jDe+9A2YoEhCqWgUhYNcrKmDLIfKv2vTZ31B
ZMkbP5n2uP2Sfa9/xVv4I+zS0b5JJ+0U3kW7+EFcw25OEf7Gd716i5ly2gQyNkve2pN0vefox2on
7GOnOyjH2+67fFrPVji7b0Y5k01SoKmj41ELIs3NbPUINWy3dTfaW7CaIyxbRCNkavaCkDNm148+
Jm4XxFiE3Wo7TSkUdvaQgNWf1Hrzt7WawULflUyetxe9bCbzrnDzbaQEupHHI1MR0i7/oBwgABOf
xpO+o0wxrEW/hchuiSSaGu1H+q/zWcEhrMD+wVjDqey37glmhykQCXaPOGL3MYH38vSPZcfJGaiU
i4wmglCBK2oWg/JGqqJ6qhe0u+hF2vzo0ZLrEYR0NHorjD2s3F4Lz4ULczOX0RiKTpOUekielM+W
1x0a9/corIndSgvn4MLMzE9U0MQ+ugM8aBtpk7jwiuoIgWQPvbkTxUe//2oYX2K0FCRMR9aa1OTC
fTl1H5h5J7RaV1U+169iJqbxGgkhkxSZJa0obV0CsgJl5soZXFzpNL1CS0KTaNlf3iF5FklGOunL
yHuKO450MJzkHpZgshFvNfdY/Hp/jc2hDpUUcj0TPDccFZeNo1oQVgDuNe3r7WUtnoQzQzOvlOUu
MMA2E66r0EEbAlKolcO2tpSZI45taXRVhAUYmiAA6SB4vhu91//bMmZu2HnqkMLTNGw66MZ1CT7w
lRC8VE9hdme6xNmta1yiFcSZ4sUsI/gjI+HhOdDhxtH9IHzQ/2iHZA8JAKmTsY15z0H+PNihfBIz
tMXjU3O4vdj3mtvs8rn4LbPLfOhVX9OmLTWAgsnbHD7erdpt2x1EbScDBGmYP6nabpKBnn7Y+CdD
jAUZK7v9U3/yGGNHKgKm08f4e9OS7kW79ZGS5a/+d7tmp0VvB28opw/iFyijUGSq6H8yqrxyKpfd
93/NqLOrH26vCHU/dqKA7t/PflvD99t7vWjAIGWkMU5t4j33OCvY+bIBLjkJRnheGDwOkuCz32cr
ycRiFDuzMXtnTBx/YR5hY5C6e7jGnFpK3ql8a3OtaL1mavbAMDIoyMwKU4KWfNZ1RvGSaO+Zf9yy
+/l/27iZj4ZNMcSmjCU45R6yIHqs+7Wkdvonro7B2b7NfAyO+kFvCkx0tIVVsXJqeIO0qNq1sCgW
MmRt0srJW6o1gIi0ZAhSuHiYwr28BMzYqGENw601VCM2PViTxE7v5Cd9o53geHo2PqwhMZey2wuT
M+8ArNyrPNUG8gaZ+ZZdvGNceqM/xY8yMBdxq7z5zmoVYMlPztc585O0ttpAnIwyTPAJIJwbHYAK
07OjYPzcJDYTm5ALMJaxitVYKuperHfmOG0dN6XVTutVnfKY7tpDcA+3zeMkjJc/5p9AxZMwhW/l
6ozBFCzm/nS+6Jk/8YgLEinGchQk3xiVgwA7hDKO9quTVTH8P+VviLy/CDpdtfFf9K8mXKWuQWGn
gs6a3WBKFVhwE2Lcq0q7oc0bjMg9CU/CWmdgMdU+tzSFvLOQZkhQ9pgBNHAaojx+k96XIxB4716E
zbdDFByCb3jQW2ncJpKxdoCW7oVz47MDNBZIjiUmxt1oI2o79U/xghDWIf0s/5S9ffpdcmDZ+ReT
PkD9zjZ3dob8Me0Gazq2fTDRFD+38ALfDndLDyYLC/A2WJql8R0vd9Xskd8IPEzocvdNyOqdUiVH
XYQ/P6bdWqtbCGROeWTuwyB6jUPWCFGWDaHDPx+gYK0aaEOL+YYpTl3+kNQsOyjeYE8fPe1rGrTH
UQzf/s1imZygokLWjbte2uCciGKjslhYm53+vj1OkHTevzT0jU/yYS3QL7vsmb1ZTNBHuWL2B3vh
sfme7yDSBpwzfoL8eHVcfGEW7R0WaqnQb/Dwnfd1EwWGIsvA1vQ2bF6y5/YpYjAfoB+vbemT9BB/
y9/WAu5ivDUYY/yv0ZmD9qI/gsTAaB9lSDLE2yJ9cr0fZrcGSZ126irGnRmafTkYtNyw9EiYoOE8
yaA03aDbjvkplD8mcmprwwpnxeIDEZTt/65s9umsyCwZ7cKgYKQfS4h0B/jlLek0oqOixfsSJi2r
+V5IA9zM1sGqnlZcdSmBO7c/Ow5JKQaxPH3O/omE3AHR/Iym6AeyYjs8hE66X0PFLV/Yf1c854rx
w5rJo/Ddgdw9Midv3vNGsOvN15TpaXOXPqwO1iyfDxOWViZEGOPWZsEnVwUzhs5peAd7Zaep/zE1
PtXD+mTIUiWREUMVa1RTpwrR5dk34Nhr0deEeHkPuzzXc7UrjpOl6F+F1DNLs5djUUqWB+cO0mMP
qCMou2YfvaEiZBvP3ofsw7/r6l4sbXYHCwVDhsP05dR956h2+GWqCaGosckfp0wrQghXflnxz8UD
ebbI2W3cmWoghjk2g2FjNJv8mO88x/xVn/qTe9/bsBc6Ew3IQFDV18L4YtQ5sz1zG0mstSKZPqXI
a/CXzyj/Xjm42+6r/6h/gSGdx6tTP0a71WrftJFXUejM8CzcsVy3rgIM19PL1U5RSmTet2eiSbPb
39Vnf397l6eodsveLOoNtVpb/rTQBmhAY3xOE1icjGRTwu+ZtGuIt+kE3LI2C3mpr0iAnrAWHpOX
xHGPP5tt/AKbzOqY1przzIIbaBlfi1MsVeWLGtdwpSMXZRROqA77Dqb2zo2Ot3dyObqZIK2gWJtm
SGbHP5UyK4w1EjgR3QnVQVDzngjnyIyroPGBzwQb7RN0cl+7NbzzomkoBZj+BRjJxN3sK8bRmLYQ
lKCSsUVBlGkjnq4ONxhDi4XK4AyVuDqDNME63F7z0i6rvPV4/TM9zXTXZcQD3ichEwDxvllyb6KX
oaTatrf8xx7USYAmh+6uTOBOB2/uQQYET4zgygzrzKF9phDFfdhq5Fd1miJPltBH34RFw8RkIxvm
9vb6lq5IeF1glqIWfj1DlnitZOXQzW5GWUBhw3Pv/AilmttGFhNkU4H6i0otYz9zkJUrV3GgB3w9
8YRqKVIb8OK8g6y1P83R/bzev13aRBBdjPpoqsL45OyzoY3RGLmMQoBZuI46kubESDcGa8QuS0GU
kzDdhNCakQ9fekfrV7KA7Can3UIyXf3Ymh+HqIKyeCWTWloOKEOFUTEJhNz8gVEJserpFuy1eYo2
umYmxyTPX5VhLbm/Xg+NGJFJQl4zTJ3OOz/A73LIYLETujpCak3+0U299kOvdOp3I0t3K25xHSwx
Bw8DvWgR/MYctzm4LhOLLqKk0J/b4NT2yqP1PPE9+M4/53vAFPRhtAsYu4Nh4/JLSZ4SSXCBYsoX
D0OsoG0o/Li9nOujZMlUI8Ecm6qM381u1CrTWrcfkdz1y/HoD+OpLtuVaLTwfTCBY8MWquugpi5X
ITNwobctDASuTMXZM2CoFtEAqnRormGmju1/viJ9apwzVA24Zh6KQpQ7EjNBoz0omqPZ6R/g0qxX
YsP19QwUgQBEh95iVfMjVEZQSjSQ/sC/9ENsn6MYvR7d3Irt25j+iw80zePhbLqMN8x2r4Ga1tIL
WEwU9Y81/Cn6NSdbKBGymDMLs4Qul8tBSlIsTO/HFP6A3Yg2MrGugtpNRFzOctYH4Bay8kurM8fL
NKnJ04mdhc7XcyYfkia/m0SJ4houocg9iSkQovIVncHb7rG63Mldz6pJkZHULk8CxDYZfDKVncsc
8D7aT7kc4nwoNmm/YSJZrQhcR8PL9c5yAVmpm0oJ/7vLA0MlMjih/5gFGqV8QjgXOuL1jGvRVc++
7pQrnC03zQcN5RV0JTMvuW/bFtncBHHLwckQNlByfYU1bOH5zDonwkddVZiPnR+/UjB8D/4YZBzf
8dBwFJqbCHJgC6DBIK4O5C1UPy7tyZfr08exNwqv6eHks9WTPMmWjvqpNHc/p964B9v8xs/ucwNG
2bUayHvx/DLrubQ9O5tVFJiRpWMbDuxdZ94hwtdSXv8lomSHMpWDCsvU0JqmSa340ANtZhQcOc6K
q9euaDMZzGiv/aplBz/7ArPzrMZmJfQGX2By8BLlLvNDqR+l93lMyRnND4H+/f/D7LTYW5sxO9Ap
nOawb7MZEw2bhJZ8ZAfONGPfO7CdG0ByV5vOC2WEyw8wO8tpmedubbLU+Bgc0CDzHMAmx2LX/07t
tTi5dI0BvpgqlJIhM4p96WihKtWyXGZ87EgOthHCUs3GMit5XxdNfO+1CAGtRKrJdWc7qkCsRTIo
QYFydZSKAKYiKUE/tdxNpHspZUT/M1oM+3a/7sxLBxdrHF2eDQr/mweoTh5hR0PKJjS9361nPgdh
aUupgmSjiXAvepttHv3yyLy3spBr20gQPw5IBN5e9EKYZDhT463EjNA1aCHLIILR+hBAlICEe176
4jZPIJ1BxKde2d8lUwxAAd1RYTEX50g3pdGGSkGsjTn6zERQJXnTJf8NwM9agXshBMO58tfQLARX
pL+m62JIg9zFqDy7Mpv7FjneSuts2UhXkpOFZ6c1DfmQe4v8d50QS21XDa3HmNo3y9ogGFl+iO7G
g/jBfaXBj9JK9IsX00l9uf3plgKPQiapvc9RwcQ0C4d53KR5FgakKhTZhQ0cRdEHfzcVLsF8/R6M
0/rttnAoFTBRsPOQ/6tAHS4PZTtGDMjJQrdphfZJjiBojkyEwLXhLa96dSWRXciVp8XBlD4NiuGH
l8bSLBAm+TLy11SEcBHdyrDqgn/hlbw3GVwCGC5f5XulIhVlKiGwpKXaR6VJTkqrbKpkBfS45PuY
mOgqdZPht1kwSwPJjKGb6DZ5XW7klpGeDj1YPX6+7RIrZuaooJEeUxyULKaJULgXN6XY2wU657et
TOdnHifPFmPM3s19kEOJGmClL79E1SehUh+toAa68+IFn7vVss6Sz+kK8YnKg4E7zPYO7UbXyxqt
2wg+PIOlsOkRJGzjbM/lsOIMSx5Hk45hKN4zDAn+P86+rElSHOn2r4z1O3MBsV77ZswuEBARuWfW
1vmCZWVlsYMAsf76e8jp6YpUBKGvwtr6oTKrJOFyl1y+nMNNpRdtTpoGTmNoWYDoAYEisb3zwju1
RQdT8MF/0EgZgyFjClsCDW12g8eGA5Ae//wsgg/hg3ADmM86k8E5iC1UiSs06HRJ5NgfZ8Ntcvgl
y3V64OlGeIHmTY8vAX1XoHX98yyXd2gwDGhr+FaGc9dg7as50B2jlWDyUzpxODd39M2d0XQ2WEoA
LLjPoOgSadwGLn1JeoEkT57uNrDI3uOZ6Krk7ummLpuaATkZEC167iq+5hZb5UpyBwSKX43X9lN9
F/n2p0v279ek3BVmNHoppQUcrXC0wVO8BU6M4HA95cgjlgckKjSKvt9fH7evG/SxMMHN6MgPzCPf
8vsWZF1OEwMc0rF+ZNfjBh26BghPFFcIBXNCPT/MzalOBxiheSyXuUFnU44v1SQq/Dy1bR+m4DRE
BchW01eYYqnGHD2wOS80ArYbPo0/LdS6PaAq8+n32zPsD5Mu331gEkoXS4pRLD4dmIliDQmb9tFo
wdImC+7+kwLEYYiYCHDEjsJIahKCGdCCiwPSQW8wrlH+KjjkTwvwYIrFBA++BTy1KFfQMQXzgPpy
n1zFr0tlUbkd/MkrXpW34eqSpxR80V+fxdlapgMDu40zBCn0b2DFe2FR8zZK6s00V1eTgToU5H9i
MAGQ9nasyqAyPg9qA+ZvafPb5od1AL7HwLP6OISWSmZTTBW+XbFfbfinef/n+QmWi4S7Qj9MwCmK
xGbaG9MyAViwgIfsZD1KvYtkV8mtRxjYbtlPSxOVip3SGvBxLSWqgBI7QikOM5ZnrAM13RADFRBs
0OHvN6HiSWMicUeAubyEa7kblMZtZvUUEMVVCI6CAZkDpNOi77NexgIFPfoYzIRot47nmoZ+8PeW
sQP97EAIiMwWA9F0V4AmUaUg+w6tT+f36ThsBvwEBDfxWgFwAED0uGPEtBF5NqwKZSyZ9pTqkqvW
P3tZpa4BMuxxIJthGpCrwCM/Jp5g7mXsD0qCuZFxQRAXYFKywXsjCjVLkJaCp3zQfG2vbZD29ZrJ
G14tp3HKfeRXX8/PeOTYoawMZWvAqSZL+SI/oRyBHCxKa92J05dEfzalmzp+myJzYUd0akvgrB7Z
AOawdICBwSVGQxAfp9a0BgBBVQZoOVDR+Uk0aMAca73SCD93kbkve/BPTglFa5COEuHzX6ocTw6O
XCQvkFZAYPko2TTPoPIr6GQBIXi4V8DZNc4xKHW7bZFHe6lX8bloZTTMjZmxoARGDXD/PBI+MrMK
TAry8bbxEtZviuhKCUWqffSARfmoDZjIpSlsAUvnlE6aLD1qi9Fy6pjEe5lSEHxIYE+utSb0rTHq
A8UwO8GZd+RSqaDAAArdkjMARAa/+RlJ50jTM0QPWfVDlcM9OOn2YwTW2jG3a/e8/I+84GUyvJQN
S0fw4yhXRRtCe2RJTKfplNLXWjkEN2hGtgX4UAUmfEKYC8YKZEkIgglHFblWEWVAwgDraR2P8R5J
0mmTaHkeOzbtO+Z2Bnqn0FKqWaLKIpW3XzTMaeBxAXOCit5jfuY+BUMzBY4ikIrT2f5sZ9Sudsjb
1o82YLkAnGxLMwgdiqKn4LEsUOHUjuAicRNDyqirz3oFqHqQosgCl1Y98twXtm7gmS/nmXoMTYvy
2YVpriBObwNPVZP6rV4on8I4Hd2EJrJD9BYIAshK1BpKe9HWcofiiP2Qos2LVvsytj2lNo0gzszn
PpHcOI++mVnmRf08CrzUY6X8uFLOD2aGnSb6jJW26qc010BTqON9AS4cZiQCqZyeCvc9skw4APnM
HAg8wbeQYqpIlcbNmM6BHoIyYOGNnfRakKs9cfwAAxH+PZwM+N98HEXLp0ICQDDA3tUE/nWcI0cw
TXtSh5pTSr2fxjIKT0YpqIZKINLjqYEHi2S0oeOQwJ3Gvd6RYW1jdURxhlLEd4MRgwVOr69LVfd7
Of1aV/XVVDd3qOJ4Om/yxw8OxKnQGAPkHVCXkSMs087QVWjYpDtlnSIm3z0rBnnUh/E2DxvP6mS3
Se2rrkWm0vxRWu2nHgl6dKLUIGId7zscTIopSJ4cb/mCVwsIFBxDiBjyVaqgJMxlC53OQOZ57tEX
RDRgUEa5i2oKwX1z5Kws9ELLIxItjOjy5Q/XeUSorhwacK9mX6n0LSm/nRfu8fgLZis8LoIG5iXx
+9FZJyTOehIWKPsPiYLTrCZdt1OU9IJb4uNEy5l34HXNqDoJlQlPRLjlsWd30203Dp/VSk83ZJQF
V9LxLYHJwB2ITULRNPbp42RDNuV9CW5Up1D0/GpWjPCeAaEnMEtNhDBwHEwFwSY4C+ATIJeGeDgn
wS5u7CkZgFeU7oYvCvp1AbfxOfRedbSz6ksyRdR/eXwvgZAEEX7gghkLPBd3yTd6T8HwS1VHMjS3
ZjR2tDGuHEQ4d5oEBAUtHEWYEctp+cGhfD/3gQWNUCPISniPqzCKMqk6eFw0sW912t9TVEOgkJ9e
66XxFoPSr2gbUbHbsZHhCEdllAKgL7xX+e/sE8tA9TLOVXOig6OxeqOVjRdHQIGms7qL6wxw1PFj
mmkbqoG+OS/KjQZXoC9Lt5fxFOpt407SmMDXPdYtUwegMPxqArPBhn/UrSkJm3Gh4AZrUIoqCVny
qyKkvqKGreCsP35JQ+wLUyOInVAlhgjBx6msjkQTqJmJ4+HQxTR74o3bDIAZ0Q853jBXduibELT1
5PcdTLpsy4Gh1smEqyvHpOGz8k3dR9sl/JG4su2kt4oL2ErJEz7fjx2ejx/KyVSf8yoZVczJPNOR
vyAGEm0ygMtpfrvwQInmO6VZS3sBqE0Bm3MUmTP1EaQfi2bJrfqoRWXt1iWY7q1iJO5Ejck/f8Ye
d3gu+3gwH+eMDFNUg4QD87Wb+B4F6+PsV9QNxy1JNrkvbYC+uEkjZ6w2dubpwOiZXWXelA/iNMyJ
02pZCtoPYFBLbRSnUkpiKZQlYGlYUCPYgjyyADZYTv/S3df3+YMkpAM8vmE+zsjpk9EXKhtyzChT
NGvjtKqb33cQPk7BqU+etpHECkyhSL51i0TvjiIwslmgpVCkp08u+zlvaj/eC8uNT2vSL3FyO5uo
tGuaGjMvmFZxGDTsYZk3cZU9+UmIT8meuZNTfhZdAiKpcjecqulTr4Y4kbUChOpInSBg4p1X21NT
AA8Q6P/ycoXyWcKwpUMqLQdBl/SxU8Zj5sSK3GzOz3KczoZxHE6zLOPgvMnrTCbVYoyo+n8AV9re
8Mb94Mne/4YiZdEE/iJb0Abhy6AZDpUvHyeLEWht5xliizq0aw06qDFv6Bw7enhtzLqg+/bUSXo4
Gfdlct3rWjZhsqp/yab7LHlbiL7Oi+9IARGCR4QJAZ8FKPkoHGF2uQ4eSuQHB7yKb1maha+hPpKd
DgDsfTSboSWY8Oij3ifEyamB8xIZXU6CEZ6VZCoxoWX2WwtV7mmbu/JvvzW4WTjRKXFhFy3FLFrQ
7JaqLxIskDLCy25Z7Qd94ObhjsNC1qekBoTnUlKXOAT9gpmLOOpe9f/DhyiqTTmyKW4+7jDstCED
AzPmUyx2JYH2so6EECRHztoyhwp3FoGDpYyT+yY4jFHfx5gj+tJtqse4cBVvqYiWvujUnX5U17Kn
bkNX+dEInYeTyrFAZqACUgMVAncqIbs72RUAmRyLSPPnxI6Lq0jraOoSmkexe171T8rSVNCNCGds
YUH7aMtRF079lGhQ/TJxwL4aozzv/AzHHcMQJXj5gMuBVx4QkzllNwAzUKYgrcKd5aS9U7/M4CTp
r/LvWukbYPJFefkVzVAMSP4MX87PfcqwEdxEtyVKDPDc5p4VZZmNg2wgRjx1mprsdNZErmSZTetn
BaKjDuBGk+r3JYp3JgLjGip6wHLEbV8XApsnU2HTg9ZEnqrnWmCDlmt3/stOKAmCW3A/UCu7+PXc
l7VyKc1ZArgOmUp7lCk9Gsm8m+3y8/lpTqiHhhjJgmIM7MejauZ5VhNpTEDlhjqNl34o7vDWEIHz
nzA1zIFTG3UgqDLg9R0cHNi/Cq+TsjVo50ZKWjhk6IFiSVFymQCjHOUNjVX1d0pJUTN7/gtPCRJv
zwX4B/8fYdSgPycZpSgfnKpGh8XMmk/tzMD8qmepKAxxHIMBkQxePAsOMiKAR+ybSZTHEWq0e/Tl
oo179rTN0lzdfMW1Bqga+yfgJL3wdhSF2098IrofFCRRUL59nEPvbUAwNgAOdJK+2sh1vRlN3SW9
qBT9yC3A16loPUT1O5yRI1enKpWJqDWmsRQ0yQL1J5a+pypxMLs3i0gOT8rycDbuckOMtEc4FLP1
fnOtutm2eyj2ylbadN8UsCsoN+VDcffXVfd/Xsf/G71V9/+51Np//w/+/FrRqUmimHF//PcdfSuf
WPP2xm5e6P8s//Tvv/rxH/77Jnltqrb6yfi/9eEfYfy/5vde2MuHP2xKlrDpoXtrpse3tsvZ+wRY
6fI3/7e//Mfb+yifJvr2rz9eq65ky2hRUpV//PWr3Y9//QG9PLCbZfy/fnn7UuDf/b+SvTSvLHnF
Afyf8f7+R28vLfvXH8hd/RNshEgloXAHiR0dww1vy2+kU78qq4bF+J0h/xM5REVHM/yiPMhK/PGP
turef2fp/5RRnQkv3FwiJ4gV/PHf7/+wU7927h9lV9xXSclafNAHJ0XC2Mg3IQnBPS6MSO1BqaeB
KKWK4OdLKLPAXQPC5gNx/DXd4fAfD7Ffw3OvpmyszZ7UUhfk0WOvq06o3SY12Kqtu3EGYkyvCW4X
LiX6ayLO6TGNWA6phORTUUa+Kj+r2RcmIWDVP6m15RJwYuvGLa0H7/x3fbxBf023iPPgQTH0REna
Nu0CGke3WZJsxtbc6nmLrqb46/kp1kTHWbA2Wv0QW3kfdI0R2OOVbibeSAAXoyeOUqEzwRDdNMuI
vxzVXx/DeSBzqxaRUo5tUGrNFlVTXj6IylDXPkL9KCeDtEByIwO860nzGtV+BgK8q4ylrzfKz87O
/VHPBRGtNU3mrnw8x4aknCEvi95HFNlZ425QBW7FmoSWnNXBdsdRgT7nBmNH9lM6f5cjQax/Zc18
mUBegj1NXcaV86cqytAPsJHt3+rG/HtX31nTD9YcTkjaW4hRB/F4JUuPo/S1J7/1+Pw1NGfVFRC2
K9XA0Dm5ZtMjKYNIF9Skrkha5ex4nge5QeayDQwyeS2JbnJZDs4b1JqweZudxrmLE6sNqrnc9tYz
LRSYrCk46dZG58y1HpHNV4tyDOwJLaKzeZVK3S43owvlwtloGNlDUicYPg134XQb0cus5h3z+0BL
MlCG1yU68oJI22fxl14NBiZqfV4TCWeRUpHmdZFWEAl9GIZdlnwO8wvFwRlkyQppKGyIA0xEG63O
PTP7cV5LVhTwvTbjQCBRjUs3jLFovb+v0s9J9u38uCs3xjuP2eG4Y2YxleImlPonOQ8IRUC22nSi
h8/asjmTpFZedZYGgTR54WpA8kss0Rm+so3vrubByq06yUPaLXe4vTNZ7AzEk+Iv56WyNvby84Ox
yyo1mJIXYxBbd1XxNAyNM4nS2WtjcxbZmrGSFTLWPbXf9exbFd6p7LIDkM9VJflA1HbR7Dz6TmsD
KKVfE0WE6LWmKdyduUQ3UiOBK5Npn1p4ZJ3x2E2vWSO4F9Y0hbNKpGdRNzZCLMpUunNKN6SNvPO7
uXLbvztnB7sZt2GmKBGUUDZTDxHF5ymSHkxlditb/2JT6XaQZlE8YUVKPFBUS3VKchWfYVlPcnZr
kVeCQtrp8fyXrOiOvHzhwZdIut7NSY49iNBwYSg1Uv3UQXnSZZeFzFnrrI1jEhtYfJp8NqgvSw9T
f5lqLu+Ww5VXSj+qwPhbtP6RDvdmg+CACIRtRXX4nheFtmXHGKy11ijSkqS8SUr16TKJc9ZqpTnY
pqxsDMr5Vm3vrC7Qyu35odceBzJ3eeIhQLskg7latY10jancQkk/xSUKQRVQ/lLw0velAdbhBNk6
1Aqdn3ZNhzg7JjN4jiaCnZDCOyp/jsKAFgL1XFN+zoalMqoywGyOwTgoXkh/9irQ77TIof1lDq/M
3a9yEoN0U8mxGzoNKljWIIIOOr101ebif7IVa2oVxjjdohtW7czxe4moi/JyicyBe/pR+6mhs7Af
cAIZ4HvIvvVkb9oCmZ9WfpRAfhxa70Kw5hg4EtKUmI4ZS7nXVMJ+orXRObMdjVLuJARtArQAeg0d
fFQGXHTYqDZ3x+ZWVphqr3VBBYBWANFtKzApGqPo6b1s3PHrERUEH+XSjxlAZVKsPGSJNyV71L67
/fRdYi8p8t1x+d0ORfUwpy1K5UPlfawPvdYvUyl/dtSv0udZhIeyJn/OWGW9HudqwtCV7kuxn4mu
xLVxOUvVlHge7Rpao0s3Uvd5VC66xVGB/VHqii7PZFRCHC7xo5nuSeSeN6CV9R6F5xvWmDLFenuD
uSTR3LGXBUOv7J7F2Wajx9Xc6E0dKFrqIOhJJd1JTME7Zm3dnHWmCM9P4+LsgSRcUhGtTrqHJuvl
b+fFsrZ2zjypBrwvGeWIAUUXGdlYod/1F66cM8+2hy+ZoeIoABy0xzrjpmo7//yq14Sy/PzQi1Er
tOHrGLrIg37aqK1A+VbOcL5qKswjMpu92gd2WqFJ5EpNvsvTVR4J7uu14TlblMY8Bh0llt2VqSNL
X6n2uRk3ecG882JZ20zOJkOWMnmwGMB6OtMz7Nhrp8oLq/nC4TnTtMcavZs6pMPAAjGkr236DASi
80tfEY3J3Z59omgUpQV9UMYvWvQjn2+68A6IbZddFSZnormSWjVb1FxKrs3Ul4EJFdtfzi99RRn5
mrZSzsecdZC6SVISNGXd7Fg7iBK2K7eQuQjsQNWjMP3rnO0z0MWrmWtJbyOqSVLpWpJkl2ZXmjCu
sfYlnMWaqk6rLsSXDAZ11WrYIMV62RlpLlMefEY9I4UgSRFiVN0jq7Y0/cpE3akrWs8XVbC5KgwU
+tUBnTIX1NeoWQLTdvx7RH//jQkCEOnjym0UHMyDVeHdMRM/ConXFfLGDkXYcmuKz9msFA9qamdJ
H5D5dux9hdyk4S0Bh8x55VwTDmezk9yOaRJCONY0+Us/Bipd9kZCNxcNzzeegYlLIqEat0Ff/Fkn
WykFYkBw2dCcyU5zoZWRAsGYE9oOt5n2OIqeeytCMbg71SazrBdhVQe1judePw26OxZ982gPpfx8
2eo5s7UyCubEnHZB0ivPfV67qJR8mCxFIPcVreHLN2xgg6OHCYBcMjpqcpQbyLWjZLtYVKu/JiHO
XCdlipu+wPi9fGsV10ZzE4nCNGtDc29WaseDFMV9HUxdsZHAaKZa1dbQI/8ywXPmqufUatIKw4/E
ug6j5A3dBtuQaF/PD79yRPKVJXE7TL1EaB1owKDXVdnNlO+XjcxZatKglzJKalhq+2ooaHNEkcf5
kRe1PvGQ0bm7lXSGiSpzHOsVS/w6/VEpqLen92V9y0QWtSIWnTNWq1CTwjJa3BxTJgdtYQJmzCof
z69/RWN4LIBZC23ajGMXyFZfO6aZRmjTioiXd63IhV8TEWeuqdHn/Qx24cAucacyZVeOuteQ4WlQ
kwBYlqJeQ66U+O/bhIeEHowFWMOsmkB7jh6JDzLFNHaSm2hXX4P0hSxV6QFgKs8Lbm1XOCu25X6Q
dWmC4OKxcWgGqhQUmHnnB+cK7X99CmfIdt32MTFoE8gPC1pwthlBRcFAC6G4jdO4ZZBuzN35udY+
hDPqONaaos9bFmjjfDOkIEZQeiEJy9rg3A2shhXav6MY/lsYXTXJfMOSTrABa5rL2XSRV1Wh0rwJ
EvVmaBGm39mD4HW1cgPw1VNtnKIcIwpZQFrTI/qXCXEQtdsjN3eRyDXOogEOStrZojSIGXUsW3Pb
RHQerS2du35b8AawLmxoEBZXZhyE6IqzyHWEq/iypXPGLHV2VMlDTQNN7R05Cr3OFhGiry192egD
N7Y0I7A4jEoVoAPCUUr0sVqfp+6q0C/UGI0z2aKvG83IIZu6ekNjpEMNy1nwjC+TDGeyZtpHZtKP
LJj115Dco3zhsnE5+9QGzcrVGuPK7WMhPVYivLS141LjbDMx9WQCii8LBrfbpPdLC4++MZwFbi9C
b8uwFbUGrFgqz1iFXmuLpfZEg1x67tnVPN1EhsCSVoYm3PWboO5pbhILr/L02ewix4gfZ/r5IsHz
VU6RaaEctJNowChxyzreS6rpnx96bdmclYLWPEKuaKZBQ/9Uy5eGPeapCGF2bWzOQoGQTOUkiVgw
sXqrgMSnp/p+lnvBsbtyopNl2gMrbdt5asF1SgOk0sEGV9x2hXFZhIhw9qn0ZC7bEkO39WsbPYWI
E4XSvhFa6MoBQzgLTdMJoRAd4+fqlzq/imMgWxqJY9b25rJt5UwVdd9SlxXQxi5V0HhoblJj2qvM
EGjNmug5g9XlvmS0zbH+wp8NjwmbhlY8NMJdpeMQz3HDZqjMgwnuUxBAecAY9dC7E9jAHkXT12bx
OURs0ysayhcwyaPOtDnHPtTVF9pH4Jn7cxAl2d+z6Scccr6CSe7kQQMYApRoo/iGm/og4BtDkHj1
G2Ujb4vWZUJkpkXwp+bizDicFGUIgWyAucJAv1a2LAWjQ35r+PiRKH+xsut8cVM9gvAzz/BBZbOx
a5/o9+eVdW1czpCBDtAojYxxIySlZmptVH0W2MHa0MvPD86IKusQbpSGJhjza2I8EMSNzq+Z6836
2y9+554+GJlSu6AKgDwDLYjvKcjJMwg8uQf2jzs4Iv1cSf0CuuTj+rNYziuKTt0gBShssWfbea/5
QE7wRfBFKwb33pd58BlpHZJ2JCbe6Wa7n+Jpr1c0AFqJH6tGkFVo3D8vr+UaPKWgnGE30iCTYsaH
lNfRtvStHQmkgAWip8PaM4Wve6prS9PLSlkEhfG97Fly7RYexOyCxPgudPNvoDIWKNXKqcHXQtXZ
BFsrR/RaRZYjsT1gFb10/HReUCtXA4+bICVdZI3WolfMdNoObaf29Tw+R/Gf58dfWzx/KYNFUS01
jE/CG2kCY1rxnIry+mtjLz8/UKayysYchOMM4GFXJeCv2vomEqJgrVncu/d4MDqNDWPBTGsC+2nY
mH4VlFcdPETiLhzuIg9x5cDgS6NIqfUNboQqmJLI6VLqEkP0YOGQnv8+Mt4/7OADyllBYU6GDxhc
I1isgF0hIrDDkRGIEAjXls9fzKQlDTXKJqDII3SFcmWMorTW2tCcBWfGBKTkfAK7jH0nIQPSe+cV
cmVcvhIqHMqS9QmkgtS1mT5EInhYDo7qb3HzRVBqOjdTqfQMxduOFSAK2TnEN/3cUzepb3l0o/qg
egWNg4G2SXsnCXyjFQPmi6MyO7dTa9EgkwGwOL9XDcRjlPtOVA60Ji/OgAHUaiijjs8awHRMN02+
Pb8Pa/4KXx6FFg10S1fopWg8ABch0mNGDnMMJ7lfOD+77fh7GE6/Nmb5skM7KPBQ6gfseAmKZpeh
edW+nYMWNE2YKBCd0mty4nxsUAkhoZ5jln6u3QgQONksig+sWbLMXctFCWx4NEPBTUVPu+rGbrSn
V9WObKZtLdiOteVzltypUQOcbQORGYBcG03oWsbvwTP/kj9nySSqM6SjIBmqvaqlZ4bXVXRR+Z7C
l0dJjUkioLzVKP6sgIT4ZMiZ22QXDs4FqwjpKyiOTAMp/Vyb19b4VHQCF3QZ4tg9UfjqKAU9ARJT
cLgR44dRmECJKbdF2HzuY7DQTRlackQ9E6f3VbE58x2rrs+aBsIP5YDUgVRuBOa76N6pT+Au3wb9
xGrK4AHFu+QWvCdbyUWW8VYHw7jt6Z5glkVHTs2yfNaB7QLZD2DsDWYJb9iObJurwQcMxz53f6/f
8L/KeURHoyddMyhSQgMTwewo3+rhVR7fdfXD0D4JvmFNUpz1ZkkLWo8Mmz2/0l1ROOmT5ILX4ic8
iQ5gRKZAVms6xVkwtW25pS2midWfuXKrJNeqcW8jk2fmqjOJ4ABWjm2FL6UCY1uU9vHAAoZWSQ1k
qQUYSjo4vhEo2cSO0WnfDi3lHzc+LzMSawr01jLHO32orwsdQQtVtO1rw3O2jaZcKayGFMEc4xsD
/DNVbnrry/kNXxubexzbXVaGRgKg7mF6TudHiz5ol3nTaDX8KBUVryZtCmHHjWHvzS52ZbW7jk26
Pb/ylWeNwvPhUqMwKvy3GLW9Ne+sfXcT+9N9/HN2JYBnZV4eFIKY18rBtPRqHlq2LDPgj00q3mTG
NsODJv96/hsWUZw4Mfhqq6FplGIqEJqY1E+m7dcoymlm9Otc1EqjWJwxo+IMyPIF1N/UHovkOrus
lkjhW/AjOiZSbGDcbP7UDK9N/Vizn+clsqaP3P0bSnUK6EmYEppXN8Rob6wOFLVjKMgZrXgn6Ifg
drJjbaVlWPq0V3zbH7dsr+9VJ/FLVxQ2WFEWvtJKsiLgiqWI2EsdmguUa70QLH5tYM5WtdlKS9WY
6yCpWscYQKWLJvDzYl95QCp8kRVpGSLSM+QS7xYHF7Gm7YKaomyMq+jCB6RiLpt+eEHKbWsOJibp
mG9rfic6598DSyfsiK+tUmNriuMI7rkWMNUbd6AIQitysQ/vLa/YSYgLNfCedRdggSDwW+iimswx
HkXwLCtKy9df5enQ9ynDjhux5kZs2scgD1HHWXDSrQ3PmXHTSFIzNDhIi74qPCOcXqbQqn3bjnVB
umBtBu467tNUs+oI55Bt3+j112r82vSfzmvW6eAWaI4+7vkc5X2jmZBNuiP+AhfW+UtwS/SoX7vi
+fqrNDfIMHYmxk8QFKf32V5y8ytQoqN8dZP5kafszn/I2tFhcNcwRLSUIeNL5lc8bDZtYH3SAxMA
XfDHvPNzrNwHR2VZJTBujQofE2sgFfNLdj8bV2ktqMhaM3KDu5Fl2mvJUGB49m3YsB0wI9w5oF/I
uzMkisuubDhfmCXVjHXpci2nu36X7JutiVPk0igOQFQ/6hMFwKhaygNsTbqWhy2iB+dFv2ICBvck
VoElII0Flp3NkRcX38ZEdfLxsovY4CxYRjVym5Z4sPZ26AxW7cp1JjDdNZXhTFenHQo+ZexpUhuP
CZjmaNoEQPDd1HayOS+alXvH4EwYWPBKjJAlDtBMQ024sWvsRnClrRkVX5k1MSUBQpLOAqDNg7M5
96J9uJX9clMGoqDTys7ylVllwbIyTbD8KdvO8Z+TfGtkl+0rX5dVFshVxq3Fgjwp70FR6Es2Fezr
itAXVJHDu7KojAQg2gijdMiLtXHnzFCb8/t5Oq8B7uiPQ085eIdjC9qYRQ8duAuJ6evDi65/zZPL
/GWdM9KQDo0EBDjUCII30QHu8+TkxSwIdaxJhrNUPUkMOyvhBslW4QND3Q0LWeAGrakKZ6doyS3b
WoExyRTUf6ZfayBumwRCWRucs1RzUFqlIlMdtOxRTe4l6Vq1Pp3f0bWhOQudu3TI2KTBQrUfMbIK
GsCjZlTTnR99ReB8oZXRETvRByx8lr8aeu+h/Me/bGTuSpXQa0KkHCnINArCDtBTort62bATDqHG
uco011rFXLyCJV6ruiXy5LGn38h+5Sc+Ec2y7NypWTgbBY4enrYNZmk3S2Jt3GrgLxo8gsOrErX4
rZ2QGmetamlKU6xjEuYtPNSpVwRgh8ADN/Hjy44xvuRKY2MxNgzbAOeZxn6cBee3d0UtebhMML1Y
JTMm3E3RzTxdm2wG5diFF5/G2aqcWOCltVDj1pPEScp9PHRONF2looLetcVz5mpUmUZSC4vXRpco
jatN1woTmdTa4JzBdmVHahC4onJUSl7rTPWK2ngy8wuPSL7gSu/bBKCHJaLBZHyxi5C4VElEoG4r
a+crrha0V2WolrWbV3P2LQmDqP56XmFWThqem7SsajUZc9ynk7zrk11iC86ZNc+XcJaaM7WfDaQv
A/2pRLVA7hv35VX8pdoZ/rRVRLBza8tfJHbwvp2lIQ9xsyIAPG2M+GocRV7ScrWdOGj4mitdytmo
Votc9rOv+8o29ObHzp/dBdU0dOc/z4t/VUzc1Qpk+GHuLIhpiY6gCzcwrtlm8hYQ7dCtNoJZ1hSI
s9y+BuwIUDGRffLDwHDn7ey1buUW7vjw7vm9iZFaVx4jhDPiQgHoSzpjKg1J5QUIdgEFL3zh63O5
qE5tDGfH4IeM4Nhg/PzavIugV0ntpLKjb7r3KANFPdYCbRh59ZWoMWWlIvSIgKoNp8JMpvdv0vaz
VyCsnbls0280f6mwEaN+r+wTX6Sl0BrsEi0MXa2uOtTKMje6LFEL5suPltIx0k6DBJ8cCKmbFEkl
ApDS8+q1tmrO1OXJQl0FhQ6r+pVMfap8qqeLML1AYPhx1XkyZdpgRjQwABnbg6iq+sFEdazL8k5o
krqcKQdnh5qnldTOOLLN5pslf6PNd6JsrViQV145mfiKLLkuxrbVGN5Aw0urhU4pi7rKV0oJFL4M
q86Q8G2HdjGxaRO71XPso/eovalcE1ag+eVDcxNnDkrEv5r3Io9lbZM5uwbgv5xS1UagRNoTGrtz
+IV0gnDbmqw4mzaYVXd6xlCKQh5isrUMwR6s7DBfhjXndhMqGXQ+YY+S+SzX38psl4Ls8iK95yuv
TCONpYIghpdHVxa5HWd0swuu5bUgG194VSUmamaXPUZMx0NRghuNrrXr3dlF7Oh5YI6oMGHlPOUB
qUK86/SWdajm1n4041vIqKvkzE3yazS8u3MhIh9bzpkT1vaeUzqwtnyeQOUydk2QAQt1clhndi9p
A3JhR6sLoP9r0jxWHlWmqN1ctj2cfSegjIh6A9tDUdskfav0rUafLhuau7VRcAzUXRm7M9hf0ezq
5nXiCE+OFUt7dxUOJDV2VaKqioQ4hO6r+r3M9nb/cH7d70fEqV3grDjVGFgMi6gL6o2E21MDQUnq
N9siKJGit2+XauAFxz99tpGiaW7C2wsD9jyaVWaaUx/XmDi3g1i/sdC1JULvWLue+ZqtSCvGHi3G
S8MGeS1uEci9s13taXaH63QLV8A3BBq1ck7xNVxjYpnwBbDtU3hb00+9EN1+bWDuckbdd5cYw/sX
9F5ylT0OAd6c7ghC+fvCm7bm7tJP4O7qrAFWtNpgHzp7M6e7ggiO8JNKq4P46+NlmoLVKR17qdt3
YKk3bSMowdHcdxc1hiyUph+HZ+pYMFaH3T5r0XOvmOg/Ljaq3Hjn7eKk/DH8cjgemNxsNWAUVO1u
nxo/Ctt2Byq5l43M7WwX23nC/j9nV7Icqa5Ev4gIBkmgLTXYptzubvd470bR00XMCBAIvv6deiu3
bIoIFh3R4YVQpTKlVOrkOaDLSjq30IeFKJS6I7xV3R79zQMO87ZWc2nBH9ZGWiceSAqnyNyPTliD
v5w+8GX6evsba7a5rvgL2zS4IQ7CX3SShsPZsOKkxo3y3NrI17+/GJmNPZ7wAizquJSnpqPvQLf0
Yd+krQ26dGZWUerqZHBNXIT0GDXDxoq+ecGBza27VM470CYNpEqQ9ca58WKm6aESz9CeimX4nUde
HC27OgbwMWu/TkmLinQ96qTLhi7WXNenzGm3Epg197GCthp52LV81glIXONMZHeoYt6B/izW3ryR
gr29xuErCN5cT1xlHvYFMX8LoYQYVzK8u73Ib+85oc1PBm1xT/ptWidkbI9BFUD6u74UchfPBA1t
FJ7I1URzdDIn8KaYUXluyqaMRb1sJfJr87ejNyd5G7ZTnXhanVPQnvjKOZKuPO8zjxW4WahNrQBg
SKouPaGKfDBDdIncLdd823kgXvJ39M6CImv0Cp1Q8lwMT5X7AMLog7sFNlpzHCuCNThBG56W2HZU
dyxF/8hMtdNvrAiWoQx9yBJc3Z49Nu6/evY/eN7321Zfm7cVsZmpm8EwDD6E1TGH5btuizt2bWgr
XD0GTUYG7rkkHbIYcz90oFu6PesVV7TxdJAJXvzCc6rEjzT/yFkenrHhTBCobbYgxGufsM5YIWcq
5djVCcWL7FD1Z8GrY+BstYOtDW8dtKluOjSO6hqSzgbafu1D7jt4B9u5GdjQunD20wFnap0MQRHp
cw5V1/5cM6eSj5Pr1lvCvStLbCPsapJ1siznMinRrBoXS/FEm25LJWfNRNePvjhvU1mXlRd1OlGu
Ew9FhVtYER0zo37cdqKVHcHG1uXIyYIinOsExMaPoQdlPBN8i+gQL221saddV/PV/eWq8fz3T2Bc
hCOYQMdEzc4lir7PUj8AYgENY1cfp3nr1FqzlBXEAz48w/XHJGC4U1TskAXLseNboJO14a1ANlVR
GungVwQh0CBofeohoJhnWxfflXWwEXcBzinWXWc/t+UhBNvNWPRx3j31W48G15B9YxVsvF0Q6F71
xTwmA9ivmqo7u0p/lyJLaFedZvno98GX2y61st42z1mZ1q32qRmTzvuaNqeOeSfhPXrzl36TcnMl
5Gwc3kImZUahxmSc1T+OcFBjyfXW+8TaUlw94EXIUbQsmgigwSQr0vOUto9jVH8CRPqA+9LX2yZa
+4QV1XzmVKpxGRNU+E9mEPddqmTcpXlChuXz7W+s2cg6jNVC6pkU+Blu173TVQ2A8RZmeW1oK6Kl
0WIsgeZLgLXHO7e8zEu375y3hX4BhIZk+4I4EPyp1f/J4WeOsuhti6yEsA2yK0g4FGGVIa816Smq
ig/zAAA62eLaWhnextiF+dSgdxFTL0x0NADnGh2cuqLbU7GnoQ2sgziU2xIG1k3STY8Bgc4y4e9k
uvVMvzZ76yye0FIC4Ukygl6BJaWbx1HXvA/mraBaG/4aCS+Cqi79aao5IrYep7iIyCloPjlqC023
4pA2mq6WIwB12YDNrQx/VWlfHbTJm43L49rUrx99MfWw63SA3XhMIq+8+GnzVPHiIdDlcZdX2pC6
2rhsoDOagNGvdQRofIjx79w1cisFXZu/Fa1l7XOZSaxsQ+lhGPy4SsXB3+y7WLO9de6mHvj6xdX2
QkCJgi53VKQbAbs2tHXmhiNoJlNAGZNm1AfIz5ykMBtDrxjFRtQ5uWChDih24Nr9p2SoO+IUjcd8
Fz8PDW04HSmaSkLsYkyAQH/K0ZJ0EH5QnZYxVBu/YOUMsVF10F6lDXP4kLiFMxyqQAObb0jwb84K
+khbw/e5vw2xY37kT2PfYWOQM1Tk/csA5T02bL1lrP2M6wK9jC69iILlLk7bBtqgYDIq9LuWt1CU
cDYMteJFr2B2JVitywoBVo3AOM3kgDexjaHXvMg6Y+u89AQpMHmRf0OCGDv1ZRr/3N4X1qbt/22Y
yuHNZBwxJPNc39dTH5t5q3a9NrQVstEc9FALw7SRhjyMghyFx3Z6ix2yA6BLQAnjlMrED4jO34Fv
DK/AzpYA60pyaaPsZK4YiP/ZmAB53BxQqDqG03Ka3fHa51E9BmILTbJiI5vXTGVjT4sRpZLIUXdU
BV9YRTYeyFdc3obdTVqqPgiyMUmn/M5xKOhz8Q7PikPL/NNt51lxTGIdt13FgobXCNqqniGKAO1l
n8SbL51rP+D61RcxO+WMTotZ0LTJ2WUM5cfG857GTBzHsNhVZw5tsJ3TzXlYRFjnzPRPXSkeVf9t
n2msmI3oEjRziZHRY3OaetCz8eocpVs0JWuWt8LWL7JUZy4WV9Sgbczr06zyJ/Akn2/Pfs3/rdAt
Uj8qiwWbGSRjkzYDhw6ICHOCDl0/PfTddH/7M2veb4Vxvri64R52CMXo+5zzH64e99nfRt1xvugh
BVQ7UaIFuzkLyDkvIOmK61B13DV7G3sHXiweBqCdTCCY8HWS7hFvvxuGWVleG3snIbmFdkQfgSXp
hZGPIxVPeF3cOE9WzG4D8IZZNENHkEuRSJgTWnLFuRhTtnN0K2wLGbjuAj3nJG/po2vC776qN5pm
VnYEG3pXZG1HSQN/Cd3wjmb8SFzyL9rY3kU02rmoVtymjEIBNQ/GxAmr2Bf6nG3SB66Z3YpZBqA/
G7g3JtJT/xAZucepSLeYtdYGtyK2kw3PuxnOWA3KO3pS6NM0LFu83WuGtwK1DQtIp2r4o8l9+Ip7
WKb2s+JLzIpdtC3QWrXecSvHkQp1VKTKFfhOWPkux6Pl7UBdiSYbOzd6xlNKwN+riT9EaLJoTPeM
V50Nl1kb/rqJvjinZMTHKKyuYIzpspRQ2/kwFx9vz3xlVV8xmQVckAksdony/GOTtmlcyuzP7bFX
9ngbQCeLrEHRDKnHUmYg+eUHUM9+GqbycV7COxeVzdufWbPO9ae9sI4OSmO8AdvBaNipnZGljeJM
ll0AaLiNFa91UzVdmMFCHpE/SsPvlM7fmU1g+9rsrZgNoDfZAGaIGtQk9GFi85+BhU081N3O26dN
bAbn4QGfKrwlQtLcy6Zz7Y4bp/ia91hR23mmp63E7VANxQmqO5c8paddq2rj53Kf54WjsaqpJr+N
LL8GIcQhgRC7PfzKzG38XOqEpAo5QirIx3Mu9PtFyH0pnw2fy8o2HENnQoUdCo4inB7ccdk59HX3
fOHqhkrmMzynJprAxXP3GJB5w95rBrn654uhozwSAzjB4YeiOJqO3LXRvNPWVoBOgbO0YG4dkihy
+mOfcnPuyJYc59q8rfAUPJ9y7DJDIhudcGCLQ7JFq7oSmjYYrqtLildyWNvvJvRfk6Nk4/0Y7tIi
puH/W4BeWFwUZpCQ+9TJHEgPGMQBzzw+/W+ff1uRWWYjUW6A8BkkNhPR33tZs88JbTzUWHVuMzbY
sZjRBzj7c+RtPbmsLKaNheqxQxWkRRag6CKOfVOnB2ie/bxtkpXldK1TVJRMo2hb4EYzuwc0kp/6
YTh4wFbcHn5t7lZsFr5jUgPB7cR3fRrX9ZwdcX/auYnblGRl56Z4YkYVRXjqe6v1rzndGZ6uFZ6j
rHmD1lO8c4EkNFaQsT8SuZnYrZnFik/w+6JMANRSolvqH9KSTLHD/C2zrK2pdXoWuptn2sEXPf5L
k/TC2Te/LDYaca4r98ZTow2A6suOaD3hhp0GDol1hHphppp/G/OHFXLjG2vmseK09tGD2lb4hlPW
d4zxM/M23P3tkZmNfuq9uoLEA2JpYeF3EnXkIHKza3dhNvpp4JVeyg6HRS7S+hSUnveIEmJ52hNJ
7BX4qenkBIk5VDZm/iut0XE2b6H93/YXZnOOsY6zQIW4fEX91B34LNpDD65/Xfa7dgFmazSCwRHy
chpzhxLcF0bEJw8Ov88sVpwymk/OiP7KJOV4/KCzJ8HSrHbO2wpTnhk+hCYYEl07f2RWV2e/7ree
ht4OJMatKHVCVTfzggQAb0TNSbnDFxD69WcSoH9W7tvGGLfup0EgzTKqVic+/+agVqu22ovXAskK
0QwNldMQILuQpTxOXJ/daPhwe0lX3NGGPk1SRDQsMGexfMRRkTm/lmJfENkijRlEZLzQ8YdkCR6D
XEFBZl9axCLrHFVB2E91QLCaM546fOP9wwJ20fUWdnDF3jbcSVzJfTQg+3iV93nMgx71qV3adZTZ
GCcuyiVcChyjYMpH7chRzokE4RZT1tsXXmYThwWsHBQFS0SiKtyyCgd15Pm5K9qHrhDnrN2lh44f
YcXqkqVp2OIpMVHOeJfJP5qJu8FsBevaj7CCtUtJPi9igE8WFboZ6z7uOvI0z9033men3Ojjbd9f
W2YrXrPFVdkCFQrAqYrqEbnYlOT+FlXHWmBZMSvYKAvuX4uzEcpUkhxrDzSWc7hR71mZ+yuUU5+D
A5ChJlDSbokJ3hFiIvbhx5mNcBK1pBx3vC4RWRcvLEp8s0W5uWIWG9Jkmgn1L7T+J3nHzyhsPKQ5
if18XyWG2XAm49aY+cSbZJr0oQ7aS8ejuFPR3S6PsQnFKj06U12RJlG9V4bAxoV8OhJfZsEGM8LK
OfWKWAxVgQHO3iZghY1Ousibu8hT87tpcAOgmiKycdj+v/H1dWbJbAoxEXgizLTbo27il+WjqqKg
uYAvBC1jcUWWTpqYtm4HVD/tiTdfBuEK886PBpytx7YtVGHiMWt1+hQ6DYT8HDIM0OBV6VA9Q+lv
aY8LaUsh47kshCtjrxp1McYC3JVIvb1l7mgEUtrBGEi+eqIiB67CiP0g5ZQXn7sKjz8XXgSEBHE5
AQu96+bIbFCUMa5bBl7RJjxnH5fwiZitNumVTcuGRLm8rQGCwL4+4lCKF9dcewr6/+Tc/8zMhKfD
Vm11k63Evg2PSh0JfqGs6pKRK5g2AtvTV50FWzCFteGjv+swWdP0qaDTkIRjBBqTEVwXJZuWw+0Q
WtkAbMqx7v8YgiIFjDvN67goUhG3QQM/ibKtxo61H3ANrhdljchteOC7Pfb1qbk2WDbtuY7GcePN
+WqGNyLHRkjhpcenSpsWIGU02ZzSNsjmY+rLuT4QVuefB1gtugtCVlbx0pR8q+jxtuF8u5ZNoqHr
GW9ZQpV6N6sfvfHvKdkHbfLtdnDtB6Oqo5wmbgN8OvMSp/2B5OS0Z9F9u4LteuDCr8eSJXOWP9aO
PkB8+F2Vb0Hi3t41XylzuHPvT+0c+slYRu+U6O8UalqOM4P2bB8+BR2of/uUzkWUF7ViSa/FM6c/
ADJ+7uZdu77vW7lCNnmlKEROkqFxAKckHzUBmgSFVV8X/+xaAbuY7UwkDWtf0ATCyfczac6hw+4d
uUteivp2MVuBoLVoyoomYYZm7Ww+K787ZXm3z3/sgnakvKJTTkGTuWgO7ViB0io6pJHeaNNaCS27
CzzPuxH3oIUkVUO/y0J8jPDMNdW7COFgnOtnX+xHgaeyqTHwHeqyD2OILmCSnlrHfLm9tCveb2tx
kNEth8bL5yR153MRqbgsh5NftfcR31KeXDOQle9zxys4aLpZEgQ8UTU5hEH1MM1bhcu14a2E31PY
VElT0sQrogdXsvNYit9g6jrdNtDa8FbsznVZ9IWRLFFLnniiO6rGJIxPG0nhmv2t6K21rxfVZ3Mi
GpBkoe+maeQYp1Cf7Mb6666fYFe8M62qtG1Tmkxt9dhp78FX8uQWWw1Qb5+Yvl315rxaaF5FftJW
4xm0BDI2abmvQurbVW8Z5mklA4cmdY1OzqY+UMMwf28joXi7I9W3u4DHpQEQKRUkiYoI0nBL3p6q
VpWxS9sR9YygOI4LmKgnCBZ8zqtlSyV+zWRXZ3sR1H7u5WnZ+HPCBRie+gwf7PSX26u9Nvb17y/G
bgXNWy9oSRJiqe/dWciPcyaW8+3RV8LBtYJ5kZ7Gk3g5J+jEuSwB+0JR+AnHndFmdwg39ZB7KYRv
kgy3i1A84LHmUOa7GPyg9mzFcub3EaflECQq4/l91xbtJ7A8Vxu36jXTWKFsptx1Q/+6Uxh6wjXh
JKGY3YktLOHbO8UrRQ4PUMVlqQrsFJIfHE8d2qn9VavmzqXdFvDp7Z/g2YXx0ZHoP3NqknR9+s6H
9Jwz9E+hK3/ddp63XfOVOEedhdg4DZwH+l7PgqqvQ7+LFJq+UuMQynHbOkOK0nvRsQ/DD9qZP5RB
vSUTt2aZ699fRFXBA1TGnZwl4+gcPW8AD1sfRztzFM/uCK6Ik6GijxQoI9PHZQEIxAzPJtsSZVgz
vBW1fsbToI3aOUFjwBP1cRKwfcmbZxfHMyftS5FiaOiJPIQiOBElQNy0S1QK62qFbOQ3pRyZmpPa
R79coB8Z39dV+0pvo81kFtaDJkk6zmB/SE/lzB8Gse9YfKWzMZcjdcsSpy6DAP2xLHwRd2OkNmoR
K/5o18eFLqsgZRycasU4x4pPPzwxnWqn3jgYVzzGrpL3AsQDGcPBiKoYbhLB+96JNt4M16Z+3eBe
hNJgdBSOFQzjAPC0qPFQ6/m8KLHrnemV0obu68mZ5nTBVZc0EeoDeTDf59IFOebtXWxt/tYByzhY
c6Y08FEGqu+mMo8zVp5avQ+w5dnl8dGFnrSUGF77zucSoCqc52dlttgl12Zvp8tFOuheM5Lgwf9Z
aDdWmbn38uy4zzhWvKLmLmQVhvBL2SQpilmsMne62feIiOaav31H+GGrxCy8BGWCf3pTfB9DAPZ3
Td2uiguvwQkO+ckkH6ZvOnDQ+1KWMSqQG6nTSkjZhXGXOGFR+gSHq8mfMnBwY3PbmPra0Ne64ouQ
koXfZnxGSM1lG52DIDR3Ysm+37bL2uBWvPqNbJBiwC6l0umZCtA1FxF0zPaNfvXTF1Ovc4owMvBH
xeekCM25zndGkl0P70ml1BxkqCs4YxELqmUsXSc6RPNWTrYSTHYhPHONK4TAsR0BYqWG6uwR90Gr
LQTHmuWtWJ0rOU1miWYkNXPRxU7q+/dzGGq6b6u0C9q8KDMviFA6qrz221ATCn1DZ6uQumYbK1Tz
KSiCyqtp0qQQaannoymWk2h3KVdTz65jC160A9CyNEGLSv4h18Fy34t+q31kxfJ2ly8RSyTQLeij
jA3zeBByfXIAX9rn83YZW84ZmqAdmKadhk+dX/7bUrpxOK1N3ArWOjDM0KZ3E9k5x35xTsXy3+1A
vY7wunTt2aXrFjkdkL7YY3pCPjhMHvLIe/ZUdJ6bLdXwtclf//5iL4gWbjoummtS06K+yNOYuu1G
a8Ta2MHfY/cVHlW9AAcTy8l947iXvKPn25ZZG9oKU0e7anIc2JxV5VOgx+9u2m3cKdeGto7TpY9o
q64be9oH5DsvSftv2u5DKni2VEaao65eCgVfKfr3i8f+eBnfKEqvzNvu651AjTl7dY8so+3ZCfA/
9wwhzB+37b2ys9hNvYqzatE9CrqqN198ZAGxzEQXg2U1Pe37gnWehlFXL0bhC/7Q3JXQtxmG/G53
JmD38gZD5c1uWpCkYbk6lSroz7oXu+rRrwQzgFiMgjTHjama+ktY1pCb8/g7VYOXaJ9xrmv+IkoH
PP4yajo3cTpI2An5qwvZIxox5L5TiVqR2oB/owI8jyRZppz3jTdGH+WyCf9Z2caoFaxd46FTOHDD
hNIsnvo69tQAcGTSqH097R61YnYcSsjOTAgrT+qj06dT3DrVIfKLn7ftvxZb1sG61EuoWDb7iS/Q
Z6TSU7oUx9tDX/37jT3+VVuvyYdZV4ufVP3PovhV829j8NEP7oMtCZ0V69vtvCLXaI43mPvU+Yc+
/5Y1p5GAE95U+5zHbuptUjdsQPiPjSdvPjZoGo4HWW2xCazN/vr3F54vJ3dopDuGietGLKZ1fpgm
YMgWGn1oKd/5C6673ouPeGOwqLnRYWLG8YtRyzMka3/fXt4Vz7G7eX0dOkZUrZ8EvTp6y3Ds3J0J
k62eoZAniVogYSJhqT54hPZ/Gppm1b6MydbPmJfF6B4CLMmg9HKnOvOeZ8EWpcvbj/IesQI28MMJ
MJQgTCZNwwccKvURLb1V3JV4E+ii4mc9+f2pRgPVxq9ZOcCIFcGplEDMuCizLo2oTSylaP50pW9O
s7cTFu/Z/b1TeC07RXWAQv38r8J/YsTG1g9YcSS7sxfCvlVuAL4CptRhn02J61U2zsPXXW5qN/fO
Cpl21WOxST2iuiJ4cAqN2Ecr69nNvSDSyFnl4s7mFl16HAEiuY+Gcgtes7JFBFb0uk5ApLi+ZY+k
PPvDV58uz5X3a6FyX2pit/jWOney5Zps0sAAIsIveeMfwk2u8RXXDKzD17hyGj0fwy9NdZ+WYOoY
srNXhRub29rw/t+bm2yoIYvC2WgaGZaHQooqONHQzP2hJEFHNs6xNf+0IrqCLBYYBwc3qYU5Vl33
CDncfRl5YMVu3nk0rCWGpuh46Hz38Uqft8vvX3X4aq18NISBWbyswciNo+bnzF13ZznE7vL1CrTF
9NlCgZ6c2IOiYf8ezafuEbjELfTXyvLaShlZBWRj4/Z4i+fVUyvMh74zyVKzDduvDW+dvzSapg5o
HYTu2D4HzXAqSuc901slhZXYtUFSuY9+0H7A8L4QT900vSOL+WRScazwYrJvia8O++JwD9taTarE
GlRNVBzU4JX3QEVspW9rP8AKXp+3zoKkEDWROn8uq4wfpD//lDNrYrDZ/tr3E6wQHlSliBvpIGEy
dZY7Dm2rPp7A6TlthMHaKlvBG1WtcUNXA+8VFmeQ5x7F5ByjcOtut5Lj2ngpgzM+dQLpgvbFz4/p
QvJ/wEfn/ZmrqTxMvjP9dnlX7jOWjZwSHE9Apk2vVYcJe9yE3O6PDmXwedda2MgpEaSjiwdzVB4A
l4pnh7MnUxfuvnCzgVNOm2F7iCgWQqR3tP/sOsNDtuwjZPBs3FRThD70iLAO9Zgtz+Gg50+eI7fO
4RUnegWbcrxubE3jJSxaHpmCImU63Cu5UUxaG90K48GdplTS1kumBooP7qNqgsO8szr4f12TF3vE
POU6W3QbJCB7kc09mYGpif1e18Hhtteszd6KYKP8Zamj6+yHCJ0FP3MnPbTZp9uDX03wxhXSbgvW
zOl0YxqWyHQ0lzlMg2+uaN3T7dHXpm6dvk3XVWWeB8CS1dMDHobjUcoP7rglm7wyvI2UGvBUWDuL
CtAYmKHhUJvsDEqF4TA41Zag2MoebaOlcJHpM5oT2Ielw6FvzD+ZV2eHusSzile4W6jWlWWwcVO5
Q4nJ+zBISl1mB03w1DQFzN3woLXRrYPY52FG+gmQvrnK7jMXvchu8/32Cq/Z57o0L7zfbWqnU8yN
EiBznqK6/0rd+p4pBoj/1pPT2ipb0UvI3Pg98NCwjR7P/EoJTnVAjtEitsoQ/xfveCMMbJxU36CB
tSloBBbS5mcRtl9BlHbul/GJ1+Opz8WFRN6nfEFu3W5xF6/9LCusNbiFBSBrUeJlzr2s3J+RyU8d
5xtKtmvDW8fyVOi5MgDvJoOvnvCYeY8U+7EFHmnfuluRneeGKlwmxYem/9lP7xsqj0P7XxFsPUy/
7Veu3U/clgOfVIDMy+DZ69j6XXOGPER0oJX5SLJsq8ln7TPR3+5bE1WOsgNOyK1wdw1kjzoLOrAj
ntR837ns2g3GSw+SOtABwH85/w/wdQDwnLaLIeiwEYNvL7VrtxnLnrpkIECyFRAueWzd8E9ejupY
BPOWls7aF65/fxHl0HUJ6eiOgHUu6U+3KN4FPbTR+n30KK4Np8r6snWcambJMjrR+4yXuj2I1Meb
/m1nfXv/c3nw9/R1yq7YUER33bH0Lh06967xVbdrd3VtSFVDelBhCTwPVLwCDDgXceSE4c7BrTDu
QcyT8QXn81BW+jyn/Hsw6/Z42y5XL3+967ncCmLNIwevshlLWJnd905+GJDQYeM4EUHuwis0IfOe
b39qxYPs3uMga1nBNHDx2VScxOAe2qU5sXoLGLyywja+ynMAj2GFgydav4fwSs7VHXN5ddo3eet9
qasV9YYMizBSOhyBU/gsfFnd+emXfeNb53NdybJGNznWYRFnlLvifvYOJNqq4qwZx4redBDaUwE2
OZ2F/1Vp+Z1l4uu+mV8/+WJjGPI8ajusbYIaxSnXHyPW3/lttBG3a05jxW09Rk6OOziaKQZoRARR
+hstDx+aEsJDt6e/Zhn/7+lHVFSeojl2+5myuC7x8MPT+fe+wa3QRYV4HoBy5UlugqNY6J0Ot07H
Ny/FBDXQv+ddBiINS11nF+p+RaEd8mN+nHnLMfQemmiji+hN2+AbltMPjXDkMqXs2WcXZ/jd+D92
mAXjWs7OsiBqw2gqLlnKPwWeO+BSL7eefNYmbbk6G7TbNE6VXXAoxnnOcY/8dnvab/oipn394gtP
D7nMs8J3i4uTgZLFqaU5VA3zn53O+3L7C2tzt7zdBFVUZWCnflYMQuxolQ721WgwecvPKe4sU1Rj
LfumxMnK701KDoAZbySDa7axPL0qR8eBQpWTVLR8Bm6ui7kYzwvaYW9bZm1865wqfUe2HpqqnvEj
joVyz1nqxHzZStBWDG9Xfagmk6wrOM2kh18VXgSgv9vtAf4SZpd8ACqu27THoi7snphYBzwWEDu8
bZe1iVshKkszMhRh2HNQ+Gc0k4MFYpfqA+ZtRamu3DZIg6W4DFfko+Mcl46/r7NdJyqGv670i2gy
Qpkon8bi0ujih2yCYze138ZmK7FZ2R/tNrk0VM1Apgyh1J11cYJIEq5AIOAwh0XvKv/jJ1jhmvUq
C01TsOexpjXUAWov9iO+b7exyeAW15dRUcH8HXHOS1GfpMku7mROtx3nbTF2TN6KWOMhTQ2zEhF1
8M4Q/TmR4QhcxZFB891MB3q8/Z01B7UCNxwH46qhF+AOofJQ5LM6oLC6AVp6Ww2VIJ/724lS2V0L
A23xPLfZCYgx0KCxUxhAfHL8Tyvsn+BwHBXoHPWho86xIPcpAeNosG+N7NKQ8Islz0rsSl06RrEs
veqYZXKOnY7vekfHL7QCvKvBM+REmbzIkBykGY+9swt3j6GtAO/81OgFSeFzM2gMze8asRV9K6tu
s8eBp7fypoDAMFfMDmCYfrf1kn2d3asbC2Z9/eSLfUP27djWtUufaVZfqf1jVn/R/tdcOBseu3LU
2IUgh5uihRi1SCKTJmPlPcpCf+PN8Pl2QLx548L8rYN4Yd449SSXl8BdzjVxDn35QXpl3KCJvec/
/SnbOBrWPmQFOCsdlcsGnhO6SA0D80DCb+3iv5sjc6LR975a7vb9IivEHeIyxbNaXhwRxG0+o9k5
OhYZfRggRyFoGFcgxLj9qbcXn9o1oREdboPqI6RgLTWohDefoczlnHioqvfhbDYAeW9bjtpNdYXw
tPCBlbuExI8JyHHBDXduaXswUxgrt4hzxTe24TfbWQm1K0NE6nLpaIVPKX5Mmz9Z98UhS1xlbozi
byzNu6rYEj55OyjBjPN35HTIRLKyN+wZMqh4WvH1cFZebjZeWNaMZp3nTOgwHNxSXkzVH9FPHPdo
bep7flT1GPP6Z5BuXWbfDlBq14rcRjml1+B3MO+O84tfnjOxkaut/QjrRG/a3kgKkY9LH9CDP4YH
vy/fl0N7bAcgEn5WoXd/25HXfoO1CxgiGqhLKHlxIQN2b8Bxdi/7sjygFZ5sxMraJ6z4zyYOSrbZ
o89pMw3qoBe25PGwdOO/EzVFuvMrVvDrgerBm7Fbisl77wftvTdn7wnZ6rZf8Vm7aJRN0AVryxkp
lsj8Y1fJz1x3u3gOCLVLRrwCpykqF8jMQckYuuk5BzNNn2915K0sgN2RVy+q8TKSh7+VDoBGA1n+
k+fOPB7GedpIgNY+YYV0X2cL+pbxC9yuAHWajkn6I/CmfWtrk9dlYm6mkpbFZerDeOE67vwm5mbc
Ofx1zV+c5Ip2xSCvXele9G4JBeik1FFudcqsWcaK5N6dydR4RXGpdHsmV6ZW4D77qd1peP/vuZs8
X6osx9wVOy98ipc/vdhCZq5N/VXgtmRoGcYOvRRn58ci/eGyjXv6WjxZ4SrY0Lp0wZKK9jcF4c9c
DafbO9o1IX2dl0FC+m+LOOAkYazBrJ1egrj6XZb/nLv7a55Wb1AxrdjFbsfT3Ki85/iCnusjzcNj
RfVjL4Lzvh9gZdouoLaep3NcSL3PjOH4XWLh/fEJBNR2CYkQaBH+baNRsBqC5nVxqYMPgCYfsnEr
l1+zzfXvL2KpNaMfoXxUXP7H2Xf1OM4zzf4iAZREpVtF25qwEzb4uRE2UjnnX/+V9+AA83JNE/DV
AAaGpJrsZpOsrtpY79rs1KD1+S78OobNOSrJnalKRyyabP5s6m+MfbptccEZ1OCr8XBEgDDvgoZp
4W4Yd9SGuV94VPPGL7rXRzLdrr+H2muLk3NXda8ammRgECpap4l0s38wkzVunTL3SzBkuGaXhioY
aIpsAM+T89rt48vtb7xM7bWeOWfeRmCFHRNxSE/AUnhs08Vd23jK7rq/xtxwDg1ma21GDC0gEDx4
xCqBzZQR3ArWFF+wV/eOrqhrVsRGbvSBpq0YelcSr16ZbPSiLi552Idlm6egGGQKushRWZ6ulq/Y
YI7PZWdFQTrHl+2VulN2gH9Oz2X/rUiPyfzuGC/V+rV/Whbq3Z5gQUQ1OZ+GKLbjpKA9jCEoc4aO
uOkqjfPtvrY5r84HVtTtCrGIIdNcVmRRa8nIDkSW53y6UEHcoivm9Dxvn3CzcFFNbnRJcisyCbf3
ztYOobDqEkmd9dWqVNdh7efbFhGcl0zOkWfFmOo1V61fZo8jszMFzpB6ZjUcatPwSj3Kt9xjZuLf
7k1kJM55WdEtu4VHy+eK2D4C1UOCAyEYfd9uNy+yE+e7WTdQ03Kw+lX72TFPi3JfcsLX8lW4WFVY
CftnxaHKnzScLWTqfgKL8JV8k0EdFI4gkI726NL0EcUprpXcA1ihBq/MyVZIL++qMj3brPCztInM
bnHHPAtum1uwdvgiPnAvrx30661fs665dQuKap2Fiap4UwP2cetoL6ufT3eVr+JjLhb8ENq61siK
ApV9B6vU3kqQI224/L/9IaJJ4Hx3U/fEVCc2P6ed7Vr94s2ZBmbXO3Pbf8r5trxsekc1fyW5vujv
Rrcl0E7qh3qtopSkULWTZFyC8MxX9uXahDo7MIj9gkykl/T6wSEWJC8nn1LojeJPu0gikiA55Sv8
WNcpy7iOw7MFnrY8rQMCeMOcXeRfl0PfyaisRRPDOTQy3z0zTVM/NHWGL1LU92qqHLdMmve7Zp4v
9+tXp0zNEu6HtwGfsDXYq/p5T2VIa0FA4ov9lLHJJ1Sp2L+alupveVGgaNwuVtRS3R6+KA/ji/1K
8AuYrOr048qgujb8opmdua1mja5VqF6V1q419H6vKn/Mej+A6v2+jZSX9bQXCyJ+9aAf1bUMitp5
2OZVcir5+9pzJcOjnKODo5KZ+trrR6VdXDv52tRvi764C54f+qn8Munpm01+t5Xu5s18mGrzhRl3
VSdQg68PbJN2nkDlVMeotp0J+Ndeb0+UaCFwOzhrNX2AolkdT6r53jtscjNHkZ37RY1ze3ht7ijO
Lkkdq73xsCX5O0BA3+8bN7dhA+TSWOAEb87zXnsA2wVtKWPHEI2a8+0ccAJq1GmDbBiPDto69W5W
jpJ7R0HjfO3fXLRKyVSYBEWw81uKyszfJjhnJdFPcAbhi/+GwgYU12DteUT99zI/FqPir0NoTJJ8
QxBd+fI/rWw1Mg1ZezZ7dtTMr6qZQyd98MfLwyuTlYgJgitfBgjik3luC6eOZ3stTllSPRRpOj2b
lP25vXhEHXCOPFiT1VqAqZ3NtXZT5bOhNm41vN9uXJB88FWAarGli1109XmrP01NNK/Qpa5Pdv6f
Y/vm9rNfJBc8oo/gPNea9mV1prY9pw11Z7yE2lOKF1H7ePsz/qIWrkQ7nXfeuqmRAmzV2cGBHcSP
z6T4yvLCJUULybJfqQ2Wxsp3VMNLktdsad2J4X6bNZ4FfHBe+ma/+pkte2e8jtqmhs45vFk4Y9Vl
BMPBi0lWL96uD64zxivO2Y49+a1OfJBZ+FYie1YT7WF8PWHabmVmZViHQwCaHK/21wM5NscyyMJU
4lCCSeTrCm3F7I02QReWk8eOU6BogkLwSHYNJXg2N3jwWJcOUFath/pc758UPQ83+smqn/bkyWST
x9IJ/P1HvX4E9wpNidfjIEHSl9sLSPRp3C3bWoISCeis9qzbeM/u7UBL2GGWppSCQMpDy/K2yAhq
tsbXhuyu0+ghkzI+iprmwsNsNWTNmqU5Q6YvokhP0yYJbhtF1PTl9w9nhWZdRqvPIJiXaS+5ESMv
vd2uyNhcMJjXPNP0LG9iYoxhPzk+6DNeiUzSWTRqLhRQqNBmLcWok1n/Wid20Lb7nU8PPAF7axdE
zXe1Oa+kd02ifFLq0WV4trzPMNxmXjAHSu972p6VfGYow0vB+GH+UUyZasDfcHglTPKAMlYpDsr8
jPHVstOT076oJg2q+juz2IE5ZTAZL9s6xerc47xDXVyXPA9OPQTqNv/Oxu6YOKNXkgNUCaGW8tyT
czWCvak/1yQA6sjVWLQZbbhPQBxZpR11o1K6FSlf0rx42tpckpUIlg+PXEu0vkYxFfKGpCjzoO6X
H0sOQI3W9LkkeRZkDnzBIsRh1ZT1enNmBm4vjcbVnc5VyJkl31OZVIdgmfI4thr5oNJfIo49U3+e
nK9alX26vYwEm/o/GDZoFzF7AzWuYj8WenvKUDFqtW8F7hTm8k2tIK5i35l/8oA2PJ9Th+5IbYcd
EudkcWpU8loy9LxoqrlIQXfS65aC1kntm+R3M7nF9Ou2kURNc2GimrRMyRasor0jX8qM/Ez15hHn
7rfbzQuSWx7HdgHT4ECBkXd77TbGU7OvkAAK17sU/KjxN/P4EJt7szaarUckYuXXxe48c3tTAOG8
a/A8fm2rd8dqQKB23if1oR2MaLUVd5zSp7XKJJcsguXPY9TaxUptuO34uqAwBVofxHRB//7z9vgF
c8uj07qx02bgLOuzlX8GRMpdoblN7jvL8fA0o87atoRm7audNKprLAVuVEgl8VyRVS4f9GFWyeRA
W5euWO9NBgkLOjOvUQxZLeffAHAl/PMgtb6ZawXMTDD68h/pM3+eN2+BU+Wdr9Hy1EFhaVx8pfKH
MhwTKCntoant3qRI7jtEeTEPYiNG3uyo5B1fDTOHPnl62iD+0QyDN3QvQ/k+m1pgD6u/J5KFYMNu
1z6Yc/JuGGx9HKbmnBnfJvWxcnq3r3815Clfj1t7n6vzbPDFThY2tR1cHeRuTla5tPmvxGFKNWQQ
KdFlDuESAxShl46h0fG1r84pCVPKQk11oDhaeNXSB3N1oSB7b3vDM1jvadse1GYW3Xamv4QG/xqR
8ug2IyF5CYYG/Whmuwf5TU/RHuj0qAEGQOvXFjm5DQRJDwXRKexR3TAPlY8iJKt+A7EmSIlO4L90
8RwFedHdvz2m6w5OeSgcKwiYWFvkMaYZO9n70r2Yi2TJXA/ceDf4Xxfsqz6tLWg2nddd94s+9Zvp
G6S61Ely0rju4vQfuJu16HkOkqMz23bX6CyXzHddFFBeczVPy4Xa27KdlfpcKb8s5ZMx3znoy8d8
iEuZWUO8uK22M4Qt8D5BPB2edN9U6v/btKKq/WQnUxNrZD5UxQI04/yWLRKbXA8AlC+BXGoCRVda
6sdc38OVhJa6RGnV+0NSuKU6e60ie9QVrRv1f79jzghdwMY4nsctNrPJI8l/SqGBal4CZBTETsrX
RC49ddLU0PTjsmZvZebr5EeTNH6a7aDVszy1PNrrz7GTleaL+uMxbpsxG8Wc6/qxHnXwmPnO9BsM
pTBb+adZ43Q9LEVytOb7al0oj3pLm1Rt+6LXjnmuvneM/dKyVbLtCFyOR7ytWVcb/VAtyN8rb0Fx
8JjJnmJFTV9WwwfHGAdznjZj2s41RN6syowcY78rF6A8zM3K1CUBxns55ywah09pIznciIbM+XJV
DeakDM5yTtMnBTqKYyHjr71+bKI84/xam1tuQbXqPI3f9dlt6TPtn/Xpe3YnVpja3H7O2kQt6bqq
57VC2sUy17Fk611kFs5/q2TSF2Or1bPT2gedpa8OTe86sFKebL6nZrOjFFs9K3vhZdR42PUXBRw4
twOoIPDwCLdmqtOBqb16rp3Hsjmay+zZlddvzLvdvmCv5fFtWlOoRl5P6pl1TzgTuFZ+3HsZGliw
ZHgl1mJdEhQZz+pZbx9J4dPm8woqyRYPVfUggc2Lxs+5qGZmJbaYRT3T5ClhuVd8o5MM3yayPZev
G2OnJ8kM2+eb6UFp/jE1ph8NG3yDbjIaW9H4OX81Gn2lhTZg/JUaNasV0y735/uI+ij9B+xmqBqk
XuFSWvJG1tatp4eNyuhLRPbh/LXcdNLuDI1n5SkrnpAr7uqxbT7fXpkCl+Vp5+3NgHZJNqrnnpHI
2ucDdvPwvqa5hHue9gFlSBmiwQUnlFpP41bfN+p/8Gspbq2MTiNnivro2ij9YpfVRgoMwrPNb6u+
zY6ikzPYKt1h0v1KOpOiprm0WG0LU9krUz2TyfahRuMvxZ0BhoeqTZY+7z0AF+d018DWXrlspo+5
KTs8CdYgzzcPbFaupmARP3e2Tfxqcn5uF8JjMEmgOpXWkgUj6oXz0r6rKBQtDOxMwzfWhdU4u8YM
BP+f2+tRECdNLkseKE5gWtfgxtUsfR24MpALZp83uwR1pyQvEHXB+aphtsC9s5acAaz1Ridizmtq
JZ7xG1qdtz9CZCN+i1UYKG02g5ybovCVeQ5rPflJVbxYb7JpEC1Tzm+HnLEBsVI928C7uCYz8Wik
SsmJBaGYR7DZlppXeQMnMFgDxnLla1cQj1WNxD6i5i+HmA/J5NrnRQvWB7gv3Q+j84Oaa6CVg2Qf
F5iGh7E1i9Iva4EV2i9akJTG0byPC4ZSHsJmruXQlVRTzyUu/JPeCbpMVqgrssnl9w82WbStxl5H
CCa0dcnqN2rq6mV0e0GKTMI5rW7jktDKKVKbtoqWpH9vjVLy4C1Y6zxazRnKRcMLMDkP27PS+oX9
Ze1+OnkpOTWLRs45a2Mj3jjKjk3ETHBi3lyn/HrbJiKDc066q9W6WqVKzpphfgZ5r6cX+Y9Vl91B
iuzCO2gNqaiFwIXybfujoAZPZxQwAzXMCxkiQ2AbHo1Gi05rVc3I46T7VeOMyoZdksgLQiQPREvn
YjLXBOmeszS+1v0i+VOC9YhiMI/NkmOfqI/L7x8WfL46TWqDW/zcF/91XciSw17/oYWnydTnBRPM
g87YZDGAqBAH0n48mql6qil1jWK9L8zwuLN5n6g+7ot2JjbxNhCjOdKrIsHa4WFlWCGmnTpo2pq/
rnO4Ldg5NI8skg1QtG64PZZOu0rmxSFnA6QVeNIK2uzPbZ8SDZzz1p2xdGQbw65EZzcvp8g2K+gA
fR9K6/W+HnivTeqtKWw8Ua7Vcz16nTJ62xAV5PN9zXNeW9XGCEIii5x1sBFlG1SdDRALsOpYN/aP
210IrM9jzTTdABa2sPHIqrZ+payBY8oqRkRNc/vquC49lLtg/s0GZJBoneXlNf1937g5f00VIC0t
qyTniW4+aWe8AMhgRKJxX5bTh1AwgLVycPaanMtJ8dYk8fAM4N8xal3lAUqoxgGbMwF1KyktI256
artdu6iS1q+ud7TOLRe1q3cdhcTqSZ2/FqufmNTLfqqlZK1fDWC6ysOQWks19doyCGR7fgzzV9L7
tRXcZRYegTQnxeykwzLHVZLW4ZBuLFi7VhJfrkZ2jJtbKXuZ0X7UdHLa7DfL+q2YtcuSR5W+JNLy
UoHheZzRoOdjCW4LcqLtl1TxdPM9t+Kt+HbbOtcBWviCy4x8WJCzrlYLsL3qaX/bvPI99Tov9ZFn
71F17I40Zn7z9XZXV5c+err8/qGnoa6UfJ9H9TRP+VO+NY+jcVcJLprmwryxL/VMEnBdk+o04elx
bB/A2O7eHvf1W3O0rv3vwLe01M02L5YYQP6HKkiOaqSF5oH5d0nwogMu0udzWVuj2i6xNQFO+Ngy
yeHjL/Dkn2c+NMw5rdaBMCzd0fD+vIdbYHp7qHmml/uKl4T02Xaz1i1Cae2jYIZ5KFLVVg1LVnSH
Z+YnJ3UTVFmusfmedP7kq0F+mtz5fHtSRF1x8Z80QOjCbHC8wvG2kr3sXSbJCEVNcz5dTmO561qz
xNjha1xHF2r6q1myWdK8INTxIKHEcDK71uDPbG99dR7ehn7yp3WWXB1fB43qKo8UUhwjHXsr2U+T
MQX70n+i1PZQpOXTdQkgIHtSNuZvZv1cJuQbMSZJBBeEKR40VBebMbSQ0oWCxGEzw2U8L/SVtLIn
RdGkcB7edtuwVO2kQhyEeXuz+qMp82/RhHDujZqDDHdJJYmz6bP9vYdABZHMhWjQnF+XJkoF50Wb
423IAMmYs7XzrGwfZUAtkc059951I7VZlqMaA3RQdpu4eZsc17bxGlsGX7wOUwBDovO/wc9K60Ht
nX6J1bfZN779v/3hIrftaWEVslDG+iv4Fh48lJlgDXcaCyG8KXR3s0YwoqwXqqt5+6ODuPp22BDM
NY8iAkPm3qWgETrR0Y5TZ3tWnRlqLbLXMtFHXH7/sMUl5dL1Ju33A57tc1Af5eoLWG/LF0j5LdGM
aknJliRYWDzpVbvug0OKcY73MmSqT++6T8JkX/r7MH6TQi2Ygr09HvtjmsRzG95nds57K61XtH2z
9tNs7xHJnGM3W75Z0uB28yKzcx68VlZqbeW4xJsasTzqZ/ja6jKwG93XPufHlZGslqmOY5yUOOa5
2xKtL0snGbwgheRxQGaSWWC0xOBN+y3rn1CZXtthVj+r6e/bo7++5v9hNwejPQTM9GmMtf4VSKZs
PmS9pHrguuHJP5gd4JfstURUNinqzdYNbBzLJzoxr7JlzDnXl/q/hOabPqvMxuiT+tcA1VcnlYSC
6/Ul+j9M5hsKJ6d87efYeENaFMyosEg9FhSR5S3h7oEVwlt8ze0jy789EYJcm/yD5lEVo7C6HOv0
JXkZj0OEN904OZhu+kTDPGChftfG8w/H+Q6+a61n+LRJf1GbX1stSSgv2dW/+eQ/3OYtU2lOKPJs
bflhDXEKbqcx+bTgYgKvR3Mn6eU6WQdmhvNnpQdNOGthp9EnnvZ9wIlEO5rPqte742f9fHs2RG7B
ObXhbEm/Xs4MU8ncZnkcepBO1K/3Nc7tzA2USdO025eYdN44/UH1tyEDm12PF4TH8BTJklQDtKji
sm3fJm2KtZrE1lz4VQvCjHKWVMhf9vcrU81jd0osoF3psITIKTnh2inSIxqWJ9m7kcD6PH6nrtYJ
BcbTHA/V4M5JaPcbWND+3La+IGbYl3D1YRubFdUsTXa5q6jwZGcWAdJHiQ+Lmr58z4emq0YdG/Pi
WYVtBcpiBJk+SnYZkcUvXX5oGiSZLCUlmp7D/jhFCKjhcByjQeZVl8322oxym7CqjoXOJrRPo+aw
h9lBjft4PE0+8edI8e9SUNEJj+fZhjZZaIOk1MCZw5zVL5W+uXo+SULbdcAz2uf8tqf/30yjvwSq
f7zcV7SHzLtE7Kc+cvxKclATBDse4tPhBqPZNNirXzZvp7E9hrX9BMHVdKe+lctKZgUrisf6tFBE
wuG/J/E4HB0KUXnJ3ixq9/JZH5YTK8mojyY8rNYVz7And9I677Z//S2aubKUeIjPyki7NS1MYz7m
73o4uEA8RFlQeaM7BnuQPune6KWB8y7p7zK31/rjHDq1SMkSWuIGBlodURVUEQqj1dSjOIIkgWzC
BQ5ocb6dNUVNUQVwcRB2GKLxYERq0EcyBXtBssRzWy1MbwoI/OFeYatxUnMN5kC661Bnkogt2jZ5
2M+IlwhlWdBBfuyPdTjH6Q81IqHmbwfjKKOmFy0rbm8etrZLUQkzx4t+BiNEukvSMcGGwAN/DH3M
Rg1Y4RhH8cYtKDuiIAwFedkcSRaRqAduT26TmoDSHdObK4/z9GSYi7d0mbsmB4MGtvUJpEpshGwn
ZL+3A1O+k+ZCoPX5du+CznmEkFLpqFof8XnF/Jmup779AlqQ200LZoRHCIH0a9/GecaMJE90eVub
8Ha7gkSDp7QCkVlWdx3spTTuNH7u9mibXgb787BLkiTRguVRQlWbq2XXIESVDwjlDwA9P81e/d3w
2qj0ZF4t7OUyJR8C4WgVq2KUsA+4H0Mj3A8gQg6rI0N+n0l3vb93nFdClHmZnQ+9bEXSOnWGb9Gi
PlxDaM88Va+qnwWpbyAwgmruef9DQfALb1Q/3Z4hQcDiEUQbw216U6BPGiURHP7QBko0RpZsqxVk
DDwFFqoKq7xc0L45a16ePpnAa3TsmC1xZi+oF/iUj96Ci8TpWUFFXG7KLvtE38Vt8SAWaBx6WdHk
1B+L03hYQhrKv0u0sLlAUDqTRfSc4S7RnJjbqnrcqvsJWDgVXAyog9hTScolcHoeW6QM1riBrXiO
VfZaGC6ii3IXtF4nPDtWT5uWdQ6a1vUHq/60K5Ih/32NubKOeUgR6yw2OQ6ey7TmZ6l45ry7fR80
5J1Zpluo7yBvH6wQyjjQiXfpYIdrsrhAZwT6+jMv3irl0I6vafG4VAQ/j+6SPXSJJCIJIh2PSWrK
ogGz4j7HjtFGRW0fOimFueCek/AkWhnRkjQbNqy5iEarb4X5c/7ViGxX8wmeemRJgOgTuDBB935L
bEhGHFhTbC6rqRa1kzVLEjNR61yKr6BMS227Uj21vZnhJdL5r91lV6eitrmNX62HtCxbuzvUjWZG
eDV8oJstUy4XNc55fL7QaV62lcQLifaLtJBkbxTkXAbn6laz2hNyYLQLnjcCTmGWPU6zDgb3b7dD
sMDFeWCS1jb2RlIMfJwgQ7kW4WL0rmElkvEL7MKjk8rOXrOE2e1hXr4pY3WqmXPf8YDnx5rq3BhU
J2kPa5udqNNQ38R1TnDbKqJhX6bjw2Y4qPnQph0jcWf7QCNpjSRJFLXLbeWm1TtEazc81azUhxr9
W8amOy196fLDkOuypGSwUhLbRH2u8v04Vf/dNoZgDVLOKTelMFimY9A5Zc8WVZ/AdYZyz1FzB12X
zKZoGXLOOTBG7RRkzjikfmagcnZ+pzLdANHwOde0RlSiGHrfHCAIgwKUoaWuA74f59dt6wjeKwnl
XDTNRtqD0R8XvP/NfnboIp258+ZeTl6Jp8nORoKVw0OR6mpZjDlBL0OQg9392KpuV/iXnImUuDpg
YFGIRurKnsIF88HzYKXFnBmraYMdCNcHxqs2PhaZJGsWNX3Jaj4s1GKt2mLdzDFmxreleSAQgNZl
9FoiK3F+a9hQlaTrNiLlrw5ToQVb8nJ7mkUtc55bAD9RzFXXHmhVfOksgGZVx3q73bbIIpc+P1ik
s1EpNXRpF1clIeGOWl+/XQvLrUny+XYPlzuTK0mRzrlw2tVQqEOV4cEuWVgQ3Cump6XtfKr9aU3H
zXqZyLTITJwf04b0EB4e20Nb2i4DIJKNZnj7GwRJNQ8PM+nKFGtK2rhPnGjStbCz5p8s3w9LnUT9
arklpV+UfZAsU9GXcG6tFdDdqyp4gNIAml5MEDaW4Y0F882Dxard7gcH7OOxwpwke7Eyc7J8sA9p
3XlhBFrZtw0m+AIeOLahRN4hCr4gU5xAKef3DsVgt5sWfQHnw12/54ahoeQW+HplemJa6lXrz9tt
C+aZx4utYPpolLpcY6qQynTLziKRs2yLl+9dFS7VyAx31Ozd6zQUhWSgLpMsMNFBm4eS6ajLbtiY
E1xgzw+m10T9wfivOmo+6ALcUpJwCbYjHkU2Gike7hg6WTtfGU6gMGDL2yQTLRBNDOfoS9fNy9rY
a6zMXzPyrJE/cyk5TYuWE+faw7DUqlHtW7wa20tj50Gat3c2zW3RHU7jQ8ayKVb6NXQW4iur5Dgo
nFPOjetVTVUVei4x4FyGm34yDtDejlMwYh8JDkay/VJgHB45lrWQpVkBEYjX6YRaN6uSRCHBfPK8
Ul1tU5Ot2RaruKZoDory0BmShFF0YuQZpdoUKXSbG3sMyTf9m+p3l8djrzVc023eL+/G977c8JAx
Fd0oc4OeyMsUJJs7QENPCcYTjhrQfz6AddG/HTtE5rr8/mEnbUyrWnsFHc3pj3V/XqZDSWU1e6LX
bx4hNg1Q41NLLKUh0L8NT3WY+iR3ydvqrQEQA2/1b+v99meIVu3fKfvwHVZRl2rW7nu8hhfFwTys
IlxdWd4cmGEbTY3EXKJVy7n0CGCFBm7DPV7sp952FVWSLImmgfPnBIyJZZPhUMnI426HefKplL0K
/Q3GV1KZvyDXD6bB5QNt6EYxxbTOlMazs3y8pDDQ/S3CAkozxX/qXsz7t6UzrPGpATGS9U1RlqYo
PcMA08AcLU1GlCCbcRI7TS1bUDCHQouqCKGc2q2vm00G6MDNmrVkhjsptVIxt2sUtWjwr32iNsHc
FeWqe1BwI0YbbE5uJF/1DtQ+x21ajUSmXCxaBzx4jTgzlGIMLDkgFgDuKEPrVdNd+mycGl85Jk1w
e70J1gGPXStLOx/nSzdOD5acwLir6kkHX/z/umPBuqxLynWPteX7sPduOUvCumCB8YRXfZ/XBoqh
99icPvdmUKFt8MndNobQ6FwQqTo763K67LH+BiEn81RDaQWJxhB0YC69G+PCY9XSrCA01eYdm95L
3TzVsktb0WRyKUBW1WCNKzF8xXhMhiAZJEdQUbtcsChzJZ+KttpBxejZqGDr327bWzSXXLAYsz4f
c2XD4gMXYNF77fwzgRTm7cZFg+a2f9s2c1upEEhtcuyH12KQvK1fbVdzeP4pSipi4r0SRt7CNT/p
q2RTvpr8ot3LAe5DdAPYFpA0FcWB5AR8w4FFRmSG2+Gu21s0zznkbi8ZTQoMe2zV7bTuGY2NglSS
wYuMwp2+9/QCdTPQeuk8LunBKSUrRNQu55AQ4jN6yMJj1PlDTkPr9+21cT0BgjUu/X0wttXmyeRY
+R5PJzMiwRBhQ/+kvVPXdvWgjXZdsgivRxR0xLmkM9mDAqEOzGpkRlqgHrJo+9UHi68H22GWHStF
ZuIc1DCpqjojelnGB6eKiYzYTGgnzkOroSxyYqPh1HHtl90fvP2Q+A0QDC/6SQ3Skwz2JzQU565Z
B5HPcil3IAAAWfFrHy4QrC/Ki31YDjISI1EvPAINrAI6WTT0Yj7af6fDCYzHC1YiDZif3ucMPP7M
TjptHRg6SdZTNXurjPpOOHrOhzVnHfZlR8NZ6U5Bf9QPRbS/9H8uCMwyuisl0BwegjZuiwltV/RS
m9HCokn22H812qNdzpeZ3m9rtSnwZeW0IT0nB0MmgCm0DOfP+bRtKYHsbWxCK+gbu7zuEGR8xA6K
revWqKAbmX/MK6imorXN21co5M1F5+llS9RPFe4TyteBVIqaSxxf9LGc36+QDe8ondZ4T/rvQ5Y/
j6CAr5jsikr4wZzHb/m0OsOGvM28wIoukDvypr6Yz2aIk61H7tn4MWWc+xtb33egXCZ4ZTa90jon
9k9JAL6M859cHi1z7l6s+gTYTEMQF+3ICpuoPYxB616QDcyfJJMgCl88QC23E31oWryMzD93cLYf
6tA+orgu/a680LAIHV8WWAQBmGel2sopc9I6I3GpPxT1M1UDiZ0ulr5iJx6uVgBXZLYr7JQe7YgG
68F+MF3VMwBRk/HoX6LHtS64vbsbTBTjkJbEeBY/LuasuChIDBlI/JxSD1Yqe58X2Yjzf4dsazpa
6xrPe1IA0Q+4AlGSe+6RNIdHqGnalhokx0dYHQqVhsybmSGZA9G4OVcu68FYl1Lp48oqDoq1g0O0
l+wUgihhcV7Mqs0CS4/dx1MP4Ztv5nAeO4nriiIEj0rr6s1kjoLbRqd226PuM0B5zPf9RQtxgPS7
+7JhXllxxllYnRvY3dl+bg7EsGRF2wKr86gza8vyvt0vqzLt8ihVx9UtWH0Xc77m8MCzQTH3LE/U
NS6799FSXK33d+cu5TE0zm3T5VBP7byVA1Ltl7E+thAIkhE8ChYMDzuDyPMEucZ6iBvUL5DM0+zf
lUz5TWRxzj81CMZOVdUM8ewcjM70+2m7z4N4gJmRDv3WFtUQ53vj99oU6LWM0k00aM45p2KzKkU3
tRj7q6c3mZ/2tWT3EDXNOWfdDLvi0LWLk75MtmhM7ephzwdFv9Mq3OZabdBRJ1kCIPvkuLqigcds
kwxdtPGZ3PbqJPNSbTvOvEZ3NLRgGVM3B15+/jHoXxezcOs60JOHZty8jR47qZj39aptzeFhY0y3
gD0vix6ErMvXUnkHk0MwO8WxoWo8K21UVZ0HAYkvK6PhpKjeuJi+VilvFq70vG5Snut68m5vnQJX
4WFmVptY6wAt5NixDrWKJRfbdwmK4St5B28MvdZyrGdFfdhywHElz1CCFceDxMZk/z/OrmTJUV2J
fhERSIhpC9jYVeUae6juDdEjiHkW8PXvuFd19SwrwitHeCGJVKaUyuGc0gWyGq6DbepC7hoVGm+9
t+vyUF0IcplYnjqLP4sUVng8dx8UuySCM/HE9ufOAx2PhErq50/78LCenBbJ0x5K3QAEvDajxeiC
vtFsqUo+krGX/kgIum2H+5rXz3gxosKtH2+KF2FTJXN3XdaUlguT8dzIb2Omg1FTuFcyq+Ii3BK5
cYzL+n2zPKAi2SNeWK33df7z+s6qZC4Z+9ABJ4QIiMWuvy3+Eq5IsXh/bxibeDJKiFU3CYcTSRES
meK1WkBZVkWrrYuPXFw6hpd8z63mIwAimXW/WhMOqixuUn7npLnGoFTDn///oI2u38yC97aFuvki
YACjdvyfzqQjNb64s1i8pOtpNTnoiKxpzBwRlXUHzBrvyenZbi3bXV6tmoz7Ra3HNJLWW7S0li0d
aexO63z0+yW/LxtbY1JnQf+f84/BJa0f5mzhWdLQuGYiZGsbTh7hwWT/KepNhw6nmkO66FaL+6Rw
Wxrblf2AMNVd1fo77nZ3jaVLl6i2QjKBNWFiXhpMUSbds7m9TCWiIyKNkgSvyuamDjriyaneoik5
+F3N/FSbpN4vTmHGVkl1B9BlsBYML0WA24Y3lSgTcT/b2Re/sqPO57E5jy0IM8n2PPHqsaKj2KFH
0AlMZK803oJif+RsMJuzelnGKj9Z/hMpX7zl0Rj2K/l80wkiZ4Brw6bJuDT5yaTjK6C79oglPJhV
r8kHKaxDxgzxLHPkXYnhvQ4dXIyHpvHptoXL5s3SoanAxBb34JoaF3RTodGzFLnG8lQLl8y6mXtE
DWycrI5gLDBta9ot3NB5gKrRJbtuM6fDdV/kpw79D1Wy7Gd7iK7LRTW0ZM4mvOIBz5v8NKCibMKh
mppfbxtZsmIPxTH+0kLi6MsP/Knb2WDau2loOZ2auIXVgIWegvtcfKpECwMayJ/rYytuGTmHale9
a4+FT2J35Ms+WWs/SvnoIgvn6JC9VVOcz70PFxlK7wEE5hokTqh4BqtnCLrSIuipdaN4zkfDh/FJ
MgytuW7NacppWK5V0IFB5bp0FKeLDPixAu6udTecLsRB7qD8BZCin073tPT2bfejnE0VKC4HzEKB
rRVFEUy98TdtdUDHCl2XGYLSBrbv8IXGhv95HubI9X2NFal2VDJQb0m6bQDh5mk2sr85G+4rYt0t
QDy/LnXVwiUj7UpgKCxem5+qudmJbAwTz9DIW7VyyUqddCzMYoFMso1EQz8cltwJtvQmmEECgf5X
FZ1kzXqa4OQqZxvtZ7QcD6nwbzt1XTnLWjhDZzi+wU++A27ZzNmNtq7p8GICFwuXbBRY+0j7ZB2J
O7Ee8qIOKH0bbDSQZwxMMp9t2gWueL9le93/o+3JybLZW09jOpZM3FlOl/wYx7mf97eNf977D+cB
3TI6ZBXElDM33hJ7Z3AdYtxlV82VU6/VtLBh4tBMoDHW8103HztQNzkZGsxuiUliI6Sb1RwE93vz
rEHmElSAkgWv4U1m5crwHoAQ8Vk+Zvmpt6uozcbIMP5cl/hlq3J9yWDHFFXA04Ad7UUWGTWKvbo/
Ytk0h/Dl48CV2XpcsFp43YA7u6LFft6yl3Rimsi7YuFySjWzcw+lyzONpxQh2n7cj20ZIv6k8e9U
w0tOcbHm6bzRicbDnMdmXwVbsr2x2tAI5vLt5MpgHo5lmHw8P66WpAwpolEVglet1wZLkWpOetUU
5/8/2BLp1m5zDDwTnWEKs5kGZuM/WOwbqJI0UJ4qGZ3//zDDyPBI4LkFGWXjw8w+j7nYJ9VNiF3E
9c469WH0ZrLMik2CxqRwkiXkZgFowQX5Lh16iEpAkr0OLmFWncFebYsGnTjO1R/S3hft7rplKXRf
RvVorAEkZ42F/nXTYgaothPq79E0hUzObRNIpov8Te2UdkVjDz2lNvEPU6KL9ysOSzlN2lJqJt3i
wLj4loc5Ge/afDtNq3UvXLb3vUJjBgoZyYnSpKSd1zT9ct+ahYgy5Mmf2xKUbdcFpNhgOTvqulOX
NwjSxzlIoafFDHPKwRCWnFK8qq5PofoA6fK10fBQ5Qjqxd6UH4tyO26zjopJtXrJfhswMPWGBf3n
2RytQC0CPtJRuPm+SK3X66u/jAxDXBm/A/wHS2VulX3f1lbIp/ar2y2nkmU/UF8aWaQDNwi6ylL2
80zAwEckrjv2ayJbuDZGWIN37fo6VFI8///B1BcEbcEauVa/c2D3hiZ8nJB31d/rgyv8IxnjA7xQ
jCVza9+bvXffLlZk2IfNAB+8lT/4HY/o+ImKUdNueTnaDYnS/36K39qiz9fZvqe0ecxWK3LX+3Ra
T5YooqZrw86fo8FdIkKmYBuKQ5kNt503cuK1rBwE8jkePGW1vqPB66vQhktV+yO53kXhp2SecRm2
xvRS+vRbS3SvesUdIudbbR8yQtcWTvmkiByf31FnilOmo0FXDS9d4y2qyEaSczhOSPn3yS9zzvcT
10UxFXL5v4zrmJj+BiLLUwGYQ24LgH5UGv9DNbRk/VZl+x7MIj9tm/dQjeaBcV3nuEom5/8/WJvH
Xdt3N6x6nikygO76NDP2TO3503WDUy39/P+H8WvLTMAZBcdjyEi6J3ZCEDFofl0fXHEqygAejsXQ
1cGS8kTNMQbucNQI585I+a5eb3yEyBgevuGX7rAgqAsOjSz0XTrFzjroyLxV0pFubYR/mFNW+ABj
ccI24buk0mWOVbKRzJQ3VrHlRVadkPfZi34LnLH+0pAhQDjxtjeOnGhlfVua64TV19m667I8bNr3
6xurkIucNxVe060zEItPRgYEQ4Dwd4UOrlg1tHRJo0ndtddmYfe5MNwuFHkxJjtBcPNpPLF/sOP/
n85w5Qzq1PReIhYDR72fxrW3vZpFdZy7NsgNdvLaYm9bIrbtdp+Ww4NdtChw7HYoQUdGPAEdKwIZ
vC/CbJgfV8TfPZdHqZn+5aPmClQJQLJ4YYI1axgR8zVBOdUlXdiPNxVCENc+T/nB2H0ryUi1ISpj
s3nAi3fy0SXZUI1gVQuXXHSrzUGxcU4DNsSMUG25r6guqas4BeW8K4IB8AKFV5ymySK7xl2rh6wG
/p6wuBXdptKSqTPLzEBB5xen0spCh9Uxd3QFeirBSKY+umIWpb8hZF237ykgaIK1qavd9XUrRCMj
dDCGrJZVmzSeS+NoFcPeTfxdw/PbrjYZoaMZU7SLjKmF49sVx1HEViEMTVRA8XCRMTrQEWUIo4TI
u+1kbFGWf1rqL50ZtZVO4VUzSBez55DGdxvM4IGDrqz2rfV9QrV1NwUD1QhIcY7L5EFOh/4DY2jK
E2/QBiZ2w/Sp4T/aVFckrFAemUHIS2u7rVCOc1oG2gCeOdm+m7RINS6wavWSzfp+6lmooStPc2a9
uIu/N30j4tnwA2WxmilUHyA52dMEtFhLDM3vnhs8IlP/dwDpz23KLxkteJoavKxFeXJQGjBxLzJd
BpLdm4ihiCtjd3SG3RlrjeGzqrlLs2afzm83LVzG62hsMtgOSOhOXV7shM/iehz3iM5oDgWFzGV8
DrPNADef9cjWZiCOLZP6LUknzdIVNmVJF/ScJFXpZJMVIzabVoc0/0XXPkjtw2JpylIVSmlJVktL
RuYe5Hwx9Vse1kv3klJ/uiNtBoheI9Gh7ShOTuv8/4fbcOX9lloJTs6lnIOm5g+0yR+92vh92xaf
9+bD8FNul0vCEXDr0yokaJ+1UIWva7pRbbBktzVQDubOwODW5D3kw/opK43brnFLsleDwmN0egyN
kG3k2umO6XjiVIuWrHUSSwoWMYyc9g74wec3pg3tqPZSumKFm5JmQWgwTuw2XFGd1SLQDPWJru+l
YuUyJEe2bCYxSgw/GWXs92Pc9TowQNXQ3n/VxCg5Gad0w7O0cvOAg2oXNLi6oJpqcMlWTbTzeSPf
LKgJyvb9+r7LdAxl5/Vd8KLlqiz4qOB2TSkejosREARiaT58dpIh7C3xjo68/dDym6i/iCsjb6Rl
lqZr51hxNg5fe2tod7U53+hbyhVag9cYovdsK67m7HFptr3rbI+90PULKzRTrsxq6OIC/gnDb8Pa
BOs01REr3J80K2/VIMlgXXsrxeAn7J7lGSNBSZbS26UWXIX4uvYrzmOZv2lmfj/gJW/hRKjuNjKD
R1LsXLt4qd2bkJmww5L92rW3bOB7wSZwqw/yvk9D4QyaG0thBXJJ1tyi9gKQUli/4xxGOgHh8yam
c+LK5Vi+mGi1NaYVNxsNu9a9q7I0TJEyvi551col++0af7R6uzH3A3Wzn/CX6RAZfrXpSuIURizX
XXn1mrYDg9hbRNyKZDomdn1oc2e3rHYfWtOr1VoaP1n1KdJtW1Wjm3tZYsXIvO43auF562tuLIV+
ysgbTW5PhUMtK667vEPom/TABWpZ8bpN9fSVM+emDmbstnTrtnj/dzPK0u+JV7oEcXWa/eFiBsfv
bdstWTLPWtfoKshoYVVUbiwEuEN4feizxlw4rv/B033wRhIwX3oeWHX2pGL1z3YZ14i3RX+3AQP5
2WNtf6hKu73N5ZdBOIoqcTY3xx5vRRV6sxVRV9eup9BYuUbLcb0UqoShG/61GH9u3VfH/DJZX9b+
TVf+oRCVXKpVpWzMUI6Yn7LSDODFBS46I5z0FRRpflJr9kNhDjL2xZatoFpGHuVUW364WGBkSeaX
61utuHFk9AvTYMIgNoa257eMFMGQvrbp39vGlqyYTNkyLBvGXoDIDBTcDg/HQmPGKpGc//+goovF
bcdrLHPfJxQNhuAU3mjA7dz6cX3tqvEl653EuFYmjogT+ulC4fn7qtAFj1RaKRlugxaSbciZFftT
/drnAzppjMQKDBMwfSib+wHK7ve6TjTvI9Vskh890rkY7aRCVKN6TJ3msXHmoEJwpgK8ZNXsZx1a
n2oe6VL2l843QBuTn9L5BxABS4TzXHa3rKhf7wGSqTu+L+urIxdzJSvwVFqUtMfmVh+q7RMyKXFW
67RKNfr54z5oVdZk9jgOmRUnxN4P6J4CIUVs5fwmO3bkgi6nmX3A4uLuAXZwmCbTfjJ1JQ+X9dWR
67c2w17KApnW374PHCm/f1pF93qLKTgyU1MzdP3SdwWEYvA5mKszXN6oAyVTrVuy47l1aoQMm+K0
4jXgu9aJC1NTVqgaWjJhBGO4hcri9TehrwjjB14/726TiGTBpV8C2g8ws7G7fR3sJGDlbSe9Ixdt
kQXuP6q4198zQGbd7MXOb6L+JY5csFULntrCzK047ZpvzTJ992mhURCF1cgFW4nZTKlB+vU3XUXU
iirehLnvHF3JimIfZfSL1GdpiUvcimlbNlHdoqZKkEUHxaZavOQ1+9s2Gk6brb/rYdm3rhX49vSU
OvTpuqqohpfCU2Zj+qLPOmQKBE2OTpr+NvrJCkUiaHR9hssOrSOjYKysrVO3HHG/siQ07GNi5MFi
iGAeNZ9w2cVx5HItZvgrQwAS8YzEGo/ZZleBzR5sNhiR65J5N1e6vh7VTksWa/qp2KrSQ2PSCFzO
DYWFKb3t6JVrtjaBh9G8+aiZa70q4ggPHmZv1nXaqHZZumSdcioLwhA6YebqBSSBH0hQBxzNPB+C
69usmkK6X5nbF45hIM7puZsZIacaU7tAuaivg4tSTCBXbInGtOvZhfCLsQxYASKs8693W1QMrvd/
r1aOHGppCwxvLsl+ACpB3ovdddEo1EaGtMiX1RxY7lqxm4rIs8v9MN8odVcyXw8spk2fNohfmyMq
fLrQH4pdn5sa21XJ/Pz/B3+jbAtQotYe3j5o0nLxxqUDXhLajiDV8GeBfRj+zNnVJQtiGa3ds1fH
TrMqqDkxnnlrlhrhX8YsJ45chYV4BkPp0+Lct2n/azYnjnR4dVyGWYSNWxwTZj40S3I053oM/JL0
AWXrbSeTXJKFHr1EkHbtH4bE7wNepRw9eowdF6Pngc1XO/Y70t/0TnXkKiw/h5dyRhEG9oJRvAO7
Hk2g1rZq3mGX3WdHhr0oOS/pbGH3uWmRIF+zO9Lz00rq3Vg5e79agtbTdYoo7EWuzKJ2X4MMPfEf
psL4zlr3h7u932SJMgoGGu+9mZ0b/zI0FOZbHY03hkaBuvRfXS6cpUpxteXI3s13BefBtpIn0+5v
s0QZB2PLDLfKzyX+LM0A4uSEpEgCQ+gAKxSW6EiGPphbl84rmgpdd47GUgB12g5NQJBcl7vCB5Dx
MMa0Kt2R1fkJjcL7bNkzvPD8P12lyb2rFEa6lzfurElWnYenzlFk9kMPBu/rK1cJhv53WyeHdahu
QvIx2Yx4MNvv/jahk27UvH4VvosjXcyl361ujhf3KevsoOgevfJHgwSkN+4KHQ+sSvbSxWwgyNds
BFNw7zFBbe32jdGI3lYx4MhlWS0yAtSc8azO8u8eGA68k7sdcuvtuvQvV9A6cmmWv2UjzeZMxCXS
jjZ6JPny0jd9QLgfTtYW5c2PFnVV1ydTCEoGuQA9MmHuIrJTDqhdsgEi2smOs3mkOjVVTXD+/8N1
h4rQBM4ds+/xoAyJkZaB1yynom7R3FjqaIUUGiWDXmzZsHbrhm6jucyjaTkW89d2roIRN91N6KjE
kSuvrHZB9XK9ZSd78vfWghqX4UZzsyVLBkoaaVa+ZqcG+FBgYgHxohN4re4cUhwUcumVMRd+veHy
OiXW3v5KdHVFKh9DhrzoZn/qkX/ITnB/YyBP3dWH5pgHRcQjXSBXcRDJ7Egpy2fA+A3QTu9H4UVO
8r31NHeLQi/lqqu28+oWGfjsRMTb2H3lyxLwPMi1rciXwXmII9ddzZSsc8EwwQpMUASuwKVt7+Z/
LLA9cN08jQErRCSXYOWZawEAt89OZnGo8y5AZNTLNZ6DAqvAYZLx9m3HRkBxO/d1nX9fu/KT19l3
BVJYjZN8HXsjBFDVd89bIp+L5+sH0kVtdYncSDzOxgB0OmuMm2YNmP3Mm0Zzq13ccYx8nvHDSbTV
G823CnxMbv55nB5X70cC+N1WVw58cSMwvGTFiW+0hmtg4aZ7bzoPtrErJo1MVCuX7mOOh2zdtwnY
+Yx96VVB1mehnb4A6GN3m9ClG9m3AIA8JWSMM//Y14dcx5mq2kzpGrY8NMI5pejjlc85qiIAKdtR
XDTXV335BHJNOe7ck7mtq7OuRF7xNSVtYFq/m/ZuSZHTOFAwsn++pQ4bE0nv5HRC0xGQ5MbY+YyY
Zat7yF5mHMC4kv+cbHXSbtY2xvO+PTphcecchz0/nQGKGSA+/Wf+87qoLmuQKUeiq81dSFqdP8DZ
sxaEh4eufOgnnWld3mdTjkb7vU/KVMx93JuPeY1Hp8bHvWxT6Lr9r8mO6exarELrAWD9ofVLUPdf
NkdjVRdfdxC+ZLC5j74JsWYDKsjNbTmawOrwvk/d1rnnJ1JZI17RGk1S31tVkgNvDv0+NhWah6ty
6yWbdlP07ZMJIpt/mX2QgaR6fjoj/Rqf1+lMZL8ztEjFKilK1u3WaGHbPHuMqXnyxMtkjOiJ/3Vd
sS73tEGKkokL9NpTcNf2cX403ux3FqJ+BWwW9Ng9WLvqE6Be45s4WFxTDmkTRGYym/Mpzvkr8d6y
4qbTz5Rj2X2VZoQCezJOV7TbeVUOaNFSEw1RWIbceYxSqoWTJJti3wiZ91Ssrxq5n/Xk/8oBIAzp
al4rQoHahaODPImdve/AZZQeATgOaF1D638pjg05jD0kPGu8HvZXOPOdGJuvk2lFSO4emdDBEimU
Uw5kt3NZlV2BKTb+uWaHLf+a3tSNBhFJBr6g3zjtBtbFqBA15081gAl1laf/iuQuiV8y38UGsolX
eDiZvLCPJiDt1ZHYJX/ZLt2BwfM92a97a2feJ6CJNoM6cB5cO0BTxU7c6zy/fyVKl9Yg2fUy5rxZ
FmeM39+duD9mn/hhO/i77a4OdmaUPf4jkN7rqHdUmiwZOskKy8kb3OXT/Jm0h3rU5XcVA8sx7q63
Sr9mUx9TQlCvSjliDQL0zRpDOa/vgpTkGPfYEMPcSmOM1zvQwIRD7D6KPdnRw3S4PoNq/dIlntOZ
geIaqpANR5cebB3Ph+qKkOPcAMqjVlX4YyxCsjeCMmLhmcLJ3y0hCadn89BpvkBhg3Jfcpkl62B7
UKS5/mZucdv+yhZNvlf5EWepffC6F8pqVllsjOuHdTcE9b4JjZCH6747goIKMOA6BEbVNkjWbhbm
1lDPHWPgYZl51JnVOMd2s6a3OcmmHNguK6CnUffsJC/3k3/Hu9uuHzmGXXHkdmYG6WfCPuYZ2S/p
TeCzrikHsCcT6LbJ2bSapojSwY/yXAe1pdAZOV5tNs2GSrepjR37reSfBHtgQgdrplIaOWS9ZQlu
HpBzQ/PF3/p5CM9K00VdE4jIjNBteTD21433cge5a8ohbAHkEbCk4FV4hqi3ou2wPiP4EthhsQef
VHR9FoVuyoHsJSlQrzFCdUBtdWjd5cnzdFus2ofz/x/sa5oHtL04WL+VvjpLlJIvU6s5FhQOshzA
RgPKnLIKvstsLPZ9b/Vgv9r4X2POksAm1RoJwMBG68bq29x9uVNqFGwop7TsgMH3QAF+AaBTHcCM
YgdkjuPErxwnd4oudof3jB2d4eWmnWWSH1B6rpENg9WhxXSJECSMEJHXqKZqZ6UDLWflCA52GEEx
/Zjaz67x4Bm3vWflnuth4MJLBr+Pu9l+Lej8PLZCV0+l8Bnl6H5KmyodfUjEB0OleODz0UAG0Hm7
Lm+VUCQvxM5TN5uJ2cUj/cLyn37zqK16UgwtR/VrgAdas4+hDei5+bcwonG6TUvkkL7hb17Zuni5
WORvUv6YdKnqy0FG15TD9yY1PATYMXD/Pu28O3BGh+5j+jBFJPQObaxzNVWiOe/1h0NGVHSap7No
7GqfT1/Yti+X9+sbqgriyLF7KnLUS8/4hPIhie2Dd9xi0DOFeI1FicYHVC3/fCh8WH4rltpePExB
WvETj9Xj6m2HeZ2D65+g0Hg5fl86nFJ/xS3rGW8J2K7XbrcMO1tX2Ka6ouQA/pi4WdmCCwZPbPOv
i6eeuyswy94O8ZzQOoGKE1IO54vB5iJtMMvU8qgDB3njphoBqeQvGa2Vu5ltcLONreTOau6E/7TV
GlAshezlMH69JcThAm88ezgN88vmPabdobF07ceKlctB/LQZAMrbnaM0trezC+cuyZv9JgrNDasa
Xno6DOAZp+sGwdD8jY/7vv7iif1NSimH7ivR2D0oTPq4HU3xBLwkf0dKK78v1rJ/q+211WyAQm3k
7mngOnglaSGhwn5jwzHTQcyrNlZ63A5NUnjLggu7a9eAiydRP3TZ61a5t+mk3BlckUYgQ4/xC+tb
ST8XZRMU401ACq4pNwcDR6pP2yKHpeZDiKbJMGE/rm+rQtxyX/C6irwT5/svZW2Ahr1wyVzNKaka
WlJGq6m9LmuNPk5Bp3xIfJp/6/vsNlQjyOS80R8OYb6wHjxzAyx13RvNbtH51govVW4C5kBjaLKU
d/FEvi0L4D4J+i9bEc3T65jnQeU78XXRn+VwIZBgneX24QPAJjs6dEG82G3yXZ2gortEqydzmgNn
bNeXQle4qNoIyfET6ZhMYzvCxzFOA/+uJeJUPavkxmBvGwFhl2ALygf+Iz0MqHALt7h56B7IDjxt
xzo2X6/LSvUJkvXOlsjyolrauM6RL/HTyEdf421DS5cJ3rTVXBeQTtE+T+NTyTQ+seLAkTuEl7Iz
kdiA+vdTvctb42eSUjMcehLMfTtqdEghF3pW4g86NDol4z3QhuPWy0KzqqOC6l44CvWUORzAXQU4
ny3t4o1+EfSJbjtL1AH3jqzRPM9UM0gWPHGWZeUK9QFlUImCvuzVd18s8TkX365vrWoLztfkB+lQ
wT2AEmUdwL3asARVhHiYwPzrlprCI8V1KzcKkzlNrTTjQ+wAOTYYCjaFvABJEc7QG09+uVlY9L2T
WDSB4vctCne6cFp+XReOSvr0v8Jp0qTx1420MaiLQ1oel+brjBoXe9jX7Eb5SFbLmV+5DgeBj0Ue
7PQ+Nb4bOjdBJXrJalfHHvqc0za2AdWQND88lO6u5KZGG9eU+4PNpfRbPAvbOEnTu94GfGk57q6L
XWGxcn9wiVbFWfjnodtnBFeIrspLsZ0yHcO55bg1fLh+Ff86snCbHoX/tyu+j6j/uW3lkrn2VtMY
QCnp4mogu3Hrds7kaIZW7KZMx2D03WTZDYTiNc9goWb8s+jfrq9aNfR5Hz6cAQBenvLyrOZufxrR
zFMcEl3doY8hLlzgcvMvbusGDQBnD+TJ2iOqdc+P7p0+D6BKhf57v31YuuvmhJsuxh8jsh8CsOiC
SRf0toH55sfNPv+e7nUPctWb8N9r+sNc2AAxzwxzDTu8x3f53v8xvJt7Gq33dpRonE3lLJLVimVq
fISMz7Mgtbtr4iIcovELwI0DfZJRlceSO4JtMromJ5ilfnde0oOIOVJor8mzEZKXLWyDsPvdh3Vc
fL2uYSo3SG4PtmrPr+kA2ZE398l9d/d8l0U8ZJFxgg9nhfSgy1grlFnuEUajIvyt841Ze4fK/5Oj
8GvVxE1UQ0vW7RCnmhdr7eKsa/C4jgrgUtigOBwWsr47jb+kL9fFpZro/P9HTZuAy4iiLLw4igMv
AA991/H9bUNLtl5Pk2e7Z/Vi5IXS+7z+M22v14dWRcbkcizST3RoO7zv7HzeZ4YVON60K9xnM/1t
UnDlAad/HTtwIDmhz+xgdZ+G7ef1uRVXhkn/KzFKxo4hbYetaayw8crAp5qqEdXI0gXt8gK8a2ff
1zd/zltIJo3jpdpjyc5R4IK2KwdPm15wETTENY923vw84/jursvk8n6gRfh8KH9Qo8phAyq0sPRh
tyJbjk6pPGjvWTTvrF2xdx5nXUHBP1Kr/zvmMZPsY28lirNXaJUItz24XH+Zp3LP8dpBEumRPpu/
2DsqxT61OFLMg/NK7+3n6994cXcw8fmq//CJs1jQSpPAJN01C1LQgndlojFCpfgkcwc72OBmE8Q3
3YkdP5R751nkwRg4ASrd7lkV3ARYgo+QzN0kCS+6dsORZTwlHYrP/ZtgqTCyZO0p77s1cYohBot9
umtZ0j3iHx06ycXLHaNLj2ZzRISuaFd66FMQBqJfAa2KUV2QsFnyPVoZhPfJ8XXk6arJJAsvuw6Q
jYZAsp98SevjZnYhKAxCQHrtjDYPSn63rbra9ovxDXyYZPMgIpt43vb04ANSxB3awJiMQ1ajAmD0
XtFdBfim9XibAkvHQJ6Um7UW+KymA3z2tJzcRvd2VNiGXLvlbUsPspGJHmrPjbuVPDi1LoWr2Ay5
fCuhbKbCnenB4HlYG3PU1vt5fGReEXl1HW8lsKZ0+NmquSQTT9ZZGEOJueZ1CbzyTRhva7IEW+vE
Ln2v528z0fjBim2X67uWdkw7I4PATLbeTYhRmr/dgr+WyePifl27m543ji9XeDHul17bAktz8asX
GwU+QcvWP9fV6XL5OAaXLJ6lyLyItaWHLkFz1bSgWGrenyvtKarUJxftgOY7SKlCHxyx16dUqZl0
CiROWpGCwlimwpyjbQIp6bzpau4uPtnwObLVj6ljcGKSQ5PnDwKKEGRbeuh8cZ9XjY3+bl2lycXr
GBNJJm87tZ91nrMettT+XBXCOqbOUMcJSC40wS6VnCRLTxGGMix/NQ9pUb/RCuy2a6XZAoWU5HKu
hhXt5MwohDLZ5I1/qKibytj5o0/m5N6fHI++DNyg7XvHvAGAedc3XiEyucrLSl1aVx5mpab/azDB
ENhtqRmWtUgP12c437QX3Aq5oblpZ1ZNc7Me6ADKpKeitrlxaIu6cN8GYyXmjwnF3Jbuvj9v9YXZ
5IxxV/SCVmLpjk7h7delCszu1antXVMvYeoXYUH6HU2MMMut4zbduHdyOrkBFXu5NkV3bKkTjK0f
MJEdSD8GxNkbTqqpCVMonwzfXRN7I43Hq2NrZ9O9X3j+oz/zSjO6Yp/kfHKajz6fCqs7JvVv4p7m
6W+CUFyd/7quBgr1lvvA5o1t6BrC8ETUYWKdVvbmbt9ctOXPuoyGQpflfDK113LlnDRHkZ5S74td
75iuG08leukIc1Ijcwzb647VtsuAtCDoTTARQNGRHdSMr3ypTedg4X39yzEsbwagJE5LzbGiWLlc
o9hOPtKZnu0cEHkydmvhlaeySGaN0qhGP///wXXPmo1ZyeyiOMvMPHYY67kXrzbveX0TpxjkI91M
g0O8NnUN52AX/vCL2mjXajq7+HldKxXeglybaBRLtoIlpDzWLmgX/QMB0EvHUDFQF5HRtk8DJ9H1
mRT6L1crehtP/sfZlSxXiivRLyJCYhCwhTsYyi675mFDdHe9AsQgEJPg69+5vXKrrEsES3shdFOZ
qSFPntPhibhOyiB0YoXy+3ff6pz3YYnm6SYL21NDlnwHPf/va+gbaVAHMEoLYKIyEG2SFUWs1NfV
7z6OZXtemr864p1JwM9ztVzCTrWRmsPEVtYp6+XZcqAT66MhOpD9R+Ud3Jh10KMDkjBebjCzPfqf
/XB8CW835fkQSyroom6r+8oLu4rW42LLFiztUKlwp7aIywWdL/dXzpBWdKRjFvRLDy4jnoxOlQRz
/azy9sIDe+fyYBpeSwChzZbAncoKQgz2uZyrB4oiDsR5drZfQ4TqzfoCL/wBc/oqIbKzIuQXvJmH
wY6fmeauhT/4Y4eFhy3mPvaXPuRncKZdt2NcKFhXLfa7bIUUreToRt7ytKDBZeH5Tlo0zVxL6Hwg
1JduVSUTkZdaOl/6NY8Kt955cDINr51EJ1IiqQd1BYcXV2vzH+dui0fowBxzSe0YOoVUdgNpbu7o
x2Ksr1AcvSiUF+8Pb/AZHdG3MrpZ3eDleMzKgJtnWRjP3D+kpsY8vTkZSG1JpqqlSTk7/YmOVvXe
9YPpcn/ubx9jPB3YZKOmtc1bQ5PBJxfePYdeShr7bK87NwDT+H/kGiIWiGo2aFkIg/rk2cwlFxcK
a02Sc0d1n1CoY+4RkBB652+byavEpuQ2UrvGO0UvnPNMsrOF88d9O73toZ6Oc3LDGniYsEQ3AQVd
fry1KgAPP2PzdOIFdGF2PPXtDdbTYU4eketChKWSkqh4KvKIOn7EaB7J7YuVfd3CPazc2z7r6Rho
S27c7sIMH6qzR8nkFbv6zvukwVQ6Aqf3AUK1RnSp2G1Wfc37Ivvh5QL8oqVV+P/cXw6DnXQ0zpqL
Rrpq2JJ8UbHjsMhdP7tDeK6luI7lUz+1O5nJYCcdjeOWC51X2cjEaoVrv8y5lWUfHWrn/c4H3j7o
eI6WtDdlbW4DQqHEtfpT2Q8PbeE/5aDD9Rv/3PTiUPsTA8P9f2Ojr9WUzWKUiR3m0y8++ry49ryQ
e2+VJkNpKZy2gHXVWSYTSvIxRr1jAmsR22sDMaQRR8vgZJtmB9eVLBn7vHhRpfvs8zJLl7KhZ5Cy
f7nvVYbfoGNzwPkaON1GnATw75QMLI/IFHy9P7bhF+iQHOGLOVAuB0fftD60rYerYv2VTUE8i2oH
V2Gavpb+AnutqkUUY+K1Dv3ebbn/j7LmvbcC0w+4/f9VcoWLhs2Mw3iC94kJ2m88Cvvq78ItnvKm
ux4z0i2lvPoGa/si9MjsJXbOf3iNehCl/4sV8yXoD5HgM08H5+A0DVaVGS1QTpa/c+sAQhB7d1ND
9cTTUTkOXfNq7gFPzbfE/xRcbwXz4FTJh/AnbqloKArO9+1kWmktmBX4MIDPDEHDrr5Y3T9ZtfMe
ZFpjLYibYpsrtmHcfhCxF4ygiXngCDExfr4/ccNbrafz94fZbMliwhfUDGHzSs0Z5HhsKSIZ2vP3
wlNtDCHazosaq3NJ5ISqjho67yFKDIbTETxB1VrBUHt9UhZO/qHx/OC91bd7FDiGnU8H8WzbUhBi
S5Y4qGqRkZ6HWfzc5O/7tjPNXQvvJizQFcgwdzY+ivKdb+8c0Uyz1gLbz+o2m7ORJSAofs828Wsm
oMl0oI1yf95vAyGYp8N45NZkrluyPlHBGuXLFLl8O4PaaMNtmoElgM7uSclPlvs/WtOrVT3Mvorq
qdu5u5jsdvv/q6SyWeFcF9OUJXUZ+kAzjxx4ziH0wnHn2GkyoLaFU4KH5rWYWSIGO54t5+zROfXt
Ymd9TPPXg90daJ4Pg5+M0iGRZGSKQqCXovurY5q8FvK9BbWRgLIuEQJtNw9bGFvkcn9owyFNZ/f3
QAc4oJ3Px6uK2CKKN5OtKF9yB2LHW/5jLoZoFPXOzmEwkg7uqbOaM4cufjJ3juOc0DCHLs5+8dc9
IL/pA9pFhnVKBnhm8JN1bh7drH2sg3XHQQ1LoMN3xjxbA+ZtfrLZ9BFdLO9X97c1HNKVYZ7O8m/P
nuJswujrIuvIWueTNRXv+3x4uL/KJsPcftWr8Mq3gDQbZEcS4bIyhupFca34skccZ7LN7auvRg8r
KHzKfJyTlpbrg7UO00UqVqCsJ5fTsR+gha8bjtUgsJsmaoIYX7v6YD0K5N652/QDtOgdl1Zm9Qhu
Zqe1wxMo95Zrt4o5kuXu64lpBbQQFvmWVZ5Q4a1t9t1W9c9lsEedbDgQEO3c3arRDW4njYS59lPd
EmjmdfgR3V9y2wMevD17V0fs8KFRPW07+GdVP0yr+yTxMHZ/Zd+2vatDdGbE1VTUW5hY6DThVv8A
AuszWGEPxa2rA3FYZm1ECsw8JPUPziF1b4mXeThWRHF1MqWqYkz2TPhJN/VPklifZW4dypaujr7x
fH/J5xxbCnDvZRTmeCdkFt05RJqsroVss21DCKJ2lrTV9sFtsh8Cx4mqzXYeUU3+ooWr3xSgeZis
PqnCJQIdVIw74Om+v9xOUn+WAdxQi9XSyoJCVvCXLC9LCPeCvMrqZP8c+MqOi6yyzyqovt//lslK
WtA6YT34dCKw0tL+7qqBxVOY/6jr0Tu0sbs6Y5KSBNzzdhAmfqeuwBM8NFMY5Z3ciS3DMuhIGwrw
ltdnG0vy2YkKUseC7+2Hb6NfXB1p45VNPcuy8JNWdbNfRWSUnpsymwIXEUG6rAMLfdDNvfqQtXQW
n+rKkvTr2BO2HnrCcnU6pW7idKK5hbTn2U8ivIk3N0+t1e8cjAxrr4NuHIlrD+R4x8RnHyn5exie
uv7LIbfSgTaqQpWeEsy8m8OTI/LzsPTR7BySYAHZpBbbkD4GlWKpxsSladh8Fuv7zP77/sxNDqXF
NSEqUALMGYm1eCesbtqKg+lOR9TI2pPWCnE3vBba9XMhmPpQTcGe6p1p4lokt1CR2NYaE6cBoJI8
i7aZ7MSwKRK07Rd31EUNrZKJh4eR5SozKv2HFlhJ538hC0tQiNlbb7s8DgngYh/roOjkL6sXXbZT
sH57/3d1lE3lSqfBI9uQEKiZc4hzNcE/dZWG+d7xyGA8HVAzzGUh+1LlKau3b/XKvdhd+aEePubq
WBrld1Y+NgI8C/3vJawgHL0nvGGa9s1er46lbe9lQdPlWaL8dURX5th6EP3qZ3uPktb0gVvqePWB
TNWyUznsso62PLVWucV2Ux3bQv3bR18NHjTWsowjkkS79ZFD5t983vbuk6aJa2G8FaTLHI/maTOK
91W4tpEV5nsEkIYNWscfNENf+GQtsoQC5Hn25wH8YxmEifKVVFHNGxaVHd97zTG8Vbk6BmEay7Ee
MydPswq6boB2gzCp4S82/ea0y6UKnppBnUQhTocSoA5CGPPFnTuFHyea8YNcihsout17+Hqb/wIU
u7cU82rN8ShP6qIf4VCoZUVNJ09b9nly2g902qJxGCNhf2y86up371m1kz0MvqADDfqpX5zQ8+AL
Hn2mATphxF4DpGEL1VEGIe1XlxC04fUeHo+6to2boj0XZNpj2zDNXYtwAoQEm8iskm3O2ygr7eDU
98FePcM0uhbeRZD5Tjn0eTqsTRS2zTPr2p3gfvvVxdXplNrOtrZqGbLEnunzQJIVxPQr2S4djsro
hu/XvdRtWgIt0nl/o49XHK/dWIincmrtk4Tc7mXxmz3hGNMn9AO5cKAzmmV5WkIIGu57IZb1aNfH
mhBcnUPI7qjlVCNeBgs+R0UTnDu06xwKZqbt3EvPwVwW5EWa+w6NloYND1BanM6HRtcRB7W9rE3F
sjIFZ3OkpvbCqoPneh0RKr0MymSVVaYkw3PF/HdDDl6XddTnhjo51Lww6dkKY+aHUUfdl5llO8+k
hqOKDve0qtnJHBC6pYisqOy/iNyNJvdhLneqawZf1AGfEGxc8smBYYJlAseqeAwc/tBN9sHhb5ni
VX52vVHJ1aJ+Iv353MvgWkzOuWuPeowerBxU6u5Scixr9U1mzc+qab7dd0aTYbQgzUJAVPqhCJLe
Cq44tF9cKh+gOX85Nrx2vHayeq54jplb+d9y6p6C7Ssh3Y7TmOauhWnlyVX501Sm1OURGy6O/DjI
Y+8gOrQGqjKD6gFmShTar32vO69D+9liYscuhi1E5wxylmpulpnzVBAbel3eGW9n8X2Tm4a+Hb9e
+WJWsgnOAl9UMv/lVHUdSbWHgTONre2rILvgXDXKT4gi9NTJkoJlKvx6bOK3ZX418aZ0QTgHYeSk
pNW5XYYEbwI726pp3rf/vxoaDwD2XA7YViFZCRSQsvvnHM0Zxx4cdN5Au7XGbnLqIOHcevBceVoH
yH+Ue5w7BjfX6QNB6m+xNmh5OlnNZRndSOL8V9I9Ik2TbbQQraCCYw0N4alq51gNLGKgrbm/oqaZ
awGKjgcUaSsYxqMsZnmJjgR6CthBw+gMSmEWzmHP6yL1lH8qVHZuxubWo7RTGzHc33UapVqsm5dt
G0+504CycQCV0kutRhxYb2ioL5b7KZgOuT7VO/Vp4bNtWd0mbfohAt/8w+j6O0ny7eXFC89/XX+u
Vyf3qNOkbWl9gqjSEFUk3Nk83rYQ1et2jhi8voWqeBoGf3XDU1D+6q2kWH+y7Ivbpdb0+YgbUb0X
3+LKqWjTy9Sum7QYl6cKwF4VFj/uD2+wkF7BW9cMNGJ8kSlTVuRIBID98f7Ib/s/1at3VcsyD1UM
marxWoeXcnnnqR3kmWno2/9fZbQSMOpcUS7TxZt/NvMWnKFj/pi32zHQ8B9KKNAtHyYFVrvU8b9k
zidv+qvlh/Il1dvuWw7Z+KrA0LmdWvLdIJNVHarmU72tvt28rtpAs5ji9Q1gAVBQiJd63evPuG1z
f5YY0JfyX6OHEg1XoCKQqVW0URgCF+vWJ5TBoTZ9DLJI9ZpdJQsGiT/YBpolkRrCpJ/GQy7zhxLK
UvfhWt7MLua/eNvHrP1ZHbP7H+InPV/txRawex50EZ1+F4MT8WY7tI/8IYEyM8cnxVrJdKvFM+CV
5xJdtGjz2Dm9v33p/kP4pGUzdDbUgMlXqV8/1uypdZ9K+cDl+xqNu/dzwdtZ5g/5E+yE5VRsVp76
eNMPbJGCdfyQ0/+pgDKPIE5YYPywEdHgZu8cIDYCtzzfn/nbXv+HBgoqKLXVE4FUI9jTPBaX3mpj
1ovvjO8JW76dzYheuwMDux3YHq/SAe/hqXIIQLQoeDnt7O78CJP5tdD1SdZ6DHeb1Nk+Dc72sMx7
Ki2muWsbbCdYCw7moki3jZ44HU/NjG5yd4/FxzBxvVS3ARxTtCArTVFmj6fWQRF/D9tlGvoWD6/2
kKIvgqkEQDrtLRKLgj3M47DjkqahtUtIO5Y1J0rJNPDQ/KSq32h8PXSWJ3r9rQnDEj3jSGPK++r5
42M77t1uDCupl9/8cbT5EiK9O53/IfT4J1HOH6xJ7JwGDHGkl99yBWrmJd9kOtRgLFK/Bvq7dj7M
dOegZxpeeyQY3V75dMCjVYauWYcMEac9qocWj/ty/vt+KjBZyP6vx1RoDXNYhaOSW44PqmxeFmY9
TeUeg4nJa7Qg3ZhVoW1wlOnoF1Gj+KlkweXYzLUoJT6UUNCZJ9OuFGntvJSDfBzL/90f3DBvvdBG
1wEopAbHd+YMsQ32X1k71/tDGyyul9icIV+7oYYmDa46L1bz2WmrL0QcA2gRvcbm2EG+zSWswgYm
4naaP6uKdDHtq52jnskyN2d9lWJqBr0JG4IwaVUU125ar6u3h+kzWeb2/1dDTzmdJLn5u9XyuOuz
ROZgUhyP9VYRvczm9fXmEgXD8/yjIAkkhqN+g7jYtneYvKXCPw+TRG/2DWD4lQODlPa0es8aJ483
m7URTmbpSNLKxxvrfRcyrYEWtPXKRDVPyMVFs35fN/ULNKA7NSLTGmgB20Hvty/qXKY8CM6Lpa7h
yK58IQedXwta5cvRt0KvTTcxnNBcgLurlV/crftwyDJ6Wa2Zlm2C/nybdkX2rrSzz0yxnXxjOFPq
1bNlU/ZY2zC6U3wBzWojPtLi2Q6eu/phxRvLsflruyxYu2vSt9jAOzbiVahPZ6/4dH9ow8rqaiTg
xiwg34H5N9mLnF8I/V3t3bdNptECt+hmNNC7cBp0o7Oo9+bnyYPc4DBeSBV+qdSUtjTbufMYfF+v
p23SFijGsja1x+1chVYeQUN9D6FgspG242ZDlbkqD9qUuxCEqRRopfvvUh2DthJdgGPuhFCrtJt0
I0F/sjgYPByZHfRPLXKDxuvpZCP7BIzEGzpfO5E91850XsMmymfxZKHT9r4rGRKdXk1jMxcOybDJ
tP0HyT+38xRty1kGKtqrNBpWWa+ouc5STvnWi3S8xYEPFvtgT8TNMHm9olYvYl38zsbVsykeOmf8
oLLi4gC0UwzYh4sdN71th2/sBXp1bZ2AFiEVPKnsyzOH/rWz8U9k/T253c56m0x0+/Kr3dIvLFXX
E66fa2Y/cUe8b9pjRUei19aq1R14VyOL+kHzQbbeP5snPt93Hefmjm8Z5vZzXk0bTK+s8SyyJKCd
6cXPteqhfVXXdu49tV4xLPlpQb+J+2USTUjWeJ6DG/EHKGO2rwNlU/nRFSBeV2B5ssErXFm22Jao
Z3NRplPGtvo9G6fGymNkJNFEft7251Kwrlljn0E3BRWf3LJSe+3lFDvlxiZQxjfz8kvZjDjtmWyD
UCJq6sZZQSI2TRV8W1E0BRZj5dS/C6Lm9nzfFoZsozO+9Fvr00XhBtutvxu//lSK71sw7Bja5B7a
GWHtqWAs97FdUfS9MfVFWcHOGcHk23qmYQtTE2VI9/5ybmQeNQ7ItYvlNG78dN80ptlr54ShbNsZ
zCw4SqnqDH6ixwZwwUND63XAgGaStiQXKQpp7bXJLDtqNrpHt2GwjV4G9JiX14y7MqWWeBjA3gQ4
lJpROt7jrDE4jd5UT73Q8Xg4NekqhjyqW/ZEXP8KhOyxE4jeWb8sfOz6GvpNwZBX7OIsta8SF5ix
PbYpw9LqPfU92ttKcMXg/oPWWBXMT1Y27SRd09C3/7/KLfZk1S6dmzKVPhdnadlzvBJ2SBWGEb0o
2DvzWtOci7TdWIqXhZ8FGd67ZO/N0jR5LWDHtmwql1Yi9aR4tLb5aa7VjsubfEYLWHcRwdJV4Kdc
0dq3jc1pwJWZkPrhfkSZhteClVE14UqIIbm0z9ZYvp94FtPO3VlVw/B6UVCuvFdBUyG/g56lZvTc
DNYpL+vz/dkbIlYvClohr2Z62z6sxnpmi3MOBnKd8+bq0T3csOkT2ql+bTJRFdAQSm36I0DlZfm5
2Cd7KnZC1mSg22dfu/0MwkvXk0BNOHitYHP33g4KFlHhfrtvItMHbv9/9QE/cBkgqXBNq/vM+p+K
/uDlMdga0RkdAj+ce97W8Mf2f3P/Lff+WZZf96dtiCidy4G3uVVVaw63b7uLF3roTyh2Iso0tBas
K0fNG/pTNV62mwrqtd0W2b74fn/eJnNr4RoyKDysHebdZ/NVqCYGcSZ0N5rzseG1cA3WlQal3zTp
VCtU05Djc8COS+9yf3iDs+usDdUydQuOVW0ql/rsFzfSVPG0DVNUrs7OAcRgfZ28weJ8W0FdidIx
ty9Dnr0HE8KOcUxDa6Ha4vRImpLWoN2Z+ljaOSiFZ3m6bxrT4Fqgtu7WdiokbWp5vngXLC5pIhEW
e5QQpuG1MB2seciCYG3TmrZVrGZs2av095gaDF6pMzVsGfIj9qcmdZ3uEaJOX9pmuc6OOraJ6GQN
85qvE+u9GiVk7zKU8tLZw5nQbQdDZZq9FrCSTjeBJXdIN+unXf4zlF8I/3x/VU1Da+HK2oVWIA1s
09ZhL4DvJ3i0/xCE67HqiE7RoGxLTZ1jt6njzV8bp7xyckhFlv0hoJITgKnHxhtQifqBV+mI159q
a29XMuQBnX2hcGjjUIkF5URGm1SRX7LYh8d7/jHKTHCe/Xdfmq1SWVL4Q+p637fpd6m+kT3dHcOi
Ui1U7R7MsugwH9PR/h/o7SKr/r317bENW2dgsGarIuvGhrRpy8htQSAw/bXsHgcMaeBf3odXu7Uo
Zo8HHkd9MWuetmZ+127HmtfJv0wrr4Yus5rVMyikUkbXE+NFHGTTA1/W0/1IMrmMFqReNnReTsYx
peHTZp/ZjWvZvq7iYArTQVltzadAAgeaeqGIGSFnp6tO1LV2UpjJ8NrG2s9lkINCN0/n3PnJaw8d
k8tQ7+x5BofUkVku8Ss5lJh7yb+Bjidqxa9sPEY/RnQ8lr962TLngLzkSx9GTQta6HBTO/nRYBYd
jeWhdYYNwS1KFwgW9PUJ4INjWV2HYzlspEi4FccrG64F3LtUTRdby7Tjj6aZ39bilbu3cg0qz4VZ
1DZdwBJwBX712BmP3D75auhu8KuwRbNSijeT764rrl1evyzbulOtN3mL9pAdiJGDOmjmadjNKl66
vouxp64Xuxn2HrNNn9CClYVbFfIxGNJ8exZosRyqRwVVtfuZwGR5bU8Fc6BN12Uo0torPxS2/8iW
vYOGaWgtSoXdiMYpwiHNigyXMJbyLPx5f9Zv5i/vD7WTILBlCQ6jIa3X92NxrYM2WvK/2LoH7H3T
5Bg/+K/TjOCVwGmDYL8ew6j2RLyAD3we3B2jm6avbac2nVF9LWGZGRwxgPcGv6ftMnU7l8g37Y7J
azuqu43u2Kwwjr2quF+gkAq22/t2N9nl9v9XweRZY9hbS48M0/0TZEVUWC+Mfrk/tskoWqAyxcU0
2CtPF3c6uV6QTGr5sY3ec6mqPSjT24THsI0WrsPG/B78Fbh1lAUK9zFD5y35KSvSLgmauMgmoqUY
cvZ9CKaMNpFdDjOzonFZyvzS+w4RaPrndrmmw1jO7edWNRua8/3M8QcK9lMr657qorRYEZXolN32
zngGw+uSBQLKitky8DHNwuk0OjVEsNc4WH7fN73BYwItUiefW6UbbEMajh60e5y8OQvL786HRtch
HpnPuxaH6yENuB2N9RrZ6texkbUwnbIm4JNTjsDU2NGE1LsVh/D3XqjDO7yZKFCo1DzdgvHc1eo3
Ff25ntwjdw0Mr8VogN7yogjFmApefK5U82W0itN9oxjiSGdyD0B2uXALM68KFvd4vovG1Y5Lf3sc
hvLIporpa7EqN9G2jGJJefDFrf4Oyi/r/PX+9A2ermM7lltX0sRxiBFb/Q5ct1Fp089y2esHMw2v
baYCXsKzLRtSkFE8ZQvwx9T/PnXbjvFvBvij6AbDaNspy51BrB4uHNnSgYxrOvW7opCGoXWgZ2v7
84THxyEFFxQ0KorTmu+Y3OAxugQSbZidZx4TKQP7ZEG+UZ49i2y7zruiwqYv6AlmRA9OVtMhHcJp
PK9B8M+qBhXxknYJC9fhesh3dMDn2tWVU5UFsqT42o/PVvht8j8cG1pLNZU/5KPvt2Pa+X/fdj67
/JLtXiQNTqnTroxZ5vlOgezu421fFMHfEIaMt1LuvKGahr+tyqtdG8oL1ppzHDfK7Js7/VDVp2rZ
cR3T0Lf/vxoawEl0EYmGpyNQTAE0upTsH3xgLu5b3eDzOu6zh74jWXNEa72gmbjvT8MuAMg0c+0k
UE+c112LcLKW9jz6zlMhhndoddsBxpuG1/KMt2RVveB2kNKKxx6tY8uVSdb4O5dUg2F0zgTZQuEn
IzCMD55YCBYvVOzc9Awj68AuO8stOhbViOtvEUPI+Xlu8pf7q2nIAjqwq5OE5q7vwc3R6tt4IJma
wzgU+aVqDzEZe6FOj4BqudOHkEJOCcun92WTDx/W1Tq47enILrzzNgEefGAb8GJtgiai+msh+eW+
eQwuo0swSCo6vM2SJu2IOHXdfC78Js6PNbjDNLcFfxWq6LEGO3m2oVHO8c8dc84lpAyOzVyLJVa3
tq0YvHHoq2jFI96N/iSge/zCJsNosdR6geOCBgh+s7aP3RZ+AivCh9zf4/oxeby2Z6+u8nlQweMp
5LLsjMZ2y3aCyTRzbd/rKF8zAcnCtF3sa+cW141a17xwj3mMDt5aZxCAQU9uTAcnfKjKOZ02++oE
7bHtVAdwFb0nqVdSFCJK/hgSeqms9cNQVTvDG+yuI7dcf3BBnY5oUkgHXZB/Czeyc7w22F3nRLA7
q7Nn1owp77qoJn83ooNqxyGOC5Qzb199FUmBGugU3q4dOJJBC3N8B2b5Y1u1Ln81SNErb0QOmD3r
Irgf8865jHlwuh+oJpNrgeoysTYkXJo079ZvdAOfuWidPVS2yehamPoLwNK5tSLBVPWTqG4AiPAf
uw2PNGnA6lqYesKT80jVmIbzJ2Jfq8KPsvCvFYK6921jmr4Wq4V0Rl/SgadFWZ/Kyrm6AFo1c3Y+
NLyOhkI1chiojem79W8b11SnzqNgPvg+oKOhKls0LbeRIhf6o7R+W+rnMv/v2MT9/3p741bCHzMk
GUmrK2FZWqz9GcSuO1ngNswfNyb2x7L6q+qGCRoQiecXySjQBwZiKdn+ClV5xsnmSKbEV7TFRcMD
qBXxHJ6U4fsuBP22/J75047nGPjvQ31tp3xo7WAL++SmTO+c+Kl2n8t4OpETP4f8NAGks3OEelsy
noV/LDTzt5X0K8Tr6pOb4lsX98V5Cn+Sixd31z1nffudDJ/RFn2aFXrFaNUlW9leQcXmRV2+fgeJ
x8NWeZCZuYYs9dBuge6I06ry/5WgmYtyCw+lAZSmwzx8YDVe14Y9tN+biQvzuR0pX6XcvqcFIKtE
oCHuE89exmonKv8tM77hfjpITrl9b2c3vUELuh2/SHPOrm7sfAtObjTTaxahueEzOcnr9HA/mv5l
3H/rg7df+OqXOBSdgp7EB4dz8bKdqjOJ3ZhG/OR9HE40lpGMySWPq1P3xHdCzOg0WtpHv0yX46Hs
9k3vu3MCrVQcPg2PY1ycs3ivRmz8ipb/gybkrBZSJtvzGsukvRQnlvCv62mMy8uxxsvQ1XaBEhk6
aAd8RIh37bxGExl3otjkYlqK8Dj1q/42fYiyK5J2fGffCt9OcDqqbqoDTqZmkZA28s82BYqURuh4
iFtVXJ2KRX5jRTw/RtAY6iC7KVCgkV2Q6EaWR65jPTae2sk9BgM5Wk5gdl22Ve3cSDmtk5yr07B3
MfyXj+WNoNClk0arq+yOIIF6/fd8/gjq9lO3FOjq+t1S/IUX2OqZex+dLYsWPLej8H6ueR8745q4
G3mQKwEJU3cuVrD41zyxRfi4blXCu9+5r77btojxiBAV9RQXhbzkq7xmk31axyHqyd9+5zygxH6y
Kvddq9yn3C1PPRnO6zifUKmJsvwxO5rInNvp41X4EzwOIpHhlwbO53b8K3f+up9XTIujpRU+9LOf
ib5PpvphzM5s3tk4TeNqqaN1Qne2MohvkPBruV3oHjHJLXG/teJasvBHSV2QQkA2aX1fLT+y8H90
/SH4h/vWuL3KvTW6liWo8MYQLSaI5SYHdCKMuMjfLWF2zcYevNnsjJe8HQPdFu6tT2lpwwp8b4Ny
T5+gtGyVD+CkysudW4wpo+oIPy/IFuX4nkgm7L/JdBVxE1tf3Ugk5EQe9jZ7wxLrIL+GWHymt9dG
SaNNoJtppzRuGlfLFyGz3MpnGDcbHgv7vB2j5YHw5X9DCLxCLup4SKhBS8/OVn9g4piQXmhr0Tkp
V8HbkeJGe4T68PwB2KSdxTRZ4/b/V4E/BxNRBdCISe0U6KRDn9K8d4a5xcwbLqgj+uxO9NVqYehh
xfGlveRntHIVMf8KHeJLfgl31vNfQNlb39Fidq03r6iDAO6Ydo/ADl4dHtOP7KV9mM9ObEf5M0+H
B3mqn8jOK6rJaFocNxx9h0GHL0LfIx5beWr2FNr/hSK99WO0uHX7TC0cL7RJkcjEeeSn7JQ9hNfl
k3U6xmUc6qJLC5+H0nXwCVw61PBCyp2UYzhR6IA/WQfUWhXGda/5w3Ctrs6VnuV197h4s+4bptHR
fi1r8IER/lQ8zqcx6a/ex+AZh+D4uGm0GBbdwFhmZyKRwwMf3lO+4zAG7uJQR/zVWWO7QY239rB1
o7Vz3411/gBMfVT0ViQtMNo7W1SJX763B3Mx7DU6CnAkvZQDXbHXVHMcTu/azLkExI5KL49C6/+c
XUmTpDiz/EWYCUlsVyAzi6ylu6u36b5gMz0ziH0RIODXP8/P3qFGXUrMOFYdhDJCIYVCHu5/54Pa
KSbebPOeW7SjWNloKmaWHJK+C351in4Qgxe5Aq/ezp4CgSHe/ncQvdmk+gF82PgpEEu0bvqe2wNY
seL7R7Ip4HRMYIfWQ8ksuHw+rycWt5dVheWTitlpfYDk8P2vmEJDi2pa2Twdb08tvRov/jaecLqd
pgAP4YUPEoJf5cQSwo6BpwIdKjhkRdXnvdUm1Is37zztJV2mS6IOE+w83mSqyrqEfPLCDSyXUX4K
TnnUPq1xHU8xi+q4uRS4K2bx3v3NsI519GA2DCNcDyFLdy5Dmn2e0ger+Ye5T3MNPbxm5/5rWGE6
kJAqMntei69U5Fdrv6hh55ZlypWIdnRX3gZuWhcDq/FpI85nu1vibHZCmWXh1n32/M/ptpzG9B8n
/dbP/ev99XbLZd6JSR1daOPSy8GDMCQLHR7QKfzEQbXf+f5Fkc9rpvbKe6bg0Xnfxm4YlciDNlmv
9tmO+4sY/xc89kmg/WMneP63Sb73a7QDfh6zOW9GRM80VmHfNeE6/7n6QTiV2DMBOKqGaB7TqCv/
AM1tKMfrVH7p1i3egr0eMdPy0A78ZRwbOygD3DGrKRY44jyS75TWTUNrW0PajjJPJRYINGcu89q9
+NneO8z7Q/u6lJNo0BYzgXsukTX70rP+74433+4vsPc3NF9HInatkJPqOpnwnIN27t+2X587rzzZ
9AdtPgVUxjWxdxLJ/3WY/O5/Xxd2ykFTXQylg21HZvWah93MHP/kyFIGX/IGvTR+mAnZFq8Ooqv6
tPatNeC+7lb1t20om/bTsqZVCrGMIOd5Gkmvze0PW64c+nle5C0SA5ZyxqFaXFtbjhTYd2nxUhSi
zkOJl+Ds1cqavIsdf6rSmFg2l+eWDVv39b413w9XwEQRxm/Ot2JKC+gVsjEBSiRa6XwWk3fjrTyL
zos8O9t5nb/tOe/YUUfrpaNDIdXrTcmA4OhdGQ8DVDKsvVfF9xMBX4fr1XZPPeGgc9gZ+mfSNXFt
l8my5FEFYoj7hjKsaB2zZ6Pg4XYQdU3stoiXYroAcLCzygzG0WmZSnttlGcL9D3PFTi2tl8dmyNK
qk/HZq7dOte8I27fFHMSQCVmC9InKDIfc6sO2hPe4si0vGm45n7CyzF0HbyH2nvdvYbFqQP3pryl
3CmxaqyWD4+dquxzFnh/zsXYxsKZ0yjt0r23OoN/dYywk6IA4vbpmDQye0x5HwF0f8y/v2ms5cFs
1bM7JptYTw7DrYEhabGyneFNM7/9/00IV4vt2q3CzOmM1KgeTyrYA2CYhtYS7K6q7c1W1pgEKogz
VI/qsdxprTYNrW08wq9Rjy2dMWnX/ATkzjkP9qQKTUNrR6ZN19S2LQ+zBui4AL3KDAGD+7FkCFVd
Sq2j62QRDleuqYqLoY5b3l1Ul+3kgobhdbgelV3jV+BfSrZMPG6yOje+eO7zPSE4g2F+k1ObJShn
03ZKVmhPVlxdbLbHmmPIx3wdscdkuSrf5X3CnBW0Ey8S/Mc42SJklonY/uqWn4EfT9AFXVZ26Prn
6+SNErlFVtf2lMy9+j62JAR1/9M011/rYY9Lx+SQ2//fxJba+szeLFiMpOokqEycDNnmVO1kYKbh
b456M7xtL8rZqg3q3ZWfhSClfV6XJVbtrjiOyeNaALu46GVy41hQ1IrxYJhsuP3dDwXD0DriuR/K
mjmsgPUt7w+HNGvUoAi5c9oaDKNjnnGE+zYDGiPJivqyWuSxK1WUkuByf+6GfEFXj6oUCqbipm6+
yJ5GyOCueGzZwsp1IXtc7exwpo9o21CWUYVmGTHh4al/gXZtlOfNx6Vh4ZDuCUWZzKRl8Er5a4qO
8SlBivpkL35Ug9hxrfaaQwwu1pGPzNuKprQpvOAIjtx09eIS4NYdH5tGv1273yx+UJnUpb9ayAm3
9prXzo92aPYubgbD6KjHAcrP2zzwKfG25oM300fXp1eXjx/vrx/T8DeXv5n6wBfeeYBLJMPET8Ti
aA5ZTi4AiseGv332zfBsDcAbJec5IU3tnKAbvOGiWRVPZN7y+P4nTMa//f/NJyzFmVtD1wqydUMN
LegpGsvi3/tjm6yjbTrVNKs69WCdhpcX6fsPkuFuYR0jkcB96L9TD0BXjzZRBK8N/XC6FZ9KsYWp
vUeGY5q9FrYq4MsQeOmU5B0OySl/bmcvnthea4FpeC1kO9mjnphBK8sRRavaMB0qxFQ48s4CgaEl
6Vwe4zfxf0NybMLOtkUh8aegFBQk2QYou8+HGkdcn2tLiLcQ33UWNkNTOXsYUEpKyXQJdm9Fhnu+
znmErcdr6g4Co2VuX9jwDImGqa7DWgYhCZaT7D40QXA+tGJ1VZQm8KSDNTUnYhKnvsifav5vWW3H
sjodoUH8orSKlc9J0ZDHJZtDPMQ+BdI73Z+84ZbEtRWV5ls5lZack0W1eJ4PHqHG9tAFAXQ/hk97
+Z1h2erAWm6JIoBE0ow7jJVYhELIT56XTu38BsNZqQNrBwYpU6df5oSP6wPPRLgx+XEYvs1c7LjY
lKDq4Fp3sgsforgg/sKrxLzZT2m6vNap/8e4WaEiEH0ai7PNSeQIEUq8Ft73jmGj1YG3Tu8tA7ok
cWOot2dlz6+2vXfI3Q7Kd4oqOupWDiOtlESErGsWN+ojZNPD0YZctb1EJffCWe1djk3e10Jdoltp
5SXSSHD1fAMn5vNkNwj7vUK7yfvagUG6kqTOhCIUKcRHOdcftmmNqLP2oTP3O0Fo8oN2arjOuDWr
td5ubu0jW7rHbF7i+y42WUc7MXDbrCu64bj2ZX3i/RR6ij1nWbnzymyauRbfs5NWN80EXGeJeBJi
exbK3XkcNAytwzRHNPZmOdjMk9ZVJ7vdzgVYKe4bxTS0lt114yRIKac5San30qZTEHv5svccZFgw
v4Ex21pWYsgViuHpxS7dIrblDPY69b129vSITNvq7dtvMiQ2gUjKL7Ctqqr+Y2T9n2716hN+zoX1
3NC9GDasHR0L5y8ZUU6KtdOq7Jot6lxk9feJ0U/3vWBAc/o6+k242HvUbfFskLULZvWVDezKS+dR
ijwaLVYACFQ+2hPEpJV1sQILef5ifyz75nHdinM/JkV6qO3Z9XW43LjWrOcNQjBYFmipLy8TZ8fu
EjpcLl/sjNgS5weUWaG1sixfK1LbO0vZ5KPb/9+shGkA0QfUepBHgWSw8pwrqF8/bfMeUM2wmHUa
uplKiD0WHrJ9L42ssjgt2E8ika6PvKq6nWPIcFbohHTA/tlsAiwr4XMebXI58VQOOO7AnWypU+4A
Me0U/c712mQwba8dgboLfM9COuX3n9JUfgH73UNW7z2cm4bX9lsp7LFB6jEnDWSlvvRWtZxxEI54
o9tVfDbsXkzbc/utckoAqvCggBw6nPJ1u+St6I7ZR0exgdLX48BYL4CNV8+L4CdoxT8tzl4rvcE+
OnxNDd4cFBaGR8/POc3bx4BC4LvZOzRMw982zDfhQDfv/2Mty87E/hzkUSo/3t+uDGbXgWy5bPhS
W/2SlHQK7aL8NQ1jvrNFmKZ9+/+baU/A6tJ8RAbLyyAiK7mkpYxAwXk6NvXbT3ozfNrZlb3kcknm
Tjy0TfAHmdI9khGTWbT8yGrZUjKKC4Qtqf3vlOOeNW5+u0MdYzKMFq3oSiTeWuAe1/EyQgNwFCxb
SMrtfN8wpuG1aG1tTwSzU6rEdouf1JEAkvPpO5tzeyezM31Ai9WtmzMn66YlCaoxiKFJtj2sxTyG
4Mjcg7UYQFS+DlzL/bGgRdktuCCq0JpBbLJIPOr2kU9/FY4PLEAfgjw8YeMe35nB5zqkrSlr38Kb
0ZI4eTCGuB7hQooGr0M+0fFsM9gUZU6GJalyC/eFZrXDHn21keV5e8V5w/VdZ7HjYBLluQuyda9p
Ln7AQ1SeA0izs8vobtFU8cfVkyS2NnuPYs1wjupAt1HUCLvOUomPntstANgFjyhNFfvFzmunySVa
iFMwJDeNhQ90aX9jLAzycHHdg09LOsFdg/ZJMmfFkrQeWJtINnVhfqPsL/BSuFORNt2BdTSbqpC8
4p0Gfl+Hh8Yeo5n/VdjbKRjrkLv+aZmeWvp1lfj08vf9pWbyihb+kixIBPxlSvpsk/zHCkIgvMgt
PkRKX5xptINHaCJQ+fX+10wu0vaCPNsIUeOMXRi6sxZpYsveW9CGoXVom1+6lYCI5ZqUhEClcXXR
bBPZgQDd8f25G1rMfB3j1jiLU1DkxkkxPKhKRdDBidFGdqIUCDfxbXIg3AFkBnh/wwbqduvfKahJ
eNqdhfXQdX3czsvp/lQMwasj30QFmgCWUbCvWypsBTpAeR4V9Rpu5XdL5GHblpFYvGMnhI6AWxo6
+oXDlmT1cxESkWVRsy0VaJfwxfs/yACG83UwnJW67laU6I7xa+9FLTzu2wCwLfdKgRvzMv5Ay/ZJ
Bn+VkHSA5lBU0T3NPaNbtW1jaoRdedVCEin/qsoPqOQPYTa8uh0uZA4LyVw8FNDPaAAMKAMn7rYp
JN6HzPvLzj9bacpOabWH5jf5VUsk8ra5PTDD0gCFhkXRhH0JUp66jIIgi+WMlvDZD4ejBSpdQLVy
QEk5g8MhkbZ3auzvnoM7Z+qEhIOwL/dC3+fxff+afpi2y3TKmldAo9akFzXayn4yV1xsqSIrJZ8m
uoY5+UvV485dyrQTaJtMPTlp0dBmTUjl/LSV30UKjNyHQs/TkXNWX7C6oAyrBeB+mn33JhVRWcVl
Ts9T9TWfVTTiEL1vNkNe4+lgun7mS1BlAcGrvQRnGzoVIFUqShlC+zZCERLsD9mJuX0MheSdUHz/
QPB0SF29wnQEEurJ/0gyPq597qf/5lBKdM/lVHedF4KrK2Vyx57vO8sLtOjr+rVTHhlYUs6ZJR/W
0QF5t7eo6c/7JnSQ3/9ehPV0/ry8ttElLy2SWKX/oNCUizry+kTsPS6O9y/unk5yVTpyCawlowla
8cMmWMPBZeE0NZHlduAwu6DMsuMY0y/RYshFuJaWk7OEkvEiW/LJbZwvdur8e99Q74co16s/dU1E
DZEoECPVP6ouaUWP7sQiVO7XjLwofwttsccD/77P8ZL537sYT1OoMzZtceXWGvuySsacHLqhcr1b
MRirpa+zBSx43q8OWpWNb32+bx/TpLWFWldT71i097F9se8U2AeQJ057N8j3fct/K/9kadUMoHYE
lcP4bwahuihYg1/eNu89c7y/TDmj/zU5IWjuGDe7uFIk315jYyNR4VhIvHX9sOVPJe3kvplMv0Rb
pf0wpkseMC8pNoZDUjyodfyMBOJ0bHhtb0d2wPCEOcELU37uChYPVn1GL258f/j3Nz+uV34y3ltL
3yEIavtLLx5W4oTjcnKKv44Nf/POmyIE1BlJs+TAYoLU78/R8qIqq54b0Zx5u3f4GexPteoPmexh
wSXCByIqg6dxewMHgg1XD+djv0EL3qnhU5EFo58AMpm42Qffaz42Yghb6e58wRBpek9jWixI9uTN
CcHjpqo/0RWTHdpDua5U4HKvkSyvQB488pOT1uHgbE89q3fOa5PxtfzNKVkrRV97CXXFc0Xdh3z0
I99Ld1anyTBaEKtaCrqVC6C8lS/iqRBNXI3zobcmTrXABR25PWV4j0jIILJwLlHaXvtdjk+TZbS4
3So6r7KaffQ3z2deZnHaq4TScafGZIhbvf5DUxbkhWo9NB1MH3BrPSkVfBkJO0u1d0Ux/AK94JN5
1OnrFauy4OyZpy3ulsWpp92xfVMv+UihsDJdLB3uE2hzqBjUkLHK93T7TAbSorZTKCeNghZXlqZJ
XX3uhs+M2GXk47zciS3TJ26Ge7O5Zeva9FmNI0Z17ov4zpo1hDZfBEDajokMy1/vWySlYJbdoFZe
cQtaouvahiUp9xRYTP7VYtfztjov+s5Kirwbw45zPFN1X1anOR/aN/XaTp2Oaz428EDBgyKsZidu
x66MhpJHpN17ejEkcf8rLL3xQT8wXyIYQO5O/x6CNMQtCGicIcy96iTaj7QmkT+nOw43WUyLaXAk
Z+5WNvm1afNLUHQXdKrE0nJ3djvDetILOmSxoEtLqJeAQehpTH81XUzT7dUq93DotyPx96sB1+s5
quCZzGZ4XKRgXv1RbLea9KdFXNvdq6jBRHqhxkYykVaktZLVSiMyVrHdg3GoljtryjT8zXRv3G3Z
Dh990ltJDXpHu7cicLHFvr/XuWAa/vb/N8M72bq4k5BWolCpI4sP9Io8TeNeTmoa/hbnb4Zf3T7L
bODqksFVkdjKeFM8BrbydD/gTMNrAd2gJbDdCo5U0fNOtoJQgIWyYNvswD5My1M7jP1sDJZGbchS
yIIOBj+2ajmGfSXPebbsPP0YdjyincnCowH6pmwBatMBTZryR+7Rf+9bxzS0FrwTWf0xD/zsapHh
L5UvbuiyYa+p+X3Ts9+KJAUe/GsCz46VjPycxhOa61Jvb12+P3emV0UEBOD9zhowfAMwJuPej251
oiN2YXr5Azgn6GqDUyNRoJCEJEmCq+qh/ZLpLUzBtAkOSggrydvym7MgqXX9/kVR8en+1E1Wv/3/
TTyVEELOyrEUV0BvLrnwf1XdFPFu22lYNln99v83ww+g1UXzoW8lZBrivAC9wi5nj2nmWqjmmaj6
bMnFdfQcOgGBL/qx/zKzOst/ELmB3Oq+hd6PWaYXawThYCOoPAtPUP8sUx467cuwfvGyX/eHN1lI
C1e7c7wR0h9BUlrB36zP/syrvSq1aWgtXF10qAHBBuPjDS2auvHcZHtSX4ah9aYmks2iQQX8tmxk
e04z8qMbmmwnnAye1VuaIAyncksW2bWT1alVPPTG/HEcyfm+xU3Da7dd6D+5owqkD/oHcl5SFw30
YIgLDu5jegcTSUf0Yy1VdhUjua4CD7Bjlnjz3l5jmv3t/28iqhDchrpHaiXp3F5cNGORcnkQ1t6L
pcmxt/+/Gd4N3FXUKRfXsnfaPgp6lV8cgFL3MmbT+FrUznjPbce2K6+e9F96InBRL/YEZ0ym0U7X
nCtqK9yiQTAPupAcWOZ8CCHIHN9fN++Xw5je7zzxum6h9FVeVV0k1rCcXWsJBahDpAi+Vs2VgPb0
/pdMP0QLXGg52QXzUTZ0CxW1uNeVWxA2fI//xLCj/db2LKl0AF338RzhJnmxdpGNTBNPdJ+QAe8J
Pxt+g94AnZXgDwbEDgupBWGYp0r2UILcIYa+enEskHX1ElC4F77dYmcGh21EMh5noxMu6R4Jo+kX
3Mz3JhTQC2Rv9eTi6FVT5NTiyuafyjmYj+h90P5A52qcEAg9sMDx0k111Ntk51AxTV2L4gqU3Png
UytBZSkUa/UAbEC0ddmhkhXTO/lY22aqyDE89IUunlW9UIZA2+2tNuwReidfX20BRNegjdROHkiT
OArObDpoGe24nShkKLISU5/QGziXW6xmEFUeRAEyXbGgnfhilyWO3I256NlOL9ShYa+mnRVvsIze
vOe2k2BLgKBq8uUxE/Yjn45dC5kuWyDHdEyrmltJ19UPKPt8mOfpHzKT74e2NL15z/Ya3pINw6cO
+Qj82HlyyZcOTFXHhtditRjwvll6q7jWI5Q5SnkuVAYo6TFWFaaLFrSOpUTTuz7oFppL6lbX1MoP
zvzm6je7TJdXuecuykdHaXAds+7W9XbxnL32cMNO4Grn7WL30rGaLkhQuQPVSH+eS3EZd3t8TMNr
Ry5lG51AdREk/sCettaNuGc9ycrb2Whu7vu92sJcLVqDnJW269ZB0rHxUTl2uHrZY433iR7ErPdX
zs3O731CO2tn2fbE92Gg25W8HOZLw8np0NB6f9XQ267TeUWQzLTHEQs+8WkPjW2Ytd5bVbg9tXqn
DBLlrvFC7dNaHQwlvaeK8l507Qibz3NzElUXjnn1UkN4+75RDC7Ve6cytLUtACQAvCy9mAUTIJZ4
kHPjYvvj2AduS/VNQKmyllPt9wFqsk/CuwCuGI5QtXMOlVeYrl2wNNVQ+xxODdLijH7wFfRRxcG7
g6NFqyxJV2UTbC+U/RdL7VOTkX9WuVfpNdlei9atGohSNqJ1dl7z8qNTyXBan9I9kljTotSi1QN0
xmYlXKvw0F0Byy+nY897TGe2l3aeprnXZNcpVxdZgobQk8c2AL1fqupZ1uVDmV3rWd5oBx2phgvU
lC2+s4kZ9kgdJJE5wZZJjgXpBSLqgvzB7XA9mcnB4bWjj3OeOwUeiK9dTc+tC/zi1jxY2Xq+H06m
2Wvh5EGTtRlr0V2rZj6jR+rZyfgFz307Vx3DmtEbZcaRL9A3xPAL2gMZUkjRkx3HmmauBVPqSJ+2
OYZOQfNo4bG89qzzuuxJwBtmrmsUFE3ljmON1V7WZVw49qV0hmMu1Vvh6kmUYNuUOJPEhi24jXH3
jOVB8XqmywyUXbt6FkogybxOEp32wvopSuJ8bVQhv91fNd77p6repo5mIdVuS5Zd+6C/pHINuWpf
GxesesUSD355rLyot6ujKscELiP5lTjpa+9aJGy2eq/0anKwtn5Gq2DUzn0B+MsYkyE4e7vpqmlo
bSNeUPMTG8dGTFu+/lhdp4QQA6vlDqjdsPL15nSWi2zwPcw8yKC7MIFUGPJjDTob7jvXcIzozemN
tLmT+hZuISK/FpvzMiv6OPrdU1c5p/ufMBhIb6Gce88r6nntk8LPmh8LtDl+iiBID8EWmN5AaY24
K4wMiPJpCLaXEfx9p4pXx7gsmA6bWqaCKWrZQdJuWYw4e8A1MbTLvW3NZBrtlCX1IjKf2O21Viva
tNABDfF29+t9uxtWjt4jhzp0IRyad9fBCkiY1ZYVgm8opuW0s7UZZq+DpTbQOPne5gQJsWTUEyuZ
3WVnMzDMXW+Rk4VyC9T/2mvP5LUWzV/rWpy6g3SHTAdJ+YRA3Rfv/NfJyi5FR8Kl7H5tZPp83/Im
w2jHeAV2gt7uMHvPf7UzOxSpFd8f2RCuOjRq5pu1UggFXMVmx66jQmDzy2glHi5t2b/3v2GojeoY
KeHUuDHc9Of99ttsfxTsq3Sf8vRK659dvqdd8j5QgekM8GLt2qGcsu7qSH5u18Sysq/M2p4tyP0h
aQ5r1V2BFT+2SVBtjw4aYdG6x8PMmts8qZCJP5NBHoNl4SD57y2lKsBpZo9wN8XxFTYFxL+VHPdc
blpM2qUW5eK0W4eqvW4jpLyLdmgjNtnWzv5vGF0HTvGya9ZiKLprh15UTr3L6uw15RnWqg6YQrt3
s6U3fVh0553nqYjBpPat5+WHhbs/7i9Vwzahg6ZU4ZQrOr4QDsMIt/ZAtrZ/9en6emx4LY57sPEt
pbu0V16PD+vknceWAxS3x0thsv3tV7253WbDQtE/i93faZwLHoc/SOLuaDeYbH/75Juh+baCyk+C
t0t6XaiqCk1CyErKS1PvmMawSejdcMKeKYS6sRFt2augH4NJhp18HeqrrZKsP7aP6pApiJSQyaph
oFF+GajzsbDbL/c9a+i0YzpQCmS3dCYSrQYp5N0zVn4q6Rc2fh4YCBDHLSwgCtim1ZmUn+rxn/vf
NPlEC2SnbImLF/nyulk8Wewmytb60+A66E45pJboMh0yJRDAi59iV2XNHDbL9qUZ7K/3Z29YrDpY
qqY2BML9FJLbBBpZdvYtLaydFNdgGB0kRcHC5/iu32LtjGO89BA2y7eUXJlV/ABzi3sIsMP0NrYB
nVVyq2V7rWQPhcoiKmb3Q7C6F08OO7/EZCQtoiVeO8qpAAdr36ZPhRs8p83BRF3nbUfPaZort8Gy
hEHq+ltRpwltkCCBWvu+hw1Hss7Y3hfeNHoKIQFh72gN7McaBYhyIFEz1KcFXW+yeZ7HPUYpk6m0
I7nBJTX1/aG9NqMAaUdwGgBTvP9DbtZ+pwyso6baNKNQMYEX6DhFOS3icmVxt9toalquWhxPzmpt
K8M68mUeYRcMJ//DqP5cq52i5/vTpzp4Ki06a7VT7BOBVV6nJouzTjxl1jG4B9XBU9QXgb1lTned
B0jvpOPHoCgOFYCATfvvqYPelSVoJ6xRUq5BGHhqPU/9cAxKQnX4VA8u07GeMXHHbx+QW8QtWu4q
ttc/bDL77f9vjkxZT32/EY7qlTueZHB7KgavoK12bGMa/hYHb4ZntePY7aiaq2w/Mv8HX1/6vQXz
fihRvcVt64HdbwPSXNHAFRcZykxzfSg9pDpgqs7TBYfW1lxbn4fONJzXbO/xwGQQLWse+g088X0g
rqTyXhrPjdKe/IAu1KHLKe5E/7U3ur95xrq1ucLsMaiuzsXuSjHYWwdMtX2mWCXhyrn+4rr9uVUH
F4mOlkqD0VVW5XZXUBJC/UWob1DKakO6+mRnb3y/mEd9LUQHUaxQD+DNNWCvdvejBJVfmb1y79dS
/Dqy+1IdM+UzW3ievTTXqUcbRop63tyft3SP0t70A7QwLUWZKRfNEtBsvlZ5Da3Dv+fm0XJ+yD16
nvdTW+prkepRLxcu+hOvuf1l5iDhehTeF7F+yFnMvL0zyrSG2H+XJ6TVgAQdcdhyVn6tWAtKQxCL
HfOAdrQ6Dh6hN++2PpV4GtGh4uYkGrb1dGx4LXCnpRPTtMLBXJUnttSPFeGxBaLp+8ObHKwFrh20
IHOrUAf2ISTOrPoCKtyoFPbV3/LvLnOPsa9SHTllraqls02xIaPRX2Vo9q9FCOranUB7P0ugOmYq
p2u3sA6b8sL+ztYvjf21WqeQjnvaWobtUwdMOZ090GLD9K3uuXKfl+6Xmx26VVNdNaLhlE7LiqEd
/hqsr0P70k4f7zvXZBUteutg6Ra3cTFr9Znxp6b/PjYyHA7uPTrnuUs4FF8yGL1haPH+XLJ4qneW
pSFgdZxU1fMqFWCrvlrNz3TzI77b7mjypBauWW4XdWfl/bXvu0fPVWdl0Y/c67/cN7lpeC1cM4t7
tejT7tpQ92SD4N8u62Si4nJ/eJNHtXD1ead8dKbn16yv0WFBEKrul64vY2pl8f1PGEyvI6Um3NXH
hriAGYzLhTnZ16Fsj61HHSm1TsTdRj4hdWp+bB5unE7YQ2S6/Xps5rc97k3Sl6qipAWR+dXjeeA+
LPijBbNw0x8jTaPuzStvPhDkc+tXuD0l1UZyENdTGqYb/9eq1bGOWarDpSwGrFfa2/XV6YoXV/xT
gCgF+kY7u6TJtbf/v5k/dKhWNRPYn+U8BFNg5KujptFOWFWjGpIzhNVGvQery0/2OofM2XuufDes
HBZoYYVHp4Bbzqyug+SnvipCdNefoLezk3ibhtfCag3afin8SSEJIRAyqc6br2LIfZ/uL8x3o9Zh
egpr+6NbpqvLrsEo+5Dm5Rl8ln8PlMdptkcsZ/rGLb9649u+t9JZpqCidkEoVfj/OPn2jS4irra9
Kp7pC3p4UWqpoBPsWtQKTJBOVFvN40zTs6qaHT+YPnH7/5sfIYSjunqFOMFC+l9EVa9qIeGwsO+u
Vxy578MXtyXw5hNNz4lKFadozc0elCP+Lv3htc7sz/ddbVhJejq7eZvwubfBDao9rapGEdt5pFa7
s5JMw2thZvs2WZc6gA+W4g/mz187n7BI5nsAd9P42ulYtHXHaws+lm312o3f61U82mKPLeHd/Qe2
16JYBS5T+De9TorR68wljdmyHZLTxTBaELebl2Yc6RTaR4Kvo+Qq6iy5x9NjmLqev1YFX9uicem1
C/yfDSmLcG6CPw+tGT15lfWwbFJk7Kry8ltb2F/BrfrgTIdgTg7Tc1fhWR7jQcqufiqjwqaPPFcx
X+SRVA3DazHLYXXbc/3l6o6kBamy9610+0O9EBj8tk7fRGvNQI4lfAsrxvIvWZ7HbKpeJ3+vadXk
Ve1ArCVSTOI79DqCf/YBHavQAV6EvbObGYJJT2LzIgOHlGLsusr5cV0BpRqKRAIYcGzZaLHKxqbK
O0rZdSxQzG97EPNCR3re40g2zV4LVqfgCyW3raYfxQvvH3s6f2zsPUJP0+hasKLoujQuOp6vq9d+
c0f7GwhUHrxp7/3EMLyexNrEoynovNg1m9fYlfy5521EC2/n5cFwTumJLE6jLh2JotcU+FtwN8bK
DX6CguoapHLnTdH0C7TTFv22dVWUJczfoPWnAZV+KiCEtsevYVj5eirbd/3C56Xi13mF/mSeyTGq
SH6Iq8D5DfUf9DkeV1vs8WysQd7oPpDMidy8eDi08l0tbMEvB9A2RI2uOMlP6qZ82Pdx0JTn+8Ob
bKMdsii8BnU/NQzUvNZZZfmJ2e2R+xsMo8VsQzLwUdwM41Nopf4fZ1/SJSfOdP2LOIdBYthCzukq
u9KzNxy33Q1CgAAx//r30s+3qJZLqe/kloWEhgiFQjfuDUDMMhenzLv5o3zMK6jAf6QpwNc74xTs
wC3sNOIEMrFTZJu0BiI43j9eezAAxW6DygHIoEWYOfigzEdoBrfTFEiazn0ah206JmxCOaus5vlA
bFE/dsioBQFgS50Wd4CjJjx47ur80oydwUtrVvuPgoAyqgTwJBhRSS8uSJJdIR7bSGpBQJWtiPNF
iWhtWo9hQ+KqqT7c36MaD6QWA4zhGuRt05ALeBGe13QF7MD+kvluHIQmGSDdxGye6dXZ64ulKqIw
wp2rPliWE3fZ8OCUK/YL2m5rDjNrAvZoTQrw+47eQ9RuFJJ7//3pKLWLQFYcfs1PYzEIaMGxLxOr
HjQvqhgwo1a62PYM11O270m07Bjxf6EM3WC9m3d/w7yocugCdzeIOmzx+5n3wsX4nAf81HJ+7Cfk
BNbMgNDSdaNYcQnOBdZW6QTv/xXwiI59aug3UFLFxDUYrGZ/qrUBaZ8FYSUxENE1eUKiqIzDtPiU
VdzZgQDZcBBotqiKJM/7DNphnu1d7Mx5cW3Wb4oRpseb7eb8xlqoWHIHRJOooaodZE/Fjozvawvh
bQtN4vFn0x7o8OC9RQWVT7LNROC2GEQnvSN3q+8gwjChnnTroBhxk4HQtO8ZubRs/T257Z5x+wuR
w7P3qDWrUPKK8xoKlY1zYau/G8flEHYm/kHd+irWnJHBavHz88Xj2PwQ5iuc8wLkxCOvxNRThc7G
PCMdrv/eRTj1ySnZj46RY5n5D+5O1ZgplU7fhLhM46JbivZ95toGA9ZNjGLAc+OBdxfFyluq88WN
xG5tQsOhpQk8VQB5U9SZL1F2c+nY4CdFvXyYmsDb1WNjiGw1zkfFkI9h6y0AqDuXWuY7yj5L+1sg
2TUNgLk02a5uEFvfr86uOk0tENTBTfOxTWMvBcdeHzgiLudaGA4xXRebxb3qYggFAz4CvqeQxT71
xKdizvZWZHKgmhVWqVVpK1PWjj1udzbYJNputHfV6Jrq2XQ/v/X66ueZA8UMwKe8y7ChXBGPihI1
hT473o9OdEus2C2qZgWcgHAukmfxBJx95X/ssile0igJmwfv12q5QJ020TQJ6V08Wh6mKojLyT/3
lkkjTzcIxXw9tjSrkNinI6QobftpAGRqzsCbRb5nwvQyrVsIxZD7xSspWEKwUYv+JILxkOf2x3AJ
DC5I07xaNJBNLS0qQDMuaRAep77bpWP6CaIHBl+hOV3UwoEKNBX9UiC1BME3cAD/zqrlZxj841IT
xFL3/4odT/7a2HJCxnDy229N1cRZ03+DWoch3NIYmaqwM5d+OWKdsYN4/dRkxTuA8gxTo/vz7ftr
C5soBeNAgIWF5ljCK9HvWLq6SV+Qh2g2KCRv/ttF0RY9GyAjcelJCVK0ov5sRbw5w+5MblQ3P4od
C9xShTUW2/pu9y4h6XUq/OWxQ0ytExBrHaVZhs3Z29I+ulYR7v2wNpwyuvlXrJd3Q1XMZeVdfMc7
N6yJQXV1Br+twcPpmlfsVngsCMcAVzvbjk4r9DIJ49cFnvq+A9U0rxYKNFHtREAlbfmr/Nnr+HfI
FCSlUZ5J1/wW8r7anM7Y91nXMA8ige6xJN5OLuGPqDQlUHTNK1Zrr52TQeTEu1hivjizG/u2PICZ
ymC1uuaVk7eF9Eg/BhSTI/ybDRS8rAEooTa93Z98jVdTpXMYa/02z5D/oaV4T6dyb3njz6IRSVCZ
HKfGsFRyVVc6Ui4+8tpjzbM+Huwoh1y5DJwHh6AYbrCAKEC02P1u27zjEzuDzHg/uNOJp96n+7Ok
OR7VcoHGIUNEB1xb2BLV+6oYaIz7OIqo6/6vpcJdibjQ0r7fl266FGNmSETnBURRLmEt7ViSYtx5
rhwebF2x5ZKyBW9cWO+haJ6KNRMJ89tqd//XNZtJLRIgJR4UqhaW7IP/dBdy/uJWeC+lWP6D6BzT
caOZIbVgwB2sAFwcuKwKEC/t0rxok4Wwz/fHoDE4tWSADVHVOL6LS2RR/O7H8VM3A4gN3KvhrNTN
0fb9lTtKyZCJasI9bCqcEglEchVWJ2KnzT9kRW7ISOhmaBvcq07wFpNN4dI5F8ge28kI+4irVtaG
ZX5bO4TiXUpp3u3pyiaEvFkvn7H/E55+9ar1hCKm44gIuEWVfkZPzHlI5BMdKiaOgkowq3s+uRRQ
H5bBvB/s3/eXWzdT7n+HEkSL1TkOhkJC6+r6w0vtFIZp0u2kPwzZraMxSskFeZU9CqH3K5GXbHEe
3EiKJYNvPp8CiXilb4qn0lpiJwueUWWxz+VDGG36R71A7XmW7xVIqNCCVqDEziox7vwUKTWDN3o7
7fRHxQAdLWrJftiu9uRpYZdylZcVslqcNwmf0nhMhWEx3l7nPwoILIHosVt7YD37pTuOuf+XZwej
4eaha1yx6ZVyxns64vGzaK01ZgAsPNtM9obw7m2X4UaKNaeLJKHjTTh9vOHc2e+yEuwFzgLe3qV4
ecQMXFUrZ51ZAdFt7FU34E916pWxHOlf99vW/b5ivBOh4WSjLuSyZDmqWsYLSdfP/aYE4Ih/7neh
20eKFUugqKocfvtih2NSrFC1Cn7YS5ZQXGH9+odYft3v522TdlVoVtNbVlCnGAqQjsnQZkdpcYDp
TVT6uuYVkw58OqwjaZfLigA7cqojA1h5tKQhjn/7PctVoVlTmY8ReE2dC5/rmOE5grUfqvbnGtTx
LBAIQBUMv2AwbV1nStg9ud0sgABzLqk37Du7OgEuDiE5pEiWaCemGgIl/1SPsaHTP4oPQqsO68bz
kIL3B/Aqk+eFlztg9AzeQ7MwauVB160ABvRY93Gkp2Ut38/IcEJd6uP9baXxHypOa+GcgBoafz+E
/J8iG3/LdjX4Dt2fb12+igQiEOmX4IDFKTG158gt9xQEwr6bGSofdc0rtk3DBclHZ8UJUUbPuRMl
7Vg8F9ODB1Co2HVbB3YlR+RcuqwP00S2ZejGhU1IZFhYTSjjqjAtFklvAv2dc1nDNSk7GjP/e9+N
+6ILkT+qUWby2R7z2F1NT7C6GVNs3OrsnqU2UqnZkh4y8CzkI3S3utVg45rmVeyWFYG43Juw3o67
Hpqx2rV4GvcsUxpGs1NV+FYA2ZBBzBW5RLQL9rZdeEe3c0yvQ5qTQkVvhUETWeNskwvr+3crRPyq
KbzNANcy57GM/x8VCMWYSyaGzdT8OfH8IBmke8h8U6WrbgTbsrwyN1pYw+KHnKJMwE+yHCsMXt6c
0KfB/nnfV+gWWDHoLutEWVuYIx+adnMtk8Zp3lGvMbht3QAUg/btNQjCnmKB+XBZhgnCGPxSDL+i
9DFgpKvytrruxpFZEXKR3nzLFu+DZ8pT6TanEnBLP/UjkSKIqWzxF+u8q009g5/QzbpitSlDDVUU
4lY4R/4FqetdBlwh60wXZ03zf0C4JApAxByRC2TZkF7ozrm3HB287N/fM5pFVSFc05ineJqztkXt
LnVN48nOPtL278x4/up6ULJgzQSWs8DPcGseJvBuIkU7pNVXvhYHL/WT+6PQTdLW9yvbmpHKB0fu
dgiXWR2LCOWRwr66halMV7N9/qhH6OZyHRuMoQ6iKUbxiR+PuTDkf3U/r5htg4um4zSWh8q5+lZI
B8V/802Wpmjr7QSVqxK4inJoAktibny3/FFId28v0KL3svfN4CYe6OXvL4FumZXzOCfQ4EGxEmx3
4Yc1W2Mp6JPjV0mdzoYDTLcKqhFXg7Vk1kIv4cQ/Rxz6p37pPvaK5qqIrjrq1yhIYQhTXZy9Yoh5
2H7IVhMUULMKKnKLlevQu3a+XsQkjuCYOEVAtNRZFPdhtPeC0JDd0ayCiuLi/YprR9vQi5C3iCei
eh/4V2syLIBmp6pArjaorbTyBRbAGWOrGY4T1NsHZqJj16yvCuayfDKmBO8UuEJBqLu2VgES/s5U
U/QvS8yfQBaXbqN65SSo57S9i7KxC5Ebazqo2XEdL/4h6xodRhuF2uXKu2O9tCS26PwtxX0XIXEl
EpKy+RA4g//gNCoG31oy8NuV0Ms0WhfqTUfcek8+9L3vW6JulZRzmk2VvbKgp5eoFHHnfq5RRWx9
f6xtxcrB+7+Vr2J/LW2U9CT6iBBjt9bex/vN63aAYuG9t+CWTrBESw6Jcz/thn0fiNv9xnXzohzU
wqdiBmQNUOKl/5KBEPqYezng9K4tf9zvQfP7KtprcSHGUtU9cpFZR8g+szIoant+aplCMM0QVKAX
GYsocjycQ3JcY6tdD2VT3ehUm5JuuvY37/XKREQACjwbxSOX3ClOrK13Uz8fmDBl2nTNK8d0H/Vi
LEoGJyiiEjd+icLHuVh3ZZgaQmDdCmw9vxpAM9E2zGebXrqpeHLT6gQhpf39xdX9vGK1uG8WxUTn
7aIPedPCQZ3Ed+aYlBh1P64YbSMLe4AcEe43dZDItYG+tgnAoWtasdmFewQ3ZZTdyTJrspiQQfwd
DENhqlbTTYxitI63gpKxrYAaHvqjSLsXh7nxEDxWWOOqZKGWw0UkJ2B01qg4taLND6RyHxKioK6K
8qoj3/JSjkUVMjuMZbhfQnlYLBPOXTM1KsZryaYyLcKRXmhuJ+7Czg4wCdNoql7QNa+YK19JKK3V
wdVjaRNoFB+71d25bfbYQaIqZs80Tdep5isSRHLXRc4R5HrXJhw/PGRQf0C7hskGrRcyOHY+vK+r
/AziglMTuIf7zW+T8MZxrxJDg++M5lU2kos9ZN6uhdDpnvhF/2GwCntPapkOse+OJkpDTeClamlP
fR7yvC/XywSECwTLzh1ZP2YI5meHPHa6qDgvXoUgSPBwE8xTf0+z8pQzUz2lxkV4iglzHi32IIBS
aLN8TSInmGLHWh4Ld1RK2GoOGjC2wuu7JQriQB+PuDRCyVBoQotr/l5Fd81puQa408/gWLOdeN70
XsaFG25nusaVZLVf1+tcI01ziSp3H7n1oRrrxyZGJYTtKW+9FK8rl67zSP4NHEus2aeDJ5x3YRah
Nv2+IWi8xB/oLtLbqQtrAICv2mXiIw/d8+L3uwdaJ4F6vVxBHr/k0H258bXZ5ZP3JPwyGclDhxea
Vw4vWUS0LOyS4zI//hy8aDx4YRMaFuDNtUXjyrYHRTqhhWd5t3w9+PmzMJH56NpVIk1q4yRfwppf
7aA+rRzKhThmTCpib7NIkkC9Sg5B5vrthL8eD90Zb7qHuYqzd+IsdsupNx3qmiGoF0k84csM3Dfk
BinZ9kfFI/Yc4dZn8M261jef/SpMA7g/qoEc5tesJB/9aFrBIAal1/s78k1XjPnZvr9qnPb1NJdB
Q27jeF3t3dpvLKGH0vp9v3ndv29m9qr50YXyWY368JsbZSD6s06j+5CSBP586/JV0xL8kG3rUu/G
rCzJUfBYGXlx/8Uj/XEcom0lwMzARtwFTk5u9RihgmBNrKr57pa33m/iIAOiyD+Q4GXpWVytUZJL
YViNN70P+lUM2IaS4dz5IP4a6r+D9YbajnjNHlwKxX49GS624D252YBGofhOhuTF7crp9thKK2Zc
AmcOngT8+igvpfvTM7F4aHaQek2UuIcy6vjeLVi+VrR+9svO8KSnW2X1gliDOZOsAmZrvwx7epDH
7jo0cRmvibuzT6mp/EtjYmpNkIRo3pKllF1tqBHTclfW0Dx5AR3XUOZx1S1peKTDEuUP0WaRQFWD
gJgviZw29W69PDeQUC0AJTaFVf+CDd+wjD8Kd4KCt0WNOVuLm7fyeBC/kP7zvQgFE2RXU35y/QUI
l2af0RsdZZKFxdkdTJlB7ZoplonsSegVYA39BoTUuzxpj8HN+kKP/qH6WCZd8Zgd/lHk05RgmyjK
7Zw+Oe2xLM6jqb5TY+KqWgQkLmQ5giv0tgRF0oCQY/4RMcMlQbfTFBsU4zKLjmBxhhU86l/ARpvI
Ol7oQzTqBHek/7rcaEw73OwF2g+8bldNbP3UVB59JJ+F1pXgcRghmttG3tY6CoRpDjIdE2Odxomo
okA+iTib26D/1oH0nUz+vhpcw1bRzLl67+v9lLZLs5CbH/Ug5iUi3OXlMF4hUx3EnFCTF9lm4Q3D
Uy+AtcVKmZUYwjiDJIze8vAFNSDHYboCLbDMpluybjjKqeqkkXAhVpBdbReMQ9I6uC2IqgYAH6es
Lh+cM8WI864FtUgm4SD4YfAO4E2Ox+CKERra19iYevmTburkLagirmuxvJs4eRGZtXc9Eweobjcp
JynyQ1mRdhZ8oHVh03UwBXq631bMd6iRO+dhSm6d96vwdlXnxFHxiFwHCdRrH0lJCsbPiNwWV75M
S8Bi7v7FfX/30OmvFvU4tucsC8GM1+sK7Lsv+10A/tjD/dY1E6Pe/SKPOtVK6hz3Gn+Kpc/OJdAB
sS1rA/xGs+vVW58r6qUvxrq44p2mPsHS5mMlm+DmT/XPFvJbyf1xaDaOqg1Szn0/hh6EOsap+kJK
53Pqpob0k67p7furaJhlDfz+1Cxnr113nex2lBb7+3+tmX211ljghTXtHRy5g/hAspObf26s2/2m
dX+tOIJuCUI82XvYNunEY9asEChsGxPaTNe6q8yJQzLmbQdKw+r0QPIue07HykRf/DbkCSaluAE7
L+c17Hl0cfufLXdj4G7bLASV+ZhIz0XZ6M+oeUcmk0y1bo+q3gFAG5sjgLxJCw/GnHSQ6wBkaI0B
kVmhVDDNpqNGd2lWK4km4LgcEiDvZFXpUQzvOJWAK+exFbVxB4SjBT5WVDwXKG7kLnvMOFQxknpJ
Zb2UC711Vh/Ptkjq0iRlo9nBqghJBeWjIU+rFIDN9MCnPl6I9S4g1mMG4mwr9sr21gD5iyAU6SWf
0mO/TBdpF4cmzA33FM02VkuLaMntbnW65cyiMLb4ekxt00mmmxjFaxRgyZ87mVsXz6anemXvV29M
LPFQMo0E/z4uv5oYEvRd4fDauhQBpNE4TfvYqtipCEyar7r/Vyw8BEpmmieWX4c8OoIuMfFm73nJ
TW/sGpNTJUimPMr7aR34lWTY8TxbL6vP9qUfVvGymujKdJ0odu15BemmbZKY5X6aJhJD9n63Wvzk
jyZKBM00qfVEE3M9VnSVdXH6fhP33U3U/7AOoyEzqGteCdwblxPHjtL5XHRj4jB5cBpnT9hDRTgk
UCuJZLpMHZLiFBxuw75CeV3TdoaoSGNaquAIaZyFISCiNxDh5IG80qB7eehks7e5erX1o6mK7Cxt
+BVkPqJ/B+aXIHweIL9m4vjW3IR9lYl+6KWVywXRovvi/cpO8hie/XfkFzlUB7Yz7RxtL0ry0UOJ
edDYiHX7XXqs9tm+6OPirzGZdt4eAgzO/pHp8lVguEtGYo2AHN4EciIZC+KcGJZYtzkVFxcOq2gy
GqYoeA7GvRznL7VDMUFZ8+3+r+viALWoipOZWfMwR5eg2mjuAcYhJTSo7ANzsrgJi2TlGwKuAN/V
X/e71I1JcXsD0nhlkQnrgsEdiRWe+iU7pxY1TNm2tm9cNVV1llUA4mj1COZRH3P2553rgucQYwmK
DpJF42Pnva34vQKA8brNfGSeyxCV0EfUYMX3p+dtq/ZVeRYXGjlB1EJ1ufJJDAaXJMtMOHdd04qr
S6kzBgiN8ivF2YPyYYfue3BIG6bk7aPAV9VZelwAeVS3OArc8lM9Zy+u8BJbyEP9YCbEVyVaUEiX
iwlIvUskSdPGPI0acN6XvQkX/ma5CvHVGisQnuaUNFGGuvZuV/YnUgN7I6yEYP+kE1D66G6eDaan
my/FtlG9alteOKOIHgx2sbX2l7ka985qxXM/3B7bTMoVZehQSwSC9uzqQsU3mQohjnhtNEWmuv2k
WPJct6LpCK7lPOoPdbUepsV02XzbSfhqjVXui7J1N5daWsU1mttbNUbgqbYNe/VtJ+Gr6i0FEtrr
WEvrYuXsM+qGnn0ZxeVYxlXqgaXQcIxqVlgttSqbNKxhCIhc0v5KwvBU9eW+JV3sj5XB22l2rFo0
NCHh0o8yzK7DbIF93IJY+DNBKsqGjkXQM9BwoMjLeiwk9lWuZ9GxiqJy3Lr4sj2BCWWPEo0zF40h
FNv80J+u2w+V3cqypYauNI7rKfrQOHFBzhKPUxH/SNihdFqDg9WtirJrszRCxRkEgoEhgLwgdm0Z
TECJVIkobQNbqsYw1HqiYO5alHPn5XXNRWslTECmMhk7OzNA+TXWoRI/076BAF+FPKqYfLGTnYji
Tjb5zs7JbJglzRDUEqI2LQInA+XWjdbrtK/cuT4NpKge831qBVHPrUCwCW/9wDSl8er3KNLMz5SF
Ih6ZqQxHNwQl+qOVC9Bvsz09L40Vl2X3FZFUuXvIs6ok0EMHzdSR9f4NbHDW59BHpAyooFeND7a/
Lf2rEDyfirC17DCHWHZ+niyAUULD5tRsHlXEBGW4PQDSTX5FhcNlWfKPDRIjMnwsmeqrHNBzmjNa
Aepyq3H5PERdlz9DlcUzuAjNmqrIbgRyvJYz4q7a3fECFMGG6dZMivoe7zsTdXg7ldewYydC66eQ
W3tQqhvctMbn/FHuZK15DXpp/9ZWUHFYOOpho78n8IEWtfx8f0O+DXonfqBk9Nq15MUoMPHkuOy9
nTiypy6I2924r/fLKWri9ff9njRzFSix70iGdPXKAC8I7u8exStL/b0smMHvaBpXi6BY7YSM2Jze
7LaIbQtvK+wJKqkP/blaAkWjoHbQPr2N3RPleczGpM5/Pda24m28bpz6ZoXBCmh+JnKpRexXXZrQ
qjTVNWg2v0phndGxGTqAWK9rM5eJWOSusLkpb6qb+O37K4fj9O26ZlVIbgQM01EeI/QNc1OaSPfn
2/dXjVtBvsgwwt6kJI876gLCairY0gQNKiqtioY15VOBmL3+0pO/7QasePNvyJsc/ahLbC8wbEzd
EJSwYXUgzNyQHkeW61nv2ZgFQbz06PSx7aNY79IUqIIEP8KtZZM8+s0IeOPCrMvihCYSYt0KK3aL
dEsRFLJi12iiOy6nfTvQnW0UXNw2+hvRmwpWC3DxjlAiya9eB4VdgguxJ9qLXQ/PXREdl+ohJkfi
q3g1KJTbbltAOywoD/30LmBJ+hCnEJpWbHgtPGbXC04XZo9I966DGGSSevloImvWzdF2Pryygzrg
KDyW8G7cs/HIlR+rxfsZ5P0eT4IJd00vUxqbUBFgoZfWPLJgyxXSLF7bXx1R7MqSn6uwPYxQugra
2lAmpBuRYhZlt4YNCUdkmcnyV0/92KHToSzLT1AUPkGK53DfPDTWp9JElykJShCflFcBxe4EQl12
Il28699vXWMZVLGMihaz19s40UBWcemC/FONSv+O1Kacjub4V2Fga0HzLioQXZQTimxyvg/r/BCW
TTJ0jz2h+iocbC2aho5i4de+YPNpjtZhN0WpYZE186OCwOgAtqV0uzLxaHwCy5aM7TraSWcwOD/N
LVZ9pC2YZZGVs+xarF3cjOM+ZNluLADuBuCVBT9Cp4/rIXhsL6kQs9pmZQ2WXGxZwDo55EPa/qGq
LeKrADPC0n5pJlzMuOOijiLM96KjLEbx2WNRBlGuyNHUurgkI3inafe18vKTY/PPxWjKi2jSwb6K
HesFcxwpcJoWSAXPdhSLpood14urItt5dRqjXCxxvDZGHJXcNz6NaauYMpl6Tp/nLr31wbHiu744
329X45nUaqJ8cWTLQTZ4bdZu38ZhlH6ZF7pnG6POEhl+XmMZKqisc4g7Ny4WfCq+8uXiLh3oqm4P
DUCFlM3e1HI/xANeV4n8EHFwVaQWMvGZt7Bkscb+HPHFROemmS0VZGZLB6rjrcOvwA6eixz8ie6S
tO03IqZP4Jx/zPRUvBlfWDYvFfdvQQpa4SY7ddNDinbEVyFmLO9diCfV/s3CcneuSLjdQ67jIWJY
NK9EsH6AICZbwbiJyxtLT/2wu7/Imt2vVhPlXgv9Kg9BmVfZsUWaeITBPda0cjQvFS6JdQDGUGtI
5ugKfcXH2lVC1RBpOmoL/LKLGsMsb5JSmIgpNQeBWkCEJBCjqE5iV1RY7TYKL3RxsKsvOc4Ci4zf
BusJipqPzY+KKuuKdHLmvGFX0pTPLbK+TfZQEsQP1IcKSzZh31qNexYcSiXLOOYJNFweemlB65sz
ehVFkmhwLOAp53OXM/eKatXq3Vg64ykqyPTRguzi5/sL/eZqoB8lLGocj+H3c/dMsvLJdb879Gc1
TPuy8eMGspE2AeVma0o4vn30+FBt+e+oxplGTTAy98wWewdYVSzbnxlO0LSLYtee4748c1DScfbQ
pRQdbtHzq2mcK86QNS+9s9XjgJNBYO9EGX2/P3dvhuBofPOzrxoHVyIpi4k4Z7HSfc6+gx0+dlsk
S0KOZ6Sbzfv9/Y7edNzoaIs5X3U0F6yqV4mOBiqe2/lztKSAMPKXOftmU9PV8U0vhU6UHVcRy+Wo
ufDOs2vtGJXHJWgNp9y/EKk/7o1oW/GsWYqIpm3m9Zw6DNTbZxqKuhlju3KD7qkYHe5/96LSz724
lJQDtdUWcsIrmUOdol1iIVDmDGXtNpjcfdqMc10n67ym4S8fLzzjsz3TjvhxJbkbfg2GrOYvlIrc
N0y/xkbUN4tiqvtGzB09u224wy0+Dovf48jirAB9dZXGzP6dcdPThW4ZFI9esLJPAynpGaqVFQSQ
OLRbvcqUL9cNRfHrInCtgM8tPVcDdO8hnVjbJPHzLwX9xsMKPR3GPDDETdvufGvRFdfSsTIj3hyS
c47Xq/Vdtgyd/T0aZZC+r4umyGXMA8vpz/dtRLfH1Bizyp2ZtqjRPdOPT96v8CKP6c57dj9+9Y7W
EWFCEu1+B7vUMDiNSaqRpz0CLLa0uG7brDpneBhY8yip8Bo+ut/EZED9avaCGnmmTQ5Msezdc2t9
WKInSJDdnyvNyqhRZxdyn42VYGe7Dr4U6Y+mb56Y6P+p+8GQDN+cxhtrrz4tTTnQ0KEDFSbayCOq
axLLlvs1cg0WqZkY9W2J+05Byyqj55WXf0/iKW/Jt/tTo/HpKjOd39NpTQEnOpduHgfrlY+ntryJ
6Bigom78cr+Tt0FLfqC+LEnAlcMZRFHn/N1W9lkf+FN/mQ7LDsLhexM0SrcG2/dXp0YVym7gS+Oc
o9IGoPTZmX/ks+Hoe7vMCiNQPLq3aSESUm3W1sETngZYm/2B/gACcb8ZW3aIPhkmy9Pspe37q3Es
6Zpt7/jOGUVOZ/6Sft+G82Erqcov3hSTKiaGqPft9xWMSnG+3WKX6TSjK9DgHNYd3wNKnACZHUdH
ccgO4mQY0uZu3zIPxQ0zNjRiXdHPePjfOw4oEMsrPdb75piPBiPR+Hr1DWdCykB03CvOYqljOn+t
1k+dW8ZB3SXe6O/87ghp3qNhRJpFUt90cJBbvhNm7pnG427dQZN3VyXR/t+Z29XH1uBXNIavvu40
feVUJUqmcTruiPdsCYOn1bhzf/v+ao8J3+ahAwr+cyaHhKVRLNcpHvmlzF/KwVTKrDMa9XFntR3R
LCWC7SkBFdLZOSGv8xcyhvEGVqyP85RIA3pAN0+K7c9ubi+ei7VnFUlaZISRDjsYllrjV1ShUtcO
wmysCiz1+yCK60/Re/lTJmxvJc5zSvYIiNLYPYUmm9xs7w1bUR9/xt4l82Jz9xw+Zc/04JyqBAv/
hED+wA4mulOd5avMBLkch3SoSwxq82fdeYseXPiz/Fmeq4O1M3kzzdGrkhQUi+TdStBPWP9N5MVr
vnbNdc4/GNZGt+5KzGWxtMxxW/h/w/ifW/aevR/i3f/cMhiZv97vSjOQP56C8qYGEVHDzz4C9Kg+
t8MpbV+W0HRz17W/HdCvLHJuy8BaM7S/jm0MABRSYl+W8KX2H7N49R1IpECOZKzlZwBw42I4Q1An
tA+ZVcb9ZDgkdUPYvr8awuS6aUMWdBGw2zC+1D1utu0+9Q3Na9ZaxUmElqxkVEbsTGW7m1HcbKH2
7LHF3bp89eeBDTnfxUXTefOpshMbNJ9u+pnjqL3fvu7XlSOdZLWAIF/IzpwsO2eJjlXe7u43rbNk
laJgSlnaZU4HVpRkSbaTiL9YOIfwapU0l8Z4Eumcufpc1aR11GIFNlMb/vnfdcP9IH/xs3v4/wuA
NCGp+nKVpXixl1FWnAPkaW3nBGjGB6/6PRMSj9N06HuTOLomYFCfsAKRrQSa8cU57Kt4IBss730h
/bitvs8Ni0l4MXI9aM5b9SmLQL2zClovP9uZPA81XoJIfyiGPnbK331QGiKgt+vE/EB91HIgOAvQ
D6ausrJj0DtxOH3mOLSQfoj9DAuVd3HufZPLr9b6Zth/mr2tPnStoZi8pUfYXb4bd+6+RGy/kXLs
h92yq3bW9zpZTGAR3V5Xn7mGIB2moEFfdpM435ozSeodoPC/LahqfMpP9sk3nMIaV/Z/pH3Jlty4
suQX4RzOJLYkY6BykDIyS0NtcFSlugQ4gvPw9W3Uq7odBSWCr6M3ucgFiHDAAYe7uZla9FqINAe2
fYiA0L+yIicvw8x+c8ROC5kmplBrXkUPThHaYnyLPDYBlE0eDfd0e0F0Qysx/WpYPPNMAfcZOcrK
DbfCNBiteG4A37n9Cc2Sq4WVfIaAOGi0eWItVsyc/AE5qJ3Z61KmajnFrWzuu4WDo3JMIayBBgf/
1FIrqqfxOK3mcwk8jAfKoKraCR019lKLLJltjtBb94FIFO2pdvwHzsvfJ9v+fJ+tNhteXS15y4w0
CKY08Vl9BgDsSzmu9z0O1DoLAaWznCqaJjZjQ4S8PzlIt5U7F4vOLso+GoUvhGwZ+lh6EVv9dFhL
cOi1e/3vuj2kPAkZUvwzqMGtZBbdRzRZPNbs5bbFdTeVWnHJXZ7KsvH/fqv3SDdsb/X66xYUulEe
7weFmh+hllvY4LKgm+c0aerpWM9mJOydyFY3shIO8smwoQaMbZPNbkx690DYHjmW7pZQu/dtc1ib
TuJRyVNi1LFZjB1/7Yd+qM9lWxT+Sy+LvDsEtDadUz8U0jllA5cU4ALpTCA5LImf3F4rzTmr9vmX
eOhA2jpApn/oPvBGXEhQxPkaHKzU/+u+T2z7+8oBXeFIOXsrxwukOS8WAYGT88YJOa32Et33iW0R
rz5RzvlkShxciS/nU0fHR+I3p9lpDkPX71xImljFUiJIgDz9wZpRLwINbUjAy0senDmNMvaptd+4
GwfQirv9YzShiqX4/QTe+WkhTZFU4vfVmyJLDAAnlYehfJzEXsCt296K91fDNIoq7YpkaoqnFMS0
kH1C1HD7F+juEEt5FRpDD3U40rFzxvm5zRyAP/MoJdapbZtzUb8OckKVrzjOoNq//UnNYak26NuO
UzAvN9OkSssonZB/yoIjTffo6XXDK6dB1UF8UMiAJKaxgrMQdAZ1vazhXGSyaqH7aad7FNmahVE7
81vXbF1PWmkCLcWHNjfPlO55ie5HbGfAlZf4kzsu9QobiSqPQZ96cPs/HesubgkgxRU3bz0IBBik
SJNg7SIDKla03RPr0RxSP++Zq4kPtBh9YyrTpPV/E/2xrFBKEgEEdfbe/jqjK849sbmVudOkSRq4
kUSFc7Cc+7z5Z0b+au4WsBhrvplFoh3W+GSOz7z/NEKvrEv33E03e8WXbZMMjRyrNDHR85faZujs
ofJ1Iyt+TB1irIzVaTLNflRaZYy3zY5dNEOrHfg8B/fbOjCeEIROwvIiIHh2htbsc1XFM2+qImUm
IWd3zo489U9uW0TGnMe3jxrdzLdz+3pF89w38jUViTMIdHEi/wx2rvuGVjw0Z67tZDLFRh95vAoe
N3IvF6zxIbX9Pl38oZiAFU6EZ4S594UYL0v75uylGXVG2f5/ZRSj9iXPqMDZ4oAxcMmC5eBumjC3
7aJbUcU/OXocrRkq10lA7DNuq6h2Zsjv7bUg6iav3LgBlDmDtVnzBL26YVnJsGckvj1z3dCKb1ZV
mzYmaQXgb9VzV89P3bLXzaWJSNR28TGVFD3vRZtkdZ9MoCo1FitiyxB7jRHVIosgvfja39fi6P3S
Qz5AGzJrZ0bOzEOKy1yg59xUYbGyyMsbfpcDeFS5ZwPOUyv38xqcHHPYAA66pHukTe+vxC+t5OOY
Vym3THJezAYFkHz6Y0aL8V3L/EsTudu5ht/62KC87k61YZwNc9o5zXTzVu5VSAUUed3xNBmsKm4a
/5AHe4IKuqG3/185rb16GRqvijoBBubIrSKifE8PZ1uwX4soSKb8e2izoP0sIfGKulmW0zWqcf6O
T9NYAI2bd2blPTRd7YxfgGjK/demRm7ZvG8tVJQUmvmLJUjxqxpvLsLRK7qQGc63e/z5F1qOnOfC
49sGBfFzxPlHRDw7W//9A9pT4VAEGs1jWfE6SZl3niz/0yKN0PbncJ727oD3j9FfWq3BDeDQtq9l
Us/yw2pmYSdJDIrs+3aqCltqp74qsxq/YB6bmDLywR/8uy4AT5VrhB5xlVrbzNGynxT9eJB8Ornz
eKftlVMaEhfDWPuYeV0XbzZ96VMTjEAleLf3KGg1rqZ2V7fO2C1bQjNxWndTj0XlJLuPnNUDqPLf
ziZ6AprQtZHJkDpR1h5cF71S7o+7djxVLkfUqSE1zRHAsqA/0dL0QPlAxOH24JodqVIyjGkaNJ6A
r7bOAF0rJ8w8K+yrPVkUjU+pYFO/aUjZmBi+gHgvOUG1MhRQa9oD02uGV9Glw0C6Aj3zdWLNiTed
8+B72kcdJXfuSuUybGjnT1JieErKsHDPnnxcnB/M2SlIvrslzV8kskUJfJwjavlkG1FWx/1eofPd
NcW4SnxMzbzIB0Z6sOOBpQWBN/nGAT6JQDu0d5C9n2DAN7YVubq5RoMBCr04xsXwxt/p7McdRVNy
CndduPgDSpwPRgdgk1GdAjdr77lY8NHtB199dOKBZ6+DaVzadbLjtPE+m0HNdwbXWW1bpavB2wyy
xqtvG5fSBCDZdWViO90nqCcfbnuabrWVC9lqpMMLahgX12tnAErBUjhU6/n24O/e9rCMckZY/ViC
Ez4zLrQ1UM+WQwx2Cgj6ZMgC5JC/da0hHmxjvvO3KMc1KB7Lylo741JbXWNHGTRrxHGogr3HjHZ7
Ke9et3eBvO0n4zK3yPZJ0kzRDHL9yES/A+vMQ+Ct/6GyJCfTBqrYXO0dj9csknqgONBxApXhyB4r
nn4TdIHAlb3s5bB0gyvHiVWhxTUfJvq40CCP7H51z9Pqkp26kW50xesNBzbLvYo9+qZnILU7FH+0
hVx37n/divwSWyxA2mayY49BRf+wlzJuXfvJccRn26evIFh/YUN2aargt9kq9gymcUk16PA8ntPc
stnjuNgfrAYcbIQF4TrTv257jc5kyjauiU2m2W7dLylrwt4fltc0c8nL7cE1LqkGHJUB2SsGVfRX
CTXE8jeZk4YeZ7DuLz44UXrJf3Ok0TqIFXJizhEfjLnbKZ381P35Jfg3LTUeaQbuSF6u9pcOOGVK
/8jrIrKJFa5BERaiAwU7QnLihQOAlbbsQ46Gj2F5Whs/aWx5Llkde2t2ttLnAYTtjcifTcEevbqB
MmgbVakf0fQVUnxRXgcHaHp9IEGDHJKI3Rk0zrftp1kcFfFrOYz2hJPpy1h788GxGHmop5bt3L2a
raWifgcQLqSp32TPrY+WyGw95v6fWe7fdz6qaF93XXpWe232bJEvfmqGpX9XohQru/2eq1uqcsCt
N5kYeZid0AfxjZB77Fw6F1cRvr2dsXEGXdrzJPs/lz6QYdXz/Dya8rmi8oNRkyxKJTlXZWXEab7u
kVS8m0fBb1JuRptW5uiurUC/h1Pz0By/EjZHPeD1bdbHtRiPc/GDgursvo2l3JWUgnx0dCQ+l5sg
2ugK8HkAyLqXDH4f6o2fo5wqqWkZsjc6jI/c5NHmZTgGyyfL3ELf+UjSPi6lHTlrduDjgF64rwGo
M27/NN2uVq7NYKmKuttUf9a1SsCUESIUfOK7/R0al1Qhv4XEDZMH0KAAZ8ZjbjYRYrsdf3w3kjct
FeY7DtDpCkbMfOq7MmpRAxXEO1XNGsqq++O2dXTTV27InJYogEIe9lKUXbxp0E/iLngbpq+Ew+Yq
uc9WqGh14FLj0CtymzYKlkJ8v2/qitsj4iOLmRn2xSDEFoBq+SA9dZlp7xRXNZeVivAdmTBtt7YN
PBlKs5racIVwblsgTLWl+RG6vovzp11PGQdDTdO1YE5c/WG4qw0X1lMOgNpye16gwQPhZNp+KkCE
812Mln28z3aKv6ddVaKAVbiXbPHQZ1Z78uxN6Z1hvQrvpZ4lu7rD3M3ArpBT88uwJW1+vj13jUOr
qtbUboa8JNy92JUR+iMSeBPIaEG4fdfwKqQ3g45AnUEQ+rKlXabUD6m/HVv9HpGhxuNUVhewiCxB
8ZOaac7SENlAFtfWuKdzojGOCui1QX1qydx1LwGVkWFYx9onR39Kd3xCN7zi025mElCqoq3dHbID
sM/J7H3tUMy6bXrdNaGCee2UBkbfBiDPP/SPZlzEQbK+zNFGlpzG1uXOr2wrcxUvzOZgsQU/5O+v
5If8ZLwO8fYVuvsV3TIr/lvyahJuwUCQMYsa+lGNFbXd3qmtWwbFfSVYFhvLybxLKtBvV/1ZuW0y
sPRw20C60ZXL2gDfHzB1mPqQvvVrejSr//RI+Nw3uHIdT52cSu6iVx/qLHGRgjSXolhJhp3DQWN2
Fb3bBISPwubeBdXnY8n4h4w78e2Za+4DFa1bOENqDBRmcYr0OAP0kjfiABZ7vBg2/d7l0RrlDnOh
7lcot/IKTau0ptK7zN2ZB8/VXoOPblzVfcvaqkF9Affty9hCVjPdVUzWDb1tpiunMiXu93n0cGyC
pKpiaEeWe41iOsNvn7waeqmLckHns3eRfnDIAjsEEC2inQjrih5N1LuHct4JuTRbX0XgUtchad3j
U6P8OFDw5vWgst0DKutMpHitCNKmrLcjoR/rr1C7aCLHadvw9u7UzVxx2n7xC1KPwrvUDdDwQfAh
WOx4qveAmbrhFbd1OBdGsGBH5v4Ss3RNyskCVc4evExjGrXHF1oivgeZCzB4QCK2A4NACSnj24bR
Db3tqqvd0wRTLhtC3csM5jH0gsbj/HbfyIqXcuryDLgLnJOQqN6OYKhCxbeH1phbxTuvrqCyySfn
EjR/ThTkI81blmZ3WmT76JVFLJACV8gbOxfqrWdbTEf/zthJ5Y4xrcJ0bGiAXkTziS95WLPvwvJ3
pq2ziXKj2p1h9KvVORe8jOOxLSH3UYZAYeyExLrhLcUqdcPoFjpdSuslB4AGrs8hpnPfeire6dPc
HzxzwDNrnEJRBqcCQD0fNaDbw+v2uOKdRlDSiQwgEU/LRLALT/d05nQRmYplrufKl+ZGT/4/EZlA
rDS/dDE/54jI/B1H0pj+F1myjtXSg/zDxYDIZieLhLpGmNL5vgyAimzuK4CVG2ZCVM18sru/uh/p
8J/bdt/uzXdyiipQefDscpqHBQyNQZ70ZhutBj13dh6u9C44hGmpYmQovtjl6uOl5rZIvEt6KNM9
6KV2cbftdHUQ2I0/E+aC1v7vcPuYn6zXDoFwe9pfXO1XFL+djWqsZijb/Tfc7s/zS3/4331Ft4UU
7x2Z2U2Qz8G7h33x+cexx+F2X0ygCoj5s1kGrYtDzZMiKr04m+ZIGDsH/fttCVhfxXUbZoF8DgR7
/3Ww8dwdm/gfF2vOe+xzGgupYORWGHXlZ1iGvIhl+dD9KJfLbS/QrbCqCQZ4hWFSf8Vt5aeRvdRR
s7za/hAS74FN30bfiRf2vZR+0tE8dIz+5fZ3db9IuX+dSQQBBTjxknsx914mJ2LG99tDaw5UVSts
GgkFWSnuGkgl9dm5H3eeJ5oDQ8UjO0Siq5SAf7OZUC+g5dmy6rdgbB5ab97p/9FZRXHqaV2XeZ1a
yOmBj7Gg3QNoDqN6GHeuGt3wijf3OYLYtEf2pSnOXv8kRNwPO68e3dCKD1dVBt0u24KybOudJDR9
jY4emS3vu+B/Nr5cnXbBONapW0B0wWVvfKSRL853qi+a1s/6wdXglbsw1/UNzH0cQgAgQzLUB97/
fns7araNiks2QHhuNxm2jQ2RENwzh26Yv7idOAIGvbMzNcZX8ckVyepgWHBJZksf9d5TPUk0h+6k
jTTupGqDgaxwazbE2WMDmVaWA1CUexgm3bw3k10ZPidzMRoCsUNldaG0Q9d7M8mn22bXjb39/2rs
0WkAObWwqGbzlrt/WCwMuh2L6IZWvDQvZne0OkQOeGjW23tHnCxrL/OuO5BVrStjbKupmOBJ/zeP
Zj8NMTltF7u5Yx3doiruWrRzRu3NXT32bK0uxHz2Wit0IyvRsluZ6L9ecLAz7+smDJXvhjw6syu3
7bgOFp9HhAnAU49dGhosLIL/3LNbTFXPykkhTzKg5+dCu7MQz1m1fzK+bxBTRSCTRRTOCPq3y2zE
ck0yfye0eb/pz8Ql/e8d3roTRG0GDOycxMWJwDN+bv7sD94xP857XV3v29xUYVH22ngQncc3eA90
KrHiAXn7uch3bg3NZjdVBJSVzYIOg/wnnYtW86t07t4TRbcC2/+vjgKHCHchDGGavZixP3eHKvvz
9rbRjaxcqGRltd23rXtJ8x54pPGQ8R+3R9YZXnHQzKrnkW3CulxAQqQIbeTUuz10qtbsipMORu3V
Tgr3H4/9o3XYXoZbFh0MK6f9LLruJyj+ipwWRMJZhZwrOVRAYoIJpQdG4y77qMCmtqh8g+Ul8nFg
/+ufeBv55Y5jaeatMm42gMMWAUUyYVyfM/IVUVK7V5bUDa24LG0tCp337UFITzhmKhrdGYCZKsOm
NdLF7hwYxJimA0gpPzVGdXDBHrpj8PcTuaaKJuc+XUcy4dJrOP8qlu8SDPrS8s5BHZyz5Yny7nDf
yireOsmgzGiPAiRI945dV8Upzx8yqD7fN7zisqzJiW1LLAEapmODASfkzwfgG6L7hlf8drZdu2At
lsGhxnGxgsSflmMHCfvbw+sOfVW0q00Hmjby55OTf7JjcaAH8pd7Mg/GGRy+tz+iOdVUpFfZ1k0j
gsa98FaGYmoidh83qGmqQC7XdAzOp236IGdBsSreZ4XX+JaKr+LDajgOQzBJhyaq6q+9ZDFI0XZs
ohtd8dxy6WQls+0iRGqeUCdG+1I8gtr0tsl1wyuR8NDbLvUKnJW1D3Gxao6rwonGWe48EDQrqqKs
6NL5hcF/atYVIoXMMpEsqgIG0MXt+es+sP3/6ooVrDHpIHFdzZBlX/osEsuP2yO/zxCDLaM6bD+U
Q79Zvo+dD07URRujYf8Br7RTcUiPZOfU1/0CxXGhMu91fY9fAHQxsga1fafplatWoIlxrQ2MCwX5
wD+Ne9kI3XyV23XqhnR1U2S2snH8lgY2DUV3V0+Saaq4KEpqpLddeCmr6mh17ANoQ3Y2imaj/4KL
8msi2hrmgJTTsabsNILeb96VzNRYRWVBbCfDgmzf/97aumkr/lmSahocCgdy5FBFkDLMjlnBn3As
BDuAZN0Xtv9feVDDi2H1t9yMNT72OAAa8l0E4njbiXRm2f5/NbjVMqigLkgWA3Uar3keG4LsDL1Z
4Nc0uqlinUaypHmwvSQRrkakoGFqkFfZPDjMfblv8opnTg1znW7LbkjzkwkVwEzsoeN1c1d8sxqs
vq9azN1qWNx1v+cr/7guZei1/Z2rqngp63zKK4H9aPnWG21YGc7+9CLn5a/bttHsGhXwZAbd4E4+
yF6GII24+SyLJWzYb7cH3+62d5ZWRTsxEvjoryTpa9aR2MZVCnWPCHLGUZ1+7gAxvv0V3U9QblZw
U6zSanP+6oyPgMdH2fC7D23Y+wbfVv5q4/szmDfdouavU9qQsPfG+uM6ZD9m0Lrcd2+osKfRTtds
KDl/9fIM8FT2WGfVnUMrXjvny9T4Luw/+UskU34CWGVnX+riSFe5VTOntafBbOVviz3F1L5YXh3m
yxAGQ9wV/dEFPAZNtZGUx6z8ft9aKH5MhceC2vLY3082p4yGPZpx3U5VHNnpiG8U7sqQwWUxgPZH
MC3FvvDOtWHGqdhrBNZtVcWboW7fEtr09atTrNWpt+kE7DjUpOmY7lV6NEeSioECd9lAuOTsUroP
6EFw0FjTAA+S7SVcNou849MqECqYlxQk9t2ShrUfnIQ9ypCz9SQh376UQ+Qu1bmk5dO49ic24d1V
tDturvthipuT0UuNAOCF14JlT3470SRDQ9TB6asng1vi8+09prnoVOrCeu1y7jKvfi0XIdpjuzDD
PTus9/cwmroPbFvj6kAZ5oICCmjUr4D9Tpegzs1XIJrG+16PjuLxvcx7S5SmdQmMJU7LH8PoH8f8
LkIdE2iOf899zIOhGluMPjK09ZoZUFg0nfca9HWWUdx75cUY1OjZAqTbPvclYnQ+75ziuqEV9zbG
NC8W1wig5epBbrWPRPbtvv2ieHRj2WQM8BZ9rZa8jWoAPV4taSxfbo9O33c2FRmV98HAexaYF7+Z
wtk9GCve0xwIg0KEFtj56ZxFQ892rKTxMFUTIR95W3sjvjY6IjSnzwLydCt/qcc9nhpd2lBliXQt
0k22tP2fpYl/pw3TON8xmuaQVeFTji/LwF9t61Lj8ZHnP3grDg34IW8viSaNpXJDlqObG45lB5es
dyCf7Jx9JLWD5s3l/EJGCypR92GSTBVPZTCL2f2Q0b+vO9JE2R6qQeMPKk2kawJTUkG8D+fPZ9I/
V+SuwpZpKy5MGyMrRFvQiz99ab2XUr5V1uttu+tWVXFhx8+nzptmevGQTiofVxGl7k4soxta8WFI
6P0968X+Jsc+DsiTld4H4UFfyr/PTFKCujAYYJI6INvI5p3gIFMFTs2lmEjK2+Ay5hcBjrmJ7GGm
NNtDxUwVEOhdBbozLxX0qSzuH0BXGt+1jCpoagEzcB40gKlNebIMQ+wa586/i5/UNH+BS7XgK5lr
YV2Ia/yYenTnjeCqDFsv+H7f7DeDXV3eZZlNhpfC5CbeM2UW+t8hpbpzsGh2oUrnSAOwstmgCbv4
3dmxnlE1GJy9oG3zv3eCNpXA0SnFvKBLKbjCGf3T9LB/7mquDxUqlc9rgX67BsaZzKjus7Ax3FD2
LOZgx7ttfw1gCo2D/14Ak5Y1Y56PJ0Acb4WnIiaH0HjtD+thq26X910hKlzKzwjK29lEIWR/NtPy
WS4MZHN7WBTdNahCpoIAcnMyG/9nOYyNHxvVs+03WOd96J1mOVTaxhmg6rEmPS6qwXx0+jaSefBl
6KbQNIzD7eXQbFkVKGUZ5ppNCx5ka/0RhS40Ee4WurQ22r555WrWUnoc1MvsvyiGzUb/n/BEhLT/
/gpzuEQ78oiFPpTPJqoh/5SPs8P+SujMpITNeWa2ne1hN20sXEyEqNoZ4CK5bw02l7+yE0LE3BFo
TbmADPbkt/JH65so9ho72WftOij3rtGtXiUgWYd1GD7bcX3Ko8oNnTAI7cNyrvY4xXQ2UhxbElba
8+gGW7Djg0eh3A92dD9BBVA1tTsPuY1t2sbo24//cTcHOIf9RdbcmSqEyndBiebNsBNQGoafBPci
HH6BT9UNTtXcpj8d4f/1sNDaaDtFrrYRQn/mSN+iFyh3X8x4PefRZIZFaEZWLE/eHoGFzkqKV5PB
tRfX4gRQ+BPjjyx/ucMLwDe1RetX0y8z0CrXVlskwyxGO+6qNfNjG9mC5qEucrAQ3v7Mu9PHZ5Qc
BEvtoQ0WwZKCrqfcn49lv/dEfT+hhrGVFZi5VaaMcZYEXXaaxw8sI6Fv8NMCLF4NsV+WPuTdA/QO
4r4p4vt+j7IcPQkWlPZymVisffA98lys90RK+DWbBa8WxAQ23uyqjCUg8GNR4AFGIAlonei6J1P3
7omBLyin6gBC3JEKzH0pXgf6OTfnsOB/3mcX5VC1+oDPllvIRMxzF7q+eZaUvN03tnKgVjUtGXo2
ZNJXiIumWnxx++LO/amcojmbA1IIkJVZ5tMkX/w9qNi2v3+JHz3gHv+9mulUut7qY84k9YOo8fMj
HVg4IaSM/AEodSik3DaOZlHV6l6/gOhITPgBqxhihvJ+NQwoS9g79vkJtX7vhygOLIQ5YReuQxJY
Y8jk5yU/cb9MTBDbTll6qZj8BOKNyCnbAzJ1ZzcoPnRMHCGeEUmI9N73IxVPz8disWdKm2SdugoK
oHOEpvAmRC1252fqrLj9/8r5oP1e2ItDmiSV9hGl9Xjg4oMs97AGmlNQ5UZogXXMjGEZkq5JQyGd
D3zYE1nRzdz+98xn0Iu7rc1bqLnU0VJAHWyyD0GxJ2OrG17x67mT1uozWL6sxLkRRVQs9Awd2J3j
VDe84tq43QBoGkWbEGcJiyp7WEq0YXJ5um/fKN5tFO2amVXaJvZAYmjenHiBko5wjreHfx8o4Xlq
LZC52TL64OBLqsV8tuijBRiG7b9Q5yFlHw1XRNyrwi5/9o0PHvlAhj3Er8ZsapmwXEYnYBZWJStA
FUz5oSTjIa3WnVXR3awqLcLacqc1XZclUFw+mhn9UND8ANopQNxPDMDxcUT3dhdWs3Eamz0lKY2T
uIqTZx2trdx2WNKMBTBQXjRDAvb2Qunstf3/yr2z3vat0avaZC7cRK7pY9VOx9Js79tm7vaLroa3
oegOYQQML1dwMEJUTQCp1JPqcHv2OsMoLm7IoLW7CSTRHlSswxyUci9jNps7JU+dbRQPt0s+sixt
cIAE44fWE7EQ7sly9myjm7zi4Uu68sZ00zEp0JDXpX/19V3pHzif4tz1GBgBaWH1lc/n0qmge12D
1mEv8NbYRS0LsqKrR7PDwQqGaWhWzjHr01da8p0t+f77wfPUsqCdNgwsaFhV8MpevGGKyJqfxFRc
yrQ6dw7/7AZfRZ0C+Yaeqnx4k9Z94laeKnCWoxzotLRsE4bLzpy6cOLj0Rvv6tvHD1P8mDQpNYcc
G8r2oSHbew4yf12T79hNs59U9bLSzDNrrDlEfYfmAI3BM1SndpCeuqG3/1+5sdlZdY1SLVZ89uJS
0N/sbNxJ879bA4FNFBf2QDm65t08JFb9TIqPWUsgiAYBLlGFtvPqGF1y+6jYbPxOtOYozkzcfnWs
VraJ37ITsekJ6OejC+0p4fCX25/QWUl1aGd1Ul8iIKTyhWdvsrjvEFXF0V0A5FMACoYEfVt8/Cun
idzj8dC4sloUXJ3MNRo0+SUubd+Kfn7sJvdM5nInDNBYRK0CQvmpa3wb+0bYxomUVmjgyXnb2LqZ
K9G3lfaGRcpgSGqbQmMjID1U+sBgmzbHzLf75XD7M5pfYG3/v9r59eiPqddzrGllHcgwneesvs9f
1SR9TWrScC+AcDEY5B2w/lEY6PasdcZRDpo5kE3BRN8m04KkZ2GfvAwESGRPFFRjFLVuOVdBhqQI
dBnMufyL+TQLU399uz113diKwTNmdzV4dwh4QQIe9FG2iqwEd3+XZWznE+9WwiHcoxwFTV0uKL34
fTLy3wSg3yO4U7LhL2B7QyvIQw5W0W4Pgq/5OWohw8jnBfziok8W2yVh46b18yhGY+dc1oXZag2j
dPsW/muwM8uJe7BLMM1YJb8wEOSNpHnIGLSiHIDmXSuNeTqHsjGtOJVjJLzgcnvBflby3jlZ1QLH
7C0T72qjSuhrm5SHNeSxH+Gq+Kn27kUgG/yNRsXn+VDH4ugmFv72qK9w9BB2e5llzYZXqyCGmPtg
HiQ9u6R6BN4q7JdyjtAI9caL/JuwsmTwS1CU+H5Ml7dpCqrQhAiyndf5cTCy0DCtvbyA5qJRayVC
dH05ZS49F07/mkOpJBSzdbKC+QkqNb/ftrlmV6nFEr8RNDCblZ45yYyPoq/MF2Pssp0atuZKVnvL
wQ9qButi4zWb2t/qsn8WTfFVNjIL0Xr/SuUSGll9Z0ykVk3QcseBWMyHZKraI4gRjwHrdrxD4+c/
nebq7CbpbDC5QIzaHsDzQj6y/LPjt6HlO5HTT4CmDuGS78ke6pZEOVRcvnTFwhnkIA3vQDJ5Mnuy
c5rr1kOJK6qxLh1noX3SVUsYzLGP56yVVqFfnZz+wTL2LiSNE6lIjnxuYJKs6pPUsGITgdiwZkeH
7t3Ymp+hAjp6yPgGwsatAQXUJvTbNQ5qNzKod7CocxiNNPZSZ+fa1v0UxWQUdZo6BVNsInpxbPr+
uLTzB5rlO3GNbnjlgWUyNF0Da94nJEirA23yjzadm7No5z2iW812UqEeI4RMGmqWfdLwPohWt+/B
DTruyAPrBt9W6Moxphoyx8TEhuKjdeotEyRCe2yjmkVW4R5p4ZsQX0RQk9d/FkUdzhUNKzmHpAiO
82yAVvXP20egxrlV8IfI8rQYF1ziQf4f0/ps+J/k0seVXUZ2+pVMbwXklW5/SWetbRNcWWuoMjFU
HTxbBFnEW0hzjXtPXY21VLIHX8xdU3AsRCt+N70uLAHMKsTbYP5F5Sc53BmG/1K0zEof3USMnm27
pQcHSflHz1+CnRecxj5qtTIru2FAtQ8hztDGNbNjt1h2/EyXY1cLlsyvg3bJ8iKpuSeGJQSFFPfc
eJo7vtBkMOye/F5OZT58mwvLfyCpCULw3rTqKirTxh546PmcNL93VT8XwwfJBuZ2cZ8tZfqcWWZa
7Fw179N7e56hRNyL3biGZLjGhv77ipVkKQ87J4jqpf0G3qKwncbQ8bqnYt17mWgcQJW8W9IU5GuQ
PEgEchWFw0M3EFHTTAejz9Di/GpOZSTWP277gObAM7a1v/KBojEduRj9iAPvidqPg52FNNhJs+n2
j5IBYEVtNS6bx6Tu6UePOo+03aPs001buZT5shYZQd9Iklc8XORvxYTMAv122ya6eSt3jJQjT9MZ
8wam/0jbAMLCP26PrN1Nyv1Smz24faE7kkAwYZ5fpbuGefHDEZ8G8LX/H86urEdOndv+IiTAA/BK
zXQn3enMeUFJTsJowEwGfv1d9UlX6uPTLkv1VFI9GHvbe9veXnutlkIsADqzrsXJ3h4H0+km+mYI
+nEAr4/Y1lMOCuSxDS1Nv21/ptNNdD6kR2uvcy8e6c8uX05EPLfzn9tWejt4Mp1yIhBD225T614I
g4AJf6Ei25No2ofrR9+DIM/06fZ3TIPQXHvYoqlJi969sOuTQpDvp1Ds1yW6a3thOutEGHp+ykM0
78t+jyPKyW/I/nbPTRa6zvgrr21zMFYCzjNdKpRXhPMWN/kpaoePlQx3PiZaTJapeDsWMV0Pr5qE
6/ig/bnwXFxmd0QcAjdpfQZTz0niqE2rT4rbzpGm+dCcenXEBAzs4F7k5pwa6r5XS3mwJ5ZM7qC5
tU+Hou/klELwag52q7P9UNNw3y2B6ZJdPdukSnsIZm6g5QSHCfPiKweA5aJgsIzOQzHB2ZYwmwro
ZQJsS6Jqij3P62I/W2yl5wbr6HwU3HUhxdbWGIAv+niR0whtE/Vye72a+q/l9LweFIh83Fy82K8H
T2QP21ocXWrTSzM1rzlyV3FvcWfXvdBUHXhWQcN1TSYvvytNy3RSCpqLqEP+V13ArHEI0vJCSjDi
0+y+WBpqzlyHCHdCtuoCoaATHeQpa92DIrZHHdPEarvwyh0/27peXaBE+0BZ/+xvk6XnhjD0H6Uh
d24iD5ikS0vTHYBhUMepHvznhU4X2T9tfXTXQYLpdBRL5PtNlRb+hQcicVyUiXNI2Fl867pI/pvl
YjoPxaJkT4qZqks4ZYeGdO/o1h7VBILFDMUzt9e/YQ50QgqfDdFQSaYu8xztORBoCtQst5s2zIEO
avODJhe9IOoyVX+l+9RPh2X6q4puN0Xn2ca7Z7CRDmlTA/VyZ3O8C4T3lvd1vZA9+EuhCln50QHy
VT9vj8VkpuvnX21rvHQ9SiNfIbvt7vM1jRvIrt5u2hAidG4K6m5bx5pIXYKQH5stOFOX77omszRv
6vn1/1c931QY9alc1KVj63NEuufet1XrmZrW/Je2SyXyAEbJS6Cd6LpzoTdyn1H8f/daLm67gHpL
XRoV7QkyZiOK9lXGLEYxrRptw914VPM64OqS+cjFh8kCXSKw+uWDJdthmlPtMO2C8Z0tC+b0Sijf
ttW5nfPDvDmH29YxGF7Hs/FmlVJs6H4u2KnPtkPe/rqv5asvv1otpJy6GgoE6oIKmnjbIGO22laL
wSY6NcW6rW3RqFRdVk5OY6UeRDPsVjlbbGJqXvPQDVrRdO2y5VJtdE+W4BEX7hjQb8tt29T89f9X
huFQOalRMKYuciLvwRV+rrPoBIHb+07k/8Wkdai0EoG61HIFQBGYSmKxi2mtaE6KlKFogIJBy9QH
KXjxSHKbVI7JJpqTrqQNF8qwWGaUpdas33dAO7agsr29Fg1OqivxCBYig5Fia2q3d9F4gIR8DBqc
OFO2glGTaTQvHZx6VU2E/q88OASNPGcNt/TdYBodi+YO/TYPPayuIOXhdvy9u0FONbXlmg091yFn
AxF+poZ8uUj/aWbp3nWK822jm1rWzsOzW6WgRULLgXKeaOiAvt9j9wUXHVMWVRXoRlBdf1GhS/70
eeRDPkiEpa04z7BgdCqKcpXIxy6yvvBBFWfKx/64kIhcL1QulA3HzHLoM33nartXsSDK5zpaGEIN
GxLqZbsQEPcmhN8Sy/ZhmgTNZ1HszV0mRXlJ86n/wPOlALwv9W30Rqb+a35L+iwD21ZWXahfRm6x
a6m39njb8Z2qenLWqRYsBjdMgCv7XYtKB9w4dRUG0DJdLulC+UcQ6YmndettwzEAJJmOs9mU51T5
5CwXACWQBR0gTq3w2PMVzPnJ3JRQnPsbeO/CWsVz5FvCqiFfxqh2hOjS//9ojzpHsXwWi9gtw1/Q
ucRl6O54NcdqPuWodr/PhlqwqjzuEFVBFzvrBS7arOC7sJ9/327cNJr/gHKI9D237bcLAf2XP5B4
yv/k6xoD3IXCu22nsp8Mua5yyyxL4hpP3rjb6DCdkXQzMHT4YJ+210yan63Hqf7JSiizUM8ySSY/
0uaIbW4JGeXau8yFmto4bBie42Yvhe1u283wAZ0QoOk2Khl3+8vczPxr1nGIG9Nizv7c0Txj+i4S
Fn0msWnMSbFG+anKqHcaA6uux5udR+vaWc8lzdCEpALO1GPfKUwTQ0b22+2evxli0La+jZC5dlcy
z4ni3sNW0iNvlmQIecw7G1rd1P3rp19FYR/K4VGYNnNSs/CHcDo/Dh11z/sSun/d1l+1HQBhOtSF
guF9fvKYgO7JiqeO27Yxdfz6/6vGN5G5otgwqwOjv3qnZDsezraLk6lx8u/GawKBlrYic0IJKGdb
v/k19ONk6fl1+P9xWlhF2zgqX2WeaDjM4nZJ7aidKNkn4Pn2tw3zZkxA85q75mKQbgv5xSQPf3oy
23mbOk1luatYHQMwbhmEyUJaIE15uuTNAAshzpS/2gGMmciQ3mkiHajslqFTtK03J2HKp3dDOwFn
HQzloXCs9deGAehYZbotJc+cVSW0Ky89J0c/smB8DPOrY5HBhdNxJ4VpGqH+2fDkzCIJevfOxrpl
6rnmsmHrBZRW25y4amS7MBqrZzKqzoIhMvVec1q3n52wUJtKloAfF46Sp6g+CWrLdL+9R0Iz5Tqq
V34b4M4tBxT3JK434yb1hPNklf4NaLoXfbSX2TObvqfyLjwlvqY5MnXLrctSLCSB9yXp/8hd54HO
8/62q5lmQvPkbelp3sO/EqiwnwmHnayY8Ov28UaQ0A9GjUjnqZNZn2RtsY/aOCPhbiZ1nE48cceP
3O0sQdo035oj020omJL+nLSD2+0KJqe4W4pj0doYnQwj0Q9FVZilQUCwC/Al2HXCQbls/k9Q83ce
mR6Cwv3SjtQyFsN86MchvJnNEbjgMR90mqBNV3wdl/b59lwbwqp+SNkikrp96CIkRe0zl9sDzqgn
j2JTG8r0garmePs7hj1fJy66Ej1WLa1VUmTDQ5GGcUX9yxpFyVYtlthtmHIdBVzNQvYU799Jt/YH
0nhxWzhPTW8rVjeNQPPwZhGoPER1T8I9/13jDnEPOYQ2Xw/1QC3HeNMINLd2vbSNtkmqhG303Rxs
u0ZGWQyyUEsQNC0kzbHTrhnrUnYIsV0xQDcDdyP5yBzc5fa3Z/ntUhnGiLZLk8gVw0wimRRptgvc
Z696qoqHmX6haXNoovYwVT8EwdUhKg++2iwzbxqX5ux+7yD/jjwT3ily2e6aeaijfT7VKIO7PS7D
3OvoN04Xb6zrSSV5ViTtKOKAewmIi/edb7sGmz6hHbiLLQQGXGF5EWxQcptjCLD/StlnkQmLqxtW
lw6Fq8u888aoVclcAAxEq+yH5NO2b4vhvhOCDoFLXV7KbVhU4vEAOvftkXCE9mWbj7dnwRBydQqk
rBimdUkjzMLSHxb/S63ebyBd7Tp+glIzC3PLKjZNxXWZvdrLsyATWzvOKhm7CGSfzrGs+o/RTGOX
3umJeq1FVjceZA0RDicJhvpi/qq60ZKMNjiDXk2w1XU3AP2mkgDA7zivebCfJ+t7+5vIChzyNQeP
nIb4Ighl4jj9rumq3UQ/uTNwKBzBKgR9QxGzrrOkukwTofn1LFk9pxOGUhX1+z6onvq1eCIj/egX
nsWzDdbSiwWUP0/zWmDNSg+8V47Xswd39m3luabWNad2qpYNTtYr3KKd+ZG1JX3sSyQbbvuDwTw6
st/FdS5gPsyT0eJpDVmMLNYvSNKg9rc63feJ66dfucKW9sVEfbjC4vRPMgoOrEeVWph9ovfVreNe
dw1Xrz7R5wTvzBk+USAbXin3qa7/6ZXtNcxkI82XxyglrHKwpc5g7d3zVi5HlQvvs1q42vF6+Hnb
TqaJ1nZu5sgly3pMRZs6n5Ur+n2Aibdsb4Yz2v8221cWCtUoMj7gPC7d9SEMfjSS9xDsyl9qpPzi
3Fc2/nnTKDTnnvzSXVAghAAedvm5VLE7TM35Pgtpvoy0ri8KyK8k6wrKC5722SnyJ9tzkGFv0xHF
g/DSzc3Q+uxXJ0kliiq20yRthjE1r/kx9C38sefpnLC065Ha79P5hZRgpT9NgK7/vW2ht6cZEij/
dgQJWRlSRx32hOYZobRy/nTuT+Y8l/NgWUhvD4PqeCyZZ17rbz7iKUeJevStZ+2DWC3df7v2i9H/
QLGagfIpE2vSA41LwXK1VO4pKEDeuATgy+tAfs8B/XIOiqYHMvq7QkJt27HR+JsGdzXrKy+Jasqy
wo+WJJ/d5uhFZbZzUcpzdJbR4uRvnz+oriK0TmkmRNgtyby8J/Ucg4MuLrm/88D949TnEI8mt1fC
235IdeRWQ3krFNjqE0LHDZTj3nJR1VIf72tdC4myITJdw2ZNMtEdAYN8ABnyXQuM6fB4BL6xDHi6
4ZaXHqrZf4zW7NDy4nBPz5kOau88qMyATxr3o8GLo3I7N1G0v6/p66p6tXo26D/4TucpJIzz3cii
dx2x6Za+7ddMx6q3hbvW7uCqRDTPPmnjuvokVLOT0YXe9SbImC6LKGscIXMPjr0FqH1l+Z4udyGQ
0LR2Z6QZiKtJh82HCPaeb+vZx68T3KXUgua1LacI82gbmbsk7TR+Vqi7j4m//Lo9p4azqqsF1J7J
FcS6KyLCNu5m/o+of5czuL0nug94GK/gU6hB03r7Y2/PMtVR6zIEO3xx/ZjXlPspiOJqcGPZy+MW
PLeLjTXg7SFRHcCuRFfLelFLMrXi0XF71HK2MZuLOOh4jFq2z9L51Fb5fXFIR7RHhWpBWdSoJByE
fN+NUwhANeeWbIQhZ0p1/cQWCtHLNAZLkg3+LgOeCKRVyj+SoImzPHsO6zAuAtDug6rn9hwZ4qoO
bZdTIyvGMR7UYOzqCHVmrjzd17QWVNNuiTy8WsLJeQ91Ynd5DprFEvaMhiL/Dk6rS+aBlTDUIEnc
o5ymQJlwXYkYxNrnluWXvvZ3qHZKQHn3fHs8ht000tyeEAUikDXzkrJNT76qceYhh6awoYMMW2mk
uf3UMK+hLXIRPZ5yOkj5QDjiQobtAtnoRKj1Ec8vtqyaYdZDzXpiIU7U+cWSlJObeCt7nkluOdQa
hqEjiaFHndJyw1ZaOSruipdhOa/yxzqwc+B9U8T2bmT6jGatfA3yvs86L6HpY8d+rz4KhVkaT/JT
5D6xxeKPhtiiI4pbJtuoWnF+G1IZ4+K3l/UYu6MbC/6rQQnO6PxJbaHZMCc6snjhPrBEZb0kXSOa
OB2cvxGbLQkQw9LVocVOC8UMLsslCVBNmubk5Hrjbk35/rZnvH2jpDqouEBeLr1ek5LAUQD6uafB
XfO495t44p4lmhimQufLXLki2ehjKrosjFvGALEojoPH4y3ncQqt+S588OVd/LSM6iDjZVuw+RI4
CHRBHupR7AkpnprIsRjMNNfX/18drQDkmFg7hEvShKKGpom37pCm/Xp7NkyW0px7i/xiRu35muTt
J1lW+8J9yigKfLwizh3QMbV/K+cuCnbYSYuJ4dqSpV/rLRmHHBWNxUE1w75TNsJS07rVvDyQrpuO
sl0Aixg+FLxIJrxjbHVqOfabmtdOQ07YLtQV7Zb0Q7D3ZRrnYfp+nNTh9kQYZlmHHfuskQ7NcDly
u/w58sgpcG2Sm4ae68SZE1KlTbBd8x9Oe5nr5VjS8HkUdxpGxx4r0J+unMHuqTM81xXZB6k8RWq1
LH9T769x5NXyH1MvK+YaCBcQwe2p4+6ytnkINxtO1RCO+PWzr5qn8zQ2xBUL8irbT5LXe8rk3kVJ
VIwskWUIprm9/v/qGyocvLHJCK4Xfpnu+zagx9m5M3dDdZG8MLsSIwShl0jS7ItySjJ+TpnNaU32
0Zx2WcCCsTKKxdOPcYMjvzt6cVDtw+D77YVvml/NbbdybN0pxAeC8kfm/B26T+mdgB3KNZ/1g24m
QkRe0njjgyqr92nJ4ru6rcPHoiIC+rVDt52uOK3e8ilPq2Ne2dJ9huuQjh9TpZDNFKD5OfiFAnmi
vqT5+5J+D7ktKhgWpY4iExFIvdcVX1gddpU9hOjsXe9YAKlry136G58Z9kOgdY5Bv8Spxx9wK7Fs
7oYFo+PHIsepRwjfLwkd6N4v1rNT5s9psN71aEJ1istaOIQ3DY4/zjruIsHmGPSjz1EhD3XnlHeu
Hm3bdXwImKP6D3u6bB4WySDuUPQylpLa1qfhzKvDyXjtIuxfDyUBmw85anZZfqpBxEfJP+MUAM53
X2zTcWWyzKigCjnvpc3dGFI8P5rQseFyTV6g+S9XgGWGHeZi6p1kIJ82cnaRmCYQ/2r8421HNviB
DipbING1rBXOo8DM/pzSaD4OfBzus44OJ4NYjurnZViS0QN5iuhItuOBb1mpBkfQEWVlWBdumoZI
R+Pcs4NG9YxXDfKD5Mgd32cbzZN9NxjF5GHvZUX/MOLAs6t5b3taMhle33nzoCqY23jJnPrlbulA
MrM5zXin5a9ffbXnMiYZRYGCSpreeXLb8t3a2UCOJrtrztuHQRcOEVxr4fPe5/kx6upd49k812QX
bcdNnRprkmDRY3J3A/WPTWPlX7k6zn/xY1THjzl+2vlKZkvC1/W8Cf5TYueqhvBR5uQBDxAHL8r3
odfuAbG33DBMw9F8mDTOuvoNrqrulu3HIDvgmnxfFNUxZN4EncRghusu6HlYFEeQyJw71V7uWv06
bixoQjb6NSYip+Nhke2pB53PfU1fA96r1Tn0biAUx5l5FMEMqb6sfyDDXFg6bligOlhs21y2kDq9
AjDGv2W3HWviv/MraUkQGGZUB4rJyoeWG2ruk3oGM07n0o+kgYbDbcuY+q75bVunHL3GeTxTxS/S
hw9bn8ZR4doe/U3ta84bzLTMarhY0kp17Pm044VzaOv+cF/3NecVU943Y4U8JkfVa+kgEzuBYKS8
i0YMuFXtsFxCIKKbrker0mHfkVwe92qTpaXvpnnVPNVJs26UfY5DCYAWENKbUcTkrDY6BcNFQseA
9VlVOuEIy8xBFVfyeZGnAY+bS2VZlab2rwehVy7lj6wc09xzkwYiL/nsHPqqfgZqcjf2Nt52w9rR
EWBNwHjdcTxyRTyNiyhC0cuwX4M7T+Q6/mvifrMUmYsk6+gmVTB8KubAEhFMxrmO6JVxgK0IAiWu
8QbZbjd7AiHB11C0x2jwLXV7hsWjE+uWXkgESL6XpOj67Zl2bvOB4l5tiQqGg6CO91pmVyLvBctT
8UeIZzq+G70PfniebORDpu5rfuu5jb/R6wugGP9J8dx1JyM/6uc0l41QtTC68+wCQVMfo3E+dNTd
pYXt4dU0s5rTurL0sA8OWPZ022c5FFGG7DKwepc6Nk0Pwyd0jJfAebhDDRueMKEQN6gDYxsqAH+3
0CW5HTQNxtfZXnECJ3674Zgp/fx9uPBfSzd8vq9pbaPF6dVdx4y5qI8a3qshJYcyL7LT7cYN8UCn
bc3qaYRgARx2lO4XKYK4yaanMLpL8AZFkLrTukEhXagBJJVf/BMU5aEMQkBnHRvBvKn71+l4FRSW
IMQbXr24SUmCk/ScQxSqgzPbWApNzWs7bRdUQ9BApjEJiyo/FBmIYoBLG3c+27zjfROgeW0RKtal
AyxU183J4SSe/eGDkNn5vuY11w1J3VNAyd3EgWwACr9OKZh/aTUe7mtec92mbqk/ODhH5VVw9Jzw
w8D/6erBEpAN5tchXZUnir6ccdT3XHI9CL6vcrXPo9by2mUICjpLZJRLt+hX3K9Y4R6GMIrXmj40
/XBYU9vDo2kEmu+SYKnWFbwwiY/HtHAGHbzrn8E+cd/i0dEwbeCloaTIykZBdgbb04Es/FIT29Xf
1Pvr/6+8qyRQQfId9L4GVS0ZwGiZTUeflpbLvyG/o6NiwE/QlSL316SYtrgkf8nQxzWUI2dnPiFR
FW/VnccSHRwTjZE/Vj2WqXTyfFcrD0yYi/x82wciWOONC6kOj9kyJ3DT2lsTH4+mQ/atH/s4rX6F
+bArkabK/WznZKNlnzHZTPNnCDBD4Am8xXiUz3YF/U7CdL/4eOAcLlPexbWYDrdHZZp7zbOdPs83
4nI/2ZZgL4QTZ5DL4f1ddCyM6FiZtMjnK1zviiuZfoJY+Askw+ZdSYA4vd3/t6v+8QXtMA0EvFs0
ggKL6KA+PVj3svjjO/+4tUDZTg2qMiSzti9t9D1vbO88bx8CiA6WET2qCv3SAXxzKorHYsrJ1161
jUXm+O0ZITpWpslARb6CnzdZPdTjeduPZkv3xRbYlpap99fvvvL2aKqdNKe4O7mM58jjMhmDfM0m
AGRqXdupIddSecHi+YkCNalouieP9pbiOJNhtF1aqUCKMM9IUs7LsfG2BFIQu2puLNuEqXlth+bD
MDheHvpJX6vwsFTTw6J6gYxHetezL430l5I2qievJTVP2pqrA2iQvtd+2Z1XZ7G9779pfXxB24fo
MlesGVBhmfniMZ1HcCogNWRxtTcNhMav++urhZPWkVNty8gTDgXPjYoTH5sXXgnLujf1XVuXhVQB
FL6zKOmDAjWWxfDbwx15fztMvBlP0XdtWTqiWWYkDKMkojhndMz7QyKvhV5L+QSim6/BVH91c2L7
mslS2kqdA4fX6VhFeAjoHtOGv3fLFEiIYHd7MCZLaSu1lSuro2kOvtJwjr16fkjH4h4fg520facX
EfHTzAsTryh3fFPX4oakxoH7ds/fPIqheW23KYJeOC6lYTLnQDSGmTjM3ZCBrrrZzcNdTwE00p9J
trUfmT9XYbIWqG+gA1TyutmmvWiwvf5MIpvGLwCXCxNOh+mo5vErMhY2kJnBPPozyZKKqlxCGiTZ
XOymwjn5Of2mpu0k6ubb7Rkw9V9zYgE++aaeoyARQfaVrZsbt5Lach+Gda/rgLG+l8O8bGHSsP4s
WnfvOV7CPJuKt6l5zYnFIKYyC2F7hftOHLrTrg9xzQyn4XifcTS/HZqpzjsC+4sF2Ti/h+bvrMq7
jlpYl7rbhigjJR0PkmDzoAi7ncreOymI+93Xec11a9HWzrKmQTJnSNQXcvLiltxVmI6+a47bA5MD
DAEoEtFsGdfB9ltR27OLYVr1t5G5nmbSRSr4ihPvcfbDI4d9VmhG37aLqXntgAgElxjV4IbJVqQP
q/OlvJ4V17sSrTT6T1U99ceuKbHkA3BPK1TC5vlyAEW0JdSbOq+568pbFyAcND+B7lj5ACnkM5Qs
beUnpuav/7/a0rMydwTh8Ch3EnhQS98VY7lvJxu9hKl5zWGrTIKipFlCPEsFJ19Uz6gxPC4DOd+e
WUO41FVjeEncqu5K9L7IT8AWOedhq8Ru7Uj0zvE6y1cMEVMXj6m6MauWqA6TspzIGTrj0W4cuA03
YBqD5rXMq+Zsa3ysHyW9E//ptQtA5Xntxm4K8ej7DKV57yBV2EV5HXydVvanJuPeySGpNKVl7Ay2
DOP1iPmf6zE4cK/X5tdLaXPGUWYTNsaGdnuSDvE0TQ9yDB9D1f5wJ8fiEYbp8DV3VguZG+pjOmTf
VV+zsgmy05iuVBxu2+razlvj0I7Qqp9k2g4yTEA5eShDZKnn5kjafre1f6MRNT3Mlg83jUTz7SkL
yJStsBjYFYad46R4YrJ53tuFBJgOzbPBeVeRvOnDhGbeMdyS2VHfmkrGzENtLC3iXv701uXTtNYW
NzHZ7TrKV/MflNXG3aYOzk4T7hh/cSd316y/vPoPXR4W6CDdnh6T0bQteuuwzU1BE5xzJvY1iDqH
6C6qHZhM25+9OVWrTwR5kdtpqQtACD+I3JIDM0RC/WnFmbjj8aolLygai46TD6b8bIRkXhZOv+4z
jObjG/H9JeP4QifFWdTrftt+3tWy/qiSF9s0bmlFXgYRHpti3Esbfv/NlBqN9NcU5KdBmg6RyJd5
5b9qARZAEl4KNZ6WjcUAfL8AavO1rLo/twdiWKJ6FT2oUkVWRhjI1FWxxw4+uO5W8XNa5S7tPzre
XY9EGJbm2K3nRUNfYFgh7k/kVNk0gk1OrT+z9LycZQRkTJJhFtpCnQYIN2dyi1XzWYzsDHGwfVV/
F9PzfQbTfDoVXVZi4aZgMZv2a1TuVfkbCw2b63cuvNi/r/wMFtO8Ogvo6m8ZXK9toyLGka2I58qW
g/yfoN8bIV2vquf+WnX9tfUl/Rxtv0BqAE6UpJ/Fgxofq/JXxN+TsYixh8SD97Gsv0IK9MNtCxp2
xf9lLV9FxWWaI9YviIq9ku8B71opILitOEt3H46WZW2ILf9bLa++EQxDEfBC0Rc1vNTT+7J9JneJ
9KJOXdvUxzAMaVXN9EWyh9Y/RvLoy8Ntyxh6rb/KFL7vQSRmpS/ViEzVpW7+oShuvN22YZPQi5Pz
La1R9x7SFye4VMGXjFlSVIbDmv4OoxaIJLBgoi/1CCzyiR0CvrOxHpr6fLXTq1nkQTZHfITOMs35
fu4KUHzYuEne5mrCNOp+7DbS7YucveSPZRF3l+m0nLf3eL/wj+OuOd1509KfX8ayroU/YSGS8STW
U908jKUFMvM25QCGoG/OeeFxAJTYS/Nt3PcYgTgtWVw8rkd6FMf0sFlCnmlZaufxKFxn0XkLVnwm
9n6zvhu6ckcEtSSZTbOs7dK536M+POdY9ZE4ClRAdqPtJmowUai/tZTp1Iu52bCCfqxQwW2O+R7c
Ug/qt3O6Wmi13KffdoJQf3AZwcxDvAZ0mQFoltcqZuoRQlKxIyzHDVP72gHc64gTUNB8vYxXcont
vFTebvUf69kSkt+eYWAc/u1ofl4XYeci8LDlWPlHkD7xu0qDQbqh+XDoIAFTDogPlZch97t96PPO
8kb+9sIJI82Fu4zWM2DyWJfbYS1O0Pq5J1SGun7WJhpaNCXaHTim8BzaHt0NMSfUy4pX5kIqKxgR
DJ6mAzt65y2LgbYPTmCHQ8Thn2/337RaNH8te0ikj1e7BO07OcSQrdkv5CPln243//bzIqZUc1gH
xdFgxC7Yy3hMT/SwnMdEXvy426nYxgdnmFqdqyXL5dwxFw41Zt6nDOSGp1A63fH2AAyrXadqQW2p
W/kMMblxjlEY5+VZ2OopDKYPNUftCwdZkfS6dIqvwbbvOhJn4y5cXu7rueanEE5QKapV6Qu00stx
h7q6WPqWGGMyueaolezq1ikIQuXA2n1W0GYfOTZMs6nx6/+vdnJ/nZc2vbrUCPJ3HkgI3n25bRKT
xbVjclixahqUB5/q3rEOVUUzdN0PUPy2nJtMi0XbZFNekbGfcNwj6zECb7RkT7S0nJ1MbWuOOlbN
4mc9wi5v33veYWuee2WJ6CazaD5aOLLgasEaL1pktPJDLS5O93uy0Q2ZQplewl5cJd7HFRPa9efu
0h3bnbMDl9+6Q1Jz353Cw+3ZNX7nem99tXA2j2bAw8NE2RfnIzlOJ/p9+u59kI/ewT1PNmoMw0To
Ve1+CmheXuOY4HiPnn9QxWeUXd0egWHl68XsXpeSEZXT9CWadsX8QfQf72v3OpRXhoESRYlyELhr
Pn3bhNh76X2n7jDQfXUMu6KaYAyBBB9ioy01bbKE5qkNeCQHeb0ppGK/uafJJmtqalfz0Kln6yx7
eGiTnbLigdr6a1oUmndm88JKNjMsiuzzPCY8JbFjWxWmtjX3zKTDspTgQMeLEvQJrtfEjLr7XgaW
Q7XhA3pBejj6VdteOz+0z57zjQ3HSFkOu6amdZcsvWIEYwLs3Z/ndE9KMGVbmjZMpV6MnnXd2rkE
wbxp0hNbvW9z01sOdaZea1tnqoJqURCleFHluZr2tQcs0eG2K5qavv7/yhWd3hlE0+ICQ9OvYVrE
UfeFzr9vt22yyPX/V21nK88W1uDaXkUd9np4Tm8DaBq2CL3yfCs5pTPHPAr37AePUDAAMeEegk+7
2103nRO55phZociag3fhxfF3DfaI8pideha7R7arcPmyfOUaPv6byQp1LSz4j8s90I2/qCQ9dcfl
gWxxeuax2jcHdfae0z+3P2SaCc1lw0yuabMgfJX+PvAv93GAge1OyyeVnFVlL7FTb8Nhi/ZzZjG/
YVXqyKo5I21W+lg5FNwC7dGN3kWFLfNwncE3bK5jquS4DLzf0Of56B3Jvj3JZrfswpgc1nP7UH+7
bXHTCDSXRfZ+qtcMMSwPLl4aO/3jfdqeMPr1k6/cSgQA5g8BXHYi7XvB0gfu/LrdacMy0VFV3hpW
kUexHCE3n9OTb9uNDBlbsGH+u8uTkg2dBGxO3/EP/m6IyUP1Ln2Uv7edc+pP2dP2/fYI/pc6/z/W
vqzJTl3J+hcRIYlB4hXYQ422t4dj+0Xh4VhCzCDGX/+t7dsdnw+3KG7v7seqqBIgKVOpzJVrvbS6
K7sVgeGy6xBzkdNyTM/NyQkT+WEAJikZE5boAx1joqJ2r51+a8pWBy3I40D80nF8mTWnsfGfWtEk
r3/L1tAro63cgpRugNWYi1PKjsI/vD7uxtZc46lYD1x14WD/VOSD/JWiamWynaGvdv/C7K/RVKqD
tFwvOL2INP+AtvwjuOP9nk5xa57DJouW/NCpcceSN86ANbqq7QpiwduHM6AEdFFE4/Qs3cehlTtO
6HrvfeljViYMoSBHmQpOk8m3Mn1bQ5KFkw8UHLhc78m4bj1jZcuLJYqnCt9QkXeo+ygxRcr7AdhJ
i6LG68u9NU3X7fWnuygc35kCQS/z8pR7dyiBJ20WgUl+Z5tubaeVbbdo7kiVha+m03PdJEvzPdsL
BLduUGuIFcAZql9USC81UpOxf3TPKLf0UZ8sB3iNxLu8PkUblrbuTS+Z1/JqRnxFPZl/6wPRvXWg
rbmzj7YWYGXHtNEl8KJwEe3wF4BEg19HSCI0e5rYGy+/hluJCRntMsP6pm0cVF+XXWm6jYVdN6GL
UPtmNIixGPGPPI0a6UEOfueo2ZiUNc4qdLWf6RLOrUjvILHn2l8AptI9od6tOVmZbtGYErOCa5W/
PIO59KCDPYHArUlZG6yPq2AQdjjXzWMPPd3pa853UsJbu929fs0flkpQQwOvNlYSyJQ36lweZdIk
k46nQ44c694V+eWquVijrBbZT0VzTeTSMjyiburXkDDOsSUFgAAxvfGmtYZZNSnEUqsFbkFPD2H3
y3NiuYfs33Ca61Z0kKe6ywADvZT8TohDX7rnoisPZLKQDtkDp25toZXVOqQPoN+G9zf+GHtC3onb
yJA9sYZWaadSC3Dr7BIW9GlUuTh6AbT0XvdlG4a1xlNNDTTGyxqTo8LnWYFTuKqj6atWfOc42ZiX
dSf6JNEYSqtrzrI1H+gAoZac5nvoua3BV3arXZBbyXakP8GDhMR/2AE8QJZbR1/ZrgsomKNdl/4U
QSfioAHavhz2CjobjmHdhY4jsOwyg4Cf8MG/17NxAJgL7RNypGny+tJuzc7qpDVTnYlAY2lxiwv6
u7463zYu+6ffAaVGL5cmZ5c0SBzv2JU7aYutrbiOjV2uFpWGmBLTRT6L+hzKQiKme8pUW/OxMtG+
LSm05H1xX5U9SnRtE/sM0c1Nk7JGSdV2zNqpyIBZCiuTuI3lT6Gq9w7t39ihF4LLNVSqyilvPAj2
XpCYO/+rvOtcRCIS9yLPfUIP7OxD7XbnaNnYnP+GlApTK3mKzclBodez+qwG7+jl6dvX52pjodcA
qRzUv5WZCNIYNgAaEe2UFeRMZ9+eK6Vui/bXWKne6eqWMHxCyqposrjHTXE9JVW7M/7GZvp9df3j
8PX9YlB1i04Z1y++ORK0ZaaoburCEWs4FLyNJwrR0p+zzOyRSa3ifgFfdjA3ex37W2iB30HFH+/f
EMi2ZwQhD0V9Nj3nQAvweHl33UrFMUza4+tLvbWTVjbNlSrYPOEx2p4BNo5Ec1D04+tjby3Byp6p
bEUKoTyUG2Bxo+R3hN2Y5lwDn4qOSQhMTCj5hN/88i51Aco2n2567TXyqXAkN6OYzYMxuEtDgYBH
vKp2Bt+Y7zX0iREAzSTIwi9NAG5NLh/a2ZyurUq3vXvwT9c/DRykmhr3Tz5Xb1RFfzCTfnh96OsQ
L3g4cv2iPzZkjcI3YnCG7C8sVf7qtI2saqOgus1Br0FQVOgexRM4hDL4oeqnwNw4JatTNvdZX07k
mseHIkMx/iXanQLB1lKujlkOdQfISmHgAb14aOlZ9Ad/+HbbZK/Mcgx60tUdPHCt+kQyaJ/18Ww+
Lu6OB9swzbUggxogMOQGMPslLSjQtaRK0Cu3M/jLO4WvgU5hFpIsdEIDOZMMpJc1q4MpyqfGOYD9
lZo4ROvcjot5eQ34GuOw1HKsW7dCWr94I4rLVJwGZyeK2hp6ZUoOGibQx9Ai2pHvU1UnrAjR4bMz
+Mvzz9cgraCFSMGo4Brb4K4bSujQ72mdb03+9ZL1h5lmcuF1zwPz0PnBXeCQCyE0AWDl2Kc3SZF5
fI3QInbMyxaUqRBeCu2lE7o64ri9oDnVnrOgv4nrGI+5LswfX7Jktq9KkaNs2H2v81/VHl5ga+6v
v/9j3KmC+x1K1zyosTSHxW0+DRMJblzYlbepYVaOIMY81HwW+rGueKV/Gn+p6U6nwtb6rrwOSzN0
wQfY8W2bBPNnj/xiNKbObU0WfC0H4RRBHrKhBjjGizniAQM+9/KmqJWvsVqdN5WjkzXXovuDru4q
9tjsremWsa4KV36vSd1RHB5d9n4ccpRUn8b0tsZ6vsZoBQVU35wR7231x5RHE4p6dfv1dUe/9eKr
Te4ONQRsa8z3UD+p6hsNn7Xd2Skb+1ys9vkCmjzXrTLsFNEde4c8peltXdZ8LeQxolU2L0uY5mAe
q+lY9DvJiK3ZWG3uGcJ0ro+G58vcO1FbeHc2pFHR2R0gwobtiNWpShq5jIZjRnJ1KtFN4EonCuTH
IL+Jh8nja+GOKx97Gbqoi2VeP38Xg9LPnDfl90454fubNswa7DTWs7C0KpE0EBSdpv3dYrJjV+xl
Ezc2zVqyA31EKfY73IuRT7n7FXWe2157dSyBX8jOwYKYIJ+tB/riMY9YrVmMrOIeS9jWq68O7N4p
cogBF7gxzQE69ZYDNXucLBsbZ63LofyUBSWaFh7qDB3EafNW+PpLCV7OTDl7otlbr78y1yYte8Ec
vH7G7gn/5Ps3XeahhP7P424oe6IXsKxeRhA1/l3RMZoyiNi9e31dt2ZmZbGtCkpI6OKtLeh9GO1i
8GyD3V/nD2nNL7c9Y2W2QQHKwGDElie5jqr8gaVvwTgZDXtdNBt9W5yvLqqtOwvGuURvXqHiuTz1
wxfi+3dp6cbu8LFpDuBui4yf7lwcNlZ6jYcCA4Nf1oK7F7Yc+v5M90gANtZirc6xLD6VWRu6Fw4O
Y/l3veQxDY6gQzrctA5rRJSzTHWegvjwUqePDX1a7BIRFrMbY+JgZb+OHiVlttQPnoXWOkFzRzTJ
+Ta3uRbnyGdIIwcM+7Qnd2X9vreHaq93dGs5V4YL6dfak4BWXsIR7UY1ZCKLm6hSKF3fiUeH156t
aHjp5gKkYvlR8ZuQihh65RbQlw/i3yV1cFR5UV3peO6mnVP86tP/LVOAoVc+oS7CNICXDy98KuOx
pneqPqGv9sza5q6Xe9iEF6cdT1l5hdov2NIXVFwmmxY68udcpnFuO/nj9d3+YiyC8VdOoSS5FNOE
CeLdeRhMVIYxASveLYOT9RV5GareEZ5xLqEu3w08n6MgD/4y0IaIb3uAWHn9kcxSWl9cfL8+ab+9
a/y/3dkkt42+Os2hQwlZYtRNL1V+brvnNE167xYcOiXry2XpgaMenHfhpZRZ5Josztxf1LsJg4PR
V+F2kaWg0xs6eSmQLY8W2omoL/bS5i8XfDH6yhPYoKVDT0J56Q72kR3yJDuR9/bgHbOjSoq/Xp/7
zaesLHcoJxkqz5MAvNlHmuTH61P65NpnpxL+4fWnvLz7ybo9SLk81cgQhZeB8lO2+Cdk/yLe7TXD
bQ2/Ml6hUHMMhS8vYXcGkcbVuDRKDK+/+8uegazvmb3osyprhLxYGDGI7vIeYpwZ3amCbYy+bgca
IZsWjIMMLyjtRxVICwc13/bi64umHdzO8UsHZuWLqFnc2B+HnaE3JnydKGPOQDq30vLqzWCxuty3
2K0NuVZj7o3vB1zD1/z3trfn64ZcDvYU7m7IrWlfWa6v0xFq0kxe2vnBHb9Sd8ectibm+rw/skGm
SKeFQEgQHmGKTZg/0TE7lIt+//pefDEmo2R9U5at2yKlAmM1knSRdu15MO37ZayPehp2fP3mArB/
fsOkHJK3S/Yvv+PF//IIU3z1CPsLsPmUlc3KOSXKzu6/lhl+57d36+B3rtCtG/3O+gZNlV1KEKvK
y1K9oQPACGGcjnvgzq1PWF+eG95dKSr/6xOuDvr/71QZ7znojZ26vkJDFyVgSll5ATFHlJkyocXe
HXHzA1YHr5vKqUJ27r/XIDv8X3zAKhCHrmYaDl2D+E3Nh0Wmjznf60ncsLb1RbqcwgUsa4VzSUOA
cLIYMigCsefrtrY1+MqUAV63PRuwdzz5XFdZ5NB3thW3OdD1NVrZTgHG7oirA/XY/ybkWatZunNa
ZAXC18sy8GRIgziEaEYG9NNt07KyW2jDLN0EYpWLTmV3HEfL7kaqsqPQ3k2IE0rWF+iFiIr5ONF/
b3l3Jo8jrXfq+Ned/e+XCbK+LHvE7zzVVPKCntBMnxW4r1FtH7quPbZNJWQUtIDPH7oxXXZS+Bvb
aH2NbqcK2pwqhI0VfRGH1n8/poG6a4IyOL6+IltmvL5J8874xQjBdZyY+Qc3aU5ZnIaRF9GYJfO5
3EOqbn3JypAZdPnowPCY/3zPbpxr6/v0TMio7ZyHF5kth0n6JoFO5zGQPA6u4l6vz9PWQ1YGnToZ
B39fK4F9i13xxel0BNp8SfcqTFvz4/7z3LRlXwRF0COSFudavzH5Oeh2sm4bh8C638jOaQleaPgi
DhaS8C299Y6xbjGyYqjGqfgd/acXN1nOWVz6//uts7r9SjgNCJDgMf95vLgx6+smI0gNQaxNZ78v
1v+hJ90yrHWjEc9G0g9SO5fpeJ0dc8xiwyOoNcfXdiDIpdy0Mdc9RxpncMgMVrdQWcKbIXIqedZd
m4zzTYIUFFzf/9ybIHLumx51p0uV6niw7bFs3vJpj+h3Y3uue46CGdLcrY8rUtY46blamG6TYTbh
XhV6a41Xluu0vgYNfwPLok2MZP/ZSadIFDfJaWByVoY79WEKtWmf/w8c29bMrGLpYfSQ6x89fpmF
iYdFAVJNk9d3zdbQq4M4VGGq9XVSRLrEfGTRMu2xIm54yjVxM8paQtaTxIQwZz512rwhfPQeSedU
UUblXvy58QXrVqN+Sgu/qjkHKRSPCmviJf35+txsWe661aiko/Y66G4hq1HfXW8Xw3l+M/2rnSyh
O155Y1uuW4yguoX+rgI5vWt1232CuqUJbiluI1O7slemmnTWALb819DXwHaPmmFr1q9f88cVFdy7
2DTzVHwJiK9J7NFJsKfQL8I93qytB1x//8cDUh+s4m2fiktvwjjAvTQrbpyVlaGOmbuMHbIllwZa
AMZXB7eeI2gc7fjhrRdfGStqKKE1thOXmg13YnITRdydPOTW0Ctj5YD7yC6Eh9TUxsazR7Ps3de3
hl6drdkMNZoeugWXMhycv65nCRjFSUH3FJ83xl9XDZyyhpA6brk6KgL2BAG1e61uy5asm5MmVY9u
qSRSa78N6D/Z5Ru2uW5PytH/PapllBfS5DH05ZMpZREa9pLXHcyGh1w3KJVtHaihLMQlbGnk+KAl
X/QDy76ku1H9xk1lrZWJ+4FTpFIGlxQAz6QO2zKCvmV68PpSR72AQmFgsmznc7Zma+UTSK8Z485A
L8Bkds+Z8MFdWOGWVFbT/OX1Gdt6xHV7/eEV6pLPHXOqALSM1jmZVEExTPjZW69p9/rCN3bqundJ
mUn2oqiDixYTtqs7FA3cgx2LnVzt1ies/IMNF99vR3RY1O6ScDSOMTeIrOA7i7C14isf4TplquQI
0H+gw5hCL2zOH8PWS0yXRYHbX25bh5W76CdIZ0KsAi3JTX1cKvs81/JULOrT68NvGMa6e8mDs/C4
hznKhyZySn1njD0wkZ0ymu94jY15WvcwdUvKnHqc/EtYa6eNZpKrM7pAuxNpB46GtSb7VBO2x3S8
sejrjiYJOpDWSz1A2omVkZajd9CO+jozuewcO1tPWJ/13O9MzgIAIFG+b0b1rNr+OWibnQXfsIo1
NzSDZNVoZrSqlQMZD5mXNkfU8t7dttwrqx6GIhPVDKLG2XVPnv6phftBjEBZeXLn5NyandWZb5q+
Z7TG/I8QJPg7Jwb9mmM5q9jt8j3h4N9ynS+khdZk0GygyrEEzcSR6tKYk/c8/eD0YNtw3zfunLj9
fWC/5AINSmjJKLIDsEy1cxgZWnPm+WQZSyx4r0lfHXzFY+UtUaqeesA8Xp/l3504L73fyjWILksr
2JW8+DP7e3HFV+DbH7ulAhtYgPCqv6vnzsTgUfhEXHFQhQeG8clFwTNIRtf9WAfiLnTEU+G7x503
urqLl95o5UbcTBW2W2j9zaUj+rqrSVcnNx/nX13oOl+cJvNwSunc+TxpO95BNSt9kshc7zXrbQX4
6wYsjdusnZacHT3S0LaPDHDbvHkTzoscxTlkQCe2B0xazbIo9fxurg8qr8P6hwBbW7HEIqxYXcUj
K9ncREIMmdrBpm2+2qpYznVeMw9u46ua60falReCWlDNx6OX+kcfPVA+K2InnD4tQx5f8TSyKnaO
kA1bX3dy9RNn/WCL/DsinXNdiDoSo9ird2wNvvJTzbLgzgkhZhUtMwf7Ij6D+pGm0x70ZcOxr5u4
PCKkW3ROoyIcUM+ZN35hjrwrShJJv01KKXZcytaHXH//RygCIiagEh2JCnEf8CB/aoapB+VHba1v
v71uHxtea93T1ReksDXXcCjE+yxrcNTce+FOGPLbK71ge7833h/vX42+qUk3ghG3zSuwgU9R8G1o
H1jxt2f5fQ8iVac4aPeOkg+GfXDNd2PLgyB5DG4ynTVx1p7RY1Y6FLmUb3Y6vf7JW7O68lEWBFdT
NbVXnt72BxmRKkN/8W1Dr5xNtXS5WdJsVlFj7amsHQj18J3Td+O1171fU154Vb8IsL40JPxuK6Su
qsLu1eB/d2y+sFbr9q+2HtRoUkExPIgqhPrgAzXmjsFhbiDKEZIfjjseR5s/EFfVUSWajzIDNX4l
oEfbFw8iLXHehA8zbS6s2tP92vrmqwH+sYHIAupBxXIIAqJMjaRUB1y3ftM2wB7s7NGtJ6x8BQtZ
mWpaSgVZ4EZ/p3NlWDx4ctrbEi+jLIGnulreH98wNb4sy07iG+jiOWmkC5QVqZ1j0YiTEGQ6Z22l
DyZIw0M1yz527J74yeazVzGJaCvHceWCOwbhgsYpm3KQ3NkYHYmQPIWQRKDeZ37hxml9p/J858zd
mlP2zy9OjesHWUq4jsLeyA8IGZuvXDl7SJSXSc0woysD9oVeKu3MDnbFqJLW7SLGvhD2Hrx12KjI
/Dnhgw/eYMApB3YTYwYeujJtk/au39W01QBwKy/is9sdK9s1SUbFXrH1d6j7b0YIeFz4z5lzG6ft
ycLwEJ6SKFyc2KVOXKoqIgOLVdFG3nBoxHRKx/ci/+CFWTTmHxT7u/I+hWETNfnR1ec6+Ji6Z/+q
JlGepzkGnxnVb2/wcHjDVcxwVaqgRU7whpbyz5WRx8nsZVl+x0Qvff7K3GdsV0/YEYM34dtyfm+1
gJbtGxfz0NZPbLhwfSnrd5P3sUUrfuOyKDQ/Wu+zGKEamkUV7Y46//T6h14dwEvvsnIMkGHM+TDN
eBcIqyc5lxHI+XyaPwx7oeGLRy+mcuUYmpa6uVdcnzD3RTRmUelC9m6vNWjr/a/G+YfbacuGhmHf
wkjsMr3v2IPrsbgy/b316c5p93IAiS9YuRcFOoF2ScEwGFnT3oPp616pKqY4KHhvkNaYj0P1M5/Q
wwkp0bG6R3fu8fXV2Zq7lYtZqpTxZSGojJaA/4EryAcN8/Dz9cFf9F/4rJV/abJyJNYWI1hBB3dE
qX0GQXlU6MxNbnvAypdog5aNiXHAaluuvhgig4hnwH3eNPoaqafR5+civMHotGuiYOoT5uc7Y1P3
dx/VC4axRut5pWgmZ6zFaSRirC1JRi9fZkKx+CjshGk7tg9Zm851a993JeWQNc+PfbN4YsLf+LRp
BJV/s6YhpRYJb1NLyN/pzIuMPknPaRoNHnm3pjb9jPoOWoK/yElVro5qIDd4eILawqSgw+MXuoO0
chAa+1RP+VJU92qWHa9ildHSV3EeNg26GprGKYxOgnJ2+F/dQJCtihYv74A84GFudBdVIUNjS2Lo
yPSTuyA110YoEIYoMGc57l9/O5M18yOzdGqzU9jryjOHUo5TGibhVBdIcZacNt75+kP3DLEJpo7W
q0LnTX7tQwk+C7cvyzsyQqutPbvDSIZjSpdx+HvCk83HtK/kfIGWvS9+9VTOy6lXYcCC2G3bzhlV
5Jaj1IdSdyjmepBEb2InFel8hHTW7D70s+Pp7IE0RmoQnhNqkEluoXv1M6tQdVZJRrze/UZ9HC9w
Z95ixKkOF5st0ZUyLONxQd05PPktgYjo8Xp4FzFN4evnqJr74RNvwhp31V4Q+bzUVahYFFigEu90
Pw7mxOYChYJA5BC0idCfZecniMGy8NEtfKjqJLXD+jkeSwql4WiGnO70ZXFGBCeR3zJP3Lm5HeRj
oXuefjUS4bMbpbJQujh2uO7iPk7K1OnOaYP8ykdTN4b+RQOwMsUihaRhjlMvlf2JTFXdJ6Yd8rKK
/bYNgGKpsZ3QzYmkRA3ClkZT5+vY0rSzUZ1CSSONXN+y+VfIjWPyKCNNXR/7gVl2DZMqf7gH71Qw
PJUoEBXWOVTFPOSf+qBvAnDtT3JBvGHr7OI0xqPj2RgWqM9jRUnWJDYPcuftQCkH7ZuyPT0a3/W/
idbzsO0N002OFvG5CtK40SLLHnKFe0MXD4Lq5kC1UQSkR46xUF21Lria3TbjFw0edOdLoQ3LYm8c
U+9t7rWT4yVW1rO5QIukpg9Z03UQ0VuQLF8+Nh6BwKTUU5D9aEPHDB+XELyzeHOpm7CNHDM3w10v
FtnGqiWtmFGFaIM6iJtJTfnbjix+c1wyXsqz4zTudM79IIUuESucvrl0pir4LxPK0puut9SKPNbc
FZBhaqSqF+jRmMmH8wwh6ti9A0gmHD70Ph/fWB1k94PfBsBmVaZZ/nbClBQxM2jS/0w66mQJmYfR
/1RwP8y/y9BXUGdXQz0QdfZCLXPAh0Z4lxjanE0YROgoTcdDCq69NjJNKOjRqfIrQ0bDyTT8FWRe
DqIVxkUedrDrgIonN8tpd57HYbygr6IOfhZem5rLWNCsS7J64d5RdlbreylM5t2lxnHKR6lSp/+R
1dzxz42tzfgBwrVBdco70FHagx86Q3FROqDll1Gwvr8LdC+GU1qXBTJdQ20nEaX1ZM6M1Nkha9v2
SkJQZV1EMlU/z01JDrMLRdzjFKYp/N60ZGr2oSfrLPSjn6OL20S0cB1cz65O4mNlW0bnaDYF997P
8pogjJA8beczlGN9KNEwv8g/EnxVfSAmk1Dz81GyhWggEVB1j8ImUNVPt5wc8W7KQKD0rrnSeX+R
Agt19JrO1Ynt80XIQ2Pda5aRNnkxJExmg73rwbZqWJRno5JHujiMv001CnGoNFVFo+/RjasrFpG2
VsyLhF8b5xFt6H3zi9nBHyAVQBzHibhdgsRCL2p5Iy2znwODPGIPHXgXetWkW3B7QJJ+fNNNyLuY
qOItvO9pgVBhVZ+6Gu7cJANfAqR0S89R49OYOU77CwvszFCjZigHQlC+qDqElJC8rrs5CtuqISLi
Ppnb/BHgz9LoIxVzHbonGXBJ3rYZ8BY0csNyTiUYLc3sJynHsohziztIfZqkw55cBe16GwcsK1sC
aACIqA5kLicXhLw69PGfMmS6GuNcNVS+71prbVJysnAWjyGyI7idgR8CdPeqMq2Q90BnqU5GmXVr
cfCcKYcOY+ramd7JBoRxd16hHfdIxGCnu8IjGRjAg6wuyAmmLMMB2vDlIJrj2KtFP40VFGAlycj7
AA1/9w6ZfKCChPbpB4PjDCw16aCDNhqWOpjfYRva5h0NW6WeGxV48gxYYJ3GfpZ25UOfdiZ9GmS1
eCd3CUlOo3E2pDqljQe10BgEXDNUbCVQ6/eN5NS9L5deFQ9YV23eTQA2+03cynS2vyAnbbP2CKJe
A/JidEtpE40ciMN41gYNVFFeQ2cDegw4yd1zl9N+bt95EgXS+5xDq+it5r0E9bFBqPC9N5VVaWyD
DHMWu2pxxy7ygpRlf+mlQX/U1d7md4FjG3PQViRVMx6AWhfmTdOgAB3hyLry4+XjmPs/lq7rqsMc
SCO/l97sFI/uBAKYN0WRTRmk6201OndyAauqOdBCVVkVpX7htBAhHpD8ia6k2803AprsDIwxTqaC
NmHaKRGL0LzL24+Z4/d1fqiFmwb9aVByaZsDXKpoY4CEyw6ivWk36LiyVavKn7RzxxmkhrKxn3JW
4C8iPfj5VfDYDzOnxF0RWQtcf6qilZ99NeN/+rFDWBUh6tADaL9Gpfv+kLnZCAbJtEldJ+mQqsx/
Ch6M32rrhvxcdX0eUY+PT7qwHsieizD3FCQ5Q1UOj0QsBncu7Xi+50TlMlcpQA2Z0h9cO1pzWSYx
LMngON48nVgJNWP3qAKcqqfWBRNKcwxdA1HZJBBi7tCCDvp6+5kvxPNLvJBn2XeRw6eaBBGBP9wN
bilMcefNRYl1KZZA4mbb15gVTCUPCzSlhdpy4IkU2qbo2RQ6kDJRuk3dJFjQdP2mbHGURIwrEPrX
Xsc7yPxKzqKhMLLE8aTdLP276xbXnxMBR2Qe2QKgzJPgZQU8J5jkpl4/Fj0TozlcM2OZd7Z8gLDr
oSz8+STLfnxmuWenJ0EY2P6OAplf6zxaoETZs4V67vCO6CFEa6TqofF4V8kyLPrvBQLX4dB3ovpN
lQu9YBpV9exUzTsXzUFVGWd+qthbN8ggKH60OeunJUYRQbUf2xZR8LnpZvM4FSJnXtwixKyQ0YED
YT6kTRsynB1YY3eAsOToQYfFy73gE0UhRMqIj31QObFfUQCm4krXDvaoaBvRoROJkIbUSQbioLaN
c8rYsJxxODS4oFY+4ht/xtGGtrfW89smkjpDImtpJwAXDtZzFp8ndYeozkADXddplegRgSFPdJgX
7kdHYMe9bTuQ5FycMS3hlcU4l0tzKAhAGzguWFAtT72HiO+BTR6S9baj7cIj7ASlR2Q/ilKCcLYM
nfIN1sTMPxjstauPYWnHKrsHQJTWKvbCcsL6Vh5vOXQVSRf80Llp6CdEcYF6RqjtpT/avB2dd93k
F/yBuoGLy1Jo23G8MyDbKUzc0gUZ/gQ+FpS3pwDcVWVih3n0vHi2WioQcpcUhCRRO1Nvec4mUQ9o
2WCoO7xx9SScORo8sUzLATxMg/sU8HnoHgIaWgZXm7e4jMS9yj1BkhyMva33LAavHRYQedSKLu9D
kIP6JwcYS/9T41IUqM6Uq7BuYPMQZ9WIv3s3/RAUOc72uyUPnOo8uIjPkNTuh9ntgYEpwrC6S7np
/eBo5nwk3dk6E2XXqNh674OF56064vrieQfWOHa+5GPVk19BDm/+AeH3qJFvInIgTtIEbavcxz5P
8+wQkJmbNPHToF7CWLksrQxAEjVRfRr3HW7L5B5BaetAi5NOeXDqeJ3V96oqyuKNdoKcTUnAGuB5
Yx7yin9fsqyus1gpUHAeceBJUpyzEuwRBZgtXdYtUVdwaLqhFacsDsDhZ6M9OflCmm916mCzlr0k
zWNv0qqlNbxTn3dlFbGcdQw9spl2fPOc0UH4H0Dp16vPVb4we1dI3jlfITQmkMFwwkagZOqNJQQI
s0WMXZ44nYD/jK8mE/w/wr5kOVId2vaLiEBIIJhCkpnuyuVjuxpPCFcHAiEhIYHQ19+VEW/04kbc
+TkuOxOkvVfrm9B11fBW5TjHBjB2HXFXO01meI8lvyERHc3m/imzyzj0wCHnQbzSoxjYP+xj4G1b
QpY15k0R1zHKU1ArA0LKfZUvmHO4C+LAQ5WWTp15JL007eQG7Z4Iy4X9rGQosSlV6LHJTvORiPw9
rwhn151ZMPKYXRBgfU7WsIcnFWS5mjsHS6m6X7KEUQniUPDkSvd9TtpOaC7/S3XaNxgzUU3eBZkU
ul436yeJ7JtD4QXaTXUo+pQu/YppP1Rhin2zrJSMX3feA+vJJ3z/H/0y7Dg1ZmIX94mJbj221hlJ
IQRcqw6zBoSHS3bN5oDe52uougxkYp9joBQIbEflz+nYEOuY1quc5+OxT8otPSVTV0msjGOQ/huT
LtF/t3lI+78Ok6X83PeV+R/aVpP7Nm7O6e9JnlJ6z21X8vxcQec7PUN65807zPsV/ON4c234zw+D
Y4/WxHJLULE7bhxpAWr5scoBnR73Epp4xCPFReyiZhaD16/UlS85ZjHAsets8DalYnJ34zF3YK47
lfa2Q+qDyHYQpHzz4Vw4l1rVjoih8q9SL/nuGwQ+Zsv8uGH43CALdoqGuyIMuAHvjMUXhypHy5lA
u8gy+GX8HrusHJMWDUAi6LvjVkByn5CJmlcR5SJtW4GqST7S3Ru2XZDhUJQvRhkWupZjIwfJP+IQ
reIphrVMl8dinv3orikgAZnVLD9Q53RhdixjdYexW6oELgY9uLuK72mO9GGH4wdR2Rn2Mc+3jPzb
2CgokHUxzihawX0wYDfyF2qTyv+hHT2OM9l0gaFK0WSbmpUMcy5atLBh+j7lm8NyV69pZsrvaBbP
agXPAfBJ9cHwu9ih2YfKzaEeOBQlqqkY/vz1dsOL/RFTqX90KRPLa8iE58/5RKa+RckbuKDTtI2A
IfoN3P5bYjc0V6Jxa3zmcrfnJGJPIiJD5ztBDLI8CcH89p5uzgRWO6x+pxR6E3urc1b8lIbpNZcD
KlRJwbIfgwAyUvfd7E8oabGtHku81iXbnXoMTEv3VS8M0lfk9HBmfAspclzF6bDEpn+HTR8Hq/vE
+DqoI8tbaLK6bqvTGVnSbzvFBEgvQshU5U0gYin/68xeoBHntkyhU0tsZeWKa7Qep9brWuCJzpAh
nLKMtQTPEaYm1FzII0d8bsSVf9oNWSccDBR6vIaMMUO0XcqJHdGNi02IYm7dRUl/LbpI1Jeh2jog
BEiDhZ4cT5AIXd8epS9lgLcXKfL3eFb02Drf5dCIdIdU1fvksVT/W2gFYIabozf/3E4nj90ukTn/
qbI0jbHtnOo4/HPQ5034BGi1aXBeJu44VtesWIepSbc011sD6GMN4/kIcSndf9MRSXiccob1qdnM
sDABPQJ8c7xvUj0Oo3zNh4ino2duqW0mqitWJ7Ta3U+TUhY7Htn2rKiHKQeSMQUFVGYueXYfSYac
oBraeRdP88rW3zmJ0/oFAanAjfGg7fdZMiKWMqh0+VKMwBZnywuXIZ+S5tlHCboj9M+8jEtoMy6q
6VHkZp3upEaMVdegvweNo0B73NhSCO1QBFaOBy+mZkdfbvatwAcCBKQsEsnLOgiMSxL4lJxErBnP
cIa1W8AI/yH1TsxDtg8ETlau3V9YmLrpjPOzKOs53/JzEFxiCbdFIf70VKkPAGvieNzTSHYsMbhS
i3eAcEBI66QQ3v/FsiDRBKCNK74sk1P44Hb00rV7hUNT1x4wWd+fil5N/i6rNjcu98JibnCIxcjV
LxMdBpp7wJVhXi95Am1wbBAKGOnyp5q0AYDW4bbv4msKKMKzr0VWJnG6S9BYv35iq0yJ+5ortDYM
jcSAiDddiY1U/1AYGAsHOsUw1QiRylMh4vG9WJH++HorS0j7do+F8ndH3PPlJGye7Vm7iS0L6WnJ
9mVAuN8CePTk1yBB1ip8PVh9iWY7ftraASosmzwPPs9eUStAh28yocUtcII5q1Td876M6KoYsF2d
AMDHmJ1INWiStMXax8M32ZridmwIkXFgp90f3D6tbNrMnU5TtX0CrzQlbYGyWfbSDRiWe8SN9RzH
pHGRdQ+jLsj4lijAqT9yF7dZnJQTwj8nosK3d6JTsu3h1AdEjJ6KeRuXX9tc6fHCSdDYyBe0l+qH
Yi83nP+Ok6Jscah3mz8z7814tCQGo1b8RZMTkDNZROBjqjcR32WWuvkGx4xbGB4nFUWwNdVIiepP
UXnqb/0cuijSJl0WDX8QkhB8std4ouccpxcsCc/VFtnwoPct6qOeAK1sZ8YEvkJsYUf/raAzFZdR
an/AXFnAglRvCTOu3Rm+spa4dYpfB3kMoCFX2Hriee/HMuQ1peMo7nbM2YDGjsXY6jzpGfcx6ND+
KQ2+PB7EYXmJnhWdlPYLPtTCXgs7z+WvatTjKhuNHW2htQpLnvwZFh5EKxebV6hwEwsOmwaZH6Cd
4bPt+93VFeIpAGUg2kSa9BL0WNjveQVvKyosdjNVPyiExBhW054ea437OTVQLeMyOvZ69QByHoIu
C/pSUleNoCRjNwjZdraL5PtkFHCd09A5sS2tzpOeJcDzliFc10Ei7G81HV2+jqUTe3GaUBghHD7n
Um1PE4V193HaqrmcT2uaHBlpOHgTzJKwWSUFbbFOTX16Sa2khcWw1vtiPeGdnsbvQwpl5/uobNfN
b9UwrrupsREKj9dvwwD9Nzo/Zdd1poR9gwhnV5cpDwi9oSvtz9ogrrGlRIwHpkbBpzi3B9CJcTxx
CGEteUYGDAsfSq5kfxlHOrkHfBmMYcX06dw/8gl9xb+w9uxYgkTm8/2VpaMb7kQs6YTzP8dC9C9P
HTrfTrQsvNybnI5mJw0Q92o2dXQhO2zDMSwS4KJFBXlcDYzbHM9Vj7HgX1WE1T/hkN5v6rBldl9T
zOvr3Rgnlb0MwVb5a2ZXr8sGsEnH/Un5jfM3EB+jPaeqKLZ6FqsNKySYdj2aOQmquMq+yrOn0mBE
8udi2WJ5WslkKGsrCHbpy5ikOwzJfSJgw6xxSUmUDhxhkJmprcVc/00JjsqqkIutf5wD5uRvGL5Q
2dRUwPm6O+IdoaLFP5mT35XYA3cXIPtWfcwH+Jqnpd8G3W65Di60KA9n+4f3IC9kk6w66b54TBXp
eRrT+Ey3hOsaQ2YHPgGIxY/gTP+jmpDQ3KoJZzgg3EDW/3LC+aJwMK37ZU9Sdu7zzln7A3kdBbJ1
+Bq8aVO1HvK3svNusnM/5ousHqgvhjmtdwQEBP3a+a6q5os/omcYqgqcn+3ejUL+ZdkyuuWbndNF
HC00lUy8656uyOygUzb+lUNvqj9dSbfqpwrgHS6M8mn5GlU48o8ilge75D1Oj/meUVrZeL+NYwGM
y03bSs6ILxrsj37NkwIdS/sh3gQe2AIbApc+eduGddru1wBPCmanrCryJgF1klyHg4zZCL+Bhx8G
igQ1Lpi0uJ77+tgmfXxOGZaPuwnjPy/uEpdPjNSbXdP8F/A2mj70s/bltx4AFejAhPCuam6364vg
eNafQeoFZ3HDH/l2gdxg9M8FHCx0bVO2+a3uTFFc4K6ouic8fn4CkDu54zOnkoZ40pro5ELGPXmS
06qfjXfb2+36u8cFF595hncjxUVboPumASXMiuNajD5ifhBjr6FYROvAGGs9LpI9lCMb7QNdNNUn
JG9tTWrc0d1GuHyBrm50pVoaqmOVPQGaUAcGPsAG7AVEEuleSl9UsZ4lPr3+cenUhnAJEBnU/U5H
3AbHab+59AhKSHq3/BuXXW1/gJgfxRlnTkKfeEan+VeKP8MjfhHf/OhfLe6i4nOIUVrS9MH2Zcsp
Hbr8cjAlYo6lfaiWj613o+YXONUPCBnDcAuizH0fCAq71iRdmzkHmIH1mRQYb2vIkDJMRtmgonxf
kBdHdHMAwjC4s0HvghMgCWp3oGqwM9SDsSMeKtVyVmPaEgN53MkvmoynXO6TeQbbq/RDL3ee4nDB
jszOowb99CVR+cIvUXiBfxOnUygbaQpMwT3ZUZkkNdwYT4g4myi7ENCCFFoitoURJJdZWaxqHDjV
1sCMUvknQGtFwDglS6CPLEul/51IQBC+Ftg/NIjm3mmZXVKOlVmesshxc71kHWFKX/ighSwaNjsq
P630GyBk7xC92OIBLpbpCR6RanwpI1MIHJ1TOOJqjDByBvaUQ9+DzRDYj+HHfgUQlq3k02V7BSYW
h4HGeGCSHn9qvYZudlvt2BAwgrvEcTB9HZYCrAaANnuQzVtaLq7x02ywtgOUcu4+guVS//Uid245
QVbgl2+D6BMqmojnbgrPIs32sQfwukWcVAhcrA4oMYq1kih/vMX6/O3nmGpZi7JP/AkOAheuXd4P
SR1AJM/HeXQRXXODOTZEk6JucKRYFJTFv39K9bHnn+jGkERBZZht2Y6ZoJwLAypyd4a3SI+c/ypp
aF/iEaaU7aexW+xyojRFqthFl7YHmlbhvakJaDp2Tsq4q/sKy5ibz0CcDQSGdQnIbDnhRBDdG3Dj
Sr2BdKMDuIQ5yK571IiWRntzt3XsbyAh0a+uoEXGGzryJCBmdsEV90OOOtB7n+VF7+q9M9r3NZAF
Th5cCdz/Qaw93JcdLmTxhaTbsFwI9MkplgFFtgu4nSG0qbZZeYe58FB3IDP24pFB3jLfZx1KSCEL
6Gn5PYtssyBwaVUF8ghwasDDN85IBMdStcKD8BCSYrNfuBnWEhJUiHE8SKgsHsfjgYPAfdtHQEhX
LQD5n4YSNKs4Q/Fmbv8+XsIVECVCRF2oMSStmIgmgG/hF2CB2EMYQEIR2FWOW7l/jTzICZ1CnYuP
btunDQWUG/5YXWtDSuUvjvGZtIimyn9UeFnQt9Cr8nHYF/3JKMnPYjjwGvUW9GFtsAebx7V08vdR
YKltt2rN55cijIy2MyQFugVA3s9fnS6iX2qBFT0ZG1xgQsxQOGJbhDp2TewIgX1X+TV7Oiparr8y
GdLPFGrk4nEo4ZFZpv+rRuj/hX38b3qY/0+0pgo2jEaUmD0pKU2msxkbKQFHeFPEzLjXxAS9BcKl
e7zMHAcb4RYLPsCKYgQZQW36Aquyrr5LaCKm8W7h2GAPKOBQB/PJiSxvlNuEA1WdpTAUcr/QrRDi
W+85mU8yKB6n9lggyrtzmIXjF+SA5WT5SuEDmos3VC90Je7skqr5N4pMMmwYBIZR/qNnS5xYQ800
yazN3MyVrNPCL8NrPo8JJY9mxtIwtL5IsRHh5EtHvtdZNxoQSNgNhV1bREDa7hO5cgA77jDTL8Mv
8IlUlOcU2wzWBTBBIX2T5cLM3ZRHzMTgLOAX/EFZdVTPKQjm44yvWJesYVs+yrwexwC2owb5lW8L
cAIkjzUgAgEkNrNOS/zOi0eMSP9vxXSgeLutM3C+BzBoYnpPwE0L34IyjmgPSItxj/1lT9nkA1Qv
BpTEazopWiawfQ1H7qtWqb3s4jk17NgRwQx73nCqTKCaNmi40uHmsYWFsjqDDB7L8Vqhu1TBZY6h
DrxFh/WTNmOsdtd/KY8KyA/SHwuQbHi1RL+OTzIJ2nz4JBlG3y5pPqvsYrMBK9+1O6xFJ91UrgKV
AZKIIqmuviOlIJd5qwjLrtxLGeLXBExN+SPB2JZ3T67bpeffFkV5P3yVg5rJfE0kpdRh2QKKe2ZU
RfWf5P3M48eBvEiAG/Wmqn2aRJ0nUCNsTySJXY+EBdbn9ikwBDPudaqJ0bqB5NIlrxs0pfK+1DqU
J8L0br9iC8Ru2S5LoNlST0vBNIGKR8gK/9nmk/cFYHCHJNwKOMx5ohgif2Ptj+Z9MTElD51zGQX1
Xpn9+DItm2afcKcT+LDMTdJRB/jhs64BdCCxJk1pMNv7hiw+fVOGsGKOdWQBL3QRKH+tDny7gPcX
dPDd711CIUJMc16ZFoNPImhtjYWgoO6JyefvqsDm+xSJp8fQjCZYiHwqlvdFeZ71PIMvn8Gkq5rh
rti/O0cH8mvrK+RQwDMry2MHWhizBI9lkdD8g/Rh7v+CFdXhOQ8VBqd6NUjKfKRsLRBwaegafwPV
J+57f0vz+SsqtMcCanZrihl0CuzgpwOL09aMtg/JI7jNtH/EH1vQ32wCoXAlvgLa35AVMzyHlkDm
8qOiaBu8k7DM5PHUIf4dtMjC4E2GQlZl/AX6qVKhojo4ZtP7tBun46v1C1cfwPhz/xJsIdd2WPvJ
v83opgh/9lER+wdAwQ1GkfgUQUcECwbiXzl6av66aT3CPY18nn+NS1WipdQggxSaNwX6N9wllXXZ
DNZ7DOSToyUVn+uc7uv0Y6DqSD/2MUPtKLKM0g6OhZxUG0RH7Oj2txTQEL3KDrNrbG4ZlSo5b8kw
ZzlIMSf9XRioCF/Tvh99f64AS/Tf8tLw7A/pCj81+FHFktXHsaUstknRMdQdTccyT084A3I+XSC7
ivyaY9+Y/lAzSsxZHhSRugcFxdULfpRXSbMG/CUlGNZQqXf80TvGS0RFDchhQzx1LC+0w0pzztge
pr9xSublyly5+N9zKukADR+EJOcS2jndg3ZUydFqv2XQb6GHIsvZFfAMVpP7MZGjBf88Bpc3edi7
mD1ugQ0qfyrolGaYhxFPMpzdwWNZnGIRJo4e2CXLynPAt5cCp/Jzdz+xDNwljmCc08KKSJ4hUsUl
euwCS1rdac7BmGVrFfm7MWsoXC3Trut+45IB/GH2dMo/l7j7+B9kGcvxxxnADVvteWdCCb8H8L/n
Amqp/DRnoaM/MVMcuJE4PZaoz4HrFXoEDv1GdrSLSZR8n0CdA4uLC2XJux61uR3baVktXzy44niJ
3VFBRV1h5SG6TfCz2SP47oECDip6y9zdGpyc/gHU6elrYEs/4BlHAEp+hw+NFp+7TrIIYp9pmOXw
EKa/pSgGA5IfmbKqPoqDxSve8H37Tm5AUdZYLEnlyQfgSSckdYcE/YHzCtVXMwa9StVwMtrxdYWu
H8MMtxWsNG6A+hPoDCSI5nGWCViyYjk68/UGMoDf3/NifCF5n01vM6u2cNpykfqfQ7eU4o+Goqr4
faRzp57UYk33wI+E+tcCJoX0Z6wcYxB9hoW8RBwIXdsxTEJfgYTjnkWtGcdVCLKIFg28SRz7QEqJ
fhcEZPN7YREzeTm0HWNXV30ekLBXODZmEgVcU6xwkvdV9U86xAjKegUHR+8yOZXZp+qXHQuyXDGF
4dYfQFBayLPYowk789/6qewPHMeaH9kpCSMXqDMpYRkAVIQj8bRCgDb+2vs5L2U7mVDM7zhQ++W6
KVf5+0FXe/60JHOSfgCbAanGZtzZWM5uOMnSJhJ5WZAxlktXNG7nm2O1mTzpT9sC/OiM290ttrEO
TNpzMLuxz+7GX10Hh7A8hBvD+7h/xx8ty68QT+zhuyWJ8r6ReOExl6Yw7hwnxSbj7jqABxCdVwmB
7KIAAjM/2YpvYm20V9vxI1dH1B9A2Xj2de7jPOi6U3hsfnbDUexvJoYek0457xHoedUFTHJ16ksb
n8Vs56dh8Pjsj8Qq9xnsBlVurQcDS0i9A6UkT345bPIUFeQgP02KGkXZ4C3V1w7gQP8ClZ/mbzZg
38Ov0IXlO9iiLr12Gc7Gc9jW8jiNFD6089yVs3jfErVAjeM69qfP8+5eRIFTCLq2Z8nJ12GYdHzz
/kgP7AtH9avT44gVfMD78XUKkJxiAj13FfmyLsNdBhD4BMF5Ih84rD7ivxXtbeHxgLxXP1C1bdmd
IuWdARc1jQ3ml1iitgyrOxF1scWMnCsI3ywcKKi+/pACE9N7NQaKo4YMsjCuZl2ysOkE8L4ELgHU
YzIvEFz4/CGZMtr5FlySEs/9CP78OcaDZS/0sIuGhGCXNse8M1Hfyr4s+NmEFE78CuBafQDrQg+i
lnQ3rmEC5uL73eYYLdBgAbfax374Y/M1k/ATf7peuwGO6CyF06pcF55dsJbg0YU1YOsggyQ+5d0X
0fMJJiygyF57qJrMzmuXEdDVKnG+hj5iO+5R26D3Bwz1BWkBB+XJvaGb7h6OPKGYNjOAZbAccUyq
8ZhXXUOOCiRngJARAYaTB2OF8X5XD3vG8N+UHQTaEBFCYnEJRQk5HlZPyBM6a72N7QYyjvOWpzyC
nsAKGtVDd1MmMiA03OvXAJFb8gdZVT5nrd4hTBxrYXYUbtSlisXx01F4ibdzj6sAU/No7MH/AbiY
th86VdY98wGK8bVe4WkgVyR0KgRZkF2y4a7qsLShSyMH0jdfiD4klKp9LjlU1TmIOf2WrquEi2BL
RubdqZwg6wDeprsNYxEc9YAMWsdWAdWFnBD56pqFFQiWRc7TshV/8fNxf91ZjuPwJR+GA6ZLg4cn
/tOTneLHBLekfzXFPK79KYFq6MXgRt6+FJNeBP0H8CaXKFCVEPz9K8kx6VOETHN7t7lL7BPi1ucF
sw6sIP07ZH5QsIy5IznaYm1c5+UBvCF+63vRF5199joNkCUTh+VjhBZUbOroLqnCeS4hO2COfezC
7wVpNGSI4UuOvdPYOgPbo6GFhLnM1ZtXRr2i/wkjUHNIeBRCA9wesHg9j2B7/ltxiAnW6J5BvYVv
HsmcaZ1AIgsmKa2ksXlblQwwVTN2MjkUnjqK//sk0zUf1BWi8WkdTgFn9grUSCs633Sq5S3ufVBg
vc7VIrvwuoGBYt1Z4D5Mr7xDNt6bZ3gKmgpkEZiMku+RXmc3FccHaJzgVB1cgnOjNoeM02UECsk+
QSlOEega8Ds4BIfkGOADhxjdVveFLfiCoR8uFXY60n4Kf1WY8VzlutpyYBXJDKHAUQFG5ycPQLv4
RUiB68ECHUF6s4VJ4Tjey4TzBJkDDlr1n/kqBSenSBXIFNhpAim/gVyb3RvkEWx4wqYcCl4bvKc/
hqObkWCn6FR2LxTNrgEnMLWQHq45shGv+JjJwNu4QjAHniiaafsHVDVPzxDtmYq1SgQfkQm82k5d
cJfEBfN5D0ynAgttEQJQD2vi15/DsGvqL6CBOvf7sFslxjPjy7y58zYv6LF+625VkbAYOvzWVxA/
NH8XoRzlIxzEFFFgo53ZF0rw6nyBC0Dl1wJ6AHk/ecPlZdcr8IYaBScgTOo974rq18g7LIv1VqUp
TiJ/yBnXOdkLm/xdITCFSmBJ4RK4gNwzmXwosKL09rqbMjMBRmoe/6RcIEptQORfiSBig9sKI3cE
rH3XHwryaCQtrMG+mmNfkt/VdlMz1QX00njsxACOWoF8mfT2iP8oDxfYeCIU2KC2Dv9thnxJbBDY
qxmbnb4JIr6Jpc9nhKOwxeqyHbt9BzDrRVfVYpZOfANnlyE9i2WFJy8EZbP+XjJDY9Nhc9nKRy/w
icBeYlbY+1q74kKFvEjYKWAFv2kLltor1DfemVKZ6vcSbxk/VwPd1zEhQcs4050xicbhUcs+Q53h
MtmcYY1cYexff1iv1v1xwojNvkG8gM2ZLAflf/FLGTU1YRpJKpoSvwNee2z+miOw20HNsbe6gmcg
PFfpmPPhhhVYhk/SbKwq2rlA1exxB31jOb9j+9f2VCZbMv/cnOXyrzN4i9WdS/uMylPp8Ny94GWQ
1QVDDzMv4BI3bWsJ+0X/2hPRD/mp22IO8WvB1o2yesAAewt1XQGGA08tEkz34KWFTMSpklH2EubH
mzC1hoTYzUO7TR2OhCbrEpNAFNuj+os0OKxhIn6Yt90iWBg7xoHgBrIufeAXAZvkIu9jx5LUXfES
6nDZc9D5fVP0hYQbRecL+ZMfgH5el74T8X52fcf22m+zQ43yiHEpvbgR5+FHmtnO46Tqk5GQkzpo
Wf2adLGYB6DfOcBfM0gr4cclQB3vpFyoKWukCQYK1WoKB06d8GTRSzuPIt/1i8NnMDKI1Z2en1PM
fWtoEMmRqKeI0QZ0Z1AuSVZoeTKb5K02fDRtdHgzbi9NumwQ5jvWb0/YocMItwiKGXp/0SgsSq8e
r2L+H2xT2U5PArVa9gutIjQgJ2zM+/TIJhbT1vZzOUJPH7XuPRYWXFrfYFdhy1N39F36SQBH+wTy
Y6gKoNgr0w2eoj03N17HGuXZifs5QGUMsgmN0JkikYjHPk+t7V6GEvLmoTFaDhqQYNJN1XwtTW4r
0q4GoODclu7AbYqLRamijSOvjpfoUzr+o1LiZas1hvjqr2GwDcD/I28qOQqlICavsG1mso0pUTh5
30O+lKkaYwYXd3JkwvV31AW7Tm2pGdaMxsspdG9lqpU8kw373nYCDVKoB0jeAnlNC7aon8ds0xS7
Yg70JT7HGUkt0OrkAuqhkyZLXJ8FKi7JgxCBxGYBSQ5SJGH9OOXN2oPnwFhV7XatPWDc8s8uubp1
dYHQjn8ihhvzjKgwHF2PEf+/bU0PXAwqh9XCSYbp163b+w4Nj5pr0s/pqpu4QWRQtJj5u/TuJtjN
//KAPLryImNOjx8q20tg1YhHId3vFdtUUtaylDsDX9wLWJ5AC8Fy+rx1TiPiZsuq9ciuOwq59HiG
E9D1fc2yvsjUFbE6PEInxuF3e847wcEX6NKvbnqahjBBciDwkyAbgCoAMoEW1ooZPqM9nQP7QeiS
p1/0qgJ/pwqEeXFi1codOOBDxwyvhMCiDRWU6yo1XYQDSDV8gQ8C+GtrtUvS+KCWiARmqDI6Wj2A
qJRVvFRzAW3yKa68SGU7Z0WSrY/EFWAM8Qce2XZfzcCzqrp3LN8R6oh71IPHIvto1OOGiaabGpSD
5cXXVUMhoKEuSAbwgH1W2Y6Ac3QY0mrwsCXPG4g6Zbc0JQIDEt/Ak6Dc9J0Nyaz6FsaNDA87QakE
vjE8iCE/rWiP/B/OrmQ5bhxK/suchxEEdx7mUsXaLcuS5UV1Ybi9AFzBFVy+fpJ9UsMCEcFbh7ob
RD0gsb18mVa6x0t5PiFR24CEZOwMYy6Khe22pKIXciuYMGCAmqR+sFtkgr6WHOJqc7bvGzPNIXDc
uTHoAXOOGYWCNNJiP7PSNH/ChYV7KHCEJgU4Cx6IGQXejdNwBlfAKgeIwwYgq2V//BpvTbj9jXXF
a4g4kjkIIkwiQvcjBZ7jzxNy5t09ZLXoyqjO09J9BL/LJVHYTyEejOBYmedfvcKx2/4Q5iKzweaK
oWUnPrWiavp/qrFxAjx/IGmbXwmYVhyX8NnwCx7ZdPJRgBEMFspYH8rWH3AlEzaeghdOS/A6Ixn1
1DVwEC6uDcBOhn2Ff41b41R1oo73eFAQaRs1JsR+kCPNkGNO9jjUBBnAgttJj9LMui2HqzABZ+jA
DFM7fagYCvyqqBppw77ho02M/ycdw6cBSbLBOAjfzegYYeezujtOkngt3ZFk7CyMk0dMA5gZfIsV
uP5RHoI4ySakSkCDHgI8bLAYe1hrWaC4gLbqln+Qdi1t94i6PgeUYRI4pMaTRcO5uDfcYt0Z1X1t
W0ZcJHlg7LIC7+lfkgL/GRR4UqcwwPFieGf95bnQ8sANZURe10D6ZnkjMPuapOkeKcE27fdkDp3p
J9h4jv0Y1qDePKMKycxnJAhA3v2NWyem1I6ZfGg/gS4E4mWEKpSBPk3g/IPCHLh1wR7xFpDhPmGn
DFTKNh6s/AG3pipBFeXIjRklgQbe/bBgz1hmL+1gN+6XYnJadzi4yGcxEQXQHAnO4B1AQh5lEile
kg9QLw/9ZF/Ah4b/Httwef3CQymgkA2cprcswSk2v/i5fXayK5SwoqIZcJjYISrC+FQOILw+Znj/
5k/QVAmgOwUpDlyIYpSlhF+zAC9li4IDxQYGRo2YcrwmWn3Y/OoaWKveSIc6EHoq2toqb5Q3IJMk
O7AJA1odIDE2281jnsW526ICDuSq2IyyHEQtsD88kiccNTDAuYhgNFRVoB1MMZo7uQL0DgNSJOVs
sGjCpoMLmh/ijQfk9zZurW7Xzx5NciSapiwMxihFoO3wp0AKrw+hVQUehJGGuKp2pBOQ97J4iPRW
SGBnER4GP2u8O/UEHm9vSF2C+fzVbfG4n37IMxP3jWfkLmMzYX/WS9/fFzzx4DjxX9WD2vIHpK6K
4so6N6p5dfT5d7hVRxUKPGgzoN7X+2CwS1HFGv2Yd4UI8EFJKyAgEKT1U+T84CV2bHIIUMR9VLs6
w/f3tU7QviQVgAQPcFvjABEUnxrnF/QQD1nVH0BcvIFZ+1AuMt+Z/1yDSlTlk0af4F3tCM+SpcpZ
gu2y6/vi6hfBb8e54mx58iyHg7tHt0hb4ROSjgieR2J/NpL6KhwWFXZ4R+m0zrbyXf0GtC1lZEO8
xVUwC13Sr4uNyvgL9RSv6xNMMdyyPDkLBGTFmBVenJrve7CwBihsurAi3da8JAmC0ojMAUcvBLeY
HQfLPBsAYum2mnFV9X4J2M8fz0lJ2//7H/K/FKnkEjn8+AJBQNRq+RekB05FOmt6r4q7JAdizDiP
gyiGwy7UlMbngWqCrmpXAjXWHb9NvbK+lvCd2plmaKCuaEo0QVG1LiF4qYfGwyZ6XRJwsEHGidwC
FpLrA6pCkgTfGQTkkQkUyxgU1Ac46Zk7F8+Ow8/15hUDKguTBxziTs2U1leU9ONpEK+lYhIfUe7u
afQ+VB+QYGoiibAUPlZXXg4g++L1xqFPYdhsURPCCiIh1SdIJxpIXl3cRUipJx/pILYtzLIwOfZc
Ngwp6JhgNp846EF2WxxAetIMrGLWOBJSC78SEPvI6quTk0OYlh+GKT6sD6qq6eXvb1AKmhmEJBqn
uHLW3tyERGOfaJpWTEdHQqgdp8S1fPSajWPkoAZhZ+Biawz+KSc6WUlV9yW0grhEYhyoiquNF1fU
IeQPMZ03zhcJqwOUAVCiKMqrBX4JmZwz3mg3znQJqZbhVuBV9eXVnFFKIRIwa//xNrk7epasHy5A
bhMWtByvpf2bIeGWwce3Ybr9bkHLXwwktC6BNDcycF5sr4JMBchkU43UAnh1kyCRURonSrNYEyPF
0Mpi4j6xKsvuMLRBWn4u88WutnVOm2a9LCOe4sqPOwmG1hXfY2Ics5ic11tWHQptCasjn0FU8QKc
yYd+J1BXMFVl5E/gl9Bn0Kv2kzihdnWflI0mTkvD7w2IhODKK/oxc0EzLOunsr1Z1VOjs7VWDYGE
YJAoStAHWI1MGAoCWL9HSl7Ta1XT1n/XHcimBhCeQK/tBrnyerqUVGxxoMcMlXELUm8MlRrQGN0b
h4QSSZB1eGq6bQcEW8Juw3DnCgjmJTfyE1bMgyc0GrmKBVNWCUc1eBs7MYDr5PxXT5+EAdJeiFO+
bptSBF3WCB/x+GXiKb26Or13SmJk+8QmewsPb+b/HU+OKzPK5tD3wR2tX3mTtWc/reJv66hSzHFr
idibXapEOnOKl0WnNOuLP6ePOBlD5yB53ta8hFm7TBqCshhUU7TpITbGM57FLxNhmtVG1XsJoSgt
J3xwy/gC3dM9tAZAoMZbpq9TyFdNGwml8zBauNzM1bXLTSgAhKfKqb441oQnQPZzW4AktOZg8YBk
EVbXcARlpQCdeI+SiM9+AXmf9S+opqYEWlrlYHZwH4XeiXsRfnAa3c/bWpbw6tHctU0vqK6mz+cd
3vhgd+wmvWYdU4ytrLhtWxbJSoF53+CoXZc/CY4gZM63zZx/9XPfzHseFsXc+TjRg2f0O+7812bm
v1CsorkXqzovgTaeIcOChHZ1zUAJSaB3EfvdoZs2ebB4FpFQW3UQtak8s7z2k430BzkWro4Krer5
8vc3gRl9VDWB5l1czc4++NQ/OUH/Cbnap/U5o4AUkRCbItuFFCc2cbZknCvz6PAHEIsh7aOZlKr+
S5jlRY6ER48lATxVENJByBFVVKKye1v/Jbw6iU3xjudivQRTENUjLGry6TUoYLUYpJpvLAe+d84d
/z4ivRkCzzXTsW9DxKiDwE32sxwmyPd8q6wXwq6omtMsDKqhkOCbhrUFBjV+Slg8CgLKfdD8mZ36
DhbdcVOwZK3rOraqqlm2XcirB1k0gGPT1V+drtUsEYqlTRa7LrLO66i5bI1eB9EMtjeaStN1VdMS
gN049r12sCoo332MHQa+t9jY8jIcb0Y3w9hmYYhNxSWfcO+JWpQ/rYdb1ecFEm9anlrkwvEWXl+D
8vNg0gfhiU/rLS8tvDMjZU+mpo9Ry1ZgqhDojrTeeEvKNAJxUbMoqJqXMcsZGSGcgLsmsyHgOM1e
+9l3hrbdzYNnfV//DUt83/sNEnIZq4oetPziKmgNAg1LblnJvwcoEgiQuFv/hmoEpL3WQvY0b+04
u0Lc4VSGKA/NdBdbVdMSWjsGjaBwLppL0niUfgMBpCy/BeCs9s5+vfPvB4gE0vRBHTvEa/qivtZ0
3FWQqUun9HGcElScgo+2/o33Rxo5pv9O0Sx1iQFBzvjCSiiY8TLy2vzg0UnzE94PEpGFt6HTEFok
xk8QvPo8EdFC2ID+WO+6qm3peh5wI0myJiiu0DTto9GcbejIgLmx3roiQ0BCacFBhfYAmmddXEes
lCVqVlDit5uGxwG1WDm0viBnsiO45XqzEaEEUPPZpfW/QUFCaTHCjMogZIqAOeWnuTgWDMaI5SNE
4SzoZ6z/MlXc5Gk1V24F/df6SpCxQ3Jjx1Crs61peTYh9TBlLc2vrIYWf8mjFiXr602TZVl4LzL2
f2cqTYjhl8t4MJN8SFCAGZPHphv2DcZikSv1EhBPyLgfQEbMvQkyxW60/mkFRkJpoQKHxbRBI8Dz
PggCJRLrMVi0VGuorRoPeY2iBnLMy5B7RReBkLQPM537xPsHFxJKa5QRmpAsCMb4Ag73sUp+cBAq
LWyeni8O4/TiFrrMluI3yNrYvtfbxmj09Eo8YYN1VlUHB9LKx00DIEtjJ3Oa4ELTxhcRzEfk/I89
dIJRDKgZX0WUAgnpA9KKULwdcCeGC8BALkkOhphZRA79UYCC4feaXVUVJAnbdUGnFuKvy2hYewhd
QQUp06BD1bQEjgbvV1O9PEBPTrDrE9Abgt/bYi9NfmjC8CybcIZpOMqMi+KjGD2U0LWf15tX7XHS
5I/ryYlR7oATY8HoE/SOeyhEQBuKGRAEgZdcrVlXVQGSkFBTA7UvqA265IV7CQJ2BatOE3vFku2H
/12Y4HiHmiCL19cCnP0yPBn2fHUG69QNEwg7fzbFyZc2Owv6Vi60eeOLCVtog3kHj8xRR58MO9Ak
dhQR8iUU1BSFTagIwEA7BFJS8YvlOt/WO69qWpr4M1RHhdUi0QhS7guFDMYOWhrDtu3MX1btN4ds
pwh9aKY3OGTn1ZOP8nawGDudc8jSyDubjr/8ojeNG2UJOcUGs9/xzX09W9/C0d9lTvq4HhhV8xJs
05JPo99U9RXF76jLoKcGQnLQC9XMTFXzEnbHrCFZPCA0XpnuUJexi427QX+t9101qBJyR6fprRBS
1NdkKnYsdK5B22metVX9lsDa91Vv5SHC0gRfSusHZ9Bh/LHea0XTngzWEPRIMJbrawo1iiyMktnG
uGpColjMPAmkDmk7FIRgJag4bta9A7FYERtXCNXZ0ODjp/WfoPqKBNQMHNeyixt6rXn3E/KCcAFZ
LCPHUwYrovVPKHZETwKsQ2svB8UZNw/zCedbCME4u7y/ZdVw8eIfU655lFP9kmWQ3qALBLKhMRx8
Zia/y+qcNrhqWlHbaZIMihnqLX9/03xt1FVpLDM0r757IbtOqaPxoVa1LOF2ghUBGyCOhDmfGXSf
hshW71rWjS/r8VfNUgm4nOYsqIkorl4m5kMLXh5spZarJiynDts+IcHXjIk7+maVXkvfw/pQ3lD2
uvPdOlpvXhUhCcIhmNaxXScpHlWWt7jRJSNBrYypGwHF1JGpVJB1nnMo1YChAU+N3qnOKCF/6UYQ
ub3k66afIFOpwj5EkZaNXatFkReOayeQ5Dc9SxCZSdUTlLPOmYm8HQiRcKVuzb1dpduWOJlLhSsj
S2cfk8eFgzlkfCLH7D+0nH/eFhYJtBB0QoJkudIXAX9qJ5zE7Q6l6euNKya+u0ynN5DFO7cFgXfQ
/uY+/TgnxUdrMCGIyzfGXcKtgJDbOLAJuBoaez/BZG8RJ2QbOy+hNu+apWAR221RffW7P1P10uus
k1RxkdCawB0BHHM0PQzTmbVFxLi4CWpqzn4qNElotVBBZqWlgBxiY/2Iwb7F7RDE9CrFmjB1ro6c
qNhWZFpV0nO7GWiH/RGEXZSoJyyCcE/X/CTpTxvWeZvmkCPtwmUJbdlAYP4zYzw4rDkSYzjYnanZ
GxUrm8ytQpHO5PcO3kanmX0cHPKCkpxt5x6ZWwWrwoHBCgbI5c5zbM53V/hwJXU0s18xiWRuFQQR
OtMXYAtAW/OQsjCCp8lZ5ETTvGISORJ2IYpUmhAJxno5omDBLeDk8yi655ZVmoFVRV5CL7jb6TzR
ZeXBojn79bkfNp44HQm6Weu6qLF26LVwWoghFSj3GfakcI/bpqQE3wbFcY3JsJVAmWuPMq0dnbub
8GNN5FUDK8G3SKHmVuYlvYqpee5oGnkkfGkg4bLee8XAyiyrYupQjJHhEgRl1l0iXon1GJSvUBLQ
tK/ovsyzQi17iXd6jKuf4PHChbEi6rrLrtIAVtW8fF4Wdi1yaGtekzCPfBQ+jfMiqy00x3HFrJQJ
VsbMY5rbOPSjCnGHg1SEytuNgVl+0ZvdMCPEnlMXTYssOPPqOU2HY2F/Wh9VVb8luMKEhLVIiOP+
5jQPTZNDRLXj5sagSFDtxxqiKHNbX6E8mR1IHzvHLjY+r/dcNR8lsJatOThZiTscVrM7LKlQ3A85
gqSOL22uu/iroiMhlgy86yDmjCcL2CzaefzUB6Gm+6r5KKHVhqIHbAEnevXrrIsP0KEHX8DgpVMc
0xkWDNvWHJlitVQ6WpADx+Sp2lOLbKlInb0rNj71ywQryqY0AJvWuLRtUP+mJoV8fZna2+aPzLEC
7dpCDa1XXKGyOMMywf4Bq4jD+vRRDK3MsKrKYUBKp+bXbGw/gm3ygZPnbS1LeJ1Ge6har+LXMedX
VBDtcFTYtohZEloLjlIyWPbglcsbImj972AwFIHBv22lsSS8QrjVGAXrcWZiwfcWXkfQ4fiEKnjN
RV8x5S0JsVAFaSBlIpprxaZDPxqvfPg+2dO2VzRLwmptQPwOOluoY3DZH1SRvMyz40WhAUOqbeMq
ITYGmacvMmQaUVWZwJ/N9fa07jSbt2I6yrSq0s1Ksylw5YGWQdruIWcPhUboDVDdA6ki+DKzyoVZ
XwDiCg4fabzPmAWh63ZnQKBuPTiq5qXttZrFjJcPiDJ2ufPsBey3CcZZNjaalUBxZ5CZVW7oZaVv
TnjDhCB2KT7N6VMBq2J+a8anKX1a/w2qMZCAm2XmMI/2jPQJyqyduDzCVGvj8ErATcKpc4Iak7OG
PDPUajzrCHfwYtvMJBJuwyxsWZJVzRUKhPupqfGeqcsdqmIiYZaEdpC0DIEvOD2WqbfPPN255t2m
YZMoNT1BmXiggXAvDp+uToWCUFJuGUk0La0FHoduAERTXbAy3GYPxZxy3zrDlrFE49I6IGB0Bsex
ht+N6feMd7+wLbYs7zAbkZ6lewcPQf3MvcuQkdMAOVObtrcCtuPr8/tdjKJ56UpsczMUUDP0zqUZ
IgHjX1u3e6B1sOWhFc1LS0CTQSs/SbP61jpheK1Qng6VKZMHW3YPNL+cA98cg0doalbx3PP7wB7C
8lzxj7kuM/Xu6oKmJeDPMPyxCjHye+yhLhD6kTl06j/AKRTuddAv/Gc9/Ir5Lt+MIccNjVwn5PcG
OwfkiiCk1NabbsX4CdISADFDmDdBHwcy7NzbgRyKFQxOi7ttXZegyimMYycU/V5AHH8CuwlGZE2Y
ama9Ki4SWBlUPif4t7gXUDa/J3EMM3MGSZ31nqvmvARWq01jqB0zUKzdMYI44zHz4h1vdUWZy+T7
KzPo/F16JIgde9B+uosQvtfxU7kYopFPQ63Z9xTdly/FEEl03bm2+b1A+b3nGVExDDvIb0WboiOX
HHWQm4Nr2qLcx3+G1aWBvmGTf11ve4H9e6GR8DpQR9jQXcBqwxzICQwdUlSk/hM2TRZ5lTkcnDHo
NVNIFSYJwFDAqbIZ/lR3v36iMLSAAkmaaJY11e9Ypu2bdaeA3TTc/hwOnd8/1PkkigefvdD4ZGuf
JhTLjy1hdxgCAo2aAV8QwwfC40sG40KKu5pVed+I00aDp6vWUmDNloDcdV7ltiHgEHQcjrkuXKC9
4/p4L5vUe+MtwTicginuIK94h+DCIXegBVQaf2CI+ABlpEcBLrnX0EPF3ef1z6mGXAK2axl5PFlY
s00zO5JijqCksI+TjeuGfG8m8PSwDIJA9cKJSDrtjR4yOizRBEsxDvK9GVaQcA+KTX7P8m/p4puU
6t69F3i9MwzynblIu77NU5PdW4LSpMi1510yHOfqvins8rUZPmhgX88oWaEe/+o78MXt0mM1upqz
lar3EpBJ7LimFefJndTlswm364GOZ1H9hkDoliSHY8lXaNgBZUMPjaL7ZEA80rxM1rC3ums6al7v
VSMrgdmeSYFqObQP2cCLH7sHR3xfD72qZQm7Piy+6m5w3YvnkS8JZCn3oWn1GyekhN6iZn7XTWVy
r7wxMsMepSvJtsXZkpBaDz2M3wfMdTgZX+v56nbTLYtf14OiWAbke/M4USNOes+9VF7/sSdwlYEC
kePpns8UMZdvzT0sJ+gECfSLPbbWE+yG2hOBZ8OX9c4rZjuRTswMItWj6br8nsAkrA8hbO/sSPi5
5ef19lXBWb77ZusyacpyZvfupUtzCPBBbS6C1RU7NLAO1nAgVD9BAqwgRV/Mw7LLixQuCLhnQaBx
B/+IfTHAcnP9d6hGYfn7m98xQby1TSGGfEEVM3w/LeY+DbzSvS2oWpcQ66EMNXCtzLuYmQGhWgbf
thqO3etdV+yK//KY33S9z/3Oytwa7u4mSMnuPyx9hjvAzkAVVxiDIyv23qYSK8eS65PGnnaWA8Xr
e0/4zmWvOeopwlSzMKumkgRiB69d3mgK7wI9D5gRF88pSv/cQBMlxRlLrkgCs6UWBbwzFp3r/Vwm
L7nt7lNh7UhZotAQ7mLro6EYarkyCZKRRQ4xLe9cMLuOZqOkJ2ha6WpBgve3XlOCMzV73DbA8LoH
3Qe4P+3a+LmDP58dHsb4OS6MjT9CQjU8hQ0oweNACpdk6AmaH6ze19yxVfGR0Ez4jFM0VK4uSZ/+
rGyfReY86rhGqsaXv7+BgtPOHbaYFnZ/DOLKIpl/NbD53TawEoYhVI5CDJ95cJ2mI4ilw1zBZWrx
lF1vXzH9TWnvtbKx8ESOt6q8nNwopFYOjfeRHPBkpatNVYVH2oFxJAnb2MD2nkEkMILZhd/toCbk
2JqfoMKYhGBhUygDQnvqAkmyc0jzA2yqD2NIbrkw4SZdHtcj9T4I/qr18bAXVMyqEancP0514u8Y
d6IiSM7QGtzNGBEr3fagBTmb/84oM885VN0q7+IXbbOnwn1GjUD+YDtJrln23t/e/ir/aVq7gugm
voCvnCBEB++O8FtC04MR2NF6wN6fWn/V+th4LYMws+NefJ99oI01nGdkdS4QSRz+rH/h/ZkFzbT/
hgm6lRQ3SYBjqmsDsv5Zdp4NGLhua12CNbwZCST2XedSzDWB+LqVfoRJp05KQNV3Cdi+68R14vnB
q+H+goHTHq6tG/stQbqDJETdtIXxmjLk0LzxPBWWZjtTdVqCcgWl9xwGkNUdvuPfZs9+qRL+ez3a
qtkiodhLa9dBSabx2ifWYkBzqv1j4MBtelPzcgVPL/wwJsmMbd6tbVQZGByV+BD7axpbx/NQBEcu
42lz00hhEOVewhKa96VAFc/JIHM/bLrgEbmOB16GKD6G4BDUEknkC/8OAwW6o56/o5AJ0sRJscoF
0h6MEmoHiW8ch8IyvVO/AqcejtTeUOJy5pcf8bTFo1DkdEtu0/mrBtTJWuEWcGl5bUOISyf41AD7
3cnVQEExqeTyz9jmwpog1XsB0bXZT5VglxG293BuRDno+sRSjbqEYxaMuCWUtfE6wcbdreJoSnVP
NaqmJSAX6ZTAagTnd4s298Uv+gCRSh5t67cE5Tw2e5h9l8Yrg9UPqifCYF872rpbVdclNI84bvVB
iSP7TAMcWkRUp4VmhiqaluuRXCjnzz5FwBMXPruMH+F8qJkuqqalbTecc+wokA9/7Zn9Si3IQKYC
NpzrAVfMRV86REOt3/YgWm68FrP1JQl4dm5hobfzIamqmYrvH4SIL2G36kpYzqMq/16E32BtPYIC
YsPIs9vz+vP6b1CcGuRiJIuMbcMaTJrKmHZuaX4zA/j7cesSNMXL+idUP2IZmzeH6drwBjiMd+xe
FSD6hfuwvhlmGTnFvmbbFh1fgqwF4R6vtjCDAshkQv37QgS9OKUuXagaaAm2EFQWAbhDxiuWTaj4
dJFriZ1rio3zSAKuC8XfwusxSdNFCjjIv7GxAztsU1WJQ3wJuSIZPE7AH7pRc+DDzoVIuHXs49Ef
NbNUER65RCmA3jI0hX1+64LHyduN6We/1oRGsXnJBUrDCD02kJ84DITak9k9hgX8h0gLlvQVviP4
66dNc9SToAwTPBduIJXxmmWfi2YfQlq7T2C+/jLAOGL9E4qlSC5RKmjr2LmJoy0joXWGNw7EUROX
mJrcjwLI3jI4b1BWDhR5Jcgo3XzosMBUcxYw1IXuv46yq+q+hGJHQFHe9AQi5JrRVJQ3loptZ1BP
Qq8t4AsGR3D/YjDSHXri9q9F2OmWH9XslMA7ZbaP+x2GNrDxWpbAUoNMkRM00bZhlcBbsrhu+25Z
3dwOBqLjjnJN/kIVcQm3dRdCbN1M2zuFmiNU2L/mna9Z9RVNy8VIyQSXhTjDwdadaQeTBM+aqj0d
4KGxHhRFzOVKpMqFX2Qwu/Rede7ZDeYdnB1vhcU1UHpf6gIGHhJcO/g4z7YRNEgBPDMYisDaLxte
YHP+r7Z3EtpRRc4xvGxaS/e8rtjF5CKlJKlHlw82vc8GrF6Hs5E+mcs/hS+FTjVAAWFXgnAVNEMA
Lop/CeGV8QD/NziNUp6cywACm03i/F4fHNUvkZAMT9k+ToekvZf1xaUns76Xw72FSAuk0de/oJpe
EqBFjNIK1szGK6lfoX4HbyudsoWqZQnMdd8NHVx+qnsTC9iwth9MOCJt67QEZJNAZrtjwAS8wF/8
xQDFtG0NHlTdlqA8hst6Bj+tO1tUBjm/TH6n6bYCajIRywnCiYwzIpJZyTFg7rGgxg7eX5rmFXNS
JmL1wmpgSu148KBFgYygH3nWfoGrJTysWKHZfBXRkdlYcS8GCLKCZBsuamWuEQ3alUIVneVnvdkV
eeezOgcb6y4msvfhcO+VwR4JMs1CpOq5hFirqJDbdOrqzjPja2U4N7iU6RS3VZFfvvmm60VmwgIj
w8DGZrmD2PGOZVfaPUybKvQcItOwSr8PUKUX0DssMA68NSPoKn1iyah521BFXkKq5bU1McyY3uPs
m9v/IvXXcpPiJXouI7V3Lc+Gm+bdImdzMg6oQyC1eVxfBlR7iyNh1Svg7e2WSXFj07G69Kc0CvfU
OYwHHqVP6Wn9K4rBlSuUjCavvNkLjVd4fuyM5uSMZN+7h2DQ5DoV0ZfJWD08EE0Y3UDYv+8+4cCD
aviqWXbFxtf8AtUXlt3lzfQM+66CzaXtXwqnP4h8OFB3esq8QbNiqgK0/P1N8z6FEZyILf/iB8MN
unFnEg9R3jdH0yOaX6AAr6wG3YscJmlJ3d9L6DxacXUYOh12VU1L2BVu4EEhafQvzPT4QzchnWCY
VEfAV4Ve2l5hVgRnMSMtbj6HAgfzrOYgXJvsIApobaKGEJl8xVFIm7SZ6V/ysNsndnMOTN0zuar3
EnqrthunQYT+xRvH12r2YMBsQfx1BqoP6+BSfUFCcJZmnLhxDgRX5heDTRCHSR98+KuvN68YXJlv
hXwjn2KKmR8jawf10Ux8bEqLfllvXdF5mW5lklngPT7AZciCCIdTz9NhytOnGlY8mtOZAloy7Wrk
dQOReM+/iMk70Hw8DAYcfuH9ee6mQFcXrwqShN/EjssAzblnljIewSOqOLNc6Ah8qtaX4L1ZHdo5
RGphpN7Zc8WfCQZCZztj9WF9BFSNL39/0/jcCdFSHrvnQSzyaY4h9kGZas5TqsZl7HpOOvq0My5W
+FnYj0Ol2W5V7UrbbSNmJ/ZN27jUM6qxiThb87atRC5Wwko8d203G5c0Ps3iZxteyuDPeqRVM1EC
agwjazMNEAxKHhrrS9+au4I8M7JJONAhMuMqcGhYi1IYyFNXu9q098hdakCkiLfMtvL8tgvGpDYu
cCOD9zqU/GAatx4VxQogU60oTOs8mHoZl8J64nACs3+Yxvf1plW9llBZ1XHVGbyi15YUuzEITm2d
aXaMZd//m8xJiARJOCsU9RTU9GpYH2j81XRQjtAdhnAxHNYZE6i+sfysN8ik9pC3PbJwZ/gyTxeY
2494pjNhYQnL9GOR8O7i9bPugKOKlYRUw59iz/YwDKObnZyYw/l30vJvVI3LcIXBYW/QZYyrP3Vh
HcrMjNaH+H2TC0x6aX8dPc5sN6gRpOKXMKBccfQzsuvTMoJd3Zk1Hw0I5OaGu21B+7cbb8YkNLIQ
hmBtezXq7sIcemgLzfuXAgd/Ma0yUK3SvqXXIXmyw+Bq0xe/1AnaqBoP/juVYndwq5ryRT9B7AzS
7B3cPbOKac4Iqual0/FY1oLDRd245BaFm2j/vfbqf9pa91KkmD6mhGM4rI9JSkAOg2/6N1gJv3Jf
p/CmalrCcdq0qVOGWCIa/59u6L+yWffoqFjtZQnoIGs7yxeucYnTFqY3t3j47vBX0912nDclvMIS
tBpQAWdcnLHY4xh1LItEswWqYiKh1bHTDE+O3DsbBUxjkhGm3TWrDuuAVTUu4bVrjNiDKpFxgS7s
E0oB9/bgbQyJtL8amCdFy4GgduCnmQyfeDlvatqUdZLjwY9ZAZPIqxv71jUY+m6XZtBCW4/JApO/
NxNTZkuN5VhlHsFUaSwGG9tPMf9S5+auKj/D7mn9E+/PRlNWS3Z4M7qmHxgXs8e7VvkQsFtJH/JR
c399f1RNWRYZBYV5ZwUgG9vQk7h5jCNbOGTVrJN7UHVfgmkTeqQgNqxQiJ3gOfpgWI+z+UB1hz5V
95e/v1nVZ88Fqavq6NVK2SkZiydStRowqcZWwmmIbA/jKUPTffbkQMcDyYF63nVG0uwYmavzYFaB
hhOn+hkycAujGWwfMlGtSaO0TvaW82N9+ry/wJuhhFpiFlniga5z4WN8TOYnW4ywN9a9H6hGVwJu
PDNzjl2oE+dzty/9k99SSHj/tpnmsKbovcydagK47CaBYVzs+iVLkr1d/2p6XTpbEXSZNcXZmDIY
sRs4jGGRnGw4btO2/LIed1Xjy6x6MzFb06pC3yiwiVDyqafhR5/qCp1UQVkG403TVmHS0RCUXh2b
fwRtZGf3FYxPB82RQNXz5bNvmoc5oz3VduKfqyB4SVFEurfDjB+3hWX56JvGTYHHgmAag/PIgh9k
ufJAKlFoUKQKjIRY3uYgRCNLe13yALCBBKne2qV8PmzruwRSbsSOJazcP3OefnBgdHtknbA3BkbC
qROkU270mIw2Uss5jJdQ9KHZAlVhkUAq7LbmRoABDesuOzrCyx7HKnwameFE65FRLAMyMaopBbZZ
cKAvHnOznQv1e0r5reL+R1iv79a/oZiWsk5zko417A4RIN/9Csvv4zDp6kkU8ZHpURP0AUxYgBsL
u/FD0UEhi0OIe9AVBKs6LsF1rPO4cU2KdwliIeGFispSpyyt6vny9zdoqk2nbnwYlVw4Nb4PWe3v
rJlNO1FrnTLerbWxQFD87xcac8qcgTjdjY/9rsTzmwhfUrhndzB6pyhbKcGgwWTSbLn/qmv8dZ7C
56RV0+A0Rk2e391o9hk6hsgAP5IqiKhTnthg3VgRVcEHo5sObhUesD59nMJ6y/0Qn5aGKXODfoYY
B3+oSvMGTaojm3zN1H13mNC0NEzzQMZ0Mql9K538SMb+iK+fh2nTuoTmpTW1T8fWwMHXuqWZuQvh
oBTWmvF4F9do+a8FdYgz3MLtmzv3HwKwO7wkgRu5sw+TRBObd9GBT0iLat7zmkOny7712fAxHFpY
gm6ia6JpaUl1XeF7NU/sW9LVf1pW0r0Y4EC/YTlC49KiGnR2b3RtZt9wD31oenJsS12y9n1DDsuX
WS8ZMeOa0Ik/hOcS1qin4sBPXtSx/Xhw98lR5/mnmJYy+cXIAr8wINHxUDk/8/z74KS7JtZV9yjG
VWa++L1Z/D9nV7IcOa5rv0gRmqhhKylHOz2Uh3L1RlHVt1uzSFHU+PXvqOItXGwzGZEbL7xAUiAA
ksDBgUuWYrijXLyRvLlgdpsmhaywShnhsjTrCniCEHe8MR67jYaU9Q9+/97TYHd9c1WakRwWQ6T7
ug0FNNNdmrSIuh+d93xdtGrxkrOaEwkmH7Wlu474NFpx0BuVf+mM9DhxnQGpdC+5LVh61mWm+XDH
+SLivqzWyMznW24TME7JYUlH7LILRnrxS3puGcrBs/NYd2J/XT+qtUtOK3JMlwlGRi8jffTN11GH
D9lOkC9OFplhyC5hMJTBHpfaOhbu3TqCMiMvY+7+IFqjV2yujHHxy6UV7gLLNMbq0S591GP4HahF
HkJD1wu/HbxffIeMczFpSIFCz4a70Ra72eMxXThOw3e/OAbivSVP17dB4QEy1MVuMQTGchEbOvo+
5kAY/R1YGudS7LBMOtS6qByC7ole8vluRTFbRxf6NSDCRonkz7uKs6wFystGeyHREq8JRqod2Z1/
cHbFXndJ+F2R+Ur9svv2CPkLmlwv9mHdY67XDkPi9l2c78k3NxoSb88vdUyP3Y4ddNh61VZI3ryO
YB23mo5egA+KmXt0cxaLXHPrUQmXvVl0JMdoL7jb9LIyHs3mZcl+XLch1UZLruxUpeOAh4Ve+nZn
V/t8SG6TKx29fKgKpDdxPDL6OLsftS5EKNYrY10KHCNFk07AQYjW3xOUO0D6RNrbLgwy0gUjXq2w
9IL2MovdUu0DXX5QEdhkvqERbLNe20Eb5tJG9hxVxQMJHrx6T3WIaoWNyDy8RdkugBua9FJghhAG
GmfkFy91GSSV0iWn7fs8EKMLtVRAjznip6cDV6gEb///9DYKqpU4Y5i2F0CId8RwYmO9JSll+zK3
0DJ3vmt1kAw692gyjzNhkalr21cpW3LIFZ28M28gvBD7EoKtKgpAIXXdc1TCJY9kbQiKfj9sL5P/
gjFcrfuXYWoCiUrdklOuhuEXVscx4pY+2uGlYslNS5ZBLBNBdhdkElhyCQCae8zyJl5uQlDYvoxh
IUPtZnUPZTeYnFSCS6kAx9v1dauesjJ6BRMmjYXP0HVNo+A5OPeHNMnNqDjNS+Tu7SP9dRNPKL5i
u418snQe2iQohd9eePHmuVHmn+bsttuYLXnn4IlprU2IduH5y27SUeMoDFFmDKpIT1sucIx27UNK
YxE8VLph2krFS+dlYWZLU7iDc2ebqfvqOrn1MGDYWlwNmNVkopk92ui4I3cu/xo765ma+bmoQK5i
e+kcAw2u6/tVeIRMzSuaKjenFgZQBk3idGmC2ZYa41KJlvx4Cpa8bQOobx3nfcmyHV9MjejfOIgv
bjgytVBAw7bNBsi2XpYzO1kfa1Lt8r2I+j3q8fbHkthHX/OSU5iBjHsp+qBqwqDBSb4+WeOe9/dT
eJvlyriXclgxaGCE9tvRv8DcYt8aNVkR1aqlJFUV2I5tpFi1b/87l6+0e2b02/WooRItubKTDpYP
fIK4s3L2gtEhz3aYHfHW1ShFJX77/6dIYSx2PjoYOXDps/JFVEs8BOkLJh5rxKtcTx55XouxxYy7
LRIlzU+y7w55Apufz2vs7c0771v1/bqaFPb/+/c/fYcIROfydrs0DPckeOmc2w4xmVnIoWxeUgtG
YzsfM+5/Dz5bPE3r57aFX/iVDHfxJxtkscEKbBpuDWN2sMTRIsio6eCqKp1IB3BGMgpoIWkvuOqY
3v1CNAVixf1SRrewoF9BLzmLu7BI7zjFNK6+uxOWcSiLDy5uvD7ILEKVPflhByLdixu+rMuR8fi6
pSi0LvMHdTPegwPBCU+dJraNnb0gnK0P7fB6Xb7Co/4DcKEo29QGsiGAdMTbAGM6WcmY5slt4iWH
Xb0ZzFyejSet8/difFv5t3XQ2KPCXmSUS1mOBadiE13+BK/wybd07yiVTqQD2BZL6PVkhnc2a8zY
OfN+CV3sVe2n/WcEw+Qwk5eu1V6EtwDbcrGqf7vwJxl31/WtUop0sC5D2behjdwEgOuJM7hJUN/U
hG+jL+vPldcmJVa2YuVt8LPO7nGCR9plKwKvJ6NcZp8x8H1g3fyjPRmRFdG3MC5o1Jxoku/CZH26
rp+vt9aT8S6EmWPTz/gIv2WRW1yCZoy1E7q/Vr4nI10W4Yh2aHE6MZJHIxdo0Nb0HKskb9b06byg
pBBtSSGZZ3eiehG+5iag1LvknzZ6cKaarTgwnsckO1rHILEe+C6I1l25yxJD8zuq9W///7T+xfOA
FQsdaKYip4WCFjnQdcB+7VBeKDkrKA/qFUU0cWc34nkdpwtIanbIr+9LRzecTLV6yWfdrHFGznFa
j+bTUv2qDE1+SWWMkrN6hb+2Ro5dHdOfs/FBzad5+bhu54oSjCfP925rYVSzgTUbx/TZ3vUHdhe8
rLETN/ss0TWJKnQvo1uCMTRaq8mRIKMPKdsLZsTpcFjqm4hWbE8GuKz2mLbcQog3653LT7OuBKDY
UJkOKCCr22QlrnlBOUfUvh/X5+tqVwmW/DT33bqfJgimNjuTwI9rR9fIpjCWQPLUcjJzI9yeTAEZ
0RPt7toVZ5437m9bueShYvQre7BhLzws4o6OYBOqkttESx5qI/mx2tulmnn/Avnn8LfrclUakdxy
GCmzvQaVKF+4e4//r5nYMch04CqVdMk5/dbJsrqFbYfkGx5JNikjkFNF15euchzpLO25t/grxz29
qV5o9jgY59p8m4rb4oqMZqnTLHfKCXtpLfvafzZBUn3TzBIbHGt/BvJpwciYyoMVom/nf9lgC4Bl
XM2FTqFxGcYiihXsiRj5fun9O+E2yF0f7VFX7lYFRJnhZyKGSekC6WI/7Mxdm9AY3QYv9p7us72h
8SLVJ2z//3TO+UsXZMT1oJ75r3Z4yJYH09U87RQmI88bb6qWTeb2ZBxAidNmdzlHBY1Gy00MothZ
yUuXKV9NOsBLF9c7DWV+V5ca//89kOe/L0fPlxw170I7pVu4tQ/Du5U4d2xNULXcpS/3TuyADiEC
ZKLXgVVUdxpf8tyGZJXoU2gqPNqA4OzZPt8Hr+Qy7dGBd2IHHfxAtSOSE1czoCXWjM8i4xLPs39c
ubMDcUvkmTchu2xPJvwZV4wnXNYFeTLxwcIhqrsczO3v14OQwlhlaFROgFbKTTwtHcfb9dyM2Zgm
KP/G18Ur1CNDoXzLNWpMs8MNpAkwIWhfd4c2s6PQ14AlFWetjHdKRWHYoYmXq7ccBn4aB02+QKUW
yYerCUOw8gaxOaD/c4NdGT7Y6f66SlRL3v7/KTzQcuy7cUGBzijzpLXbBCyZGtFfZzk8GelkjtnQ
lQ5W7QSHrnzCHNcoS8+e2IGYQePHqtVLboxcMIErY/V5s0c5dFo1chV1bzDV/6mW0i9LN6CwlPwU
HJwEs4bP9JTFIMpJdPNkVJsq+arwrU7wBcaSZz+b6tDzj55qcsCqeCOjnWhumKzI4EfV+0yj7LgV
Ssa4p5FzdmI70uOdFB4l451at1yL1k6XuzC7Y8XjOrz1Q+RnN5EB256MeBpAER4ua7jcGV37bXb+
SVfwShrlHTpHozDTHcSKnZDBT3TJyi7ffGC2/APF4LPFHg4dYDjXXUwlXvJeARSvXW5RJ+vBqw4E
NR62ukeVSrbkvhYVBeupiSOY7BcK48wIht7q+joV7kWkA9ho6Ww3LTKI2eBEDjjPl/m217eMeAJx
4tKNBAdVWn8PGu81pFSTx1ZpRPLc0OGswMgyFDdRHjJEGy9T+w0NP5rIsN0qv7g4yJinvBepF04w
eG43mFrynlp3U70kmJIStfNu8W8aoWl7MuzJyXgAzU+oWVvPFUnQY5nrRCvisgx3ovWw2KwAEm8p
TpjubKP5Y/IPKTK42glxioqXJ2Od6OIaTVHPeHX+iwlKsRWVifjlJej6209JFldJlmSaDVfsiIx9
AiXXNDY17v+pII+OM7ylDXiGHa9LqG0nhjPuplyHh1IYlwyHKtGi18ybQ9j5DFYuK5mFiOq61RiX
wt/k0WtTndWAhcArOH0UK/5qIpBKRZIfh72Zj0WBVGZjvaLydUrZW0ovVtvfdWPs5+83xTl5LLmJ
maxhNvX0klYvDJVHVB1uanGBN0hOXVmUhIWPrMtEXijNdyK/iX8QkqVT2EoZW7oFz6M2P/juZaxu
U4YMfGJbi0I7Ib2I7ks0F0WYpVfqOJAUZiLDntKATiFBwfpuaRjmuOEyHpV2/+v6Lv4uLH4R4WTw
kz+A7BcFzeDg09eiPpUmhiDY/xPl2zL/EBnbWIujcnxL07ewrMCS/8ZcTUpZEZhkUBSp+nQSDLeW
wUvjwATvzHtuH0SdRVpDUniCzPsjPO5XTTds1XGjTVjaR6FlPbXG+gK2hVMZOrulqHfXNanapu3/
n67WINJNy4qjeujP+ALufcw+mj1uky15NJgCO7w18AqjaMDNzoHQ3BxVa5Yu1KUf5lmDmbIX1IMw
VGNN5lLjECrJkgs7c4nxr5a/YMJMljhunXR4PF5Xhuq660hO3IMr0535dt3lkX0IDmDsOgav0xA1
9+6eH9JYV6tRfISMnJqZZ7p+iZuiaNooDby9a+tgQYqjRcZN5aZwvdFF7M/Y/4BwQWaviLYBJNdV
pFr45nKfbLEHhehgANR4GZoXjiH33Y2dMp6MlDJHzkQR4nbbblN900qsUePrwCyK54WMlQqyzGXE
xLINcRrFPwU/lWNi8JsaqW1PhkzVKUivgx6B1AePKLqPQ8xaY+bOn25CNXryoHJhdhhLHAJm7KOB
3QqLnaAi8aobHxYyGmoVrgAaeEaFkl1a79L3H3V2vG4vqtykzPyTZflsZKhkXdZHkfBTfwAD5Ppc
nTZ/Au+bJmGiMnrJcRkOsX4uVnpx03CMRbjmMdjx/Rj2OiWaL1GYvgyI8lPqVMuMJ5LzIpx4pZEb
t0lzQJq4TvohNg71Ltvr+mhUF18ZI9Vlvd+z7desbFefEO/7qE7SJN1Pex90Bu/zrkH1WJfvU+hP
pgvizdTg7o2gYbo0msj01rVmVC7Dy3XdqVS3ueWnqNHNpjXmHRpHqL8kDDW0zruxAvNbf59EO0Zj
ryOH7WaTm/R+FZf8tqelDJhqHbNARyicmixYcMdir9e8NFTa/s+hO6fzFGwJrVREVV1H7sqjLNSU
SFTKlo5e4aN0mfk4xCwzv19N57swmcabVQuXzt6i8U06eXi2jOP3pT7V44p0/W03BpkDyM4NMtgz
4n/H+UceFuC4bVwdXZ1CJzJQCjMWAt46BZ4UgTfsXVLaj7yZddA01b1BRkjlbKlz0ovtlbrEW5as
ias4O9H7JWmSIrnRS2XA1GC2THALj2HD/jdkTjSSROiOGJWGJBedWG5ZYsYn9GmdDDSLrXB33fkV
RmNu///kocSZyehuYH93AgPFODtg8wrDOg6dUfcuVVz4ZbzUYA+9M/EiPOTiaAwoqKNrLLULGGcV
F7pUk+IOIXMDYSajB3gg7hAWT4eY9ZZ3wNCR9rgs/BdYcNOn29QluW+92n1LCDZibh+xDYLczXN8
XbRKTZL7LlmBaeAWEDGBQ3bcmx7q0knmxTs5fnF2q/G28CajqSB4sliFaD+Ru6ZK0DfMdNH+6z0g
MpaKr1WdzwSVTnC3JS7JHjze0tgOwQXVmzrGhK9dgchAKmembEQbH952JUNbcrcLiQ5ophK97cwn
XxAhRsiYPU71XKSHkawv440JCCKTBXWB3xWsGJFSKk/M3Xc3jZywyX+mqeXcmDa+9MuMZoBlzU4G
c2+6FpBw09InbUyhma6igDbcvo4yDFNl+T/XLf3rmENk5JTZpEbfjOh46eq7ZjqPRUyHf28TLfmn
8Ip6zASsYyDe0Z1+ppPzKHSZC5V9SB46dllbWQs0MuReZPM6YZ3ucatSiXRFRtcxZuO2SCQZY3k0
5jxpjOBjDm9rViQyXspp6OikS0kvQQvwJ/tJhB/19fN1nYcwiP+mkogMliINtB763ZZcm39aVd5H
aZlFggSg01jvCo4UbQiiW2PSdWkrrt+AM/1pmiGvUtMza6Tdztm3eoi7dzfu0UrqJagWUZ7Qk51U
+/6mexWInf/8tWA1h4zmLhwhXWLS1u8gmdlhAK1GfQqrkvFVAgPMc3DYA31iXrzxTnia80RhUvIc
tbHHwj0M+73U61NJLr51rnREfMoNkO7IGN3JXVFCNsjyqnf7vPUM+yLyTmCJmPD8ivMj4A4nHbuJ
6lMkrzZ5vVTokMOn2P+uwY+wOYBX5brxqkRLPu0RAz1gNjZ3FMeRAyXA7tfwn+uyVTsrOXUoQAHF
CEdwJlbMKmuHyaC766IVy5aRVuM41F7hIYRaILXs6znOkHtIzfo225HRVoWFeVvUgIM5lhf5zb6q
xqgLNW8JRbyQ4VZVRqmNqgSuarX5jibFY0PoM3cx7cOrf3lgIR9AaYjSznK4rqstKnwRn2QAlp2Z
K+sNXEt89srFS1//wuDCaEkfyynT/IRip+UZaw2psxQNovgkr4xS5+9U52kqwdv/Px3CYPQZ66HC
tXYETeJWihqZrhVOZUKSD2NGGHNDNGzDh3EfX+a4XNvEt19vU7rksm1Z8DFFPf9imGBfqed96MzP
Fl/j2lh3tlhvi80y5MoEUJe4LkNXg3/M3ccsfawdTZ1CpXrJe0nTCdueEXR648kNHnPdLVkhV4ZW
ccvjQIVUW+OLa+1KElj7aTZ1d9jga2OXsVVmDd6AiVvBAVe32F/zZ3P8zkW2szA9gGAERd3pqqQK
t5JhVqRtHGZu0a2xhn8IJhYGRo3L/keRtw/UbjXJVZW2pMM3K+iIIT1+cAjBeFEFxWtXcQ3sU/UB
m2N88i2nqYt8cBHkxv7c+PvU51FPUCqi+97U9Y2rlr/9/9NvpMU8DsTAvZ/0Z3/cp44m/aVwXhl1
1ZBmDYcSdj9m3+b+4NAyargmmKlkS65bi67qOoFR4rZ5MeZ7LwWPp+b5rFKHdNqi6ohK/YjQv0wo
KjrVCVfV/fWAo1q15K7UK8tqWhHO0PqVTNz5FU7kma+F5tBSYEmJDLYySxCvkBIvrelZJMOO7I3v
XZyBYyAxT3kdiZ1xsI8Yhqvtgt4s/ItjSwZdYdiKY64cZ8q8zP/0fb0zGH64Do4AcGh0ptgOGXjl
rLQZp6XEEcDuZgzbNbXQe9Xit/9/snvb72sR8u3qY34P7L/D4MWpHmoUma9vtiKnR+RBamvZG3Vp
pc1vUDXZo886AWNNzH/vQpjoLp7K35H8F+kAd8YoLGA9L1vBsXj2Tus36wCAHXhqjNdZ4xeKQgyR
MVgtSlN9TjLAW97mfXZs9+Ox/9En667eLcfbyLmIDMfyp7UvETWwKdY7t3cufQ4nzTmssiTJsVuy
1ms/IYXrg7QBzDg7DE7Q3EVVoiXHdgrbn/sCotdi5xp7W5cXVgQMGXtVVCQH4ylSBWVJ793AOPYz
25l9r/EthQf8B381lsStZihb9LvGe1rBkWsZD92tV3QZe1W3gozGlrgFEfU9995DF+qpjd11B1Ot
XvLfCqGuLW3Arbzy6I7HohyjHiQ5to5hUKX87f+f4gMGMxV2XsPewRyZIA1pjSypdXausBgZYJUj
OdCFW4Nuxp6ARR4zjSUqLgzyPDXMQfB9vjmpb7177UvrfhgCqTEjaT3Nsa54GsngKisUrdOFAJME
dB/iSjuP1j73iz2bdp1l3jsji4g/aY401R5LPisKDP4D9Wxzaf3TGlaR8P4y7X9d+nHdhFRbLPnt
TLK5YT1yTt7AEh6aVTR4XZxON2bjZOxVOwwNFSV2w3XNU2oaMUZJaI4XxUbL0KvWM3svr8LmknY0
HtdkXS5m9rOmu05oAr7CRGX41ThNQe6BsHN7XJh4XOgaIxW4LiKjqwJCGm6uvw8Sf4i8M9sbD+Uv
e4jovbn39uzQ3xma1InqGyQf7jGjbyCkpZfK93dW1x2RJNZsgIItjjjbb36KD13qLXWKYhSQ+eFj
yBP3zRJRijl9fDcl9H7edY/1G4nH926f726MGzI9Vc7EXPZbizyGSkYYKrn1sWs+SKUr+8/vIe5I
8rHHfaUKnQPm2xzSVuPFCjdzJC8GFKewgxQYsRRDszGdPkl7EvFG5woq8ZIXG2FJhzmH+Hly7vwZ
lJ6kPgUB0/jBl+JRY5DOGWduWY05EM25BziPkGC/FMXbYt9EOAbxkomOMytCy8nas+FY8RrUF2v4
aw1uYhyDdMlIw8oRpOdFexYlOdS1laxGfcDzd3dDAIV4KUFDWW6WnruKc9HxuJmbvTvXOw6+pdvE
SyY5Watfg75fnBuDnVPM711p/tHM2c/bxEt2ObTULWnhNgAuuseR9vuxTu/D26bWQjmSXaZt3oa9
t4jzYPbAudEI9fFdO4Yntt5EKYQq1XZIf4pBsy3qyesbcV7JFFtGkFDf3VnAQNykIPmQqXiQ2f1i
FOe2K5N5dmPfEHs71dVJFZ4lnzCFQ+3M5604s9CL6tydI2YssdWAfuK29Uuua3er2Ywj1t/0xnnx
lzgo6zMpdU1BX95OoH3JdYt+qEQ32s2Z0emX2X7Plhy0xfWTyHQdEl/GZPyC5L50xeSmys/bM5+X
MqIhxjh1Vv12m3Yk5w18QMTaIhBnoyrjkoKmzeQgn9AZj0o7kvO6ToW+YhfiV8eLxGKd2CSSaQCn
iEc0mTeVAUkOXIctppoOnTi7YxMxxiMDSaay0mXGVOIlB87WDCwOW/BcyRwtfr7Llna3hERzOVGI
lzG8fjD069pAQUX5nbQnk74OunuPSvSWev0UFyweWm7TeOLMaXrws/I4L/TQ5UTjV4qtlekPrY7O
YPX0sfL1ONNj5fxdiXi8qX2DhDKQl3m5PxRiLM/jEL75oknCbPnWuTpG/S9vzhC/6eyTbhxvwCy9
lIizjaFrW6ahuiz9FBV4pursUuG2Mpw3xVyknLaYamgIXmJC60xjEFSMmguJSrrkt/U6TF1mwW48
UDA5qR/7Wac5cFUbK/msl7J24I0Q525IE9NOz8a8PLKtXJ6bf98UdWzJZ8nM5szkrDo3VnlGKiax
WmtX+47mC1TKkXzWtga3GDsXQU3ku3ooD7zT3fgVhiPjd9Ohm6uBQHRaHnHTdHIGzOW3sDkDcZVc
V45C/zJoFxQmxkyLQZz72jqkuNobvPhwUqC4uuKf6z+hCA0yUreoxFAWJRtOrA6rLNzzLDXy3Wqm
ZugcXTIMQqcvxVbIgEwTncuCuogSYfdDBENimObu+jco1CSjMWcx2qTlcOFyaeO6RMahWaIie/fG
9+s/oNhqGY/JHdM1GMVWd7zYmRi4ybyDD0y+wPzvQsd++2UdjIQyGpOXQzWzzZ6yzBFxOHZnhtEh
4Rju6jG/VGt7R6luUp5i12UquyoYe8pq/NbU5NGQlZHofy3Bj+vaUm3H9qOfIiptOCbocmz0NLsJ
C1/ZbET58mY6miqYSlGbgX2SnxLuIWNgw/Gau5p4kcUP3fi80vec/cuyf65/hMJaZXTm4vq4a2W4
rS+Cvdt1VUWc27qBGSp7kuLqUOSdyXoID9ZjiHlklulEvnUoh8cmKI7XP0C1xVJgxZC2MgWJBJxi
Cl9Ns7mv57GLUFjVxCaVgqTIWtVtFjpdNpxFOCaBPz0G9qhJEHwtOpBRmebcEIC2++pc8u65Z6Dl
Kda361pRiZZuQiiOAEVgGjgs7XSO6tIPECgqHUDha8sPZFY7IaasKFbsqzDWwwAMxNJ7Pxrnlz8Y
ujrS19sayLBMm/T/b/ymPz2VxrQfGvI6+TpaV5X47f+ffGvLxRmssHCVW+huDKxDljZPhahuCg2B
jNAsS4aCzu8Y11llZGXTDvmZXb9mP6wyeLlti50/P8GgYdGZBQwzF/0B5cj7kOqmYKv2V/JbQZag
ccsUL9S2vatcRLd5OnA/ePK0M0y/3oDwdzH30wZQn3GLFjjLUCNxMQnYvteWj7YswH/KsySUW1uQ
OLeZMPEKoGjMLWwjKr2DVbyGxfesIDHYBnMdEEX1EZv3ffqIpltFN3n4pSK7BOPJDx5SHWpeETp/
lz0/ia6Dsh/oun0EF5FdPy3Nozd0UTsmXFfS+DpGhL8rnp9+AgDEgVvNuIX+vy0X5BJhtrvFNNHB
+6deQNkLMmMbm8vTcTdXwR5wI80b7GuVB/LsT1Cfd7RyEO6LqXi05iccX28Y3quR/rVKApkikVug
xACl+nDuhwI0P92xEroUtmLhMtDXLJdi9vp8OJfddBqQ0Rhs62FpdU8YlXgp4Ke+7w+VDZcdnOne
WUUigvkE3lfNjqrEb2b6yVZmsxrytEKwWev0bmrNZ6NaMpzlpuauo5K/RaJP8tPeJS4IQ/ACCFns
+M6+bURC3FqTMVHsq4zkBaVD53jgQzp3wUdWCxBPBYfrpq5auBQCCO3HAozvw9lx+ffRqaNmDP4C
wktzRVCJl4J8ztKgSCn0Eq5ePAZ2TFwSD2uoeTaqxEuBPszxLKXbtvbZuEMNNU77FnwqrqZoqjhH
AikOZDMqpr4RIlHVPpn2XYAahWOdmurjNt1LV7OpMoJ0rHHJ6dg795+L7lLcNIkdMPbtbPlkj2Pd
j2u4BYKOGIfMbS4A19+2pTKCt29rmIu52SJqfz4qH3Pz91JkmuyawtJlCO9ai4Axr8B1NR3uvXy5
xyjp/XV1K3ZTRut6k9UW85Y4zYc+PE5eKJJ85UuSGV53nLPM0qTfVZ+wGesn3RvTai5BXw1n1n8E
AU08S8ecrpIsOWtvBGNuIXV65vb7VM5x593UKAl7kfzUqD2vSXuEgcZCb+e0xhR1letqV/ioTJWY
2SCBIj5CAChTjxP43gcLk1ZaXTOCSif/8dEsXMD4N5ynqdiPWYFsbHhTxi7wJf8kgYkB7CHU7Xn5
3wxK6RZyExcrOj8kB107PgSDYMMZrR+7uv/OZ/ZQa2tYCqXIWF1vpgEaP/C0r2bntXN7NEj2P27a
zv+Ac02nHlILFzsQTF1Cb37iK98vItU8h1Ur35z3k/OMhgjCbT7AWfB8X9j23mt0ZH8KQ5RHvuIC
42XEhso7sCgsUIqdphELb4KJYkcl5wRQdvGzBtHcssxX0rcffiZ+NKn7/breVYqRPLRegVYOA0SV
Zht7nwb+mJRUWzNRSZcOUqcweNOXXX1eMmOMUdcuopSvugZmReSV2RAZGshFSqF5czGffDbGxCL/
Wz0Tl40xuU09kq/aFC2Q5ZLV5z4v6oeaFd6vxjEbHV+OwnZkjO4cCgzSwoDl89iRez45p6wmcW3q
EsgK9cuI3AHDcIYg63ELC7snWlYPyBZongSqlUs3X3v1srYUHEFMlGdkCCLDDPZ8aXbX9a4SL/nr
HHoYemQOwzlblztzNg9iZN/oPGnOUpX47f+fwkHJx6Ufyro62021djsPwzxZ4nKzFZewzDBa76av
kNFxo4e2UatHTcBqgn+KIXxmRRt39XgTVycJZP4x5hlrxqugQZKPJO1SJQXtk7y4rd4cyJAFzwDn
CRnEcG77cL+G/Z3j63L2Ksvc/v9pA/iAPFa17W9qjOdgCHlsicrWqF0lXIppHMMAKWtGnN2Od0+s
tomn0qEa4SrTsf9cOROUu13D6nPL573lg44BRYFh1A1JVImX7h0gIx9XcFfX5xzQWNPP9yGohudQ
FzJV4qV4RlZM2EP+vD7XfQcYqx9jLDHYOYvddYNXRGQZojzOa1Hkdlmdhd88YNzXwe5mUMEt5Y5V
/DbflXHKws1oXYb1cLYK0z9MKQfdvCt+mh53b3u8ykjldFoGcwaa8uyV0wF8Qxi66+yZp6M92XIP
/03EBTKELMuGAtUX3EWC6siBeaRlv/PNZ2dOBjZHYzDvr2+Gwg1kLBkJh8HLa7hvZdkJ2vkfpqq5
cQ8k910GxmzW4WBJWRWN078TRjW6a6Vxse0M+UpBkv+28wDyzAGnIgEUxZ04eKvL53lq0dFpPTmu
kdykHxkutY6Z6+Z+2pyzEOSfwAOlvohvEy2lnbphCcQwQT88ayIj9A5jZmiMU+FiMkyKM9dZuJGW
57AJ3HfTsex/HMa6BwCLM8wordGep/kI1S9t//8Uow2MhW7KGdvAuiDmbXVgpP5Ove6ezcNtz3IZ
MxVai2vOFD9RevyYd0Dr16mWjFAR62S4VF+sbRjMuKK0s5OYRp4EwfxQBaUmi6NwLxl8Ww0F67rO
x+WKp0WcsmaO8lIXglTCpVMm96hLvQzn40KbUw5gzTDqBl+ptlU6Yao5F84wTgOARv57uPTRnPKP
YSgO/jpqLEe1eumUKanpZU2wIi3qzw9dGlxGrqudKkTLMCnwQDBShF51zqwQnN75XHf/OKRzX687
rkI5Mt3h4Ixirk1cHaxliY0Kg7/7JhJz9d0OeKoJbwq7lPFSS+WZC++gnZyau3CqnifjFVSFmpyu
SrrktS6rTBGKGVafVklHzF0/+snStpqtVYnf/v8pKPDMXPqAOsN5WMoDQ7uuKMCYY9jJdf2rtnf7
/yfxFCkd0yoxSa5JO+P/OPuSJbd1ptknYgQBcNyS1NBSq7ttt8cNwj72IcB5np7+pr77L/rADSFC
Wy1AqIAqFApZmWHUpWP3BfRjy33xRmU+tOQKDIpHcdudtngryoeZ9Ib6pW7nKB4LUumhHC2vPNXg
mkgqgf2DtNY7Dkv/W/agfb5tIJ39Fe8NhqDznTwcT+HinWRnRSP3wYM333e6qJKwQ0F8LgMMP6V9
PINZ0bEe2qqHzKTpEUxzuKu4qYrMQznnCJtyo/HgW4+5JJ8dlqCslFT839tW0iyGipzKOygY9AvH
+Uvkh676EGb+R4+vUQ60xe0vaNZBBU51XVuLQroVkof1FDpgn5zYk08Lw+GiG17x4rIljhgA+jnZ
1H7wffsTa2S0eaZi+/9QV++kWOpjcEXzGYzbWGenkX3Mh9kDQ9tEk4mN80PGxn+vb5VRi8ZnD6Ck
hJPp62276VZGcfCKO9KmgYuLfZong/UBwlEniGfvlzQ05Ka6Dcb+G0JKp/Udrw+Qm479eRCCRvDI
Q9/UJ3T47iCCZ+pH0MQq9aHYn3jaWnk6naZy+OYEvIp7l/y5z0yKm/vcz/w8w9gc/HmNlcl4sDg0
fLtvK5Bht7/x7vwZs9VvZMSdXSLpSXiHonoJrbuqWhhYOf5da8FjboCBh+a1aD/56/OcGxb3Xb9g
VMUGDavrWFBfs08O60/9MB2yrT4E/Ww43d43CVW52oqsYiH4sclpcGg0zE7ccBPPhW7o63Z9c7Kl
rTc4I6RMT8RzvAjPF13kN8xUjtONrsQL3Icl3nJD2GWisV+wBIr0ye1t8q7HwuTXpXgz8c7lDis9
2z7lIMRtbf8E+cEjdFwOgB99uf2J6+vEX9EIn7j+qzefYEXrzWlgkdMClsW6JDvaf2ksJ/LY75Vl
UToEsQAdyO2P6UylxIduDQhqFL59RMfex8nPHtLNBGZ492aP/6HkAFuzsrktsX1G6kQ9A4fG8thl
39KVQRHeO2ahqdNK9x8U18VbRugVTkBObJM/fQ6aAlL2nmHBdf9CcV+RF2GNXoT6PPVumrRW/9L4
XdJKvqvcrEmw0XJwZpnaZjR/RQWAuDJbIErA+nPjhjxa5PzHGUpTy49ucOUe7lRpbU2NTU6UvU72
d3v7eHsPacKQyueWBmwK2HoNQ66/65t875f0NPemAqbG5VQCN7u1XPT/9euxKEMrAtMUanX2uHxY
5HTZSF4a0CU66yieLcIq4IBtrkdr5s1LK530J0R/76LkYlSlc7OGzLEmAqfu+PMqWJQ6/6I58D4n
DhQnBsWUu2zWshxluY5hNI3V9KsIpez2txdYZxrFkyWeUP0B8iTngV+a5XFihnF1K6s4rm8PpWVR
ByZfw2QI5z1Yp9LY4v4Z1ET+ncZRHHhMHbB6lS45gbp52TfTUlw28Jd/vss0KgZknAc8VjF7PDfL
eaieiElMReNTfwFAKDppaUvG8ywhfHyYul/S9IaqWU0V/WFzUWbOanfnoZmew2pCdyRv591te2iW
VMV/0HSqwnLAvBdxWOzX/Epbtd9MYrbvE60wqjK1rZxwoFmd7szSJu7Qd98GX7z+Yd5YPCyJ5T06
1ZJ4aJxBVC6yX7f/k85g19/fHMhFvzU0HYfhLLa9M+64SXvvfVIi/BvFb1vwi4gBOmZn7pRxuO1L
8FF0Mos7jkuyPG5ZG/kdi7pcRE7rRnX/0EkHF2kesTzpTPJkur+neHcvGvAtZ4WNJSsjOlUPfXWf
QgH+oeLha1/hQY6T7pyKV9uhezKyh9ViCWNLXKT/btYHia5uMLTPzI7AZWSI5TrvUXyeEllK2fLx
nDkfxXBe7O88/3B7M2iGVjElQT7kAH3k9tlyfm3bEw9ExC3DHUSTa6iIEirbah2clv4Z1iJgl6EA
cyYqV14d5riLtoH1ASwEALFRD7Wmo08hEGJ6ZdBsgr8k07orcKPbkHR2r0F4WU0qhxpzqW9gw8YX
j7rOeHa6x8XdifyS88PtldBMWX36srjVdP7s2qjOkCc+h1FgWfeQBzKqvnk19lqzzgtxWjfpk++n
WwRebBMqSTfva+h8E06ky0vJCEwSDHtrfeadoZynuTeoL1xUUhCW1pj0NTYu/afS8V+k+LzR72Pj
xQttI2sYk9u214R5lTthIVZZz0NLgE90Ig4IrhsUa7QN5T4I2J1pjYqCmtNlkF7fEFT2ZBwAkdtB
Be/2/DW2UkVgUz9HnZ8hLs0pWGnJLvVE0pYXirmH7Gtrf6fcYKn3VUoZ9DH/u9xQlBGi4tNwXk/8
UEL0iB/DQxZd1fVMyaVmR6moqJYBedav43DOM5qSqJV45vQscR8NIv6Cck553jhIiRb1M1v3I9kH
JsC47jj31KPHazs+2P54HpK6TNIjO+IiXUSsi8iu3IeJSV9buwjKOcTpWnuc4kPOYXu80rM5ETlZ
hy6WRrI53SIoZ07f5UtYl2w7SR/qpHkp6sje5Jfb+1UzuAqNCtMx8yA3grQq/ZjKL6Pp1Ve3Aioo
auic0V49DNwl1jNJ8h2ynK/dztlPlzBxX++bvVLtWWubBUsR2Cern+IpH3ZFbsK+6wyjBFMSbssk
t56cwpVTqOtM1n5GD4KhwKYbXfFd0K2jJat27XPQ/W7Tj5kQhvijORbd6wffnAHlTDcwbOEM8P2j
VT5YfNf2hmPg3YovoyoXIfD0RSrQO3Je1yPJ47r6mK4vw5Xg+y7QD76geO3qFalbzAPqgrX9PfX9
l7HJfqzEN1T7dUZXfNXyAHzPwxXDj+lvpyvxrM93d21ElZMn9Qqx2gVShrSaTmG2RB4J78xGFKM4
/upXuAgiZcibYZe6rXcYZ24i3NPYRMW2sQ6v9hL6NKdyhDzKyi5zx+95qkOuo8QtkvquN1fI/IQM
IlahLXY9ttnnefn3LpurwJLaz1p/C2FzKvrvdW3HRZXfl6apHDxFMYZ4okFcWWr/YM9rLH1TH4PG
QVVgCVksZ4b6FVj3K1wfEuofenbfJlQ53so0l+XYYad4wz/j0sZbeVdnGqMqgATBHL10AI6f+vm5
BaVeYTmGOevMocQrwlfiZinmbImPQfW4VL+L+2DRmLWSXcxbOnQMrCwnugDkTsSzWEwk1xq3YYpT
MhflVFfkBKCXMynPVX6nOZQQ5XGHLiWHOSrv2IexXF96U06ks7TijoGVFWxqMeWyeerzLZrAt85M
YUQzuIoXqYXkuVgJOaWW/SPI8922oskFcmC3Xf19vl1GVcCIYP2wbd3V1w9kj1fsQ37oB4jazwk0
W4/ocoaW652fUnKKhXXd3KQFOW2fhoQfxoNI/I/zd/o8J1eexM1Ukf/fG/Y7zzEq5U6WedbES/yn
IbHjLSGR3AUP5QfrSaZI5de9neRJMSZkjkrTc7rmdqXS8GSpCBprwQFbjpDjBjVIMC+/0/K1dh3T
q6TGM1Qantpu186BCsu5z78O+SfPJO6iuVipmBKv9gKfuP18rpefBT2iTN9P5y1/oNbj6j3X7dfb
y6+bvurY9gBuK9u3T1KUB9FsaTTO4/fbY2t3seLdBZkbXkDSFFtrjZuH8ZDuuqP9afo/GUpmOHi1
31FcnaPI7bIex5f7qXh19+0hSIoz+YCDYZ/vswM1nJIap1cxJl5j9V1wzUy8tDgWdRs3BMnPaCo7
6IZXXpWqoMwrmVNysqv2KNOvpGl+2q0J+qcz0l/QkomPhRgRD6c925c7sS++4rxkhzWpduGDOPC7
2lwZVckGypTIiuV4NJ6L7sCG8XNYiJgJblgFTVquYky8dCqKqQjb8yycGOrW0Vp/3qZ8FwzglbsL
D4j/oBzTBXNmK7dhrDw/0vJxMdXdNe72v8V5c10hMk0tMSHYpkuT2F168Mt2d9vbdNtH8WSRUlb5
Hi5wxVp+plB6+dZZ3dPaBouhFqwJpn/xDISL7U5NZoPvrX3wt/kibJ5YeZX0aWtYW515FEeGEAXI
/KarIwd42Ut/Qugiucs6KpuT4zVQoLiGiJYcZ8eN+vQQDq7huNZM+y8mp62dOtdBNjCvQsSC83BX
00wYRtfYXaVwGlg7l0xi9JV+CEgad9mnqv1ofhbWOJRK20QLhxaiwMbxiz5xwd+3WLSO0NO1l1v5
vQ0Gebi9BpqqvKqxCXT/VPk9WU9F8WMJLk3wnVRPlvuaNseq/nz7G7qluP7+xsFo29eFw+Bg2Vyd
HQi9TNld6HtG/yJvqoZqhrgGObkb+eW53cld2uPtWeuWWPFd1s2ucHK83/rd/DUbmuMi2+dGuh/w
In2fa6mwLDApkspHk/DJa9fIISDzrkzcyO+TbcMyituSGvKUa+ZdMzvyzd4Ve+rvvGRMnD3IegF0
juXeuqumQVSk1tRQKmqBIGQvXtJQ+1EOlWFozSsiUWFalM+iTmv8jTm2YxqLOHuex8RNo/QCTbeI
4t9080OaLIb86P1VJyqxEw0FK3PooZ0ocWPh7uzgX6v9hcre7U31visQldSp3zyv6QekdmzOKN6Q
h68BnqyT+wa/nkJv/Myz5Dij5Qup3XLu7S8pvct/iYrZ8sd0EmjYtk9ErLusGA+NvK9cQP6S2+yh
592FqESEludEbMhBj+YY1X3fP36JCtJiVljbdWZPZ9t6LIvEqr/0Jg4/3dBKGj03eW07QKqd/LrM
ImfywiTw1h+Ov5jg97qtojgwmJWsIsAzzmnMjzz4s1Q/b++S948WoqKwIPU65KndkBOf+L4N7IhU
7BFHTdyX/GyVjqFSqzGQqrzJ7GEu+gUgyLbKHmqHfkUb3DMF1dvtf6Gp7RMVl+Xk6AYM3W469zuy
9+L20J3l47onO/vI4/vSK6Kis0CrRLqGIhoUJPi4LP0uT9tkdeVhzp397T+iCTgqMU8H7mXL8dh6
cunLQH7W9NFdHrbB9Bao2UUqNGsjcmgbRqZzyj+JnsZzfVfHMyMqLsvGo80Y5Gw6S/vYVo9+eml7
w7mouReRQDl7ZysbLR+t/ecF96L2lO2bo/vDPVyFjQCNPrGX27bXGUdxYuGX1mgHKMZL2B89rLsi
MJUKdNtf8d4KlUpLzu568twqkc4az60ACdhdAkGMqMisheSFO7YomUOTxTswId1LWbh1FAb8ztCs
grTSoQyL8PpAHXYkslyeCOvf22bXPFgSFaRF26AE/Q9C27TPn5r9ctw+bDGPaCR2d+YkKlRrWdKR
+Ct20OaUSe7R3brc1bcN21+X/O0xW0y5W0zbdA6qZk3Q3R7s1gks/36YZ7vbFtJsTP/6+5tP+E1Y
e31Kp7OTH+3lMJnYYHVRUwVlWWHXFvl17lMYpcfxUMY5hOKjJb6mhWZtMk1QUxl7KmfrhjrAAuPJ
Hq2Seym+pOlB8C+3zaMbXvHbsij7dvJaVGVmvs/l77BdwI8vv/sp+XzfFxT3bdYgXZYrmnid3Z3M
xrgH1U7k+F5ktdJUsNassoq22nzJmd2W5OQMEsC3Ni66e4dW6lazCHxU+hD2K2FPwNb5X6cWdHW3
jaPJIFToyuo7YO0DdSAIfI6y/+GAR8pxHmUGGfbq4+1PaFZYhbBslZtuvJDbyet+TXK31SdffvWk
IcnXBSAVtoKqjEvaAcXb6pHG2DqxSNLD/z9fhOFirTkAVNhKNgTuFlB8Ymo/BEUZleIwex9uW0c3
NvtveBhn2xobguhfV1k0dZfcmWOjpp1ucOXs7ZcW4rsrdiXkO2kfpfJHacLL6Ta84rcB6C48ucIm
FHgYgAzHu5AMuIn81x7OJvpBomKIDr1y3y4s8urAMLTGGio2JeVtbq8WrDHT4CVA8bRsvU+0u4sc
hREVoWJndWhbhTOd27F5mAL+x0mZsQRw3Q5/P+6AufO/ZuG9z8qaYu79DgLWuyKpYyvm+yJqH8p9
ujeW+q87473vXJ34zWmVrmVPvGmYznUKsq2ndAYRAhSq8uA8lnjjQ9ZZTgfbzSPZPPfT79s+oDvK
VJnNkaRWOxH8u+LbkFwfMoI5miLycfjX2dPjeh/Cnqhglh64hCYLsbdQDODVfr7vKZSoSJbV96wq
u/pwgDvpFP7wwvQ8L6shROsinApj6aaFFF0LV5tPzYMTF8lytB/qh+CcJvy+WoareHMRussExUGc
keWBsR+jNNS0NaUrosJ1iQcezpKjXtglS+LEfZzuaJZA/njBW2sXdTF/skwcG5qQpEJ4CzQ+tVAp
QwGR/Ctrey9DU4VAN7JyBFssZRAou3pfnkJsAY+GeZ3c3vu6oRXHzrZF+nUNy0sXiH2JW2lx58iK
K9uzNwpAmrcT6R7AR7ufbJNqpyaQqgBevxZhZ4fI2ZwijZom6amI8FZx2yDvV7GJitidm4YPzOLN
2Q3zamhjl3bW1EUyc/wPa7bZsTtm5Lksqq08ty7w57vb39UthHIQN0U7b5xhjekanLv1V7h6hvRB
N7JyCgN+0TGrnNAr13ePALsCiTEYJq0zluK3XsYna+6we0TVJ6xrIj5eBnS3ux+590/gGbxY9weU
MzkI0PiQEx8ZnE2/5vaXOTAJEmt2koq56nse2pJjj2aV9bCs/UM5C7AqiePtNdUNr/itDfAFRH1T
FM6HMKnZtLdZt/Nc06PX1UffOSxV7BX3qD1MvYUibS32kycTr1hep9RLbA8Y803cZ34Vh+V6UHDr
Wtx/+xbSdqu4gAfmvrivArG8Ugo0pFrbaeXjrqnKhN4n0cSIyuMjetQZMpmjPF6KL9mEJQ6apy7M
TqP0znXVmFIj3RorfpsVfjVNNqxT86++/6Hnp9EzJIyafa+isvJO8Cktse+7Ynrpa3nYstxg+Hdn
jaeQ6yff5FmM21sgg7q6tMTdz/2elF3S1H9ub/t3543BFZNU0+LJLoOqae+fp+os78pzMK4SyNZm
dVJegT96zvsIk57QDQa55vsmrYQynrc+OrAwOEUXZDTWIySC76qcYuJKAPMyf12mbII6GPhMZe9E
tmcCSGtsrVbviOiEl/cjFKbFBoEGpx9jZzG1h+kGV+JX5tteVdEW8rSMfw3Scktae71LKxavY0rm
QSp3XRyBmVPRvIASKwHDcXJ7Ld+98mNoJfVoVjQoywZr2Q503bXt+Oq2/QB63aCJOe0MO0b3latv
vfEh2U4V49YC66DQ7j6K6ndIjpZlQD1pPFSt29Ft8l1CqurS9G3k/ZQOpE/uKjvCPoqDuh4EFGYG
tVsbCRQvk5k8ggv3tu11e0Zx0oz2C5kBlL5Ad/KQB2KO2mwzoRl1RlGc1EYhtgSsHoJ7wbNtH12O
Xi3rnsMaRlGcdFkAahqw3y9y2iJf4JLws7ZNrxAaq6j1OeRfol7aDSFxNzx6P+uYo0qUPkB7L5bf
qjhMiGHbaDal2hpZph1voIiHwB48NczbtdK+0iNAGmx3e311H1Dc1ukHNjheBrfdHkSA15Qy+Mw6
Q6qhG/z6+xuXKualof6EjdmsJGHFB+iqR9L/5YZfbk9es3/UYp03o/E/F0N1YcGz10bY9/1dBCF4
jb+u/JupW26GlmCnxPbx7f3CKwgVlYYEXmcVxV1nu+WQ68bQQYkQwLvuiQj+s/P6A0u/3TaMbn8q
XhuMeJHMMmx+oGkjAKujKk/uG1l1WcKLtJswctWQr24egPV2MdhFt5qKx9rgu6hB/IityMLiWieK
lzX/cO1vuD11zfhqwW4uO5HyEScU6Rmo8e2XgNI/ITRVbg+vWVa1YDcHLq9DDk9idvUwZWFEyPJ5
4v2zK+9JIAnkQf67J9Gn3gBcgKgDNeGzx8oEXOqGyWs2jKt4KhodIXZNYXsxip1tDzuwp913rqrV
uNDOUyYdWl264dtiO3GwfHLw4JCbOtN1U7/+/sZTIYW8TYB0l5cSMjPijB51Ye+mbgF7wH0Lq/ir
36CDP2u76uLzOl6bIq4anvjOt9n0Ad0/ULyV+j0TtEGYtCBz7XvkKPwwuT133dCKu45BOABUtJaX
xtqOpbd+qBeTaK5uaMVdOfNAdBTkMEsw9zuv4FY888FwwmoGV4tvFkpYNfRTMHiO4AXAVWZiBbw6
y1+3bCCWlCQYoKra3VZeXBw/i0X+upW/XfuyhLvc9Aaj+4LipuFiSVZAEOayZU4YL21PztOKyreY
luohyGZ+6DM6GxZYE9RUHunQYtMCpG95yasXkJNm8mt3FzcCLHX95BvH8ixA3uySY+iuePUbGUa1
u368vS81wVItywFGN60TC6vLzOeoSR8d+0u3PW8mAg7d9lFclkye64g0LS/Eaf/Juuobr0xqXLqh
FWcNCINAeg6DZylU7x3eQzUVmnpfbttFt5yKvy4cJbgRLIIX2som6ps0cqsyjQZp3Rfo1bZHd/Ya
UXBEyyForWPYb+LkdrOpvUYzfbUAt/kWp1uPE0oyJxLkqcxetvrO1ENte5xsTiDchjpEMR3m+Zya
+Gh0k1b8dSEjKrVoqLkg/Tj4NRgc6XjoLBNZq2bDqPW2jhdZvtQh3KhJWSKc2b3Qsdvu83+15Oaw
cZMVxwUhWKrI+UNtKM+ZcFwaJ/2r5jYvwKR6MPjC/kjXjYT7bV7/Xe8qRALgqTipX2aQGp294rKG
bkTbOanmu5pzMLTipLxxFp+FuLVm4BL0ZdT3fWzJ+67ETPHRbArybJIwCy3lEajypLOs19vurzk6
mHqmbhIdJr4sL2hMjsGdHfnuwR0+j00a+8RwKdNsd7UZsu/6uuKLhQw+teM1rb7PCATz0NyXpKq9
kP2Wz6EMApzcsil2uCR70IEoWoPtdZNXfHVuIN3khqy8ONtDCygk4DHB+Pu28TWOqnY8UrJuxVi4
1SXkBY+sKggju6X/3B5cN/Hr728OUzEPUBJDR+ulp3s8qZA/0jfsGd3I17/zZuSp9QDg8XzE3KX4
yNwi3vz11DROct/EFS/NOLNQOcVtFb1VvTgu1gsX+9tD6wyueKlb4CLm5g5iV12Ve+qUO1lbJpok
nVkUL829NgtZhnl3Tn6oW8BsXLQrl0ZqFd3kFVdFiyorG7wpXpbntYuyFydu4+VMX6wv5aN1CM72
MTDkwpp/ojYyEmZ3M3hdEcya6l+7CPZrOfwQ1ATS0PwRlSa74yQElA1/BIuxr8sgzul9zqr2MOa4
CAMBgpFBLORNPz2gRdvBUN57HwhM/hJJztOhZTTFtrdE5EfdQ7WvgVhEIX7eX1s/zCAWnfmvv7/1
L2LnpSUb/AtU5Efne8XnnVHKWGf86+9vBl+l0072iGhJgh9Wuu0rQQwoe93Iit/KkqabPeDaXYrp
VKBkE7WBayqlhJjeO5eo/yFv3kw7WztZyxlZx5U/LZqmHF/IXoZh2SHMJRCp+r3M2de5kT9vRwpN
JvI/LMub73mQUXEArcUaVL+9Px6oYf0tLk3NtjpTKa6cju7EB4lQsbn/VO436O/cnrVuj6ptjEw2
W7kuGHj4xzlct2h5CB7TBzTv7+qkOLjJ7e9o5q82NK5LMAZbjsvUWLCIjTSpu8rUTHENl++stNrO
6FSyGuxrGKV4azlUV0T2Uy6v3VWJ3Hu7+/7AddnfLm8tnK7KmvIi1vJXWeRjRLPFRNujs47iv/PE
w5BLD3sVUlF7bvWv4DgxaV3pBr/+/mbmS1tB+p2g6Fetzj7Lt0uHp4bbRtHEHbWBkUuAj6wZxW3H
RvUf7GBttI0fbo+t8SdbOXmX1J9BjI87SdefvPnB8qyoEg+Zkfz9Wkx5b9coh2+LA50B+weblykE
fO2noFxOBZPn2UmfOwFGh8BgJd0/UXx3ACdJyHpEhlxQcszzco6yAg2xNFi2xzaY/tw22PuLEaiN
jM0QlquDnsxL33VJNn5h/WMR3HVMBmojY+1Ua0so3LeUFMrnblSubTz1gSEK6aaupMwMlT/peph6
w5KU53HfniYxGAZ/f/8HatdiWQM9tW7ITcj1oQGySmw0NbLohr7+nzeuVc4yCzsLR+NUrd9QCclA
Cn/frTlQ+xZJGgyTv6KkO7sNLhC/1kHsvG1/315RTt4JpHvWaiGtdbJ571Tho1dB/c6E33x/wwdq
5yJhodV4ASzukf4Dpd7DVuQQ5hIQnipsg1PpTK+47xz0k2UP1ztcM5SJCCw3Zu1kyNx0+1Hx2BCK
rYvLEI95elzp02jF+fjltuU181YbGHsu/QVSODjIWYpUKti7rf/p9tCaWatNi9gs//cemC4AfBEP
NbnOE3t/kYaXXt0HFDctvbAq2hYPa9N4kGjI7nf2ffesQO1VLDPeVN2c1hcSLtkriEqHc+eujeF6
ojO64qcpAy6rW3FtHqDB3co08SG+e9vomr2uwprcyZ1mjsfXi7P8KIZ48l8nVLdb8vP28LqZK47q
LOXmDRKnlEeXKmmXAGrZjWXHt0fXLahyxnLG8ooEFsqVOVgU+/YQ5vYn4swG2+iGV3xUVtWUsQyX
q3kIPuF+WEQBuj/2jI0mBIXOPIqjSlCfMOkiyUfO9MiFxOXHMhSJNJNXYU5ghOkda2htcMePa9I2
colmLq3H2Wq73W3za/aO2qQYVnW31YusLwWYxX2euBW0VuhrZrLO+6W6QMU7ha3X0PoKnBhEENWj
te62zflaDMEZKqdeUge1CZKoWQcV/lQH41pNPSK+2KABaGe53GJ7o+VdqE20S18X6c1Bm01r09gF
dpJHnGhw8x1Q3vdtUhX1NDg9L7sCOay0cgqVOK95XtF1H9EQN5Xb66yzjuLEObAbwYAy5oW6hUw4
tbyHpnBqgxO/3y0B4yhenLWONU9jUf/2qzpyi2xvO09rEMat88dujnT5Zy0eKfQ5apcaPqn7Q4pj
+wIqMWme12BcyZbE7dosGmX+7T5rKT4dbEPY1h3WOoCa8NKwJ6SGf+4aWsVELZWfAW+Jw7cvLSuP
qrAovi1Wb4JXaMyiIqGIv4RQc87qS80CwPerZDEJAWiCkdq0WPWo9E7+9QphHweBZxToPT05q0lN
Tzf8NUC9ca++m7uadgITr1PUwy+LJODBvm1z3djX39+MnZaVD8w1zt42OwI85/g//bs658BvcF2H
N0PTvA2ZJzFtgXffGQ02981YcdfOWrG/Uywjt8Wl6sXJdsDfTUzYKp1BVHedyyG1e8x6AUGaA+rx
dEzG2pC56rag4pl9U4xNjne2S3hVOsZFrdjuy0TUNkXPDgurRpi/9KmI7eazBPX+bXtr5qyCnvic
kqoPkPv11pUV3zeVFzXHq4p2CkQ6FG2Kl94RkiP+tF/x0BakB9sxZAi6eSvp8BV+54RXAMgYgvIu
EwdnvA91GqhYp67nozVTmKRKy3igWVQMcu/kpsRMN3PFJ0vH4cVWIQ5WGx4z+rrujngwNK2nZoOr
TYc2FcJpPdh96sUau+kULWJ8FfP2+779ovhnts2dADkCxm8BPgga97vVGeocOsMovlmynHiSYOoi
E9+lXb2uiymF0SRjasMh6SYRrMV1t/D0B/fdRIg1AR79IpoBoiumTjXdP1BOz823c2h4I6W36FQk
vFmL3VpSUz+pZmlVzJMIxBYWeTk9dyBNXPBuzf22/LFYjFcvoPBeu9fbS/x+8T5QAQkQ2mxCv5L0
4Kx8T9f8KRu2Iprq4EtbiaR31mdRyn3hLfdtKRWi4PsOW1Le0AOIPXaybfdkyQyniWZBVIRChRf4
2e9XerAAqfenZOQmjS7NYqjgBOKOFFpECwh9QYIhWg/KBnYEKipDWNYNr/hCsfaul9cOO9dFGG9b
cUzrLGnJnTmHClGo23AWXeayc1jSXerUe6uTaMgy1Yc07qbCFBox1gEljJ2zOnuSEA9JUXrqhuyP
B+b3tjaB3zWfUZEKqCdQYN07ephQSt51ZfWSdSWNAlv867vFeSn73W2P0GwjFbNAQ9tbwhTbaAlB
PS18/qdpC0PGrVlpFW+4WA0YIdeaHtq8+1Q2PIK48vUddDYkJZqDWNXsKRAfLFYF5LAW4qMIy4i7
9WnYshNy78Nt8+g+oWSwfujYjtWCla4bFwSM+rV0/UMl/dh2Te6mWQEVa7isbHOL1ieH0p6+jZlf
Rgu7S0aZBCrWsAzKrrZtVJF8m8RlU+4tv4kyfpcMJ4ZXTkyZlzWg0xi+Bs9wHYjPLMgNb7g6wytR
IiuLdas21DDGsbUSdyUvoP5+qX3+qRH3oTwDVWJhBKAm9+u5vlghPVxJP+N2nEw637plVQ7MsbG8
wB47VB7LwIncbUhGzzHVRTSepYINa2cc67zA4H26RJBxzZqXVO5vb3ndGRn89/bDGi5BTjXRQ5bV
bjwAEF+GUEPJvo5D8Rtv619H5BmhqaVb90+uAfDNXSuEiOW69DghQ9ln0WotUdjUv4asu+eYdD21
iDHiXXgRXd2f6kHAUL0gLZJSH6j2+z6gXhY9tJuIyZ6Hk4Sc9M5yij4aNsgB3V6Md3eR66k6TK1V
8A7J0XCiRYH+M3f1XxoPEe6+0RUn25zRrQO8OYPDEkSWfoqiyEKN8Kl3zzDMXbkz0qKfqzkdMHc6
7tL0/3H2HUty40y3T4QIEoZmy3Ld7OqW10jaMKTRCAC9Ae3T/6e+iBvRg2kWb3BbC4CVQBpknjw5
PCRAkfB8mg40bMbDkI98o4CwJiVL1yawsqVVlTXx7OnlxCqlPheu227Qrb5pioRnvyMdw9RQtbqP
l7E+VcnwIS0BaZ/b9KmQ5R5XiT0spWvdbE45hq7GeUr4QedVd3SJ/p13ZOtt9qaiYQdL0VBSrxWa
Gfs48zLzVDLTnRp3Hh8yP/9z/zatyen2+ytVLqjKyWCEiQlxHxd5g53R8SSDIupytjX4bO1v3H5/
tQlGGi1FqbrblaWPvvuRzslfS+ZtRBQrF8l+YpLAb7uZMxOXOAUxd/HiqdM+6Vi+kmWVr2bltAhO
+gGDmYLFm8evGS0Kww6gH+2rP6rUqvlwf7u1f2Ipn+PSzgvNbGJQgmIaR9rLM9qRNm7r2uKWvtXI
FNaenvp4dqYctRGto9QT+0ye/RYc21nNTeKYGFwx3pMbVPVHIc1WM/LKp9sxqe/RLkwZlNkN1CML
3fowGGdXhkJ4dkBqRtV0iYE91VPmRE2Ti8iT1ZXt44/FBpaKjbNvPP8meL/F46kuaHP2JX+Uugs3
pH8zOP+Br2AHS786J+lpaIY+Jmgw/RGIwQcpDckfDfKkB38RcYeE7rtqkvnGhmsHcvv9lUKrhS7g
ndBQOTa/98fwUlF3wzWv2Ao7POWFtwiw0Zg4dyZ96bskvdRpoSPRlbta/yEuy4M6rQJ/G68Mcrn1
gZTlO5mrDae2Yk7t6NQjTZKljWfioksfnczoI+PBo1OJF1Do7QyP7J6Y0lOk18PcxsSt/Y/piFJV
WqbNxl9YOVs7TE3zrqUpyfs4BeEKBmA2Y1NidBLpN8z1ygHbfF7ADXSzG8Cm+qmO6xQDPX3zVGu9
cX/WPv+mI6+uZtGavK9mhHZoRDJxmjkOBk2j2XqXhf4v580CU7EEBlTWSj5wX2BsEkjj99l/O9M1
9k1awx17jwKtm5/BqoYayVCp4uP9j1+5nHZiy4S31qECZlSwuoobtIiCEYiqa9BO9FD73a/726wc
sJ3k0v2EQSQ3HZgCzzkHRKL2RbqHUm9BitaO2PLKC2NVP45w+Ms4A0bkOMUx1dNGu8na4pZxIGHP
0dKGxd2Gniq/eK97sxG5r8nfcu9NW89ZZbiJ/VEdx148S7/5Mizlh8IZ95QhhGdnugqZjr7sCKwn
eJ/OGpmWJ04o3Xf77QRXitI+JnciWOxSfvBm732IJov7l2ZF7HZKq81yAGdUhqWTTn/OqyIzUeOB
j2zf8lYg7XZ+0MvQh8MaqAHzrXrpqLex9sqTye7DGZVTYaqp6mPZ00PeJY9k7CPjN8cQE8dHxfZp
L7WcfGE8OuO5CtfSZyc5oYzvyO9jkvzwAXW5L6UVzbWnjWmdL7XThE3cIpNQDEFU0PahSHbNPRSe
PXTMrVSX1yY3ceWFwyGTyvzwQ1p/uv/xazfIUlxTuqmcetHE01BMlzJzsxOaOzec4ppkLNXFCOpg
bmfexAVCOELHuBP5ORO7mI4gGSs295y2qXhXm7jJhqPLk8Ostto5V77c7sYJS5e1SiO8rcHg1WOm
pz+SS1h0X+5LfcWm2d04mTdL3rhBE4/CLSOwTJ0rOr/wUP0Zh60C6MrJ2n05w9C7tZEYiSOzun+e
wdQPKm5Mb97wum/zrwJafPtvr0KGBdVIhqE+NDbtfKD1e4IJiCALrn3zwVvMyXU/OPRX1fdnjrR1
MOx0Y+7txF5tCx6Y3FXLRONczp8wIaO4trL2NlKxa8d+k+WrxUukMYcOA8Fjw/CoZzNGXaU+3n3e
7GxlYldeHfa0sSYrpA76hcYgWf7G01ABDN4+tTxY3vldC2iWTyHO1Cl+3r9qa9fAUnCyLNO0DHgd
I/P4VAWdiGol2UbYuHaPLQX3/UwNiQMHMToohP/qXR0XxQejthzQ28AsXDJLxQutwZbo3N6wquOP
2YwEeah7dMuSWAOZBazcEJEiO3YBP/Vy9k6UVKddgrPbesah7CUIhk3MafXiZ/m5Lbam8a2IzW7l
KZvBtEuNaIkoeoYL7DsHrQw/qfl2/9NDXNc3XrZ2O88s/Zn1aQrfCvbiE0bs/Omq8dIFi4s5YuCp
qPrioMLm7FX9hjdfuWX2vDJE8y4wvKyLCWhUos6gwDCW7b4ox55RBiZ1IKAWhGceKl8fXZB7/5wF
3zVCDCxqls5XY9/2uVEmlsXL2OQnvKMv949hTShWxC1Th85oKjRxrchJCO+Y5u/3rWwpdTqNoVma
0MRqaNATk76X7RZ1xNrdtFQ6YNOkSJEi3Aa2iqqH2aHRUHwadjUGQNyWRteByjD2yuviDGkWjFv2
2nPaMufB8fINi/e2ERd2F08YdGlOkGaMQ/pH3oCb2nspOr2rICUwRe3fPmKaxsrvSgiIh98cxn8M
Ari5pfyy52SFPX/M9XXumoQj8FByOoUzRciHdoF9i1suW9ECxCYK7k2V8sU1hkb+iHF89xdfE/vt
91e+M1csW6hCDUTR4Sszy2fW6yMNtlrA1pa31FQD9zMong5xqquYF/0hZ+RzGeoNA/b2cwTkAv/+
+kEQr6lnB47G5wfpPhb6Bf/nsEzHrj/vE5CltKqZw2WUFKnkRrxLvJehLt5xtatyI0JLbb1Facwp
gPQxBO4oQnqYOIaJ5Hlw7Efx6/4feNueidBSXd1Nol7mZojp4ujzIpzqrGe+1Ue7srrd1pM4pahn
6vbx1JrHvO1ekJuN7n/4yt2x23q6US6cO6ikLG72yJcgqgP5OZzm0/3l3zaZwh5FBkKJrFhKXM1Q
i8fRVw9akCt6UYGu2nqPrAnH0lwiUzR4u2aI+dgy8EIyeRrzrTfymnhuv7/SXHfxeKJ1OcSE15dQ
pudGle9R3tpndez+nrHFALK8IkiNBvKXLAE41CjG3Rf9mlwstXWB2xIYFTDEpSi+mokiaE+36BXX
xGLpK6B4gBsWOFZHFY8TgIys/eyRXYwbQgSWwtIk9wOmhyHuivzZU8lZJ/KpFvWGYNY+3tJVwtuk
0dPtTgpviAY9NZGY27NXb1Hfr2xgN/ekrV8QUXYAAwT1X8VgVBSEzfslX7beFitHa7f2uAuXYma4
8v4yI1zN6vCQK+fDrntj9/XoJhkwhR7Z1ipj5qebgfuo42YXql4Iu5enLJXJK4WzdSr0SIRz0x2L
xd/VjYvVLXVFSb4GTzcqYw2oUU+gJyku5S3xd18yK47QbuYRQ5X3QTsO8ZBOD26Svh+Sx0wmLy3O
OXKyceOlvXa6luKG3L2F8PC3+Wwe/bq4GsfZFXYLGwcz0MJUzQA/q31AwOpprKMv+2Rj6ayXtrUT
jNMQC5Tiy3C5hH40B/RxmcWMjeiGL187Akt3fdeEhqcLdBcVsML3P4Vj+NfksMemKP4Qv9qIR1aO
wG7lyVM0PHk5TITExPYjBzXgqeXlVs1nxT7YnTwoCAhVzsUQ68K9iE48TsHyKU13TSfE2+kmu1c+
C31aSwGCPsQi3fxVzDD8oDz/dv+Y1wRjOduZg6fCKzP4wyVMD14SXLNpczLbSrBgsxmLQLFgGOsh
rvLmXctCE9Gx/avuAfUryRbR68oNspFavA6bAMDgIfYkKw5F1Z5JTb94Jo9dUnxqWblhRtcO2dLi
NtRupknaxbkPgnzflX+jclgAlsS30mVrZ2E5YRLkblizAXgn4T5NqnnvO1uTONY+3tLmue8JG0tn
iMepiDEiIyJh+NP1xEbye+3LLS1e8I5b2iQDsIZW78KeoZc8Kb7fv6FvfrrLbdX1k44tykvJdeg4
EhYspsL9vbB+QwHWlg/+rVxOXsw9cK7J1WAAXOkArMjzM5l3DcHG11u664RJx3XICNj3cf0RRXwv
4CH3ScbS3WpqsxZIQvlMZnOQ8p9WVr+nZRcaCF9+E9grq1P1YAJIzECuaZiFfVSk1HwFh83WeM41
ud+u0qvlRV6JUTRBclV5kEWi9j4UA6YqsqL5dF86b95JfL+lr747NsxNKbn2JX0qCvU3CdQWfvNN
w4a1LU0tCx6iyMCTKyijvi5aPy6T+1j7869m3qJjW/t8S2PzvOmQ7uHkiuj5koygkk2a833JvJky
xddb2moYHSqDuuCVkezICYnLnh0oM+eRPQd0+aBb7xNmDOy7pTbOMnDzol5UmVx5Ys4FHqVZdm5A
IHL/v6xcIxthWUw+vHpequepNp8czT75gPeVc7KRKllb3lLf3mUDUWYh164fPnGwhnij/D4kwWHf
11sa7FXoZtT42msuq3M4/3H65gW0HBvnvHJLbZ7yEZz8uetCxdIBEPVJNE+kzF+U17/L0i0Bre1h
q7HTAWuhJmiZZAQEZnUX6XbIThNnYeSFYsMJrGiDPUEQXjEEqZzHLosiUVdWP0aZ/X3/DNb+gaXL
hE7pTNyZX1L9hbvPvCCRmpZoQt1g3waWJvdN3/WzP/ILrZ3sMFfZcF5qZN4cPMsO7tTtST243J4k
iLGgAJPPA7+AHungOf2z123Ryb0ZYrncxm4aCrLCdhrJNc+nf9DaHKtWPwXV+Ks1LOJVsWEpVg7Z
BnFWjseU6SEomRePJAR3idoTu+EPWGrscjh3OvT84g36oCpyIH1wrMUWHc2KlbDxm6p3OjcrM37J
eBeDg+WSLtXJBb7j/gVaW/72+ytX2bvDQDNMTr3MJjmi2f40sxPbVTOFaG6H8WrxDOFPIWowDwo2
HUf5z9RtxZy3COo/lTmsbDngpGuKeZ5mmIasQGfVAKSXPz5hwknUjuEBo0L+KvJuw9StXR1LicvE
BRRO4ICdao4q7RxL3W+o75r0LfUNyP9TXwQqD8ZtDuMY/MjDffMMkJr9t/wN1UOZ5BnCLDl0j7Qo
h4chLDduzopYbKRmjiEPaR7AJhg/HKNWzkPE1Nbs0pXztdnL/dxP+ELgG12Tn5S60PnblKuo6OdD
r6LF/XT/9q8YHxtQyZ1wURJ0YM+J+84vlu8gaNPHemJf26JobnxYu5LyLrexlUNLJ0klAt4irEk0
hbNz0lJslV5XrpENraSKEppKJ7lOXjme5rT7UJh0PmbM3/MGw+fbimwcNOugbwKjvuYPKViTqXY+
7jsCS5O9ZpwMHZUE3ZYSZzzd33U5LH86yvHgtRijKcZl33PM5jkfgxaFBF3gEIZbN44Y00Pe0y/U
q3eh+SEnS59bx2tTg8z8c7ikGEaw/HHUjMni/lYud+2gLYXWGHTsGFnKZ1oxctZSZhGriDh54BXc
CHpXVMJGWc4jWfJ66uVzVS5ZlHssUpRiqKl4kI06K7XFRLTyV2zIpZP1ZSIb7AP40yVwy2OfVe8o
30j9ra1uOWX0QJWtmVP5POXuX6Xk5yBEN2u+lRpdW/4W771ybC1noqt1Sa6OlwbREqr8gp6vfwJO
tybxru1w+/3VDpwscoDTkc/Z6L5z/d9eOH3j/RaUdu2QLX0elR60Upl8ro14aJomBgDsEW32j20S
/gSgdOMurbgIG3Lpox3XaYeKXxp/PHJnODh0KzO3Jh/LKTOSZ7x3GhwwJhUES3tOFLtgVM3n+1Zp
JXCnliIznxg88aFoZjGHdIxK83RDRSXgrrq/wdr3W5rs1mOTFCODpQAHz4GXGQU/TvmgNkEzKx7U
Rl4GyTS6c4k3vh44wtHlxGXwoRyDp4bLM+oP525JTvf/y8ox2yjMMqRLKzoPYcZQnkTQPLj+FnX2
yjnY4EvRFFmQcpSBqWbn/tbcxacDkAvnsjEb4d3KSdj4y6QdecNGh1/80gebG/gHIh/IshPKB+m+
w7axli6mVdFqZhzEG6Y6LPPoHb3RfDOSbFnttT9hKXTvB4kAPJtfyir5vnA/iZyRzqApTv/cP+O1
g7DcNLgB3ZDeDiKsEYK1QKVdGQ0is9W8v3aHLH3mS6dSg2f+lQEegShbk3MjmTze//q11S11LlL0
qJEB4SSZk09qoO+KzfG2a5K3FDkVOk1Q3pDPjU5TiEWJg5vW05Em4Rb+bUX2NoJyGP0BHe8OuVZi
Ko6kCB58zCUjdS4uutG7iEm5jaUUYTV14QR7Mcv8RUr/0Lj+ZZf0bRjlpJFd96SLRNdSx2A0fGq3
RlqunKsNlzRJQJDKxEdzj3ylbsWPhpMtPtWVk7XhkiwbGyWJhzHOWn3qk/Zn5cuoG/eNfgEpyL89
PAijNG1dRz77c/kRRKS/h9z9eF/gaxfGUtbOKUlRp1BWcBMfeNo+6twcg6T6FHZkwx6sCcfSV5Py
XHc9vl4MUKj3knXRkPxz//PX1ra0NZ01iNAxSeXqUSWOad18aBejX0CEJE73d1i7N5bS1lqmfjgj
fUAzFZ5DkN4/ezwA9mLP8sxGThIAGwc5ojzgSuQuu696yH7tW/nm7V+Fhawc+qZIkS1zDQuPU5Gb
d0pR77hvdStqrtgCFC+4Zq8kF27cJjp/BDM33t33l3+7NsBs+nNvAJ56LDW7FK0+OHyIpDknfnIZ
gAvKFtB46L+142y8AN4+YhbeLtcrSclkyDF7GZstE4vzfvhW+9VG4n5t6dvvr5Z2BzrOHinks5d2
T+mSo7BkNk7g7avPbPhkl885Fx0KkoGXX3L/46CHv+que7h/AGsfbiltPpXzYDowB/es+yCDVJ/D
ku1LyaEP/t9SMYRJ9HlIehFO/nt26THoxmMwOp+bMImoSy+JQzdAL2tSstRXLyZpC8Pb643rwps+
jzqIyunDLiH9Bz8JkYB3gbMLCwP9JxOyxQhythQby7/diuEyG0Rp0PCjZ+m1V67McWbiUDT1WZIX
l35xJ0zwBUHyMCIBgqQEZxv5+7cdArORleWQ12XXKgraq0z+HBCfPBk28Yio7LfDWL2h4Cv3y6ZO
nzkpSgZY95Pq5vmClBcGSSF4kf/sOxlLpZNuClufB/7THBDvZQLX5VMhFNvIBa7JyNLqIuFiIlPA
LmSWn3T31ce4Zj83Vym3xPO/bpv/Zq1ZYPllQct5DMCGeAUsKUrL4aCHj4N5KqovdFEHg/SyR36V
ye994rK0PfSaqalAyXyd8upczMUHjWEW95d+O3/AbNBlWoOReuwJv9bOlQ7OJWMYsq4PreTHZdrC
Vb39gmWBpeWYWdX7JMcmGWmfBEUdv43msv9WD19Q62Il37AmK/vYCMyaIwuVLCO/csOPI/0RANBM
muEoMFEQCKZDU07H+2Jb0Q8biglygzSrfZdfy4n4kWZtHXFJT/cXX/GuNhQzGOfFZRgZfa3GH35b
PCx8OQUFOyiyIAh5mekX8GVt7LWiKzYwM0iduq17Jq6LwDwxQCuqEoSMdax3i8rSdW+iMhQ9cjqZ
Nqemb5uDy/x55znczueVA899gEHxJBfXgGQf+rbrkaIFQuf+OaxdJ0vJeemgkbn1xTXs5oMBt3ph
gt9qWSLYQSmd56UUh/s7rV0nS8Frt8/KCeRD16XVeVR203wA/91W0mLtf1j+nLskSEbP51d3rI6F
d2bqew1GBSO+MfmuL7YKs2tXydLycClNWdKUXerERGFFz3U5RW1VPNbc3TiR2515w+zaKC9Xitrl
MgGFa78AQfBFpOFhpj93HYKNz2S1ozujA6hCm550McqoT4fP+9a24vGlqDwncKBm/Da/AAP8zAUN
at7G9VkTy+1EXmmBYmIq4YjYZSz+5ONX1KciOf+978st9WW9AOlpCfUN+XR0fYzbmMxGLWrlwtiY
zLECGNYQQi95FWI4aBU1Y/5OSPeMt8v5/tevOWob31VjQBw6rnGoxP3NnE+5aSI0YCXq7wyUE9X0
qUzzQxfUG+Zo7R9ZetwmSV1TD4SSS2c+mXF8KHT6udYfqNgavLZ21JYujz3GbuSYNn0Bkkkeqqr6
HuQ+mlin5s+GxG4rvaVjlhoX3sC9aZTelfPx2E0/C/epcYJDh3mTba5Bc/s9m7+q8UOYbPXJrVg/
G/uV1ALl/swT13zg3cFvF33CzMOdLsLGfnW8mqjOQnHtQTZSpsu5WfiG3q19uKXVWTIM6D6a2MXn
yot4Wf0zeAAx3D+ItcVvd+yVUue6Wpyeo6TWSjY8kcUrP5q03OJ+WrmpNuqrEqRygZaCySh/D/yQ
KX1Iwv+PGUNr69/+1auvn5IidEqfscvgHCkBLeZ4HFXUZNlO6bB/rz+Psm+6zMX3h+MxZP1JO7/2
yd3S4Xoq+ThqSMbp9Fmz+UW5W1C7FeW16dq9esrDXHZ4kJrqSIfks6OXyKPDhgNbk7mluU6NvNrS
UNyYpTq6aoxUgZdoyqLE2wcfYzbGC4QCFDPkQv+pn0n4jipCy0ioxP26S/Y2tguFtHaufcge2ZKz
Mf3ZkK0K5opwbHCXzzPetAS6CtZ355D55Oin6hvxvQdwzO+7lDbCKwPdpa4cHEDI+0sv6WHItpj+
V66OTc1XyIL3dY4Uduot77oAqrqU7DubvO/7JG/pq+c0Dl0a5EpMHbXhdIABPu5b2dLUZHBI0vsC
QgHi0M39R5H7p31LW6paLePUZ8ADXub02cn0RYzOw/2V18RtudmyLJYmdXGSGEsfuWAx7b3lUbr+
xvIrtt2Gc2HyLu0RlrAL1eqbQ0wXMbo1oGtlbRvNBa7GNutNxcBuEZ7CZDq4qEjfl8ra0rcHxiuj
npfD0MgWSxfNV7l0x8FN910SG77VeTn1Kqdkl3wIP6N3T6HJYt/0CmYjtpYkS6RPYHWXNjwW4B/s
+JYXXRPI7fq8EoivsmBeKqSmG475qGPjNEdAqS/3pe2urX77/dXqdab7FrOlybUOuV7mh4GFdSkj
jD0m05e01YPbHTE5mDgPPHPm7JeHERdujg703Cte+jDsi2Mx1EQ6h6AuwIoW5bVa8k8pMEbdFj/y
yjfa4ISmdVxUL5MOGClnOZBxiRbPP94XwEpuykYj5OAjzRY/wWUIhj7S0xc9OZeu/SarCkNC2MYu
K//AnngRBEbrxNPOP/6Iu3OYBUoMR6dnydYErxVbYoPVclOMQxNo/WfJshStef5M6bGsa1V+HV0t
9uGMmI1Y851JDJ0v1J85rLqTxpCZL4UEnlMSKn/fP5A1UVkBRjK56AjpMv9P65TqHKC+8Zz44JLe
tbqNVxMpmH8Faf0/ALwgCWIKcepNN+8zuTZKjTpuaEbMAZUIQn36HnOywv5UoIayr4eLUesx4KZu
H6CMig28DtDrMh8fulIN+26pTQ5Yp0FSq1BVMqId03GY9e2nKiPJ+b7s/wdgeePVZ7MCcppr0oP/
XUZ+8FPoj2gSPjRDFbl5+UMJx0Qq6T97qjpX5htyrBgJI45hJ+hJSETK/hYHwMoNs5kD/bq5oeQ5
rBwmPhz7ujyW7hZEeyWtamPYaAXOzHAEFCzK9F9zXR1oMiMXKc81eBaT8JfU6tQ4u6iNXUat2GSk
qnCLAeF+lGNqmiimIxizNvzwikWxMW2z7lmOUWkwuqR9SF0/Euml9Tdi8JVA2eYQRD29T8KBYHEd
fPL5OwbSZIAhgXO+f9VWjtgGgs1TXrqE36y6MsUXjn56Bsa/+2uvHLGNAGNOhZxjk6PO3YZxgGkM
Azv53ocSLb8JMj/uP4JsJS3WtrqdzSvnTPTAcpRgS4X3jxNNYJELW/cg+t8FTyJA0TCfDCNqkw3r
teYKb8J8tRutso6WXi5VlJTuqaiKCKxRZ997nybFmU7NRql9LV1mc/EtriNyRk36THJ9yTk5tCEo
keh0SukpgGMvnbqMJt4/lW2wcWa34PENy/M/NsVXf22RbaIcSdPnIO2edTqdKlf9rjwPQF9+qEb9
GQTnW1bu5qje2ssK6/OuEY6jdaci5nhR65Nzyt4H4BjsMhKVrjhXrnuYUK91yy1Q4v9E99aeltM0
pnNAGpFjz6H6ULfTmQVz1JMXv/HOBcgOeVlHoXiCPzqY+msnWATC/o0QcuXa2HgzZ+SjNwUcndx+
53pfjVOwow5bc2q7AZTHhqLaR0GCvHFLV+ySjTzT3QKen8LHdt4yfKNOgjmUAuF8uFH8Xvs7t99f
XZUpyHnnjwnWV3kbBwoVmU5eaDCdCuAv+3TaQNCt7XMzja/2IbUp08D1sE+wdC8YWnIUqTmNYfAD
A2uAi90KPdf2sWxIpqaprFyGfeZ5eBaohdazfsb8g+dp9CPphJf7ZnFtH8t65Es3V6QYsE8ravWj
TisNx07Uy+xm+dHrMu+FcifZqMKu7WY9+GsS1GZobv9KtmA+SLxbyPKAccVxOQFuqvTn+/9qxZE4
lofN+3Lu2uZ2ualbiMu4AGnq1+VGQmTFDTqWqZhDOIwuLBaorbnFdCR8GGh7VKCtjioUZO//hxUv
YnP/6TEBv0ivW9j1CkWzHtWJYo6WqjwAm3Rsl+aklg8kkBu29u3tqA1n4wxcz0le1c8+qUwrToUk
WmAuj+tKpAsnLevcPQRZ7qMHfpireYmbsUsALBrHtuw2nMzb50ZtbEmFpKebo7P8ivZKZOJqYJDl
uA+hSgNLpUSIdilZY/FqauZL6hXtyQu3BvOtffnt91d2YdEeqFbLAotjoOc1bEr+PQPj0x65CJQD
/726F/gLumaLME6d8GvrgF+FVFuW880vF46NjKACnelyVmHMg7w4VH6G4uaSbpjLN28VFr959ldi
8RxEP5XKw7jq6r903YFOtdRR5srvoY+Z59WC0QzNRYdbw8nX/szN8LzaD2PIWoM582E8sOWr1KSK
vMTfKru86cPwZyzbT9M0b+EhvXhEdeGUM8859Bizfgp0u/UQedO0YAvrji6VaCvFZvTHlf4svi2S
E3S80IW7gOHL0FXwnwEyVp/u25i1f2TdWlkr0QwoUIFXzWCW59wvp56V33Kv3/uHLItf5XQYMQKM
xYDHpscqmMV5Gvvs6JjSjwxQBxvxxdrBWxY/EMiasHTy4spvp/KSlKxdHiaMa9q4yGvrWzY/aTKT
uuAufMxVdTWTfyX7yg84c0u5qZc1gcJtijGWAGi9iagn04J31CfTbzaUzq6pE44NkOjTxEmCUYp4
kNVjp7w2Ai/urpqbcGyAhM6oyfzCYbEjM8xP6trg6kBSp/vX9M2wAatbWj2ZDoPPerzb8lB9KU1z
cBa01rrZ1WAso5ftewNgH0vBM8pAUtOV2ePkI+0+uMesefEyH0UyAMSAspKOOvkwwADi3P9jK7fK
pshpRA9aQ1AbxkvZ/hKeEpHPG71zcUu5hRJK9c2UPbpKf1lyQEryWW2xhP4v9faftwtkZSl2gZmt
VBM/faQ1OwfLfG7SLgppd6Zy+ctJpoeUdz+Cso96n0ctJpVjcvmRId8xjvlB9p81er77KbgSr7wE
YMBOuXPwqfmYy+LYgDumLWfMbQVenM2HBTSh3ghSilZumIsVw2fz7+hJAN4YQvD9kLbnqlb0RDrj
RbJMdyFvICDLYgi0I3VeWYex6QMkkAGjJOxhyLYM0ppOWFYjb9hU8Eb5cdeHj2wYIwxmuYgBLYCe
/OU6/vtdN9QGYEx9SfqMCBZP4Jk5iLCVUTj28/n+6ivHYAMw6lS2PjqfICP6cUg4Zi4MMubG3yrC
3MKMNy6pPdxQpclosiEMY0egaOyxsxN+Y+N8VkATadMc645vWNe1f2KZjkQ7oQ4C7sdA/BYY595/
QJO1j9mZYucGt41fRTakFoIsfuaD2y2sD1pOGO3dcLSHINv0uO80LINR98OQdoZ4sZsWIWgYsE9V
Kf9QmnTLbKyJybIaddK1oysTbOGzFLUb79lzkZLz22anmKw4IFmol0x9IuJqTM7V5EQYgHQmU368
L6K3s2DCsXEafc0ChLSIlitHBmgDhFdqnRrcSMrjVVSVARs/dTRP6hevbGj1BxQ9FBlGVy9Fd0xK
byQb6OyVq23TQTAlgTM2cxjXU4ORQNnNQT2MtXNMiDmCav00zfTv+396xUvZxBCcjLpmeE7HHvgL
T3XQhlHtBX/dX3wl4rVrbFmRV6wvnTD22XJOQvSd8uZIXX6umHu6v8XKpbOrbI0hGFc4hF4cBNmD
arIDeFtPaf77/upr0rHsfDtoMELgrRwnPd4di1mS97qU/q/7q698u03KxLyFlpLlHKMj61iEHmq8
BZJbrdtv3OiVz7dhO15fc1kOiK1GUNBFvOfuBWn9LdjLyufbqB1POKVrZODH5S1o8pfp1BL+cyr/
j7MraW6bV4K/iFUkCHC5Uqsl20kcJ7F1YWX7uIDgBu6//rXeyYENoYpVPvkAgQPMYIDp6fYMOY5m
96jQHWtwelGAmxg6bVYfAZ71I4cceDDPzaZCC/yqNVCxO36f5gkafempuiJ0Az998hN72oaJt/IH
rtZ7E9uTuIY0DE38E6thJTKK30kiQHZgAjjp1vj6/zfjh2RyrKaAj7Vc/GIubTY1RynitnU0iYjK
0oQ3Pegyxf3VgR0kdu5xnsijP5VHGXRbKkoT17JuKymRPc2msfV4TU9tIcF1gBrd3B7DxV+5Boob
x4Gs+Zw4IQh+6ztIPO5tUZ2g72w4W3VWUtK1vESjjnRIeJoc91MonK9Qcnv0QMxB3BhFx94k56xZ
ahXi45ST68TxGEJaiDq7EM2A6PFeJx5pvyNsSrgdTon0T3ids7ZdNi1j1E/YWoatpPFmFeoDpgzG
5ULDExjHD/XAIohIHpORbVuj7rtmF6mIHxoEQYtmfu+U1WESOXRBN398KErL8E6gG19ZZzCtWaXn
WuzEx7g5e9PSfY7ThJ2hXxFebjucxkoqGCIUPmXJdadaebwJG/5n7GMwcM5bp/VMui2637hmHW8i
BisDvowQNYV6KsTIXCm87RyIOuI1STdFIPnh9rdozKUiI3KCDuG2Zkgt5gUdKJmgSfoQJmUabDxI
izHDqmi8QoVIFD3nBL34Lt6sg0xuGbdkHhESJ91u3Xdcv++NvVp/cSFdieDEQESLBrZ5jtqpBa1S
Mq5qcGH2O/zDEBc1CC7cU46ejqgb3KfBCSZ0KDTPt79BZyQlN8+zrMq98PoNfVL04LB02ClxSG/i
vNWNrwTwYCgLf2lGeorZYH/vXKjtAeNkQsHqRlfid1aVU9G0i3+qm1REIOhiEd7Mn26bRucOile7
AhU/ZufBySXT16WWP2vubao+fq3JYCiNaeavouVsJ0UBIXU8CLM7J38eTsDtGcKqbmjFmUH5wdOm
Gf0TQatuhuvBUK3TVLVVxEaedbE1c4TTpoZDQf0q7F9XmVzFa2QjS4rJm/0TF3kblUVx5/rkGdyY
v4LB1MWnWVaVsof0CziYR6i0Mpr+JIDZoksanSYdeHWWze3P0Nn++v+3gaFyhyIsA+80sW8CjD14
7zOMrAmdKh5DzpbljSVuNZ0khz74bEnvbuGmWofONIqz1uMcVNAFC0757DyG+bwR0/JpDMXWd029
rDrTKB6Lh5LJ8yFdf3JZUAIPH6P7V5gwfTrrKB4LQXE77HMnOFVBIKFBsXSyioLYD4dTCsmzao1r
0VBVICNQ5Qgg3UBPoDPp7vFCA0wMBZWpKbn+8DMw/nV53myf2QpkGcggONk5eSq7YFew+VTHpu7r
D5cAwyvH1phlEHYaav9kF25zl1z7+GQQ/7di62NwZeuDu41lnY+nEtyaHnhjV9vOd039VTrDKIcV
HHUWLhVIRbv+pyusXeIlZ5bMhoD/4fAA/lzrmW/sXqRFb3V4Mj8leJ2S2ZHVkJ7wDU83H1odgyvx
2HNBxxvmTXCKffkYh5O1GVxw562wOga/XkDezHxa0DGc9ggLVjyz7eij5koGY51Hc41RuZgYAdv7
nMEuk/sk0xOauPrpBbGZDL/XTV/ZkXMpiI/MzztByuLZBQwLjEOLqdtZZ3hlRw5xx5vcgm1G2W6W
sjyh+89wv9PES1vZj74Fjpsw970T6csG4Eu3ZvdAAYLNtu7yXW6v04PA+iqBeQrAVz8ntg/BxsHZ
8AKLHHjSdFzp3jdVbAvJiEeBkwiusnX9FiQ4yzbO4iwSjjNvwp4l22Ug+aMAM3wUT5DX4bU0AZl1
NlRitiQZ1OG6nqEazdKnOAWWv1osf5tDzjSqOEkNl44PfweBSXFuslRJubRw55zMZdQn2bFbUKgq
Z76jbFl5MihOnjpTyFtQ9iGfK7Lt0LRD1AFgddtLPgxP+AJlE8g0kxXLc9Q1wD8HTGYkQ+dr6pr0
0D70EwyvnMyMgRW2ycbgVPCljpIFjQgVsDmGxEVnfmWZqyBd+JDhFcGHtnJUx8FlyNjXri6eheca
ygCa31D5fbhgVdVkYXCqYamI8u4IvegaLB/VntXu8fYqfOwsNFRZfgDILMN5KAHLqRh9dHz/QYCR
FiSc3L4+wbNoKkP0kNevOf8eToXp7NN9nBLiW8rnPONWALGcDoCahyVNn0guorhb+wvXX35ziBRU
NHRwANtZGPnbcvsoqimNQls+ysGECNV9hRLp44WnCaRVUftryucxzk5XIUiajNu+WCWBgvVR4n0Q
iGTiPrIngcJr+VL11svtldc4iMrxA02qmGP6IdI+p9jUZZxu7cQyQFl1gyvODWBJCdAM8ia/Rfv+
4FovZExMl3BN5FBJfdDXkDfQZSMnOqTWYzbb00nmTrb157rdrjOO4t+QPJnQjQb/Fm2FB6mJgfw2
Gtk0rDO+ClhjQR4WHVrJTmknf7aNZwOXHceAZ6yavlq3d0GnAxa5xDsJ2/lUuNPrmNeGg0ezsqpu
Tu/OPh6iALeC0tiz5Xj3loma4XqqvCt001At04ux4F1L8F7Xe92eZGyXBvkddHrOkEo789C+T5j3
d5V9VEifP83F4JSL9zQueEFNAGGJWGVkVdTsT5XgqCgL6nZiCXFjcx59J/7dLCHAjqbGyQ/zVxqq
ED70pQVefD17+EBYlORX2dnufsiWP1Yc7mK0960zkhLc2nTxnUHiYjWO/BL+napVamP4gOvWehOZ
qU/mYUlblIrI/Jmy/EvDqxOvVkZMX0ljccscuN+H7OQ7UPyhI293wbiY4Bi6xVUjG62XQhZ4oyuH
cOv63ZGI6VhzZ80TGmyjpC20k1ZLkXNBSTQpDtwbyrsy6cvPt5dUc16pMD1pp5BrHYD+tJvmGFbO
drCDzyP/yYzt2RrzqAi9hPgDA+QZTux3T84yR9LqwedmkqfQDX+NHW+2TjmUgyd7lKAsz3rA4/em
y+S5S5vjbfvogpuSlaR1uGROg7IEnZp8kwV+vPUD+WPd4EpCwoc5q+a5857CIPkbMEDKKGt+3h5b
Z5fr/9/YxZ6bui1ivENN3XRGy9x9li+fi6r8tW54xWPZXCSELKgIFba3m6W9LyU6z6p+t254xWNl
UrrwoAYQXlbtuDXf59my80b7z7rhFZcdBj/3SwI8TYNYmcTtlyQZd20yGfL0jzcNFBX+tX07+wQk
TKnzKmvnMAGewed1T2fv5EzKuqo8PibOq9sEKNrnu7BM9miONdhdN3PF7hlYH8DLZtmvZZsAUMJ2
eWfqCtcNrdiclSCtoYME1HVxthICJs5kunvphlZCJENi07mlcF4zH9yU4jmh9ffbG0U3spL1ycwd
UCEpYO6M3A22s7MdU876cXJD1YJnZpG+sVvPfkXpdlO5wcbtQHrYHOL6y2j/sKtl1flB1T5wG4Ix
NGxZDrFHenCd7CxCZ1XmR9U6ZzBPULLw8QkONDjmwP9S1SYVFI3h1domiaeWgDHafk28/AfpvziL
/LNqSdXGb9S5ZrIMC3sVdRZli7ULh3Cd97wrZiZgULRz2CNOin0F3DgzSj183FVJqdrM7XQBSVK/
tl+zuIkqsG+ButJfikjam2aZNpk/7Rb3WJfgwcggx/g7YE+37fVxcknVvu7EtnnRzot3RB/i73n8
FFfzg8/pUVbFrg1XQe3xeYoLu1VVF3XXXtf7ubfGYyuyNV1GGFlxYUjdyLROFvu1CGC52bVfaWiv
AqZQqtY3S3sOAxxU9msV5JvQD/aiyA2b6ePMDK0w/x4iYwGIiDtN9msaPqTZVnbxBm+7Y70q96Bq
jbNbij5rqtl+rTt/C77as21ElulmrqQ1xUTTlCb1BOBmB4qBhIQJS3atG4ug36VNUrRPbtk3JiXV
j0PFO1bqWA5eXfGAX7rgF5oCPk9tYDjHr+f1+/vnO+7pfsiSfgkp7joLv8uBUkyoeOgmU5lNZ6fr
z75J0RIajB0wUvklybtt3u/8mkScoVN13dUBFbp/f2AWYdCm1pBfJnAQ1xV4mrnpyP3YNFSt01Yg
xIdmdssvCyjS85If/JycSL6sSrup2iOfirKJK5f7yJzyDUgSz54Mvt+OZ7qZK5EGrUpEUtCVX6r8
RMsdQQgrR9OS6gZXgg2BUgUUnWbsmODORYdpk21BVB7dnrlmv6jlOxmncSK9Or+gyyRKBBTXvyz0
ZQL84fb4HzvSOx0VPKxAUByw+IvveJEtymPpJrvbQ2vsotbv0pgKe6oL+7UFQL5Nix2xOojNzOsS
kXcFvGrJhcewXTwojNpFvu1yQ7agm/j1/298FMqrYhRpVlxk+ciGQ4tm5YkZ7t7Xysz78PJORmVx
7WEakh7rGY8Rr3x0MpWRNzRR73y9XhzGZzdoVr3/UbWS16fNYBGJjSkbEF+Wv+LcBLXW5Adq6S5I
J7RbXm1fOAsUfkqoEwZHSfi9bfEd74VhiXULobhtKMqyrb2OXwiEE0i3l8TaLJYhx9ENrrjtGDpg
ey0wOE9+CCg0E7Ij7rqX43eSKkNgg2Lr/+dTXkY1OrGWzIRn+XjeUHX4d3f2bpC7PCX8kqaPpXvJ
sm1B1qU2rgoCiWWHrnWv5xeL/c6HcDMN0rAXdbNW8wM8lslAMn6hKd+GGd35rN91TG5vx5qPw9g7
+RQbrPGZ1YT8MiOsi8bast4knqgb+vr/N9EgXQSITEE8ffHqx8Sf9rWXrdre79RTFidAOcT1+aWB
gmjP2L0XfkPHmAGb8fHJ4aqV1dZuAo4KO7nzC7JDaw1+IdxSl9/Xk4l0ULeoin82LrNFQIviMnts
73ikj0AvtbdGucpF3VBxUbt1IBnKsdUtp7+ns9x0eThF7lwbis8aE6m1Vb8ENCxDD/clttOHpGp2
EKDf1n72qW9M3dwaE6k8EH0/2GXLQ+9YsGrLHO8Y1HK7FJ4BDvxxIHZVJggkMVNXC4tf6u4whZ/c
YR+QTTY/BpUBDaLZ/Wrhkfd9D6U4PP2jfy7iZN4U0MVc5bNq6bFKYgayhrS4NIWzA+3EJi0NW19n
FfKvyxZ5wmmbZ/QORBl74lzmip64+9sffy19bJi9bmGVvS9af3ZlTL2jNVpbry0OYkq30Pg22F23
NZWt3zagmQjyml9Y9o0MD4537cwD37EhDdEsq1p57GpaBvbCiwtQUM8TgH+RTUwHqwZM4Kp1NTcl
RTCWFdxqkTvg5ML+L81+NdOPwf3kOfc2/5QTE5Zc9yHXLfAmOoPECP3KpC4uKGNvGc5vz1/V8UVd
tcJWZeHshj2WQAaPvN5Q+z/XN7xPaDaPSo5RZU2cCa8pLiJbNgLy7yz+Dkq3dVdYtbJWMzlWdd15
R8e1QIKznBPiPIIX1rA1dZN3/zU5qGFEYA0cx5Z17xcvWfNQMQNgQDe04rhz1ws+sDC/hMlZDl/Q
k88aE22exqPUmhqP2VK0Kaad5vdIxrh4AqGAVRpWVBNy1JqaFTd2NsRWfunnu0ruk/q+ppcOUm75
99vRUmMataS2MJcxZNjkbgmG+CCy5qVPkh4yv9LUW6f7BSWxrK98zV0Y55eYPCfdp8D/tpgAtLqh
FS8dhnYkFWPFhRfpphfd3m+ziNrj4bZtNEFAZbtIKr+03H7Ec2Wbjw+zn9PPcVJ2htE1S6tSWwQo
HMV+2YvL4t8l5GVJn6fxD6H/Bd20Wzf/63e9CWLMb5J+gKzMXX6llbhKaZ/SeHINo2s2vspvUbEq
zhvXY8diiiHWFsqzNdbPwslRBQu2675AcdyJhX2fMLw69cKPRvBEpqWJWl03feWgdcOOONxf8ouI
H9ksQah5z8anZBXdAQXT0b+2TyqaeXaFmS/jD0d+9TonsuaXVVZRsSxx0LatC46rSwzK6NhPt2W4
0llVvok4bsbKjWN+nkCf4Kb7hvwKEhbdnrfGXVWyCd+pZczxdy5zeejLX+gJO+QgbFo3+nWh3+x2
CKXlXurC4qF8mfPvhACXHpja/TTOqkp+UC9sOrrgtja6Q1Swo8tfagLRHZR8B0Mk1kQbpngrmWYu
5NyJizN4u54Pe9qtInNBDVk9Wv3ZLx0vzy/28qkBCekc3C2kMdhdZxrFR0VsZwEAl+XFsS7M96DJ
ISPPgxbCd8d0SOl+QvHVmtvW0s9SXMSCV60l3rgNNByg8TXwH0P5tG7/KB5bZCC0XopRXIJZ7vh4
X0DlPqWNIVpqPkFlEYiF3wYoQmL0oQN/wItfVRs54+11qndDbyJM1ewhlU3Ab+uxAEoUiDar39rl
tBmFqeauS79VJoGM5wHL8Tp6EWAEBgD6rncbLMIdyYE9B+G0i3+7/o8e+oS3F0QToVVWgTiZ/QxV
UIRQ/zCJTTsk23aKstI0vs5Y1zD1JmAk2TIEixjEpeUBCIjJJq9N4UI3dcWXkzjhBSdYByxH5CCU
cu8ePDRb9FWvuyeqpAKVY9lIlkEw7gzlpluW3YLCT1yY2nV1tlGcum+KOAgSP/9bcveLbF2QKJlq
bJpTgCrObKFAKEnoi8sEjVcHLyJBB/7nlGzX7RrFjau4dfHuNeUXkoJ92dk06W+ASqOxN/GAaub/
jkCgCFp/qvEDAg/41fSljhM8jRjyfY3dVQIB1+bW4jAcAsVcbaU/HXnjrDOMyh3Akrya+hR2z9vn
OO2i2f7ugcV0JaLznVSIXy2ph8wP+azNt03ff+XMM5WrdGZRXFU4btY5ULQ493nxTcw13/i8mne3
d4xu8Ov/38QBb0aNubR4jqJv+H2ROODrpXq+PbZusygn7wTZh6YseXnJxH8+uDzd33FveKPTDa24
aFk40q9d2ETOwVYEYCtkv0uyrhTzThGjlNcyuFiQq2XfgAsBGmpanhLgikqo2962zfUC+L5m5bqK
p0qaT2EaiPIyyNNcHEf3x9g9VNbJ6x/dwnCoa9ZWRUa1Mp+BQhutZ7TrRImXgovd9EqtG1q517a9
SECV5DTnWshD0rdPMXiub1tGs7QqGMpuBjDCBg0/x/SFyO/2BK4nE8hVczSpaKjRLmeXlGN5WYKf
QbYpwQAL9dEoMIo36H7g+lFv3Mkd0LeC9MN+qsgXMb/k2Q9n3HmDqUVRg15yVWRU5g993JUYP21f
guEh6+sXVCB3Iuv+4r09IjPfQufrDtDGc5Kmd2mWb4LFRJ+rWxnFnwHEomUGautLPX0NAySjvIqW
ITcc6rotpbh07lWkKGmPteEgmx3ppptNaALd0MqpO9kgW7aK0X5Kms+QWt+EUFi7vVl1Iytu3NCs
mWob6zEGL/U4PIAP1PBsp8mZVUSU7LuhLp3Bel7kMRQvAo9HAfpFq5cerNq3J6/ZrCoyqrGRPrVE
2k81Gjpte5eEBS4YAqr3pmup7iOu/3/jDjQjDO8AE06A4BEKgBsv+O4hW3aS/TytSxpUJgh7AfOJ
oFN9tkDbiTcwDv7GzDY5nGbLqxwQOZ073/bwAX4AJRtSgDrkp20SjNTZ/7qp3ljHklK2ITSDL6Cl
jvr0zqEPcfMl7r7eXl7N3nwHLcq9IZEUcx+lhZvDdBjq1rA5dUMrvprQebQ5iKgvfigiWe4JCLdu
T1pncMVVq2QpitFi5aWczyJ7pOEhSNc94f//bvfG3GGOU2u4Bn+RgeSPOxuHQK/DqOuiOdFVVFEA
BesxBVnhBVp32yAgV0bR3ZyxCNj4Q5pke0GIoRanMb9KEVCXi3SqEj9V0S+iHjD6ZKhD6EZWHDaE
Gl0m2HDdM3/d3NlV1XJYtbAqtMh1nHK0Acy5pN2uCPZpubOpYejr5D7IpWzl0C0SqNiVsVOf21x+
omW8dwb/yHz+Xwo9M3uhx3VfcLXZm/2TsIJZsYut2RfjRnbjrmjqPeRkDYFMEw1UZFEy4BMKAncd
/N9N/nkQZ7f9k4y/b09e94Khwoto3yROVfvlZWrv+ureCWVkp9/n9JsjPqfpHzZtvdoQeHRfovhw
K8KpZ+jPv5TLV9AzbGn8qUz+UrnyEqpqX1iiC7ukE/mFZg+jBcEAVP8ljW4b6mMPeKd0gat+UjDw
Yp/LZhzrq9QUUOElt6CGu+4HlNS5wevIMpdueWkE2VqgZB7j6cvtoZ2rhd97Ah4S/t2i1M4mLxBh
cQ4exh3bZ6cUpNKbcevs5iMtDX6gs9B12d/4AR6a2wIFBGzU2duI2Ifx/96e/8fBn6iEM3M3lrUX
j/U5p9a+scXGsqcvVi4/3x5eN3HFgYtubtDiwqvLAjm61Oruc7FKvx09KO6/NgkKu6UjyP0uhZNE
1PscBA80/ES5YWE/9iii4o7Ghqc9tUj+1y8gzAlEbBX7x3ZIRfo9pjNYBJ0BEg0rV0Fx306A6jkF
p/5lFEfi/GiBBO1WDq2kywKUTr6Vi+rSV78FuMLBDcnXPTITFXgE/oUqcfugvARc4mnqbrS+ZNPX
tN3wzvDooNk/KqFDPXUO87OhugT1z3qaNomf7W7vTM3GDxS/9b0wTrKgri5hsW+piCbnGHvPt8f+
+HR8p5qDt78umfOyuvjsdxNPkVc+L8txts5Qe1gX0lTE1AJ5rdh30vqclOPjGJdHOoFX4/b0dUZX
nNYiLXd6JrMLr4Y7L+Rbt68MHV06qytOO43CHkqnrS7ot+9iNI1CPFisA4GTgPwbEfocGr+UYt4o
Pm2A2X7hWfNtnUkUB5WhbdG0yOpzw55l/NMxyfHoTK14J+VpKmtEmXNQfO36bw01JJUaO6vAqMCj
vowdjDtkl9H/LCBWJcL9KluouKiQW1lnUYwNTewqBsGm4azQzVnxyD7olqopIQCVNjJ/CMeqA6u2
HX7Lssz09BpiJ3xwWKtYKHBrl9QuC/43tZe9kwwbUaIvHbRGU9aAf+o8pghji+HK8PHthKjoqHTO
LaeMk+pit7+88mvR/13KP15wLIrDML3cXgvNKaVipHDZFBS3kqs/vebh61KeLOdQTbEhEmgCmco+
IOYBCgo59pA1f+6heeh0Ww6OCRIcw6443P4EjQv4ite6AJgv9bBUl5kuPRLk4TODmqThA3TpmQqX
6sDKNECjuDpbTtuwdDMwLgD0r0lHki2uj7zb+EVgPTuVN93VYBbZQ6kus74ipfPsU95T++ftz9Ts
bhW+EgOlHhY+TEnnT44vIoh7W8l/68ZWTIjHtsUVRLK7SRY7CL1HEyRgAKkyGFGzQioBC1rtPDv2
PHq3WCmYysEBjdZtiDjenrxudCUE+klA26AbMzzLN4D92jur5tvbQ///ReoDf1eRK2SSdAYbJP/r
V+GWdeWXGtVLZy5OYxEeIS19B0a4Hcpej1aKBpze2y+ZvC9c55tP3bt2uJ+d1rDLNcuvAl38turQ
YJV6x6UogVjqqBO5eRYCZGSk79TEAhXuwka3jwOvYHcuKX73wfwYLunDFA5RsPYYZNeffnMPgWKY
5bE4ZsfeGeq9bDk/+hb5dXu1dMFG2Qi5rKakt+fq0sg9xavlcleNbdQXz3xlrYCo6MNGZLFg0I69
c+3kb4muSDfuoejaQb+hWoeJIKrylu/0zmK5A7wly7zIDYb2mHoi3Nw2kmYfqcpbqRyKmno+vatF
dqoD63Fc5CHPp5XDKwuM7rzKlZ5F7xgFbbZd5t8QLeuNQA+cwd11H3D9/5stVGZLXpcg075jkyzv
WlrRo1OnxR6AZ5NQpy6iXP//5ieKkEmZL0Kccw9xZdNB9KraeLlE99WqRVDRWRATsvNmrL1jyiiA
KHwuNi6N5z3z2lUtHUQFZ1VuArofFxF9iZNjXSzHYob6b9Of0Iax6m2WqCAtFy22FmrF3nHo+qNI
ySad2KculbvbNvpwEUioApBmSWU958F0FuQTyFx23Egi93FFDkMrzzk9nztSO3w5l/2m3y3bdJNc
rA2NimUzb/k2265qjsAPXSPVm41Ui0CAX/8qkkmfKhlEUwEFw2+37fOhH2BsxdMWr17KVBTLuZta
iO8+llUezd7T7cF1xlecLIzLrsU5Lc92uPGynWUC/OvGVTzL6dJqtjJM2hnt00Crx3Q0ddZ9eHrB
HsrNsE793qMBqEOKGCg1EGlFnjt/bi1r21eWSc9CN3/y74Ky0MoqDq5RZIP3Aztks+FaqxtXuR6G
Q86E5+dYzPDBZwdqr7kSwSjKkTgkU9cuEju9nvgm/83kX6s2vKx8nBnj+ex6R3qzuZul8vMixdj0
sIBOdpec7DsvcjbDF2gqblftQxVetCwLq+pWLucBdWvZiQ2vDBcfXRBQ4UU5rUSaDDA5Gr2H7TUI
LL/A27wR6c7diK1lDAKatVUFSpzQbtgY4xuWrtq38bgDDYshRmpigEq2NMUUHfZFC3dy5Z6xMY8y
t70vhekdSjf16//fLLHwEmbVybycZdccm6y6X6Z6zRGI3aO4K8HxJynD0FdOFwsIaNuLFtPe1M1b
cdMmk13YWHZzFpIxLwKpyuCjfCLCVc9QmL3ir4Ho3HmqPXlO+1PYfJ3nx7Y0vULpFlXx2WTIMtuf
fHnul6PwHqflAUynq9xJRRf5kyWLeYrluehE8zDFovy7OLGpCVMzcZVtibMpXRK/xcR5uCmwrGP4
Ke7366auHKUhGcMKnFHynI8/GDt43JAofXhpwCu9cowOYMX1wLgoz+4yjs5rl4VDcTfFYezvlnhe
kHv7VsiPMvdxa133KVf7vfGqYkEHU1VJeYammUvQJrXuEFGBRqAKqcmYYdw2OEzlHV3VVA4TKa7a
eQstJgLTdym7b4V7XwLJftsUui2jOGpRNswVVSPP3PlSQqwccIdtt3Y/Kk7a8jRe2qudl2Jfh2fw
KaMr+/a8NcmGSqzUumPu1FPVngeHRC356QFq4kBqwYR70B2uKpRoAB+431V+ccSjxrZuTiNQYV39
VUxfbdCzxpYX8dndusNxdlbxvZFQhRaJOBFtnuIng4p9sUgso9nJTIBYjcFUyqWKthOlWQDUZPyZ
z9sKj4Bs/BabSuWagK8iisTQyKHpMDyz2p+kkPesMjXVaZdCcdc5LSX6+1lxzNF1CO5EcPKQyKLH
KXgFOiUqrHDX2LhCxN9C15BbadxCJS/yHTYEMsNSZMPv2mp28/y198Sap32ss+LOS2tXVdxgcBCp
9gBUghTM2dx2C90yKO4s8ELm+DwsrrI76M1sT+CcN0QKTZz+/+q8CZrzHFcj9zB0FX/2+xMohbe+
OGf8J61MPGw6qysHL61Awg7OK8w+/ORD0JZ/HXtDHq4xjAo0SmIX7zhQnDw2S1SG29lEWK8bV7nJ
Nm1fpA3ehY/gQd4Hc32YklVt3yR8R1tUJnVPGYYe/LvBPQoo0lnHVdtExRWFczjVoYgLSCXOW+TG
UbeODhOzVpy1YLybGoJZ08SLSJ5s0/S/dZO+LsGbDRhA1Nai173tteK+uqZPg1jnNiqMyEYPfL9M
qTgW7n84sQ6FmLe3J63Z0u8QRHjNTVPHwiISoDiPCUmi2QRw0O095XgtCTCWQZXLc5aChgt5QRXl
bmY4YHWDK77Yu15SLTO2SJ1lYiOnEJgAaXq5+j+V2rtnfcAOlKtrFs+96xaFPMsdesh3yS75Nr7S
aNiR7Xwsc4PxP/6GQGUoaprMa0MvE0eGfq0MiQKa0QzR8MM6JD5AyYbBhzlUVZuLo9xBC2E3HKeT
dSBHZjgi/n/QfGSg6zH+ZrNDatupIT+P8ecNPSGxifqDOCQH+tX+HR7INttLQyz4eIcGKn5o6e2M
NlTgJlX4f+YuOXRk/LwMzOBauuGva/PmQxpp2/1QYQ0K949THZvwZ8kMy/txShOo+CG7SH2WpXgj
q629GHdd86t6ncKn24778XEXqOghyvvYKT1cDXhofa/R52ePViSs9tRPzv3YBQbz6Lao4sP5WJVe
6SP/timwFIOzNRPD6MyjeLBtA+YN2IA8IyU4ZAPdsKLaOsw5T+PrKhup6KE06We/5riXtM6vqb4y
PKZRR8DygYqVNKlQ6mKFiiAa+oA7PvLLM28j6Ajv8n24o880mnbuju9ND12aLDNQ4USBVUAma8DH
kHoTH/pDsvOgm7KZdsUu25t0kjTLrbIwJeD/nTIKtw7SeBsU09EnmQGsoBtaOXitOPe57EuBJ4sz
iZ9K13Cp1WwjlXhpKNKACiduz9aSbsIgKhw/ssLHclo5b/ffAEGmISMtEeLolFXkwvjLOmInAvj4
v0M7Di+hx1fB2v52zA6+qTteExtUxZcq5+MU+tdzZeCfRldum+YlIDs50r1v/b3tW7rlVLwX/XWU
gXiJH0VTbXqXn510MER8zdAqtIjMDKrxFJVfOgDFIO4t3xTsr1nvB6eWCiyyxyy0SIEiSzp/HaFz
xWVxSP1X0d1lEFqcQcR72zi631FO36JyPJtN1Dn7EFPistlZWYNqg/UwtcVmtPyNzX/e/iWdrZRz
mJUd3t0t1zlbhQO8W55v8wzYj3WDKy4L6gmwwXZhfmxcdxMStuF5akggdPO+/v/NsTuKJR8WaeXH
uW037cT3MzVRSmoCggopmgff7Qrf48dxnvoT6IPnL1XQAPXtkGHXAsR4+B9nV7IjN64Ev4iAKJES
dZVqr67u9m7PRRj72aT2ff36FzWnHk6zBOhkoAFTrGQml8zIiG3W0aK3i7w+QiU4OVVqOKQjfbLt
NQJhQwDrmCIPBDGkHN3k1Nf5i5jA5ZfF01+1E5JEBl4U/3r8C0xuqsfw4AEysiT21Xc7xG95sK0X
Jx3u6mmfuWsF2K13j79kWG4dFhH55eJMzFfYRMfPY+XNO3ta1jBkhp+h4yGqxlWTlwt1gsDmx0hA
ikTMedgNCQ1B0Wntqpx+JF5+2vZTtNhuEtvzIxGpE3jfq8CtveGYLsxZMZTBeXWGpmoYWOGSuz7h
5F5El4XRmHyDztm+pGuMeaa10KLanpKGVLOnTilXUYDel8vU52vth6Zrinv/6pvAhlJdHE2Tq05I
PKTBMOWvdALXc+mQQDTtV4ig+kHSsDaoRLGzUvt7x7zXxytjePPoADjiTIUcMkue4roLUEZT1Yhy
6dWtbmyRwKQ3ARVrqSCTEbXgd3jU+LGc5UnZZfTRHhvxTdXoPnj8S0xeoN262dB4NSCKWCI8soI5
WfZxROcA/Plhtk1zBBByLfr9PHcKkkzq1EXlsmeLYJAD7tZqAndveueo1YFxSH87vW938SlRzWud
uTvobX6utj7bdLRbH49JR6xKnVTJPkJD9MWW09VO3ZVLpWn2WpCXzHO90ivVqW2yZyRYaTBBwyCZ
6k0gJVvoODdZEFmkGcxjU7CoLvN+yfl1ztaSoYYtUccPuXUVd41IFPLDS2CrJliofZ2KOaDZcZFx
sPRrHd4mS2nx7vnSgQpGEp+om99kXx2mhKQBd+JtFwUdRFSVnpAW2qNPCbVF4BUJCfxkWxJJcC2K
U4Ku/j6xYsQZoAmV/JXF2yrjgmshXDmTIiX16NVFf0lY834Ks2aNPspkdC10FzlFKLSDoE7IOmBz
8SFl6sjiTZJwttCRVUmXz2Jpuxbq2lFI6v4rcZIPm3Y2HVlV5wnLBlfR62DJJPBF/rsdcUS7wg0J
iVZuZgbv11FVvuzAhW7jI6govXROfmqm6EBiEqZ8OdFlgSbDmoCK6fWvo6zYUgwRAN+4gFvFnzqr
PojpNKjqHI/Ovo66WxE1p7Gk3yJnPPai/O7jIfbYlKYcHLt7x5ujFjAAnkfjQK8O4JQFKn7z4N6o
pwKe3Rbri0jKgJbqe5bKQyOeirkDyjIOiHt4/H3DEci0yO+AqScjksfXoZVlIEiJp00ULytvD4OL
62itZbELnrKSIjskAa4WZ96MF1pVvx9P3nDCMi3ylecApO1U9BqjpXjiTaA8uQQiq3exu8b1aLiP
6LxQPW6liW9leAUyDthQTMNZzUenLj7NEi0Oc33uMnTDD2v3YJPJtF0hZbNMa4dCIJh8KWNvL5Iv
cbHGz214kuhgrnJkXd1lAkhF/6WGdHaNp2Y6fh3TPzz5+XhNDA6lY7kaZtmFf8e1uPlxSm/lGjLe
sB3oQK6IWYSqe4h2I2StZ+HeGl4A/QcyoKCFvP3eKdzoiWTtj22/4+5zb+ISegk1cxTrrs08fVpo
wg5g0yQrCVnTOmhB35M6E6qACjR3/SRguQvwvfvsQa5LTjZAvBvPdUeLbjcZvGaone7q0Y9N8t3q
r+Oq4qtpobWUmqCONzcVDLR4p9662ms+aggARwtq126m2C0Q1HNOyz1Fgx6UgyZ6hueudUWaPqEd
6+WcyroveXfN+B4s3dZ0Xdaoxk0rq4VvPnllds+3gCLjm5MPONcvE7/wvg9bf9vpq8O7cKy7eWXf
FxUEcgMhAfSPgsn+wae1/jfD0uoQL6exZpVU2Cb8dj9O38v626aY0gmkmrkUYC+H3ZUqg67zAmdV
ccM0ZS1cB3dIWZpg6N6+4MBu7JU3hGlcLVIJK6bCkncv78Xe7qH1la/xbpiGvv/9zQ6zRMCkpRxT
Xmb75PP5o4+upm2G1mITdBKqxJUVh8j4rfBfhzWWLtOUtdiUoq4VWzCu9J+T7rcdrzQZmBIOujhe
b2Xgq4kLeo0m/+SmzfesG47DXJzrlIQqal+jatz7JHp2c9UGudgkfotWYC1ci6KvvJpgsxniagy4
W9KAW9Pnx6tg2At0dJf0q9TrfNFdO0cFuNXN8bEcwSaHIuIazbvpE/fT8o0P8RpCj9S3UbaqXrsW
8CTnOZXHBrIw4/C/x7/CsOY6pstfZiepbfyKwfrlTX3AV1+dppG1mBWAw4O+A5N3veYHtfNQjM6a
YQxXQ50eqnIdp4sLr7symx84umHmKlLB4tZBDNxF8Ng0po/cf9gb6yfMKkeL4wd0w7WKAuLEoUOP
1RqPvMk+WhS7hRpdOfvdtfbjASS2XYfWEu/0eO6GM/Cfp9Cbufd9VTW1gIFqqP35Dds18nuSrwmp
GG7N/8T5m9EnKhYQzfb0WnfdV+o5O9lal3Gsd5IuB27/lZBu59I12KEpCrQoVks8st5q6bX3rA++
pXYDs56HtvkknAY3q+q4yWQ6vKsp46VXKSJhYr8S9uI3P61o5ZgxvUB14iioQNhZX9X0KuZyX9rl
2UKCx/GznT9JAEG971MzHRhzgizxj5OznLpxWPFig5vpELCGDRnQjfBivA7YwVqof4SQ8afHNjMN
rsU4+qIg7V5hcAqm1CB1+A87rtbucYZ112FgHCWiFA0q5AiGpmPb/1WI+EAifz/9JVYJQEzf0GK8
KWrmkQnfAF3qMZVBe9cx5s7B7cguo2tYOeP6a7EelUwl9872a+IAGMD2aifOyU+XBuUZkswnwHQf
r4fhGaVDxfLUiRY8yPsrQEs/M++vuLGfos7fpTnE5kb/PCPN//hLppXXLtlqcCS6K/GlbCj+sKj9
E/krTzPD1qWzTPX2mHoTED/XHGiZJN65vh/KNS6x9/d0TweNDWXrcDLM/XXx5akTEmixKv4eDWDG
aDY14qPSpJ3aCe/tXFkwjc0Okn+CHjZfvj+2+vu28XTImOwl8vXK7q+D+z8O8kKa7pdN0umYthbL
Tk6btnKRmqBOFwKXtrfARf942u87i6fjw/C2Q5sgx4OY+O4BieJj2q7dWU0W0QJY1BNFTRfPpXyI
TyoT+ykXh6ZqVnbu9086T8eHiYy6M/KheI3V363oWeWf3fJL0v9tz9civ4rp4zYD2f++atSDY/M8
m/B0qjxSXTNw5bpniuzauHv8AYOZdEmfcXJLyI5k3dUfZMhj/8cgkA/k0a/HwxvCSq8dzyOYKZcY
w5PGB4pUBEWpLjZhoGoaD48/YfIhbcMB0beq1d09u6y679PF18LxPm8bW7thLE4734V2MH2Q+oac
eyMEJawVFzKYXke4VUpass4x8XKIr9ECjl22PKEVZP947qbhtd2Gj9DHAloa2Y6qDWfCT+k0BnOz
rRLt6ZA27kZ1HN37hiKvCuJ23HnjmriDaebahjM2La9Uu2DDaXAq1tkxIsMOv+S0zTD3z765pC7O
7Ix0QkzNVXyKVfQsEnCjyPJ12/DaxsOrKUsniQKM1Yof0wSUetUmTdCkU7LpQurpmoK+9EkHkBjS
uQVS0zPK9f9szJuEmmxPR7ZlLE6i2UIfIfeb4+Iln5yOdCsb/t35/ltZ9nR0GwGPYDMkSXNta3cH
DbcgAQ9N4uf7orOhEpwHloi27WxCi92i6WWejMhIR050GJwmnO3kNE7RtvDSgW6WYKKyWdldHbfb
9611mOziVAn7/NiLDLuajnaDvjmpGEd41Wo8DnV1s/w1qaz3r7aed//7G/9vRkBeSAloc+dDkd3Z
cdnsnak7zkhxsU3qlLb3Hy6tqrZE2lTdNW4/jsWrH/VBY8kDnUWwyLUHoCF/5OkkWv6EVPeYZA2q
A2kI3OEtgR78YP10PLaLk4/YRW5kXiAH9jXu1q7ShiNNJ9WCbEXe9IXE9sHEdZjGSxmTczW5z3W5
hrgybIA6Ck4Mjt+WI7lnSPr9IKu9oM1eDtu6bT2dU8uCplZHOLTnpQVN28DmKpOhM3O2hYwaa6+d
yLFIsskqkUcee1oGyolVMJYrY79776KuXjfFqcBiP2rUrefLU9w0u9aOcaqdKf8APSwUDHbxJip5
fErfyLMhSUnE+ZWk9Idy5hkt7NZah/y78Y3BtYef77spteZC3do22rGyP6EPOdywdWBo7c6Itv6k
HzwMzZdXi3xo1yo0pilry5r59ewtWaluI5t3+WIDNbImfvSuw2PK2l7NoiLyvDaNb9Wd8f43R+el
8/uxNd5/YlNXL37KhsWjjDF2nAX9Xp7ao9r5YTMH864L41WMv8E6egF0AMFaXCz4jLfIH72jzugg
WzlqTENrG7YF8tdB+b26xRPbeREP2rVoMo2s3bQgHqHkWGNJI/TlVNY3aOB9e2x208j3lX5zyIxz
kfixcuGEcRuSrEGr3v+2jXz/4puRbS7csleYcyNeGn6065WdxTRjLSLtfGJJO3nqhq635VBX/XJc
CvFh26S1mORVbvdATasb6Y8OearWroLvnuVwbi0mUTrmzpS3CtcDmxw66b06JfmSldG0y3kEocdN
1318SIvQtlrysux9dXPQvLz3W+kdh7H4usk6emlzTGpAGVG8urEWkDfHAw2f8OaVItO75zX02bV3
UD3lPoVIi7q5/ggY68+Iv87wSVdsualhfC06877oZNSDTA8Zzjpol+lTPbCVyL9Hy3+uyxhbi8/J
arOkyDsYpiv3ZI4Du+YnpHq2nRS2FqRux7IOtIDkifgQhUNuPna+bFtRLUhn24krf1bqljCJwt2y
iBBYmZUVNVlFi1RhOzkRbq1ulUMOfVnsVCs+8Tjd8oCD0bVYnaKm6YZIqltuD5exyV4sHuPy6qwY
3TR7LWQpBWmT62P4pXjx1YtXXNla879hN9DLmvYUJVzxSN6kL0MUwJLqG3M+TtGrKlfAzYbJ67XN
YejSOnWIAmvNazrtouVqy+Mml9EZKiI/4fEMzsKnzrJYACnlMajpr8djm6atxSjqXIq7LZG3JWt3
EwqmHHjU2nVWXrUGu+sEFXQqvL5JsaTc+ZjmARoMAvR+JNNu6teqNaZP3H/Zm1OvqS05LhN2gqql
gdUehPOsKAuibg8Q3zYjaTE7NHPu+S3WtiNlqMhNStho/vR4cMPpqvNSJFHa22WJA3AsX5P4M+hi
t42rBevS1nabWyN2d26F9TQ8Tamz4pAmp9ECFepFLRpQcaNTCe5drSePpEKhGmj+tfS34TGjC+B0
ZZz1g4ujqbPy114N9jWLWfXZEQ1qQbnyAi4Vub8vy13tlWtNr4YDUa9n9tmcWbkj41vqHvzhSqq9
K4uA8pXt07DSeknTTQsedQncyBegh7/N1f7xShuWQ69XggjNFZWzRE+zw16H/lNSuTcpfj8e3DRp
7aAti9RzIY+IizCrvg8uVKwhf1wftg1+/0VvYpd5c8Fm9LpCTOo5S6NAWmvpNNO0739/MzIIuCcu
GozcRDcy/aRr6sPvpunQ76idsLMiLpMeLmSkLfbV9C3muyr5Hqk2rJfneFixi8kRtdgF0JI4Yq7j
2+LTT739ve2jCymqg9et9YyavqCFcGR5jj2kuLX6NA4mku6yioQ1WNbzedySTYaptIsxmJxKqto8
xsUY18u+qcMmpoBFdnLlcHl/jblemUxkV9eJhZ1ftfwHlC+HchNml3K9HkmIbMAzmkCzxwc7V515
2b0CtGlj5npFsuusvumqhR3tJg2aaQljQBYfx9P7OwHXC5JV6YLfap7xUhubg+fdZkLPzF1rQTXZ
W4/WaujyCSWZ24K+UztF63WyJnprGloLV0gL89IRsIlb/3Z6trOmTcTPWEotYHniuR0v+viWdArt
6H/6hu1lVYfbDK4FKkQPPMV7PLkV+8V+83+YGFb2ANNaahGat47qUo5DtvDPi/o8kp29loI2Da1F
JinaAf1BDk5X1/oM9qdvC2lDyoqV68H7ewtUB/6993oTkMTefVdXokaT0FIPwSLK6glv8vGI9kL2
YZPxdYqKwupySVvsxa0AHMSx3BcvRg7IaemXxx8weKVeyZtiaHdRMcgbEyBesIuIoPXW61Z8xzT6
3XxvjigOCvSBW0mChC3uTkDSNtkaHblpBbRIzXqeRpDmwGNk+ou5oUQ9A/R51qYSDOU6OUXbRbNN
e3HP2UgvsNzyj5PRlUU1TV2L1xiUsW7CMDZYkvv42abzhx7tDdEaWNzg+3oNz5J2AxJKrKnTWZcF
moFo+IG+0FqLpWlRtajlvsrsqEeKOalyFfTM/9N3YqM7amGbLYvf1RDruVn2vRscTecHCmHUbWeH
XrZzGFJitm3jvSCs3+MsGHYEy0EXFikPm8JJr9wVc03LOEI+KE/UEBYVeZa2p1aiybCueu1u5MPY
2s1wl9YZoR6dhWlfQM54U+kXvY1asFojxJizkaO6UvwRk7VXvr97bBXTxO9/f7MNSNUUczHNeHTY
2XUA6n1ULBBOte228Z+iXOFbrEDd7JgO7rH3ltPib6tNcL0Y13Tg1O1nvFyreeJBUzRV6CmpwimX
/opTGsJJL8iNFq0YUivyBgTIy9TKs3R/bzO7FqgeHSux0Mk5isg9taMFTQJ7B8WMje6oxWpf+NzO
Cyg9cTHtSVod/cwP02jtomewi44e8u9KUlVzf9xb7pk0U4ZOxeLTJsvoxBO0s5kXp668tYqF4u8S
QmbJmrKMad73JM4bZ0/A1WsVA4qUbuYXgQc6xH2MuvGmFwfXaSY8rqa2qrCmTKKymizprcmrIqiV
WGtwN81fC9axnpUlCWzDeBlwcMfUoHF8bHbT0Pe/vzGND4eM4Ic4sxPxoy/YGDSJWHsqGU5VnURC
NpGcrI7iOeymQfUjG2Y0Su2XcYVNyrCHudo1uIa2AaMRzo6qqNHhCGAPyb6TZk2NymQaLVZHu6ug
T4fZi/qrNTanhk0rHmMaWQvTBklux3ZhdGGRazlWJzv68ng5DRbXmSLAn9aJroWnJLTPAhYNgeX1
r7SrX+i8rVTOdboIlyiFUkKe3Abujru+QHbSbaEW/fgXGBZV10UaqJVUMk/hkJ3bhF1ilWE2CbUD
NeWw8lIwmF/ni0jiBUCo3sIuyadL35dxEMVi7UZgWgEtVuekGtnS+vfbe3uJp+QLFK6PoDl7HuI1
IU+TibSYhVYOyk8pdY4opKNf5K/cUYfeXlYWwPQDnH/vCDSt6gSU1xILQOiuzZrAyopdl+HaZ1dr
KuamJdBCFxKqqSU4rAQhZHCQp3tPqm07mk4WkUuk92p3ljeB1BXJpqe0FvvHvmmatRa3dBBuFw1C
3uw8PpXJzS7XsKeGkXWWCNUrtGMson6yenvet0s23Xgj+LZ560QRvlfyyY6QWFoGUBmUBShFXUZ2
j41i8EadIMKhAv7RTvJWINWh7DSwcntfJGv0XSbL3N30zQFFZtvr4tx3jlMLpZDC3kfLmqebhr7/
ojdD23UjW5o4ztFLio8oLn6QXbfW8m0a+/73N2PPTtGQRVjyNgNlvctk87KIRWxzcR2sBGG31oLQ
EmxS+igJNftUrJUsDdGvg5WUn7fxPOK112ZsB96k/WKLgwU+IGC6V97aJtNo5yrkCWOZuyMCVCnk
aUDENq5JQJmG1gI0sxursTvEvp0NO86xQxZr55JhaB221C1e21gUC+qO3WfPaTso5NhrDMOGGNLB
SnUUVekgKnmL++ijazXPXZa95lufkTppA8l7Z/J6+EvjtYGM/LDNN6Yidb2dnCKtjNYsoC2yb6M1
foVMYsjFvFLeNhldi9Axm0s787z7SWeHMP9ebE0r65wMaVHNlmMzHHP51xo67cvQ7x5viKZJawdo
lEGXFGzu7Ajp5H0FMlVKpsO2ofVjs4qkVXqOvOUQN57Gad+oaOVOanJBLSpBcdrFfQ17lNizppsL
dhvVrwBETBbRwtJDEwjxXPhfXmY3SsWrLNfC0jBtHao02N2A5wuMndc/XXWZIvRUbJJ4oYAg/HsP
J1k5JMDdO0e/kCFZKBqYtyF9uA5SGj0wdkQVlTeSTye/dPZD+XOTi+gQJeE19uTNOC9HJDBlg3b9
ZePuqsOTKiaXJZWwR4FSbAUmLtF/3zbpu+O8OS2BdeZx72AVfafbtRYN67RfueybHESLxrH0a6uF
eOgNNDIfpzQ992Xy2lsgMdw2dS0kWTYLe+HwbWXjdQtibw/J6W1DayFpQwrXTyisUiWgqbYhKYns
xbahtYiskmX0SoKNdZJLHTgjMrsDOm8eD24wuQ5KIsCspBQtkLe5eO5T6E28uGvhbthJdFASKtEu
oz28uwEGTIxD6PK1i6Zp1lqSSEHpFxfCu0n65EYq75YU/geh8hWjmGau3WNjlASH8r4HsuZ/cVTu
vD7fdijoHAspuzebuhzZSpmAhAl0zOkEs29bSy0yO9G66EfHWsZZdouB5feS9KtwNjULgo9ei86i
GLxIUKwnjXlYjT7EcYeV7JDhJqszK1i0RqoOanLHXNoBk+G0IF3ZXspt8Huucys4WQGdO88iT+h6
2acu5H36tV4m09S16JQFI0O99OQJnK5f0kVc/Jm+8OrvwStXvNHwBR1z5CSikXLBaU9F/monXUgB
2eyWfJ/zPnzsOe83A1GuA4+Qxxl6WeHGXJMhRIccaOH8i7Q/cAnRboD9IemeT86lS888XoHMmX6W
HsM1QVY6x5pM5DJSEdrzq9UcAXvfPf5NpvHvf39zTgFpVveziKKnuHaCKTqOaHl3+T4vVi5hhk1C
Z1KoMnA3dh0WfsmGgNjjoVBsZeqmoe9/fzN14iBjlI4LeRqnD0u7fJ7t4e/HRjGNrMUwJOWSjNIZ
x9ToB0siD3yWKz5ksrd2uAp3aqIK7Y5PJLaCYfyag4YR+2azJv1lmrp2whZWKpZmgr90rX+QU/Oj
jKrXbVbRYhhFdiJ5jaWcoOoCQu2LyLPDlqGZjkACz0KFhygMTpYmcLIunLq1nPf9avtfgDu4sP/t
JQ4aULJhQErE5vMBlCG/RTJ9iaMYJCgZOUpP7C1irexB7xuf6YgkuwVuxi9ddvS8/O8k7ZxgsOnX
bSbSAnWmMo6TccFrvXMOsw3BgCzbbRv6fn94E0go7aBDJ2POEQ/To5OJSyLdjUPfLfVmaBl1yxB7
CXnyiBrOdUXio0zXiFzve+B7S6uHqSWbNBUzecrH6kLj6XtazlE4pqm1t8XwsbPtTbrNlOlyOmXV
FyB+kuSJJd2Poel+RasEFe9f0pivBWySjykFxRzuf/cniF2GFfX21jhsXAAtaP1yAJtla8NtcnBC
Xqi1sq8bmt6YDk7yE1eKcsDAVRYmn/1DcoAE+ue4DOTrcCyOa0q5d0d5Z411bNKcWwvaAQbyJGIr
29VxMu2Xmm6i8KBMByZRZ/A46+77DsgjrOkGENQezXArN83393qmy+U4SVvVWTSxY4IOUtt/bqp9
UpRhvMaFZbLNf+J28expHtnRShbraFux2LkLXetCNo1+//ub0E0TJ2d1NyF0hTxRX+4iPFAebziG
ixTyuv8e2xnHgjO3xlHSdPElhjDvrpZNAQZfVf9wZ1beoErIQ7mM/WWMKmvP2tk/ErHa7GD6cdox
HAsMlaXw3kmUf9HOSgMakXHl5xlCWqcgSGa0sokYXuWIdNdx78hzcgEr48bhtZAW3VxCOAZzj9lw
cV0/UFNxSoty93hxDKbR8UsehSZZR5GRE00esM7bEW9Npco0tHYWlwOthqRPyRNn/iWL2EWp39sm
rV2TWY1rD23w1B19K/TlqPBqJGvuapq2dvQqD8o5c1FGT3X7C9n44+Jvy34ynV0APRJk6X1KnqK0
+8kmtH0QJoeVq6Zp2ve/vwngiHZVPiUFebK7KfmwgBUvBIv1WnbVNLoWwpWLJLmjiHPsFhpmY7Rv
BF1xcNPQWnCWbpVlQ4eh3R4vkfKnoMnKqWWITJ03oJ1rLgfmo8PDi/29QlU1sEpfvLjuuK3wwXS6
I0bdomjSKnpqxuKc+ZdY5M/EqVdMc4+U/xyHzNJRaL7blEosoIOY8iQkzaemfWbl5wS3W3Zq6dp1
510z4Sva2vblMCghcnK2Lf8U+fExuf8be8cNwYrh9fUFaxB00iWGL+MQVHfHdM5Xhn73Soih9duU
Q/yxzlMCfFsechai+ET910R+tjal0PEFbfdN6yjJfUCMzjapAcK+o7HXitoGs+tgtJLVhfCshJxn
Me6tpQzulDUFWauxGmyj49FS0Mk4XcfJeYmfpBV62XfWvFjqyV5Tb3g3bpnl3j/8ZsPpO/RopAof
4AteV0OPp/MaQOSfhrV3HF+HpDk1baXrNO6p86KgGZ55m/4QuQgpeYV2SYScCFOoGttrADXTWtz/
/ua32FWUJSKFI0VdIZ+8EawvyorwhSLrVnz13eshzKXtz6BRBpGhNUZnp5mOkUv2ommeUleFeSa3
ZI/wCS2Q62Kwly5qyRkKwXs1lydryH4NPlDs+aYeCHxCC+ae1rKn4E085XE2B6zvxnCJmymUc7PG
s2QylBbUAAoSuxRLdPYrnDGRKwiacXhzQDdydk28mKwsiGnN9dAu07JfxlZdIutceJ+X4ujnfz/e
8gxD6yg2BjGOeqphJbccD248X+JGnHy2JrhriDwdwGa5fQlyg15d0vYg6WHZBA9ilg5dm8AJ2NcO
LGK5xY7NNFyqtdYKk0W0S5UlZMfruo7OlUSXMYlbeUhd4u4aMOJtuQBh9loMO0iYJ9JW8qLSNsxR
DbdWReVMs9di1yuKqaqyWl2yYjou7RCCSSvFfk2+PvYX04JqgUs9u/XdicrL0FsXIKuDqY93j4c2
HAO6qlEOBrHYb20cA8yG3m0GkQsFpYhQDTtF/vf4G4aI1RFrqV0zN2kSeekZpC0lq3ZzCYpmKAYG
CfigHn/EZCMtXMsccretkP4p6dnHYqYuGKZWq/CGwf8DX/PFAmQcJWcLz0I8ha9yXqPnNxhHx65l
jMwScmcQt0iggSdyZwznuItebTf/My9p/WGTeXQUW5TKKa9KKk4LAXt4XX/zxzhfMb3hGqrLGiVy
4knXwzpx+ilWH+bqKUPLYUcDx32e11BV/5BKvHPm60xcdQm+NbTVeieWFmmwzGkZtImzPLV8sf7X
oAR+cEdRHcZ6yL+5lqeOg5WNX3rC+9extP7O3AH0S3aPjIilUrmru3E+O+isuEIR0n2NCa8/TrNo
V0LWZJO7J725MSzEI67defxUgVCbqL+tpAtEAdS8lZwosKAN+fV4YQ17j46VK9Tg84k45OyP1757
cfIjTV4fD23yeu0wL6HoVc21hXVt4oY9yzazrQ+qyNw13jmT72tHOZjb4xbwPu80x0N5bJ08ZkHc
UIZelyZ7deCzKzcfk5G0zaFvyUDKbpGXOc58L/DylDf7gnDZBWok9lr13vB7dAxdbw3R5NROdLag
Gh7XWSBLdulzFjQiXrmVGNZER9K1swM9HAiJnvjI5Y6lVFxEv8T7TSuuA+mG2ML9thfiJL0s+dxE
RNRhPopsjbjEsA46mk6kYLHsBMXdTag/RZw+RVL+Is0ak47hMHPun30TdGmcFPYExdjTmFYHLi6K
qQ91U/yuBd33pF3LABliW4fW+eh0jJO69E+NV9kBlbQJ4zkOp7v0Y0ta50QGFAlbsLI8XhWTW2nH
/xh7mQ1MPz/lxeTt4QFNmHpReeBjz6EGAQHTx98x+ZYW72JMy7SxRnFq6ty5qQG3PKfmzs/Ho/8D
j3lnA9e5wyyV5Z41N/UVUm2eCAbFxyXs/VGeWZwXT8pNrBd74qQMElrxcGKjzQPGZ/7Jq6z8XFD8
p4ha1bc5JUsbxKrqL0TMxRGsjeJjucyxE/ZiVBtjQdsz8GoZpJ8LfuqyIojS6gWNJ58em+JdHhYo
lWmt3NJa0sankTgxq/3Q40hrS3Jd7EgGUIF0L/0wP7Ee/foUqgy7x580rK2O9YNbjpGyh+SSMBUQ
T4ZNtKlsgl9zj8Y3UQefadG3NeNxPHbuszMvEwQYZP/iZ+mmnkh84h4Zbz6RLrxviqpTl7lmp6qt
L4VVn5zEPW0zjrZvjDUZoXScqUtefPLKLmDFGjemYcOz78vxZuIuVbT0oX147isWH6HU5YRUxP5p
Sr21Q9TkTNru4LscqgdWkl7s7kvmfO28j4lzot2X3PlTsic+rFwgDZuQzlI2E7Bg1HJMLulyyp0r
a8pgyU+s/bNtCbSrwMCqquRunVw4eWEgTBk9voKTer+8BOfRArnJex9sUF59VefqbH1JDu5u4MGw
d/bVcSrCTfPXMYFt69KlpF1yydy+PtptUx3+z9mVLEmq69AvIgLMYNhCTkV1dlX1eLs3RI8MNjbz
9PXv5F3V8y2nI9jmQmlkSZblo6OwNr2UaM41FRWIlwKJgY19la6eneAwZt7zQtYD9eLGMYQkXUlN
nb8E+sypBktcdKk3/yTrP3L8iafQpKqHBLSd1wglI1lgDuKyB/ru2SqHGQmCxccR0z6Cqitum0+k
MTizxlBVuGDkCR/Xkax9DF35kjltjOTygPeJh761DEeDJgH4d8jqK6+uW6ubPWaFF9pyzL3wL3NO
krDyHic2vGtYzALfkLjqPkZx7rmv8OoBvuQUHXwnHxOlcyFkvEQ4GDvfsPWao0EFEraynYUtYbp5
W8WUsWQeiSGj0C1f8WrpY5JRczNc2l8ZtqKxL3R+seZ/7judJrqqfGbgfe4CPOO3j6N4X8M6STfH
43baJVyFEM52T9m4Re2jB+TsO8dvfhZWnh95KEyzMDTaUQGEs5gisOtaDMeOlTa1HddVj84y+Vvg
vfX+R2j2ViUxK90V8JWh4mmZD5dJODj6ucE0Ncq3b1/1ygmacAiazkI6V4rjXH3pnB/S3kUv5Nkq
TjAfl034k2QpXvrB3y4PFfiTpzYy+K9OK8qpnPuuBLJxZeni5biRg+A4MKGsdaIVhy2nNVj7nLDU
765dO6SWtauFEjpRsnPu97D0IupSVmIQZ9HRP5bf7HqnhHDFUeupaqNARG1aOF2cITVsbjT2pene
p9OKcgQ7dBRjm+dlulQfttE5OQ0zRPs3rdCNVKygtQhX4qWje6Q++kG2tq9jMnLMfWeNaUt1f3E7
BV4Z+lBalMxlVqRTFh6FIxNB/VNvxBG/GQXwBUr6PJb1WmNMU5X25UNfXu1aHOz1q+Ob6t665St+
yr2w9SqCNq18QPdG2WR/6mZcD1sI+rX7QUb3Bbd/fqUgb5FOJWtSpZPYHjA8+Xm0Jh43xIpzh5sy
6TdzIKhJ8Vm7bLtwEby/tDmgF6BtllWJ4eX0Afh9zCw43f8U3b8o7sutZpDr7FZptj1MLVrDnTkW
9qfBWmILXeL3/0SnL8WTJ7EC+hw2VSqaT2V5icQXi1/y0PAJuv1WXNkHyHqsbje9hj15wxQH8x++
6+EKm6D4sY2qELpncQmYPMzEtv7w8fPif72vlTdjhBupEMKpkyC4CXiZiuKZOuk0f9snV3Ff7kZ+
1btLldqjiPOKHivLNE7xJuI/FQ0sWXFdXy6BPWJuaVrXZYy6hQXyPmBx7fWZdFdamOoymh1VkYNF
0fmYDO5UKShJUzk1SMirdwMxAdR0X6G4b9djekMzdrjZrd8L/11Z/m6dd6X3l83P0/rPvk1QvHfF
vLWy4KxMB1FhnH3X2Q8l9+fn+9J1ClK8dp4nh1gBvoAI4ceVdeZNXR0cz/9wX77ONBWHxdtCsTjt
0l16t4lpnx9Z7hpigSbgqOhA1wM8X4wzT8FNlfTeC+d/qoGDzvnUTJf7q9dpR3HaEnjoLVwmnqL7
/0NU5gl1fPSkm64oGuWoCMGATy2dQVucliI/uV6GRxaD2jVxUmU286XwFteTZUrm9TK34csqonfl
Vjysza5bqBup/GY8asa2H636MbOWz3Pd9DEd+l/39a5TzO2zXh2LKLDxqUbTxWXd+Pstr79naLq7
L1qnGcVlvTHzWBFVZRoJ+xFcO0ku8aY0VJhR4RsMU2M1KraM8LkeJBoB0tYZ40L0H+1lvjiFbRCv
U47isqPfF5S7sPtitr/ZdvQ9j0yjNXUrV7xVOui6aFpRpnmNJqawiUHVj5LJ+b7qdQtXjle7W6H3
CqqfVnIuXfaQ5SbiId3CFUcVVQbyMS54OgfT32bYbgRqx6KqDF3qGvEqoCzIFzA08hVpR0biFYPO
i76II0IMeYdGMSqgzPIlWsdEXaZFiKNwKFGqcj2x64LiRiqaLPPnsG1WSAdr/GV1pyeX/iPWXeOD
IV1xVXD7hvM4RMgRpuw3kRRP1wzPd7ssJrjtx6s4kE9DhklzIc5XDxWQJmna7/cFa6LAfyBjIiz4
nCOzwcw2eujZWB49QYazY5XDaaOBON7/H93OKr6K0uOQbxG0U4MVZAOZUbuZLvq6T1B8NbfZmkvf
qpAXtF96a0g6C2go340D3/99f/U6s1cdluAdZ7QRabYOLOtol53kgds7VaO4rFXilV8OHeorGAMq
swOYGgyntkbpKkasAvl5VnlTmVrt/MDZdgYuMLmvkbdrvch/b5ngK4vEPOPFbsKxTNdC+jHvccmp
Rr+OrUisXxoPVJa1jIpjH9QsntFEdxxdJ9gXP1UQWd3gncunC08DzC8cHOsxz003XZ3KFC/Gk2wX
1jk2o/J+z1YQMzRy3NeYTrLiwvPUtiTyb3cqdzjm+XD2h+FwX7TGPP3bX77ai0mMa19KROVlbpOB
Bgm60S/VbGp41K1c8d1oGQWTDg7Dvs5Pc+SdJ8tEjaMTrfju6spojBpc2DiNEkHcB7cJDUaiyYp9
xWelsPCauxYo0GG8sZufguJ97sZ56R5ATG/YU91/KK7rNBuKR4z2l27w46I9tvYc5/6vtT7x1dR0
oQlvKm4sk1GfrWPJ0paOQNjJZAnLd3NVHMMmMHyGZhdU/FgF8s8FwJwaT6KhG1uMbHFFuX+6b506
6TflvbJO16YY2Dwylmbrj2UBm+5Wf7gvWaN+FTTW23k+MzypX+bhh2ifmno4Mv9ny5sEHU07V6+4
7cT8idS0rlNOrMRqgqeF7XoydiN1WOM4EFYDswq1z8P3pmytMwby7KpPQ7jitGXuFFXuYN0CbfJe
C47xYl8xRKU/c9bNqiKU6FI20SRj7L0TcsM76+3weKMY4ik+23E0Lw1WUKczP08iv/gsSKwyi0Mn
cUnx6OQmm9RETHV4I5JkB1hvqN5baNoNfR8XzDtIn5rokTVeq8K45mVdo62pWVqsy5+cDyfqOU+8
/12jp+C+8WvcSkVxTUCt973b1WkElGSXyaNjm0KORjsqhAvAOdfNyoalwfLJHnrQ3jxEXnvYt+6b
xl6FAzqszKUuVM/Id7Fx4Jwdg0Z0y779/kpyX1HHmj3O0rxxnU9hRW+MPVYlZdy1hbOLFsiNVORW
5QMESCf/9lrg+04BBjCffbQ9mfmGlFyzseqTXjRJENGJwLnQgp7W3D9L48uSJmC6SlDgQeHa7bzV
qU0kRrcn3ni1+J9xShtheJLXeLCrHOiYFIdBjFtVpwMJ4nwdEzZde/Ibw8vjrXhphn33UBUHhhLR
NrQBjD932Mlr14O3VVlSFEWz00qVk731cQv1EJ/T0ilPYTgd3M5UuteYqYrc4m7gh+IWP0OvPS6j
d+6m5tQs1HBgaSKPitIaQeLdB6JBaKP9N3cFdmG2nkfcVtraFNx0X6Cc6CvK91bpSZwtxVmAsLrm
L57/cj886JavhIeqkKuwOJy4IeTSb1Mc5tbFIyIhxIQ11y1fiRMNWdxAYP5ROvhVvGbeUWCGRWSh
knH/EzQOrAK2pq0JrK1GOuVL++j2NMHLnOHapROtOPBMQjdgFq3TrRAxr6zTFJo4anWKVzyXDcUE
QqWoTjv5aZyPEmwyvDlJYriLvgkxcyOiHO2gwfYwfoP0j2hiP4nTdHHP23E49wbxOsUo/hp5fCMA
eyIgcMBpWxK3xs6cf0Esb2QlKi6LuWvpBAxL7w7OyUvKY/ggHseDd+rO0aHeA4VwMQzq/w8vH829
dtvhTwr/J3G/EQwy5KaQoDF4FZeF3tKx22RLLnbLjkWxxUG0vB9bE3hTo3sVhlUWGOBZo6aWOt6X
wlkPjt0f7nuSbuGKp2ZlHbi+fwvz9Yacvn3HGcdjqh/W+/xJRWE1IJUNQCR9i8Wf2pmeBmrtM0iV
ta3pNqdmndWmzXiJ0N4bWxgqZAgwGldV0VbZ1HqkXKCWKuQxnT/KJRXRlKy7KGVhi4qvDttg2RbK
FbhXrZcQzwEYX29Yus5WFD9FT13TMNEiR8OLSdKuGx7e2WTiU9PYi4q3EpQB+uTZddoG/YssPlKC
KDOZ+tw0aleBUCB92siK1PKST/7RyacXBgyERM00BlW7wSB1X6AcfxJ1y1zUoXNx6vH90j1JdAMC
0mrwJ00QVjFRqONgXFPt9Y9T8ykiz9vUx82GOZrO48Yu2/gpHw3RTLPN9u33V6k4sFEVo+tcp/VI
EgwMfai76Xg/JuhEK0fgxC1nzTkcy8+eWrc9tPVm0I5O98oJOIBrq5trJN5d1Vwmn8atN33Z3F0T
LdxIxUctTJQD8FfOZdysM7GKwzov5/s60Vmm4lU+xrqFsodOPPrRmZJ++afuL6GJce9t6aGKj4rY
LJ1yK8nFGr1rW3mXGhyacrDLuBT7UspQJVUL4VibG7bQfYlnMXSn4E3iAmc2GM3bhh+qAKkJPcBj
MGJr167JEy8Mn6NtOtC5T8cbcRsGZ8Sh7V0X13Ry6XSm+jHm35XdgINFWPMPPGuBF679nAVBIhbT
Lf1tRwijmxm/8jGWT/mahwO5uJYnY7ukPlp68n0vTqGKlfInto5uhPTPAnX5NcvC4MdIxa4mMTdU
Zz/ykABF41jOJeDu8MRGNFlNgnanPe4QquRqJMIUMywbQGFux8wnJ7pVH335UVJgNe//hU75yhFZ
Spe2DXdq4ApIE0tJrHcObi2Gt3mddMWfI1LJeXOR5k9bGKRtv6GhpO3D6Nf9xb8d6EIVJhXxVtqj
O3Bc+79FHCPpp3hcTK+sGstX+dXIWBSzw3AGdy09lPknd53+rCJIytxEV637B+X6WWVoj7C6CZWv
pjp69FD51w00HYJ/va8ejfZVrBSXTubzCIdXP/4ah62KuU12caC5yJ3+32k9KWorKLI6LcDSz/wv
BFj5fau+fc2rcFDOcgBXioXcx8qT1gkf3MpULdUpRDlyhQC2180anuJc7w92fXHHlhz2LVs5dCdU
hpzbvNC03kDvgiw25yZqI92yFR+16Vysw9zjLW/t2xgRrUISTgyFLp1wxUVruVKb5zBCDuL7yOIP
vDVh+jWiVTSUO22BP8sR9t01aA0lcYPG713aVuFQbOoasKrA/JqBH4O6P0bIwveJVrzS9Zq5n+nI
U+BuE0Tfc7OZpkVoHF4d8RguFreCDaaNLtZzS56sLUYv63kVhnCrk684pVX5czfUN/lO6pYHWmBi
jHUF4M2gdU28VXFQ84Am+DAMcFLL9ftgsSfBnCCOip2GrrJrZWDWdgofJXX46Y+1cPK4GNY/97dV
t3bFP52wclgF+GtKs7PMf6GvG/+2Uy+Kg4qwo6QAVRcg/S7umbyK2SYegZU39QzoFq84aTQNjt2F
sMkxio6saw59kD2Lft0Xu1Q0lBM4tr36OUtDq3yQxXPFJ4NFakKACoQK/bKp7AnphSNn97CWIu1c
NH/e31KdcMVTQytfrMqG2vES08UN7+URsOldY8vcUMVBeeC0WqtivbWbfV3Yy9DsulKGKgQKbdTW
CAxtnUqMxCbtdKaeqd1PYyYqCIpaeEIr6C2hGPnRphgds8nD2kY7V64cn6z3RbuGLc6h1lvyGIUP
8qHoSu+0bzsVDy2twYsWDoXzkj3SdXkAwnWfZMU/qy0qyt5CLb7noORd6yPJTPghnQ2qnjlsRTd0
C1yn6OJ+7N5bkWPwHc1uqqgn4k6ilRJeySsAPsatPiHkXsNg+nxfK5rTQkU+SVaA7LvLqtSi2xMp
yZdK9CzhYRs7kakCp/sGxUW3IMP8bu536Wo9+8FL5Lx0Jhi9bvm331/liVm2LusILPolX+1DZ38t
1/GR2eScGUczaPZWZclyCpJlW4S8a6DbqbfCa0hMVXKd6NvvrxZve81G14r1aWR5CRMrLhjuvvzF
V7x0rPpt4y7MpuTvF3Am9MLUXa/TuOKgRbsALVcAiTQ4Xwr3wLM2lvnBMt2ldeIVL7Vzzt2wp7eG
Gi+IMQKegxJrmi4tmD3Pgz9Gp/t2r7NJxWUn4i5R0NxqeuX8Hgi/j5QOp8Iy8etotlbFOVEvFGwD
YiVdwOWZLpHjP1g+/Xh/7TrhyutKZ3tksT3gZ7fCi51KJFXx975kjVZUUqw8q6nj3t4r2UBBDloc
V9EfltoUJ3Xib5v+yuDHFnNYEQxYOpbBh7D5nXvW12F7ub92nVZuf/pKeIV3z62xoZXGESe7tk+h
7365L1q3bsVRx5XmPcp5eAMtj7D+44gBLV513CdccVWL2GO7gjY17aso8ThJlr48gVn8cF/8Tbf/
fe8LVYATZ3VPW1qQS+vbD8OaHcEefF39IWZ5YPgCneYVn/VBx1e1IPVOcXR/QcXEebQIW3c9PYUq
uGl1V9Dg3CI8QqV9aIqmjHOrth/ua0ezdBXZ1GEibRSCmzCNZjDCnfJ+XIMaRzhmI+wCwITqU6hd
irbBe7FzAV3hn9USP3JuGpaiWbz6EsqCrKgjvP2nGG4Mdi0kkZk0YNc0olU8VmSh15z2owNmk6W9
5Hm9HjLbN12VNDapQrLIilpvLybnIib3aUTmi1k1P6bwUfLcYDW31OINq1d5tQDe7jYfbAhpKb/4
deLNn8T8rrWfK8tUM9XEBJVaKw8AjLDHvE/nkQKm7BwXQJan1jS8QKei28a8imZes8wD83vn4q7h
97L/sWwyiUb5M89MtLG6LVbijgQlak07HOQgnMI4KEn6BEM39z2Nhip0KtrWDSEy7NIMBTwelIcW
jYj3fVanGiXcBJirPU4d+H1E9NlBpbdvXkh/boe9O6ukBitObDps8FjXLb7YS37MneCnF5g6PDR6
VxFT+TIOdJ4QLaOVAwcwOEuy5MxwCGqsUsVLucLvq6YEPLmQVYKsOwazQZKN4+m+6nVrVzL5igJN
zUklUhFmsVWDMqg28XHpVn7b7VcGP0Q2+MzWAXml8D4UW3bEjeEl2wnrCNVRljNlKw3xXJwKOfzj
+PKxruzkvlI0sUZFSGFEphjmGi0761AfMZDsMyvlM52cKg5LfuwyU2esTkOKw9JpAHk7+PJTly4H
UMg+FVsdF1thuNhr3Erls+rXnISjg8d69FI+ggnyCZTSSd137yO+fr6vKd0XKJ6bDQuZK9rh4dKW
Z9+KXjZeJCIzEYLovkBxXHvdsgHVSTx1bPyxyWVcb+ULLZaY4/ja9QUqeqqzrd7D2Brnwor5L7NQ
0t7o+yILDKak8S8VfBQ0rJqcEiW+YRVfq3GuY7H2P+8v/XY7eONIVGmgBmatTd5nXTp25aGxZR5X
3Xae0L3WufahjdwLlbaJ50j3IbffX3nz3LQYBghe1NQOm/C40ao7FLmpb1MnXHEEP8SkL9udcHJ5
2/o4MqQpo1M/31eTTrhyvxUZXUFnhcxhEWHMZu/UR+x4X7TGPlUkktNnPiqgVpfOt7rw3wzMu81y
APT0cF++bumK/YvFIoOkG5preDvFOZv6Bz62u4bQuaEKR2JgDCuIQPhZwVgVbGEyh9Zp18JVkHie
21HpefbtAX1L66X9BmZjA7ZaoxMV5sQGG2//hQuPin4tLn9xO/n1/qI1wUyle4rQSAMlBTztmgfe
fHX40Yn+3BetW/TtL195TxH6RZT3BKK3LysmGfVGok2d5NvvrySDCagps4yivFp982f36nvOp/tr
1qlDccoqEFWVD2ieCdjHrHpfOS9B9/G+aI3f/IfoKVjnktfYQyqf3PIpQ4umu6JoVhiirm7pyrEU
grJkth0Pnf32fEBH/6+1CY7UafbdAG3FLYsKo8dE5bIUHFv/bEhCkhKdC+f7unl77VSFM4k1oIWP
F37UmIZDNXYd6OSjZJ2E6ZFV9wdKscmPlgHcBD0a3mywKlDrMIZF4jMT7YFOvJJRtl09Tz5B9YPY
LrksxTY9jpZXHzy/NqUFb9s8jW5m9crmK9Ckzb78V/9PS7M9zuGw66zAyLX/lzy1DWnHFhdw3y0A
H1sPY7RrXrxLVcRSxhZRzFsElMJcPoeUsMuaicbwFKLpd6YqYolsHvOjIRRgY4uA0UZJRfx06iDJ
MEK3mMfYx6jeyRkPYW8Y/anbZuVU5UHr+dGKKnow03gurTlp6ulCh51QFKrOiSSR49Yrh5m63fRh
Ad4xWZjcV7ekKssTaQUFWgxRcyiPvo9aS/PAxt+7HFiFLxH0fBKfFnUa9G5Mwu3BdsZ3W1/sFK+4
b90CVdpJgkKIeKTZ49R/8Mt9e6qSPWFUQD35mY10Y2mPLHJf8hUeHIX/7FOM4rbbtHlWMMwsnaYc
jXW9O56Gec5SX+wbNeFSFb808CWKpvnf0/BdQ45b4cTeDRIwGioVb98MaXiLSK8iTwi6D1TU8zod
g1MzO6d6+lgKIIhlzOiuEbL4BuXc3fwyDwu/BXSHffat7lTt5C+hoeKzFEk2QWaGYxdAhthGH+UR
lQV+vL+9mqis8jxVYdltbpbh4PK6Y5bJQ7uYSt460cqB25ThREqJx/WCPNd+dJCTqf7x9h2KqmAm
tjqe4xdYNOk+bOSwhkenf19G17m7bvso5aiKarLckY+dgxLO1i/ncPHs2K+6mEt0R+zSvErxVJV+
BF5ypDu0odEFcDinPlBu8dmQTmnUrwKc+iLb6jzEK49fTr8cS36x6nlfbY6qEyEdF5Q9jY9oyYbg
U+CW52j8la2Bidbi38vwfy/JVAU3LW6GsyN3yAWzUsrvHfgcDuFQ8+O8ooNMgG70ELKoSXhPvq92
7SRthuOA8OL3Onc8EVMJ+Gwbft88sEPv2y3Fv6c8lzKk8MJu+W1JXsegyF0NlvB2Yk3VSYOVFbpu
zaHNrX3oSBKB2tqRj5txmrvOEpTEuusqrykF+k7bovlQbbxOYHbbTsUoXr7yxiOr23Tp0MQ1luyt
m8GANWpRkVCYyS190qJMFdp4J7v9hSvpdx7xM/cLw+Gp+w/lXCYe+vWbAKqPtlPb8cOyHZv895b9
um81OvFKWr2KwnamBj7oOF+69jIUc+w0zx2IbO7L1+RzKi7Knvx1c92+SwN55mGejNUTaBQMwjVm
o4Kj1tptMIHLA4F/Nr000/pIitF0ndEp5vafr45kEH6BF4HCJKPSf2Az9+O8WU553R2bGQ20+7Sj
+OxabGM3OcADdVZWX1jutIlfT+XVGvJ9vbNUnSsI5hfQmrZoPVvXFtE1ZyJwY5fPzd4/UHy3xCRH
xnAOpT2SvFigyfIYLt3ffQpSfXecV4a5EqiEsUdJQBJaoFY7G67EGvNRIVNcRuU0Vwte5sol7oS8
eIGJg0p3cVLhUtVAR/iWZV/8qU3ynCVTGbJ48ANsMBpLAiQEW5lYGB8Z1PvIT6hKEGX5VejgsRTo
srY7cIoOk6A2PH9r3Ni/eckrbyDDGFDAkAAOyEiHSdYuTyKxsTgqRXG4v9Uah1PxUyJcub16uH0z
cubj78b5NGL6dLaPzgnj6P//C4bOI8QvQS++YfRP1c4Jnn4Nx4BOOYoXo6ltvJUn+tSb2XHJO8wQ
QeG8NRF168yU/P/KO5St57Iv+sc6AFPLZ8fJx/rRaTBxwhCFdH+geLBTWhWIGQRUQ0Kc6qKbt3jJ
Wvbz/sbqxCs+zPlCvc6qyAWDuZukktZ0mAUzUT9qpKsAqmWj+Tg32Ne+bsFgzqr3ZDQ1GOpkK2ev
i4rQSgTOlyXaYvCSfBEWUOa7tKIiqKbGdrYac37TQc5/bFTMLzmjxa5iNv0PRRS1uCy7yL5Ysvsy
TUuGQk27d+U3N3gVC2ZrsFBAsXk6NU3MMOeMRCa8h07ht99fiZ4IZ+CygcKDfD5XXv3gWdZOfStO
OgNlly8uSuUC9BR2Vn2SE/+8byvJ/68avLcRIyV3LhVp7aQDheppWjwTml+nE8U7l9bagO/AwvM1
jDGUO5lmvi+qq5CpwmFicWXpphgOBtjOdOrW9alnteHw1qxcxUyB3M7KKMa9gCzR+8HY/Nt30Ixw
X+eamKvijkjZ9WtUooy3YtpXKMc486yT7+0MiSrwiEVctrjukovvggubian42IzbaABNaY46FXSU
8dIdpMAzVgMSqxC0IxYfvtj547SYqNt16lF8VErUBQB5di7+al1Z927e5N+13zWrmvgqMkWGmSho
5oqrV9dn4hen3Gqfo8ozFPTeVA/EK2FXrNwa5zYX11k8R+2nJvxGMa4j5Aak/NvMJpCv3Hm8WgS4
VXlY/jm/9En/OUroZydF6e2Mtkd5uW+hb1o//uX2da9j2VSDxHqzxJWyrD95qDTFRTSzPbkrpCsb
zLPeRy/uBulAP0sX7yDIlu4v/E3bgejbB71aOKbFhXWwRPV1qKbY2R6bdUkwbfu+cJ1WlDBszVUO
ijv0sNUuO9XZcNiKXecS1q2EYTbVmFc2QbToHjr3oaB70jvIVQLw4JDGwlkqrlGUFkjsyAXEdve1
8S8vyn/KSJCt5EZltRFpeVl9LXk8HoO/9JIf0bOFxvYxcTBlbbz0hpij2VUVkNI2YLDOGf7JBogj
mESSVR+czGDrOpdSwasrJguLMoD06l14pqftwpLoc/1ADsUxS0wepfsExW8HwSUIw2CYWffTHr8x
8q7yPt7fCJ1oxVlHS1YFrk/1tdieUeAvm0/URKWpE337/ZU7FXVQTiwX8hrlHzx5cvsPET3uW7Xi
qYvTDV7WNfI6139HAFZZ+WEYDSnk7cvfsMz/MPnMTViOQymvW3Bh7BjOXYwKczR82rd0xVnl7CO6
hG59tewuDjBIauk7ANp7g8/qVq/47DQvyxZuWL0DEPVtWGq1gOn/ae0MGDhNGPv32v9qU4nA2G5U
LeW1bJ7z+WPkGAKCxlhU7MxSAzc2d3Z9dcjvhSVN+JGb4KQ60eqpKnLCM44lM+Y/zq74U+f83TSZ
uG80GlfxM0PpVL5PJ3EFmfoJ7cTh+BJ405GVuziqia/CaCw8M1eb54hrbj0P4r1nMhWdXm6/v9pK
q6/Q5ECgcnslCYu+dNMQE9/gRRo7URmBOj8vrG0akGr4Uwy6jFOxjyUM+lBO0r4JbdcfIXp2zuXy
D/2R7+LhgGTFN5E3MmnnRFyn5WPmflhNQHKdiShO6bRDNDVWi5xlqKvEqcjP1vOqJADNTozni72G
rpypYZ/NkuHyePWq+iza8cyIfxmNfTJv24unAmlIkXVo86vFdZFuEoUPuBfEg22AAL2tIhDEK8bo
WrPs8kZcMecqKbb3cyaT1vtQmTgFdItXjtBqzlo0EjrymnEMffwTDb97f89lkngqeqafmygHdOMW
Xy60/BSE5yB4uX9YvO1FngqfId3YossEGdjUzA9jPT/kveHcv333f085T0XPROAnnvOWQ9/tmlhh
6q7X1etjDHJdJoNedFuq+KkfDK2IlkVcAzofu/qfMXg3TJ976/N93ei+QHHWEVzglp8h7vrukbeH
aujjKjwUzjviGpK7SKMjxW37KKc1zwg9F7cTaSbxmK3v67U6DNn7qlkP7sIPNTUFCd33KN4btJaD
aAx1DeyUN88VqCG/TtNnuuzKgz0VRjPCvapG4JYgHfsZz4EPcmBPBFz897dDY6oqD5BdL2U2SDiY
DB7l8t4x9Snp5KqO66MtXdQePefi0cuBljZsrk7uzWpfnX4OMl/A4W0kStF2zsj6km98p2jlYHW7
UU5lsMnr4hTJaP8VwWmfjm/f8mrNZdtT8K4E9CxY8Uh6+VT2u2YCEE8FyYSWV9atDW/ywiwBwSem
dU+HfatWHDWTcw6yhRYp4yqPA5tPfTXH90VrQowKkXHK9kZbhihWAOBg80uwoVvCOvqWIYTpjETx
yaZrQmm3iADN5iRo4TqSyIR80ohWgTJe484zH0dxXSf5k7fRT+mZhmtqzjoVH1P3hLWoCYgrLz/X
mD/a/Gpyg5frRKve2PVL6NuVuG75j4q9AN++EcPNQnOV9lRUTNs1jlxy5KPFA8a9HtqzlfTf/POt
OsWT9cN9i9F9gOKblXQ3K8oRpuby6/pdovpQsT2ABeKpyBju0EraHnQTgU7E6c54DEsy7zcx8Ypo
jF2l/UE7RygQwOW1ybaEtscwxDMhXuRpZtCNziQVRwVRaLCtC9LUxlnBQT89g0uPmV7LNccbVQ7T
lmysRk6K5NQCY6U8E/HOnj7a5K9j/b2/tTr9KM46ONtWbi2uvtxpzl30eaicc9P/HExX1H+7UN7I
mVTUy1qFDaaCoPTYHZbDduiT7GFIo7M8iLOpz0NTF/NUJiCfLDUPJzhB82s6ZefmVB2mGLhXL47O
/Ggd/Of7ytLstTocLR+ZtQ0lMku3/DyE790/98Vq13/bnFdHVCBrZnfLVl95FPddLB68Y3UIDxKs
eiCOfwAFybk63/8vjSurIJhKCpfj7VNcSfuTbOniN3HJP92XrbEllSKIiCWXQYNtcO3uCArUqf1V
YlI8GQ3q161dyY3rAPSnYkYVaHaqP1HUHMDe96NZTW/DOvGKJ/eeJYRHYakZ62NnxIj7rsXIExPB
mS5UB4ozFyFfV3CO1Ne2PlcPt02W5+6x2C7riRyaMz3s2wXFo5t5qsEgzf/H2ZU0R64y21+kCIGE
hLZSDbY8trvtHjaKHm5rFpoHfv07dd/Gl88UEdrWgkJJZgLJyXNQkM+a5ymxXjN3XiLQfUae8Uyl
WWkVC+MFyerMIDR/cAX/ineosCUyznPvq09MfOyaWFMhMWs3Fry8xBp4e3/NgRUV9mA6AWlWWoW+
gJVQbG2GIJC4vZHhvI1bVJj0GXW2UYJ526ykKBNEQZ/xUOCFd3hO6dtqesrRzf3y+7tcsc1O1mwu
csU4Fy8rHrytLbgRszxd9x7d8JfleDe8Q72kCuYVldYC2PU67Maoaw3XZ51llPhdsok2Dpr9Hpqs
vJPB9lzK5c1C1yuo+QzOr/MaNYazQm7Mw1vj1HkP3ug8Bcnf64bRjaxEbzVtXRFMRfuQgMOmrcZo
KXdV/VymBKxDRbo06Nx/2OyHlT9yYbCFZilVrEsCTr8BtPE17vovRfGCOl3UbIYjrcYaqhoain5U
jj3Gnsgn0p1lZnht1c1ZOSr7HmDDfY1xZRA31mEtPnNTYUI3tBKXnI+okkHr+KGnYMT6k3ZftsaE
W9WZ4/Kf76LGFmyaSgQmGHCs9ZmI1v8mILRjWEhN3KgaaJ6VMmD38cLN639y7zkYT7X4nlffrju2
bl9SVdBwfB3XOcfw9Dwf7OMQiciKum/0JE7V2UQ3rbO+EpgFdAuXpST1QzDflc4XBwXFaRePOHVV
RTSGLEjbBbfCNh8iALxCa8KduX32C8MtSzd5JULpBASgw7L2AdJNR9dhYdkDu5/te6twVeQLRRte
MgiUEaTtQzdyhMTd7+trq/FLFfcicqvMZYJs3qQ//e6zWxk6/XTjKmHa12ir9n0f+7/LotVy7mnS
GepAGluraJeaEbfIJ9S0Pb+IsjGygzgAqcB1e/yrWfLBbUSl18mlY1WAFTUPHcQpju1tjYP2HK6f
irfqbT2yKD+ZjmGaq5sqgWb1Etl3gIn67CWYvpLkbNtvqexD2/TArVsEZTsli8vLbWtQsVioCECD
7m3lecum3rAv6a4lKtlOUVT5HFygDCt0mp+CJ3kgYXHiB3892icQ6Z+So2FZOPLkR8uibK6JA5hg
dvGnKcbj7izCJg/LR4D6DsExvRf3OXjAgS6JQPMcgZcuMvztJfl89LdKXAdpz/JC4B2/uF+O7AS6
xwfvvvgrbsWpOeemv9F4tIp/GlwQ/wxBh3M/m6HWJW5J5nzZEmbYijW7g4p/4gjGPCmxSnkpIWp7
PzZr6NK/lBispJu+EuvLkEkI3WBLbprkXOb1obbnNxuQ7uuLoBte2ZaTfBrkQAZsDOCVXTb7xh3G
285YINMNf/n93c4MTdim2JYSxt9wmN2+VbaFM60J/KQJQRX8ZHXcl+mI0XlzZ1XnlBjylG5cJbRl
DaHZFjwtD6Jsn2fuR4xvhr1MN7SyEWfcLraADs3DIPIg7KX71UI9f99aKmE8g9uc2SNeY1b7r4AQ
+Daiff20b2wlVqcy69fRxp3NFpC2juRm96+BK4b6ZrRYYIgljXH+B/aEjPr/RWDQBpDj1pdLxMd0
5ylRhT1l1ZA6nYc3eG+Y7yBaFLP613Xj6OatxCgNhrS0ISMOiKUFKfGWs5D5zLCqusGVCO1WWvYp
QYKpuu/zOEWjle9zc5U7iLKyKpZL7K/YXNxb2zLtXBdn/iCxq5JlnNWe5yULnjhQFb/UWcriMJxs
1Fm2m6mItvM+sythOqFuNyxuWz/UJFjDiUsSBpbzfH1w3bn839/fpS4wTdWsQkfBw3hYjv6pOmQn
ekvO9FSf0oPY6TlqyG6TXPOAwFI9BNfPwnTb0jmNEq7Z0qZgOMeZfKpBGgRqBugdMPr7umk0g6u4
J5kXGfUmeCQe9s5uUN516OK/PrRmv1A5gzqv9nwIxWO3m5pjE8hDtbGnSRomrjtSqbinymYJWn9Q
Yxwhkwi9lyPEd9zbMZyPF/wmWUJp8p6LD34QAioAqqg6KKgk+Kf+xM8gIbgZ70hwmKPlcAkCVATZ
l+sW0xx0Vb20ocvsJYPQ3sO0iAdKLPuwUOgP+hXUG/zpp6xNlAQfd8lRV4VHuTlp0qHFHbLqAQPs
Krc9VMxNjm7RD4fKHh88z+Uv6Uz/ZHNOw3HNDUFyyXQf2VKJc/DolpvMcUEDbPW82vKM7rPfE/9R
+7saFPBpl0T2LtZHHyghOxcouy38ZkwGbPhr5Dr9vkSlyqrhkFLx6nIKYmC+QC+bBW2+ttl5WlGZ
iIahAaFGAQ8gIAE+bDVAlPW4r+jvqACqbpuSsQyw6Cs4u/Msdp0jyT5dd92P19VR8VNOI9YpWHG0
rbbnevy1bGM01ofKBB75OE05qqBaauV4Lipw8F8XFgo+obXChHH6OE05KnwqbQacIyhmLsTjMB1a
gUr/4bpRdEMrJ+a2pFSKvMbQzWOOHrns0TExC+uGvhjqnZcL7oAQi2FodC3ficQ6OGx97QKyq3QA
2fH/Dt/yIbX9DbnbS8dPfdfcFyx7yPLVcKrQzV6J0dSBIogvx/ohZXcpPwD8Fchon82VXTi157G1
XAw90BkiZmEx/iVy57SVnRh9JfOadSgvT37Njmys/66oS4T+ur5en7xmU4NS3X/tjjZ6wvoWs98+
zd/6W+fQRfy2+w0M9fPl6dIEGdSEkwqWwvNSs26ANT2gxwK3xCFqhIlW+OP6g6NyDrXJXJd4hUWk
tsufpqeg1fFOxJ9/tIuL5/bn0iGGTPzxbgnpl//ayvbBSeOACPLB75rzsoJ3YwkiZ6mP23JH2/F4
fUk0iU1lINrAR5ZYCfHOtbudpS2Pbu9E+eYcks2E1/oY5+eoJESOz3JZLriitrNnn5k/vAwZY49W
u4j70im/tCSBLrnV1xEhzvfrn6XzACXA+Yzm/pXiBfWihlt5/MDbfVUOR2UlyuxWOI6DVzuRNmhs
rO5k/5u5mWE9dBNX4nvuPCjuEkTIhB6MmOdyArR7/rHPKmqA96m3TjD0A6jWqogVCcPBq90lxkdB
Gfdfhw2oS+qixjp3QdSARsw1BILGRVW81VoCTFGOiGYJFFpaob73KRHAARu2do3FVTYi3++DJYMQ
x0PBX5M0tpwv142t2QRUvFVlD10NYfLqQSCHetZLn66hZ6ro6ga//P5uf5wkhGOBbIMTUh66ZR6R
VB5pZyKk1Jn8Yqt3w2PznXFOZ/JuLtpwyYJvtPHjamZRvRa7iBPgLkqIgg+7A2EnzjzTPB27mj+w
gBvqELrpK/sv9UgfzA6Vd8ITdzNYbsk830rCn4ecfN63ukqcrj0tW+zx8q7m9sGqrW9NRe7ywDP4
vM4plUglNgmSrHXkXb/Ss51P8ZaYBG40Q6swK5oyp4cvYgcbg5DX9mGSpkcT3dCXTfOd26wjXWeH
uZh1wr52ZJujugCK7rrFdYNf9sl3g1egcWKtQN8odqYvEM0JQhT1dvVlU0elE1p5ILyhw7XHnZPg
lhbgJSs6YQonTbSqEigzBHlbr0JS93kxnLZ8tY9Lzbdj7sjuuM86akIgTr8kUFl9kBb9Nm3J59xo
G83sVbBWkNYNBeG1vBvb+q0Q4vOc+6/1airX6tZVyQNN0g9lIbGuILxCyzFD33GVmDjldXNXMkGJ
NVwaasMj8+acblNkezNUF030Nbq5K1kAIp248QeYe+1sd70t3rat3pcBPCUDrCP0HKcSYUqo+9pO
25277buFOyomS3o0zbhIUKZNHrq0DPn8tssJVSQWhzyAb68ukFhVnCXPnukEoFlFFYWV+OtS0Rx3
WCu1jn0FUgaQH4nMxKmvOaCqJERpQf2qLxmadVh6UxVDtEEgenJ4VAKTOBbLuZza0HMNm5PuYy6/
v8tjiaCszy+PfHPPwsklYeIVYSdfri+BbvSLp74bPds2t0qAEnrot+cxCaVAkb+5vT62xttVTbcM
qIxlCPBoU9q3znYDYY/r4+rmrAZpLYIJshK4FQ5+VGX+gQ1p3PqTweAaYLHDlCgd295t5wEV5nmj
z1U1R7b4Oy9ZWLDpaemKY8peNu9Wsq9uYHg6032REry9HaAln6MUJflTWYMR+wV/d91YmrONitWq
8XiDsgteEkB2e/BqH0zk7NR05NxQU1uG7i+UbTxbrWZOhg3htjbeYe07GdWl+BlY7Vc6s9bwgqax
kUpU5OZbMJEGq+77N6BV6P0DTwzm1ziqSlNENjfAmyjuOb18XN3zZtIZ0xnm8invgqupcoI7OU7d
S+1GHMQbNEGjw5HsIjSmjgrfApcnS92KwSTjuSieJu8XMzH666yt7LKoXtLC82ASudzNwY8V1+KE
Gy7bH9ZEcJBXcg7FRdsKPNBVluCRPo2cTVHfdnjGIai7ewOahoJq+dYtc3e4HgMfri/+UPmYfJF0
q+sRLDQk/dVMBQGdSPJ6fezLcfJ/KvgYW0lGjNRulUrQxbltGXbzgZI/dv7aIIhNJFofehH+QUlH
3Trixd71yQ3p6xu++qdG8FjQl83PT9e/QWcfJf1Ae8wlc+qSmwR4ie9gZ166sK9W0435Q19yfBWm
wqbBc/i/JEBTd+i5FQ4reYTc0Kfrs9fYR4Wp+KVv2d6FPcpLq0fHH8KZ2Z8dEMLT1nQg1xhIZerZ
PI97gwDvdtPM4jhXgjxJJk1dJjr7XD7sXZogq13yKgUF21Z4YZsu/yTTeCRiMEDqdMNffn83/LBu
bROMIOQdpzQqRfMyFlNUesOe5InVvdjs3fCUO74FDqaLfHOA9nl+ykqTxJbO7Ercdks5ln09g+EN
epPLofesPDlbbbL9vO45OssosdvPm9+ushtiaQ0n8Lb+poV7EsI1dKDppq8E7jTZ1M8maAgUvf8E
OvKDvwjDaV83cyVi13UIeME5RC4oXtxs2nUHq6UdeGFHZkgKmrD6ALEiC2mtOJkX+asfJAdwBMVD
DwrU2b/ZZX8VtlJ77pIA/4G8bON1lTlB6G/eQyv2ctapgpMZOlJrOhQ2JANJ2HT1ISvr4/W5axZX
Vb7qqrq3tgtVdEPcyC9HvLdXe95VHF8Fr/hNs42TBaplsMuFgD3dbF4KaJkJE6mb+eX3dwHrc1mR
1RkrqHAG/XksyW3JxWowi8Yx/33JeTc4scoWD1lQEPDs+dEhAFry5EQC11CR1jmlErFbASrklpP5
hva/2jkN6+b7UJzYTuUVVfCqtFI0jFDQ1SXL6otwnbn3HYjs4HWfzyhRu1SBv26LBBo0L7qDBzqD
YzNzg9doTlUqdKUmxYqDvgORkiE7TM2hhmqDW7hxbYmoqY6lu+7bb1UgS9Uvw9yjWB1fuEEK58jl
5Q361ZoN42tcSEWyzDx1HQ/Yp1gykkAmdqK3oIEDqt/qSkNu0/3Fxb3eealTBkLOWwLxFTlGaKkK
axyduak+oBv98vu70QEM3azas908JOvdYr9V9Mz3iUaD6/i/Yw+zl9IBvDXxaslj57D7ZC/9rkrk
A2l6SvhK87geinNfSGAtKL5hl+urMBSREEdWvgBnXcfvKzE/10O3T7vPVzEoZT62FDSzXdwOzg87
z+8kCKZ2zlsJWcmnRqQ+4NVjBy+pAfHtB4MTfpyHPRV/4gkpXBBlU1SOg8cLE/TkrIah/yV3/N9b
iafiTxYHyrjAaGH5xuGb5cmz5fXRkHx1vE9k6MJAZqFbvZDtU8XroygeV4A7t/wulY8ieBkIMFCp
e2qaQ4AWQCf52tRVuC1F2NffZ/Gzcp/3OIX3PzAWx1lmWoIoPGt5SL31kEgT7uHja5mnwlh4wrIt
2LBuvO0j6b349i+a/ypAgJ5uu87VnsoGRIDQlKQHraxrN2Ejf0mRhfP85bppLpnoowVU4rxuWsdK
vAXCLb79o0iXAyuCp9SdztlmuIXr3E85XBdlOlQoYOJwXVVeVGTkUHaJ6X3k483IC5R92sq7tEdp
t8LzqLxJeHAk9DC7MuyTr5Ilj1668yOUI3YxNOj2zPz5prK9yEODY16aWnl19lEif+l9SAgksE89
jmGfjwfOpCGpfLxBeCqspU6hm7pOUK6tg/42mdpv7Rzcdm75z3Xf0Q1/WZR3+w8IE+cGmmBlbEHC
upLFkyPR3DKZUNsa11QhLWQIJgedVFAfhNp3y5K7hdlHJ+GfvG6fcjAu1//9Ag/95PXo43rzL5n6
In+OdjWGi2PKDpq1VVEsdUpRtAGrelyu22no0jMr/ly3/cd9YI6noleWKQGZQJHMNxJBK4Jv/vIn
8XoaBpCMYP0vK+DhmCRRk186GIbP6TBFBRkOdd7tdC4lrhM2QE2iCaA2nolTWvxxcUojbF+8qWCW
ski2hQ/Qr81xmwo7F8o+LDAV3jU5W6UPorm/TCLpuljajwRc7sN0k6Z3g/ztri/XV0cXGUpMu8Vq
1dCrgFDLMNOodtunXFTdXYVca7jSajxLBbW4RclJhRrOjZyzQ8udU9A1h+uT1w2thPXU9H1nWTW5
aZbkL5lmcQgyuu+c46molnrpRmvxoCHPixY8NhNQzrJd9o6uxDMjiyxJUgyxWNcqdNsBJC35tI+t
31M1tkZrTdpJbFVMAE0/sq0EsLSfE8O9SpPuVB4hu0twXb4UjxdbvKZbBdoF/tmzi9NkPKzoVlYJ
2XyEAFy1tixORR62TX0AzX503Wk0Hq8qZo1ZloyWz/s4WJ+t6pQnOBGa+Cg08apyCG3J4KC9uGPo
p/8x8btqhuxO+Vdm3/rWJGkSfHwM8pWALRbWtLnXszhvx5D4UK5Be6AzvTnJdty6T2X2fZlcg6k0
q6ACXQAxnxL0YldxO3rNG83X7YV4yT4NDxSM/7ulBcnizaPEl5Tba9BN0bSWhrygWWKVO0jUicgA
HOuhSPs0uc+Enrfiy3Xv0fi+CnNpHGSDdCihJ+a91u4dz9BPsrxmw87IVTmDqMgoST1MvbDFgTnJ
47yYeIB1q3n5/d0hyAGUqxkvJUurK6KiwyVgXnYaXAnXPkjQ3etniCnr07zeSdaEwgTk0llcOThL
NhCfFLBIOb6w7d6z/8mqm9Xf1SgI2JJyXrbHrGdo0ujjdC5iJ7vrGTW8muvsrUSqWEAXO65JH895
54WUdn/w4Pl83Q01iUYFoARpY+GBCmu5ojsnaG+b/GlIxjCr7zyyc4tSsSgIx0GunHQxa4o8lM1w
yrn/5/r8NbZR8ShBlpDC3wIs6rCFIxe3QBEYXl80wa9iURhF62dHIJfLwD3Sk7DHI6TxKHnJTR9c
QlUprNZyyoJ0eR+7zSOxZOgsf9I+ODZ1EqbWF6vdDL6jW9+L3d7FqpVDPNu//I9H4iS9qSsJjvd/
AnEPUOxh3xIoMSsZYyTP8yF26IhXsC21o4lDnHLf6ErUitoKqswp+thPvN8CwtfR0jU7L6IqHIVy
XrhJh5iV/mQfGg5csKBi3+lGpQjyxnTpAgf5pvdvCPlVD0+sf5zar7vsooJP8qIhq49XhjiTxcvi
e17Y8dnEkapJlSpTkGA1u+gZDPFwoQpr2HmV29NiTZ8c0Dzsm//FYd855oX/soKE8BA3bfcw+Pxh
yg0XKd3kL7+/G7nPOi8XA0NKaLIz6b2HYO3uczsJO0Z21dE995Iy3v1Fw0GfUoCkNqbL+JK0d06a
P4+tqbFFE7Mq9oTbYKMEaQ2L5wkK0SOk0R8vnM+yjHP39br1dTZSYrbpy7pbJZ4w8oFGrn0T8Dki
9oM0KWJo0rIKsx3FWqWTPbGYNvWtAJ23xUyQSU1aVomD2gzJEXjMId7cJEogmDWMTrwS67jPMspm
249oeBOXDQXcTWHqP1fAnhD/LjcBojTTV3mDyqoZegapv1gAuhGOlftFUrkcrLnbmdT+hz+oLK3C
sxFZiWsfRTccVoCcdxlH1cwaU97n+YZU3wvvM6o8B1n3W9gFKF9Ty3DN1xlICV+rmhbP9UoXTQ7l
00XwD236b3KyDXlHE1wqmVBqORshYrbj2bm37BKkuN8G+TVI8Aw87AIneCoIa5lLUHmvuJLXwjlJ
Pw+rwTEUxnWzV+JWtFXr9WPj4P06PVkgFyv9rwJKXcehSKOinu3z9YXWxK8KvaINy/pkY10sGhCz
cvfg2oYv0I2sHJPTYCQD9t0+JnwLt3KNysrk+DrjKKG7lVu/NZ2wYwhbho64tddvPHiFpGy/swSl
wq0KgL+BOoTzyGGL2JKEUNw1+KXGLirUKqmdvM0qRuN8bg9FLsGvKA/XF1NjFxViJUTg+SCaojig
QQS3lAcHyiqk+ett2dlzTTTfmi1FFUPL6dRPXpC7gFoNqHK9sHmN1vKmFfscR5VDo/lY+EuF8dGy
eJcTflttt9ftozP95fd3uzm00PrBzikgOKT71ifOL5Ga6Gl1QyvxutSDa8+WS2MBJqPeXQ543Des
qiZPqlpoqLPLEeB7ZJl2wCsKaBz8tQgtf1dTmONRJVDx8DsmHcdGBRUkNLZ1QX5aN2mqrHyMBMfw
SrCuc2YXozMwgDv90LZYKKsT7kSnKXUA8Jc3kHCISPm49lDU4H+vL7TuT1XgVSJXVtZ+MMRzWkdT
9afjf0Xw1pReFGzNgaDQlueRk/nhKkxlNs0yqUAsm65WxmjqxmjIwAW1DmebPY/ZYLi/axxMhWGh
ttw7BShn4nJyQiB4jlvODA6mG1rZiNdqqxtHIuBWNHhBZSOqjfxhuqEvxnoXcS5nnZekM7axjTxV
PvuUgLLWsMYXB/rgZq3SCKW+sAm1kaOXBsI6dXqqBxG1/sOU/hbt08K356R9SnLDTUD3JUqAS5+k
Tma7uEG6fwcOEHGTGbKSznGUi2/Qd7StAqeKe6C6w9VL03BBHj9AU802rLAmZauYrOnC0eHg0SkO
gtfGuUlyEY7pt4Xke9dCCXK3DPplanGTCdriOGd1KEqAqPBYLdfhWAc/U+9NzOAv7UztSZrlUJFa
Hiu9rOIZNiHGw2mZDiQTho/RDa1UmdcOfXaC465RAulQZ/U/mUt/XfdZ3dCXjftdOKA6y7wBm1Dc
gOiFp//MqQldrXEilVBoWtypkgtuM0293U/+dl5HFICS4G3fxJU4FpM9kGBE/WSh1XwePGbHDReG
bK2zyuX3d1bBS++QpehijYOenknrPRFSHPbNW4laZucBerNsB6W97Jhv6Ra6ddXudBQlcMfGXSxa
4gKTTPWtZy9FNI+FvXNwZVdOWrxIFA6MIrf2WInpra/TfVuJyghUzpnHxgSpjPfjb09Cb6NY512X
OqYCstqyJXNtFUj4cO2hBp3m8iQ9f9dyojn9v54S9Ct4kWrMHOTQkeO+ZqtrGFmDOWAqjmq0S19w
0Y53+Vv7ZX4uDiIawxFaltGF2LQ4+lZo+grN6YSpwKrNGbqNjPivLSan9rTe5PcyakMa4uXVsKlc
Yud/N0emAqvyre5JRbc+7vLkmJbrTeGZcEm6oS+/vwvXufIyKi6vFH7OzjaRp6k27LEf31+YShHk
EeJv24Aktjnzw8yCn7VfnKuxfQGB1W1dJ6Uhtj5OlkxFVrEMmkcAaDox9L2+DIKGqTM+1As9Xk86
uuGV0LXmDNE7Mide2ioatukwjsHnoSr/XB9eZyVlr0VBLw+47fcx2ipDV5zH7vNY3/nVZ783vSn+
CzX/wH1UdJUPBOgwcXgoC70zOTmH9WZ7lhFwN1F5CG53ke86TCUNKseWbTmKfPGazAerzA55Th76
rjpft9THxx6moqwmuqbMoqhiBRUKBQDZREDr/chJdez4LkIufMLlv99FQ+lVvXT81YlbGeDcxm/W
/s3JTEz+GldSQVa5XZJgalwntgGeQ44KvZXelHwXLwUmr4RyxbpSLDM8tZ+CQzv2J1/sQ9owVX1N
iKK1eTngqJO3kVvxc7fJffGlAqhmb3CyyVuceGBJBAnAAxksPJma2P40+U2FUM04+g1di9IbQX7r
A/lABvt03SF1Qyuhm7duky3Ex3HE/iobfuxpbsj3GkdRMVPtsA3pMsMNe9s75pMd+UUQWWhSuz7x
4OPtROUDEnU2TUz4bmx5btQVtyD2LQbQ7/bZQcpbMvzYJhOlke5LlDPyMECVKEukE1eDdaiK+rHA
hbdLqeGAoskJKkWQZy3NYKM7KgYEL1pEekh487yuNOJ59vW6sXR/cfmydylhgFpdI1fPifFg1Hoy
tOt72nwbB26oIOospETt5PG1cVxELSt52KMUIBoRWik9XJ/+5TD1Qe5XSYI6jzI+oboQD+VnWb/O
5Zd0/VbhmkVIGvHl9/V/0YSCCqryvd5qvZk6lwpNmAbNcejn476hlf23zaGwxAvYJwC0snX9aO5M
bSm6WSsBDLntZPMyZLXVRZOs4OsY5UFiuB1q1lUFT+V+tzrV5gEqUKahN9039s+5+XzdJppDgwqd
2toeDBhIErEvPnXgXQboUZDPvHtawY18/S80bq9iqKa2cMcVhYB4ZJb9vSzQI5Fb03LYVtDiZJm9
0/1VQBWmXrhAA7NYFjOgVEPoky9lY4BRaBZYRVOlyeqVfoM1sOj8yqhzzt1d6kcOUzl9WhDAeN1m
ubFYnsianUtuEhnQTdr5b8IR3ugO6+IPcbZkB1LZf5hcvl9fVJ1PKndc5Jqqrjc5xLzNcQBBwX9z
IrczqSDpZq6EapCnVt+463hXtyCBwcs3n86ORVPTG7JmfPUR0EpqQZqeo4MvWI721P7ojV1kGndX
H/+a2REt5UhgNCNnr6RRYHcEinTuoaaVYSf5t179QS5WGYlEgCf1Ba2sd9CIe8qe5aE5+PzU/biQ
Uy9L2B2CM4ptxZF+TXE2f8hN9DCadKGixfq58qGWi2Vf3Re5vfHk1hnvG9AmNLseeZgKFRNZMzh+
VrsxuuE/Qa1KhF05GvBcmkVXoWIQtLSbdUlZLPIU+Z8CSLRLutlhKlTMSuakh3qcG/sQROXldOSJ
bzhiafxJBYqtwKW3RbkgiKvpcZqcI0hb4zUAw91s4rHRBDO7GOzdwcTLOSprrEHRtAehOcuzsMz7
m8ZihrOVbnwlDwWSlkBdd2485jJEKehEBrTEEWpgr9FZSMlFtTVVTZoIFvP6sWoiVFKjOb8tgBTb
letUkJhEYwBFrcq+wf5yV2TzE+onR5asBrfUnKuYcnYgju0ziC+7cVf/M5FbCqRDvnzOQGWbfqbL
vrhS0WJoqJfALFlOnIHTDQ3wEUSODPu7JqxUrNhQEemWawuGVMaiNKmOJNmlsQW2wksaeueYlesV
Xgr2lBjReqGICp325/U11U364kvvRvbmYuvRPu/GKThXJw569dJ0T9R4u4oNA9K1KjnHWVAWy6/A
eqIUsmk+NyykbnQlVv0NYlgAjrpQjhojAqD71HWnzB/O1+2icUZVVg7HtJnMvJtjGnwdSREuXN6O
/Yu1vhbldDvZBvP/K4fxwQam4sPyoCj9eunnmBfQPxIyKqryNLUismVc+FN4aRxrJ3qwoWI1tbeC
f7n+fTrzKQeLFvevae4SecMtUM60GfneuK54dTp0ye77ByWc6zxlop7gs3UeREOGm4ZTR640NXtr
kp0KH7NlV7GFJ/bN0FUPJeMRXlDvszI/rsR0ONL9xcU33sWGP3rd3Dl4Q/PTNgpEf7SK/JlBGaLg
y9t1I2nOESqODAxVabEIPC3Xw31Aj75bh2V3my5orCsN66D7CyXCt4E7Jd3wFY6L9m+PhF3Hz00H
EEOeh+iXfb7+JR+XREEUpniUmIu6yT0Qioq/9G96Q24gw7iE5S051k/8lJ/4nl0I/6P41TYkTpbY
+J+W/rFlmNhZaAen6x/xYVRQR3Uqd7UXMQiQqVXDTeXcFs1xa/bs/RhacaZUerxbGuhUrsGDUzx1
Wx9atSGLfJjEMbayPYiaCAHtahCpTQUDN3L5y/HsXcRdGFzxn9oj5ZrNmLi7vFZ5EpYZM3imztqX
39/FVz1ZzgJacajVFBDdkEVz27XZH251e+CHmLmyRbhbt3B3gHZAOlhnv0L3eV5XJml4nc2Vs9xi
NwwiVWAA7/KbsTlvJumhD8MVk6b/NcogGrcGtQcmDT6/DI8Y9uvYPJf2Y0eCfRGkkr0VZVNKbygu
SufPS/FW078e6OquR9DHGxrmr4TnDDEIvswuiBpvVpARQrrHitLb9meCW1gTJfs+QcUfbiUl/upD
Jtz3+XG2/dstmV8aQQwnac3iqhjEjSRr515URKCakyWfV9eQJHXjKoEKrntnzVjbPLChP3aZG05F
sS+/qKhDW1qAI1uwSIZXr7ntwwSXU/b1+qrq5q1EKrZytKIl63YH2pwqlHXhRfbomdqiPn7vpY5K
7+ZzJAIqQBBrDexQpfSULOC8Sp4WgH66SjyxkUZVL6KS4rphYnTRZB+qBHAhZJ/SAmvssSKqrS4q
1pecbIY40ISxCkrMLDqAzwFUyZSNJ7rUYdUda/QC9WlwHk2NWZcU/D+HR9hN2XJtutFuZVCgK/K1
+SfBHnDXohjyfbSb4i7riek9WBfUKkZxnpNxHRPYqq+iFhIpxSk4ykdQdh7BhnHKzte9TPc3Kiqx
pxzils1FI+XU3vun7tze9Mfl4OBNNT/selOljopDBL/f4q8TuI4L941l3/s2D4flj+ELLpb/P86u
o7lunVn+IlYRIJi2JE9UsGQ5yN6wHO5lJsEEhl//mn7fQsYVDqronbXAAYGZwWDQ0/3OjsgoxGZ2
a3BtIPqtY9BBnzc91l+Ha/ZEI35qNZ6uXCbpRE5zE7wn1saFe56P9rE/GWF8tE5QqwmzSAfC2PKS
975Edvl6Wpt1QvwrFxckAEc+wobNLozL70s9R61OVE7hhjJKkSYZalEbSXzDtlIOMK/VeChoqykq
qIaXvHwSXlw2DkRXVuBJ0BBNPnZZsRxLwnRg+z+Uee+tlHRiz/aa5CPDF2Rp6L6sR/eYHarQ5EFy
MX/Nhy7owmS39UouP8y8EvNGtYzH6m+rl2cQK6NPuB3qaEsUgeuPfN2bpKztswSIJ6TAtecdOE8v
beY8glgVSPYKwDa+5z2WWjI+0RJzjzwEPyMoDarpLLKvsdDEEcVpJZPHrSDgMJd1qR+IO2ZB43Iz
bFxfh2RXBF2ZOs7nQ7GYm0ZI14OTzhTh2PFgKE6ejqhbNX3JvQFkLvmSgtIcEkXHxJ9PvP14Ozyp
RpZ8GlbilbWNhHgh3xGlAguvT/tG3n7xjdUkngHCVw9m2UMXKj7XqSbWKaKQzBeXLaIzedxDN3er
xjZLfh3W+pDXRZjN64cUEr2+xzS3KEWokOnj2mlOm3JzrbQ/p+1Xd7ifnOd9yyN57Zq0dWwuCBG0
jvLiaup66BTO+h+kYuNald3iLmyBgLH3D9R64pSB2z3kjqbOpjhtqIxY7OGozE1MeOpRRCDwOohz
co/u++NwKk86Ldr3157KwMXap4ZRbh9SmFXA/CaaG5QjHetwe/1Vw2/r98Y8fScGy2aGU2C074z1
41CBaH/UvAC+71RUBivawEUs3qadUFC8ApZeyGxd97HiaKEyShGVsyL2RyzLABlU/zUN8yiNhqC4
X566Q3ruTsmxGDQZq2qNJBf2u3y27U2RgFanGseJO39bml33KSoDFwsbahV/FAK7/rLYT/3wsm9f
paN3qNuZ2IuPS/j4w4zTwLBf21195ZT6ks8mrpuK3EBybYG3kAMMUyPW75u2dEfmhbU4qMThEKfu
KQGzmS/8D0au62ZQ3KeojE70irVwCg6zye+903rJrsPVPbFjFRmR7gKuCgsyNBGE8VWcbmfJXIZL
OFyqZ+MwXIsuWg/dyb34mgNAUVakMkaRDHni045C3+A6Hub7+mgcDISGIwkdRKD4MO9zYxmn6Ate
rE0LefPEeCxS82AsOlqI9xMGKmMUofJMjG7TabXcf33DDV3GAigzBmO/7ypLZZgin0wDygDI1bOs
iGhlXsoZMsmLq8nVFBFOhipmA7AxPIMnsPowkCvb1aNCgQX4Oyrbhdm6TYVxW9jofHVnjXsp7V9y
3R7NPFDYhn8tdsAv46k6mb+dF3oEV91RR7yuNEzJiUGNbsUzyCEexqsB9Z8TaDOP7uPylH6hx/KQ
1cEuLm1KZegiLUdR9m6M3IovQZIlkbE3EMmwxdjwksnfaruzD6bFoEoG0H58vh3kFFYjs71NyzJC
nMtDOmXjEt+N57jQIYVUay+DFMt1bDPhQjlkeUY7woUfm1N9l1z8h/kwhOlh78pvR+WbtCFz2Ly4
awpxodG/OJ3fB1ZNNLm4IirIlG+NaN1601N/4FUTVHj1XswMJP5Z5A9UBxVVbYF0+V3qZGLmlrqV
adkfprJ59hNPp5GmyBdkgCKKrYsx2Mip5uRj4n/J1zMRGpCZamjJf/MWANG+s5CugQWoNdOzuy7H
MZ80NQHVskieS7LGnfK5qx/85McEZpEC1dLbNq8yTBmi2Aw5MsHNMPP77CP9nEdVOD+v4RLRwPlq
7KwCUBmtiHMXVBYEeY8o79f53m4fHR1WTrH2MkqRNaZPhxU2E0MTF3gAFEbZoAPY/Kki/LdWQmVs
Yi/icc4JLkKTVX3gqagPBU6WcMyHIiw9yk7gtXz1khrtu5NYwzEpdnVxUyoDF/1h8muSwqYGDjHh
ag6pVmJStWSbnb0JE9SqHHtNkW6xkuOVPs6/TkbVRWVr/b5tVgqDdSQ/XpMC9MMJcq1x6Q9G40WT
hplJNXPpBF6XPGYxQyUxWR9AibCY/4hh59CSD6dlmqQDd6AVmHRTaOXziYkqOZTC+3V7UVRzl7x4
5YXbDhSJYT69ONNnLtBUq6sgvX+vpjK8DwR5FCQLMJauHb5P5XLthvgjSBcCG+Fi9nVX620t3vEG
GeTHvWGwxgz7agcQdQr7cD3zs3uyDtlRVyxWmI6M9Us6p3CMFTvsr0/MyoOlfbm9/KqBpSoVHm/t
nEGZ6mHy6hHrQr1j4wpd87pq9G3T37hU7lV4vN2eT4rV/oel3j9+ris1qPZ2+8k3Q4smySuWYW8J
f8h5ZE/3XfOl+NWPv28vjMIuZUXCbJyr1jXY5qx1NMWguWfdjzy1NOuuGl5y2U4kmdVC1uOPVGNT
ni3Ags1ec/AqkpL/IPwy+r8zvbN/Cfahzq+NdV/Ye4RVKJUBfmk75xV0T1EF64PcqoKlOw/izEBa
vWvlZWyfIG1tCXQuPvRdcZiN8QMrTTBXkdPt4RWGI+P7qpZ3Pl6G4Uq8PTqiDlbmnFGnPdqTFVju
qrltKTZYxvq1PQCo3hY4C/Jp+Y6OePDZae64qvREFiEckqVqCccODJGIGAJO8xnYLICkATALpjPZ
+QmS97pOLpraw8941icv/tVB6l7s8y6ZEi6uMwNd6hjaTF7t+WOPLEs3tCLmyJA/O+4Gm9hQOiT9
tSB3iy6WqTZU8lgGeVKzmDHl2b0W2aNNTmIQO01eOmV9nlZdIRDeU9f8ZLD40fPnCCWT6LbJq6Yu
nbFZk7W1T7Ak3AJS3CwDi5xG+mPX4DLYqk7zpHY9BMqOfGFzYK3fhO7ZQBHHZLAVEG5ZagFI82BC
Zsan7n1me69idCKSV7sEFijE4v8+R7y+rvi0IhCXBiQExmBdD7a/z8plzFXdNVmFbgkcrgQKUcgP
0iLKW00Yfr+VHzOX3JNC/cgqU2ROQ7S1LudH92P9lR/EYXg0AxAthrmhMU9VlVCGYI114vx/ltBF
7GoeyshuoiIE19lTDQR2oFM3/PO+/k4mJatvDktRlKa/VXyel3CNyH33Ii7ZwQizUBy8l6YKm2i5
8x6bnWVJGaa1jN3KaQfH6w+gKHgqrnMw52BEmEOGsmRPQp30oerK9B+01rL4JF+n+S7voS+3vPST
F/hT/mFixn06o7llfkC9K+R1qkmsFXFQRnARa3DtiYF0urTLsMpY4NBOE09UHyPjtohXDY3l4GPm
JT/GBTAxTffQtOWBL+3BnlEcXfOotvtPIMIPb4cZxefIWC4hPM9pLPykKxZo6ADMHU6W/en24P77
GbzMKOcv/ZL6gzPfZeUQ2eWHriDBkE3HfilCZ3oUYNHiLD3e/jHl6kk5tzP5VdFXDHTgS3Faiybo
u0eadCFw1sAXZce+ziN/vfaTrsajWjspUqB92e3dZpnvjNHMghFSRCeOhEqTbSq/Z/vZN6l4YWSE
zdWS3CO+3aUehNh8Af3i/DD4Ca5ZNkrl1skZzoWV7TQG6+9fHO0p9VmMgqe1Ptrj53UX8z7Fv7/H
LRNQ1c4uxs1Bo5OfpvZwe8sVB7CM8GLtsJQ2ywC+pTU4UhE0yYc5nvc9y8mwrsm37a61Ud/c2tSr
i6XrAlPMWsZxDZ3RFADFAM9HvYPZPSU8PRiWJolVpOEyfgudC8aYlRh8QI297ttrajQXmhj3uT2F
UC2+vfCqk0tGck0ZmZq6QtbW2oF3Yoc8MkLjCyA9RzvkJze6/TMKB5MVPtGWWvvoG0IO5B9jEsXV
vgz8z4PyG8/yi8yzKo6dBQVTULP+Qko/JIuOFVW1wZLjprxrbC/dzNIxn0ldX53RiminI+tSrYrk
pei9iYdye/Ozi6PLTu68Mx35s9lvlsUo6P9qRtupDUGyo2kFLJiiDZ7Xn7OvtzdVtTpSUm4MSA3d
btvU+Zj/8rNzu6unhtI/gfTN/PGo5VvzZpROfVeyh8q7MF1jnGLSMiAr69u+gc4ZUv04qACX/2Hp
FOoVuynDsRyrsEkJ1riHsU0OdcdOVayjWlXEAhmLJRrisNJH5RVig2G9sFC4xUtd5V7glndWr9P5
UAUDmT1uiYEXdbw/GJj4BDHDU/5zfZ6O8wHiqqd6V38lpea2NW921/QX0yJGC9xaJo5JWaIs7j+O
PtekD6odlpyWd1Yy4Q0Ot3LT74I5y3+SihxqVO9um70iF5KxWk7lNwUjvAEzlTgUThMk1AsBVzzU
UEaxQY9diC9V6R1u/5riiiejtQDOTxJve0loAeaBMN/gPFP3QotPt4dXbrnkxAScVGWVA6rfH8T9
1k6O5rVL+iM9m+c4NDUdKqotke7XzKVQds7wEWPXP85F9WSl6cmgOgr39z2PyNCtFqU1QcA39wAe
uEMv6rBJPt9envcnTmS8FvH8fG5iFKmY/dq33wfykLWnfUNvvv7GC+pcFLSOMWkxnsR49LvjogMc
vG8zRIZqudwtqhRkhA9lUtxVIMR0/Pq+pySM7V10V5TIiC13LUWFmmD9gO6O/NrH5FtXLcPRssWu
x0uoWv+9PNnizmm7ImcmpeudiVfYZUCszNJsrMpkpKMXmJR2qRg2dqzQH93MRx/trrc3VrX6Uo6c
ZUlC2mTrmFrTx5qV4cDKqE/S86zNS1Szl5w2RsAsiYmXXejshGsKRUQdLFo1suSpjc3ymlYAolru
eTWvVq6x9vcBrvCbv7ezNebK6yjCTAHFmzAfspNjsy8Te/am/NjWPSBty76eFCJDtiBvRmrXxmm5
8mY9GMAt4rEyvhsdJ+wZWp1tLQJNsdUyaMvMBXOXzMBRkw7fRNecrPJpMgbc6V5v25Kikk1kuFYP
fnsGXVA0gKUBZFNPYIm8Ay7M+LwVYCrgfIqvt39J9SlbBHwTjtI+4flEsPEDBUlbat/X/dRho/oB
lFK6ZmaFdckALpGJpR2HBn1hQNs+Lr7RfSiWTHPIqAaXXHqZVyd1U6QVS3F20yM1otsrozgDZPjW
6qbWmpv+9pxz7wBNPhrhwl9uj62as+zIPE4J3TBPKTcPZF5+lf2oMR3VhkqenIK5bvBTxAgPijJp
nkad0zzlqxFkjo6oSjF7GbFV1HPspgSZFtqIjeVhZ5WByHCtaa6m3GjRGTBb//bJx2wfPJrIUK3S
IhkH/hqH1sKjUrCwaaywMStNjNtO7v8WZ4mM1oo706sEeOUfKrTMXvxhYUGVuz/HhVtBOZPvhhg1
pW2FScoqnd3gc7NxYOpm00W5RUHB2r2UjbezU5HIqK0VPdxNm+MH5mN8qo/VqUPv4D1EeKPlnOmw
tSrzkRy2znLo+i64bYAW8qtXmaiT+7qSj8L6ZdRWypjfevOE88aGhJvtkqhigPJzNw9sSwefUG2D
5L2VKNvJxhPgg8t+x/EX3Lkhx+BrrhmqwSX/pVlJqNcgw+rJc5sBml1el+L5dthRjC3Dt1JD8MxO
gIH3uopfhBD+IfEdO4B+pK4crfqJLRF4c54UZYr9HbC5jXDbA0vBMZA246em8b7c/gaF9cgALhS7
a3QY181DxxZQnEMWN2RTuXPwzazezN5yudUOBCjp0QsX42TouulVq7L9/c242VL7Kza2fli96c4B
pNxr8sfe2Ff2RVHg7+HL0oBczYRpV93T2hTQAHQ1GB7Vaku+6pltZ4KPDa8LSw7WXADsvU4TNlVD
S/my0S8uKGmxkVnRfuBCPCTT0z4TkfyzXm0Qvpjbs241/eRl9YlCm2nf0JJ3tmtsC/DJ4bF7O0I8
K/K0EjIKG5FBWS6vhm5gQLkbPD4Jxz7P1nwhne6UUg0vOWZjz3k7jBuIPj+TCnXHV0NHuKkaejsY
31h3UfmpkTIEXRtqSZ7XRnRID9M+ARxKZNI1kDcY0D7Zhk9+VPxz2vzjVh9vb6fiuJBJ15q4z0bS
o9g+19OlXn8PpXsBLWlQj/7h9i+o1kZyzWSpq6aZsezcgAjKa1pc3Obz7aEVDiQjsQB/Xn1gUZDW
+H3IPf/gZDqaC9XQkm86qHSx3mEogGfWN7MBqEB4xr/7pi15Jzo0G5BEIF0aCvuUtdBvGaZw39CS
d5Imc0lTbs9UYH517QR0CrrbgGJFZPDVXNVlI3Ate0jQgwJHijq27y4g466GtKln0sflQ+mdWXZf
iOOuxZCBVt0smo6NuL/0thnWzRC6y4/bI79r05YtoxGSeeBkzQ3zPFrGKUGTbenGEA3Svcq+W2jF
8JLxrU1FY5oJyGLO7qmsrbCs7psxD8s0/WhRJEXfiKurSb+7rfgtyRgdMoBmzabDNenATdaIrwkr
ft5eJdXQkjEi/Z9nn7LhOrjjaeTjwV10OAPF0DLMgGZeMYAiYbimZhrVVYK3f7HnNm3ZMpwgFhnY
h2cbqoyz/3kkSG2n0tb1D7x7U8Lg0kHRz+n6/5qMM7mvKxGkSwqxtFfS3E3m712rLvPEjI2DVySw
hlxLlgSGR87AIJ/3Db25w5tjjni9AWouC2RmphmltXWI9539WJhto98M3Y0LHYDfAFu+1T6aWfHE
hXMSXacpqiocVuaCAdOqSBuS9XcuXSOe3K8uD9xRY+eqwSV3LcVK7NgFU13VuaHvDKHhDB+sVEcs
prJ1yUNto7OXca7Nawuydj4OgQOWjn0bKnloR0TMDWfur4nrOUFiL9DG5dbX24O/m1pYtgwSgKbR
nDnrjJ7R5nfW/Mj7n8YcVrod3bK2/9QcMLqUzXltZ5V47t3iVnYu0/vaQgOv+LxABTadw8bY1VaC
35E81lrnKYb6NFhpm7H/QfscF8WMLfGuFi6Mv63eG8MH1ZK1dCmkPIcmPTdQuQtATanTV1aYjowS
IFmOBsYODjvhhc6oh8es0/WMKs4omdalYn1cZAQcVGBgcYK0N6+UJSEbxanFo4Ir5iSkTh/4XCcv
qNpw6SJWuF2Te3bZ35Wj/Uji5DC39skS66Ge+UfGso9uvlO6Q0YRJGmJ5tKEk6tbfcohG02K/nDb
J1QfIflyZgq0EK0lAf54vFT+iz3eTXhdi6cgqfKoIJozTBGRZBgByajpzxwf4FRXSn6348GIf93+
gvcxXZYt4wjKuAVUzK4Jjt7hkK4FXn5PNP7tpWZU1N+S/rXMXsZ+T6qMH5O8PB/hfANwkdfU/qeG
5BVioSb0KZZIRhakRucT7jaQirX/GU1Af5IwsXVqIQq/k+EENO8tmvjIIZJ6CARYLkba7qlHYEW2
73kTLyiruce8jlwzrw99ZPiZ4wa3t1Y16+3vb4Y2iCPAAoZoAa2CKaz8RARGzTUnsGpw2X3NHOKw
I8PgYNNZnfIEXuk9eT6WRDp/TXBojG3uQy/XfFimJEzLXRBwjCy5a+OMCNgVp6C4/dquh6ZHxjZp
wJEqA5TO3rShWFy3ptfRCRY/Dewm9Inm6H1/bCbjArwK+lj5YpjXFAwKY2Rk53k63DYS1dCSRxqi
bFbHwZIs4DBOaBbEy2Op47t7PzwyWYPOaNHz2lfwGy++j5NX3rwa7nHTpc/Fd0fH4ab6AunEBdUh
Vt1KyNUXL2CWH+tj759uL86WFPw3KWEyOCDlcexlPmHXemzv4u53kVw3cehiTIF//nT7N953JCbj
AwjEahm3VvtKnOHQm9W3pRUas9lW4L3pSz7a5MMs+g4+Wk8v2Xxeiz5wamCQd4UAJqvOGbVR2QnB
wnfgZ2tPlk5hWbUikpeWNrg8WW/iNj7ilWNAahKAZOHl9nKrrEVyU951FTWqlODO8wkslcJ9cRPN
EaSYtwwNoHZjAKyMoXtjq6ZYB9bqgJCKWctIAHctsrq1V3qdl0fSvzDrS053RVsmP/2XTWFNkAmg
13JyLw0zQjpxTUhULYjsmYVh9j7DmVzPd7W9AcNv76HCLWWCFpqbpsM9LHTRPFreKWYvgd2BiFAk
mpNT4Tjy837CwQsAJycQ4wUr4PxpxkE0XjxbE1ZUw0t+6bQMBycTSOfiQ0+OJuCmXX7nFzphg/ex
cBaTX/qhwuavZY89Ne7EsbvURwG1wz7ayDb0UGiVTUpuahduP5UEu0ucz4zfeSQNSp0slfILJDdd
urnMyIgvKL4M9+yQXL17aDyDnHzrCzoPlmajFZYkP/wnkJZoBK3EtTDrswDXD3BfYzA1/MTdCUyK
abTLYmUgwOpPnZmSUlyzsg8EDZPsS5ywoN+UEF5v/4RiO2RMQNyT1R2AYriaa/qwQLex7jeuSR21
mcJmZUwA9CarqsKeXI3qw9J9oRP6pIt7T3y5PXtFqJCBADna0wsAmpGZ9cVjX+LVxd6nCclkCAAm
nmeWWTlQNUZz2cSRaVvHfbOWHNmArqIDbjDz6iIgs1c737kaUgY8OfU85BXu4I1317vzkaxcEzpV
2yg5bWXgHQ7tNOLK+o/tck3Iv5RHPdMEfJUNSl5rjo7LjWV0ri5/7qankv/qyc/bS624pzL5qb+0
EypqwB2RqBZB7Z9s72FCPDC+uUiHs2m9uOKS61rq3q+GMJmvBal25zfmap5rq4qq5BVCCc9g4jk4
hCIXAW+d8U9KFk1KorB9GQAwVrkBXW+AFDvnl2tBaIjrEN6qkTcreHMDtAoLTZZQ9brmOUSrA3vS
NNuoxt32/824QJy29gCJsKszgGOJZQArt+Pn2xutCMny03/LhzKeZryixQkNhBH59bXPzYDw46p7
j1E4gUzPUkwTic2qRbCBRgzKu8tPDs7vQVOsUS2O5Lw2wAvZZOW4j1RhPx97XWOpalzJdWNBuslJ
4brmEEfTJMJBJ8CsGllyW9fzzM5LfBwd9RI0nXms5zLatZsyBgDgE5ABEiyGk38t2FPl4BmzQGNi
NGibhBRBRyZlSeKUGjitBZQg3aObtU/+3Jxio8g1OYJq/M1Q3xg7MYRnmTXWveYX0xuC2g09pvNQ
hSnKUAAUf8yJZAW5DuOJx59o9hkEbMl4vL36io2V0QCTxcFEV83iOrTxHV/8S13q1N0UEVKWXkMf
XDyMCU7VpH4EMWDQQ67YZ8mBT/HRXgGRWiKDJ5qEWfUd0jk7M2rXwrTwZAL4SxU/j7b/dd8KSc5K
hVHEaLczr/nsPU5Fu6Dloth5kZXZWYB5c3BYVfO5MdzDWM//+FP/8fa83+cEgDiu5LOksLAIDaTo
QFz2wzqCzDDqztPT+jxG4Jl9iA+78NQW4IZ/m3/bMdv3Zqx93B394cGBCF6BKoujSRkUWyuDBezU
b8bWQOyxZ/+uLeO7xNx51ZfxAnlsV9YgMHN3fbLdbwuKNvm+GC/zslROPdlTCbNZchbGTPyqW/JF
s7ObUb9TtZFl2PJ0jUWaJThcH7zn5Ay1gEN87l+dgB27kx/pGBFUC7/9/U1Y6xpeg2nKQ0LPXAgE
2od8MQ+3P0E1tOSu5kqhZ1L75tlbfxTc/g6+NV0wVqWBsv5abufVlDQ2ua5VH03JqzHEF15l4Cdi
0HO2g5EEHp+DMf15+1sU0V9WySKkBeXawMV1Yv7FT8enqk/vilzXa6mokMriWF6Rc8/pGblya7yv
ut8VBw+p+wMSBVeWBr2Oov7P8+M7RiVzt3jTXDa2BTdzBEhhpjz0chJy+xefUK325mM6JYEFvhie
X3j20sUJ6tdFUDlpUE/nDFXD26upOO5knpe0NM24L4hzTb3PQ/ptdE/OeBXi+fboCruzpJPajGfT
XdsBjTGQhSltVMn97mnf0NsHvfEWZ+kMlnioSYqVZmE6oemWz/nnfYNvtvdmcNf24sJbTJSb+K+k
dIOpbTTrrbBemc7Fw1sx6tewXrIeh+mXnYXJ/Ov2pP88Or9nUpKX5+hPBT6tG+/oQ31xwu/9Ax6v
wulYfbo+FlES6VIk1TfQv1cHin4L6UtkGn73UNIq6NfjCv6M21+hGlxKqoVdQUM2IfC/7pyNESQJ
2/pye2iVNUon9Np4nu8ZeOv0xzvT+M4gFXh7YFVxTEZLFUs+5XW+oND8pyu+PTnfuvN6GiPnaJ7X
fS+qTAZO+SA6zLopRqW8vrpDEqTOi+loPFURB2Tc1OAtrJsLC1HVKT/Nw/IP5ZMfOF2chTmvdFU3
xebK0Kl8sOra6xEP4qUJpsk9ki4Lsn4Xa5qFHPRvw+zLIan6cWnv/JoH1PpmrGVQlbpQqZq8dD7n
Dc6dcoB72fxTC0G2Ogtq4+NtC1KYpgyfcupiYp2J9AX4ryB300/dqktMVUNL3tpYBaIXwW1ptrOA
rTbeExeN3auGlnyVtenKeIwzrIBeb0xEmCU6BnLV0JKvIrrYoKBFS6VZJRGLjyCw3zdpGTW1ThBN
BBzWudIBUlwlCYtVRLd3UZE7yJCpZKZLVjjI4JoJ7PHlS5UnB5Avh70NtQ/vV17quqgUpihjphh1
GlwlUaCqxBo47qtofpWQ+7j9FYqLpAyYogS8oU43zOcRgnLRWPJ/KlFExTJ8WXgNBualE2EXo9yc
lTvfRWUYFRt8M10YMmwbKPb+0TLP1Drbw74bjYykQrvW0PIFcdPqrRAHwClpqaZ6q9oI6cjtGDTi
0qkR19YCRicLrOLCEp0u1pYlvXOeyygpN86yZSSmeRUePUOBJXKq79waojk20QecaFZH9QmSExOb
FszfThUbUAZyTJaj4x1vW5JqaMmJHbcUhVjb8c6tPqw0bJOPhhPeHloRH2SQlNsalSVQq7lanB6q
Kj1WnQ5CrBp68+43yR8auUHEkTv0mtDTSF5q/vn2lBWrIQOiaj62tZtiO11yT9uPROApvdXxBKom
LaXDEwgyx3ld2ztvXgMD4ceDcNe+eW/f82Y9/HLwZtqm9Mr8R5Y9Vfl97X+5PbQi6zC3r3kzNMuT
ubML6lyn8t8Sz/NodV8/8GJfTUCmU6loWRLgu8h1zB+qmZ45szWZpCJE/gcQ5c68hDaDuApe3xV8
vjQGemNm8+T7PCxcEa1DfMyHaqexSy4K6pwKiPmCnGO4aU/F0Ul3FvJMyUX7aYiLcRlQbrPvp7gM
k3qNbu/t++ZuyRCpvqJeaTvI9diSnRevOk8WOwyxji9ONbzkpUVHx3EjxtzqtMv4nM9RvU+wCxrW
0rU1rVI6GQaan9nDeNiEuKswvq/ul6iK6n3EZfgRyWOddo4rG+nqXZlCsKsvD5WWsPF9t7JklNSU
lP/LJqflg2CXeYBMufVc4ap2e2vfDzaWjJASdDHjieOOliLNMS6jrgKm2lPpNC2EGdeOcMWVkyRw
2Y9kaAO/13S2qyZN/441VgrVnynGprbli20+F1xj56pxJedc2joDnQzC49iWIV7lAQXXkbK+H2Ys
X3bOGuDyZcbQ5jWDFSYne6OZPusIoBQzl+FRUEkxWNraQAMVzoEUX21bx7Op2EgZHVXMPIbe0YgX
oIEdfA+9faZ4iG0dD5diXWSEVFcWGZjW4Pugbg9dtwrM5hF4bGhBQ5QCzQnV9Hux9pmNTJPiWZ6Z
uR72oDLxOA8+nFZ3nVfUaywZNTWsfps2wzje+WebBCASLkPrCHnDox/O+Xn91wqH0xToVHtVu739
/c1Z2/X5OpCJtHcOE6HTL4e8dzQHrWq7Jb9N6kaQxsUhQr3H2j+m8/dyl5CNZcnAKdoaQpQd7oET
774vdHkZTUB0zOHHrkjmSc6bDJOdpksmQIH5s5ibKOGG5sx+P3mHlfy93KNIUmsukSJ0ZDy16asX
u09+Mjz4BTuZjv10e/6KlZfhUs7qF2QakAbH4gdP7MCu/+1Qc789uMJiZIyU7y4TqEBMcR2rLpz8
8siJTtFNNbR0wmbN0vNy86qiKe9agqeydDnum7V0ro4mr0k2ees1mbKjmXsRuhg1aZ/ijc+SQVGm
kYksJpj2FCLHi8ooj2w3aKY/FJibTDFa63WYiPcJmixLhkkZCS9pb+LA4n18slBTbF/b8uvKLqX5
qZhf6vU1Hj6VxkfqfQDLr8ZsVRsjuXK+NHnlUIugqwUtIQ8037kr0ukbU3tqeYkqFBoRH3sx3nme
ofFhlQ9IPtz0ZW4WKY6xtfnk2VAUNq4s/3bbmFRjS17s1kuBp78ciX66gt5lDXqThLgcasoHiscz
S8ZQWbk/jX7sAIaYg56YmtNTY1mX0rECe04iD/5WMuOzKJo54DTeBRayZCyVzcem7FwXx6dbT8E4
TUNQzeOv2yumMCAZO2Uw6J+IIoNnpw82+Vyxz7fH3fL6/xZDLFn3akoGPFpSjNumaKRM2mBu2tAo
nbDIp0PVPqSLqzFVxZ7LOlcdNWMGvgmB0oLxwTG6YBytDzRpNcNvcei9D9kW7s05zNuatrYDT/Dn
r3H622++gAwp2Yd1smQkFbQg69aHtN815n4C3mLjC01MzXmgONIcyYdpgnosmOzHOys94FFGWBne
JL9BtusAirHbu6yyHsmXi2pZO3Q2IvxA53mFOHXTPN8eWbWrkicLFkNWrp7Gu6y5G8XBmL4Xyb4g
IUOq/CbjvmnDYOrYe+w4hyCt81QXOki0Yk1kOJVPaJOvC9wVbwJdWM5dFdhk1XS7KZbFlg5i5tle
WdY5gOnDxcnKIBsuy85SuyVjqSbamOCjd5GdDD/7oQ/t0dQcU6rDUQZSUTD0J6zHdi7X+ESi9rRW
QXK/HLugwQ0pDtffu8xGRlU1HvC5xNr2NvvhDE3A09d6eb09tmpjpbN2YOCAmTjkBpy0D/A/MP3o
SseqbZVcdRZE8Nlz/o+zL+muW1eu/itZd84XsCe+lfsGIHk66UiWZDXWhEuWbHZgDxIkf/23j/OS
yLAoJmdwB1eyQBCsKhQKu/Y+4bNcllXJgRJ0zldrVaOl4RU3rbXazpIIH9YZctArpIHUvkOkK/h8
XRYipIqkmsa+65MIkx9RSavyt9QBiXNWsH5YI4ZaOECqECq9dsyuaHFRQ1K5HXE7A8YCUMD6tp3v
iiQ0IaTrJW141uuogKoO3SS9V2Oxkn6rV4eRxJty2nar0uwLZqSiqsbOkJHnIT6ADLCcdnztbLE0
7unzvNuozBK6uUmGeWNLRzUGMsDowvh8SZaGPtnVu6EdszX0Nm8a1L5CWuxWSdCWxj39/N24BmRJ
cvBB92jLNll00kzo+Uruv2DyqrZVDLKFzG6tcSfm6C4WBStwPzWQM6tIf6Co9Kw3xmlEOVP7HrmN
b6RrmffSxBVfFaltjO3g9QcrvqnLt87azf2KZS8tt7Kn2rk992bSNhco7/pGZG2HrljJkhaGVuFR
Yh56uyNYj5Zvsjp0zyIPNFFQ+N1CJBfF0OD6F/1FblgPF/mMKou3liEtAEFwaPt9eJKJqIbmMT4j
wBOHcpNs7FC/QVVqYzAoMQSfu89CgFTFrQogBb0SFAQHxwKiXfsR5wPLzcCObj8ffyHRU+WtzFhY
5mDpqOfYGyPJmKHtpXdtNn7sxSums7hSiqu2mkamZsZKDRvrkO/ysNha+/bnf1IPzyuZ2ZIVKTts
ZGuUGybpLvJIPOgA57LekGvIxwXHUkmkqlwOrhhcgInTHucE+97se7/K9ZXMbGnuit/2DXpMDdCK
HnRxM+jYM/R0JZT9Uqf54Aii6lN1qGjahVMN6EV0buaN5U/H8nIKLd85OH61dYJpk6eAFzHTn5+n
xzWzXVgwFSVVW0baRADpXHjZ45BunFPfwbiyWktjK37dpFBL7AAHPDgtZ7n8JvqCpfPKmXbBH1Rw
lDm4hit1mFEGOUzeOMFQOn4psu3oPIqKrnjd0iso+20mssqZBb6KQ7YJRfvLFgWssxxaBUZ5WPWy
hHLoIYsONQnm4YFD+oyAtHztSmghJKn0UpZEQV6HCPXFGE9XtV1eQvkqmIjY2815NE2mipEaScfH
BFKQO+KlrwISaGwazrwcUtWncGyOKgOoxgutHjdQctnW5RreaOmzKn7sZXHSdjYss3NqlsbZwXGT
By1Zk9lYGl7Zg9M8AVuJjVidTXVY2gVzOwclT75y0FoYXkVLDVVnTFNPySHPRZC6k+/k4467a5yH
S8MrbktEVcR2jVvtXKARieayZ2UNUTvo3K7VW5aKtipYytaAeO8dgHlrHUx2/km0NQ7bXfGUX+LI
krE8KP21S5al91F8uBEmjbIKy5XRIzCCeneb5eHnPrzgYSpGiji8L/NK71EO5nrYVwUJXL1JGI1K
sPW3+VrdeeFspKKleop3sLlHdmZ8G7Xg1rAei+i5dQnISL4T/qR13YptLX4ZZXtOmghL1aGmZwxG
INpjkaRMyDsy7kZcW2vWzMa5xA1wxiwxskr8dN3HOf3y+XouBHUVXTUQnrk0duDyxLqXJt2POvmi
Uzcos2I/9GsMcEvLqbg/qDdb6Uq7P1Cjx86k0yfSx9sEKYPHkz2KO/ciN0NtmFbMZCFt+FVpfncE
wikWajiZ3eFWhTCb50HVnCUqZpoq5orHJmCBBNf+M99I59Jb66NcygVVEipz4GmFDgdQRaHdS457
brrMQQtV+5wKvq+H71p3Jd+aIdpNcl5ZpwV3UtFYQ98NTpvA9tLBZNV8yIevg7jtW33FuE8R7IMc
S2WomiSB/mw3NhdzXvhF1T96ebGdx4nZBjDP2F4ObbwmyL7wzVXKqjxxmrrGlzkIo7loUkjQ2kbw
uZcsDX36+TtzShCMe9QWgDS1vuV64mtjzT4feSFUquistIT0sj7l6NjSCOjzKcs0voX6z8rEl4KL
itEa5yab+xplEec+w4LvIdMbQLA3BpkEm/6XYf/DVTJ0tfusN2xO0LcISnpjOEBfIhzztfTh42Qd
Y5/W790XKJo47Se3kRflaAdd89Np3HBywPXq3MrcCVLehOCWDAxbC0vrqRuiLXhG4D7Dvow13wIF
S2divyAopXk3lrFyhlh6Y8UuilmMfMCd8JFWWsVsvH3QjsndGaaBV1b2BYH+q3qgJjjyRdYyy5G3
eZPe1xpdsY2lySvVUZv0oxxsiBQIUcR+37bDZedJ65zrNcxeifi5qQ9VPEK6xzA0z2+yIrrKOldu
P1+bpbkr+V6jJdjvvRxXRprn2r4op9hkZjVku8/H/9AtDV0tvGRek0+2gO7lXPhieNDsTZE/nTe0
kuyhTbBLZhNs4gQMwNjSJ/B8yp0ReyswlIWlUYsvorFIA5kUSN5kJKSjc2m3axzrS0MreR3tPSlr
ey6P5eC+TaALYnEzfP18WT6+y8CSKx4+GKnonFP0OMENzY0JuGG8rcPZj5jw082aKMrSlz2927tA
ojlTInoJyyHd5ZjfzNEj7W8+f4WloRWHncukLTyCN4jyQw8YvGEE/CwaHayO4qxOX6TpUBA0BpTX
MMiebrM1VYEPcwAMrXhqw0ut7Xp4akTvpPfg5jHT831J1gA0H6aYGF/x1SgZeKlHeXUcvXyrR1FQ
GfZ+IGDPzeKL2Vq7NF14DbWuYngtBckOVl+2tyPdjoApWBEzo/Migtp2FhcEfK3NSQRA5BMku57r
rMFu3bUrW8mC8ajVFQgh5oT0E6TOqi9O1QQFhL/jNZmBU2z5Iw0zdLXjrPOQUTQaPnE1VWHvDVtp
uRe6pPuimYO4bTZ2t5ZxLMQItchCyhFi3wSRs5CjxuZUZkFPcaL53MWWRle8l0+VPvYJRodWhT9h
H6/KtVR1aWjFe53OSyHqqPGjUes/7TTtWUWd4LxpK97bG3EhmwHib2kvnHv0g1v3hK993KWJK/6b
m4Wl5xRKQBR0nD5aUcudJvXJ/3zqS3apeK8OmHNS6jE0lDN673ZNxobyJ9rRVtxqYfJqZcXTASUr
JeQemkazw8EyzXDyjOvP574QedROtAGt5a5tQz+tnVDl0IDlityrzgCzdk929dpTlnYutbTi2rOM
nAYy09bWO5xUfXFUH3HdofslZH31mp0n86qrPWkloD98sPGguf6q92+mDLozFavUugoSHho1DqKn
o38tyltj/jKcKW2kllI0mqEBRWLrssbr3AudaKVla8l0FIeVsaE7lYvViHCyyRuOC+u1zpaloRV/
BU39EFs1psy7Y+12ftmd1flu6LrirFzaXLjoiTmCkHMbOxKSw2itsNcQD4u2qLgr6fOUuidlluTy
1LQBlg6/vrCPfWBt8g0NinM4VqEffqrzvMuihCebnM8p0hHjQfbfmnbl1LA0f7UI0rjEAOEe5t+F
IwiFWR4mG/PKuRMPMXDg2Y/p9vPQsBDW1MKHWdo95L2y4lhqz9lrWwu2Soj1MZwRi6OkySjixm56
OjzYbAjyXXyod2RjhummOS9oqpWOhKAIJDyc3DzBvYupMTpWTdmZKo5qO5pRN5GbUshA9TxiEOHR
cZfUuCtOuxCS1XrHgI3JShMIHk1aWvtJZQY1qb/SJGFOHCfMXT2rLH1gxYU9KnreJRAgbqHaWIjL
ZhK+TNh51qN4sTzhMBM9ro5J87XlNwBeztWKYS6ksWorGhEmgMcjZKtFGhrGnVHdzHOot/XKdv5x
ZCNqP1re1GkMoQmIFUXDlmbzNq1XEtiPc0yiSnlLVOBpHM3FUW+fIKzm2kfb2CeCM5mGcb3Wlvrx
8hC1Kc0qPIdTkKUfKw7cZcqcbGaGFXprmJyPzYao/Wh5RBuzmJFMgdE4lhDd7ljWrDTRLI19+vm7
oAmWAFKNvYsUfwp7AAHF8xC7KxZ5Crx/Zvjkj2a0thzH2oBe3uBdp6gbWw3T5aXW3eY6Z6Q/2Oed
gwhVdt14FpJAUhf54NiyTAcpjARz7OYcvyIqdTdayEQVQ6jrWKdaKBx0L4zNka6il5aMR3Fbfczb
wnLBZMe9fWpd4cDuO/wYkbMwqtC+UDbfJK9sB4ARiEkD+CIKAdKQlaiwYDpqk1pl2YNwJxR1UIAJ
Cp0fOL0gztrx5OOgTNRGNbtLpWZpDjbd/C7Kvpu57jeANdfWFTirws8/7dIzTj9/Z/x1Y41tnZ3K
UobmJ7N76eoTbjrirZEVPljEVxKIhfimNqoVhZXUegNJSp1vZnKfya+fT3/pAyi+K5I6BlYRplPE
jBhXXQnilhXQxtKUTz9/tzIRcQvLqzG0BF+Y2VhbCDEG581acdZEeEXE89Nx2S2+jNDd8FN07jGT
28bKZ12avPH75GmeJGPEEfWdWFyiMZszntCVXGHBXdW2NNJERT6ejm+nhfFmX7qWX9QMoubnrY7i
rloDeTsyYOGrPHSTiLWV70xnQQYMovakmT1F8Ts1IJBskZuk/maZzRtZBZosbLZqU1oaW7IhE6Kw
xo3QGV50mDrx68YLPCsss+1ZC6Ryd4NcFGpI+ohkIXvQ5TOu2Qdt7UZnIdMnKnO3Hk2xaFMUYqP7
6Hgig4ek/Bdyxx9OfIJxsMYTuWCgarNanpK+bCfU7TLt+9gA9gZ2yrVkZCEoqL1pOhkl9ToEG2/a
J/oXPt5W/VkpPnEVz+1ti+tJAtukY7nXnDro+7V67NKsFZdt5VDpuJhFk54GIpXQBm81yo6fW8yC
y7rKDlsas5WOOtIQu0AKmISjy7eDfpNoK8uyNHfFZbui6ZPxpHoNaahdb/M7I64YhNpXdo+F4dVG
NA5Adk4kSgrYDjdT7jI98TZtbq2E4wVbVFvO+ilvB5kiWOKIznRWaGu4s6WBlc3VaMCoQlPMu67G
bam3QWe/ff5BF7ZtteGs5DJx5OneIe5ccelk0GQdkhfKk5G5ddIGer2m+LP0Dqdv8m4brKx+xiUq
jp2Wl05GYBdadz8nlNKVDHlp/NPP340f1V4LlRV0mckCgjNRB2aYZr77fJWW7EbxVmyqhVd6OJU0
/OdsX5blVRp9P29oxVtphxZ/IbGPxCC5st1dnqH9Rl9x16U1UdxVWLXNNQhNQJih83OHh9CXPnO5
FU81zB7iZK1WHp3O9Ws6bAFuWRl6IcionWamNIwYl8rFse+K7EBaI2OSDs86iXHUcWj05fOVX9hj
1Y4zj7o1KXJoyQ+atZ20KYxjNnRVmIOetGyDaq0NZ+EjqM1nQnMLN51ON5K2kZCwcjli25jSaq2E
v/AA9TLbtVxtjDxaHo1iW6UX5RoWb2nc08K98yic0dq5deFRhe7dGbSe/KQo1wqlC4FH7ZorjMrw
vKnFQXxumWydB2JXlwMlm7ma0D5tr+HXF15CbaEDiycaw/LudOB/JWlgJSvJ5dK4p5+/W5ykqec5
nxASCt78jBpub5KCrJFmLMQbVZFcVK7saI37JINHT3qkbaAbgMiMCP256S+NrwQd04jKdGgF7qs6
k0HTM21txs9SJzHAPPX7yoCjejRrHV8WKLYyCvvzdLiJ2jDXN8DR9gLjltNmto48OS/nUNvkQJM3
J9BnKY9uP9wXfXGpV5CvcVc7WxcW+4/OOOgBjnaCxRY4c09mA+wyZ3O8ZuALjqQ2xhEicL2PwsfR
NG9La++glGg3nHXVrnSS8HN7WTB2FfkVtSnXnRIF6XhKncCtPXs3tKZ8/Hz0hXivYr+MyO2SuGwR
iCPgq77VXREaCVoiVzbBhdKZpXiqjivCuW0QHmdEMHNq/N7ZWORHItAzSh/zdl9X57mViuiKhj4S
Llirj3zM/TEJ8wlsPdp5uavaO0fTGiKS9amybg6M1yyD9Fibr2y5Szaq+OzUptD76Qb4QGJvh6ze
jBAyldVZmFqDqHTjQ9RpuUSPxDEzus3QF4csObMmp8Khcui2DObg4TIGQ8etFab5SoRfMEu1/6zh
XeN6PexGZtk3zxx3aRVtDdKysvPOW3YVE6XN4Hfz4gmFOaBydrw0nsymGEMp5e3nrrXguCoRd9/K
otRcILoaS+rbCWKs0ABzmpXpL42upMXRqcMqc1Kc1rTJL3jtm6usPAsGqeKhCsqxNh2Gnq0kcEyc
AkmuvwjXOy/oq6CoCA0fbVngflASuoPqEygYtEDTmuC8dVeyYwhAVGbWoH5DB5Tq/cTUWo1B4F34
n4+/sDwqGEpMBYj07QRluQqiPPPARAyi5iYevn8+/sKXVdFQed1ZHXoksGd5s/TlJErfEPmZkz/t
ZO9Sp1SUNZkzxHuZ5w+yyq7AoM+GYk01eWFDVMFQmm2VxcCx9g4pssqfG5fu6rqr7ppoTBgA69rP
xlwD2S59iNPP371L2WROPpSIbNQogpZqLLaK4Ez4uEHUhjPkPEXZxzg7zNHc75pc/gTC4LVyImvl
on9p/qoLazwvRYRjnGtlLHl1izdv7TN/3PCAyRu/r82Yk6FOUo7JX3eJX+/rTbW1AqsJhrAKkjAK
P7fVpVdQ9i43o2LuEiTLDQfsPceN5zGmK2FiyQ8UP5YZeBq94rT+7T72rhvzvHFVWJScan02JYoh
g3aASpW2hvVcsH0VEWW2o10ICniF0b3kfGIeDudzXu3Q/QMqoc3nC76wKCoeCv2Jcy9Od7Rjw1/d
/FRG64yVFGrpBU6b8Tt/sso5kWOOsz93k31ekjeUYCNUACVaUdv6JbbXpG2XXkJxXC0rkgrdlQDS
8IF5rmDpmrTQgj2qeCg310FpTbE8s3fP7czvEyaTr+ctveKuxBVeNaMx/jhqWc+MRLzMfK1XaGlF
FHe1UrCXgYkNiIqqiK/Stp73pb5GMbY0uOKkLXq1cPeODSVri52dxBttFRO1NLTio5qoBIlxC3AE
6bntEx7vCyHXWjcXkkAVCFVMdgrmRMy7IWXQyWPGgWSpaxaJlSrU0gO83w2+TfXM6GdU1DtELyC0
dcNjvbePziIpNcgfQKgBN5vUQYo5mTdRKtiA/jzJy/O2chUKRSedVlnXYPaOvLFb+5XSzG+dteuA
pcVRnDSpTYdYEulrNHYHRy8ZKkY3Wsv9CFz9Z3mUioYa+mFsdAf31k3tdQcz6tyNaVcrvRoLoUBF
Q00j5ZFj4HAiq4uiuAVnH6/uP5/3L0ThB4gQtfMLud6cIElDirY5tX3Fh3JX7Q1GGMQLVr7ugmcR
xWm5BcEplI9Px5O6ynwKnj7a8bX84MPF0anKbzvpaOqCyD22EUNctG9TkW6L6GVldU4B8Y/VweDK
PkIgZetZPC2P5t3kx7tyEwVuOAO0a22yUDtPzQyPUQxUc3TZg10c4aF9zczCb9w1haCltVei2iRO
nRYt7NLr49CI4zddkpWD7YdD67hh+T3kaDxpp9jGwXbydDNowJDMIntNMHfhq6owscybAbKPT7tf
11zkNmUp7fzMsVbC5dLclbNDZLSD25ySvaqPIaqDkLNrHb7WRb80umI1XSb0po5PW4lpbrvR3brZ
6+cGubQsiqGAN09YnKPAIotkmzRFAIYBNC/Hm8+HX5r46efv0qZkmilYmpAXUJDkNGYTRBCj+3zo
DzMyWMvJw94Nnc320MYjUtW0uvLmrcxfY4jFOdW1mdrh549Ymr2SeVCzL6KkRAkzh7JAue2sVsd5
MyqHtSvxpQcogQzajtyqPOBkZrT8+xm+qpNat59P/sM9CuujOOpoxUXVeEi58/l6sq90wMI0GQxJ
tbI4C5ajQsO6dja8dKxx5S6hewHhb9/q7T2J8xXLXFgbFRxmpnxC5z628AotW3MUB5HzL9Div7+O
/y/+UX35z3jb/fM/8P+vVY1iYZwI5X//eV3/KO9E++OHOL7U/3H60//+p7//4T+P6WtbddVPof6r
3/4I4//r+cGLePntf8JSpGK66X+00+2Prufi1wMw09O//N/+8t9+/Brl61T/+Puv16ovxWm0OK3K
v/71q/3b33+dLiH+/f3w//rd1UuBP/OrosKrqH/w46UTf/9lWf+wLWLbBDzD1DTtE6RT/vj1G/Mf
huG50D+GMqKOXkDkhGXViuTvvzRd/4fp2PgrYumnPRPe2OHW49evjH9YUIvCT3UKGCL+8K//mtlv
n+h/Ptm/lX3xpUpL0f39l9JRbjuYEEayHMtyXds01FOeZ8Rcl6YH/U90vWgMh3ffjRlw9IEM+j0H
3D0XKyFGqRT81zM94hHXorr9x3Zq0czWGjyzCwFG8HkgdideMSjLbiN/tbfhFx7jf5KDfz3OtA2H
OLpnWmoREBKFhOYzHte2B9zN+jMtQ0r7Sxukst4EYeG82EW8PuQmMk+tuxmckZnFcEOKW1rvwcMX
poMFjUMaoOPr0qmuRu+mQLsyeDx8YrqgFKMtICZAME+7jD4n4qnRml3PD2Wb7C0D/FMmeNn6+66Z
DkViBUOnfbeN7EveNWEzxGFlXdD+TdBnW5Z+33N/NK4jmmHL1p8GI94No7GfcuPYJ/0LzuQ3diSP
APdv2jnXWCaGy2xItxB6DjtXu2+5+ZK1xl1byBAQPlwZs8Rs8d/PLKmDyi58zc7CxpPBJL+2U3/b
9kUwR802GTsGetCAttcFCEPsqg1JRJhLvnRpxEbH9Ymdf/Fy6c8Q1wY5Ifg/IPpeO35HnStIyk4+
12kQu6CGo6lvpd0N2gAO3POCStLjWH2riBcznuJ+uW5OUnbXiW5sk9pj49ACGz+EhEaHWcuZBkX2
KH2a3W9N2YSxfMkaj/G2JAwUJ5dmfiPqn6me1H4nWyhm2yPeHES+YPJFU87IcMNxk2sJLlK977pl
bey8DqvphVu3DTX9VNzGkY6WZ4gT5ACrjf0FmP6CcmzAE5YGWQZz1N1dWZvo3PxajJHfD3UopiHo
Zg8cwaC6QJWLlgy0pN8HaVcsK6Dw0VInpFx/GCPt1oqrGl2r2Y2RQzYnLkZfs/hDkULyNLcTZhfF
TyrbrdejeZBb4Hm1vC+R5b71gqaXaQbdxQZXiGn3VZZF6vc2qPzbXTlauzwdt3mc/CRW6jeAV1tf
EMUvYUe+HssbGYldORlf54mGelZs6/F7bDR+Wmg7CyuauObenUefts11VRHWjMjJ3f4Rpo/m+CLk
464r3grN9UWq+3Y93sztC9Ei8PBzJubklnJclrp2HBaxs9fMJ8fLMMtLdPsx3n83DZhWGR2n7NuU
dQkbJytIJ/0KBXegFsIB3V0OBWlM9o3GYJt3Uspybw5AMvhSp8lzYZV7YU+Pg3yZjEGyKhL7tm9+
Dp63zXsIqBGNNfqPmXwnhbeDl+xRE99mME1p6UybteeCd4FWtFuBDa4cQb4z071TT4GZOExDDyhO
+F+tBNZGtZDjxpqPPfrNzDuKFmObTjvwce1jAnE7AlXEXkONcdhRDc3rgwhK9DsXJg0nbatPuBot
dB/GE9Ra78+69AESCKgrdgRKkCjhBjNkX4oRJEOotjY9GPW1xOcz+uy1N66jozx+y0gaDp4Woq0F
pdL8NsK/rDj8q+bXbTE/VKS8GXqc8+TjWKa3UeQCmlj5mZwfsiKv/ClKmNVOvj0M0P4umGZFwdzl
oTX1d6Yx7AqIk4n+1XLux7baTVrHHAAw6n5kAsq7s94DYiMAU87wyqbvEgjOooDVlj+j+FmTuD4C
a/tQov+64gxHE3T0vEH7dpNa5hEe4hsGmGUzZ9ig9WeXZOU33ZtvpqaD+A/4OfKOb6zagSAmKp6z
0ARLrPgqGtLn1jI2dZXfdmW38dCka2b5JtX0J0DFrrsqtVkxgdQEbL82a4h15VrevkCoxoplYWIl
FwaZ2Emk2Z/i5CtaGMJhAntpRo0wiQTuYuPQskuWZYaPc8PzXJJA6mDC1arOH7XZpzYusOTV3IAO
oqNPfBgfNc17wRHbdzMj6Nt5147yJqm61yEfb+tuOBjtfB/FyYvWA/oxOg86r45izII5H/Bg0ISg
amkOPuqXoawrVqav+Zg+N+ApjwbPp3p7rJ2WQZLUL3rHb5IXUFL4jntbJq9JKWAZeWiP+8R4NPuM
QfJ2IxMr1LSMuY6xkSPdNTHfdUYaTHn0aGrRVoy6L2d8+bkOsbnj+bnJwbZsHUdkqNiDxmddj7dp
P+J/jGEPJj4/Guk3s5qvusJiTWL6xjzcTEYKL9OxFZXZiyRZ4sd8tHGOy0PwaAO58IPnXeDZK10z
p0LX75ux7biWbjseMYmpq01vuMYdpSPAShCNrq/nOVbsBfBMYFfBiQxgQD6vIQU/SHHwSMfA3o9E
yjR/QZffHW0GjgjV9BALxRUXeCE7n2/Gi9x/bS69DRgpbv9vdZRTvvH7804p+Lvn4ZJXTxOJ53lg
Y6LeFXFXTvS/7v3+WMR3b6QcM9uizHqnwxOSfbRFyfyOMvvVOorA3Ix7aHsH/aa/3Bdb/jh8t4Jq
7+0g9bUv/fHKeczvViWXfqGr/pwPeOFtD42SRMXWYM+u53iYbObw12ouQpo9QZ6Y9fkPXosQGKpQ
epIV1Pbz/tkBnZAXd2ya3StBJ1YK66HSzU1VvzpoFR10y69GCyHjZ2lQqIg/NbASkJuFc4n0InuA
yNC2jM1giiu/SqKd1oCgceggBfRoaUNgRl+MSAtmC9civdiMmefrLZpQaxOXdoD+uXGoG+SNJF4Q
9ejeyuPrgqbbAaRsNnIYGhWsQgtjZUARt/xakxdTu0vyYzx+m6zb2fxe9Z4fdd+c+h43O2x2niva
PY6T9HNT+CZaqTJQJrmugfNnfJnVj+40+kPyOEk7EDw5GLK5M9KSVQMiRGkEDbjeafmlNvSNZj0V
bcmI2Qd55rLR/UnTazHdEU33p2RiQ4o+Lfg6qWIf6XNo6UgTDxZmgbMFi02E2Ck/QuMjRCBGeC19
T3e+etG0oeMYCvthTPeWZmy45bLJuEqQuriGCAjJgrhvNigOHcFIGSJWoP2YmXbkQ+Q1bO30yRZj
j+vzdI8EhaVpipDFH0AivTulAGbagYSiueQAmWmm3Nj9T6e7x7ErBNNTDEq/ZjfVo++25bODP41n
vs9AT97o/FLowNoXImHziS5tvhA58s/iTS9gLa5EJtjH8yVUFFg2HdPkHpve9S8AkVmwuW9Zx6dN
59wOVe5LJ2ag4zmYZQuaKOuAhnJfd7UtBRmfZXyXWHGwUAd5UR2c8Ypzyoy8247Yx3UQ3U5R6Zeo
OwPrx2L7jdSgwY18N0XX9cRvpUMvojELhZTbeYoD0nwbBhQBpe6ngxvwLGcV+VZZD3aFeVEZ6EB9
0ZYEYsJxCkBfc0xDq50hOWRvbZJ/7aqBuUBdV9Zz1bVIiQafZE9dI384+rwDQUyABkwcDwbfm6kP
YtCATwV8hjIP6fzQ0V072GFFgTjQSWBbYtt21sbg4jJtfzje4CPJZl3ePHgRJLe8bjPJ2ywZdiTC
5a8GX3AeBH3w6m8CLhTxn9Ks/HhuWBR9iUC2efrr2bVYgSqB7eJgkvu9qz1Fc3tdOZDHuBdlFY4l
LKc5zOCb95B3nCRFZOTeFiDcGPsfND42WsnMEr+tGt+aJAOt2CZLh73uxgE378ziQUfyPlvPQDyF
uj5tXdmHOZp3BMx9hM74NF5UOj6ZGPxmyDaN9Zi617bskaq7W2g//5BafCOxQHFU+XWH04BoAsuO
IOfR+HSsGNqjNrE27OJoCmuNA+uHxNC5G1oZJBAp6KqJFV50MJGSt3G9i5yCnZAn7XRnTTxoI8QS
537Q7O2sbS1IDuCC5b7soFHs1Rfo+b+0I92PTbkFxjIYm5Il9rztxFVc2oGRyQdHCAhcPI/5W069
jdBFzahrHpzsISrFliZkW9t7W0AJt9S2Y4xk1PRY0cW7iMbboi4vy7YJmowGddsHzfTc0iSQKBDR
vHxLWvoy6Teu1zGtJyEkHoGdllutGvyuHVnjXeSwRa1pQ6/UmHDAoldku5h/t6zYJzN6kuP+cqyI
r4v+ypZVUJBtSTxWJkWgZ+mmRw5NvGKTgkeW8agOzaRhcr7N0vSei2edu98iBNgUgbVKs7CeXyDu
e9dDbzOH4QycfpXUeBzhwV7vAK1c+hxsw5ocNkA6QGwF+Q2QFG99jfPJ3BmP3H7VcJiN4m8FDjOt
1K7S8v9T92W7dePatr9yfkAFkhJF6vGqW/1ybyd+EWInVi+qpSh9/RkrVdin7MqO7364wLmoQgEB
Uks9Oefo5jaTVmC5mIVJnpIB+heCgb7d98nrtm1zOw5lbJR7z4rm6BXLxgHih4npgZMo35mzgNHx
2lnxlK16RyCLT6aXyZp9PhdBbj1Nljh3nf5eEYKifQCz7fiwfO5aMoV/g4L+AlzeASzvAb0/qwHp
SheQocuYYB9AyQQtiAXgjftjmNx039awjvI9dIOBRvPvu3EfWOFnodS/QFi4QNQcF67negjQ+HDQ
PMsmnEvLgbDY8fAMMscKdMD3dtQHpfS7p99f5HtQ8ec1vjvcB2TXYqbp0xLXuCY99kAP7izziR/9
Z9LchxpDUJcIVI62dMhHlqq5GEuQ5gHbY7qC2uyxu/Cot/ogI81euI9GD5saTl3P+8p7An0g0ilX
EyFCbdMvJqa5jsW0y5e3gfRxKe5n9GMyv/e8uKzUznWax4x7T9m6bBfb+A7vI6tu96ylAQY8AIsR
u7ZO4gkOz2BsKx/jYAAqLD7tpt1lAcdpB7+/qT/fjN9d8Ye7ahDz25HLmzOPx2zNdtTVEU2nSOdp
4HBI5zN1gQWsuNHJjcbYyyaZDiiDt4j/C0pMo2inIqjRlg5Dd0bO/gajJkPVfvLsf4pNfneawCr/
Xu561BZ57+I0q91wrg/5+VJiF3douHd8z/GizyEPiij//C3/5WuHvE7XEdwDivehDPb6asVS0nAf
629IIicqb4o7Kxh9F6GY5uQQ/zML5WdH/MAcucgbcfCyc8Bi6KQbEsCs8smL/ov1QlDhAPpFswJT
x4fb2WIajbTgffYL8kOikbWUCOr15ffv1ge75l9fLHg/wVygvzC5v39oCBsxY4rJN74QeK9olFVO
Axwu2brDvgcMNmC/NBnqqiXzmV09GFhaOADE35/Gr24nrAMOcwBCM/EPILhY5t6acTvH8rho5UP3
/xnWfLmQD28nQdwUSnoMovScj7ac1p3nAnPtXZ/eJTdYfPfJW3NVB16A1ID2DR90SEJgC89p4yfB
+PX31/czb+l3R/8g+1B8yYsyWeEzyPxhQXCrEyFx/Gl6xZe8N5GzTcPPmORftbuw4XoSSwChHv+4
4bjrZXo6m12/OlqvWTBtzGH0TWDv7UDGUC2Gn2Uw0vec2M+XiQuOsTwYU8vAjn9ka1vZFuXEMbHT
c47LNPrU2wNpjpKahYh+gBL/e4U4wgKTfzEjbnm01jTs9TPQjKDNyCffz6/uOdr9fzWjHw0kg15s
V09oRm3qNzuBKbejX8RlQCjWBeljygjzMann62eb7i/uwrvjfthz+wnONekBQulM44vpDqOfwoI7
qCk/c4D91IN+eK3eHerDzpDovquHGZc4ROktasA+5F9YUINNse+BRkKCWT9gmEps9jOHYjsYH4sD
5f8Xj/4Xi9W7E/mwWNnabW2S/Wz8n1Yy+l61y7Lvv/+IfmYNfrhawRybQVtKiQNO/v1aVSIUCdMS
sEp0xdNQZtj7bhb+tR9oqLJl66Tdnlt54OXrlbf2j4YvR6ytb3MpQ5eOESIGH2RjfxEuD/oEw0fZ
cFRIVAh69LrQn9+ZNN9iCmb8+7P+1WcoGAfthFX2wqd/+ChG4aSDGku8hrY5AYKKlqQOSvI82UNY
W8/MciLeqKDBOFpG1JWbc59aQBA+Fcz9VJn+4/797Uw+LEKjHtxezhVW2Tzf1XqO6zpBxYu+dHJu
ilrFJGlRj08azFj94BgUEg3Y7aaJna7at0XuoBn/NgPicBcrnPnDJ3fq8vw+np8QHgP7yDzCPn6w
U70wax5wp5w2WGMWZMHw47KLjzJYozH4fEr9r5YI4SF1CEWD7UhUwu/fqHxcsZ7ZroPvx4TjdR4V
oQxfL1F/JESBHDebzwqHX74OHnVdlCuSOd7Hiryiid1iDI4DAszP7nNEuuUP6y2mrGOR2BY3xQnJ
1598OMjX/8edFZ4DblfaaAak/IjLVRmiANdK2P6StL4cHQc+peLHUCRABYqI6m4nPR4b5DmDQvQN
mXfc6q/buYslwOGMWIEhTuwi4D0YkgRVc7ulCwHH54Sj3exs0cWi1DdQCvsavFkGEsMDAJBbc6T6
+UjXO2b9qMEiMtNttXj0QAXolmwXePFtF3gLDB8Dw5iePglYC/YZPB8ZsUZnd7371uunsrlbdb91
AKZMuHduovZ2voICYHuceWiNWWCqIR6KIVSkwndVB5ULbmPW28xa/WUoT3J+0U0RIKtzJVWguA4w
8CYaSHagVf/tAtxZ2COc5EeTFCddYcgAm4GKgOQodbWxMssH37qZs9GXDKxeJnAFCCtoHhoKp+mD
ylkwY3K7HteNPSHxP3kk8wNFhrnh4OjmQDnnenrJ6dFkR2/G9lj4bn52CZqY4gXpZrFkMixNEZS5
jJp2ueZmANihg7q+W5ckynHtANJ8zm9zVC6Ne+xdXBmwKSbIVrVjLNM7G5tAtaqwbadQ4GxcO7vO
5Gufqiunzk5rUTwrI/wu8eA6V8E0L+EieRNkU381y/4we81L02KjYqA98gkkmdMEfUsyZPyscQWO
27jPg1aBPbiRk1VBvcAi3NHkLB0sYNniIRYcni9Es3VNiVR6Bk6uKXd0TM/EMQHSibdJdnAmMP7y
vneym1Vi1jRgiwR1J+uHyFHAy1Z8fCNG+lyAJaMi2gA8rk3o5PVew+i/0B1fXpfL72FuKAiEJyym
QZVMftV4UatUXPeTb1teMHW3a3prJfCKwbPklBWwBxDDDQ2rEjxvO0QrK4PM+14Y96bO9IU3+ZJ1
wIy0jApTHlpooJDR/pjmfZikE3BA1x/xE+2K1GCxRlVdoy+cv+amOhV1tSHD6M94Pwp3DXsg2G3S
H4cFvVprRWQ1u9q1kNZ7MORFFnVImjbM7OJcetfp/DIivXd0X3XKIkkBjhVf0xHhpuXBcrPA9oYd
ht7FNR22OR6hSiDRMjKEOMefmq2cbpfmJbMhHCgKf+x2qXrROIfVWRGyk2AWsgaMfTuWt96yBkuD
N9m8eFZ+qp2bNkXWTDIFlNMwxwvXOfmh4mq7Ju1p7O7KxHoTk4pS/rQCFO9JGYzjjQ3AzcomcMAX
/PyBtN9Wfsvyc+61fto+MKJ9D+ZLjCzHGAEUWwB6x9InLSpBB4HO93Pl3enLsCyhNiYn26mAaraN
5/5crNdkvqmGfOPMwO1nsx/pLWNfE/gB5F03tYGwb2eaABxELJfzoIQGR9sHY3LSMBLggSygDUzf
nN1xiKDIjWpIiHv56CQVCNwH/GIosy+lpUGjptt1RGMNZntW1934rC5boMbDzcAWz1zHqenBvIO6
nV75pG86bXZ2m14t9VOrhjcJ9z01F7UDiSgHsavVjvLtql/TFGKJBuotMft6udNlHxlzbep7g7nL
9tswA6kfc0QZqkDaKXR2xqdsDNDpB0ndAyFdrprBhEOeIkpR7IrmGprNfMJzw9vkqDRcsEzYkw77
9Q4KvTBddhzwmoNptA637prlcZ7YkTbnFERz27966XgcNchlmN/Ion0CYtiiZUwyHIwlrp9neTw6
xRXUf75r+h+Yt3LrzhBBtF7Q0ySu3PtRo0KaRIBIvXjmJULXlsC67XFY1qu9SlWUUbNb+QAcxg15
M12l6eNAk0jlS2RhvBgrWOp3SNsyao6Ly/zvesj9lc/IBrUC2yHh0KavHPH/fjbkoQHK7ZDMb5Iy
rlb55CU8vlyO4qCwuUbqB4tBf4G+gMVa0+rempcrzCkAYl3ckqEJEpbsqhVTMwESa6Cms9pDtvtM
jbniSRI41quNEkh03sYR/QYzDgI+WJCkfAHVfci5s8E5RsJqvziK+pSL89TmNx4pI4s/eQuYezFB
GwmoPAMQKrspNNYutza8o9fL5PqEqLuZYi+UTdjxK7FsrXx6HB0VjQrb7PiYXFkmBXt7HAuGALh9
TtZdXcCwCVz3epjEzSjGTVO29ybpY2ucXuRsgxFW87YsnZPtqf3Au7izju30nPI1zAorWHkadEb+
pOfrUceyvBmQMOKO/bVMbqTtBjl55FDTtqYKmpwCymoiq33NEHPc8rPXOFuqaWRfNj/bC2Bcikd+
TYeHjmOTXWSciK/aqo4ZujYGkYg3vZjiUSx5vDK8GuzeYExphoegEVqopi8EBV1CNnKRAasPLfjx
AlH91RyYrvYNzbdrdU3KU8ExULIEyM2XeE6LUPCbtX4twfkYNoV2fVdkqa+G+6W/K40d9IO7Hews
6HG1xNxlNehNL99a1jVCK33aXot2OQDV99diDFIIf2YMgS6JFw6QO44uC5fkWwPpSavzCNovvxE4
SAWasngt57tq+I6BVD4lxaaZaDTiinq+bBrQWC2Mi8yjR8/QiJd9rBZwruNzMnWoPHQ4p72f1/ca
MoYEqy6Quh57oduVoUHCiKxq357TaKwOWVKgE81AGCz+uOwg4+3mq4WB9uEU9/Shqs6ZzkMprbjL
zjxjhwVmKCmHzrfwOXhlHk2tjhGcFCOqI5wUdGz6JS8kPoRit0L2VHviQmRF0B6dwJgdS2QNLphR
kdhx3rmBNFd2zaO5WQOpf+SoCXMQH9aiXqdSbxjWuHL2Dsx7Mbg9CXzQFlQdMpd+hu3NiLMrTThZ
93axxO54s2KrgPqNG72BPgMFQBIsZRm0+nmAGTDNTmN1nhrA8Evpa2Vuy3b2Xd3t6XyABhAIpb1N
yuR6aMAW0+5hSDBKqMpDrvNATNtymJCgX0UudwLPsQPYYVGpOZDlnEdrI0UStZAkUfu1c5EZk19N
uFUqvzLqzWk3i9yl9re13k92fuprgyKBhQPZKL0v1QF+4JHdWdYZUSEK/7cEPYLyoMNaTTN/cTHa
AIt/deUhH7NSwoe8MhjtG9tgE1+/Ua9ERaTistwhJBjl1hRU0El2XnF0s01lNdECKDa5XjGgEEOH
vrrFV9sc5mbCVNktmk7fFH3cqdfavQJNh6yqgwWstkf1ks/LAYOp4hbMuDKou6ppnydp0JMU38kc
O85OdDeSoT3qyaNdQFHVzPFankt7szhfpPucsBOKzB8raup2uW/0vvXqs66HYwMeXapDrxqfl+PV
mk/nkrOrFCTosFwyWFU4iE3NvmKP9lWGx9cZ6FzGzSqzbTtz4MzKH+0Z28/LasuredzR9Laab0fG
/QkvGu4fWUGmUbKZxp20jrU3BV0DQZreJMOpR6mcQQZG1m3ajvgMsmOfgfnesQrTWNeD8faiu02K
vXWpbdJz6h6mor8f2VlQFDomglI8wMR7t7uy6FNb9fGXSbTnHp8GJI7RAB6ZkPWgEhqjhN/K/uRV
eY8SSEZTlt8UuOWlPd9lLtRFSb4jWKlnde7cXZ+cLLh3MDI+SovdWG0xJd0X1bnQzqFOoYOUc7SY
y8yhL423nK2u3kpeQYz46QDZfwKiaNiEcJBvRKTzD96GqHm1amrb/hhP0fDIIrrF2CO/eRQbrCoA
cD4DrX6B3V1QOw5sxWUgqD4CwStxJ4wsNLZv4C9aznmUQI07+l/X4BJ1jXo8nLefQpT/7PjRekvu
Qf+DHGT3J+LzN4WM8XTPjZtDkfENvWh7ra/RPMY5uAIni/LWbzefXec/gSrIjV2EPbmAgm1c7fuO
H36DzJETZQDnrjp28uzn3Hzi/voQFH6BQQH1ECkk8oYhM/5IR+Rtus45Bsv5ZJ9gXLLemr21QepO
/Fma4C8ol/dH+kBDLKaChrLGkdRbvwOf+JweSjw4sHzP6dH1TcT88QcY22X7Fyn1l8b+Lz7zg6j/
wx//vXL/ndr/t06A/4Uaf3qJX/r3Iv/Tt0WN44+/i/x//h9/qfz5HzYhHKAS8B2QGRcT/F8qf/4H
uajOQQCDtgTIiGf1L5U/+8MFMeFBxy+A04P9/5vM3/6DEGIzzxPAD20sCv+JzP9nxMj/YGwSrzxw
Wmp7+AQQqfSPmROQwqhOYeUDM8ti3j3xBmII04mdVOV21LATYcO51XP1WDgQDiYYxlV2q1/V8xhg
Q6jz2oea0J8tdz91Q4xq1MbEv8UeY6aXjSvkPqsx54Z2WP+bB/j9QMKV9Vu2FDeU8aMzFIdctjdK
3OTu9Pq3B/ELiv3nnPP3FyddxPwL4GvgkbyP0UtjUlFZJOisJrpsNbkmEMM6pD5meXGTNHacriyA
0hj64CYtgrl/XtL1LrO6+7ps905fPFiz2JoJEt+s2jgOPaI5GZNrahjqsBkqxWLT8zuPHQSkKWMV
51kT2xkLbVJd2e2Ail3tl9GD4HxAkf6WKzf4/RW+J7EuTw8XKDjelAutjwC596tX11tpunqQn1PT
RwXLr7NF7Fwxwe3r7Zvc2bSVujam+Sz178Ocvj8PzG2s00xgcSMfUctEO7QdDOYZUvtRpf2Gjs2h
H5LDbObQ1o8rHMa5MwRKLTFGViMAmhwwVOZUW3C/YZdlc79nFQ3kdJ4dDFHo7n5/X9yL6+rjk+fw
z0gCZg+U12U/fbeRiCxFhYJyRUwRH8yXrlk2NdnPY3biy3I0wj4YCL6IATyQZzGmzJ3EUG5I/51p
JOVc3Bdm3BfTl8pOt/lSbSbl7mZ7+lKO3Rd0Sze4qjWxYKAgybaFNrmwd6QAIN7a9x1QL8jMvIua
mrbjV4aZtuEymX2XWU9UF4ehKDZssMIMFAwUWnvNxAHMXCSOsFDE5Kxa+9amGGwAwWEM98o3ltdP
fV1fFVxixJaIx7qCQng+e251RfJPyEmMzfrF3QP7S7FqYVHAsvD+7kHgY60Nqn3fW7szH8UNYqGC
MRN7q5xOjKrD6LxMxLmxdP7AvOa1yJJnD0VmOusrmga2au9rkj1wEiN7a7cSEa4ZPY4lexnTbMvG
HIQLx/zmNO5d57kc6CaH7Ltytkm7BlU2gRFso1TyeIQ+LHWXgwOhXDVqZMZn94RCcW8F0wANQ5+G
rbfeZ4hIhuz+QdP64GB+pBGNX8/DlmGYYlp4wHOq9d5Vxa5BhY0hll/lJGMAYt6M0BYqTirTp7lT
EcEgwKFoz6auMMg6vysvBSEaCn4kqdi6pD16TnNDMNK2Tr9aKQTkAzuXSXud4Bi3VLnfee8G3FtD
c7G/FDymjgjHhJ7JPO06pXcetN4esH3CryRRG1mW0H3pnTvKfeHSl3Gu8GcVVIvZIrwaBJC1aQek
wk9XORrcrMeQkS+i14chU1AQZidNh808DqdhJdDXuMFlSOaI0AmZqCNAlkNjeZsxdSJnVXFceHmY
Yl4RDLP7jA7A9bvQCBXUOdTkqj4gmPWqYGgqKyTzTyrwRrr7sc4t1Pj9OXcKgN0AxC/z0cZuOlm5
/Ma65JsHNR9c6CK/sTJ2NKwG+CoPUM2TQU5o/NXeUEBLMz3CJ3mojBXZSbnRzQyosN8n8xxV1bC1
EnWVz+lD15ehVx2NnmCJKsO66LZzmkapY8c/6kldF4THKzQ3/GJ4cNO3ZhLwaN1C/xNjIoK8Z1pd
J7y/K4yzSdb2TrgYMWM7G6FXQEKc3CSiDEpwXJDSfxfa3WVYfwS07TDW3Y+QCvf0IW2dm5qTTbrC
YmKy7+7EN8tCY9uWQSPq49pJELmOuO86fobU3xfaHNu1/G6J7stqEmDI8n65rLqYLSRWsdPD0+S4
ZyeZTpw2zwNrr9VSAzJIz4wEpUp3xZcWWke8I8gMZpDLevxQeHMBF5djIH8XsejwQCl8IZ26c0HB
9CvivNxzkTS+syKz0HpoZQbVnrx3+vxlTJq7bpWx6PmmBPRXDTB54/bGzqWvVjWMBIASoTDOVvI4
Ls5WdfWLJcDHeC4+RGC8NlqeKXthTgcY3NqyMrk3Xv5SgLNpbAi5x+KFFO65Y03nl8m3NJH3rTud
bPTuHALEvoOVy+PDOc3qeHL7rZZYh8tkCNoq29RS3fXSPs8pfF1u+aC/zRPex2ZugwaDX41XhhOC
NqylOyPPA9LZN7frfiAz9K5r5sfGWok/pxZeXOyrEgJcYt23Vnk7H9wSKeA5Hm7v3BhTHadqPg2Z
OPO+u4PH4REqWFeATkIQtD8fMJPT8cYnmXs3ZYHB75dpJqQG2ssQc990XxRUCZlCdQO88aHg/RSL
Wm8T0R5mLu9TO38znY3Z017tY+jKljjquhrmCJkeB51XzyqrYArkZ6Tbg8Tc9Y26g5cj81NGHssl
ua89tiFVu1GixRjwSYbCgaimvZQSDuqsYoXSXDPyJsu+jOF5f0l6jjHuQGtWeNQSd0HXjPlAQnpQ
DXfwDHVNkwKjC6m4uNCEsyHF1KGrXsswo2hWq7t+6OFEXGqQa84NUu3PihVvnLgxad17M6A7aDnm
UOvdXLKdNQoYQhrbL0prTyprzwxWGOj3wUGEFJnxcKpuJjlv1cWAp2aIvG9XDLgvxBpnIAVUokGF
tHeV8zSI4oig15NprcOsoFQX7j6BRUXn46NDkQiT6h2j+ZOy1is9wX7psMwvncHPjHxamuTNybtw
BL7Re9CiJ2lUnAxVt23aRYz0kOt+Q4+OctW6oou6FzBkWW5/sGzg2wv0DbPMz71dRuvqRTWmmRBe
bPO5wzK2bABz35AcRp0KyZPZ1oz4xhjZezPCIklxm3O9XWGod3l1w7R3oKClNAV6MdAjB4PW5nKL
3MpdzjZJ5W1cr9hN7bqxEnPPKvc6QdjhiH3g9+UNvfDQH8sbNA6gjVEAXhjc9xt03RZz0VTa8yuM
BUiGRzmDdNFXjQ2Bdr+CYmz9Bc6+ycU0Cw15zxjN441DXmbr3gH81qboZ9Dy/Efd372q8e9H0/a7
1u/fWrvf/a3ND3XxTw8ff+p/YW94CVT8962hn03jt3d+8cvf/7Mx9NgflIGB9wgm0gBncf/VGEr5
BzRTgF2ARxDHReX5r8aQyT+gdpE2gWgNCi5U3//qC5n7B6Rdl3+g23OBE7H/pC0EI/zuDbMYChMH
ruiPkyfSpEkcM3K2LdNuQVYtaXUJYTSQrUzm/V7DvQjL4NQPdSC5LTHhmLv45nO7puNDXsnyUWZE
KFAxir+NuWGPyYKUbaSQITE8aKaZv4yXfL7AqwW6Sn/Fz/IwI5X31dA2e55Z794uWUqQ8FH2J6ev
veLaoxXqRjRgHoTp9gTGx56s9K3sGTb1kVow1FjICcIq1IrLPMZqGSmUdTXyoJCLiBJsrYrWhfqd
JcsWs+GgBOhAoQNNr0ro4erV0OTYW1KrSGA9eIBPg0dWL7w2slYMlwgGdxl5ONWebv2aziNMs0ln
htD2ULrkjXY39uoiS4ya6lm76bLnwAKObGb5tl5W8JyTWWGjpLmrXuay8q66fp03mDg7QxMnigm8
pYSpDomRsGTTkWEKTUdr9aPOrfK4Kq/H3tDm5abKLeT6Ett7Hhpr+NHYbnpyCybOqbK9W0Gr6iHR
zEG7PaPRduwChGorRXO18m6GsEDmemO7qIprqbunsSJ831UFYmSHyi1uK7V2z81kptu6dMw9ST00
RwSyPpB7bvfiZq373XGqKZYtlX2AjQC0CSmGW7mQCc5pPRfXYE/zHBp+p7syVuWEwpLk7Dl52flN
6dk7x+ngOSWpMi6WJyRGMbdwYFstshXBUbYKlbDJ1plVCvuot0TDSulOuBPUEe1gNUVIJe2OJRmh
7U4ESiwOYzKc4Xy2kZ/VwdgSqsYFr5/m2uTHwtYVJMBWtaLuNioD6OvwtxLB40OYdzNh26xkie0P
jjs+jaj/y+3KMbsE3pEKbP2adfYVgSpXh7rWC7YGDuPXWEGyCt0F3EphWy0YWp/V9OQ1BBIehCmY
vVh7tMZO0roKBsy8EnC9Cuvrittyj2g4a914BJsL+APkWlGLpm+IWhdIjlyYx8bY6gokhWLwiM0i
p2NZHgk8w2NaCHaryxZ6mL7PqgwZA5c3ecKoGNj5WXVT8Vzc5myQFkDqVKPi49TZO4KgrmTJ1O5S
TA/fNhnJd90C1+ukWPajhtYYFL9I9Ws/ifnJll6tQR8h3WVuMEw7sr1Rf0nsySwhZqvY5EuNv+yi
gFccrQRR47e5QloRSoxFiijhFhw2S5L0Vx2HagG6BJrC/5e1rNxYYjKvsFjAoy1XByHVo1Vdo9uY
dgykJqpalbpgolvYPRhSuK5WRq0bh2sbE2/ry9xqg1aGmSGFd7Z2wS0UM+rlxU6nrdfM9k5rDoCH
9jN0C3ZKn0dZKIwFrNecwZ7E7Q7lJbGjrGHLET5ehSfQTuNJEtGW6DspqOV6pB70+1MG1Z1u0zDV
CfRMymbXYwWz2WUQLIxQjYKGdMoSqCfE2KWBMNBwyLoe4ScAiXYsrNqFkphXMu7WZrnOirGaAkla
9eyZjKc+66b6Bq5GF02Gi5OB4CD2EOW9o5buMXe6kflhMLY4E7nkV5iErHVIvcxVfp4st2pgDyxF
OOuQfFE8GVD74/vUtWuwHJqSbnRi5v83W/z/R5s3x8b67zfvAAEw/bfqv/7PW5+/fmv+6/ZHO71U
OSDIP5Nhfsa/4Bf+3M6Z+MNxwTZKD+ErQojLRv8nzksdxLIAZfWYoBJgivwfnBdhLoBygaA5zOXo
FwnKvL/SXBgiYLgLyyzFj0Gnh9il/yDMBYjnu+1cMEj8bAbzgIdiHrkqH/E6OZLCrEO1UQjowxSE
WSpkUaE1xc5s2xfdUt32IPkR/ziVG0zpy0o41jpETcJOrnuyGXTiyV0rLSiuAHoAARkNEmLQbfAC
XH1ra1D5RVout8amPcLWFtYA3WF1Kb9j7kvlveTGW9WxUnLI9k4+o0+c+oqI3dJnLokqu57Tc1Zb
43I11i4MBl0ylvnWhYxQ7EvTD2/4OtCbUkftUKCsNRzohcxjj3c6f6Mmt8yp7KRuv48FVp+N2/Yt
wjPKvEAxYhq3Hu6kLnNw94Cdik234vLiqjKIil3o5LTnYho67MuezQFpM1VN1rfWWXMX4gOMY4i0
FiMsYpjdNjUBHWQCf0CXF7DdlzxHQonQib5DlJpdQCTjslLCAqoa+7oE9ZOdqir1Cqigrb5B6ryx
BliZJybaV5j/FvVd1X1G9mU28gpaLYFY0qheEIp/a3d0hL9npSoFpFvwPLZ65LEcEuinltu0Xeos
ZNjrZ3/COA3xQFuth1NNkoZcr+XgVD8QtEzzL8tlgMRGQ26A4q2zpgEIbIf4kCxV63pFJsxGDxbb
0l2sPeSMbGcseNm5zuwBoEhTzyoaEi4BpuWNRfxVtxPycCHT75FYAPdrgEDYqdmMdm8XONu+tZ9L
qKjl3qBXA9i3eEUbGDkl+SlpimTayQUVHxp8x5Q2JGlOo0+d6YgCVob/RnJIzXKguu9H9G4UCbk2
NnAgqqpJZGhKeC+PtdN3Xjg5hcziqfcEQDRKKpj4dAc1Ujmms4SKdpL3hl60VPB54ky8fLHZvkGu
aY68Fxve6bmyQeSzeR30f1N3bd1x8kr2FzELxEXw2lc3vsR2HCfxCytX7iAhhIBfP5ucs77T0VjN
TL/NY9orAkqlklS1a2+c6Zxc7Vku0+Ax440PwIgA9QDIGgSU3Wzoat3TaPbZSx7i8nrrMVCtBDkO
UNt0EoDeNUlnB9uE9v0Pu8mQKwuFD5wQafNwuAkDG3E/nB1BgTlMO/R92C4fb+lsSUAElXLYFm09
HCQcXYnWTQj+jqjfs4kBMtrw5IcvMvxRei4wd5ZwVLPJJdoswY9Aho3bIeG67SxRAeVX5Sj3zwDD
8KYlaLPqe5XGZdR9IbM9RHdl2ePd7BHSyCop+X1K5uR7ATQP2iJkegwbNuxCq3d3rgBUoE7pgLK9
HQpAr4WVNns0ridPGTotxKM/0+ZnHgrs8wDDNg8ZmrWz3aw8nyNr4PFfqrLDN2mVWfugstamQEgh
H7PzeYt8YdG7Qn4uihGq8Kh+o4cVLexO3m+9Dkwae4xipT+GXFLg8TjdtVYzpmgN5Szc93wIZAlS
CpaAvteFWERErFoC6EF9Gad9NpI9pw36GyOKP9wg/CboH61drzjUcO5qHwWjX25cVoivoRjAOcGC
ovqMtuAPBbSv0XztU0Ak3bZzt86UVuUdFS6gzRwgge7U+VOW4KACYp9DSucarbRFghM3/ACIq84p
o34PFF+THJNR5tEL0m2VfQgLFY7Y24mbfcgRb3Err1U33Nc4pUY7iCu61gKm8dROBU0+gpYA7fOA
ZZRoZpyzrg23NR+QFCF5iFBkJ1Q6h1I2aK8o0yYdjwzMwN1BlcnQIBcKlOfnJIO9ETOqggLM4BFr
18yUy6Msy4ZsaijWgpwJQj8o3Pg08QHFZUV1qhkrnn0kvNpHiFP1431WSwLcoSqnnB6lSOoIx9+8
zLpPaYPi5pFg23EfVUtrftPMUTTcgaEtdG4r4Y3AukhPuDeV4tgXlNMB+OpzQenbZFUjqnzo4tha
U6YAxXJaz4uDIKkGto0a4N2OPEIB59ZSgYezPBaTuAlSl9GXBElvchgsp7pHnzNa60NcmN0jOqNp
8L3HBIRHSF9NyLI7s+hicMZEyOk6DS+/Tz5z+5+ihqP1D7WIcPvaTmCW4sDfp20yP3fUVvUrrue1
ADjVsp0Xz05TnDArKM+EGcuTN4bzmHgKaNL3tz0ZkJBScgS4x+L+TEDB0vr2T5B2+uIIjBEwiBwT
OccyA/DshuH8mn0KhI1tahOCcDY9+oJDkM4f2LiU8oa6+DpwUicAKCllnTrQkMvdjPieAa7JbVwq
amVVw7ZvyuybFIg0cQsKmnHTzMjj3ftgewCG06lqVJiCtvs9T3TKjuD2c9tjDSwC/dws2uiHpBnR
NW9J9KnfkagPoLPFJy/96JNh9m7GllX1S41Ti3vXDr1T3CwpqupGjiFy4V7f9e6+4EkYfrUKH0yW
PuE2FhTEGFEkbb3sQWJW+w8kUmBkKEfwZPgJg0oB5R2IlUo0SiLg9JCZR5q2rSzn0JcA0m7D1krb
Fy8aSXGL7ClwST0PLPcVEdppvqWOsnt1k7XQbbhPLZoAVkygc8a30Bl3p9uqdjxARkAq5e7CTqCx
u60zJGCt2sNNuaS5QH3aa5K7abRL8FiENapNOHIDe92GdgGYaeW7AFNnQZofJfa5nyIDAHYX5iSz
9s5UjGAG4TL4jfx98iGyC0Cnkiy3XqIpyPihDeuxOqTuRJLbonan8nbkbQnSFZn6T6gvpi6uclh2
MeqyyDm2Xljm24FEdfUQcDgHWl2GpOMPUdTi9DL6beG8ha09y2OdtymAinPToQbdcsam715SWiPA
xA4lxaEAKyOQlNlY1h9UqXhxyB1cB34io9qrbdfw2cE2Ilu4XE6L+smLSgsUEzVqC9BoLya/Bh1N
ldNs46VOOXx2uw6VIUfMFj9kZWkBwY2ehOZUVSCURg1w4sVXEG/XH8UAXYUYdYAcul1JM/+2PGQA
sIjQxfq9SZOxP3HaTpBNCTnovnzs78iEKM+rUdpDXS94sxMX2wgIz0Y1vaQVV/wrvosHN+Dcm9We
W/iqW8tq2/6uDAs6gIWwqBmu+PPczuCHcKPcD2bwOEEi+9McOJWzL7wyG56hXturTTd1vn1P+KDm
G78JgGkclE/aPQmQu8CejyFwawKxSn4IS9+x2eb/nhv93yU+/78hY8ii7WW+Qb3mv/rmW31+Yfrz
P/51YwK3Iq5MEZgRwUaAHu0FgPbvG5ON3OjSneQD7BahWIFr0b+RMcT9LxcXKQ9KGIBSuSht/HNj
Cv/LQ0I1wl0KLWM+OBn+TwnQvyvg/0p/Ategk1LjmVM7Iy0TI/m3ZSMSS9Oa5gPuiGe5+/8Mje/9
C5KQB05XsUrFTsDvgQzauWX5w+LpCo+Wafjl9zPEA8OtIllOSCg30HmTc+eZhyWqxt41iseLaRaT
nT0AYKWoGqtCxfbk7itHutuxrT9UJeDDZ16CDR38S805M8ZiiP8UN/5jIFd7AEp4oSKZin0q75Dy
RVuJK26GlH/Mx3HlGSYraYCZMBBV2yFtFEs/XTYxgmp0B3qVYGisFWyOyYU08AT4b1ybEzDEtVOF
y16J/gqel9a/ogoKIe/zs5o+QKMbbtElN0H/fIjz1mO4KAUhcnXUPiBirmnaGD5Al7aeEoi8oTVd
xpMNwvqw3nsAEVye4r/rV/9MsV5dUCWSskk5DXEFmgxyMzS5wBHJwRHjkdYKmNyiDuS4rTPkA3eX
H2n4Gl3zN5TL5h5lMnYhIHiM+pYfHZmtyVgapkOX/CVT35G+S/qY++S+sdwPA3EhzyanlbfXeBn+
sViwWPJs1QUVrgUTrhZA103RjmYNaGJlGVsOOE6m7si6/hE11m8C6cUGLK+zsoHcYzcW+BOvsh/g
hn+9wBjOxdigZT2usRe7k/fII/L78tB/U//98226RDghNatE7coYmc30pwUqZ9yAu+i4ZGsWQrQw
3SEZ0T1aEj3cKwIzhiCjQwK9NE2zmU5dXLOfDWkOcyVwjvg0AdF++aNMD9Ds1RcoreNc1sXSFnsL
N4PGgqMP9V3aNKfLjzC4tLc8+swnWsZa5eb4BmQjQHyV3/pAZF4e2uDPuhYjmDyATPCdHs1bfswU
f0QeO7Zrd0XE0PDmS2nz/M0jLBVa9EzGTW/dC5sgg0+/XPXmfzBtZ0ZxJBJz4E+RMaf0T0+mzZ8g
kOODjXRKrwvtOgXLxPJxmASXMTpg6VPhTMkNUGv2iu0NnkO1vSmtvB6d1a2MqQg+JozfcYT5NmI9
aF7oyinBtOS0zYmBjjGYU3wBTb0SxSk2oh937JPXIUxy9Fagg5dBnWoL5Gf57fLEmOZc27EyqqKA
2QiRzjCjsxgInq7Z4aBYrEiYGT5JlzBnpQz9HFebuKYRkHJ5dxMU7sHyw8diVr9RsANfOWtXVrfp
YZoD532AFCSqj7FnC7ZnRAkAit07aAneJQoquiB9Ql9Dc7xsur+z9/8EyGAx6ZlPj/bsUuGLPiYT
4FRdKuPRdn5MWXQbheybspzTJMhHD5fJFRc0zFWgHcHysJ+DVLl9XNKQ1Uew1tePYw4ByRXzmcbX
XFxNqM8KSNbGUEkFUaECA25QZGvoZEPw0osclRVRZE7rHgEr4rc+NMp2JUjWvkrVh4fLM2J6hObM
fYTMAgh3+3hm9Ak99j85aE1BWel/vDy+wUC69jkaniamUiriFHW+4dg0oKw7JINT/rxqfB0XPdO+
tCSan2KnRMsU2qlQ3FiZW4NpPN13IhtX6aABlX5bfqjb+nUaUHLwvZXIZbCMp7kOA1eb1aasi8fM
o3vVlvwI3vs1rXND7NXF4FXAuAg9bEyUNZ9Zqj4DrICKRYn2zIrvr7K9zobUjSUKFwxHOVarF2TZ
4wI5o5WFazD+0kxyHimUVEXHWNjH0ZDdZXLecWJtpzpdCUSm4ZffzwIR+poajI/4400wCY7nX5Us
HroAfKWXbWN6wDLrZw/IaLTcbBB40McKvLPjoMvVbtzblPTzin8aHEgXVZdOUo19kYo46o5TghI8
2GGve3nNNSHZAK3LniDNLO6q8rkUapfka8vK5Jnajt04FKW4xsKy4uJYTdOJeGw3d9lLCgLL695f
C2ojcjRWweYubmsQelS297Vn/ZEl7ufL4xs+QWebsTPSTXXXY+lK60NetHdIux6LgLyiAvzp8iMM
k/uHJPLMfxghSL+OiGtu6GyRMN3JgtxcHtr09pp1BtCwgFe77OI5cz9khXPoCifcCODSQNs6/778
EMP7u8sJ4Oz9wRte9eiIRFx23bdsap+KtjtcHtqwtP40SZ0N3aqkDcoQUHsKdHA5QJAyeM6tlcOX
aXDttsPc0BfhYndrfsjTdJOm5Qa5j/3lVzdZZZmSs1eHeinqWgyOg1f/yZucQpbF/3Hd2MsXnY09
qbErJMp7cdHjFBKOwXfBst3lsU1WWb7nbOzQQ+83ysKgvZjIsacOmoSb23keVuLNYtx3EmU671kA
+gZkTyuYBcQnSerfKWqB8AesB914DBx2f91XaGENYA9nBJ6yx7JF1WlTKhsdW6wdouKAqnu30iVr
mmMtvlmE5aLqfHSCSOf3YE+fVfX18vsbFq6rLdwIaBTU2jALggGhGjFQUEigHAHX/JB35coCMLy+
rsQNKje7H3sHC6DJbm2/+ghW7utOPLoIt5ojr4hqRP4gc353Ywe8XA2ym8vGMVxkdKazFnAgSNhY
PM6txzq/4b3aFcMnsLfz8Q2E9Svbusk62gIGsb+TzjnOhGM6N5toAArUYuT18ieYBtdWMI4MUgQS
gW2qUM0Jb/xuLetmGnn5/Wz9igjCBVGHkQNQZPgc3SD+0+V31mjf/rnSEffvoRn6EGU7JTwOGzCe
+Pked6JHtCqiqAexC2bVwI8ccvBouR/BgXEAanePFuANqduV7cwQm5aG5PNvQzuAnQajEnFFPfSD
d0Mq35iEMV8TgCc+Xf5Mw9LTqUahJNTToIAB545t5IKVDByAfqHUEya7y48wfYe2umthh+g/jThY
afkOvTnbAceuQa7dhA3D/+FOPHMBdIghXUxCHtv8V9/Gvvo0/LtpwpjCNxhHF+m2Z9T+2xlv7on6
jnvljRuCR76cdmF1ZQr/T//I2dt7shjAIUm7GIBfupETmE551+0vW96wOv4wR5wNjiupagXwK7Ed
jfUplWDvGDiA5ZdHNxl++f1sdKR6owTN3DA8SvtB8gsV8BINTJcHN7368vvZ4BaByEwGfYTY9qO9
V7WH3hpX1pVpaG1ho37c25RiYfeNf4Qk04NfTitZU5NJtCVbChdK5SwAOQ5Q9u381Rcd6EEfrzOJ
tv86KpU047C3UGQ3uN2xIWRljzE5urZECXVT185hknz4xPkt8zoIuIBtjMqVBxgMo3OU2BIRi7k+
jxMQ4UQc+kf8fqLVdZuXvWydZ87CPcDH+gnOEvFwCxr7u1HIlRuXwVkW4O/50HmheFMELl6cN+4z
rRcdBibXqPFNZlnm4+zFnXJSCyIYodFzHqYi3E+u/SIiteKOhuOnTmdCR5HNqUSazR0HGqKX2SLf
p9FxQYI50uinPXeguSs567yViXj3e8DOqvlRg2ZKFw0SPA5siGkEb0Xzu0ID/BX+j0SGdvMCvxx0
Wih8SDT1FwS2vVckr1cMDSy3Fm26OckAz6sREiCfGHriOyfoML089vJ679wBbD3cJOjOasGSHgPV
9dr0dbdB5vBTxYcXVyVvTi7eXKhAbrP8yuyVTpTDpYOWyjDncduxOB3yuFqdX0Oc0OkGpmIpAKPD
M3ZS+5hZ1Y0927deZx+iPFgp+73rQpgKzYXqDmKfsnQQigha1b2boAKte20dLk/Gu6ODjEPzIaQJ
JS1S3GHQvx+BLZH29Qfw6INMuQCd8zXBDg/RwpECcS7AVILHQw4Mdh4NT3TyPvoltN0uf8W7QQkP
0INSB4IRKyoxDXMBWrUcDWnoR/N3l0c32UgLSqBZ4IlbMyxip4TMlB3usBc7G0BLVybhXS/C6y8P
Pot6kAEZR/T88ZhHUOfj7Ym2zkNRgJrD4tXKR5hMtPx+9gykmUpgI3H0gUamTXYqSXl+bGamyMoc
mKykLeuF8hrITEwyLpbbXokNr8DDJz5engPT65O/Xx+0tzSYCyy0GR32Qe58AIx6ZUczWV87RqC7
rEgB88eONrrHJI0p1MKRNCAg+7z87ibLaCsYxWLwIYB7KBYWpK1EuFfC3XXFNTLb4OnSZbZHy+lI
atcdiPEFaDApAIQbwrp8zyeR/7r8CQbz613bRZ4VflJNLJ6mKn1hzQQejzn0rxxdW77obY3qrOA8
ZmXww/LFkxWQtR3Y9Oba4kULa0CkA9qQPIi+o+X9buiqacXlTWMvE362pvKsslrlwynVGPwqe5AT
EvlvDKbxqmUae/n9bGx7kEHrBZhVxuug3o8qTyBx5QLWunKfN7i9jv+JJBhlLEdhV3TBAxz2oAes
/bgH3cQMWt7LbrMY4n9s9XBNLSbwPlQQPETkhMDMjQzZ56kKj62wPl8e3mQjLSjklltNTouVi7rF
w+z7cRvMK8kxg3VCLSi0LkfftgMdBrRG3voT2bWgbu3SMJbD2o3u3cMojKOFhcwtAythEPCObKfk
DzPxbDDGOA0ormdgku1jlabhojZSWOPKVxnmQwexDLOYXIBAcIksPTBGg2uBBi0IZtzrorSOZEkE
S3jZ9DxGC9ijxbtvtLv2tKsjWOyiyrKGtZiRMACpS/pCM3fliGXwIx2+EgD4yMHPhKEpB5+xd0Iz
3PNVLko1P+qtOWfl3EDPIwXjLv75AHqOlduM6bW1s5tMmVuFFSwCQpDfKmrFruhctb384iZX0c5s
FqhFobKxVAYhC48YhC5jGMZ1i3B3+QGGFaaj88LIUhHp4Cs1n14BE7pl6B4OA/UdHRvXJOhx+9Ji
f+GSsR4YMsXJ1IFKHs3U/QmEgfzx8hcY7K8DHCuvHgEJo4igJH3MG/WhacqVAoaz+Mc7kVOHBlWe
gKJmjpWKnqWdRaYTmmXgmtWOQzTUykeQcbN4YM5H5UMAwXbXUFZ/UvTvPXjxh7N9BwcJr4Ha+rJf
jqeBeWCozcDOPiVqD1HsYhcg+X7TEFBHB2P4AJD8ISqSRYo7gpDCeDv7xR6kXG8dmAndfn6wcpSS
Gqh9zs1PpxV3tjt/DSd6Q8Ca3UbZtmECBFXzLTisDpdnZXHQ9z5gma2zD/DGyacKHRtxAdmO1KH4
kDtHfSUgXKo8a6+Klf3T9Bxtb8s5cTo0YyLHQqutD+4i8Focqya8LztIgpRg+IJoSLCyWEwP03Y6
z0kCb3CxkSLTHQIiD5VnBkHgAdte35+EZ3+WoO+5bECTW2shi1tpL93O5rHFs9su4x+GyPp6eWhD
UPnDfXg2N3LunQb6AtgfbHvX1HQ3OvZjL9Lrgq0OQarCbgiQpmdxWMpXNDg+kWEtjhuilY6yARu/
q/oEuZYILRBd3r3UhffJAvOVFa1lvk2P0E7Bo6jKwQUlRtwmYHNQWXQqFDRiooW/YS2ZYJhbHWwj
SFk6UYeQ1Y/5EWDTUyX58fLcmobWAkebi5COPVK9AYja7bJ9GPw1bkyD2/jLI8/cBu3/fVE4IDad
Bgjbomnqg2pGKASkK0vZ9OraUu5DVLOiGa/u4f7tOnIfpmsFb9OrawvX6vuMhSEWbse7R3T1bSOm
HtqxvO4IsHQ1nVsmZGgKn11sE660P2WefQdOupXN0+SO2vG0jQbE6gF6oVUSvg1Ve5Nl/gMo615a
yEJfdhmDcXR0DXgYVFEuV5BBQMQs7/jGY+Axm+nKcdTwCTpi3vfBDViUHdJC2I4OPmhR3xIB3qKw
qe2nsLTzzeXvMPiPp61cJ/FBSdVhywHV3UkN8iHw2HUndh0wX6MrvUcfEYtb7t6FKUjlif/JTbwP
1725tmgHiBy40YxNLPDBGNMRP0FDNl0jfTPccHTIpsfGoB8ygojG5MvQ8v3QZ5B65cfRkj5I8qaV
HcvkR9r6xTnJcfPCZ3Egm49TCLkH5h6r2n67bCTT8NoazqRqMyA9ODAx5c8aqgMpVDsE+sZX3Mfk
ptoippIUYargpjSXt6kcn9WgXnGD2gd1v7/8CSYP1RYzRc91C2Ie7OljthclAYuWc7g89HLbeOe8
peO/CvTWTRYEC2IIF8uNDz5RSJm9QmTsqQMO22kdKCPkuz69CpJng4H875Cnkl6BuGTCpR855KaT
T21t3YgQpAkcRBiXv8lw3NKFDtG/74P+A2G18P2bKrBuoCX3RkGckqr5S2RB/NQGgdblZxm8y128
4mxzC3LCZlti9q1GHFmQP0d29cIhuXF5eMMa/MOifjb8ALoEEKPg4AKmi51dpl96HBhn3t+DBOXJ
SYfr1shCInT+FalDwDEkUegqINq+cdIR2u9T/UPR+sqEmA4dyysrS4ZWsDjpEnCo+m++cuqV+TYs
D1db4cqGNt6cAQs4d+3gbyw7KPtdRNJxLddjeICOKnEnabk8gEOlLcKGFYlwK1Dp3F6eY4ML/aE8
P5vjKmrmoUS9DCzd4360E8i9Jc8DXVO1NLy8DigRrnLBEmXh+KWmT06SHgGZeL385qahtcXcEUIa
ICS7GJmdTUlcoDzD60KeDiQpQpRtZg9Z9xL50wfau3yD71jDehhitqvFbHA8eGAcAR2C8CwQruR7
cEo8hx50L+duZes3BSEtZqs66wPsNsiKq/wo5unk1PS2z2S6CxVYTDxS3nFwk181EToYENwRFIp4
LjKDlXvvSRABBu6KdxpMpYMBAahyraoKYaoMLINuNoM/v9xHHci5lZutzLZpCWhHsGT0RNDTkcW0
q/bUn7dOKg5TupZUMA2vBenGK7jXe0ADohvsQGX9E5dX8J0U88pJ1bAOdPWYmQ69FbawkWz8W6uu
H/Kivrk8s6ZXXx55FhxQV7H8hkfIwefOFzeNfpNsuJsCd63uZ3p17fAFjnuJ/g3sx0EEVbW5CadN
x7I1uQjT6Fpk7uzZr0B2AfpWZ4xRpXsktvXtsmEMQ+tgsMhiEXDBCjYn1hFdEL96i36+PLTB5n/E
es9sPnZ1gFMJvLEAm6to8i2prH3prry4YUH9AWiejV6B3a6p+hQz6kyvogEPZW7fogT4AdWh1+s+
QJtUx27LsSfYr1Bd/Fm62Q3UJ+5KsqYobTK9PquooScT5FviyK1RzU2foZiwciNeCIXfO4/+yaie
WYfwghMAKpfLWFl+D9u+2EeDgqTa3AFpYhPo2paDBKi6e0iKAeqpU4G+RD4efOnJlUOXKX37R1fp
7CUcXDMjdHbyuBmaY6esb4F0nlEsvC04hFeQ/6xa+4177f0CnZpb78vlaTN4ho4qA30D8cBQjGMG
ecqSF/DubMP6abDXshmGw6SOK6OejJxiQCxJm+Eb+NX7QwQi0cATh9ktflBO14KKYQHpKLModUAE
xeB/UQB9uRwEW2OwHZ21XJVpeC2c0xR9PVEA//OTA2h19gkLn5XDV1a/aRaWp55NftaIDmhNIHZs
K90Grf1YuOURqoq3AbkyHanjs8IQJM4OIhiS27bcEem6R1Qj2LZSabWZJq8+XHYok6G0OJD6hLVR
g8oYMjV3AgoBssxPzJIrZQ5DHLC1OJBHWSVdDuBLDuq8kdaHKfBWtj3T0NoBDexaBU0FVqAcyXaC
4gpFg/h1RtEOZjjHNwRazhw49BlaJ/Wu8fxt6a/cpN5/8VBHZNXETxtmLVMbQQ7Cri21rXLvKh4A
G5zrf/tm5CAgsgYRAg2vYK0mtwA2rUTe990eunR/D40caoVmP9SzZw51sDeQpM9vBGxHw6tX4S4y
2Z7brcyAwUY6rmC0IPg6D6gjDGTObhvCrV1ZgyDtmvkNIy06JO6YgFIAMxCx4rFX9BTNi8xisuKZ
f04B/zNjAlH3vw2VRZBG8JII6SoCQcKwOPmUghQUzG4t2Q/ZBHkLd1cm6p4nNbSLoOvl57fenD4k
AttVET5d/kyDEaPl97MwlXjgvp4dVEuoPexLX96BH2BlaJMraGED259MWoEvrAOxj9z5NnMItHSc
V1p2u+veXgsdtM9l5XeYpJBG4Hd0p489SqNXeoAWPNIsi5TKvDZe5OKrJuieB7cIPieTWjkgvL+R
QsDub9uj7aom0UhZbLlQKSGT2EVhepfYzdFHlR2FoP1lKy3L+h1X07FhSMrkkP9BZaOmpNko2+mf
nKyd0g1YsBgUaNygK7bCy+ovXeclK6vTMPs6WCxPOoDbhgUspvgezI83OGcD507vqeyvyluDP/Jv
+4Gyl6WRRMZXDfiY3sXMBzz3V6bfsDIW3uvzldHmXZ4IgSpZowL3d2bbEpBhJa8rF4Shtv4dFx1x
FHWJuBjC+pPw0HrXAr+6sjD+5JTem3NtXaPrP+goYETx6IMIzoZOc2flT71lzZvMAX7VTfZQgtsp
iWN3ZO88bh9Slce5k9/zqdgPSXBAkxWYLccn6H8cJ5Ycbc85SXA5rjiIwftDbe06bgatDB83rxGp
W4tlp7ICb2yy6foJ7WLlVVWBUIdwIY1aqMBB5lOC6P6TYNA74l5gg+83gq7x5fXl/Gk+e8/a2kpu
fHByQ327jbt5mI+VZNXrDFzArik5yJWT3NvTaoSPjujnvAPCFLocmQelIhCAImMN/aNKBN6WJpHY
s6yFRK1P621JMGt9A3pnDqmlvRpbdzeCc3nnDcOv2gPFeTU0Kbh8of+QB7N8ReYj3dfVCI0rK+vH
HerV42bMkmxHwya/6SKrup0lmXcBaMR2Uwrl5RECmFsov7cnSwDiYzly3BACpaiig3bxuEj0zBUE
inq/hAp7H1knEND1N5PX1hvQqkSbDhesLdjV0YKcpz/ScG72IFzpj7Szsi21OihNDrUN3fQs380z
uMfTiX3pGglKY6/uHkhWFftMjhDjFAPk2BkkLlDJmTbYGcm+dpPqqemgHE18KnbCgsbdGETyUEbZ
ayEytu2I52JCSQK1OvaxqdFyaAuvO9geHuURWe28RIwbRPL2ZxhCadsHHeoOso7QRGl8epyK4bs9
hPNzQpJFI4OBd4X67t7l3s80DFHl76L8YWSOeK6Fl39hTcSOY9qSe+7b4qap8GQwwVoxz/PyFq25
0bEIvRcyDb8TXlAwwTF5G3lQpx+5xQ4ttCPQJAn5GKe1wB4rePJi+XzcewE4ZQvLSzZ5YfeQt8ol
FBeHeTfbaK287KaGgKaj0Jy07KohZdGpz78J0UCccY356f0LQqg3uCSFYlGQtNGpEXtIfncQrAYf
4XWvrTe4kCywIZmxDE74DsVznCy9lcOq4b119KuClA6XLYZ20BPuinkXgcF6WuU5M0Q4HRoGpmUP
HV5DdOpG8sVjztMEnopNSulRpParbxVqxUSmB2lblQ+Id0oIj055NgJwVf0qq+JbErQfLF9+kZw+
X3Ygg7l0YsWGC+bVztzECq12jQUeeNu+a/J25R74Plfgojf9944r1NxQVFjLGIzh4iMc345D1yIn
b2gqLLouuq1bQAQdScnXriLubZHS6avD5fBtyijbdVi1KxY1rRXtaEF4jbRajk4hjtTRFy+Yp2Yz
I5ivnP7fL5eGOiYxH9XgKQTX0zS0W5HV8dyC3hhcZtlYbCcIOHA32qJovrLVGtJhfyS5zs8yFYQH
uqjE82S1sT7LB0izNh/JR7vdgKs4dr2NvYIXMbmIduwAIWY/5B0exCzs5P4HARZ/lE+vnBXtRjFA
3yBA/iE62UUWQuKyIc/I8/lfL7u34cSqA4CbFn3GaYDRlfzWDV/s+lsfQbI9/3l5eINLBYvJzm5a
kI2Ym4BikXpQ3QW6IoDI4eWRDUbXadYg3J0DpY4wZsljBcfxQ77xi+tmVKdU82fgQSqniU5twCAA
tgOhzyZSKyY32YRoNilGFQ4CysSQfqm2c48MjQN+uhW7mEbXLnBen1gVrSEdgNOt2IUSRG1zNlbX
nSx1GGMuQZtvRV1wsnJf7tMsSZ8paAdvMtaWK/U4g0fqUMbRp1ZQURacanCIn3yrr28aC6ypBc/n
bQARles+Rcc1RtwiHnKr/qlYKP0XaZvE2vLhujxuqBOHRQ0vWDYPi4RosCftW5AcQ7bGB2GYZB3M
mEdQMhdOH5xmwaC1/D1Qv69aVYva0vl6hdit7YJzKzj1CAO7MigfPeZXOwpR2MsPMM3u8kVnAYFC
aIw3YJuHAyXHegCbf8FuhRIfZbES90220eLl5M4Fh3qZf5JE4MbjoQ1DtWCyuPz+hrCji7enTZB7
/qz8EzSQDyxhtz4acDrhP18e3mQebfU6IVrL7BLDS6YOxQC5GoDEJbp8rqqsY6y/za+GgkEwsfFP
2QRS4hL65pvQoz8ZGBUilRwi6AJskipba3g2WEuHOXaEFk4jI8z2IlqBBr32YCsBDpXeWmsxNFhM
RzoKSO4IyPz5J5s89d6nKi1PDn+G5MJ1YUJHOCoF/LPfSP/UuD85zzaJFW1z79Pl6Tb4qo5xTD2I
Bs755J8mB5TdYQEJociBJM11o2uLGeqFqFFJjF7OEMPqIXC9tXEbunJ0bSVbKDMIouCq0Ma7a2Xx
uZ29FZubzKIt4d7LvAzKz/6pbRv+zZrSYdgqiPSIw3WGIX+vgrJXXIyD459yIH0PfpU3B9VAkPLy
6KYjvc5rB3XUILczCztLCT3pGavKgdYq+P0Ritzyc8Eh4VE2P8KIbIKOnGQA4bTSWtk+TbbTVnhY
DUCdEDycOLm3GYeg3QZhGa18m2F0HfIY8QDqJpDMO6kUGl4QIxo8cBED9Pb7su1M42u3IbSDU/SD
d96pCVEeByoqXeV3MwQKHdlYtQ56m9vKPrUq3ePQshlrkPzPdNdV+XV+pQMaJ/R3KHS92fArWB23
mpFE++sMo69lpxyrBjfoE0+KTzO3P/J6zWOWId7J4+kAxrrJqpJlw3zKoTbqcIUe6hlis1GzFodM
D9CWc+AOrKdzOJ2yIdyqCHwgUy3fRB6unClM4+vLue6GmdfZfOoXtEPe5CmewMPwANx+8fU6+2sb
c1MWI3ELOp4CGdwHTb0Xkb0ytMkxtRU7ZQzaTeM8npC1g4q8t+VZvkUf1ybk7HjV2+sYtzmxSq9L
Rrw9qI83avpvzr5sSVIcXfNVyuqePgiQgLHTfQG4Ox57RkZmRtYNFrmxSAgEYtPrzNVczFP0i83n
dXrOZNFJMBZm3WaVEZlyuaRfy/9/S/jE5rehrCCs+dfNVCLnG+RIoZ5n2hYHWPB1x8JDbYVPVpC8
rfurxAS41GFhwdIAmXgIY2lxkEW2E7Ibg+9cfv7TfZSFE+lx+E5npJUPzuS9VGF+MrZ/ly3y+W29
X4VuA5RPbpchPoJ0N4GYT83wNg2TwLlsoz/1PnNaFEl7azij8JTApO8cUJPkg9lZNhuBtda9Q0Z/
6MuxGM9k/iTFvec58Gx+eH1UttpeBW0DEdLZJ7CVNBC1toGfJwOcE9+aQF3DjitvQU0BsCYsmWl6
VKALn/ou0G97Y/wb7Lhx69ktYNE8wTIrcQLOD+60p9u8cQauQcdiwPldwj3u3FMOW+n6Op/IzsVq
Y9DXKnZw7Z7LoMnHMzA0J5BrznCExK6sd4Jpq/lVnI6uyj24RI5nVfci8uqvKFFe1UR9fH3JbA3M
KlbVNCuxDGw44yFx0ho+5dMef/LSxC/OwDVsMQjHoM1KrMbZa4BSL9iCdMBH3j0BiRLsDP5W91fB
SmcYhHc2Gc41pS3E0EUeV2EwJ28bnNUhW6sK9iL2PJzh9vpoqulYcvblbU2vQtWHeMtM7Wo4jwZO
Ha1/FRixM6VbK2Z1rC4eeJkl1ZjSwn+A+FVSztUj3LvftoGtwYi0leOAh8pw1ng7zDQ/9gPIn2JP
EW6j92vQYV8VyzxZ6D1sbVEatFQKsZiXGSXG1wd+q/3V0UpElYG12g7nkJaQVQxid0w6mR9eb31j
za+RhlILDePrcDhbLAVKSYbkVHJUm6o9dtdW91fx6kjhwZFqwhZfOmMHj5J2xpIvXdQhUb0c2fvX
v8dGXK2l7WY92XYTDsO5MhBs7tyjkHvl+q2mVyFbDV5YmDrT55C3MWqqR7vbyw9uNb2K18y47eI0
nj53PpMfYRnCruGluDf0W62vQpYx5eOIsvR5gZtRAl84CN3MzbITVlutr6LWh1XnAF9rHK4ViUXg
HnlevnvbZK4uw67tBZM7YVgmzU5uCDBGvwe9/vVy9NfwwsarLxZPVn+2uYkV3L48Vx/age4E668H
xV/jCw1HpcadCn1mfwTjwW3e2OzqTPXxjAxbAfkOMlox9avzPGQfXh/ryzby74eev0b7hT7sMxmy
KmfuP5saSONew0fZoPpjkqxnEWxMdr7E1tBffv7TPdX15tEuBMYm17RNsrlszzZ8gNN2fONe7K8x
ffXM4IEk/P7cVfSDp7pbXUx/QAJl7xEbbgzWKl5hAqmgFL7oM/iwqRrHMeIBTUICKIXF39so18fL
xE/Kdt9W4fLDVQw7/eSGkFnsz3PtnPnA73y3O/rNnkfcBlIfdp5/nZSi8KtyzGtYvQY0lqoDTeOJ
NU5sI+1CwvetbUdi7hIqeGTb8vj6mvvz6P3VolsFuDW7cMopKn32hizpcyCulEIqpkt7ow8Fdc9D
aaIsUDcyUzufubH61lBApoMuqITuz3kwRq1bxjZUV5Ylev0bbcT9GvNHoSPhZBrTlAHD1HF2gBTX
4fWmtzq+iv1pWaBmx6oeEAfHS21LZInqap34XO4ZrFya+sV0rAF/oSWBLIDkDoQXK/dqAsnhRfaB
KPDMhp31wa2ykUWuQrVgZ7g2Np01BNBemgkklRbDZYJPULPnUR3qWLHqnSrUKbC6m9mz34SV9Nfu
pzWEtK1gFP1ZWqY9DrCAju2qepuiiL+GYnNLzzXrsKxghWBHlAXTISiHPc/DrXFaRX8B6YzC6bvu
HMxWRIFhPbheH8PL+8lQr0xqEiQB39Nz+vVV0F8DBoEpgCGIo7pzmF1R5HWnJodywRP0jR5fX8lb
H7CK+nxW2gMJuDu7fIwavXxqvIfMKRLb83eANBufsMbp6KKcO4nU+rlevEQReFNzyIK1bfsNXu47
a3fjDFhjdQByW3TlB91ZwNbHavwzhOCPBetkVLnTtyrEEWCIH09tNux84sbmspYKmwRpSgMN7nPA
umurrW6WcS8XsNX0ZSB/PpMDN4BgR4OmlyARcNR0YFf3+mxv7FtrsT2keHHwAul4dqdnYrw4g2WW
KfYUobY6fvn5Tx235wD+EXagziMJk4zNSV+o5G0dXx3yDA+VwoJK4LnjMhqgCpz1T9789fXGt/rt
/LXfS91c3FiMOtdNnj87tiggbyTsL6+3vjXmq9M8hBNFBs9Gdabuj7zmF7t5VHL3wHZbfV/FL+tZ
n5UVWh/9rkl0BmaRDuy9GutG62u0YzM0FrTV0boiFfC9Is3nPcrJVtOrJ3TVFXke5gKWB7WjE6/J
5wOBYF3y+qBv3aHWaMf2QqV1DQDJDTC8swvytQ/ChBcBOZ6FVwJWzOrLTMqjt/RvyiL5a3m8cqpp
mdlzBfQQQV0xk2L6WPem3nPC3qhe+mvIFjacLOsByTv76rnS1tnJnWvRtmnvAKVX1+8nFaSwHXiG
4tgtHYZoQBnNDea3bR1rWJdXBC6sZyyaeuI9EpTXeoE6a+bsXKi2VsMqvouyNt3olX46NgN8tZps
SN3Mqh9fXw1bra8DHJpRA7wCWUpdFs1lGFXlj7e1vApuW5eeAth6TPtFhEcI3pEEzF65Myobx9oa
1AX4YufnNB/T2dPIY0MFhGSRx24yJiLC+qtS3Os93uPGNrVGdzVBT+DxiXEXEnJUVFVHsE3eObR6
en2kttpfxbuYpt4BIHNMy255qh332E7+Y2uF+dvW57/Buix42LQ9xopmQwjvBH43tKBXQlgofdsX
WB/LsGz0pjnEwjTDmDRW/+gIOMF0SuxkWDYuSmuIV50VoyVmf0i1pnelcw+a5bVHVJxNOwiErSm4
hMdP53NXt7JfpDumlmhjUhXJpZYJXnD8+gBt9X8Vw6RQiwUWzZCGIHrY4gxiZzSIm9bf6f5GFK8R
XkNH6tFjy5jaKB6Lvjo39rSDvtpqehXGVECNtWgmBFqgrokkB4iDJK+Pyta7eo3salEkdYpCjalb
ywdF+w+K94e+vkRz3qi48ZyXmdRF0l7wvUq8rbLsrxFeoQfGTz80Y1qY+RiQ9l4Rs7OdbqyjNbJr
rDlyU8C5Y6GSWyfPRVx4QPbT7vn1IdvY9tbILrwVRmSKxzFlbDnOYxsPyx8jRcLDsq4mpg8AF2Nh
FTu0i425X0O9fGmXjSr4mE69iXNcu7XK3oR/AGr4rwHXdzZkeDimXubDoWhcaJEpc1Adexst2F+r
2VljlbXKFmPqlZN1WKr6auGGHWAf8+31qdia6lVMw+JphAZFPaamsJLZeh7lV7dwdkJja+RXx7Id
6AaVCDQ+WBXsGTigLeTwer83sidrpFfWkUX5HE3b7Teof0cGtKsLlUmFX8N+73a8seF5q7t3NyhY
q0CdK62QNotqS95mgEB0Nn3piL1z6myM0RrXpcAppd0ssYQqOx5alTjFsrNfX07eX2SY1qp1FbXz
keD/aegWoN127xtvjEfrxgmcNPfkwYx7qaWNVbRGeJVeiAqQRoi5xjs2NnyOBc0/tXqvML8xEWt4
l6yXHmLaBVZp7tz1bIp69W7wXdyP9rgeW5+wimQlm9Dpm8s0LH5S4TnBaR/5oR3lag+6sDVIlxXw
0+lsD27VVBOmo0Y2eZndlOj+epj34Lhbza8iufGQHieAAKSzxUH4MNHYf2Vkrxiy1foqlDsSjhav
KxwJ5k6CKOjZXTSDJPl6NG+1vjqehTM2zmhZQ2oxFhvXjRido3GqdwJhY7NYW5vaqltgj41dtFV0
jpXlvwcR87gQ866o27MkwdfXv8bG56zBXmFeMU5yfI0w7L74gfUYTubWCdUNDI9iOrQ796SNtbrG
ffkCFmKNwMfAjIAE73xnjJR/OwffX/8WW81fvt1P61SQwjAbcnup5zbRSO8FfS7HK1ntXMU25nqN
+9J5waiesZKCOov6srtosMR5vxdlG/vpWtXMblnR9TIY0uzifBOIpY9r7u09Y7c6v4rhIuAMYql4
I+SMNWBpNE++Ce97Lyx3lupW91dRfEkt+FOH7oOcf5qNdZpwhXx9Xrf6vgph4jvOjKwGnh+O+tx5
RaKHYgaQeE/1c6v9VRC7g6uhYOIOaWv5oPcHrXML20sF9jbZc0jZkDHx1/CvUJsAQGhQoVU/XGYh
M6q9L9pwyGJKRpG9FxWpgrTl3VScWOAosMUbC2oDhW/nxTGDBMqc1Kzl+opb3C+AxgznLNK88Pau
bL+eQbYuh2YK8hc+VNHSIC9LTGMBi55BvbX11fooOrcBedMFF3ywYNxikrrt3nYTWaPfspGyUcq5
T5lUh5zzBUO667zx61Hx1/i3YLSDrgr7PiUh3L8map05JE6S11f2VuOrHauscwqXt6lPuT0cpgAV
M5N3wU7YbDxW1pJ9LHeHos46LDlZnIzMsCcyedOB4BFXeXYTGNpAy8u7E7b9NtlZf42Jg2yJXQOz
9ud1CoYSZdPoF1Xxt7Fm/bWWX1XVBSe27NMc830uK1Xc5AsiosnGaSdXurEX/Jni/OkMGcIJaryQ
50e9/kNZ5FGYtyc+vPEI+ZN3/FPrVOCqOU6ix3VTfB1m8lj0SDPBf/jL6+tpq/ernWzkFs1qWImn
pq0/G8+9oRJiCuaNxeU1Nm5sXK/wHd6nlRLIVLdfIHx4OwXl4U29X2PjjKkVD0DjSSsWaHg65F+5
Vx28yd67C26E21qRr7HzcjbwzEznETblnmdaVLDyvcvaVuurYB5G1fRaYfAn5sxg7UgaDYS+jTvl
25dLz09LZ0BVHY6f6HtGi2dbT2e3s06vj/tWxy+r6aemR6c0xehlXTo4eeLhfg+Tlp1w2mr68vOf
mg7xBiVEY8WM1ruyGkQcUpQ8X+/2xitxbY1qT62gJfbilBLnRQzvJe3PSKwecz4eg9IFZGOPnrUR
VmvlvRETCpETMaRV6MnrEMaN32HLE0yRJP2el9DWSK1ClyC3Y2ub4vSVEMudZP81G9s9UuVlCf7i
Qb22RXVLNuSidXD4VnVM2cdqgrCtSCAxUzQvr8/Gr8eIraFyuN5Y0ih8RBb6HwuHfYNL3kffU3tf
Yav9yyr4aSXluiWtNGifzPMVbYYT9ISvnOFtSD+21uNjM28aCoGQNCfY9dvBgoVXzr9IuHq8abmy
NXSuZp7T2RMuQOXE68ij1VcH/CPPUSde9bEvwwaUcvbG2ViFtHYn05Wt18M6CmCTy7VotBIC2PHr
k/3rxcrWODPWWBWo9rgqhqU4ZUxCOJXtJD235nkVB3Yzl2zRpk+96Q8OpqMeo6J8WymGrZXk6Ayc
EpRZ+lRAQ6SWN1A18uedjm+MyRoyVtkFb5mPtpXN6J0EWwq3c2dvI/11BLM1ZKwKh8B2naFPO2bx
NhKiGaED0fY3frVUZ1IW2S2IkMXbQCRsLRnnQA8+aHvdp71bnYLcuXXdPb76xgT/G3yMtmopFW7r
RtRN7OnmLguWhxo6NdGbFucaLqY6H86oGjd27umTHsckl86bTkq2RodZRICVKNA0PBCuROkm9Vzv
gJG2ls/qfZRBVsWM7ogRt8LiNrNZeXSFxXY6/uu3AN6Pf909L6QAiEjbEg8N6y7P1TP8hj/lA/Ko
Y0CunIZ96iV/rgMdvDEaVmFsai/siFIyhdaa7URDMHAa1ZTxvRW6tYxWKW5qLbKiopWp41RXsnee
/W46FtXy9Poi2oi3NTas1k6nMq76dKkPnrIioAGvyVLH+NQoGPdSn38+Uf/9YGZreFhR9WGvSK3S
3IKqn/g2F91j3sJWudVxs4S3ObkWng3M24c8eOJEHiC8nGRiSPz2y1Lzm8Dykgq49GXX/GZjXNfw
sQXZUt3B3TztW3ICrfTY5uQdq/Tblvla0cm4Fu14a+a0zIIgcQhpj3Nj772nf50BZGsUGaDpPbB1
y5w6IKmVZLwb5ioBneejpHuusBtx+m+urRxmQMRRS1r0rjzaCqUCZQV7/jZbra92Acj0daiDZ3Na
+4uuI2JJR8RB4bFvry/rrfZX+0Ahm3IUyBylFnfjYaoOTO2hgH59HWdr2byGk6HEu2pO8b5teWS5
urKSihsKKxGvq03c9AXRT92SAYOkYWXy/fWvtLVgVxuBme12Qb1jBgLshS5ZZHUf53nv1bXR+Bpm
ZmSde0Afz2mT4dAtP3eqgsbj20CPbK2rZy0eHBsCDJke7WsyNSmcvt55MAd9fWQ2JnuNNPMXY9W6
JHMKD44S137Go6kLd4Z9q/HVezT3ssYB2HhO7b6tPgRIRAIoL2GEsHOK/xcb/Bd74xpVVtUK/HMe
tqmEFoD31BG/uApmQfUN8gNZ+37yiVM99TkvSzeynW4RVSSB5REkopRhyUW4tPSdjjLYPcizVwgb
e7cbNP5jXWRTeDG6G8qrfpkv2MdejNUf0NUYgpMIiBscoFlJQdMjtQ5uml5JfeQ2PDUOZFK2+oEC
OmR0bU9XDexasSckRsE5JB4FFB5BZO/D8VTMrXDv8761+lPozEaedWs4u53awIsNXeb5gGrw1Vg7
3se2McMXvwi82+IRh462l2i2gXw/Lo20v5aF1cwoxAwuS13YakGqq6uHHGt9AIuwmTs3T0yL2hC8
ZxuveU8qZ/xhZsjZReVUGRAN7X5YriavV8031ya5RjPFJQE4uGVbXoN3J4LrGr4ty/thnPLmPaw+
liGFCkggb4ZFiTFmo8ALuFDwZHpoeZvlD5mpen7gDQiqMc9DyeLaDTP7CBbZQq9MVvAimXsemAgP
0NacYIvbPng+GDHfIVfou3GInS6PPc7Vp74mWfYMB/TxcwlDJvvs6EBlSVkghXAq20qwSDdsHH6o
EWzAhwqkr+Zhgl1xcK6zEZLQXEspYn9oAjueJ2qCiGkm5VFWjMFJosu0SUSmPAotAwu50BbkV3U0
S+nJuHRmC/j4WVeYOuPCGsCeNCF43k9+kAaC2d2prmVOTwUJe5aEGNosKpArXw6VyKosoQMzTWwD
0nnXjGMgDwOwj9gyxlxU+VUPolFwHBadAXfUuoFMwADpxlipRd9QOlEnUrps/SjvSPnFhl4+cGKV
b26qBvCPJHOgsvjeGYQl0mwqmyHyQila8C0sIKXLgfrkkz83vo1hbccytioZ4sv2fuUdF9kVQYTb
JASZ6WxMFjeyAReacr93DpSWzIllHbiIADbNWTyOnVni2RR5EWmfgrvYyRBrrHc5Z0lg83B8Woxf
+FE5A2AIhiYNO2h10sI7tGzQJm3tRTlxXTtF9SAHMNEi2Hmo8eTLCedNyLtBPllMCS0i4ERtkRpi
i+aeLGExQ0AXpJLmu1+GXZhoYHyXQ4kJBLtoBjMfGvNFQYDSz4f3JJCcxYFqZj+pF8aqI5SjjB3p
Ll/oPS0muHDGHM495gCp9mloItHJSZxl7gb+0YJ0VXAlawvaGVloMyjtyBL/vQgwKs/9wrh9tLls
PwnXes8UOZjMDZEWsD117YuxLj7oQORPZPKKL8bWLX/WbVCL9lDpWTT8MPWjJ96VLBPyB8qShB0g
q+QEQwTOuMuuZu1CpjOSY04LGXMY37QQNtf2FEK9phrITctsbzzxiVF6E9SaC5gzc5CEIFE+mA+9
sOrxPodyeH4qa15nP5x8gE8BhsOt8289LM5UYpAWm2Ne9CPAuDUBBkEASz5eZZrCPhqaMyM91ljs
xWfDO65ucFIHVexRLNX3TcdxKqEyny/PVsjy8pFxmcnDUoBvelv7VchP9dA5/Ej1yCcea+0KMIAW
2nuo7FAOKWPoFU5uUuIio07goNQ1rF0IJEvqtvCnyPU7KW6QR86hoBf4uXtw4KnFEmVoyG4ry5pe
mAykOjfcJC68yMtogkTbEpfzowMh6AUBLlGi8qIiWyLjdvcmhyh02b/jVheaQwXr588lVFdozCRj
+mF2G/ptYnYPOZDFFBziZVJXae4sMBJIqFfFLkhNH7k32l3MCHMiqeAs7IclXAQy3LQbP+Cwry5r
9wT2cCjOdPBLmDOL6sswl7fhxMr+XBgvPDueogjuuXb7KAxq+Rna4kIcS48TBElliWd4uXMTLaNd
3tOq/4Y+8C9kcYuvTmu38l3DAwbJUcNgegdpN9s/WAYS61e6DAYT4/FMlkS31czfCZfb7d2Sl5Ab
14SRLsoyoWBt0gQsv61n6h5h1XshJti38PXALcyfmRlvPPjsdthXl14WEdeWno5w9cvVrWw6gtGb
cFjGpoIhYqQaotwohPzUEBW8z8JYmra0YRAPomkkWdNnscoXQMi6Ycjrq9ZbuuXa5XpsI9v4A6zO
wfwNj5PbcHkKa2EtsUNLyK0XVgA+j49kw3xlNy65XVw+A6EBYSEWT3idUjhhEkcfFJS8kGwtbTZc
93MOlXnHmxq0UsBoyXThUES5a5Y6qvzMdc51zrE7hhnqQ4nq+zyIGVD8wW1ZWwprxSwYEI9VxotY
3rDuc2sGVT77S9HQCJsdrY4t6WovCYfJaZLeCMJj6YaiexS5sdWNyRkQABashB0w+MGRvqlsk118
nLOgOiiraavIFX5eJoPhg3suQfGD6TvoCveWXWQkpp7jLCfLKYMsLlppVScFjw4SNaDA2J+8gI2f
KXbyFtrbrZrjZpLESxaKDeRhLOqmOZRGNuSqoXVGT8YRLSCOkzfFyD8RkhRO4JMo0M4i4rlorToF
iHSpVATl46G+tZdpGON6GAHCHzv4vUM0fdLPZQtG9o2l85LekjYIB1hRYIIBcIAg6Mvo99QqEkDi
RvddzpAGiWCdFLqneTY07Qdckj5r4fZZBIHl2oaBT81KiG1IeZq7zJvv4FwIUcJAtoObyIB0uClB
hW96WDIYPUW5DjGiNIOy4ztLzrK6dw0ErbHUajEscUGmScRj28361ED8tLjqfEi8JQxnPs7eql3m
BPtZuTwLwLat2CZAmMZYTTWsSPIR3GSpmMhS+EhgC0blXLgJQFk5Pddd3U2RCjzEm1/qKbulI+4L
Fx4zOFsdYgnPLxgv6hfezoF5qKEBxxJEadFBAKHWC8Toh7a9xpvdcg6d0wHChCgXH8GUhaAXxUWQ
n71QZ8ON8NylfjA4la0ftu6B1KI1rS6GVwJMDKVqT0ZEe6imGcsayZXXkz4E3KoHLxy9MT8G6aI2
TMrMKTHHfmCOrO1FeSAGZn73fg3h8iNvsGKQwyZtHpcWHD+g2mhNVVKC9EGjMaPjH4BaV3ZSEbv0
j6Ic2fIIjRfXSyDdzMeYjDP0RSQEpMu4DGGZeBz8rhRRYabeOgifD/R6BnHOiWnmhTThTajCaCmc
hsTTMDhzMqkQM4qLVs0uaK6mOw4W9d4N9eLOt6rJ+/wkvEoOp7bVBmteLpk+EBzjdWSc0qZRm6OS
duL1LLwk43rJn5GScODF0GhYZvmmtj9RwHD1sfTp1BzgMFQAruBzJWGgO+nm2s9hEuDVFb1GBaV3
TyFQVPl5qWTtfXCWfE5G19zPGgPSOPCMHzJP300lQFA4Xk39zYXPJlxBZdnCOHKcnaa/1jCU8Y4Z
tog7l4lGRYYIx04tb3a8I2pAfLgqR+itJZWwNU1wkvH3pidjeO0wZ6qj0NEhSfRSmeowO6MiMa4E
BdwNcJ+qD26Jh8IdLHmEfwo0RUW4ar2mPJVLJpY/BByDIa9stEXv4d28jPABCOccDsJ6cs5q8mUH
h9e60cfAdSvv3nLYFCRWPy3flRxdCAeWhqV4qPTYcWfi48yrQqvpIke65Y1LcxsdsIl3rEcD5TxY
xwcZqCJtzQ4c2idZjJNGZwfd4hSOYOAUOMepLwJssMbzvzuFTwr4POvMPhQtdomoB5isjm2/0PaB
LhVU8+o+9D6LurO+ZAp3x2ip/MaK5xDKudcZp1mYTHTobnAVtU+w+8AaNwPX8N3wIdPuZxxYpUCX
MB6zlU2ikBT+HHldAQ+Bdphn50pmg/9U9PDIuw3mouYxCYQK73JcuQQ5FThOrMesxTsPjsRqfGCe
X1zQ7cT9VA5cACnJa3lPheXpr4Px5zwKuMdYUmOXtlNU5TyI/oGygUuCIOWhzcaqgjeewdbQIf+D
UxkhU0QAhzsqtlDyxbuwlgJb4Yhq/NkMlStiHuKmFAW4Hj1WgWgc+E1w/kJxkX4OCj6FqaR1J2Ih
2sk7ZYsz3fbD2D00E2+sE3b3Hmbm/mWdjWKc/FPuMxuPq6Aq8lPQNO2EPSlX9I7n9tjfhdQL/SOZ
hmV5F3Yd915kXvTfZsTIDyT4YGoxYRXCBWaZ8ylWixu0SZ9BW+vUdkB63qjBZ/zkovvhPbUXeufN
rYtNsRzcR7vJphdtylmext735ogWyGKCWNwWJJHIu8sjbweZHwWb8RahxkBT0i4tn8RLEJrprEwX
yNgvy5Z8kF1pyK07zPAUwLsJaN8ibGkb59WEFY5zU16UBBh0SJJGQGQ2smHEIo8er70+6bo6FEff
lX151+RNxhOI4rH2wEhFstSGSWV922tyObYgD+le153jLk8umD3LGZivhTw5uVL9t2LpF/WhFLz3
DzCTYtMJ7wiH3eMaI8MfXUnRS9B2iLtE1TIbds+cARmHSRSmfV/ZvP1CYJrr/DErpt1rq1B++LlZ
dDPhnogHbUxFZYeHMG8K78qfbJysooEPaNxY9gQBcmkI9BMtmRPvwQot+wUPSjztpVI8PFS9tNU1
VOkH+1QBkMmPcwWV/Yu68qBSeyBlB/9i2C3h4S9JF1tg41fQRTPMuyUKpLzUOHPT37UzXvh4U9K6
PS6GTwPSG8zX8MVlA09gS8qtc61zA8V1XRSfjFFqTlo3BOFk0AB3xw7rSXsXYJd0ksz1fPo4S9tq
Y5wdeoK/ey2HB3+o1AH/AWW20WU1P2ZBScIfeKnR6SB9QVVq2QGge2oaiXic8UKd8GSYs+I8CuJT
joTNYumjCwXa8NnFhlryCNklXNQCv6udqBCL+72Fn3l3Vo3lmHONjQjqKZYMyyXyvbofbwyT7YUw
ztUyfa8mAllBd67aRw2nlBdJjItkSDEXJuqpV3wbiyqoU4/l9gdeeaETW6OdQWuILHgXNwP2EZQJ
fQNMBz5KJM1sj/6hh61L8LHtIFR8Fi2FkrOt3SI4+dxycGfLcul9DGDw7kQtXv9VUi124ZcXsxIv
7LGtyNn7w9IFp18Co5A8WEY14GWsDYrOA3fm8oBEDGmiWdR02dE12MjOrkmS6B+vyqwBJxNmq6nv
1ypRSJDHve9QCEQ57YNsDDsFobvnZLyVIFynsklLGrvu2nTGqyuBujY0Omb9Lzjhf3yd/0f+vXn4
rzxg/4//xJ+/Nu3SlXmhV3/8x1NT43//efk3//13/vov/nH63ty91N/79V/6y79Bu//63ORFv/zl
DwepS728G753y+P3fhD6z/bRw8vf/P/95W/f/2zlaWm///33r80g9aW1vGzk7//61fnb3393Lmbt
//Fz+//65eUL/P339//8n81v+Lr//F+/vchvvz10//zf8mvZImv7X63/dxPfX3r999/9v3nAYmC7
x6UltG33Itkyfb/8huE3cDgN8dNLNRcvg99/w+tOF3//nfwNsx46YehTasN+8EJb6Jvh8ivL/puN
7CekkMKQksANPZCg/m9n/zJd/2/6foNN0UNTSt2j6b9m1inOKRsd8z12+URir2HPQ9lKv/Y/68Se
EvMNaU/3uPRRfaVTlfwf6r5ky20cyvJXatcr5gFAEgQ2veCkWaGYHApteGLkPIEzv6v+oH+sr5yu
kw7ZbVX2qnuVJ9NpQeIAvHffHTT2EB+ICyP/K2PQ79KpfzDlH6tSQ9cNU5eWxS/GkyniwunIz53f
MjgfhKZAWEOPocVH2Txk6WtF9XVkZMiH5046vnZp4TewCAt0tVdtZU9NYxN6Y4V3WvICKMMZzdbp
9WXN2pMF52Qoq+waqF6UODzKvUIb3G4Y/Rq5rFM7LiLjoa9fjGn0c2I4/Wy4LMh97La3BdeBK6za
8HYMPzq065VxbWB6odK2mLQI8hWIRVC+6Hg4Ll7MdpBacI73jQwk2/W3YoqBVdyZie6iV3S7vLOT
zrKzNrG5XOtli/Rfy/vpkf3xFPx8179OVX98BWYYeALx/BmX0D5nzRz3TNltnLnA751sLBDpYtm9
3El4IP95se9E139u9q+rXYwqkD+aofxQtrGg/pTanNvmJnJ727DDCDkLtuk0NxH6ttfp7srK50v5
dWUKbZ0uOaGSS2peXGpMMIiKRxyHfeSlVXsHPxm7RThIHvaHNl/zvgEGCAMoukqiNxl9AuV0//wV
vvu5/ukrnLfnn3hTQ5/ryJrp7MFBHu26WE0esKlhFy/BoHLjNeyB3N5T3AaIsWk94gKP/Yjvxb++
4bgQwhDYMDjFbT/vAj99CwpMDhn2cGy1GlsFy2keXG1eJ2HuatXLn38xPvF3V/2nxS7ut+oiWGY0
nT1q4z0GwktSkH1a0Y2ZGXgVj0Ng7lBWuXU+egFlLo/QtBgoZcZHvZ5dOj2ROrUjOK/nXWKXIkM7
bNhwuor6nZZN8NyfPYVkoKZ/FVq8LXjkIePBq1H3t0Hi5mUEZ6TnYUjtoN0HIPNhwuKyegOeQjJF
th68cBo6CJdE32LHrem01rBOzzbUOSbuYHXi0PStQke9XLtkRtcQD06PuT8qqMWIPmTWW2eiBFiy
Zmf6FqTotU4pqmLdg0pgydPxkY2ZY8ypJzXqWVblFa3uYOS6pFHsgb8O2U1lp/LBwj6lWGzLRHqa
8d50HwAB0BiyOwkpnCSBXafjobCiFYpRey56m5oauJy9a6lxNXWNbYTtbVYBj5WHOJo3sX7S4miZ
qo0McQP4izFCt4RBCKJt0dKzzTylLoYXTtU37pS9tsEbdKE2Zp421zq7pgiX0OQ+MzI7DeRrRvNl
FDTbXgrfnKw93PLcura8kJ3CkTq6xo88VQ4aZAcI6hiHZ+gHLmsUN7e0VWw4Guq9KXjBdYG1CaZp
7Amx3+40c1sk8aor+LcW8EjYxY6Mc5+WbBWz2a5Hy+lV5UQkOZAIvQmKba2iO4hcdkgG3Bpl4Kqy
9KPgM6xKx6I4/rLNKLFWOIPHQX24e0a20edeP5MlK4cPgFAxbLGAm1jCwYTEFpkEePRMDSREkF73
Iu00VyXYEIWjQhgwarmdW+OG8soxSvOOTu26yKJvqCj9RkBmnER2Q2obKhG7p70LxZadlfGO5vrD
3JeLHFZzaWv6I1iwLEe6IkdcJIcJRAVBaDj5U3ykTYZ0JdM14kcJHgkGIF7cEWewkHCbGrhl9024
xgEH9/vFnB4jgD5126BzLn1ey10K860C/w2VsWdaz2Yo/RRhhhOe6AxGDZLq9zALwhHzluvWDavG
NS0NzPwKdzYwnePStUbkh0z9Dh2khwmIPxPqFy0FdqPZbZODwYHwjM7E9LLyGYD4MY2ceSZOThM/
U3tOP2XzbcrlOtKrmy4o7sbxgcvcHSX+DmKmR37IxarGhU5pa2s8XmkEppxpuwna1MEIcx0PEJaq
6IAcyTXcHpdCpHZXLCOx0UZiq/lGVNSu8rt+OrMzO4yZU7fq2jsV9FuMeBEWM1jfoI+EtrNDuzPb
aQ8iAqWOVmBXDVrM37qdVgSrKh0WqiqOfVI+d2YCbUGG9MrOKcyXgJIbjPge5xkGKgV8JuEJaEa7
GoBw06JPiZG5N6QgIqXrEOpCzTyGGWAePGSDyl/6ZLyphxyCscKG59qWm+obAMclUhEck1QIRgzd
RgAar6NFlc/3MfJtmwiRyaPyTWLhvEe7oY/4ZZnD6j3mJnudmo+9NmI327YZTgTwaMboLcRWUlea
rzCRn8oPic2pIWuObW4wMIOGkCyKN6kEol0CfYaBFmRsThkagAXnxTzuW1CBB45yI7gJOs0BDOqM
zTZRL5IRj+HRCh4LelQ0OMRNsJUCmLvJz957CzA8MB+FX7ae7spcoBfXHKMPlxM8kbs88ebEukI6
uOBjnUsGKhA0TFE3cwI28LmA+em8ItEUgpE32MBMXeZEzjA62HDzettv0MdU3uiVrnpMxiXSM/Hj
jWW3/PMpdhFBd/4GDJUD6m/G8KiigPj6DZK5GZCx8Np42s34gHP6oS5t6sAM15uWc3Ll9/5ajzEg
Wozrug5yKqMXP9eIZkz1hzf0yUj+uMmKh1rDSKVsHPAprlRj7NpaF0TuEehZYQ1vSWxPnvS5B89W
e/DOF7nx4L3i003uxE6LSxw75TZfTfAx9oF4OWrXXLvI54v4tThipm5IcE6IpSP09uJ3o3KDqKJ/
Z5nhiOZQhMS34t5mfbKtq3nFi8aJ894htbmq22vGpt/1opeLY5fTLZ0bqMYvnQAahLAmHT+dH7Fw
E5xmZEPZGHPFgIpsOGbxbedW++A1dMFuWaujeozfyXHYooQI/as18u+uxM9fhn193Hhg1sZs/vgy
tYOJwWLwuc821hXK+HfB3J9+9kVN3OSZNcfmyVike/Q+DAMNG8DhDcLU/CR20F850TrCfmWrXXSF
dHj1kl8Uw4rNnErz1Lojqv7OLjdI0DWPkEgtFPTzXrC19vVj7pxbg8lHxNsm8qxDu5hWsW9dKcx/
04YxUK7+uf0XJbGZW0U4cVwH3YfS95bhkjvcRvUH5NTpNlfv8K9VMdYTUgppCB2by5ka/NOWlg1w
dzeDU7CTrnIHj7q8Q1Vqh17q6AvEjo9Oc6gW137md2Hr5e22zj2+ZRCTYUP7uiy1Sr2CCnBwME92
G6e6r1JnhdpGuArDs9sfW9qmIfaYePqqvvaK/9qCIfOYEVQbzBC4Ahf7KFxZAssqsb5Y9NvKzxcI
SvGLfWKnLuiJVza3395Uy0Syr0DPd+5uv/7aPMjGmpanxhtd6jYLuIdqDjYQv/A4FG1P167ud8Xj
L1cXJBBBJFAcoBlf14sASA7G33tIvEwtJ/GFi8LabQ7BxniFLuPKDzx/3p/Wu2it6gEMJc08Jea2
7oGe5Lhpr1cOvmtLXOzJaaEMMAtOyiUOzMSMb7EHwbfN75P9tG2d7Haw+RUTnAsM6vtZC0jon6t4
cSRRrWtJiVcxtY3b+ptmN9j/cgc23/MiBP5U3V7fcC8i0L9XGF864oufOVeZ4AJULlAOVgw5077h
NIthXzuR+8bug3trsjFLpmvq8GVb29Up8EAiuHKtz/vd19t5bsuFToECmQzzwa+PT42oliQEwtSt
IT/+Nq/okms2glEX4mg6XWFj5nP35yV/tyLXUVNxAbCPX5qhmUVT52mNU854GJobNT7/X3w8dlVJ
TMuAPfnl+1cnnNbGABMmODeq2q2uARm/qcuohcPaEhw0CkIuSwbedkmawiSTkdvICu2ueykM6pRp
ucyZhoFg5Y5hA4qRBCd/FWfX0DsUB7/cM2xoAgR2YlmQ41/KW/icEjjGPk/R4CCLESBBuE5g7qPP
mlcx3c3UuICvkMNA72gpsylm7JkRgwGEc409JfFrCi5s+iaq3KvQJGvgloHaCVYEgogT0HSCk4Rz
TIGxAGbQfpDOHlW9N1iJyxvyoRETqTjpCpUkEhnA18vmbSjfhZUvIm1y8xzz++QuBY6S8PeU9sAA
3kogYFM/oHEM121Cb6pS2ClrbcsKMCE5jN2yzwtb5Mka87tFWNNNEMknAvPIAObeVQJcFl9Ul5GX
GXTF5L6A3zDYb5hVU9jo5iDsTiujam/NhMGdX6CfsewWvzmjsKgdopPSVsVoPgRmthKYP1vQThmk
PxqFBGnqiDnQCqW2O2dPskHoPdk1+HIzvlJXAK3qwHd8r/LGidrBjTHH6XOAZhYSflGnpQ1DIE6x
y5PRpkllo89BWDpG4/AR1gDuTYNLYu5ExZqrDPCmn8v7odBdFRS+2X0j802OGVjClQd26EIXDYY+
HQybDFgkrKWM7aBsnSB5GvI94/miFpUDShEyZ18qFjp63Hh5AgH5ZN01YIDB9cBGHKcTo2EzFNjJ
+TYN+LKzaq+NUcjI26kCz2ByDGPD6Wx39VtN8rt4uEkhhc4IVk8GdwJOAfgEOADiSiu1lnW2yLRH
wTVPhD34FrDmC9htoWUO70YvStiqArMp09Avj3bVH4v422CUIJRqa9opLwDnVuoAPMYXa2R+XhnI
R8YgyIoCW0LHj8Gfk7fZrjPMw2jktyK7RwqLU479ohWJPyS9S+MDXCwdnYOfEG0Nnvpz09udyg59
Pq651h/nWXNY9kYbgHAgdYjhWFb92gTDLxpgPgrj+EBqdt3cDRFsksLONfOH4Oz5mO2TTHrTEGxj
NdpKBHYeFIjsPNBk8mE45Uh5U0EARHh4aNleT14iYycyHYzYZ30EK7F6wNPrxQjvrprGLdoR363z
yk6uICd1OrbOY1BvZXeYi5NmycU88ZvSUn5dmxtdj21NO0/DX1sJrHEE9GTwxYSwg7zQHH3+ABfb
4QhVl2Sf9KOL6Ni3iWYLoENwXxTupGFZAq+QvsCr9AxizobG274tbGI9IANi0bIUM9rPwjwg1tZt
B8uFVyqAIRAFh5uijl+wHXuhzt1sAj19fIiqydHx7qfVo8qpl4jbEo1vooc2SON2aoISCYjL6zRh
kxR2R1ZwlzYQqugUw5HpoUHEUhfdtknn0kz5WXCqjVsdD3zbwkvBws0BHtdy6uRqg8hmMIDlIsyO
DPz1EUSsrkrdJtH9mg12QPYgvQMuFf4okY4OHKsXO4xb/TjqnAptITgH+zYI/ah8z/rZD0bwVjDT
hn20r0ejI3rseDC70erRbwFdngMcdXonjXYZFuMjYAkH/t/7WvZHijzNGWMcQ8jVXAPbbdOT1u/z
5KkDMzJE2uOAf3KIG1Kjhkdr6PPC9BOh26VJPAgtHGKqHYSZC4kJVmlNMLqTMPf91sp+leEhis2H
ugFAE+cg6c2AooZdRKJHI1PcUU3lJvIWBGS/kcm6bPiqTcQ2QAvemJ8ztry0G5cpTUALwsITs5lJ
naZtV6kePFjVsKklWJxBP97keXIPg65tU4PSStt1rJWuqQ9b1bRrkBFudBqtOyPexjibEqC6Zycj
qw2djHEPeYi+wqY3V+GmDMii64xdXGNEO9K9wmYrsjdwLxdZRp1EEBueXeOZreG2pF3LDO97l4h7
OJ27k9XGeB+ixI5Zt8MZ49ZZ5kxj6atmPGXkbMxkvgcTzirwnTGLeqm6j0AaIL+AYl2UAI1yG5Cp
rQNCRfDVtjN1x4yf8kJfGLS5m63JTXGySU1fNNhXwPOKE8vpysjPMK9PtP5kzMdeJLZs9wT2OJYC
cwMpFX0XPaAQWmTYmPp+WtBAviXl26hKp1Ol3xLDzvNpP8tpLc3yPdUkoquGN7i21i6wmpuOkBjn
DvZfoXenok/AS9BxV8MkhHF2Ea9mfXrT5+BuAGapgH61zV1a1JGnBuTd8PKzP/95ym5aQJFObzAT
bOYa3zK082hwoxazqGAG96Pnypddg1est25ZrD1n9dkA8nh+1uYYAwicezLq7pjKQHYVx4a3+CpF
4hQ92cP3z69aTDxq9s7GLR0ejS5d9BhBVjEkDQqVnoIjI/gNQVTaSLwDl4o6VZ45+XRfhsyjWeBp
Y+UyPGmGrrZRkfrijNByYDAAdGn2rQTFkzbgSRvQAeDQCsvKm/E+kZFDg5ms0vSkN9CW5vDrrQxX
TEDuNwSYMiUv1lDfyHDNcDAVoGuHinuTnnkw7kTGc7HsxyzxkrjB71HLHpNHlox+quZbqSfuNHG7
HCKvNYgXBsYeRLJVW8pDposzkwGA+QziK2YJ+TEDjULHLpWqp75FkV37rMapDue3EUQTWMw1qErO
yvK6fK7Oz2ry2I03SXPIut04PNJB2ODteCA+rcLExDAFQkJgj9Di2aoHfSa0nNHoAde/KnqAFQ2A
6rugVraKHjVZLBpAvgXSJymY+2205KH0kJ2DQet9E5A1CP3LhiauGl6L5lXvV5DYIFp7qwOBFdO8
5vkpgJgonwZ7lKlLEOUQhQqk3QIF2b3ZgjGbC4+Fw6JIxmejZEceq20SEDhhDp6pEGmjjQsTKAeI
rCvEA27roPvWkx68e9Ox2puMrpoOT0OjMJWBqlVlntkti3wf66gwoPdIwhJSc91R4LGVGC/E/BYt
PjjLjXfWv+kFx9DkYHatm5pgNgJkNpt0nXWwf4a5rqTYR6bWh6LZr6zUsYZmG+f1LWhs73NQLJMA
b/rEHCN5UOqAkg20TjQe00M6gI1Shq6QsJXmy6l5oNpLdZYpj7ptipciyJcEVV07HeP5qdWuoQW/
bT4FQCBoRyk1Lwe2fcyyGMV141Ffs61N4mp7y7MWZ1Qq9qOF5l6r57/3C19bsHM5/8+KF5BUlxvK
mARWDBbjkfqRk7nzw7kLxFMKABBzELvwyOtVBsTvugjJTYAUgLh/6cNQc2WIfH7uR4ob9mxV/7rN
YyZQJnQv+hkNsS4ay7HMleqaEwcT3so++LWU79/0QBgj66YO0wNCAet87VvBh0zU1OLjqYesdQih
isUwLDnagj+3k795HLAO8H+DEAPTgIufkYPPOHfDiVQof9jarJ/AZLuyxO8gnC9rXDwAqag5knxP
xs5Y5PvIAYXUE9vB7z1oPJxiEVxBcK6ud3HthlYq5OKeklW+aV3tDceuC8J7a+sL/VNbs+W1J+03
9AvMFX+6iBeY0cg7bJojoOXBC9aRwz91F8NqL1iVR+M4uYGGV+sqMMZ+fb6/LHoBr4CIB/3meOrW
+tH0kbzikJW8NXxm/zfWOn/WxSvMwe0QhglKFMxQLkCHqirAMB+BKsd7pKKtznhu6PEDjuR7qO6m
LXKYngInv2JD+SuSgsv6z6qX3qCzZFAk9Sfw012lYk9BLvLnh/93sNiXFS6g06yPYkbHU4He+zC+
iQXUXF6/BHiDBom9Ycrvg9z6fmXR3964n37W+c9/hqnhrtGb4+lMV2n2ObC/3jZPzC/98P4qNvz7
tc4CI8lME+fX17VoRyuikVPv53vNRosB0G84lKvSna4itb/DwblOMM4TghBI7y4uJoRQkEIZJ7Iu
unUoNvFmXnKX39fbAE4CNhQ51drYpj5yrVbc/28w3n7zjOoIbURFZkHNcelOI/msVxliBiOFDv2t
uRZU/dtd5afPlxcq/AJ+tEMRnJA25Ewex6UMEru3Mfh1JlettUP599P/g395+Pv1uiB6Xvzr/9zF
b6psys/2ktX5hQh6U30U9636+Gh3L9Xl//n/IP+TnofR/2f+p/O//rP9+I/3/7Hqy1h9/Mz6/P4X
/2Z9auwvA2MesDQ5BV0TnS0+82/apyb+wjD5TAoF5IupCDkb8PwX75P8hZOOERx2DBOi7+OLH7xP
4y+d46GVQrBz1YCP/lesz6+bF6atJqilGMjoJkV1gG/49c0LQQZLGwgts9UwO42duf2m87O9vphc
ZrePoXvt2MNv+/IGnJeUJqYy+F3EkBQKza9LKuwqeVxOYB4ByHuoB9j/CTBitEQ8dNzi0i8yMfIN
L2UqI5vRPkdHL4xEvs1oaQK2ylgY17ELKNDsAqAZGV4m5pGQcVXasFPjrNqyrtfeSKZDDRlM5Yy5
blxYajUgM0/twlagX9ahYmWnVsHb2YNyCc4MUYVwBVsnuQn2STYEFYEMMQQaLw3CXYumeu/3w4AN
Ma0xGZ1D0k9epFAguSYUf+mNTGOmjtpg1PUDCfQxuGsSgLQe7xOFzqSFuk45CeNgH4I6xAM04BCI
ep3ZhCZCz+Br3G+HOTFrl3KRwm5mgEB7IWPdANEsL2Pw42boOzYG8Efx2alowvC0CFQfbGhp5cLn
bNQ7wHPNYK0zaqbGqoGMNliGKszKfZHPcC/oaDHrx2KImuwJ6YETmpFZthycmhABFwBQhKw/RtkD
YQXlrxW7MAraxgM1KyRLTgb0i6qos3KdS5VoaxEjhGyBRrec95qRTA8GdG1V5gy9NpenSEZAVjqS
wGeqKDnHQE5BswIVdS1CnxAezXeyIkpzCqPXK1vQHpfBhpwQQmOwzxro4WINzUbTzWC2COjtmkUM
LQUam7DsdOTYdpnQIMUScbLVwHkzn5FA9ZTH0I/YnWYEs02DAaBmCOGWH1qaHvuiMnTmywJtLlYK
IwjAmwhi8TiA0mKFrZsFy7xXjDsU8vjJxpOjHfUkUvuuG6PPARRrsHGkJugtUxXYAnSQwX0xzcz0
sp4ytEUQk2DqSHqgo0M1cMvtUzyzNlTjeEYTEoA7NLFghH5NVSNkaUCd7bYqO7ABC717kEYMGLeb
mtlYmrLkzK9iVG82T7mV+rQa4mpp1s1kLqsaQdDrqoNFx8aATgKiunLMLUCKk2l4cDlN4TRQc8B8
hdV3MCmChlIuZCOFBrADhDa/aApZ7TIJjZrdIFM2tcOQ9R8yacvA7kIJOrAFCwcFJF7QxBGDgglF
guwEuRZQuxdLIPQofeiIlYYujwrXskZMKkBuQoNYDTPJN3kIjHipqqGLMd/XROSCbJV1eyjIDHI7
i7DqlwwKq2ybCw7Fb8qCBtq1gUIExs0UKLRVjuF8B0lRjhoEX1Z60PgmwWGqLLg8CIhAiuWUiSFw
lGU1kO1QJPGsadp12mcBwxG+QJNU4DHGzchcI4ghPet7QOIOR5IRkkN4X5sQkU9tsZPKjHIH+vA8
PuM0Zu0pvB93cTgH8pgrq/cLiLS/1cbIa4jhkKzhhjlUPL5mDn28p6KEvUMmS/JW5XKEZjCoJHGM
CFmcZys665uCYBhzdh3aaoCnBTQgRiJK7Qw49U0CoIdyclvliN52SDtKtssC3m5iKKBgmNGZWpK4
JNBAsFPVDFP6PKUDdPuISyNQdZnptLTKOE2cvhU9h+xe0GgpZjGamPYUKfUbM1KWEw5Nabl6qoMD
aYg8Dw5Q8ohs0ZQZoHn4LZigv+m8x/y8r7EB0XFWT5UMNIwD8LY8G9aYR8uuNDA+KEMK4kBCx6Ly
LAMhLESD1hwyuygcwell4JakMxOTWykCwFbkcMBw8SprdJEomBR4EcBK/XGC+K/1ErgRUB9Dt0jd
x02nSTsDyMltJpqErxqDxAOyrdqSLtoMMMFWT7OiQLCdXsX3cHfRsrUhVAtspsmDpPEhBo+jLa5B
9VImbfPYEWzTjowYBm55DScOGwItkE5AJ4RkORQI47uZWZBCS1f2UHNmYdi9DwhwnX1SRq2FRwvn
+WLCaLJahRBGa44oiMLviZVl2nGdYJArKOowz4A4VcGBNilhWdrU0yOSp0TyzYqGcJ+baHQPEB03
oTPJTvabAczl2WMAafcGyad8iy2tf6hGhgFwiSgU7HgSvoYuduYOsk8zNUPzJS5b9mZ0AykWAgZb
1g6MUAbWr8Dx6dIaN8Adk7wE4zWFiuR5mCnrYMRXg4nYNMHU+0GjdOpDIFnAXC2mWeaVacgTsDJb
tk5S/GXbTPgMyFE2fbrq0mkGaNi17S7F6aC/WFloPgKmjBV40HLMXFzjLrUhKQaF0hr6SK2gJlIf
UWsg1FOYArkhzZTog19XaaAvR+y9OAlyLUzsgdRJ7sV4qnVPq8KqXpQ1KcH3q8hIdmPcaCDn8BDK
OjbgONjKOsYooConsKwlDafQ+17R/avi9v+3svU8yf9D1fpSffzHtw/1/qViPf+d/ypY2V8Q2TB+
LjAZYfQc3fSjYGUmak9IViTEQcICK/OngtX6i4FVJKRAJQQan4EO70fBSo2/zo6YDII1sDjxiea/
KVi/MyH+6fEFBSlSl6aJyf9ZMoOK9Wv1mDYqUqRhr2e2ngktH3AayJs3xMu95L5wS6ddYqi8AmHQ
kx7gSg87ZrRE1XVid+F9t2JgijbLaH2Nwqh/Nwm7+GYgqoJhBcYqrtEljRBCay742LxNkfBhneEi
NOQIN4g7RIY+0QwM1ZCuu/hZlpj5DhgEo6wlSXqfIU+KihF1kYDHSupN9JPE7/DfhlgXbXeaO2n+
GsJlK5rvqzwEP7NCUcHy9KnUAj9NoE808+HZ0nF8GyVo3xaGngzmQ+KxCDE8wDi6AFbeVnwDvj9E
9eZzEy8VLd1+Ersh25/jL80YcXJAZBhfzxZA5jzYjdWxzmmNCti85+om45ixDa8Egtu8vD/HVsgH
g9WQtWJ2XyFR9yimR9HoGJQbTjdXTqzeCz2zzzLyJkNpWND72jIyvw7KF7gF7bkFWr8B2DvNXQqp
BgHJoaxgA5CUTnUmPsDUpJV3hMUbpWuOphI4I4Q3VlBB62m5YQDWGHbtccoXYXcyRbew+GfNi6Wu
1Ts9IsueDnYlXll3MOCnw7Me0w6om2JYudRwhIhzuG5EmF9aLqRgB/jKwRgv2OII27ZTfDeIj7C4
j4LO6cbCG0v6DtMXDPcq6NFH8MjIU5psoH24U0x4qEBtjE/mmjosvstMY2nBnvLM+DADa8uxEU6t
dGpLA/Ob7uIOhwjGb7aaPpG90APln+NT1X/mGK3TZt/DQ0mXt3k4LFX8bGGcEqlqMbQZRKm4VdQE
owWTUXBLIkRvMPJBkMQdJcsJ4w7d6j/aLN2OwexqGNvFCRKtrMcIzmpwSrND47MdnqvwOZaP1Ix3
FtIiKwoiR2sCWYUXwdmPPU6nTdFyO+pyO81g75PruzaObms5I4pjy3UJ6pegeyZHT2shlwFenq/r
fMZxWvs4CY+p0blKg3A2OWv6wvwVc9FFS433dFJeGWKNicoTNDE3Ii7XMYyk+3xYa4Xhwt1l0w+3
0jwSeVKwdgPbY0bNqW1rGT+CkgJnuYeseM8wSpyIWotMPQHScZmGUQttNmMoYWfFWxAZRjvVtL0B
/6oMghHzJkfwczZYGFcSryrC26HTPFgK2pWFkY+1THCJShnCPOaFw6lGlJuKl86ocyRqtzv45CxV
OS571m3SRDi1Se6iEZakiA/H9/DmMkTWKX/Orfcx7l0IwZ0Bt7qh7bEYFTj1yrHw8kOC+yly40GG
b0MzvBgC4gORY/wd79CS2EOQrhqNexheL2kv/JmaNwQs1JRnS1wLn1DUTtZ4S83sGayQA0FFJapP
gocNFmzvWLQFXa/2UYbfwYwHtnHca1vjJpQdLHPkapSfMMr9jN8mjpdaLIgMbtqJ2DoUiBSztzl8
SOm3PBi3UEJ1Q+QQtLnddJiMccHK+cAEkIKo8wdi+BXBpQxG3EETD21oRyEY+lSH1Q4c2UBegLGl
PVi4etM3Hd26arpVpVcuqTBZERRaBWiCLGjAjKXKyoMGV2w5PplTeNdOKJODvLfQueNjYQgz1ndw
7zG47pbQmvNK84r8UCO2kxPNhwFJBSFK7w7GACMxesU39wKtOJ83X3b1CxgUepDZ6Mf2LVmZvr5M
QcYGeH0Vmz/DLF/PjvPxiQOUgzoKDs4FJgJLDhU0MX0zikNRQQwenR8X8JSgewMo+dOB/wOw+1nz
eZ4rXK6FMgvAjwBV9Reh7wgPQAnp3Gs5QQMJKkszmy4m2VdWOVM1f1kFFGeok3Fq6JfAUtQlXUEs
/pKJ1yy7CWYdkVaBq0EINaU7c2j9P/+oCzXDuS44i5ZB4xYm4HiwDr/WBUmup4h8MF9Npjz4WNhB
FEEMDDnrCEhoH2DvSDfFdDbF2TWCrSQso5Jshoyv3NUaAGCIfOByAR5PYo95uQugJlH/m7Dz2m1d
S5fuExFgDrciKVLBspzDDWHJNnPOfPp/sM9/cFZ7L2yj71Zv2BZFcs5ZX9UoBrNCejXwBvXpfd/c
LwSu/v3PJv73z+skgZkiAI0aSPLjhxydRXXWYJv+yGeY0AnpV6MWYnuaxs+eFmJ9TjzFCv0+7PaN
KM88jMVGz+5a8V3GoDFkjIw5M8zViDnpWRjQmPJLRSzRrC9B9hoNB1N6s6qShFrpJXiqpJoxwp3a
XjL4YZ12q9fXTKzxI03bsHxO5x1+DFvQeq+d7km/8UY/zcFBV9V9pUAZzIr2MSmbp6JVMbzNhxgY
xNJnW2BMW6mXt1pB5oxoabWQH++FrRpjiQoNZtCmm5K3i+cnqRWwq5UUUOCzqnHc5PGe7I/Tp9eC
wBUv57rS1kTVPg4iX5s13kxvS1lu9PIJtvtOC8+Yy5hmj4SzYi8ggldXOad7mG/GTtRibF+mzR/7
WXUtbIUJXQ84Ja15i0SUJQ/cEItFSJ3AolySAC8ajZVTe5Yn/FGjM7TRTjI+w3baWbGwWjIgXRWb
bHnRUvOmEa99yewf2RFnmsGeSEaIqqVjgtuxAMRFRrT2YTFuks577czPbrEO83KjTOc51dy5DJDo
xo1I1DAJePyCa5kTfM0KFInZHvXC6THLapEMw2IV+4gSFuDZkJX6lzIml6DUu7jlWxYjD63SnsoV
c2U56ogXYAlv6/C+Ej+k5WpUfOzQAj807IaqYWUbtsYknvoofO3LemBPiBlLgbARfYMlcuSq2U6T
uRP5kpbc68H1xRILj6rblRDeB4noZ/N8KGc8MIKyVYnw9ZRTZRmGCPNrMA1vqXZYcg9JjnUVQl1i
HISqdpVC3oid5aBdOM1ErRJzj7C/jZXzkMCQwuEysTsSK2s7VCA0DXPbVjRjCF+J+dJwIg2X78TS
PGCnYMeWCxxBP7ZSdMBwn4uHnlst6z8t8qZwmZycXG5KUIfbgBVGyTlbdqxLgjfzzctC5URZ7LRd
zqg9hfoo4/XhXnjIOUzSSshjnkOJoWMX56XlLnm7GWPdDY14XX83U9C6PeZNxOnbUZxewZnt66S2
27kEH9Uf+mLfGjCMgOOY0mq36XdlY+2nFd02QEuVHopJPHbLCPMOE0whUiHQiuymvnICfVb+Epr1
qdVI9w4Rj54Gs49oSJ04Y5i8CyIkZTGDTdCpLwhYg5v3lT8Ksm2KkL6aRd7qlX6OTEL7Zas+CTge
uScu/dA+yHO/VcQz6oTf99aBvfcmDLB8kF+irB1DVfxal2uGcN6BgEN9IQIV0HhSh1pt6zEy6iQG
j0XaXpOq0X9ZJqR1/fyxTigyE334A7rKRO7H+68jyB1aQUu+bnaBwW31T8Od7MVW3MojVv3vr9u/
vW35bUTNWGRZa3/a0tG2i8AU2ksf2c2u2FJs+oEgfiydyvutxO7HZGVdkJR178CZWFE4F//4YKmE
yi/p7SXPML5pgTMS3P7l0/xljVVU0RR1zpuayD3932ueMjU1Wnt7IZXukFqwk9uIlXwTxAfVAZvq
RG5coPLwVTvT+Zff/c/vTcWGIakiK5fFwf7H7xZqHBiYdC/Jrtn1d6GLC3hb7kK7uIt/TfP8mNmu
izukAmP9mNYaDxHXLc0fs+gxnBWhjKZr44T30kN3lJ/SO9mtT6mfOdOBUMqmem4+4t6t7gr71yzR
P79JfrspyuvgSgS58kNyqMdKERNruq5mpGmHS9clb4Cbd8Prw1Zf1rXgl4n/PzedpEBVTdMs7Ixs
Cn983kQhbC4k89UQgs3Y5ZsxYQwfJK4YBBtRRP2E78hU8Zf7CTHnnw+jit2KYwRPI5S3H9tQhUFH
oM/1xRoQT5sVF63djMv4nVfWgqdx+ghHhEfgnmdLjT6SKn6ikOCo64YbTe1an7MbLVW6SefuuZAp
Z4DAeA5z9drPfmecJzPage/Eu1s2npnOT8oge4zI7VAjeIe9e+3IQVJ08wUwMwwm3bp29XuvvY7R
sEsbHRBWZ8d4MltiwXYXNQezhVUlPHbYOBtSQ8kyeWPxWcfA4ZPZGeDeLoKy75GKwWZ5QX0ftuz7
wn6f8znAfvIXYvIdZ6ADzWEpBbdJDcdKPmLpLiyzg9KFt8A1N4L61fdvYw++DwCooiw7eQzvFzAA
DHD6rZl2lymod6Ee7jS9PuQsHUOisUrinyU+MEcvljYfSyXbEe68VuV4EDrTgM3MQgDt8jCroS1E
+qFkCKmSZojRgYzqRYAbPZY6inNQfwmc1XTWGhlTodnlO2HIPTjWjs70ayCAvVTWSZVDyGk1K25I
aop5aX6jU2oYKgVpdd4OtXIUUUZiqX8fgm0xHmOTrSHt7AN28gY1JC8nCBgJWyT6PTPggYAmUALk
qd5FcsBAMOjuggjHdbLqFpzQtOJGkoN6kwlOEcaPg2WdGyIYg/SYgc9P2vFo4RfP6s8Ji3FckT9J
O28oteMc41hlhwGadCMG0MLAe5e2Kb+kuF8nQ9jI6kMXKv6A0zTqO08G8CgUL2OLWkRYNMhTqpyZ
LUSXLhY8FYNimD4RimOgd+2nVzHsqQkpPQDKg6uqw23eicZ2nA32AuN93eqyA+AG4I6EGXQx44mT
wK7ovou6uR3n+YY3qz2rzTaoSEgKn2HK1I7ApCCJOyFUbDNFlSlH4VtQniJ4B1nCPkisjuPAXEfu
HvpRuWNqu87D1tXeBsF1Ttg4UsO1D0KRiVB0GPTxPlDaXVHNnjbgng8gpLHnV3s8mRhFU2AEn0IB
q/FgLHAoUpEQ9OeYHsdkb0jsW+fb0dy30zUKAjvMFHpKasYawAqGFBig8qyBPcZq6rUtYQxZBqcY
sOajGZ262SsApyfIcRabNNW4dMmyqyOkkm6CWVwBAUrsGL5g8BUxL4gEkeQEoIc5R15ABEiSllxa
kk9g7cvKHvn3JSnvokK4h8T5oKv4oJPBkt0sGB70gq1eG8XPvZYeQaRu++mtS28wf8faVRIt0Ewn
uePUS51KGgq+jtQ34m6CqHAWJAMu+E0036kLB7rwpUyerDQjrGx4uoVVWn3WeSn2w0tlGPsevSMX
4hvmdLf4AJCehrswaHxLeK5zIAixeVRD65hEiH3ilJzVjMnx8jGTQZH0odnEYRMhdwmPQh6/ZWaK
vlyLL6OudE4pxcpdPaiCU+n4l2G97AyJPFCj3zVJDBl72ehL9YbwsytqzpS1SmczvAJz+DLT5C1O
aT6oVUF2allqXLUijBQLbA0swA4dBwwL+sucLX4dGPCUAQIa3d2/L9l/WUUxerCIciA36F34uV2Y
B6UWqq7+z3ahOGu3eBfs2uu9ZBs4IuZNpx426RsUQid+aW5+sx/+cxVdpwaSDrIbTwhx6/9ew5lQ
SVAu64uosEmQyHUP/S+HaSYJ/9hL8pPxkImcmDGT/fgVSckGUzD6S/zNDUdyxzVZKklhEUFU7MQX
fdMeCb55v+0Q/iPP/NjEoqRAOhJ1EeP2z/2JpSJGGdPElSVJA0ChH/3OJ3nHr/dlnNkUG2wUBuiu
eRB9w+E/ezXvR8StO9MlUvGUpJs1pvjLev6Xy2FKa7adlCTjl5+ZZG5HpvPzeDGGg5gdhMxTg92/
31J/272vs6J1DoNhyfy5ew/JdDEnrC+qVz2umW6mAJtgw8W3g/vfrvI/byBVAoUnsZWmLQCz9n/f
QC1Id1GqmssidKwcB0l8//cP87dNF0FSWB8iYozx03JeUzWomtV8Vb1uh8cEpU9yZf+33Op/LNH/
fa/ww0Wu1jon+6cBsFWzckqXmd0kAYFtzm0CPMpBGntO3nIXQrZTeisL15vsya3PrJ4ItCKREmzo
v7ns/7KJ//Nv+WkWXAYgtm0zI25m59yl/oaXwHjkxL4JfzfYr9vkf/ngKwDxz008JQnBqKnzdSUQ
zC4DuvfUvhqe7AAA2P32tvkBAPifI8Mfl/lnM2Ksaz3/m6/TNgk2qrv4iGp7iiJs9n9ucfOrz/mf
DxtfK6QYXrBMYP6h4DYygF0G1NfkqO4hAOyTB+M0n6HVgIrJb6un/vDbncTN/8/9OnBk/h1syiro
/pSNZbOAiKbqH72yL1Z6V6I/JcJFz76mVkK7H0FCcTtpk52LmMvlntnHvNGVmzZ8KGCqWAIa4Fg7
vUoSjp0J9jc0BYWOQdFNtU9RDsECiQ95fwjJKwaGep7IQWlq6ukGezXyc5Va7OIeaTEwfSSyZAXX
B6c41dD2LWeU3wa5vtGD9CnPDlKxX/C7WEyZAJL6mN6OmgFIIEpDpI0vLQ5PfVvtrELGVKKw3SL9
rkubQW039FhRTxDiR2NraR6HyKMQhhYZAkLfWnRrKF8m5rdF/RYzzhtkhcX8jATCean1QhMfSry4
+fgdlLVd1OOOJNPG7HHhcIzrDu3iydDnpIbImoysSVIoUQhKxhE57sZfkchmO6GOPWcYJWMISR28
LrMI3Wo2fb2HT8ucs80t20L3YyIy6rMHz92p5/tUn3ZTOBw1VbibiEPqTc/8FnuIkdttc8yNDxiX
coo+JuSkr+p9ZzJeyBb4wdm2TL5b0o4WIfdIiTxDeTKie6W4C+UHSn78xbgTGGKihZM8jRnwJo7Z
vaeQXFSjsEkFUyFMeSozlAWSdEyIkZMq63xWnUPtnJKX6xigw+925DTYKOWuNYTnOagcK14JVPlO
YTyZvhohRy3ujQL+lnlSC17weWiLFsClKT2VbbVV0Wy7dtzNpETxoWy7EewWL+lZ+grChr/CBAFw
mxb7RnpslsDVhsoLOr5FCxpt4wvBQNFBBJ5Z2iQpBriagNVEfDF/XoLQleCQaVPMnHNndYehemjl
1JVApI1NQP53xhDyshYfcT4C9P3eRLcpf0soIgsLO1F8nwvTC8WHloqAZQrdJoF7p4qHuJDdfulJ
uXJr8HTMIiNVqdlo8LYiaR0OKDD3Gk/RBV+mv1JjHRfz60IWO5m+u/G9qJhZWzuQ/ZuqvpamSZn7
tss6d+g6t5zo3EhFt59qT+NYWZg0My0g2tKzmWCU6gRk8YKT6E04vpl6sskMA7b5tRvajZS/NM1F
rVX+ATXd0m1ODTwhLwLfjdLtBsBXDb0p0iRs4uyCicuW1ia3iArSFC0wsCuZ/SPR0EBQ3RK/YLyM
DnFVW8gfBSbrEolmTYBPUnHVSOdTGYPYt9g5GDbAU8Kg7nrzI9AtJp8Psy7iw0SvjqyRF8YbVGpX
NJpND8W+pt4i0J8J1PoyrxMjJ2RW+ZFFtwceyADQQaocDOV9MT57IdhL6NEy3ijLwLQqFZ4hwJ6a
+ulYLxXfgfVVC8ldpmrnLNE3klZtl2neRYJ1VnWfa1gt0T5JBAaKwPyGOxVyd57HDm00+AV6vLJA
bYLMMUp4epdGGL0o34VNR2bdJND4IVOVU9PTalY3Mmfgfow9qNQ2lfU3McfmUDAcYZ633VJvcyy+
QSqTLWQWEmMafhzlk1nvx7HBt4vuM9WnCBOEwsSW6HqzgF8sM18jUo1xhQz4G2bdTdEbfp1giKho
/1XlYx4C9YrCR5XoUl0RoieZXLb4C5j/d8rRiAxIbZ1HiwqntsdWf0kUzlgmwycxcQqGvcV3bB16
VXC53TdNiK+Cn6IFZHOjO53mrUE0nbS4lcmxx1m5GYfBj/oPAHJ2Hy+nHJ8vJRG2maiOEcEsjjYT
Rro019zJfKhCQAkqTmD0jcEg7abL3PLYuEBVEvOtUDKo+bSjXnJ6sd/IWe6w3d/JEOEW/buEGSyU
53a9lDdTcSqKYtNknd9HGB5pLojBEZoyljXloyrf0lncYnYxB0bnwbBvME+oGAYimXYb5Yn+CQKd
VCnUnHc16Id17WDudJFAMp7BfkAbMhjrEUysqZGahAsjbXspAtvUZpCT3KUcuEd5tNXYz9vbQnqp
yYrXrI865PA0elCH9SXsRsGl0nAcM1oyuYesitOyzutWglco4qyJXmp4dhUPpzAkqE2YIVZ7inDT
8Qyl7UcZGE4UvrM99qEYb8L6MUo/Wk12A8O6V5L3tgZchZgz1IpLSNirxIeCUKcJ+RP2RhlwHiiB
gxoFFshxq6gHdFaYCf1GQPzv55fJeMzErS58YldxKc2zJQaoCZ7cFp90wHihIkIaI9ygZ2egTrTk
ReKgWvX8v0yD0uC+aM9RhQEUC7syniis2UiDzmT0UwbwD4SibhOkTM1P1ymDfjTVyZYFKGDMQEtM
roZ1oCPUS/u3Jg1tTSocJb4Vk8C1ltEvs4cmuI5oQgYvH2zsOIADSo/OigwxbLoVgovUf7e8QUMd
4i+o0wktZGkTp6UOh5L7TWqoHIp6L0b+26CBgha8V+fHIaKirD/pFd81TzvVcY4+jE5KhLgyKCgx
qRfQzV1SFydr+VKJTReW6cbmWSIViw5GAzN858aJEn0/q5SeBYUnKM8TJFND4Z/Lxs3NW3OBVAG4
Be1rlI8aUzYpiZyZE39V4+6AciQuezoxbMzjkBqsY2peUsQpo97M5secnZrwZEyYwhlWUbiot7h5
GHEFUsdzDSJEIozOi7h87Vv1UM8sjOa1SWtOhhb6/MJIhfclhvCgwFipgcIyF8K7CmjXzuXwvJIF
qNX6nBYLk6u5lRoc0MZWtTx2PBTHbQpmeo2Bwqbyqld1F1grq8C0mWBnaJ0fA+wP60Ol3DJ5nNqS
2sx3CNbuGNDVwQ5BEEkWU6+X9fyqnge09nXuCQWhSJDeLX10CnWnkACoojc1afYhctBSNYwGu408
SxvZ2Gk1QeHq28p3QeU3ffKUt49411poCRzz7VB5oPFvg2doVf8GCPeBcKviLVNUCAikqyBplt1e
YRo8zipSacYakts0mu9Del0sEcsXZJUymby2ive02KEdj8clBqTAhR6acGcIB0oq9lV2aVAEo6Hz
ou5Zw9ulgMTUebRj4RZkKtuWF7IL3qiBFyg4CIDqGMabgqlktnpey9sRaOpoelZ/nTWFB4N5anCX
swvrUpXbdSegJ6fCbaPc47G2A9DVs3YMscVIF2sCQlCwlFQ59ZOy0xpfCX6UoV3sEQMUvU5OUJdO
EqveaLbvrcWbq69xrWVOHYrM9o4mHIe+l/xmtO7jumE6mAz36dLcBmxCeZV4gq4x+8w9gXlrIXwy
K1nJp28L1JFpvhEskfFSuw/z+8J8FeNDruv7JMhttXsRl9OMdV6ES0LjFEycysGC4KTLVWo+lYFg
gMzCy1hfj+4NCj60UNnM+Tu44S0aoDOukFOCw2OT2qg23MLsFXhOseL2rPOh/FLAkMV8TQVZcjN1
zG6njsGkyc9NmHHDoKFCbpZSJysfxrraFPqaRtdvSv0iIHN1Mh5Humx6vBZMWvdjAfJEOeVKBAoa
WBKDj87MuNAYmvKS3WOCqajwrZmSFDrAElgbuQyNOac4QmBfYAJajb7LADpLfE21Y97cxfHVJDaC
2/iYM/ekffPYYk0Q5GeUyjwJyNEDgJGYB0QMrkSK+8YEfCrwE04qRghCJGQV4kWRKhCaEt23sFdo
2N2UDTEPtykAMON1nFVm2Nk7WRYBQT0fXzQYHVZzbJQ7cdyXK/2i2WCV85SRmuVI2RJdgP2T2a15
LSPUVnI3Sq2/Ay9hQ946EYyiTnzXk7UtlV1DL7rqNPpAIDCplHe1eJ5y7pHPcGWRlhoxj2hrGYEt
DvJJmN+1ETUPTK8UYsWql6PUgx3XrkG5E2Q/I1gzD8NO7e+T+Zvgip2pLFTZa0G7ETaajbmExz77
ksX7dgydrlA2qfyBnQbTFXRaKqiWTvdFpgLZcBmna6J+CuwRBcM1WxBx802UBFsQ28M8+H36LVHU
q8NJTRQqA2UeMA6NUY3f736RVgLNbOsBdX10V0bGqwE9B8CBqRw1+cEKHyeJFZF9Z0jx3YAFIB5x
9ZYs+smpHuuzWOZni89X9OImnnUHsZwTw6YvJ0cdwVzFmEaazm3zLwlKhNov/tg/BwX7wGkCl9BQ
oILwlt2LUMObJbcNKAxWGRwD6doD2K1jgVWEeFZ+1+ufI2/ulNWxYE3RrJfEkjlPvJvVbQtqJYEq
PcWqX0+VPyzQ+FSqAimJEduSg2XmKURmVPahChuFQHzQaElMGVuyL4bxJBrvw7Q1Kj8AKxH2va0p
NTSiyV+wK3TiTcA+rF946zZRdFpqZEOAPWTP3HaYXKtajoKxOlQ/JuGE4GcvJGfoIOJ8CZ1X+jbo
383qp7H4ou6bGJLOhuS1ZyVp+oqm0Ick/1D6woFIuSBDx/Sdm7CVU8OwwUCA3zEWdmuzfMxKCqM0
UgNAdmoiWiZXWMofCHRwELzpNfIs7GBFZSBiRPwGzkZfpJxn2XyHfCSqe2YrpsSGIYpyHtfqE/T2
milDyKEr/k5TqjzV74o7IMUeKywaVPF32gvZFjR20XLbDA90B3bsdxv9FC8Y/uXt0nzIORcEfWxZ
zlp317MeNgZDQVAWM8/sWhE/ZKeOE0bWvgf9q6W8TKyVY35H8YGb442Ik8yRez8dXsVy/Mgt3Uv5
wuKn1MQl00r4g+6zAgAiskmz3i5PE512AnvyXBj5mlhF+mkrcPTPsFnnI4YL8QFPg2N0UCo4sgk8
wSuBioTNrqGMR5HJ3g/f2rAcLQagulC6Iv24Q2xuIi3ed7O1sVRjY8pvZgQPwOBgyai3m3XMtpkj
jFTmqshz2m3A1kQR2DTTzxc3V5Wq34a9vn6XyEcJZaBXA7to3nmOuvCr0K6FXgN3CryQmiPiHq4U
ATCDz5SxvFm6L41+Ps6bmoN23lOTaHXbquTeiYK9VT4p9dngUFcRxTOaL6WDiM87d9KHsypBkgMI
NrXvQvAe4zLuO6g6VGG1VLy142euHhWFM4/+QfMOu53KVeB+YWlwekp5xkI4/ruQ+xeXB7KYSTgW
KdeS1J9Ksag3WsnY6tKBVwWQCcMjAFysuOnDrzLjKjr/EDXxQGhI4HAbGW78mNTDiNEhb09fcLOA
iKt26uYejzp9iTbUkm3jl4qtX62M4YN+/+8fU/9B8P2Pxvlfv5w8xp+K6jgsXZrI5VexnGL8QaYy
eKv5Thh0uEl495KXKl6OcQsHSP5sMJQxw/UIL3iNTtix710RN3vZBTehLOJWnzzBFG5YVl0rAeY9
YteTdChPLDpAocJC/CjADZlDduit7okY/1M/6ZQqlf4kYemWOpkOaqouTWj2w3sNgKvW3iYQ47Vo
3cTwa1aFR2uEs4p1MZ3eUvWmbJ6FKOBc/pmKr030kcWfc9v5aUoITtcZLrY7kqK+ME43YQEcPTMm
1h0xsmmxtDVsBxQNbhq1YY3lJaGr21hOLn17om7dn2raTHOIP8u+A0mV5w0rQecU1fiZ9MyCQs0p
BaoGlkC0RQxiYq/fmknK25cZIGEkVUjsulZOwAAdS0l3hIiTOb4zh2dV3/ZR5cWEA4SIRZ47rKWl
ZayuAusZHLONwIprNKkfFdVxrsSrJEGgI2I7LJ5JCUUbDfdimp+6jBF+hI3T6wS4bbqn0NW6BGxV
DS6nX7aJRycFX6xV0riG9hm/Wwn3dBE61RI76KAi21yc2a4q1H7EEhZN+3nOtljTt133VLaRXWoL
J0B+bGHYkS7vxiTxcfUjDVMsMRytMTvG8klbdLdl85sSJ4mi2deSd7EZ/RH3GrXsbq+SF4xMu6+8
jmZZq95Slk7k+knUHytxtlNG0B17nES9h9cOng7iEl2845r7C96MdHbDai8Oi1Pjk2QfxWYUuJvZ
Zzari9i/iDRvWqPqZjGV69BzR4+Sw7u2Ka85wsoSwVPKYqboKGrAWYuIYmyvZ64X4Ocvx/igm6Yj
hwNHK5BIAYomHNcubRxlxraZHmI4Z6EhHvnxWTAeBhPcGDergoE1ybZqIHiG+iGpeAYV/KqiBzF/
E7T38vKk9AyeQTNn1Y7GSv7TBOgabCvjMCHVWeJxGp7JIDqE7nZ0dT8sAOozcUQiRs/LiK9pFMuJ
xxhLon6WLez6UnOo2LW2RbOnsXnboc8OZJSkMV91nWNEN0rECEpgdhlX7110UcQ3oSRyWbgJ2do2
GR7IR2751RZ6a5t5IfzHWBVvq27Xscb1SoJfsTyKXbkbpgnpC2q2LJ/0N9pCAIvaQzCBkwcBOOqI
dMG+ih4X5WYsLxK7IYO0QdS9lNKDVXqiJPgCaqzAKIxd49B6hTA1QKU0tygkRyzM+5Q0ioqFNRc6
2zBpuQiAGirZMYporbSE3SjLm1QEQvg//tWWaUM6j65A7rbODDcxZ28UGdpbE7xPa2uq6k2tZdtO
Vx7N4KbP0RADfdpqCVWJcWJDYwWGGzVo2mzjREF6Hhqk1rJjwqNz1Enl9N5qBTbb86fW3Dcl2j2B
ZnBom2nZWcN6yEyeFAG/WmkdVklsKokkIU2N04eWJtslRdOrom1YYYjOw3vKgtBp6vEbCxhnLPHA
kOaAF88hm+K3hulWnXVICTZWHSU24yvxyC01PyQ1o2fG8JuZHU6dmrtCNk59Th2elDst0ruM16GK
GPlqqx8zkxZ/YKdqCYMrLivEoDqG6lXI15cCA3pEnLCy3JYIRyWRgo4wJBNoCTQC5Y1dmrdyM5ON
YC6jkWmpEHeyx3jiiM96K/fdpkBJzLqXKX0Vs5Mol67Z3Ujzcxo3W1l6TiLcrcVwG1WfdSbjccaN
jCGp4kibdOx44vTKHMMx6hexuszLQ0JXZaO9F7wPTCHZzyZ+GN5iU0YMTAKEah1lmuUHbyR+1ifS
45gal0w1D1Zdfy8oydAKMhAAJTdXTtRd050ipZ6zfaiGp5YT+ThwRTAIxzINNy+R9ZjQu6NyUVdh
Ug+/1UrEYiz69RL5CnMKa2rJjN4qSMumGHsi27NFM0nvJo6RUmxo3htow82sOtm6eVZuDRQQC2To
HHjLoDoNtaCm/J3374JAxGP0rOmdqo0kzh3NeKzqb9O6X1phHyHY6haRrXkzUcQ6B3cVUb902gZS
42TMC2LqYvLqVpY+//eJmT9z6SXG6R4wj+C0HmPMkiiIwYfqU/DtMJRfDGQAyhHzwq9VcLpVyQFd
e5mbl7E0zgFBdLw8xxbM5pihmMrqeKM2OdrnJ4OG27pjDmN4CQJIvw6sQuJpmEy6ZH1E1h7NGOSC
poeofyd5oXtlRN6aW2HbrhjRSckeqKbzLcxqUzxvQe5qQXM3FIk3ZRl8S5U/hvlbXX3gaT4FM4qZ
yVVZCFKAdRgz0VM5wBcG4j65OhMK7ai/4hldHXO4+X2zpKt+GKAicFW1YD8oki/xOlCkCqsRRLd5
q42PYf6e5LziLfz+Eb1rGZy5eFmoBcsmT18XTDOsPyX6stSw8NRG3gr5ZzJcKEm9Q5Hy28HwtOwS
i+x5VtGlFF5iLnJQTUwFzimhLqXSnyYwpP++AzP+Oj//v6HvT/RTlwlNOubLteDVWtDrk7fXJnnG
JMdZCB03bs6pRIuHblO6yAp2V4OhMvOHTnuXgqeBGWqh3i9QIBp1AAWbbSupcLO83pjha96x9H/m
6Ov0xDEQKLYNYksIwLOOT61EobrJXrqNNyU3RZyIdpM/xgN1doJbYxWQhoSkXIqW3O4qFsm53kfr
sUg+iJPkpM1jnIWONZe7ose8xBVOpMyBvcBNcyswOhw56eYW+v8+QUWnkq7oyIWdpPKp7B8ino/p
LjOfloZBRP7x71f1r9v3P/fUP4we02DBMhnKr9ZFOTa2i6/uQH3i4MelHfyWhvqLhQXP5h87+NVk
/Ye3WGY6HdWJSaB4dA34tJuA/gd2s3b+NvvC4y+f7S93DP4kgOgGPiEMuD9MEFUqDtWUCpd5j3Xv
HdXGpozHiQ40Dv5uXF5/2M/DyZ+/bP1j/vhoTfz/f5n1QEWRNxyu+iZ9HLzwV4P239wWf7rBf/rq
DV2Wy8oUvxqIctS4wHdxTadz4/P8yGEzvv3NbgFe/W+f7Q//+Q/OVcy7UE1ki0AyfEbO0aYTK9Md
MsSrlJK7rJoHLcB1P3PUMOWnIDjVM2xRtqSFH4cPefw04HZTWyVnLzReIlilsdawrB3j4Vyo3016
EoUHrXzq+M+sTvPVKdmJjeRX9LG1xa6RCfQEPJvh54Ahwq5Z35T5YioCe9AXCNuicpMm1V01l47V
KTaUA068zbHrdxIKgREf2uRb1Qd4qCQ+OLRN7EGzx7A6G8GhT79Cmu9a7aQAGGb2nZBWySH7DqwC
83zbRi/yjLzdnK3mNVWMvbWUxylJb4ekd+XqQ6+e55BGYzM8ViaO6e7Wau4KNEpZEPHkPkzRPXgO
px6XU9VihWghm4rittUqp8mwSSLyY0Zuul2JmD9KyQcpXR/KCbjdsxKPL1JqbRnvHeSAM1SS48GX
jgM7u3lg1pyTy2e71RLtUWfNHsVVYk/8LOcdzVrR4PeU43AXs02VS+QsdjvlR7HkNzi+tiWgCpmh
IdQlptfaTg7/H3fntRy5kmXZL0IZlEOYjc1DCIRiCGrxAiOZJLRWDnz9LNyqmc5kZl1O9WM/dVlX
FhGBANyPn7P32h4IWwEFZuSspA3Oug7Ts4ILOYvDfc0BjD4cm2u18bUrWO44pWl8lSd2McZ1kbGL
A+eqkflKM+C8N7RxEmerKck6lecg3DVJD3IVkmkYbwJwIFOPiEaBwo5cF6/xIZ/sqyJgM6yYvMUT
u5O7b+W5zKipCkc8Jql/j1foGCWMItwLFJp9JosXnzkVM4MrO1Mlk8a0XQ6hvbRmizUtl9REvwAF
g56yte+bnukAxq9lUoIkau/bhqBA8v/68c3WOiIGr2VyWzmXREeLE9CXI53PJM53USO/DtWrXGUu
VgReQOhBEFAkIKlhjEwn96JWT5mSnPFr3/VOeHQg1SxAYi+M+I5plAg4kDFoRMwRxx8xlqWmqWfG
ihd25m2u7mctNicEGVnnXlJER6GyM1UQjnR7EcZzQEKXfA7ZzZvpwQjBSI6UxswLQrpH5FihmhG7
stUPjpvdl2p3F1T2m5m5HBvTncY3iHxxkpVYR0NySLtzYre7yec8YANUaS8jzdHpSecjoj7YWgxO
1BzBeUp6HnDpzjA3saptpRnT8Mj0M9ax+6rNnpVxnphn1SFA2jNojI7iZIALDEK6zS5h2u2QOuT4
usejC4Yod7tbtP+ejgx9TNWjOgUPStdjS6jFchyqfTT75DqcBjWD5XC41LTEopqZRyftG+TCe9sJ
Tm2ksokmpyRS78h+W8S5XKp052Soe6GbHGRU4whTMmSRtXPw3fYSV/YKn+Ot1KJvDMt/WotRLwqh
qUhtVcv8ssXgiG+K0CnR2bXdcpYyKksGdJxiIABmXnT73Vr8B13mL9f7ssukY1RZTV5haG8XhBjo
zXd75ncX+OK/yWN7CAG2vbcr0JcUAZ6/I0hwR2OUs6WXrpXVd+k6XyiK/1IP/nQP54/0085Jhh89
C79EpMlZRP6l0AzPwcbEB7oUy3KD8PwbiugfxMsICC3dAKJrEUVmf6l68qbPQPFxG5fjUq4AU1CD
rNJVuEKycY638n5889ffVCN/KBB+ueaX2icCD9SVhE/M5vaztp01r5anfutu//Mj+dN3++or6gdN
1O383fT9tEpQmmo3/dJZkIV6CLx/ISmBSf6bKOs/FFk/fy3nS22QZ4lNrMk/vxYDyjU6pKVcMt3a
kvy6+eYe/lH4+V/f7TdVva3pwLDn79aD5kcls5jxpfkj4bokn6KFZtzrrtzvpLt/aDxbpM8QI4aS
GCv/l8Zz6vQE+PkDl4XhS2KRPLBHoNQjjZbCa1adMguITeZ/C/O7mKY/3t+frv2l72yWRam4MaO/
nXKe63Pfa1aMItYUWN8H4v3x/v50sS/vhR0kshqn6r33hjVV0zK+7R/9KyyicD4W9WY40KK+/P1v
+scF56dLfnktyhgKoV5g+KNL4WTPbfXNgML6oxT6pwt8eR+SsKuIcJDvmSJoJ45s2lSIyGh861I1
NfIsuuj11qlMMjyRD9OMoQkeDQizUfjl1T61wLao7aolj6MV77R0vSH5NFFk6M0NScErQVu4Qlfm
ihuLgZlGOWWQ/+BUT0pSeY6DSKS8xA0bgriXFClpP65GWr723UATsKzTpT0C+qkfwYOutCbCdcfZ
oaK5DWpG8tLiIG9DcykxtUZsqdpHTrc8V5W1LXdzgmlv7JWETMHu+e9/mj+U/T8/9n8pon9amDNm
ULaQ8l1xNk0SrRUnWA72TV++hvqHTi3791f70+Hwl8t92Us7vS2MUpnfMnWpw0c13rIleUkEEcb7
6rsd4JvX6qtkvcmYjTS8Vv+08+bz0n8q1+6m8Nzddxf75hF3v+yp0h8quzHku1sde6aMWEW+uXX6
vAh8OXxy6ywYx8Dhcc5+uYLRQLHt3eBzMplBGIcAekHa6wxv0VnFqntQaRjV0rhpnRKjJm3BImos
7JomQvWPPk0fEwYeNgA+VFnWRamMWydEWZWbdwqoQaWnKaIRzR1Wl5Hmxt//7n9ec/7rs3/Z/qux
wamO4zccq0URB+j14g2RCv+trQN/uK0awoTv8+Xp0jOq1zqZHSfBttmg2sLO7O+m6/knz+8d3CfN
d9vG77+KoLyYtwxV46pff5VymkqEDDpOpeg0O5VmWsFuNlCbT+EW0NQao+FG8f7T28lF+YK2iWMc
Jd+XJVxE+P+zpnjLisdRPQXDnUZW9t9f4g/9AL6XigdpttwL468S5KeFgSNlyy4x5/RqHl7Ctlwo
qWes5NZdjh46vm6FPHzpV3sdkcO3mPvfvUNcHYuVZutEURFg+2u9mCU1WnLhvPXejBWAn+Epm3bz
Xa3xp6vgQ9ddR4PLRwvp16sQEMQ5IlXe1P1fz8th8ML/j4rG/N1VAm3e1kyuo2KF+vpzxbrRNINm
fzjkS5ldv/M7/xhaWAxiBIdKUy4yhBUGMUjFGO/iTEOU110NBhg0ybbUtksR92e9uEb3QpwK/cqH
0ID8gb62TMYH3W6J1FZXk51u6nJXczKybQfp7SWjMYmcNVSU+y6u6yXbL6nk7dKqqr0auNcMgLa1
/l3UyO8rIYN1am6MZYB9ra9AdiedulwIjDsuxoEPSBrLb57M+Vf5dSHkArjwNGH9xZz/8myUat41
fjtxfJmJTrsURqFYI/CaazT0+tvvfHL673skb7gzryqANbAGfblgl2YYmvXpfUYkjq/JOrydDxLF
hqAc+nIWXrP5hSccZt9usCx44m5LwPbSfyRkd/XNl/99vfn1s3x5ZH3UbSyk8r2gWsMWsPIf4m5R
fTirOYw1eAIMhmgRu2Dz3Wb63YW/LOEYSYhyUqrPmSuSbKvlDIb86zS17mklk7T14mTfchsYN379
sVGegG7gBQX2OL+ov76ifNs4duvmvcBSYmTnOntBDANF6hBPtxBigoxWfATsEfkCg42ljBkNMq4E
u9uHqhdhJspKejrtbtTUFa2pVeBeGH4y++H1eO3K1xxKcKUqG4bKAdQ6Gwm3Gt+J6keX3KXl2dAe
Z5Jh7kdMYrp13Wirqd1D9D4LLd5mTIAI4kJN/kRu0joU1VWkAgqKLhM/S89EoSBp0W0IfGTEqWFL
7ZhOaXXyLtALoc1FcJk8WLFc91blKQhBaXIfSRtcxz0NQ709lSHZSTDMySVL+kXW1kdtlj7iASBo
0TaGXZXQruX75ULfm3aB9AObNigkEiDWY/Ro4Z8P+2ppBFheJmyCxZ3Qq7VTvIUVehAz3dHw3TF1
WQim7GWKScMatgZSfj3bCzNbD/RoxhTNYfKqoFSLwreexPApzpdpQJRRXCKetTY5+riUG6GRRdhA
WCv7V4bpHX740LKXSapsjcHa6Vl8CS0H4haDiFKkRLvhfEMqbuL5aTCs6w8q2imV+V5oHc1yS6su
VpN1IUb0ec2y7a8seQrUwmNUvtNCpHWFejALVDBQ7WKWs0zQDR0ZHIWnWkdjRm5o71z0xN7gLtLU
I9NOp7luuWeynRu6pAX2vLqjeqOIfJtW1VZFgT+bu7TgHBu7KPmwBub2/Bv3LZH5cuYXVPotQl8C
jBJarTsTQGJDH6u5ys2Tr3/G0Ln5G5l1tBkcq8lRNT/DkkTBgYy1udKKUZhrt0x3V4RH2Xm5crp7
03gdpw/pl6jeeew2nQJaK/co63LyoZRm07cvrS89vDf88x47GYjnwMBi8BnTNs+N+2Q4TGzFShtu
rAABif4h8xvE32UYLBT0jz3mGl8HSJnetOK5FPgGJHGHpJfWAiRWC9ErY+rKBF9NqwuwFBwx/RGS
94du3+pAOaxqWFYxOH8+O6xvAGdSn9MV67Wthtss/+E0j2lzFilSKJIYI3ebyqfKmdZFtuHpXwx5
BCe5OZZ9tBshiQVoHy1uIbXuRk9RJzqP0fSB8IJw0WOiut8Uh79tS18Wki/rV9pOpiwn+S7szzb/
CKX6TcH0B9jLlyt86SBYoV0LPTY+81Ju6hq/WoU+USUoG/tHrjHSqK0donQvd/xHlKizkfK6RrBo
VCn69VuNwYgogdwPmU+TG9cUQNdMmzWQdrQWUmxHNfEoBpcaRMPMna56P13XSrnROgVZa/7Zm+k7
VTHT8FTfBU63cngjBxvJfa/tysjZuWFw6SQwaV8gqVJPhdIvjaFaZISFDr2xbjvS0uj/T+WdRmUX
xt3BNY0PF7OEtNSHLuvguiCxkebGjD7mBn8eqKtAl8sGcUzKP8sZ6dsopVtTnIaiXlVS27ZoeA2j
8oy5iz+//Mh7NB4Xx1wMcFfr4b2p71X9SpU++BC5mF16+KwUUKeqWnHkRSlPh7nsT4phA8DA7cxA
eJge2oIAgKHeZkjvF0302URoZrN2TfrDtkjcp9AayDlzpv3QBjcG37e1ymfdJcsUwpufkFswuzZo
E0xVh3IuWhOyvOpseAK8lC6zWysqAfBE60CeEkmLNHwyFdA2RYfID1tFSp4nTpoCuWApohuykvRl
2mR3PbfcSsSOBjV+PPFsYcy02+agE5KZNMHSZhKPF8wbbUw+Xeal7UOkVNdmie4eE6tTdgBfXR1b
Fj9lqdOXxzoJNxYE5HKiHDQ7hFhWAsi/WRdash6QAtpexKZM38Lmtuky9pSqqjEfsMD5yTLo/M0I
v7wwTC+Oqht7jDw3ANAyV6OgWCrOjrmDpC6h9eSgb7E2SO21FJOlI1AjymVRU/3UiFYCeC7owKna
zxU/aKC1rLBvuv5qmleELuyDGPICprC0/6GGyNTokOAvrMP3cmB50Tx261VQBGtZUT4pWMT6lxGf
XYWrnLiHxQxDITRhETeUNW28gmhImXxq0PhGvCAqJYC6zwZ3VY5kfox7H+/OlFkveeJfdZU8tpl9
E1r+GyKxI7HMyyh6sevGIxRv2UjnGmkjZgByGZrruvHPQxicAsG6ho6fJA5MbdGbzz6Lcwj/TkFN
He98Qg4qN7wdpwsp8dvMz8hZXleJtZdqvCnifmvzkIc5jUPyebs2e+RlXwu+tAHYvUahEHYMQtFO
NAGUrQG9HYqEEm7ibHUt4LKQKQPrVrnPZrnIrODITKygxyH8oWnxPnE+3HTaE/wF7ZEppa2Q6BkQ
6UC0ilB1rwLcYjBhJy45QG0ne3Rm44fpWky5glu/lWy9SNXCVTY8ZGG2cQQRLtktERxwmsFfIdAy
7R+xULwotctVoI2ktPorMY77VLeXuVvdQgF5IjJuHak/0sBZhdqLFtywyTEJPcV5frE6HqckujIr
NGBwse0YC4uJ0IYftBhYsFy6uDBYt44fb+ZVKzAyPDjs/Klo135vb3Vp74oi2M5x28RNr1rWAh9Y
YFpDs+oQQk8Xq7W8mimkaiDzCAhWzG+iTkGNa36zU3zJdWNYMS/kjuPAVVGN37MSJwzBUmby3Tjn
V/5GW+Ve6CzQHxMrAIxDe52JLsbdf15hf7nsl/3DaEZH83X5Xq3tc3HSOZMaq2xfbJS178UnE1kQ
IKtvT9q/q0O+XHauwH866Es4jXmoO58lmZictZ3d0HGakWvGqN9C3fXfWnKzNoSGAmQHUwfu8qVR
ayeMlxVubbN235EFB9sSe6Q3vs4nCaQ5rCm7WcNBnupSPOAOCIg7XXzbtPnmU2hf5hlBNVZiAPQ0
9zasagEH+rlcO7QzqjN61O+GX384wvz8nf/6AX66wXpfOATa+Z9pfCU59AcKXqkrtSjXf380dH87
pnJv0U7hatUtEzDQl3ubAfqsxVB8OqZiLiTQMT0bvKS81aJyhZP9pg3EWukELsHw0iJPxprK+0Xw
8SB2fcPEA3EasrGbymg37tijPTeXFuA02Jn4lc/gydDp+dOVzoo0MKlWx3BVmPzfnjUMweSR4w9q
5SFaYnugNa55QdQfDdycet1jOA89BxNcPJUHV72JauNHhSS3q637CjXSwBHDSdWd7K21poarqNBX
uu4/kF9PZ/7ax8+E0B3xtqdSPwaW2JjNM5keHmi2eRGmRjY4z+gPeJJxPyn3o36JlPrR0d5UKhz6
MtdD6CMlY9qo1l6cHIfx0GBF0UbrIYjlUXeym74gMDqEQWe7p1YI+sVqgcwwphAz+vLMjXFwmLv7
MiLVC2vZaL3XgD2btl+HZG0uyTj6RA38TWX5p+fnp9/V/nIEzrOe7KFWvksKNM40mQGWbZfI979/
fH6fKf76+PylzfvpMR1jEYPMRj09vxXCJOlOPqq32JsX4x0Khfz+OygjM73fD/c/P7Ff+291BODP
MmGdm1gvEA8p+6aIQJlP6SyeqLaiYVg8tBQfpVeqM1pfb1a1+JibWCo3PQaVrgYIpzFZBUG9ER1C
3tjXCKeqDklAMcvJO0tw6cAbqToC2IgldqXnSHPZy2pZo19BSLTMoIjY9UoikcfvfpID5nnxPHsW
huLJKI4NQx3b9XCmb1Dv0FvTxVZxp7ORyQ/eqqUCZK1H2W50TO0S6EIVqvCJmK64X7kY54kKX2h4
Dqc+z5DPKve++tz6OMGVfCuzeMXrjMe7iDbWZDxXVX6bJ8mT7JF2+9G7yLtTZYtryx+uM/RGth56
ehlusFPdRirx4CLb+6a2tiD+FzVo5CIJV21qp3jcoiUmbhLkIOa2zz4+w4U/wBHBj2mSAlD6sAKw
EKBWFObEqGAiqnujZC9qH+yn8aqOXv2IlyeqDPqGtmeH/ZUui7Vlxku3m/EfCu+8u/fRp7iDtSxU
FFH4HYaCN4eywujO/RAAeLaONYLhCc1z2l8bOyUtPCZBCy0/klQQWMmj0xRLGCJd9WNML5F+h0Ve
6oi79IdZZRbG90VxrFtna1LcFpk4TBPO7+qguA8E8m6H/sfk9GvX0jnVIymm5VJlF2ekCEz3KWf8
2RRocTjG1rYtyvqF1IKzK+iM1t22kwgG9YzcaeVUzYZgSBbd0tIOoiOMmiJTohkvLyqPyIBiq0tx
YKAFGzHTIlYphXZlYhGP0p0d3Duc3w3BQZ3Gf3xfimwzKre5BkVQ1+HuoEmSnL3ij4GaaEj1Q2Nl
aOV3IrqW4SlDoFncxLjW0FVtIhfTZ/laKhAnTXLusdE28k6bsHXmx6EvPWOkhcJhoHZJRnHCU6A9
l+QrBOWxM54TfPdJ8OHnj9UAi71PMYvDoDGRe0MoZhl7IpBp0ZXBKjd+gJlZOwFy7PSJjCUm3uZG
71Sa/i7Cp4SFHDUdsW+XSSKqL0Aj6vFLhNDLMprVJN/C0dykbY2blQI07pFFvUjj3kpeAjLOw6Tb
Ts59Qu4JZPiVwcksL3Cb04hQqoOG0zP302spiWUKMZebDBrM8j0VExhBZWnnDKXs2DMDCecSDKm/
1lVnM42MUR8j53HUW1K+I1ygxsomaRiVkN/T9SP7T/Q6fZphEQ+46mFcCn+TiA/qzzUiH7L/9rxZ
oXIZtG3n3LdYatBY2vKHTqdJaOwmbJ0WP8fU6suyM6D+puxjyoQHa3TD5yxtz8JKlzWqwlDDLlJy
sK5sEDrzyYg3gIWFZDx8xHuJ1jdE7saTshZJfWV27V2bvVjhuIf3yzJ2UHD1jfqHKWhea4/xaN66
EKA4bK+rdFhpPQoZ9PVl364d/l/G8Dj0MfF9nJ7bO0Lj2JEeyXVbuJ3Cue3Yk1iu4Ei3x7cWq7DM
KugfT6G4G41Ll5fLGOxr5j+owYNULkldIbaPt5UbsxM3KzipIGDRAVUc92Ruv+g17FKGduDqsJ3E
y5ogqyY4TMoNatHFWLwkA9HrarkiQWtRYi4JS2zv4nkMb3Rc7lHlzKBU7pM4VE51KHxf92y9uNcJ
ZmTDmeVbHDyRlQoHUCu3AwaInYcnA/2aUMDN08DTpLsbgtqLaIUUKTgVAdSKfr8aEhA39osal7FV
geUQOHKPdRPT/SN9LBbXuYye+p7dPs3OWaTuC3JM9IgucQ8gnI1Gh8JOzCIxHumm6nCVorVMhHlU
OCaNynUpkHso8tnV20svjp1+LMZbZn2535MmAnmBF6Oys1XBgWUw07XPi+zX1F7JY0qzyy90D/vE
gCx9phrEHIiixLhODOfG7AEslQ2vSalg4Qo2wYSCwLnYWUKlEV6mGgWRUlEr3qjxTSQ4OxJ5D219
UefVNjcR4eQwmSztaCUgWEp/Q4hJ1TqcqerdpA+bzDAOZRIug1jZWTJeGd1bLYtDOkL/NF8nJTya
frFVCsuT9WnuF7qwi2x4vDYYopznJqsdoO7sSvg52sg42pjrwLQEZY+A9aqUr0l3VHKBdQ7WkpN4
mI+IuNuk0a6OgGDhvhvpgIfsFjoC39I8TIEBZAMUvPvmkphH97WtDmoAetCaVkMHpqrFD4giM85v
BW17FUyWUr2X5Y1loB2f3n3ejyYGPjypb0F4KsJzWp/AwgQS0SWhSYP9PgSVp0e7jBs4BpdpKHad
W8znSySZUhCWYS4aGzcXYwCyZ3ZF27yUAoJbmD+qFQttw0eeTGflkyJUTQqkhBpFXM+RqKHuwOYn
wvswHq4Te1or+X1lTUuyMXdqqS2S5Nq+wqo1LtJNwsMYaEQqmcl+cOmZFcbORsgcFiN1BP25aMy2
bWFvg8b03IFs5vE29WP4a+FZA/DFanKMEBG0SngbJcdo9LeNnp1iX26DwDgXSrzrW/doV8E/dTr/
UTzb/8zsYYcR+b8Pcdu8vhX5z4nD8z//Z34baWtinrO7pm7bLp2B/5ve5vxjnlBbKvG7hg1Ck9PY
v8KG9X9AmtIdl019HvrCc/9/2W2K8Q943RBVSXCzEPg7pMH97//1ixDvn1nQ/0aYBxf+lxJa0BqC
LP6X/UHT0IR81Z3kI6NSh0NaW+XqD1+VU7UJQpNekU+/O9/Umls86oFNbsNUR9ZH4JNfsygsQ3HW
bW2QV+k4ST9nEwntYCKSP3fVWDza8dyc6UQbUaTarStP6tQjhwd8jICZ4PueENsmORdCpYT1GxVL
L51Mh9h0fDAnpbALCN3+mC1dKxDJnIHG/1BLxqpeObVoz5PQisdUqcSuUlwA5EbRC3IzIsVeGun8
dwCnJ71nApmuYRMr2o/R8gnAzBi6nK1UcR4CGyqFMgxCLFsjDk6xsAfsLLFtlcuggQN2Y5YaDsjO
MqbHOgnxQ6LDv8IKFX9kuO5hL5W+RK8f8vlCGj6nerAyfTm0vR6x03b850Kr/Y+KGSMnrrCnDlTN
JKMdn/Bl2lyKO98sObjUhg2qsSGpOJBqu7Wn2tiVqhCfblI2T22oywc848UPcqFpKhttZr26Zmcx
yU9s7QeicbXeENsgoQgI00Lyr/VOWa2gUBi7tAmHnaKFjea5Siuvx0wPYAm0RZpv8nhOdlK4racs
Z7UjgXTUz5Nm05NVnbp7T3uneMx13x/xMLmYMZWCqtEZ6xnRoSr1qm0cODQFk2+cqooNrWHIIPuM
WW6HhKuQqmm1HW2nLiiSu8DiNxK67JBEjqADdcWmfV+aJU9UbXcF7OaRoHRDzZ57RY9XpT9/pSjF
G67ThnxAz8yTVauSlGbMmSu9SNVTHJoGMxlSgxHgj9YPC/wtvnoyzaCbJDzAsdEla19X5yFJEQRb
PxcxJ/SpApFNbrDxVA8dXgen5y+UjhiIKHSb2dFml/a7iNzpkbBU+zQRM/KgurSSx9Lnh0LoHa7b
IB12XZPJamG3KV3tTp38D0NJLOvGDAz3PlMb+56eHAZJS4agIcgkDhnfBWALl3YQKhYUpwioopuC
gMOO4Q4rHK/a7BkUn6VllBc/iLD49qOBy5FEw6hZKVrHQ5sqVnoczICr+kEVAsLLi+KhNRt7FZdY
9vM0zfbGWCgry46jXR436XMuc8AtYdtlhAO2ogO4OPHHw4BBotpN7ZmQWeeBLN/yMpgRg2A/TZvP
oZbN1eh0PHuMpPIXEfN2Eu0UvBcEXX+4ecucU0n6ZKt2Wv1Utx22xAqS3H3bz68tTVJTrvRxqk04
7ZV7sWGUPyRd3AA6sptxY2dlBMG7i6GlNWrZfPopn6Um7/LVZUGCkx4MLhgfNdGuioL/XrYOS0NT
GMNHkssRfDoZ4/him+AiCEs9OTDGnyIrJhPQTOTZ0OWT2wy8RUnGZ4jJSmBHVoNTSdNZYNdMxhGH
eqgaSyUf50+ccEY56IXRXLldO20sFdYEkxiDPm4em2q8a/ShAOZgF3Q7W/cBTWJSrGgl8UUzcJrc
Odnw6aNk2GkAajxVGsqjaYsp3TKZ1/BOlu3ZqXim8rhunLU0avUREZUZLVtl0M9mZoW7qhntd6bl
CWPyEK8Cp7/ms5iSGCCelqU9YFKhPOZm6l66TvRwKYOofAKQxgkF4ymPuaFn7TlPNVxMuggOgzQx
LY01Zas1cYuzauzjfQgEi5DXWThkAYJ9o7LVr50irfYEnCuPfjnxmvrSDhhZhxl3m+eUEQ8EdVbK
TqJLJd1YZcojzGbTSG2oaGg0POx2mffg6OyGIW7Y1xCcQJ5xtu1NZiHSIr3QRLVBGp0EhZFk80OM
A3tkh9A1Bc9zkWo0cpWGp7cclUeb/Klxb1oT5+u0VYodANcRWKJij+d46rofpPdZn2NW0W4TVIJb
dZicBzqV9WduxspHrSc1sS/DWEM+TUI8s645YHequKGMk3Gz1MtRV8WdBjUDL6dtZdIr/U58pjLk
UdL8cFcbYiC8qY9aOJLjPJ2Wdt/ssWPDyekKHwd2F4pTGcXGQSlUlD1GNdIVzaodk9Zhr9eVD7vM
RUG9iMfM/ZyMrjw2cDOPkUEahIUJd9PErbU3S6j6rHO4XYBQplSWjPFYLtvyXovmFC+7HMidD/Ij
JBpr5Q6KPE5G324D2CieD76eWVKi0EcKG88p+95Y4IvDgZojGTlIH8bFSKjr7OtNPQkF7NRVw+ya
gYtPTij0RkbEiDGaoL/wWodvUUQDrW8CdIo5plZXkAyZTYQg+LJoELWPLtO60IVNYXQMbxPobtMo
rJfYN6cnUttjSL6qs+TMEOD2IbIz9JF4jEM7HAZhRMSTF8Vt3bTapRF2sNKSGVMTMGyMo27caUGH
Fd836+3QcM0i6FwOMQqy8KVZVOaxRM+6lqafrwZ1YMozOjos0SjT95YB/yoFartnTVJXVTs0d7Wv
FIBQg5AMNh0AUlWIfW2byU5zJqLfgN15haMMqxhm2tS/lgxkDatPji2TqavAt4tzr1X1FhPFsGK6
jWl88pV1YnVyQdUQboLcFF4XR4+lY9dgEdJqY8WBONXQbNeqaiV4/YzyJq0QO7CfD0QtFCMAOlKy
LHXEhg4nGmt7Z29Gywi9SE2x3rXD4HU5UBIVQdOibjktF6LpD0YxvgSq1nh1RMYCBFkHkm0b29ku
Bx3gJSAJcPzpIX9Lc9aWZEH1WYuPVml0WI6HagNzYXpo8sA/F02vLIs2ip47VRBAIPnkIKebZZNU
Gd5uMziXsTutzCkNti0ly30XxtVrVLkkcjkVs2KO05zzqsDWEaJr2U5Nggy0hM/5OsdfF1pazipb
+1ttyAm3hXzp1WFTXoAovpTtRETSoPavxhw1mSdAmNU4tJaEpWubyFDDPXXfeJUTk/KYx311Rdhe
+mo0tdiFQ8eIsgLYMLiUCDFgg4OCvgpmoJXQ8EMtUPqxf1MkOZEhemHtFOEONCeIqmYdpKdjTe2m
zMtobdlUAb5C363pnGyXhrp51oPaQKiWmenWR+m/iwJgeWbva2u1Ll04UnFwZyM6PZidQeT6ODeL
lZIp8KgyWFX5Gb0pZZ2hnYz8yfCT+DZTjfh20kb1SLSNQcicbVxbKjwnXSFsj2gZ4zC1TbaNTQ0I
cJCKbdgQcLZoKStv7S5CBFBGdK/0ykaF5Ss5I3RkT/S4u63vNuJJAmN6LVxSLkANamC4oRKQ9mJn
IijWaRYaR1GH7lXBa3NQe5c3OUvC53YclBfyRCTEnXLq7+NgohtYyCY+W/A71qPiWDiFKlKKCyRc
n2455k9hDYABPQEfJ9csYti1xt6WtUJ1wkVrD1N9vswI+FmkETpTzXHaw2Qy/2cJtR7DUWkwtWfF
Ve7r/VLIKlwzFCIFLGgRl4X6tBmDoPSiwi9WoVlGF7f0tUfbhx7plOkE6kkoh7Ax41PnWsaLIWwA
2VkcXShySi+dCmurFwXVZCZojSxsKx1JOxfpHkmMA/zMVF+palrGUsJZFzKPiaq0oRsAXcDegd8/
cvL6Crjlc2MVxIdlsw6LEskrRmd48MvC9cwiq0/FNNxKBgM+vyWhhG164EcvjoTOu6vabT7CjDdC
G63hmKHBzPpOV9cNqoArcxD+bZBEcoeo2L2zBm0Aa8w3fwypbdkgaua3SZRBWlQT9HVdPVzbo6b9
SDpNXwujS4Gks6E0QNYyYhImMaYL+Avx1chzC560pTyETS6yDgJmLuREoJHQM5pYAe/bdZ5SOF1r
lZn2h0arqsTAlinMa7JczdsY6RbNfPAiaJPplhhu2ACxoJvBgEOmzh5Wn4KjsTc2IMg7/iT2BdpY
U4qXtiIgOuadhATCfhCxLBSlYcHkqZ1dkmfgRtOuEJu8M6pHE6KHTkdpNsZWhhKOK1tNDYs+t9Ue
p8YiYJG6J7hTUXntCpPF0+3kcFdjlj3lYxdcZ2UKO0Sx1fqK2Z5yrCiCLJyhQf5/2Duz5biRa12/
isP36I15iDi+QRVqZpHFQaR4gxAlEvM84+nPB0reTUI0y+0TO+Jc7AiH3W1KTAyJzJVr/ev7tzlG
c4FT6xGNtYbrkuyM4syajHVUDCwt+OVpZoA2Nowi2XlNNF6SSaUGauZ4gFYtG+iyUPjIVlRwVLRy
ODV/l2VpOtSCzvZaUqPI4ati63ZK0V5lhaLhXhq3tFhTxEByqujIHXX+STcnZVPu58kFWJfmYoiy
fFGanXUyhaZfpkGqA4QV3Os6mYR3pZAI94h6hS91qVaHymANBpiibMDBUieKsD7YVQXY19rrHl01
RvAp5lTbUNY9NQpOiqERPQdJoqAfMQ+5FHjTFvmDcKzfurKytyLzi1bhcJEPWyvmObSCOixiPTAv
cm6CMw0LuBKWj1Wo+hufJWERgqJiFujJngoJRGlYlkE43AAxvGOzhlnhZkcDwGBXUNltwaqk+GJ7
VXLjTqQcheyv6VbA/lxh2xtA8DTdwHMjg+bvVupDKgvABNP6joSVulCmALOUe0dVfEjx/gh+L44d
AxHZLkEXKvi4ovZhsQuV9iILgV77yr1nlC2wMm/HpmttjNalvSJoFp5blCurpLI2RnCKfULrJZaB
IOEVfYRpmnyt2uZkSMF3Qwb8JcuoC+IRKnASll97dfjRNPWiadsryUx/uF59M5bp98KPrHU46bIG
GB3j8Jhq8bERE6QxzSmQWLD7KqKIgJRKi/Jt1X/tI/eEfORCbMLrmIapFpP0GCJQZnw3AY+CCdmZ
mnaAjbu1VFy3cu0kDZ6jtsJNrlSbAR5rHOcvaURLtBSy5VbAbqZ9DhsAXB5GWRVQyWh7n9rh0mvj
bef7myq1HqXSG3A1SPei3g42C+c+xlZW64C0yygscWG6RdJ3VwwdDNuouG6VekUq50JofH5hgaat
W/VVfVWYxgXnojuVyv4gWHDBACZLl5x5gJXCP3SBisaxmtHLDz+18JetH9iW3+IwjXAsLWP4URJN
TqHAj2Ti8JDUs+TnV7TcYt9HpOaPz+kAVm509UvZFTa9j1nrKJ5CWhBGV3sqlPCb53m3id9ctMAC
9LZYF+ptQhF36kqn0/1aSBVl0Zg93OxIuomGGx9JWF5dp8mwbsjHygWu5bF4nZZ8oiqsPA0ctEoD
oAqKq6IkyZgLV24eaD9/EnRp5UZPShg+Zlk0OmGUbeUofzEnj3YlVVe+YF73RXvXhd/LrvxOcsh2
s0c533f1lUj9TAZZPtbBfYL0NQjhc6FXiLLBbqHN4nSFTKoBpsUxmSyGDdHMowriH0wZhvgYeUs9
/KHhHVmnuMoOj7qFLG/snAy9bIUJoGRtLLBHluGtBHZSJaWoMeROOnHPBP2mV7obxAucT9IHztqL
SLtX5KNFzrzCjEAHjVy07HZYXm9Bjq4ocgETvY9l0vdxCm9eVlZ17R7UPrlT6oDSbwXoeJquoMmE
ZB3V2L2Tw8HNapVoPmKnGwvCDa5hGwv8XpSfqIJROG53uCYvCH43AYDhKh9XGl6YHho1OHrinaVP
lAJUgqqxcX1KAYMH4uqIudQmG7koeQsmiaYF/1GPrIUomLbMJiY21GMI+xdEGScFJRjtXT9CTo8e
1ud6al4gwQDyhfuKd8l2usL04S7BAzcrKkehfcZFd+KN5XUfpsC1u6dej4CPtPc1LoCeLjijlj5A
IV9ao+yYJjIG80UQsk0Agx8oE780p53OCoalVrffJ/s/Ge2K7PqO1D9CTLoRKvWeghOVp8Q7ah4N
wKQVeNWNF/DpBNyulzbrIaa9plaSZFnEDdr83rIKczmqYuovSxSR3zJcCXdsqsmVIsXuo0gT3xbx
/aKx7js/dhKKJntdIO8iug1KYV3E0HC8qSILSY4hDgTVyX0d0bvKUV/d1Pl445JSwlDXRIV79EyX
w9sIGeEhGbTqscX3nnNPtZESKF+GHsi7yjcfShGymCvRHCAmUCpKbFYcwYKmGiURbR0h/jOxlIH7
DuR663lJAKWonT76GE0y4kizY/enXBj1a1d1tW9BHsoiltRZfiQpNyZLIegHyQ7Sos9udaH3Opb/
gf3VqYTCHZ2KMjAtVoKC1wv8Iyn4prdZ3FGSLD2MHQc/uw2yTC6f3YYtJk7JHA9LSSbHcwOW0QDm
1eswrW2gvC6YliJzb/NRZL+CiAVkwuyPhRJRMk6VQWQLIpRo2zstCiiodXFvHOIuZy66omKicZfD
4submsHVzw6kf+0DTyrexHRXsSClyrIKUXbWmtOEmghE0oXcTHqdBhNNOvolGPTWTKJh8flY7zVB
v481U7O3pCEqAUMRUYv1Vau02LpoPcbXxQBQ0nKh1X8+3vsGzl/jaZahTZ2Olj5vw0msagwlnMER
sEzF3JskU+1SVc70ib9XsP0axcD/liEUlJezJ4i2TTWEnIq2lV3zSZBt9WkRIDnb1lQLmQtZdWbE
910BryPK3BJt/yIeU7/pEUMrzqLAl+3Ea560sK7ox0nO2cZ9NIYm8dA4ntObOr8rHmiS9yw9jYt5
hSsYttoIN5+/ng8enPx2iNl0MH0zGHoLxmZAybfp1jUNhZ7wVJs3So6yO7/7fLgZW+P1sSmT3ZpM
3pRpP2dryETyetcidNppK+iTiKvTkn5bZd3RFarva3k1jEsdR4btmYHfKzdfByanCIvF0DXDoFb1
XqyqSeiBInhGlUPJezNuxvy+dLplucsXnd1FD2eGm6R1f7Ya/j7c9Bm+0cSVVh+1hTcNJ62IUFdq
cwGJ2Qn3/s4K/hoF4udghkSbIUGhRrlxPvvJ6eQpYIFhnW+VQ4giNt0AtbSlC+GvAsZ+DmaJWEDT
kooz8ry9VxBSKlTUrsIDuPFFKKxjTCvrHTUu28BubXWu1XYmL/w1IM0jsqFLqigqs7sz9broW0w9
Q1AMK2UlUw7cuMvJsWQ1LJvLv9wq+fuIs4/CH1zDo15jC3sKSjXenKjbETXaaPOcjEP0l2453JwH
bMxUjb+PO5ujKjX6Xu2nceull9wgokVItfCcq60fLg73ph3uo5XrdKdcucWW5yZYnu0Sfd/Y/Psl
zOat27pkrLkEcT2uYNRfrcYbfU3Wz5E2UK04Om9phrxpT//Ge/5gKVLJHf/3e54K1m8+GcqKAhLY
n0Pj13tdNzbVyAXRV7YIdprD++Z7BcO+iFZnHfx+q4ab1rvBp4t7M7ik/xqcEwJtqhRz/OigLmDQ
7Wgd2VIk0K+x9QX2vD6L/pnm73ypeHvfM/W1XhtNNM02D+M1W9/RfbJ4fdQEjKthm6/PvuOPlsI3
A6ozEXuQSGULfuB1uYj2E5Rd3E5q3f98ufjzrc4ZWEZHkrTlrf66O2s/MXmYzpQUVybLxdm7+yDA
oUVF1unBMJFXzHuuLa8MmkkUzHJRL/ulRTfh0nOmO5QwfnDkW2U33eg5TfLHy9Sbcaen/mYGVX6R
e4TedrObACWcqnAmXLqbkXVRhO9wvqH7g9eIv60G1sM0JVVRZt/L6AH3S7Lpe1F3dDWzPv28yfHi
/NL00d29G2z2fTRyaAlN/u410hyGXZiNEdL6P5ukBFcaxRpV0TW0KO8fZyiV6ij2uDVBVeqO06T5
OUnLnbA9R8WY3Z0hW7oECVTU8Nx5jVJnn2Akp2JlhoLdsr/Qs7MKa9s8aI8I2Rax023GdPV5eDBd
/J+f/M/xmKNAM4nrdAKi9zfXmN3YpxYeHaSZhPAy7JEEJ0+fj/E+ePxtDGP2lSeyWqUm9iSYPZc3
scCZDpcK4+7zQT64EZU8GRMQH2Ae4Gxa6D4JWqI8eiERdaNzNUxoH9QoPx/lld47e14aqBSR9h/s
qsW5u2qkAYcf8cbxDzBoHGXpRXssh+i/p9kLATjVREgO18qJqtmyXgz31WWwTEQ7YYckKbwxsbfB
6pqe2IWh2J9f2/uN4/Ux64SVvEbDQL01f5VaY6aUrimLIKfQx+jKIwNly/i5AUmMcSAM1C+fD/jB
e9UN9F+aiJ8GTInZOpPBdFIb1STFuhdE75AIw+X/2wCzeIvGHYlqMkmWiPxMY2Q11NWzjVTvV+mf
j+3tXcxCLFpHXQvkgj0gYbS1h/zwM8ZoN/pBvZlYylfNTXp3dnP4YL6+e3jTz98s0rqArKevTDv6
Unwpt5Udr9pNAZaxJbKjvfuUrn/tC/+rjPy7ZRD+ayxd/1oeucyiH9nf/utvt9+i58oPJv70c0oC
bdj++Meff/+XXlKR/jCnT8hSobMg8WFid89V/Y+/Y6z8B0QYmmBVU1HA7DFZfikmFeMPWYXfjNGB
xrkHwNV/KyanHylcItQVTnsKv/AvCSanz+rNEmRC31HNCTAuGrKCoc1sOZVFyL4C5oonL3kJVVBt
tJVFFUUjmpHj1MlKHPJIiBnxpKrCtgRbxTdP7urnUG+TRPNN6rcrmHVz+W4dwS3mCorcpThBdyPJ
sMzEt+di2GIPSb/FKWgeE6TqtS5hMP3j9QL+B2bybZbwn/8z/ebvWT7QjeXXr2LVP//tX4qF3/0l
JK2/Lm/5rf727l+c13l0ap7L4fq5auKfA6B+nf7kv/vDX7Pxdsif//H371mT1tNvQzn3TtM7zcRP
5ngYPGVNHbyd2tPf+DmrVeUPVmmSN7ohste/TtCfs1qV/jAMSRFN/m8LovKUGfs1qyX5D37CVGPm
awpnbX5dxRg+34L4Bz5KnFVUxJhohNlx/4IMmJzL+2nNtGV8PjioYLoJ6nQWRHJlnZL2APNHCcJ/
IZgtdjyqalEsi4O7PE7ke8noROxbUxEub4QeJq2wB8BU1gu3Xl7TqEaYA4RYBuv0HIyiuQnzDr+u
ASNBJ46yYimNihbuW9eTlZ1sZOkmIiC7HgQVQbsq1zkek4aeYfdo4kUwmBkeSmkWAK9W4/5asILk
QqhF0BC9JjdbNZTcYIN6sVlL4BDwkXXViJ41aNrg/ZdxEiTYioWYVlQq0siQen0jShwHSsW9o6E/
t3tTj7Eu6ko64ArgzLWcF5Aw4nYNxklZdWNQOpaI3DUWAGV5qPhoC6Gloo3BldijXNYXfoKBY19a
6akNlPhK9vhBNPWKDS5tA7gfDYu202A25C3OaFaqfIfSmRxiCdhM47e4jJYmImsHVZN2oY1qsJXC
U99Y4JHwvdmAvJWRWWXSRR/W/bdecrO7wQ9B0cGioKFHHmHUtQ0t9BnpCF/oCHMqLH8Hpcf0N+rc
FUhi0hVa3VBzAzhgi5Yr7MIi9G5y0zf6PVCmCdtLjXgo+8EO6rxZ1kRZJ7NKKNy4ow9jgiYvDqb6
IdZS4anJEc3gwCb6t4U6mYwg1+5PJXzXZ1mnrtrCXNiPA4zmMK2KU56JHq7NIT2xiumjoawKVk97
7IbiKNWxUi9Cz61wYfEVmA2o5cNNRwZ0byK8DXDBHFykaW2/FEeFNF2b6YKtIAN6ASxUrDw30/D4
aPF6hVsjxvRAVqhrtWWSaeW9r2kh9pF6H9+i0sl9Byk7Nkclcz04xK4HjAl5mCAgXsjaywJXIpDd
VnMd9BJsHlNT+7XcxerKtLL0CjFCuC+DGmcIq1UCwW6ULIaX3sjtquYxhQ8Ig/hrNTvbdaMHNCbW
eX7K0bCeZISTF5KYafs+FdsFbaUNcJs8vCQjPj63eTFeIEzUweMnxTek4dJTlVv9XWqW+YsiFeNT
VvTPaMjFhU6PLV1VZX9Vu4b/Bc5O9RBVUuAko4/XyID4V7seBX20DsBgODKlomxuNNlTUakNOkZV
8ji2aJ56owg3rdWlJkj4DHqGoIY99A4Q/nS4yHScapmaICoKe9p4mMI1QgkrQDi8apJ6eAjTEfVz
Ab5domMnAH6KRU98PZAlD+0RaR7tN1U61huRSemtE3joNOPJrU+VpjGs+luspMoxLvruOeutwTsq
zVic3iy/H2yU0+HpzU7NGifqpqGCOTQmTsC8sUGpCpQIZQecApgjbn4kl6ttuT4Xws5Xzvkwswg2
bfNQQaIi255Bw1GMVJ5Wnq491YOqXH9+R1Pfx++3BF5C4qjBIq3Mtv5e4TWgrcQQCbRxdZwSGpCG
F/0mXuHG7iR32nG8by7CVbTARRF2tGsXV5iRrOJ1vnSd6DK8CLWlt7JuzxKeP3zaby6NreptRA2g
II5MEGK2eUE9FJcxby9t0vs43EinaEtLKmS95p5PcyUsjVvv/vMnM50v5+/aYmelhGEoHBFnL8GI
M1D2E47XMtdNU23ATua05WKba0jtCiXh58O9Vgk+G292fnA7y0cR0iLxW+VbfVFduMto8Swc/Whh
XUub5MJagCWBB1FfQOC/ojH5KRmXP84g9V7Pu59dxnS6enOMcT3athWrlykviAtv738d8J3ctFfK
PgHpYkcXwoL+cCjz8SZfY9q3FPfVJUsI7vQbff9vFAWmt/zZBc3CCI2lwDRDnotxObFMh2wxoQ39
o77K7+LT2WLOR98DtSMicUvmWDAvCWgCc0HUJ6UlCWLRiZcmCEye/cRSRJ5w022sH5+/eWl+zudz
NxR6tkQaaeBTKtN38OaR06JEC0hRTI+cJkQ7Q1O8bp5h9m5gPas22NZVufZRj2Jx4pwZe35Yno09
T9hWoOrpuGJsPErX5bZctktvw2xbdGx8K2WnrsaLYeNfnBn2gxUOuhHZFpIbGiWfWSKgy7JK6xpe
auCOdDMKylUt0DVMrnrR52yiNWed0Se2qofLIhxWqnqNKn3r6rcgxvSof/j8ej566SZMN0qHsqVQ
5n3/BmQWGhmdtUKB/ItQyARv+urzEeQPHjQValKBhkSN8Le8HGnIAJ0iWgULjdh2WE/8f5FlVXCw
/L2CeL6cEL3Q3JkASzzbF3eYh22Lr8HqbDr5g/mmY5zK7RKgy0T77++2d1VdpNNj2sU0Kg9HIAmP
7rZ9UjvbPUwWquEO3BatZiyry88fw+t2Mv+a3449y+pFGpYyMqa8NjaeurYKT9UG32CoXfsAxNBS
uxS+l4fgC5G/75hrBHzAfaV1k15C3eiW3/tyJYGJU/EviBfimb3wg0nJ7s5HT65Aljm4vH8uKaxs
USh0vgWdRpHuVqG1P0Bl9PkjmB+2pyDi3dyfJuObz73M27w0venxX9AsRbvSgoMGqFQNONeCL+J8
3eKDrYwKP8JsbTopyr8JJZKwJyJjTcPpRz3hBLlEMn4hfi3vFXFRPGhreaU4+UX0pHt29PT57X4w
7xlbxcNINymzarPkhmoKSqDTUgHwAOlZav0oxvomMNnM6vLM3vXBvH431CyUoU1O4iTDJzZ6lrbR
aNhaNDQCOtGQJE5E2IzrPMva5/f38aDAi7k3Hauv2cdkqmOpxaie7RToWyDSTp+IW1/bBblo15J+
+/lokszkmH0/6F0kWWaVEjnyz+Zo3AojIS6Ps9uNK2NVrK0FQdoW4RRf6znI8AcBmKFpFLpQv0w1
hdlgYij7GVlzHAlkLMc1MflBy9RilGgJHJvVEHbXVtoAm1Gcz+9Snt7U/C5BXhD7sSfSjzx7k93Q
o3+JCEKW+YO8bpdwYG4VqsTxPdpOW7/Eu36pTDAu0MbmeOaN/pa4YFSUsiQtLOoCOi3W7z/QNgzQ
pFmDSr2Nd6rv0pV7JeGRbStrJ9uWO3+3bzaf3/FHi8K7MWfrYt2XahgL7ECVI1z2y2Y9sgc3INaw
H8OK5lyYM7252QMmzYMojJrHlPOZvto3a5CvoSqko0+1o2qwdTRbboR5Jo0DZ27rg+lKkzojkZYn
xJl//fQi6n5bMU5VdqsYWSudQuu0kOwEnCBICL1+tAJ5LwT1QuG7EcDwnbmCD9Yftlz62jm6IYOb
13fauBiYYlxB2rWXLRLEFmDF2OirEEu5hL6NtCl2yoiJGI11UkmhDodgRBpAtwCNloYjVOb6zDV9
9PQNMgOKJMJfB8L1/ulLFp0VgcCxeHLSq7eJs4103GvobnBSJ1hCIUrX577l6XfO37ghs/5OsjKd
mu77MbteHNt8GlP1m5VZHIpoVYkHFzl0BxPl8xv88P6gvdFxoyiAsmefb5pkKUpLRQVDnYL3FFeF
ZFymhrz6fJiPbokZTCGXBkrjN21jWEVTRystUyWNz6nH8usV9FnJdk6OWoj/mmTOYN+W5KkmjhRK
M5lIs7fWKKosB0Mm2bG18XE/kZTwTHT0+3NjBLKlEs5Qk+XP7LnR11dHadwD7oALpXRYelmm7SNQ
/vy5TQHG+6nwfpjpo33z8au93nuCzzC+2e1U2k3T4Pt/MAILi8nmQKyjzkaAAorJXtJJ9OnCXxpA
UUXKf/KsOKJRWefgRAnl/U3ItTRotUpfUOuFeNWqRyMbbxS5OPOsZpYTP9+6Lk5LmIgqnPT0+3HS
KGzcQWecyumX0jLAzdr2IFbZwclyNIrC+CdjOeEuMA9Zn/NXmXEwfxt9vn6KjYfrpcHoP41Lq+eE
VcJYI8B+PCuG+2j2vblTbTb75ARCu+++jtUug42yh8jW3rhL0m/fMWxcJausvTo36oeDapRrJ6eL
35UmcaVYcVXGLLkFCT/PXeVtvxBC78xs+SCiAEBpSQbRBMvSb2FaIoRCQy+QZA+n9kFfSyu6kBeo
eFvbZaNV6BW7zx3hNByqH+UCugWtg2ei0w/fJTstNUN68mmNnz7LN58d+XaUsHU5HbvqLf2ZjoBf
mWlXV+X6XDjxe8DP3j4daDVFs2C9zD+OThUyWiJpmot2vd5+LSTMrTN1Dfdh62op8vjx7vMv/oMA
5v2Qs4iiH7BxVq1IIm9iYAFRgZWyBSaruEod/+SdPcV+MHG4RUJTSUGVTU3r/dPUqyHPIpdbhLew
5YGTnNKxQBDPuHjJ0/lktlgqk5iYEF4mFzgPuNuuTBOa0SW7cDpHdDDaIO1NX+2lDo3OmT7/YCVn
u2SvAHO4Mm61K/OXe/H/QHX0Mn9Ob+ry+bm++JbPi6T/H5Y/5Uli8q/rn1eUYOvsb9fB9+xtCfT1
b/2sgQq69gcNkdPpkuMJ/6Mx734WQQXdgGukcioj+CS5pkxnqX9WQQElUdZX0TWD2SDS5wP6ZxXU
+INpRdL3VcrNpDH+ShWUuum7+YMlkmSqVAyYoybz1fgtFgpamuXCKnFAFkJn6CH16MsBD4TUBB1d
FFspMrdalt9ETeYYLFCVP1xymzb+tw6ghFUqF1slzjeqoW+rAJcQD1iQ3riHorlOhgF/3mbZEd+O
UyEkr7auaazattkNmb6kVOe8mnqgGfTUZikV+VotxWVM03+VH3yoirGHy7jh0C96hRpi5SvqOoP+
Vaj07tTGlgLdJgeDXhUlBsTpBg3SCn/ynawlSyqrV7ocHfQOGrTU792hXdDaRG2HZZb+rdo3j0aj
rrs0u/Jl60rt3Kso6C7r8UKvzUPfJIfOD2/pQr9qTX0LLd1JK3fCKa2kzklUbVmY4VGO40Poj3vX
VMnD92vrpIOCgI+zl0NAu9EiGnGtS6/KuCWR2K6z+MUac/ib2U0/hN8E2QBL2SxTIz4kfbTEM3LH
yz+koAxNpQNg1F2q153fg6pInLRTNikWE2FGY1mQr9/M3qufq8ZbncVMbMZRWiMJIlE5es27oa58
v2h1uSoFrhQkmKBsJ8MXmYLCqPmLqFFWvaI7LnVRTYQzyx+xPBNjQJgc+bUMK6Hl2mMlWolQK2P+
eGylG9PPN0LxQzZPrkTucGDRJZaHjGLL6mjngkGfOaq1sTqzm77fXqbbIP6l5YEwUpIJV2dr/dj5
Qp0MqUc/Pfw7LCOW8NOPspE+9p5+6OChwhuKz0Ri0y/9cyH+fdB5+A21JzDd2HOKOr9u1IceIwLI
BQPmjdbt5+/plbU9H4s7JE83rQXqvPZTNxN+vA4oM4vANDMvWbrd1pIpN8WRXWi9SAE/fCnyB10W
nj4fe67Unx4ue/ZEYxNRGhMpvJ8jup9Df8wT/G6pq4/JwY/FXZQ5tQiyY8QCOqb/P89h8ah7N9DW
kavstAntWzZ3JV1tjRVelnQvZ0Jxm8jUeZuDH5ygTh8Ss7/6/FpnmZLXd0KMQVCDxIQzizhL7ulZ
K1F0DgTIuniTY6OBEH4dhvJp1Mxbvx9RwZU3LEr0fJp7KI4P0mB+L+p9XVq3Yn8u1fjx5ZjsAhyt
OYzNEzeBNirVmLrushDElaIapNKL4MmHEgFi7CEXg8YWmpUbG5eu19DunLxUueDUXnLQmvCl1Yub
M8+HTujfZy2pMw0RqyJJojE3HkMAI6jISwMSyby74kuuFcc4oStV8bT7Wr5T9fAlyZrbTFuNYNaW
MF+CRaRrJ8+nkzIwcpBAzLOMs2an3o853ejRF1UJX5QgPuRyHcIIJokhjuZtZZLbTUSnzMglg1+y
wX8+d6GyMF11V0vxkx9qt5JnnEzMqsxce8oUR0I6UgTaCTog3htPpqAfy+YxbYUvYqUeFfgDdTue
4E+1XOIQK4gqiicNxm6vSBecwVaanx4bXT+URvyUCv5LEsJBlYqvcU5DVCBZvQ2wg8PsDUaRP7Rp
d5BB4BRV+aBhZz+4ymlUIhBmY3BDHRoahX6MqPJM94K7x6nJDBBInXpSIRk3OlDe+OCFLbWpwV1S
ld2XqXYEUHMkvY1Mhh55NXqZLr2r8Ymf7qySvD2A49pi+VeShd7oWzGRf1STW0cvnbRBB6bFPufz
erLiCeaerWfG0ag0moWTpzZDPaQVKf8Vu1+7Ub4QrEpeBBXgFt/VtjXXZhbRupDwPkmGTF60prE1
y+LeNKmSitgiBXEKGkC71UPrVPv+kzDUD7A8Rlj3oIDDBmeBMjOXGGNOFlUJcA04gEq2Cis+KLgp
PUhY9UKKvB+ZxI4pRS9BES9S2VirhYmSwjRvu9HY9pF6asBQIzm6jPCrtwU2zKhGwCOPm7qtHwmU
b9zROxh1TqezB1RqCBbFSFO5CG8MBIv3KCIcWQQqkPKM+lTXRot0TKA2wpId6m9CRkO7pel0tBIh
jJr+VXRhOBqRuG16MhWv12pCVWizYl3XWbUYasitaK8PifHVU7WdkNCeoUVgo5qGFEfRFZdwhlXf
u5PdjFRckTzpsXHsW/OYDclBKYzLKn5JkK7Yg4xDiiVJy0zIToJBCa2wLpOQn8QVEwfPRChQzdZg
Bst8GnTihnbeW5Ud+Ylie4WloEMLF/6AQYlOjUcVaMSWDZBjabskfjxKGi+5S/qDZXRb+F9AmmDn
5FHy+lV0HbWn8ge/0c4yvhejesgtmvByxbptu4boZLgGbscbRHyy6D3tsaOe6RsoxLki10gPYY0B
IjgoHj49+fRcBi+N5TpxaEiLOh6WUcu9CIr/1PTXlls9tLkq4OHGXavVyK+cJqI4kZ8FvbV7lTXV
NDLQ7tYOiNQ3kGBfs8CLl/SzP4/9jQeB0TEqlsBprR2I5DovfhpU7yWxtMpuzOZaMoSr6Rsr0vjF
hEZILL2Nu+SpA7nGfWE6LOD92xk/3IwPDpoRMGW4D4LYrgQ3PUzXOKR8ZUqr0XCfQrqOV6U0PGuh
cmK7uG1961iZA2sNsRxLh1jwe+FHHopQWqeCuyVgU8rwyvLrB+I+ZnKMqZLVf81MqM+vfxozJXgQ
ruNlIZfFEufHL1RGLgTDvNZSLSfM1P2fl1a68ZPSKpAm6z0iBiRqQwNWsjEOY4x1EWuKyznOHop2
adTShLc4jqpyKor4RSzjwxTzyr6xfX3gbSwEkAu6rZFkO9APW8EDptB0XH53yvrxm5KEbBtgwYZ8
pbvCLaigdasZWzpAjqaQPglWsgSDeSdC3bSnkNrN9W3v8s6UxLiiuBy5yS7yOvl1qcfv+cXS+4um
nKRorVQ7tQnFYQyvPYMigMjTMKFqbgw+cqm4CuXuuwhCcAEjUeazRf8FbfKQe0BUBtm8nV5MphiH
PjxG006TyxZfrMkTMQLEc+WuHxPiYCqpFRc0TWARed5CkthMMACJhskhUOKFQQN9CCAT5X6NFk4L
XiSturHQKGYdZlji+GXaVYGkwk5Jj4WgnmpPcJBAsvMIUHWMhD0osOQdZokbM/AuKwusQmxJpyII
oCZLpOPVY9DyFIQQhGSRJ4e0Tp4C1b0dDTyF2dPycpca4V5sigcXcIw97YyhGDuKhC5aC9dDi2FL
JAPeL28tOb5N1fIhDrlpr6wc1lgPt6noRWv5DuKRX13qR7+TLsRv0z8VonWbN+33PL0IpaNVRR7B
OGsTkrLvRXFsavU0PbueBXa6U7MVbpNGO00vOnBlJkNTX+BGZvoPedPva03cS2G9ktrpqU7Lhqkf
Fbl+8GhHsJXIsyBtWEdpUE6vVyjr3pPl8YgGg78gBsmTO0aIvdgZ5eygCvmDIHSyI7d8TfLB9N1F
C8tyIXboE7oao5IEoymdrLeRsgsMlurA4Lppq+ZLVlX4jSV8msPYLBvdAntZ7GMpBhwOXWraj+uw
fBA9/ylVJFTno90q4B2nGy2D4sqKa9iMiXDb0Bs19pws+IHiZS9g4x/FuzB3l5Up3ZCRv03wohib
b0Yf7Ketewq3vK7GIofuozo2oU2WD2Ein5gxx+nPF7V2pDB7ytsGJE1+3eNpwMmMuEK/YUt/hm3r
IPJ86FL1FJ2KyQJy+utFxjUXGhM0tvqrIjwmgYEVIBM1F9ViMVbH6aw6TFMvUj1W+ZCYKCuka3Au
dqILLOwF3a4NgeDIhSiUvasVtX7o9Wrc2EEVlY7eUayYjFuMvK8dNAYccjCslB9Vj/fDER9JgHCj
VZwCWq9bm16wq1T/SRMsR+7YOgRfd+hMf+iAutptHj9N0XkIIjIajb1sMUX5069Lv7UgshB5OfpX
KWV7n8L6pGVC0ZfjBAmCr7xSI0fokMeWFphxsBw8hN5XT1bONmkaC7VqQMpg3Wf4T5h8PGSdcAq9
U5w1EGBUohADUgrbDzuj6XNxSqIex6hdpheKQR5CIup83Y+EnHVaMG/7wLoNRPEFGM8aPMthCNht
ilZwhF4+ufkqk7wHwlSadiQmzbTr+jmvReCNuIm+7ULvkV4XrNmnj6QfohdwE8facycnvRHmmMTN
tcz1aJhuE6vRMTWeq6pD0zfFuVnChSZ9uTH8GCWwlFgLE5EoZx4Nawo2vVKvT61cvohARBxaKbZ5
rm6NMVsUWH6IUU1BMQheYst97ntplXagmAnOck1Zm3H4kpcEA0rKmjRYGHsadP1qzKPK7DeuKJ/i
iAgBU8TYkclaFN06K5Xa0RvvKe6CJ5hD6/9L3XktR64kTfqJMAYtbgsoyaImm+y+gVFCa42n3y85
szsk2Mv6Z+dqbczm4vQ5nZWJFBEeHu7j6Gw5c0++Q0gmqxxl35iSdYMKTRAW2zxDKS1tHGvd+GjY
OKmQIzUulUi5iiwetjJAC8O3MEYUWxaOMtcgdkhaKs0rM4R1bMTX2EJkE56rVTk0XtijZdOj26pV
/Lt6aNwESDtBK0/Wud29WrUONSfPMWFWInUbRfE70q+oXU9DTXyAe1ItPWWNzx6Pjjp+LfhYQudp
c+NRVbptYBHBpmhLzijrGU64q7P6MYzi51a+N5v6Qh01AB0Z+dS00IAPVEihRbfGjGTCc6PB5sM3
rgWRZ42+GzJ2lbNWCiqoIa1jqJZjihCz3Z2psMhSW5bWCba1qRzMxrE3ZuCfqaOq4Yxayp7EiY0U
xUBnRnHNYta3cwnhXQEeabnVcuFWi0ToVRLXB2VgLQqx5aI+oyOVXquq0A+aMdueYqKzGkMT1zPt
upgMDBvFc+hH6WrqEN/GxpHWZyNYt33MXlFnHQ2Xht2J8Mq6rpoLO81kD73mGwmZ1kMD73ylG/Cn
a+PJcRSsaZA69BQf3ndggc/0pbOJff+Qmvng2XKP52Ha88/HqtyMFeZBaqsniJKE4VaR7HGr1JtA
xp42RkfV0zvjtzxiaTf0Eyp6CAIeAbbO08F5nhqnXaGU8+Q0vHZK2KH33WRXfY0JQkdkixDdx5/M
hAxKEYBNJPo6bZjqxz8GDw1dtd5OKkW9qr2MFc5V2nDmoj69J9K8S0zlWqvYwGlOqwCXfhTVN3Wv
4+QDOb5Gr2Zlj8nBKhBF76yu8cpefxoNgxDaBMlrgbsjGzpyIN7Y3r+ecODLAxIG1WeBjr4y2JtA
aR9V034zEFR1EdMSdrbjaojTZ5G+VQSPK7PkRa4QesWnkahQI6Ft64p43L8s+/rxI3sDg7pmI1/w
D7xh5AbxR/+3YLY3MpdTmvXvA7R/cZVNc7xSOucxSfKjGCKzjQunjZ+r2NgnNZFIixji3D42xP19
bx98pXlsDH6GeA3Ejqm06KGVd5YRP4vQVlLVbZoWB1skms1wKZILAVdMWbCrB27zmb05i2ugy8N3
lNjekbcj0+AFHAIJrSJ/JJKFfmS0JoFkHj9bY/JL06t1ipWYF+7K6ww7oqaqXs3Q3mrhdVRkL5Ek
wbqU4dWgoVUjmQNCSzM9wLG0DjGXsnv1Ppr9F7m173I1cIcRq2lnhlsBCIf+aFkOf7pSvVKg0ccN
s/YxFmoxD44sr0b9ndaPs2SCAjbPPDrNGJLKNNkW+xjgAnx14p4GkDripc3aVeDAzp8S1qiLhNaI
iO4ki/cc0yIJ941qQHUM0NGUUXTDYaqTU/xTMEJUp4eoRHJKRiNzGi1eEL401o5ZDmkn7586xdwZ
0FyD7IGHFb2z/hbGxQO4wt0Y+gdNOyJkqKFo2vATY2nld/Jr2IO4ofADY4RAVZ94n4vY7cryJRfK
gVZCkJVId3bPUwJXgPE4mt1QXNV++Jz2nAH0Yq+s2joEOF4qA+lXx4M3leFzFPBOJnX0HpsRFB/c
LKyquy2Rh//Yg7LPWDkC5JOZPAd0jlQ9Ji9pQ4yhlv61j4dt7bxhUPbrBHK0LBuAAapURDH0NTm0
8PK/ooBaRmUiH1GuLfHMkzt5QHFduhMAQBVij9q2BOQ0IRSuFaFeHNWqO0dWhKMIOY6Eg+ypn/Pt
95hULXUIPLQngk4ucaxxypsOKIVnx+ov4wIxeQh84SHCyEZCRm8XB/KlNEuXjl0dkrg8FBmRJ8BD
xpFTwBnmg20+10iTDWbgqQkb1uZ+o6xmltVaIinTCfXRgtwajXwzNNK2mbnos8Z6QF76RmRqqJsd
bSO+bFEJEzy7qTpC3dnI+OzEl4qJV3iCulkTbFuaaHhpMHGaXSniuP2xU8njbVK4EUVUPMQZsoS5
57fyixRNFxVd7Kjw7zuUB9s4cS0p2LPHB+euCbCQ4hzXOHp3SMd1Btqz1WgcQgnIosxAYRCAdOZN
rKZc0AXJoHmU8atVUZztkg6HqwEZfn7PVK21NHrGA45rNfIGHLAMkzzBCA9JJ2RmRZALciAUogHu
rLM4w2+XnctTyoNXmBf92Bys0b6aSfESxdjToLrXcrAfaglKgtJkBFQmKKslyIkR6xcpt2EVRs+9
YtxWaNNGPrY4UtwBhPjDJiid86ZNLmuOqIw49arVc9lrCx4AJnQINOM2MLbZZMquoXOuKsfBgFF/
c+RyV+nlvkTjrpcw16ouNNSOFRruyGF3BWgXJC/9OCnBMYlpD/C1805SDz9vyG8VCIgKkCAhMFs8
w7D1vx6PorTAWiIbHwIVGKdPESCkRLi3wt+BET/EJWGauJZ/HpQK4RLNZVjIZHCEUSbQqYd9HVbF
dKutfHZTLkKMwkdFlMoe4uUhmdkH4JxOxHuY2dpk0O7ET4DZR4b6HpHUdCCDApucKnZRRljZ+/aF
RHI8+ar78aYYQ/soEnI8+h4q/hZFoMEfEMUAkCBOQab254r5PGnJcyJRpgPhrEfnLrPqxx77+Yne
RoxAHuHlXCc9sVdmZUfws31VkqrTW+mHEU+TVj12s34tkJrRFs8YQFRQkksKeEYT2YzIQTvxqBV+
/9iTCZs1CBHezsnsXApIS5rNC5HhiTlKVOFmgmoB1HZO9ajnr7SbYdqY8nRkNCs2ff+YE6Bb/sjD
iszPWD1OlbW3hEhv4N+h0/0I/I4BnH2XafZ1luJlHD2rUfXYSvJ1z9+ZQl/A7+9uoDinzwdTLR8b
sF914OcLpED85x93RlBXWz8id7NEIW1Uc1crA3xOCVh4hVejhWNYIuKiIEO0MwjL2GvXdUygSdcg
PWYypsykgW6NUvEU8LJJ8h1PHxW41LnE5jTblpq8D2RCN6klhMXYgw4ZxPpX8kSiOJnSg2S2x94J
rvGBPqiwPhDnrH+lEzlyn2JPx7erqeRNPaFbIL0JRERjpgK6DIry0UL1vzIB7Aow1TzNcrRlkMAw
mKhjY5lcPMdO8xASkPzzlv+PeAb/TX/1l57s7Vtx8ZS9Nf8fsBCUn5UGcFkvXr4yED7+i38xEJR/
AGDTxALPlcvGMUTLw78YCIr1D8g+JroD0PmomQp33P+tLmD8AzkqXnY4ZYjVfQgP/IuBoMr/sNCx
o7uQYjH6fFA1/4M+7AVj3FZk+tcUxlcETw65m0UkMchjLAea/Cyai0xX2fHAmVfKdl6320A9LR30
NVD413CiPExbuiPkg75ekVWMHqdpzM8qKl/GBrrMRvf839jTrKRttgls0OCfb+V/ypL8u1rLkGg3
UIYUMnWsGf3uX4ecDQkToil4SlLsIs7w41DD89TXCq67pJCC4JfTx0bpGbEc+j4uSFhwpNOjbvVx
t7eTzDC3qRaX0gumQnZ7Fw8a+qMrLs1EcvatkQX0+mVaDpNhZVaNUz0EKl4emu5VHQoFw1lcSDLC
H14/5Eoh3SRajXmEW8WI6ZcAQW2tZBsT3eWq39RJHtaXXZ1HzV2dlZQD7XGMfhcK7hy3BUy4dI3N
Ue//qZzKUA468v2TO+VKr25HHAfSVVAUNshagg/8HqFxhIUrpaI9tKSDetwUmtIcI7OxE4/LBamT
wIqkbGP1krZ3WhxJVvzW4LyitX08l9Vy4GuYeIvsgPFE372cT/ouqZucIrfsZA/YETUy6A0OSniy
1k9QVoKnOBtoWmmgLpzrspRVHvD58LsaaGxzBzDag95KVePhF1ptwE5qRId1oIoV3wBCKOQEFLva
3s8PaVvN6yQNUfZTitw/JLS9WhtHnxIJ53rkxgGg0+oimQABthmPGYBQ54QH+oS7EbvEYJq3qilo
CDWe8YeaXOse9fr8RstQFRAMH4mhRxqHfK1sHU+aAqUPt3LtFMFlhDICHgqlhERlDJJeZCqNIukc
mrfWhEERzPhecPJBJ0ChHuIIMV20gcdwnYcJdUQdQwx4ulZu4lWV42DTrcNa0ktPa2wwpjqM8eeM
ER66wcBsjn7hEpH36zIIubXVvsmafQHyc12F9J65hCoVGht617zOuYY6X5Tbb6ZV8B3T1MT4J+io
1a1wKIqfO2WWgOym8CVTFeUFwJz6yGhZc+uZmayQAqDXiBuwLEvCl0aRDt3IouCbM3TKIfJj3Cit
wQbrbnMpdfRbcIssK8FEokbykAuu1aNfFCFuPNMoKcYa5fHQprZZVf6ratVJdtUpVuBcZQhNqYL7
1ksooY+S3dCv2GIWv8WpMsl2eIxMOjkukO6xtXDI2DtBhvg9ImpK/tr5pfJbDxHfvcXea1B8z3Qa
CT3p0s4kQCwCGwCGps9UT9FC31zL1qwWCFNTN78cldbRNlOetPm7H+iaikeoD2pZN6NP2aJoLYva
rxa1a0QaMN/Vojowty0uTvGwSjStqY6alOkNW6marCsUw43wsabPH53uOZftK9zQMjZPlseGEJyP
lOg2KirbeCimpsX4Yuo635uLaTBv2OaGuq8Vn5pSNoR5vMdQQ/IvdWVsjV1eh0l+0ehmlV3Sak0B
Xi6Uyc1oxOfMRPJ8pNIdTVeOkeBHMRam83uCBP6kgig+QoMN+p3MjaCfVcYsrJICeXzpOkPWdvFU
1h1l1Gz+PdAnBPWiVqPsdzjHKkLUfZc2O0cqDflolVaAgwMImLLn72g3qpXMr3U7OmRjmpr3xkM9
JUOxSuROR9tKS+guSmzQw5qP3pZ7Ix1NLwZrgQrj4O7b8pHmzEkeClkrgeQUH5Yev2Q0AQ6kElEn
jcpFuJYyB4M7fHMEDmlpFcBvHpvxIQfZUzaRbQ/JrijirttIGR5lZ9is0PTnU183NkOeg6MYUe0Y
kCCC+jywpr51E0lQX/JSsoEoaKKwKSH689xJgAUFhIOUEuRU+6ixr1StL7vHuYDAHXmtn/ZDuHKQ
wOwwwwpU6TWpddHcM404//p92wLFSnGeXJYpRceVMsR5iMmDY+UNUWRqSumZNpJkajNmC9psdzsK
xyjnWvxbPTtx1QTmARm7i9kc730fUkRg3ZZtNKwlX0FUM8sJsGXtohlBhNRZuYGrfAzVQibSlu7y
fvS3MsW74wDBziuxg9iOqr6T5vZod2V4a+D/4zfZs+xY7wPAzmo2K8LBNO6PigOkE0E7XqWaUuzj
qcYZeRwg3JemXGyaxsIhtXcwHVOsG6mu7i3IdXJj7JIy38wTUuupcRhH49IyuvtSQvysg4jixgpM
Lg4DVYCwWDniSbXLi0jT6MYS1uSz026KruBprHw3pMDrtnOxzaKU/97Snsap/d0o+mPfTeswJGGK
eB7aRHYu4RkUN7opoWU/yBw4P8ABOb/qytSTxuKZ83ReRmzNEfM0RsnKfRr5017Xm5taUMtCp0wO
PA+FWyrZtkmV6dBpYfpMdu9fgCDMtyAGimebw6/OiK+kitfKaUGlpYRvNYp0etBag5q0nJ0NM63P
TpxUlJjNX3FHKNA560LpLkpBFImy2bUcnrAOMzhX8q36zamovNaJpGxlq0L8omo1qFralDw2g5we
sKj87ftNUG1DAxhEshPbLYraxomyOmRO3b8WOBQcW71SzyIlEShq0uh7sKBobztdRnnB5o0zu1JA
HJED4DzEfoa7iIIGjNrK1OyticegUkVF0Uaify/eO85KobtKA7djmJxMXcXhRGJkY5iAt8+AgcQ4
ogavI5pi1FaJLTCAeOuHw5mEvO9xSjF219P8vpHxX8mrKFyVMX7RdRiAlRHYrBAnsOi1SHRPomEc
14YSF546tx8NbewOYV7eYF6OE3wlAahh4RfcxwUu6m5lAFRtzCpvpX3utHmzjjV423yEJh9WZga/
RK6cGy0Zn+Eo1elZH2FlYwD9V/VFPlihh9difFBD2zrIYRo+dJoT0Kzl4OJsZoOPuJrsIOpsFsmF
UQog2sz6G0Tx79XBt/DXk7yxs69bpVkjRsS8rfMalZ9QvqvMYYMnzYGcLFvNDf+yE8w3SInwwKF3
P5SJv5oaq/itzkPwh9rL3VzbNdI3wd4crHw368jEl6UCNFcUTMVUsgvcOrepxHUQDnBs6cJGcZrL
yrPhwq5lG4GUJP6djtxPuY2VRWJKvrCJ9Ne9bBn1SuGSdfucnrwyQnehNubYtUvl2DVtjhRLKbu5
hrQ8GFx9gXDRtTkr1ZleBonjjVw6tptFfbmv1RpLcFycun2k2Lustqr3Qc4hgk2UT7GitzMXi5AJ
keXCJLjFM+mAmee+i4ub1InqVwoxFFWLMjwHUn2cg2SekPnRrceYXey2FYl1hqdjgdHfOjWgSUax
1OybQXqRiZlXI0HCG5WRDMLugKkIBY16G0vFeV76R7PJvbZOzyNFlrkQmpsuG6iL9cc8oegVtQYe
6uTS+KhRehoifROXlPviOAquLEXKX0Y9saglpjWFFZgDQdPpu7np9nGiWYhDYBWXRXhMt4ocnBmY
qm0rAtO96Zev/dSlf4RTAY/e81Rb4jlscVQJW76jXdUT5aLqLALKWeUNZ77u1XdDFKjyYMhWutLg
LJbxaVDfFnN1DavdpJm21WpClYGKrysreA4G8oxCmt/5OD2p9tax6ehHto4CTfvAxZmQRJS5FwmC
tKXjYtQ6zugODbVTXLsgLVSFizwCCVNCwuHb5UvZyjIfLY+OmYhfyknN98QnCLRZkH9U7gFqdPJO
iSNzW9hydhWZLdUGpbLQ3+WEILKTPuUmnI9CsgsPGLfYloOPu3qVtMFO89VgE0Zl+YBtSH81F2qG
QzvNqOpqTBvrPqvs/pLboryqkjy+KHCqu2A/DkedILLxCl8xBXcKu5q4qV05GrqNcHy8l4TVb9TW
0rbMkJUiesVcUpLw1YXu1roWaj8rp8YPLcMSwY1GPdxkVglzfGx6r8+nX3YzcNoGyoFBLT2Gin0d
T8g6JQPN47pEKbS21NBry/HWKdKzvB7uQpsAQicS2IW+4qSPsBTSgsoQYFAURKmrl03QHEp0viDe
pNTNL0bVr58iH0v7JkRw1A2wCVvJMnhcocfjQPqX1uEbdspJe5WbQXqNs5PPy2q000sOS/fVKAyj
RLOpqHUPr4oc02OMa9bhGJqTZ0ZFO62T0ole47CN2wPAdhUcy1IlOZCCWNHZog6D5bYSEBfUpaQq
+OphARveS2ENMTwKJZgAwRA35CBBG7kkMbn9IBsUW46GHxrDfdPYdlR4Zjmq3MkBX1rdp7IUqfMm
yXTQPNjZxJ+HQYFqfuRDF8luSKckPnYUV4yz2pkm9RDICTJAnlSVTSsCiHCkxoChiTQeJcpjKdSp
sJjC3PXJovSUNgVHpQ+OSjThh1y1CIyFGL0aO9x1Kn1XGl2enZU0iNJyGutyiViPXcXAEFFL8L6y
60SnYSHRU6t/7ZUeU0A8OoK42UmYm+U3qmRIfyrf9OFcB/gOvgRWD8Fsq6aloQPI13IfvBFhy9I7
+YKBOaMqw1U5J1bImrPMaDBhW0mlNjy35CkXM87Xw6qI9Cpxs1QNMAQwHL/FZhKEuXDjQfL127oK
SBbAebJwT4xcjOc18bZ1q6qh5D8T42Aib5slLIh0xEYQlvEkKeeV3AwGVa4+0WVcQ+ZSvWumtq92
BQZV0nWZZVl8HKY4gNIfjk3zK1Q7CfqHNYzNlle1A2T15wzCFyRcYR9tEuvvlT6x0vex7xIbKdo6
cYZnWQ3z6rGyjOC1l5GOO4GjfAeKgFEcNHVl/h/y+bL7tOsCyZr9/InLcEuwTiF7J3wFxl/9DVoc
J0b7yosWmI2D1KVCC7SQYFaXg2FhVsdGqD8h9IfcTIKulBC5OdVduOhK+9cwWHcIAQP22tLmQvct
X40j60m7jC76Y+MS8+ysP9NmXqfrfHtqUn8bDtN1kAX+H3VQU9QPPrX4RQplULOMnnHgQbOgcalz
CQHYwVPW9XV+br3+DH395ZPxwTBblylK0I+xXEV/SqMxN2uwvWmtePEm5dnw+jX+kbt4a5wa7WvR
5WMxv4y2KLqMbaJOlV0/d4eOTrh8U7h4CFQr6cK/q9eKiwzyOv+T3vMc7E/MU6zbZ4SPDmIEmSya
vam5yJq8WFdtqocyjZQ3lcZNdR1vcn1fDNeYN21oeCAlMLyh2urYIW5ODCym9NPAoinl0weVQznX
u1J5i/ftfjA8kIGddW4d9B29NkTlp5r0v33Qj4kaVFlRSzBVVJi/jufbHYCEqrw1B2yB99hm7ccb
IbbVuqdlYf66qJ/GWsxNaitJaTXlTTcfrQ4SOAoQVXGyf3qJBy9ntABnjZbHu7GUN+VysmATIugT
HCCPX6jdyrkmmb3Nt8opTZZFIwhQt9gvdN4huGTQdbcEobXEbq3QUd6sWx3KEmTGdIWt2Ca4t+6l
P8lVVa7qEY2FU+pGf1lRxhJapzqoO308X7+e4bQq5B/1TZ4xlrzL62druv55Qy76mMXMTJm/Hxkp
2tE5/IshzDCcjTEL3mnca9dIZ1noWR/qK9zoPcuN7pxDf1NiwrdCOupOP+o71Nl2P/+ERR/zx0/g
1uZ9ULm7kUheFBRUP0hR5dTe9aFaK0F4GcrBLgHZwEF80JtNPL46xbBNErGlHk+M/f08UsSwHUOh
KkKXlLmsLpSyPXEiX0QxQ/GqrQqQ5NLXuEYg7S1R3J+H+753kfVB8IH6Muoh3wSh4mGG2DhOL2ZM
h2H8J5xO3WunBlgcwdEIO1nupxd5C8fJPoRu5QYHIQTS1V5x9T/Rgvo2Io8uz6FJhxTtezBMFltU
sujspB5aKg7UizvfP6me8+0TLUZY7NCsaQki6ulN2pGQb5Sd6am300ZGpdF3q1N78duJQ88E6i0G
C7BTDH05Hc2BsBbY1WvpObdqdpbvrQ2Sam4e7Us4HhdCTyu5NE59tr+NijaRgQIosQsaJ18XMUkw
fHLy4N249NRD9KHy/uLfdl7gZt4Okt+JbXhqOPFNPz1CdgfenPHNenwi21+dc0jtYvXzThe38Jd3
jnX8PKPFRwuAREzNlt70ERkGbcAws1JpdoQCZyaAO8oJ+ob6l03yZbzFxicdn8KwCN4JXN4dhFvI
/LnHFDQm0ZWqPdd8HPblk78qNsHG8PRzf22fWNTvN+liyouHKeyo1MesKt2V8GPx5ggO0fWzPrvN
FkaJW+yd92rDQpeH+h5nkNOuLstwSln8APHnnz5rTc5UDUnwLuLtyVzVV9MfqliXzT3dZN78XsK5
0bz+PDzA+bz77z63iM4/Dd0OYVGqAS0WA7SpeZ+iSThHe3l+J/U4sbO+xcSLaeqLHtGpIGsUn5ou
7rt/nhUCYoStNDdG6+i//azLfntMe6sJSPMd7CC4gG3R3JSX5q/+UmjsWa68MZ7Y4Q1WItfjr3hF
Oco7JdoiFu+Hs7QUv5HlKtJnJixiRrp8ttrWOdQnFbw+hOW+D4NGGUxBkUEtjqw+25EBIZUjVDzF
vYvgcnHQzpLAldb1Wt2oIUmcp59hI/+f5zn//Kb/HntxfK0URRclFWO3R5o3WgmjpwQ1E5J448mc
kQM++V2/6nAQdXycln8PuTiuSh63OU007/0mvhJwNNSmdbF11pYLJXJvb9p77Ze863bVpnRPf9Pv
Qc9i+MVh7RElmFpHfsEMFQsmyk331lo5xGjgmics9/5+2/97oouzOY1ylvhx8N5Ot2X0G1InSPyJ
IZQTi/nx55/Ofw8O4hTcfdOhRn2s383b4QgdxDvl0Pl/uWT/z2Q+lvXTQL7cR23FaYyPOkMZSPxs
hWy2fhXsgyvnoK3VhwvlIHtCvbA5O6kg/fdn7d/Di2fo0/BT3E7GwFFMfhmesbK3OgFW7KlXQrsp
RdC3uzMfopOyiQvNj2979eNK/DSsAoJdiiD942bH4687H89EVKe46jG/Dk4OKI7bt6sAvwY6V5CQ
RdLv6zRHv7dki+OoZxHduDc9pWg/QdUof/752fjL1nREwqgg1qSgo7S4crKxqWUp1t/VnFfSuKXW
60bG089j/GUutBBjhwAAp6Lvtdj+Q5UFdZPp76W1G8dfnU5lOba8E2nU94mgPUzEYwjNAjSElgGc
1VWgpOq7QoOrPAgDdJrBw1PB6fcg5+soi7itVtNOnXT6nEhWNJKV+iE5CnAm2aTuSXBGZD5f94AY
zCFTEb403wjjTmCETmio7y0Kzo660nb9rttYhxJF19OCst/XzxHx4gfrTRb+OV83XJ6pQ9/36h+u
45fyGN0IxXjkKehEWmkG+mT65rSJ41/uEkdAP8gKIooBCLLY5U6pN6Osa3/qR7T9N/o6vq19z7mY
zzIgtnHdXljwOVzDRZyeYE0/t4v1z1vzOzqDVPXnX7B4BHRhX9nzC4QYG8XWFZrNXrMRClf5tjix
e76fA0dGqwzYy4SK9C33hNAFdTeJn/IQcZo3X32V0hnDcP9EJP6Xh41xTBbUAJH9DsQmvlTlVHKe
MGZYT/fhxnEhFuBD70n75JTy9Ldtg5yJBmcbrxoGA8/7um1kHwmOJK+eCr9bI3W/KuL0kOXW9ufP
9H2jiGEsWQEQBfHlPvw6jF7HVDHbDiB7ABVNvVK+gTFhPYvAaFzHssDTtrth5bxiTaIh6n5K6e2v
8/z0AxYHP05UCvt196QU5+ne2KSb9kG7wW/9UTFWYof+T7R6Py7GLxcAs8ajl5ueiNBC2fvrrK0i
nsuIXlxhTUExsT/TX50betLyfEXD6XvkZvirwsrRPXhx8E4mx/t53b+jbuIXcEJQfESBBVb+118w
BE1i5v3wpJ+noQfnCKV2N730vfyMEpl5qbloC8aHU1p3H2pD3yb+adjFrkJxJGtUhm1TnFk8GuCq
CyT0aT9faTfJcarOoyuRa0ie8f8yYROkFgtyi722xPuA4uJwpD9uoOXTnYh9NyJ3HMoV+hzS+bwu
NvKDCbfg6v9hoakxqFg4ITv9raoRJG2Zh6nFuCIYDd38kvZSTwhDKmvUT930/GRlQ2zZxSIzQ40g
QzCZiTS+fts0mmHzzdZTvwHsW+eXxX1/ZtwMG8WtV8VtjFHiw8+T/D6gjckKLR6sLkjVEsLF/cfp
CyV/6YYbKT80dKX9/Pd/P6MU8lBZEkr4mK0vs7QojdOsUpuXJq5XEGzpaJtWUpL9x08G7Vufh1nc
RaqkFpTAmxfjEutfEX1u9L15Kawk5J12al+Ij/D1I30dTKzpp7jTmSkNV3X9kvwKj3SXHJ2NcOAt
H5QbbVvtqd1fodbljb9/XsnvzyIlGXEAVAPM3URS7+uwJPh6SfM8oKy/pecUz+5y3b8jcrGh3+VU
6iIW7MsckXpkU1ClREkNObVF6NEpxVS2LCiaIRAUjt3W9xBMOlrGqtoXaDGeBPu+RXEMqDMmuD6h
lbq8V+lhH3SzmN6y939aY3xkuvUKNhs5y6kX8tuup5CHshp6sxgCEmAvtotDiT+c0GNJm/2E1Jis
n8rIvucmixEWe8Qu1AB+n/oGi9ZT3ektRlC9d6tjeSPipvSk7vQyjlHpGFSp8/IqUFRGBevr5uhk
O0srNX4vculgZq9j91p1yrGQTr254pb/vC8+xlE1rgsD4S/ZXKxcpWWaUyrNW+sNa7qa1zaG4m7D
5AYqP55xMeHonnlQOiAPGO6JE7AMvj8GpyRiKzqhB+H310nKNAtD+q3fkuZobwUEbUMRORPVSVS2
TwSG3947MZhOjZ4FpcOCAszXweiErm0s0d7ax+rX8CvbRev+QaZleENT31V7kR9gjW/74cR9+e2U
L4ddbJyqKnraJpq3/NjvucfsFWJanvwoyvbNs/N6YkWXB+FjNI63gbC3bbKwXyc5oRsPvbt9K+pN
41yUoBQwFyWXbgP7XvtT7BGVPYTbnwf965gmaqG035i8OIuv2GllHaVR9zYmVNORoIDY9N8NsIhU
WlR4ZElt37ImfnZySPe9ap18cb7PQhg7KsQGkCto91nMYtDgoOhl+g45bS9dqvkapYJL/yid5+ku
cNVden6qPvH9iFNtFRKrcGU+lP6/fqsoHzuzY93S4MmSjzqcbEfeRcqJp3T5YJOvM4q4RSBY0FUl
/vzT44ZMhhRFTf9mA3JE8l1Sqeu+O/WUnRpk8ZQpVZ0l+D9+1PuN7BqJ1grOiL7vPB/7vjXdi+YD
FKgT98epURefTNJaFcPH/g3W2Maix5rm5F2gzCdG+Raff6wghT+EJemWspf+NlJT0+wYjVyRfnsT
lBd025/5e2ttnSPomiT3/gccfmp3fCsALIddrOnkIIARhSMwCBz3Gbap220FKl7cTY03of+xOTnk
Xxf000wXC4oaiTNaxvAmotXAgHOAZRhAyFZf9etmr40rWGW7IDyxwKdGXRxvtD2MTOv7t3a81dWz
3r5th1P7U9ztX185DsGniS2SvDRXpLQ2hzfz3Lr1t90WCrGr/cGEc6N6uIR4P99XJyakCRj505HL
1TyBij28ZXW7qu1DEOAe4Z+Y0t/G4NXWkEaiHg1vYjEGFrVyaDEGzemzf+dAurbGEyDH38YgAiFA
pSzxPTW2bfpVckK42KEt57Ibzsrg7ueV+tsVKJyj6P7keH3LyMLJKiwDgpJv3RrGbqr+QOdc+dPN
z6P8bR6fRxFX/6fvAakxQD5MfuvpAjacva5e6O2pQsv3d95A11Xw1ywMcIjcFh8kDOUiiyfrlZ4u
r7jRdhlHFTVVVwDXp0pl35ZtMZaIvT9NSIZxSupuvY7qkbZLZM0az8lQQUFA5OeVOzkrcbA+jWQq
vh7po5jVsK5u8k2ybVcGOGV1e3pW32+8xbQW30lW2i6KNes13icXioeRwpujX5Zn7Ro2+zryf1en
gt9ljoIvyZdvJjbOp9mpZCh9w+wE77C/E7ODQuI1e+Q1TxYbvmUQy8EW93nT1XrZsUGMlewWLOWN
5IIyrX5L2/78fzDct9j6Y24GNAuTpwvD669zqxR/tkyGkw+qW60U/iceD2mrUuz7eZOIz/LlcqWJ
WNig0nZN3MTe/zpSO9pFkNtAAshiBeqF1p+46k79/YvdrkzOLNOl9JL0zVkyVpuZrtifZyBemJ9m
sNjlczqkYRW1L3F9WWgUuP4Xe+fRJLeRLtr/8vZQwJstTNmu9obNDaLZJOFNJnz++ntqRjdCouZJ
McsX8VaSguouVhWQ+Ow5/v3a7vA/RZrex7n15e9f7Z/ezy+XectcPyTN8VOy7aSvwc6tnv/+Ba6P
6V/fDhgTUmLXATLi/vLVZ7kclkGoz5r5vdXWT3owH+rVuckmBVHR8//pNvpPb8jyLXRn1LrANf9y
GwUNoKux0z+3TIbSljfd3EW5tYGg25KAsQFSdjaot1BSU/VGVLgArkUr46D+p1DC/LVDa3It/vGv
8stNNgaFWISk36wximJlsb6cstJkZWP8Wm5fFRsuJTMjnQnNyXnqqjouWCttm+eh3tXga/r1ebiC
Xq47X8Hr338r/+F4+/Pf7dfoyl4x+k365wRrbAshLDpvdEJYIf6SGrH3U720L/8oZfsPXw3SKnaC
GMND+PHrYKzp9kHJlv9nkF4CT0VLKpO/f1f/4dZB60zadOW9g2P45VqDW2ivo7Z8oi93Y0gAbEKM
79Ix7/JCnTSnO03V9vT3L/nXTN4J/viazi/xlQEFRIxipXC2UbOod3krk2EsbraF75OR+OGoH1iX
TMSSHtJg2Wn/IDf5SzzB6/PgIGfjH4SVvxx4pe6yYtMan95shAWZ4dt1hvMf3uP1c/vlHv7Ta/xy
6Nmm6iHRGZ/Zh7+/NmNY83vyfwRv5c6N12h8DSD0PU1UE56W8z/10H6RNzH968IbhA9EYZKhUbxa
fz7RWdXTsnzymK/07uTRTNpYgRa49kPow6B4u9VOze6qsv6nUsJf441fXvl6uf3hiewUudOxwvF5
LUfZUcWoyniwwwBzU/vyT2H6X2/I64ux7EV5npoQPaA/v5hfeqVR6S7X0b9rX72z95jGuT4jNdbY
339vcP1XoJhL8Sm7ofs5/gp4+RMF5v81Ic11gPT/7qNJxrzo+uLjjzKa60/8mwRj45vx2VKAB8kJ
hc+Z7/zfIBjL/A0EzHWW+KrTZG6ZP/mdA2PYvyFJ8+kSsHEDD+Yabf3OgbF+swKPg4hRb4imjOv+
VxwYBAh/uhOvFRoqQqRZlIWuEc5f7vaa0aLRXXOQo+YQPEMvF+MWjos5uE9IJ5b0xlorb5ORSZsb
p4NWLKUpkqDtjPGddUyWWfRa+lVS1iCNocuaoK5fVg2FesiOFfTWrHAFS/NWq+t3Ngt2MgKzsBq3
srdqMy6rdNDultkU5aVQ/uDczriWszdgCrYG8a/JXJ/RMRYpCxHKyRxMI1xMc/CKPYWudJVnR5ha
bt95rWGvsViBuoQ629C2/lQGsAOeA79uS3Vqq4byIYvOTlXa9h4Fw6hPDzCg85oR5FnLy+DWaWxN
9k9WxXjx8L2lYoJcJezHyR/6xKdB7W63U9HCJj+lad1tXzKle8OucYXVnxcphg5W7SKzyGF7kfHJ
0V3K8T6QZq/CyZWdPGi2tJv7nAYQv7hh+dFlkWstS2Q6RqagDig0Negv18BKt6hbRFAcArb9moPY
TM8/sB9lcnZkcvV2kOlSTULs6LIZlYanZ0kPvjR2UuQbex1i9ox/Cm71brPN/rs3j55+0LOs1d+y
Tnl22BtzM7wtfV+qyHRXGF4uXKD1mOPh9k+NCc31aZ6Ux/pkWYDUhkzWmskyTAsYyGUZgONG0tCY
4wSCYixLUgRFoN3njjWvXcLKt97szbxYHBwlXt3vqvoK40/LTjd+aCZreF9H1g8BsfpjpzqJdsDN
3UfLzUuoK93o9tuep3u63apWiJzvXXgE6rFa58W6OFx0823OZFAatc6WG3m4OJuuRbp06+C2Hod+
OFQglaofpoblJLJUMKd3mlum9005dl/ZNbV/uGszdzemJxzepLTn4N2e+SBABSp+IXBmsFu2YHw9
tHrGYw9TleWCDS6g0vGKBuldrHrhAMXPtmZXD4VRJ2uQN+4ZCIPrQYsVRrUrHFB0gHAL222Ra2QS
w3O+mF0euaWxwdKQ3kCvFvr9xran66Q3E9S/7lwEgz0/6apJ8+6t62pV4yVtKkYkqr78oRFna0eA
CLD1WOlU9aFP19rcOX6pyu/+CNP0foKzUoajHDXwHFOKqaEryqwAbCsEg379Nvh7BfLH3W1bltpl
lPXm5N/Zo7Fcp6/TQjE3KQ2rAy0BhJZFuXkT61crW5YOHBDnnrPX68b2YhgQvf5asaL7g9veJz71
jWKIAU9k6xy5OfQkWEtZs4RQ67FahO6MzVcPDW8NlthOqxr/yBL4DaObBbCOg9yAFzzrtLv7uFlG
c9j3XKPbbZY3HvgC2MUu0A2v6lW8VJsrYZSQ6MTCBMUDmrS3uxmEpAv6Re8mOcCHZQt+zyoZwKOC
88aPAlU7/EB65anYopbZB4V+x7xqB+SYJRzPM7XejlVBPKKzAaYIPAckSSfIuq+8rdH9cKdlaE7l
oJfgMPQJsAsECXvdVKK5ruKNpY77WVdsh0GnTT8Dq19ZiSt6bd51VeeWu2Gu85zrP/d3ZT1lMFrz
iU/W0bfVDuvObGExz0FeJXAj/CX01KbmmzzPTeN2cirbvVcjyxsX6EQMb9jmIF/mxjXGnRpsBfKa
vkYa+bpYhx27zpWV+H7G1nWuxEpvqNnSLFqNghkJmBDba7HmpoyW1ld1vMwbV5cAvMHKRFbrz7OP
STyeJtmle7jysr84tQ0qsocwc9VMVdABRt/gzG6RcGxAmIbG2w0eoKHIELMe+u3EXkklTdU8b5qU
4M07Wet3wZgrHcBvNQOlUHKYT3JTWfqohnzxQTMHRnq0V9rJN+xBBcsN0XOXvS69ZVsoAvI23ZtN
r33nSHMyEQYosVjL8QbGf6lS9gJE8eDVMdTJny2r/esXJ+v77UD8mznJyJIz4MHBW9dDSfmi2wML
ynEB15YYwcGnjtN6YWOUvTjC71KgPcZqlidHBwhw3moFvm8cyy/rpo90h0x5celtQsh0O7/8rDw5
evs+UEKhA53YfbJEVeEncGac8mEQqIC2yDB6QbXvBn0on7ShW4V349mpu97DrfHTgz6DGGIZHHBN
0D039rQAAvNBxBUoaaBXURkFbt9eVB80c5y6eJTjvDeylwU6gAy5T8sPk9VkNsjNjnsktF2/CGKY
G0MX280QTLu1N6r2geVlI0+yUXYYppkD/tAV1AyYC0PBYqXVgxLzV2v593jC/48a/w9p6d+FjXsC
hR9/Chr/9QO/8wO937g1We2+TlTqvzfs/pcf6PxG0QskOMMHHsnb/8aM5m+kNC4t0uveEyUx4v3f
Y0aAg4EOizBgWsFlH4qRpP+CHfhL0k0Ea1/nuK7GVIovf5nBsarWSvOpvTisusrgrNXeP2SHv9R/
//ICxNJ/zJIyR9iD5nWXwaFXvgBtN85uqx2EMe3+8IHf/zvf/LN571+DBn9IRP/yWtc3+4eMTMEb
KEiSEiYTAQLNaj62mWPzXM6KS17iJ9kZs27upFTDkw/hNII1XRybsbdeigEQ9dpeudw83kINPhD8
YtlGkGq2u6q2GL4CBHG+Tv0tYWvq1SEo5+CFdtt6sFVjJtze6tlNpXnXSKp+hVszMEaotkcGOB+g
fpqXecz7NdmyYYisytExbF3hSwAobo0UWjhqIrgHvS61g428K/QzCLKH2lH5zVQW41MmQNb7W+8m
otx0tLJD1b8CxwXnb1dSRZNT+5faC9b0CMSk+z5XvfMTJP08xyIj1t7x6LdUJMVkHRQMrDxKuQBv
6qaeT2PuAIDxlvLVnhrr3Vuvp+9kVHeekbOllfsd0GBLX0Vi+xApkrJ051NOdJPUepo+AyspE+m4
bIfo5Zw99mWvpmhTtVVELm/tLEy5HGRd56+ats23cm2cJLAVjqpuqOtPa9Bq2DENJJnSX53bsd/E
e1v6WqQmeMuDNXkfCKhIF/JC80JzAxU7q5IdY68AUFO12q7rhmtEoEtGMAXT0XMA8mZr1WnJ8uyc
9jCx0PxtGS6Qyl9PIl2ssw+c7DVfnQmCtan0I5VA98c6tLAzC9QLve6KZDQLeNuT4Xygjh8eFw8g
W9g22ribs1Z+5Dw939fJaW91FF+PpoCw7tBdScys7mWo2patUlDrN9toBDfOOIlvfpYiPenypnbD
oHXYP7MtTG+Gtp65S4Znf8GLWbtQYV3B3g0lJBWVuua/lblwLq6l9JtWy3hELW1OKRAzoGvYBXCW
FXROrd2hKLNiVbCKAZ1Gv+V67i915vYPgkzjAGdo+VqJwT7pVpmiXIBvTbxYnLeNWdkMkB0qONtN
+lHU+8V1lu/kdwgf6PDdMsxh7VTW/GiwUjxDSe6Sap7mu9ySSFX81N2NOhAMno7vi7ad7KU+Z2u7
7JAbWNE65tX3uSW0Hbu52VkyL+DWBBp8mSE9X0FVYQYu6zR2NpBAM6MsBgLSwwowAOT44Q+ForFX
Ug+tMNadC0paid4X2hmFzPrap8t6nNdeq0AsmebeBWBzMHMcSMLO2qfG0pxqX7odbKUxtfwb25A8
wjtzoca6QR9hx9iat6OZr8ttM6XOT22ypod2zsZTa+b9a+4uK1yRVd5tRtfv8nQDKq8y61Y33eKo
tZqXTLWt3w2NrD+KeeQAWsTs47apxZW7maKjGDOuCGtu4IPaS5BGk2xQKdC3hMwnDAtf6NI04eIv
WlLlXoo81Gn5VHSzbY7poLbbEYTNQ+8qArBpgTkKec+OMK6Na+w1WlBSwjbce0c4KYcQ6XLYBo1I
vKHrfoCQCRQmCqPU9m1ateHc1MZ93/gAJaB623qiaat/Nop+m7hllzRBHTW8TXpln2xNbU+l0ZLQ
TJpA7mrY8ITSzd7iINVwhBVbta8Imy+cHcPLutVjnHmj+mJWBtYzvF2ndi7UeejweBDGE74grGA2
QTplYsmgvxso48VlXjR7dEHuPfFWufc7fThDerV2RSuCs1tJ623moRkSaW4xxYJ6py+uT7rhmjuq
A/OdaxNzG6RGodcY87HDtrIH5Od8m8scl22xqZ3mpugXii59sLVAQqZ2+zC3R3y85Sieq94ez8Lr
tJuKYwk4JbTS6Xp2hq7K8+OMp+aSW01+CHpAXWpw5INtSguk4uyrC/bx+dK2UxB7XlntkIkuaMKU
A6I0R2nb1mkROrmwH7kU3ZcxQ9rq90tzUvnqXnIIrsypbxxWpO+ZW8c6LNsbIUjkp3VznogUrHM2
O9vIe5rnx81Q5gG+LZiOdLVPTu5Nu2GYqi5cGXWM+6nfPlata8n8/NLc1SRJ1h76mONFihvwzKrJ
+K0NFhT3c5l9IZUciySttOqhmPIphi7UnUG4yKPSW5VA1SmGMBBNcdOVWv1olVmbFAtFgLD3VJOF
OYyhIbFHTwPJry1tGfFJzxDjtAXWYjrWdTxbZnZcOz/72gty1rDdGthN+RRs75pnjXeSpGQ/z5q3
p1TGfYoBTA9C6enrTT2W2qnQveaU+6ONQFhXy2W09Ak+UR6UMvEd4f40O8U93WbV/K1c0GqgR+8+
WCvPv1ppKT/nxR2/moLj0y4qQLVGa+k3dOjkEQ6cd25qa77LAm88u0AhtdDUZfuhKqRpYS7cET14
mW03dd773yzZqwJU3mySFBrp9kKU1iEamtonzUAaB6nGOmGQMe6HKbNsPB2b8QR/0jw2ZK83o8jR
2FTY4iI4hs0N/fEaXps9G8gLYb0aLO/eFUsgH7fGry4c9utLVnoryZu/DKeM0pQTb4HbfJaN5Rwd
EnFkdJ0YH1PfL8e7jCbng+xtRHKzn750QRk0qFzM8mTYHZhzxxvWsw3F5l1absmKrK1Xe8/mOzPr
fMnCOWdjY+4X/cY0S4HgTaFnIeT5sdbr9mRojXcrmhrE06SW9KxA134rtbK6YRJb3BkQXqBxCuOg
8zjHtgDoYHAXfo2CdtbVrrvTFq85aL6Yb/3cnGOvL6aY83WMbWoNEBCrMYJpOe+X0eBrKSs4mrIh
5w7nwWWaTrMGeTWxWI/9pht2wu58kB5nbd14qnJKVZFZ2eq8rcb0sAnIiGFZG+1tKUrruK0+tQdG
py65tvG4moY5qYTvXQf6BbrdAcnRJiv9Aqoz2A21uSWCDkvU5jyj8tZluFRVWh1V0stOYi6QKlA5
gpWHoDQFzQaJvpDvZlZscTcPLflw68XWprP5PmgkyZlo3mfKoA81j/F9s+D3yVIIc20j8rO/BSxz
8Sf88GTUp80Z51iruxq+lt46e5Hp3St5unVSvTHOe7N1tDypBYqaUOKA5pZaFvvVN/g3AftKpzuY
Kxmmdh+cfKdtPjxAYkcLZP5+nBv/qSyFdxppBWKN8BYqXMHiHdrBEA+j5mu3QJLrU4b/halrZpL2
haOVn1RP8sRrbeAPoJr5ODKa9TPQwGwAgVc6rCQHjRqPVL450vWMFVDYZeeynI0vtU3yK1XG8a2c
YIu0zAJDOU79eksUqC6Bm2eXNvXMyDVFgNqqMuNq0YrTohN1Ly5E2tyYa8x34DBBJKg7c1KcmpOh
3zFOW8SuPYuHJdhALAp2CrzG9s+Lmc0vlhDmbtAbKwZupz/BGGGFpReID7QUuL/oDHWrUTFJVm6T
vfSdKZrBs3zRF5Vf7C2jWmYFQvsWNLlJTZY4k/INoXuoAqp9lfSnG8l0+d4MpnLvNr7fRri0NoBg
alp2ytiyNzQB7OoU0vdiVFq1omKrqWdLa0VcOYbSw9nJ3K+yb900LLSyWMCxDf4PGNbgAoe2xasl
q9hppfYOetDZSW1CxKbl86NqF0BrVo9TRVSZH49aN9/rgHEJu/3txpaDiGx3weGMjeHGG65FKdYL
0dmyg+E/UBqoTwSi6pJXfXdLdQt1crDky73VAftOi1HFos6ZEgrG6Ti6gqjO1osPpytE3A1lu4al
J9zLXGRzEed5sH1X9YoAsi7GnulobD/HiWf7cfWy/qItw/beyjnDRiRNJE+BwUkfzDc6Jan7xS9K
nU+mkx+WWLU4uwrUam0bHq5o6bhOuxx/mLZxi+tOXI75SMbgAWbE+KKjUpiGZBqwvGN7Hg6u1Iof
U2/x1Q7utJtdZqrxkU7Zp9AFwlt/yNklAncoIqmvazJ4CmWN6ZXz0Vgm+sLm+gCAt6xjmQ/FzqXk
ctJcTHJ9zehmM4tPnaQCJ+4dsw3QXRrX3ef2kCa5n48vVTDoJwUrADKn1KfDZlErpihmSyuWg9UZ
kUW9+4k6/nBOp9JPjBlAdejrfbnxxAkIZ4XpJGnQ6zMZZ67eUWsXy64PpvqMjrQA0VVl3ktrFsv3
trQ5yKHTz1/0osU8pxON3rm+Pw9kVCOTwkFu7KjW0ikQm99+96ahCg75PORj6FfD+OKmqX7jF+v6
jGB5ve/dXO0IxN03jYohfy0+/v2WNkWirNTbWXS26yjTFoAeucoe08ENPqSn7IOkO7UX3up9MhVq
4qjy2utTP+sfmHstb1uygEvD/nvDgDm+H+nOVIwR3t7WmeNGSJsGdPOT+IFzG39r7ZPX9tXPBtdq
FGSYh13Vi3hbZjxubZHvqzYALK6P7V7bWqSW1SaoJG7j+CYBBx+dQK3RYDg5YGv10QS9iJwpQ/ZW
Ffp7X5gyoQvBsqBu366F9U5hDCWR7hXQ5BZZLD8cd54OBkTAKaTl1U4nwyjTyOvTRoY834kCdQSl
t1ZtOF+EOZWMSUk1fY7khg9m7VlnfZbNcSj0LeNp0rkx1WiFQDJF1m7P3ecsp+KCsc3cdWzY3ATb
rD8Ky2rbqOpr99Vc9OBSkVETTer9OYDrekFu4Pv4hB1cXIRbzd0g0vLI0vjohmUrPD4ckw1IKaf1
aQi0zoyHRt8+F4arYwiLYN0bjvCw3pxSi+yqCw62J+cBnlW1SLKAlPR/TNXtCBmS3AsOztHSSp37
0Q8eO6FrcRFgDV80mZ6GSuv4SkXxqXWW8yrXggLuMmOwrBd+xQpqfm86Y5/wBWHDNjYtGtqiifOu
sY84XwSQycV598zOuSUcxEQrZb/UoMbnbo2meppZgBMuV0jueQeI5vW3rLUEDbih37612fUcttlb
A/O/jLYZcsHVj6tQvnYKiE7BsXbOWu31NA/oVS3MKYQlC75ZvNg93NxVK3qkghL8zX3ddMUPmOTA
8xU4/A+6SJCbfftnVjNl367ZRQOKuZusEnmhi8NvGOzyJGvvs63ycp96XIwGUOLYEcXH4upfFqf9
gaPhoDT1de1M7igrGUfm9dTyU9PTd0nOrjnjXhiYo0X5XFIlGyeNMdyVlHRjIMo2s8clNfZy0mMr
sPdOS3g1Oc2bXMjF6kYth60xe9ouetxVKWFxwQmjzeo7w4Iqyn2Vw4KtSeAM78NZcxl77nxxgTn3
yJJrWLOXdJKQ0kovIMtc+2Qjzbkp4FOTpup7tQ1GaC/LtXm0bUCDDPhLToApfNF/INQo9kNfvxlT
1kNgy/Ok2nJJXxCLtIKRHhIzfG013rWazCIKfPWzsMlu7LmNZYUiwlLqmAYmh1u6xnnm7PpKv/Py
7sVbrRjpT2Ta6W42WvQG4tDk897p12NtyZ03iiSfOJDd4DEjAk0r6jnTbEXFxHh9bq+Ifdebnkp8
PJr1eKO5K47fXj+l00hNg/TmeZzcYtcs4isWz/Xb3OdL1PU9Q1hrd8vZzxN4mOUTHYUqmibX/9g0
G2KoT/uDe7C9DBr1UpP6YLhJh3jTEJgGM0R9Y762lE48K8rY7oqq2X8xVo+MWtTm2csWdx9QTAOo
X/OUE6WIZxc2nuvBkzbpaiSOXttx5zpQislldmIJtMT1vadq5oE5FuAYlnF1D7SS1DNsscvWzDON
j3IgdF8HKooqP5XI6kCxyu4U6J265dv9adaVPBFNLbux0Nv9lFpBNKOs2VEvQPMW9M8QuL5NJOT7
lkdqBI4R54Unn4ZJ+4a4bz4i4Z3iWaA/airWM0CePlPFArFnEa5MrA5BNTe/G6X+ZhC6AeO1zaMI
vC0UPhsBXFzNkVPVinVjciPXhrW+6uXn6I15OOjWF6sY3v0m+IoT/qxJ7yprhf6Nm0wmY1FIQqGy
j0Sqf6HVQ+Ymc0wJ5vZEyC92gVBwGzvduWylz/xP7mvwonmYUGILdlYuboO6+EIkAY3aFE6yFAXi
9MCt9n7VtUnVrgFFimk69BBToqFeDVI768GQPZlLnr0bQtxbcBTjrl10urOBJFfTqr2raejQndln
ZWSTr6ahT2eipgYks+eeV4zmh3LV7sno6miemjEBGvK1cm0uNdudLlqej1cbexepbO2Qiav3ykRL
LLyL0YHdIN7c5cJ8SVuxhFpbM4rb9E+LaO+9IaWSEzxuDpBhbukH5mcZRkhf8mlk+Ilcq7UYeWpY
iLDG7WUezce5yb/YpTwWwcqCXk8fseneNt2m3r3RYyvK8ufS8eCcisP1Z9Uyf/iLRY/Lte/WrjzN
4/RptV0yV3j7zANhJWtaFQ2lUXKYTDfIW9BMds9uNwJfX+e9VmeP7cjRnul7y5tDORgHp6xe61Lb
tXm527S+OpBG72QBjAAXfWgTi/VF8yi34mAa66Ucf2RFetv0a+Sx8I+AVt7VDDdkVX/YGE6ZbbCP
i88VqZeZF/pe+7ZtxMFFR1PVD+K6/+blcLVnI9tPuX2WYjzwIKDzvFHX9Ma3tFesdzqsVMMTp5DQ
N8ajO42nFa+wVW8kkA3L9G5RJGW6nMdiOinhHJEK7WevXEPZza+2MxANNsG8pzdMJuNiT83L9qFI
aUT2xqH1v6vcOyN06cKJDDrSJ+0rceSFJew6UaWncxyNr5kKrg6djFHPFD11KrfXtM3eUrzzWUno
kpEdMoAzwZo1OWwnafysBp4mm3PbIeHUqoCCvK4SYRbfqi1IfI45oaH4bf3+u+HL2LD8F72afhhC
fe37OeD+1W79SvEhT08rSGR2mG9Ukb93Dv12W1g7zSr2azDRJ5c6FQi/5n4r485e4poMWjUgzx2t
0zBAzm8BSouw65jbDOZk0lZq/EaMyPajppw5UHDwtYpIYhJ317xlrPwP5nN2XuFBSp/TkFrBxyaY
yfHHL4MFANbVXoyRL3fOsEcWPjG20XnwqKfxhWsLYV3Z62G3bk30rx2+nnAOfWs/j0vUrsM3Y3Rf
YV70oZva9wN6oBCogYs6ybp1RjQUNs96PRlm6902zchy6ydzuLaBcuYQAK0zAUzzNDJzzpM5WTKP
uVAKzydpmjFkzDu7q64HQPkDo4d9Mqb83um2u9QE8g3redjbXsEngjpPamdnsQ6LtPe5EZzGa0tD
7xkpEbeO2Z7VWgAqz0KjnK9PkacW+qzprbHvzQ8NhYW8gG8th/LGUN7zauaXRRUPBan0UuhHtzff
HejhTHZEWg9jnpmcDcY7+OqrkTstzp0VvFQ61Q2PndgMDNtcHKCbhCaloem7q/DYPhT1T3sZoi3t
91f3Q4ezoeV/l5KVI/AbL/2yeBE9QR8kex57Whkx2kGtwZj7q6hip1drlDXdXTX6NxOmYY+ORklS
f+6b+8GtD8GWxpt3bFcjMQwaSvaTSNWua56vDtNp+FJsZmIwuenJi9/TViEn5Ryo5K3hrscFVc1Y
oNXoAQaq6TB6yCK6Z0QMO04ZZDhaZKyUl82X1Wnixa+fqRmRnw17iwdmCuK84tlGMB+VqBJd1/7c
6pT5kTyS2x4Pd2QDjR8N87E019c1CA6IzyPK8DRcxtuxdSMLVn/Go0Uh8lgpX3BUMijOtPakFZ+D
WcQUQRJZ+USJ5zKdGOLuw8wWidTR80xrvHYw9/L7AlSE7XlJUHF5+9udxpgNj+IHjGKh5xtfRBYc
u0GeRau/Toa9a8oy0geuCdzlzUSERk65JdbyaFnyya1y1mRhTwTqwWf4JYDLUAr9Rqs21hd1O/EN
ZworIzvTJ4rWajgN2cSvGWAurkVIPnVsdGYzCOFjb3kqQMOEHlW9sEW7qzPIG86VfFNNEA9BSp4i
3qqt/rpmztuIKNGpqrNmznce5U1g6VaEpPO8enwZqx75lRsWxVO+7WVzGNciYjotqvJ73Tzoy8fE
UFxmv08DEdfbVaRtTAgDpscyu2SNERPIJwI7pY2EI+y7j4rPMMMnYo4Cz468X9Idsy1HgQNcdMGz
VjjfoCG9jSTWoUi7PZgOaCTt8JItxtNk+bfbmr9sJr0Nkg9DoASaK/2cgkYxu+omHY3njsjdCpob
AuykX8s3j0dMw5tFB8aw9tY/mNmC2LlGmOU+ZIqDwmGdfq2Z3Usvo6ndSfVzZtEsl+KhZD1iVVlI
84TDzj2n1kady29u6jQreNS2D7NT3/ewi/TSoKDCCd0Yt8oPjtdIATntg13NTEwpQkmneGVah3dL
0280vuuC5Ca4To0LRoComvMmaYDWPuujyED4gjcPAQQDlUdbLteHD8HM1J49FAVqQ0FpmbtF9970
Yfi2GIh3hga7iJRPSuco7tcpcvwpT1ZEH6FGbwRpdGLnA90ra9cRQGeNvhODOspue26MMRrdt0Ad
VUv5ipXBqjcwnHx3WqxoPpBeD99Sn0WK/14dsruGsl0xvZkan01VRnN/O+s0v4fvSzslqsreRP4/
nJ3XbtzItoafiABDMd0ydG6p1YrWDWHJNnPOfPrztTcOzrglWGf2YOCbGZhssli11r/+kN5E5LEE
/I9Wwx8ZU6o5foRJ4fXBa1dED2k3rSYLuayWnNLBcNUye5MIAqLXXIU1lo8xKykZGRhYRDHkUvAt
rqLDQk4gHo03TJvX/SR7MF1XcBHXrWw/yWrvLdq0UtoTH90mFRINe8CQ1zjXFs9iSQ5FGPs9yc0n
eVKA/rTolBnxbbk0ROJ07bs2QnrTW+bTMZFm7HmEA1K0P9DB+HIUnxJZrtlqyrc5rEASQ0osJhQF
f0i3URf86EzlYZR6D5n4gd4X9qhFNhEJYd7I5aI4uVNyZY9ybruYAA05MSHMtHs5e8oj7V0bMrdX
awcN+M6WdJKYi6PSj/dhq/qyMbwHZX0XyibAOmXFOOkPVhP9YLhoetx27Eh1bIAHwlczjO/9PJHm
m1g3UFWVtZAq24EJpeDxrDzCVJXgdcXGN4zM4TUYer5NiiT2eVHxVgt0+vVOGuz3GlG1l6jGjWUx
Ohdx4ujZYtwHlOOUa4KmdXlrAxhrKWCaA0PJR7ZCQD1dcmAlN0oVtB7p4dRufPbZUr7XFWmC+bzS
q8Cfk97TZaqdmOWhxIHiFFP+Otj2ObLUJ3nsHqMF23+EhYrWnC0z8JLWOsdQr9xF5Ibb2OFbnIjn
wbBdnXCcaepeguJ90LHxtdPbEPinzod9N0xr/NBG6MPD8yQ/2QY7jybtpnj51VpsP8Gy0ft6T+LE
PuAMIoeQ1iWkEKSBoDbHsAdUqddcUEafsSg0t5au2l6S5zyyvWQIXNJ9tpMMOE8aHfOV1osIodVb
UmJIBXFA+2AETzvi3W7ABW2jJ+Rc8rRx8mKV0Y+0AnClxSWWRru3SX8vaYLGpNv8hvsJloYZ6IBM
b2SOb1nPHEIQdx0UzFbL140ig5qLvcpCNQOJ5ULW4oRxMuE3dtvexAQRNkRT5FLi6xDFSMPyomZX
WKREMX4QI+Ky8oEQRYecvYM8vZVTT3gMn7SaujE53gFFUTG/59NLCnJva2tAEaYW7wNjIrXqvN7Q
twU8i0Y5lxDQc42yFhTMmzDPC7r3LHksxKFK2INNmHwkogTpyTR+jPJ3tTqpQnIKVuaQP9adZyuh
1/aVO9V43+3xUCPcY3aRZkNoXXVgTzWW6HRqiRW5UTg8GTUpbgPw8zStYcAAj78RMlXylIR8IIBo
IwuVEJ/SyXCUVso3SMMe1fcABUam2h4n+EDafZX5Uol+3lZuh4lJ2VzxIFdNdRjKbj3qZEWnj3kJ
mNKulozkHp2S0C875upNS1De4ivRvG0t/NzxXR5a5mrD2JEzyNI1SS7tZXhK3xYdRoV4FFW9Mdgz
mth0bRbXAtunIPIdVqAb6M3mAj9FVOAmJBWm8TzuVyM8R8ox1w86IXmLNbspA9qZ0Pgsk+6Ehig/
OBM64yb9uq8SqAWNyslBYlZ3N1JIUwi4eWXeypxX8pC7eFKR/QUTHW4CiecbPF7cqNrOso4vK6eC
sSqQqnXF62XeO9aUGsUDMcgeA4CRcjEPDljGW8nOXNCrPcqLF4ijmbcbU75Rs6e4okax+bIxtuoH
NlLfFJxnJPwcB3tVSjek/eQNbk1zzsK67epTZ4Hre0LcqrHPPiXTWJAGAkWJl5+/N9KNnu7sKr6J
jdKdFhjFqCGV3vKSqfCK5jFYHnXt2VoOMikvbQTtdILHQmCtilpHrj0lufSzL3b0nTqSiPRg3xiP
S4CzUn2M6sjL2ogiRt9X0lGaNEqBn6ZJRlwouzmDmc5cVlF1HIJfuoBnMKY+m51rFrEj65FT18cA
GGPCIW2I73p78ehmHEskxzkUu5ZQbe2yiSwnI1YZ9NzW4gfQHmyqys2DW7t/0+BwalruB6Pt9ans
SG2ys3nCplZsYiQH+RI4QvnOab0pB2VVW70j+sEviW6y6vlGhaPrpmq9m7ppi/6CUg9nXfnBBmWb
hLaDpsvm8qrkvRNl6UkPG9cKHuaerQk2s6r9iCPZN9qXtj0O47cZUrE9ZlvSXGFqocDI2udQ6Kti
oTu0Y7+mA0Zj41WDzEea+rG27KDluEosXQofB0oTEwTZX+J0lcbdJiDIrjasO73h9eqmD7gAtHsH
F8RtmcqK5le9tIeRD4ANGqcHw1uKab9IvQMRDvFJ5WQDYUymoAeM9mLWzo0MlwcWIIxZr5ekzTjV
gNWBM/TlDU2NZ0nRthvbrWFWr6M4pxanVf5uhxVz+WxtZqyaVOruJNt4K6XpNtWybavWjPtlCMxx
vkrM4SkbTWbHxlMWBbLDSBnUX7kpChZeFeJjFuvFhmBd5mm5CxTp1vA5V23MnIAxN+gB4b1CPysU
M4XeHNKmIa9chy6TiLVMRaaB7haq+p30GTpGmb6DPpt5Vk60UbwQbJO9V1aFB1eQ3XZKdzsL/qYG
7wBHb2SYH2JndvaxtmiB62J4N5PqQQOiJyV0C1IFIVGuNgs1BNuMs+QYUIllcY0sOWDJeRzl+NiF
4Z1dZbDiEjH5cZu/wP56HOZccSf9bUouDGZ9oy6lOw/jRqL97IOcJFaxEpfOQQGTUylqCDRzA5NZ
g6QXv+y0PHBSbcNeOmcgLIMS5SdDqSYnKmgTzUbnXAztF5mTAqe9pjv1A3GkWR/9KqSiPFYTU0sl
DLbjkj9JdJbuaFk3CUIdR8zkIzfjorjSJGKHkKcHM6/XVRZ17A5gJDiN+kETl+ska57yPr5pcpCF
1qZ5HnJlN0sWBZYGrwQ41HRhNN4RyHgPfl37U5y/5LkGlISCsbSYQS5CuRsVUkciqJBOcskjnNkT
kpa5OPZi9YrY0WzX0vI5M4mQUDd7X7PLkxzC+pPEvLbN4IdElBXjul51VYQeG102wxXhYtBhkDlt
Q5BLph+5+aDYSbZNx/ZN7xccT23xK26IpSewLXHFqD9PqXJO5uCGDLNTNPffErm9IFm2ZzVm7QUt
idSB2p0rm0+yhnvxBrt+OJPbZYf1jh7hhzJzYObMaTaJGGQ2zjlTXDMsn8TS1LvY0DtoF41asGmV
is9E9ZsxJBsdjK4zYPak8BuLdQvs/C0RVfxYq0EKPqv29kErNGZNslUdyZilEDXY9clEHaObIeCM
Mqw02tYkayYCCK9qhxXI51s/J+VaS5tvSS31bjQWp1yFVDGOGmes/jpF7Znpzh7dR+MHQb9tFVCN
FrbdVC4V0V3kPar6Q1ZOAKg0eUEfrwk1fehzHf8/PV0NhbqX0nqjZ+GuqMLRHwaxL1Wee5JzpmfH
UB8PWq6uiPdb6ZnsdRngfZsC0paXkbvi9iVKp7Blsxz7jWwbnkKoHrps641e7xT2w5umGaeOedOA
z0UfVzsF9lpftjB8+pygQHPaUH35YzQ9mILBka5BstXWkx57fdNvl8xm+tIUuyrvDtUACggrkpyV
GTOGNveKGUgxyV51VfNbobhtnqLdoREZ8VCG9PXKnHyX0T2ZcxG45KD5HXGMFi+1FvUvs+pvYBac
DDO4AbFijKJJW0J5b7F+9JlevtdC3hQieGut6L6ojb2ZaptCL87hbG/xRbntC2iJBZ2MsiQgxdpu
sgyUIolGa1z6ZW/diKhfg46tEuAsefpGxubGgMEwW9GNHF9mgOr3lgyiuV/2Eamclk2Bhg5MjtI7
u/0p2Ug6GBAVbUmXoZ5zBCpmY/lmSgJIV9xSXCDhNDfEhh+1SV7x6ftakfxqoul2DLXXuTD3g6rf
RlL7TSEse93NshfEQjppsVU7ZqJygpmHeox6BhD9C/r/e7Wot3WofQ/tbnAkpYLYaYzVHjTMMskV
QhwEQbadLYaGokTIM+LQ6sazDO5RFMh3vFIx7I28KOYK0mW/Ims5Kw92a0DnMuXisaP88qcAits6
IHv2F5wcJfIE4ynF6axFPglC46gVKlNah2lE7caBQNkc4bi46apxhgQQdDATZtUoeWJ60vqNsOct
5A3lsUlDGQi8DImYKEkCLLIhe8wCKKty0ZAwa6n0Tx1iSyygJOtgZ7UBlY3BsD/MxBZy6BYxpDll
Vm6knkFQAFWDaVKV2oegHRQSsLQQrVpZKCHxkLa50ous9VUrT2j52+6W8Gpy1aFfRD/prdMb2pfi
V43AFDHMoim3lE4mB2inualsw8Uau1DahlVpuqKoVG/u0G/mGjMHtCmMzoo+2VtRqr0tVj7v7I5I
0gtxWKFti6ebztClDLd8Cx+SjvcJMa8H7hyZwxeMuO7Bu+ctKtyaeF2NkqDPc29IqV9bxDES4hoh
7oqsk5/tuGgOEiQoTxA6sAvjhVm31QyGl8In3OkTA+AZB/3LiZDfa4OY1uMYynRCqlYOTojkyoc+
WHtJYU1vBgTvk7mY8W6uU+KrZZiA38uaWjYuQ1Is9QiG1kQmLvjh0AZMRBoVcN6Mau2Y9Vp7LkZ1
AhU0gh+5PC2nQk4MWDU5+YJrhE9K4OilNKhEgg85NZekD+W5WprhIU5Ubd+URYMy156hgtpjtVHM
YTikcJL8tFWzs6xti5n2JGCMpkdJ8qikC9Mhscy7bOrB8qW2WI3NAE5a6oKgaWGHd3KjNvuiK+Z1
LttYTynyWHujMdg/TA0ym1FD2ZMKPfQX7uNZQae1mnN55DNm34R+gNy1L+qfIlDnfYWEYBPMVQOY
b2bWSdMoHJqsEwiMMfw+GrGpw5ELkZZZS3sOtLJ4yHiH3phH0i2Zi82+A107lMWF6GKa4Sa3uniN
4Q8dMi5MXjQoy32kJMTIQL/blVVHGlHdasgkB1laz6PWU/WN4t0ae+hhSEdvy7HNnwWfApb9OvYP
dTuS31yqd11dW1QWubnHNmFYpVgex36ojZFw9cwcY3eqEh26q0WYqZ5TyM9arE1uigb3l64KGHCZ
PPzM41F7my1Uim5p5Dllsihmv8aE1pBkgpJiBVJiEKivnSC+ABhNh56UXeaxtTXu+nFa1hZq2Se5
nC2/kqZLUOuI5THs4HMFiwcSHQvaiaA1PXSFFHmJJhl7u03NJ6ahx4DYQGBsIZwokufDWOvGqsGF
5SiYw555rALoTgLNIR0YWWcWW25qI3qretX4Ccuv2oqeie5SBMa+jYbUtcqm3gxBpz/h0KecK9po
1cmx3f0mtBZ+SJ+K+ypXnzsVyjBJtnp30uyp8auky7eZMqhbXZsRr7ZtmJ0Z4TAFKUZyTGyT+W3c
srlzjo2+WSFTAkVNQS1g7QXQOuKW+lwOJXuNjlWBQzynft9Piwm3vRqg5NtyuoJYtfwq2WL9oleA
S2D3HJK+MBUnT0rzTsuh/Ux6O7xFJP5u0EjIP3viqh/6CFzX0urETZK+PkcyI65hHO3XcZbtcyeX
Cj56MdyfxZDjbzhzDaq/LAFRpLAp2zMlYfxDtZdlV9GShUProZFe7HQ5Mw7gjCsDA/OUZtS2MWBZ
zNR/iAK3lFUYgEwBNopUfouzhVE7ahP9eVTNaNMFof2KkkynsteQWBqwt2/nMeoOOkHFR0ljthoz
/4Kj3/U3SqcwGbQg16zKiYlgBMwjD0MPI7UwzAP53Pzl/ZQDVQHeAr2i5c4znoqOSXnTUUMqSARc
GHPpt2kMqnPcTdKtEoW0NDNg4GoMmRDyiOR+V8QtTEXSuB7C0NJ/tU1VbupULU8oyUPEzCz+FOaV
QoDs3CItVwMMPoH48SbxmiROn6qmrHeMb8w7O26mJzwHgsqjtULcqc7SvdJn83YctMY3SP4GqEed
jMNVvjDpSPEkaK24fiWuVqwnvqkXgNGUei6fhox5kLkk8FNQ5ue62T+GtWw+BVkRP3dwezksa5oQ
EWYEuhAQHqrEBeoDPLE5kYMfnFx4xMPYeiBfWsCIauadGqnVhhcaMv+V1LMgstGXWBiuOYKpEw2b
+hpl9xllZbcK2nI+FLEdQa1TIUI7RTnEmiubVkFWHo3bcxOpydaELkytFY0+WzkohQ6qbiA9uUXt
Xnt/F8Nd2b5AlUTUp1sG8s+LY/xvO5F/KOGUDksYQ252U79oOz1s9RXyg8Y107L5wo9K+9Nzwrpc
Cs4FK9KirrXEtWln3CHysBJjN7rLb+NwWC+cQ94lHZUAB4/4ZkbDbvNGaikpqbJ3wD59pe+IEmWu
vepduzzUm/n5S8eUT++L6EJx8RQyiDP5Uww4lJGdmvHlvnjgDmZK3rRHpLTWfOnbVxczrlWOl4eg
mRo0T9xs8QC5UjkGqFsy08T+GB+f+1poGHRrfLGBeIryOL+lKrm0KwZxsbD+NsM8zGtgpV0WSyBj
pmX4KbYUjpYJ8D27QbfTDtgwyCpgZzDOoLYQ15okZd+IGSJNnfhh6NpOXSZoEFX3PA/Nqi9QPUvU
GX0r33LEGWtNC15qMWyxc4OXoj2R06mvJ0mcS6HXxBmPMptd9pNM5XeaZ/U5NTqxzTKmzomMlGwh
BVkKi7cGdwHHmqSd1mbrvil8fUQmKUkLcrD22TDGyM2U4Ai7P35VZbGd2rxwWmYxjj3zVVpR3Z0i
ZJJ+q3e/6+lXmeHX39f7Z89fyEQOq9rF2enaBSiXmzzEWnWPlJp8qKGu7rhH4fVDI14qWFBfLHr1
s8UlVNJRLMUmr/PaZzXARYFjPtrHEGH2KKYkvnw9WgfGAP9sEci+QHzdqB+6g91r3YPcRoU310YM
vlP0HtsLrMymVu7CQs8fwiaub6eGwydvEvGDfMxiLSMz84xEpCtRaNP274/r9/f/T6XsZb0KEi9t
IoWxhbKv1ivAD4xmmfuHWueXi8RwADQBdUQj/EGhYYwwGFiPScG4qF2C0vRaEyEY8j+Kob6Tf0lp
Vnxhz/XZOzQVU9EV7kqo19+Qoc7Y6KT6DjJZ8mhcTBPcZKqlVQzjjdYeD4invz+Fa+3z5SGYJK0a
JipoHMGuvLGCZar0ttZ3kxbftUH5pivRV/Gin+zDf1ziso7+sQ/r+sj0uNR3yK62YjhSZeIsJ76Q
WF+bjP3egqGw2Ph56pqhqVdvE2usFBK2sct/gRic0v34mK873CHFqrgJH+otnKRd/fz3h3cdMPbh
oldi61nXg6HRjF3ToWBV+vSVKeVrXuPb3ZBVJ8L43hqTjYUSEuFG+Pj3q3/6XP/xiy///R/PlbJe
iRPJ2Elkp/XFec4e1eaLH3g5H64/EYstVlOw2b6Yvv55CaHK0sQAeKcrT2l9Ttvez+gOFExOmCH+
+19jqaYic1Lx914b06l1MFAqmLs5fLCCH3q5ziEu/P0Sn37xHFEI/S8euYp+9XPmXkkmUZk79S46
iadLRprtElsIq9dNvf9HQNonX7ONDZamsvps8tKurleMWqj0QbRX7o1Xa32pBMhs3UeJy6nSeqN3
CVRiusPk8IsfeuXyd1mXf1z4al2iU1LawI6QUjup5QZ3AZFwmVeu43WxyfC0cbJLLBxmVB7Qo/v3
i3+yZmxDNSm6ZCzMP8YS0c1IipbsgQgK2a3yVDpMergcEKgJJDjNrL3JQxb8x3UDl7XwZ/mJ88HH
fYwNDDdJhdgWbKOuo7oypE4hTeFet8vxJNkos8LJkt/+/tM+PlYT61SSYS5F3iW67c/PQYtazKE6
c8fhNKyMFpUhtkZT5nallG4yA/8RmP0K7KJ5TO/+fmlFvf4UVV2g/cR/iEerAYb+ee1x6jpMkZW9
2mBLpbfGsu17XFhmlJ7PatGp39Ay9BVNlA2drjFq3e3bolpVI8XvWBT2/Rf382H3+X0/xHeYJlX0
ByPJSCG8Oxi7PfQwmllgMITaXuxjNOUp7pivmAIng9e/LV+86A/vgOvS+f2OXuIxXIcRWReDlyDR
9sPUkZsLSOSOfR4edTmUN401G5VXN0O+wSG2++IVXJuVInW77LaETpkcL3hKXnlnlgiJfm9RnafA
2PXwRXVb9pCA8fhLyOTSwajimK6q3fLzX8fY/+fiOiiwzSapssL+fP+Jmfe5xfsvcywFSoZ7GaLH
x7+/1N/Wv3/s9zgrXr5axsamZanXJV2kl52pTvLept1BpTeZ7PeGQMtoBz4zqW7TZ2a9HXuFNgZI
3rHGqoPGEITeUEnVeiynxpvl0HQrpVXvklSf9ojiylUdUfDVpao9ttEEA7hC5/3VgrxUKh/uHes/
tnZFJQ/tsi/94zhUMoOZrkkcSVMjs7b15K6Em3OfmmrmcyYULvZoLbOSHIAJGo07ZAwhRqldvniI
nyxQnVwWBRzVkHF7v/pQVaWa567X9oB5luyEOiW42kvCDSg2911Yg/jNjFA3Is+NLwzgtQ8HDu9P
MwAihWLRClybSEuVOfcasB2k5WKDSvxlaaf2aNfp5Oi1uBE2rS9jLqbmrcHIgJIylStg5dn6FSHJ
c8ZMo4WNJjyejBxlkBaDLnfbKEgebQ0rClxsClcbCKbViogph3gOAGATWn0oH9pr2F3AB8FsrsVC
z8XML3foSiBaLEXPtJ+hqlkjbgZsXP195f5ubq7fPlZAOr8a4TIf6Z9vP8+KVooHfY+uF/q1FbV+
JOT+jkdkriJzCNYgRTkM/pj7bzLJG3DTGyFum+pmbhbD7y9jRajBcL2CxrxRIm3ZzlH/r2vh3y/o
/27zsnj+sUj1QpFjYzD3aR0chGCgLnXVY21bXzwO/ZPdmYXwf9e52qpGbLGCXtf2ptRDcI5vRlSW
a041uPwL/a0d/9LQyyNpUp/nSOadV7ga4+RS1z0ZCHpROnqA/nWSn2EQvAHnvan9tJWs5jzECoJe
tX2i+HyIobIwNYFwjaUG/EPxGMzW8MMcYjJzbO07dpqti2gdLaSqrAIr2KqXAbA9RTdTFq171d7b
/B1MXsJfUoWev1iejT5f2eg/na4sXpChneByHGKbfh4Yyi2RIbhzhcDPWvBew5njJcLG8oDBTvtF
P/2xXORl2biZ6nRilMDXWy52hkBLQMpRUQBoJFkxIHyZoVlXYeNhQHJoG93pbCt0lTLC2nguppW6
pPW+l3PVi6U0Mby/L/PPXus/7+jy/f9j+WAg16Q47u8NQLkGUX1aSVtD+vavL0L4Bv/grYoC6Lol
VHGFmwrF3rcpvipwY3RozbP9xS752cM12SQVzlKbUvz3UfSPnxJqIfm9TXT43/RKu6J2ABVYqaSW
MLb6qiz9ZFv+43qX+uof18uDYZEizabbF7gvTs+ZDNHPUD2bwQXKwzX66i9spz9YcVEv8Otkg7Pb
lDlSrz5CwhEqywaF126Bj7UXeIM6CgK9BR6ZBCkxxSpfV34yEU1tcNLWbraHjaUPzmV88AKJA27B
IVpdEscHX/W6Y7X+KgbjQ7HOLeLDYeIGpOI1eH1Y4cCYarKhHCYVvRK60wV3LVxp7IMt+gzpRGvh
IhiaXzyZj8uYk9EkYhHXWQFQeLVZF5AFYlOkB7g8jpXtU9MfCav5t6v4z2tc7bRdMWRi1LQDyIe1
gficsHPNzaZQB2nzX1yJDBEb03b2i+vWQ126OsEt9jBVIjpElOc7eYqCJ75Ryf37lT6+LX4Ti0kl
IoKHJ18tqLiTpzhM04OicqEMLnefb5Ck+7Ik7RVJ3v79ap+9JY2Va2HcZykfl29jBAyw04PdtWt1
0qDtGNsujf+L94SAjmqTGSre3ldrIUzquGDGdICjPzBX6kzofHmPPC5S13//PcrHCpG8A4Bk2kRL
N8X148sbW1LGSj1kIgs7pKa6eTeiIN/VkIL2ktmNJxmVzgrwWXbUmrGmHbdoXSHuf7FiPoJVKi0T
/SpugzxgCu4/N6MC57BiuFj6DBZx8GaleZXWdbeRrZcr5BzQenPbuDciq991I66WYSs3jsiZN07j
gHRBtCX0UpF5vbzYYNvVf3H2GTIVhEHIH30AQqc/71BrI9gR03RAL4yfPYDnHcNmx15PNxV5kF86
2GMkeVW8cznAn4vNIxvmNXZdMxNnn6IwbTttY2p19k2qwvgV8YYCPRomx3epi7KjLpLpZhnG6jFr
EzCMLxbIZ9+XCZJNsi+rxLzuLZERiGAMOdf9+ukVNxeoDy0Zi7bb+OHJDbKVWF0yjf9lLhrHA6bn
rASiPhlYfegrtUUPLYZzRyPr+JyR/arGNqyNLzaPT0pkJvl0R8JQABLka2zZSiDj6IPCFhXAjZMU
OX9tVS082hAUsFXNKukQ5eq0nSwBo5oT+2AYqbVFT7uczEaEb0Aiwp1LZuQj1q2Hodat1OlaCAtf
vIhPdh7ulK+U6QJOSdc7qmHhAZ3q4RFrkncmwA1+i0HlQ3uxv3gmF3fR63X3x5XUP5d5IVqrgLh1
sMJogbEnCgicauFUVMpQ5xXM+fImWAXxcDv0kTfnyHmmsT8F2XDUsOxxB7u9LwTWILiMDy6jj3Gl
mv3kLJX61qZI0HsRlesMiz6vsLtTUfdrDZMxR8rqVRbbu2LSntGFYhhQ8ZFPzPoVvP5CwR9Gm70F
YtnpxfgWRe0JXt+mTFDCaJbywDrCEW1BCxKVmWMq/aaIhhMzyoc6km6qIp8c7MLY5OwAsA+JlrN0
qqNCZfSxj0HngS8SGg9zo5bTzpyM6WdPi+DPQnljTFet04tCPQr7H9M0Ln5vIooslXErItLZTVUN
V0EVHnOzOQsrwd8sX8mNhMcILYfPcO6rbuaLl3TVUWPzLpbKMg8CG5gnmK88bWwyHwxMkr4oTD6g
iGB6QuaoYyqCD+x1dkBRR2W/VNEx1jGSCcviXE3hy983mUvd8WejyiUUElyZU1AvXLfohSUbNnO6
Y6/YEtmtMzqOZZSiVanE6R1oHRLEadC7730loXH74tqXAuH64pd0BHoZGdvcD0V3HZrpmMVH0Jmt
bnZQIpPdWJluzyzfSN9xusS5RF7Z8OpsqV0F+LrHaeMkCGlgrjroiJ3BnF19PFIVrkZz3GjNK+W9
o07jxpLPs42xZYYFVQfBXWDOpWH3NeMJ0iJd5wsrlRaJsnSPlghPa3vB1F/qXwIzeg/FReoz68c8
KA/DAAmjyp/CaFaRVY5nqSqPWtaslsQ4ZFJSg1HAql5cczaP0UWO1g4uxKgzO9s6pq+1J8sNk7sB
Y4P4kJuwJBFSl4ciR2a0dMCT/O8KiMScYCeNs6mMM6EEuf1uLL6L5TQKsbKLn2Pf70KsXtJhcgzG
0LhlX9IW+Khr7aeSJrd2icdqsRyk0CJ2EWLfF9vTpZ378LosUzdYLvx7DWpUMT6QWBAiqkgPslqu
GTP7QYZsSvuXCXWXI4heV8aT75KPw7rkTv7RHWkXOdxkJtiBXawJQjW+D3Hv8ZNZr/wwzqrXLxbi
Jz+ME1ZwHF3q2evqoijpLpYxOyL+z84Eo0uvZjRxKBlZaH+z7XB8RF5hv1iQN78aFH6y41MFEqzN
wfI7AvfPXzq1MnkJKdHxMtTqBZ/44a1Iav/vv+/Ti9DgIE6AHPIhYi0uTHUcs+SoGLWE9aVl9d9x
PUenkWDU+V9U0HgjEU0uVPauD8hwlwaaGk/REYdLp0MkJ4V3XfwVFnI5CK+WIkUKOD/Fw4VOc1Wx
4sVWNstsHtQ7pg8rZYMIww3u/38TpE+wAeOPi12dylRmpjJieWxhT6/H6qmTDD/plnWYQ021xC60
Ixw4+8dYpfcZ1ZMRarf9gtLt379FDMthB1w2alzL/1wqTFXKAm35cYwvO824yZMQyuZXbZbxWV8C
Zmto8GZg6hjXzxavp74ODDTgaO2ThlS+LJY3kdq5YXmD8ylEKa/r16F8bKQdt+rGdu3oMGxVDfu2
+H6kAgAvW8vpj2w8jU/FS2BDHHu0QRC65rhIjxMaF6h2NTu6BV73q8A1FtLv9L1hGxbp8yVOQE4I
i5VOwfQYpd/t8aY0brAmdSS0IPM4w2rX3RjFgi146gnalHXaPkl0JUG7ChOXuBL4+sFpGBrHjCWn
z4ZttET+UIGZ9e9yHDpShUNKWvqhRTQUJzpaTwlqabdS0rtJu9Wi517xxg7bbr9fM1Sj+LJGXys9
q39YSr+KmSV66VpvvPrO6DdZupnFz2nybH1lmQSPjJOf/rJxSIxp7dwmfWqKNwDDSDsa9VGOZHd8
j/rT2COzWBU23/2tnqyt5C7AaUV3ELXxp6mQQXPgDuZhkyq+dRcYqJrW+lEkj+qwl6QXC8nEeBPF
Pu5GebMKiaCKnBJ3HfVi4+cW8qpstTV2gZSAu4isectvlLsSf4x4a2a7JcWfC81td6jFSVqOBfkM
xlZP99p4NwYPSbEriApuexfvg+kSfgD1XPYB1LPvtuxb8TvmFnO3S9F1x1jPrnQsWoODVWx7HMnq
W9187hbAd8cwdiKH4X5qLYjYfoBYDtshTEzmVfOgkpq5VyY3yu5NzGax3Wl3ZYeL4Uap7hsQKf12
htGHWN/wS+SDIXZea7QjurmqYbEZ+NpgiroTKdQ6x4B+JV5DjGZTtxh/GfjudNtePurtzojoY10I
uFPrwvGa7IdAfUElMackWXgBjt4GPlatL5svQbOyn/X/Ye9MliNHrm37K9c0Rxn6ZnAnCADRN4xg
mxNYMkmi73t8/VtI6UlZzLKiaX5nMklpYETA3Y+fs/fauN7nc114SeDk43o2z1EFRxcq1KDYheAW
1gqRLv9UkmxjuMX6Kisyx5wx54CfREAaKV4Y/EAOh+4SrSJd/1JkUAct7UUijATTdd/DNiouXcsr
MRa3tE5JkQjnyWYiYm4LTdtAAn3u5srLQbk0abnB9oMf9mMyGNvACOhLGBOJL3houw6NVCPLPYXK
Ls3bQ2utcqOyfUnd1uiZ4wTNKDg68JK4kHnd00fRzD2/O2EnS9LbT+ReIrgN/qd5ugDWc6iHGkNy
he6FbBzPglieNqu52iDJrrpXH/dOwoqcNRbdpa+3LO46PQTiuRQvk7Yfx5M6XaXyUI8uiyJQVhae
ZjzY+TkL9pYGS2I7CK8EO8kNg2JrE+X3uHz94Cmr9oO0BeREpz2rP4b+inCb3SPvcezG2yDzfPGk
qm5qCTZVmFzdC3APeoZJvhhDWc/d2d8n1lHIof3Uid2pAMZnqMjzt2yEVnofhiw5b+oPGv5Bs2dY
LgNroqKkw7jysd7qE5xW7RtIXCu/6ObDAGCw6J5D7Z54Fjjf7UqLILeBVBDpd0mzT6jWptAoDg9W
+VCrtyw+x9VhlknmUc+q8Ex8kN1m32uarggTUWPXJNLWTtc+jcMRgqeZnybhSc5ucfLQTd+MetxN
JlpYksLKTZY/gUURgzPyK7gKfuqoerXSZ08pGC/LLuxbSzp1qAAt3ATHVtx1MjlXK0bt0rCK8wO4
JgGBdJxtivkQRx6sBSC1FbeoYdiA1ACGBV4iF1b46/HtY+aFlQH5TDrhBokwDYKhhiWJmbmP4YSP
e1RGdhp6NVwHSmgs5XGSuykolsnUHD88hbDE0tQiUIoUljlx4GSwmyrgqfF6d6LuQbFI+p2OM7gZ
BTy19VpCaD2Y3OTUbRndejTSBTiCwkA9kN/GY1DLtlg4ZMg4mKt7AXcEAn8BlBgzQcIwI3TZGJKb
5Br2Dh5CkPRI1VnH7YtVPcC54O5eTx6wTLJ/KNhpFQQ+6vbONYR3VV9XoqfhbuZzT2CQpmfD2Brz
aVYfAR3iQ2BK23fbzHfL1GskehRu81qX73WMjBw7+GudubGEuUW9Ihw18k0y3cnRJkyuQgAS2Imm
XTXuhgpUnkqKVmMPrBV6N9I60bESrpkxTcKuAfWhHgRc6OFNaJ1pLbaHCRiqYXfFBhcaxB5+fcme
OMR+aMO2AqkQnETjLOstfrNdJYBjE4Cl1OugcIbqVZVi6Ys721+VkrKE6EBibSji56Zlopnc44vw
ONZUyYo4geXxzehOHX0wEX9f7/zF7VeXke2gK5QI+f693lGTaZqTI6BdiLfBmO7DgYCxv3/IX30e
hrQmFIxFO/p54pD5AFBTkytoSVFXd/mwh4imbFVFjb/oX/9FN28JWv/3k5aP+8udphom+hEiyzNW
2I2r8BXPLsSyvkaZOrHiGJJ/8QX+1WejdWjw7SkM4T/LJwZD9ptGK4BnChjahdbVg8U9Gf/4+69Q
okn8ezluLAokrjFMA36b22ipTjZTEx4rn6KjhzqV+NoqxdXqB9VBkH5YarrKm3trNg8DUg6ZcLeu
/NHoDStMt+civXUdAIQw1m9BbVBxzKW1bkFDbk2Axmw1+Ib4klRX/elnn1Ly1ASpsC3jfRJGDkSl
X0liuxNhG2uEMXtFxXmkSa5fALGFdDnMdAXI89vGDSaZMHPnvN6EpAmW2P6tY2F91MkmEM4RfnV9
DdG1htlcVZRMa0PzfCE4I+jaEwvs9PMxk7zAdEEq+z0mvOhZBL0ARhY6KqJBWyFexr8IIT5sTsYO
jfhq9h2MVkBVxQRMj42BT+OsgFKVVru6WlslRCinew/fB1yr4S4ki0dfZ7lPNeMCpIe0XM4P+uwU
VHgdnGhzW85YthzRXwkLJtTg+kjWi/WsWC4lnAoqGHcVkZK6A/zFjDdUK2NXHRcoeay9CdOpGzqG
qSsd5Yzhw8CJ3rPiJgIeEEAIPATwqlS+XmVYN4/j/Di1b1ZPunklrFX/saV1F2TXFEpokLwK448M
sxPTrJURvcjCVsvfmvB7DATFhx7Y6s80D/moYXjVYSNo5yG3NQPxOyCGs3DgQFS7Vdadw+8tQS67
XEGMAKZ0Pbd7JXQtgcNpZz3F4tXUMBbx27kK8c9wzaCA0gWEVFDa1mDaABTAHEzlMQTSQelWxZci
X40GGI9oA0F8lSoZyhJKOi+idJ1ggT+TtTJZsI+s0SGtzKZ09s0X7gkMmFeANuLOFgf+PsutS5gG
ykFQDsW3OLnzqUFTcDixAc+mh6mwDuLvGhCnUNrmWPSTxtHrzQQNji4Up8JQM6T/mCktK68jdWSI
nmAq1IkIYn+jVuEllx+78Dz2Wy5mQPG+1/G+JB6ty7l3ZBg3lJtmcTzKBeoQxZEyOracIFnBfaJX
PQXjo2yOW8U6N0vMkdWuSzl3ZeOZzsxJaZ/z+QQJiIIrWhmCYpP5YAP7XbH5ulJtbmG14bG9WcOR
6/wqk14qedfVnooBegAGg1v9MZ63AskdcQnqW+A8g+kY5g3dN47eseEnTUxt08AF7zrNFfMFnD0/
B8l0HnR/NeKcz7JNbaQgecDR3GnBYcwh92wH6dqUcM4PeBWjCU/XRA9SvYjqY7zwxAFDgPCGDQIY
pQj2MT6zMfBa5Hx5qG9rpSTZgLcwqirgB7AYEkyLuNHkS5INMgGJ8Fxl8KGREayqrFvlQOTCjtiR
PO4unUgRFEMq6JIFvYG9lsUHSeMUp08jyP9RTk/DRB60dhiDrdAd62gdicFO6p9S9QLs2lnqiunD
SICqcz8sqw+zfAmEY0ixJMiQV259l64iwkqn2DO1tRaRu1RsQ+gyNCnLU28dmkxbhf7NpM4euWUl
tsAnK445OVLjLumfBMgaCUC1S5EgX6rf4M2GGqiTxAnHXd+/dOZLX92K+IdI5k24G/gEXHg0EQ/a
NoaGIEqbuT4O7RU+Iv7YNXlP8wih5mmu30KN+tUe8rU0e6XxoZj8ONHbEN4q4d0PHrvhXgzwb2Gc
BVWZ36ZuW4qvlrq1/H0qbLQBREx3bPC3Cw/Zg1m7mebo1SFFJa0NxJEyvF+X2L17u8UNnMHgMbkw
7fL0NQrIjgK2ZtfzZTauM1dA66O0jnq+h73gdvO5VVu3Ep5G/a1MNYqkYOMHtyRSAYMepvJOgkGC
k3aVDDuruqk9jf8LtFA+jKbRH95aT1lKAzRQwrc40hwBjEOmTbwG5O608YAt5DFq8doUVKvtCq60
a/APkyhYF7wsJVgTlNmOYCXoBDO7b4EoCZ0rq5xqebYalNJtIprD+ntBGEfAyyo5bUMcfXlpicqY
y1MtrfN80zckYggbAYYiDV57OFXlyYoPunkLA1cBBol/CMJmZuK6esiWf5l+w6rkDJTYanXqI4yU
7Q+6oJtZCw+AvWzwBG4/W55Uncto3DWA8ZTmnnLWKzrhZIyajS8GIfBjHLJ/+YqLgH3bhsIBBEE7
nmuF1kRceBYJR5rRcPKAFaU3ITKOgaCUDZ4BmqUqKdTprozwgHA32T1HkHhVSyaPwGbqH8b4LcVY
3Vz0MdqyLVjWLUkosK+tfBzgN/k9XY9jYRy7LsG0eyUSkqvKCd7MjoMDRtpBNbeBdIl01yrY3B9S
Ha6hJ0GZEmi98yM+gB6JxkNevCx5qYqjl/cY2+PMyd7Mep1tBXXDPZ6r9gy96gJyss4BN64j9eL3
m4kbRfgU37Lqbho9uE60O09q+9xeFQ4oYlSbe1U7RIXOraW0NesjBiH7o8UDogKRvG+RuvR2/653
F0ZhYYgEgF/9e1k/oSyd5LVJWqci8dLgSTxE/UaoIKoR+VKwUFdGi+r6HRo4x9IuE+/i4kEfz2p5
MmqI42cM5BgVcDNiWYfPDljtTpq80WhsPLsDe1RDolaUgSW4lyVe+TtCiglm/g4NtyejLTDsVK0c
Md9n/kmr78TqorLbp/q6V9fUD6V1SqJ9pd8045oUVz+ll5alz32xy4p5m4rTOgjje+wTUHuJv0go
DCD86vFD2CaMUlYFOEUfaB2kOD0gRKK9adGmgvbh67rdxN8hc9uBsDOBQabJlj24jdMVfSITBd0s
vAOS54C5l5tVoJ4bPNdsPBaUXUiiez+7U/SjZFwJUYskL6rv2OvH4AVuKRCgoNoTmEcgEfEsR9Al
7ty2q/mum/ZJcK/xcvrlwSyJlbuU0/2c7vr3gblQfhHKfpWWBZrF55qjmlboClZNNOGAdYP0AqIA
+pl2Q2BlDuKukGCLjUAtot7rUmzBoGX62LpjbW+HSLlM9X0fgtCa13F3nh+UwnerECBpCC02YTYj
XeTUCyAFl0erLr3YfJ5014SIW1ceYM1UuIzFvix9dILwY3tcwmCh6NeuUlz80axtMsDUfsURGtmx
tF2Q9UnzMuLj6xn9wK62pel7U7v0mGXJzYVFwsoC3owMgbmhsLGjXLxk03UAMlaGD2W9lSiZZxSw
MRC+RL7LaEgCK8nrb1W9s4gMq9JvqXJGw2/72SEp74jUtq36R6rC2q+IK8vvSjIOsq1Z7yMchjmm
E5Gd4LEpn1oApdWp7Vx0cEVCAbxmAFu/AB60B/8SwDGM1uA6xJR68qBXu6HZFKqbjWt2BM5n6l6a
Tbbavvc4PSvWw0Xx3QycVUUesugO4MwU/jE1nT/e1cpFYRqnzKnbVVhRiK4K4lsq3yrrZeo8HWm5
tW1p3epwd1gmJhz7+bm2nHL61kiPWeIVZF5ZMq2BkItUtpqJ1ItYxrg2pfG7qvFH60e+VWwQw3AQ
6RW9j/2h5CZiMJ2miGfLlSHKWfdGOkDjZXK8aqR3q95PgheowNRAVuc3I4FjZ+xqoHbxIyWtGXsW
WQgGmY07apuxXatXf3bmBh7JA2EaOY1NZvKTy0CHZLi6urdkN3hos3Uz3ZJ0ZVRcLrbjfAWawxhm
eqpYDLGjFwd4XyLoJdGNZ7dlFbZubKw06VjcEqAxywVqJZUU/NtaxG5NdQHbaz1MW1+ibnXaYNOi
/ieD0CCxkrIizhHRkl93Xwq7wITofdH6my7tuCKQWeHmP/TldAE/79+nw4l4TrKsYm0XxRc9PpnT
jsq5GvoVKFtlY1XHVnoKhjPDKonVF2U7jOCQeFGnYFahIfYjiN+0SIITcF/Fwz3MDsSE2j7uQQ2i
OLgPivG7YeLgV9uZPJh+JfPladreulrUy6F5q8jrstMGFMKwH6xd53/M049mYHV9lMLgyBz1IvL+
GbD8BPhDhOg1mxc1QFo9GLYEnSF2KtGp52+STxefzhpBSKtZ2CWl29YnhTaRcqnV+2G+ZqJjwegK
cYyE59g/qenO7Gnxe1W+rq3GVmHcjevW5IV+rcSdTn972Ae1K4eO0D6kwmND7xLyBov1KYYUal1E
eGWwvYILBCVWBXGM4eDl7WZgjUrbobnqwiWIqFzWYIOFmTSuhqlfug3ia51/A5O8Ruk81zfCkKzA
Ges7M9wvK6W4DERYc7Vukm0RbcwGJuJ1SvZZcx6bZ0oiTXPaZ2H5G2hVuTHxXf1KuU8o3fIrHi+F
0nqMoCqh5mNc41P6dTWAxCWqqV8tBflzQGNSOqUAazTI28RnzPs8rZ6JPTbcnhguNwNtvZPLEIK0
LBfc3UrmEjKdfdx6a+IlXo3aYpw91OmeiRnPBBbyxRBM+gvBAq0GS1skoiJKvU+iw9TK5anigt7s
ePnoCCSnYGN5qUPA6go14PI+sC/9WEaBALa/ePpfdFR+fbi26MZ+6eFkht8nikJHZbyRCmj7UEvV
fzak/i+v+R/I1n9pLDnf2+//807nuJ1O37P3//3HIXp9r6Pv//jXf7l9+99//ot/BzYrmII1yxBV
QPz43Xgx/n9gs/QHXUKDNiFQAayhi9n2X6HN5h8am84yW2flYEJcRNFN0bXh//5D/UPRlEVjoFto
GUxF/W8ym0GTf2qBLUo5mbWDSgcTt/JZna92FgiddmYPVfPei8yIAzOLjGljCTHVjV9FI2hzWezg
FzWKuE/I+nrsoYKt9ULvmR+OxofJcrv3C6FZ+63cv8EOLq8WnIqHYKKdocy+tElzoj/cEt3E1u9m
sWfkQAAe3U1ARCQRPbLEu1WAJ/auT7txN84Rmlwl0k49drG1YkzihWQAKM212JwmMVW4188F5JBY
+UHgQPvSEC17t9gPGjszDZQpcesbeHbm+FYWIiTmDK0jYpehug61AKKT3sqTJeTz+6RDoY7iWvUE
zZ/cUBZILqERB9xllDtbVgX/WHaaT95JrVAfG8yRaSg+E+RrYcRAuEJOnxVzZg7+uZMV5GSBT8xO
TaIXcYVh5EVhwJ2l11CeMndL4m2xSJW0igDpYhDTQ2p28mPdqbAVlFhmqJKDvcB6SszVmOx4FfPV
DBPte2dY8y3Nyol5RiHuI6yZl7SV4j0kY8DG7cCZHw9FgNAvS9zWrMHOtrk4nPma6/u4NZQ3PR5I
g0t6ijxJZ2pnKZR5EyjPO4MO0I6c5wh6dUk4rDPKweiiF628hG7ma1qbiJMSlbpfzaRpNahyuycZ
eQSEPw6R56OgcIoq0BnFCrUj6zFcc7NptiR0Fa7JyUegtNwfR1MS7pLJEL0o6ecHLHQlwLNBlcC0
gjbB3jTdTKviPREF6ulUjCizp+Zp6si8sSkwJwJ+lckhc1Hd+prcbkhGGW7zkLd7tdcsT/aDdjMT
mczgnzRhQm2V+homKoNrqQRxzKBtxREOwwTgCIVOUEXlixCDfx0HIpxUtY5OfSyJ+9SEX5+RS3pg
dtBf/GAK93HRykRM16DD8CSg6FbLAGKZqR17Wc9wW/PnmUHsv04RYRl2JqWlbo/6FB0iowLeFDRq
+YEMlASDePAPXSjqNmk7DTcCxF1yrykHqGHtzoQSxItMFBSn35jvZV8K13itFC+zcvGWW/XoBGHa
PHKFFxmdE+BE4SxkxBTpmnBtwAeHTt3U4VXKSahEmdQzR0rkW9MAhMomuVmrloVgCDkFsSPWXDyV
pRg9hMuwsjClbquUmnzUkoBhWk8449IiP5hSn6+DOWb+M0bhQ2eM4lG2JuUYGw0XK2HubSkNIdQB
OWYwm6+TqNK3cJXIMNJN0PKYIGBlhuNaLtRqyQEp5O3AuMYplCR1q/lalk2zR/ifr8JK7c6Fscz/
RsMH5iu1riHWOWo4EdqsXvmeKagB3RkaFqo2kcqmAJSNs6xcj/GkUF8VySMqwX5XzXr+o6mq3p2U
bnDHoiI7GOUyyuSsvgePAUIxMrU7JUERpsqT6ui5ked2rin+lgF7uapbS3KjkMptFKSaibVfolmr
syxeCWEHs8top20WFCYLhlZVkRGNzLYLNTfOU6QAepc+aomWbJEzDiBQBOqiJoPLgcwjy6HX4vj0
pZquSNOmvV3Wffem5HwlRtn6aOeR6HDRhQDvDIKMHsInzO0QZXXBvdFCZGvNE2DINKs8LWNwXoYC
zK2czFrVNYowJdnT0hhN5kuWeyi0Aw4y0aDX4RMKvEIdVxPtJI8PvVTSlxdigi/oyFY3SLLhIem1
WN1oS4y8TDI6CRDoQVqrAFavRclwGhSi54tC83ecDb3qCnkpH8va77gDklkfSSFDlJorv+bX8rms
p/leW1LupUX46Me99eDTy99UFu8og11B3aepQj9JHqKLNMINrkcdeBM+abvxkeA0uA1oETJdnswA
+pGaytAzu77lGsX8gMhDJMZtndF8J9Q9lLm5VIq0USVa/Z0uMYGWppRJP8ykOafvEgzgwlCOR1t5
kHjRRSt/kn4Clwz0QGR4/AQxUbUDZRIWPlM7a7kLfU68Sb0fu+bCcQpG7iFF3BhuYCyUJy0LXLyS
5UbXBf+s9wQNAstEId2muO9SmpV5IM4Y+40GVJ3v5LooethJO37Lmtm87hf1Q94tGobaDx6iSJyY
LjTgGY1JGlJvgHAYecFk+M/lwrFqF6IVKyt124Vy1WVDTSQAcY6DU/Udep+UEEgiXbseV2BQc4ei
ffIG+xh9kPKTrpWJCvSruUM41QPEYPb0k8UVZSENwgXQNfi1/pH2agEnMkelws+yN3y4W5qskd41
L4yvMJjBfcUL+YtI1OraLjSwYBAsBCwLI4wRLYzvn+Cw3ooCBEN1Xz6R4ZutqzEWX33ZKrwwU4Zd
7Fc0QzOZ6aava16SdPR7Vdi0/Hc00DmlUZsuGLMqqtuDPCv9JZtFouKIxdbOUZEu6USZtY4XHFr8
k4w2dvWLWaQYi8qa7IefBLVqzqGpCRVgNRRHICxGk/5mWA4Fio5U5oqKIVOV8LbJG2XBs1lpG72V
SdE/mRXacKcsIxXlDAP6l4wsko5kBVBv6hj419ryrW/RAoJL4q66iiK7Rb9g4hA1s9IXdJwFRHbj
p7L60ss0kuTe1O8EadIlHormFpfFyAhGNVw5Egi/mxVCRnorWFuSVG+V0Bh4yYburmta+nNqQyyL
PPdclMyA9t2gGuSoCMNc3Jd9jT8UHnAApVivljRuXL1dOu6LuSf5po5IXLUJ+p1euQ9p18Zointf
r+AgA6mT6aDp9bAmvTkA9CEHDL1absI/uqLoKAcoGhpWlcbYrQjbzE4IkASk7Vfch2fM3XbVJe3L
JOrIjGCduWz75dM0av62wBrlMoSddlMBmFOEYPvRFgT4XNpQVk/MR5GANZSRLwofhkGYz0qOqiY8
iya7QFhPpk1tm6MojCL2BkHHputVWmKuQZEKj3XSZ/RvAqQHDVavfDWIor9uU0N6amolu469wc1L
RdlHb4TQ6g56nFP7AonhZaXSUpM4s620Z38Ez4TqaKCcDIuhRhIoZc9tHfnPgDHBf5R16hgS0PzW
VOuzFqr5DeMc8X6xFXiiUAxrhW3I6WY92E7EH9ELwH2+U/rBf5/DzH9iJDVufXWIRXuSDP1dJsDZ
cq18MBL6EEHwFOWh9rZAFfgahrm/Ukl0DNMM3Y9ecp8U9RZHE5qkbWEk5cjxI/wc74TFkSyvcDvQ
vzgQCTgcDFb3CV0yPaBpxDYda49KzwboZbmqgaJXdaKTxo4d8iLiyKPbqVlCQJu1ApP3WCBuPtZt
JuXE98X+Vm8jFZ2OgdL50CShQcJPZzwPvjaKu7YPg+KapJg1GHT23N4Na5IVbzZTCijuPcHI8BHa
82NZhtNxLKKxW5tTYqHKLFQZGrmAPD3WBPj6kgrZ1PO1WHJglI3mYfaD0kuVJjmMmZx0e5mEnQFN
Dh3SVaSmvZP7KNcxZqmJE08LkDotenkNAsKnQDaj5Ltu9jV2TSQITpE1s8n2znIG391XEDZDEPXG
OMQ47btYjVHlhEXb74Oh9mqEWwQ0ibFfbspMIJxoMIvgSTCz6iJlOlH0Jnls2lMVVRhDas7bI+VH
I9DODmsm97IanHWBGKRV1nSQNUs0yWQ+KQC0lIo2DxG4XDzimUBNTLbJF/aM3wgcBtYwWdYsVNWa
geB5aRf80g4wp3AqixpaD3kw415e9fe0mTb1q3mQn9PNcOkYsh9Vr/Cm1zv/+pWF+HMzYnk6vhAL
aBiwGW6xf366xhESlorGGPdUM3ZI3+fp5ZcL+OWfeur/ybvsAqKubbgSf77TIk2HtGQZGldlU/vs
P5kFMiq1hECdMXAjfoyg+eIBP+U1v+q4+QyqiG198SYDR/xsAiOhpFSkKHDCbb2tdpA+7c6jA2ZT
f7oE6nwhiPn988D/gbOkoBhfJNSfFNShNZJBN1Dat0e12y6pAH//fX3uTWHetVTdsjR1EcH8Zr1t
yOzx25nxeF65ONV7+SFA8zkefSprjVDnv3+atPy5f/7y8MNLZHhakkUj7LN3JyJ4UK2r3OFavQUm
sV/4YsI636El+epR8t8/SvnU+Aqlib2PR1UfC0gy2mWkZtn9yloXFBP2V+zG3+hCyxf5yydbuja/
LizuelOmScSh3aZVRTvdKVYmWBsMj+S3EZnsfPFNfvXxlv/9l4Ws5XGjwihxGHV7C5qq38hb9uK1
vLG+Npf+9cMMA1UbxgW0/H9+WJfUs1Ihoggee4dLfwoEk3cDGdTKwhak2s3mi0/3+0axfJv/eeAn
TIPUDaE8owjEyJtuRZeLAJIzBtwrtIiOfOgf+zV6G8X+4rHL/vP76/mfx37y7ObaSKfDyB1xFzAN
43ruUZht4TFVq+A5vfvauPpbb/ifr81/nrisz19/xnQKTdPPnXRrfqDV5hbdxl70DtuED6rKduyW
Dwoe0e9w2r0vv+a/+l0Xd6hkYrPRfwNQMiGRVSUpnXg7Hrr1gvtDxrBFpuqh9/uiES39vpWZIp7t
RYmJX+m3lygoUKBURuW0Tr5NL7Qa71gi4Fx7N3tr16FrfuG4+ep5n94hIR30SdFJ5Um/RVxYEwbl
//XrwoapypCeQEAiWPz0ugxTH2oNM7zeE1eEPTnaq/9CssdqcpozFWm8/vvnyb/tniaVNOyuxciN
KPOzm83oyWEHwu7K38Td7AynZMOLc+ufhhd1wE2kraGPYxaxp1ffNa/pN+MLPehf/QEyJ7hiLKb7
pTf957c1yGKYT9Lsqmt/rXiIw1Yac4zQE9h1YJZ15MvYyprUU8LV7OhH4uTF9+qLvUH+bW9Yvmtd
Fk1IYgoNn087LYJaQEt+5SGrB61h4xWu1qETsTUEe7aoneowe7xWHrGPDgMgZ9o0xKB+G/ZfvdFf
/SHL6vpl7fZ0OwbfwIaMJscgmjc39+SffrXRL9OhP+1JfFyV9bIwktknPjNQ8jjV1KmpPUr2lQwu
bUSlhDWasCAnPLcbaNGHmVRQogk9bbyvVdt0//61+/1oW/4CNglKN4v3T/v0mneDpmRqi7puPYAf
dIu14dJiEj1uXmtx/6+3/P+mSf9gh/jlm/9tmnRfBMWvo6Sf//d/jpKkP8ylZrJMvHTU70Bx/j1J
Ev9gB2JgRAlHYIjExvDvSZIk/QEVQeNfLE5lLNOslH9NkvQ/FoW1gUJdlfBYMmr6b0ZJn8o6shpU
dnYTBi6lt7wUd39eCfRKU83kmjSsDHs+aHtzuxQ+8zH4EkL05aM+LTqkkj086MCm77W19oErwPaR
Vu0p3n213X75qE+7XSgIg5z8fFSwWUhDU4R0xpW9ltqjTLMvTpM/r/Pfv8PlOPtlN+nGoGkDPFij
126bNW27NayM9VdHPuv2T/vJP59j8rMbnCN0DLRPv1VlGrVpxB9c77Vgo4Q15jiDOMQiQiiTiYzH
5iwa5+MUxgLznoS8pg3JlHgX66DBXmKZhAbUQbiK/EwjT7gRXEEoYFnwkqAiUutmb5RF+yYZVeEk
UWg8Kj5kfMhyycYyeiCGJrI17skoIlPRPFsz4a2QFGpkKxMxPLRZfU+vwmpH393wRoaF+3hImdBZ
EkqBlpYdqUI6Bi7ywaYG+UaMHGavBURCs0qQUdDUdcVI6zcLlszD0FTe9YJSM+BEop7PlvIeocT/
QDTQv1WkFK0lUURP6+ek2AgBMsZuJhfRF2bXXDLKakEt7wnKji6ZNb/rek7iqKQuwn1YyXM74BaA
U7H2ySM55EYyHonwDvfQRmXUbAiLtvwH4gYnI43OSiByzUqwSgWdpo02cbriWa5q8rwRKkwvaZ2V
8508qKbyoGZj1C3JsjEGTqlN2yP9mBw7VdBY2fe4KQvF1eikqg1+ZUl/KGOr/rAUQpOQiwZtQBJI
kYxurdQFuQoNE4IBpX3JwEMpO+g3Zq4axbbUJMxkuhYIMAzmUcif+eZ6sL5tUVg2FpNoWjPOy5+g
8ArkR4saRAPF79Bkj8BcX4V4xOqn+pX8ocYJcUN8/UF0J3TCFPiuBTDKIlw7H5lgdVKFOQ47O1WK
D6z4MKaJiIotKomYUiuju08lLSE4spujwB2rLFrP1SQ2ObOHrG/epACuFsaK1Dyn1qST1dUTF2Nh
qNRCo9SBUgYGuimf6Gq0/Tjjc5+SXW2bjwDushdEHVojtcmLC2E9wb7TM+sDpX21U7gr4r8LSsEu
dJmsV00pkiMTAbiLVQ5yMw606VEPVYmUOT3J7wthQjGn9mn0qMsV8qRYbgpUukWtXcxEtrQ1A2fG
rCJDuBNtPA7lMte0WzYK/TnpyEDbprI8TauSSTv+QHF46HqNCGdChp7bygcqPNfaRi+k0WsUi/y9
qiK5dtKSR0Okk1l2nbEv51R6RxY+vJLF4T+UaGL3hBiGga0kncV7Twxhl+NYDEqaSyGp3PRlJ2YO
xEahb6PZLe9JWQof6KmKhm0YQ4LJy9II5CTSbnqNQ63fGjk7P43chqalTlAxwMPBXIJOomx8IZFK
cax+Sl/oVNVXvYmYAs+EvOBJqybJCSKsuKuIW5WbElizttRy2kSWz4gj6+rUHmBMvTBOteBjSFgN
elUw4SyW6mZQiO9FpDQu3khj8Ph/ipwuChHp9NTl0hatrHwQhbB8rs1YvKuZYj9MkkDGaixFDXIs
EXVaFMK5CBh0rIZgQkLX+Vp6yPNxGbTEZvEGJBeCZSoOCYrMvps2Q1oY5wBw1MsEW+Qpo1nxnOop
7XPU7NEJM5HmQQXpXMJe1I0+J8V2mpDYGlEV/T/2zmNJcu1I0+/Se3CghdlYL4DQqTNLb2AlobXG
08+HrOJlBBIT4GVv22hGYXVZHufgKHf/xYd8iIUXuTOCbqu6/vizCmhJ9gL8VFHuY28ruvVQbJCK
pCNqVG4v25RlxR4iS93uU1p7L2Le5t97qbO+h6GPFQuXd7vJK7n82tdS95hgCwhbUtMg4rkpzYE2
yDa5kSaYSmcqjO4qu8ko+R1SKQbF74ni0yiYoVPllXvoGtnn+Sb1215R+5sy0aobF82Db8ageze0
VcpvWlyoCH4IcfPLSLT2EZ+F7iYIK+2+y7HjYOnARpYT776EMAzFeah/RrWLR7RZTh4Jg7sDOtD9
GHki7JsiqvaNG6ro4JTyi94q4CUqoAIF9WsaWVIl7eSCgisWgOYLWqf+xzEzmmfK9R5lYdfFGb5u
ypemFItPAs/PL4EEX7sfLazo20y+F1sVJkwgyzdZb5l3aPdYmyROImqycvucKG1yN0Ay+Vyn1neV
jQwlESckpjzpj5S80CfLQ1BsKlZrMHbkJHKywWhwhUPhH4iq1urvSpH/NoSWsVFKVbkP/DR7pyA/
ITpW6xd3YZA1HBKF9X3QWhR1kkCA7SmpcX0zWrBDoQC2pPC4h/jAOsOIzrvRbADEsz5EM/jopSZy
mIZbGHgzaD2EHxOWnUGv/RB7CVI9LoZtfereqWUubDkV4Er2vEfgunve1kJtwNFGunN7AQWym1rT
8JGTA+tWoz267YAYyPhW1c1XVHOhzAuRVXxKTY86ZaErX3HtkeGKy5AMbH8I+ich0cr33WgKdlX7
Ixz6gqaQJwnVx7KD8UPnGm67ljRP2DtCyUGNGP62Ht/3kjju3cLHGj1TAmfwjB9aJQkHsRWtz6VZ
5iTeuRTuh0rIkVmq3PGWUqcPf6OPn82yro6W78mybeUKzTcvqUC5Awriz0X/uRJdUOts5ZPSe/r7
ChuiGz92i4cxM3vMx7VUhxonpQLoD1f7CbwFopXktfptJnGw03vqg3jrYXiIz3ycltUh6nzaiBEu
I/Brqlr+gCl9cLDKyqWRJ+nVDz9ILBgQHm7yv993/5vX/JdkkhH+n//+v7+l5t/kNY8/y+Y8r3n9
x/9A5HTzHzrJi6mRW5JYvibzfyBypvQPhVyCdMdSLJAoU1r6ByIniP8QkXszSHoAqVB+0Xgs/8ls
BMkEJUehchJdFNExpgXwz5/2p39Qzf73eT8BdcOL97KOpC9FBoNyA5LYJE1z9GbdaJ6oDUm7jQTB
NeKtqDTZcOfT4ZNf5BCwHhY7ghAmN2zWovvB40xCB6rsfWQPKvp8qI0PFa6CmEXxjr5v1EjPPSfm
lYBaa1Jaqr/BMUTwjggItVy+2mB4wtYstU7/4Y+CGqAYpagV3Spx9BCRlP0BmpWb0U33Uh+eHh2d
cbjHji+LhBukQ2JYBFyCCthYt+xx/QuTMMcjSS6HDg0PVNGMH10lBuYHq8yyAm5oEEP/yyQUSgDI
ZaH1oVOTCGa+5aVF9DVJadD9SrQsMT+Zg6orKR3SPAF6pHq6WmHymZZxznmaZxPovOPp8wTlqI+T
xz5sxF75YMpBLiKpwMMj/5SFOM199wMjkSHxCL5Z0LzEATl5L3UipBzM6UIJqFiewXjBAKTUjDtk
ew1UH8IIXyQXU0k0UrK2NqMjfHqTB3kV5lXcb8RuqL1PmiCqw3sv7hT9I8ANDv+7oSvi/FdWtXX6
2MSuVL1IjeLBrvHoH77P0OxLvIfYk0fd34hxoIeRPfq+DIKMrkk/PIiAj0o4DLpkdbc0Fcfyix5I
rsh1HFl9+GmoafMjN4EQ53tNjxXtM1drBiLLB8th3ECdDqz7McrVaj+MEgVzv0BP/TiYXdX8knBH
zZ7VLsi0G53nhPHQlCYycYDpNQ/FmZifp9+FJk5/JcIsmLujDZH2o/YcodcR7KK0EHsDKyXlZ6qb
OSAMX/A692PQc3nldlOXtGdri8sZxgoMAhleX52H4IWaLIiKvef22mSaXrvC59T38Jga1Rz+VgjQ
axJlqMzmDnCdApQnySOocWA+MR6K01B+yoWCh0wUpSgz4R+HR3GggMnk0dd7/gdsHI1+x4M3BHCN
YkIm340QfKBVlWYw0D4WEqyp0I8eNoVlwVsV9dYbqL0rWD6DaFHC28nSTnsnNK0vHTS1aKyvFblA
8NGU877jYd7lOqpifqA9tl5Ua/opzPOOkqCiyH1zO6pt3t1JXtyLJWRqP/CkkxiEinljJo04sJcN
WJcgeWrtxhvHoDz2eh7Hx0yJBeFBlQUj8u2YJjQ+bGKttw6Wd4W2zQaJfnZjGjhsS0j0R1hEhnrn
PXRSNxooIqAC9VC3A4QrdNN8/5HlUcsPSphKxhek5OX4GIOZrE9jJ8r4SWa1r+yV0IjcY4pKdgIq
YRBoIoW62ahPppTHOgsyTyGudIVRau/DOKqlQ5FhMHA0jJEZKktfDO8TOUQ4o8ISVMa0PTPIXi2r
lL/IGnnfY5UznifwobL77ObSYHxTrIJ3oOwDC7jr+dHJbTVmQrgrvSjMndGqa//UspZwHE08wW0f
hkxqw1NAEYZWcWB6OFYV49h9HkvUFQy7AKlpfJLKIumwQXbTal8OKERuE9raMFHUHJ/aD51YZPDs
cgNVDCHUXOUuwIY2uaMDj+aXQ47a5hGcNtUqP/TM6Ff8MivYtFASI3OL/F8+YtdT1yG0GVAy1MMt
UwdtNso6ex7+s1Jg4ax6iBNEipxaGI5mYQT8p5TcH3rnptrPoUMsAV0DWQUqfKsj1JD6m8lYQY8e
wd2UJeIlwVgaAKmEJqvAk2Loa+RHXywmb+jIqrRngC5dsKmSGjdUGwl4y/8llxFXga2gbA43W9cn
x2sbO0YXIpKOOWxij+0YgX7FPgEr8srIxWcpbEzxtswTHQFBVJYjQEAo7Ek8RzB/1DiHGglXFGBy
OsUhILOcLBPKRsiSHdcGKGZHK3QjuR3jsVKmQIJh3sPqSpT3WkI/68HtpYR+u4rNH8QPBLT8d0kN
8rnFRKJoilMcB4Fr3pmqkZcvXVi0VXWXtlwZJeATy6uqQwlQMb8zgrSBzjXizVJupRzLZpgZ9ZAm
X1wT1sTBFVrDfzFjpB/JpxSzG2+sDtZmDVmpakKl37AYk1jae7k8aOPGSpUBy+2yazXs/dQ4MlAP
zN0yxkVhTPwMOaYmlGUwY6PnP3B0Mzw7KMdR+MxZCAe2t/LCQiVAw9M8h3QG1bwFl/kz7vMYRX2t
EBpI0kasKiTFVRKkEWbphZ4zuYoZQmRB1KZFsZFrmHMP1dgu7NMYcjipAdzM8ODz6kW+KlZ6kCCJ
YNUer9M27gDkTb7j3a9SQlL/GDY1SEMR9BfOegCQInNTYUip3TBtnvEx7vDig6rl5bnZ8ANyLzaP
ak5N4suYoetMKU3z25zrA3gj13ud68+Tf7N8EHD2hiE1pObErwfN5RS1FOEsjuNu965MGn8g6RlU
3h68hwrP6cFU5h8CBE8HjzUpSADLAh+J/5/cvUH7jmNDRPWB/09aYsaXGGK9D0DnN9km031SNnEw
Rvg8mtxQWtsiWWe0yT4yGr2EZdw3d1IXYQp7xG+yw3MdFZvY/16HPEYQX3WHPtO2A17vCGQ0ijyg
kBq7Rhr+mLTyjVupyEdRgnijg1failY7htmW311K8lqr8bKWqtMaszRRUal+Q25YEPTzO15PGXpf
fmQ8ShlqTAB0bRn47N4C7uBIISbLoWTteKAcTQEKNa6KyKjheu+GRrsBbCgf8kw1Nh3pxE0eUbeI
88e+NNZgCpcCla+/VEc2UlcwJcIg47UGfVb1tfS6VFWhELfk69WNZKYeUDIX8WYvnjiAYEmfzt7e
fx645w/aqVnzr3YSHRxAd5i1gCkR8fgA/HFZZvYrOeUJiI9i28NhkMjuQClAhvActQEzSf2xvg/c
nK12Pe5soLBWNIQxEW41IZ3QwpiaaWcDlRutzSldChutiqVtkw4lthTS+Cj2MlSDsY3/3jjfxJt1
f3HlswRTqwVIb778rA8olMlGlYa25Q/xbV7V0i5vBnGlObk4SjIFvArweqPKdDnKIhNIr329hIFR
BTsp5oqre03dAWsfyEyRnLo+q7OvOY3SxKdmMpoA+04H6DIexBYf4B71vZBK/lMSBCnwdtdSHzJU
jB+LEG17u8/Aga/ssOlrna2i33HJUDBl4FlAA+oyLl7cFFJjD7pvNiKf4/fhMwoExW1uwZa9PsQZ
4ApUEqATUdZReqdyxMqZtWHkQamaNHLLrTLCzw+a6kjBfmMM1c9B798pZUMdhKd8StW0i2gt+O23
zIx4MFFy/z3s/83h/wv09dlneZPDvzQ/vqbnSfzrP/87iVfMf5hg0zhycbyiviiTqP/O4WX6lqhH
qdakmMwjTOHT/UnhZfkfpPaKYiGhPCGnTNLuPxm89Q8gmBzhOjBBSTF1Q/47Cbx0uVRBKoBXgJMl
4clFrVqaYw69Ma6o2ZMz/dMnBSbrvbGduoalXbzE+2y71rOf4STexpwdsoqejC4OA+RpGwQ4XQAK
3l3hRNv8sXKyveVIJ3VXV/a4Dd4hC3WgbbLuYHh5FL39DbMtOsgD5UCIenb0IUk2vzuYyl29hcxy
9PajE99nO29nrQBMZ7v1n2EpnSu8Rdmz09V8ds6XmaljQU9Y/xgf+8m8+QHFB3v85eEQCfF/5SD6
/3zev+LNYX6uUCow13Keabfuqb5Vt/1heHxEtsKR7pJdd3j6cbbuF+7Py6fFm/HN0SeGl/hW7DO+
qQE99WkV+rTyYa1POwNd/IlDuQniKF31N8rVcd35iVoQp9oiUCZvgxPoenomG56raFCsWigsB0Qk
TgJbg6TGXCZvCFNDiEMChsfq6wQ0SR/wmMZsGyWcer/aXL8sq/0ZHzBaDocJ1zA3mwMqadU55u52
c1IeUlZKdKi+RCdva2yVJ4VCx4u1T7fDN/M++nb9C06b719315/ImohUFDiKieR2uUKp/kRt1xTg
/GOynni4CftuRZ174cyZzpppeICtNWV2LXtAeXq3SCZ1LQyuZC88hjlaroqQr7w31gJNs3y22yhZ
xDFMLmaRWnzVZ89iYr3Tq2LFFm9hyiaEhyVCY9dhIM+mLIlwNSorwrjWixCOG69INtc/inTpX/L6
VS5CzF5OniJUKizbab0n9zloi9ruHeOkru+sGQBiuhBA7QHehhSoAH2evSd08jANwv90IaBXdl84
sCUPyVHZygf/7vqoFha5yualxC0bvLrnh+FIio8odgwNNPbRui9Q39375iNmaKRr2zhfOXwvX4O/
5/As3PwsrFrUnoSGcIMXbTL/UxDXuwgtZspFG72o/xa+8p/RdATTZVXDe2i2yMMIjk/acmAM+BVE
+nNPGn59+maQ0bchZssbcF2DySMDQrQUsWrb34mpg48AaeZO3CC3TVO32LfCSq6ytKtAMv01stkd
RnJswMsyuEQo48TU5JswcWoo8deHt3CVsDr+GYZH6+XmrUq6qUnF6DxJOVaDiMge4tDDdx2BEYyj
TiF6Su3KgbE8paCO4fvjGPWG9N/mvpgJBeSwzjGfhm23D3eCM/nGjR+Qq7XXgfhLoyTzm7I+A7SR
OTs7UjNAzTJku3mZe2sk/re0Vn6lpYLouXrXFdi6IJCnVWtH8NLWgz2MyxfHsMIZfDm5nTZ0RhtO
R3AWQsWnvCLfWp66q2qkaDMRItrN9a85h4u9nivnEadD9OwsJqeuowAgyuujr39X7VFQAQVXPwW7
tVfP0nl8Hmo2p1Ydd03tEsoLR9FWMqQpa6KvrM/FMxmALUITiNmiSTGDivlZBc02T6e3TnUPVXmv
gvgXTuuotKUNdx5Ivpw6oZT9iEwCqe+qcLoWvmBgtyi5rXyh6ZvPbn71PMxsTVAkg14KCszOtuNu
8mBobzBUtcVPJOgHuOcrB+Qk4rEQD48MRIdJYefQ3SS0eqNO2eDyU7+jhG9+KXfSQ3Bv7KInqLQw
KI5YKSIYa6MW3NjaCcYx7lhrq2V5dv/6GdbsnNFTSavbgs8oGy2qQHd9Dq5P2q5M7tLlQ8UDXDh4
UvgEs+tg5NGPyhhrUmrCcKvHWovQQZEqxyilejj2ENSDYqDZjnHhXgsN6iEleKDEHNV9U8ruByWW
vbsY9Xho3X31LuhD5clPhuHn9R+6dB5Nxj3knPg8UT+5XGu975WNMj3gIXkcqr15jI76LtyuYeVn
ZmG/767zOPNLJObkB2j2+5kRtsivA6908p12AzIR2hOlCgYZ2gk+rXdr6cOM5/cnugVfDFASwF+a
4BeHUVpmXZbkjJLGm50ftU/pY7rB08rbtvb2u2k3RzTEqB7vwi/C8W8ixt9Gn+1nLesiBVHk6TE3
bCfzOwxy8XNwOA2dYNN2zvVPunQcQib7a7Czfe3nGoClKZzc6ofGg4dZ7q5HWNpCQAlIx3D5EUnH
LqezjSIW0vTWcfVuO8ThvpPa5z6Rnq+HWR4IK1MFRv2W4CHqXisDL2BtDsWDnnaubdWIr14PIi1U
BlQNYAIFNYrA5CmXgzEh0wrtNJipOjHe+k784h5hV/GJjL2yVVEJPq1n6ktTeB51tiYMpD8yYyCq
OaK/5pqHvEZuryjWRjf9PfND/jzObDGEvTaWIY0V273TTxCLb5qd+zBsQEM51nHtaF36YCiwwwHS
ZHXKJi6ncvQSFI044GCnxyrSa8K3AifOle81/eL5iCY1dNoZJvae871cDRSPIxqE9oCV5HjE0cOB
dLrpP4QY/f4bRK2lGVRgfKACoxN3vtiHIm1kLWZQ+hMY+9rOnMlAl0LAj3JvPK51QKZC48Lw/go3
z1rUVM6TrOXiQKv0VMF142DcmxtpDw6cI8rc+c/TvZi8CI/xXbH2alu8tqjVcyHAS2V7X35BNHoj
7AQZ7LQZqolVM9r+Jt+aR4SyYXJh5LhPXpCP3Vz/qksrBx8VYyqack1MpdHz12LqooEyRLwNUr16
ERIkEMtgbeEsvoGnSw4mNFzo+UYfx0HDvnx6f+ybLZ2Id/kPdEa3JlheG86Ek++TTfHIKtr5++uj
W34Mn4We7XYhSCQzsEgzwuNUJmtvxmEzrSGscg6Dv3I6L46TI23yCtPfWq0KuSFIKQr7diyUP4ck
/0HD+BPcvMeJ1GQXAhS9NM1XbBiW1+1Z1NlDQslTUexStiW+F7+Asup3/cPgwJ7eeSdan2i32pm3
N075PaXP3WoBbXHbnIWfHT2dJIl4YLJw0RvfN/fRTUtz5AkL3F3gWE/9BxTiZdE2HXX/YTj8PVXB
Pxe8RIvVUqhlIUZ3uXqjpBRyXCjIrnD14bUG6/CT0X2+voiWtoj6ryDzg6EdcQgcSg6GKApeTEQm
7LwX15xSF4PILB32oKiDWL8cSdvXWtSZTGOHeUFWK0jaVCtbXVq6+tSzGNNvOMsMaYMYY9y97sP0
2PmskQbGYn1Q7qwv5gPo+C0OCiulp8VbnmyHnislIRQEZu9xo5RbJFS4ByuM0n2n2KcojdV2ftD2
EPcc70E+oC33GbjY9a+2PNrJ5A62IPbHc8Ak2CkU+2VmFOfjU7ozvoFWRskLF3YV+2NkujMwPs7a
flj8jvT6KafwFTnuLueYBpCVucL0qNFQR58a+Ya7MrKlq4KS7l8hZiVKJPbBoEiEaHPcnwwTndwv
YsGANEo3anJcmce1Ec0/oD9IfhoRTig25e30DaMv0XskcqFeSicD5MxqVX7pID3PWWabQRHAZyUq
ISWPFAUBKeg6tlLcWL3nJOpzu/bRltfKWTI22xlxGLn4tRIQDbR99Swd6hvpOYSGTrKANJEDk/m+
WS0rLu7Hs6iztdKqbR3B3vmdmo2IQWNfxAK1tniubl3TTilxWJvVrGip8Hw+u7P14+FODYbp9anR
wlqz0ar9qPHgHnF8c9YGuTbG2eoJO71B+oiZ9QBe2F5nNQ9R0bjPhuwra2iAxYTiX69gY1ZgcMfE
jK3pskeCiDJ6F8CmiIFZIHCewEOzxOHD9b2xFnCWwQjgxaVBZSbHobiP6+jGk7oMWob+BWP6tQNt
aR+evfFpR1+c3llR5G4ILQxxoPA0pP3B91e2+nRbzh/45xFm225M29Q3Rb7VRGlXDlPd0D+s7255
bSSz3Tb6pdaPU2rUfs+Pygao4Ses0DYqQLhbCyn6o/dORhTJwSPXGR8kXGpQ299Bnl/tkC+1iflG
fyVOxmwLenLZiOFUhhYO+TE6IC29Fx/lF0427sLqoPy4vmBW4832Xut5RR73DN14CB/xHHASx/+I
+5Etb9Rv/9Hu03RDRemC8ouIGNHlmgFw2lfNwAL18OzIcGPwn9whXLmPll6gSB3ht62QfXLTz7ZB
j9i0Vbh4NMRH7Evq2+ar9l0/lY/Sjb7R9tA1hTvJoX0LZdkZDsrjypwunGe8mihrgnRSoRPPvqGW
obqFRwHbXvDwHdLVb0KMGhwQYvQzA+FLWVVHMTc+pG7zqVbCowSR5z/5CTwzmGOkCWi0Xc6zAky+
BcqqYTSiOuaYfTYAQ6ap5Ai5gu8oyrvYKAFT3khte/D7eHM9/lKZjZyD1BHLMirL8/wfWy5+mecC
030YTtp38Jvl0bsxbqbSsvasPXWftT2k1eRzeyce3G22kr0unIOaSYeZJjbpHS3Ny+FnYtl1bR0Y
tgZw9sQCN/exGpSHADA7fq6A76+Pd+F9cBFvlvJUppR2de8bCOVruS2Y/i3ArMcx55DosfuSuTs9
r/x6PejC6QiEExNvdA8mVNB8kAo+IlUEujyOvvRiT6/IPwRRDRUi2Fdxu5O19AH16P31qAtn5UXU
6VedvdkzRSm7kS4yjz2OB1zdcMX9DyIAFZxKLXgTzh/okSj7I1VFw45kLLg+Zcma8eHC6uD8MaZ2
Nx2cN2otkLfRxi1k/AW6eBuQRylBcsQsBxB4ubIRpm8wu8EuQs32oZH1Ayp7gWmXvrHTBZz0gPCL
5rdcyjdD/O76xE1/2ZtgBqerPCEeWfaXnyatwH3XWm6iSo51DqKlJsePJq3V9hanD3wj/DI4KG/O
FjdUPGTdCZOwAjeAgZ1C26gGSK5ayFfmb2FjIXguARoFkSsCS7kcUl2mTY+irmmPULctiyEJ5anA
WBh5JifkSVMXq/WL6VU2n0ZEn2CHKoZGwXn2zXgEl+5ohGzZSEW/JtpDBjplqWJPLCZfyrYq5l1C
pG/8Wvz75wiqcyiQTAS96Qa5HG5c5i3qiri8SKO+rcnM7TgW96k+2loLrwzxKIhkVbuypZcgTlNt
nTtTopAPZOEyLMqEIaZrLccXZs9dEr5YgGbd4qeY90cZk6AWx2JFzb+OmL+W8Xd1Fe39duUaXNVA
IaclBS5x9izofB9d+bHgoVcpDhyrwAYUf9SzYAV/NJMVm+ozSLrIpoIKIkeI+NqcOju98sRVkJd8
TTWyD+qp6zfDvfy+u0v26CvsTH9bvase+ztli3j79u/uTkKzjk1Qn9SP54k4LKxKiitOGzPI8Gu6
j5RHC3uA60EWYAwG0iYAkIHWACmfg7gG7PLcbsrFJy+s8jjJs+CdmH5Ejm7bHcUDrirCyqJduOzR
y0RiB8QzHU4gRJfLB3ZA0KIb8FrYMB3+M8B/5ogM0w4dWTsvnPYDHZthB19wp4F2NJDDWTkn1Dd7
Fs8IMleaAABQ3lSN8yLN6256V4ryPsVYOfO7lVtpaekQAqgXB4MM3Gu2SaIuk8qkfF06MNVpWPYb
hAUwSp4a5t5+chz2n+nPIwGw7W7G1Ln+ZZdH+Ff4eS45ikJfjjqPSqyqsd/G+AhKzv8sxOzZTHcP
Dm7GCKOo3Kvx50iX/oeDkC9XClI4hjgWFBha7PmM/Ae6LitjWNoAKDtB10K477UGexlChuYFIY95
mvoWMv+SbDATB2Wff/2NIpBWnvsLZxcBIepwS4HrnSuRBqOL1MvUsNAH62iYmQOJ6BAnwcrx8fbW
NS7CzKZOLYJGFWSVnMYanuD9/UJ4eZOb2Y2LiPbKJE636uUNSCxgoHS59KkIO7t1/crQYzOeklBM
dDUN9x/J2qPU7leC7WGDcX3ZTRvnWrTZ43nQ28YLp1wlRmE80ZE1ViwHauc2xv+bdvIkYh1i8Xk9
6tJ8qga0G9ojIHvnV62QYKEnAqrAUh7gU7zVdXlbebhpJStrful4xLkGCgCGyjDw58K4ZVUGEKPx
7xpOQrX1H10sSZt+06oOPsWnCWJmiMcSrIX0IJi4u9u/8WZ//9mG9+XZz5gOmLOrTw+lrDRbzv8q
Ruwixw0UprxsyXalr62fpbnVMHWibTgJEbxKbZ2FMjNfH1FUolyaj4JjNpJ+jClAPcEkl0/hUBXP
17/lwnqFzwaQFO8fmDfzbzmEbQrPnBlOwo8x3pkGlqRR+tzAT1XStSfpwuBeDxYZrCAeRq8VlbPB
hW4oKN1IrodfC4pJ0o2fxe/oT98ksXe4Pq63r19Dh5AGDpzzTKfvfPnJsOcyytgz2RmysqkHkInB
49irG9jmTmL8qsT31+MtDY1kmb4VKqQI4832vVlEXmHgC263mnYIsmTbiM1BLMArDWsVgoU3Jzjj
KUl5VbF404OtxqEscTE07P77uJO36QPmQrb5avaVrj4P3p7REwmH57E88WbeVGToo0PmtChH5MJg
V+at2H3U0YG5PntLQbifVVQ3YO+8mT0hQAp4wJkVOJnoKBi9yTkm2iuVjYX21UQv+1eU2WkZhggP
dLWKH/l740HCUdH2KVViN2Js9Re2gOLAJ/8W3yUfr49uoSVxGXi2GM28w/ZCJbD0MHVdilOwHW/a
m6FDPFrcQZSluP2yhhZ7++q5CPp6tp5tNiMZG6jYBE2bk9D87KGvXR/WykebQznx6LHQ8ydAHWwE
wLhh9qwoK1O3FkO+3Maqjv1yGRPDxFA89/xNip5UYKzcM28PwcupUi6jyKNcK+20MBqBsl+2V1T0
iLqDNzya7rvrk/Y6K5dX9mWs2V0yyIkY11SBsA+wtdiZsGzq+/jBfMw/NoKd3qSH6aWfvWQ79QYv
TCwg92vH8Nuz8fInTJN+tjJEEKtRXrHb9Oglcz8MwdEYboH3OXK3i7SVeuoCYvUy2nRynkWTlNpy
k55oE1mOrV2/Sw7iNikc61N3H2wzJ9i3p9Ex9tkjVihcfF+DT9HuP+iUXf6M2QGdKigYJvk077dQ
yJypmmo5w05nmrXj9W+8dtBM+qnnQ04ktBIwYNPok6un8vgl2XqRHd2pj3+04t/7W/njWtTX4sq1
lTU7ZaBMWCjnMdGaDd3cqexg624qp3DMx+AOU/r6hFbYRvgVboeDtom+unfyXfUxpjVyffiLB89U
vadCOJVYZ7mQIeMHHPN4tLFGA/4g2gn+wNdDLDwM+ZoQocBngoOGKno5w6OH/SFCJpod3o6fhm1/
HO4wFukBp1Cjl7YG4DJ1l+yQkGnoNfU26di6WPNCwnT5K2ZLuy4BSaBuP33nduOhJriv3mOJ6tTb
YdO8tPf/EYfvMuRsGXs+OH2eO9NuknbKJtxIhh3wDpa25V57XLu5ltfU2TzPVrJk4p2mVtM8I+ee
8NTITvHn5m68Cd5rVPM2E+hLtuv37XO4dbcaLW+EbHH1HtY31eKpdfZTZstbx23F0wZ+Sr1pN+O0
sN8jLYcpr/yYb2lN7PyT9eiBN/0cPKzVSBauIYMCBsR4HiiqPM9DQjdwyyhhaxnKbSMcUoy7BRqZ
1xf1WpDZzRBFqmsidcRcKz9qfRtZP1v95XqIpZPpYiCzfaOmUdrqHgNBrwCFvE/9MXryN8a9FdFY
t/1nlL1uxJvsm7Fy7S3csBdxZzsFwn0Z5NMEmj1SX/z7wU1vCx0a1NoxuDaLsw2S6VGJPxqzWNWB
kxRfU9Sl+nKFhrFwxF0MZ7YtKhw543q6QSO5Rx2AS3r4+4foRYTZag8HETehgAh1TA0heJfpP68v
haUj9DyCOUNYcHRVlovuhK0+hY/jTn9fbyTeWDvIi+Cqcrzrv4b39dfuCKjT8TbD8/X4bxMmTGz/
taXmtR+5FNqymFYisnJ2qmwF/UmRPxfNyqN/cTkA34IYQcIJaebyolD8aoj0UdTsUn0u3ScR/d00
310fykqMV87T2QsHz5SqT5lP7MXR2oseMDtDcvl6jMUV969xvIJjz2J0cqV6eck46Bvfyb63R3Js
5RW8kFcyRVSIVMr8UFnnCAMx7bweaToNAAWIwvKYbKeV4Ba8GuRNsFs7VBcAFCR7HKaoc9KvfMP2
LJDFU5KCeFO9cTKccUPbfLS4u4V9snNDZw2ZvXQKnQecbdtIEtHcngIWOpo4irv19Ee10jYWWrqZ
YqxhpafkZPYgo2yFCA+gbM2C7na59gI9snwhIlwXfZSjeivI0Z7GLDXPd0JAb6hu3vP37TL0FEU9
PwLMW4VzTCHmP8FA13JyCod/PwfVIgXQ6O7A0uzzd/lx4kC7BzMHwpE9ArzfXF+jiwvoLNocXVtX
dWL2JdEqoOGgJcKNv5FfjL2MG6mzTv9YjTebYKGOSHCnjSeWuwnlNFl25L+4yCaM/b+BMFr6oOfj
m/78bBMWaVH7Rj1t9BKnrmRLCt/YynO1kXcUJtcB2UubHvETAyzMRK2ZwxTwuRTQ7mXTK7Jni0Bg
mmrlQbBwdP1WFZocziCvTX9+NiLJaj1UBSglpUG3IZn/YIxWQTleXTtbFo57SppwWtBloAk0f7C3
CCELqUkgbpkdWFdBtosIVkRrV5t+2zzgiaC9T0//xinzZtPLk2wCWB6FnAOxqtmDQIgVMacvRVr0
IjrjBp5ukoBgJDsSnMl6gS834EnYb/qv/4YmhTLfgLPosyMniQpfqmmWg6ei6WXXeDZvJ7yt5Azv
ol1zs0p9WQs4u/ASQ6v0Fpv410NVuZVfExIEHG9V1JXt2PmjX/RbePfx91lyLv71trl3MUJrTjlv
myTqE0gpr2mn9Wm8VXs7sbbhDsm6DdYP6CQ/o0b+xfi5/nGvf1trfsJmWHmnHjkoeAN9b7U/R16X
Qjdssg5pLn3Vy+vN/p+GCsUNAMeEjpq/WVxVdisQDn9KGVjAAXfcTgy3CfHXrLwA316PRKMdS4qL
SjCH92zhRn4zCF2IdnnvbSZspXfq0QV+FwUAmfVdvo8d9+vKAb60eM5DzlYr7A9hiH1ClptKwzRE
OiSYQMmWHd6nUE7K/WpZZukLnkecLdcIV1jNDIgoxY7/CIIZJcXwu3dKv7VOv6XlvcuT0yS74+30
7cpolz4nLW++5ORUCLTg8vBLAz2nMRnorFx9738uP0+ExYCwVeusp+5vjlo+Jy0WkJWEeisaJWaA
ppWQAmOulrc8Su/9IOfu91Yeo28RnLM406VydqSnZmj6SDRP7/pM21netrzVHclO9v5H64uMGqct
7QfZlrbUFtv9f0ANn8WfXSm5pXbY1k/xA2TVfJ6Qen2jFtZKXXFxe5zP53TjnI0zbPQkb33mM8WH
1p48pCInxrlKnoDO3P5r/KS31Z7ZwGb70UR0tSpGBiY94KRQ2ZWDKTcElAS1bQf70523WZW+mjbc
xfttFnO2IXO9i+Numszp2lRuy2CjHNoD5A3kr55uP7vIKP2Kf9I/WOsevLmvCUypA0iVpioTz+hy
dtMAwqumglCfniCO60Z4XTbYi0iV/CyJ4crB8+ahQzTwYiCo0JDEAXUWTUaL38yROURktz31IeiX
rv58fbevhZgtFykEpJV3hKi9+AUwVWn3Qiza14MszRoVIvBnYGmASU3n69maNHMVFRKBIEk4nqTW
/2WN8QdYBYmtpagoXw/22lOcLY7Jceu3iRov/Fm0KHEztKbFiY41lbSzU5sdE22T/GzROeq3w1HO
N4lpD5JDm3p1OyyM9SL67JzxdcWnPkH0SbVMomIQ7nBYaieW4oSYUhz3o19/abXNv+HYtXBP6ZPV
MlRzGQfI+epU6UCW4iixXu7Ko7SJN+NhopqPTvAjhFqwljdKC2c3JDC8bEUeAOYbRp/rVlmW0Ed/
pZ6a/mmMn/TjJGQmbcf3TYoVYCjvBnezBnx7m+Hw+Ujbpvcrt+QbQK8cIQheVvL0ibOvCN/tEPp7
QkwXKFj3/9i7riW3kSz7Kxvzjl4ACRsxuw/wZJEsrzIviHKCSdiEx9fvyVLPdhFkFFqzrxuhVksh
iZdIpLl57zEXq6/07LB+ibbYbUY9NhsGzWvsNuCGPaaeflCcelO4xT7bZrbqrExgfsAuJrDGhThB
JwToFrn58XJpplARcmxBVvg8Jlb2Pu2L2/I+2ctXKOBvC4O7sIGkDSfP66EFyX9ltZ4dXWw4KloJ
MHxAw+I4vkTGqc6o8Avw1Pc2h/xxHY38vX5aT1bPLBhsbwSiltC2Uk70M7S0MWgTGgDaNW/CsI2L
u0GIPcDqg++H9dxk/RqHpz1fNqFuSBLazYhTxtdUeC/JVUpW6p+nWRtXbIPCJmfqAje4eHFVASXm
DoAHoH+qER4x2iXamtx6zIeEeWyJ3RpA4HSmYNGhhgFzVEgHoZR3/Ey5zOQ5TDrTGkh+ScPwZVRk
O6zGYGDJZqwFi/WvDLji70fy9I0hKvAImgJ9DkBrF1GxmUehThA1C6u9qifWpJg3jaxvlKF//T7U
6UtTCAjDEGwGaBuiAYtShpRMogl3PPij0eemeB1z+D3na22z0zMQQbijNE5YgKSXoJh2kuFU1amm
VXatJRWJRaO1mtfpzEAIHRVE2KUD7rJs/o0hDcW6NRBCyi2WqF6vhkE1loHMJjuK3lleOjX9ABDJ
ighcNqbRyfBr2bhpBsWv54+ipysowzO7N76TIcHKEpgq4HoXr7EEJDuG2xDgW67hTy4syKALycnD
xM+vYP4nwkx7jUZzqlYAh9WvQRd7adaYCiBACMoc/U12Z0iI5pvIRoljVYzpVFRrEWuxHIcslxSY
Peo4irXJ0iEWYOyKlx4qYWsU0LOPhTeLqpoEIwQM6vFCnDSla2hT6RbUcdx+nh1Km00FXz/I8dty
nvow8oCBg2EpeWTPcrbyLk/hE3hUyDfzHxw4vYSQwcEqK1qgLD8TYiDw0HL16w+UkmDccMDdzVa3
005XLPrY7xMns9Mdffj9lYozCeqL3Mbn5NBgBpIu0rW6Fc2uzAogtiG2uxJDOrPzcOlKROCwK2Ti
x8Mcti2OEB20gt6r4cbgZV4LrywLNKyPHhoiHI4Li8tStFZvHGf2iK+R1UVbqMybXh1LYB3zH4YP
+0lHeqUAaQg2F54TIlysfp+xzav/fz3s0j40NMUcwBs87GDPnu5BLqWBPEwLYVok6XsK12Vzs1Yn
O/+Y4Mcg3UH45Tzu4HY3CyE8bsQitmQpsmHbspJenNnS8Vh/hVjsAJC9R84eIUSGy1MZN4ACyva4
BuBci7KYKbi9tTrJJqAASOqLsIUs5Cds7+73k/7MbZu/o/99mCWaLO3yGrghPEzjqo/zo+7VXE/n
WnuLA04EXW0lrDzW8hxhY9KL1YB45DaNXM1PAt5MqFM3uguDCVNRttYztHOTAj1+YGEBdMSyW4xl
ribxVOszVt2sOxR5aUefvh/H064rJhsuhgDAgtLCSZbHC1sihaJQihAQXrqGOtFNZ7dAMxgv3T7/
IKkt+X3uiI+ylzvV3lxnEZ/bwI++AN95vmSHUyamWm9gvgx27zSHfMsVmSW7Rj9odWHzpOU4vz9+
2MVhYQypOhKGWBNiwcToHpKnVnwgbuXXazvm2Xf3ZWAXqw2+kLPY8oH9l6l59xE6/EqoPSIeGtjk
7vtXeS6tOBrJxWyBbbQRqQRPl21IaSl24aS37KJ55CLw2J6v+7/jVX16RQPaCd7tsNtA7/QkEa5F
U8iQePODQfJMz5sDasN4JYcx/QT70H9jC+NsRRy0nPK5ZIObhRmHrSmA3abhgk9NGzaZzFzVV+Pz
YDlPuKUK6j8KfMWX5Z+cRIKRzaAq1pM1ezSQ7wHAjB9luDdu+S4T3dWKDf9LsbCq1RL0mYnDIccc
UA0KCn4+XhAwnMtyc+xQJ0nr3TS1G7VeqW6dO80RAuwnDU40fOUfh+hgzaaRaTA+56YOEOt7BoYX
+urErhnaX4UbXc5X2c5YuaadYi85owsOcr/0a3BXOw4shKIEDezJ+LzQS2BBbjrb8GXY5tk0/iyZ
9K7oTKjYPOdOs4Ht2m11/e+UhEEX4fMVAlK8z7i43NS9LpRTCia3GB4UsfRa6dE01mbRmRMD/D1u
XIJ06RRDzrqeaAU18axTa0tRbgm5FAzKmkTXmQV4FGaxz6RJq8XgM+FdVjZlXrGRXX4UpqHbAc0L
rQlx/TA8N0Wx6sFYN1BaPKHVwse7UOQOMYEz3NU/PutALsoVB7KVoWiTOKuVIJ7lLVYkeEwcXsm5
pbq+2LnbsiqTqcBgKjh5u722mTwZRy727RV8zrnE4ijSYjzDErR/PUek6DAAC11vw82/CnnUW8cM
nEms0ew1+Q1VBBdgWUiQWihVl3AlsrIOybujTIBbQkRVpdeocUOepJ7BRXFXToozcwbhULcAO0TH
vWmxxeRMFwR9TE04dekekk5oEJqiL5XNJhk+Khlm6fVFJ0qbKrmFUacNgzRbkdcu/2eqXfB4B4YR
dA4R32ZZLp5IGYkswuPGG23L+yXttoBfCKdMrY8zP/wWEwi1GsxZkG9QYVueHFFjoI5IG4zzp1gf
15+R3NZfa1OcWfQGrF00GbZBsPJZVhD7GErgcAAzkf0WgdA9NtF4kUNt9PsXeGb9cVI5tm8RDjIn
OsTAFECxGibasHeYNxksEDupWpsj5yYmjCtwp4UjAkFN9HirhuYuqYdxRIXLHn5Wux6Iq8iqr0u/
CprSirMtgzJnBPGch7U07dwY4hXhnDfRgTkp5glTk5olm0yApHFvrhOriiUnN9eksk/DgB+FsVPR
O+dVrkW6NDCYUVJA1EEXGVxDEJwRjo5Cpjjfv6vTXAJhOBUe1SeU6petgSGvoNgGFxlLS7dVuVeL
2pYm6WWsJ59q+d33wc6sKUTjchvQ8cXBtmTfY8RStatRtjPlqwwiWL32IbXhdaOH91IPszUI5Glx
5pLGtMGfv4eHuPf9N+Db4/E642qf6CdDEAj2xcsedjq3mhDDStWCr+ZuVnVHqMzBjoh2JUrTdTuk
G9L1K3v2uTeJdoQBshvg7Sc1IDLEKkBQIfbN6sWs0bpvCkuEN/b3T3buReIs12DkbEKIZ7ldEcri
WJwxX0ZTu27KfAOwl1+J4X7oayelq5u0fGYkeR+AL3K8yGUzIJrh1ye0eJW8m8Z7SrET3Us+hyI2
D2tipudemwmxKr7aP6n3x6s9L0NussjLpIruGnl4H5GrXDGspDs00UsUlu73g3m6g6G98SUef/gv
t76m0bQOfC28MrO8KDKIGfXhysI7k+Uex1gkmxjZuuvQHEWyOdGg72yuhS648t2U2cZlElrNHa+0
pveruJzTbOU4Mn/6L08ntXUWtzEmZJKkr4UArg1Rd2rNLHnMrCR/EqjkiV1l5XRFEfN00z4OzFfK
18CkYzNgbQg8oAWBhVdOWxgfWLCOt79/gWdXg4q1JkOwGYfRIiEbykIQ+gmzs9Sx0qY2drRJcKep
sIU58Ybu5/fhzi7xL+EWWVmC4lWIUgjaEW3sJuiQGTAYz9uVKGeSPz5+fz3V4kyIathUKtnnmptb
aOdD2vMw+5gqMG42t/LfUIk7sxBwxAE3wtnVaAgsriLZIJOoFhHB6FU7MqO9PrZr1z3+GYs9GXsj
Ph7HHcfdLmYFtMLjOZ4Qg+c+7JK7s3FruPAiXeVafXbavovFZ+iXGQhJRCgWtYjVe/SGOBwEMx+S
e5jM5LvyGUby4lVm8YpEBjwAg/iO03F132fhVt0U+/kWJu4r+/aZEhfe6JfHX0xVNYIBVljjKzEv
nyCZkuGKJJZ2tNVv8ntjI1/xwahMOwtiN/sI7TVRlTNz9yj+Yu7GWVjPhMfv6GYKTSeWL8VsTVPk
DOwRiQyOXNw3uRnHsoBMJ1iA800H+ZoMUVpDgVIlTPkMR7wcPK45CC/lLQ5GqeZ73spu8MkgXL52
MOtgZAi3Ka54dPzaq1YL84HCJFx57ly2GfZE9VXJ7j5aCl4UPK25Mi6oxZ4G0zVqFXv9ifmAg6gv
DJL1QhBxd5Lg+z3jDEAKl4u/vtSydZCGQiKNGb4UZ3rOOEETIPnxPQYnDrSg8MMD2ayEPLMtopkJ
ASSRcwFx2zgeh0GuobZeRxgHn23gZV/tVG/apx4QZ+8lZBJb4FAYAg+RtaqGfG6ZQ2oNZAnAs5HY
Lua5kdcmCxvMAHGbHwCxC8wbbvwC4boHstb2OrdtfY21mNN9JZAGkogY2m0ZaD5JAHgzMijLA28D
RB9A9rYBQEq5KT3Y4V5lvhzQW/Ul8VYrAzzSYuYhzxR1DknHbWU54kpjdkWZlPwl9/gOvgbeBgS/
Qmjby2+VK15xbDMKMIqV3Qsr3eVPAsFJcK50xSuFkNxavO42UcNQYRVSCYiBtAl2MiiSu3T7aiaW
lzm5rb0D1F1Y+Z5vuZyEmTy9QGEV0l9+jRJpfrk66c+kjUDmY78TOXwec+F4BhIjHzFa+Eq8np5d
QbZ8q1zxBkVzG6H/+P18PzPdj4It0riRjoqYyghWCw+ZCkO7MbZjuC0nPQPtdU3O7cxOjtajxvkr
8HiGtsVihsfGMMWSiXDEgiPuZR5jqxMs6oaC1cFtiNr9VnVRe04vIB2tva6N7emkh+8P/AxMaLNB
DHN5t5lSMdZjGVqXY/QiRj/1+vfTDy5Hgvf2mVGd3Lm5XbUOU4EQfqYh8xhMBbgvRQxspQ7kOgQO
VzlP6FYv1g8auihV8HIwsMAGmkDH80WBUkiLS9sjgFaddhfXfQ3V76hOU5HtjCKP9I9IxF0ZWu7F
3FTsWWkHmA24o1hO+j4fIk1O3TrPDSm2YZyb9/UGztqklQ8EV9xC9oZMaXril7HelW7EQiLR23QE
F6lyOiEpBhwGYQrvWns0SAZhvGhsDO01CuN0Auu+nIqm9QbsuFQP5GyOE7s0hVR5CcUwGizgwwF9
8fM4TYiLs7WD3JyuTmWdOpDvCNX7ORpxLFkCTfUt1aDhmrltOMnMESgXPXZGGMhF1EY2qYt7IRu1
zjOHsVOZbeh0LG7brEIOb6W0zUdmlRA5SYK8SWn1kwCBVzpdV3WxCWtKqHZC3jevmtwGs0SrOhtA
ulDEUaOHVfEzF5lRPQltAhOoEVwr83Wq8TUvGz1pyQUc78UO4CXNiOoNbBMnlFpoOxhibalyYZCX
PBtJ2TlNp/XgVzNijPNkUThQwEZPrUuauqwZWQIrIjqaUP1qMMx32SzI6uhUYcJMzTZnI+lL2CYO
UneXCBEZwRzGsLYWBSK9u8OymmY1kJihCs+t2RP1qhhISd9oMufaRV8LVZTiU5Re3kRVQtragyFM
E+/iViE5sXugSww4tXRFGj6rOiQWvJHM4wjf30wZjJu4FsLivpDMjN4PjZKUqT2lUiH4Qi/O+YWR
kQIbpYHaT3cB4bJRdVGFJeGuq4CA/KEyuceYDg2iZZbRGVl4neuphuLkoEvjoR6ZgkyzpKHiUD1V
uGOD0RRbCoOhzi9iVA/sbEyk9EIeBM14VpqKVp7OKniX2WlDxbB0CgKkOpReixrTkMaR0mz0OdUu
R8ZaJxLEkDxoczegbaFGhQD5xjqWmRGAip2RPZ2oOZdWHzWs3cR1nGWRHQ3o9d/SGdg1BX+iZ8me
sL7oIIuVDKzwoblZYd6XoQR7tFBEArUv5CIGdx2d2mIH4hKv2czAzg0AeffFONqpFoWyLclDPfhT
o2aCNY6UaEGoZwWT7VSpqvZlmmWkPhPMN1nSc+nicRoaK1b0Sno1Udib6aZIhYjrfWdJzCB3V0tT
ldhDKUZoCs1C2Sda/qhKsJDfCKwYRhHmCnqssPhOi9IYiegFaaBsDYZ9qyv0p0yUSJdhENSP42PN
6rR+7bVZFq+HoQYQjsZ6rqg2/BIGtO6atBClfZxICgU5pqhzZdMMWmP4AlFI9NAaWTNva00VBOwd
YjfYuVAIsFOTwOqxq76fIGCUCa1Up7YRirM8WQolIubxgC/dYNRDuSgfUbzIlI+yJolIUBCCWhae
Mgzz6qnpzFa8qYY5CUVbxJIS3hI42UceyVBDYlbXDEJ/l6aoctazQIpbmTIiu/HEQiDUWpDGsuea
lKoGM/bKFNo9G9Ms+6E3XQNxszEz1BYgdWWagrbr4ukGVpsazZwiGxHXIn1TxNlFrVOj7SwTEvb5
Va+3PQ3tZtKFubNSfSyifW/ONSDEEh2SABZMguZGRSoLryWdkwEy7VKsNhZ4DbK0xTTT46uh6pN0
l0Mknv6ElVKTta6WZ0GItSQ7ZTM3zWVJqphcEKMHtIS0+cCsVpSj8qmf+4Z0dtd1WdNZoZHOVQx1
1lqY/4Rt/L+5/D9kHde+//zvf/7iqZ2ayydF+x9u17QvbdI1Ry7z/B/+cpkXNPkPoMhMyYTMNup+
WDb/spkXNPIH6DqcDI36BNJ7jgX502de0v/gZFrA0KBJR4Bdxp37T595/BH6dKjIcqYj8DLE/B2f
eWgGHiUL6NbATg1dP4QHUgSCcotrnt61lSnDlsepwTlLH8QJZbUgSw6YyqFuh884YJTc6VllFU0w
Z7YkwQHRZaZV6QGXcFRhw8QcdUMzMJzwKcxSW18VPCzpOP6RXjdB6yjb2o0OteiPncv/cmwRkKPN
fZp5KURI50DULiLDEaAu2+dB3Ptqtx3YDyzHUtrj51axpwZH9a56glc07CAn5Aya0x2qu4J/WG6P
77nmVO+TftFnOzoRy9QukbAPhdvLlhq7VeNAsxeHL1OCYbSJGrS3+bNIf3TUyZgb4vOgiNpZdLTF
wWoGS6ydeXTbh/zZGO0+9ZgaTINbQ95GccjkDJJFZiu8G19JAM5MZYmjnV0CIHyb4FZiWPqNehFf
jiAqJDvhWZEc1tj4qKcZ2LOfcgYVXYshkXgIW0fr3TF06szPnHI/x1YvoHG+LfsNDK+aKBCA0hUt
lgbSoWKWdhfBhOayuFWSbTS6+isRLSV1ILksiC5UDmLonOaX8ru2yfcS7m0UMsi2VD4KjS2Lj73q
s8SbSi+ZtvicWNub842aA6BmY1MeO69ElX+Qbsd5r7GNKe7rEp0aOx8sKLHkkmeEQRNtKxgnmdht
383uQ8DOVSoWniFVLrVyl1CkhVtWBrns6fET6Gdgi7TGdaPZyhCIw9N0rwdMdcX5GYwqQbIMX4Hv
jd2HGxWvne1Zb5lGEM0WDh/hMYN4WeGMG87d5671SeaOdyKF60n0MaJz/BLfTeBIFpc5zIB1n+6y
Gh9iC+4YmK/ZVXTgZXZcJoDSaZz4UPcbvLByg8tk8WDCpvABPfy2t/KbeZNc5zwxn6BY5QnSFlg6
4afxhplQ4dKXOuZLImBbvsjURzMJ2sltpwDO0ZXp5NNV17u64YkR/7JxbzPTb7stl0fKbOZAHAQw
L+5YIdhvndOFlr4tXMMhcGO02tfCsNLYqu/LAwki1FSQ2vYwsXB608MJD8GCjXYrYNW5eJ2ZpwbG
D3gzaNdoseJWnNvsIfQEt9urQZGAhgdMN/2Zv+StV5ZuM7v8LxmbZDMf5AJUZHWLEnVW2yrHeaKQ
N7it4ESVB3X1jFhTbTWNBeryEG3Cp+JhvlZjtM+cGvMqtGXBm691hNDdWPXLexng0GfI44AxWsAT
tkNSyIsh9Zt2yV7oe1vbYxZImjd/5G8ssYURV+X5B0nsOb/tpaAEXzC1dAZNYCd1jTKQoNNLb6Tx
XjIAOOBC7LGV9zZ9y40trWHe7kTzO5XtIX2awjtVscLcLkBShVyFL7Jrklnkg16RPSA+m0rZ5q3b
YfZg9UOQanQBgmmw1QAliQEoHBF6cpI/Z9s5d3RULyOvrgJCQSi0iHGRQvi2ae0ZlawUjUQbgEQn
9WX2MFe7Jn0StX3eX7XI8xSLAPkiGVfjhO3RGogr7pC0sgPXBjA3GuT+w42iBukYqMYurF3+6/5S
G38U9MoQLiQ4Z49PbRxk6mHu93F6pRe2Gn70/R6QKIfGT8NM0XLw5ghFNX3HKUDVNlQuZWWj2sZr
6YTmtR7dhgdIq7HKS1pQovQP8pJiM/9EMMKYpAJ4sgw4gmN6hTa67MwuZEwNb3qlIlSU5Ff8K7nc
mPNWn7dyaEVv/RigqDdxm3KXVptZ9iIlkKXXOr0c9Gup3BWDK1C3qV1RNm02bMhgDQ8ZrjaFPdiT
TSrODIXEol+9GaLdVK7au2AQNlUw9Z7SHhLy0ksXVepE+l3RQM3EkRW/xEWtu4vSa605KPJGV6lV
oYD+YOp+Kt92q+3w47v/nycfiircaBYKDp+Q9y917U4vKNfWQiP6J99fqJsCERwgIT9oHoOWV+79
CSX4rVzpsvrAHZN9fLT7l+qf/J++ldXEEshq/ffxb5tfv48+Sp57HP3GLdqkna67DzbdfDQQAvqa
pfzdP/yPj89PuZuqj//6x1vZFS3/tCgpi6/JDLqv32VBu+R1QvPi10dt3v/rH59//1fyI6t/wMUc
TX90roFKQc7yr9zH/AOpDTAypigDD8Dp7v+b+hDyB/dfA3KG41kADvor8zH/4BoVEMgCm+rzT38n
85HU4/eP8ghnSqOrDkIMaP0nhgyQEs9So0WJb64mOZJwt9LCWLytTCKQCVxUGvam5slm3pYEtRLF
rOEj4gsSzQryKOW434QOSxKZ4Vhuu6q8KpWMaK/mmGT1xsSdefBGahgR50b2IoA/2SAOwmDFaZ7j
VI8EcBxKmD/iW7yNyNcFJEp07KV9SuggwbJ8DptIttjUFThE0XBwhTKd6SUVUkmG3EGmlfgnA8sK
HX+3CGdcJRlLXJKW0iX0QHHRsKQqYoULNLLxTGdphpywoeWBmiWa+GK0VdUoF5GQlbUjKn2ToGdS
qZ3km3mfDTgMBsjLQLJL6ucqd1hH0woVHqXUder1RhshYVAY6aTBMudZ6WQ7E1ui/MDUNdprsUNr
4xBJsLDBTTcOCxA2+lTXwgd1GJNZQ02lprjflrpSqrKrybjC6O4g4h7+LKRyPYGCUFItUl2qpaye
3XHMu5RchK0aS9L1PFQKTmQo+nda4dWZzIbEaVEuQr9Jq9sMOi1ZnJcfck/V/k1tBjodpLrOFNOJ
YDEwQdUWVR7xB6PDbBBvxKRjHwUleoetTC2V5k0roYJn4VkTQwELA365I16dTqGyLetTBzKaVMpF
TbZD3Y7CQyHqk/moqnHdUWsah2a+ypk8GY/zoOTQphkbaQRpJFGqDFWuqQe57ZI1RdfcNC3qYq+h
PtbmTgjlVt8VWtKR9yiOGtwIydyms4uyjDDObkOVqUqtHlUEIqCG1UG9GfCPHiXWXUiJ2f6sUZ3K
7jO0MyLcufupHyPPFKucMgtG50YZeiwf1fgmkYRWmWwmpmPfWWUOjJ7Twg+tQKqqqwVXmari6ElI
YMUKH8Rc64q3zBgU8hH3aqo9DaUmN6ZT9bi9ztbYZn0d20Qp1Dp9EuQkQVKnT1IB8S8ijSNKMjLm
SLzT47yF9As1JoLeFYVn+q5qxz6ONqhBjsNoAdozpKkF8MSIXKtXSTdJUG9PzFhGqp6oZiNcx4kq
FdGTFIVsSnE/MUK9HTo3n0oxw8UkpuaUXkGmDVhZFF7jAZZOaBnEeiECMlBUWA0RCvgTaXRxBQ77
2R742j6AG4cB3XIZOCQdyJIlxqo1S6I2kfZpDbgHfYcDFNgF0krQ6aP3wp0uyocv++3Vr8/+qo5y
UkJHSF46h/gMes1A3/Fm5ZdzzNBaOTUyULMaV7Q5qiS7zUJnGOwOeVtmZQfo7QURjn8z0J77Jxy2
WLHff4cTkBLgLIBy8io3/g8ngsV30ABvNkugXj77criddUBltKCID7sURu7rMlDLEveveND1goc1
HvrzNXx5ZrESWDti/JFiaODbxXbiqpILr7JoEx/ii2ofRytiEPwJjl8syKFACoFACZFqAA+PRzlt
zaLRFCh5ZEVvd/VukN/H5v37YTwTg2tgqzoORF4QWMTolIiVMovgv1YdWHatsI2WXX8f4oRSgJED
NhO9DlQdsIiWAloczVWztuQK1WrkQi7XHfzcn28kSBOj0r79e+7cvIqwGD3wzOAmC/Q7Zsmykdmh
SzCXasFFPtmGbnOf+ABfBKtaL8fVDLSqDQ4lxoFOQBEFdX8xgq2RxlEHVzWLjbMDyNddm0ivKORc
hn2MCnAIV3UdZKwivA27GfBYFT5JXbPiY8P7K8cPC6cJ9JR0NGLg6b582GIo6moMC9C8+8g1UAge
ayBgo9sJesyyAVjNYD59/1ZPI0IzDEgQCNED8AVk+vHkLPLEaOHojoh5bCn1QY+0ba+IlmbAUiax
ayTr3wc8nakIiKKRpAPMCSrxom3HUNkOCVSzLREauOSxnwo82Ro1ZJmgwbRWAVCOa81ymPiy7ylQ
CghEjJdZCii9oAgjFWshTqRseAxZ5SrCEgjt+HE8cipNiZGyAQ+yhZLNQ+yY0KZ87X5wO+zEV/ft
D44pFhPPvFolup5OVp3PUbjiYCRPl/usop9W6Do6nyBqJUGypbj2gXqpeFBBqn0l+v1dGvYByJ+x
CnWQW5ei0eGsQH6iUAhOitDP3dyvFJ9ro5VedDmmaEL9XwMuiosN3l6YZAjIBTwyr78YyUbfl5vR
L9C5Vyr/+1l57m2CDw5LBpzsYNMv27n93Ah9xmQCQKelorryqGwrL72dc16lEH4k4Bh0IPTuOMc0
coZrZeX4PzNjIccI/jsuF1iMy5VvDhPY4SPio5hvi9nNGN6uPOEiAlS6sMaBB8JLBPRYWkJIIdYF
MHUudjhoR1wervJA6D32IN2UO8lWX8Z9Nrjl60pQvpq/bGgICqwzOFOQsYA0wgkjuq10VoQNHitH
dfcWeAgbOs0el6HunsZrnPIQKRn9KVhjbpw+rAH8Ed6jipsgFPb4LvTllJ96NBONGtNSjq5H/UlD
jWflyeTTJ0MLiouf4KWBxbRY/nB+ketRUDAngCfij5VsWQBtnQ3Xel6bHcuzl4/jUTT+vF+eR2BE
K0FRk63ije0kx3wgDhY9YCTaW2hJP4At+u1M6STmYgxBcR07CglLAFngR4E8SRxsFHYcvsmEB/Vq
VXGFwwEXk+XoIRdwwaQAtzscPofU8NXb2VPs/grIJUj2VJmlbtmBk3zW2LyLA+nPx8Q9HvsomhjL
NkbOGG7Akwyh8IibHvgJinlJEaxMl0XayaPAexAwEaA5kOcuCQZdlaLlV6AFwiAnq3q5y9X5aodr
/APgsMqROjP/kWtCuAq3CUh0LmdnRHO414Qy5Oq0H0q4L/OVZPDs5xvypzAn9HGXiF+tZ61eIA21
8jq1WvOqqTYrA8YTj8VkADMQaiAKlJFPtTrUahBwle0lHK+hz2tspV1dSNssAIVtLdaZiXcUi6/1
L6trrEH0GioU1WUft3tbdpXami3hEPmNN9vVAX19wzI3q8f4mVFEXB3JJ3Z8XH0WudDQqloF20IJ
e4jktXedr11NT4rD7QG4rnXzalZr29bZkAY2E1mF3jTiHj+qQMMqratGAiRXAWkHF4ZACgRXdaUt
qvDkJ2xmtmuq5+d2L55Xo1QGqUgDCjnHQScdRtS1ibo9vLLs6AIaCg8ZBOr20nWz4xxBMIeQspRr
pB7p3MN+ibvEfCp4rbk8IW5IrfExu5Ic9PHmB3YhXQux3dwx0El/O1fiS/3r06qLlBogpEyuBUQV
/aa4UMBmiy+rQGp23E3nb5iHnDmJkLZwuiBIFPyIPx7duij1UaBw04WPlC/b3FQjdIoghzRWvK3X
NrLTdYnSK3rSqG8jjz/R0BEhHienSYSVzzzegsM9xWGh27vy33i2kxeo8y0ZNGEuMwx8zGLiVJrM
KGsb0WrE5zi7nZS1pzlZ+cjh4UsqI31FS/xEaYNOcWPkZQvtW5BlZ6e/hEAUoMrhO3mGGQyk4l7q
y8RpGluMvZUNbvlsXKQG9y3cuVDiNsQlOyvvSkUd86lCSo3+aOkrkOD1hUMY1Dv0kjTBaWTkmmun
3RKTj4wFSsMYUpDQuEfessw0z71einPGw4Y+VB5+oC34QIM5AATL5reXMdDREJ121CnsN+BUEyu9
Kd+1gN1n23Uq5vL05Tk3NJ+QqAGVgO+2mLxAxUl5qcOzvRwdQVAcJUyschpWSjDL4hqeGmFgmA4x
Y3D8UCI5XiNKlNJBrhCGZ2vFFW+P5rax033J7e8B+rK/f7lLJaBlvOXO09Yq0MD1Zzx+ovAertG7
3YEiSTRxU/MByAHKvQ7tzA/tGq31YO10OR1Z7LUmXjGaJZxsuNiGIBrWDVOvlFYjA1jQwqY6o4GR
rNkgfl7Yvx7UWD+4hoJMCwteyMgvt59+VtgEgUzEwYQC0vyC7mtfFixugKh4QN05BWQRgDKS1o7t
0xWEcpqOY8wA2gXGuIu5w3RJACcu5pF5ggpgPTAkbZBAwZqbAlS+WI/WGoPkTFBgvKEyBfwLHnp5
UZRLYap6IywsJl2N5YMgrN61z0WAwaKJ/A2v76SWVxc90I+JCfGmn91PbSsBSA9WlYRr6L32iH6n
RS/XDy0+Vou3CG0Z0IJAGDnjgltLrTkkIoAjw7b7qXoNuCIzQ98f8pEB9fSr+en7FbIk5GGFICP+
K+DS9xb9jQn27HhKlLaal/GOPofv8nuVW8mOGwaBoEKtDKIzVvKwEnnlUfXFwiji2ZjwX4HSQo+7
VOol+wbeepgzXB/BuCHvvxsQWzyOF1BFdRzTwHIdbz7VrBdJqcyYMh5g1Fu6RY1dR8rVu9MuvxyC
vnX+jYjY8IAOAzAePy8i8iNHHgUQfNDMx+UUOHx0LUB2MXCLqiFZJd6sBFzmIFB7QTMUGinYw7mE
5CKTVeckRT9IAPgBQEM3CVCxCZBT6g4B3UJw1va2ZVlhGY5XNb8k7AA/mhG41Lk1F0Dgd6ngQoIR
qVz/VqoAB6Gj8X98vsX5Qdu4UEseUL80oabT+HPQBipOj/F+/Uw8yZdlUJd5GRq0ad6xXu4xnVgP
RJrgHgUonJo4LHI7d0JDCO1KX9vU2Ao4h2NdE+lk50FcNJ4Izgu03FHuOx7WvhVDuNTXWINVYhnl
dT//9jnMI/A+wv+wdx49civZnv8us2eD3ixmQ6YtX6WS3RBSSaL3np9+fqF7b6uSmV1szVsNMGig
Hxp60skIRpyIOOdvxMJUgEicRihLKv1BPWRutTUf/0oz8rHaiB2PetZm9bYqFsJJWlvEE+v21UIB
CSxHcUu84cr2+t28k7cwgnZIFCVoxk2b8Alt7A03vD/Wq9XER3w91MXpZJUj2jZOL7aEsHbINwDi
BfHHdun6X0sPa8fh2lDFx301VKXETMIciJfUiTtTOe1BN5YodaTZT2fax4GywrQ/e179GqFDnV2G
A8OZuBghnr15lyREFKZnbAov6jYRquOtq78oyGjN8WaNa3ZpawidVZ4DoodwVnV3irg1ZInWoF56
fgNwFLE3LwSr6L5E3S/xQZFv1m7Nyy6l+Jiw7pHZAIurUeperFtVC4ti6meqULD42iOP1yvzCHTf
02/Wt+H5bVXUOwRrjyUkZGwX2dRELVPXJfH82JkW2mRCQLre2vfcxQPPPKxrIC2fQbyvTgIu8qke
GU0/CDOyTLnXTYQNuTYG870N4G8lkZ5n7tNIi0SqFJJWaSWR+l1xJ1kHPh9XjXrbJof6Z+4K6wjf
q3cDz5GVyOdHlHhGiteeI+q2y3tqYnB1SzQmdbrq6F0mW1rdooIqNBQwYXSeV+KJJXGaek7jLfbj
ZNKl8Q3iiSdHc6cc6mukdXbSlXxYox5e2BWnsRaJ2x/m1Kl1sWBegieIEUwqynkwD3bgS2nMAgC9
babNygjFv3o+QlELgIGHE/ZiU1RWpklAeoEnpG7yFVQumNGdMKnAxjoqqBTzxLmOb9fs+s6vjnxG
FRHEf+Iuknon0Y4qZ+LC4LYf/3LnKvZcxMtDcqPtJ+LO7/P9mizGxW1pUmVHGVE2tDORmHDCizzr
KEXHRyv1RFsq3JSH8cp5dPai6v+nPWmyDqXB3wGdhdxpJhVt3SoEVES/XXzX/trfJTU4TJDYu9UC
vEjYyw/6Ot7ig9ZKNuqlRbxqiyhi7xqwhiMyT4wIutt60W71anwhHTCdoOiQnoOwu2zUdnNgOWiv
gVze+XvIUoKpDODdwaV05g3gPIRuqO2TjXRcExa6cHqhdfUq9HIVmWpp9AXekkhc7sLPNDVvISsL
uUlRAzWv87369McbxlaRSFNsOlK2DjH39IjWrKo0BGRLvDw20UFxK49O6hZi9i4FZusc0T9YCXme
hU5DLkY5Z4YGygoosPDdFYWI6Ko8CE+gcr9a5j1fPqexxJ+/uoEUooOZ9gxvfimPEiUW6Q54t+u/
0CBG43J1bOK3ny5X4lFWBpHGXeCslJWEhS6F5SimMzjo70UlUn0ZNoDpD93H1fPj4uheRRNn6OvR
UYtU6opoQsOzfjYwdOtd0Q+rnms6mGvxzq9zYnBgXLldUU4+O656dWzmkg+n17A4FIPsc1DCtLpJ
SorYXRRbH4M0dp56SVVXCP0XbjvEpjJqaxbvOQSIF0M14mKeJdi4Qm0I26MOnA+kRXilWLqsf8jz
c+Q03GKN+pLV27pPuLQ+yONBMz4Zaxgsca1YLhWNPhjiABCpzsqMQVpkPAPav5aKxtttwIiHusZx
ZbstxH7I2DTF2Noa5jTcFpfolkz1awG9hMd8I96J4tBvt+gB/9Oz+iNA+G30UhdN8bM9RX//QnT/
hob/vwYbV9lY/5k75xZp1EdfX+PGxV/4mzNnQHGDioYkl1CAEJ/6H9y4ZDr/EiKxyK/hqEXiF4v+
b86cxB/Rs6FQAvcWRA9dqn9Dx9k9/6KKipIJ6Anqm+Lv/QOZf/hrhYG2/4+GdPgGnaxEzLxEj4Y+
MNd66rJgPk/3lj30tTqg97rtu3oMtjEPq9z0/NA3u9s8iNThGSfOSb6y0kHSYLIU5rypC0WfvhlT
q38LgtK3vrRKi/B041D/9ACVgF4EZNiaUNCmQvvSqmb2zR+asd3JZZl0odvGjoHajiQraL448Sjd
VandUoceob66Rq0Z1U3ZxDVKCUag2/Vjx//4XobQ9A9+XxuFtq3CSLdqT84CZOJkn4P7C0xe3zmU
+hTZgavLTdRvkTTQgmt7lvRsN0mSGbhOlhv6prFbGB6y6Q/loU+bvjqkWutQ3RtA4tY3oRY05nvf
SsDJu0LDNMf/GUdt+buethIuPW1mQIDtwMapdxPGU8pt26IYcJvLQ5Yc+0bNKq+OpcLA87IPrdiB
a9cr9tTd2q0emg/W1Dp2sY0bKthAPbtqjJqXqOhbIz4EVtegkBfqgTQIn/RWVqKrpjbKHKpsmiLq
q5lzvG21unEe7EJWanwFOtW5ruew6N3CiOLSU2I+tqvEEV2bpGX94Ys8dwD4oxaQdBckVoNLTumn
UvNBS6YeW87OD6Amap0JksOPk8od07kpjrmSqE3gNvkctBJMGcDb0N8qFXtqpx1d3effHqqg3mmT
CXPar5qboXTy6j4JE2Oe3SKZnG9OWPkHpVfCeQ8LYMgeQsuBIBdYtlZ61qC0k9voma2T4vMwjp+Z
6s7xEk1tIs8eBtTK5NE0yq2dDPY+6DRF/N3Jv086mz8btCRWEDJDH2Af1H0NkHpSCzhofYtLbOHU
XbYPwnx8hhdeTnsf2QXJU4O+s72O7BnEEMY0p/oo+VYWHaVQCmQIWfybx7GYNQkden3O9jCv1aaA
gp7ZU1RtNV/VB8PD2Kmp0ittNMs49HRjjhPNTXI5iT4HAPuTTdZVWrinhRlPz31RqaXrD2EZHrKS
YsX1XPjhxyLqKmnfTGi7bsdi0ilG5Wb9ucqGMXRLIPJfQJI7s2uOo6K4jRnpt70x5Z1rNL70udQD
NdriszWFmwGBBWD4eB67WZ5b9nVttKgc9LxA+800Ru2xcpJ03KdDP6Wf87qfwz2iTUW4yywHamMt
NUW5iSHlfwsVTY+9KEVZw+X/eVT2adf5X2ZfmopHy/Lt91MJGvZrOEe1dIP7avcVK52+3ZeT5cN2
QwfC3ufjEP6Iyyh58ssK6oXlm/DM+3pUra3tY3e0jy1j+DrLTR5zzTcNvrdhdpPqWnOm/IS/4kPD
GjNSSZbxjbzBnw1nV0IF5v5vTja5BFxeveswR3lucjnV95bRwuBAAG7ub2Lfyb82ehXnrgPgBQcD
Y6SEkRcsQqD+Mg+2Wbbu5VrTQ/73VDub1LQaQGllIg83Pfq2thtmY4BDF7q77b4Ledvu9D5MvxsB
fWcvgLAA8case8ov8tg6h0lqwneZXCaSi9pq89UuSyd5Z4aqOR7Tye5AFihGG236Xlf8/Th3cf0z
zqBWQaCdq2Tb02WSvNwZE8vLrLyxN1kQGM37quKu7pp5CJNFktFQ8BxK6viB5xZ9O2cIDGuPGEKX
uVpECr3qMx2yiaNXhgpLX86Dbdj4JA70GeDGhckAMdWn3CtthCQDhrx9NppbK558KgKGXMF0RJ0l
98o89MudxI0vPBR16geuz0X3XYOT0Udn8Gm9234z2hvLnMyfvpK0VMKiHuowwzSDe4S3kvA4+JiP
wiZxEuk4znqj752IaoRXDlNMGyI2BRsQPZF5C+2idXaaJCWR18RFP3qqNuT1JvD7/FuHJADsmyRr
kBCLpmQG9GzZ/lWtlDCHhzEGQRI13K5cqc6y6GaWZDu8DoYBKLHZplm1NSwl/V5N3dzeVnqpSldM
+hC5TVSZ49WQ2WZ31U5c5X2qFSy862DsURmGD28XD8PsROW+KRHdOAI/hfAKEq+ytuArKFBbfadO
m6hMfQnPoGD4iWJeCgtabfuU1sM0+NuZ1ku/adGMjbYKJC2UVGLN6vewPhqEnLMciYcqbPpxk/jV
eA+7SH0OTHgOfV0X91mh9E8G6z3eOp2U3UQNyi7bUsnQR+j9mhKrlI+9/FKogYT+RB1gwiTlKNb+
GI0gSL1IL4PvRS93sTtadjYcuM8HXuoEEU/4RG2hA9WcnNpcWcpmmtDVuY0yyCVurIRT/iyXOck6
kOUQkrUKQhSCeU49t8wyVfPGoQ/1bR1GTKkhp0Z0M5YqE9tmftbcjK3tdz+gdkTJewyx5PLacAal
8WptbLN3Utll9g2CZVn2tWF6seUZyUquP3UGnbhoSGt0Q+haXcek6XJTh2OYuWmvDo+qIofTnQa0
JoX+W/awcyS/DLaBbpTtNkbbo7ifWlVurwYlU37UZjbAxZ/MwNmOYd5U+9ZRiq7b2rLfzLcqqJZw
eIfpRGmnd7MeWfIDLxu58/Ri9Okfd1rbPuZVxPlTDoh+b0vTopqfOZ1TX0stDCyPLKVnKJNwKG2t
sLSsTZx1ef4uqhy4bW7S11q9yUMZamsNs4tJBNmIXGReyI9jYUFrVlXkgdy0NKwWDjw6x7ccpNF4
FWl9ntxKorN1HfR29rPVZ0uwh43xXTvWko5QTQGDuVbzBOJnIUnKVq+rHvZ9kU9p43akbcjMRa6Z
O3+y2KKalFapN4bcYLYJJCL7fVJkTnvbdnkJ770o2/SpQh3mY5gUUA1GoxmTnZCRprSmVEH0KQ9C
p4PUm8Qta60LdE9ui7x6VoJYCvdxm48w4LshLdNmG9VTAvPXyXA7CnV/3MmR2SJBH6gDw50MwURr
5cEenoJs4r7QcJ1TX+yyipsdWjGNil3h7Of2jsZ/P96WiBcF7+xetfDdzQuQMgnW7g5XQqvB5aEq
etJcymWwuccyobQ9C37Y/CGcQZT/zLUgJVO2WPjYuAbR4f4Edn78qQzwKzyK4aS8Zq5q864o5zh8
agYdvaQmLWVn2xtpaHk6/4WPZNXW9XZofNR7hrnRu30aN9EnVveMgL/WU5yrlNTyQkUP+12OEFP6
ordoMW19Lc+p+E6V3kIaR6tXdedG7pRPlBp7ZYfu7Kg82FMhBt/laYMbdY12612pj+gP+aU1tG41
TolyyKGloi8Eu5ZuUtMm1p5mfutfS9mk+99NfTap6wSO7m/0wc/hjutDG7t2AKDqg6OM6nRA48fw
t80QJegU6NJgOMe5Hbv2k1Xbnbzhs0baQVVCu9vGw2BHu5FzMUs3chJY1YehHiC50vtsdQXuTQBP
4EORWRA4uM6n802QIpXzTm4q/mLZRcl1yDelYakYgMRiX26CI7a3Jqwnv0p6bM40tXX7AfGuHe05
7SPOf3bpmaPUsjdIXOoeeqYCDNcK0H5om1n7x/zt/z9nYTVTi/jP79nbr9+/Bl+bl6/16yftr7/0
15vWkOEuazCfQL+Z2G1ZvFuHH037v/+XDt8ZJJNKIRroGn9KoH9etIryLweAJwg9kyq5sJB+9aI1
/oV0HXc93BEBBiE5s3jAvvWgXUiN4uAkQA3wpvDUQ4wPrdHT92zIhjdMEqvHG2lvG9gMywJNIbf3
rV0f7Kz2rKrZOJK86QHNxOo9Yk+7RkeQcBy2gVFdD5Z1rEyM7lupeXo1lX+/vl8THE+rPr9+Gy9s
iDI6RtpUZBZtkaAwJC1zAttDaHynHZL9sJP2/0W/TrRyfleXRBx4TMwoE2Dywl3Wy/RYLTor6lFt
2jYf1GYnHPUE/KmcPe41gRdvpVWE96JIdx6UdfG6Hpm0Ma+asPXRTRi25gcxPAHwaJ4zgJhraocL
s5bzaIvarpk6c2SEDNG/VXb+lfw+1TY6vPGHGuA8QpfC148yhPB/K5798h5pDHD0WuWuNysvLLnT
6V501nwOPMPMGLn+GD5zM5hI/ZFnXYves7/z38m7+o4OsRpivOD+F5/7tF55PheLZYX1SBomMXMh
LOGU6En1AJ/dJ9hjwTmXhk3xEG/L2+Lw9mK+HFWnqoU6I7tXLPZX9efIaeRSrTrfQ9/M45bpho7h
Vf1K7feXxOP5Wv53mKW2hTWOyLGnhPG/mFfyvt2ED0IKRvbsbb2pb/z94OEuCBTF30QerSLpUfIM
RG0B6Feu5fVbDNw3zUPtIUfyI9nB2PDW7LTOt7X4/r9/4iLlWNzFwkHiJ2ZhtgdY/oBZvXgUldeI
q3ngV7xyKnetE640PFe+wK8d+eoLWNgEdZZP3ABKvNV/d5qXOozdtz/zorv5z+r6PbrFTtPDTIls
iygC1RhqNOHi++h9ecg+CcBKsTEqVz34d+2aaPRCz+s88GJbldLka3ZB4HbTfAj5zu2NQAMnh2lr
oV+L48DedMOneatvsr16HD1nL12Jxo651V4wTj0WuHyttrZP66Xnv2qx2fRqKrNe41fFR1GtQk+6
v0fvykP0a3TrbXhnXaFlE7hr/Zf/8B0wWwBuwiFnLUAYne1Ijip2ubz3b6ef9dFgjUdb686nBrKN
vguOhny9yvQ6bTP9M97fYRf14chXI5SBGvH5S1LrcwO6RUD3etuTNyrYjzUs3X9Ip78jLhJLSPUi
00U6bbYzoAxjR38p2HIv3Mi7AC9P40o4eiKhsOrBd/nc/Hdke9HfLvwp0NuGsbY57+fkQ4mT2tu7
6fKW/R1hkSq6CAxW2LJ6dCAetnSYeRHaa1CPtSCLkzjF+6NXxDCk8j5Ob6f60Yg+vD2OBT/1bFnY
i6yQ5a1ddTMDMd7JV2A6P3RAEI1v88fodtg5+/qp/YCCNCAEgNarW+G0F3kefJEZ5Capej8huLhq
9EdgCLhCNo9Clyy4waTtBmm8Gzwh9/rKBe7iAgFYbukaoGu4lqdnHve6MLAHlmZPdUJKrnqKz29P
rHqKQPh7bK9CLPYbFaiwnAfGJuS6BcSi3KRH7Oz32k7AaEIwQhXuEtytOpTiY0gax2wTPmb3Ontx
raW9Nt7FVuQBQLITuX+GIE9l2u3lTyvjXQmxZCaMvZFTHWBKMXl/ACEocPPic47fU450BPm4QfYo
tEcbPNoRx0NxDvjF6vVVPEDO78y/533JkuKNb6FtTCFVcN+kmjxnfLSvgLpv0eO7rm4z+OXJs7Yv
n2oPeV3lVvmqf2s/1E/Fu9Wu7eU1wDMJG3WBYV5kibIb1U7v2MBogoTcaYVqO0XF9rr7XN3kd4aQ
ZBvc+ss61Pdi6gCgjW8eglKg004X+JSmth77zMKMBHI+fVCzbqNJP97+5gt42N9r/FWURYIa6bDQ
uS5Fhpc9P3XlH3+dKcqVukOseZ/Sr/bWzpXLT4ZXURcpi6q6rOHHScrCa50aOa4A88E8yvfd3v+M
xfu+upH24oARAnOIGnfPJi35NRDVpfWObAkNV0H/OUOm135EeaMpuDZH6ktWzMesVFaU/xdsn7/m
93WMRQ6RK1nq6pIY/S6IPIG3ZxVv401xlb+zH9Rjcoyf1I380XwanqklP6wm6Eub6fUPWOSN0Znr
du75AYgSz5E79i4OlgncPAGkiiMv+IxaoboR0gWrqDixRJcPhlexzcUhHlMgt5WU2AiOb5OD0Mw0
n6Mj6h47eW2gC4+Ff2Ya3R5I1OColuw1X24B5omvKeBM84bNem8e8fK4sp6RNdjA7ALgRKe4dknT
O2tbb5NnLqz4e1QH+arYFvfminDDAkf290/CstHQTIiRcOpOt3BQjWY81L9+UvR12JbfFW5Pjhcd
eYeI1R2s3tguJQ3ER/4dUayGV++QBgW1NIpzvrb9vlbvrPmWpvLbKePirnkVYnHwNqWph3MrBtXY
3mjfZnK1+59FWOyZxLdLrbSbTHQbXTt9oDS9cve79Ex8PU2LTeGnQrfBYpr07on2kxuZKN6XTzlq
Y6197WQ0a+pxJebFjShQHbgoCETjIudVQVsVdUjMyULeu5DppW0qn4KzlK9cXMT8nG27V5HEF3y1
CJx+TMdMI1JHD8/X35nSvaK8t9AAbD+Yxoou0aXHkHDJpQpp4RKsLylMujbG4EC6zItv8iNSseXO
uC5+IB+7Uz8NN+au/yLeB85KYr2w0CleAtME4YeKz7K2aKJzOPcl51akPU7hDwdBdCTQ/3wiwS8L
qBsQH0ixi0829EY5paoh9F2N615DRCeQD2Us5PP2c9O78/j5j1c+JuvipoG2ARINizM/VXttSuAt
ebZ5XU7fJ/n72//+Aqf8KyOh8w3PHrQbxMglfcAprFmZWgLEx+Cgjmge21zmYIA95I/j/r+4y4kp
WqxFqJAqLFDISmhJLXaaXBRNrwdcW+U92vwv5tV8k2+Mb8gtIxWNgjLSZ0DfNxn1gdrzXwD5P6b7
tbvzpYLo61+xZBQGZc9c4FzhDfovZnrlSV7xgr/ff8dN/1UJOx81vGUVGXQAmoscWVi5YwwJ95s2
zzwtgdM0AuLYyTIi4ZxKWqHdKFNxXPm44q62iIq2lcbyQRRPo+p+uu+zyXGSuKjJarxQptuCQQqE
kcBLt/vmIDtrVpdn80oHgY+KZgT/xZGwxDTGvEewDm5mztz5k7Ibj/Mh2NsdoOXAS3bOyupdnjzL
aItzQRkk2WkdogXNbqKtkKKa+fYULrOKiCBQgPCG6Vwg33o6g2qbpW0UIpNqBTDd0OZEoGin2yvn
2+UoAlCI2AYbfZFWjFyhE4pHqJenX6lPIkR0DQjAe3soF78NievfURangAkqyZyseaZmh39FvtWF
fjkL3plA0eBQuIqaXz6V/pq83wEXk6cDeJDMlGGJoj/Fz5by+9eggE6T7Xt0AxBakuddGrjdPQiX
/f9wuOL4fXXojR1aoc6v4aasRvuqvveP2m2G28iWR/mqWMJZJl2OdrHZBrOqu6hktPWmvemPxjVO
3BQEhJM6rdT/orWxzKRCsQpYKCceT2P+s1g1dRfnullGrP6vTK8XFBiVXgV741HhLpmqjVfu16zi
zhcq/H1Qs+DnASwbyzTWyEWfJrUz0afTHsyiebQi80drhyv7+uwKwdCEno+w1NTQGlwC2ou6z0A2
AC+qrdSJ7hvkCPQvZgpUJnRzacyw8rTzLtwoRmql1zrteVut4BAaXxPne2ocNPNTGys/MpSF5zuF
P1dX/FLPHqymgSKHqBWiEkGtSVhnvF5deddPrYxAhpceE9Tst917DAIe8g2Ceh+aH+Yz9febmGpA
vdc+J9+LjYYob+iuLvKzD7L4GYtF16o1tB/AdGwxf49Mzb4/5gjaQ6vsNv6LelPfGp9XibJrQRdp
F93ejukRY7/J7pzmaNzEG0hxHrru067EYhW6MUaNa3pEZ9l+MdbFzSGr/IoZJ+ysGgTRAQxz5928
nTZWxrZ8oabDZLSZQxCcuno5cnP18ziv6mCcbd3ToZiLa13bx5NpJ0SJj8lTtiUzCfUUyoXtfr1u
JObl9S1gsVRNcUt4lQiloOoQsZ16Kg7tMd8JPoNgGawVT9bCLNJR1kpjEhqMSd/7Vzmc/uSo7tKr
tQLcpQ9ETvjlOIdKwvJEHtuwq3VJ6cEQZFstM3AzG7cg9leOj+XjTEwahQMykCaj8brsoNaSo1Vt
ofeenQGG7+xdj48EGdeNUmllyZ3V60UsHYY7kZAJocB3+oEqQOxz1vGB2k15gxlmfItLhocFo4fd
wrfEk76Ed/IGk5m7ZOdv317vlzbV69iLr5Ybwdw4ioidyZ5RPCjJ2pvprOixHJ74Ca/WX9ebmQ9u
EMM56jDRoQ5d4ZQi3fou8iQbZzNd/yEFGyLFYkbFInoVMuhGp9TE/up33RYlZX1b7E2sWbJnbht/
XjdchlscBr6ZDGlbMUKIEp7R11hZrokhiES+3MSvv9Mi0SdjYSR1/GtE6s8U15oX/6dQCqJuRPG7
uhm/6i8t/MvVvttZwXI5uEW2j8AHjZo29hTf/cf6iNUM6hIjRVq0EexNcBQU2uAoUaEViqfrk3t+
b118zEXex3YQvT0e97/WD/er4am6/VVNiNzQ+i9EHi9sCW78tq4Jv07qGIvFk7TYCzry0GF3sEPv
320hDby96dRT6tev9Ul1BCUE8bSnYrHI/34S5WXRZ7TNN/Zee1bRfYsev8k//atuX9xa2wohLcDS
39Ub9Rpxrz8TY/grPLIovwy5UCZavjcGVL00pnQAFJPdCS13FMUedLe6qY6iCilt1rqe55djUvXr
iIsckAKoTCYQh974qb5Rt3/x+LX9uNU83PD+uOrJmoVC80sXBTvbMwVNqShHZ5oD6AkUnuQX0OK4
I61cAS8cRAh0gmZDukPBd22xLIPUVvDs4CAa8XjSrKvaib1uLciFtfg6yLJOkctFS8dTRgu+mD4b
QVlhHKU/v70aLxzc0MvAbHMCiWN1kVrCInf0pGYgzZS6tfNuUGQYCFiPyeUmSmLQyPfj8Ph2zPN0
RpUOOT3u9jCiAASeJugmoTyU9RgvKXLrYYHi2qXuOlO1BQQcZIr3drQLOewk3FKOPunMHlAk+Fn7
S/TECox4MQnSMcX3bXEV70TrI5queTeJA2nt5X3+EVn6SOQADmHMyBOeDjaBQOZEadJzLLwvigAn
p3Tz9gDP1+JpBPELXp13GkbWMgK8fEJjpFQxuHpPCy1fqyNfCoPUvPDHQW+EpsJpGDxUUl/vCaOo
T7J0nCBHrJZYz2KIpx+qt4i2QGYGKXkaw+Gaj2cNT78Kit4eSla57+BePVpzuZaGz+54IhS9PhY+
FBFo4aehLF2aqiyvRi+vbkf5psCvLBkRbQnWrkCXApFswX6CfkVsfnE/SKsCc8+yhCeVJJvJquBF
QfKxyhs8Uv90JbCbIK7yLuX/AkdabOZZ1lJQ/dnowek5ZFBN2srHe2zevr3gzg9ljQWAUjfm5fCY
zxQpw7EvK3xPZK//hH8EF1Xrad4XR81DdtoL378d7WwDiWD08JAnpuyOhPDph5KDWjYh2XFBreqt
Ix+hJK1M24WKw0mIJdShgy5WShBxOZHZOv1u2mLpd5W9t7b5YUbnIfmkH9b1pM8Whjg7HHwBZKpy
59X3gNK7Xvqk97BzwDTHrjkJ6hxd2VZfuXOcj3ARa3GPK+NIj4GKYhy4yb6OMI7uHOFpSVt0A3V0
E2g34wcdncm1F8bZhiYu2RfNRWiOVIYX2Q/D22xMda5vXfBo509p+jFRV9bHGTBH3FFfV2MWMaQa
zrYk3p79zvg04XoYuc41cESv+YQSwR26CxvsABArxe9qP/KMivfpTQD2ebhWD2tFmQunzemvWWRj
xRxaW514Dgxe4RZY/R2SOy5423Cjb6RHgNc3+AR50k8wkJI3uId05bg72y6L2RBf5NVpkFhdbLXi
9TOnX5rpyhHWav9mHTz89ep4DZU/QwHCqEMS+vc5sMhng1LAVbHwoBy8HLQ8EHZkUYTSXbaPHm00
qQfsndzgU3K/9rI73zBkG8RokYAV4Jtlb7GfjcDuJb/zKg0jje4qiQDpx7qXS+ru7UGeL1sUNTis
SXGkt7PqqlFppjJAvPMMrNIrC/l1+XtZ/nF/AZwJj37FoaoqfGsWRxBMxCnTJqX1gnQ6KjxOtVKc
DM1Keju/4hEGMSuU9HjSnGkjh4YxVfUwt14aoYNo9Uc85re68zQXP3249oaZ3gyVuZZxLk4hLVnO
ch0k+rL91BcpVERpYApRluzuUCT0hIOqdAs27iq8Sr21tt5awEWKS4yyUqeEFKqacO2jH9rwNeg+
vr0uLi1+5vL3qBaH0dRb0ThFYwuGJXpCJHDv79t7jF3to/7OecRjUVQ1gnv76e24F1Y+1xXdlDWK
Ubq2vKWX6KJ3mdO3cGGseF+1drqna9Xct60R7dNUkdawKipZ4rTiwAGP+oTGf0wIQossYvr+7PDC
aVFYm3fGTiD+1O8JWJ0aW4V5hUpwnrJOgy0ySuBXale2BNOhvc06/N5i+/b8XVgbJ8NZXIzksFRs
bSBCWB8h/D6Zyg9FNd6/HeRCret0HIsVmBZmjZkCUYTwj7yFQrcpacR8VLgoCbWoLQzraGXuLqwM
VgXXIuG4w+5exASLOA8KeqZe3GmDi/8ixYNm/tz1FhL6cZasnC4X3vLCNPx3vMUGQITIMmaIFd74
0m9wi6eAQCGIhh7MKV7z0W4NyXVpgEihkIsp7JEwF6d7moZdj8xa56k8EKck23dms8skfyvhvbDy
AS8sE8oyvEDY4XTWlqtey6XAnixaaX+ZF2Ef27qQVbhJbBSv+C5DUQk26prA+/nyp8vsGBAkodmd
y/J3CJ5IMjx/+mqPXfZijWtPnfNhmVSzUDDDUw6oxxJr1M4xGC0DlNmYM4T0qZy+dDCY3568C6Ow
IWFjvEZ9DGnfxXeS0zrDMFLBXbrG19go0y9lUd6/HeN8IJbQ1kRBmLqVEMZZ3m165FRiu/B8yFMN
duyx5Htos2z/R2GWzKbQobuXjFbhafCUhe+YPb/nTrcyYWewEGQ7URJCX4TjUQEtsUhKU14MiJEw
mqzA1zmtN2WpbfCQ2ybVsTMifDzHfVUWG7Oe928P8EKmIjSNDZBSigKwaBE6iGu9bjNGOCExW7tw
z/NNvFGeYKxoPOSkq0KI+K01iS5+vldRF7mqTDIKahjS8iy1HtBJfcoCqH/5OP8hGuzXxL6Ks1wm
IWjxSCZOFCtejGF409xCl1kppJ4veOA1VHSo4ZqoIC85o2kYl/HsDIWX9E8dzhO1tKqBKvbM6SnM
TQPjaCBnXN7OIDxBZCYITcU0gjBWUrfZFoNBDLGgceRb+WN3vXaFujSk1/EWH0ieZtNXEBTw5u5j
bl7hdbuy5n/BbhcjgukP1dZACAY94MWV16zCpJZsjOIHr1bd9CjkVcON+hlRo4mD/9Z8Vj8Pu3kL
1PxH/SP7nO2ERu/4YOMPu3aUnZ8sv7KiTrGEXt+ZBFsEswDf31n8Fuc+e8JP9M48zoE7XgtbUQU9
cojyvuUWH1d233kD4DTwYpojSTX9VJlyz0TpWTImD7mtd6hlbac5OUSx/gm1nm9lnj4mWrRysbvw
PCU2t3EdeXlNRd72NIXWHUTnKh/FoOfdIDRCaEP7e8lt9hYOwngidBvp56C6gQ8Qr9iUt8PHtTxw
ceLRNkPcG/0y2rOnv0GXLGRZgj73qmp4lPLoOeicjVnK+yFat429sIccygN4J/HS0oFznQZr6lGX
JEQ8PPlKK1zJta7Dd5Knu7Pn/Gy/rHcfzjgUZB9hy8l7jtRwbvdYBMWUqToBzVshxTrdZl/CDSTE
23GrePm29nCOfb+yokS+Xm4rfKEoyXEH1M4oiPqkpVXeMqMg73bZXXMXXTdoChb7hJvnuB3uZ+xp
1sEFFxI6Up2/wy4Wch9Ldgiakn84alHXl+YHLa8+hr5trOSNC4npJNBixWi+n1pFRKA+Ml8SO/0Q
au9WpnAlxJJi2JXhNHU2IeaX9qZ9dj52XDM29UG6tcEX4a/qTq27Vh5TxHZbfjjqf8hNkt/PnUmk
ZKyGtOjE6owO0jfBVhWpp3mIH7vD2yMUH+OtUGICXheG5AFYA4I3XuffaBlMTXB/hvUItuxqTh9y
Kd7+X8SjZEt5A3VSnqOn8TR9pDKIDpYHvKG/cvysvM/kPtopjTK7DUqCrpRZX7vBaVaO/0vpRZQa
hV0QjNzlwex3Ao2ilazK3tq047zztXmDXCOKYGuX3ktzSvVGIFLIp+z80zEmaonqspPmnuKD6jXx
DAs/9vCWkO4atXgT6Gu+CJd23OuAix0H7E3y9YaAZRM9hCFPzCJE+7H/9va3+3UBXC6W13EWH28w
UCIbZ+Kg2ySEwgWre4bkcRf/7DoyiihzhD/s7fiirtnaXB4ilhYkUAqNS+YOKolmrwyEVhFb3I5+
RG06yfTjHOF1vjLMi7FoRMId4IF0BjVEiixVtJhYqIzA6Ww8LiENwk04TQyb6aZAvc6D87Z2AJ6H
hQclLo7UxS4wxgvFmZ1iDghrvpOsDhvXHFur/0PaeS3JjSRd+olgBi1ugVSlWKwqimLfwCihtcbT
7xec3eksJDbxk/9FT48NbegZAQ8PD/fj5yS766tbtYJyO/V3Zp1IUt86Z1/1XZLWfgbf5XNA6V8D
g5gpH/93RtS3Rkro1f1OxkgAZqJF3ltHOArasT++AMTk2L9rEbf8WfAyA2hbNQ0zcst8bxPeqtKm
xNtlWoYNGGHp1FENulCpcPoo99Vazzylb6P7yEiTQxZDxWc3SveEBBuwEylsTgaEWCee2T+kzvFv
/nw3NdALKIyTrFxUhKs+UhQzZ5kV5F+U/P7ROvqRUrWRBa55xrmZxUcz4j6S2ljspvoUZ8wlANfs
annjm61aQVYMCkuSEnnZ+Rby8EhWqgxute2Ot6wZDLs53GzeXeY+lOjPzCzuNaPz66qcMCOFvGUP
+q/hWHla7Jk/lOf+pB3tV/Oxu9F010L2cOMNsbVE8ednbqn5RayT7VFZKR867WjYn2NjIzFZWx6v
TBwSn6AOtjjFaVE1oaEzUAUSw7Fv+gkCUf1nZz/AH3vd+VaK21Rwzkwt3IJ4mw9ahKnpqD9Jj7zP
981DTgy+c+D2t46+a1Dd2ScoUW0+xlZ2koIOlEiC3f+y8y+NkMmpPlN+tuXZT83XRkgnyW70MzE8
BvAQVEkZCYogtIn/PEy+sbxYtRUbVZQoLVHLLz0Slp2lScfESjfSL+GGb29UZsfOFriIYIhKVk0U
CTP5d3u8s4Yvf/713hhYnIMkb6M5EDsoipe0CrRv2XDT3lW75r7IDvNDfCta2AkUjh+A22zxPgnC
7KvrWxyFeUqnVC5Zn2XznpYnFK476ZjP9rtJrl5sfdqnen9jp8ExN9KdYoXvCrhbE/0hhFNWKmQX
iJJXO7qntVSiuu5misz3Sp+Av3V2fpnyMEUjdaBvxOhyPh8pEz47yY1vO4cokCBUtrymn90IYt7r
G7tyANlX+PU1rmv7sn1WgbKXmAXyDCnRbyVdCW5LRbIOw/x5SL+0xaR9vW5Q5FaXnsJFRKkTqoFl
5yyUwmDsUGD3QjqTuyxRJ3wmOfm+TzvZH70GSkJXiu1sL6W6fbxufP0c/mt8kWAGTadVaoHxWrtP
oDw0nytjo4q76ilMkQjhAKHzu4hooR2Po1pSjvZV7V0CU2zgxBuHbXUVv7ue5HRwKi7S105DLtmQ
i8yb7W/QArnG/I/D9Mj1rRJbcfGdxEQMDw0BchCOcxb86xEOBlmM9KVWd59On7qG+kI4HO3w/mWA
TPi6tZW6AgHkzNziy+i+0kaUbkS9pvskueHr9DHaC7knUFjlc/mPfBdsylmtuiKuTweQV+oFGtbR
U3uEMzaDVgX2Fsl243nw4kH3ILJ+10yOm8JnHSr9xgtOFTH37dYCSYSHgR4/wpmIW77dWnq5fplU
eKHgkZl3imvJ0JXvFH+XGe/H9k4Q9Ikx0Rmt7/IQ7IwfY78Pk2OxDYFe6Xi9/S3iuXn2mRsJLq+4
+/1blMPvl9Bj8uDQEhJ6UMPdpsLmZbx5a2/hVpDL5qbFy8TLZ+UlKmbXAdI3BZBKl/nJNuuNA78C
DXprb+FXmZLZIByw9583kOKmj1RjdYOhABdNKtggptMcu1V+s1VuvjylWAaWACpBX+Fo0Es7hwSa
U1qkn6NWv5Ub06vUeiOt2bKy+H5Sq6hpn2NFDR9UcsQxPen9z43DueKwAgbMjC9Oe/l20CQFiKfB
QfH9tr01yOO8qpFG8z6V6v7GkgTlhlb5IJBCuX8apry5txB2fIirzvo4pVW5MTJwGWMJSkQ+AXBE
SWhJNDmGipM4fsJtXKfJHhhueBMWc/LHLRCsMAhIHKeteAGTgZbHrtQ8JALCEDy6Vhw2T8OoSDfX
d3d1MWdmxJ+fncC+GYNRnQNmp6PuZSgUPmU3/zm4SIRx6E55kHPRX8AMtSEOWkWCcznrbXcY+gP0
2/cmZSzeg/rG57m8OoQQMf1emYfLCii4C8ysUpzUk2flMZUnL+alvlPyCL7z1HkNgnrc9w3ky9c3
ctUsauIOL2mQqEuvGBKngcdamE3vqk6Ht/pBtUa36u/aRN913ZbS5MrR48FC0x5mZGTYliXAxMw0
W+qRQDO6vt9Jql3eT22sCmZz7cv1pV0W/dhRFVJx2Ceogi+LfvSko4kDSnoIcZs/3gxyvusgN9bq
cuNyWguYb0wtAkpjZkUNk3JKou1wA35Q982R2TA0DOLQtfYC3mf3rqW7MTjmjRO3uqNny1xcDjbz
7lEwYFsOb5IcRpd2R+Nod30v184bpTeeJPTyLzWQbAnpjKDFSBA+FMVXZYvX4v+zg/8aWBzoIS+0
phl/7+CwD+EfAqjYN16C2DlqGy/IksZP8N3DCrQ1vrq6NABcv/HLoG4XiaGhTHKUJ2rqzYriOZ2J
IMgWndVKX19UvElaBPSVLufChjo7kmHzHoKa3ifKF6fWgHZSsua7LMnvYJWBwbg2T3DEPwclEwHX
P95Kb58SFv4HkwDnDuKat9FyzDu11PpauGcJ3gjtBU/0gYwjwMnuJtnN9n44/cVV/sboIoloWjuh
uIbRUHpwIsP1aXfVWxMIa6kYSsBCHxvUuU537e3SoALSYEvHynhQyLVf5QcKp1Vwq++co/YVtxnK
262H7cqAJvspZkFpWVPWWxZghtzQ8mwsxX7CaUsl5It2lz1MDMSdGLNG7VA/jcau/Cif8tvgsFVh
Wv+cZ+ZF5nF2+ZmSgbyIjXnzCe7593PIU/dR8uajfEi+kPW3d84u24gya/fE+ZIX+5wWAfgxp0i9
7FeqvA9SFKTaR70sDkre7P+UuhEeA7htBEmJ4Hnjvft2gUVa2EXhZywwNB/61nzOFOn1+plYiZrn
Jpb4fntsjTnoWM+EJARCSjtDgWzL3yqgqSvR5Y2dxcu2K8cqduo8Ba9hucPXCoogT1Qjw538PnxU
PoOQpr1OKQOqxIN6L5iQMt5UD39xGt/8joXPyE2m9lbMeuUR6KGOPufwxZe3avJrYRwzkMoLcN7l
A7itI4B5KV9OMKoJvez5mx/zNmtvW0b74KR9qH+2we3WHbi+y/+aXcQaAxUate9Srvp0dHuFnqnS
Ha47zNqpe7O0hVO2up5OaoINMQwiqBWCJ4vh4f+rAkwpwfrydx/tv8v6PTZ6dtDRxzb6EF0jD/7W
0QUzdsxC/zbzx6fra1s9DERQceDI2ZfxrO+qxEBmjKVpOdJgz1MCUtS3/vzVpUI7JDop9LkuJvWj
KEwQhwLU6DuErCpC2qZokGwkvd1dX8+aO2isRpA2CpWCRbCaGVazQJonXtY7xyidbo3K/HXdxMrI
LoLeZzbEbzj7NqY+IashbJj/QGfDKAetwhjRDrf5WDwER4SVGHp4R/dLTND6z7W0WSBf+2rspKAO
FHNr1sIh43mcWtpDOL2Vn/JyPnR2co8q1kbkX91McdGh+QDobJk80LGBoLCxQbwKje/xnTPeXN9K
8TsXlR0an2SVPH8Yfl5e4XmHpmBS+1Dj2DBfJdDDOdWNjHilq5nV5y6Ln+eI6RE/TTbqHCsPhDeG
F5+wqgxnqgcMB3XsRgnU3MYD84Vu1W7BR9f38N8lik955ixS24zUr7HUTR9l/xQmP65v4erfb5qo
2zN5R7tm4QqW3pqNkTscLVUIOoHerDdyyFVnw8kIgTIArSWswUq6stLQoxPUWkKMowye2nBjFash
ljT5v0YWYRz9dam3U4ygEQepQIJorBcijjACL4A6B5HXh3EDLL9pc7F1aU21UZJwb+fFeh1fBIOC
f9IfbTd6D6UsuspbL+DVO/JslUtKGQQoRvQGsFjt9VuNqUI/3jmZW36Dw8TVwBiiqJM/AB/NtrAp
l1OaJFbnphfZSNWUmmXG+KGYwBGKziCNoRdAOJJBhC1yqFWntIC7ge6UkZ5YOH1pS6lCoRRjQ3gj
Z/KvRgAcrzv+qlue2Vg8vHnZ2HTrUG4oRlk5GU4r3RuSoezKadA2EoD15ZCagmTnIbXkoMqjpNSq
UIhEyLHrRDfW9kimuJeWkZDHDMVCkxEbCqBvw0Qk602Lzin+v6Mig8j3SfIqYILJh/9IqG+1WNd2
j9II42Y0snidLt6Fmg3g3Kx1QjuQoVInQVVrRM82jvXaxp1bWZzqImxaaZKxUmQMQlWyFzJifd0N
Vk1QwjJEhZPC4+LCl0N1KOVaTbwhd16KRHvfp8b+f2dC/ISzEN4l0yCZEcMMUqS7w/jO2hqwWruN
DCYLVb7ECsNQGBr5nHQzYQGqUtN51UvDm3Mo1atxI5avQAzJ9RidsYAX0k1ZDtDA1VgFKcqJUDMF
J6lBk+S9w8iv6F70zT9b869rH4caKgM0wDsu4bZzF2j9rDbgTgsH8c0npek2vs1aBnFuYREFgrkI
wgkxtd/rEQrdxlE/bCt0r+Z8psrYpMod6KCd9dYHKqq+TZ/WuBk9KOOQ78Y7oXLSPDyjeAEEv2Bc
2vmS7pkM39rEtUIHROTwLCAPzkTQsv8lmVoIrBDbgrVLUjyD++FjuYdekMFadGCHb1vl75X2otA8
Z50UO0yHV93b5RZVKXelkYnljrv6Q3ISjaD2JJSikvfa3v5Gl213/ZT9lrBehsAzm45AZJ0dM0AX
TVor2Bx5ZU3Q+UPq8yE4heTV/8S79q69yfY9YbHZTTBglUeo9RsYHOdPRenmmasEDKlsQXLXwqTF
vamC3aYIugzLXChDrbX8Jq1J7goNRbv46M+bo2Zr0f/czOKJ3mihgd4yZgQvllTvtN3vMtZE8iN4
SKLc3frCIr4vNptHEiBVhRtNZ4j07WarCoKISpFy3zAFZjehq7eHPkF4OvyabZJOr50eQ6bMCr8Q
HKAXrQYtapOyNRPhwUKsoTp2zzCtvPtNOOC1roas9E1xKI9q5ga7+mHrBF18RWAFjM4QgRB1swl9
bxfbBU1tRr6QZsySlyGk7NKZXmvGf/qWxowo8wL1p3V0cRUlTut3pR1SKAtRhnWkm7iyPG3qNg7K
RVDFDBT2kERQKAPQsPh0qVbJLZM51JVgKOkl3kq1vGHiMuTwsmRQmwsCQiNIqRbpwYjQKLVqiVfF
pHp+I++sIr1PTc0do+A+7erD0A/cVJCoQoxo6J8k5Os6Z4us5zJpXfyMRf5QOn7gaxM/Q75t7//z
zLbeIVxzWz0Guy2uhBUv4ZibJGBUKNA8XsS82I+iZsiAWupVc+OMzWsAwa9djltSXRe3PYuCAoZb
GP6CSzhKPiD1KY8kx1Us3xv9bZrpno8YehludfjWLFFCUmSLIgGij4ukMpUSX3F8ksp5Dr5rZv6K
Q0JdGLQvXDI318P3ileq1P6AT9PDtJ2lV9JkyR3UTlmVMQSMv2UHv5ubrfRl7RsxJUnNXxd6dks0
1BwxNsgfEEjgrt5phx4BmCg5WpC1uOb3ea+MXAIy7PYbhtftwr8u7l/1gsgePSiLUgt2owpOX8ly
UyoiAUr3f7GJ4kxTbxEd4cXRdvzBL3wLMyGTZ4pcuC0l9usmVldCvYDUT0CLl15Ow7tQEyEzXZnd
XpHid2OqfahzbcMd1s2AtYLQiwrPkqOgaoK8yWTe86Wj3RZm7KaWvBsRobu+mlWvg97o/5lZBAjV
iYYGJD9P+KQ8TcgdR7K6YWLtEPGKpfZB85qO8uIQFQMsI3OGCRhHTspE1mGaNz2ixJK1NRC5ZUp9
e0/ZtdFJlcoZivw8tF2mAoPuYE2+4d9WRRPZXpgZmbxRCrvIBAhHHFe4ixn+pZu28Lm8c4wson7o
xRNZlJrJ9l6Jxt3cW5/nQb5v0mwDb76ySpC9YtSZAi04soVBG1FgvypQoyxj5JGQlX4K0dcwp/rr
XElbrCorq9Pgs2NQXIMK50JmJeJtlaE/S/ktHObnrEzj27zWon8AHRRe5cim285wrlz3yrUVMkWi
gADSReK4cJm4su2oDTGaaAXfr3jqeyAA8vQ+V4cN71w5AELWk2ImaxTFlrcuA/gzg1pFQAB0c2d0
jTvl+cZRXjeBLgnsaBpF4EUugMzZOEoO6CFHDr16mNzOOV3fr5VgwSL+tbA4xUM1DxJkujRVh+Zd
6ceHrBs+BNWWEOfWQhZ7FcZxFJoFsCwl6tyRmmIfvFxfyMqHP1/IcmywSZLaylQ/9TSn/qAm/imP
1X+MunzXMaRy3dQlKtIkmf1305Z8QdUcR5MS0v42+UJMTxd9NRzr1BRjvGhyvsrGlD7bcl08BbJg
A9GNoa3dwlRyjeJqZ341fK3k/5Ylr3IW1tmuKoJyOOozaCiXQNQXp6pTIDytCye4aWzo1Q9zJpV7
Cs7OHxN6sxjyZqBpxCKu90VMqPxelSek7r1Y0OGRN2TRtLu+YWtOdm5CeMfZ8zKuGqvsJ4prsX3j
I/LaTw/RVr1r7fuf2xC/4cxGXtlFqrFRHJPPY/OUlkwoqE9WFm0EmJWo9ma7xO84szP2bTPUOX5m
Fu+Z7HIzplGn5DvJ0V0d/UW++sbY4vyPILnaVuC2pO6oxtle7QpXTiePiLSxrK1PtIgDfpAYLQBU
mpFZf6BsZOx7B4pEs4DH5rozrIWC8w+1CAVdH41GPrKmSXkKnDueOxsG1paiGZC40G6ENGkZlwdH
mwIFyQLPzGeUIHU3TE/FlljIJRqFY8ML7T9NQGYDFp9GCvskMwpV9NyDd/199cm8jb/Yn5ST/8Wh
dRKJqX2zd+UP+t32vPeas58bX3ytukiDYS4Fbkvqj0E07utMu4fTb063mherm3m2zMXXUmfTrkvJ
SD1L32t65EnF+04u/sL5zpazjN2aUWty3bGcVIyGme99qXVVeQMuuLFny6Ad5EVVDA0raSf9vrV6
9A1f0lSDfXHrxSL25E2B561rLJnkGUUoFVXsGWRRietr0mtkxV+cPPjup819kOX+wVFgdVG2ZLY3
L6ZFFmtYpQ5HOdesfox9V0NfDAr7YV89O4f8UPcHy9Mfw3f2q81Axr4HG2J+3nbOS9wd6ycBE1w6
0O1eyGVNhVwliejZRNn8LVSz0ziXP2Lwd0EoHbWuPIS9fpdJ5o9pVA7Xg8uau/IIFaRRFJsuHotm
IZl9MBtQOBWFq05csqPGLPj361ZWQxiQTDSdoHi4EHYfdC2x/FjcAVn/dYjAbLR6/ReZrMDz0Dgk
fTYuqCTCwqpiWKSofzJ31QSNmzJVVXSlW48fri9n9UoDZACCHMABsL63V5rup4HRlSynVD/1crxv
+3FXjZ+txDwo8Z/iGvANCLb+a2txfZaOVFtaRirAx/Ha8ENTv1xfzJoHAF4TH5+s+YJ0YJJ9m3lr
YokPjWyehm6kvE/iP52c+n3C/zWyWEWUNP2Qi9Rf8sd7ufXvMoAg19ex9lHO17G4X+pIyuJqIIiM
KrCdNnHHsNjlkKmn403E8Nl1a+u7RssBMLp4rGlvXcAK/dYyy06ErCet/VXHD2Xy7bqJtUPDnByd
LzqfoNUWL7NK1hK7CkX8lev3fkQnvNQ39mzLxCL8qU1Md1cAwuch3lVBvrO3HmSr+3S2iMU+OUHm
jFJObgGOkVGcvvxVFVngdZG68S7bWor487M0U5p91fATsVtS5CnVjz7Yoj0TPnpxS50tZXnqtdJi
KpzNClM5c7mU9n76HR6GyU3Uanf921+iL8SBgUkCMkcgwxdDHYURD4YR4l/NPv2gz17RHlLFTZ6k
/Xg77KjCAtTv0331sq1qvGV7CTp1RmUKSRTZSsi75vv5pnwxFC88gP50FU/Z+3dAF8Eh/UXr43zN
S73sDPlmJS/wlcAJC082swiSo0FTQw9+2Mbe2OLVePHvDhsL3w/K2h6ClFXmiCm2cf7TmG3b7fz0
oLT596Bu/rn+SddPwn+/6BI/xkwgeWA1gYMz+3h2p6qKW0/KGgcsQ14plnvd3Op5EPkEDL30z5eN
WNOQIgbi2UxL+zW1D1G4kR2uLgd9XsH9Q73qYjk9xNV2zfYZGYWxtNjN4n7qyr+Js8g8MGhHBf0C
nSM3hRQMNflJwDueTHeyJzcOtkYP1o421x9PIMiZL7VT1NFocqPhQh/Hz0N0m8Sp29fv4uLr9W+y
ZoYBOi4MKEHhqF28DRwzVfJQXFEOjczef2q74qTajJEkW2PEa90oynnUSsm5kEhd3k9y1hexNYo2
4n33CVJxiBCmQ/FB25fedsRY8wU0WYlXmmAuWt5UWQbvZKfjC8DI3Qo8GKPYXmVtHKDfv3kZgBHp
JB/CE2jQLgIw6AzcwSAm9gf/KDqz/k57jiBHF+S+1betiZv1PTyzJz7n2ZXSx1xVtvY7BtMjPWX7
6iftG885Vqg/en8T/c5Xt8hfzDYHDa731GMIeLZ915sg4KuNU7v6Cj+3sngIq1I0dEXPpwrvSVy+
Q87oZaf8gHa0GjMCJqAvv/SDeUqfhs8axP776ydA/PXXPuHiBPQZo4nFyCJLKbnpGEJrpOHGqt7F
ZrUztY+BvDURtu408BEA6qGrSAn/7UcctJBeX0wHWlAb+8foVNwiqMkMiuZ1j9skemthFyChxtg5
ChO8Rd6ac8oQ7U6RUWk5s8+q5ul+eXN9D1eXBMe76HkDWHSWzw8tZCrXjni01jsxYy7gkaQFd2KW
KN9HL1sAyd8tgOVHO7e3OAewNxRxZFNUH7zqk3Pq9tohOzUfg3+AmDEndpw/dUhoFTv0d26zz/Ht
FunUWtiEWIieML1AgQN5u6cZ2j9jC+GqN2n14AZDmHiq0n+Ro/BVKZr8sLG9a5/w3NxiuX3Q6BAE
YI5hMMMV2oOVvZe+jrfqAWJN2wWAEhy24LZr2YjtoHwiKIIvJ1ICc5rGxokzz9THR91q9qal3lR6
czMn8Y06SxvJz+o3hc8UyXExlXYx4KqMc1spw+/ZsMn22sKtK3A7zX7cFc/WKbsNnso78354dUKm
vxEYEvJaW7jO1UTz7Ecs6YqtrrPsLORHCEGG+L7fqUje5cgbRUfzxToO9xXwuC1v+o0HWbrzudXF
u6otzR5ACXUC6TTDVXXXcopCz/kGRa0BvvlkPFGl1j4VL+nD1orXLspz04ucU82NQasbFoz+7VMU
jB+TeniUlS0XXvFg8kywFHTmBQfG4ipBfteIUx+MZmsMqOmYrlmZT9dPycpKwGQpgCdIl0ArLc5k
MMMLkHeE1Yg50CHVd+NsuVP2+udWGMWBIh7qV+tiQkaJky6eBGDW7yIv0A5NBFvxaG+kyitrgRke
MIgCXkLAld7Glzjpg7EZOfBNkkVCS2yMd2Gj+6+aNesb5Zx1W0yUaoANLqnttDAthkhiPGvWPiUy
EXP6NrfW/vq2XSJnf9MBUDgQAsvKBfU8zBhjZjcBndY2oY9WNI8FtE2VVXxOan1PlO28wob8y2yj
91alf0cVeKtLtnLTQ/lCmx6KSd254MpJnUIJrZGFGnl5kkNuq2zqJFcl1YUkALZw6UaOouP1ha9E
0TdGF+fLyiV9NjvW3Svdsarzl8EB4NPPcHdm+v2EGuNfuM75KhfZBawcRW8PgL6cWN/HykdDzjzI
QTYeQZeYRPE9zzZTHPizTDSpkzlVFbGuQ32T9TsNoL3v8gzqjoIorvow7IZDdN/tGKw3+d93We4i
kHJ9c1euYQZqGN0xSPG1C2qicorKLOs58mWtBd1+GkP4iTSllb+ZVkPInBLE8TZsrn1QSrliPA6O
BF4YbxeOrJZmDjbVTyOIx1Ofy5B2Qr4UPhDfnIem9pU7XfG32DXXrFJ/IVLTyKH8srghnFrS0zwn
IMxh91qX81HyeXJU5stsFqfIyD78+caem1t4LYhwwwio9nmMsKHF+mNmRLzJG3hut9qjKxeDkImA
vB+CIgbtF9mpGo6FkybQnkRF9WzRc59o+V5fzIoJBl3gD6BoCVHiclijyOc6b0JORO5YX/t0el8o
JEzXbVyOK5uQMp4ZWbxitMGOW06dYIyzj/Mu32nAzJEq/wegDJQWP8pDNJwcTwdyXewyaWcyPPB9
yG+k98nL5pj96opJo7hnQV5dlOrGlrJFU8QcTofmUda4jVdBwPzd7KDqtn4Jcdm/eCtyEDFo6SCT
LmC1edyDdxVIocmpDzTq3Kb9UmfS8fo2r9xVDEOAc9BISilDL45Bb41lkCSgyRg+u50M+Mft+FaL
/Y2Ee90MQUWkEgJU8faMV22r1r6F+wNFRkTqq5108A9//Iu1aBrwMfg8ISldrKWsqbTOEvDSpPF3
JvIAQ6i707zVSr+c08MzaXPTSBOZ9UXACoZE6/2aDM96NG91L9vHh3DHu/pecPJGaAJspZQrURnO
GBkVPoGvuQBVhUo3t5Oi8aB36h+KJaUuNbvRJdu5sftq6w5Y+1Zke8grgcikn7eIxyC4VC0N2Uap
QQG7HoBxPWvyRta3kjowzfivkYvTHYZNVoqLZjCmQ5xJjDM54Sx9RetwemxUvfoYl1FYw0Hk++HG
jbO2nxTMuOVU1PcuRIY7htsaqSJESmVTuWXufJol5amjtQjZF9omf+6WdN6433jO818WbmnGVeuP
FSBaOQg9efoQgO8LYeP+YytMzQmULqjgS8RSkykkKTUbWrfGLhi+dY6+77othaVL31Agb4FpUjCO
6IapvT3HlpSNtWOPzMSkDM/piKXouRtYW+QNl+FWgD8F/xQoQua1Fls2mpKWmylmGjF1Nmkw825B
ltZM8HCiuadoEKMtJ4qmXMv8PsRE10a7Nv+RGh+uf5A1AxpaQyKVoui8PEbz3FMpRfnWk7PTFKjI
ymzNml26MTVfAXJHB80Wsejtx+CZ08WKJXYp+9kztqs1Pwu9dvstWY6V1zSGgGYLjWAqXsvHUwNb
WxJGPQjZ12na1zfaDtaQg34TNfvhff6ZIcRdeJJPo75Tn69v4kot861psQdnWTHysGHY5piu9s4L
xmcQDF4UIJBcHIVopfEwe3lyQ4Plf1i/UDHwtpLw9gcsomFNoUhpUn5A+1oiS8DMFzlq4KrjwTqq
O/lEBff6klf9hpufug3lMObb3664RHjXyaWKxDQddtx2hMWt1OIy92VNYvqI5I1PupxR7auiqro4
B0IOM1jgfKYbiCSz7VUS+JhuAxawUsrEb6CiI9YCfrkY8QT5MhppW5AtohoFWz/kFI/ac/xJ8WAA
/vg/YGsWQWj5yRiLZjyR7gjRffHJAnlsErNiefpRlvY1Ixnhztwpt5JxgCJ6tw3uWTuIOhoZYogV
XMpynmvK7UmHloJqojO5EeqqY3Yqp3eTubGVK9GXEjeeQaPMFtH+rWtMYWHHSpAJ6L/jqsHPlh4x
IJUNB1RXlyMA6kJK77LuI9Wxo4Yty0FweNd/kI8zvYN9cgsHe/zYn4LjeBu9z1DU00/Kvj6C5Z1c
2TVu1V3ysuWqa6dBAAnRA2JACcD32yVnvdZLZchvsUwSbgUpkvHP72cxIyRI8zhNmrkMo6065IpJ
EgyMjxgSGDszuTc6feN+XskaMQPrGaAlMrgLfNQkx5MqjZEYYZU95R5oVHMsjgIWiZLRl+4RqoWt
zVvzlzOTy9prldM1TkxMzs68a4vXpml2Ibzl1wPWSiVKrIyNoznIMVi6ZaL5gZ5DU878wrs6qALX
GSIQdmNwjINyrynlIR0mNO275ElOY28oNsu9aydeKIHCV0nZ4gKp42SlrdUOJ77aZ58MHoy36QFH
vcmVo3Q0T/kxPF5fs77ml4QWGU5HHOcCuAONijX2vQhqyfTqS+WHsDMKN1CpyPjW/GA4j/lQ3Eso
2MkxEkfGU6t+7DXKp73BZLB2kAPDg37SLafOU/g3IqMAs37VZXCapZeGtpV0X8g//NDZx3V00OX7
Msr2gzx4St2feLPlrq7ezzJKg2nvhl3o9TDiVo18Z6vPWR8enEhzM7W7dSJlo7y5mg6IygIZAUW/
i8dwEMn2JPns9uRp383arZ7zR52lfDZfplfnYdqpLiPJyWP4sd0qbqx5tBBXpLAKhyHDH2/DgTrP
0zgpbLvfwKdn9B5kQx6MDhsh8HLe3ETKgqSNvBC4ygWygv60rzUFS9QsanCS/VLMxT5EL7Urn3sL
upJ2gifUOYV1v6uyHo9PXcWOd/Uce069VbxejR2Mvf8m/eLmXg7w9Ek6UYtnOlp+ir4SANMvymfn
3fzU/6o/lc/jcTpln687+GridW5S5EVniRdzqUVo5dw18b1demPn6b/6G+TwDgy+l159N3rJe6V2
pWP0Pb7tTlvzeurqkT5b8iLw+5qWgYfH/uCZR2liThuI7K49Na98/C/JMbi39v1dDSWn8oDaz8eO
7jayDKfr27B2FZ7vgggD57vgZwXPILELOkpG05ehcg4FfNOasvV+W02Tzk0t8j6GZ3S5QNbFU6Y7
P+9vp8nwjJjR9Lq414Kfgc6pCtAOCS0gds9zd2r8cuNkr56usz1fJNslWPAkl/gJKhWu0Pop6UCi
N+vpq/cF1ErAO6hSXhI4DVnvx0EnZv1pX9V55TX2+y46KiXEdeWImBke9jFVfyJ6tnFVrS2QAh6N
eyGVcIE0sigIzDYTRl6i3mTIiebxg9l/v+4yq557bmSxi3JZ+mZYYaQ9dLWbVd7wC/5y69A9SF5w
jG70R/++3s97807zYkgz3rVe+T/ovG6tdREq55JXUyY0llNmRKvG5pkeQaWX7K8vd9UMcCfBMIAy
ylIvIcricNCjmEPZ5m7jPErjKc2+XrdxWSxSFKqUPIqEhK++rKDYozTYZUiCAeP/wSq5Z/PU1SBn
qGTTa/TJHZytcYW1gw/TNukE3JHA68Syzw4+z+AM+LIfe1ZfefGo7otoup/kl3BzAHr1OJybWvgL
0SXhyYIpGJu/6zwvWxh43eKmQK+6/3J9J1fSFqqIJCzAV6iTLlO13u5NWnRibnwa7kdleJlkawO6
srJzJEXAHMQUNDixhd8FWTWmqsTJbiqwIwyDhm5i2q8ogctuZ1p/PovDPCsQB0AjJNcXN3U6SH1r
5bSPS0N7bSrz3dgN/8x2s+UQaykBhhhUV2hTwyS2uJBSe5ZmraQerz0mpqs/Dftpj/5a7qKv9KzV
bvyMIOzm+2fT7OIGSmc1Daocs/1rfR//UKF0lDxzpx3zr8gHn8y77HELDLRypFXa5BaUkjBxXuhq
aIUZhn1ABaIu4LapAAHT81NtcyMYrzmKIJ4gmSKXoyLx9oh1OZPkms1IYmVPOyl9yp30OIcvc6Tu
rjv92nqojoGTFcXEC/KQfNL9tspJ5qRUOil9fpisHyR9G8tZO8fwHf5rZlHSjqMKqR+RM8Y3/X13
zI7fRY4UI8u+lZWsZeCC8RNsARUHssJF5W+oC6XsxBfSeU3A0ObchPmBwdrb1m12/aeM/yiOAIvU
Xbh3dtLh+n6upaMqOnT8A6OpABe9/XK9OjRVkYb/oQcS4LRJoNMiL/nAsGe4F8DDrSWLBtGipvPG
5CJIDrVqRuCIxOYGQJfa03AIT+rpL17MQl0BCQwRwhBAfLsyo2l0O/W5aZRK+QAi+iWM08alfPzh
+hau+T53JqVbSI+Yk1/sYEFEVOYWO3WrP3dj9sJUw94veEoqw8Zg9pr3owJEWwB9L0CLi2M2I/Eh
gZeggjJnn3IruysU5Xtsphuo0y0zizgV+nFqpBpmIvu1CH+209dpa8Bo1QcsQTLrEIUvMDwaXCc5
Mj/iTubJZVVt5XapBed5Un4OreKhypGLkPLxIzHgL74XjBQOj0IZeo8lR0SuDJI0oELrJbKvHCIp
fLHTbObFoReubg1b3GNrm2kxrIewukCRLxGmil60rWOTEkyZ78rBr5rXrjp9uu6DK9A8BemL3/Kw
dEzJrd46e83YTuBoZuypR+dR/VV/sP6jyXxbaJ7/aHjqKf3Z3W1xxq+u7V+ry8kTY1DspDKwahjp
YXDUQ1pGJxqfG0FK+NsiYGjgE0DhQ+0hRgbfLi4e5CYITUQa9HC4LXTt1ig2LKwsRGPWkJKXQZpz
kfnqQW9redrHHlKxHzNteinAOmV1vnGwLkMFZTXKvuDJaLtdNH9zhve6CrJtL5ll5DSe07z2IBh3
wy29nFVDaJEDBiDFvmgnyX5kdakKYgyqFedTBDUTk0lWHkDAnfrZQ1GbW26+ZXFRY6DC4Pwf0r5s
yU5d2faLiKBvXoHZV29X2a4Xws2yQIheqOHrz8An4qwqJrfY3vfZa1VOSUkqlTlyjBBcvqC5dXL/
tzI9ftt5iaV0ivHRaEw+9vdVa/j0cVJQLLgCxoSk9zKDIZWBXCtAAQJviikZRgHiWV9FpyBoc/LX
5YN5XgKssxi4B7fMMhdu7MkdLfAWJmUbqRfJiRvbI8v2ZTRh6qrJt4oIq0sEExWi1NzfWTp957nC
nSbY0y1AMkCIxkoU0x6N2mFXMG8LGbdqDn7pzx4Km4s0RJhtJMWsSWsaJtDwXcaOmpd3SCmNV8yb
ymkrxZo/2vcfNcZd8BjDIYI1/YoGMiujEaTMwN/JJMdsXGq+eBeKRiSDblbMptg8bvESXn/k7ywu
SSC19IN88midXEbqvIDj/SX92Cuv4xQ60FCwA48XvjsAZN7HKXB34eNv2tkrcemhMFHa1h5tXL/b
f2xoBWAIlA/wtYiGSFiunrQNPm2/lVUE8jpyZCn9xD/RPd7t4JSLo111Qx6cpNvn5wbCNj+Cb5tF
+tkb3h8eFghy9QAAXHQDl11H21OsKaUAIhUYoKGqk8gBpzDYLkb302CCXwzxJvAUcJ3ZvvL/+Xj1
86vzyjgqFGh4IsJdMT5W0chRXYPxAlP3wkkiw4X0e7uv6xq6IRv1imunwUrfGFvENVZ7UeZ2EkLJ
6tVuPoWZC6aIDdaqlST8vZHlBVfiBVc0MBJ86m+y3+VR3jaH4lacjccR8ny7/hZ1yo838boO897k
7MtviiKdlp2C3l+VjNCwckGmYOS/jPLZDZqzoMPJq7Y0S1aKou8tzjv9xqLuwpqONo6t+u3+dpP+
U/U83alkFGj3i2cj3ZoHWynezQYj9Bvho8A+LaoXEHJrQ6ZnPdX78UXtwa52IHuKV0f+gGCzZ38G
FyAX4abFCeVveaNP7HHcuDZWptLe/4rFU7Kx6pBbUNhOrOnByh6j4H6gKg7rYmea/9TDlEzZMZBP
DFG+t/+ez/O98UVE6iSqN32ALXC5cY4qK2FAaH3sSFsLXJKb0MKno+vBRngrd8G+O5CDc5DpjOGo
k60Yvm4NRK8ItAGAS1evLTd3FJ1gDeKk32difSPhwKwEYKY6/zdoPezfG2vzrfnGZ6sWY8B2D2tD
U8SR/iqIGQfRDmzOG1fHCkTWRaEGLVcgK2Z84OLrqPxe+rqF6KpxVPvwYOOtj3GxIMXk5J7s7G/W
wTvXQwwF4wTDG2cFbpP/ZMZnJbbOLVBUSzHDgRts8c0MPuo43MKtTCb6bQIQqSjspLWGnfCjEwjR
N3QSrrMOPJvRQPdBpBegYb/wTww1jFNRIOFoZSmfOjt3j+h72pemo348Sn+L1WglmgO4N7cBwXOL
bH8RaI3KGAq3xg3tsTC2M7BAqycmThtfxHVqg6cEyOw8CMsimVqmimM9WO0UQXfYfQS71PxJRDsP
TOjz5Gt22WaSXsk7bChJYhPRwb4uC/SWLCHbgsYEsfReGWM6WRtRbOW2sGdEMaIpoJZXgz2G0YOu
AaJySZvp5m6ETnU6Olb5PWCKp9TRoNUGuPY3xNRol2zs5urq3the3FRg2qB9BAZrzPeFj8338gis
RYKSNEDHCWbx02ITo7vSMMUBvjG5+Bhx40+t28JkdLTP4oY91DfZAdCHe/HDezJP5Ul87x7ac3P/
X8hboJCEkUkMa6HEMz/e3kccjIFFWaEwQVHqKThKbk97qIXKjU1d++6Alp21cWZg/jJTjTxRO4Rg
gbxn58n8WQ31znOyRIktkcIVBBJKiwDAzVodgFUtC4wafHg+uHAwNOi68aQxEcMgwW6rW6K8S8ed
vREOcSvVbd/1u4gXj6QYzvDEz1H006yjY0h+tQNFNXkoEBHyfdB1nzMXpK8RKhulTMeqSRHSjFjk
W9q2K14PBiTsEQYwXIBRFtGiH3ySu0rhyVd4j0N1RgtuR5QGBKRKB7SuRKMPG86+cjDzExO9VECM
I6De3h9/oFVocaIyNJDKOzT5+nvenNAkuJlpRPKj81y/MpWEJG42+sXXgR/IWbxtUVQHshntpPeG
mTKFJIOGRHJ1tgmIt8v2UE3mhMkWiV6uE/51Xg3EMaIVxDXAeXHF1OqXkoD7HvUCkhmg+2YQI1HT
N5RrtwbbrsPHbMhHsQANH6xt8UGRUrRRVU14R8th+spJ2OdxRYHkST8+uuur5b2dxUMhq6iUU4WS
izW0mK4qZQB+vCZ0/+GK8I3DWl3TPF2NdzPe60uQYufR3ivw/kuk35u3mBhV+9LZbMetWnGcEG9z
MOpe+WKVEdloDpcoITnN06qk0LaG/3e7j3fu2uexc2/szP/+JslqXS0kn3BCPp92tTYU9MDq6KIz
KU8TyfMNc1vLWng6Kr9FH9ZYFmCE1sNYG8ZTkXl4KX+8qlV/QGaDKp85w98XfteMnpyamdrW9/Ux
ovy2lN1F5pjb/tjO6u6hPgTQuBui0rdYjsGFRiMYGRur29itomNmOCVmSEMzlbb4a9k28A6jMvJ/
1havGWE7hLkUwtiDl/lNGkZh8wtV6cjcSDjWwpGDoGu7SPLRw1mEXlTTCyZdXFBSgCsR6hFm3KK1
v7MG5+AHBHLxfkc3uiurjgFeTYwEIc+5QmZFTA3B6GNt5mCZIpk6k3w1spA8fXxgq44Bdn5QRYUQ
pF9G2lrh0dqb8D8x+kaCifL8XFNd7ru6+/sWGMR4wKGBWjPGSa7Q0z1XvbDmp9nU63znVEh6XWaQ
mICwev/xqlY2D9luiLFsOPt1jd7SIPUNAoSkpuZtkAph4O5wWNBtvBhWdu+dnfl3vAkW0DytaMMl
aJmIDA6WEYxxzkHOrrLx98crWumpoG3j4pDmg7oGE/fUQrPZmBle0uieMBBpFMfugJwpBmQFBPro
F1UPdtweNstrK990iMoaHBoZ/TUKF9vYUzfgYPRq6kPQqTxmTvXFUeFuoqyNm2j81OXqXpDHXneH
AWxfRlg/l674VavmbmbBSbts485Z+SLDeXgRYzzg9LiCmwSQOYkqBoYiUd+zlqVF8ROpUey4IhnL
DXD8SkHMCyMsHRQb6KpeXT1Q9mINpIlAcngb9nH7UJ2h6QJFW6v7I1vzn5AirRx3CIPujJaAdsFV
RmIUdh9GBcAu2WvzQkCyU6EDuYP2Q9zfmXu+0yk7F5+2ChrzC/d9MXOeo0B6glxoTvkW4dvOnZJL
oYEJ8a08mVxQ+vpOWR89zQ+qGk6hLGMPby6X9psVuWs3e297EcxrQBQ9X2DFrIidXx7ZoRAP0oaE
7IzEcC/GM+Zx7jAJcO/93UeM1QKJMuMNAHcAIecSLuJYhdE7PTietTPdlajaQ7yVqlNPcdgff8SL
sDRbAuc3MlocLKg1lhM4YPqrJHTx7IS5UZrLbqfcfqN6u3glwARea9H8YeBLxft4cVUp7U99Xymd
DHZzAU7qy0iqnVup741dv2QTngq9t8UHszi5PzaBlQLmH0V43PqLuonNwI9M6lYnpSXv2KCmuDVR
akDrFaKWrt9s7OIi6P4xB04m3PsziPpKgIULt3DCzlUJFV0cNtjFHCB1sIh8fFhLM4B94aXmQcEB
eCXA/xcpEwjdQqE6s8elry82eHTpWHy2RLSVMi1L0chh3huy318iJqA94ZTJDv6XpZpBuGZqTJ3U
ZAAOoLK/N6wed3ieBHfhaN5EhD66eXuUAOKlYTZu+M/SRf/8GBzmTP/hoGq0iACZzKvaAj90kjsY
RgN/0I3liP/CBoIp8I82DFz1t6cw1xhqnfoEwgFPhUePDlMbac3aMt6aWOypyIamsSOY6MqjG+qk
L7ZYtJcf2rxRby0sPjQBVhKoZc8WCnbbB9bJC4yD0ehhV9X8YPXIsyGI8ZeuvzQ6L/tNvmFQ6vuy
7WjCI3IshgygbejWbdE6LwFnfzwyiKBRO8s2AUk3fxpvzFgQs6y6CWsLS+vUaf4SOOTRFGZa1mDS
AYsVG/ZOdGn09GgX5aePv7u1o5uroeAfAiQGijrvjUPWV5OADOCNCrrx1mnHHzzv3cPHRhYX3Z8V
Iv7ODXtM2iCBeG8ExLIdY6rtk7FhcZPfZh0/t9w9cR9geFenYz+kltyawFwLKW+tLq44F1y2JTSf
AbMowJNff0UVaVeFWzfp6ga+WdsiHGeeNWouYYWb5plBOiMWIEjY8MQlfHTewZmvMQKLCoAwV5ip
qg3GciIFTcLn9qa/meXiWSou7QX91+KUH6t79hz8+vjUlqXQ2aiLQgOAAaiYz+nC+2MLIJ3ijB4D
uwkGCH129nXcZrHtxxESBXX8CR7An5X1kE9x+W38lJ+3wIIrB4jJz1nTB5cCguTCbfLKYZxaYZ+4
UwguKZE2+R2p+uPHy1zep1glmui4HtGCQbVjOWaqJauMvsFMUCu8u6Lm5zEgdzJ0wK4dtLcf21r5
EAAympXgwASCnGRxy7WN2Tg2SFcSiMa4SZf1Ma/IHiPyO0cEt6Vf3Rm+8dxzsZULrW3lPAcKq0Dq
oiD2/ihLXgND1hWAeNpkjIHbehGqL+KmYt8+XuHabs4DwoD34za/Ql72kyZaFBECtVudC9K8tFx/
RiPt0Nfu1783FeHcgEQAvO1qjBa4MxQtM7tPUJdIFTZ1KIxjaH4KjNPHhmY/e5On4zuYCznW7CYz
ue2yYu66ygpYO4wJwZQfG/JjbX/nvnMiBtlZ5dZwy/UOhhg9BhYH5We8g5YSH7kHGMkQsDGZGh/v
K2p15042HJKJTp56hsM2gvO1a7yzt5wu9Vo2aZeXmFusbjS9m+xDXmxFko01/bkC31xxUOQyrD6H
jdS7L576Bydl6GwGCeraUULRyCHpFtD/Oi5jWcCIoLcI77jyeGuK6t6H/HECHqwLo/JIQrL72C9W
cknYmB/GKDIjVC5TcVJI3J1NMYIbGuUpZh0w1rivR3V0VX0ZbZUWBGqCeDgglNBbM2gf+9J4oc2w
sb+ra51ZWBAskS4uiZwM6hiGadAxoVCGiKY8xhR2+vFaV73kjYnFZdqTbMpAtocpV198s6vwh8G7
Y2DXW3xR1xFy3tJ/lzL/+xtPUe4kUTTFlmJKj2oXkDSIeYj7wZdpWX4DEEeUf0m/PX/eqFwFM1ED
JHVQ7n5vkkpcf7Vl8MQqXyFkcgyiYeMTWzufNxachQSxPzZBgdYOfLEP8rTygnsxhSL5+ITmE1hE
qbfLcBYhvlds7IIBRhzFd2GWpzlIgQOb3Y7mq9SnqqAb7r92VOB3cXBrQuHvirpy7Isx01XEEzVY
eBlOcVd/4cUXLsMETWnQB0Ivk/sbpahleeh/T+uN1YUjDo7hDYxlHEmJtYdoTwSFUwyJiyQ4YHTn
VzPGBYA+H2/tmvOjZIuJK2h7gMZu4SFdpvra8LFSb6iaWFOMRwg2nWvoB20kemuB8o2lYOEpWV6q
UhghB0rY+aJK78hIdMZde2lGefr/WtSSZqvJcg8NMiyqqO24659L3489tYUtXT+vf/cuWLwNrbac
QggtcaDTUaUgFzC+oIPv3XY3YezsgE2/3Yr8/w+TM5UOijJInJd5Y904WhhYGbEOLrhmUgh8fwFn
2ddwhMjgwQbLxTZcaFlD/F/HRLsbY2XACl+zh/i+8jQ0zRL3NbpXqfrcPdJUHcMbTM99Lx9Iop6L
+y0h8ZXUBN/Cv0Znf3oTLrWnPR7Mh8ij6MWyiyQPxrusszOIb5Mzs/v93zsNIuVMVgqIAmAS7+3R
LMwDPow8GWXzDOD8rg4FCImDauNGW/sOIgsCQeBJw4jjMgnySlXl0uAcrHmeEXOvTCs51DGn8qsY
wo2S81p4ntVkwZICZpKrwTJldqOLYQYEsvETz28NulHy3Pr7i5A1Qn5m1ADOJFWGotJ9SV7+/lCg
HgBI7DxHdoWLG31I9sAHeDJZP30JlCOq15RtSZ6ur+JfKwtXkxFGrusBVvJW7yoPMQNu8PFC1rz5
7UIWH65tSO7SCX9WDLyu9uOYUxOhyYDgXFs7+WNu8fxb6Glni3p+a22LE8pN5Ua2xtqioX8u7PCR
9nxLUnU1W8T7ElAEb55dX2ZpYZhTXssW346Orb06la9gvmrjQCega0IkjFCK/PXxhi65w/8Epbc2
FwuzLHDvWTZs8tQ9mxh01QAwHprHJomSIsk+kYcslr/4P/yQ3c80WFtAXGs2sMxK8Nid9TrARHQl
BFH5IC/PW/i+2Fd37Cd3k3KXnQBZB3izPs6kOd73TiSozkfpVs66GkQwejVTAmEEa3kPNHlhFRBe
h20JxvvisY+cXdO3seFs5V6rVw6aR/9narHPtim4X6NckZDvKgWyRd+CWi0lt25sPPIpJj+NdKt7
tJaUvDW5SEqgUNK1KF5AmMbjicnve/O1Rtr1sQOtn9+/C3MXCcnki8zIIL2Y+LciHV6yMKnaAx13
ZhdXtxysqVGYTFBxcg5GmKiDffSfPv4FG4e4bAwQIQFALPEDLLf6MfZll1g95XHlRzUQzbW3/9jc
n+fuwmExzTnPcoQeZmKWYNxCskm2A27UwWq8GHMOGPWRNSJS+6sSfZEMU0dSR0/tvs1yP49d2m5h
z1ZO1ka1D/WaGeaMKsD7SxYCA0FVE58ntHucuIprVEztHx+vcyXiwQboaCHW7iCjXYRaoNIt2WNS
C9QVeJHUz5m7VbNcWwW6DqjcoWp53dHRrgEqZmBEk4DP9Xrfv+d1BL5dMVrp368lgvoZ+sZY0BUl
l9JUgEhJcNRmQnKwWVufu7Ldwk2u7RjwKIAyIpT5qIe+P5W+VZORAwwFriIrVpYRG9lGtF5xdfut
hUWqbNYs5PVsISroZ5Kh92Vb9gP6AzzOnS199tXjebOcRXE3tzXpXQd3bd0HqaldABvA1z2x3cdn
swTtzzfQXIMBlwQ662iwz7/jTYYKBe6SVxWuVrFH/TjYTyB77lIQ7IFs+T8o+6x0U97bmzf5jb1y
0oPvCtiTDByBDCj2Boq1oD9XrYiVCUmq6TUDqqJl4PTiW6S7q07yZrWLz6qzCsCkPFgf/W+T8zks
P3+8naunBn4W7ONcb1qGhrC1prYjIJ1TGA/b28ULPl906gPWb5zbiiEozCMj9oD3AmXowj2aujEm
btXIWWWlQRHrPEuru62s/vvHC1rZMOAfoBOFSqezMtDVKKb8CnEBA3Pnqmvvg2mrATqHy0VEBwwZ
Y7fomM+95YUHlq2pjWaCiYh/qcWL378YHM3W+mdPRIrKf1xm1cburawKJmc9B6R6QJ4uYoUMdVkY
FCZRPbl1dXDwyVbKsXJArgP8BDTQ0FW7wv6FJS+LyiWoCzcQa+wwDpiPUPb4+x5oCDOYQwVjyoz9
W/iB54TMFIOBfo85VjcC3flD0bXhPRiuivSvXQEpojX3egARucLg1ZhR8ih6yWBk+9Han1W7cbWv
7tibv78Ir0yXzPdnPwCNIbKmvsyhZN2YkNFlXz9eyUogx3wJqFRwtaK3vqwXDb0MQBuo0FIK7ezU
Ou2pZYzva7/8zbro7xMknA8uP7STACVYhgRXR2TyaxjLxaGqb2qvS4LATDNr40td2743dpZFTBJm
rVdDfSUhYIA8jtL95GcKhBdWefx4964+HsyZoMAANRKgW+alvY/g2vV0beXoqNJhPLZM/AzK6m9f
/Pjz6IIhXcerH82dRZguaJ+D4UX34BwsaprkTdYcrKwftsQK57/zLvQgBKC6PBNLgmj+CjwzToHH
zRx0J7VTVAfHAGp25KlJrbOynAJMdGorLFwFuz8WgdvGbAyotpbeUHlOz6Gr0iYjiw69rS52IEAC
R/Vv1XkPUYvygCpcvAcJs+OPz+3KQcBaDj59EGvgE0YhfbGp1BHm6DsMDWmjjRXEXAznc7DJ/Xa9
pfPofwD+EMxXYUpm/hVv7vfJn7xIDpjkLirIXo3THWCcPyAdt8vLto2pTfVGUeLaHWEQmtsYuJ7b
SEuERONnrll1GaDBAoyQwHsBAGo1Gz6/sncwgv5+aEMDEonS+1VRs2laqFoCrSvDMrZqdVtz7+sg
+i8fn9HaYoAkwJ0xUxlcq1FkQDKEKsAIpWUfOKU/HOp8+nsT6OGgpW6iMwZ64/dLqUKvHXICSH87
VOiht9GnujXYxl1xFWGDWf0pAGE6EHyg3lkYGSo2OX2Oh7ZRTdZurMazLfpnFrEnNlob2PCVswGl
MBJztDiAvFh+UqGfV4SDthUM8MOlMzB8WdI8tnn913bmg8HAOT5bDIItX56hAfhZY0DZdGQuCOrM
3RR8c0MMn/7t+TgAXs7xAeVC7N7idSmrIOTEgwrFYNWxqaIdVOw3btprL0OpB8ICf+YSZ/jlexdo
xoFpuwa9a96az4ECqUMgtt4vVzYQt2cOexT4Z7z+8lRsS5ei0pwmFQpoNb/RJN/wsTULKAj/mcv1
rmcCisYxRldbfdJXwYW0zV7W3sZZXLnWfAYWCKSACUFraYlwEWU7THZEi0RFWVwIN/bHLjVxNh8f
uQURcmz5u5sIiNu5ngGCbDRGrsoag92ZnuRlkDChGpAOU7OdvERaVeFXKUZ0GHR0idVDsjVtqYxA
eNyADdq4k5lNwkOoiMdxjUgXCgjgh3Je+9oPvruhwf8x1EDpPii4MuKiFqQ+lEC5tYmuSXBhQ8bH
lPUVz/ajimQdG7wvzIRh+Jc/i1rlqo5LgXkfFePNLmYGe65DpWMcbleAs64dSrDbs3xyQUbcghii
qmIKJIuZg60XMeKhUDUrv5CyL/iF2AOfRwo9qVA3Yd4gTTBMlQAXDzEVtYeqFffxT1irV3GK+QEw
sZdl3OHVkbM4pHVndLFwbR2Bjdk0h9KOM+A/i3M34aFy1IKXDUDZlXQHGUNcJSrwwHTNUUT7qiPK
/2cquhBO6eQtRKPjqZKBtwPyTbO9w33uHYveqnUXE/Cyt7dqNPoQs/lhk5+FXTvmaaJ2phPbbp3o
p+GNvAHnZ97Q/pwLyG0fgxav2te2ccoujvIw46mmjRRppnUmwFzsuI+8aaJTgyb6wQtH/RKNokxb
1rRsJ0fbK+Pc6nWZ8tLlYkdte6riLFfk1imZPE5lpM9twPtz1g1GhTlLu71ruiC6mESOMrHzkX7R
kpufSS+8xCdZeIgGA6BdKswskcoiP8oqL/Ytz+0bozZrGhPNcHDC7+vXmtkSnMvSjzBTT4tvbqND
O3Y7J8xuaptPt5K25lcnqIu7QPYY9Km7qj4LqWzkzkWoIEGLvOPV6rwwMVGmezLcTN4Kp8xS8KF4
e0vjP8y63LHjcZipSAzDI/rQTBO64WY/VWVs4CP5bllCkSSQuXeaqXZ+WH5jpdSi1gu469XdKFr3
RdtMzsrxoYZmoueWX/BQxAfT6N4yU0xCheA+6TxEUMGi/hvrGhGkhT/Wz0NfkDx2qhaBmwHJdUf6
0U47azD2YMvqzkbl2I/QRLFLFJEygQFWEOzcTcCbJZE5jJ8oEJkPugq6Ph51V54bYTmpqEILmniB
huYv1dHJgU6IjS/Uwugu9+nDlHv2behDkzRoJNnjc/P8xCWFiJEjQuXCHkla8EYcR+11r1lgWGmp
vTbcRdbQA0JbK30xISXfpW3h+8eKtNMRe43foLQzJp4PmvOITe0tp9p4DevJ5TErjOgO/cAiS2xN
MbVccFk8Y0wEb9BMtM63sjDl2TdCHQPaTR7qqs3KGEOFxiVD9MF0r+NhhpcUIf3GrQw8UWVuy1fP
z4dz2CPip6HuRHYwKr97yjVQDYdMjF0JGj9Jbs3Gze8KpbJ7ElQQsemHyPCTvAQuK2kGb/qHRsQH
zIgz0cZ9iQ8WfXtqAr4YGmP9wDWgvI0cgwte51zHRp+T8rsucfvHqmidPWm64hcYBoWI2ybIQIrY
Fd7RCcbuAqV2iAYDAWd2idlzyBqBwKxUMR9710gGldPPkdeIT63PMoSKgiR53bg3LbRXXmylvAd0
w5v5dLMCWu991+ztbPT3Ne9s/ui7pfoZcC5hd8yoTKkq9Q1KDRrM/1Z5oL45PUTOhDY2NJQTlRsN
ZGkC+jQZyvlVZqQ/KO43YMWJvHHnZrl7oh7z7/y8NX4gdbbjIAuDm8ap6T+5LNguMkW0azwrv8OT
Xp+BPYa8Bui84iIbpl3f0+DYhmoCL5Mx9vsGoiZ3TEzjHZ+MFuxlBSDJMcXDVAH32k91YsjICBIT
icyBRLWVeg7nd4DXsLgqsvwwcWdKTbeRB6MYIiuxB0v9gvJjdBprv7rJObF+5Sxw957tDAcH/La/
e8wI3kZmb58yPygu4OUXz0wiMnUt/glmJ3EfhQSzUTbKIKrl04XAXy4olv10Kig8GmRS54DkYJfN
5ejuwUfezQIKzUnIid3ntNb7Kh8x4J1P9mPQaXgsK4Ozr+z+K+SbjbhqsnKPor+bSqtuEq+IjKPT
IHU2c9f/WbitpWPGqzYVNgFZvl9mwwkKMObJz6k4mr0hH8RAASlVyii+ggiH7CuwpqUuCcMYTLdu
PNp2tqekQTy07PLR1W79HDBqPniZl3/OJIY7EDfJs9C9CdgLzrEeWppMZs13EgNCe3ySjMYZBKS+
YGaIGLh7amAOhrLZl6PT39m5MZ7Biik+V3lV7VjZVW0MPYdy1+bOsLNh6zBFdg8oT154KaA9xu+m
01kS5AqOZBA0DL3RTQWzvW8+uJ9oXOm+f8LOhxfQP8kx9vtKPFbMkzvbVV2144VmX3Ez8B1tZQeo
Tph5KZ/IeCNYDQlsN49OBGRaaSbQ5C+ttrhXGEq6MVlY76GRZn9CLtDsRzMo9r5qwJOrtJHYyAAO
Ja6SG4jRND72vaafu7boUtnV9lFEoOAM/czHl54Pr7kOyx8FDVlsYO7zYJDB2A2Ng7pmhYDCp8G+
lVFjp61GVR80YRj9Gof6KQR117FS6Fv6PiMXAqBTPGU+GAucAYpZiDP3lek1F0d2TSINkx7CEDMl
tQ7ZoSqz72Xn0qSg5h1reZNSL8z2lmhzJMR98JBTT3/1Zeh+Hsy22qFkbO6Jlk6KcXEPWjcDchbw
JaVNmYeYI4fyMXoa5r4fevWgzcnecbeAWFNL+yeI29EvUkrzGDFqvSowDv1waq96EG4+xMEkvV2P
fbh1ueqSxnH6n5Aqtx6CGU1NeipfULnw08afSMpdxR5Qz/QugDwOsZlBD4CM+T33DfmIewJf+DgY
RdoV3XQyAju7dI1qnxpQU+6xg8W+U0N/KqFc+x00LHQHpeECCmY4crdREHjkvnhoqmb6J+L5sKeG
KfbKU8hpWMj2rYOaRO5wljJ/9H61GGYeYokYfC5sXx46s3ZuaqcNrZ0daX5ji7ZPgZWyHpByTF48
jZHUyBxbsccFB2f3zQYTdWbTn0duez9KaY6PZtRZN2jB5yTuXdKe3J75P7U07E+2WWt0MVX+1Tbc
YIfrSu6MyOnTksruwZwGBJdCmz0BWzn0a4oJWXrXOOHP0Bwm3O1KHqj2x4tp8uI7H0pIvZNoeAxF
BjRaiXkiSyonnvyiOOZ4mF2iNrD2YzNATUySCf9vZH0N67K7Baeru+/8ybiRIKkGY2M5Vq/UG1DT
k0wPT5ZR6TIOS5GPx6zr7O7B9ai2DniIqSwtgdlJW4j5NknnE0oOKAPYfcyqMDdTh3dOt6Nuk716
PaOoShvZkUCf4UdeTdPrVLbupbUUJg1LEIq+tI1fXgpN8xQsrt4DUq76wvBdHgIX9FWgCep3sm5t
NEG98BEULSD9B78UvvEJVGy7XPZtame5PqIU4BzYIOROFpX8YiEFij04Y1yHPiijSWvtTS7rAx9M
8+C4PT1CV8A8aIj4PZeaAGPKCFQgO1k+8lKLuDBbD83YygdkwI9S1kRO7DjCe9K29rEe7sYB5sfT
mWf+ARfOmPhB1h3MIrLQM6bBeYAKdqoGU1y4HotfHb5C3zGGtMpauTO5wRJCnX7v0tGLOwqlIgiH
WTvM2WVPvNLWkZjecFAgL9n5Hqlvc7+r7oeCBDvTE/0ub1SQul2FMUoMH/px54v84qJCexMxe9iP
GLoMY63G6ogYFO7qIrdOVVVZpxC9bIQCUotTw9rgUPYWBMoU5yINZeERZCFgSwvsDuwwIE88Tohw
B9ab7e1Qh+NrFPWyiF1nGr73k2X/NMyhgwS3Gr8R0Fddao+pS+ZrcvQ6c3pqWQAhKIYR3t7Jxa72
/OIUGCL7TWnmfIJWEyALJvXMNhZW0D9XKmvTevKqk2gsdmcGoj0YrJKxJIoeqh4a3JlRlns9ATw+
KrCNt/nQnqA3TO4payBC0dsT+MfGAVlkZItUsrFKPT+T8WBw8xyIYjzVNZ0+Z0GOuOkhL4ZClB+o
Pe3q9ntJMBiV5RDR8NgEIIXh8gPKml0qgjFEFleUXyqTumcAlMiXSspwF0bNVJ0AUvLO2FHcNdSg
jD1ZTVEWcdZH+Rfp597/sPctXXLi6LZ/pVfN8QEkEJx1ugcE8cyMV77tCSttp4UQbySQ+PV3h7u6
2w7Xrby17vQMelCdzlRAgPR9+9uPOrGdhxjaloABOdpmfpbSRUDtTMgGtDT32c4+okJyDyob7qyr
LkZwbawHfaKei6Ohc8c5AVr9VaCaOka4eevC4MRN+qB3HnO3ns8wNyZBop0KN6FEFo8HF6Wp+MSG
gZ6QhTA+dZiFJAbBTqsaotl1UETsE5szdVNDkdht/e9dauDZcFlVdfkpo22lQPEuzbgET689qlxV
S0hbmi0MSt0NhI0WNLZYvOFQaJ+Ris4OeuahXBlB2DNIYv6JzchLTDqID75lIsIXg+PET/sOvViO
r2Ipxwbkhikun7tJBchz7mHvvm4FFW0K/L+Pk2BGgINx43nXBfm8yRserjuBHZgJn1VJ7YMhNtFW
t0lprdjF3azzpIH1PqiJkqcz6TiQuxjWgwsqJrptgDd8dkg0p7AHl8fORlkNyzUJg35U6+Umv5RJ
dTyL5xKb227qJoHuNke1p5qi/ZgHWbGJspicvFwgJqozzsqUQQ5lvBY3zYAOeOT98K0qKER1eQjl
lBM1X0KYqt7GeQ9/Zq4Q2o0mAI+ER2z5YMpC3vhNniU64MENzFhguwOKhFoSeLvcEqhobCIVQ6RO
68t4P8m2P7fKsFPXK9+eQ961zkqEUBU53TAdvQsFomoDhfhfPDq7ekRPCHtUgA3aZByuDEUsD7JR
dq3EQOsV9HqBc2yHyFO7sVVo5NqyG25GL4JbY5DDBq512qWTabPMQ1pv+6b0liqMs3QeZgR+W+z4
2TxeakPKbxFzm73M2jKacJwUGHrO7r0Tu84Gmxv6zg5etjqCcBNMbruUBbU3tMWQj6F23zjIZUCm
WSnsKQKs2y1KxYY1DgCzwjbcRIkbSUNWVZwrSMl9PF27uBXBacTr/oQSfXpx4oY99CGrtmIMoi99
iVB57nOzHFAhrgHmhMmk0SZSK9g9nwJ/08WsPMHRLD6P8cyQMFiAukuklmvDONviUaZoPb0ZhOw2
Tvmgw6Qxolx46Ep4ItAJp4hEGFPFyulkJ5kFCcQ0hb/oKe1f4a3Ll+jn1M4JBzzZoJZgihBG0E+H
PY2xjcIAfUXrEYmlfjBO52AUHCgV+ECeLLMHZKfXmwL4y10dOHZdep3NExvG8z6LpvxrJqh3q7Ko
S5pxvOsFqZK4xDhr6OzGWEjZOubUIHhjWxoaoBywO9i7F61xU/EUEShFWivngQe2TCh8LFfeFCKT
pR9MseraIE/4WPBb1Ml8iWKmxBbdhUlOy/JWDkG5HgZTL4ImpikLBufVBlQsvY6P9RpD+LxNgTXp
beXn/S7wVOumQDsagHUUtXvqN9QWQMgmGFz1Y2SWcz1HG5x6db3oRF9sXdVG0Y45cbmRrfHPBYf7
3MJ1m5GuJxxQzoYDTyNpQ0y51sgW3zE6SiTlAXnUC1XM3mOpA+8Vse2Om4yxZbcWKNCtJ4cQioEW
TNkEOeeQv0XjmKXByHW/aBBTLlOp4gD/Rxk/oGXMzlnLwKd2JoyZ/CJsAcdLHz0OE1tOY1jUFYzZ
F1sJRBqUEN/ItCwKmy+8kZlbXSjv5NusfHGIwTc7uWUOdkBXNd3Gr+p5PvKQ2ce44dG0pOh/PveF
0A+2cmeZUn9STzhnKTxoSYhY9iIwT7627ZzETXCRB9AZFbFo5cX0k3boUEaL+D48W225U0VeHOPB
DA+KTBmeibAbKaqycvyUQ+5/qoZuuiFO2H+B1thZMscvtpFX1euJcVSCRc83Y1WUe4/hQyfYYBy9
Ddqc2oVjASRYPWTLDm76X1DRy43TG3nrNbx4nh28a4lThNNXPYfeU+Hm2YyaVogHV2NLNhioYCgI
hm+dwM8b0IcYw1uJSLWFoxr3Ft2YJIuwCI278MOKRwtMGWEGQErfvjh4HtQeInDb7fQYDNFmgpc+
3DKFjfB9dJkv1i1v4BsAkrUaVs4Yhx2maEQ1SPsCL3Z8aSQmME9MOXiWI5j6InxOV2O5dtGbF3cD
9Spzb3Ro6XPFSxQgidvZBltwy2EQmFhRjdFe5nl3mBBrRzel6Uaz1YpbuZN9RXUS41qdL6zVLmhO
AzAK/lGQvPMYQDq0GUCADGHh0aWVP54zYjQ509GNsnOlcYjcz7Cm9G4zF110mvPeNEmRR1ApyYwp
aKdBwaxOBbgnsMqKDLrkBlzmaefIzMeMChrGIQPBKoNz8mPZjWN+wLDHrU+Z6qNw2fht3q+HeRL4
s1Ex+DglfJJF9gGxTxBzmazGqYYwzzra8QnKnu0sJXaJARZ43nPrSBTSc0WyF4cir+pBgTyNNTmU
pc/liAZgaUUfbobOxzauTAgMHg/nQJ8E2NYIhJEu08tRwy0oLcYgz9eXIrpKq7Kr0OKXoEEmHkAV
9Yxu2Aj4FUU9wac1HH/IlRWwv0WcN4G85xA0FkcNv9v8DLzEYTu/J269xbMz2KWltHsQrnSytKFd
2K81tEUDNDQgCe6zulbz564GYvQRTPbLd8QDo90qdWdn6ras6CG/r3UW+KsJfzm/jQAShHvfoFM8
khZMx9Rvexf5wV1UxXyZ+ZOYgVh4qDpskgWz597HKqvquw6oDl81DlHvkD5+lUtHDPo75GdBqQw5
wTXdWMI4cnBw9Cx6436cpmob5MMbDTCK96onOxY3gFxBt/SeqZ37ZVnzE/MKhNjwVRwYRMF3tzhd
j0VdirNf1K9gJrwz0Ip+nQHBXhBUTNS96PyuiRWdKPweqEW3kENzohHfGq36dT417qrxydm/cEgI
nMS+D5/+64v5b/7WnP45ZBr+8T/47y9Nay/wtrr6z3/sxReEDDXf1P9cfu3f/+znX/rHsX2r71X/
9qb2r+31v/zpF/H3f18/fVWvP/3HslZC2bN+6+3d26BL9X0RfNLLv/x//eHf3r7/lQfbvv39ty+N
rtXlr3HR1L/9/qPt17//hsHdD3O4y9///YeH1wq/t38tXyfxyy+8vQ7q77+R4AOiBKA9B0/ikuDs
glg1vX3/if8BZhchONdQckJ0zPA11k2v8r//5sQf4EVFXJhF0PASQe/6v/1taPT3n3nsA6agmFLD
dBZsBfBAfvvXpf/0Jf3nS/tbratTA0n7gGu5HhiGMOdh1AVrn2JU/P1T/MizaONxziTQXugTPHhC
5hbY5FJa0n1y4HYAJebEQkjHcIJD1B59jjoXD/IEr6p3GaS4Ez+NLvFJ4DR/GVnDzwceCJfH+gfG
hxBgdFbgIibBFJDbEMdbmShYuNzZviq/llUt7zQPYObtFU17LoGr3Ge+ItuJ1GCmVyjC7qu867Y/
fJe/37AfbxAE+1efC1ZRsCeIYMcAfRImrldMlCorimL2Z5PEJmIIKIlZNd/SoAQgDzfI50BMA8CX
URmAPrRfyTkDLzma+vNUxFVaR351gyeuOnphoIEGSbMbuAqXVkdwx6CYHXB3aNMSBVyZ2KbtExvE
DU6LWWw1x4Yns1GknldOepFzZ56SImrU0bp5cBJgVe0BZrqrGpl/69yd+T0pnWyVdwK5o5ry+lFl
gbnHZor+jFh5ayfkhgDoLgDGUeAhpedAQurTRYWvBoNdXKZtnENBBoRVN7m/Cluv3rrDkH90eVin
OG/MzRx2bKO7kmwJThekPLmV6GBqlbPbSlz+316RcpVnopsSN5asS01j9SfkDBvQHvzMvfNcjCcW
ONgwGmgdjOCmws4vmo/lDkMUDSxFmpvR9zBlJkqj75HRgkoR3pZQRi3QcphPbpdN6xkvyLkLOnaL
aF4OTNst0wwp9Lfj3Pjlth/zcAUaEcxO/Zo91wCoQO2ZR3jLzm68C6a+vm/aEOBuiUb4qzsrSAnD
wj81Qe+1J2KGTiFJlDdDve/BlfVQ1E9Il3dDI7NLSR/oXCYZcBByHPsZxm2EWBF8mWGy5HZLDTwK
6EftiIhu48y4+SdUOuEEI3XLZH12QzSBR+a1VfcRb16P9jnuOw/VZYw0w2gdyHoqU61IJm9A2+wC
MCx8YFJ7Cu1AcSBzhfGsKgygzqYB/RqAXYb23ODsCp65y12BwM5iJsuhGMfpJihm/DLwe46Wegqn
gR8V7LLhaYJH2lsp7ZTFKm8GxhfaEeFd27WgpycyCJwDcnlg5hVwb8oXLdCPNOoG8pV6tTiraFLo
zt1ApDbCZDesRfPoNgwh0rDlymGyJvtvQZ5NiFYLPahD4UVgAQBqDp15h8DwA89R82gxIXIetsFw
IimIh4l1UDEYTveM7sopRPdc5WWc1p0v93QI1dcs5jJI1FhnbIEIwPaFEMmAvxCnXMJ+3fOQwFrT
Q+caCyHLQLSX+LXhLIkYjzZIkvRRxck49RpWrj1SjV85XroX6XdDtrEGGAkQc2Z2hQt2CPrCorU7
E7jyLXeH+BFgt5qWofEqjBeMW8FuQ6new7s0wbqwZ3aYnSSqxlochzobVwMElahCKTWo7UEXALxS
2vmryAhG+KEsloDx+ONchtkqrBz5zSEZRCkG1c6SNUO8c8PCeeIsR/6q9rtDZaMuRSUSJIx2XgLW
wIBhD3rqEoORrQlzPVysQuclQfKEThwE0qJQKeLboaHtmQ4jO0CY0h99xul2bJk4j4XnbBXFNzGj
20ZOs2DdvpslrE2bUT2XgbhEV6ssRikxB0tMMENgrV4xHzxMMFdxXuhtAX8okB/RAabgFLS7HEjr
wh+NBTAdGrvKKloAs1HY2pkzX8prIAuoNYv5fgK69gUa5f6rQYH4ueBueNOamoO+gLkeGlrYKUa4
Z7OAoLgTLUxqBmt7TB3Q3CU9zL6WERqlk+VBvgXBo4LqLqTzZ1k45b6w1fCpLaoefo6RE6fCZhcs
cKbFR9lzPy1lGXOYg2FcYKLZfcwGf061X7ubgfr92p068onjTw6Apy6ArhBx2R0rYJ5I0POyFjtx
1X6pjI5ekMMEizHlk5ljImn9O0eMYkK3JdScWlOTrcca9yVSyGxejEVwiaYG2+MMtl71ufcHhjkr
C3INZNbOp4F27NB3ZWe26KJLbKqWcLRfEuAxALi4JmAmSH8FMLPdxcEcreDoPJ58prM3xgNALi2f
7EKE0wwWjHQ6kdZ966L4l6CR+2joDpmsFCLKh/Ej6nfva0XqbNvTHpaAKGpPaOHH7WxLspmFhdim
RSNwYpPV/iIbB/IE6JquYefZrxvcPlhS1AIqfdUiXFD06iZou+wNs/kabzpO/wjjAZvhVGxEEOAg
qzCZ6oMhB0Ophd2mwDjxxcYQE24MMkFXgubek4yxjMhltZMBd77AeCZaBHUmsEfX4ltueriL+Cbb
0a43xxgz/AOCHUEWnLP5aKNgCuHtTeZn8Cf6YwhYMw1UgCwJWff6BqZA6jOHPXGZBMJTDoDqsJZA
qEpp1gYUlpM7hZoltI1AO+CYy9BVATW2WbtDf/GU6zC3T1TblySpIerBvCOusrWtZ3StvS1cfm6E
R+akYU0ULby6n7d4kWsN9IWj+0GwXytSqKC1SCQd3J3JIr0Ha0ido85EZmP9ocKKkKvBB1BW35Bi
rp+yAZVcwlwzL1XXDDR1uZxVoluCkGQBJAbNfDDs5SC9pzmwoP6hYvhGcNrd2cgFdwfl6gY8G7xb
UKC13UtfgpEyWht9niWnd2BN0C23zYTjDL7uDL7rPDiDM1Zt4ypE1wmIt1/DQlxniZdHZm8wMsGo
r5HPtqzCWy1w/ylh4HUZJwCkTXzcVDGqbidD0x3DPjYIZm3r9iuyPrJDM03duu+J1+5B1Ldr3+/D
allzOIEAPYlwm3U5r0Hv0Xj1M+2t0OvHn7mwZOk2dbsUoKnCy7fuH50BYkmcOn28A0WiWAqHlbcz
wKmNRo7dV7AJoqWOR3MIJ2DeCS8xTm7g0bGtS5c+ek7RfBww/LxVqJrtopDtsDcZxUAHBOXbYESo
IDgvg7cmU41bHXizd4QVgNo24KUAj/TI1jG+gPyWywxAF45kNxlyipJlMs7wsQXzZE4gGGk+haL3
X0xGMIKtMIM9VkUPuAN8I7nx/Rwpxq1u+A5FkvedjDyeA1FUhwJikFfwk5G9ZAEqDImeJ1gulO7w
sWtjC3JdV/VboPF8FVEMV1gR1Z+Cqak+d+BnfSIo9jae71T3g9A+TQkIXKsRA7vbEsDWjg1BnIJl
Uj42hRevmdtmOG8bXDF43krvAuu1n7gvQQZsbbnVVmJr8cMWGdKddB5GHY6gDfphsQUTyXnyvLwH
dUEwaKR8Ez9WIN4eCNjIO4DhBZC+CkM42VrILA1dY6zow024BEA4dRVqVEcwDi+JyL0JeJGfA9Zm
j1q50dcYOp976ZV0FeWS38es8YBZDXjd8YKq1HE1XXted/Gc7/pqVTZk2E9liKwVQFzuURS18+g4
To781aqlB24VUP9Y2vKJ9uEQLhoHD67jRWOqhYthI/eDbcxUtK/RrQGyrPLZfK47G4NKM/pLw7zp
AhPD0b+aPPYyDSPZYcrYvVVzpO9b9F7Y9mpIlxaYCo93pmbdATgdm5MZw6hXzkLnRpjWg0ZvtHTj
ZNzcCLAIVjBvnVbxaBGeUnU4bhO8PGwDpQMUb+NULz34BrtJnutgP7uWLQfjOwgNx850A9i7hw9N
g3j4xM+r6HmCCfWhB2kJlooUZDlj/BQ7CICIouCg3WRzmgWOwzEGYmaTVSzbVhQDSlsod+nW2OUy
S/0vwehS7NBFdOCsFykZiftoKZRdSY9iFikCKgtPynH7tOJ9fcwwCFpjmNkWSSNodUZ96uyJ64yL
toyCA8JwoPmPsF3e0aDqaUKKNn8jWg+nxgmqVeb27RHMCgcvBituSqrZx6KZw1Uw5w3mfhHZBihI
H0o+u2jMdLt32mE4hNS2Dw1p+baIcnrSYe4QsAyiEvC91zc4Tzt9HzVTs+JwA9gULjXBkmqng9Oz
04t1A/B868mod8BabGRKfHHReGWR2tdFIx6qEkVe4o6AepN+Ds0TTrN246qouHFG/0J+laV+mNuZ
3ii4NjxTMV+CoeyFwOAOhx4WjDKp5jacFxHpEIyOETq0FNhAQa3NpGsSy51o72eFf9P6Slw6KR9S
NoyB3pxx0F90OSg4LCLh44V1c/8ScUK7RVbUchuxIVyKgFb7WfvesscmusSj4D9ppeJNX9L5tudT
9ZzZUW9F4YVfmanFnqLogjekDdcYQ+SpcnVwyGvWHCW9ZHnkPgwPwYTwV0Vu5Rou/nI3B11+dlDb
OqDQWrNkrvXhq17KjcJY9lVKQSGebeYatFWhv4xzX25qAKE3YRu2Ly2A6WcO/u1iNIFajoHwE1gr
BgfZhgXULLY6sY7L35U6/4tSAaWCOOK//gUF/RFKdYVR4Z//E6OiH0CnhX1aBMQQKWoQl/0Lo3I8
/wP0lLBD8gIP9SjsIf8NUvnBB/jOu4iYuahm4L6M3/odo/LcDx7c+oBfRVCF4+8GfwWiQmv8EwID
kVN4kZnElwgpGjBIJ35GhiLs6lzLYUUH4wYb3XjGgTNJUWanjomY32VxW7l3LMznYTmBR9p8rXrO
a4whHZOfiWl9th+BKvXbOdC++QQtWB2fpxg6t5RN2QjQ2o/0BhmqMt71I9hAq5Cj/15MY5N5NwTR
n+2LJE4+HL2R2g4jLtPG8EmPOi+QX6PJhB1PlAqFC/oY4kfkCqPySTwHsgN9oSkHnt1wUMbduwyV
TPPRa3qkw9ZxIcMHjIoGDgf47GmSngFBJqtXIPR8xhxwyFITNVYekDtS2m8s8C9cIgtEftoYgPAE
p2tLRm85zaxAX50Rx1AE9LaK3yiw5odP1CkcVE7u3DovBgMYNNHAyme7bzoNpAajuIp4H5vBaboX
UtEGLn3MiujRhi4fDxWttLzVWV2CbYr0J35Cu2y8ddbSgjxrZ2IzWVTcz4unuSwUQu46xcjnCrNy
uqkCrutXmAHG9lY3AeS4zYW4dyPzsi8/saLx7P0YXZhXiZeFEi1zF3NokGvGYyESAUdS702BUoAS
yqK86g8gsriXrq0tic8XrocCQq3JzEhHkmbwZkk2AwNRYAZIUkh327pG+F/AC8JGsogm7nTbufOU
e5wJlYgZEo5TKMyhSN7PydiPTT2uhyjOGszyIqUalPQ1a2vUWH7G+hUZtYxSpkdIdoq50tDkYr4y
qYfRaOkeIMoo/A7kggGFJtE4WYpkcGMBIg2xTVyvIiLArI2nNuzRbGgvHsESIQW38+3cBHiQk66k
eeaDDSYb1FFVMDcnt/OLYEtV4Oe7Cfyd+QEesZJ8NqqDPC6lcFCC9EHEed2fSCO7+ug0yHV7znpG
6nNHYmgQ9aTLaOuZBp86UZYZeR/409jeaRX3bIXKLiuadI7jiexdAVzxNoSTo2pBw5/seOwxfjUH
hnlXu8y8Ohy/Se4T51a7eSECeOk7RAsPpKVGA8LtV7BQa2yh13XuUE9D6wJiU8hfNBJ9PX7KNYgZ
wy3RFuIhviBC5BlK3MFxPDUdoY6oajYvSFTACiHtwLXK3XtgOf7gmq1FiD0mtVlY2G1btZZ/BrYd
Zq8cs08L21hEbPSbECzH7VTMYMYlkzRT2quoXU0s7jVdRPhWzCtKY4g2fCpdpN2g2ogvTPSeTmfh
VXhA0olm4D/YAXNhkrSm6RtcjG3JsrROxN5KJ4LKt4dspbr3Kpjn9kk4k9z9graoiddlCTThG2dR
F7+0Hiag30YUsc6RoSnQK/RjZbVH8+fLk4OCi4Cs0ArPB7LeqWBvs57rI7TyLHrUxViSBzoa30wI
9SB9naLwap29yRu/uHecBg9LZEaEw4NJNblfRYfJfgxUUhYjTMEEWsswwxa0x1FMxqXnll6xx0Df
c9YkAzET/JGqBWtswsh6q8fRQ6wcNJDIIa4hUrNTGjSCr+sqHDbzXBftuHAcS4e7enZC+uyr3rHP
0eCJCMQXXYBH1ORTdF8MtKV10gHFsrfY79xRbDIMsJHuNlbeeOdNmKIfWOVGeiuBfwx7G2PjBQGV
6f6V8BrlsIOcRK9Kmaqos/edYWa3ZIocFKYB3sVTRQNanvp8qIDsFtPQ8nM+6JF9BYo8Zo9R3sTd
2o9NEK1cf/bDjSzKCBmgDS3VkpdOPeGqEKl3wAtiq60mLZKxFgXC6KeFIqThL4ELaBg0rakwGw9m
a/bEgMGgvgMnJThUaB/lJ28eGJifXATNcBzR1IsF6TWSVWvWFwg7hdVBcDRhWTUI1Jh0sB4uX72e
Sr4D9awGIw1k8egC5o5dsCsDMqubch4waHUC0rKjzRjnmxYIIrZtEOYdBIQhSlEu/3dwp+xlcOcT
aP3+7yXRg67FIF5/nNx9/41/VkWe9wE1B8qiwIPKmsCs4F9VEfsAyhZY5ChMIkhfLwmTvw/uCH50
+SXI2fFbDAjyv2si4n5ALeRe/A5iiKchnPwrNdGVERVMB+BOw2CVD5dieCNDe/5zSZTFsvW438oE
7INjd4eJLoy23CNZm6W3rFbTTb7+4db8wRzs56Hyrwviyn6czmH85nQexYKdv2tghuw2e099lXmx
YP6NP86LP1/uZ8Xk78th7gYiGSaB4ffIwR+GgXaqJRQ8UHLJARSSTMUvuctPo6Lv2TD/wUKgqWMC
i3kqoo2uZbLjpYwMZ3TJutwKsDdzEiCvrv7ncPyn2fiPU8SfdczfLwc1G8aIIWbyCAa/stdyWe/E
qHFkgkIVB+WlJwfb30NT6Lwz/L88Yj+MUX9fCtGWLhysoZm9dnTJGTg5LMdS4yp/cA9gQYKimxYr
tcmfgS1n93KZr7zDkOpbtb6k97pu8l4o1ZUf3e8fAsYLDDGH+BzBZdb7w9c3DR20MQaKS2sX03lM
7bKF1e8CqkCYZfJHewQF9glSVBBp2qW/KpcUM593ntgrS6JfP8RF+PvDhwDuHlkPAky8I+IApuq6
TBmo/et4Z+/fN4/9w6/4h0u+GhPbEcYQ+WW1ZhTAp18uQAd5iaX4628GiIn/ubVXzRD42kMrXawj
Q3cB8dciah6agLzzwF7uzX90xL/eOzSLP967GgFgYXWRzNYkXIxTm6r33DIvf+HPVrga9yOGSfkq
vKxQDbBK3I/NMwjLiR13GOv8f17NpcH84UnQQz85Y4+1gi5aSL9IURS8s8TPPeovNyy8esOhn2Zq
ZljCgVgFgJ0pghSFNkb7wJQ+5S1bavP5z/fIX564COJDJBqgPw4RnXC9danSsbrkgI9QPqalWINV
kajg2Y++/Pk6v2yRP69zbVaMHS0UingVSNpdQulOMTg+/zXHK9y/yyIITEA6Cew+YMD/81dUYWA3
UzCoEnqRKzj+otAq6VEj/fm1/LopXK1z9WBnTulOVYt1yFEv/aW3qZ/zJ6SOLUGqX7jvZPJceYH+
elVXDzm+nyBGsiEQvrX3ckmJFuv5AE1XGsAVTRzfO6TB/bl6qXB1YNBQCsIKKhZytV6XBXa+aCKS
WrhwyPMFTAU5zPfHVzARUSqD9g9a7aOr4AoyXABnt37Pb/rdz3D1spEmbKtBQ0hnIFs5TyAvrGsP
MAjHUHrbQYEFbeRHCF2BEOhVPecvbuO//Pm3/EdP7A+34drNEgIlaF1CfASMfBe0V6tOn5vS3/z5
Kr8etZe7jQDBAKwgUNGv/S9Ar4vxKF/u9q16gESFb7xNfBjrBPj9ub8xC38VrXJQB7bTLV+A+/lc
nIe/ZpT+z0fsxw/hX704NnNH5OoCeDrStUkRNwIgOMlWzZbDddWHTfp7jqSXyvfnrfvqui8//2E7
hbNjNQ8gnySY0ohDdYAJDFQ5sN9u9vFSr8Dj37JddSsWdtUn3p7t4AG4ei815ior59cLvzreQ3Hx
tEOmbAIOwG7cZutqc8m1ox/NYl6wJ3D1RRq9t338ss1fXfrVKe+Uhje1j0XpultGZ7vkN+2xSMMt
W5oNjIqS/om8QkNcIDPyvftOfzmUQRryAEUihALphXCc+/m+N4hJhy8BdAbIDcbY37sHr1AlHjQm
CtwnY6eND9PSfKrubDXuQrjXwCLkRoPLgVnGLqj1ysTuohBqzck2DJsFjTJIcd4c9hRAesB5d4ZG
GPLPKh2nPM0ynlaKJZyxRYsMyCFSK9Jh11RhGs1rt8IoE2FxPZIalHePSEM8D1ESqix1wOHv4vmd
I/bXtxqXf1HEBNA5wn3q6t4HecXzDOwocLLFetCwH/DrJebR77zWv2zayKKEfRz8RRmqLBiAXm2i
kyqBABofNwREgy/hrl5laXtDWmgjknlZLnnqPPz5TvIHS6L9QDARsrnjEDYsV6eSzXNSYr5/8YpA
uV6vzMZ11nrFT9/PpSGxm/eOistF/Fh+Yej404pXF9k2YLYV5FKvuAVSXBFnbbhcRKY6UZovKtrj
fyp95zKvv8HrRa+Ohm6eChw9WNRfw8zkGyz6cKXI/l2SJ0yWknbxV/NhENly8dxhl9IClu9o468a
5bYKuYTLJe4suPS3E0hnO9pCUP4Xn83rZa5ezSLIkJORgeWgan8JS5EzeCArt+vv/vwOXpd8l2Vw
3CCsC+FgmIpc3UAKZ3bEfWAZJOE1ico9XJcLiDrL5Jug7xlr/4Iy/HM5aMGxlSIR6Tp42tR9MUhz
IcSsy1PeLxvoshK2EKdy46J3A5stwTD/nffvepe7XvTqySxYw1qHYdHA8wEe39Tx9M5z+EePIUi9
/76sq7tYOEZGymKFUPLHNrsBJ/GGDeads+K6wbm6Dv+qIyDa70sQWIEsIFiYgkYqYvDXdLNULtT6
1Tt37Z1run7Om0zYeYC4HLKaU+hteufWad8pNd5b4uoZdyLRV5g94eHr/PvJQHFXtCIZBnv+84f8
vXWuygvgtVM0k/9D2nksya0kXfqJYAYtthCJzJJkFckiuYFRXEJrjaefD9Uzf1ci8y80ezbXuLhW
nhGIcPdwP34OdqTEtIf2k1kk7qDvpebrr906QAM2TcbaFZEq0/or3iQxSrvMEogFqgMUJmYo8xc7
covb8lS6wmnP225UQ/7lhpgBULhFTI1QPzy3loBUt4LVGkqWDyOjdQcIT075EbSyGztG+lyfmif5
aJze38qL587rIXxjd/PNhmpANWINLOKN7ESOnvrRQXfFg+JpKdWfYOfMX7cHA7QhI+kLx91mV6O5
nxhCp/o0OnRqHHZVfIKJw6Ut4sXWx/9ufW/sbZ6NCSNB/RRpEFF+NX3ZY27ptnVh0zky5rtLxX/V
M0ENyPNKpbC2ZW+Ehk6OJ2sNX1b/lQmOxy74Z+d7XT37b0xsvhc4Z7RP1urdeioXFz7e5Nt0BCjq
ye6EjILgdKm7r2qzt7LNlRtmyJfoK+IRq/aDbJ26bNm5b1cXZr2S0gEZIByfX4CpQX5XC4nD/Zh6
kjXaCLzb2p6E38Wj4PW8vzGzOQ9M4dB8WcO9+b3+kd5mh8Kl0essN+FpfRBJNGh3j8X1MPnG6CZ7
o0PX8rhdfe89lCAufHPpMfZMN7P1x/a09pH98r/xxW9MboLkCDNFZa7bCVT7Y6i0TpFqP8I63bnP
V2PYGzObSNlBsEMted1O3fA09BHAOeX1dFjE0p/BhO2c/h1z20pToJitqa/mdMjv7PIPoC5n/lze
6x+ixxgBVCFyCrDVvnDak/66egH+vdCtSpZgGFEHmzP3Ll48KYrcZmp29nLPxOZqL1IRlP1qwmpr
Ww8PRvP/a2Fzi6XWNBo5YvvktPneCFBCIMj5/id6zVq2YdMkkWZaDBVhHknn93gMe8WaRMjAZgcw
wal5hE7LTohh7ddcsK37yftxUznZP4kjSbaxV5a++lB6Y37bSCkVMRSU+NU/Ti7tBCeO/5Q+8x8+
RC3Tn3j/cq+bdrlgA4gBPLc8vzeOazTEIJ/z/2tx9chUr6ID0gZ+6Vrjt/0Xy/+yxn9b3PiwPIzj
aTHIFZqDeBMfW4qGoS/5kyN5iSe40l6OsC0arj4Tkt3/WeHGfUl9FgM+YIXijXYYIB7w1soNCHr+
uavX+fqF3tvPjeeyUH6skwZrqt+dlNvUHw9glm4KZ+9KX3XLb9e1OaptPHcGzAn/ykUAKTpKqvKE
MZzeVZzqu5kabvd5r+t05YVm8LKmfIBeG4qJmzuoBWNbocuW2H0JyhWOn8btk+J20vrvIC6Vv/cp
ZJPMTVIWWguemyUqCdRXc4CilFVQU84GV0j2nPL6PTbf660JbfOMycSOPl5uATdtn6YFKslCOeCk
bcU6RjOlvk7/b9ZEE8CkDELPdJuYD1rRaHNqgoeN+o9DXR8zc0927koyAnX1qjgnw6Z/4cRUpQ8s
c6S7rKl/hr7y4eyDhGmH5/laLvzWytZXRfB8R+LIlMiay9VPIMBOSC/6gt84+yLa65fefCaTChIj
NPSw12LHuV8mftEEZCjQzk7hMb3pjuUd6F+/3sk7ri5KpgZJC1I2DGObA7dFnilatZYc7k1fccMb
KN/s8ENjJ9TFdq/w+qu3q3prbRMz9WWqZb3EWnRau9irNbSSXWZmneg/sHclRDPnq5k6CA1qHsbG
E85yvUjpCtwbSy9P4bfqe/f9+HnFKVkAN6hDSQwKQ6C/eQgqIEprswB+Fp1mRzrojj6eVoe7BrCJ
Adxf83HPJV35Zuc2N7sYSGFI+5Pm/0gzxF6bXpYDivNxdnmU/X3EVFc95rUpiRPU8Usbp4TkQtUk
gCVt/X45rE2vwabg4YHqc9b4tVeT33rcjblt53UxFgZUR8wl2u/J+FO1X0bzsTa//+WHezUjAUmB
WgGPsdUHUIY6UGszrHnB02rwlNsV1tXZwd14gLMVOCpMw4769L7V7YHEKJm1BWKEDQVNsTktsJig
+SivZLjabdpmrtRVO9724nBsTWwPx2IUg9lhIrnTbyj++8HpV2Y3P5iFcPae61u/u7W1cVKSUYQL
YgWVvWSBA9OPnVdfjfy/2TNCsELwoC9+oRkAa6AF83BiN5bOiGFla+leGnrts9CIgG5EJOxelOuz
MoGwRSXsynLOfLCRKCeY180dX7t16ZwykU4EF8lSIfTYugrA50qYG8zGw9ZxVwwLA73I2uo0n8xG
OxZifjtbwn3cZMaO4cvlrYbXspgFIO5C71yDmypvI6aPdeEP5DxARN8/1ZfH4Ozvv5LYvym9NRoc
TVLV53ZqMgbWJ4683EpKtVcRXTOTt8Hjdf+AxyG0QbhCqec8JOawNdcznNC2MkAsdLIa1IJtvY3d
pICIxVx+oFUF4ZYpq38qC64Zba4nW+6r2g9SOICdcIRhU5Ah8TJT0/LMNkqe5wlWnDiXrQOU7t+z
nmIXRI26dmxhrRntVGj/iMb80LXtL/bACWd4UeNWke28TiAqD5mgzZh6caahVpy4HmCkhUkTLr64
dMdWLr+ak2n9Vme9u5FKlWMlSpQKrcHiBR40nxjDUX0GraA1r6v6AKA4PyWKBJduNwiQivHeq+JM
2tvJy40EusZ14v5CXKlsN1JryqSDEt+u6m/m8LG2fqb1y18fiTMT65F8cyQqBv5abcZEWv/Tah+G
4ace7Jy6K6eaBXCe14ccIMxNcFcNOMxmHQSjilrAIyi59iRrc76X9V05dbgEtO1BiNI93CIzs6oe
SmFakZlkffExvlFPhs9n9ncb4JeBj9QfmmjyFJZzIbmX0bkUmMkuQfoN9P0Ld0HvLvfhy/Q0Z9Gd
wgPBbN6tGL/3P9ZFNXu9WThYg2cOj52LTixpWRhaYQFrx+sawyckZ32BvMJklpPuu+K0z5EHqeqO
3e1LdbWLxKzOogHAIm1zfkqsHjaVYXp9izSgD3R1cmEjhmKfTEuqoBOxVEorzOTAmSaAsXdCtVc/
L70mMWAQLc3et14P/sbDSPQUQX+sTXlzCwCZRak1BsbybRREX6vdMFK5BgmxQLl7v+h3Aa1h/Wf2
NrGaPmYb52vTNjnFx+KRKXkHlvDDmnqXO3f+ogqx2uKy8x+ajQpx9Hyv58horbGxVnjFmqbGXqL5
ZN/AixufZwZDAsLd+593vYDb3XxjcfvSzEsUznX6pmB+n8TkdyNCPICDVpCBNcI9hfNr65OR1LM0
QwNVcBEd5FiWuhwaB/K50Yuc3g+p2MKX4tWnwe9v9wq2r9F6s7ozexsPN1cImnfaQjry2Jysl+y5
+6l+Y05emN3a7V3RTbyK+WZbN+zm4wpGU36DFX5/h3cXvSlmQZHLAUPEgY+6HGavcJEvPjS3nV2e
otvqfm/RVwI9+TJAtLXxzkHapK+5OerNNEcVM1Zfo9GvKsW21J3IcSWBRTz3jZHNpQi7pik1C2aP
4k4rbRUcDrojrv517QHFh73XxtUlrYJ1uoQbuhBem9RxhC8A8t9QER1DXZlilZM6P+98qPVHb04L
mov/Y2arwkeG2dVBM9Lj50PBNARfPY5dPAh/1OP+O/taaHxrbfOd+hT+T60j+howWySKelSWdKf/
cy1mUKFi/gHOMoSBtmjVVkmWAe7N9Z0RLk7gS27+Mb4ZbrNbSIKXm9EtGamy++PeB7t25gEviIRK
qPAsEsGNI9OSXFUEJGrG1/d27AmJw+yTRY1TPYjHYbjfLVtcOyRvTW6umdlWVSKsJpMTZOMeeJ7q
xnRVWz4gxJy6Mne9uM//i/wGlVAQtBDDsb+b/KYc51iaIEq2FWjX0ZHJ02/vH8orp4SaCBkgyAnS
p+0LGF4bSG5SBCFE+JCh53GqPUz4lRfPmYXNp0qntjM7dJ4pYjUn5bjWhknS9gsiVzKnMzub7yPW
FTPPAysZb0RnctPjcMeUCcpCx9gXvoeftBsVJmZ/rxBz0Twhpp7ZXX/Xmyx3UbNWntcdZBBUey5O
1SFhbKdmyNCwy19riQThGnt1/rVXH4t/dhO3KwnU2Q/YnBElzJakKvgB1vO/oKKRqzyttf78cW+x
e99yrSu/WStT3hJyFpgKyy/hZDjK8iUfXsz5eRFFV6CHCBG9+/4BveZjzpa3yVno4WWVsJ6fNS9F
0qeMHeGX6i3HwfZ7iPSATdloPDS+6b1v+cqBolYtIoO+ws0gBj1f7GBFWSKg4LVy4TJgeGsgtKEv
L123I2i6/p1NWABLAuO7RvEVbs+No1b0dEqTnkqeXD4YWfQHCmBmGR4E80skm/77a7py3c9sbeJq
U4HE6mcLpgpztC3lWz/uyaZe7BoPbGqtsgygQqEHtflccaRW0QIhns3bDJ4d6YMO9FBQii/hsuyl
sxcB9dWWrgOa4wmBBt/5FzIaK4FwKeO9706u5GYuPGWxA1TY6/z5p5TY72/eZdTZ2Nsc/75btGX8
lz3pACOylzvFz85eHPXQ+NoH5fS+vYuDgTkLlcy1X0LPa9s0EZlIraFIgU4/S3iALMYh68QfiRXf
zFAmZEr7+X17l65sY3Djysqli5VWw2DnDq/7GVhfupclcYbQzhhwWF+8wiczRwLPtuATs7PPUrJz
6y5O6PoboMtelbHhRN0GJKaDAytWeDB0Kro/LUw/P95f5dWvuAJy0cVGtfUi2zMEsRujOIKT1JZf
AVQSIDH5w+oxs48wce48cK8siOe8hClQYjiT9b35xmeiqRq0TcYAQQn6uFegfJl3LvVltsx0jbrW
DYAvQWq6ZTONFJqiyDIVdqJ66FUfYMiHUcJtyS1LN/L2osBVe5qKkP3aL4LYdbOkSR8gx0j7gmeW
2ZCdL0dYrG/aO/Xwn4wmXOB/4MqlTPVvc+sOv9nBMoHRJoZ4wm6+9jMEea7ocfX8wYl0G5HH/uta
q4+83cB6xb2c2d1kFCkTTUZdYHc4sEzFrXkrTzf5aTytQLS/htltl7m5ffoUwwMQgNnvXh/ntQOM
+lhQDmBbj7Ox58wualqbXd04T2QZ0L6KWZ1403xSMBWfIN+6DfcXdpE1bCxt3GaRTJMyiSzMeITQ
UpgP9QOToe5wjJ3KQyrrk3lEo86aPYUBKgqzOxdwQ+4Nt8zG/iYkwYbZyUPFSlUfcLWj/tGd2l+3
tvhSn/JvsXA/f42Oi0mJq3H+gw97xQMwIG5RumOqTrmoKIX0R0RYO7meJzCpgOQeal93UazwsmMs
2V3mzce95OWalzszuh7uN5cmRRYdKTlKLesLCVav/n44Wh4kOIfyMRz/gwmiK4GfWggNQkCU1JO3
48Fmn8/akrDKaXy2An9ULLvXT6X5bcd9r7fuLF2CORsXZxlYYbZwmy5lQWaZydqzW+tl2kt5nzsj
VBq2biPuaaepkzm6t9ezW4/oe0Y3uzlBSZJ3iLUwWaHDbz+cUnNyg+hhXJ7bFHdk/HUVcrPKjYtF
RmFpY3SlXvutwU3rlA6Uj18Gb60phe7ecbm6qYpuiZAxIfi47QZAkmEJDVg5buEYfslA0nsWLEOu
VfR7nOCvB2GzlzAlAAZRobdSiMDnJ7PN2mIYFqBQcr5ALgqNxvAyhGVld202nZiYUU8N3EC8d41y
doc+r7+VKFMB7J8gpJlKgVLlMNuILkgfqrLTcwdqRe0DuSYEbouqLYjlzQ2yF9/WkZBeq8fHpDF1
pATquZfuk3wx0AYyoSt0grJVjlqxILuCzsf0EKl05oKKzrrbNNKjYsZwITRtEbtC1TOxU3fNKdbk
6lCWUBmBgzZT0kBFGw4xSUtmJ4hZ2FVQNh8thGxuujGID+KYMDYXKgwLNH0de+g25dlhFpbcg6k1
+SqnWnCEvrXdyR5fBznO93kdKTPJoWRAbryhNvtsznlYCwhGjzyHV1gd71L4ZX9KH+XT5Fg+M4zu
/JKXbvjy/hW9PEznhjf+PhnKNkJKEE9QPBbGDdRTmrRTF7k0wXCmuCZUhsWp3ULS4byU2jFHf1pR
oUSnpBZm3+Nkx9Vc8dsrFT/AZuZAqb6sP+KNC+1DsYYcg7hlWSetuZPGT+/v0/oBzj8Qi3jz9zcB
v7G60FLAUMMvi3RoCI1W+0EQnsWhO5n9sBMF1yB3aQwKE3o7SIivmgVvFyMOMuRWEjyGK5ao981T
eoqOVP13Tt3VD0PgIV/jWYaDPjcDRWU7oVoAVVD4ccm+Bs0JsaO91OWi4kHDhPkA9N2h+YAWaGNk
KBZLildOxuTUncb7yMXp26Yt3DT3gff+N7qW657Z2nykORlaNHpYUIzw+EPg9z5MivYMGYC3Jp17
9q6euTdL21zaTqospVhzpUUaENVuAtSmGgQLd1Z1xQyFbsalqOGvsw+bmkNlUtBFkTWBgsobHfMG
qrvWGY4zVU3HBIilTHZ62AsyV44gqEadhAz6FwBZmyDagSpqsxjgl3iz3GWH4ZivL4Zjcr+zuPUo
b446aQg1aVBmBsnIZg+teEoiqM5wfDcFhx3JRzIf+XfnrXWB4h7WzR2DV86jDgkMLy+WZl6UwdOm
hGK2x2ByIjP4mDu/Jgeo41E8an9/vVb85Pry4ml8Ua7VZ6RA40zlj8u98jA3evNzsATxRUqE9LCz
qvVznG8jiYDMXTbWjhpu9vwqq2atZIiZl7yTBzc+ciaRKXXyk+zCCbv/THhN3M7tMYLD4qi4rURM
2zNpBLlSRTAC2zXNO5XqSnAqbruX9KN5Wj72it0c4Ued3YSwFT7DPRBLXrkTuS6LjbgUaXWR9MLh
zdz+hggdh0BR0TmtvcG1ej8+Lpwdzc8/JQ/Fk+Ez8e/s996vLf3M7OZmGGmjlIaC2bXwAvu7q31A
I/eDdShBia/cPqmT3jU/8pPi8MJ2o70bc3kzz5e9DQ4qrAezhn3VD4+QawMGtpUjzf8X0228sD0N
P+B396cPbP1h/Pj+QVu99ea70/sn9eSFr5sX3rxsx9kA3FUjYAJv/a2mf1KX3dLd5RVlhW+MbNz4
kq0KGCFc7gmkAiN4OMkf71Y43H7B50rIgB5JUlEppHSniNsSKPzEvTwLcU3dQDqofL2lPwzOWj6L
buARV3bSiGsfDyGblVCVMWJzW2BSh2yR0Lhbwffh8f81WMTdBsvlE2glffq3mTWkvMmGEMydpqbi
RYIA8+OAQl0VgF5jYOkFRd5nY6QMn6Tj3sm89OUYJU7BeqXyZtgW4QVFmJOggJN5OODJHekFpoTa
RWkQP9B8Dh6Mnc288m4+N7hJXiV07WpVwMNmJ+3Apk7P0YGyjwOvJzEyYuxrrz6xHr3t+QefTCw2
yDUvzj9qgHWNw0em+k8j8+xyTO1OqvfYyq6dSo3+tmEqukYpYnsqAw2FrKDi767F8nVyYmFOA8kO
cEzpPmnNZfDg7WFhSAJ0rV5UAwQzWGC0oeqpPfLyWoc4U6dDDsZmdu5Q+PrfJzQri/BKJQEvANR+
Gw9WFv2C6AE1nsp6DDzVn4F/GK2zNtgl+ZPk0BjY5Uy54rjObG5uBHwS8TCBcQSL+M8o/pMnB61t
nfed45VXHJfO0iCuADtAEN4kM6hg1hASExWj2K7/zJ7uKIfVNRutXRZgIsQDCi34sexzIO7YXn//
5mBqsHNgdG2A0c45v/FhnHclA26Ic+VNc1TronPNccx3QARXdhHeE9gVeWZxDbYhV5YWhIFnsMox
8hrS0LladKPvBfYrSzkzsgmw4zyZeadgpM5OEsN0aCHYf/2h1hY6T22FLt6qAHe+W9OkFsitUado
vdbkxb2S9uQE79AzcB/tJwmAjr3WF/s9y5c7SCGag79GHXpu25udjNIU52UNTsZvfxit205O9Ky7
a0MDddijNDlGDFnPXn38ullV4rYxGwBi8XzBHRGwFBNAkUV8BwdVKD8P8V4ZbP0b50dwXRoYeaY3
JOQZ19/wJuiExBq9r5t1xH705NgBcBQxesvbQYVhZJVis5z6d3VTPnaEdn/nk146Mawz7qNREOPN
su1Faa1Vth3iAtAw9d76kBiOhmd8nN3c3R+xuAzj58Y23oR3jKYVoHIZwmlOrd/drqSGzS5e4RJv
uLYtmCmC7W+F0GwdSlemQQ4pOSrB5JqLGznhTXYrHmR3n4/mYi6QCt+ZrU0wnfURtSQBoYgZmaew
guUnQaxp/KYWra11DMMnh8aQnUJTdpzK/7JKc33A0By+gDcjd5fKiwGOlvmNmzUtsmDHNO3uAcau
4/vH5NK3aCKJHukld1/Wzc2HG/hmsLgDiGNTv1Zq+RkV0B1PfJl7wQ8DdpPFIBNJTe/8GpgV2kM0
OaiB6iIKsM1XeItvg7Bwxpna91gHt2W5l3ldud5nNjf+zMxFAala0HetJx202JZhlvdCwnjjNV9G
CMGACs+3e/WPq1YJd+hGGUDLtkjrbs54Z2dA8ZhQdLJecLuqPlr9019/Mibq/m1ls58BpTAtjYbS
ToP5qMutq6nhh/dNXFsITKnGCq8H2LwNa+3YWxWCQSXk8ebnQhCdJsg9OLD2Rjkvhs+4Y6TFQLdl
gx6Ttc2QEcHudKj412d6+BAecw90xmves0K2RxLWOXfCw27CdcU3npndXG1UtxHwlTkesA6euueV
qnjijVM9ifRG67+/YpJhQrKCqIXFZduEml5qJa2dmPotSY8L60M27hyIK2m/JiP8C47EQrr1AhRQ
wosqNtK6nI/LQbqr6bekTnuofoRO5TBdsnOhrxQasAcwlwcbZa8LPV89bovRGLnRrWc91u0hj8H6
x15DFzb4NdVOj27S62TdXrZw5VxSXllpsyiREVo3W4lkQi1lvVzaYn83px1vtgikmvf+4b/y2NAU
RhjYUZIDYJrrr3gTt1tF6SZ57HG/N92dcViLKP0heYCP3aPBu2dtdUWbLEEhc4RmlLqiwav73JpW
UxFuzNcEiDlZL/uVHEz6q2T938yXfWTtlS08M7fxHr28hDWqhOB4rcGdINxEaYGpAfv9PdyzsvG/
9CTSTu2wImbPqfWlTO+UYufUXwkrnHgZ1TYoEBQQ1+f7lmcwCUWqgEi4CCwlecqXj4ti0ra9H1Gf
an/+9YKoNIuE5HXqUdxKWBOMq0bsOPKl8GJMv01kQKNv75u4fEprZyY2X2Yu0wXpgpCndMd84JCO
36liupMqupUm7py6K2GfJofBVCwwIu7y+v3eHHEQ960iFWqJNAN1ifIoG92ek1h/7uZc8wAjecBX
wCO4HdcI4mgVT+YWGc9rBRbUwO/wNMJr2/iWu4frv7aeN8a2kxplzk2G0QAPmDR2pR4rZc/1XEvK
3q5H29zTKlEHM5Qx0bkFnZvVyQZ3GgWI7n43d78s+MHa/++9g5r/7PMI1TqFu6bTxZ1yqG+YSXQ6
ekTlh/ywR253BaB0bmtzj7pUqvtOZ13ijXSoDtKtkH60nM5bYYFSeejuo4/mw96wyxX/8HaB+qai
ibpPyYUih2mNF8RbYN/NnDpNd9+1Vw8hPpUCtUpDZfvMMxC7H1vKYnb+ZeK1gADvS+wHz/oBsuPn
3c929RS+sbZJK6inyA26GuvrZPYQV2sgziydEQ01RPCAea0VuH1WkauH5Y3V9W325i5b7SRVqUUA
Me/1m97P78E33tfAvOLD3kDUldAIVcCqI7GKEYO22ByWKdXmvoGNlJdJ+WW4g2rnRsZX0ZAv3YQA
+fePWOwx72XRjsX3bt97YjOIQtWBhPgXe1vmjuPJdAd4jMvDMB53uYsvcWXn9jZfUM7rbtZV1mc9
w51sIyF+6g/Vw3+A+F936tw9rpYoilGBgDl3W5+aIZypNb1Y3QmizZzM4aifGLZiUq/xx9s9Tp3L
o4k5mueGhnwI322TOUG4kDRBmeHwh5smrR2Ld8P74WvPwmbrxqFvJTngU6EkZDPr6Il1txO1Xolu
LzaNggpDnoiMXHQLcsaq8sngqC+/esrord36nAa7d7OH+hcHkSr+w9plqisXWfrgx/srvAzQ7OEb
6+sOvLlouRmoeqawwlqDYaRgciY2fKGynLjbqQBct0QFmuLUSgmziTWDlYUoYPO1IOwk+ezF+aGE
QdlTk748tugm7gXrKx/vNQ+ARGUd79+WqswASbXIJF+bGwZHZc/42cCCa6e9o9vRsX2MXcYH9kq0
17zJmdVNFNBEwVKCls/5LwYLhI3oUhx6V2cKqj9Kv9//fFeq0QxDwJaBtspKabzlrsj6oNXnAi17
AxngAyH8IyH896jYKz/34K0cLvLLUfswP+0YvnLXKUKvU2YMd3LdN9nWYtS1lkLiTFyIHyZ3+JS5
kWs51Mh8CW7uvdomLDuXcY9uGk8zExlF+sHb5HiCSLSUBu1Xvh4kJ0nEIv+kxJW0PAyVGL7ADpiJ
RyvPsqdhTLXOHsWlDpy1mh779Vhl40MeR8ryUYsWcK9VOgyHgpAtoy6a1cpBBgH3FEh1ECH2oeZw
3xSQNzuk/DBUJ1PTxY48teiip9oQ30bllD+SkRVA9KJ6bJRbC53t2VebIgf/uHSCcBtFoviiML/M
l2iDpD/qYT8LniVJ6Z0RFeqjEkzFyWgCAbhtJeZu0EfJMUwby/LrIibmTlWbfshFa7nN8sA8IMlG
WGqm8FkX2h+JIUGRRj7KOPiyAuLmDi30SkPgu+Dpmi2DE0hG7ekmQvDBpCo2UnMqRB36r1qao68B
4m2zjbYsPHPA86vcqdtqDB+rIUTjL5vQ6IMRhYejZk+Ql3WfUQ6LNL8pq1pzRa0XK9uaELM9dFVn
IePYoZd2lNG3y+wsCrMP6MUxkdBYUX5jtXJu8AYAsOnyv1WC2wztnB/qSjNDf1aX5kWshCF3ezEI
u0MeVGh6DR0uqS3MpDmUaSfE94iJZzUMWXFlPDCfo3yrO7jJYdQEYCohBJ/FafCRd277h+/UPlEh
Dzt/HK0itMdmTF2ABNVHdVHFu2Kcfhu11Ntjl+aHKJEj2zQn6aZgh7x6MedDEI83utA8tAvjTfBb
6YdESihBDFb7GCqIcY/SejYkat9D8A22NR99zE9CrLGGDLEfOZwfFcbmUSs2CrfRwsqVWi32VHl6
Kuc6qu25mMIZxbHMactlhNK90AvREaQpOyTaUM8eZ0ZFs2XSna5sEJieCtAsoybYSSffVMHcHRa5
bp22LlRbxH2a5nKSG+DMHWLdVvul1APE4NR/8pUkXpCLP60lDq7YiUh+VBb1cqQFbSHrFq8vxuqg
dN190E3CLXYVP2nBNsSKR8XsELSxn0dQkJWt+VEcyt5Nsuklz4LmqTfUkG2AlFCX4/AmzILJj0L9
GGrir1SxfqhdB0k9qH07kqqTCcnJYLQHsw8eQzoHY44vruRTOodPq9FckG+yRjhpuVHZRtN3J0Zc
n6yqgphKyyX0nFL5+6KbZu5Qm4ITBPkcl8/oyKnkS1ZVIHeuz/egnhMXIT/ZAyiWHoACyV/reHjo
ESEN+uJ7uQQH0Uoip276D2Jfu7mlu21S3s1GQY0u4EnSxTfyZJykPD3SIzvqWoDUst4gApPcN0N0
v6QLXyxh58mP5ZMuCY1jxuLspGX7s7cKk2Jsdhwb47nJJ35HTnvLKpBSD8zxWWJa42hI/XNWwdCT
RbiQqa9bW8lzqI7m/oNpSA1iAMbiGYLgV/Pso23q68rwRQ8L3xIW+WVs08qf0mG6yxJV98w8/hwk
y/ciyo5RXvWnSu5bv17Sx6oSFEftVC+OTCfS0heguz9LdXgCbeaiQ0kX3XrO0umuDwPXDETkCIP7
SWJ8S8gMRzZnrpr6WxRA6EYQMhWDOypBB6eb9lNaptNYWx9asVE9xCpHxIuzxqmrtreLZbiBQTK1
ca1PUSHxD3oL9SA+51JnFwHYryIDziwLL5xTUo94eoziAoHSjilJVf8qF4Ify9WHBuFz8gZ/6VAF
B4YcOFGOMPaEkKkXzvKXRZEPupiU970gd04dShCoR1F4kupO8Gs98Ztcfxn04mlSo+KoFkzUouxe
P2nMHNlRGZVepYxfMwGVjXrKWneKTMOe6ct7baAFt0JLoR05hNuyiERHx8V7uWKe+no61tr0POSC
k6a/y0YSqNJMLh0qR1co8OpZ5vV4TildjCPUMoCnjPK7oA1+qZffp6g+IqX6BA3HMcvDr2aVenW3
+GYic0uk9AZWvVuUElVHX8SWrZvpLHTijVqqvV3Bd2Pz0HQWk6MvwCUZWcvDohk/jBxXnTCR2Qz3
EePmh7ik7NZUL7MKYiJcXhqxbj0lDKNHJQW3ES3aqkCgWoclExsvLcRPS0qmm9RVdSPmCh9JRSZK
kCxPhNQ67SykS0GPBq34tIqoV4FxO5vFj1an2YLy2+85KY9CqZ6Q9rzVBulrC5cX0hXCbT6HX2Bd
9gMzvlPr6aGKVbx6Zj2aqfA1rBTioQG1SDMjWZneFlP9OdfFr6VkRQdBKw4pOpeuPCgwIiKtShW4
0x5zqwChxAh2IQSxFwuRiWg8nCjVBMhhjvIVpzk/Lal4h24wGsaGr8aR+BQzutp7iTn8IGsKP2Zs
SYO6fB4l98lYjoTCVIY6sJ0ttwKC5TY5ellWMRA+QotJmVArHCERSc+T8GefpYXf5bL4BXcWKpDO
z5F0k5ha88UcugAkdB9Kj42AbpTRTr0byaDotWJW3QRh1kPboBuUJ4XkREk7PsxFN/ty0QZIx5VG
HPlB03DwxCFz1DLJHNhKY1/Nc9ORdDjhzUYtvX6WFso2ZjV9k4R06m1xTM2vbV+EPxQqye7YSbOn
GlPlyjOVvnRVNEDctn/IlTb5DImL5KpilntGN4qnXNZj1HuDF0nsg9pGDLV2lmac7D7PGfaNsiy5
jUN881Qrv/t5LqBMCHUp9vSkttxcWOLvCNwKL9TOssyNlb7+POcB4Ii8n2N7yg35Ie7rsHSbQIGM
b6KKUIRCTh9L5yvYMUJyC4MABQnJGAuKLyyhxpilErhFbSKv14az/6q1PgR54yRNFzxaVtv/Truk
+R3EJIRONS/NU4wn+SRZre6rejcFTpn3ceeCISrCAy85ckPRSKfKLhFA7xy5W2JonRYzdUaZXKGh
rYO4vPmriNrKHgXOlQEruCQZv3tN6ejdQzadjdIdTJCnUGgfhtlUbXTmn8rU+mAufKmqMn7lse5X
pTwestm6iRdRPTaA7WwrMX7KWajbWTbLwB6YPWqaw6S0n4xuGr1e4L0AIeN0m/e6+ilcQvVUC0Lg
GbXVxSg16INihwnke2Tl0rM5m5mP3Pgncgi2Jv8daP1J65SjKhTF3WgJNTCRRbmVw7GaHOB2TqiV
/lCET7Fq+mKxnJJW8+Mu8PoUV1BVh6IV7EHVnaQeTox56yjtVZ+GaPnTS/i/cOx9tRpjJ09H5YBS
eO/rXSN9bDUV3ZvZED2iRnETTR10W8vUPEPoN/uilkBkXEWVS/X205IbPwTdGN04tgJHNaeVJmxM
vEkZNNfSmunGWPov0ow7JAv2ezn8qjZjbOdqvcpN998CYTiOCfvUFQgj593HRKkeEiKgNeFeM8EX
u0j0+trqSydHpplKqmelxXdphQY1rfwYz2FgQ6XS4vKb9mgMKWgecX4MJSM4WaX8f9i7ku5IdTT7
V97JvV4jZvp01YIhiNEOz3ZuOJ4SJARiFvDr+5Ivq8uO9LHr7TtXmelBAQjp03enHHuuNfjaQNeJ
KlEZOQdO7NYvuCABAsovbOwgvjPIBp45mR4UZbubOrUWWYmEPdgpeHWIrfY8L8UqNUQ8VWkDGxPk
EjdpNKou6BFk4jNuH7xkoXrDb466t2ARP6dJ9Zqn5vcGxVTdk3NqNENo97yPyjxp40IlR13Kx8yT
R5PliBYgoHu0WJhDNQk7Qm+w90dZVOFoULxdwixXNKnj3LZsOGL3xE/oOOxFJd0DNYgdiAISHQSv
H8rRRTnPm8xXFiKLRtTwvbbWZRUPaNkqx4sajqivgYknatbdLpl4F3iJxqJJd8obLGRJnFjAwHUZ
IfV3x3IWNnDn3SHAuL9iJtSvQnZ4sZGJjtDrUpUXCK9EqrRlYYl3u6Ms3AXSRrZTCkix04Xr8zFV
az6NCGZW3EO0Me8kE0GWqTGsbK3BiyCMzIzK0rWXhOCO3+a1OFajE+fty9zUW6/DidhoA4+Wa8RY
BdD+7mxVb1Uz/yh5ukiYurjhZrvuc0VXelFYcW8LHHJ4fjaOpb4CzSBsSX/pMNvYGXT6YbgI23Tm
NtCQdO8ifxAh4yIQWi+/074lO64lkPgWdI50pZBEnswbR9kM6J7FQmrO49lYtC/lqDmrom89n+nz
jBcTR7S5ne4nJLF7/jg4BLIn1gIzsbJhQpO34M7wKIAsazusfXyOUavaa83GTZg4ArN9t0VRBTrC
KGFqlDmorbBnak+oXuVD7ZXOGPLKSoJEJQXce1p7XGEnpxVuubLWWtJOhzmzun3BGxTXA7WjdBzH
VaGsJvXxhG04/DkDPFVhe14MqNATM8ORpdc3nYaDpj1U/LHuPB4LVSWxqZXJ4CPCu39tnaq+ReB1
MQd8EsmjUZUOD3pKQD4hiS14wHpO8b70qbshZkKiusqGCIdMGJ1Xth3L2oK0XUvEFdoCxgZJcLPP
WkSVoEXgBswyJwMHAzV5CIwYpgsNtAzmk4Kh5Ok6rqWB2Q6KRYU2VcdxpBOYDLMS1+gGNxuR1Ybl
i9ZQty5xs12htfycO6a4F4j9PZhuAyKHNpQrD/y089Yqyassamg4G1UMTmDpEOM5mSFDoFoplDyT
21262uj6TtfDcZGTrrmZdEMVqMc7/buTwrTGB0mxV6HdmeOjljHSYDeUEE2B8l3dEL3ldykfk/0k
ndFvaHWUpE5XrjXhpNu2N67DzJ3nFOOhh74cIWViFBuCA2rEYb8zB7T0WpidqKnboRTWXoxGurHN
sgHwdTvq214bQdrKBPxp+zY7Y3mO9wxe82Fq5HTXWMJaudPADjpCu9dT68B4uMzym0Z5+rpISxwZ
xqZg2Lfw+vcNjhV2kbm7amB9BS6Yy9e2JsFEQUw4eFO5zPaDGmAZVQ/6yuNJG1Ri0E3fcFT9Q89t
t9oSMxUrp5TDHrokZe5g84mzRsFSconAvfzWkZXe+KUzWHCD6lLH8UXjFne9OdHLXCJGzPeczsYJ
38YhY4WGABblTBPJFEioQ763cNETPpUwgkRzw0Y9k5kyO6Q1tpzAlqrSw2TBC1UDm+1GJS8N1D3Y
62uY/THZHnrOkhtL1Uhh86ZcWyGmvX5sLHfatUM2RrbDUbKU2ty96DjuXA9DJm6rjrEh0HBaXivp
wgM4tdGQm3pv3LeG0A7tYLKw6iasgzgMUYUGgDf5qACnIK1y5LR6SjvzEpKsJ+GRddfWeu+jhhkA
o2ZzvWcO9QIuChRmnaqzsO1UvjOVZGsE3RsHK80pbBoWoagj8R/IrnPSJzNxyBrnWqwBo63yPZ4v
qlB4AZ3RapZRrQkYttdud21XPDmvnam6lnhJn/samMQ4UHI0dd5vky6HnDNroQu3JCLuGFPxgBVo
6zl9du/ZDOG/iWUBikLluW9Exc6ndsotnxtts8+hIt4ZOtHOh7HrNJ9mlUwXDgks/SpzuhOlatCP
awkkQqyRD/04GGGSZxn1NQ/LJRpijvU9n7m7l02q4UEvkU8KBopXI8oyPYC7XcdR1+EYnHLqBLJX
t5XG85Vy2+5VYsLt+so064Bqk3ZgXtei716M7TPXZ3dnjpAKBNbo9N+xHNS3PV7g86Y0K1Bo8rqG
uMyoCMLcWNuuUSZD3qzwpc4wUKGUhXuEl5/6LltT26Q2IjixuNEQKatYZQXj1cNcyvGalE7xnHuy
Wo85/Kv8GuHYs486brof0sR9rYx8wEGBiuu+7dVNV4nxPC8ShsqlEYqFtjlZ5W7pbWM3q4EYEDS5
kRjC6+uMm+UYoAHKdwsq3+3hyVvcIlBH3TO3RxJMWgsE3HCEi9tY1PBqK7s/Aid1YtcRLRJTRZXF
En0bLHBW3h/0qsvWWuPKe3ieokz0rOTYoIB2cHIs0bohDo+YwxOIMbVsq0tNRJZXVheIJxoOeULN
h9lwskuLiPJG5q1JgymRs4ftznVfWJIj2AyWvKjDGSpsXy+NZs/ryesDAdSlPSO92cfeaPAz3aMw
gSM5ZwrPIOfRpKaGxGap2rOSQd3hD5pqIg2ZSBp6dCOcKNoaXBA1dNU6Q8ziDwuq4+diwPkfuY5a
naPHiB0oyPK6xx5cw/jXn2dTBUXKjetE0rkLMGsRKwrBn1auuZkSrLa9K7HbJMQBiNDptX1dzQMq
K5T6nG1YXpexiQQSPCQPgW46bG4ltkHekByZbpXmpEcjxSO6ItTkaJSAI9PYW5FCJbC3q6bQz3OE
fpXKr7DlZ12IFrvOV0ZFGTYtt4InHoJ19FqnV6LDO17HoisdJ/Q6CgnaRhkoiX983uX/HdJ+33I/
RYcmW7p1gSZ/2d734rk2X1LyBUPkgyGQ2Q3fWxiegdR7KpZxTUPqXkrhxtI8aRSFBfONdPW3LwO/
3bNhgYSdEDSo9yBXW5pWknC4vYAt6vcDHjtav0b6FTf6A4QLom4TJAdgkpDDnoDWVYZDg0GhOlzs
BOcVIgrD8ck7I7eL0LGCFhZ1YgA9++cX9wEE5II6oVEX8lvI+E/vYJOZ+qAnaeFrcYoE9nlD17BM
d8NFnNYEi6o4h02QsyFf3NUPoC53sYoFHANamQct0PvbmotUGSODb6L5k3EIQwSofucgW8MQZv23
MxEWXvsiQ9Th2LFIAU8Ap9xwEzpgnQIde6E9GJpfgECCY01sr1jmf6WbXh7We1gWltTQySD/cLEr
oSesgLxzzMSui9LPi8L5AblCu3FqNccWJeoqc9Fjt/LcOGOGVW7THm3EL57q7+jl+/FPXj1YMXUa
wpWhdQdKERWX3VGEyN0NLbjghvOtvYbz0xfWsB9fMih7CEyA+uOUtZeQVpNDArep5Xn2MGRRq2zd
fUnPXqbF73f238MsON8byFk3hgnLFoZpCujxqnSXWMXBlTALG2t0LOXV53fyw+Eg1UGGOzBg/XSW
8oHoKZkgs+qREkPJ9ZjSsK23dnVRTOYXmPPvixke2kJWBRsBCQbu6Rwlllb2dVPiNOauYFpxLMsk
ssVXCp0P58abYZaF6M0dNGajQyY9hrG8876FDNh4+vye/c5DBAkW+BhcoOEm9duCyQzVuuOMR4RO
UzzgrJhr2AptuwtZYe05FdtRb/7iB/zX8/jf6as8/jUD2n/+D/79LKsJHYysO/nnPw/suZGt/NH9
z/Jj//dt73/on+fVa3nVNa+v3eGxOv3Odz+I3/9r/PCxe3z3j6jsWDdd9K9oAr+2veh+DoJPunzn
f/rFP15//pbrqXr9x7dn2Zfd8ttSCPe+/frS5uUf30xMyf96++t/fe3sscCPBY9T8Vj+sWnFY/nS
nv7c62Pb/eMbcbw/oegBExpkazCFYRHw7Q/1+vNLLv0TnqsQVSzTGyY8FmYDDjld9o9vFD+1iP4g
ZISMazHm+PZHK/tfX9JtHdIkqP41G4Rg59u/PuG7R/XvR/dH2RdHCauI9h/ffnLO/v1OQykGK88l
kQlScWeRjp2QO+yJZ9WUNdpKadMOhIEQtRyyWFukWwFqhg98ec0ktj6Ni2NDu+/uxLdFhqg7KUst
qmt4UHlQwYQ25KtXdJ7P06UYa1u1JwQopE2z5pykfRpolTh0jb6ZXA+dWhfUmAF8ad0bt7NuYOXq
WsQ34oil1zgx2IDhen30zQqdwIl4t/OUpZEkbhl0tpUFuqJmYHg4rJWFhnztVtgrW+/V1mo7HPrM
bjNgjfd5kjVrqzvmY7eZ2yOe07XuAOfV7YA4U1xiGMGbzZtJ8OsWv7ul71bJn3cUtiA6wmsg9oMH
5cnmSjyoSihxtRVK+7ASBnCcJtA68cUm/tN74eTJgcIBpjZIx3BoON3nUmco6iQl2mroSemXLoIv
lD0/8qJfHhCcnBBBxDK0UpwicBS/N4Eb1RY7KAoFVu9s5FSG8C0bVpJar53bzOiNlJusnvYaUkjO
qkq1IXPNC2IT8H4VD6aSfLfz6dbMmjCR1YWjo8OqIAQneNeQtJjGQ9bujHm4T4zmMhFlzDPUGC4z
OZZV8aKbEkY/bf86wBt/pXUJSnFgJdQdWJgPLjLzdHKu9dkq0zh8URNjDhg8vvsaSQ5w2UAMhr1F
SXPdodsXdBSH6kHmYaE/gwgYuVWysRm1fdUXWxsHHUCcUtTZFzXbX4587287wuWRXgqRCHwyf5Ok
6xaBFAvMnhU1MuUbxnLgRV+kdB5Zb92rTOHWpwW7SBhLkKo9X4jZ2JK5ipNBh15YGy4T13rUSRpR
vXgwEhNHIMJ0363zG2PAX8zMftQ1tSaaczWpowfmiFvPcG8UcQuQI8vPtG5p0RYrhF1dkVG/my0c
AR1077LBfkizeWXUUvMdYSGQftY9vzL0x8KyVsnYnyNH/boUOKsPNj/2CaIAZOlepaWMxtl7wOc8
OE0e90zcsxQiL0Qm5FW5E/2wKezxDBqdMoLffzxLsbJFs0NLDNckD9h30PqDlQySPGgSVDO6FRxn
A80dV8LS/KkYoSGQQAWEqUJBZNz3+Xk7NzgQiqhJ2rWdk8iAqVMLuBf9uBrtNkQCB17qxFPedsHo
zHCBmmRosaTyibGEYXQszhcnOqC2aO1Z+lU20IOWJ9E8DlvQcw55dVFV81oMj7QDakn2Q1mhOeBc
4Pbt5hyzpcq3A5gcU0XjRRVWo0Ntpjn3BwcAyrSubfJ9Ttu98G7QNg4lf2zoPq+6aCJb0O9iLfH8
sthkhopUlZ333PM7myNZMk7bq5lkZ8Xwks9sXZgHfVYbq6/3XrcXoNcM5VNK9gn6dLl5qEYSarMT
qd5eOaO20mq5deUF5Rdph36yFtvk1UP31eUsAlPTL+wfQksBz3hobcM8OO+fOmKvPTu/Mki3A/IT
T0l92QJmNroy1k0Aq2g4M/PGRn+5B4ckSw8g8gUWV0GSct8B3qzQwK4skLrxdgoQQ0bbDInQA2c2
osFKt31lbcwUPg/ZKwA7YDx9JEADbGAbNhOJaZFESsigKssA296mIcWK23XEdH1dmlNsybskS1bo
cwIbR/9X63dAF6Kse2xJHTgNgge1OiQEEY6TG3Il7nDeB6jD43I5FWkIm+n01Yg2WzLAiW+86sED
GEARtOxiC/uWqx5GpLqJCF1xxviwUka0ZLC6aD8WKkaLw6/yH55YSzTWDNxVYYc4q/su+uMsXzGs
joO1AKSrGa2lhEEFZgBdR9wCFB0O3XCq0BwGMNxtpq71mYuVzVsTfC+HFt8othr+twdyzBK8Kj2o
rcsatklgSyjBeEhu0+rOEXsxPS30yScy7QZ8pHmDTR/tnZ0ESULDx23m3Qz6loFW+NxhBZvRdYb3
drfOvdGn+OvQra0Gh2EbtSpdk4XqhU/VeOsCHzDzsHcbsbEMil+mEMaD/bTC/+IbcgyhwPqe9aMq
iT+pO8sddnRMDgaAED2xfX26NyYklEBI6rjNVgHTmuldNdthybB7MwMRPX2Y6o8i66JM3ZgQ6VvO
Vk8E1mNf025ADfPBKfM1dpATfCaMOmhpEsLZG4wNvAgk8KrjQIqoNDe8uwDiGv7MJ+nxCyQClUw8
NbY2ACmbqRbg3Hjm0SL1PSVvZCNvlfViWGc68RDWrd17eBEyGE/2gz+Nu366AE2EjJ3f9ugDq+t5
AiHsJUl2Rn3beKsMSPBEOthsXHS2HTU6P2rGkdL1nLWbxPLWrc03tQeJWmWh+3jvpN6uVVnEeNSn
Y2S45c6D26MH5Cerz735OfNw8e5dJdXarcH1xeQxc5iGEDAnwOjzu75cVwMe2PwwmedNWgd1fz06
1hq7tq8KO+5qO1ZDC3Jg7ztYwbPpIU/n71l+lyQvmsCWihbA9GyR5yq5keLJVs9ZNoU664PZQ7rC
KGMmHH9pwXBG/KrdVhrsLjApwSrNWhnqDfjIJdzcmi1NilhPvovBW9d1PHvYO/X62I231CjRTL5M
jB8SjVi/bnjolBi6v+JlnBHECo9AJ/MxHnQkvzMzFIkXzMkF8vIihnwmV1y1zbSjFooKVayz8tUU
Z/n0BOxXL54c9MgL1sUV+B9VAcFB08c8AU6d8/WASV3DEiEdswhBVyN2lqT/zlgaApdQmeVXUgZt
Nwc62G5V5cGdvIuGNA1s/TbhoJzdEcuEgbLgaKSJ0Jla2H1sZPrYAQd1UbS41NnVzs6rFx6Au8pd
OGdPm7p61XFvxUBxLLqa8aB6b6+0XSY2BqgTWXeHhE2/duoVbY6kdm+UMwQMjhAOioqywhrjuRJM
pGY9zEDsRjNIpqwPNYRhlWhP5/P9II+AmzHjRUCADLjAsAHFNdpuSImPuFyf072kS7XWwQ9iL3uk
HdIwxbShSPQs0FvFC623P0ZwkUc0mqshTLnA1oRrLqI6V1s1N1da/YOgnsqtfQdlngbkfgID5o7l
18ya0V8/QB8UCEMGvBx9A5idXs0gf0ZiqA6qVj6cZMNmFaJYbDsfzVPwIPqogARAA5UgOc+Nh2Li
YV1eCLGbxouy7leTugREjcqBoTV6X4ECpVCQ6Iw8Fg0UJaR7sKR46UFmqy8L7brA3mJxwD7l+Zwc
pg6ckeJl7HddwYMK/fISHpSInCWU1JHbOVGFRAiD8hgpVKsp3THAYYCo/CJ/zHD5KV5Ngx+pUURL
0aHn1zI3151hbzRxgT5q3JkkHuVlpvAra5A30qsMJYVtNBHszaIOq3mqmQgQg1kkx3mG9Hs9udYy
AhR64bGIcC4QtuGkazLoMfr9AK7AhMDxxrtmmPNjX4SwfPenGUGbHA26loRtEyMJDpAnDeA6tabd
UwdQqShaFL15UKEkYiVOIQKchuGgXJgEmGtvqKK8Obb1iO37itjzmiIZsbWOINkcKyOBXZ2+1qm2
ou71OPJtrplb8AT23ow1pilWwN9KvHt6k/iZc03VIzX3JkzNKWgVQ3ErUZMZmQ9atV1jsTPGIB9v
CVch2tLZeFnhmZRgDqh+K+E/VsF2CI++SdGWG8DrwNtmd2ftpPwCH9OeUl+zVagQzwH+b5UA1Dar
w5DdICwMSxiIWg5qdMsK7Oascs0ZhwBrY6CvURsmzLmdYMB7N5N7iRmjC7xpaMAZh3y6sJJ9ye4t
5zsZzyfgeVZtRAa5Jm6+Ma2rFlb6QP+unJkD58SZoQZRdGFI5S+kQhutYEfZk2tAaBHgU1uPgY2F
YD/4qYO+TeOjgOodMMtg0Jueq+pGWG441ccW35XZt2jBrBKQL0jZR7p3JrOrWZCVXVxNTv2IHw9t
+eDZV+Ck+yWcd0dYnMp+5UGCULJ5MzPzvnW+l172QNwiLLQGnWFGSZC6WBrmHJUdm+570+rDHgbG
ITDAcya7e1uNMW2l5XekOG9rAh/sZG3YwzPVmocC+bQ4m/XAdVDg2maxowO/5dmY+hNQKTTxuyeJ
fBi/9pxzUalDKrIrN+tWIOMf6nKjTagYYUM0q6ib76vmTAPnNkvvZxtK9nwKNeM8Jwfe3pQA85VD
cRwNZgOKIlj6kD6sgXdyc8F1BxZ0WXHuYonWsHTL9j4nD86sVv1Ub92WbjIT9JkF9kJrTCvyW7Mm
rzMy6ZH3Y4LMXKDYcri7cRnW/elyYpi3xeXU7fXBuPHaamuN7Y2puti25n1qACmZ0oC58qhVR6Gp
G6PPQuCFUQMUHG9vBxJqDy6vtZonMLOdIjK3pdThO5PGXCCE1lGAD79KwluacL+d8JCIhvbKIic/
9SqpXQJP/SEzV3aTrqYaNo75ACAaiYc4tH3eK/hqqJNecTlJDn4Chpqz8oLPDBGCqNLJI8gEX7QL
3reIl64Ejq2WZlkwE0V781RuAidMViN31lwlPain88tEXjKj8fUBi7Dl+taI7QsV0+eXdyKR+n3U
k47xWAmbsBKjalsPO8thEZchqhVWUvUGnoOrxO8CeQQa/XetfP41tAHLXnRC8SCXG/K21VoAJ9Th
gIyKcvBdleyTGYGTgp+zHKBwmx0NUGgXC81ZH5YCbkcp33AnC60CJZD6ypP+oycNQjlm1WJTi3iX
9x8H1OCpS7PCXI0SvTAj7lUepMM24def3/L3Hea/LvvNON6iKXxz2V7i8Dw3hbmiAmhZ/1hOD58P
sHTCT9+OtwOcNAwND876ROBCiHGp6n1Gr0fxtwRnv1/DyaxBF4n0vMM1OMbtyFg8Y7VGMRjr8+Xn
1/LRS/H2Wk6gItQBozd3mCMTKcN8niPq5aid3IWHXGhh0SPXYtAiHGw+H/dnb+6zm3jy3qezNoPb
jJvYhOrHIkd3Qxp3ERbmEBTm6CuPjK+e2fL1N5OCjnhD0JYwV23LApX0O8NKF57HFyDKx3PcBgSF
brf+m012VUzSbU1mrrzyXC9x7GsvUaKHbbn5/Pb9TMX47fYZ0CJqaJAj2/PkufEJ8fS0wu2DdfJa
ls+su2xBRuaQ29O2invZRlxspxb8b7pN7UevANtvnPagUILNU/imt/dACqityyTd12TPdahjvpjE
79GrX5MYTm/wkkEGy285y4USwmA1PmOPPTcb8sAge0K/W9UEDsYXAPaHz/fNWCdq1xnrztQaGEvU
11VxUUmUW/oXc/bDd+XNGMvX38whcBR7aeN0suphIWmAOecVh0QeBOxyDOO+Lq/br97Ok7SJf91C
G94/yKWDevBk2moFFA7GJM0VeGhXI/OxhUAyt0Z/JdCuhq3cQwKYrRcTfzSm7r6Ue7+XX/8aHmRs
h8JK9S8M5u0Vc5bidWl6zLJYHItoWD8jJOVorr9yvTrx9vo10LI7Oy6uEgFW72+tNsy8MNIOWxUC
JoZztk1jJ+43zc1XI+nLyvnbi4PbacJKBgjFaUJslqLpb7sYKX2EM+4qR6I5GpcBCuEyoqGzrm+S
DUPyH6Rlzm2F3tMZ0taiz9/eD1eJf3+Gn3fjzUQayFwafMRnkDh7O4gBS0c4IZBsAXtuPx/qw/fi
zVAnexUgBFklfMCCND/b6j5hMLIGiPz5IB/uuG8GOdmtepPLKaHL9aAlTayLwnr8fICPl7s3I5ws
d5LqdSpAO8VuAaM3UCjqQ3HAuXeT781w3DlRsR9vRaTtoEjc2hfemmn+Vx4ZP2GrT6bOT/OsN48N
Z5eO4CC2TNLkol0vTANjnUHvPkKtvFjskXiI/4PooK+e4cki0FKPppWDizfRggrRCkLuQ+jASLrd
jD/cexnmoXj9e0ay/3oj/+89ocscfnOxrZhTl6a4WH0+pFYdWTSJu26RK4ovIutOuDi/D3Xy8ksX
nN5O/ryv6PPs4KiZhEsECw2SXXP40lPiq9l6slWMxMyqdGzNVW5cGAo6Pq07K+37aThLhtovexzs
DROSOA1hi0N6SxM0LVK2qvuXzyf1R6uAjbRxgOMU1rY/fbzf3GHZKXMqPdQKnbNB31DJ2ZcVYkT4
xefjfFhqgQuHUK/FLQm69/ePMssMYwTKgRpvyy7THRJ9w2dEjeLEioik/+Dc8dES+3a8kxvszVCW
ud6ICwshO3VWS0BRG0IFs0QykS/tzz56Pd4Od7Itq1lMmZITauWMbY38upDFupuuP7+JH02aN4OY
J4eKTPHKgaQIx1STQIoKwrgXfT7Ce97KX2/B2xFOVup8NuzMphghN66H5EfXZCthOL6tHiSr1tSq
/c/H++K2mSeLNojIUwOdBM74hG4zhNWVbWyr4+eDfHj8fXtVJwt3040WzQn2H4ji4WLbXtCnbk0v
0pht5EYLRcSukkCLs7i++3zkry5veaBv3i41mmMzd5gV9jCtHX0CVGqtc5p8cRc/rCfeXuDyOd6O
k2WgAcOhYOUehj74K+R92KE9tCU+zPZD6Nehvwv0ML1v9zU878vY+uIw8PGlmuChLt4kv3mhzVUm
mmy5VMfdcOOmbTeVefXzbv4/wekbvEHfTKyFQPWO4XTFXpvm8Y/9qyxf3/Kbfv7YL4IT1f7U4dwG
JsrCJwUtCXPtF8GJGn/CTcgGqVaDlyt8r/DsfhGcvD89/FnssGGEBe8cfOUXv8n+E0FksCJCvs7P
sx1+6G/wmyg1l5fsTeHyF9EVDuk6qPM2CvmTl9Bx+i41GxGX5sweQDzSXzyvNLfcXDKtjHEYolwU
zlobPbHSWoeF8Hys7tPaMoHOSyvqswzSbXN4mtpW28w9Uoagj+lhIsB54PC2WTeO8gIoxDYNhYUn
aYvVOGf7bEiOc2UKNJ0aAOs1eA69Do126mV5MIi0DIWoIWI1lk57pwm4dcPt1mDDUwrdI8TyCv6L
dXFHpWetTTk8eo72RAwQDkAuBaNIWnpA+zoeXbTpizEDbpRYN71q4TLuthcpZxdar8M6YDBdYBtQ
9IPkuKM1GFUe16EcSwE4mRrx4adxy9rkKu/NjUwSKwKhQ78bNC2JQV/mJRw052nwiacV0Vzr5BYS
AzeenaJgKwMKR0DetHTqgDWT68+usNCm1rPzziJ07WQpuDyuVXmPqcE4wNlMN88sQNEwcHAr88cs
4bNm0WLa1guEJgsvO7MyHcp3JK5HUFiycILg5kGDzy30Xy7EWm6e9AzsGTspoUPpvJUDse455ZP+
7JjQ21VwShmyx7r1MiMGHUbFyE00EJ6eCg1SIaeV15M9Wpe22c1PsJdgiKFDTNsUmtpMttIaxSXg
2XpXCI+iGYviBVoCIq9N2AyAtZya1Rlk0RXIIwzMHd8lOQm6XnmgvnVim3EvQxS9TgCDK2PKI5kq
GnY9xwxkGXK2CisBA85FV30KhHKBCbYF/C0Yo9ULT42hXk2lSnHTiyrq2lRcwpYAMGlBB32DiN5i
Y3pjAxiw744WhO3AKgv9zkGI+xXILB6MN5j14IH4jU9NOnrJhWPdKlbPB6Kp6gAGigRFoaw3Xl44
ryCJd5FZD0nQmHi8tZl60B1DnOObY0suQSzODlKkKGPkwM6bwtUCq0u2Obwm7sqscnZtSZDi5BTD
NSiW8KKuXSiGJ9qml5NQcisqSDy8enIjl1jzTWGZUDvXrtpyOK6sNDr1KwjCLKQoOsS8qxF1EJiG
eGbOWKxMbgAynl04FwQlU8ZTLrThtYPkKihaUr1A6tUYAW1yGNS4ZraaKm6lvi0cqJxNoadmUPWa
3gZOCeAKoLuKBscZVvCvd3YglbkBDB0KwA79mg25vTcgqZ18o2H1eTO7RWyOEwTJiVVftFB6PM/K
AFICB7iY1i1gupQAG7SMim2FqNBeGuh8lWQU03UCmpZDRrtqGi1dV/joL5mo070wtQb6n0rtsY0Z
kdOm+rkN94Q7aGwpxOmOBZmpPh5a0YExpxuzDGw+QpyEfFGg4c7k/ED0Zv1aUHMKaJb0KxvioHCm
MyB8q0qfZi9JITdnfTg0ntyO9uC9GFRTddg3OcX5tJxi2ujNjpteepFLC0wrNdVOwHPdiTh3LFjA
NNMWQvshNux+vBw4ux5K/pA7sJBu9f9l70y228bWLP0uNUcuAAftlARJkKJkdVbjCZZlW+j7Hk9f
HxyZeWmISyzHuEZ3hR03DgGc9j97fzu5j63Y2qhm1x1zuy9c36jlTZ1nhBpEkSquyqnqHqPR5Bq2
8JDnKG2E3Mat44i9R5Jn2s4bjTIkEktTwrsxtH5qJVCnXdq1xt0E6k5gZu0l7qEjW941UZnwRbqB
bmBlpueUiD13vq3Gz0EUy/iYJpMEZzHYt2FmAUcRCIiCcig2PXN7t+qzatJWWqcNu0Lhgq+0e/Q8
9tS9B3IsH9oYARQ/UON+vMkEZgA4RsFol8eUdOjnLG20OwtfG9yeTDVc0abA6tkFO5OslgfIDeNe
baUekUAKQ5QkxgDtV8/9r6Hkt7WBeQpdSjjc2HoNREafSvNFtpjoakxSb6ThRleEM2ebTIhwG4aD
thMZpkaMdSY1WuHtRd+lw8qU5cAJJM3YV1zZfSlT/hhci2e/JXbd3vaT6jOKI0Wl5Bk2BC1yfdGU
UrUJC9Xc9jkIDejCUBzMHCv9Si9mqpPnj3iXO8BHU5orNwAr4YB4mZXVjmqVNmmykxEd8CFr9x16
LnNdJ5jHWKHgs2Te5N+gfzAABolEv2sQ1qvrUGRWuGmtAKN8VRV9t+msaZDXYRfJt4NuyW9+bEvX
DLLwKouK5HuZF+juehZlRy66GE0IUu+rMKxMx2+U8EpNsuAYRjJXx3YbFfvSq9jaJdF7G4rJ8bTh
TkqVQwfnR4KNlYUZHslxb8jDl67u34Iuu+qV/lCED7lcHtKuOTTcv+d+8t4SiRTgwvV7J8qLK30y
rr2iXmf5s92j+YPUgTTmfppNm1LGxYMIfxnZ5IxoEMs+eKqs2vHQbNXla09ZGb8uIjm8YhlkXAH5
KxgTxB6K+E7IJjJB79mfWQf9wGVqgIQ24pJ9VhbVkWuHacxSJfj4uhOxdlpFt26b6ojNGX4QQru6
dJCWO2bQHDLui7IC16GhrnSKBIXyzePqtgD1E+nxZqzyQ6urhxTBbMzH1pNnD/9JGvarkU3JhJOx
avFla/o60Uq6irxW6noXTsW6kINNUtVblYdV0GRUQbyPp69x6G3KblpXfrfuSsCh/i9oOCsq/DBE
sTRL1tGG25NqBbcKGCoz0/U0UtzTYV2FXyOC3FajED+ZKvaJF2+lEBpWrK3zhEtzPwJ9gX0Z4UMa
Rm6iyCt/RJ7VvscyyWjqozU1rpVFB0UpfkATe+iC8g5ncbGqKW1F2vfWJAcE6V0MG0Ozwy91xC4u
ehPqeBVW7BPGW243VrUi7+vAXmnmNzSrm1SSsA8jFDcmSENlxFqV7Et5CrgOHM2tabOSTbCjUlVd
TXn7xagSZSWzpFhWgLzLPFpt+y6NHpgE42D6ZIHw/avAZj7Q36qyueF5rrOk3rcGvT/jqiUnV0Bl
66Tb1XsrYGmpIdsqJ27lcEcJ3XY7LyzfBikPHYhJzcYui+jaLpA0Z7FdH+F/zW7vKr3VrQa3oxx6
xrELHsMdRJBIdgt0ep6J3LeeUJTVbpqMa2a7PbMmkjDIYLjnbqvgsbTUK80Hr4T7uIUthp7cbblo
lnF0xtlos6nN0WFhT0TzvC6g2lUtn1qWEjdFDiiLe7+uNpmU3Q30zBHxsGH43yvze6EhEe9j35Ez
1gY10TaV9PCb4VRAJ69HJ6h1GEpApeoXPTdugqLezBiUGOV0nJZf2xQeRUSHDo2nrq2frKbe1iWY
nIKRuQok/z6rS81JzWyjsi+Sml8ZKhU01k7MYJI9LrP0xFFT+zDCfmqK9wxPvRrDhDHvwCXwgfHo
W89lpHHXg1QMiYKI2By0BaQSk7P/o2+OOMMthhmwbqnfwNxwFF/aRKm5bYAVtlqxnrQO8+xA4EyR
/5SsWy01Nm0vX5eauNeCdCtlhx5Pgl+Vqyn7GcKtDBF42UeFELY2Zo+O2Q09hh7greZDdd59Wc/D
8t5CUSwrqIp5Q41XbrNeOah9ZTttWF1Vor3ituDLgLx8D53qASTNoVDuuhxhbF+APotWchMfW11x
DAQKLGmbVPVco9a+dqAushS1S1U8lbq0jvwj5gg0GvuC9HMtmpWq1jBDVN5gvWBbhw7Qhtva6q5R
8975uNYLdFOa/xzE+s5CRISb8Iva+wc9EK4vabeN/4QXftWKh1i5TsTDGMVOIDebXknuYsET6q8S
0vi4aB+90L4ikRBVL89uRC991qN8IjZLHnieaiPSks2GtI01dV2YAowZJBRNcpLmMbAJL/SJppnE
2lJjt6ySZ9z5V5ENJpMFnhnhtsNpV2hwf8LkITR4miriSsrkbCYNT5hXr2SjeIrt5MYauVyJakcq
G3bY3guA36fcBnoS5EfTCn5iHDBXkK2uprYN1xh5Uqc2JPhoUt1sEwlSWiMr5U2n5ToW6PQKIfua
TovVbhIiXee69RVRlzt1pbwSNZr3Qsn3Vqp9awyrutImgBZtZSqOPgSNO1hxhK4qGPDRKS+B36o3
+qjfl1bsr3OWQ2RmuQXfwoPwpTQwPQCCrYvevp3UWkfo19sPUz/XpwcOk7np3ZoJRDovF7jih8j8
0rMoX2OHkNeJXd5NRKBCG4mlPYAbfRelQeGGdmVddX3ZHGTLS7Zq0D2CF7AZJGycQ84zKMZVsR1w
K7eRxrQDXiRK1J7hYFsPKiDKlarUrQMmppwPnCnH6PBbYSs3VpK7jTleC0ha22lQi03ZR+ouwrGA
KdnNinYjbK9yaqVDvxY/yjPcSBl/WJ5BwF+ExlmgvZqFX0oCU4Hc6EFzLdk/NBwEgG04dSwBhQkc
dgfwSO5xVq9sjr9m3THMpQR2YmCgqKluRS7f2nYoPajgvVzLlO7hZDTrTpMOICndXvjjC8QrGXkY
iLH7sNKNvTp59gHgYP6gj4nkdF3Tb3T645roMDZrOqq3yEct0yFYXRmBxwoHzXNK8J1Xmf7Ll1Ti
uK0K5YCcvStifDZj43tnl98BQL4nU6wfmKJ/6XrLa2t7yHPdDInoqw5NKudRveEULPusbfTLAYxn
d8+kS7BsKr6MFQt+Ot1oQytt9Sl/7hlLACuL3ZQA0sCi7iim3kPlya6bKXeKOHit+57NmcbNeIqz
i2HPPiP1bho1WrVT/NWvzBsKCTryax1jTXX0MvHEAZNjbZZBDjK2ErURczJ2Qh/ZuOU7u9BcABaO
iLiCCb+ARtgMWXWtjZxjx5woneEaWyhhM9o+kd+IEt+Qd4ga8zXv2o1tZfsoCCD3Td1jIemJqxb9
j3gcDpI3jauq4yRjgwU05QYY6rhvLYmTkYCZRV2Dc6Skg9zgkFAFkbRWlTeuDK4Ur38CsOB2aM5K
rhH1HmKv9GPo2n2HSLJveDD7xcutZiWVLAB6L5y453qjimOnlZiYfQK9LRTKWgc9SQ0r415kEqLE
YXiE+CZWQRdgAGkHp07laCOHJiyb4bqANgWA7ZFwpL0k4nGVTwmThb4yuve+KK+S0I5ddbC/QmDw
nA6cGfPUd465azW/n/TgjlLKtgnbx0majspoJByM2yezyl1riF+I8NoPgDT5MA2O9JEAVQ91scTP
HOIA1a0I6pUH9GcjN/oRs9x9oBnXonyubG9VVy9jhNwJH8hDDd4ecSRvT4Ay0SK3jGb0RSyDj9KY
tGthMtzNX5NuzaWEIsOZo+3yQmOmGwde3wStg4GCWDD/ievhNonkr+NUftfpIeR5W99FFj0XSQD5
GuXsymql2zyonv2i3YGERDadHzVVYgIM7jxP3vr+q8Zusx0mJ0+Kda6YOxNNRJwqR9lsn1Iv9a+H
ykRzrq0zuXJ0PzLslZcIcZi6yCRP1TTumtCfHgIt4WjpVUwGvskhrYDXOtqVo/peh2kzs18inyWf
jW1rAWeUiW1sN/gR63mroGnZXRhGSEWHLFbTQ1oY0s4uO/uHSPVo65spDgwOVJp16UJqUbCmHkmk
NwVOtBRcSun6oh5pgELONHg7cxbw5JAVnbtJ/wu2xr7bFPcoGnyUeOCdLuhRFjcsH5pdXAlQ7ksL
0USuFkRvkYJEWQVRU7KDNn4kaRt9bYvalrAADpd0FIubvg8Nz+/j5I6A82XjSfS7OExk8F5tA2Wt
M3YRhi437HEHXLiUWFxW/dOeARudEpfABL24SrImH519Hru6Kh2bVFkPo/ftpAh++0/t+BOH5+8W
dOrWKtg/1tEl0IBSVGhqRurmsnFvlP2hMttfsR1e+GDn+slpK4s7aM3sWpCLkE8hchoBWU1XMrXC
z5/k3LfBOirbYCgAEyzdvx718im3U3BkWbXx7PFRYgdp4gJ0p2K8+ryt35fmfxbi6e58ljlf0QR7
sbiJjahRclKK3Tk9QXFAbKj2uuq2033tBPeIrBXoximmuyOC8OnCVdz5B/1P24tb2cjWwqzXYhc9
Dwdgcpp6DA9c6GMT+fwpz361k4dc3MeGelxyiUDv43p7pXhBs4P+KLlWaP2rieTkfaqLW9lq8KS0
Yldc/Ggwx6ZcMOI+uk6ukt7Rqy3Ha3d0wfL2/6rP/O+rXI4vSEQBBuHYnSjFh8GdHbIha4uNqKoL
HebCq/x9+XgycehDGHdRE7tpqX8bcPDPRHiu7WtLXHiiueN96Jga4AwVy732IW80KGJN8/PE9dTH
iG3GpGvPNn5IyE5fpOmSIOHc9KSfNLaYh6vOs/OsTFy9SJ8M3Se0RFiXQg7PvrmTNua/P3lzga/Y
mgpJK7YSjA/mBoc1qsMhy9f/orOftLOYonTWlIyDh0uoHKd14qjKa7O7cL+7SOWbpaRMG0xEqNYx
TECr+fNhJrMSkAMT6q+r5jg5xQNOYnuDKZrTJDmw2SFba/6FHnH2I520qS7aTGNq8GPiDnr/pqjh
Axn3F2b3Sy0sdgHVFLQmOUOu3wjO2nuRv3/+ac5OeCdPsOhm6dQEA3nArhTEVyHiGp/R2iiy08T/
ZmY9aWjR10Kj5oKgYyNf28laDpvbrgjiTcSxFsL6vxo85J4IGXA/uZOLJYRLDi2v0pSSb8I5WRtu
wF8//P2LMxShG5Ab0CbNF+SnY6dXFdBfRe7GcnEoAu82Ffa7FPr7sLKePm/p3CiFRCBkgzvyObb8
z5bUOWpIYfenxsWNTt1wPZapsS7N4sIXOtvOHBUjCLXkJn6xJOXscgkSyqnlSfqxapJ6NzacbGGY
RhfEbOc6NQqr/2lpaT6wYl2LucVx26jE4Vjd2EPzd8KW35OBAdYJ8Jih2sRL/vnOxjz0dbUs3HHA
Dq0HuuSQLUIahXEprOvso4BjNCmGmhphRYuGgiwA4Zy5BoU/Dp7m4+iXF3JhzzVhWhbKYgvMy4eA
1rZIlVICc1eZ1pEyIMI/SZouTGTnvv1pG4uJjEpnQp8AWQgqwYjlu2nUD5jNnL/vyaetLMZMXFID
ac3CpRJiok7gNEXSC7f+2cvn7Zyb1E7bmd/oybomRX5Y9C1gQL9+bvLqXkjdFXjNB4068r9oCYwL
mkGFeWCZF0iENcbRvHTTbHozs+HZFE0HqDV59+Zd6+dtnf1G/2lrGRfIPJT1UlW64Vi8WyTQrrxW
WZdyXF34Suf6G0ZnRaCvMQ0sCX++PfRgFJ3wyFdldx9O4y8L4O+FR7nQxPJR6przw2imbixCLrya
INtnftBfGDfn3tfJc+iLDQGMx0zW0syduPPqW++b8Lu91GY/P/8qlx5lMXJiwytzQNIucwssPomr
IFN0u8/buPQki3ETKqKrLD3Fkm+9IpIiEKH5gZhg+3krZ5/EUnSYNYAGcb3/+d3rrCgH1c/Z3hrX
ppeTeVL+nf/k96zMBKahWyAP/UNJQ88gXAwUrggWcHMDdUsL1xkIdHJh/C9F6P80hNIMhxHCsg8O
owQSA5jtzM2AcefGpnCz6U5Orwu0Fll410sRfIliPduaew55JU7XmH3PVNZ3FlVBc7jw/c4eaZGq
/e/vWRwrtSKwdKnL3HrTOZRUfPmble0ky1Wtq8wJtiZWipGbJBiw8fZSXUXMvWN5bDltfDGeKbZ5
Q0oPlac6vRs03E54PMMHzRO/xiayQFWoFv7ugbB1h6ioGWOieWUJQSQDftDX3DSt2lhMUEGyIYdA
XU/pW6k06MBZmkbDieMgztdNrzb3rYgofINrEACHudY3ifCDmawDkOeIam2qNDE3oKRjyoSaFt9w
S9UZ79w/mfLOHBtDgEEW9UEtqX9/3rvnV/zHWwD3D24JvqRlAjFb7ghEPHQGggE30Lg7HCgV8o+r
IKg2qSbx2geY5t3gfN7mUrQvk/SFmnBGugkTa9KHqdSDqh5ZsgtJ8iocyS0D5RIB2Rt8PHY68V2Z
v7bt5ArmPLwLsU4m+VLXm2e55XODiIPGqCoI6ZfPnVi1FBFz7+K2nuxHqzcJIFIdMFrroTp0AGhM
qeIyQ9uUBMF8/vgfpq356U0Et5piywrAwT8nFNCIuozlxTXa0bzSMwtHSB/bzwSKpF8/b+nDgv+7
Jca5jGn2oxUbepVU66XqCh3dT/8lxjvbNNy9XDrE/N7Vf3ibtjB1lFcCTt9iJra0Wu9zjXLyJjZW
3T48kKN4NHeRz8C9GLI9T7gfG8NWZjBfyjzXn++vk7XJhmbudlvzBc939dggVfsJ3N+FmEDgxX7I
Nv+P7oS5JvRZ04tVbSpkUySmcENljNaKWRDCJg617z8qee5M415kikLeAAIIPXA//5ZnnppjDlY6
nf7K+r3oNQligW6iYj8gQtkQIfFKllpJ1U+0GOy9rz6lwc3nLX4sHeC1NkkV04U8Fw+WJ59yrD3Z
56taqLICneuhnDI3eG7UEfKDaL5wRTIWTxm4oaj7KU37UJkuDNMzHdggGgW/t0wA4ofZieQhJHuW
cCfUoDVEo/A206+s5O+HCSprZgEZEbZsLXtvNRQjQlLd1e1o3Ft2at6MEnEEUQ5Cct3JQ3NhB6Z+
mHSpyWDxhVxsm5ouL2cAEcOpKFPSPzfeTvWJY7sh1Sq5zbYWt4AQfZzyvr9OHoIHwXXTdaXeIH5O
tvZmpgz3e1bwK9laXTbDLA0Xv/cHp79r/hwnB4RMyFPWlFw/Y5QT9b58Kl7Ey5ydy5Hkmruorz0R
t9qj5pLHemHr+3EKWbyTuf+ftK1LwdSgEPld3rbMq3k4hwxnaYSlsta/Ett3YRWaB8wfY3luUFC9
N02BfmnpbOoK0I6anbtgyl890xqdIuCar1LJ9/l8HF1qaLHLIWIEIXzHsUuNyVrr2/t+mL6MmveX
NvV/vp6gliTAJLCaz7/j5A0OiFQRGBduHqWP2ig/1daEYi6/MA+deRrGCIMS4KpCNWTxnTLdrGrc
967XQNTa1+Zb179+/r7ObLgNrlRkkCcWi8lyflc8jmA+LeipPx6MyC4gpLXxpRrluedQGOyQ0WVo
Jcu35dkpAZpF7VZJcvCV+s0S3q4kSujzZ7nUymJERb5meJZRuUE1uDbcL9u0nlOz+PvjtoGiBnIx
9TCuRudfcfLls6pDNEygk+c1zS7IozZeDQQVgdbyW5K8MEpcGDsf5mUYshT5LMGmQuf9LfbOVEc1
gLQN90HEkWXlXZCiXSm028Lov/6LF2jRAiuern6Ym1O50yc7aN3ByIItJn3DVfvA+mWEkvS3n4rV
DlqwPK91Z6juVpQmmlEQUJl2+XbspFeprWpHt7sL9cSPM92iocV8IFlKEWkNIUY7a2du812WO8Pd
7FjNNr2LRlW+UCs/t46btibP9VDKi2IZA+ALFeRIbzC1IuG9j6+AyG3jde1Y4NRWOIKdS8z6D91D
gVnPmCKvkyuhD+HMSuoldpABaNK616JVjmql9UAYUcgacnD3eQe51NZiS0biFNETrecm0bdqejCb
90pFBdNYf79p56TAFZk645M/VH/4k0EaNTCH6a8QFNcImVf3L+FxPx7QeXFsC5iVZI2N3nKTF2KS
LqPOc6Edyuvh2Pws7xJH2nSEfK2C1BEHbABuc43Gabgw6Z7rJH80vZipVMUuFQWollVutQNZCmCG
uC8X6DfXICrpJAhff37+6T6e/3mhqmZwDOKqAPj+Yi0hODSIWsG3g9QHPPaGUs51eNBuu0P70jvm
gbC358vu9DPHTwx3CgY57iwpTS/5J1NvVJRhqOTcSe26C9laweJwqydvpTWu7F40jc+z4R87DVhY
p+3NC97J9BwGnhYOtBc/RY/BT1Tqwo228iuJOgG2L3tnHqAC71HeQOa+IWnsr3c6c/t4t6n4qGw4
l9iKpIyR1xGwCodvVZQkME6PlmVcWBLmh1g+JFgM2cB9CBF9eaDWpUzXq6TZ16iEgzqBFHEhpeHM
vDnD3lkHuPOZT36LVW7g3GdMXbU3H4wdwm5XWidXtUPhZVPtJEe/8DwXm1sMiJrALow81X6eNTEf
c720ir95e8xp22FX9ZtLdJH55y9foA6QB8SYptsceP7sJSoZ6dUw5HtPqz20aRHeoJWQh9dpisy/
3mzTI1gObHaLjAPOIH+2VZpEVtZBsR9++PfmdvzqH7xtlDrDBgbFnUcv/Hygn+sbp80tXqWm6J0S
+8XetLPkiOASJ4XUeE+fNzL/Rz68v5NnWkwmWU5MQ8gzmW1N7lRavql6/WVALbYiCv3587bOfStT
EUJn30jJYylCS3Mvj+oMhIZGPvF460nf52ziz9s49zysnyY7eZUD/1IowjalKzmk7Fs5XU3gilsT
znRwKOFEft7Q+Yf5T0OLFbTU7YAVr94b6uNQDSukf0SOXjjynlnZqJOSkWBrbE/Fh6KXjDB2bEqC
BbbGbgRjR0oCl7XrdOdta2d0UMEfkm9ogy/19LNv8aTd+e9P596S7ff8Fr3r8kZ6ju9qcNZfK/dH
epykzbhP7sCQsnfYfP5Kf3+cZWe0KLphqmeI0cH/bFaWOoOb1WE/RxOlxsp6n47VK5qtVbzWHrxH
UvK2xT2Ca+8lupJd6yZ8+/wHfPymOhUNools6jbznuXP9kNSuPw66veDLbffSiJs3dbX7C9e5v19
8YSWmJFZTgV3ytpi2HkUtqG+9XsPDXEaE9ilRf0XvKyvSl5d6kRnnopjoaIR4MECzXb2z6cCyWTo
djKwVEbrWf8pb/SCcKCUvWzvyNoa2Tssq8/f5McOhLsOCx4iA4uU4aX/ffRYjspsIKCr1VaJ5/2w
xv5N7+vbQcIV8HlbZ58PaQZhIsZc2lw8X+YN9VAWw74ZhdNU0daA4xGIdPt5K+ef6D+tLMZ7pym9
noXDPpAU02G0HyxpLDZdapHzlgcXBuDZR+LtMY1RZf+w98jUIalywiQ6g7qs5H0hNu4o69PT5490
tpVZOAGhc9ZpzH9/MsqnYuizpBv3E04eNfoVQLGViKP+vJEzcxj1V5IruEuUeZRlK0koAiERxSrv
wu+EHdQ3+YFK933yXG9hIONMOFbfsmvr5lLg2Mflk+KnDoyPABmTzJvFYC4GePt6a+0Dubq3JyT9
UmUNf9/1aMNiPeMNUmhdDOO8qThETdZeSBrYXLDmTQv0XktePaLT/xnH/x8I8n+IIjrpUx+AINff
2ypsvmfh91McyO//03/jQLT/osSBdYqqNx+DQcMU8D84EPO/ZqETOBC4H1yhUTb4bxqIav4XkyIg
R6xD3CiJOevmv3EgikZ+EsU0iudzoA7/8zc4EPY3DKQ/1jX0HJBITEGsIJPhcpefGZLUy2VwAw1T
1Ve4uuxq04gxAYBd4397l9Qg03ejBuEAex00C2wdlmGgn+MqkDkN2LvTlnof4HTwMZE+dnFr1tvY
rDPrqQ5765UjMH7gTIuMwEGlVKVQNEbT3nolTsCfedVb5ESCMy17fMR5a94TGqukBwEDg0GvK7aE
B9tUwxulFOTbihG336rK8rC5k+OZlV5icC5/jIiljVtfkSi8i7Z1BknPp2OfJ+SjYUUnscDAE39I
LQinCIIV0/C+KxU2qrfWMLz7bGrliJjwVu52U8htHs5uyba88lA2eEvkBywKgZCdrK5a/17K7EqH
4yFSlZM/v7LifXzhT1XcNLAsoixRv4F6iKruqEsTR6mtBtZZfyETwBbT7TQjFouX0bAwIdwpwEoq
9ZgFA6ZXENolvI4b2W+ksfHXeixVtkUQRgA73upWQvJzrVulozk11qPISr8MGpDblPrlLUHlXH1c
SUqcJ4KIPfDbhBhUSt/CduHsYzMV6LnfBe/kQ9t+DepCzpofLaXI5lFrxxl03U+DlRg/5DxQlPyJ
TK4AyzqxJDibnRJ6DJdhTKYqW/6yHqC6d1lWXudYNIpj61f4KDrZuusD/PxO0+u4P1sxFK5K4fpn
GWuvJaAEwp3rV6MqoxeJkwu74GRMrpSpaR3iLTRcWV09m6pmN50NwJ1YDv8IRwS3dEmgjI5Hw5WB
aDiiVqQN+dbljxLKL3kCgbFnPHmYmkwVv7NVas9SR5bwSmst49nwW2NPqQ7jjwdtH5NXNsWbyU+8
5zow0teGd000T1P6d4VEqPgq95L2JiwgZUhN2Gz1Nstfc6/If1l13H71lCjU1mnFfxawE575VaNn
IyzOcCj0Ff9yp+/8TM0C15dHZdh5ljQceU+euo5M4gNSMRkvoRmLZNXWpdJviHlDYdXrXk+ZfxQW
ltDezm4j/AqumRGXtMYPiROu9sywAksXAcVHiaOv7TBU72VvMLdB23ixm1tdzA/1qAzOgvgw9poO
tEBNDIqUWXRiX81u6qpp957chbesRiZV5XjQbwodyMR1WCTqdZEW2kFSPBWAPFCpmPgNyybkJdZV
zG4E25i+Z3prrRFc7meS3FzFciVT/2hyuAGaVpLR0mvaA3KxHAxHhRHqCnVziBCg0J7adKi2UxuN
eOxjyl86qclHMWRZyO2nqT0PU0YYigpx4ZCl7dQdRkPDNTYU5q+4Gr0rL5bau1pI5WMV48gKa7l2
Gk0RbwHwt9rxp46snCwEAFP76E03DSq/eD1iboxxi+qZI6ld7+8wkBWDo2LfHNaSJwfJ1lNL9Zdc
qOp2or55rOws4lQIRQWLGZHpaymKYnGEgGKV3y0glGJPPjBlVwQn+vRjSJQpNFaN7cvioE5yr1xP
pjZk30vSsexwZfhJPs6RTclmqEDUq0VOFEteTukmkkuDy3Yt0ilRY/fscr++qloSUuR13Q+S8U52
ci996fMqi7eK8LroqIayeBz7ILQ30dDnPRlUnWK7RioLiUJtn/vPkh/FIYnDtZfuybjQ9SOueVt9
7mm6CsH5x227pVsN740lc4VZSvHwTuZVPMDCV2N1P1VtoV2VMJK87QjdrH4ywjHEo6um+XqqOESw
bExFsw0tnbxiDE3E0dQR5jS0TzXiE52J/BkMt4wfPEwra991MWnCio8qZT3WrfWzryU8p43cKskq
lnLVh/4jD288kj056WDMlkuwT9+YzXvV4d+uS3gzbf/TDBnt6yFXRg1YgNK/TLmw7i0yZ5B4o0Xq
QhB9zDiOKSTlwZgC9WcXTdkD1IHil13mBE4rlWgS6ELCe6Kcas5u+MzAsqonwEeSUGuTV3PwKd1U
tojpYwRigqlQa2+yoU1ExtNA2huGSVP3wmOZDhM0HsLQ0XupXjqBifKNQbvxqhHxld43mu3IhsQC
SsGIUG1CWFuxntqyUTB8cznuxGE+iB2LAAaPqZSV71acIzXKGSWVgymtMa7trCZlOlS6kUuGIECZ
wK2osvI79noszIJjTA2pq70j/VkxVpNtVX7LX0tqcayZukZyBnNDig6FSqyUG9ZxcEmF9LHYhhIH
/BlqjrnK/kGO0wK3GXoKEN3W2vX1fbEXDl5ZOvIzGd1b2Q12J/uu2392LKcetMWWmmBbwQmSeqiB
OYJN9eLAAJGLKttYv/hp44xDCVBs83kDyyf63QInHjIDUMAir1q0QCZIV0rZ+CIfQre+1nT0bAbF
SjBZGVPj2t5fLHWIP/dmH1qcz30nh6A8SJmSivGlccgJoKVpI5wJTcy0xlBc+FvEThfe4qKw/U+L
Ojs3U+ba+UOJKqn0gPVoehFasQuJIEte01ytVUef4lysRdl438cuaSAOSGNtf7Hrwb90PF9qFn7/
BmwtxiwEnwsei4OLNua619TihQ3QJigfbZtIRGXaSL3SrKLpzVJb+GX+qoEuHCnQbogr8tlD+LYz
SpYTFzu1+9Wr7evnn18918FOf9bikq+sYuZ9S30RsbmNE++NC7obtUx3U1996Zv4xsiftRKVWR/e
JCHJ3EpFVPYUuzCL1mK6MXt5ZTeygzoQPIBPckyo3uQC07HZriQt39eDfuEEeO4X6zLXIfospv9g
Zpw0C9+xor0MXIqErOKlcanQeKmFReFBV3uz6SftBa7bRml+tuy5Pn/ri8rG775w+gjzCDkdAVPV
a8h8Xvwq3DaBzObjwdAm1wB88HlDZ58EG4VAhMad4PL+25sADtaZ/jJxnk42HjWO+6mC7OR83szH
5zENAxU9PlkTmeTyfsz36tg0PeWliVPYDKY/WzxRpno6z8bZrLrw+uY+eXK44/Wh9pLnEgDKRyw1
i9en26HcsF97Gc32Sov9jUocX0vMB5Zgkiq/TvalBj++Rhpk4scziGrB/j2HnnwvVrxBUxvpZYTW
xgaVzb81xRcErr99jh+e6qSR+UecNGKNaaL4hvdCfviGrIjvnEmjHxOY6B/GCj2ZtJGuR1iy8QNp
tkewJxcn5ktPuVgJZKMz+tak0suQtZQnpF8XvpuyOJX//nA25ULO6yr3Y8sLzRFGXedN8kuTquCa
qhlX1qXMwJYZP5aA08gFA0dh+N6rSpDeXoi6u4nlS4as5RXyPz8DuCm1CBZzzkV/vukUVIg+huKl
NyLQWOA36gSJomC0d0VfrO1JoaRZRj7Rw/3PQdPhO09+tC0ysoYhJVoHjph/WTv75zdZgGpU1nq6
9mJ5+L/sncdy3ca2ht/lzOELNPIUwI6MEikxTFCkAnJuoAE8/f22ZF+LlEq8mh+Xq2yXzN3cQIfV
60+6Kl29MN37xcC5ZKnt22QWN3+8SoFoLNovgt4gvZGXXzuj8dl5mICTnorzuK/ecW3eK4mgk6lX
vPGuT5Pl1Wx+Mdir2Zz5KHhE6dxjPvBp8crzZbJJmLbeqF5+MWVfjPJqynLcm53DKGku4f8n/T0v
9o0h3voir6oVrSq9ssucezdd66BQdWQU8kEZ3v73L+cb0vL6gRlwvEyKPBjXrys908Mtr869+2+y
eeO63cbXOjEN/WbezI8u0Iy9ebswek0xOE07SHj/jvrq23l9li5OcRp1iuRtvZ32RKUG7WV7/H94
pv9i+b8Y7NUcN7A5qHmcDGZsuTSqXXzAdA7300Du3kKpT5/1u8f5qq6pRaXimrHo5NFi/zTjSuWu
D36LZ572/vev7leT8Mdn+KrtnULdmAqGSgy0FN66beOvvx/gV1OQSCky4k2YZdxAXi5cDFjTMh3y
hyqR15Wvb7ylPqxCbn8/yq++xgnyRIjNCf7T9mDmk0t/QLsXJEOmKTHP7M6/H+GXc5wCmGKQfY5q
5NUE0MeBBlbdPkw4Qm6Svf5Bi0NcQP1A3NJVwSodDzBsgZbo9+P+/PxgeZ08NmzwXP7t1cZnq3aN
s8l/WDKjv+vKtbyS+ehh+Jf4OCz/fqzXaTasKAajOY7pC+pB7hsvX5ZnaIWLhdoj4gk6y8v7tuou
S8SrcnRCfa5ojqbXCXaO0rhzTH2TDOSHVuZ11Q60KwgP0CihMkP/1Lk1mYpvzKRfHH38dic6BXbu
/PV6Kq1O5uDulD12OR6YaXekmHsf++51LJC2JCrdZo7aNz17jsOLGCXmxyrgBzDRLd/a8V6JFE5P
CuEtfB8BPcEHFXv5pDiFF8zu8sf8kO3rqyqkj7V1tv3FW7e/X0y700AnTTREKq4Mr9bPki5N3zfF
o7VT5SldKA2JVjyeWNv1GvRPNokNdfgWUfwXk46+CsWiB3HrxL94+e2aNXFoLcnHGp1VTwY25oS2
eINP+/PrhHkMDYd8JBN2hzgBKj/WjKquhrqbqif3xtiOJNvu5zMtnI4ki8uDCChlDm99rZ8fJkOe
NiF6BafcxNfFE9iB3Xd6+2Tt/PvppgmrMAvdnbmbNmbI9f0i3vxdGv0XhvuPcarB/ucf3/ufYLjL
LPnSv0DgTv//dwTOsLHWp5HAuvHBiVhA/wBw+l8nujv3Y67HAt9YRFX/InDmX0BAsC1QNlOFA9L+
i8AZfzlsDLpPmwTjNRSHf4LA4dXA1Pv3AEY2Bu6mw6+D7s+pQnvp5dTM+m7Jkq7ZxEkpprMqp4UZ
9vqK3V/VadizDmOsu3vshJPxY1ZBybspnS7FkbzH43/CfdrvzamIYldnMxXxmltozvVap5VtVPqs
CCbr3dUmj77I/QOFdU995rmz22/xYRXFpXTwiD8fBiXy7YLPkXs+WnVh2Ue/bs30qrPtSf+CRYvf
1Vu9TaGH74wlg+ZoGaveb2Uez/FjZs+qv5/TZWWrwNttTI2wXGD30QFN1yG1g8HIxnUF6uvLbpdO
41DcdD1N/a2Lbo7OiCP7tlcHz0jFTWWOE4ZsmAQN88HsXTFM4Zy5JxFrVdkGAQRpRfMVw9tFYbOI
944zmE+9jVnEyrfyEeP5xeDoVxwxdf/O9tspi5yW2horIDl+wru8gLaECsk8H0qdGOk1TkaM4rhK
P3W+jYM4iSHEs67pjF8vGPC7uVlSI7CakXjxScPqJVwqHO1C3SDONmiryY2P9pjXXy3ibq5KzPYh
RJmqLQlsHunx9MVs3Zu1zTHRqVOFRUP8po8LWP1+wvYR5KmUZ8AKKUGgpY16tqekzsNJc4dsm6i4
ACtNDIw1W6KuzRFLxPNmEMX6hNYwbq3Aiz1E4CqW2HQdaYEOYgvysVgfrG4p8m0+6QshxUbt8RGu
rjWfTFAgbVOqjnBPP5Wr8VEsVT+tOAbGc/GsA3Ea5daLhdsuIZ80y/aMGHU/TkNDeaXn3npjUahz
d/CTLI8gGOBb+054VeN3OA7yDpuvwhhdgpVT1x+rfEPDoy8zWpeNbuwUbYT20DjdOPoXqe0M9Cj0
Ts7uJu7r2TN2s45NqcBgURZCPGSJCS3psipFM5AaPCxec5e3PJb8ppwrIKdzQmLpmF5C9ZamFcTd
4jefPXS72i2YYN0PTySTJSfkoCaAAkM9a3L67H6ZsR+OQJxVqV1pfV0X896WnQA6MLJqxC2oM4He
Fm67tqPktVboAtpLjuWfXp6TA+Sun/Mxd8Z8hqTYAtESfr3Wthk4Wa/WM8uG0A7QOsZLcd01pYGT
oiE57C/QDEvcJwrHlBc6DxS/47Uc5a0GZJ1ITCoNL994XhL3GzUX+KhuBcHO5a7y+0nhiZ6tKgWK
yKl662mHe/jsRX0CZjmT4bp06vOk9CW7VoU3y/u2blISv4c21866lHdyxvAZ8zJf6IhBnS4QRzzw
uLBRdFsMbDCBX9yMrKalxd2TqrCzLtNpThGM1ZqZXy2NaKsLsXBZIRJMVlkZLkgIjiy1ipRlJ1ZJ
pPH4wGstWT3X8aTyNCj1oR8w2iXBuatysGgjXa7GfJjGrQHuog6mm3cWNuBJZzifMpHl1bYY56E4
V12CqYma67YluNIzlBHUtpXh91iNbf/otJXyLtbRTowrYME+DzRPy4tgHbImv+piYwIBIY+i3VcA
ZV9dq+3TkBov4WA23enSa1o5Y0juY3h/0bqZVSUhyJvo7vss06yHdB7LdVcSvVqF3TQnRSiHhmj1
b8fWf0/w/3CL+d0J/phVz0/P6suPh/i3H/l+iJsmVBlEFFTkHJMe2+E/h7iw/+Ichj5Di9M5+Q5w
fP7NotE4+jmmOeARpFPy2S53279pNJoQfyEUQ9HCgcsfw8j9o1PcPp3S/57iJ8iJyhkSj3u6y9Br
f3WNpl/kLT4LLsiawlswMs/nPCdATuieARwNm8K7HmNFhkviKFs+NQpjb3IL8qLbGJqWcatYfQyi
zhWJBag1Vrgu7ywwELBLJ13kblkKDl6doAgXDo6oK/1r0thDu53aihyDk/HxuKl0p+wj4kWWInJL
Y9YPrdTs6ykvjPiT7UtVwUOXiXOt9RpO3oWRZl0w9wI2Qux787IxNcglm1amIju2yYTOLFuqVRDA
gNku/tLs2efYmPQyWnGo1S5Owppl16mi6s9E2qmDw4XRj0Rbd9hQY+gNU2OqMgh2HrneO0sUrh8V
ldJifL8Lv9/ZU2tbZz1Em/6gpVpq0whTfRUBm9TuhhN7bI7drNX6ht/D0JKgzBcdMDYR2YexkKm7
T4u1plbqJY/dNMyjnRWY5eLiiO7WLs4azTiOE4ETnS6GOewSr/3syxRvacvEECHrZ6EfvK4R1TXS
RTVf+VpD3IfAhBfb00ml+Zk24URVBdqKdci7Ctug+KztJBUFSRv2KXF9aqdD7uW2Hi1TMQvyX7px
2nKawfTmxDmFarexXyfbjkJUdwIHw+L2es4zEcSzERlOCtWl8zu/37a9JeNnUjhw8FZZg0Vue5bP
APWmZUoIq7FeFnTxsZdI+6t5cv11Y5uTZd/avK32rCtiscybwR6n9rYq3Gx+0CRhRztUObN9MLuu
HDadSJt25yZa6j3zwv36Ru9wZ86CZtLTfGtZ7dqfzcQezpHisCza0JG0D0lS6Bh8k3f9gI1DqWdi
o3V5lWymHtezg0qJWAj7zvXanZeQwLJ3GnzHDwtpQ+25liym8Uhax5ypSBI+nt5iPzxOEeyTIr00
Wl2HOFEQAdJ6AXwWOAe1Lppk6xNgI3drU46YdNmDPYiPbPVDc+84mv55BkvDRH7OTtVS4IyiNwJ9
WGOB1CI3yeXssC8/dLjXECVtpEadknjcDt3Nmq04aU9rN6nbyUr0MfDKeOy21eh0Eh0dTh8EU2n5
WW1xfhEtU6jhfmpN93Ol2yaZFqWapv5SWVUxnNVePFaMOxXexbJM2XzMc5tlLNo1I6qDSd8dOfAU
hxYNEXtIMNi2UwyUy2oY7zKCTZDTtdrUPpiW8pNDgnkcVhIw4ZxrsnjIOgpItenFQ9kOvffMhJFf
cf6WxJ0WjlxDs8WU/rCMZJzc59aSEmRrqsndqFqQfiOhYMsucIpe8dFIArT3kAlwFa3mzhveg+0a
7fmyUvzt5hj78r2OFa7cWRk0LwheIsl48NjTVrsasgOREljZd3ujloZ/3U6K8CnYPUmzKykp+s/E
OzUiC+c6rc1N79rJvUVY8pMEn68DrZHehzUzuynCgrRS+7iP38sVQ8OIXpF9rgqVZUdnsXwg3r5I
9Pkw6C1xWUErSd9wg7HqyXshLKGwz71mqfydneMuAtWhXOtzjHwzM6EPk48zW182wCJ31+yj22cq
jSwns6ZoXnrVNIDZpt47AQR0aFBD60poM5lM46/pqg3tO+UbuOeQ3uF2H7Ws7QcnmNfSqHdlXaVm
RNLSAMZhrTmgZFX/Y9r730KAqzxH5xtX+Vd02tNP/H2Zt/7ipIX4Sr8QzQAV8P/VAfwBF3zAbopM
8nlO0OPfdQCxe1hekBeMLBG6v3dyb/i7DLDI6kNJB5mDuz62AZb1J1XACQP4twY4/VYMcXJa5tfA
mvN1xydpsskpvToCnLO2LTksO5z1jWhSZRtNNoZ2PzyY6+8f/CPl5WXJ8W04CiGUDByylmW8bgum
Rs6p1DcsHOdZ1I3/bsgINTE06IO/H0i8xAgY6dToQCULiQDkjVbdyxZF7Q0OqVQFSSOLdljWON80
Y3lXGTrCYx36olbVIqi66SsnVL6rW/dDVTmf2yQpiQasr0mk7PCaX6toGbt156p02DfEAsLfMJOb
dErkoUrny5YbNudxZpPgM69hlvLEIJ9eciY0f9To/v6FSKKn6kNhAMR3epM/QMhNAlszXssoJ4cr
DaYJN/WgrMnHChOXRIQ3XtSvHt+ps0mTk4zxn1g1ieyTOnXyaHAXn26AcjeFQRZB4LSEOxmUrxd2
0oi3tDUvu8Z/f0e611S+zH3e4cvvaGjmOi0xadClZW7rqfaPiH76M5kUzdUM6SIwMc4/ElSR7nAV
Lg5svN3730+cn2Yo84ahcfQkxZ0l+aoolvTEdSIe4GLLaTcRyXeddCTcLfPQbP58JPwrPOgVJ+q0
d2qy/fBC9SVxs2nJsfwQatsu+jwjQG7HD6lfqTfmzqkJ/mKV86VoFeJZDDT/s8GWn+epEjKPEFOM
gT5WybbBQ5l6Wy+qrVt0C5FqcEgv2nW1yqCnB1a/MZ9+2mfoKKMMYM3ruuVYr5ETehNj3BWEba5w
0SD+qdQNHeJR6Me98VhfERGYEJiKggRAV0EVxR7w6rnSs3IxakjC/JDsoTR2Oy+aQ1Sla/A2xsqF
8BcPlk0dhgz3ttdjSSuNq2YmhNos84ORdBkJdG7+R17131cFTdv/G+T0S/wwUUaf4IuUdmnqic/2
CKVMTtPXtnyTwvGrqY+ogqeHRwPX1lerb87VCqEijzzRkifl9F/XxbBJsYn93Z/P/B8Her3GymHA
5iInYbMtifBLGuA6bm6hPwA+vDH1f/mGfvhSr/Ah6NSVoTFWMoj2zBrn4szUpNe8Mb1//ehw8iER
F17C6Ub/4ysS/qAlJflJel9AogWfjjoa51yt+rfoSr9cyixjF3sQi+z1V7PbStKhEewaixRnbWNg
DdVCiL439Th0huOq7QhMfOPL/bx22T3QO2KUADr0kyJQY/sYSyuPHKru69Qoi1CoBhSKoDNtFPUb
J/evXtjJBAL0CWdlAoRfPsqxUHai+IKZvk4hRE56ZvTDDr+fgT8PwnZI9APlExET7BYvB2n7Ee2J
m0fpWhD2mA3r/SLN8eb3g7yCi08Ll1Fcdl3+Bnt5TZ1r6AFraG4iGX1X7xuoHDbdHMZcb0J7B2Zy
1PcCute0edf9eb1wGvxEo4Rw4v5kTd2Ti5JYfMVm2TSuttG1L25RvcFrO72Ll+fKaVeHw4xTAGjV
a/A1lnarvJYrqQ5IwUUltDMj1DErA1ruYnJjnIffP1J8wl8PeUqdAOLmizE2e+7LN2cXqYm4glZM
b9TOGYMSijyZXiJvhAXMsPXdhrwBv/bKW6f2MdNazVq/qOJ6RKFS1dV75dWQ0ax+NSzEHuSpaXoj
P6Dad8rtPJfNO0NCzy1zc70bpStlRJ7r9DEdzTRy+vaDXs/rY9cRnLZMsInZu6JFjcTeyj29pFu0
XGmYdoTLopCbP1bLbF7Z9fy+68Tdanfals3X2hiF0Hd2mkCK0IgYzePyBvOvewftSVAgMsK7j0l/
nZ1YkuexX1w2qpwes2Hwyaua4/kLAh8/bOnWtFEJiQ56b6yA1+Ss9eEwgzV5pvRVIM1k3mje+Agl
ewHNchUS4tk3oyT1Eb+JCUCZXs+VTRtgfqDPs2xbaZvn5tLpSI08V63bVXm5jPKBq2oTm/kOX1gC
2gg+Coyu3CaWfSlT3w9L2e763rmQsbtvaK6EyyyKG1F7uzStby3hyMD1VX6MV/Mj0i6D3C19oa9B
fqE/mtVVbzesicGWYF7FeOFUFVnMVX3e1ihzur7eZkmiQquGxp6O5cZElvDoa/4K96K8RSdzb/bO
ZwC292JsvU2h2ioqV9GTb0H37RRH1tWf6nkururC646nPbwKCbkiwagx163R05TkwwjvHe89nIgX
AhdysgMpU/dEabnBVOQbA7Bpix9CXYdmrChmUqMLPbLd3vekOAdzYohgJv+K/Qa03BPXJdcKexnE
ZVrZCQqM2XkshOuHns2JvlnNzNwp0/oCnw6xnMAbO+hg8u1aEuyMxC3DoUZ4lS0GgrzynRPnR3BH
YjFnaEKJMUeaPX3oKwQ4WjlerFoKY1tVBCvnzTbTKjt0lTjqhXOHnextWXpGsCqUDNpKCtyyXlHb
apen+DF22MxX7xFn9JuWOcblIps2Y5V99BbaNYmfoLQaLZeRzWyX1YQZalpyF7fte8fp/AMABO2v
HJhi7Q+lC+dySeOZsDLcEh1UhSg3hmlnKJ+IUZ2sMaO0v9pF/9zWPlqWdWm2CH3us7EiZbTfNmuX
70S3zqf+3xSBHnlRuyT55bxMxg70qI0K2m8RjGVtqxWxffBzOmFTNtxkhuZd0fTGRCQxBWGZon9O
8bDtPMu54jI9b1aPiM7Uq58Ml/w1lwTucHCNJBr0sQzbsSiD1tFE6OXJl9jGBFn5xcYddNJmU2fC
z0wh71zoCZmStCpiSvPtCN07Gq01oZydu8iNFR8Ze4hiLMCi1o41/s29kHX1sRqltleuvp0m1w6y
ZdWCuSSKftXGT1XifHFn6YazSbsvwWRyGEULXGRXgcL+9bDm3t0qJwGGkz56LcYRHQGOJHB/WHNx
hdMD0s4EvHIGG43WsiA5MzG8UK+GqFHzEM1xxk6VJvFNIkovzH1JAtsyR61Lo86s+/FSacZXMU3O
9TC5atObM5uF1mbXLs3gcG0WXsjikQNKH/k42Xr50Qa+P4oxGd+ZGLTdr6JDgJ5nz1liECNBLF2Q
CqR/mtaTAr9a29KnDnMX65nuaMOG4Q87TdnGhcz96mpGyRUKwWSE0VMj1+z0/UqrmkSStnMwU1Fl
96jYEbY1xoBBYQz6nVeICZMfbciO5B4nT36XtferkviB0tqOICdIzFcGAhXH2UzM8BQkDxVJJkSl
mppO/qgtre4CCCN/crzU23dK1l9Hvxm+GnHc37Ralx6mthyiIumqW4XO40gOc3w5y9hoQ0A2bIr1
kZfJbWS4cEaPTnStpzglp0sN600W6qtVqGoNx3VmHqsub1CrFm765GVJ+tEmC64IardeSaccE/OY
FmWt4SKhxfFFjfqOaF+ksjLqMGLfm0X+kHKVvEe9naU7XbMzwnwbFLcpell/ZpvLLTVXF002EAwY
0GTpk+Oimry8MdeTt/HarkpszPgU8D7CAV+ONa5s1b7EGQVY1uz4jJ3fVOi/t2mBl2OgzbUtwzph
Rm+HZdG4UJVdo5vnZBcu8UOO4jcLBWJDKAGNK4qP9qin2R0P2k8PhbRQEfuNEsxUGzXMRd4LR4Va
ibL4UiOa7ZZOuPxkVyfWgJ5MombKxPVVBjw+sEuKMQ0KUnCNHfm67S0iN0AHt9Jjbs3EjjbWUmgh
nfFqOJJ61jrvrdLr8u1M8+I5jum1Rv7c1GmUuF48RKZAEb7PzFaBNusGGd16ahQuO7hbE+StpjiJ
miGJizDhWLK2xTJkjL/Y0o36QclmI3OU5Zd0pscyWqfYGXbYaK7aXae8rsSpGnm4IG3ZrcdD6Zup
dhED3zuPnW22NietN8+bRK/J4PWEn97HpkqBX4zEg5c5IFmaWsR8h3RqRHem5FK61wmKR/wxCq+v
N+VS6PNTqdJev2srJOVs1rk0rhOC0+N9VxQy32iDSUsPTEEV46fGT6oxlOwcLm65lVezDqAd5Zsh
87o1LDsQObYuRJ3AAAlMzdG1xs8+2+xEldFlK3JpMbc3k98vxoF+vdWcO0SHEmMLDzNgG2e1xj2i
wKic2zo7lLpxyoyopRcHGswddZQzSd9BgtO1tXVqU52Lyp6qq1HqKVKiRoJuzSm1B3T8hC0/sks3
P20WmKV+HUmMJuGy75P3LCyfrdqi8iuRGM+i56ARtWSHKYzJuNb5x3o0tXi6SjS3L9nylN1cWBOh
sKHZ5Gseen5f4V9XGJjJxwTrJge7jglHnH2O0mA2RS63iSfzj62JC8U7J+lJUg84lOI+nHqVJbth
4s83uWWN/YUY3LGlV1pieLrcmt3qgXNV5lRNTyu0rcB1ORvQNWrWU0LVg77gxIDBcZdNzhJV93ls
GxlvXD9bixDs8GQ83ziJsclOjBpOHsg1wzeijXfi3MDwsB+Ieaekg2toPUi9x57L/kbVGWujTQJk
5M5VJ+HyuLKc9SPRkYsMOk/HjKRI+ga0EaO7kaqrxc22OLGDDLO1mKdenB4a6F7IMiEjRUkujCcg
Jok8WE7Si7IUPOTC65AE78DoSqTv30hJXHl1OnVOPhVfIBx3zZOWeArvHXjYmntGG2ju31ErdebT
EGteke19N8/gP4l1WPhNOKLs8TEpMVQZoxyxK3ngKRp1oz1639lV/agWKohyzQjgzUCdd6vja+Ua
OFKHFoWfwDeu1mjLE7XJq/u4Kk99WEhd0Lem+HG0rMHc6Kr2rX0zNp7bBJNfTsSWN9+pYf03ntjc
SCO9mr4TyNZvbDI/k/Hy1RRtTj2FeH/dAOI5qL81o4GKFn/jpaU+s87eVOyNUNbWb/y1heRiHPvx
Pyj7JFhsLdFOZ+9omRREVCXW53Fm9zgmxQS3xtVGzwv70ZHzjphsqR9jni2+i8u8uvvyG5eOdHN4
deU3jh3q+8z4OOiryHZSA4n8SpVae6cygQtXkIuucx9Qcun3Awp3Y+c6UOtQIJ4ymy3U3OPOSvLW
3QhV+tkeGZeFtFxPrc68koj7jLNSs1vnOo1hKR16AtTXKNaR9UeEnpslIKxr9uc1apZ+awxSrJGf
9/kaarqT+neIlClFl7Wc0k0DMjpubba8lkQFr+kB0Nf1dAeY+8G8hb3fpAdnBYw+EzFzh1ocll+C
LlWSt74oEmSDkQ6ptR/FaH0yXTmrJ4UVh9zGrrvUWwMbBDsclZHfldZamDtknTNXvrLJU0BhItXr
K5VLlZwNKnfjB6S2yP9rbSYSqqwdhzVQ56sVjOCS50vt9QJ0w+vEWeE3SxkmZq+lm9EuDUGSdyWT
e+JTNfZtAua3tpsnbTgkkz/tK/Sk2Az0J7DdSlox7Lh/EPDqagJ3saTNSn9Twb3nmoP9Q+XGgeOW
73J2jCKMeQ2XOtUHdgh5b5XDSS/rVtwC8CroZ9DPaVnkvJ+6yrf6EPZPy4EvB0ufA8NYKrZt96Tj
djDkUDshq6W+44VmRKkts1tSqyln1dovHXRNKomqbJJu24KHZFHVdWxEEAX3TYUb0jNQYv4FjDRt
7lU+jbsS+GmTxNKPSWwnijh1lvJPG3N0eLjDc6l0T05Tr5GnjBXd0BUP+pkbvFDxQybm763g/yKS
/wGz+6Fx8hO5eDdm9ZcnbiDD8DT+yE/69nN/2/yAMaJDPaWGYlgGbfikF/jH5sf5C3CRjjac4e8o
47/IpPgLuaQAIgFHsBF70Dr7G5k09L8w9LJwiIJMRKYFBOR/6M8sniVp6uHVf/8IFb7sOuKqIbAK
NdHLgY7glfN6fniTJTAraS7U1EDWwY1Hf+c1NKfVW8qVl73AvwdipFNmBKT+14ZnRtEnhNI0FyTg
sOn4/Sfb0f6oT/bPEDC6edikxL1uWi15J6u+ai4GaT03/sg2Zb3PGu0uyeuTO8Mb7XW81l80yb6P
B9ZMtImFQTpv6WWTrOiki3VJc7HQrEAB2E5JshnjQb83rEIj3cQme9yU6sPSjv5D3s7j/hSgloWO
MVAG9pZfQ4fSi7thaEcg2omZBgwawuI0uDSj71TeFHP1yeat8sb+6CTpAldRokMuQfBu8KOobzv8
c96zG+c32mx14p2FDSZJNzCY3ecil3pxRN4A47LyXfxm1zj1R2IFkrXYxUPimR8Gq2zLcxeM4H05
ZjapyhYR1YFhdRXh10O7PCsat1jz2/7wrIuyO5QglhvdKi0ZjnHTImI3HFQh1VI1Q+CIxr4s6Bc8
jD6KUH8drYOssyqqFpNkeHx1OMnrFs5WL3Zt3OiXBlMPTmbm+ru4Me2P7mBnn6omaS5tvbGOWTVw
B3QLLZD462TbscPkI9BcfnKaV+N+trRs3HBMpxbUsKEmjbxofCL8bILP6wpHo2DJUnHdtSfboUpf
PkmunzXdDa165J6Wk/vA9SQiN0eiEs4rf786Ql21dudUgQGb3QuhdtYXTmZ355k5qk0lYv8CraHz
sVunpg69ZdLfN2WiznO823FXtbILVDv6V/IRl6Pfy/V+ENKJ6JPW1daA1L1hPsnbcUrqd/mYTZ/o
X1tDUCZ19VBkjnlZaS7E0kprCGkf4uyRNRqHWef2CESyiS7InPvjGPizOe4nd+xkH5Y93kzFpTWt
Ge0T0F972NNNokYUSmTW0YnTdd6eeJLTDWcXILMrKgPTQcfLp2iw6ta6MvFJ8kJXM0dvr1azvKka
L5n36QRRMlho0M1bB2ZNuy/ycp0Dv568HbYvUJ5yNacqlBM9xqAyZvoitaSKihKJQU4wrcWJ+x8n
isCk2krDNV7091WhZ2FV9NqOm1N/XeKbs8cczAlbrzA+dn7Z3QgS3ymjCfoeslns4mluFC0zUOu1
8D/bc3fqHlDPde3qBUWR+R+SBELvBy3vD+OgqSUwOQF3Wt+cLR1pv7VFz8Qq2iu9My5pU0I54LmF
da6zfjOz33SjQ+AFdUHQZ+OFvboqEvOgw7QcMWfoEf/H6zJcNTCFLsbSXXe+r0HiU3jmhI1pTrfY
EHXXXbwo8N252uJQ7h30HJp8KswkjMfV3Kb5ZJHcLOK7WouHrW6nahM7eD96+rx8KMmB25iNjtts
28a7JfOcT33p55FYTEpWW95lREx4RMLn9Tvltu1Fq3niKz0Aa4urT75RNF7uysWAYkWRuxHclE7N
aS5K8K7EO0Nv/a/O4Arabs2kLjpP9RcpJgeRa8TOc0+TnxT7QtxowpZnENQ/44sJOdTWj8WKO9AC
pXDTq+HZWYWIHNlpN5pVzWSIreTGGCrm9+uyPLBWPKUwR8J03p7HDUHu+7GPRcTOfeXmKxeG0nhe
m3wKcmbKvkvEOdURDt0+1EgRDytMquHcEOYVnmV1OOOyFnmVsoJG0ZskB0ED/FPGJulr/Edc8o7W
0asiCbcj0GLzrrCrT1OqvBB8g4avGudbmkXjoe9nlrlfOPsFXtnHpXeh3aui/6pjiHBhqCQ/GvHQ
HPqkXx9jWaVhPmXWPelSaZDXwtykc4+Z7JCs0WzE5dEfY/tZUytNlbVIvvo9ndg8A1SryXnFHK1/
Vp3zRDNl3Dh0nzZpslTXbSEzfj7G/H0ZS+duNcV4VVXu8IGrKvZQibt8JEYTJ7XCmTcQ25GH+T58
FKvyP8p1rM61ei13w1JXjzwP4zZzc58gVjFsiMlV15aIMY9g8AnpAZZpddD53ENC02F7CXO69AMt
UNi9Qfu/pJ3nbuRYumWfiAC9mZ804SRRXqnMP0Raeu/59LOYd+aWFBETMdW30UAXOgt5guTx395r
x5FicB+uL/xpKISBU6SzsE3LjjNm25nLkzRo5Wuml1yPz4PCF5G585XzQX7WZSsmrAffCJy+WR2e
tCnL7hXMPaWdTCq5aHEhyd/CXJe4Ew6V9gs2hvFdUNtR95qu1O8QlOLj1AalpfzIvkDSOblj7I65
BuCqIZIGDsz8ckdqU9HLI4liXiKBV5KLQ7QkwTZUl84OVfM+HssUXayyh8mXc9brlC08kMkRzeQZ
iJ5sF2VbHpYOiwpTwjaYRtPlHUVOmEi9XYrUglo5useKqMR22moBHWsYqcC0+ks6YCbho4Zx4y5j
ImwbtIpoJCXjvQ1nzWuNOKvt3Kw0V6mmR4BU+QPMr2yPYhQcGdNHps86l1iheciVbn7AuNOCYq21
bVOHwX2ahOmvjnLsnWbmyjbsymZT6MZ7Jcn5typebbAqW4gXPbekG5MLw5teDpPF5k5dfsqMQA8P
fZfWJMHM6b2eBeNzhcHrPleS4pBwDfLAAOPeTNaqdqD/5U3laXHHMAibiG7LRFXemBxhPFWMF8+E
WfOmV2rwX8eEn9P/Cn+X/2fn+XGneYzvWbeaBpIlipigZxT9eKup1nNAcNhwZw1m+DPvILm3XJC2
oigcwJTprrDMgddaDGI0T+Eui6vWa7ny/D53TeMqahH+qMYhCW64FlPRKEFiJNhWrb/qfRToV6rx
p1hnLIEiKAkkgOD0Tw5OXRHETTYbdwiyXSv8jaLYYYfjjMxOzPaOFvxkBD6zidvNy4JpHVPdwJCL
H8O6ZSp9NcIvyL8J+7bcUQp2M/LpD2eNM+/zdOcOZ5cSvkgK0Jk4P4qbkZwY1h2uAfV+atXmadYC
66tSiaHfLOZw5SB5VGZfd7u0hyN7LeUDjT2uQltzEapCItwVtx0DdaKcJT7nXrSR92u8yPSdQIVM
2qFikdu9uum21/3AZ3oQMi7OSxp0XGz8x6CtWEJ1FWfG3bBR3iHJoWb/pjH8PcuZHEIk3sbOW53I
4w8sBsqVmvi51/2x7fXPP8iDKjaCWTkZd63af5G4PeeqlzC6HkeFYzTh8q/kGf/1sj+2dnS0mEqu
N5bcuMv7nyFLqFK9Xu48x7bnv1/zYwNH4qBS6dmtdzyON4PKWdjwm3ZIlp+2jXZz5wyvxfYav2vV
DPwjY/g/zwTwVqFMI6I+PFKDqJzPLGEx75gD/sy6zH7HaA1Xt6YA0BzfkateokAHIXwp0eXsLz+w
dqVx+fPnA1/bUnQ272JKB9Cb7Dg3dxg+roxJ6bO08v8+499EK0SxKF8+NzOylNVyZt2p6V4qh/ua
wkmYPCjccXNuoSLzXQzrm9B8ufxwp2drinEobXAKIw850dmUozpw8BXuoBgOO8xFlku4q34lzOj0
tAt3DYc8LWCiwxz1+dHaPpcFMIv+EGQb2dL2ubBGNRFckRZbKtFXWjsz3FY+FfoTnRsQfTVgfxxu
lhaqc97lfsCdcyf8KDscvVh9W+PKncGZQzx3Mx8aOuoYqpnF4RjnvlYPwlYA5fKjKETheTbUes8B
07R1oTa3gRDojqbWkReVkfZsJAgrg2gECpuqs7PgmMoqdLPVgL24wNJMhJW515T8a8MlstNL8rDF
BSZtzbSOvy7AATbVVLSlU2W9EZL5UPFvm712ELtaRHEyr14EYmiTWla2JkpZWypb9bEAIvtloQa1
jaTlX4der0BpiFKr/Ew16Mqf3zjuOuoVUuv36rwrNNwds/x0uZuul1afZ4C/TdCJcLObpwC/MQt1
VRBFXzxoG7O2I6KploO+YZN6fbE46UBrW2juuSxnGT8BjlFFHoQsiO7VRPI6hb2NAEdTAeksX9sp
nBl9K5GLW6cVC3ISYjeHDfTJOve7VBtulkGtdx378o0J+/QJh/p60Uy1yNERS2yMuMXbo0/NTaQu
0WOWdHpsL/i4we9my32bV/Sr2Ipv2QSiPWpgm9QINsXuYbQG+WBhvdpaYks1HQmhM0ZalW0vf6Rz
T0NoLX4IHJUI4I+GuSTGghWOrR+byDTCWHw10nT+96sbcrZ/2jhaS1sLkUqmVH5plj+maH7Tpf7K
RHxmul8pDNpfFf+qEPzcmWVBzfQhbPzK7G+NZHbzsHrORvPx8rsCA3jco4mnkPFYiMgbmXuPsXZ4
qcj/6MkbkcfWy1ejtpzel+DBHuA0P8UZCJikmB/0rNhHU/dYkw2Ya1Tn+nK4m/PE6cv6UYTytTHH
NHaltrLbVsehLtwI7LKUQLvH/7nPJDjpqla0XlVh1CzkngvNvMfpbRbv6Rzf4LWr7ZgJWckRx9QF
VsXshZKDX0nhBn3kl2Hh8i8yggQvaX7HbZ/CdIooT5MTT5FlrpKUOuJ2cPw1hstTamgbNPsOR8n9
kglfDCpE3BIexHFwKTLmtm4uiV0W4yPmqdtGlW7ZKX/pNcFvp+oxW5TIVsLXuKDWHQTOmI3fZPi+
XkKlkZsO0byfB73bQaleCMqelF3QCumN0KyqEWU0DhzYOT6rIocyKstPQzpC3RYR0/d+Zs5+0s+7
aE4SW667TT2FjR3o0l4zFluVm10qgRou5ZTzjqj97KVpH2h/a103+AAdPdIPVpd+ixr1fSwWLhLF
5FWt4yu7jfOTD1V+aFMi3pij1ctc8ljqViaBLu7j5WvJwyNScUL53yck/53m/mnpaPmS9IDi7yz6
y73Y2FLvTBDNncw19/qz5Auk8N3n+8Wz3vL7+suVzr/+1Z/2c0dNrxrSDzviaFFVxHyiPzoAoW+l
m3gLZXqTeTEooKvE25MBfdTYOhA/NBZ2S4e0RfSjPayTG+ULqrHgpbOXg0yLgWHn98X22ss9GdxH
bR5NhZlF+U/Qah9keiX4gnEl5ezaX380C5pJ2WhMHlzZ3nbVz5SL6isfaN3DH38gqi1sCmUN3NAx
upRriBJu+uKrW2EGkuoqm+qBwESXjHn96192U2uzOpk7Aq3Um353ufmTMbBOjWzzuWrGJYbb+/MX
61AogZpo/IATM+B2OxMeKhASIhnSlxs66RqfG9LWPfmHrlHWWOxLsfHrOnDJYd6MxlN8Ndjv5GPR
iKpyoYLcjnrecY5zKsQpspvGL7VQ0VwOodG2y2YiaHK52EMeVB4bKa53CSkPd2mpW25sGf0hS635
pgiT0m2Qb96kQ3ztIHd6T0En/fCRj58+QwWlxJPoh2/xd0B93Ut8Y+yqe/OBkIctDoxxI1Ezt2dX
ds3Fbe/H3bXMwdOz5NFPOJrtZKQNbd9KfuNOxOepnvZFcH6uc8Fwl25iApwuf+/z7ckiEl6ufyU4
TJ8/OGiDLMyZC3qn99KnaZ+5K/kMTH9jy/YKIrva4smxbn3Cf1q0jrqYOQpZYdCisCB76+4LNF6Z
/B6nqmNOomMV0rYqbvLpWrbYtSc9tldqBkqfuFP9ppMIkRCyetwIQTdvwij7PlVJt4PhP27j0lQ9
ZWIbPaLpsoVq7kMkSGEvOl1YhTciCuArO5+zw4Ez4JoLjVPgxJHF/6mmS3qvdoL4FAFOuZ/bWr0y
QZ4b2Ph32FfpZDBRof78nYUiTabc7H2tRLeu2KL00FBYuNyZrrWxLnIfJo++jHFcdJ1fyObd0GaO
UhSbWo+vddm1S36aitfpgyo+FxdrBfz4ODupwKaIYWEqjpq7zNwZ6a3c32K1LAg1010MAdmukLfx
sEWCyNXEFDvN9hrF79yMDL4Piwz2aA212OdnzfJ4yYNI8hXOHLg+7aDNqZA2dpo13uW3eoy4W6+X
AKT909Tafz681lSo0kZiwLTe4BL26pV33Q1pYBsk88Dpoeq51xxo565e0D9jaV3fNI6Voy3/UCnD
IPIlEyF1SffeK2L1LVLiwpGz5jBl4ns9ja9aUb5p2rUZ8NyL5Y6CxY4LSAuPzuenrYSoNa0CQW0f
beP42ap+Z6UH3GRz+a2e66sfmjGOZqFcNYtcFju/kSpvir8W82Ivy/fLbZx9FJKfZBPfFuemo7co
F9RhJFX0Feu7opAzoYUecdl2HH39T9pBN4FJ1cI8tT7rhw5CiXygIFXeazHFnSbbLFay18LAbU3l
Sl/8ezF9PPYA3YsocDC7ERr3uakV9CbkrJDGs37QS2f+1voTIngHXbyX3fQb61FxfFNw2QTZ5i1x
OK7iEAu+Sxz5TtlH3671lnPX2GSqrwdH8utIgT56dq6WJDIjaj+AwVE7yJOpY7XSAwKUxiVB7zEz
48mOQgxWjRAIXhIAY6G6Zq4lGzyEA+ANTafUFEsHQYXAYRK12g9d6F7+ROfm+I8/c+0qHz5RmErm
pI21Ly4cHtTHvIlf/2cNHPe1RrBybAd+LXWVh+Qvcqa2+rd5tExEHx/i6J57qSJogHXnG2Jrt8l3
OX25/AzrtzruXFSJ0HUhAoIlcbRGwU9qYYd10F4IxNiEy5eqvLIKrm/hUgtHK5Q5ix3FwM4v4+hb
2OBvitWkdzJJ3C4JoFmrumZEPTt5f3ymowED0aQUoya7R1h+K5DdOv9O3NRpvPaWX+GKu3BzbYN1
tqt9eIvrn3/oarERFpgfW1+yAjwnoR0HV/Yr59bfj490NOQQQWO34DZw1m5iTXEis0KX+RY0r0FD
hRnyednmV8iy52bSj00eDZ+W9ahV89afSTQKNWMT9l/k4HsYydvLPfD8o3HbxV4YdeFxXa6dxLGK
l9YH80dWvJV7Fa/SKeaqIlSp2SWz5FXJsitM88vlhs9/tP9uWDlajhouCmth7Px8/iorNYHFqXe5
gfNj658GjsZWDl3TEuiHIRl5VNh67VfVCFf2f6d30usEoZAXgDnSgAR81DPmXq2LWmv9VMe1p+n9
r4Ciqz1LuKPY/3p1rXtyY/4up2WPdeYtFgXzyk84+x7ZN1DapKzCRvdz58dghPcmNnzLPCT15BpR
sLn8HleMzekUomPP58rLFE/cvAi9ymosOniu5gCeK8VE0Uvw0SJZdATsDfso6cElUs44hLV2J5ZV
vJ9lkSASq0ncMWi5bozSDsYcpCeMx+h+ZBlZnBU2bodie4+xg9jGTDM8IVYKp88FaUvVHmddPcbe
WLY98kg0kngS+rfLD3d6Rlo/IHVhleTslRV99AFxcUaxwOmz9Zp96iX31FOSH4TcejpreCja0e//
ZLaCFCGzP1qPPseHn7hjV2SMvT/H6Nvzr1Foulee6VzP/9jC0XyIcKODsNqiA6zb+0QycdO0qlHf
K309PFR5GLuDWUdrKqZirwxUcujK1AOAruyXcBp9c6x/6kGwHIALXquYneuuH3/b0fuejEkQjaj3
ARYQiiPfWda129NrT380cwaU/pcyHv0uBF5adt6iVQe5CfaXX/L6txyvq5zI0FEDZzJO2Ol0RzEp
ps4PekjF3fDA+vA6dLNgIxq98j3PPpDEzlNifkECuk7hH5Y3yRC6pBImHxbq9yRPdmMUPWfqcGUh
ONsKZWCU/sCEOJV/bsWUE2WK5Nlv82eho+4c/ij1a2z+sx/fUJCccB1yqsCYpr7T+3zw2/lb0z1I
yn/0CP/89Udffgb8P4yT5HeDxQXGn7qRvX76efm7n31N608nfA7l9vHtkdHJoaa3s99BmhQkskD1
Xwa2ssuNnFPLoAKAmM95kGn3eFmpM1VYpF5dNcrmAYNT8KDMsuH2yFUxXg2x19UDctA/QizcZ4mZ
3ksJ6IMWfLc9oFd+74ED3ZtRZJquohSqgwkW1mYvKy45nc3r5V97bih8/LFHr91IJs4R3LIE2Z/I
uEfqvu0x/0b9tZXOOrdX4bAH52SNEiAD8HMXbSgPVejGfTQMZLdl8XueoaOkimbuhKLS3Y6C6C5M
IXBXBbYhKe8hSi8UU600nnZGXZZeNLedjRBuclaD+2JM2WEA3gjySKcQ0Om/686UD82Sq45g9ZZP
XQ2CupRlDol5w3YOqgHEovJbBuV9MIZQsKEKZA/FaASPIDdFtK2INhahzt1SluJvUp+IVMaGUPPS
BrJn11gS0Wxm6KVBjphlRIu2LITaaDmLq0GY404nmdOZ9DB+4pZsxuUjW66u4SG3ZCHbJOlowWRP
wn0p6iCh9MH8ZU6ttpUDY97kVf4rb7L0Babnurii9V9do9tiWWYP3vLo1JnU3SqAnvbLnMh3qxbR
rbti2pVS3zl4sUww2dm0l7M89E2tKXe6HpZeZQyWp4Sp5euMYGcWBpImASvboE1lwYFwpm9qoVFs
wAYm1nZCHqS6n8HspFgSwIg/oNYxsQR0YqHaYzLiacOUEOzNQO1/SiQS27ESVFv8lONtPcr1HT5E
lLeXe+rp/EP0EvdKa5iYSZ7j0UxqZNUoGiZEuGk6GHH1YKG+uNzCmXskmmAfgWcH3tQJZCgngM1M
1IG6xV0vjh4GGUgDs1Nw3uoMbzYosNXgtDHKXm743KNxIYC2jfVIPlkkIPQZzdxLPFoNbaQFKile
eXmnw5wSxj8tHG/YJ2Ug2jaYfIJkf0k6ZDBSQoesgC4yX2npyrMoR1vacor1ajYmf5B1RydZGZzu
5Zd1uqPlUdA9/l1RxZMYnDKuq0YOmcQRf49oMBksB+IDbH2OPLmdDtOgXGlxXT0/bxfWFrmugpm3
qpLWZeXDGi6AZI/hMPvNRKCsrm5E8486kOgqa8hDr5XuzuzYP7d2NCOLM1YRUZv9gU9E1u42SN+F
5sGM5Rv6DrxWyxZnKNHEiecYdlJHQw5sxgv6IR1mX/KSjtnTrMS7JhP2RvKj0S1HXdas4wX5tyz9
MXRe1hzgzTAz4wfEjdgjV/aKturMRcLnpzjakcQCTuJRVfxh0+21XXoTc9WNaXMrbyQP5OPu/yMZ
9XR1X5sED8aRTj7jZ2umoczX1b13tPfmRSTC+XvtABVyBy/Nv2lO5bBWuJd745nV/nOr63j40DnI
f9DQec9+/Da0ntmApPUkN3MDN3Yk9JWNGxPl6yxet+1vxC//ne/y/9ZWr1cyp73zn8c+6p1KZmIG
Y15cQ8iMcGtslp3lrFH3Ho4HJ/KuPvHZueTDez7qoEAGKyZqhsN7+Z0E2hCcNamLk524w065a2/V
5Xm8zx5DV/p65V1f+8JHnarprWRFJfiGZM9/sl9SvvmvGkqHT+Imzp3QaRzhatHx7Iz24XmP7hHF
DElJw4zWT43TlA8mSQaXn+taA0cr25DWVaIkmh8LJaJHQBDGsPkftaAe3deoZJtjJpv8QsB0BAxN
F58uN/D/GO//3QuPPZ5amlVWjLMquOvfql+IeTedjWYTcdvd5Mku8O+na6GPZ3sD9zew18iUNo5V
qTivZ6Guw3tr/JLkgOWLxh6N8srSfL4RDr0cF0AFHxfOZIHtlb7MPtkpO0kSttpwq8lfrry8cyOK
6x9EthLpcSfyaBFTA9viyU/2fe7Ky77bKzfWEzsNr7P84m3xEMK+Bk+6d7nd880C79VY8tdQo89T
V0aQYj5Wmq8LDwU+HhFjltk41zY3R0C5VRhtraVccFF/SYDHl1xa3y2AMeL7zsVvuceWDwin3JqK
bT6kjwKath+1W6BSUDzpIHmpS2aKkHDD7WbqfzJZUxLA+EzkF/br9Wt/mKzh+QuY+FVUqG2xTtaz
R0i7WwFh2IS3wbM1e8ubbJOs86P+Ufy+NnOeG+cfWz+aOAWp6ca0EHw9AZQCC2uwxWn512ZrvCt4
iVXQwlihkSZ+fsQcFXqEFMW34MX9LOBZ7OoobLaXe87pzdvnVo6lJ1ONeG5RR195Tt+6W2037GrX
Ig7OMw6liw7jrtxdbvFkHK4NkuahkIq1ZsgfPdYgjdxu8Vh62eePxqDlh66qcf5V/dBcY42efCfa
+rt7IYOQfzyWQwdTnEODr/3WmvXfoRbF79Y4S1cmFnldrD6t22wl0SevkG7I5Se1SUCCDaSU2m9M
/ctAVeLd6ETzXZ2i/FvNbLoqhoZ7JJulFytl9Q6w+aGpzXwDVbO8LdpEfK71KfaURCnfsE/hxumy
eHZH0rP+6IEivDZtLN2A/1Vhkoz57yKthD/pGER/ekaks+RD9z035vnn5Q91+vJWHDipK9TeiCc8
vopStVwAKVr7mj5gJSvvJt7JlfXytC/QhLwq1pGsU0c9GsXFmID9sVDeamFi10bx1nbZM0bnK7Ds
c82sGTIyCS4SmuV14/VhsgBaU3a6XvjSkPhlK92XxGysnLNrS+fJgYaO8LGd9Y1+aGec4QxIY4GQ
2Cn283dt195FLpqJF8BO8r3k5A/TNn8eb7SH+MrCc7IAHLV89CLrvI76tiv8maCsMBiKTVKJxF6N
BTTGJL5GqP5bbT/u8VSyRXCZfLyTkxsZHnqrldW6VXa1TQs2Otj0m95dvMQL3Wu2n9Mtyfp0H5o7
2relbWvGA82JVfKrnHugQomqObIJNkbN65vcUO/msbnNs+V2Wbq3pgr8oemeLeohSdP84NAXuZfH
xtmfROkIBxvgWGrG65zw4VOnSSNBvKv8bLJe87pw6zz4DtvAFdv5lZiSb6Nu7QZl+pPI8lvZp+9S
Ob8JfXWQGhCIynLlkHZuBsI3JOkqtixVPhYjJDLWhnyofAmeUkJwakuJrasobBiS0yqvl5/93GhC
Dqoa4GiomxxfhKv6GEoRyoepfpz6Zwsel9g+X27i7PPIVONV3Aun4bEa1bxGNRp/yr521px5rdm9
zqAZYoHsE8sqN5ebO/tEK4wFmyjw5uOtoWQVeYJLw691yB3dHP5BoX5DhuG15ehaO0fzA4yorI31
xm/rn9nENq3jBqCUrsypp8oURgu+jNXmiQmILnHUNXNrqmGz+NA3hU20VOpOy4rejaYi9EDbWT/S
NosBMISqm0+Svl2qrAYVNdQuEUfL7WiaZAVZIMl2VKpTYtSyCRy+WmrkKdTCFWHEuYkLOZQh4vNA
I3gsIYIQFzVzh2ggaZ18/BF1Kxxk12fvl7/wuQ7FXQJiHVjCBMSuX+bDcI2DXNeDrPF7KQNZgUes
Cl6kRX9qVeurYaZX+tPZ+RHcLemfElnLLDufmxvFKbDAaPnrtu42RdVp13lXb40hW741+ig/yEBS
TLtLViT52BESZbYCB64MX3psatmzEM/yf7DYUslArYUKlkPC8SRRCokyztrkI72TvFGR2KvXE0WJ
CiPb5bd9ZudANY5rV0Niq3eyc03zaK7mRvLFifvJ6auaXwujP/M5aWD9Lz70Nd/l8/sd1FHodRoQ
hvomMVd0TgjjL4ZMolfpfZr328sPdGbgrtkvfBP+xzgRe5HLWJInIvtaRgCSBAQ3NiZ50yvpv5/H
uRVnSoXWLaPuPHquKoQpkIaDj2B3GZ1gNMbfldAblBDyFpfiFIZ/gqFt95ef7tzb/NjqOkY/DI68
kYDe9YOvtdGmxAIXcP0ovmiptyTXBJ5nhjvvT1Q51rB8nJi/GyNYJogzfl89qOV3FAaODEWpJkrv
8iOd+2AESqkaJyeO3MczOnUwNus17eSQXnMxAQapzu9FJv653I5yrqujxV3Z+ERanMhxOST28Ywu
UckGpdqQ7mre1FrWPsEG1x8LETKvVSRQzJsi24tGKnltVeuvw2wtfl+gIc7DvnkHgDB8D9LOmpw+
ImLUVppKcKdyyPwmQXXEQbBz2I+bjtmm2aY2zeY7WkHL6xVugdNw+SOpg+T1i9rsZbxmxN2axUER
C9mfRE7gBBc1f/Jk6q6cfM69ZdYA7gRAK6ychc8dR4Dm0Kfm4i+WsJlENoCttUG4fmVQnH3FnERo
iarRiSY4lzIRBKTkx2097+I6KtYYw++Xv+NpG9ZabKcYxX8QzK5D5MMQgGJOhM8i+VFp7qUseBzS
8vF/1sLRHlZbOnPAjOR3ym+liyA3v1z++0+rDdgbMJHgE9JVUT8R4/alxazPFxcfwSM173Fj61wh
x17gBi/ig/ogPIGCujNf1n06sWoOlNwDACnuWbeNE/97NeDfn0OKDh7h9Q7j6MwFSJEIDE32B0kn
Z7k8pByH//UgX58YNDOiTWK/jg16s1gucyjKvgr4SYeypTb0/GvZ8qd9nEZWByo+CQp6x7cwUW2G
sNUVP4fDLU0/pUmxp6q/8iSnMzCNoCoBUQLs9UT+VygiZiRJ9s067u7FIsL6UdZQ11PGhBORy7sV
GIVXNtmsyPTqz8c4mrV0cCA0ztbgaKcYqkFMsJ7sVyK17laqY0dspKc8WBq7q+NvaWb5Qm48tlX4
KBjWkwABITBFvwatPiKtI6HQ7QDXW+nAJid3BKLJC0Xft7EGYKly+35EMPm1oNgWgJqu4+mR6Bcn
miXbhGOUNO1Obuv7vs7v+mTmgrlNNnEhO3NWBnY1IvNWxwF3TjA/DzKQ7livf4odntjaeiYIeUOP
8IplelSL+X4mC2BOwhsIeYKdCbqdN+2dwA1sGFWOwp1oAsdlIMdpkaKbxfxakViQC+ETWCoIP/Sf
Tv+SjfI3wqnvBaW4SbXZ6QxOHuj1bW2yDp28Rg5IPYx/66aeBWr72ZOY48BbAAYH5ZNATBpwKRAy
EHurftxZvf6a8Prhi9R3ZGHeDAjF52h8GweqSnXyME7ZndZIz30tuEpJHJolx3e8/F20ZMnGnCPK
gVH93I2qvNHjor/ts94PTOswieSIFOmOHXUNnV14xmLzbMFfQg7jiKm8TcJip6XDIxE8hdMiw7AX
dpZjNHnw5G9HgXuwWjvg/tlVo+JamWGL4ehlleKKZv67laa7IajeTV13y1x0ZK0AAavZcsIrrKaf
8dKPlByHF9jpo50HwZc2lm8zYQ7dv3S4IjC/THPt4R2O3bLgkCyvBnlduSkX1e/GdsNi6ZbAeGIW
t3pqbus+cLqgdrjT3fGmnCSNN4CsHKMOPakKNqyh9pgPB/49MtThlAki9A9BPhij4lFm5QhqxtcK
Buf2KmxeOd4rbOTJlPq8JlBHDon/rvwx5C2Tab7v1PK10EjAy7MrMmOY3GeG4kcH4DpUPyxAtaoW
hPIm99pUeAWYYkMyb+XSPDQoMds528H9TJ0e9pPLzSFkdCL6SjuC/WVFP0BqIWF8meOXNGidVGsc
CW+bnP3MpNFWZjB4EvjkggQFss9187Ybp0MlpNtuaN2s41NW81Ne9r+aaCDBs7J1lRujIuxwhyvh
djCMbT8m1D4Nukqn7fW4/qKDVkJ6UK25u5UblP2mJHFCqIbEmRXjTzXG3wGzlBsUlgeMEO4MvtvG
LBVoD3ARNOaG4TUStRfgLWW6gxyynToK5ELhgJm8G/rUI2nX7jgdFcWbmAiu2h80KXGydHDCBVGh
4BA154wS+cYt9ot235uiZ+SvCqFSS+SbcoySxW2q2CNXaJcyCQSZ4o7xvpkPXbMzshepeBWzJyF8
ViC7tyZGqtmVhszTUHiVYe/OFbXuCDtAX23xpjuUe26DsSUepX1Nhvd2aKFlfu/7BzEL7HAkCD19
nIMfsQx7cIBZEG10qwY1Zbj1KO1JN9011WDn3Ute4W3XZo7YBV/vVmqhZdZQ4UR+wqsc3AXjw98A
WqjT0ps5PuQFTKY7zThUgMbL8PukPSfkwYBucfUQPvSvyurcSCWfIrzhqLVd1UIN/ta5N56HLnDz
hByRUrvJmtuwUbdQ37a6Wd3GAUkgvK1WUm7E6LesxJvSRACcd3YlU2ooZvI7wFwH5ddApYqV6ECa
Z5CG5IJANpUcQ1teqzhh2ynfFs0EDbEiVHq8S3N50wwzzFPhKSliyub0m6q6bZXboFd+pXCuRSnZ
59VMyEbqmUIJkE3YKNrPTJxeRtna5lbulBbU8iZzhGmxuXfARQMIctERAIRf+v6NMFmA2g9Zx+V+
EX1JLfkGxoU3EQCUNTM9Eug5e+nEFnPACAhq3knLYmVANWiPTYt/2hB2XO/RUEKEhqm4SxLq8OXT
eFsWIBaQVPwctek5I8FeMZfbtsn53W3qZOJeMl56AoShE97qMn10KaptT8RKamHbtyYidAJxAzB2
F+jxWy7fStPyk5yfW7Ut9mVpAdculb2hPNQgIKuu5GAwf1HkFgVY7iqxiCR47briHWPwaxBaOzN9
1SbNicrbXAKKlSAG4OOp9csYpxyeIMtFuj0qd4mpu1HT3UCJ7Ryp1t1C0u/CXDmosEBFM7NlZYQY
StZfuri59suqpv2kya5RDTeI7W50ZXDjxdwtvWLLYWcD7IZUm5BinXutHrLoL3akBS4Re2CV37jD
AmtSemFBmlv6FJuhM4B7K2vV0QAZJJa16dAVS+EIDaJxgrp7iAuwj9qbNXwJu2C/8nXy+g/xBIcW
HrpQ1W5gCXZUhockftCkztH71I4SIOkWcrW08htZuhXG/MHqk9QOFnGbyNUez4QnBjxhy6ZkggbL
3X72lTVmnxrZs9oUL3LRE2qo+qk4bAYzf5YH6QtLFVnXVbxBn33QImvyGslsNsDA15JmfZjpKUnu
m6XupcvEUEUaf5sGMAKjnmvmWuTCod936DrtMdS/1wFc+/pdq0JzV8YpAaeC+WIJfGd+oj2Xqh0a
Bqfd1raywtXLXwNaIH7n7vIx4Nx29eM6crTttqambLUpvy/L8Y+o5d9DMXIt2Ef/SSsrK4XiDVKq
o4PfUmlmYqTxvam0HN1rLcr3olqrT2ZLHMflps4UKFdv/D9tHd1OmLjsDKERfVmDnmJ3sb2KciJE
ObXqje/1vtumm2vQCPncciyhbuW6B5UYrrDPy/EyqmNPXCblZeMdZYymOsrt/Mrds6/dLYd6r2+M
N+V1SBl5dncnuP+6wMzpaaUuoINEe3xSseJ+NyZFU8UHe9cE1SYyr115n7mi/NzCeiL+sOEQpEA0
g0n1NZstxVOxGXbms2mTou4A/N1o7uWvuF54Hp80yCcEOQZJgsPG0fnaqOc40QQV63S3x2K7jXzJ
E3fX+sr/5uzLmiPV0W3/yon9rr7MQ8TpfgBynjyWhxfCZZcRYhKSAMGvvwvXvqdtV4Z9+zxUltPO
TCUgpG9Yw5lOLA7q3TCfkmxoVHOOigly4ClbqL0TyzjdjCdypNdoxEXOKY+di+qgInAwESFBZyBL
6KFbh3v2KL+5E8/ldG99U/gPz2bEn6YQLSzu5hykRd/8Kfs+6srrQD9Uk8Mi6Z6+Pr3muUwODpAg
okIp689GdyV7G85o5nHcpiu+1GtjM8UpDhBAudV3zJmzN8e7wd7At++mTpgLYk7FCJyauTTljT8C
MQDPjhpGfkm25YviJhCXtNoKLN4hf8151B/beim+1XY5d4rff5FPEfrQU24ZBLz/50zqy5KD1wiZ
IEDvd96ov2lU/Mkxm+UjINU5a+1b1psD+fsbBgX1TFjEOPJwFNuxRDHOa5x2abRq+OHbOTxt3VJj
YXdNUAXlSG4RBKdrDpl2/U214EyxCm3sWRjNdmYA/qfD7jSA7SwzjtojqBGLyIGx9tfzab5PPt2u
AC/BEhglD7Tf/kh9GlEHHuiIKS+NqNd050v2YrfpJjOx7jXQm+UGIuyvBz230uO0GvAhB696rkx8
XJLcbmRm70zHTKh8ZxI6rb2x5jfS6pGj5LDTIk1f7YaxDFeZIesfpQ3t77QdNDpHtg/9aAQHJXT3
vvleZ2cZ7DfQZsA/dLs/fq0JXzj1sFLKoto5/j5HQqX0UwouMgGH9+tzcG77notNwJDNyIvPFdWU
s4LR0DiihQePFOgVi6she/h6jDPTB77y4KfD5Rr8mc8LE9coi6S9c+S0uVJ9e1LedyDFt6/5af58
GOLTnl3AMqjIQAECPr1PjAUAAixBUhsu6leYAB3SfQu1DGcpT/y2uRtXPoBGVUIS9+I7/u53x/pp
37HaoKjzAcfqUnAk7hkqGV+fTPPPKgFgyu/O5qctB35EZEACdlTJsIDYn/NDnbJtFftxsRE/oEYA
vW9UrpbfBQhnAAgY10V51UKPDU7lnxYB4tWtVQkXsGxnCxdGsLth77YoNs0G8tpxfRCr/1gLCgvg
+xGtj/dB0NptWab2Eb0MkbR5N6wyrw8T+BNUS68wvdv/zZmdpUPn2gtwDZ+O0COZ5K4yEKHA8s+J
+cuMxUY1rtmPCcwTDnIDt71V8/PrYc/NGAdmxx6Ifm+WwB+PUrZ5kAvZHYvxMR/XafcfQ4RxFt9/
/qezOJoo3pkGPcHcDbQcM+Lt09cHcG4JQdsJjn8QXoWR8qcp7+jCK8RkHwdPHoMyXYIUv7b5cPm/
GCWAbbwJ9Y/wD9sUAiXlghfBUUBVAc5OqCz5VW0hPIdz6dcjnQsdAbOBBZIFiAuG+nhBIKNo5Jn0
AKnN191BrWdNKutbobNzZ212c4dDCPid2Ck+jiKyqi0nZDRT5d74wt238EHIQvndcnFuLwlnsCBE
Lc/xnFuHNShunhiT+aboDDg3QjhjASmsIMngFM6gNfn16Tszn7HQA1sHyDOgkJ8VdQDTKj1URk4K
EdvKaEJTwNUzGOU3G9e59ej95v05KMwIZBLhFIH1KF3B/eMESX/I7UFwol84y/bEYbl2+x1u/MzZ
xJigkTl4dP8AjwRQkkIhzTjmbRn30IRNySXoMukAIdr/HLUKTs7cT56lmQ2oXHycH3YA21+eslNn
bKtq64Y7sPa+vlDnDsbygC0ApdVGrPIpzAh4mQtbQm3JA1okdSNRbM32ye5vhfpuZT07FOTXZxw3
Wj9/dMfhnGoOHj3Noo9o+hTras2S6WeQyGRI4NPR7VEzBv8i/CaGPnMrgxL373HnufoucUAPWVUp
GPFpc4TgITyhsYyLZ9vpIlPCorPdpZ71zbw8c18jnPIMBMpIo/9o7GqgdkHpRPXA6UD/0wjaVF2Y
J1glfxe6nbvRcDbnVhqwAFjiPx4czFdKyArKo402ELaQpcfD/7gRDpAsCgIGkDXg734O3GAEOIUh
WkANSnKy3msoF3w9Bc8ewrsBPoVto1cFukxhMO49Q2cM/kMXX3/+uYsBwp8DwCSUqP9Yi2zmVI6G
oJhQ4bKxxvWEumoAR6evRzkTkaHj/O9RPkVkXA0TLLi6I8yHEpQmF0POYZMIgyD66+uBzmRJ0Gux
4R6GSAGgqvlw303nqoK8BkQ/TgLF61o/AfAFHU4fhUk9wVq+gZFWIIpvgvezY6LhPQMw30zlPo5J
BuZw5bHT6DDlz7LE3cY14I7EfQu+G2YX3huzu2c0TN7910d7ZnKAOoWS31xiwDz8NL9T6JbDywQ8
QDePZPvokZuvP//M5Pjw+Z8uWwbP+hy+m0czPansQZSb7/U/51DhU1qCxAoaI8DmAe7xWefJhNnu
YIM8pZ8zGK/E9Yn/tE7tPr0P1sUyXUzfTPdzuYGLqTEvs2AG/IGBCKWVg+BKsCeOi/6iXhY6ThMH
xSc7dp/qLV+R5bj7rjxzrhaE2YEDRMgMOZzPoUyRi9SHne5xXKHoDT+2rbkOEv/gPcOa1Vl/V+Y6
c7fBTmDW3oAUOICVn6YF2hR+Ngxg8mk/yeCslGbjRpFu06Ts6usJcmbqI2qa7RSBtgKs5NPtZguX
cwtlJzLBe6wK0AD7ZQHxl/Mh4eWPnpXfrIZnLx8kMlBOw7/fpo/v7+/WIv0wtQKhuuReJLswv6zZ
kF62btck5sgrrCs9+n2HvnHZtlZl8zSDpHJAr0nvILI3jJ2vg+LZyswKFq4ivKhlob+ZZZi+Z6b1
+2k237nv1iGl03rwTHK0dR2XU7vsR+i9uf1Bgg0MvfBi5Q/9A0wtYN83xYDTXLgOfN+0gt95C4ee
n+jex0qwTcvtFW0M+FWlK8mLxIXxrNVwUCXZhk1pxIqrRgE0DIfEvmwXfnGXpmU8tTrGIr7iIZz2
TB1B/XtV8RCIARRfc2hClHdGLZeeMa5GwE2B2EFPSa5MUxyNgR47+FZWRhfDmeUwFGhw1tnWt9sD
8/kl6c3rKn+2G/uyLTxAHuqVlwZwOeErs/6ZockWomOcd1t/Ukmug30L+VSTNPuWdJHl91ed1SRw
oo56E9FGwBcd/OY5SsNEobHpjzFskhJ4YiSO8xOOCitqNZvJdJKSFolq6DYlfFPZeqEtAhNBawtv
2SR3+63KUEGm6kKT18qlN1iso7I2row+2+ResMuMFGG9XhIb7rjpvWb9HtnAHkUtoZ5rK1sVo7gN
utduApDUfAJsZtkFBVBtZZQHxqql99DnWQZFeoCLXwTHqqcQ+l+13a9CwmIbvb4ORhatUa2tIn8d
M9SWW2/JLHTM5ZAuKo9Q1F0BkkDTyWH8V+r6kTZfgt67qmUWk+YemUc8WW2cqzIa4IjIjVfLYiti
0WXWiJUPFby+hToQEXc9+Vm2xdbxM4jSCrKFPRUiD4DXJx5nwNQY0opJ8dSkGs60CBnBEYID5GoC
n72pX4wCl6vtNiyn61SHcet7sU4rfPrV6EOwnkGAybA39ig5NJDCbdgUJ6JfzIFemCzYasH2EzjJ
hI0XOoSnNrnv4f+ilb3tiVqIFCL5lhsrY1gXnogabWDj8yPYla8YbBGtXEVQu1p72VMjh6TMy4WW
lzr3o45ciPSnq3+GgBzpMarze8f5NaDHxIwFQpQ49MPE6uWuDa4LnUe2rFY6o7HDNHp4NTw+f1h+
seCiTqoCTkpErzwiksHN45EBPzBZlzC63ppNuJAgBpLWWCKmAzKBryn5KSE3kndwMB/QT24C6OHW
tbtpfeihm8F4i039ASVCEcEz5IbLPG4KxBJk9q+jEJJEZO5mJ1oEcd5Us/fbKmiBJU/tQ2n6C4B9
khEuhZU/LCHTH1F6YdRmNJVGYub0YOH6aAgg24oDQRHAqxuFsQkYKP+1ow8ZLyKlmBWB+RIDkbEs
A+/ARL8umilmQ7Ao1aVq5bovuwTW0psqhyCj8ySDZ+7YK6BBl7ToVjqka3iVrcOiuXU92CmY6KCR
W7+u1m7TLUphLLpQJmPRnVxgRKrhKMFkZqg3g6ObwNt4SdFmzQp8hdZedqZKXPBZWmdIKNyrs6zd
oAW8kWn/w1fPRfCQathoSpinhumm9drFCPVuDtVDP3uBaUuRWNDf5CkaBMX4oPoX0B1haO8sc38E
ZFBBLfh6sO9M80c3X3cUfFxxmn1SIY0cAcaIUzk75EGjGcqigLlFAby5OLRkIr+Cw7s0690IG1Hw
F51EM3L0Fb8b0PMJfcjd5Rq2tbaot2k17rWJLLhAfB+Fs/CKQ7vrnvprP+2SFmAts4KpdZg+mCXb
0x7um07vv+jKvLQyuVa5vReK34K8AKkhtVYlv2xM9N+F2gcj+ANhlQxW8GggcLJoFUPxHk5fSwJg
3wiKCbIThPN608CuAqLXzWws6HnrRm8ytG1MJOtKkcdcuclMkZ9xWYlV3fccQZEqV9bwWJWbGjQQ
j4ukztoV9wAOaumapeQBtkGT3thhmkzkRyUuEfMkvNeJFua6BoALEI0uhYErRDbQGD81fbM2qf/N
Zv1mPPcptkPJDtTSmUxi/qEgB/80fwx865g7E7mn0KDcGZOX7gfLgS93AWVYVYCFXPT9IVVY/QFZ
Bk4gqwUs2UvI4MENtt0D2ST2luLVys4rD8tDDkyTw+gybf0isauAXCopsBroYkyIVXUxAB7eEvbq
zqYuaXtZ2bLYubSAhXA99Fe43tUR3DVnBXuQcTH07fidcc35aO9djPkpKvJdabKBkrfOqnELQaNY
JsUNhTwzrMvvvo7AzjWN33ymkfMA/oYqxcdIY8ymwBRgXcu/m6tNTBawTkxmTWiS0NtvhpuLbp+u
6YfhPqUEHJijhtjkrbYOMNY2QA/XX7E1v/1OVft8rIcywcwBAwb3M9kV6NBxtNP06Fb10ZaYN2R4
gGYyJKVarEZWAl+WJ8sdYDUJzZWKQg4UnqGnwmIjYEYlnDoQxyw8P/2mKHQuup7VfpBmoi32hymY
Kzwzo9N0qlkH49QfpqnWHENSiAd+fa7PZF/u+4Gsj1fWcBrq8Do8MgktnsIAMutnZ38nv3PuaFwH
zEHHnZl9n3MFSuBPicbQiZGtcG65YUcNe+gBYvzPj+X9MJ+mTWYNlY3uwclj646JxA2PqRt+U1c6
F3O/G8ObASTvYm4KqBa36+xUBQHAYoOn1V3HNH9Et9C6GxxjujQRMt8WXTZ8M/LZOx5EBfR+UUH2
wDr5OHQKMIWZhdkJALcFuedAbkyr/AbsYmhzeN8oL5+bFu/H+pRaTHYvWg7pCqbb6k7DlA6RJcv8
1aRdc/n1VftTfwcSoBaUU5G3onnxRzkFJIGOkZGePDroveMReVl6ul0p6SM9cKGl9CtMSQF3pNS9
SY2+NmKYM1txwTNsbh4w014cYmHmAPEZ7D6E0e3JrT1361ZO/wgX1mlTT37zXT9nXvI+rVH41lAy
AN/tTab649UwZK5GYeuTl2XmIphSK+rTMVtkDXsyWWVd8NDbfH2izlyTmfKADBjyCeEfZDQbkDvH
79SJKfFTOuYPRIEvAFh/syCcOa4gBFbnzbsP1cxPS30O13kI36lTaU+nsAb20rQRZdV9uS4nc+f3
fyuS/p8P8kfyX/+N588N2H95RtWnp/865M+ApzWv6r/nt/3Pyz6+6V8n/qu+VuLXL3V44p9f+eGN
+Py/x0+e1NOHJ4ta4cJcdr/EePVLdqV6GwQmuPMr/3//+F+/3j7lZuS//vnXc9PVav60LG/qv/7+
0+bln3+hB/fuAs+f//cfj08V3nfNn/I/X//rSap//uX8w7Zmfj04pIAeoIiNivrwa/4LMYN/mPPl
RzMR5RBAJrB51o1QFO+y/4FCN0J0COrgP2DI/vov2XTznyz/H9jkAGybBR3QzcU++P8O/OL3rP59
Tc67AaPb/LGk5qJ34KBP+maqgy40KtMfpz8fcQMUZf+at3W/NC2o4OcDAOi9UaqrOnzqhmy4zt3l
qOr61hpjUTviErcMQkE4OC+gpzodET1NZgJvsWfppeN27Kp607nQhqQjbY7UME6sdtgy7AbYrjvX
2CjtbWscemy5UZcjFe8ELF3dPm9vTWhIuiWx7zoChTUfcVoC7+0gKfLSgGw8ijhiqIEMJWQpwTHJ
VAuDdazYt+DVQ22YucWqF0F7MDtPR33rwzxPO8XNSMCYnZxnLdrxIpWuecoaUAuJvuhV9aMIArlV
0xSeWmT+yQB5w8RiVr6FQ/eVsI1iP5Zpsa+4KPaBsQ0alS3k4BcXk4BPgvJZlWj00FNk9chrVffg
p4CS94U9HVLtpmLRZOlLP3++h3zyRPPh2ej8YSNlCNBV3qtdBYHmteFUHVSGfLaBy41KeglgPmnM
fg2rerZCZ8uO394Pn6WXlHJAV+ePBOBkJykc7YgKgKC1K77puCqOYJEA2EvyE4c405GyzFqHY5oi
8e3CTZbrpoDEBBo3wvcJ6iIjdvT5Jz4/aMTcgClLwNVrAeTHRIgVtZIYCx7U4xGqgpB2s4PxCKE7
d6ezKnYksbq47S4K5S1zMCrvUcMvV6yabHAPUFpxsoOtKgPlhmm0L7I0dK/HHEqZumvV2rU7el2R
QR8qN7xAdmSuZMcxpxyYPa3J5KS7twfFaqDiU2dbDpdGjbTchfnPXcAGtWoA2FpYwQ1DG3MPzIWz
yrl7P+QPTppYo6ielamD6PfXtMNu3wZOHRPDa/aGM4bIekW+gHEzjeuw9VYj2OyXVu6lMWCc4SJD
iWDhkTwAVwin3A7r4PT7aJC1URgDyvpCQZds4bWTjD2ZG13kp+k6BAVsXaRTunt74Ax77u+v4Exl
k7SMOFumwboZ2767GpCDeAjDsyyH9j7hyxpumT+1BUiIm6kT1c6hYA7ZpuAerwsXvtsIlOQJ9Ut5
ggYM2Bkl5mDgANmvczZuMZ1Ygm7eXJIbzAu3PZQjdV6ERNFH6V06tOzWawe6qqQEs6IvAdSeqmen
htxz5USG8EG0Kur6Ai0FSI/3DsEJdyy6CKjEAZovrtHCItOGjinMCrrt7zNCZqR2GorLqWn9pfAo
i0a7eBjcMvhB+gxqv33wXEOABNzv+RmcQdfBMKUxMRuwRGCjfqgbmCr6uXkLJgyUxGhrujsJwu0i
65la+JbIAROcjOthGPzY8X8/Cedf94aZJwSy6nvUNYI2NG/Am7jpzGKMGkuiJBU4/CHovEet6uYy
yMvXQPcs6udnboESHoEu7Pr3oQZl9kPqTp7eHkLuX/hivJ4z2G3Nau8SDciXkBE/rrhTr8PcFwAw
qjaaElIQe/aArC8aCerwhFJAQkTIVnpq+vjtlYSk8C/LMhiCFW0DN19v4QEiM/q++hXUrzRz0Yoq
HHqkbT88jsPEYumZ6VVe4771Sm3vB5Pf4RKVqzDt0sSAvs9PLC1u3f8sKZQeYD8pEjigQbdG1PYt
Uf4LZRYoXXwEDRK99tuuTF+8CrUZAO70he+0OwtSPmjFm81uLCG6X4XucNep4ZiimOflJgSETFBX
imx4BVEvjwar73cNzNUWvTn5p1nBaZF1edJZGZxxaqoPBhCt0e+zCS3pfA9XzTT2taCbQcD33qD1
hQ9vOpy1aYeF8gdhGbsmmbchjTa3QhpNkpYTSr6Qxb1u0vJeF6CICDqSw1gH5DBbzk+RwWezetdb
sxCchRrss74cRmg3qzHKcxauXWrJ08SncTfVxo6rTMASTr2CwyIvhRtgvXtbvYcaZRpHj2tnqKqL
DgSam5yhdimKExqF+WrsxnzpODm/C/umjdG1Bv3RdRKzDcT+7cFCcXsVGne1AVCVdxxlhnzTdlO2
bXob9cV845Rcnlg4yZMAii9CNCuWnddp1LvSPGoLt4j6TDfHoau7SI8peJoy864rwW/dSvVbrksz
8tXYxm/fPlNQRW7VCL83WuQoYttDu/H1dFnDiCcOGhum8LWgBxXCxrR3mtPb5AvqxdRgSTYz1Mi6
7i5rLb51QuLGgM2LfT0Jidua5nEI5eCwJOrKHoxdUAgbKyOWxqhomuqRlfXBcxrntVMiCb3nyic9
jC9zMGIkJJS5MEvMYF8t7ECTZTtw+5YHAgcUGHHHcnGhbBPrK7hr940z3qT5NEIHtxsOdIDKdGH2
DTiV7g1kCPytbIU8uXYxboiZPcDdtDHM7mjP11X3JYnc1BOrOoUYJdzh9SVzyi4yfNEcx/nBnUi5
H+1xBftK+4em+ZPJwfQwnH7HfSRENtFsW3Df3BXaFlGgC5ZkUzteD9Q4wjtwAp+fjeLFsLYG2itL
CrvBlSxc91hNbCtRF/JteucGDdvB2QsOeAF6HKSX/T4oeZr4Q2ivm6muwSaq2gfd9dY+G4LnJueg
d7z/AS1UjatriVXoEpT1RpVAcb9fhrSpIBiLdZ7ODz2myN604Ck7jjCBoLPcgw1Oi9DMTpS2hifq
PXZNswMgybsPNUEoZEn7ymJ4ZV4ObGOL3klqvy9jBK4UARxI0aIQ7YMbYiQCKq9hp2TT5sy+NUs4
SGhv3IxEWCtg1tjV28P8KzYGqOVycRmKeoI9iHcfdM0Fb+Bya+f9DTTq+xsReNgxU+TwaWHFovT5
tjbYzldEXTvlpE66smGIm4t869N2iA3Kp4uxnbAq5+rKqp0n3Fuht82mRm6AXDbXiE9DxDyOsXY6
eBYVCCmWMh2suK9SJ6GD7x/CvHd2g8tvMquhYAVivaMia1B/zlZvK7M5L89qM8nuwGhV3xEDUtLT
aE2XoTXmYFZGTlAUGwpO/m2u5M4hqXhKO5Amexg276d0GvapJRc6a+QaQRNcFyd7uoAxyePUgyjf
w6r8RUBdHhoaPLIHXR0KJLOHRoFMhOCG3wUmSicObgh3sM2lZmP7wLSxywPu7ryq4ElW8V+t39t3
eVe5K3NIzYXltc4dcI+wR0iHcidddwF3gWBhZNS8IoE0IVsBqxA7KC7sHL4NeTdSmJiDnCdbBBy5
Y9DraejMAyXFpmP86BfM/RE0Thm1Hbh2tkjVlYceZ+wUVvEE2uCGU2M9SF8+ad2C0uvQDAu/WDoA
OWlVmi89ft10Pb0cUvDwQH4utn0NPHuhK3mZp226Upnu4T6yswEtRKWl2Rk5HQ9OyoMlnrhvv+3J
9m078TsLDsUaIskwVnZAg2V5lPEZzucHwx4Tn2KFl1Okq7o/aCkgS9BIe6UbnMIW7AyQ8OcdwSvy
bZ01+7etAhrr3r6yhLdKAf9fF53qT9gW2kT2FohcrLU2ZRj2MUiA47pywmlVh6G+0GE7G6kUztEZ
YSHgo6oR9VBvBVPXdNdjGADLCGMuwDMnBhnEBnrhumtuO6jFR20mup2iBtqy0HnY0gmeZ3PQ/PYw
Kviw+qNQS+32aMhMMKIeXAebQWgsXVU7R2Ao+VKZARaeJlN8CSfw/YTd4GX+QXdM3nsuuRaO/SOl
zNs4gGSdbMaaOBeGTPyyhlsHPLH2ColWYSr2Mkn1CgqtuvGwt6FvIUcw47R3CCyUysv/+Wm+sMMU
0N3b7//9ClPvHBEEG2Gb3RWIqhQRpeYAunU8GYxm0WCxzKCFXS0Kk04xYGLd+m1/sqwevLsZtO3X
MFZo4AOGLGnk8OUze6gSD22cyVzuXdpsf8cJbZ81j4gzooK047MM0S59SxvcKZzlq8QtYT127TkL
Zbp+Naegogm1ESn40C5p2dTfIJfpbyx0qwFntC4c5sTKs8j+7VLW0C1YDHVQxFj3h1zR/duD6i04
aM8P736nPL7Oi+qeckAuHUzF7UDExvfa5jDNeWTuePtemgVst8MsdjUuqAePn+PbQ5CB9GgMXUTL
torf9q/fm9i8Z+VVBgcJhk0swQIYj44GX3JA/y+Vhn1op8Y5vD2luMEWLVqHs0jTKuQO4hMaZjd5
Gj7XNPc3HkZd5oI+NpACuBEAFiEIAgG2NER1FzpIs7PW/GkE0kdvN33iBc1PfRjIhaSlv+jSur8e
SzadXFh2IwztVG7ekHKsrqqsXv4OHOdnftEsA0n9VQNVnNiFaOVFp7N8L9ATE6NExw7CzIuR8g10
NPmO9cSHvoFYN71uLou0B6QzcGncWUDXFdpd/I685mtYC/X7V2/VhAoyDCviFd5OZaWZ2J2dXWVZ
9dhr9YgLN+yJysV1aodqDdgMFHV0J64n0xPXAZTGWZcjhYHRxJVhgNceyBaiNmERxoGDrwEtCORe
vnnD/c5ESmBAO63v9r2HN3l6kKu2JNUVZVUGVwYQiaEyzx98dBxPrZy85ZDZZNX5ZFf2dbo0dN4+
VLa9SYnlXfdhhc3aLZrsgjRluWBA74C3PPXiWNpmbCjLfU5hEQxchq9u6xoU2oy8gl073vfttOqs
EHWRnGqYONQ/msnIdp3ZYVpLRcG/6jld0Lyq7x1oUqMon9Ro6ySQzPDjtwjaLnMbaAFzWL7F3LT1
sijroDZVp327mohnbEeL/BqzrFwBVFIvR1MiaYavxegP7MR6BZECtPSjerLGRNqTXmZay9hmkJmI
JA3Vth3actXZbQf/aoh4ZPLSLEh/IrCkLCqPJxXMPiFBUHv9k2exS8hLdHFlIlANfchZ8BKUc/Ma
NPFrmZm3hjUCKoAwOnJf/UwnkP66ow67rhi75W76Mwushe3JMgFFd9+GEOfIK6T7jrzKnMiVVhFD
8mHHINOaBEaB3VtcScpgpg1b+54vYDx6hEcAJI17gy6cbkF5u5XKWI2Cobw0BKCzC29dTcEj6ycs
TsGt0bhXgTAIGL+AIKfipgEoaEfSaZ/6ZRuJAchTv7WihocCBaAR7bJQzhwiAC5Mjb0YZ2YX9sVC
9U36UHrYVOrpFZmEkzShorEwx59p5VlJJS0nKvLQP0wDslllA8egqBXbWZ8fyvbZzKvqYIgAK8L4
6JPB3nuwq40Htu+oUUUTP4YWBQcngOzD6Fqr1JxkxAuAEQZtXdraP+bw0sCSk44J75Z1hXJUXZlw
F9PDKeRMwiTBY0kALZJ1g66ux1wIroExtbZaSFTkHVBSLDWvUFbB7Ei9O1pS5PymVBu/Hsi1dIrH
fKIFCnvTjywADMOqgbvzSbYFez5bQ1sAMprGKcy4eeqJ8STdatiE3FtCYTnbpOOAXaJh3SHIyKpo
gaORDd1DqZDuW5TbdGvyzYAbEPrhErAMYB9QHFs4zyVpgiUA9/iy2O3UCIyudyNFUO86y1o0vlHf
ak8upi68hJpl+CKbUzmRyO9G71RXuIlcAaAqAdDEsYBuIMzZlDUKKSJTMTM7KNnYABcwO0uYggrD
YBoARSQkmKyrAEqZKJo3Y9yBa4+2GOyu6xQs/2DY9mFbL9JZ56AoJThCfXAJhEoTBXVRr8fKXbr5
dAXoRzpLrLCkFRvXpyKB/cwUtdq6CytwFSC/BWM9UUKbJnSaWNCyjtqxCsFxdcOcwwrOa7YTt80F
dAkqHIlJ16hdIQyx60sy6lfkGK+MQX54CgWPLT5C+sAZIIeBNcgcYKxKWr6jWbZrGSBtebqwMxui
M6ZjRmHLkYmMzdGv3W3PzQUrU+S0PF0hHM4Bt4A2d1hvDKOrAM+om5iiBAIavx0g6RycFfQwEOE0
RnMYzb3R43q0FZ+2IBEDtdOZwBFZ6Db4w1oACRsVHfyUZUgGIGzGZtOnYgV52lc7Q+UwZyZbQYzQ
WVia3vNAvVq36dTAatporoIRmAe3WgG/AtBCgXIHQ6HPt4H3EBkgPA1sx/tuq12x8LypXkhg9iJw
7NfSdHblADkFRZLSaMfYThHlY11APbk2rzVcW9Mwl9dwgH1sKC03ofThS4G/3QmRrUNZbK2ssQ5d
z09GZlyghfRicHcJW6LjOKohtgtAvuq6uurzHLJcBOYdE9xBIUwkaYKiG0rI0AzwbSjf+P5wzFQJ
naXU3ZAwWKFFP2xhWgJ5dYiWZkH/jC0KhjODBQ0ZeR0MkIyuGV841Ffr2ge2w0AGOTVmfJU349Yw
KXmsBonzC/VyTUUbWdJAtWL0/G1vDPeo2JdJGdQPMIprd9yNzD4sl7YJ4EoLqj+CSpjVOXQrJ+v4
f1k6r6W4lS0MP5GqlMOt0mQzwMYG36iwjZVzaKmf/nwan5sp44CBkVpr/bEd5Dsp5W8JcrT9ZxB6
aAMJsPzbq0YW97sEcavwxW3KX0QUxa0xRIEObylvS6o/W6we4CBK3uaRVsFBdxzK17JsQsBO1Cyu
fjLaHkU1iuiDNAQP9clNX8z7NsIs5HmXHbrJwV24WU9uSQKNaF3lYHakA7sa8kVbbjQ5ySfCCYhO
ysbXoetknHnfMxK3BsmeUDu01hLqUc71nwLlptEWo9/oXAbDqA1h1ZHo4Qq8ZuvqEAzCpemMOeNi
qwZ2pv/I5PZjmNw8dBrvkhpkFQ1F/VfOpot0ElR66gf2QV2KaC5nCba26P64uQk4dKWcW9EdqfSe
o1Jsf1s7vYAH5lQUNfcK6UOxJWTjrKK4uLS7MLieCQaIFElaq+xlF4tedSM96X4agzmyqdYvVTEC
5tK/x7HCdirc1m/bfnvfyAXOTAP1iifz0+qlMzqG4Y6GaTvIxrwuwsbdosxnzTrpA2lD+kxEqDMO
jT/1CEaVofwDXk9+RWGUcSddRibD7oj0WOik7H7VcgmY0Ex/9J7KfZbKlUoL+nGhu94Sa4zntIsN
2YQ81imRVCvw7sHzjaw1r1te7rCIE9I3visreuVpcf4TJNNGRqXDouc/mqoZTijYGO3XlTZUQtuQ
/tpg/kzOgT4JqnCsyiOZs/nFkfLZb/2BqasN3c2YUSjKOSCB70ua/ZdwuNiNNsMIVThcw9NBH/X2
Zy+9K0KfiBi98umpGoi+bUhbrMqeWKR0epYVVAOxYlz67k9YttZPc/MrXRs7yHIN9t227qnbrsGW
6x82DzGwnVHnn+JZVGr3R9EiMe27t75rre9qN30ZYGPxkPQHwxzmp7bbNWlK9dVLUJw2eVeF5p24
Sd5srW/PnaRk27D7MWCwdoMEfqu06+Tct3VszJ3JMTGlKB+JODOXcQosWWqxN6EBlIXvaCX6Jd36
4xI1Ri3gF2L137O+AkAA5UTllr8ltkEwknT9sUxU2JrlI2s7pty0pGZbDLeN9a/v1yevNqa4TyrC
e+byJ0fTH9dJNX+2y5exXYdIUhLa58RHIWGlCstAdTjLtzGdDmtnPxNIzsJTKyCu9tQSlJSSvxJk
hea3kxii2a3cs+VifuaZAYI502GqpK2veO3yklMCSnDUSsBKht6CRp46IOjyY8lADjoqg/ZjuWKI
oxxO9sQeNnZ2koOinhoe/cu0VAd2tCeN6raTm+sx8eEzQi9El0sz0aPWbcTV2VNyN53xYCr2eIDs
Cr0Ml32eqOWbMO7EHc3nprOaY6aNEGhFEo/ZWgSOMwcbio2fpl2vKHaN38SjdEFX4k2r40TUuLnH
AmkunKKvkWHnzzUWCgbPQGqiCJ2cb7mzVOFbBAHH3bqacUk5tDm3pzxz0F7OgN6mSiRW3TxtkFUB
of9kfHvoKeF5wYsM77pvEBaqPH9MXOUk56/SGUhwy9omWmbrmm08eO1FiCAvu6vd9dcVVZ+9U0ls
07fCTn5RQTD4VTrVzwQSnjNrQC6tb9xH9XKkbjEjPGjobgmKil12/yERB0at1k0+7WOtT1rbp1M4
HCWy5QIdq+uiGUhJq4wjtM4QfjogeJ2czl1h9qDy3sfaJssT7+bVG/rA4zyEMbMOrqz7s70mFhGD
9clTS++04avB1XdP0qWKF7V9Mqy1/0aFZqgQ7MWt7W1BNZPW1RR/3GLs7/naxV2JwnXRhoEnalEF
m7VlyG3Tl0Rx0eSrJSo9ILaKkcdJ+jlYlelZyVywzJrswWIcyjAZPPIILQtxs4UWe3A8sv0EIMQk
tvd9VqpHosUoUO5YE/t746btxfGo0ZO61vKta4HNe3noUy/ydEC5zt1C5lTz5LBTD8vmUpT4i+TR
IYY9ALEtievKiZ0xobCU1ZJMB4vKzVV8GNIp/XLijmVFrI3U8wmmVLA8qsPZ1D3Q/ro46xkqbVev
sgDFbMkXoVK/UpcwhPaPQTX+VkUalIN5XyqUw0VSfMtyBQ4dfKLraqgWDfrR6l+LhFER8fFJG7of
CgMSgVaFGZ4wGfzNNrKQ9HHhLKTZMtSt8Y+29WOU10l+VgczwnqzXeGRAW3WRL9QWLeiwlRmX9kf
jNIyeOby0pDnfkHGdEQp3p5apf7x+O21KM1TKZe3fPGMu0E2eGwlLjtIA+/7+L3WPdidTeZaZjEw
KOpEG7hnr4FKscemF84Nrp95RWbsrXzUqYj5+aRlqIxVe3u8yHL+UFvTPaip3h1at+cCnk31pbbN
8Wz3TffvQ0df5d2A4qLH9i4rhF22dJoI/AIES01api6HPDIXQX6ltxDqTQ77TMJTx5R5Tlz2bLLe
wOkUThyzQH5QtaK+UDQJ0ZqpLmmVO8OzdGt5lU0ynzqtYv0y5XDtrELjQzeeC7MJNSsbA4Hkl5LK
FovNzmgP7ZJcui6N/n06b0JVgFJ9iDa5Lj+QNk8pGZuLlpnoGtz6bpa0zJFHRVaAcNObli5OMORk
leXJV70z0NnOp5mm/KnXm+NjxN4i+D8rXpO++wDuVlh6DHFDCR81qZl+NCJ/KWtvufQkdbJ9WMUL
8OazPQzG1ZFV+eLKifPKEWZ5MxcE/NUwf3TrYL16Mutf9ORrl2fYk4PGQGzDc6oc7cLWYp7pCbmB
Xf8xbNvJap35kGYP4meWjHbGeFw3Pb0zVEeZ1uFE2BTvQmShv3Tsa4+XbMaEQaXMuGNEqW6nZ3zf
U9Bu03uqpvUvYWaBWunmWzLNUbe6ya7h8PO1MU//YNNm3h9XYxoxPDtYUXhxlaW69Gl37NfOuehS
zVGDW+arsms19qSXRZmH67YzYF5KDJzWFyjmc4Iu9qvw8Sn0KlVjbWEHSrkgvwlSBnn33DUQCzOd
5Q04FxLLuqjuUtNoZLlEgDOzJLHu9dq5HdP+8ngh8LnrfNCrKhz7TAeYBgoITSDq62qgiAgJNSUm
CykDqAsEelsWzbFGYfKtwSv0bet1m22SFMJq1xZsW48+gs50I1cEqaNjODV6da2cPerBJjQtp7TE
2jjEM2tllRi3PMSc44WPz/h4UYA9wy4ZGLR60pMhDT316il1ySVTXNYtRAhn3cxJJybSro0o7Vwi
vJASvxb0cAf/PvvksbmiZiYQMtFe0yQBG1AdaRLEyHVkdyi6H1+vpyZ7V86OLlVmVQePn7u6/9zH
eN4MGSBkvbQqubT2rguR4I62o67nxkFEwqLDo4tUBLE1mNLHwkYB0OzQdMn3rRMXmVnHfNvEa99o
584T/VPiEehTlKkZT1uz4ndYatJKhPjtFbDcm2pzt6ajdzGxPfiz25NSOlS/ifXujtaO5671Dhf3
mx3T3DY8z0l6TKbGuo1kafj/vvUq75IgY++/dKr9/rgbysmiXhg2PUi9WbsYpalxWvKrLlu3ePZI
CFZGJ7uV5u/H/2KyUd9S59TsKqN+Fx2x1JTXdhle/p2WyPmu9VaXfLHi/y8p8RNFqxUXZZP8YVky
qqTTwNiVtrdxAKj+96siNc4zWbiP9+BxuTzeCAKnh0AtbNwHaske1wPMNeV+OdogU97iysBucjd+
3IWTZUmex9qkPw1Z/dfuO5O0Y16WniHKdgvSuVzjWbE8caztcr7AjoFu68YPV5iTvxqzeatH80tX
rfUAQ0AWRFE7EHqlcmNeJ/zZAFiSua0cAHKJeh+aq4uj6nUZCUXsitZG9+BEY0Vc44hy5vC4OEDz
YPfPBevLXI32UzUBBE4wOvyM1DCbVPuIhn+Nm6I+cFI1n43jjuySA4MUWK+/VVsZI21rz66iHP8B
t4yjJKzC0TyOXRa68vzvD9xh/SqVrD5YdToRvFqhYTJHP/Na8z7yoLGK8XlZZHdEFOdxb5a4x9p6
vnYk8PmobdSjRsRG5HJB+p5T20xtXL4dcrfToufZqZ/c5tu80/9kBXsBZqlgmkZMpmbuviG7eEEe
UWMCbaN/h9yS9O9CM1nDDHU9jQ+Bzr+HyWj26VnriaOnONfkUTPrPsL51R+QqP0pktdsTAji0Mox
JnuC/MqWDXtaMnyBD+R528Hv1SLgk36S7LnFlaPON2XbOBv7fPunY3toobplNUM0xuEiUIvZGWTO
Q0TQOXjoRMnxDBv5lRqr8uPfLe+Sj5sVxR+RtttP1W7g3RLWlH8sj6enxMPuHLexc1qLYdzLbLmq
vKFFVSo/9AcXZGfNH8XpYssh/1X3UuQtfJQKRvNisZDeQLy9JekQZ/ben6zKFSh9vVm2YscV2bwX
xInhYi76m7Cdp8fTEhlL/PhnHSn7B3UFGNx2BcvjiSn2X/U1SGyp6JPfrCIPzdXQf3q2E0kXr9xj
IBAGk97jiHjcMJpAdeQq/exX6t4nvj9dHi8y3eoQF9wa2Pki5z2A9yC1THtb9folLbvld2q1L+kK
EqfLBm7MDLBQlXE9efzn+xEkvVph5yQ1mNgFUnfNVvwbzLYREHwq7e3AD/GXOcJqqEirMCRZp3kw
h+/CyQ5YeP69FfpQ3G0r5Tk+DrwLg/YKfPnvW85SWxz1efv8d5Zp1nbiYUli+P5Anqp5Os4EIxVm
YgSJ21Ufbb48y20Wv1mbY/Ig1reHqmiNJrc7T7Bov4ccVYFbAhrxjizbiaPMO4nRljDCyV8trabv
lqMwqNSQztawIT1c2AJcb6EXkKC4CH0KGs6JOnFiTeuNI2fZzprBckwFXv5fjmt1YnGONPfcQFhf
54nUbCpjXhVdQ662qfy48oWzdyKp+SDkreChVChZ7EzGcFa0gpV7ZWXj8OcAtgRCp7SPtf3yylek
RIXjnbTacAM8qKSJm6KlDxhFTJ9KJUoNCxWl5TZPhNTKoCWCPXaxDx9G9QTS3v560EmzSKjbSpVo
zVt2qzGxeIC4RXd0l9J5HYzi16gM/SuVc028DkYsdr2VJbrPMrcNLKjLq17lcMTqMjyXW1YFhakM
xJ9O7/1UiWMDdg0z9V5TSMNoNZXHZv+wysTrBvpye3wNpW2/l5tdXgiI+3gQ3SZ23JuxbPDrbf7Z
mvRsqHOzRmWRfD6YOpsZPVw6ly0CHOkuBuEg+AFkyHun/9a4yRDCVcA3pNoeZ/XgOV0wc19zUEJY
rfV/DR1a9REoSz8q9faLTdxAgzZTsGmQ1NMO681d5IKKUPViadmC92f+hQtEHhULvGvoDTfqDLPi
JYUcw6beRo+RIHerNTYLUQZTn40IQzoycnE8PA7LDImvqP4DkQBF26fUtpEj7D3nmyvqLBbdQtPr
L75q7byNGTV/u+KxKAh5LGF6cKHiufSKGqGemayRQuTJE7GBvzWQjx9gJuZpEK7Cs987z4ptnHJd
/S5M90WTc/FHqdO3jnrn73XTzLHjVhXByU51pT/mqBZN9/8pyNSn4a5uPxJR5O+UGDD+QcaSDaD4
NNKdnMXcATBhxg/am9PECx2n7iIhNAUxRfXtQfw9XvL958inPw9JnoRaW93tac7P5pRw5ufbWyZr
+amivcFAq5r+hsghBnxsXuxZ/DdKtfvQuurbWDDYuwI0nqgw420lzVs0pUWYfZ6/momEv8ym9AAW
KWnvsclAcpzuPoiPx6qB+Hm+NxhF7m4qKcZGm3IttV671or6G5cfuxNVigdqutwbcjjnpk+6c+sd
BkmK15yA6I/lvDpzFc3rUzOwCxsJBDuT8grqsusi04KGNFd7Shxy2rbkb5ri6jQVV7/PSYUioU79
oZ1gRpDeJORH46HPvuO00I+s12DC3vxs7HSVA0c/DsqM9nL52h26+O2/LWnHKpJYaqT0JyN1qruV
vtiaBzALt5O44q7Zs3xdq9hSyGQ3pjFsHcV5GiuOVkQ0sQCwi2riQ+IU+KXI2/EwbiWsDFSmMC2W
bNhypJ5VHlZ2n4ci8T5RRq/+6tmXuqZTxoYSVbobgfIe+9dp84QOnlXempzMYnt9Z/5Q49L1blxp
+GmdaWIORUePvo7T0G6PZgP+4mX3Ki/UYHURcLGjfk6pnYSZqWOnGP727ewd1CK5pmsaKijtiKRG
VwRz8Is638NCavyxIJXUzzP3Y2Z8Pa15edGNxW/Qi+KCLbsjjvYoSx0QyamjF7ebx70kIAshzsI8
yV/7KjszPdPtoJ8XtIiqzFcAvc+xzs0z0umDVrnjgS5HBMkgz75W1teK0Qzx35eZ9C4KeZrSe69b
op6O2OLL1cgCTzXtTqncN0ew+1umshxE7uVBilbO7G/jK/V664n36qO3NPL7FoIR3E6c5sVSXjol
3fXZP2qrUEix1yj3mdInpM9KgZEUTueEmfezXoHaF1vDbtCL4TSgtgfqdvdjGhSkk18pEeWBqtcG
BtTiCPcyhAORiWGX5fFWqtqpcvqgqI3X7ciBvgRNNSYnxRh/D0uRHouhymlABH9YtPJbK0SNZIYF
sEO6JQw1Ru3JVIBNIV4dxYzQEVWklObc13ZAB+rqb0Inf1+1DoQc+wTHqpdlXj9lTx9DX2Q7PkBy
A1e3r1KDNwyaGRUub3DRAftxjoI2Imsu9g7NVZ3nKDG6+yLxHcsBM4S6X7SSH1HWt4Fe9Nct817t
xuyDZqbInLUzqjL5c7Lr2yq0OdCQIumKfTAYfFenv29kep/1TaUBZIJoTCu0mB4sxjd2juxY170F
2PgmMD8E9cj/1boDSmUDSsGd7Nt7t3ABFeX8E9FKEoyYEnxvsEJVsd1Tk2RnMmvdPjlaXQ6DZtbP
rOmR2ejIBctmizIPSFpUcSlKVDM22neZW9/zDQtPsqsVoFmncfxTpfYVoiJBeV4CVU+9OOcVoeQ0
Mq1F+l4CuwXI5P+iiH6eGojDNJ0huxXOAh5sTEHFr97q3y9ysT8K/iSjvMI3nMKL9CbfLvP4bFrR
NNrbkYCBuDCsw7bYqIgxl41ifluk2ocY4GJNct55fUldLxYMfzatL8HEhCGmeiGIOT0Ih5AHUc8/
Jst8mwu87NP+2ChrpLap3R9RmQZVz+42k93eGzNRi9JA9mzZn27Rh8A7sC2a8DWDkoWMmPPD0n6K
QR7KCmSX2AGKJ7BV+427RdwB5THRaH/2i25RQ5BgQAy3GnDsK4HZaIdp2PMjWutLShnrLbwyh44k
sD4y5UYfgpUbUYs6AYq8+s8DG4zMrvw+cyFFPVpxx6LBgSv6u9lxPJVt7fAXVe4H0zkgHPtWTmUf
KVayxk6GkH5QrfDxEXLsp76HYdfbEZ1UaUJg6mDu1nxEF3xqtvFTVeH6GiJOICzxtfjtZvwnx//s
FAKr6d0YZBrn8aS3wSbtE6FiXkw1QflLpNMtQcRw0ezp5onhpV3U5syEK/M7NPZrlyXMVH12ZZwh
p1cmv9QZNFLzBhKphiVA1jDT/wc4Objm1SBhCfK9XiNh69+zzQpnuQp0aC7cwLzw1HxSxvIn1DQX
ey36cFDW2KurnwhfOTrHjIy9bX7N5TD4pe7dzUH76oa0jD0vv3N9l5HTte9ZxnqEVOvsOtAKDdvd
h9iTOfL6L9cOrTcDOGOBe8aa5zWUTXXmfr23Wo3RvX9qq3GJchYyH1aUWAc5XZSOBAxXgYKCyuI3
zascNmL7E80+ubNyNfMCwQLrTeCu5C4RD0AkAZEMEH4ffFt1WCUwOa3XvG6J2iKCo4tIeE5UFzpp
LlwzF7v5jkTTifqa25IentjuFRk2JGBFTXZZ+DzjjIBTIUNlKV/WLlcCQwfIGfUm7hIVvNp08DQk
sFvTtwL1rG8jjPV7I9l4sQhpVhafTdEOCs5Nn17XfSmeAN6H6g0lQsEolL5UPJd4RqoybDkibL0J
2n4UQa9JimoA1Z0VgYQHXIcIbA46iQ5lVMLaQ8AHkfnspNXnuqifhhi0MDGvVp8qoYrk+OR4ynmi
0cXypkhxKbPqNUgIZUTumvft5FPJkcMk5yjjtg+YQV9DFHgYF57Cbh53a097gytgSf9OFlzoqkH9
F4uLEt3NgmQtzyyZ9MLk8o/TpeXT2A48SrGxa1veX2howEGXfGv19L/S6ksIdfebqh8n1fo7ikxE
mykir5U1WjD9dVyc6y5oO9aslYWBjqRJaV/vlt12i3zcGGA63JZ9xyDsynHRjXSSUci8y2VpoqmA
dU3ajOtlwtKQKIrPrGpwmcy7LsvkIDO0MXZmUBrtnpXNhM1HjZtxODXm2pxGsfw206Q+mGZkUjNi
6MVXSdcLxiqk1Zz93xx+RA0NetQM1uGmILBt8kYEw1ScWAMUhicigaaXLdPwEIsfU407UOUODs29
cHMS/A1TAlsU/zXGKIhFGRGe6K/wPVo4ElIDs0ZZlJiRA7UFBSn1O2a4P/VAQZ+DOGxWEGwBJ+Ek
YEsJxqRAc/Gj0lo25F3rVRtwOmQ5Heo5OU9d6cRKLhnrDS50gQyFMnR0GdOcjSGsJjejB9iTDjIP
yYr9bK36+9CgWd8QeQ2Fd3Ct1aG+CjGyN1WB2mYk2dAiY2wntM1ZvPU3e7WOvM8ISLrkilZYMsNq
dzm68Fj5EoqxkX+IduP+Nt9K2+CQHq9tYS2B0doCnR2Xid1rRGjs+u7m+5igNyvKH+lgPrlJbYWg
6EfbsN6UDbgJV9zPxevCUck+SOh4djKDUGKrC+Y5C5eqmrhZ8oXnMF+G62B7dJX8WHmI7GSKZJvx
KSvUTw72ARTojZRFzAGreKHbrUYMxDdnlxgCBdSjr9W1QVOZX27Ks7Ym0MnJs+NEWbmQQoU5PzK0
CsZnfRvtMb27tvE0E6KyWtl3bDVBhZU7UHNSQSpY/3hLYcPG9s+sX0WhSXBX/jjvZxHid94CEkVu
mOFcTiSLmKU1v6gphTC6HteqmkZ9sX46egs56Nr8KwWZGSlG3vZReeZTpXsUzuhqHtTIAg9O3lMx
xuCnKqI6D6X6E+ZiDttBC4q0Bw3Zchm3Gb1jTf9WY4R1rWW6VjMnGsiuGaI3pE9sBpRxa/u5Wrzr
CkdN/TOBQZ17SKWEvyKBzEJyz6GUkZHkjbaf63bUteMtcdFn2Ir41OvsAiSt+XrnursQNDLws5ww
ND7Ru7Wdy215FgSthOirGUWBN/xkP4pqU+mjHhZe7e9dRQS8VdJII/IF6oK4G23t9VtesjtumqMG
LY0PXVOL6wDjy0NJZkUZrk77R3F5v5vKGuMyBXQuR/tcL3MRoRBcQ2102sDo2k/Tos6qRheBht94
WdXsd5KYpCKVkzzmilkD/Zw6E0mdtHLeU+y2vlAMuLml/elp/YxFpbQCtbcOHFl4bk1chmatHF2S
/OkD7WD5d120VL41rDRHGssKRf+xdiuXthC+OXo5K5mxhYRh6lGeJ/Cm3pHsj2su+x9JWWgRPvh4
Tk1m6h3jgbm7G5t7MclhRP5iPLlrV8T2siFCdf6u3tKjHuK0ksLOgwxnl19kWrxI5M5UhTJreS0u
VKugO+557KkbavmXbWFwg9T+XK0llAaqJh0HekwIRJBm3P4mC5u32tlF2V8Ec9LEpGqVp/xPLifo
Sm0dwlG1L8hFzHjzNs7sGpk9shnkgIU42CgXgqxOUBW5IbMlo+fWr+HEydfPOB9NBB/51POErhhE
5rACnkM0dGJfI9kKynicabJa5Vmo7nDy9JkjkadDzYGTNeK35hX7oXMuJmKoaglTjhP06mLys9kF
Fs0hMUFbq9BwFGoCTSLRUu/vunqRWLlT3U0Etme8qYZOi9iU/2dt7X/JaB6AGI/ViIeyYYZs0lM/
e5dVWAViFSliBfaf1lQ/F8lTatf+OqQ/JRvz3NW3PuMv5O1udOlRLiXvPAiodeoGwAaFhvbWDFY7
We7b1DEJryPCHh6BXM8HoKuKgCTXPg7fZ3Yct1FUqKEkCatmQbyKLDlqEo3TCJwT2ne2MYmIX8UM
2a/LjdxHApX0XUCfNMbE//bqaPiItzUrolW5K+yYvtRS9WxPTNbTOKTIDrjYbY151vnUWM98TOn2
ZaZVzWg57Av7ffDoSbJ6rNmoFGBnaHzzungzsMKzOVD53XASpnl1qu208HV3+tlM05tTOzu+J4Z4
MZb3pJvendym8cmdJVa/BHbpc9HtGWUYhJkT9Bu8YLHpnOALru8ObDJulhlBCN2ccWKgpdZHCH/3
r87g4LeVWV/2s/iy1hkjZvea7cv5hBG911N514y1ugpVOerbrF5mRKz/XrpVvyA4QlZR63qQ1J/J
iLeT7fHS2MLyE4z00ZI1xHVKm/as9Fdq2G5QpcPTIDL6wtTKjjKeAOWwHpYB3E5zXzxT3oBbs5M1
pWWoVSYOXXcriW6stxszTURjSMZTcllKL9wKhpi2IYfQyYhOz+vaVzIAxmpdGD8HlxFhRNM1jCNo
5/jbK9EK9MB7/qgvR3T7v5d9lh6U7j3xOuWSOy1GVYIROaWMQLeo5eqqNFx6ME/4zkAbxxl4akui
SVcYAEd5W1yoXIOt1GrH73ki08AzXovNfB6L5m2PuPJrkhKcUrdiua1vS4Hxc5nULaQfeAw61hJt
smfcF9mXQZdeBCQmvqFWeIaqqkBTPXBSx7hBvGwAAZL/opn/G5OUDPJmfGq89Ve5VM7Bbcc1bPvl
N7zoSiN8PM+5GpmaBYagtSh88prerRUftyv7U5b/oa8jnLJcPdR160R2cyx5MkTtiK7GUMrylhVh
vgFtbF71nC8IwFSzR+k+/DdOvftEfwxPITYab1ginJ0vGgQ6ooK4htAttwmMkPsMSADR+KSvFytJ
uTa5K7D95ygNCGjTNZN9ufuvXAf41sqeeavML89ZKQqz1/SpQkXJCDdgwi2rr1mX46EtCnlarCW2
J/Pqdfnr0K152Hfaf9kUN5N4VopvkOU9g2r/4pXVWzHeac2o793Me8pVEilaU75bCtCS6TBd1zgx
vC0najiloy0nJLNNOFt4dGuw5+1KVYv4oWyjjK264j3A9gTDQ6la3hhRnllpnG32Xyt7nfKbqtRf
RACHiFJ7fBSuBa43vMmURhbuUh7BhV0FDIMx0/Z0Skb3HUs2TxSkob6dEJsnhnOhHqZCGXGCajNK
o+bTkAuT9ebNt05vDyNiH2rJCMJI5PzMnpL3tkRTwKdpNMa/xGr+ygoHd5HTRrm070RfIEBNFVSC
/GUJGOrN5tGbaEenBE37TmmrHiebJQO6Mk9DnfxUDMkNWoJdNmDnyesiGv1MCK9BBm5vbdtxzTI7
sHvOS29+SZJEHgaraSKt6PuYJwLupK/cjuSgYcRW+JoI9dCj2UTuRXnhkUrTNppP1Xnr7HtODKxj
WP2x9Jqf1Ux9Kk2u2rFM8zly5pQDa7moM9sD8PyvPJuPqOEbshqhXROouK3ucbpy3kVtmZlIRso/
kvKxoBE4d/WZ+wFGdHjBB5oG7LRHSuG2t7pd8d+p6187V7Rb6ZpLrCRuCk1D+KbMWOHWQnihVUrt
qJXe5wo3x2gCoqompV9tOVZffVCfqnPSLs7zshJqUKECKmYQyHn9UjrtnAm2K1UZ6Z51PvJ1/j0a
P1uo3yUXIQlIoK6acxCd9zF5HeaKN0GI5Jn0xqe69p5WHox+PpoIF74X1LXak3ZcId80nl+O3L7J
xvisSDGZJCH6IySXaxiHesVj167enXiaG1SobyP5nb2SVVmCDmw1qkSa2AYAIcSQv9bmVRv15I72
cAd8kXp0jRHmuUrpJOw0JHb21OnuJbHMv1yP/X9ZO00Hy2D3Kgx5g1ZtPcIdHetzsMrv1BsOQq6R
0RjVURRVVPHVYGqYm2MnCL3ubH0AWQU7VAd2Sn6031neNKzWg9/36IDNEWFcSeC7D7t8n3S8QuSr
ne2mkad59Xzbwu7ndgQ1LHwi59DP6v+YO6/lxrFty/5K/wBuA9iwryRI0Ijy/gWRSgPvPb6+B6g6
URKVLcaJfumIG7qprDpFEgT2XnutOce8n4bkljW4xKljBGtb+PKeMeOfAcGoaiIXqBiBSyprbTDR
q+tryVhFIuT0nPkXrYYWOPXmDX3q3A41fkktq7REqaZ6g3bOD3ZaJ11w+HVVA1ooMutNXk76sgj9
3rF1s3ED0kxlilpCZqlhEltepeqwqj3VfMAL4CGidAIPp3XLP/B4amcx6KWKe27tXweSbW/VwhBr
kpPJWa6mbTTUFj6WBa2mt7rmFGwxz1pUnoDImLO3pCY3RaeuSw27X1UvWn20lmRFxOBz6mQj+9G4
MY2RvOfQG2nX8HVKZfKEZNPl+CItwghdqzbnY/hSnzNKChzZphFoi8aVJXqM0ljckP97SAJqiTZ5
kCEfKt10V0adq01rCRvdUqTDgzrmycwswMoPGqUP6Ch0Bnci4l0MOe0TKv5ZuVy+how+8H6a2lY3
yrtSuofN8Cxp3iNoCJwgOutgHt8lZamwpPr0TGzMwrgc4QFMxgK1z43mST8yIdUQZaxLVaQKso4p
cbIybpY42zCzlxb7fincugh/dFwryaxRQSfXQeatlDK4tJoMha43vZrboreuiqTqcUvxMFu5T1PL
0NyedNilpFrRkv6sW1JILc2m+9H6zcTe22OpEXm+7EXw4BMw0yMy5h7lbxqOYrVk/Wl+Vyln+0HY
z8xBX3BJp4LaP5uMVzTCK8umBVGx226y+FLyuSqI8xZyWP4ybKgvel7cY6Z9ZBpE64KWLTclcGav
dwm31Ti3WXxzBXKJoz3UpAmVRba2PTpG2YYkumHtEGziyHysaRXQBvSieBP0xk5pzHrvV166e0cS
SezBaU56a4pbGGfGyATu+KNiGmFja9uwJXA670djX+qt9Ej7/MAqH90gi+NkgGIcLYmMXThEMD5T
FkRg67sRH4LEqfFO1yO2iyG+FLrQ2TR6edUZnuBGo3+a95QXfqDF26YrQXfOeo3jrxoDIfoisXTn
R9DxVAnLRC2lByWXh32davHa1FWfNZtbqULvvWUiyaOHqjwVhfaaT6IFP6t0B2bAvht52PImtb6d
GtZyIytoIVmgIHUc4XReTPSWnhbNQ6Z1VrXjzVCHb8jqwusWMtvSzlLzYoBT5+gWudbVuLNAOly9
j461Irr0qKH2oWBbiaZ+fG3V5rIWMOIJqLkNNNwm87pVHofVjc4rxkWIlqcacTbO42c/7B7BMiHz
noIrEWBTYT0qVqxl8GB8sOiZvq7R8ZVJN77mWqE5ZNQxhw8jkB9Tyq8i/kNvL70/1qZ5UatArAKL
o4TebeQxA/ZKWCGCQNpGRvpT9RgHyD5jPjs7lK2lb+eLxN1dbY+ApGAH7i5ejLO9PPNKh/0Pt/38
JymfLsyhptmbhi84VvsdIycEw/F05ZHt/uoh8HKM/o9upPqFjgp1G7RDui0H3zyYpobTsaZTpZZo
WicrYk3KlbrdvkNXqGdlxxAMg5TADq/K2YDVRZxsJ4lIdujsjHIRov1IZOpBLbLG68nfdfOknWa5
3kXtQbEkpnyz3LRVuJXNAvHr+39b4jRJL/EiVNTXthuNa1vujJ0XNAqdXT7AB+jbP2y1/5W16XUe
Zk0Nie0zHPOdpEbADLRFTVYV0zgB7pW5BoNC2L8VW2OFHI1dHiiMbTN930easSVm/iUC1lWogbiP
kOysdORUwEV8ypJ31c1RbZTihcd6OFxEhNjiUxJw3cs8gFxvzym0SLK8G/wO/coyMtMJWz09gyc8
5gv8S0ScPwi5qaogBkUxZCI/5w/6AY1pGR2bcz6hlYNKrjeV7KppeRs0QJhB1q1oYZXbWa4v5/69
Vbb+jAH7M+iUzWMI9IWCkEMmgodMpzz2Oop8CAVsa4Z6JYXSfgh86Qww1Jwxlp/esmFqQpdJJdHQ
GpjyCcWux87sByWp53oyS2+JKUnduEwzt07o58dYgF6qRt1aoyRwlMc+JEklPuR9TZ90KlQ8trRr
3NwoBiSTibfzTfodma7c1Wa0S2dJDJI/1JCWurdn9fXxR1EEjuH5pZNanrdj6+sucQ3QFSUdcRGb
9ARgS1QEMk+GY5nxXSBP6srWjBgHAkoULWL2ItughhpNvqjnH8c/GY14FUAuYO9oNJ1Ahx1oRbfL
uskHd/SAW2UUzhP96WsmqrgiLFNzfX2aCeOm9Zy1ZJxLUnBVmtDf5zUoqIv8rqmlvZeE6DWNCFOR
nNh0KmoSlYF1boaBWrYgefUajS1PovpIV1vaI9iJbjtDba5zyqBYiOrMM2N/eWasI/lY1YQlkBJq
J88MFWNA10uCKcIWH+aEAUP3vxsbozqExXiF0WKhBpKRuqpUhEtRccQpZIZsR4DcEUflWx79bK3G
dzIVbj9Tmxo9QwvESHB7/LU1CtyBxQxzkJvbsk3irRRIGGPoh96WoRIvI1O1XM0Ce61rSk/mBn3f
ssZeVw7BXV1Nd8Zoxocq1FG2QqcHaJJfpgNmZWEzxAvtTL8wiPOjGehfHZfr0Rw6x5iUhDz3rgPc
3YZ7iLr+avRsOr5Wne4RZWziRDYfLch5m8pKuG3TDl9QkEh0dRMYSDBOuuD9d70UF1HZMhHA9nZX
GWG5mTrraUjtm6MO9fgDefEN+DVUO5pnrryUUtMbg/YhJ4BtIQx5eGgq5dorBcf2IUW1oan0ZEYv
xiCdMeyIcVNc+NGkO0GmF69McxyIwvpPa1bpdS0MMqPDhtYZElsCznRME4l9mMLsjZI63vzzd7lv
nGMof8ZIsyDZMwkTsDNAU/6fdvJ0SwFxeaMCpAZvqr2u0VhDZDTqtaTT5e20QN40E6Id35zj2Pra
Ptgibu/EyGI0coeJBRI3EI1dgfvWQvBnhoqjSOKha8Pmpp2RtZP+bBp6fVtGNOV8L6T6qjj2RMqN
XJPpHmpS8qfokz92MR1QZkp7veUoO1RMRIqpl7ZFJOpVEaCxPsJYpholZ68INwq7ZNX7yXhlYSUK
Kyu/O/7I2xZkCOqne7WgZhmHwUJFKutLAbps1cxrwSAqdFNTlG57XfkdJmH9IuUBCu28efIB/MFg
SHUaiHLyCBZyXELy1NzvtzRthkZ/WlZtln9b1gVpNOoc/fx5JxBibHWcVaDnLRu3iVEQKuKnebox
xUpO+9dIjidYeoG8jLLcuPAKD4RGVv+otLi6rGQUXRECOwRcOWMbtBb0OE3/UOvmtR9Hw20UKVD0
U861WoXZc6YGsriaO9MbXo7i6+MPr6WpHir+mzWquIaMzlYfIAGtGcDLS7luyeSBDkkjI61QIyE2
67V+ulA45VIH048J8ktfyOkZvC4hnScXB0wpAGlQx6iONMO2TtDKNWS6witjGBlmELgSuSgbQDSU
22REHIlT1hzlwZGbVp+51DNZPPDd1jF7znt9Uijl0qP3fpeKsEeioFf7qR28C2H2T7rhM1wBAaXs
j4TAtjF+c4BSoJbWOzVV6gcpk5vdgEkJ0pm/jWpvXClxLoBJ9Ok6R8pI9zh8xvkUQHpSW4cWY3pQ
e4v+uZanh7D16HNO9MPt0Q62dZD5NMGtdCVRnzxy7rAdiEPOIMf9oUtEw5nYNm6YO6Km4YqyiqoX
VtkvWvT/1HWdNzk6+lHnSChLdOiUWAWQbWdgieJCofPZKfJyLhIE+K6rcMLYHSdlv1bmX49/ZzH3
2UhlCOIR24VfRrBgdWNatY29QAqrvcHXXXFazX3SUPQVkycfxcKgjPvSkHDaWUG/GyOOhXpjaPeV
qC7Dooai2ZqvaFH+ZF5U3MgSp5o8Rgp8hJRKGOCZZtMGN6ZrnJTxbTH7oNA+/gLOGO6Pv/lFG555
shQx72wfHy1uGhYynTKLVExNlU/447BAp8QOyniBg1Fzj3jTcnaEodkkdaKoLSZKZr/P9ZaxhpY3
2Y+40376efDa6fqczk2PD309hLN0sh3RoJVk4xjcqpLb/dB05m4CvrkpGgwHSqPd9EYTL/Kq9C+C
UqRMYGY1dWvlTNVejn9jssrv9RQa1fFX8t6rKyn35Dc7bp0+jop1rRX9RTgoys7iTnTFqNdz7cIc
RsFUbRmGDaKh2bZBkP2se+NWK8xLduxpfyQJdbLJvhbZUBjLftrYXge6V4LEGOck3dTtjiFU8RZq
NLoCumiPOKHzRShPV/gsvAuts+/ffTASmsX3m65XkNDZQAmA8GUEOvS0uHdyVmZ3sqG8Ba0ZvE1Q
e8JxcBkYjs+MarKVqBVjw4zPSWqTyWsg9+oq4R8sg5aMDUyIABaHOgLvUmJYTaCaMRaUyEk97tAh
oXBuaSolSO3L4+rUowhbjiW4leOdf1z++7qt9xyYZmzLcM2col5OSautj792M3YYocaNsNKLo9JX
zHJf2clhBB5EVthcQQ2bWmg3V6BZRwdLa/4I6ptJHqROnMSc641aInCFY2ddGssxkUawV4nTRQNX
VJXQHbDNP0U0tR10iZ4LLZOls43k2mX+Ni2nup9ekgTquei1PzC3lgp73JmqXNHmm/jzTa6Z7M2a
bBNdygZ6Ut5N/qCkZqlwCojiGNZgmTgRj9TjAMhz4Zmj/wtoDQbn1iSMBVQks/Qar7Za3qiGcjWo
SvTQjqTJqflVIUebbAqAkDCkpfXsG8KNc3QaDewFYNBASBjoIo7UobMysZiClZnI6r6JomU5QUnn
BTooMmFIpcmwIlJr/brTzfahyPNFPRP5EsXWD03PbSdQB0XZfcFo9tYclPcnogmG5vr9tFDZ0tIP
exzTstB2bSmCO0NB+jlk1U7pm450qTBKL7IXswmCw/HHkcOpN1RJPFIyXTO8DLK9CLK2eBrpqa9T
k3uIlKbiKW6Me8PGDhZo8Po6hBkLKTTIoe4ZOB9NQryvwtGFhP1kVsoff/S+blICxeL973xlIN5I
IL3T4dftmNokjlwK+1AjWUWlY8U7uhDB4mgmsJMaZVXVweEhTgi5FwOqBp/5mHXmpRSOzIvAhzGP
vXlvTyhjd0ilH4OmjxudiCgU/ap3VaXEhSdWGUDAQA+RK0riWiAq4RxEM/AU0amZ3YVtL4NfErnb
U21TyzLQqOeRNwtytaNY126BlDgI09QHVZj+ZWUggIurd+cn0rlnaxiSPcllykoe5ZcQlNxlN+s9
w1GBepr1drux0pizGZl+N+ipme3ppdt66qS4Ks37DoU7GrtLBOHS5vuKSf0cK2GqskGYJHT/eWkn
Al4+KQqCXhlHLSZRAnzUOlH1jRmjOsin24A9pwDVuinoDdPdxCI7WFtFy6NN418LwfTTCx4DlNPR
nIBEKJHZt+LeS7JL27dW71ulgt5KqaEzDFhMwRSAxyuoOVt6uFujyc4EOhyDKP59fPkwPLWGzv4k
CD/kYs0f9kMjYGKqShupjhZ2KCEZRXvypBUMxo42ELVgufRnGFgoyglSRetqfYmhZT40yUWJqLEm
QIuRLw4DTth+aqNJOEIN8emGW5IWZsn5+NSZsBOSANO1MH7hVmD6HJWv7/+m0TUSAz6pAKTYrhPF
qyCQlCpkw25aHd0G48CT07KVhLPcKQyVC1EmSMKOtkYTteO+0hVXl+3oog4h8JIjJS3UEIakz7Tz
no6KuWqGWLuwhrtkZJgTZdw5UqPfYWfpD8oRql0mf3Bt4ufq0xzMQIkDg0ed0mGcdqho8kupd7ug
AW6bw65QfKdW7fgw1mgDOG82q6zX1VWg0RZvvF9B7DEYLvpuI9n6dgL9vRyiQjzZoOiWqLmzXZ/O
oXiYIKMHX/f6zWAxWT1C0stE/gl2zd5jHgqhnMbXR6NcpdIxjypf3xx/LeCnnbmxrc8ndROPlBCE
kisMiAU6KDFXwx/uBT0wYOMbza98ZmOO0+yAV4/XhhQV9NssL4tC9qXraKZDeZZ6MLFZ32rIjJdR
11Ekz4+/NNLFnalrmTkgA28xagxC8pa4PuODCIBp923jlvQDSUallMCk4C0T8svQxGuk5ih1dz22
s0iVqZRCcbWl3AOv47Vil8doCo+3BOKxf214VZb4bjfiW1AtrXiZhXo6a5zay/2KB2zaqTaRWiA9
Uc2YAF1l00AooarlbEK6QEydcdQXTlYMtZsMaX0TTcCU46mEc3w0TBvFlcFoGX5pCRQ67AHtRB45
zMmNN47L3BMy2W30atDqjxehmt73uF92Upcz85z/5PeG5hhtm99OFltOdqEatQXeyYf84k/7xpuW
VgjrI1H+BLXeUtZFNONRednejzCp7r9fwASBFB+27OP3bMkUpSZgZUUntf3z9wxqzUyIHP81qI+9
MLv3kwyH78JhT+02YRJUV+nEwaKNg0dTDTYgH8dXpYOr0ETX77dEH+ItiZqO2nGkLaUZXIdOlC+l
R5sgTSo8MqNZvCCNhC1/U6Vm8gP9zc/JsOI7KeniXTHoYgUjg4BCVX4jWHZYxoKTESe7ghRJR5qE
fzj+sOYNFuj491eBA9iXy2CBxlcEwmIFZp550gOl5RdyNKZ/2VcpqjmFyjHq1OmHnkBj9/zXLJOn
dRolT2PFd4MZTFubKg5YONHFBrVkDruA0kUWqMJCZuE/yswFxXcQVl29EDAGUSXRgJIGxXMRsCGP
aTheH39YKEF3WjAB5vKelTTHFMgf5Jr6uzH85/mX6T9/S7VHOqHx1GdVjK4GzBXuyXJ5LEjCuT4x
NOme4Vx+CaqETLlpQrRFv3A9+b7LE2UxwoODnCGnRO0DTCuIWhSLUIXzH2OKwAQPZHXwDXuhzWOc
pguf20GPMX4UP/sya69MId0yrI8vssF77iZiQRK+34NG2pabNOzsmEbrxbE7FaZ2vq9j8UuoE5AT
A+M2akp68VG+wX6rPZWegJRn4FiqqgrKvdfqD12gAf4jkZmjZbdRjScaDr+q2YRaiKZgD8lwVocV
TCXUhXiMMIfwkNvkus59sq4Rmnt87LWxUTfJ3LJj8P/+L+n4wXd+O5vCouy6Gf/BIxMvgXAJbudG
GRCPDL33e2jSTZ3gSK0qcBu4ouu9mH9wOq/3OHB0wgD3tF7VzfsJRfVy000zY3wIjdTxom797rf1
q7i/PXo6SV+6sgdx6YVxdugq3zuQIkIfMmFI/f7fiAfzSk6jCib+U4HW/Qm9zAG5IIHD9DlXUDSC
N4gXhV3TZB5LFFF+RgHW3qv0ax/SIMBa31qbQsOrbIusuy5yg/xWbrpdYRjtVtV65ixgRXJ5Stys
Jcldqsz7LB/zGyGSZp0zn9+kuXqXjrl0ozcmYqOyOcwzKui/JH1KQmZyM4jmMidJEt9J26xAkWqO
PsJnhfKTOE3Vmmi/w3xHsAwFoWH6MDYx8Eq6JB+KrJQfwVP0G70zk59GhoT8OBnz5J8tcE0YiXGz
Sctpowp9PHjT6F36PfxPjZh2N6u1aafJ0mLyu/xnw7KFMWF81KiPL2vYZhvkLgRajpiPSls8JbDM
V2VdMtc0IGaMnCqU4WkcvQrCIvWH6KQIJCEdqFJUf8h4XWLuAw7iC0Ijs3yNvvTNn6JLMLjNRa3L
jRvj2V17xINtaj1qNt0oo/sp661vxMOhD2HTNEpyKyD8gecybyvN7J0jsDXS03H3TjvWLJmFweoP
mSff+lFo/0M7VvVkiZ00v889eJNxn6z83p4eazr7tKPhGiocmHC0eMkAMwwA4Z3cac3NcRH8rwKd
7vOU/zvNaPqU7fR/zXz6/zHJSaaE/d//CUz6muT0e/wZ/E6S3/Wn+Kf5f/Qe56Qb/0PXRhOmJlsa
G6TBttAf45w0/gkVkk2hTP4nKde0SrP8mOYkkeZE9SQTAKW+p0Cx2fwT5yQp8v+o7LU6DVZTF4pJ
NvR/3t71eyn+XZ6TmI8X/1bs8/TRNti2ZI4gsqrZxtxJ/1ClNcg6NJGSa63IT5qSXoEqZZsagnsl
tUHedeZB0ewHeUoNZE2l4QSt/SrjaZ71Fcx4faTuubptpX5vJeJGtlINabV3qNBxK8WtOUJphPQU
ETSRvobWuEVTvh4G+W7SpFdlaJ84gUPDT8kp4L9JoPFjhfLpw1fyz2f+OGdVTqYBmsEBa86xp/+q
ynwdJ03pkTo3aSVGPBa+5EaOrluoNhCFUKaaeyjHW02xF7WuvSgUVqUan+lqiM+VsM7rE9dFKwCM
4DwpFSfTiIi+WpH2CNb1ZmatePkdzL5tDp05tn00lYzh+2hNlw7jlL3MRbQTWrGyeqRWuf5SJowQ
gb+MWNOCtL73/WKvJlv6AIDY4x+cPl4Z79jotFH7m+Ofuk5W4+gvcWo/04WG3DfQGp199bJYGcH4
WnY2ipI/31/k44f4eCNB/bVMldvSYpZP62YuEz/cSCGKibEbOkw9Vbnpe/0H0DN/URvkWZS96T8H
AVJazCTka03OlEIxnXV83T1zIWfqKQM4cGvSnMK8UQeE0yhquWs4tKbsXmQ3REtbh1KY0QSOYpir
ME/E+NybFYBFllXrpiifk/CXCqnr+0/2ub6dvz2LWcbct1cUTTWtk7snrpQoVDI+GDkYh2K0HxDe
cLSd88ygUBKyDOrtQiTd7vuXnY/KJ9fTpm2hKALIqYkD//P1NIokosxsMABEu05/VJFWDNG0Lq2H
1q7wmGlnKlj9pPV2/JwfXlCc1PGksPuyUfGCVas7qjHnlgNLtN5gJPyGJLpV43wWRYOZ4tSotYcu
LVGJZz5mHBwijVc4XYqFUO8dD7FNKtuOyqpQEgOe4P+Ig5SuTQhyrgUmSVqZicFdh/vrl40DT2KV
jvGDbPuoN0R7PXGSzQsc3/26KPvrknMeFvbVNMhr0OR4EBLN1Tv9RxK1b0FnXxVK7mLuWWhl7eiJ
4XjScGYR+foMWx+/DnGyTpr2UHP24eogY1e7F44tW2PU3KaNzrzQfDt9872fHpszMFgxxWe8lNM3
1YCbgSiLvvyZb/t02Z9vaoOvXNiczU1+fr67zMTKG0JvACwqQDczHDT2ezHwKdzx06o7/ydOP4ih
yyq7FB0hurqfX2L085yiJiWdeAXirdvhEhs20+2wVJZWs8qtneScu3bKXz+WjoXCpJbkmT1pH1eo
FCY75jVJhUFQ6CJtXo4cdDagEXvHgCDaLCWa4We+s89nv/clgrWPgYXJwocQ7PNHnVAqgMrkaoLn
WYSpeAETyPisWjep7VbxmYRWZe6cfL6ybGaySXCYic6AQernl4sL3L39iMGMDBlHX2dr1A5bZt0u
WXDbcv/9OnQS0jp/uM+vNi9UHxb2qeoKCmZejfIXdxOmN0Ai3Y1hXIaVdzDMB8nu8Ff/qhCDdvDe
It08pJo+QzE3ZdqG8P+VJVDWfRZkm+/f29dn5fNbO1kjbSuQQP3y1mBfUNosW6XAuHr7/Yt8ffI/
voh9OnfzaSiW/TBfbRD+GK7w4qK7VF8z9Vyw7Jkv1pZPHhlkRjWlBC+lj1QhDRFFIDTNB8FIc+h/
mcPr6O+ZrjtWwKmyr/AMJOvvP+zZtzDfex++bc2Tq2aazYtAjfbBJD9oWL7IjcTctpXivbDzxyK4
kY0dNPNFVZy51n8p1bjYsxTOMiibyZv9/PJx3aK+gLS4TLbhRt9Ha89pFuNarLrf5xqU6tcN7/Nr
nXxUwM1M9Ezmy9ZB+RlfprcqbrQFqmtHHIS5YKlfEut5wRTU/K1t5I2+/f5af101Pr/+yRpchlXP
sJ/Xj8h+4duGpAxJFMXYA+FAy5Cx4vevp/z1cSE2VtEMw2KOfPK4dF6jlRgAYOqvtB1Dq+IaxIOT
bYRLRNmm3RqbcG2e2Wi+Lsk8MbpiqYY856xzcPn8jeKIN0H7hGTDAR7L0uHNaLTrJCueG18J0EVH
D7QLFkNo37XWhBR89kcohkn/Tuqh/bT/9UWgmONsJVPUWcwojJP30weKOnjmNJvSk9sIaBAGzcER
+PunPtiBvt0YVrmWlcINwmLPSdllVLgBbot8FZ1T2p1Zzedz3ufVnChfS+eMoLIhC2wJny9QnWIN
JSI5WJoyWIy2oLUAbY4MWyBE9C4RpdeTNiNXIEEjLAqzdSXfSuSCdAkWNklCzmcvzRTQD9YT0VW7
DgAHgqWtR4YHPuI7BGuLWLbd7++mL3cvb5tTDUcrjqMmacSf3/ZoxTQ7dZSbkORh5rxEBmRiB621
yP7rRcFWGQjbhB7LGkfm09qrlND/11jtlt3QXs4psQ2qt6orr3X7xa6C68GsIQTmrl5r1zKanu8/
qP71C5rVOrywoaPTRX3x+ZOGZZCoStlLBJzq+wYXhCk4n+AQvmHgvmxwPOdEPIQ1ABQEKcBhIFoA
ZVBKpjsxdGTFZIgjPZTCIonnR5K81INARAff1ybcJTHbRSSXiyaDE17RGsK7jqDOaKUDDWEkd/Ui
TZ4j+dUzHxQzXST2kxr9DAlLzv0SAwP7ROV2urXQbX2NQsJsHtCoLPzYJbV9A769z7V7cIQSIa71
OMw5MBaYH3FGcveX53zufCPLtAQFmHq6ctOSlMNcbuFTkyWjZRAV9Ge1LfYxiYM5Zl9ruG4BMSAS
2Zv0iU3DWMXIIFsCer//vpQvhSe3y8d3crKux36ltmnLOwGv4DDGIUfKjZx4iYpqZRqLxv3vd5KT
Vzx5hG08Qz6+TmkxF2RZ6OC/xyAOHsV4LNbJ2ttmG+1Kuhkeo31L+zBbEqV85nH8WqbN72G+UZnE
MG2TT+7SyVeTLPEaaWHNjeFQDREsQj6TkGvp7GjyNSMgxXuY1PAySrV7W+7dBLAzk9m7VP4dmN66
gYlUW2BPJevMVzJvLJ8KVlulVcUaJ0zOzzSaPj9BoiQ3TO5s6PU+lPqpvQSODCw1eEDJuSLz9Uov
WgIdhjNP7pfKjZe1GanPp1qDqnxewj7UMgEOqI4tllwfVG4BmZFpw1zJDBe2f+aw/pclAqCbTu4W
inJC0U921rqDEgokWFoE413Y944G1z8W/ZlX+dudbdh8z3RYFNmGp/H5A40I2XKtAm03QjteWrH3
w5tuzA7NnuWYI7o5r25+xKTqKlWxT/vpSjTJc5XK198/YeqXY5bNvsm7EBxs2LJOzzuBbo1pgUaY
foB9j/lhVRMbZQfI4dEe1RFAvmopacW6inE2I5bpptuy+D3WD20Y4hBpg11K/AcOPswlBqZJwrdw
Z90nbeJqw8QN6D98/47/cuU+v+OTQ0w8KkONNSc8Hgy7Cw06wzJaVxsCOze95BDkcuaWV770b06u
0ckt0ekgXMpGeX9F7rn+ETnHVbdHn/5TctVFuG5cYw0Sc20t/98+rHHSyUn1VkO9xkuTab6hDwvt
x83datMtyy1MZ88RZ26Iv39Yg8pSmMy9OZp+vjFL0wxycK3hkixLvL+60xUpkAMgUMG9z8xdfWNu
tTY7bNx1e20nA4lr3Q8vLF3U28+ZXV1qFlIGUCXfX4qT4TSH1/lbQA7OqgPK5suDOeK4wEDugdz3
Bm5N2ryjuBiMGAE1sBCsWmNUbvRgvCaebg3pxkkwEfpoXIewXjP4vNHFlYFdWrUfcxDyApqvVt+D
O9SbfGngwY1ghUChaX3vKYJI56vK2tPJrwrkLUZIxxDjVcVYOo1ucblgKcuduroN+z/ff86v6w8e
HHN+JLFjswGffOPmJEvEOUz4aax2K+EcNQKmW965KfffHqN5cxGaac6Di9NiHqgjvWzEa0tSVi1X
cYqraTOfk4iB85cVRMXz5frXOpPDIH0qAzgf/S795NaSsswQ3sRLjom6GNSKoSzEAYj6mDkuEHTs
i7p3Ymlc4bl1jK4FOSsvwCCuB4bDpF4gJSx8RxaDEw7UAlnqMMbYTfLs3X1RFfhzuOf0q8F8hE2E
Yv3G1KJDVLeuroRPTWEdiggeWpNc1T2sdSbdnjwieBtxkeM21vacGND9T+4RFzhO6aJqQORhFO4I
C0OaAC8pdX1yAnP0+Jpc/ySram2Ef+r2xSB9U7WIdSJGsZy6C3sIf+UYUjPkmFIfrusJKUAjiC4k
kakM5ZtKU343ESNYeqgVcl4ODq6ZZqQ6yTe51LHt/ARUR3yg5lTs76qdb6J5bSUqQZuU+1TNbxv4
OBrJHiZTQU9nJ6mvilS9nizpOaXBS44CkvhHNP63Ju5iVYKWwKHYU8zNVFwb9eTEanRAObWc0SIx
fFMbJWzV/Uz4txB/ObgKIXJOxGAUV6n+y+50nPyE+AX6MsapR4rdKkcMNam+kylvg+JGQ7r09Oeh
61deVf3obfVqnKQ3zY8vC4sCOEELktp9uzSzdlWqEvwW6RrcElP89Cn2rHsZt9MYb+wYy74P19qP
m0OHCLY1cCGk9QoP0H7UaJkXAud4TibzAMvbPwQGw4hK0l2fuJaJtEQZ98f3j+XXuoeyg56gypZt
qEyPPi+LqhmXaLBZfZKtvwFL4Pacs6uz9effHstPr3NSF5iMkrSqsgMO9v1qLnchHhoOR+h78HXL
/m14+f5z/W29p55C2mVRXjHtOTn8GZaZ5IivgmXj4EpcQyHJFmG8wkQVLLnU4FLcfiMY+i1lc0Fm
3pkd7i97Ky+P6kjmrEG76KSeLFSt7VuJgFhNJ8lO1S5yz0DBwS4rYsOhCRsC96rOnHDUeaX5XMXO
ReS/r3qyEpl6V0BWmIPjnkn6iS/Hx9bt9oCR3eYJKP2SB3dVLZESbz0468vxor3L3HMfXf3Levjp
XZzcUyG72RRNvAvSPF04DeoOqCVfOzs9vatmH+66J2SDvTNewKQdncbN3MiN1+UbNZkjnekX/qUS
/PRuTu484r/S3Pd4N4bFYK6SnOLsHv61bYWO9ON1n8v8D2W8XChmLTNzpnbTdip3NxlAy2lTbOg4
LIpd9UDU7JkH99gF+vJdW3OjjHaDrlkn1VtpVOPQSzy5qaEve2ZbSVu7RqIuc4zHeneX+JEzgjlq
7gKyPUdkJ1H6hj99QfDoFvntQbYh2atL1XwqMxuc85s1zZyi5RwiRwYQ6Ga+Lt0ECqEvW1V2pbSy
HTLgYWJ0T3GJWF+tnxH5uvFwJxCUEcF9O4qfGgIzpZdJCOihlu5T+1GnUVRMr7P1Wol+6QwdiNpy
hXKv4gOTL/rKKpdyq9wF6FBBuYN/s3fEt2/UIF8kYY5VB0h2/0e0w701mbdnFoq/FCaz3ek/19E+
KUy0NuoUtMDzQiF+Qm7feC/k7f00FvM6SOMofSvcs6X3vPp88+XZJ6uT5eOYqrTjDYPP7FexHjbh
Rbntbs6X+eq81Pwfzs5rN3Ik26JfRIDevNKkk1I+5V4IVUlF7z2//i7qAnekVEKJufMw6OmeLibJ
iGDEOXuvfXwtDrSiiYFb1WjHfB+cg+XDVjbZGqLZWglPxPu44mFE12WXq3i1FB20msWghrH1Ab7b
UffWw7nl+NRnhvIqVVY2f6qoHU2Qph36StP4DVO2Kerw2YzQ+pQQcOZ4F5oPlSm5xqBszrzaU4uw
zheAyu5yKP3cen+ZloKamxJQD5ZDUskbPXCVYj6wnbFrdG2hlrxr8hbZA+lWkH+AXkFYW0m+vJIj
HOmEg2VBdjsYRPgl2dOZn3ZqVfry0z5dJl9+WptNZZO3oFDJTnMJqeTTu7eWcj44djaqUANhAZxr
An663H8Mhf88EPVo2CXkOolNylgPL/U1tMjbcaNdmbFLEqgNN9eZP+LRZpqeHe8nxyCdR0hHlmlR
gPg+BqtQMsdCZosMZY6AMyd4VbfYG9fdA9DhxrEuzzzeUx9C6tWLeIiJrX/OiS+Pl2Hoy2O3VO/p
stJipfJsL32azlWc4C+u+HMtyFOrCHsKy0ShLaq44L7fYGPoQz+2XFCEIeCIj5w/YPs6NKn+LZ/d
5G++C1bFuQF+7qpHX9qsHcUyHgv6M1syVGFGFIBInDx2VDt4mD3jDRhexKhfjWeO06fqK0v/y9QU
uq+oiY9WzQy5amrgFnX02/ym8gi3dDl7XkDCAUrpCd4ynnwXqqQzg8vymofWIbM6XPOdOPOqTw0t
g/6NLikIBozjg72kjUXTpQwt0dSoavebFAlHmmN/3mU4UiYKPykSV0wPa53UMFM4x5Y4tbZ9/QFH
L0GIFLGvCJUC/f6H2oObaCjuJXONhwL5Jgt7YdldYbm/3/epV//1qss//zLCQ3SdJKPKfP5V8B9X
EKOi+syg1k4tUgaPbdGELSSKo+WiNRIhCIKRfEpaNZxniDh3BP9v3+yt/qP0i3Vcw2SWW5jfDL3J
2CRK+ZBBfB41d1Yx34e+p0E8N+R82yt/GzKTm2ArEKkgVw+9EjmRdmnw54qTcJMKAOXmJ7M12Rn8
nSG5C7rwQD6vM6LZCYtbK3nWGmTrcsUx6CoIIkhbmm2F/RbYBaCF0Mtjzev0HJQxmexGXl/4sDyb
Akho0+5qjta/v4GfjWh2fUsfgX6PYijq8WpaEdKWxXr3v4sauKo94Qe2dCuvSMlwlTMHmpPvglIm
9Vtj6V4cvQsaXA1BEUy4ef4nV/uI7vuZ2zm1ZlK8kBdFDGXTTx7JlxFV9WERI+qg7fjK6cSiKxDC
87Nbj8YNXDsb8+GZMXzi+0zTCg8+nU5V+tHoRHAK2rBkfOn+DUkKNpYiKJYXUplt6ayOQXnmej97
9yhJOZCJbEI4JfHivk8aYWwtWdYx7/fqx4Q5XFZuZn/aVpnskH3g+gOeTCu/rSdx1Ufd9vcHfOIN
frv48s+/PF+9H/UIMAJ3CzaFuNaAVtnvVzg1IiEbyNB4sLpIqKa+X0LECCCYOifcRdAE+vSiOgjO
X2VX7+qPc+2cEwsQ+l6dfs4CB1LVZVn8cjttTrbqoFVEcxSNrQ8vJNw5hVY7Z27p5GUWbayIoFix
jsd9Y6ZCHWQ5T61n4xZDVE+TZcdGSSZqdliZbB2sRa0Z3ti3O2OuiB4m2ge8bmjKeA6rh99/0M/f
YyCSBR+horak03q0k4HCJvq+RiFDrB+D9prUHLiVv1/ip+zD+n6NZd58ebRjidZSt0JWuPW4Sq5S
nHNe5qhuenUDSdnpvWE1ev1a3AgP2bV25tP+c1IuF1eY6fKyeTruJRejXMgdlllH0iFPlslaiVtv
JvcCrrtrJcNtKOaH32/4xL50uSYKdHZqFnryo3GbB6GvTjiFPuVi40N1pTv5vfkSu0RK03Zb+Rd4
eUnykc5MyVMvk54Yd8oGwtKOK7d5g3+nT7jXCSWvGfwjIsn2g9T7/fZ+TnxjeV/LvhBpiyodDRlI
sX03wRnD1wrQRfpAlXtu4i/np+8b+++XOBoxpdUNcmgyKgcHKrSwV50G3QxRvUvp2yQW4yJwxE0T
rc4Ve04U9rgyBXds96xuSHa+j9Vw6AHLycuVd+Y62WhPbWvL97oNCNzpP0ASnSt8SMvW8uheEceI
SFI+S5fHbeTS7/xSCjjVAY5zx620KS9IzluFt/6Z93bioSoiu8pFN0l/1jha4UJU20pScmhdUhWK
DIM1xZOysU3tzIRfBsCPO8InwVaLQo52TIzSZ7TMJEyGKKpa16LZZ5AmK3F8iCXdhZp5bk1dfvhv
1zsaLXrBp7ipGfZCG69wgcKUlAgaJ28yyh0oXQcNvr61cO6nm7CsPRC3K6LiFybV0zwAJIs7HG7a
XaL0T7Kp/L8e+3+extFj15seBoLMrxsmgUbDQ4XcShYI3Lr9fVoi8v35HGQwTHzFGEqL9YJ//nWd
7WDCT8UyMScC/MjU7kgwL4bkLUMckukSKJqKDe9eSvP3tm23LajatL2v5naVQJZQxX/sXrbWjB7K
mF3LzO06wblORmNmMQtIOyFzmg5PdxOAzG4gUozNpT+Z6wrueDwojmGAqt1bBO1KVnVh5vA6Y4QY
YXadmvE1X0XC6nFdkh1Xatk6krRdrl0zWOBZ00YCBP4ajjBfc7jH2FqF5NAix66hZzQhZkMY0qUv
XDekfddJQbKiVS0ow4NV5rep/1BRVjOq8I9M0ogt5+UWksKt2f+NuvRezR4mPjuzRYpROK8b+oMj
XZzEStcFotmZFaxUx11lDHZJ9giwOELhgHZ02SZNbpOEYCIRg3GxZd+6ZL12toibG/wP4UsaXFg9
v4sXciShIDros76Ajh+PhIjPHvWZlQDdEHQrntnRrYd1G0JILHdzMT6SyUEQykPf0m9K/evEoIE5
9G6vxQhDerue8Nyj0sjRF1mBuFWEnWYGjzlbFGL/wKReFYK2zaWbFG2olhjrSbox+PdraI++Ll2K
hLs28bAY4LECEMaIjbUEbx6q6iaIBU+Xgk0XwadGWJ8LBAuI2cUk+05vYcz0bwPzrYOTF8pr3W/+
RH29H9s7Tb5ph7+haT4SQj7kaMLSlxnsnGX54B/RZ6WQiwAmw4Tb5PS8Sivc87d09GL8RJ2MFgDv
lniV6OU6Lu8lLE4TwAItPciggzSdCEOivbve7jhRjdb1JJouYTzwZ8iO5SQkJlcYccw3mThjpYgh
NGvkIN1HGWCQIFoTIgPyYLgslTfwNXZYkoUgXVitSbYWLn8eZKuQVQKfkfUg23blm4DCWKzpWBJZ
nRSXZCeC1PyDVp+mYg5mX98CBXSy5DmoG9DfB6s4KAC+fZxFU4TjXfnQliCgpLxRMyr+cYRxOJaf
C3kFB3pHQKxtkKBeQj/zDcutW+GSNAta3vzZwuug4xCXyeUcLgLBX5OB5UjYWNsZMVVH3ESzrZi/
HcbghLGEJ1msGBbkiTT6ewjUlgwaEpSeRDXfFQOpnElwa6FE7Kpbq14iAlNaQq+ZbwJ4gC0EdiMb
IDVpEcD38F9mFtfEpN8FDdZGPTuYY38QhpAYxJtAe5J0xVMUH2B4JzmN1DuhobsZ7F2RqrpVdSv8
vevCDHdz89bSATcm7bpoCVGpHpslFgDuc4TNNfOGxQswLDV2TkbEiwEqLDLtsLz5zx8I4Z7sCBvv
KaRjAH8mMn4/34tivYbNjwMp2BNFfCVPutcTjlvSSU4YTOWYXfRwtcwWkAGBzuK/0UeVrw93ZVVD
HQAn0Pbb2kJ6wl5rifsbcoCN+b7rs9VEpEUNYESWIqQTgPHJDAqDBNg8qgV82OScrkJJXLXV7DQK
GrZY90z1z1A3rizC7RpqAqHJohpe0rVW7NEEjjTBO2OnQQyOQWsZtJmH8jFsdTunUhDCVM2TQzZZ
W/ARgKfzXR4IF2ZLFDfBAEQkeZC24KE9EHsj5y9pVl7OUgywP10AE/vczG+1/k5pr/2pJd2OmgOq
pKIi8IUc1F6hv2FyQhpUr1aiBs/P4EaQbmXjH+xlOyxEt4GJgJKJPbBoZ8n9tGQsgeQn3GWXkIoD
poyEO3+Vwm7IzGifkzeyhEKG+ovA0MmwEwf8gaG4a8j2CvvoY5ZI7QyibRU8BNR5FeOaVRyvGONr
vk5GFaQcLNrEvDH98BIimTsr1noi9Gww/0pLREnSXjRiaM+WT6pRCN27ugP1v7eIX6XqSuB5e+Fz
cFa0zKsIQ4MHftMbPrUhQB35u2K2f4ZBx/32NrT0NapbiVyDxcPWIg6YeGdyw0wmNdsSBncWiCZS
lFUUv6i9tJ21bNW30tpsRQxw4KRZTELB3/UW1bZRMFax/681sc2FdFoHcmrIsDB73yUlcj2JncfZ
rFO4M6HZc8NuM05bS6PnrKWeRfxpWkheJvwpZCDbtfSW9YXMWU91h1mDKv6YTTUjALvWNHpZtYi6
HgxQb+DMnLJPrsYa787EwNZpK4ThwyAsA2PeDKW4V2p/MTu7JpwvkppdQ1lhQwTCQJM78WlszWe2
LyeKDOxdZNxE8B2RhBwfwiEepgVK2tCpgzdFvCcnTsag0MAFEa1Lk8w3ARI3ebseaNLfdzSnDo40
nFXVRKqNDtk8OmnoulpOWbcoUapVFsb3Rl5iWSU7w+7BVOWCdq8qwgZkRewMqk7SDiWQMd+qvXgQ
KvGmkKNDal1Bc3WsbLbFkqAW6fn333iiRsHjUYxPjSCymc/G/ZdNF+kjioJkhLoBMWTrkiITXig0
MWuKtIpzXvp6+rzw5YJH+0ko1BylffaT5j6669bCXbfqH9WNcF4JdHJfrUqKzv1JhvTpZP5ya3OR
C5Upso8PaoyI2Z3SPCDOEuSdAQlJCrD/N9pT2TwQg2FnxV95wjFKQpA+XtVytArQ1ecJHGEz1c9s
dT+dbD92/F9+2bIT/vLLiqlJYnU5yjT5EyJ+RywvW/T8Wkm2gHan8ukGTGZDDLfRT7tll9mlsR+t
Q8/c1EZ9FWl/Q/m5lwmVhbsatiKfc52Gw81U3MVE8VrdlQHybrLuGv6+hMACrZ3Tk8XVQjHUhmlt
CUsmk+kqISJXoO7jMDthfWf4ujNGo+u3b03MdAxxpSHZKbTXSHxtwvcyuNADYmS7tU7F05JvAdXZ
PGJbZqeUgubprqfsVcbYdmaYnjxl4odH1UUT6UcHKbOStmhKGjph3F92Y78OK+txzpLLdvpjxdUd
APuHMekcmuIvZy59ol6gUFD7v0sfVUMmlXoImnRCPqb7rCDIIOGk1o3PrXEbqf8EdbCxH0O6IM3F
yF2zytygh+0nnH0GJ38ITVtYjrohckj6PmpiY1Zic6Dm3BbihRQLN+ZQbnXrJlQ2WmStcHbYE2kD
EOeonvSCq6GrT1usO/FwpsBxoonNqvHlpxytbJU5F5KW8jokDH051aAmKTxxKO4iQyMfhfhUf9x0
KulpKilKaXXbKs0erz/27tpRQ2utyat40sAjyTDJ2ksrRno1tZfqfPf72zt5ljdRdcsiwh9NOfqh
3cQ8D3yWtzZ/Ea1n1Scbjjymhs0GWjT394t9lo5+zOuFi4DmR6I+enSSn6FtqWnPY2ndtnbVmh4/
OFYbXFXltJsmWbHsQYa/K1wUGefqIyeagAbCdYgFlH4weh5rLc0J3cTYcPUyvJtSpmeg3DQIvasS
X4mK2m56ikoCbyAJhIcKaZ9p8n3mI9zjlU+kARyo6NWq6E7hlTQkD1A/4Rq2V1GzD4PpzBA6cdjn
x/IJXFobCIGPZlUyR6HVikt7QxBRgMEf1EQ3UaxzC8fy5xy/Ev50jOHYjtBVHH1u6DP5g1hOvJLu
aZzyFWFlmyafdoUxvAwDGX9iu02CAhZne62IxLkBUrWJRT8zNE7N3aU3BToe7QPtqe9zF6RNpmU5
7ybttoWkk717tjR/8k4XdZ2iY7SiZvz9EoQPDXOt0k0ZV2GzRWO3bgglm2zp3+QSl8MZYXVOzHWq
3KhQQv2/ax7dVieHETBMWkZL8U9ywYOCoHZaD/2K3R84k57rqZwqAmLWZl+GK0TXjltGJb+FjOrl
gr3qpWhtLbJNJGJFxbMNuBMj9Fsp9egjLTPDEXpSSq0/JYvh+7CO78uWLDebvDNPdnmkFpHn50bs
ieui/TQXqxwEEqrU399jK81xKg00sAfisxxrAzee8jFJ6WNmc3IDguboT4FrvZ9ZvJbF6XimIEci
XQKChGgct3YCIyI9XOiWd2nYi0hDpkDgJV50S4C5dMUxfIs++qp2dMkzz3ga9RPrNBNLNhZPDD/h
uIpcC2YtcQAIiOg0bSW+kOFMEWUBWem5MISLLEORDPHxUg/CW8GgItTmV1ahP1n+RzNJu2Dk7A2d
MU4PvaJvBZ3EGDIauwZ9ybSLoHVBeLflRQWtwMTIiYsibPZDqVoHBpwtZMCnRWOly9YOwv5Fpo77
Jh0dMVHgk5moOZqSukD6z4iEu1DKcHaj2wLvV2WWl/U3VKPL9sXMw0NaTE9kv3TA7GHgahP/t86w
e0F0LfwCMce0rNgP5KE2pb8l2yhDGCo3/nUOHKzlMDemj7+/1s+q6dFrXU4fLID8N9PmaFkwE2KP
Jx3aVDaKyFCN1ZTsDEKsVDQ4BgQtIGW26fHOQXBMt1ppug0SIFQbFJYUe7Hxa8RMzFZuG2UFzWxw
xTH2OkVaJeabCjLTLDjaW+I6Fc2/PgJ0sF7OYJju7/dxqilFUwOCgfip6jlmGBjD3GViVQcOEpsL
zYpS4D/TpR7f9MG8FTLJVup0Bb4eXrt2pYvD00RMo8+ZPJapkg7C/RDl3pnftHT5j54tOAz2Y3SR
LH7X0e5CJ5SykRf6fKPuRiLftFK7HBfGmNK60Fg55g+vfJvsVE23ZRKceyQ/V3xTRVhP8/zTDPyj
N0gUXxC1qUAhJH0orBlHb3ZQDHbDqXmBme16lh/qbkARal0JsXlRKbgwmOfnVqylMP/1MfBS0Fgt
/mj6lGhTjoZYmtYW2D+Kzn14QGhsF6bKnufWtGbg7h651gO7kUC/E4J/9FXObCSOly0ujkKCrcRn
z4tv3/flMglyuTZnLi5I76o8OlVG/OVwr81v/qRew9P6L3eUx9dbHsaXs9sol6kCdYEKu9VsM4TT
VfaWQnzWKL8y6c/c3fIBPXq03+7u6NEWkoAFt+dqRnznhxh94zMX+LE+HN/P8gu+3I9f5mYLCRcB
RKKwsIGmHybrWcTCRJ3mJtStey3rPVOBImmJqwA6eNF4NY3ueLZnrXsF3Hnlh09SJzq9UK/kNoKJ
BxWhf9PGv4N4O9HO8IEUNoQtW0q6mmrJSefOzo2HkkCS32fk8fbg+GaOvtl6reuUV7gZRSLc6G4a
bufig5rZ/+Mqi08MQJfMefRo2lvYYvp4abIo9A04rNq6ecB14pby9e8XOjm2v1zo6DxBbHw/WnQe
KUSkaMYfqjLYZj35i9FA4Q05tn/ma7HsLX4Mty8XPNp7mITgTtw0HHc6LY1fkqRQQv0kYJa6JBEP
uDPmFcFNZ17bqftkE4lDFf0KfICj1yb4WT+mxCzbZX1tCOKliGOrkh4toE15btE2Mze/P9gfVcFl
oLBmUE6QOKZpP1YNor9IDVfRyYEPq/RiXRXvqgSc3ww3hfUYkaDUFv+IEnCCrv575uKnnvLXi8vf
p1xTDPkQCLjNVGJGHXlHHmXzRtPIja8JH/LWFQX1reJ0y0avXJ/ba/3YtH/eO5SlRSGAZO6Y6kE8
+CTXmgxstIzv2NlU9lTVz2r7WAKwbIkVInZ8V4s1oO14vp3K8CWK2otYL864k089BpPnry1VWXZ/
R4NNnwsfDn9MmKkCx6IKVkGtYjWbNkPSO0UU39aD5FlJsvr98Z9YI7gq9eDlESyktO9PP+1bYoIb
1aLgIEPcHV1dvNF7inBycuYDbS4v8tt0onD0aUS02Nky0I4Wirwv20ZDb2f3erbvs3iPZPJZipWP
IO5xX4CpJx/VfAdjZ9Mxup47/74YuwHzZ6Y6Fr1wp53LvZy+zSqVpSC+UqRGWfsxkVyxpSHAKbLX
EahDIY8046jysSb1pfba5jKbucwVDPlKUpaOmZRBvZvXA0maw3Qokn6XzfEhmuLLGSWXbQ7o/YwU
kL5viF46Zw79E4hrud2GipPI835Qo8QdtHxjZQSapaJT+YTKCoPXWMam7ah41fWrL3deRxSWELN6
zL6XW7IbSJZrlI+g3fZZXb/roXWXyI9aFNllQKnZmjdTTVCLCuCw7qtda9BkMTGkJ9YFMh3isBK2
zuM6AmlE1NTKQq7++3j4AaKgaqLKMq509fM/x4KgWsfCixWYEwQqp5ae+BwcTJ1iaSGW18B59Xxk
aD6oFSn0KdoWiW9/1xD8hHPy959yfPQ7/iVH672eW36LZBAnbvmRJlAMLYVG3Jk1/ufad3S/R/MO
OQd0RJQAdgwySfgTeJajX+urdh/uzoEuTl9LUfgILmF/aCG/T7Zg7skLzumMLgWC4Qrz71r9xDPV
h3MKyJ/r2nJfX651tKyqXVJLJpILoBrzSnYUl+hR/HaRY6zTTXsIz8iETr6sL5c7WkfMFJl5TB6F
rab5Js1oJb+LxTm81uen7/sSIlF75mOFDtjE0Xz8skSznBIKBSS/CZ7WDYGr+sWfbArizaRrHkgf
W4wbT6up7y9TVtduRoF66j8GPCR8itOk2NJ0Uh7TsNBsrrWeFX3TERhjtc0+oAQW5qbTWef4h8cn
+mUsYy4C76JSquEb+/3Na2DIY8yP/PCOVob5d0ypgQbyOhravXruUyKfuhpVA6yl6BUBRx2/DFEd
zLbnZcxRW3vq2K4Hi67OdOjJWx8J9AQlS4MS4CNieD/PL6aQqSU/DE26Huulb/AgIYQvE4xmoFEr
IfQy6TEeB+qTr5GV2VKrbHIdNr7U/7fumOVJIfRGjghj6meN2owj5ATI1+3GS2anfF+AYrqbbLsV
nky+0mvT+32Z+fEF5II4CNCt833CKXn0WWIXKUwEzBu22L1ZCmgdrt2pyEvZ7vx+JfXcpY5WNIvo
R8kC6osb3bgkLWdVU5JRo/c0fhVxgMHxVRUODST/DgI+q5gXRQpmqgsrmAqksd4YoXBTZUQqUJYN
w1dfVbaDWhIVRiHfyJy5m7ycyBtfI9bqJjabi1QyQFlrbpDmxECpzvLXVX4XFn+qEYCkqpICg5SE
6gtWhLKL/2IWeZpn601sakQ6L2cewI8dgIrAHd2uwkldp7L2fRZ0E9ELbVeqdtFfIu3gFDScecSn
lqGvL/NogeiN1hgN0iMJRX3LxlsTIU7x/PtN/DDULiP0yzXMpTv35YyYN5ZeZRrXiLcdulIQVRdL
n1i187fR48uPT/hcGfT0bS2NjIVO9APBPGdjmoM1NexSuukKGqEpeIz3M/f143T9eV//ucgyer/c
l4LsrOkULgJRdlVYTuaFK7HfgtC1UXnNXmx5w8bozky/H2b4/32c/7ns0fybBOI+0oT5N/5t/1Iv
CZ4gEXjRjnobYjZ4C72nroIbRC2HaXNu8v9QJXxeXdVwx2Gu4ABw9EmmmEXoYvZ50+aajGUSHd7o
UjnMiuQwX1FB2UYPilOsiFWx0SZtf3/op545JxDI5hQj1R/YKbRaw1gFuPyH6tKacDFN6v9jRny9
wtFbzY22SUWVx6sNxNYN8hpZ4Dq3sv/2cM7gMVi5qb8twKhjv5Ev9YGpyMukUOVNUisPUZW7Q+jD
CRQdeR4eEuPh90f3eV74vhlgf0O9gW3AwpY+LjzEXSH7aTjBQA44j/dIS+zIFFOy+SxKNPVbLmSP
TawcIoPeo6pRT67HnM6qJV4m8rucj5smm5H5QQfsKdGMfosENt0gDBwco6+uTeMxClH5mveZgr5K
CrK1pFv7xIif9fo5GuKbSagupCV7hsZtmQkHUw7XvaB6pm+caQn8oCeAsKbRzUkNt8nnt+r75FQr
y0r1BNqTdq+vDdlWNvEK4V7tNBAUVoBDABYstAphq96hPHAq7wKptvv7I//RVP38FQb7Clw8/KDj
/Zc858QFG3w1ykC1I/W2GIGLhtj61XoVxqkXIreM5xsZjW1DjJ+V3KV0E4OoJNAwX6s1dOzccGTx
Q+/rax7ciC/HUkdHJpVuKcf+/nNPrNQ8tP/83GOuD+Gebb1o2lnRlkHo1C/iYd4IHlHZb91ledfd
k2N8bkp/kr6PxiX7Lvpx0Np0HGtHC5qiJnPTtDwkFWGfH8ZraWieWrVwg9xNdI0lLViP3U2p9WtV
uJbzzDaxAHaaE6QHYogWkZiOCMcga0McH+WcVkT/PEx/ZbAkppISbfiUsa3LLVJaForM9PH7Yzux
y2bVg8NGCg+L0g8MdKybE9JMbsDoxr0i1DZHPrH8wGKA5HY/gcSJxbtovK+Ndz2bVqYJbVvH4hul
XoJyCzLMyghI/CzwRpLmKE0jhMurDKXnUDFOkfj+/oNPvuevP/hoX4VqHeg3USjsGUcar5EXHEiE
WxzVkoNO0iEF60k+MyNPXPT7ZmZZ2r98Ltkk1bFpFiqcRGm1XLTdmDfNCubkKt75TrEJzm4Dfn4t
vl9y2SZ8uWSttIPfAKQk4E90Wg0R1LmNxg9BGrWnb1u0o8+FVczhrIZs0cLtIoAbN/4GobyduM0Z
A++5ezmaJUTDBYoQcSGZpvVElmatd+eWq08hwfFU5FD6Wc3QOYEdfd2rae5NKRZR4NAulsbnovpH
Mo6tCYfcoJ9rvlbNkovZ2XMHWUCL/NduUl4UzjtmMKKNsQgO/MiRLRfkWQ4I5ZJIdSowTlYTXvIH
r4FrOdasbSTlpliEtejAhrDaAdXeyq24SaRi1U3V7dD74kohMXjO80tUxOLGD+tDS1KdVnLm1Kth
i2x301YRWVbGrqy7QxwUrkGEjRE/qE19macRJyGVJPkh9/QA6xKf8sTS6D8SwDxGW6FZ8gXegV15
vf9UL7j4esBdztiEg50kJEAXOFaafRPqtT30Pee58Moni01qdEo5wxUAUhtfgxVdEjTkV6LXJZMz
jqiAqWcNTb7SAh/N9xJB/OGLG1EpHb3BA5Fc6kRXSv614X+I6UNg3bTo6AL9oi1Kt6r/Sl2Htv6B
QA1bofM6USajU+cJvrUqxH0SvLYaFS4k6XLxUZR/hg5RHnlewvwUxxekexFMj4zr3iz3ef44pP6+
0jVXIVKJ3L++YtJrmqNVIwo+2Ql69LrNcyhTt9Nu5nDtqxmnYK9FKAZYXmmyVU37BVH4Sup0J6Po
ZpWEXxaIBkN/pSIEFOH9BiYWTtrgWX4v9//a+I0EXbvsY5IYby1y2Qtk2OQhOYZ4IUSvxK4ogu74
OjcY81BQJXz6I7QrQZNtqX7tcdxkxh5D8WogDnlpEOGvzdCDqJhVlqE4xsWubusLFVuRP7wX87WI
hkOXbqr5b+AXe5RjHMeR2hsPqYqBnL/sVVbf10yVvFyiYkx2dCCOyw7GbRYpcfEiTncSskUT6o++
gMbQsWaVJ/oxkZ0EhfUfUfLSds9K+G9Uha3S8zlilM/JtUYMsmLYpGzjRhh2bRojGMBLhNbZlDYm
Cv+B82fWPNGgtoX+uufhSMO5nfGnhe375FWRqhka2x6yUX70Mnuzr1Brj9AapKHbS3lMMmq/yuEn
sovQmhsCnfWHSO5CdHU1sJ5yR57iVW2WmaeP/b0YtTe+bN70sbRvrepdCLVHYQwvWlH3LK0jzEuJ
RhvqSGJ35VA5epvgPyl1tA2EnCPCFo07VZzfpG1CzBbh3tiwsuZt+VG2qdYyAcxQI4Sg2GISWRka
PEwhW88Ug9Pg1eh3o3QwE4glkeLJ9bRDVTFiGO3LG0yIbR7dlHmJoXOUmESdFymmE+Xmmtax58dd
zoE9+gAPmtuDIrD/lHGxkFANME/jz8zNQ85OFsrc2Bzm5BAmf2YK31ESoNzK6I/x1oOrTscBkSFc
bp+7RTwSMuQMcHacqlRfZXxbpBC9FtE6yndKrYAoKNa+eDtEb5jc7dnoLkeBPlcyrYeu8HqtoXqt
QURhm4yeD+mIPWrweeRdTflBI/0WGK5ttNZGL+pNbYleaUwOUegXVvxeYRoMi38duInM3CvQrim8
eoN5x05ab7DyaDtDIcYzuFTMERL2dQO/3VBIUVfKTetbFy25luKIFrtX9nUvPEtdsAMSOQI/D1uG
X8k8Vwo2G4XArIy3apfblpSRT7SLpY1RzW5uvIip5o3ig5GgkB1Zy+k61PW1bBr7dPFY8ZQ74mHj
CTdMuE9UgtQzmIzEqNYl2jhTcUq40YFsOj6Fw6zFczbwhLIyWDepfN8pUBZIAwzLaa3onB5p2KRV
/J4P+rrqlYvWEN04Dl0TC0JQz3aN9J3TjSvi0dIby4vV5BaD06jpD3Mzs77GLvHCzxb55LURrWbw
7onekm74LILeUynfiTFWCR5phZiDbwUxEord1wTD8JqN/FHxOR7IV2HB/8rYRc7JQw7xrRBNh1x6
z9AjNzbvMayybNW2uRxkAsKTIAJOjXzry0+NUdzJWePmIX45v/PkNnYi5gLqEzczJoguVzL8rhYg
daHviURx9Vz39Ohy0v6l5K/Qa2mif7X4UCSy3bbzygTfpVaT6zdrKb0YxrWW7Wv5X6CLazmTt36/
lcK70uT3hr49luHamu60LvLUnJDFhdAY1k7a/KO4nLWmneSYGqGkSnyn1PpZSiSaeI9SeqOOT7P/
nove1F6jg2QOCgz9Fz+4W3BdmXEZig0ypysV6Pns4yyllavB+aqvGyqfGNLi6l0pnjL9MZ/vuBeL
StqELrxtVTuNb4XhoAAnm9m4kMXKGlnaso+D5kaqn2oW8KEDPG92XtnOhGfGzDjZETmT+oLhpiGA
QTF2R/7lNqVzVV71auf0GvRhtFfqYgRMUabjF0wDwKlJsxpTczVW6Sr1WXRb3CO8LH0QAZVlF4hu
WIzuO1JZmuElqihH5S85O3SDgm9dfyj8nDC5hn+C9TBakYpbckxulexuEDEH3k1BhgR2djhesptY
19aTb5gIugkaIgNIzG7rvHUzdR0QrhXzuRUJ7DVfSkZuNFwPqoTMvudr+aem8m6ZV1V9rfuPcrXN
54+KiN/wQukyNzNp4imIHrK7yXgq2X2pElxdNjv5mLkaEeSZek+A5FrT/4jjg16/B1LhWsbONNdd
2bmmARUrSNyyf64Tmf0Atrjqr0SMVSBe4bvS++eZxyzy7a1JqOmNaCMliivrwYXaQXAvD3hBnabF
XKebEKxhhuS3mSC4oS6t+yh4qTVBwkOXOQXBSaq+bsUXA1WlIYVrRf2XWy9a0HkF4Uo48uDFA2rK
/M00J5somu9J9bT7Hg8FUC6NunFQ5ZusaVft/7B3Xr2NY2u6/iuNvuce5gDM3sCRSGVZllOVfUPY
Lps5Z/76eVjdPW2rBGvPnKsDnLsyXNbSIlf4whuUln0lzpXhIQspFCKerZkWDc/6Ryv0FgQDd8G9
AyK80F+GXrkRk+RZbhpCuwbhohp8dEfbrYw4jPs4ug5ql/MJe7l8hOQnhDvOvktQ9qk8enLlQvTm
thXhBynI/n5OMKQkVYKkIF4OUdysli3eFpPS3KXm1LnYn7uYAjBjgRw5if3pTihj0bSEboVOZOut
R+NSG2H6pqcz+TjESUrY1z7945wh1H2DrFfkZEvlJrp/VWfSXLTRncVr4VIaekrLmHKnj2OeFJ/D
QhIHpWRMf12vq6VvJ/NJIPvy8ztTM/00kn5SgvYFuZCVgpFqe3iXnfQQLf13LZy/Thpimd3u83lI
NdMi+PnfTBL6gE7/nl79L8WBZDBzhKIrClG1v6grcYPB91HyCtuT0yWuqpQC4KUH7iLLrAsp49mU
++PYJy9V0KVyLCTGjsfbvIVjU/p2nQ2LDEY0oLy5ocJjHr2d7gPsT0tOzv5BoPOu9oTMiuh8XXb4
tZtDDWwqhFEmAbhxihwx1KLrfHyyZxq5Egbrpd8Cu6uJouMLNdyzWfkE2CcKpp6FotPnfRnq5TgY
A0OlO862lUu7QVtKDj3N1ddzOtM2ZlIfRjp5xJIcG94oM1JlfddFpx9hSde70tgbfjfzUSjOhfei
ftbwhZb1LcH/hfHlM/v24/gne0j08HjO6P9RylG+E7QhGZfsw3dxkTppcVH77+wr/Hu2p0qHWiOT
DU6vEHOtmaXeh506b9sX37v0Bn8KWZ6eRx/mdVqJMINxNIqCkeRjeJfeCYtyV6zQYpsHq8Qh2Z2T
nZv267CAZBYsW7r0yffwCkTWooMqOq+MC/v43Pn48ftM7+FDKcnPU6tWDZ6zHkHJqe5KWZsDI78w
yi+EyulI/DjMScdPLpDrDkymrS6b52YJlAtGxDgPHuVVepksMH3aLw9ZxTAJrxsEo09buaEZ4BoR
MJpxwEiEkhzw7b0wrxFzVJz4ybz5erGeaR5NVXCamWhaMeopxwgMAR07cFrMTs2v9iM4I8dzdFtb
KsmssMVFQ7cOaOzcXPiO9ShcuOTUc/fox/FPinWVYRSB6vESk9jCX+5thJuvS/dEMnDrDz6wvTHO
56ZS2hqMvWJ4sIznOHqt4ncrWkJDcoi9xca1G7Gd1QmFg8Kdp83NQNKYEqG0FJ3TwP9WFewOtydl
abJ93tJHifr54KYzBfmL+qhXyqzPDMcIheUgGKuGeloM9W6kCqQSoriGceE8vDTvk+PQy9DgSTRq
h7gPhN5jr16qKJ/dHR9e7MkpSEIgDqizsjuUTdRUq0p/0erhAmTm/FmLx8KEtUIf8rQd3krQO8yU
Uch8DUqN77Fd7AWHGnK/RTViflnU7gwCaVqxfw85PdkP2143RdcrLCrIU4+3QoSt3Y6IAsZOcLjk
anH+Jf091PSMPwwVBtGAzjmzQ1t5nms5gcEFyOT0mk+3O3p5gNGo+SDeezpCFIWsN7Zfah0CUPZ1
ghwumQUdvHkut8uvd/u52PgjeOFkTXRjrOlhMS26n7FxvUJ3aHE5tjs/qb8xEicXoKx4oVhPi6LI
HkSKOaOwL8mvi7ydaRQ7vp7T2SX4YVI/T7gPL0noijD18B4m2d7na8X2NtKNx0hT42omf6cotKTc
9fWg5zbXxzFPivLd0IxmoTJmLuED5m0zpLstafH1IGdvno+jyJ+XX+n3EI8BNc/aRWt7K2ORHN07
5eiiF5mRY19/Pdy5QOLjaCf3XKvL/hC4zEkRjt6Q2zJKLqGJYoX+f9l2+tmi/fDGxF4eknQayboN
78Zdt+xXRjXL9ppTrDEKnxT0jbX24+vpnQ1AP87vZKv5g9Ca8jht5mWEToG57jcI0uz/DceSi0Od
XGq6XP8JEordJ038VuXaRkupMyIKLWMaI5vPkr6s5LvaJY7AisOlfIE8zrwtHwXZWwxZu8mQ2LGs
5yC4ldJ7w3wNBJVWM3bTJXVHkVZ+0QEqrZErvVJTCTUxc9VD28fkyLb8wY6AMIqhsojp3/bBwRhT
FHNG6mbZba58y6jq1OqtImeO5d1q7r0Y3AUDNSPhOerDGR1RZ2L/xELtJOIRjCLQAMWR6C8J2bWU
7Qz1URmyWR8tshL/vSdBCL7lUYciigIrDVrIiGhNXVxLWnEDGHjd5jE1hG6v5z8oWK+7dJwPQe1M
PZfQgl5EJwE5oAXdj33Y6LNc9xw1j38ggEy5CA2xmWtR2YgkIbPdvlp2UnHdRN4bqoKLJgP/CBPL
M8FAZspjpHwb0XDReJrBeJ8VtwOtl5L+yKDIG6TtVmmebZOheLuwuqa9+OtB/t9nnnxyn+diZbj9
1HSELm/XdxhwLEtH2WCEt42Xl1qcZ0AMn1qcp5rzrdEUkjWyg5DwB0uBGgSdwCvrIM+r2biiCFf7
82hpPaP30pFOJ+t6pUv4H2c2bUHn66mfuyQ1SVKhwuN+Burx8ymVm7USSC3fRRjqeRPRZGouBIln
r62/RzjFQBgm5g+qxgjqssRAAMnMf6ukczYW/jAT7eRUV7xBRqaQcSZsc3it2JM5anEMHNfWHG05
2KmT79XF1EpOL0qcX3iM2slhL9NyQ8CTwSPcgSI3szUYw1+/qbP38ofneHLC56VQq/J0UzbVzi/F
me7JeBXees07YMqvhzp/K088SussHwf1nKSKMKWZ1a+tbW6UVR4saD5KS2FZbtQaS5g0tC+MeXYP
fhjz5BHq4KClPmPMSZ5Xx90tHG3CgrlOjKPhAXhhWZ4BmbALP4x38jwT19I8/ISmcCq+Qyz30XvR
lxrqevOfusBQfhxId7vaKWx13djYjy+SQ7q/qBF6ad7T0vpwnzZJ4JX5dPboR3eZ2pOwtG5LWPoq
TnD7Z+HzPz7Zulf/+k9+fs3yoQw8vz758V/74LXEkPa9/s/pz/77v33+o38d8rf0ti7f3ur9c376
Pz/9IZ//5/j2c/386QfAvkE9HJu3crh5Q2i+/jmI95ZN//Pf/eVvbz8/5W7I3/75+2vWpPX0aV6Q
pb//+av1j3/+jgzphwU3ff6fv7x6Tvi7b8/R22/rKn5Of/zyV2/PVf3P35HY/geVYAizZEK6iN3l
7791b3/9Rps0llGdwZ6B7OX339KsrH3+yPoHFVcgSliIAKqHwPT7bxX2XX/8Sp7EJUjNyUHQQpd+
/2v213/cPX+8GJ7Gnz//ljZ4f+G3WP3zd3j/n+4oNFYR4lUnPWmLe8rCNv7zOvGlKkQlQxPvtEO7
qPqDz0l2o861VWjH8R44h22oKZ5joLGbJ62KsL5pr8K4XwLYsKXxIfSwndFgwSM/qbfrnIZjjdhY
pxuLLFVmLtm129ezmlZVkH0blZcs+oGpDG7xmr/wA1pbZQ4qY4AEtbeSYWYJwC6QGdwEHK+JIyWO
LHBIrEQKSUq4xoxrfLJ0LHTnyr0VExYs9ASVmbU0bgxcVZWtiCBauy+2ygGEGYFEaCF5NzP3QPnS
dhYKm4Tusu27y/A6XVPajB76eB6rThJtRuxIhP2AkduD/iRs+ctQu9GdYjUEh0TQbXaT9IZGecjc
ctBrcw3sfrxIir01hUDbWFwpMXHJeggwXdvFG22NOAcPdEa14AU9NN+ZYFsuWgRoPCyJSObtAyQG
VP6aQ7w057glJe+I7MELWha3Bax7Pm1muE6301cqdnQgzuiW2sa6N5b6k7oUl8ZaejNX1qazzfRQ
7awNYvwhBLDxvhEX/NvMbR4XbUw+7XsM0nnAfEpYa5GjSVsfI20zXIgeZ5I3l7cTtMsvV9K+cTdK
ftUId6gERPpDYkcHlEnb1XAcQIWNtSMPs8rYihv1qcmX3qJDh8q/6mDJmsFN8BQ5ki2KTwKKOO66
Mtbxc1v+GJPbXt5cV5DG5gGIDMNaTwaUMUiRbbKjfUELd1EAlEZ8uuq2ejMvrnlcS1GciXZy132f
ageSdoUD3iqfTHXjNSzgWeP8EK4Bn5hLl5b1LMoPFkqG9Vamzbyk9ctpf1P6M9IJi+vTtgAKOdHO
GOm4r3VqTJ5wE0uQ8ZaZNlcI04Z1Gq5K5dC43Xqs39vgLmmPg74zpGdrnKmGE7tb13Cs8nbqrEUe
l0q8CN7yA2WhKSrwlmBHqYzBnI521WNPuAdCATfAOVKz40oq5+E7sS2p6LhpXs0DzWTlvfrx2AOx
N4gpdOWqCR2i2iiyTRv0ECHwTNhY99m8u5+84jp5Fj9gElCotpBtxHAZaMR6x5xmQDcp/4gzJYAV
lS3/SOVFnqr5PdmltEAd4YZWt9zycBG7vDUJqW/Db3oHk3ruXqcoyRftPvHekuqponVp7JBCHTqH
kDrrsRiZ6ACVHfpskUX5Dmd4her7lbQlZEet2YjtrIKK5O77dFnGM/3W3DXhdbhQbPW9729BTgnd
loXjvlc013f5dVo6IZqsL9lbxZ6oBB/3PtXOzJ2qXVmhClDryo+PmCdaIDADQA3AQOa1jE9P/q6K
VynmPcpyYJMNaP3pTwqqzXl3LOLvXveggsyoMmlumndqujbgmCTaIp2r+qZL4SCCGcuewQYhibo3
qca7jmfd6sm7riHjhBDza3FlLdDyx087JD1A+HfBwSIDEmnHOZ5ZcbauJRKVu8HbuHfRrpk8D3kI
lXk/aDi54mtop3vth25cgaQpcHfyNqr1GPt4s6+CcUe7IWiAqdWOYb2pIOS78cXCflAxdl2+QURo
XtLXTalWRN7jIKIiK2szOavnGs1pLIDXiuGQWS2CVAeqkqGvKM7MpgeghTzcxk3BfzX7OETBbRWG
S3RHFJr3VfdDvVKvqosdwhND1T9vER37A00RdSjeJ5mOablej+GpeFc5xYM1E70FipGqE9pBBsl3
JXbrAOlRzd8lwoOhHzrhQRleg/5Oat8i1ZyP2h78td0211p45wcL9keSp3bLUWz2mxBS0AtUDeVJ
d1dIJ+bW3Zh8T5ZieB2rEAGNYy0uJx2WmT4JyNgGwsk+WoOdv0iilQjEJFu4NTyjuSpC/8TiaRBp
i78WaFxnnHjRu3TbhSDO52m/LAfMZ6kW2/my5tysbw2uvt5/N8cbGfgZEWS+CNgt0EmQ+Apy8shd
IL0ARGIJ07nsVRt8g1J8s+YhTJMEn+1tpeLW3q79YF3ZWO9RALX6jdm8j9GiRPy7X6rDKsk2RoGy
0owNYhyUO0B0YbmuQ6d9RZTXEDaZdVVV1ypmfs0sShwEQaxsbnFCjJBzJH0e2Hpw1whABh7FcUfl
NZ/9jGz+f5D3O06cKJGLqJug/4fNCwy9r4K+//MyvAUfw72zf/9H+CfzSX+Ee7LxD5giBG4oINHs
hOj5d7gn/oMwUdctWJST7P0UpP0Z7hEITuJpOJVjZ6CYOqaW/4Nw70RfZ/qeICAgqcNkgW/B1/kc
7fWo9HZCXj8NaZ/rjtrGegGWqvREZaRyg6nmXM10ZMn9Ch/ZUhnKjVJIaowSc5KX5k0Fxj9mdQPx
yssnsoEyczmzIy4uGJvtgHsr+Zbx+j9feP/P5Q1T/e8//npVv+QNt2/pm/ccf1xELDt+/JkzCJLE
a4dJjeGCDmLFmuonf6wiQTL+MbVVJiMGS4MxbLFW/soayDTIrPmFBIJB11lgfyUNMvmESikGZwDo
06L1P1lE0D0+5wwc7zqSB9N6RayJ9XRy2ksh2l5JE+w0miHdItYE43vNyCCoC1lzrCEe1qJkQZEA
gFsR/8u56WSJLG1U9JHudFnL0cBSDI9CmIASAtA5RWpWgygWiHEAvQDvpdzqZYkZ/FC066rQKNzV
2DJU5g+hjFFi6ms0reQs2RQ+BhtjHULAwIRoo3RVcJ2EFfQ+L4dX30oKwvQelgKU5pFiLcQ0ym2j
sLzXRm+LejZ6fruoc2W8ojoYvKlNWK3kwkR4W9dc4a4tqGJGQTLuFBXMpOu1+q6WQz54kBWSEU+b
oQ2lO3BB1HvNNcdFjJ34qglrY6vrOG6ioDmsOzD0h4YvuZD8EO3VLrT2MEuEdRAU2kKz0nbvyhHI
t74bNpXvFt8Mv6Us2taSjbd0u+6RRnOQRhLXojF4K6HRCMKLpj/mYWUV80KOpAelGIOlkSvikxWZ
yrom/+f29/yN0EbVXokTVCAktbWtxNQdxeqtG5/y90EwRo9sIZYwy0MBzU7qxLQx0bbmOYITxUwz
S3netwOocN+Sw7XZDtbWVdTeQarYXKVF3ttqVzRLHNX7XYJB+s2gCuqtD/Nn5Zm1MOmg1/Kjpwnm
jSDl8vc4FTBoAxW8Tjl/djUwy3WS1Lk9yGP8PMSa73iuN7yOplSu+jIqtkImw8MxS7Fam1We3eR0
4HaZVhPWF1UOpr2vchhDodhYV6KpF47qp4VAwhrgPtuZwqEXsgI8Il4MVlMBT6Ol8WqE/nA31LL8
pDeteF+ISgZ2uQy3bumSExV1a666vg15YKJE3GVWyOIWWYZ/atkl6TzJ9GGbFHLxphalu6x7N0dw
V0a1o3Bj4gJsvM3OYfOU1SIbah32fpW0dmEeBLMxrkt07BHvV0W3clD8rWHrYWpOXBgZWz8gklNC
zXvl7bZO1BTWppUKskUs0Z3MjOOtCwxsLRRd+BZ2QweIPkjkm6iOyEPrRBU3rl5l+IxEbTejjFDt
st53d42qu/NaL9iYMVrYZp6newHluIWnhMrKq0ecDI1KXNaqFOw1s06XQYDi0WCY9R4XBvcIKrVc
hbQjlh4F9VWut9K+d9PsSa+k7jrUC/FbYODEgKxws/ekJtu1dP2WbSyVmxbl2AFPWk9bh76RbXAs
L69iv8Xiw5WB5PtRX/0Imzyhs58q3b3ZJtmNz9Z8iKwoV2apmFjegv0Mp6EtRszRk6qQoUaYrb4N
uqyiydGkwbMRFepLIMdFv7C6vDNssUoaQjvY03uJ7//kNlUYLJu4RM9rUDtljZJVHhMYaumb0JiI
9nv0GObS2OUvSeUa7azL6nSrGR05s9x7DvbtE6ym9LpXT0XnPaJYFszG0ECQhZdTA2SvRlh/cjro
99kgm9sYOVek7MQyfRiBhV97YQJML1ENt5qJQ4uUHUJTt3zsBPbq1BqvDSRRgD944d5TS0qXuDwA
5TfQxXRSKt8LRbfa62E0umXe1yFJeVch61pblUPDLrvueCDfzbzSxcOAT8qhDGJEHSsZUye1ojog
RQL5aReriDEWUjZ1gQQ/1hFL6AsEUKqs3daj1R7xJAa1GyWlIi9yrUjfwGWUlBj0/j2t0vZGxyls
ycbSlqVvEeEbTRoflMD3+CgrUtHb4SglgZSS8bZiw90jdhJVADI8kgM5BNyexgWOHBBXmAhQsFmp
tQG8kdEbt4JKERNqoCaAOkF6Dq0PL/XjWaZG/UbJ5PAQh0m1DTS9eDTMPLaRhw2WlisB8/VgQB2r
uuje01gWXjSuDugEnPVCVSg7N86Le7C1OjYVvaoczSaX78EMo2LmFxAqDaDNIHk7w73uSrH8TtRT
XZfhGOwas9ZA68JYAxM3hJvOz9JHtx6rI6usf8IRCjVJsS3aWz3vpU1SRo09JgH8J8+NXxLI2g6f
XdwIVkKKLEatbNhSRT40SkKJ+nRvdbfY4QWPPCiJ02IYyx+SkEZcqIHyBrwpWuYBlCkc/OIDoRos
BH0wN6PhNmvV8NrCBnoRb0YkA20ZDyU7zIXKHuPY2NZGUS6FMEVWGicdAPclPIeZJfra3aiO3TMc
bfW16dAMUfw4ee1yzXKKuMiX6mhq3izUg/q5iOTwGFcNBI6oCtJdJBqZh39g4InzDsUp6Khi3x7g
3AsWfceBOjvG5BTZmra7r4p4siJpiQfmgTeamwBRc/Rkow5jjajq8ciNoxq54iCs1J3cTNY1o6VH
K0HX/dsxLQAgdpLhHdI8CQFCjZnmDDGFAGns0w3kDuM96WBF4/KSZ04VjuMx7oSqWWga8Am8gSpo
S7zYMgL7J5DEm5Fk3dZhKN3E1ciucGP8jDkIVPTUo6TyqNwlwrhKlRxNC7S+/btIlkK7ClzhxQyr
Xre7IYwDiAJl8s4OQ9JdUir/cSiyHAnLMuipRfkiVEoxRKkdO4TqRvT7ju+ilRoVzCYSn2NJHSEk
GeVw7ZVBS/GnKKq56ar9LRGNfi14YrvEnApSjo4TFu4Sg75E8yvT58gIydClU9fb5VVh2FzgOeU3
2a9pMkYoABzNkovw1RxgWJNhehOWOx8qgVqKO4hQ4EqyonzlCZ5BrU7GwhEqWKdkHb4/EkTYNGu+
aWkjHyibl7bgaSEWzl5423PuLdjE1gNq1PVVmeOs0lmKt2oRrYNVGOSR0xaDfF1ULvS9iCCMQBIE
eKsCWRBbedEUKCB0jRs5MIjxsjV1rZiBJx/RBfHGkaZ4MrYymCsdNkU8uOGbGxbgoVwlrpB8TdUw
gXTSko+rgV6a5PxGL9txicrEHMalsDLLwaWo2wzuI0Jz3SKvFUtyVM9r5nmQWns0w0V5ITeBZ86j
wrAyu+9DvJqCFu6bERj9TOMCW+NPkt6nJnaodZ25j3mUJRTFpOaxCMPB7tso2MeVCExYGt08t8t0
LA+15wJdaxTWAIf58N5p8oDUrpla77FiCWs5JGpmyyE407St8WhEIUoomp+ueqFLb9yhot5jpb34
5nlS8RK4Vog3u9HcNhN1RGk9V0KJXsp6Cn1KV3LGsh9spc5wIpajYkB3tsQHez76cAH0EWmmrYn2
lYHcbZFF2TYbRvEhHDtCJLyps37Rlq6mLuI+bG6hgeWTaJkifBN83O6Juko3tRPQ9cmiaJthnUXA
uxxy6MBH5NqL7odM9g9GYPpvLeJiyOsYQ+MtKhxkOF0GpdegtvSesXKD1Au4Gms8elPknLOlnI8+
7VTDT/iekSuzn2Cef3NFE/sYz8hTGG/G0OMjJZSBtg70HgqiovktJJ+s9gGI+zIxQygYoHYTM950
BazHRdiqwjfL65oAXsF0KYtmCK8Fd4QeMkwx6QEroSpV6ObH+W2sckvOVcgJ1ozwDcBaKKfZwyC1
4uTZBO6awmNQ1AsCKlRnTCXSkDBEkVWbKbGfy7ZrlXE488dObJAmBmo76wQFMKzBGQgBTpbhhwce
TDxoc6rJ/ex1wczlVDyISqXQwM5zwpjRNWTgscPQ9BtN8lreWRIO2VzpuzeX+1ifW5DXnX7IjWKh
NeDG1mIy+QQrrKvOUSQXgYaoSSU8xTrPfUSi3FwHyLL3dqzLybdidMWXoRFS3ZZbokXbSNM0wJ/E
La27SHS5vQ5R7Ztvvmzkx1zgi3UKRi2kWuwuJUGwzx+k1ZCSNAUIfyz6gNgqh3XnZJjj3I+15Tcz
2RM0qsOi11ORxXwNf3sr8stZHqcW8kORYKz9OAp2vVLTM1JSMT20sqvsPE8ed2M3EkeBR7WieR00
/AcpGGmoSIPRVjP2M7XrvmLdUvJTMXwTKlUnquohxti6JlB9bUKieDuPGyMih5FNqnluacyxtarT
B69FPHlGoTboV50UJre6oDTmKhQN3ySjLEcK6MSYQ6rNAikV2RZSR6RbNkpxcIHEm9tuKOti4Wpm
gdlCVOIZEl2pQ+obObrIRqAcPKofM5nLd1ZYykvbSoBu/BpD5FgtH6u6CoGkIpycGs+tXxLghRlC
DSKGPOshbqqnUkfTodBMjNUGigBLY8xgKY0hj8NNgNZ0bXqjqw2muWkq0g5o3OKtDqyKvoaoz+Hq
tldKV3S2NRjWpoxEH7rEoIR7HVrNVdS6kEYzgWZN1kF2S1FJemm9QF0qiqGu5CB3n1N/9G5UXPi2
YS/hSIMNIDTKzA8cw4Mt5QIgB8oRuvq3WHSzRU0gdp0HnnyfdFT3LTKRe78fBUhojRZbK/K09IcF
Xg2vOylN1xr07VkrYOwMQ6ZTD8nA+5ppclo9ymaavqHMURBIR55xrzZaADfJauILZIvPeAdTtJBc
p5Sm6RT6zqiQRoKsdKmiwiDJFu3QOr7fLYl0x7k4ClwN9XgBEPAZQfdzPAROqNaA3Z5MkKf+64c+
vMicQVfoRz1xd7U5rMse4VV8TZbNUFl/VGg/deE/dnM/w0X+GAutT8wzcfuhxHeCVanEwauHRjz2
aMyh5q513baILPPCEzyRUvxjGEPmCZq0s+FVnRQRJcwiY+qbx7iEQWkHN5RV5v6isJPSTrDw24n2
ZfjoCTXor0EpXELfsniMJzWnqpQ0ty2l4zB1aUViHXhcyV6dsBzvPlgV23KiNcjvZZvtLvG6Tsqm
vw4+FcQ+vETZ8umg59JRXWrfKf50+3Eb7L2desjWw85c+ZtwT3h2SXvw/Jxp7CgWsH/rF8VcXekw
hIvkY2n3CMgjZAZLplhSS9nnDo5ts2otPZebEQuGS4av51atoUwsdWsSjzpV2ut9X2qbUT4OBkJu
xbuVbcweV7BQuwDPOUEfTLsRQt7f45ygVAIECsjo5KMvGVzNYfIi9AEG9Pn7h+LqGZjDuY3xcZiT
TehxFpZxJx+NNnM3TSYg+CJp4QXc+9lBAFGYIDZ+Vvo/L5JaGi28+5Rj0r4k+ovlvX09h7OP6sPH
n6xBFHYaFVXZIwa5m7gqGMB8MPtLKj8n+OI/l7qma9SQDfoR4skZMnR5UCLFdzT30kJ1+hUWl4tJ
KQVFhIur7Geh+G+A5K+DTSCmD/vK8PPCGlPlGEMsjA/AYCkh6FMoO4OlgYmONlcXJC7KvXsj3H39
OM+u8A/zPMFpCcSCSF8rR+jnWw1Os7kJQ9cxOFy+HucE9PbrHE+WeEYh2uh4oMMxhFK8SheuTQRV
OQ3Irwhv6OHm6wEvTexkrQsj9RI9Uo5Neu1B7aUmiPsDiNBe+F/NjFsANBKWzQhzfn57ecJO8AXl
WMNfn3vw95I51pYYQ3MBHGni2l9P7PyT/DDeNPMPqyVIuDoVxgOS9GoetYW0qlfN43Tq10++c2m4
s9v5w2gnFw7Y3aAXLOUYhKSCcJ6H7sKGPn+rfBjhZEeTf/tx6qnH4CFeK2y2atlvLceYD9+x37D1
LZArO7t0eU9b6pctN3EtNZ3uEczLzw+xGwsIcqN6TCjGFtq1ZU2k/MRx43YfolYWYGRhGq9CHDiJ
kdxJ/iW86RQcfDX+yXaQ0xTSt6UeI7O6xnBq48bewlcbp46sWUsvW4tBuNDv+XrtnN0UH2Z9slQ7
ncJuxKxzD9fMKFkJGX53gWgLXX3/9Uhn4kvMbYD6kQOpBOkn52czRJQFE/0ol674jeZDehfK+bCA
UNhTAgfpMRc7oA1fDzp9/ZOHitO2qmoSrWW6gycvVdcRWFcb46i4YNmaIcidUYipxshSfyHE/KX1
ZxHyfRjp5PWJqW7GmaHTCRDiF1NR2slrJEJwg4z+TQ3c9LH0E8NOPCqGX8/xzCvU4GaLFLkxY6Hr
+Hnhip6et0ppHq0cf9I48SrcJ+R7FW8es2sv+UKdG4ywHfcpHXcmdOQ/D9YGiqcOmoUpkuKExquv
IbVgbTT9Auvl3NNEFp/wjh7vr5J6eM1SdEmto9jqdowEgipnS7q+ug0O4FvqDXd+p/nLr5+jrJ85
AhBmJqizRAncwymdlGpU1SO+cfShn8RWtagqju4hnstmtUnHcZm78jKXaVgUSPvwIgBvWtu2N++E
eDi6ZrXEwumAlB4gNsVD3vOhzDN6JDmoPcw1hx+lpGyREZylyLZIMbi37C1HtkO1ArBXmlM18ILR
IfWs70H8mAmvVvmQJ6AAs2GDOODclAKHhzGj7rX0LQxH2gRUX7Uoq3DW9bBd2hJ0kHqn18F3H/F6
K48wWcJIG+KLhpoOnFG96VZWnx8K378fSuEmKaRF3RPBgtRdyHzLPNRnIkKEWq/MfWCbBcyV0P8h
5lcFYvo6fWUL5YzUgGkqeUvJk+d+gqCSGSUIGJbpt0kBiQz4mzG66yJ8Ur3vrhY+V3Lg9Lm3l13c
uieRI+xTbLrp6J/okg2+Yt5RH9DKB4n6VuLHu1bjIVfmS2b1yqzGHWCmasXKl/ECi5HHaKRbNbyP
22FlpN21hCUl8sMLkQaY0BQrXa/XiWccjAR2DF5PZmosC8O49kR3rrm8viSRUG/74dJgSf0WtLvk
pF1oj71l91XoROUPYwBV28nRjRtlVBuKGVeDI7aGE7rFvungjpCPe/1dIb8bWjIbEkaW+KaatpK9
VS/tS+Mx85keRdfsUXeNhT9aTimiX1PujPYZDS5LuhXcQ1HRKs0xRywolKVz038081cSSVCjvHAx
vy4UwQlSZV5aAqBe2jSIyBcjHtLmMUkHu4jVGzqJmNZrhyRTN3WtLKwRPlrYPOFjjIWJXgBhDcyl
VA9LCtyOJy078bvgrnGC3DUKyreoz9k4K9SzPL2Ry0cjG68Cz1160q2Vd0u/a9Z17K7Q1Vs0VNt4
CUiIybZMiy01aJewntayWuwT6QWGrYMXN+pG4bHqb83ouaHeBcZoHuLmWmqqTTVoXrohKGBjrdeU
pP6LvfPYjhxJ1vS7zB73QIttICS1SiazNjjMzCK01nj6+ZxZ3RlExBBVNdu76epz2F0W7nA3dzf7
BcdqARRaB+2pcPYEdrjRqJWW7RX+ymjcIFZtP9NA3QQIZqZhvQ9ED0iiypMpHmp1AzUkc92gU1Zl
7R0NuPUURXvF9Gh2lFdIWhwKFS9xTR02XRF1uzHEQmHUbGCkWsuQOzBwQRihsycn6Gqbu8TMFyod
504+MjP4JkBMAKlmZQGk6x29TaT7TCZgb3TtlzZOYClWZdLT6TKDctOEgfkvjr6jqNZcMkSh5ld0
3r0XOa9WqVxJzXCfTOSmz7PmuXeRQdEDGxPeRDaPo48nAuoNpVT5/kOzHtYqGtLldbj7Aap3LX9d
LDecncmjWLOLodcrOgq00n38Vm8a8eYHMP592GO+/USeSm70bfdAC+22XLgcnrtGHI9x9gXNLkEp
L/MfWik8yNHeMUKUAsP7hZlciDLXGR+7qqJL6j/IFzDT3BFMPZJXF2I+rZ3vhvUuuhiX5/TciX40
trkgtiFJU0iR+L5GNQce3MV0GX8REuAU/tYlyqb+lpbhwnzOhF3e335QPwyYHBqaziSAj4vGArkU
aLL/kBzSh3jj3fnX3pZW7tbcFqDw9evkeokFuBhSHP5HjyRclMpJV/wH6zEuXaV1Q3NLUoT/0+yV
iwQoKTn2bzDwz07v0UhnN1AvDVoPJS0EnHzNHU0JmdwxR/tvpF+vFvnj52toKdrsFqqqIwDG3sf6
q1oHkkLBgOdnFP/hJ4CBPg917tXJN3RATgLexF9+tikidE9rdQgeqjVvNFdDWaDZWywcadfsShkw
8UK80+1BjlEw9iWJ6jg3zNZMU+dN0vntg+CM2pjIA/5FrhbZNNpQsDWLB/My3i7xNc9lHMYoJBSw
MjoJqiVgQLTBuo/UPNjSPDzEWnfXBcNdlpUvnSP98fkgZ9bSvzaG5himrSIPoSO39HGVBs2UIN9u
3/fupLlIanu7dofI5I33lH2nLSrfJZc5lBDBlgm3DnSIu+B+Kc2KRTJ/NOk0gZAesrnqz8vYtt44
dl/b94kSy98qy8qffNCASxbIC1Gc2flkNGVs54Z936pKA7unTsNrQDfewoSejyKKxBY1LVywP86n
hzwlG9C5p9r0RQ+0bSnwR59/MwFHnc3Xx4U5yyySb9LfUZqHZLqTFTAw9SpTbvz+MS6kZ7mydrKa
bVvHWy+EFf/aj5+Jb2PTz+Ds0WXw2R+HpqmZ6SfY4gWH6gCv6CtkE8CZK32bbvVis7T9ZplFgQ3H
SuA/oTEw3PlLOh2dURlL9TFolOtsCB9iTF2hx14YBsKbCyMTv/xoZCIWjAkHWTGA2PiGzCZU9nVv
jHztMWJk2TbdcWvaSjtayTDOFkLN1sd7KGC/At6O5y+Mwo+TGPhTYqWd/ogX3Z28KV1upndXO3uV
3yX3VAwWRrYUbXZ/sYy2q+NWf3Ss7z53cOfl89GI5DCfN1UA5rFHQMvvpDmBZthAKnsEKLzPbqu9
4NRGi65WZwdxFEX8/egg7cwxUqGYPypJdt8Gyhdzgpv2+UBmZGGQ/qyA45GIs+AoRhvYSoK15mPz
UhywH9tX7U51Fchb09fYh2de7PXbkTWBlr6+7x7iKxt2XAkVb4kuPDt0Tn6I2BZHP0QNm6io+CHi
rRpnV02yz3p7YbTzk/RXEJXqkUwR55R8YKD+UOBA8zhsx42t32cca9YXvJBWU3WXrsO1vFQyWor4
bmlwNCxwjVngGxrLftxY9bU4Y/q7bAUrrL4WEeOvn3/QswGphMOEorWFXe7sXKPsAqJddR55qk/b
9EH9AiXN+ipkH8a1GXBjWDrE5ve990k9ijjXQWjsqq80CxjbujgYt+ZF91heB2uKyFvqILgorKGe
LlxRZqJvv5btccx5Sp70psbB+dF5rA7OV6bSDSBWhSvzid7kRnLVR/Q36hVyjdc0S13ZlTfBU4eU
61d5h2XG939Yqv9rDixhNINZC632j6vXaW0561JsFSO6sFrl7yPD+f5vvqwFnFekau3E4y6URzm2
Fe9RAbhbNs8mnXyjwdXb3I2atEuCS4o+P+IE9Y1soDI5oo67JDA0b7z/GufRb1A/jnMISnsM+A1A
Oy8MJFTvoNeu6613Cw35CYrkYsvlzGkoBOe4n9lIY560gZ1Inco4cx5pQoM+CajqfA+thwaR6ffZ
/V9q2f9RIWx9wgNa5dlrWP35gQck/h9/8YBM+38g+IAtkEF1YL0iDpC/eED8SRB5VAV8ACvecDif
/sMDEmwf/uAYigIOD8DEMRFIVum4OxSb6U1AIfonTCB6C6y4o6NYF1q63CgAsfHGpSg9ywSFrkuV
ZICOnHwV2meFzazW4iAc+dQs0Nsf6UBhUjHkbjgol7UNraRszWgFj+GxtKgcNgLs7VF4rKqN0r3m
QQmGLFwFfnDVArK3m2Jl9fba1H+ULQDvatqGYfgS05PTcdUNa0rDPT626rSttMBV6+GeXs8XS4ke
GsDPRSGtYYZcAB7fVSlQveESja613hbgwNT7qXwFcHQAubsdAmNN7XEHacYJIteKjYNqYImcBsWX
vKI6jQD+6GbV9GYpzqrVkrcqB3zm4dt9UetIjLdFhCtFt5alR63hl7Xh1qzUNeYTu8gc0CErdp3a
bzMcFlT/S5OBco7jy15R3V6utiNjUrQdZcNNENpIy2VXZlcGrjnq9x0l+jy6Dtv2qZu8b+HoXdmZ
cufJ4XqEgT5Ir9B11oqKunuGkHyglXCx0aVrEIPOgqtSey60VwFoTWvlh9HLNz1IaiTf1bfJEJat
SEurKfPu2O1tYfOpMBW8yxRlG/TTg2+1mCZooINjuPO9ftNoyo78b28i6BAt/luhH0P9ftKd7B4k
mDtO6hViFOOaNtSBp9dWG8IXS00BiasWhijfKEJ+9cxwl+QoR5RKsNK0tza8qEG9oe5v7tCq9kx9
rSG230jqxRAjaYD5AxhXvEHGTWhLrlylVOGxgG9KGzGqWnYD7A3yFCeIId0MtrQLJu8h6outPw3b
VprA1XeXUlmv/ALnAbXa+FF/6/jD2kvDizJOdnqLAEU5PgQGLDMbRv40UfdOqdtq29G0ryI+JTYX
V4Do7ur4i815F0j5pVkkFxH08SiO31q7dNYoLGIYhKV27YNfkO54VW7apPxRBPJdlULV8tgrkSxt
9L7a9VJ4ZdcNHYhSvmirx7qQX8aqU1dS0t6YhYSUv53chJxneq8cDDweRp8GjF/sjEG9ctLhicp3
S2F6MhHxQgxC0mA+MdqC9xLnz/imBSVa/ROc9j7JHnp/dEPvpg3A2LECPCw7/D7aKEPzqjjtS2zz
gfo4AgWZJLdmN14JdknhXUr1H/igrhStRD7jJYIePWWS26rZk+aAy86CW5yhilVeqj9t37qIh+AA
uO2PEeAwDRtcS0I9Qc+yCtEcsF70kNTg5OaLmZgYP/LRfBt59giNMeCsCajOUmNdYCKRpSm29OqT
5SWboyR79ytBHQPlZtfdX2kLPq0FS1IxqOt8PEj9XtFya6hwN1K/eWGzS0LaJ8nCM+VcbkS+hZqK
SZ6m4/4xSK50FY5DBAmgNOV55+r98+fDmLmn4btK+gUKx/FAFxE8oxjn0f12Sny7NjtNWfPMuI9M
6RoM+41RGlfRZO9z+BtJGT/WgXOohMiyXjkP1ZA/O43DF8jiVysTniv4ta8s+k9hYuxHyflpFOBP
JRhaWVK8IbT/a+7/96z/P7zkjr7fKec3T1+T8PXDWS/+H7/OekP5H13h5eAYNuK6tvL7qNfl/wHy
qELsxbZMBShwdNIr/In/MfAbqiMIArEA/qL8Ssr/mKbKv09AEVQD6pP1T4762TtDgD1hocviNiHz
7D4pg/qQQ2pbqOjVmyx1oyvz3t9r+25fb6NnTt5p09z/Yxm5X0EBe1ImRIycO83H9a3mmdL4OWdE
DQuvxbQDAfSjT3AmE8xebH+Nix8PqhxhspPKiBWmcZ39GlfyVNyhYeKaP2sM1uK7fDvulW+fxxOl
j98XptNw4u9HO9aM7K4CH4/KTQYVKpJWSaCt7JycjTMu9Hz86pX95yE/Jru/QmowxW16/qfPbtgG
IRc3QrbeV91/EtYZZbcAZJhhmU6CzF/aATquqj5BZGrW/SZ/69bxPkMZklKd9wiTAL3B/vFvQMIW
xqbNFkhiGEHZDSNhf3iB6+20ffXV26YHLl639HY2ycZ7WHr+LsXkun78CWVb0lJHZj5TzlXF3AT8
g2vC5x9thv09ndDZ6aFBkM4n8dXEhA7BDg1FDL4KtsGr/iw0CB23XQ/WizW5CVRYNJE+/wEfT6/T
+OLvRwu1Hv8zyrbNv/WyfZXq8UId4WMd7zSEmOijEI2sqloGP0nYfqFcajtBs5HDSf6acIGBvYTu
i+00sACaOtgaXj0sNKzPD9E2NRQWNAizs1tA4Bej2mhiipsX3/qaZOZSchFL4WS3o9rxnwiz3Z6U
9mS3Pvmr++Hc2hdCABRF1PQq2AutLfPh33yy39FmxadGkTPximSjlzqAFylRPCwtI5Xj/PNAs0LE
ry9H90Zg8WVgwsZscVZTVoXxhBCV6KY2d/qfibkLtkIBf9r08lpWN8smkf+PoOje4c9BCWZ+GDS4
2UpDSVDUpl6b1gUyvE2vi0tlZ66iB+jMze7fbAIBvVcUYWNsyeL7Hq3Q3ozDJBwIGfXSVhqTlYPR
3+dzeS6bHIeYTaXk4U6tawPM8TzZIw+Bhla9Y18saIqfCWMb1K4oknGAc1v8OJLabGSnGhlJUIFP
QpQjU6brIF/CzZ07Bz7EmaWNoTRKy1TfV4aCrtw29beVetPAvsO0QFRBMXBzkkM0sgMWa6FnNjSt
GyRuAGmg5TNHoNi1DZ7c4TRIrvIbdaOsorUwxa2vvFW2qUDT2v/84x0HnINPtFYPPEOmMKYr2aow
r3v9LY0XrEMWBmXNjrggyLuq4E216nXgUurXXv/nafDDIGaLPIMdaNc06le6SgkDZbiuUTafL/Jz
p9mHGLPlZ8gIIsQGE0Vv4QpSv/7F+o7xXnuvXApJu+YVbFT5DcNdNXaji6Xu9rlLniM6iAAtKTgB
efy4+vs4T6QkYojqrsO2a21tUWNbF88OjnErFBXcpYjvyWiW+T9EnGV+1Z5KqamJaKymrfWCkol+
MVyZMKWkjXlVQuZ7m95GdXUDT9x1EaBcWJmLQ54dBnZiDbUkfoC0Bxx1UbvCjEW+TV4NNyI7mwtf
eNYTeD8SGLDuUBzC+IGHzMcpxofcr3rsSN91kvXS1V1IAfZbeMNFsIIkFu5Ra4m23Fq2DtbmutsM
a2gJWH+t46fpGYsR1Pn+WWPg9EfNvvvU9YpZiqVtFxlmlEo6uKHRHBYWt/i3nH7r30OffesoHVHR
UljcTbketqQ6pD1oTKJaIe6/1m5AsoLEu2928e1SzjuT1z9M++wzq0GuxCi3c+ZDskzSbNUigVcg
ErowRvH5PhnjOzjg6CQMk1wCv8tMDgrNh2FdPmgYjkcWtSLXuocghF6e5/buaC1EPpv+eJjJnFxc
COewb8NzzDLtCexhCCoZ5pUKP/fzwZ2dw6MQswRoOLii9CJE3yNFq15P2EFJ6cIBfO5kROv390Bm
KTBrsryhLkpGwA80Wdlv6PxT+Ma33cV1Bkr8zTRi4Lep76pdu3CZF6vg5OsdxZ6dygUFU4ZIbBwP
YSB1eHzUh39M0vxrv+nQqHlu6iAoZqsxy3u4vOI5Vm+mbXcIH/J0TeXQfAN+uwl3Crd60RhbDeZK
2zSLwzyf9H7Hn69SvevrGhYyX/ICd2BXEFPtO2OTrKpXgESLF27l/Lz+d7zvtjRHuwIyfDhE78/P
tXMb30BO2Nv38rOIi3EDfe3VeGvs0GyX18ujPb8zuMsJ3ULbeVdpOwpuhhMScimDrfQ/Y84UeeFe
MIO8/udr/g4w+5peLgclmJ8ACfH8RheCsiuMQN4qIXW/bHJ1fhf+N9ocFirbaqs1DdGGKXqQUQaK
KCuVFn0J5G7s+M0H61fo8hpAyEpWoxu4G67sHSyqxTUmp5+nBOVsTtd//5rZrYtmZ1FXuVhJLlpG
HS4k6bo0V8hsblDFeZF/4JYRmDBw2879GxtJ/OtPN+zv8LOUNE58WfV9Ibv9pkEnudsjqLtK75Bz
3X0+1IVlNG+eBx6ut60YqYHRuxY/ds7SOvoIHPtrHdExV+hkKtQvxZc/WqhaYtRDWhGB1/bKgCti
dAHMK2ntKY9Yf2xMHeZLhMpvdPf50M5fO48izy4lUCzCKOuIrO+Cn8Zt8DP7iW/xOtrqhx89Kbde
NeaqelBXNGwWUu75fH8Ue3b3GDreW3JM7OhgIV3urbqYLgAOHM0KgegNfbbiD0xmm90ydfH8zj2K
PbuRFNCp7aIldrPNDvIm2+YUjPQnAVcP/li6655dQEfBZmmi8hRlTMUkK2xUHMBXcfzw+XdciDDH
uGR6pjkoG2AKg3S1jECPpS/UL89u999jmLt8hLkU2ZOIIPfTdZs8S85ljnyN4Y1rI1osn4ij/mR3
H0Wb7W60QjzJxrN9NbrdurgbZODZaN9sw5/1z+Qe6+2le/C56r0jH0WcXT7CILKiXHyj6Cq7km6T
O2NbAwJMYVkD7ZDRo1ktZ5a5I40o31NsEIobbHsIbrON7/Xci43wvRiQ3rTyXr7QVvHXhBVp/ilk
w55+vUrekc1msrWy3fQslBPRbl7CdYoVP59yBeKgUL6lUzZvxmlZ6gVpwJQnaDnG6VcLLcG4flER
64MJjkf6wqtdE9/wJCAYDKpHjnzKhikyYzJMGprv+CdxFZEu1Qtwb7v6AnPbjbqp34b1BNSv+R5S
yc1uxrvB7Tbm1rk3rzS864oLhO+Xkv3ZG5Ly+2fNKxZjY2VTrfJWGbbYgpRr0N6X/Y/6SkMtE4Z/
gG/JwlGqnttbior4N8vBRO5hloStCNX0Qbz9od/t6B/fObfVVfAzlveosBvb6nG6TF08Yd665/ou
ueneNMhJK6SaNDd+KXb/Jl1RzqNpJloiJ+hRqAP0fkWRqPFR6HduTeP182x1fo6PIoh0dnTe1fDl
lVBE0K/LNwHtjdDNt75oOxy/XHm/uLnPpUcFCLtNq/kMrjJOQ6Upa96Aorqhv9U3GHPsvYNYVgit
ifvJv5lDRHToLiIELBQ8Po5QMxoVDigRk7FcWdmfjvf8L+aQnQOU3XjXoZjdvwKjjU3JYA57/CZo
kYnXZudqF3iFi5t84hbrzyNq5164GhwPurDw4oVG8oevRr/FiUxFfLUdbuoTRzZIjh/pHv8OFaXG
C3mTXCWH+CHdW4/9hs96VzzFCNK9l1ZiEmmFE/yhx1ZtoxWuhfZ7so/Vu+Wi9Nn1dfRL568cf2Dq
y4Rf2r1ws6C7UF4LTQmEJidXv6pcbFsW9vDZi9RxyPnncOp+kMXn4CLloRJKonCLJ69ahZfKysNZ
yLgP8AQf6POpoSgFbD7/Ouc/DoANywDuxpL4+HGaDma7Jj6OjFN9GCl3BZptqBy5iS0vjPXcm04D
VQd619I0/tvHUGFXo5H2vnt3XLyvhYmGudWXHamX4syyhN9nrRchgMcKj19V6mVDdp3vQixLho3h
DtfNs/aa3OBevDMQG/v++XyeSxnHg5ydzLGXZDJ67fQwFQ9+j/8Ux9nh8xBnL6HHMWZ5Py3sLktz
McALBOXdeDPsi03zLDDJy8/Hswvk6KvNFog0KUrliBsvQvp736LqqlhuKpeIT+4+H9fZqYO3q1kq
VFAA/LP1UfWIgoo3v9OW4Ke+Bxgm/v9FmN3eLV1DCVsmgtHC4kE3fNP17cL95HwSORrGLN2pQ5+U
oUqQblu+hpfJGqtu+neUZH99oH/GCeERSJcQQytq7wKUCrHt47QFbQXSInbYwVHvmsJS6R9SdP8K
ARBWN0BdUYKeLep2pMTlmxYFkTU3Cwt9mOIyPNir8YohLWKjT/uRYkRH4Wbr27YLI8XsQBS7+s2U
gqdjjad4nBuBi2aieFRmfy6dvKeZeBZ1tvwSq67VuCZqdtU/h9nGs110ke/T++Y7skKHonRhWbs1
Onsxg1581Yrs9+FaK8KjccX1iTbbiXyMXGRS0Ve2mOPsyn9AnH9nr729/DJtyu3fAHgsxZstG3lU
2Awl8Xokhmgi9Nf09FwUy1M3e6B3stjyFYvkdICmpuBucKbejB5IOpUT8xs7yK31xcoBfmwvqQKe
JJH3aaQbqwLvPi2USk3R+1nGbiiMATwwKOb0/vMkcn6hAGr4K8T8lpCOuRZNYsOVb+NbIl3LKDuk
6+6g7NH3d3XN7XCbwqhJu/CFV9FiQW9hiPPaaJVrRhmFxG+bxPUqlLL/6RnGHKKFwr1XgfiBCefH
jNJPk1IXoTCNMgLgstWF1y3V7E8ecbMQs0yMoYnWOBEhnMfioG+mvXfFy2QT7dGR3i41k0+fy7No
s5SsjIkdtz7RmrXsTvbevxnuzF3z5LzIiAtGq2Ttow4VXw0udmfNJgDzgF8X9VFXXu6lLwx97qBN
My+11IAfQ9nsbjr4F8mlAFQBJ96EqJZ9vlhPTu+PI59DOxQJpZoiJVgXhofK+x5HPzW87IZmqRQp
1sR8dx+tmXde8tHTrENq1fY9XLX0XfsM/ruAN/BToKnM9bg1LLDfa3DST69/o6R7NjQy1ninmEKo
aXaF7muvSXuHMSL99oyC9ybZFlRC+p39rd324WpcW88I79JF+3xuz+1D4yiu+NBHQ84ctVF6j7iq
gtnfeJe1C9zjpYGJFH4UwCz8ovCFtLM/vGr1t0KijYXnc1nIq0pdUFR4LxmdfMCj0czOgxyahZn5
BNN30o/ubsAz8EHqkM1ZY1MSWqthb+Kah4TYWphwrbyUx2K/775AEBnKbfFlqaBycosXKxe0nyKM
Ok818OqysrNJzG5Qm1/l8iqv7G0yXeEZjCQ5ot8hbhqLuLKzn9ThOoU0FeysOc7FkVNJNVqClmZ1
sFv5hut8tfp82aj6SdmeoQEhBj4MthhtAPH3o+/qxc3UexVRml6Pp91gjv6EIEgRqRaGgYi0j6tp
qqULVCHGA+KsXf3V0BSFQac9ottTW1XIIDns7dcYjaFDanUBjAyrKkZXQhWYYrjvDwNFeN1sndsm
lJ3IlXNpSraj06vfUj9owx1e90rs7IwkSDTNlfRagmRS07SA/pMHbcqrWw1DP5vWjh+r2rB2rKDW
C0Gy4JOtZYd2EVreByMo8l7eAIy3xmuV52NZr7GQmBp561R9ppTQXYC0hWsLIWjE08u6sTEZMDo1
KyQ3pXVh9kgsox5suUi3j/yjUfSId/CkTFaFVgG1kkxZ+dDg2z/VGkbJS9/R8kVPvNHtxlpZQWwZ
9b6Q5dF+4Y4xyDAeUtOj8wGxS2oqN48qBWiW71l556/8IHTMCmPLUVgptaoX8PTWDC3nK/SlMbC2
Bw3jBTzy1Ewt6ZBHsRq4kPSlS6AnY7z3O1XOHpQa/5wJaV5jUmGsaIV9a1EPbr9XMRYomyEuZZQl
LDs1ixs7glz9Hev5Uj6UQ5q0D+kYxgZ+h36To1tiF1O6bXvxJmml3CYosIAIv40M45vmjxJejXxo
c11t49VgKXH1rWjLSEXzqihv7cJXjH2RBAr0fbN3ECfhISUEkVJU3FhQZfVVCzqzeIgsM4x+hmNk
KCutMHGFLkOKAuuubpJ8g1EHkrTJVKlvqZ5m+rei67rmW99j9rxJRttACAwrILwqa1vuv8iB2Zt7
bTBz475th1K/qu2yHq/rfIho0BbmBFsmkocQlFreW5n5k0cMHBY/GzwYEb1clM/9aFnY9eAZkDZY
huaB1+A7ojqvud9bb40jSXhTDq2MzWYeTuNNpMEDvvFjI9W3ti855Z2dxsN40fQeouVunhWxdWCD
kDxWo2X40C86Wy+TraZMqXljSZ3k3Y+GNvYYDUlRNV7EWZ4laHpVxRReQhiULETrnUKtaS+buYNi
Ftc94zvC9vg3oJ3W4xTkRLgYPelFKqtPqWfJ+X2J91C+E/yXXYaOU+wyTZjAT9PkeZuwqTyz2YKS
idWbslBt/6AZXhSu1VS3ixclZkVe52UQPmnt6Nz1do9j7WRiSeK12MRAGikpI9zArPGHC2jJ076s
Tclej0Ohje3GqQPdNtYoddXZ6LZK5AnyUsktHHkqJwJzrztpug1TMzTdeqonzOgihO73DRR5TD9K
jbWiRhaoQt0e0yZZtYYztP6lno4lmoB9EuTGtlAKs/pmZkju8+pDwzKlDuCwPO+jSlekP2WpxGZi
FbRJ/EduRGlzqZQkph+NM0TeH6Pi+X50kCDvFs6VFne1XO+UnnQV37dTAkrkvkdazeiv9BTqY/E4
OjjdOzfkDDv23KnqQ7m9dxypwS20MNSgVjfphPOK/tTgAm1MhwZrwOqpLXI8bx7LfNB5qYUaecss
VSnQbykv6Hqzg9ozRgVGnuMw0nue9PxnnGqW3dL7zlG9W086NPtiLesYCj21uoVehZc4KqB7dbTZ
4zsvc+Sq2dNWr/THqS4kKcH+Iu5Qcnc7M8RL9LYMI9XzrjHLSqkpMoFWsCR/e/qcouUL7R1JZCRt
bHN2iExRYXlqogdI6lM0bC9x6jS7pZvz6XkoglhAgm20ZNR5n6mduBRYHkF8vCWSVe3L1n0yTPL2
8yPxtIsm5DOO4sxe/KacxkngaKJkl6+uRVMny/7CeMlX6gpM68PnEU/vxR8Dzp445OIywB+Sxz5Y
iLDAFKz6aob9BhbJwi3xtFonxmaCskIMhxmci2rUXc2+nwgl+AZCgkLgBa1reZtv+722VBsUd8KP
17iP0WbXON8Koe7GhkDqInBU0IXc+Bv86S96Y+MjULXcADztx88GOKsOVX5uciVlgBVQFhRQ7vpr
IavkU/AqXRwp3OlNc9M1nmfNwlXq7Fc8mtrZssHGxEkAQdB8jYNvipG6UtKT2lLorkvvm6VQswVj
+1Wg5QE7Acqkoa2h4dyE+/Be2njmJld445QHATgtFnUozm7BozHOXsqp4fSTL2ZXo5gRpj8kY1ha
oedD6KgQ0E49FQLSG5PKYiI2w7iN6oODiiI4q9RF5uJZMilAgbHcLDUezu95RE7/E3X2fIqUsqUB
xoz2rlqB2lO/CFD5D6RS7qvX8TFeO4d6qexw+qISu+N3zPmLauwxkIrfY1ZXAybjAI+yjXWJJiZY
QTywsSmucWZ05ad/8xYnOD03Dfw8nqHabGuOSiKp8fuX1DGqiF+l/qfZjK6aLFWgz61VQAE2WH3E
qGnHfnxftCWoIy7zbAskqNfWi5S4AeJE2bb6Kj2DkB7VdXVTubwmF2BBp2cSQsKKJapGSEKfBC5x
62tQy+LuWsBariau0dl69L5/nrtPK+y8n47DzLZ9KEVFFzSEsZQVCtvjpr1BgAYFQPKNn27FPvyH
6v2/SuAWFzcLqOm5xqyldx2cBNFrbzfBT55bF82qXnfP0zUazf98RzLCo2izpRJh5JVbMtHqDa7V
VYeco0B4Dy6FKVqhT5Wb7RalrE43x8egs2WDocmQmzVBm3WFkd/K+T5QhLYu82vqmhc4wVcyCPfk
z+r6XxW/j8c7+6IOHQywwu/jbZE13JTUvocLinAk1b9zZp0rLqAijssK1U3MGGYlI631/DBxiMfD
4ZBuOvpn8d9oKJ8tPB7HmeW4rG2tvLSJQ2dmZ704OOi1eL6u4Bx6KEtkgJTNdbcpQrd78DAY32HW
YT3rL/kdprGLrhCn29Ok5gDlVzRyyIPzUU8hbBSNPE8hbTcOGQLQqBk4T59vz3OniYl4iWlqQGf1
OflPyTDjiw2iWK2S/pFFQb0N5VRdSnLnLjrHYWbnotc6QcpjUPRLigNvnP5GoK4s19pV5ioBA7V4
Ep+96ByHnJWRec3GvJgYmXHbHKwfE7WyTXghuT+ca8U1A45JQYVa6u+9l4PmV7rfYQ15dtNXJHnq
xpBbjqhe98M6N1cBSfyi36jP9arWsfSwvjBmgZvdeithyPh1qRp37kg5/g2zpdP1kkB7Mts+9Yes
5c5c+250OShLrL0zyZ1F+t/lY8yZgTp8eD83iGRj0/oqb+JLBe8GkFQUvjbpmvvr7p+vVwiIovmG
Aj6Vxo+npQXiZohSvqqkk9GVG9Ne2BDnbzocHdz/dfSG5udxXmUUNCTgJPXGuaXyNW2z9bAv2fjD
Mw6LIsXhgL10hpzb7cT6b9RZTlXqxInbmHGh0ca8oUL/xmfbeBg7jVzU020k+qj/ojvFLeco7Oyi
XCBF1KsFYWlyZit/hJhY+kuKd+dyDJBDnqUIDGBbMLvH+YGZBY4YG+ygfKMZYc5/y//8fGGcnoeM
ROFCjE2BqiGt+nFhRHpIzUKMpMIL1B6/BVRaui9d6fZWtP081Nnx/A41bykqqVqFeN/SGy3pBNUK
NcCF+v65DYzAGXoWKFQhPDLbwAkAciikROBvr4NxsCT5DvNXd0zuPx/K+feuwS0JeKZMhXs2bRqv
iRKtdZGu7F2OIPM2v6auuk29lenROV9s3J+dvN+VkDluRE3LWoBk6RQcuDxY4Srd8L3W7Tp59X9q
ZGVpvYgMPLu5jmLOTp+2GiU1E48Xecduvusek7UXrZwby7Vv0TWlRr/2bxevhefOvKOajzGbWqVL
w5LTXZx5+Wtsr+t7qHBOvKLJpbjtTxurh12+//x7ntsFDuKRKHLKXBzmSjgtVo6m6ZG8okmzdqqw
qNsZWv9kqtFeNjvlMo9UxVrYD2eP2uOos+SVUk3NPGqLK9rco8tV6Qr9f1jpO52sidpT/iSMs/7G
zfvcPjkOPEtf8tSmo0K1f9W8TFt0zzYKT8MO/HC1yQ8Xr4LhuWTV9t6wnx/wxzFni0nRirHQImJi
XCm64d7BmVagXS6yTbaTlioZ4s55Gs2x0ODFTA0nmY9pLU2jTvZrPmiznraKuMOIak13oV3EL8uM
iXObE7XO/0YTfz/qdVG0qFIU6viQoeya6RXw09XnC/T8F/sdQWzVowg4dQ+BpxNBbgZqw11arHzW
Zl9hNL0WBvWfh3vPlJ/N32xp5nqPKNBEvO5lfKMoSifJQMI8dQWSFokUFch/82DnKwTL4hABBX3b
oLX9r1LQ8czOVqraKZUJoVz8Dip99humF9a+vok3AcqVlKLbZkOmaL4sPtbOZ4TfEz5brlKqj1on
8JXRQX4WDDZRLfIvYrwToRzf+d/sLe/T639Ti0Yaw0QpCe9sY96bxWG7z7ElJs0DL+87WtDFQnno
7EpC5MDETRQljDmdKopwYDbE3pfoi3XBTSsNm9HZZ8rCWXx2TxzFma2gVMImJE2Jk5rSznE2Te1v
P1+kZ6+cQrJcA25t0GWeHfdenaiZJkLEbwXCAOVNuo8vhNGF+ahW6/6A8PvaOCwEPXc8HQedvXbp
zQRKE3DHsK+B2awNqNoBAP1qE+wxFNr8qwVxNMZZIuvr0kw8D1WW0s72RnanyIsS6eeO+eMRzbJX
Y6i5poppjA7aD+eHnm1MCjHWBj24N3rY0kW3w0Jo/fk8LgWdJTQ1ieo49ZlGz1IuFdmvMLdRrjKd
lPJ5oLNvLTgTqL9zxXXgbHxMnZ2h1bkuznYBtPSB/8s8EATQsl+r79lD3i+Wfc8ukqOYs8XvSMXU
gmYVxw8ETHwGJ851yQVqte3yHZXReLv0wju/G45izlJlGY9GVokHWLX27ssbO15L4Mw2gvjQrw35
VnxFvICWShRn9jlC5jB0DK7CYFhmCzSYRqWvsGRheuFlqmCAXSHinKyS1xx41Or9NesufNMzq+dD
0NmSVXKVfkFB0PZidNNXDvjxpgdPvbFu0Gd9qUK4P9mfS2v23FISou1gkHG5ONWrVTDjrlMx1uBQ
P+cPQu3NcUHNvkLQ5vRb2vvnLojEI0lTT/+/1H3Zktw4ku2vlNXT3AfWcF+uTbfZJRlb7num9EJL
SSkS3EEC4PL19yBV3YpAxCSleZsqszJThTI9sDkc7sfP8UHTqITCKR+SMp8HGR0aFgLE9HzY9G/k
kUTZFX2g1+aF2Cy/NU7lYoAwAuefhXcSQMrKTtI4tOo9imHqZxrfZFXUv3bwbJfoNnyoMWb5uk60
9azvyHQu4Z/LD/uTu2rvKyjXry+Aa5nkTAOGmkN/jN2WlVhwQadC0oNxKtNbpnnljCWM2Bv6Gpwn
O/D0RiDAkNjrxeN5wiXsG1NL2cToexc8sPKcjE1os4vpSfZQko1za3pbF1Jhi73ZJzDm4HBEVRti
MC7OqFqVzSEQAfgpXEJwj0cjmiivkGaKinTlbKSOD9Tj68j67fLIoU3laALZxN3Sl5tHL70VcCBQ
qDeTkEvuio+9wEkngOwIJDAsHA810zukjddY0hLtCgjUbsdijnyyRO9xcifuWVHue9fKsUUI5tCq
AKXInKhf0hJesqB40BGQBGERjAMvmTipr7EpF2bqVLrC1PcGoSxKK1LIIMqNYN+OsR2V8fwFFMp4
T1ef9MXyvMIrK8tI2AKAU+DWlYpn6mua+QLMeID/IkRqd/3WunbKtcQESNbBVITJtQXq6115r63S
ARcFrox1dzl8qZr44w1ycmL3vodyC4vBM8xO+jFSDkBaDO5aAJK4MLfylygvJYSf6EjxJIk5tFsP
wwveMY46BAI0hzx67RmUTMPJv8n1xcrVqe2OI+zKTmw8DNTt7kwGRd8eRjOA1KG4yz/RsxxgVQq4
qiFVyDhA5Yv5VRlCq6MzQW9ooZ4Lm+o72p4LZ/qRs8vs+Zug+Y0/ixiYvOZ8HPz5MmkbyCoO7kZM
Ype5evFlKni/+v11BLLEAAeYpIh6v5b3Hr9N2fdp0AIN6s7JRdnaW3P6Ta2PH3sWRXOQ5MteWOgQ
Hi6jFTAX5Nto3KieCI4I1JQlqju70s3Y+R82OIC+/KdBNSOPfAgIK6VBkXyxwOdu5L//AIMBD+IL
hoMiudrg4GfNmPIaBvKyima7CKFDtvQCO3Wp7dtQrmmhuQKbEjamM2QIKry8ogwlXLZK+MZYSdH3
pR156hSgGRzwZcPSIb0lP9/bCwGaV5HzgEV02kT6+OCIR999/Xi/nQqlZcf5v40ojkNjnldDvlVW
98IxW+FFZLshv4XoH5qivSks/ZfsvIrT9WKW7JTL2reshF6oZdh1Jfuz+u/GGtgNhF9rEbarRiL8
2yuQLt4uRrVLU6osIp/MQfM7aXMFiHC6hZpoV4fWs78DzPM1hfTulw48B4v0h4qM299nbm+alTPX
G03tErmW9i197a/QC5aHHAJWwHXVaAsGIWgHvUExh/w6W/V62IAeabzxbpZSzgsToIqsGXmmI+uM
71GO9y69SMabaTFYOb2wtoXiBHreoYJ9uG+11qeMafBhGk2jGglQvvhaWDIhP987GoZd+iUUymU4
q5XrrA1/3Lj+fdmv6ytrVdwnkbnAfLJkUzmOoJds6JTBJmvMbxMbdqLuNh+fxtOr83PmlMOYJaY2
pB5mjrndNuv6B8BkP+dmtfrYzMlg2UN37L9WSDl6rZ9rfJbTN52BqtUBfQsoftYQmZIJP7FpbgAQ
O1s6fP/NGfhpVTl8GoBaFZp+gLu9BUBMxGw3PiBJ0SahDWQ+NDgvjPC9v+ilQ49ksAHpo+XH8+Mv
VAWW1lI5jl1QgytPak9b9wLpM3MjiSCCqF+Xr14LpslfafM70WeIaxCq8CikAYEbqE8UrfDsapxQ
SHM/I82Mh7x4cF5Ab7KRRZ/Iup0HkKlbT0DdX6OVfffxmp/cWnvGlRNTVNlslOj/CyGVsONWGgVj
sXKqpfD7lBmoLeD9DnZ+VP2Vsw+lSu5XOnYWOMGgiH6rm98IRF0+HouSnJBFT+lKQVFjovxuAvxy
ePxbCEZ3berqsiR5m/Yh2UrAH9jTsxgM38AULF3FSpHg3aIhxYwtKWh8zHUgIEmd0QE8M0OEjmm8
aussZmjk8mNIYyDah9Ai+pii5IHspjW5AQoAkJV2s3SG3gvHP4PU9++B1iDwE6H0ixLeO8/enuPD
Q9AvZlCKoGsfgumNWYeIWoMQnMVxZg2IS2gF4XBNjxI2bvLRXpj5w+X9YR5hKUDqFkiKjly73ncs
b2bPB9+TFc4apLu1IZytRYjMYSx+bEfZrcwqxRhMlMpMGzRY4jouRgRcNCoe9Uey8u7c+zmCbHcd
kvtkJUb0BS1SoiovyR9fAv4IghFAQDqBr3jjLnWhAaJztOBsrDWkl7GhPzkrabeQD5CgXZhcxS3/
MIi+fxTZpb7FUWAOvXLPt3psMv/Sh7yhLMP4N3xdXiFUAQZymZX50A2+G4RLwmsOHA2eBZOH52hm
tOxGOMLQFiw00FSWFJe/e1QhxYWNEkB7BSJbulqD8Qpa9PnANeAsBVicevTmjluyAQULsLnZ2SJe
/mhIqGzbID/RMSIJylUckAmt+xJNNA5Sw+2OXs07cFuDuUnqVOgP/vkvwOUPHwaYROiRerYJwibT
guaHil1peh6URHeg6/fqJdctqLryOFjNZzP0HFApBAYwXphTuSx7TgA4UtBYwqoPmig8CxzlIs36
JmG6XbfYmGxnnWexCKudC2nuxUyect6PLCn35Fxx3830Htw5Xwdk1ZDajzG4KK821UVwK1u5sC+z
R11fLQzRPBoiZtL18a9MtkPm+XBn9l6j51aRtO9VBSOuVmRVbNLNu4z8l6VhKllgAFXRcgO2d2CB
0aIKpis5DXteFdrHDIk8vUUWOP+WpiFwsmCBDq5KD2LS4yp7Mr6j+VLSKXnQb4t7tsj9pRCkQlYE
CBtUNHCZQSYOvGvKV8jQtGnmfd7InGkMrxcLbCT06O7suHizYyBC0kgPi+vgxoW815LnUfztkXXF
1U2iHF2boUeneAIKESDIdKO/yLzp8lWqutUjW0rwOeV2C6BR2YS4rsR4zsCzwLbWraVf6ri7699s
6z6eWeW0FDPE3rIR9vhgRl5+ybCTF3ar4gJ+DAlSCyhfgMIPF+Th/nGKttC83pYqD8gNeGu6CVAl
hbAoQkm5a5beP2o4cmRQuR/HOtfKOieoPJGwP2eQiUVCAnt2U9+nHMkcO6QXGUEwWW4xpZf0Wdst
7RmFx/zved0btLJjHdPtdLfGdxii5LYDa+Z3vQuDr8Ud0KQiNrKYzCC9cs4lw2/5rO+KHRoISLYB
Xx0rtt2deMXkLIN6T68F7hpIliEhpDrHVLeJkLKkIfowv3YAg1cbPLS9R+0S4qMAYS9q50ofuO+N
308uJINcw4LOBwL7w8Wv8h5VQYrFl5TRPYRLhrW9/oWBqS4RdpBdRcIOOVEIWR4BaRnpQaKDgSEE
BTsJ+heriIUjyP/49bTNFp6ip7YYzIHaC+7RQq1TOTZWASJ4ZKaAgY490JKg7HBWofWsNKKyj9LL
eps+zFcANU1hE6OsDLAKxOhYuIQGUhJU79vs4Hso01s7OfQpkd2Wtd4NQsBNgv0W1+fOZorp2orY
JoiLpXS69HfKmu4bfe/437sQnKqimiMsPEBbP1k1DtC2mm+jqymwd13JllT21MhPnucDe8p1N6aI
rGcGe2It4qHcWgiS0MHkhKA791/EbREnV+TLx15Lnk91jFLxDBhmhJWWK/fb3hhn9M5Dzgv71mkD
ciEaYZ/7jaBrO7HE/cemFDKKH4u4b0txkG3RjaD+NwHd3PLvbCfugxf7zPmKXl4AFLw78cxCtko/
jcg/2Pd0l28BfUxfUGZeffxFTq3r/vdQ/ObEhZ1kAmOuGx8KjxaeSPnZgDpG6S/B8pRA9H1J900p
7pHnKDKA00ju2+zBAMAT3X636ao9B1x7PV34wGuvlgKZU3crGjV+rqlyj2d23wnkNqQvyr5JICDe
pZK0Nn/vZFhKJkoX8NEOUm5y5gRTAv1XKB73234sQZIkVrb3eUYGl9p+mAf9glNSH/5Hk6o4pcIu
0CMyY/0GqRoOqvURsnr0YlzJOPQXlJROXCYH86k4nz5FI6VA8I/5zF2QapVrsFKvin5HklCPATtZ
bBUzF7aoyjtLCgKZthRLSPyo0FbdS8sjowfpQzg/FFAEinww4tRrmTPm2EjQ4o0c5I7nS3NaZ6/j
ShIuLYF8ls6vKq1Dyq4Aph5OuAcvr40e5OCKr+d43qG8+s4dN8TyrVOsZfjWn/GVHnfRcgpxwWVJ
/ed9lwU+ApMWHBvOrLVzNES+eC5S5ubgLiF9TtzpoDZF66wnYZFHmFoBMZS2TmCoX+XJtVSCkCme
wYjTci0S5ADAYrLlW/B18S68/QWBplOXvY2aGToWTGg0qXg/j/Q9HaAfhY0+xh40XwAinq5nXPbz
+Cv4d3lU1aOM9wc0ylCrAB21stE1P3AD0cGeAXWG4bWOMzRf2ahXz3DJ7Uqg11xCpZeijJMOCx1Q
SBSC3Q2XoHKg/TnVWgJYXsjMcTVDqp21u45sauPZ8Z4si0WjbW3cUltp/WOXTduPr4NTPhqZAqBu
ocIhM1qH+0nwqnSqAteSW5SvmmHeFYBvfGzi1MQ6SApAfhaoTYCbDk0EcwUGGgMnx7TdzdhDN6oq
0ThhUKj2GiAgLvtvHxs8dUb2DSpXHDRtRWWnMAiS79s6F9dD0z/PJH/62MzSuJSpA0WJmQ/gQgq7
ud9AxhqPZqdc6T69FJ756IxLwlgn/eL+uJSrjXNzAPMIDDI063OKrhD988ig23vd9eD4uDCB9kGs
b8fVzkD2ExrpXzwNTC1bgVdHD95y0AeCUHXZY5+6Bfe/mJypvThqgCp2Thtws7CivU/d5iLL8JBm
ubkdHG9Tjmi0DRq++nj6TzmofaPKuSE2pmOyETCS4vtsfhtrKHH36OQbvheJ8bnpkie4tQWvePK0
GJAXMdBah7SX4n2TqR+pq83QAdM+1wTCFPXSQ/rkVO5ZUA6LXTWTQ00fU8kN9E3VpLluGm1je+LG
spr8jEOuO65t9vXjyTy5l/fMKkcmsXKw7+RwQvp8bSZvOEJhkQBskjtRVRoLDuEdjKC6Wrgb8OGi
mx8uXHG1SeGMTUKly4uNtYx/hwFoTra1wUsNIMHW21lhHWWXS6nRk6N81wdG3cQBUdnhPi2NjExm
j30KpISPpL1x1Tvapd3PO9AbQWR+ybefdEQ+mrHxNNZNpIEP7Ymk4LZoUMTLMkHWE0drqZ9ON4nd
ffl4+RTs6I/XhbNnSXUNvUEc8JzJy5JcpXXc8TP96UemEgyQVgQ/UD2AC2yZ3v1U2g7qnug7RyJW
VoaUDDqYKYrZ895NJ9XKWJN8VxXbZNOupcpnFtxDvQ6oZGdayWwaWS+F4KfO5L595eFoDymbAzCp
hV5HwT5VxEy4v5nCfw+6920o51501tCSDjbEiw5JoyepsiNJ8/1uOwEM/AvdeKfC7n2Lih/wGbFL
ZmBW7c0MTAroRAsAbcwmTF5kFnTZh5/aqyDWQMYIZbXjHqosrXOAnQe8C7l1mxrNLvDEZqzF7uOd
eiq23zejOBrSz+DXmnEkJvO2mhApD12YgadtrO4+NrQ0HuXs5U6ba5MDQ1UKWSj70gAlWzsvFaxO
br69WVPOnZsjA8lqWEkd8FrY2tqxF73lkg3ldnULpgk6woaEAko4Z/E5KyI/FgjB9bhZ81/oxDrl
KfeXSblcJzROgr0Qu0G2NLQ305VenpdfpZ6Vs6lujNcR6c3H5t5EGWDz8bqddGX7phUn3TLgAwSI
nOXD48GOuusZj2tQ98h2CmuVp5GFnvnlh+7JWTYR/cNPSwS+MsvekBcGmeR+6evY1pNHNuhL3Skn
N/+eDWVWwaxoeKOQZ6zin3vfCZ2hvgelRyiCKXqfxv/8Ov7f9K25+XGb9v/8L/z5a9NOHUkzpvzx
n5fka9f0zXf2X/LH/v3XDn/on9ftW33Purc3dvnaqn/z4Afx+/+2H7+y14M/rGpG2HTL37rp7q3n
JXs3gm8q/+avfvjH2/tveZjat3/8+bXhNZO/LSVN/effH+2+/eNPG7P2n/u//u/Prl4r/FjUfG36
P/7j/O2tRMT9f/7Y9eVr/a1Xf8Hba8/+8Wfg/WUAY+ogGY7aNrwe7o7h7f0T9y8wRIEaBygOpIAB
OPjzDxBrsuwff2qG8Rce+hKUa6EwDiQAtkrf8B+fmX8B7+VLmWso7QVIwP/5r696sGY/1/CPmlc3
eB2w/h9/uofHEOBf9GQAKwMaOcnigN6QwwCiHq0MOt3U2aSCzWc0Ax1xKHjQ4w3M6vx2cl3+0NTU
QIakJF1kCLuFOE+gl2C10ElyOWilds7bzrnrbKDC46Ts/E+TNZCLFJT0BihxOlRpR5BgklE3XzVd
H2yA6/X0zGuc5HlG/IJXBnpDIbs+jk9QtoY++AB6SIB3QJr3TJK5yyJudtrXAfX858ARtA1JyoPH
MTEB8LOo1j3awqiaUOd2NoRtbXZA4OSdeMvNuZuQ4xmY1LK0qaSrSN2vgVYgsa2PzVNXtmAa9OtW
XEyabnwu0mQ8577WggqS+exGrzoyb7qUJ99EWwVOKCNYGk7l3Lzq5qR9g2ZBf9mMlW+Exqijfgn8
bPIp7WfygF9YjyAy7fQrQx+dhz5LxN+Qmd86g/+P96x7Lclr/UfIu7dX/kfz/Y979opSBSNf+/8F
58204IH/+wP38FrPrzV53T9h7z/y44jZ+l+g5pGHJMCJwDlC6PTjiJnBXzhxUlcJan/IBAf45F9H
TP8rwK7H/4NcJn4SFWG40n+fMeMvEP1Ac8VBrwRavlGW+40zBh5kHKKfrxEke2TmA0LEOtASUr9d
CbXq0U2dwe1p6IPfC3yetIS+WNs6tN+KaujsZ9dDfiaaq5bbYc3cgMWI6r0nzZs4i4PeS6dVUDr2
+G1Ox7Jbp91Yj+eVPnLt2a70QFtlASUgmZ5mRu4D4VUQ86NF2m7BTjW7N1Mn5s4OBbVZsq4DmjiQ
exVMRNTRq7ZHZqbz7PMg6bwvsxdozYV0CT5YSVNCu1ALoEV31UxjZ6chXry1Cc7bphqvqOiSKawy
Gw/jzqoS+7nWAnOK3MFg7QZ8suwZ6jntQ9uSzD0DGavZrOvMJij5m0W1K2umpxGyVjmUdOfprB+m
BsIfiV8iw9D3AJyORicA1En15J5aSdMhF5iC1tlgCY9ckVgxOnUMGrntqPlrA320KIaibx4qnKiY
JVM2bKqy6p7yqrLufGca7vOmSj6NflmWm84geaTpHaSC6o4nEfRqK1QPUmQZ1hak0jpArwYORcSx
bM8qJ69fObXtb/7kaje6B67nMBfNAOyEl7J16WZA+Joc9FAVeB7ScGJjtYF2QxUZrpbGRe03sZXW
/rkl5t4PIWVa7pohnc77ukclGe+1h7SdjfUEMucx5EZAXvXS6O9AjZPT+ybo2RdK6wIirq7f5MDG
1Sb0quEwhyzPrgjV5q+AfXJIRHTtFuK60AcdugCAI7/sy89O4GqgZ64T3Vh7KbcAO+80fuMVaEsP
y64TbSRkN0pEatf+UiaBfmXVDjCj41RDM450CbmmOmm/D14AREyQmXij2MPYlqALHvoJ4VMugK9M
i+nG0idoiyPWaaLaHb0Xv3Xz14kGGrhkvezFAmcplKipZ1Wrth2HMwPDvAHBccojoenizAZTbx4K
k9S72mXtOadDkUVlWY1pTJuhvklEXkd0zudVzgNjDVg9mMiEMYswc8fgjmZTvqurdoLOpaG/eJXe
biqDZzvcPOknZ3aRuPJ7a60NYKXlYs6uXM2DJlAzBxvonOLe0bSAnxnTADlkkqf116lMB7FhlVu/
WCZHoUfrgKgJ+9InUyzsShuiLJl996z1udaGIGHvLio6ksfA6sCk4tp8bZWj+Owb4FGOugKtWZvA
TNMvPB9bFpmc1F6oiaLf2pqfAdKUNGMI+rV23YsxJZdmZQ1GVGvccmJ0cFrZzgtG+mx6s91t5jnn
VkiGrPkG0HlfxiSrRn9tCZHeE8vTjNCZCY5N2I2sLs86PdX6M8/P0BNmMIiKRFOvDcHKGhqw2I9g
lA2eJrvn6YNu1GC2NLt0pGdeUqXzdT724xAPI0nGEJ1DBVpVqyy5s5vWty5myx+9T4LMpr6dBKHe
esoRIKyI6Y7oSpxrcLgZQ0CHMKN50W/KugAJKBZUHw00ONVNHltJaQdxhyfVnYbOKDTfMTBpP2SO
ze1N2fMChOBe6gP/kFSmf5NNVCNxmvscGyqnlhi+iKzIaMj72X8SYDuqVp2Rut/8wdDaVygNBg2I
LuZZrCW5rIVdSErqgk/emABKQrKtDFGNNpzYt3Tgkxy31NNd0EN4AokV6jhhn1RZFmMn6kXsENtE
K/RYBf7DYHbGDlQdWRBT1g3BBu1bzAPZcd4Rbl4RMpAOj5pJpLqLCMQg3mqgNoS3rXQqyZrPpOag
e+ODFhb+mHlx0pbJGBll50GKXnRGNoXwtahmamS0tXwD1mzHBCDTLWrhTZ+TGu67XnWCFS7yIkMt
5uJpLHJAQXgLNxJWJRMmDzu3s2jRrH1krP0bqDo1xqNp9DX62FqWf8kYyGpIWDvuQO7BXlNbG0Fs
EsS8LF3+jQrAhHegbG74pzrzObqUp0bz75GZqUCNlI9JHSeDAHW90MY5WztakyN10Q75ALIBYW+h
QhF0sVsNDkORXzM6YEU4aIS3FoBjIIbPihTxUhVQIG196q2gq8ABdBmo0V52DDCUJ2MCKg9tjS6o
vlualPrOQRsoPcOZIlrsztTWoimbQcMIdh3zu88DEJprKZuIpF5zLPiF1MtD3NNN9TgNhParqXFb
fiZpc+iDO89ts541PLlDWxfa9Cimlg/rLnAcsFYGHQAYIPQpyHWQd2kAH5kDHm34Q6876LeierdJ
a10ngPp3nOdxCWL+IESnpNVvqTWPRRGhNW7WHxM3Aa13VwmvPDcSTUjdPDuA0HtoO7RLa0gBOxWO
CjMRTIOnPDDOdaZn6cpHKFo+NoKNxrlJ0wkyLFXrudWWVSDrv/Vz3WMbdwjy+XnseKn5IRGWX974
YNg225jOCdDp0YiHDc4MR1YETe65XWXYef44Eu7hbVr4DK4crke8jHDImRa3UAyor+q0cty4yIwZ
TK9aSefQgKfSd+ZgiBUZHKmA4PeBHeIp0gAfRSl4N0XeGgzSodz1Q3gw3bqtRTE7UePmc7urTDut
H3heA1lcBhUPrpqW+f2GzBlxIVwRTNUjr5KqeeC0ssY17dv0qtL1JL+YBHorcE9UAjd13rojCN/7
KXHOu7kLSGx7PZ/CwfP8/i0fxFStgrkpq4vSN+bxK8KGBum1jsEpJWitBA2NDeayCCIWBkRRtSLD
YZ+bETo3hdPpECoRxPPP6hJ0xjG3RGDt4D8G9qahYxiAN9oNrxU34xKXikUjHSwi8ybRrBr5Ucvw
0MyW92NyNkE8KNgyV+u8LeoZgbc2UUZiK8vimfO5c01Ef6ztaw3AhdFOtwG2MibPSE3rqia0diPB
aYKm8sab4CqCoZS7O3Wy1xYnRf9M5sQ3x7irKnklWwEBK2/FR/e26FPQrftdw4szMo/DbVVleRm7
RmIW2wYc4gYOZ1nUoelDEwaxXOJZW1IXyBl0PvjsVwVj1Yh2EYZ4rxAEkE3Oe0FjI8euiatmADIu
yHEPRFaZBtOuZ1PQbEfaJG+BOfIlevDjjmAZzAM2ExjoRESdRMngTEPLc4dMHBmcFDgeBGNltync
G+Zs3Da08gg9F8knSKPH3u10Ua6yVWrv0m6jo/Gs9FdLfR+HmR1ZzD34OioTHRrKG80zRnjYTqw7
xw41n4Z7T56/H+4HD3X1CSFN4JUC+DMw5EeJ/s5pGs8Dxjv0k2Jrmy89u+6CPsq09kda5yCrs2QI
CDcdRBGyoiDTEvuVNm2aGBa+5qHFDdy9aKeuvK0JgFZWffl4SIf50x+ztm8Jr7N9S1Y+JQHVYYlq
adQzC+16j3lNVh9bUWBff5v5kYE5lXbGW8lvW4FuAlnTpHfdvaTX6V/GFfzGavhSb5ZAm6d2A1YL
jz0f8HgA+w7HVRZ08mlAeNjmeCSALXte4kJS8HoYE8giQUcIkR8H7Ubo4D40YTDfGSDmwUIgbmcg
vECNS8/ILbnkQejaK3pTrtrLcjPffzyXRysGsyCnBZ/dO1OhqeyNoMbl5c1ejzttgLTl5VyyuHDI
wg5UAEg/RrdvRtkYjUXxvAXW9z01rAEOX14LtMraYQ9+kvR+iS/hMGcqzRloLpD/mMgeeOrrvBxH
e2j43AMrAKphz9lyPkWe8eJP5kJp4jDZ9sOShbZzdG6BURLhzuGyacDbT1o/gH/WtNZz7cRzUKx5
SVFS9sI5K5cmUk7UQd4BI0N2A7zfEPqCdJKyXqyZXPSgg5yd9avqytqicwvdt4Cz1lfGK5Rzth9v
DwVo8mN8+/aUhcNpdloI4fTIHETtDuU54Fs0eNzQOTNjsl5yu8fNfsr4lJNWM8g/5chag7bH3bQ7
cg4I0Tp91Hfa5/QC7IMAI9SX+SM9H28+HunREVcMy8/34AgJBZp3TDDQDphdVPFDH7StH5s4cQoO
F08548Ws8cLnsNHaNqSO8lCvLrktwkmLdf3WRUej8TZa8yph1lYkwY7YC7tV6YM7Xk6l9BQ4qShI
hem15i5MKZI/5W2vI0YP7gb/MhlT1F5jTSMLIz/2MtC8Bl8Q/iuZKdTuIi2w8cCymz6szE9OgwDa
ebG6ceFsyEKIejT2jSgrOAVkqvsaua/UacM56ba+lyOL1abA9NjONU+bNeRy1h+v6altA9cpe7Wk
Wq+unMcqtXu8bDCyliEXSD9b4+PHBk5P3U8DygF0Gz0jVgEDybwNggcXNKcpW9j7J5wYXGbgOiBy
AvLfkZ/v7X1cR2lZJkh1pzWBDiReqzlqdJBYq0dk7LLn3x7RgTWloKXNDSSxjAqJ9al67rtsnc/Q
uaHF7cdmpOdVtgOuAWgCQXJdtigphy1J8nKytRKp0ArcpSYeogah7ZlWOmeOhgcssIrlhiXivB6a
zcemjzYFYgXZz4KdjlQ0dDYO51O0aPEA0TXCBWKBadoh0Lwq0iUV56NVU6woO4NpLYTHciQBbLsB
t4zprnXaRj5PYq3nb4IPCxN6dL6kPeQVkaj3IUiiAlMaI/VaT0OEbreDdz6gELdN0RMWZ6Xtrb3M
A2WdDi0sdPt6vzufuO0ABUSQbIDGyVCvcwiC9WWW4+0TDE7sQYmQeEvsLscSBXKvmJglyXN9HDKw
PkhrTZgdetmctfNcnYl7Wbkevia7eWtdjdvms2QE5E0Ias+oPkM+xQZNXzT8HjTl3UUffBHFjTU2
bwKnM5Ckn77z+b7PfwuO9q/fD01HF5yRx+VBsJKDkyWA+5fsJZX11bWXgpSj7f8+lT8tKBvTzXo6
mQnyyW1xR7zHClxOH5+vU1EJGLXRtoP3E+QVVA5UMox2AVm9Dpc1HyH4xi+hhredSRn7CdpaHHIr
mvTS9CywiuXeeVqk9x2bXz/+FieCTLQNofwjm7nAlSrP577XnPjIygxfggzVqp6ffDaEwVyHZbDQ
E3F00DGf+4YUh0mSLmuEO2FH5J97AFM88b3U69D1kUn7/vGYlkwp4WzqUOIh3dYB7Pa9YQgPtOty
mNF49sz0l49NHbmTw1G9N5fuTZ9H7VrvLYwK/arnnot0tgf+f3rJANxPQC3R0AVa21PbEn3paG5G
xRaPOeVCcJo0pboNg1TcVeabZj1/PKATNzWabkGmBxsO2LCU/eC2gZu2JaBJeM5X7Jqmryxf3Pky
/lVuNRhB1xF6ewN5ux1uOgh1QuQ3FVggEU9XKDheQKFzExSI6CYPWbMg8vXzEXq/E0XSJ41+lzFK
LtqeeSV+hBBrBWFzjkpaAHkN83vjVUtn+/Q0/hyhMo1B5iAN6MFE9eRCau/We05vCTxv+sCejFUR
lw70dv8nTnd/XMoRy7QJpX4bRjP/G60/9clS7H9q88FPgJMNqSM4YWXdii6rmVbKM1yK26RCO17j
LuzvUxO3b0JZG8ayQugo6YZJ9qLr52Z6xeq7393ikmwUYD+ZLwA0XxmFEWT5xJ0CLi8A8RS9yP0+
QmvJQiB/PJBDK8pACjTHitaClVxYEdRhw1SgmmN8+XgsCmZMXoTSDHqPwehmQwtCeWomuikKSFhg
vi7zh3JXPHWQeWqiIkJtxrkVYGseN8vUh8ce9tCqcr2PqKuiwCcH55PQqt2VCfbUtjw3NScMvD7+
eJDHTvbQmrJgmc1aV+8xRtDExt3srtqiuiQgW6DXea6HtZ4vvDCP97mERKBFD6T6rg+w9qF/YhkE
bA3OadjyZ2u8m82lRPGpzYGFk+Ar40TWVOuDgOY1DDg23dl4p2gCDdtlsjBxJ8xIlhyk708Sh8+j
IXI9RR7H8Q0S6733DcrA9xQEkb+9QHg5gh0SISfUJdRIpu4LF6KvKHFS49JxkxWb0M+TXScTOJ3s
bOt37sLhkofn8AJBvdPEHQiaCJxkidPZj1qcbnD9jiGKsAdoxrEip3dNV9KNWerjpgBKrFqYyeN3
2IFBtSfY4GlNGcUI8/TJofesvPbNIRyCEkniLipGLcx7Z2GQx7sQzMTmO2+cg/tepQAUgAQA2Q6v
4RSPnvWZDUugzOMUtAcLcIA+MEXAs6h5vz5HGNBreB6z9byWQm3kDbrU6OaD7h54C6C9vHAvnhzS
T4MqYr4F42DQprKsPbVxwHiULnXvHW/5gyGpZYIhIKlPIMERVqNmQTRYcLz1eFtOdNX4Hvn9GxHm
PEC5POmEAX083IhWl1gkCzCDOYSse9c7y5x8wcUfe78DE+rWa8cWiuY2TGRZ/2oM4EPKawrN6OIl
GdIdFfZT2/ZfPz7QJxL5SKijzIIGDg8nLFBCiYA7HIAnjr0X+rc2aCTi6rOAdJeIxlWRh/OrvV0W
Rzu+VQ6NKpNpOMVAamm0yt1QIH8Hr7UqU2CxxmuIkS+1NphHTmTfHF6Rh2vXNVPqNy3OV15QLw64
sdMhqp7wYs0KLWzxMm7q4GXSqoeBujR0c7Brkbpa8J2nNqyNciF4mED9BGTf4bcAFx1K1z2+Bene
OnHjW98rYS4cu1NbaN+G/A57r5QWKCsX8TYSioVlhUAugCIEPjtMaLBuC4auIIhDh9QNNh9vo1N2
kTK1Ub0AEBL1wUO7bmU1U2+U4CoyAVgr9GvN9UB450RGk5QR659I/fL/STuPJcmVI12/ytjsMQYt
FjMLACkqS+vu3sBaVENrjaefD3U4ZCUyb4F97oKkkX3YnhEI4eH+iz+PyD6khMmlQC1zMZt4mXix
r+kFfi0dGJxHOQ0cet97PWsPUze6lpnuP4945hkPgpKmr0o+TJ7yjmT+MLmVNuWl5UsArDAvjX7G
30y04CZndKdr1LzWSAJn9oiF+DKwUYkVo8qL1KSLfUzUB/ZIld1O8ddUNy9k9U0JfkODWlmZZw5r
liPMWFNiKunUHH89TxMUdeg4eIDpJL99WfdegzoeHj6fv7Uo8xr6MH34kSu+NxKlM3qnYWCqVa19
onOTNkunIK48A2zMRSmzlOSy0+uKa6er43xj6WBQbMBRNQr/daUJTjDVU3Rven5sPRlCHOVPTWnl
0W7swVGTZPjjc2OGubVDa1j6RdEmNzaNmavZoVLUPtpok5LIK9f/aY4DF0QU+bWiRWtzSdmbQikz
JEHI7XIqXNO4ATO3nzAXHceVw/5MIFmW2KMzE4DGrXL8BdKqTynsgvURJt0ZgOsCjdtPdb+T27UC
5WkapctcKnRQgEZTVV58iCjAGy/u4XJVhr4dgWgkYbsHZf/SqeMWxVi7bdr7cRxXzr8zHSPgzSbc
LlOkAyYuq76dbISClGAsiGTslwLnsQa+5fTS7Nashc/NJdNIUc6ix64s53LwDXmaZAL5nelBiYrQ
8ZuQGjUiDzKyNUru57vn9PaYzdzwrlBMEm9AGMffTgOLpkqlgIxwndhh8AWpOoQwV+olZwaliLNy
6XscY3lFIcaY5KOpo7eYDt13rpDBt6dQdcxJpU0V+StjOhdOYzSziB+d72UJqhsjQ4xHwo1qOe6C
WKofuZxjN/IT8TWfGmllo52eQLBg0D+YxR50ymqL21Hu+0TLUMLmnMtfJqm/k/06WIlxegIRg1K1
ToOd1tTJuhiiaASOmNk8+6R9G9eyW+si2HLLt0Jb5E78XnhK/fj56jg3MkBAtDvoi52+Y1ED8BWv
VHDuFIon0MUPnSyu9FPWQiyOb3kANtx3hIi16KBG+pVmxH+qvUyxDowRZAlED0knFt8nTs2IBB7D
pCwV99kUboVxZRDzjzx+TkI4JYkHxYTq4YmfpqIihqQVPkrSvbLpJEYjw5G5GJr8h1dN28aclJtR
Gi8+/zpn1jmPBk54+PTvgiPHezezvK4wzKgAK6ddx/mrHjy35gM8o5U4Z84I1HLfKcqcSyeN0YZW
TCJJxCnCflMmN7WUbcrh9+eDOQ2CW9CcwMINw75gSSLM0g4hfgm0Ac9yp/KKy1qNgQg+fx7ldLUZ
sxoZXUnOcz7X4v6oZbMYoGKnmAloj+qIIx8v/sz9PMjpdyHI3HGFBWeAaFvkPT0sYasYCWL10TWr
5d4Px5uoC77VoCc/D6WciTVn/tRTSbFOzx6vM5qxNNsUUlkim9c0lSUqaqPVeflFKJSN57ap4qH0
kHUQHEBi9w2thjzi/5BXBZB27CaHfYBu0EvdWobwIkIiHS7lqpfFDaVzo9oIA8ovdhMYguyWQ24O
dm7o47AdxbDpbsXAhGNKpX70naGWhNgxxKiUbrouqaBaV0KKZYPctm+oTAj+DadY7CSlkOjboG2G
co+Mjjk5Wg7o11akIkQNDqBrsfJWO92gQK1nySy0hy36ZYuXYVUMSPVO8GC8QVYcATKlo4/yVRVH
B12kWwWlSLczU1+tkJxZ1qxrKI+yirGMvGyCa01vIWw1JiQOyla78nInfy5e6aC6dGDu4i8R15Ij
rWzY08sCzBcVdvQhFLrVywOv7Pw8GvoEEosIyzlB+65LLzTZ4w2VqS4sjJUFf7Kr3l9KM2RiVpc+
WfAaiVOjQICxu1i1Yxnuzkrv72SVEwDKmkhLiWLkiYNRUU9easaoRZYtClJuFz42xVUEOP3z3bRQ
16AYPscxWCWmgnkZALPjE7USvaEGG5TY1ZfgTv5ePU6XwbaMXGnXbaZN7jbXYAzGH9aFvvk88tkB
fgg8z/CHR0wMYh4jSwJL0QgnuLmuetHV6ngjC+nK4jijpH88yHnJfoiVD3qvyT2x1Hssn7VtfS1e
l2/ysIPAKgBGHL9Yu2iv7sdL+Eqi56RuCPl0XYh4nsyjS/N9silcoDQjiSdbQ5qSsQ51moPetwqB
WtQv0132mu2bTX0xy/etvXxPtuIinnw87iHO+y4ADwOkgKsydOGIOZ0XrOyFk5NmEWWxhLBDBe0+
ESUUd0MhYnx+XYK8mTfHXFHI/xg/PcejF4lZBrY/aAscj6ppAE8PAX+9MEF8G8zLyWo3tWg5U6zv
P1+kZyfwQ6jF0ASoaJYxMjR5Av4SPMJ9cvL46f8vyGInFMEoTsocJBy/GuJ3aogOiILPY5xCEJm0
WXKbcguaq6deVHXe1EFLkOSiuJA3sz6acd27iiPa8n5dIGQt3tI4ZYDJZfoS55eB6+JuFnhJr8U7
8ZE2pbDT9/5WWsGynftUHwZoLfIckaqsX2YMUK9+V6a0M2GUQY5bWeur41osPjXyrTIwGVe98f7P
Htv6bl3PchPFte+qDysfbv4Ll2fGx3EtlmAXU0crOsb1l6AHPAHk2YtNeSEzifnKs/W0N3q8TKzF
Wmz6WGmrgWizOG+8ya+LJ+sy2lqbwQkeBBMtf7Aa205ZWZ7zX3s6SIN7DpCYeFI3Q6JyNOpZn9nw
LlLNssf0j1/9lkz3EEwe0gjg2ZZiXO0YJH6eYHUlRr2Tmq9T0W9jOEMrX2teZYuBHIVZfK0ojHPZ
8wgjhHWq2JBURCrIcnap14oAw7Sz7pW+E+yS8pUz4By/GfoK8FkBV3AF73XmgqV0NwNUVUoD+vJT
Ig6YTTk5il1yaOkg0n31gX/Obrp0ZdSnHJ55cj+EWtyvpZQGotcTqsFf1jcdxEoKxIgQmMsRs0Yn
fvJt1a1dNsnLdD85nj0+pdvkbQ3NcW75gvzH2YymKu3oZRpYhbEStAAVbBUbINvbcczd9eiG3QgW
qvT5xWzFqmXOlDmxsbKEz2VSPIKQqFVhchN+kXCrENCTjDKMLUm2XtvDdnakMGfBsmGvuv6FdFD9
3V++FH/cI2T+lRkQB4uEvpo5L4UP+Y06NKlYVsy/jn1UIKm2NVQr3/i08TnHAFAL0pou/Inza6z2
kzhGDG88VBf4i3wb9t5V9PJX41OxvdRe8204c6JTrX9HgM49NWsxoUYZW13ndTD38PSr2+tE+eIF
T59v2HObRGNQGAzhI4IEy/HMKY2nyJXVxChVa06lha7Sf/P1TaCIK5nEmROOqftXoMUWCYx4VLK+
ZTCVdiFH0mSPUq6vrMFzM/YxyGIdmNB6M0tmNKEfXRrR9IxNy1bttcfPJ+1sGMxJSL0ABJ0ULpo6
KVVPqGO7tQRydiW4102sZcB/rvnnnP081GHA/vKwO/EK4TlPdbglkhI/1Hm3F5snvftlrDYOTqvd
rG6MJP4ZaLEOBE8Ne3gKsS1z72n7eDcchF2Es90a0WXWIjm5IVCpnaEYloKm4WIhSFKmjnXMSzWM
wii5MdTIGN02sqZ9ZHbGVZFBtbyVKYiPW08fMK/3klnIoLWq61SGIHqJhZB3BW9a/1qMnfUY+HLO
i0YJ0+smzS3TbTop31a5XoEkydPs24STx33tYdZJFSD0/JspR2IHor4X9vwvZpLTs0mVfYNDSu8o
fp0ib6DUA7XkQJYAAtSivFEnoXk1fXoQaJi00Et1zY/v5UCHtGiVeQVeRvOxXazKWPwJcZpnlgcB
Q8c3L4L/bY7+hDqXaRKyT5p8oN6VDZNTRVH90Oi6d50x2MgV9DC+lNouQQxIMvKclDil9TFGddrZ
rdiQhf/5UjaplFJ/ey9nLhraTaQ1HHdGjMRIPzqdFWUHEy2QjRz3088/D4UysUoLB/SIuKyRWUiu
AGxGmSA0ITiLvh7tp6a/D9JGWHnvnjtr0KkBhECLyjoB7Pd9pVidRqRKLsRflYJc00UzyKm6UmU+
eyfg46BCHplxWcviQRN5vmA1XLfD1tuZzbZ+Dp8xRjroW/VS/uGjf7xZuxTO7tSZK4w2Hg1rtH2O
T+wCbrLujcQsWnmbqtJd1xrXuRcdsjZ/lPz01TTiXaGHl/Su1pLIcxMLwk2BLDDzJq1FmVMII7Gy
crI7qevucj3eQf5fqfucCcFlB9vBosw9r5Xj4XEdRq0ocM0aLXsv0N06WnNDOffZiPHe3eCCBapy
HCOcenQKEJbgSRE8yT3GgjDQHPEiv6owH9lhartqJHCKjqEFz0Ejc/QxKFrKxzGbDIeIumdcWoJn
fHenXAo34L61DZx5rKal5+i+vYxfP99yZyeT5zuNKiynqdYdB0U9A4kUkYG2inVfFh4yPvn95yFO
Co+Mi6I62F7K2vq79NvH1CsLpsRQRnxRTStN0S1NBLtX0EAQAuUya31zZxbTw+chz1y/hIQrL80c
I3Tjjkc1hFIctTGKBvSgv3PQHwC8og6RIePweaCzYyMGBn4UDcAMHgfqBarG5jSSThg1sjZTBnF3
sr4LefIgNVm7kepx5c1ydmi03gyafrwDl03n0gpaTUmYTRA+jppNVxFCbQMX/+cDO3MH07T/V5hF
niTXqOKMOpklsvHXk9aheODlpVsBhXQRS4q3n4c79yyBKKLwsd6hl8sza5o5OWVL8uenrvib0h9G
Hi/znvuZ9K5R2ZDVfKe77u01H8Zz8/kxsHz8BUVx0semI7DhoUHkN2bkdmZ4G8jByoye22kfAy2W
iuVXZT1VBAo0YSv3s2Byra+5zJxytdhsH6PMv+LDOwcQkxwCd8CE2I1vzBGHPMtVbP9mNq63TDv5
lbj+RnfzK191VHWDP+j33PUD+984z84PGAij+k6cXOJAtUqTCuzeYnvqwEhNaaY4tdJc4vhOoiLn
r5Va/YrlCLWfycw3WabYOvIzXdyg052HeKLp2coqm0/tRemByfnnL1oCRbt60OUi4xdFF+GedG6v
4bMt79dqyucOBZILElgyDBApi9NH1kohSlT2DpJ1dh41u065xfYOGRiFjtlKznR2lj8EM48/uB83
at+IBJORyqtoMuc80T7fnGe3CC0W2paIfdPxPw5Rcsr65TA/McZXz6rdJMCvIhpXPs65KOhy0qOa
cWjcR8dR2jAfEEUqOHGmfRdMdjxmTo/S/edjmc+t5RL4GGUxXYIWe5XVEqVXC7xAPQG4fJCO+n2v
BMG1yAnk/J2APNKRExfJARfpsxkbTS5VOQlRkF+MWn2l+JRYWmFjtOMKy+Xs2OZeGB7oM1BxkRgh
ODSaQs93Ese43DRSiixgncf6Vppy+r+0M5u103OeruPpVFC5J7mdoSCozy/yJOChURWYMXc76MiK
Na4L47ZoBzSwqk2SyYc0WMvN3odxEhMXMXr1JLknOg9ej6+UGCXkSY84uSadMyIJUt2MFgzUjfWa
Xmsb8zZ98mvXyoBqblNAzlyRz+HjmvfTcvQG3XzkgjT+EwDOyZJVE1lA2W8GaRaRrQ9uax06ebBT
XUC08mBhcvn5WlpukWW8xeKVmzFKg45iIYa9rlKjhvlVMP60oLAMsvikeRyPPTDBwvYs70Eeo72k
9oewyW7KSF/JDFfm711J9MNl1ailFMEyAaVp6XemKez7StrVibft63IL2u9x6vWVB9nyuETTBf+d
Wa0GiUsshxdnWVHGhaDiRGcHfbkFJvrTM4uvf/qVeHShDsdjj6vvxOmHZyB86UwDVhCMt3LUtCwI
44eGHt/ncU6HMhO/QTBQz4Wotcw961FsCqq5qZ2Dkqi4VE1r+MPDaz5HPoaYf8KHDxS2/ZjWmpyC
4jY2RtXvVYrWjS8fCiv+8vloTjLAZazFl8mqUhdbtMTeQRHpd8sOnPzgHxAIDZ9gDOB5iVTcv9Fx
Xp6ay7jzn38Yo6elTQSYG4W42UE+3Be36c676i5pyuKDdT9bPJq+LePBu1sZ8fkPOFvEyri406s9
joyy6+DHLbPbuKJTPmRudJuItnLdbGa3x+SaeutqbWDOMj8enn+N9l8xF+muGQ4GYqXErNwR8ft2
R7q71zb0XJzIFi6MX5+P8ezkyhAisVZ/J7McDzGUG03L5gVkNo07TtpWVbzn3lf2VbamLLHMuuaR
0bQCajK7PkE6Pw4lWmGSBgKgp0LVsjvDT6/pBzjjlPwKowy50ra33M8Hd3ocU5sk2Z6RY7BLlzBZ
hGGl3EwrdHQNZG2LiktATbL7NNDrzeeRzkwjIBcQ2wb+mPPRdTy2KlYT5PWIlA5IseqYyeiBG2So
9o/9yqDeyeWLFQIunFIvKFkaGcvSR2clYxebYMHmbmp3Ud3mQDCirbaNMaWPHfGRUusOxS1AS4Hd
X5b7z4d6ZlN8DL/Ml/IGWHxmEN73k2kT5K3i9mYdrtw85z4dDQ0M2WaBKp7uxxMqtZ6eq6JPjVe0
flnFoEHESa4QNV1TIjn35aggcQ/MgC9piWBs8loyKhONzjxst3qt78VZt7ktgxcz1taA8Cetd/aA
Chx4BpyKwI7fK4MfzjJlaExUDokm7PWDF7vhIXCrfbZPL2hCSbb4KkUrKclJ1WoZcrE0C2QKalQo
5ub74PY3dWl3mQ0+yq2vcoTZIKWrtni5lnmd2exHA10cY3EWgL4XGagRciMJyvQ0qOKlOgUvVtI7
WT8ZK7n1SUXwr3FaszwPaisnuZ4UtoNYqu/jnLazce2w7+za7d1pg8uTvc5bU+YxLDciIOV/Rlxk
exgMeHxjIooH4Uv6nQ6G42/C5+zR2ljX1ibftdfmRfCSvCgHz56NyBKnwBhUsZH5wMakeg7e8BNZ
m/mzO+fDr1qkh3o9an2p8Kua4t4qvlRKse2bfOUQOPt5gZgDVIRecSJSZ0yhn+sNQYKeTnGobHQa
HX30dexfq3gNWXF2RAAemOsZNb2sJ/tK0k6WYNILUANEoUvHjJ8jq/o7G8XkHahgTCgbHObHR07a
o44cBe+fU9tOJY7oaKZvgGNuRzfbNFAS3Pr1T5s3rFqwdLP1BuqhoBzmif5wIAiK3GCpPREl0B1j
spxO1WzfbFYujTOHNu0G8GYKvPC5VXQcphR630NjjFMuMb8aU/wjD9Pnz++FM18JQPOMAWcUcGIX
72ivrquwRKXaLjSqVcFvoaIBNjx9HuRcEorVLd0LCfISPNXFvSBYfl57rTzvuXBfmbaeO82Vuklu
Q0xam+/VTbIx+ov+cu07rQaeZ/jDh5raJEP3nsDvkGCE07MvBiBMNUCAHX5sflFuUaq31e7Oe8h/
rIx6PkkWJ41Bdw8FKeQJyIoWSzOsqjTOKukvSJPxIz20D6rvwCgZD8K7T5DsdrlTBBfIyQdUSv98
9cDkBK9I649McVm38BDAzBu6BHafa62TiH1Guji9fD7IM0uUDY4EMvIwvNWXD7+Y2QM+1XBj1JqN
PJEDHGRli8/TtJzGjyHmXODDN/RLPQ9qC8rUOzLsgEIWtu3iannx3E6gEkfxH7MdWpeLPV0aERia
DjcCKzVKp1KjTR3QUCxSYWU8ZxclyYtoIRiAKdcypfYyMYnagAH1h+pK3kh770l6GDync3DfwP85
ewueg+t+Tefm3DyyyzmyZNp7NDqO5xE1tTAPlCqx4+JyPo/Rk3MKHZn/4BJvIzsLw402rJmcnlsf
H4IuTZLrfshqXy3pPdfPUnTvKfnKW/psAJpSSKhZ8inhyEz5K0OBz6ZG4yXb4a4XUnHli525NwH5
z0cxyJMZY3U8czUi53Uu5gm6Ed6dV3+TLfx+cD7pJkRckr/x/uHpM5OwJS7pk7pwgXJ+2RpogoK6
kN0gtZ7ypCy2ZjquAFdP0OlcY0ACDNiIoAJYFosVgSi+zMUl4EZ6NV0pe/Mu+QEgQb3wuAP2lFKd
8KK+KrfxNnlWGlf51R+Mq2DlAjqTyfPImxkA809Ak/h4bgfLw1tKYrRWEvi3Gox+jDkEXcaZfAiy
70EtG2tqceeSa4hHKAvyRoHnsNSdwJgljMMYXUv9Hm5x9CtwMHuKg32KFA95w5UxXOA/e7Hms3l2
qB/CysdDzXK8m5ScsDhvIAy6RxfV6bXf/p8yCd8/60xzRzJB0ZEXPI4z9qKai54PCl6EhdM1YusE
QRuuJJNnzkvaFhpNaOKwORZRsFiA32Myml4Q76xGP6iTdOUr0uPnF8y5MIidoA4ASO5U9qQXB1X1
DI0OZg0YTzXDtyBpDJui+woC+cxBQuUbFTAKjDQVlo2SyU+VoJu7WKl8QFff1o21rvZpBN7FMzkf
qU6YskteaRoMWiGGEZCf6alR7sFNfT5VZx5TBOAeZheRDJ/25wcMDUQzjO1uC7LC8Q/qYEfbaq9d
WyDfpXjjb9fW9MJXFcSrSEy6BijcaRSVlzmq3PmRnmQMCs2Gn/M5/xDTZ6I2e5PcVq/9tripvqHk
kt+al61/uU7iPkG/Ln/AIresir7qm4IfoN32m3A/XdAUyp/NO8rdW2vXPnW79Da8NR/WNBJPd/Px
wOev/SEtmTqzloqUuCGsu8h8Q0vJxdzBaeVVBOzp/XMcat4jH0LFMmxNdR6ifm/uZKffZbyoflgP
wY/B0Q7tU3Ef3uY/hKdx9/mCOt17x3EXmVfTZDgS4LRj93rqZPmXOhQdcVrBHZ2prhxHWSReqLkh
mlYRpa7sgbzcBoj3o/3a/5S/RJeAc36stbpOE7CZhsKRNWvXsQ+XmXHoZ4mlxrS6uNIl+va92wnX
0xW4iE2FAbGoPVT55ehCxnL/OClfhF7cAaIwpn6m0dmr5NwdVNO2hJc//Ggyb1IVGDiAvzPQIwrD
cm7CVKLSN7hmf+v1wSaY/rTQRxBYvTxsMCIlgVhmRFBuk16Bs5YE2MApOGWMKjaosrCW/J/sMgLx
wKDfQ12RJuxi6ddRHobIVES2UUzaY4vzrwJrWRa+GEnk/dbqfs044GTNzwHp9KKMhi4Nh/XxXoPM
jP9Uo2CPhlGdhNJggKx+GmkrKeWJEg3vYarbf92glC2WOSWE3VwfJuJkyktGU0RIm01R5bdGVbh6
Jdy2LQRZM9KfsJM8hBUin7mIWcrna+Wk6bv8FYvlKI2+IsDSZXqVhzLCfOxWvh9cyS13ppuNTmhc
8Pxpe1t4U9GW5pWXuMOmcYLNWv3r9B5ZzMfyGPdCoa90fonQONGVFTxnyXbc6E65091mupAKp0xm
ncT+i/pvWkufXp+Ln7A40YUpFr1U5CeM943r77MtutbCl86xdnMZMHizrlRtpf55brVB97dg+s+a
4dpi1FLpBYmms4+yxHPK9Lcx0cYZV77y/LuPHtCM62OQxbhCScrFyiMIAuQQJLNNJq7tmrMhGAQS
RLCQ0Bw93jW9IXlI7vSRbfaBvkkFwwed7xcrV8W5wwC/WiRbOHp4pi+ieCJg8jQZI9srhJ1hbKfa
sxXlBQOkvzNjHwIttgXgjlErrIEZMxTb8O8FUPOf77xzd9AsijADf2ANoRh4PGNxKWh+1DBjGk5l
khu+JldqZUtbnYKQTebmlvq0HTaas96bPalLzesBDv6sxa3OT9rj0ImEN20Ud3wsq6o45Gpt3HMK
CFuK0MLBUjBkgETc7zut+lOeyFwPEynTmvQuZuTqIqOYci3KJUiFdutHJRXTYJuHbGpDqR9W5nce
xPGin82IkWlT5m7UiZBGoGNvagg4XszuKC+zAUx+LTjSzn8yrkkOf2mbkemV8TO128thrfh95iyZ
1Uk0aigUJbST11FuAgHuqhIbYsfbTZ2Tbbu9fJu8eLcTvuDiHoPi/PXzIZ/uwaOQyxZfm/tamjeE
NH2EIYpffrvyFDsXYFZApTKBpRO50/G6geMm+0gKc0SLwdBti7obMUP0CnFNAu9cIFgxeJ7AV6Bk
vNh+adqGCAn5rBIleSp6KbDzESDG59N15gaeAQL/irI4ezFqQEhJIEoJuUPzJztvUgyru02u/UQj
1daU3433209aOwugTUzblfjzabVYoUfx51n4kNXjzRtREZhH6Uzb7FeiOvjHwyzAv4GsY7NW9Ti9
ao6Hu0hsMqXTrDZnJKF2Oel7LTt4a8ofayEWu7vvY9kofEIY9W66ML5F6ebzOTu3MBSVdsh8ctFj
XnyydjBGy4tpUcRC/pJYCKxxWbz9jRggf0DdcS+fJICYtUJ8QLXFpoN1mcJDGiv57wzjQ4jFPOU+
AmNJC64Ba4QdRumGrWCXurK+z30MpHH+OY7Fs0pMkjj1IsYxVuVeqnsn7gW3XWspnvsiNKaoAHAf
k8UuorSW4lUdInx2PSCkFpudZTeWslKoPHOWU+DVZrFYOrMc5sc7RbECKdZQ5bKRvryWC/HbiKqU
ISEioONIBZmxMZVNqqe7z1fCaWmBlpWGsL4C2XAGNCwOvMizJixdiasBYVKFjW46Mg1G1Y2+68pG
ve1d0ZX3Rrcp3v6BYvojU/br8GeV1/nvZmm/jg/fz7wYq9APmv+5Ld6yx6Z6e2uuvxfLf3KO989/
tP6f9z/233L3e/P96L+gcxI24337Vo0Pb3WbNP9nVT7/k//uH/7H2/vf8jQWb//9nz/zFj8W/ja6
CtlH13WJ7JCM5P9t1X6TV03wH9fff779yheO7f/4//7l2S4r/zWDhCAzImoCu2d+UvzDsx03dx0A
HwVD7n6or8T7h2e7Kv8XGeqcD1uqMjfH+KM6b5vgv/8TD3hg7Bi9Q8alaIpS8J8Yts96Z0cHPMQf
+mEShC1Iy7yU0Sg/XratFCmdrCKeWlnDptOBE/p9o9uGGco2bsNJddeikY5w1R0aEpdaUT2PgrnD
VRQR5Aget2gdtBwZOgFxBFzf21usRb9p8o3QRc9aM33pjNin+iocDN+7aQYscSK7GofBDSu1tGNJ
/2JO5VXijI042nKa9DZGt5da6u2S1Ku3cZBc95O1t3rLs/M4QjA43va0tTetMcJpsIYbT8ybi04I
vldh/dRHcrwRPTieshYzFrnoXWFKXxqc6W1NbATcQkTZSeMGb1rrO8IioasHqBRJrbIvyNVsoWhD
exqQ7RzpeI7ST7EsrmkL/C4s474IouGQDldhriA56T14itHY6pSnjoVHiK0qDU5RI5YTQosTdTj7
XacqN6XxtS+AZAM2QM+szUPwyy2a9xTZva9hjxLdOBvUFuF0LyNKX9BW6wP6N9NP348629CH6zB0
el0MaDgk9C8rQXKFct838ouSGI0jVfVtLKBl30T3mTSgFlmZdwoKdHY+mZcGgilQK66zsLuLhHza
hGGBOGcobGo1l7C0AoaLNes33ei+i33lYzSC91SOXUaMm7s0JFeeWj5FbXnZdPFtInyTGutFS3BF
S/i3MHytiupHGfpXYtAfBjN7SIU8oKyTPWqyO2rTtYRovD1U/m1Xt1eCKFzJQeCkUfJbLbRL0Pc3
nWT4e9OMgUCK1pNWyhb+7z81r3sJDUw8NDUloRsuReTnbdCUg5P618L8NUW1vksTaR+o6ouQZfd9
k9w3vYzxE7UeW+y/G3rZguDUXckE8mVVGZBLDjQ7ydJnzDIfdSO5QMp8wjlwlw79HeLbaF8W4lU7
M+OKoXks5MDh8gihVCoiJI5NGqQoHffmI+fuvndCcJy4JeO7WTdS4vSyaqf9EF3ySgc7KnaPWR7u
0lD6likxD6f6UOW55igRikOj9ShNMv7x6NVSokVP2S8qV+j6V6WXXktZdY2ive4VfefV6S5O26c2
lDZimV3FScWZ/rX2qQTEuv8dQt3FlMuRG8nmjyyTnlPD3wjRoNu4ND9pPtXtUewPWtftKl93E043
G4U13O4mCR3E7LYOsKPWS/WngFwCKhhZ5Qaqo/cK6Nu6uMN8ycEd/vn9TzVMtuxabTdybSWO0luF
6ynKrh3Sg9DP1eVM/NWOsJ1M7zIIVcyea3znRays5eRHb9RfRbP7barjj5Dtr4SyS5vLsvveqC7k
/JDpGey2OL3zu7qGiD3caraHtXCElZYmBPZUNVv4N3SOdAahgqeD/85uE7t2O2rJ62iNm7TzrvoI
eJbW36tGfQ0Lf4tX+WXQi4dCBVDVhbX9kk8Ga1iOr4ZRvZ58/7oLzAs1KdGtgxzlSRjEU1ZShsJJ
1ax0si4IbHkcVR4vuHDn0KhGvJCR9njt4qK2RYKDAmL43j6d5t1dNOLGE0o7UVN/UyVC5Ax+fSsP
AybQFoiOAVH8KL2oRmNneWrn8F8wHM67TWlptT1p/TOIFySBpiy3PWG4m7rqITIC3a5wJLeT5pDj
tGR3rfgS+2a3Fxjd0HjCzppuamhWMHWS1jFi44BC/rNpRY4XJr/lAS/vYehHu64HMhLZifPcxwC6
VOwiy/bGpB4iPfqtljhaxlJ51RYmDt2pmDiTiDZdLAFRMQY2zPiWT728iZTqYXSQRL5JO5jtE/be
2zyPbjMASI7cZaY7ZsNGr7Ns1xXiLp5iuCKK/5oVBfT7AslFq67dqdd2sTKFTJEnOMXXNhX5meXX
zDOQCpSwLHwUhiTjR3ff/VpG1rlWKrvJb0V1uoGnT3PUzC87X0PZZIjeGs0LHatABZ07AJQgG0wK
xZcoki7R082wPfVEXMqs+7EsLc4mWd4M+n6qBhm+oYn5ZC7+GNVvXuTjyoC0h9MI0aXadsKFCeqw
pmHJTcKzS0nRmK6hgPR1g/H3cCMWbPswE9/QuXnOuuTRmLpfoxleIPws21VPD4EbD2wRY0FaGhEU
uX5JsWbYao16FdfDc8K/kaqO0GRDcXSm8MEqSI0LnCgyq+Jf/UHVgw7mBOvdyzejl1YYZtNG5ZM9
mZonuRwLX6XyXuQGcAoLWYHa+BKh+2jnaWOXnq/acuRhNagUj+ZMhoLpc6g16ZbLb6TiYuj4t/8g
BctcfVAN6Hjec1KiYa923g2ehFeKyYoBjLwp++iq8swrsxG/C375sw0Oqhi+GeUtAoBfpti4a6d4
g6cGgjdq+U3SEFq0tPTVaPsnTY4va/1ro00vVQHJ2Uozu0tCj+1nUmeM3RiR2cJLfsmWp6HWUKN6
LFcaQOhwO8nVVRSPG8R1roSqB4TZcIH2HWasRfZs+HhpWNiDg+gYXqKg3SPTzY1m1L/0ATdA7CMp
/Yk54IhcRqvSoYhk2r6oGJCZsptO7xHlmTlUhgVdJBH0jVaYtPmn50hVClvOEdpQu60noRRB6/em
8GtIlPjPO12iXrdjCkVX7wM3qhsHAMNlMuHrqKSNfuF75i9ZAJkhgApOLrVcclJN7p2yVmTHtIC4
iAmmvJoYNHaVA3SQqmbDaXeLANSAojm/2dKGb40uXmLAogfTU/a/1H1Zc6W4tuZf6eh3MkDMD90P
THv2tD2lX4jttA0IJBBi/vX9kVnnlI19vG/dp74RFVWVVZkWCGlpaa1vIBRfS0n3sEc9dMplMrnX
UJXD4jKxwtpuuHdh68XrmIIEym6StDsg3K2G5H6QAChJ814vtVvLMrZ9i1wpaQKcTpWd3jLDzrw6
1VauIq9jw7ijD6UDU/aqUiY021B2a4p8BaGhrTOQBNcb1cUWbHmg0uYSgjJYwvDOtDPklqMJNGo6
uD5W6iGR5YORC7KygaJgRGX+ECu7XrZbGRsbweqNq00rRys3CXn8nZQxX3QyDSlk5nwAk6KygjwS
tfdQsnxhenczqBVA3EYaQTXjl3SKo1Crx0HkL052b0KrkLX0rZGm8LshReOgqi+baew8PctMkGcO
OpOupyCHda3ijVJ88QSUNsR8xx8E1YMYkAjUAjXT40TsbSJuRJsjh9SULiwkhCCpqDbI8h7rnl+W
sLkIW16jHVFnNWIDzrLkmLXJVa+ah6IqcPfk7eAnXdACKQSNUeOnYtBLrUnecPJ5FBKk/kSqZ0BO
bvuxupzTRJZZm960bocSsWcAnchvRBlYmXDgFjM80xIHOe4KXs5G1cP7hWMx3KlpMrvHKQC3ZtDV
bgwNFjrWS5Oxh86YtkaDg7lMp1enbhG+aBLy1HmCXXNfrOKhvFFqpLgVqwUOX7Ryy9a8mTpjo1Qp
951CxYFU0QcbB7vGt7TpihVx27XMR2WlTOJ1GJUsTK2+jRoL4keFkezLXkcQm7jmq8h9A1GTzCdJ
XISOHv9UKEpKWR0jkKWqvTYkVF70F83ua59KyFMVk7uCrirWQLceCqsJW2RzdjKlgVR0O6zAiwf4
HN6iiRRGVK17Pqmok5m7vAD4XRgolakNlNNoTDY1lFhsmVeB6EczUIphCpM+v02GwfEgjRt0TTz5
VYLIDh+Wm5HUkze0UGOQ2viiDLmAtO5wYU3qilNnWpexc3CRcgccJKkgi9naQiYSWg29S9L41XYG
n0xJ5etVir2r/WQTVlrei4APLQ5SZCh+7tL1UCWQaGTG0aqywsN9EjjuJoELULWuSTdsINoGapKd
KyTUyTXICuA+KtNl1xts7bTILADneOgSxPIaLNB0oBgE3UhEbJb501i+WLas/dZkQa23cxoDffyJ
V1PgxsWqVu0W0IstyZQyYDrisDkq206nIlBLdTfbKYAiNTa+Ph2GeE6A2ACxg6rylcFJw5Wq9zIy
iEI9JF53kvIOQeSKdihX2jCLapvVUDtk1U/aiwTPy5smcG3bsdyUbNzDuvs6x8Yei8m3nUkNbDPt
V600f5r6hIhUY882aRlUoAx6SZuqIZ3IHZlwEihtv2XsZhRQmW1sCxfEEtutNR6nMr7mdnGdpYkO
HxQo9IBRnBb1U5MJFmBZIemQx7Ivj2PcepNRZr4h8F1IIyADioCKw7KeXyvx3DL3c6Vtw6kuIJKs
qo2XWHhex0TGD72x3m/zyvRFPML1AYZ5YaZbiJs0adZugwPB7TwxokcJe9G93toXomWaX2Zqt3YQ
NXPNOPQFv4/bIhrsdmdyxcO2AYEWrbgwK8Qm7xG5OzRi/UpX7qBWA3eoGp/S8H7zA9LCClU9f1Sc
1grdTtWRTVnaaqwkVImM10l0xXo0s8lPmxi5ZddnGxWdfdaH7RTbh7SniU/ModrEHbgFmQkVYjjf
b9SmNiJd6zZ62bmXhWPueEPprkndlcHKdIXadxNmhhWCYOVxt+1D9IkzVKfr1os5mArWYzVyN5hG
dplyIwmNTE8ua1yauFKNOwHVXgteckjhV4zjlgJ6chJA9VYLKke9Higuv7Jo0Vkdr6itdXsZDHV+
p/VlTX1ZY+1CrXPlwBfdSzRJL37/baIELqAaTddxQ8I8dhvPbMYUZ3LbRpz1j3qnJZvCUAvoSD2I
BG7HJkXdHhB23+8bHG3MpWXUasPkFYwcjCK3nlh56Ah2VGVfQGtq0424ZfNuT/SmuJd6/4xPW6/0
ZKginhSKL0dxcJrZ/SdpaaTGVpR05rovgFbEwTytqBzH66QFRRjXYq7LHgcQFS+xuCZQp7sjvbig
2eju7cZ8TVt38hSSdZ5ylyf0NlNxQNd6rPtdpUW6orwKIW9pPSc+uUARoBV90GbYdL2O65SqitCA
tjYkIbyiRUrXEq56VfIgrUT1zDaDWqVob4YxC7LOvKOF9qhb5U2jstZzsxRNp+RaCvai8+zF6O0b
5tj7RjcPA5XXbex218xoI6LDVTPRyqOZkLsSoRelsHWu4k4Lpx7ko9nKrIiyShwlgtNjExFOwsQZ
r+vGYYFtMzPEjgqk7iJJBK7ZT7vqKkmtn041ylBhyhCOhn3DRQYRyIaqPi2sNXeQJtVtbaIOUkQ0
LiHgjWM86wDM0Wf/QHUgj0OK+J3ogiPHoycn7/UtvybjwHxH1d8Us5QB19Dgkgb8fjU7ZCaulwKG
3+Cd5eBk6F3U2fWFro4HcHAvQYf1BNG3WHlwyEAgNMufhl3hlId7ZdQ7yXPebApRTz5wgr+anD0R
u71oRuPXqIifGqrPnsHbt0TZNHF1l+PODB/SU9orK05WuZxw1uSs9yHDDFX9ORq6Ft/IsX/ttUKu
cTmhHPCpDpHfsWHdrUBSEJ4yrqj2+sRfOlxxXBey6249ICNVs5/J1IUa9Bo6mmq4rvIp5CgMIBsY
UZDCRaUrS9/MAOnQ9UqHyLSFW2YcKe0lxMmfcB1EMtrndoQKmqooIUTJzTS117LOfdZATQpRHwUk
tcanb45DoR6pAXqZaHvUER17B7T9FNhiwsy2uHQ2Loe45ygDyMyLdRzbd6akKoRQ9vXkvKRdaFwU
ih6kFcowY0ldn0mkSbaRdj5MrtFtkhYiJkqTVmkD+GtaJ6g2m1umGntSMgPYKAfXnGZ86XJl2qmM
h07b1ds8cW+zSX0YAKKS3NIDVJw6gP7EKYEK7kTsK0hNRVo8GYGbI2ZLI6v8tI1R8oopmNtt3AaN
PXrUxE1qZFvcpQunHQPFbEL8Jwjg/ypLhDLc92IUMmERj5JT1lc3NbK/3tSuWyb1MObdrdXaT5pE
B68sY+nHOmzqOtXY5PUxl6K6yWm+4bUzBcD0DNvcRfwZIaGysrM6aHXrBeSdKuRxDVObNKz1qYhy
x1oZfRn7MjMVzxzYdeGMZmR35Fc8CulzU95m6fDUmT2LtEbHBAxxHQ728FgktP3TKvpHfYDbkuGv
ZWn/fWX///7HVsH/hw0A0Oq/Lf+fWPacnd63DH7/ib+K/uaPudYPVg2A+DOoBQ2nP0V/TfthGxqk
NOd2DQAVs33DX0V/RbN+wOpidvwC5gG4DvJ31V8hDv6fa8wGzfiHA++Af1L2R6rwoeoP0QpQ+3W0
/UHtILjbL6FxVT7AEy7JkCwOPEHI4LFWKweWMCLDvK9Ldz/EyDuiMof7yqEZ60bdpc2ApLTPe9xe
jKxw1E0cwzc1GlrgInc6o72ya0uGEWHFDWd62Ry5TFGcDW2WKIgRbmrpqeasS5aVsRWQ1KGFvp3I
qGCkCpKJNgobXapMMCUsyiFqlLRK1/1oNzTU9LG115o9Vc8plKzjVYOiANKx1HA6X7IymUKUQiDB
3OPuDvp8ajNcGPQ4syKuqHz6lfIBcTJuzMGrWcrpdaYp5Ai3WxGjlpuo/KgJoxYh5Bp1lL1sE5pe
Woan3+qMWXUIKh3bA/9dFnjJ1NWDYihEtrGp4qAqb9HGoFCkE0JfWWheQEwgG5UucNzGQS1aVFzf
AG5hvuRJgRBo6JnWRFU59t2u0lQcx0QBfdDjpl5h0p2RPFo9sX8K1+G4nBGOPR1lwq5fUpkaTVgI
vTHu66LHDX1MOMW/p2pOQoKeShdlbdkMxbpKslaFxSdWFLLBV64YoxWAphTHc7yKMV0o6sEtaFtm
PF1ZFElkrCrxiKq5Wuu3qGL0zFd7W7B1XANycYE/1HZ3Uk5usWbovvQhqmlCi4ak6NO3UXaOCMGm
hII+dSg1olLJGrZV9WGwe1RStGT8JbjdQO04m9DTPA2i65WjaFrV+KVTV3/pGnvDu+ZZUSk0MKs4
SXGB0VAPsdFladIYB38eghI6mpfztpNrp2ryLhAmwSGXqLVaBWWsZu4UCGR67rXi9tzxsooR964T
aJOuZIvL7pbhRIJVN0HPuXNQp8m8duSWWwfGqFjJWtQ22heYlKS4naCxqgdVC7WG42Ar3N1Wfc6y
wMgEVAyoXtnxa9NbQ3tPtFToYIWYtL9Ip1RTnyrcQVGzgki+RPtDVtiIt3glZdq0Hek5DpaaKtm+
kCDgnUY2OTnqnhlOwVdbJqNcme0gjaMjCre5TlXWkxuVJKMWKnohkQanfdlb6C8hL6pVtNgYLtuu
yxWU+itX56zG5T+DnqDWiVy+TlqB/oqnYgPCGbiqdTo8jKpVO9tJg/MCrqbIk0Y0vSYXR2wc1/0j
B0myDqHLmQszsGTG5+4GNIfHi3HSJT9ClCFT944+OdmuhphfiTVm52LDlbJ3wkZYdb6yK56vyzoZ
kGzCVhlVrzFpEnAX0KW/MVI4WlSerQonvR6qJmtDtU5rfQ1hNsfa4YrN4K6BXqPiSd3Gz4NZrkXy
J1QNTHU9JKMRB3EFgHugJobS4PZZWqlZg0jSZ/nWjElvBiWxaonKjzX2w3bIISS+NQsr4buy45ay
FxbEbbeWYjhyh8xmsH8qjdmAhCDHWLvps7KgkaYJRpFvIzCG1aA79nqCr0K/c5QGaU4mtLyKFKPR
pq05oM36isDWZwMaWBD+WqGlPdWBrqRGF0xqozm3E+2lHcKwuYUzvdrYzlofXDH5HCy+/jXOZVdd
diPO6z0DzCSFP19fwAI5Bx54CGoOrXFcadIRZ3pM0ZOLem4PIy5hCvyzb0gHcag6cGLHYjJohSRJ
ZDtd8jiMAyjOLGdSXLHKKeE3kNYOXpQVQA2B+I5ielaYnQ21XU2tDq6dooICkTPFQtVOS6E3wZUC
HQKcaShhWW0c+7Xs0sZXWNXh+tdwVGTGqcnIhkjZkCfGC96j6zH1MANG7VTuCiufLEhkV9aAZHYE
9nsf4/f2npXn5aOplWazha8UT+9cObSvJCnGyc+SqhK+XWsQE1XgGwdva5S68vZS4lae3vV2BwfO
CtMmbt3EcnG5nsbCid9aljRN5PQiEd6Q6Jl7Rk1oxgO8h0aB0gH4OuQACJrnX1EVmVPobYFe7rjl
V33Yb61t6g+KH29+Wd4k/PGXAkwupGty/5xMsraAZf0ZW1PB1zUhN/RJWoKjvAOfTZb9Fuoofs6k
gGQjN9rdf8GrYoGemceCdKBhAGeCif2kc6mM+oQTKobgB0RBDB9aIKgrz8RkNeJhfhx358RxFkia
TwPOD/QOc5byXGE8xoB002x45Gz0Vbo+L9X31SSCFw+yN1AzpmsuGRYm2jxjK/8ap4RcRu730RQO
8Kk4h3Nasvn+vNO7sRZoQcJUGBGrbgoWo7PVA+hk0MANm2fI70BQZdzhwpWclZX98su9G3SBRLMF
r1D7wqC6K/YKmlrYBet3ae/VHyTg/+Itu0IS0Mj/87+XxJhPL7b4WE0ZKxQglz+rw9lafnKdH6o1
7sF+ezmuz+FHZzjKOzziX8Nh2UNeGFL+Sw/TWPYMIC7kVNZwmVcrAaOCqXu2hvszr7UApv0ZByLA
jgVwHRSMFmgu6nDAclLIDdSBuu1DM4JCUzDsrI2M2oBdsag6mGcAZEv9zt9jQuQHYkJAxEEFeIHk
GiHsY2cNorQIhyiRsEGq9sPehW40fKJh1+ojF/WHleZ3oXOUt40Pq7C7eiXPfdJ5LS7n+N1zLOUW
OpICrjYLYjiHBsMPu9y3vJnQUPncP6ciuES44q3h7wdlI2QLKsEWWIDziimBkrVAh6GJNFjG0wg6
WBlo5mpE1+panDWi+LwpPo43h/V30UUd7Coj83jK2llpewFhleQw3VhHIPXCcS3XkL/7x4vp45CL
D8tjd27jY0i6gTnEprywo3JlbKq3PkANaz2sQFXxvx+TfLrhYVpnBygLgRsirEumqEtJWuUGOo1D
VG/SR44EJpgHn4e2b8hGu8bVKyzWsEMwya5/OMch+yLi4QHmE4PMSxoWvR/nWecCCnk27hpd9Jum
skFHU+EBuiER8SrfuQBTNlXOCkp8uZ7ej7uItNJF8SjLMW66n6LqSls7gRHw02zNAwuxM9O81Fv/
vXqB7AM3Crh2+D0sPm3d9XFNLFSrZ9EQwFHSKPPZZtyQ5/bctvwc+jChfw+1hM4X+dgag42hij1I
PlsDlV1vwt4EOfxGOWgwHwJK7CwX8IsA/3HYxXcsipp2bT3X48M+1IJ2pT10axGUm2pLr4vD2ZNy
PpQ+Rh8UQdw5KgC9/1lsCZ7qZeUiQ4eSxhhKv7pUYrjkDCA4lRFa4O7Pc+nGF3kA1iekGVAM0Z3P
IkACdqZDNStyqeyYsTzk3RC6yOsmcMnaLgLmAMC+FW6j0XAu5n/1TXHCQK5/FuxHCPy4SVzCbFt2
uB2KwYkAb4m4Xa54u0n1Pvg+IHy5H98PtTioc5FamZtjqCawVtUVCyWU3SBZ7vUBVG32dNuvz+6O
L74lFPQhkQfWlf1ZeGXKUKftiw4AUAiEiYv5DGUQlUk2c+qo/DzLz/t8akPxCEL6ICwBywq1pY/T
WfUS5Z+xmd+xA0GwCNirFaCjt3KiHGLY6+HMkb0EX8/bH5ZZkC53gSsHmHcxYA4UIUodcDXPJmtl
J8oqTttX6MJukk484roz+A1LN5wB2wV9wpNsgHmdrGpra+WJ5d0Lc6TrJ6I9sJGf4aEt2T2fnm3x
wfu8GeG4hMkwDoAHNOgpwGYuCV2fiMB9cq/pml4rZwb96gPApgPtaYK9pC2Vduo6l26XSOBbLKAg
R9VPoVFLht4/s5jnQ3oRJGaFfwtCMVA8/uTozWoFKGEJfAN85lZo4cVVZPHnNI5okN8NN+WmWAMK
JfuIWSvSRe7ZhP6rF33/AIssQm+rLrUYHgCPHRburXQpwBLndLE/5yo28DOQroA6k4OjdHG6WAQg
OJMbb+r4kzqPzDynxfA5/Hz4+UsR3jRnhtkJ462LnNWwFzdsO/PPUMJs/TGAxo9vb5LLcxH+87eb
S+C4UmKFIjVYpvAZbHk46cibnZ5MNYNGDVAT/JI4Tzx+Uyt+bql8/lLzcKBmQ2t1ZrrNc/Au3xvS
qawVV3/TUf0CCmo7DMoeggGBDiCAypWjXoQGA+KJbqx5r1hIDGEBN7i6D0pqdGbdfjXhEIOEoA1K
/DN15+PDQF0TyqExeRvIW4dKrSjVYywnP89SdMCyMAfRT0VzsymsgBNASztnU1JgXMZspYzAMrYP
Zx5ozq4/biTMDq7ABMo6X7hljJXLgabX3vijcZ3cIKcIfh+36YN8LB81iAvWvvqsvKAY/s8HhkY+
9JCRqxFceRZpfwvjVb0ytTfU+4FmRfZi00BXf5YojSlu5XG6q+lhHC6c9rFDEdtkr2W1GfUDATlA
+YeMTyxEQOjePcxiNzPisLZOyVtWPMS57QugIIbu3Gb7YjNjEDA6YPMCLaHllRJ8MXhlM+0NRkpB
sjNe8+0cjAdf89sXGtZ39ub7Kf5i4SM8Qg4XbR7UqZZnk00pM5KsfkvpDbrjRnWpa2fUaJb84Hne
ZtVdbCq8Di7Ji484yhZ6MX32BtnNDblHuzmGoR96RNSbfY50QIE9xQlNJ+zX5Fz57YuthLHno94C
Lf3TVqqmSspxSjG2swItEY392IxS0BObZzvM96mMhnu0Ws4zk784WOe3/nvkxcGqdnBCS4b0bSZc
TYEEhsvPttDIXlnRAC/0SyU4d0n+6l2hfAij8tlJEhnVx7CBTjRVktp9nQDm46oSwPnan1x1w9Cz
+H7RzCfKIh7ACWh2CkdaA8mrxYkz8EqVyL9f2qpZa+i/d/1dgrqrurWQxQ3kp3SaMwH6i5uq/X7I
5b2mU5oiTQv3hTwB579yI7Gq1/EskANkNRQyxS2/KNZZwH1yOD+znzYJdOZmUUAwEOHSgIX0cWbd
lue9Rt1nksD52lijpuuN8TlNpc+lYiTAoHNho0APGyzBxffTM4MA2pefhl/WSg3FFvCYeFOtq9A6
mqHlkagI66f8EtSo5FyA//yCH4deXIfRtdSQdeanuPJV3/B5kF6WWKQQEZMBoAyWN2BWzx3xny/h
ixdenHOOoTCtj/MTzEUjcofuHfppvr3Sww7I17PbY6nLYYMI92F+FzuyyW09FXZ+kqEDnFDnTaXH
bqbbCWjqg/BTFABKNPdKbzrRMYifzxfJP22bxQPMX+FdklFnmSgcmZ8Ktb6fJnGl4iE6subC2tgC
3AGz97K4efx+r346UBaDzlHj3aCDlDDJgMkVIdfteItuyT8+oxcDLMJ7o1tDoibFCUj31XSro+ha
+mhs6bs0QD82VIPUBDzSbwYvfTp3l/tcDcXg81EJcUHsmE9KkH0DYIDg8xLqgmHPXzTi1xu5HX83
IYDBO8pxO7v4tBvzleTgWHvixQDo9axN/OcA9fFJlup/sEaGB2NLT3STrK3Qrq7BDgInA5bdxS4X
11hawA37bmiu9LnIdL4E89UefjcV9iJ8OFqblFM5L+94BRJmfF/gIq3daNv6wjF8kGzKY3xx7vJ+
btBF4ID6OtBzND/RXAEQjx8y8ioLeS48fTrZFnO7CBSF05DGdunJ9Pow2al346s4uL4IcuK1BWrA
ZTCuATM8m39+tXfeT+kiYnRYdL8jsg18V8ZIKIGG+H53fq4NLF5tERPGdHRVQM9OgH258HpsVwmA
dCSoSNDcltegnDYePOaNCWHYWY87O/h+/HPfbxEdMk10FsxuT5qEg0aHkit4cgRg5+9HObs5FjEC
KIgCbnv0BEVd+ziiQCivi2BupUnYorM7sukjsakunHVx7V6Rm+9H/5yALuZ4kbg3eq3ABSU/za3J
8Z5yHxjugaP7us2vs9UYqUFdPSMpy4/yXO47r/8PmdJi6GXmUIK2kGX5ybzUIphpgDS7MQK2oeve
8c4fMGe+5vKmXrsj7dU0P1UJZFk07o9VvZWOPPM1z42yCDQqSDJswpppUsNL7IuhY4Bo//z+m80L
4pt5c+Z5fX9qlUD2c3wyZ/YwBHvVggPdqIEEAUZZ755bn2f2ubOIL4xBpZVjE5rxFKjwxBuldiZ/
PTdni0gCshM01jV6ysoXDRZ2GeCm55ba/JDfTdn8CO+nTHFYpuOgFyFeJNIgAQsGxtHxsLr9/+ZS
Q/dxtq6FnMXy3ihayca+oqepogcVvDW13POG3H2/Cj4Vgebdg/sFSg+zB+8SgKj01ZRMSXZSx8Gf
xUChjwz2Cf1p6cq+o/EBYK7w+xG/XAkQTpi9VGaL2sV+xSUAiro4RIkA4bV3fFs/fj8A+fIzzSiJ
2ZEJjcxFKARjrXUy5AkWRMbz9ahcZVMISrNuQhPAXYG5NffBlFAEALUwyAc0+0YJ9fwBMkgweQ3O
X26+fOV3D7SIjhVAB/BfpSdUpPxel15arb5/5S/zfFD5/v3Ki0mFRAKYQzl8VoN4Bb4tj5p14U2+
ugdrOYvOHWlfho6/R1sGQafuoHmj0BOTEF1oDSAbG9/unUCkuBaXpzPv9uXnBJppVttwLDTkP+46
uOeBRthkOFt0JJ4n6Qs/Dqowa1fDvQWTpnN99y+/1rvxFoExM0UxAhh6KgcrgOWe1yHV+/6VvgxV
70aY3/hdHAEhUAEmMzuBArPV+UULoOsskvH9IF+/BhDGeEZouC8rCDDVsXIaQ41D3Bb2U5Y9f//j
v36Hf//4ZbXAmhTJejc9CaSHMcQcSot4kDg78xLnRll8e844VYEyOYHKFlXkRlHNcKjPLbAvlzOM
fP+aKXP5wRWw/Ce8SrqZHsW9sDxtnwM8Y6M/1oGMDpK5N5u7pKBHfD+HXyXdcNJA1QyaQZAsXeza
Ro8tvWUZOlCmFUrLjvQmhb+UDZ1xaO+T6PvRPs/lXH8naAehkQGk3HIuK6O2wPF7ymwVx++dGFwo
EZ9rxH1+JfRPYWKBn48aCwpKH5c2VCzciZHuSYZtOGehY6gH0zrz6X0XAnAQVKt/y0r/I9rDf+Q0
fGA+/E+TP8Lx+O4bz/JKf8kmXZwYZJNC2Z+ajGcf6A/zH/lDf9DJD7hTuMCeQLUYMnw2FvYf+oOu
/gDOG0sBarzox6izZ+i/6A/E/AElJMjoop06CyJaCCx/iR4pxP6Bfi6K2dAMRjyGy9U/oT+grY/V
8C6hgjs9jmfAGvAwSHTU3/SId4FQTzqdVGCdexa3W/C6BknXEwrdNqj9Ot8ogHV4QkLBRHQM4i5O
YkyWr8Gw3GsVLX6OG+G+qSbtVqbSU4ZY6lpB1k/5pmeTxG8nIJCZIJeZHVC67dQ85203+laVgkbb
OmQvE7CIJxAUfatuXB/I/ORq7OQRPQjijyD3Whu4K5TuPURRq/yWMhK/1JkGgldmNEV5BIo/I3vg
otODWUAzVYVO5+izXhUXCQe7ecjq5koFuYp6U0JNfgliMHN6X0mYyg4EuOTspYSGQ7md5bu4ryuu
AklrI4VHLkQU3BgOgU2vHcoU8h8gcCttoOZ6pv9Eb50mIH+SDmY8uIvwEOLiDvzoDLM/TNRuIXxc
6X0c6OZUKmvsStFekGwCD6qTPb9ya9nfMMOiUdw6yb6GhISniDiG0ROaxmqHSmGvKnJtj2W75dMU
lUMBnjavrpSydjeGSGvDa21ILdeEHYdBNa97YRs7XVc2k9WcQLcnod1N0yrJijRylaaKMvzyGpYG
PEoNsFS8AWIzQDND+IQHIOipEO0d01p7cNAmZHcGlCyoBB8DU3qhAGULdeXfe+UfhY3/cQFhBgH+
ZzW02zJ/LU7th3gw/4k/8UABsuYHep4QwIBuGaLzfAT8CQj4X+TH3KRCuwHu79ZvfbR/RQTnh4nc
Ek4BsAswfsud/R0R3B9gT811XwAV5w4mQD3/UoO7+rPTISSHGAwdub9+/R7FupCYhlwfzkFIheM8
hHob3LIWmZGJLnVOwbc4juauIwHkobCk15z4aEqaByfQn8xrrY7SyW/3jc+tizIOGihcPOMq/m7i
vnqUjzejz48y51fvYpPduqMB6s1w7KFKslbklpqvFLj4CFSDsJeAXoPsMtUR2NM8KN11EWYBgZCF
wqFd9dKBK46O4lyIFPXKKB7V/gzEY9HM+PyAi6OWTm6JnH/4/YDAg4HqnAaaZz6Y4Gxayg2wWiqe
AdrHg2enCeoIW7Vc9+daYgs80+fHWNS3VEfJx5lbdKSb9GoKANtywMC8dP3+VxuIW3jVDpASWvfq
uQ80Z0d/Hx6fB15c81wNOmNx8fv9W+h3KRGEnGCYxXyoAHEwg/iuhyR4AXWFTQoHZfUZsGEIGPgz
2BM08a6M1ORK7y7PF4oNbLFvH21x4YvVwoGwAx5NFgHq1MyKIFAB0VgTeSR0ICe/P6RB5w2+LKIq
flCVrQ5zSDMAKqlkAQcpql2p2FD5Vo8YiIAhlDXyY14dxuTGXrUZpIizCPTSJgO8BivxfONI/ZjI
fZ7dRW6qmMBwVRQ7cYYb5uLCTUJ0c3jnE9c3rIiqRwFFZPKk5Tc1jybrZKB/Jj2ZrY30qJbPgEt4
KeI/1CW8/NqUu8zGJmYHQ/cUa+vgfILoQr0u4h00M+K9BcBLvoV+X2JCHcbvSOTcJPxihOXv3VTe
oSsvvOZutJ+KPKish9ZswBa8yiK5I/v8trzSsqNZ+gOUhBKfD764jHes2xZQj6ERuhET1HCasN5q
FlSGwngH2hJg1MMmiXrwtA+N8Kkd0JvG1/OQNb6xgyzhLrtVm0M1hmgszKhOFqXXdnaV5sg2Nr30
kVfom++Dzpx3fbdw5lzufdDhhW7FxJiGY+MeVPqQ1rdaAhHGbNvJIG2OxLzicLzUEH921M+heRQ6
K/Cpp22lwfAj3SrMp0ME2SoK9Z+V69d0XaiHOtEPJgt7EaTpYQDuGAKAYucOG548GMN95tx+/xqL
YvSnxWMtrhrSMkD90RE7IcMxdxTafAPBYhSXNjQg06Pu3II9JOAOQIIsv1TgnxTfQwfmHKL07HMs
bnaDo5So/WMfNkFW7gy/1gMeKP1b2wBoBO2FcI7QUGFRIeKS7gGEBHO2fyt8boffz8gCvfvXjAA9
hp4zHJfM3zWr96cJnWSv5d1wdI99mOqe/gwNCNcvTg70CGCp7VD/XONInw+ATwHy3ZiLEyzJNYZS
DcbsfQ3qYPWammiy0HVuRAqwC3VUtStdD5ugha/bxlg1G82DygbmZfKAGvT5buwgDDZ6YalfOOOV
i0p0eT/5JEX8UXfncDLWfLh/97yLA21QHahl6tVwLOiexX7OcHtMUe1JA/7Q8yjPfFOsQUSNFLRu
+pWr+QKKQIrf/T/Srmu5ceZcPhGqkMMtgEFgEoMkSrpBKSLnjKc/PSzb4o/lEi6fO3vX3hkOZr7Y
XzdACQjUAU1GUxn8kBoPJpq1jGiBwVBBjDn/yeItJjj44J4pN5rrCVYRmEmxBdWIpO7yaJMg6Ses
o+A6nuRUZ6ttRkVdvOSBTV94BPKTS92G2uhC76g50Cz98Hn/ivD/LEP8eUVmjrSpSl/jmnI4tRV4
fYgMRY30G9+nJYKVBesSLGVnz1RNDN0IrB0it06MtjWG2A0St63MOqeKGwnkMTM7Dh/u725WYfxz
dzNvGzBgb2PSajgFm5qgmOowO26HwTeOVHZkKwvBzUx498/lZh6UGaaqm2Tc3ZG1q9AWSrNnSJrb
IOEotV2drWPOpq28I0hxB8SJ4NIMLNms1ScQhIi657+XWWQG/iHxiKYBe0zpl0ETmtnC0ljJBbl4
797OXCULpjDWE2HtaIvc59wqPLKRk7lw+zFLMtmm+LJiNHLMtExuka+LGoOemBeA9SGessqMDBXp
2F6aVJgVwv84xPkAkVJCN1KkG+Po1sJj5oFp0OAEo09/Cre1w5VnVpWePHhm9DMY/RCYDGeDnPA1
trwFC7i4mZlPCHxw+NLh35NSvQTJW/TYS5ZUE3D+QcuGNUsMF2S5icne5+Rdy7+V2K2i82SIVoRx
p9Zc2s8MPfbn4cx8g4wUWiu5GnErAKllBeZO6BiqZmc0sRPHG256w+D2f9HWue2Ufs3yXPe8ykLQ
MSg4iBJEX6AALWqXBxuenp1iG6guhTXiYeX7ZDAmeV3EjujbrNkkn5ndxgtYSEplcc/kCjMXAdJd
serpq0YU6SFOsCXQMB5G0iN8L9aBEZLOqdP3cJPKmxLBRrcOGxMsfeMLoMkQq4U8jJ1lm7H39I7R
ecW6b3Wkpf3NXEIjpOUgi4hCGehPpz8h98gF74WnQ/Aa6E1ok0bSl1IdQqfr9220FTNb5lx4jOyl
jXaNnqDqmJExep0wutp9FMwpZt5H76EASykjo//jgQ5Ap3a/LkD80+mFeETegCpJxrmoHZFR/hy4
1TRuW85Ksn00ko54uuqALxCEknbrLXQGFj/IzAmgDKYmCQ8nEMmOjEk4K0gfxtSDxhKz42V8Fz0c
1kn9oYLiAK+51MtmPbImOH1Y1eUMuKoRBKwmcE6RwYOVazr5jX7/o8wQQX++nJkryDEYP4ILgaYG
Re1MpofRduFZll4iAeKYsCseQGZq9hBHMMbQbParrYwMx4hjS552OFtbXGqYz2aH/tzTzF9wORfG
coFHNVjBXlv7BLivVenWp+W+7MVs3rH3lyD+KpaDjIHgdRXWosBTkARorcEEx+xzNEYCHvANRqU7
txFdXJtYJE2KNGnDW/HnsCuM/pyJ+zCzyi/Qx5380PK+F77OzSdDKzIo5EBycy68IgEzMHltNpyo
irX8Pvj7mARWg4t+6DDuF5pRvE04A4ypHqezlgy2LZAW2AGoN0FkKtogss0r1CBtTiHLw948fbF/
HN7v9uYgLjGSFF+pcXgV/HbVgbTvhEhHlUB6sALR9fheWBS3gpYL+FqavZpZHAIhZitkNiIdkCiJ
J830P+4f2gy/8q/rc7WrmXPiK39iogjhRpqSdiRxioax2XzFhNmVpgdmq8oJAW9+l6ElnS4tTj3N
vSOhf391n4YEFd3cS+l78mxUR63KW9cmc+hwX3wzCZdszNJ6NA6/Wk8O4yBVBtwQxgnfldJBICwO
pKeCUtTig1JAW6exlfYrEOmKp2ml2c2xspU96LTun/vtoODq3Gf+Z+BrJU81/HT6lLIOv34ADkva
y+Je6qH4cJRLUMMWX5iCQf8N1WIjbSF5N24pp2ojnstxU4jm/U3djgyuNjVzOowfd1IYXa5owO5B
cF5jHOMSGSjmBEpHaD1Sl3F/1Uuz794tmFn+YAIBTqDAFSNbs2InQcZ6ZKcXD1yKPf5IOUTeYwDV
hsPUg6ERdOJ2RkKLZ8HI5ua8E6jPcvQ4gJc9ztzEd+KiMQYQqi0E5ouHMzP+U1wn6aAhSWvMRnVB
/MyimGYODiNY4HsfzVAwuRwcCrVoLxzQzfTw6rPMTDyIDdNaoQVZMFIF73kAlnjCwL6ClhFfKHzz
zGSNlAh0mJWpKCDIQsprVQwBWS1qkpul4sLtwufVfuZhvyJOoZJgP5CaB/k7mEzJ5IBJlsgc7Cpv
8mcZcPmlgXKJmqI790SdlYjKVmjAY4V7IpwKN9fAHkjALaPGqy61GMQm6qZTVuEUIZ4Gq2HZPnLN
XpxeKtGJgXxE62bLVBbkwbnUbk2OyDGQsmJBuMJSCgzoUUbLbp1dcDEroSIMC2KxrdI/Ztw6i3ex
5DQ24iMx2YRIwXvHz5ZHx29WwX5Pdt6pFscaTFE9AgyUssAVxZK6M4V0W4LNC3rYwPcyCvIWIyKF
SrKE8I0LevVssYAyg7P/4RXmELk8isNBBJf1xZXWID9GT1vWE1hoVQU3MDCOqvipAhzQHUYn8I4R
inHxR7gMYaVm8N43n1nsuhlCIWhoZUR2EheUjqKh0VIA15lohSCIDc3CAN/U0h2/HY5efYm5fRa1
HCcQ0xPgf5LaBCGvJabHojqBEzYDM2IL1jFUsCwA4fQdTZhAbstJoEO0ominMF9MrxcD8K5Gv17S
KLtdMLna3MxOg2bMG6YGnyf+AZmDZowTqDrC3OS3l3mgI2XjiRNDRpCD0g3IXgrSjEaUEWUykGnG
phLZntEpdsUt5C23GwBXW5sZcyXv1CnsL9XzHJS/8nMXvqtQ2/OFwwRCj4jFLOH0JqIPnQwntG8R
ez0hhmRZKEmYjbgTQptCuWRDqs+B+RkKRh6BGtWDHhs0ayRVH0HPz6eR4acFWGgBZOs5iCeEEIN4
Fh3UhRYc9eJTmJn9hp0GcOUhL+ExzI2fNJKQJYITgq+MJCmZ4tVQbXrQbWMuykViMph8ZU/hWpHJ
ghtYsn8zNxAoDOPXNPuQWii7ETV2y8SZOruBfnfk0LmexPR9WL/8EyaOK3Zy8erJR4jyLgvRLkWz
8xlaaRLR/KLRbGMqepBa4MlCvdQ/dqoNiDnzICJ40DELE6APxRi8y4hWK4A9/CyKZCLdm7ZMvHG7
vvB79+agiqafRk7IL34J8kk6E29ECHHrIRk+wDyUkNTtP7lKRyqmCIcGZDKhsooGY8l23O5PXu1j
FlNLajaJLUbvT4BXZC70qyDEcoZ6Sw4nqYSu+Fm6wZp7Ckh59k1tMcqlT+yOzdRmUbXcy5OcdDl1
Ip6dH2C3IgIq7xj17bg9cMNRafZD9NAXT6GBljKXmrklKqspWofyisIntmrogBmtHY+9oi5Ee+LS
7uYWHfoomdLhFkPm4TnEvHcNcKpyLMYTJ4LJLN+Xxb6KLQmqBxgIr9dduw1rsPs5iQJSIuSZ3/7K
a10vfY+5tVe+MeMm4z9qSAaISL7bF+oVhm4zFGvJO4F4U09R5Wqq53E61dyu9/clhxbiYjN4IfnU
Zv7Cy+U8VSF6gCrxZElWegg2GPwnaJADswmpMlEwe0swQFYHwm3fuW8axKXVZw4BM4Rl7E0wUjSR
akEejvABPNofrLDuuh3Hnrnq0QehiFC9xEOM+fJDmTmVWTGNrtqZBGBwMeoa7LNkUd+BHAxQA28X
gEE7b1YjVJG8dy9Y9+mRU1674gT1gwqaNt2T5L/EzaMvE0bZe5XNuJq8aaMHyf+6/wuXYk5t5lek
yAetpox8CS1JqwhJCp4mJUFcZ9H5ZVqNm9g1KKcX7f9Czjhnh0ohCS3V/MXQgUtwD11Dl1LBcKSw
20XPfhmkuvd2ZzYek/BDIjUXE9a4g4WJ/AiCw5ABMSfNHX8KkJdgSOG749DbwfhOa/IMlImpGDLg
jb4hwGdSRhVlfGs3KCFzem2H6+BLsapp0zmgshct8Oc7yVY8FobyXLqNTXNLhdM9AnGfXYgOl6bn
nd4+eh8V2gnQuDCnh/EDRRsQ+zvg2I6fq22q6tCNSbolF3f7sIGrgXolONvmoHzg10Gwr0XDSd7C
owIMCmHzasKonaDo5Yv6GCPXicHWjR8uoGsFQRG/BW5tsWb/l+v2u5GZDdXihIeOh/+vSteGNuNC
gCpggg6AvTjJWxYTEWJar//TNf9dd2YduxZzm0oE14FuHsCw/HMbAziBu45MuJF00AJwBkavBZUA
Ktj7+v3l+aXzn1mxPJdZBnxoNBXXOJM1IG8HZIPddN+MhulHD+Q5Cda10JsgoP2u4VuSxyx6Tr11
n7lLfdwLu8ifr+H3NGZmLZXiHONxKE7VBACkziwe49RhMaYT8DulOSj+pqw2SjvoXm7nkEswNOAi
eEuM171GSk/Vh/ipkJG9uBKge+F2LHac7CatTTmX5R+VIUimofIOrIWFrnijyyAztqfEqZQ1iEHK
bpUqdtjalbZWJAD6nGxCm6QjLG+C6yo4je2alTZedNS4h4jZDXgq8gvY4ntblh+m3g09U3otR+A3
x28B+Beve8nSs+TtdqJEfLDnLaduf8mSf89sZiijYBqLloEroBNpQ0N4FayvQCJX6mNZWHlnMgBL
BmSEtOabbwo6rT+xhDlHhcmKZzES9LHfepIx7hNds+VOD5lXDKz04JsGZ5O/jjCEoGHwR1wzJsRF
IG2jGplIMrjsltST2UtuPPwIsqGizmrcv5/S7fz498fNgvE4kDIw66J1Vf6AgLt0hBfGx/CFoR48
e3ybAIGCRFiUr8JuG6gWxAgFJAy1jgLBlG4y9Vg1EMwzMwhHA2tEWSKAVuMfq+eI6qDoLKvnH9Ab
Br5IC1Zqt2pSh5OtJjWhjaKoRqWnVu94KYaAq9boch28zaIGg2TJnZWEJ3ATUnN5/zff7j8Dj/xv
mzhzCVGhNG1R0roT7RmyNA0fsFEGmkz6aGasAXEBacHdivQg7728WYlnjEDHyikBUrQEBBp2y9sU
Y9e4Qnti1T2b7jj1U64+o9qttV0O54uacW1XODhko56T9c8sv06GL69+m2SX51xuQmQR2yk6BvEq
KHc8RE/Msj7JIvJUCEyxsh3Ij9AYQ3UhJ0K655vDakpXPPgQ7x/ohdjlzm+bD3CouST5SQgnE7mS
lb/Lo1lC7EbvHjMTKjGNyQhuAnLryc3QR+P1DH+oGC1pGTR9UAfovyOrZlxGVowE4RHSUsgw0inh
EujsSdypmZMGVpcdx8C6v/PbWJrfq3B5+1f168lXoKHVwDukia7kuvrNIbEZWDJ+lkhwCLuORF3K
FlZdPK+ZL0ylMg1KHvkEtSjVvtAs0GnrLPemAoOtJG89fyjKxxH6EHZZgv+qhAU0pARt3KHZCLGT
YWK/SdBaPjLFmtVAb7lONbeJVyoHIFSwxlOroPa389RHf1p6PQsWY46r7fhMVauJ6ZEMgTt4MANg
8ZQUl09vBGcKUL6ZDAqAiZ4QzSiMAyIgTfh/ulWq7HDddwBdvBdGDU4QijL8BiKRErONGsfjbQkS
PZAugBqUv6Vza+FXPOwEzlWnHwZNH7MDne0ixvEvFff/mBRp5lcbxs9lcUKU2SLfa39aUJBO8HYg
G/yBzifmBMfQYM7DOTUKR4aqLISYQR/H2xUqSBjIfZ8qaITq2bFa8Wv2rC0Yn7/k8b/bm7kwdfC6
osgRhdSkCUyPsyU8Jz21lUnnIIkbGs3PQKojKO1QGho3ZbJdijxmo/P/LoD+bmHmaMAArlUjg5eG
Fl1PBCAooTXLW1ppT6oFUURhctjOBn4PjP+hGagALUFqYcHdLYVjF5DA1XsPPUbOMOJNc+VwR8E+
iclJNmvwxgUdVp2KdqcZLeb3G4A3CNIfOX1RFLLkd/9SBPs9jpk7aKFHB8UxHAeNFmLQxf9AICLt
jjxDRASnjMGFrsSCgAgidPKuo8JhFji07pu/23CjX/M3x4gyU80LYXEx3JzFARkA2Fv7HZjD8KkJ
TgWkAEtUt7vgnBFb9W6Sb8RqLbRb+GVYdNKe2XRpU7dT7/8czRzx2ZSQk8Bs/AW8JjCWgradbI8Q
nq4e1elNEL8gNB5t/dHF9kAn1EabDrgsyEwr0EcTnqX8cwDVXVAZPa/nVr8YMy29Jkwu/cP4JGou
BnGLzFkdQMU7+XbR2RFjp+UGjJET9BSlVRiRunTFwRoIglm5PifxOq1OkJAumAXv+5eG8+95/ZHh
8GyVSTiv6UGsN5rqJinYC5DQ274bTA8C/vjT0+kw8tKj/ktN/3fpmRn2kkDOSwE1mnxyCpF0JnCf
7Ro6EmL27Q2YP+S2vFHQJkdLOPkt6AMdH0cEhf+uUE6l9Nyk50kGnSTYg/8LHuqlmzSzypzYyRjH
RMxFizi031BR7I8pXWoNEDGMc4dLPoAWlgmPEEpfLHXQo78TGMkzu+ujTl/GGT5NjQnG5hGodKA5
kGpPJDXR7QJmY+mTLAW38szONtD8SDweS1KwdAJO2MGJzpirtjsbfJZLlD5/6eH+3gD6Ca4Matz4
LdvSdhLMOmdB00sjrUp82VAgugbYawnlVR5lE8hfLwQifynR/S49M6GQXfEmnhawKNwYapx59V5I
D360i/lTxSCYE85J+gCBxYg9Y/JLF3uwBGgw9Kjg2JJ2BuV6Bl3WDJ2nD0Y4JPEP4SUCXBbgGUN9
7IMjb+VWAXr0AaqQ7Gs6PGghVNG3nHCS+HPXgiZOPEEFNbOZhQjxL2CG//y2ObSlSiCBzrBef2JO
nVlzboqU8LHcjdsQ9kTPsHJgQLOjA/VAA6AjVNHRkigBQe4g7Lao3rDkvC9FtquvDAW+AnB0uE16
j4NXzglKUimHHuqZog5K5QHQuN5JW6tnkfJDiThacAoCfSl3XhKdP72+Z7IYslBdx1OmtMPoGlpd
soVeXYMPBKRs/Y6inR5ZI8ZCfjA8WeHPpktkOrScG6okgrSuQujTa90KSporCclmG4xGy9GAZ/FZ
KNS03NvvzCjHBcOKsYwPWKrUOHoYy9cl+TNpV4OwGfMdO25A9G+ih1gD53Bo26OonYLpLBqdgIAg
/GYZEHKDgzA5YOS+jCCEkygA924aCEhm3W6ozwP3wYgP7HCYoPX9IXdbEHCaXQ+R9ydgUXXo/xl8
v81DHMf0qeSOmH5gXAZH1BlDbwZI4j8wYyYFdgLWLzOO7EDVZRQ0epcPnMisfYcKdkUupxqlbwfC
KkBmTEb1UFSjiVmPLod0415UfAvzqHovpWtwmuqiatXTRjOT9IhbIEHdEIwm8akb7JhBZxnzAUyw
Ck0mXEM6MwZKQMUcd3OU0UbiTeC/EXm22br4TIGYDGyx3xdoJykbwPwgF+0jKLsw8aC8Go+GhtQS
3SaSptuRPY4SoJV7TGMYnrySCxLhuEgErePmRQGDO0qaORprwLpzBCMSAee0gOYiUQnHDS5CP0G1
aaT/464NDdCTgnVOMVS8tGMPiRzpgUm2wwcffAaIFId1CdC/cOCBj4yxeP8DrEPVdgu3/vYM4298
psz8awuFMjD9Ia1gD/Ez59uat5Veqq/60H+nT+EWNvZZy79o9ajTQZwwwOzu6zW7wC2weJlnfrSR
maQU/Qn5PS1LAQ7ZAMbWvAeCIRaw7asRGm2RKzwU3tsg6PK2ewklix9BLmnmyIQYMoF5vdPFJ+gl
lE/NegBxYWOjgc5nltyvICY6Qa9OcMbO4f1VHRNN0cNt5BmALrOtPgRGkX0Du9fhjryARqzAH6yB
yh33/GvHkeQMNWmtMKZEh4ocbmkQHCC/CHHw8FXVbOGdD00hv8xyhZYAE1EbkLAERHEZO7qQHCsz
hx92spA0DJLjCZ01WCoBz8ioAEdHj0OA0AhnxF80/AB1+T5EpjqZxdJ80JJfnHPWcFohitDhg18c
iM8CVxWBEQIYbKurzv60atPnkdtW4ylX1iHeedqDjQ1j3VD83vRm/ZibonZQ1RVfYVqb5JEe1VDQ
3HnRPjJ7gOfRE2y41w5vsaKFsgSUfdWbRxjmqxgeu+4hIIqZBgszI0sJtjKLM7IhBDmsfKmji6sa
vDcIcJvQEocV5OkgebhJ+4MAoRFz+oCySnSWwF2jy5/Fjo0NSFYh0mszpxW3nbiTfJTEmONSWXHR
Z8/iEa4UAkas8e0x3xjmdgsUIpSjso0XmpoAEK+iQ7oD2AowSj17ILoxfHlbMUd1POLomO8KxePF
NPNmAEpZ7EFdBOrFefsn59l/NVHFNxoNCk4p6gypCPeDceIDs186hNud+qsFZ36arZRMTlPktTUZ
TGiuB0aaQgeJQOPdHw+QIldNUS/dvCWKvPP5Y86TEoj/+3nt7ez6ahcz7ztxYZRk0PG+ZNcKD6m5
17TYQ8yayhXI7mfC2RHrTuoL9w6O9/8C73UbtXO1g5nlZtLSr0qIv51GKEYmJiplhuQA2gg8+eCy
oYNZzCx8h2BfBiy1OaEoakWooimIaUISYMhIs0NAGrqjV24hQ1xwbpw/5JorMadxXGfCo58aE+al
EggWwh8dc2l1/wxv+56rXzA3+mVaKgkqjSe53mTKZ4dp0Wk6gRCaK1elPXiQKZkwUJXvfcr+Iqzq
ZJOo60bD7DoUbwXPyceFiP92GHq1pZl1Rbxf5yGt3tQjJNWVWh8rOBRlV8l2jm41CuvPPbAJ0DFF
iAQJ5GrH93tqj5hSXbhii8czy7OiIu6yvoKV7axon7Bo252Zwu0TO+QdJbUSK6cvjUpxDO2G4ZCa
b/n25JcIP5eizcuYzx/B5tW5zIwjerwN5KkvxhFz+rXbVI85s0fawOkAKyTsMU52BfvNrUW3rxx1
2qf1IRqdKl+fhdSOUjsAqIbUrgZNNlAkdGA7ZHQ/d0PNagvSMfb9q/WX76hynITxVSQOM0spdh70
JCIEx8Abp/yKN4QUOsdARpejzedPLCCv3KZjMW+M4A5luKLb1tHj/28TFxmgq5wm46qxAKtNj6Et
kNDD44FKuTTywEH5Cw0pk/e2smb7Ro2s0Sx6N88XrvPt3pv6n2O4DKJc7SAErqiLPeyghtDtFgwR
OutDlAyqr9DkdNB25aqTpB2USTT8AnLbbAzC402QHLIW2m7PubgL4coKjrTBfsD8pgTE7hNTfAOx
NiHEHgBJjLaKhjZvOxmMhNFpR8xJoUEqVmfzs4xyPSqx0d4LrS7C6A9BI65gAXEup1FXFTDnTMeC
e/GH7wTjsR8toHCRXRbG//AhwE3OgjIQYsl/CObksR9GBR+wp8ZqCQh4WiDMwF7gH6CE1JESvfmf
4CgYPndOoIZ0Wpzeu1Ulul5/ZqprDUKURRezdHBtNMrSSNE1yNCdKnTBhMYW0tnEHB8kW4Tiu8wg
HQcj8dIubhYVr3cxM7faMAaakmIXFLNfYvJsQgZHtNoZMYNmSOvBETQobSHWB5hB12qUJqoedelU
WrBsN53n9U5mVjbg8jgZ0hDfw5Q+edUI0Z+2BYdHocEzRLM2RStbAVmW7CQjWim9Efwvo4Qq9KLA
AM6qEphg/pnso10Bmd1RntBNaTYI1rcArnQNlEshAiSgV2ZwbrNBrqNZbEca/7VLv9BHrMAHcMLf
9Y5mSuEuKd8Ezlos6dEAZm5rr/dG//7q0TJdmTDJoEwILagWWf+d26BBP8jAh+mgBF4wlTcrrNfL
zSKZvu/6hA2hKaKEbyB7T03wkujTR1CeBYAgFfB/yBhmb+CQD7SsKK4zdP6UtcpjdACTWnTolenJ
5FU6uvPiVgmFhR3eHLW/3uHs+YSqEMtDgx1i7mpXO8kGLcpNPxla5UgYYIgeBXQ4aH9FjPcdCg5q
vmnKVQCdqjzc5Jj+z3XujN4rSJ4uWCvWBxbfoOPgIMrAPFk7mWh8wEY1bwHpUAcJDErwBR541Wat
/hF4/RYQno+cWyWr5kfdKAfIbzwCz2Q0NmBZi/OBt2Lq6x88e6kd24r+kGkT3gdrhIAGmlJt1N0r
pd9nbDD0IAFZmr++GVdfLzp7lOHIdnERMxPMQwqDgOahwcMcI7Nwxt4tKAWGNhpKosNhsWYkrCMZ
jB1kwVTTb3nv8s+CHtavcr5jcflpHZADeVHneK9SigbiAPaLSE/eUE+7v6ZKf9m9NWfBTdFVoLtm
JLpmGGwns60MuLM2XpXxFtsodmH9OUG+tkrfChlo/NgnUrfLq3wn5AVoTNpyXwv+XtSAwgz7TT55
BlRPLL6oD7W2SYT6Rcb/BRUOs2NAq6OgWmUP2T5WnKB7Yi2h2jPxVyEVD9FkM82bkux6obWamgGy
6S3wz1BdJ33XkN7HPLzvqoBmZP6picAmxQNUHwDN9CBPzwq4OhICl6+r3itGsEMLyL8kAQmaUaQK
YIEHRdmnzGMaqGCsqEyIYuta/xpI4H5CEKVXUUiqmNbXZEhjYaYRJJlBA9JUK5nszFZjeckv03t8
7+BnUVpbpWPc596ERn8gASgD2hWNBN6rarYvYA6CjpBGkF0nklkuhUZL131ON8C0WTRlEYyKGOs1
UELgn31OCSU/0LabegMGBP5lIioQU4sNlIXnLcycj4+pKAlkgPR5d2aumlJHmcPo1Cu4sHwo+8aB
HrJLTnfhZV1ILK7dSuqBBrWH+x8eilAvHgU8LqSL6KfosTsReR28LeXqNwsWVzZlzh7gx1ossRE+
cGVmLm3eDEC6fhcnSm41WoEjrSQMYRP+RVoB5eVoX8MrfvhSdfFmC+l6GzMH0uRTpJYpvnVjZoi9
P9GAWde2V+jaAMSLX+iYbXDD832zchOPer3qzIoHPNeAB1CFQU3Ab+SyBIxTzAeoBuu+02NjhJc1
gsSRGivqX9ml4fzFHz2z530jjJMKgtOTCFzu+EzRB5G0Bdwe0VVlZ2ikIe5ZuGQ3p+2vf/PMfA9s
18gVKKRP4ugmbqM6ikRq3xpQINlh7BH8NuEmw5DsBMotwqU6h7E+OBNgtaL3HKQwbpO9L3yGpXs/
s+5Ko3ijXOMzyNvCFd/pfHlsDOj4YxSutDDlT3EGC2suvfCZYeMaLfO5GmevFoZgNRDRMnKDBWUm
FFfTPeI4HiJFi6sumNNLxejqhStxLMXhiBeuYkbd7ipC6zxUc0UN9Qh+C/R2KFVQsoWFn0t/zh07
Pq8BygPLC1WaIITs1p2ptbbWghMEiWaF587YmOwUT/Q7C5lZB3bbEoxDSuYSSPAm1O7q8omzwFmY
+EQMFZx6FiIgBEHxGlUHKNMhegV3Fq9j1LdvFjoXi4vSq3B16FBSk8eAQSZBYTaho3TWgEkzRCu0
A1/Fa82Ul8gEF9ec2bNsAGxxpCE798Dl+vgMLLQpHZMfSvcxnqLV/3iykIQTOXAyi/MpLV/QNG4q
QaOXuMxn6kAEFpwHyjZ/HN2IIF91Fi7U7Yjsd72Zh/RSkKgrGRL2HnqjPDKyONWrh5LGTYqB9hC6
i+C7wq3WxTP3urA4/cf/vM2/i8+uUZyFfVTyeEaine/yVedwdkcEI1v55lJd7S9G+net2e2pJPxO
XFuak4e78l2g1CkI8vONv0evEoQ+iy6ZWuB7v25+d+CNi1HL2BObfYnbzB3c3JaAvo4/c+ksiycw
IeZougxQRjIApvXRDZ+2CEATGVgL9GOUvYIs2Uu2ORDAAloK+UJZePFMZo6L7bkW+Cwf1qRE1IAK
fxejvJ9Hdg+aISKHIN+gHdhUTxazj9sW9PdzzNxXV48+11b49JJeJrr6kwAJAb6p4Yi6jAAdEHN6
C6EbS6ol9MFNUA20jv/zwmZeyuvrsAk8fBbxkEikAfLMQxujbw0IkAnGMrXJTUzX9YIzFwXWzzRO
cyzYoFp3UKEMHpPIDLfJmTuH4MHhfpR33AN+aV7lJlna78Ig1f6nwYzDDBoANETAzULNLYFIoNmW
tl9Z2bgvfBs0kZglTBKLNSZTRafNZAwV1CvFYVRcMTgWYFQZUPgu+3XarNoC/g2KGVDrWayYLZwR
RPj+uVVw3LUltPCoJWComgMAXuguNToskOKBcImSNSSgGlkcFr9FyXp9RjOz4Htjn00psmDRjjzd
x8BDYakC+qE1aLWeO3nVhI9Fts6ajWjxnjXkxxh6aky499CFiw+Lablw3yBL7MxqyOD4DlQfHgd0
epUpCZheMzFmIB9RUX1OXmNSPoE2XPAxJ6kLBxG1kRGcFhYub43RcJ0O7ibAhyVPCcrGKvG2jCM7
oItZiEQW9zmLuTEjxEETFvsE2l7eYSIqwfB38lrHbuu0Bjhh2SOrh1gXGGq8Z6AxbEwl0jEaUzb9
wOx9m4EwHRqYa1GPUkpYEDj+S0A0FPqWnsLCo5cutLZXscMUNYmvCXiD/GGywI5rpwbrQkjZooy5
S5b/Ms76d8sPJeV/3mZ55BCbU8sfRugi+To/QtwRwz9P8nPqI/emOahmYFZl5wH+NJlVpgfWxBl0
Rj2O9QD/9QHzscYbRE22bK+rPbgISB/rgIMFF91NCRo2W/xnFYCxGBy0732lj6A1jldZgX+ChLaI
mptoRvUak8wQr09FUOb3LAYjVum46sXIrFqwLwff0bRpB6NAQcDIgZuT9Fjb5IORU8GsKDISBuQt
VVnr6WdAwEAwdqnZlE/K9MJXwEEx3xmDfzkv0l0zIe0oKdR7Mde570kldmayK36QeCamd421B6tC
VHKqMXaJxoZqSJ2NKSsDs00GtwrWnmZ7mZ6rdqq6LKcn75jueuu+0cdcBg8v3qqZZU/4TBJFamCT
F4CY0LNsTikEulsOxMAZjsxaDNdux///dl7SvNEVsHyeVAFOAiA0DCa0HzKZBDw89MJxo/IE0XAM
sTOzRXEJuWeyXUIh3OxtaKwoofYFCXnoJf/zbitVMrWCjAAVZZtKz9+j/bgLV0BQfTRO0OgdRAFR
yzwwr8UOo/MZbMNC0EhdwfxxXW9gZnjEKlYkL0fkACtjgUfTTL+rNfin0USJT8J+YbVb5vh6tVmI
JKmFKI8Mfm60kVceVCFQyX7ibDpHz+sRtEtyOuGQG+rx/sICvdP3fubMhkQeG7TBhIUp9pfnbUXD
+w1hPiWS7/jyK5StIFjToawxOwLZM1BeWLBw27X0NfTHbicCcYdWv4ZS7liYAL/FFdhOQQQSHJtR
Lx9lVN2dQSHJNl1gErvJMHx9aLP36nvlVHcK7J9y+j/SvqvJUiTN8q+M1Ts9aDE21Q9ocWXoiBcs
VKKlAw78+j3c7t6MoG4HbbtmZVWZFQKu4/injpB9KGI/DgG3Iw9RY8DiLTmw1qIxmhnppC+aSB8A
jEWxBSXWXePllvS6FFct4phU4vs9doc4snlGX4D9P63v6t1NeGGQSnG5x2P7pBxBITerV2wnWGQB
BvtQtroHy0sAK22I0ImglUCAbI9yDA5hlYNDehJ1zHVhLSoOOhtb2f1QIEnXhRe1h8yTaINGcI7s
XtVJAKw28XknXHoF5FcNfUlwhJ+WDQR1SZM9g1/l/Lx7rnbEfj8BeZ36xb0kKYWAVgwqCNEfoLyC
zN5Hh8gMe4fxcTYYCMrIKn6+Ln+BpP/7ZZXZVT1ZM+0/A60IpbIDA4o9PnkHALcTHZY0ITrUJnPH
79V99CY7CiQrYiNULXLf3qZHxVYeC7c9ckGa2ZkvP8zm7AngWfV6+tzJFmvNXnMDy6eTiAKu36sP
9J6zJ82A2g25wQVh4Ja43bG70x5RUHCwNZ4OGWSJATIbTni4kBsHSfSVOANEkxej9wRAS9yDZk97
YQfkOeYR5+FOeQR50L3IVaIGb4wOcdOY7MRLF3u48JgTPUNE8cH8sjtDRa5zh+LcS4MMzOdS7/zR
x/AIAloQ24DaJKvLjyJnTM8QkbXGhcg24wABJcoF8m7XQrgKFCUHPotL8pZWhoA3NjTCQ/ZG3pLb
TtGHQPYAep+hLwGdqwKqkYVZ7+/hDQDMrXCCS9RMMbDkGrS69PGtfhNQ0L5M9uwsQubavraU/Yw/
lf6y6dhHxcnd1K/s9My7LPRNJpN9Qumjj59yoLzCj3M8yG+VTW7RHi/vVTiLHwGnlZ3xKB84o7Yu
KPHB1fAW2AvqtnoU9Oqhhmx+ZUV2uw9vcLgUmN+CSe3xEPpHF/wIT5ndCE9tFa33p9bSlqzegA69
YsgdTtLEhrKu0cn43IxNIeO/kbBeBapgDs1yKqvArnhNRWJYQSZ8hp5V+7SgOZsbFN41v/TtBOCx
gCZHCp0BX42ZnIWSI9mKW9cjye/rr0qciJGIQkVxmX0JPbbhPBjViDMkQ5tQQU6FiFL0OBEQvEMo
0us/v5n/5kz+fflVoZNKQAKkGYcToTPaEaL3MbbZQGp99NTIlsSPifVqcMbjoErcSgYHHO4YDOer
jM9wPVxNjKYw2sa+mPGa8wgQdhaZIns7E1tksLGGhdZG3rae2wVm+9cT5feNrxOOjI5jKPfzLZjs
lAA8kCPuwy0Uqn6YFt9P+8rn4kNjzG7c69RRZZtJ7WR2IPiBbBh3jt11ZG5mt993rQUAoVQYEMSD
eYzW6dUZwpaHaA8IRm90pT+fx1aXfMBwjpXskGN/gkjTTXHi7rEzIehQYF/bE9SYIQ4CT6pMr1+g
A6I0uiLqMdy2MxOqB7QzaP+Ipk0Y5H52VA+S+fPDvAoL/rqXVzlQLTSkm0qKgQfr9JYESSnNI3qT
6VH30cOICbr3uT0MNgWV4qV/Kl5GoH5atE3JA4/5RH8fmjM59BBkmw5jYco2zC1iC3rC0NdngrbR
a8zpnkaDNZkBGtykMWhoVzx6UnYdPSZ2Bkju1vu57P+fnvMq0+r5MKRjhAmW5k4AqRRW+AxgOARZ
ckt7/v++2iq9mpmsHPMWp0H2gPQKCo3qHZxOodxQ2OXmZ7soAv702VYJUVVXlSpO6LISiwN0u3aj
FMp5FVRLgBZNykxXivM0dnpcAU2fnJniRUFkkqaHKPU5tPaTdifPTpoMcADwMduhLol8mudQtAZS
w4LXAcKTfIf2zmt3ym+jvXqmmOkLgeqzDhhQHQZCoakElVMGyiHboUb4BVtDOwtqbGhEJnSjAv64
MGSNGUnurGdHjdynPXuqKvBaANCsPAEvoZ5AJSo8D+kIfzTELO595IN6wopljz/v8atj4697fJWg
VaOSFd0wojNTfhB8JpeNtGN7xExpcNPZbTyclnnmdKWpkPcO1FWxVMzYxyR+40b+2qpUWF4SFegm
Lz6J7OplY/gGtXzRzbfhC6ykLS6Avy/AZL09nxeRx8rOHVo7EOD6+bpXJnzfr7t6IQiTs2KrLK2p
veykO0hR3Sl2f7+w9DlXNlmPQYEv4R5EW9wxTvWcmJG5OdHd+vSrF6VLJyjBJ/j0AtQobMDZbnpH
ZvQKDQTAVt6XBAMJQ4P/ej9//ivYte+ff/XSZCqKvDlvETBjtE9GiHnc5ibJzIr5RQAIhii+A628
Q49ogPLXyqk7kcMmJfdK4Px+G6t9CDBhJnUCxk7CLXQ87dErbpBbwh/KWhqUSKVuRRRhGqjmE+xE
xN0CVVryesZTjdQjrmRUHngY9rDfBjhcUZ/4dnPrfgAPLclYUACogSLSBZeeHaOE15X5tBQ0bf6M
xk7Cebn00UDLrj0Cc4ds1cqgzmESSGZLLyk5iLLbRkAHAGatNsfpFl3/Ir1JOQ+NpR4AFb9g37XN
rs6VGuX7va9KhZzNq1bKmn8AkNKnFIdSozM37aPAu9AgxyTISl+00WmGh42dtaQM34/j71depWJD
URVK3Uy4MgS/GFsFVDjSGYImEkRvoKUPZfqGmHUGNf+tCS7/15nX92uv8rA2KtKKwvvxVr2HGGTn
LZ0beVErY/YEILTWCpE9wCCtjPT0XBpR4jG9lRy35mH8xnt9mQ196YhCUVqpc7VeVh+nmuDPvGLe
gWUlQt7i0Ix24UH2hwV+wJEh7zOaOb9fcgQJiL8RJAvAhMpPYctd78qh/311Vmft0NSkjjIyAyIJ
oP3F6Kc6c2/dbKZvJLOVFrWKOiAHYzwFkF66/Xz+OhD4fgerU1drtL5OeNzBgghUCxhR7gBgMdXe
HaSlTZEgI2xuIQZYPuDMe+BdSI31/BZFausuVqcujC3TQW5xF4MNVENIQCnBlKrWAR6DXKKCyuqX
AvKzVylOmjsylMgNNgJD0xC3vDb4v+Zl3xdkdQwnUTGNzIQAMCVeUh2gp0rBs5ThopcmJsT1EAPN
GvG/hf6Xq8FlKPVCFW4xIiz+FIOjHqtsRWR2eUl+eoFXZ3Iuxy1JZoTGRWPKX9wFI6tH6Qv7DxE2
JdCHflU7ewYmwoJo5y43YSNH7erccTr3xo8YNWp2eixvlWBpnc5vnB0F4qvigrCITkDlyB+hjQPg
tbQg3GUg1UcFPzj0UfErE52qYOlWwS4n1qNb8eUD8D/I00BJzIFdlDEc+AAQq10a8O7SktTMCrEg
M6Fi77BuCX28DE3D3muOYMx+FqdxHwd8EN1qfo7fvPWeX5msfXt8l37ul/c8HRtNTgUsFX8Gb85i
DTSnSz3xhcN4pjY+xmsOaSTxZuOI3TheLsfgl8vKqZaq4oDDfbGbKG10Kft9Vb4qEIfMYZMFaWVQ
dakMMsbW5lj24w9747Kfv1y5bVmmFzPsV4CLl0JfhuqWPbsCTE9YA7jOmJqVV9809ijC3yJ7TLb4
jVdAI9+XfHXEF7lUz6yEl5fWRruDBAyEAdGRycGfQyYASfD95lT7Slv++zVXVTKID2EnMiB11QyK
+Ru226n9rmRhE1lXHmE+pAnObi5hT7TZU/kGyrVQvwcyaL6ZYOkhbBSoF7rLXx8CvL4XGAsLE3M8
pC8PQQ3DlOZthfIqv8ylEr8w0CBdzAnaz81u5/Uj6vfVVh++bWmj1hliGS/haktEBeJwPmswSILy
+LbS3gWy+tPHW4UpsH1mddTKBYrEFmhLVj5wdxiEAgvm9c6MviPvCW+xXSCUUoMo1gB1AlP51djh
bALQ0ekJAr4rCTqeQb0lFPpvNuDv9VjFsGpgO8JqWP1Fw40Y3KNIjdal9tL9w66PzI7Zeuuup1S/
L7kKWIratVnL4ZIE1pMidGJCisKSoHyv7OhYYEgibdQHV5jsy5b/fclVYBqTgfL8hIfAte5oajzg
cAwATDj4JfYwZTjsEt6XNKizULRDmTehD4r8PcoOEGBCysuB7863T2Uiw5s3KIRdH/U6UKIlBNhS
NJybYEpM9EXwhLBgiiX30PO1lOouUw8dZHYVlIH3raqjUC+InfElJGicQTIuvsAx8bK3+SWDqBGj
aw9Sg1l9l0DxXQ+92oK0QpeHkHuHNRPyKmY6Z8SkEBeDNDOuOFVeCCvzLTGmzW2xipo1VcpMHbBg
DNYmchfDAoxSL1yTztFMbuMBXaEyKpwgKQosh1hNFdeY5EnlaChiM9520lv7JCHAwRzMBvLKYG4i
pFelQV6H9GWCww/8n+zMGsnt+AgKQgj2tGix5RHiT/gpvYCiPWfQFmjGGrw5aIxtnFfXkpxvt7o6
Qcpc7YSkp8D5LbykNHZKtDRZC4id0YT8TO8QzNadHKZ41UkrfWIqjgw3otyC1wj66M7P0fMKU+j7
yq3OF2kQOcJr5AKuQFJHfsn+vJs9rgaDDGS6IWjdRoAIjt6hV40qtPJyF6AV8NB5MHkbOO6iCJWD
bSXvawXnt4VaHS2qFhedFNaYvvpTYQ2cXgWskx3q5+oGQ5gx1imAB6DKo4/PuS1w7x8CY+Cmq3se
EEIUdd1Nr/qp2+yG8FaBJIo+OlVoSxrMhF0IO2zTrq6g3L4v5upoIlLZS1mLxVwGPowOjcpRX9gH
izR2GLRomm5z9a9EpG/LtDqb2KLs61psloYfUDGQjT8u0tPU1vwQ3bzN/XuJp6uA9O16q1e7m5lx
aFTgAiorR6cIotBo/gHMwX6OHvhYod8+q6jh3jG4JHvFTWu9cCVV5+5kP/VhDRcrOrq+5E12J7QX
obwLCWW/Aqz4WUQTYNRFMFuANpH1EW4igIkB86MzvzhfBpoSCynabKxrv6hXYFe6kD0EwwIUOsko
jkiSMWyKUFWa1JPuYRFtCVAp3FwCaWPJ15jskEhyk/LtsuTFod7NwDw9SZkdHSpolpjdCWc65i3x
cap2HPxaM0NiMS6AqeNhESlFbhIAhiPM5hgoUJzDXFI1oPTN2wA5wNcJtLTR0eDN+Tq+4KOxgYRF
CZKnFoCLJ3y8xk4AIRU3d9IVsYxvu3eN+GZIHErRchQszoaJKwUqdWObPUV+5iOLzwyGM1S4qTzC
N/mhjMCsS33txAfSJ24tum0gXw5Ip7rNYrsS8b9uuTUGfK6TNhqKboHsRa5g8tghsNAGlBIK0ECk
GfF5kbDZiCnylbri21VXiSXTVOzMJFiOFH43RAd0iRnssrTJPsut6AwwVQnXFCBShkA8Aa/nK47i
M5JOINVMdRTK0HHHMPgG9ELZ6GFBgNEN4HT65MNjzWREb5LMwu3sAb0HeL5ROx/RoNfz/TItg2NE
YXWtI3U6x+qFr9ntjrER5Ns9YeA9bMEcAp2KjWhwLdv89plXwWlAjpPCOgZx1CbYl5AHGnTa2t1u
gSugbUbrXYxpVmJXL7H5ORgz7Px0zJmVAk9FrwD11JFVNCGovvWeBlvwLO7ibPjD6SOuwhXlE+CS
RETPSLQj/g6gxXDPqmCy7kHdnWyFM6HQNfktGqQEt4o5VOjw/jL6nwA2yx1ySKk+7IAnGncMUMew
kodiEyQMzGGhs8SALnSBAoBR5oFhCrUr0EMPza7MdWg78bGJ90+AXhCIdJxZHlrQfKAwtRteU5fu
gGJeBPvHAMDivEFuhRI9bQ1U8jvyzrTL5KQ3eggE438MIEh7XTAH5TEagU2x42O/R0yLqV/v8qcJ
g3AY0YKJ6kIG4td0t8DGJS/ddTBIvVhDzE5xUH/NXuaLqc5/SozJuYiG6Gti1gir1mO174LQznYR
1UzC+HXzOThC/VrY8FisTBfe8TBKykqARgQPIoYNE2wSsi9Yx5+e1iqEd6SbBwQoPK2phOg6uI9F
iqRniF/xRFg7lO5y4Q1UYCMEFoGCxdIqs0XQxaHlI1uD0ISFJhpuLg8UTFZZIBlRd/GVcFuWs62F
kh8NbbBwCxtHHWCSjRCAiVXNcaiHZFMFBylGXpyfGQOZ+GAo/HPZ2SU0kAV8egGaYNzo9OqsD5k1
DFYOjyZPnHZM5iCzKQ0ZLohQneRdKu+FAphIeojxTQSWHVwEIOMhNTrsL/iWDXY1OaVmq5CjhMfS
md7kpxQyX4w1hseofUDHE7T4B0LOMmCnitkAGprZfQNbOEvqTYhFQHxES526MhLY/XGVLdBzNn7G
47mbHFm9C1nY1tglUp/EbqCozt5VDy3xilftFq71Pv0YX9tXbLrZmqHjAIbBolQL/rvav8r76tjv
KtESI0vw2R05xkhOzBn0ktjFFK66hSOn0ZpJfRAXRWSbgldzYH3+oY0tLnFyDob1OsATIE9L0a+4
gNOfDlkuvWpNjTmVkJ7ApBsWW7HVtpDtuu8cHl3M7GnI3VyqdC3ZD0IwqR9l80nZHRfdsjhHUadU
0wMHM6DGjYT7XnmH3yHkazGQNYfCE7lPTYF+F/BZBcT8G31AkRTaXG/mDsNskVa3knJxlbhF7CiX
o4CkhndE5JhwFzhVPk58EM8Lf3bpTWqD0ukQ+AVJ95hOU8Fq9+mGgMGVWfv3ALxK5dK+qyaF4i5k
2QzhtqMD21wKOmRYonMHlX9qswJm7Ub3Aff1w7BLXCit7GdkQJ+LtRMiyGxFOFV6m3iChcelnWK/
9Kmn+doDP4BG1COfwCvyRL1WNkVqF40PrPuGQ+O1DtG3KLJKEUkzUKmHzRHidUNsmGMtghhsZ9Zw
Sgc+2ZtOs3rACTiZwKW9JLac7RnoGRYbEfwKsPHbeq4F5qeK1fhqoYiqe9RWGFXtsJrxO7tgKx+x
jtJj5UcC2rNDgPiRmaT5B+LZESxGesRaDS/z5/iCGfUimBLpsqojhx8w78Z+vIlzp3a2ysNro6qv
a7eWlqdN3lRShNxyAFhsEEzBhbFZsJQQIKrgoHqNjNjfVEa/1rv9dtkl5f3SRQvTf6W0lxQrM9pn
stcCHiUgypfOEm1CHLkBLWwTHnGlifrtyqs0qyeZ2PYNkjuK0WsUsNCjQGOLLnZNS37BmsPNhErA
Bx4G2rtb631t5vrt8quMp2KVLGRYZHkd1LaGE4Ati1odb4c+rCZh/OKPO8nVIh20KcxC5N7KO32E
Hh8eCG9DyBQGGxpgbUHqlw6U6/ug0ewQ4eB2e6B3ScB/CKdrufiJj8MevQMMpzW93MUnCvrt7EoQ
PAQ+noUZiyFST4QW5559bvZcbU71rjJmRYcakzW/0l2zQ4ERNIkd+5JqIdnkA56HcKY+udExQ4do
dgbZwDLnm73yJdT/dO+rVEBKCTNdqPn102hjnEOVx46F3pUGsasRtu7AIYLr8oQCcXuPbTU5pNXx
joR2aKGOwN7G3gQIOwBmDhxFoXOCJbofg0XRXYUsqa1YwJ5Y0TsgKeC6NLboAmkVvhWMsYkt36hp
1pLykkTKdMiw71oM/1BfGIMIGOgi4FbZwLKjrVIaW+nzpVD66SGsDuYk5QtUUmipKLe838FeYDJK
CK9oduG3tRmmJmKJhu1SnJm3BlPhWl8K1qBT9/HTBLuNRasExxDRUwgiBxHjIMFSXXDtNR85SWNV
nC5Bp4+/KffSKXz9uVW1tf3lZZL55Ywq+bRPKhHbf7A5YBD8CRJ8PSiWFfwSJHt+n6CWB1swfIoA
lRNtdChoggZEUmfAo4bDmmh2+LeXGMvwDJrqM1Q/He6zSBCHEm5RnC5Bz8M544fVJklz66RZo0K5
oi8nTsNBl8KzBlY/gpnJ5jggybEb4L9VSEdBlo7RIQLfJccuNZqFWwGS+TMTy8BAwvYbSrQVrC6j
G83tJENgwFrsnudn+ZB/bqIHNl7YC6r9y2p3TdqH9YJalwDRuygRav1t1/pauW/lYyL4omJy7fM0
7uHCCnyK1ZYOADrdRwLEDO8wQtCjDqpEwPArL9u0YLkCbvh6bl/0hb7c3oQRlNKly2p6wGGjcDIX
VIxsj5/bB+9WWSyvgoSUi9KcEPTYOAj3t9bS0qaQNLPZ2i40S4gehNBDuwr7DiXX7I/ERi1IP1q0
4SEP4XdiABGXZvGGwJtjLrQ5Zivn2lqPVWGsypM4DoB73CbMDi4wXXyDOdHQGxr4BryV8gY6kTA/
1Hu42tMOgwDA2up0P8eAo2yqoWy+qqvTPk5JV8/CP4K6X2o6xMBwO5lb+CHA52N/oKmT1MYkG40v
IIKZ+BOTGrIXuoWn+L0nu6JbQ6TZFz7lt+gITeg+YKgB0X0cji344sQRPrvIY563xthbtcCFd/Bl
Z8k8N/NziXtHko0qHcUAbEOhDq6go4NaC5N4UMd5cx6OEbXre9FV3eSk2vV+K0ZIS+rzw3Etr+qB
bOAzNVxau+p97oXwusY5PYOYg9E6G6DUTYYAlliBfK+5I8AbEPqDn0X6NO+oA0VbvdnLSE7sSweW
w6qXS7u8hEojKmFYqKgm3QGI3uH03CloqMouSkc0HMcX6bPHp2zM4rjZEthoncqrCKQIWdRSjAxv
8x16N6JBb9CxR5N0Ap6ttrlgRi/XgnIIMA9oohU2IM9wnope4Czq/hxOrlDqvlUHyiqcFF0BD5MS
t/LPdudFRmw5Qprb/8DqZ0kxfniWay38PmSLTJlwnIpO68W9B/vudldXenFgcYKEeLJAjLCfma+F
BviE0EC3KGf2QLbcaLGXdbc5DCc18T+wTOW3bm2V+wtMngD5eyk5VAlTKN4aNXj3mWS/PI0A1Jd9
s0fklN5C830hAce8m/toucouL3k98x84I4kbW3891U/YjBlFBqWb6OB4v4W2oyIjjBtgpi6IGv4X
bNcsiHntseMn1SrOS98u2o9+hF6EP+3G0uRQPOzmF2hNJWZPDNEdK0uEdqUnQ6LmRBZ1ccZO1E1z
i2u4O06QVRY+DAJi1GWw9eUAyRQ1SdgIGwsi+GAu6EjSWZ3cZygyISb2nh5UdyGkXLQgTk3Qw8Tc
/HlvX9Fowt7+cgurk2MMU1WYezzSRcAEOsCtFb8Lj+ginMJfWg2eEfTXDvDVs9Kb2E3eaX6M8I+N
Fv7GjVx937/cyOp9n6M2zGUBRxiyCHSKoUOYZ88MD+edM22CcX7ArGeSTppR/mLtESpnjQ91ATsD
mlzeb7+GFxmuv7yGv+9nPbpJidZqEsHh3tXnuEFbYPBKe3gEZW0HzBsk1lKj+qx3iXLJeBQWhHin
yk+ZZGZOiV7g+2z1sqMJ9kSf6vh26bT9vGLXGwBf7nAJ9F92T6KQnm8VPDroigJqCyAwNL3UD0Qb
v3iSdcXHAA3TVmvjslfrkS+XXR0CXCSXfarisqD2nxeuaybq6t3i4bQoKuEle9v0WL0+LlU4ETLj
rMRpa0HfXC4Hhl/Uyxio9fcUeclNkXlUNZC3gAWmxKZoobWK/u0oHbsaUktF6/JsrRMIU3IUDQP0
QxGx8ArqnbSfxRdoanLP0LLlhY8yvBWi/cA8TuPjWJ8GoJGLGZyyssF0sdwnJgfdBwPHgPxezoeh
PbOTh4YyMiQrBmqpcxrRQaEB5f+biTsm4aEcnXQZ6zbnUHzq4QDmNT2C03BQ31A2iI8UoxqY0YLv
mN1Gt+S4oPMYk9lBRFo5DTcNjtX9AO07Ha33ykpzcOLCp4kHbtFt5D2dTAkI6MnA9KdlMAlE10E0
B9FEMllIlmzn3UvNB0VxpiDHQMkesgzO1vxHvdqM+f1E1iBvVuG1aZaXArE8zvbIHUIwrNH6TMNz
kwUVj8OK6ny9m9BIC9EebXbwATaKCpM43uQxnVLM9lEDMCDe5Zrfw+JmBGEDfhs0tUINoApwGale
4lHDWYV+wGuj3keQLIPUeXLMYmMEH3M8S/IuE50Yyo1KwE1o+ItezQPqZMHKFErnMpQD2odMe4Jj
LJOhlpeIofLhHSPXILfBSz31pfKUJC8M9zxORy7aF8SNolPJHxnwp0YMZtL8wGUPkZjrFYxRJtGd
ol0e3fapHY9eaKFK0/9f3q8vK7t6rdmJtmLMI6BRHywgg93TfWUURrgjIOkWz/KbdvfzFa/nsV+u
uHqje5klYqVAhgjyHsKvyQphYTx0Xtu4EIUwFR76m1CNBzYIREQ8VVgZl8yADr+RwLcImLF/wfD/
+338n+izOv3jmCV//1/8/b2qpzaJ4m7117/vk/e2ItWv7n+XH/u/3/b9h/5+rD9L1JKfn93+tV5/
57cfxO//5/XN1+7121+ssku66dx/ttPNJ+nz7nIR3Onynf/pF//r8/Jb7qb6888/3qu+7JbfFiVV
+cc/v+R9/PkHv5Sf//319//zi4fXAj/38lq8Ja9/+YHPV9L9+Ycg/E1hNVHTBEnjBAgXI0TSz+Ur
PP83lgXLnuUEyDAogogzu6zaLv7zD0b9G1SFNAFfZ0ET4pSlf0Sq/vI1Tv0bq6BMYVme0xReluQ/
/nVr3x7S74f2X2VfQPu77Miff4ja9xguyaogSaIkyAoglqzArRPlrp6YnhGxe9p8EIkbC0KS231M
ZwEVRaxKc4TkjGE/OH6oRBaaFJ2IxrVacnzop2oZNb5WsCyapkmk8GDmt0VUxIeukHPRKNssVO8T
LVRJbg7KnBS/Eq2Q6p0oEK1y2yKdJnegaQggb5XwMORRmpwEXc0XHOCMgoIRlRBHxCVqlYeWGuUF
JLALWZQ1MAkFkRnNqNbYNigHNsYQIsRNJ3pbVlpxS/KSaG/QEK/wy+W2gN0b0YZyT7s6YfQSAuOP
Yy/wmM/3LFN6FV6nAXY9YRHZ/NCq9AzzIvSE255O6lHh8jExazVlO51nVBa12Vy3aQm2XdXy3HK0
z0V7DhU0/TCWKzW5ASQ4p0NE0S6JVbGztYz2IZQ9EkV6E1mZp26bFU1+KCWZaSxV7mt4w8sKOEry
3E6azmloS8B2lo3ZY9RkmHlPfC3rGp9CdSGNRFT6DH5hY0q8Juxpk+aq28x1g4mpUvUvKSvL51ks
SwWldxcL3jCz0PCvyyFT9SLKsmc+7isYPCKPLA5yQ4V5R6IG7lI8STJ4KyWI6W6c1mrrDxXHA6U+
F9WzMsci3HeqMSWYGhbz3OphWQGbXU/qbGA01MPAfMpzwVUqLmFN7P4S3QG55YAtgSscpdDzVNjn
SSUhRNMirlA8Ah/kCKPTGudSxg0VPGaqIo3vJ7UO00MvF1DnFVqmRm+BTmLH2x0jRrXBhSlCftR3
9IEKCQCTM9dDdE7kQrl4D+Hq2ZtVwQ6gNPBqyp0SkS8xdI+pnLkaU9SCoWRaJN5hVdUaYAwB1mkj
pT2IkmiMdYc01HqybzUWCvdFxmifCrowoFiXE/DgQ5bX6Na1uVJ7klBno1UoSQcGdJ9WJbZ9qaG2
q7k50eDpUsLamovFutrLNVE6H/7aOW+ksMiAWpdE+TFFvlCrQSUzECGRNOmm6ik8qVKV43krSmCj
DBxcGYp6x5Zj73FSjBejG9M0smNZ4+tGp8UAvvE8wLsYcgUxA7AoH05aaA1NIYx2rZBJuleGOuZv
0jmG5MeUkChziJDnvF+ENIeeNqVc+8SHfDQ51ZDNWE+oREqvJOZkxo7DKh6dOikruKW1CSanVGIE
jCTGQrWyKaWCp7WdjDlxW8Chlchyg2SBLybBheiJBkF4OWrq9q3JeIqEQsm5vjkMc1JKoLNptGUN
TS2gmx1nHOirQqii7Is1OgiTw8ZD35wkvBPII6RWAMKvrrLqpERaMvZG3nEjVA7mLJbnxxQIcgCp
hjTv3uIkwk4tExHoeTVnamJF+LiiKcYivOx7psdDGDvcGu6ZS9HXw/KRIxcWKQdgTyQQ1chUiZ8D
sZLBsJXUicHMlmTVsFcjDmihSEoxt+WgA9dbtMNf7IiZCpSf8shDol/SqkQXKon/7JIoZPW+hoST
w7VzjARwnsIh3mtM17Pgw1cMYzCU9IBUq2xYvuS1yAK5m2bsUCP/EXtYHqi0grw2R9i3oo81vILJ
CAJKxjDcB9vFMCJT+rosjpmSTpnFZfKcGgDTSrmsd32eNBO2IzqqZju245vKVnJ/N+blkIMMJGjA
veRxDXMNVZOKIwA4uU64VOH9MO/m1JpaqSyCgrbzeVbkCedBA261VsQJPPRCPGIulhwhTqFPUTM8
gPMsQYupWMCLR6ZTCCmeE0LA0GiIOEH3QsOvummGsl1yfS0EsJzyM3asnEaKGUnxeJfRWGD1puJh
mcUX8QCEjhDzErFnvB7PQ9ozQBAi5KWGECmg60pMXbEuN2sSRhdDmsGesZD65CbWoukzI6EERB6b
KgmYTaIqvMdNXSmQuUnGGV3bMa3gWDeLXWuQTGXRCIwTVrQTyhX1vpdyVT1lMeSC9FyM2uWoZ2YM
5CfKgbrWNlPuNtIERMkYVVnyEWdtnB3jVqEnJeXgUkaLtHiA/NH4kkttIgZc1Eta0KrsIAYjV4zz
jqmV8a5qCnmERIwmzN5ElS531AmCYMZIZp43x4bnqoAgpt62xSyAFKUV6JaGAEsQWWepGvqNUCsi
9qEcY/Qw8iJ1NKYE0HhCs0AwpQ5TThwLULdllHl6ibK8ObaCiOOiY+tw9kQ07hhzDGusbDbiMek8
rBgGjx2EGiGFTSimAHGYRBZfS4IAh+q6gTkemwt7xHpgmyq1rYVXZhCl9jCrAGyfmImwZPFwEwrM
2Iup1nyZnziIiU2jXNjcXBX9vgc8WfYShqgYztCqVfd4QG3rM13D0acOwfFTy8KcQzs7SqDUFMPc
c1f8H/a+pDluXM32v/SeFcRAEFh2zpmaLMmybG8Y8kSCMwFO4K9/h67qvhKdrYz7etuLiqqIsvWJ
IAh8wxmE3wEL6/Uo6HshsF0bDSb+hviqBewLt9AHmCZZYOiH0m6bWiQo4YJKm292nCjf0gwOGXUp
65s6yer2tkoHDeU5zF/FR+z10R2iSDZA/3QVhjSukxBey2ng+NZr8GpuIOvumjWzOcoLibyNHgro
g5sbL3AFimkcCw5j5IZDNi8jmh+bZlLTOiM1RC/6oGqjlS/jCtgPn0GyIxldRg7TpOJwp/sSna3W
o4BBxrKy3TX3WhweeVlitEoFsDfTVAfuxXOwaIY1NrfI1rhqggPreBLvOeQ46k+54h7/0eVVD7Sb
iywwvFkDhokISNSsuW4M6mXWyB542lIBv1RyyqB31qt0i88cMiYh7/HrMMXhrsDz0eYfM7zZMcPh
XFRdgGmcjzvHoqKCkhukBespGHCnNqH1uuss7+3PLHORd+vl6ZgeTEuwkJHLE3iw0wZJL2C/eVH2
j3USwwPSpDV8LjHDBeNpJfIkB4wYAE1wj+VQiGwl8QfYXer6LkbDL8Ztue9chwuXNM2sA1NxXYkH
YnjT73pKc1TjcZnyTwzQH7vScZzzp9gmvN0mTWh+RIYZFN6RV1HM4LTvfYtJzD4XuMrTXVdlFIJv
uk78FXIAE17ZSdrk0PQyjz5kQ9+bW2c53uAqYsw9BzIb7OeC8xaKHomr6WmagAe0oQY+PMyjrtkN
fL6KTD2Ow0enpySFe2xtGzAhh776lcRsaLasmbru+LsQ+b+a7D/ercj+81ecvJTati9v6jj8nb+L
spD/JSXqHsI5DIaUmBslfxdlwv9rLrdUSMAzkYLNWIN/ijIm/+KK+DhzKSovLud67Z+ajKq/WIi/
ogg6KCETIKj8GyXZ3y3k121MSeGBBaoLQYeZhmQ5TUgD3/lWeNG2NAZiiMXIZohe5WcgfQa9B3HE
sZsm2Iolw+Dr6XtNLQMuOaqIjL4XQQjbS9o0df0x7ao8/yIaP3GohCdUZ3mJYm1lDJRwoOamBnsY
4ywF6Ay9hHbYJN7ow6JMedX4S8lUiAfTR0HyAeUtZp6ljEL/Kxt5IB6EHzUV/mRJILDSNpjb5awk
/OQ8Lu1d0UpooBTkl+qmGChBg0lPFiprnqa+SLwj7kcUI2SyjAIb7ZU+0lVrkBq4EegXHfjQL4mU
mdSpdHya7kqvzstnNioev9S+Rmq3msq4G29C2HeMp7z2inxtcsnL24wPIv0gGu4PW98LqxrqvEy5
VcKrAf9dJFNyqhOiiw3uN6Cfc492apsHEcRRtS9tDDqjQX9S0T5Guy4uhn2B5D3YMJIZeR/6mtCb
IUnidc79xNuIEifYl1RUkDGp+tErfk5savV1xK3Qd6KQBQTfQijSwOBcluKux99NH3uZABkqsaLZ
LkGJA0JBr8mPpjMB2QSkV0DPxPlQrnXoA4o2ppN5qQzusfvKx4F57VeJ75+qtmy7Y+77MVAPKA7A
cAolcEqhGWC0Xpqp7bcGC/5r8GwEUZ64rkSyoprCdt3hKtwgT2NtvdJIMnA/+T1ptr3nRckG77tk
6ywIhH8VG42cvPOYizd66JBkOle27abC7rOHMGtwxAZDRsze46RJvmWB62y4jrHxYSynqIRcqLWa
9xvWsCl8IQGq9DVEpCw/gHlXPWVlm8FEwwzWP5mxpeNaeAl5kEIRECcarB16kah116KBufda51Qn
W+ZKMuyxRiiKJ6wv3FFwj2Lc2As/uO/jNPe3SoObVyLN7Xe1z8MeeYKJa/QpRRQ922BwYltNVQku
aZhM3R5LZ74W5ZRkB+EqciWMxpDf+KrzH1SZ2eoeNAUHakKkODmajEsgkVuWmH0EA5xu00R+JG58
FVUW8PUhTVCcdLr+UJfcZ2thkr5Guh2jE5qPtfmg82G0GxuopD6o2oD1Z2Cy9tjbgY9Xsjb4boJ8
gho/jGYAV0dLbtTHOHD+NUzTME+nZdN+JFE14S718qzZNA1yVQAzmJ/9ahL2MCVEQuQqHPIM7ecB
Dm8pHUy01xGOwJXtesq/IItO1cqTVWJOPs3nzq0grN63o+igZIU5WLsmflLGH+PWhT+nYej1E/ov
jOSrBIRdfIgmA86lKacYcnJ+iAFGNIahh0K8HCJYrTZoaWRmgrwhMivd3OVGAmQ5wTzc7phkESyp
rLbZrZxwo6P5IQk6zINRX+scKCrAAq2MkP+0/rgvopD2W4t1nkANEiDyyRyWi7u+ZV22DcOqQu5r
y+A24FOMRlAy0OJY6tx26Lt4HaRmAhzusGZC93TlhJhreF0O0PHqXAQRqzqOgQMNegwpHM7MDGbw
Gf58EUd5DEFnF/KrgQSuBpzU2dk1T8XTQ6ukNc+1mfQ2sE1X3KZZPHzrPV8/ERTG7cr4MXxezcjD
Y9l44XeO/sIPkdfxD2pJ/b1JA9TKGc5wtU3R7oFtU9JJwNOQXjlwGXgJMVxGISkdDlnzhaWEAgeA
vZlfG1FicfkYoVikFRKXvWb56NDttQGsC+tOpyucV+ZrUwkuVy4sOOoKCqwSMmOC3DzMRxHfqGGs
44fUiAmkOnSFrnvFRsxfJBn7G1qwFj9r8OehwCAtoOdZl/SPLQ48VPJDrAYGrFlO0ZmLk1g0R6bi
Qax94SD7O+JA63+x0ZtisIi0QPtk5awZxGMaxZLe9gEpoLwYl1kCBfuu4GDXly0hh7ZN/eGumYYx
u+8GFsqDwXCPnvyJ2XZbNznEykau9fSQmAEFESu8Nt5pO/jjKcgzEh2oGgeFKTAkl6JNKToMB2jU
etBDEZlXqGNq8ga1vy7rbl2IieIrmPrh8xTYsTjVmLC2d4VNsnWY1MMmHWjMAHZHy2xFYFqIGka0
La6KXKcb65oqWbMyG2d9/Q78bYXPCn1Ej0GyOm26AHJHEw2Bz4gLtFqsICnBACyvm72PNiZoKn6Z
6E0IR6twY0H7V3vc1kR8HXvb8G3DvHLYFFVLnjySgqpSJYUr9mjujfGedYOBCiU+tua6iMmQHK1G
3rC2neGf0M2svo0uhCi7LtB8W4XaGvOtrweg0XLtw4bXSww8zfsWCrXrihYVHKXyNGFw2qY6OwXE
akgOlB4k/75VESlw1qg4i3eWoTcxrKah7lBLtLSuGqB4KInKQ6YjbSAeUBj4FAztiMKOti6AqySZ
gLOHvkAEcoSDsl1dmwfW6katgyJG63NVT8KNq1o2OTRisDkxp2MjLEFwpxfDLu11bVdV2GjyLW4p
5trUtgqm3h4N+6Mkgg0n61Wh/arwR5DsGBVmxxLyT/lPXTZ5epC5gwMtHEdKfRr6ocg2qDIFpEVQ
T6pDl3hefIPeu1N3TMfSQA4PTMATMvOofc6nijWnuhs9tHGrpLHVAV1kHxR9xpsQpnpZWH0ey8gl
tyFLeXugxCMA5cfMwz5rLWn9DZrVTBoMYPSEOVpeiaCNUYAnffOljWWD3YKOpWgfR5UG9aqynvV2
juS5TVeyJlHyqGvfgZtEGvwqccv9/sGifaYOaQP3X51Zc2xzmaXHRmToCG5UWU/NtqR1hgsEetjG
3kd9yaYV7Xxs1sl0WXAD8cah2vYioeqTVv5sOSrj0lt5w2Qh8JCo6a6yYeZO0pACaG2fc6xAE7qg
3LlSEHVn7QgESVZ6mGqXA7AL+0orPEwuKGVqlU+Ggd/MaROfcKq26o60WZNAXdAAlqwbnngH28V5
cGgS/OgjWuJx+V3Svql6XJssxQQSHxowYxVqpG0lmqC6DWDhUqzTwS/yQ5/KzmCrYA+Bc+MgwF+K
tiYbJXKJAHlBnythLcRBc1XKG2sjkFoAD4rMDt9f1d2qqOwgN4Cf6yDbORQSrJcyZs+Fj5PnONEI
4jhVWJD0saoCRoHkRL+s+RGixaee/ckO8AEzoZMg3hRjMF7LCFaptwZEeQhI1INs5LoUNhlPQxDb
DrADzRK7GfNaFbcey/vqLo1zZI0wZa0EvMGZKDPz0BGDmWVX9QMIo4lfjOQYZV0AqJep+iJ/0rXO
WPFQcikhNuMVcbPPBLqD936uWkwc8OqiE8BtdNiXpaMd9s1ojLpi5SD75pMJvGQsfiUCTMj0WjnR
iOgF05+u9EB+7JIPLhtBN5NBMoEJmA2wrP6/8rR188gQ+Mz/eWD4n9NP8+1Fp2+rU/yVv6vTwP9L
hkoqyMsSCnOkGZv7d3XK+V+hwLgu5AztBYpp3X9Xp5z8NWscMsAsmI8KNvzXxBCFK1MUnU80GX/P
C+m/U50uYB2AcghOCUHhzIhU4neg1wgWJj2bkgSeaPCR2P4WW5g/YagWWYjVx+vqLoGk67dX6/PP
1PL1lHIhA/Nn0AXQiHFTYLaEoCMBZoZDOZsfZQJ9bLq5zAB/i5j7JxhF+R0QYLzY7xV4hdEpujRJ
CxrTbeCPOOyGnQdZbokjqkV1EV0yDV/oCf8ZboHtTaeWNl0f0S1N5Re4mYu7eshKKOYN2wZQ6y4u
0dqDyDmYIOXE4dE1dYCC9t1zLDMIean4uQbUEfOVETPR3NJP76/9W6Q4fj3gdwJ/3j0qkArH3VvE
Eh15FNSt12796pccMcao7ocEGIPxkkDYQhICkXBDc4neS8DRZPljZ3mqa1ucuog0QLJNdjXbIrsH
KkQlaXZbhk49VPVYos7vAwy+NAS5MdS8rvviDmklnGwBFoK9Q7vuB0BkB0/vmSIUmnysHe9oA/2V
0ffso/NGccRpOhwdTr5ZgbuPf0Uw87kro6i4ah16m5pAuaBQ6lr21UFI+lNA6w8XosOkxxRkNWSi
3LeYJx27BnX/+ytOfbSS6n81gLAS+F6Zj34SWkkykMG8Q1/tQFx42oYx7quyBj9zCJLhJhWQcA2z
AUS/kk7uJVIoT+aR5k1Du/5Taptkb0tv+k4LlXmrxo9LJFIi5rdMuvE+rYtqn2QDyA+T506Z16Yw
Bwkm/DiCX+CTMHn1TdnOPca0LtAjyJx3VUkNHAmazg56NOhzrDLKe4HZmN89qYhg/DcyyBKliRFf
sqyCsGwKWmfE8/RX2HDvI6pUeesYFQ69hQRTzkb0J56H5U2SYubajxT8WIzRV20LpBTy2/J7GiXQ
sS9Hc+KcIINAi0GApA7B6+9dNDbXXgtzV9aIHPIqPZt+TDzvTkVs61MSDekTb4MEAumRwxVdDd34
ZJQKjwUMjDBS4s2esDHY9eiLA72EId2qRlF2Xaos23dhDN4qzdFxQB8CCdKkIaWWu/5ZMOg46LSA
EueU81s/RrkHd0iZw4OGhF29A+lm2HE15T/JPFLAUFVu80bj20zDINiEcii/uZxPO29MpiukRO7o
ULQHV5NqZqleA7lcZjBDZwNDPz2HnMRQQkrTq8QRvcBwE0bASLVpD/py33a3ReC8x8D6PSZkZWme
ygjzLmJgN8tH6yEXn9xVIzCs9ANYKVueDvdmGvsSvg9p+aWVVbsPSwL02+SbnyFN+89VU5N9HKh0
14aM7pxXFUfd2ujQGrTMOzbmjyVr3JVoSHIt8rwCoyoFeyoZH4rR0A8dc8NWCQ2KE6GfhwRAtwDP
qTFjKJJrMyH9iX2d7WlRq8fB1sV1inpnHUGeZg9NXHFrRAawgajUsa1jNOsItW5tsSCnSjf1gxsi
1EXeSI9oXbWQBqlI9LNg/swk1jB2hlnApslaEPxg6zeLDI8hFI7ZSL9Gfdvfmxjbb6tqVx/8JCQ/
xIAvJGOBvRY2GsGOHvmwDUpfXhFL+n7VFh3I1hgdMkx9KTQQ3ID2AqnK4sWznT7UKbWf8FfNyvdL
/rWeHNtXBYagmNY5eh36RfGUjv4HVZTRLneoDTLn9FVWa4zpYCh89DNp7qhXaKRVk0/WTWsg8I12
xVeapGm7ZXlMPic0jD7VDVyiJm7kB85K/i3J4l81ieGj9/6R88chrzjSBiBK8E8IqbX5QHp14Jgs
jvqsxP06cHflhfMhGd310t/Z/BIb+1KoxXUX0bKqlcYgbOo/Y4HWfuheWFY9GVEf3n+oBQdgPkbf
PtX8q7x6KuB/GLDaeCoC/idkOXbR0X75zewE1fWSK/t8D749s98GW5zZmEz1nspKuuVNhcqQAW+1
8orK3Iu0SzbEG+IPgCdJ5P7A3l540Lcqn38+6OKOTrWMpiTXdFtThY5n30nxgmGz3bWtPwAoVQzf
dTp+Iz31v7aA8Dx7LlTm72z+Df7vdZL256WFWYrCXEUQJIdKYtzyerU160JXcSxAY8xxzO1OB9mF
PHBO8xZr/CbEYpvKGL0U0yjsnTH90A6+uh+H/NYNkA0N8nRPqT25CIb3ObRU31/iMw/35gOhbx8O
3QorOGA72ygHeq3U+yRun98PcXG7LhaQFMAEkBYLaLezBDMgxDAu3GEXQbm+fBIP/8twi5y6jcep
pij6YWWwZo/0xGE+KzcaDQdk1dnuEvPq/ONRKlHcUEKDJd+plnkb8hJSObNQcLgjB113q9lUenb+
UDh2L5LP5wVbbBfmA71JGXAryOcX26UGkgc0QizoALk48nE6eHAzZqf4tzRBcvI+vr+i88n1RzgE
4oyFUKv8bUDx6ripgaFjGGTguNHiA3qjG9x0qzB2P94P82cxNB9rr+IsTpp61HWWQyRxO9M//O3M
EqfHELIGYH5fEK1YcCP/PlkI3hXqSt+XKErf7ntiJ6McMAnbfrDPBLCtjR8AOs+pH2w76115GjJH
UbVGm+iOpC0kUiF8yIY95RTGgj+qgj8FMGq30IPRvHhCduCJ/qEAaj7BT/BNc0/8aNe0JfBPcKsJ
kpUoyY+8AdrSWRqu31+6c18xkaEkXIhgLmPfPs3UtRjS5yHZRjOn3v4sxCW95fknLPfA6wiLc6Js
c42+VUDA+HWH1AKabkrm3eWyNJ87wM8AzkN3TJQ5THAKVsG03ketkkNUFuANqA/RTqyEgH9rPoX2
RkyYY238qgUyCwxQeGCbcZWaWVMI3Jvt+4tz7gLD9S/kPOCZMctvF0e32aSBbYJDZjFgIlituYMi
BiQTpg4GRMndGPS79yMuhCT/2V3/CrmU8Ci9gcWEIyS58+FkU+7yR+hCuAM0GmCHMBww4LsQ8dxN
iTuQUUDfOG6qxUPaNKE2QB97mx7BDXpMNt8LGIPV+0sfztnTjs/MF8qIjy7C4uwhqbDO5Qjkn/qj
mRnMUJaAAjSB0mP8eIngM3/yy233OtoiqQJyFoAWjmgKiutw6Nnb4Sor7qdZI8v1F+7Cc+ec8DEB
BkZdAVC5WEOX6JA2NYLlTqxqyIv6HSZ84YXT9Nzm4PS3X0YoOEDyi+wtAOYIxUWHY46sJlwYwxPM
bve0AxsFbaadebrEj/mztaU4YE6UoaYicHeSi1XMnBaTsg4OmWtvN8KhAuDV9fAF8s4rAxNCSGtd
8nI6c0O9ibh4xqieMJY0bI4460SAlzXes+qk1rP2HYCXxeeWXPjozry9NyEXtwd21dSWGm/PwPu1
8X7q8VGjZrrwnc3n3GJDvomyuDdMqnPW5fz3d7Yh0FWn6X6WuZmtxjp9Mbk4c7BjckvQ5WS4fH+z
LF7nnqUXQDmFwTkKncnhnsTUPXjEbi481JnD/XWUpURF7vdOshZR2N0sEoAMJt1DewJ+s/U+uqSB
cPaRKC4rYIA4l/7iJqnzaGoHiBxtvQJmcUG1Jdw8vv9AZ7YCjicKHgmQwKB+LK7D2uAOFqYETsKB
p9DnEOJSNbwhG4uR8/uh/uxyorh8HWvxOFp0ni1zrJ0frLxrvp/Joj6Elg4ZyKHo3s3UbGCdj2pY
jR8uxD733kCmUeilza3M37TRV4kZycCOaGiBpYSSCbrHc57rh+D524+XWXbnzi2MgAhYNSikcfQv
tv5kW9qC2AFt6D2mpQUYwj+TjfjRF1u3geetALjhsvbLn58bYkqOZBctef5b4vrVEwIt38FONUHM
iAAvIm3xEndxfeG4Orcl0RFHbgC9bIF/LzIE9MgKMdRwF07Se1IE9zPI4v13dW5LvgqxpChKjT5E
qBuEgNZh1G0wsYeh/YUj8NzlHAQgXWG+wtHA+S1x9mq50k50IMPgavEO/IRB6im+hqD2KljDffGi
XMa8KoujEI0IoXwCrhbK/vkOeBVsCnnbVXWHUyN5qRvBNqXcReajV7g9GDUYbXYKHn7H99fxTDIH
a0LAc9FEhm7+b62gV0FZmpfQ08nHbQppZePgygz93bZ5RIK6ntJfpu0vZFZnMpAQGw+gyjmfC5a3
NRDahcsBPtkOaXvdAy43jqDi9sz/oKvqY0zy5/cf8Fw8nPYBOGthiBnZ/P9fPWAkeNiwRLtt3CQW
Igqs3Bbgi+wN8GgAdYVu7dU0u3SKnbnWMGSjQK6FYYAPYHGKJW04Co8ianI0x+B6NmSYL4Doc7u/
LExz5hHfBFtsHGIkOEghgvmGf885hLtUTtyq76MH3L33SRf9eH9Nz3x8Ei3AeUgIToCSi2xETE0O
VDLkihDrznKxdwH80YL0wjFy7rkw3USdgTNyjvX21U1VAFcPYMG2NGz2rAR1wpH2evDGK9EGXzBX
J//+oQIPW0GgLRCE+AoXAfusUxOpIyjAZQChFdMu7SAi7reYZby/gOcyyDeRFiekD22/Cqi3AT2O
2UUdlETvAFdijj0y53OwYYX814VP/dxp9jroMi1xaOs70SGogdYwgZ4AIEbAa8IqzOxVsL5kGnnm
PHsTbpE1pEGmRzUiHIOTHXnuq3XgDXCSHjdd/rGgHwGKuZB4LbSrf9eJb0IuPrsoBvoKSMFhO8v4
AQC6BTkC4oUnlM3BNr1Lv9h1jNYOLKcwmUErBBUdBNagu/0r81dsFe/G/nhJ/OLcPf/ml1p8nkVC
QCOa1wEdVrTrYFq/9aAcaLb+roR77aVa4czH+SbcfDm/OvCmKg8hZ4hwXvxARL7uMZrryKVC8lKU
+f+/iuIakeow8wZMXtMDtzhywPhw/aUw5/csTlBKwYEG0HrxSbo6qluAZv5r8TC+eTJXdgMzxh18
Vi69q7NP9Sra4rN0Xd2XXotoRmwHjM36DohSKS98iPPxuLjoFbLL/3omtZAcmlIP2eD8TFUu4Jqz
od0RejQ4uC80mc4vHuAeBBlMCLTV4nOQfa1RhmArzJ3U2cSx5EdwLjfJoX8KYGq5vnCqzT/vjwd7
FW+x0xn4zlEyn2pzlQpW9wZwcL3v196+2OUQErkUb/5578VbbHXbRk3pBizk+H22meLBpvopNgMq
BIioRz2kIi7qspy5k+YW538v6WLf47rSghiE7HfJB/HJ3kBU0K7aY7b1HsLthEfF4t7XyaE7vL+4
v3PN9x52cem2GnDSbN41I+RI7CqHQFOxTT5AeHw9y/PLI1SuX7rr7hF8o8GuLz352U/j1YMv8ijV
h1AlnhDedPxjpPOrUj/GkbnUM5pf2XtPufjeSWJzIOSxhaLUniJzQ0LvwkIuLP/+uSRePcniIzeh
xSR9Xkhx49bxoYSZJvx89G5uO0hoWMKw/DBcqRrKKpdmG/Nvv3w6AlAUQ1PMR7a9WEQCwLdWIUIH
g55OeUXg6aBhNy/ktxxK3K6DSzvxXt7fOQstob8f+HXUxZqmGVCZakRUFJq3046v2SGGFvrwXa7Y
utiAXB5fLGbIuUPuddDFKsfxKAEbxItEHU92Yo1eYxHMiiNQ8wUlgG0fy68lLP2eLsmbXgi87BVT
XZmkZPNGhYN9B3HzYLyRlQdnguj+/YVdCMr+sbBLlWZR1D54ngg12zPJT2QFdgJU0Ztsg1a1ucLh
Bx7ob1VMB08++J1E4YreQvAQ5Mzkp5jTrqN+vmRZce4TerXyweLUD/OqakiLlffAOm36aM376MIN
du4UxDYGsQZ9NBSsi9TOJ17kQPgatp1/GNMraNcJIw6FvW/Ti83W89/Mv2ItHgdo0o55GrFwiX2e
JansCMwGNHKrjwUMY4E5z/ZwaCrvoV9/Uf/03KlHocgyy7hhYLecRTZFFyeA843bmnR7RWF4XOi9
Ac/o/Z107pW9DrP4WDBNiQsqESYCpQcMfO2gRmg4MMH/H3GA01OogyVIN4s7JMxdljpej1tFfups
WgHR/H6Ac+070ID/FWFxwsWtVwDrjgjyya3FqYTlVwQzi2dy60qcr+N29nQFyxo0/ukfFuv/CCz4
82VBJMeHvAZ4mRT0ysXdzOaBZ5J7E5q7e+olmzyxoJ18ef8Jz9zDb6Ms1rCOB5WFFFH8E4PXHbCU
+2bfY2TsH8dTcZwggQX8+E7ewlDjeOnbPvuImHYA9YhPHCkdLphXaTe0F5K25Rzyc+h/eu2xC8eV
6i+oyJ7JGwNCSYj2TIC8my57JoBGgets0VJmd2Sndj2E56FCjFlbvAZB7ELX9c+9/zbY4nYyrDHd
qBAsB0KPhuUaZ9fm/Xd2ptwGhxeO6gKJMHb975Tg1bKJpB1dUGQ+cidznLpniOrMc7ZZ0Z7gnBSP
2S56uJQxQeRxeRcJfGMUU2SOfnIAjPbia8g73UrShPWWQ2kIlnJyzD63rHXwvm5duhlN3Z3Q/zLX
zRA2z3yCcswq0kENbus0cPEiC9Y3m9p22ZGYmG0Z783J8aqAncJQH0gbf5tBlutBxSB5+rl3xcJW
3QSdKg5+TUMACCH0dA/GJ+wp+97eE2Wqx8gP7BUHiwu63yTxX6TKwBupaAbLj8mlULSoAPXQo++u
dBVNh6IdxFM3VPZXERawiHOp2dmMSaCdWz+HddFYT+0q9Xj6i+jYfe0BKfo2ZIFCruGBopinXVDs
wmQkm8JWcNpppbBQvxlr92tos3YbY0AILO0EedpJhc0h0Vrd+1ELXFJofQhGyjF4ltMk9uDX8G07
kfG7F1u0xzmQqyg9p8atIUZC94MZBST9IG+08f0U8EOgnTpvZ6Le7STYN2uVl+NJThBs6lyS7wyZ
4sey8Pim0D5S+VhN3hb01xI+TYn4HIRwFepSJe5SvHzIMLIuPvakq79aA9CN0Uze4fDWWwCEu02C
zvv1mEKg2ALyuBN2hLItIKp7OaY/QeCV4SogORCHYKw1zznP4NmTSmygo+exOtlyCUkXUFPqZ3T0
sh9kbMovUx+KE2TiUdRMncHg3ySQg2xpB0xqU3X1MSxitWsbAUeXJDsJ3UK2DUQjDVIZ5d3MtDIQ
M+/LbSsaiB82PGivKVB8B7AgJdQ8cqgYtin9SIJi46b6y1gmuyBsAakF6Uh9gH14eUrSXj1OBJrC
bLqqh7TYgyQa3YPkHuUgPSbZFzN2wMDP3I8PTddlED8JNAEkeAhAWOL+aQSTb+sNHLqxAXHbJioH
gNSFn4FRClWJCAh1WJGjV1MofluBXzpL+X0uRocOiQKWHyhbeP+Mz4DXfp6ohsNCHIOsgln2Fz5Y
c0UlEIJxY+0a8iTQcDf9BiMX+N/4Q3ss/O7ZBOYkq/qmMu7AdP088vgqbtRwPYEhuU+jYMTexNpB
kqk/FV4A05yw5CZdx4LAVBeA3T3oxeFVCONMKxX8bCR8l5JOn3zXHbOp3ctGFcB+RhAFNdW6HIYa
WT7kmoGKWDURvEIiL6mOg5JuV5PebrsEujm2pwz7rffBZwUdMJnVbMLaih1hbPrldSz9RDB/gEBf
dV+V9WNK65vRI8dRJvvc17PazbROPeiHeNARo3l0nzf5nSHZA7gBE7ZI52+amK2rBuO63C+SDYSx
dtDY2IQ5+gCWf7YAOO8IXEZhs7gVdfO1GyHaZIPwuYSBpjXeCAtMqNCPJtnpxALj6sAwBRE3h0aO
R+6HAsaPPYx9HTZA7KnjCNm2dio/C4z+977G2Vf2wNzrm2oyV0kNuhHh6zYVz52nnntdXDkIfxui
9V5XvjjkgIVdQzMAmsOphvmBLzEmcNFT3KVPVVruAPvZJLXYBtgKV1BtAdEgxFQmS/dNpNkRo6/0
dkRjag31mheSQ9BHj1Blwm36HFH10TBWw5wLoiy1BvFX8TXIyVhCv7v3WvpYV+nO2dY8eGBiryAH
cJ1kDI1BSJNClcPuSmumjcnUL6One6zabVy6RxmMGTSI8q8WbHaQtLddD+TQMK1N4D9X/TxJaVt2
APFiHWXTp94j1zbLrse2ug5Vip3KnFlLsHjRt7efKkDBMf+8iuvJHhoprtHZP4mRQfRVdvsGIHAu
+M0IX9BW1repHxyCUqhTD8UX08DCKwvgVaOmowrIBP5B9ghrZPhsoAsYmuCmlHSlXPISGcityTw8
8bZ8JAJ2wcpBHsmoLbR7toCmf4yhvpu0EE7juP+DcAfdvSvkpHcuaPwP4v+xdybbbSPbtv2X18cZ
qIsuS5CURKq05A6GLNuogQAQKL/+TjDPy2PzpqRx3L5dZw5CKCJiF2vP1ffwCMLxrm2SBJAcnCnR
Tbt+KJ/GOL/GtPPIBzPb5VQeT6/KlhmMhStPFffNFNxJs77pTeu6kuxrdX4oh6YDZ1rVwJS84Uat
qhoBJRp10WL0x5QrQAd9MUfji8kuEBxBKvKi6IeZm8k+awLUgXrS85M4DEBjgjEmmze3n7STWxX7
cmw2WRFunWZcDZO3yAdxaDwr61ZV3CvfeT5PjCLjchEOT7buXluxzVxC82yMynHQNbH21Ch4qcLJ
3GtmnwDlUkAUDQ26sBYLkcaa5/TVFUS6I4iG6yJ2r9IQh8BR3qjj9CXSM3NNA69d5wbU7GZYWraN
rC3uvg2pY63detzFg7aFCLhtrWav9u6aeYmlRqS+GLT4KzMQxhV+v9/itv46aHqy1moAG4shMA4u
xxL9ugqmXpbiSFWl0fUALR4/CWozAUPaeFp0J0T/AGwUmJ5aOMLCM6/hKm4YD9tGVbpuhX3VdEqw
UkKLuYCq+l732i41uy/GFI4rJQMQ30dA7Yw4KtdePTzbrcUATIJsg7HuRRWCppOqsnHULuPK1bGt
J0bpBcQ5+khMlKa6H0zV7WQVS4AU2yZjuBUklH4lDXw606oLt4xco3wiebia2jJedaouN0MKDRAu
4j7UgSdMKYA7K8/TpT7gV8N+u+w7W1/Xg5yWBcMEa1KmakGGgPcBVFN4mk9JWHbtwgxLkBSJiZ1v
VJ2YD0nvZC3ws9SwFsO9ZAgzW/D/MyKOjWx7QpG17V0bHmGafzXomeNxG9KdpGm4M1U84vRJcTDN
cQtMmJJwxcmR3OY9WWhtByfda8MnU49eqthYR3gY8QtHZj8OCOaAMWbOyezaPURDZVG3zb1uZNs6
sMZFOrlMWw9jZRwlf94dM5rZzzQVdGjYbjdOITgmguyQalmxapXQPUZNEbyZg64vprhKd5nSwVML
qLv8HOQgQbp2Xncb5VBd8twT31IJUM1v43gc1nBbaypPZoc1h4ReYvt4MOkv4dy4PTRBONm71E11
12fEoEyvEsZecAmsUIqdJjVOgrchDK0wXRnEny5Hj6e9IGAnfGVq+yZx8EwoMk3feUatxDtLiADf
3iEhvh2Usrsv6jbDiLytQbsVcRw+iUJz+6Ue6fkxG/PS+cJLal66cAh93ABBjEZxZV2VTjDcs6Z0
Yk4n85uqmVZ6Nphvii4zfPEUBtENtTx0eOFiUtw6U8DH3YS7vjGNE+e5Qss5dR8rlPB3LpPCpymJ
AYKIHsehvOnwo1Vi79rtgvJFF4LXHlv9jeOARxNWh/UfdbtNB33jOFbhSJxRmEa8aIa6uB/dOHlS
naQ5Sc1gw01Aa2GkE7v70Fa0+1D1xL5j2n9jAHf6aU2lcu1awby7G485zyE8OshBTlkl+r0OX+Cg
hkl3HI2qoB5padaRNElbqAxIL2qZuJs+piKR2iogBEGh8aUv3exN5Dl+N2rf+9IIaCSytW0KJpLW
TCR5i1GptGeIB7G6TOSElitnhPxgiXgwICg3waYGl7CCPD7dql6B2CDREe6OScogNF7mrWOJey8I
UGPHYylvKmJ7Z8EAJHB7pswElJqQUUTC7se+0ab7PCPeyZSSAScVqvhtMzbeU1Gk2coIwuBQFXE0
rUrdxJVxqI3dCKnsCkQNruRWXLcxszCiuwIRmsNkqxXvSTLgf1Iiqz5NmSxSmlqUukAGNDWxam91
BhGbpQO1mErO5bLV9xUopn4ZMt/x4IKdOWiM3eyNPrT2iGBMd8uLwYBBK9R8xQETx5AslPRQpI4w
FpZwnZOt1hhojmrwI2ild6eE/fRCQK0uxQTmznOzauulebmDpagRvifmSs8xtLBL/MBkM0/WGajZ
GUuDfBGqmJq1TlLt9EHpiTKUdD0WBFRGr4zrxEI1G4Za+n204CQYkQAzgTJuqVeOubXs7tSPHOFF
WsqVF0JASDMlW8JJSFbA+pSrtIsEdpVTsetCo17o5HUrGuToiiIByxNs2wZLQfg40O0WkcHX0NlJ
zhGiGzdNbabLbsj6KzAhULHjnIzJK6f1GDGoHtlA1KYO6xqh98HJRKKxBKz2nI4YSMZGTjjZ9M66
iId8kwJuWStuUYKicNG6NZqCLC2Qy8z2xKqXYbt0wzG8k5WkBBQZ5W7M0mwz5DYH4zw37oaxt+pb
yT7ILH2yMtUStHdXhSsvmx7Y1NTbIkm/xY1ebZsJ7XFC+QDsm53Q8JHwpTib6dvJyCRA6GqEoFnd
HtJqirc229vazlI06HnMo9Pr4mdf5d0dsjptUwh3XBJh4+Bqggtokp5GgIUJXAP+Y2/rdr22HGPY
SS+xV2ra5MvKjvUH03WaFRJXKk1JZnIAFpq3AL0xHZzeaMgmWonHGk9mgtK0QnoAoim0skNGssMH
3FubMW+CBVhO7w6mVbXkMx0IZnCDsCKcb0YvMbaFq3Ju2AZxhVZE1SrUtOTRBUx6Ml1Ffh2roLwf
8iB3/MCeigfbnVqxcCkkvuj1EF03QihvpNjWelDqsTpkmlBPY95X3YJqEjaouRky61/3JCBdYji+
NEfCuTJNDm0BHmxfxUMhVvU0igcgCFm91nJwRdsxduNq5Q5aNK3TwjJ8nZ16M7Ag6UiNaXBrZD0G
qU2ENfkqRvVHwBgDNUmrcVcAeeb0TkTlrVF2Z189Ru38yuygu9huL2HxSRfOV8HJ/ehGZfDYuEpy
Wwdjcpt6zMIv4kgzjmpYipsqHfL6kHWC+dA4MLa1nsmTaaf0OeJUXKksclgxjXtX48ex7cpxZGnk
fT6vlGojkD0+FnVQbByYJwcGl+qF4ZQR/lp9t4bMm6y8aQwPFBaibTQYMFhsa/ieqfbeSUrySHZc
ahgOi3mY6vt2EM0jOlkpFmbVMzhYKWKtEeHPBhfYqCogbnZFq+T7NFaH21iX3X1bK+6zV2vaUwSs
rFyksmjhYRnJQRGFt50Aey3BsRDb63lTr0vZ12yZQeVLO8DRT4XClEmXiMKYPE6HaqS4ArlG3PbV
EB7twYESwzd5V7NY1t5Q0RnV1BR8BoNYRIWpQd2lmyLmdsckpx01DBbOCymDp71pmr4ypDYomSCP
9knqZVs42NEzMFXlxNeWbZNSBDco6CIKaQUVnYTXtQRmHJJ59YbyM+Tv3fbARta5MrjPBpPX1zLC
IyGpPXeXDlLZVADkFjBb2i3Em+omKHLnRy9q885mejVZRhVjrXrZ2NeJQmIXDGLwKx1ax5Jp0P5t
ZOM91p2dngYowXJZNiHfLyAf7OQDSmRoPmqtPkIMIUz0OmEyJ9soywjriJsxcnhTXW0DdZvHv09O
HNG0LgkAoAwV3i6zxxHmYiiaU0xBiqag4eB4IAN2HQ/R4ZUNuO5gKw7u0yyFDGMJRz4ZMhxf3Lhl
mrBSimlhyIyeogVzdzFObujrPOhlHiT1m50Eg7cqjDr5opeWuuvoq+wyuOC7gZFuucyl9EgHC+jD
bWJWAgiMi61rp6Wv1VTFr06smG/2gLA+9Npx25N142YcwfGJemBvmh14L6C8QGXZZkgVMAU1cle7
zXTIBjd8sCTkJGqNmgUIKJP2z9ECQLMsulq+JUZhvJpMITKKaEX1si+76daywB0Nc1C3bKe427UE
Qk+t6mAw6Y5ym8rAwFTP0r2T7VjFl7KX0b7zav2oubK+QgUTPvSuW10ldYoBQxB01ChJNLJXykvx
2mnxEc7EWG0Vp5b3XqV9G5wqvzXDsCCYGitM19P6oTSzejv2lb4vFUac5giyjjca9T6YznHg3sRM
79wDJv7Z2JwRjE9r5TIqrWRcKB12xk4x6b43gjPMUlW9grpe+4oZ9DtFinyTeGmLE0lXsZhaxw6w
iYYbFQomJOmFcVRDQt6XEPpPOY3qg5moVLrygmIFnCZwYVNH4p0EKWdqVClvetD3d2kOyzmFcYrW
y83zU4/IBCa94jU+b7n/ZjoKe15rOfGOukY6sDOn7tKqspoBdO0t7jxEBo09+m4Sqs9Z4mgHt2jY
K0r+Ng4NTdm0nqIcJj6k5cSEx0Z3I4djt7aWIhgmudTrsd7hcuocVchDlBCrPDjkzWgDUq7V57SK
9YXdOYHfANy7jy2Z7AK7NX4OXSgINh3w/kaTJwkPu+hfIq8E4WOnQpxKS4S3LvvpdWvUzoryZ1Uu
lc4hTwbx6LxGKRTwZVuOxf5cHwxSc3qCsexs9MkkhOhKeikMwNc3oKHqgyWj/jjaZrUvIl5tZiB5
DVJd38OHhSnVYcbDzpwRPRT2Q0Ow+kjFCy8XJZyWsdZ7C8mo/SEthHVMaVTd1QOOkWtdD1yKodMU
rOxhgH+YaLbcOEql7BgdsWhPS6q+Mxmz3NgoqG7qUKr45Q3YkM4og7EsUPErOpghmWW0EPJh6wRG
c/Syms156GKYVLkd7Eo1Bt+eefkhjhOivNCW26QmBgeUOw07NRQDZWMte/OmXh5MrCAfI9Fb32K1
BSzc1ekDXLrojiIKXjdtIheUQcZj7kXKa5+Cw3OnyL0O+lrrdwHZPfg5EV3XQLbYjppAsxZZNmEN
f466KRKTs1d6ku80jnBfuLm7CKbhBd7VsIltmA7VIL+lddNfARGkjd0G8U5TXbpYuKLtyMXV63x0
5FppIcFJdGyn0HCwHq6n7K3ODeUkEmuglM4fan8Js0pp+b4DGNjLPId+QfmyrnAsL7xTpaeEtY2i
qZiRV+Uhy2ln5A4BUAoQDDCf6ryANqwWZVgBMdXUxFrBY2XJmWALZzqoPzZIzcYuMq+D3LMgd9rh
ymwiHHPoieE7bqn3xmiYiyjQ8Yzj42U61ZRU7hIgSclC7/QYuYVsbd+Cib+V7ATFygavHYCcgvxL
bbyTT2rGhgMKPQZHZlliXEnXqCJOiyF8M5wYq0dF5yZq2bs7qQeYxrbWZIFzchjX57+wm1Uw/ZEg
UPF1m/SLS3l2Y0y6WE1Oql7HxTClq0Ifqnv8BfGSLpTGPBIviaUkEdgEUap/6XOPOLKMosla2BVd
ouUAJwCyWBxda66VnLzGxOxTzazbNDLSnwGMAip/TS6+1oNrb2gq0PXg0EURNdBwMWXatIgevUSs
z621/yMH/z96dR+gmer8R/G7mQv//19cJtP+FzgWQ3XxSbFp/c1jJP/mMhn/Mk1HM2D/egSptGF+
5TIxN44HFnoKCDr2PDPxb2owXCbXRPwItolwC+mQ999wmdAZ/S5CQpSuOmc9ta6D3+RP/b2HXNuN
HBWnRWXMeOeyCuvBHxnh9L2yzNZWReyyUILSIEDxaNVgVoSvUpMTbUaT/lxFlnKwiaHr5eAoyak1
Yx1yph4eqyqWe10axo6CLUgP0LLeYx236XzwzWdCLgbwlYmdX8MpDW8bqNpH25jh/mWnRc9Z3hLW
pTq+lQUkTMSkHDzKfAQxh5qAq+NYqrpE8UGmkE1HwfRczMdXpLjeQTufaaPMoxuRe/k21BXbhNbI
8ddSaFuq85HYzWyevMirm7DPgbvbdbByzqdoVKf6wXWk+gxUlpE6N7oBMG6sQBc+2XaibhKaZSRj
FidzYCfJzjqf1/n56C4xccAfgvNcIdM7kZdzymcqFVQti+BbJiJc0+YZbwrmsZfTOTwAik92OMcM
7hg6P/E/q6/FHFJ042jsKaUmm2osnHUom+YE2L2+mTFfwEHdDiA+NQZupo6vKeKY16ZmdruwJ64R
ZjDeYUWB5BkI3AaCRKEt5RwCmUmlPydzaKSfo6TyHDGBD0s4Sc+BFC0X5osJrvC0qa7xxXAiGjzj
t8kAhZTPIRkNimKlzmFaiszitY0jm9jtHMcJq+CMFUq1s/RewZDDQFgW6M1jG5s4G1C93TMnUXxJ
58AwO8eIhLxyC1+9XHZzCBnYVbeL+9J46OloHu1zmDkHnNE59oTUiSGHMyWPSI+0o2WODLrJOWDl
ORO72uc4NoJO+9Ccg9s5zHXOEe9wjn71ORCO55A4ijqHsnQAY3fIu+gw5ZaSL8bIil8n8H2vzRxg
t4JddwEydo67w8kj5sjpZGTqMD5Q0jReHUw9vsS2NxK8z3E8BNd8Saks8nsG6EDhzxE/Zj/lNMNA
5SoxS/mYi2x81fXUJUnx2nxpzblD4lb9adC76a2ZUwsmg7gyvjXNiaoIucc4pyFiTkjcc24i5jSl
P2cs0zl7Ierpb9w5pZlo/I/0mJP+FKpVfVTO2U95zoSogpIVjecMyeiy7DTNaVNFyPzWU46D8Rj1
LBZQPb5jhOZrpgfmzjnnX2FhmHd6oDk/6jk9qwEmgQb27AXcTWUD2tTbwX+GsjWK7Fq3SGbDgHKR
UpD4xX3BuDoRDumgkuTlUs/y4LUHj2yv0zlzHNUW1OycTcZuHj0XWZpvxZxrhuOcdg5zBuravXUY
56x0OieojhjO6Kk5caUGAUrJ8ppvVIzJbJV8qNbMV3V3I34yWwYnu4NrzAFj2WWn5pwcD2VCbG/p
U7vHWEts2zmPDuaMGp5WvTTmLDs5J9xGB34zrMjCce5KMEfoWj8+J+kwLrWnoCejTeYcvoEWdptE
ZbGvC5ugcs71BRhK6jZ5NkP7qQVQAJiTzblCMM21gsjpjJ9eiCcGErt237aghSmA/hjd+iEp7GWA
zgHmtsuQVDDip8NAkbuccCG6cl2NTDJXNUoVkb5rIaqDjw3VZZZFtJnmaoY3JDqX8apNNdc6+nPZ
I8uNdotFBGzbUtWmx8ztx50e0+FsOlgl6pTZayyyzHvLzYe15tEKSYtMvR7zob9pysLdaf0QLJwk
YssbW/e1a6b0jjn6bm/nhXPyVEXfMXVbnvLRVrYSSNs1JULzOxymeJPITHwJqrY4qSbguiqCILbw
rLIGPGrheBUV+h4FDx0wj/72IhDiUetHbE40qR+0Mp85115Rf/cg4S1srZ/IMPKctTTl1Saxun5v
Sy9bA/MZllOo0DCN8xDClR7RX4FP4CW0e2ql778y1TSs0UMM16UZxFfOQNOCDlcjbjzygBTBBG5a
i6Rx8CUVQQd5OlGVQ98JDL6HXN/RE7E3TW3JjV3p3pZLUxA0TaHdDV2qE+cGhF+lnrkQbxk43YLq
xk15TPBW6ZU+X4VjQg1jbOwBAx07T7+WCc47PsLhiTcXxXpD12vOQMIB/ByIVwzM6rrA/GfQKIXR
vnAOgT6EjzBsk5eeerVvOF73o27b6k5tp/xbRuPyFTu2iKpmr5v5ldc21cGFP7w3jKa4CmtdPYL/
DPeaYuAGPbha+TgavX5VOwH1OqB64z2uODhwa06xS9VRiEMQ6S3m7lndHJNhSF8hdLvXcUdLQpkw
hEf3A6FhMtSV4aiObwIUW+h46vAkJvMEFQfbJmdSZ9lBvcoLaWHZFETrYLTEo3Sd4DWvogIyMiLF
VR0kzOj1HW6fYKjXnF/Ti6PrckXw9K3LG0x2ZCcN1CFThvg07P0R9vG14rbGfZ9PnLhJ6QKSQ17h
1QoNj6hUHrogA/ma6kLqSwf+MnulJa079E3hps4T79RBWD1U6rxfyzLbIkGaHgsYzRuqLqZf1CB1
Wz2vd7YomkeRirP1XW2uECNoX5Wh7dslxlrDQ9JBSG1ak7TP6/rsFquItF+PQLOu00nT/RI8Llae
3VlXQYsdkvXSAczqa7VFiBCW0S3tkeHFyJzwrZYqNfrAotxlqYaPE1e7M9PBPrkS6cICahRCZ68K
PDj80Tge41CbIG6WGuFTkQTfJwqiO2eqJ0QriguJExrdthJxtaVPgSVwaoubII6ULb42wq8Uy3ty
Gi9YQdSW1wUdVrrbAx4EMc6ZVW+Lo3A1+UOblPDQk2e+5h7Vgqu2G8vbYAbXDTPCbsr66JhFDsve
6jP8m5TaXQts+a7DLsl/KKrWbyZtpuJNZ0LedKbl1alj3ADV9FZMVpLYmWn3hVQ0vvVCuABTHMdv
ie6ON7GNVEcBnUPJhao4ri45dBtKhsuO+PIqmzl+1Uz0K2a233DG/BlyRv6FM/0PawuBjA69YeTm
6nc+eJLVxEROkRMbXEEnt94GIfOrRmj6TWlkkQXqGAWR0YX5t9pxx9da2pSrLNddhzOicOiG4Wgy
HeI3JPu072eWoTFjDQu9Vh68GXUIP59A1AmnbRG41ktW5gjFFJmBIcBYpp1hicmZm0g9glqsNuMU
izNZUZshiwquQBx3M3rRmiGM0dRZTzbpPKW+yKYBoTv6uA9ndGM8QxynphhuyxnsKM6MR+3Me2QT
md5CT2SbMEWbYOIIdO3NiMh8hkXa6ZkbKcx4351hkq7Ccq1c/ev/ZY1/AX1nrez7aeP1+Ar7r/7N
A/TvvFFTtX8hugV0jdmhDRkKJexfeaOn8x8YQTeIm3GWYUb877xRd/+FrtW1yeixoXFsD8Xwv/NG
71/ITzXbc5g0QTBsMab7X7jN/C7TpaYB72/+mQup/zQhYDQqNobazsqrqUzzZ7Y9M/5EAf+7sPk/
P38xC1eQHFWpmgrfDBNxpfS4Cy6zMfPKVVd4mvxE/86z/WX+5u+rXCKLcNx1OsFp7pMbASLNGlc+
R3nJXisaXW/9tqKGc8L6AdeoX97v6a/Znvdhd/+54oWqGa9GC/z4VPqR4gXIQJERHSKI2dNn0ub5
+f9npOg/F5hv9RdJcyWTOjKh1PtDWnudL1vNbnzsLMSL0pEw7rXQ6n+ADAkflKyXz8ZkSzIIgVHn
TjX1+unPbvNCDI8ySCFAbyu/Q8sRLa2krLI13fD8s6med74Pc/73X24z6iSbnXRK3wgNZCO9q/1M
sso1wRjjPfTJ5/HeReZv/5eLDBDebbZQDr+4sMwF2a17TOse38e87qfNnz2qi7KLlC0q5qis/EBq
3dFF53GypkI/fPzr792C/vstILIgHIIE67t4Bz6mYz7l26RwHUadHSKO7cdXeWczMC82AzX0It12
g9LPFNltpgrNsJoV8d2f/frFXpAkSqHFTiJ8/BPa20oTFUZTTk3r/ePfvxiI+3vNXAKptEIMJsxa
4dvpOPTHMMYjZ1crYWCsJcqZCENFUR5q/HoxlleRAS4ZI4nsPUStWD1YeWPGyBJVDFaLiWrWAsUa
tgGRmtrhJ3/iPPDzD6v6kgkzxiU6HoeNKkALJumaqA0qezM0c85rxSu/jpEZdus0KJAE2o7EUJbD
Wp9uP35Cv88t/OcBXWwqlhn1nZuGlW9jsLjvx8C8RWFSLsRoi4NStN63j6/zzndkXGwbMGjQFPdJ
5aPLK+5yxc2dRaSV4rMJ4fd+f14lvyzoMBZTqpWe8DMrE9ki0Ir80ckj9+njP/+dxXbJbGMcoh2M
JKr8vm4Z5e+s5B53lOStH6v8k93ivUtc7BatFtYMwqaVr3h4CC4yhV9W66m3FknkOH+2nI2LTQO7
DQxOIlf4SazHDnZqRhMu0DOhLPqzB3WxX3DYTkGEsaFvlmC21lOf055uKa9k0NTV5MufXeVi35jJ
AWOGOM2PKqtxybBbzT00fMrZzdDQ0lp8fJnfBxL/Xhxn+MQvHxWlNekEjNL4Ji5iiHg1M5X3jjYM
znUxesq4JCMv6o1SAtq57cCnlX/2LZzHUH+5cBeplWYAQvDtLi4enJgywdKRA/XI3AsRWX98e/Pa
+4et53Loy6iHXg5GX/phKgrIkaNulMq6VzBwXeWZFuP0Ss90/CsTeHdm750Vqs9/xa/35ELdoWBX
oToVLiJcQYF+PbVR8fjx3bz3+xc7wCAc1TBLnbAVDSsuTKIpv5sZTPZPntZ7vz//+y9/v5IMQilg
t/uxh3cUiJxq1QM8X3/8179zDFyioJDDU2VASOn3Go8EKGRIA3eN3Fg6j9lERxTvpMZC2DL7riNv
Q7wWoMHsPzsH3tl99IuNodBDiOtYpvqK6LznIDf07z0uqxicS1f55Kx57wle7A22oji0NkGto3fs
w2XCwNsefLvz888e4cWmAEIuVR2DtpUbj2mzNNvGRGqW4W+4CMsYxYDRUDlGgeJqKPHSMX1xAtt4
+/ji76ylS3poNOD7VpkEGmqg6Tm6vyaKfJyxRhRfQumVeyeSZXn38cXeeZCXw404aYeBU2R8imY+
fUvIqB7Vepg+oyTPZ/8/7Avnid9fvnQKnBiJDpL+XzYqq442dD5Sc40aXK2r8jGz409Oo3c+ujNR
4JcLIVCP2nE+tF2k1rDth651kNJi7s0IgzrJ1ceP673LzP/+y2WYA61ss+54XCriW9zeqD2i+aMk
8ocXmN/TLxcwMtAVVcXLl57UmoWtapTMDQ97zS2aj89Q5++9losAARc9lLwMACIrwx/5EVxwBzC2
zF0DV2j8DzdTHxjMjxSmqnxyY/MN/NOXcLEr5NSiSkMjPlcppN+BjtNaOqR0S/4sWrikCnhCJox7
ksOIMURe16Wag+BFUDtdTMxS/neDx3+f45fowDAzhC4DTfhGR1MXV3FqzG0l/uwmLtmHZV7jXTGv
xiIojEPh1CWW14V8KBFd/Vmup17UFgJbxiktauKBubemJAoNL9nfK1jTbD5eI++8aXX+6H75hCPQ
DxUjFcIXw8gUiWOqm7oK/zvC7N8vQL08+1nReRfWvACcOw46uwmiJXwRy+yz6Pm9v/9ijUeKznCQ
wpcap1H1mqtKR+NfiYunP3s882V/eTx0URqy3oG4OR/LY2mh38ds4NNI7J2lrV4sbXui1KuTYPpg
IH7Sky4xTW1WWTyEC0sG14USfQaKmg/Df1jRl+zYkWEMz0H17osiOTFX++wGQP3d+tSk/eyXhAGy
/pNDFHNLgLl/FjqpFwd/og4B9RaPylUS771E+TYF6SdH4Tt7+1n68suLkSZIqIGREz9yTMi7zDAs
NaEAtlRi5ZP1/c9HOwMkv7/7duiyQNfa0m/afmvFEoSe0dg7XfdWzOFUL3/yhWEy/vtVZKl0uG7y
jNxIBRxJO3kRl3m1+vjX37uHi+VNpzCuDbwc/bKKD4liQx6SerLiZeeL2Js+o8X889vQvIt1Xthh
1w3UW/xwnJDQ5WYvjhUZBsoXTW3TP/qctLkA/utiVHB8bDTkIL7m1msd2+mlTfT/h2/7YqVXhnCd
qNF5D+FRaNOhGI2Fpgn8kT+DRv/zVqV5F4s9KqTZeXYv/BxFgbHIp2DoDgXKpd7/+GWfj8//vci1
Sxapa1WJ6Ku69JV8UpZ1rLf7WuBrmVeMWg2Znt0ZuhMd3YYxVQ1j1fvaQHNutc3w5eO/4L1bvFjw
FuwNrS4wu2mkYPq+KZu7dlSjT6gl/7xbgqj+/f1rztB2JX7Uvo617zFM2nl4pCgnddki3hBo9Uvz
ReBrlf/ZB+de7ABjBCXUiFQumGpwJ6ahSRi3kazWzcfP6511c8k8tGp6hNq8xXi2VFCSI3UqY6ld
WYn7mc/BO6/EvdgBaLPHEeBwyuquba7GOsfmG7XG7uMbeOeVXPJhpSXSGkOyghuYEnghziaQ4Hi0
qt0WY4Hg2Kk/eRfv7GSXJH6BpBATQBx2dcaTMREGmR07Rn8lQzN8HAgo1h/f0T/XfjT3Yh8oTTXy
cGHneemB7su6rhfkKs+FGe0t6d3CH5F+WknrkxXz3hdwsSkwiWpEXSA4x3BsdJbjoDG6UAxu/6hU
Mmi2H9/Uex+B/vvKYVIu7ZKQhzcwmLNURYhXJs3GT/ad9379YtXLxsQ7MeUTY+07GyHKlqn8IP3D
NXKx6lWILoZXsDGHmPSt2qK2VmREke/Mw3YfP553XoJzsc51pbRaQ2NjGbF5vLLpD5xwJFNxmi9K
bfXxNd55SP/LNNORiWaMeOEwYQs+gzR3PSBJ/eQOtAvN7/8PteGA/v6KhavbjcFEga9jaHzbWSFX
StrUz1V3utLTtoE4YDAVxcQgQWbmLJgqaZfq4MSvgxJBUvGQ5gH6d2oGHNIao5QFTCLzrgEbADII
ek2yIpnqH7qp1vaJm5pbxUrSvTMJBjNipPuB2g2HODP7Veg0+lvbN/VjVzODuxhxX7EXkyQuX3Ze
oi7BWAd0ZJliv45nOf8iE5ODbVDYjSF8jCzeF62J5i2l27XHJGfaM9VRHjWzyZb5GLfPU+Fk4VLV
ZP5c5YNxhEXKvGFmKz+zvgrgXTCicTvqigUKkbmhfRY64DiGSj6101Di4xrq9jHtp+wxHK2vNZL7
b2UKfYNrJ19zpmG/MKKtICa2Qj8qqUsApxZLbpAg0PKCrdv1qh+lCFtpMKmHEr7NzsVa2iIlR/Bj
TJN+50Sm+73WbPFoJ7qH3boy9NSovLZdBjat3MWUMzWxMAGLP8R2gv7fTifE+4ErQ7FsHCSvgaid
vZ4Dp15nitt5CyMJ7FNvlu4ms5AOob4Eij8CJ3rKbewYdwrjOtZCdnnwo5QofT75eN9bIBf7x9CY
pjuZIvclfeeVUjgmsjEvXKMYlp/EX+8FL5fWE//D2bftxo0D236RAEqiSOpV3W217cSJc3Em8yIk
mQx1v4uk9PV79QDnwOE2W9j9GAegmmRVkaxatRYkN71NT6Q+yyL0ogc+i6oAhpqj85pI418oqEAb
fB8sdMzSUmSjPHabp805XzsDmw0zsYU7P+bi+G9cpGz2vH4yYRU0DRpp5DZ/gV5Y8YQE5g904wCF
VRC0wfe6aYKEoqv1KRt7cAhdjxKuhb78/dWzZkXq4EKSAIXZsiEpR4EObCwECuRlPe1Ea9cnLgHq
1Sci8BXVuiq6M2QpQJPFZbAeQ1Q6v4spL/d0CF0fsY61aSSCybBqz4VA/2dQh/M/EtKO0Df1IJ55
fa1cEdU6GGq/ijwV0Pq8sYUEhznkCznwRfTfbxr/AsV5vVBzh65HKtf6TImoUrRtzIc5n/fexg4T
s/km10xpzdegOsdZBL4idNLOOh7QgyQbIKc75LFrstxNl3/WZUN3DNuxZsw6JTLqFbOeqvrcEyXv
SvSgphFaUHdOocsob7gNY3+u2KI3D3qwC9Ap6JEyhwXCD/8UevCf8yGk6cjQcJ8MCwRDdizAYWXM
8hYvGwyYZUCeRE2F7mE0ZSoBmt1KxKinN/XLbXZgOYwfFbqiyIKfKwCTH7Oa1x/xjO9/Xh/9sjZv
rZnlKXlNTSTifD73kWRhovxxAxN5BRqJainBkdj15bjs7P5/ic+3Phb8uUFtxCJ08NVeSkpgl+Ow
Rzkuw8lc5z9MnX+dZnNniq6/X3Db1XR+vj5Fl9FZ98PNX8op7wzkVtfapJ30vHQoxLgzKZcRWGGg
iqa4yIC9PBNiJqBwGyHBtITGQXQFNRmECK9PwrV26M36Mxz0Pa/joh/PNGYLEOLNMKBRE/Qdjxf+
uexBXzLAd3UAxVdk8EBLcW/AoYO+qdyM286PcDxObIxUz9pmQWEOYrKjN/1dbBuUofmQy9MANYtz
E87DqWJody2R1zU7Tu3YPVsqA7LgPpjQp/wsh4F+8YfuCMKbPd9yWL8ta551RYjn3JCfB8P4oeqy
+QhBreK0oOBegDXu+t45TOQ/8s7XR95UoN8a4mbnCpq4IItAGP9eo1mCHsF1QB9u+4gVjMS8RAGy
BHFKiw7fGOoQPedoLeUN7Y7XP+HaisvfX83D183aDDMFSVrWqhf0+3nvwSnAd847116Ef44OXpGA
U6/K0oz70V+qA+gI9/5gro4aPNPqLkSCtd+ZiWtHrEAUQ/a9AuJYpAC/g9Jtwu3X8zbQ78XhnqSk
4zCy4ax+CCjD3Gt5NgQUlb+5QvH8AcijVqceWFLn04BM/nJvNO4m17fH9UUrEk3oJymHWGVpAfql
QztFNEr6SQE1oMAXGh9IDZ4t1AeZ2gOROQzCRrsqNM8AsV56KUhaJ6g5CTX3B6igT3t6Oa4PXALR
K4vLR5MRcCx6KTThBFTWgUOrjui7arbbjnCbJ78MtmDsSw/smRnoKqsYou8yX8yjKNWNAczWoRqi
oCvN2mCRhq49TAqtHaUI9gAcrhW6/P3VCkW04Gjx9dqzMPU3pUoccEy3OxlP1+CWS27KFGjpWduz
B+7RD9Gq47upif9vStb/P2Vgi4ZUqPawKkPKwAOFw6OCGsZ5nn3/dN0bHBhM34aQxrJuIpI1QbpI
BtVK7tFD0APJG1dAY+cD7oIrN8A2hheJX7RfPHagLgPVjirPsyjGcwFOwDsaq2+jXHfOMkeIo5aH
hgPaamQrmjPShzGcE+I5P+egkM+VX7HfShbVnra9I8DZAFRRr9CyGZGE6ekQHHKZifccXeH3JCuy
m4rDvo0gbcEp4gFGgxQPjSEoRbz5Xa1J8EXKbfr3+h66ZnGJdK+MG0kZgA0QOc9UIxEzc9YCCox2
13WJl50tcZi4DRAFgwOBHh8DG1cLGMhdC46/JpG8lcFOhHHseXiZ26s5NCD9gCgTPkAmvrxEikHC
FdelAzgoog9QUNgDtbgmYgWCstgCBJnMpHMFFc0k6gI9gHRi2fjOSrk2wwoGXZCtC7p/yrPaGPun
ygl9t0C5Gpncpt2TLXN9wzqXkd/qGauzAg3NYOBdCCX10dNrhN7CjrEft1mV9R7go+RI6WXYEb/L
gctgbVkcQWEOQqpQinCPnd21IZazgwN8IgGYKM/h0tMT1UsJ5nAubtsNGyNaMVrLzozlORKleDer
rfuAd6L/XJcD++v6OjkmYKNBAxWbCgwJ5dmMwY8hR+JEDnRHzt01tuXZtdQzlCOa8txOU/9RGKES
QrvpttBkYz61AXJxGlmBs3zgUMMFFTxPytXLyktr7rCXLXNNwnLtUtJtAOVdcWYknwE0FkLKQ+uF
Yq9k64gdweXDr2IHErY8LyORnzP0ycegIUzGqnxHjXnSCsS017fZkQmyIaA9z4VY0ZSCWYRPm69/
65bygw+p00H43yYv4CDI/ky97cv17zl83IZ89iAXAkItLM6LYoDM54sfPhIq57/Jqm6D5UNi4s+F
g6BOUI8eqjRgYW4PW7bx1B/Fdn99Bq59tzzbBKBr8sHwcA463zv7LV52KDyHO+vj2A8b0ik97ktW
S1SYtgFN5p1hM30o8oX+nH1AjJ8amhfPg8njv9fGJwPa8wWS9bdlZ22I5wwClV4xvFqUH5j7YFTe
86xU8djKkn+9vnqOJIIN8/TDUUUVoEWAzsynUfDfrcnrRK7zj5iuYGMpkc2mq2l3zl/HZtlgT8Za
gFqQlDmjEgLiQF8v39CFuovVdw1vxYCu9kCCU8MCIEoRP0YyRIUGFBo7uCnHk+4/uZFXAQBEEZEc
+k6em8r/OILzJZpWBc6V8K98A28++Jyu74nDJ33rbO8ZeAnmHHmQzmMdSKbHOSEZ8iBG58POPrg+
YR3tzbKCopgQPO9bIDQSFjfZUw5mXzTNdMsU3vgVy/FHSBOqfpyQaiFkOPO1m0D/GDcgCl3Wetq5
QLj23PJ/vc29CtnqpVE4r0CMDu9Cvd6GGvZtWCdHObvg4O1MUYVqkmwoPoCXuDyWUCa4vteOX2+D
OgeFuFuC1DUNpi4/glpqvJ8gDZPeNrp1sI91r5VfenGaF0PxLjQbuQcx5R5w1/XbLwflK39oQJ++
oXkrTpe5YWCVXxkAH2NzvO23W75cNCxCpaiV53Du/hVd3R0E8/dyp66ffvn7q58elAoNVt7kpS2r
cxDPFG3CiSp2XuoO77KRnOAm9tsl2+IUDH0eEFccyhNHr8nxtp1z3uwVJl2TsJwYxUFwH4gWuQwW
BmeltDx1k15uuxTaeM0FPb1hXHZxysuyPGVzLFPdBO1tCVIbsukLkPfPWYYANA64FESqnM2Bi0Fd
OPRwLOxcp97eCWLDNuUWBCA7RpxjK/9XqqZKgt5/3/sgmr7FSomN2MTOTqjLFqCrL6sqATEY+qAz
cVsjHbGFpIq2VIMHEWGUy3z9V0XB3jZGkKgEh/b88bYJWE7MtxmE+GWYpbrXyE+r/hsELPwbl9/y
4a6P0Bq3YfDBl1990T/SJnuhwP5e/+2u3bW8OFs6AJniWp57YInvJ2AaH3EH285GrXtYadcnrLM4
BuP9xtsgS0PQ4+cgMyXrcF9DL+ZG+7F8GGzXFRi+CxBN6bJ61/XNCnGf0QOp9fUlejtGkNg6gocQ
vCtgv0KRrTLRyzQX0ad5mPTpttGts7elFLotOcP5Mm7yHW9WiHhBO/14ffS3H1zERlw2YtUrKGi8
FBQ/VQKAEIpCPbjSyv6hhTrFTiRyrJANuwzagGq/gGgRlOw7IN/7Ejx6kMogt+2AjbkMKvBbNc2I
E76tivusqN5rMNrc3bZElvcWBqsdZDgC/CLUSasn4Ksy9qwQkQ6g1tjJPTicwIZbBj3ITEv0J8CI
yPy96/16ej81OWTPIjx99jrOXBtx+furM7ms+1DppcjSGtHioKMlQqqUm51tfvvyjvrEn6OzWK0U
PT9YqWim91E7hs9D4YGOTJSnthHV18EX2c4F/u1HFVKWf34ramgAWSUgkyDaVhx7rxofYuCY7jmy
4Cfmtxr6KCEYpes23HFEl6tYbr62CIV0brKURuxTFKLWNNfyjszDxyIGEex1Y3NtkOXtYKEhVdyg
JhiAfe9ULD60xaJlLx3vGN3GXYYFrmIlBR+VmtfwWE4xP4b1HO5cyVyjX7bqlXF1OhtCBdBhqsae
p6Cd7A+qDusdHVTX6NY9GwCXsRcDSm9hKyOTIqMMoTu0jfNyJ8nhABwQG4QmQUIBVi2YVJip70sX
f5vjDaz+Hgjd9XqmTQu9SB18WdfygWTm3+sb7vAZfokHrxZtAH1rvOUZdNyVBF0fFAVK72GG8Mt0
LJucXrQNOLhkizUywc5EHaGGX1b41Sfn2IvmFvJcaR6o+WMMGrUzod7wyQe74c4nHL7CrUgQzkW4
IQUZp8VaQ24lmgMwcjXZxL5DfjV80u027qyfo+pFuBUIBpEhPm+4PXRkYPmnYQ3G6gSMf7N+7MnQ
fMw8kAfed6At30CCxMGLOAVsgKJigcb/VDaogZ3WqiXqkwSl6nysWV6QI3Amu6gph+UyK3Bk8zrr
jkdxCs7GMWl8MyY4y/caCh27yayIYdYZxHbZhIdQuLzz5vyRFMsDGH5veqIQGyU6TiuSpZLCPgH8
/3ucK3SsET53L9fN/+3cH+HWr4/9Tvp+ZyCjIcmJbhQUcBAtYuWXcmsy8K1mz3O79k9eoW7KlBMb
ZEj7Gq8VOmTpFLaft9w8sXh4grbb/00P+v/VeIkNMwxRR2/6Zo5TGaPPKIi2OvWgRbBzPLg22wqC
A8DlkwSqPTXbcCiUeGa194yX9V6C3zX+xZ9fhQYwdkV65SpOs6H+BHrne0+1d1E27Dira/jL318N
r6E804Siwj0tW1giVFeC5GgZEzOAyPm6QbmczQpuTKsC6o+YgfCnX0UAQ2LjzvXG9eutoDarMCLL
gkjjZSI88aHLzoq27alYY7ljnZd1/t94QZDL/blAnQIfXUZaPEZ1zr9EmhRgH/Xij3w0P1kF6avr
i+Q4dGxoXdhB+qDtgQaSRPonMyhwHQ0KanpBMZ+CEh2dAURBd84Cx47YeDaR59lAxx7Jwz73vwch
b34ORcZ3Lh2OTbEBbWU2oU4Htdw0Qiv1kXQGeoWLB45GVu9d/FwTsJwi5rIFhjsTaU9Z/4VmLPhA
kBVKb9sLyycCRlvderCqcRtA1tGDk/ps5DghiyvVEbTekOoYVggaXv+cazKWf0BiYakaBReUjK3p
aHpEQIhQ7njff2WTNww4snykUCgCa1kjnpNu+h1pU0eQdSzMbyhMhgBAy/VjQPoTW/3iYxwOXN4H
OWSeDyZewSWMprZffImr8V3Zd9G72POh4tAwCtbYbRujL8U0CbrzU12GY7laWYP0GmTXIkWZtPim
hzL+DCgrRNogLt2ery+26xvWyW+MtzRVwbO0KehyF9MlAut2q06Dt4spcn3COkDrcJDQRFNwZQ2V
PRnLp1HzfwNZ7ly7HRHJRrxVgvZbtPp49Yxg/q1znSCBsoG/XT0vIGQ4Xl8oh1VS6+lQQdcnEyWS
HNz3OLQgTXciRTTshDvX6NapqWZe+mD2z1KkOnCXaCSBUDsfPl3/7Y5gasPdUF9vOZQb4xSi44fI
G9F4JBlPDFSSkwIPocmXL9e/5JrHxQZeHZ9cyLBoDMI2B8XpD1LI+S7o8+zzbaNfvvpq9IV22gMZ
KuYhxQv0WcyHJRP5l+uDu8zIigu9ohVpfBzLLA8e11a/C8PgcUHfmc7oHrTRtTyWR0/M6zwoZcWp
hz6POw76q/dmW6Kv12fgGt3yZXDABAEpcfWKQ1qlTZn3CaRX49P10R1ubAPlzKa8iPYLoKyZmr+F
4Jv8AQ5973EYvWEvj+74hg2R84puYxNU0lPQjNf3XQP1NBNBOxmy2LdRtBAbIlc12QpNokggV1Y/
RLQ9Ub/+zpthZ5UcexBajqypH/V6hmh1vTH+KOu5vs/6iuxcVBw2aiPjBFpBBlbh8sXLij4YMKK+
12Boum/8FWAXJJLinSPftRGXv7/yNF2ijMq9BildOf2AhMBfHqTS0OyyByJ2PKpsEsWlBgyL+RWi
ad+3EGmLAF9PIPLL27TtofF4QLtdEd1jf8h4l6HLYEqGtkeu4botO3bJruGDOBvK1CbnaRfgdhk3
q/eu6bPx422jW5HkQsZelTnl6QWFeRykFx43r/J3TmyXDVijxyxDOmHUOE49WSTNxPFMMXObRMx8
MUgv3jQHmx0SWl6jn3kbxF/Hfvyh53U7k02tO+8U1xysSNUY3xRcwAmpV9/L0uQHxr1zXKMDSdL8
NpgnCa2Lx6q8oKEVqiqBbD+MOv4aQ/2nz4IvSw3g303rZGP+vJypOBiRrqZNPJy6IWPpGI/jztXG
Yac23G/r2Aa19wnBCirrKIE3wSlnxcttP90KVWjg0awJZp4qDUmFwwph3BLADxB03uZlNuRParU2
ikIgPFcmO+XFNKR5U81fbvv5VojqvXpUWzCIdFmn4F1Ube2JKYgb3Db6ZUdeBUBkN42sOFANOods
d1mo+qQn09xoNZYPb9k4LTHDvkbjWEGcuA/SC7/rTuHB4V02mm9qwT4+CinSjouPYe2rZBrj95RX
UAxk8ffbFsh2YYjvBUE9QEwim8pvfp+Hz3rp+50g5zh/Ast1xxC5ix7CsOilh7QOD/Lx6AEH+Qjq
qPG2HbYxfQFZiO5Jjgg3iXBKms7kLwzKh3uJKofv2rA9MuHtCOF5lgptFnky41joBPjHccf+HUtk
Y/bCLPehcYU0YSuW6PtGO3peKyHve7PJ5+t77PrExcBeOcEs54GiFwJHDc7ez1B7y05o+yqPuer3
kKeuVbK8uOM0LgTk9NIs6Iak1NOUSNXvZZ5do1v3bdUisk2XEyCU/ISHw99BRNad6ObwMpuwkIar
gSopXs4agtgyGeMgvy98taSdmQ++ietoJ1i4dsHyBSWXaiM9JoEk93k1/LT2w/e4CX9e32THGtng
tiozTT1XG56eIA59aVpRlnezCCB8fn38ywP5jXyLjW2bIBOtvRK5KcaDo+fRd1qYX8NWf0fN+lyL
NR1i/7aLl81c6JdyBKyUcSQNw6pJQm+sa6ie5YTcthU2eSH3MnQkdHifDMYfEpU36eqLk8nYbUGV
WN5ATQjNmpXDGwzyMcc8noGKAsEvvU2ZAtzYf3o09BhFPUO4KaVctcnQE37IIUa34xIOS7URb1UI
lIyQcGYUu/PDIqq/VhJ942gd31l/h8/ZlIVTuEA03uDuG3L6ybSTumvB0N/NLLz3VrJz9rgcwjrZ
hmoGj8SMfNW8QRuQjmhSIxlEJ667w38g57f8wXLnTK8MKngahccqziXo8SJwOhnJ1x6yZmDseRQ+
tFYAWoZ8Q90KsEu0Q81e+j72xn/R3hD8JXUP6tcMkkX3JZAwvygdY/8kYt3c1CcD5gLLDtH3q2cB
hYdUeHp7iBsqTKKN1nv9DW8uMca3zHCtKNvGsIyQJoIgdCLIGn1far8hp+uL/KYhgqbx8ux8dXAN
zRKqZjMibTv0pR459m9J5giy8MnAoSiyY++OadiwvwikgAYtXUhXtGr6moWB+t5smr3cNgnrfi5G
5H6lDOCrQ/4Ek0HCLiwe82L+dH1816+3TvdpXT3WT61ISb0ycH6w5mUCsdZO2HeNbpmQgPiMDyVT
lubhQONDHJdSH3rNt3jHkVwfuPz91R4XCwvqHmQ7KdJP8W9cDNcvog3V1+uL47Kg8M/RIbKuN/BK
xmm/iv4h1AOBqFwDeGEm2C1PbBhp8OcnMtDsoD8hR7ouq+SMhh4As5OhKiJxo3lagWwNUJOL0bOf
dmBESbmBskPbFHvsF64VsuKYHHhcZQtAtV01HyoJFclRXYDNO9t7sfL/FSYRIiwXjgmU7jhpo9Tv
tnvot/aHvA5SPg4PeTPJI3TTb7nk4kOXe8srOwrz1kiVeVGKtnmdNh6KHxWl5MMUbcNtxmSD/xpd
elsBvcQ007X6GinPh4JhMcQQmtmM99d1i70szFsLZrlzPW08zHPN06Bvo3u9hvR3MI8TOfSKn7x4
Ri+1/ozOLmhddk15d/2jDie08XTQcAAWReCjhBsUZ8NhPoRev1fOdk3J8pCBDtQEF6jZDLXVegNV
1HyOc6S2FT2B2vzI8bQd/V2MpsOiheUv9RqU69ThcxCvhPaqgiT7B+mNvAFbKqc7Ud21YpbbbMsI
jR2DZgza1equENN4jvpA/319P/zL0rxhBTZ+TqAMTJUQLO0g+LtE5G7VzWGqf6z1nCgI/YqFPs5B
f7+NU9LJ8R3KWjfB1P3YpjNsoP0pdMkvn159VAnCOIGCBUispjG7zdxsRkO2FnU/CspSEOr3SBWG
/2RVfBNrEH6/5UDFHA5dOPs0XS6ivWDFnA4jREMTHCo77xOHPdtIut50dJ3BuJSGUZYMsr7LQgIB
9Kg8lwGB9o55ijdxLMK9FITTGqwzEhfHecxH5CSRv6pYWlek7U7lUvR9Em6eKQ9FUHkQRe3LeAPZ
/tiZw5pt6JdjpOm+6ioo0XSmSbbeAtXCEtunKh77DTrtkXJkAPeVJYih8fTc4+x0uJaNs4vQcgGU
XM7SQY93OOheKjrtpNRcQ1uhAW3Fsdoi5EprZtYTyI7UYZr0Hn77vx7Yt7zWCgqMtMNKN1zF0MMm
lpNYq0Z+B+cfCFwE2H+HZCk8/yOTxeglGadZdg8xIKiTk3wkPPEg9Qv9b1H60bHYpsC/G/MY/HRV
EUTzw7it5ifqYBwS0uxjBFVbmWy4pXYHDYpJdroeeByx0watjQUAZV4horQbh7Of1S+FgbR1d5F2
vv4Bxw7YqLWi40DKlfTygeWXj21OkBO5qUEIXOXWVbu6pOrkxiLwHE3gJxS/ICL8OfbFr9t+uxVZ
ag4d6BjKsakS0YS+3VEfvZrsNVZfRnnDeGzKO2QBA5+PI0shCzF/QHKoyhMDStljB4q109rI+Lbo
y6xoEhVTybeI46akaPBzQPWRHKpQwiavL9N/qde3ZmKFB/SJAhMLKotUBpC4PHlRu9QHH4jOLz7Y
Up4aU6/0sW7mdv7mjUUpT/UWtE8lQ+Q6QjUE1CoRQDorFJNW4R1muYxtAr1IVcJW8kaAKhVX4iO0
lSYGgZFV7zU4uXbAuqd4eSALmkVROs/Fy8X4L+bDpYI4b6lue0/ZEF0js22DCDNPKzQGbdB7YsFy
oIE372kbuBzMikFdqGIAN5GvnmYKIl/ceO7rPAh3jj7H6DaeL66UhIgLidINqUXQ0sXtA/h2y5sK
upABsC7xK7j9cNRdXpuklL+gBY2cFnLJZI/1wRHebAwfhynNSpsIZxbliR4u+IGax4mfkZtqQpiC
FSRALo1+IzazNMtxD0k0WIm+531W3VJKxPCXmb165qwcynvVBNn1rZHDfZhH84Gzud1Bhbq21woN
PTSViJmnCA1s4fywmbk+Y8Nvwl7ht1txAcpzdQtcMU17n+bHzIujo9jIjQ/ZyPJeMamhm1vYTgi6
vhxM1WUjk6BrC/lQRQv793pwc1mQdYMACH5Dxx3qZUswqM9UcvIJkt3FLxDdyfZ0/RsXa38jfkaW
C4MJEmDuCgF6HPkPXOZqMIaSDlzBW1NR3Ozy6PcSy+KvhWtf7XzTsfM2+g5gOJTZcTanOs7z4dD4
YADHlXmkv6/PyRFbbdydp4YWb31UAqF5OIhkXKYoPNBti/9hvKNfVoAUXq5/ybFDNu8c2mrxVspH
JCWrYn4qcKP5mwFJ+ymrWHubE9pAvCpiPBv6ADVBjy33EXJ6KK351U5F0zWBy99fuXgr+mltSIAJ
6DYaD7nS2RPIzcTfAnf9nTPaYWLUcnS0nxTQp8c9T8clRyM7k9u/eRdQmkRbv/J7uck6e69H/JBk
AzRpTwraZQZWCKhFGcKwVoQvST+wvnuaa37ccCjiPlzKw3ULcNmyFQkgDyjiotXIOTE//hA2C73r
62gPzusa3YoAMaUNLBk32G3x83eCSv+85FF1uv7bHfkyG56XT41RbeuH6dry5bCAZ/SB0di/g3z2
chrnOLuLRVbe5io2Ti+krFxbkLIDOtLX6yHPi84cwUNagGAXsIw9qSKHQdtYPbCMLSCvl2Eq4IwX
3o3PYVXXh8KI2/zRRuvVVEZbKVWYjlGx3vdl0UMEh+6xszk23EbrZXVm/MVvaUq6qr+rFEDkXJPh
7vqGu0a3vL0H7z60emuaXlomhyQolP/FQOx4r5HHNf7l76+iSdWD7NWTGD8PP9GNN090E91teYDQ
8magICY/lyWumaNiQB7R39NF6Pi2hbG8GAlvMACNuOnoYisf/aoo0EvfsZ2f7vCz0PJi1Rnjtwp5
aTJ1zXYos2oTQK91G5yB0jW642SOv+UqmH9en87bDQvQiLJO9SxjxbL5IkyrpegEcO0LmBmQZPVU
cslXvV860UB+IIBE43TswwUSGGBlhVzQsSsWqhIKNYLpFOR4KyWxDth6KBkIy3ExGCElm5UETE/o
Gg0fRDPnv6//aIfx2OAXrxhbpDIgPY8mofm0ZiQ61s1wE+UJNK2s2kBegmkJeq1hqjkKfYnp22pO
WFeuNz4nbNzdVKNM1RCNwDOX43HwJ3rw2tYcb1ocW2w5KKnXbREMZtOBOqMpsnmOmuomcRwszuUE
feW3tRYcvFEkSMFtMxwhzjE/tBvKJ1Vd7pGtOS4BgRV6dI9H/9DRAGm86sO6UIDMguI9G6cvWQsM
YUNVcNfv1uMdp4DNuBcugCEx3oYpCHXCe714wcFktDkLzGrn5uS4Xdh8e6pE5WQEYzzAx3HDD7St
+m8xybrhELYlCAQpYdPeoeb6lhWeJlDoTEsT+mkb1ctRkCY6kCZY34eQQfgpVLjuWJlr2axAxeSc
lSbjQTpt24wSBphF5kTEUx4e+rme1G3R1kbqQTB+VtPF3DRKvGdob2THHNiSnUm44ojl6c1C0IA1
hST1GiEOOWX8iL3ZA+86tsKG0NWTkRNDCT+F/FULQpH1eSJKH6EWgULpHgm8awq2P3o1nyDrE+Dh
behXdO93B56F3debYsl/PeevvH0VeUWbjvgpG0v1tad1+b4yzZ5SnOOws3HyqhWV2brJT0U8FsnW
z8gyzpOXLYk3SfKF5INSaFD3sp1WSddaWfeCIgyitVQa39MakAS6NAeUmef762vl2m7L83REoUJZ
zn5azUV9oow+DnV0p6N8TTgHBPT6V1xzsPxunaUQten9dPDk8HmFrvGHaNJ7OVKHV/vWZWDseBDz
BnNY67V4bwpPPJLOX5sEXUU3on9sROCGrgsDVZsA125JP8lxrt/3LAh+3LQ+Nh4wX4TqcW8hKSTa
67sGua6jn1d7egiO9bEhgCEObZ8zQVIztdtdHcf1lKhxzR4gNoImidumYLv0KsBN5i8k1bWfHRn0
0x43qm7SzoOk5WVqr1yaR6OcgA7w0WlI+2/S29qvaNfbTZW6Vuhit6+GF7qLOtVl8LFIj9Ami6aj
hhgcmgBLsvOsctQ5bRwgj0o8bFuNLfZ6/rXDnfRg1CAT5mn16BVhC8k1Uj1Mvaq+LuG6hzR1zczy
b+7Vsi8axMICOh5BMg5D9DNe/Tk/GIjXmdP1zXdEEZsRL6eTJ0H/hSNpDdd739fFyUP3yp3e5Hhq
1bzsJPwdsdfmxtuK0sdzwiOpX0Gi8bw1ELpF43i7VKds4e1wAi9BGYAQ+HJFvT61t0OXsGFzFZjx
VN+2JC2gqInUEdi85iUf724b3crRb5wrQeSF/N9M8kM3ef5Lva56x+Zcv/2yjK/MeikaCR64Ikh9
voynIcp/QpZz21mYt/dc2GLG0TAEE/p/4TMd71NDvPjctNWGvkQunkAidRNhvC9sOeOhRSdC0Mgg
HRuK/Nmwdhcq9L1Edxj9h8v53xliEV9W79UqeaIlDXh8g9SEUv5LqI6QUxXzWtYLyC7qqfpQDEgn
3EemUiYx47riiTt4xfY5a6daHdc8G8mHSPM4OKxj26gTOFwN4H14EWcHMKJANaKcomH6FqNvkyRs
Lak6Em8pEwNqhTnPyYEK9BLo8vs0ro8Zz5pHHYfZswiX9RlaStOhHbk6dCo3ySiGCgdb7yee6HWC
lpwHU0zf/YGYpI1ldahyNRxYtP7qKw8SiiPVD2yLO0Dyu/fI65hjjDLWMauys6ZLnniVNySs6TLI
qfHg1MZQcezW+tABjaum9lsXEe+uqvp/VKgNqO4r9CR68rnQ2+92yC7CeP5LtI6/oXL5LZrJ1znQ
7FAFy5YoMuuDTyg7dLN+104BaNh82tx5aICOAujfAubbHmQZPajO+8jycDy2in2E4uqcjOX4tAz+
p8qPvtY9uEaiAJfQumfRYeQDxJgZ0QfZrT83aYYHj5i/BFokTzyGWOfst19FXb3kcfVB4f9PkFsd
jyYwKu3nNj4M9Rq2SbUuEKrzqi4JC72+yHkKUklxopRyeW+y6HNWGO8+B5cxcvhhEjDyXMZLnYCk
+2sLKdRDtwmJquowHAWPvGRSo3fXyfVXt4AduqCkSxbCZiBY5MMSmyIpOAjipvBnGWUa9O7B7y6j
z4Q20ZPXLQ+4IRVgJgsB/ijC3yTwBnCs1HU6q/gx681DvcQPUPb+FdXbP95E78eqCVNDZ5EUrIbC
d7YFR4OLaYLepg5T7NRhzKsfYyn846LomgwZWOqgW1TeNxy86UjsR2cIsjQPuZnyo18U5hSG1Xde
5O+mdhIJm/3/4ejKliPFsegXKQIQYnllydXptcrl9gtRXgokhAAJCdDXz/E8TURPV1faCdK9Z2UF
Y6jhiKPu39rFfSEi2T7ZdnpGOJSABpENRb+kczGChC5SMX8hoWmvlkm6OpXB7yl1W4mvbUPRZm+L
PR+302ZsA4LQZBW1UlYhVrtiEctrxOzL3OgHRkJIehdgtHiPMnC5EEzYrHtp0fEIetr0FfPIxA4Q
Dnxs/fISIlasGDXS6sbOz8WUhstdvOsbXqrvdApOaZtmpf6x+DvUNhUBzaOaGOWKSC2/ZDxgfwqn
T8vYX3i3AAtZNpYIQ0XecIRv0bbZf04NplZBH9YTIIqSx91YxGv/Pkc5+mKJBdIy+8KEw4KXTn3H
I/Y8qIjvdRw+OZmhcNP58946VeZpf8fi/ICwmP7qddSWjAKZbBy57p30J+3NQ2+6Z0/iZ5/gtQHx
r44jwYEXzOorbC2FZFjpw2gyzLYjK1m65AeSdLYKifDlKqFemqaWlIn0n0vk+gJeTKTyp/3jMge/
eZo/TdG+1AN6J4sOx1NpA4hGVgP1t2mX+JA045fRq4BmVUMbM3GG3rTYlRIpJ4W3qi2jHc7dLNqj
E514V4173B2W3e5liIqB8xwmGs2fe1CSIb4fkq4rZJJ+jnvyuswN3CcI6saTYm3hEC5zDGOEwubZ
xl8AJ7HLZInhhQ5gHZloHvwJoZ79oxuB1tKwCZE/omfNn3K0PsYlm0z0xpkUBmqpJbntJtMXbqk4
GEhJnvWM08YGy+DKNAaGXaZIfO4KR5L2gNe/3UsaOPIqHOq405bqFl9DpI8y3OLThGTZSzCPwcmg
quTgqIhx4yT4FI23/tJvP13xTYgDdIOE4pzE8fLC9l7rMm/gNYsgkQTyNu3jXTBpYI28ZTwu6AqN
UoF02vw+sKr/57uOXZcJmo3CjOl4HFEwWcX4a3lhE9pdmY34yS1RaosQK/kjoXH439A5c4Vuf/iX
d3P7pLOJvYRtJjy6sMPwqc3Nfq8optkyY9PwFGct+Yr31f1q1Zri283IA/O8P66oYWlxxzFxNTsk
3IWa1H5LdW/G24RCLlTxsGQgxRJRepeny3oylG/y0BJDT7lf9lNkjf/lstz+XlB/fEd2mOILlD6K
pBjaral09NNlMe3MD7WOsvk7RdK5LTq+TcjO3xEyuNnmhfz4X3FC3Hcr+5wXSFCG2QxlKHNRTMv0
uTfz+txPGywhFJW/URDoxwldbhfkBN3gtNwLGm3HLIn+NJK+ZHiACoT/aVxe+JnQlKaqyc6vJOJR
hYgbYN4Gzx/L1JvvyKfHg3SNW/NkhYJyCqHOv/qgwUOSpPyCDo6mQBVOVE9BGBTDDrMEjvFn1qeX
hkWvcF7aQzYgLZnvar9wk07FvDJRmhn1unIGJw8z94Zjl+tH6KfjikHjWuLK+2sEf+gJUOtEp1MJ
oXB43WONys8s8SVl45MYUWg5jDNE8ApkVTsH9yyJRtzleFln9Fyex1TeL6glhZej+bUtbEBhdVTH
gPirxU4MF7jTZeT5XkRGfZo2h911T0Rpd+dwqA8L7n8sIZKY40BHXo7JTAoUqd5Lv7Rl00tSgjIn
hc/hTxtG+pvL3ZQ+wHgx2m04j938F8wwCqlaEJ4DppNip8txTTD4z5nxJWcsK1cUoFXQK/+adnjL
hfTIDQvk34w7VEaPS1tPInxFCGxfdGEooS1WcbWyVQEszV05EP2+NOEXogPawvT7XuWanBI2ZWia
70W1CCgBkUv4OiAbqRhl9ByEdLzAWAH56ML2WzLIDDctFTvCgtSfNl0G/Gg6PXQbXQ/TOPUvMfSt
hV+249Cq4OBwv0Fj0twcVKnf2+p1gUs+OEGY0B1INCWHWUt2arqIAMOHpyVPskGWmZnSQxss6GRE
k05boWObC5zyu5iexp7gvZj5CopuQJdAf2MjVfqUwbd+4P7ndcFe+NN0vrfskW7BPMEzgDTJkvUm
fcZD5qooMtmZ5uHP6s7Vl/OzOCed8icoUfd6X1v9N0i6qUzHzD5mLqaXqOHZaed+PM858y8BjeIH
E23jc4OeXlFECyMfDTfj8xbGzT1yOZMDyefuTcEre0JbZvOM1t2lWoB3PDR5p76RddDVQzf7W5bT
5YrIxRaJQjPoZtUMU9kEIpeFjlacEFPmX0YaI8ktU8PV7W41uJZRI776IL8GbRMcEeyz1ivCl5/2
na+VzaWPcTLO9oZnPXozbW9+tRPmm0kKTOKCrrDm7RNe4aR7FaEWL4uXUT24PYM7lsoS3wrmPqGA
imkz0mtGPDssPQvxyO7brTVTU1maqN8u5NlFjqzjRcY6eFhwk9+NLZ/4wdOxr1rRZiVNm6iEQVNU
yBBrDwiDYqC8I1tHvqfnIY+mmnfL36khzaey2/Yp1xa/p5ZGdYJy2o88WfOHHIggngzb/17QV/Os
h14fsrwZ6z5X3ZEv/VT9fM83hQovTBapgkC0ISezdfNJzhYutlgjZocm6wUOZolhx0PCCpK87lBv
WmLk2So9DfErDXxydXh3q8zQ8X5yy1xxsqzgIYbwcYFSvzQ/gXS2X1PoBJOosmlCnvKUJSe5gIUq
vMpxZLZNE70avuTzCYE8aH1fkmWtUeorOZpM06kv8s4Ef5IFaUaFh4H0JkRKLkMgJFyHU7AWUePa
R+FX9gQG2X7F2xK8riGjV7mFzd8tasI/EUcO9ytn7QjAd5cRGgDMzsl72uOXeZjDvVElIWaJ3kUe
yr3iW959dOHophsPp2mqxx0uQSQTI9Wv5B0jb6h5bST2k7b/w2lP4INoAdpcQseIrHlrVVNgWKdx
RfvWbhc85nK+0Azlo2WkVceCYqKN+BdDnIOjnPRwHMou5fsJ9ZNBXJic6a4yOxz3mFOjaa7XMIcD
oh+7trSxnaMT2guQ02HR6ay+ox7d51fjdtGcZONCUnDH3XuKvtOHPl0YvOKzE8m1jffEH/RGQlFw
zH1dofd4ck/Ox5H9bwE2vpVQlGBOGpVZxDlTYx4WK0kHA6lmhDtLoUQNRZP8x7g3Z2kPL2LbYkVC
3/wUVPvWbHj8enwFzwTXEBJqO412Bdjic3UMTZd+SQSqryXMlOF4t0fQQVRN3OXDJbZ9pi4jWbKp
UAMJlzKf/Ozv4yakPeyfY343hjMGQ75pGz/FksLJipYfrAw+ZwtuzXThwVATbQTIWEn8Sz6rAT0J
jILXzmjs7YETGsYHl2zbMyz7hH5AlQpKOmIz+rBRzxuLesD4Ph6meCP9kyAzeBS1iaapRh0mHFX3
s5hLF7lEH8dwouNHIOwSYMKkNMTq4XlgnxGaR8Wl1xMHvTMjIeaS2TDEGLci2PZl7+WWXTRpw+E4
72bGlyAGLrazymUcnhs5Ldk9YICUh4U0a5SXa74SU1iKr62AjihBUeMuxg7r56C/uind1W1nbPH3
UaJQIV74oOv2D6qo6MqGZDgQiNJhdulbZbMiZxa1t2D9xYw8HBzvdbQt2AwCxGD0RU86eZqjpoUw
HWMCah7XweLsQvJwU8uIQDWKmxBvZcsd7mG3gvl78S0NyNtPTTY92CjEMB30gmLt3af40TaWIh8Z
9EXBVpI1N7rHkaw6hXPjNBq/ugKk+NDjaRcrHire5km9a2EI0A6mxnMGKXLw0aDm5cb6ITAFRSsw
BqeMLR1+pgl5RF6G+X4I0AoVYekPFcfj7fPZFcls8xVv74SsDZz8bjqYcFn+Gc7cx6KRpFytZs+a
k1CQhd8nI4mySxQh3a+Emn9zBcY4ut2h/8uHFTFTp27cDWxBgkQmh7NamiGs7eaoQomanuxrKvaQ
/o4MxRmG23zdS2faLECVpkzbS8Io4o1jgv+pG4SfR3dtF4xPps/Ba2LdbMwBtzL2PkptL26C7CS9
WAxcApEGPZrA8Qqm7gyXnP3VGJn8Ibx1HZCayLDSBQ3IiBIdHq05YJOe9k/vOhrfgzztpm8UhYT2
G6Hr+HgjetPqKCM5/4y8VH9Dhv2wghFqoQXbdu/u5wD+sYdhg9qvNEmWkUfU/2pTZQ23HCNVoECW
w5m84zKIYtwLUH8DYdpGAY/RalRb7ZhlcBRY3vFH5GP0+q0NEOJy4aqdPjaRc/4Uq2hGiyHTy1CP
SsmlzPZm3C8+W/oQX5TuJYyefKfFHq3U3/tmWvejG9ROLjLZ+z9zy5f2ya3a0cLadZ3OeHboVOye
512FPhO21aFfx/UYzX34j05d8G1chn9vCDEkHrHbmfROpyaU2L5XnEV+sJbdZgefxtmyZQwuE/Wb
P8e61+4QxA1RNzwxIXsG5WCBXcErHpeWJWtcJ9HMbdWvAXZ5ilf9HU2zZv8OAsh9f3UQNfkC8HEf
HzOa5MhETC2S2p2USQChU2CQX9x3g77Gi8p8FYZLyutk3SZzxxLreUmTmGRnGQ1JgFi8MYuOU+iw
DOQAb7B5ELP6Q4dav6/EyHWs4mnUMe4g28k7cNwLvZhtWvAOe9xXlSWyZ3WT+i6vl2Uc7RHAnMVR
37AeTz3iXruim8wW15nQ+VbD8jFjSUCoAynAKAS6sBIw7BWTQdzdtT1WilLo1fkqsCSOa4gQyb2b
JefHvIUdpRi578BUQoZoCqOCRFwxNU/LCWthbI6Ojt1eSZz42MTSreVXrmLfV4RvkQdappp/ASVk
rRMxR6riYy//k0y0rzDrjmHZ7WP0L+2gUCsGZ8VSzV1K56qzK32Ch2H+/vmHmHvRL9nWrOtIXyXx
2L6lSJYNC58k7L8lDnp93qIumSq9zw5nbydJOJVMGvoPrv6V1Q4cnMYa3wBVi2iH6Qi4YKuuG2IK
hkO6WCGOxrCJX5CxlOBLQd2ojUrbjAs/jGneJb4QeI262hkE9Tz/9HR0Z90iPQlHbtLqJ5tPKKIG
KRQmN7+NcBW1u9kIRA9bQGGgWAbpogsWYZZWOsXPezCIs8UIng0a+xNH8hIeQNSjIEp69q+TEx3K
2rHxJwXh8cbedQ+n4yNFFOF2iBFT079AoxqmLaAyZB+Umi/2ORUjZEiMIbvolxRM6JNsYYWqXS6l
OOsZCZZfIWuz8JIjZBjGp3DoxRuqruVwwPmcAHLUKkIUPV7IsSatCOJKrHZsH3CBoTZaEJKNqkCc
KnLlMYCA8L9rIFtdyx21FngxcpHPn2qkyXjyW8o3GFtGP14RorjRn5Nw74YywfWlC1zqEy9yTJu4
uMUo1iesmxH+j0aAnDkMABMfMNGN7UEDYloKu2zjXs0J9PHnDtNieImJSufLCGQ1vgwRD0/onzZ3
ElG06jxKhbPHRtRj/Zzh5KypClEsNE+MgnQYWaNOizZ9Cj30yF7W3U+Y0+XYJwBY2AK4o3dNUwgR
9UuVhDED1LpKrb8WZgNS4bfJmyc01wEqVGPMXkZY8kdcIUA5a+gs2vAA4nTBqQjvmKiQP8bNZc2m
5o3jOu1uPRptYyynfE4LJCT7/J7lfIb4ew8nW0x55iraRusVfRrrUCzjOp5mk4dfQMSDR4Db6Vs0
7GOCy3Od662fHdLs5eyffobcsdg7BaEST4BKp2rJn7p5X8eimVKAxzzuUUzKumc4JygCXoL9M1VZ
+4ZrxV0FOvF+NSQMMOJyNR8n72fMk8L4Bgs0YgzFELaHiHRpnSAH6xasY7MUOJXw9sY489FYtpCr
DlcR/OCPfVdr2YgPMa/ASPp9Se+6EYkvJbeEAT5stqAemsAa3LF5UMMAbV+HMFIWS5Fmr9IAu2gc
RJ+10ILU6WL0pcf3CvIh0wEeniYHY28EOmgRJJseZrat2K1R0gPPk7EPO43m300/+AMDRqEufdMi
qD20FshSTKK3vLVeHcw8SDAPnckiLAUbcOEoi+yOiSfbT4nHKvY0xcN8YWGDvXgMxC8yNmgeIVw8
Nmoh541EeAzzTN3afmUoC0kyWBrNmjqceSq6jzkYhNaFwV+0Qtnj6mC5/jmyfwuxscqD/L4yP4q7
CH8vzpqpe0nnjT6ha6R5D/T4T01ZV7o13myRIxf+NO8uoAUuwBX475rjkCApEpQpLilwaL97H4Mj
7oLEIuZrdndeROmHTjQOnH5ih7yNzYdclHm3s2ovS9wtXzLNgMRvWbTAyYoNqNgytd1SLCl/EaQb
4czcVi0PuxngQ0akaEvLKF2mvWo9bFoYWmcbF7tjkS/mPey6s+WZzGqlm209j+i5Xw9Y5z+F578F
j3UNnx29DxMvszKEF6ueIKzHJIh97ZBO4xLUHhbItMD7FgEf3teXzLf920aprPIFEVRt5roXZEar
fxM4mM/ML9GXkh7D6yaDHlcS01UwG4kdSTp97tbgeckISF5OPyNc1DeIx8A583j/Q3uuy0DnBrkI
sa0kpRNal4a8DFfS/KYp/2m/7Xdf690iNbBDHBVYI1d4AmQplcl0kpLmABZQvYuPGx82LGp1rpr3
KdgbkIFrdtgCzwEecXnA/bu8wYyE+QWa/vvWN6d0Y0EdbKglYMT3hRsszPkyde9B35I7h19bvwTr
VQb7erJWaVvDMUDAFKEN7/tHIvgRIVS8NrAU1sag02zJRnZICAnmgqks/ZRxnuToHtXjAWdMXGsS
2zuL8pzznI75YeEzlCMqjUvwkPjTjewvPU/IJbGZOYN9C0/7gCiuDZMWUna2pIpk1vxOptye8yBM
8FoyLOUJyz/Roa3SAnevf+sJ9WiGQzUH/rD/ogqHVaiwvKQgOIocEdYFKEiPiWEhlcc0cQw6LKcL
ncxjEsTibKw3KIDZ8DaSPn5QKJaS4Nmy6YgCsa0YkKw5QAgx+meM8KxS+MS1XV3XYWsn5FHNs7tm
eUvfbGfttcOSVW4DEcXaL1igI6G2T5/59aTQW3NHIvIxhCJ9da7ZfinTPmVxYGHqB/U18o1jB0IX
FMdnegkka887m+Yy08N8mOZ5egO6nz3urBvfQPqYuMocw72CAs0q0Usy1DNzJvg1igHPUuC0PGYp
zWrEb3QVJNwKqZ0s0zWGqbh2ZKbPi2R5BeumunTCesycOS+ESkMkzPzgGY2ZQeXEWzX5iN4vU2ur
Qa79PUBJdexCFVZhvv1tMRXc0FzfPfre0Qo+A3vqdLTVg8Jqo0KSl+ncfTQ7ve/MjB0m7GnZj1tf
ShRH/YRyt8c4aoZKL6K3aC1PgRSrBsAiMPUdzEYQ5VjoyIqvsYrjjn2uM+luueyjy9IkawTY+Qf0
X6PmEEFaXHEQcvhovElKZ7X40knni4Qu/euqI5xLYJjONF2a706E5oowh+kydz8MHBwf8Wu6bxQ8
kcMqX6ZTi0zmZg39bftp8GWbhG4Ea+dzoGj8xlg6WeySsOyXKUXzxMajX6EYXwaGobnMgBYB5Oaz
Q3GUAO+SbjheikkhbrZoKcK8inCaLSIxJOKfd9vqL1Q1+GvkRF/N25hYMH0GNfQAXs46ow2aq310
6Jw8Z4FdXkgS5K/h3poPLsC1zRhPqwyRScfVDwTGPq5vo8XLCJeiug4xSc+DFR0ekgUERw9I5iXO
qcQnJOi5lPhPQ+Oh57qRCei9bDR1G7UvyGXKDyvZ4h1EYJZeVJfnACOIoHWG+Nf3MQ6Re4ZyrpIB
qURERUru8aLrIgWU/+ljErzMiianmOAg1OuaXxx6IA4LFvmrpyS9AfYzt3E3IJmi/oTC1rZEbJv/
C3SuqwPrxGNA5e9hCOVlE3MPrtys73qWT/DJg+WaNMqyoLU5joq4MyayXRRt6JOD8PHvEedCIejc
nLTFgWVzF/3XySH8vfcrQWD71L8lsZBHJcMQkzFYDQjQ9r9NENB/6GH5XhDdDOZintPqJ1sBrE4O
bj0Xw8GqwNxkyNYDQ0dVmbOB3luc8LidxjY4CWFkBcEM7E4yT6Zj9tOkowIxXj3y3M6QiLTvOUCu
J8cT5DTPtn/f6OKOyrH9JVuT6eLDhdRC8ekhnwyp9jGAUbnPq95wX6cjh8woF2/oGmoKCD14lRG8
rBHfAAx3mKsjKtIHSAy3Q9Ot7U02+UeaUPWUjj8gUx7N65W0aXLtbQ/iD7jNU8yn9eCEA8bPAzqU
I0buumsnfLOJZMhqjXEOAqMDogbTlakRbWC+4ImK7kmek4NNuKxEvkGyjIn4krMwQTFB6l9DsHPY
5kR21yGy/XXqshFtvKSmaD+rhigf7qIQaQf4S2j7qbLMwypO/zoxqftxlU9DsMcPIkI3jQbWdAe6
gNV6WLtTzBr2io6l/J1509zvPcjJgc/jGS5Kf0NldXeB8jKsg0DVkJikjwKzYE3I6I6hwu1YRBpW
4ECBVhlt89+Q5gAP3TZ+jRpAyxYLYC6q14ASXVf7WIX1qkH/qW6xB+zFzR02zvRkgDAe8F7g7gcQ
dZ67df/eZovwRO3ZdR1AYwuF+zxoY4gCZpucmdwVGBN+cPMuD3rQ9BBDtPXGzQLgSWSvcdLnJ9iO
tnso6fPK91oUs4XuBioFsDZIxcwODopDzI27uwGIHO97KsyJZG1/BU7RFcbKCWv0JPE+IE1thJq5
NLkD45D4thpQefbfrEGNaD7KKmowACGQICzXHZhCh9vlLgnz3xLZ3hDgGH1HQCS8tA6lnQWgQHsX
dbm42yb/N9UdQaBL8y/dw3rUVD6HNPSI3ALXQaKAFYMPhwPUH0DpPeawrjOHjTfbSSfu7zzlM+A8
E5XgrNaj91NyD5cFAQ7WO3nyY0xq7ZNPvDQCWcTbdJebwJ6wf60YJXp5BLocvxDQUWc44UEfyPSt
Z6j5bOBdx+qAKkUXwXO8B7s+h/KH2NhBm2zbqoBpMFs0WPV/DUNkigSj6TnHGltaYAcfwI5AF6ML
4S3ts/51//GmdwHiWJrekCtWjuzMMBM/ra4NzxoH0wHdnFDTECyaN7fk4knC7vqWbpY/So4OTP2j
uGraWZ1Bh8sb1/NDmDv4nWb/Z8YgUAPhbMtBM3JamvzeJHt+gFTm0/J0rYJWdq8EU8dDj3izQ6/B
ZW6pdJcNFMGJd/FbG+LVb4x1EWJg+qEC6T1VWUZxD3WL/IbwSh87Bo6KZMty2smKawKGxrbBgAvB
gP+yo0woog9EeuFZrorVC/HtJ3Bg4dipeo0RRJZEizyEoDMxiQiB0x2bAfx+7TmgUEBJADECS2yn
HtaEAppuE1dCvWWA09G05KGa7lTD9J0Wsjnvm9uOgcuQHa86eOzgEL6D0W4qshgt9mESbaVrSXjE
JhI8+gwFQitLkqlIASK8rQJ0dCoVqbZO/fF71H+mwYZQnNzF7TWY1wzYiHmCqiUtEtnwKm3YN90Q
pZREqT+alm+VWHDMyUxiKFWLOfhg04e4yf+bMiiStMjXkmDXApQ12Qf785NuXP3J+BgcMgRAPWdD
k9+MT3SZLAsIN+7ZJd+D/xhWJWCjBgBDM5wD+J9LQ/g98iMxYYbTUtFhBTCKBFdMZ+ptyDDOWq9/
aWCO1bYCxYJ431eN4sNfZAiOD9nUNoXP3PYqeoTfh5TyS7+T8Syz/jtKXIvBO/ktchbVKd0oNCjZ
XNEJSI6JxqCOJijxFGJv7rbGngjSt58UWugqZDILXFl41dag3SHhwGHiHAJmki6n+HGwZoBd7ctk
ct0p76MQt0vU31GyAWYJcY8HQYjYMia+TUhcyUTWPqOEPb9DYBW0dc2W2oOHj6wyowZHipq3ykOa
dB6gYygBtSaFksN4MT+JU2baoOcD51IAaVZntUp7VALtEUZPMNoo5Lt0QfeMPDYC3YjS143Fwd2y
ufY9inL8UTcDbtMIE1dx2xzWPmle7QC3TNN0SMJky/JkcY1fWjK8zzm43WXx8F1wiTfLB7KaZpaA
gMnkVZLoI9nYH5qA7dlaFhZhBGUqBAd1njeQrEH+jLuCTMhlUqG7BDFNHuCeT2+O9dENhfBdyZfg
yYjEnWOoDCue52O161hdlwBARWw3UcBUagtvHHCOFlr0uB8i3JMyKXLQaBBIBOoMbBdKoRARgzTE
itqmxtVBDFWBQlNosqr3RkCHAK1bULSQnhQtFBKFgz2iJPC/Y5Ac2pvhNr8TuAQfRNKzU7c161sw
IqYIbEc4Pvy0wBZWDy7B4TQAyJyY9b/TgGNDa11UAwUJ9B2Ed/kjxGMQYYSRRmBgs548Xu8LCLz9
EUkaHZSTwQFaBn1TbfPPibD9BSkOq1KLy9BFobh2qF0C0YicuXbZ9DNH7GNpJiRrLx3ZDsA2mzuQ
lmERM/BqPCQfrQHg59YRW/3WqhGRRGobIJdCuiqEGB8WP+wzaLT53NmWl6xbnrjGFyaC4Xe/LvFR
cKjkcRTIn1y9v+AvRJkk5JoN2KZA/8NqH8NVtb3zH+mGTdxy7OZOlvitSdC+LIboU3z8MK4lquYp
rvrkPVvnjxhc632WiAED6HRN0vDeaqQzsWkrZD/93ql/8sgiq6IVEhea6UNKlj8mDX7PgUMm14Yx
Y/fkcdo9jEtSgcjOlb3HI0XBDFBasjH5VnrmR52RsIwpgHD0Ii6FgizyKEx3Gzb+J12xGnk3zUUa
J+N3gCLDO8y+6MGEDuOeZvOA5Rei3rcMJtdfapNLAKVrjvWsh7Hf4U77E5rFHLPZzScmeV6DUWGn
TedZ2ROIMCDYhKS89L3nXyOfkJnsu5WUMfjGI1kAkXrd2vA+WMCWamw8/0CrT7d5wFSgApr0RUPW
qcr/LxejUFd1i9MoFuw1KKc4qSAbi4B/sBaY6pQu73mQgQ9eLNaDXbnnACrCv8i3k391q3+uepdc
dQvUDQLAhlz2caAYbnZoM11o4u8czSP/xnZE99cIVTAusMS9hgMMGDhkCMroibFRUOGsHw9N3sSg
9R1iFihR21+HSqtThs4w5Mal/6PuvJojR7Kz/VcUc48RTMIptLqAKcMy9GySNwiS3YQ3CQ/8+u+p
2dFqujWzLenui9iY2I5iWSQyz3ndWfYiGdHpWGs33/aNJSHqJ7mZRJ5vozVWferK4gjUqZ+yeUp3
y9SWlNh5h6qZUSTVRjMi6xOFQ7rvc4iuzGrax9FNh12m2MhQKrbWNneN25pS/mrucHhOXT0FYi3H
B2tSFyBK3itwTG5VBVX/U2suyVfYRaJAstJVATIJif8CZVM9MmSyeVIT0w2NQWTBUCvTQVXVpvfq
KV+9Jm66r6O7Nq1n9eqibYwlRTLGQNh1DTtUqgSP5aksvbiK7B3eju6DqRugtlzOnCaaZoxKIjnR
mikHhTmQRzDJAsFa1uvIuldXf1tcooaRq2YTIU55eh1ZUIqcOg0yCwrOc+L0+rYkx/culp1qBybR
yCBKGTgH3a7uOUlVPKFGkhXcvN3TjC/E3R2XtVZdH4indpFr5NW0g0ir3+ZYLZ5qVx1OKUoDmrsV
aSypkqCpPjQkemxLlvYUlubiQoWYtjyIsqdrgbzTYk+VfQKrk6huESZZEfe+LKVYntSJmtdzZy22
/QXQJsyXkqIw4VbrfdHkBqCumYmNpk/jQHOS1x8oW215iW3WaQMae0h8dZoGBhLFvVUHedWn4Uod
CPRT9HQKFMXDToqhvok60w5hGo1zXcJh7aPVdm2/QZhgnQYVYJrSlJC/TW1Vquu1nZtfuVXMAp4N
WIHQqkbAMIORhBkF8wRvzQ2rvGQAgOVdHiWgpm3FRfE7cJ8xkEVj1gG2xdHZTAwPHTaXSu+m02rh
hrI12huE7u6+72K7Dqq5XUsf5YviBpmmQBHrY1oYlJN9+iYYjGJ6DQV4FS6FM0+IW9YFC0Fmde7e
TlPLJgsa4yo/SNFEMmJ7a13jA2lpn9+mwGOLh4xHF4fFqS3dR2ImxpCpbFHpj3YGvtXXfTbA8rUl
8jeg3/WcDnnd7pDYF7MHoMbvFLGPz4Fl1Ub02Nd6F93PlbPUL0lWjkaJSGEqso1VwRo+w7HOw9ZO
KYZ6Js8vMttWa647QTRW6VMWF/KmJtbnIa0Su/AUUPtzq6R8SvZVSiXTSewyKLUaWNuQc/sET2Sk
Aahnu+5Hpok0frn0yXOXaXrkS2a8jFdyStolUMvZhtp2py77gOYV4tbWbLW5NiI1KrYTOjAi6Dul
gD+wLCSbDJW8ECWT7nCYRvNFzr1QtTMts1kfxbyo71Odp9tEkSLQdKmTPtvf5WXCN4nVbBe5VRkQ
s9M/2MhDg16TtzTc88Ei4iVsxdxRcHS3WV5HCNOdeMYYYFabechUr0LrGjDdGBSWD+qDH9fnddYo
KPJyYdofg0evZ7PRFo+KDcwZ3jiE0Z5fzGW85UDMd6k+Gg+dMOcrMcbOdccwBcx7EkXTGslt3Jhs
uYPRP65AbBDS8+ugIgCLc4TJVTIlgQP9iixzVrzE0bNtTnDTpUYk8y2v63t4KMpNMea3s6Y0AXqE
cePYyRrMRa2cJtGg1DAxY08jdkplRnZCNVFv1CyLGPpqC2pXu9WXc09/cR27/TSFrrS1F6hKlR22
hsbSo0Y+99ky7hvUIARDKlIe0UkqrV+hrNZ9CvQ6yIbOCRWHjgAnDJudV8gofkXi2R7TnK4PRZE2
nV2xSIT389B+S1Ugcw1lpeYPrpNqmF0KDAVF2s6IeLSZY8Ltpo3Rmfq1C5sBTsmCgp8d72Oz68Ox
ZmYNvhmB9r/IHvRBxvvWWsp9uzTm17zWKQr1qrmulqQ5Rmix7i1TtQ56MnJqTHrRcajRsHjaKJpk
U6eiIVFPHzdM+6ZhQ0bHsGpC3Cn/4eFeZ1vPaaucej2087i+ihZIyzOXxZ09gjmjIIPG23MYdiG9
ypOpW5EMWmtgRB0z997bHElO0/TavaDypD8a7ECbTfJqbZTUZqw6Tzao/FZPGUC39Old5CqvxJ/k
UHJ5siFL91zW1B/rstp7Qajthp1xbyN7C4hzjEIV5JIur+bi1dd2mx2NsVLDTEVAmFUTAjY17Q90
EtgiNNukYzXe6jRF1l/rxbYeu8bLRHfjinoI1ibLAmscCLwZnNNaUTFLNy6uMse2fNlbS6D0nY2J
pzk7g35COBQ2hVHt1j7ftckUZDbCv7rtjDM5JTdVhZiaQV5PRVIKgnpr7Qvj1t4WuH5PjI3jK2OC
Qso2H+A5p1AhUDNk9vobwqKT1a1bc6jsvak0x960Hh2EraQuzS1UT3JivS9g0BVeojbWvSXS2p0B
xhQNQxw4RhaaU/EwKPl7m6hUZxAiTCsDL032upkcow7BFV60E/yz7cVSU/dOszBrjK2u9+AI7YBc
EgFxJcLISHtKPeXmokNF984thi/ZkHI/NEnykFr12Vj7wWcQbu5rRpxRn9S30YzZq44T+FCuvDeD
tUKPdEnpZVKkoZDI+iQnHLRWbGy67rL7mLmanqhw3kqRgptxqoSwdyMqtM4GiaZPM/JG4bQCfhfR
eFW14tTU05ujpU0Qu8uLi0owgTiFm46NfequoHyTbW6qpMXAIRtwC5FKf4EV3kPCG+HqJGU49Jix
jKmxv7oVxJY94/0httc4kHbV3DJooH+w4gy0a5zTgPyXIUgmsaBSdU9Zvazc7CJ2nwbXfGqMgqES
NE3DBvXMcVS15lGxi5OzlLGPxsplVrOlvizW1LwnTjxRlVXaCfq6yI54J9gLoaSPdm2CDCuUiku0
ZBs9QtzfYwNYuuJL58r5Bt8P5DHaBX+2YvNqNkZtZ7jG8jqx+z9AosVBJsHt3VS/HnBVQYNNqtcL
W0JLpzoCywYHkUzeKLAxgsVdkt61iqrhSEPy31V2MvtThaz5AKQAW9gO7z2axSuBna8fhbOJMh2B
VTvcZkgvOOacR2pX5CIKQvQi5V63Yfpjaxl2YpLd16rV112jx3t8bidB37LT9KQ4ZwhK0IO9ZHX+
qEbNS17HhwqJ0NZFVXwinXkIwKPHwBnq5YUfT9uuFNSBUvYXv07TK1cyH+rBUxdTP9U6psUk5y61
ywUBH5qH5IhfnFuyl1gbe4Eo2zb0YClcc5crk3mUjl0fYbap8pOh/7AbNd4rnVV/ribrw9Id62yz
I/lYprQN0uvEz0dFgEcOzbGYhvVbandZSww2cB4kpYXEwY2SK0dk6etYkTlRDYxtKiujfi4zNkTL
zmHNzE+8C/FhsWf9E+p/vqqTqNhVdIvIJsnsNghD3PVzkvsmY2LOHfQkb+mY+1TBtogxIy68jmGd
R3uMaHbUtBSvo75ScySMfd1GfedkpxIXS+Ezi1z9LFcbtE2Ukxzu5rzVEI5krvs0l535aDO8N/Vk
3SynWinHnQvTmG5zCR4Efa6mN7pwq3cWTlwc7Nqw72I7ni2UhiZGuoictsGasGxc8lMO0SytIyFk
2q2Kcr/2q3KeCSZK1Skw3UpiILCU99pivO6MgWKh34rNnOwmo7xJizJ57empd+M4rt+6dZLH3M2z
IaBjd76M6dqo2yxZFkCGDE3sqNo3Oou286ZsAB8bsSZQD2viAQWYa/p1tWrI0qD/qNUSaYIXtPKs
o7J7yBWAF6NriiM+hW4PVoN6DO/USUa6clpzps+0SSojzG5tNW+0KLGCRlW6lt/c1u8oOq2ZiSZu
+mKinD4UQu32aWUuW52ka5Q5vWOcEPGWt8bgVIEjJ8wNfW2clNbWjpSo6BJSQhJQryCOmfBKYs93
u4eKAjdItAuqp6pOc9OgV8z9qRmtoBv6wl91HXKhTyHszeVF6PR/3Sz7pzRxlI25ZBff1OTcZnS+
tDgGZMmEXX5TFfNnZsn0tnAx70IpRs23TGuoJjrU9FTzZGPEqjxpukivzKSYr0zZmsQKCVx1UT2f
DH1VNqyRPDQtB5nyuhpBT+DMU1YsTHPk/L+GiL43tS7doeRdkeWknbbLVTHiXgWGR5X9oYoKkCWh
HVvNYvKdEUxPYsTwtMK6VzHve80o8ftNoC/S0OMHhD3mPo9X/Z7AljHsJAp4bRp7fyw0yKNE4E+g
HMKd3CwhWjmDZo3foQVeuCgVgPMk34yunP6B7fphNNQySGqGkPYxSnZq85qSx4r3GhQrmwaAqqHr
+p5RwAAJ1tL7EWLVm1Yz58VDaKJ95RiaN13B9AhzaAExFZp0pmvP9BXFDZivs6ExI3MfDgjt4ITo
wrWOaQfoJpPE/WDu3AUVi+aj2yajZ+sRzCyTlDfkrFClW1DfyTqcy3VJEfNaFA9E+wRM/Mnoy10I
1lSLrtFrTD5XPtkOiXqMs/YawjkDDkWBlXUdJb/lGPfiQugVZfo50t541ZwTaD4mGrdjl26XsTQ8
FdOK36tIm1BKa2GMAZH/RNa5qfUSyaRrn6dce3Td0fZrVFY3Ez/fK9qPT+NiUaliWjstVW9Gs0o2
to3UD1wI6JOOxdMkqdHdOMZhhmiThsFRQErs5doiEbPOVjS0GDPlxazRadPqMSnZ9FqVZS8KsLki
G0/UE6XXxhMRvNPOmpGixSbyPE26u3bOeZpBIyrMy5D6WZyY5pT6zYjRU0iiQyPRcHw09icbAYOd
yrn8VprOuBWr9ZV6uL2WRsrPuQK04LboD2OMu7nN1RtGtTi7vnbkPk2j3HOaWtLu6h1HPXIvx0B6
g92JgggWp1KKiOVldtq5QAO4zdDz+vm8wOBd5pOnEzlG89o850N5mbFECVlW4qGnBWSBWNl2clMX
Agcd7kqLfMU0uWcSCl2fw+0ABD3wzeMqQJxQhrbGBBnsfyUFvwGJz/Soc4bo8S0ZFDulSunNg2FP
8o6IRuWao3nZpe3Q0uHKHhVjbLIZTMi3KoTBPb36Fu/erYNe6KCYTgFSXwiK35T2D+R1X05jdTcj
rxpi1aRLYo9wexDZYRWGb+GF8KiPUvK5TOQJ+Oi2tpMo3L2uanyx1KX04Tq406t6hq3HNtA0agUE
t9qvo7vku4lJROcVwfLdXIxDoDAS6mzNdrUhYZbZpDRqQAlFx/+drRGvVYm2O0oWn4Ed+XlW55jC
LasC3ZlXMlN6Y0eC0f2wdlqgzu4ln6A2TwLDnI+iGdxYx8dGW59cybQ8oZ26NvOm2KRdHG+LSLvO
S3lSULP5hoYzzplrDkbAmX2nIu9aUqf/omONg2goO+RgZbabRWp7ox0t11lUZ7g+K8rCafBSFJzs
bOoYsmufpuoC/qOs7VqEM1WZ24d+tfWHPqFtKEaG+vZpAzW0XAzTeQ203VYAypkybEGp+m2LKuum
skg4yUQ/epk2XKMu/qJMihp2RaR4SNG6k8HvHtiivKqN5Auq985XZ9TXjUk50i79GdBtve8cuzl2
ZDw2evc6W67c5Jh7gd0Y4TJ3oJ+xYFZ8pFN9RGwa5opODF/I3cwW6qvZ/Mhoy3cz5RS3krnZIHsZ
wyovx61RJKdICCMcHPPejIeRzsPdWbkowjV31Y0a1zGXQz4Km8cbZhi7ZfWlzVFlTqa+hC1YgWlj
mJOMFQgNVCk7e8lTNLZ5uY+6pHu0R+N5bdccPQPcQyV6xJej+5Vw/4hSTqt8YbPwljXH346/F3d4
wRbhxs2uES54WJreG/PcvmWiurL0dHnDqJUfolyPrzQ9cwLchOTY1u1bo+U6jZvZwrYuxjVzJcb3
dq7zzUqL+ZIVxnio8DxsaoyJ90WLY85sEWXHiopKxjB13BjimpwAKG4X5g8S3jPo0zipcAuKQfN1
y7imtyjJXQAlHBl4jTdpZ0XihthT6p1526j6baz0G3bGK2ThT22XHLWMMw7tXOp3DbJjm18daV0f
4m//iOcq5xAtLyfV6Dla3gWcq2esuahO1eysE3ZBI8fG2kQqJtlZOUXrGDRxH7rJiNNkUM5MLjfD
YewAZXsd82S8tdYMJV4xfFqcwARx2HO4UGsGM/e9x3h4PXCd7CvOKRr7gjhabIfkgxS5Vodav+Q3
adofi9JhBQhWVazwQ+BVfZWr/she+GrCpG6iwcXDlygi6KwBJRbtLZLTMt1wjq/wnXkcxrHrZV1j
nF0jgQjU4kfMFtwkxbAenNy6N5pl2sbLcquhtCPQoUbVs8I5rnle0LJjP2+kVh2o3eTFXlPUQI7R
+JQODA7odEQEmr6i2p7li5N2n8SJ4JNFgukoAwqHIoqPa4QBFHXS6mN+xPsjmXprMwt3Jypr9oe4
VKECKWDKAmOKttbImxAKeUatpnBb3WMSrxlI3nqmDbuUTmPmR2jRQxPntKd2xrHo49ZLcjhMa1Ea
v8II4YFaP9S1oXl9pN8wiB3pSQHmmJsCFw4QnR+XyUsM+56CaOczWnWp+Cl9V+jkjrNBoF75Zll+
i+r1aXWtYsMwkQvhU1yLVJcIQhukdjk61tTEROpGEhpXXzeaWOdrN18sP6FsemqNdfAbZYy4u5Y4
MCR0r93mzoYMlOYAs6Z7+PCtTdNioIfkxULo6oclbu0DyoIJoixJNyq6QHal6V1OU4TRbC62huif
xry4kcCJ3ggodnHjpztdl2+1oz4myYAlcUpWn1DOglUNlb2ol9yM7tHp7Ta0xYjV5yLUb3T66rKk
SCrXJ2ciAIIOjykQkQJDb6rtdkVpxUjNDIhZjCU1WtusYluUHRpg/IGuESgL1YI35ys3iaIV6XVi
q1zExLCKD1yX3StIVtVCuZsxwamLfcAzxA6IP1L7SNnTx6A1RFtulUEqWrCAT9VbXarIfuJRIXHG
ad0e7sqssmg/xclAlGye2gkanVlyHRWjdbemOdTuWUyxOR80rR2fpojl+5BbI3ITvYh6y6stIxo2
8ORpB+Pgrtxq4OcWeLOK6Av1R/qzzO+/ilb6IZUvGkzN0G2aa0uRyMRdV13eHXxUn/88F+rPY7uc
H+fgLco6z7Nq4pXW1hJ91Dwewe2YSpTUy0+CvbVLBNif5R79EMoXF/qIbxeVW6oKVdtRVGcaqw6Q
y18Q8BHbU6ctM/gqK32j2G8+2l4uFphepJenVRvKZktcy3z7z7/xX8VJ/RDix2gHbmmwp21U19Rf
ruRgM6eP0hpfVmP5Sc7en+eHOT8O0FMoKXIHGn4rK1FSPkbRkw5Yk3pFLPDmNlnOPa5JtOf//Ev9
xSr5cY5enEg7R4q6brG5AV4oxRoMotXv/2+v/kO8l6YaE/Rsu26rQVoBLY/YqWqd/iTf6y+WoHO5
UH+IxaIaUGM9s/itRggyNKcqfiLATtuOfpbP/lc/z+Wt//AWRevWqoOwZFtrbsnsMnwoOjVhlvwk
l/ov1tSPI1WVSqswxOFVTORtog+7XDTBQjk2KT+b6PlXC+qHbQASpSCfq1zJbzM+ZAQnqJ2VJ0Pf
yLSt/4+L6IcIP+TLAzoIhkK3uQUGsZhKqMMK7P75Ivqrb/DDLjCTzWE2arZSnF2obrOrtwtBFVsU
E0tgtlpEtIhsfpIT+Fdv9sNNnqOXTM2eC9KNJhMMVbwuA8kIV0scpxunKSugqzH+e/rdv37M/xZ/
q2/+vpV1//Hv/PsDzK1N46T/4Z//cUo/2rqrP/t/vzztH3/2/ZP+46Eu+d+Pf/LdM3jh3984eOvf
vvtHCPvcL7fDt3a5+wYC3P/26nzEy1/+Tx/8l2+/vcrD0nz72y9khVX95dXY+6pffn9o//Vvv1xC
+f/1jy//+2Pnt5KnMfCj+pb++Pff3rr+b79omvmrYbroplTD1IiN4Z6bvv39EfGreqFMGQbuXkav
ss6quu2Tv/1i/qqiDVKZAeYKTXfEJbq8q4fLQzxHZYYh55sgz+bygr/85+f67sr815X6l2oob+oU
0R+f5vs7lfc1UBfrmPSFqzvEMFx2ij/sCGujqInQJizd9ltGFGqsLe8lzhxYM/eBMRvwjyqZKSqZ
WLpdHGaIJHVw1W1RRM+lTKoAjesZDe//bnTkb58LzS8duWoJVdV/nLRmu0q9uITX7HPN/bCAWwlR
Wd6LsdQDhOHtjkCLvWMaTtDaFOAoabcYsn5y0/zJb/PdZ/gh91nB5KktCJr3k6zJmsr1o5idWxoZ
w9cc5yfH8Pd36H/7wvYPd+qgEUkG7F3sGZ/6PjfyXHXKW1LtAYG+Fqn1+If1+fs6+ON1/5OvZpAx
QTA7zd9lkX1/2QGA8jKK0hIioTq4RnUwaFNM9xJymDU/Oc8uK/wP9c7f15ihurohdLhqVvb3bya7
zFCTcij3vRp9SQS146wfCUAkmS23gz6xbvVFCyZC96IJFqhBPMCCK45l3n1YmdqFiha3gJlghUQe
6hAYGieN11nK19b5JPUx8hqHJkDqxhMegegnx4D5WxrwfxVsly8AiSJ0y3INm/vlxyziRunnGHGS
sotdtd7XBpR4T3Cg7FsjcJEuzKZJ47o0ZVguYcT3a7p9TnxBgLh5Cce4as7llIcEDAOWp/ONScLa
QboVbBpgDy/hknCYT4Fb50tQtismIe5Aw0jLTeaMcVDxZiPmNS+V8+2AZ4h4qAy3fxffxTMWGsMx
iYiZM90zwTtuxTidreIKG6TcT7bRQY2iGYn1S3iOPI+zmj+lwr2udF5RU6NbM7bpmpv93KLPZ4rB
y+xYgIxn0VHgoC46DiTneEu5fhG0j/t6NCfS6anZiKKUh1pLalCUGRfNAnmp6c3NtNZtOMAobeqp
DeICBHVJuzysVnMvXIKtgD4vUY7jdjadYzMsC0B585YQkuHZ9DaE3u9GU4KrauVXgaBiI6PmdU0A
AQfU9/5lHD1u1DtEw/UKiL2YxVGY1dccJmIjrBZSvuk2tGozUN9F+42RBTdMcsxTJTm6+QsWdwRH
VbdRUZJ4uqFh80Cs2zTJ9ex0kEKk+3mOXt0L6MAAqFegEpNXIsdfrhcvarXunZjAh1SEylIkW0DG
Z0fDfs0yAQg020NuiAwSBMhtMM11M9s7PEddOBN1tOG08CO7eXTqefBVLTnNTqn5hQK2ZriivVPp
6isDgYzaR0EPjfdkDwCRawpS3tlE55WKg4civtRu4wVwuTMTBwABB/1qDkRAtsdqcKODrPMXdBA+
8am97URP1ZR+tnXNzWKhw5PnotuphTr79hcp+2mzqNNrUuamx8cZTyaDgWcEDt6Mo9Ar+zvyNWDb
LuIl2j8IAxwwKLnI1EF3zbe1t3Y0hU3Xk691SbIxJ54lGS5gZ3PoWOkXnDKL31f4nAZsB/XSP2e1
NvCLuV/5TounmFA/FU2xD5VhYTU0HqZPm6iToAR82JaZfpW60Yw9L721ikQEpRge8q65dYiUCQQ+
SSurqxBtG3yzQG6FEaW/Gjp0SHU97jS1crwRRyb3FuwWmbnoTdzry5knY+Mo6+m9ZJs1Sv04r+Yj
EcRh1eWJ3z1ibNdY/eUrlopnDoSzQ5hCrADcN0anXXgKl9BGoM3CHchaTN8Yqvsl04AWGrVBQ/YQ
J2uJ2RdHL22r3h/U6ji2EcGxTeogQqCIRTQZHZj5dE24ggNU6HQhwQvvZHKUR+xZzWmQ08OR1lGQ
xvdlSpPinkb/nDb4XyJVYsXp9bfKcL+IUlewzVoXszM+LcLAiIvJX61KPIJTAnUnLu4MNk+jc65k
UdyTK6YFgOAlTHr8fJGJ2glzLFmFRj5c4y5vggQbMG4HBBNuBi6kZYsH+81EZfvLXLQ4wlCh1G0k
9sRH4o8wiEhLHPV5EV/V7hlPq/mi2YayGUfYuarTwqyO5hdjxsGflGxLafUQa9UdiA3Cd9Kfzmne
oJHX7M1gYz8WUs928Zjn3ioyC9f/2F+lkEYe1RN5qeRsK1r5SggQoz/WPb5a7WUqKmzjSAnWtElO
jnIJdeC6on9gAn2F6HSLAktsFGmfVSsatj3WMWSPsXxEsGQgw+iH9Ew4eQWrsvQbGF77HCvxrivA
KWni1X2fluXdmjVRCNLrRw1ZgSSNNzdJXfcwgtPHWpnyDFpdby7nkaGNn64Rqwcn1jepJmqPSZQ3
XUX0n6ul7s5xkquWH+AqTrnhCOmzfHT0IrBqbMhJi1OFOL5PjkI4pNgQYZabmFgJqCSmz8DcUUDR
lA1ViT45jEqWxMsaSogIsNyYkDQbU+ZpoF8SS61S3iI8mEkhcp2wkNlnKbBhRgqCVtLjDKdcgmyJ
GNuaKicjq3ZWeYr0TN6hRVNP+CnfrKi7d4DYqmUZjwZITHnZANd4JRO1t8OiOBiIiG7W3nqM2fJI
0kLg0Tq4NyIYOw3Vko4MgfBij+C/2wh9GPsN+RAtFpaik/hYrP4yZCPfKY3+VCmxs4XXdhA74Y6m
Qub4AdaMx7ObCvNqWJSDkbtdMPSoLWG4b0HR7yysZBur89p6fa5mTDY53sUQy+ad7KLrMUII2M/6
e+/Yo4cvo8O029/DJHiVhmeqwYncNNccW+6WLFZ0/5FFuMO8r3Ub05V2jQG7CoyuxNcvfsuM3uh4
L25UNL5SVxGiRE1z1IjSgFSCbCwwkFcXZNqwlTE0EixoeaS5fiuAp2tJknJUPZs1ovu+bK7qjhAj
rjqB9UFqg+5Bz/Ia1ITjehSiz/1Bkmhgr8+dlZHRRcXYNxwYsYAeVip4WawOncOAj17aX5r4c8Wz
H5qz+1YiOeV519E0mnu1hWcg4U5k07d/Xloa2n+v9wTSApukOZ1AH/e3evAPPUUjJd6woc65E0BL
CQkbOS2iuzTTNlFR6bfEC3VeD92iOXqO3sd5dlRCfqF4zralXyOKKskTQK89ZMgeWnfwp4SdsiTt
/GxKJxSW9tJZiX4jhX0fsdL1iHhy3Vm647i4B3tpG0+Q2RbOhKJgSo6BljXQ/sZwIdSVcYNal/kw
SeWvCsGplRoTlBVvWCgh5tcJl419X0H21N1y0LiZmOC1Z0ritDMM4Hk77b7YHSVLMsivdv0cZYsO
uw9zvhpqegAdPS4QhVdwotQgUnmIkXo4l+jGmRKfQGGYMMxDpFy8I56avLhPmoDt6gaN2z358bvI
Msl0abcYCb4VHfptdk0O3TYs9eLZHAdSssbyPJQouKf8ztCra3cex72uum+OXpCOUoqjzAQlYEL0
M0S8L7rpRsH7LqIrd8iVfS8FHt6YGZnp5HzI3LSvFbuZyD/eMVTp1F9O4rQGcy7XXaWmGWF7MBSK
Ou8vdZg5gUPG1XZQ5LxZZqaKEJMVTvWFY1BSX0G6hh5WfFpTe5fgSgk1bTnEdZR5+BjgELpmR716
U2eqckklRtsN2E8mDIEzKIAc86JWlDCPMxnBgK8TcnNPtXThDcSYSBwO0QsioNfL2+SNOIwmQQiY
KC2bKhuItGFImWu42LTZ7yIze+1k/jr1koErtIvldTlAIpYxNUARUTZpfINgzIj/jZ+JVNmZfXqW
TfxsrOpx7CAqkX0j402uKjP/iuHAA9e6cjSsI631pUrlmZizAvkE4DvuPBQsFinG5SN6HJKtbnTz
kmmqUnW0wrzt7XHrYsrB7Lu8TwvFYY7o3NOmIpgkP4ChIBAoK3ZDcu5eVxIUvLw4mIWD7qx7R6yW
bRg6/q7b1Rn8xiHeBfaF23tHWIACNux0nspYnEGO17l71dAK1APkLjJ/uiabDFMSeTn/3o0h+xon
KEDnxOJqIyQoV6hgNMsLwkivhxXA4i2+ZaZFRY/VwDQXku1n4g6F9pFz8WL4gDPE5IOyop5VRwJu
Uf7vLRIlqpWMIzj5ftOXN8Ky2mCMDdVPuu7WHBGqVBO58BI7mSqz4lGJv1AA6DYp6PSJO8bZTSFR
LrFv4VytLXwLRaybPh7DG0pTi6vMB53i7Bx3FukYEsuBjs4bBf0T4W5RYGA/iNzsPHd8qxSo2ScO
4hnc625NMEPpCTnBOQ+1tgUT5HT3Bd5HKvfhWMw6rYQ9HZzFTIl1VF5JDcH6qBO7n34aXYUHM+Zm
arLqJcfllPc5dyR5xLloMQ822snuTySfJZshVeHKlrTx5tLF8Nak73ZJ3pZojJsKDEUgzexoS+bR
elirLA0MleYPel11xRVQQ7qJxoZmprpSREPf0N81qBFRD/RY5cb8o7OnrQk1HP62cf+Onn0HDv0D
j/sRtvtzQO47BO9/huxtv9UXbKz7/wDbu0wp/Wtsz38r3+uvKXzH34HCCxp4ecbv6J5q/2rptq1Z
4FQC6QcY3u/onqr/ahiu6zIC0AbIAqf7T3RPE79ajsVjyH/A3ID//oHuaeqvwH6q7ZqmZgH/2fb/
Bt37Dcb5A3Dx/wg7j+XYkWzLfhHM4NA+DSA0g1pPYLwkL6RDODS+/q3InlRlt/WblJVZVhbJCMD9
iL3XRsfvOCxdpG2bPuBC71+TFyZ2+ZrPY39Q7VgTKRZvOtU+z/6c3wzaqY/D5HMCxiPm6bTsjsnQ
mxhkZ+QCZn3QrRscwD1wIQYT8uMMd5dElrJrZnXvanyfPJAYPjAWMKXCro35eNxndFxXZeM7MJT+
ZXAhBjD83C7OLM9TQco0VB02XWTUgDjx2jCvPcAlTbZ3BEcX1Vi5dzqmjDA13wB9oPlwxe4/vsD/
x/DLvc7S/vWx+Nd5rAwsl0/Hvc7i/qNAGUY54H5Lu0NvuuQGeO0h8+m72MqRHmDDeSyNEb4DKocI
67V7/uezIsLaZQ06IjzN2vcRwU6CGYZb3gBajYoVS+lbhoGg60p9ajKcy4x2cXOZ4hauWB+ZQMp2
sUhNkGPiIYWgeUkCBjv5VfFmte0V4Gn5keJ75MjAoq7qKdvb4/Jn0cG8SybjfZRGeSNNVByucZ1+
HhMncyNpzQXQ8t/VyPZ5AYMaR+ELW9gCR7H/f86I/5rs/+fc0PrXmPL6RPmuxXhTQqiBS8FT/V8f
na5bwu19fXCk756toZq3Zku1RqyVw9cY2onjbbygr49LtYy7dVCIm8ghMawvu8zMXVaNF+H3eaiT
8UXGU4L/lJAK4AS8R7iNPP5m/IdlhK68Bk1c4VcBegj+xBERtLnyfxlO/nc6FN+qcJ2AN8MRNgN3
270OSv/jUQDjnFtzKroD90G29+bs0HraiEyrxrWqxCuc8o2hXPb9ehT/S0rQv8JU//nhLoJUqhHA
MYIt+X//8N4aht43gEF2aO3w0yrrhNvtubp+8f88OMv6Pub2ii2K5sTKcuc+6WURXUMhD1NFS8gX
cCzQfBqGMV6qdjGjignZ/7KpEtdp8H+/L/yatu+5zHBF4Hj/+j2JcKTeI3jvwAdlhdNkrBiVjSht
PWqoNT6jfg42frDwPbMUgqgA7NehWf3/v7bo6P7vX4RFCtsA3wqYGbj+v7Z/XlM6lQTbh6iyPJnV
LTuPeQNaJYgG1hRbnsJ7wtLbzTwQPC2Q16er/tXwZ/ABEvvi9k9Jgak2Z9h78VZB8uwYR6218uDl
+h0TS+6UO9tfPlEBX7Wc+A8mPe2Ubx7pG96Nyb7rC+9mNFCIZCBHNoMPZd6yTuj3JghmIEHn6sVE
F3xuUFsdOxD2ZFMG27W0dVjOwj8Cbn7zwI7QVUCwIn/4pc2k3uV5P51iHEhQq/hvTRUHmyVoO4S8
mxbzzqqzrU+RTt2PphrHZ2cqaPNNe/XyeOJoByhBkSbZb5a7EIszUoxjFdkvOBi27Yq8tbt2CnWJ
1jJLugJACWSJCTkgIakp7MFr8ae6M8SY/EHCuH+tGecVXH27RaIiltiMxrX/y4z/yfHAYnHOH9FP
Pyxecm8PKD+tIQAxZTYfSnsY+bL5vTQTd+f+wUxYRItka2InmG5rntVQBRgUV2GkUQ56GK05HnW0
5NkBv7MdxUN9prRvdyBqxtASxXaekRSqzr4EaXNcF/CFYLUIlWkMAlM6BpN5CsHJ6ZjyJG6A8MT6
65R2u6ll8qD7/pOLLYcw0iMkxL7mlLQe0rX/5PUefXO7HSeILYs782YZDxl/HY3lEssHQ1pPvr30
+9JEApmN+DIUgnjABcul5+ejDbXvki70SLPaEkSDmDXu3pa8Aqw86V/Ifl+dL+doLMG9uRyUVoOT
nomOGfYx7sBKJLf1VUHQes5b1u7pL+VtDop/48t22gAouAV502x7ZTw5PUMm5PXJsoJStsWLJbqX
tXFv5rI5xP2f2HK/FFGDsMgaop5S6wwf/lZLaC7pHUZiJupgWFW/wg4YOg9VtUMnXULAmjMs4GAF
7Blfhul9AtXg9O4j3eNkWO17MSyX1NAfq5R9aBoZ6qipesEaPezzZGtU6Q2D7jIkksA/lpARF0ae
zI+4xSRtQeE8MsPOw4lx0NZr1i5MWuIdqrWHc7HGF/6jPvtotJ3c+DSnJglNC5RinHbpPRhXZx/b
LmsBG/yPlFqc8Np8TmNX3+Upl7THcnLwKvOQZMLaEMfyuWT2SOQVwxgHLBOwOve+HZazjzqee3Rj
KmPlhfAvqGbFtq2ZLliEZG4GUYK1x3F1KEq6BsdGiBN07l2iicxZUhzvRhvsg1QQDVL2N2avaV6x
BaLqczejtbzOLvlWs1FfYsXvJRX+F4vZy6ZhDOOMSK44eiYyyvp5w69UTd546ykCGqAoXEB1YNvy
yTQwQCdITVzHwLyp6v8YEtM+kE4m0Al9aHoEqXZkgBeiFGVNlMX6gCwNl+JrijR1h1vvO0/r3y5P
5ifBUYXS29gg1n135/rNyXq1L41iCuH3jp/G0evqQ9HFw7FaWjeyEiCkbIM/ZmHOGxxyr4Us/7Jb
AObtsOYagu7gLbBjp9od+KXoxOBioRuM9Vth6vc0Z8g1W3QqSnmk1I0XI7ialoDTZ4Ewwl5mza1c
14+Z9ZBlrdNPD6Vio2rzAXhYDZ8OxWzhDG9jMxEuvhLfEnQWqlAVIiIqDn4Oa0fz3PTvJSuxKOsN
ZxdnKfxE50qdESMMCXIRQ3t0APfUxWdOGQupKn2wyltCGMezXVXbuXI3xfpgmrrcqhbQ2WIhSV1W
tkq6SOcdVM4DiRlQlqqC2KJu/AHCeZ0xsPWu/U/SWFRuv2Nah2DGPjAieWWDB1AdmuSBWMlHvzZe
fIElKvtNSi8i20Xvx8x2twlIPXzGOBpNTRIHUz7Qw+v9VIe45iydsYHL3JqQG1YXz+CKfQIw0n5L
9gYOGRf5uPqm9GTTAx3LI7WMcaiuwsl46CuD/TgkJAYZ4qCNog3npA+4Gf1LiSpvF+NVQJDXHLkr
SYEySSEqJFAey+EtlcNt7tfJVuQj9yC5KbCCcPnku9ELMIqj7owYTr/NsuX0TNr3ZAuGcT6x6fTZ
yxijJnyqSQ/FqotTjHGmZ01lmclLzqDXHcpX0/ef/CZ+UjL+avVtQuzeIV69z8KXRwn7/567YduN
XQemxW+jXhNG7SO+Te8yYKmboVl+gga7Z9mrD/JmUV3gyVxGgPKDywqsILaBsYj8NfPe2QpINBaR
CvuOZv0oGvRfICrVHLSHe9UO9oMMeNjGkzsJLjw83E3hvBoWNw/22TvblxW6TEttAqN/dr3+kiL2
ZqQev4P73ASVfUGAb56Jk1/RWLdl5e4BwIudUVlH0brPPTFcEdo2Bq1TdTRG/8mxl4kVQn1fLN+k
T/nvq8uMXYDFsq7sx9Si0QBMYgNLxnCzNhGMH8wlwJtwiD8yHta3eP1diakOMLWOmkowqMvTYYfP
GQ2/u6B7d9niCbCqjfxM3U7vncpcIkQVqBknfdI7Wdsg90uBGShdX8aOaB9W6X6zcme6nmaqnahL
LWf2wFR3IO+m/ohEDDeZp/bozK1z3so2VIl3PUT302gReZQDoB0F2X1rntxMI5NuF9TYISZHZWep
wT2P0+rcDKirkSlnN6k3xjdl0+2bYkLttDB6zQBEo4a2j5zr3zJ1P4c6iPfK5ImtksA7g+XXIC+a
72tQYsGMCDv9qbbEXyNdgzA3QMdrxz8u5lxfdDC8BNCBw8DHtk9oXbVBBZ6AZXdRC9f5gTEnz+OK
PtfPmafOzt985oKDXfBp5+VxsDJCI7KpxbffdVtZwhUsA9K5riyCtaRDbqa/SyvuA+u6QmVYo/1P
MeOGMowz3CLUYgMjvMLmkYXRQbJZ4Z5gOnSvOJU+u5R9twOSNsuN9b4m5XI/TJQVs7NDBPnkyeJL
JgCEPNrkje2lL9oajU0szZ+Gtwc3wrBdm0dwk5DkmuqTldBWYszCWW0dmvnsl+YjhITp4Mbk97lu
8iFn+yR1GSG5eIbQHJXDMkQgdqlQfLsIGTLiQBUKhlR2XBHhR5UPJrwerNeEFiCEpfbAeppXaXnP
KVSWni+j+RuM9hu+0jScBrCFwAtBhIqN8sR9a7Z3oA8+80l+tEH9XGc/hRx+iTv66KU9cWURT7Ca
WXtiK/qzrjXdg03fCAyp6irAv/o9BvQWWnEOtsfCF4+x9q+h9Lc59B9FSmLTP3fEkvYnkV+l9imO
MZecg9hjSj8Ab3Hm6dYQwtlOLZtmHVCstumdVOlvvN4ZYrpT1fBHGW0cGYMRbAUDaFwH7EJZVdP3
w1+Mqvy1led0rF4Iuwo7p4IAWpff9PxLwPi2XA0ajYKRH3Dk1uPB6hjvUKvJc603ljDMI05ZJAwu
w/sW76jXVUd3BAw/Vy1UVowiJkmREYPTyKr1Pm/0Yy9gPLoFaYxZwSNt/awj4FJ3gjE/vABBfp9X
h01mjBy9Epi4u1nsXEoMGBjS2BcJapJg3ZkN82zlBKzIDHHGz8u5GXS3WQLrSiqAIqrG0Vm69yks
1nH2b9A1/YlNwGiz+VQ60x+EaqdxheQm5XxqVUyz4bknQQtMtllhEwpwzaRfiKqYYdGHgnCHsByo
M4f8o1fklILmgst7Ebl978mY46HmGuUd+EtNOm+aob0UnnOPpqqPVoMNaFXcDJK0KXKf7uDicQ4E
PjwO2p68Yf1tZS62PqvAD4ZVFPkZP2q0XganLbadiR3CSmAfq3F8IjoBQMRcNbw8FJdpVz13ZV9v
V5rVx8GZLrIbwV3gRQjHPqWdIL2l7bEiZZ0NCW4qDl7HaV0Wu6BgSVQvvmaWA6IEizgbRehTnQCq
LuV3mUz2ofpZ4uw86lFuTDP/bQqTNomceMW7g+9grDbtaJiRTgEqsutvy26+LLJkzTQXke15xJLK
Y5f3+A0XWMokWZ1rC53bYgannn+2yxf8bGMDsMpdt9edXtrggU2A8Ae4H3fOVBDJasPj4LlvWtXt
lOP/LSEExWMR8BKUeWRVBiKShoRL2gM7GZ6WpH0rmvQ253wFLhHc9X71bi3Pjq7YtJT9CWV6BZ8i
/wHEWng5GXAjhkc3xY7fZMBDsA8GrttujWG4SFF2J+k6+zqGcAS/OxwawAb82ycgMSeJiJlYlNtE
Ws0GbxTMkGvKa72uf7Bp/gjT2i+T+ZQM7PZWMZ05GiGMrPx/F/ANPB/7UOUGF4gDTTghVeqzpd0U
/1BnA7fcVGwOCFhYYKLn91js3vpABJuSMIVogrZVNOu9OnlMwaSWoF/8pDlVBerABdkYNlJCB1ni
rrh6g96lXB6DqOH4ggW9ser+mm093xptbZwIUsO/4SmYEgJnc0mkHEIUttut+snJsNnxFR49O9mD
rb8x3PbFZaVdyCfyBGEK5BcfGkSkEtYcGXMCbARsmaqLqU3/JDqOWnu6p9V+jH1/xe7ibkviKJ5s
g7DG2IJJPV5nDxn78Efg3fOjs4ZAXlkxjlW5lxYcoTZw8YXXAaO/ci6g50I/TDhXtKn1LlNecxY+
xJBawrdA31EdmrJr7mfYIZ1O4pMTZGcY6KepmYxtYHoeiBLsxY6b3hfTdaiwsnNXxRwFKzwiaC0k
FecI9HxWgiQYfCUTYVFYPBM+1WLekzKRh/hyGF1eVzmDw/022Kxi0LLwQsys/Ab7W5ecm4WACRsI
fVFmDwdxUJcpVop8v4wIwrh4VGPa7PQUcIyzu9XryWewQOdrWXeNOT6X9XsNYO8BeDK8wCyfTmR3
PTk6hiybmZFnYwkqmIROc4AqyBr9R8B6N2ZwnbL1JVAq98LWGotUBhG3YqlLfI7F5iWB6M2QY7sS
d8OgptwM1wjBZhFv3sz5N3MBIfqnncnY6sXMuMnM3TMrJxEzC8hOzI6G4itzM2JmkzzeTjHDZLQE
EFT1T2WymlK93mnbuFGi3RMMQHIEuc3g3JjzYPV79hbcpbr0cdjpmqhLC6GXXv862rvRGWIDuFB8
ulwppHnabFkbvU1sKnaooZ+W2T4wkc6IrtHcA11O6DSRcZjYkmcrOUygqOkEUyazK5xDfo4Q1pOl
xniXIctsBs1yubaZsrbNS8p6ca/bFH9ro558I7e4ZeJPzTB8Cq4pUZkfYtj44I0k/DgG6I11t2JG
pkkJM8ZDmrkvwIynaDVBSzLneWbVf6aT4TTtmZR1FN5tjCYC27kMMUhqgh4moPQlHzGHPWUsg+LN
3Do7FDI9zRzGeYMGFxaqtUklhsoeYgXr9yvl2ZgI4coj5RYEVLXMlEbKK9o1rhP7SJxBeZrTvgbs
tl5EUzDsK2H1Q/u4qypjOwbXuzfoTDwwsQg9XMuF/iVEw2XJbLJZ5VdYBMP67D7vmN4kk++TSdt8
2d8OYdFhmU/HVVbYEBfMjdjrN47RDlQRuO9S7X2k9qpPIik+RwuOnF/PNDbMZtDeoCkeHSMc8D8f
h5lI5a4ItkQEDTc5rIgDKdf9hnzkrdEQPu40MZS5WO17h7qzqrOTnylIU81HKwsSWkwUJfVpaMwY
9CFTgVLFoW/eEp7NTgZBLL3l+jX0JJu1qqfynbsjZwOwG8d/VrMR9cn4lZWKdaadXuPWSsnrNuKn
tqq/qIZcXmD7QdEJRQzLoKYo+d325Gm4KUSRODDZIzfBbnG8bT4/joLAK/j/pGEtr+lqc0g8kray
QL+w3Chps6PjT+TMmdaL6B14pIvzrUzrqSrxISPk+OvW5xoSJ2EJFzxKqClRnoWtoQ7wL6zNSJW3
DQx523rLU1967OEN92SbIPJrJB8h96+5DO3WbEoZTWly4u29TUXr35Bp9SfQEw0B3Bkj4e/zXG4q
SZERLTkkENxtm5RGsO0D57ZYLHin63WmulCrdthEIXxlE3mQrVLfCNHlzjPiZpNWxDhjf7M3q8YL
eC1hy7Atve4wt/7FWLFrZz1rXuarZMdy/RFnGlBgN1wjFUyXclz0zq3HJgICLklO2y/tQ5+6JmMJ
nsHGsJ5bN36yWucO5uRvv4A5HA3+sXiMUeJvRAYGqNDWQA2TbcXgPztOwThY+Yd1SveB1f3prpEW
FvDm1I0PprVTpGTu+7xkMDyBwmAI7G5WL4jsRcebdg1eMLKTyj0j9bRS63a1r+AYYHp3xCz+mQCq
0haiDAatWfBDl49iThHSOprxmQITXT7MTII2qcuqu7ktPHNis4XyABM+SGd+6tWhGg+wCUAKzMx5
ctLm/fTZtV3qkCW/RX5qkLYgALtBDraSCgy43VE8JQM7Rr43g06pQCyN7d9feE+MJQx684Nnx2XN
GSecMEzlDoFdlIcmbW4tvKimIOTPdksu5ypP9qKyIzImjp3d1aQBcs2gXKRLYmBXewCIaj9HzOFP
FyBHBLAtA2Kulu5SlUNNsVlSaCbV4zgZwA9a6EcdeRSQs2zqE7yX61R+JahnQrePb5gCICCpnUfl
uS8WXduWQoO5fjqE+NEhWCUnHJnUo+TybJMF+pPV+ZQwJp5f7dElZPG+IXYBidfchRO7qsxFDMvh
+FgJWJqe/buI4jbAsmjM6V6NdCm98WCvNTHT6/jUVwksCZvgd9EW30tymhQAh0M2CAoxJDV9mt96
bv/LZKEOXQENqZm75nGwzsgOyGl1qLpWfC3Y6HM6Hopaya9E6mRf3DC+KtWVXsYepFT9qRhWxM6W
80M+2MbuiYoQLhT2bLzmMfsoo4T94ifZt/THnSqQ4DbzwQlQnkuoRKtkcmFeQVWkdIQ6JnQ9HsKB
ioahfvnrWfCwy/o3ozKDfgPf+Zro7DwSB9wz60VjU5uzFYGtzvuHkdjKsOkoa4RXROMQMBiwq30D
rplLt6E/NB9qC1zevHogo4nfIngk96lhGtJTcgPWPcgNngERL49khqdRPEGG6YthPrQ8kcs07gkN
c6OJ5WI0IDZlaXIAiL+DqHOuh2yf8ARa0jDPWL2IJFqgYgZ8c+ZL7bZ1hKeg2dqIQvykYOKG8QOF
8FPiMFQyKkoVYwQoVeXAltherOwJt5ylWNOdbdfkgAcp7ayBR7fIx4Pp6Qc7o62xrGY5WtUjY1t2
CwRbbWeephG+AjsHnvxYalKvensMx3x41mAtkZ0iaWLKjs6Q37edS+zhS/6wrKsbYX97EJn/q3tS
NIKEenTyPnI9bwl5hKVgTyes2wz2Y73pFwDJJqst0XqPsZO9xR7DqTk4rxJt1awX2rp+OC5eY8Gw
aB/zBKY2YZHIzIzutgNKkddtF5FKV0eBBpFnoRoMqekHIBUbDrIRimPT74wVPjKbaRwHBjNNvwKB
5o8KIjNKdM6I2WUowjTryh260kva9qUUQyTzH7dAMz9OUORLOWrUs6XJ1k6BzDf5G8YJFDdrTrZA
SwxbtEqPB/YLAEHy5cnNezgsKHHyct5qeCchhIWzV1CXaL0QCCzveMiRCmnOZg+FTjiUbEhVCWiG
uIVNz4uDDjyvwHJY5G0gsfDlAaQDebKcgjC9FWlNnP5ebB7XwN+NIu7DAeI4BTlPsFJwoy3viJ3n
3kyDX6qQBX0cwRkxsGR2g6BFjAA291BQ/ArPD/uZD7wxMg7WYAyrtWz5lfJnm1aGDEEq9bactr46
ZKy0dgQ33g3itdKsXjLW4WGVAyogSA6x4Bg5rcPAhQfB96r3fv4pRbWDWpm+VcVw3wzqL/wK8w1d
PxFBcfK61nj86XVrhBQTjnbdnoAvPFlSP+TVe+zMz5Wq5bbsvNMQjOaJELTQdyYD3UjyXCMPdof2
l1IYaTMsPd+p7zObBRh5iLh+8okp/wBZeJjsk+K7QaiuQAYu6bs/radCGsbBxKKLgq3Id5Pf9geT
bBIGavNRNYxBDHlVohG4ArjHhGkQvGj7iIN9RGGKqhnLw1jUPn9zuQcf+oTUIapk99AxtczQi1Hi
gTyomRJAVHjwNOsGi50fumcmk8oF2rbOYHmL53T2LYpv5mY+aSqpsJi8BjzMwrh3GrpibY77br11
Z93tAhSZN8RwM2YmkoXRCbFtgBgKld8nmkZC4xHHCPLKLOnc8YeHGZmEYe8cwBCwZzKW4mjl1pcp
lstSl++e3b2NIwk7lj+FyGlZDDQenG6KvJAoWXIJa37vYh7ajUm1+Hat6KyYG28a9CW+dxv+oDQj
qbGsXibYYSDjnt0U4GWbtU9TwoKIPdhGDt64VYN8JqgXa1ben9es2vLO8aLUQH6rnihAG4eEyQ0i
xACWE1LrdV/1Wf2TH2Iws6nQSutxqT+M9EMCP9g4sngvCzJolQ8xqhmqi5SJu8+uv0bjQl9arBIh
kpG+B836XffMtWZFAxZwaDXiVclhioIMEfTyPg3E7lqT/jGN5Ma6Et1XipBNrcYdtbVxHi2bxQ87
EE+C+6OzzibKYsucIWTF6c4GHL4xgtULTdjMhz5+agLxl2FnQyjCnRDMm6vGucQ4zdeEnAkBYidy
ID9OzmhfUvWeGeUJ/oeISnwz+3FlQjjahI2VRHSgZ/TY9oRNMB2yUmpWqIkVBrk8clPbUW7JD68L
/ri2H8HLenMYkJg9QsPWHfd1DoCyFvMrIHdiI68xDkjMNgXtPLwOawFymo76zVGcYuV4qXtY0onV
WyHgE7S0EFIOM4EsG2PgmR1WCw00W+a9Z5G16dXDdhGxebegYU68qb4UVUGlvtzVLpc89a3ho4Qh
I4vhVP/YWvLUj1eEUeowA3PrRwf/3sGvC2fnBcV7NmC80AnEUdk/wqwtUAxnoMFy46n1jVAs3YR/
o8GGkDhhOie8Pgo6ULuwDRvG+U7Yqt/G5jvRJ/ieQIgz14qTUGv7g9yigOCn0mNP29Ff5ighUtJA
fZAhXkt5Rz5mmKb2ae0o6ICqIG6FqMf6me0/1hqjODO3A7uGKn7yOdkbBevTUIiYGO5jcg0iv+sK
hrSYhmLR7ZwCMncSg4tTgMeZ2fa7Roz23ulnvBrQOpnQmb8pQxNE1FOPm2FBTxa3H3N8q5f8o5mC
c2d2j37A9NhqEZ5Mk9yMOg0pAytc4J4IayxBLt0X87IW5Ga2Qocky4ovSOzIXflaTf6HNbXDAE8t
ElIQo+DA2GnrTZoyHxUerN3UVRz884OHmfG0eiPbcZUR8tpD4/enZtMS8m7jJdyvQ/AW8PnzJ1td
+ZAw6aVls28Slyw1TaZG+ual32WPXDzNWIMa6jkP6vc0xqXS7NBPR55zPVqtArK5aXCFZtc2djVf
FIv1sF+D6cZMb+VcmftiqXf04t1ZBjN1XfI1sgHZZM5iRb63PA6pvQfW9TBn/BUzoUzzxZHpa/44
Ds38mM4v5JMgdl8wyZdcvxu3sXRU86KFZEHcyHqqQuHPr7115ZqMiiKhIDQjx7SHAa0OOzLc04Yq
D6J8uYFE9bVWP13JWTH1PPVZQGUsETIqfCId0AUzqyrIQI4IfWXftLp6bskB3XoFf67O1l1PsNsB
qNyxw4dQMXnYznUe7OkhxMFQyJ4mY3yt0hrVOqnCpLy3twR9rBzvDkr9LD6Wmm4iwLnXVZ0DL9PZ
uoveL/J6+7XmWzILhu6e3GV5mW9zq8KKOKLvFrG4Ryv4G+clCwV8ariF0t04iR9X+ixDFLaJODVy
NogMltYFSqkNhDWoH4p+5OXGRuLSaOy6DGNTj4KmLnnx7eRP4Sa8Kan/ulLy2uM8YAusampHEveg
Bo8RGL0/tQnwDXroAWD9CREUDT0Cjcbsc9TK+c435XzsfCYOgJh3FU6rjba6nljg5bPOqDjMabgB
7kmYGjubK+506H/MYY6jZr5aOGF3Lz2rM1pHPs+1ARxYcwwrl2will21uO88PSO6MuqoNs2T+4/C
qYYYCF4IDULANey2nypdTkFFZQRB6DD09YqqpL4ZyG/eWDMD2sTBIVXxNBUJ25NUMgKsvIvh9eO5
KD6XnCNDDwQ+t7lv7ukasJebD3AabkqDARHYfEBeCLOPiEbpfTRxHsOvPcKG62DmC5hUu8QXA4/j
wMYr6+4Nh+ec6mEZMLY0VXkpKy3PXdYc5mLaE1wZ0ASk3dlGhzbP+XEpbAIsES3ybY9P0htxPEzK
vKnXWwdHQjhM1b2H4GzrI5GXLJR2nS3/Yj/djpn45TXcEODNTj8pjPOVpMWDux8d1JVIAT6SgCsU
7DAmreS1osvwUrIYTHhq8GcIfB7y7yBpPFbC3ChkWsIqwlQ18fzC/SGleiVppc7b/ZSBlw6675Ln
HmThgJbKS9LD6j6hUiBktKoYv7XMLsBooeT4JG1a7LmRJH1WxUTFSz7tHhIyNyKTwHHbBuycO+F+
mKQdhEE6mFsHKAnCBxk/AGf3J40HOiasZcIHF1mzfMk8BEwW/IyGNFHlYW6JYRHKlZeOZ+9F9ktF
eAH0qTXWVMiez1JL0r4FQUXNZqoP0aVkhKqfNZ66Q6cfgqq61ROZDwTPUd939pGsometfCJbXU2d
lSpYnwVzyVn8rZa7zqw8xL9MW32Byhb+H7pg3TubSSjst+RAbQCR4dtrvGgyJMKPvr5jVtZt/EHK
yP80bBadi4OhCHjoM+X7hYWCvfmgiAVISW8uZ7cKDax3y6yioh32MqWtCRh48sB5GyBQ2MoyYsFU
YmOjbbxtZ+R38VAxqeADCxdNSKUO0EENOubzoU5c/VHsi+NUZi/c94e+s+xLbrLTqzkW8H1yFVRk
rvXAHuZgPDUNpDy7I2a77/zPZYLkrdDEhK3zTZojLm6Vkp3UHVl1f8XLXJzAlH7YZasilw1jVoHV
p7IJk7V6bUrkAXQF23TBN2x68/vEkANNtPpOenrUIoMQXk1fvU8iPc0UvR9jqa1Cwpl0RwhI2JxH
zeYUbQuAtOTrYLrOh+3PACL8K8jMY5099mRdGBoUzASk28m/r1CMPU9zhM05IVYWZBpZ1dUOG/i0
aWoqIKkkBWXO1sFFfseljRRC+aTLoTLSDakxRccGlGyPL1rNI6AcUhfL7GyMFSouD5GTvaBuYFvA
tAfPT9I9zFNhsolBGeYYQxGadfwki2zLpnuNWLAmIeK3jTOVT1RywUUWWzvI7d26CKJgyo+YXIpo
crlTOEaGE40iue0kAYx/S4fEoso0HyA1sTt05Qcrz8gfk/wJ6ueREPfHTGN8q/32jRgvAHdecHR0
w91PuIUzDRvAms4zZW6EAGUvfPyFLLvy7RJklyqY7B2fz0UkBsOja1HjBBgSCb2bSDTQYAta9ZuN
yxfpT0fWAEiz/favrEnyqgmhAzrMx2EC2LeLdz82kC6gmWfrxXn+y6j1SU/xF5qQC0yAbo8SGl3e
sr5mRC7tG5F9pKY4eUqhc1Ko2XwSeVPfJfk0plXJnPTFb9qvGaZehE+JFIns1XSAhCqZ4jy2jbvV
gi81fVjeenYa9TYs7c0810wDUgY1tvvD3hC9erPXvmCba9Jtlh5ZRHHHRRt47mtwIPvX4b3Qt2aF
AMtSr+VCVndNI8pjJYAxkhPD5mKni77f+4qRYs1R4IB4S8ZOHMDbudGc9ftpQdNTu+734iQ3jDBn
uNrEo9puNmwd7lxC1P602Gf3q5bvTeXio5eqfI0reJJzjnMIZPy85G8EG+YRjR48tTgIJ+bcoR1I
FqY5kj6Df0aokOwyhGV1+ymyP7PDeQtWPFRgCuxSgRpO+RdHUKCrnI1bL2fSNHYvPcaOzVSragfj
ZY9rg3c1wBysrOCFbGie12J9dFjdcZay8MBlrzvx2l+Z/d1epWBBZ+t/2DuPLcmNpM2+yjzAoA+0
2AYCCJW6srLEBidLEFprPP1cJOc0M5DxB4bkdhbNRbNYFu5wYW72CZ61egUJXc5QNqafN4vgsY0j
Ha8DLEo4IngGZZiJRHA8/ILOR6jxAlX6CDNfZGhhO7lt2SKpLzc7HdIlonWVXXroLsSYdoWRcWql
wNWKWD5orzJkSlBJnKX9EL6OBiXdUhjorGLA2EzAajyNZ2QBly5KrMyJuxkwHewoq2kQXgbscDIH
+JC8jSqQH0NIbV6Ijp1S3Lf0DdECDG6w4yQvDsJTJFUm6vAJKnjRphD7wM5TVGWKwvsdTuHoiKA/
YahH7oSkMSdUlGw9WjCbDm0BjqYRNxgvuZ8KLn3domWHvuhOMTo7kvEJMWud1lYGFgGLwzIWkDLH
NF5KTIriJl33kN4osK6J+4m0D4gxxY3sKPvJTxlCO2qT01wD8w5eRgXOmMTXIcX7uIPL7Pv+N1Fp
sBjh1yIYEfr7RBt4Y6AuLfeiRdbDQ0PdC5rEMkLg0bYMznuPYqBaIqkvBvuOjAEsrUA3qdVfR6V9
Add3UvpnpZKjG1PrwUaqgN3xCoMT45pIDoHcqHQHuOgRmZAAlnSEo6RJuSnHeZImTPpFBE2/pdWX
bnpPOXJGg79ShOqGr8koqyRzwFQBE6Mw6E1h5+SCGrsALzmcVP9THlKOxh0W2Epn3WOOexpLsXDV
pCYH66nSgPHyTjTL/5jQi3kjjljlcD9AIbpHLrixBWBnDu36fht4MerPeRPhvLXP5WCHBrj82Nz6
Kb5fRvhHMmn5XY+3n9bJz0KuaKdoaOcjsAUQgKc7YMIDygmY0ydyelspxXMZztTxXi53jZ/zuI4b
7bmtZAeXIz7zF23iYvIhqjayUtH44PnZBvnt2599+6WYz8CeCcAxIbepBSE7A8DSxsco6EBXBNUG
7oAtkDlbagewFAGIgaa/lWsQ4eWAL3xn+VhIWPGNiTlQWhvCQWgmWoFwlNShpezejuLJCo5J1jZP
yD7ab3QsA2iDXU5BdCx8eNRNUB8qafwFmdQ6Cj0vJ9XInCoDGCVkqoHxIHwtOKKAzWT/iz7XvsN2
UB2rpdiTxlS1wCSTlI9GfZP65RZ3F4A2OiAuoA65/8x/pe4CAI/kONH0qUqz268xJJW7LsB9KW+S
dNM0YTRDwhi2T7l1QJthaqJHMQmf0jYcdtQ6aVRSewS6RypTp556A7Yts2HE2vk4mNscyOc2oki6
jYP2QWqQBNfVz0aUJjthOCnDoN+OXlA4Qx9VTi1Vky2rNcZBXYrVwcx1K7qvEhsHPYZKc+s++oke
wU1bKgjpxtN3gffXCWbEQUyjT5gPaacU+YXHMEXTo2ySh6Jqwh2+b8Ux9lKABKF4B4EKbVG1UHc+
Vg2WUieHMvMsmp/qQSsL9c5DiLsVWpn0DhMy3iROJsKZeOO9ZSoIDf74bZaYW6up441VTf5XEXSR
pES4RHAGFbJ0gzV0u9UrLTukZu+ilpW6WSuVW1+1op0MuO6UySLo3NzaZTh4phIgjZy2YQu6H/xQ
JrgB0vhA2dHW9eiMMHkWhNrqdaDw31sU/SqR70HC06j1dKgmjZ1aN1vuI+VOwnNVC0X9KCAITnk1
aVxxoJ4uWQYJUCJy82sDpN357Fe8yBUg8gMiphzMg9KH0cyTL2+U31PZpWAR+/ygzZy/UaOl1sjq
oRxawCiCojujNRTfKg0cb5jQ4yw5PuuuzQGsAwJm+/L005zMwie+mScUnRyYZ1qhuFnYfX/jdKEZ
kx+EyD/WEzdMpHr+U1vFOyB24aFUImgOKK9tjbItDpH4wHkJKEbj9M0lqNmqpP18+4uHiuJJrucD
0onF4DRQ2DZeZo07bLdU/FBQZUXEzxkjrsgUUTUylR65l5EdEeJHslWUYZ9AvNwgkoQ5lYI+C+/x
Vpj0mzz0tl1I91GianQAcWlsCr0bHK2QjrmWR7fqTI9EbQSM3BhzlGipefAHz6HW8dRhWAc/+RXq
YvykyflWGHhu+l6T4EdQDQ8ZOjdc5WB+1erJQn19+0Zh9GgtU4j091XFeWw2qTvMex2HNNb3fU5J
3xmHvERRJMr3QlnciNzDtqaU3Sm1VHyrKwt2oa/tJfDJUUq/TGgj/u9wGG/wCXAnPaSDmcRPuqCm
Nh4w4gwWGpHA6aQ7lfpo7svtnd7Svg9j9Y5Sr4PLgvHIOj76cxVv7IBYDREe3V4Z/ZpiQ0JTltU1
WbW6CTpP3wpF2h6MxHptkv4hRRvlzpd8imQJkPBCxeRy/uPloAKMDmTnl8CiO7UtYov5xMt5sJ60
noKOEb7kWKIcBAHnHSEvuWOT9sGoNflGrfD3zIDGIGqOIrjfa8ekL09hRPsRUFptqxYrBD+BHmu3
QORZhMuEAsqiMVPVNcvxWRnrH3mc8QL0vsV0pf8kxP1/wvaKGKMK6fR/Jmx/qsL/dfOaxeeMbf6T
3296jKb0H9PQFJiesKI1BN3gRP/J2Das/2iyLGLmhXYJyoszzfH/6jFa/8HwxoTSqiPdLs9s7v8y
trX/WBIMTlGkHA+Dc/77/o4e48yf/YtqqVsy7EpFgZaMeIpsiUtqcj/1QFkG8KbqzvhauMO+2Yxu
/ODb4Ba27ebdxFwgQi+UWoimqbJkSAgAwkJFVmFB7Ay1tPFTQ60cKHBbOuS3ox3u6536ID3iN+p0
d+RjK4Rb6cMIz2NaC6FDgGW4vlFTcYz73lGdfAcyYEcmwQhBV6+NcC3azCh9x+8FUOQ3EEoqJziY
u3jvHy27BiJQbeItV8cKQ3WerrOPp8FxNmTrbalIBuT9s2BmSNZfG2PpRAd/Hx/jXe+qrryPdiuf
baa5LuKYSOzISBICimHNncdJ6Z4HSl0jbG6L9rTFuIM0wv7ZbsctxKJ9+ff4v2/L5CweaqTvJ7EC
zJwPoZoTjybMCwnnDjWWLX2FXb0Wa/67ro1tsSQz2BsibY/cQXEmwUkN2NQ2cQU7O0UuCk82Glb5
BgT0rnwGGrM2s/PMXYk+Cz28Hyk+ZqGhFYwUKhUbAgkmJ93Rh9n+GZq+xmN43++jlYUzS71ejbtY
pkqQpTOspXD0W3MnbWHvgo0oyAs2YG9slL0++7f1tjzQ4DkG+E1ts5vo9p9sFlMTRXNev1h2qgu5
iDENgAtmjL5zJVd2eNx8AYR/MzmpW39ZW1Xqm6D1crKRX4CrquoSpj+LcAXptRxKUe5EVF9o04Wi
f0zTOEcZWS4O7VCgwJbpRvBYVimEroFqiWol/TExxXgG2lJhKDzhhx+l8QtsVKzHIojIdl9NzaOM
lYuynYI6PIyDoj2nlO2/6mZbwpWFxgXeki4+5rPwlnHt+o6hObZsWsLLz2wMrn4q26nmT/620ru5
kdQI2k0sN0G4j4u0/GEAslOdFissDzZw1iC0VEAEgmhUVfTmRBywJiOc+HySFH8ZGRAWsRrgRFke
9UfTnCBQyWljtifqTBXdoDDGN1P1JhN3IV1s7KmtklutweeYWkqa/9AnEq06VMaHvsICxiQdoWHg
5Y95KimvihgU/qE1FVJqNTNbJ+ShSEGamloFFwqoxIZ/tPE2Ro1bBoAqBeVnP+XC24lG3fUnbRQr
SoEa/jeUVzmgIcWM3p7+dmJs6lzBJa6H9LUL4hrbXFMx7uks6CoF6BomQwev7RFgW/iKARgge7EH
hL7p8IO91TuMWSgaUXbdhKEhv6D4pnYPqtUF38IcAx8qsgiDbQxPoaEtYRhPjt704dc+UtsbCnbD
d0UNMxdR5PzJaxPlucUx8j6S9IpS+tSqD7rUTPcRZNHnvsX/oktVf5fm1OTLsUyox7OgA7Q8MpSC
OtwfEJ9sjhAyYnvKi/xYNYgFxhjH2EUsyduQ9Th7qZpU/cvwRi0A8auZRqW98kK7VfEsGsHR2/ME
bpu4qp511OEeG6sq7qOw1W+iVlCeAMHgyCqh5lG0g3TnafX07I3+sCtLbiJqlzFUXLEwN+3oka4q
ckdps/WAVh4qACjZHhWUFN8/sKtAyIWkd6U6hd/g5b2GgkacSr9MHYWTrRSnWHx7ilhqjqHgtfQH
ShpNzBeuB799yfg1xktbliFkOE0vgo1vYU8H901MoYYNCV2SSFDhl7Y9CmU24OXJ8fvE2gHf4oFT
W0YMPXo++bVIaB4TFu/3bCzAwDaYiJYIVLvyOOBUHxem+cNKGqDwgZnw3qywytxIQWS4qGpCFOw9
X34hZdcCGHXaNOIbRfG1GOjpjYoPgh0OwL2JrgWi9FSHtNQPT8qIG2FZaAH68WZv182U0xYXi51Y
5nVgS2rUKoA8q8LcQST01a2JSzTgWMOgxR+pn3wlmqlHAviGBsznrRrD1vdGaXLGzpK3k06DBYGy
UtjGvG6BHXoltRyjqkj3QYV5o5tKcWUPotC+1H5Z2rT8+y3PSQkpwLD4GipUIzadrkhOZUmG04Gp
BaroZSf8aQIBp9b9JMq3VmuYqAKX1T7s2076FOiBDpRa16DPZZ2FBoVAZ6MUfTj0oliPIPXR4rBT
9OhuSlENQBJFcv/Nk3TkogJQEaDtaov+kIj3LQ4KVFb9FD8rMLKDHbDv0VIWjem5yU3liM6Z7mhA
JY5AVCDmCpxvwAb87IZC5kxxboYfiGtKELmQ79BLZUiB5aKS7rAvq5MXWaawJaXx4i2W5PS/MNnC
LX4KB2CLVZGrD9TWqqcsp8LbNgqkuaxiEmTohtYGEEBDbbnMivw+LZVKgk0v1CUvWImSR2KlpVNX
icfqrmBAKahUPgwdZJUtmY/Al9MQxGERUv2yFbmITAdQbvYcGuMIOM/qUU4O+94OdK+BqoKJ8oj2
nGtZcOg14ARjM4Flk6dqpwQBlVR2wzceoQN2WlRVxLmbackT+wzeOXKAILbyTHyWYj/9TjPL35Z1
3R9pk9wqjUmdvgfhNrG5toUxRrc1O2MTJHO9OAtHvMrzaTdYCe1KtETlVDIPUaFLp8EqnuvRx8a8
lR/CwsSlUTKPUI++FQoNklHhje3FKii/QMXtr4/QOrbmgo4kYism6ohNNBGqlp6amy3VGi372UFj
fAjAuB6jyKJzrOZUxLqOdNMyxIfM0tASxVjQqTGOs9VC/DoAYeXMrsmze+rDapZjOeclwqeuVb0/
qLficSZZf0wSsPQQwc1dOQjppzbtfLvzwK3bYWCg09R6wpHnEk0hyszO4Enmp7wE01UN3hPFrJcA
bMKmDcpPcjNKh4EVsQmA/9ma6puYxyFiqpkIkTh9AeJJkpEYVDUmXgdU/A3rTOqkAh5SWNpMEfVz
MMrGb2/MsWYeyuqpG6J+b6YtJjqqgCfPJND6odfj/xrUxjsB7hN+eEZtDQ8TNFLlUfXTeLrB4zUF
aj8Boq764UGNUF7CCSth4jYZ+ESw4yo9n1zWi22MEI/TG5XkdB37n9KO7lM0ld1xAqmR42b1maOV
8nrEDRXW40xVhWtrxX3tDonXu6HZ3esoPG5a4DM61RMQ0mV4rKjr2rLZi7tWQgsRESgLk0k1/iNk
H1GyoBpBz2LkMMXg5kfrj/FjWCneixFN2ZcYRvW+huRnd53ccMRD8FTKGRGr0PnwhQ7SSKMUD3le
9ED8qwjbc3M6YZERIE+Fm55wkwejFz9KVpN2x16IKJwmQ/Gl6TLYgEjrveTo2Jl4gFhJdVu2lEHH
SvfhNmDPZPcgpTH7raiaqF4VjHuQHPG4zyIV3r/X0J7Ji/JIZSr5USEHm9hdqUrDDay9+gY9Gq4h
zQtvAXuZbuh3IF0NVJUDCdEeGg5FeDcWw5rRhXTpbcSLSJZ51kK+NRdvoyZJaj4lSWVvh3fGzzmL
FWwVFQ6yaOSJt2up++WAxNF1Y5ZbE+cf9O6FCRoErE/ZlbyhQZvY8FBs1CdiG1HIg4pmxWY14sdH
iiaSMvNkJ8VSVWkxRAHRrVymMEeNoGGj3Wpfyt/eN3XbOfI23iafQUsmits+CN/WHu/ybAdxnrIT
mtKJhXiVZmny4p1C2QLiCt70jnLfvnS8coOviYt+xU66a3fD/icQ7pv5vTJ8BhmBHudW/mI8WOFa
DeHjRz7/GfNz6t2cp4WYFUNAcZD2+CRvdTt0zC0or2ErQ8vdyhvurJWY544J8xtYI2EDWmsppmyB
2D0PafTKUMSAjx0xbpCkQXTBix4hOLz0Rvvz+vt+fvcsJhnTDxHMH5JnTOni+8bGYAJrnDkiyMuO
VFJpoW053T5dD3NhRNZcz9IRIZRVRALPR4SuB8Xh1ANwl3gbP6y28JqBWe4K2mnXI10YkGUaWHtT
KZulWBYPvbZSlEiRytFptJ9pejKQuhDG3fUYF1bmLDWsIjssKpaxfLsOU5iYqjyMztRKZG9/pPVK
gLcvvPgsZxEWUnF9jS11C7Kek8V/qraSa96CG4EcG2yMPZ0xG7x/gj6X631t7NBtT6VjOtcH+ba1
r/2GxdLIIVwIU8JvUHdURrhTRyd1kLj6Vto47dmdI5XA/TfW7/CfFO60s/EvqkD6FOJW3xIbQwmg
QlTuLFvZNa8INrHf1k45+Vykcd5whiihUWIYqDSqirIoBHE5KW0+QEtvj+mr+od/yl+MdtNtSWEQ
TcQCBkVlk+XkkpyAdtpk9tpP+FjO4xfokkxNV1dMcXnOwrDI/CLiyhKP/l7Zg1+mnJcc27WS18fi
z3mcxcQCz+t1KyBOctDc7lPgzpeHcoRi7oT3qwW2tWiLefUQSsdAlmi9PWynm3kuh01yMnZAJL6v
LtiPJzXCoxKHGDOoq9qyJGrxQhphzGYsWG833MSOj0rfpnCAJe7Ek38frDiPXSgvg8K3kFfljNQo
oi+Gp/ZN1rU6bWxeglueTiCXNt5W3Xj37cO4T79c35AfT7azaMqiXhjGUdXkc9M8N06p/KUAkh3/
yxG9iSK+u+wCkUovCMZ5RL3jn+pdt6ftv1Fsed+fTPv6gD4eo+cDWtysQRDhrSMQLJr+iFP9M/D4
39cjSPNNeX6GnYdY3DstgtKdF5rUkY7mznKHU+0GTzAk/x8OkYXC5tsh8n41KPNw381dO0yG3ibE
0jaiTYXPHqxHddxpaMA4FHBeoBPYaFd0hTu7jsrOakF5bT4XVx83Bm+ukh+ARieWsb+QiQRW5Rq2
6Krmnjq2Ha6mKmt7QFncVPBhZUGYV8zcH5hH3f5GfY1GkulG39eOr0tbgK4ZLSSFE5uD+nyKoX/h
bluAshrqzjbTJz186nt9JYO4NI3vgyy+Y5HKPrJLM5TL+zzEj8n4bWVRXrhtlPcBFt9pCCfdS0QC
zDk1OEUbccfbYC/u9RXR14/9DeMs0OLbcEKqAfVFVn/2Se8xI+KFW0h2Pz6YGu91KV1JWy5ut/cj
W6QMddD6qtQyst6eXNkmVz5qd8ZOOGIAuDK21ViLm6ydQNBDdclACG28XfsYfLLs+BCFNsINTrly
9l7oXhoqhkgsO/LkOb08X3nIIzYY1Fm0KxQbOr/4op3CY/bFusUr4qG8j14nB7DmYWWlXFjvZ1EX
SzGNSi0dejMnDQL3yH0WKXtNOVD2Nmxjh771buh4s+88eSVPuJQR8b4Ea2rJhol49OJqS6NBqaeR
yACL9l78KxBfQJGD23vUj6pdPwb3sR28hDSLIRuCz2s+d9UrMmZrM/Axg1BnUfH/9m0WS3iiKpM1
8Vs7sHeQFtvCue02Ku9d/TSelIfrE/5xw5xHW6xfNfHyTCrx75bbJ5gmyJW/Co23l9WfVvmQwUO6
Hu7SGn4/y8srvRkjtRbAzb8dnkzrZvhiOKKLBsnDP8mOzmItHpWBUPtyMLKCWxqrkgttx+Ej7rAt
29QP8f1avPnDLG5eVVVkjFlEVbaoHJxvmBiG/zC0YOGoOFqbpP3sN89xBu+yQ0Lp+jR+DIWBtkjJ
ireyJCKucB4q7AAnSaZSOLifuBEdBjN0xDCBIpSvZCwXbruzUG/b5t0dn+ZGjlOjVjgFinIoYh6k
dC9u6WS6hQeX1rhHdjxoT0Lz0+hWtsLHa+k89GJCCxHNgNJjlGiNGZRI6Vp7Sr8ywJWpfOsdvxsf
jUU8UwLGJxbhVh1LZI98/QvfvURUK1r5bh9Pt/MRLc5UyxN9OJIEQ4QQ4jotR0dpV8w912ZtcYLi
Zk5Do2XWaglEBuXRCN2268vvQqHqfByL+zzg4Za086IYYa/kG+tnOm0yl8fxQXGR2jgKNkpwX4M9
1BQHXST0bQ6SI33ObuW/fyee/5LFaYmyplJMFr8kOoT7/BH7EVvb6W5+v47nWft4i6MymYZJ6ww0
JMbydzJkbpD+ojK+ckCuLcfFHV9WglQrxbzmIW7HojvifdC9lZu/Xv+Ga8tkcYQEGUA7GRitgz3y
Xi6a5yQcn/9ViOVZr0Gm1sx5/2aB9KKL5S3ae6e/HcKgUkrh0JQkgzrb+UEYx11cVFJWO2GDrw/d
XRRkNfd6jAs1aOrPMho+FE1QYtEX59DYBTpqEajF1475aB47c0NxxqEY+1z/irfhvXCzEvDjpXwe
cE4R3p1Jee6lHsLptYOQ5RFj6WdeTw4gRyrtbKRdcAcAdht8p6n69+uw55EXB5TiCW0ShkQ2rM9q
LCBCiSQXbqJD/+36GN+qkue3pUnlSRMNjWL3fJmdjxGwhWfCXKlJBHqHFw00x09xtdF3wbfpxvga
UHTGnhMJbHsytjfJneT0bvMqHNcrRPO+vfZLFkeIRRc2M1WVXxJZDynKoRt90NDaMb6I6gAXyJv+
/r6gyC2bczFVnFfv+dBNTIeVoDIoclt3qg8vpX69Prlv9/9ySHg76+QiFn6ny5Jwl/Fsb/ASdMSd
ltjGT8XtnlMncv1b6Qlxqg15LBJDR8XJ77PbuFm55S6Gn6tROMCoKqjOxUkJTUeK/DJu3pJ44350
yqPo2/ExcOl/Fw6mXcoRVXTAQVuCrwO+Lu1Yc65Vg78kpef5fD7DEu1zJCOKZi7kuijqDXv5W2db
uxzl/o0EsOYfVDPN9xGXuMsUZ0JPSYjYV8YmMUDPNI+x9iLTv9HvBthoUKyuf2R5XibLj/xukNbi
WMoMqchktBIQM/G/ZL70SRPjX6GubjMtPBaBfqLNfqdnn70IKUWsKTaZ/5Pmq2OpJ96Ru1jS75jA
cR928Q5ZCGXzv7NBqPFOYhQTrUw/PYzW6gPgwtnGRIF94sDmeblsv0SaliWlXuIF6kL9RzoFEA4G
E65lDzY0pu/91rcjBHlcDVfg1br3pXTW1AB2gh9lbVjLimnnad5Ih7RxmnJ4rQP5ExoqO8+q73Il
+xX4wNR9obxLoYvZkYfW/RTD7stXLvl5+S2/HCyV+d7if8h+ni9PwZebyRNGVKfye9rFMdOQ569y
xlFI9bFC6gVMw/XVciF5Ydx/hVwccgXmqlg9T3zZivIwap6DjQzA9Rj/w+T+FWSx7wNUJVW5ERtH
3uWvhjvtUaDcIKPD3gcPvLYBVsMtciViKTla1o2TWJviMJ9v2Q+kX3fKUXLwXHGuj+7SNfF+Bhdn
iq/0cctbgY8mjV+7wr+bTPML4ixIG7jJyte6UFmluU5jhp2izkHnvf8uAxgE2FJB3NYOSNTn+Emm
DxU/xr+VcTs9pTcAZSltgkEotpCWgt31gV48WN4Hn1PHd8FxkwKI4BN8vpqtwCnqrW/SFsofs211
CGx4mdzMOrISMDht9OuQpEAeBta8u1bhvbBTqITQHOJ0Ba6/TL3gaooWCNOagzzcS3uoIc5cNlwb
8jyixYY8C7NIuHpEYKBqEQYPo15B7DyTVrb8hbx+PuwQhgGwJhvLdMcqglic+okI6KGpyNJK/n0l
glj1VzbhhfP1LNBio5votKRGKZLBoQlgGAd5Mk9NXX0yA9ygXeQ6ri+WizP3blyLLW8FDbnMyLj6
VPuVZ+k+qNWVEtWFo8vinlMlaKOkNMsjezTHyIiRVIVyJT9bQb8LitGtq2nlKXE5jGqq+DmIqrY8
lPXCLPQCpUinFPUnBTEFHkhoK337B/Nl/BVl8Xl61fIQnGWlWRLUMDQMNoGIo+e/C7L4KCJ0PwTP
pdpJuURN43PYHq4HuHQ+8U3+Gsbi6AWPgAIvHD6Q/NAIxpf4NG28w0+u7N10/JNu0h5gee/WHigX
Cog0Q95FXhzDhtSPoyER+c/uC7qdR881yOzGvb5y4ksXN+1fsd6cDt8dhHoehXCS3mIpX2NkXsCh
c/bJD2ARoqestHW3DDb9F/ku+3l9gi/uYlrzJNAGxcS3BPdd5CDDcGtINFxvMSObsvQulJDQ6sfn
WMAoJAf9CztzNW+/uAXwfsOFTjUBySwyyrpWp7SceDagNbDJNzNtSXPbW/0h5R6fKCRt1kkhFw+Q
Ge4ErkT7CAOQuliWkTGvnVbyD6IMKrxOV/bc23vjw/H+LsZiteaREvr5xAki76pDc0PfelN88g4G
3RMsw200CHbw91fpURen00J9QCfPo2U+//t3H9G3xJqLxaqRfQMhjt1wLuEN0tf/ZLe/C7M4UnIj
QSkDbpQjTF9EkJM+ginXV6N08SNhOqDLiqpgUblIR1Rd7Gps1eaCRIYs/qZw81126o5wPY/mvtj5
W+0fnTDvQs4/6f3kBVFYwl+pnejG+tRhkLCTHf8oPsy0rwh4+rGlry05kSNs17gzl7/bX6NdfLcg
73IFEztUn6a7TP5ZKN9y7fP1Gb14srwb3eKb+XXZC5JBiBZl1IZsv5JeY6RDE807Xo908dtpIuuD
j0dOuawFRBXaOnnDUaLuxP6zeYyPM9sqTlyI6shlb9ItCP0fK0EvJMsWiL4ZjsY/IdGdfz0ZAoYV
8wx2GhejFgs7F1RNNggA7BANnf1MdpKTHD1bcNGNWrsjLq1WxMAsmnnQTNWlj2UjZ9AzMO12ar0+
CjXa4LJRrBzQl9bI+xiL5Ql/RSkRE+W9397U0OwRnAF0sbLvLg8Ea1aDjHFuSp7PYiV1EpXHpHEE
az9rXg/eSoBLhRJOpr8iyOcRxCpItDFHCbKDebOJTxilZi7WUTY3DCyIfJvtImEt6KXF8T7oYnGY
wliJFqa2jopiQlOMn7wKD7qke8ToaSvgH6cihqk2iIpq9b1nKC9WMuytFE3TOMtug0y5G7L6sUnG
la1y+Zv+NRmLb2qMQgQLht8lJ1/y/rGYVabal+s743IM6g6AQjlOl6a0elUAWMFh1BnU3/mYPyhN
sBuitSrLShRpAZwS/ToS9JwoSDhuYqveWpK6naVi/tVg3nK1d2d03uI20YxC7QxR9TnIVQcLI/gn
Heq31wNdXjH/nbW3SsD7QIogTb5HICWdDp2Oa4ipAg5Igh9+kJ1CFLJWAn6cQMuAdg46Eq8OU1qe
X5WvlQK6jqODmo7tGbupQAVJ/XJ9VBeD8KARJWCYCj4A55uv0SFeFqI4K+jVro4YVwW2fNBWWmQf
546h6OCcQVZrsJoXh0gJVzPscVJxElQUgrHcGn2Mq+K4HREe9bLH62Oa0+/zVOs8mnw+Jhi+eRkJ
RJOH1o6y1wq9PWEwEZNRYd3g3sdLofjjesyPxyQxDVlEWcDC7325p+rSB4ZtTiMGGaoTFM2mXUXV
fbyvz0IsN1Q0GJJnhRKujKqrmDsUGCu7nhzdjtzqVDlec4Q7qdjic7COSp6nbDGlJOPoTpo64AJp
6Q+NalDqT705I6ObrVFtVWc6GU7zB5ZHNSWXNRjDhbedhbqtNnfU3p7CixeWH3ZtVwT16ITJRvyu
3fNOdeeWbnOsoVs0G+SJbayAfiSkzWup14XnHcFVRTdmaDLH4yI4CmqYzw796PCd7XhodoPaPXuK
dRgMES7ZXdBHv8ckOLSd8AVo3NP1lXRh9Vrchpoxp9OGvmwnTh5ig2yXyVH93tZgqfnKs1q2To+e
tDSGm76QXWiUK4fNBagVFb6/wi7fmW2ueGVjBZMjj7YEMf9X/YjH6I/spHVbZIi++hF+Wptkh7DN
9fHKH9a1DnxEQ5oCBLYlUg8/364mtz9WmlA94CfscLu4bdyczfoa79EW4+E3oup5UlG1p2Pj24Dv
YcyLru5CGsXeb6XQ83EeFr9m8U6LazAYUa/yHvtp3Btf67sUz4TNsJnQ2XvUkaGzJwitdAt216fh
wwGyiLtYdJVURXpmssMEAekoLLtShKH/TQgqTOcTDRVbSCNKWchxT0jYfEJudOVbfszlzkYBhec8
BIzyvjFSCzbiUXJVZ9gr/gbHg8c/YXPNN3Ht+v9YH5kjzjeXhZmP+KGoibkQ3G4fdWQ8aF5419Z2
+TvleRHTyxmcuth4X6rd+rv68jp5F3de1e/SAc0SioTCCWyhY7g3YMV+D53iR48IpwOs/0iuw6ti
/LH2rrg8w+/iLnaLoOoGPBt9ZLdICD0jYDETU+Jwk7wgWmWLe3Gtx/HhQFrM8GJHSJ0/1W3LSKND
c5ix6fgd7FN3DWX88cxfxFnsgAawP3XI+Y45qkeAckfpptyZ285GoEC74/EGIB5/7Ee6mNUaAmtl
jMu7FZ8DlLxbYovKYGc4RufJIdW0naG7ceuG+JYpa4DkD5nX+XCXiWsAn1gTeqa1MBI3aRB+o+5L
IW57fdN/LDwt4sjnCzULdDzgsVB1zO8T1zZS8tUWhfeTsqftGToziMSzsFgAwSts1/Ry3ibuLHFY
RF+8s3pvQPxRJnp0yO8yt9u3bnYnb8Lt2vn5scawiLR4OWHEHkXoJs8HgWgnvyR33hmYfB77re5W
YKFXt+J8Xi7HxrMYrDD8IZNe7mJmocWDgiTnG5LPYiFvO83ajQb7HxmOoPle4DlR4VUuB8rKQX5p
6bwPvPikSYIwZoESpBNzPZvHpH0d1rKQtRCL7+a1NUK+s56b5XWHRo7Srxr+o1XU/7q+PD8Umflq
74ey+GoyOge97pPUdvXjZALoRA1mdrFylfGTXMQYYLTfrke8eIK+D7l48khDGQpSypIUCxs3T9d8
rXcCu8CY9qBLIRCvboJ5sq4tlMVdEQSmieoQC2Xm9yg3QHEDF81LW7KtF5wrVzlL86R9jEdXAHCu
Qg1xsTAT0BZ5bgxgXvLU0VPZ7WpzJV25vD7+CrFYgn6RKmjgEcID1JE3aMsXJ1W5v/6p1saxWIR6
F3hBMo/DK3/WyYOHIvP1AGujWKw+SFccwT0fxqN7qBuRo6oUn6av16OsDWOx4LrSjJpK7/kcfXdC
HrfbIJ5TrAzl0g2Gef1/v/lijQmq1Zbx/MQuZ+vp9knEM0EePuvJkzjdVNg+K/FaqnwpcX8fcpGK
aP6gS4gmQ/rd5q9ivqu/wxO3Sww+UhGK7EberwMu1mIukpEh13G0yTj6qgG1rDz44otdeAOhLXSR
e18pxq19uEVG0naBDxibAeIUjXnFt1m24/rSuJi+vptDY5GTF5jAdErOZ0OkGveOr+F+/IwAf3w7
KmSSpbzpb3J31kxe72JenEpTNlT07N4KM+fXl0fNoi0NliU92jshtdEwVp5QyNiON20HnoLCvM1h
vM5euzit7wLPP+xd6pzlcseUMOZeS7bS2OPQ0a8cTxezHsWCzYzQo66h3HAeA6NFJdVDdraId+tG
o5H4qrnSPrZ/Jq/WLsAK8w0PtHbUX9yF78IulifcHeytJ1YMKfOxg5lTDtjIBfedghkebsw49yYv
Yzf8cX0ZXZzRd2EXCzWeSFlloyPHCw51g7UHKkb/KsJynUZpACh3YrEUMY2iPrGH4vP1CGufzFjc
WmOSjlo1h8BTMsfn96uOPM6mfZz+D2nf1R03jm39V2b1O+YygeGuO/NAVlApFBVsy/YLltsBzDn/
+m9TPWNXQWShre+pW5bNQwI4ASfs/VzdhLdRvSsPmGRBPyPMiiwJsRgUANkDGRB0a+J/BBtdjKVd
5iZWcO43YgmoFNz5+gq6yOs69awvb4wKTkUKatDFBvCqKxzRuQtxeJf32/nWmh70rfasgrVIOjX6
uqkKwZahAPgUEzuG9grIJGJxXrO/DDZoFR7nvgWAE++178OfQGb7DDD5onbneVUwPAKieIO2L9f5
NEn8xmLC5/Q15tN8ov99B/a9fs7Poiq91Td8S/Jri17PvFbGvnOd96aKSj9zc9Cxu86GIqHpbMD1
tqdPgN4Oj00oSU8v3h2Q1bSQm7aQChfbe5QwolGM4QPUJ/NsG5q78CZBCapzyw17Al09uMPkXQcv
swdimOaAeR07gmmsVyggbaOERQyW421y2z8MOyR0r0AoG1/lx3Rb48LCvNgFlNvc9Ra76R06aL/O
08wgn9yE4xOoMjbI9EquFq+TnzgjjqMgAYo2MYBEClqYAqOLKRRaqGFMlt6AsQF9F8CxO0TXsivb
UvR1KkqIIQnAgQD/AJ0D6PKBcVxLlfQhtnTZeP2SUT6VI4SR4AAbo7yBouF0dW50KA6DfXBaTE0n
u3Bf/Mi+5Pequld/gAdjLw9ZFm3LqXzhvDsVql9Z/2Jbph3gK/9K2bSbCUD17oz6K/NCr7tSTYzk
2ZhIoY4JtM9XGewpLMqkQBPvPEcaUG/Oo9SIywJo9YMcFXfB/czAyEggI2EPgcKZcZTC7GuKD1RM
MOek1mdFB1P9ZfewcFhUVbXRFQc0m7mx/9xoaEUexI0CGaqJ8fryz0EBmnFcPlyWsrhyp2IEBw5G
kpGDuBppWHD4XKPzaA8qq0fTBXc8eNGlQdjrKTbs1Kk8wXObQA9F1mK2hYD8wvC2syP+sOn32odk
0z2rwKUFjOUx8J1tuwGy2YNDN/FXeS5jIRY8fQ1bCEPz2M5pBso3tDHHbgk26bzO9gD42mhjcnV5
iZc/2QBOEAAFNBTLhE8uUrTOTTM8iUZd6ORWvZqbQcq7wAOk8jbYGZt+lx4YIIDB+AuM6nyDBO4h
f778GovniQIHd27qRGFLcPhWVpeT6sxGAbj2oD4BiyR4VRxQ7Ni/29Q5b/GJJMHPDxXIMznHlQUs
aGi5/BK3yVaTXZWXjAxqZWhfw+gvVFCsonRd1qN+QOfLmLqbDvCgN/FddYMd3OU7DupjWYS9uIAn
AgVNAViWXQezQPCtXnVP+g1/QNPGrY1qEdmnfgSEf3n2e3YJgss8+0rh7JRAuNRjB0J7D/UFL72e
b5zN9dwl0v8p9YULeZsTaagznNucFHQOSTN/4gykMyPNWKBKQKYIkIEgj3Nr1ZOJnK3Yq+9D0Y9a
2jxQKEJtEBo3vQYs3a2av6P8OILtbjBstwme+vbbGxTgRJTglSjhpOIORJXD5CJmdIMcxcUmkAQU
S74BzNE/v0jQM1ON7CS3kOBDb71vKeVzmpuSgHLZaJ/IEDRszCo11godidgdRwUIPee7cu9s0QzC
381jGKNseGbRXJ4IFJyRSWMCTGqsXZcqnko/T93nMfhCZS1sswpdOg2CiqUpOIJSBWJyYt8j6Ru6
hQYHm4HAFT0ordlfpYPMPC+qNXoYHLATgMZGEYKy1BzAaDRCZu3UHkG7DvBBXdVWJe582V6dyBGC
Mj0FCWqfY8/Ye6p7BgY6gtgjH7qtdV09mjfhTgaLJfsw8bzbFqdmBIFlZLogV9omIGWfetlc+sJh
1ExQE2qa7pgW7hPCh1VmM1ZxRue5v/5Dijvk17kQCTe2+xtVyNfaBWFzxE4RsFsw++cWSunsQek0
DARRn+2zHXDicozFzPiM8+UgBDiCxyWOc/kDf8kUa2UEIKlDlqpo7FIxGEyv0jvwVIMjyMLU3N+Z
sXq9cRoWEpXdGQ0TOBPCgrJ+CFTQcvdbcNsA5BwYSyF6b/vDZXO4tJKnUoTjEYdmnyYKLuHgQXQV
4uvhh8sC5q04V2ZA3eEDUCtaQlEygzgALqvawV+a139VwrSdIaeOeO1CzuUIH8LyCLe78kXOsMk6
z9hmuGKjOxSZvX4H/gjQcCBnL49lF27RmqXpAJzEZ2IY3hRMvTEENrDHcTBqq+XX6MOzPG5boQs6
FuZlAem3ZlNCdFsBAwlI8f2+igh/AuxyvMvqonzvKMl0Zed699s+CFgoGLW0AIMJYS+26CThYJQE
lfpMGbaDDhLICsy126zWmWQMaUkxZretz8Pk5utWhAa8dWBFMudG1uidtp2uOMbkbUweVn/njrew
z6ByMND7gGEu5DgFH5Q5FqojZQWD2XjFQd+Upat8KpH0/6Y8Ge6AsJkchghT824gh7xYOMw2hdnB
YCBO9CtgppkrSx8nCKcue0BLEIjnt/WjViJv5qku31rb6Ev1gX8LJkBYohAgM+avPaN2Jl845HoQ
s4oCk3dL2UOcBOh7BmI/Tz/yWPM0HZDUwfj7DmsWaejog9OByCsmRpzWAM1X0XSw62hTBp3fHpEn
ing6vu/lFi8j61iwewjmAdsKs2QBxVWw7ajtYYA/joD4aeLQZmCi4moAFtFK1mj6OprBl/0SJOZ2
uyIGCXyWdEhzgQY2K68rx35nFfnkAkZeYgUlHyUmeQE0HU19GXdbYn5xevCqcdtVZFWVRdU4+SAh
hilyPa7GCUJUB8TX+Ts08wHV+8nKnlla/r5tOVs8wTsRPY2txpl3qR9cDTSeWiSpgi4tmQ08J0dB
zQRopYKiV6zTSyMAe6YRP2nWvUGaTZZlm8veaWnJToUIoWaQkcI2WghJqgeGBsuhAcR0PACLC/+P
ny9LW+ie0mAkAbaMfKsBXhhh1ayg5BZ4AjtMefFHsLi4wcYGhCfwrXczcZM8UlpexF8CBYPBwMUH
xgsIjKoHx3kIJuKO7Y/LX7WkR6cfNb/DiZspbaswbAIZuV5sQiV5UMp4E6XZZ2WcJHmq+XWFYGKe
Rkb8jOUzX7WegIG7ajUApWxLWj9klY5Jibz9/5QhaFGnpDpSwQEcDAWNhNZ4I+GSU7dkxm3QEIGI
yEHyQsS7q0wnwxUUn5Ez3WOg9uit7lZJvhjNMxrO/KhTdpe3aClGQWTyU6KIB2RHQQm2TUjMcrdN
AGGo40bPdiXBzP64CW4qr1Wkw0ALrW047idShQQpN9VOAc1Li6a9SNu8MF6B/HlfAtLwkN7NGfbJ
ox6IABAt7FRJZLug2uilRtyMbmLMAYr5NpM5Vh9k9bBNUjS5DEDTCbLyG2iWUm/Ic2wv+KAkRnFh
Xx2EgSilzS3Mr6ADIlA3BY7KwP7mZPQwqEmwzeKgOmaTmh0mhUabLuf8ijAqm59ZuFfCKyoYHgXl
Hf5HzIMB7K4qwNE5ALWguVW2oGOPNjMEBBgQvnQgUZMm2xdCISwthWkGjo75qvNf1WiqBqSEQM6u
mxIsHQxMriYLr0H98XWqVLYJOudbMYHV7PJhXrBpQLfRDbSeYbztVYAwY2NOeh0PYGMyN01V7IHL
eWRMmnpfaFKYUTsAmILRDcA8i41uTg3OQlDnzD2nxnVzML0SfMiufT/DYeYbVDB89oyOPskhWihF
nYsVDJDdJxMpZ7Ez0HN3AEXb3trOEoNrWTy50Kd4LktwSD0dNIw4VEhHtIUNTvt4P1kg3KjuCvIx
GVKvnfgHyshTppGry7u4YMrPFlfwTGoY80RNINkqP1pM2zS6LNey4JdmHgk4WxgB8A0IAYQ1UXM0
7QIlPYI+SK1RrltHfxjGLL2ZalR83/A95gy8hIIqysyCF9SjvrJDDbtWDCDVUbrnWrNkM4OvgVJN
HV3fYPKcG1fAqCkISfW+z4Mwmkt6NnCGttMtyCnYpkjRqZ9fl9/DO7433Je0cLhDA5S8mL5wYuZX
AETqzDSKYptwYjCNo4EWhKDpWqWl2ycmPU7g9bxKtJrf1v2g3pVMxTUhb9R9q00M/OLD8Nv+E++A
GRlEoHNeQbwiaIkVZ46WQjFp23m6gXRCH+4MdPiCosadYlBPDUkpEbpgYs+kiveFvFPqCMPJqN27
7XbGG1YVd57Ot/bjobrjOyoR+Pr8nssTvKdaWQyU4ZBXjsYmxWChV4NSCE09luYmNnqVLh/g12b1
XJxgdurWHDntYswe2da7goP+XEmDrdpYsonClYVEFQxoLIAQFAkQeoMUhWNkaNu5sz7qt0BV8ExQ
pfJvM2r43wCeWv6yn/JE7kveR7kFysW/DKpaI2kwwyOBGtv2SsDbzaBXzr3MjC8LBdkJciO4PosT
hkObx0HKsZxTpqN8Od2C58R1gnx7edcW2ofmbfslZz5FJ9F33RcG0QbImVGbZ76Yiu41sJN7pju3
kqgf4De2eu8qj1n/phPzS7RgYLuiI2BXmkXzjxaalmc2Mb02JFIW3PD5Fwp3tKl0gAWiQczsD0MA
Minxdi6YzlkIUNkVL3mIzEttSdC8rH+/Pk9IRDTAOqFDDWObaMecXeX8OQwUt9AlXTiSgyLmlcHv
Fzi8hJoDcveaa9bNMJkbLuPEeR2ani3iS9BxckymSAE7qIWPScE1iKRj4U1juWMt25Nc+TOhQed1
pgz9Y/bh59e1c6GCSQG9F+F9hp0b4vCZ6Lm9SRRDmqFa3CfUAebSDfJyYuVBrRK9mjosIOhb9mbp
Wsg0fwLUoVcc9RTJ+cpzDtoeTYilTMdfLIf4gbjOYxZivpOCXPZc+VIGZGTWwBmqdhTfBqzlXlBx
0Lg16sg8JWKgsqm69/acVgDn210WdLGnZ/n3nBcP4HsbUWICA2nK0OkU5EP+gCAUxKEqsAAmQ30y
S6XaEFKprpPYvZulVgJ6sgo0mkk587cR7pWm8U4ZYKiNJGboKh3T5yCdieCnZngCFPHkjiptvw4K
qpyGnZUHbvWGC8KfYF+EhPyghelIAtjXFy9kbUAYhg5bxOeI0c8XRUl4Y48Dx4GOv5aMgRt09HK7
cpMQE4QNImiJBVw6ZQDNsQHm94L+LcjrsXATjdsBpdYSmEi8co6VNvHtUJH+ifF+2FBN764Tbpi7
OhsDt5wXqHFG+762a3AgZ/3oF07BZeHakmbj8jCDgQJiBxWC84VAz3oV9sMEbryicLOCHXjmuDmd
JAuw+P0nYgQts00zBnMa0vz6EJbgamrsHQHfrqSdbMmAnH6MEPe1tCtUylUUExKy1dAGUBZfKLDc
TXPbAk2y/3B5V5eUGqOaumXMDTqvIl3SWkXaKtqw1TQcVMAyJsiwD5FXNp0kzFraJeT0TVvDHiGm
FXQ4R5xZhso4bLn6oCS6WzqJW9njG5SCGugSw4AzCiUivlMcjkC6xdj/NqumnQWq02K8IwYSE+Mz
T6UR1tKROJUmHImpsh1wkUHabBIxcwHabSQ1cYvkaO00PqoemivIcC0bDVtcypOPFM6I1ar2YOQQ
G+gIUQcMzdu2W2aSk7h4BaGmBnwb08DotJjZKcEc35d/ta12uADN9FX9bbqTw46/RtPFfetEkggt
q1WFNjnhyzoOGwCt65viCbAeM9R5DRAHF10WG+fQ7cGeteU78u6yDizu4q/vFFFmU5blEVGCccuB
jozb5ZF05vfLIhZjcZx5tDECdYACpuLcRgV9y0D0CA82nxSQJu+K/huSc4c5KK7DXWNsIkOicIuq
DUAFCwbbAiyjIJIYLekHHbe3CN0CpJv2ZWU9aZQBx5BJcrkLuRS0hc2AagqYs4DpJih3WJdB2JT4
vAyB3HXIwmqvaWP1ocmtcjemSb4xJjP+QZtAPYRO4zwSKPBtTZrsm2Shl7wiOq1xZbZw6dHEe7MS
Gk6YUhteCr2p4539hT7vyLbjGGDGJGru2jc4ShsNJMWZxPQsHSM0MinwyKCtQCvB+RbjI+OclzCl
tjWG70sec99pTVuyq/NKCqEQem+RDATgGtKtr7ItFZKBqqmhkaBX2b06lvWf48TrHwF4kCPACADU
olHDAOibAHCim4GScidZ4tmqia8Aq4fAAx4DbSjCZqdTUmccDblb0HDtkhGQ14q95Sk7akD5ycZ4
M4DLAgTKu3oo9iG1HsGzvb/8Dgu7rCLVDNOErOg84HS+1mWTWWYSzlnRAdT0YTsCkTovjqPFb8K4
usFMuWzQecHmnkmcd/8ksG8mlZudUSEbSp5BxuvW0WPBZQAHss8SVHbQkjxiBT4rjGDm0vSbEQ7c
jbT3rQ2AjCqTClywESiMIKuMCwRaYMQKSa8HAFOlGVq3x3DYFq3T3eqlRh5MdHd7RVjK2HWXVhEt
EmhgmJO9r1q5s0yLjGqOIbOR+Gje+1DZUMUqAm375QOyKAg1bAsY9ECFE89ogE+hXQtBGumSR0x5
ljcjI3nuGsZUSBRiQfGRIpsVwsZkD4zt+dHQI+SrQMYOHlSF1W5boDEig6SXD/qfr8P/8u/5/V/6
Vf/7//Dz17wYq5AHjfDjv+/CrxWAL380/zf/s59/7fwf/dsvvmdPTfX9e3P3pRD/5tk/xPP/I3/z
pfly9sM2a4Br9dB+r8bH73WbNC9C8Kbz3/y7v/zH95envBuL7//642sO0vf5aTzMsz/+86vDt3/9
McPQ/s/p4//zu+OXFP/MC8Lsi/jXv3+pm3/9oerGP+fOBYzVYBQBg8gwRP33+TeW/k+K5LADwCkQ
BKCGgS0DtXgT/OsPil+BF3eejEIgivLJH/9A7XL+jWr/U0WdcEaSsugf/32hs535tVP/yNr0Pg+z
psYHnNlHMncCgVUZUs/PQTOBLBxGi9+XVU1QMTHILu8b2T38/GT/erpg8lSLsmpoCL8HnELuJVmr
AylJUb0qqpLfOtC/RAjhLGjEh5SBysmPqyn2rBa5yRZYvpKKxLnN+fV0wT9yS4tNioSkXzDVcRsS
3uV6dBUw8wc3ZEXJNRlCS3WQtnVhKQP1ad78YGb9nhFz23TahykZn0+O4X92/W/ssmgy7agywxLj
b75DOPjMx9s+/j0k7Z8rpIkZuAoA7BS5b58oyjvK4M+VrngC/tuzymSgmSuHVBOMVZ+bTmR1xPAH
vUhVL2tsQC7mme3I8vgr5/RlPO/EUVYxytElqn2+EgP2Ixs7l0X0auq0r29b/1nuyfNT5hQ1G7D+
OQDc3R69yy5RKlm2Y215BB1WYkIwtd/rfl+XgD6r7Q9ZEstAL8/v+L/2V1Bhi2ijjWq15tPR/Bqo
yQ6Ju4PeZtdWlGyawTkUjWxSee07BFVuUNWwUNfQ/DzoMXIZlB+LXtMkdmJtiwVNzlGtHEMW4OGk
0VyLBYbXKVN+PQ0Z9y7v8poIQZEVkK5yo4k03+m1q4CH72ItQ85PxjK3sjwvF9KTQ1SMeZVkhZ3e
86lBByNogK/NIZNZurWnC3pM9cRUGp0k9yShauqmyC7SMkUZ7/LarD1eUGGql11ndVVwjwF71ctZ
bm6TQtHe+PTZtJ4sDWlZRq0q4feZHkTWtp8wRAZoCao2m8uvv2KjX5q3TgRYcM7JQJrSZ2q0hxJf
2yU8mDKUdO/E6RuFzGt3IqTN06k0aVD6dZt/SdphF8Zoh+ZUcXOg9kr0YF7wXxein/r8cuk/EcI1
PuVRU9h+mE3XTlwhRNfHHef6dWeOO/SVS0a91jZcUGaEVU2ZA7zfD9F/DNKq0AuHmL2/vB0rmiZW
LNopVClJh8JXzKTu3SqpPnV9rLtxFDeyE/sy5760UoI6lzpYAWiaFj4gb42s2lSpc1ScvHDRN72t
2rvOGD9n6ScK9HAWxRsgmbvD8N2M4DyCHjm1YKek7THPdoP5Tid71bjWi9HFD22Lib4O7cnZLs3e
W83OjtgN/tObwRcwjLjR8M60HnvtcHmxhITHzy0XJyKcMjSLdmC535fBo9IFHzst2ZYT2YeDMm3Q
NXxttM6G8xpd8TnS0EUWygp1KxulCFZF74dusp3a8jnoLzxrdHR3CoP6hlZpINGalYOmCJYFGI3A
xBkH27fN4ZDx/ovN7HeXV27t0YJZ0fuAARjYMP0WVPV7WjvOvlXySLIva2sz//mJJuajrpW6Omh+
aWl3IGK+VfPxA9dkBDlrLz//+cnjM6R9tEmJch/wUagSTX3jPFesKPdvWxshLkAnUlJWpWr5fQq4
97C911T2xoURTAczwqxUktHyS2TttikPhg9BROg2Lqf429veXogGTGKD7aOqbZ83U8AOXRgN4zdF
zQxbMgGxtrmC8VCsjlclYZnfaNPopbGG6lPZgYyzVSqJ01sWoYoT7X0edkWpTZpfBdYu4tWh6/vb
uNMeLi/RsstD6+L5+el6PQlAuuX4mdZ8HKvxi2OT67gvrk3794jO/2uYVLExMcmyNBun3PFRzUlB
w6AUrqH0v9eK8OvpgvamY2YE0YCnd0p15eTRFYYVngDb+yYHpzqC+gIaUbMbTi0/K+q8cY1A6R3X
CNXq6W3rL+iv3jjgtYoLy49qym4oCl0eM3rHo2YY3vfFVEsUee0YiYpsqB0tlcjxjbp4jjCypoTx
jdUlksrMshlSHUGZQQJKMeVVOX6lq+RzFjbqjwxd1L8FS/VrjwU9TjWGeFuHfwHuwXWp5Z8LLZDs
79q6CBqsj1VqgMfW9qtq5Lf2ME6IACIAEKhdu728xStrI1YgYmT87GzSbT+yldEBf7zNlIOKaLaR
BHtrAgQdpopOUl5gynjQ0Z4SJQFaCTrz6m1vLzjeCiDFhWZEts96P6vRg2BnTHbrXHtxQXczdPjq
aIoy/SKhBZqzARCHjuGPb3txQXONuIj1sFFUv7YxjDXojeWGeRW9cVPnTzrxu5PaB2OvdKqfJIV9
R4IJg3w8lBjllUNpC8qqd2pBNBZqvtlXvZtYmC0rAOwIUojh90pDP1XKFhQ2C9D226nM9DlmoA7t
lINu1qyz+8trv/YBgsJGvDXiiuLpOusegcPIXVQprtSqkpibFa8lonZgCjnqkwjpirJo7tFVdMzz
4FYZbQ9TbDLa8JXDaSGFe7rDXUcNB1UzhIXorDd3bGrsrywvLNkOrKyRJWitjVoDaqA08WtetTe0
7rUdM7PsPuwM803hyWt0Jz46TponqZ9Y+k2kg/81cWzP6WTzP2tLJOgv0ErB3gCQXZ+jsWwXzAPz
AatlQ6wvXfavr2ZII5/vAHNYQIhtJX45HgqdZi4uXRipAihh2LtRhKle7WCmg4v/KPSYt4cuU44D
fhjG24aAGW0gm15JryxQG/MwPKS1LM00G7+lNxO0X43U2uRIFvixrnisRjei4rdx4haUeV0ybd+k
RWJbGzELarEGUvLUjYHxqNYuagoSn7p2/AQDoKK6lXKqJr7VlDeJbm+ncMZomiQaunY0BAuQTmla
N9Y4zT7pfTvVqmsMZrS5vDBrDxecdmxXkVKNWuIPRqa7SEuPe2tQVUnEvfJ0sUBXJ3ac6LrNfDYU
4JtTCLuy0sGR+NOVo2MKam+1pjqqYTj5qWXXnm0WmVd1zmcQEGACq6jCbW4PVPIl8zMXjqmIBakE
GIsqmYLgpjMTD/BSdDv2fbvPE62/skkMTmrg2YI1kluSr1tbO8Ei9BjzNwYQu/jmWPa3LJ6M905N
s+9v2nexb8SxcwII6DTGZQXA3YQ175RINhCzog/m/EUnDh0cARTQSEgwKH1j3uQxHW8su0yPvI9/
Eynjp9M1Bb8edG0cTz2L/SIKtuCie98k5TfC+h2MVms+V6h55lO+i8pDzpDZbN+4bIKqT3WvmlHR
Mp/CohQbG/z25lYxUoyPXN6X2SUunTNB2RU69a3OxtjX2l47FiCcv2k1ZGVzlCk3xELKLBprc5sl
fBdnYyWxYCtBgClYAWcsWYFiZ+Q3LQk3hVHusrj/yIM28JBOlajQyoGmQhRAVDvuDb2N/ZEXpYsu
odHrGjq8TV2oYAyUwECBPieWP9V2+mmiOQpTQLsJesnGrL29GLwzpsXMUCM/bULXbuMr3akkzetr
jxY0PS5LpVSGJva5nWzawPg+sPr58nFae/SsoieqmBIMSfdqPflGgvHUNtS8tk1luUqhh/CnEtJZ
6snTMQA9GGpaR9CGD4gcyBTdT7AiA7tv4uJuHJWbpP0qTcuufYug8lqTq1qvM3acFDD62LVmuHlJ
ZcmhtacLmj1YQ1fABw6+qkwZyL5puU2tgktO54paU0GtwwljXUiERj68LL131HhyJ2IbyL93O9Wq
nrIkMXddVTK3GamMmGLFP1JBq22u1ehBMUN/LFBk1ojbx8Dy0A4F+vqnUZcoxkq2HA0Z56egmBIQ
v9tG6Lf2FN5qtO0faFLmf7bdPLpGAdBX9EcWmPvZw2DM/E4Nyf5Nx1scKlWVNm67eiTHgZd3AxqB
ksL88aZHG4I9sTAEkYwp1/xwKEAUqoadB3jf1rv89BWDawjWBEQ9ccAnZfCnYvzIeQ+kwsLZl46D
vvPm3WUZs44vuBJDMCtFQKaQEQ4Z6MwHWuCoexg00LypxSXysoh5MZZECOYFBNZ05hxX/YIG7aHo
ONtOVdhuxyiddihjgGVFY8OGt7nytiTT3PNzanIcQkejrJXJn7LgRjOLj6pW+s74RlNsiDYGhOmd
UnSNX2lj84Ex4EZafS3ZkLXVEkyMk5itbVhl4+ct+GD1gpgbh5vot+4idZ/2XbmLaKa5KEHk7y/v
z4pREznzqiHHYCe1aj+w8/Aq5PVwq5I+kNyJ154u2JeAdzUBGl+NXh/eBpuhtM1PbVFgPOdNb/8y
wHviXrimN2PuNORIC5t79kRuqyT68KZni2OTJgw8a6q88g3EJIkLaKes3eg9CkySl1/RPl2wH8Az
KHg51vZRK+mO8so1Ab1HQhn6xcra64IB0SPTnAKU0/1BHUEwZ3XKpqSdrD1gxXPogumI4t6OeKra
R4e8D6cDpck2V59I99iHg8R0r1hAESzdzA2156VhH6eobb2J3TtFsxlM9DRnMpb3FX0TW/VC9Dt1
U5BhC5T01kq0B4ovqgM0azQ5Bg2sQncHZkiQdtY2RLAcRsaQeNV1ciQUWNt17eWZrGNs7dGC3ch0
ZyA9/Pcx6PTrwRofk8ravk0NxLikZXzIkfQ+zsmfHPd+h8tAXtcUQLAOBEBEfQuYlGNahzOo8y7v
0u+Fmu/e9OZih54SgdklDxQsCgH2YxBYxG1SaYfxigKITXqJpodmFVNyrMPpTovyq2lSNuAE9QDD
+ylsB4kFXVECsU+PtoBcsOqWHNUCY8Zj1ewGi+w1FPkAA2VKYo2V4yP26nUgguSgLSXHnPTviRJ6
GFqQeOO1R897f2KhNR6xbsQ14FjaOa7B9ACkok+X93fl+LwgQJ882gQnL7CI8db1mHq8fac2H2pF
xma4tr2Csnbq3Dhuz3Gjk+x0AmR8wEugoQSJz6J+q/sS1LazKQDEGHRLa4yHrjI3ttXIAq+V1RFb
26hTjmmXwTXmBgUqTT/cZzA5AHs6XF79lQV6ASM6Wf1kGEnS19hYNBg+Tu10nTD7UGb8vqn7Pe8s
GZjXygEScclMqvPYVAZyRFesB6ezmc//5U9YWyLBh5msqmItcpzj0I2aa9NIwdyj+qmkZfg2EyT2
uMXgOSjbsMcpyocrsEBtzFZ9m86+QFCdrH8dV3pIDIUdGwucphnxANEhyTasba1w9rWJaDVm/v4y
+WP2LUGUDudepNcTTSRrv7atwtHv4563wJwjR5AmUHf2hoatybp319IOYjObEXPadL3lwLMMD2xQ
N4S5gd5s27S7onR44FZ7HGkbu1UvyY+trZngy0qOPoI8jUpfz+p3edZ9VFv9PSZFAq8CnIgciGLF
H4iNZxgWAfUpnSpfrdG2HenBuBnaqN7wlGd3TSMxrStxkdhjVldN7RRDWvmBZd44WvK9VoGeDEif
dKj3dhM+9n2zvayEa6LmBT05xxT+HjQyZuFjLPIYdtrGDCsvKfRbXjdXjhkcMSkk8UVrayfoOw17
depCq/Dj2LjnWfLgpPYx41XijkkvkbFyDkQckjxmbAC7Q+E7lOebyU7fqya4p3jSAx8f4U2L+UnJ
/WFFhZT5z09WLlE0vZ9S9Lai4619aGJeRmiBz8nbCj8YNjx/ftlhaKIEjp1PKiCMjai0qcn0Rn1R
BBsDFrUB+eSy8ME/nX2sxmOV5LoHkF7jmrTOdAvaGNiEtx0xwdYwFAlHcHoUvp6H6VUSt8oGu9Te
RXo6bMbIbHa0AZd6OlVv7LV4NQNaALl9wpSLX6f9UG9DUkW2m2CAsZB80treC+YmtMfOIhWBd6fA
SaEJ95y6l4UOyw9/xUweWlHZ26zMfJXm9DrCmOttkXXs/vJuCARN/80JYwrw/FxZESX6NDFou/M8
ZA9OrF2NSMxZwK1KzT9RminVJ/TxckJRcC4/I2bHnG64bY0nGjPX6L7M8d5Qh26MsSeNHpKAvDOB
M2EpRPHMALDXsuvh2kIItqkoYoocAOd+CBIPGCS7f5zUSFa1XTYVYJY+XwfN5IwwZ+r8GZ02UZhf
kXhft9mHUbfuaBW9v7zey1YPGO7nYjgGEFJdi2q/Bqp/X6uPZOqfOie+qc3w82URa+s0//mJJeqz
JlKytKp9qpSa2zgUqK569ufbHi5YiqbSeqOM0tpXePuVKdq9miRvfG/BMLQtEjBo3K59I7XDB9sZ
AczXcBlMw9r+CvYzrzssBLE7JL/qytWV1CjcsJ9Ay8JSG9NQeeOBqtN4ftsyCRYhL9RkrObqRGGT
wk0NgN3YzBgkvmY5VH6FAaGqRGu0sRx99Au/q4z4oQW6T2vK2EJWzqgtmAQSOBXtG3jjPAMFZZPe
zAo/2PWdGvTO5vICCeCsP+2OLWgzLcsACKlh4CfMd5zEg93YBuxrmB6iDBhlseqR0HQH8jFsABOb
AcwZ4w+m9JK99o2Cujep5nRdj8a+yGjvLdJsi9C81wL7o1nHb7qTKbag6kPZWgCSI86x1MZdXw2P
UZ/ujTC6Bmg8KJzfmG4CDOq5vjfh1IZtgdmNIMRZGxtMcoQOsFwub9TaWRMUftDHqG6qrPEn075V
dSA3dfWmU9+WwAfa9fnLZ7zThkwnuR9UQ+LxsHDcLmWya9naywtqCAwOBJnmlKEZr7xvzeyDM+kH
3JQfLq/NyiES++RyrHysRnDNAGP9XmQzgeMAv1kDYHOfW9Ls7opBF9vlqDNQk40k81OmK1d9zwMv
JZxLclprTxcUMVPNHqNMLPLNrEOMr4Zel6bZ/vIKrT1cULMo6Wp04hWRH1umvg/J/+Psy5bjxoFl
v4gR3Em8sjepJdGLbFmeF4btsQkQBECCO7/+ZE/cOFeDEZpx+lF6ABtAVaFQyMpMo0zQaAu4Yhvd
8DDRoRluGmn1wQ1VetRkrE9+M369/tMttpNcPvrmGBVKpVSqnuGkaz84fYNu2fEpddeN6GD77YZf
NRAPAxDNZQAA1/czC7+D93arMcCgXP/f4JoYXoWerhqscCn70C/xTpAoY/GdH4Z7J2X7iFb7tZn3
ax0ciHrpRZzF6B0QLTibX1H3PVxfvn+s879vja7J+u9zD+DDZMRrdiezur2v5mNQfJQTyJHwx5iD
jg0kfAH72KunpZxyvC/cSeC3R2fNZEF2q/g1XNQS2ZPTLzuPD9mQPJf9s+zp0W+TLGC/az5mnB8H
3Z/66vsavk7Td118msV3Jp/ThO8xND62eK8rruf4mhN3O+qth7mPdxAi2hGAuhf+ZfHpASC0o9bF
54BDajDoz2tR76PgCLK5bG6P/cyzsms+YBIL6bPUPxfOn3n8sPiPfTDsWp/uxxCoL6rv+XwclvvF
aZ5Knjw5ej4BCPGVzf/8aA3GkOvra3Bg/v89NmIbEUw4kAphH0KqTwUmIpJuXwcLSH2+9S7kOdQP
h/rotTti89e6z4IFbJHer6lfM1UMWVBuFQUtnmKiBpOOcSdgin1QbeNk3eD2WQHg8G5Al/bGbC/B
6B1jMqGDXdCgny5wKVqB5oeyAAijgoIZTYPHokqevHILHGGbihEMh7hPQBbRlh/4AkmgPqh1FiXz
vQYh28ZMbF8wIqLbgahi7NbywxjCFvjIntO5pHBB8nLdMCyBxUQKAjXrVzLCFBgJ6ruStdW+Js0W
j5Xt5xtREerrg7MC/5CPBOYE6kG+HyNa7jnvtt4/LKeqCRVMhKMWR3TIZ9R8GjjLp8h5rPn0BE6Z
w/U1sn3CiI9O2a0g9VEkjwv3TgI15CXjmQpxaMbu8/VP2BbKuG+MaDYem46l+RIU+hDQB8QcD+z3
/v+Nuvh//d/EAIYhE9xbVJLHIUJgN30CS+yznNTG+WT5/Sb6rxk62hZ+meRcTFBSn8f08t6FWJZs
FE3eLzVC6evf5yuwLiSEulcBYrel35Vi/cXlejd6yT5Oh7Pswp9lz7ZUci1OYbIBNaEESLLjcR4m
c/rXwDpOsxR2Rja82lLjBsPNv2ejGtdrJlqFed+SI3AoP3ibPrjc/wPK2XtodGpAnYuncNGHgZM/
103MYsXRZeveZCgF7Spn6ucgx/v/V8ac+6R3dngmu+uacCM5JO/HXRMx6OMZtYqn2M/9muycIP7R
V2vWrJDCLOWxc1YQTSQpqLe0vs0zTZGYoXMr+Aif8qkjv1yynNJY0WxJ9SfWBlvub7Ntw/3XFRon
Kr3kHFP6oGfA3eP42cWrzfV9sQ1vuD4om2U4lt6UR4tLPiRLJes9k5Q0GdhhE29jpawmZyQAUK9P
UeAO+3wMONTC12OzFKeiV/dUDQ+imB743Dz3FF2VyfR8fWYWNzKhg+jXhFpbG/R54CCpC4L1N1nc
26zZBPBBgrxH94Hf5zWjd92FfKwKok8iBSYtHY+3/X7jeG+rMRjBP9Xnk+jv1sH5PBTDRry3ZCgm
eg+MfmUzy7mHfqvaRT35C8HtVKX+sfbDj8D2fbk+A4ttXWi63vo8DdJw1qTu81LKYyzIK0g1PsVs
S+zUEpRNuB7rxn4uEtLlI58+j1X9tx/XR8KXO9rUd2CgzhgRGwtmm4lxAYJi37DyMunyPgi/Dkrf
uzXdJaPYqCZaIldo+DhHSGqEKrpcSG8+hpxfDrGF7CZoQh0mOvzGkVA8zGCt3ElP8Y14aZmUb3wV
SocjyIrXHqo39TlaQQdWxlO761j9/ab9NxG0i+v0U+17TY4X/3uHkAF9bX6NHsP6xhkYUcWZqgX0
f26TN4Uvv/vrMOWs1uycRExueLotihjxEVwKMcDVaZdfOoKyJII2ksdBFnl9hWwbb0xgBXx+GlnU
5TrBJdfT+7JddxpUgFmi5CNZeL0bh+7Qgm/h+gct0zGhiV468kokXOUeLUg2NxBgTHu+xf5hmY6J
SwyjbkXYrVTeLncFysjLUO8JZ7iU3gXeUwoVML1sNK5ZjNfEKFYp7XXkMZUz5e+b4UeC3VmS217h
XBOjOBAhIsgXqZxfGDMLhyvsylxuRHZL4DLhiSTyw7avZpnTPoj+Drt6+NtPp+VJgHX0l5dItHoF
TvMKAfh569pr2/fL/9+kXwMZ6DCuvrxkET66ikrVN4dSjsEW3ZblAyZoqAnWlLNw0nki1yrJlJL+
8BRPTpy+3ma5Rghe085dgjaQed/RBzhFLlP3JnilGxiBEM+h3RjFkcw1rrt/hnCUQ+Yyt/922y83
Qog/l0HtgL4rh5DlqnaBnuUfD7Kpn28b3ogh3joU6IKcVB7Vo3pxmgLq0Y7wN1AJFls1oZCBaDtC
vVLkUekfWegel7l9KtGenGr/RIsoS9N+I5rbPnX5/xsbXds6adBNMiB6/AW2sBdwaSNaZcX6KaXp
Tlb+bSmvCYxcweDh1BzfQViau+7IEprJxd0I6RZHMBGRs3SHUE9syEF00mYydHdgg9k6LyxRzyQB
r+KknHxZIO90ePKriuv546K9HJfTL9eNyfYBI06kJUhUfBeuwC60ur7T7gfPeYrX6P628Q0vjvu0
ZHhclHmnGcmcqRuzHkTY95K6yQaeKn7/GmjCCwsxBn6nV53PtAgyUg0QcO3RHpUBKuQcdKqb20CY
rgkwXAJ0P0zl1OSRVn+iqPs+i2oLRWrZiH+0dt44gxrokibV2uWRXx2Xrvtats0dK6oNX7NYqQkv
TEUkhmoVGH6svpBRn6LoNqyUa8ILo1qteBjnCNCVk+zGeXwtnXQ/F5PIoD10d5MdmcR5tOrHVvqs
zRftPrKYf54QlrQH8ZLr49surP9oab9Z/3UoV+oEZYvjpuwyfmFDUsX0MnUKOs4eaM38dRfO7e8o
KXfgpN56DbHti3FWAJ/Xg8jIaXIWluWS8ZiE5a5ecPu4ZeECCPv9O8iKhDjVBC4BlMrcHCTTz0CJ
PzfO/02t/v8V+jC8ET+CYBQrXWqdQ1D1MMT8oVZbBP3vegSGNkJH4oDPNupUi0oFTR87aD6evSKl
T0FQbDm05QT6xxjebno3twVrRZuLpC33rjMHO04itedBw17HEBcxCDxM52py6RaLgeUqbqIydTWm
bgiUR+6L2SPfXAoGX7Qu960rn2rqT5AFU9p36sMSBYlyNjLQd9cSLOrGUTv4iVqa2W/yIiL3VV8f
oRF6p+fu5br3WKzYZAEE598YUKdpcw+tqc19P7JF9mih0KxJNw5x2ycMa/BjT0YXfsm8VLF4dn06
3fvreBsXGoSB/u0lVSqnQqdrm1dV6ZFDm85OehoU0tmN64vlkDLBnq5SXtPxoM19tE9Cv/PkdW6B
BpkUQVKwjfu3bY0MZ2wdXwwp99vchYDUt2FWYQ5s6Va51Ta6kTXHCQBJAUGcDxaoYkD18BA71ZZQ
r81AjTg4QcKL9YPX5mOlzu7sf/Zle6oTZ6PgYvvtRs68js6y+v3S5vVSkX3iIuEP6m6L1fXd0RGp
LtfjN2HEjaOBtnJu87iKuswvo/vEURuXiXcXBmObnlv00MwYixb3XurviwQMa+mFY2cpfPd0g/fi
E5dQ9ebn+3UduiCrbHNIUbfLaS5TSc6JSPuturltDoZ3xYBpcQhK8RwVgbyJxUOd1kumnXFL18u2
AaZprp5COQ3uu7jrExvJozN0t/gUFscwTD7HoEseSJs7uDyfk7DwMgdqfc+3Lb1hl3oaZkCzS1Q1
IBGWib6nO0hibpiOZVVMgrtioGAJ4ChqEKn4TiyE7hiEijYyJsummkA8Gs29BtBH53jmWb7XssOp
3Oo1+NVPq/xyfXkuDvSfl/UA2vL/tkxJmsDrmktAq8tHILLlzu3Tv5wWLP3B9DC08z4u1Kfavekc
w/cMQ+1KPgcdWgFzXuijF5d/KTr+vD4V22ZclvGNk5WKpmMHnvt85d0+JeoIvOJtKZ6JsStLkLqp
SDd52zL0XkAVcReB9zQX83qjg5nMd22SglhibhoAYZxzV88nrdeNm8m7ORjW3PDdgArZEBdrPq+o
Hnre1EBuCnKKoP1J95AaG3ZVgXkk7aA31uvdsxhfNFw6jBSlvIZflE2AYh8sqF+mKCtVtW/7m5pV
8BHDs2vN2Tw5yF7JXB9BlVBmacWeJ7eHDuDoZR5051Nner1uXBZfNLF+qPWFjBYCVV6d/I02Ccg6
KWfdQ/NqY8ks1mui/CZVFouLtpGcBs10pIn6TSvUqq//etvghpejr85pfT6ovPMA05ej3x5V18j9
9dFta2P49OqKepg6VMCDYj7gMnTXyOonRAtvqSUG5D9keMhbCJ/HOhcj6x6Rucc76Hj2G9U424+/
LNnbqNEU84ROVYW8Jdp3Yf3YROqTI7cA8xZPMJnsVqqiKkwvw3fqOMT1X9Dz/VBDI3E3VPzGBTL8
u536thh4o3K/Y3tJ+kcxtxuVH5vhGI4cKDdxJobAp/qOA0PofEwLNR2v241tcMOBOz0VRASuzJUn
9SFpVjTOjGgluWl0E5ZWVl7TRBx1tzmVf5AE3Mn2Jq43iK1dAu0bmxFRNdbzvDR5Qlbv6BYBcIpp
s1Vts1ikyV3HnCkm/Xx5WBgciN+Wl5Jn88gC/fX6wlyc/p0jPzbcdWn5FFRo9MpVrFHgoTnx5XFB
Q2+tvM9zE280rtqmcfn/m0UCJDft0hinjjvKX7pXJwkMPIRsN+KlbXjDbzuqwe5FUCmsgiUb5794
9KLLraKwxWtNDBpl4xo7EaL90CUv4zg/oCH/azN5d82th3JsOC1nMCJPjpeyVH9ym/oLCftzLCae
sWC8F/FwiuQWbYRtxw0vLpqplA1jdd4OAAH7yZ32uyojrPoFCozHYNjUhrZYluHQae9zv5SxzJsR
xBRZxcYKb7tDsXX7tszDBKWRGXJ5iU7qPFWpxGk//HTS6gPApr9JG+T9NG5EPYttmdg0vLyRCYW4
Opd1d3LC4n4a6COhwUbcs03j8v83nqHpKhffvbwYu82hL9VHWfVHNKF8D0hzJuWWSqLFiE1Mmu5L
0pdQ1UF1r6vux4IOgAJpeh+6/Llobk1cTRhapdxhbqdC4ZbC1kc2NRo9kFX/+3qwer9qHBATgqZQ
jRYoDascIlZPkT+2+w4bMdfVvW7F8xisp3mO71oVHEk/boQu2wYZlTBvcTzcJcomr2V6ByG0F2Ct
7yBh9rnxlkND6MbcbGZmhIABLYalwxnNJyghd1F1whXvuQfi9frS2YY3vH6QMdQW46HJCbi/pzX4
HofiU+c5G7cK2/CGs7N+rEJPIwAvdfEK4sKvCdL8xg82UlbL8CbWrOM+pGSXusnTeniZVv9HGYgd
xNc30j5L7mHCzYIxDXqlIU86NPRz5awPY9duQXNtYxv+HTR84qIRTS6Lkvz058D5OkVV9/umbf0P
0mxcBeuSFGUeeQEBpcor5mNUzTH643jViY/XP2OZhAk8Wat6CqfCrS8MTH+VjvgpRbER/2xDG+uz
hH5LimGu8ykGnVoQMn5KQyByb/vhl3D4JrqypPeKsUvKnCtf3QsIWxyhdLR1TbeEBhNoEifOCGUY
JXI9aO/EwfZ+asVcnXgSOnt3jYCIjQNxuD6V97kaA2JSYjlKcjqiKJwzmfCPeG0tHlm9yENQhul+
GAA1QbEbur5y0kfAm8Tej8XwSNVykwZCQEy8YRoNZei48oI3U24myRjt5uk22iaMfjGQN1tFGlZq
FsMJK8dps2au0bwSHGWEPlDfe1x6Z2MdLQZn0gSOEEdRLrRG8gkA+axqZidbLq0L13fJcs6aUMO6
khA1SrjMlyH+WizJMQIZqRJyXxC8ZN72DSOWKzVC7YjBZfzUf1GTziYkO7MA+n+Nti5MFtMOjYCe
VN40qDIC8bPXvlLpPUE/MCcF283x/Jm2zca5YdkMEy83ukXkLf0i8jnhPOO47WTD9mZYjg1Tanyg
iWjcRsp87evzSFkJZvrkXINX6PpG2H69cWYvSxL3hcCtsljr8dS4i3sKUzbcGLuMbV6KRvqgd6/y
0NUB6mbiZxltvSPbVsbY3nWtfTTsU54vzppATWDIoHb8AxxUn25aGRPWFIeB7msIrucJ+GiyLlD1
ThSbzFMWJzMZ3sDr5gQzRRm/acH4hXrQD+0096C5Epn0x1vesAJiwpg6wDd8n5YyT0beh3vU39kK
sbtBbBQRLcZjAplYwoclrD0ByCB7Lot+3wCOumE6tgW6bPubWMqHNeaT34scLK+HXlYfF7J+JGBo
zNxlC7Nt+8ZlXm++AW0WuYjEFzlZyJESso+q9ATt3Sfmrbdd630j9Y6T6nLBC0Vex+Ijo8qfTh2N
1+WLAs1K8e02UzWcOBwnb3CB+srZ0HtRRkXqqU8T1Ou3ioqWjTaxNLUEz16oYp6LPk33uhfncWFs
4yy4VJneqd+YOBrwgQGdM48ib3q8dDsODgBVy/mp7GWajcgMdnXpqB2pQ2fDtmzTMcISYwGOMlUJ
MHjF0feJhsu5dNbx/vpuWOZjYtqJXzIxto7Ie7x6DH7xOjb1/bg4+6Gp8qqvHqB5fxNNEzzcCIK9
u8ZhFeKMq90ouNBPZ2Ql8fH6RGzLZDxSg4c4dnpoxYNecaQn1w/r/VhH4ca220a/LN8b52u1H0OW
uEE9k/Bp75Gq2o9Lt0UhazkdTOAd1IOCPqpQreuI+5GW9YcYAkBZWwf762tjeWc0wXcSUXSJExd5
sw/wTwHz9MYv3dId2+aibypPMy8fXfBLXP+cbTpGNMTqoPQhUPvQInoRQ4kGrLDKwOy4kcTYxr9s
0pvNgAS4dmIl8aqcKH6A5IM+i0YGOw39zF/Xp2BxCxM5BZi8Fm4f1zmt6rP25TcAmJ5cd/zuBahH
0umroFuSXpZPmYipCfiyWcpJ5M6iXstV3EMWJatC8Rh783PYyR2e2U7XZ2WxYhMmRedw1GkhnCfq
kBlCRYPU4IRAm/yGndmmcklu32xMLVA2gJqayKG7eABk8jS17sdi1AdaOw9BFB1wYdoAHNmmcjkl
33xqaTSJ3AIbxMvilZTkkch+68HOYl8mmAmC6j4qNmmdr0L/qip+Xxb6c4Up3LYLhvmOI15nI9li
eMkqJ1vLjmQA/i039UZA9MQ8xbEqeJUide4m/qXpagrdDAuv241YaFse4wB33MqtphjLo9v2V5ui
GTG93FN49fX6+tjGNw68WQ5sCTgKwGEijmSJsxVUVJnU4Y/r41sSKdc4hsjit0qtGD/2x+dGho9+
M7+0vX9/0em76dBOTchU660zo4zxXA4ED2tuzffpdFsrZZCaoCnUFhX6thnSTegW7pyhGSDCoW9D
vqQmXioFQ6AWOq3+KT4h+BzdeASDBbvtDpqabG+DV1GuypLnVarAJi+9IsNj2Fa69L71pCYguB1T
3/F6xCAILO8p1A6yuMKlZY43+TDeDz2piQmOKG2neMbeEvBBZbFUr10Zbdxwbb/e8N1xVFNTtwvP
G+5R9KdwsXOmdUay4bONQ8D2CdN9ie8FSYUimtN788ce58GhqePx8zB7W6hv2ycMD27As7+IcMIO
B9188FeVHkp/6u47kONtHDW2TTCc2F9BZtN5Ehdq3objrvabBCQJtQC5yvUocTmz/pvopya6rCaK
tsjAqnyconWfhPFymCMZfZon8LBFvu52skYqftvHjPQySJJyHZMBV5ameIpdyAyWYtfK+iGa689o
adiIfJZFM/FmTSSHLp1Hlrde8wWViD+69zZmYBvaOI8vHfaou2ue04GNIGGgPggou61GTItBmXRu
k2TKiUfYbN+Q36OvDywk59odbgzXJsQMYs4EAja4mfihegjA+pxBB2brYdZmSYZPuyiI+w0EIfOI
oUINpeJ7VMYeBl6cVgj8DIm+zSVMpJlbLmpsZ9ze0TbyW1TFACLhit2UbwEi8+98q/V4m7RJxAFg
RkVvnV4rstkkYttdw5cXGtaL34QcKNHuEPrhuQjK7yPferi2mKaJHkuGxO/bhnCA+xAjJgjg4Wbo
3rjqJnQsigC9JmWP0yBCe4VDpHsggm6x21qWJjEy6kJ0CfVHn+eo0b+kWj4nvHjt6uTj9bhjWxrD
axdFq7QCJUfux6zb8aJl+z4CR9Vto18m9SZHB2hZxkuFY2CCOs3zsobuN6iS3aT9HaQmRxyJpKS4
8QvgBJrxKRbp8KmcVL/c+OMNr/VQwJm7AaBuzyUAdvdP7TBtvZLZdtU4giWaGNA5goVpB/cVDR/3
sYy+uL17uL7utuENX508FJoF+C/zVnKRVR14b2L6I+b0eH18m9UY/qpBR9ojCFc57uH18tCgkyh9
QPyfthS/LB8w0WNp4MzAyMzIb8O43Au9RDuweW4Fe8vymACyWa0NgZ4nQllYxHsJlOzdSIq/3U7/
ub4+tg8YTitaUkNJauZ5n67HrljjLJjdjx0qCLeNb3jtAH2qhq0uvHbW3iH0guDAfRXuRwlF2uuf
sO3AZWpvXDcudRRFMcUdqQYPUVYSFv1G+bnqN+6QtvEv/38zviNJEAPoxXO9eCGyHbwMrqTdcF3L
gWsCyGQXhTrUuB7FvPzkrc1zqwa8Cc53TcueBak/XV8jCzomNVFk44QHVKY75Dx9ultrfRh18nPU
9RFk1jTzHP0g6PwzKYnOINVxd/2rNuMynHtU6RpDNk7kXeF6+5A2wV6DNwLAtSna2JyLHb2T+prs
ZtO4Nj675HIujZC4dw8ANhwcv/zYgiTs+iwsnzDBZMkw1uBSDbD/aCf6DL5pqAW5rDxNlEafF5R2
jte/Y1ktE0ymwoXpsEKtxatx1/RmPey6eCB4h/aTct6wN9tHDH+P4gUSFGGDNwFfv1BX/ynxwDpF
5Nv1OVh8xYSSJciPWMtw1QGx/bBvu4HtoI136483PL2q0wEnGzZ7dp31rnAH99wPDcrzhdqSLbdt
tuHsQe9H1VL3QEB67A71gO8pdz4wGX9Ukbd1pNoWyTiuSz+hJVaG52UVUmyvWJPvqZPS5+t78H5l
M42ME5u6Rd2OkRZ5Ww4v6IYA15vvVw9dV6PhQa4jqtvtdKqjaUuv22ZThptHy1QNVQDcPajMy4/g
OmafANHme59sikHYtsU8xsHNXNfg+EIdD7x/HX2KkmEPWjsI0o4bbm6ZhYkjG1fu0Bjwqxwp7LSv
olDcRx6h+7jZ7H+wbPx/sGQaDJU1MNV50Sdql8hB7JYKEojX9902AcO1CagvgDBC/ICME9uJaPkx
dlKCjW94vf4B28+/bM6bg1CKpSZpsWIT0rHaOTFYBNGCctu7dGoiiFz0+3AR91VOy6TfsQnUtGFR
vNCCAVrpBRv5iOW8NZFEGmjtUFYTCsKkOLRJs/cC/Sj5yrNBkEPSbtFi2tbK8PFl8dLJT9wqD6oW
vsfCZre4dN44Kv4h1Hjn2DOhRBWUAhMdAeCsAIeDYORh8vWOeZ9l/JmCHcFpflbjDM4H8jAH0507
fFmrcNfTb43id2KedlXbn5bwJjREaqqRJtpdderi0tr1dXImLKk/dJR0G3O1uL6JNlogRNd0Lp7I
0zI9cvTMp/78EPH+Do3c+5sM20QaDZOK3Sqo0DhUKB3t2rh1o90a6uAmTiu8kBrhq9Rj1QQNXqmL
sNknsTyyYAt+aTFoE37J1nl1nRiAL1qhhgUKTCgMseoUxak3y2z0x/7o+OO6HOo16MvixhUzYg1d
Y7UIjmOy9OL7inqPHhEbL6aW48vk/5pA7BI7nq7zoXA5OB1Zv28DCPH4tdceSB+Xu0nTctcMATnd
tv1GWuEHnZ45w/ZPC2GgpHbnh3lNiw3UgiUS/AeamYRV0lcNyuSQcYGcXCkP4ajYbVURE8YmWvA9
tLiA5ksn7gV6puH0m5RHtp9uZBJjuoIOZUGpt+NLcJeWyZrNEPY53LbsRtpAlwbdGQppUKWm+9Cb
7wZ369ps+eEmxCxykqQKWvxwHfC/O0DNhbeZhFrikQkw8/wapUuh8LPjEtyg+qxidorn6qm6jYAo
gKDqvw9aF6Sa0DDiHCQGjO5KSccdOG/6ewLQzpebFt9EmLm9iAJgCHkOPu7yZdV4g81A3dSv+9vG
N3wq9opgDFnBcuE4pdyNi+7czI0Kl25kO5a451+2/k0ykgZiiruIV3lKi0cV0Y9OJx4bvz5Bdvi4
TjdGbhNmBmp0nKxQvchxCRNHXgwioxAf3lglS8pm0oDKweUurhuXhFChchGyM0n4Hybn257oTMQU
beYhKpOE5RQYQj9Qf09lKTO8d22czf/g1N7JQ0yYFKOAcNYJfDhd2C6M5ikrGuRV3ZivpPjrgm8e
nPobhED3y5o8Np6/Cwfvj/Drr9fNzOKMJvVhAkkyUuuWg2g4Sn94HGrN+5RFwYdqHdLvRayG6rYw
blKbTRCbKjFmla++HiCa0JPHuOmTmzpz0cH/b2seKzE5hEYsL/2Uit0AXsS/1nrZlFy3rJMpbRf5
RK/VXLO8SJpy10bd3+jJ+ZAq+rOMk42D++J579iCiVVIwJk8lwNheQThsrsoBjLfCcTft2y0Z4IU
BF0gJ8bX9KzDedypKgoAz2/A1Yp2Y8DCuo0z6X2H9P6DVlDa49OCz3iTfmnW6Fvnrfu53aScso1v
7PMCHmMviZf03PFZA87uLBmBKGzWcm/D5d/Hz3kmYqHTC/W9ck7Pbp0e0xEk04uvX+vAWXdzsXzh
FV6gRaw+gDho2QjFtkld/v82FPde3abukpz9UN8jGfm6JJHY19E6Hq5v/vuW5ZkohpTW4LgIivjc
d25w6uvV+xoFwZbv2X6+cVVrG8/hM3XjcwUpnCzkCz9COLH+MgKj/u22CRiJFKJUC1ESXI5UFJXR
y+jNdPoYc+GJl+sfsMzBfC1XrtsXUpD1DDSPE+5qDYm0vhXgINFoyrkNbeOZnCwRHb1wbHl0brsg
/eTjuveRqT46VFLrjUK1bauNpNBxHV86RRyd0VP22jrq2evUBpbNskbEuIR5ThIGQepGZ7AqlXd+
r09r2s67MibyNkcwcRgyReNx0s7R2UkFWOMSsrBsGEv5MjE/3fBvyyxMrh/UJ9nMcKyfZbTwM7TK
6EPs6PRuKXixsVCWPTCftFYSiGRaGv/Mwup7E/efBxXfOPTl0vcmVLAO79p1Lb0zmSpQLatA3gUV
AJjXvcDyw03oBVCcw6jWNjpPJCV7MAu3UD5MoAtxffj3b6aeibxwvZX31STjc5BOY/Lcpn46fI0d
96z6gpO/dRLr8klCgugL6BKL/sv1r9omZYQn2XNZs7ZYz5M3g4WHrP65KYp1Y0P+ubb899SGlNi/
dyTQo2ZdzDGpyhkyv0nPqWQ/C67PYxBLlODSfieXH2W9lpnLi69QxW13ILP6IWsvX6ayQIcQkBCi
z2YMUsYdNKaqr0nfv/Qx+UbL4kcxAc5WikCdE6r7O+gdVhn4vSWOP/Al37ZIRtigaFxvQVEVn7u5
ENN9vSyDuA9RJNsqEVnczqRnqUKgSkpGvXOn1r8Big0zNU7gk2i2UNy2Dxj74LTqgkPT/hnZxgHZ
65lhKZXaouu3WJGpshY4JQdlceWfR7YGZ+QHEicDWTcCn210I7RyFG6ZV7Q+VseDpr1u9tU8bqEk
LYOb9E1xV7bTyhPvHJWN6jIZ4YIHwYzypuqlZ0JuhmHxSjZ4IbxKCLbzLw/WWZjU3c/rpmnbWCPk
aWhYxyOAf+jClNVOoSb/UC19d4hCl258wrJCJvLGo+1C116EZ7+GJKZYpvgOqIR248SxjX65U7yJ
2YuKAxcMqMFZrgD/Z1qtZFeCyv7r9fVBcv1PFv9OEDKZm9ama2rmM/fsatqdVsqjI1zsFzbk4PIw
PcKn/6Cj4V6RpMpUB8k1PJe/QHv8dfUEtKj5a5dEP6lXfEeDQLWPaXteZXwP6agaPc/JBzL2bh6S
9FG7gAWQAQqcTTB5B9XQj3jL/T6TSe3SyftdJSjqLALRrFQKwr9CHqAg91t70Z53zV5J+arm5Tn2
cPVo3fAlaVS5U8X8NEFxVoQOgnT6MtDiE3ygzPyi+So7coJK+gEMIV89qj65ZcoOl3GSIDk1hbtn
K99Tb/gE/vUfTpQ0eLlJfgh32XG3OacJewDP4amX4V3b6S+0D89DErUZcYejZv2dVrhuU7rnUXNK
YrqTbo17+P9wdG3LceJQ8IuoQiAEvAqYu+3x+Bb7hbJjB4QQIBAS8PXb3petyiZx5oKOzunu0x2e
KfVTjlMZ8t/XXUfbhuV2BDxiGT3mFRZfuabbxYk4D0QJmFg+zDM7IQTuKGF0LYPoodQr5dCI7YUM
L3MbIft4O1mWFGW0FYmrjjUbT/W4nvrAP261e60WyttxhhsR441HXxbLPhWCVWCIdu/ocB1JVWZb
tV3hXnYQnauzVKi/aVvvfj/epiNtQXXygtEXnmmBbIoIC2uTWh5SnB5EvgbvtBnzddp2i6TnxNL3
AQBxhHhvFdg/GiGKJoli7ip/zPxys3mvhs/fT9o27gq5HqasVjxPtH/yoX9AKsABZn0Fq6Tlk5OH
OUrKXd/rB+X79824fqdJcldLOkMqEXz/rpqFkeNtnL5arc+SiJ2WuoCffSbJ9p2IatdXXpgN+J+q
9M7QcnBStiWvZguKZpVL3ovxKUR0wm7byL3XkBd0noxHKfnWNeIu+yR4t3GtHvzYXAiZ7IWFwYuf
Nl5B4njCD1o93tSM7awIH3UnrmQV2OSvguhgVYBYZGdt3gxE5FIFw3UoY8phzIXYlHGIqz0uX5HF
gzPPoDqOauzGWz312Hve1gfqlqvWQ3tqTQeThcmfCgOrP3zH3XsiYrb3NiayDouCzFtb7qvmI2pN
soN7aI4wo90yBzkj6gnSp5U3egiyfgi/U9UUCH66Nqy8gaP/oR4YzwTqag4Vwk7icu62ce/JxuyR
WxvyueoO/gZ9zSp9m429fw6tPcCWMEuZB3wp9bqPYGtfYOkkOUnL/erFr8aYN1jW0X3cqD10XRUH
hvbie/Pr1Oq9gykcD9bm1ozVmG9jajI8t5c5CD7WxJ5NLC+haDKSToVsN78Qnr9kOvUP5VoufJAC
rg2dzls6gcBj8qJMpDIfKfeIyCRLHiVDDbKL3AZVYgU7HjiiIU/dsEiowCrFiWEnvLY/LauV5oHz
8TKVXTPhV7xpuqtvzH2wNUG+xMP34IunZnMlF02IXbdJPMgZuS3CwOtpZpBmxWtQnjRwnLyZEJ6Z
DHLvw+EWjtVfq97WLIiSNQNJK/kyrcFRoVLyYHP/fh88myxPtbW3snKnfq5Qzxr2jKV6L0eIxcHT
8T+s3pl8bODeAFESj5BdOk7xn0gj/Uilr3HDiqbsXzysscEMOEfpaDmSw6bfJb07yLUvDCcRsWUJ
Hzv7jT/+IyAxyHzkXe0qp8e3lCQxBwaBRezYoFRsCVJw1hmeofV5MEtSRH10IG4aOLVC57RRH0zV
CGeVw76vEs1Dj+1GL9y5acrDuES1IDx06uBVyG4txxbJq/2y21bgc4MHUfpa+/WvlaQ8jFt058ga
cI81zakOYctp4vmUmjTrdLL3KcnGoZuwyjbk3tY9dlv/Eav1KRDjwQ9HkE+LIx1HtHWQafiHIriH
zefIlIcuUX/msj7EsbkBkGo5gIospNXIpdiiQxroH3+CStUatxTVb8mP3cmq5VIp6GM66HqSypq7
KBouiBHWD5tIz+FY5bDkKaA8i7MgJXflEqa5DujMO+l/BuH2AWomU60TPOpShRNM/pT4oXv08OB3
1RLwNKkpAhLtg2GDj8qQPsaLuJtSfaKzf1iatualmouq1TfRyse+bdI9BLwJlPAb9vFFAsfn9gDN
5K5lrkACO0/XGPHYZYNw9clmSSI/4xCO/DOy2HgbzlHuDds3mmTEoa7LKem3Y9QwnP9OGPgwQ8w0
dl6QQ91pjnIdqxu4VrGPFO4EMbii0mVB7HpMhD9e2RTmE1vpjcqNj2RpC6wcNG9zKXFySEd4iS8O
KS73VRq/tJhDQoCzUC+SBoYnZssQxkuOfRn9dVgA4/Uk4501keVJZF7FCkMrXy9pPoSxwjaPEry1
8x9fzwGva9SxVQ5jFi6bwBUpfwIPJrGRT9YDhXPosQ0XlpEGuVBVIg+h76nCeI7k0xiE+eqV/X7d
AIWHXvwA0+bgjAYBRw+2f0F4t05VHs3IP4WO8NykWsNDOv2C/PWIk3fyME5IG7O/sMmi8F3dyqsy
WA8mg+0PMKOHyZgN9ZtlVl+qTvcF0jTwtDa+x+XoDy+lz4Y8YbHgkKg1G5dYAR65Z+lmciYHLNf5
yGgKg9LLkeM8368KE52VFDVLQe2fT/jxsoD6f1KZtU31MLrN7gZjliPBbkyXtVLZVxgkNzn82UmL
MqFg8AIr+LpwaaNfauieT4FHWR6KwGRGmB7of6NOEdXbmwPNgWjjcsvqevJgltV4jMtQoaz1g+wV
dwulP01ZYYcu7qJ86OP1CLd/+Vg20/yosArUFTCy6Z4oxNk7GNWa69BajbdItEGSE2ne2MDkysO4
Ra6ymF2Q+zUM/vO07rCmUs1CPC4I2zNhbA60W7ssIs4tWUMlw4VEl6Jd6/G16pruHLWNO5RDUP54
oe1/RDmsFY9brD1vepl7Xgsa59VUbVA0Cg3zbNlrtnKiY7N3UagvaeI1xYTtYj551hS1YNGuRvT7
zqBjPWGvrynirSzvZEOigmD82Mtm6T6ppd6DS+l0nw6ghSBqRPi2529FHZNbudGED1UdvtM2Ca6Y
oaPMtyXaVJy2R+wluJRji7V9duhPMwLT6bNiLniFAe6Sj70haJbCrWDllnAP1/Bl1Y34mtN6ylor
PokdHseq/6SC4HuvhZdhqEDHtqxfrpvdrm0RzV45+ZRQWnMA2O0bpBjtzt/Emg3JKPNG2brizI3k
wQ1Jt4cjkOQof8DCKALGq6msnsJYuwxLkzXyKYIOxkQrzPr4Zv01F1760FS9yMN2RU+8zGxHICg8
wmRNcVuvwatoDbt0G5yMglH/hFtwhA1AfR0pllWqKX6a1+GLDUt6TrQLMjTzK7r0hf1bZ1/xCu0Y
LyWU8dqGhjeuxEPXhcipSTz/Llx7j0N0iwzvcmpfQ+gvT2OfduchDQPgIsh2D6jhUGnOR6UQmK1L
l7o8rMoIx1f1p9b67b8azud8rdd6p5fWcanFEa+rRPaaVa9huabX1nZJhsJIs05Uas/iMLxjWtq3
lhhSFQIhIbjtg97kFmZBO7j5kGxLBAM7CKfEaOpwxWCHNZ/KEUQOFIpcttOchRpx43BoNh/TODRZ
usmFK79WeRX36kOm8d9kiheEma8WfyvEs79RemTr8rCua/RM8Xwd4cPZ7Cjp233o2OMgzbNfG8P9
Lahe48niUqrkF55Id06CqD0F0vtNHCsLY7EXRGGbhM+pVhQb+oYeZAi1Q0inNWtLxAJOXRTkaR+F
yECfoUNE5kLG/KU7t1gZw8QlTd5qaPtW0455pLHm3SIAO5NiJBzqqSYLQvTpy5IgoF7ZLxr4Zk/K
8bpOgEtk2wfFAJUTGi/7tjZNxNskjncGAqk5Qm8/iLHJI9V2hdW2OkIe/SLr8Iy+dEDdGcqsi53+
VF305TeTzKSnF14NyTveondvx3Hd62m5Yf6deO37LZ9s8NhTsOcUyPceIX7ux8zWK/RMP+yG676y
vntOFj1APpioHfCpNg/rxd3IVoZ5EENIrn4ffhnWMd8GE3I4Zths6oIlW5IRwBvu/f6SDCvql/JF
el/6Ztn79fRRdoiabycqM6MQ111HZNAcHqE0Q2PYZx6e/FM0Imh+LjX9ictx2G8CPfXSoDXTozK7
DgaMB+KVzU71S5BPCs5ndGkSFMqAFs1sIIJZgy/4Frgs7p25tGIU+VKzCJ+M/JkX3CM60Be54eTG
wfzUCLQT42Cqg5OyPTplXU6H6E/UqRGnDVspA9cYCbscvzNdSFMiJLRqX6qy9xY00jaO95Hdoi+D
sf4yrLZ/RPRjhRZfsl2AQL4jQiUper+6LtDF/fjqlzxLqy2fe1ofV0f+Nt5ACgVNYq4aG536ZfrT
URedg4bcWzwLZwXikCOaQO7gKtfgSYrhjRVtn8OakBzJM3C1LYXYMQzQOXPGngPQQo9tNMYZm8oI
bo6mgk+RDwDEWW8/zpJdIhNgHX7ztmuHKzGXQWP/NVLqhwaP7P3ktaPhQ6nJRQ4EpTqK3tTU9wcP
3BWvuiXck2X4M5vJnGVb1ZeWjPOHCt0ItLRPb57BzzRs/GIwUsvmHgthCMtwvEvc8p6wsvzDfMhI
dd+IwoX1DaEUKsfE/9oPy8CXHshAL9e1vc5TW/2BUSUNd1PVgmDBtFGqSnDsT1nyWXeh0CGuc6Rs
j0VgsLv4odNFsX9euo0KmEPivL/4vUY89oNy48T9Ecr0A9Uq9S/buqLoRxahQ4NljJsqnP+s3jDe
zV2/3QGAR4faNTK+BIA1H0i5dnchjPGqIp3ZcCLDxB4giavYrk0NQTVDV2s23WdbSlhmY62L0Lfe
v8FCVj5j/HpazOyPh9RbftcSoZ/ARjlxlC+hQP/qzIZhHVsVOzHO5YMbe0p5EteYFXDDwid5Gq1f
9GWQvEdRqccLFt6DHyeZ2xGxLl9tuuBnuabeCoJ1yIGHqp+RYD+GZjdL59Ddzu3R4K2W2RTM/k5i
dwx4ZMJyuMwDtIhNlE1eguMJZreoYS+RY2buUL/phByrFcRZ4ASyJXx/v9TJcNjWpjx546hujJFU
o0rWoc91yJzipWDjS52y9WPG5VqhVPjAFfy4GXlcxcud9vAEhKRn0MN5Msp9I7yam6HBokcAriXr
han3CwI5fnzMhQdSVeq99qe+4XFCt+XgtcbksktMQdE6wodm8BqLwQSCQmXhMlsFjZ8gC4t65lyl
GnNIVNPxxxf9Xz+cqh1N139rBKRAICX9ltQDs7sxnrxv7IoGaLrWpgKrAJXiX0pY8qCDNBp5onvx
tq0J5TOCBl4bTOF3XTOWEtYAuLKWLa2PpqxEhoRWRAkL4iAbCXFM18rcIfet3+NsKT7KuDq1kx9z
tqjyDvEgS8jHYE4va4XWtwJ4k8sKI0Tlr5ifYm8OsgUfZka7iOaGxNj5ZfiSTsikma6WhCxD61nn
XdARqK7cvEc7N+FFhP3eGWCKzWBF7lzboNFOf0MQMAG2F/CrgESQU2ozU0nykY51e2zgoIbuq8Rl
D2FSf+ttmt6SiHT7NnD9LqZBWqCsD3u4PxHuJ936l8pYnmlMxIeUY5qZccQg78rW3tZ2TTg4JnHG
FI+uYkOAKEljdWqRJPWt0dXdUlnau3XtPJi4TuIOhSIEarQOZ9bBQ2cQgz3MqId8Fk3/WHtTe9J+
4u3mtZZd7sZKhg9DGpxNh7jJcKrXbz/wOngOJ8FeabI8pj5NDkkf/BkmJIUL11ho3sR0kqEF2lAB
oxrrQZyWQLiL68v2hE5oekTSYJSzwKv4WNv+Jehte6sQJHqcti7NW6Rr78fUCx8wEbjcj8f+Qw1o
goZp3o6Q2VyjFQCZkHTM5kmRvwrS2oxsuN5JIzrezya5Z6pDcMRIvaLbUAmEqlNucBnv9La5HfYg
cGUoBeCuBVInmPCQa2G3TKDTBuqzjcAhYlFIErsCgcNvGlXmIdzGaR9Uk5d3LPyebIqbw3Mgwmqv
jXZG1MGli1KmOeDY30fDBJc6EP/cYnyuEgn99eLVxyFYEiB/aG3uGyiRdqquXAHPyndfkeZKrUc4
w87pA6GuP2/S/cXE2nPsmsWFjwhCgE/+6wjB9gehqge/W/VPqBfToxB1fbUmGE5lvHlvLTP0B4oi
cq0WmGNSfFq7YJrcn1a0KMnocXagwRTmuzK9T7cWrkoLEtaiFNZfPmxd+NxS9wSDtqgInZk5rZbx
w9/q+q1yq3dB2sF6RkQuhuO1i7hO4RGMzMWNq5n+9KPu9v6MoYdOWuxoooLDgvFsr7GXng1p774w
9gFk1qYMIU0lfX3QyKrBPETLQ2VDbz/5vc0hCzTIAv0fuSSvTCzp3TqHj2qoN/S81gYPczCs3Cuh
XrOybTO0MJATBtGGKrvQ3G/KJfNQro+YwDVCAcmfySifo7F+k1uDIXpU9TsaTJOpYdZn3fjxeYTt
a4Fn0/HZ0OlceTUtJi+qcVDoht7A+dchZWS3yWDedVUtcIP3Gvc/APkLJNVzgWs+elm9JsVdvwTH
asVn3Tnf4o9g3t4C9Rwip3APm8wmp8KbstJb/IsPs1aRpbW/3E/hEuGubGi+UMN+n8IIkCgakoGE
GHnmPkW4l152agH0zIyeL2lcuiIoG3H1ZGc73mxe/W7tjMuIzXWxhVUKrKkbAN23jO4CmbqM9Qi1
Hvt4yhEmyxSwxKD+GAZZ/8UI0mCuhQl7hmnRFbbBOB6ENW65TroswBIU+kZRf4+lN19DAV5kWhdY
8Yq1fgita85ol9gNREzy41d4vAd8Y7wVUX8q4W32iQaA7bu4XU4iDtkE5qVbvgJfDU+rGd2rdmFV
83BQ/jFuOrAeSEe8DG21PA+jg63i2MW7VCt5CxDCuEMVR9Pbo0E/4B3VRQk06m6ouv7HB8OGBOpS
vXV01i9NQpKrYx1AkBZxIHlpoxoDbdMe5nLz32Ph8LasXJH5vabW1QVLRXeKh0E9hDNKByfV5l68
spX/bNNZjlgR8ySreuIlHescYu6BGxgWPdvJiLuQRO0bFOlT8etX8XtFT025+5UrPaeRaS8CDP6h
q2AiySt4gRUJUod+5zNE4HpRlw/GYVUq8mAS4QyuAhOr+M02ct1XIdN7X5fhdVAhO7omQSLv6if1
GbneQC/qmZTdk2ca2+UijMgzTrPbL9hI7nLNmnnd0TjBDb9G8+H3B4KWUHhMSjPeiKxRKVxFkH1n
xVVFdX8aZ6Xy2ShOGyKPIg3N2bFt2dHVRD8NNoLvB9JjPFgX90/RkJzgc2EdV3DTt0dBPOBoc8no
Je1Hm8W6g6a7HcGTq6kdWRYmfXzr478rWdb7towQYixRZLEhuDwJ2TV5rAKdk4mesZL8EKppAjk2
NTgN0CVvy34x9IzQvnPrtU9irg2XALgBBN+HtHxWpdyZPj7FM+0BYI7PGkuaHMgYLiUKaBhX1CyX
Kouq6iNAQ44mc8tIEr3L2EeCDn2W0YqwG+8txTFH5yWOjnknii4MGP8pncFlTfEuTMhpG2b/dzLM
VIqZG/Wj8kGJGlvmrZgv4wRHFFy3nW6wtNBWtGhBB2S0DHg0E5zD35D54bXVMmuVj3Eag0jT2L9j
GP4ZW3ZiGh5Dvp+t0ryZRh97Pd7FRGbONjs8bzltl+OceE+ixy5iSOR+C3w0TqRYG8yrwp7SDhwa
S46/UPEi9Zc3dI6Hcnz30vIwdbIY9XJCyPl12epdZ/WxdM3DRBGUE3QTiGPvT0/Li43ZqVTDDbYZ
D4GTGvChOMvFfwMg9q8U6iGh3r9qXNFY1WiFxgkwPGQwWUdMcpxjdxfDqeHM+iDEhtX8qUArTLMy
Zy/aIDktj2iMjxSlf3bqlm7eBZ4UhZrUqw6T05zGT2pmKZ6l9rPxQI8m4StC4DMWYbGtxIp9Gtaw
8m9abLpEXSa3KM6g22s5Nk89Tph315dIGSaK7X1crmNEX1xZHREW/I/SDtZctvAjEGEQDKssGpe9
SKO9G+NLK4d63ztxSZLkMxDmK8ZJPKBBH2E+N96HGrs1iBBX2hw1fEaBNDP0r4nDpm7SoL8JXT5X
uhi3gH1XOujAvmLiXMq6AU2yvWAjcjigpSuxtoi/OA3exbDusR7qXTomX7Op1M+4qc8Y/9l7S/8V
J/D+iMKPsR8vvw8BxPm7ZEVzv43ZZJGioMENpaL/1yEqBVXrr7cgt66sltc+9Qv8k4XBISprdFAK
7AqIkGTXQ4FQp8sBG3A5qZvbOqfYHMNCSjTkM/FzgjfYMZIFkuRyw1gDNccvVRVqrPk5TDA4pxXY
Zs+U59BNHzV2GeGgHl6VdB0oWvR+PionsinzOe2Ap0qClj75O43k0OJDEBKD7FYf53nIEZDWctWE
fUGwPLaD/+m6E5EeIOlVrz2rrkyC43JdkGA0deW+N/374gUlPrrlGdfayHE8DGiAaM78qXsahsnb
R4Ebcj+BPx2pyHScTeuDDm9vQS9ZgcN9JO1c7hidRAFpP7tV0fAEIFpkMmb2NMxRAAwHzxE+sO6E
EzYj7KwPs1Ksaz5bGARWS5zVfvK52uUxnpbd0geXSvho15kH+l5nSJzPfRjHcuiDsBlF/QKZ5xlY
oac+oT/Ks3eeB4HJr0YGthpn2paHuIzrI74wH7Qe4MNKAMOHU3jP7eSDC+/7aG+i6to3ySkI6dNU
mSu2fs9Rtbz5G7lQkeQTmlpAevUM9zAfSKtKos+gXnS+4Tb4wju6iGC5W9xaBPGwnzZzv5YTMKEq
8DJvFD80xnTDuh8y6U/456LTrYnaQ8o2ZT1wOD7U/T4FVyjY8GW78uaXCQMJFtx1dnogK6sPyul/
w5oGUP70YFyVj2I63vxkPE6KXXBoTTYA96oAfKTDHZMISkmW/rGRM4CCuTNHYqMIVkblHmis3s/e
HP//EANweN3C6WwVORO/D3mYANU1oExXtPGjNj/dApvLlXy2YVAgAgSXIfndOIHjFh8SSJyI8M91
1xdKThdLKvnsFjvlDnXK/cqUY/3Efldyq/bLJD50XUFwJzuGXsjdoETZkcB7pLQ9p51+n4f2Lumq
Y6citg/GBNB7KYdcASvKYjqc6rm7lMA2Hra4zkyYZNXWDrn1Ap/bxj8uZXgWuHIEQERsSoCL5MgK
zMJITQWsPcQK4Ldbc4Z/bVEK0vC4uqyrQXpA90cE5RfrAQmO8tNEei8cgOHVpBWfOxrmQq2vNSgM
4FBFtJAZjBGGUgc7UKAFRJ7LeXiR24ZOvvfzpGsb7hJ3xQYQJqvlTvmIrgmnKwhb3P9bgrKKD6zt
I9jdLc4WIHsfkko9maG96r59quEEyqPAML7AvwVoifrpjV1z9I/neJpowYQifEHuyiaVx52Mtz0a
0PjaxhRk3tQVS4O6RFtwQA30gVwM9Zihsp1LIwpQb8HC4Xj4PvaLOIAMziStC3j/niWmbu5M1GZC
bE9EbKA0qsdJk3fnr16mRb1LFLmrUndkuj5AmAzbiWlf/77UNiUf6GjQSoinVaAdGBkgvcWjlyYN
dpG0+uTWCuIGAeoPeWBwNtuix2TQ+VgO74rG8v9vS0ODlFUIQM7GtrqqmJrjmI4P8TbeYR7Zsr5l
d81W+jy0qJx4L78f9XQO4/VRV+1bTEFPewF7aXswd4tfgoT1dJJpqP8yQPzqGFiZZKVM2F1cd1hz
TUOs3cH8mNdIEMiSKgJiFN43EdzFvHJHRgiwx9C9itk+e0O/68qNcISLorVo7bdXx3/iFHDp2AtA
wioCvhRGczHTNUXjr//6C2gBfBuvLVsSwCMgeN3CvkskElTS7MIWPA1NC0xZd5UeHz2h0FWr/rlM
cduQWP6NY6jmEYIEV5QZDqFKXNINXRRa4zaTqvtL0vWmKxSIbv0aUvo4E+9DWugYwuSWrKxHv7ne
10qMIAUMaHM4aqJt7w/QcO5NVS15kvSs0O32L63NLzx3hGR1z+x8X9s1ztJgPsY4E1G7Tnzwmy1r
a/eNNftfsjz8oApJpTGWoa9s0f885VVHLfv04EK4OFq0gE2HrBv8igMVPsXl9sIQtUXx4Jep00WT
+AKSF/O2rKCMqAlfZokj0uIZ4qUl/iHFJZ8TeONvvgfm3X8CKb5Ph+ZVNgr6iLq+xxY4xmYWfWIl
9yjH4Ibw769Ukhckw0HfkrywxT7B4+uEUorLLwEeZ+mwK836bYR/V/f2FpaIxFwhIxpd/BBogOdI
scQk1KPJlRqNFfzWX34Xfz+1idLf1jgo0lG/sJT8Ds0kfkL+d59Fvg6yZFXV1Z+rNd8m8NatDzZl
9TEOS7+CUKyrQNQDJH7aoAkrFthHHFWdNKdoiXYJvCO514VjRjwW5K6WBHHpbVlMOr6GkJhmvTeA
Z9P0TUE0eBcCe+QMcDGmAwmcHB1Ugl58zrEnBC9fyZrhd12ZIMmSDiD1f8PkkWIS3yiBxxfugoAA
TiVoz2GdCVaYjY+YoCBHjqI0l7oL37caqpQUUVLvCzTZz9C1yBB4nbeAPu2wGFQP2/ANYZl6A7BV
FnHbV0XF+mdZJu8bXl22+dQ9AKKQ+TLp4SQDVOpJKKiy9IxFub6CTGD1ISVxuIgFWW4E4M+18/Am
+rJ5iZS9tzrxrmxE59bj8QUlMmXQ/Je7CWDNwVakLiKGrTSIi+KTxI1Ddxb7v3kLQXUGaYt38yvA
jdMKvd5k4PbiWzfsgKsMMIrERwpqazygg2VPldLjCWY0ZM/GeD2NnXK3ZkVJQOOzZnFcu+dKpNsF
hpnbK1rch6ECYBAqrCzSFIQ8hcPFvseU98w8+HTAcOuatv5rr3V10Z0P8yrfyIcRkCXWquYY5Juz
bK+qAcPWSL+cWW69os3exujqiKYz7D4byTu/rCFLJ/9CMXZgIywQE39ouKrRB8QwPs6Ebb98py+b
2BxmMAt8q0UmQ4+O/S4qq/ncYC4/dCwGcqNbAwWOhCrNVN6e0LpETfJupQbxBWzjokv6GNTke1zW
5XEUqd7V1viP/jZj/oDQoOjCqNs1yAGHjhI90dBO1XWEgP4o6q78SFzTPRO/g6Is6qvfHC196E1L
977BjhfaprkQE/ZlVOrRPdyLZFY3ZIaMC/xQ1/TIQaet5VEMslVMDZQ8sG+9dR3dQP5MBsQIjZor
ku0CyZXb5l0Z+f9xdF7bkSpJFP0i1sIl5hUoXyUvtaQXltwFEu8Tvn428zRzp2/3qKsgM+LEPid0
REm/5cuVunpnA+TAJ8P0v6cW3mW6mD65RmyuseJNlFYcFAudJW3VMyvY2oAksRa7VimvjKTISDP1
SxszI6v6ni+p3faooklrN62M43MR23Ok+MIDEmaMvTGrdt9XOLdzP32ti+E3GVojyhpAgHY1Jyga
Visj1uZBMeQDvUyb0UVRfA4+xNnk0i7FvfnjubkVmMJ6sfUB1UFg7uu9VkSYLOJT3Cc98jKqou+b
RaQqo4nA1/KnfNK6oKrWNjRwkIftyJSSQfVyy11WTzUWQyu5QEYUqS9RCvlYemvKwqVkPliTJFrH
CZSXapajEZvybJujzUWEjBcoOKI07LMBkqrrOq0OnLiDvhn4H05mX/mPfiLu5zhe7uX2LK8tWZxT
DGyoDEbb9vymzd2rb2RJ0K42gXapf8llc5LVWpUnHhX17ZmSn76pxvWzTlrxqWeEeUauq+xlM0+i
8jDLF/2ubpnZBdWMiOZIqwkqx9ZhvE1XuBEMDJSAtuiFRHRcan78ysH6AGHpyIgATzx6YHFgsLMf
D8UB1UyIkHdLinvN1cAFUV43gtOL3Ue74v4Hmhh+cgcqiQ+sylTEHdEPEOtr3weFbYwqjKsxSSKj
yRwvWIsiTcOmc/gMlq7LPlsxtj0D23ywTkw2zLNFpcMiXlsfuyhtyhbh2pSM3qWtXAssy9FK2kTf
TqMMourdWqficyysno0wRjq4zGJ7Wx2z2ldvSvXbpV81pTyifpra1RM2vB+/pdD4+2+riIwicb8Z
bYpw6oTfB57Nx7LzV3tJHk1DUfPlWQ5wQKZTSnVFcI19dNmXNQacEowm+cpoD4Xt5NYJqSl5XAxd
eyBFoKO47zqn2bFLuDg7Vo6tcmKw8OryYaprTZqEF3gez28w0nyXgZZivY5GyzLSG/SRdycqlokE
46gnT13qG5dZ5Kj/YlnqLIylKN4TXEtvOoSNExjNQD7XyAru5oFc3/VbaCO3JkvEPSSpuFxs2hKI
sTCvRmleatPTfC5FDxTCarX+rI3oxqGWpJ2PiLC0xWEt2xTnoTs7DVdWvrRbrg7IHeMOukzbmZhJ
GW1yr9tDBx05O+Vr4Rr9w4poz6wyk90/qdC6z6mmwdP1eszCpL5aUwstlg8pEv0s/pY8WZvI78zl
t2JdSh1UqdE+90vngvPZ5CsFU0VHRvvNRW2wGUYPm9RC8s3U5KVRglvRppDBCxw6qCEc7rrpyivF
N0qU7cz9R+IWHPPMhlZIk4XXeJ+aGrestERKO+2Z8Vu5Gh1alZSLdtZME0jIalItDR18t2VYj7ZD
jnrnFPFelRPQhO1DxFk2cv+tc1KLl6XVkbABnI0+Gm2TzwNQnfrWHhavP7LnRyb7juK9DWZntCem
G+5mGulMRkeer9EMyEkKI/LLGaihnl1SCeb97Bv+iObEnGw3eh4ieixoHkKRu8O869ykl6GQ8/TR
TqX1SR7A6p83P1gb2jzf3wtz2pSaVOr+ky1K860aC/mL8glcly0+s4oMvpmiztu41Fqf6Y6saq6Q
SgppH3Gt22VEDwu5Y2dD+bI4LVv6ZirMkdanK3QmQop5iFOvw4FSVPQBRQXRP1m6rj9lu0hr546O
+47EK4Zda6U8PfYsnYPLOCc7mpCwc4ScMK97ntLstfSICQ19T07Pfo1tESIUgZvhqacdcsZ397Wo
pAzZReMuUcHN97UahJWFKfGE9s4rtNzn2GsEsZpqXE40tXx8VbFB4rEa5bnn776eR9mNBeNgA4ID
ZGZ96U0E+sMSa9tsV29VGUq/P4oKdOpouK3J+NZYOZhMb6k+ZJs7aWQwgm2P6bDyrTv2PLLEzmqM
59KMTTYWtRMjfU5riy13qnfAc+we1wDqAkOn3J4Qiv1xqX7MIrVh163aojCZrfwbuTb9ytF9IcRQ
/82oLOEpYTmtLjnH/UhAIep2h5W2sAmxM+NuGK+QQi1b0ZdRvIx9VduBv7Vu+w6yp7tnBtmAmLrU
H4E/NZ5gJTMb8Rj02H5J04FBw641zm4j7dF5BUABspPSSxKiB8vMQUh1ywgHLVUbvmvpyFr8CU+1
N3pkPGcjxzslTHwfTy2HCwv8mpfYsfqTQTR9Ec58tl9+Vy13ba41X6svZBcui63MsBhzQRhUMiEu
eSzSwPO6xiC2Wm0ba1DnVltFViMKFRH9DNo3kQySPMSlbjh3wuhM0JXC0ZLHuBoAWmpp2ge0QIiW
RLdImJoWA8yxbYRfP4ipjANpDXCg48gHUF1mu7tVwj2zyA1UcxMwfeClraxKkRe7S7rOX+5a/OYj
t8WwUftxWTCZtZwHuHbGKbL4qbXlWZPUVFPGkea1JlOpaf2kM37gmg/V5F/HrKoiJmf7wlxQ+kow
n3690YhemTydVsO8MJo/2LrjoJXJX7fSb/NgnMqEdKzNfsD4F/LQoAfNvz1t2L48+6h6k9dl+AKk
h5coIS8Uk3c2VcyMQAcwML2/CGKrm2x6aWd5m63qg/L2wfNnc89m4DHIc9vd9+BHEJ/AzkT+9dqL
3ls7EmoeDDHc1aN151BxMMJr6XiA7BTPUoInR7fas4ViEDIU6/fT7Fx0js2QIeNdl8XwOukAplzG
qFxZ/QzhcUdC+sucjgeZzkPEQI2edvGGI5amJTD79Wyl6ccg3Q+9YjFyWx09rb6rtMUJ+O4/UImO
sVHQUcTIa/H4yo0iI5gAFXpjHnXNGNHUQVOrrqUcKB/MrKTIGeez0S/TyQRtZ6nocfCAlb3mNOf+
C/o+6qXv7+1BHtOufjKaRYWubly28wirUvJEknxNYmvehalJp51LtNZ21HaWtZYUbhklBZeOJYZH
K57ObJuxdt3Y/JUEk/OE/yVi+jc5LQR0BijSmjHD6ORKQfBm8tmys+s/UzDkKAHTmvxUQYLai/62
PY6wL8OOz/J5dvkhW0sNocXIJUo6iKAEarzLjefNodLl/rtFX7kfZP2d8XiAX+T7ZeTfXcf2VABi
Jx3TOpZv7ue0n0B8st+UcFt7LW84XCG4tNc0W34Kwzp7fIO0vCSudtRiQeo6FxwYdxMtqWiq8ihd
/b+lXwhCnoyDoqULl1brolnbuDD9RUC1Jay2jfRhvFtBVZvCs4LV7j+ly+RprIs9qxKXgK7pbKuZ
kpgH1EFMaEbrezYctMKmfAVs+Qd2XB9aTXseenwTm28qJMS43TM5B9UbpmucbTtDa20MnWz+N0r5
kBUeuq4ByWR207GdxSGrESw8d4Nwk50Ft7lJOsowBfN84ZRHHR+QB79noMTKfMr/qK+BI0C++49O
zFQgJhSMWsQx68TTqopz7LkPlStIrRwuHfcNI/7mvmBnMMXo+lx45aNniYs9wfDEjingyecz39pb
OjB0NxaC9krodBwASzZ8JKNYAtfdfGaiedoeCGrEl8GgP0rG/uDk2si8kyUMWjP2gPL5S10l9T62
+8sw8gIWk6tYJbLsKFPToDSsQzyoZ4d5w4mT4kUJ+77ISQpZ0irItem/7WMBNUfT5Xrf0UBfqnna
M6m+Q8V6tvX0yZynd5cYi5rBT73UH93Y3myvOOOeCX1Qg0ib1v+YWZxyy36cm2FkGVF+nsdZP2TV
hK0RRWphBNYb+Wc1mH+DJvnBsU2mRXI0Rusht/1vQkUiRq4QStmHtRpvoz1fOzTyqGmmW1V37yw3
OlHd7Iei/0khOLePNc6Skyo8LYTlSqGdh4/JKp9cpmsBMH7A4B3kzaN17cv/CsG4wpyTV30TQY10
uhPEdTuOujgjNVZc7d1s+jGnmKJMS5JdWyJCTx5iFVaQkxyc06iWbdZyt2wCB/XHy1hl95nsI51G
e2c1zRysa3IbVZXtTHu9SxBS+x4PZdJ9VBgCq0X9y6b1MRey5CbYVAEY4tw8apl8GrRFboTZblTp
MS3dC6XylrKiN0Ey+7+j1C6+Vt5AxrodEtMJcwCzXUz2334R06Quqv9L5qo5GjIpTn6qykiffGtn
W1xgFL6vYL2h3chL7alXb5sc1PJi+vUlNfsvN5X/tam5s1tzt/1APkptIbQjuO4a2GZNhSvuisIN
S9521fo3jXmZWEAUjaL60EF3mjl9Lifn1rTOrhPJc22UL7ECxPOyk23M+6plmpJvZav0H8gH32dS
YK8v8qPC7TTVE2ouBofAdNoPmUtwG3k1+RW3oXXm3HjzahMl0O4C/EnnpTb+7JgXSTT7Ptevoqqj
qU4hhoYT0hzVXEKf3vZfWcHikkkkQbk0h46/oVgQz01q9jHmfWDcig+jPo7WdF18/7FpwTZ9X352
Q/cfQ7CnhmsAZ/VrwS6sQz84NsKtiNyax5KeiG6tuqasZN2xxQTfTaXssE+QwBw//oe9K1I4KqcS
HaIYYnw0vA9Dd8aDlO29tcrpadtzo6couoUwQWZ8zDrGZelrNnqxWUfL3vFfXEGFGLwp78EhnjNC
sN13FYPqMsET4U4n6audls8PSa4eskbAGA1n6TtXuES0kiT5rykZAfCNv7Kq6icR5n5tqRNwQNSN
uGVNwfGNi7KxIX+QEiv8BItXPzqd9TYuRJLb/rP0KOtLvv7t/ZtL68A26707zeeyrS/k9ISi2Bae
NYeh9C/x3GP5G1pkTKcodvw5ZVBOQKRmKu4zg7+tqOcywvvTHYdcvpO6pAKRMitLenve9ao+GGSF
7C1h44ua2mea2SNJ35xWboV0Cjcfz49FXB6MaTz2BmBQNhJyXt3hqPkoRu+k6vbZX7iJRwt92R/f
e8f/TzOE2mFafSrs+OSJ6mZ4nBKxjySqLekjRRnx2A4rE6dnmvTItrU6yiAYnruWKUmN13Ij/LcT
o0kOPYFtbpvvtn+OG4c4yTL+TFOnPiY8cI7jXfBnHTiCrspomIzUr3Km+uST8sgW69Luvq7102h5
zza7OFAtDktmR5a3PBRivBcNZw4q2iyHR1qfd38ov/tMf8js/tZ2OFfdMg/V0O3reXmSPGYaT4vv
bX0V3yYl16/K02Ov4USy85I4JUeqM3Di3wRGgRnt0Mzmdta08tMw1WuDXBm12CXAi6mUaje511T8
0lCsNIXjh3VeZXuCMiPk4+KjgsyyxPLn6qUfuln6V6felef9OqKB3CWV7V1YgC4/1YgO6k5PQzc9
xKmPY1lv3tqieVNSi3dVisd5Sm8m1XPpLxf0V7Sy5po7LNpqvPwKq7GTA/aUAVkzlVjsYRc0j8rK
cxfe3lI76GV5KDHklqNExK4ibW5ozCYfTUhRA5SHtILj5psqxnKvbNYvipw3RMMfmj3W1EWYwNKD
P9l4p5V7bux2CbWhP+Rq3tkZsBQt3d2oO4fGKW8ymf7TqcBoPuc00LQC6ivHeqE+7LIpd1br9ruB
RAN8N+4PSN6tLLzvInYPqb8ejS4Pp7rdm8zJAvoezmIFjD5Ew0Z5r/Q0Zap/rqJb9qnBTL60Hix6
kNgzPtZBP0+9ti+14WmVVkRkNVWJbp+q2HiUDgdSEcvfjNTcpNQe/XKlR6nTe0awx2kYz2YjPly+
27C3RGi7yV7LnN32bzcJU96a1GIQMjBEyaA3juahhLFYdk6Z7+apTAItcXcpPsa57CI0HMhEKsRi
UrcRSn+0y/NaTq+t3UkEwPhhQdaqhncvKT7jZXigiJcb9XAQjDsgqZAY1/iayvnP68Vx5nAngvuq
gxOBvw7VWSrPh90TB13Tn7a1mQD+98va7h2vRD9z8chX1VNvJP90cCssw52AhOZZdMMuzQ7bm7d2
2l6rebixD0cyyQ++gbw59M0Br8dj7LehUFkI8L6zBg8k2ntE2P5cM+3ZpUOb6HX5SXb2EmN6R2io
p3wP0bezOkIJ9Lc1NcOMISbyhX6opQbYXR3nre71OXetoQC78Z+wYoSugmwUk2XvRJbflqKBiWgh
CpGmzZx/qNd3GbdR7rUHVsGd1hZ30yqwSDW8nvhHfn2ew4IKuByNAsYR5ZmlN2Crf3na/WOAqIV0
7ICdDR0WiNyUbuSUr7EQub1MNQstBQ1K7a5vpYbvq7LvPCpzFtAc8M8/Kz3Zx2bL97z6f7GmvUgT
aAIEya6Q+Rz1POT1wRIqQpWOtMLczYZ+6Fxv1+oyIkgmVCNUKxV4lEzZkQyPa2/qYZvEV02ykbTp
D2xzjNKsPlNh37VWCazjn7eHFhIHEX56ZCvIuemGg5X1+KfUrh/Mhal/cpj6+XWR0xHSv4X8GkO1
FBc8wRtLgNd5BhK1dirNjp1oXnw83cvqnLm9I58o5AAHEgaF9KRMG7OqVzES5o0X6qklwTHhOxJD
zSmQ7lxA8gb5cXbHLJg5GjJu9bZBfhR174RzgedYavfblSaUpwfKaqLtxlGjFRV9/0x09MGLzRex
yhdUILm3DAv9mcgUtKjsvAg9AjD38c9Vd34xkS3Qm/8282us3BcibY5Ekh26lblmxhnJBWbsIL0I
PLBoFTaD1TAbIaqNDPxZEfC23BtTfMm6+YU9jTfEgznU0/yDZJyPnjm46zQE/Ttvdd4rDH6TEfJo
E5g/jyd2MFxcBonsVbsyz7vmyXjPvfSvKfw7Nlvv5rTa+4b7jkR9XXXzjIz6rZf5cRbdutG0h5VC
Nu6sP0/GqJhjf5+lLB+DPu1HtjODIbRhV2IoRxseefCqjU/fDs+255GcJ2xjyKAVRubY3KqRgoDq
9U6ZsuFVpJRFknuloti4oyGcq/Ia+xMgvI+eMKLg2ZGkygwbJU/mUKA+2jC3unuXrc2uagVsJO+z
yetp0vAYTgFN/dJxwgYUVGPoq4dNMHB97ODl+sQKlMhLH7ePAmftDJig3ZtTsscVMgKM4DcQw2cd
EwSIuUDonPOmW//2oj5lbX+ZW2fvWg6l8Bp4xvQSe4w9rIZBhoHd2h6OPZoOoQsQb8kOz9Abh50r
jZdlwONkDiev1S9+7WBIs5xIN+Mjejj7Mlq8hX3qDNSAXIdLvPe0FT7KuS707EN9Yw6eE2c1X5kx
HMmtGMG05g/Hil9bvz7geyDWQR7MbPraotMVJYaWJ4cyrwMjc75rcwu5+tmqCSEF3hMvPXscdTyY
D6J8QJ5nUDx0QCrDkbExmiaHF7++pRaW22/inynttUDD1SgATLYPPl7Wh8b2WPQFz9lsAqU+q8jN
y/8at9upfgUALJzI1N4yyPlrNpU/ExuGzsp3d1qP5XX4t6CklvYkz4mwckpW50j7lITW+mjzoRDw
2bHcdob/qWeMrkiC0iYepPZDo9f0oJP5a7tgaNfeajAidB8XwBDxB7jwCZp5nzfqq3RTunjwkiAR
7L1JpXtLLR7Jqj4PVnvB8he0dvJo85figT9XHQjXxB6Z7b7LeYrhA/8GPi6BcmUDq0yd/d6NvFaV
3uyIw76sHE181vd6kSLuFl8Ux2+kcPqwseaXTkHUFTsN70qTaLiC9QvX7yHlVW58mMumHELDmpHJ
4bD4suzaOMeZDUs/PqSd3Per2HmavdveNksfyI8h79+p7v2k+tQ73FPbb5SDNtPk/vLBfMfCva68
8Jrf35PuwdTP3CVkSCSioz5sdvgtQnPyLhqcSjKbl6Yqztn6xYOw9Vgf291Xpc6xq/QnvaifXdMO
MubwW/iFXqDAkJJFUmqUtewc6DrJo6Hkm2qmU7sB6ynIL6jAGQv3EMpm4cRHG9s894UHq+b8/wrd
TtBCNW3oIqyVJdemqZ8VPWvYzVkZZHrzpYr2UpQW8UcMXQOL7632qu+8cv8rPYzJkgEQcLMTTHHK
MBlaF95n1eN6bzVKXCx450NVL8DDDlSewhvBvWo96/Vy64oeGsUrWbvS6tWb5szkA8Z9hB9pz/oM
GVgMrZmSrv2hB4bB9roczVUbonpoaKdJp1wmg75e0yE1VxASppCIVI59MhL/awO2hVTNsWhUdUAl
eutk/wHBdoAMpgDSA29MQj2jySlX3Dq4SqwS4Kxk7hFW/rKFh0CW9WBVWdbeelGQ528RVzIr8lGK
8d6moJnn6XnI2LSKr4JXxX9ZqvY1Z2kQTOQRE+KPFc/7Uog9M2wCnAz60zH9LtN137HnvCz064S3
MYx1hUkjm28CApZVrk8lpqdQVfaL4uBfaObboqZ7Y8iDkaji+a6Pno7SXBoikAudqq+13Q9/PnE2
HBwU7Fgo/FydfFxCiv4hkBQ2+EueCGv9UhisKGysOwboWpBNBBMt6e9koTsb2fdUVP8WdyDMweyP
mdE9ss8JNNt9MaxUwO4mR6hlysIKHcY0i2u99EDW3XovIA7X1Xk2bRaG4jEJ9MYDoxioC7F/we/y
AGI05S0biov0mn95rYlTpY3vbYmzfZhpdTA6XA3OCQxN8tpRw3jreFCs49UG70UV41Mr2Vc5mu+V
m7zG2MsY4DnE8eTYadtJ/klHfZo8jb5I/7TJ2W19Ctc3akAa0avf1/1K0YfT2nQfkIczbBADmBIV
GYJxXvVu0Nse/exofpf4FgqzucxWBuHOHWrBHlXpeIUsPJSe89E7BT7JGqh1tLHpm7Q0suE/+aHn
5tg2FTlHoySVyNxO/vUZpXSKEA3/6T5b6N2e2Xmn9lNrGrd6xTFsdZjznIRVJUgjjEf66jpOcjzF
deEH28nUVHDJVv/iOMgyeVK5gcCzHUE7xvxfxvf0HtClOaWWRtmlSBbTJ12PUFDkbnW1W8zNuyRG
5Kxps5NihTnjYxmc3gahUfJia9Bqeg4eZvurvLQjgNrizNhEdfuDDgHhSct+9aK44D2/JDL71BWb
NLL8ajQoY0PdHjPPBq1M/tkj1K2vsZKmzM17bNAHbGI+Yy73Pfb9k1Ws0DKZosFf7qsejRvDCSsZ
XmxVkpOm/ei8YIxpj9Y0vQpOFMVRnygLg56x7so6242d3oKjNyfXLM/NjO89JV8IRfJgevqDO9TP
ENtvjY0mjzvlFifDn5flZ7bO04p4+qtVWFeTrJeKOoY+KCG/xWeKE6uLjR6wuCvyLfk9ExEDMi2Q
TH03WgfLDudkiDaVUSzeQ9zp1PRD3e1Aw36dbqJkrYBQ4Z4f3LV6kcPwJVYxAergJNiWpNX1+EfP
eSBRYjdI47iVIYMbf/O07FIhLkrTQlPNJGRuz5Uv/C/pcT+VyXOJnmH6xalw8pNfx+fZxGtH2hqk
8dkYnVNeWHdLi9MX+zvJJ0wpFishpbkI5di8dOtMBJd7JbQsCZ3cG6kk5z7U3PKhTFsYXzm84F9G
BJ2rQ9JIDVh2gC2CdaS9lz9b8+c07tOA5JIW6sWZ+fM5nyAE/lwJIukAZTLcp1MmpYcX/Ex2ECSO
77wkDRPJ1boJe75Ui32vGvfRMNns4o0vc+K/x72aaMa6a9ZSOm0fr7mxLBP1duqx6NJqTttPT15F
EmQmAVdbMBS6oTW2Uc8UjS3vuxSqy+AbrdX6PKTNnTGSLEdUU0w/orxsz6yp3K2zf6LSe6yz+kP3
vVtiwBhqnf7/4pIIiDAb2vvKa49bf7RQpdvMvkXcvOgNcKlg1VlsLUeSv86zW1/tFqGTarz3zSvv
fHVnWgh2XbOmB72DHe8N3uaYNLedbY8NU502j4yuq+492Ohjl02E9ohh2IFmmvfEnSeHWpfpVcXS
fTJJVILNNdY32VEhYxjTT5PC0733DC35IYEAY10tvDxq1ez9S3Ge8LAkY3VXKQ4btTQnMdakKU2L
TlSTv3U7NZt413BqjHeHEz5wJnE3WibJahtRaaq/tAbpabgUNhlA0zsIRGqTlYwU3nqm3yYnmJ6o
P99bkJH7X2eIz7GvuTfM+0zEAGYiyW6AdlTjM6nCW6FnfbF36XkuCQ+r25SDqljsc5EN2X+tP8N+
UDKE2zjN0fUYlJ3ZyDrTPQSUqvNRQX0wtUm/AXCni0VcbVDR/K92eWl9MoiyPjloC4laI0329itJ
P7zzF2YgXnjnIo9/EDve/dk+1iitxN01WlDPFEZlnNx8ncyDuviQc4ZRzmviwCRnaRqbL9+1L1nP
M4wvBCg1Xd5aNUz7RVs+B1UcScK7MJS4d2HZU9v7m7zmo6jnexL7/japW/jTG355KsWGmIKpf4Xv
SI5UdxSdA/PQVKX/MOW/AQ6SbGeXsMo5gWdz/xNz0Vk9I5dE9D8YIpkMItdVxjM+/NPcOXfYhCDT
uj2m+yuE0Pj/K51copc0i29zTTRul83q6tvN0Z3JqoOeeUx8ddXRZPNm/NRH9cVR5e2dPnsAOrjG
kFCptZkDlqhulxuDwSqEQ/o2J/kkBheAYzF7snjcHVjBY6zp4wEh9WNerQs5JJgYcQBFvTVnEXlG
u2HlosfR+ClKeRvAKsLJyhj0jf4DJP1jIgUT+zmvyEiczk66QCWQNBBJbfpQMaY26fm/lYpnZvvt
hoBTtPlu91wMfsW7UBgggTTWjdsTJji0eGg5tgMHBn1n11kJHNKgeDjt+ERhZhw0b3i0BZVAbJBT
SeQB36hFqMdki4dl0hkIUPECmp6bovintIQkwTXxT9ItumtdY9yxFnOzpw8L4pfxX9z0n/1qeo+z
LG+4XL2zs2wNHexv2Ld9RvJVzQiTkXLgr7OivJl72k/31HU2oRpN+Vzm3fcEtgbRegepeEPaL3C5
gtTZK/PDFFQ6StayOWlzPv6Y+qofnDXxDmOlG79j0pV+kMYQnbqpkDK8jlFDARJbt375kDmlfvCr
+r2uSbdD8KXqzcntYZv7EpRWXgbcRuTzxEk05cI4uLn5ZtD9vukLj6GGBSV1jJfRGP5KRF3OvCq5
q3sMIHWlvVqTpf/nst3xx4IkgDRhBQB5aSyv7KhMj66uKIA85ylVHJfzaBPhkRrLaSKEKODXcHJp
Pdk/efxolZJgH5W/mMzCKBmrORKMutJlYmazWMjDGt/VuJbjNUOjeRkdT+29yvGueoHxObGWlvJX
nFe7oHsaB2JFPaa3t7z1HtvJINZBQnGbdYFpWWQx0ZSVEQNTtbcsp1BeR5ukvLWO73hZcobPy3O1
UKsnnfpF5mF2Mtf+M/5wZlOdj+0hZ53XH0sC3oape8Dw+NAAP5DvVMBDTCRJ6YpRhz9kr3GbkBIy
UGv0g13ufJLgCTtCQSAPeD4MWeXSUfrPmQ6M3rtTcqun+rPorf8szyOmdWxA7XWzD0q3aZ8tOX4o
IA3HTo6jsZacHhT0dOWXfFrNYK6z+7nGcj/NmMvxzJb7wU7I03J6Zhm504WzUmZDWhi/ozZ6aLJE
nFCFH+ZE2CDU1YvFetvQL2ntsR814PxpfmMMb1362bTefRf6KDWbD/AUe5co9evk5Ldl1B/5wnRO
LVX+sYzLq2mOD65LjJTT5c17V8r62lrw2rWfMGKrmGPm7cUElT+hpD2YgycPcWNdprTuY85yfBrt
CJdjVCKHYgXaEOZSkIG7tme9GgC8tfY6ulIwZRJfiq7qTrAGT/PArbWkODTgbAEWzv+Gsf0zpv5A
ukdDtFnxYBYZ7Z9Bjqz6XTka6EVmWk9SxriXAsFULhnlc1L0931nPqiCS0SMqBpYHOvQd6pPK6XN
tYfhMW0HYtyqvyHR/4A3vR0KDrlwQvstu/VRK+StKUgN2f5LmVXUgpRzJAk9UvfABLsWdgkOakds
GQZmz5vBxjY4INLVqDc+/XJAXGQhU+gW7Esi6aa9WGkmIg+fVSuX45BAc5GwiBclHij+jnVSH3TV
uSVohf+U+V12QmNKN022CF3fM758b9Ueewi2s7t4qRuRULkOYas4qeinQe5ImekiHRL8UmoYeZb0
fxyd13LkyBVEvwgRBRQK5rW9Zzc9+YIgZ2bhPVAwX68DvWglraOpLpM386Qfrz2cFeeiyJgOjLbT
ETHVdHvE5ItoUJMXGcLF3c9DWD2GOsm+s0aYTNwwcDINFq5I+edNRK580yAPz8Sr+BSGk50Sqxz/
gdsirduh6Ls8fmGlPdtGVb/KHK/oTEP9pvHN9D60la7Z+X0wslYnSLYFPdM0J3ZOjXTFu9aTxhRP
kp5f89ifMHsX+24KxDmVXvykaSPaZ52an7v4b8B3k+H5yawfpY3ujxob5jmeFRb4AnpRt+QTLEzA
yhEWz1OT//DS7BkXYYy1WOsBkh9Ano9sCYKSVwIteEMJ4c1kDlodUQVSCoJrlm8OtodzvYyLGxn2
N6Vb4tqpzvCfFUa401FQzlt88MNHifRW4Mhf68xnf4E95fw3VsK7RWNHoBHPl/efADFVruFXZquE
bQQKcDy0V8pWe0ghgQhh3iCKGDmGWafxqx9do8+ZIa9qF1jTvcNhgENMiY9yMsYQXc8W5zbQ2ZtI
GkY1kZoCZqYDrjfSlwE4BcDwH9UUi2M0EocsZyqQSYcL/5DAdz9CT9AHBZcfSdcyMSeZgb8h3Oid
AEGPQFsacQn1RNati9x//dBaix16sl3OPcP6z2lrtuc4LUm2DTzqOiDUqRWPz8xdCRdUhH+nicCX
gQOKsRYBhucoQ46YDB+ZQCn3gceRu6lnRjbATuJsTRvNXOXNEmO6W/oWxijxD4oiGQwmfgrNquJk
kmQBzjYKYMJjnXDn0LrdU8rQvSx1tStyzCHVME8nDQp1xU/Vf57nAGMr+/KBcLv7PVRj8NT7Q3nM
0b7WQdByvMu+Gk/WMIcnQaru1x5ClAJZjIdZ5O7anakxjWIveJ4SJ76SeJ1PFnmwsyymGNhcN0Xr
1IpQqbFVfhLbBbttWn+7Cp/mpilq65D5QU9AwYWnnBgGhrEpDRY0WvtJThE9UPKKXHc0AO78akiv
EavoSmAw4InllfbOzfFcamLpKOZ+Pl2VdIATuVzcT9ImTP6gAoqehKjqa6i80v7Vc2scy6n2n7NM
6x0/jAA4U+eoo9dPmGSC0oxPSjGPXAdEykCC50OG7zTNkh9tFBPRJKCA63Goou2ktGAIZSAB+Nbc
40vAkraL8L7dlJtzPsQIkm8xb0nomALkpmen3S9tgzznc+FyxxknF51UF0b+XgWR4a24alFRMSWW
fvJ6HQfHPseNhLMMf1MD04hIPFbZY1fE2Xjr6zhQUCqdMSI3avsMmQqsprHhLQ4ktVj9mylA00R1
SIhhzYZJfQ67Iw/6xEMVo35WO1XC9H+UxI4zEqRMw/VFzTZCWQr8cG3MvrMNan8ebzPaxnOAbXdt
iUlgqQjjctfH7ljtBVvmpgpbBOeAranSlX5WSjvvuWcUz4VnpK++RJbBSFHsi1Hb36LO5KpKkmTf
ePyzFajnbajRpArFbFeGI/cWFqXzOYDae81nWHZ6DmDF6Nr9KbE/h6uibysFkmOW3b7jYASmYHrJ
JpF1s1UeL9SgSurgyVXU2mkRwRlpfRs8b+1OazwPSwWCn5BZIVnfYR1jQ6OzkgSep6oPSzr5a8bD
h7B9QfRMm+RAiAZcRsMXuBThxjT1VGytnrQFCT4HRIruTj02dlhgov8Dscb7Vwq7eACzheZBl99V
+qT5srpPV4y75LZyPbHWcVmvnNqs9zIKxDuhlGnPD3Phf3DBb3IMMusAuvuKXClyQuK2bEr+vybw
AZmip656o0mvXUPe86nk9XovHUdP28QHDaYhqO9kqJy7VTnDJ3eQ7OGbUNNJMOuXEocf82CXrGtU
YuPYkVnJ4q2LjXIPM8v8Dtl7rmFBOtFRZYOSCr3o28ZDtJGM8U+DDTW9FWj4Efosl+jKuxuuTq5W
6xlE4c38bKrYeTSphppENHIvB0wa6E0QL7gUNMc0NuyXaJTFWbQi29nMl96rLI1xvcd9vi9jlB3b
MJqLQaQuXfkFqbmBbPw/xzX8//q+hGxCesqnvLCEwE8AeqNdWrokX/jWhK12N+HfoAOOkZZMYY9e
m2abzs7kX7cXxjNZBnDuidNvYoFU6qB0uAcvrEhKK5XXrEcicfbM00b1XDZ2OK6tDRA9DMx1LQ/R
iHmzFnBS7JqIpoWgsLNI926i2YRXICq9H9ww+xNzKO1Uw2Yfw7laO24Jrswl+GAQJAU0WjSGv2kt
JlvEV+Sm9nCRBVHKDMWyETaWEYwzlj1Yl0E1ZPmi9lP6fXkXrRv1B8+ppvtEFegh1TgzDl4CUQ8o
PWNEU8NNmIeAGKczlO0ejNqwLeMwfgrixvoHgoMgaRLbz56YwwdogJpIZpXt1eAaKMf92B1onQRe
R6evh6uj0wbdCc7c/UrZpfmu5lFs427s3RM+xOIyuy2qb+VARU9qpnD11J06FfN0kwzjYmX/TunQ
HaFycR1XDBudhii2bXfMhyuAqmkyZ3tjWDpeGWLes4nc25qDfckrjv5LXfrfCZ7cxXMiXhI0FVAY
xcyMQY9qE7eGc6sTgvz8kgG99LO1kUng4pPV/+zez07aMMUFP674TCYXFCRPUO59RcKrYBUT5t45
mVFvLJX7mzhc5v1D6LxNgdO/2sP8JnORXhtj6Jhyudm2VYmHUgR8dBM1XvvqJx7zHq/sow2UwOGp
GA2iO+Z5uasgiw6fnc+Q1hqwMJi8RpIGUB09ApOxAHCIZ43iuYjfpfC2DeR7v6iggQcg/uw/ddnw
4vJw7uWBx016mXAn0bttJAiSEpN7wlrj4ApLsXPmnvi+2/OcLTboj0R7QrvesK52WCUZ/fmSfxWa
sd32nxbDfZYqfMY2/UnC8bun7WFSg7lSs1gZ3BJo68GxRWRTC9qcJfit3hEbHTX3KIwviskT9mjO
mBfyI2DTzDWft7Xlugc/rU+u0T66JuDHBYNkMngNNru0rX8rP7xLpkyTbMmSeeusK//EkrRVFX0H
tkfpgp43EfkMtioeTwE1Bg4wFDKam5a3aV7Ckc5G62VqGY0Ho0lELXxh0naYU7/gZKSLoh6PJb0R
vRlheJ+3guKKkEWZqTM5350O47MYp/OccQQAWieHeG+86xhTnaB/C/jW8xjdTbPGhdNcRP/R5x88
Uc5Z7G+SmBlo7p5miakwyZHigfRh2UUIrvtpsRIPr8Y48dAoa2s3JS1JFqitq7lRzbFRnv3EoyAD
hBz23noqZXUZZ4pBUqZtmkskntg+jLynuagRZsLcznahZZi71hTzBi0KWFvrmn+Vsst7YnKrFeVy
LSU4utIhHIyu6JJz1mb0OsBvJQYMzwL8FTnpJq6nO+i65OApryXekwTPlSNqXmUx1qa0AmMh+wmr
KJ/sVdVW7WeuaGzouO0erbybrtlQdj+OjVycyXR+zI5RQp1WNiUAAmllMkR9C1VeXTS9Vo8RdBWu
tg6lpiswaEunTN+wvgPScub5LbLLHt/VWD+F2kn2BOuCnWEY9aEDgrHKCoiEzUKAqJS0sMMWyb84
z7oduuu09lpK+ZIOpnsgB44wSfJ0xvlgQ4rt3RUztW/hajZZgN3pzmhnnB46aMUppexjC+hN7mgE
W7oDZHn0qr4jENmYe/CwBqIdaaTIhqUXgX0/Ox5wIcfN1akJi1AQJQdXnijXP0RZlu8KiejdD371
rAZn5NORhOobsgF9IVae2d/o7OYGHFnIQBbE3Wzb/6pB6QOgEm+N/k3YI3fw2/jFwLndlZsBBiXU
E9dBVBmJBOJVxYbpRrs2CRlMlkzi9gr86oprFaQSu+hWhtt/aQvdySDxtvXikuQ3OBOu+KwsOJ2G
uWb2G+36PAEkmZPrTAo00MzoB5gTZNrKoEmPnmxgZGROyMUmjscZ0/pImKEL53krhdseCUq7VxrC
nM+kz7OfgvW/yzumoDGG7vfBQ9ziO54/A4jfZKDLAah1PFVbPRu/ZZOl7BztHxPawCYhpw373cIN
lbX3vPDMbdVgiPVL2skrg5my7M1fVMJ2jUu43c7SzY9e5mBQaSpn42F2vQHDTQ72KKgVEbEg7pwX
H0Su5KOrBrRRdtljl0kw0QbTq9yPgrPgWPzpE1GvswnLAs5kIOleoiq8wECCQzw3q1a14hzYXPWM
OMM+NVXVo9SZ9d50HBdWgN1OxuKvqKriWcFdoxomc6n00NG6dGyB1C70K1OE9igYFFMfwONTq7Tc
WcI2eDcAVnLDCgOkr/pdPw16I4jZXSQ5xk3YEzLUnCRnsv7Y8TqilaYJqqWO7OHKas6YzqRUWhBB
Gk6tjPI/EPPy+6BlvbbG0OHiooJ9GvXj8xyngFCGMNqMZYGVUuKfyr2qWI82NzMZNcU2KF1Cs6IR
L+VYJcTz+1qfSVhiNCuIhsPM0/u+pSyo62251SEzW6s3J/4E8/V5cua7labGX7/N2v0Q192lpRdm
x4xS3IIkw7/N6+AM4ACHjmJ64Pd+f+M9Z79aGIC3UdTgaMz4ZTSmDr+NvCjexy7UN0CO5nNZcSq4
UhKntYhP3LpJ2xvytsZzEdTexpYRrj0fRB4ZE1IfquF6UxnTUaLlbsx6Hk9TFpegXLHn6LD7TP2u
VhB9mbzEHoZDfpOBvTXTVBOpM3S5opo9vVldl1+zoC2WXbLcN1W8uFDMZu0HFOfk3sA9j1hT+Sz5
tV6HKer/NUKx1rGB5++OQP7tdAcgBtvFmiSJBWJzbhq4VcJ6Y8Itd2EvfySXuFMH2PdMzJ9kkAGc
wCggH4JAy7aFURFGUiRx4tjj6pAfyjrgmYLfl2slKYltoJsdihKB4tewG3dOaJ1Tb/qZHL4t6XGR
Lew/ide/2/yggrJf24BqIAluZ2bbFHvt6yCH+6P2y3/3vZgPo3OIne+ycWmbrb4QXpB4sZtMtXjD
77HJA3/dltex1NsK8AA2fjeNweLUpMo0it90NeYceoG/IWyDCCPPI/oQmIDVxNHneOj02cgHQz8t
f5QTnuAYn3RiyX5PeSvOVJmfRBi/6Tq7ZiGGK8sSXyE1QX1gX2JOmBIy0NygkSqcvYbYZu24SeHc
rkLZXCq27N7XL5A8dtIvcDpTKB9lLxN/Q5r2J9Pm9lq2/rBqCZzXcYw7QCEQGM0dP9s8wqYaFKag
4AyjZI3AsuY6fYsN60tY7Pl4fZ2kIYpCNpabLhsnRWT1n7SWyHT0F41im5jZLgBxuTFE+cJYhZE1
NIfehkZ0rWW/tuJr3Xl70Iiofv5LIHvszenRimHkt/howIa3LcV8JWm+ZQnFBFvNPP41IFRufNzi
YTD/iTXMft9ej9COUQwwb/QpMbF5YyooWzPoxK59H+a7A6OJ+eaHkXM45LfEHLamHbxbmknMnB4M
WxxqEZ6M2D/UIzmKDpgPgvQLJT36yB+V239m/I5zvtpAY7VPY0B4y7oLufslSsA68kkFuWd7mnZc
AzCs/umC38r6KOdxAx4XP9Xij07+c4I7lqULnkKKPQTwSDwprmWtWEWZAurbDPV5FuhqC3gV0CGx
JlhgUDFWvs03ESZEJ/R2JqC5LMNYuC9jMu5S+ZzB7YxZ4Z7ZHr0p+fFyAUubO+vAhvgxlT9G2KxG
8zNFoRT8cmmZuTgUDYArxDwbIvaw9ygjPHeMeyedQ4Fl58adJuO7Zm2Mhbzwb3L5s50xr/waN/Og
ye9aVCngCx0wZbv+FpT01gH34ETJ1SNPjloCCVkFAuWwX2KJ1c7vMUkkZfvm9dkLR9y27PW2JqEz
h+XN1zUei5rFsSTvvfRGoorLerpm8t8lX4FhbqZ6EiA8eUoM8Ma6+zDE79HQ08wg/xJUPEL1+PCq
xGKfEax+dyPwEJVYwPnADp48uFn/WPxv0YBBdQZDl5W7xBj3ZijxCNA+M8oFmWSsh8j7Sof6u6yN
V2lO3XbonfdlRSI8kvDkL52k+SSB4cJY3/tOchK9p441Zqgmm15696WNPgQUiVVEbtmsuw9zKT8d
4bqFOMeedL0gWNr8jSZiSgJiGk/DhTlICNHfzA42u8GFLT9V7LVEZUaBNZUEh7sb+RgTi5/O8UCG
lWYVLmh+8IBqapzt1qKhR/pPLRQhz05YUklC0bj91qbhbdK4dzgFdkWSY7rNb9WyPmsjuPAOMzeF
zR47ypHQGCGkJlFHv6cUva2xryreK8tCsGbnKZvHTyoAD/Zi6MkkIAajqxerULYAPXD+ENtcVkOS
DHuloSKB+szm/lorFy/NyGS0wvG+KcsI/2WTMzbK+/K7b3zrwfV5OkSWUxAvjNuLCHXO7Y2nmenz
qggdqOF+8NJxT6pm5PkFXgpngwQMZnM5VJywtvkeUT1DFWxvTNvMCoHmATenGBD7fun0b2B4LtC8
T9YcwhJt9v0EjETLE/Ytrmheh+KWjTT9kaJGEEZ25JXDgtdPeZx9QE8DMx+3xS5P2AfzyOD+XD/8
icx9DgRiIwnLrB3mxvsqVNemXe7tEd4EfuKvYU9egIou7i3dOi7LP5E50h+BAMja04O/42dDMFn3
e7fDG2jlzoPKat51ELKpkMFkH4XJiejPCzUGKwr/XsqQLiraAHBj/DMN/PNxnV45VwgsWpfGAboN
KMRiQOHgruSlTPkB2rPXYcGbHSYGPFB7lRhrh2Q51TrjFxP5X8elNjEAgUHzXdmtveV0LHEtrqio
+dfz6ZcKmc43lriUiQPb3xpjzUahd2M4YCfSDvpJ9A6BwFiPecKCbr4CNH8QQKdywpzZA9Fr2A/6
1D1TeLBP7egSiuAJZeeZhybSmWeVmz4Nr+Ho7Ly6/ZgTfmJ66rDCDOW2ZscoRZFsiTT/gSFyYV6x
mfkVNlSdoO+csrFF+7TOJldp6EOfMuXakYvz4FPCR3sYWhhRInogcNoW8dUZ9Ic/C9qUOskSojAw
yXGtG0iLSc/0YEG9qBH+ALvaaFJEMLZtuG49/8UChtwk9Gj6fhtuS3YNOB4+J3o10uJkIkxP4cvy
TYDkXxxNw59JijNPc5ZiBtGAq+145LUIDqD09pbuH4EeLzlfftFQmIRbehN6w0vcGc+gZeKNHUxw
GwbusUZorXIbMJ5BrtMv8ecXCn2FPS8E6swjmcR9gYLmB7RONBgyaCgCN58Qo123s00iXr/2Lipq
weajNRAt33lSKXMmoIN8sksNZC7k1VE1r1UFtnUOjVevxlCmcErocKCOJdV/YodJvzD9LT16VKc4
EGuDvL6ijIIWnTDU1kG8tw3zQUXgW7Rwrzju9lGFOTg36zUUy45JVH+V2NgdwYOobobdCOpLGsan
3U9Yzzt3n3GERrxtGo2OYUk81XVIiKNN7wItJmeHSzL3RPvmHgWV4tHyjdHRwe6LP57Xn13e4dr0
l6seWwDvd7lWrZvie7TPrNqcrr/inuPmWA/zUF+9ZrC2uibl3lpmgzIop623eA09P/zUxnSbCo+x
1PyvsngQjvOc32pcgzb3w5RUJK2HdxqdYZk0hLs4Pion+aFZof3ucXufw3L6aihXvaOwu6QmzZvl
dPckb5yTTdfSVx4PwatV2GCa/BDrZohvB1A431HABcm2ImgAAe7c3uvwOkb3YALb3TOZ82yCLwbW
IIbLZh9jUPW95ymkkmsmyLN1vd5c1ZSPQU/mRR5BAW+uKnfqHROXEoA7fwelrKfMTkA52ZRPypoP
5nzOTEDUNU61lR+RasptxqEFYRvPW4h3XN8Qj2sLXyCIxOX0YJqHIQbwjra6dTAPoJG9HLiGsG6a
Mdk24DdCZ+caQ82WB2G0ogmV0YZTyJ2d+v9huXTXoS0LRgLTBX3iLZwFfUZzwXekyIRAjvgsSQ80
nXxvQCDEYdvjMM//BvHwy4YU3VVkPTu1/04V7DM69MFxLLmbfeDYOpIvUWCCBjA3tS8fGWQWRhoH
u/bBleLenTAVdmFgrDJKjfYg4I1rYfUjOSw81yahAFanruM76ka/acYCnwTDBgskPjUsSMR+uJ/5
sUsfD32CW2utlPeNf/7VU+0jn5yPRfwNaWjMocQTzYbhmeTpNUc8r+P5FPO1KTm86liLFSQQylhE
vPAnzPtkL+gvv/soUj9EbMNK1Q0ceAm6qEyTPdghVPgCToImS+NhhC/K+CQDyV08ekNTcMjFTmLb
Cc+FoVQ8W5MCRmHAp+hEz4AD8BK/2PwF7ngB02pkNF3yaW2iQzDax6qNeTZ401Z0drFF837EZv3A
j+wdfT0Ae6nBlgBB4XcU/4nn4Lvw1Xft4Rav6+tQFXd71JfQweFn6+wQzuaL61n9j4ztV0h628VH
qryqO6IU8irwbjqfnoeGNluTejs5Gb9N0OqHL71wMxjprUqbh5u5IPcNXk20ryTGI8nEsIqZwfpp
xvuTNsv9DPbfNoZbqkR1aC3GXPH//6KJxk4VJs2RrZsnQXxwdIw1ucegJee23OS1lxzGfoFxZ8xJ
q3DcUuWAeNS3DEhH4k90Bff9uxvFLYBEF+x68W4O/gdGrO1UBm9ljWWQff3dkfkdG8CpjcJjn4xX
fOvnafZvTAp+ZMmHo9f2bs6nD4wtvwJ5Y8d0/oaotyHarZhVJdBwMOV5qblNQdzOtjpFvGpbvLVx
wSUGRZyx7tr2JdQ1XqUx3S5qkTZMab42LfetmnJUf94UqfKXvus9MfxiMzkJ/Wf0HFkqxD8mmMWE
s/tKiPE/V3KXl8GaFXdyM0z4UOjuRuLwFDagBY6Ms1DhI5ADgtmq06ZM4u1PWp5OYmS6PXvpzo94
S/v9FY3u6qfR0bNmnvcYgMN+gj5m0wYV6r+oMpAW4hfbTs8YS74jokubsik+6xH+E6+APC9hoVg1
0zwJrpYjAgzGf6Kk/2rlZ860HgXe/UqBlXdyVxzCqaMgYe7UobObei0cE+oNBVKYr7ICQUGj3Wc+
s6ayNHYW+Ysd40iMRVxhb6VRCAAnAWQ6J1h0KSkm3A/MguNB1GBiC4uncs2PvcA2dHT+/0xNXI8B
HOOrTysFgBuCnMOR4Q/9AxtYfmPKHhKZavJm5zphe9Cpm5CFgsG3HoJY/DaqJDrWR4Zz53QvPosi
dTFf4IrrKSXHTLMAmsqSGuTEVu16TH17RzgSkCo1LiO/F46FarZhzgdBv8aTjWtSpuhbCi63Y7p9
to5wuWxTX0S3qB1NlL/Oeq7jxthHfQxT3Bndo9IA5POJ+2GkPfc0BB2OoVJkFwH/58B2I7eB4+N1
0nO5x9uRbzGyqstcGDBKbMllaVgmEQagftpe3d1cRADY7aZpN/zjK+p7PRKMyorPVOUMGzo8kCfa
URH6iMrPqqvZ+0Buc5fujZNKJsqWO9o0lqrmvWpCcM+uB2jI6XOHmeWs94bDuBeAOY5DJtO7qIjm
e9nxyeuNEEeor4xHJ9mTkG4a1pPZbX1Yatu8ZjKmTTR0phDR1pKaYk7JRi0H0CJmkjnEy+wa1EuT
PA21/muBLWB1Jc7BCY3A3rQQLl+chaBQQz1YGSh3237K9LmyLe+SGwPGi8wrnsa5WLZxG1Ejmr0K
yDmo1RXPlORzdFpvz17T7afEn7c9lk3Y+Uz6zISz1G2CbB8K/5/iPFoSuwUfSxc2B37wCX5I9GMz
m1hVjbyIQAJAY5bFp6lkCDEG23QZd3U+D2B1zFHMDLY7CJLX3Gv/dLyI8AT4/8mwgr/qNAfHd766
ITl1Q3qKJc3miKI7iY7m5w1Uzqi945rYqgGXLvwK6h5NIjWBFX/mTWeviqDdeiAaU8O62339d7Ya
Ms4kGlbDEk6sgiUkA3GPZUxmBLCfEOqcgs3BvhvT1d5/SbzCS6Br08SzfRLa5U7X929T3484kGmr
MaJL6S4dNxWjLn4WWFY32USqfwlklHB7cd+f4ItvGmV/jHWyHsz5JbZKiAPR3qLQou6Z1qrmFbrz
v17hjYpqnqDdcivJw4sz+ZeUrlCzMq5DssiI+UWawbGtyt+oHWq8k/lpipP7mKCKNs4zrKanoTe/
2nl87rVDvJ9HaUqxUhc7w0q1xs8STHGn+MVCDYpk+ZTO9pNbKbwy6VdHMq8zvL3d1jcLza4GO0NX
VHSZIC5xNhIXjKt1HdUP5chbpU2y61b62aYMjgBAwTC8oAW+CrjA7mC5KyuL9rMaTkMKQ0DMJcNF
ozmGjXy2Cmvnzul1+d8q5j1pgb5PhxAlabqGHsUpuKt/s77dhe7w5AtxdaqGZVB91QvjpMvHdy/X
l9Jv/aX+SABZL/w90xA0sY6MZD+f8LmdMJUwbNbfJEV2RZYfsdjcakfsJXbjnS9zxs/5E7buJwt5
y8FUhFcMfk4ZJg87du5tPd/N/wdfhhvlnc25TXqfh65x4TpKtrhGh/s/yyOusRE12PjtzHmdFb0f
fPCYPdFDyMwJP11Qdy/hlLrfiC/MoqI0uw74tLwerFtQO19maR6tYgIPZXJbWZGQ8l4dYjl8cRC2
59y5tYznaBwJ4bwlnHtmUf7/R9tjGLStDNgIzKiBIsoo5o6TDxOTMXcGUtDBbZNcu7lad8xdkczN
jFFsaPsPCwWNolZ6xt2EznAYsMooiJASqnXyEbuLwRUlpLUHw2V/xneAANQN35BMXkBl0urtBGzH
i5GlEnJncv+AEr8ZYqrB/Cz/1KW7tjy9zyCKLPQsj+ytqn4H/HIwnyHmht16UZrT1rMu2hJQ/enK
XYSFJhTpWtnTuO9G0BSEYGOUTW1P2wIqZcO9hvAmlRpIuUDIob6eGDF8+aMBp4okcpVuOWB2iQR+
HWCnCeTJpLOdufqpMygfmWy56hF5MkZf5zo0t42OPqiTXk9gDjgTOBJ6Xn3m0ir+1lezR2ib2ayp
0n8jqzlgI+5MMGRZjjRTytfcBE+bT8VhiUPko4N1P1p6T+oYTsNAM1CuuT5wi+IhYCy3TVF8WXly
V4yKCWAyvVIYC5uUMVng5tcyIhs0dycN34Zb9Qw0N4OoIW1CRkF1aYjNzGP8R5X5edFI5sm6EhZ5
/H+QDC53K1v3Sfj0cYfEUnzdxHtM17s54OysUTUba96IAK93F/PyRxpSFYgDgDHrwCScYFvBi59N
W1XNT02u4XBmIzTExaQ830oZbnAVfs94X2RGVj0nMKC5KGT5e6Gz0/J1RUEE/ucd8frKEbLxsvQt
wKwfjpC7bI9bHCh//v9EcTcQ9j3Nl8JflH7P33t5d0t1cQstjzcv4AgjOYpyea1OW060bW0TZ0Ww
+j+Xxkw3nXC5qdOdi8EnEJfU7KDvGGFKYUezSYhC1NKnJ5fZbxLFG2sOMEZ6hzB1D4qnUogVnH7X
xY/uPDwtTnXqPSpl7ggU4Xa1JLEIu3tUFtX1iXluKRCdu+iYBRYzN7oMAS8PT3haYEVk3trOeSVG
/vSRJCMyr/LOLg6w1VTZ7wW5n9WUE5uU09okvr2sUPIG656vfwBZKEqSNqzsYJi3WfhectBpS20t
PrY8dDEE5++ZTZw0xQ1jNhnEeG/vmJ598LoIDKDdYEog+BJx/RKVPAKFukeAYIfW+9K4gXjfvlIQ
tVTesyVTIj86HyCMn5y8+gsFj2Axy335qOSWQ3KdhuyAnA0tTDov5ycRL/uYN+/yxsj/kmoz+GvJ
gSUxPtgKYd4ZaZaE25lye5D2pu6Q/egvQZrJ/b+NaJmyx/8KGiVR8Zw1efxjLkD9MtsPVmYFwrZS
aLOefPR2+2w28tyQOUQ2wdvepEzw54vfVPYuZlE0XfmKZLazfW5Kc0m4w8YuBBBtPXTxh2eTxnK1
OuGYAsONk4KHRsUrYngLbN6q3Bdtth5gLF1zZBK3E0PxgQkCgFdCCfIQJD+jG7OcOnrOGEiyuePU
r7P4BUbCIafaFbiY9xZE9cWkTCR1cwdKfPfj9powM1T3rTRDvsux+Nf6k6J/Z4g2hUxJhxNM3w3+
8KgLFBauR8sRy6e4/oG+d7Hy6S0Vzt1TyLbowRnMc37myizf/C64DHP+1SsxrpYM8BhGtITYTz4C
VeeZz23r0CnvO8eqKxYq00hvO3YyQ98B2TyXTfu3RBg1OD1XlFW/lEvxpOHd8sTdlzMnaZVZD1V3
T34VfY5osAcH2/wdhULh8YWu6Usi5C6y58iOl9cMHPLpZgwzXo3AlajJOMGK8id0k31WM2iEfosZ
nPwkinBZmEe/BqbuFf5bh2l75bhLN1IrqoflxcEtNMhI8uofr7riAdXlamNhIBqwvbDiCq6VbrDh
ErFmYH0o7RAnCpYOjYQBDCMe7YO7XAOHpghxW7rM2GhjuqCNW/tsiKJnZj8z131PpU+gqhRqMuCl
wpXTJw9bGjuiLhxerMFChtU5tJOqSqB3wOFl5moMNAmq9iqa+at2cKyOYyqhDHCGUUl1ZFEAMao+
ueRbTD8sYzcOaLAGEzbPT/eR+z+WzmM5bmSJol+ECHizbe8Nm2ST2iAoUoL3Hl//TmreSjMS2Q1T
lZXmmumzq0pgsMPwynzjTXHCAOkX1FB7yr1ycCgXAwUckH1JcUxdKG3+WzedVa8aNCGaa+9FTFLh
WBiU1bRxLlFZncsGpwS7u3g0VxakgTu96+8gcItlB4XBqYd8VQOpICX5SRo4q2R4IKFe2iw7KEj9
Qy8K7UdrKjzqTJ+MlxlMwRHo1iRqU+ZbGaAQXtN/2XXc6x+zsBhrdbHHqB00JXh/C9AVdWaMenRm
bWGr579cLBGedkbGQmse9tazyHqINE1IIzPF6hTijf1TBcFLjtYAkpO/bZTAMptJbzTeABiJotR4
xh/0HXrvC6ajLzUKAYGP26BWuFe70TQ8ATrKesRcr/QmtVs34UQUFYJuA4NbDb3LzpqAbfBhYPP3
3azssOikhYfPdhU3G61G7d8AVQNWgymXV9CfaHbuPJwrEnCFKosysKdmZbiLLzlHUN6jVmG0e5NU
pdHrb2gZmNqUu0BJTgPlPgX+yRUFkQJMVNaS3wQdqjIDIKzTUCUN0xZyJThC487yNf/Fh8xEbYG3
j10cC312tlMZb9weQF7qGfFKx3swLK1DmzXhtznjJ69P1UPHcTqqpR1CP7mleFkVzFgB1LvFNzHk
nYkH4CLNmI9TDdRnytN+g2iwr5EplYeomRBdyhFIrNN9YXkeRIa8BDNbK8m7CE8wBwMx2bMu1DhC
JwXyGrrEoKZNRLlJ9KIe7xnyf/QU18Y0fZpWcSK87Tz8v9Hk2jtzfOvTaBN33RXm1MoJ9f6AbHaF
uiv6QVFqrWP85leooigLWhIhxz3zEqp6nZKDLGKnjYx7rXG6NQE9pzgFoM14hRlMYwawuntwGOdo
PA9mkbyGeczsyu6/Z0A+O/pR0jEurqrf7vW2/gma6OFWZCXAYjYpIP+Eb/bMet872Z2B7n7KQBMM
fdL8cvHRI3dElW5gtNvrKxgN18YUa7iIrpx7Ksz4o1OKszVEPE9746fGh5U1j0n0f3xCPZIHq2QY
r2ag7JBzOCJLt3Wa/tiMyY5m72sbgNRDzSlFW00UsodGQKMRCXNBnJY2XRG/UZ3D9XKXc4Y8R4v7
nUZSnpXiO8Asre8QC2pPc1Gsa5sGXVK/4aqy0mLnr2ZYQL/nk9LAtYoSpmlxkoPFwMgCNiM2I7hl
ZCHGGA2nvaGyCMxVD+y8MER/Jzfhu0LlBCFr/am0dhD3WQyXgDktIO4NFKyuMBxLB5Oq6hZxhboN
vtcBqzuONFXzelg4CBHPOrK0EcKqnodGvN8N31VVXsFJ2asZAnLdDFusHkiJpLVVxsHadslhh4Gn
ogxb5JWfgpMZp+ZSmm22rOx2PZpggkIY4gtj1Hc1dhuJkuzUmVZmJRCGedfrMBgt0TAJKngTOYJz
JePcJlKYcRjmqWJRimb2ylVRA/PgSTDZX05ofmeM84whODJJ22oiB5/CltrC4MC7oUTgAhFlDFgk
Qtg1YFUyT1AwzRV1bDzRnNFdxxgRwrBcGF2PT1Hk/gXaQ44+hTBrq/nUG7Rga6Nirp1qt5GaKZ6b
AZoskiKJpexDp5YHb3xULSosGrcXduvBRMkI0fjYQrVAn0mW/I9JHy6GBcdIrsnmVucSXn6ooJ+k
31jF3QKQFmJGmQdxM2uQQ6B7rvj164wp51YPfLRwgoY5VcZjC8a/FZzGura2dYdDHRQ9lKh34IrX
oer9hkP0JHCDo+s5LUsAUaWLwEfQvxmOdnXq8a1kcmWN40eRcHTl3tOFeIZW/COtqSEHkxxWr6BM
NXE1v4QjUjbT0ALrmavuW0UE+zPLDO+Q9nqw0Sbvy8mb7wLkHwURIa3vkv1sFkc8fHgY8QY2LTxY
56pxZ4k+3yak82JFpSfbf8vdxExD82aGS56f0yrcF07CUTQHt0itRzTqu6O8ygm0Vj7/Mwdn9ern
Mpu3HpvRUx1oQs0LwoHMuJRNosqwzPBxrQv2sy/WSIpqIrnaPlGs/0BQ7EQbCF+KbNwFnXWssWPS
s2htmcp7YMRb2RCDByCHqAca4Wzn8wcqv+yiTt96owfeRbtMsrZYdSkoOJc8I2uK5yjVRVW4nBk4
fyrRvGMQB7LWXdUtOqqPCgnYKAO0eXYh/g8Fhg658QtBtaPem7e823dsnWwPnhMgChaxdbSEoL+s
tMc4cKnRXhaxqQHOVqdLwQjD/BuXjyaOjgkd0Jg6NEGSxfVLVhSILr7bN5DPsHSSD8C2sBj5cq4h
hwTXXyJ/J8B2l4wMfiUjc+cCbn+ZgyJLaLtEbBq7JcIxg7UALJBKE+aSO5dZ5wxpoeG1G03J9mYz
rcvqMwE4PgAwcLT3wX425jffp5XlZhpoDXOtbFu61Sg+gISh92KfcCFYmzHmwWAh+A0LSW0nRk2G
7rRjRMveUsFA9MtIzdC3e3DBtn9pEJqAy1LSibRwEMQexQ6W3A4XCiOvo3Jr+5+geCbI8PFHgY4P
vziPGiBIeHE2irrOy5T/cOkpQC1m16jYuILBWVrauJi52YnC2KUjWuWbzmn+IBuvw3/M9xoEKFng
HVaARhCcQ6n6nH2ex1sD4eSowj/TuoUerfvo24Q5BoOMYF10+5w4Jp+oKJC0avsr8Hce9NdR30eB
Q8UUAoKisNUePIURxnmIE1afnB2SRH47YNVmRGj+gSeKiibs9o8hH1d1V+JM+mdmXOJmzmJCas0e
Pj1mvONEQPrvhbFo1MzcykvpOLJYkkBuX2ayksr+wqbT5UFkewlC/EJF7q+gBiavPojfcn3+w9/q
lX4xmAZ0ZrKbwazpwtvCPt09Dc2PqE7ZCNlYnPc2NdqE1rBrYCQprdjpIE9GFpNXPjUAZAh4yvew
G1i9GRLa4A8WvaMvxgSdhYnZGlMMngKeYVu3mGA6PIbxO8xRxM3tFWtQ6V/qjNaJLED8dNRNXEAQ
aTcVFAy8Rlbcrq+boB4zWshvhvVmgUuz6y8XpTWN9KNXPuKAIaG+q+a3AW1KUHT7ECWRtkBcRj85
yBebKekVpnj/v9B+3MThb1b9RIBG/0LxPFFpoSFAxWQjH4FmnWG/MwaW3zA7gxkF6E6MUFCoPHDN
sxO/mq6/g3GFeMXeUqLjjKc6CYGcR1VobDXgv3ypwFah+OCRgb1SED74srp1aT0husYolt9tG7Ck
5N96CLNAK1Zm/RUzK2JNc33y1mlrwdbN9hqBgtn7qYZ9gvPYTnHGQ15hsthQUggup0MAR59+ezai
wgEkeO+HPdXm06+GRngSP3m0ydzsKi1ead0kVxiM6j7RXkLWhuOWa4Yia9mqbe8dzPQZNxdWJ1eB
utmZC5DtJot3eMHl6chfMG5flmyvkXDgqiFtvNcCiVh+I0I1qR+eZLtUo+467OwFC4sHp5Pv5kgB
FJhwzDfMWuBBl9Nitl/B4PQzRsQOwmygsmdzwy5PCZfEhsr8li/vBXwkmhp875j/NCj0gBJAYFc9
pqha1npzTXkgjIufvA0wNGsD4hmLPPpqQaMUDhJf2tXLHlx7CCUHA9P1bPt7J8qbCzoyW+bU1YLn
QqlOc6+1r0WcfOGrx1gpoMLEx+MdnNp+AkMn0RhG34H6k/N4/pwMe8ejTAz1lEt9mdGY9tEkNwL/
g4FJHXWXEgxvqMwrK7P2vAue1hRphwC4o0+8jrp0RQsYOnxH4fzOzU882sH9wJdmMVKcMsbaAK1e
Tf69xoO178NdwEmi0lQc0LWdRnJAtlxefiO5t8A/eO3pnCC8N+jDJsKaLc+qS86d8SlvoW+zg6tj
80ziFjXhLSzwmcsVZjXcnFoeJbi3NQAK8NBtpaKya2wVS9+bY34NJkMCo9K174z+gdBFNKwhSwXJ
urOKFYsE2Yq1bu2xfcSJI/vizf+TNuv2Q9Q6IIzROGQX9QT88FVXrVebv+FSnVIc9bIPbiLievgZ
r0bOFBSrYzeoHNnHkfooBL47UBMVGG467SZBpzgak3XkPYMI8+kOI6KZ7gZIgi2daJplPlqXCK0G
yCtKKiv7oUBMiIVa6cWtdxENBUwlxwpM3KXZbjhxEg+Uog0EUGd6225KJlclx8fYPxgHnKImXSjN
E0siiRPZ3nattUMaYYSXHgWNGoRqbnhiXXTkX2XB4C+/QN+IHboy7feUBL4VeDGkzjQuvhXmPDUN
aEfrtqwN4Dtu9pggihDIwlDbotq38n2H1LdaYcm1MhTvew5M/Kto2ORkB1Ga7bSqvMsPFF21IOLa
arJNgHH71wQmmwvJlfJxzyR519UIdWrF2aQy4OQcoS/LOcGVahQPLnodvQCu8ZEaOiYLiT3/RZfp
GKU5MoS2siFWZ5H2pvvt0yrUI3Llr4WePCdjeuFRab62HGv/U7ZGN5FMs9VGplxBXl07zX5Fe2nZ
lteuYksxrZU8hiebqWBH+G1kWJhikbuqMVl++0Af/cLRPjtQUBTGkIiiVvqehiOqs9kyncWD+g9W
VljkMWtVTtgh7CIO6NGG/nfp3Xndx6d+OlQ90nG1tqm6vVpqd1kkHepWoCmR0OPUbhbYuOx4BHJG
D1RaSnmXnTNXHzSekA9AP7kHgxAn1k7Duaigp5gm+l7x55UO+8Ls8J92iS/TNB26uf5rgoVehnX9
janXrk7dF621LnozHQNPWaGfjtkqKijO0HwxhrokY/m79BFELnA2rXT1hqReTzUBU4msdMRP3Yxh
ZvvTwI+g+NVHEygr66TrGJHiwHRQpuRD9YK96luHotffElu/hr5jLYwEiRUz2w/2dETvez+3xd7L
oieeiVs8fHYw/m8RMh25l3zTseVdacZHljdHBMK3te/vDSIAPbNtiNjHAtbTcnSTq2Zm3BStYMtD
+iUXtB2LozGR97Om8fegsnNMcxP0M54a4dYxZ9ayr29QyVvVWndwqmBEDwmFC47DdKw0qifMKwdP
GRdOWP5kTna0lPp1zLAGcs3q98CjiCN1bbR4a0fNtaoy2g39WR3jfqno7ZZG5l7FNd2utG0gbEnY
Pi9JDi4xn9zdnGmPFJVmSS4HMHAMenZQmLcG6zfrYNRSINv5cLHqLwWX6Ei/sbdV/eyrbzVxky0r
4TgkaEEqb32m5u9a9aGyawqVPvHGaKuzA4gIFyYwmkTVs1aAJzuTKktO0/Q/ajKvOQR7lpZLnGfg
QfR5A0azVTErML/p4SxyAI85TY6qPbv+T9g+Ofk4/2THTAySVGTg2+SONSljOHGggxzi/TKY2IvX
nzOGLwTOjNSUCExnjtnAJTO+SlRj0jqEsXVtkrucMSx4OTqUovs1h68JX8ynEollqYV0T0Eobeb+
I0hmqXKkO9hwVI7DJ9QZhl4MJeNuGWj2dsAOQBs/uFB5OoRCx0FBH9U8yay5cKV9bejwVKB0ig8T
SnYMGjxFohf49XJumOPre3IMXArI7FU1PVo1qWT2PiIoY5jkjuF8tsksRroKROdCh+ZWNUxg1J1E
W4zGVlr7noOQmawfgnblcJlsUnkyEU7MNEpPCkMH3hsdKTpKnLMkdHxyz4kqU48Z5L8yg+BVYaUA
CyBxMPWDfP8AcbEfiazeM6dM0g1QEnwGl+Ez/NGbu5e0yDu8s1lXXjBveX45VhvtX6ylAIFJedW7
HxbJvZ+h8YLZj6SZaYOkN4E1s3/LsUbBwOLhR4EaL/IsgAbEQ6n8VaDfeCccoWCmoXpw8l8d6o0o
DlHy+f7vsyVvk9+bgUwXI3h4SiPdfudp8tNe+t2FgJNIvTreEiK6y7j7ZmEYMRNJfZ8lGNXazBgv
LAGI7LK3JPrr+o72/pEX02pPGSZVFJBVxKnFnbhI5HXKR2IlGze7adlfj8yczwzDx8xMHkjAgi4Z
vq7aTmdVZijbsgrcfiaYnHrOLZ8kHPL5tovPbAmq5kpFX0inkRi+sk3iBll/VIHB0u6YX61cVE8H
zMCGBJ5yDoUC7Yweokp8U+hic42SFtLu3EVpe5CsNMvjyzjEa8f/KVRE0HCOAOoUDOW5w06WNbDD
vfJStSLhjxcrOAOOimJ+SWIWm/3U1QBW3TSuJEwYcFVkXLYKQ2vHTWo2M1A2QBc1B/GBB9h8pOb1
k4vUL0ggLtGaWifW1bG9TykOxwz9AiUUZ3BIBK+D82T2hLhC9sRGMt1mhbFs3X/nn+wrFQ1e1VUW
oQPiN59AV3Nt8RS/S8QA/b+Mnd9m514ochlfw10przFBIJOlTkAY068AFfs6yA6JHIp19kTsBzwe
szhWYnym9PBa/ezZ+ibmbpXKhzNDyjT4S1a813rA+pCm0AY4J8li9HdR+HuQd+2+i6UzIvmsncBZ
SkkYuvk6j7qFl9hwtrKHRpcNXZob43XAXASnZF1V/56Bx+P3EUnUXLKQfc0kYCEFv04xAxdjzsx7
19l3OSa0djw7abgDRHAIuRMaDJLPWo6D0AgDa3JHMey2xqOJJCeIvMsYg5iP9A0tsJXDVcXVnjfK
PiRoSVFNZJHw7vf+Uv53IKdJKCi87jAiu8pV8NPomq3k25LRXlJ7cI8Qr/+tQ6TxVq1XriPSl4je
gwR+ibpd0uz/iQmrm8L81vJmOXOMhXgJEGUy9f8rWZYeC4pF7tXqmrDMm5YNPfqrijLX5E/2aYi8
rw4QomEK0hvWxWulZeTxFOSHSjrXM0GCv2JvzCRsnOUoIQCNJXtt6ATaSbvz+xepAVx2IhIcN3Il
vof3XUTgCLOHBN+cNVJrz4TdFbF9ZLEn6pXYw4OShcpP24YOTEIoIZ9t98eiqyKbV9UxOMKqo4hE
+mBT0uKSklMydZqj8ggJh7b/w1qc+qfRv8nJViMWHpJEE9h8+PBcUNQwdyZR/9cWST+ngSRDFOC1
h3QKMadFzeO9CAboImjopfXbzCyrpcUOAllaARq1sZyBLroZXLIs31jG3ICeuHSCGVfNm8M6gbc0
rusahHcUneUt1amzkz/TPFklFsyNDw0ioDRX5P1y4lOh0eaov5BtXnolqoM0PGwgkt1emhwpkU7F
LUCCoGHtjcLYgJJfh/2v2XYQXIPvRRHBsRB1r6ghgwRxduOAOzeCszENPDnzSg51EKxUCikSBXfb
bbcpb0IeCDdSmZ+dDl2CGO0llzD5kP+SCgV9clLcizwS334ZOaTlwOBm5eieSHFZE/8Gd7m1ZOXZ
+YMa37DPo8M/dX+YEm21orloZEJKEsqy5IyV1SCXW5Obj3rEHDRe856IpMpAM43N2pMYxy0fhGYX
crcSOOi2BQD9jbPJbmJT0aB0UP/0p3uDUD33wXoowq8ZLZ3BVFcaJyWpADMUYOAbCvUk2cjlswLz
ML2Y1lvmeAveY06brooBDsvZVydr6dDI+5M1KieBNNloBPKT0sSTRczKhmSyptn470QSuC7vyqZ8
7kLlKL1CLsWgJO2LdEU/iokEOamx1BUDbXz2C2dBpGPz8PTCdz76/wlY5+XSiWrwGLJ4YSToYL12
EYhJBzA22Y3kE1TxJh/jozDTxE85DJg2gM251QUyT0QqPc0hU327uJolHNOcqS5qmJJkYG2147lZ
FHfULi3bRrpNJS2zbm/2xO1gK6IKyPzfPN1m6AeHjdSapYXjqDSo5GAlzp44bmiSJg3eK9m6tMFf
8elyrsJTWTBYh9qBNDLPX84nw9emV4mNvEA4xNoKh2m8e1Lj003JdGy/wu88S8+GPs4g+/P8tUFz
AnkXD+Bpv1YNfekF3c0Y9KvbwOYXnLXlcmp4TeEi3EI+DgmkwPZhEXcRLFJQV24JPqp1kJJwYadY
KYpOfhS+9pQUTprfBi/pAVO68WOy7end1fscc0SnuOAm2uzsurqSHNIEitp7lwWE3oh0oZo2KFCv
4yQ7TzVtFSFLIK/HVMp6ZGm0H0DsLPqcyYwkcLKgRqs5zEg8EknsWfm0qYIbvX1LSocHIaZx+rak
O9TXGZkPILhomGhgIG7p68PKMfFaw2WqCGgMhvNLquZwFtD/sYL2Jo35gfmBNipbgtutQ4bM7puz
7DYpHMHf/9UoQmTI+N/PTwctTq6qMrxCYELAqKvfPc/77F0YTTZd/rD+lkJL0fyjHUcHgPk0Eozt
2CanoHLecnQxlqp1URvthFL+fqSrOdoYMIzV3qLpAPbwEjjFZ2kOT68JD0HcryT1l6IlJdFyneZW
T+ghtKNyQGhiK385lRpuQbb2CCOaQbXd3EJmLxKNSIePNuHZxm77heHzXVHpsRAWgOIhrBoWFdCV
MV5oKvIVSVJnyylFJB46DFTAMEKcmMqGb7ARTZtB1+LWsx1dxoD5MKIVH1ivQ1VdWw/z2jm9I7t2
kNdaDDPYUlNUBvtzqWUXxjYXPLmxEer3Rj9GWz9QYUFUJLOWKWxIKzbPHEHjqrVr/Z5k2bUvGgQp
MormKende6Jo5XeABjYse4UuJz05pA8TCtmQbnuKlBsK36hKpZqyHkJErJS0gDxovjdR/BjIPVQA
VFBl4G9GIyabNCkgM1yyhsRNmo5jnQN6oNkyUcC1rr4rU9w5E96knJWFo4NT8suXf2WaNspaWfoN
0k7kWC9y6HW9R5Osp8IBmwGdepgQbjXzQGOZTc26SKC1VBSTuq3OaxyM7obSP/FJBT+dohinkYih
pwSlvc5OXFy/G1qTjkcAnqOrcBVOU0RoAnjrCog9LfXWSFUjJkV1Gk+/TYD7jMow4kIq496aQfSY
IMVMpXJqMlCFGo3bm+H5a08ptlMX2reSceVSzSoLFLrtYSzkMmTEpLEf8FwvBntmCKNeVLd/6Yfu
Tcb5fW7duwZC9YgmMEktMzzsZpDMfdR6J+STbsa6SEcZ03dZHiQrg9H+eJGeQUUA3248UWgjiOJh
jc6lxMzORQi5yVYe2DUfWpAcStJuHPL7QJUdTQMOtEKU714Lsm60eKHLAMfswVEYpMJ690GnmnOf
B91/RQBhmWdDRWWGkcPANp78gKbXW2q6yMKLDXFzVo1CExeU6Jr8jVivaeiOiiGbgWBXsZYzmvyG
ZGQdkhr2sGVIiMxYBj6wXEEDzQ3WEQTkOh/Bnesr3SrfKOrzCjWoUVXe1W5cFd63XJgavJdkfZyk
Q/gq3QCERDCjaP701HF5bkE6C7HjA8s0NTErxNgXHKB4P4M0aXBphIAJcrTF+44UOHVvHbAfBGsp
4IqFGtqsog2jZvBPSHSiBJnM2UsuUvI5Z4h8tMuybDHF4TZlBAQF6FAxj/Kbp4PiiEmBLI1G6Ynx
E5InmcwK5AswGT+NvIwS4QT5Z/IQcuy2eyt4hg5aTWkfQr4JscZollU+0UngNfj4s9GPK7jlkO5b
E5OR5j+Df9eRCaiY6i5rqnnOwESIZyCDZFZsk63WifJCImCrCop39wkqbx2X2BjWOKJ5C4v2DwlK
bz/lk8kdesCjmGlxumLrUgAEo5SSP6U7X+KpKMNdUtgQu4QxfKUhqZBmyT8G3ascKLL01BYfuFey
Bzm3YzmTYfv1Kvy3PNllPjh8R9vRMDhYqMc4dnsEG/vO4T5WwZkPbZnFydpI3GmDRiEzepzc4+kd
oeEVXyg3ZWfIqpCJSvkUdhkZvvQjHsLZHv3bYI1fgQUYFvGoiIXWWNOWqWNiqjdT5Zx0qo0JNhu9
pG3HAZ3So+AzRjoYRgt7IaP55oky9/gHB+PPtNTOXZ28KV7/TiU0pnjlYIzHWuYzPbihHZoZdNLp
d3Zr7oLXDV5xidLhu87SljJBLlmN+y34E5CDHLm902JBTg3WPh1U9QNO1BLlCsglT5+BBsm7bFlp
POfp+G8B0BzxABPwaGmam33xJulO5nyMqn+G6HJKi3KPJshKnr+lNOssQZyeB0knZS1PyivzfQBH
U+qyBpJkBmXL6tGjV+BrPyDcLrzir40a4KK10utMcm4zMbVoYSJBoSFIn8wAgsNXWETgUtz+Fwmb
fFeEUN+ywMzA5EschAikMmDLBizSqnJ28Ch3MoEIOOZq2Lp+B9oRoqekAAVSIrCuliqRF4tCeyXa
8bmnwBrIT3V26L3iBMT6MobJv3oS0MS6YYnWNDsD5wRWgNR2pC9Wg3udeH2yzWS9yYgt4nyWSagE
oAq95q5rsJyn8WdV5tbV4b+m3XfijA95IhKyJNKpwGs08mTaZInmbEnn5df7sjk0fnuisSR70i4T
NrS5kWF3WT4ZU3hO/lb3KDfF4cPJZ0AieIjXfSOfIwuliX7Xo3ImYs7lxE65J05Dd5mObLp2Cp4b
k17ebECfoKRfEbBA+VdFj6/MqD07A6aELLODSTNNEG57zn/QTOD8eu9Zvz7NMhnOJRpiAngcw23J
Nyr/KHl16g7oqtBRiw2oB2idMK7wiDoEzdpHADiEZt5kznXicI4q5ALy6pCiCGhrKS0teMdkR7IZ
2HiUTQRd3JjI+GgHhU7zAJksYuBoQ0wL0G90ln9mvMvt4oC0BPh+eECEp0L192wMecBoFmFPjKJx
WUa7GMG7jEhdGM5u0KzfeYpcbkV0gmlN+IxrsFuz/VNVmAL04ZYm1sZlh09FgZhf/Yh1e43OO8Ae
r7LWeIQzvjd+VaGFF4WyK936l2LXD21AqguMUzlZ74o+/xUZnlDr350hXGvErrjU7xXG7yhQ4KwR
Tgkiuka3t3z8pKuVtFNzu9tMqQp0t4S5lsKy0YqNmqh3zZwpNKwTgxZc0Mt9SoDWSbUaI/qgXHJ8
da2o2i6uWmTOJNBMwVbOXLgy2woZPAL6zunN71Cl0mAVFkQHxnP/jjcBaI2NYm5cnvG6DL29y072
4mgE54a4F2dwJH6Xrr0ZzOqg2KgjSxkjgVKm0nI0y1aoSKuaYsCIxdhVE1j9gQ/O7V+OSH+NXvwj
K6foUZMZisrBwnJYuIP1AGYQKbFxb4JfdGzXDRootBV2BoJ/p8gfPjs3P/kByPIK1Zqm7s5Z4y7l
JTV5vCOgSDYiTRnM3TasG4wuJShQFAaQrOzUPOKTsZXztcCsFPC68qWVOT3ZvKQ97IF40+joKXSC
Gy95s3O4wRw6UrGyjsDUIBAOzshwV2oAcpT/rs1q07DF6GpClIuWcmaip/YpM3VJMWVgIXu3px2B
8sQm579L7zs2dQSR8Fns79LG46Vbjo89HxNUFmtkGVe5iTY+OyiclpVxUcqLmfDxIA3oLcSh3q5G
27pHSo58aHHXmFrYWj+uBmmUgz2kZegDB5M71fT+mE1w33RjrzpkiiZSmLHLQN7gQBygGvIkgBCz
H83gV9TjFDkZxobAH005sIoPuawpgcVCgZC0KtCXUiBNOXVai4YYIsWLmr62RA/aiZJDSzjzeRO+
XeHTQVy05hNjl4nms+QqVsdUmIaMmEu40Vffo7CY+wnKK6r3ausgDYLc3ZRd9xfjVYR1a5x8NRu8
MfYEGXRdNJ1KOrEM89e96qxL1mJSRJTTkAN/jUVsvnSgW1p6StB9gVLP2D2hGsjLS2Om9zhKhsF0
MGOuF/kVU+3Ok84BVOKHss0FvVp0mjCOA5zn/OYjKTGAthxtGybNxQHIM4LYcJrplOLqOJORc4If
BiuFQmMz/bQjE4oaWEaiIR4CG446+2BE6U/uet0aBf0W6QjYlg1AEK8zt3YXZY9QdVC+BQueMg8+
6pOigQABf6h0D6SNlmoP9aTtEDivo/an4tjhfHhRzfRPlYzggnFCaAwotUb5qA3zqWTpxVctHhRQ
czyftW4D/zTh9eTR3WyaXddgjeTVTyPCHKSuDQzcZnVlo/+I1DBGOL4ZgMDQvKuBLLocqTUFx7bK
u/ZmEu8m30qWM/LQi2rEmhE2XxH0+Jd6V43aReUQNwWboRfeWWdd28Rxy+wPkQdhyNVfrbw80bXi
BPFpVarxoBGWZ3uRll6/Kgxgw8rc7HOt+UD4fC8nuaH2V5KUY2CPW3pIy8bM7v/AvcjbzoF9ZOSN
yNhMit11K+Ie/lsdGO0Jlw/T2PZGRoRFe4XF2PUvitZ95jAbrYFucxZtXPJmDKaOrNaN5jC7RNzJ
9/Kd1XWf4Alhm8zH3o3+miHtQjhN7B56zlxFYYpXxBSThrX6LyDOwBFA8lsDsANZL4Xq0gupPnFh
gGCYg96L/xTF8DBIa+CxrOQNhKg9G2PwVWUAcK3qHocmCKvh2U+eAxoOlqnOJbkWiyDUIAwyT+vL
YIbGg2EszGHI6ae5cb4mRz92SXpLdJ4evY4FecRP50HASssHssSfUgLUsUYFNaOkyN6PxH/GcQ6y
OT38MU0/fydjQuyJuj/GdKHHRqBMxn9LX0vNB8tuXSj+IzDCm4E/UVWjei6TrRavbnxo9hnfHZAx
BL3xnYxAlLOaEImoMbO7etVZOK5VkjCn+s4zC0Rh6nmpVsNmJtv102E9quUW5D9yYwwyZrAp8Laf
UrKEMaWoFe0CiFY2C8llW9UKpV4+v7mVs0JP019Ebvodg6fxS/8nRyasQMpWI6Md+/q1qoKbgmQ3
zXTyHWJP+y+ZmUkprPDdioD+qOPNKSOy/E3TDLSO2zU89HtGy1/H7L7God1vVjT54JHTYanXug1z
Ov2DNjnmP+oq8RCRSXK6Bk2/8IE0okLGG0UIRwFvLQAI+DWI7cVLXfvI++pkMspxWhU8sjedhzGH
TqXt28hBFCIsEHksjIteDX9YfLx5RNOcCXIffY1gHSbhzWFI2VUVUxbABVQz6L/7C1vpGfZQ+6Bz
vlZ5xWZv/AWCzQ42YbxMjP8K29gWNp6XEW8mGIRw5SLl4iGgMUX+p5YoUCP0T6cadsgtL1FZuFXw
OOweRQzPJ7PsAK82pLW129F3DS0KgOljxsypdzpvW8nUiyYBev1/KHEjhImrJ83ilY/REI/d76dV
M9JOIv23OTJ1YBu2sxPFa0ZiaKzZgEyao49gRW27i4pqy7e2A7OUDByxfC/3i3P0SlPtxdj9Egez
panWz8DGGtEDfSQ/6/iXiG1kqO2VHADS8HHkbyuOMXRSV10dokxTodXsZrD4gQin7m40/XXgvGnj
SHOw+8ko0f1KfUlj+6UPaFfiOhpWxrqqddTqgi8PNRgsG/xF2dE2oY1OyzfukahBZ385YV3oOGjB
BObChNwRcZhFsCwTw8K5hPK4sNERnjBWSZJ1OKF1XtBZZ01SnNV0AfwhwayY1jRVUE0FW9enpGu3
nWJ9YEMJUOPAk1RG8y88ZjDH/SkOum2j1IfBof8vMyAOHUAU/CHFCH/0tOvJgVzDRRHCXaK9gmRg
gG7UvJ4FJGzFK6TgkDZKVh7icZKnEB8rGgXIjZJVcZLxIDlqkMHBIoqkKizzjq4ckgoUJzpzINmm
PWb2khwUTYQOWdo556TsaZS7aCFZ+QmiBQ9Sey1bVBYpJUydPNf/0RAOVmLroyQBVwEl5ebQEsyn
jT6NR9rbG9uOceVs0HIg9x6Hm1c2N7dmcF377krj/G0Rzkf6RLtqIkPSjQ2d6HRtMLEraYWkWXtq
kf1sFUraeqr2ldfsBhctukGj9Qcolck81+z+RMC7NDW686hkopCV0+fcK7sGHVGO3Wn5P47OYzly
HAiiX4QIgg7ktb2T1Gp5XRgjR+9B+/X7uKd1szPqJgEUqjJf+qTCJklz9bCtr/jiiDz4mJks1B98
O2ECq9rC+4XokwqPSe3O5qzjq6OIfS656I4jpIrCqLN1rQg6qPMXc4ovyxaFT/cWs8cFibtK5/Cy
HAbeaF/sLDoltnVCP7bPGivd90QsdMLDrchC06N/mGifgew8WF2GBosjNVl0coY3ckZyIWnUo0YU
AM7rKlGROWK8JUzW005+O+289dvhXnE4a4/SMK6PAV2FsEmYq3OR8rrLxBfjhg3UC8zGSawvgYsu
Av2sBEqTUP2MXbkV45Cz4NGI1kc4+xhYAMR0RzUOAMuoXIvu7DjBps8IxetCImXkqbbNV07Td58T
1/PcS9upY62eIhPMUEabAqXSyUs4RauIcjMw3i0TV5afXXjIe9ckOQBv2KaemjuDe62WDnOzgaws
ZP80mfg62TsTtCEs6rjwP0eaOrymg5QXgy9d54DCqAgg3q1pC/zLq3q1lNtLEWF08mhh2gJDxQkj
vsYOmQrmHaI9UJ1F4wrtwYmchf20IHPD13ac9v2MuaJioRp9/tbC3MU/scl4r3oUY1riCWCq2el2
lxN9pur2oyphLJmIcxCS89RyuYXTvzTmvnNgsW3f/5uzTwu/7LILOEH/kc7WY+hZ76FOnlk4kitD
4RD4OlXZC97RZONWb7bLTc+0zWc8d2tbxruBioPnQCsAIAutTTpvKkzP/QRWCkoZFgYVjG88NF53
2Btbg0+x3At8rg94c8/8Ahp3DltzQEe0CNyt0VjwCey7IpweJX2Ta8kHmyYPHZZ6T8vpXHZV9x3V
SA5IXdvbdCuXFouwnJiyGEg8R+FmdqPy4nO1X+cDzg/3FX4LZRWqXEO+V4Zo8LCAnWFKsFx4hFM+
CaprZvdh9dXrqdi5lgPqRBXEYYrpCQcPJ9v4JTtZkrOYftZIQCPEAR2Xw6b/WZYVyP5dyn6HtH+y
fXchZn3UaX2o2T86e+kvmPl4I1SPqOdKL8xb3jB77n7FIDeepfZ2rc4NW0jOAl/lSBwI9WDPM3Wp
/y9sScbD7T+6D2ktfonJ+bJU8S8Zsu+Ra5/Z2OsU/cxs0SHxMwiKPELVwX0IBQgRmn5cpsZA0bPL
bGq0aDrmVHK3ymqnW9ObWzVIezeFyYOARAV5ecRxbG793rosAemp+iL78J8JCHOTcfveEAtuHEjZ
04fewyRiovb/7GMZf5p2lxznOREwIl1GDYrIb963QcwPqc2Jq/8X6yJh8HBJeQNawnAmKDGERIaU
bIBY0Q0L6yshedlh717efSMNjyAr6QsT0mqqu9DFfRdcAwHeEoxK6Tcf1QhZvXaLfjsGjxD7kGoz
7ICR+QYU+9to63OhqnNdD4+jR0EjuaVvsWp/2xC/m5HZmLQGPgo4ACEQnXq2M+zIZ/qKkVNDJr5E
vR89UHXt8VV9O42T7LuuADNA5zpQXbGGYX3GWHQENEePgVehRaS6C0WxZdsZ6ZE1RzJoSJLSHu8s
+ISVRuxoomkKx4wzTl6GKTsSSPZoDhxPztAo6hd7gaayhJeKR9keFDlR3Cd9RypFln3WCqi3Md86
DUmhUHQYuiKpCMMb78fKO1Wz2TOoMqx15hTPqQ8P0cVOeqtzTmSjdZ9HjCiZqZ8Kx/mK+6rfBUHA
LCGGW61vy3eO82PJvGw6YqDEO2l7FD8BMHgSZIifMQoE4SZ1M/b1MGzkRrSt2rhZwVkNNRfSB7pr
NrDG0p+jWyFJYM91B2THHlOGDNOvLupdjhcNiQjQC6P6atwavDUrdawz9P0V7HOaZZ+FPV5T8LTR
wPiv7VnogV4OjljsZ9pV9w4MfFTgWH1Zf+Y4IpKfBrpq/kvg+eM6iDwQN43wjyHo9G3dDzGQHNpH
k99dTcc7zVl6J+2OBiRczZhRMaYqfzt4AKWBWVTTperYPsGgv4iIxWqQtztqTBLaIS/D896rbH6M
s3gzdumHKpObOaAiLurf0NObKi8vhQ3zbhrdA88goaUP/hQy/Bl25iYdl/rLhLGJx4spX7SSqo9e
/SnhRwyZdfD0yppbYrlzocejOEKxEgCx4hYevhqq23MOIP1OLk7t7hKMeA6N9G6cTl7q092YT26T
7w0r/cwGsPuGkx0wt25hROzKxHmD1s5Efc6e06IgWa14hK2/n2PvX2Dow1xO36GQp9xJt9Uo8UAh
1rO9l3jCvkO5VFdGuR68sN0FU/E0K1ppTh3+ZrGC3SgkwomyfQ1MDIqle2bWYx5sp8PMX7oc+Jra
eo5NKuGhbe4YzD1lzoj9yumuE5kECIN5OSXRfrU3sMlX6a5s5h9/XDRkjGLgZtrJhrvvOREtc2GY
mWZrsXtNEANb2sWpMz50ZvcWBRWOpew5q8viRMOSCywtm8HAyofmut9YwYh1p94FDnFtNByxFtIx
XofaPnbLL2LYvKlsrgdjRQcrlSmcq7L86MakAMtrHJa4rJOBIvdT8ZX4qsX1Rv4HqWEsPoC9dts/
CUIRFHytlYJb6xrTC976B1M6V7K5ub7xhexCq2OgHA6/agK/aDV8OZgI91bABai13M9stu/mhHe0
SRmRgno6hyTm3feokFA7s0Orcb7EE7taLMW5GaynSaXfqpCIvkPEZWMDjLbHtAaSGTtkn/aHJHDl
zseo8R22Gv29LVvi1Wf6r96o/piwPZsk3R65XldcPNmY+8AH41PSzCKIZkPuobHShRo2UQ/e2hnf
J13IfVPaDKlZsXjwEXF7VqV5Nb1jC1ktjqsrcsdk5xTTEqduE7CMfVTOE3YsEtuIUisVVkvBtBCm
2p3uidlsiNFJtfrNkuBPdebRs9sfI2OEyamngpj+RRr2jz1QR0GmzMrA6RmHfbQlA/KmC2PvoL3f
6By1ZYrmE888pyLOno424VD6yYncjfhSGRTLIeGEm0j5fykAL6emAp3w0sNWwUtKIO5VVvW9azhP
dhvzxZWYGDPXpTle2tGhnVgwlUUCMJdCdtDANw46KhlZBORg6xHuW8VaJpsVJX8YBGfl5a8qBHPW
OAB0B+9W1eaP6bn+dfZj677NumXmoe/ryro641zu6F1dSxjMq9Cn+87uE1i0JTsVusR+eSi74ZLh
9K/IEFI/YzQ8LwIErCrFug9tqvUJcvc8qv+dkm4loYjPxmtQzHhJKM65ezPJodYN26pYoL/rVk/+
ahaQkjPDvFblUq3E+bCylX0dregjGbt94LfTui30rSJU5uxkPQe3Vw0r7U8QIVsPT0d9E779K1Tz
aLnWQ+lw7SoB+6wsPbYr6oSLNbiHOUGIN1bhfqxKxOLWBK/f8+GsKGevOSwqIJP/q6KAkAot9rWe
LhDmLq4GlFRoXMX2sCbi5DgjhLQ9aG0NWzOW03XbxgBrSshChOkxoG+Gr8nrd1EQMv6MTwWGbNuB
2SYTe0PU4YMfGbu+zz6WKaOg5s0cu6X9NW680r0qg6uTVK3zrSLxnOYGxwMALoNBi+37vD+Qf4uA
LHHn10jG31TQeYsJi4rUExyXGy2VaitUktwjBoOLWnPbtLEVtimRIfkevc3RcticAk3Idrme/Dg7
jaXDSsEYf/R6in2rZEvj1YjeiSEpuSEx2/atXh4oHAPu9ulHbNPyUyo5MhpfKat/8vPqHMw42lOL
ZM9cvw+BS+PSJGQ+0+G/jGzSLrdIZCtvHBH8WH1+HpgirIo2fYCPyG0vk2dfkJXr+99FDP46pgMk
ltKmBU2X54KGuz9/GBboSLwQi1aSmWqz4CgQpbjmW+6VpCb3GwRhnHzVWebFWZfFtTEdDI+e0ECx
fXnKquJOMrq2ycDdeoTdUIa2l8Zi4OMyR7aa5DqbRGXzimIhrv/yYbwjWfFZgqjMEsEUN6T48zKR
PMvYpEGRs0rLM40TT9NksAijaFF4oG+iLNXnIF1MoeUjk0hAaiN34uHSVM6fCnvFyVI/xVYxk/TD
ptvBW58a50zhwvGGzLck4nOlPIyRKTFXlUq3meSOIA1yFeomBWZlc7cAGmKg1IQnrTVgPCMLP+k9
nDmo/kpLc0nOT5GoH5ffPSPRwh3c+9BuT3FE+WXRZbJHA+FHfkwBVgfzhB+EUXQhmke7mp7q5fMs
/6u2UqEXejQhDyaqWMGRUZvO8xhD9GDi8sjO84qpDF3PgON0PGSls3FC/2Sm7E8a4VGVMDtq278l
BXJrkq7ThN8VIp+UM2g1qvqKUw8t15Dt45CssWUXISF2VebRy9DmD4Uy/5VpQ5p5sx2x45PUk+Hy
6r8hFKCr8Odjn06XxVqyfPrW9U4qF28OYZj/P9aEc7UMVbfGOsuBISnTnWIjzIluUnunhXOxSu9u
HgB4Fe6wsSqn+mHeab64sQa4kY3OHnhadaJ1hUox0fgC6qTfJb3lXbqkh9A15cwwg3Y0MtrMxM9t
4kCb+9QFZQ0uARyfVFyxJOS3lo46wa4eUcRJ+lfg3yenrbYvXUEGuLQbmEmj+DRm+lip9O2NLxso
E0nPWNCcEV5HNqEBFgDcLtIvYe8HMB7pQjbG8JsPXnoaYxvnRKHF1izSfi1n2WxAIfVfYVp48JOy
QZw8hEzeKsNYsc/7geRO0y5pP6DyMkg1fvQTldxiFUMpAQXcn9RQqJeqpUE6BA327KgKJrT7XRUe
QFWWO8tlypDZUXziUoYxeujlVUwMpcErcv9u3OnFzB3z0MbsowgB9LPJSKZsqFSNXNOyI849qh6c
4BdAEkaq5kTcRGezVoHmW3IlgFqO7d1gHscx2ookIZhm0fjh0HBWpRDPpf2hx/K9yD+W/wC99Lj8
lyyKABMJ96X0QdYhKGJKueAUsiJfXJDgqf9VTPhjAMEp/1gOr7X97lSkvvXBl7fM/gtEnPZmRMdS
nPyk+Q0JGJc8Pazkyy4SWSe/OS8emuWfKtQYFpo7FzWYHyCZdHd58aKhdbTC3yGHEnjtiuoOz8xA
JTxHxxRKSxHIHa6paXgZwSi5+o+gWO4m7x24G4VufKBhYMubNBEQu09jJ/ZZ9OdKkoitTwfVgClb
HGZHr663bhvQDUHb1Jh4Vmp6FvT7B/W8/IB8OJk1X1HRnBGdaDJAEkS+UQZ+zAtWpf2Opl3yw+c0
wzzCxVGnxBpaS0sFXJIuwZ9CotmaPMmnISNxt8XCbmQfBto6nk7KWZJH0XPe0Yn20AsEjxMfERYa
rzxrHI+hBaYo//Qhx2IeAleWooNdJFiYyj8sSZJgcTL5EvnilGff+D3NBmDsBFLWgzFm1Xt+QT/I
fTr5iwZu+aH4S2dDZ+5ObEq4NY9m6i6/gVEtvjKHcUhzUm15NaksmxShIbjhbVvzL/qvkRid5esr
SDio81+U4+ZE/5IRGLlTnI0QMiq63osYYXjzFqVVtPSQeaA8Iv4ZAxqlIYXz/IUn8sDlYr34YRav
FXX5fVTcEre4cVs7wgjlpKlOfa2Pk+4PGA6+xjg6jIW946m24mL6z+UITKA4lW2BL4ixq/usI1Be
9/OAMV3t+An5sMuJQ6jXTlpMe4BYmfQrwOkgvdZqDct3XfElY4CbrHy9LBTH/PEG+4lvpODQpVG0
jozuYbB+vEKgk6m3gwFpuTgZwzVn8MGv47QmTqHihthhQqThbqcm6lC/3PfKN5iOHy1aaCV/TBlr
buyPvgAORfVOolvyZAv47mXMwOWh5aQyaUvyGrHo4gYZfgBAivuv8VFgdhLyN/euTpqvAzo3vZTA
VYr60Gud4zbC+1q49bD2QhqffhXj1fs0+YzL4jY6eyOJPiZddQWEad3kv8unk0TJ1QjJM5CeJ93m
O+1/dnm1MXHk24QylHm6r8jc6sgH4GXh+XiNuA+Nl+X3XP4CMcFu3T0Zy2CHUd8yJog6HqJcVldb
wFOQvzUl1fJzLJsLSL8P9ge9/MR1Zb7MEbzTWj0aIxP3+Qkjq7Tp+6IQ8Krp2PJ/pk25X/4YnvOy
ufCL6GrHU7OncUqma7O81jwNwiBhjxmHxIIhozkDl0/clgBwq7e+CvbKii78FnMR4BkkSqV57aqA
ps9ueWE9OSMMPGEzovf+u6yHWEYj4KvgtsTjHWaY/W2KEQBuZim2cWpzR6vC90V4FqXG3oCpZ4wl
Th3eLauv9uNc/cpkfo3j7muKkAJb5MtAUXY+BSmd4EwPbTdvRZE9xJPy9ziHbXIqTR8/CV6ayAXn
TXqkUfvnoqrdE0Ox7YKgcYjPMMr5ldKDVd3x26JJIawXfX5Ac7OrX+LcQAdEeoZnMUMozPc2wNOV
0vQLDNSk1oBGXJ9jTnq0FfAHrJ9pRGdYeccoYdlP5ldiddcU6HWeJjggmD7K7oHAjJVldrS54XxN
Ei5m9dc76F3E0ABXw1g8KpcbZh6cG6k3BL3vBjQkrur+IXOJzp2bcPCkLlYFvn6CT7lC7EcrYVbm
lC9UyEzb65m+B3leus658HYXp+U+Es/JVkYKIlqtnf3cewyYs42FuTWvDXkSJZQKMX7ZYOI5ml4j
ohsDXSBrgq3kk/FEnEG0liOWZqiVJxK9TwahkzO9UsOCkjRBKxPAkSsWUzVfOi2eOY9hvVBmDv2x
msLD0ITbrsITWY8XKRjUi/ZQ9eQr+2rc23OlzgN1TBvbxmPB6GRKBOcTSrygfmxF9NNpSp/lIC1p
OCNCO2UR21HaMSNhdJG483ku4/08Ziel5ydrBirlBNcldL0A71uLGJIIjTwPjbmYwe+yu9t8MQO9
pYNsJTQtAH94VosPhx96hmviO/46nrrzPKfbyYCD6OnmybId2ifd9A9PybcZeYx/9Boi8HF0mofG
Se9VKF+qvtkaTIoZJZhYmDgpvOLZ8/tnO+/PCRJ2QzCqwNS0agPjMZTDsedRgiRcFzHhvwaYJ6NN
fi1ZnFVYE2CJ6rEMimFXiw8NURSdk/NW1+wCRmZ0+Hs6/nauqMloattk7wIipy8MnjbdDVx/XQKk
/Yk0yo45Qx9wBILue06A/46+88gF629QyeLS8xuuX8m5jt7cIEDW2mS3oGuOOu3uWxkfmsbcGJ11
5LFjx8GtNAZn0TcXrRDWYf08BCkdgwFjBE9tF1aLnDx5VTI6zyL0sA3HxcXvqgxEHAlZzfIuizyv
D77pfGnbuwtDYjTiFplkwoTQmqgMtcbmIxzuLjmP0XSGx1KjyHPKA4/rBW49yNux2bSq2mMZWPVU
rXWI8qoemnORsoeHBd1hnOQG6hW5pfDY2lbCdUM7oEX0sxxGYn2Gv8oyngWULHuWe3Qseh2RutNA
Rl1ncsIOPeXneRwe8EJDpxNZ9O5PJRAHvQ+mRbxRQ7nDADIgb7OI6HVeldU+WsTCnioYs6p360NK
XBH2f4goJix6xnoebD0rf6dhvdNx9W0PAVhTFn3AYABkZUPuSO4g+MlR+ZId7MQmQtzozmPolSZm
hf0Yh12NZI+wH7oCWDeSgIwSa/JuTtw2e6RmvLsu6fPIw1K8lXP0ID0qx8mB3tRva3+8uVV1zXhT
ZPfWteV7Ok6H0AEWSZ0Gm8Y7JsPwrJDK4pl46BOHKwqdrdnddNUItxzwMWyhkX+vLefkm8OpSeNL
3y1yfY9se6Sp7uAdHKffdJLWrBWLUyBt0jlFecp9cz+51vfkdCAqk+SLuzFqzq5/mELnx3eJYOoH
AHeeafGamMHVze23TjO4By64ZYRxaEvnlprjPo68JzsazmPAeMwwnqMm2JGsfQd2kM4BvcQK1V9v
MtRf3qEwr38HSWR0nW0MDevYDFChwqJrUKeGEw6X8qib+mK506PvqrvZ7h515L/6tIiz0j/17NpD
nLwIxCUG1Q5hv9RNElVshP1uBmzo1t0ryrNTTXfb7cI1gRzM3qzzzBa5tlPL2/F8xEqS0YFvhQAp
p0PjPqZ/eV7RsRDRF2OGT1WZ3aHimtpbQCX4rTwCMtk4kU+LTRLKCxG/DEpSej9d9Y3bRt+riLkO
wVwv/qL6B79YPscA7FeGAbLGSm0AQhUXxKAajo1oz2WD4nCKayYVjmpxny8JUDr4dqaAMpDZOg4d
PMj1klwyq6y/m8ak2gRN/ifr4WeMqwvWURJWxh62rutNFGH/ZyhsbdMafmzHdjY87BBT6uw8FUqg
crUb5s+WbknbbGjz1dO8o9npAnbs621foz2uB8UQJyGj1RBKbzsC1rdwCeaHMBNMFLsqosLv+rcs
q8Q5rDhD2tY/6io4t22996qWxDNnVwRsrkgh3wsNZkbTJbNY6GRLHAiGOeEFO1eZi+BgSPaJzZ5g
2nW992H2gcYRhHfkDnrO2H3OmDBoVXyEDXbKwpaPc5XiVjQhFts2XBoatNICN2cWsIYnj2t+lPq3
Ji1RFZUl3NG2fIjNwkZ8N+Osyj7nqWNleYG5l21Zb8PUvRGUBrjDaFaiTP6Z0BBAOHVQjqampTXS
MMsGiG6ZGrLw0n4f9TnP7QezNX5ymAGhl9+FCbRjhgTDutJkBDWMK4yG4iOfznXQnDE8In9Dt9bs
B3Lct43uML8G7oWVjZaO0KNSv/vKv5VIKnSaP6AfuJuLlOl4W0cIqzzxM7fju2IRYtfdullJDGmH
yaUm8lTlC4+8fbcrz2E43l65hy/8hzs6BY+iIdCbLRGPx1ULjPHz/EHz+741IBaVpBmt58HEChm1
O5OfWE8gXkloOIkOc6kFSUyFisxevA9oQL5zxVnhIafiZf9XRfa/qGeim1XdY0MGXtwPv60U96Wu
O15fO6QRD1rRY1jJiKDIcEESjeQC+Et1c+/XdHgsCCmdscH/vV1w7e6cr0N8p4FWnySFn2qTgVcU
eLyKkNhBs+6Jjj9PUN6W64/tVa9J1sInIVCo7+ktZ+mORlG7H4dKoHyA0ugK6yjamlAIig+KCYoP
3GqV7W1zBkBxmjP2opkp0xeLMpP0sXsK3vmN5OePoQ0+lJvnh24uGa6OTLQz2mGu8jhY/NdgLL4T
hJV+0dPhSJ5H0XKHVodMQwsvBXFDdDcqyyFxmIwaJj7q1iz0qi6zL8HQZXuLvRo+h/gEKd3trJi+
w2TS4gVo/Fyn1k65tIWdPCWct9l3A5Grln9MjWnjTd1zo0bGB8UtksQ45C3Z7XOTvGSC7XKAqgH2
n0WtyAhtS2TxLsAUG9Fi75F2aZmuvWd0dBOG3jlJH+4Daj50W9NGC+PW1s3SD+gPoTXfxVF5Jcng
mXyJa5y1DypIbyZBtl2J0WSmCSqmjj/fgCzk8ezIkYQrOJwsB7fiEjkAuH0LsJs6OJ9xWXZoddEI
0inrk/ECvvPT5zto7eyjnNsH08i+DSjQII3h68mIkxkaqWBcNjBgZMoh8Hs5qjkaxA1/KSy9LMQB
xbxs7k1+SCMiV3bRkKjoFrLcW5aKxY5TOe0hpUYNDIl1I8YDaKflYYkgjX15U/Z4ikN/J5iwHg3u
6fhHXzSbk0u4Tp+SczY6hChKH+mzfeic+c9GfMyrS1/adpH9LYgJKzsXcfTjOPgZSiedkIdZNPTw
XWmTXbPv6WY7Hh4a4iwQhCIe4ucxpvAud9OjEdHyB5Ukec3lgc40/fqR6RB5Hqu2DbAIDfhSVAA+
NCOCE/PD6ygw/ZTDfipZEiywKW6woJlPmaAEmjuAT3JW6zxPaPJZPflQ5cD8EwFAba45Gza5BL7r
hfqgRGdvbRcpN5owAndadzFHqjcuCwx1Bvc04GYshoyRT4afkpL3IPrxwzM0o1dlIDAf7nSkt4z/
d9ImQbxvGcMidkqN1y5HZhMv+XOz86FTXaCVQzIlyAeekmsI+ztc6kg/EePG9uLnKPcesGc85nbJ
J/JsKJ8jN+OpoLMOtlCvfSove67j9RQanI2iNjaqBgBfgts+RPkC8rWQjXAaug6xsaJ2g4Mhx+yL
6xL+MVI42XVtAbgjxDFpyGPbWruc9QrSkNhpkGwdVu0oni7Cah7ywniqJxolc3AcI3WIVHZAKfCE
xpMbh0UyMMmsu5ZbFRL6dusAOvZKb6drVJntQCJv1N+l4fwc8UGtLjpXzaJDwYwW2bQ4JrSls3zh
bVzHTb7prJaMxHF4y2cWCSkQSWsdfKvbSiqKbg4fAIfXTz1qBqxCMJAXLlcY4kZpgREkdXmuFneW
FWTbqWFC5qTWNRPyGDsBMiN1HJNgZfnTrjIMwaTQxgyKR4Wyn1FWEsf7acLcn5TWiKMnuV9ezjJ1
Sf2hFTWh2EwyRIrL30yIxQ0eIuKwszUweslDb2c1rbdp+/lQd9M9KlxN6pfdIxtpzswkfjwVf2Q5
0ptiFIeEKg6HrUUnnpZeGKctIbce5I9GxNswRE8aJi0De+imWzlkCZf86slgR7RJS0jSeqS/v+CX
K23ZWz9UzCsKOidGPk98n+NTEk9Pfhwygh5emsJ7tub+PMKd5JCyziZ1cC3sX5c0euBM1HqJrFet
5j7WRuxLvvMvkwhXOtO4z2y5VbTxIa+vfLRbbY7/VXOcVf2NiTnsV//i+R46ILmLe7kfA3LR3LKG
wemKAcl5mJ3VIBhiNUxO8tnl0pi3r21hAJD1kISPQfmZEIc3jMljz4VmyeZ5sGxyg8kPAfZfR+qX
Rt5ftDR6PP7UtAh/RIdpsbUefNZi4s0vhlea90VCh5/BRrFIL0h0zlAApowaq0j9xRM91XKxrjrl
K0MH4I9K0wECwAavejcb+U5lzbV0HSZQkCS4HqG7cfsbfOw3yP5E1xivdsv6rUEc5yOV3hzerGo8
2WVibtIgdT4ql7osbOY700bHWJrRedTZqyaxbR32bAG1hyte1oV/DFRVnefUp73GFGTVKuLG5LiE
WYgVbQVA5abCtlrmf5TCN4vqDq8AH84vGNTiTVvSyPDkF6GTnyuieVieI6AKia2KWNaePPGkdcC7
GWwMM2OxrmPS0JnEoEaQxwUVCwhkdgYuBw+Z6N0TV7BP1xok4AtJl3ms2TR1hcoWJpI7Wy819xQ3
HPeutvchimHcUuybs19y27eOSUVnQjvpOeU5ZnX4zliS7mE107kdWthBnAYWW+a2TZp3eyRal30o
g0aax3u3mRqycDUWa6mA3M6YaTL/MLjJoUrUq4YTHmR0502w/Jt+QU2b4fhimjMZLDJshlvGbslN
v98GSISdviecUUL3LuNfHsUNG5B1NmzjiLAGyQOA6FtVZlQmTXgMZRCAfSNxtapT4zCk3m/nS8Xo
bKYXTmQwalv3GBbyofHak65QmAYVIat+35z9HgVvkmYz+TMIVc3hKGmABXVMdzcY/nJv8Pcp63z2
Uyh/7i0wGZUgT2C60qKfUWKx+3JBBuh/JqPo6BiKUBH0OCiQoE4Rahl0+snjUkkiaYfS1ThxvO+6
ELWbiKZ1GsGI7u34W6HIW7U4i8eFWNGkPj1PAYoHTE5GRtUqc9urmxl7Oi448xzjryGf00wcHH/u
CxqvIzNyj7eLC34aWwyA5uwkfJKBgjl+kKA2+LVo0YiJddhaaVEUx67HsWXmrBztvQVRfp2CbIf+
52yG0S5Oy8us0Gjmsw1nuEGC2Vn9sxMhYw8a6W6YXGdArNguFN/JXy6mimOKG3O82KWbXB87h4D2
3iL/uZT3YRYTRW9w+iCfzagi9i4z0WNjVBiom/HOsEMYWMu1MYmcZ0J196XpP9Rhdt+RBwBzhAZA
74IWKxiM7QULZVPnvUcmVUtmoEs2dBs7xyyur2Nn/+WIz6P63iKSEVkMTQ2buz/HoY+cue+CDUEe
6yWpK66qp6r0OTUX56YXk1os/Q+ne9c5c1lnYA6KNTx8EdQkTQNcYFR7woLO8Wyt82SkpRy+oJrc
DF7zNib5OR+9ZD80hDd2v3nPwbFs4+bvRCXnhgw2KpPlUpSXjn6pYmAx58kqjuFQ1H7zzwmMQ2Ok
W9/PD+SzAwORHTlOuQW1gIjwQtHhFUizBLI30FXUyIT4gB2Rd5iD6lVW8q/LYklccKe/ukRt3+bJ
/UyXyk/Fp+dAOF1w37wdWzNfBm3BQxiGVyr1p0LQb6BtjB9XZi+SgSapS4/N8h5ZmKHJJEzTck2i
6VeN1fyVVumLjFjwyoXJYspvrFbnDjvY7CytewqW0AMkgsRPaMTHqFtcJAlEkriwupqJ9r+FGhuW
PuDADsywzajBm9sNCJXH2m73lcovbjj/ZVjLmGoKBhEe9TQxZ17qvLKDqzrdDkyE/Sm6X77LqPIv
YxRuJ/1Sh2Ruoa0EMvaYzeS0dNG1mCdwKxL63lKfZLkEEjAwNUBLinmyv/pTNe7aqPxLg5xVSOxu
x1SUYKgu+bYXgSa7ZNAAgUk+kKaey9DeKgr95VIvI7GxJGMqIldIFt8bi/Yfh2aY0dBGs1frczeJ
N1QiW9VgOq6RFVkkXIqZrk3fnog43WE0fIUrcpBGgDIBbyMuzVID+kTzCk3dvl9eyKnAKE5Nlgtj
Pwz+b1q1zIHpKETWLfdRPcSg+Plqosjft9pET4yjKMUuOEzqPCbjjhX2U/Qhxz83m5zwYFcZhOch
uFuBekC3xIvS5xJL2OLQplvZipY5wmQ/RSK6Ca8Gz1P7PTd2yZC1VECPAoOWic+0IZpqNKrAo1CZ
bTosaCzu/WQVn4XB3uVW4gF1y2v3H0dnsh0nEgXRL+IcSEiGbc2lKkmlWfaGI8k285AkkMDX96VX
veh2W6qCHOJF3IC7sKvmLrtC7M4I6KvjEkQ4dMJl2SWV8zy39YMB72roNpHALwWZwy3CKLQCAc8H
A5ZTZgB1A4sFEQfe1qM3fUdlqzyNHm3vnYODEOfkb2eO73s7RfpuavspBayCtYrOkBr4Pyf3R9C1
dEnYdbzzgu6tBotlwxTu30ZE6ICflkgW6SVzr4toGzcm+4WFAcsqToUUd8RGCp+7Pwu2XJeGHlRd
671MNbbnKYAKXH/4lDVQt8z9BrgGdiCG5jsUeMZhLsOUJnks7NcpppdiMns63245uhOvCXGN4jFN
sHI1iIei/G41fe8l2Xq7zE953nyVs/Oc4IDAMs8cfBXBu2CVLcxLUjG4Y3F887oBumdwbf0ZrQ0j
A2tRPkcHPrBjIf52HOV7t/4knYDOTNMw//uTisR1mX4gA25q+zWyesBI/5ZM72YvflMUuXDRfnCy
mMNJh0CZvLOIHMkyEN+X924IQRYVivFHumnmjhb6YF8xki14IjuXq3x8dQnyr1evsAUyiF/EC80a
Zng3k7w0NdTGZDSHWL9Ai4LSm6QPdapuOCKZ+ze4kgmCTKP7GnUR03vvtH4iOOfuSt4yCfVTLstB
s/UxfuBSyddpMnw3E1idFBvXVuDH3uatv1LCUQ1QMw5lYL2T0nwc8EFxPyfXLK9xbq3sBFYmK+BH
RVJAkAr4uF2NQ6L+rTP9xwmJeLYWSEQwz3cRlI9LGDbMLxP/qGL62gWNuJjRq9A6oI3fq9S+izV1
CSOlyk33RqQWASE8AUaCSiyfgsm/yhq0Y7Vk1dFdut+F7au3RdH27dtkzjhBl8BZ0JpFBs5FabFj
0TvVgvl91wXjlt38B4jx746JNYlY97GQgtoUGvR0nlwwoT96dfmuel9vRD6jtveD2rfSus+JLSrg
UKi5iNdTEG+t3kX/i1kmE50f2U93Tdkeet+3jyJmkSUl5w5de5Bxy6GVL8xv3BZsefcrTJwvMKn7
KYkoOoqe8tiERNLnjS7Ho6zNEYf4Fs4NAzsSdWJ8c8m0ZED0dN7e3AFjiMU1Ob6GdNMGqXNX19NZ
wzvkUWBSZbjMFss9U/WtouVW8/8ocZpqMX6iEh/blmYcESSvaTndS24BoaYXZ027x9c6jk/DulFZ
OP+UdUkDc1YEGHkkc7hvXlR8ieXDVljcRsHNqjngJNoklFukCrEx+Z14xZ96yv8ReNhQ9kzBbFOs
C2H7EZbr20dHJ8mo/LHDDOtnGpaMfVdUDBhG78vPVlhkqsiklcQMIaNW+6aNCWFrQgpsufulLB+1
PTOup4Rco+YPBRQK6DjOmeLGia6fMcBgB8TGzr+0ACVpceaf6/RC9uCiZfKTSOswKFzkBQGs3lBJ
Xfccq+dr306PbWyfJTlYBYFgWzKHZ/G9cseia6CX+4Lz71SVN4cFKB2Kd8PbsQmD/CEZxRflWPGm
ZzmsOnhl+YyHnnahgo+m+x4Aba35Ci46XHpLz67WapRX1nu+5EilsELAFQ5s21jbTiMgGslf143y
tj76SLJPhGroAceTQaHZtm6dN5dynWVO0GnBDzALdzLb7N0go7ak0/vBFW9O5Z6WZWDNokLErmnf
qNX81YqFNr/xSeLVW3VgpL95O/IgbPx1WIkY+pz3+b+WL21HfNjZhGH5mmjyeIA90AD4WQKpqU1j
/rMZmCyrzv1nKh6gpsYsiqj7mkss7eNK7xsVV1ecij6VIGlwwV9Orh0hnPNOqAZcCWQ7GNiUW4tp
6Dw6XwUh2JVPmpTqXx9S0soAS/YuAGuKU4KBBG94mJboLmPqPDFZjv2MaUrUvjnkI6FAeoH92Vv+
fkjEP9dL/0nqDc9QKa/BRHK9USiy6wIPYJ54udmpcLjPqUGxuulEmJfmH6OPddndUWIv9iDqBnvt
85LfVUBKo8b3HKQemjzvkzNwRDYK1AvG5fXLmJ0n5n3MPUDf5+CeooWDC6PfnIaAcJF/shJS4Xqd
4KZ2BHB1pu+Ot1X8BJb5FbXhsVtr76sOKB0HO5X/GvN+XzCe6ZN4L2LvYSrnd0dGO6zbd6tqGpEq
soeeK0XMB9zb9Exx96+9iP2y4ASgeUWsY5RHsF5qFuHEw8euZHSvquRpEf4bqLZj2qPsTV79QSyF
L00uJbfQ+mMm/4f8e2Uqfok5Oobwjskwg1ChJdyusKOagYNN1n8GxisPYqhxrrFLGVPissltaydS
+TWrGRhUbGAyF4/hXD/GzHtNT8unzbsSVrZ+bcKSg4vwT/lgjswtJUNRfFou/Tdqtl8VtbslX+gh
8Ijf4W3d0yAYAeHjvxvgm8CMRUuLu7eMv7yHuFwFvTmmulmOHpIGCRHNl2kMRyEYfrO65p7AXCKX
n/XYiNz1ELJxRVML2Fk/YeW4UZP4I61oG2bVj7DUI5dFV5c/FHV8eDLcN2n1ptQQH9Rk9NlKh1uu
0ts8M2FRhv7FGgK6Fd2FmpZkPQEV55b+OUpSTTnIKNOtbs7pkUTFKSDmtpGD9U05EJctiSayKNyA
I5N+yBx97e1Er18g/dC2IqaTKpNfxgeXmbXUtFh/RaRO7tCena6S4B+XGA5hdohX+oRux7X+nE5X
2Fcwcyjq7Ov2K1NFuennmV1z+Hbi8EkzD9nENT20BfxSHE+0RynMz0GZvNIR0G8nIpNWjwDtjD1m
1Nh69hnarMdHxFTvF9HifewoFrMQNnGNQ702yS+5EqCKcCKNnoL/tC6OrR8Sd3pZX/vUy3+pWN7i
0NsbP2MXIU0nI0AphYqQlb6tAuhhRqK3i+tftj9/mYw7gps9OWSrcCgxTHaolz4FDoDFGb1CRO5v
2Ow/axvs+np1Kb1hhsuDUxzXi9R6gWm4Eh90LH9ZdMw0LsnMNOQV5T51NBGvZRfToYFh4CE2AQg9
9g7I2PNboll2KJMNscxAi+3ai4sxm0RXdiNkc4nYd92qRy7kAcPAFoKqp4rTwe6Pr27jjZgw+Wdh
I7jJseBS0p7DPvwXz6g5Aw+HpKVukM59nNWvk939sir/6A0Vj7Vkxwynox1PVMf176VbnhlWd1vf
rd3rhP0PijA58hnCAVd79P2uAi3YDrgjw8LaFb5+durhjfvRcweJz64AmWSrAZ/XxGeSUfwvGmf7
sa5A3njWBPePAVvHI0z9dIhRSlHL3ll3lgwvVNYNJ1t1t9JPykcf4T91sUpSUrkVCcEJSIAEYkW3
KWBrrXXD6QjOQ6fulfxxAIxoIGxMX+t2XSYrgmkB3dRZMT4gQ782JcWXUc274ITREevrEYjrpXWc
L3sKHmy7Qa3r0VE6lwzwpF58PtWEtPVq3PEovOo/uPSzSA8O/LUcTyn63k1Q2oOLBURt2nzFQX3x
+5T7e9M890iE4ZLAoO/ZOvFOpeLvEIi/69Gz8+IHYeEGjDvIbk5yZzfjH0eD8m8Q642XUGSmTqJq
grNVdDw95Z+gp546LYlcVoJXptvBhPpxlfsryuwARoe5gZb5I7zqy4nB9fM2YrBBnbdcBoLcKo3x
sWBEmz5go1kXdTxW/yATkgiGOAotQ7ytR6up8u/laiEC7UVSRu4b5e+CmKt8Q8JicPP7KooOydye
EfPNhjIcmhoLkL357DBVF+IOnRA48lovRpE39ryN72K9nBQn+b5nQiiK/nWUmBe98c2O9SO9vKf1
AR4igTTKUVIaFilKSF0h1S6PeE30OIOPsMNdqPWnGbqfxC3/mIEggu1DqbKHa7T6gKwpy66l218B
MJIsozcGgRQDHPfedOS83gj5x7E5H+cq+wZExY/WhR+Vz1DbnhVulRAcOB/ciI7CgD8BaIgy0rCU
bl06ZjfevDBViV4cv3oJhhBbc+I/DTZ23FFPsJMweUZY4LceC3FtaENu5lsA/DCVJWa+9M6dywvr
MexvN3724N9tpdc3rGDRy4AiVlFAsout/OjrBcdJ/hA15rakXKVjkXwMnqFShZkSCJPuHUftKxGm
x6qdLvmIl8b3ZqRrvMidxwIXz2erUwkeXCxiZcp5xUutdw01aJP5/W98+WDwjYeB1BzF2rDSh9eW
U0YMFWE9N1oMd5ucHGzZ/+JZwYVDQSCzgKWAB1PbA5E094Z+/lFExABn2VEXHReP0xhQ747dsLRe
CoywXm0DhHAoMx22c+U+jVigktSZ9rUOoHrY/LFmJN1EKzojvhZ3nmFCsMYj3X3BjX6XBeING0gM
fY0TbTxGw4XiyeEUivniRPJ7hpdpfCTegdBVx8s5DTgX8/5NFgw0TV8AQk2mJ8Txj2akSsMpcYlN
pWbAL7xjHTefCrBT6iNthHD+oflswZlvZ5MypmBOh6Jx75rgK1qaRyxdgIsC93X9rTQO000hFf7n
mDYLl6Faft+HEephufo67gI+h43B/rnxzHyaU+eMxaXdZAqcxtI+YnsPaVCLdtlS3LSTPqzWOBGk
D1qjRHNQIGZzSWyH4io5l6cOyAQOAk7t9eoL5ke6qK57tQEMsXRSn0CdQ83359jih/fqXE7WbR1R
aDgZCiNBNDO6tCCGdjkH4z4Pb2LdB8bfUT0928Py6M9zBMkPCkJev9uEjKFZPDptdD/NKRUULA61
KFZqLOltzg+MoaIX9vgT0XAa2svfAdYvOzMHhNcbEVTMP9nVnkJ4MBR0MTiZ6DVYZbn1YosYchl0
dasRG2vW6HWtjjvCe8J8mzG58/CcEa/az6uzcS5/3DDfj9GyS4v6ZgXk9yoo/EiJv6O0xHCQBG9F
jgSu1q+EBN+LWoj8BAUCRQyBJlLWKVnasyv1IeBIUQX22fQV0LyK8CRLpWDnaoVk9WtvdStfZR9+
Dq36t66RA5LgqrIy4r32mJjcrqeZgpFb4IJoSbkRR4l4CKP0aVLyZFpM+cmEN0oEz7aMv2PTvHQ6
+baFy/Sd58ltolPlGW8bRFUBPAK0w9iN9GONIeMD+EG5qsAmiQceXwQn0vHuSMdWT9CCNMbNR+Zn
JgtWcT0lmFZpJtP9cGiq6tzaHJ7yARiA0vH9eu30srjZJ8q+2gMj8LWDSjghLiXysuSa2WUKSpwy
OAMQBJ7sQD2VJRfFxLnwrrGgZMkuc2F0alcciDESY0EnSGv/rzdBCV3/TZgXh9gK/y4Z12iZmHOk
wseUb7iZ2Cuwy7z4fXhXxel7S7i+HlxcX9BCJvseSeNu9oqzKJnKkSCwmXChZZzWf+cxsRpnbCN+
cowM0WO9nGv8w4E7vIVe9D6xYHDGfh0bDsIlR8JYcV+NrPdx1STG5jtZvqyayE+QMIRRj+2QP+ZM
N5bC/6EXmz93L5oopvWGWHhiP8/+fMiQyIB18Ntgvo/sibIz8pY4QQhNp2ztQO1q5m6JGa8LB6Ui
ZeSAGUbzeCzIkU5N4g0Jy458TtXdRWfNk+qCB+kvgHvd89oPu76OCCHHYnAfysEGlrluipJfq3jA
GwTGtHKuUHOvBTVeYMnzfcsLhXec4N2Quw+jKV8akocbwKPUffbqpRbx/XoTCqfxoHwKCmy5Y6Tz
uwYXNrEysEW913GwsVsmmqZQt5Cm3TSLP2CH0OYRP/fB+BTyPwBJ/jJ1a9INludGrQ9SmiYkSWkJ
iKPsIQXJst5G6m76Werpu+fcG6yPeTe8IUjTogAgpu0bDtb5teXkhAjx4+UOiaugOvp++Zm1zGVS
96KNoRtM3sYeq5wabh2UGJy7e4vyhJFsY1MO+zBXFyvgd0yj5qAoqsFr5e+ZBhGItMO7eO4ijLjd
c+GyF9pcG3wHUoCkfhq2/IiJfukoBUeY+tK9+46IhszOYj+b/sUhtgqKI3tukKpYU3koaoAXbfuM
bw9UrAU6G7nGDi7rAbru7Lu5n66dpiVBKGAlxGM3M3T9Uk+vWWm+dI5t3JdOfSez8P9jxd+ZpGLg
0i1S8LZIYa4DCUjOCXwWjXNvt9zEzaDmu7Z0uNnyc0VsvYkHNM4R19kyF7sf3iNljmEGzZQdgK4U
vmtZyHPND70+yG6fPJdLzl65/Bnd8hCJBDuPGj7WHzbj9ZODXaHiMiogoUtqwD2FbfylFNGqGHth
WFfcNaAlbsh9Hf7PXSZ9SRzaSz7dLHmYEvUzOO6+9PSHcOixtjrd3GdJkXI5qc25ivzvWStkAUNh
sRwuBouassZ7zpt3uuMAI5fmHUPFUa84tbp/ZI0jFWFIq6PxQlke2/tIZg/SUlhuNPBZi9DSHjTF
xEGtN5x3sh9sX2xf/UMkg88ls8DkdM12CZK/QxEwXeuBPAXzqRdcp9bbb1Zb29oN74QnTiJlKqqa
g1DTi84iFumJO+W8uiYcK7pqFe7dgfzZ0gouvFRvM3frbnVFaLDGbyOT5mWZ0js9NJ+NGj7rTlub
KR2A/DmuYBjd1w/9khYgtj3Gi0PylDnNCwM4NATz6Uv7VoS4ACHT36dT9Zj1wesAgIVLusB5wbs0
SvWi62RtOtP/ysg75iH5uBj3ZuQFwbEGjJvTm7mzycYe4t5+simkFQuOYww3yPhWc9OS8w3AOezk
TQXdvj/RrJPtFs/jRlzJcCd8RNG2zCfSoyDknDgjhzzRaQC7zSzucdD1ibMphYMcZrr2ccQrRYWL
vp8LuvQme0eQCZCf+1vM5TV1QbR4LT6DqUc5ClA3ltC84nWUT27rCkY/LefffrnLcCQTfUsuwmdA
qizxGOMKLeFvDhHj4gRH/OJk5RYs8HeAdXMY4k/iofhGmMg0Xn0/2vIq2XomBrVhVPBdLo9SMzZs
G4onR85ieObg7afPHQuCXoJXykzPQYd5f2alZX5ICaN3N9riyPT5d4xvjPqMo23YRgvDMZViPexX
br+jZ/I6FP1+XHAzR6whA9AsaATghICs1fhVbJDrNvgAzyNKa+y+Orgt61K9dI/9wk0mnLJ/Slmv
bVhclWvXqFsYAZg9xPZEo2QJcFDAnCIZZmoPphFH9Il3Bttd52zyIIXfYomjjWZhKmYQCaUJ9B2m
uBSLnibplIgAiyZrcbWQ3pu/ag/vnJWvZg5+pI3jQGSC82VpcTO8zdQsvIVOmtxnVhdsAjE8JPCd
iDDJ4RBAC5K5gHpMDziDgNLzniW7UiJjcg7le+AHf+qI6zFH2rHIW9gefDvtFAC2N7cmHx6lrDEJ
dPPFFeowDDPlynj9ZLrP+4SutgZmhztqUpsu805rSdMrCe+Hcl7BWAOjy0zheYv+P4UYlwWr9cRL
0xUvgTFo/RKFzVMkQoZqobUSOur/C6hb2Vfj2h/K4NDzJtatUcv6glZ3bxXJj+i5FGcJ4p2wAbZn
aGxl5By0oKqnM8RJC4BbWz8lqJXMalo9AumNxcDsfFdzxUo/7Kx+9L30rqvcb7wMGCkGAsKenSR3
RnX9kSjpzo4CNHPoqQ85BeX0R/dAlSAlkj6uev+Y1NRmorg3+xpU2G2y3fDBIzyAAIYL69iUegVi
pNVhrLleEMJ5cVn2tBRvXm9/MTghSFI47d51WTSYo75kpQhJcToM6Sd4qRiZTn0Db34BwxChvTUk
3Ltonwqqa6H971XavmWd/1g23Y0spOT9wyc65/2dV/nPmt9gtFvW0Pnk86oUlEMMAd4jmojCGcZG
IvbuJHYmKhEN7fM6Oew9ccRxcB+RvE7M9Ai97gmY8OpobYgnEBOpKC1PiB7nDhBSSoganLl4KtyE
EBJ2QvIR8JAwxlF5Xr8PbLm7BmHBt4KDHcmdlakXTis/iILfCIu8+fUakysRvOcp+rAJ0W59ANJA
+8FBdkN4qKzsO7HrtTiiYTidfGH6v6SAWAhb+vcm9/YtmdyqR9tIe/fiYmev4vzqFSUhv+k9VM1Z
ciMmwko9iM0soaNdx+WFGO3gZ3HairFF9B2p5iN2xb1vls+Kv6DynGJPzyrVcyE4X05r6RTde+iG
E2MnXXg3KGLHNvbAXFu4k+YrTjVm85g/mx7GdiBUR/yc8yi0kYZXry1Djv2ekEx8pgtDsm1WDq/8
PpdqKZ/HUr/T43oXdDPFN6zFkVP9QPFmJ/bv3C65tGN3gyYCyDaszjkTl6fAwy3TzZHkiA73TvB7
27qNUP4ZFxLMqngPiiMW81Pn15d5WLjC6haRGskTgdA7sGd/uhgri8p6Xxbgo9O0NkbV2XSJluJT
9HG/d8f0JQ2zs/anp9j3ngZ3vsQDCSwrQgltFBWIk0XVRWRjOAnNQy2LczuMlIkaaq+nhqybLUQC
XzvCLbS6BGcwSwStLQoccSOtX3q9Kz2VnvPcv7recGiz+kmH5NHFaP+Jl+kUtfK3GzGNbnvu8Rge
XrIp/xBU5naCAVpr+ldpImTQyvsytn22qEZ3p+Cv0wwPVh/8GLs6FrK7zk1P9QvTfAYENwUuauuB
ebsP29DmONY9Ssb9PLg0AlVFSoQ4sc+TDg6i7sShGWem5NVUXg1+6FH5L0k+XBfFLXRuqvuVn5nI
9rw01ckvMiizbr5b0aVWLl58izILZ/QpF2f9TmKJ+ItJGvffq6j6H/JE7TZ1/J8mwsjQABUB3HPw
Y/nY0qwVBahPqevD7ol/vNL8bQS3Dh2Zt4ojV1TZwRHGTL4vI+7BWZ79aQPDEj8++y21LAUOxgES
EY7r8NSP3rVOOS3X3oohTL5Mk5I8ZrjUjE9Ie39aN7a2hWq/6gm7pUOPUOInxVtnWm5oTAipxeST
kgmaWiv2pgoK2CmI6nJcdc+w+cg8/ywlw6fQS05YyuN1Qvls+BCVGE+eO9x1UWztqFrCOuICmmy7
T7JhbyOpFFB/LUQ7ezkJSAtranKnbDKF2wjARd2zbUZ9/lGX3n2pMxdEQgtVyKovko+bIOTF73wy
aXP4HS390W0hOiUzF9UU0GbndE+SwyqenAIruWYxS6KPJguTl0y0f4ZY3gem/9233qOoUJwqAE2H
Zpj//2BkgrOkn7PPpVc/PbkmKxjPJhp/U3Z4dvT8wEawYzk5FnyCfVUCaMDn/tBATfIAPn+6dXCr
TEkesRoAg4mfOKNrLjSXJmPEVKlHr4KS2sqHRXp/HAvGbpz1F3+tia2aP9j/STm1zWmoOELT6HVx
nIDpWdO9Jy6d2BQ9HQTBkakOfnyxAFBS8ndkI1rDRDqYhuIOYKQ3d/1PIpyWc/FXE94hDwu8UJnU
7MvOvC/R6vzvpjv8pFtnGt/yoD8vmNLTqsFPMm27nIoTLB2cgCqW0jFYzF7M+QtIQ3fTobSimSKV
prjLgyhYS8DD7dyBYLJ5uUfk8rZ5mszwvP4HwLZe8XJRQ4DjknHkrmZxjUO1H3L/lI7DyxIld0GU
7pnJxLu0h1yapw5nqIwOP2xXDG2U9eEWM6hXCNNYBrx0HXiSq8A3d0xwbnm1hsYkMYATsEQzG5NX
9gowiV4S4NfKcFpjK3Sdg+fXjbdXoWUXFOLNbby35AyjP3eoTZOlkx0TklDWB40JufyFBamqMOoW
VQGOBm625e1ZPLPm1emDPn4kKsi9dYzToKY8rsyTFinIjvLHIbBX3QAfepZeQDqu114qbJM/BdYZ
l88zzqUFQ8747YtuMq+6BlhYcEkm2aJsXjD63kjmdy3dY4zUA+LcXqGjlI3NC5hwjEU/7cjuIGOx
8KsCD80iip1Na1xJNjxp2vvYiKjZdZqL7M6yKvwnKiCnu4vHKR/uVObb2ZcSbRmsWA7J4KBI5j56
jks+xD9D4kNRJt2xxpbjuLaojC/aZDUPRTWiza4sTd4/JHOIf9XLuK8xevfy4BqHk3qDtet5P17q
FPJL2mk7X0QsY7L77VgHtAAlMP6oWXNXK6PSxbR1sGpi5zWTKECbFIYUjWF++Uq1l2TvcEYMTImJ
guAOAH5gUYzn2+EpF8nooOB3VTLPwGkHfrs8syfMA/DDp1PtNDzRXMdD/RTHyo1/hXUH7Qs1aMBQ
2zKk7ujSxfqGn4dJJE8IVTEl8kPXsjLVRU02tbZGxX4KeqfYwKiglb2oLbhU+8BHGPzbpHU07Xzf
9ZzDmLScsCMij95LT2C5RtzWEWG/rgRzepydLKTPuElqREosDsXPmFgVnoZIDBgQgUoEKnooCouP
yC9T20JFhi0Gg0zLEOmz7Pu3wNbSPHStNUVXJqQZj/aoCmfZypDfckXj9lb8SyeaJ+NrDhmeqq1S
NNf/ZBxANoY3Me2SQOX7Pus1bJqQ72JsSVloiyWkKMu1a7cqLLLPswSxcGtLUmQ/LRR6xsnJ7Kxe
qEjai0N4zk9qdoQJP0xfrDDByv4r4hgbxzYp1oftGISAyuAiMaYkjTDpKQFdYUn+ygz8ekenwHa2
kBgZu1XGt36EOzry2mECac0LvMtgbtfJsktI1hMUu78tQy0FoYg5sMfPcWB9/+i15xOM0oVFyapO
+ICIuk22scSudDxqeLZKc7YjwCKaxeZXzcnFWzw1TSte/dnp9fMSjlE3YSn0J/1AFtZK3uwGyM2J
d3gChpxApIlxTDJxnOSucvmowXFVDgd4jlBpsAQb13QLLk0yWjULdNgARTF0wag2+p0RRF4IWacm
fiQhXnfvfdU4eA56p5vVc5BEIvzy+qHrOUlSBofNZ7GdfKW7pXajf+cdssP3tAyaqgXBzmkOUtSD
mBktYz/7SYi0he9O2lb5Jwd6x9ywrqs4vuOgTqY0SQPNcMz0orT4IxMGVr0ZZJxE0OJ6j/nmlBVd
HR2CLLLHl1m6gqszq9Xsdfs4jKsJnwZ6eUrlA+6MAuE3o2n8PBjIpQNXFkV0HgWZPz4AT7R1AVet
S+KGOf9UR+PbEE9e/1TUaGcupy16EGny6yfhRSRrGo+mxcwaya5t8nSp0Nv7EVmsoPXRLgSda64A
KrLDuZGuSUzWmgTCsMT/N+5KDMtgzlSRVsQBNRPed6yOrnkyYpYrVxkzXYhi7lgu2jB0rdr6DCdn
iI8xLfbrN25qdyrucovfhfaTthkhVbGErEwaEFvakrc+iJIWPxzuWkh1Qmv9kdrg3EjugsUMfqrE
tw1BhUS69Gcldq6zA3c6Vn7acWsD1MVWc4x8EVXgPDCFjE5nqKHJ3cyxzrp0iInsw0HBKIekh2p0
Qq9ItV6n2b1CbMzDALu1nAnE9qnn6Z++MHF96+0xwFEmbG/CQltJUtPRlkWnr1/bXM71M3VXxazO
jW4V4vO8UqZmz9bIMElU1481Cg5gwUkNgX/pCdES8g1DJyT0FEcew9WNo/3F7yhbCL0ermdjQ43E
v5cjhFjeAP/00HlFut5LnWztpeaO2JJzcDvhxxVRapCWlMkwiJ+dvecgtgesBzmoeCCHY39khMfs
3XfHOGYebKEUr0p0PgVP5K1sqCpTmSa0Caq+mMej5nrK9rjYjdfLDbxwlzOuYltZJ495QJp843TC
kiAv21SH1a5PHNvG6aVm+C6nlmpcOR+KOQ5k+2CCpORyPVZSJu12Guy5VTuFs8HMRysz0fB3ItIQ
oNcTL8vnF3uacOJc3NEHRn2z0qYr1SV2g6TpDrpEALovOpt4zlHTTCX/wRazpXPBQ2YyQNOhJb3q
XjkylBTDTACLDr2ostDZL45f18jzKcSZtRlXJGWibkrFMxzwQ0S8rB7xrfnw/HFImgFNjsPB0vMz
cwRsuUsNoQtTCMJpbn9bAI2DB4LpU/g8WS1OV/A5HCGYnFhmiN2jI72UG7XAXjtmTyNtObxzyxof
HR3io9WYxC7uujzQVjEcBWt7gggY5SGHdwhXWGs3jLzTnAABxuW52Y1Cd+m/1DNJigCisxY5q0oI
XSGj1aoSwZYAa2INKDBjppnAdY3LUKjTE2C+PdPPIrnpoaxxejbCbk2585XV1BK/Y8kjXli0r0C2
Hw3tq7goKti2EQcC71g1lPpkVIgqu30AOpVle7jlmksCXbNAw/PIcaevqU+74buAI7q2pficv+AB
ZEsPIj+Y01x/VkGTLH9JQ8Vr75JOJys8YgxgrA40ipBkyyiafOQ/W4S6PgdmJqq8c32oHw0rWN1a
H1NT0yCDWlI2MOijlthVZIGtdg6lJod9NyaL7AhfWHCdF5Uk8seJKMnZg3EIAXZ59IVMfphAceD5
buvsltmysj9IK8yEIJnYL+I5FbU7B2cd5xAzCKo5Q0e18ETwejpa5BXbYzf0DfXyHPh6lmI5NkHz
iK0yjX+zkIDwoUix1NG3y3yQ0FAwZ3+73hp7Ap684nK5+Ew/uvAPMYSYkRhEVrpmcBqXMYyrMoja
9D1rhwGYUu37oaFL0U9sgx/D8nKdEtedNcE1NZRd9qTiNFu+e1954XIkdOR4ASEvhzT5DsZyyphC
xK3rPeJTz8pxzwmuwZIK0lxQO5umZkAh0IAaqQdvY6IMg9QYoztErv5kJ0y/rHM8VQ12jnRUffwv
wzAQiM3IYgj8DYXMTdHEw9gcWjX0bnZOulYG44nzgGvZWw9yeX9fZ0xRdr2CgVSeCcfq4Cag8Y7/
kXQeO5Ij2RL9IgKUTnIbiqEjUosNkaopnVp//RyvWTz04KG7sjKCdL/C7NhHrdcuebZZEo2vmg6T
jiRhcxxiubVa10Ux79eD9xIWQEw/08SOuJFwz0XE/1bSBS3EWLwsubjB9vTejz8aUYbQ0GekSu0F
DZWdMe4gTjLSUWub8bIM/1mBRJm68uZgsyzf0sboDJv5hZr7rpPZcAldcykvYvBYS9ZrlB64QiJ/
zT9YPiMpnD0OCBRjGjFh/siakN6m1/XpaYIXyulfhUWYPhH0NLkVS+u5bxHhGk7tltvSdeTwS7kV
Je/SSIvlu8cqhKCvdH2eMyZtkdWeQXjHoUVsZ6q5Ouw2D13UYc5DAjpTj0xNFscMukgeNgkHmz80
fIWmACbJspzx/5I6kQRXCvcHObJTyP5u0M25COj02Da/KFlN+V/YALmCSc6LPiGpjvQQ+1qPkZHF
JIvZDsHWyHeSWQEFpz38pQOaoIGhNp/Ux2LV7c5CNAr6nJhH48NhZ9HQk9W+zxZlwrFuv2qGS8e3
NkInQ0Adg0yB+dNjMfQ4vfyswqqaw2WABNuXlQyvfNd1nq9J+A5ZVolplsVfyrQR+ASlBDOiwdQt
pL9LMpkVQ5XZN+gtJ2SZvBUznyWaSRzBXkLOb2Mu8jjLxeuOngWU627DOcGHFElEQNdYm8HKjNai
Y0lP6dLnju6urJz6YKCsh/9omxRn+F41czCPvagr5VGfbAbj4GBkAWkn7gqpvERixiZh5h2PzYZP
YhRf3C8RocL6LO3+ki/Cxm4UFpn6llM7nJMBgFMKHQ3VAt1IC14uB4OXhFH1J1otxF7bGyp1z5ZF
GbEhwyOHHynxZmVBTBK/rFdV0ha5QUFGGSNOE2idOj2ZGU8k4nWLTSj+6wL11Hfkwf4hC8mORf3N
xzsOeBmYoWbHOIoWkDY2vkq4CGzOu7DnKTXpDHb8NrwGvPKE4IotfzU9u+Z1VlnevhxwmL542M4x
cNadZ1ifcyZ0arLWTQ0InlNqxsxdipHD3aiwza7TNpxvEUyduAWd1iDoJpwRpRLJ9zGRcJ7nM/jY
ywb0eb3yUEKoPHMTZPLLSKO50LdDsvNLmFNzpDmkOhBqxvilRTA8n4uSbC4YEW2IKBL1d1F0D4BC
PHIiDOb8POHMSSP/ZIs0jYO5tb35r/JcRXvgTUv9fZZUqYf6OJrSrDyKUBf6RbQNkKc1s8UxBTLG
ZleGK9nKQfvFcq1zAJZxahOeQ7dSgl4JiYjAsZ2maJRXQxmPFjJrix+PyQH64hX0OSWgiOlR72k0
hMVDzKBq+sIZr1qbcBQ6UYluUi4zpT2Jo943gRJD98D+o6qJW5WzzDdRk6BNXPFFZOnEriov/N/B
lD1WKZYqpoRbPDDmuVdcJZarpit99FeNdWK/TwPoiRlr+jDOH+hOQ+8lc5bORZFQ6UIKPvaoFjcS
fyf3Yy6SdgbiQpXf2B+cmCGcAXoyS/QMn2TU+gAcfZYijjWApl25BDZOP5nIaE8vBPIsFXLe2fXH
P84eQtKgCKbRTz6GCQWV54SZWz0R9hDbv0No1zkJGtpAQ+5Fnq7f/Nb1Bg0ypBeR117odtXoTPWR
4MM/ypxBaVJAvyj7Nth/xjwLqiCXIqoHUdDp1tJSbGgtlydKMZKwV66T6ykDPUdMMl53xiy5s2NX
rxGq5Xo01k8pPWvGx7ljP0YOiOcThR4iLo4sBt4vjdknI/B0B0j+u2az4B8xg+ddHQWlZuTlzQ7T
tHpomnyug1iPW2gs5QCPigrNLkFhz+z+L7JqWqwkE/Jn3HwZ3sT6p+ayTa/YsSudKrCsjflumyJl
ecBUr21I2yRtA4VMjmqFsFezsqMHNifC+U+Luj5xyXHy6KvQdxXjWG9LwxZTtYk6HCAMtlpNkhXO
upp190avuClwQI45Ym7Z53p86qLYjDHwxrg1yfwbn0VGR7tGQ5kVAWRF8leWxe399ZSU1JlMnKrk
bPmuZR2cIsafSqCQ1q9T0jEoDhijQPifGNXgA8iT37yBSlkRzmARp1zkF8OU1nFmLXzBCA8PW2TU
41Ym8jPVoLjXCd59I2xi9bU6JdPOrhEX1+7AUi8u8bIra2qKey9hsFYRLQJeGVx5tZfjIMHlBvCi
s/NplxgTWYK1M99su7DUQJDhYGtDbdFF2B5ada9vYgYdt7qKSahwzYmvoTt2IT4COqZlk5UlEbiV
3VmkKHOoHKLczP+LnSTeWT6s2CbsuqsYQ9422oD6p2VmHww09l95y1IblqzLisjEgp5v9drzr/k/
C1chxcMgjOkoaym+25G+t4zYKtCexBugNujL+0Q/NwBDL55RNl8mxgImP/kwhLwMJm4+dsHMjEem
Fn5cAkJtkvZjZLr1vDDN24INyg80pTVE9z7tNkgL8wcb8RpMTfw7gUzzl7KZw53jTN3BAnMNa0mi
YmXRfotbGk8igeI9ciC2vjr2NnKy9bPN4cJAK7d2FNbTNkmX7lKlLYbb2WOvFdftK1Ar627XqHfC
wUjXCKhwJg1aRQKt3cCsgvWiZsJ/2iJlMC/DhEhUEpPgTpH2yH9mMy9QIQjZJc4QHej2eyJRrbgj
vCBUdofWB4OJO9wjTMIc0nPdlfi6fRZNHBxEui4qkTNC6gRin9Ux9k/rn+OypwotHXMDQnVrly69
ZYnt7AM18SleYuxU7vQZO97j0NBqxDZ9LKhgNzklltyH4BBZrOK0K59LwAdKbj3ozQXT8EeZE+SV
e8VB7UP7OidI2IFHCOltogQPie9MwmwfMjbsU9AjeDCAVvD1sibJiurmEgHdG4Je0uto6OdzErGg
1AZ44g1JiEACwvkhcXCEgWL1Yn6Hqg3sYVElH6OjcAH6Z4hfo17w87EcBjTY2wILnLaR/Xyxsags
CTnF3MFIegNalEd9hvXQ+FrgzDZgn3GThvV/TYE5MCR1g8gP3HXZ8mwnfqCS282UoDCbRDyHiU0X
j4iE6UTi7NzF5rbLqj2n+pPBfgUeCDFKHdvtcetq5pY8NhV1PV4MvbxnzbTJeElm/S9ZvmKJwAzs
B/nSm9gotmadvRTsv1Axz2Qdm3Atrb3jF0HIN8uAbleav1GIHtPQN2bJ1j0HHVmhZVw+OI83Mmmu
bo8yogbqXZKYogxeuuHtaUppe91+xsGOj656G1UJTBA7phcEAFNzt3V8S0jxNm6X72eQ9MCfFCTO
tJ6gSBF/uKRvGuHBNGBrLt+AZIOgMVjZ10ocVH2X5ucYO9u08Q4ZGU26SQzUtOi8lP70O7iuXHet
c+FhvCRiJBDVPBs60UPLEnAOnq3JP5macVUazSjnJoEOc3I7/DMmyeedh0+qWMQbmbcfTUuyMliJ
cMa5b72Vc7K3py7o4EbLPg1Qu1JpOM8WGP5yNF+NqHjh/AUlXBO8Mr9j9D6Evr4dLBflI48yIzFU
ZsibNRhQsAZGuFdGNK4XZl+9bb6XffYsfe9Z/YtKnutJF5qPhRE+28STvWeizOTni/iNTSW/yObc
a8CPJZSRiN0iOn7Qx8lWWPqq8hEsuP3jkn2lmnmESxlUcvploLiH4PfQly+Lp287OZ7iIjmErJwJ
1w49ZyPC+TSxjZqE9e4rtaZRuKshItDKF1T4g8bovvnQZ/+CtfWUGNVPU42I/BwVbnEWFb+M4F+e
YpNku5jN1LIvFlI6yZnOdUnOD4y7ke/MGH8Fyv+K2KFcUjyiWrUyrNQd+RYOiZ8YpHG2J3vpSESP
01c55xx4w7qppwDF1z3Bc2oBZeBprMjiMZr3QX3qHEAg4kDnl8wLDFbCWXjsEqIQs/S1QHbgtNON
Id+jrjtXX3rbtta2zkwkNwJGZi7rLq0CtfS3AHXoor8hI/siHIbkPjeoeNcm5H0xU7W84EST7jnh
pVIIBljl6Fn9i8eU2La+FRjItvwN2ueN36RsL5trhPk2sUrI/Egci199XHZ+5jwY0OBF4iF77TYD
n1pafhPrfop6/BVsGpjsnUWTrxtYQrU7H6M0CWISLZRUEyrjhTnkqhdaYDkg70o45mjXqsQL1IEx
cXzX2X9W2+IotjlU0KbzrDCYYCNRZ8+NWV8cMnQ03dkzyNqoo7kmUZv55tz1txluqpWInT4YAKOL
DW/qsazLf89XAiOEbda7+t175HAKaAKAkmxpzkZOBzMU66ZMng1Q5frEOYm50FDOV95S9ZmnU32m
Fofn6h/cxHmk7z5YHAv0C0gk50thCEVk3KCzp1cytshaNvh9Dsx5902kfY6Rv0krzEqcfeDNn0Mn
xXqir3vyeA2zOhp0Sz4LJ5BW/TeqwZOXGG8LdlH+korUxJc905eXB87LbU5+ENa8I5/3ztUyAnlB
qXtOwB4Peb0Lzm1i78CKVdIb8VWBC34Uk4XOwNhHbgTaFk8Df17HIUdm38nRTUCHhI2yO1TfyQwy
Qn29NQtYUyGMU3YT9g9b3YPwvhcsLDVWl4qRP3/Cs0iGB7uPn2rdOxcRjHtW8pQPq8EbWS2HwaJx
2kxsXYGw4Dw66KO/Uf/bG9KjzkHSimqH+7xlajHF1jqzaf9RU3gTHCK8awhH0CYUa0t7hU9wdWsv
UGeaOrOyyoN0hZKVK5xigJ/uv7nuuG3oNjJvUQSYDxl2mxy5YM77afZgJzk+1G2lld+qfsg66Ftj
0Rwjw9rXeC3VZ21ZoBxTyIWjWT4aboMBJdUDg9nmqrdxQtdcalGNWMZMKtSao/MscxY1vbgM7bxz
F4jRddrjqTXszZCE3H5zFe/rrn9J+WW8fN46km9L0x49MtQXSwa2b14keGwHuL3pXhkSbQpqiwQa
tuOhc0W724PX0FIZGIQCq7pDymTN+BKQpxmMc3EqWmetXrhZm7E3xszo0jiiIZmFy4Tdv9qVFSgF
QZG1F28McVfh++ZWnob5MA7lER3mq2Z+h9TNbWNwoWJNKhnkYBcUw3xUMIJyxO9b5yw6Oa0tHppm
kmSyI6XiZ1MhcwgjDB1z/8shAGE18MWSD3Nh5cNq5iIoWP142FXCPqnbpUt6td7H78SYv0OXjh6w
0MTDPNvokZKDPdvvZRM95PhJF7qJZJDHxaVGwShw0pG6pw1ic/WjozB6Z9m5N1BmMo5KP3LdD9St
MmEWMNP23JXqJK+3Tvyp5enF5CVXNG6mphvlN1K/m3ruycoLvPSJDc9O8HAWTv+sPmF2LRfLXm7U
+0FbaJ9pR4athJHfeuVjHPmPyjSsHl1WSKuWHATDJ5fPrXbqNC054WFTX12gGeo3ixcvWdc5C6ja
OOQEbtjZ9Ik8iNel41JjFjMCzJKgTQ2OpEJ/xUR2I/V3l7UYG9Gw61AetQLiszU/dd2MY6i41BWE
xDAzdhl2Fb3HYoDFjjVHv82B+1gtOeJEpCnf3eQgFKWKdMDnjO6wbZFgubl/KL3hAajPboyI4vDg
dVbOpkaFqCra0BZ7PaYnx7xkLPVG+YecGAejXp2XlJDkMj/OfPyaYCJMuTAyiUMQQRoxRicyCbwk
9uG9dWdvZFCsvpe4G+gO+dTVH2egrJkHzL1O7B9lNTy1HtEclFGaA6gyLL8rCt2mdR+SJHlSp4O6
NB3Lvzd8ahWiD6Yw93awNt04HH0qjoG1BzNABBzekehlCqjsBbj2gchkaOrLxumt3WSGIP1gQBFi
ME3mSSquCRJ61v+7GV+8Q0OHRJWjr9kmfN9VmB/5Fu6pguqbv+oKBgWxVw5E4jD/1dpzXZzrAY4C
Jy6brFU+wVxU5Tamt5BrfZHdh8311PTJpZfIk3ikoAzCllSkiCxwZQ/qPj2kMjtpyO9rKjbH+iaP
HaKnuDaImNK8vFTFR9+FmCpc+l4SdohF38l4+ai9cDdzbvqy3eqMclS5o87NKlXYbWAEXOvkzUHI
QOc+eNcho0z2rXW9zIEfa09Nll7EkhBIRJJW46ZA8gj4xgKVcy6Fk3WaucImfIHKSOFG6ZFEp6Pl
jcdkVIOciP0l419UB9dc1XdEE6ryx/a7k/qSlWExyaYAQto6YparDspc1g9NMr6Hi79FqX/kyiF7
0vwaIBj03nAtQ+ug7uUuz98QByjqA1uSJ1WXQP34r2GG2o8UmnML3bF40an7be019/hMYojrjg0L
eHhVB1kFwmXo2D3wJ4KpUl+w6PyzOllYlR4ZzfzpaNnQHuzUXYpdiLgTkqzpcJBonmU8fA3CHAMX
DEqf5x+aIsbwlLJbPagWw5Plbso6ZMYuYkFgx1Yxsb1FFkPDSdz9rskwqgB0ItqRQBSYbGUE9q5i
GQIOiD7dC4tjVeJ/1a1LR0nAOhE2d/JrDwYVVMskcgk4CyKKSLhNO7e3jk2v1PFIvcHnPajDvy9J
V+WfqrXso+VUoqWEAPzvdUkIewaZelKvNdvhAztNNEMmxsTGfgq53ptuJkzH36qKfQaOZHDKqPed
qdTdwAW8an1uNUti/gnbXVR3uwEHJLPLTd9658G7NHRTyicZNYy0yVcTNZL6LPv2oGzabhkY0D4N
lwSJ6ZoL52laxKHm/ZU64SGL3HmDtY2Fs1MNnz1Pa5MuTXbZqWGL5NHbsTI8TANGJEx7doHoOS+Y
P0c7P6lvGnACdaN1wIt7fmFXXlUZmPKcpij2BBVj3tO1Eta64VpeVxz5Rpb8xzJzpy5e9bS4KSRD
vtUOXaN6RpP21ZHdVjq0mLELp9zaqD/PpI8QdEl1jTuTdxQl+jmbwgtibd7vYu+7A0Myey+wD7KA
O7tkIvn5cw31ST0KLDre1HGR8fa7+kOphm1ht4O8rqqfoRl2mmHgciZ6BbEXITOdd6lIZinr9odo
UooaJ0iA2MT9cuKNCVrmoTXCbjdkdMLxQU2wK+LpquAHBSVXruV73XHQlFtb9e8RvruJ0PPrAvWg
vKlXgh+id+bRlDWlOHAEXi6807cs1qCTp2vB0rnAGquCYkGskBhWajw4grtseaH+NvLxDgmZFq/Y
WFXKHjHeCILfmJ0RK6xAMopHFSshhz25L+pck4m/51nmQfBC47MtxrvsnIuTongpL6rMVdcoi1Hs
uOAr1SdNdbjAhMP0xADmVGYzv4Vr8UyG8zd2lqMX42GSfJY8HOrX5R4/OKN3ZVQHMNMk4FB90/nf
yOAlNzixm8eyGLfaYpx1/8EokoCKkMeP0CEwjv+KlHYS5NT+WJT8WnNVZ2fficfFSLeq6tc4Eiue
wKoZXxu6CILC9qRuBrHpPxP2wt/a5N3kKuRDVueySeNBgIVqakQ7f6gmU5Pzk/qj1EunKqOQkqVg
tqbKKSrALAFyVrsmC4n2SpOya9KR5WrIYiOPjpKRT+PJG+tSTFPuRs++EL4fuZgSml7NtU8IPC6q
PfJNYnaF3FgK9oqQeFmMP5suHoXxj621az4VPy/26ng1luZC3g5Ho98cuKCPCXct1HuWsE3gkQ0k
W/3dxhLtcwr64Fpidswrh3GaA3CqKnz2R4v5I/zlMUWH4zYsPspLbGr3GD5i4tSPksuW5dBBfQ+s
Qz+z0CFZJz5OZvrhwtDIkQiyQA5CqkTlDOepExdOoe0cyXc1c6B5jg3/pKfhWR0I6gjWXYfZY3V3
wpRMFI68WlUd4bJjkpDDF1QDBpYRAU6XPWinQxrN7xYhbayMbqxDH1UDVuX0rHwvFAk706wZTGU3
2y+QN3n0CtNqlPNbZ6IHZ6QxyeUWy+GbpN6gGxHpxa482X5JHeYcC0s71dy3fl1v4iV5U9UUghXQ
O5381x2ji1Wdu8CusCqTIehL+UAc8CP/f8HnxTTaH4bzyN+p5+eh3Xm0/HrnMRHhmQAtuM9yqIbY
AwDlAVNYwp9UWcF5QduGopSCu5FZxv7YkQ8u+5HaMfRz7Ph7pDYsuuKLnkSXviu+mUftRf3/MUXI
IanMW2om2C7en6CjqPSOKjq/Uaj/mVN4NDwW4gklvt+296qqDbjm7jFrlrs0B2OjztvS63+MKLmg
TDlacApC330SZX9sQ/RK4FODlBkEs8WNJbWbGi2qAjAf5J6tDSiNibFaGMJ/NuvoSgj3jxeyukeC
y6HavtYxu5yuZS2pT9ZNTWqM1tmocgoTLIkoFleh3C9Gie4OI7DlW5gJanDk6SlklrlihL6dOTzm
0iReLPtkAXT0vP6R1dLK062H2te41dt/BVsPXbhxo1d1Fpp68+aX+LKZPI00gTH8GVWAxJZz68Pq
V7XhI/clq5q72fVXKHckrfGey7zcEtSyQR96bDOW/p5WWKySujdVHlu5eUOweObwuExj+lto8Q0i
xpkfFzAp+mB5uRGMEIAK/bp0X7Y5fhZOTOitbv83p+2Dx3tcWGa3x/xJViGRsfhbzp0u34oRn6bj
7utsvjn1zG1C6rbv8ByG+b8PDXHeyaicg09OqZ6cHNd9aFNx0rLhBTHmhY3s1wgq91/PPWIYI4SM
60IVA/8uajiexMnf9a46AVCadyQ8vUASfBXoBde9uTwyZdxkmoX1LTsZDZGYTOZNeugOaaEaf1hW
TAJnvh9oaBW6NaPk7jug7poaQnFTxen4Y3Tkxal5Huc/mIPMZ5ZXOSjHZ/3kRzhrXOQwK8txcN6G
j0mFn7Wj/klrRK4a8Frp7Awj2rYVkhWP/wYJ7r1t52cCzHhqKFTdqUwfNB//DcSLS9MrXIlj/ySa
vW/7EN+kr62wDJ7LojiHU/o+DhCLOnYKtscfW8ZkO1knSvwDFp9/h4nAJq9eQlEnL6qjykfzMeJp
kTV5FOyp710/PgPzFYj726uaKWGfYkZAa6p6I6Ss7FX0R3BwvC1yYb7OFeAICH0e93LVF380EN9a
Q0RSWXwOc7qHjAc1t2Z56QPUw4p+GoV1bjjMerN1VxW2TyCaVRB1w58m2pfE786hsK4Oo6DR83cz
PZ2bWw846QL0n1v15JQukGa7dS+WPrvbsTR+S5E9pEmz6XxpknS63CzGiGMcsZmrd6q3gcT+kTgD
8d80rradfRVTv3EZdY6DT09oH2OrQvwogZgYcK2pRmzUhoYKHTdMHI9QQWBUEU8+J2+TMA1ytIu3
OkUqhADhG+3WqW35er0sJR9okO9erp3w1LyOEUlfQoPM5LRjoIIUIBBZjyEaIaNJXia0fKtoZEpC
iggunL5L13WMF1KWbUiv6BMNbKR/i5+/5cX4IR2hZhpAZVu2y8CPE7oj+8+zCe3TJoJzkvK3cNC1
o2h4EWSioIDBk4S+Y5UgGcDhhi2iaM/tzLINfRvoxbr8mEWLVFq+lqJBSDSyxCx0E6loTQ7bEufE
Ynps59UZ7wr/RThNuq+TBbM06iBWHkJXnbPj/7kVzpDYw1jTzl8WPRXiZIfthr51h2Vnzvaja7Tv
ah6mimIbES0V/XC2QbxqxbBB7nacSShz/SyYuMxYOTMsoh1WI+apLjjaeCxcIqUN+wDRGs5zx5/q
IrbJTYBoRfQGqzeIHH3eJI58b/r8VQyk45JOgA0e4YpoIKNwfhJOEfB/72nsB00DuDLjStTYKUTA
vjwsLVhg2KVnaA9ZBnstUG8GRPRh/N1J4JTPpWEFs+s9+wOTZx+PqyHhqrjmgwWXHE3mnowcJpeS
j72lbylibG05JECXkLl86fBE9Uc0IuHGLGoEb1lHyxAHRJmTE0TCDRt++Yx4JjC4Khgm8HPjjcfy
rS8oo8r0PLvV3SRvpyNAIBscaEi4mxcG7PQwpcVqL+QuNvOzuu6TcbwRReKuUKAfBv4D37KKrVai
J2dcLLGO7dS9GoUwjNLOH3eqzFITMbwUB/QL50jTgqlkojj5ErRrfBi9gbci2+v5tLcordVP5Okj
2srJ7i3ldKnNWPn8Y8+MI4yKn9wSl8ie9rYzvNq99TVJSPq+RCBMCdL70SXCyaz8rPEqWvBqS50e
W7ic8GrpBMaLJPC9JLksHJG6KQ7TgL1l3TpsW5VRnafnjeSY+5wO8aYUVaD+Q0OaHym4rEOhe0cf
8gST+PQWUXGHHmWrJ6AQMJxKBa0No2yyEOv1UCmbIacRdJt67bVGc4Zk/No3fh8UgMpwe8cn4ijy
FZlG74kRSi5ANrMtHj5mCQDD613a9gVisLQ6G3MT7RFR1o80Bmkgk5gqrY8vvVUdWz35j3NJqAly
++glYtsOxrCPc+keDbt97YA9Qw/Rjm5OEJvpJtciSv6MQTwtugb2AW+3IikSd/NRhFUOsbA+D5oJ
/r11SVvkTb4wfdzFbn3V2vhBIUIaL/+A879P6vExB5lBKOCttsOv0qQjJpQKxXOov2ae9TznBP/1
k0sbZpACot7D1CyBxSx74jER5bhQgzDvrycdwin1zDNx6oQg0N7q3fIwOv6dQoKJsG3/LrVy+vfF
Y5P0f208Bv0CjDhxPGuT+8t4V7vkJmKe7TBF6PlKMO03g/ji+/zIe2CzGWAvGl4y2rUvGuOdJ1pS
ESn9d/Yc3uslPqdJ/cChdDCq9t6z6VLzW5d9UKznRUBkwFUzF1aCZk6weHrjTgUkO0GZ7ZggGubD
3HU/OBUAlVh/eh2f2xSMopVYbHmtfINKD8WNx1ETL+aeyHOuD1Y3JGs8MXYDpkgOUobVePLAWDKg
2GvET8/tfMS+sVYtmXpShmHehVFD+UJirZHjWJ9pFOZYf6o0MAMO3Z5ai6DvKVYEFj1IVuO4K17m
CIM2l306skuUWV7vWwWu7wv0eeYY7eQQXzIz28qm/yiK/Ie/2VMjKEPIILmajg7qt9u0Xf1fmpKE
xOTAmLIDvOtbNlgkTlXUGZmBVG8uXCuoNTTJWnnQ5+kRHz96fX5Vh9zesD46/HNSaUWNGWCToRUd
9tPCmI2X2B7BtcWzBl40O7tFTHnS/VQj69w2iQ2lnUFEAOGNZV7Refew0C+N1b3InrUEcv13zaEW
nliTG9zZuCmCocDJaHf7wkdWNff4GRCGWTdDGDEg+ejgUbSMJsi01vOJRO0Pqaox1F8tbiPmZyof
AUbbPiTxaF1HmRrw+Y8EO+7iEiiHS3chU8K7MgnYZUw593BgbIvYfuBsZRXpqjguDALwjNqElINW
p4kt3C9kkfhq/O+MUdAci3A1FeppGAG1imEiTsPOq4PgdzbXuifrQ4ho6xV5BEHzY3w07Qy/tv6e
zOmvltkMNTLjb0hzpGeaQ65JPZurpGLCrEluM/WGZ2Z8t0xrb1aMKQxvYhKnZ4RXgH2NGZQb1mOV
iq9uqr9ZwL4nA1NwdJe3JHLFCvuucx6MggmjmiwRMEjmTf1aNjhHDK/nMLDRE3TAxUTdfS6mFa+Q
Bh01Ig0LM34gifeRIUWIsSVxgLBoNU14+qcuUMLmJOuQnClaVcmgm/Od0zoDO9XxRUA5WWdOWq9D
AQ/YcLFuowb6LWzvvaWSDnt5YcH5gWwOq72or5TADw2MQ6YJWqeYRIjDVA27NPNnZIhFzakfBjrN
eKDYdMQ4boa+v3ZmfzPLASIcrlNcac98ygczqV+m3GWiMxBS5utMixkw5rrxZreIiDvWGb4LAxSN
oUs5VLylbvNEpx4IHLADs+4wCdkLaPlrYyaPsZYe+sR/nNlqzbG2bTX6v0azOdthmLLVgxJT4QJL
bedgk6EccUIUtf6Ud2jNwsF9yHvnAuL2XvjNUdPiA8vUy0LMkpJ+XCE1v+JcAvgTlpcQrCbZYWJt
/ktJS7ZmzyQK8d172jp7dNfXonBhhZVfC+d/L/SP0fGY/OlnLtI/R/TPCVuFVYLBYDDFzL5CXMM8
CaaUNbNbQ+BgXZbmAMPK9qVp7P/+PWteXm87s3TBguv3ybKO/sBqARXssBZDS6hhGmL8Kz7TPj3K
XDuXroEMYcHX0eeSCURcbuGsFyta25skJgTl8/RskJq+0sfot56IdrW6fI3ljF9Z115FVqSbfLa+
EqKcLx6DQtgP+wjr/lSU6EUwpAeN2w+7AXt3GaGYFaZJvGJRnNrS+68oGNzJbNCZ+uo4tuBjlihY
/HR8HitrCnrDepV5/luZIJ07xy14sD22X028xQcm+NRdtMaTB9J/6N9ZBZwz1zzMc3qn6InvyHp7
3MH9hxFOv91U7YxWJ/u5OHCsHrUR7BJyFYBq1cQFVbTkNY0uik0CSafXHkLGKpaG/V25U34r4gjz
9LjwZnsa5EMPFcCdmADvGDtgDhcFehdZzgjSGzPii/KGkK6ldnakMzRfYzVb/6WwY05NUufPOWSJ
c42fK9vYIOpQJocc063R85U6GVsP4mjS5bkga27b9RFhJJCGfppEpUlWiTN/eFlZIYVBf+MQwAHp
PiL/xnOQgblh+MS5P6okCO3GgTh+EK3DApu3+d227PI410v0rLngA8xaA7Efw8WEgpOyCq3BU6PU
9cvXrmy6ldEP2vvcCicgQTAKHP4mq9gXB76Ma+tLmKUCrQk6fXyGMB/YZVPh2cv8E/sj+3wDBusb
k9TA8ZNPvQ7/Jm8C2URLhpF6G+O5NIz+FHFKY298LVkupGN7gzhac5qnM7dnAwcjYf047ju8uNAO
dqLOboWt6/tItF9Y2X9SRuQYUu8kAb8y+/v0tOmBMmE/GNqX5pvPvcROV7WeczKXTj5KDHlX/nbJ
09AOj4R4gWfMiS7IAYb5At96ZQwvvCBy31AxYB+gNGVgRDReaJJj4ScgLpnE+tTnK92G9Qpl8sG3
8JKXlWUF/A8WeZn/1RFTvMnH/g3lGYIosVw9u/lIeVK6IXubmZbhf3s1B7y+pgxqrwhyR3x6Hmei
UGgqxvGAjNB45iwa2FgPCypuLgQyeoVJVADbZs+Zz25Kp2kJfTtV6XUy4WVVI/6hdPBunUM0MqlB
WUw7WztSHAtTp8MWBUQZUZyjpKlJU3XV/M6qYbYymo1AUSckKCPv+TV6nxvdvY95TXCBfdHDCJsd
uhSIKMZKtPojzwmm+szZugtNHyQpJqApfZdruUHCRiJMl2PTiqekKs6DXm88UF7/4+w8luNmmjV9
Kyf+9SAG3kzMmQW72bQgKVKU2yCkTxK897j6efCdDVViARG97SALKJNZhazM541c3JHaDC+gFq/w
SjeZVX3M7eLbPHXPXqR/7aiDglui3bpt6xOr/IC8903AWI0uQJMhz6YnC+0nTtGFeTERM792R+1o
ceNFzMS6AjzCXWVDXYmaK37nlV8KsjY6CggC1IGXmvSpyuJ1qJXvFBcpNf4cnv7BAeRpZMa9Uwaf
wNxeV3GMT8nmxyy1X50weuwZpAuAHAs0GgTIKOgmPVn5qPbWRzsCfMpnzqs1qO7JVmoErfmHyvtY
1j3QmKrmlnw+uZ3BxRAhjjTzp1Z9pJD7Sivdey40if676u/EVq4nMsNIkmQJk3lH8JczMWHIqrfu
vCzwKJaILikVfHSV8lehmMt9YhX9Me0Ih7jdDaCBK8sZgLlRlc1dSE0NXtB8cRTzizmP/3gdl+1a
ATi7WbnvHSF6Vz0mUEcprF4V18qPahFd6/NyDQnog0Yi+AE5pKelg2rClVNxQQY0p0O3ruA9WpQZ
5vGH2SRzMQpbYq+zr9QWXE+l+ZnZpDOO+XVmU0RI5I0MJzX4ajbjFTHbL7jSx0gZSFwLGDhFf1EA
Zc+o25WoJAKUv5tNruDXW2ZTS1Q+BpMb1g23I13AtRCZh8UIj8MglAqeMeO+g1QymyhUoXPDiEB2
Er7GEze9cd/cgwL3e3eh2LqjHLYtuYaJm29QnJZDMblfdd1+qZC2vKB44GnF+1SzSi1ufjm6VBE4
FUHe2Ub+w7siUvAa53DASOhGOkDhPstlYOMU0mnpfqMSGk2Mqv0KMOQuTYePRRyTWRrdubX+w53a
L4XqfGQJfx5yrrHMwCFzVsEzzM7j/wyozhQUS7GySz428+hcU6znHB0N7utkNt+CtiAVIBlVEvYq
LlQolcQxKp/nxlDQDAC34wbAOP/zX//7//3ff6b/E/4qn8psBoX8X0WfP5Vx0bX//R/rP/+FHNv6
683P//6PolN+Z5qG5pj8/s/3Z2o4+SPtf3XhqC45iva3VuNHduV7XL7WnfZ9u3Xn/dbt9fc3rSta
Dvs5baA6Z6A1Br5I1bS9nGyb3NOAmzNKebYftL7uO92w7T8fFCqBGiRNqt+Gbf+Yj6afNOXdeU2v
I/emDwAEe32qIv3WzDgktYFyo2QICG03vr7fe+8tDL8NoCjRdVe7LfPgR6X3lxFfyMQXrh1qHnae
IRsb488OpAqLyjOc/hY+awaMFtFOHNf2+0uWj63/2bZhgA3RKRBZcea/ENMwjsucQezGhq+2n+BJ
Rkj78wmDSny+6EvtNotc39CWm8oc7w0nIGxcEoWJrlf7pvDuZvtxshWr/vk44uh8BcbWGuABfD7D
IuWDtVFqMrJzBHqil+3HSObEWnv7ZlE1GgWPauJUt4ZaWuoRCmpB2l62OMfz2nf/bN90LO4Zyqa6
tbX0d1YAcUNgb+fdtXVy31m0lmDVU9q7fLEjZGwl052bd+QvtUDfx/uizg61npDHNFzhJW8zhVzV
gMh7nuIyz+uZaOm1QWzWSedbcj4eAUtDRa7anZ5JJt8STN1Lu9I2jXgmYxSYRFMcm476niy9rFFi
s57O64Bg8urA16hhhPOtg70j0dDEp85F3Hi7dYlBWoKxO9Cvar1VplsnnOOrzjLiw2Asxs3sdf3O
2pI9QrT5rnaIPPXjbY9TpBwXeMSsv1J0mu5MsewBgskzw0vdqN7AMbYj0IZ+Zgtd2eketodIZnuC
ibtGkLad1g7IgJGtOXkT6mwLciHbrUte3hQsOx40CBpmzct3Sug7nVWe4jmqr5qWo9h5jxCMO3WT
rraMtr9NKtiV3aBd2wTr8yq93W5fMkCmYN+JN+XN2Gj9rW3NFLENmQL7C0rjduuaxMpMwYIbEFTI
iizdbZRzhRec1hSWJCfHdTyWxXJJbR1ZTiTnpKfKSQ5KtxxYD9RhQVuNSerUjyr5eNvvIuvpOolv
3LBL3RxKJXYOT0x9NlTw0Ga5c/SRNb3+/qZpJWzddAib+pY7jemSDwekqYx5z8wlu6IpmDlQXysY
bMqCuyAgFzfmoioMgWhRPgYXh+yzcvymGKiH66nr7UycrEeC3aMCtehW2le3iHg6F6UFq9QdYa6e
NxWC0buaQ1anw54eFot7YXYkkOVF7h22W5cuOsHoi9YcEg1GxK2GMGs5f3c55/act/houHGjD3rb
PQaRX87LsY5BNDg3MBCOOTnAbVhdt4Z5Y3LDtf0uEg9hCB6iB2KY9wN7c7LUfupmN0OgPVcrC3W7
/X9dzTv7syH4B1dXVWNG+P52LVVUwVUW/dwdANE17qM3WxVyF6ZNMT3B1DBFi5eycDiNS0bp9w08
FkjLxZDyDYxi1y8dpAnFFfVvm4QdwldemFlFcErdwOBeJ+695GO3sOvczOMyta9A5VWiVOCTcoDe
HhdkXLDplcdT5mLwoFdbSzJdUbhr1lekWltkHU7GD2BCsf1UVhXXn1NVVleQ62KC/yMw2YGKBFV3
EDmDnIUeZBdNawQuCymKSlFCIGf2MzlecUyC64hYXwjzn9qo8LCofdF9mwo9IZVzWUYzoJozAiaF
eO5cD9/zGpQCYl0FGTfbI//+zLqa4NlAOQfTYnnEZ9ruBeHf2zm1HuLMeNxufm3m73l1NcFbFXZV
Tp2uxw9tQ6Jvg/CVbT7l5Ex2ZnTW8cHVBK+lV0wvuSfJwwgEeCJ2Qm2XSZJUc9bnJgyGP72i1cdD
4fV68qDkEIFTQ3tGcykmf9P5sj1G2uov3hskwUsli809uQ1Ko/I0qrssVXtoKRv76QT2cFn1JOV5
TtgcmoAa/APILf3Q6XVFBhLhx+1XeN9Puv++2RvPD8MP+65iYB4UTCo6Cll6dnNe06IXM6jNBTGY
PMCIBpU0GD2JO/p0ud36+5uKqwqOKUO9kCtKJof4OJmDev0zLOIfWbymAFufx8UmrV/9NmfZp+3n
ScxFFfxUNA4z1yaEM83GCozjVBlDQvQ6N+3LemhHe+cxkvlQhePMqFd6o/Qzg4byz5I21Nch07uz
scgat/9c0HmIRhS8rPhhWrzXqiW31LL0dseTywZIMHhnBkuf5B2aUDWKcaOK5pRX2P+MtW3vPGF9
zXesRRXs3dUaalvM9H9cCjypD2rjXXBkgP6Jzz5vmgWb1wJj6l1LiR/gkZE6XTQnQFeP5OJ9OK99
weL70VwgQQS0H1u3quf9Kifl2mLDOKd5xxOsYgCTqq9XIA89xx7q6YzlqPcBtWtDm562H/H+LDie
YAiqpY2OFTBCbtyfpmq4NBLjK9Lsvh1oO1vT++uUXL0/1ynCVDO8ZoTprB6IfWkiKr7jcWUvv/7+
xt0ZgW0tUKojdO3Hw5hRYrxG58cJQYVeOfMZgiFUU5Zz/YtgVpev2f4dMEW7n7gHUChNCVJr3In1
rQP+tzk4nmgO7VgrDrQzH6ZafQVPMUbAGXEEMiTzZ8e1umPsFWgVL5CCtqdeNi+CcVC0Z/EVaio+
l0IvoUv81qufz2tasIs0LfTCNieKkjg4Heua64MyLr9tNy6bdfG43vSeDU1P8XGlX3JAEtRVl09R
r3yipHTHsGVjI+x2RmXpSW00CqT/OVjJWRqoI007b+Rdwa4B7aRTMxeK79QgezOi5qhVeu3OWe19
1+24gklbMC3RVZuiB8isp7weBuo4h48LLNjt8V/t9p2V6gr2nC6GndZREz1YUXMLZQYqM1K4q6ST
p30iYH3afoxkClzBuM28NsJBH6MHnXuC66FV+6NrudPOIMlaF8y6zOslVzU60ZWkwPUqWgmgjawd
xy1rff39jWMylyardCDW4AdI+kVcJede0g52giSyCRYMFx6kxh1rovhhiiw7C+mpgpZz7Gd1x3wl
FuYK5hs6sMDCzgn8NKyelKK/UxAyNe0QJIMa7gyRbBUJVhwheBR6UcS9mZZ+nsKI4tkKrkvBNT3y
ilWzc0sge4xgyFO/IEwEfeyB4t3ryqDQsp3vwiKfyKxdc4Pc+NNZy9URbNrlwq4o4yp+GMcR2VzD
aElC09TzRssRbNozctcyKT98COsfnfVzjn/omq917hH85HnvL1i1ogE3bvj0feAUfE8t/TUFTTsv
L/kwchzBlKvBycnAU6IHasWcSz4jvUtNjYdTTqHDbYpMJDkBav3UZKRzG06RXNoO9tgP1GWd1Tnx
rsgKi9oOuzB8SGstuwFialFLTyHndusSe7SFpQyYOkWKw1N8rqptsr5zF/W7fDxWOrnH24+QOBRH
cFedERpRNIfRA6AFaqeoTUVsxKovt1uX2Lt4EzvbhTaRgRM+2Jl7O3CHDdxG97WEQmPSPLefIeuB
4LQUjeULkDV6cNW4gluzpnCvtxDbrUumwBE8FgkAQGwUkwkGd1EOz5XZH0xwkduty95dmGC4Jc40
Um7zEMUkNhD9+WxE9f1225JznyM4KLUue1Q5aXuyUNizxq8VPhD0CHqWzviJvIw7Z82M3H6YZKJt
wUn1ox2lptuHD6EHmLTHzaL5BLxISRCRHL1mOdPeBHeVjLkypWYTPjizxkUTUOiD6aqv252QzIZ4
s58CyAt1uNEIWmf2hVIBeek7lO62W5esJPE6X1P0qsknhqiDYq7O/Wed/WgwrS/nNb8+9s3JICy9
vKY8Q/EB+CTEGquccq/Iu4/hvN6c94h13N48wtWKZszVIXwoyGVdjPhhiEFT6MrzdvOSBWsLhlxy
sqQux+Vsny+/C6QBjUT7mVnWKV+oAEb0xljG4/ajZHMh2AYlht6YajopVg23TUManqq5vAMo/Gm7
fUlXxKtw8ps8G/hC+GBYgBJU8yZYQHEwZC+kvl6nEAJDsq+3nyVZtZZgEnqvIeRJsRGpLjNU1OHa
hXl5XtPC1p0aYZWAduCDqJm+LCiwnjooxDvfpbL3FvZuGPHDmEZgARyqwA4VvFqY9Yh3br+6ZIbF
a2+ni02y1nrFh25+6abOZzjI5K+hAbrdvuzt19/f2EKup3OjVqPiq5PivELON5+oFFTmneYl/lS8
8p7j0aFQVQn80guXA7Bu9dJz+/KIujv4vDK5PK8X+p+9oH7YzZWK8/hs5+BuEjT4BhRyzlw+wu7W
o3EaZz1WRilIACdSXaYTaoLkg26/vWSODaF9spvVhvRjzycr78UJoAP1k19TAbLdvMSIDcFJDLah
c3XaoRyeo7HADdoEtwZxmmOYoXbXutcwAnY862pQ73z56sL2aSd6a1Av4vmtjg4UbKMhUv0O/bZc
Ca56Rfl5Vo90wVXUKqVW7Wy4vq1WZN477m09e492gdoK2dsnJIOvFnVv9mVLWBi+kaR0uKxLsIIM
/BQCURCT9qvpiIpOe6FeybiJiQkk4+vIeiiubybmAZukosKEIcOVdBRET/ZEiej2yEk6Ywojt4B/
jqd+DnwKVk5FmBzRCvwCIc4vuLHeWW+S5SymKJRF3XmJanh+UDn3WtKe9DG4qovldbsLsuYFf9tR
Ka/kdgKGha2vofZiAQNUexE54f1gmDtLTOIXzfXpb/yi542kL+ua5w/Z1B1Kp/nllhRLbXdB1vj6
+5vGDYL5Wu/AzAkQRraPWmRMAeUOVflpu33ZEBl/tq81JiQvNKD9NOU6LUDn53rJKYJQtTbb2fVk
K1bwuDrfP3HT2Z5fZd6DF8aXWU29CiWPT+vJIG6ND9tdkQ2V4BtnK6YqJusDv601E432wgwpJ2vR
Rt/piGysBPNOvEqxywAR0QU9DBLLUghQXH1dTOFgX53VBzGpgBoPpNYiKNbIeD03ivplNq2dQ5PE
nsV0gnEZ0jlZKs/nUvM6cMwfpRvcLOgXQ6163X57yQAZ6wp4s1iVhPRXCu09n7Kuk6HVLWg2iIn4
ix2fJJliQzDoZQn00qhKZiCiBK6pstCvLG3vYl72+uvvb16f5OYiHZIE9606a/2UOpSwIOMV2m6A
Thh3nJ5kk9WFUYriuoWU5bpwuCubHA7nBjwfu5B+q4ThafFa8sD2dqT3u2SJ0SI1R4k3BN3rj+i6
kvWc3Dp5fbtQH7YzI7IHCGNmdZE98eFS+aNttwgjgGNF1toCkQNiYXtVvT/plhhRQa4IXJIbw9BF
p+LYer1xEyMotWPUstYFB1iFwzJCUyx8tKtfwk771Cnl6bwXFxxfVKpLN6pp7k/IQ/lIP8McWVld
261LIoGWI/i7JKU+Lpjayo+T7HOsQTFvo3+CBcGAIv2emmge9eiSwrSFxEvUeTxrx7DEIIsbG44y
K0jmolRBbVqHENHANvLYkgS/0zXJnIihlZEvAHWwAjK149L97NkDaxfSQaXvrKj3dyTLFo42KqC4
sAHI6Y+lm6J8Er2EeXMbU8Ftdtp9NqBptT1H7/tcSwyvKJmXzTqwFX+Ac3HhZM1pVnUU1bJP/aTv
maBstAQTdB2VMAW6pX4Tg/wybKrQhra4Pq8H60Pf+MQUVYZWH+PKR2qNomAN6eMop9AG9DDSi+gi
7YTuZJ0QzLDTHaOlniHzF/h3Ncjl3qxOgMgo7tzuiOwBgjE2YU2eSoVSRJapV043vFRD8LrdtGyW
BUMcW1dHvm4Ercq9xUUzWw+ZtXgQIaPHzo3POhlYtnD4KMcBbfDSyHy0Iqm2hv3XsnQRbf243QnJ
+IjxGzQ70kBDt4tKt3E49OncHqKoOy9D1xIjNiybQVNnPfNTiuuuyqQrr512N+Yue3dhRzVjxfLy
ri38KKjjiavNJD8NKCvnO2Ys2eSsdeLfGIHVlgDN66HwPRcMrI3uyqVRGdq1lsW/zht9wYZNRPYy
MiJzXyuzH7ahKRe6Bc3yvMbXYXvz+p1ZjHqLypqPxp9yY83IMZkws3Zuf2WDI1gui9GbOrUq/CkG
2KiWdXZFRLlZVernnfGXGJgl2G6OKEw+tlruW1V3oyHXMJnBj3byjuaU7yx/WS8EGwa4M8dK3mb+
YIe/8n4+assA5aPeOWVIdhxLsN42qdqm5urOD1BPJFnrvrTbg2qBlWrGf4LO/rA905JeiMEBrQvt
MJyq3G8WwkK1d71u/ZOS7Uy1xM7EkEAPmmRBeSz3uR6n8rrP55mqkazUdzYBySgZghWADQH3mi6x
r7Rzf5WWznKp9SRqObC5P5Y9rEAgT3vnJ0lnNGFKomGMlcIrQr9uPEqylfw2QMznPJMTAxtDThlv
pnPuDkl/ueszsFIeilTn2YNYejG4aHhMFPn6U9L+ivX22muoowf34Q35TnhOMjpiUKMeUFnr5wqH
Te39ER0p+OIFss3b61TW+vr7G480FVk8xOD0fcoO3SNl/M5l2qbuzjKSWYHgkcCF1FwO9GyVU/KA
PPElBJfvXtN9P+/lBW8ERhn9vWLM/DK/y2eiink0VjszK7EAU3BDcbGoFLRXqY+G/EGJjGOUOKdo
CNlqQCaZ56W7Wqaw9vu5R4VY1RK/qCPqq2v0vLS2O22Pj8RbizEMBRRenzrAKgEs5Aerre+zDMj7
rLyitLITzJBMsRjMcBayw/tFi/0e1o8FvZuI6FVnzzuZLpL1+VcgowviCi2v2M9jp68udGQrsmPi
msXeDb5sjNbf3xiA53g2KDzg7mGGekPeABkrVbSmBhNU0OzsXQnJ+iHYGZzbOUQznLp2EoFXiId9
bBI1v9qeaFnrgp11QeZyOwrFFSnmm7xPm0s1dcwzGxesbG7HqWpzO/SpkHpEyvM6AM5ynncWb1E0
1CMCMzNCP6GY5VDUMLyrGYj49rDI1qZgXKkz2MXgzKEfGBl8Q+0aNVEg+efVHFvixYnTZ6CqqzT0
s9R6DVrYZ0bx5aw3Fy9LYPtWfLAQVMtG97qZzRvHGAAkKv9sN//v1vr3nY8lRr4aewmGNqxDf9Dm
bymy9YsNFLr9Xs2vCkJ+VmEe+oiEFn7dfqJkKnTBzAAS1VVQKgqyFe1xzNsbAwhGiADKdvMSA9DX
x76xYl0Z1WlwaZ5qJ/Q4oggqogKf5LzWBeMFXQhnKoGSZkWF+lLMY3MdNPHemVr27oLxKsrQl7Hu
KfeWWjzF5uQHvXu5/eKSTUwXTDcs2rAMJ125V8AJHCoXilWeJh8tBfCiDkwOsaNg58Ar64WwX+r9
GOZdFUGSM9XgsUOD79bT42LnvCvx0rpgybPijNpcWqEfO3EN8Gr6YlbOzwTNC623d8qYJUtUE+5B
oxiTyw16gHZ8Ul5MVB2/dCQ1L4DwKSzcnhHJMGlCwCtt0UzR+lG5D8elH48RO0FwdM3O2RkoWfvr
SnhjCNCPCo8xYjGFDtrLLqKQaMN+3H552QgJRqxNgxZOba/cg4k5rUbcRuGT0/c7J13JahXL8aKg
tPKqYpLbskTGk5zJC0/JvvQLFblOABzJRQ77vJ6sw/dmmEyjtcEwUk+OmmzzSIZmdDXGi3Kyht48
73AqVubZQe8VXdcq92jmAs5PUPdKq+V43vsLhh2BCI6VqFbulzS6Myj9ztLmqlTr8w51YsVd4HVG
kg+Jd48oFlJRAQSY5GFJ5vO8tVgXp47zZA8FG6epzrcQgn/nXlPunNslnkKsgdP1qY3tOlKQuiiO
ipbeUuUCDKnu7jq32PF1EjsQC+B6syGpPhyDewjxN2loX8F4P81Nd+bwCGbWRqjADaHBZrZAR3TD
OLxWDOCO20tH4iHUtVNvlj7VdXlNUMK7r5uwOU6B14A4i/Za/9eRvXOyEAvgzIxVCbYRvYLEPa16
fvaQXmbeddCrFw165kPwAVWCi7kCQT58c43+1kPIIHAedRde6nc7OMWkoJzXVWFnNbyqJqpTePdu
gBREFDwZ4Mu3m5YtAcEAza6LYUZZwX0SlQjP5wgkaHHUXXdFtPdpKFvJwo6a1RbFCSk2rlmjysdh
ZVSB+ajYyMG/LIVJbmISwFI/rz/CBluZUYuCsxHcZ1NxA970ZkkQnJvSnW+I94cLuuyfiy6sDYh2
uYeOhpOdWhBzrpV/VZXm9/bbr838vehMsd6vArKLrD1vX9hd9SvJ4/66Z6tFkA5ta6D2kJzbLIF/
4KoHbur2QjP6+7ZkuoItDZbZuoXVBvcT7MK8fm7mL8GAkKsxnhSkzUnRO0RWdIoR614VYvJs1WoH
WIv0F+zU2Vejb5DAB6isIQi3pXtuXb/v0eo2h52NQvKGYpliO1WNVZt2cK/V6hVpiC8jJ/Ed83p/
gZqe4KdiO9PTeGjce3uZPxoesoWT0vq1OX5O1nDk9tTKVo4wxFnuIm8WACuxBvN5SNyHolPv03HZ
2S7Wc9d7K2cdtzfeMBiIkWTeKsKRNs95OdwlU/sY6pY/JIZ1ERnGJbW2P7a7IpsLwR25pVOqmtJ7
9wFC7TdRsizoU4TTTqxNNhuCR7Lzoe3zOsLESNWsi5APuRThWONLME07G5PsEYJHGhdv0FLFdu8R
jQF6jyBIjGJHWNi3I9W2l9ujJJtwwROhauqBGF/c+6SMLsOqRjU6VDMUlQJzZ0lJ5kEsVARG2ykR
+TcrWROae+OB6p2s5+3Xl3xam38VKi5dqaVqF9y7ofpFi9TiPlKC35ToNAe18oJjSJ0hyHmz8DPT
bG670Mt2+iVZy2IJY0aMZnIqZLcGfXjV9CdrfFm13dS4eFJa7RIE1M6DZAMoGH6iq2YTxbjbufPa
wxREzWE2iBxvj+D7C8AxRJO0kbW3K4M6PSNJjbsBhVqbm8QqiG7N1IHged5jBGvkLqZCEN1dleGq
pzX3Ds649lRny85CeH+QHEP/07OQ3Yyil0MKVkgG+IUWD/ZFiwL9zhS8/63kiPEU0whysP2OyyDl
B/jdX/QlfFnTkZdkfIjy9tP2IEk6IcZV3CbW+qipSdpdM0TZ4lpbv0Bezfm43f77S9b5d2N9436B
YGWIp5MUPKjZz6CxkYZEPdTVsvu0Hn9YZXJVV8XOGUSSpuPowowjmLioWZO7vj7Fj7WRXw5ddamg
JDJr5qvWdMclIdEFQmlMjjV8hZ3nvu81HTEI004LCBvuVHx7KH/AQraRTCX1cm5OqEU8bY+jbJ4E
z2x7HrIgruv4LtTgyyhbriyzaY/bjcs6IHhkbwxHQ50r1lqNmF6vv1RIt19odlsfG8t8OeshYvTF
HPRpAv7h+o4XWbDWIaAbczydpiZGYQH9nZ1tUjJSYgAmr1Rdb81+XQQ95Td1XQ8/F8Wsv253Q9b8
aq9vFvSAYJ1O8NbxbSAg5OZ8mrzqrE8OR4QhuU7R6BFoX79IUE0cjfppDkGhI7m7/eqSaRbDLzZE
4y4HG+ajMnerp/qdQjJkUTrPaNPuxBVko7P+/mZ0bCfqqLfWOeRORf/NKHvtKQ7mPdaSxJn8FXHR
TW+ZUjoQe+2HFGXGKg9+61X5vNo0WNAHNG/P7Ijg3NFP1qsg4FF2TE5qEOV3YZJrh+2JkGyAYvRl
NMxIjxLb8fkCRG22iDKAzEA5rJcWBbZuZweRzYVg1VlMTQ/gaMdPrdj6sJBydMgUqjK2+yBpXQzx
uEtWo9I2rA7JzY8xuQJ9WEU7J4TVmP4+tJNV9+cyWtK6zwM3sX2P9OCjFWlXqPH8zIvuNOoFukH5
83YnJBMhxnk4gDaNDcjad1U0wDK7O2TqWILZ3svpk3VkNcU39mDF6GChRMkDEvXF6QDmp274Y9WD
HtGfKS0UfLd7IpuOtYdvHpT2LVdrvW35qYmLhcuaPKt1Ue4EtWXjJJg1ukm63pEk4rd5kqAGaLX5
19hTy58wc7s9srOsC8Lu3btqOwHKt3wzU5AHhlaDFHWm7iwpybHdUQWLTgOSvtyxdvgad+7QGvwd
9e5BT0bkfu1nZzL8JUVBrh8Q8qh+bk/K+1ELbvn/nJR+KPVwXhzLr2qvPAV9ic583PbHxTGBqaua
eaelI+gIAMqXRTZG19uPlbhJVTR8PWpUIOpYz5Q4L8D552M6L213Mbm9eqMG6c+q1abLhUrnvdPq
+3Nni99EZZCqSWbnlm9nBWhjpIvbCztAS2lneb+/ADnt/DmSkRpA0nRVy0dVpH8Gaar88CxCLGHh
GjuPeH/U2Az/fEQcapDFE9P2KdbtLiEZXXtd/jibzsmoHUChQXeDIsRZO4AtRm3glGjzsKCvPBTN
bT5ZyKNUj2FvftxeAZLpEAM3GXKytdYR5FDJ7rq09Nm4aa2xOm63/v45wvZEX5MuXa8mM5P9CjK5
RUAoAl3l5h8sb7zZfoRsvteOvXFng2IgZpKbFllLcXdhuU57WmbUbVNuiM7awNBh/vMRYVOguqax
pMYpR1VR07WT14d7IQhZBwRvQ86VqSMWgz9WlI9BiZr5rF+VgXrmy4uexUNuOkWY3W/tVEWIKkOX
NEO2+rzRFxxIU3dRNZSL5Yetoh4j3TRuvHHMj50RDDuPkKxQMURjIfAzx/ZkQYOhwEtp6+lQhchL
bHfg/W3X/itQomueNamZ5ddwzxD59NWCooDO6P213gcW2U687N+j+d8HFVukPUFobQgGFTzIUA9a
lKXXS1u8InES4poQoAuzq7iaD03f2xem3V5Z0NdgTp00BOmHJnrOW2/VPNxxYZJFJ0arw8WiaLyw
dB/RFQVd1zK/yVzEeOq8nT5sj6zsEYJhOgSEOz3QdX8mDq+b5mOAtt5Ut2d9XdmuYJRJ29mV5i66
r5rx+HUkl+TzlA/Dj+2Xly06wShJBh5rcIemP4WI/+ZQ8C6Gsd67spUtOsEmTTVVNStXTN/ullUf
ylkF+H65TV6gIt/8Q5rSmbYjmKfRLG6ujrXpG/HYrSj5W7tYns4aIpEHhW5k1ipWZPmdkkdoTtkZ
Ga/pcNpuXbJ6RB4UqKZAsxJaL5iEbKAoMh1/90Xxbbt5yfw668y82TV6y2L52KXlB6ryq0mSr6lu
vWw3LXtz4SAfRKFGLRFvjjDmqz5nD642IPepnReHs/8iJS1BVFRRrPtTYSIpHEXxHRnTxuX228sG
RrDaLIhGJzEr3Ue6rL9IG7O7SPXs13bjEnUL2xGMVp8Ky6rjQPOhGw5Ht6R2Ok6PLQxfswNSW+uH
NLBPy1B+ngfnNE/ZrZ1neydPyWFERCgNg75AJSxNIADZh6brLklK+lmif+WBnjrPr4rlf1XPp/nA
N7uvmd54kU5gO23w2RfI8O2FBGQzJNi05XbVaCkDOu9tV1wZTaGiPJrvAZQkq1es8luQZGlaD5Gf
yNZ+GnF2rzjLP8Tbn7dXgKx54ejcUDroEf7WfOoSx6+qziyg3+t+QwRz2MndkoyPWN7X6K7dcOLR
/VhVj3aRqocMG9lxqJI1JMKTym6MUXArDGo5kD+0e66MNOLEsHcVda+gQzZG6+9vfBPs21KDT6f5
KjAXYtF3kaq8Lt5e9bFsfAQL14cxCai7g67Hlwu6iMV4FfbdeRRteNl/vnxRe7E3mwyKq3KNkk/F
9ySpdq5pZG8ubMolHA2o5rVG5ML6BVSKS1pzZ7uRNS3syIU+OhXIT53A/IwIbKz8qvo9PLBsPgWD
dZtmiI1x1n1jLOojLP322JA2dBVHXDlum5Xk9cU6QYDvYVKnoeF7RvGU1Pa3Iek+n9e0YLGV0eCq
u1H3y3bKKL+v3Yt5UvudcZfYkyh3NIOtbjw3033LDfPXKg+dy1mx+nvT0psTpf6/z+vE+vg3JrXU
mTMnZa8DJWvcm6I1tIvK3f0Iko2+YLBTPbZZvmg4tQ59rmY2DorXJTsjJGt8/f3Nq5vGbNRJXbMh
E1a79PqhIguv+HXeuAjWOqsNahKIGvkkB5PiYPY3wzR/Oq9twVqjKs6dTuuwVi82LwNPbS+s0Dsv
imlbgsHynRyacb9+LQ8kZ7iz9bsYUATcfvV1WbzzrSYWBg6dl9sLV9v+jGLHTWeU3yzX6y+LuV6v
0Pfu0iR+QawLDFuy+SKtUn2rABwUGycTNADZS2d9+BviCVpXljGPsoa7G2X8kYbZbYvi9vb4vL8m
DfH0HI5NmSyZot+VaBldlNponBY0OXf2WFnr66y8WfHeMJsG33v6XW1E5olMVg5Sep4dt9/9/bk1
xOOzOxppOQfddBeO0yGY3X/0ZfrZK82Vanr9zvp5f2YNEY5RxIu99KGj33UBSl557bejdoAE92W7
C7LmBavNe3q1BJ5+F07mNUwGP55zP0Qcfrt52QgJhuvNteNyvWvfZb33ceyCEzNwaSJLflG7ezhT
2RwL5jvklZNSrufcwU56ogTlxZqdnXUvGx1hu62MImuSwkM9ryucxwUunnpoEh1ummfNZnbeIhVL
MTNy+tqaD7C7uZinFygV3sG04/PqrIx/bybemEBu9alCsmp/Z06VdleiFYbWXzleb0+wZITEM76t
zZrWOCaewaq/ovj+HFndq+Lqp/OaF04MyHG7kxsH9t3SOo9VF/cXZPMfzSLceX3J+hQP+IodxJpB
pdgdwpsfBsO7apbgi27Z10Fef9jugmR5isf8yCmVyiwX/S4tNf3C0/XfUXbm3NrrrLyZWz50Mnsu
qulOHcluLqPWOTYEN3bWpeTyCqXsP5tXsyK048Dl1bX0e+fWMPzq4WP8/zm7sia5UWb7h64iJEBI
vKrWblV1e5mxx35R2J4Z7UK7QL/+npqnNl9Tiqgn2xUOxJKZQHLynMk5d2mwU7w9Q7f4aab07Any
6/502QzKCEgFR22Jwlku9lGUeWTScZ/xKDsccgX9v8c+YQSloiWUNlJhU+ibz8vgfnd9/1tQBQ9l
E6nJcJ1WkKB3honEk5pjb1zOet2iCraZqxGPutXnWuiZxANm6Aj8jHzJxjrYk0FlO1fBbh+aIfMO
IEY1oK4Ri9BqvBIlJR+QPMFTRRhQZ+MTlqGYhCEdLqFDyRsVoxIXMtZ+4ezDMQwPEBeQ+wYiDBv7
p8X9zFuBBxE3EEt0Oh4zj0VNni5R45Zb2EiLtZrEIaCVAkQgy1Vc86WIM076MxhHpxvHCtvwQtsn
DB8fWTDikVbS2HWzl2mZn1tF9iLhnx5basPHRe9KormzxJBKF88i0/OZ+E0Re0OyVS9uG4Hh0vWc
t3hXT5YYWH3/ueqHbD/QXDwH0JPa3x/F7UX2f0/Z1CQQ8QRrASQvaMyrUz33O564hwCkrKX7qxTO
LhhOkKm8/ymbQRnHjWEJcpYPtY7LZp4iNgc5ymhEv/G2Y2vd8PA6d3k3aAwkT9v16gYd1N2dsN7o
u8XpzGsC7SB6lzKshAuUwH4I+g5J06mPhRRqL91x69htWXGTRySYl4xWKeR+Wp2Ox4oX7Evu1+sn
qqcthTrLRJkEHO7YA1YkfS8uJwjeRx24jL7f5Cs2Mn//wdPesSiTgkN0eJPolsCLSfNSe+UZMtY7
Un3VUh6qftylNTnU7pe56Q79gs+HBLV4bZTmkOUKtkgErJ24Df7N/j4TlvU0x8kwoR9d9aupwWPC
PtWpt5uBFgizax/gUqN3KZBc6E2g/eMgwZi4fLlv67Z1NDy3h8A2aDUWFWc1rT65az8eQAo3PwFG
lDym70OZsRsHenKDoV6WGKzN+nMzjaDnybJ6YwQ2MzG8VePCrfHygPDmz5+cwvkRiPyxy4HJsdHx
bIFGJ2J/s4Q7OrPT2swxvHZrbwnfj2kmzUaBzHnHAHaLQyE/+C4e9MaJH0Aj+Yoj2Y+JTlC5B0HG
Qytt8m34QeUqBbXNmNUw5drncp84wtnztt9SNrEYk8m54THWTqhBn+Oxv1Wu8uzn0jenIaR/3h+C
bb5uQe+Ns9AqSOiIp4BYZNUJ6mmrDGL80fMRyG9Jo3SLCd9iUyaLkU+SVjmdN8diAu2PKvsEEiD+
VqWprXXD5wsXunONm06xz5MybnnybXKXrYd0W+OmQ6tFdRUOKHGRD/IpDIv8K8PW/Jj2BzWhZzlw
pcQdcezN+UqPhbdUR+Yt7eH+AluQ9tSsfVBDhVr6tlrigTj1i6eC+eLhhr7DAa/YtYLwP9uuqiLW
LsXOTZcmjVZvrGOHc7Hh87b5M8KJMzo68aHJGztTeFarTPHg92BNGjXJ2QcNweym4cBo5IMfocYb
hK65fPJAuHZ/Ai3bv8ks0kq/Cpx8wfJAUZnW7qvr5M9B5T+r6TGpMGoyjMzw7xp4hykWgaoOtXSr
nWrV1qZvCSEmv0g9yQpiHdMSN24wH7UoihM45qunIFNbBPyWFf6fChi3WvDW3C2IumQ4OPU07Nuw
STYO85YYZRa+yASPKeM4zXHtVi9tMH5MXRnXNAcpLX0pcvEkknzc+JZttY1AMg2TkBUpVFxV3rKD
SGlxnWYWXEfFw71SY7jxlGZbFCOmTOsKhdg0HeIFY2go+bct9bn2xEOPRtSsc2m8tAAqD14hgyA7
tr2cdgu06R+7HhLDoUdUWCfQZh9jh2n5QtpmPpejH2xccm3GZJzmhchc7KwrzsGNBBmOypb9OqrH
lC6oWduSKZnQoMdOoakPoUtwi63XEaTcW9E8eP8AYta03M42PBmLOeZM/qxrVUc99051Upyhd/p3
Sstf98OSZZb+04J/s3GHrCQc9ZlLjOuJtxt6f9n7if/vY40bpwJXerT2FiyBKBg5lH3Dd8ynj9G5
U7O4xStn4nQC+8GcDM2TcGo3HrrFPd7vu8WzTJXvZaJeMMzlguP/kQR8Pebr0O+6cPjxWPuG54pS
lMho53AtlAuDywLkK1ChWt3HrP8/5M6bdYVjTU1ZYOolqVE/QWa2K1nibGxmNqsxPJc1OdhDXDpC
8mupdvPcRnWqH9OkpGadic9YlqdjPsYFDd3jgCeGE9RytxzLsguYhSZN2riqW8Mx7lTTHPJkBtX9
mr+yDHovDRSjon4IQBzv0K0P2jK5ZsnJOlPclwNXxfkcrPSEMyAI6XJZfISMoXPiOZH7wmnGyxQ4
c7/PVg8kpgvdegO12LFr+GAwyablYKSNSTGeezo/db181UH28b4Z35p556puUo9MumbVjYo9lh54
9vqgOus6/IQCv1fHbx+zZZN/JAe0GiV4GY5OSNC8kIGobwrv53/eH4FtggxHhMALaaFtgdtXNbs7
MHyrPX4DQjmkycZGZ/uEcc0mi689PEP3cY0XVoeNz8oPoUbWPJb0Nqs/3NCF8nOAlwgpmvnfaSD1
r74RWzQi7/s6MQsxQjHieX7EVVt0xfRrGdr1idRd8XR/9t+3H2LWYAgXFG9h3+Ly7uW7ou1/FsHw
OdfFdzDZbHmgbQS3PfZNLMwSIRwk6HFIajoI1RD1mjn6IdskZt2FLBjybSPCeNdBRSHiFAVf0xh4
P+9Pz/vHAPI/hRc8B7JABEs8NiyIWk/7kV/5Mhoq8jUImD77s9zIfr5vpODI+H2WmqLN/SkZhtjX
x8RRINSvhh99lbgPnTSIWX0RZCKb6wnJ2tqRXxso1nS57284mG2FDQejYE6uSQjJvSnXQzSk/lNX
ko1s5PsbBhG/7XXk/2itSd9yLuO5Lb2Ign2BuE0e/V82ymIpOh/ao4k37jxUzWBtHoMecDOLm/nB
0JKmcq9TDxUF5ag+cnL3pS+2iDTfnzJu5nCXnnSd8pMVxU9ZzaNFahWPSEf8cd9wbc0b2049siRk
iwtQzNSy4jB0A52iYOrEv4+1f7PiNz4NwcW5atbURcFKJnBNDApfn/HWobbyv7YB3H5/8wGJkhE6
iURfmddDOG10u7w6pbJJHiN45dTYdxrGwyX1mvU6+9WviWY/OhVsBFVL381czQg1yj5ch/VaDx0F
Z2M6HyaHqv39qX8/UHBmdLwbvSQrlVhB8NpUBzJysqNA5p2zZp02PmEZgJmXbtpkbIcBxtkUTo5q
M8qB19pEr986+r9nFhx+fl9a0NIKHShvveaQqgaUsPB2UoJaTi18OIeuq3YrgGpR74TdfklacC72
JY+nifSo8SkDCJj74JR8KHRxM5Pt1ilLcxKsV4gn9kU0Ltn8XNR186ApiN/HCpbTLkemcb2WXlh4
56Ucbto1bCm2JPMsS2XSeKICOXVXqdQVOyECFYrGYoVarMN9W7O0bqbGU9Jnw1wBW1f53bEj7HvX
hsvGzNuqGMykeOqpUYLr1726EKrfVam65iw43JhC3CrbZS4DQdtQPi9B8jktIWJftDvhPAj/N9W2
FscL2mCmyBpkfJ73rUiV+1LwlmzR9lnc1MyUQ51PgC8NPgTGxMuIxEHFcEDBbXB3f2ls7d+W7E2A
FHods1zIFVTJ6781J0CJsH+H0P/wWPOGk1buWrU49KP7qeiOisj+CPDX+plA1PDBERgZoimZm7ZN
8NTL5mE9snZoj1NFHHDI6H/uD8JivmbStxw7IrsOX0i6sTqUDkg+AJd7sEjFzPe6ddmKjtXrFTfH
8ViInkWsb+Yd2MK3HkTeP55zM+m7zLUkQ1Wqq0MmtVdrdcwCAnEKwCxysQWst82ScVbQNMtrmdXq
WirI7gCe4J1HEA489GzAzbQvGAnrxFUVJDuIvHZw+b1iw1ae19Z1wwmgQuGIYQ2XK3Gy9OO4CHlC
Je2Wi9laN3Zap3HBpAKUGVQ0lPNzpU3ylQ/DVmbA1rpxaJZ+yGrihPpK04DusMj9TnTdlvqorXXD
f52iYrLxuvkKdXvv6NQV38vc27JLS/Ax068p3mZJk41Y1Krrw0OvefCRQgzz28BDX+4f8l4zB5uE
dGlnoNPB6hYMkbypnPKu3nj0tcyPmXhNx2yQakinqyxI+0H6KrvCmZfDY103XIqypQK8shuv4SJT
kFVW6uzVaotZwzb7t9/fhP4F91DQnPDh2nH6VDbrJQUhjKPLjamxBB0z9TpQQcZVsgEieMnfkEf7
A9z1T5QNL6LZeka2fcLwLFbj/TLBHQuUtqilzdjHpddQTXWO0BT89/4S2D5huJczr9DfJeNwdZHd
kIF+yQkeSkf+VHbrVmbj/bspN2mFdNMXPgTbMYy50sehK5sD4Rl5mr2QXQD+9iO3yL1vUKVQx/uj
et9sfbNkwAEpXqH4Wl1p0WbHbBzD09rmWzyBtjkzduRq9lBKkWHOAOP0wK1dwKuh/7LvqjHE+8Hm
y9P7aRVuppgrMbaQ+KH9lcgiPEPG3Y+qmnQnjfRfdNvcmnSLZMTiK2a+WXOZ5nKt+ysoa/9ZEpxk
0bTk48b53jJjZnKZNqU3yIB1V63Y5yQhaSSHoY1mUX6XQfNYNDFzyGM5gyW0gUOWIHOP8tkpj7fQ
uNG6bYZuv7+JJtJ3aALFBCwGanOcMY2rdA0joXK9cdB/32a5mT/2qK6CsEb3oYfUvlDh4RyfMr3x
FnK7Sb1zm3SNUAIkraPScemv4Iz5swRAQjbFKyRuTzkvjiAvO05Sxr4aPz7igNwkNQpoJVehk/ba
hOUv8JmAuypoH9y0TQxJMPQTH2beQfsqcM44qaYnVqPq/bGuG95NHS9NOMm7KyncH4NONQQZxscK
yXwzTa1a1JHdCuyuLfSFLhlfOdQFStb9uN/3943UN/PUOlOBHwLAc6UDydooSzlArUhnA81MwyLZ
4i5+35h8kyVIi5XpNRTtVYYw0F4LF+CBsd3nzthcy7UXR1KF695NgwGERSLcOOnYRneLLm9ccEqo
LENcha5qGeu9Ltm/CqSslG1hUt+PUr6ZxnaXqYDk+dhe16aNnIUfA93+TZPqkpJk49DwvpP7Zvoa
cFTSiYZJfIIdiOpekjr7+tjaGx6uAc5zUIXRXt0l/AyWn0/hsPzMu2Aj8W7ruXFQ6Nsg1EW1QOU5
bb+h4qaLmMP6DZ+zraxxDG/p4Aifq/Y6OQs5ZG2pImhKoxxPro8dk32zyGbM3bkTC62vILpDClyD
nqgL6FaZu20ARtAofZn8d5e4rg53j+B8/1DWqX9Qnf720OqavESom6qmCgUX17miWSSG9uBJF4S1
3WO7p28ypbWtDomfU3mVfi7O40jrp9QP/3is97cTzhvPxaFlyELgu6944zqqYd07U/WpdtOHqFV9
k+2IVLIukmBtrqgN+g5qX9QOLvmn+123BAWTu6jkdQI2FS2vLCR/+BWPge2PJ6LHXVJsiRS8f0DG
jfb36ZEgkUOhr8Jx1c3ITja1+xWl6mwfBKBt9riH6pcumL5UeJ/d3x+VxV5NPiOhJuZWBFK/PNUJ
Yh0QBc6YQFXV1Vu7tG1QRsDIQhS+NkQ0V6TJzylVn4J1/eY76R86745jl+9x+/vz/mgssSk0wgeB
UGWehRBGHnLQjTc90uLOqLdQ1ra5Mnw7TQg0NitdXW+89hC33fdB+kS9dGNLsMyTyWy0FmuY9BOa
V8gX7IJErddhqMlxdYHkyXnWAAjt85ekfyzZ7pul2iULNU0SiTQTc/7oA1JEVDgbaaz354qZloxc
BOlAGQiG+wb2u4QueSYrz84gGdk6n/2XOPzfoywzbdevFUetP3RkxqbYAd4WLavakeVauqeUNdES
lAeRXVVwk7vIxWdKf8IYdgmdd239yros6lexg1JPRDr3GUTPXgdu/LrbV/Sjs7z2NNzL5htw8xt7
23+5kvf6azjC0AYTaI58aBrJP3QHVeqXWzdnXh2mDhehpTp7Pijas69aD5+Cnp8gTYhbZfqCQpzo
1j+xEcosTwnM9JO08HKtAdq/0LB8QleCRO7Z+rGCqAVjX3FHO0IUxEvXvV8HUeAMGzPwHxDzvRkw
PGjKVF/qGitWgg8ZOQbIr3trty8xvkodg8yLRuRsuymJ1vwgUrr3+nLHQn4rVck79ZI3/q4GiBr/
FNo5lN4nt/zrfuj4L13zTt9M92tTtXjO6onLUn3WWu68HndrPJ/Ldd1XXOKx/FSUx6bxTgnEVXx6
7Pox0uKhexIzfTFw+mZiy00TqaF1NFFRRllQbMkl2EzPzIOEpbc2XbGKCx9+SP0jc70d6nST4cTp
cfTbS9d+auYkmpt/xvBaZeW+1cg1NTtYXVqHG9CE/zQ135ti49zueF1Kk4bd1JCg0Op6ETogwM3R
oCwKZi89QMzLl7oGUyHKh+oVbMfq2Pt/CRCZY/p1coFgE9beK//C/SZak79Vd0TacL/O4emmyHIz
omaNKtgT/tu24b6/rzCTvSHXFEWuYxqAlkqeRVsOuyLMts68tsZvv785Ew1hAVrGPOWXxM9fJz0f
STod7hu1JQqbxGcqyzmq+DN+UWO7RKIOXrxpuOLOvNG+retGRGu9zIO2QMEv5fAF0vKvpZw3QpSt
ZWMnrwdQkQZFzi9VPoFCgfAnlzUf7s/K+xstC4woVIuVeKFu+YWOJxUGEc+CXYdXi+R7R2dIgzrH
h75jEh6oxKsb18Ps+6P47k7dtAcR6EtVVVfXJUnEF/6Md6p2I7haZozfRvvGjKq6zHSva37heeHA
gQJwnI14HL4/FlvrxsF9QqU9xEp8aOKgcKc65OXaTMe87Ketih3bB4zYkBAU9vWEBpdiLMvISaBv
LUK2Rfzx/uGdmewHS9uAjdnT/OK1yy+VgEhNtV8pNrg2TTZW2zaA2+9v5r+RouMeIHEXhxXdcWIs
3A8Zp/v782/xZJPgrMwKOXhp6l+6mX2uwuazCz6v3PE3LvW25g1HVsKTWYnHSMg1iZ3jjGcvYc9C
rRubq21uDG92JuhY+w5D76XK91nH3F1Yho8lTBk3/FmIlNfhkKPzM/9nDkUaMbrFSmPpuUlvsFal
1wFti7ZZ60QhQKUQ2Bu3lKYsZmkyG1SE9rKaYTO5k3bDEzi3w3QPbj+Nm73fqJeldYMtKULLEpvs
BmBqonwRlX9RXgShtLWPQB943zhtk2T4Lk8n6RcVmnY5XyJ3HqHDpreYk2z9vv3+xq+SoZtdRyTk
UrXysubzq1fVp9TvNlIGtuZvY3rTfA48+9jriV2Gie+1mD7X+IyXbF3qbFNjJOPCXE+8aUN6cefG
j5ymudKx4Pv7827ru+G1mO3cnVBGdWnzCcQe0yFZ2ZH19Ubztr4bXju2fjv4rSaXeUUxcc+eULq6
sZ3Yem647MBySNOKjF78Fk9YBa3DXb229WEF6+vh/uRYem8SGHSQfq5G5pBL3bVPqzc8bwcFS+9N
tOsNSAsMOyOwkxH1WtUnQdaILdnGE81tT33nmGxiXT1s4kLN2rsMWn8p/SxuGDtUXndewvTgVGzj
OG6bIMNrXT9v29bz9IW1mu1U7ma7krjexnZoG8Rt7t74lUNb4jCeuRedyI9NW14SXVyhQ7f31+mp
kQ+ecNltcG8+M3QdrRjqCuG+8xo7a90d2qlP9y13io3oZqklZiaC1K/Umk0tWS+e1jsg3PdhFjz9
p0DVj+WOO82HlrSf+mQ8cZZ89p1g45xqWyDDvfu+BwdN2K2XzCvyP6A2o0mU1ACq7B/zEMO/V8hn
MpCTqYsuxGc8Gpw6Pm7Ylm31Df9OCAqslsVfLnLoDo1kT2XSfBEuqsedFOwYwfTotmZSH7gCArue
xJdAy7UfwwFHr5b/3VVkC/locXYT0zkGei1BjotZmuoF6UTxKlr9ijzAp/urYGv/NoVvLHitprJf
cb+85ED07VDkW16msh3ONCPV+f4nLIZkgjfxYD2BKCBTkGAdGa7N/bxXVbaFS7S1bnq661SkRUH6
hcug/NNTzG8iDh2njbSorfnb72/mB+DtDsIqw3IZhTM8uVywmHd0Cw9sm31jf4ZEnaykj6mhjoRa
Wsd3Uns/aTA9drA2se1dJQuIylXqwlPxqj3nwzisu3pUW6c62+wYPlyQqeuhRaUu4Bm/CVeDCV9z
3DDvG45tdgw3rl3hhW0ZzhceNvs+71+bMgHGfKuaytJ5E286d1QkbT3NF9Q+cyRAGydC7mPYOGNY
Dtcm3pQ30zCy1u0vqKU6Zp579SYFSVf9mmXd94fmx8SbEubzuVrVcCnARQP2AvecBjmJUGGzcTq1
zZCxR88dGxXRTn9hjkx3LA0/OkW2Hu733ta44bhdAAKXwpXDpZymn47HUjwwILX1WOO3j75xW0fM
Lkt9NN418w9U5NWRg1KB+21bzNKU0azKtuwQv4ZLUyJdW3TYVcYV8Rl1Tvc/8D6uASWVv3e+YqC3
aZJ0gFcF7o4VwY4P7JOXiA+5Ky8sqI8FBOujyqEf73/QthSGG2vV1Gk/Y0RiDfIj6tCdc5+SLdSV
rXXDjVUJUQUOIafL4A4fUGDyywvnjY5bcmkmsnWFirBWJO0vST3vhWrPk8/2bjecKJyNutXV79sN
i7L4s4lvRf4MW3FY9xe3Ly5N6h8nIKPmZvoGjbSvDy2DiXJFirwvASnpLyTIrk4xv3bAkt9v2mKz
pnbm5CcZaGdy9D5TeFZXIDTvHQblxpJtcQBYltlkGKg087sWosKXwvOrz6TNq/PtVWNj+m2t335/
49Cq4LLyU6e9TNr7lDbqPDrLBqbB1jT9vWnmFrKuZNpeIOE+HfJswCM0/GCj47aZN5x5XdsOz014
5Bj67DtK5rPIc9UfQj5WU85MVGuAet1m1bm8iCC9AGbVT+rAVXJ23K00kW1+DP9FrCnxbqqaC8ND
xKX1yiF2vfqx0hVmokvbZS0n1i7tJQtFEgWtPlSd853OW4gVS+9NSGmZlT5qN1lzAW9YeZiylZ3S
YC43ApAlKpiI0mSpwCWvSHdZ2jHKabP3/Uug83jtjvcd19Z9YwtuZkYKvKE0SI1mZX/QvB742fd4
upX5tj2LmaQEQSkgS+uN+EJGoipMIz85apR0jfqvWdCIlc++88UdfnUNAdakP3mQuJD5CQXQO7es
o9BtDtWAsj/11GfLDhYIvqiIT+kO/4nV2X5UP/A3Jy2ew/oT5oVtvZlaPMtEqhLwNBaUB9Ul6B30
LqgjDhdoIfm24bqWa6QJVk30WnmrI+oLtOuPskuOzFFH4ndP3ip3qOh5LD1tglRvJYFdPsoaz3sT
PU+Dv6+SVWzYj81Aja3d17kgyTjWCPw4YU2SPxVL8F2DrC10y60YZ5soI0IgNIetnAqMYKr/oV7x
QTtrAeWtPK44LSPweWwtiQU7QE3k6qxaFGAHQ3Nx1Ivr+s9BSyK1/Gdstf+FCXVYmo+USzxjzhHy
wQ9NIzURrartQ1GosrnotMYbrFek/Aidx2L8p1PgjfsF6LLesDqLaB41Ya3uBA2wLofLrzyPbg6D
p/8gi0pUG9Eu3AG+ttAvhBanmXmn3E2jQhdRD++spI7cLSWL972LmlwNGQkK7UG49DI4ziEpxF9+
0e/nNft1P67Zmr/9/mY/r9mqOq8QIKetn6uOfurVeqCz3HrVft8iqQlwzWk406R0dDz04XPJannI
p5SfeOX96bs02DVd5j2UbKImVYMAjfk8ecUaj+6x1NUFXELHUTuRdn96KfvnsekyThETS8CYocs1
5u3MT7RBHS7UsKpjSmT54f4n3t9pAOz/fUVcqViidb3GqCXvdqpaqtMQsGJjo7S1boaIJXGwv486
9tOWxUsFcKTOyLRxJbO0bsJSkQ4Pw7b2/dhBPu5ZlK0XVfmq9/dn5v0YSk1MaiESPKOjlh3SAfMf
QZN8FDJ46T3UYDDx2Ps5NSU5A8hetZmf8ngcAWPvB9RYF+Al3rhRWrzNRKaOYGvuOz7puKcLUpSL
ZIdB8jPq9R9KNFETntr7gB0PgUfjxQ++tRwcAYm++M34mG2aeL7Cndqs8UsKWRd+YMp95XP+GKcA
NXF83pqGnDfQDuj7rjuocC2PAhvIxsxbAlFoOO5MB5whoEEZQ1rr6mfdzz53dlrOh2Fyv/RU/bxv
orYFNpy3aHjSUMlJnLeJ3vftEgds6PYF3cokvn/TBpfY79EhDANcWbqBQGDkJuCQ51dH0BN1uh+g
mDoXsroW6RabiMXfTCwcOL2CZNIJ+CCLYPwacOF+GGaivmbQBal3g657cro/be/HDSKMUSUNd/2S
ZUPclAEKRSRebeoh2Sp2en/tiRmVhCvqqvT1BG0FSiOIaYSnRpfeIah79xyETv1JPfrATswgRbWY
pdeA1UcPXvJa5U5/JiPL9ktXdhu2bJktM0Ypl02zI7wJvMj9VEY+zaefoLLvNmzY1vzNHN4cCVDE
Hi5A3w0xlNdCCCw5bUQSvVUe/r5RETNCcV47cynXPgZpl+aRI4s+LpPJOdEwA7k8Z3wjnWBb9dvw
3gzDkU4zrWG6xFD5bFHEypbllM0zdJXFIvcOSCC+djeFkocs2NT3XHy80jUCdNi+73wE8djHSm0x
/FsGYsp61k2WIC3Sg1WTJH+32XjNK0yUr55SVcdFlR8eGoEZf4sQbNvQFfKeG7mQfTa5dNfKeSNF
bhmDGX57vEt0ap29ZxK8oD5sXwX09Ya5pjP/HoLx//4Q3o++xAQ0LxWDoIaPr8yjipKg/L4mFzAG
/Hu/dcsLMDFjL+8phzImmm9BsgIYe6Rq/5QvE8j854hW46W7AbPOWTo/gSv7/kctzmjG4Eav8ywD
AurwdYHEPA1yJ+7KQD30skBMwLHOc54GjHcxa9q63oGWgCgAcZNpY90t3m4ijkuHtK6qQUkv6/QI
/Obfk0siFL2dq0Y+dKIFq+nvfp7VPap80wEBpRbOehSqUNMuSVWyxVhiW4Kbtb0JJEFZ1dOCZYhR
FvNaVOMXnmwVaNqmx4hRJQGrcqOHOXa8G5GIXHfN2v9FU4jclOnn+xZkcQoT/Vt0axEWbIQqwOId
fN1eal/scGd56MhPTBjt7JGU+8PaQQdafoZ+e54lGwHcMu8mcLaqFmg7hJn3XIv6NU0UCMjFY15l
omQTj6qq0an3DDA0hDAG/7zyesOlLNSpxJQIK8GtkrEEjRdJpSJRZX8soKEZWxoJ0EBNQ350nBas
xepYVunGud82V4YTcK/XbjanZTyBNSYaulCAeKjeIk+zmKmJm13ToKCezG+tuwenEfvBFf+sufsh
JMljx39iSofRyXXaJBDuczbpz4I5fwZTuZEZEHDU/0VSERM1m0u+NEBrorqnaJOXjILRuW66H02T
d3vd1fl+qRqF6FQEp2qa9MZXbUtCfg8bUJZo5Bok7nM1FGdACvYOSf6879K2po1bxlAOvPBGWFji
8T9GWsUTCC42DjKWcGHCaAtHaZ+jUuuZFuonH8VF1s1V98mWELplMUworZO0PG1STEs9eh9l374C
sf7i1vMOzrIv6+BQluqUZjLY358r265tomsRQqamwWb+PC7FdXXrD0kLSjzHFacVrN6s8b8uVfCB
1eUuW9WJsMf4DImJtO1RU1d0ie8+K+b8yEZ9mrQ43R+TZf1NETGRVKIOSzTNCtRcs9K7VpV+KCFI
fGO3kz2bcbxh7nOJu+Tq008kd75yVNnf77rlIOjfhvRmMy1pG6Z5SN3nmRXHXvUI7Ol5yPKTTOQ1
nLuNRIXFin36+2fyhQBo22MULSpe/CyNw2ICSba/MQrbAhi+3c/UCXLg15/Fmu1Z5j6BZ2lj+3j/
gk98w7eh2kPmysMENe4XvABNmY6k/rOQRZS02b4vNpbZNgLjxk2TwulwWIYJ9eUXxwv/7Zblx/0l
tsy9CbklGrVdfY7JyUDiftN9zNxht5T8cL95S89N2G2qp8xnbV/H4+ywnUO4d1izYasS2tb6zW7f
2OfKAr5MJfiV6hb19EEqsl3lpVsUobapMbbpLCMLdcEz/iym5Bsn5SeqxpMM1MZZzBJbTV3YKewW
RWfYzoiyt/plHj9Df2aXJV9xD8ryX6wMNgKQxYtNvC2I78QwL7Ae3vGnVvjPWozPUyV+uK73OQyr
x7zYhNwKpy1dwScZE1/MeOlzysPYLeLgOt4Wut3ibiZpK/gzmevUHkZSnW4agF7axZg6WeQRT46q
nbYSBLalN/w6DNe8kOVaxgIlxXgmCr+F83BuF/XYkdakZC1ywhMnrXE5TRYAYkLxgxbg7P9/zr5r
OXIk2fJXxvodc6HF2p0x2wiIzEQqavECI4ssaK3x9XvA6bvLjk4k1mjVPWPNqopAKA8P9+PnXD9z
Cx/PwmuzCIpPesdFrlgTwXuGGtdQv1xvesG3ZIG1mpinhjeg6b6odxISugq0vEuuR2J7ZbMuHGmW
MRX8ENCDLdtpV6NQzQTzVLSNJ11auQqWpoY50gMnxp4iGJHbtdGhFpPfE+ohCQ/q+evzs/T1c7/f
DFIjT7EWelHmVmKaBmRM/KQmPvDCj9fbX5h/FkWnNUo0DHCA3Wyo81cjTyFIwrVQLyCJoYIBEWwA
sWFd72tpLPPPv40lgehwH/N14hZJzW1iSUEtZOev1ZUvjITlph78uDaUOs7dKCpeQfj2IEXKGVLf
x0EbNj8bAHPvJxyA9+mQTUiVAqo6ih1PxFD+4ewwFmIq8w5PkHTaad5klUN0owNTvXKAFww2qxRW
6ikPukkuc3XBe0gU3k0bLsMA9GMVKPd8kv7MYrNYXr7W9TzPW3GHEgztPZPjeqdUkSaC0g+R1x8t
Aovo9boQFlSoErfKgDE3ZH+wC82YzJ+1Ps/gtz06JBxfCb6G85bm+1zMf6dp/fyzphlTAeHoGih2
A8RqKGwHvHPQqFj3K6JaC2eLZYzVUV0m62BbhXaO/CFn8UYM+R82zRzbCsQYnjC0mdtPBQD4oItz
AOZaq91Z+nDmTElBi2oKfPoOOg5mgspQ4snBmsbCgnVm1bpGKRxBl47iKb0FwUCDfCjYFGL8//UV
XWqe8aIjEJ81KJqFhIMMi0aA6JejhAglZChCUsJKaz/bOqxayphDsqgNBH2HWrP0EE1eu+FQsriy
5xeGwcJ3takw2qyocxdap8lGr4zADDxlfInEZi2ssOBnsbBdrw7jqKyxEGr6YaCwFTq0HW/nUOHz
646AkP1nho7F7oZN1zWGj34ksNGjkyqz1f5ZTbhD4H9cX/SFDctieI1Q8qaRg3q32hdnRQludE5Z
s9NLKzH//Jv1yWNFgF4kF7tQ69iIgQDGH/F5Mn7oTLAktbHGiQm0YAO3UUC5zXGRapWBl9vXJ2bh
AhaYR3cqDlpWgBcA+eIQPLhD15gqUPNEVabftReuRSOX5og1GDqvGF5ghLM41IsGvhytUZ1i+lnJ
gsgCeUG7LaUJcMduXPS/e9yOkyD/zJf7ihh/W92ii4qJC8PQxTqcNY6PiZYOawHUhdlnAbxpFOay
V7ShK4zDZ95VW11sHdwKxwKQz+sLvLDzWQxvIEeCxqU9tyuiEGGVNhRMoRh+Ro8tshhev0m50Z8a
tK6kD0VWWZrUWnLSrvhuS/Mz//zb5IdJACY48FbvAtH3T10R2aHikaZogr00FvbPZog5vzU3Jmqg
d4Hrd9Jjm5VQZquatctsafrnn38bQesNiqzJhe9mIA03uSw4iH65RkW6ND3M4QWUTfZV6AfuOK26
FXsxpXwDAnEvC2nQ6z9TCBJZjG0m9WrOIQLsTkOYIAjrRSQXPZ1AO/3uZyvAetFNoU8DjtmuakJo
ximesAFO5c8qx//6Nfwv/zM//ydrUP/7v/Hfv/JirMDg3DD/+W/nMz++pZ/1f89/6//+qb/+nX/f
5yn+Yf/IX/4G2v2zX/OtefvLf1gZJAPHm/azGm8/6zZpvlrHF85/8v/3N//x+dXK/Vh8/uuPX3mb
gcng9hMEztkff/7W9uNffwgzbvu/vrf/52/OY/zXH5s88/8BFmD/H3f/+/Zvf+/zrW7QhCD/Uwar
iqYbmiEb4uxH9J//+R3pn7rMC6IKUCcIYme6zSyvmuBff4jiPxXF4GVD5VVJlMQ5AlPn7Z+/JQBC
rxkGMsMamhX++J/v+8sK/b8V+0fWpuc8zJr6X39cOjWKJv8NT+kHaR9UHZ48tQa9FIUY8dO3mfiz
p+8tX7qI5pYZ768ba6SRxJ53BQSXJ5W7VWPZGntvxWB9VeyweSu0z+KWOq0ZQclc867/Bv+o++g7
s31tH6p35cCHJI5IgQFplH8KVmIZl+KHc4ez8/bNwOh8gUpSID9cuK5WWU1UNT4A5Qb/283E7TkQ
T4bd5/W5W1gVFsOUSUIpehO64vxjU59BBr7iAF6yY/MY5p9/GwPenpMYijIPXbDa7LkKFCo3oOwk
XLoWabvIETd3wRj5GdTMQbEaO+px2DcnSKPUMqmeZInEZxRbvaoNycAc93F9pr5EiS5tg3kKv42I
i0Jv5MHR4Kptuo8n1elCA/o++UaJu1MLblxlGKg0+BuM/MWvDYy42ItRfZuFLRV1eRvV6V0E4sii
AcmtX74P/ZrI5aWwwjwTzKWRF4reaTnPu4MSPY8eTxpsVE4CDYZaOKOvr5yEpc3CeHwCKPYbL8eE
B8GrPD3xP6G+nD+fuSv8jKvqpIZp8FA4E3S/h/rx+potzQtjGfwhHxqVxwe3LVTt+ZxKzVPOBQip
8U4QrXiTXwiXCxuDxQb5TS5qeTLxriJ96rMoU4M4C7gth/igoy6WtJq2i0GQqLU9BdcxFfJkl/OK
7QvtQwrVhTE2qK/XVj/yZiBkNJ7qLd6BNqdNJ61USdTnVtt2TupzViiDTtfrTV0HYtzrq83AA0UC
mhaDv1UlHfssIUMR7StdAagrMYPqcRifdC60mqTf5fFDXb8WTWQqXXAc+ezUcjmJht5sPM2MW3Ac
DTGNUTshtZI1eJ0j+I2lxZWTNyUdPbeXOKfGPLagPE4EV9ZOE8huuPIlF3kyVKEThb/SKCWNroEm
VyeN+D4ZT9EkEQgm3Fxf1AVzz2KlQE+oBPoU8W48PajZA3IqVbiyX77E4i8tJRN1iqKuStsEBwnK
5SSdUmJ0wW+hFq1I+1S6hpZtToYSR7utSSgHtBWhbJ4pls832zBWHDF9U6SRRCi8aoqSKIq8yWLR
bbXI1VPp1hvEV1+ozLFd4/xbuCpY1FVW+2VbVNjh0FG2jG6X5ij7Qmwl81EDVD1PEEOIIf55fea/
UoeXpoexuDimwyRwDe9Kuvc0RoIdeDXholePl8hkcNsx+RQizU1b5TRW/bEDlA3YvK2vaq4UNqbn
+6RDaX7S8k9cnr2WxkfrP0Q+KEgAAZi8zpba8QXqorQLJ5qLOo2inSGVRJNf5FyhatNuY2xwL62p
kPik6npIZ+oQRL73Y9nM0twRh4k2qg7mjrteePRAdx/VM3i2RlDoJ7W3MFcacxGgcqPt2xRzLrZ4
VE8DadYYp7+ihJcmmDXkAvgLUk7gXU0U6Ki3VIJLY8gfXPSSG2ZUIKPU38nlbTMe/Qj5n13f+pbB
eURsR1oFBgn1X1McmGkT0bbst1F4E6UVWFMFMxObnyDx5glg7gE1B8gZMPTRhdO88eXmEHG/ru+w
BYPNYmyNMGq9IhNx/tKdDlqiTDvEckhyfSep4crrecl+MJdC0ftRaPS4bRruFIYfsndSjTVUzZKv
yILl4iLtIJyHvVHZ2bbbSpvoJJ+l29KcrMjKnNAen+q1ewd+x4W9woLnEOGB7K6ArmKOpxFogaEF
SlU+sIR6IlP/M2vLoujUJKtBtI5emuFJ5j659ha27PpiX+TBxT5iyf+BB1On3B/hfLr9brLB/2hP
bnwInZAWVm8PVkNTu3fXGG+/ksmXZowxX6VR6hrfDRiLKMJ8c07mNZYKbrxKfRSgQll5E5Hi1yp/
lga78yMzTIyDFz+GcQNGLo+GXG0KckLbrqSIkjtiKVpJp7iK6tFE1ywJlMQgV99AZIX0nkbDXNr5
zVlP25Oc3vNRRur0reZLU0/36lQToFesEOeXt+VeJcUwWtcn9itpeGmgjIXiOm1IR0/j3WjvHQw7
3EV36DyVIUaKRfytpIQ/y3fgCNokKEfV99BrKfNN7Zl6RNWUxO8r3zE/WC59B2PO1GKsqzBEKrMx
dSc5p7eGPW1jN91Im8EdXN/yrdqJ7MDsaG+LtrjvT2B/FUqS3fCbxFmjfl14i6iMvSoA3E9lQZ3w
9GxI38d2BxSxULzziUqvj3TBM1YZD7ZspgmwwhjXcOBo6bZbAw0v2EMWBdimgEpCwRRnHEQ2EmcG
yrOcSETUIzLlayGnhY9noYCynDdKCBkaaCf96mq3mtKVWVmyhizmr4hQeSWm8BcKs7bio79RaWRy
tDQby3AE6tPY9O3rK7Bg1VmYXz8EgqZ5IipCocSZZZopokBRlB+ut/6FqLmwk1mon6QoFbQlMUeF
GUGpvaAaGS2OaLZKY9fbgczLDt+0O1AGNPvCjq1wl9Jqc5ZJulV2ot1Z/jZ5VH9pu8xSKCDUu3Jv
3Gi78l61watN19i/lmZh/vm3N6of817Ox8aEl1RMWgQlZc8jSv+T6j0YbBY1yINESK7GCi8dI4FA
0v3AnxVEoKVyAtP/x8pUX7YZf4MMjlIKPjr0UXTPPUTbfHWtLP9isfz8+YwdCPMEig4t7EBlxsdm
2x5K3DTdLrnVccusXctLYQkWORhMHcpvU/TSmCURqUCM4+18obVmjt3O7dcAeIsdsY5Mg2ddaSgT
Lk/1JjmXO8MeNr4TYmdNVn1qHiLnR0vCIgkHo/KHKsGI1BKV9ca5Vlcy2gvblcUQoiqlUNq5YWQC
0n7n14civb3+zUt3IMvbmbRjCJgLZgdl7rR0cic4JbZsGba3rVzBiY54bFvJAc9eu3FiOzj07k9X
Rp4vom/HUDTqiIvmLSDeqA5/qB3F7VzZHHbxPQcLkD0MK6itpT3AQg39dDJ8UMOiJ6fZd/eGnVqp
Y1Debo6Bi9eSra/Z8oWXJos1FA21RkEwegKrv90fVDpanQ2mKad1wH5ixVvJic/d7fQQ7NbmceFi
YnGHcQk/HWBh3Nv+zSC9lv3n9b2xtO0YO9DEReipkDpA3f1ORm0lX5wSCMpdb/wrzXrhqpAZX4Af
+lJOIB7kjk5vTfvirn7wD7KZ7mU7u0FQgFtBKC+5zyzUMPGDyUs6GQwFeBInpL/1Hg23fNC32Wb4
nR0BWkp/CYfqEB2ale22sAdY/GEQ9mOmNZi4vExoMEYWP02opElJpdR08GqagE9xyLSVPbew/iwm
ETK3HsCa6E7lT93wGINp5/oafU3RhTVisYhFBx7rqS7wziaNmZKPnoDEhxikJO8CCcyafCJuAl9l
wP9m5KkjDX7ppgrHpSD4RRMnsOpNvflIaEwk0q982NLmYclB0yCM8Y80udIdlJKmbb7D+8DSrPpZ
fe5uiwdxpSpmyXCwCu8tV0RtKaOjfjfY4yG6qxqCCuC9sFM32YN+m9D06fpki/OxujTZ8/J+s4bS
JJScFMMalla1zc7S/lTutE1kq2fltsaMajvDiazKCe+im5EUD2uZ5ouSRLjvWSQiuOOEdiqB2nh0
R4r4Kn18TLHMr6kFVKUd2Ck1rJA2JCGt+fKAPA5N8AGrhmC+hy+Ne56Pb+PWgyzXyxxTPBlvnIbQ
Vz7ZTdWDSyQ0a/+ZAx8U35nhGinEglX7IrT61h0UpgWvqzScFsVNx603nIXs/foSLjXNeBpp2Rda
U8DSRD5CC55kiaObFcqK636xNAjrxKIV49QzEt6H747yIPr+PuHQDbQsOhqRwForQFowJixcMZJ4
qcg0rAY0rQfVFOXt9blZand+un2b9iZTy8wDTYaLPB5IBEEb9vqzhhknYpRQUgFPEg0X5yzdgtz8
ersLi8kiFCupTcGfhMXMAhdgNtDgW/Vq/f1S48xZr1ABDKAyZlkfGgLeaURyb/J4jbTgCwl34Uix
KGleE3tfn11eyP/tIkWlgZFQLt20TUsEUEkYyoPhG0RJoToh4ChrIfGF20RwBm6b+DE4B0KnFXZh
6K9cUQs34pfN+7b6YRvmnFThg1rj3Oa/vTQmRSBuQItFUOxIc/6pkVYvh6XOGM+iyyF7Ae0XkAYR
FBhw4avUGGTS3xpzfmakdHLU9GUmnxvxPMuEneQA0UFC82f7hjECQ1cpQZFgqGG685J3v32uuI8f
Nf213N9msamRXG3nLdlIAgWy0k6T25ATV9Zo6QJiQY+JpkpVXYmDK1bYLeBrmbrAyseCNHlJSkGx
anh//BzA459E8JPwFXQzfN8qJNSkgiauKTQUy4s2JLGOecaZSYSkHKdu5WBNUGbBiHy5eN8mYFKF
Wk17nPWAR9Yo2g7jmquzdGRYmOQwaWXCV2g6twqzMfOjbFV32gZ63E5CnGDD78HAskvN4hCu2PPZ
QF04pF/RoG+Dkafcq9t47nE8qeN9xCkImGyUZm1IX4TOlzpgjAx4YcdMnS1jj70eyjdKnZtDtQEn
KuV06GYGEDKT4ncui0gnTFaq/M60e6G3BSTpIaljNv2b3oEF3z+G8UGeUkgzNSZ4bxxQ7m9LXjsE
3Xslr7g/S7Mh/fV+qPioNuo+Hd1RKUg+3WfpRyo0VBbWioKW9g7jZiBn2Za1xI+uwEPppXnj+hUY
ytIDg4VgJopSBCGfjW5LkZqzh71MYyswByrQ3qysp71EK2eNUWnh5mBBmZOQx/5YIFasdR3tuo+g
efRQr3/dwCyZABaVGSbFIAwRVqG0AGbcFdtq6zn6rjjHm9DSzXKvPuvPxq7dTpZH3kJzLSC3sDgs
VFMSlAnkQMLk8qIImTqF6uKa4uaS28QznkeZpLoglzmWx/KckNRUsxTHI8fC0a3r07bYBeODGJ3M
1WqizNM2mPyD+IB0t8Wb9Z3wYKwszWIf84b4Zi6gngwFXSiWow8oED/VNzC81mRND9N6HwuJiBlj
970PI4qbLi5BodXhqkTiJrI4HqmAlCOtF1Oxu5FNmYxmareuGlVWJoIwszkrK0Nc2NoscSqUe/ym
aoBY6GCkuJcuayy9mlZAOUsvORbL2Uagng36AQbGGezBlEzP9LBKnbV7i82WrEFGl56mPOt9jHgD
5Bn6ma3BiSORCX/KgQ4uqRC/Xu1m4dXEllgMXuNjS8zDoZlZ0tTRaIUestVNfXk1/kaZ2vNcWFQy
9lsWnAdFfC3VN69brS267KP9jRm1UqU/D7xX57TUX2Z14tC/EXpUC9b+TV4CY1pSvzrihiKtEVmB
/tnHCYn4wfJ0nhhhZvkCMD73EeQCy+wQivfFcDMZD1rSk0a4HyMAHwA/0fjQBceOxXE+SfVsi4jT
yQ+3qr5B2VcSjJva5w5cBfJiTQMsIKCeDIdn2o0dqrXrBxSigZqpoTV/U/HPK+bi8jH7G1Vro4DK
Te/6eYuMTmU3Jk8BvLByB5lFE8qyW51IVKEVMh4rPV7eLX+jZUWhTFiOPo9copzuVO3OD3waKK2d
tL9yr7TTIAHU6dVfTfBftueSwRirYOAbDyQieN9wVpZt5HEtmHfZTfgbQ2sc9jzq9TkEfshIJbum
kjsRfwcImQkyaSq7KDrltjcr07a0UIxTohlD7KO+ZXYKS2ukIsWjO3e0W/7Fs/d7wElIvwkOa0x2
SyeO8VC4NBLGZN4WmVARdcTYciS/4zVY0sLl/jeqVimdfFWXMJrK7C3JjMzyEJz0rXxOnfTAWQbV
HJ9KVmonB/02+IRHn68Y3/mq/bsnKrHQY1UuMlWspsEVgOuUy5QgOUb76j4RfiueQX62WiwA2Uga
Ca8WRJTntepMmRq2ZMabmvoWqMiccgusnhO5BV0L9i8sGAtALjW+7ioZEypMZw1ABb6UqNF1a+NZ
2Oss6DgGsClVY4xHvRnMYY9o4Htx6ja/WrPd1ufxbjhkdC33Ly2cWBaI7CUF8KUNuF616C2BLoAq
76S0Nr3xXlcfply2jbQyxaolkdHQsVEPpR5TlBVvwyAguYK8Rto6IJt3y1HAph3tBqKZqpHeiMCB
p9WvIElInn0Ow0bJjppoCV5Bpkw1uwaymvVkQn90zdh9+cIXthuLeJY7odNFCdEVsN6bk99bmhKb
YcGbXfIaeQKty49W9B1xnPW8E1v0KtBs1tQz9uM4kbHNt/kIJLb0HovhNuhjUyrA5J7DuRPe6uro
xy0dIFTLQxRJU6wm6smgblvON/sscoKqoS1aLrv7kj8bcWIp5R2vdsRPPiTUqVc9fzuMgi34xY0v
FCROBJuHYnkArL/KqXbpiUDld5QPy7MUVyThZbOOX3oUkM06E7oVVR/xMJpxBnnv/lR4T1xy7jC7
NV6OuRERtVGJnr0I3ECLZp9lO3DJEjHOSdftlRAgzOY2SQrIdaNURgP8EeTgkg+wRPIwKWctR4xE
h3p7hzhvapAsOHkjdA592Yp55djqj6F/xJ4kwhRbdd1YUruV64yigpSmerOB4BsdVM6afJEWZWRq
OaLHwmMX6GfUUoCcRPtReE5iuX2nQBXCcg4F6BC80Q5h81zLK9ZqwTdhYeIA5JcKGK3hBccyiQXI
EhS9nRaHvPfoWKHYtEh3vf6zeJHEck16UpyjCGMc3Cx7SaODko5EW9MoWbIgjC+qC2ExdTkONcoZ
iZ/zpp7fj1VJVWiXXze6Sz0w0S4IGPJxO98p9XSqy1c13vbhW7IWFBAXrBKLGRfBg4YyI5hABQmo
kY4UeUFSIuMU2VCVpIolOL3pUx7ZiNDMaI8MU7bqYy9dmCyEWkjCRIoL9B7sg22NF/H8bOAoh3yI
YRVuaSrOy2hKFDmR+SnMrWztxVEzL9ZeEltFUhHng50xR8t3y9twE1Cf/EIJ/rYh3dyjR2F3TdXO
TXHDrT7EF27qvwGliwL8lJU/uog0moORmiqU6kc+pdlwG41puLJtlkw0K05fcW0nI7gEoFDz3Psv
fHn2ep4g0QP3QCGVgFKh5DFsf1/fpQsXNQtFztW4RZQLEZo0c7R2Mms5t4H8W3MTlyaNcRPbscwz
0EGPrrERHcGWaWJ3G+WYbYqNv5cc0Y4s7xg/SffXR7PglbK4YiFOpDGY83V8WBwFWd40IZ4LdQNZ
pnoTSD4d+bUC7y/GjQtXKYs0VnOUqCcizKwm7XXceyByphN/zkqOilNjF8Z73+91sKpn2YnHbYW7
DtBkUoOQCGzfVBntGPwyWV/YPJiQlC7FLfShdd6BQzlAJjdOhct3VjFONcFK4n2f1fb1WVooUpA0
xjQN6pBJOrCqrqb+Uoaa1INP61SkoFmmWfCuQ7PP6zUSFQHtxjsxPanFB6dDEU8baZSiNmWKgY4r
XYQlSV0PZtFaaRsSnrsbkqPKbzyUlFz/1AUrx6Khh4EDiUGDxJ4MoB9HpFXk8LwBL6wei32ewOuZ
w0eb3y/iztvBhFiVG+5bUwJmuKBrorwLFyYLfgYoUk+0HtG7orjP9f3AW3pIw8kehE0eb72fkAsr
KHWY76BvEbBQ8QOIOWMvTt62rATSwsO5vgBL3i9LGern0InsOYxA417V6k0DUQtq8SrjNcm3Wn4j
NnbtoRRT+6V7j6MIXi8fFIBRt8tQcjGE6THr6mMgIA2iBTRCqUXgtc/gUfRqlU5JbUWeRw09OeWp
rUAlI84MKqOyO3qMlJG08K2uD2NpH80//zZBjawN3sjxk2ugVr/1bORhrje8UHAhsZykXvI/81OY
vIN4BZ6P8a5xheNwW6RkOnY7+MIm+J5I5shHDvBP6VTZurXGgLtgwFloMmh1I66dvb02+e3VvekV
W789Xx/c0qwxTpLXoNY3KGcTp//K8vOqQJzwZZAvHT/GAk0NH7Sgb4d+hiASscohYX8b96+pcAoS
KsX+jE5+zyq79TeCd06K1xuFgGpU0h/GbNeGx6R4FPxXqRxRQBXRyCBgXKLaxDsiysh0jvrj7wR8
3ln6lvQlRZETwKYvQ0P5rKJK7NSlE/kZGLFy0hiQntJBJ6bStqL+77xzw+pe9fFU8zoLlPl6nRyG
8dPj9rqxC6obQUEiBnQJ8EchFn7gp0OiuM342VSbQrYF7kWN78LpzNXgB676Z8jMbP04fzSE8sz5
8amXA0sBR6mqGrbQ7NNuo2nxjQLXpY52Y2mL95X6MvanKHoaWwvFWEZ0p+ivTbWvVNPvnvh7GBS8
dCqq66qtj4jTGgWKCbZ6AGwiDmhzG/o5Pv6oDIcpcmXAvgc7aE9qbabqIRpU2ki6KckGqTtUUnm0
RkDefy9AwRSgrjRs7vvGlQXSl1ZYnDGJYJou+9upxePaP/PZ3ZTtS2/Lc8c42/jpvihPY3kXltsk
2asBZ/ZqRAbdHqKtiNBrZEWAfBr9KRZ9MlUPsewW0keGl3ES7afsru9KsyxMea5IrD8C3YonCv4j
qgzaUYuE51HIXgP1KcCzr+ZuMH65/bi+uRew5RKLRYvEhJdKyOW59a62cPk5EE46DU8QhXKAr7Ya
R94oa4+BhSSqxCLR6nGIpnCa0/wU6SN0ltxp7+3n9KSaxiE+D47uBrvoVXoJnHrlsbbge7EQtaCT
wC0sSHDtYtRolIj6jngLa36IjKcekCZYmcgFC8QizvxeGlu9CZDWN3qzhb6EHL5n+uMPV2nu9Zvl
zutJ4QsNq9TZ3XY85rt0N8B7NByJRq6+GTfhKXCu97UA95K+7sBvfXG5508gaEKujU5muuGeegco
Lzr/qulEOApQBBHoQ2pnlroJzdBOzczCv3hwcOb1j1iaTcZjHiSp9SetQ+SseKnkhkyDRPzV95N4
2e1hKzU6H3JFOY/bPNhDeQ+x9QjJHmxB+lm5xi3cUAvHj4pmg8IK3Qqf2nTlWbNwlbCFHHKKgFc+
oONe3MXGYfJXNvlCKl9iyzZKFJIGfjBgf6BE0YCbHEYkkyezRCxVglPaj/f9tInKO2EiB2mCJuAL
p/wSJqAx+W2QP/qIsvJ8dQwyFNppr4lQP05cSblKJ2XuyFK14kgtTQDjonl80xehAHBdOnRE8W3e
f7m+YZYaZg5IOYXgB0VZrTtyBinGlEB0bGXRFhgLJLZcIyyluK3qZnK5jUIU1CLU5H3GPALG6obA
tVaI88df0YWPtcixME/IBdeALd/Q1SyTtQIhSpR8m8az0JH/uOey2drlXtvpdn3Kdmsxpq9KgUvd
zSfl25mPE0hVfWEsfSCRsZOsvH+toAZiYP3TiRbZeyGfQ8iSVfEJ84HQX2nm3jlHzFQtQpIGvz3+
MA4xMOCoWp+QPBp/FeNxiJA66okGcZGiviuKA1cfDTGg45TbIartuyQ2x2TaT1W65cXA1PRjPHBU
5kWnl99b/j2oz5Nso9RQ80+KdAxCuBlr1BpLW4bx60AHOgqpN+Npy1s5cBEwXNswC88qhfHrom4Q
YtnHLp+3y1y8kpmxFZk5IjQesr0zUha8Ek7nFDTYeVRCcvlnQAn4L39dSElRJS6dX3QT/ysPzmq+
xg24EFRga0xGPSm4lvNGV/o1Kk8tiG313vHvhVKxtVXQ/4LZZ4tNsnbw+b4e4Yzo8ElH+L/ZUwdL
cd1GfAHVLuxytp4kyAKJB9v2gFLfklSB5so9BJk1EJH76KTUPxGNdri8wZsLAt9KJZE0TkwtAjdN
xeXnBqKgo8+9QksVxxH8A9c/a2lmGdM1odAsRdXj6OpaRKFff5aehAnPFziNUbGN7673slC1JbGF
J34PUW5FwLVeodxEsptTdQqdhpRb1W5P6Uol0gK6QWJrTXxdDAupQi/ZHhiw3Zxbg5uN3BoCkTa3
XXVS5qN0aSkZgxVy3DRGMTxJ6bk+aq6wkfCvf5Oc0s/omJ7h6G+GA78pDtrWMLn7lTlc2p+Mycil
VC25HKMrrWav2XPlW7eJUSgkwyESN8kuzYhnXe/sq9Dl0hAZK9LxEeQJWwxRrT68rqCG+qAPMliS
9rEGEVrjxci3RoRQN2JtMmgbA9VU4099uFWQ5JlK4BJ43oaQ194fHkR1J/koNxkOudhQox6dRH+G
io4FbhSOKxFVCqFwe2yyp0k8Tvk50CwZ7CmCM6IGu47vo/5tzNegNguGV2LWTsrFQuX9FvkTkH8G
kmHp2loN7sICseB9BclFQxHhN6rSC/TLSYHCHX0tgbxQCwfBada4ZrJez63Pdn2wJ3u0QCBOYgue
kgV8DcBCvQnkLfyB6ivXkKymkhfmjMX2i4XsN2U4O3jQ6y2akFZasLLRlswiC+kPvVwZevHLMpRW
bfFWQIeNburIJNSmTo4KHPuKrrFyLTzIvlzYb66GxsNR03Lghhq7Qy4xI6jjj6mwRky/NFGMhzkY
Y8KrELgCe8p7px9Hfw1ZsvTd85b79t0TV1VGKbZ4NGwVG8hYC8hXJ3E7imge+Y2068H7P5x9x3Lc
OtftE7GKACOmzJ3VCq0wYSmSBHMCQD79Xe2Rf90jq+qb2Mc+VjcDsLHDCqH7K83ix5dyvb+/vg6q
f+h+67DmzTfd3noCMzpoMNUC0Tak0bgZPBHqEZrQmGf9O978ACCEeN3//cbFgcyAAXvmK8nHu4en
TIjU1n+Ax9Nv5+8PQfvPHO2veypma9BXG99wedG8k/L2nce9r39f/g89ZvotNEso+K2Vic/WMQPM
vM/n48Nv6Kg/if5/ROI/hcFf152OjeZ2ULaADW3nZ3wZPZvwV5fM/mCzizkfxuKM+it0W+m3Xeo1
I7BAduq57k0HGUFvtNt44eec32sutKvqA8tf1PKq+qDul50NBL2l6rBb2OpJRws7gmhtiq1VA4/d
rlPhkSJv/VKCA93eMdtO5pYkNrc8WDdHhpxOooqgU5FkwwLlvsXwBnve2Bl6oDUaeA2aV6sR5yWN
FPRfIcyHpBQepUlr/PaEfgBPGt+ZB2QeVc0lnv7Ty9t9Fn4+7re5d5cBN/nvt/tTXvGde9DqTDcg
koul8/RSeLdxHO8fvj7+/eE/JGDfWQPm2LF+FjmgLSsLFnZyqqde5mFevZnNx7r+0lf5IX78qfT+
WkTWlBq97ME6gTQ19H2bqNUAHOGYytm31fL071v58Tl9i1IFgKWm4ngRO/RMPfg64lmtCFHbxv/l
af0AZzf+rIG/bqQkqW2WV+Bna+l+ltaRXWwEOPpVoIWEJ5bdeVDn9xVybIWz8Bqh/sfq5s9d//XV
2qhbNgxOMEg1pjBjtx3/TWj7h8ThT9b81yf3sxyUDrI7zFvvXOV6sI31Kihq/fJarqnNf0SQPzH3
r48HcI8qMuPCbRJnEaAjTnvK74p7uh7tJfqqWfw/ds7ItxyFOuuSZyoDx9B5gbVDwi0kcSr9rYP1
J+H4jzv5zgCo036UTYEF1gUionG+wa/XzqBnAv4ooeUBsTzUuGYwbQew2SGPF6FH6b2WUYd7TH95
oD9E++98AG1pVamlmKinbooxhx4UxlkpsNWAHJNYfLbNo3H5FY3ww+r4ThHI5na1xQh8ADW2VC5e
ZcBMSXvQNMdfQVGr68Hrqya2uiHghQq7SQ/0VPgNv5Rp8MsSuh7D//XgvyU28A6XciwQAafg6e10
f3vz7HoPd79s6j985f/69G9xY4BrSs06xMCuSWMrQ0OCXHKDH43mCeaIql38chrBtsn9xrTCbsbu
WFNPVSfNop5rbtdcBmyCXizYmwa5mK4Ct26jyfeG35ZKPLM89Upm71Ii3qR4Lcc7YBF0ELMLGU6r
8Pjs/lKC/um4//+3Qr/nMTmA/GnaMbnjxsXQoBIIvEHqZmHtfghHg0ZUMkD0kSjiNVghDIC0aVHg
LmF+xLZdaXtz/cqpCSQCHyMHehqkoxjNcNiRY2yBiRKGRn2z+gtI+lOnYhvCgJ3ReSy9Ywu6mlpc
SS2w4cpAYHH777f/30cU/Z459SXwdgZJcU/6gOEUwBM4OLrmRnNXzwaZGD7jv8i6mf+5zOj3PApn
YUNh5yV35nCpcnD4eRP++x5+Opu+s0d4bSyNYQ2o2cmNRe94/0zhkTFAY1Uu/DDkn9pwqEfiDyKe
jU1Bb//9vT8cvN9pIzy3oFHAUTrV+WHG3MdCZOruKrb7XQf8x1u7xv2/4vsCV6YJOxSya94QqGD1
Pj/fkd0+3J3/fQ///VaM76SRYeBjVRmu2nGWogd1O2m/TO5/Gsl954m02Vo4qfxz5de8nwdIMpE1
oNJAx9L2mrDyjij+wmX3v0lMwRf9/z6rHpraHBgaTMpk5enNq1IP7f8mSULZdf/89R5YNhddY1yr
JuuWGw9wTbL7X/K3/z4DKLsur78+eoR5G5+qFSI75ETXOXCd26HJfovu/71IoQLz7dPrQS4WxbGN
FjraxTxaE/eKu4/fnx/yUNtkJ+3mt87ST3fyPdbXy9AJghcwia3B76dq09OHf6/TH8bJ0Bj9v/cx
FBUMAkq0SLRCC3VpeHnTe4Z+GSA6ssKkY4ADnVFA96swI5d8sN6EeW27pWI+tGT9JTv4791C2fUI
/etVcTcjE7dRquvuk9Ze6vHu33f30+d+2+WFXhCWEdwc7S6Nscnr5N+fS90fwGiUfStfTWk2ddU2
gOZg/w3BXMeQMpzLUNsTSOWWnnrObvsp6q2jmfqN8LrS01BYKg/gM1uE7Rhl7o3BAwocW55oub8W
oTkHlfHa9nG1L5JWHvpya7uBA64Di2fXT7k/ZXFZRKzwhIm/RNnoAQ9C3q3MT9uE83DOfcf2tfxj
ILsp/ciFp725fDfyYDY9+sCpl9OILfua3XOIq3z1VmA5ULUIAWLKS4+e+cdgPrThIEN1kuSpQ3cJ
Rc8U2189MHLA/0Hx0doY/MSLyISKYe16o1Z40zj481FO+8r1hYa783qkCJ1HAVK/4RYwvcBIkE12
o+abJvW6+YgO4tBtKzucjSFe2zmGd3rPadLfG0PAzpmhJyYMeY+k3YvL8uUYInK+ADGkTxOTkfaO
GWm37Cv7Fna+2A7IKX1rXTZkeHeY8Ix2D+NV/Op8iT7seVzxLb+RGXCA/ugG68a5hXJQ399Y9ruO
H6tpOECnF1qy933mVZDq027dxogb67W7oec55n2IDTHc8zZB1mpbAOT7K/VW3euQrIwvBo9KVFRI
KvqQ4pPtu3n8cKGPngb4OQ5cDcC3HqAn9S0uTB4xgckxr658cQ8VUwUmAmSMR0DGN3UWUunVFRSE
P6VkAXOeFLZlSfcZem6rFZOvsttmQOFBfy6yPkgLrQmfvo2RvjdL3zlzx28Stie9x5pQQmeSHlbH
z8RZ9i+lhObFfsnPYoyHKdEGaHZ6FQ36JijWcNASeR4Xr77NIjE9rVlY5TGUHfLnDGSAwYPZ7NoG
8rbZscfePXHiX6+gj5s6NJ/Ui8j9QQvljTUdXWgig9tAe6z1pJKB02wICxzzBLSpYYW9GViPaQ7J
7/5oLuFaRw7z2rcCrPY1XFCklom8ZblHCTTE0CKhYuOqaEp9qHnKPtCOFaDSzJeVP7UbWyWKJdl4
abCCyu2Im74F/nQc3tM6mEs4oPtsP6Ve236U7XbRvXlbAN0eLM2lxPxmQgJ4SdODUkHbHFzz1PWb
FbbiPT+P6Lu4AYeKfe3xMm7afV4GgnjCvaB5ZD2ibZ8/2VC36+OlDvj7iMWf+Rp4wmuIoals8YPY
PLCsPGXnYfbzMej6w9IDxBIorBzrljkem2KAifBHLbu1IqCQ8tonPO5IkGUR9LLt1+qphMits5EO
tl9Cv1rIf9zUIvfcEk/Dyx7ZG+bn2eA7lg9yWcru7DVUAtsJL2FvjfdjFWK5Uig8fbRyk+JdVx57
Wo1N33v6fBiuF+zjC/InQT66MYEPdXoZ4BO/4PGPZFt/VhuniHXHx4io/LhSOpczXkWffmK3WFM8
mX5vQGDmTqOePQcDeSgW2F3GiE9p4uafNpSp2/xDQWN1hNqE5RUYJRcRbWevw14rfAnYVR5p+tEc
XxqA/+dwsA4ZjaFkAAEhd4z72u9Bj2GYYh574UMmAmtIzqdu9DUQcvBviAdxkzQa5yuYvwWW9GqN
iEi8WdfNKDxHBC4p/ZHvFT1Du9HSNm19NlxooZ1GuWt5KODLec7eueu7aBAanmkgCsTW3hERLqOb
tzwLjGFjIdhXG4FW6841fBcT9t6nBuDSIPZ41pIs/GiWMbc/0m5BebsTQI2Cv4NOc/84QEUTgWB8
qoxgflA1IpDvpEAfQfExMRxIf0c6FKFcz36Fjj0Cjf5pLz7Z8cG7/tyj+JgvNUC/KyTwQ1wXO+kH
Vh16WBBPfrNcHCMB34m/ObssRgtaRJMBIKKHoKc1DzokO79MJxhOM8BOg1cnpuaJd+mEufQH8B3a
bfman1qs7DJhQAQoX05hU25NJ655vAynlfvCfqngWtR4Kw3WJKX+8tCDTC7v4NpTq22hQXb90y5R
VU2V5y43PXsQYAMYu/JW28OE4B7CMT7+YWn7zvWURAq7PNUo0Gj3ulb7zgLEYD8MoXXrnsVj/rHQ
Xa+S4WOdfexzSLAFcHIOtKzzlsXymwmd2A5r3IANeV6CggUpSJis6o7hSwsJDPb+xDAzZQgvuhUW
16NhHDxiQPA4a6KxwsvEhVZw56vsIa4A45sLxAuqPEp3w1B6ovx0+uJoYqxWIJW37PMKeXxTpL5d
2TiDXysVm1MRTLOVAEZwqpdg1IMe04aQm3e9fZyK96K8CL63srs0u8umfZGe0zqeQbBy0nCZj237
0JVH6sZ1tVPrthX3OO7DtYdDXTCw0J+to9AO9TL7WYZrRYgY2d5cp2Blx76CkgvORHCrFZAcqvly
6fNK3mj67LqxSJ+X9JnMXxX+n0NifW7DohXbpbop07B29rnzboLV0G1bCoR09oGcJNfnIMW1URdJ
Hwvr7NSCRawKyMRhWxn6MUUxXrV1QNwHjDyiTOuTEgewk36OQJYoCOnOAGi692t6KGl3yBeIyZWA
bZXNZp1vdcPElcp4VW3MINQo4gr6Gk08dZXfmnJjmjhH3pYWZgKsj9a5uxuwMZoGlY56k9q4QWsu
nPCcceBr45b0eqJfTazLbDM2wE2x2peuFSt98OGFtRnmzxT3Dpas5xSnymA7IuTkOVCjqBzizzPi
rmnBH8P2Bv3eSEtv0gwv1ew9K24s8+ToNxVBvMEh4GguJFVqPy/MQ+dqpxwesu4EvsFyn6IHWXGc
QdPewjqQFQk0tRk04uccNwJN2rr7GFSJNKCKMSPy3dUNLCjoLysU2XDiZqkZZEi8GwvkNE16BEjT
oWoiMp+EBD4KXQvwd5KufK+I6Zvc3vYDeni968kBryqt/dZ4KWCpalSt58zCq+nsuRmOWav3jWFf
4p5Z/Wo2X00rAzHT2HGxYlZj1xR/GmRORcNRIB1FYmLP98ZYJGx+yacTa3a8mTyzJj5Xdxl3X/u6
A/WReE7Hg8rlIR3cqCsvJW2DYj7rZv9YOOJ1YQ6Wj3ZQXUYBpHWhZ4v4hgMgHeaE65VfZOSZNgYm
2dklMxyvUrj9+WCAa5hnWtzVaZTn2Gyll2VlVKL9DmjMsEJCDnc+943fq3zb4gfpNPhmn8f2kIZa
9tjW/V7wsCyP63hvaC9NfpYlNi8YmUNdY3CDc5Nse304jWyjqHvCaCWECA7e46XDAq6GB5o/5rhn
IR/s0YmXFEop2RhY9lOOTUrzJmTgBdtC81KjC9aGAI1dxjk+PDVxoOqxbsTreKQa+G3XvyAPzp+W
CUlK1/U7sC8zhiZa1j4UxkszQPAfIiY6JIq0LwjyeG1/JtrJUS9z9zFZ23xK5nrYTNO5y947ePuk
/K51ssgmm3V40cincpxdfg2A4tDZ+CTRYLZ0cfIdcQ4DZk6WcdGo9BdDeubwwdKtu95SVKzorJja
vnO2lThrYD50pd+O5tUp16sW+b4CTJ1KSLcrQEhtEkioqZdbo3te+I1JUUiA057Wb/OMGNGbnqa+
1Hqk/CLIjZiUJzUZFJC1g8P5pjOQGeYIXezgWDyoORTulvFBCLg7I+al4qPKjgOYrGAXCYFWn3sY
Af7VW0hREkzkMJuHq7IDqm/jj+Xd1JphD1RZdU0B8QYWVeyn+aL4bQ2J82pPJoDIdzmcXK9JixHP
iF8p4PjapcPomrzCZqbO9s16We0bUz2U2nMLOrP21hawfdlVw6NNnnubIAE4DIREQ/8sIRd3nfot
fRqmUHOnn/qQe/Nsfo5ZntR5tunx1OikedJCno5s2ebabpheM6EF7WB6YwXtMJ0lLp6Kldd4oM5G
t+S+Bihp7ZuwX/sTc9F9xCQAbiL5ZjLKuLU2rD4xY/Z0LMGsUNgzOJbZGGvS8qkjowJhskTokNcx
onPbLyBvONggL20OpMkSzkRE18i+VNjBcji2UMaGdUvSAo9S5F9lustn8LtfFv2JFztruVQGrg1p
7ZjxOOs+a36W6qBQo/DRn5QBm6d9zxHPJZ4Hhx3YspXIfehUem3WBQ4i15J+cBNVo0W8znzrSnTw
IJLdttsJ9hzMBJVaHmj6qMxTAbmOdsMlmEX1yZyJtxAKMbtTBY8ie9kSrT0uxnyoNZW0aA5TmQcL
GNEOzwPSruCGLpitT723dpiTtuNth2RqHid0gNGMWcu3SfWJmkOHzEiJ4QWS9vtaSo+a7wzImJR0
4WgpGME+54BJwhUzcCdYjRhaSNPXRX3pDZBk9J2SDSNIL80D1DyPBmoWE+pMGC9vpxEY0k75Q9f6
rhlLxiM5TT4hyufVDppb4EsvOEpAnbEfeyOPRK8Ha/phowlQIU1tTeyo7mL326a9zE6erKhFdPRX
hrE9yStpfFLwHjp2aR4LlBBiwqSZMr/oaFjb053r5LDpMbERqd+jml0nmdCqj+xqCnVkjYcRzo+D
QUIX/QY+YbSIXGHNY3RyWY6zfSkecgHlIbYt54O1YNNIhXz5MKkHJo+sTqYRAs48u6nGDHd1gXgi
HCBQ53MjQqlXGmJfrCl4/kCRj9oeZXSGSYKz0VTjZ70bKkzjgFJFwWlEpbYEvWk+zThHa7Q5NNNG
yrk0cJG7ktaDsXJutIUGmAKl443ZlxvbmZ5M2QbwXEEDrwSzb/TZDKtMhaLqfeliJEfdMkHTzIFB
5EkJCNPjOJxRIztNjzpL3IxtvYO/vId+U6hxcG5s5etgJ67qVtV5XA0Zvp5shekkZr9uV2S4rXWT
D+TGtJpY6w24Wc3bsjFR7qDOHXYCWQgoWYAq9/4KC8y+djfKhsRxjeQIMxFzQJlDeQAogIZoy6+Y
SENHE0EPjDSpCuJP2ngzu8h8evtQOA0Y9nnCVjynmfiucP0R3bascVFtAqOEZIQTIFF7ONrOzdYk
TahgTyqL9KJk/uRIGYyi8s1yhodQ5Vk40UnreHNLNxlIB+aCaATkLzQZqqzyR6jDlZ04tUYHKO+E
q+v8dUb8kKlnGAqKdfqFaf2TRHIAUzX0Y1ZvqhGMnkYDaWpRe4TIEComiXOVB5gveTtgRLPrSs3L
e+hZaI8V/sYQExbuM0WE6qs4nS5TW2yrSjwbbKuWTUUeNc0ILW3LVNjTKlhsA5HlYUzLLZsdX+bv
HO2MqXZh/cWCumJJC+kJ5+QYKAtXiOeabkhLA+Vn47MSkhOZngjU03UGFBezI1VAe1z2xwWhxpBj
MlsiyClEriyawJ7cywDM6JcohcdQj7Vi1Z9uhqR4deJrGLB0dMHaElPqtFSP82w/ZiMU2iGVnd5Z
PfGdajrUZn4DR8fAtZ+aPna7ayjsE0jzxfOIjtG4OPc1RBNB1D8Y2Qlvy8tWBBA8jXFAHW9kUYr6
iXTHARxUXX9pocuicdWiKL4O6T6cAjgABXFCEKVaWkTiapWsV1AokLjdAeR4IfcwRfcN6iYiRcxY
yrDBW+vWh6ZFbjaukSXvKpeGWfs+NesdcrE7HSqho2K+AjbW1vAYI9jyAR3u6J4uSNSoTcpm6Gko
35Kb2gFMztmLVCAEMp/S556V4cyEzxzpNyAA56nyXPXl5IBUonuliex9pMZeoJeWw7yRwZJrotq2
B2NnHa7WcEU0anloN/Y9R3ZQ6OyUytUn7MDrPUmtnd6iep4+e1RfqTYFwq78dUJBo0wc+UVAHANU
zmcTWmKN7k+l2HdXaQ00Gll6HtBTLac2qYwqSEsjaHvpQxgsKSbqzZZ1cvJLzhbPItphXE2/6449
wMFG5DTHDLrPaNwy5KLFxTLPa/WMia1cbtvO9nKronvelQEn1lZK824RxjFF0Vu21Q2kwEEGm7zy
mt2v5GVIyz/J/1RmB6OkG9sWTxZkGeiM2asmM09hRZIOeVp303MGVFEB8PA1aGDLzl3ETS2yLHEW
AG7jm9EuBQeuRn7rpIc2RwXHQzIteyoHXyeVb/X61qRo97QoyXWtiRToeOZe2G5odzgk1OINqxMQ
iUK/hMyFshH75cka2v2IrqyD/sx60vmyEah3DKYB0NfDctc6V2glsArZYzN2sNRr9zpN0XshW9fo
j7ppQ8951ZAlOccBj0hmnwxlFylLf8ah0uXnzIUa7LpR6JAYyNzypjqMKXqK6ENo5dbBmFZvZkiS
oGhIMWloXmT30OAkWBbUCdQKy/aNw9JSdjud7CvEw7W6+n6iQAd8ztkpzBtNQCnr/LbLHw1ItvDJ
9XWYfQGX7dXOq9EeJ4HOrP06kiF0kQVqFTIWC3NXBtEabT+qTTtqwewaG3tuPMcwPWf8Uqi8kJgC
EAypJgl707WN525fQSGh054pBYjz6v9XCt/qjphK+gQNUZg4xYh/vlGDLKgV0Wp+spz6rravKnCt
gDrvKIi73eozEzo0kN+ZrTbWW/Soz2ZaIAajYhXvJZRzZ/Ay1XzI0y7ObNTPSOhnUkYYJPq0qL4U
Gl2mcylqHNzjLekmX5rTHfrl1XDqbXTus0/XQfdZh45EQ7eF1SS5+KQEHZi8Dp3qS1tjzsCH6eqN
0fbbXHcS6OKcbGc/S+Q08HHFpr/yTV0cZc1mamp/RrVCJajBcj2sKmzYS0PQrdDRz+5sqD2hn1hk
DzNcPq3mpeN5YoPKI3gKuuoSWPKxRZhjqnjU6qeUd4i6N8I1k5pzjBoK5GEfA+RpBOKweNLskKLb
qpWHEuka5Y8j2VnAwFgvln6gBYpsLDLWtyHPbc8cxXFdv4q080eTBSlMgVRnBgQhuuWRQHOP5dle
lziIG4norYF9Ce9Os9s2BE0pIcMeYa6oq02OBK0CiK8e0YCwMccTKqiJgfTFwu+Qnev1fQ0KbSvc
qBof5xV+k+qlniCVm566AlP95gTP4qAt7phro62Uezq6m/3E967QQaNBQq/DCUMXm8ksAb1AzY1y
nk2lLwjWTArNRVPXNyXcMLn5ka5pwtzYnQY0tXGFDtCqCr1PxpHYFfDORGOgn9A8sHajnW77fNlO
aFcWLo0ms9rxHtMfcILr0oo6NaNDjqWcj2HbKl9zSGLBNtBA5afAfDfdwZMwrFQm5jRukajaTGb7
wRrrYFizYNIQCLopUNI86j1mJ+artiLoaHMAN5kYqXA06tdhktxLgIEb9N1Go/dygz7Qsbqzs3cX
zVfBiqgFbETDyToAZeZmTWBdDb3dr8F5mcYnnl/rl+q5MYqwaSFIYVleju+ZRue2rnmgj3JjTXJb
ju6hRqqvQ2UMvYRdD1nAspEoofih0wFZSlU8MedQQTeDahttdrdtagQ9ZmGA+wSOgiAu6ldBW8wU
0AqvM3FYGyhAZHk8TdOzvig0rsuHXGehwVBkmJ0dWtPwMjkGDue5Cwg6FjVXl0bkKPKutaAjiqQ2
V5SWUJqqKah7OhyNKOzb+L1Ys/3YiSyW9YukTSzpGC0WPCLLMNPK3CNaHlWoxToCYrW9bRewdzu6
5e2O4eiayLkR+7Z5FurZHF/lABWO7ImsEBVE28UGNyutaaSx5pkTPBbiWejcor3B7SbM0xAY/QYD
vfKoLOJ37munPxcY4A5mFZRTBW5gjx7qu7ZsCgwdKN6eK3ep2jJAz8xkpAVKFtN3RPc5VzJssbmg
KTibt6zcCXT7VhCe70vzItATJ+zJFAzOtdBJyJvXNlO+axP0JPNkqTCz0hV5hKFzKPrhrtD1ewWF
KlpoN9Z4Q5B9NnYRFhO4DOqoEbm32ilu7HO67kntRmlJP3K5r8Shxuir7+cD093Rl7S1A9MabjI4
zmIi+uCsFpLG9auuc8cbyaVT6UfZzNh4gvpiWIIUxwJDAwKkclW3xw6tbFbSLfI0PIY+GlEYOSU8
66q7SpRJZk/HNkdnGvlmABNU9M4RotP7XKtAgbyxEXFzYwy1CVAIa8DcYcBEbKywoTDBsAb0vU0Z
ZUObUHpeMTpkXeQiTxdM7z05lwA1qQcrK/dcNK8u+PSqnKOc0c2C369/hrVnZKTrpsfvUw7WAH7X
NVT4CCMzTD49e9h1eCdT0Vi+mCffTtvLCshy5WRvObc2mkAGiJA262XEMpBd0OmH5BHmHcWr6pwg
hWqBQSHu0KH7b6P3jSYIlEqCMoMczA66ZaBO1UukjOEOcmHJbKCXiFEiipaIdsutGrcYqG8gN3Cd
RjJ3wTRG7dN8BpRvgFJT/QIYna2+CvcpW94ajELHkUST1cX1Cswpqi8ze23JuYf0NhPhgmc5yAPD
MMic0sAADcjVIgf/vFs/DQzZ2LpA39qJLMQrDZcOzwSvwX8vw4yeD1yAD7Xl+AZZgwaZJwwgMKqr
m309fYjqtZj7xIBn4QRWFqa+LnpsAsVy4ZyN6tjkrxmOCpiOeLn9PlgLkvAZ46b6jmRpoElkqSot
7oWDeVzXaEm95sfc2czdBt3rFlMbOW1GkJcyeRo0JK26+6gV0ITNNmuXcOrEs4bGQzYFTe+ENuaP
hL9LSO4xdaewVBWEBUrzcTHPZjWfXCoSEGGCqoaUQYENbmC4UfALxUnmXbNOh88hKTn1tM70Vox0
SWZE87rRkQlo1VbInZB6pKthC3fMGKFRm69GzOLLRuxrxy5ZyX2GogXHF7dgIbsU8z1qCBNVefHu
lnBR4ua7Ia71otmARqez3bo2SSNchE8dFk7rGUqtxGcDDxUMGxGx9+1UnmH8uZdjuXftNckLrGMh
kknutAG1qVUcatvYkBnOPIiRXKGKX/t4Nq14hXgrrINN40PD+Mp4KBekcm8jeQNvKcMAghj7stxP
AEPIGbXmCTAK2z5b87FHHkAzddIwodEw+SvXdz4+suWxSj9xogMheDRFMucgKp8sTPBYurHLfQNF
WABNB4LiidwANEAGzO/6G1e7cV0YzeobbdoqeS6HQ9YdzepA8kNBDvryjtcU6MPdOBdBy7JoKfht
3r402bJfdQ4ZClAL2MKfZafDQPLdXp56o/KAn7xpLXRK+jqsMK1E1w8dQPu2HxyQwu4Kd9PlW73H
1BeVbiRdGN3kd/YAhQ1MKfvytlOad50SrGCPQewaSfO9RCtnNrZYtymD1UJ2a/LbDk1r1j90jn2e
Z3qbkfqUmYkukw7/ZBIGnqIdpPUX5PtRQO5n/b1c2rexeeLaecVUhjnlXkGNty7MOEc4YWCQad2h
cq9vFd7NxlGD7j9gE/NDWX508AxdM3Q0d7JEXTcMG+Jo2MGACPS12OYEQJbV2a7Z+Xo62jXBGLsB
NYmz17mdT8ockCePL2p4Z/1T51gRjCmjjGFy1l9s965hDcZ5b2Nen9eMJeM1waqaoFun3VjnsAB2
twRFlGl+toiEcGGeto6OnLhm21E/uuwoODhyEjmJDiXovIMwiXGvN5PvNFYk0z7J+COD80fGE7N7
df4fZ+e13Di2ZulX6ah7nIbdACb69AUJglaUtzcISSnBe4+nnw/ZZ2ayOMlkR19UVGUpRQNsbPP/
a32rRqNlaLsYNbKUpx8s/3R56N/rIXnWS3ldZpCvriL5XrVuxLcZu+JNWLRA/CWznEl9iZOllGyV
clPm+1QeHSIRxp6iOpvgZVUWFKn2GV9hiG4M70uN9Lc4uas52anXMhCxJ3Ymnerq8oeGtEHmDI/b
T6jTQS082ias1s8sxNHjZKP1YZXxozujX1T1Z2m2yyLZqPYmGd8V05G+A91Npesm3jS3EDdVix34
cvpWELkQe1ovxTWrh0TlMEGjsIwKlwQr/pJ6bXGNySlHqMQonLDXsnY9jmuLoVsvUcv65hU6WWa2
BJZ2vx3wLdLw+J48Kqkrqd/EhrbWs4jJGlLHotVX4qPU1IXfLL37jiJLYT+lIAsKku1X7Kim4lDn
/CdyWIpuB+yLcr6nDcoelv1mTCimoID3LMXulMz9doqY9Vv97sV7NdkhyjbiA5W1lvae6u3HJwLd
j5Z226KJAs2Qm04Q7tv+MQFlH68S3F7RslDuJPlmqNnIAaS+9fNdW3DKoFa6VGLMFkDNwudO2prx
B4s3b106NVlQu6H44c/oMConaJuWXkBW7aMFelZ+4UgQi9umvzU4b3crpcXYw/dVHwfOAuzMZfYC
tsv0GuebpjiwtfBQScRLtNTh9fCWd+vp0SpWuvmQGMuQM+93DVXzElRCOSd3O7ES6IFfV22P3G3c
dQ/xnhYK4olkL+6DO2svf3B0F0f7gr3uzHudsnkj9lLsU3gvq+YosJeyC+Lfc4LEUwavHIZyboy8
cL8Lj9auu0Ev030Uz+MN4+q9u2ULX8oL5ceflXznrpl1ohLNBjNU6eZS81lG24lY03RXrwOHNtsi
2FvAGC/Y3c64cNRTHq+fltrQ0MzY5xJJYzonEmZPRdCDJrSn8duN0lIpTFQ3tb8sb7gvR4qQFE4C
tC4xJSTUrDxE+uLC9551qr8R3VsnmlJIVkYSzd97XOerxn25pjuznP+hLeIc5cXtJavZuYEy//9f
tJ1d3AsrzrmfcnoM9HVtXnK2nL11J6pRaxLsG9MUyt6VjGCi2lKV389UGEakM9MakguBIOeu1amM
VKus2FPhiXRk6JjQgTXrGHrRoiwuBU789Dr87nacyElD2W+kLpT6veldD4id2lxZS/AUCFVcWCrY
oA69ocLyMRBnQ6mUkjen33LVoxUcUIXkxp09c43V8Fr3pfvSo2xaFZTXioOeXtAK/7RP/u5Dnswv
nI8mOfCR6UZ8QqUBmUpnTPVw85NXC0aaefoKCGfQ3nTGfY9iBqwxhz9a2mO4sAqUd3gTSv1OsVey
0jh/HsnnPtUpUpY7k1N0snEa/oSE72aPN1p4l/07ScvT8kZaPvvLZh3s7EtveUb8fcqRLUk2r2sZ
Rx29WTYBLmhtrOWDYy6QiW6Twwx55Yldz6aq+qX55phl31rX6IJcdhKrP3/xc+PfPJm6+rzKzWri
Uzx1Dhqs9YQNwF/ckHawzN1ieWHiOqd0PiXImn2s6JIthv0e0d2i2L6py2taSIvA/eoWn886aBRW
Mmd3pPj1YTs/zAtXeZ4gfjPazJMZyqz0uOzDatzrNAbTJN2Qx3JBb352zMzv+cukVGIMz6Y2mDma
NLwX/czNfyWX8digrI2OqkOzadHuzW383L2mFzDAZ2/YyYQV2ByR/W7EiLlC8+vUzLfp8lMsisWx
WW4ujc4z1jDVPJmulFCVTGM0oabo+CK1aM2KijQlc6oBuVHecZzS860RS4dyjDatb30a6GV1M94n
3oF2WWGuKnVjUjKtfwjOxSGZgSqdjFoRh4TVSEYNkfbD0bfZSckdPMC3id2UnfU3fqWuyjIEuZdz
clEu7AnOmKlOmbWmGtHj7tF0FNmroGvaawjbRz9+VVv1IyyM6mc76s9P1bmZ2DyZ5MbYSEVSMuw6
B2zAsttwRttHTr0ObwEs7NRr7xpWuxNdlfUy30uufcgvjI8zVk31FBurZXqbKXoIdhVLEmDHq/oq
3JUwS4YNekLnq9uka31h8XyL54aA23E/8yoASa6TNerq/9lzd8qY7QRUH7Dyw360uqVmNsGymego
/fnymvNY/81TLU4mLQNXoqIZPHmGOVIEuUNULesPLSKCMqLuoFM1jm6m6JWGa0aWd/YRBB90KVk+
qMPN8peWpsrw7FHv1OsPSxytaJeUNvIWWmmC+rIkyJoKVx2GRYWynLiRzE8NtpjonJzBm+WPhgcH
oKUn1nzoCGMCWlJJ/tKE6JQOtvwRRrehhdXmRppu2441JbgOzWdCcxGofJVpf217e00/ljT9VUUs
jBD3qvfmUcdVovZOmOWuMK1FHNJ6STbKGPyIk3eSyqDMr1ONhti4/fOlPONhU0/xuSIURhO10EhL
1CTUN5C2Jk6Uyquw/tJHaTUG6z54zKZ0XXC40qXBsf3gwpbozOR8ytelk5xLPaaw/VBe+d6mVy8t
avMk9bvxcTIzq7mvB1JKZqGxQLDHujYsuLHOa7WQFz/+fOG0cx/+ZB7WQS/UfYUZ2feeZaQRqM/z
jCBpdYIEIVy7HTZ1W7m6RQ9v7N2uiFwEhxDRtkG8tYuN3KyNZFzJKoowYMBJXl5Hhv6s9cWdLVNV
TcStlbGXlr4sYm+VOl0KU3qxKV9yXj2YNDu85hKr/Mx3+bnC/bKS0avDYz90ZGMG6znjQWusxZ8v
05lXPkVEmL4S6lpq9rRcr9LuIUU3/ecXPrOdPkVDCFvL+8wU/T5GSZ2CGs+9AOQGvMpMdv78Fsq8
b/7NMPp5Cvvlssh01W0uTL+XybyN8EYIGbBitdMj3RHomSJkGaIy6CjN9LoLk9u5s6uYB/Uv70oT
rs+mWAFKAG/opSSaztt6W3P1abGdiHb29tIcfW4rIU7OC11d53EV8E5Pc7LzB42U28D5fPWXscuw
vnAV553Wby6iOFkKK/L74jTlIUefYU4/sO5vRDVcKCCcu1jGia00rPu2KpV5+lqV7wWMnpLUonCd
bXpXd/VDdOutovWfh8OZL3KK8eR4AjOp4K16ZsqCpkSj5Qulv+AG/Mmc+M11Mk7WNJkozVRuCeOi
mLvU2dXNoV/Z4v2/g+I59xXmh+mXoVVLalYnA0SDeME+/O1DYas/LJrF5+scFn3J6nvGXawa89v/
8jax8Gupq/kqOWApaw1Yiul3WPIPTmMoPc8Vu4/YvQyGODsM5unnl3cUfZ17/Xzxnp4MhvI1mKG7
z2dmWyhNl2g0ZzaQxsmEn7aWbeteysUbKzeBLm2iBCwf+/zRlCu3tC6dRc+OhJMJQI8kQLyJNuyh
6sz8SA5jENSXqAwuTTFnJk/j5MGPOl/IocVQLpx2+fKGduGKQN5t6UzLexQHTnB1EWl6ZgEwTh7/
tApNW845rhB86NDmXSZOvh4Wn6hSHdWJ3UvE5zNf6RSBqRp+JfWqSgtLazd2OG3a8nqYfWKobP5H
z/8pCzNW5TGwlGzYo50X5azRWajiAr7izNg6RWC2chRoEsqsfV8Wbqy/xMbtqNeOmfobGU2IN3iX
9nvnrtPJFBAlei+GGBYNyxZpKo/Uv7HjBMuUx/O53HraADn+GSPYRXLQmVVUP5kN6A927VgrPJvj
Ul6G1Bc6Cirv9xeTvecZ8jczp3768Ot57luoL/ZP7OBpfFBk/+wHunbE8s0nY6hpjxJmrgyhVnwR
RnNmLtVPpgPh+V6lzOfwMN7EY7T0xJNStqs/j7UzT41+MgWotuzlaFfgmok9nd9Rc/78uucmyp/Y
yV8mymKMDPqO3AwsA660mNzsIQBjqG8rwHLGclhnq0u0nnMj7eTJB3pWqhBx+Q7qq7BK1Fc3E01g
CZ/en7/MmTtwCrFXRWz5dJzni/Qy0SfXxtlAdvfnFz9zB06h9ZoxlppfQ3+LEiVEkq47OWrwP7+2
Ot/G34xY7WSt9w1cpK31L5xSdiiccl9vCsdb66t6nT8Cmd727rRTbvEAQSRPry+ViM8tzdrJ428J
otLHka+lsfxrG22TuPnyjoL0smbyR7axRIaz9+4uvaE1Pw6/+6onT7/e9IYd2/2wl2vMdMroRIiP
B/8Q+egNw6/EJBZbxlBJL6NJOHlm7Qq3gNAQimCq9u+nJD8O8ZuNrcyoAQ1EgNrDmqO3cLP6dUBC
EfTSblIrGsVXugQAvUpvsE+s4jFBT4PVRjFXFnGyynx214lr6efc4gwzwjFu2qWW5YTroU+J1SXI
v32L5SLp7G3Y9YucD9QGh0BD4SGQf07IYM33qYVKL99ICG3GmOAIVAA+etIAFNQIVaCTgk0zQ1U7
1Oz1IfHHrexl2xa9ySRhD3m0UZGm9o88J81PPmQUyrTo2fMexq5etBMnQXH09BDY4MefR9uZkaye
DLYg8uUw5qC9L7yHBr+XdGEp+S8O0W/u7c9i7y+TiSkyhE+tD9+s+tQQ2SbV7aSinjfTuzalbp6U
O70OnW70MUGbC1+nPTwiiqv98IF0WCzZbKS5vuatmbzVgq6VnrpN3uwrOVhbY7hKtOxaTz9jTIJ1
37ic91ZzQEZmbOr6EFtv8iy3HH6QL9elCM6x21WcAP36oMgH/EFmfijTb/LEloV2JIyxxDxNM0xF
mWVjQy5rb9uikWnMz0aG7ijFm4TbPLT5prZ9hF4p7vlvRdjLRkgLC1+GV5F9aMqOnryr/tvA/l8j
OqQf0O6Fs1KqPzZi2CYG6uibPDW2euDqk7UJymOQb7NBf+1ibQPSCRVXikGc6OSjRcqIoiAsV/L6
IdM7B56l22HL8rJXU1tNxV7tnk1DdXI0emaxt0dv0Y6mG5In0h6GMthKs8oXc2I8brVsZ+sJohQg
H8nkRtJDbks3aUtuO/35gPjKXsHPD3BiQL0lNEdfFQboCdfHaaX0+C96f9Vab4NAaVth+J+NL+Xg
JtboZKRUjlq0SWoJSWt5H2P08UZjkxY02QttWRAN1+L80qr3Lr5S4yt6apiSvQhUyIeWKqsBJ6Zu
fdvBpw70vZjl0dQ+MnzoNgr8BMGQJ2O+KteNWTiWYX4VGgk41rCSI32RdfIWU63jZdoqMbOVQhWv
gxiQtazuIkWBgyzLh8bbDW6fe3fRpAKaJfcvIRIYE05XS092OS31Id/Y8nUJV8WPnIE93CDdB2Pi
yJPiJs2jr981tOGrEU2y/p0V43aSESCLbpmD5taizE1bnJ6IaQcU7VNsrKJaPLQm4iaJGyO/Sl64
8zAxzS7pysCcm3xH+VWt3HrVj14e13INH8WUL+wbjbPz6/zU//IMQv1TFM7wPSR7tJTS5zR9esVX
AIc0CKR132nYKMhhs9JFQf3SRA7NQXM12nN2lbLLSGNL5V0TeEs15j5qzSLzFArzUCJUhoN9K5UF
ojPqA9Obot1UJj54NV9PaYeLn35cfWyqXdTrbu8nq7Si+NqhKlIx65lLWKT7Ut9PJQlrbCziYgMt
ayf5oHNtoNmCGM2G41lmLse2Xeo1g4AKrjng7DBQpoRuknYuqV6erTpBgAinfQUhvNFlb1WMjwZK
mS59z9UPD1Wwj1yuY9TdKcO9ztk8KG/6noCGHp+FZBEehDchN9y4zq6nwjj4IeHoaDuJZF/4ir3s
MnPRFSAsyVqrFGkp8CaOxMDZdXTMxpe8toju8bYJ8Up6WDOJGW7Qi+sAwbNMEFMfa/egXnvrRVFo
+QwQrnLNFYjnZbS9SfiUI33PKzLn3KjEml5sWjybcL0d036zJ8wm9E76wnJsUUE6qQ55XJDO2mtX
FurRFlODPl536ceY+bh6Nmn5OeSHsXoKZGtZqpqbW8e2hazlr5Dv4lhSnmWJ6ZUvX48S1XHxpIeS
E6d8cTn8lppunRfhA6GiZPPWd1GLjkZ61Iz6buzIdYxMR+8tHPD0DMKbSD72NRoqadp0wCv6sNtG
0gC0J19WMZoje5vmN3ZVrjor2A2w3PSjPuDBwvVrKdJ6ttGIUVoo1UOYavwrW8cBK2eEMnWtNa2T
y+lO8WrXEG+FfF/g12rpowE9kuVN0qarwMS7LPTlJCoaCcxaOWJ28d10npvWMdQWHmGG7aCXd7ZB
05bcIh9VnZzmbmeE+ITfDCV2RPXtAS2VcvuYqD/KAnJPgQaN1N9gWOSBvYgSZmSz3U4U2TEhLpXy
dhYydvVrk6THSv4yx7uYR0PCaChJV3bUXBUK9rRhleovQu6dsnuvreus3ciFOKZZt+3UYpXLA4gH
iOThhvnYHkDmyLjszY1Zcg9igxb8p9yjTe+/u6rcQ+CDlfEhsiscXojYtaUc3zT5p1Re9QW8YaaV
KV8ZNMBlL3mQmd/i4Bn7/0qViLvHVZcGD7b/Ltc74bODUXixB8VHztblm6qvXZyAKxF/m6i5BMgp
K3/q6r2BmqqwxOsUIwoNo1WQvgVB5fLum7Z6SMU87ZmMXiSgsbYtpB2Za9CCRsdiFxVH3019RwbS
qo+6RVO4hnybFawnKr6Wr06jZonJueSR6jMcpo29lOGXqJCKWy6GeIiTtZV9mdmm6nAoo/6fkg9V
IseVJUEDzjilRJiFyMYS+ivdXq0Ppp1BdMBkK3C4ee3DJJMtiGIYH1CE9SbpUWkZ9n1n7muE7djg
ihC340YrBldU4qpF+W7WL1ISI8BA+pghmc2AJQ2AMUR4mHz/K9JxCLZP0VCwwXtWGoTCRrFJa77O
F/EDoMuam2IWI6g/0uF2ANqih1S28BL26aZT7gd/H/spjoudnXLkDbNNg0LHHJRtMd53+rtcvoy4
UabgwxY63AzaKqnY6CD6OWIspDxf+S1iafPGIzkUMXN6W6EG08DrWGjx5DHbhwqUBhXPTNc8Iq5F
QG7mqzwOvhJF21b1feq/6BApGw9zJbOc0jyPWQqlyV8n+fRp6D6KC/PLUuyFZDTsuLxFX3vo+HPJ
UVXsDvpbxEktS5CMp8F+9KvPFFfkmKZgMjCW0mj78PsW3oo2gg5ELpJQIBc4jXODa9pgB8mq5Kbq
xNawbyN972nKJ80NJ6zjvchcLaQz9lHJR7V8lpVXsw3ugijFs50dcvGZI6ZN7HJd+a8ln0Arn+wY
xKiXXdmNj1GVVkv32BYPBnSjMTNX/SRWfjwP2GI/KEjB1auu+lC7nYXoelLxVWtM7FGM7eCYox0f
2scw/xAC43WTHKvpoZJes3xy6FIu6A87U4dq7wowxWJQCJ9txmViYzy2H1g4NzJaXTEyNwuxG6G8
LBrRscgpbkQ+aKiGa0/+0gPkUFFEK2jmcqOhEfZDGVcfmIfcHjuZYGJIC4trNFHQR5OaTt/2mLpq
Yi1SNPACpSNxJEtFZ/sMxYuUVC97yY03dRiuQuBPmh88JCE1mrqjPNQh//QOfnHrgRsQBhmMjbat
0UXmV6piXCFNY8meXy3jiW1eKsVYDREik/h1stioeMqHWdebvkL9HpU7Dwef0WHkjGNsyc9jLrlK
D9TBQKCS0YoIO4hRAcYRae8bRKoFnxdOKT9FY785TWgnBZW8Cdq4CGhClQzZQJ3cMH6oNO9+1KN1
ja4yVFIumeQm5nVZTIe6/DTjd59ZQE0EieIAJ7qHAD1kZSmOWUmOj6kjyWwizVFb3064tvrpyOKG
uvRVamFqGeFygEImpWtbzlbYdAti9jRBN9Ymzgi/Qgp4reJmW/jLQvPe7vZNW23NgFoAZBjbfpc9
QD1l951kPRLGrVCeq+h14AiUT1sj3PZwwsKGGHaWF57sMXzywLXYeXZj4BCOyiejgMUoT4swx/PG
olpK0dZqzasoxjI797EdZWZ65fhFX1UFeI2JWmpY1p7FDcBynVQggMZjRGeZ+ai3C6dCLJ2j8ave
JmoKsuHmmBvtHAqU8B49f5ZTA6WKDaeVDqFMQ9tKsel5a0lVDmPnLwpEt6b1PQ4/Eu0geNak8d6v
9gbmFkPKN5rqs5pbOHXMRThcEdzOp4M2k99FDRmHie/2yYcfvuQ4LCTvkPGt5RLpL4JevaQpkzxH
4k1v73r7S0Mu7CutExnVOuKhoYQmFWyzcbKGcb/XrLUkYJ9p8iFMjgkTopcCv7V6B3O4U3R3DS7M
CIm2hTfLV9cStJA7s8ZIjL0FFhwx3Oa9xo0UCdngEZYRDJyjfiP3j1iEzG5XWxADSNwc7Dd5YKcX
fjSd7egTCIDo1lLZT38mXQe95EmWbwP/Q9Ovqv7ZK2M3SUBYMc+1rDR6iFXqjqBYmDA9vccNqT5O
AIUmwgGbhg1TmSnh8YX039kxepbKd0xSIaXIXzEFret+Z6uKawnvLpTUVciOr76ymM1szcRVKx+a
FE1WZ+9VnMpNN73jkuNAbTpm8ZTXb7a4k+x7Bf16ZRWAuvTnpMjedD3BvPmaEOcmhlv064xkpsCM
kzMDrfY77P0POsZK2Jazl33n4YLRQnXv4agIJf8+y0q8TO1tq4mbUIbvYytOqHZLT7nD/rao2C3b
prds9EcNbYM88bfl+OBp99hH6uSuAUZCWW6UGio96b7XJUdStKsY6MhUOGnxpBX3RUAgPLPQnKm5
YWyW0VVGNSq7N1u3DW4l6VnNDkZ/rKf7CqlEcl1l9/6wU0AH288i3luoaMp3H8+lZdkOyQhFeIgU
fAjDXetjz7FuPfSEnXTXNpuyvvaBd/ldfmfq/mNG4hLsOBXXALwKw8n4SgWIFQ0w4ZNHjC+77DRe
85OxuA0BSOE4K9FBpMqn14y4gbuRgwHbCPuoFTs9WFcZDxIsChrEVQnqj/xCf5nGTiCMpVU/K3FN
z1Bd2ag2jCJad139aEn1XmkFKgABLPGb83MS1IsKK3hQKg2yS1ApBnVyE3Ci5e0wrGF4DNi1tY5K
cUS3KUnVbEUgQ3EMdsu0WXVoYZCUxD575ajbiNbeFlUMOmzXAcwgn1LSV/mQOKntCDPkZCDPocRL
CemJXa28Fuk8+/mCchZ6l7i5QQeOJOqY2pirQlgHbjPACKZU1jCDWFsr3nUpFjFB+30KMLUsvOC9
zmCmgeKL2Oy1960o3K6POeMP+KYQkuP7Sq7D7jGZRajhVg1WCpBHVQFpgutFEdZdMSmLgfEUt2x8
KLFx9IanCVs0I6SIC1zkAoc1DbEieATV5cB42BKZdBMln9W0Dcls9GokNE9lph4sqwN4o+0G/0Fq
yIw1S9eDDpICRVTWvcxl0qvb3AuvNPJcG+PYjsmKbN7V2NOxFMkq7ANy6KytLvvbVNnYVCymGmZE
hAPfW/fGqyTAciudE/af0dA8hGg2ta2WPnfmfQgVs7az56bRN0nubwOvO6gcwP+8WJ4TeWlzYfmX
U39uCiAtFs9Yvsq2DI9V91DeebvpkG2Lbb3y1tBSbnEELZUdFp+7/MHeKavq2B7qm9RJ3Ust8bPl
5JNGYq90otepEO2ttnkUPk6fVMXmipl5ovWqeOusyZZWSj6A9VV6oDgqfNWIJHtsBX1p3qDiuMsj
oiJs/2h733++Ouf6AieNh2qyS5yNgmg1QDORijvY5gzqX2xpnnn9nzfll4uvx1bXlYlJ9xSXUDPJ
jzBkg5GJlS+VTPcaEIBW3+rUCmhD1qDup4o53X8Lxwt7pXNdnNPsJtJ0c+Ep3H5NAVNURRuZst5g
VfiqM8fDHF7pwqEmDtzPcFX202VbraAvUC7k1CJfEF+ca2OoJ7V9WYy+7BUDsiEV2GLGabZ8aMIW
agwrzHTXFy8+VD3Ng93YNJuKdPQ6K1cJAJGeNVHqsZJXESy2hENgHi0F+8m2+Z7wyf95IJyrfJ/U
xmovUoamwZmshSADywUspAsP4JkhcBrrkk2KbI6z+kigWVXBiLUUwwLwK3/+4GdaZz/v+y8jjA12
kE7IBtliywuv2AcTnRlSM0mjuPAO5wTZysm1ibwGabSh8Q1iH4aJDLlU2dFvBhrh3yuh7ZIp66ap
vm5Ff6NQYraqZN3OgeKh5oBtc9oC0kukbcGWLGJJ/UJLtGngCNJici0aJ6PxbqryJhtb588X5adk
4DcHhJ8Sxl+uShkQx9TqXJUAm3k7aIe6yld202+BGG1JYeb0lq0y/T4cw08jsMCT3But/mRn5tqy
kz2ovJQg8EFDFtTC9XNjCMyl+u1H1Hvj+yCw3ZGjpEI4mTWvACHV8gpsU83WqYEr48lupVWuSD7M
8S02KO70wBTH+ElXvTUJZEsfCjZzH4abB9EnqyiB+jENHyxrz7HxWEk//nwdzg2Ok7l/jLHz4uvp
90pCnipb9A7NwKjeJMHXzzf498/hf/lf+c1/XdL6P/+DP3/mxViFftCc/PE/r8LPKq/z7+Y/5l/7
v3/t77/0n8f3Lsy+89O/87df4ZX/9c7Oe/P+tz+ssiZsxtv2qxrvvuo2aX6+PJ9x/pv/3R/+29fP
V3kYi69//vWZt1kzv5rPjPfXv360/fHPv5Q5vu/ff339f/3w+J7ye/ux8sepbt7//1/6eq+bf/5l
yf9QVdswhaLIlmZbs9ig/5p/Iux/qEK3dcO2NOLnzXmNzPKqCf75l67xI2Hatq0K0zCtWelT5+38
I83+h2KqpmYqnMWZesku/D8f7m836P/dsH/L2vQmD7Om/udff5+OhG2ZmmXKGmdUizex5JOh4YdK
IieWX24ytTcPaVrYq0kfPOBoOL9/uS7/eutf30rhK/+tpTu/GypLRdcN07Q1TTt9HkeJkn4h9GBT
VxV1dDOcplXoJdLaa1WVgltNb0wkunQcmqndxASEIo6empVpKukOE1D4YI9l9pIUqgTi3KPIyKwE
eiIqlW0DBIPqq2ibqyiKq+/Uj4qSkmI/h0+VTId1kQw5k5FUP0/oMTnK1wHc7HQoq3U6aE+lNSK2
7kWov0RTHb9jJGdzbSDTum2LISyBoNhg0KhHY3POE5JrjE7yrrNUUYB86wN8jU7dFMNkuW2SHM08
GGkIN4b6XISR/qWEoc/hLchcWU3zrTrYw7YczCpZigD68lTjpwYmoXGuVGGig8V5rtioo1FIvJWt
lmyX9WzAjWdWcfIw+XH4bNdzOySNgwFCumo3t2UnT3fUvWSopUlx32SR5WStBX7SztOt5MexstCi
QB42WjbVwZKq4Hgf2tRdh8jI9xmRSBY1W0u+o7mlM6ulmQWhueUU2SBF3mWDajzZlUFyfZJYP0Az
dg9yM9DSErZ93emV8mCNkn5V1yZ97i7Xs6ukMM0NsWxYoyI6rn7nZ7vGzJUvaQyaHQQ3qivjmBVL
UceYPVqlD38oiplC8FQq12+FyVlYpeBcRwE644LO7l5POVuptans4zot9oohavhNOadUb5il9Ymn
Kuie1daVDA8vapTW0a0ayTU1ArtztckcYIHbibIuuQ7fYY4DDlJrnwI6D5tjX9nUkWXoKS9WrUnr
VKK/YZRD95wZsQ1sPe6Mz0DU7JzjvtxqegzLKeu1tnGkMdZIGIgU5VsqerFrZbPd4ENUvgs9HFdq
5JuUYQl3BxKTtnvfjhViFkgeAm0hS1sxZs1DA6ngYEl5MThpU1mrTjPlY2KZ7Me61nQbDqOOnHsR
7me5YKmZRG2RAhCVkSN5svKmdh2AzTrzIBvbhfIiDNOATTCTUSzOdaBHRug8uqhYtiQrlCkhWmn5
TDehcsqiRGKXD3q8CMdY3/T2wMm9Dem/L6ahzTayFPpOaKY6gQWMOtKsoqtp7OyXkfwDiPQFnaw6
bVCmhICQyrGgN+d39Mj6UY3B4tvF/RRnNMU5ao3PYVn0QDLQ4clOQO2JVo0ezrdXAcjadMumzeQX
Xa+NG8lWTX1h62r/JqbEu/HKILo1zS7ZF62cEbmUaXRxDJXuj5HizM7CwFHNkUoZwNz81ivbbieT
F34IRExkg4j0myyvq2Mt2nBtDHm8otHXbPh/6ABEbB5sNTVekmaS1mPJ3JSXjX5lUkbZClRW6yCY
wvU0KVgdwki7CdK2/6K+jWKshzY79Ma0Mno7vw0UqXyqpQk0RS0zfCcQbeuh9/pjGpnULxQJiSso
JzxsEf0jNe6G5xEcG862dkofvdxn+NeeoErUeBa9s6Gl+O/nFmzgUspWhqaq33Jn9wertnGkoEbY
e+2g7+JOH9daET9HTV+gbunUx8yS6OXmdArA23bWShpL2uQIbRTyFrzGtfyIHDbPU1bqIGmPSRzS
rpZi5OTj6B/HQi0OeQTxRJJjtplaAmJfTkNGe+2DCgDh2qyKtMvfrBZqjoh5tFe6TKVFijvPIRsr
oOfnjVeDJ0dPFGunqzAITa54mz9qrIO7LsmVQ5N3FXOUYdg/oK6CTWIAeEWtrUQwj+deMp/MvCDq
nd/bxRHKsLRRLZTiNC4GVhFXl3zaK4E8NTQ4JczMUi0okeqhBYMraion9kLzRi0j463P/zd1Z7bb
tpZ161c5D1AskGuxvVUv2bIk23Hs3BBx4rBvFnvy6f9PKfyAtyqycQKci1MXu4DsbFKiuLo5x/iG
4d3FmJ1p/tY027S4UxtrghTljaZNDZK+7nMU+dhGKx/GlvTy8VALUc+TsHdpcCap8a20DJ3da1SW
K80ZhxVUC/zVIrC2IFz6U5D09c6LErUINS8ApmmcKaVFvi5N33vzJLzBJs5IHgOuZ24gp9ibIJX2
Sguq8kfUFtWqLS25AQiNpqzuBvcmMxjuTlA4r14wTHsrc9d2W0m6W1Rq3MAx7wMLeJDfFtljrE3G
IW5tcc9L5u3N0tcS4AKKVUQ4Bb24lk3HbGjcdNv4xoi+qmJStkx63qUY4+ey7eO3WCdRejJzRZUw
bxBMdgEyFvCqMCE64LE7TyPpXSszay99jrBW0Rty2TYRsp24sG68Ig6PXT5ppCiYrqppngp6NplP
LmPSczbI7dZfMiLzO7OfDDkronHcgmytToGPRmRWVKm3QvmTLnNbhbynqvilADYvQZTSDm5TIRYp
43rF5NUy5CSYURtj87zTg3KVhiblDi+xNlNTZ09uO9KQcfvMwbbtqOAMbK4PsJyNdVJ41l3oe+5K
BdNLlWaUxRs1BKcm9cNdWGrd91ypei2yVLB0UwHNeikXKc2QFGB/oAPJd6n2VS0GMM33yEiIYer1
Z7xgbFv6Wk6D+hoB3lkasDtuAqE1t7Htl7vYkKDpI699hhjfbrShCL8EKtduBhHqTyJtokOWKe9G
GQLMh6bjH2KlmSeZzEcqIdCUu6aRCMxqDb5ID9o00iCsJNi2QcAo130M4s59acw+eYwKMis6zyzG
JfQuFyRTphl0bDJi6bwSyqWfOuh42hByduSb1Klzo2SiaDMKkVrn2SfhK3vpmDFqBxdx8AaTrrUQ
lszWwYhiZmGHjrODQktfRCZjTXKlmfTki+AD3XidHdAxorGb2tjJQbV97e0zCzFWJUgRvYysQ9cG
2JcKOWxrfzLxo6N7Y28cwxlCFBr0RvQ06PnAXEvloLX17qcZpwSxjnmvP0lrQD/R9zB3PEuOJy8O
zDUiFgREUE0ZWIzlBZovtQrMlCbAlLlPOcdB0B9BoX4FBqfPkAIV8YTkEG5bj5KcWymxjgKQkhm8
xLswSbO9Hqtg4QejRAzlpM7W0nzs1sUkwzen0KQLSC0MWTSdVqEx86xkoUTc30YNCkVRj3SSrDgJ
7kSVVHyn1DAAb/Y6zJ06/ZEntmIsCvCFi1TYxO/CD56og7WG+bXRx6AniMlE9xmTrJpnsrkJJuCu
q6DJ1Coa2Lrz/kEW713yAow6IAoEnQwNygj0+ZDorU2+QrvNutFe2jzx9RCYtDnTwkl2XLK6yRst
J6kpCrd2HhnPo5DNHfWF6d7IPfVQ/l7Eip7mj4pq78E3dP0oKgJXWPlx0dQ5yR5dVUzgffRqI9l+
9TPXl/lNo8YET7oBRdbKDRj+mR39QBghi2XfdnhLCke77aJWW0R6FVA8SIpl25uEF5VKO0qyNeZu
PFBCU+DyVZ+JL0mVyDfR6Agd6kEFL1oQOq9BltBDFSbH9CET1ZORp+FD0YfWk1L5aIGZMqxfwmy9
TZj2zBi9w+O2bGIsq9hjb5xM0Var/HCV+bl7qMyJ9S2siYYabJ2Intqm7Ev5efzalFZNadgX21zA
xmfL4G2rKIkfNKuuFumUGa+RZZcn27TFwWxC8qNsewhXoSU6qC9TyebXKadlnqnggVgvonDzEYZO
MA7W3OiSFJqzqPN9JutsTikh3humlZ96PURXkmg03KQS4aMa0vRoZGVOvccsh01XRem66nTwSB4S
j6KHtGRWlbuxTHyFQk/APYVZd5elAYrJPq3jWaYcyuhBP6wZjfZNZANEUgDGHlwhjAfLD9MlQkCJ
SRucPJhtJLlJy051PkAlOMIxHF4iP9BeHU7LsFjH5q2LbDIGtL5dKAOx2BR2/lMxeBUwpUF3ET+1
+YOUFfT0ZmjESjF6F4WTpTsvt7SNchN3U2joXyU6onwxTRY9MC+MonVaR3htW80aVp7Q/IXw4ZgS
NcAPW7dW9y21EEUglDVYDqdKv1WtG2JfHgoHuVg1obktu2EZhIOn05XtWwuqWF739J+GMH2wVFO7
MwMic4zH1gy/wftoh1UFbG+bkJPgz83QMawFIuHsm9Inf4nhvIR0GZdNtJSRRauPHU5k36TSIm5B
M74DD2w301SFd/XZMltrg7mxGsM8UALuN0NEA7jrTeDpzbfWi0/tmD8mlWj4BZtyCew7v9NCVXZr
dvfl3Vgn2lrTMu0uC0v76CkrQOYzuU+VQdjGENQxUEYfni286HkOy2MZaU6JDrUIb1WELkyZHhvA
AVO953hA8eFN7gNlEDJDwTNY5rxBiwolhewlL0xJZwXBgo9uJO8OY1ocfdv310aahN/aMaZCGlXN
QRsqr5gXTWvsk8TObjpHxjst69CZ1AnIUDYjxAV47hRuoz4jk87l5dUAV1s9/Gk3RmI7GrYMFkaW
Il+K6a35ZLx9Y9vTtCyoY/0AoRaNVl7FHVCBQhFa0lajnFa16M8SGNiCTzZn5mYdFUZ+61lxt5YE
l28Sw61/+bbNZtZj8kKB2tvhra4858GFoZydPxVUrirJywptaBFQt/QK46eF/gKi/nSWXYxNi28b
5AU6D2k2t2x6GN1xilLP67uy+jKEXnCEQjq1GEudZD80AG3nvPvuEXLBSMmzAuE9Z6fA5WtIKe0O
2CBydYNBiqJMFZxevKF3t/ZgsG8qjYhM2brnd1/CBJ3QgsfZiykcQmidvBe0E8sBejpNEs/uZ5yS
taPXifoljR3rUDHMfvodOpEZYS/5L1onpGo5YYOswZUdkI7G6xTKRQHlDx60JK52CJs76TuhPvOS
HmRn1HJ0nBsysg/0h+VzYdS+syhCOXJasGMgU4BTv+nGqB85vpmky+jlkygJOk613Ft5JauepUbr
Xrot4V6TDyjnLETo3MIHYZ7R64lIpEBD6tkH1w/duyQK4UvrgU3DSRPmzj/L7qlYgf3lfwkkCZ3+
o0cAYjH3DNd7cFLPQ+42eHTpqhKGb5Y4gU7Ghow1ggVz7bkJw5FzuLAfZJ4Yj0muNc+81u1dyUdZ
xWGVfguEn2w5sysiwjritdsI0pwne//kupxFAdkm6kTxTN10aRjvpj5vvkRt6f4UEZlePdEg5Ef3
2U2o6oYHL7XZyM/2LU3MLl1KV68JjbDjnx1e6Z0wy34nLfNH4rIz0MnW3LiWKhbh1AW7tvN1RFVN
iSaAndK8YkRSlHDy8ZtC6bbMLWWiCynMfeJkEbDAxtNnurCK12rwmqXnglNW5jTuAlameTQCPaU1
8rvP3Ir8R5CU2TLr0QwVeWmsI1IsdgiozRs8+mwc/Kl+MLPsTGInSaR28ubNCgVTt9Ts735RWTtL
cOasdAd5ojYE1p5SNuJwW69ZPGJOchuHxudSE8TaAP+Q2oHZxTukbGWfPUcvt4MhwQsOk6ERnBI3
dyUnAZdsJ9u6i5swebDstn0ehLLChVm24zQf/AA1KiEKCdl/gZ3wL+1+E7UVt3JhsrF1RWuSG/ld
aeoKkZYxFtsRBw6M3CirxlXcWf2T6oxzbOnYPU0x3MGKqs2O1pYJTsRpogTJrj/cA47ODpSnOhrw
EvBhih52x9ApVnoKGQK8JU4MiLLtrDMCi/wnJ9p6Tg7UNrVByHNkXDb2qNamo4yH0cjCbT/J8dH2
xmQbG7VCHT+VB0ORX8IsX7C1qoW1sWIz/QpGeNyjDyBK7fyK6kizwRrJ8EuPsqdeJNRXFopEJTIC
3EkWqKl8BbPZd9x5Ozbl987Rigd2d9PN5EXdS9WM6RtxCqRaZYPDljGCtk0GV+HEb0PdwBGMBIkB
hhGOX8O8/eVypHyaSpjwukEyQlz1DcnkTBypOekbYUp8NimcP5/kZXIjk4x069YoSeLrE/9EyVif
1XoLqzLOjdsaQcJicnUH3ws7vBGt4paimCwJkEl51pQtULcUYU3i4Gif43wSi35ka22U4wxLt6+0
c0pF+wXrx3Ainbt70lSUnUo6p3gW2NPlWc3ugzblkxVzKlyiZjK+SNMiZSMMbWOXBCUFnxxgav0V
JGt8K0MWm9RvRzCaU/VVd+qpWmu6SA7h5HX7JrTzV9GghTfbmFwVS9pn4XiuHUgp6I7e1FvsBqvs
riyQU1C7x0Kg22gQnKa4zSgSzApJcGZI6eSm6gpnJ12YvAYB6ZvJF87KRl5w8n1tWPcB8TCIacVX
eyqcO4NNzA2byXQDrFvM41rOh5HE1rYdw9vaIFLDHDreNDsOQAab4hlBI4loVf7NqjvFCX8gNMjM
fOLx6uChqhvvtcPy+aAVkY+Jw3MOhVLejyCyrF8JMRingSLjgcobWuCppLNa2dC7UitEwmHZ6aYM
KBWi8ylB7xYqpOYzBNG3gpmDbFgq3uZcY1Jchhr5Qp6HRsQs7GKlJanzPU5rc1r5RjHcSkOhFQim
6mdqpeVhlCQp1VnFn+mlvepJXyHURhOPNrPhEydU4igIXmAlT7vwFkA2kXm1XdAT91G272lZm5tC
yH4RIOD6lZuGueKK1Y4FP80W3aR7c1nG+qYZkxJtO0FYsqjGU91F3VJzOnvvDXaCNHEiQ9gIe3GP
Mac+JFZ+ZsaSsQAfsXVeo6IstsEY+w4TdI8JaRSGDRrP7TCB2MI0bkrT4DxTFmcnFDGTdSLUqnD6
csUqqs9k2zqgVyzEVAMU3tGb2lty+sjyUOxGl4U8p933VbfqexoNeh7Euz7pE9bjoMUANJyiAYLt
fKw45RK/Q7BO5YHFJ52LTL8gnWS1VJ1w76waSKW08NSkRMhBxBpdlJUV/vI7w0c3EcZxUBPzVYiT
EWbRD6IAzLkMNbkO65KzfI5YZeUKCxmzHXX6fcIxbt0YTbJO2cQ86jUZpHCvyB4sa5sMiFBL9C+k
t9TOXGMx+mGMuRssOj+oUwIBi/BhcC1AuGM2/NSmdmpmjZX5d+k4eYugKbSvTSiMReppYmumynyu
O4wRaqDfmsat+6OTRgpHPxqEOe/Y0520ghoWnTL31dJESYoo/HeKd44+7expbF4jR+YPaeOnq1YO
iNB0MapFU0K0TRtkvf1kJXMj8wcOkl6Pg5eJb1mngfOdMynN1lghlrb0NH6LQHwvpogotW6QSD76
MCatVfVTUCxYXjNiBLzgRx6L9kFEEZCeoq+tk4sdeFlXY/ulyyMP8KvT3fh10K9Vee5QGHR3By5S
jncmeigU+jaFUU96T22k/L2vMXfMET3BWA4Hp3nBS2Cjw2p1CDosEPeDz2mz6v0S30kxEnI0kWPA
LAgePXCsWVlMkT0T+G9OhpubJ1pVctE7Y7h0am86eAlcWNfoizsv6s+JUp3y5k7iZS9FMiKRM81s
b1qFRj7YxGEErrTJqlvHFjq1c6Jdm5C65NnuruocwZ/ZpEaWmv2CvyVedEkTvfV2QQlo1I18O4Lf
eSga6iIbE8IBg45r/KIwHS+9Edf51Pds6lPLF3Kje9mUbNyeBBTDE94PK3Xr15LfZjt1DjzdsJc/
eK+rZ/BMuDzaHO0u0AT3ztNLsQ9jOPxxDBYLM1fMLmBMwpNvDe7Od4nw8ZLcOogwxatXhsbW1c5x
c+Zolacx7IZ44zQ5KrvB5QUuXZd8BDcNrYPntaCEHQJJ+zQ1Hplv6VhkxO5A+lF4zhdDNWRERIz0
J8HgpocY0D7tnapIvtDErR95kMjog7BE1KbENJ7DYiqt2edJVeurxG8CEvAK4N32pPlY2mq33aJT
TrZWXtni1hLD0+AG/o3j1E67bNJqBGEeJM+aSZKLr2vqlKnWORpW1GmznIn5px772a0oBuskAEF3
M/q4xCU0hrMuBBjwLgg5Z4rKxBSjtAcnS+SRTLP8J11QQmPqNjMRRJrmxk4RK2DrTG7GKCwR3WJm
HVx/4qPo2ddyImQ7RNlP79evSawVPCLUJMupaxJq3Xn5PeMzY6rIkhYvnIg3lW7Vyzat8mMSFeLR
KMhcQ1ekr3C2WQej0SLoAMG4Az/nzsdwFKu0HNMtCht2/sHoZmiLSpWSFModTJmnBwrczYbNqdiz
MxwOgav827b0iodRWdnPoqMhTvWmi/ZBXGO5ERJdhwSJ6GB9CfRvsvPaQ0aX4Ya0p3FXez27PdnW
K6c3jde0a+ubQe+TL02tjbcubYt5keXJVpieh7fK7u+6oCKHOI+jtYwDDG8FZt6iH9N42+ixCGaB
EO5SOlDrIfG7q3gUwaNi0f5aliZnYWn7txx6SWRxpwbBvRW/mHyZtz53z2LzHl9o5CbUhRPezDTI
7Ds51s63KqFxHEwp8xZtXnLw3LgIN5Whuj0FfAl1oXWjGw0/zP1okYKFe8B/EtBlqJhJd1iXaKKe
NVWpeU956dmjzXhQo9TYCfTOps5bmhmWyvSXViPQRo/4qJqlxT+yShseNeraj7EkP2Ako2sX5RMD
6uxgst3mXCLHx25ZpFSjyyvJT6Sy04dDjES3jX/Aq6uIcKZh/D1znSldT/gdg1nLEH8N5FRhUeqb
Q+QBpiiDrP9upF6E9zYhwqb3Kg64FkJjLy1+wN6tb5KWBhTdGRu4OTVjfZY4rs5Cp1XVSyTDZkMv
ucUFU+kCu0jTdOR/BsHGzAPmYWEQg7LWMs/aBaWRnQYvJHix8R0ij7Qk+5J29GQbQ/M20sFFNyL/
X0vHdAGbU/Sa0qrYDwIsuFMPBcTwXI1b33aKhYUpl1p7JWZjjhIhMPv8Ry6pqAQcEr6XTudBC+vL
CmaBZhzIrSOcugjNu6gMOm7dmsOR3bf9s7WV2PnkDXJqU55bzspM+IdImf0vzVWkqTQGi3Sry1bb
JIFm4H8bJiwdGX6+n3nUF9uosNqVqCd4xMnZhBQTfThM9jnozQ8fBT6Lrxoj8lvYZsm2sswWlrpB
oCH7mJgiSwQmMTxL7gaXjYXT+vZiII31J+VNcg5C3V2JoeL76qNx39ND2JXVUB3+JTNwT4EJCxYP
EEXAoK+WU4yhPRui/qbPA+2Xbiv9pcuscdMVQ3+YWhF/LSklPkPq7+hCYABUNL3HeNvbqjAWg2jL
bT9SmuqbaFjaXia/1G0uDmnSjDOdAYRiI/EWZeOYGtLxUr5Ktny3lEbJ4xREgf/LKrqAhqgPbrcf
OYKfbZUu9U/MZDFBJ1mp5W/s2tql0GkEaK0/LVtFQGDZVto6qciPd/oIawSZVHO/nd6qtivu2JDm
/OUh8XGi8pdQBud9GPAfWe1SM4geWeIkJaxhrDWJulcfIzQZttBINnfLYQ9hINJnYa6I224i8c2S
hk6hkK3ErW61bPWVcOgvxcazMYpuBXK6K2eFG4ZYC4tw1xIEQYBWmZ6IZtsLSogvJoK7lWZ22pKW
AwkeWWjqC6PHUxxL1d5miv27zblpkeDlnVflSNE27gM2AAFH5ahnK0gw8MoLocNPeeO+lH0Yrp3Y
TB7iNhhe/tXkSQaKwInY9nck1ykNjjiZwqtJQ/Aiu354oszez+kusMtp/KhFXTjllHBMJV/ZYw2r
SDVIkQgkhdip99bRqvT2AVf4uO6iZOo50nTJ/F9NHdpuKIloGQKJ+NqP5KNmkyDnyiD+j4r3/4EK
7VC+5Q9N9fbW7L+X/19o0VBUXdei3Z3FY//npqjevv9TwcZ/9R8xGovFv23PQYZl0HCUno5E8D9i
NEOYZ10Z1gcq+KaD+uy9GE3nzwTlNMM2dfus2v1fMZrzbxuZl8u/Fbbu8M//GzHaWUF6KdN0JTf/
pza97wgK6oMhuKdc3W+a4Rxr6nf13btn8Qf92Z/Uj+ern0Vp70Sgju3res3O6FSUFePGvaXcss54
IXHaT6uP7/FPOR2WJ5Mlg3tcCMhro0VaRyngnjLoF8cenbnQh4xabfT68Q2uPKL/YrQ2ZaMy0fmn
uqAAbvuRscmDovtEonft6mfI1LtHJDu6G5HPxwdhilvPHfeR39rzjz/6lWdziV4FXmKWjZYG96Zm
+LTztOJ71oJE6NxBfoLC+xPPicd/fnfff/6eO5Abyi26OmzXidWzKRfmZowsb5WF3Ylq0Sdf5tqd
zl/y3ZNyyTgZgtj1T4lRrENR0l9IF0C+Xj0xHAnZ+gwdd+Wltc+/1Lv71JTvJ5YX7+R0uOVKm4SL
2CTaJRth74b637229oWBsimGYcptE1caXcg938x6gMHbHGyrFk8f//rXvsjF2E5d2hTsJt1T3LZ3
Onk1aZqyDwgfUt/8zNxy7fW9GOGWx8KdW7ZzonvwTUsJp6Vi/fXjz2+cn8UfJqdLGmXiVmXr1G13
qhXKKBXhHi7oZm9F8+ROXzhbz9HeLRPWaKfmgO3cm+mnvPArQ+eSVclmidqaXXcEjuBz75utlt33
8d4OzqXK18FNYJEARxPbzn0GmD7LbTlLFZZc8gM9wGX/+T/V4bMQGJJI/ivOxJZ4oxW/pP8ZVeu3
A+APj+iSc6m7lZ8NYdedpBZupXxV0TfKl6RJAQ3LkZYQw4kvS6vcRRTInUMKoml2215Gi49/o9/U
2T99gAtgUeplsYblKzvp2ThrcLOQvIN4tVkbNo+GE4rYQtrwMTwHKwqVs6wqqXVXc9/0IeT47PPM
GX81SWB01J/NFOc3/E8f6jwi3g3hbHSSqNXK6BR2/U923vt+0J9dgrYTiR2tSXWyLAvqbKMHCgWD
qiSLnA1Xd/St+MkRUHYCs11Slzu08fSjtO2DGLV960XPQx18cRLtG3bAFWS2HVZBgu5xL1FncVo6
7ENYg5BiG+bFb0mGV87DKhhZiIVdlE9ECNEh8v1NBcQ6nKY7fPgPbAx2uu6vqWbeaGx6Q7z7M6lN
d3XXEg3aY2QOd0zgN1Gu9nZbfPWCdi2FQtFTrcMoPUU4DWdKc1dWGmGQVD0W1gSgTQzIu1dY1Yed
1TG1SPwORuNvpJHfp2m5onAEIqkpnkZlfzKtGedl90+P/mKWNvosUFaTqGM82adhgh5SozyZtSE8
kSYo8DKnAuhrRPjTSHTYKuh8Z/bxu3hlLrIuJ+5hQm5LNfk4VuWqwjSeq2z98aWvzQYXs3Xci8j0
MlEeKVM/tzaaO4KyRVm+fHz5KzO1dTFTm0WWuHYp1VEpKEupVW5Hp1yLgkNvE37Cmr/2FS5m6k6r
sWI6ljrilYDeoxxNEqOcmodYcQz85Ce4dpOLzZjM5Yhpd6yP45nWoJU3o66RVhv+3c9wyQ11qtrw
auWoo6ZACEKbu/cNDpnBKD7BpF35/JfYUIQtrhbTyDx2dHXnGokJM6NO9HXS6J/xzq/d4mLCHCyX
Dr1tVMdGG4+ThhVeVs2t0ilBfPwyXRkG5sXk19LXzTs6Qcc8HVpKJ3q86qvks5/g2tXPX+vd1Dq4
Q0y7Iq2P5hQ92Nkws+3g7eMPfn4Cf5g6zm6d95fOsFxHWHqroxf7v3zRVSDLpqMf+scutH72rv7J
qeTaV7gYzI6rpQ1OZ3VMsWXOGXc+wbnd14+/xLWLXwzlWNJvML1GHZPB+9E4gPPGYvpkmjDOY/VP
T+hiDKeiGmOzgFLR6PAFmkXmrOKm2/rdPg9xQAj/NaBlrybiof0mef27b/RfY3qsVeJyU+H5K8o2
E70yolT/6uKXWNBARhDHK5flQhkDyuMQGFVHc/fjq+Pm+tPzuuSCooLiQBLVzZFiIHXYCcpUmjyo
JL7JdRshL9yjjEDTLK+tTxhvV35+eTG6a9sG2JfwsNiV3k1G/dCblHw//jZXVolLHKhXOEjazaY6
1p75syVS3aycn1VrLAs6DB/f4tp2Tl4M70ZEbhCVWslOqIqfE1dTP3J9BEfU1v4y4f2D0qLEnetg
KKBi7hfzxDLudV9Lb5tuLJiKA3+p94b6amf5tC1FbGBWHdh59cSXGlMqTnZn2J+8PdeeyPlXeDcZ
IYoAQKfpzbEv+lWpKdhF0yEq833L4Pj4ifwJ9sz59hJ047cZHMkm4+1n27cJLCAqDtmwrXSedOwG
ja+G73YUNbuPb3ft/bmYPqamzzy0qM1xSIm8q+AwGEipPnmBrl38YvpwhOnnVavVx9SJM5rpNWID
d4o+ufqVhe3s3Xz/YxhSU1OKMuYIVorsVJLZeWYYpji2R6u/ejqXZv42tmrTpT58pAXWzTx/RI16
7kd+fPUrX+DSqO8riY6UpuXRaRBrGjJ/znyYaKkjPvHgX3ldL+Gu7qCNWRRVLDxd1e3cyvReR6/V
N64bJvvarMv7v/si5/u/GxaFk7aJtKvqqCb5mA7Vuqma4+Tkp7+7/MUcUWiUQ6qsaY4yob6jhevc
A1mk193PT65/7Tmd3993nx9dmGx9N6qOcTG0JK5iJYpl7s2j0pAbnDDyhWZhCZoHQkLjBEjARIKz
v6s8ZJOhmmtYWOeWBfAjMPGSN52R3VBILeaqs9PbLHL9VY8RkBPSqM01UINzU9asBZoa1ygOxDIv
dW9Ny/pRdX62MKZeLbTMFUuMMc5drvuCM2RdE63cg+5wLMySxEHcRqXPehya5/ht3bot66GflZ2X
It7yk700RlK2QsQGuHKA0ajkpAo9XgtZBGSf9+MOI0n7pZJgpWKCaM7d/2CJUhE3XYlCnCok1KaP
n/CVB3yZx1JDdIArXahjW8jbPMPi6UbZ67ktcz7XfHyPK7u5yzwWOyxdE7tmCYa0jrde5po3Oa6Q
t5KTFHHGVYIZy/wMlX7tC1288XB0g6ZKx/LomvJuKodnyjF31VgQrig+eWZXZodLzENU4kQXKSsj
Vi5v17ToPrwgcG6qhj3ex4/syi1+B5S9e++7KjTrQLfLY+ZCX2ooGNCBxevSo9b+y1uIfw4tgXk4
sV29PEZGTTinyyLjpo/oib58/BWu/BDiYolpGixydW/yQ7DWz0OPNCRH1eCWIj9c2+giP9moXHtU
F4vNQExNqTtGfaxLRTyXeVcP8X60P0teuHL53widd7/EECXsC1WvaKlZ/rdw0JIjnhy1REyZf7La
XHlSl0yPVorEwXdgH0Wke7dCyu/O1DHPOChMtMns/27N+V1bffdNiKR3xmoU9pFt23bMo/vCr5eD
OX6Jca7+1W9+Bia8n64nx1a0U7lF5mjrYaru27jaa6m/z6GQfXyLa7/HxWuVjH0b2HTOQEfNRT0L
43n4WTbVeVH5w5nqdyHr3QPCLYCH0kxgp03dTdzEb4H0jn/1qfXzseTdpSFA2gplkn30nRhEr4b/
pS3xxPd18slwvjLJ6udd67s7VJ42+aPrYdJOq5akO+3YG/pj1iAQ9ZLNaISfbEuv7IL1i2ONpDaq
rDSzj06gLQnwWPru9OaHxtkxRO3bEIvR8/9uYJz7pP/4ToNqRFtjsImTstlPHqzOwEN6XqSRu2hr
Gf/dO6Wf37V3z06XLitTJy12qbhGp3x49fXKuEU0VK3/7ve/2MdonpcIyzSsY1/iOdTqfZ7DghTe
28eXv/Lm6hd1jOAs1iqr0TrWaM5mQRJmy8Ey1Cc/w5Uhd4knmeLYREnQWsepdW9TZd3iw39wC/2T
Z3OtUKxfDunQ0xV6R8pUcTEzlXU2ha6mfuVMkEJqd62avUYlu8Sg//Hj+r0G/WGk6xdrBjAGN4wt
1z4O8W1ufwmKcqG7yTwdViJ/pMy0qMs9zNK5698N2ZuQr6n8StLXjbS3bGGw2X/V1S6ayKv3P5k5
rxy38dr/8x00oVCNSZw5RxfHiT2Qg9P/moDXBuasqYqN7t/SGzHbAxTKbdLd5Xk1L/x21psY4Sda
UApE+bl3ouzPWFO/qVj//ZSg5vzzI/VxXEy2jdvMPYPBQ0RqSN0CUsmzbQ7j057IhzBfcmwfyn+h
+rCWuj5XVTMvs53pD58Mzj9XbqR3MeHkZhNh08+Lo92dprZjXz/NnYL2GpYZQjIWon22ymz18Zvx
m8T3p+98MeWEfmL3ZGxlx4Zc6SW6frnDywyjv67M53LC7YU7ZtwOUfkKG/Cx9zBDq7AcD00VVOes
GfoqVvFLpPV9FmgAKlPQebVu+HNbtwOMhNPjkAH2sEp4hEnMkfuMG4BCHv60VaNmlSaSuX6Oi0xR
CEL+9fkbFv7vEk7yJ0/0z7PF/3B2Hs2R40qj/UWMAAnaLYssJ1cyLbW0YagdvQX9r/8O79vcqzdq
RcxmJlqtLokkCCQSmedg7Pjf5wp2vbGGiIJRTSR/DINGA8+lJPHvd/CfgxnpfZjp1rKmEE3Xy4ux
0Ni2WJIQlvaqWXrdjkLZL7YUn/2UDxPebDSJYIdeXKTV3nrD8Ntuj/b0bIP9+ftlfHaP/r9IRtXU
YY3lJS7nEyTU6yxqvkrLU5fzT4GG9D5MeGmfrG2y8tsPhtmfEvqxMJOtIIq1HFRmkcZsklTT7EbN
LQKK+bmHDW3GmVUisZy19JA0gGEzVvr7lWTB1aI6Y++mCTvVFH3HmFEzOqoB5QrZMBvTjpy/CLY/
uy0fJk46IWDOVmNxofMWsA2Un/yrDN4nH+1+mAChUFUSzG5+gS1AOWn/ZPXF978/zH+OWcB8/e+A
d1xqUaaizy8FTVVywhIABlha/YPTmtdjdlPO+eu/+0kfJisBx8VBIYLFeOh+JXWF12hZ9rNr36Q0
j9Nw8D3R1Bfr5mc37MNUJektSUw5pZdaFU6g0z4cpK32VcL8P3nef5gJ3Q+zhKw0+o51TBIcLYxW
G8Cj8SfrvhpOdr8vARxunRFx+ttz9EM0AxCCSpMUVtAnky/tZxeJjsWhUOwldBIlu1p/1ERKB/pT
DgDHbV6cfk8s7+fSeIxG2umi7DDxZ8D2/+9H6Ghh/v5QPrtR29f/K7ybyO5nukl3/ryKH3ktd0rA
sfx3n/1hIsq4RRT91vnFLo2rSc17Z+6/mII+iYuk+2EOSr08Rm5U5cygl1LcmToWgejSAlRo10tm
24fIvmuGL2bUz27ShzlJxlOW4OQtiOthjgFXPDSz+cVRyD8HkDTc/u8DKLAsJXS4lRfLPtF7nbcn
4OL/6v47H2aNuiwqfbJnNuVenoced/9IebHzxSP45KY4HyYOknVVyb45v8i6hROVXmIR//x3v/iH
maKq2zIvO7O85EnRBNIYscctYFb//umfzHjOh7khsWrXnkeDGc8tv5GJ6XzNjJ9p2rpxMnmd2/nP
JlNf/KzPbtKHiaKpDVuz2yG7OEn9lI6e5qcJSdi/X8hnH759/b/e3WidXDnRP3+Zu2kJx+TdlU79
L5/uh3c3NwXVfTQEX/TMU+E4sSiUXmQc//6bfzLoP9bTwiygEE5Py4vZmi9lVv0w6dRLjOor2CwL
CPfgH2bojzW1Udzk+QAb5iIM7dA60zWTgWU/T8YJXuJJFFCuy5MCcOhM9Cj0YdK/2NxEA9/iEq8B
zR0B2Pv7ZUXCZ1/LQR629s1J/ZL5Ex9SQPqXSNEMPsju6UG2B4woUG3K5TROL4vGzgMNW641u9wJ
bEJZmQu/x7vSrRfmeWjRtEqe6uE0CvouB185bOLIc/OVlW4/eHMn1pZWJmwn3kaauCPHxPxmnrv+
hu8xENs4wJDHpqC3D9aKad6xSb9m4XCj4UeqPzh2ErBeaDw4QEe7NktC1o56gBKZmAd+hdbpH624
pQ711GEAtrr3rDxRHeiUDhUF4Mjbet8Z0ucj9TmH3EeNXnbD97gC6Dp3U5+pYHO2+yjaCFrhi+jk
oYEI1Ci1a6u9HcEu+21bbejoz6x6o2jOEfaTIRUcyUd0rLVnTui9KN5O6Le1cCGBX47FXa0PVx0k
qshLdkN+k+sPeoFat+VP+Iv0Mg1jw37hd4g99qGJ2g2d6xv6947jCbuyXmsU1rU5HUp6B22RhGus
+6q/Mexr+Ct+xU5w2HpEBQK31aDsbzhutxAvxY594iD2Q1T7K9Ilnk0q37aLFIiFK1gJ/CrzgpcI
PiJ7Kze3b0hfYDASARf893fjs7f6w4KQTBxfe46VXVQG01CPrLeYzPDfP3ub4v7hrfhYpJ2XSQwv
kQ3IaHrPpM8XbnuBqmupuLQK8+Dff8wnM6z9YWlw687uKJ7OSJ/bBwnguSEaXrF2tEocxmGTv+hf
zCSf3K2Ptdtt3tL4NyhijCExT7A7HOg9zvTFhXwyT30s226G2bPjbX9NkeAjiOJAG9pj3pc3f79P
n5TuSvvD8tByLG/RyZReKt4HIKk7vZvOvHAJzB/eiS1mUjk0pX2MPbSW4qL3z3//0dtS+k8j4cPa
Ucw9dU/ElZd2MO3XyFPNU2OWE9NT1D4BCaKDeKBz9O8/7NPr/LCa0C+u6d1spxfXSsXV5FnWvdAh
hy7rUB+cGh5InLVUakSDBx6BZu4TBPg1LAvPBnmtNyE2GfeLEfPZlX+IHB1oZQXovOoisrq5oWGk
uNXiVTxCE0USZy7YIiEGfDGAPnvhPkSOUIRMmsPRBEs3/1Wq7llhoKMHbifq5Isf8dn1fJgvil6u
ZUexzkWPka+BrsdPk5nWTk0K6NnEHtfQjfqLVNwWOv7DsPlY743wa4ncOWd3Lvoftalu4a/CChzv
Oo+uDxqxfSuP6Fae/t1k+LFw28USWlrFUlzyqX6ttg5fYbz9fVB+8m5bH4JMmXRKc82huDR6f+UN
bHzt8c21+y+G2TbX/dOd2kbEfwVny6DliJyN7AJH6yYuzW0BBQEd31ktycDVeIPV2X/1fn0S7Vgf
5pE6U10var3gdAYl2rlsTwkFvvyvWW6M6aeAMlG0X+69PhlxHyuI9QgESuGZeBQxBz5aq7J/2lkl
/mgoOeewyqrGJICRKZ0twBMSpcMyjpnOqChoDvwuaEwmGKqABFZcKvWI3kH2CGJ6M/1iw/afQrJ/
uvsfJxy1jJPeeMllALaYWyz49OFWuevP1T2xzwLSbovCunfTjIMtNLOsE+TjQ7Yl8nOcKMm2+Kv1
0rCjzNjdF1l+4Cvs1Hu7DHOnDOP6JenMcIsv6jglhkIakz8MaiQr1ZAi/SWG7+PwxUrx2WD9MGkB
DhONBUdzO9nrSW/ha1FfDB4TevsnY/XDLAUarQNgpLJLAmf5xujbPHBrF0nNYBxtqTn3pj25R6jD
r7lUw94FsBLmeilCfSrig1NZDxt3ycaB6sqD7ooJq9+s/DnVKMgQtXfKeIlrv51F+ZwbiQd0boyf
6gx8qVYNRIJKL4M1yQzfySDUJmJxAdHS8Lq0CguhlSPQrQE5eLr+s16sHCYPiNC2sfojnt0fyUTM
5hpzhbXVNg5d18mrhbBgN5vaeu71Vd6OFmPNWNV3lVXjPqE+80y5nfbNVHNx3HjPlJMnlt+vdC85
RUPWfk06Yop6AMbjZcGUepxzQLtzLU362diJPRXD8V5AAtmB2UnI1STale0A56SlGBmoUUFs1rPu
xzKK4qEWZnnj0Pfe0AcxxveiMLIH8DovcWyUUINs+ZyVGnsgHR0i9r91IxQYPjIvJK/dDA072nwN
63Q/VVoB9XilJ8SUp76sUwgu8t5KkI/TRix3VmIOgVBbX70HypwyRUCyeQyWBSDamZaC+JC37Tv5
7V85xuKTkRbURmaG/tSiUroTUy+vPY71ofQV8UmUGT3AlZzGu0oU/WHq5+HI+dnjbLsqSJYouk00
WFbmoNnnnM7bq0yDycG5dvvMHgyYOK3k9nuW9DqiLGfcp6WXHkzAjOHixnCQOUeB0TJAAe454AcE
SRETWlS0fn1A3/waNlP2QgP6D0cAVXFyerNUCt23LACwVzfgy5Ndq6GJ6ZdT4o5HA1MRjS1w0rK3
aYYptuRMSnE8I+4q2seN+ze02XFNHNtXBhzrXKYv8TiGXsPKX7RXIpFk3rw6BBQW2MX4C1R82Djd
bvbYN6XRUS+xr6eRz9yaVfQu99HDSEkU3fS30dJf4WfR4C+vv6j+Mg8LQduKjFq+Cw4qdAd9sin3
Uhb7hQkyhuZCZBfxoztwPXOFS769rRxs3QpEDA0I4N93EA/8hO9s8vogPES8w8scQXuaX/uBnKJg
oh27EOo+dVSvw+ocNLbSvifqoDTMm3XibKxWAXHUw2S0tyaj2G7tYysn6jPLTUQ2PhhkwW0Pv3uK
BRUGPuRoyGOm8tmbXkdbd3ZqbaZp9AHQwPS29kuZnE1YY0P9Dtz2FbYAL6QdrtznlYouqwLYo8OU
xpIXIR+2vPdxTHcdAhFvgfEUmdv9G3WeZLoct29lQB4K+BzdPATcE0UIE+cQpWjT8YBTd+pA97i/
ABg0u9nX9fzUZq+QLU9lx4mopW5InU1jd1kKI1CFgfhZHhv+9dqeq00YOJDnIcE2J1rQO489tGod
eFg67xuAcGoa4fuv9/yNlTz26gdw/t1MUybX0ZcvoGOvRPl71mYIllqys+S+MX7ncbYGpO0q5R1G
W11XrnMa+8Xafn2ro0Z7BYHgJ/kdT98wnLBdbvSEwjv+tQEmQuE8CuMyOg6aBxEu8mc7uuvT1oDX
wkW3J0H/YW1TKbo9Mdu4cTXMydLUQsY1DyE/JzDLzLXw1xIoEIAjAhM6x5y3ceiuAeshGy6AgOvI
SlG8Zs1I02nq3iQmo4WTLc5z1x3HCvu0suByFHeOK4d9wmCrI3lc0BKmQwoN3WUG0o+wWnx3YBKN
zX2WQpesiz99np/5PRs9v+miJpw73v55X8XGKbGL6AD2tKL6+aZWV56B5LDt73lGeR3BgbGMHS8s
QIvtS46mbvlflFlHAdLnIUqbEB4RyvtmG28FiXug1PTNqWF7YK4ZT4GTTb/6OPpDRjaYdHpD5S+I
1/RAOFcedscpZVpgsMUD70+qnZISwzaMvWKMIK1CLe6bI49ui1Jij52HWF57GMqQxHbIX3cp/DUQ
eoyZaZ4UyYBNWrc6v22gxsaas+KXO8Axu9nQthGAVOe+6e+n9eJUDZP4dG5mZu/lZNjpXnLHYif7
phFGiCJH+/qYwr72qN9PrBGWMw+v/K1W0Ka0gI2gENvhNOFhjckiceKFy0Pf5HxBNePtLAd/e9ea
+XUurQ0W861iKeklRcqJeN8GfLt+g+b4GHmkpZhhC/GLjzfXl9z4RstXUJf0F47iltvfMl621237
VbYfkrcERxqS3JKlHMoHm+nZsShNs46qfMHT8r3nPeER96v9w3SiYCgxZ9MVaOe/bIFqmT1Atr5t
9x1Kqw+V+2EonhJ7vadEGBGicapd59v2iNzeedXk+m7o6XVsNfZuQvkcqMS7l0wFmSfC1HVACuYG
DqpixpYNshjoT86hVCoxFppJ9b2atGAS2Z1jVHcd1jAqb5456iH17wJGNXIOJxfZBrrZnyGj4gQF
pqJmpT2ATAeInFdHJ5+YWawVapgtbvRxxA0aCS6a+NDVuxEX9fgMbwa7V+mZ+GUtoPslE62ut8WT
FZMRShh/xuodtTK2gzQF8B8nqPj08WrF4eqO7hUc58dOzC9jrR5WqVGp2+2bVbDN5PXN4wSr+8y7
nrLHMb+RkHrFzQvXLMb7TK/HMsIkVd1w3djuz6VcbrsYS3ilv9In+ZSylFHqUO5g4kJcFUVozTLZ
UaXh3EKgpQ/f1hChUzJtNeqZdbN6IuN6HNJ+P0/edVZg5KwmVp9ltrN9LsV0VUTeeiBuin+aiHIO
M139AO8bvd21U1GGYGmpLbMHcF5pp/yhhZkEMR37pCR84RzR9l2rYZGSHaBQgGA1cktrPFCK3od6
v4J76iZnR9+EdW4mBxZPXaCxphfIPE9OfaLkm2E71HgfW93vje8WHDTPSE5dNyVBCQLp2KbO+ggn
x7tfigTlC7L5VyXQjOrU4JS+vnjpmfIMUNz2pGPY7Mr4ICZXcY7WO+UzmBR5bWlmd6jTEc0kLvNN
/VlIKrXM5MUpkvT7RMfEeeORHfKyRzbUVOR4KZ0FrZ54eXQcdVx83O85v+rp7OW9dub1JGRp3RUR
3K1QM7WfVYVOuo51A4MnjavfeorcjH2vavuRcT0fPR0xjl+3qS78taYxeU0MMn5tV66PQPpsyNXT
+kuB+STRCpfKDnprFsueuJm2PtctdRO2isZWxWB9v5d2EwOvTOf+Z6Y5lEa0nTU8D15eXkTeTX+a
DuIUtdn6DCPSkMM9WGE7hJnjTSGUnyIczBagLVuzGeprRV45m0TJC5x2p6WuF6ou8q7eQ9YGHwhm
C25s1d9EllNR+u1uxT9LQikr8GevgWE9Yt4EN++KHq9Oypapn/LAq6CZCw6hAjmXA0Xqa/2NipLq
W9xRqZg79W93rkjRlhNTsHzHNJkg462sn3MCBUsVqniPE4mTQA1G4GgsA4tNwbpZu2YQRQ0+5Gi0
jYoFvhwAJGsW9OXYeIj6Ond8uVo26eBtHzHQDlSinw2XZjGC0nTnoBgmcYTNTv38WGgBIPUyAKTg
cUnCDpqEi3FTL+kCM1O9faur2gCQr/q3fuqHl2lYp+uS8r+9Jlt5l26M9T0NW9oj/hPzlwFA7cbM
2/Wq7AxcDKZIcAFp2rTsKjJDO61gudA8zEDAlfV39k3G2wChbqesWb8uYzEEUee64WAZ+q3tdCA8
XZMC2EaI63mGN+Ev0TT9GO0q2guZ2aekG6vDkNfGeemke6V18cy8I5fHMhnaB9pz6K02SJ36XILc
0aLdBEuvSaTMy3I/mq63KxSgPsQ6g/iuO1ofKqWNJ7fo1bONIGUvkjq9izPxBgj6pyidu0pnU8jF
qmsYhavPhEugow8T30lnzip7zK5mAbtDVUy34K8Da6vXtsGYnmSBuDdW3h2tpA+ZOwYm0Yk1AS1w
1ycBNM+SFT0sibYGZalf4s72gshlpeMtWjxwZWa9H1bi68Ku7jPLI4Y0DlHLVkoZHSAh8yaxo1B6
8gmNi28ViqhotWnxJeyYvaMiuBcyD7PWe4gLMElQtqmom+4JYN4qE+yl5Nv8RDgHwxCHxOnu8ZR6
vjUS7+k6Ffrr7eioQ6aJQ5Ys+2hBzjB5yZb24ZjH7bOdFGi0al38jhvzzRFazSHJtFwMLSZ1Mr4A
KwdrLR5GN92bcDf9pfTopB+R3jCIHkoQgiXNKkHRWO5e9C5XLfee6z17bUG0rsKpTC1aIZxwrJjX
+97mFoLg7MzsRkH21dbkxnXQGzT5k5rqfW54LO0jqCshXHTDZu/cLpWMD1kF1K6OhQsDr+Xsyowk
AFGRy4NhDUQLfaTp56oSzZPkuKTco3S8Kxy2DIvXTD9HWsNuB9mwOzCS2yaPbu06eaAVKUd+zvqS
TFcjyVUffv6NPa8w1fv0igrTV1emOCXqJrRSHZJxVf4CTbo5T25yZQGpJb1vRLNfG30OFby+B9FO
Y7ODq3CrQuztndfm4cxa2C/D88IHduPwc/JGJ7Rqp0OvRWohhqTnr0P5Jx9bbEDVjKsrIvSvMvln
bGGxmtMNbLHjVog1jNiey/S3Ifg3adddpaI6DTJhlLbOYXvuboGRwXEiQqVGuE/KayNY7ADIMzlS
Vex8Rz6PQZklBZWJczBt9wBsYU/W+yErKmcf1WYfEij9UdSCGDWg9q0V37Oddy9HlsVVC6O5L6vl
dbXrc18yfhNcFQ80dmVn02nsP44AcCiSMntqmM7xyVSneNAmFF3uVrHZP8WtuEZTdEYUfNTy6b0v
xoM7Dmcb0MGSrGMIVpNJbVjTPdRSPRg245we/yqGId2hqzpGtcaEoCU+7/67a1CX0C/U8VGvAAph
zN+GrnBxbTogxLxGQsZ1/Q7o4I6Nza5qtgAWDJ/G8+JYdG45oqxj31n1605oqLD6EiRbf8ohl7vJ
ivA9Oaaj9WMu6ZQyq4PsLAXvt7jlmvbekGUh0EpC9jUc+/gnmJPBp7oEAPsMzDyprwTVl6G9omhZ
m2oTmSsmU9R0O8ekmDz3LDPsc9fyNXt+ajhrcJkJHPbKa6XOPSgS+G1Xube+x+RHVNJRnFTHd27P
rspq6tF3YufehWjmeNU1RMxbqUd3Li4u3ERsSI35rjT0c6xXW3fF++ylx3KdObsYvVckf8REBael
g8XWE6laTu0EuvLifiGxM9t6MHbu9ajMeyO2zgipar/X3FOhed+ddb1rJnFtxvOfTLefJscgFZAP
Z9iGHpWwCBGb6Vsdt9dytJCNFw0QDVJDCHJOqTHfm70H+L7946LM80XcX8jXvFF7SGuDc6eK4dXy
iMW5E+niPZUOyO8aiQRRpj8v+shji5/mWNzFY3lM8/w4pl1DTabbHai/xMJby9CZl5YUSvdod85d
TxDvp5l+447qhzXl89HyzHVX9aY6lqSqjpw3ix3VvAQKbQsZJDn3PYHxHB0Y0SnnBioEJl3BYCJU
sTWwGJh7fkje4xKKHWOJZKvi6ezcKoqvVe0Np3SwKtijZrsr+7ZDHY/sT6sXReHUAjjVs5vmYgxZ
9Zi6FgYeM/u15OPzMKfFjVVVOQuAYVxVWwUaV8lY12YJDW/waG8bcN60yC5uCznLV62vl++TnlJP
6S3FmUSdB3pON06xsRSBspvhzSlNQN+rbWEOWgY7+TF1U76TJeOnMQtsRKS48v1cRhZpMHM8t4rl
0m6Ru/mxPg4Xnmr7DjeSCtccGS8n9zjX9v1S5XdWRxyDDiI6ZqUhODiLgabo1Qo2QvW7gULgsO3t
rbHOXeFbGu562wO7uY9smP5+OZjxd8KG8dFdVEUmc1h8g+lqJ1P3nfDCeRiMuPsuhhU+z+TqAG2n
DrvPqcmsFrCPJaPVp+mtQFGXsvstnCksYDOxbHYDTFvgu4dUh0UIqlclV7KxxRn0ZnNu+sw9/afQ
crKK5HaRhh6ih0Ago8b8ti29Ya+PDefrqdMFZbaK23VonJ3QR7Fj8SoePPRHP9NJXJJoXZZdjV1n
t2gptsbc6kdJdGZ0e68TJvIKhe0OzzBUy9lsQsOm3tjQBCJrRO1HXY84Zaw8Jtp5EtASkTLUsU2t
KCYO5xjnQ/qto6nlQDXk4rcq1Y7dmgF9zzPq+/gj7peFs66WrhQ2Pfp1rs9aYPZmcZJpUUAuos3t
JVGx/mq31nQ9TKXxnMkJzYSWzfm95gCurbOyvV26+YdsZ5JYXEFzvQq0Ioreh1dgCyrQxmk4lE2k
rnurt44zRLdbbCflLUXX1jnLi+55GKX5rav75npWKWLsuIh8yxzqMKZx1scl04cCAVFg5pUkOUwV
9uqaOcl6ethIXDJBt6jqCofePMsYjGd3AkpfuLa4riZVhW6cV8GSUpBiL12yi1VdXAm6Te6mDn5l
a6o+NHmFg6ojOi/bejzmFmTXbIG1n5gOWxN7lKfEa5GwEed1vylRAv209BEIbiXYdLj0xjxrhUWl
oaoWpMRdNK130OIFRTCqyw3fSDb9apfqHq47WTc/s3iqKW/vwPRasguWumwPKo/VOStICxfCnEOn
lmOoxALZv5vG/F0OtNWJSuNYoKOqy5dlt85BtFjlYwX157uwHX3PUqTfdQ0Acd9pt7Nf6pq9zW04
HtrV+zVFSRqWesIo4QggsHVEUFE3QvP34vqexPvqr721kA9omsDeKNdVBrSYdMcWG6UNBG2H3XWD
19Wz2QNwatK9Lgag6yRLZn7alAYL93GvcBpQbrMa+y6Cp93FsbpxRmcMPArcb+HxzidNuHYotbQ7
txh5/a7OIKJW0n6zppmjxUzkoWyJFCWHOJdG1UkIb2DZ47YaoKegSOTcSEUd4pqUO6Sz2rs0ROx7
HWz9GC0dczJiQkdrnJfe0MbdgFMA50jMFSfJ8FYu8QzSf1nZ4loDACUCqLGzZ19wfO4LEl3JUgH6
XOlZLQv7t1Zm6iwXjVA0im4m1fyJ2cKmVXlTld2D4+k3qjWeUo4DQxjc9002n9nC3Qxp+Qd9c78r
W/1V5kTSRT5VQdvGhBGNmflTkVWBZhlNkE+t6deK1ipuF4ueKZ7YSD0umnalkiSlZSX/Ubgt/T6J
ekJ3wLLhJjoK1vpnTvxcA/hdpyi0bOMosgE7bmEdGD8/tRg7kWccch2rnbfcVa1F5hTL4sQSXE4Q
Qht0FxV1R+a4bu61c5c1R07GT5Eg49ltcbmTPnVoaIjq02e6VrZ4p3hsiHEEjGu2mDq/dJ9cRxtB
dzvAZwOn2EMVz2UTf9MG8zYumufCcv9MrTxZbv5STFAO8khDFmxzcNytbcsKNb9kFQF1O1Ykpuz8
ZtjmYBIIje8Z2E/ArKRsGp3HEclbICRJV7t5XnX9Fk7fjyWf3up4/o7M5NRN8tgj/2Rucx4Ayd7S
S/YnnrUHA8uDrdJ909X2N2dbOIiccfq56e9Wr3DDps1+JaolG8mJCc5hdyUsUK7xzchK6tGQ3HCM
ylHgsYzavZ5Fz55MwTlz/BJ5xpFRxQGrbNpdA1AwoJY/xlxnfJ8150Wq7MV0UO21RL1+wzpPXv8s
O3kdjWRe0rWNrynzKwOnLvG9Oz+Q00KtJjSBkd7RswsLM1xaisgqbWOoZYQYi+qvspEdaVlau9Gy
X1Wi3QqBuclL9OE0Z2O/Z50zQJBZD5h4Ik4BOONxFc8bhLrWPMVrAsHbyrAzVyq0MmejNP+pPPLz
jRHMtbidoVP7XmPf5Sh6SBu73/om/QYSX4Rt7g2w/ee3rQIxSWGjj/LAroPqEysOsYfhSuIYuosJ
mOD7a3HEznZx71FQIZ6eqDDsa9EwlVU3JkkN35ZSBLxPZ+RX4ZRz2KJpt0XGA+Io8uBqRmDX1dtq
kEa1p468eyMCElAIT3IOkE1kz2havbMF6RI4fvyQ2v33tRUFCdFoS7in08FLWDP7bnCCsRbbCpw8
qapBLzPctCnhZVOCZ0/ZbVBvVzl/bIQHsbF+47TuVlDo71ED5ud6VAA48e7NQn9Q9EjujGJ4i1Kw
6HaR3vO33S4rsnOju+8JvWw7CAQEYF350I3mnZ2Txq6MzTFc486J+19kyugrX+3XVcTOSfYGdfRL
0UOJjtJd4zRytxXglzlRRFobrNgj+9OrOdM9RkH8rHXrc2nOWRjN0BGTevNrbydeyKoSctk99pC8
tPezo2HYa7jpZN6dMIk4vGgdN5zS/I8oje/ETQrtSI5rDyr6z6nOqmOd4KkCtWoHsh/VvhEqp2Z/
0PzYwnYip+5opPIbE1LHZmpSd7FObUadaRx2zVuTgJ2uwRAn67feYreQ4FkIJ7NVT4Y+/KKD2LuO
HMfwuzFVIUV08jw4wJ2R/FBYTLXjratVd9j0poS9rbT8uCN3ZZMVOSQyHkMiUY9FpkM/7GLn1HvD
IcVdW9V+zVsPt1lXMEz08klYy4zmo/2dJTHrMna1eJLdmch9vmMJd371i7IenVKj4KeLxOJDHMuD
Dsj0ld22fA172lHRVB26KMV2sUEySHA8eGKXFe0sUvsXWWqvLToPdCwJzk+YB2EtHDJejbcEJD2m
KxfodEB4Hu/V3Dn4nApzFxntLxD8CFtUXLIfSSpOLjKmIWMqXjXRzLf6oP+pprLmbLbmpHtK3J1r
Ng21Ge0YGiOsepnjFxhJVo4W44sTDUY3U7fsLT8B4u73FluybDS7I0UuZHM8amanbCp8C9Thbuh1
a8eEXoWi5uCcFFcSJonBVA87DusHstJ9b6P5aGtn3MUucEOdmOlB9EuP1tM2ONqGHO/Mcg46XESs
jIyAfOytZFMtTrfo2un2sKjlMnsI5YoClkaPvXvc7mzhDXLLHWeN1GusJ8kIPLrdaO9GNCQ74jid
Q8DEu0Tws1EummGUDTgFG4nOPUbbyCFNe5fyH0oFrDOlNzNza0XUs8CHM7Lktd1a7FK9FWdO8Gx2
KcMYxhqrLrwjc8f2jWlUVgAam2J6aPN429KQ3TFtKwsrKG1BY04mAHf9D27GktJaQ+6ynvKY1SFO
7FfBebcnbtO06ncsZg+xNUpfyJobR+XHbra120winCAVR6FyaaEUTRuxL7lGVvHhmV3me4aExjeH
1NtTrX1x4yU9LCo9y7R+bpPpPY5JPzYiaXZl2rBT9hQE9SQhETmqdafYCu903ZkP8Tz90g2CB68i
397DbHKrUaJKytDc2CDtxobj1q4U850zs9vuR56xDlMfiwI3ZNE8c5dV0cx+eVCh7Oppp+K45NFZ
MfL0+V2mwgod/AloSbTo0KNVDM1CfMPQbp0p8aiCuBzWoFVcQJRr9/D3STvAM6n3VuYmu0W0P1O8
DAdIGhPR9sLq5WGWbAntAtIlr0TK38kQETfNBfny2Pipa2S3k3ijSYmcw3sykr4hmRP71KyOfee8
jEuf7Aw1XFMlA5DdynHc1FwOux5S6Khx8lHnY9RVZSzIhd30RqsVttBtlW6mo1knpK1WjmIakvzs
DRC/xYV4zgtsvZUrqsDDWOxkhjiLRStO7Fnq+66UNoVX9oOH0yGUfVaE9EjdNbX9s+9xLHUZ3rze
IO/xfySd13LjyJauX2gQA28mJs4FCRI0oihSXjcIqUqV8Cbh8+nPhz1XHdXVVU2BQGKt3yYugozY
JjZW1XMZ1vXID2EICzgigw1agmJvOoA4cVkYV1MnasIjyP4MEmbtUlUkm5me0s800BrQdAtQp1l+
M4eZJSmoEwuaEvC3hpFCJhwCT9RhZTnN2Y4L4LbRMHlraHZY2zOvEw1pPPjC/ObY8ksrdeNWx7HY
2X1c3srR5m0fm8PF8JIucpGUhp7r9lE7JSghJ19tchQk+2lW4zNAtbymhPZFWleZrx7QLcSHXELX
JmtCE0HwMWWuT4Yl0vkBrPMiyQLZ9UZpHZsiL3dT3agzXudVuU99fJ9n1C7VOg/sxAwo6uF5ooTs
1E9Vth9yPd6ac8LNbGvdDqQth7wTwUaUSoZew7u46zr7gf1wvuqJSZWVbEe57blaL3PjtjcqivuT
Foza1s5NgXjDa48i7oMPsyeH1Mk7OyxEUkW1GvNX1Zc0ygg/3480L95i3XB3EkvhNWhM6xhoYGta
vARhQjD4YznyObK+z/8lMqYsaBnarxEaYZ+Irnmm4AB8emxoLyBLGBnHUkBQW4PJuVtOct+2+QwX
NHaRXq5Aoqb5Pzq9AahDKuOl7sgoiqfeDqd2Xh7gIbJvL84QrVE/G85VNT7luX5GE/EYUzkLwzvf
WovJ0NFGLokfgxIs1fJH9E5wXUoI7DpeuqMEUWUUGoofOHFfnNzOnPz3RRo5x5oHntogMhyOFT3H
n1IE7hls1Bq3tESgHNCla4V67Vo30RPtZmStDF26RJAw1OLoskTtjDplWxr9tr10dOOg7kjZI+vY
pxHIm4JHdzb/KsEz5hjEFQdwfWHeW6Qk1BnZYTIHfzNSAoV13tCU7wJraynY7TwZx5HUxnCZqHWh
ipp+BEvK0DdR0ngGua9dgzJz0uZp5+W2v18kHMWcxDEnHKVFD4o29MjtXQ71oPcFwjM5XzoTRV6m
J85TN6suqkTev2UyWGGq2BoOVT2pFzfJqoeGJe+vofT6JWBj+sDu6d/6VCU7psg3+owzer/zMhoq
aURm4agHbqrgfckkkMVit9HsyTnk2HaP/tyik7GXdLfoeb2Pu3a4jSk5GozRIPNVMjTPGYzbne5x
P9SFhi5ysOncVI4RGa5tfS92Ze6RFiY7YczZ1tU0dt+KMLQO4unb0TnJRlLYw0yUyY/fVt2Brc0J
C3r5Xusgk7sJCI6s6mx8zugT2U2Llnzq3mhdxVC6H0vaDY91UE/IWOgmiTuLm6Q0tN1cFs6TN4ze
zapq/aXpEu/HLi35HSvPe6Dtk5LkxrI/l8DIr0vqIjUrdfiJUgQvcd13n7YjVISosT4Evsmw4ST9
HvXY+NI21bRzSlhD0rQWn7ISlT7oRScPfWEboRzqjjJUcHA50OntxFkXGY5TvE263h0tOvgiLL3m
YwmnuyPrbvi1q6I7Bi7YS+y25UepIF/1oZ1DfZysu8x7gLKEJqLGmmw0OjV1d3bCMZk3yRm1RI69
aQD8kJb4oNw15ryaLGMDU+hQCZfDSuAmOJN92J98j7b5lDa3l0n36mjxXcEzPWn6G/S7esBuX11X
sRlJMBRJoX8xaiJ4/Q4Dd4z+KbM9Z1+RbwLN2xu0wzdefnA7LIJTX0j4+lq7jKPTZBuLn/PTrHyc
RnEFnmNm7Uhjmj9sE4rujgR+Q+VYRAodibNrH+EisIExP1vvJJ5RvuvUE+ujRXgkJD6VsQvnUGgl
y/S0TJY6xrax+JuxnqY9CS/dZbQyddUbwY5AhetFLfEHjzfdd75SPPhNTLvySClb3OCz2Fap25Dx
2Iz/OoUDelss7fA693N2tJw6+PUtqtNEliTnwQX+ArmB4SfId7wsDt0ofQrhkKP33wG+8IgnWlBy
yPbGU9LbwatDTxun2lJzkXRKnky0wqL7rkrkdBNTzsVuq/QhaarmHMe1x/DVDcNfSlcoZDLzxt4q
qJp6Y7o1wsDEGt8zWvaehoDjtVaGf8LE0fzY/mT9CDbEXWMJ59nOPP+vsqZ+5/SZcfJqQRjb+pwY
gphGALKy2ibN2D565GYC3dAF2PlpcS84lL6qZfSj0vGt93mYukuS2M1h6QbzrDepS0AySdKlr8Yv
MZqUVnQNNYYNrXh7KpvUK0GTVejrQt28gCPYh1M8G8rR+21QGrO/yQIz3mVIWiqIubwIXYLyQzWA
JzVpN580PXdI4EzEvrBTOGtz6a9gjHroSIqgVa2CfQ72c6Wqt4yopZxDos1qNHl2Ei0mL9R6thCY
Nv5v7yLoqZmKL23fBD9JEUQLh+amWHTzmlr1RAF07mzNYagfIVL10JMMuBSXDmhaoCMbKCy2Ex3Z
zjzn1N1CzXdmk0c+uewoNLkP8q77iQvP+upayHDyqRDZj65HHEKJzsLJ1Z6KUwBjFp2dyJiZaq1c
dsE4trDfk3tL63S6uZ01DKyPOB/BJHp1rNToPWc5clJ6IqwtIR5zKJQyX/tgfm8z1JxsMEhBKv4n
KFsZzMqxjmy+ISCoGgVq4d0TVb+lZWreNd3qz5rlW9EskiRM66kMh1keMwDzTVmAgrG7/LXq8iVB
40yEQ+ZolF6DUwPKkWRT0+X+5brgJ+RJD9MfzWeB9+LYCBdaciM9DdzDqHnTkc0SW/9QqQHBGsrJ
IKVdEU2ENf6QrIp2YEmK67yU5smoh/5UxZxJG9/q3BOV2AeqW+qtFE6xSU3L2xgBAR+s3MyabdAZ
m6GwSvqS6OAaSCm+ZbE7/HJx1FfmOwhmNHfcNg7RM0FR6SHoSb0FNB6Pud3+ED4IHTY74/ekAgcz
ZPw+LM7fuFJ/Ar40NhO/2jhu7t6HMTjh83tZaiz+bvkvYNDZJnm8X5R5IcYl2yQj3KM5lTRTWfRj
oVKiUb2x/XteGh3y+Lz4EUMNN6w7dhR4quzZZGIwap1GdI14+y11nvoWqbsOhkXcIs/cRfRkgTgr
zVD/FGYV0UgFpZFaG4oei20T0FXqmUfebBoTMOJthsooXrKt2XL0J9Zblyhescb8yyF+lBmaKr9S
f2fVhmSYRHkVPBjtgAlotfMiFbS8eJfyTy+Tpwq9A5mVp1GPn2tzuGqdK8Mqp05ZtogwBewDHoeT
l83WVvaEDvtW6ZFAlKAD7HRO0wDN3zGg1psh3rvghFuPMn5r6rfZ2E07W/GH3IEdPWDpn6DORztO
dkGm8yEq/1SWydXqvSsZC5Ee26/UUF88I+EGD052ZxxSyoGHJn3MK/6dsjbCRH5Qt/UWxLbYzkMa
mXziuTBpaG2Y+dJDU8kjawAyTg01e7svMwvUXOzMlcxU2IhVbeIrHeQjGoj9xOOm4ulqzLRTBSjw
zWzZSCRFPL3TAIweiEd/YSurLfucwEMCF0yvyK1wdk0Xz8XjMHLRtW5Doq++EfS20ydrLpG3ZJ+t
br5Rq24hvFOEI2ywbe8nK6bdzBsXCl2RU4cZwOcmbuFovaX91GrO4WBOzq6V8JUT6v7aUHPO9B0/
JLG4KkeaGyvxb1bZQnCU7nvXNxqLdzPf+8x1uCPFqfMcJL4t9bpVSWeyAMpr2g3aTe2g55h4034n
jQUlgGqPFqWOsFPqVol0R1Hta+Z00H3tV2Yt34WZXM20q3d6O2HZQIJrMiZvpN6f6RZ9GKxC7Gqn
35mcVxuTSdHo9NAa7NBjewOHF89ulrwVFZ9Euizx3itl4SVcXz1sM208azMAal+a89Y3vRMx8u+i
rqivTFoddXqu9wkFzJn+VsnkkqLVxqAuuUyDokNneTB8xNauaW6VqZ0okH1x/PRnycy7P45f8B9f
vET3jSFfZ6LZWfKripMUjqakxXA7yrm5Wpa496rZj236mWs/NpGwXMdK+SEM865hJEfqejHAzxUF
5KZI3jv2TqlMAJ32s1LLkxVoML45D9q/1v5UzRJOmUTUu0Q5ZvR8coDdHOd7svM/tPz8xLlCI2h/
ytbapxmJd0kTUeL60Gfqvqj6q+R7cmKgjm7511rEuhLdn9fFs8ufAQ+/D4JTWMF7pzRMjnnGDuDs
/N5hp9DvDglta25o18eQStLYq258dEQCtD5OG49eyC28+XcNvIGka8+i8mB6OiEO7rZR3oaAri+n
LO4rVecNzrZBRJXIKbTr4am2EPxYzs511K/XiRTTAeszK+q8WF9a9eGbw9bEU87seO+9jFr2t3TO
Ik9HtaMZW1yt+zIdT3a19qtXO4Rvd0UjoYZcL8+S2zCm5xa0uXRnzLzmtZpNHBwvM6akwYPvatMl
jD0ak/ri2M+KVkgvdAxcG5aTIfkmyteI54cSxSLKp7lM3wqo7iwPDmaCUT2Tt8zz9utXlS5LBM93
9unckcnAqK1CvQVVkrSy2uO5z51jWcTHEgg1dYbj4ghea4yuWv0FdXpWuNzX26HIxp3jkzJAXkyq
41hYZgHV6bPKlNvSUihSnyVJkqtXHu1D2HA71Xzo9esxre6WVCJ0EuOd3ACBIz/gPxNO/eg7wHQN
NBPfl7KWn7HzIM3Ubr1uomsjk9ZmIrbFpnXb0K14aXILdJP2u37GvHAjoYloEdlOr7xXjyMlt9OM
8Biw22R60t3yZJXdXwxAZ3Pso8AvDusf7IoRsGp5W49bcOI95802oCWSMPgHaKoNrYMRRFOUE3gT
uNmh6qhsNIbtoDfIU4sTAP4fFduHeSppCLKdTV3rTwTWbwtO43yeIydjRMlM5HdECdAKCfSWhO3c
niklKrmz1qtdD8xsw3hsUlg9hPLdGF94c0o+vQwNOLJCyLe8cW7NTCM5qWqWbUHkNqCpzQ0DeA88
+JJ4NlWn/SsuGp1TIduPvfk2Ze1hTjMFxrJepVp/GNOBFgJbJ3zKixbEbxtmYgcxX/EHoZPYxCku
nUVrQ0dpAUxnh5BdN6llo2pay6IqwcNSBYcpWGzO+rrbupkMlZfcLOEfsjR+Yya7xgL2mh/gBxHB
o8iKfdGmKStTIg9OHxjbCZ1U1ORMBS4C6yFbpZUUbhpduuvq1N9ppXOv5Hgu9f7SOtZbY9GDNE3N
TtIMuxTDa6Uqrlj7UIzpq1UW57FdvqF332RTvxqisGhcHN7oPjhwgD/UVJpuNFLglR2f2Ev+JUb8
j16eF12bKD2dXlq7f9RUHxWZuy8K8wIsCconx/aM/+xiGr4JX6ci3VMd6Uj4DSd0F+vHBqRGBTra
j67WIrtLGDTWsssulVhWZsFGtkzYiwZDopSuXxDWPDeOemoDgYJ7xqOXzkOUpdojrJl2YLJ6nDng
8Mo5sI+56s/jXB/nAnwloFEjIMWr5XlLpLy3U8BbjkQN3spbNO1oYFueRM2FdTZFJMtkPy9wR36B
mSM2jRKVIn+L3+39qTjlQ3wFWn5B93lQvN50oC3MMnByojUWxBmwuPpAox03pz/QGa/n48nV53tr
DDDJQK9sFry9kcu2VW7xE1pnW9MfRwVQmUntLcAPWgzFKcjlK8QOuSM1QjqDAxxM6LnVZeR05neL
x4gjyZo2aZHQFjul352mQb3wjjI74EWWxoe44DkfhH7RpXm37Ir38GTv0674jRmJLM6cxHeGrVq8
JaxipW+GfNpr5HUMYlKAx67FH5AVMi7J60N1n3HZH8rS/IKDMXaJjtdmfQ4pSoahKg95g7qm96wV
2havKd4LglqfLLv9V8Il0V/OVMZk3xrThSEMt4oxnqahJfKpv8Vl/qZpBe6L4U/Gn3Sc+kysQUis
22VsEmJaJmpkpdR2Wjr+kwYkmJsFRyPr3lbSrXW0Hg15sebA/daJj55QaudyUidzMVax9C+i4ShP
mlU8HJm9faic6gbUdcBtut53RtVtPV6IQzqdIMefHU59mzfqer1LenF0H10T2v1Ge3bzj2DkdSf2
dUfnLvcBV59hE+nUOG0L2qcIIHlYw0jWcZIey721xLegtC94FE5mPbwYc7JzvCB00JKhisE84oWa
bLZaNYUTfqt5nXhPlhZ/xOhMUdLZ5cEb+2fdedQnOnWr8hNFwG6Ra+eAe6nZTUFZP/ijo1atiTar
d78rifXFh1hNpwSJSuymp1UIgxYp7oGli/i5YbXG/xgG8ZFEl5x8laKWb0tuHK0h+yJR4RCja6pQ
VlR9+VCB17TeLTYc7Jk/fXZJHMq9Khy0HTTg3MJOd+KcL8GWZBkXW9Ks/OvEKMXIuie8JkityPP6
C7+73mb1evNz8TlyDyNIZtnywkejRZLyg7C6H8lMjjeuehl5RSZjfeG/FbqJf27VhD4Akq8+j9A0
AAO1Yz3W6w2text0nWUoUp9mXdnDgvZES3IvNx2KHhEFVUM1dlyh4auajc0T4PAq56/OvPJTmLj9
eP/YyXBIhuUiyPBAXP0eJPqTsCd+DwBn8s4I+0Kvb1/Wf9p6GZUc7OhDwhkiQmb5P+L0z3mHgJ4f
DQmtdp7BRnuviEZfP7c21eiLHXYeIvVaey5Mvk8eoNF9H1ZNKP6rdb1wX9b/m8OMVY31CW4eDcgU
mtJ6TEf/FFMAzsCnfzZVubcGyosr5+DHNEvPJRnC2iHhEfIYmV2ktnqcPRccLLPPlk1ED7xAJ/rV
SPcovVttf5bjI6IQdFbmRpnvpogvWh5Hk4tMZdzG1bvbA5qxZWvxsbUuXv8P7mRbAeby8RWuPnDw
LUrwsEr+EQIaYkB/dWGPNyrrwKGDnexZIONqa7F5BVZ7VGn/n3wUt//XN9f1pT41cchknBhIR4BU
aY/jSV2WD5MkOENVx87vz3FukC3AqZE0PbKtPNg1IufcWqE4a4H0hvhyc994AD0BLvY++Vln92Wt
RsFMTrkYErgWrmF9oly+4ZmHtucYiyWDbe9YUYz6LMR7VVMghXIX/gk5aJdtY9oXiyLiV6ZntbtC
nygad7oNlyPT7Web24pGd17M2V7w5ILjIZG4O0Toov5j84eQYVjbLppn7eJRoDDRdwXy6hjhdMFD
h9NoS9JguqDaRs4foD6NZN5O8Ee1vpELh5lHUOsGpxTRBQHKgxRpGlNWlGY1GbTEzbEavnWli1oI
n8B6lAXECFMpEXmmi2PHiRyRvc2mdS3pveYHmRmE3KR5WlNqkiLfp4N2Wg8gHi4HFrsb0r0Od0Fr
DU5qDDNsNIPJ+u8Ow03ozgsJtQWNNr75twAERs1/ElD+OUfrepcaYgZo0bn52POJQlxW28s03YU7
AsaBE9Q1qKP8Le1Vmc24TYV5uB548SPX1Gg8tXVlX66JV54lqzDOLdRkiM4Dvf8uilIdzCnjUCg9
3C4t7jU9Fl+N7GM4d/8pKFHC6u91QQIU0WSXRbT8FXP6oXNi0z0yI15E45aNloXHsTo7wrmXOu5s
17vnFuqDQBv+eXl5N1eVd6q/L8o+FtWr9D8c828+ltws+W60ws4as6PNmAYOrY8vI9DvToN/eEkV
wYKeMIc//gISWWoKld/SwB8vKG8L1+1e4rbKIjnh0TaT/s1Y0MvNNv2uNAX+gdKyEUb2Y0TxbvGt
2ka91ihCsdw3C/OGAPd1Z/vLVR7eEiPvv41WtF+a3SGsMnMdKZkYdICVYGyfXHsCRmjkAOvSM6mg
Amt3+rIMZ6o1ps2yTibcgANUG80U2VKIg+KTR3PepChuWz+7CijuQ1/OMdu4MUB212xhDlG3Mdzq
zg+USUCDsj8F8GgWdaK2/ihrVEUoqxl8N/NobRzM/sHOBudlVXnwDlrQuBiCKVR5XbK1C4nr0fK/
x5SjU9KnSIUCKjokqIIa9N4cvujU/ePHgpwFyVy6GQZBJLTbTP90k8LFTZO5VpRoNAnaTlptSi/A
DMIda0Vl7WTHwhcQzdZAStbGFMJqt1WQe8+tZxvnoqh5gzsiPyD8Q0GZtMhU1eLrnGtpTXXKYkT4
87D/ojQg6390HlN/mK+8JwEevVTeukY5z+08pjBZFQM7KaxHP5DOwcpptFz/RBdShCPO/E4SIqAo
9vY0AQbMcZ1cFs2po4FTSszFB3tTuenq+YkUmNMMWFGBmW+dXOL5NHk0GgA+ddZl/Wbb8Xl1vs1x
c66YgBUIjSmZhD30p4FxrXwjoaEVa83oNTcgDmAF33/zZiyqY3Fcn0+jcj6sFpeuNu6x/kU0t4WO
7kdrCrbEpEdER3dmHz9Mo/MQu+Ksuf6HL/VdILLIIQZUy8WTW7sbA6dK0prP0vXecN8cLNt4tPri
YLna0WVkU6P2vd53K0QQIGbemCZgPMI1WfXXIqGlNxFfmHFwCwW82IKMHtA2YTplbdx0szfwUpLA
9bpzMcehv5qT+UgjzQl7RBH1ot13hTxzi+PQdNrPMdX2BlJWNQhQvSQ4YtxAWOSJOuwS+7nwE9Lz
TMBRh6gB6jPcQrv2RsZOalxLmwj0Fq1Dyp8dnaI/6RQaHHlXsovYw99sIQ5lrF6oNboT20sKjX3L
M7B8fz7PY/9aFjNJ5owzKKMfxwAPFOEmW1vvoqTobuhVEKZizi27LFL+uCclJ9i2iyM3GAl3/5nA
LOsiDN5V+CyOhHI//QdS4M1e9vgqCgkrk56DqnwN9OZzrAu+MJ73tKRaJluu/vqemNthX6X+Pc6H
x3UQkoO9bJ25D7PJqHezp3+vP3XeGq/WQpRe4Xxqc7HX7erN69bjL+kfyhhnfe9ppD8Z+ilo67+x
0z5NrThNmfcEKIwwpfCQkHF/LPa1bRCWGcAKbP1MJgSYO78LV6jw5HsCm826+QROfRn7ER2+eeiW
Fk2HreGuSD+4WhWxMCYO3j6KJzPsVfaa8UYnieBQcnOsQYIWyT4lqgL2qxFjp/Xl58tz5hfHoU9f
47T6hyqv5rgvjgWBgAvbIGq2Y+6xbXvFk9Gj/cePgjE0wDbCZmQGzZ+2nY3Q6fj8SabAdLJqCyF6
JM1xu2a7e0mOkJYSC9dAc0Mox2nSC2AZNskg7R485BqDzxuZN8JP4w8w8PPqhMIDvjEmTs1u+RgX
7wH98WEcCCMU087ytave9+8Gz6pgw2Qehw7S/qwQjJuTXaOhVeuro1zod+pjH2HX8DH14l7GxBMg
v7k1Gjk61uKz8AzWAWgI0X1bf1fID0imyc8ZIuZTZdZPfYMzdc4NCNycht4yebLgyAyv/0B1x9jc
1jcu/h6hS7KTuZ8/rfHNHXQN37jWbBqVYLNuUNViB8I+mSI3TFjMVfLbO/5TnwA+K5LdZFWdusl4
RzEe1bJ8at1vRoz1Js23M4KyeUnhUbzTZGh/ccm9rt8nLtG7xtmGxG04SAdlT5l7N1uWjz6XfliT
BddvmiYV59559SWV87snWcM1NzFvjja8lhYxoJUbrueQSOl8BucxMOWX0v9MEoW7PsgOho4AvpXy
Zk7is5f5I0Kal6KtP3xOrvXXDZcJDduDRRTlGujfDDW8QzU/xHMQYi45x8rGAWx/1FZKRsmKgEPH
b/1G+xV1EHm5y2JMikHZnLW250aojCvpLp/YD8pdUOOLkok8pfRzxyrhcSp7eyMqjQwkrfOxYwyP
6F3h/uROC5ZbYi1R03QPjZi3gerWuve42caz8Ue33WCVARHZEaMtdzHzrYvL4vvf5OR8lZj0+nQ4
9r1/KgznXhs81KitN07G4W93yOC0QD2B8u8Do8r5/MmhD7jAtrIj2afooW2M0EzEsNoIV519ridE
2umHBjvJ+re6TXUHsN1rAtil1FH0eiQ31JgViJWFmTZMDKQ2gapTdydCDjGvM1zbJPl1JvnkkVfq
NXk4G9O2SuKHtbCoZ9OopBvpS3Ycc/VX2O5nsK72g3Vq64kXz5z9GEzgZcXjZyaMbLyyVDAeUf3B
hSIONq1qm8Xpwc89IOQCxjMJzt7SHwVwPV/crUoyoArPZ5Co/X+WXw1fuazGF9XF6EWcASdlevTM
Ydy7rQBIq0/G0hbbzkRXWBvzNVXTZkatEvmLyn99o3swW7HnlPu1SnadoTWvDXr1DQL+FgXDEE1E
LcjauqvRR3+OWe9UEebwXHW1d0OuCQXsLbfewDhUVmuxQhV/qz4T29ITzDlTzH45GBhLmIwcr77b
6fizfgZiaaJU8x4SA5UNjPWfBCcck/fEfSQXEaY0XqvOfDT9zsD7jUm+S+ZwEcnRddVLx3kBrd7i
5UFLhnAFk1DwlTravSinI4lHm7L2YDutR8G/07X5LhMIROkwdifVq5el2PHYd5aSEJd+LQqBjSHJ
QySo31N7h2bVA001/2JL2Yk0vYxyOHXpT4OesqsxzTbE4Fq29rieqIrjyEJmkXNue9Ow743g4E4o
m71KuxVmHJEgABplZq+2Vnxirn6txpJjFeOvIQ9sRFecESe9BGRy5QdpIJcp7T/dEqJpjdSP/IL7
arJnwqurrzZG9pi5yNqHT72I+12atE9DS8jhAMDRi+zkC8tiCy68KOtyfW92AOSZa9MamJ9bD3H6
NPI2jQcmknhZ36Np8Bxb4nVAaQyjjJOhUhfZWBSw+Q0dAZIoMqXttWr5SJbkTUt88jfGcJ6CMyL9
l3xQr5PpA8woXsOW3bSHuIoHSDBz65Jct6mp5+URWwXkD35F2p0OeiclmlqkeNWzNsp2P0K8h6ND
nM/gaHM01gRmqX6kL102RHvFQe3uhdbS7RM36hTjsF29IyRrITvFr6s78d7TSyKLtBF4aqGI3vW4
NtDgBQ5hXm+KnXqLFxGj26h+PAnsMaIzuBOEoT5FHyAfsh1ChufJ44UdOyeJ7O23dqzpOxiqNLRd
Ob1JNpUbMQXLwa3z7jTKCQTNyzy1AoOngSrOQ9Ip54CfDzwwhgXdu04Zh0bS5ifTASpw8gHJ6xhP
zSHVSSKjjqUfQ1w55IItkBXVkOGOY1NrP/OeKZAN2Wae7EiUOjV4gNgZR9z6RprugknokT8k+jlA
eMA8UI4IdqQ4NuBgH9DMf0d37M6eavptnWrxOcsJkqkNQA9liPS5r4bpYR7wYTdlj/auhIwHMUbX
MSGmYg6ZHlIOm5NegcND539SLR48sj71O+V52hVW0joJXxTkURvG0W3li3RmimOCvP9EVNBsVY1Y
UGfeuGJApEBB6rfFaiCdB/SELdTIpp4I5+KTs/TGbr3jNkN4r7v+NjZAzRJB6E07NdnjVFhEIddW
8a5rfsYk3Vs/teHpfPV+l5DoINPd3GX/dJ7bDYzY/MJmRDxyApLnBwT66w4aghq7wRYUokMwk4Ck
ln6GUdcnvW2ld8ypFtvBHyCndXi4uSFIPEGShRYc5DduLOJoDN/9RpLHo99m00GQ47GdVZyeHMI9
ojad8mO14umpCuZ/ZqNAK3WOSYaNxA+X1UXVBLSC4InDaVdLHFJaNyJg6DJyldJEdQcEy+OpdsTy
zkztbTUn/jAMW+7GNreOse/3+DFnQruMzA52ttt+OQB2IaK8bEeCUZls7MBF276UnoeZmbTDTOoJ
6mRyOMwEGWE2pTjXHbLqUdQOmzYzy0ORm3d9dOxbYBDppSm2AS99tO2AchBDfBOF9cKSgT1cOG/d
AhCDoA+NSuNne5tfPhda9pLnxedo6PYhk2t7dd/e88n+dsZy4GTEboZ9kEw50bxZs5mRa6FX99ys
aNdQqf6xUFK88Ruv4nafUYvVjk3LoN362/+SbKRaZzfDk9kYt0QZoe9YxxXDARU8iLK5FCm+E5U8
KSwSdoxzG9aMvTlpBaHm+fa/GqtrEpFjXDYM67ICQ+3s/A6ArzIov3ygVtXncOdMpcuKv3IH4Ieb
dnOJ+23QZHvtM8R5eFPf8jV5zPLeLCzNm96WXYgnowiFCX7uNM1r0pCfsGJFQfe4lCUJhFVUpc2L
E9TEdyJSKootge87dL+veT+s6WB4wJCWiCzMEV8Tj9B/eQnkIJEMt/8EyP73n/l/xG/99H9xot3/
+19+/aduQMhF0v9/5s6kOW4k3bJ/5VmuG9VwwOEAzDprETODwXmSuIFRJAXAMc/Dr+8TmdlVUqSa
7Ge16U2ZZVGSE5MP33fvuSf/+c97NEtF9r+Of+dff+bnv/HP7Xtx+QLH6/QP/fR3+Hf/Gnf10r78
9B8sluzNbrr3erp9b7q0/ePf5zc8/sn/1x/+1/sf/wqA0/fff3stOhZg/rUQ8NNvf/3o7O3338SR
o/o/f/z3//rh8QJ+/+38ZX5JoqZ9+ftfen9p2t9/89x/2KYULn0001FKHsPphvfjT6T6h/QxebsA
Lywl3GNkJCS3Nvr9N8f5h5SWUD4Zs9KxhQX7tEGdxY+k+Q9HeUr6li8gtAhCav7PL/fT4/n34/qv
vMuuC1wkze+/+daRlvpvKqwidUWYtonZxWIjjDzqhM3bjFOSweaVWyMgPA0qgetS3rMy5fsH307j
mTyL2bApK7k+WS6gv6Yl/gi4liYSihnlrtboptJ+avAMNIGJ1H8wmurQqV7VD0zwM/YpAXlq11vG
3LyXuW0rWo9J479HUrb53u+158HllOGkryER+4IDbUCpduVkjYNstfXL8c1z3Tq+9cwqFGtLGJal
gKMwqSwkAOv7uKXdhGBR1wGVBOb7mygYsmxPeEHonVlyyrvHgrnR3Jlxixc6MXyHQLLWbib7NUwb
A0sf25z4PLS8IDkksxPaN7z/htplXt249DNZ+IuHkXLoPB27ePn0zbBEiz9cRwhD6W72Zf1QJ7Po
3/IhEFSM6ghBZQF5rjRgLiltF9iRvB6H5uzrmFY+wnC1KNxs9F5Mp6Z+3jZJV3+LQJaswraMlk2G
wLOmnWf61rdG9tV4loYYfyhw9nkebTjhmlmDo2HIQZKgoh6w7lUsBDTOk76q+1dEqkpN5/iLqxw/
jtVWFzowrPw88Mc6QHOChZXaajlqCtxL1uSsgGjiAJqlpFhX5baqQ3Wlnfo99vmLz77m3H9LC9d7
waSe2fvoiDKidyDjLMSsnppR81KO9pEv0lfpGLJFxuheLNKG5v954TV2wYvldZ1cWGDFjO0cUiK4
p0LZciVeAIIAyXXvFofYSCocXw7GNrbJFZ8CVX8acXOPOHHMzUcaQXAb8B3F+Xni2VW9o2VgOmdz
h6iCo72ce9ruRjq01nqO+4Z7MySZZb4ZATgiNlGJH97lneysZsUaNMLNiMYwvUPtGt250inGnd2b
otgpyyB5kKJ0bzvXIyt6sJ0dR3WXXeWR5SznSNVPg63ldF4XtZzvYhnW8/c+a0VFtNFUGEW8UlXU
mxb6jrD37YWFF1Rd4ELoh91Q9Wb7ajupYR9GnPPVTUQjP3hicB+rkpfNWPXYPTb2Kq5tn3Z7Jjrf
vwzzJgiuUiPLkUfSSBdmsmxR+HB8T4kozZzNaI5lfV1YlDqwy/d+d2+rMMP6iTnbG4wFCROiVQuj
qkd5URbCMXLOr0PngniSzlyNgKr0HNxoZI0eEsx4NCkSi6ECQ4fE0iJ1j7ZCaTgxQj+4bfiE0LuF
Ffpq6tneusJAoAHtyqo683rDkTEb46QpN1asUg0zDykhmCdEyUCqyi5JrgU6zmFlu02rh4UFp6im
GdDEQ4tIjyh3ylgD6yQ67mSYFv2AYD9eWFyyfVV3Y+uxP1fMhWwC+kwf2gYaz4WBiTTdurP0HQy9
5VE/M0Au8wCiKCHOZ5OmzQPhQ3VwUY5lMt1b9Wgq1Kde33J5OnKq7RAGUb6MvWYOoINNI9y1PJnK
GzfhFI5QMKdqxAFiLmKJJSCj3lYVOfSOonez6bn0+rlc1aJEom1gYRDXRTQP7tqvGgJG/GkqrgaQ
etEhgozuPE3W2AEl461Ldl6a0QC2XXgI92PtOA5QTuHh0JtnkKQpGtwhSS7ARM3pbWOPM/MJChnk
AYkP6o5NXxJYMGxwv4bpPbI+e7gpyqrCQN8yVIxYyUtKDKD57BhYkuux38542t7DMMKhP2dcIBB9
M/LHLeqDYd7hA0r6ndMPCixs4HYz9LuqSVM6erECQlCXwpGrvovc9qrGnJMvx7GreWaTFYWIrsbY
ir5QbTNLEI6VAfCNqFt6AcJIc381eVaMPCkCEsYmU7gcQILJdmOqH4FxLIROaRA11bmFuj5vLsKc
Jfae+MXK8S7LSsZNvx2ITDfznR40NXI6OmxzaWMmCvjpbFf2a4UZXz3mpl0iaauRkW2qcIiKl1jO
ivd95iSULWSVFoLyGraX96JsDKxKZRNH8ZWrwASU95ZV6nnfe6n17FABt6i91k2CSqeVevB3dixE
vJ18DeeTaymir7UzRPN5igXnuOmr8+oZgBTiFSzMMYKOyGEescnyLih10lfZ1igFQFimfp8+NXxZ
/uWIcrx5zG2Ucyu4bY2xKD02Ec3C6oAo7dzay4/zeGb7X23DQzUdiqE1V0QV53gQ8AwQVqy1Vy/7
Xk72Of8DBm3RI4/wGw44fT9dTU4OowLeoVVuigG89woEcmeghAnGpzwVVX5eIHoHZuLkNVQBw7Ep
L8R9j703mcHr1Igy9BTdcuLPvCffKakR99Tjhy9BbpjhQTq97K5lMRjJsdWFGhh8p9kAddLudz2w
IGYLu7F9ExMdAu6975WC4yuqjzi78QQytcMU2jFSiyAcs10Jx7TdhJQlh8dxhHhgLqHTivHMrfwZ
AY8Kuu6hSgJ2xHD57PSN7nw6PTt94CTXRq8H2scDupmtJ6Z5Qp851KA/7KqMCHMNUzxYfmr6FTcJ
8Cq9uMBykdhkLkQOdtf+dzqqpXuTOyL1r5zIs4uLttS5sWua0qRXLkJ6Bg8jjLPxHRlxnzxNvlWp
vR8bVVfh6cHFdm+0cswOJtuoMoVBNJGiuxg1DtmzXBP99RbFs5cc2qFC4ZraUz5s8qCJyi/T6Jkx
zS1s+4DhW7fyzmxR6PA8zvQ4LbwauDqwsBqKr+3nJqWqPGSFxIpcw1SylJlHt71pmPRyrbTQb5IH
BC5JqsDIzyOd9eBBWupPxX2IvdXeTF4Wt9+pig1m+RZ50xTtdNu7I+vPFA0wMgAx0KyeArtbGviS
o21NgukMs6RH3XQVGbT5Vj6ev3Hb1uiC4OJqNFfrMTei4Vs7Mk/e2NQZEgq1eSLwsIVGMyW7eKhM
iZuUxTsJh+Bg9IXrPRZmDKJqWcZB4B5qU9f6bsjHDhEQWn1MGVlEs3WlhqzJ9o1p51QCTWm4WwRO
EHyLKMXW7WvMO3v8mDgmUZ8g2d5ayehgJJS67r4Cucn6pXQdwY4X/oK30pafPimiX9MtmCBa7oMM
0xACMOi75yFjfXsi9pj+UTAysx4qUI74yqDAEKLlh+NRsFKV+i4uhRIX5lDE7rWlhtxbuKkPl28R
+4Wdr4OKbdw1dy0HloqKlMqTbiYENTSb/f5A69tLVrKr/GWrQbLeOk5vgBMrw5kzYJdmxe04jsCN
u3j0imdjtrL8aWCCjh9aNXr9gydQ9+/AENkgOwj+Dg91OTaBgbTVQtQRozauN65rNtZhlm7bcE26
fafPqBDY5o1r7SqyptxNa2axvNBVYQ7QC0y/39SuK7tznM1BjMugT6ytN+fzcAYKt4PJS+GqFRsB
KgAheyxFeYO+MfO3nTPb05kr5qG8quee7XXDRqk7xwHdwC9pMsDLa7fD8fhcVgk8iaWORg2ROGyN
5tnLbaJ74mCg2FWRQV2wMk4K3Bk+yFh+b2xhw26v/TYutm2U08Pe0NA0NI9kctNbOSgHVclcoXLd
zyGF3udARI04GMofpUm4tOUM8wGVcdvPx2rYCNAExlIx4k2wy+YxFI5Ob4YwVvNXMnpn80zlHl2t
ZdcWQ3DusMPSZ0NvozLjNBH6BzjYU/9ATZaKxjpuosG4jnM9wOBMlYh29VANFb4cPuD1aI1tw+2u
g+lVT15UXtZzhzBUdMDpLq2kJ3Ji7GxXr4eBGZT9UFuMd0OpIvNd1TpAWsNKW1xAaCy6V2VPxbCt
qswBw+sSU+ivjajpk/cpjseIBsTMkW1eDBMXtxtnW1NKV9AC90aixfQwMBlXAD1FgO7Nhcz5pRKW
Ge4luowcLEFJ9M2Yj9JftewSuw7GuJz8Hfvr0r2tUIjV902Nu/vcMKA3sncYnGraCVdXLgjBQnFG
mCyL4lIq3cE67+dcEy5HHax+pSGTDls77KxgFSqQQM9pjIN9Z+AxPUqJODzAOay6scrPegsWzm7u
lGkVC07mwCgHlSLlo7hGhiJyGjAS12WGFeMSitnoZ8s2x4y4bBLLNe9DK8yPgCy6tJpG8GgXaKvK
CR2jVkw5t1M/U5xvPTPqV94QAPzWlgmmY6RuWm5LApolAr2GliUClwELmMNWAu4J9kYq/zhNDeLL
S2e4wVYIa5FAFb8qL/qE/vs5hNmkeoZj2Wr2g8Kb76o2mqqX3gGjdpYVWhEXgyF6XomkMfoVuR5U
h3qdgKpYRlnQsq9WdEnPSgfI4Y2uW4k/C1NdeTFndG7A1qG9YCMz+wYSCbfvCTBH1kQTxB3OB9fR
3dZJdVftM0McOejoLOY1BWKRrzPZ+cO0Tb25Db83xGUJpDlZRBAx22AE893QFfAfktnsNlNsp9k+
sv1SvJuYRJM7M6eAiswRrSzARMp4sEVYlzmvTBG4FDIL2O18H0WvYmcxhqOJcoSQTn+dNUGp9hYL
WGae4VLN4i+9TGq9KdnvZO9Gmnj9GfZrR0KEoi0JkyyNyq45hFPVqmdX5YVTIj2dpUEsSk7iuIXG
qHqKQPrF0dEG6rJo2DYaIPTLSFsCkO2gJnfGkKFUWIZAX3ETVpPIXscYAj3JCek4RPFF0URqOmZk
Zla7miyTCEPPiKR3AAOnw11Nmk9O+9qjkrWgTc5rlOYVz3bVll4b7UrF2rvim6I+gSzScDuk7hgU
+A4Tp8d3jPEx0XLZtwOebED5+O/AfCkOya+RZEbeB+Cy5Z1BOJ+6jKhqju9hVJvOy2iX+Xzm5GFz
9L0GYxdti8RCAU4ZOExwT7VNF4FYNphLMZmH7KFAXjT42Y2KFxJfR3QfudlAEsDs+QKM0xyleE14
XNWqty3fuENTnRjAwgQWJzr4Fo7ooBia+VJo5ffPbRr5PpQVptPNjDAg3LCVrCRVyArpL3Jx7e5z
jxBgZEtFRbZiITJTvviuO9yOymJrlOVmbN6TPmnad2U+5SJE2q5jDobSisiHgdZEnxY6TSTJSRkb
E9lP7AnxzYlr6Bg1wJZhSXfVjG6RcHUAPg2rC/QF9usJ+biJ4mpjjqAvlkDJMAI0oe9eQEbICHFo
spBfeNZZuutzu862Ap28R2nBtzr4AixTzkub9bN1lVHw1Veto635m7QSPT50wpDBEgZCH52HUdcM
VyZmWwxCfWyGa8315Lsw5+i0NPFJulcZh1ryqBrPDtcZBUraah1fZ7SZihh6ll1SBgsgQHWlwVbd
H6mrLNFb1+1IPbkX7cMM92b6DvcTFabiX6CAABKaY3aS94N+VuDAkKijTs+Hm7Q2a//RlFUELzoN
hw4TpTniSfJUoKDZ0GYy630m5VSRrxCbmUDsQdzDRTIhB4Sz2ST11yTW2GtQjJkGQGstG21/s3B1
k1CnXT78xQC5h5DGglM1QoioNnDHNYlwXn2DHhG5Qo1n0h4tCxqJK1fNdhmhhkGaC52hs9HtHaUL
LSHqYDTC6RZPtD+8zWrAHtzOboeDNimzcM/5VJF9yQ4LCix3cWwWZWeKo2yDQif4k84wEkk8EMc5
96G2jbqFhG9l2WMvYkcuK8/wm4bwzNxvCE9PNH2TcyCYIUQkyAMQ7e4aN9PFN0UTj+p7mrVRskpq
ER27WJ3RtuQ7aKotm3SSAGVm5ph8De22U0/C0k60qVAzlGcUmVR13pkQRg13V9hWCNIwrPqy9Xck
gNdN8MVKq1CrR0WpVrl7dtYmiZRaASkMX1H3KBM6WZXMkmfu0CC+URi2kMM4MlNZiXZkcrr4ljZg
D36u8lQh1Jsc+6jygK60EbAg8JLHaC+ziadiq6Ieaea+pKVJ8yKqHOzLOazzMUE4QTeCcgpvkLFO
dZRNzaoY4QhP26iFWIKi3MQ4fBtgrNcQ9WwTH/GZj/FxvE5ti2yFxcC/BBh3blw/vOAJqPbWA5vR
bdIkn+CGFnZFGk7LdLdTNbZ5d5uj8vPvf6jB/1Xm/rGsfSyd/1DVphHrmq6wFUV3hMKOsE5SvEqj
K8JhHPSmWQe0eRfORuyQwIy34qYOF3ScFtjj1vnWWYVPVIvE28fjH4vm/y6q/zW8tB3q6Z4U3mme
XubEKaRahh9BtsgBs/uw7bXeduPtxwP9HPV5HAhxjs8LbSkXQ7h5vA+vL7cxkzuti/+hBku6OeEJ
UClS58nFHI1AyPNo+X08zs/xdn+OI6GPS98T0uOm/jwOdf1IqSHINmRXDBccn0EZsMu+9qoJTaI2
xjOIr58ljf4cF/jnoI4Ulue5yrNN92TQUlpZRbE3o7TusIKgjDEANvGr7DmPsyAgX6ed9WcHi2bU
rzsiv7pSz3eELxlQsuT8fKW9g34+akvuKI7FHXBFcqY6q5gWzE3Bnk8oeiiA8jx+fH/Fz2F2FCVN
YQOp53GaPFTXOnmQtdcHWdabehOdedspXrpM/qtxR4DOpUAI9QVA+xLJzic5maevz8mo9kle5hgG
IdFqjMp1rWm5rxCWfnxhp7eTEaTpK8vyuKNc3cntNBrNGXkglSpJQ3QbOp7Ku6of5cE3fRBpdTcF
NFS7rvwkyfIXVyZt6oMWw0q+jZMUSFMOPq2oLt1QXw/Pj09139OX+uRlOf3Oj1fnyOMH6Pq/eFmI
YDGGjjrrxs6s8jsi4Olt6hwH0kJWYCpKRfDJe/Kr2+lZnknOBlfmnM5rs9WViBJEslEY250vAFpo
LI2FXTsbV/K1QHdL8N5zYCmvP36Q4udG4R9vKBOpa7KTlY7rnD5JWfnse7NRb1xsO/BZNsk6WpEQ
Ut4bW9iNq+LbxwOefv3cW+CHigtVVDFddTKFU4IPxqTLElJ/YYdBfRncHu5YngzX1HYsfytAZw17
Gw2+e2tw5p6e/lu/gEDKZXKOVRCBbEnMx+mrm2asTCMLfMw6iOqw2NmNtcMV8L07thH76qZkY/7x
mCev7Z9jeozmSo/+r30y5VVVoHU6u8MG1Eq+ZrcynLV1lH0yyslr+8copFowiBK0TU/nONuFIA86
ii2wB+VyKtsBS+wQY+oDsIuezvpk9Th5lH+MZyMb8uhyS5P35+c5FSNXE5NYPm56qrhRCJgWEsez
8t8owTz7loviDHHgx3fyV9foQmryTc9y0FycTKiWVaSQCwlpE6JtqYy4edKsQn6JGyMrqM37DRvz
T65T/Jw56x4vVHJWZPPhm+Runi7HFb3SNmiw5+qz9qy7aHdygf36rN42u4+v7mR/czrQH7/ID+v+
2LOt9qgvbpTEUtA8moF5lSfVokMklsbhc5xWyyIZPrs+iwf1w77mz2ElfVbeGctGhPDzgzQBYFGJ
5PoAqqzRSi71iqyAAwGga3oSn8w4v3iCGL+kh2eCTZz3t2+BUKIRig0UC437nuZ2BXky0YN3X3Yt
qP4GNs8nF3iyCguH1deyWadMMjA883TIaQxgrHhyxvWZrhUCKDDGa3wsn3x/nw1z/PkPT6+mLimz
SY4o7L6Dp8PxU/j7j1+Qk4Xib1dyvLk/DNGMcdVb6C02GND0Fw6rwcKkYUeqq0kA2fHwUZB7tfrP
Bj3OAz8MapqFa2lRmBuFp2flUylOkGBYibrULV393KvuPh7wb9PlcbfE+2Gx0XZdzzt5H6PI6xEP
WiQxtupCx/nBS/JPntWvh3CVb9EeZp998qwgGDBu044b8H7Pihi6PWC74fzj6/jVC3GsllgeYnTL
90+m/TnheF5UTMhF+pTQge3am7JoPrmSzwY5mYW1rdppMI6DkLqNzF8F3jrwPnnvPhvk+PMfXoGp
RQwQCp5I74OWjDHEVnzHMHKDq49v2S+fiyukregGMtOerM402uFv6nzchMqqzixsmFCUyMD6eJS/
zbN/bMf/PcrJGw3NLfHCeuBLVb25kyyaZ1Mye9cigUjNZY5PHHujK1Mk8yqESnb28fCfXeTJ+13a
Os9j5EHHFKUr4jSo5DUYoP+TQYR5stEqsrlCz8vqnFkOvoxxkPtG0eL9eJRfvRiuycpx3ExxGjh5
XunoqLD07XlTx/0N0qV1R2ptmtmX/9kwJw+sQAUUDccZHHbesNAmfGUTMweii88ywj+7oJNnM5Vl
Dl+EdGo7Cpc2ZDuCCCvv68eXc/x1f1pwef9+uGvWyQHNAV45YHwhSJbox3l8DBQew+KyzO9GjdK+
+uQ8+Lcl92S4k1fBG2ELc/gngzJoOW33LWlA7dp3SVRoQu/w8bX9aon68dpO5iO7DWrXKLAOJBE1
PLexkMJEFrEI5WOfqE0xDduPB/zs6k7mJkOV/YhWwtwIs9uGld5Hbnif0wlssfZ/PNQvPlxl06O2
TCWoIZweXqgvA0xMCahs6qC4zLsaBDwxB5+M8os7qNitUGaTiJ4pmPw82bpuAsC+H6cNVbkjKEJg
0USwe1kZ/rDUXSrIP3GfPr6yv+9xj5UYV3CiJ+HFs9XJe9+0vu91BEptqqDa2ulzSC8Bh27l+auB
hFmvJy2UaE8v/+Td/MUtZVxPsOJzJBOnFzsmVaZLgBSbxP7SR5gmP3v5f3E3fxrgZMtUGoFsOnsg
VDSSO4Fyv8hJCAC0X8a71nv8+Db+YvZwKfi4gHfNo8L3ZMXHkx162uRqYuO6Vceezy1Nrj/n3L9U
0dd/ThQn8uuT//znRfxKREzxvT3VWv8kz74q3/O7tn5/by9eytM/+f+hKtvh7fi/i7KXZOK8/Ndt
/Pryo5L7+Hf+1GQz2yOiNtk4utRSLOp8/OhPUbaBXhstLTVjm3o7q9W/NNlC/IMTOWUspNzQM0lr
+5cmG7W279lUCCjAUqKX/y1JtvXzNIVs1LUcm5oD5WM+aXFaPDbIkTRTojw3BqFuB5TFqs/EOTXg
g023V1mgIsqUDg4cx4gAaAePdw2Ei+beAejTRTCGEtRGdW0ZxoQQrXuaqvlYFS69VZLdjI4H9WOq
tjnwuvPc9K7CWRlf3Lcfbvhfb95PFXje5J/WLq6DicA5VuC5y9ye08OwKqq0iSqktyUZY04QJkuz
EdOq6tIAeoh1nVuxpI3DXhSvLsKpTK4ruNRrtCpfNE6RbdsDjS2LcO9ApQQhiEt1FP6qQSK7tKz0
e4IqF4+YWqg6IdwkapyVK/1z34+/GDomzzN31/MU9sgJ54Om0bajV0A44p1AnLbwiz8Ma1l+FXe1
s0SCu/Rc4qyZN0m2UHTUi7YDOguFP/cxEyb198ppXyObeAgnDd9k43zpVGcA9ww1zK2kvJ0iPOSp
uHHtEOOSg/Vs8mB1FLL5Ar71gXqdMtSLMRu7WNCi08QzQNYkaM+SA+l6XnXwJK5+9c1OlL2JYoIo
Lyqm/g0SRrrxYg4P1DQe4sp+LCIasJGGvNPNgFOUBD9N6GzWEV0eeZBkE2x3rrEdGx+yCH18KBvu
1o/xGedOAnAONakChydzjLZo/3bJnK1V44/LLoR5TE8MljWklTDIYCcWU7zpUaMtEWg9tR7x5GVG
B1+M6qUmcgzyJiEIY/IqDeLjPFzlSNj4dS7cwSM2cGjJgsM560/JrX2wWnDnQUmWqOWcYzuflwiG
r2w/uEY1FSxESUdh9AnXBNybrmDHnhXgshaegaDe6hDjlVF55cxdC5JyaLcdMcQ+McxNkDzQsEO5
v4aY3R9oGALFHJ5mGofcX3CGsPJpdE+2XmFVpiKU4REbCIMg6obMjVJGeu2LipATG+VbA4ZmlG1I
HHHvw7ARKZ14qP5z8TVpUSQ6pZdeKC13RpJfR6ixlza1buxFLblDAAxE1pHHmAXWKhxIM0H5ne0d
hwrNkX2b4OVqtJwPwifYG79zfxVPtUIeUi3ytIyvmzHbNEZS49Yq223R29VX1aJFshRRwTmcJDuC
oGJleCaTLEd/jtpTq+J9sLKHxCiqx/Y7fOx7tLHXdoGvNaAN1WWh3sQtCAVrMpGl5SmmWiLwsr0Q
Wb6fowp9k1n0+b7rMpPyQAreEmFLUYwB6XyjPy/rdDimezjfYxFE55UptvSnDh5PeTWJ/YQT+qIp
7eaY0UeWerMmfO0qICFoOyGUKOb4q5D+RSWgVDbiIbDbZ2VdGqj4NFQY8vnuVZ2SGbp0UYMN/Tnc
6XjZobJfRBpxOrIePHeQPaHLbegDPwa5fCml+dCU+ZtpYtLryptG97u4FV+Q5143XfMQtqkJULo9
Ckah0ORiqUFL7OyUgV3uNoDGB/RWu6Gb+QzoFSyBnKwn5R6GAENIzTvg35gpDylWzFyOWMikvUgy
dTPGQARZDrbod8+Iwzy0AldhLElf9bOUmcp6snyHjFW7uW3mblqKPH91QwQExbKv8sc6M26G8bmq
sa3h/9z4OD0LV6yyPFh2Njnzx4bqcjQ1LjxR3NLfQ8EudjLkK8T8TNUoqrcm3YalGWGCCLIviFdI
DbG81zB7jsoBBTEGEm19jWG5mOE0rFFrYWtv6VX77jVN5Hxp1cE66AA1puI8q/SuSeRzjwovq9Uq
av4ARemtAWkMVu+x4abbnQt+h0CyftGh68bECipnqZh/FgonJyFsG8SexzpG+a1W6NkttKbj5H4b
RnJeWZ6WA6DgJXWQb2Y9PLNzfi0yfe7WKQbvwhJLwgnDde5glaZSd6Ei59oIuksUvwiSK+jHsd3A
94XyAqcsWEOqhmnOLFRMWJRQY1S7umnJ9oEPQtTtvdXktwaKvzWZ8ik0AFZGapz2WSqRCxRHELGm
6wWVBtY7CUP7NC6yVW9YNTyxdtzhwmv5YzgEw8SAV1em50XRzow49HcoKxBuTo1/AFuDBWeMWFMx
95fTvBZ95i7igsynsiyzszCCxWNAGnwGIPilNUR9VySQlBTnHi51fiPGhNm0TqK7eAww9ucDRBqX
cGcrwaRRVIFNSS0Mz2Qn9tjnk5vEIuu6Kcczz0zJe+Nq0qyMrvIZJxjC4NUEfmgnfPuBR3ZfeuKa
jwmtUgB12ZmgooTRLquwOkLeqFeYgZOFgaVnH9bQm43Atp9cFR6qeo73tg0B1W0lHGQDfFTgmYvj
7uSeJDRosHGfrHrqmasmKYcrWbYdfoIieQ5rnS6NOZsuur7EtSJzuHZhTIBSXk5XTmnbqJhFf5Gm
OKddAjHORUfQB/BYWIIYsG4BgTA7lSL61qJXWcjC7G/L1Jz3sKbadeiqbDUnhbGPA+uy8whRzEWd
86Ua97PfnBFlOD9Ci0L+kZre5SgNj5MRZqYmvTacur2OBxungnTUDp5MdaGy+Krti/BaY1R3g0zc
uoJZdhxmg9iot9krzBsi9jCwyiPQTyOpiIKVTMvmCiA0xI0OXOwAs2Ffe/GtFcaYhU3USm4t6hv3
uPMqc/DbbobDYpbn+ZyUvFdecZXNWb2Utrnta1k/mmW4Mib3DHM7YinptRBUCPidSOtboJ+04N7f
pEh0Iw9eT/WQl0N8llV83k0OFV3HjbduR9iAiRewuiYBgPpkbbn9vTGgQatLKLb8ESPNDnNAkslc
uKyKECSIpWpSjmyDtSz7QxsZx6Cqjk+Q6Ni886KVJ4I7qCq7aPbJ3EX6kaUG6++lqpqDCkmQVQnI
PwIUcLssJ5xgK8+7EFBQ1xqby3YqvtIjhsrn4XiJxIYUInBxTOyl7Z858Cl4ZhiqQ+faIfmhAmBX
+6AM0AGBrhggFKMT+dZY3UGX80VoiW8e7LqlX77lOfARt8cdm1QQKEZgKxrsWW5iCtI9WWykmzSL
qHtr5TAv+qiMVoGnUgRDMWFvSVQt1ZGEyD6HHgSJKC0EVpk+dj2kHLB/5L+0S47Yq7BD9IMaL1z6
wDEWXeNCayAqTNSXopSHGqruou/Nb2Vlf5cJhKaSOPSFIg+Xd/Qe3xdbR6ADmGvu21jvJJmUI2zI
oo6OMTck9YL6y6FDg1E96v981Po40HdYvm5bGd9lpSa7YozJHYFcQvzc3oq8M0PmUJhN8y3om7fE
tuBs64Rg0FxfTMJ9KRWEcowp5dJLEnFeNc8zKLNZo9F9z4Lupu5K7M+uCw6mOHg6AYdTo7kPp03n
lKwxSr+SvRQueuHeo4H+0hWTWI5tvSYL9TGVQQbLRD+NhnMjmmFXT9XT1GCciYAaiCl8QfIrChzZ
sfK3cRu85P14N5rtWVU/Yp15jbHac6HjPcedq6aYrvhq2zjc6kReoEi61gNLYBJqQIuzmy5VzAQR
7vzEAM43JsAFRwgMPeqnBkZBVNghSkdNcOpVb1aPs4uoHDsclEXRLuLYgoCk551AtLWI60wDTpr6
BdEceEfbLadEtl4Jm+VEmzdlAz0tj7JHmGjsD3rSGoZ2ulXSudETv2Tvbyq67Y5R4x4V8x5x+Z4d
XrzCqit5a/hNMPbZ+9L313hRgD02EsRfcqDDbC0zyB1Ar/GQvBRGbC5yPKhxPpVnTIDCImbx+DpJ
j/8jdqNXiCruWRlitRPevT2N83WcsOpnBoeTmojQpVklF+wcWdoQHm7G5mC6FVr0PqTGVXtq9b+Z
O4/m2JEk3f4itAEIyG1qzaTm5QZGdaGBgAoE8OvnJOuZve7Fszezm01ZV1WXkTcTwsP983NYDxTH
XvGKBn0TvPZCxesuwpfk1GI3j+Xa8iWMgCpsTrlpDvdk888J6p0pks5bEWMdmgRwhIG+yBvD8G3J
KkFazPIMeq+/Sle81iefzf3XIrfiM0gFsfj924j9V8gcZAXKZA/sqCJijc9qWephNfmOvuBCWbZu
E93fGB6H8Ebp8ljJvQ/nqFsORMW2pnSqDbGZZtVyBriPg4q/UA5z9k/d7WhPP54XqS1LG6fYt4ez
MTqXiWd2MI3NY6t+Cqz3+9AC/5YM19GPu0eTEORT+KDb/Ju5f36Z8tB49oPmyfbrngF48Bo3Xn1o
8QwduEh+qqKKduOYZg+xTXE+A2DaueWQPfz+M5WIVVDMCxjJw4J5Hjt6KdtWYeTswkzIC+kwHijg
+kUx79QUvnog+2E5zOU5qIM7gM73ygm/upKhXFOOoEhNXpEzMPEZ/LZvzOafG46TMHQ2XGxK3nYa
61WQhEh6J5sDKtMu6XX4JLRV7JtZkY3tNqXRvrHh4p1ZgitJnRmvTU4SP1OSw4YId0MNBso8tRUD
LQuy3UrifIagQXVkeTYP4jJ3jjkozipy9WUiPzmBlt6ycfRgcBmh7+YWz3tfPFLxkghLt6y+42aL
l1h11L5LLGedVclTJtd1maebHlm3X/T6SswnXxQDKehmgkfw+59WlWR5evhLNCDmPfZQd2W6NX0D
8oJdnUHPIUS/VWupA6GcL92P7C/uO8geEh8jIWa1Qc99po+2mPKquuKSXiIT1vc8O6tlM+fdZkID
ZS8QguhVlvvlk0hf8hjwC6tV56iyKB7LNiK7HHTfuKRgdXeYF3FQd0fcfwvcmfy5zHs+jGBldLQy
RIKRJvewgAzKLrfK8MRejTc4YmyJS+uYjILsu/BWaPYavNw0tXclVx8bG0UZLRrBTkznGBh8Aavu
hohcWWAIf81gMSbIb70FpPy2XYWfmaX4cBs0CYnaqfysZPtdNy4uDG7F23kVNhMrCyrEbc+nqFmE
OnVpfBcGgfVklSU/BQOecObDNMTwCadrEYdXdgDVMXIivcGLMiV9u/396scJjaVy0SgETftd4ere
ECwKoVha2F/6hFIyalM4SjNl9eRthp4FklzyZ//nexQUAyzpwE9jyXHVF8MytTtqHirhGK33MmZM
u4lb//r7j4EbgP2ajXuLBRuItlxfQZiDp1F5uQDooldp4ZJImZBZWMTtdWkvUQtnG09UfyelC3ZV
PUSqGhZYVOqLPRchFoLmq0vB7ZjGU+s+uVTgy7gJOZYUJqZwgh//XHOsELv7nuqcMRUOerOfVxSH
yJuGQK89Ofcgh28y70TSe2p08ji2bBvOE32pMlEvhpCUCE3x5rAA+GAWwJwzJ0LdkqJSnpxhySKB
f1bNBDR6braD6Pu9yxb61b8dDXRZfdGOtE5mLqst5Db8L91d6FEwuLQDbt8XtMUaXEnBkboJxYus
E/8wWiTRKdJZRrAPFYrBt6lod13vWk9TiGrTgvx429bcRqWrFtZgiov/e2v6WJFBxoEhbDNn//tI
KBM7O972/uO+R3BR/m2iMDj93uTkoE4s8eWnjMaYS1P52jjhq2xpmxlyeExYaYRsleTALdksn8ZE
nUHgmBzJoCNA7IJJmFnenu2en9/f342s7t4gIlWWb7XmzJP6sIMtZ3j0k9A4Dbd7p5x5liUVj6Va
s1ajo4Tf022XCFk4OhvaOMpIdjQ4c4vtuPnJUKMBYNxdk14wz5kw6Z/3GUvzj/Ft9CDEvoUquEja
GVjwrS9RmuFnAbov15jsbLdlT/PmQhHZAIuARYYY1bRvdurQwJJSvtPtxqDgtC3vRZQMqNqm7753
TLhyaw4ewRILZXBh+0tuewsHl93FD31jphixvEcgG9BYbg/eAHu3UVh7lle+fj97rrPXbrLFfcEe
Pacz1LGzl15tRNEa0SjOxWBVaJ1uVTld4hBRgBPUG/N2GThDKXYmK1P8ep2/b4JyhzGnPhesrZoU
0fdintesn28CXrRrG94zOzxzfyE992SzWLGoWeFlz0eybNawzDB01dKIe1berBtQhr3ypSryU5L1
4ZUDNCeReuezWQ4uk+e2k9RHTPEc19w+ZkkydpYpS6VLM4tcaFd+9GB3JkjwGUWa3QHJLGFjsmiz
7Mem/JLOPhAXkUQZeU/EDJNk51+COdgL9iS5q2mSNcVnUGp5V0/FFn4ujHg9TsdG9iyCSQSSLPDQ
4bs9JSiw5J9cOUeXPeU9b8DwVMx/i1aYJ5a834hDjTvOXtlRKhWsfKR+cPh6+MIFizzVONbgLbBK
+Vp8iKggs8iabN/a8UlM4EzpV97bMWdOQ19/n+tF769bFPVbXjJyhUBPbVMxsvp7u5l+7xiDujob
8wezjUKMFlmxFWb2LEz6k3FbHWMzqa4AZ/MVWfvg5A7hKQ6dfB2WFKT0XR1Q3vqOGAPXgRruqy4v
l6CSdm5Y8R68jXqtxKhogeXsrUYmfnksYXvWeMEnpQKFZYlLxS3gg3gJSM1xcNdJj+yX5iUcK5BH
8BeCLF793o0ltpdt5Wm2nFFz0yPE5ZFVjASs8jMg/A/CZWjWaT7KV9s/4LFm/77v2Kr9RPnBtL7y
k6dIfFjwK1lPtrr96Dl//FF2h54X6QI65C6i38WDnQs81WgzmoFdLxXLz3xW1jm4lccKdi1NyX1x
+wjtmU2InrP/P58o6yTMBfpxWP+WFEY2jNt4gjisgeZxUbjd4fcPAt4o2XJz3lmsh/5Jek0/NbTb
NW+meDWytX/I2pTGC0ODI6rAiZ6cmTw2XP9cfrU86DGu9gafJMywtr70RtFsWGnBICeMvc7m4Fj6
heUvCgTVS0BWMOxc+69blfrcwMw41+EI+LZUA2s5zrDL4wHDei62ResTQeFZ8WDI9gzNEtmRGE9t
fDvhc7xfZq1p77iM+H7S7jXKO/0U7qPbMyt2rCtAaJUEEZtcPExoyNylNpllNqAecHRvfosXDeeR
g/pwpOePqkMmal2PU3vPI2EfxfZwTUZ2tYX5QsvM40bnDnKLkbW2Lpu+8vFnbmt7lTbSvFaetcC2
a6B2wdCynMAOPCSToPvuAp4AzfAej/kqNZS+oovk5OzRYO7KeT78vvCtutlmbBGf008Btu4ys2lG
XW8UC8NpykNl0p0JBwn73YEnwiqWcQgFlQG0k2XEs+5danMZubLdJhH9f49VzA3bqDCymrG6lO06
txrrBOriuyAxv4n8nBZSAjqr7/hdbu8N4ct06yfQokvNN9UJvvTWW3pqrldOm7y0LV5UA2OEJe97
Qz6VPkLYNh/NPaN5KLu5xQ8Z3bJcyl7U9NppLqd1cqycFHdoN9z9Fp5TFnZHBihUAjN1nme8d311
qekpr34v8yphnTe8FY9owVv8xfRXA0O+ZMHM0AVT8D7Ns52hp+YrY8V+4dv2iR5/9FzL8sIDDpBr
zeFNAB+aRB690Xyno1+g18RneTG68R5v+5Ul+vk4z/orGUNjn5roAjyrDu94qlJvxDat2sZyb1u1
7aIBzrbrXIcGZoAUPXV6/z6TOc3EGqCyeFVhiyykzr/jkfFMZwHQ/C0xrDAWz27DD6MBcP3tofYG
hrk0VFtjrELOx9C7h1KuWGenbww1Y+1H1UMZjifDdctNCdKb7U2sCk38+vto7huUHrmIy1NM428h
3S7mm1w3tt+dIY3DI7g5TJRO75zG0VetS3aToT/e9sjQ/BXOmXkCBAMO5YDVAYSwOn/4/c0kxsGX
cOwe4zG+xjQ1j2nmcvLL184wxsvfUgmx+LZw2EHqN87tWnHemb2dNLt1x0JCsJHJdERLDYbXl/Ja
Kvb+PFFeoQzkqz6BTdA4xbZ2Jn3tU0mh7TJ5KZvG3YIPYrmdViJt5XM599+ARfzFb7011t7aN5oU
bb0YgSFydO0qyIid2KDKXDmqwzcrhpwlqeOQt+XGJV+2dEcQDDGO0IVjsYWMuVvugvHFM9niXvih
jUqzg6lVhO4OnC9NE3cds4fbWO3pt3gnQg/nJ1hn/hhvXXeaV/iqjm2XCE6F3V9RQ4weHP8hddpm
jyVwWjmpq7YaOTKepOjo2+Z6TIcAqmMECld0z51BO4PHB2PQ272GeRZ+CA1P2g1evP2t4RnigYWp
5TBDpO2HfZslaukahGaV5b4ASkTnUfbtbnDf6ea4z6x9UTzm9NVs5Td7xWFoC3Gp2INPWg5BrFF3
5sPZMRtnCVpkw7xQPXLaF3urGe+dero3ilD+GV2O8SoB49QQLmUhFJijUsmOjUjca9bbb4mb9DRk
1cTypCIEbbvcLrdquB6z6FgtuWyE1/z/9qN+g1j/N6jlMudyybYTCnAEa1gcIv4zijPHoefkKvDX
KFd3Wlv62jI2cL30ni1hF40alVwswrvc9P1VOToUALcXMvvO4en3dzRvxzQb6udWM7+iGykO3owZ
oC8fRsZSv9P5/1Ew5L+B6ft/Zkf+FyZCyCL9W0LhxgH8D07f6aPu/j0M8vt//ycNYpn+v4hReXRk
CPj+Rj7+yYIQNfoX0SrC7qblWOyjkHD4P4A+mwAJiwwBW0oh24Xmv4VBLPGvEFimGRJWIr7hu/+j
NIjlev+Zo4Ah55AoEawX/ecllSNvGNsBmH4zV3Bqwlo/efHA5CCoreY97u3iono7+8oTe7ykjLnP
wjacYpVVc6P2c69LzdHQdyf8g7F+Z59YM+a2q/oHSEZA559BjYDCayd7tlxc6kIq0nRwgBg5fek+
yamwnr00pUfBcBbXksgbG5JUCdAGZWxdXLTd+q+mbMcDrF1vJcJCXZoMgwHkNZ5gsMkBviOFp8fp
uf1j0AbxU0i278Q0dYANZkf9gto5/8LnEW/MYZLFLrZG+6/hE/tdVv5knoc2Ni4gzoKHmQhpCFCr
d18oR3rU27LpXpyJY8/CBTP8KBJfWOy6+7AgZBqoR1lg2cnsnoGCmVfdKQsawbkuzOUavCuGilKH
J1NoNPbBqEGeBeQzFjwnjKuXWcNjIbr0pdFR8+6M+XgswHUd1dQAO4BPRtfPd8fHSlSduxyI22Pi
LkcjXMwBvHeQLN6az8NGgVvOVEr1UN9iHTiY2f7utw7AlGKZlZ23gYLhrOsc/JIKrPLBj+ZwG7om
LIewqi/GEFprMhmwQGfb03hpKmm9pRolWR20zouomLBSyokEG6KSz3NgYKRtu/oIyiRZA5fOgHtb
8lCOJeeGPDcHWsAmYiB35DAcFXHM+CqWD4WsaD1TEu1a4DnLwlLOGeQA9NWs7+9DCCL0O0tnKxDM
HEUaV6e0HG48M6QPapkOVfjQdjYFtZNMSzaUVbpE494wWRy5xBY92/mbwVR6241DAHTeFOVBst2+
ytmtxsJtNJumcIp1Ywj7GmsQSlBllasXULzC/TDmDkIX7bykzRRf68FO38WAPa9puOgUrWQwIF2W
IGYwonVY3arWgCfpC2+q/JsvhzE7bTtnjSsGU5zTeNEuot3NwSYATePbhMk3QmgPOFU6Hjk8INj2
yuSrSEgOLWD1RCffZwSRcDjY3m6Bd3hh4gTGrlz5Bs4TtHIxUHwrXRGEQBxdDOQ+bC/hoIF6IaLj
5iaMOLTxl8yo9dPM07xPUHUPC5eiDEl3gcyP5vp6ttAZhQ7lKIoWTrOFlzaHEPwSc8ESd4GDs5J1
u1uncgxdLgjhSrC/6fiOLid+K6Wl1rPww28zANUgyqh5GlSSMc5V5rO2XPUC8irFuFzMPwkvfnPH
kA67ghiHI4v0kARthukw2ZwHY5LmR1CzrL6MTRNIYgu4ueBbO4w5FOrcLay7OTOrFW374tJTOB3H
QjHx87KRUyrnguS5m5NyN6VS7XoXrh19xrEDtKgLSLRWOHG2qy3EbWk/+md76sYzHhxBoLrL7vwJ
+YwfMsLyVUsCKh1D+VG7JTWzmwf9FWQlSdOBjfaVFwfdbuIYjNw1zz/4183rkE1IP8hoPJcTc6vW
71EaFc3AR6Yh55ltYG0nky8s5Ma8A4nvrCWpzLe8LpM/dh6Qh2AMRZFKpXpSkuM1dWi3GsvMOk4W
eZwyh8TEb6bwSPvdHWiW6WLZ8ERccDxHe9Q09sKo8U5A2ccfeogA7aPK9vfkO4DL13l5nVORbEne
xOfZbOnHJ2gwyIdkBIEqObxrkvgXX3qNuwhMX1/DwPCOtkMAziLdtuoFjd3Bbnng4Y+f4sXYIXBY
4Tjt6E+VFshKLvyNQJwyL2ihhHtzDtoHqspq5ZtTA7FJFifpWOK1smmCdcwtiRul6U8yNurayQmE
sMyoOrM+ws2aqNl4UKVlvc9V3zGLAXQfTesC2M6u6GoPcj/xxlUyhTO8vLGx3pEqE1jpmwqgPg+6
u76cueJl1cifsjPSTa6d4cLAq++3gL68Ywac+MR+pC2YrGTtPYjrdt8y43iUczzuclwkF8Odxjtp
x85rpIPWWAjtVE81sFagDzSEdxN+w42bV8XyBi9IFirW8pOh2HyqqiK8V4ajFq3PXdLV8ZvtRfWj
X+Aw1NrJ7gwfUK0dFcG7zhRnxgL0yLmdK/erx8jO6YURou0YzRmirQtZqOCxJFWbfUmZjPvK6EuU
FDRKdTQxhzaKAMTmNO6SqQifoaX0e8unR3OL4gRPbmoFD00R5rthSPFDNFN4corC3LR9bl4kSZit
VQ+YCiTmbYb/fg0KPyF0k/ocpuNOZd9NrNtNSOjg1WJNeQ3xtXkMoHb91PYMfiMG6/VcRgB6We5v
P4rEY+wjWYR0lVWd5sJW5zpOWeSDI3BQiR4DfLaBd44VBPVFxh7wduRV/icRebGO5omod5Ha5icE
EZCvPGXxVwy5O91VtMMvI75DOCx5zWytdpxNrAdrJ2KIgx5ptdz3iRtKlwERlPzdqGVytei+/PR1
6APDSwFaLvxGhIvKHzpvQX7SX5K1o22UxtP0FNpSHUJzwEHZeWrvoTi6txL8OsHY2nuIm8m1tbEo
eeQtD4oftJQ2+VMgMU695dWdYa0R8WNPum8ryUxhU56N+ZXlUfXacRM/iNHnqp0yoBwgdA3rPnag
Mt4qieQlqxr7YIm6/Ui5R7Yt4I9pqQHgLi3mr5yKKzuG3Ni2pAuLhja9kRgNtDSF5M5IhlOeR83R
CozqrlFemK9CU4tLwKF7KSGekAqEfM/2SF2eHFtHBzcz5w+8KfO+GFhcyb1avAuO+gQ98/GtyVL3
WiZluy/jaDpoYiDoD3SB4zTn/GUR6zKGw4DHkllZMX8z0FjFR1jiss6WDfNXiI28dzPDR+KdDPHS
ShzjJebc/UUngQhBIURwcaOsOvnGZK0N7c97UeUDfs+h0UA+mrF7pUNtnBon8nZJgfxuEcUdyS5a
WWoZt8z5iFeZR8weJV1d29jFRiZOTJTdr24IqPtAdjFg0G1Je7k0j7zZsj9pb09P/RRSqHSqCQ51
PMVEhPxo5xcOjUvdifNoqfjQxhXu0WyeUXOEOvSPM6L6tedYwARgNQQX2GH5yey99ikY8vjJnkq1
pzU6vKloIlxIufDKu6xiNuMOeJ3HnBCuiIxILxu/b7BgGrcIREc7cukHjHQFl/ozFVP2UobQvKRF
wwSEjjde275qV60h7eVok1FlkgeQbpGWEomCdKDmW1OQMZBg0Vrk3Xtyc1oUWWziWRT9uKjLAaRZ
gl3Z82pE52U9vTbC10/mrARqdSfd2xgcUO6K1Eu2YSE+IEjnO+10r00wrmc89ThshVjRyevEsqfl
/xSYOY9bKYpNNZQfBKNLgLj4eC9EbJJNWznyNBvBRIJ0FmqHf5SAqseVNNoCmXYPWfqL9IS693VQ
PIs6pxNiO8HZ7Er4rvmcR6c6JjguAGOsWhXpz0Ib6QvHcUgrZt0pQmDOZDCGdbNz37vgRamRNQY7
l5qmoe0Ly8hI8T3Y9Ii3jg8QeFGpNt2ksUXk2DanderlGNR610/ONWGNay2s6HTr6y/gGZmrIqnt
dSQCNrsbcErI7RP2TmJm2BeFOnDDcu2AzM6ZgHJxtlqMI81ckFadvxwNwf+cCvd+stxbNHekEItQ
UDDFJns4yri5Rn5cHL0qUdcsM61LzYdXL6XFzwSoTme3FGJ6UfTl8bs5xmkyuMuqYQoJHhbEF9us
PgrSy+tiKu17+OH5h22q6hGaltMshMXwvfL6HhBN0OHtSXLLoseheeFOPcbSuqRjk4noRSuPlMk8
FMaz1+fj3h8s60w2en6bKr/8mDuD1zyEpmwp56jfBVBvaGNmiospHNyPOWQg4ra5gTfH0N+uH2R3
vNSG72AM1BodALmfosPuYfTxwWtvXLuojML1GLnqfawjuee80j8pUsoLyy7aK0cvH121VeFmjhyI
T9TaW5eddywkvq52tXJdTnm+/hq7yP0LvR7JPIaTpx6Y8/dALAgUqRGfpBEwZU9q68PDlUGognjE
FHNzk2MjSmkB5lpm0Do3kUM6iM6IVqBfIFatPTcur/asu00V+8mziusYLCxxnzkYauhjcf7huIYD
xKpz7tRtMl5oO18huZjvAYg3X0PsOC+mNSXvtAqNb3rQnVp4AB2wFhEaaEOmKXFjy3WYT4rnKQ9z
qix0oNqm9B6tlCaryAhIeJMWOFYNvBf0d53jCO/42riSC5jPxrnMqEU+hGllTL+D+As5hDkuVQe8
cioDg4RWry4JrdN8Yzk4AAfP5t+bQwn03swdCmrb/mqGnhAimQpejLTpDgT2rXXvw0wPJ0898XQS
HB6SbpnGTXFyCOYxU6ur4C/zyeR7Zj/eW5lc5QDkvTpYmWZbvPiexIHWh9VdVEOzpQWML4SlhQrb
6+z95JHGIAHMCsw1I8qVSEcfuiw5urtoQEe2Nv0uOka+NeH0irG627PLhxzyQpItr7MiTTEcBTT/
XtgG846q4Zc8c+TqCn6KxOgrk2ozASq6AzoJmjxxo4Hw6oDZpzUNuebTatcFkdD7WpdGv7RzTsu1
afh/Ga9TmeSVRkpt2gdw0jWMOQZNAUAH7jLD/uxb0b/dmLDolVw4VcGQraAIFhjkcYIdaumouz4t
m11o2qg4dXqTSvuEfNNpJhCKZ8RpN32u0S+zmUANpk1rE9Sz+BxzhfNlqDyWtKaWhj0gvluiXw2M
auPev6gmMtqF7QMlprw0GjvYkWdeFAzszIE/Irnp/H3KBYDjuZvjTWvzfDcSRrULzJ7znQ/2Pd+b
ugvO2ALGnOrKIALXEAN/mJEYH3lkFSdBPiRY8thjVNVPcL0lapfwztFQF2nWixfbmJzXcTLmR9OV
CQc433s2c0TroxkQpsgch4I5H5r4naUgTDYcGj5TZ+h5k3Bi44Bu3F4IMtmnjWG+GRYzirQjxbIM
UNO8KJF1D0GOvoezfeJ1Cxfn3qNR+ax3sF2esHFbyBlHeS8U6jHYcn8zd+KDq+tOviphdT+ZUTnf
SZ6VKHNsN/8eYsJ/+Gh6dpybFvR+OeEzxG7NIb1UyDnBMHxNk2ecXb8aGSG2Ho+jyZ+Lr4in6THp
7WQj2358TeaaL68BzpsxVyaEIfyfMkwjhiSjiYYB00YMwr0c0d35g7yZCdqMLADMBxMQmjDmP3Dj
SirEPP6T5HV/0A3WJHfwq4dCcZ5mzZMTjk2K9OTZiWKgJJP0k1kPmUSYUSe7soNXw7IknktP0Pjw
ygEq8TByHqSNtlQMEAZU41GUbtyoZbtJ+838mdNX8zZyqtTz0GBwpUkjh4n4gmu99INfjGtbi+Z7
SEqeBqjlkQ1NAbxCDsUuSVAg73pb+5QgZC/NcFdy0mF/ytAPpWeSwCxqumILGyL1veFCvMtVT9WU
sU0OeD8Zgjdg8NExjGo9HXrGdMtWmiVRNEOUHnpLu0adxAj1JCrtldwzpfVXpnnx6gACbbYpyfie
7Yio+/F8DcqSiwexmC4w1w8dS1g64cj3TVNrutZOhN3dsHKPtzZZFSawVi7fo46WyjJtUvM4w5DZ
euwUNAsEbjjRY3+OnoMqrt8zHWO+rJT3HEdZubCg6R1dpG4HMrfJpmcsli+SBkTxBBD/5InOeQ+K
lsbpPCj92tpOYy8FzI9rUWmC8q3BuZVjVbSumoi1Dgt7w1PBYsW8GpPYMQ52bBU47ANdnSC8hTso
l+xGeWP3HRGr2zbAQAkvIfvdemnrrnEa2c81ppQloRto57PMP1SUBDtMSdbJKy0i9lOvhqdRdN7W
Vm1yaTvZXCnRC7JMUqAtnMr5XlqOumdaZG/SpG54FNsDMcjSm5JV2fXGg1vU80FnpbXs/bpZe6Su
7AXOzWjD+IHJgtvVCRkh/A1pBw+6w46LJNqwb0dZX5Kk6BuMhkE/y2XR2+UTHdFgk9dN8LeoDOOv
66fmnaFDpJdmVMebwjb7bzKB5o4D/40NraN3sIpiG3oTEOfY8NDdutMJEpPY88LkdRcEs/8R6ISp
Wu9FC7scjG8sz5y2zYHBWi/YWkiIDT9agxBvMyj0HxKkyR9B12UXo6RkWyn9wgI27R3Hn9+alpnV
QoaaJRzTQfDW5fl07on4PzDU9N7H1hDZ2iclc8Arrj4J7IUrVVlqFSWlXHL4KGiehH1hADbUct0P
WfU3DyXjtBHmJLW3/Z6LQLMapAiDpiF3uptI5NDVFJkPdNLKlcn6S75I5UCz9DYiPJUQoJex6xMc
q/KE9RK4k1UpP2sDrYhFL7IIAODSFYmNcWckKLc1zcNFa5OGjkVRPXq3P60YYSouwlSyL2en/Hek
/MeS91DPG2ERAmCmuFB18Gbp3vhhDGx81Inq95HNm7nn4VRztWGCKsVttY1HTHrqmgmPudVq70+r
+BmLQLn+uktycK5xJknl+1H3eRvpEY4PEIpktNf2Qrb6NKCM3E+ZYefbMIFcTy6LWWPJZhRH8sKN
SFj0o7k0TBq+i0ykzY5Ih38Q49wRR5x6wM4xC2Lo9uJ+Ix2bLU7fa2E7DcYthhax21Vrgu1RYJ2m
BrdxjXMG4WRQbYfMrvTCDHX/7eZ2uiza2E5pCbhs4njGTP2jizrdMCMJDrhcjQd+B7kjStAfAm+o
nqd5Jkvt9pjt6QttrV6qtWcb/TWPpEFVFlc7PCL0Ct3YoMeXjPc8WMc1zZ5iP8aOgF5tifVg2s0B
Oqk4FxA8X+2uqwbqUFg5VlzVS8Hq+5NM7erZJ2gPYJieDK9q9SHHmpAChQS7ER7xjmGg9AvorO0c
1ho3ClXN2wRQds20plsziYjJ13lFegrjCXEZho6FM2QN3VWM6LmVG0uXINot9T9cPKq4JUUq1x2e
o3PQyW4XFl24rn0/PZs+Hg8+at6tKfslOhNOvejJUW4jlcaHZrS9u6KGVjYbvXGmhccsqERbvGSS
TCbe0+1T41QA+2M3iCm3Szc5FJmvNmNq1ceQvaPH2hoUCWHDJGAchF31wXu+VAtGViVjzTjsvsvY
yT1OPgCsOxJAKyDcBr323Hf22cQAaxEUbtqgr4z8p6KP87uaPbcda5HG0SO4NAJVHQ15P3JlPjhD
CpO3HZ262MKSzrNtxGbXJ6st3l0zy+wNIZQgpsyW1JWjS82+S+R7OzdvxUwoah5e0skYXppg8p6w
hSDnU1XnPETCafSGF2EerYJU92++CPB9+m6HjpuIG6GtMQsOtHL6kISDn+6nri5i3sSmkaw0Legv
qrt5XjpWDyi/qKvp9oA1og9Xe3wFDVglvdZq5C1vo2Z6QLbq3yehIwGtG1l8gdA3YDqZ0ihgsaew
IYMlUsOvTYq4XHoJzcpVH03K5MQRGdYJeGmjV5Hu0n4Jx7ygR2DK6UsnJvotG0EAXfqGDBf7FZGi
6u6aSu+YFkbbukBqdJxUG7Fu3CfmX1NCcX4cbc0+AN9c9tx18N4XGQFVYsStXYycO2lIp1+1O/Zs
SXCpGmskA+VPOs6CDRcS6begHO7Mr6qKK39rsUPGJl+R6R9Tk2BZDSHd4HXBF9kuhpj6kBz8rfM6
o1yjLMGh+KVNiNob2KRA7xs98AhpgsHbxa5Vt2uvZo12QYOGlEWGATmliPYdFq9lltqQOAN5qHuD
40U8E05rHJD5Au3hhgVzL+WxH/TWZ4Q/6sHMkdbYvIwfrTgEq170OAilwjOM4yuZDkIJ972VBTtd
2Ii3RTa312D+L+rOY7lyLMuyv1JW40YatBjUoAE8rfioyQmMpDuhtcbX94JHVIbzOdPZkW09KLO0
yIjMcAIELq44Z++1PXaB/oR+DRg1IU8m+eNjxxKoekqzYblr4UaLMhtWvY0axKhAUWwzFYLHWois
7zU72u+9Sm7tom0E5lWySWqEx1FXfkeh0uGgTAkwI0kUs4dJhc7uUkrVo6glL9HUjbQBaRQcWzSC
uzwxG0cos+TdMNXmhHajOHD8nVaBWOmbrOIbgs0CKQXFUvzIL6YuCBZQsEnL6smvfG1niFH7AMu4
WkKlRjNIlU7YInmNadQO/OEhb18aGqdz5IsckQSa6S9UXdlu0/FI3okTS59yNFqnlpyIRSYp9dtI
PvKyKHQhn/FrwaGiZ+sGeq+fW40A4Eqo2co1dUnmAgd2yP19rlynstLeIM5TVkiu221Q6HgoyK8M
H3U5zuk5GFSVpBEDXdCbOw9nM+nlMd0uOpuuWhrmQkNKxZwoDXdjQ894NMZq2/aNjsvAF1ZJFlZL
lK0qHqaxxMnd5uNRxrbm9hzfwLWa0egGhWWMLs9FuY75qm86g6B6zZTRXFVRweFXcayyHK5AVpfr
MM76e06HJhX+plbWcSyA7JZb+ZnNv3VVIJ1eSUKGC8mre92h8Sg1Th0qHf1xAY42IZwTgUtxo+h3
HjbL3I3FJj2yLBsnPZ4CgKB11Fw1Ap0FSA0MfztglrExU8tumrM3Yu+hk9TTqwe5kAS3oEECj52E
l6c8neuGxtCC0RZNHprHG+cAXptbCfcEB7u0xemcpkNW8OYGVUMJnBEtSSGrExb/X9Qjq+//c0Ie
NUhH/5oncnh5e8n/4+Z/X39QkMx/5k8FCZoPHVogJkZFAsgzSzj+lJDw/2iKYuhoSESArQp/5i8J
CdIO0UBD8oMUpMr/5ImgLpFE3VRFiShEHY6G/HcyHn+wZP7SJv0lILlgYTEPE9hBWtzO6NSFR6hu
rtxRtCKqpLH7K48h0nsPfMDEH2eYmJUv2FUKv8BP8Kq/rjuDdn5iwImBWjdynXdoJZZTS6r6jdgD
QfLvJM5DIuewk9ZUL15S0LXFo2YMayPfCuKiVa/LZp3wL4ggOPTpu4iesk2yBcx+J9dPfULrQTXX
hpWvzPiJBZWt1A7BCsqH15/e7yf4EjAw/+LmZzXOTzdvWC3BcX7Q7eJwM4jfI+01CZ/ZHKrzPJ09
acOyLN4y6d0Yjt2bRPMDfXV/JUYjjYijNV6hq3SM5Cg8ha/801zMyKf1JO8leX9ohG2Z3hjxXWzR
gUyXMkcWsPuYp2p/MWzz5/KdwrkbhXawyddk9Byy5zqwI1tdii7N2hUa64XmMnEt2gU0eJeAlv1k
s1Ne+AtU1w4oBTdeZCfBfjVsWnELTPfBns7X6DRoTLwHBGyOIS/l5BbN0ECCU7nxiFwujklyR2Et
FRcGnnG0EyBb+uSBsDY7RulikpmLig1jT92dUKaY/pKO3phsn2nU5VuwFlp4guNfXmMdNuq1zn6B
jWi+1Gpx6XlHejpuPOCqoY1xjsdTmbiUeNm4JdUtFwSx0lSSKxEbUHiAFrdque/To9rcl9k2HteK
tpaKtR6sJXVNlbxsT6bPvLcSu43SfdPzEXmi3XbrNOcouySPxNbGazLhye5zZgvMWqSz/xq47V2t
rLT4OpgO2iHRluBA1EVCxfW6xqREx3oxFE5zL6gHnapwg1KyOpFLzn+kLRpIiWVmdvqGT3QTbLm3
uxf1TXzD99xEiJUQmJgDIcsCBlCXn8aAka4H0Ax0u4BVQTrwTuarGiRP2Qo+p13jlWHTdhM+DnKz
LC3podc5dvtHZKJjfUuzZU4St+O+dD01cGJeu3AIW5edeRp7pFu86PMS4FQrbEg8J/b/BhFmgEBs
hR58slaMXZa5yv3EX6wFNeuUMLhNON63I8yW+KjrFHzua/LvlvKS8/lGWSTb5M5ay1ttaS21pbig
o4HsU13Fr1n4BalvVs99Oj1cSCUHXYIdY1qITW6SK29bbqV1cFKO2kHZZsfhmG2zg3SVfkHYlD6S
9P6ajKA2/fw9R0OlqGLM1bI954JjdTXc5M/BDVLZRXQkfu5pvMkW1cE85v/uFS/QXjKpUgQomu1O
Oolbb6vfT5tyFZzig743T9o2OYp7fS0/mEfl9veTloSA518803kq/mnW6pK+hY2ktTvlVJYOblrS
StniSQ/WMdwOG3K0bwfgIASH3o9baVOu9cW0jNd8Attq2W7535aVq2zqbba33pRlt6+umlOxDHfZ
FTphDZ19vQ68Q4MbA+dA6GJgJ+ESGkq/lGPHlxf48bGq4GiOR8donDJdBLIbeDb7G/lgcSZ+ldDe
nsPBTWTbgpQ4gp1wooW0wFlLdLno7I/58mzUmA6X7bjRGkd7LPbyyhf55vZNdxYxHZVLcDgztKHe
+ker33n1Hqe/ASyFkvD7iBiNX/s+HvmHIaXyZ0e5rb/rucNZJF2lZ/HAYY3uo/lSXpdHa3dbrxQs
62TM0jTPnRhiMylUKPnaR2IixitE2R6eWjtE4cclN1zghEZAsq1FVDo4HLWVGrmC5MxkocQ1mnXr
EzO0wgTRlt8tZt+8eLce4/otKZ4aqvPZuy8iZ1mjLRre5EO/E57m437kkkcerVJ9W/jrVrSr7+Jr
dMD5+l5reNTd6s1/nZ56oEWRO5Da+jpciWeUcExauyF+xovip26FD4UDVeqSLV9hMEvWhAvzN2Bc
GBD1u9Ha01t4pLe69tflvVKeLXVeRxSHl2St6x2K+MzuH/Rr8Vo8J5vgVnlsF5S9llQUD8khX7dO
xUfUuN8guLj6Mnbxm17x9KWe6XFpIRIr8ZJRNMTwRFnLbjaKC/l/la21AwYdG8rKUj6T29o75oID
4CI+5kB0nGLfLYeldRLfg6ud70Z25YQuL8ruuXzkGJvksVxYp/YedANvWHIjxVYX/YFFb2MsvCXt
yC2/YrFBwunAaldCl5UbEejDeJKO/nMdrxrc4zBNx/ua7wDqI/kROZmeIu247FX8jlXouniqnhgE
Jf9BLxOtSO2rarx2jrpgeGqLKrU1x38Hdp0twjv6wwKRUt2G8lVzSxPUwZFUjnZ+pxk2f5QfAGAH
rZl0LY43ZrJUzuKV2bOUXmvmUrkWN8K5eomO2rl8lM5ww/bCghl6ASBrQRa2M7qNHbmTfas7/jq/
htC21PbzwxScwPG2z83G4t+OlqWTudkyWMYHwynsJ8nBnnurL5tVsBjX5fJpcN6Ghbkc9/E3vHfh
U/MSXiVH7wYpRIUh1dZ8W7+KtyXdEH6aakvbacua5ZKNhQ74BWMTdV9CXIPSpQBeQxF6hamQueIi
5jxHg4+6e4GAlYVfLJHUsL2g+HPNuBtYgzlBquzmbMu2ltmy2/G1qd/gh+SPokUE3c4kpomdInAk
qlyJjav7pjjooJfGFZCH1BVWOQ4qG/LAPg0WBaiQeK8thKN/DoX7/JkQwn1HcbB10tTt3/vSQSo6
MvDlg9Ct8F2Ig4OyarCWMudJXMfP6sJfq1tlGbFb0jfSg/SgrNVFs1GpEa+SeoNG9Tht2mN51Lfp
vbCbrvpz9yYTSobjNnCq0uWLrEc7YCSXjtDZ0RsHyfQs6zZVPU7IGXI+pP4JRh2nQiPcuSj8zXhH
qFWPDXM4awqMot3UXCFxg8tXou9pNHR6iDGuvPE4jItpNUgLQNPFQ3YT7/xds69jepf3svRUGK9W
/KwLD8ajP8VPtWis8TJ4oRhgdbTrW398R2+aRYvoLjknQ3NbZ8mrQQolJLPctGWsmtzHOjrgcWaD
SnkZJstIyaKze7Ao34TH7ra7sh66pEDIVpbPuVzvDWupI2cRYhk3uMWLp+D1Pf1uPhnX8pV4NUKx
oV/Kfo/z/1vz4j81190ZPyYhlgDaRL2jgQXTDXEjkV1oKNqyXCeN44XPfrLSMA/2bPMLm2yXPLxT
q00AGDhzQ7ZQYH0E32luzO/NN/Lo2DWH5M11+/bYnNQn/YZNTjs+4qffGJjd6kHeSEieRuaIwbDH
lzA8ddDOu40lr8npVK/zb3hAumytE6dyY96L3WtcfxuljfCY3jeP6llkxHWaXaL4ZXOrm471KreE
Uduo33s+8Ry/GISn7n4i4zNbUuvl9I00gChezzW6YV+wFfZ1/0BZVLEQqSJ4c4ueFDuHZIXgrkiw
7KGhaR5U1zhovTuNdjjbB+cVpgxXunWdSrAXdgpaAmlZKKdWWHEyqnbsnuvY1vfqOj6VN95yluzc
a4EDvgnUfwosZ4Q85XYpKi+2eouxt/HfDWxE/YXa7YgoydJFr1KjvAP0N61CR3xideNX8/aqa529
N/9bQD+34scWoBTSJ5qikHNIt6JsuenUJT4CFKfsMrEZiQqVUIJ6bcp46XdaW0G90iSqnmet2Rm1
wzzHO43e59LIlbxvziNjr1gH1YuiQGzcp+orhkuPA6C2oYTB2U6q7kKSaouUwG1kno2TDDZus2gA
zuBqEnKa3ZC8SgFB8zPLDsUPHL0gvk9BX+nDt9C7Zdk02MDQRz6N98yNZ9r60I6oMivtUWuP8Rnd
2zXS4FPxqOTPyWMHg+khvMlPCuUaqC3NPX3FfFO7pEQ9XzEnLRqnuAtd2mxFyUmL7Mhg4DNbZ/GC
ui6ZdzpagNpVLfxaDWmgdJJ7QHjojvH+Ek8ndiTZb0ZWvdW0iK8qukLjenz187N8o1kLTGdOwPGk
z25x1/PTKCo+kAt7C7qTxWyCOrDg1DEAcRvt4dy/KSPTBF0ou8RfkGAedvBOLRmQ8Vu+0Pa4AdUH
49Zc1leJ5kQrNHgexwRELDfN80yEEpeCvLKKnaHeVsUupH1Z2Ua6aN24Xkfr1C1f1dRO7shxMnft
TXZOvgu5g+s1sOnr5uzDAjt/Dd+x29Met0kN1O+CffzgHekyC+h1NUeiOAa94Fv5QMJ94jtk7bGx
keU1PowErwnLd2BXS/Ga12yK2Aid/xWOZhnlXtztQo/Ed4HJSGyVtW5GZ+FRd9Q7BOKsAPF3SsNW
i+z5GOEfxBrnbSuOS3V9Lw8u3Mhi2QudE3QkUVC+FeFHIHRQhSepfGmTZNG36QENIZ0w25p9YtVi
yN//flnsXzqmPtB2jy9dmL3n/wM4u9IMzf1NYSyn9Z6EHzC7P/7If9fFrH9YMklslMBkqlwyR70/
6mJQdg0d3xRV7H/6p/6si2kUv0hNE3Xo2QT//PBj1Tlm5f/6T1UC22voiqmA2pV0wzL+Tl1MnSm/
n5xAdfGCql5lLTU3yJcH6EaIfdakUquSyr4uRCtwQlMfmv51lWu+QmKMlrDKx2OjzGTAMBRGp9aC
thCZAdHRTys84ZSbI3KUu+8tWhkVETz9elrfWk4sEZuEKU+M3BWp4La4VBXV7xzZFzQC97pJKmV2
CCXcFdXGNuyhGfPCaVYeiBg3XuK4EsvrCG452xwz6zV946kWClAns1DlfGu6uT/rpKrUCywrLWm3
tNzbdKQOAKLAwrgRjxFIQHsqGxRtqz4JfHYlcDuA4/lAZLBWK3o1s8Do1SkZNS+4KwAgowxzuxJa
lai4+gS9V3bwbygUJBpB9xrJ1sS8U5aTn2icOEmQ7dsOMOUosE4XCn6q0q6hcpYHswOHexeTxFo+
Txh/i9j1sPfG96qvjuqzD75NuqLFpGUnc5RzXOClLMqUKA1P06SzVOQDrrHMSoKrcMTfeqRBNJbZ
IvYCqiqpWQfCW0w35htN+hErWxahrJNAAI3n1oiHcdWiX873+DaTcFkij413Styb7EV0s5sQVxXm
FJzNdqq8iImuV6PDRLQ6GxTsV5nnpp0VVCVuOZLTr/KJUNHXMERYvyiqKg4XVpcCzaXjM29Xagij
t3jp8M85cmKUyNJoX/qLqgiZ+tuO4uIV7I2oWEdxV1T7Lkm1FOxhFleCyHJP4rHl4Jel8el4XdaW
jeu1tM9QEAkqaaruJAZextG5JXMdd59g5R0gSzWJh1eMcFPC/r3GeD7RpApjgZOEBKRrWdCdkJ6J
cq8DdnIk3YdO0SsjyksdWRwSONWbjvwQa2LqJLY2POCWJKLpOEqJyipVo0rocVP0fDcLPS174yYS
aLnnTMdqIu7bsBGFN+T+tVe6Y6kIKY4HwAEl1ppm9OnvwL6K9YeCjNYyWHPTXXhLm7mlTRfiNoEZ
VHdCl7m8pKLlYG2MChI8M8pB4QH6MSWSKunlwdJnH54I0isWlDG7r1tOHhrlQZqS78GAajC1xczy
6IIl0hhv6lSXhJsKTQNHPzNIBxm+Rlg9i3ppTjUnxVblNF1L9eDj2Y+1Zj8pdLlKt4fLE96qqTjW
RyknSYKahUaSDsg3AgGLDT8rlJb0owPpWjWRMMLhJAx6E9PjxERpmUlb7Wp0g+GLhRKoum97reA7
LRDvApQTqjpu589VEeJXnG064Uk8L/Cms9kmLV1/jAIFWYfOjgL1jh4ZNwkvu4R9b2nx0a9Fv9gj
ymqzp0BuUS7RwZTj7wlcIfOpFbUCqluAo3B8zio1rBWs1+Io7jDn9/WyKrqhP/Jv1VQxB4YkpizS
fY3cRt7akhIsMMOg846T0MA/rSK3zgME7LdGkykyhY+sMM6COKnBK81Cw9zhKFCsw2BoU7mI1CqF
rBOZTU71pbLmFqQgQGA55C0yyd3QpYHwOtRdXqOP0iJILzDigjU5pAQwA5UJ05UgRQreaMgqZd9v
5Dob2lVNPoR+h4pLq1DXcXw/4k0M+mel78L+ICljRbEjCetK2dVg/moHNgepDk0GHuUYhL4vM2T7
dkzsPMJEp9nVWFe05FBHC+0R2kUQHzuk5ePRLGKj56Aht4gDUJ9I4oDbS1KzlzFQ+mpfImjL6QWI
WdeGEEth1B6YsSJxLTQahDPbCDvCjjwY8n1Be1FXw33jd4SADoMc6jdq2sfMx57Qje1yIL5WZ+fe
1xI9eWCOeQABZJio9arFYFp2nKvNeKVibC+OXqeL07mvSXeg/Kb1en8v8zVablukcekq2ahmdDcr
q18S4t2bVM2MyXKSyfIyegi1pwwLK0Ipfy6VEsala6oxms8+TcMUNVNQxda7qDBJ7cMsTZArJTEO
ALabKoODBBChQ+gNRW8UjyWKeMpZ5mia35VZyj9w6BwkuhWEBK+myhDD2yrQdP+qRNTjH6Vg7KVt
4GHc3SuiTp9XAdVszn6eQdzWsViUD0yLGueFtOrh0Ai5jxOtyCT1nR46khNW2FEbzrXVquOhxE36
DmIn9uBXaVlzKPR+rHf44CLxZvQr2sR2UIyQmALLKLDBJUabS6ssAY61mDoS0q70icURLYSlBo+R
PpRS7cBCZM88mSCTU/Gdln3ymmC1A4Iq9JKUXUWNLJeLssPb4MSAMkSS4UsCp51YKAzSRHKj6ZZa
p4aWWyiTCCNNrX29eE3DOqtPXoIwh2KnAFFsF3iNPt1OoYVjsk60IL2yEOYEe+DU4shCQqyy8ZCP
ypjseiHSWvBEYyu4uhx1yq715Fh4jCK1TSJ4ymVgPc6t83gtsgGA8hSKjdK4sdWXzQNQIqNeqFWX
4Z8M/JRON95nKTPWXSULqYvHQcmvFYZXvhXHLPNOLNq1QWgvEDvOX3qQijekNMtoUgiAjwBd5VR4
ykxUxoM31YjQbHZ+HfbCKSmAFSOtj8MS/Rt+EwqXfdVNz0ah6epTTWdde4ZfO0k7FTFbsBxi30hh
bYAFjG/zwmv6HZ4yU7wN5FguN4iECwFiDGm6yROWmZaOHJHd8pYOgty9oQcurANSBoE3m3YktvUi
P2p2PUnZScklGS6/5Ze69FQjT6yeko4097GjdoNIeYmcFQEfMPQmyOolmiqhUJdKNLTTVZ3n6NXd
qBalZJ/wX7oGp84vunARG6MMb0TWlPI+a4jJOQ8NjkbsAm3nU+dSS0h0HL0Z6ri8hkq0wDZB8ms0
DMKi7Ik2X3WavU5oUjJvmZeyzE6kF7Fvta9sxgIFV39sqR3nMi+uvGQ1MYPgKMqRo/ZLL8yiMV6m
NSIf0rklnczyTS2nZJ8v0gmCZuPmDUmggdOgTBA1J4kalHqAmnnuzFAtPWqyJAAvau8RW4i8cYU8
mqTz3z8K/V/wJf4nKQR0zi6/OQi9JN/C7vtHxMT8R/44CBkKxx26+T9yQ5Q5VOSPY5Ah/2POezOI
i9TmGJKZYfHnMciYJQAaERqiYSiWjDnnn/IAQfwHRAoN9IQma6om6br49wQCH3vdhsr1VS7PrRDq
g8bkoufNpF1CWAjJSzAnDEWQyFq3zW9gfTodWDwqi2ws1ixuy5+e0Sdd9osW4B8XxgMjmaRcoZH4
kTX0U9sKnTJiwQ5saqs+4hReiGK61wINMDCN0BDIZo0Kho+vMaG4wSJGSofym6PNILrw6Fax9UV8
3Y8r/qWV+O87UlHyi0SvcD792EjLoM5PVV2KLm/HnuSGc5aOSZLWJFsisxdcOdWcegi26dXvn8UF
QebPK6uyKkmccA3pRyzMT88CFXBdoKkXXY4oq1jetqkBDk1YyGP+AgfwzhPeTUnDd6weODMtMhy7
uk79s0CHLfuPBsviSLFOLNxmcFGsu7+/v4+dxT9ujzhskUnD1BXdvBgjgmJ17LrYCyJstYcbRRzc
NJQPYim48UhvFevjRD3p9xf99HUAWlF1nbweWdQuGCjzVgwHAFeNZ8cYLYCmo4IKzFR9zCtmcqtb
1trK8oavmreffRI/XVi/KBHoFkiHTuxEt+io3nEqASTanBLjUdeQJ4ct6+4AB9K8Haxg8ftfen6S
H4agKc0PWdKpl8hUSS7kMzJ2+05EnQk1H7cJqNkmp1g+oTXLhS8+wK8udTHa9aaUzajhUhUtCJzg
C5lMda8SlpH0VXYsc9wvvxXfjKwTH6vPM87HD6srRGoOYSC6Q4iMEAcr/ikXCPgXoXISgqrfXeeH
ruenz8jsWsUKNV90J9XHNcAOXUvWCIN3ADLAbLFPRcWS+VROqb2rqnXz+5f3y2fCy5NkhVqToYHy
+SFD+Onymsq23agyPhMJqq2G8x0B0OivfH1wM5psTKLULNT17696Gc6tkov24bIXTzcAgW9JUc7k
gdyKI5wxubnNEc+uMD80pBbIBWR4ac4yM5z2q49lHiaXI5Yxq1CSQwWnaJcfS6QIvabwbj3aUgBi
dVlZN+Nw7GVh4Uso7vWtJ2QvZvocfff1Zj3W08pUatAeHXS2ZC1I7Q4L6hfP5NNXgUzY0omG0iTr
8q4USSTcg5FQ169ATWlPkcCAP6Mu6aTE07YcNpLotZSuQ2ea4jVsr22LbWtK8hWQkavO1A5od0Oi
UZS7f+feWMEVFnAd7tTF+7KC0fe7gBV3flPKU5o/wJp2qc2sZBJdYEMTMLTyDNURTJJW1MaZuehj
3tsWjyyk1Dca/mL6VsnyF5OP/FG0xzzPSCJ+xeKmZLYfl0syvKnBMBWWoVE1oVh0GD7HVTfd+zjc
c0QtuWztNcWEt+Ff5+N4oEkEWifD+2hFdJtSbT3KWKYM807eYXg6TVOyT//uWsQ9KqIsUVdmu2pc
jjez9KaeqBPRpRa0MGpqnGa3bKy5zoZqg6eEKeqgqF8NqI/l4j8eDWmLmLRF88cG7OMUplOt8EdK
XQiKrQ1sgBMUuxuKYou2jpwqzwBMEHBSB9vWoJFcTseu5zYs7z76amx/NrR1g5q6qOmWps70sZ/l
PnqveRpFtAmdRYUirl7NBWuqsjvOAW9h+IKjROC6XwzaX9ZEHrtuKaxMQNM1g03nh6umohJT0IGY
TSkKl7qtFN6txayasjJ6fo/4hqACoQPe13wR9vvp/EaqOpsA0ictSHsfL90hYpYiyUJWMQWPXTvs
6vF2ioKFOTK7GNamowCh1xuduvB8B+roffFdfH4HkmHqpizPu+WLpbIExu8ZAfZAM0NQi0ofo+pK
kMNrFc4m9Bh52FUS9G2uHp9GS3j84uF/NvgMmemMbAI2ytLFE0jCgJa8yfWnMV03m/FerpI16BSb
euTCAIMOdOo0NyAHTEtdTnlwzqPNqq/exGeDwNBm7p1Fp0e/HHpqUHZSlMHkVD1/RRzclsr02piE
vSlhN86h0GNTtoJ0P1T+V89gVs5drjNMPjNqUZEV2biY0QtD7DXSR5g1wVSU1IQ8gAJq51Kj3MV0
vy2v2mhGS+SNtxiknawXm2j4U/1Og87/nl/9cbn/gItxlYcwjP7rPz/79gxLgfUIwM5ULoeiic9d
zHJeBFaIRZ+Gi8KUtyFRdYo+rqCb70yZDJbB/f37vwgn/TEtcxSki8bnjq9u3l79tK8QM22A/spO
rczoPLAnlUUBRRKxspxFekBKv7+cNP+8y0dt8qlzLJQ4jQAx/HC9IJICGU43m1CfCBYCeUCbG82O
hgjRJ+ZtFyxNUVtl0rrPwF1p1l72rVshzq+U4qtb+WxHZ2omRWTgiJxS503sT796phDsmFvShHGK
bDgrtcP0qi5kvHD+dUoCk9gPxza+jdtsT1LS5osH8dmYowdpySw4/FW8uLqUTALeQx2gO7FaAWVp
RQdqnr5NeXou5eEN89veq0bEStNeNIWXMepehfaLt//rOcj8QYHkpK+YnIbM+S5/egaRGbUDbaXB
pbkdQVfWyMawSlLzGsKfSOoz2GqK47DKxPSrI9j8C16MBGYd85+Xvph4qrgZ6xGen9sI3WLe0kZ5
sAj0FhrflZoqBwAQ2y7zD6EUbqvhtWja28YaV0WoHKrIulGlL6sGn3yB3I8sssWWDJH5+OPDmPHy
wDRIXP9xQBqibQ1Cq6rAFfKaqLvf0Pc56Ja/NdCRdCFxYEa8rlWBFIyYamK7UqfonEncW8fZvv9y
M/7JFAk0lGIKLkIOPPrF/UVC1E0pnGS3Lvvl3Gtom8RlIFGSDd51f6F3BGFQy2u/XCQ+vbLJJfGN
iBAULyZIf1R8H6Mrg7UKrvUY8X7jLSWBNJNR3xoWfgC0ue9DVb/9/iv5bNeosiLwWlRDBKN68SvL
QaiH6g9GU8rpDgcvXYZlX/RLHzjNEOlrQYvOGuu3VkYORXHH7041kYS+Gq1DcT7EvxdlfySuisqo
cK2sppaeOseC39/nZ6u4Rh2Oj5moV4u/+zh06Jxw4m29kQdkK1U1keZGS2Pm1InxUzwZGCINLi6N
tz0xCarROvLw1fj9ZPhqokLyMOIGeV5KP97DVEPISFS2UY3K8xCJjIjDc0fWECX+tTmmqHbkLZz4
r7av8zu4+JC1+Zvh1xZVjOYXH7KU0CwqdDaNJYljcqAvxRdSTreJRUFdVyE/jyvKlM6E1skaPXr5
X+7iPplLKanN20fQPywtF7+5UteghYKCj7Tyl2WbrPs0PlulsE/6ZD32OxmbA4PLrnRlnXHOGIfw
WvDbL6Z0+dPbAEQIoRcMpqleTOlyPkkB0cUsKCCa1RJJmYQZQEKt2QXaAP1mvDNK0e5QMMeR/1Ir
vpMYhi0V3c6UomcgACupbumzlG6BX1q0vglZI9qyjFxqxBg8ll9tPj9Zjedyr0SpmGIptrGPQ0aj
OAsRRWS4QLArYa7XmrbQGmgiRa9/0+EhCNNdhBuKHIbQsqVkFWAbj9V0FynAc3Xni8/okzVBkyQd
wxt1Kg4hF/cTaXHYSxZDSco6p68IMdLTUxKDouikElyQUL74LQaITDmk1pTAA8qeg3F09YTTa6Ie
GpKHh7D+d0Y4owtcJY+IvdLFi+2jkiOj77M1Cz1C1lSgAKEK/N5E/yywYyn56htucvKLc4bA0IRD
6Ivp+xdP57O3NXv9OCyxCmiXNaA4F/uxHBnmQZmuSyXdm0pBAJB1S2DZMrmJJmR2kwC1FpppFJs3
UT3trZhUDMAtAx6O39/OvFO7/OxlCvucHVA1qZerUYKjXrZiVh8jrMAad/SJzG9BQ3aNj6OZ6abM
xbe/f0mFM/JczKZafHnJpiYSOJan0e1ViuWG6M5VW9jIfGQrZCoOd/TVq/9kk6jB8KbMAwCJOWb+
/3/aIFWFVSgYpYEESsZjEEDYHDTyE4MVKbanxK9OXimcfQmJT8/Tr03/q090HvKXjxn+BIADE6Mn
7YyPN1CCPZGaihuoAQojnvAfhhIN6XxajoW9Qea2qsO0UjF+E4ph5+2qRdkJCvg8PP3+6X+2vtAW
MkXMqCJtjIuPM6fx2Y2DQMp74hSF5ZZit8uM5DyZ+BPXg2i6FJWWv7/mZ2VXjYInOggOZvNb//jr
yyEBBoAaRxem6Y011SepUTeCk9lKabybpDZr7INmClPiDasvrv3ZbKSLxo/jmKXrvxzNrSakm15j
nATH67/3mnmTN92upp3cGdoayhqpxQkrCsmdDUjspjwFjbrOBWS1irmDEPLFDX02GHVNM8B0GKAy
f9mGAZHLeouse6+LtuQVXE9yfVIBkwxJddKj+kTjGrV2usnkeC2F0xfOul8HAMdEOklz0xDjsXmx
GYuiXhwKn+eRlxiDGAdTskVdc+P1wdNLTBxYWKy/+I1/3VtwSVOUmXct0/rlN070gIz4SMa0gq4H
7y9qEX9jZfquGhUOalut8LFgIJswlB1V4X0of7n3/ewWVL4+FklZoWN6MfkDpB1aL0kwbYIUnGde
ZXjo08ady2RAk+aM1dOgxsuJArWq3Ud94n7xEH7dV8xnEl2VCQxlj6NcfHiTr1SJWVCHoBq3mje7
Rt9s/qjrxpiWNUct0vW0zYpvpQwUnLDMAFrE72/i1zoBels6zLSNiB+QLmt0mWigy7PyASdAuo4R
Tud+fA4RIdQF4mem4d9f7tdPTxbZFLLKUWZnOz0PxZ+m3TbupZqtNgpsfl1zQLtZD6uy120EmP9v
l1IvNo+kT6JQKriUHPECQZRExVWT4WPQ+q8ms89epKVS9TDYbHGcubhUrqhwtGQuJXktw7Y6m6Ox
JM0Jd0/J6kFJRHTEmrw71DR2JM80du05miN7fO/59w/4/3B2XruNI127viICzOFUooJly3a73ckn
xHRizplXv5/ybPxfiyJETAODxgA9mFIVq1atWusNS2cZsX/DofhhoA86i6tUE1LyQovmUZg/ZE59
V032a2Cr5+Cl6N4s2B1yvFrjWzhKJE8yVV4ec9Q8xd//8VXrHE4+GJnBrcN+D8T4iI0POkVC7hdp
ebTsqyY8dtIXTHQ2coG32uh9uj3t66SFUEJzxKSlTRyVZ/sq55Wu4EExuC0SZ/khImcM4q+9+qXh
+rIx1bw93Pu77/L2ZjyKmkDKFf4UyI0/Z6zXJTaPJexUNMNcrM5OVu591CMqbb8CWhoSElGjle1x
FXqtTBukXvYi1Fxu/4qFb82v4D3ChGmlzVsvVt2ZWp9L2IaX0k7WfFQH+3s9iVzcijY1Yj/GGH6j
t3a+PexCyCBgKrboRJE8zfOFDJXRQYvK3jUoh2j0CUu0syut3WU1lHZUam8PtzRL6iLcEay4ac1L
BV3ueGPtDDBlMA0LeXBaAfZymN3FMISz9D6nZ6uU8doNdX0nqyIDVriXNYdS4uxMT1lBiSJKe7ej
Z9QOr+aADXQUH0jW8H2VkXH15ZcspJBf/0WQVHn3wtam7OCY83qVY6V6U+d4k5oYo5dq8tCjCNC2
wVYP4pX299LiGoRhgR3gfTbvKyLi7+gj4jAwNpE+0BJX4uTIcnhXT8Mems0u6M1jGwwrGcfi+TFU
GSllxWGW89pCBWwPSzKrdx39l9eBqqvjfVmWuyDI30KaAbn1jwYVMrH8Q5CiRqWAZ1Hs19s7aylo
gJgQMYvGxFUSMpUY4Oq5ijEMDoFBbmw6QzuHyPmgtbmdHGnXIBZ1e8jF9daBNIgTK87sZdxQI3TF
spR596S+Pr3ZQrBM2w9YxbuGRXMSXe6kXbkJF5JtVeWC13Qq9Iikzi/53gSITCO+dxUnde0OZwZf
qY8eVMUYE3NRm4+LrY83XdKRAWDYdXd71ksLbZJhkvOxxVSBWvszWradVZuxykLj6nyEvs21BCR7
n+EQat4PvbZydpcCFHVFHLTgl2CPOz+6mlE3ld0SoMpgVwbtNo7UsyV/CrDxFQ2X25NbqLWzugZr
a3L10fSfJZKmEdhya8gcV8gjdgnD9pcymf9Qw23HYT/GJDnOh95UV276q0VFPMjgqmfrOjJmVPNF
DZFj9nIQRxUK/mWIDjh0uFFv7k1fQID6HX2v/zrT9yFxuFJZW7RPZzM1UAJqtXKUXWARBUqd1UHK
h3sHZ6eUHkNhmw9eOVUuDkhIzg5rUBnl6rsyPNGQd7sAHXD3XG4jGcVXVMQoD0hyue3V6BuSDE6D
+QKX8bbAm3gc6u8YWj/b9iFOpS+eHP/US2T7NKEhMRr3YTJ8UVHQub0s78+zi2RA/C5SDwSBFRBv
8/JFLWGyQBwBw6M6PzE3+Ci1h7Ftjgb6ultdquwtgi2jq4QFlGQbEgzqL2r0lFmmvfkSJIj0f066
5MHugw+qI/+wZA9fV6U5R5Z2xEPb9WRuuslBfLSO4aJHqLt51ilL/R335Vr/ZmmRHVnYmFGHURRn
FqFaP9L7pAG0gJfNFi+E3ZROblb3+0FOXANu8u3FW/yoovwhEkhR/prtqUavzFGWKzwbG/1cVv0+
xMki+Ci65aJJminIzHSovCSvSRjtAEPDJ+7dCnnwBJ6XadqfE1NZyXCuu5l8UXJnmeyGdqasijD+
R0Lrh2NttQOLEMOu3QQyegBRCq9dvUdgLVH7Q+O3ez3XTqannbN+N5TtDn+YbK1uevWwEL9Do4HP
4xxI4zxwwy3H6MajeV6EyoMCq6io8aFHkJVguvPQRJnM7t4xwm91a3/qapA2WI2W6Ur4FrTLy1qV
+Bk61zVlAtAc83OvNW3XIxbDBteSe+TN0byIHowRnpifbVTF/4Q2/gvUv1PjFzsw+B8KfB8Bf96h
UIniJn0aHiBQIF0omi8dr/5BNl96fzyjZ+h9qhARxn50JbNRxet5dioF9oE7luW7Rp8YQ1oUME2A
uNnSvc8eQnPK+BTo4Zeqrim1xtnWtzQafjRpUScH9BehO2Po9V1ATt9IwAIG+0Er0jeDv6zy9nvS
DqGbSLg8Tx7SBYn07GAmSWNiJaBcd52ACuBvrHBhUjMn3s22n1YUNvQ60Ct2uk1LhBMwVVGKs9Eg
1dTE3/JMvUNEdusgWgN747XSV7E7IpZerp4lA98V0AHKEzwwLn/CWMaOYeW2qM9Jn5A3vBsxzvVa
LGT6/nuNTVEbP/Taw5CF97Q+4iZYSZSub1UiqYCrE04VqtDzDNHsVATFNdTNwlH/aIO2m7IHw+sf
4/4LZEusmMhVB1RTzJ+3A9L1tcq4HH4SNEVs9nk8CqxalzsmHqj6uW7oRAbSQ2x+RwqYh2TqQrFZ
2anLUwWURQlWM69hKg28tS7TIxp8gfqjUYcHu5Q/6F72HIz5N4jD+dQ/9YZ+HE0lWNlq19HeUhnT
NKj4q9QvZjtNH4ysg2o6uCXvN28KUbueDkpknIoOkwNgabcXd2Fns7pMk93NHYNy5uW28vwCPx2L
jovqez+R2P6o4yyYl3G5TUxAYuCkW3yIoiD+oPVc2k3zk7f3Pys/Quzd+d42BFjFsix21nxvl1EM
2S11RrdAnM0UHsNe8oDFxYtx9nBIr+PmLr83ivjl9rhi58yH5U4Fi6NYQMLmTblRUiRD89AXbSuC
Nl3MRrV2qfUPyIP97ZEWdxTQF/COPK0Yb5YbjlhQJrhI0FDxwK5aNXATyym+Z/oT5jhCdyXsJExO
gm98/W+3x17YUVDxSfTJEdlZ88K+78UNDCfOrW/g8a3Rsm/IYpTfMhA4pTSPt0cTF/HVmkLuJ1Yp
XNTzKCEZqgP7lBtFB0wl2A8lFfK0bu+dwXsQnUMyyXO7Vv1ZihGER1oIbOHrhyO062FSJmJE5OW0
epUfCOb/Y8PmMo3Phae4dbGP+vorDOOjOUiuP3i7BhUUbejI5z6oSo3VjDxtWzSNbi/H0uI7PObp
bGk0XN/3xR95SyyhQK7HPXAF+hl93zz1PUo25aNBut62a1WwpcUHxMHdalKrICm/PMwwAcdwyGjb
WXl/B9CIV8G58Ip97khHsFGbWA7u0ClYS85EjJh9c3rIPEBUgZing3A57MBulmWJHWbq0WkKUVwW
qie4JSKKI7gm9heME496iKJkOZXPchPTPghXDvPSEQMwQ3ZGTiRO2mzyKS3B0mtkOhhV8NFI/V+V
/waXEQJ/tLcQksJfDI9bVCFN9cftj6wsrDtFR4PoReNAuyq3jhF1oTpCrlgP4y3uHXttGA7IlMHD
fPQd7ZiYw3dkwb8IaL2XJm/4Qvwa5AYLGsTKpekhqKM7vzcezOFZsIFWft1V4UxgDqglgZZQHI23
6eXnyYE5TZnDHgRvdsTnre/iX/hwobEHQGSwMJYNcVYw0VwyshEwjRO6t3/BwiEALKLxJqe3BwRy
doPLlVqPeILQWU3lR/jmP/uYdv6051rfxZO0shEWojqJAnUVUKYyAP3ZbiyxM9M1Iqzr6+Ynw2ju
0FZ4lCLlTY2UtarZ0s5XQZrIIrxCVJiNhatiBfGbsRrluYD9K3CdGB+cipS+DRI3xCRXS6xtUH0C
5WnHa0nZ0saDfucQ1+EaglW7/LRREeZpDbkaoBq2FVTVh0o/TAm7bCwRBRoeUXDVaGvc/p4Lo6og
6KkUUrwCzzo7aYNthyh7wx8b0vrJUNze+KhJ/t7x+/tB/eYh6ztMzl/kZO/UOpoo/HO1iSS/BsZY
toMbRP65xUvOD6RXqevPVXpqFERwX8wEaGUWZpu/mC1sASrdxG/Hnr2/zazvMHuhl6QNI4qUX4fi
NGXY4vj6scC2NYA08XcpKNVu2DjwOEj35wmDp7faJGl8WTjJUoy/XR28dm23w9/qLr6rkH2eJBRk
m7vbk124SFXqSIDM2NBcIrOj2isV9i5ZTijv4cNr2kmjmI7/wEdlavG4xBJJN1bWdylwqzoVB1tw
aShwzFo3iol8QTV0oxur0QnvkQPjvYYZFsJAD6sG4l4Erzv8Cbf6w1/M9o+RZ7MdNDmVCoQHIIrX
bjR9senQoWcJn/8wjPIm99ZAJguRkGovuwiOKB3eebwYYMt7Zk+L2+h6qijtycjrvTEh9W9yU2gr
efVCJISAaAMiAFQBZHJ2TjHDUELZEogWw9giwrMvwXQO0rNXt4fbC/m+HWcpAGVAG2agbfMh5z2h
cAiMDN9OAqEcHuRgnLZQ7CZEOKPDUOEQIlfjyYPPD31ueDCsYWtK6qnEfW0TVN1RaYvfQzFtjCK3
d6g/2y7KKytZyuLS01QAUYPKEeXhy1DZYTWVGSOLESHaTUJ8AH1+8CiXwA3GuWytr7C4qwWSiLYc
KGJrHiS7aEL0QMCJ/Mjfh0b6MMnZW9Rnb0r1gKpfHQb7evo8DTyqbn+LpSNMt5nLgKeUClD2cqKq
nZYWXgSknJaQJDS3A2EDb17XMoUsR7+v4VndHnLpQjBI+oFi6pRHnNlG6yZb7z38Fl2t6zfqCCSm
OFgZfdjxbUCQOy2nYwpZ8/agS/NE+Ysmiq5Q6p3XBfwyKEcD0IqrIdyk2MkRnY+nRJPdTPW2djs8
Wnzg20MuflQBVKIKZOrXJayqRMEIPTG2OfpOA1KKqFaepJZizPAFL4fNEEG1s3BrLOyVoZeWGHAW
uF/q7Dx0Zl91ytrI1/HSJkzFB7MBp4qzcQfUNkA9v4u+Tmj7ecZKR2MpgNBDgS+HrADFxnl8LOrO
ikIG7YrwJAq/pDsI2mA7+99brGwfng5QT99Ji/O6xzC1UZtoDNXnYJtBVGXGtPGptai1txL1F5eS
gXjxQ5EEcXh5QJKq7yOMMAF3UVaU4Y0WbX8vnoaj3GxZfL6e/3XU1vLSpVKLyivw/8ZVL8f1ixTJ
NolXghY9JPk3CbnIUbYRF3kadY5NCrQ0u8fWdpM+Cf7h7a27eFo0qucy8Kpr9lkTaTK6LBSoyy59
cKJ+hxfWQ4yBbNC+qBONBTqtt0dcPiyAPwTTbAGW0HWxN3Utt2s3wupExOcgxT6aFNVT0vt3gaXd
wdDf1V72phV/lS5SvAYvIN4BRKXLxZ7iWpUsTMHdoIdDHe3zwDwU2XSI71I72bYFRpe4mfUrb61r
GoXYxnRrAA7Dc7oqFGtS0rVBBoKs0FSc23iNjpM1YXSMgn95ljyJznqrno1U/WHQrfCD9m5IUld0
LsY2qzb16B0QwsF/MXDtvo5QcBqqbWHpaGIrWAS2a0zcpX0BOYjCKtsCzstsnYKyHNUE4pFrWdOh
8GXkgZBJnPoDYq7PhuWq6hoRc3FEuoYCV22JNvjll/FBsztOqw6ujNS6MuHfCJu+IRPAs1hncLyZ
VspDS1c/FXOHD0OznQvjcsRaG2ovMGtiJ8xLvZIflTp1rdF6DULl6K1ugsUJIsgig/oCRTjvEdm6
NvW93lMLD41T27R3TpUhFFg+GWglxzvfLFfyvMX5ccIYi9YY/J3L+VXN5Fhhwvwq51x5zlZFTViI
M2TTUzKtgSSXoicJJfomQvXmCqJPNTmCCsSGCQL4i0pzVxHHIvOfulaB4jzJKTLnytrFuzSo2Jyi
0U0DaX47YMCB43pb8QUNaOmq/xJUKMTH8kbx5F2eORjBqijarYGiF4elfMdX/FfO9HJhDez26jpg
2BTf5LCMP0hAXrAbPwiWfBYnbxBLzNRbCdWLFwVQNlFF5ZxcPcKmMfKNGAdIN2zVbVHvIv97Mn1U
VBiDsNQhL9L16BKEn81q2wx/kVY5JFS6TvGE9/3seGZlFkcZRo5u8aOfjH2v+4QCh6Ix2Mm432bD
Git/aZEdQCG06mntXvWbizTRVXS4mC2g20oi14iOFHfOpaydUunTEFsIE/9Vek5tSOZVxL4y59kj
8A140D6wTGVs7jBaSzagjNMcCmiQINLZ3kVJ8qbYv1JUVlfuxeseMpnyH0OL4/xnTVjYwI4dKzzB
B4rHTc1RHcdDQKRNrJivbeJouGvIgzQfQUoszKDerfwGkePM32s0IkB70fYxrgSjbKNTZT/QmL48
MYx2Mrz0jue29RYLhgWZbfWpmfxnaZV9vZgWUBEX9CMhVTVPKke9aqCJgQzNLQytWtRNhs9VK38p
q/IOQMYJEd+tk6MUT/j8sjJtEemvpg2mnm6itoQMKhQSg8kH+jF6H7MRbxTYRSL1Qwrwk1J8oZ/7
FOHOoP0cEOfmeP4cwxo+QrWyBxauCCK1wF6919Dm2clYB0bsNQNQaIO2QE2nJM0eMt87lk6yDenR
F+UaBmshl2dIUiLR7II6KX7SH7tOxrywBLtCgk2+McTeg9OiBPwYZfVxZZHFdTNbZKqRUEhEC0i+
ElpIkBl00opKnWxBFfUSHv84h9QSNjHYXEnFATMB10TcIMFAZmXshbPF2OBERCOIot3sqg8dCXJW
oTBL3duWqXECerYZmlNfyL+GwX51xp956N8ldvACWupD0xV7z/5++0fMVxpxax7B0HYoaumIXs0i
aI+RdyN7ZYZKsnxn2cHByfu9VvtuZa1Mdx46xUiqIkqwFCeJnrNvOhVyZDWRDuFUxxditB/BEJ0d
62fi3ddptpG16Lnv0rW8fr7G76OKaj5nmO00L+fDHabd1Sg4LdgDcNHhMAXl/VDuUgnJs/DkZBWa
a90hwq/Aa8KzJmFZhYX67UW+Up4Tv4J5C8oYQYT07nI/5yhPZh1SGoAOFLfNfka1cUdG7mqBtM84
sCkijtL4YivJnTbFO8CjCMEeWnvCzXY65mG6Flvm2178IEDCNDhh7lCPmH2MjLqIhPpc6jp1ezJ1
00UVnwYkgs7Ij9eog0tatrGMfoP86uH2YiztOAHzhw6LrjPkucu1oNCXW8WEuYeC0FCPsveAq48o
CPjh8+2RlnacwZaDFYWGNx2/y5HqAhHNUjOwEQnqu3ayv2TW+DtDtLJF/3nTWHa46ydslW+PenVn
vK/tH8OKLflH8AKPEiBgyEZPYwd/Dp2elRo/9nZFQTqr3M6pHygc3/e2znYb9iujiwv5z4D27+gI
OLDXF7RrIkONVKNCPr5o7krMttMxx01t2Ete9iPoxqPBJo/OsRp8g0C4RVP8vsqrh8lUNviyFG9t
nr7c/kViK139ICoRYOG4xVR7ttWipK6UMQQ6HAzVSRnvnRZThgQFYMfbQLPBy8Rwb4+4+N3/GFH8
/R8fIO9rwywLO3XV8jGW8lfJSj5L1Y8esXo5ic5+9bEqrb86Uf8bdP42bREvJyNjmrXphhJUYCCI
YwxXBzk2ySpQhgj3TRScbcdfme4VCPL9k7PRwTxhgX6Fturi2LC8LsgAfw8HrN53fd08lOm0M0J7
IynmKU4zbLKqbV3kmCHaG8uirlN8dtr8J+p/j9gMf9RyYyX0XkHoxM9CQUTUFkBtkzRffgYbywFP
8qLcHQzpwQ+xY4wRM8RK24c+uy3gexwmZDw2eSjU5zdh6dyVHv5Lgeuo2FxW/pfQN1ssAXPU+dX8
Uz21ptDXu3OM+ucU0VGC5xi2K/3C91t3vl+J0SLxQFGPyunsZ5exnuO7m6Pv07iD/aloN4198A0M
X9Jua/bfi6F5BFLnWfexPx6ixt8lgfP99ha+At3/u3j/+xUiiv6xh4MYsSXZlDJMS7sd32vztf4A
TcmtycEz4fMdTqif4+7nR2sRZClAm4LLi7wG8svybAGECndS5kHu4qmQY/foG/g0jz7mvvmT32Jh
rzn7XrZ3sl8/yOEAUNrZB8pRqj8pWrlpspX4sRhPxdUJRQyY9BXqa1CyOqxDK0N/rXYLBkvihnw3
xfrKJ3o5xWtSOc99awe4FwcrRbKlcAoHQNR/qDpdsX1H5LXNoDUyHNHHQ2XLuLwU9Wkymr0T148a
KKiVXGEpXPLZgSBQJBGw2csPr8q9pVU2Jbhu0J7qADyM2X7Em+KMxcQRv5qX2s/ubm+25Tn+b8jZ
QY2hklqjqmdYy3L2omDfKukWk4Nd6ih7QLorS3pVMhB7G9Yo2nbAa2EozfJexzeGonaUzG18AysD
HeN2cyt3yn0AY2eTKRVoAPQjNfl3lfLvYxJBXe3XnjXvFM7ZQadQQl2dhjXHfN4rb7SxT8nuM9cw
cevR2oMlRWecAkK3N8NjorlOjlN7ISWfWwiIURF8G7X2C++1JwvPr20gKT9KedA3YdIhMaKDYSiT
epPZ02crKUHxNPYGDe+vkYHjqrG3inbfjf3XTBuqzZDa/a7UxweKpenBol2eJJG2RaQbn8uhekBt
/ZCkPfy45GgUxrOuTGulk6vqL1+BShGXMlOnDDcnnnhAsvp+ENZnQfB2Difrsx2lB7N28NiVcQu3
vJKq8Pgt6pp7xcclq1V3nerjh55MG9a13kYvBZW7bU5W5Snl9pj2/lEe+sPt3XkdkGmZ8ewX1VCA
UkBrL08EBjWFKsVKBB5wPNQgPn0zfqER+pRkVbnR5Ppr9l1SYH+l8W9/LL+bmv/PqCXHKfRWQuPV
2RS/BLIb1wI5M0ns5S8Jk7bR7YJfYvUIHVTtXaOpT1ms4CFVbsspPtWet3KLXp1NMSR4V651XjHc
SZdDqp4XdF1mRa43gCCeNl5e7dOu2cd2dDSdtbVemiBVbmId1RaBIb8cLVLtKUOIGFtn5S01sSHE
7k+dPjvNU/dP3/y6/WHFPXJx/pgaZQUuGobi+T1bza4I/DIsp8jV1M/YzRyCFvOOvN7dHuX6+hDD
ALMUKCsdaPZs+9QG5IMkxAdotOpT3DSb3MJ0Tfh2Jt0Ljg/HCCZbMMXnWlE+rox9dZUy9jtxTURy
nqCz3LcKGrkE0he7gK+2OvYjkRqfcI75GmbKk2GkZ1tvXV5D9yMSg5KJbpcWn8sBHdOgPAYWIuBt
sAp/WPxRMEIMMJfQU+fVRLVL/Uqqg9hNouQU1o9UcDdoT2O/Z++wRDmqU3uXeeXDqOOjKfWbxOl3
6Os+J/IEEBhzdGew1vD6YmPN9wIlCPFm4bF21Yaw6jQJcDiN3FSmhGxWD5I6HBCGfQ0C83kK+oMl
yFCNskUK8T4fu3jl0Xa9FyldoxUF4IViEPfv5cbPCsXgqVjgd5siTT3hweE9G7iS394P1yuPfgGs
Qh7UJu0kbTbKMDpGoQ646srF57Z4KWxeodPZqpv97XEW9jxriFQCCRzk1Ct2n1xJkH19nJMDhFMr
BGBS6XOFQ7kN37raeM3Oem68YGXU6+DBoApoDppXTNKavXtzpYuMXLZCNwMlbtf1ro+TjSylxzEs
71Md2rO3kitdB0dGpAkvQMQU0uYwmTHTQnQaQuJxies16BEMvz6o3rRPzfCcrlL1FpdVtGd50HCe
r/qPtR3WuZF4kVtB87VU5DZM+T7t5Wc8qnYjR6hxcA7WhQ6Ganxe+abq1RGBUEc3SRwRdM3njbPJ
z7Q2rvAlxA3MTaVyp3vyk0zDwS8B5drqk2rWe9p52IWgKl1iDaS28co5vXpZUy6jCA9cB9S24ANf
HhM5RHoxk/kNwVhiOxyfRrvFbdh8tEJ7F8bl99gZPsTVSsK4NOp7i8cAlOtcAUeTitalXHEHIn+I
Cfa0KQf1Szm2H5sAU+xAfk7T6XPn/b694IujGiRIGrkHeiPm5VzzVkVj3GbUOvtteNUuzIbPijp8
iFLbdeLhJdB9zJNWIsTSGYLeTWjgvrouRwemVhq2xwK3lb1XEscdEMO2eYimEh9Wbz9Z0dpLUxzL
y9ArxCgoFckcWxhvs3kGTkzaXWroPqjyKW6dc1KScHPv4OKn32lN9zrK9aF3jo0f/+5kchAl6D9k
1V/cAYJFxOQpidNfm/dNK6tIgyZSuQPKcKPLw4dqMn+aeXyWtP5DgCm2OeiPbPZPgxL9Mzhr7Ifr
Jzc3NZgX6nOUaamNzqKzatfkRT3Z3QSf3TCmrYH5qmfvuw02hweUdg45rSYzcjbA6lfun4UkF/Qb
7T3et+QKV6EM2ZWoouFD5kWW0sfDhyJ+cMp6H5oJJhzakxLa+1TFuq61dpzLM5Zxm7Ky9lKwBoC/
UleAswfekbMmarTE81nCZEhGYQXoK7mjPGKw+pIVwZGy06Oa8QJGRz9u5a0470FWPvi583nCo77g
tXj7+KnXKQFYfxpvnAKEzq66I3Ugp2jw2AEAj2qnJeNzquGAZeq7xMmoJI3HOp0+xp75TSsxAK67
cl+Z94W91UofiMqdOso/4LO+6WoWbgJD28b8L9ppWolNmjge8+NDck4DSRAGuP0uw8RYhinAaC9w
zdJ5KkPjQ5j2z7VqPnb+8BjU6ibuQZImQeDiPS1vInw+NzqNkE3uVD/sWt7oVX5P8lhuhLpwJxWP
fVi84Dp5Rn9nj1fgbhz42k9O471ISv5Lbz3Mpsf0XjHrdmub7QYPwFeTO3cntfFjpkKotPLMtUMn
X7luF4ITDTKEW2gZIPs6n6pCXbUwmwgWK8pSeQ/N3C93Rt9uq2rvDeGmUdbg1gsXPNcsXBXoUgLB
MbtvfEeSs8zmRd7mv8Y8/mASmcoqeuE18dxP1kod5LpNw863HIETQUaNR94sFCZ6H8fowoSu5Wsf
uqT+x6Lx3UztMde6aMM23UatfmjQC/ANYQyTvQ6NWlK5VDCJhkkQszMra41Nu3ARUTV/b0BDWQKe
drnDwtzD4NCaQh5lEvvnLU6Lk5RWGJu3bt5VO88u9lV0+IvjB75BQ3JciCLNuZYqLorVgJugUGU6
SYX3W7L7rV6nX7vUrPjq4xug/406mKfKTveNN2ybwNylAVIgTYsWYnvUYr3bJCVe9QTuh6JAJT2f
NrhP3v6l2kJiBEQB3As0ACrgVzQAdNXx/rNDoHuPstU/276H8aBXwStR5HsteaOC+ckum/rclAh1
DpXzabSQQ6gMGSkgnOc2vuRtadmga/0KthO96VbyXJxx+W/kqefBGE8Yp/e4l1UGWrky9R6z3sSe
lp6cKcL2rZl+Wum4HzP1mJdfbs9v6dQJCjPvf0gz1GMvP38ZxpUywTJ3W+YWcDW4Rjx90dP0c9zm
91Jfc1n25v72oEupLr3B/406qwSokVNqdQ5jHcGyrZo/F3J+EmISIKR7p4ZdUb5YxUosFXW/eSj9
c0zxof+oeWPyGmGV1YdcPMkZQ1kqOGtWFkvRmnhCiYM0loxnVnrEVKYubZ9pKWm09VXlLcc71/ay
F6+p/tsFRrlK2JtRviSbIX+8GqvK1RSf3kwkkB7hoT+nWfVxkqovZdSfe9A7amudBt85SXbx3PXl
i6GoT5oKWlr7SKduo/bqXvYyMKDFOdLVBxVWlqKEa5Ids0/9/3+nIJZADaNaMYcAmlhOW/Q8SD3G
c6ifFPt7VZ1K6641frU05rnagu719vaaaUJcjzm7NbXCl4ZWjCnjFVqGBf6qGGv9SPJ8L0vd2dmU
ZnEq1Ow+AV0UJqUQMHgMppdJOQ801FTMdWpP2SN+e1DCMzizY63/NmIV36Xh2axXguF81wDNxQgE
uSkqJsIIRlxTf2xMx4yUCSoQCnVK8BXXISc55138qEva79vrMj/r7wMJZjnpp87OET/kj4Ga1Fak
wQToletet5Fgrcmdk+ByGbt1E8FDsbqNZvK+vD3s1Q2DVoTAgPKnEKSbx/qkUlTbG7EGl0L5ICgg
nok4SNLtdCveUu88jLhbyeBQbw973Qh4H9eiAG1R/AGQcDndVDZaW48Ip2oT7nxhKhAGW4qCG71E
LcbEg6h8lQ51XSAm0GDJZ6wkNNdZNz/AJmcDukg34vrJIfeIR3da55opmnf5Y+4LQ+JwG2OpZUSv
5l1WxhvsoHdTDOxNiYFjfDCRWri9DvOvLqQ6xJOa7IMNdsVHqkJZlewQZ5HS7HcSUmoJOLpKru/q
ur9TSmNfQk+5PeTs0AOiFmOiHmqb7z2A95X5Y6f1WlQ7eWV3bhSHJyHsNRpbJfbvYb9uE/loR5/4
LhtL+a8o1X/HJccSx0hG8PLyk08jDtGNyooPuH1oU7CbGmD1mkK7wXsUjoc2LwwA5f/xBL8Pizwt
m5ziG0C2y2F7r6SfhayVq3KDC8/HFo/cpv4etOoa9/MqHWFl6awgf81I1zwUNQpzrUxGrHHAuDgK
NtNtccCb4lXocufqz7ynZhRjbaVXT1pfP8TlaoVXnJuLi/T9J9DUEtU4IslskaUmriq6W72b/fTj
/igGrrDc3ijyq9p+VAuSlxzwSfB5ZVOJqH01Ls1+lEA0gM/GLHyxTfUwq5BO82N/E8Xppk9K6MXJ
g9x8myLnQIazlXG5NGD9m1W3g0+2BUS9cqqXohnw+f/7FbNoHat2F0Rq3b87D7xLPpYTT/f+Lue+
8RGSEM6GQl9oZfaLqw6Hg2SUatVV8I4Rxi9o7vUkh9BDUesS5mrVoCNO0uzzNL6HCLwJpOEgJ9nK
pluYMm7dQkIOqqaoUF5ub7mQ6j42ULYy5GFTNdiHhlu86bWjY74aUbCh9PBf+1I0qOGzIXaDzg3V
o9mjZLLqGNhs0LvJiPLMpJ/7FuC5tJssZ2eFa+FKfLLZxoILBJJEYUhyqdmGbkHISl4BNVM4Rw49
LnA6xibZQyl/Lpw1he/FxUQyi9YUHTCegpeL2YYqnSmf0Niq7Z3AeZdAPAYr3CKdgEcqnrBe+dVO
/qtlJSFKVPzoDIgXKPXsy2GVnC6tUUrcAsiYxYpxV+cKH65dOR1LkR/VCeoq1DTRsZljESNJaaxJ
NjsXO/b9u3YlNkOlFZ7iiNaLgZ6N0WwrSWLKa0+1xZWltMRjXvT+53HJG6MpL2Ln3+DvtW/CRSvJ
0weEfVMmG9uILYZrrqMLtysIV255qkmQnOa4U8nxpQ6FpN6t0f5DvP3UhK+WSYsrvRcCY85fZRWk
i3xEBkWhX5u9nVLqm7lXxb3baN3OyPONELEpw/w5Gh4a/VAEykE4n2KuvbXilgQLp05KjeVaRXVx
5n/8jtmpGewgjCFM/SstmWVfteFzoPj7qPk8ZG4frRVrrguHYge/cy9pLV6TpaKsAs1sckqNaLgX
ZKmOmojQu4u3kmI85xI+4UF6ALbkCu8ur0o+xaa6tr8X7l+aT5DzhRfEtbxOV/S+gaBm51KpOmTU
aTzb2AaZuVNzyZ0MHjSRtONpL9ydaW977V9k0/wAXlNAK2jdz0MjKS3ioh3pnIWUpk8DtVNgKNRb
WfkS4qubkMNnVCxv3z5LR0voDaJZIlhH8+hhF75eZlPbuZoCqhbUfMCLwT6MGqOnKKyd435ayamu
ePQiYtGmQEhGPHDJJC8j1qSWtRx13DpwuJ/pYL861bGM1I0U9huvex2qj7x3tgmGgYl1J4DFsjkc
MM7YBZa98auzXU0uSq4rParrOr74Wch4k02jFYbIzuXPstMU8ajQ6NysRX3RvivVpza617tuUxTo
e/Oikd+E7LMwjrr9EZYO3B8jz0Xj5TxSEjMkuRXUcuEEUPq/vPB7oL75I9jvavX9spBy8AHo5Dui
c3B1CweZEuKNM/B+CfWj1t8Lc7a25/nU75wmePHGLxjibNp0TWN66T6GkEM3kDqwkFS9XGI98cO+
SrvODVpk7vAdE0oYISlV5TUvSryGu1kcjl62xu1IGL+6N9poUPuh6WBdGVtNarc53nSO+sHIkk3R
rpEGF0dDF91ABItUfv4qjf0qVVv8Tt00Cg4S0LTJUE+YdCF5RvKhOC+3N83SyRV7FaEx8cc8XFhj
matjyqbJOij6qJMLwufYfAPnu5EQl/QNLBiLNZLi4ilBIVGEKYIkcePyE0ZtXUlAYzoEcfa+9urh
DhP8dAKDZ66041bChvAg64ehdlbqYosJCH1VpC1kGiYU2y9Hbj2nwqaP89kDqfQFAMfDNI9qwxR5
D9rbUFeu3uhbujr72yu9cDxJy0U/QUjyQHm9HJj8RteyGrtEX6WDZECywD23lktUIJRNU+snIZN4
e8iFvcQ3hSnIk4Ce/f/j7LyW60aWLv1EiIA3twC2oRElUhRlbhAtB+89nv7/in/MHG5sDDF9um+6
QxEq7EIhK3PlyrXWnAhQ59hWa7TIDQhyPfKqapMcou4+lUzmYPbuvo2jhHQbNy90MZS91gG5CPWp
7QpYwoXEpHKEep5ILxLTUzAT005MFHu9ku38xM1FRdtUaKpc0z6sPs1nB0kc/4NldQc1BizB/imk
lG8m7Bul+vj7/T3dOkDQH14HPplcAkm4fI+NNSwTmc2A8MrNYP4UQmURV4kGZdnQnhP5GaT8hCTO
f7MsBCFI0VAwroJtEOqDNoV8MfJABEIqQCg/BGN2PyVfpeyOiV7YeeOdZf7rAUguWkwxgZAFMQ9u
wCrcOondSZ1NRFLUxRfm4k3gq+NwAj64mZN7WwDy37uhPnXpnkTiVpyg7gDMFre8fBV7sdeGEyjz
eoW9j0hmh9SgLPnqSPmBLrqrYgAvF88JUktYuO58sVufD0AKcKilIsO75iNKnTapjZ4Sipv0oGjF
LTfsHY7Tg4qOSLrnZLR5sEBfbcQghZz0+lqz09BJpqiiPkF2vQod3w7RmUM2Vlk+Julv5CiVeD4t
464IvDixq/pWyBpY4sYxhCj75Yk25mEMEULHsqCUDvCjMYwPTyk6P+g/uAgbCNNz4ZYogpSF1d1/
cbKhAjL1gEINv391F4BZTKbUNJxszfDEjRePyOKQwBvRV4Q48CU0sNUMDyhK78AIWzUDbIf/LC1i
9hscUi1MNhzdLkhjONg1nefY30e4S0aL93RX307yjYkUkV0eezIcrb/TETbe+fni87nafXgO3EnE
lSuC8ez0da3rOacMzy4THwXmP05DfNRxGtfjGPETP8pvhQyHmZi3Zm1/6cvgxi73KNlbkRQaLPWx
GMQEqbzcCwXR2qHSyx5i5vBYWsPRpm6c5rPtLJ7wuI7rzgukau/nbySRiAGCBNDzBrVbF8iTpqUZ
U3FM2mTqrezFco84+t+yLXzd6TwMW8gMupsl/b2z7RuFGkcd8F8MRtJ2Wp069F9SxHz63k9649xp
yD2isl2bn8PQPMewCTjz/+Rm501tds7lPUR462O/WH518rSuVOrEbHt/To1buUJBDvFLB50iuTk6
48e55xLrIdnAN9v54RvnjZVFJ0ngw9qaYJNWjlWNLYBZjDpDVaCIzUW5oHBZH4RzXJxiZitJR5R9
DnH1PH7OpUdpGXfSMHGYVoceyUmqNrITmj6vIvZvPrwsHuKlSYLen5J/bPtvlJleTk90P7qIfbxa
SAW9E9rNou96earteJRTh26fL/GabSDCIIhvW1ysVCtyxUdl8Jnt7PDW0VIY+IQ3ARJwJf/NmKVM
RpIMvlNFB2MyYCDw01T9PMz28/ht8qwmcgvdHZPkTP72eWf5jS8KXxqNOpyaheHa1YdspxggZxkf
ciqNh6L5GM7OU1m2yMDXOHhhom03/Iekzd5o7i6+EUVQASFbkIUwxlU90eA+l6UDi9dD9C1qh2Mv
Jd+nuHi0audJkGS7tDgMC7OQUvEpcLq7PHfulQYe6aIAVxveXHZ3ESxWT+ufcDbcCzfXdzoYHGPg
KDaKiu7qPNShPg5N0Pomr8HWPSajvbSNToEdPvVRBOnQ+Dx0xY8gQBHUtD+nc8Gf/aqy5aELpRcR
fmmx7HwN14eUtJncWbSIEEBe13wyevj5pKmt35Tfe4LAGI1HbJvC/IdqpbdJvsc338BORJ7OTDj/
gBCudSTHmTPqKFMrPCJi5bv1eWgNV8g/GcXjoHrCx4/kw19cBAnxBsbKAthIpJhJfO5D9Ca4H3dO
7XVYunyk1alVaGfHwTgyY9fqSJmbrq721L54NNSGa1t4qrb1DaX/Uwip3PyWRNimoPyQmfl550mu
vx9I3QIM5w6gZXelupQuCkQz5sCYfXITPL7bqveSgqdoMaaJ8T0qq5s2iA8E0ePO2tepmFgbIhFV
sZhSXxUXXbGYUtepjZ8VHw35Uz/cC7aIfWxihdwAB7rovoj/SE60cytcf7bYdIPlkHii5X8F4IVI
5OnZ0jU+TFDXgrLflKBjDb9/YGYX4ZGQUm583Pm11+eeVWnXcR3RdoDjcBmcEcoxlVZnys6OTXeh
NdflyIHB8Ry1Y6qdjWCB9ha/noL/o8w44nqhOa1nD4TzGrXGMDpo3d71tMENAB4QWv+ML8DvXtPd
dVlC1DcIG18i+axzwORodDuGBachvBWFj0lYF+taZXp+7dJY33c25/qDoIBBcgYtesLUVV9+7iRj
VmMHaXK0b+IOMcrbBC+X8od4lBxvkEFJ8eUx3AAkX+RJQv9GKnbN5LSrG9RAC0yMnQkq+hUx2Umb
bmxrrfETmbZq+9xk/+AKToOVaVvhnB4yd2C4n5P0oDvfOT3vb8N1vGZ1IqLw0yBArHuLqtxnQZXa
jR+ZqO8AbGK5OjUPFgIRMVSJ9xfbYGSwGtRSLjB0b9BkuTyQmZyG1RzHLUe/eRWtLHU6UfCubWat
xet3lFvpQxMCazReqmdnxcruMZvfC4bX6ZGBgrMgKQDK0eNcPYdtzHpZzog0/4jS5ZOEGHmJ70Rj
of6GrWk7dR8Fi8BBRFakMBZG10MgHYaMZlbv/93ZFAFMXaZQPIzAj+hnAO6sM2W7MPI0SMPa10C0
0Wtz2wcFLa08e7HDPxbT4GVduxnVYnUT9q7W9K7qJtVeZLxOqi6fYhUrxkHi/p2pP9r+fs5SN29+
DPMTJ/Nzg+9w8djY6GFJhi/pUPiHducYbsRHwaiDwKHRXQLyvjwYcxEoy6BYFTr0jScgHz2aX9to
eQxBEeNrEr5joH55f+s3V2UuDa9p+MdXoyf5HCZF2RmVH8WnbMKOiJcvnNKmAtYzKtASvr6NudPN
3yiKgVsAtlhQ9LHWeI9dDRL8BGKfbX2rz+HPOGVI99aBExg3Fe5sv+fqnC5PqcR8oGLtbPTWJwgb
DCiC+wi59nV5wv1jhJJWcfvaMMCoS6ZnQ/8hEgFRD84t3bsq9xGUG2nEzyaeuMLunaLt/a3f3AXO
OspIROHrG2BkFirWkqx5JdKIJl43eAW3MOKcnrBYFiQxcUGKRp5dI3iCkWjS7AHl13MICio57AWt
Lm4kkoPLg5c4WWE6U9z4pYIsjgMrsfNQeys+VQmD4CkWMGdr/FWmksvAMJa9L2naevn80P0wJW9k
UqSOnxHmgPiy96Y2Lm9SaS5IZiYFi0ukUW9KuEnPM0QB2ppBdcNtlx/qabEV2pw/SFsbbOJ23sfG
RSASRKGaTJ7CVXS5HC10aayUsvbHof6YOgvtCRn9tayxfqqz/mtZDDdU//eOFjlCzk3UqgXlxnSQ
Uus+L2eSqgDUZFT2Hm0jYRT1BCU1RHWIMKtHK+yukvNJrf1GW04jEwniGxXAtxQDmJZMXHSnYRzc
0dwT3L8ye2MgXTRBEQthBIR5sNVLUPraWiZ1qUH2O3d5TkpUjituAlBaaMwUOWgvw4Nv0WB2QDTE
YU1aTAij8KaonnZe0cY+CJhW5AmQHah/L1/R5MwwLaHO+nM4Hcbs89JObqaot7Y+P/Qh2B7so7gu
7k0j3CmgruUEiFOU98zog1TT4V7tQ1POrVF2xGfVynxE27HNvM0Kt41ChKbBhufEk2vJr2nXCfIO
QLdnlfBqpifNTA8MGngWht79Tyk0/Twb7pp6dEGP9oLKxr1ORBHisaSUwjz+codIb1sVNeHKd1AE
pcflau3oRiGMAPtT10uHWR+OrVT6cvwwmM3NPOMqEAOEZhQgdIxmXdtDQDeyzIsnElfQm6/YjCfM
02ebKwbZcwfsRyo9O7stnB8m1Y/QmhUBT+wVn/Vs/mhJPpXyvznHKKXCF4TPRdm9PseNnDBfFXO7
d823pXqUOj8dfgijwJZIMg0d03eJJ96aoOLWUnYW5Bn0SRAY2ks0tt4RqBQ+MJxjqEqroySPQZ4m
clT7nZ5y6zpfGpLeJCseyv5joTo38hR/FU8yD4bXxz8EjwYKP5UZI68IU4e7+Lj4bFb5F/OR3MUE
WrJTaxVeZiMeo6VM+cZxUUZ7JreR+szUgD7ICfc8vNHxHDb/DqYTu1XoZTtV2kacByKnOiP0Uoas
hxZ60m9lzPiqhc3yoCOdhZx6jR4mfsAHPdX8aFdMduvy5WLBww9YmJHj9axXywS7tGha5cc6gcv6
xwpbT1B2x9D0qsb07CrDiOJ+jMqjrdQ37CZTYDuK7hsgCUL9QAAwhRmkuIqtQ740GLU6Jao/OAMk
KEQkiBLNC08E/a41nxtkSGkKeKlJWqb3B0EgFkYYQVLQqvld5f2NEnR7t83GF8tjCVlOZKKuDYlb
epuoc4d8sUV301lfQBtv69H0JYXbkBEwgVJ0VexP/ZdBV1+1YennuPtBd+stCd4Nh1IwCK5mlBvs
dCYpbSo/nGNP6zpPsvJTe5qb9Fzq3aHqnyqoNsU8HlJHvY3ptTt7hdLGt8Ej0J7ksDAtpmmX4Utd
yolkP6t8XWVcqsjPIlNbAsi9NQ5aCPGasURdKh3jpn8oYLpVDDK8f+1txAtgTiHuAUZCP0H8+ZsI
6pTAnVURV76MdmVA+yJquXSk1lPnPY7bxqd4sdQqEmjlYAUWaiK+039twvCDINwIj2hnDA8FSl3t
8vXf/jYTEXwGJBjOISlfZ58pM0Iz+talL2AwoZWtKtIRq/Xz7td2vYtiJRH/GQ4QRJvLXYwHXc4H
yyh9rqMz5EzR/0MS35OSvQ9ocyVwcdHjQhduTYpQpSpNy64v/YIgEqnq7bzA+wed18c98GKjy8Ov
EggS/S2cxdZqbple6VlbzKU/YkBKPsZA7ck2stsKOlrApSEauvTymfGT3Pff3O7Sq2NpTjG+PP1Y
+m3bvMqcLyXgewM/Tv7HQDeq1TK3VByEEHcvc3EMLy8sfjUTLaBGQoHGWH2UdWUkylBXpc8n2B67
GbjKYsB4gs58ZyXOQbEfxu6UNsODgfKe4DXZcX7O0T5Jyuiwc31tQHn0MwVtmzsMirop4I0336cs
wW8a5YKThRHqhPl2l99L8anHul1UlHol+ZmB94ygV9WFi9HbzpsQYM16OwCTBVONcQI+p8sHSMus
s4M+4COaPjuA12hHvN4gSfqsxxlUWJpDaDhXRKux39MD3TrtKmOAXKXiGK5JOUakl1WOcbffpHzB
OikxdSpooivzge38UPFe1z8U1jqJkyDL085f/dA0ckYVNiam35TLnHqpvRXzTK16N4PKiEQywBa7
UYhWtqdQEU3JDpng6ueqGnxA6jAxAUN5ugojM1cAQ1VQcdIhPERc0wI4oIWvUAC8/2vFW7v4sWIl
XBKYSMdKQFtDdGZm9aWWmIXfGkwBdvknPUSRRd2jKFxBQCwjLGVghYAEXHVr5Ylm3ZSzzDTRq4yK
m9i0vQx7r0F27gUppsZgTUv2OI/XhaVYFxwIK1Tka6/u9rENq6hukT3MJf3WPJRVS4e492JTOkSk
3hKwuypjWZolHl5Vt2PU35HBHyK1v8Pj8vT+Xl/de+JhGLHGsxT+JSZGlwdLihgjQ5+p8Ivwk8OU
WEGwDgus1t08f/z/SLG23u3b9VaF7JBTqCAQy49vn7AJdW0+T24Tvw7mk5zyq/lU0U1ynfzwWteK
xlgUH5z0oO2pHlwnWfx24G/YEcwPcApWd36tlWWKDTnkskR3NRSUioLVtS55VGakL/ouO1szcnMZ
oyHVoHyah+gukxEJKJEKef81bH1cCL1yLIAasKBbfVxN0hTAUdycCRVrW8QHFif7N7yh1He+rp2l
1rA/3JdZx2q45GhLh65NvJ4GlMC6k9184Fp3QeywEJVAuQQgZV3g1AUOWEnblGAHmOjl0qHnYHVF
8Y884xqhF5+RFnoisPhSrr1kVmd7wbd0nr/lsPuXSPIsM9pJa68uUPFEiI6AFAh2kr26MSIlcIyl
4MqSJcMT1KS+T77PvfV7YdTYCvfQk+0zJuRyyfOEGctqvT5qi6Qf0MptVD7zPj5UHTbSVXjE+OFQ
c3GMJSg3Z89xPhd9eBhMTJj26KPXFzW/GoUB0BuYfqSbq+sjZgDHDEzSBkn6ISatgubYTosroriN
G5OJ5VTARHho3BsTHhS7cnni719FdDIFCn6SePgLa4y/TePSsMa0hIPc31TYtUytFbhLmUDCCx70
4GNPE6wJND+Mlpf3v6xrmBdeJfo/GHqxOO1Q8T28SVJU2ihSOQToNze/QqLNa2YPW2IOx6MqDcdE
zArJ/TFjSElMSAHGQL0/iFHGYuhhg9EN4kME/ToP9Y88REVz/PP+M15zMV+fEQ0QIUsl7r3LZ0wB
qKcCQVZfQJzCb112mDSETyJR8MyS7pkZD0os1A3ESPq9kLB1PlCtU8Hiob+K7+Ny/Wwpa7vt2KMp
/oJOiitATjVJvWTpjynTDSoOhVi0n8IgOsn2o9Tkx/d3YONaoC+CtxsWvYgF6qu8tovSOa0MiwfQ
ao+e5KMuB66mZnsNmKuilo1+u85qo9U5DuVOrAPGUKEAoomhmpH2woiICY61rZMIipqTEeQF3KDs
3bebr1pAH7RAUf28UlrTYDxEkRCRT2nv1YcyO/TascMMsbNJ5wCTo/z3aCKnkpv/PvDT6WJEmkFS
tnnNQqw7Qx+MmpXrCPXfMTpnqeF35CFFk+5gnxtZBf111LKEzShdhdU3h+rRbBKSiOux/FFA9iHI
CRUanzvXPXBGXOys+HpZr0IMSwpnTfwfsQpcvdklWGYrqk2hDV96uC8L5U/PGrRbYUCZQH1VgVZF
nxnJXW7ZAOAkvhWUcljPosUf67ix6zvX+kaKefFQq+i/6FFJAcRxC0CR2qn32vn5FcPIuXi4ck0H
w+J6Z9Hr+pRD/nYrVruvpVVuLGIrSrlwDeTyBaa3fFXyb2kwu8zAuslSuXa3J7C+EeUFwAzFhRF5
dL3Fx/cm0qYI5vbhhORALf8oFONsUoKKcQF9NM4WjYlAfxnsiJmXPU7JZoxn3gVfSsB/GB2rfTYb
vTdDiZUXeuhos7hF/jGLCaXk0o7CVDFBvBs7z5qxNJIpJhrF65Ibk5Gq17KJOeAh0s8G1Ic2HnCp
BRWncfF+jFNFELs6om+ecvVeVL1LUl2TsESz/qGrV8pndVJBCTCdi+FB0EQKDNXvUDgr3TyV6Xm+
eOEU4cUUIEovCfLqJP0t8ztxZsWcMqpy7z/iVsJGcNJRqwAjpkcsPuw3r7CaGXvsjRjHgWbwxGYu
sGXtVP1gLtJBlNMxTJU+y3xBFIpwrhQMpnniy8KYQjSIiljaqTv/H9sGTo9GEA+3Fu/K9TyKSjtF
+exL1scn3aRtAfVyJKOESSUeUHzasjYcFcXD8sbPmP9bZK5rMzoBLLpiRi+sTa8xHmoj/d7ZgJWj
HBzUbufLEy/w8gULowZOPyKiAhZYxSC50morNTWktZp74GVf10uEO3/rzt5oznV8ZSH0uxh3UoQ6
3eo11VIxTYaDcpiVIe/b9L6Ms0yUYB7a0DRYvDHYM/nZOBmgbArtI6AWft16+NJITLunU4JGHKLq
MbS9WDX9IapPYT3HboA4WlLpD3bcf06b4tEBDumK8SzXkSc9z4VyaHY9ADdCvgD+0LgEFEFlZj1E
ohZtNEVpziNZNPNm+ZBW0Wleqhd70B+zSTqbcnrOIjytENpRVLdVmn+CKPwcqvKvUHWDGYjO3su1
N14NcILQwaeJyZjhKgjWSO6Uo4bWlYYDRhTEbi/nnjI9dXXnG/lBl/YW3HwzIK6iiOX1wD2//Gb7
wZr6ZEC9j+DCxN/i5rYcCdwvOUxmApsoCYA4otMAz6mzDORlgUdNY/gNgxzgI9SOSvjBGoe9XOs6
p8N5wDBIuun4UQaugnJPKSGphhQhm1Hdyq3+NVHkX0P9tQuLQ5l0z3FdH5GCvG25JebxD3zc78gC
wiIYfuGn/K8DG2NGssi3kCQXz3O5STCBWmxRKSflhZMZNQ+51J440J2be/qCuJ1e2YJ5l3qm8vUL
pkk3i5rIbpvQbYjs4kThuEcM3QhsPJNQ5BTuUcLK6PKZejosIz5KeKyWw00mY8QrLA5r9WuTIuTS
pSHfdt5AGu1UN5rv9WH5pjtzBLZcHKSkvxmb4GOr37Sa/WJSTjcyZGpJo65m+gHMM1VhO+8hrhvH
Gz4GJb1KLQsxYLWPwyBP8hAi3mlX2n3vzNREy5dZCW5HFUJ6rP2qZ+tWybW/mCU9Ijh71h7xN73r
moJm/Py7a5vMK+cRp6DA2IGyNoA1pj9RoAA2pP0AnHK5n3HfdXmKOII/BMp9GasfnmpZfUjD6QtD
Kl81h9En1KBip/HVST8tSfw9129Guf6Dv/QeNH6FTIPvCUkiXIdpncFuu3yWDK/QWGrx1lsy50vc
Rk+IYL4YupB++mg12r2cZH6KB7whB0+CarVz3MVfv7qJXs/VqykbedEqJqhG5shFlUy+hhUYokRI
ItFhVqP7iuZhGv9FV/sUR9yaSnKc65C6J71H+/pnb0R7U/vXWSE7AYpoGdQdFCCrgAi4ygRJF+Lt
i2oCZtf3g93dtGb0lCzFJ1kHAnCiBzsCeStm6WVnH8RffrUPDj0iwXElgRAp2Zt8JoRKJdOhwOIQ
eShrBHiAcdqqs7ek/ZFMLKp17szn2DgVmrbzEjY+FSFeKSSYxT21PgJyHSemlFtoStJpj8LsfilH
1ymGQ5rMQkLdb+Ec7vzerWMHQUioJIHp6mscEZQbPcdYQqMK0EDooqRo+8YT8ljh7NYOc6zWUaAZ
nMpzLu384A0YAfwAgpJIxS3rWmBHz025N+SR6RyNGyioGqYcrMEdehyP+7n2st7EjzhFek2u/5Fz
IRZR0P+fdyLBddklcAwFGJVAQNayCqxDm0ySkZujbwflJ6guj2PU+SguHkK7uVVB36B5Qvg3mp1b
5porxVdP44J2gqC4UOJeHjcQHK2R0VN9JTotNilmWh6q/AOS/YdQ025htPxto/iz2pOVms5Tt2D5
atC8ibo/RaV6Uph5RavGfArDSSqTlzobfhra9CBEtd4/Klun0xFKcQA+Qi5oFcgVqcY4T3JGX2mo
iYgOY5zcDghKZCaHNPaMJN2JidfQK5vzZsVVTKJ01BpoF8ho6RB8Qd56Vg3NX4jv+yId/9e/j7tT
qDsCtgC0rFYzO1Oa4hyhxaTM/FLVb0vdeRpylxnvk2I69zqx+P0Vt47/K7OcjjbFypU5Q5fky6h0
mJuG7U8NMaQhVbjaY8Y7h9v8hxKSdmXqR6sq7wa9fKJv9vf9BxA/aRXsIJPTGka1BRsbWbyAN8HO
lpjnVgtsR5cyviU3uwsNyDtWdc6s8vj+UhunhyIR5hQTX3CK153+vC7aJZuxT7fKxBOKC2U/H3ok
gNOm/tSMfPZ7rOGNGp8BWjxlyN1ACcl1L3+drE6I5U7srsPEUkZLyKpvitQuvCFE0xHreiU0zmX5
M0zTjhRDepmQZvO0oXc54e4E2rtUmerGpga02rtBrhuHpgw7N7T//PvNQbCHRERAqlcNvqiY+wpl
l9G3+umBg3JWBu1DDfQQtumtBdaO/dZeMrnxcZFHMtOgoSigXjWIw8HJJckk8lT6cqJkvq87/baa
UsSMs2Ok79llb+VawOmgPRReLLmeLI/kburkYiDB0F6KxDoWmGaManfEyoLNHx7iG2P8YuIhVche
tjS+gnMidiGhywT6TtTdgFSt18FqkHMh+rk24+kqW8YUPJvwr04w6y4fMu2lDbPHyb5RWwSga/VQ
69bJkbqfKbNm77/srY8OaUBhcCPAzjXoNQyNEZYWGUapJLdClmOR1A99c6O3e4MSr1qW6+/71bQb
XhbZt7VqElbTEJet8Gu20uKTU093DaL5jd18EWCHZA9H1UmeEiU+a1N0o5bDh6oLPxrcsHp6LLPy
2WqDh5YBtC75XcnZDqdv6wC+eTh7dedC7YyKIhiR0h3jQ2T3xyCOYdVKMOZz3yqSnbRSXE/rvRB2
c2w5Q31Xc51VWYJT1WjN5FLyyhcNLN1j6HwHfNp6u8AdcC4QkWVkSMTBNyE1abKqbickA0HdZkun
F9PRL4WCQXv235+jtyutXi7yDVGedGSLYlZUTIE5Zn9QDfwQjZ2t24rdb1ZaN4DTkJpgrFhpKJlH
R1FsVBDl1QbIHCBrzOTPKLe+/+M22qAo0wqgSpTfzN2tgreeV3QmU7TbBH9FIHilmniG0h8T1TnV
zBDYf6f5VV+ymCHRcDfXezIvmycGfERI8QJvrnWRxpiczUmQYxIROISSPin9QaIJ8P5P3foOILT+
32VWJ6bvy6LLNUTiBO7cR3/69AU+FBjqMd5tJm3kuUJbhNFS1EkhVK++uSYPo6Gz0MsRPQ5Bxrdo
GmW1dJS0D103089FMP+/0EOFKULSiHaNwjzt1eyU06MxMA2o1sT5cKebtAUFwX/u77S4+CHFne+E
hScN+q062M/v7+4W5gd1nPgHUYJ/11kAI/BBE8QmP1mISjBLQJNSjLgOWVO5/Rd0kp6S6m+TZo+t
M37NLb1nTMcd4+mPJM13IFIvkZ5+i1R7p/bZeBWkmaBLggonjGYuAwU611ZdTBTcGQ22wpkfbek+
Q3ahTozndPxqJYHb1sPO3XN9pAV5mpRaYUKG+nqV8KVBDwqTIEKlOsNRt15UYv1c/Pu+Ic0kptWo
C5lYu7LzMxJ5CiQdP7u2ferHJ6dDdlD+muo7HbzrD4dlYMJynkT9uob5Z0mD7asqvQ8jwW2lxq3K
X7Riq+lDXe39pI0WmYABiTmmKFMhtV2+rtJWqtFealSy5+RBzjDuDPv7yQkQNfzdWwBnpeN28YsK
ceP9A3x9obAwyD3iAEC1KJZdLlxoVj0FA4JAfRVgmQHNanFcPTtmu/Dixn5SCaASypQbTPt1T3+Q
CzUcVMRISuUmmQIIgd/a8pHGWJPvOQ1c3ygI/yOJCj1QtP3WXNymxE3JWPBfRxCEaZ/fWj7TbpNc
uz/HOU6eyZ7SytaCJjWdgcyEkHRafW0A7Gq7pCw4pT/s8ONkfsdcmkFFs4PF9PL+G9s6K7ii0fMw
XsevZIG5vMkBNGfRpyy3OzSKv/1ogken/513t2l6rFMP9ZOi//7+gtehhAMJakFEZygEGc7L9SIp
oxCCDOXr9e94euqRqpLxCgjOQcFcePS3DXaSnI2TIgYNxIeAhSGVyeWCiTF0WY4dtV8kLZ15hM0n
wVUKTtpywzTq+79uIxVAe4E8GZSWtB2w6HK1epacqmqQ/lJsHK+d9FSYMVLqzdnMKeoSDIdA3A3j
sBj2XY4L+PRh0D/9N8/AwDVZnWCzrmNNl8t2robIyETx09jdD1NwinL5ZMXByVBzd3HSo1xZR3lO
73BVjF11jyCxEQYYuaRPKFAqlAhWB1iXwCGbJOn9pijcOvvZVS9R/bTQ03z/l269WnGYuCeojuiV
XW52oTeaUgcLylON7YVtftNoXxQzPeZFeSzbz+8vtlGgQF3kpcJsAX+8opkFUxFPRq6hUNNYnsqo
YKg8TgF2c+2jWX/KFw2F7e+lDSgRfmfyuFhwtC/Gg2r/UnkD43l0vutqvBNxX510L0sFZDCJtkJq
gU9qjQQ1cWqYhR5zfyW3xaC4SviJQQnsIJ7H4KVV76GquJmGjv156L4s449QOvb1t6D8YC2nXn6s
+seXoczdaTqa+UmuOleLH3RsZnc27xq6ZfO4HFA2EqPw62QuHY2iT7MB3Sbjt1KOT0yHHPPwt51a
dwFWRlXf4oGCaob9MgMYvr/4Rjy9WHt1TMZwbitl5q7ICtE17U7W0NJG/6J01XFiICXM9kgq2ysi
jQqKRB97PYYWWEtV9wGda2MmjaOpBczgxiXytsO90Q5uV8o752B7Rci+qI8wT7zO/7VGtweH+VVf
x3WWc7j0X6J5OQ3oOOeofwTTn/f3dCOMs6f/WW8V5+YkaVqzQQVtyQhog+aZjgyTcEEuOjmUvyMa
EFPxz/trbt1VoN4KQ7CMLZNJrUJ5R26+MLHLraQa50L7mVfajRykntH8kjTtOJoHQ17guKjnnYW3
Tq8mKgKhoynovpeBRs+YUJAQs/RVMl0ZptNUyUyI/c1GyAEVeljZQF+aSJpZfhDtgTBb71Z7hT1F
cXdFbVPbrE1As1m9SlwzeymUL5HzFbZtlz0k2t7Z3QC/iCjgnsy+IPUE2ePyxxbNYFuFWvT+UH10
kCwZwSBa5UekHbLyJp9OQcGPNSNPHb41NBtOWvowazc7O751vnjXyN+jG0oeu9rxMdUSmQEUbKan
T42qeDF+YQuTsuZLqgZ+aemYET+ZJprcmLUFsnggBoUU1NEq1zzbfYO/LDyjeefYb91sKKTReeHZ
aBCv9ibLGIQPKrKlWHkWBVCa9LTUFWi1e8roG7gfrwE/c+Z/KLmu5B2VSAqLgU6rP1Ip/BXTBCiC
JykDpID+9BVL3FXlp2ncqUE3kGixLtPCFPkgvK/X4JuE0InVNp5CLu9o8PryZCwEDwadzuqIb/Bt
/73/ZUCzK0+S/AMktIyPpFPOswPRQL6NTH+v9LyepoXWwIUBY4ssn3xfvzyOEkNDEjqjva/md5jJ
Iy/dlwvuA9F9Vsjn2PqkMhrVOj9NZzkOTDln9l2LNFswegWipNXR3mVbiBWvrlwwSoURViride3R
UV/piAuR3oje8qjdm1N9PxEHcUJt3SLJb2T5IVS+NPBkEiN3Eym/zbLMNRdn52bbTDc5G6JuRfIE
/eTLzWkj1cwoWdicEMXJsPXlcKQP95RGuVuUrRvqi29IqWdzB/VK42q3VbjzSVwlYaCU6BlzyQnB
W6rOy0eIjILGUD53vq3r8B5Yt+BT1FNPpkOwU0Vf/16xGGJOYBF8hbidXC42h10b1uiN+UXkS4Bo
ylen/VMHt87sKtkBx80Wr/fRTXVaYfLOZr/eoRfvfbW4drm4Gk9RiAkJv1S57ePHZyt1xYB344/R
58X6sEQekK3XsNvSEQWCWP4w2ocqc7XsUba95TxjEiz337tk9KwQI24KrADd2tIrfqpp5MV2woSj
cma446hGn6rlY909p85jL2PTqaPdXKvuUD7LWu7i1OHlXLZFlHnaUnnK/Kjkh9A6ZPZ3vZfdmlTb
QANx1Nzwmb2J7No1oyMD3+HwGyMr10gtlJ9Q43H7hN7hucs/trCD3g/iVzGc/SJ4iYFzJpGuYAhc
BXIpLroOS4svYhJKqAQXsw+XgFY52hAEkNw8vL/mdZuSYWPuaBr1JCdMHKxOSCZJfZJgL+kLhFKw
/YXoEgwNt4K/CV5Wpj8SxEzm8Htk7BReG7+X3hS/mN44GprOaukiT53ZKe1XcURFC8Wkv+78lTTd
tTx6Fn26R1cSCOjqQF4suDqQctFQuMdO65dc0TET5GaHHRojwgX/H0o4WvBZ6GjbMAO1s81XMVBs
MxqhAu/hel7bezpZWHBB8VsrI3at8C4vTRdhWk8QsoW2nKz+zdh8w8x8ZSz+V3hqGg/1XqKwuedv
nmOV2zfyVDmlxnMEC7TeHm09pN6qcTjMMuJC0oQ75OJXOyHvlbu23nhIICKzdyi71jFvbjW5LmKz
84f6e9d+bnAZT5+DzJv1z5J9svs/A3khZU3Sxb5xagM3qA/KdEzrEzRtMSBm7YFU13UgLwRQRRBz
wYy4KVfByakWB7UNQKPpqDRnyzo7853ZIHPxrTpjgdombhq6jEKCmOedr9kPjeyXsWt/LbV742SN
iFN59W9j9JzgSctu3j8vr/Xd1Y795/FeU/s3WUXZ4GEwxMA+SeTXy8HIj/isNZ+SzGs+NjO6HMep
PiQ23+V9fi/DoWl1vti7pTwvxc19gW0tFriY48iHSIEB4J0hADjjo2LtxI9XWu3VgxKr0A2EVsX8
5OU+5kmSBYvCPiqzfrDZtQixKCZmXvBS/J2EzNzbU37j4MG7WIpPf/IwjepN5vQlozbNN+TuXOxN
3D742yTpaam+oqt1qAdSaEP6mJp/DZlBBeuc0UY1P1RxTQ/fj2X7bI/l2chQpUcxjxQbywPVORb/
w9mXNsmJXO3+Fcd8xxdI1jfe8YcqqqilV/UidX8hWmoJSCCBTBJIfv19aNsz3XRR3KsIh8OyZgrI
5eTJc54lYjsAiPaufYscYK2Zz007oBfyDVqKonrIausm1fUt4G4Zh9evzHeNZrz4BR+17c3RpfCR
ZkGtnGMiHyi7d5w9TVAAsC+tIoR2+yrTLhKt3kjg3iP9JtZ/SXKTYiED35E5LyIfP6Q+lMj4S3d4
SMpsmxO+JzmAPBBexoF0fpk4p8KK8ZZ9AnqBUsEkhNp+FPd9aeLIGN9yK17iY31rd9sK2lA4HY9U
7gZgfUGlM3eGA1gbOjObrl9bMSRe1mBk1ObBEGtf3uzhfqLTbJUY0Ldir1jgG9vepshm+R67j9wa
l81zsVUNYtPGx/H8y7mILjTtChwe2q+5BR2UAMUe0w4reqya68jbQhkt/2Jc1Vv/JqmAMpaP4Kq3
Sx7Wzqf73riVAfhGZgvO2ieAl1VrXUxqqwmULDfsm2Q3HrQSv8fX2pPALpEuLFVfIlSWeiyq28I7
GnxvWBsr39XAgsgrt9nbzmNSfsv9bZ024LathQisvlpVaF7XocY2KjbXnKE+0ADCsfeTaxNU7cEI
kM8M1haMaRgkPCb21hVkBcHc+A7YEvvapa9dd2TyKvbXxUNRPZl+t86MelvHV3YEu6oMIRCtICBW
rkkU9lD9M+M4KOUrAIwXabzUbjg1UEBnAIgKKWLcyyd1RqWbZeSZMLiG0mSAihy2ZLwZTQhWTDwD
Q7xw6J16HNpgyLXRj0K5bXITyQpiUM1lKF0n/QaHeymd3WhxkLm/CEVfLFsCv9snznegnUBrQ/sL
TclJdu+3WaJ1et4EFch8qnoe5VpGpdvzm27pKZOI18O/o0bnEeWFBNHH8i+G/lkZfClZ+XR1xqpG
ZgSeKioYn2/0BTT64iofoYryoQL73wf3Z0AY7VGaNrL+WAz3fnzdjgR0HOOGAmmp764A8thYHBe5
ZqljfipTRD0XGSJELsBqmSp6+6DIUptBPBvXWwSXzvQOGlRQmfc9p9+S1gxwqYwjI6h9Yx01t+cH
/XMtC9oPOGbQmBhZJ4h1H8+ZCEmzk1CCy3xXr8bcbUQpjsR8M/oVASSRJ5BVA5yg5Hfnn3wiY0Jh
BVByGG9CoGe6qGTnFy2lqIB6KdJgiAya0JfJCFs7IKeWr35gy6VO7smPRZMJOwezjAreZIllShbI
o6gAdQh2rsnDyAob/ULGXHXUOhzrSNgCsF9rFhb3qVlG5QBFewRU3f5kZ5565aDDIQCfm32t7Ndc
WynxMI6zS+/15tpLwOrSgKGEs5qWLVVlT9yN30C6AIZAIeCTA46jbKdH5RsixH60ytrrfCzfQCHQ
bp9tt1761BPXAdBuUbqBQ+ab+PPHJVVB+dnLKAgAFNB7lxc7s97axgBb6OuRYCcEVBRdsFOhv3p+
SZ2a39HkB6knXAvQLZ1k4Xnm+p30XR5AaWrttM+jKrw7YsCTRwSTN6Uc43kUyll47pgOTJK1D8+d
pAvwIjYlGJO4gUNqvuOvjXVhdKFvP8N6dRUN8MzFuKfFeuTxxbCKOP/4E4FzlLZC/wnxDP32cT7e
5bRNZ/CuRKkRPWhn3yhrV3VPUZ8ufeR4rEw/ElpIuExbI89oSgRjWcoQRRpECutRyS82So0ZbrAJ
ZUFryS28f7YO5JPN5nrUFmdxvG16b+XoX85/7YnaC4AY2EPo3eLWiZLkx8/NNRBTDAU9PwdlBQp5
Hgvqkjb/WiJb98TtWHRr7RX3oXXu4R5ma0G3JB37OXbhFeASMXI+kBlNW/F2VJZu7llVMDKpCEQT
RxJAXYAMmSLvg+aFrNLDkC9Qfz/v4o9PnaQZcAzmWTrKk+ZVsYOBAeQKoKtu7YBTvqgrtlBFOLGZ
RpY3wCioL+NweCsMv1tWhpcVRZKB6RnBVh6mxCvOjXUrwPDLPfgorLmAixTckROkV///U2zAoQyQ
ZwfKwZCt/jjFtuwFohX6cIN/cKCqRQG8gm6CNIsLVkEteTS/Bq7MwhKkQGSOOuLOsOSa/DnNQsr7
90tMt1VWpVVC7YQHuh7DihJKuKm900HnMeG7Hg3Afy15GX5ueYBHAWka2CdANAV1zHGnvxvyuq0b
RgxVB7VRbrIYoEFHDyhp9m6tbUbxq2oU5tVgc2Fbq9LUAtmxmybPdwkMJMkST/nEXX5kfkLlFSt9
7B9Owhryni7jSV8HrZ2g0F+umpYG33Ogexm0zmIBkCGuxzFktO12Ozo/jefoqBfswMoOzj9BUVx3
gBVJ6AZ7PbQfHAKg5XUpYfNWrYBkDVAnOr903sTcP0YpvCqw0pDah6oj6n0fh7DoPE8ZqoH6aU83
4OhBYQOEdRQeRgF63wM504pXHJI0pic38SBXuX4z+kWkeyZfrOFK4sjwmvu+hYWiPNAYSiCgNozV
G54kByeDK6BZ7zWPL4XXMWx9enF0uUa0BO4RU9XyGo6SZutCJZVlzxGyeQcadx2EoCHROgpXOCIc
oNzZ4b1yuZQTfz6xgfcHug23vVEqa3puQg1fOhqpse4Qx8YkcJRvyQZ7XVWhWUDZgcCWkMmtIxZC
2qlg/uHJkyUGL0KJPimvg1TBQgeaAqMgymizMz7dtQ5ega9HFoo/pTDjMUHhd1/PL5nPHa6xezIC
ZgHsP6FWJB3CtYa3VUA6UMfG6wBAnszvtqXMdjqKiRZq6U2mwgzqFfb9wtM/jz2eDv8wwGRGqPWU
5NFmJStdaiKqa85WDDv7RhtGP026ptmljHaw1QtF1W7PP/ZzcPv41PGwfxdpcgFipqOMCj0EzLK8
FD+xRQxb7PMyC6S7AFs/kf1+fNwksAEW3JOK4CMHM1kBLrNSCcRR4AkPPdwWkrxYZ6P+Z5xhmqOH
Ebd0/nNPz/Fb2gIeuwNk1MfvrSkbYKKtQ+oVd1dB7814q2dFkOfeGnzuxM7f7GlbI7rQUTVeePg4
mB+3Nr7+3cMnd6wmVRTsxAELDN0WAzAF6CsU5NKP0DQuNFRJEM3HaYZvwCEX1i4poDkOS05WL4XH
E4c6XgVwMBckURA1p+VZN4bjcduoUS47WwMdLoeHcmghjcd2XTpard8nhUAoXIJIfb51AydhQucd
nCmgg6bmsei1ANQ4QBFsiOuQDz+HxF/VAGWCJ7RQ4j2xsnG1G6/T0DQc89WPM524JcRRaQMtMNgN
mSlfq9qCTTm6XlWIwuYhG74vTO/nyI0DEjJD6AsjWYEM2ccnOpUb17AoKEEq6Lc28hAQNMO+verh
h+sovrJ71MHQoU62Zes9nH/4ia8dsbWoOSEd/ixZX/DIKIAGYAHMfnZVLi+TaAWFpQS+1V2Z/ur5
z/PPO7GU0VLCRALoBSbUtLdUWGYek8JjgY7sV1eQNor5whH+NkOT7QK4IGgukNEFevAT5gJHAvUY
9Ow0q98qAjVoal8mzL4EqW+r8q9QQdlB0hv0Vu9hFGd1Cu8u7QVqk+V332pf6ywe0HpyrCDKnCD2
4Q7mXcVe9pTZECKQw1Yl/n3Utd8ljGHWoqY72275yoMkYwCAyzalWgzhDfO2TX6cH73P5iAE0vmA
7IGnjbrdJwmyRKNMul3BYEjiQDSo3Zj+RVWhjI9THXXTMX8SFmyk9BR193zV2zdA+q0682XhPU5s
R1CHUQNDwglByimJkcAwG1Q2SMVpQA0NTbFLoviO1+nB6dojz69V1648A+rFfXExMnHG4Ay6TCic
5ljhnuOaYmHWTw7NSCFFfIDGLEqbH3cRhSY4kHdQz1Mxtg1K6HmPjF+xFemQDUClDeQz6Eqgm0YZ
qAblahRuLJQZxvqivdyJMxmN27/fZXLFjKzETAywn6Algny7R+JYJk8C6gpOkl84UXOMEZ1TONR7
8SLe5tQOG5kziCT4byD3Po4D0mdIHuRpGTSQKVNFvLVYt+1gCFRpu7FzPTo6WU9lbCPbJm9HBeur
7aDHSxMypl7TbYjGIpapgZqXY0/O7LIHl3hQigH6BDKlfUSrFSX8DApb9puaW+W0q8HRUdeAlQnE
k/p+t7BKT70BYqoFVcUR0zEFMcdDbgy9KCHYp1+7qCkY0J4aRfwVNHEhM7KOYPdg9/Emd+PQ3Nnw
nTj/Aqd2iY/SLKoMBlKzqdKQUVipTTIbUSFBE5uA2w8PToo7S0OrhUd9vrcgqOJBQCoA4Q8a3Lgs
3iVkTHCZaaqiwaD4hUr6WxVpR96xDL3G3NsM1XDjmbW3rbn+YsX+NQHoi8DpOM+2sux3Pqm+EEio
QPXKJBvIg9wmbp2u69JvN3pphlyUj/zQAvFBA2haESvZnB+rjwfRWGsjIEUD/ExGyT1r2ooumVKq
brQ0SIFIvku1O+hXoRNvrLGy1h51F8brTYP779X5+XmTEkHLIrvqvSgNukKgUTY84J530cUQQ+hx
9plajVRzOOpDCuvnCFdSVrZfnArt7wit7xSaWrEef2n15JbUpAIhL6TxQydV0ANuNmoKUCi7SXiF
OEmCLacCaMq5Q7uJSHv0KqhcUNxuBxOB0LuL+6/K5V9hxfxEr5pGD6TWhWmcP3VWcwULXiMoBTA6
jt7et50VQTSdA5TB+ItEQUHCDQLwk0OR1sdW4G1bucStsD7NDQi70EiBHCLSBDSqJgnKALASOsx+
GvjM31Z1snXTLkDZAPjFNXOvMVCbfmjRn+XHKjEuEmJd3TeyW8uuuu50SJ8zVz7YuoJecHHbx5B+
1yNwrnBhSwgadM5dFatrCknTlK+sLXSl19IQK2IUa9X/UjW67Nox0dhl0vCjEbFLAqkzpfwjFIIC
o9YDUblhXe5bEOjRi9h1ytgqc9fD4PX8Gv24n7FmRh3qscuBbBOdzTfa27s9ZvXUkr6GNRMPSAlj
AOXVbaG/evL1/HMmChX/fhAiFtoMiOPYzZPzg0Aaq83MFJtZoFR0sAx3nUCNx2ViW+npF19dKNO7
Ht3QuOffOVr27KNF+tx7VxpMzIscMhHkUEceWZUEECs4PrF4SShicuD+9yXRDgGVACCSt+rPu9Go
s8Zyhj6jASzbtzptvjrwoivyATR+sBqtCCUTJ19Z8kqBpoLLCMvgDlFdRVq9UH5wPx63b28C5A6S
EdANwRR5+/t3b0JEDE9UuEAGdd3faFa9FcZOs6u7zqp+Frp9rHzrymLx3sXFGJZCb+KyqFuGpPP2
hSSXsnnOh8ey42iju1dEGV+hgiKVuTZaeWitBjQD84iGKjxWGvSVJWBvGUQMn/XSfjKJvIFr4tqJ
izXpfdQd4HAQq53JnSuo26+Glq5gvFR6T7xbw9po5Rraxpag/WfVwVZ5MP4ZF7aNUTxqngZBZXiI
dRQ6PFvCK3AcZGAAIlsRFOhEdqtz/qWW9e1YOB0698kc2pu4S55ild+VFHgA0j377cKVaFJl+c8A
I0RDUGpUHZxm1J6VRVw5JQa4G6D0feFr69FvrJMbUl+k6PKVww0tgL2410vgw9i/993/+dH/T/yz
vPl3WBb/+l/8+UdZKQ7P0mbyx39dpj94Kcpfzf+O/9pf/9jHf+lf4c/y6qX4Kc7+Q/dlgf9M/5EP
P4un/+ftgpfm5cMfNqxJG3Urf3L15aeQefP2CviO8Z/8f/3Lf/x8+5V7Vf38848fpWTN+GtxWrI/
/vNX+9c//8BB+C5wjL//n78cv/HPPy5f8hclUuTu//61v/6Vny+iwb9t+P8Eq4igLwsRCOitIiXo
fo5/4/v/dEYw+pv8D/oPHgI+K3mT/PmH+0+Q9SAMBBE2VJNwJyR//EOUcvwr/Z/Q4sYlFZolJhJs
5FPmH//99g9z+Pec/oPJ4qYENlL8+ceY/v19AGu4voBsDh3lSX5asCItIMohQr8mt0hLAgsrH4fP
wpodf+bUz0/OKgFQO8oESRP2Di50gO5xoh8M/17X6daPigUe+ZhVnXrKNLfVE7iooRASDhClAgZ9
m+T+zbu5/M94vR+fj4fu3+MzPvJdMMsgwmZBYLoJhXkfSWMjsp+5vHGq/ji4V7qMF4pLc9OAeX7/
GNdSsUicugkdjFFU1Bv4n6GMwxfSuo9H5t9fMabm777CT2pCE4Kfj2q68gCPy/VLvwMrq1y4is69
/+SI9J0cPglF2YQ+zP803HVNAla9LoPzszD3/pPbpEqsyIWtIVZpi76kAIEbCFQv3qY+oG6um2m7
8895Uz4+sZKmciHtAPBY5XMRdutkT81A4wF7ZU/ZJt30KyvAHX4tL6IfEhxrB2jUlbeFHtoKnrfB
EuR4ZiSnwb2oItD5uBBhnUD9URNPLjCwrt+H579wZiSn0P7ETxnuwrUIbavhaPjF17WDdED0xjeZ
yYVNM/eQ8f9/t9ySTuYKdTsR6n67joHCiOCPGZuPXpT95meMo/fuCSJO4q5tpQjbRN+oOkEpI951
TN8UcJ0+P1JvPaZTa2Gy9bXCIz0rMVRVo5nuiqs43tkD9WB30bvRsa0N81eWUOvaGItOooZYa2vo
aeAY3XAQqs0kMJux/U16vfcUG1KuuwEKxX5V6AcqirhfZ2nlvqhO+Xc+uHtbDdKjD7oom7WfilVu
o3vUG0gfBtJoQWwTe8vrLMddREsPqfBgQtdqubmXoq3RTSqGjWf3zT6TgAf32lBAz5fZt2nC2+uY
+Mkh7vr+Nc1tDwUXT0gKV2TTvddw0b4gkaCXotdqyKsnjnhswH+9qQuLPZ4fy5kA7U7CgyiMgpMI
0wVJky8OhMyBpl+Yprm1NgkNtbBNNvS48Zl2uco8b910D7SE0axYYHzPvPvUCkwS5WaumUP51Cj5
2hAZUMOqWOicjffbE2vsDbT5bh0PlYxEwZgIQdh69dPkZ8KGy5KnPzPNfWmFeIgMEVp+9XB+HuYG
a3LM6G0GudQW4a1BFTDpf/bNTwLZXzTlf+/3J+cMhNtZkggELx59h5pgyKKrRK/WxaJY57i/T43X
JF0RzuD5fYuDYJAgh2rG2jd2ebUEsJoZHmf8/9/NRjIwj0n4DIUePKFcd1jhVFu5NbCnWrGwXOdW
0/hh7x7RC04HeJsgNNZRfSzjKN1qiuQLa3XSIPvroH9DQr/7eVNjlczrGOtpGJxNyRyAbV0nQg+w
hn63LCHz7+vq4KA4fDRaTkIrFe4Xy6+XpOfmJmiywjLl8J5GpYA2AKr8brOrB7oZSv/38oypclgq
OxTwCsx/YUdor5ZfeRL90BN9gRE2NzuTOEVFxSw3VyKMnXLTSjCkvHx9fmvMZMLOJE5Bj2YYGrvD
bqbJGlLj3rAawfcmMNQDuGXnHzLz/vakjFaInht2hmDYt/Uqcy44XRiYmZ0xrd1GhZ7JfPxhh5nH
Jnsq+j6MKVCPZCHzmhmeKX606olVKFKIEO3yC2bD76eNv/SD9ixzdmEl7sIGmRugyQ6HUuJgJzWW
Z11AWaiP+X1SduXC6M+s/WmJ3Yg1nNZuJsJMOJfQzL7reYNbT80WYsfcJIwf9W5z55C5ppbCGNVx
feHC2iziCRSKC3Xd8ezu/Aqa+4bJ/s1LmsvEx2kXld9rEPmG/gk3h4UBmvuAyfGQEthYwF9DhDBR
gEODOcop3yjkSX4mFpTU5yZ4soOrFoJ6QmKbIaFBiXbNDLUw+nMjM9nAyqNm7RY4HMw0W1vGEXO9
ksOSR+fMe0/1ZNDUy4EpwdBwleOK1rDQEc7r+TmdFDL/OhXeKsrvFg4UFoGfNPDqTZdBzVu3gbBr
S4jHNYnN0RU0UTcXef49ykW2y3ih79AS6QINvb2dNQztHVgl+ovy2vjYUAG+VBs7hyF2YqiZeQUc
joz2OFixeSFsOhxSH5I45998ZsFMu2cqTbLGsRHuBdwQkENuqM5eWoVqGwxxfi+0TVXIJO9gnKyG
JmTqq+a8JMaw6XR/VTTewsKZ+4hxQb0b/QyGJYPrwWJUi/JVxq+cmAOBRjceXaqIzyzNsbT0/gms
7zyLEnxC1KXeNxjyGYfGYf4XGIjGv87PxNz6nMSFXpq6ERV4RJO0qCnbVu2/EL9bQmnOjdEkMjDf
yy0DIrRh5x5bY2zNgfeOAgWj2fb3PmASGITTcSPvKWRaTHFXVHYAa7CFn557+Ulk4FSVWTKgyOVo
9aourpyIrQcDm0MtmY7NTPDUSMSSRheD84QlJFAzT+BNwRswHpZkf2YO36kQicdK1rUsbcKafzfg
DayaJ9IXUMD41rn354d/7gumiTsk/kRbVaij9XrgSLEpaHkzWPXCsTVTppuCdgYtbYloCtj4Zp36
GhWZsYt45j+CUEt3MNkuYGMFg4PYL5csO2YmfaoFTs02bb0yQqYdJ9+dGBgVJ4IqAwwo0Pcwlk7M
uZmZ7GxDJgSaRkCLwn1p5POA+vziVD4EIMDS63/vzJxirCI/9gZl+sgrTK5WvGHPPlrVv3fmk8nO
hhV5XtQNxiktH1vrsRXRrpfPwyLOaG4eJvu6L9Hot3P8vpaAmaFbLDS5uI7ydF8b3e8lp2805HcR
vMa9yYrYOAvNNxPHs0KzVOo3YvgFvcCFo24mwE5ViJw8jppKH3HBFYzG7FR+T1w9/K3NN1XkJUOn
Od34/rS8Thw4+Ci19vVv5398Zom+QSHeDU7COqewfMQmsCb2FYCunfHooSOd2s46Jg+/95Bx9t89
JKet4XQ+Cti2W4WEVaFXDN95z4F1bNlLN5DfzOGnBjwJyXogxE0Rqi4KvCSF9kgOk64lysncLE/2
s9uwfhA62i20tC8gd74vzWhhkc5E2KmPAsqhiSoblIsaDaAECEjXNoePghWcn4G50sJbcvluCrTW
b2ui67gbZw391rZ5HdCcuwA61+adBSNtmw/QJUt66t8YORWHgmJ6CMzFFnbITK1sqsunVa1fpWBW
hgTqny8uFOkBYy9CazT2Bgpm4SlzMzQ5zFWSVho49k1ouaV3MGXrBzLqzIVRnJmkqQyS3Tky1xLM
f9+xY0GdXxnT7mpXfjk/STMvP2VE+pAEdBo1oLofm1cdLu1BXSln4d1nNvoUb5EWna18B8URjwLR
Qb7h3FiVCS5vpgQfZEnbbyaeT525jE6avqq8Omx4Fm0cXKU3OSSJd9BGbV7ruNUWvmbSTf/rUvTG
3nm3nocuNxUd0jpM7HpfWvDY1BTULfSjgpgh7e2Nn+ZfXQggFOj2tBmFrR//5tcLAe0NdXaikvmJ
9m11+WBmQx3qTVYPu9LMKFnpvIX5YukDlJNYpQVR8yK2L4lV+cmKmZB+rO0KiCWQjr7lHmz5Mhin
/IqUKtaQbDFvJAQ5r4taFdAp0ZsDljKukkWOdDGLG6j9gEJpkXpP01T7pSjX6CqFlvhGG3j/CAwY
WbVOq28hi+U8xiY0O7zOHx6r2oSBrSqiJUm4mVztbULeDTzjdjok4CGFaAzjDUr+oJg6RIC9MZXd
DF1/WSXl713u3pgM755VAatUKxrzME0bZ2M62i+I8d3mrvELKKoFWsTcvphkIJHZDMDKJTzs7bRb
1RWikWVDKavIzV2uwVYOZk6LmNa5h03Ck59ZneWlOgu1+Ds1YcjnAb1GzFWsW4cEd3sTyrcKU1cI
+Bm1sKv23XXXo2AR00DLoX1hV2vfEgubaCacTfkHBH1ZVqUdC2ESFK9i0mSgPUPmszPzxXNn5oun
0imSukkiofoTFkWjbdI+N3bKN6sVULfkRvQdpOJkzDeCa1YAmRUXQGx92LVV7m6g45NtScfsMMtz
QF0BqPlqmvhffue44W+F3Cn22s1572jQOg27CNibYp1wsTn/y3ODO8l5PCkVHzorD6nQ5BoudQRN
rT4LWn9Yst2aEEn+CoL6+Ox3+6MTqhiSSOQheP3aNspMhV3iU1Bx+yKGaIItfO8S+KjuTveg17JJ
EDV/2Nwalm62c7M7nmTvXiDRuSZY6xnoF5TAqRs7Rtm+q5ILpzDuGaLW+bGcewz5+JiId5HjVIOJ
4p1LUH7UikuqNcBDeo27rgHAgcyo0ZgLMzf3tMmdpzCrTCiqmyGtSH8piZZcgX1ZXRRQkr5wmQs4
vNa5/UIPcRyqEyfJVGvb9lUJ6IVnhj2ysx1EoJ68tPIWAugEX/j3CpkEHJ43UaXplIRt6bu7BF39
nYw1GN/TmhhrS9PjnUT94K6unTTsickOiQaBR5BNtU0eMdh5VZG/QjUcgkfn5/L0+aH7kyZHMzQ9
U0IS6PSg/xdf6Kb2KxKQolPd2qD5N/TVfu9B4wu8W5tE6CyGBABBM41eOeUdAcnKtpLAgVnaCsXR
Nw3E8486vWKAj//4KNtQjPhNTMIuY9sUhqNFaW8NXD08v7nqy4WL/txTJhFFFBHPSeKYYZRQlMat
Xlvrg1MCIUqfSCK/w4lryVLs9KLU/UlgIeZgc5DfzNCqqtE/ElJQjWduz4/W3I9PgkaTojqdNIkZ
kpqmX/J4oEcfOIDfHKVJrEg8QzRage6Em/r9dgDa6CYRPt87deTftn3tPpBesK+/9ymTUDG4HEjA
AccHCtpBymkA8PXCPpnJcMHD+bioEotXpKA1ECMDdUKRte5r1Hf80XGgvRoxYLNLCN2t0y41ICeJ
69o+7wkNndIWsIeGIQlcCJZp6HOTNgkkuTIMzWdVF1px8xSb1RepYJ9D7lEf2jttHvKaXZMOqmSV
2LLS2lTgRg+p3Jpu/Au7cE1MsGX0aDXUBCKYOva7i0w2W0uQ17UuD+16SXB+ZptM9QpQx6uLNlU5
YAAmDOchygq/eVeR9AHKWu3OYjbvAiltIzi/Bk5fecCn/DhPg8W92HZ4F2oWBP7KegNFAXSY1Cpb
YorNjP0U5emzgg8RjYsw1Z3AqH6MjuTn3/10kgKTmY/vXpVxqQFELMMeeko7t4jznbSgE2kwulS9
mtCO/3sEgan48RkpbMqzauBIUuwc7LHKSvtypdVx9IOiqnWt+UJDamToxquGFY8KtmFE0EZXhO2A
U5cbo4W3+PnPfSv5fT5s4Vz+8V0gEwLLKd1uQ8vDOlhRXtUOuJkWX8sGnM2WaOURCBVIXUDzCWL4
nU9QE2E10Gm11n4rrea1SYkTr4oqNVbQJwYjKILks15wZO/I0ustUlqxi5BRB67tZ0GBStQm0qCj
30Qmvaj9qn5stD6665IBgmgVheCSmWGJLqzGmRmdAhA1TZAKRpBNWKW2XFW1CxJOXo/awyytv5wf
xpkdNkUhwgYUujlGmYctWNzQqhLlEYJhngkeWPQKaQL1oPuDbyys0ZmEwZsE9FqDEThvdBkWhEUg
/6XlXhtgmaW3uha6faJfQakw/6LXWr/wxLn9Zk5WSWvDXS9KZJjF9gtxlftNpN1SLXRmgqbKPVY3
iE7Tsy6scMvcUW7CHbTQ5RZEH2/h/WfuBdCS+PgB1ErTHgS3BrXWNgRd8cHIKzBpYYghCshBm5EJ
JYu2XOmZuim0JcbNzERN0bdclwzCIrAaAIKpuIYMsbbNzRjBVwzDcNEi5B50KyrWudN1C8nz3Eqc
xK9sQKebcLcN9YKkB1ZId69Zrb9K60JcphGlt5ZQzcLDZpbFVBCmLyJBAE3PQ1KZW58jStB0c35H
nS6OwiXm44QxkVWtzRO1h+FOQ8qd8BXu/OZaRNdm44bWEMG8w14IETMH1lTkAge51gEp1ewJNA82
jeNpsKQQxTZxSX9dkTxeiLZzkzPZRiQuyrbXkHoxqMmFtV1jk5K8/GIR1W2s1oGIX2nyu/MjOPew
SbYEKG7n1baS+9LuONr/I4JKSUC1/KAAqmSlAB5a2F4zO3jKkIoLUy99k4p9guwPkktxK29dOeiP
HjhKD+c/Z2atTWGrqEDZtd1X7T7Pk+q+hbjOWrUO353/9Yl9zV9n8hS4Wiu/oBZkyva1L6Fom2cK
VEftSUGRZguNW23r1Hm8zbJMP5LeMi7tNALzskT6YaE8tQe5Kb9tnbTetKSH+V2uO1AENZINixy6
UxQ3u/MvOrNUp4DIRM+h0gDi2L7uTOOCUtO9BCO7ea6s8WpqZktbYmZKp6bpdkNLIftc7iPk84Hq
2fA1IgMYZzZXi1Ku2Msnco8p+LF1WBknFCu09eOd26UJ5F7IsJat2Hpmu0RAmAnCzmQfdGZm+qUU
2AeGZqpVLyz9qql4dgvnlx5yzqQEvRTRpUhMtVQSnhu9cU++u2nD1Z4jfCVkr7EGkjK6dLU7C6Xb
sKshc31+JUysH/5espNQD4nKxFM8KfcgkjiHDFStTUk0djALTi+KjGXf/MRgwyprKv+rlVvRdd6i
BQvDjGEDOz1yD/RA7q5jag/i2COT2wyR3eVrC2TfHXWY/ntwHt0ZR+n9aFQlSmIO5tkZ3P6A7u1l
k0IjrVFuv7ArZk6LKRgVyBpSx0zKPTV67d7lVolKMaEclIECkljUMJ9to7XY2sg648rTpPrN4s0U
oQrKcd33cSL3rtaVak0syo+eC0kQ8Csy7H/kz9a9V431HLigwB1mYfLHI+PE3pkCWP3Ia0lcQ8O4
w/VR+SQ7ykJpDkTo4ipbcQG5Doen/Bi1lAeA6bLAJmUV5oyV2QpCbkvtxbnMagp0zbOqs0WCs9MD
ZOXoCOpCZRFyffDgSd18nShWBFkeyTUzaRVDLqOw+QosZ30JiDxT0YM23cfl1YimMhVL230XSfOr
FwkIY0MFTpUrQ+MqSAAUOPrcsl69GIn6ujGK/tFpJZwwqF8aQUS7dqcbuJKD0gP1z6XWxsz5O0XP
Wugt+y0aTvscR8DXSMDzerBra52WrR5YUco3PlKB8Px6mNkA9iRd0iHfU6XQo9jTTLPASDbJGrJp
4mCn8UjGcYd9EyXZltWAcCVGvKSfROY+cnIVoVLovmwd/HwHtedKiOayEH5xByU0so7dGk4fpYP7
XlG17o6k0ttCIdF7tjPFLkSFRktEjSjgsc4OukqcL3CVLTaQviqe4o4ZQBf2+aFoIg1SHmbvbuB9
nT/2adI/qsg3H6seSsqrxrXLa6aBJNwPbrmxaRGFqPFml6qJIYk/8CgCQsTp1g2BELkzsPpAOoi7
Q8Le354f/hkwATR8P67BrmsExF+ovYcFFlo2ljc0P6CIWOhrrjHvoYiogrxf6T30jqjkitrCu2F2
6R+KCHnawolAxiPt/3J2HkuS68qW/SKaUROckqFFalkTWIksACRAgCQogK/vHbcnr8tuvTLr6TmZ
lZkRDAj37Wv9l0Xhz1xsiZc+g6Q1PZJSwewzwRqFO/nSkrlWyrNfOOWKdpMbatXGLaw5JKVZt0ql
GMnrTQig5TCLEhaOyXxpIcibV3k/VVO/wjnQNCgIADwXyytVWfy5BITctVTI58JiTcGssNxzkYB4
n5hVfSfg5dyUGxO/79ap/dFaqR6nmaQXz9viH4Oy/4mx/Le/+I+NtpsLLn1LsdFaLQ7ouwIHQYNA
PRUOGEdbOng3ujQO3pfJpwc0FZOnzPTt0TMCLaEP9Ckp7HAJmoQc5dJnTa0SBVEqxFpiP6Wh/oxd
3D5S3xT5JsmB0Ye+g9dB7jFali7CiuNS8PUf95C/bekYgf5/dkodcBqm8+yP/Uy7n5T19qigmcaY
ceChdEoVD75l+dJsTQQe+CKm+CtNWnHNF2+fcS9CCs0mGdmX3RzXKPpmwPbnGFgqTRh+ThFKsv/7
8/6XU+ifREaqYkk1DgjHUEePzUpew1juTJJu7NjKfzzNfzuS/8nK7JoiEQ0a/EeiAznvR4XRiXqA
X+hkmilRmzxcgscgzJK3FgYdgZMpC2HQ6cNXnI/Jj2Xm84H0Lcr1xKZlUw8mnlQVhKPbIp5u3+eA
KbiJmHQv/1+vyp/Jaxrc1qNx8Xi6kvVnkbjuhxiC8LlwGT+jTLP+a8v7y/HyT8DvmnW2X4DsPiaJ
Dx5KYCs++3KkHyjm98E/Xv6/vMV/ZrDloru1Deh/AtLDFQBKfhWZZiHmx8rymqm1/Rdj9G9/zR97
SBdkIs+7GUFHMMH2nQ/LjQP7A84lZET/v96ZP/PGNF0wzlqs3Z7b9SSCeIcO/GvAi2Nqu3/gQv7y
ev2ZOdZNiLA6x442oSu/T9zodinPms8MQZ+njLl/XQBvO/p/WfH+sxP/j8M0BSuUgiEOC6lYw2Pm
bboNARj6x0b2t7/i9t//x78OUqDOdRl0KGSGGKc2/SO4QYchLT3sjfz9f383/vKG/xk1Hmc6rg54
xINeZXEA/ye66wqljoUW7B/nIVi0/nIk+lOSgvO4VRT4gT1mmvsvZnN/ryKGYKUWkdtx2qdHnBv1
6+SdPDC0609l1LiTANsCIGPJ6qwcxVhHi13esY9MFeQfQRQ9r6zbrVTu6PKz9Vj1OraJYxC4PCIy
syzPCtjSsZ32o76CgXGI5njrV8zHyXhTCtC/rdwWGMOPpXlE3f0wDOOVUPKW42tSWeIKzE4ugDeF
dAyA36ytZ6SnovIBVKRtYgCbtfwrT9BZMTCWADOFFf924O+QkVxhgFlrsfqTicS+4N0VZfcqmD6a
FXPr+c3ZEpVVo+Mjo0GLU8gn1wiegDtZifE1LwFANcUvNYWXrsWkl8G5K1xltWDcNUibCgr4XerC
ryZ/DTS7XTZPhYtQ7JgP8jaofIsBSrXN7JP0MMaEI6QyQF1Wttfn2PsXsiw7UKnuwc3Y0fQk6Q+4
Qh7KbPlMR/Nz1fczSv/QdW0i+bDI3yn9JWAgaPJ2rRSae1MEHQbsfHGybNJxgFgYWIY2PQxsuLBi
+uoCBhaOqX1QnjJ6yKN+Cy2NhUDOlS9jVyBb1G9U+9iKj2CmdaTupW1eWp3u4RGvaPySUF+xARNu
Zqpd9CkwMGuaESGVfNf33TERaGGILt/wIjtitKmiaPgR326Y/Fq6fuNa4JrYI7Lhux4bjYEveJpw
uM1JTQa1XYsH8MlOi2xRkRV4V9YfSRTudTgeabIeGzJcMPhZDewUjx/azdtctvu4ayDsFNVS/pi6
XzS0m77zTz0paiNozRFaHL+iPkGY7mxjcTLLPS0x/zepASagaWfD82rfcjghMxqDDP5Nxu1Dwr/U
8k01FM/kPRcWTkoRbBTbO2yT6Hbheg52nsuOSbTaSqRTtXhAnwqLNWB6HGS36ekXQmK1pdlFZXre
22Q55jfVD8CQARTshALArulLOj11YfNI0XFBews/wlQhTw9BOR0UjKV5bB+9WO+HUl96AsnfYPJK
T0h5BbbZZSGsQSNg1uUPjf+5pvMlXfhDSX7bYqyyJd5zIMaBFMNDLUGUSOvURABcIA0lxCZoANME
S6lHRIaJ3RiTvZmQOsxLd/IZ/QQvAD23Ed8AZPxMvga0tWbig5qE00uEMbixYRs23Ih1GavS4Jc3
ZIf2FmRRCMCZp77Iahw1DnrIUvQ1ceY3WXOOQCHzPeQdlO95CQJ9kj7wqQR2tasZf7GgMQH53126
FFlyrb8Q/qoC920qyH1oHnX7YEmHBq27N4UHPd1XyNCfVzKhapVfqaTVxI/a4WG1RbWwbivHT7um
l077XZtMB2nFFv7wKjIrBkLfh2S4X73/jJYLoG4IQ15D95D3dxYOw7WFg9F+dKX8ToPubAOUSZLy
VMTNqRlwSppxU/PZttfRdogLiKRGnIzZCbi8H5FBbqpHZ3e4K7Ifsmy2QQa8w/yDO7XTQbITbQTc
u8KHVb0UfHmMJ4BHAmR3W75ZQrzsc7oFDe6n73A6V2CVhwguSVVhFreyyauhrA4NPjzZj1z8WuNP
HtsqzXF1M/jmHgYlinfUtzA1ZSt9zIKC1avrdxT89qLXu7n8nOe5DknzPrPr4EGDWPH3kmqGdQm9
EDyn5U1JBFz+jSMe9odMf5BIwJtK9pn6lDHqRNHwNXkFQK44LXB2g2ET1ZbQk3UffT/tJd9bq89s
vQ/9/DL0124Ag9Fcg4V+m0PMbUDCq+HW6oD1Mrq7QhNYxyqp0xSrnGtq3KCqbuGgqbG6zVGkiIdd
gsaQsON94EIAFe9KgqxA+rkqWWmJxSb9ukUpQvStAv1rlQ+jWTdR0b2x9iNlUZ1rW8GXgMCN21CJ
IjyeByfMObfTiYfJbi5MvXRQmGdy6/gXueFCyXfddG8GlrW1GCrDlovr8ZagrHQyvAPJfdq2EjLI
Ka4SePCwNOx7LBVdIu9pP3yPwFyLOZ7uyS7YJNZrAOMZkIPnfGmPFEGqpC18LeO45qAtFmt+YKYB
/Jd+c82LGvM6BEmdMw/o31rzDJGHwn6hUHkEqaMGDWWPud06H9DTFOXWjxAFJu/hwo480ahz6Yc5
xEgDG1GtP4MRsiXopGHYGtcEvu+hTuqTeC/77/H0Xclmxx3I7e1Yawio0aC+ke6wwF2Zwo9uxc+W
o/kdvsQG5jlIURtwheDYGN5FOYkJC1u3nCOSwHGwZA3CdQMuw+cCs5UEvk5N70yq4jvTcpCr5xAv
YThnGYIVXH2Fyxw+xyNoscDmm6c21GwnB/wFmHNuUOwGQvSMFMt0WYMxSzaZocuT4qy5TtxFxza4
yTmjUgynFolFvVnGmJ9ElCtVuYLJuU6dYGc/ZMOIPXwugUKIou06kQI4xVYcMECBKitGJ9LfjWjK
o7SxwicTmTbYJxuxkLqHFQiI3+wN1lZyGbgf7w1dURHIZKFfOPzkkwgOTR9C4KuOAwvkeUiQ5KxH
VFIenFa2QvA83M84I20ZcBZbMN4gV7XY3s366kp+2z71vDVsOPYy+TEjlHMGNVrAEYGVSQuwdDzw
BGPzG/j/u3SgdRHBaFiMZz1GgFaIcTcHWr82LLzMmdqiLYiXT+cXJKEXkP/FB6MSEYSxXew1TP3O
Irh6N6zLPSr6ZrtmqPg3vnleb3NsQMNcYnjX23hqzrqYhzrrY1JFPrbAL4HC0CThJ4aCt1oCjget
2GNbElWhRJIC1aleM0fyTdvA8NaS/CpL0YKKgwVOlvPrwvm7GMrw2EVdUPewMSuS0wrTF/h0ifbJ
m/k9iqOjkPZ5QiUkK/NjoiEdwmT6BxxMaEToArtnDqB/M+GDuK45ipJw0QHCV0XNMMF1gMhQY5qn
BUqu1tqDjtKHQnd3fVseRBLA7hm+z9Bu1o4PpwgzV3VE3Ln07r2LEGcWnHzYYi6PnONiSvoj8EkK
WJ5o2xOcWyAEStpmJ7g9kzE7d2izEjl0536EXjfq3Tdh13UD8taJW9iDeUNPY9eGh4DFFcJNr9SX
rJZZ9gtsHrpBtLHEOmUsjOOzxgTpHIKTC3h2syu8Tn9q4XxNUEQ5cFRyBGJ10NBumwRg7JpZctNj
lAbnioD6tQfcKQHtNJsmoXYYOom7p2mUhaoDkuKiOEaY8Ax0YnZhvsRAFXIwUcuEde/Sl4MB2XN2
+X5yaFrju9Pmq0A9XFay1N1OlkH0GBKXnFNiQFlNzDD0OHcjrQwfdJ/8KGjSgkGhmx4kRi+Bb/Rz
nmwSGZBd06rwQoxE2KJsmgK1mMReSYRy0zCS+MlaDKjNcVbWEf6BGp+XNtkVlCzmsCAO/T2Kb72B
uXGgWqphyWH+6NFtbFv/immkXNbBspRD3Xhf7sdhNHCRhmModiUP21M72KBGbAZLiOQryusiagss
s2wYzoBWSbPt22BAwhOv2vwzbZeG70kAq2XqEgJLJfHR1ibWX9CKBqJ5zexQ94r3KE1HDKnebF4b
PIaIRuBrc9hz20VtW7XyazNJcSB8mp6WYMTrWCy5yU8p7nE40ZQY/b+RV9sey6UkUVWmOKOaMgd2
tQxGbO9tT/UxVaXRpymJW3ucV5BK6sTxnmKp5kCpC7b6bl80Y2e3KIt9FTLUQLki9L8pnW3EzsS4
w2EiK5Cs8gxlX0BAMfV7cDNd+aZrMrBjoUqXlcAJBgcNBZqkQpm6XrIc7k/tmMeNDVMyEfQGYCxU
Be+DN9aZ+G7kuPnONo2+26nH6J8LgAAYo1A9ZVni+5NSpQQyN00xJSDR/HjIaWQPKZ7nPVDH2Tlj
BYyS0AqEp7lIPWabo6k8c8xVHJJsgOfZUHKvzTxumXLrk8EbsVYmTddHzFpPQZ0rqu+1zsv7bOLR
3uZhuDXlNB6IhRCDZi65S8eiv4KrBjHbus7PYoh4vaQ+fFwYLi51iJ18p7QY9o654YSpA3FWOdxA
VdgjhkLIkH8tTdQ8dV1S3AGZqX6sgVJbjTQa/qY47+r4dpxM5nTg+9Jwss/TDE9YF9txVyAEvVeU
ZVj1hbujWTqcPU/sLiegig4gVmOoNEvhacUgybnE2b/IYE+syqI1l6VJq1x226FtjqQhrIELPQJD
um/nk+Z99zy1M72wbmG7RuXyPAq2vDA+0h2edvhJ4b3FJ30Ju98438jNpMYfTk6mAjr5YSWa41iP
Nk8WTNPZ5clp6AQWCvvIcAUBL3mNa5lQB3FtgRi3Eb8jZ65t5vm3Jlu++4LibhoiC80H+hTHU49r
bP+JUU1WT9yz3ZLb17DluiatHO96PME7O5cUb5GdK+PTcBvi67BCD+9N8J/cYPcWgEl5GOkEIVGQ
43wSRkc95sl+GqblEHMvNqSP250CKosm2XqmdALAmITsqgvIrZreJyDPCRjcsSo1OX8H/RVUxaXR
iCGUM6bAxbLrKXRGrYjEhVh6G/M0fjuXcbkZ0ZfcqMCtm5lNwSYacBK3xj0vZTb8KgtFXgMUTTer
S8kdPoRuI4KRwIbXsNqCrPy8GiKOZYerofYWBlhWkJ0ek3xbhA19opiZPKcj76tmwauSyE7iKJq/
62kIwVboaN1I039SFgc1y2K/S8wodnEHsGWHq2CL4cRaO5JuCE7aU4qLZ5wFpILmxFcFsgd1YYLu
ZeacXm0DnD6gNB0O8ZSD9pzNJ7SL2gp9P1lZVdLLGktxis24PAkdYNqMEYbaiMpwnWMZyjKL/3IG
LSNU/t+tTCRSw834rDHHcFSx8nuv5YJG6RhgsQdwLs+EugY272u1hDNYfLM8LmR4UYbhbWn4U6Og
ZbStEltjxYqpHDF9S/lsP+QaFuAK9ffNbf2Y9GJqDGzMm5wX6MVI8+EDtN7jDHTJnvfsSv2Q72Xb
lZiIw4uMa1hylyymuYYDUjrQbmVbhivSfTiU/GLbNbkkbGIbpJ9JleGrK5+l+SbkhulqiFSwadZR
1Eu+vMs4hdmvm9caeG3s6qBSQP+7+A16kcu1Y+q3VOHLlEyPa5TZGhn9BzFNP8NZJFuc6x+BDMwx
yMY9+oad2mJESrzysESGElCCKm+SV0mK7jkFKWg7RsUMj618tAN2URUnap/NRbAfy/GlxZJYJwo1
FfwhGLR0pN86o06Dnchx4SHdBuv8fRHQ66YpxUf3Zv9u+fAj7Cd/76P0UFKKeQIV67cI3rftOPoI
edgwOiwz+xL51NWJ5sO9s1H4NDe6q2HKwGMZkaPAPNtWAa21DYeCYZCXN8DOZ282vylJ0lUfOhsB
67b26aGIjMF5f3kbkP2t4rXBURO9x6qZ/Tnizd0qSoJdLJ8O81Tm9UKD8k6ygQFm749pboKzgGF8
Y2KA3Kj+gvxd1ETN6oJIzYD4bN8fgOSKd6mOyL7rGnIeAuwigkTrRnuRVhGz9ziHHfGxuawN1pIk
uEnAY/JLjMHwgF/+QRf22kWjag9zr3HoanIw+IuxU/co+sTt1rSrZzWh6+MMTE6Nm5d5TDK//MJl
IsYDAuA76NNsmr8zoABctXAxHgvUGba9MxS49ZyAMKEK9RjqAqGGzgVfYx8XtUhk+uSFohu/sqAC
WslscQ+FdnfulmM56HKTwMqHLmEaVTEHZZL2EX9YMSd8ZvhcPPehd6+4InYgP8wTZvo6m0S/bo4a
aN8pLBJStA9cf7VZ0h/UjGtja4Xfrw4mQ6WitHYu/lhjSDMjHuLuXOLwdFadJBzH+LB8W7E3vAQ4
xL2mQNjvmmhBw50Ft/yjXB5dvMpd3HDoIJD9HX9btKE3Y0fRwHOrboGcbhZ1XoYRt6uyi/HvhzCd
f6ZsBhl1NDF+SDJiN+FJCAkrenFD2ipU7jRK2VDdPHGj1Ksd++LJjqDFR2ucH4cRsP+1C+Iz53m2
ScoJq9EiXIikP+rAbzh9lQicDYSCwxmt7hvaVogu+HItMJ3jcpRvopmCbLTiCtC1DeLZYsR9Drru
dLimbl4w9jBPGVaPTB8iT5M6XNPwCgpz/hgxvHXbsnPlHhBYe4hs11c8wmt+u41N+9g7djLFGm+L
rsFTCI0QLN5BVLz6VGMkQYQCdcOQ2v4DpPf0V+6zfKq5An4JpxuUv4KWtVval+ElQPfjVaXAVM1C
0+9NPObdblqU0oiiQkYCEOeKXSs1RL1FQvSmNgQhpA0+xhyuJ8yM53XRAS20Bd0JLXFvyrV/BEdU
DFcNs8h55iCSo5Un2VIJjlIiZsIxg2XmoNkjMAA84EJ8oa4uMzkE7wlYdI0oKigmCnj9QrzYddAV
9G7uC3mK+ln8yhtcOyrCdHNWc8p+ihli3bxp9WfboY2/MRlQmYiZ0vkKG9h8wrYT4Vqsb83GJGl7
yMBQbZxjEEZQLHB5tG0Rj++qsQg0PuWjSIp7xErZm/NdA/WpsD8tl9Er+P7Zr3VOCgg6Nb+jjOkd
4/3ygBe3f5ZNjG1PlvAMT61qNvPqXGVBgr6xeDyFhqtINpxIYAhlnt8h5RG/5EEq34YszLcWqbpL
HETJu7Id/YBNL/maC8VhCWkTaerEEz9VahT5JQ90Cf5/RsjPOOqL/RgW7UMHOGudAXC5FS29ZBCT
/VjKEKFH5DwunhZikyFOup2FwNrel2t5YHaUPzsxyc+shAhqa9nipx1Dwx0n7Slgw4Nt0lDVTWED
h6Ne2yAF1+AgOq/shyiU2PRBJyBoLOLLWvbLNoRoAtv5/FugaoENBLzqal5uNCtEhwJs5+yJOCwy
c+aPQd9xaBpVD1H2OqD017xr6vAI0fcFYB4NaMcBw6zsiefFtO2KFdJH/I7BFM9Q3UqoYVArRi5p
vpmc3JGEBX7ATC6IPTx0U3sOTG7gjFwQI2mH3eKEgE52wVajcTnZKI0N2yKKdW58iCp/2792E92T
KThEskQVby4ei75/QvA8wqSmTLdT6rHtrSWKpTiGcdF/s0vTPt5AgTpeL7hKbK2eobBYzK90dp9x
Gj1rh18q7nGu1ukmI+2FLuklDOb9IIHMLVx+Chvci1vxVUTNgcAV5bDLUoxfzB43K1hHAP1EEvw8
q+YBhfBDXDTy4soWkkva4kgbqxxlcHwKHe3R+ejm9CqDb/18nnXwpjjfoGBTpw00BECriX1Jzbei
oVs2phcxoey4whpztqE6JX25R69gPwGils9ujxWK7GPEA1A93CVS4DaqsCsn94Ecg3rtcGhHAyfH
h9rvneOYb27UdZwgMArgUNujtDp/wP3j+390N//WeLz1VP9nd9MXPDcE+oa4dXYHF0e/w6qCXXmy
/1L6/e1H/NHMRsYP/Tk9oDHQTuseHcR5i8mdcjcw9S9CcPR/zdj/pQn8p2SYrDbupyLnh5L1UGQU
STq9w3bitsUy0NeMqPYO/VtcRuAJmJ56TnJVCSaGn7rRHiatMTiUkFuqG9Y8iapbjn/f9t2aVsLw
GFEK3A0ucuFBvJla2GN2Ec6rVwm5c7oji0Wa0DXBOlSoYIxnEFptUOETNf2mjXZ5nXaJQZUf3e+H
bOzCL1MM0XGmDTc1yni47/ExRfvR+Hn9plcdP8e6a9/A7c8JgDtribPB6Jdj2k3rFrktDPqD6P9E
VRo+YiPAMhT0pG5Qbf0tiNVbG8EeXuFgF9xPiPUhAjPS3m6mMYGzJLaqxVkvDGCCaiLsqFkYvvQG
Huqq8xMg0RGZX40Z6DUomuRlJJm/uEkM96YNZ0xhkRQ1beGTIK1R8p7Ppsh73BUGfsUvMT0wgyox
AFlhfOzb25dqjO199LmBKV6vCn6ZDCSFam17U1Qyd/OhkQAK49xN6TUSY/Ll3YzUTsjtdM1Rg7xf
I528j0XKDqxHGQJnrHJADwaJyZ+BaqJzh6Gpj3Jg5r1wnX5MbJLsy9yMRT0Na3bJUhdU6zBG3+I5
xmU5TdI9VYzcpW2fDPgkJ+OFJgWacpg6/g2QPqrhkpxSptlXi9Qcem+I6j1wZ+2rzRL3Frr0DQdv
dgzabECltmjbnyYGG1EkpXuK7ZJcCqWxL/asWI4RgVJmRSL9m0aGAxa0wdCXxeUZq+NuSJ9LqchD
2QvZY0G1MG32GBA+DeOCoj8rE4mvCh2CmGs7XqVz+ogAT3JP4bnaqRbeqS3PIuiWVR4FzQYhJ+Ur
Gxi585SlJxq7YktToN4OZAlxw4ELDfkL3rxbSK2wp8QYLK9SHMRvxYdyfENe1H7nbqQNBEcmIWgO
TGhcF4HNoFbhSdHtnAmxkDbIMG4WWxJ+aFiaXRKM2DiMTIb0NV9Qx9nRSNBrnEi0gJMGp5c8c3ys
A2fHaROnK2rHtHMJR6c1xtaqpRpOFsZE6LlnYq+YlSCAq8ZQlSG26sgGzxN5IyPx+KURk8wqIZ05
MDGaEXntlZ7FSMVn0ebZ0fcLRU98lUMNMSmaf8NalhcmLH2eUcW/MQjYuUfP7sz7rD3GTZfYDdRP
Nq0DNZDpMHG6qApkRXlX5MgONnQy37PZo8uBcGKwE50Ybu9I4n7FuN68gZljAJPOb+N867DhVse/
UJgJwV9fkzap214lr4gMjN8V5gjZJgqYeUSqofkJSRc947GDeSi/RVKh+CmuswNhcPBGolyKuwZW
ZvITfKL0uxECPQqmvN8POJceMtRPg3puR3KvMJnwYiPh31KB0nqBpOHHWmIqDcGr8S32neW464O+
UnUrNmIUJJuOV3JAKQIXrTjbzGgXHwIvong7oYpXosPW8R8YOut3Lsr6nVUsWjayjUIk6IbYv8cL
n76m0sMRm81tL6txGpbfQUP4Efcfj5OF0B+YZhjHunPYCZVP5x+66N17ho/IuwhpcK+4ma4BT8t3
SCXWL4JuxG6YpzCvcQqP7gpCCrSWnUewbzLsa2KxBUMfvY5v46oJ5s1tm26LlZavXSHHwyBC9VBO
Vp4Dqcm7nwV01jrPnoWcm35ToN39TOYyi6tSx/Zbl6KfeLtFYFygC9HqEOhVk7Upbk86CwZ8FZV4
vbNSnHXYRvKI+z1I5HHMZlIVoVvPpcKYBLqXfqwcIOVoQzvf7nVLzGumRgfuBMMy2g7ytVlFgYiL
s+KNEo8mk6EUCtfAwXm2JLyv47i8+Zv7W+1WciBHqjCYxqAqjBzXHU8J4hpLr8IEnsVwHCobpTAd
zb3S7yNlMzvIKYHdCNCu/HUo1/jgYVb9glzWbjO8Vqj32AWFosLp8SFvVfseIyf6E0pbVNZIh7XA
SL58jrosf3IfOcQxIrq+ctgWrqMb9S+P5u1TLKbuWkqUsNFdmAbM9pBmuKNGiUu85LjGoTWwFJuI
LGrZDFk5o9F4K8LTxODXx+s0QSHerXhXLd5KXeGymF/jfPY7oTk9AT3V/Sgm9DqisAsxNmCZA1rA
YkfeUFSn912M37JS0YC4AZ2GLekC+6zyQcN0KEeUovJy9XXpdfLQpmh7YY9I7zuU4FE7GMHpaZHh
FWjMOwOabaYeQa8Iv4POnx6Q0oTr1rcEQYPB3xHSg7bDVPTQIWENj1Sojq1yHcq5XFzyqAmPXqOE
knet3BGM5p7XNIjvm25u74YZFRhuDaYOsC+rGrWu4EP2mIuPFkfEFjeLeR/FgDDVGD5PdaWapb2g
gmpxdyMx6vyTVhvM3HVbkY94GNOY1EuQDhuaZ/lJljF2lVyZ1zKH+Gs3IjSCQGcBNsaEWQd9T3mK
RzwfKKNVH875q8Etjm6QGsKKmA9o5sEx6jD6T1r/LRa3a3bGVyRBMCk59Oj/oN24lrS5NwLjE9Kj
E2mYwdXfRCb56Ijp7jQNkEPCacWhaFZkaa1R/0ElNgz4k0JI+B5vlvieWIZISS7teJfMoSAVibvy
iLQw+VBZiTVcSzLeET0DqjRRKJJqSYf8Sdz06aGP/OOIeskxTYzAASnO+qGeMRz6yojrXhYwRzBN
nRGBIFvTvQ4m6raRCwZ83Mz4NPeLeGgCspxcfvOSRmx09xOmGt8Gp0pEcsbgvKrQbWdDi+9jieW/
gsoo2vf4BO5CTGcgC4DXL5ZEoLsASvJAMXsLVT3brT0g+9gB+jrwJqwN7i0I2xSwwCbZsptcL6Be
keX71C7p86DJ+FzGHYVJOow/OpO1u3CE2jiHAHdLWmQGyJR9W1yMGi9HhWsDyGKKGjGST0956vgd
c2lfjxOLDiwPW8jUyhhHlF6mk940aDFX+Pnlvc+i4GHI457tUczKVqSUVoVja453BkU4G9/j2VH/
h7nzaG4cW9/7V3F5jzFyqLK9IAmSIhWp0K3eoDRqXeR0AByET+8fNXOrNLii6L/KC2+mqqdnQIQT
3vO8TyCOszS66bJ0UvkY20nbPYwSzN03A3VyAATz5Ll0QuNXUOv2g4L8WF9EahuaC3ZXswSeVeG9
W/SQ+xVRJJrDMaobLmK9gBwnvSHH8rBvxUvpmEp17wxOvIk6kb/m9GgBjMogLpfspvhn5UU0HC3Q
NJZxOUriJ0O1hYsQAqo8KtU0uFtpqh7B4yMKLdCRzm+stvNdLTDvyygSqzySHQ0Gr1evUtcr1tKF
mLCgsUlKyESO3+APIwJ8Lx+jH5JyeR3oUoH8onAChau7HOm2+I1bD37r6MZWzUKSe2PbsP7VOSGE
Je5qG+d0Imn7WRfJ0A5LiWL9JYnhmkVFkR/KMe4fBSvwxmka/cowasf1O9VMf2ZGXNzQv62fAlFN
P0iuii6GUEt3liPiY2Q7fYGk0I6kRA1RDnvLzhxq+VLXRnYXJs5TDTPrB0tkfgFkq6DJY1MqrbL4
1Q3ldF3U/bhm2w4e6jZUd2obl/u+sdOtOkEuc2J3gjbUuN426KR+YQo9fIRv4T1qbHSsF6PBCxXZ
Oho6xG2jBSBKIyK8CHlB/tjVQCM2xs8xXYV8vAvNmKjINC+ng+Wy1EJFiyYDLsXgvI0dK0IyhOVb
3yVwiYaxs0rf6DQga9vq952apX5a6/SqnVxAIiwDjdUickWL2KMKOGyI2PLL1qvuRtG67rHXUe+E
WkRbRVXpoQRsiCtOQ3G8mxRd341m1F3X9VRuYXBCNONEURgL4eLXMMlseJCem9zQEw72OXLAELde
zT2UQ88ksGS1IndgepwiK/2pRIP6kFWat6HD3RZLi9S2QxtjqheonXFZKqLedYomae7a7bKvGnPn
KsDCrNYBRDu2hguvF+0dHRGyvLIp+R02gj0u6pVlGwPaSQA34lHwPBmGkRYDnfD8SjMtZQOiPPiZ
DNgvWR3ayypvPTg3o1ddW0OWreOAHN+V7ARm2S1OS1HrVjeC7pa6QCxj70mS6yF+lpVy1ShadLBb
w9wbPU3rjAbk3soi/QacLlt5rKGlcOWFi/v5fWzFBW3piDbyArPY/jacpLoh4BqiCIGD1UXuRNVb
1JsapNcx+a3kVfqDHbsKMSL28ITXTGOr9xxBej10d24SDk8t6djb3tOjfZL3yWGA3unREE0TjB4g
n6RLFTjbAZ9VHBgA8IBpWxXPfay4WwVFGrUyhIfF1NhDBc5YVCqAs1Q0ute698sYFPsqdKZq1cqh
2RbBcBQK9XWpLuxGHTdCBvHDIIx63VnCeBK2km04/o8+erdpCxBWv0CqzqllowpTUQYoLfI2F8Qg
IxS8YXOVl7ABvD/rkGRmD96VsoNEMAiAvyT6HTmRhH6UmuHOyYb0MiE57MIduvjVc2LlTy9MRp+O
Xbk0ETrJHfVVQXoQKNdVX6U6jBfhbR0DHwBcz4N7V4/Kx5rCjp0FTh60uQoHHAVajdFMyYr9K96a
jJZfrPTa70GpjN9Jwhl7kqm5BPQKHWLQymBtYgb5AG+huAnKCNFmIGgqLzEaJXO0VRwfVCG94FfF
lS4cdcdgcGEHumIRuqgxXZ0OLGOqvRiwvKXBBBnQDd0aMjT4NqaCmTc81pqS3tbAZqs4tesrOAB4
FtNNXOMgpO06TpZ7J7SZi43p/XL0oa1WmZ3H3sKuIwinXXJkyjeNVhBYy0YfcoDWIPPFRn8tej0K
0TJX5aVMJzT+eZgzh4QmF7IYIj+i2j5EeDasKzsPb4OmmPYZdeOV6Nz+skZJe9GbXvwznrJxWaYG
ZkGGniwtklw2Ioq0ZaZYge9FCFvhTYy0Zatpo6Ps2hiA44DU/cjQLGxkRCKlZ4z2MUyhq6p6Aw/E
8TJaP0qfbNTUVi5kHUIMtnvOoNhz7sKEFOlEi4dD7kF7iwYYXGFAI8Eoendrp/FwNTo9XHmCweJN
UUtv3zVRRI/CdvgfBxHtiRzgxGsHwWYsA+tW6eIRErIBp4hDXnZdIKa/C9tA29WKgSdCOsTH/rd+
Y1mJ+G3R3s2vTOnqN95otximGsJ+Sru8fTY1Tf+zF0mz7mOv2LN6w6c2tb5qF5GkBbwm9GiKl4Il
9TUfGxXVqVUn+3QcrE0t4voiNdk1B6PRnzP76OEeIj+BnZ0pfDgLUcCbHBt5rXVxcUETghmUeZZn
L8gBdA9qSs3aFINXbHHoJmc9yeWB0wcsFysNBz9FK7HmTNnDQZ+cHVJkxQ/y0duZTt4/V5MS3lHt
tOsp8ZRV22fm1dSK6CcaITNaCs0TfhxYKXtshFjQCnAzbYr4TaStjgGGYRE16+VZh0hemHv83Mof
piGLrdHSyQy1XIewF4TNokwsnR7XVN1qvV2MfiyEfl1oPZumoyuXkvjtjW2r3UVL1dUD03jtDVZq
0w0aHG1FGN3wGOPo4y1HN/cu6b51CxZf00+d0oVCUikOXlZlelMqU9j5MdaV3qIlJpSuzgAESq+u
RFkwqK1EDUxTftk7UwEf0Ch/sAaqNz0I2kWDPcqtRQXxnGhE3woI03euJzXfTALnvhWx0q+02qV7
06r2o1cmQMVhbqf7sk57VM0xTg1taRWgjMKAi1GpfjpN1h07jHVokneySxaOP0z6IR2B23G3hH6Z
JFCvQ23dpYDyvZEb21QZin0m1Pwu7mIDQhosuASW2j4bChLCWSSPrSAWERLfD5BksgOttvh3WOTm
vq7j6TWFsw4lfZise9D8AGK4HP2g6LVFVI/TK9Xksdvh9T6dFNM3gVtXsaoEK8cu3VUuGyzAGcM7
GdEXph2tL3uoA35RQwpWRaOnBBgY03WKIuRJYR2MlmNXJpvYGORaEaK7wXJsuMXVffJFMpT9wq0r
6q4UPNiOpOsrKn0/bqWLN6nT406R5tm1UOyQRd5NDwNpdskitM3kqXUHUP+opelA779dKYE9UpO5
8UOc5/01rhYN2JSEHFuYnJ/piwMFFeHkR0Oau9ukBJxDq5GlD16odK86IrHLYAqraKX2jNgrmg4B
VWfeO8u2MoAK+9TsbuqAqnuZs28wf5143Wr0IvqhQQ2BSUm+dxKvc/eKoTvmqipNjUa/yWImhZvd
Gh1t6dbS7McoDaG7IuzuFgKyEBZTbb82gkLZ5mrbb/EYgqHXgeddJsCeyrIvveGpT1UafVmJl4Ym
HOsajDe4pyTSDpmOUIcQBmogFM6aH8YhfmNF2kD4rOw4/QXQGDFeRULTsLcTb6Pq7NMrmAyZBvTT
18vKEuMG8E8qe+ICPccvMtv5czj2/KDBhRd6J4w7u69G76ZVFHWlSZyyHgxpK9460mIVvp2hG+0l
baQJjE8zdDu8l8h9XuJ4GjacoDl06wPZ6lfdoLot4F6T/dAU2xyITI7L8BGLc7tayVSxQHPTQF7B
EgchNJVjkBBTMwA6X0axTgHt4Ro90AfYVzI7ntItC6mRDkVEEVa0RHJhW74aqoG8tNVgzLehYPPk
COPpThBemAHcGAVdAoYoqoWbE6ScmOmY1m6CCEILr2oLatVBM+LyMajBNVaOiDy6kiNkrGVUJmCM
XhfVv/Ok6dRVEYlR8IKAFXb1QF9qYYzKSCB0jqwST9o+wsAmskdlmUY5UlzDm/p4oSP9fgT3i/tl
7VCRb2x1KPodPRJoMWHf58qvMq/Qs+koFdiK5W9o/6bzXCR04bEWrhRUB3lsJRvDFhHex5qspgsp
e+0+phJT12QapD1yjzKbwDQE+7GIOnMVT0K/mcLGJpy8JA4SJEzqh8FK7RfdojKgVTnGNwSd8+Gn
0SOusihQ3sTJWjQM2oY+4hOclHRlAHKunL4bd3oQcLah3bZ2CZo0ltBowMwHs7HAAZIEVZaZ6eU2
N5XAd6jFkDvYGQdEuPpwF6Y0XTdiCg+04ZN6IRhoO8iA4Wagg38vqjFbd5o1hTBdh/a6dqLG3gKm
hLDwoQ37uSnr58YZ2zeA1matN4FJSifQogzp+CAsTmNAIj3dp7qejAs7hMZbKda0El2YQdi2gcyu
s3gY/lWbxw5xF/Yqk7SIr6eSKihWJwTjjR5GG1Y3knvJHtnIZDJ/RX2Czos2668iSrHgMVD5XyVB
1f3C5SG9MZieh8hNGoA/t36bUsgfZRdPa2g6MX5hifLMIlhFSyJKex/ifbqLhNtzHKMt88tMsCKc
+rZ606eQvoEWQwOA04HnJqWSneiXZq2MbwYIj7U0xFA9wjKN1rIeEHtAxz4IEwDXCQt3B3ojX9kN
evBRQ7Cu8JHSnVTs+kV6abRP7RbyUJ/bpb4wI63/iSmAGbETEl9wNNaBSCJGYLwOJ723ijPgpFsL
y4TCLxYR+RPgTFq1B1bwdhB/unyN4aF63xYdi1XgVnJlBXETAlZEsB6moPJhJjlgw/Z0aJCxX454
zbxagRNykzkK/l4qrbuoY73ZFe1gIIcSFVBMQPOsULp9xAn0Xzpllw/Ee9wKRyDxNnTdbmm6Wfmq
SKG/2EkZ7SqlLF4M20lfMXRttrUc8M4IAltZddlRY/W1QPSkncLMrq0BSA6bjgBsIZtSp/eM0gnc
pi3iYV8hgl+6IxIOfHq3dNd2bvUjmuq/nY/+S7HwD59muf8jIX5zIhP+/8fA96MT5//4d6j6fwS+
376Il9e37L9dNNlL8bv5R+778f/8d+67/oen2jBHVc3W2HP4m79y34lz/0PzACEdh/R2zbPoff+d
+645f2i66hjkxBtAHvrRD/jv3HfN+sP2LJXtz/TAAyz80P99h7d/tbqb2Z8/xpp/bgKDpeaxH/+h
ta8gCSvZ4HA8Eck1lHzOHearDbuuT1gxY0XeWrlzoQuDA0oBKTqJaPyFtyU6BQ5s51If302l/qMx
z23MGAYQ6PWyd8Zml1QqCArEZxS2tG68vNjDll93ABQcYnNfMcb20rXAF2uzodM2db/rRH/KzPg6
6BJ4mFJ7MY8hp5qClMdpsDuLcydfc8x86DtzWCbR+JS1Y7kcpiSFcpscdCcsD5pJRkJAInPWxc+I
3p+MIb6Y8uQaxcRFlOUmBYPot0XWhNtcKJY/uWXrJzU3CTflzXKDC1zqVskU3tZjg+Kx9PEce6jz
7trJU4fWfTQscDVUYParz7WivWIwgTlpdTkEaevrnLWLTL0fsQpYlJJ/jH17zpv1c7cZ3u6MXAGg
h49nPcidl1BsSFgAaILBNmP9ELg0pz0q7sozVjblRQcaGgfV5VgB8hbORXk8+ZoDGhTifKXTv+g4
dC1rq7uoNHqIHTl2/LnvIYNC7ebUXvT5kTuTrlIzshdVc+kluvQB1AmenWTHv8bPYarpVmem/eBo
2NVIR97VtXPxYRb+PcY/junPzU143JkbCP0OAo4VT+7GoL/F9m6PUxeMeiu9bmWhLqQp8VdilceZ
ze4g/aCjjqGFySlsF1Zbb6lK13EV3idHN2FPf+1ghm8m9t0FyrGfRgkHqjZTaxdGf02GLqynM4YL
+vEeP5sIM9e1FNodFBEVdBMXWS/WdkbS3xDssAHuP8RoEdmin0AgnqWtPtkpEeF5tErxIa6cJlvi
KnXsrtXZCjoRCmhPu/SMZuk55QHW0CKX0xkDmfcYls/uc7bTREUFPOqwiXTkmRcQemEwrIMuOrBt
y2U7hK/CYvC45UNmJPeTaOQyiEJ1a0p7Kcrqsiy1fqHY5xzNP6UPqe7cR6ittH5oUafsZF4tOo4a
VvfKEe6bX2VuEASr0UZEJ8TOHKvLOqsvm5bTf21PLW1tHZ2SU7TLSLUhzZvapugY61EUBxwE8vsw
b3IkktFNELZAPTRlQwTqhkXmiZPFz2Df95rebMvEeft6/H9q3Me7YM/4uKSPOJBAeyzFztLeBtA1
M3zzcrFIE3RJ8ElS8iO+/iHt+LE/GQRz4xaL1TDO467eaWV/oUNbseucVxRuJMpA0Vn7XoUoQNPM
s8554p2aIOZswwqKEBApw4sKi7B7c3T3CTZNCKUims09OUox1r5iHJTHNOyW8ZjgyGehrLEPNIzr
hSJaAnBiDnP0BdpFFqo/k7qj7S3kn17JUSjHGnBpOW6+/PodnVqM5n4wEFoUOxjdatf28rl6R/Ji
r2IB6Qh+tsIXGYtt2ZYPYKqPEevU0jVRoOsR4iqkF0v2G1/nyAWu3q+QakBBsTi72ft+iF8pTA/9
WBE56OlgLZriN/m5COz33LbPPu5s05jcpu4j06h3TlWvQ6u8Ts0j6RuBmmE/iCi8mdJpPam7Wu82
gU2/nIIzlu2uc6jPLeVGuPUWP+XlkNTPCrFQHBKxT+x9BcMpUx1eutLkGBhfjlZyjyWfemZQvhvH
fHbfx5X1Q0VTFEpGSJFXI/Iz/IKeIpYRuns5tVi4T2ksr70eznM4DvhADB12pT2CeJvmVBuAz2Rd
T7icFtrE9hDNrUAbd52mo0OEjJVAj4UV0EcvgtwAkc8gj2eIKvXgETj4yQi0x7E0fnlaVy76NNt0
TfyiNrgZhp44FJH6gvVMifh83Lu50636AgodPh9fj7TPbf6Z97OtI6jT1gXlqXYw9Zd2Ee/x99/l
tvcmLXj2RXedip98z701GWtTtKCg9rrIinNBWqdqOHO2JRQu6hWdMbsjOE9dYmWSL1mNIcdrTXRb
UXR4NCRWlUGnRpTqITXMV45w7TLunJLWuCE2KOWOhPBwlY0Wc7r7Td+Ow7uldTQq0VWZudZBMBB8
J3Kj8lU1tXdwFMJ1rLd7BzauUYl9nsm9qRR0q4oInUTkkuDl1h7gto7ctE83QEhITPSXiWY6ZRzi
0joHXtOUqVmFuYlmv8HUgi0ro6+oHkqMtaG7il9WQDJXbQW3nPXNhVEq17JoH9PM+UFa4HMWF5eu
W27NrLzMQ2NbRaE/9LZY15H5/PUX1k+st3M7JkdteteWerdTj8ZyTVg/NNKsVyQksOkZKsAxlg9r
Q2DWo3QtHKC+0H2UkeGKrTpduxQqS8hQLx56p1VcmTg1ByFU9rbdCfZPKHAUzl/f6/se8Mk0nPs6
ybINa2l0cqca/WWbHwZ5Db3n1jSyfZl3N+mY+p4tLvW8xtVRibCcSTedM93CqcHvkboGZqiBbIh2
exlN/xKj9epM7QEy7L4sOEHTjCpddQnjcyvQ+WVmyJMGu0SnA5unm7T8Ndr2RQ0Qu4SIe0htZ6+L
5jbIC1/R7zL7sqN65YJWBdnVWdOpWsZR5n/99Ce/1GwPDvBGwtRKsgcrnrkxsI29h9ESwrmls6+5
wlkGLlQXcjcmjB5dKC0s4ApS5SO89BKjbNqayYSQBI2O36i1szJqN/fhA6HQNhEANiPsuTM3+6n9
oerOQ3OV0dVUQNp2l+SppQNNjuEFtI/xqklL5ynMUOKVxzmnGh1eSyWnrBDnGWC58ECPJW8WkRXF
t26cdPd97irLiSSLK08WOpSxsl2WNAvWGJMgcGzOlDjvVsefja5ZFTBCJogVyyt3DRqB1WTC6cB5
yd4CM2uoGdBwGlHV+oLqGVO0ssc1onAXdmelizysL8n7Ozh1cGNN0wumi+ECwk27rDL0AAPERhhE
AdxRCI4o75LWzzInW8OlVBfgdpxpHAindYo/RKPFz50X3rZIJZaQe81toaTp1tBrHUslvASziL+o
6S8hCUKOUrUtkrQxOVgBdeCxkCRzq1xFabOVY/bsiug27rVNZWb5VWBGDN8Q193CtzE4UMhVU4Hw
bRPjI6gCvpDHOl8thk0j7R9t2lJiO/hLwbZrESFnPax21zgjATg5omcndK1O7Y4TbbWjP8Crqjhe
NE0PX73PsYmRLSqHEMB4GWKq47dwc9DtNxUaKvCn0mjeLXF+pKN4ik3rqT/muEwQN2SY2hfIYKPV
SIrT6usB/Z5E+dnomJUuqEYRxSdVtktT9wfyuV/twHuHwf5kCuul1KNbx7NJgHN+5Hp0A1TbbrJS
sCTacB+nQotQesa3Ta69jEl8OHNTn1rEMctmdYnB2hoNTgHEUWvxjYb1x7Fe0tv7gHySSLH7J0tH
T6xXo+VHGvSKOCn6bVYrx15o5GxYU6xqMYEgXYXBFG9EF4RnptPJFzYrHXQ5OgDFasWRduqZ57W3
sIyGdnhG94LyabhI4c84in2DNay6mLwWcoVtqT62BXI5ZIN5E3UlrFtSO8EW1HJZMQjPbCWfo5q8
uVlhoeFUgjJRk7vCTJELwNquCDMsQzRw3U8hS99mlneFuTZaKO5adHfmix0X60+G0TyKOYdXrunZ
2O+CGC+BNECQd8TEYncfBe4qMNVN4yFisJxVCkstSILHpgnQK2GHbhSWuxi8YT8ZbGm4gpy5pRNn
u3mCMx/f6mtNG3aOlI9GkmEa28pxUabDbQB3YEHeHFbzafGWK86+YKUwovLeBAtYJia2VEarJD7s
RBxEsCcj3/aFzIYzoRb6cSX47HX9556nVp0ydLsuoqEDphP+CiiWMQrQgONl2dAqqbUFqvx1HMt9
ClTWArSlHI0FFjxLqRnqVrqyWo+yI4PDbfu7NrTjlaFlB0sa/mQnz47D+Q6tA13e9owD5amlTZ+Z
NwawQRyvdbujuvHRQq3gN8lAGBpcy0rkz1ra/uoJO8YyyNyZZvtiAUSyl9CYwGXiOrchWMU0yszO
MdZkkLULXoK+LAbAJTr85+bop76MKmz7f55rkBBMkdJb3U7X0B14anKl1RAUyQD9bdQdXI0yvIGi
+lhl05NrlhgEsdk5mB8tzJy7qw3rYXLZrurghyMoxrp+pVR6u3kfmf+v0f+r+BWCafmv9n/+A+//
3//8Iwj23z98BN3/8YejAqsd77o3MR7eGpRS/wa7j//l/+1f/re396s8jNXb//rvr2VXtMergXgX
/wDxPRacr+D/NG7al//8X/7C/R3nD9dw0HVoLnG8uno0nf4L97fVP1ycC2kwOp7mefrRwPdv3N9w
/lBhvmD45LrYY1kec+xv3F83/nBUOtaeZwFz2Sp/9e9Hv/1rFn6F+x8HzXyustd5syGvoSNNcfS2
EaRKSIKcqsIa55XSbs+AsJ8tBscfmI9WHAKGNOAHNCV/6tJyV07mmTSYU5c+/vsPB/y2NMw0wcXC
z2IUrmooPAyEJvuvgUwPKnwr/35TH9HjU29mVjukKJL6sitt37XJsDG9fWzU164+nbn8Z1XA8b3M
qoARFyw3kqHtW2ILff5Wt7pVUI+Xce2sP4zC/8IDzPZyWsFNCnna8oWK3qCqfFiJL03fnbn8qbc/
24xDU6nNacixMZlidZn2gbWia52f2etPvP155J4hG6U3dYZNULUZRvjlRa3LR7cEuvv67Rw3o08G
/jxjD5MhZ5Sw6o4BM3toFj/SON0XNY/TQudNtfgM7vfZRs13do+//2GQwvDRcDzhKwxYVqqZssyL
/qec2g32NAtkuii6ZXZmQpx6ptlkdnTR1bQoIHVpnrYrizEECOA0nUkSunILv6gOk6yv39+nxdjx
wWYTuwkjW0JvtfxGICzK6m02rOH2rdvySpbXmPd2ibtOh7Wj6GemzIkRN4/aK3ugmLziF8NeApyK
4So36zPL1KcQ9vFxZtM9w5aV/PXj8UTPNq2pXAxetTERenVmuh3y4r4O2q1liQsh2revX+Gp55kt
AUHSDYEISp5HK34nnAHjvL793qVncz/NUPxqx6WxNYaVlZt+3wRnSs9TM3M27yezsuGcJJY/mtRq
juzGDXVQfzFpYXjmJ068mHnsW2RESoKmzPJ1Tb2IWmdb9vaZYXvq0sdp+mE6AkhAdFIjoEAsYKpM
/qjCvyufkxvGqUvPZrqU6EPDLOTSuYqXS05j1Z3C9Mw6curqs7ltj0kdZCpKAECfTeK568745j7q
zGby1NOJLo/LRoIJrMt0TdV++/U4PN7dJ6vsPIVOC7qYNGaQ167XjJXrJrhGOErzr6qiRab3mXEm
lfrU25nNXhRsUq0SfqdJxue88C5ty/S/9wizWarbeTcGajz62FGuIwshOKvBAsv4tZO139tLndl0
jbDRsQit5zcSjzBm6On4HxnNN8f8bMYiwbPrUDaDXwbDQUtMX+Ti59cvRzu+hU8+8DxVjngu4nfH
AV0tQayq8kMpEz8w7gylRrHzhIHjaqjXadGsHFXZu2jdvv7dE997njaXmSn2XTH2BnFt7c3MupZ4
33196RPrmz2bxvjgdAoFJR4oFQ2BKoUN0sL+6L3fX1//1K3PJvJo5J4s1d6EXR4ixJRyYxndy/eu
PZvJumpHpK4Pg68SoLO0EmzZlfxcq/9EJTNPzmsEQv0SkAHCXL0daePoWL94ZbetPfHM6L2jJFh9
/Rwnlo15eF5uDtrkJXwDrNiuu5KOlZn5EIEPWEef2SFPfebZtNYSw6y8VAz+pI82ytlxWBqum/3I
hsz93qx+74992GtsMULxJFDA7w33NbPMe1q7Z3bI42D8bNrNprSAjjmm0Fx9HQov1HhtnTBayS6C
8pqse6E+fP0hTgxW64hBfHgEOWmxocly8IMOPXKjg/MPZ77x8RKfPMI8gC0NBmLkvAqKvcnxAVnX
4LaIjLHptXCAovGWJ3LtnFthP22KUt9Zs2mdBVgFihD5pq4rDx0hBU6z0b076O4Y9kaXhjZdAwos
7JSUIOtyEPaqsMPv7d3zgLUkFEixKzH6eBj/LOxsr2F4+L0PNJvx2EWHmXscYynt7hU2scPShl5z
Zuc4MQ/nbDyYskETMI5928ZDH5HJEruSZYd+EX2i/PX1I5wYy3NSmoFPHMZPjLEpVfy4KP3C+olI
BM9mHZ/J8sxkPLF6zblgoZJKExULaj9t3Jads0ti/VKz419KkPt5hAEP5iNn1pZTs2a2nSepVaDI
alFtVu3PXKeTbIr4DLp66tqzmZ/VUyRM57hujTqgR+BdTDEORl9/ihPfe86eijDzLbCLHHwpnRuB
ONQOSkzUbN9Wz4zXd8z8k2k/Z1AxhvAeFQU/Qe8MicoKhuzWKjB/tcfqRSYHTGyepbpmEKiofkYW
hSICcg3FruREliMLMaHz56rE1brclxw+j/9N3VvXHYsGpkk714P4rseroT0cnSGPBqtfv54T735O
qKrxrDPdNh+xUy4eLLajKTqXSHXq/PnePv+w0mKT6TROmFPR6Mqjo/7Lsi5d9KSp9aSXv1AjZKzv
LExfP8iJtXfOnTKBpFucj1kM3RBf1XxZln8SvrsoFVb6EWsHyDLnl95To+r4Oj88WmTYroqrJl5U
yg9PVS7IwlqKCZc1hZQUvp1SY4SVXOG+oCIZwpRgNUQTvdaLuljrRJN8/cynPt7siBCmFr6MMS8Y
A1BEVzbBClmZn1ldTl18Vk1QXpuu5aWjj/XivxD/a6QMyeKbF58tJ30rnTQ04sE3dAmLJixe6mK8
+95bmS0nkV5H6HL4NsTDPKDx3fS2cvj60tqJEmvOUvE6srkRm/z13WEuEGjApou66P3LH78xY6yc
DJQtLsYN5FISOdPeKdr91zdwYpTPmScRAgsnIq3dz0wodVgCYTpZrDWvJ/IkXffQwvWWlCBtPDOr
TozzebKYxAi7tTjL4TMzHtRAfRBejH+FuPAm9UyL6sQ4mzM0RAbzDA8IbLxs4a3TUES7nsCa1dcv
7NTVZ8WEo7YiIQQEiwsMikHZOIaOWEt+b1c0jr/6YRlw0kQxKry4fcWcKkT9NfR3L4/PIA2nPvZs
eif2oOUuTiakZxFFPcakG6rLXvxUcH52LTx8m83ZFe3Uh57NdtxfO1wsLMs3lXbd41OmVsNBpbYQ
Bg6d3/sWs0nfYBijiom3ZZD4QCroFbq6h+9dejbnFT1hrVcxPsA/74C0889c67+Hw8w75ZU7NK3W
QvwgyWOjWSH6vHORmScG57zjbSPl7rCgH/1QPyZa4FDcfxcBe6e+fhia4aCHToW0zne6SvHNFJWA
tJS3r1/3icpz3lVOVTHaaSkmDrDYKrU1tnpPx6PG8cSGE4VfJWdKwxPDct4YDhycPKRusE/02W97
DElAqvEt6DdTXZ9Z4k59hNkcjhBZoJCeABjy8nlKpi1xGWcm8KlLzybwOCWD6k14z6LeuW2SAkna
ufPXp7GwHP7eOeQfvm+mYlpQTCxstqLtQuPPMiBBQTjXI/6VJXVjfmX0Vz1yV0iTyX1P5AylljPJ
bVv+pgIbEfx8PRZObIn6bFYbk4E9Rc+snuLxPqR1Dyd2pbau//XlT73D2cwmf8MlpkqBFFHlpCfZ
941ZnSlCTr3D95TZD+/QzCvbZUnSj77G+EGY61JilAkt1wzIEGoyjOiPr1DNnijdIQcuc4rJkX+P
WvxKQ2jNKzWnafmtJ32/yw93I9F7B5ZkNahrfSeN4BB69up7l54hBdFE90xYMEusibQhIXeYZ5y5
6xMz9F1E8+GuoUO7mEFDSqxC46VhZCmJ8mfUY9hgpt6ZjePEEHuvxj78hh0DxzqxzUYIvXUK7B02
CpCVIvPxe69ntgTAazHxHal036oGovXUu8nrvrd7vGM3H259jEUVqybD1zlGU1J64C/loL//3o3P
du2kDGuzGvTRH8sYdyGdzKX28PWlT73z2bS2Wzcu1ZxLEw/wMzaH+yaSDzL3zqwaJ6b1+5nxw3uJ
IwjzusXUQ85OqAZwtON2P7516+qxnvpwbak2EEnHkeZAPL5m1fRcZs5PRza/v778iRGPOPUfl/c8
fEyHlM6GCLo7I8UJ0qYhoGnRs2u331v11NmEzVTNLPSg1H3YthghNrv8/3D2JTuO60yzL/QJIDVz
K8t2ueaqnk73hujpUBI1UNRE6en/cF9coJqnZAFGr7oWtJjM5JAZGVE4G7veSm6KnKf1xjphLOtF
hcsMiWAIr+VQPa01vUGfKJ7HPvKt8VZUrXgQOf/9zQ+5ei6drkHG2xmrz34ZpjOkXpZmK3e/Ng8r
aDlEXMmCTPeeIGOh+vjDtLxCWiB1Cci+2PHyWq+4KbFOcHQlmBliTbihZf2rNDXIqtk/1w1txa4I
IXzPYiSLvay8Lxl9RuPXxtArDwdixW7h53PX5fhq3BLAVVh+d6oa97LuyCHYdxalapcbVTWnyxNZ
iwfrhNbgAQFRfLHs8wLyk0U5m9MwBDlYc1vvFEwgVr78O+/PKmBWWKNbbIzLSGMrrT0QFQ/VfPSg
+QuKYd09KNDI7UDvwXbGnb7R8v+3/q+WwN+fHeQK/vZiM8cBjcCdua9D+jOGDACAhrve9Y7o9vx+
eWJrP2EFu18FoKk6PwMCtI3lMYNqabevePtzcPnPyz/xfiyCmMqahc9ABMFQao/FCGgn8kVJgTo+
lB02rgFnc/w3Bwou+L9/oAP4ljTYb/dxf4iAzI8hmdnkR96d2wHRvFt0G16wNhMr7D00pIVgyEDJ
ruT38wgpBhZ3kHvoNiJ+bSJWxE9luEygnsSdvfwwzP+YHmhZByLYAYoFhn5q1cbvvL+zoNX6b4Ph
ytHxyANNUi0j+iwyf/lESogvX17vtdGtHQAcPTUBa+y87/Osa1KRleYJfGe+3Pj6s2u+t9xWzM/Q
r436GPV35hfP5QRy67647yFtMw8jCGDzjY1sZbFtyByYgyp06KDq4JL+CNWmw/lKDDKeDaddG96K
7ToLCF0anOTAQwNFDBr+h7gAw0HHqXfV6xI8GH8vM7gdwhKdusivN/KD9vvXETnV5KpFjq2gjiJp
qJ+ByQ31Hn7HJieEXpzaKGGteJCNhQONvS9UicIAtAl+N5lAh1M/0yu/3Apif4LWB2d4TEGdDAyn
S/3p/HC8bJWVskNgw966IgYN+Azf9KPmUc/QE+k/V81tUUJCTj9BOCRYhu+bibM1H7Li2DhoCppD
7EeeNL81nQ4kar5OIIPc8NGVSIvtSC6gIx4HmE0XQ3yTy3+76otAQRwSrL9QTLhss5UTKLbCuR8G
KLHO+bJHt+hnwsRtIdlOg9q57cAOcvk3VhzqPwg4h/VjBgZxXGlzsF5mbDl6FJRd141uhXJxJlgZ
A2ynQdzekXh4kd7WRXPFOJEVwpnyNC6ySO0XXQM9CWg3aucxg84lWO/Sy1+/4kSRFclgCoXCT4h9
biLzTVzoNGzIzgcpyXXDn3/2zU18gnT1XEXwUZeoXcuG24iN6ISaNw6bNQNZ0QyOMcBmwNW1X0CM
vGvI/BDk+sxkLdLeNzeX57D2I9a53EtvgpQEbjB6AChXqVRMEA1zIEGI8vrln1jzUCuURZkFZQ0u
rH0bFj/OtRwm26sQWIGNhgO8NM5Zi6+voaPpNuONwUKXsbNxBV/7cit+qaznBvSCqKEM5CsUn2+A
07nuy200HAQqTQSibtx/oSbAaoikB3w3FOxwlc1t1FvDu3wAmz3qZg5U0pDpuRshxXbd2FbgOpAe
9Gge4HhHQ3U3Zh+gTvvp8tAru3JoBSyvOuoTChdpekinRy19AAkS8oFmKFIF2aob4dANrzwH6TtX
rfD89zfB28xO1CsGCfUKxNluEYGNZrxpHXHl8FbwtqoxTGfY+iffqMc2yMdTl/s3+VmS4LKtViLX
Rr6BKr2gPoDh+0KGtzDbJ4VUNSipXpB7/XL5J1b8/08r9Rsb4W3jtKDbxdMQK0GgTQ6V2A37rA1t
nb8mQ52/1aBNjT0Dshc9nFjvb2yca2NbYRsXYBjsWzioAtSjz7s7gLw2jP5u22vEgr9hbu7/lAQ3
te7POVPwfHOFtu9g/z/QmoDb3kVJkQ/9q1g644OHDFJOSdAukEwYGNixoUngTndouwPz/wDdFAj3
aQfs0i2KYHoXg9H4UcM9qo0Sz4p/20gypZBjcXwYGOKZz77L70pISA7jxuhrt0GbBM7lY6gB8wRR
dfmvDr+DS+cOXL7HeWRg0AUPLv2AG6GKl+t2YhteBpXyWpVeNe4X9kO14Uu/yI9X+biNKZsoSvB4
pqj91Pb30+gfonrrjrnihzaQrAT72yDpH95eea9aD3nw8PPlr15bXSt8nDGvQ26Q/yaZ8zl2vF+4
/YHPIJo+XB5/7dOtEMqinjhNt6g9jzrAqHhcJmhy22qYWxndBo+B5kKAewCGaUlVnQXFUhLL63p/
AhstWrlQlS+hvbc3OZgGxjgtwaF/nVWskw/4F9X2BBsLSPj0z0mMoE5r/Hg2G7vLyqramA0R+WYE
j1QAxNv8OLi48A35Aaob1y2qd/7ZN9t5CyYfsBugp1s4DsiVKrB7QdNzq+d+5Tyy4XpuyQnlFQIJ
7E38lTXjlxj4CgmilKrU7Lp3v42r6yLeNgBKqzO5LEiPay93oeJaSed4eYVXVsDG1oF0P687CIDu
oRP1bwk594OYIR0HMjKRXv6FNd+3FqFhRQciQK2gXiJLkGQ7u6a8Dq4BDPffCzyD7oG60D8EmbZ/
qDXqq0X77fJnr62u9U5YQMycmxbsHAsDC6MiR1n8Muq30t3WDn/eWt65kPnWMwF6YDkYQ9i4j1FN
d2c3Nc4vQBtl/OFcg2eQairwOIwbCNMVrzhvDzxj+ZngJC08dotcOQih61eN15GIhlNQPYRCn/r+
Ic8oCO2dHUM7fgnVgTHwPjIwSaug29fNLUqrLae/eg6ertz5dpZbR2IDrNFAgy53wILtM/Z82YZr
S29t2lwHECvuoM6ha9CrT6h9oPLtbtGtrB3JNplWC9roHqIS/p7w9hgBIY0eLdYd0WxZxKC5MYcW
PVWe0+0uz2YlVGzMHu484PJDkn2/EDDPm/g7OtBPo9/8e3n4FYezIXmzUEFcxzLYh+AjS7xWPAY1
4P9V3BxKE2x49cqK2Dg8n8h27nUN9pQAmFbInz/oYKt+s2YfKxijyivBUYHdNodMPGicU+fMsQYh
r8v2WRveCsgmh+RFMYD4hWXj8zj0OzA03LnDViZ6zTJWNNIuiozP0dOesQFsTYL95iBu2V/+9rXB
rUAo0MoKQit8OxnEKWTqBuJYGxfTNbexLi6Qhu+kJ9EN3nnFj3b5ZGjWIQVd7bKoitPLn7/S0AyO
nb/3Wb9s+6EaFSgBoZGZLPkniFkcXCgtlHT8NHDzSLX/I8J/IwjeDfy6rL0Na5OLa4DYKUAzENAn
WbObIM8+TjXbuNysWM5Gto2tW6hJAarolu5DJSE9knepj/eJswUMWvuF89/f3D/yPBwJRAnCverD
D2We/+s1YGqB2ZDbUhtXqHNi8p1TxEa2+UsUuhWkhfdIt4IZkAcnWUA7La8fY9zrvVo9DBCl3dgC
V/z4D63NmwmB1V+KkEd/1BoeO26ORX5leLtWeE/YzAM8HuFiQU7vegmZNrHw5kBY2/667MZry2GF
ONabjL7A1xs+fnYWcgq5c7O45WNLtgJ97SesQM8gxuAGoRtAxJZ/HRY3jRq9i9Sc6IW9XJ7Fyj74
h6HnzRqgEU+ZGTAI0DLKVJVgPZ7bu7KNrtuqbCwbdDWLoiumcD9EFDxpWr70pXtlvcaGpglpymFs
YJ4w6x6ohvqR621h6lfs8ieB8cYuGQnQtTHgw91AQOMUpIEyCp9y0MRtRNqK89sItSgH8eWSG3T3
m2EXRvVjUDXXXZRsYFo/QFES0obgEZsaiNo40ELa4lRbM8t5Nm/N4kgeLgDf73nhBEkHzo1kHrJ7
QUAUf9khV3YgG5oGNYqyg7IQGsxvS5Kibs+L4NkFUWhTvbq6us7t/3RZv5lHqIZ59r3pLHHIy8R9
6J2dGUGtd3kOa1ay4jYaiCunEVaKISb3AmxDeXDnfIZsUqWuO81spBqfujgrI6yxBhdc4oD4Xgjv
OLb9x6umYKPVYurUo5GgAIF4/ENQylu5RCmDL103/Hn139gf0spxU1VjuK+go2hcfyfDGCqZcuMw
Xrti2Eg1J0cXPFoEEF1SnZiGaLQ7c31Ez/bvaqbflggSUQgKSWgKRSaGznZIhlye2koS3kayCZEN
kDvC4s9+fwgMKdFYUHwd6vCHF3JIyZktwtfzdemds9pGshmHRl0zY46+87mpnvBQoQ0Hi8cXs3z1
nM9Q0so2/HltSlbUUzST5H2pkfnwh2q3gIJ0p/Ne7UE4K3caBG1QpkEHzmX7rRx6NrgtiHsysbPn
Dc60fIRkfP0E6V6174T5Toi4DqQaEOv4xqlqSOCAhqaqnNcSmovSqa7qXgRa42/nhlLVwBCg4d4w
7wmNtTveq5vLxlk5NYh1P+9a0uBmPoR7aCo9jK7YAxiZXjM0pLj+/mqCgikEarHIQwUV1wXiKKBn
dbZc6P1V9W3AWmPc3u0WiADRJdud31uZgVBvHh/lXG7YZu0nrPRiMMczH3Ue7v9ABqDlPSJFAZHy
M4NRs8Uu//7WDjq4v61Ezw3UHOpo+1CITwa9iLsYHRQaisYb7r/2A+e/v9kZxyYyjquwDHUI1Q6I
2joodxTzzzl32M/LK732E1Y4Zw3YQjIfTFlND4GmZXagXtl3fNf5yAZd/on3/dRn1v1bNdSgOR5r
QYsZCs9Ibj6Bki74cd3oVuxCPdmfBgpnKsYIemLVfRVAQ/Xy2GvGsYKXzyYzkL0K97LhP/1oeTJ5
dltN17VT+Geiw7fLq9y6hroZXqFQ3zHJRGQNQpdg3AiBFbPbyDRo3UcEOm9IyHh+TqFtqha1Q+FU
HK4yjs3l1iq/xeejTZ2hgVWJIjXgd6CVv5E+Xvt8K4JDqCHhmIHtcdbQXaXFuJvCeYt1e2VlbWCa
6zZAZiv4JGiBw11d+EPa6hZaEDPf4o5a+4nz398Er6rxCz0Fgy+oee+zeIZgJLmtUGS+bP41+5z/
/mZ4WYlohsYh/N7L2ifWlQRaiVP24brRrZgt0KDISgnXXLzpZyOdU1x6V52IfmwFbOGUuBHV4GCE
YEGzK3PXQLq3KZLrPtwK2cioSEDiEgyPIHfCYSshIxcuXy8P/v4ty7dBaLopxx5SiWDyzaEfo2bo
kMflxzmMTwsePkE4v+YTeS3qmm8s8ooP2Yg0R9cuZKyRSOIggW6K6jaOhqPjDenl+az4UGTdvEto
fE9/SKZBz5Hj8OrJIRrGYePj10a3IngyQndMIasdhgCN+4sLeLLg162zjUfzy4XLWpxztsIXKaQy
fwfMuc75bWq2woTZEhrkEvg83lGwYPK53ngQrC2oFbWZEwz/z4MGVh0cHr3Gg3usPP5yeUHXhrfC
tjQQsOUuvlyP/QN1lA92sPZ3qLl7pdmt4G2FB/2xEt3dQb+cWA5VNbpZpnhX8yZivg1BC5y5qgCd
xzvTMw96nj40PsRZB3IcVfuCR0fC2viFg5YYPnUOupyOS0IbSFoBb40X1gO0M39L1SLHQU7KrZ4R
iMdeY/NqfIQrN3mCa2eUBCXU0PvCB9t/t/VSWXN26yw3bivCGLiVfefXQeLKqL9lutfXneU2xC1m
BvqsNfAxcuCg5YLmLaZ/lcvY8LaslUiULRgaN74jB/VmmDdHqINvYJ1X7GITu9EIuMs8gl2CjjyM
Yfkl4mrrhF0b27p/E1/JGqIl2I7nQt7jZsx3IF/fInlaeULYqDaILXsQHoNhkA09dXEN5DG7gev/
LvJoiw93JV5tdrdaQC8ejW6wTgNFoizwZWoY6iBAbIuN9V0zkrUlGALqDW/CAigufgkokO/zKZNX
+qW1HUx+Fjd5j8GzuE/z3ruLZbOxCa+ZxjrIVT4IAR5uHzWU3IPsVRiXULkiJUhoXZ6h3nud+1tx
Cx2qlrsdfgacvQII0gYQfFpMO9qha+HyT5zPu//mZvy/cW70fw1UoiGSCTftK/0rdKYnv4XkUuGX
ZULC6bdwg+fLP7RiMhuuI5ift2WHzRl61/XrnP2MijBVOvSvHN860MtIocrBMRE6lHvRhqdQtSf4
18btasVTbZidDzXuSozIw04j5Kq9eXpsG/r9OtOcTfbmtqwF5XNPBXa5UD4smZu2w3jMvPi6c9fG
1BVeUCkD/eg9a91D0C0+VO6yDBxL8QYOc82HrChuG8Br5xqZcMepy50Ow6dg7k7RmKf9qIOUluy6
/doG2hW07fupwRovtXfXcOc5LNkWsd3aJKyQJq4/OjjSfZxi0/3EopNPyWEk4s9ZX7Etsra1MLBC
eim7hfQEU1B5C03r6nYAgiWuo62mppXxbcidS0Xc+f65pDKaB1NEH3IWvZgZOoaXfXUlDmz0l3G0
Bi8HzDRO8weQYadIIf57eeiVFbAxX4HvqBYEYEgTl8ewzYHLofc0emyg15dPvy7/xtrnW6cypZCr
RZcryGlr94zZXg4OyF03tuu1wa049nzIqY1R6O8DVtS72Y33EZKHVxr+/KNvNgmatSbmNRxH8+wl
yPlDNJovl42yZngrfpEL8JtAnyt8wt9BEOLUBfGYCpZ/oiS7qWW2gdlY803rQJayAsYEoB4kzN0v
rE4L2h8qvWwc92uzsAIYHQXZqDVInklDkY/MsuoE4v7llhdgjvSQxAKjZ7d1c1z7MSuM+7YdFe+x
1D0EjtJOhNGuJkN36GfWJuiBDaH/EjTp5fVZ8SsbgeWEpJbkbLdKtq+dFA9OvJWmX5mHjb5y6m5q
ofGNWyqy3Ysg6Yxem6QElKJy3Zthmzd0bQ7nD3jjvkzgJp9PSBYMmXpAF/UjJL6+XTbP2hysmHYM
APeSYeHDVn45829VSn1oy/F+qX0UzZwN/1qbgRXdNaShNdXnu+rkpADz30GW7Lqsk82DFjoNnq4R
7kacgMiq6nWYOPOw1du3Zh8rvMuCR4R5+HAT3DiLcxLtP74gd7z/vSWrvWYaO7BDMi7F+X1Jmurk
gc42GYt8S/d65alzFsl56zkQ/XIiiizNHo3wUBpv06r+rJ3+aeEbWOOVbcnWEMOOTcIo8vy9YuGP
YF6OFEXXIdoiuVsZ3gaRjbT0Jw1u6T06OFniojUDu7fcjV2+cTVd+4H4bwOVsTd4ovGh6CCiV5T0
Dh6t9kspNsJrxf42XmwYxzBrOhf7KnNkWim+H0iwJOj0u4mH8LoIsBnRMjaO0MSCkUSAzs26f6qH
8Lq4tZFivZtr4c4U308AxF6G+akz/UbGbMXxbWAYyTLtxR5MX9XFkeUOeCy9zQreStza0DA/HiQ0
qs77mmz1C8Tcxg/hQONHFy3Nxxgk+zuuu/a6s9nmQ3NGSQGNhpWKyttlorqpgWms2FZJ4+yL7zwz
bZYzPYqhokCy4EZUNK8EfdK3Jqz5qcwUT+cRgss80PzJHbrNm+oKtAJqWn/HRccgOVj6xN8DHK3J
nJRevatraEF89sWvGSq5s/yOy02i3HHjArgSKjaIDGjQRcaexiOxJx/crHqMp/y+XeQT9vaNQGHv
G9KGki0BgxKvh3WqgvZGi+7W67LvM7R84yH/WVd4RxAo/qSyhy9ePl5XfNwGmI0tJYwYTGoIo0fQ
Ed8VjdlI/6x4uA0tC87StnoAkh0aoSNJuhp9yX3bo28u48FxKgaawpztj+smYh3gqICIIORADMox
+A2GcZNGkD+60kpn67253ywhYPJVBsyr4fG+9cQjn64TY/FtoJk2wqn9FpV81Y7ubThwsqN+tVVG
Xlte6+zunVD2k9L+vgOHAeTS/ADccKzPsv11VreO7wzE+pKIzgeDxxQnbTQloxM1GwG39vFWiJNs
XvB0BoCFlK3/0DhgoUfL2XXN1b4NLWviGdRCA0xTj6BxGFFXQ5IfVFCXDbOyWdg8aB0NizzvUKIu
ff3DA69rQmR8qht5U9TZlZUoG15GUKSuWIlr99yF6QTYVZLRXG/4/MpeZAPIglzoOCPoc2k6dmQL
OB3jpQOxPTqHEF0Hp9L5rXIy9cP3xVb32cqK21iyquvGqnVbfw9d50MAFK1vtuJs5R5FrBBWI3WQ
fEZZOQQFus7oZ5FXTcLnZWPrXvt06x4uq1JA7RnVXy8HEXGsG7obSH1l8uE/MDFDzDhFkGwKI7EL
IZAShVvc8GueaoUwbZFJl5ICJdr2ac/EfdBVqaPypIWa1YYvrf2GFclVO0kpJkB9qgIvaD9nkOGq
PkvpPjgj2epHfX+FPRs5NouwZSaO4Dykfxqr4TjUwVFUfOul9f4KezZ2rC5lNAtKwj0CuH70azHs
NbrTNjaMtdHPp+ibI4a63eAFhmJ0F/r0JB8fm1a/Xt6M1sY+L8ubsZfaQBO7B8wVHanmtuSeSrjr
b93u3z/nPZvdrA0yr/CgerEP9U+wvhwIvwcSK8ULLruyLu6dZVHfzqA1EGdpW+Dg43L8Hg0BsjIm
6w6XzbPmOFbo4v1ctUtT+nuKD76Zgzn6EuWzvndCwz5d9xPWOcyUU0mNgtt+4hA/8LzmIZrc2yxX
Vz1VPGYFsQqhi1rz9hxg0Q30Y9NhsxP7z33tv7d7z8aKcRXXECPH682M9f0IOjOXVIcK9kocNn6p
lHfgFTtEMkzK2v9ekPqTbyADljnHaCyOoY73uiLXNVd7NrSsx31G0gE3ZO6NJuF5SQ4eXsdpPIrp
ukj8D7ps7ETPtfT3w8DyfRG2BcA8V+KKPZvzTEK6WbMYo9dVlzLiHzWYzU3T7Lnfv1zlbP9BmPVZ
M+MfGtAX2v+5d5SCv+ZsK6Wysp3Y7GdNM0gWIgbRAUbustn7wtRWu+Xa0FacQzrVsOCceaWcP5+H
juItjqS1oa0oZ4LVpG9xPPSGpbEqHoSvrnrpeDauDE/P0AmmGEmgZrnpSjSJTOofMGfM+h+h2mHD
L1f2WZvsrOmqoV3aHlmUeb6r+cNgTgwdyNmQ76f582XXWTOSdVAL0bEQNO94gGZR+C0IBvGVlOG8
1ZGyMrwNKpsbThzHFEAVE++uGkiZ5HW58env31c9G1HmkKlSssrOYTs8sVnSXcfRKq2UlyxdfDJT
+Rs6oM0RULo6vWytlRWxyc/qqg084FZ8sLtP/teSClLtjGraOWGlG92zouqzpJVV93z591YOKht5
1ld8LNpRII0Ti6eSaT/psubjCDjR5fHfz+N4NvpMhx5ETXOc5GhwJx9Nn00k1SoCBzXT4FTYt5MJ
nKTWS9fsZF0718n/eTZhFMFlLehyx9uHBTAWxht+gt15F1T0BcbcX57bmuud//7mDtTMFetycKzs
g7DWyQDPhjJpfB2HvBdZmwvJ0UIPgStsiW74pdG93FHKtzpu1z7dujx4g4agjeDevtVjkdQhvnqi
9RbP59qiW1cH4CqcHKRcCHni3YOw+4my+uSUeCVNIZoXvHYPjMoWJGjNg639BVz4hrP+PJVZnzJf
Qddr3uWcXpUN9mywmjG1XztnxdO+BGepbHzzinKw2AAorOwwNl4NWvcxU0UXg+1K4HTqzwtR50sb
ANZXTlMShYXTJjlzaJ+CGid8NkMV640U7ooT2Gg20jWGlzHyW2C9CCA35TvsntO6u65VwrMxZwvr
ehLxMtp7qnI/DkGgnkwszXVN1qCY/zv88CgW0smx8FGY7ToRL0mnaLzxvFyzjRV9rurdSQjENlah
SOfMu1UiG68c3Iq+MHRYGc8YnLKiPRCn+t4v81YGZ0Vlw7M1Q/Hmc/ToYHSNs4r3y04syxMeHi+k
Ii9Rh7J2Ln47vL1ty/KlRxO/l6P2phyQqeieJAHSARoSeTJzfg61+np5r1zZEkIrStG+2aoMcIF9
M+jDn85j3Z8K3pLDVM0djrjxRNGzuBFWK6tng9S6CWwmuSiDPTrZZ0Dm42/njrLLM1kb+zzDN7u+
aehcSsLQY9RwyN8J6NnkKfUV3bDU+QX9ztvIVhntpMokcWApIvS3kfOHLHTTTsVPtKav103h/NNv
pkA6tMTNI/ZnY3i+c0ybg2ur3sqxrk3gvFG/GT0kFWtMhx1zcIo0LugzXcYPRsk+1W5VXLkKVvCD
LkL4roM3TzF+8Dz36HK5Ud2FhODaDKzgFyxeiBiRm3f82MhdHvuqTBxEGoB2hNxJDcKWfiI6dTJR
n2bARsF85M+nwrTq4A7tfAPdqvi2dOblU+5H8kYspANDTbQ8o9E7S3MRuXsRjuGnRnVfZ7LoY9f1
+dMym/5OTB76z/NxvOu9OHwqXda8yAJkl4WIaeJD1v4p6DLAnZhP5ttIxuVDMKrqH19XxZHGmXhq
hhHnR5+7uz6uzBF1uubB4eVyC7SySkNTdC/aSOSl6wJSDiie3i3jAn4uJPWL6X7AV4PpCN0scVmZ
XRPK+gvtlvpRQJ0hkR3DK32M0FaXCFyAs10sXAifSpL9UzfnrkovrCRUOdGEnPgRaFihBMm/83xo
7mQA5dco6pyn0s8dsIT2483Ee4i6h0zfBkUnk9zV/1ICLOkwy5+8RmlxKoyTms4he6CZ5FEVNNgp
p/0ZOsvyzwImrr1Snd6xbNEnL9BLwujisDRrVbmj7fTUU1WdHFbT+4LS+aB7SOW0jsyfqcu6PQNQ
JnUn9PlqLyrwug1OELp4Mi60e9BtVuyacSoSI5pbFtT0OMfhciAoPX3zJzUcvTZskrFUxa6vgerV
Z+VfsoTkyQDNgAw6uSvQqp26cxOlyNw+u4XzITA+2DhH8SOL1A8ti+beBHLcufW4HCM21/vQxOIG
7HVz2s7cLZOp6iFkO+CFyUlQQ24z4jdtS0eUdWWXut1Y7GPTiCQYZ1Wn7aLLQ1nM/9J5Yc9uhccp
eJIWZDSYC8VtT92DBEo+VSA0RHxWwUlHrbsjAcHnI0OV9N0MFCNDQ5BHSyfNslgf3XBQqd80SyID
9Hh7qkPJfciy1CzF58WHIua3Nh+bp7o2Ks0m74UGcw88WxFDQg8q3DuvNEe1LINJtNu3d8tQ8xmJ
liZMsmYUoMqUQ0q6vDyoudFQb8bt/aDG2NvXUS7RVTU2fZxkTo5XEGAX8jNuQou4X4Kwj++kU2fi
Wc5ST6nXEJgtnvPQTaJJ9sttEdVsTOM4n/tPcil7g85EL2ddulSEkHsV0BzrDwD2kWSuS1LZ9iWH
jUGrv5Mqcr20nGRdHUrao0AhRN7+jDvRJmbwQOLpTm31BSmAwhxKBPZHQftiOox+Wei9nKe6up3k
snyDDeOHehniCkxksysSiDm6D11W+sXdqCmhyejG7fPslfyLAlPME8Jr0ImfQVUk6WbQQwRiKj5B
+WphqU+GCHq1bkjpvu8q/ZVOrPgC0cX6pi409XYjHXScLGqYQO8xue5JlhnkyUcIlc8H5tOB3Aiu
XGxKrClQ3gHVVQBJUOqP8X4UfMqe0aKlo0RoHXu72ThThTbXzDtXa1x9VJ5b+zvuhh3bz8hhPUEc
ZHpGvZd2STWEJoPgdtSpxxzXS3kcmqnUOxHwkSYOYBQVaNUhSZMyr/XkB1OwQqaymBp5GPxBqIfS
V8w75LyTeKwtqqQp9Dn0J7fo3eoQLgGdUo1I6k54GIk4qUwTd58LXc7LQUx1wB79hvHmS7B0Ub4H
QKDsgOIAMXGRSA3xv1sT07k+odfe/dbwIJ4++qHnwtZA2Cr+saxCLR+yTHaYvie7qUlA09794kiR
TB9FsbTRvfAcoEFLNsaf0OjKo4eW8Vzs/KaFPKkqg6l+8qTKXbxsvVE8dkjCQ7t5QVXrbuin8L6I
R8kHKFN5zfgQ1ipWX6AN1/UJ+EfmpUwKtI0zJ+nDoTZf5ojE9YnNUC5EBLbTYhTQXrTp7/t86qvn
MR6C+jB0cuHZjUTfm7rpcQw4z4xOTTglbo7lk+kSNQoV/76tveZbO40owyWRhio7diI5zzoFRVxJ
P5Y889xU5HjJ7p2lovKs0UYCUOzhdQp3LEWU5rzxv7SR2z6GmSvBhYfqxU937jzvBt8Q6JdC+D3Z
d1zoZee3ToEDxgxomZv6Uj30UUxZOtO8FGkHdvEy6YB9RNKSEvLkRT42pSxq1ZTorh50Guehl6Vl
D06wo9cZ8OwAG1GbRA606vaUjn2dELdRIFcfSwxmKt5E4K/s4HMAQU7RbaMWnT9oNXn/TDqcAyx0
4HbJjD2D31RCZfR45jIu0mLIjP5Z5J0ablSxLHUy5vic+zAbG/LdNETpXc3dzEG9GKnnZ8SqzE8a
/Qn9Sw1NrW6n+1kGKVpg4ihxgnD4J5OhJo99DU3mY+y77HNXEBIjgI3nJNKY4EPWzqN3U0xuBMmQ
YSZ3cwQRydR40aRRDa1n3CYIy6Kd77jRvAsitxenpSwH73Xp+8okohpylTQDH6ZTKJbevfFwkYNp
Gm/uHrgyNZqYF9E0Ryi6D1kiQlVGiXTAlHnXlmyme6Gair4S1Rugs0TRBQfIMTZiVzomLp9nv1Zy
r0JZRKfARDjD23aeACcoWqFOCkR//CNnjAx7Ij1/eI0UenMSbOUMzD/N0JYf2RKWZGeQ74vBGGfG
psIZcK42Irc2TNir/bhCCGUoTgU8g9hkNlAVJAOkNsqnSQTx+Wo39urFo4H50QQ4XlKwrw9BSga9
vPqBHzk4TpmSXwfWo+pOkPDx0rzOpgee9Zm/Y3FvSqQzXW/eeWRS0JQa0RR5MDVjc5tkkoPu4/84
upIlOXUt+EWKEAgksQVqHnseNkS3fQ0IJEaB4Otf1tva7nYVEmfIkyczisi/IIP8BwRnQly6uF/w
Xtyh8EQb3DGhyXBlUDXWTxCYtMO+o0P0WXLq+R9KEmiiJFXH+vlbWgwRYRsBZml2kuuqdbmB1Uxv
L0q1od5OasCkLELI9vd9BQs2aDEW3vxkHr6bNxaqhiVVnucOimRLp7YVVkPFkiKZeO2cPuACaB52
cwlKx9JlfZfCR1aopJ6HOfyLLNdlW6F6kh9RhEc6ziC44IFU1Gj1FQZNf5kzA2/ujGstf+to7tsd
xwpD8wzaU7FuMzd2/n6VPOtjbiTtnxavx4ohm7ERvAFqh61E6Ri1SUjaQWJPHhsQz3PeCQ/dygCN
s7YIMp32uTSgjkobdI8iEcVE2crlP43h/3piWoDXwWgPZZKwUGVwZOXktTbpXb+MePUposnNYf2b
n6Oqzp+49uswbbE2aOMVGv4aKCyf29TKnpUXoiJhE+LjBy5UwEFgv4Yj1iqDsfXKF97M3ltfokDa
VTDX83ZRyzp91QZSrrHugxy9bojKM0VIDJ95hzFEwttcQveFDFogCcNrGoWZVGG3LZnyl1iqOeMI
bd4o2tibOgKF+KiNyGWuvfYpc3pApoIspdn2wmrztKzck0cGCyuTTK4d7IVmFS5tW4N+GbddARuZ
vC/18BAKtJmOV9Bd+ueJdmhdzQpRqk0Lo7vuyqbC2gTvPcv3zVoRwJolgsNxFEg6cde1k/3XB3xh
SW1h3phO9VDP6ZDNsk67LvfhLrKSuVPxADpYcOw8mdm0yeF6jE/hhldaNW2ZrNCPP2MnZGQ77Xu4
Q7OVhmxnlo1B3IzBos8r89ebmdqpTT3u+X/LNvAbmGF3jYRTRDl7sav8DCML30esMPm46DukAyaV
rEjOw9aFbOAXkLCh8jdAaUvsGHHC27IM5ckBRrp1lDJJ8/y5Hecu/6ONR/C6zL2bd6FP8GWlT3HN
innOcFy4TkVS67kSQ1yXaFf2ywrm/j4KS82uwpZk2eKzuenEc5R6G6jn+VBJgCScTqAlRgA/rx6g
EuF78qbcQseUTiIUR0UjXmyYzBZ4a0HeojwQn7T+Ix8S/6uzzMsSlPbYZEWxNPB+z3GWlUh64UX5
r9UjTG/WEnNaqO8Ttux6NzkKZVoDUes000VYnVWAKWsS5LiPeBQSrvaQeQ7OZW7cdGjDEnLSMYRT
xJoq0bqfyDfQrYx71fBm7+WNTzEbGmHIIddqbONpYirftoAMeUpZ1rt9aEQ4nhFbKvcCdc2ySKcR
1N9kXVBOx4hApt3TWsBCuBcwfEsz560Sb1YR2nSF1k/50knTNqdoHJdx31hPRHij86l7KXr4SZ4C
0ev+v9aYyd812NbIf0Zar3laZWFY3OtML/UzmwiiB6SjMpkahUEvx7L0Z+N745VXvrR/106WHlhN
XYbC0DQWGXhwCm1hoAw5RAUoeE8s0swmD6ylf5tHNbYX+OcEEV5A485NF2h+MNk6L7HrGta+4Vgq
e4UUzKLes4KY/AuyYprePMhAZDB7DVmbVGXd3iKX52rPnI+MkvWW6w0dfNDpMZGEBGkJxwD3BreA
zoJjsjL0H8FiyZkIno3HoAX8j9BDnE3nDjE1lo5ocbeDwoGhzJ2GRPhG+0mfcYuGnTVedYfUby3u
cIeb5hgaOLjucdeqgtcbE+FY0GRI6pIVvJ9xU/QzwlXMVN8GH5lb2+IyRBnkVm1NwuzPWGXe+jea
nB6Hf76PF4puMrkKdleZm8FHAp4M4lDBdfe2ghFP0WgsYoUxdYjWDNyltkg9f43+8CFYzm6dG0PS
puYF834fYhOzO2XB3DXLHaUWKZYkmliFt34E6Qn6YitBowQV207Wia8GqgBRozW7Qa0ZqnOo5lpA
PiVah+epwio/8FksXGqRYuuVjWici060Xiynegk+UVfmHYtL0Lnz/zrm0MrOEa7BdoIjWb43xh8O
k6oKHssFee4rjFwffUVF7w/PtiiNeDaNQMsfzAu66YoI76tvc4tvCff2T5CIe+zfR+u7QXw6rAY3
IlZNQH/bcZpT63x16Aq/5JhBcb0LhxZZkvSY6uWeYre85Y/c1i4Tfj8q4ySbiL4ZOJCgXscRRVjC
JNHLqBDkYm9YGIQEJjZ1N4JQ66dQV5+ipGGe8HGvuvnF76z6kmhOUCo10O8cKoXYWhpUbARtLAj0
gdktfV/fWn+s91MNRGkc2pCC5uGRExbE5S6qmvKPz0d6d20XHoqobk8wTkIQ8proDI8+87ezPEux
vVZf0axV28abvBv2m6PnRwX6z6iV7cPooRqDIuNvXqPpnv3Gf+6Rxw7gtsG8EAGQJqprKRZY2rE+
62qRNhnmxexrvIV/JzqPe0M67wqXZpIuTAw3DhAoT1iBEhY2xeabDWEUc234jle2evY4kozhq/yA
GYd8b2czpdA68m7gKM34ggP2xzM1FkeKM3zpFrMcKOzFngGIcYhGwUuZjM57gQeBv+th6ge4wKDb
ypD5Ttixmv7mdkSNV/eN+c+VvDgUBZ82xlTVs+kjrk+RyMw50wAKFjQKKEfJNO4e6h5bAFU4vrFd
jriF3RSrqanWEgfqqmo71xSFFhbdYsKxhVn3mUPe6PBTVRub2kzjBoq+bZ2qiOGG8EdUTRaMWAY4
lZWivoyOPWwBqs42lYYXBuguceA16A7DkNRPSmaI9ehO/pX+wPPY+jOgRz/s/HsftMJtrMNgO24n
mARDmbKrkHRqEyI9kBq/o+gHJHgYFKN99jvIJ294ULIS3QbQxScNiU8Yj+TITX5AUvQ6xbkg1L+F
FZ9imKIEH6QcewVn3aADeLDMAYeWWak2Zdh6eUzhGgIYLKzDGwsU10k4GIhQEN2OqAXbRQKkCS09
TrBff7NBGyYrXpM6XWZS7YGd1Pm2Q4V1Rn037BDQ3X/jMP4AJC33wdSoTSdoi9s2vkVdeBuHOtsq
KAAeTQnzNVUrDz0ObHPiLC/7ZEQzIWJaQOE/RfsjbsyMOKUIJB5zABbRQ4a+YHy4rZOPiSyRFTwN
ioqppJ0zgE2u+0T7d3fIwgff9+1rvrrlxVvrl4IvI5CVoLjzAshn5Q86/3JCj0fAflYmQ1+XSErl
8MzKUL+BGqD9DYBu6GDbKCS/tJ90YovqmlFALboWdOcN7ZpovEAwOu/G3EuWaPEP0PXJ61gAKHp2
i9c0MYXyQ9ooT/xAp2hOsfwWPuNo+itpMocV7Ia9WDMVfzFebuPewOyOI3rHC7DHF8+aksGoTn7B
nZPGlZ40qIp+AXthtMdeMXUIsVpB/7awMoUBIPrqqGiuNcvQxTr7njvdplEVZEnVQ2L/2CDVf5QN
1mvTEp4nWfKAFJJ5rUTqxgDTmw4wZwTjH27nTZbXLwTaqftJV/C2gWUHXtIG2gNu+ofKqQN4Ph0L
GT65BuNMU1A0x83wqk1zorU+Ub5+5qyDobDPYFg0lEcOcBGJ5T+X2y7Bxdz1In8ZI/dMRXHDS3cM
QkQWlUG035uaF9XVF9T0b0G23HJTfGUjuDKM4//9f5dh0W8iUr1YF/48fpioRiaLiZ6xF1Y/IWMc
RYimb/XnzzqEXC3KiSblSw8lv7rfzTSnSQP7l25AZ09GlTKtH2uoBT8CBlxOpaTi4FQQQW4oDL+Y
1MDu+3B0KcnaXdV4J2hmvrMifylh6x2jkH5HUXlohvBvI1sPxJGpSQek/QRu6ENsJg/OFeBDuDE/
l6zOMdEcdSqbeV+NeNNaK87lsl4ABzxlegJylhVJULBDNGcp4m5M4K05sazcjJ73VyzlO9CAP6Ur
4V8z2NhH+QD4+zOT5Lh6OF6sof4bG0zOC7YnjCa8rL8BG5+Aub9Tj53IgiGhGV6LHKN7ojXKzPIJ
SCEYbHyfVfRfW7QJTBaypO/JnQ5LkWBics1ptHfD+oIW8QIY6jPj0a8tx29G9ZsK6RvQLoi7y4+x
BFxPRravwgdXTd2bqX2NBjcljNfobjLRw8MDRXYW6I2RwJlcUSZl3ezmkXxDYZvFkWo91JN+vndk
igNWngKNYafqUabCuhSSKg95Xf4wrydb5Ah0V4q+Nf4CuZ0OO3vtoYEMOPQN+H2V46apgm0P8fSm
jk5WFxvdYC4eKXIAOr8JndrrItu1FqY3wIksgi7J4kb2Cah9LHZB420dhKHMvA6IHv2XLvBEat4d
1Vzss6F7CVe9D4HnY74S8dgtzZAMYjiuYb5dbLOZvPGnhUo1FTPCB9xF4H5F3RzGE1yNgjp48QAn
IIpccridtYAzM9t+YLzzLViDRmWkP2Xg6xiNyT433Tt6Yh53i902+F0UAzlPCqjerjvd2vTx3KES
ejIYzpE5iPN2foVn4cmBJq8wDFIrvKokrLdmKXZDVqp9WNQv/VC9onTtE2xpmNiv6x8PvpKWYxmB
t3znSHcVfomF4CU7lrn3NAz2S0r2ASrV0cjyjUWYpD1c7dDw7QI+74s5O+ddWcWF1Kcq12ku9K6Z
8+1clH+gSbbhzNsA9z5F0agwUCoR+lC7h5nZ68w9o9SUCdDRtGhk6rdo6kPAJXPpfZe062KjOZov
EOniJhxUDEEmBVxvblLaDm+eURXCdV2k/Rp+Igk8h2zaAkTXcQ4q4sEt6y3Pw78olnYwVTgUTl6j
xf6LFGrLsjy6crgGzt1Es66xKJZdptHzoyCRdHqZQoM/K/ZkdleV07MVzV83FCl0O9IcSQrdxPRR
BTkU6FF25fkNbogvhJtdWZv3duVHpda0juA72gt42M4kVgUScdjzd9qMe8KjM2RAXh9ezAom2Vih
PXmwOaQMIlLU8H+dp/YlIXu/zvfAv88NKV61b4/RolLuNy8r49saU37MaDduEE/wLv4johFvHlgO
DRgVsaPs7iE3xkuBpqSeZDKS7l8TrYeuXZ/qYvIT5LXnyuorybsrXfq9eEj427XCNgc5+D0QCgSz
Zx64LTC4S8mliueAflXefLdV+5lN+UuwZhu0yPtS6c+mW1NByggojz65NngFjHYReT/GSk3/9bjv
ciZJGbgXV7QfZsmPdd5sragOtRKbXLZHf4WauT8eZkkPXcQu1kf0KPwoA6yut75fpqHf7NYKvlJk
voNz/66qATMYeva9FlsQhuR4n9kWSQj+u9aDAWA7Ps0kK4GBARUHyzpI0Pw/PU4NJPUDFPI32dpf
Og34WYX2c6Tuqc/Zz9yiLFzcDDyTHimMz1xZ7zyMZHRYgalUP0P54bNBgHTReJhInwZ9hvff3MWI
iyrM8iyK6RRWWCiha6EQfeW+dtkJC3ApJh97k4uXJRc7MWTfnZ1vxNdTPPTdmXTTJe/rIw08NLfR
Fc3zdV36n8eNHYyf+P1UbMxa78gIUK3zj3Jkb0aNQNWId6gb9QJG2GWZizoOjQ+XZg89pcWIt/P8
g4nMO3Psa5Rkjisa3oumQPot3yORv8Pm9xohKznHUuVP18zPXzuQnM3ow+Bs2Mhp2lcoxB5rezIt
UYjAZcrcwnz8W8rxGyfygkIHurbjFj5df+emKJJZT7eW2n3G6qdZR7vVBvsVInMDIJ+lMWfY8fxx
nUycCCB1hBcjaoKTv+RDMlvsPMCC/TWcM5qip75No/gBdnboi6zagFi5x07cvsjkV8Nx9JIEsQDG
uGkwT44bPCDP9L+LX3w9fnbREFGYlpMvgn8QD4e9JR4lHCXui+/ttdJ3wEB7iNc8D0ufFOP63jXk
YtuHqgfVB7hXxpBCZfHSl20aUtC97PLqCwXkBJGW8bPIAZL6QfsuIn6CAD2PIwLzvxweIW4ilzCa
3ghf3gZh/kFM69pJ8hVEGOchQeha/YbG7HvprlXfnvK1O3K/34Ymf57q5r+Fzc9DoX+Lxr0KwCQ8
LD/+f9F12e7WjB8nj1/HSdyqGZfNC/L7zH2+g0Z1kfh6fQcdIY/rJt91cPxNMftA8sOpFj07DXAs
xn3dRUN17fz8EIZZFnfU/8ZWy3amGY9XE114P/VxA+w1jDCXqYo8LarmAwHgQkL/dzbiNBLv1wz1
4RHBrFPfURaFMe+HG7XyXRsITWSgHnA8twheq8Moz2wN0XQ1SWiL56JAiR09YrytKvxHgE14lLbI
1Fx4uxLomPD8mC5VE+Nav0eFW2Jwx/bjMr1BDwi3sPL+yKr2AUqD4SEqFXcNzEeqDlMvRfqn0qFv
muGPhO7sGSq3p6Xr0IvydoOHQREWo28yKESO2rt6SCyjpSIFm+FODEDEfLExOH45ShD0WpDmPhUo
iUfO/1RjeCYqHA+aoEyQ7Igh82boGxqvgS9B2/Kii+zXV9AC/tnAnB6PywzhjpbVD5n9KK6Qr4dx
llvnZT/zGLjEm+mPJfgHsbGB/ii6XP/aZn3LMSfAYXQoDAWKWPIDoJz9oByHo7ylmNlwdNGYAldl
uZ0abzg2MtO7qgUpFyD7UU84NS8SrxVQoD2bPS4BnQ7ml5TtVMQT0K9kjEJM2ttma8agiM2gv/Mw
FAkh7ZnDVWvBM8mkH0EOUcvdwtavRwDievmvEwQZo1Vfo16OTGF8Mrb8xRT8rYcjeuI7FBcY+UTI
p9HnCArJ1JpHOoQVMTOXRblLYBCxkC/KFpQOUXj1xlXBgc1l9WhGdaxol2DDhGyXUMx/VhAdZTKR
iP4HyUS+ZdyYXYb39BxMJovFgrcPSqgEq/lE7FHd4zqAYR5jnu1vMPwgN1VM9nuWc5Zg2IThcVlj
PNpyMGkDhe419q1dPnMhVDoZIbejDyDQCyN9oQ1GCuvSeIDc1bCkJAJnJwcdC2acrXxpbbXBujZ2
5TpbNufJGRUBn5iB2kKb+825RTCgFiVPQyjZrnEdlWi1idQyiudV5ddqbhp0NFTtMLcgH0PZzNsR
NfKB1QL8EcVntECByLcVPBwgCCS7TbRiJU8tK3zQaqa+JQbzr6i34XrVBWGDwWiBOR4I2oGeobPU
0TkpIS0UJqGjPZg0QdA1b0QtdsVsy0kDBG+Uz6DqwLoBJiAmhfnyesTnakEP0phNdL3j5yXrGKgH
DZtB0qk4DZMuyP1vCHarNq4dz75r3LgzeqrhBKgmPAyQDMc4i6/vOfemYz0Aro2UwqTJHy8L7elT
MVW5f1GzyaGuyUybx2049F+FArh+VrobyEaPY34swVnYhDkKhqmbEEACk129ouxtrCfZbh+u0fLT
DI7xVIDUVKY11qnlNagmvVGKBXfURaxO6mzhhwrnfAuioN/MA/U7KKQ19rlaGDta2/FXqO6oiwMD
4JKFBnXCHJFj2FXFFje/SruIyh2D21EsFN4I5WPbiFUhBzdCi40/F/4x8tA/lBFgx5xL/IIROFTX
gTwUP+gWW28Jli1cmMhXM/n8axyoeQprTx0B1PTLNvP7Bu2Om25KWLnr8nC0cbsqmyw1yz9WS4SI
vcxGu3Fs270eAgs0A7SwWTu58Vc1Hkam1Zx2AJig0iJKTFnQVEF87NXWw5JoAK7FeZ2WEB5jrt5G
C1rXlTkeB3jjY24V0PEK7yl2eqtj6cs24aAn7WXDU0yuFeCFbk97i4nMfJgDk7jHeCSCnzBKqa5J
qypsY6v9dzQLXYIPlceV9E6lJftARBvmxBMgXQ/XQn7AUehN0OpDNxYFWnfPe8wwIQNzR3F5hbxW
FdcDLASZBbAjJUSx2g5/1Is/Xiv+LsEwJe0odDLX4zOp5vdBR15iJFGJAz2KSHrBFHLX6uhseamS
onQ3O0+QPFTuHxPrRYd9GdOO7nC+V+LR9oJhy1khhroquwDk3XkLqRLYQvmpjazY+u1y4IZ91cqH
eGu+G1u6XTg7+5Dtzrz2CgT4tyTNwelgmzXmZnqQ2vJaPJHCnfnYhzFk6NU+C+pEVgAdxOrtZpaz
uKjrfgvHBzCgfAxMATYKdAstGr0Hcc8LLYqJwWxAcKpScDVQXXapYaaJRYXUYHL23mTrf49vPc10
1/bzL4VoW2uRlXFP00jOuENwURvNbh3sngzeZvaXXeEFR8inI1aOmiYzWJJrR4+LXv/VlL4qROi0
ppCCWDuNcSlFenJ/ZiK7eBnse4UrgzXY5j6Cj9jobgTEbLeOY6DnPbxrbI4EPcPvfkQgXUzexH5O
LtMUXvnitoL4u7qCj5cnESLFrR0XFD/hK6js37Tg3wuDHWQjKBAVgIwd2z4+e0TcznQcx16yQ+2z
KxHoEpYCYJBrVJtAePjMcMkG0NdkqC4tnvaOSGG2vqRHLAUDbNXD8xSttzUvzgOo1JlCx9wEHo9n
v5IXHPNrCfWVHmKKsR0GHA9UuNYpg/PiGN1n/GRYRy9rHr7mDHNKSZ8zo85dMaZBmR2QByswTtwO
mN+d4Kmz3MSEQLlgkCdIWG1HWvz4mtyLMoOBozs+vtEkIMGmo88qsLeh876YT7aWRm+gVQI6LsCy
qqeUFx46YYopcaVSAbQlyPodjAxi49wHUK4c1AJQR9tghyL39nii/tjeJa/2bdZdg7L6i7EV+Gxr
6vXD08hXGluwRKA1/xeKymkflR9imnaNKvc0AK9wsvnWUHWsCpegf97b7MkF+UeTg+pCCf0jPPkc
zEFK+z42Zfv+OKoKFoYpKFhpIDFk1n9YSa5+bk6e798DkVF0SN6fwJvSx18Y4KouAtgqqxh89j1I
tVtIWKLgwqwLyeEMtn06Zm6PASOSs+iWJMPIQFPkCDYkbfaNj/ikodLlkXciioOloMo4AMgw72O/
IFqlzLAkRwSgBNfcTE+Pz2F4fwFLCtP5+oZO6d5R3DuoiVURLEOHEMMMcDt+F8h7jFKlPgVJ2IWJ
svaUg35SRSTJh+GFCJmhbBrWnTMQf/apO+K6b3x/2nqjvSGZJ/2E5j4CsAroDQU62UXNL2zB8fuB
YsZasaSPzLUt9T/MMZ+92iZB5NJCmZ+HsyRZDMIuMM5iOnR+9qcZ1YW77mj875Goe9DbfUXpvlp/
AjEfmkbgOWL5FcTwPvwkcMURo7elntxnHB2b7NqXSOo9tOtgBwf79Dysk8dTeNyPcnbpWjAMLCvv
uzfrrp0funYZ8lWj/062fiOdvtnsYbrqNXu0rP/9/ytAem/LYIDJqUW3lx/7udqVi/xC8DphQ+1X
5haNA7G4aLWy8ajqWMrqLzhV7Sn0nNqtiu9dYD/BzbPnciDLX+IX+XQEKqO7uB1LMJqygNV468DO
sNxbjtRl9hPMggCcAYQYLwJ/hhNwfSAJvh16DYIGqJjbYFTrCcVPdKNTp9+ly/lBtkv5XwYGbBoO
k3f3J4QRKjCWiu1UzIlF7AJdJ0KEXqJ7wKgBhg12r8fBJlip5z5ojj6pyqubrccF9WBbJNWMCY3q
oAq1oN2Pi6jKVihjUDwUH6VowHt+WTNXXEDuXLdmkOww9IVJWsckJlRDj4a3L3ezb7BuUxQhWGUK
HA80fV+Lx/vEW9fpsNhMbSJZDgdZFt2Mdsj+hK0Y9pT25bpvdJY/F9n0aiQm8TavhI1DRoDYPZyl
QiD5m2IA73upg+PIGn5Qa/XReD4mYdnavBdAVeESiHyssg/Zt2+0waKqmaqtD9fQeAm8e6FsFcta
dXEXzVWibRXsvaIBYSTKaczlmMei7DB9B3FmX+N/PMPa9TbOBd2MI+t2kVtZ4jNQsvPQ/69TUP5h
E4APBPLwYFZGcP1cdY/MSgGsQtUst05fRiNfFfPONgTZV8JzAIgARp29FzN8wtip5jQw8t8YrjOw
RE32riENkmxlXqZuKLZ2QuENZvTAfzmqv1TW4xNn/fjVWxUlYIg+6L/QsKuH4R+Q5O+Mmqsd9QNK
wtyXLsGHEPQ7evBlsOQMBLtt+x10W9B1+d3nDNsj8MflK+6nOGGUXx6DMry7Zd57RuMpzEdazTsp
pkNI6LsUuY0N+LOnIQByLQZrEgFZtUGFLznX9X6xKF2biLcIWlOd0hlJuezwT6nu/tZ0EEhc67jr
TJg95yL8xPQO9IWhfozzCDvoqll3BUJQzPn6w7wJOC9bqhn3CxxUtMnlSc/IccbHdr7j+dGBORK3
1kP2XAHudMCmk9VRk/i1w5dG85YvATgHjjVY81noW8DrG5pn2A7T/AfqyHViMZHZ9OBMxWD6RRvw
2p8G59R2zDE99YYmwlayRJ+1jM+tCGskcDByhAjO6+K/YHTWxZBp+s59SAQ8hGvR64TbMmRHUpRf
IHQ/+Zr/FqNpsczgJSHUSYAdoedclxUYfjHdF9P9loX/B4StF1OPBCM2tCR4ZXgaRC2k62b5WbDu
WpVLnYxBhAMwoOMtZvbOkPAgCYXbOKxXAC4LjNt4py1YF/r34Sy69Eg34OhVZ5GhHi+q6dNDQyYe
t74V+jpl0x2F66vCuBdk1uFTQ3cAbPj1DiH7a9TnX1CRrsCWlZ/eYwNtRe3gq+XoNesFjOopLqv+
FVzdCmDXw4+XgtOYm7zAkrUTn76ZzVEtgCG05MAj62O9lCdqpu1SdAfs6TxX3foUEoMt47kPwL4z
/DxE3n9QCOzjbGARpLbAdK8BEKbiUS+NLAPq6fZ9sfgbF2CIVmQRzs0CmoX6K461pU6v91CUq4zn
WoMwNferewYSXXx6cikubV5dZwTJhlV5LCM7onltEsTPU+UX1wajYayt8RB7AfklXMcPUa+HAaSE
uNX1n5CpnYnwJFWFMMJn+hksy4TtAIn5mlg/shxsnCYQ4Zaiv4wf2v+zVCwGdHvwPazsBOTIAyaB
/rV7fzSHzC3noVf7NpBnv6h2KwWdex3ycx3mz8bjv+D47WppIcUoXI/LJRDEyTsi+sVI8DBQ3QyR
PgwDwWJz8FQMs9vCwW7CrQFoMPUgk3ZZvR8FBnwgpGDiU0Spn4s71rze8Ei//RIBv23XVGvwBzu7
acMAOwIe6CMzw8N6TCTtdHSEi/9xdl7LkSPJmn6Vtb5ezIEWa2fOBTKRgpnULBaLNzCSxYLWGk+/
H3hmd9kYInON1mM23cUiVER4eLj/Yg3EynUmcWnPHR5HAA12L5C796HcACDR7jzTEDnDKtBygpQS
Utu/J57wiqXrFaCXx8T3AuIv+XdFcdOUqUOkIWULQIC/Db26GOCHhKl0EErgMh0LbeIB6t520oau
R2vXxMqr7oqgfTvS2S4mKe1+ZX3208qyK7MRyQ/E+DHKx2erpmVBT6OyDWSF8r6+0fqY6QXBMEtF
0mBjhTsrVbm7sjB2BX3LdHhp2diJOGwg6jHEG0JFNsgabpNChEJwTKqfE6ORFH3TJ+91pF6BfFyZ
XD6jyNKNjE2/CXLS1IYMZLCOpHAedu2IfK0AaK+nvz3pmGh6iMe6uwpQN0c5WgXTzf/FYUvtpfBW
gC9BKFF7beEUEGxKq9x4enj0km4jNAB9h27t1wPwiBAIHiks/ClFlm5FlUqk+eANV24UEuR5TJBh
h+nhWSprVyidanjCbT2We1q9TOdWu4vx9xjllPIPOuh8m1FJNyM60LH2GKndHn9CoAXe76r8ySub
ZP9SlG66yRoM6a+url69Pl6XiXnVRCZzvVzxFGLqrsxJEiYoL1zUI1RN5VQ93PYNx33/mX+TVXJ3
qaLDQa9FMUhernScsa0scowwuFSopQOUe6U5TRVI6u8jkrBmBcLWvE7BVzzkla7LHIvowdNi/FU3
2l0D/SXky5Q19XdaQpLu2q3k7+AjEefwcKTVEtA0ll+D+A/VpafJejvqqD1Z8PJr+sgVVZW+VsAK
l3Qpk5R+6rgp042URlfaOADCJvkdExeiffzci8lvrZGPIrskFwTa7Eyc1YnjX2lPifg4li77XLly
c3/TdcmB8rI9rQL4OHfs5Fu9otfli7VdNlZO9EjsWqtX5tjdtp64iXoBEElFNT7fMTdENdkBnV1n
GuBxuo9xGl6D2bpsVf1O5EaUZfpY2tL3PcINXFuGeCOnws4L220YxZvRoIOLY5+gRDeqHN4ZfUdN
EoY6Oz771LjOzIZiXt57G1eI83UoCOtUbW50Nf4JNWCvleWRDwE+fvIQJ6MqIIMYA1Zc7B7VOhK3
ZgOOeXiSUIGxE8AYIgc26kkQBPThwIAPenrnxZ3TddZ6lPIbLd42VvU8TSJBCpyIerGnUKMtn4LJ
8smXITi175O8i5iivzeKtPbqB4YxBOHiikcxktYGUpW9Ud5iGzhJHOfJB9/To9xi0RKmuEZor26D
6lFUzJu2Kq/0NoXloh5FXT50YMGBwWcfS09SzVdLqh+mGRD3qGzpfQuFJ3/OCUEy9gaTQlksC3dp
xZIb7oA9bg2UVlQCM1T8XZ3jTtAWw4satteR1uzi4WdskYB0aPEz0YDccoqip3aZsNySln1Ssmo0
h/wd2p66ALMjG69VMgy5rNcRb88hZhVTXuyzylEL3x5RqJNkdWMGNQyPDJzesO/zZJehBlpoUC/z
lc9pMnEv0+5qBAjjT8xFjoHTRIKEeRcpwZ6LXnTgBqPI+OFVw46swxZr165gsQLauch08dD26rWh
C/1KNauHqfqHnj1DH8raTeS7a6Ft7GiodklDiiBL2JgfKUe91O14THhcCvyktO6+QjRR9UcnrSbg
1PDgTkfrWpQePhbcJNhaatGTwZJP1Fuxj9aCl2xMghTmeh9bk0kZVqBp0sIMSIATWfAEII4TvJqg
/wMoiKKTaHcRwD6QIaTLu4JS3lBspl8K62jbmtYhGxQn6uVLXiEn72LgmnLYdozT1FoCynEj1Sw5
67drtZwOKlgM3X5KNoKQSqhECQQLFhB0K21oN8glrSAePrldvink5KIWou0U0EX/ufBUOCK/p3Ei
Ml5OY4JV7cqgNK73AWdhZc3MncLHNMRa1u+C8UWisj7d19A5kUy/omI60WuuU/n9xmJP6YvNFFH4
wsAL1xEM+Qy3uzSJjkFRO/mAi1/66BNmO+QRp7AdJMEVuMUfvK5RiXSEEd4t5VUfBNdeI22IEUkC
4BPGrMYGARqPRqj2ZFou+K6Ec0sGFKZbVaa19yxjZRXGZsQWSe7NTVgaa0BPnMiUNTCgPW/TgAtb
TdtlOIY/tA4mgpUQAtAFt/VMuYwpj3Oa2vWGfj/F1xx90SYsfhejdCgN4FS0It070af/n12FTCxi
KMWKbTlAwa0eo9S9jkKMo5t+PX34jD6QlWTO9ACRmq+Z8nIjrYiMGv83lk96Ot4pebAP6ajyp9Nw
s/lKKSByVk4JMnGKYyOSVIPfUYpRbGhSB/4mdATKNdkKofTLzJDvVA6JddhS0EqPI19uZJL78RsI
QNoLsU2OEGcXSCdseIQmLteUEDkyliLVp4OpkCpaN9jvgfYoGDL92gJTuspT96LLrZ7cGwHhhLah
DcVIoeBbUgBK45cg7l5wqfhhVtYfYh8YTUGNVuFYwwYoaU1YLpalOotZddHtanSaT5JrUg3Utlkb
+ijmVNTspvkTGS+N7D7Jov5Q1BB9pg9I52Ydu624S2mkxdMFfZ8jLsesh3KS3xVc61ZVxis5prwy
corT1LhejcXAIpvQd1MEnn6Oe+oPsU3fS7dL38RYvDGyng6P+pwYJeeE8r6VJqZfe5d1wzWKNDeZ
Kr/prXShCxWzQsGlR0ibQ9x00Kj639M0oX/7J9LGF8R0+ba++dqm4m2bqtTuNGrbRnaPHmi2kcYU
myKFE1NoCbfTbKSRe1snwbFN0l9ROP4K1JLMIL/2qLBSVNjwEfee0DlaYu2NTvqlF/IVrJxjaYX3
ohZdGnr9IND6VumLACATHqKshS6eB7eSaw2HHNfDDXTfizovnrxQeewi+dlTlTstJhEINGsryii3
Jqrkr2W1I+RYxa3bFjdJp16NenU0SA04T6CBXcjcpP2QbQ6N2okSmDdmUpHhxwPHVjn5nTbuM2C6
I8eVEPRvYqAvp02IUbq1UczBaFr3dab3tgJfoEfAZgTlnFMYwMBJvgWcBwDNeqfygR0PBW2fjiMU
EItaZKK+SGJQ2WU2UNfJ6yvAWIrtqdkzof1BxqbBYTieKmMo6DHIT5Ws/CCBv9E17a4zs1cvG9AV
itNNMhoOr+ygnQob23gIfeVah21TmYHTmqS3nfxciBoRhmjGDkotN49/lzChAP9UylqScUPraspA
mCiMffynFQFqFJVrHVDNmR4whlWiw71Og3qEBkyrRqvMzpE4NPR16AhGUR3jPn3J+RhRVd9lsP1w
1XRX4DRvphVs6LRturZYxYXysyNjyCOONVMgmgIwTTvbTVg5ndZlK0UV3pScg1FJ2zEq4pccQEHZ
1c+B1merIKmeey14pbKTsnNrNCAayDHaW5oCSqlNSGWlKm0r3f1hGeUjnf9NptLZFomqWp8+ZV2B
9Ekl2NKQXWSldUuIh6RWEW8F664ew0uSs0c9d1+gWii2IYwXptkCRNbuqa0c+jh+qkAFgeneKbVx
QEKER+dRXOrm4hBcmOKvhr6V/xj51sYVox9ZDJ4LqGi4QicGrma8D8QRFtxIgpHL/p2kEKQQP7sH
uJ+uxhr8gRoS2MY2csQ6faprmV5heD/E47sZtBs9HIed4LfdBnocYB3QhYU9mnmBEx87fOhz1BUq
093X8BpYX42BVIN3rYuZuB2hwG/qaozXroSFs9Z6wQoYc0KDv7lDKDC6oZABKrrl/BF6abezqPDs
oEIHd0YcAAUr3mUoPTZAsvYnv3xZaLr3WymN5KIC/kAbexw3fQEUTc/Fa11NmmPkDgDHBwXcmKe1
ttyljR2bHHKtUIqgucNilbIo2Iqh/t4r9abVitciN++koN8XoXbn+o22DSnqQnepksCWQ6Kvp+sw
bvpYR+cdSUCzMMVNUnvCStPa4A+0WQtwsJte/k9dbyB7uyotPUvOVl6+fcvHjlqRXtpeIRzHxL+F
B77t42ifF/QCkytZLd+/J6QyE/KBSTbRMgK0WoLEvKA7wzFFtrozGidLMiQzGa1YrBOdEefqCLRP
mjkim6fSkqx3YvR6+g0W9Oa0mS6PF2Ar1YZgQ6HA7SSddrusX+Ws50kGaJIAOn2bBdGcf3OZcluF
5lmPcHsvreiPXIpJfEavZenSMz0eQ8JlJVOmN6ByAzfPkxGzqYz19x58+m6fxGxqtcqMLEYlOQZx
YZtIuEqD+z2VInUmw5ONIopMIWoCQl09VLJ5nYF+tL/33DMRnmSkO1U0ieqY+B1vo96vbb2Wzklv
SdME/0KkSJ3J74yA9MKgZdFFSUk3yCrlnAyzNZDG8AetSB1YJ+lPQU3kFhSrzHm3q8cuWTd6h7Y4
ytaJvOlyEArfHKaZYk/RqkFWDYidACEAmJfnshMAcDgjxD19tK/edrbMJSUbfNeI8P4tyqSm+uUO
90En90cZwGK4OT1iC6tdna32uilCqmjolCbmfcrpg2Iq1ADxQREeT99gQWtOnS31YQgp2/kjgoLq
1MP5xfmFOoCXv4r+72m1x5QdTt9pmgVffC9leoJPi6ZIOfTg8IqsqOe+5l3ySyrNcwKZC0JicwOq
JjUQm/a5Noe4LrsbqRzrgKCRFYFqkq8rOo6nX2Jh0JXZyg/Qo9FC4BcO9NFn1axtrcj3GLefcclZ
+kazxY8m8qA0AhZI/uTqbcWo67TNN9XrlNnqR3gHzlqVsidOid30jfwO9uDpD7P05NOffxrdYZQk
aOQTC8QQXoG21mvJi9Xd9y4+W8jA9fpE0fB9qbB7WSMyXP6s8lT/nqa1MlvI7dAYUoOiI4m05F9J
cJHRps3PRIml7zJbwH6uNB3dMyaM2x0m3wrOprenv8rSpJ8t3aYfRTfQMU6Q8Jf31ZLunb6m0NBB
FCw0BBqg+Jy+00I+MDefMuusyAUE/B026OQyLIOMBn4LsJQzI8xHI6XVN6Q3p2+2EPLk2dbdaJKO
C4SPTB+ykFjtSL+6QtirohSsppPc6ZssDMvcjgocxsRizTUnVoxiZQDBb7AfO7MWFoLE3Iaq9SAp
jRgfI3FpPQoowqXeeOlb2v57zz5bx0kfQBI0MM/Mgm4lBO21CtPi9KWXnny2ilt9LFzD5MlNKdiI
oOLg790JYfW9hG/uRVXmGWToyf0codl+hYaUt/fjTF6ffvilMZ2tY3OQ8C11MU4PKWM7UyFIKkZ9
c/riS0tgto41zdIh+CF8H3dNllMYdzX3ohSBsNhKnoLPh6oWgZfUpd777/f5j7f+f3nv2c1/743V
f/0n//2W5aD9Pb+e/ed/PWQJ//vP6Xf+79/5+2/81/Y9u3pJ3qv5X/rb73Ddf913/VK//O0/HGzA
apzl38vh7r0CZPJxfZ5w+pv/vz/8H+8fV3kY8vd//vWWNWk9Xc0LsvSvf/1o//uff8kin+8/Pl//
Xz+cXuCff4FOA16TB+l79W+/9f5S1f/8S5L1f+iirCCDZoo6GgUEj+794yeS/g9LthTZtEAkaYbI
XpEihOxPd/2HhSCsZeqqZOHFZ/CjKmumH6n/0CXNsBAlQj3R0vnlv/7P0/1tfP7feP2PtIG/EaR1
9c+/vlo9uqyoXP/zHiiVuoSeWGrtTT2wnno9q+50EwUzW9aT/P3TF/nXPT/f46tJPt1jNsndqMIH
KSraY5bc+/GTp72cvu5XUXe67mx+91bn6U3vgyIUVKq3fr3Bh2Tfx+YvPfTPOZssfaDZjpVYcgv1
VQ9APTQuWOdJagx1NUeth29sHrzGPMnUYrS60DM0Doo+3MStfO8GlMEh7v0QYBqdie9fxYLpJrMd
qlWgctBy51uNOsWUpwaRD6C+jlS+a2WyOj0gX+3u001mmeYYSqZgxDJahqm58Qpr5cEWCZsX1W22
0DWBXNyfvtHCjFKmGfEpc9MVlBcFDdFEI9eRponoXpg56nffu/o0FT5dvcarlyo5V8dVyN8GPll5
bJ7bTxbmkzK90qeLhw2aQyOSUQetKS8GtXhUaOWpUXom7Vm6/Gw9t2g3SWhJGwjaFEiu0t1TrVsB
4ZvTn2bp8rOlXE0FqrDR9IOadVcgRbatAI2qsM7JuX9pXThNodmaFiqrQ0jc0w9on9OTsROWBUYF
+lNSPPTStn3s9sEZ8/al2Tpb2aFYUOGjvHDwUwRxZSN5oit67bsuLDP5Hu0upDrN8nuLfJ6OCvjc
01dwtYPmWjkiXc2b0eZ3cspr1rl35lSwsMjnaWg1thZqlNwkywAKCORCGcAuqZPg/GgUz/PgnBn6
Quid56JVFXYU/KfXUUINUh1ND9cEjBEV6eVYiX9Oz7aFZT5PSqUgjegecJcahKw9eCayvRBOvnfx
2SpnX619YDL6QSf6XgA8olMggI04ffWFhTL3R63VGGRqyKPH4Og8OvfAtmw0086EqKXvP1vmVuyW
CgplxsGr31IdTCeYu9GnAdNtvvf8s4VuWQoI3IE4kmaqv4P3FVHE7nJYoJ5+JnFfeofZUk8TwSOb
tpit8pBuBU/C8USDVmbJ0L5K0zyzKS1NotkyF61OaXl042C545Yu/10s5v6ZYVgY5bntaVhGmYWU
LmhXFIwzGJU7pMwcCb7F9lvDMDc9hbbql1nlGQdkpW67QPlRCPS24io5EzEWYqA027F9AaHsZBSg
6vpoOTQtGu3lth/cdau1Vzl4d3V4P/0mC8Pw4aD1ad9Dky4c5MzVYT4ASUewEfyeF54pQC9MJWm2
lttQySW940RTVh0MzPxx7Gt0acoJmyacSwuWBnt6s09vIKCnNEKE1Q+jqD0iWfnUN9rLWLEyTn+h
pevP1vSQhZ3XcBI4BDWS0OyqarVW23F3+upLn2i2oH16Z7mm6fohNn7jv3ndNaKTIIJtIG1z+g5L
zz9bz1EEHU5seX5DKl9k2VV+SVkRPMCFyL95h9lSHptOQeWDEZiguuDsUnedtb287l3p3EssbKFz
51PVArA8hrxEHN4NJlrPMU1apEiUFEBRmH1vd5g7oJbIJg2qnudHJB0Rz9FdZavQwt1aelSdqbh8
2dkgk5oboHpKXQvYocRH148pF/VdtgFWleROBRH9Vza6HYL9VXGJtmELexZmIRBGcWhyuzMD89qy
euXco3w9M+S5N1NiIEAmC+lwQM1/Q3xcB87djWmbdrV3bdGOt2fbOV9HGdmYnuDTGh0apJijgDsl
qLM8xb+iixFS0o3hVG/KH6jAcMIk1P1eT8/4Lx1KdBnNhL/fTipDiCketzMvjWvvql+HxRo5EeD/
9lt4hWD+BhguEriOv+u/UW6fbjmLEk01oNkIFo7EIr/XvPahH6ofZ15naZxmMUIKMmBubPuHwonu
EAZw8DOxIe/ZykpZoYy7Llemc/peX68z2ZgFi1SS0anFMeUg98JVnRs3QxiBjaufdDPHRFyvvhVU
ZWMWMiIQK7prRcMBsMC1WuQ/2haAkQKH7fR7yNO3mbeIpmU2xdtPM65yRVNCqToD2KpA7DQ8ja52
hpA5ojJy6tsaBoBgxw0gVbADSlRbOtzBkJ5RgVm1gnpTQKe2qWAWGzdCb8AYfctbC0ZT3IgKeF/s
8vBiQMjYQQAFlpzkGcIxh85zztJxIQUQZ0sGW4Ee00WzPNaoEHirXPeRrzTLRnjSZAVYV59C0rHN
DowGPK5Ez86kNl9vSPLcjyoXURtCRh1guf6Uo+ZeNw6WcRcBlgNnhmYa46+GZrY6I7Y3ZPjS+FiW
xSbUlGulB1Y6CUMr3dqo0L81rcuWrw3A50JQLmsPlqUsI0YybsvurbaGLZ5fdqALd33aINar+ee6
2l+vNGWq+H2eNUFoQUJDbuHotagA1CrCl72iQhZIoH2efn1putZXrz9bzVSTIhFx5fgoIpxQX3Vu
KHiIjhkifG0Nxmxqaeg3qp1SX0GvbHZg2Bsw0nygx6il+m/EkgzOFzHm0w/09TvLc4uwyIey1bKt
HMrh0AEEys2n3jt3IJW+HmywY3//oh02k1XcB8OhaZv6F0kCIMQCz5pLRa7bKzYg+NUiCkulW/nb
wkcDsMhL/8xR5utXQ13l7zdHh6do6yyPjloKjjSgVo4gDTC3Bgebc7P5661NEWeRLKlzoaV4mB79
0ouecVjODduymuwdHnD8zI8QfoC8hts8yKvWLcUNmgIp+PJSeXS1Ar1BZazedbRdUrjEsO9BCjeQ
CTx8tn7WSPzEtp9H2gHTIOU2gw3wBPJCvfDzFoKFb9XDmW/1kfH/+7yU5ekjfoqYvVmZud+P/UG8
Te7GYO3+iX+pP9ChxnIc/2uoX3YAQqW2hb1wJgP5+tvJ89N45euNqwbcMgXlUPfXLjIJpyf10pVn
CxmJ1CCTtaE/4K4N0QPZitfvXXi2ejtF9AFhSzyy1jqC/xok8bfOfLI8m6xF30EaUuX+4JVXMBRt
uPBZ0q5a+aUPUYUvz5QKPw7BX43zbMIOqCjmPjTwQ7dSL2QnXgP/Xwt3+aF0smOyR9ZtE14a+8Ix
HffMIlkYjfl5XGnrWkXhhT3F+FkQBRC2OT0aC5vV3D8d+4ZSjBUWeFxeKzAIhfaPn91Y3blayMKD
z/3TG1OsJp/M6GiWCLPpsHAvS2HIz1Q6l64+i42eZFpjE2bRsYXVtMqM2KHFfw5eYn25zcjWLAHS
orLLaynNkGpGgigR7SAmcTTgMSnXmok2HpB+tKlOj8PXgVae+6mrHpYisPazowcZWI4LJxVM+Azy
mcsvZKVzK3WKz8aAxgjJXLnzRbxpjr2KGlpiF+Pv0y+wsCvT9ft79Eu7oK9rvtcxUUftpRu1Ytvq
uXSBpIOw0wR41LB+XcB5krDqTDWmEG0qh1oa+Hulm6H1USZnjhJLk3oWYtKhn7rDanoU62LXqPFN
koUvWmrdmJ12LtH5iCpfRIG5+zpg30LzG4Qbu1W/jjfFlsRjozrGRlpjzLbuV67d7fFS3ZaXFAHX
/2pE/60P/bnnqCzkA9Ys+ri0NYlx5OX1enC0zatkN9ti5TnZ6r21fx6PV8rq5cd9Z/uOaJe2bN//
/n3OjHphks592MsiqxUsqbKj3ClHRDZKoCYRShvt5vQcWljOcxN2t89dRYRWfvTSPH+RUeTd1Fmj
ngkWC7NibsIOGtolYyIU5foPV76gTb3ykRhqEKk9/fhLn2cWMOKS/MlruAHKfOibq7A5vVSiHChn
52LS0jtMt/6UYvj4W2VKyS06bVi30KCVPnHq8qZrbk6/w9INpqH5dIPWpJJWmXF0rDyELCoblXrb
lSXkD84hQ5buMIsToihEGV5hpJRiuJESyZYmPTaqtC7I+dMvsTSPZuu/1HSx0sMG8Ukzux0NaSfE
yfr0pRcCqTnLMTrfajNfpk8oYIyE9VyJOlwYXnRwwn3TaQRXOJNNLuw+5myZVxydQgnq4LGti32u
GtskRh4E7Uqp95HLy6B8yU6noP56+sWWzhlzm3YvQXI+kuLwSF59VCsZYpi8grS8lppwG1G3mKSf
BNXb+lp45mN+dNW+iKFz+3ZjMFLPsyiW1GtabA5cWydx2n111V7H63H3BsWJKbKuX4g0q/o93SKX
tYLh5cSrby5aY5ZC1G7TphEeBgctHa4STXTwb9+lmbA9/VkXpuLc5XwYIqUKe86GBd5c91XRVvg5
wsL+3tVn4SAyE1kxGwNZBrO1a/lVCeszeeHSc09//ikOuFhhGKOp9weUkfA6fYYodfqRF4KkPlv+
qmKkqiWT/nvFu1ukdma9CfL96WsvLE59vu5NJRbSOrYOeYz0Euw+xT0MUbVqk5p2wJnyw9JNZhHA
RLOwD10ORnqtOAOinSXGaFayGVQYvIh8fO9VZss/G2uFxJnynsl51rLeEvheDYywUtRQHszOgCoW
3kWbgs+nUW4hDA3hyPyRcmHfj1pCba86llH+Ox1KJy66c9XKhaCvTTW6v92oSg2vbfuDii6MmecX
XZVtVBSsonMb18KEnZsyY7cR9lql9YeqjNapn+AVdGZWLWW22vRSnx/ebxGrzDl8qVv3D4zk7jK7
rNaIUfypHsxDdn8Og7J0sNTmy7mBOJZX3Mjf12iyOOPR2OCDtU7X2NVsjUv3WrtIfpubYpNuk3On
2WlxfBGDtdlKZ5E3MiYd/SHXMJrBdLEWxh2GWvscgbcE+oGO75ncoxSo7bU0vFfcx9NTfPG7zkJB
jOvRZKNNbIRWu0GSeqPvxb23ZwbatAFW5xrlCyFHm4UFSe4aPDuZGpY38e02BZxd4Rx4+aPU8tX3
m8WDdsgUs0dS5tAoJeQgXF6MFWWY4IhYq7sfwRRFZGlq8LPUBMyS2gY/Cq9qNqhO4RWLsOYmKNz2
UgnQSzAyN+LfYnjxsdxtExEjHNmHSeehPIPQihyzgJRkLZfYG9mllsNsPz0YC+V+0Jx/n+R6Gmlt
pTIYCA+t0n2+N7fertnGa3RBHYSGV9W6W/cOxlZ7tM2dfNudm4ALK/fjoPNpeYmjNcq5RdmmwML7
Kb/pLqMf8n64jvbGRfQrvgju8eE6/ZZLU26OVmrc1tXKTCF4b4Nd+yBehvc6M858Mne4I0ON+t62
PwcsyZiCSpbLO7nY57Z+6nTe2VbgQiydQ5S6IRQG0+fa/rHf6FvtKdopO+/CPAZ7cVPsmz0KONfW
+vQXW1g7c6SS1qR+7vl8MIimgvRS6pvS/3360h910a9WzmyPU+nKoFHJukQpfG/e9k/ubXKFb8sW
Ea5VsfKBqV0bVwhqrbB9RjzX1jfCRfXARnhmOnwAar94gjnpEfovNh8FTwAVfN2ukWK0n+I9XoL2
9YNztw/s13iTXvf29vjrZVhLKwKTaL/cTL3D6XyPCqATbIS16Zwb3IW1oM72SYxdgTdWFSVkqPjt
G94GqzMfe1rHX73qlAJ8WmVJ1AhmpfOqyLM7uN/Y2g4uri2s3smN2M5qx6RYEK0B4RB4xTOnmMUv
PNs7IYYPgJgJK91q3DQOYgpHbQr2/DM4w6pbDfwT7ut1ZiMfbleOtm5shQFAAcaO6adnKxyTL5o3
6zm80t8QMtMGG4EG51wBVJ5m21cfZrbp+qpX9nLGE5bMAOnoHdINXPkVitF8k+DobXMH53W75p7o
4ofO6fFYWMRzemaRG7jSig0DHaEbdgiqSdDp0GXnjnNLE2m2t9aCrg7kiuj5ljgubeXu5vRzfyz8
rz7XbDMNXZwmxogLt2/eI40ae5pLyrq5Cnbu9rmwkfJxWrtdNWt0ly+mwbrojqinXVZn8u+PGPrV
E8x2KrM00sg1eQIUltfuVnainU9L33PqnXt0j8aqWJeOdSluQvYphBHWLoV4ZV9vmhVeZWfW08e+
+NVTzIJXZxSp0XockLrbwem2+TWmlUdEuwgiMROoPViOdifv5X2+S+2XfJWu/Iv6MrvOL6preZeu
tBvtTIj+YOx88ShznH1RtD1iCnwQo1j3xC/vziCbmmqC9S7fYaqA+8Ezjubw6VaDba2rg/BQ7M7d
/oOa99XtZzGrREG/ydJpRqzV1VNjdzatr5W59X+HN95OQznoSjn0h+CHuzGvq2P7om6SdbYBnszo
SE7roJWwPjcu0sLEn0P1+xAD4sBnOdPSFq6RxErt8ad+g6ATifuxuobn8iqdWQxL6cQcri9Y2OVi
mdkfxmvjPr2BbHlprBBY2WgX8pFRPoMCXDoYzNmicqt2sS5Nk+0iP6Y3xVW3zbbGHR/03tiOgHCQ
WbJDB7Wf/fC9DGYO5+9DvUKVllGNgmJVBTiEZ/2ZtbMQ+5RZbBoKKchFcRoiBRkz3VG0pz5HWdof
zuzrS5nFnEUqGmUq4k5CTN+gvYhIl3yr7Yudd5XslEPxo1jLb7G2Ua+rjeXUr9GlaiNob6eX/rvy
63ScXDhZz/GtOJ5UguJR5ojRMlOQ7K8qC0HMm7A0bbiiZ150Cac1h7mKuifU+pRnluvxKXjxruSL
YIci30G4QqLvMtt7N/5deZVeuGc29KWpOIe7gjrFbqwkIXSfEdRHt1160H4mt9kP95fXrMmLnAKZ
/K17kI/eW7M7B7Vb2nfmSFhDTbAX9XhT9PNszb3uN/W6c8q9sp5Cf7TqNog+XuV/oj0n1xfrIr2T
QXVNa+KbOf1HxPmcQY1YGekZQwqm5ClJPFQk/TPZwMeq+iKGfgSYT9fGf3A0opy3K5zC0WyRRBQ5
+ktsjuxy/fzgs6PEG+0Vj/RLLJoPFbkoyaddvsdOeECjiEhq3cSX3yyKfkAvPz0OMRTbF7khpJP8
I1sLWkoucGxy9TPRZeFY8cGS+XQDrIaTLKrBLaA1h+OJaL754Znz5NJ2+FHg/nTtOENaywiZofjg
OsK1tNYO+abfW5vwut/hOEhuIF0MTA6saXbJtb4radafXvULrzUH2QZDbpZFzzB2Oi604g9sfLLh
TK1u6dqzbVYZEZbTuylqSsraQ9TMzdsVXmXnQsnCxjmH1aKW4YXZyLPT3X4qH9RH8RI3wYO7qR+D
38YjdsvS92LjHFkou0msjyF3woFjHXg5MnXgWL1nQ0B1zrfOoEHUhcR+jv8zEtntZJF58CSvniU7
XD88X0Y2Oevla3Cxec3sTWDf+WvOP7GN78FWp64m2n98jnih/efweBuvHk9Pi6VPO/35pxkZKL2J
iDKAkSALCV564XSq8HL62kt96H9D3AlIrgUDF8+c7M+k0Jrh8GMPP/J74856Tq+qPRhBIK4YvF60
DpWlQ/i9RSzOjgKDaPppUTCOk6Cfj5lbr9xiznsmS1jaaebYMxczJE0aibfuD9xXneYyuAiv3b17
FCxO32CHtpgCrlNynphW+N3pz7m0ymZpvTYMpo6YDEAbeYs7XoANQCudiUwfe9W/R3lpDrbJAwEr
6IEP1m6E6/aoHYLb5Id57C+KG8boIrgGu3fmlPT1lENW9u9TrseXC6XC6eNZ+arDaziOfp/+QlNv
4KuXmDKeT5O5EJqmx4qNlwhwdH9RhZtADtd1h2gQ5q1N+q6fO2suIP3hif/9VnGYt2hPc6v+Wrke
LvI9YsgsVrwcrkENv51+n4XGJzYSf7+L1WHnXQ0MeZ63dFuv5EKzA1wpJUXZSyMV+MDfhej849++
Pn3LryeZNEfjaFB8UXLmjhVS68qLJl2O3cPpSy/wTKU5DGc0MWQcpQkRyLrEo7fSnwb3LZcR9nXV
VSG/opq8cq23ajyzYha/3ywMKDhraa3b9we55uCH8VuLp0IVlitNQgNewAoqwqLXf6kNyT79kkvf
b1YBEBJfjjN8Dg94Idqu8jMRrjPlx+lrLy2cWQDAUUqSLYOxCTJMPdWovq+E+Mx5ceHac/yMVxZu
GMipudfy+CJN+idBCc9sA0uXnq33QRlQp85qY29h+I4opFldaZKSnHnwD9TBF4t+jp1xTXqDrSQb
+I0J0nEQ1GZlSOjPjno22H5h+u+NMPxvzq5sOVIci34REQKBEK+QizPxXtW2q16I6loQiEWAWL9+
TvaTS2OSCD91jKdbSrRcSfeehRy4O/Gj1Al5LQFDh5eRsh6syU6/plUuZOhPjXtyRJfuOzeB/btF
ASyxXIH/acsDAQz4kM42XEd8SZ87aFS9AcSRPOvE9mNIVkF4Rgh1L/2s3ZOgs3cFS9sT7wjZWRX0
keduLKMsrzLYoSbyVWv4QElE4ZuuaQj8xpr06ySHfq+LzL+BPiEUg5el0WFN0nM3KXLuMs5OZSbJ
qwdXDFwE+rH57uWlqCNYugXPRUfnewYjjuMgS/9uXpr8EdK20IYsrAUMUrwJ4GK7yJ0t4OWwUO66
kdvlsB2oYF00Lk1zg/FDLigZ2uGQtQrQIwiCZo+z31+EoTmAAYB7wE7XK8X4XaOEgNdO6bqHegps
SDsWxXI7Q+j7CSD76X5s4dwi4PL3dn3pf/xmtbkRbifVQQ6/cbGGQHgu8wLuL98YcMu59xWK2bvr
nazsXX75+7vjg8kEvrplwE/tMOKmyYr2kfZKhTyvg42zb+07LnvkfRfQWMdd2Q5OCdP+oWEC9jlN
nh8nfrGeS+h0EGU7bVyCVnJANjeyGXIBz2yxSv8EvxCI9I4tZzvtDdMDYTAJY2PrxKqvUC7IZpQz
hmmswq65KHCWEAh9gcG664YDzJI2ngkfJ1dsbkRjx4eMWAoFtlNX50NUwMohbJP0DfDMm0aWW4TF
tXBjROBO19D1AZ7zNEMh1dHTSdJ8I9asLRAjAPtuIuo5E8kJBKcTYbC2TAf6W0HK+foCXBkgE+dk
s6WrFbRUTmlBJyDbPYh6tE+D6qNRiY23x8o3mLimwk/KDmba/gmY3n0L4x1n6m9sWMF87hMuC//d
Atd1irqKBRn5vgqyp7GX9UvRMyCrHdh9+wvxN6ZiZZZNeiODp5VvFUFwonX1WKYeRNzbjdv92ggZ
YWDwHS/r7ImfEo+pI66rl0wgo8eBQAH++ihdjr4PziyTw1gsLG1gPg8FIJikBLBRsdxbOx/rsAxq
C27enZOANCWHcz1WYiMBsLa4jGDAIKrp1bPln2xctpIcnH/IKhPYDagtjci1R4RvbPDB8irXLtzg
pAZgmiSvUHIYCwoklQq8h6Tu7aP0/R2nXZgFMDfoGq+5gbufHiLYicJ+IitaWDvQ0p5gETixjaC7
slZM/MDUCTRWBiRO2pncy8QvYV5Eut3n5tKINxUHha/yan5y/O6JObD+tBJ2Uzf6dWmWu9lyoE49
LRvn4NraNCJQERR55YkWEYKwE7RrL1zsu4bah+vfstK8yQ9kcOvmFR7PpzJ3Qu3/ZnC6qed0Y9Wv
zINJRguCpky1DPwTaNJv2aB38GzeQnGt/XIj7ngqr+tAJ//JWnehZ+exFnDg5q6/Adxf6+Cyrd4F
Nl+n8KQqUusEV9toInmYw98GH7MxNmvNX/7+rnlB6qpZqAdqzjwDOo1KEbDZA+reEHXdWKhrXVym
5V0XRVnpZQGM55SP1hMRw/ei9Z506mykzlbii4me1HDBG0q/BM126jWscxrvGYJF9hmeyv2b3y3N
xiG58sg3kZRwpXZZVgEUyMv2TTj+v24pmt1IyiX0Kr0DzHkOx3ECJknJrXi9NnTGHvcDUULFBDcX
1cI3HlanBNbmEJix+vRzG5sZG1u0I3QDm8nGsoWpYAZBANBB4LzxuTPNRFPmbQqB46XVsSRsV3ra
Cx0tHihM2K8HjpWtbYIoSTpljeobHbvSGkIPgs4R4f3z9cZXRt/ETw6zaBV3nCZO/beuKsNBxfP4
cr3tFXCZbSIoMxaMOm1gWzaMXXlK2xl6pbNMYKrp+dXeS9zuwLg1/+nK2brPl36JKlCb4egzavFI
2eA+zvCWXSKZC3WGqQF8vlzLCVVRDg81g2VtlAaXcKHd0Q6ituM4cfGSdLaC6sp2MIGZFrxoNOT9
wcHlBYNkxnBYbNh3V9WN7UGKRXDyK0mTb/Pgb5yma2kcE5VJrKCCpnmHEat7H2TqpPpaUgHLUj6T
5jmwfQ/QmR7UWXjGWxac3CXeUAlsdPfQ9PM3osB/99UPrlCecZ3RRZu63K2WOPHHGV5VXeYzgJy7
bN4lXeq5Ye60f2ZO5b8spR1K/z5sYOD9l9x64zzcOEs7wW2ADPup8PszV9NvHrT+3QgzcqicWDBj
ZsKFnYSt78aJZT+m1pI/egFes+V70/eUVXDGXOALFRZeryCdlgdj1HR27YT2hfpAMOlnliQNkJN2
v69IwnAd1uULSMrlbeMEBNpgWr66pJQ3g+hIKPtmhBNMDleO3AJSMwuK8lja5at2Kgg24RoD42/l
HAHZ985tX5C9Q1wVlWoMjiM+/NBlThLNSw4h2U4D2el0bkS0V+7cWlfPOF5yGjplAYwDBF3uqj4I
DqNFnBOs2MpjC+t50BTrMc7rrn4CvhvPg3oZ0wjJJpQGlPCKOVKqrNSpaWYLecEuewKpO6tCVjke
zACnof15fVeunCUm7nISiYa9dW/HQaW+DAqOK3ixPpFSfAm8z4kjIXP293EYAF8OFz6Y2qiGJefO
ld0+o7jvXP+CtZjl/N06nEitpp8GHfveAA+yWiUhtIAaXLrJ53Ba2M1/d+FqCZ2LdmjjlszfNW/O
yCdVcGCa/+SBv3FnWJkI0+EhGByu4InZxo39rR0vqtQht/+kWPvXh4njt36wi02UI8DH3aLg1gHD
FG7tBkRPNml4Cmb+uZI3F2Pbpalfr/e18i0mgDFxZjkSXvKTr2FuCTuDInso1H3Wy62YtPIx/t8T
glRLADn2Gmc4DtfIzapDMg/HUrTHsr6YJbJ847RdWVym90MAKHwzcRQf2qr9h0l5gxTKwSu2aHBr
zV/+/u6iiDTQmCOJN8UInzB5L/PlNJPaPfSN2hJAWbkvmCBkbVE8qSe4mdcLLMvq4DbwrP31aV5p
2oQv6ppkFXgjGjQ47v/K60o8F0WzlcNaa904dlRpMRAD9CUHz79NLYTUk/xzmRlTsjcY7JEgm23H
Xpo/2sR/hjPsnd9uvYLXZtUIF9pOltkf2ja2sx9QnIrs4RbKXhv7eG1vGddXXogWTqQtRTB9EsMX
BeMA4v/sIVF5fVIvW+iDOGHiCPGwWLpq6TTiUKN3iQvILiAuYT06NyqzH6126xWzMr+mZq/j+kPV
Epw8LYXxFMvOrOcb+KS1bzDCA2VS1EhE6LgcYIU3UgccUwveVWoSat+I/DsvqvlwfbxW4qqJ/sPE
NkNtB3acT83TlOogrG2ke4oFGECLlTvqsJ9tYL9c723ty4yA0Tq2tF3p2jGpM/IEU+MA4r3iuxuM
9g2gbkAEth3ZXe9rbYIuf38XnLTKBscV2o45ce4SUqAU3r1eb3plh5jgv5o23Gp9bMCc9vXNKPhy
8q3GugugFrVxLVgbKefvX1+3MkntZbbjaZzukm6GYZVdnCSbIH4kngMCWdHr3/JhRwRohL87slOK
UYJWxjkTbzKGKVoFd0dVxJ3eSMB+OFjowNjxs9PQsekXdoZ22Vc4Bv12YCEI06xkgxK/0r55M0h0
4ZUwA/XPbPgOdaH0qLOa3SyO129AHj58OBFmXgcWonmWJV0Wy8Xyj0Nvt8/Uaqon1adDXCgYG1gO
PAdq+H6c2inYksD9cGei28uEvVu/bWAVutaKnRPc3eHIADf5bl8Nc7hkIqLw+/OZs7++Bj4Myujq
8vd3XQEBLmAw6InYtqwqLCzV70kO68MlJ96ZaTb+e72ftam6/P1dP1VW9vmcu9PZp/ZOSRh1837f
z1tom7XmjR0vMz4GqpqqWMnsz0TAw5qqLw5rNwLK2jowTvTM6d3SIo2IEbKiQidnvBkfRz0d60Y+
ZWW+r1JYpiTsx/XBWpsUIwKAdAU4GzBR5yRrd7MPi8Y6jYK6wPWwO17v4sMQiXk39n56KbJZZT2f
/Xr2ogSFRrUt1/Jxkh+tmxufl7T3UlrFehAlCItcnhsxapQufI6Zp/Yfr2qzYtcDT0ChUG3ZUzjO
BD6OLWrir3pK3BOEmXHN8Rv3zXHddktbYWVozUtCNjE9tHNXxa7y/1Qic8IFHF6Ll33YJOXv64O7
sn/NC4ILo9kZb2oV5zYoCw1M+6oqg8/6GBG6HFBYjzdBRisL3+QLeIUMBrqkdUyAIqP5cwNP82ba
+I6VRWLeEHhPl5LmvIoDKYFGzYZiNy/FxjG31vjli95FBGaNnPgdWEPW0tCbllpz1GTeVjZ2bQou
vb5rXeYwoIAlYBUXAkZwVRLWUDduBWyha/tUL7fL0O8+N9lGbHBxhIJSRPo4YHpvM+SUCzg0wQWy
l+qca/7aV+2Wmt7abBuBwSoG6DwuXh73yWsLLbvu2d4q/a1NhxEQusEjKOo0KvahfqhS8jo1fOtm
vvazjXAw5UHFyZKBSqXFV50NzyQTv9wh2bjHfAzhgru7kabhnt/xcmb8PGsHuESWY6ohPLCXHmRf
RNNnX1xYXYd8sKw94Cfz/lJJubk+/SsBxXylonpRuslk0bMuhjBneteppxmiE1WzxTdZGT2TMLtA
GVUmCyT/GrmA/VS61h2Tvoa2EABrn/sI4xaQ2brQZZfQc9fzM+mg+cNODoz8nHaL2LRy1zTFBZMU
+70k0BEdRF/rED6xkPqELczzzErQzYoB6VnonG+gSNaGzNj9emlrT3O7jmETde77fh8M7M4atzh8
a3NubHmAvx1bwIf17FhQ6U6KIL1dUg4uGI6WI3gQxcYhvTZoxnYXtmszL6fOmdbNrixrcqB98jUY
XbjY109MFOPGIl7ryNj87URhgo3q3Ln3UXfXfgLrd1xqZPGHAEhsFZughrWOjEiQzg3scslAz6q2
nppWnh24aZYy/zFV8wtJPyWZQNh/mOx30R8lad+DYSeJVfqDg5cVtDIssq1wthIqTXLUOCiuAeyu
4jarYl/aB0sNGxOxsnBNQhQ0PQt4NmIiFBcvadp7UdZXLxQC9Bs7fa0DY6fzQTQJzKcJ3FuCUMKG
pqNh7m9kL9Yav/z9/bAHtGbQ8wXbvkOhdXKPHoSl4NG08dtXbuEmg2kWg8jnpa5jrCDvvhS6ia1m
flOiUkduz96OohxyUFDUPw5TvaUhu7LZTW5T3gsC9W2Pn6HOczOx8eRCVABYlPLNyaBC/KkAbDKW
KCRMusafwFe5ZISzHiQIv38cgumnB4fw632sLVtjk3dcN7obujrOe+cLq6c7OWWP15tem3hjW3uC
+xy13OCcwE1FzqhTQW+SJluXubUD3iQmzUiAkMoeSGyJ7J+JFtlt1xS/tdfASX64UU25h57yCYXU
myxzNoLvyjeZXgB+msOgtfMXKMhCIEGzqM2Lm5JuEpYuQfz/0pWEmYQlp9CygBqKc7aWKjlDb1oA
1NsXT7NP3QeeQw4dstjenfIduANJX/hfp9ohL8Sqisd+Ilvk3JWLsslmGoO57XDLbwAqmCLPhWwS
KyDOlkY5ivSVmHbOtPVI/1irAJ9sxIcejhOBVQHvQYMynK3XwIYwGmw/vboO+7ILG8n2JcoUBN4d
QGaG2GylG+DV+ODgHOc9iVFCjjDTYnouIIp1ffGubHBy2S/volaapJ5Ajck+T0jszWHDmPPCfMmj
sgS4BmeJq/bXe1pbUsa9gRI9u+WsSOzCegHahM1+pum30e8/d3qYjCa4gHVOQ2z7rOBktiMkz5+5
HuGO1/BPSdZiCo0gohNdz31f4aYoLRHO3njSS7JR3FhLG5hS2l1l9dpSZXIeZ+83bGIPufVA1dvi
EFgw02ie8lPb8H2KRLE9uzdEVndaukclNVD7WxKJHy8H7/9YTtZS9MKaF2i7wn2snyIO2j9F9t3b
WnAfX4I8k9wE5XvL7m0ZnKG3uZuQzu1kHTnsTwbDAdfuD9cX29p3XHp/t6xH36tJlU32Gcq2e2+R
v5q+eBim4GGaxaYC4iXA/38Qg3Hp351MFALm5ei1cb4MY3ZGyyPov2VJfuBRv8iwE1APR/GiPFcj
ktdeVcGWDu5h4yEBwfzkon5/HmuXfC3HZWxALZfVd9/v5UMaJEUezcxyj6AJKPjaMbJ12K6NvxmG
er9yQFbWMfwcz65qy9BK6TkoEZQKAVuwgpCNM+TjI9czmVLJEJRjp7mCdFc23MPreDnmQ7Jl6/hx
OPFMrlSRg43BFqpi0Zc3KU++VrlzHrBhri+g/zjxH02u8fyATmBmOcNEzn4wVDdeUbIdLWEcnw6t
u2eTm9/Dsxn8GWtiJ9G5xelCjT3Wg90A2WIp4FSs/FwMVXlXUZ29dADufr3+01Zm0CQtTLMj6pGm
zhm+rhCmd8c7ms9PVpMdIPIbZ9z9dr2flRE22QheRhcyJlMXVxBKDji55yy/mbz2U/dlz9Rghtqu
jayLJmcnHXaTjW06QHu9bvbXf/3a6jNuZSND83B+cs6248kHQJyCfSfybEPVY6V1kw3Gc22PAVCI
8SQC95Rx0dz7wDM9Xf/tayN/ua68i15STy7MN+Y6nl31DOL4t7FUN5YYN5pfW0CXv79r3rKVM1TM
IecJl8ocuLQgP9dJd+jTImTFRidr32AERzutG+bbCz2PS2B9E5oMsfTYEDtCDr+vD9Pad1y6fvcd
beWAOTaNXSzVo/RphOTQnkAFSql94tn7z3VyWQHvOgFsrsicgk3nvhoPtf6lZrnLkejkcGvwh+F4
vZe10TJuFoPvtbga9fO5ZdZhFEUc0GqnWL1xHK6NlLEZKg4f+MBG4r/Q3o4o9YsslgxFMfxybKuP
QHvaiE0fo0UJrKD/Hi4I1VsltK3r2Pmu3yBxd4Z6Q3+042QM9b/sq/uFPaSP5BYSIzdfijvxT/bv
pwbQZO24MyekkOi3JY8Qjc+0irpl2lgDK7vd1BkmLpKcbtP1cZKql4Q6j9NSbszMWtPGNnEmrvRC
kU4hRfPQdMuXFAX8jbv9yqLyL39/t3QtoDrdEroWsZ0uYg+WIqbcks8Omf2NMsblV35wSJo0nbwl
gudWOZ6L3hsfBn9Jn4mUM8K5xf9JgmwLcLXWj/F2SFKfqypvm3iiNM5IdusE1m0jxcFiYiNBsLJF
TGrO0k1Lli95FTtBGVW13sOO66ml6itx9PPsbjHWP35xeqbFGJG19ETdTudaDXEVOD/GdAZPFCYt
TI27TnK5c7T9OY0hbEdj4wdT4Be0r3BOjbDazdvHespQr52iyQd2N1numxIacE6Ly2YPXV/RREzU
4cQhQwlBD5nDKY6iXJ3JiPj0c0ve5NBUkA/OUmtScS/SG7dyYJC+hepZWfEmgSYdi7RvElwKyaKe
g4o+6CU/wwP4+VNBxrRzSt10dLt+6eNKVzlI1PSfuVwgn1Fan1uEpuK49IuS+laJDvyfFxb+DHWG
xMsBk8zhGSo+t2uZERfEKFP7YroIGOb4k0r3ZVTt2S+Gt0VsTcRKWGOXv78LPe5oMSdxLfAQ6vlA
izZ0qmrj16/kwzyTR+PATWeQpAU0knY/2yWLhc7+QRZOhJzzu0bPTzTVX9vKPri1VJ+LpaakGpy8
VFBKVcHbmO7tjtz4l3t/RjcuwyvjZSKrVK5HV7fAWrv59K232iOhfGO7fRjYHPD8/54KlDaqwm6b
Nu6LFGwHeSxqsWs67xhA9oMtG+fvh3ENvVwi97sJzzVo4UNbtDGd3T+oMtZ7354eYax20jU8qLoJ
dLmstj4zG+jNWMG9zJIKSpJ2XCv23RbyjkpET+G42cYiWxs0Y/0SX2Ugy3E7HmHVWeuHAnJhBFhf
8CaigMiNWV/rxTjWFjnhIVFSAqjeg5+0OwGAmCPuF+9bF6iNkLI2Mc7fEyMSUqIxj8S9FGno5Vaz
yzQs0hv7B81Bo2qEBZnWwt249n+4kDEzxkU211ZdwPS4jWs7v617fiPa/nQ9+q41bZxlaVepHlU/
O5b1sh8FRF4gl3S96Q/vF45tlszgVtPkCwWwsarvLDfbFXaJRM7v+XMug7ZZNKv4ONGs8uzYJXOc
8v5LWTq/AjFv5A4/PPbw840tPsxz2QOIgea1Ezlz80VLceyzdANpuDLwpmxgLZBfIHWvY50036Tv
PBdNu2xstJXl+V829F3coJWCaXXAm7hdWGQtaST5W+mOYdWV+4T+abvPsVPN8hmwf6IcG+CjQfD+
Wklmh0k+vaacb1211gbJ2Mue25FeNt0cZ335gBT/USnvx/XVuda0sYUHePksU9riEdU5/0xJfhv0
3kZ0WFs5xnYl+Uyt1gPcNm9Qt3Jh6DP+WyHxf/2Hr20rY8eqQSTK72bkGkFKtcOhzGHoWSIJUKCc
fyP8rNwIDSuryCyRwZUw73yU3uJMujctq6NlgvdRVmVApeT4KiRqoXCWbYmnrUyIWR3rLJ8IpMYa
6NRWOyQFw3nZommvfYmxldWMS4AIwLasLXWGKJMKe0u/8An6PJQ10VhbBBAFtbEr1gRQzAJYZ+W8
6yBmHU8MBJwcUM86tAeH/WAXKSJYcsAELYFGTwHW9a8iE2SfogqyJ+WQH5ba8/YdC5aX66tlbVSN
Q33QNp+VCwruOCf3btd99WGy8LmmL12+izJIC5OeA4UPbUc6AHI5zY+T028KpaOV/3sFO7ap4lek
btkOg9Lx0Dx4wwsYshv7Z2V3miUtHdCsJw0aJiSL2UAOSo33Tbtld7221ozN7/vpTJaF2nGXn2ao
sy+dCvF8Pwi8Ce0AFtvFxj1nJQ6Ypa12sN2BtROJSy99Iihoh9Sf0rCw+U8ebIWyjzshZunKlk5Q
CFpqKBoyHvllB6G+rE13XjFCPLxr042QudbPZTTfrSU6zpnbTmByj5P1fUm/zTkPM6c5ceff64t1
rQMjBEClF+dsj+O2S1wSucIN3vqpl7HoVHF5emzpcqz1c/n7uw+pWYH6HwSrYpI1PdzhCRsikYAZ
ackpOWu2qTv/8TWXmCJ9XuGDZGNjGacdUNDcO6ngtRELAIM/ccwfro/ax9GDmNUmOTDqWjUO+KFy
ZjhT2d/Aqy4/tREBxf57qIRbQLIBaKG498kbVe0POc1vJam/XP/tH+9zEjh/Nz8QSHRh5J0YtMU/
tiNhqD73D1aFzND1Dv675vx/iIKByd89lIU3TUtX0Nh1ivIWtSK6b5Eq2aFKCpll1Llu2tyG4nwq
plPdkfFRBKW/azNVfvd6q3njrT2fgyD4VA4IhirGzaDoarx7rJnG3E+/6gqccOZtqQCurGuzNtMu
aevl40BjlMx/d0m3h4X9WzOMP33tbly417owYgAAlYMGTYHGMG37YyNL1uMt2rnkm8iTjSNrZdOY
qn19Zi2TTZQXi+J7XfpRP8C9r/ppB9CTphuRZmXdmaJxgbQ7QBIHJ/arB4fRyOrmUG2ZK619gHGc
5yBGpIJpJy5I8jS4y1NRWf9WATvNDXLzo7el77Cy8blxtls1pAJrL6FxyqADtgzKPydWP3xua5rF
Vl3DYzDvmRv7UGxORbabL//Mmo1ZXpsBY+fzwBW9m9guauSgd7eyDG77Ikn3npVNnzuvTNdLXzpe
QMrEjSu46dX+va/aHQluxOd86IhpdhlAKZEXWVnGC8+sQ5qqYe8SKe78UesbCqWCQ+1z/clIbNaX
2m5oEiRm3BjSk2Gf/k6L7+myxTBYWUpmEQmKFxrUQ9FBk0BWEZzqgzjxnC2SwUrQMKtInE9OymHM
GTcjfAErkf7WuXhTnfeLDMvnJttUfRuSFnVpiqeiLgS0W+snG2ptEetppBJrq5q49iHGzu5mAhOr
oJ3j0WPPQQpFy6R7ZksGsHmzgWFfCR5mYcnRVjI7rESuRz2CmoFKxNEO4OI9/P6cHzKqF3+fiNxl
fQe0gR3bns5OfQ91djDMAueto33+z/Vjd2V3mzUloFgZXgukgafljKoKYKLHMYMJfFl0GwfRWg/G
uY4lZdU+WMQxuLg7MfmngSWHxt6SsrlUbT+4Npjlo2r0IIwk6QK/zJaEQwIWHsh+t7jG30mbfPMw
gmEA2ENfB1vz8vGjhJjVIXu43H97yNYsHWufeHBh/nYTmD499/X3QKvlUU0dnhCKK/77+jyt9Wkc
515XTKgqAPU293Zyl+mA36bQC3nLJsjqRyMFxJYBf11FQMOwrRTzytSZxaSFdzaiozPESH9B6A8P
FRYzdwsAt7KBzEqStSwaFbwEqRed51D2Xo5TssDgUKd4e8FYOa033nZrn3H5+7tXBPPh942onAC5
wG+TIfsNed0jPmwrNbv2IcbxnlaBN/koip0rp/6SWuKXVQ3Pif+SZcglwf1yf30JrH2GEQ78oazg
AzkGZ8hAqeRJTl8W7/V60yvh0tRjEy3J8PhZrHMZ3M/B7YDrfZE9VcXGJW6teSMElJPlWLOck3OB
X05uS0tGtv3g6C3b8pVD0RReY40LbZYlwwRk9jeYvDuXIsIWV4X+94T6IMSYwmsqZ1VSd0ke2wiW
J1XN3a7mCY3yYkyfptx75jPiv5iqfxK3gXM2gRZEVzjV0XFUcgwCe7wlXQunIAsShzeQwHgVc0oj
Qa2XCdmAE1WQvSokuXWrGa50C8zK8a8XkB4HZwLw5j9N3vQhsN9PdUrrU84KESdi5jtkix3IYwOh
nXb0h8gLaGBXw7/umEIdPQ+8N6qJ2slGF9GYUxb6uXfh9FZ1E1a6xX/vECLCxnXYHv8SZCVQtwzz
gf9eUEqEsG8GS+6aBypchA2LoaWFs9EcoDIvgnnvNqwLqxll36Jus3OR1dMxt9o/JemLsB+4OLRd
lRw82pVR6uOdiDcW3GbxLimjy40S5QuoFT+XQec9T5ZllVEyuPCPYGNyN/UkiZCx6Jow0UrvmJY6
FDO0jYMFAtdz4j9ph8gixL1OHrrJS+Nh4TIumm4KE6yvXWt3wVfWZ86jnJGnGz2nDlESsMCeKhoU
mBoInT60iUV12NuND65I0J1lr3ApFP4SUmuaz9RHximVAFtQq/xT0RrK33RwIyj6t2chWxo2zUVl
i9NdQN37wMkB7F4Oldf8gY/d16GF83zOi9dJ9iwci74Ley/z32pf2xHkD2FIOKossrmdHrTnJidb
yi96KYLIKRU9llyDXAIhbzigvRAoIod25nzxBt7tKFKah6DPIOfdZ7AT4cMFDCFJGLgpVtKUNmHt
UFgLcBj+uSr/01H9wNMyi8DXhhb2VKmINdnvgEFCNmn0Q1P2v8agvOnHUYYABvehLNSbZ41/BKpz
UZPWcs9tJUS4lAuYZxrckUfCM+rv+i4dv8m+QwabMLqXuuofCsfTT4mVzZBGhznpPFB/7+Q+TOwz
NV38mVE4CYZv49y2kG5L5R4hlICnly/nUSK7Z2fz91y1Y+xag3uYdFvuqhoqbdxJyDntywLKKzLD
qadSqIfXw9FT1j0tQMK3l3wMS6tCKn0AvHkIkIpaKhwvHuxAASLEZaB2oHyFYnaKEy3BJpuHO9h6
vxRB8mVgUxMFIkkjYSnvQn340esKbgN0yves9udXn0CwHGmJ/o6Q1trj+V7/qGyxnInrw27XVzJy
Ohs2wJ3d7QD4ag4SVPMvAP7eBmOqIS7nPGldVmGZEBXOWv9y8sp5giCOtSvT2YGRAZyrteV/s3UA
gceOvnKuv1MiQbOwOA2Zqp7nSy4MQmoqDCzxxvPxq/CyV0byJvLxiWi2+pfT5kT6pL0F+7HZ9Z50
Imsqu3FfZ5Cox7lukaOXDVAmgij9KKK2dOd5N9Rg1ewDlO/yQ6XyAFPhWFj/kMkvbpOZLqcFObhm
N9s1e/Wha3wUvKyf8djhMdF9sFdKskjkAvnMImP034751U0gANn0QAzD/w849Ani884QgvY7Au/a
JbtxqtIz1IzpF9ZP+qkfJn7fLxAT750CzHOAtOHeBjyoFRaa2vTFnkv3KaDaKXa+DWmMBhHw4Od5
lNhYwzBQBysk4MGzl/jqp4085bBjMziTpfZ+smrJb30NjspIEIX+I7U+JEnbHpOOF3vhO8FeOqXY
qyKTL7Y/SNjDVtCH8geaH0bcu75OStovLRJP3/xhXlywAwa2F1VN9b6jrTrRxKVHYfEe4oRJsbzw
EiVbt0HcKotCuDuLQH/UnR0ZeVNSQ5mwf4JilHtuYahwcDyPRyPywWnYo+ab7seypC8tSEU3yyKy
swCDPZrFOO1zKb+nvLvxFL+fRtKGYzPrvZWhKMNdSx8zPebh/zi7kiU5cXb7RESABAJtGXKq0a5y
TRvC1bYFCCEGIQRPf0/2qm/+LleEN90R7jYkoOHTd6aRwKRSu2o6ElgeZtEQJ1nAdJSbkvV4qf1j
hbwDfAEvTptV3pRLWO4RHAD1S9l941VCT1UZISxXq68DrA/3ge+xPLb1nNu6fcZLWb5JT0enAEtp
7uL1pRIaqQMzfLBrlzzDALBL3dz477Me/CdO4PfD9NkqWte5cVgN/IYtqcPOCBcAqU6Rz0VaqyHI
ElIzyFyH4cuy2fFXIlf811iK63hrGDa8Wb78ufj5oK66dA/FuJrP2DSgMvGVIdMpS2KsRpp9+7vL
n2/7n+oTnl1hd04MuAIN+0kkFsFqhp+fe/2E6P1BSp9/aeZJQrGZhsTJabvDMKjul6f1OxnS4QZa
vC/eG3lJXpZH88XcALP6+ueH+qCiu3TurAamw6pOklNQ9U0+tTaZUwYTniYN47bK5koG2Z/v9EFx
felKawYVIe2QeKdhfjfMpCLwClUr+K+KNIAbzp/v8tEYON/9Px+p9WVvzLLA18uwaifniD/63mQI
HHf+zg/T/5+Y+N6taL+WyUkpc98H6qZq3Bs181fSBd//7iku6mzTBxTpbSQ51c2x0S9d+3PzPuO0
ffSGLtrh1gkkelC0AZNqORBWFWFl9wab3p9/+gcD6tIqyg1DV8XMrldqRe4jFnI4XRkfFVbZvEz2
swC93yvYYK16cYymdAOzKIbTbg9lMra18Xh26W5LmvckymMfWu65u9rm8otL1AOl6wgPfwjLNkFR
TcZtOtq/s7JEffD/hxyv3DTQMWwBo6to107BVrRT237xjJI73orhk9PvB4ejSwepOa4HIPY4nYZw
Mb0JEEuTaRF8Fgj10dUvVjccrTckQlGLiSNRHP4a4k/aRh9d+Pzn/5mR8yYUJmBbnkL4LN/bnmy5
4/Wy+/Nw+2A0hxdnacvLZvBWEDRVuZglLUu5ZNPslTcbBKAPf77HR09w0TiHRR9FYSSQ3ptEdt+M
UXfE7j3++LurX8x1rxz1QAKMZDZH5r4aerYHlNH++vPVf7vqwqfyYrYLA3Cqm1h7wmlQIzWpkf+s
XdT6GSc4CrAmwVMFZtn/+W6/nfzB/zTUnASzqiuX+CjX9cBMf+1X9EvUlwVbuk8++L9Es/85xOMe
FzPfrtLfut7ER9U6Y9LSsvp94JocFjayL/0opy+Y3+rURL37olQMu+/EOeCdKIyPTkedn5kylrtm
GVvkM43s+l+GtQqj5ZOJ+oGej1++9BUpcXWdbMmxprJrs5qt0c5rEWCpYGiZweEZMgnVOUDtIEWk
gSrnHzWFxTwG8oo5XembLmYJ3NsCtNNGoUGO8T5rBX4wIC5bgYgcqFnVhf2Jl0N8aCpd7mTf2Hu/
D3kLA0Rxzh12n/nDfDQgzn/+n8kvcChsKYvak1kDq1PwmMTt2tno6LmSpnag/ifVxW/XAYyKi+XL
+VZFdcvGU2eaeb+OVOci9Op8jvVnDeqPbnGxkDXctsEU+OOJdd7K0QcAeVONi8ippPIzB4aPbnKx
nvmSBmsbCHDkKX+KFnIEQge+RMTyv5uhF2vZ2pppRI9iOMEONish7W/bMKPibuNPf77BRw9wsZyN
U9zEStPx1I7HYfu2KZ7S/rNAxI+G08VqplyMU+DSjSdQ8u+GOLTHQAsQaQO6ayrxV66QgX/ZJozG
ZJPtstiTQ6yaIC914GX4lxGvMfMLxz8rlT54VZcVMU/meVJOIViIz2vGQjtdedLInAXDZ/FJv926
8CgXw4l2DGiKEt1pi3p5flnRiUblZ4jyR1e/GEwLSOtqakx0jAcE69TE64p+IfqT49BHV78YSaES
W9vatTnNJdlgD+H7h76vksOfx+lHV78YStb6HBQEHFRpKcvca0d+g7Nz9Qmm+HvhSOBflsFhYmws
bIN4ndH9GJ2DWH9ZbqWq3+e2++67bSelfbQb/4G4qSX98zN9MKD+pygOJxnRte5OiS+LqRZHpAwc
p+CzefHR5S8K3ZVVRkHU2QBcWNmdgzD8l40CINh+nHzy3j66xcV+YSkCY6IYOvAKvhRGp2t1tTSP
f/d2zvf8z16k4Sa1lohVRCzK1hQwhwSuR0Z5NzJJPvkAHwyqS7tzunDo7WboKbrKv6sIvOaJ/ARt
j//lT/2m8LksdXHEQGQktC+nqq0D7NK+4Q9aDotNjSbD/WwiHHgI03v8n36Qbm710EEkc5kOqLyv
VG3IKxqZdL4JG8t0Gvq9nA6K96AvC2HRloUETP3wkTvtUsaCBX+FRLcay0qb+lG3IvdyAcsZHPHu
IHUD0mBUxVks6xhohYRx2mboQ+ABP0Dmz7qdWLJ4+55DYxqpbT4mA1iw6KmFx0WVaGaF3bRbGSqe
JqB70PyjL0qWNcIkiXumWJV360K725E35lGKOnlB7SDarI963h5iJZZMskjno0vcc9zA5W7y4YfQ
VfSOhdVXa0NEx8zr12lL2szW1CumuKoKPKa3cz1H0LFeEpxK9ZpvwVge8BYsGmyqQ99YTTu4+m+w
xmlhU1PRbZ9I4u98Lwl3mxfBxiLyqkJ1iufIGksOXow0k7U9VXPbfq2T+WdEdZ9FYr2Ft/6S+iv0
244FcbZ13fMSNk/e4iYw3kaQrEdv2pO2euMQsaULn7HblMlRqtJlwQIAqetZm9Jx1lk7sIegJdfw
0EEbvNLueiTxTTTIMUsk2jbxnIhdXwZHi65ubumoCkjhvyWd/+Y1+BndOqt9HMv9AjfqzNd4wNpP
4kKFzEvR2W12ZBoeGyd+zL38xWHEQCL26DdBt08q/xqksG9qWfcqrD0069c+paGjGUnMdYNwPsAP
o49OYEmQ6VvuNtN3p6ZtAS3N5bI9+rWHURGV1x3taIZ0pVxzBbdAwDw+nx9Jw4pEjjmvvKNX8x8R
QeR1F1r0HtspFdBwAp9IgF+hqYqwEJPZCJDBEFa7pewPSqApXMErx6xADUq+3Js1Uful7R6GLZxv
iZ0Ro+kB8IKb/CtvdHNIYr2P6Hby/CbZdVKscH6CNHQ27NAK/rbEZ52XBlg+tS/cwMWWs7d6q19F
28sdMl9lqqlwaWymLp/7ss1L0t4qFzxLhHX6qjmZCC16hOsVDS/3LJyWFJaPFYIhEE9E1SxyaC7R
gCWg25l62KHGwC409VPKcBiEIVND8shSkD/5r1ZFr9FC6ZnH8464wrueszq1zXhjjL4uh/oGAN8d
1n2W4kwEXBOZ2xbBuDW/2lr6043tO0mEADwJzKhl5msy+Ndt2NyRsP3h2vEVpK1rvEPUIbDBjqsw
yvsGEMFczg9cWpq6s26YdEjr6fV3wCe3FJmJua71P82SBIc4nPD1Et7BtQv+f7YtnzXDgNQbGVNI
muNMxgBNex6+1h05NXKzKW1pkvZSqAz+wAdS+8jijdD1FuTdV+xhlG5f8epmmtkt4fS6bMruH2UX
v2C9ErlPl3/gCdjvmkENaeP7N43wFEYPHRGhCWu0HkeENNiSR9V5SOCpm9e+xUDSdQQf4nKk0KUB
kkS+bw5X37cKXRQ+90AO3K5sEqi+4xZuRBEv6OwtxzYEYMhn2WBkG50jhtblQkUFvLAzMzVZHSfP
EwjByJfuKCwQoxJRd/xbtHHgj2PZfJ+REZ21cFfaW9tgbdUY3RLq7AI8oySlDbKofCKKkEOKES3n
U1hDMCImueeleJpDYAhbx37akdwDUahyYK4CwLTBwirY3Ro7YBFSPfdqupmdArZHKpH1SwylaviP
CmYIR8D4RZkfx7sgVCRbYx7mi21/lHQ5IsLQFls5g//NokOw9Y8Q1o3ZuJX8PvD6tViEf9esy3eE
I3U5HwGXGtlXKQLsPCRuxCcTqjssgQ9AboKCRpNOowUR71jusTWJtpBKzqkHjBq5XOsNsAIAFhM8
IejGddpa8+J54xNAr6+SzffoD3lphyydrFFAggB1CcDdA5p2Q7QHteoftF+fRGwajMo2Tkmd5F5k
3hpgiTrswzyK+iAdx+TB0HE3TkjLqavpmobzjVvFV9npa8gAkAa+sBVJQOFrOLvnbqV4HT09DVEy
Z9wEr5tPAPkO+B81Uo0hWHjrhuWtjM0xLH2eGo8AhKzJa116SCVdF5DzAziBLADdnJnskUqRrxM7
Qfucic0WlE2n0Z9aqKt9hTeHh9IRQxq5vhNMn5Xwa5V6A78zCpf3I3mEs1iC2DapcsimYOJG2kLb
OE5r0S0FGhpIyIL3CLF6SjeUk3mUiNPam7c4GpZ0djBnZ0GXrvNyZXkPnJRbP3Pn0EckKPfRzdrP
ZT6ZUORjQrY9YgKvVjixIWz1ysNmmyW6uvM8yXZxEp0PQfMOGR+/oqopxnkFiovegUYidYZBnpXd
dBVR/xHYHH6Mg4tq6K4RzBamiuqXFXDXDmQjmdkSIW4MwacHf/XaLCLwUDEoHPaVgsTd80LIjRz2
cD12Jts87920iASbplllyoVRCqJCn/aQp2VlZfodjfwvnaB+rvQYp7xjX0rAs+nojzkKIrFXoH1j
XE8mx0Zdv4Xbgn1rXFxOTfQAG95zkuxZUKXleWC0mwT6ZuZ76HfA+ASrAgRWJ+8a5mONmKYDZF+3
YG1WGBa1e3R2vfF6OLOpCOb320x+man8Ggqoqqu6v/EXfQe6M9z2tDlGCQye0dNLsqlk7x1l7oiI
rv4G/z3AWKAxej4gjuhwnQqvrM+chwB7M5nmHSxoyZd+Spq7pg+QoIxQmgxWLfp5HtW/G5gAAQLG
Xn2qwjbvvFpdVx63uVkrpCWE3wbzS6m2iIcVbDqzpQ67pWVnEh0OJDAFTwWoE8DqxX6YFmzmVL/J
2U4ZH/BJDck3dNNaWj5OUZtJWDlAkPVjBnpdS3fb9UMx+G5PRhMAKARhZoExTj+b21oCE4QNCFgy
j6Dw4SgNq69lD0dFhqiY8KpP6L4LdDb0wfsWdod2C/aTae7pJE+yI0Xv4DBddYiI9YqALNetGfdN
aFKfltk2JC8hOovgHLxJsOXwAlcAffA0JzF4bT7WXGxXwMGZt+fxlqCIEzfE63ciERlAoGfkKUGs
Lw4oUPKhKe+1r/IIzm1as9d6YV9U8s+EJSwO6vt29bIYge+p2OSNFfM1Ei+8VJcAfGf2RTcyi1ds
yxQAsQ3Zt3kG5gzyRM5g0nZs2zrvRX8je56vHn0LGvwqr4YNrHY/K9GgEYi075VASAjlnUf5qQPV
YIAbP0gN/tuIWldha5pIUffE5FBGPABI3YlaHcIBR3hwFKCxHuzV0q8nTyLkh5fbYzW5fJmmDN6p
VwbFVUTpl4ZWZRolGjtSOKWlBxRehth+ba0PoX2OxmdiwVmyVQ75LUfsfeuniqwrYirKdjjpKNB7
f4h2YC/B9XWAaicZyNHNfbRng5/s52kK9nzyrudOVr9KkbQ3itH2pK2UoGqom7mJxS4K5m1nS3tg
hGCZsMNhbMsprzYbCkR3LxKovxcUJbQvRde338bY7mxDMC90913y5WinASl/TXKzlVWxhBWMT8+a
RWOD04z1HlbqiJh17etCgzgvFfkOIkkWrEh20AHeiAjpgOUGL4yEQ7BbaaG5zUYwmI9RLBCP7a8U
hYVqswrIEjZ1LMIDhU8nmbTO/cognLnXKKv6ULwiymN6HCjMbRhSelM19uZ753XyzvdJ8o5xqY99
gkfaBk8c4Rq33aET3Fw3HvWv66Zq9oInE5ZUmPelsjK0zibXiy+8QkXrFJt2ERIsRTqyXlBkR8ZR
gfbWiHPawrHr0w499ePspv677B0PQS/pmtspWDvEgpE2SrGF1dey9TdzL02sbQFawcY/6Zx80ISj
F50TAWt8Y/Brrs51sYtmzDyRwrAi9+P5787Rlz7zsgGNTC7BcBUFLbS8YltSu30Gs3/QY7g0krcz
jkdePA/IhgBiNAzrnAdt06ehaqtPcJCPbnHRKRGy20xi9HA1uHpXl/Wx9thVvOhPJMgfdZcuHTBi
VHLclrA7jMHzLM+spfjWk3CTb9x9t/wQfP0FgsJT13zS1P3gk196YFi5Mo7EXcAWdbzrkCiF2O5c
hjCPHZ7/3Jz5oHNCzn/+n+aM5S3sgwYxXMmleaiZdxORv4rpDmBU+P8vXSE8LJpgN3k1EI59GJIL
HGOvfRF9Mlj/9Y7+TWPm32zW//z22WPSGy0GlClTVSxI78yqXH1jrzjapTTK2fp33bF/h8N/blRC
0IFTQYeRGys4KkX7yEPRnnwWvvPBV75UtiOR+HzkFSPSd7tiWbHBOdxlSsP6E3OHj25wAd0FsG2B
lR2m9Th0EQpurLwJ+i+rRckKf5vPnMI+mH2Xhs8g6cSsQkzR1YitfsGquVXQ/G0Pfx6p5zn8m699
KWNXswHjx1cYTuWDEQ0OYz918/WMNXXe17+7xUWnskK7eF44QxBnkJt+SGt279XPvnqM4C/w51t8
8I5C8v8nheDq7FoMJncz2S0PnBSw5RI/Y0XC/M93+OBjXwYfrZPDVt7Bcbsa3T7Q29uqHGjDcv6n
bMfPFBy/FY2gzX6xF4EMbSPtzdNVH/4UE4Jzmwhn3TWF3VfWCZkx2Iivwbc/P9EHX/4y0igMVO3p
EF9+tNl6M5KsbvLNHWJb/Pn652nwm5F1mWa0sLoWQkf8RHH4UEOILxLmrQH7kPyyQXCAxe3uz3f6
YLW9DDNKNiFq1F3D1UbRWtBlDkerv/vsl1FGAjkWiQvb4arV3b0dUJspB5EezKVd8OXvfv3F9Fgn
oxfYJA5X0/gU1Y+L+/Xn634wJy59t7bJiq5kFaoO2twyPu3l1DyyxN3/+fIfDZ+LfWiV1Gmmy/Gq
xebJ5V0lt3wb2mwK3sP4MynvR89wOa8Dy01c4904cr14T6Be9PMnBh4fDZoLPK4LK92QDZeuqvuA
vXy62gWgo/x+5P/r8PmfjW2cBwRvDGt5lJ5HXkBUDgrQlb1j46BEFki7zpfR6KIZSb/zwVUD95xH
5ohwIbXzFxjhjAFfbz0e2iGrcbL/Is/GGIt125WNeHOvgNvvvEAiNAjyksIyEb9GMp5vI/TLsgqR
czeVTpqvjkggjZbiaCrJciJRHe5Gg+MKaLt3kpogDwnSAaN+hb/0WlaHaeVt1gxhXLA4QRiRXNqY
pIMNg5+Ky/WfeYthlcwR9GM2xBCvtRnuepX0eYc8XJq1cpv9HNUioEBmyb0XjPKxRDpUkMahXt/g
BcrQEkrmOBd12x1BrYlPtRvW70aFMgMa6r93aJ5ihdB2V1IX//TJhrbhykDxIZAHHHhsxIGzMdiR
lqij37UkQ3fg3HedNpLOMLi6XeACU6B1Pj4khs+5v4ZDtk2xPqIPOO1n5rlbHGnjdzDLx2zYzLwb
0NAqks2b844hpxHHOfR/PLBefsAlsykkW+QNb/rtFSzS8ZiAxw+Wflf714bEZYBfahoYxI1E7/U8
DmA9YQKMpJvnPC5FeVutNccLDpqva4sGzzSFNUtrEzd3se7jt2lQ7CaO2vFtgEFCBv+Q5cC5xWE9
Wqb3LansPzDoUHsiR9jPba59XDlf82BD5Wo2Ntw4baJ7CTpqhvevoOxZ6LeqHbdi9I2d8kjhh0XL
hkDI2p+Qo4iooTn157gsnAdRgWqSLZsS9DGTgPc7MMLxWpLa/0ZXiHOWoS5vy06IbAw8VkTxub3r
q+6lYQiYJaMXP1UYVLlb5/rWJXTUOWA9uz+78uEkC7wisdTtbU/D1C2xv1+NIFemC9Y8KvWcJoaM
h8lx4FCUhYANsFVU32ff5+fdNXnpGa2QPD4l+4gLlFiQIBVD3TxBmkGeXIe/lnTzoyO1ug/LpsPl
Y5MmEdDCUXj0RnZqKzAv7uzYrHlSQ3PkjeeWvReJ4boPRhxTR7i2bAYwSZjcczm/4y2Y06LggIKx
Qw+KUDgLD8p7iohxdzpeEUbIkQ0XYy5/wwisrkGhAYHaSkQjZnG9+F1O1CSzesIZMmQqeughkLut
LQ2vJiHFVchsVRhEGaYlQVLFZIG9JWREk8uf4TdLgNs1uMVTgx4UDIb4OqBp6S1vXTKjJcbJ/FwO
nB9XoRNUbHWzS8qFPpt+4reWoq3UKFiYTUs3gKoGsIgJZKzwmXV79Kira0ShhTnfXLN3EuraegsW
HH26GF59tGlTGIyqp6AS3kPsheDT+OjEtBBMJexusXGY0ml2L55vxiyOR3rrxsAiQU23+YDhdTVx
gCMO/bBdOAOYm2HAD8dn1EqesxItkHoqWjuLPkVotMpwPqr3CBI1+3VIViR7LuROVEr9ol2JzFJe
Rif4SDdYtsAgW1zS7Yh0VdEky3QH2Iqgi4raaPUQ5cP6YC3Q3h0zmEAtewhr2kJxeLuDmR4Xskz8
ApG7fdZ5LDqucWR2m/OTXDjh7Sn8g/N4AcDrtqE6bMYf30lDZL4Rtb5O2KJfl6SZv/oilHk8Nd01
h0rsPoAs6FQvgD6qNni222DuYz65femhr55CNgcIkYr6qkeTBBENtsxKgr7pNgLwLtvk1yjX5HtQ
I9gs7oNqV4Wo7mPa8j1xzWHhIUzvInM10nG7c4qyfRyBZV7NALQB4iT7apjGvecQ9JngQ8IUpnuu
zphNBfg7V57FhFYlND1Y8X6IcIOAoanmdI5JfI0o+RleQuAQfNvCtf0OroiP1rwPoGgYgL/AfGwH
4876OEJdd8RWNB1QogiIJtCsG6CGZclXXsrkp6bRkiXoz373tfT2XbugeU+9cCfo1h3jDqZR9TgG
ezm0W1bWif8owRANMrhUNQfYnOq84kBLoxgaO3+OSriceQQrahu+GAOrrLk30esMjLforbHfZFWW
T50N9LGs8BqaUdJdNAfQz/WzxpqDVruNJpYj/a45BDV8Jwmiam5BSYWzGWq2vUPwXl61nYRl1yTy
Jaw3bIfrkkrZXZc+/hyiwrumUd1BIPQIm19F93oKsFA1K0ILOvEPoeWcw2mvL9ZpJFhkeX0F/Qn+
5jwvaYBC4R7zBk46EdrMtO3Vg5hXdoa5nhEv+EK8pD6EU6P2nakQmY5PmY7UC2D9vLU/xlUte+OL
KW3a+Af8DoBwtNplPeyLzuzQ4boa8SOrhiBGxZdRig47lnDtZuCpdfCV6PAfwND3oh8OM2CwNNqg
hAALAn/HOouAw5XAcInXe8+PbD5qUDgZkMtihQANwX2BThOg+PvJtwZ6SA3awNyOXxtQYXeh8BO0
eNmSC+k27Ad8wkRCxljfsb3jxL9hI1aFmk57tvZnyx/5wD253Y4T94pGQb5DpESbF7tEpj3zsiiA
IcaBJwyvzVRqENlhivEoStUXPKHfuVVPjR734RC+d07UKdYw7LxULCgRtp+glQ5p6CXPzQoAzVYb
kGZjWVptkymUjPnOYasGemXepal+RNapdJkw0YKakELAJFHS5UvM4wfS8PgQtvFRLOQmCQh2IQkF
+Kjwi1DPPOnRTw7oHgcH2CNBuM9Jl4EdseYDAfSTSAH7f3QzvrXEex6QwpyuYuiysVw1aB3TlqEt
rNNtQMPGbtPbYtaXcuxpdrauLZjhcdaw+k54DHpP9ups8uxI/xKwQB3KyK5FrVYsgetWw2Ju8H9C
4VrljLLHEnGFO46l97YPHf8uGQHCAPu7XWzZfb20mFzh8JWx8kVWFMEaAshl6M24HVapHbgrUzYu
0TuPfL2XcfIDET01DlC9Qgt2uuMwhU27xgLrj/mPlWIoYsVRaLn7WLBC5PKunYM5vQzW1DmgBqUc
YsQT1VEaddF9raBob6CN9WIQc9zggnzc+tueNHNOvcZm0ZjAzGOFJKiuan3EjMApwuuDfSBr4JZB
9atdy19JA+1oxwNsahbIyzxuZ+Qk/lYt3SHpmUrDrXwObfvAQlSOzoefWHRGYxAcPxQYct972MLk
LLbbGZH+WgUTZJrAeTM+zeZMUfk5bAgJqs4qx0F7LKt7EEio43Nq+yXM3SirtNL2qQ/9pQhgfZEh
fXhEqIQcDlgvUAs35FdU8w2xy+xVOeHvpOs3dLKcPsRd+aT8REFTO7rC88S31ce9Z7RdUuaZOrPJ
mbXq+9DMsrLJA5A7sgClIJuJjzBQsFrAQL0RcNECuztB65vPMX7OgNZfTb87CsQHitx03NxDSON3
b0yALCLDp5h9FMnJCqbNMmJbcW1wHwD4PPUAbiGC5CZldcOyhRP0FLTzUo9v796m5iJYAgORaQ+l
Zlf/aumItjIT3zXxItwevB5ityZjWEnSfp1cEZdK5zAAaVIwZ16BY6rMg/IcjTBnCzfhBFH7oIyX
waB/VjUXhUci/xprMAQ72Dh2fdCAuNCQhymysNidN/CciVl+6oWgTIgnAIDgNUU7AfOPx6Uer3Xf
z+moQNAB/327Csb5Oam326YVJq2HWt4MM/UeVFzph8WT3sOUYKDXbVieffMe4hBGwTEQUzCl1npX
Td5xExG5Ls/YktT1rl8SqBzBbNnRkrU7YBR49tk71BvQsamZ3gfQ4uDraB4gwWdFGDRfNkIS8GDM
jVAod4ZlIkcRA3gsrX0a2iBIXWPfasS9p+juBPi7Jb8CvtBkEXC/JOxvFw1sQ8u7DWa6OHYZLP8w
/Ou6ac5n7tRRLuV7AiUS9gEAtINosB/ipJTJyfuWEGSWS8RV6hnzD+IhXbi5i1KmNLLQ1PSOMqc9
BrGL03Zp3/t+unXKQ0VZ+rBm9sZuV5syPFDPiNxL9MOk5ZVD4lMOikuXVdGyAoAF42cdveu6SsrC
a/w3Cq7Arh/d3Toh49krgxaTHrgyHyAbn1DqpTZYsNx2rslA4AN/zKib0Vro0GEWPFNaHeEU5Gci
EnMRTuoH3/oqM6jnMy0bglUx6HZWlCzHcaZLl1GXAKykzboFgL3tIHCNQ2z7HvGve96pAsIoV3C6
9ccYspk99ugati4MC8lWknSq6Yu3YSQLG+EBCHRcMUKlUjagfFHJABX7InEeDsvvruzuN6PBfxDn
cpOud00I9SVUP2sWeq2XssWr74mNQM+LaXIQpsHGtERvk6rnq4ZNa2bmwO57ix+kbBWfKui7dtGk
hqxVc7Jf48akQUjb3IOgWlQDhSuCejHacQDsBMsBzqozeEt7Fw0jSPlgIAY9DmCT0pDJhoHYx11g
MjckN+DiMJjvwJ+cS462cIVFU3Z0N9d9m83JYvAPKPcnDpeGUE+QBo/TXafn+hXGU80+Krswq6RW
9+hZ2AwxjO2DtuGM9W8oU6vBNiKDo0Wv1g3Wzqzer30cHi0IivuWIKUT5DhXzMnKC7aOJ+NPD0qO
WFuj7rXc1vvWJFtqZosqAjXHMfbty7Lph8QBmF3s6N+r3ozY0HsMktGDSLRtXdFNjXeIut5+pRUo
g/3kYZNMgC63JUo+4DQmD6fN268azWTWT8srGNX+7v84O48euXluCf8iASQVSG1b6hwmB3sjjO2x
REUqkaJ+/a1+V779uacBrwwbsFqJFHlO1VONgf2SYTWPwVblUJ1wAs2WGtYu9aeFTexqsMbuWZ7+
qgEUWA7nx1snQ3HMIft49dDk2irsvxYUcO+lySfo90polQpQeEMPaaR+ObwidIwtIDxvHxyj8idi
YFxWI3mys0HegMLi2y0chSWvcBbSsRMsKWAZSMs1+AL4MNZyrqCIL37kU/4tcN1x0Q+Uv+jO3Hfd
OERqcukSo+21GikaoQzFCDjlvUWZgwAvB9AYkHH3NguFYltmMqgeZLXqHMEO1BCOVmqbxVmT1ilo
EEnabErhOx5MvWd1lZKJhheuh3IgVYJir+nRJzkN7r1x7Xwo1cTucmKGI4Is8JHFDrYG54JxvHTg
PHjZbnJhTInHyZlepObynQS22uS1rlfVTOWJdF0GgedyyNfSIWASwEYdFPV4mETpRvUUlGvhYtti
C8dEcDsVd2HK1KGe+mTlwIe/p2wo1yW+Jqt8KoK1FH6zDjMDCTBh/pLACB9Dg96dQohosW8rQQUp
bYmqtReIFUUYWzwGBjMdFhEr0Z0/bEaAEKRlxteqbdiDGYgLOUNfowagUsg4ZpbvnQppF/2AFKcO
yu9dggliC/AeibBNPn+LnSHWcBFuuAN8SRjM2Mb0ttrnVhVvTlkkGPsIXw0yqBkS7nUgiQMopfwm
28Air9a+PQsF5lKvvTBDYS1PodwTwtMRg5koxgdqjAtJ1KPIIA5egMlXv068lqjDyPkgaClOM5ZG
S9DhiqjN+2zX1nOIgEbr7pyyabG9TZs3fH9MBIPNhNkAcfUfEyvpXeNBaZOErYGmi8mdrmsOlaLp
g8XQV2zTunLYBn4LrVbBdXuc67J+8OqwiWsmgkeKhd1B+lOxAF/GN1jY+cWJOczF3/Nhp0dsj62f
0s9c2+YBsZ8O0hbPxZYJumIfw3IpScgxMUlHroIhF98Smdg1JvIK+j4UqzyEFWMVNtc768oSsubc
U35U6SGJvQbBWl/Xqa+UkC+x+qknKxYmTO0diHdzzE9nPIz89W8Hv2jY9HIsSU+QmjLLx5bfmxT0
mPHfCuyXZP1xnuZsPh+bN3fKnSMnXfEd+NIeACJfn/2VEvglW79BLuzgaRAGrO/s0GQ8eij/fX3o
K3f9P7vjHyVwWsInNw9Ou6fewTqPFSLwzI17fu2szx26Pw49z70XTk6R7JI+P8zJ8CaI8/71WV9p
WV0i9WXbcllPnkDavHxBvBAMluy+RwDmYhRs00Dr71Xihq3y2h06X94flyHgWrBZiQLA1AGCWqK3
0UccCqOvr+R8M/7SfPuPWv7H0X2/8q3BDniXY3VhtYxRD4hdTiDRvtE4vnb+F60Z2+jG9hkLd+gy
lYsUMic+ucfSnX9+fQX/ved/uQRy8QM1SbCOFm2yzbu+y2NwYtPN5HpNt8CKGAIXlNv4vU/EILA6
xKIf+myNdXJokDkVYAoeLId2GN0QaBideSmCsf6FtZNddJxj3zkEYGP1Jrlxw6/cjsuAW2icyVSU
IwJusePiLrBQCHpQhXvj8FeeJ7mYaFogu0LLBN2hpTpsO99gc0gCutQSwGlh/X9qpIMEfu5M//He
FCTFIqMHOKWGlBTRcFjiigUw1NHXD/Wvl4HDX0gm0I908/YcXt0mb8I88rxf9ORJFv/SSsXhzw25
P86+zLlIRzl5WIhC2Zq0xSYf7LevT/2vDxjHvph2fGoBCrIj2w1sWnQmgBVgQmnj1o3/66yGw59/
9o9Tz2do3oo5mHdtUN2hhfEonGL59ZlfO/TFTJP3yWDU2cGEcvFT0GKpqG49z2uHvmgC8xFmDlS9
2Y4j9Hh08LXvXefX16d97V25GP8TzEbcUsZ2PZTfKv/Wy5Pgv0b3498Of9H/JaOL9AGCd4VX33sP
myv6acN+Ybxb+qNrL8zFkC1giIW/jLJdXaLbZCXq8D9A8bgxIfy1x0yAjfr/74sbpkjtSEZvF1KY
QIKy/Q4c9XMzBXuToBlpCSrhX9+oK89YXIzZVKjEeoLOuzr5qEyADeWtLKorT/gS1I1msmOr0Ecc
L02GVZGh3BlWTN9RjXytSibYxX19CVcexSWtm88h2mAko7uqHfyztNo9F2seksb7FykbnsbF6JXG
ryvFWrYDuRmxI69e+jGB+PpvZ38xfsfR6hBVH7bLZLlOxzIWzh1ri+3XR/97kAnO/WIMw4XIBTBk
djfZ/JTKu/7sT+7nYlkn/spDZLOHnjdl85FBx8NGAL3CD3gtb7xd1x7NxShHHpmW3XmUC5CdJbr5
M+4g0g5uHP7aK3Yxyr2KghrW4IPTI/COnRjH7hNFp/TGR+HaKLwY44P1Jhi7E7ajYljOHlwJ3nc9
qbgbf1o7xF8/oSs/cgnuVpRi0+hItoNVdNGnz1Nv9o6LEIgcHRqW3Ngn/Scy+5/1FnZmF+O8d+sR
Ad093yqkWKC4psFYS5PpQPuwvEcbnT1kVT7BQwj9x6Zu4FAKmLQH6NgNXWlrvDvCTb+YModuaNdQ
uD7rcA8NQxGjJDkd/DqYnhA7bE4DKhSfRpUCtsPQVKc6PTeTExWoo6uYWTHh5LHSSncRNvBoQQFt
JzZ+ko/I0Bk8XDnz0buu0eDUo0qxz5XutqtZple01MU2LD2UO9BzSt7/7QlcrCsgwp3gK0JKes7n
NaLTV7MN130NyU4JWmLg3kAEXBkLlwjyou/Qw5qpQjbfyQlcKAfQ374V+XxlGucXU5So0eWAJkTt
hQf/FBpsfaeWX9+ea+d9MUEVPO2dIM9beK0ezxbYc0KBnm68l9cOfjk91UjF00y2e+O85eMUe3mF
etrPfzvzi9mHt14Hfy6U57RCW6cp1vxssnA+/+3oF5PPbOdQjbacdzN2SCJRkdFPnbm1vvjrAwUz
7GLumUFHnlWN8e8xrCpkpU+wcec35py/3nVGLsWhAqVWKUKORkAVJHE4NemW0CFf1pO9hQC49hMX
800pDQyGjsL5o1l2tlBTCi2XurG8Ox/lf2YzXMDFkAUTJqjJGOACZgaiLRRvC7RID7yDUN5xpx+y
S5IFGqA3vqLXLuZid1BANqbteS+WKA8lLLMsGyy11frrF+mvXzFczPlX/9gc1F6om7Iqi72bTVFQ
PyqOaSeBnKq88QPXTv9iBMOdolCgz5GeW6jIBWMqrUDSrH58ffpX3lT3YgjPaqKT7kKzlxO4Cn4Y
lC+Jw/FEvj78tbtzMYgLRxbFcBZ/c/Kq7O8QqNdheM2S6cbxr92ci2Hs57xxBQymO7Ts321PHmQQ
3IvB+ccYlksHksK9wQQaJrDXFgrFXjMv0WHnNx7tlbtzaT5ytC+45yGGpS6hQA3GFzRCIW5zYjLM
N1ZB137iYiTDQakbjwDTTua7nrx7bbvW+aef+6uvH/B5zP5lLF/m8Hqej3i7MA13s1uiFTjlpxk9
+eEs7mnlMqvU89e/c+U9vfQhjfXEJfYGAJbaANjvxmcPZGBy8/XRr7xGl66jTrpDgjDHc0L1FBc9
iXL16ea3Cn7X7tHFCO4hA2Iop8DrC8w8GX4V+liPH3X2XmAh8fUFhFcew8UwHlI/yEOQznYNumEg
bvA+GuGRviN+H3Yxz5vp6EAWicS4Fi5l4F1uBRlcey4XA1zAGo9jIiihCSy6edN9Yqsbj/zaQ7kY
22oUc66CPoE6Es1tW2eLNIP2CnF4N4bftXO/+Erje6lV7YB9iuiS4xiwH3kx3fAfXTn3ywZBOwJ8
B0dmsRea+ZEFhCAOPP93McMD/fUTv/YLFwNbF31IJ2nQFEveoBaL8llB+nWL73Tllb3sEWBIt5Bl
DWLHVPMTcGsYg54qkkWQPaE1x/sbT+DaRZxnrT8+nhnjmT+M+JmUDes5zJ+aRkHpbm4s2q9dxfln
/zh8owUFdAWjwp/vyxBtlLPo4cULv5fw+H/9GK7Mr/RibKPT7A8e9ZPdWEJszvtslZB+FfT9GySY
/vLffuRidDeQ3EAVhWdtNSTV8ihFvxaQv8ns1mVcexAXwxj0g8mDJhvdleSHpQoQ8BnxEjfaKVfG
2aVrsaLo4GKfIHacQVHgjPRdu8Pn17fm7wZVRv7HqZh4OdRKWuyCpgRaCXWpcHAg/NJIJrHtGhNj
RPx8n5YQN9btLWfvlUu6NDDmgA4VdVh7e8bqWJwfi5/C4HTjmq4skC+TeJHxAG4YmPZ7NvZy3dMO
cvLAs88l3KWwZ2NDDvp4vypaUR9E6dMVks6dFeWQn7VgSq1D9PxXAaScZtG14L27blUt65RpcOnh
VbtxmtfuwXnU/TG6YL6CtIgzDx5L0JnMUDVvSU7Fr69vwrWjX0wNNmn9RKkm3BlsPdJCIMvjVqj1
lTFLLqaFvMc+nhA+7dEm/+iCfF8PkFDxtlkCGfX69elfGVDkfFl/3BySZ1wMA9Yr8NYM9tWtkCLi
PX197Guvx8V0EDpkTlIo/3fe+AO6jhh/eINepG6/Gv1Xo29cwrUncDEnFM04dj403TsJVphtpz1E
KDdmhGtP4OLTDtUvUJGTF+4Cp0MyDrEqmvIS+oTKTcFGUeWtddGVL8Blby7NiYT1Xnn7hOhFQcuH
XthjE4YrY83Wwjrx9RP56/XQ/2nNUYPUFPwWPpcjVKG9BAWjDCt/QVP9mUg//vpX/vpA8CsXn3z4
1PzMdLgYGnircqrWdA5uPJBrh74Yyw1sAIVpAUPJFWQqjWdMTEIo774+8b8OBpz4+bb9MRiKVvZQ
o7jjvpF0gqMfvImKlb/gzLnxFbj2A+d//+MHUjvraWT4QKY5u4NJ484FCYHwW126a4c/37U/Du+4
KRIIAySpARN0ZysN5aEEeNp9/Pr2/HXxjttzMZ4b1DC72kVcfSIkUqsJoqjaJCJttiyaDNUEAs/S
YJMzWsm98Sq53n+14//ZueFXL4Y3nIC+q2Y17w0Fmr+0NH1tg9nb1j4rzvQwuyzyotwHhUm/DRJ9
K2V59U07XbhMwDbpFkGnzcqBLui5niVAVNUMepQ/j9P3MEX2NiSz3d3oB6WKKNoId/4cTIfZgM6U
Oomz57yyx9J24YZPfrXSpEie3UyP8Nd0cl05vI112mAbM1fiOQibdJWLTh0Snzg7AV7hElJhTNpn
DRZYMBPMDgToM2JG9UqnKqFRnvbFEakogLJNKIhLgMLvlQWUGFijcEA+iefRHWw9ZqfhUtyAF4B8
qapl8wm9dX1K3FqDfJXSVzuKZqtBwnwcqWlFBAdpCSlXhdahhRVhAxExv6+yYdyoosyXAE3Sd6Qd
qTWIewh39HITz00fPvoTbN1REgSQSzpEOOlS9qpZIglMLnK3KiIvyeg+CwzKbT2iRZswU9tBcJir
QmZfkprrlwy3eg37g3yUwDIVCwAaWaw8F5GYXgmBluFxWTdPLZWfJUI+1jXpXoF4k6fSL/es60oo
58AFmiyCa0pAAE9mFk2cQHUnk2wLIDjErU4ERZze1tCpvnissctMQQ3tei5cpNiOxSW8pCveOj+g
33aW4dy0y9Fvnl1HQlDWuY9zCCkdtlMLOIiGVVaYTxgDf3dlMz+RUBUb/OS8A2OXLEZQx9YiZ0dn
Gj98uK6iUeknNot9M3kvJCzm9WQDwCfxeS7PkDGdqyPkwqvcLddc9A+ThPuOWmjLy/Dsia3K72rq
vCjpsNdNyYTkXFfxdRH2J83RocF3v9+At5SdOQTiAAdmM8IUqNgb7BL+TgMYHiGGLeos0Sskidew
KkxywWXBn2ljnXWDuWXKif/d5Qokzrkc4qQIy32rIGbME+Kc79OIkNWyQm5ZGKzLsjNRBtFJHRuV
wYiYTsPYx5NTBkADOm25BO9UwwzQZDszJXRdC0C72jMozzszyTqAVjYknVmcZF0ArFdbbomBvSGF
E3BH6gYeGu6CFe0h4CxvdfBKBwrj8GAZjEI9VNUdWmybBPo+sOpUUwPh2vaPiNgUcVVV4d6vS7F0
O1YeCyH1vajDd902Q+QUZ78r7WIr3ReaF24MnNUzbYsl3M27JqMv04SCPFx2v9FvIs9uC+NcQEQC
Hmjw2zb1zumT7wJe7kWXBRxeZ8CaUjntCjddYSP/CUcRuWNz/UxDPkYiL9djY+uN5xKcI/yveVtt
iKq/wXh37LUb2yxZl1l7Qn7cPquCXQCJtZenjwBJfUyBfBpICKOtLePO2I3KvGql7DQvtWs3btdn
JycdjzZpVooo8AWn5VT3T5RzkLbSdzPqtZx57GbgrGV1vcP6MFygnngYErqZpubgyXKP3cV2dP1t
p2oQocAA6/ziLU0hDacsiJI0h381cx7L1AEBEE6uZH6kSFHjQ/CKhJXVCGJEWdEHktlVzfPfRjsP
0p02jnTvPO48NYDZRZQkR93ze2dO4MpI70cKSpvhGXKZaHasEK5UlPWmSZtVMqWbpkL00mz7BYyl
aoG12rDhgdpPKvmV18h6osWLHMSpmMt7vN/L2eC/NAyJXPIZsWoa+U0B5nEfWn2k365xtFWl29NY
sl8+7/eygj9kMtkKZrYA9p0ug6u0TxY5CHPwBts0HooQPlzzQ5Hp4HjTsQEw3ZU92LkWkX+WPYMG
esRyW6IEwu8R2QRyb/XmeAB+1UX3FljnpfKdd6rUEXBdvHPuKuP+d4i1T7kPPh/0up/ggz3lE31W
SPZCVwDvLR/EUjXdfRryt9S3K6yLDqBZkmWf0m+OyMPIPVP/WsdfZSKMZWg3wun3dQoSrq4fRcXX
OWIOFo4TbEDa3bLaOQ0EvoFZvfnhjE4xMT+DEDk48PSdHIkcJmLf4OWBTltN96Xp72keIk3zA44L
0CdbcW9qusoYiHd5eZhrH/jt9BCAAptmuApbkWIh0uCl8tqjX4qXLHWPwkzIiME01SMOZWEL7y1k
WiNDSvzirrs3nJ2QEufFjfCfSDv+nqbgOcXMIaugiJAl+Q0E1QO8tski8MxZTvxYsnPkef1kavi9
8t5f56bdSzoCJ1C9oPN7H7ZiNYd4h0Xyjg7pYYapCwtwWMdI/Z7MBOF+8z3yM45ne2iLL/A5oHLZ
eiAh4MyyBvRmO3R3CdMbOKn2mSuPoW/fULthUSgFAMxwc1St/Dnq9o7W9alKdHlgyDmLTIMaPQVw
++S7fNgFftauvAwZML07t6sAdpdo7MqnXrevg0QVa5rmE0WMLGYvtYeZZp955ZsOETLawh4Vs6J/
8DF8YHCpl/UPpQP3QUiKtx/+lI1JBVv1tR9uJs5PEBXDyh1oYDLL/JXOejwgGtJubGGqdT6grFgF
NsdXgKtIuwhyBGAPXqDEHtUsn3zrWUj3yWcA2khMznjasYI33OfsjriwGfXphqLBhMyf+rkrc7vo
TbfzGV7oMI+BMI9MNbzpQO0Sr/AWs/IJDMWdjFzur+HIrCPa4UY7Zb7O8vnB0TBvSjK8zqTehaa8
wz7p2XHdN4RmPsOBvbd8WHpI+xlqiW9b9c2vkfLYm+rdVu39zJ0DgNByLbWC5pKruBmyNM5Did0n
zY+w1S9zpPvAzT+uJw9rWMQPLApiN6ZH5p4vPnnrx5jX2cplYG7lqgDVgmR7iV+mat5CgwvkIl0W
Q2DWDDTcKETJNEO86ULoDMRSYNqQpwg6gvvo1XzZOc4nFnso2Nv2RRXyPUzn59Rlzt0IDwheLzss
EGV07/Fqk7rtIQQueGiRGapFjsw9OL+XNRJ8dlh34cOevxTG3ncz31VltTWTfOmlqCOS0lOAlyGd
6EoafR6k7fdm7l641euZlhvdOt+UUTHWLFgHunUKALQad5S3G5jL15kye5SxQWMOjsCdgXgddjvD
zJ7R8BmMygdNKiw5SAYuKgL29oUGhnzM3BUgvvuGgB+Yt7u8Huw2y1TyvTSO+dWJvv6munQFhRCQ
qi1QDyx0TkUermsfZoQq3UNC+zaB8AiKQwHYJMfg7OpwhimVb2DclQAskmorVMbhaTXJisLBsrS+
wIwR5v4JUHbQb2uE5pVEsRiOab5wECyNBYjYFT19ciafbts68BagpbL7NO27e6pyWCSYN++rHO+8
ngIdy57AvpOlSNM0rbMwM/tJiRg3U6ng4XBbAkRDnwFfYV4T0sJEqvpvzPdQFQDXdAy6MkaorYwn
6QwRazDWSxCUY9oNWMEAFrnw8hmfUFWeiJdsiDvNsEgG4aLsAzCLZacWhQq3adN8m13TLeG0+IC5
65NoNuGW2Wopagc+pYEJtOkNJn8wUxX4bVHLp4cuw1TnZeOb7xavo4tXRmMwhSlcX6Ob3Q8EipWq
CjIMbM0Pisx4s1TwDdiX5xrI9Qi7gxDGpuDehR99n6TUfcd2Bw5Gqoo11agXA+y+A0n7BUQaVEQ9
VPtom34bVb8slN7mZR8h0HVJOYQEoEMoKjbQNx/CKlwif3Nd50m2wFpvOStIcvoe5HSU7eCODQOE
8FQoGSPaN3ZTN9KwAtVB9dvQuV4OzbjzNbAJ1iKZZV6HzLz5AbJAhWNfQNQ/hCNsZE0ADg09joib
xNQPNw49ciFfeJX4MdZ7ezi5YT71cTW2bNYMhtXYjJjkBPTnYM2XSCUNyNuQZP3CPy9giqHc0DPR
wy0dgjhhkCCz+c7MfbEo8HwQ6QorGzX6TSb8R+iWH8y0mFkN0BBG0W/NDNI/zK95bEwerKa54zEN
dLBNCu19Tn3mQPHtpVvVOsPGJiB98n4attZJedz1ot+HzMW3F5T5+p4kdviciIcwYYtntBIVgcVd
kPRFBr0P7iismtgrjN3GEUN7ACMQKDkQPoDjrQfswMJ5PRIgt7GEZygD46IV5kAolhCA0Rqbr7Fu
9p/QPG5OzA3Hde+zM+nfsRuHpJhkdd7ErU2rDQS0dk3PhLTobOeLIfbsnuexTLcVWLtPxWRBEBgK
4GqhmIhLZ3QA1IC3W8C/cYagZk+JZ/plkNQNUgVmvocJyofnvDTsO6cGLPmB2dXsDxzMf6rBjtcD
2+ZD0j1zyOcPbg7nPueUwMffKYyvoUEuwaiPkk3wPg2tObpjgM4YLdznFsv7E1Y64MTYbv6G3VVw
h68OilG61eRItZx3YpzbqGejXeiesAjb6X4zgD1+wHq2jv3OjIu5hGE2oB6Q6s4Y+ssB68CthmHh
acT98qZ02o3IZN6mTtE9WW8E5ZvrBvYI7FqHQ4u+x50sGwr3Wd4cAKessUcSA11RvET3WFak2WKk
wkaUZTCaegBzTMPsbjMqTXiWGcpnJ8O4l9gt7bE3wwZP9fxoSYZsg1SPBNBWwMjXpU7cpQwk8rdg
C4snryjWEHpiAmXK7EoTlPCh+Qmc/iEqED0v14HDgpVQjgBEhOqVZ+DlAzKzWxZhq59hqP3wG1Ai
hJHwJVfgvDhTF94DhW0PWFHPcdsEAXgwuQsE9uQ9Wi6zF5S1QGXhxbDGvJ0sXHgvlpDlpicOFsOy
5S1M4lqA9sEq8ag7Nj7BJMCwfkLOgct1vTfpJH/AnOBEtlRqjbSuookbKjJ8mNMmuA+Ji15Mnhos
SgC1weGyhkXjlElkEbIAhnLchsnXqDtmTVbDQDUYB7GxPuyO2USfDHJU3rF0qzyMgRHLgkw17+eE
7SNSWuN+tgzDN7kL/eRu4umP1nNewYYrlrDofQct26yCpkKwhFGnMq9eXMPXTNNolsBe9Hxj6oBF
Ezjk+GhW9Z3TmzbyQNZGBcMzsZ/jZXN9vqkRi4xACbFwBn7kztCug3qk20Z1R1K6S6fliJftOrFP
HTBlB+qaj6CTuE1WoNcBltmpdjiDK2+eY9bn+CISBR884H5dQ54bGX7MVddFaLGmSwiLBtRFOqCH
DdrgqKmATVzn7wjV6sB+MLtR2A+AA54SOGPhnQaIgaPkMnXzfQhmAvAf/U+0XTLAwacA4skZdv6y
PGVk+i4ZdnPYGsJlWGGcjGAE5BqulRbW0cgK51sFrSXS0JFWK7k+MZIOsUy6B0QibEgFGb6kMD56
VXKXelk8SLEdMMv2JX/G8m6f9G6cYvUQYc32UoNNsagnSEl7mXzvXbmCrBOZDiWisc1bNzrPZCy+
WTj0ToCso/Amm15v+pq8B2kT922wb2cCHyqM5bWX3AVwfAFfg8XNPMyHMXDf3dJ+FNxu2lnup7Z4
CLh5KC1268o5L8ZhAvE6pLEEk7j3k25eCDLq5xHZh3cd9iUAXNfdsAcut166ovVQ+KmPTiqOYdOL
VRnk9QmtoV/YhYCtnvQmrpE0fyg7b45CF/BggF/IA75/7c7xjd42OuB3qmzGjWwyDG1cK8gvLAQl
PtEPAXKhY0z7PzWd1ueYhMzD8kTbzTxlUd+QVe5Un6YmDwEJ1qBiF4t6hAd9DvJj5/htrGT4rPrs
jejyhFrEzs4d3ErwK1s9Vkuf0E9DyrUHgC58o/dSiXlJcmZBYkhP1MsqgM/7Yw36aQSi6Bbynyp2
vQrFRo1abdkN4UIUSGJIRpRoXUSErWkKFAe2I4ceKxEEweALPcPqAUBIGazaDipn2QoTox7EkOqO
JQySCOi8Cl3VvNik8o4cmHbkQ7evPUf+2yT4sePieyox3hGj3i60UzcPxgAe7RVwLoMX5C+Q6EEg
4DLfuwbgiyZIVqg9LSuSb0munvtAfagk/aiC8AeZUDlsOkT+pUq9OlX7E0Tu5DggUCvyfG/j66qP
hBKrpvEenNp5Cils5whaAFo6jWZApOI+OAME/BaPYdywDjNEVvZyqVqU3a33PpZ8U5rUII9bW/dX
LtBtYR6ADMEowZ9XrQeSdVJgbvdbl0M25A39AkE6zcHBVm6nJ+SuYPTVr6Cso7+YVgmSMiwKlbAm
v9XSBXUCCxvUXwbn2IxVccLnr96A90aWYpSAHlCiHXDUjADLZA4c4OfNSIAxSgosZHKBhPkhVxgW
I9OrqmPeKzUmnZdwOGiUqkTWADk9+8+jJxOxmHuWnHz0ZL0oTD37M6/K8VvVVPz36Pj5B0FgNXhb
YYFY8bJXz0j5qjeBVklcu2Vw17dli3QN7T37cmiQpsrLo3ZzJ+Y8SDaubvG+6g5YIWDr/JAvhpbM
zzNSE9qYQVy7pPDo2ijLgjZdTaRwYizavZeJ+ShiSt/+7owpY/BFpvdibMsnV9dVEmEpye7mtM/A
3ZdOcQC5tH3BegM1B8USvB8ZqT6I21APtauq+DnLERnhqLxvIaduUQ1x27uA592G9Mb5BN+HRJ1f
gWLQcJJumXG6NQUi5nvWYIYiCvEHtcfdpzJ3+q3TuWJYtAyhOrFOUuRzVD4M/xvE3ox5LH3Ht6fe
SfJlAgVXB/pJ3j05AZBIWIS9ouzSSkiw2mptfZk/w+4MuFIjsL9jvdBV3HRlEONr6IGBVRH49UG+
8MCuNxHUwgCMEay/cEqIgX3laCWsaN0FJ7jO2wFgxIwBuQUezwPIMXatHZZ89gVvP0BVz1Dixjoo
9imSpryS2TVWpilKmogtiIA3zPcIf0DZqq+wHYEz3+Kr4rUyXbnlWALOFFZ2URHk/IzSB1u6of4G
KJsk4n1Lj2LsioPCJ+pHg8jLPcsa766f8mnZ+nV9tEM2bxyn13i0g1h35QDYoRrpfig6Gxf41C3R
Ydf3trZB5MmGgk8i26jIArEGDCg8esaxH4Z22N4UeV2Bzm2dbuVUsnloRciWngF0KBoTUTyYsMMX
1hZAO7d9ze7btgKTFdPdomxr1iyCJBi2xcg7BLbUamvHznnCQm9eZzUWnKaq5xes8QUUHNJ5tKCt
rHmYp1M8gh0Zt5mTrpM6I7thHut1W/rTM17e8L3vSfYINResKT3OYFWABcEXKYGFPqI5tK2oJzvv
qd/xdz27Uyw9ZdBw6lmNefTMsnDQib5XST79Yq2RuIGZejTCDbH5m3iU9XDfBLKftwXPp1NJO0AW
RhOKd644HAHS2h1N2/ZN9nX3UykiN82s5zXoOMiKUIinr1FRWJkmmLcl9rE/CLeAb5RdI7YJ7bKN
b1J9yDLq/R9nZ7bcNrJF2R9qRCAT8ytJcKao2ZZfELZkYZ6RQAJf34v9dFtRLkfUW92KupJIIDNP
7rPP2ntihea1mZoUjVycd4ml9Vl7JNnDDUjlizDV9HOYh+pnRAHDP3VODECqH59AOpZggmao5kOH
nFsUjv/NTrpk1/ukMUizCvZJEyzfijTJj8Dwludcm+A5VdcPGDtyT+jo0FOSPdYW/a0NVpe04uRo
BDJPJrKXYm6acTNZkotOL0GY0HYATZoETbkvZGOSwxbAPMXYPfnbybGNE8EpOsydEuxSNPXxx2Rk
6ZsZ6e7aQjB9nsnFK1bJNPySZdxu/TrLQqfPi20/AIYyifTdEIlwqxAD70cxT/QIe1J80rCvhOVc
fTcdB5IkuH+/JXj5sa4MFTouOZRPsP8aVKSbBFLk6HM6IBVlpTs4BWibYZYlfqgbQxEUATHwEEkx
8IbyuRGloqg42cWtEqQRtaIHZbwEvtBrQoC8Y9+2Xbm2wCvy5hVwcqrMukYNGwQgHPIUQnPSyw0d
4SkL4Eyqf7HrzRefa+R2DNQvX8DwKTurC/nCppWRkPm8AeDaE9ISW6m14d+sEsPP7wkvKb9n1mTf
mcVg3DLOrdu6klcjKihJiMS4T8pyAn62OKVLxZrRc4Qy9djnMUacATwdy+lZc/YyPyM/yBIh9rn8
3rYtmvWIvhcAxlh3BYC+ob7XPS2g0do73niG34dwnTJHk05vozZ2jPNsp6jcsxH3G4ZJnhddj+gJ
+Z2BO5pgkGTZ5agmawSMB8J/QOqP3nf6amGfGieTT7Fa7BuUZ1Kk0hX1D1v3v22Gy1ZjlOQ4wYJl
M6voU+EPRwDytn7VeKGMK+70Nnw3yErU1lgeuNi7Dlss8U2VWcVICcWen96DS4Ft2bUn0LAxV4Kl
CzN3uo904rMNjHqTCClCO4W369XL+4ibe6TJvM7n6Wlu2J1iw3jI3Dbjyckffu+dBPot1zoDKU6b
H8yhcBdI0LTKJfhB1EzAVSNi80yNmIiZkSOjNqL1HItvTXnj/41AbUHYUAa3r6NvH5fEsNYxfaAN
qxGKVMfcPPGrZunvR5lVq9bnLIibCgbbonqcd+D7SvNGeam7d80RCo0wgmvKtoLsBRpn6JRcOXk0
7mdDvQRenexMIG+IcfahjPNHvxoudiwvVhv/6oa8Ak5Iccgtf83o6Mm2RzOBJN932yI2xZ4HHN8v
rOV7K86cg+jVvHc7SGOEWA7r1qoe+jgJzooqJ5SJwbBMgiZrC/s+BeDVCxi9cQc1R5bybJfoWpEd
44eDyLWy3eDd1EQGau6UG+KotipYOtBtJimDHIqcp2E/BzXhS55Lt7Lv4VfSi3XK6oObOZf5cWFc
H/YTjQ6E8BkRbDUAButNx8cr6n7UibxGg69Ors4CCIJ9FJIOWYELGl69VtMSwU2QFen7HBjuNhO0
ves+FaStESMoy7o9EI+TrRuDfmoFZ+k6LIU6uMF4BDMQkKUYt8wHA3kkfgr7H7fxFR8IAJLmO2xt
lW1F3qUbg4VIEJvwtr1wDJDGs7O2hikLOdKPhe7d/byYTwqmf5g5WXDpfQsl1smvsXJfqjkb9mat
rQNoKgivBjttk6gNzQ9nk0qn4chHgU2lAB7TgoxjmmVYp+y9odDNswQjgy5QkNeWViJMiFzaVEld
hT0YoU1hFT535O7iyTHY5txiiU/q7QeOrA2MlGCd165xqBmiC+lc0uVooPPRNz5nS02LGhTcSioZ
EaUV9YeyM4rTYNVqlQicCJm9eHtIyT+apMM/aru7xqqrl7bxkr1bxpIGaUwKXwdGKzMryZPTwXpK
iKizo2mt6+qtjUlgHK1lXjEzRYdynsBKdQphCJIO9UjxbqYtCTKif/AB34WspOopWGgFun33i0dk
rHrPF2g15pu2sZ+PA0O+BJK9u5GwSUYir5Hww0eZqxdYtSTv0Cdbz4lXb9xG071PlIQvpVDPNR6Y
2MnXCmUytB2L72PxaOVSjbxwE8pPQIrrd66mZ2epvi+TfbtzAnJyqsC/bzL60UMeNpZvwG4E75gF
zY2dQ4efbvrCUA3dABi2AcCy5c1vzPK8kE13iGU8/CLHhbPH8zNQ2gBwzAhKUGoW7pqXurohmr9R
fdfrUQ4ErjFZyZncXwVAHU5DErqyJUFYYl1FS0K3XjTOTtrDJTJFurFM0rmckhK3bITH0jV/Uv/U
lxn+0H3KdYIBeLwuSE2vpcECt91+wCs0fTTe0t3VVTbvChPhq1bBeeyShf/S+xx1bF9HWN47S2YW
dULKvXymP9V2cK615lE3fcP1YBiHjTMQw6dNRA+HmyX7zm2HcGOuZ7U57mZsLuHiVb9KKIpEaXk/
JKzv8xAw11YghaYl2XGZoT492fCmuLxYFbPIrewPTTdeEhYap0c7hAUbCs0qWb1WNW3l0hbJZhni
l2S0L0oC5CStDjHatn9PLgmzNn/epKtnCwy4X5SnqgrU2ow49JFPXsokr9bzkhur3HHe+Sp+uQUr
2ve5badp+d5Uyy4imEHY+e+schECWyj1SwdHoASBp7T8CKASp0Mzhdaok10O688heX01mWprKOfB
jKNTMZXluigaMElayw3MfuNU1yVtFsEit8X8OVvDZ6KXc7tQRtmVDz3SaizGdNshFb9puQ/czc0A
yrCsO/nsxxGoXmNyRMhPkNcaJO52rgYu9WXEBX6hCAf3GO9MNwbULJKMo9Xq8Tixf3R6JuaKKm3j
5Ys4U1PWp1SpeOvSpX5O6nI5pzEx9H1nJzvPNMluDOzsIPKk/+lJOZ7NBZNcCi3tac5LdWxrCjFK
qAjvMvm+3rFLld+s+9YvfmhL2b8N1Q0D6YU3mp+YONDnFsim46J89Q3vOwfhUHHPHj6qIC+n9ejZ
8Q/WRkekblFGTxkaPspWlhb7QTvLj6GKaDCAAVaHQMi22JRZp3ZBI0G/FBnA1KJ8zxLHO03SKTeN
MuXFK0rz7Ja9/PCztnpA54IH72ZYfjqr/EVPd9orIJlhl/sgtYeZCWd0nYPMCOcA9CA2qGPBdrDr
iCfMJDW+qsj7Hhut3tOVJDhrrOOdXQ/D1puHZTdljfWhu3E5pl2WXBejh+7J//mI6cp6WzgL3lOY
yp+qAyTTDZCG9WTIvdJ+vU+Nyn7SCXu76ZUodxWOllXQ4ruOXKWp8EQPD7j3kmbju4tBOy5q91U3
WbQ5cAHkq6YkoDXxPP4xctJ0W9ykNT6TsfWClHQzInNgSes6BUbW+PFdZwQJfsq035I7Jt/aqonG
TdwH1jroQItx41oe6RIX2eq2WaKptY7cWQY4uweTzhNjiqNtrdq+LkPbhJi8LjtlzStTNCQItmlF
yVPM8ZEulvHDIwOB0SLHmC+4WcS6HILkKUjpt+W9/YntfPjkLZ2JjeQ6WMSoIVFrmyDGJDpuMdXr
6jb2Z2furRQZza3ll+q7W4ISL6x+2g6IbM9BHldbL7Pw7CVpdglGP3/SFNoXP8jt79y67X3W9SQ3
O161KybfOOPGzHYYEADfJwSmcmBajQ2Ct3Fm4n5weV3RnkCH245r78eplq9u69KD7DvaSxcMBcFN
MdfYsx2kjPIm47TzihWWonD20WEMADOBCS5Ch4iIXUzi21ogUmwmia0VwG4CmDiaAuhTffNuMKQf
zplioyjM9lV6Y/MwyEQeajtQr7ae9H3uIaF7o8CrHXVImTlSGvHRjb1zEoIW8wH6vNu0LYIbgaB0
7NzxYHKwr6PWyj7UnPen0TLFOReify59Mlo172iYwYje17rqNr0axSpYhn0/1s1mcrNy7eAjXRtF
pUOsRfMTVSJGxMbrhn2XpSjJc0y6HHLAXZNzwKxazyJcryyBrWNu0qvYw6ZI7CafCmDbvdtpie4Q
x9tAZMaZqHMHJdEYSDBxXHXjc3XABKf+oMdhWqcxFqPUaqc7d6ndnTVHcpeqwXmSRHOH45x3oesM
VdjFTfcj62LBsRCUdw702ZALSrFVCMEr3xozTh6Q1BUmIWLGCSPA07rQ0muLfZAuIO3xUfyEb11d
CBT0tiz1+FQhZGxtfuc9xq4bz8ifVrAoqVlr2TUbMQTuxvfSkbHgBSZnl+gfgySLIdCTs2pQcYmr
IajY6oCmV7Ezdps8tkdnxQqlfF5sk22Ne8ZPIKU39j8yTjMnZcyoNNTmChVmLQg6iOn+dCrUQeIz
qaHB3JcMyuOdSg8Lq+5cwYx9tAbbppCpl1OaMc1Cc6E49nk6EzWs7SvXm56+f1du7dTP3wI8FSfy
n9312AA9DKYhpbHt2FxC6BAtakx+oRCx0yZzlzxweSZxtCyzANYyOchJPugwK5zpoDPVAZzkxlxN
U7VDS8PJk+dq57FfQdas7aNKNKBEr6t/lCXdRtHN01nYOCJX3pCk19Tjpm7eIlJkHuiXuY+BWcOe
LC8uprDfrsabSe8wXQtvuoo8GLEDogxjWtU5PT17ixGRcttSW83FdwUacZ1rPCgkJPo2sw1NFDwY
FCJwHNdZ1LCPC8TtW5mru2YbmPkdzMwBXLuxa6PsgfDZHa/Jhl2bm0A74hKlDSj7blXoLlRaHz2s
fkucb6x8PMY5zepiCDvlHy3wOfYsaQUDi57zc5uY7c7MjJszGu6t1RziERhs65cbnVl3hCO2W88k
lqRIKe28Mn9gYI5qMIXu7efXtlRXSUK5Q7efRp5VroRh3eVNcZ9MJhiD8SlPmgdy1tZOM9y3FjcV
p2vuAqMbsCKl9sEp42KjYNJu0yy4K2fZnTw2sXDqBnUo6BWvIyN5Refc5Wl6yVtYuRE+OOC9Fwla
ZVWb0bdxGram5XcbPSFi0TgMZeZc8O/Gh8guxtNCKxC27zf6ttbepe7F57lu7PrFdzDiTIDvj4w/
x1szHwXbSZBzf8z9l0bX3qMLG/VQ10v2oHVpvQwOacUbf5zbjwap6tRiG0q3lupJdUuqRmtEE8y/
fD+5f+9VrRNiVBTAkWiYNUOs1gOeZaJUfW/b5PT1YoPrCkDvYq1ZPBttVVyxHdKgCccovJ3lecV2
aGL7WNqDdZDS89ZlGRm7rA9A4Dt0Jc0i52wk0WafCBqSRXuba/NdX+/HyNVrpA6bUG/dnLsMl6vF
ZeY8t+XEmZtbSLJZ/iyH+UfjJOhWN/ccfnX3JSKS+8l3pL5rF3wIXc1oVkr5fhxHdz72ZYKLEuE7
FILCeywdcshp8Bxi31M7aXjFL7rqPeCVm6pCxDfZ111iQfABj+779rztkc+utt/zYbgTMvDq2y92
1vhhy/2aCF8xq92SFpCkMPHQeXWLW9SPHHfoe5ScrpbLXrRjja2SO9KK7kI3PhRML3yQUyIeslR0
dJTd8pwqifnEHfOfRaq9xxKK9ikIyoJBOY/kcVnHJdm72QA2jMYm8ddl19sbt4tZi161GJfWjOsj
2SV2OFfENkRFfPHpNCDfOPPRTWhHp6L8lFEwwZ4v+58KEWtLrMirFLS2aZHeB34OLaGn8eEH43Kx
oGoPaFYNYdoYntn8FaxWe6yPRkoraaWXWT+ieuW7OV2gFLRzhWOpRkXD+L+ZIjbboqIh1wfav3LY
3aZVpV1fqpRbQU+4wclvA3QNSN/rNCmRG7ltSYi8g3FXWX332+fMxgOkop3dFM3BIgfCXSksNmvW
UnrXFTCJMRvXq8kfoh9D0p8Y53V36PhBylxpNr3g08w+JLFIJNYPjAgs9H9zS8XHpPI+u6R/5G/L
9qld/UiDukTzLYLzzJtyba2e8ATfwuayMfj+31Plza8IT/ep7U3HMlBcD6AX7pfOaI/+khOv5Prc
lxI/pvSzge+QBxXqfNJbwqLiPbHAc1hMgMYyNygOiw8sGXewhb1rIZ8gxcArZZw8s8G0+ALm9gA4
WRyDgT+W63MbplPVvKqqN8NJzPoYkR1+gJn86o2Bsy25L+ygLRdrnJbPiPWY7X1K28A0y7syv9k+
Fid6wAQ+XttcV5+zxM2VZwNM+3aZNp3n+LuqqtkwEoZNKsrStQv29lgmsYO5v5l2Vjrb68Uke5me
vftkqJTJ74A5Z1LrfpIhgftBZVy36waAeD7nd3UuCG3o+3btjMpB6LQtdIelpd+uU/uqY5K7a9i9
4cQsye1yG7y3aUv4jJP/ppylqOik0x20O49nu28wJaDDPNEQxC7adNUGb1K5N2zlroxxYibdKZN7
r1j8NTBqbz0ioL12ia8ePYjqe1P42aV5Ryd2txJm08rvUEHcRFpnOOveo6NivRqa5uR0dG6rfgYe
ldHbN6yEloZJsvLgOfypLZSXqca9lYvyIux5eBqyCWNAM4nH+FapOxl+K7NkqTuED2IO3NayfTSW
/i1N5ge38h6a0mWyWqNdFMUxxzktlualNfByoxvd9Z5rnrzFqvfaNc2wEsRK+LdmLNcPEbo9CYG9
uHfUJJC2os+pDbYlX9NKxbxQnnmTOAdrx8v3WBjJs1NktI1o+I05gc+JoOhXveVcyIBcwsHGDOiW
6XixNKWOZS/7yjewOTbOnlIQcLx2kr3lDk/xqJmfM9nNwcz569zTz15j/Y7L6mlkpD6eb1Ms9EwW
en23LY9G/jI8uMJxN6rQyV5gk9/QiqxuE0Q0PFPthorFju1KPsQ4tUXphk5Borck8YJ4hOLNHDhe
yFykj0uHbzWntA/ijL6VlKwb9WTQr1xF2ZBslSWLsJ0zugSV720QtoAuW/HPVg0Aw9EEV1NWRcQ/
3zrhLNtWBXAxLF+HlmWwgTR0FaZxQNx1RsRSHGTfVTUMoU5JjUGyfmNEdz7hDi7XY3druXVJtSNt
q1nnvRNtR5K2kBo9nFIV4y3CJYaBlYw9n1PsMiXGtPd6DAotc1h7rgi3mAvrnrMaMzIeA75M/xJh
ZcdrGhOjnUTptozJwGhpUa7SNP8mh6FFmbBeDVBiNkLzMfLltyzF9dKK+aOXw0/HZDKQMpexAww+
ZK8P7sFrKg5yWY4PmVcSfuJ+JxvKJlF7xEQqvYMt47vFmAdmx4h4GDRJYbluHdr6PAYnYTrTJVQp
nG8lWdzrauVmWCY7qqBjkwzGCk/CZ1TYvHn4FTe4PEnPw2gKLRt/7ZSnd9EtP6kc8G+Zo0WamkEC
Q4JRDF9E6q+E7h4qO34CbHRnGM6PRKUPSw6kfMyis2yiW2YEYncrsILeJokcJh7OPuncV+p7ElyM
de3m35e8fWNPahGZOntbR7o/p65fUM9Pj6rA/ynzSO+lZYKsDCx95Y18y1QWJrP73CcLHhL32eqc
u2Bh32CB4gfN51M3V4chdg/4Np5k5Z0xk/Dn9MiwKqeXK3WfbXKQ9JjT9vgbLWKTnIoA9fEu61v6
A5QM2yAwEVHT6bBYRO3x4mB2y6H3m2ir0gDdPfAU6a/UXL79Luws/d7qiG4KMNYfrNN+B37mEyf4
dpr815nEFRpWydWwnWmL4YVwIK51q9KyX3gRXnyX16ww9RPI3lPkJXSQe/fRqJdnPMdRSEtj4yqy
eIj0UBue9WYKnNfOrC7RgBG6gQa8IpQiIXcBKv3gVb9v/T2CEOOFDxpzLkZXW+XZapqGbB3I5GmK
zWMs3F0i1IYgnRc5YN13662LGcFGFFt7S/mzMZJwWuyQezMbGwEWjDqRRXMDhxQ+B3aEUQfrPv+r
9a8lk2oYazR1RdHcu8K7j5hLmAdzayrzla9lWmfC+R7oeJcEROTQcB0S+4ADkn3AnL/XAlT6MDZk
Wi2xTxEfXToVcKNZCBqkuXektUzZ0WME9vCDnLDKvtCkRJ/VD32X/ljcfIaqXuUs/OLTVDgPRtNC
m2yL15qwERrQjIBaqJFx2zOFUyRHlvkHeW47LfTtQMekzCHHCJAbbyoHo2OBGTUkxp4meMulumli
DlUp1j5W51VWU+QWs9WtMRX42OY0qrcqjUuWNZydOQ/L9q+Y8gdEM/dbN2Jw86gkL6ZR62s0OfRk
EgVI2iaTJfElEkMZmLhF1LCtSgJb2tIPfuGREfs0GvBctbj0vbk8jhPfcR94TbgE8psBJf/QRKo+
BkQ4rgi6VIeyQY8RMzkcfUpOgmra364oJ3tVBkV0NZaU9R6jafRWgTOasm1gySvHuPYd8prI9HBh
vuJxKjP6tQF9QIxfrxnBij86mlwHOuHVsYvEj7RjgnEgcWTjczdZybLVIQYU8aFqAz9SQw+CS6jZ
blHUv2VWvu0p+IZmuSwNt44W+5H05gdLgwYK7I1t8IKZJLBBVZTPs0GgDwan3Tz14ojoYp6rZXaO
C+zpVTUiJEmXjgnqIWkL0UyQD45f2fQ7bFhPLZkibTk/FBV9wz6irrM0c2ypoe5KQZIAF6UQU+Hv
zmBgM4jjZ9XZv6SBFJgPTBYpT89E77GbmMbwlogs2kh65Ouka8ENkW8H+58hz8Tpf8JOQuhN0V37
KLB2wqzosutnJPl8PXvsFbSGKOM0reoG59sW2WGjkoUYlrzIN51Ly4nBihjrbtwcgwqyo1HMzFfE
eu0v0t0NNKXIi3BJohfX3kl/icWn5ektlGtmZ6CbYLILmkR8Js10k70ZfY2DKV43WdyFsWZeliF0
ZDWFqkxeD9mhpsD3CR/rYUr5B0VUbqXu50K799MtLqBMbJOIFvIgRwz5u4BBg+fahvVN6LQb1kxW
rxxpnEGbHGYqGsOd5GbWjK65LS54r4121Nx39ZjaRIkul9rSDya679HN++9+MR4MLzkkc3AzUB1I
EXvWURG6cXZqapsISppYbGIGLgXffWavfCQP5DExYXTzTCAjW9ZvJZ3vc9NmG+T1qxbWK1TdYUs7
5rOKF4rYknWN+T6t6yduWPe5L85+gORfsyWu6llt4y6nykEsX8lsGHk43RuzcTyDBvOUn4u1KbhM
LuZyT0ISykmTnrlSXIbOnDe9LQ9Ydj69aUKPqX/TVcWUP3KctWn3lARDsypr6mQxpQR24drqS+dk
qvEDaf02GBTbCC/xo2fQufca/RKPfNSs3kEjubgOb2zuIjAYl8X137yelrQg4koWvbGKFZ7U2DDP
sNcfKmAPMLnr86z00chJQOwFQrzwgmNKIOyqMmjIwEa+RWyQm2R6HyJVb9XtCcqI7hSjyXK2H1II
9qtJDnvBIll3i/EkaxMgt3jGkPKsA8IyTDHjPiUB49bGEjWx04s8z8u87uL0aDU5iSYV2Yqut1do
QAy5X4R7c/kXR5FYx5nNt4s9fAJqOpkt0ThLVeJNQ0uyyeFbgTR7yoblgwHJ596umeSq9J2K3Pfe
DV5AxVHnB/Vd7Jpg5iPzQugViop3m5+567xbJMft3Co9L17nFh10WdGM8pVzzBcDO+UwVbjvSbhx
HlusEluQPNPeyMCYV5bbv7q511ybOGPMC18VxjciT0w4+tyIHCKWCgzPdo9LfcAP+Eqfoz+7biau
LsGJn0ZXK9hKlNOMK99+tW5EcS4WL7+XnP7vRrm0j2RCxUdHl8ZHP6pxGzcTPb6SF8yuKzc0xoiG
6VChFPd5clEWc82mUTFK7TLRfhhbRx16fNxbL7UIfjW1Z2wXIkWPrtWVVYhGXSXM/a4IuKpvo8bU
K6jQ6eNCy+3mz463Y0vsHkOB+q43PXq2RDs11PgdvNgsnx1+xfxJKhi1jC3KU5014vh/msoffTdx
1Cmml/W7qzBCrTAgsN1mvxkIusui4Ofget5fSBb/yBNBYP4CLsk9sjI9vxSnuQzAzAfJx2Ta9TrF
7UcbmzybKXr5dyjEn4gcX+Bk6ZLxYRR5XDNzh3GlvmdE1/7lU/wBV/IVUN71QgQTJ9opbajysAKn
BQc7jR7emHnncBX9CxflD+CMr3zyzBK+H09yPKnoqZrPbXSdsr8Q1v6ZjS2Cr4RyPS258LV/wzz1
J6PvCfLJ8GRbkji5ZpOl7RGddoWjYmeRKCYSCuzkHn/ar39/Pn/6aF+YJiAulq4pnOCYlC+d99SZ
SCYf/+1H337l/+BGtGUUxOIxe5mww3cEPQXdOwMd//Hhf4GZRNrwPSuH7RoX8liwvNuMEb7xoRWP
//7n/+nt+oIzaRhXLac4jU+e+G25H15LpqW8VuPzv//4PyxBX/7/344SuWsOui1OS0t7XimxLky1
92S8dVwfz7dZOev/9pu+LHZ4aMB20iQ+zdUn6RX0HnBF9HiICi7H/f7ff8mf3qMv69wlPU9YNwBr
y5zWUFxQuldB/TeM/x92ka988nZWzGtNQ4C/SW9hVoS2Pf3lOfwjhQrX+hcaERZLp84TB/Btru6s
rPzwuMBje8N4tLiK8xmrPhZK+d9eW+8LoQinmY9zfRlOrngT7dVmrqPqX5ep/8vD/tM39WU9I1gK
3GcdkE57WS6J26GR4//++e9P+U8//cuSjgdMilSp/rGMiOOzx4cg03/BG//pR9/+/f/uFiPmpyBb
AiCHPmyGJjQq7z8lAPCMvyzlurVpIgP1OPoEma/tUZwcGamQqvX537+XP7z93pfF3JGX5sO3UydL
kTLMhCdOS6ckWDDz7//9N/wBruR9XcQBs2cMapenaJ4TSskoeWJaNnl3Ee52JiLGY5C53T1phP5l
qVHM/+P7+nVd4/UYFxcAHDmvXMOkcVeDncNz2o6bcvrraytuP+8fME7u7XP/z+Pv427oMRdERy0N
SqhbumZ1NkwNeG75HuO6FVbxGtRp2DES8Ze18v+yM/7pl35Z+7ggKmlwrz4FBEvdpf3UvAyj03E9
x0dDsuNUHCOaCvsI2e85BY+2LSIDgy6j5+tC1RYTBhLWt6unsML+fXVyAziMCBgZplxoNiZ4PgKD
/Wl6Y/xCbvMmo8GLuI907w1aYGuejWfc8wsBo6K78zG5Y4zq4hMVMTrCwMi3rQe9tZm2upNLND+V
RMH3BI56+S7BGRXaavo2zLl8GomCCXvHpIScpvb74rcGM+GTjwqom4rSoRZOcsYVgAxCYEKoBkbi
tTaCY4+u/ouGgY1V23LEuVlirJoWN/7YsN98G0dpUCbdN0eZ7jFY5K35XHhhnfT2CiuPGZa9OR+C
eUoPk1U3K0Kho3Xt4ZCENxLvFxEzQyGm5sBkg7E3rJpQCe2pJvStyj3brjVgt7YZFGMFne0iZmgu
5a0rV9TmfB8lNuudjfS1je2c6GzoG/3m3xfVH45498tmbFkmZd3IVwB5lvv1LUr9t0mhkouXf/8F
f9jU3C+78WjGo98CijrSifYPyDXzUwJC/y9b5p/+/C+7sarTLmBkny1z/DY3IArglozNL5l///e/
/g+7mvtlSzaMpoFGJpaTI9Q90fYEZxLLPUv34b/9/C/bctCBePE1f3/pl6B2lvBmjGW85b/99C97
MhHDRQZ9AO5j+a0HddGVr4n9l58t7D99N1/2Y9ybJJ5K/HRLQ9dPlJa6TuO8DTCdQ68pRxwzgbyb
nE4ziD4v3/JxHE4GOeHbbpqtl3qxy91iDe2vYOLVz2/MiJLLNRl09gClyY122Th25yi+tdireHYf
Aot8YsbR+mPtW/R1XeAnk6fLDfIHeblc6bhgdmmwr/NpfG6gdaPgGuYDDhGJTme6v212kDuzycqt
GG8O9oXE86CurV2bC+K1l3k8VZJx2O6GkLMGFI3YTBpSxuleMU6TXTxUR3oCgy5gMzEG7Ull3Pxr
0Q4DOrM9cZ8dI37qjkaIhirhPg+ZgHNXeQFQ54YBNCmDjQ0y8ycDRwsaXmY3O6hX0XeJQHPCMuy8
iKgorrog+jsjMuBOWGa3F8ABzgu6XYEvvrV2hFAVT9PClonPEe8zY+bYWYT+hlJkfzfyoLtz46Qg
gLo2yHBP5nyd4EC7tlWA/jS3DsgJVT96xUAQQdMOy7Nv20vFOKaJTrDIaodNbXm057Q7ylZIBEwS
eLy5+MVEU4S11hUNyAWDbFoMk69yEPXFrZqCEPYcHy5WPxhTisBqUbbMYklsXn1E4gyp0IqpWCPA
TWJOwbbHpnAzbpS4hTpGIoGd0MzDB+DYaR5iFkY+NjQABysjs6W3MgYPZwSTSEZEOzu8PpYoFApX
mjATOgeHQWHbmlXQnIaB9ndQ1mLtqBT8UxWZ57j2IQUY6BrCt5Mzw0P9zW/YrvD8Q2X2FL6cpUG3
LHrrb5Ta2176D2es/LIF4tIvZWeOCwVv8Thj3SG/p7BfcsN9dyXK578v9j+UR/LLVsg8Up4vUAVP
Rv7SVNW6y99i+STN+9y8E+o6p3/LOvjDji6/7ImC6TAvggp4mkFZrkYTpnid/C3r6U8b+pdiqw7i
uYzBdBxdrDORZ4D9SfCMMvv+fzk7k+U4lS2KfhER9M20+irUS5YsTwjJtugh6Zuvf6s80uWJIkJT
hQ0FZB6Sk3uvbS2kiM2cwZgsswynH4wBidNJb3+QsL1qWA8nNI6bpZDKfzTsL563MVlTJaT9joxE
+6QY3VNbKW9yoB2QFf+W5DJfqWxonnOXjnamfDTMm01ohYfLY0A9vze+OPW/v39aQ+aFgSLYgLWs
s996AMuaokO3wH2VujHg45PNq7jpswcvCcwt2nqxM6SivhYouhHDYE+yLaRdvlVpexZO3u9Gx7Gc
KQJbT5zm/Z4OeXTF9r58QESsSOtSGmC1qHpVLkU0zrxVjMmCBKVJMUhZYJ8KFiQ1toKM3WugRguz
ZO7wk7mITaTG0csrsUleUsxyVnGjtksHn33ykzk4jFLdBTHYptxOb0Ni3pSS/Th0S691h0ZA0YsN
CuBtUeeIKKIjuasLD35mThqTOWnEbOtXdMWBztb9MZMEKa50bxbo+8rc4SfLFICbKaYgxTkR8Ry4
mtrGL7g5g6c8OPd0g4DPoSYR6jolU2yNtQTYnRclx1LBYusjgHlFGNRucy303MsDfe4xTlY2spGM
nZaedx1ikuLxuJBOhrF2qTk8U0uNydKG5mkQe00Gsjzq6i1b7/22SxTeFAMKobRQ9L1M8u+pkkqT
FNSiKhZG51xtmlQ/VQcV1FW2fTLVJ6BQdYbM3j5lave94+uT2keWcK9LPaJkRS5f7BIlbBC4ahHB
M+y+92T0SfEjqryxO9RUJzYtN3Yh+GpFgXI2sV5+8jO3SJ/WBzVlF3A0LTKgJJGtRV6097SLizfB
Fh6uBkQ2C9/GX7+20aH+93vcjIzctw0LODsQwJOai0cv7xXoUaa39eXuKbfF5vI1fT2atWkkXdSz
4T32mndSa43vU+WgVfbGMMaF6fv17EVw9N8LwfQfhvTDbL5csR6p5b1ZOq+Xf/nXT0OzJnUnyIKq
cFoKgz3S7CQ3KJRRTss3/tLmwNxvn1Qe3fFFX9j0rYTQtygN/vAyW3rV/Esc//+3pTbtWdkq9tEk
5ODkMkhrS5LUG8OHj6thk9uMkYUUTMeACJxkk/n4zqqYOLO00PFvS164z1mDHmK94MPB7OWFsTB3
RyelB7u4gvGdhxVq1lom8WQQw5sfDBQD1Vw4x9x4m5QZmhUWHSzNOrERB79AhMkG2dxLJYsFCP3X
9VObtrKgolZKW4Z89AfjU9Gh9c7BTjXoyH2/vcGsj1EmGx5jNf59eRwq58L/xaM0J2WHJlShVDgj
T72meLvQAQaT8IR842cck3+NxfipSpprMKu3RlcekxhPP9KKhaI0c0OnXRSzKQe+yQASIaBDBQr9
YZdEGkIopV96ZjPVaNpHcWqTuZBVuaso2ZXW2w/paP+SSglfoP0rxYW6cCkz48+cFItKU3ItaRO+
6iucjKBtn6zYOMlS4UaF8a0wB0WbtlVsyRqAAPGJ5tDKXEERLv9UGNA2QtFCPs+yFk1CGPxcGBt0
FmdGx6SKRIVsKWnT+aC00F+tGifPhr0wTc1Yd/jbGrBVafuS0g13aBKWGH/PUq+f2tDVd1Futtdo
Teld4Nt6wAJv7HOUS0fVGOXnsTHkj5Bn8CQcgeDLL8DnUQ3A08CfcZ4lIx7sfd3I8X1mO9W6VxQU
zpaekl3v56+9atXN1kODsk8Qul033pOkvxkILESbbVt01WGPXUfH2jOe9BEDaIXHFSkMIsB1lvyo
ESMnZr6BcN/7BeP9RD9sDdxpVQ4IJkvt2kYUBnDtDDLIELFmdolO57ejaZu4+WmV/UbqQwI59e2I
wTJX62cULgM6YP3RPwdGZRExpu9tpK+G6NaLjl77qo7NSuAmsKLYNewPqCMHOTE2pgbUvMAR3/k0
En8jEtmaY7MdarvAfkAksF0eEeENKwJtR3CjgFhr+1btXpGduC3qthGBTumjsgvKH5U27K0u/GGq
2tkGf7KizPWkDtTU8BSn8qNtvWQxqg15E/Q/o0Rco+7ZhYhhIa5xoZ141AN9F2NijPn63rXxqxV5
qItebSc5GQOJS00y/h5z7d5CE1UDi0sEUp8wucPk+VCfSQPhWG+zsd817bNDb0hqbPRWPWZoPhdM
OdoDGZQTUCY0SxUv5u1xk6v3WO9WBX/FgwIIfdyS1hbrb36PjILPZE0cetVVWbLGAYHl0nbUbtCM
UubvGuKOSvNVpjkTD+aKjAPCXXd5B3/aDex9X4AmK6zjmMiruDkDbbhF8c7CAtDFj3lvAZUHcy5h
XoaFW9LuilJ/o+MtOuPDBDLW1m5wygAUBtbaoxkvwfrg5pK25XAqtY/w7FvyngvYYtGV6DG+4diK
XQzvanxjJcr18N7Qy3npITvC+w9v8MzqJ/VaOQjteXDZA8BHNpIpvG71YK38oUvwcd4N8sanXN7X
kJdChqkBXSc5OeGVTO8+hBa4lbWXbFyRrOY9l+GNEW0FMQxwiPeKuOod1D9r8WRmh/QhjFx8fmBE
Ofy5m6eukCIXN320QTgjpMcapVdBxxAn73p8REDaZ/eDDmAai4C1zqHNq+Q93Ocl8sANUrNtg/TZ
k3FU0OSrnq0Xy5HYe16HWbyJLHun74EhPaNewaF+Y4GSUX6CyEV7dxvcIYm3nWe1P0CU1TdRYwBn
XSf6y/Ah+f1PRP+/aoORkQCvRZp41EK/RYLJeExPGaR42FYD+C4v09DcMyN3FqpvJXuWu0ekxd6t
YhbIlZRtHUeY+7q9yfLjtTKR+ILa/A21hh3IA18/G82E5ZqDb+leq/EEUhu8Z0pPL4SfgQY+2MBF
pJzoDbdpJROvId81RBL4j3J2Neo7pJzwZp887UYtb8PuEXRzk9/WdrhNxRrRV5XcoP8kucOU90n6
s0+u8qhYleit4av16ooRF0m3jKegXztwgOFyh3sZsdBBd9ZBS6d2rxHlMGzrhwZVan6FoSs5odqP
oOoUzV7q39t2r3CRfyKx0R4NnRXWQX7DfFkq24xw940f4SRb6W/lh0dJLDew3i3mi33jWH/4bTEm
mXqVSnd1c5IRqks3QBVs874/C8jX7TOOxqy9KjF+YBM7546s7eoomS9msFNwXrf6Ax5mT78eW/Bg
I7pfaFLHLoCk39xhXGrFSaaBArfZYuLzZjds/lCgvl7T6wVnIFYK8saoBdOWYBfDMxXe9Mk6OhtF
6ytb6+HOI5jKmBmbWNpaacez2hIrEUpA/ocXEf0qzHuPtGLPEicrpk5XsKDN+FbI6tGWtUNASp8s
KqSmTO8UsdJfqXzKxVtlsUPvPSS9xrH/yjBAmz+gUpCwhqw6cI2jN69adN9adEqsF0GIbdwy8yNX
Cf52CN46zISt+tpr4EoAp6svGqqwLtZWcmmA5kBnl9Ybu7szxmFlBz9qUKXK+JqEfNQJ5O/VOlF+
WPZzTc41fJ+rRn/o0A57+nOZPYfFsZb/BbZhy1sb+Q2C+DVUHfe8b+qwKewMt5h8V5GOBIMeeILe
ysygE0WI1aV3QBRS8scKXMXhg46UegF3NBZICgMM55AVwqfzHnMN/jU3xNkNBaiHPBnGnrweUaha
QbctS2gHmHjaK5j92xjePnbhDUDM2CTQHdQOYuhMTjYDs9CR3oDDHWOPzL/s3Mgn3WFXKPkafSjq
tYdkwAeWHELH3ggHEgPWEAPwIBYkvIJQc+Dz9FB5wXiXivZAi3ptg8INuk0XomkNIrE2cboIb5/5
1i40/NNo8phHHFGyXuwr51H3BtRhIFisx8I24FvIblKp+9pv72sTUEfPVmAXw8TurnNeeyq4PMeo
1rXh7PW0wPAEK1/jMbZD+2gGVbe2iNNIoCZJ1YdFx7lJ202G7T5umMvDWhujVa3Jazh8e7PRzyoA
bgl+XvnnKBfHgSGcoIXL5V82SmLe8WDiggSQhQF0uX3Q2nvDeY+EtCKZdN0YdPulH3VHsFvrb6HT
8x+hHljWtrLuUQ9ufPnKg8CCItnVUgN/Elyz0tM+ZCXd+tCXmuo5yY6GbGxKu30ee+keYg12UXGb
ZFdOiY2E+oYKtEzvItZJrB5UKlePgpndm1KBSfxs0SHGD6ivQdrr9rDXjTO5iA7+2KtHPWJxZa/V
9tWPdAT0ZfkQ1cMjMM1m7egoGWuL3WyGE9sB3nYEE+HF6oZvv3tL5SmX+jX03JwGqLh3MBjBVgqw
CjXlhyGprgZ4R8kEwXbXofcsGyqtL5ImQK3GKzW+0zi/KKtbDaukZ9rrARgnnpcTEucbdjBeSzO4
515vgHE7I0bDf02TDjV7vfWRyAwtIbOV+NnUJchZYwUMdxepzs6HRlbK/daS/6Lz/hHL8aG37G3K
xWRt/VGnP8PAUJAYSzdej7e8NV0Bp0TVPK4zu6lFdp15/rvWDscYyyQrG2vbpv21BHVCiqoH2FC7
dJBx9WluEbb7jEIdVfltnCBkrZOdyfZbrZydVqV07CoMm1Z2kHG7eE2Iipz6G2jpHUCEEFgEnI1U
07YJKB5HB5frZeaHb1hUrqZVd+z4WyslGbOdMK3fcloH+14m8ANUCTs/fo+fdhyam1FX+AhnPRw/
Wn3x7jnUCz1Add5gqqiNfivX43uE0ztCHGGN0GswJWMQesH6irUPFizIT3TF9Pb22MhRDev7zi8f
hSlht2aRwHdBUA330UjAq9be6CP859ZmWRYr0C4Upb1LNOuP6aD01T3hb8Is3GRENrI09xyAxfIx
qaD/U1rzpG+2oPN5V0mptI2BAqzjMs8ZMiY5W339ofOyiXUSKPBGHyCF/VaMHOdpogybXvc5giz9
7fHWr+UYQ6Ef4gmR2T10A64FrbqhIziotE0VS8+yAikalda9iqMZoJDD1INaV5fOvaMLchbGKwsP
V8CKE447LvkMykoc/ZYByaWp8Yj59MmuW5c9EaAlfBFjmLZhYqD21yNe4lmSJZjm2wdHKNbWBn+6
R3StXTNnnnM99yHFpkhUFO1vACWWhKCg+lGWfrOJ8wT3fsyy1zcT72faEpncsr2JiRgya9y3vzXF
v+n7Cl9yDHHPKE2KbS9Xa9FiDHMSrtKOUr4LInhNRlS5faocI51lzmD14MAG46pI/Vs6OAdNg5wO
1cAN4GLtBm74xrf6N9DEa76l/nhwgCMqcVEgqnbYuc0qzK0NacpQhjsLKQ8SES3VE3AUSgYyudqF
eMPSrM2PQU/FsIr7gcLXqh65jMlVR5JT3yTSwU976K8i3et+66xHiHaPhVk+OIV3nZvB38GudoXA
LwNvcW2WbMaKWvDiGqOTZrGpreoyTa3uvDzyxJHda4DuZ4tKWDIYxyISwMPMqxQJd6rEDV+mtnPg
Q3Q/lFyXNfwOmmCfBPUdAtZnwiIwVrMy11q8gXL2oJXejhDDj0ICZwNh4lBUQ3NwpDa4MhSBbQaY
U3Ig+MjeNPBlj/qYWi8Gk/qAO8W+KqEy7AvVP5OtybiIesGXY23i60VBb5X3jq1V6MfGMHClBOye
sB1+jJFDiESl+xR3svajsCWWL3kX+yDgGhjcdaLj1Cv9OFkbeqDs8FGa17qXYlPNi5RKngXSe987
8FekIb/2Tb2+MWpZQmcVAYyqknYTgJl+I/wt22JshVevRMa7KCqidAtVPoDt7UFUGsktb/vxzobl
ui9ztbpRGz+/KdAePyZt5T/0ce+lb21eiYjPth5kSC5M9eVyw2GmZzltgfdVNtDyEETdqOMZrgX/
RoMXudC8m+mtTRvghqSzdWTbjHUE9LAfvei9Y+WhN1RLlbdDp2xaJVo42Vxj69xu+7SfiKKfXlDm
IMseC3coHnylcOtiYatgrqU1aXX6YG69mu1H13ds/BDJkawlvMPpLeudu6SyHi8/DmXuPJN2pwdo
b8h1K3EBcehneLH2nuWtvqL5ou2svrN+KKphbS2/GLX1AFhHOogE+sQqkUrriVAW580PcWOvkjZj
Tg5gArS1StEiVmqwcfhc/p0z91o/d+Q+3esx9WuH5cHont39Qr0RtMZaCDeXj/5PB/BFh/SfjOfT
4dOxTuteyLWr7719eOgf81N9CwbmgCZjje99Pa7V3XBl7igKp+JWPmT75gDne3v5/HNXd54sn05v
hIlhWSx3XSd4a7W3GqmOHS44CGYesD5p77V9Qu6v1xQu2hY+zolkUiAKQNl9KFp5a54Xh5cvYmZm
T7UDQZ/aiZyTcBIbRFiYzfnbV4kX9nBnJvZUNkAxGm1/6CvUi8OwIuTFHePySpXFIxllJ0E7buXQ
zPGBPF6+mplHMt1qZ/HXiLAZuZozHlbXuJZfNUyb7x19MpwHFS+WaZS4zi1nW3gEVnnEtRXjYiLw
TKfaOF/WpxEV2VloDnVRuYDkVDej6NMNySLzh2Vm+QcGxXj/vSuZDN2eoBOJhBDhkrwHdE6RHkNJ
O+XF97w1mjEZvnEZ8F5NqINl3+/zoV578ktspd8cs+p/b1OtmrKetnnukqBwDhlpX6smXtDSzI2g
SQW3SPDKgoZJHQC0sDz/qhDBjo76wsbl3BOeFO5ycBxpkB0FfBaoF3ssWlq4zl2l5I+tSpjR5cc7
cxb9PB8/jaPQrki9zLvcZU/C7ULQ3IP9Rz3nnKTGw+VTzNQNffIMDBVrmVEApTEiFMe+eYdE53j5
0HO1b/IIsrjw0MOd3UtgFg3/vaY5ZRHU07MHoEvp9vJZZh60PnkScmOnksCgd7Kk8ZavF9JHgF0J
U/z61vG1yTPwvKrwUscaXWH/kfD+DBUqcHP4XinSJpuDsVYJObUMIu1Yrqes9lcoK37klrcwTs/H
+eLVqp2fzacRhCBy0Gygg27oQZhwdm0N/Np6cpxhg637kDUL55l51tqkpBYpiRCkOANUTX55PgBj
wGv4kaWBFIRkYTypM3tl2qSsDr3ZtlB07JNniqc21LwVBcq4Vgpf+0tgffwyyk55SyCCc1ZZkhgc
SbxjnQLWcIIwXh4hLxR63tyR2m3BBevPkQiJbN4jL+VbivbDi6TJ39yu1Ca12bItPKlVp5yMsnpy
xn4rkcIVCOuqBmxweWzO1AdtUp6HCNkSMAH2/6Qero50FevNI7Gjv1SpePveKSb1AQ0wTuMK3XQB
xc8OyfolMeG2sMheGYMlC9CMwUTTJqXC64EQyn1du2HXvPiWyQ6PBUkgD99jtAZFVD8pcXar1IAy
ZFlfeEXMzY1J5bCNRFe8Ar0ODMw3OOA3GdtkqRBQbLT0iu3P91SYCx8UM2VWnVSRAi9DCYqhZjGQ
/ZCt83Zv/c0tfnVaQxRZrbBONRybFg8W2591YLgV4VoLw2zmRqmTItL45Ar0dqmeCvm6SO8CUwH/
QbhNj0BD37Twui+PtbmbNCki0Sigeuj/mknGtZ7pp8GT/lw+9Ex9mkqQ40jQjBYInceoUI8tOs6j
nPvei1mF+a4CNoeUTqiPl092fqhfFN2pDNlWkzHy/Fx2ndyWH6ETZjA6YWQB8zaU7ljK9vDIbnc1
0j7HYQw9KCgXbqF6npdfnXtSElA0ejjVK/VEY/5+DK3oZ9qAByDvg6g5JRXwRaCMrFpFhAeyd4ZT
1g7wT4HRn/Nww61mDP2+ZrFkk26ZaK4+JjkMJp/efEBQ4RFyuU2YQ5G/NRiQrlQF+tHluzZTzP55
sD+9qnS5kUxIlihVVGT+yZ+qHjD/31bDwhCYGV3/9Dmfjq95RP3SvhtPBpHBJ7U9J284ar351q//
9zw+HT0fiYPXYWyxTHtJkViotrGxw4au49IsnLk/6qRGKl5N/FFiYvhRCzpyEEw0pBBUTt6yEDG+
dxmTmoiNMSGTuZJPoQ6NqEhIpSgNryY9smFvSpGVhXo4czHKpB76Qkvz2u/kU6z4G6MKjk4UHkIi
/kZDu7t8KXPCK2VSFzP6H4QGNsoJx88DUCtYmz25nYqE4t0Chhu2NDVzUe+Stm12Tqipd9po2RtA
LeXCK2Zmcfqv7/NpVEjwKA29AXqod94fC3mUIYi/FaxDLl/jTFlTzrf30/E7Oo45CVLWSamVdVY+
mRxdc6gz52DltvrmVUzWXQmNYla+geyqAuCtcVADcOzmQodk7hadp+unSxgxS4oGZSl66TTfQCCv
t4Yo461F6urC3Jx5f/3TxH86her4Tar0jnlKVH1XoQfw1JdYf9Bo9Dh0sQJAN5cfx9y1TGZPUkUw
Z2K+wJWiQwaTG0AEncE8NoGhHb51CnkycXJ/qDQWvf0pEa/eSNCuhJDIzxem/7+B88XrQ57MGU/t
ErRYyuBKoU+gELtE2Uuo2uMbRk9H3lSZXbznHUYVmIO9juSFkDllNbKrVbKvBsoujy31b6wq+hZ5
mfJiN2SZrsJR9k7fu/7JWqQsNaMXItVPPvuT5zybF7ZR9n0/bL93/MmMysIki7siG06xrr2odReu
5JCwekt5vnz883G+usGTucQrtpFkQh3dTNxmkbofGHwsrbc2oPLLZ5gZ7fJkQrEpXIEbN0PsggWA
oWFHl+gM4UcbMcJBHPRomznauHC2f9X0qwuaLDjGuvE8oaoAybro2HXWFu7y3jDemAjrZLjKtPQ2
sXlHtdY6Joea4IFtrz4HPUy99iHqgFdqvyRZXShVc7f3vCz6NNWRbYCNE1p/ipS22gVyWB/gLWpb
/7yjHuOr+84wlEE9//c8UhREDkGoqdtYAwkyvGNiAS53WCiK52f1fzeVw0/e9RJ716ATySCDO7zv
0gqMn6x8q/3JwSdVqgqLPIGS2bhN/YCejsiQ11Rf+Fz82mckG9M+NE6/sIYznLsNccPxBjqXc6rL
LMOXEAwgzGSUu1KmXRVIgCCykX7RYAn8k9ZGstCK+Pq9z0+Y1DAQgqGI5BIJr/0GglOEd6bdXakk
x7F+2cGEvQlFwr5ws2vNd1kLF8775bzjtJPKBJ2vTpB3Fq4ETHMFaEUU6zFpt2TIrADm+1F3vDzB
v3zpc6JJiQotW0uCMeMWx51yzxZhvG2RL/7O0goYYOTzsZEV30KWcLJpvUpq0bIrLthi89AFEYFR
iP3l6/hyrnLoSaFqgEYrUsOhRfGURK9pdBPo+UrGFPu9408qU8NrQs38TLhKERtvFCD5YBAU+AFi
L9qoY7rk9D/fii8mqzGpBYkqm2qfoigNcpYYxKhXQQRCv19YvczUgqnji6AbNbbrMHMRHyDYRMZc
5S+X79DcL59UgrwgRSRCDuOauraHOQEBUv1hW/Xh8uG//A6WjWn7Og7xGATJuUiGgBghLWw8/OBs
oSZX/ijdFy0mWpRt+TaIyyUkyswlTXe4DQ9CXhfa4pwH1K/KCmJwnyJyVmJjyTQ980Cm29xeSvSm
2heNq8rdzUCUcDLYC+uvuV8/mdpOihwuHZXOHaUn1UFpERxjdcnaMFOgptuspEmPXatUqWsj8bRz
xmn6poNp1JwroyawSSx8283dn/PfP72Dm6S1q5KcRjdMQAhm3baP8gX3jnYemV/Mtel+qhRqvVxn
g0CvGSHkIfB77QSa5poZYfFlIylXfOiBp7YG7QQUTDvE5wBpOyKNQpYrIg6cst53RYxMuPOl94Dw
J0wHRki8bdOAjUlrFMhq89JKUXQghwcyBZTFYx2D5MyRSu6KqJe36G7FbvSBgpd9aD4YlpzdX54y
M/dOm9SSIZOS0nACWEXFaD/qSqNCbUeDs/COmhlf0z5rL4wUmiNkQ5XPbjQOh9ILroVU7L736yf1
RMCuJZzPq91q0PadsDZkn/64fOi5wTu5MXxLWZEc58j2Y6I1Az/YFchMPb2DCWq6RqyQi9grC6uY
mdukT5ZfAZrCMh5HRrBAeiC6zaD9BX2zvXwpc2VxcpfsItJzIqkaV1ZORflhot5uUrC4RbnqFPiV
ybVA0nz5XDNXMt29Uuyw6DNWRO4g3hMTMRho0G/Wk+nelazofqobgmMbJPy95a7hYL8haFcVB3yJ
ly9g5mZNN7B8R/fqsQs7N63evfBDbbSnEg1/nwy3JUnEZ5hXXS19zMwMsukuVjjiVuuJP3GdDGqt
x5c2jNngd0rQaCbClkBT/TrOwqfLlzazjptuZ0VdWNSVprFugCbYK6wSAT14kgR9pFmroNkvn2Zm
CEy3HoLcKwhd8TsXqq+3VrVs2KYwyXYd6N2Fz5WZK5nuQERlDYioijuXIML1mXoTYFTIlF8ekXtC
X1iszJTG6S5EjJTGsaFXu5FfHQjbfEXo8i0lAkroyXuXB62PAw0oEOo3I9wAWVuaJDOL3OnGQ0Oy
al0EIZOkbKx92kndU0Fi6xbVZHAI82ap9M495fNd+/TSHTpLqYgeq13NyIvrrh/iJw9TsNsKc0kF
NHcpk/U0pNqsNlqndtusvFdJ9ASeHOBSzCBS+wsvqLmHPCnzDtr0aAAy5HZDfRV49ZOdt38uz4O5
Q0+KugoDrm9I0HYDvUeWXBBc8PC9I08KutJ4yUBMfedGXYekmCAD7cflI8881WmbPLfjjnceGmhS
Wk+lCTbew2lQ9QtfkjO3ZNohB1ZvZV2C8I5kqkNkmD8Nj0jJyz99piZMW9+6ZROiPkSta6fEnvby
foSrJ2FtMqWncUnPOnd/JvPWzMsSSVXXuHZtAegbDkZe/opLf+EDZu7w579/mlSxgNngVzoSdCC5
ZmnvSY1Y9br9vcr8j2ny6fBEQRKQFvICJdxJ3sAdJDYi0W4IgjK/eYbJlG1qqQ8IlvRdLShf6R0f
CEoCgekUT5cf8kxJmO6plWCWSJLiCoxoeMQkcEuWzS4okg9Sd14vn2JujE6mrR2bgygHQdVR74qk
2FZkuV4+8szb/p8Y4dPtDxulIjeUI/dKReYR2hC7faj8cT/q2o2kWHAB/aU9+pllzLRtnzhaFwc+
kGolIItsaPEBKR0rJS28LfXilAu82ZVj9jSNyuR7D3/ay+dLx+k1PB1uLxPF2bd+t9I8dPhdDqnt
8i38t6X9xfeYfJ79n+5hLHWofkbi5gTvuWujILhV0VuS4FvSx1760JKJH7gn9VlApm+hsK0ixy5v
/aI2CFAXjqWsJQAW6SqOk3rvZ1Kw6ukWEN3YdvFbyDv/tpVrmGitbJIvGmkj6yPSVcMTWaiptbJT
I99dvpaZsSxPakk1mMi6YrN1tTBj3VfpZHt7b21bbSUiMS+fY2Ywy5OCUvWK1rUV5zD8Gys7BdGf
y8edKVTTnj8BBrYAnNe6RX1lcDe93jW1hY+hufsyqSGKJZd2Vpela0WQZjC5DgMWXk9grwz59jql
Ii+/eXsmb/8xNBNFsyAdAo0iMfeDxOnt5Rs0d+OnVaRFp8C2VssC72+vvlbWwj7A3HEnr37SvPSA
UGvm9RjhGO/dHAnl5Z/89X3XnXMp+TS1Qk1iE9HnBUo4Km/ORrvDlHNIGT0bxTcW7svcSc618dNJ
BskMauAN3ikLsz1pHmtVkW+DyDoQHLtwiq9vke5MSoSSdSmEc+JMMKGNB1nrVCyGBH5fvkv/lkL/
X4F053xln64g1BwSJsuGJ5A21gFbXLMP04IseZlsk5ZQEMyfsOK3YaywXZmQeSGGNoThmIqjoowS
XnCRbUYfO6meyQSqeCKV1gEE+7VsmfoNMpThW8st3T7foU8/tazloTCrmtiP4NGU/zrB0lf+zFO0
p1O0DEq4AXnnZsh44iZZd+GN3wcbMmIv3+WZZzjl4Xt1CdNT4ZenxYPePDmtWHhHfb1K1O3JvEwG
p09HHYVzlPxqBkibUDrzQF6fLby6syQs+7o8Qvj+743PWifwnarqXOimK1xmisC2F//51r2Z4u8j
PkyFhtDEzQZSFLyXWnq+fOCZezOF32c6QXtskbRu6lSnKiCIEmZp0L1VIE1ab6nlPPNopywxpyzB
8Zl8YuhF91i24VYGuXD5Av51Lb+Ym1N6mI1fXUQYhV1PeHBasO4Sfj40UGqJl1sHVmlv2qy2CBDP
+Digs1Lt/aDwt7GPdjhQhXJw/LxyVccY2UB2vO1Q1sapayTvqcDcvRogneMoVAv+ceofAc1af9Eb
E5ESinTnmZpzHD3DupZlT+yrhMVWI2KF7uFA2hmJ2FjLnb+Xr3VmiDnnv3+a20EoCt0Zy9YFMuz9
cOLUouVWSYc2VI3d5VPMPCnn/PdPpyCtvsSI6denMi3qdcJe6kEiCm6hOM3UEGdaQ4YoTMkmb10Z
aRxRs/1VEDrPcFnwPlZtu718DXNnmbzhtcRgjae3rVvGv9T0OUTjB/21TR8uH37uFk3KiW75TqlJ
vAzi/k20fyryyr534EkFKUp/iHqNAwvS7EBGBEzHy0eeuSPTnJxsaCDWF2PrttWZiUuQXSQ513iV
b3DwLSzhZm7LNCInd5qRKcCzddTuKXQG8ATt0+WfPzPupwk5ahj7MGlYAAm/vFegPgjgm9irFsbL
199Nun2+a5/G/Gghs0hGOWevrX7GvusWnncTK4ChUTH8DMb4h6YTh9xiE7t8PXO3ajKPM0sJMeVl
vKOLm9T/0OxvafVlfYo6zJza0OwIBbhhw/VInOqxEtVTPSrbthcLc3jmYVjni/p0t6h88lDZXsU5
qh1m9msrFM+S2i6Ia/5JGb6q55MagbXX0yWzoB3Vd2y36TFsrhBdSqdpuQI5CnPjuo2VYN0gVt3V
Yw5ThE/c95DtpmMadME+6wVUjdFIHv0qzY9mzcZHJpNVoPaSuS271r/vR6P7oUQwrjqzra9ztHtr
xBv9pjUL7VhbFFVMLeKGLnl5q/LB8OzBCu3BbSnZh1HVHk0IMyLFtGuv09EhEBj2E9mApSVAiJvm
TslDPP0BAKb0JZIJqdr4NXZ6GDfFThu16kod+u7YejlO9IRYNFrZMpniUaQFt0kHACqu+UAkyduB
auEnawV/5J0fys0tCSbFUnNopi5MJUCN5JvnYPPWrUbqcaS2x6EtXHXs3/ym/d54mSqBRCUrrVSy
+upC7ZmsuzcUyz/PCszLc2lmATPVAumqMpi5GBNX9jIoJrLx6PMZ4KnxoxQGNxna3IVJ++WJFGfq
Ty4cs1KshOSbjvWdH/5MLZ7ZeQvCvz0zfS5fzZcPhJNMKkOhNuHY5YSteO2bkVKmi3RT1Rla23Dh
VfBlQ4ozTKavYSR9nGaKfVKV/F23k+vKSYtdKiC3oUbchDa2syhrF/bSvywWnG0ymU1s+YSw+Zo7
tm24KjHkSR60nRQ44MIdmzuD+t9yBEUESIsUj6jYhl079Ds50sjGXnjzzD2Pybue5G8iOBUeeh0T
45q/dfabb1zZ0VLBnvv1k1d+rMVO1EHnOdWD+j/Orqw5Tl6J/iKqWCXxCrN4BsexE8dO/ELFWUAI
xCY2/fp7Jk/+dM1Q5SdX+QGNpO6W1H36nJtymeeoAo+hLqePvO+d0CzNaisXjW9h/YmlvT1Wfbxl
QaGjEVdgCIb26f663a7MwyzTLkUFHWDHZWdoaIGLD/Gqaw7dvAUQW/v8xSffnDlT2095zwtscg5/
JuP8qlj2vUDPyfWfv+LbZk2W+PmgQSIVnqVnQVonKXz022Y/a/2HVhvn2r9+uf8717AVl7m9mQPN
CQgzxVIkpKztL8zz2KdsunDIQUD6NhgsekJKxIvQZzFFYd6gkadE112U+6ne50gt4flB/WNgWfZN
AcpH4L1pdbeEvZ9AWU/GyqWQWKyGb6wLll3hes1utFoZ5TyzQFEGVuUgsHVchkzsgsEnO0jNizt0
KqY3NU/DFzFkpI94X9n8Y55pFmyByp66aYDvVLkCQSRtv4Ta+4Ec1vLBAQyryGd3WVSneaLDKR5n
d0anRfZFQ5j9cN0s1szOiJU5BwDSZRPIiOnlMkggGhu2wV4W4oMDGOHRw+8N9YhEauZ77TGoCmc/
ixYNoxpattfnsGbaRnxcSg5lYw/MffXkHVxX8GjpwJDjtnENic+5hYr0xwYyQqVY+CQkwUCMhnIf
6LG8IcVoAbTsOLuZ6+ZUgnL9gwtnxE2/HOawBdYKGhPorQCoJc+/g+huY81WzkgTzcCrS5MFVUUS
tje1lwQN2PdECt6sOk7nMOmKrZzRyvFiNnSFvMlFD+KLhPq/lv4bkFPw4xMPNhLH7wOlndBs59IB
ah8T5FcTv5rS19q1qx8QYM6+laQS9aGpmQvKKghmfLWn6mfOGNurXFPAiG3y7bpVrM3Q2KiywcHm
MgQB6uVRMwII9wkERgM66K9//+KK70RVs3gdEquUNTAJ58oNksoJHyWdn69/esVz/q9wrQZZakDC
ztNFph1csjx/6hEjWQBtC2/Da1a6kqHW9d9jobfmSsgRzTB9KR6sxTm1wwNl35VXXtDkccYOk/uZ
leHGeq2EtP9r5rKnKawUJBbmeYbeT54o0fyhY/77+pqtbPc/qvk3h5xweCiaBms2VH2kkBmh2RSn
+pbQx+sDrG3KxQ7eDEA483TdZDiiC5BXl4lXftXkM14vsc7/XB9ixfvNHlHek0paUGs7Uwmu44IM
kMrhEPrjPzq7vJunBkzx1QaMdW29jOjcLTkkxKyanTUr/YiIGfSJ7cEB1jsa+y1O/bU9NyIzygzI
WfUWVJLDu7Q8Zf4XXW7cL9c+bbi365ZdASZmnWRu4MZo4T81Lk8Gf/pIUskJzZK2m2e8aDMIxOUI
JI+iAzeV3aTtRnxc+fVm8boGWqRsQWh0toY0Ya76ObrV96DvNnBGK5tr1q3llGvwAWLdid2oE5kg
FTRYYMe2PbSdD1D7/uA0LuO/8Yl6pAxv6lwnaDeJcspjHYK0D7r31/1hbRqX1XvzedL0M1MzfLoS
Hbhq4deMRWDkuxAgf2wEw6m5vTCwks24ZymKRvUShJZg+Asei/Dp+gBrG23cs9AUm7KegoWhJPQl
Y9NTzelnneJJev37lx/6zilkG24MJmmFazpHR2MJ5ms05JbgotYbL/a1H2+4r0NBoJq6JDi3mjC8
of1PUlbVvmiKj/F6hbbhxZWcHRe9TBDzqftHdISdgQ7/UIBgZoHZ0he1rN6XSV9B6eDCYhzOu0F+
v77u7y8NCy8h/I1pApyR2RQpnqRQxN7h6QKJvKAEM0uKrsePDWGcz7wdwgzkqzJh4V0YfEuzn33w
oeDGzKryErqdFiHaSLIRfU9S1tAFcNWHMi/MrBUVtBzzLrRlItwHW76WUCtcNrzp3Xw5SDcNd60r
qN9pXhCYif7szcWdPVePKIdPIFkHm3LjR87Y5jF6cz8U4JhZNkpplQHbU7YJTSUDuXtKoyr0+P6S
LL2+yyv0gCw0PNhBYgEktAQMWLMqDn4hwLBK0fjRtYN4Altx9nfhwZ+wI84ZRW/v3LLS21vjmO7Q
jDzHDAHgZmkIJMI8C0T+WcNOJABVMtcu+V1lTQ82jJJGC6uW+2DhYLBlUE3AzTjb9WMZPl6fxvuh
mpka0UPbWnkrc3puaqdQEXrq5adwgniCzJrmWSxgnv7QQKERk0pNauUtDMoHAAKkHF0tqo6ni3TH
8/UB1jzbCEkOrbMJCHJkchv1ajVOeu7dwNp5Q9Dur4+wcvNmZlEMDXTlEHB/AaUNVbsGe34IoBB2
aHvMiYPM5ELMXoKgtuJn0aNpwqk437Do9w8MPKz+G7i0W6Y8JMi1A9q2HBpoIu5t9CBs7M6Kg5r1
sh6EE3SBsHzSk+/cAoN0nX8KvM/5CAkLvaDNoN534vX6Mq5slFk8m0I25ki5Qj2E5Cfp0lMfjE+K
Lxvhd22hLsO+ifCQ6uo0kTQ4g+wQfNEXjmUu54/FSBMrAwWasGuWYUkCO0StD2rtIYA85VaqfcUb
TcRM1zhKAFSKbbBdbwe6GxKDOSfblY6UoE3eSiKtDWOEroEU1MkGCzvQXtils50tbnPy3Fsf02dj
Jn6mRd5R1kQtSSb/1OOLKEGLzf9+zHwMP8/ZEApHCOh84VIJ9s94nl5tkOJf//r7Tzkknv5rPWwK
Zgi5C3QxtwWI3BzdQTEv4Bygwra/AUO+isHf5j1UYVptXPpXDNYE1DjQ7YX8ewgJUl+LL+Acb6D3
kXa76xNa8WwTSNPVMphUDyhdA6mXBlZlM5wfPxpaQTzhlOefPIAarw+1NpGLub3xPOVmTaezwD8X
erlXTZ5DEg5Z0OsfX7FZs1A9IwtRWDk+Dgm9nb+4t7mEVPZ0HlJ+c32Ey/3s/6/kzCxTh2jdbMqO
10nbIYHiinYfQHU6rmtIN/UcEscVKTeGWlsp43UhCul4IG9sks73kryxzg5pNj69dkhR07nZDHIT
0YC+1IUGTHmTK7ATQ86C1x7o5JG945eCCFWxDDZO3rWtMTyyD/Hg5gwe6aDG7ol21y9zlE6oeYrH
61uzMoIpj0cErrqqsZwkh/iALrxYcffMiAdJrdfrI7xPz+AwUw8PrDAaPWgzPROgN2rfemRoGogy
p78pfZ0CQUdu8gYiGUs7nJe8++k51qPq2+/Xh185E009PPBeEHCQpxVow6FLFVslqkqepe0+krpx
Hj42iOGfePOLEDUgCIOhHq3qlzyf4m4rLK+YtCmDF5aTY1us7CB2G/wY7OUFd/4N11/79OX/b+KK
dwGR0rCj0AD4NdsPxRaSce27hhdq4PSqrsVL86KmMEN9wu43PGIllJg8LKPlV2lblgSQ4vSl6tCv
UdtgRw+4E4G754/g1uH6lq5NwbhV15UzeEWI+whn+d1kQ7urFE7zwXU3/NpBEpAIvAkTlS1/0A/y
FxIiG7975VQyMRg1QEclsCSgrw2h5+HMiS+sYyXtWzl4d7hO76al21ti2QiKK+5lcq9kovE4YAWo
Bl9UoMRjPYC33vl2fQ/WPn4xgjfm2YpUl8LDq0AVLxTJrkL06CHZogtZ+7rhtD0QSBQk9+gB7b19
KMMd81CRG8B7vrHLawNc/v/m5zeklNzqcR1Hlhz9vt9CXKsysnWjXfu64btzB9hU4XR1wsTz5AdR
w773y9adYMX6TR7wNF8YqLYg8UmWjEepNz03YouvasWFTfqUTFlFBd+qE8t1v6fEqUHT7YKCf+Ds
IKErVtPjdfNZO3lMJhU8EedC2tD25Lq17oNyAdjc1319JPmQHefBAmZt7JBi81V9tCs57Gag6Q71
yKxfddhvcSWvLabh7U3R5uFMACSSsj1MJE9StkVzuvJpk3GlzEe3g4pYkYzl+GsBDzIvunbDfC9+
8M6tzWRW8YdxDvkEYfOFZ1FtCVzXhx9tDvWosfU3xlgxYpNapeRqVgHz/XPvdwAYLoUTQ6nm8vgD
b/V1K1ibhuHmKIMFA1g//DN3Hjm02mY2x6R/7Jn84ACGm4dzXaZegyOJOzJasmfd8Z2zPHB1f30C
bGUfDEcnACM6LSw0qdCPdcgWpz/UwwyVQX+cf8OI8ZxdKIfkU0l/Xx9xbVeM49sJLK58hRkRSZAk
/muHv3JIY17/+Np+uP+NiiJjrKkz6p8BwLmoT4oD2Ib3owU1n2BqtqRp1qZgHN/gNxoK27kk6qe8
iPmU3RWU30qI4W7kddYGMJ06dwoXaSMUj+rm0JPytiPhDVmGw/VVWnFsEywmBPR6iIeb/9Tqu5Y0
ezW0G2Fx5Zeb+DDQoxfVGEooJRCCa3gG2Tz0YtjLxv6ufd44tDt0Yigeav+cOv7u0loABCN0975c
X5e1rxvenNno1b3ocZ2B+uz6v453qLOtW9nKwWSiwhaWthRpdP/ceg9lR+JGkn1av3TLz9quHj/2
+w1nDlJZcnemc1LS7AYy0I9L7QDqRe2NNNqa3RiumxfI1UpwBybKc147DcHjfNzqfVxbe8Nz6/rS
4G83NKF5+bnSoOOnVXFmmbeVIvpX1n/nyDHpihaL9X1Y5hLgOTHGoZNDBtAP612tcToMGViP81mo
3ehZkPGyigbaTIQFt8jwF58JcjH7zimhTnZ9q1YC1T9KqjfXNy9l6CasAC+Y/d+1/9UbIKuW/9WW
u/H9FXMzkU2L00A1PEv9BFTx0YW3EH28KHrHaHGOevdDTeEOM5F/Mw/avAGrThL0InaqU4uv82Aj
wbayRCZFS59NPucNpuB14NqNSueuFa/d9PqhDTBJWpapXYSCBnxC+i/cvSEtgxLdl1l+u/75FXM2
mVqkIyFpZaUkSaG1XeGVN+qxjdK8PX3s+4ardxWwaaWHxeFjGVuFtxvYT2G5G1WLtV9vOLq2824o
vcIHddEYAy0eO/Vd0H0MqchMMFxteX6vmsVNpsK68zT7XZVKRCp0woNNPMiqBt6GCa15gXFQ291E
rM7tgiR00BkiQZYdIpsGNxigHd1u0ZSurZZxWnO/4EXuEpLwZbnJ5UIPykJCSmi6cR1Yibsm9i2f
i2DAgx7TyH5qehbgKv6QFZnIt2Yps5wSF788qOSpr73y0HlTvvfLKt9fH2Llt9uGKalpdBfwxEFV
pJEvNdplBQGp1/VvryVNTTiG8unQQ9S3Scq6HX9DetQ/qEbpm2aY/mirtQcoo7qyjVEftz9PvQNd
FkcPQPZeH38lQpmQvsUhZM78yU9aCzWlznfsCJXZB48vnxmZ/14fZMW6TCBfhZMoc50+SCSaXqVT
gMEP52641Ziw4iL/B+RDG32qQHST5JlDH9CK1d3PnuSn2VEpJMc5T3cB8qobK7Y2GSNsNcOoZ+rM
NIECZtTX5CYNwc3QBxuOsmYQJqQP2iVKaYv60FeC/mgJLWX72KAQMKDH3IeeSVk8EepCqmHrpv6P
XuedW4VJWlNAATP1c0WTTEH+nL4yB72ibrSkX7W68/pfNruX/NluP1961TzrmUzplvWvbZ0R3Uo5
CzeVgJ35Y7ezC0iZq+pJ6BG61PXvVomD5n0CYctTLftfM9PTDgjdxwvxa03VQfTiKLT3xKxhY/XX
fo8RB301WHXqt07C8m4npvw7D/gpk/LouvxoVWSjwWItohi1vtGe+TwIGSSwnQSUvCfm+I8f8jUT
J1gWKCagQYMkOQPj8vg7BZZZyS8f+/hl2d5c+Swh09qqlJOkYExdBtQkQPBVIvVx/fP/XhLvWKJJ
OaMgPt2Arq1KwsCrP1MoUB/rwoXISkHILnCtMA76gp9Sy2sfw1otuwVIZPAEKpUeK8HoDrmMcsdG
u3TgJ/1y46mMRSDF8n5PS9nvNAWLR+nnNuRmHPtJ55V6hf5F48UTQGXfRhlmX/ySOt95Aaq4Miz8
5z5s7CMrU+czyAeWg1h6KwPFamk/pgVBKnSWjG5lSlaszza8QQVgPOpckLk60vI+TcMILYMOOpbf
dca9+9LvSjAVoo6ysdxrwxnGLv3WptQDf51LxwYHfnWSHjhBwCZw4SdISmuLxHUlZJosPzaEbqc+
hf5P44F0nHj2n6zOfoO6+YOXgP+j++n8iQYdg8hTP8TVYMeh50d2+3zdLFdCMjWBgdmi0BTbN26S
BiK8y8DnviczygVOX9qnMWtBleL1Qbuz/Q50j/UIGXc7GDfVwN5fPmoiB7WgGkZpT0ltkwsnL1fo
IxEw6AtifSsUv38RQEu34dqzkugkgdbUki9P1ozULxqQ/+oR2SEP5+pGwH8/8FETRthMumJs9t2k
08V9kzavklhbTNfvmzM1UYQgOpD5OJVTYkGtPEYx8KmzmkONhoW4XtzvRTts3ADWJnH5/5so6PbN
yEuWg7OBzXdV6u26bKs38f3qFDXRg4Fj96pwAO2r2bTvl59Nn+H4I7HwngaO5/vE4xLwgOt2vWZX
7n/nMdZ+U3Re4SWWTMGEkEJ/o/4FwfitcLY2GSOc5U1pSwVlo8TNZBo7uZwCcI/X4b4JpT761AM0
YMzzOEQrcZQqKMRuWNmaLRuBrSKk7APItCZa3yl00fv6sW7cGwdb9aGVM+F46FQGKVfFoZDcPhB6
r8MGqvcbbRbvp7NRGv/vrix23bHar91EBc0xHIPnpgHJYonWQSWGX55uXoi1BYhbsWQTfDdWIBRr
5hxPcKe5zSd1uWVuzeNfs/n/H+bURNstkK8DmT73ExEibLmE56d89N0LKZ6+yfI5jb3Ckbu2RwG2
BrA0CtLiKRVOt1PdKB7SYM6h2eR3MSchSI27EVT5RU0iMnXL01i08pQFnX3q0nrYhSAq3zOP1vvF
V+zQBBPYddA4FntUFJFcyjIGgONJd419QmXjbuqVd+Kt/aOi9kvRLPaB+umtdjicWQiwirXzH52B
7LoK26cJJfXI8UA65vupPBQXAux5JB/Lc1GTFEi2urFFGUwJAwA329NJqce+L7ontIj1t/Ocd8dQ
yer4IdM10UysrviQZTBd1/OO5QTSB1wQ+2XjYruSoaTsEmvexMYJaIN8arIgsUvRHXzJ1ILaGOuB
KWmbW2hm9XFB2/BLTuzsXlmNdcgUt3Y2adQ3No9W3Aun/tBtlZqwqgUi8YwK6Sbe4NwFbXrmWfiJ
cfl0fSVXogz1/jvVoa+8Np0AmezGr+2EtxqlcY9SQbhF5bbinSaeCizb4OQn2ZK08+DG+ZL+dnN7
K4O19uuN4Jx2Bal1kNqJv5QtnGO6YfaoIg/db3PfbcSylROGGoE4RRFeBKJzkoJ9g9gQuBKfsnTL
b1aOFxOaZTt0clCxdtCNeOMM8tiCJN6XbjQOd9b4raqGr2IL2rYyDxOilQVgdVGNA6cZyF+Isf1y
crBOablFSb4S800QlixB490BPJyQifbHqaiflQo/heG4t5ocfShL/4dMzet1u10xKxNJ7FZNCs5N
XF9kCpXxQk8yDsKtq/5KMgHSO//1Cs6VGr189JKwqW+bAdSYDq9TEK224sRr/4/VlnepL//gTXYY
WfDazD04ol2lI68sIGAWtl+vT3PlOmhS9LUlZ4scci+xK+elCdpbRasdBMxI3NbtaxuQrQ7sFU8y
IcchCHGcvlNdYrEAYtJEnskQPFqLGyA/qx6uz2bFAk3GvkBITxYqbBNSlFWsJ/dRDOFOWlvJ/hWj
MNHH2QxFkNITDoRDcAtYPP+TmsEUdP3H/5N4fucqYAKNw4bYeea1EFWPrKhE8+Un5M7KQ/UQPLcv
xAcSfB/2eNvHzqtKyMnfVbftyT14e3YjRaTrL4CeoMuFf5Xf8Kf7xqcDaHs3ft3K0po4ZV5CHLJk
yktKyIl+RVdw8an2Q6BjO5zMG09t92L+76wAuRjPm3OxAiBhmJpmTrrO6k5jP6J3owj8dgdKmOxY
hGH+raF0XL5o19VfRJGHQ4zU7OwjCxV6gHb5IdtBqyaLbVk2cTBJaKB1k89qoPOdAcRReXhk4O1/
qZiNjtwFNCQ/QESmh0gLP92S6lhZKxNr6XrIg+W88pO8+NY2r76P6xj/cd1K1oLgxTTfLNEUKiHV
hMtolo87ChlgJ4AeZf88zcEN+tic9O/1cdbmYESoSqRAoU5IeZfFLV2yyJ488AZuNdKunUruf2cB
hi7ZZDlW6JLrhj57NFtDVORO1Mw3dXgvLg1O9RYF00qMMzmxmmxOaZtZXjLaIi6y+tRnFNrnE3Qq
ayyd/6FaGjVpscqAjV039G3CAgmiWNzIbQg1Vnp3fUNWAqgJyZQ0HdgEhH3Ch2pfZ20ELalDoIFy
qrduOyt7bsIwl46WgF2gw9BiRcRQC7CtNKrneX99Biuma0rd2TSY+4qglFkyEQ1Qu/MbGvvFiwOa
G1HubLoVSVfCtCl1p3s1Eo6okEDP6TNK+bfTWG9c3deW6PL/N+6XhmEP3cWJJAM4f0EGitZv9BWq
jdPYWUuiBYZ7uz74JKiFl0GroLWUgWn5PlV2diaMshNn/vJ7qmb7R1pczp06RM4gmniQ3kvHwu8Z
Le/OzTU5LmNQx7OrcdfrQp3Fyoc+d6NHvfOdYiqQL3X1TcGBooJj+/LA85wdcb2FeLoV5p9oURW7
0vMlSPeq7GeJ7q+9E8r+yIXG3k01g3xV6MoDEEAkwvuk/TqjLfjQ+cF80ItPj3zU6W4Cz+hegQb8
kA7NcBpnvpx6VOMhb90Nu46BJqeeJ4oMYSdPblHNcVUwfe7auTwTVNluugX3YEi7D7uyUstnuyus
P2WhnoJ6nH7MjcqOVpMCKhzU7iGdSHX2FyJAwNTiFWUt0NLLg3E8gIsZZ2TmjHubzsMdBQhqhIik
oHfKafqvfuchig4+fn5VyT1qZHjpgy8ts19CbZ8yC5UxewqCI3jVxE63pW4iLyDpLXOyvwN6K+58
PQV8N4RTv5sHsHIpAiFFZG5SKNoM/lcphvoBqUjuxGOjBjy33Yn87DOW7a1i5I+tKLs68jrClygN
unnvVXlj78YLSLki/rybFNoqRuXbIDcW1T0IawuyS4FBzXYWDcUW5mrN+EysphqHvmx6pKJyMjL4
JKe3WTAt36uCIylkBU4zHaks/YfWslkWyUaG3wonpO5GgHjfb4nZhpwSkNaUAj2U1YB6Vmc/Z3zZ
OM7ej57ETBlmgH3YIyTiwRE/xZn4BRmHqNZJnm9hndcGME40yN2jIjIiuM3c/9wtDEhB8ady4EJy
IRtn//sHGTF7dF3a9ZbneU4SeF9I9j0TPLaLHmLOMmrkRoBbm4fxGO11HwRcI3bK2d+3XMeZ7eyK
1o8diLBcPwfWYqhxtRC1o0a7YENC9WTfoJjO8HYX7mGpW3r/sSGM3bD6QvpFQ+tk9pDY7pAujjMF
GoFiWLbKcO9vBjVh4aHVzIQhrZY4bNyDR/JpJlUQuy1IQ905BS9oWMUfm4yxJQ1l6N/iUPxyQ2Wf
dN2F9/2Se4CpMf18fYj3d52aCPDQH+iEUuGQtK617IRfhgmqNOpL7/rsVkFV6fX6OO97ODWR2oiG
eeP1pEnaYQHfa9YcmGAf4j516L8U65uzmRErRMxyoPJYdPeFqn73AxsjdIweC9luKXOtzcC4AJBF
1xfmxSYZQEqqQVDLINt6fXHWNsE4+/scZ3Nql/i0GL+SIp1BHiHHqEyts5+NYnd9lLUJGN5HZ4/w
YfGbpK7zOrLAsgE+vL8f+7bhdnxylOMFF86OvHL3jKvuAOCOu4FKfV/GExtsZOM6dx67sNIupGmK
TkQ1KBqeISHn/Jk9pm9aHL138yLHz4EMsjht21/a9egu83v7weLahw69cv/0c9PGFpQhv3Z5UUSe
R8fHxrbIzp/4/KmzJ5z8UkBnwR0o+jBxTe3twj4N3eTF1gIOmDoNAnQ4uhoPlH4JRkh6ZmLDD/8h
iv7/BUzMmkmusjHogGtPHGvwT07X8kMOSokXyev8VY7p8GB1Djkv3aTiWXRsL0qKbB5exvaZ8Ry7
GqRe5Nu9/pa2AKq0RFQne5rnDaDdmvUYsQgS2LJychzPeJz/Gt3+U5Cym+vG84/T4v/njpr6f+/W
cghHq7J1D57o9i4I3HKK0WaD8nfTMe9UKdd6UBkZ/pKOiipCHqb/5ADw9dKlDb1FR2Z1RB672LNB
LHGGTv0j+pqCH4EqIFYqsurQdKD5kOGSHpymbkXco+KeKNevfihdVLsMvVyxh8vnZzuXQ9wOSoF/
jk9HnS3NzqoHPLbF5PoxdxmuX3XV7CGAAFRKgEYWEAShSa4VBbrE8+ae2XnxJETnJXJass88RyGF
ceLsHJRfz4qNGgzkHWivU9feqTRoI6bQaceWTpxInslPomDpDRDqQ2zbQpxqLxgjN+TBE7j8e5jl
lO3LomrlMcSdYA+m3HmK6n5YypiAIvDZHzqbxQLELsVpVtBmxjt3APJV5XWIVKP95My49F7ft5Vr
I/FNm8ibQaXaW4BaLIddyxf7uCh73ik0KJ6GoHPi0Ofzccyz9CZVbvNQjdLaiAkrp7DZhgAFo6mr
QgqJEfmXdj/GCfkvbkcLH/DI2IL/rQ1y+f+bg8WVbpZptUyJA2Pah9kyfQ5aXgPbMv8C8h5dnY0F
9NX15VzxMJO5VqWpD4nddkrAeg3B5WBwvo10qTYCzMob3OxOIMsEEnRBATKZ6IPdhjfAtJ5l2n2Z
KD+qkv1d7C3dmrVVu0zwzarJDrRuWT07iWffLzPUNSCAUMwyKtkzIGkbSZeVM/MfN++bQbpcs3ku
EC/n1P4xq+p+ARNbNgU1lFrYFrv/yoX1n1DJm0G8EW3m4iLD1kHatXO/jeKUTlsFmrWPG4daG3AG
lYgmPZd2B9lTFdVeFuEpvuGda+ZkOGfaoDPeB2/UGXcJkCVkbO9aTbVxY3mf2t+hZvfB7AF4VnV8
TpxJezwaybzEbenQXVnO3vegdNhOafh+yTt37wSTLmPUOpFJ1Gm2b73JrqP0KYBCbuT68NjR8+Py
b7H4buykYtlDnUzKKMDBtndlx+JxrOihzMr56IbE/tL1nsI9rBv2c7oH6e54N2VaHnNVqleRDqhL
L6Pc2Z1VnjoBtPA0WJDrliBR+p5x3/kxcFE8oB8kuCXC8k9dMYnnuUiz2zzQF2Y82ZGjy+o+msHZ
wPdgpbVvST+HNNI9GR4q25Kn0clAVYnUffodNZ3woApmfdZ12tgba7xWKzJ7L/qU1MvgEevsjXJf
QRGvViBdR03Y52fbCr7RFO/k+TyiQZV+K7w26gq+Y1uMsysBw2zOmOsUiJS6u5jn/Mex210x8EPW
BEfZDo9+x2Mr3OqxXAkYZqcGSaHVM3hwM70Ue/Be7SUoR3HtEc4SVcOf6+F1xd3Mfo1eagBoS5S5
fYDGURmIF0tEHt/qp16bgxH0XObNGS1t6zz7SKFCX8RBjtly5A0HI2hrb7wIV6Lev/rJm4DkeCRs
aINJgJpED3oX8EdPjDtLhRtGt7ZKxkV+yIMqwDnnJ24x/LSrboq0Cu5BfbEFIV4bwIh6pctHNgtU
6gYQt7S0jVzZxzL7en2T14zWCHpE+VbuVBrM1SoF6zrTGmyveQIm7hcoyT1Ka7x3+27jSF2Zitm0
YTd2UIqe6ARSkLd1Le6R3zjbU/2xuZitG74D1StIT4ELNJ/3omghWF/GUug4Z3Zc96h7g9Pg+rKt
nBVmm4PVtDUePJ5GNLd2wUjjst3IKq19+WLIbwy2xtlTBTYyVwwpxEDUX6Gv9fKxH33ZljefxhO/
1jId2qSo+me3pM8CCe+NBVnxs38h+c23e9t3L03MQHIziJO6bbPL64bcQBE92Htqvr8+g3cNyA5N
iEbrVV3fFpN91pl+KUUxR6y1j1a6Sam9NsDFTd5MY0IGoXT80D2XyOP3qA/nJAJnxcYivbu3+PmX
UPj266rxe2tw3HMn7ONk5784Oso2vr32yw27mXO3nZuid88BBUBNPgzen5Jv4aHXfrhhOSyTiBMj
lgXgBPBad8FnR85bYJV3TQerchn0zapkUG8YaZc754CVv12Fag3Jq9+LRW+KcCthtLY6ZirHtaDe
3i76XKoJuEAdWZNGF/BWquvdswxTcP87hb5qSgHBVvs8aXV0ZxWlKFNUskbdDi/X5ud1619bKOMk
mNDXNUHbaj577HXUYudmwDJ0XQwI7Aa+6v0HKiZiHAcj80XXF25wRnSOxjTrX2x0q99adCIlxBMg
RR8GFvoeyqIL9qiw5F9QS5qO1+f37llkh2bdVkFftA+hE332J/BC5lU0TU08OV9bn+yF/TX1PvJu
xDiGk4czdbUjS/e8AGWHLDTe+hsn0IqZmXVbdB65JQTVnPPk1sBa9eRn0M/31KJbFCtrAxheno1N
w7y6ts8F8xIvnb7mYXb23a1u+RU7Dgw/B/n7JGmj57Ml89sxZ32kA/5F2x7IM2f7T9+ojeTY2jwM
n5cKxcccbFhnVshhXyMbs8/D/3F2Zb1x8lz4FyFhNsMtzMpkT5q0vbGapjUYzG7A/PrvmfcqHw2D
NFKvUskebJ9j+/hZjNiD6OnltbTUwSzgtRJ9kbnGFAM7Zm5GXF12DqwukVIgR3O5i4Wk6M6CHtR/
KwNRkJ+83o1dz351urG8Lpv/82RCrNavMz7Evt8e8LK5wUHttgrWbkpfA6gQArM4N8uqNEXN8II8
FRnKoyDopl0NlyRK2bQRCYrdodWp8UnXtT4H+hkS3Rsvk9HKHZk8dqCG7b9MjjA3yeQkOoJNPXQY
namByTjzXqlfktuyS5xj2bjeX68uskOatOTWkFzfysaArI0tje6+E7n37jGTfiPpmaAw4l4QoaYX
fBt82u9LiH785pNtXblPOrNZczm+IzB4ExN40Bm5sTPqv5B7211eE+cC7D+FWTOY1939rAcW0rfr
WNfYxqYz5KCD1k77gS96cINuJ4b+b82d18vdLcTrvJ7YVlVgTMSqY5PIuHSzBybTb6A+HrNu3BOG
CublfhaW+rzeLLoBRdaKNbEyU6COpocpL/9c1/QsGZNhBM7Wdps4mNRBKN8MO6yvld+9kAXs87h9
Olpo6UiIEUIswczqX2Ni3JZmvQMfYu1ctDT+szo882XOLGi8x+ngtKFhGfe5RO3bIPWNpO4dpFlW
ircLHzLHG5SjTgkq1V08WeKBJt1tq4NdRdqPy5OwsPPOHxv7mivVdgiK1FDVpoQrS1gWzkNdlLHt
pO+Bl2abLFir2y6N2mwTcysLOZk3fdwL+1F79Fs1ltVBNfkYppn+6fRjshKOS8N2/vun+R+7NrAA
06rjLu/5hmIVR409ns0pg5WNbCEynPPfP/WAMk8KCiVGztOQcbUrL3mC15n/dHlellqf7WIiEUYx
TUEdNyr5QUV2xGvG2mPEwtj8Uz0fapsOVt7FhtBBHvK2GFCwN0ioy8b6fvn3L8z0vIYOHU2wKCwu
Yznk2feGGDSypDUessHvT6N2+cn1rPq6GPlvr/s0FX1F8KI5mXmcDBRka9FoKBtY/o4A9hVd/p6l
MZvNB7F6vKdaGT161WtiPAZq3MBF7LrFOq+dl3kbmLii1zjPVXKflKbctkL4G6WpeLz8+xe2p7ne
D4SH60nmNItRpc8SFH1L76mHdHRYYSveKpJzIM7StgAuI+n6cCJVsNLzwkqe1+GgQ8x4UMNeo+v4
XeYNLw7YLZc/6pw2vthz59opQQo9ftE3MjYL+4UoYd9wAk613Tu/WuoO15Ue5nZiuitJTQPRx6rx
wS5s2U+eZN8r7q88zyykYGt2ImshaOxyVMTjtkuHn76u4PSsp/R3PTjZbckG+84rSMPPuLhkJTqX
VvOsSyf3MkZtTY+Nsn5B+OQbaxrker6SGhean794DHBmx+lkkPHoSnjyDFzvzQAvN0kAXYbLU7+0
qs6D+SnkDbeluBKX7rEwSbflzBv27dCKlSlZWliz08NY1ipRtqDHvPCjIr9nJugGfoVz3Up6X+rg
/PdPPx/YRDo2kCiIAd+HCKNB7OF3QVv/wyUe21vMT/fXjdN5ij51pB1YuAHeBaxo5dR7w2LujVRp
vrmu9fPsfGodVvaO5eRuGWsBJrtFKYkcMqwZVS3VJOZV43oqHF+pqo/hKCBChXpo1PHxw4FaquHD
17Fv3cM44dHH9X939hobb2FpzYvJqofrUBDgaA00wH2ZZi+Nt8YjXAj1efGYaFkbpUnruLShESbP
Mpaey2+nVr/mE/0B7PGNFM2Ku8vCFvyPVs7o8KH2qyaGjP1WtO4eF+N9ABOWXD+RJl9DxC4E+1wz
56wyo0jZo5ugeeXU/sWleJQMPi+X19jSZ8zWWJ9UqQmj2CZOUN7URR6mkOC1eyi4TS+EXVkmnGvl
GLqnQIHjK2hfPFrwwAkHUTy5qff3uq+w/j9ShLa5EEmLUaIlHIMK/8EIyAMh3k3XD7umbdbK8UvT
MSsVKsmU6BzMukY9Zy+kdrZBn5KdneZ85aFiqYvZ7lE0cGWfHKeOE6fxN0ZvfjQ2AcIcxkFXDdbc
/w6qQBkxbAyWw+s+LJXx2lO5A4KchmfaNqSDV0Jk4UvmEjdVnvt5keF225LH2nsLyA+Zv1z+hv/S
xReHk7kPXmYMeW4AhA/Zxja7zaGzOISe7r2dTgb1t7frctNZRfdUQNj7O5s8/eaKxtuOTp/BR5L6
B0WAm0tQatim4OlHNPF1yKmRAQgs7Y/Lv/LrAfDn1EYbhlIBHI38I6FHG3ekVpZh7/Qr8/h1Jv3H
QkVkQp0Bh+xYKOsI1bZtKtaIRF9nBX/OYrQt+Lv6nAdHmfDuIH2x8YR3B0rjcxs0Kiy8NWX0hZQ9
FxJixQQXacZQ2A3UMbW9O8UNPCR3N7nJomrwbhNtXMUtwonoPEuftlMHKkC0dKgVS9vbSwAvXdBU
VLPGjvp6soO5tg0MDM3a8hzjKFXzDFG7V7fu3bDR4+/Li2nhUDNXtwv8iXi+Ktmxsf5Q+mS5OhT8
3hqvSztzfTu/0j4slwp2lNBfzF9y8kiHH9f98lnSZBx+Wwl0S46DW4NkNfV3U4H7cE6CRyNRawXI
pfGZ5c1MkgIwOYHx79NoAGMm6d4BkYO86soEfD3B/9gOKhiGyXTyjGPQB3fwTM8h8SJPrdEkKwH9
Nc7G/Md60Ctcw9RqYkeY+9QnY7DtG9A4eWRRvEBCIE+bGyiVit9KDtOuOAsnQmQ8O9aJUT9O/eBu
03QCBNVwqquuGv5cbCjNrNLWBGOq8rfJf7TYLfQ2Li+KhePnP06FdZvazFLKOJa9gCiDA806bOEg
0xfHZMBraOs7t3osIKQXQBnZmkAAWenZRsD/u3f8Y2M4OsaUtCC7H2WW235YdIHxCAinK8Jx8KuH
Fspyx8Tx6FtZ+AN0/UgGwv9kblTmB2+SWt6zU7v9yhXi62X7j/Eh7MIyIFww554z3eW5fQ+tqtfC
R4U+aQ6XP3ipi/M4fEp8I7aghLuYRQakSwkP16F/rtpvRbMmILSwXcyNDvGEDcRvS9gRwqp3VH84
hgd3QJDdhjT0rjvj+XPqUVtlZurUdXJWO33ryUBvApFloN+Nd/nUn+qaTldVt/1glklA8jZFEZQ8
xlEvPdh9Hw1eJ3fCtqrt5RlZ2rpn9e3Czby+9FPEVeY2R1DbWFTQ/Lr79T9GgKgAk8G1cTDQzXvj
/WFgMFrkoQQw+fKvX5juuRpRJW0hCPPYMcnUc8K5xMXBqjYgL7ybqR2brO53l3taSLlzaSIIqonO
HjLjiHonUIckqQDmbM2Q6JSuTMXXJxB/LoRDzYBU4+CwY5aJMgRz/wWS3bfjJE6kT54KAKu7Uq/0
tTRw5+XwKRDToWjcssXA5TaoR5AbH4ffbvGHg0vgWN8uD9lCsM91PabC7VzcE7HZgrxQOHmYwcem
jsphWEmfX84JofO7nFUlhRsYFBRJlNFPHQ74j1CkayNj7N2VhPVleKCL2XXO9XE9QWmuOIFu+6Ov
yTEPrvP5oWR2Fsl8w2q0okZcVh+G1YWmfzSttdL/0u+eJQ6HaNf07SKIi8nYOG1MpzVQ58Kgz+9s
nasg0dNmQQyWJ//GVOfCfLPIPnglk5VBX+riHCCfFqcFw+m2ceA2e4aYW12+4dPrRNYuK0utn0Pi
U+vmqJCx7YTFGUX9G7iHBIoXlb/2kPrlqid0fo+ocRnKLdMMYteA2iKTIKY/2ey5TuyVVb8wtfPL
g00L0iYugSn9oLq9Wxl6VzdOerwctEutn//+aXQ8O0jgJVJi4YzThnseMOmutXbfXxr62fZf9zZx
ie/6eKyF7ZT1vbdg6blKHvgyp2HkZ7EKqZu8ysrEj8tswJnFiSYovFXueMzTRy99uTw+S58wi9oO
UgoMJHwaT92EukXKyJkFX24Ekc7KUXdpCmaxm5pQDa6tQZ9Mcl9Mt3L6fc1P9+aapFObOuBpnV1K
IG0RssA/ymC8y+w1tvSX+xfx5qKj/tTmbLIKFjOzBGzTkduCiedBdnulxa6xbADyZbmyH/9XSv3n
6IzeZmFMvAGMNt/uT/13kBuaH8Gb24WGDL0bG8oBYXVnvow/n6tHcPOn58sD+B/O/6s+zzH/KTiG
tp5gxMcb2Cd0AzBNpQMiB6DHuC9Qi8Ulav2v1B6Dv3nJ8Mo9lgApGz19gpa9BQpWq3YCj73bugYy
KqRDBk0DI63rv/VYnAUdMvsPsxwbtnt12UXBkHX3kqVQOmhhAWOeAkncu0QHuKfayF19VPs9M1dO
Ul8vOm8uheqVKemparKThKtWnpA7mQMPeHncvg5Mb65PmZekLwoO2bW6429K9+QIm8EgyktabVKD
q8fMWEUpfx2fUAL5/ylKRx/Kzi304zrAQKHDEWrQ8HLxcflLllqfLYDEYkHScLTeT0VEihL6va89
+LXXtX7u9dPy0gxKYB6B00zW0xysnl5ta9MZ9o3VdythsxCjcyW3wq9y4TbKORmefnC6jmxF028y
aiMRp/R3TdJ9b7ib675nlu4r2Rv9lPjDqTLa/HWAIOlONWqUoRmoaaVYtLBu54VNw9Acnqf9hGvx
ESj0sMSOe92vn2X6QlqgZqYOEgz9aPyXtviZDC+Xm14KiFmG18Js4PFY6VNGun1gMAUkMTdCIdm7
50+4GQOjft1XzFXaUFo29WRjDpo077eeKvmmLQGm95JxJSsuzMBcqU2ldOhRohhOKVd/0tQ4iZZ1
10XEXGitycumr1PDiAuuVQiz6zwJUR0pnqiTeGvogqUPmAU1t1HLTKkjTh4ft3h3eLD75PHyRP+H
UPhix5hrp6Z50XsJSwV4nzW79UWnWNhX0oTeSjLtbeXpDbwb2bepayFDbyvTjGQXpPeN4fbHBmCX
bVd48nuRMqD/Sg+MM9+G9q0rcWZVZiWPdh+Ip7Et8QSUqyTqgFz/fvm3L+S6uZaow5rE6IwRPqQB
WGFglo5bWVZ0A31Jd2XpfAlWId5/5PdPCS+1TS8QU6BPjKo3PPsK7KP1FBaDvOGBG4vBlqHljw+O
B730y191ntSvJmQeeoCzKtWbPjBRP93RC4nznVX3GV/L4V8XE+GFMiuoDLxPOi9xaew7PMoTN+JG
u21MK7TYq63rLc3zR15+Z+UaIXfhi+ZKo0VXpI3tokPHqrfE+FGazk6wG5WtHEeX2p/tqETBF1iY
w3Qyq7spL47TmaCanGjvraC6ljo4//3TKrABGs4sRxSnJruBKVJYWm+VT0KnXlllS+3PtlVoYAol
eeHHNHXCxn7XbrCxnHenlpvLa2ohnc/pLaTuBCuLrDgV2U/efjMY5CppE3LQ/n2zvC4Vevb/j5Lm
jnCSHrFSeb9xhgJN+MPHxnH5CxaOBXN2i6yZzE2balAcY6/73bXtrknGsO1eGlWERvr7cjdLAzXb
UrumLX3GfQKecnXsz8l8svFKQPlPiBLBlMMoVpbUUhTOhZzxvDMgElG3mWjubNI0/UuHEkUc+hs+
Et/zwnzmvICqgP6huFqjl/9XuvkquczmqLdtXPy9wY+RAraqhPScciLYJGzbnoeE4XFX+KncpIAF
7VBHwSUAfO2Vg9DSKp8lNp82eL0cjOJEh2cfsrgQLIuEpiGuHtetwDl5x83dInOoW5+KAuZCvet2
UWcMN6VeleNZ2HLmtJ1aj3ygtfbiCRKYkWMY495vK+8OVhrpSqyS//CIX0zSnMEDzrMHEZuExlIn
Xgw9+XbjBa3e2LKDZI6pHSjaK76daoLnNMODqJWvA3svlHIPpg0bgowm9ncBvjtooVLFPcmsUHoy
xWG9SCI8f5ODIVW2gW+wg9hx2ZZ3I947WppO9ylwsaEzFAyWi6MHYakqjUbtNMdihMROQtPipvU8
iJ83AXuZYJh4L0HQOECvrXtRirInDTOJTSJ8d9sFNDnKqgz26QSCOOBGaeT11hAlLQhcjZG+M2p1
m6AuxBHV6xLsrsDfjgEZth1UfU45T/udblr1LSiNaZtZbRFzh2a7JBuNKB17/doWRbLN83rclRXh
eyoVOxLR4ImI0exocIlWm4Jmd1Cftd4U3sfeu8kXQJtObvCny0h2dIKB73uJn9/ZFLB8ycpkB1nn
fmdRiBwOyZS/mmLqdxKewjsVeMWNakiytcGgfEkbAVB3It3HpLXaJ+4VdJv1VXDIh6Z4U17w1yCk
iyyjdiOjycVGcC8IEzkVB88mQJEFA+TKncKOXJPLo/Yr7y3VtPlVMzMBg6V3N73gIgy0eZ/kZR7C
XzDb5a6yDtDk/FNDKPGQJ4M8FE4wHkHB7yLf9ouHzEr1IS1gJwTZBbI1R0s/d7rDfENfnADjLtqt
I1EguipvziHo3CsTTUu3Oo2eNUAq1MeX9qY17ALl8CP1tb4jZtX0K7vBQhg6szQ2BLJR0wRHWG/i
sdLmAfQnmJ6uOVQv7AJzfg5pKos1qeEgS6ZAe1mi2QDgCa0MA+IRBe2drSVa8Xx56Ja+ZbblWF3i
KtZBj2ekv1No6/oadjVr9rYLOXeurdpTc8qgc6FPlFs6rElVh7U7PlfCgdRnDdXRq75hztmrh6ah
3iCa05BXD0nGHnjfvGa83l1ufukrzveiT+evHNirtqadhvzAXUsfihZq3v7PxH+93PzC9WpufB8o
JZohqby4ERRyANmL3bP365q2/v+XV6pNcsulbjxhrPMibni6EgJLP3q2bDJbM5xUWHViefCsnPrO
1u3KRr2wIufEPPgPWAJnDn3ilQ5pXUctKaLaWhmShdbn4oWuypSGCKOGlpcX+pBCpyPfjGztdWOp
+fMB8tNa6aaMqKmcytPkYN9MEtePpIXLGaNizWd8YTnOmUpSA9ACNVUv7plkIdQe/gJq/CJy+At6
Rn24vHKWvuPc+afv6I2syRr4Fp0c+8VnT7gCjnRlfheWjnPu8lPTVe2ntZSkPPUgON/7GRuhmsfI
tDLBC3fmOVGvc0XXyTxpTiAoiGdNqbfF/dzdlW4Q8kmMOy+pu3gUI92XVUVWPmphvObSYjwP0mHU
Ci5T3RMUv3QKJSJ35bC+1Pbsgmn7eF+VnfRiK6UHZRfvZMrvslKv1GAWtps5C0oAGqUMCxEhx29g
9qAo/JGDFZ6nz6Zfba5aTnMWVFecH1zrpjzVqXdvefavoKxvWsf9fV3z56X2aUlloEs6TJb1iXF6
40gN45KqC0d3/Ljc/sKSnQuH2X6f4l+ClJRUd5njfgPQ6uVy00uTO0vRJQDoPdTg5akh0P+hPztA
4WtzZVyWfvcsS/dAsJaOtPBSprpDybxIsObKRTm7TjUN74mvUlS/ci+EUFKYJF3kOWvF5YVfPmfO
8FS5XtM7NGZaylsCNN8xsxNjd3nQF67zc5UsQarGySsqT7oiXuhq42Dz5E1DkJEE5TaAkxIssdaU
7BdmeC6Kheq12Q48kCeof0dQ4IwmOHUQuVadXQhfa5aph5YOrZfn00maVgQrqsgeWcgUiWrI/dje
Gs9o6SvOf/8UYrUTtF6mxv4E6C8FnGgoHwIXh9I8oPWvy7PyZRcmOHf/38VIq9LTBbBpVqnzl9E1
/A23G/nGJsCKLnfx5WChi9n2nBRNFhS4B8ZZ8Jy6z7Isj7b6lVrvTWmv7Jxf7j/oYpatuWn1YExZ
aawT9eqaSVTLArrVHiDlVIW+h4NwPnYHI6D5Ncdf9DhbAQLm4umQNsYxZ3FX3nKHhADPX9n4bN6D
wLArDaGeWNYfU0ciot4pESuNn3/hP6UG/PJz9H9aVFVu4/1raNK4ykGPy3ZOY+LB14NYr7HSw5eR
jh7s/++B2aQZ1ADMJl4L3TDg9Jtpu7/UkLxPpfVwlg0Os6B6uLy6lhbwLJfTHnZzQYnOiH6uGd7V
82NiPF3X9iyVDyATTS7R0AofnwNTh0H9kZKVI9NSVMxyOYesWmZ03ABe/S/vVejk740rYNQHoaNV
vf6FwZnX/QunKCltzlDN9jssxkKZtTf5SJ8vD8+X+4Xpz4v8QV6bQ+AgT0zM2pvC3XES/Ljc9NIP
nwV0Z5pl6Z6hgH1bwOtu4JFPrMc+d9awaAtr1JvFb0bSKUXh0D+y5qaFJaJd1BswpMLAHCNHGpum
WttVFyZ67jV0Bhq4Nsx6jonZRYZQIR8wzdMIkaYyLMQaBG5pMmZhrScvtSurZcfKLO60TE6QuFlJ
4AsZY17lTwcohDIYlh+hjGJFwhIvooVeg2HzI2xuVjpZmvFZHAtm+1VN8PtZOoYZjBNy6kMpeG0r
XRqeWSinjpObiXcmWdjWk+ya2DXz/XVrdRbJNBu9EuIeQOpz72ftKojS6FpETVmtcTcWfvy8yO3U
AxU1KHRxyxtrZyrh3EJwYK2QtzC98wI3UTCApBPqp44y9i5iQDkPZT5slUlW5naph3k05zCrmhyT
HTkUEa3mV5B1m8y6w0K6PAMLwTwveYk0dd2iAki5a8RdYje/s7y7J9K+tQ1Y3rPhLbOblb1t6VPO
y/fT7ulyMDW04/pHmEvEsGLYD5I/9WPw6Lbm7vLXLETC3GHIMacz6hoQZQjpwyZtCie41PuYl8vN
Ly2m2e5cBbU/ObD9jf3B6uGEw/BG4ILYeLn1pfGZhfEIO87c6VQeFyYHXbaEnsMOiM0P7Y/kRrh4
yruun1k8S6nzwO4rHrv1sQZ6sHkTsN5l7s/Lzf9XmvrilDQviMGgwvdc6PrH37/fH43t/W365Oyd
/WkIWQRAf4R1HJXhiUUfbggSVehE7T6JvMjepOEY9mG7aTeQFoyn1/JI9/WNLsMqrKJnYwOMRPhx
+Vd+/aJo+vPCWgUkOB5hGM5yCcDPQpdtGkpe8x0IJz0gj6a7rRItCERuXdHjflU3TQjWgHddYP+j
DwRfda9NMUrwoPOLd488jACNU92uRNvC3jkvu/kANw54feGxVPVhqAAytFT2oMmEl0p2m3XdeGVH
5+X8KawBa3TcwTJEzBU125DZjT4SVoCnbqe+FVe+lcKsYKBvlyduIQbn5TiDt5XKmp7Hg8ufTGls
x2x4vNz0Qi6cP8swD8cNIWgas9bodoXp5RGXKqSSq11HSrq1/TESOIhfl63m7zIVIUmQNliCKqBb
kf4gCXRG22F7+WuWOH/zdxmFxzL4paH5yfe3qCJGuaJ/CG/TqC4cqE4LuqOta6J84+2bMoEZiy9/
jY79UTRQaZes+X75hyzN2CzfFFadVXhtSuMaMjxtyuLeNla+cWmRz84PI0k17CdwPx5gIcE7+AUC
fe7CvtSZXACxgsPlL1jYVuY12ikYZJ1beQoRHjNW4/BoprDj7aeV5v8juHyRMefV2AoaSBZpfCy8
BuLw+U8wDm78TEVCpoin7KfsXiyjC4uxijqttoajTt4qaX/p42YnDC9tfZVAUzMeSh1W7Q8rd48Z
d1c2tYXJn1dr8YxQtJlL0rgp9B9SNxsD6mSXZ2Vhv5wXabWZ+9DbF1kMIpe/M1zII7HcsO6TNrGP
wcTslUW29Annv39KcLVmuMBZLY9LNTyUARACSbEGX/sPGvfV1M9WMLwMm9adoLclAGJ7Npo62KSm
l+x6LVy67dPOlSEzvP5NAFj+aCjdvVbO2Nxy3VsvrQ1gNy5IdA/LxAZv+kG50xlM+qgnoWJbtO59
yTvjVBcdCgoKolq9cvQPzzftHxnw4DcSEh1jnCYkP+iaN7faZKW1F1ZHSOjjaFhsS09ZcYus2+GZ
up2SzUQz6ydNOZGoRPTlAxetj05fvG7onJgKPmT7OnetiCVIMhmmPFQS/AHhivageWK8pSot95PO
5AGOSsbWt512W0xpEI9aFGe3exp7LcvfOJRtXxQheVQ55/eJrC93rrDMaPLy4UYVJLjn0Avduprx
XeYZ5rabqv5Qa1s8elC3OEAMz4vghZps8mYyI06ntTLNQszMBawq1Hp9CextTJApswROn+yYmmsX
7P8kWL5YFHPlqobQoIQVexlbrJPvoAmIO1eO8o/0a/8NNpL2MYF6aTS2wr9Xic9OfabrTSosvRPw
m8SLTpHvWt+ejtSAbdJV4Tan46T+kElqDwgDNn6DXbd112AOQ3tKq0hB1WFzXTez3SJtzEpDuIfH
AR23zvQCacE90d/4WvFoIZrNWcA1Hc16MRQ8HrOfLgpTAJWtpLqvFwWd83FAjc3xpoaWA/InZ49B
+UrWVDOI/R9D8Ys1MX/ToWDHZMgUdozzaPAjaEf9ZA5D+pTDb3OKTDeTvynxeBNatSMAa8kbHzEP
fZ9IOGaldgYEt9IDjO/qb2VXNJDYJ2La2GMyPebcdvEgYgv3puVWduSAiN74o0+gDOCkLtDsnLbP
adN6Rigplb+llXXbMad4Spm4Zx3Gsmf7RFjTu+wqeS8LH8fNlqTFzgmqpAVsZyo3ds2SYRMMxthG
vWW/dnYlthL2Q98Gm/ebxOnrneUKc1e3nhUBqNTt267sI+pb5t7LbRoGo2h2U2P5H7RW5hYn+GKD
1+WhD23K0pu2xatCQPWw6/KBt1GjGzuq1GAdLcftX6ZKyn1WAB00qaKJfAYbkRScyt9NUgGfjAzx
s+elFyt7aB5rofJfzPH4CdrTIw8pyDp76kN1zU8rsp2CHrqUQqhtUcmBRBSG8ltwEL0J9vUtu7cy
UKUim3ncDnMgEm8bv64ePI9ij6q7Ifjj9MS68xPjb1kb8Mdq0UXj+LjhdMq5M5PcjZDKenh4T1Ad
8j3qvTFf2L+VT8Y+YlY+PviT1f+B6IgfA6alj41d2zuVjEEfdjxp9o3RJkfHcZO7rOLDRptlr6LM
dSseDVrLR0b9DDir1ntKx7J7BGus+um4ZbFjhNPvI6iI+YaaItvQupAHwdrsPfAT2kEZxMF9OoX9
l70hGV7/ss41t6ZXWRH2YVlDp72Sj5ZXwIa2g1m0N2Rwv4A9WYs/6gp3AbOHza5mk/pmoNj9rSyw
LBpb50cs01aFKSnh8yKhKbttm1o/doWQDzAeSz7SzDOPZgkMWGSxcoiMDvLEG6dLkz6asKi/p/ps
gKqzIYuMgnj3JGfjESf3NvaNLL9zh7LzwkQVWDEUHuY3XKYQzLa7sqhCiUcDVM66Uv1q277cQ/Mu
qEPitQQHY90K7KRD+qJ5nW1QVK2BoE8wphA5GhpE20DbKLByBwI2zXALVpGbhBrPyMlWGUzaWzYm
g96OKKygGuvDCEm1GT3gBUm9TFk+vlcjeGQu75o/zWAiIxUNhi0MSpcfqChBIXNteL5r+PHg/8ye
7VJGgUNU5XBKJle8yMCHny28dh+EFwBu2MqiSXeoZVa/uoqej/NZp/6CKWSmIfGpuYNOgBM7hgVN
eFKxZ8uc+DFjvPiZ8qE/iIL8EAAL3ne97A+ZkbuPujSch4azBAawhnmwm9HeQq3VPlZtXu4SxNWm
6MS4cTLbPfSlVe6dqrXuU5mYx8xIe8iIdsk+J73e9KBF3YHTve8HIzd3TBYQ3jX75sPPimEzEpc9
Q5lfn1pIUG4tGJxA/871f+AqgwNAK9NbadU6nAq/jByVbIKu3/hQDAZ4roxJ2RkAZKqg2zN4Cp2Y
RwHiTNqxDzZ2PwS34CpV296ERn3Fc/hP4hnHB+Vl50s5bJjuHBpVzNJZ2HQVTMLFoOD12N6Naar+
lCC7HrhV/a0Dz95y3crhwOq03hq+ZR/r0RkOA4UEQwiCnP+YKN+6k8Rw/tZshJzElIzHurFqFemW
djcDQNN/Ashdvvoa/qdOIuQphZT7HpBcATDoUG+CXGfgZcPwuTAHcltUNm6kGm4dFYE7NpRNPOu+
YFm1M1A7Orie5z/ZjjZfHNeG96yQYOF1VSe/G6xEzZkpY1eBtbU1eeLQHWOBu/FMPwUU8H+cXUlz
nEqz/UVE1EQVbIEekdSyZI0bwr62mWcKCn79O33fxpdPrY7QVhGCpoasrMwzOKUHkXr0OjiDP3QJ
1z0NbUvYU3eqzLZm6lCPnRH+32hakCfXmPw2SVmyM2AsvlAs1VuYQbPjFNftXTPP/9oB9RD+a63A
0XO8HWLSbMoyye+ACW/R6lVigxlOXxsH5gGz5HobSd3eLHYsWw8uIdIfnC4NZs1ksDRNcRMPfXqr
OUHsIRHl30YG4r7ME2gjygRS6I1aDtaQZ4GmELSZY17/wDvhvdP0bn5bIaK+u4mVf7NFrLBsZjPD
YrbNvosCfWKwp+reh921dXRg/fRYZ7Q9JKqLt2VE8q0tY+XXonef41GUDy3CxjcLVllQCOndrZLG
up1ZGYdpP1keUOAZfOCUGl7GZMky36Q686lQ/T+zYtYRyZzzMpawbBQ6i1+mqYA4jE3ExsQmu+2h
oRbSXNX7iYzZ3pBlfHIBb7mLB4CbK6tuf0e8Se+YqNM3dEHyozVODMdoTHcz7lmHYko4ONjwAweu
JN33EHfScEww+jaZsnLnWMR+5y0wR1urmU3r2Q2JbgeoNb7jDtjsnCmz6mCJI/U7S1W3T/ni+mVB
szuTVx3cKhtZf6NmcO+6M+sMXpPxM3ESau27YnAejGlMCEVE+12LcXmeyhwhNDWtXybSfWZQAFxw
vUmmKUhbhYoRvBde1bDQTWQn05ZxQzYuULnABKdsQyzLPmiLJ7soseLEs4wgWxcaLcHksF8wF2/9
rjx3AR3ILcult/6JOhx1k5oXUEX7FOh8qcutitMmkNWAJpVVQyktaRDymxpeFUvBHher5tsqNsMx
r+HYGzdV8iKg3XMsSTkcYA+WBXMv2q2tWLcT8Kf2HVa226zOlk2DVOa0GIylM+nOr7q6voWGqtHb
pIeye2pDusRBjD7OQ8JDnXTg85BxsWDvOSI9aEcoMnljOjaem0T0ZsZBtZkgqR9idtHgAiiiD6Fj
iTMWmcR8or2F6Mjl5J9Tkgc4JAxBpF2KgencDkmErO+F4yRBBej7Jk/y7E8No52woUCXsZhjUDrZ
QNHO4j5a4zTyHKdM7+AP6sJhXk49+6dM+2XnZI3ZSeD093PSyhP8VjWGDq4G3dCpA4yzCgSYeNzX
kjpF0KmR/tJx3p9KUmB3skm48NGYKxznqX5t7eEcF+y8AGmiiYhPCfQMEyLVFilH9qDGpCw2xnS1
2KI+1AczS+sNI3PlLRHOntJw+B3WdmLCBig14Y9OM0zBYE/N6yhyiDhFCF+gR9g1h3M08kzb7hBi
l2nAsZm29fIL/knxXZlYExwPmsKBMVqGs7V3MgMofJreuWmSNxsnouUOSVZXnrUKW1iMWPPkho0A
aUCjZAbZ+GBIgEsv+tzZF00V1z5Dxa4MoOrCzTZKUZDcNjC0hsVLrZM4WGSJW3Cu8h03Y3oXt9IF
dINEv1CArwOVW1ZQMq6/ob1D9s65MlsvBDiwhs/sVKNmcstFnG8WlY0vDNRezB9d5gK2xjm5S7Fs
BBzSZf1aZZPzSAlsECtWdN9jUANmjEKW7GASkQbIKNt7/GgVavScqwCpsnomzFrqTVON6eu5QUkC
aVslXCOa4QA4/XJyiqX5LTSpcMunDf09aNDD5misz9+vrRvKMyTpXSZo64m+t3GSwj8NdL+l3tkz
4BftaPENFxXZuXCcDZU7J0GCgBgMZZ4ckQ2jWOfCyNZjeVqfpDSm9jM6ITPqxQRKcZEs/HdTDvlN
ASVXl8ciqGNKT9BvibEfnMbGgtfiKU4mlkNZYQR/fim0CAhn5QmWFGBVdrhMJIIyWE9CkHuTdo54
GjogjSp9TCBKt28Hy32FvUUDrlKbLd9i06jXopXGJ1TxXTcWld/UVfqg2gFsIzcxbzZuTTVKwiUJ
Whi/opYC5Cxsy+blF3IjM3oE94F3kU/Vm7GyTHoc5/DJKiC4RgY6P5T9BBNHm7KHSaTkCCpE1ga5
jGb8ogTZs0gloDdObsF8uM3u+Ohgmjqz53ayU9CuubOo5dy5bt7vYKIM0Ab2HH/IBhUH6NEOD21v
1beqGJcXLAaxibFPthw+X/tFt/MRFy0ZIKuufOjL9lvIE5lNjzvbjTZ9FAgzq+dp1PN94eTkHo3f
Efo4Uxx0KB0FVpUDlM0mdrRQ/rmrWVkEJXFjv8OFwndr1vhNXszbEuYzDS5MUuxjhPqnbiqgH14u
5UMeCzD1jAA/1I31BuE32bYV2jsLepzPsF5goHdlUZhL7b52XY6btC3dAPlFe3RF1n3jxQglkFFG
x8ytRQA+kYaNW7sckn6J31Ri9Y/w1ITxiMt5uR8WXIz7hpqdC5/enyppYuITlw3Kd/q6+z6m1RRy
xsYT8iHQTHgiNWiKM0ghZMJltJC89ce5sxwPqvjIb02Sy9zPGz3ukrQrT1VW0BurgTojugIlPTnT
OWPE/nm2TSJgUzL1/wwVj3/qocJ9QOu5fm6cND4SK7MnvM8ovcGiSG4M6epTarJqD9BghNyTouS8
iQDjnHC1P99w6dgmu7LHKkjd0cwBMfEAt0/UxTrK9c8sbupnlOoa5GyORjpXUXBtkIFVibXpcDH7
BUKgeRBlVWS7XpVLi9Sm5s9Yf8uzUXYNDQq3M5EPyItocefWEfgbMInuRisB7jzpDsa1NaLv1Ows
aKb4TMNixBvHpT7KRs2HtoJ+DSjvrnXTz80czE7NfBeQ+xdolDCPqbZDYiLIWeC2LaSP46n+MRbn
QiNCup9KgPOZkjYEDMAr9Aapl3soAdD7grjc1+duBVxeLQAE0vFksrQzMIao6g1O1eVHVOvsVg2Z
2JPUESdCqfOjR/RE71Tru2IaB9SooqneQu4B/nAdZNph4V5auMOWlI/ojcUZRdpHoGeVQ8PpJ09z
U28nK00OqFvgXGbpAlCFqjBHvnbN8i4Lx6B6RLsRHcN+yf0RFRfiETl2MHyU9Z3BtcKfFqc4jHFr
e1o2+XHiCdmNdVbum1zMP9DidTxc2ErmzRz2sUJlzdYZi3Kvq37+B74XIObBaUOF0KgoNrbJgf1f
nHbbaeruOILANlH9/BoZpEGIk0XvQbKf3RQDFlZK0SmDuqGWexIvEkdk1vcnpK21n0jKAoWCgq8T
ld9XUjsJLiWJxXzeR/xHglXqI6+t/eGsX5YJ1R4KC81vLyN5clNExbineVrsC8L0A1jQMDib8uh7
uxQ56gtCVhtSy1fHJDU4Zn225ZOigXIZhwoGp5EPSZz+kCTdiOMpz8Ujy1qK1Tym2yqKu3tW1emO
pEX6nNmlCBsIqO3rONbPrtCxXypE6XpGCWoYB9TIp2k+NsTAi0TYIg1wQUxv4gY2Erh0t0GZDbY/
8aH54yqWgucI+v4210DaQZIN9wwTRzlqBGNskNzO/Fb0KflmmpHfpRpR0U+KuX2zWzN+Y2bhHtLc
pPS7dCxum0KPQZkyd6NxcYd2Z42C0lDFB/gx5AEQ2LAkxn0KHDi3/qn1WfCxTDP1vY1sfp/Wk3hS
mapQFIDgCJi0sZ+UmR1UQi+/RVSNlg89gO6mdKx4j/SKgRxm5XvsbhM0pgewNef6JclTCctD6PB4
dcZVADQKCRxoVYfpYJK7rFfSB/BCPdrtXB9Qn3JeJJDtdxIM+SPVHZSUqKrfrXiiL4ut5N6UI14/
tk4AzLFle6i+LVtdnTPghIDFp+2xxa15jp9VB7JkA7WDpySHnVk3iebnopg5qNHk+yVNAI7IhB3q
RdEHu0BDrpgc8CLbudyTrDn3Imp6A6a7uOsqmQR80MmJxu0SstIgaEH+6c5BQTUJargiv2NLR3cz
2mRBKQl8+lrZ4ULuqrPCzaKwf4p+GwHvvsnh8bFXuPZsQdjAbcSuf8umiDwLlcO7uDJ8J3IlAri0
tm+wgS22Vlf3f3Ib527bWe02n7IU13ZHHzOY6Z44XEmCVqf6p+Um+lvRKSck0pn3CYmQjC2zQPXE
dsngYb+QB7fSzokXaKd1dFa9h8w8gauzpZ6BtSz3s5rlQ6sr2y+nUjQegG1AV5dmqYmfZDp6rHG5
+pMmVflgoed4j0t34qPD3jwrAyMnFCmZP5W43eWowG2jceh3ZZtFFBIswoZ8VZcDTJs0USiKejzM
uKnmfjou7a2MabZTrUz3zM4xcMZxHytTNkEZY683bYm7X1FFFWq94DrLzCZPyyg6isiIMpevICN0
z2lenWBERoHdplBjhN2sj7uedUgwLVsO65F9Y7rkCGYxLqx0xhwvsqsOEtzT27MaDnIeE4+ww7VI
0J2NnUqwa6C4hGyna53yME4k8ybJyVs9N5Fvp+0Es+24/NXWijQe2EriyWmls6lQygmGfqjuq3mJ
71GGIvmuIMC0QNXeAsxLRt655Eo9bjQY7xmbloDYGQ2mJFMvka6bW2oyaweA3mD5hYnB9IzR3WLM
TeabTqLh56EOUkAG1yE7WAaNu2accPi2ljP7jUmbDXbi4rHR6d+5zKqXySAtNi2L36My0d/TyY1R
i7OaWw37UCzPGC7ejqS3TTbqR5xuCe76qjhMKMbcKFyROy+v0adDWdFUSMwqth/sujmA9m6gtYXC
NxS/o63tUNwB0ez7ScYCyY8eMi+qyhSSvrn7EKkmeZTjEDuew3L9WM2dIXe8a9rd4AI/pCM5tr6Q
tH4zQlXfjYV9XQ9teeNQ9C0q1CHuzzz279bAslNjCfdgKyvdGpuPmzK1UfiGLAKmBG6lSw6327Z3
EkjLNnTXuBN96FDGfa5yTXynZPqltBZMucXFsivVmP9mFlJp3HydPao1/U1fIb9SOoGOmL3M31Cn
hv43QwlnifIIdllLCoPycdkWndC7Lo/Yz9yJlp3WIMbWoP4eTN9FAW5c2UMGP6yb2EJaylsLHVQQ
np+ziZl76NdUW4P5TnbcKWWxdYVCgNRNjZS1wUXv1iZYsVlHU7lBgqt+OnWkC98etHwriVLkXpQY
YB8K0NEznaC2BqXv/BU1mBmAaegv2bsCB6Dccpwzr/bMZYONPLrCp7kzvsLpXX5PYZZG/MEU2U/U
HO0fmL74yQG5PMZsF+qE1qzeY12Ip4xCnt9zmoQ/EwHyQtOCaulVnDxHC5wT8kZC9RaZHuBbTr3v
szEJ84kst0leWVve5OwwR6z8owsiIV4hijRgadQf+oUDE4F9zPduPsvvtQNWa20APsJSsl5GTcon
mK2q3BNS8m+OzKc9NM0hAknGcgL521mQs/YMtxv0v4tN3HTpvdtM+k3AUXGfpxP9A5u+ybe5ra6A
Yy5191douBEUULDDq+xIHPvEZ5gPDpFbe9i5yjMcYoaftxsvYi9W/UbUWMhgKgtlpInro0E6if4+
K05dXRm0ouiwLUqn2ETStTxad0mQZbWFpDBp9jPOQfiAlNdgJhfQLGsSEWoGqE6mCQCAAq9YKC+C
yIpSVMTFtCkYJ8HclNWV8XWBXvign7jmFM0WOIxTmhVHznsGbcUlVkGipXNCVQclJCcmaTCioAlp
o0jV3wvgHh8+H/KP+6TO/8jZx20P9LsojtBCRmdtLr9nuD27hXPNSuNSi3cF00xnChxlUhdHJ3eR
f5b3YNtdMZ641IZds6N0S1A5cFhxjG2+a/oS1Ch0n9AK3JbTS1XxXZxZaMGSEBdHH5qJv6g0V5Bv
F8ZtzZzqnaKMI9tkRzGw8Vs/qjeyWPyQ11xcWROX3nD++19Il8mmo2EC1RsLQsx7OHgigcGhEG9I
BEWcK23yC7PDzn//6yVDkRpuoewKhg5rA3iyd3v0KpenzxfXpaev5h4oFnu24S921Avk7eFpJB8I
K/UVFuGlTbMCD2jFCEsUKrqsX25nV/3JlfV9SvPf9uJu8a4n0wP5MoGcsvv8cy7MyNpJaYHDEFUA
wqBtAKor4wPznWqC02s6dsHXXnFGQ/41H9iNHXSXEQhy3G2Bc7X+iCR/525xBW78r2/RB5GGrgBm
ixSoAsRJfGx4LH87aN/eQLgEjR1IFTJUeQFUkPacop6GcOoS5fqpDREOK61gRVAKO/VT3DVRoFhm
/eAm/XgYQde4ooZ1aYDPx89fX8+Vq2KrLcEPQB4+9ZUn6rek+vm1oV3tJxRHigLHSnFEQa/0Upmb
H1os7DZ33WXz+SvOs/Q/g0vlejehNEFt207mcJTttkobSKZU8odBG8FHfQDN82KnR/M11vi/Ejx/
DVYZTQPp0Y8IC4EU5L6eH7Pu6fPv+PDsw3esjntqJGsKSZuwnciPvoCqF5sbr41Hn6f9jRbVNSWI
DyccL1qd93Tgll6MK46oaX1LDH+CRdWGl/zKhv0XffjRhKxCxKIhfRKhlxzaUYL2AclwMWzqaI9t
izKzqmDc2baUBsa1oL+WiAlK4dqoRzVT8gI7ycFCuU2e82YhtqiLo+s0U0039UD5sFOZqX4k6Qyv
EGVqy0ujKruNHBVvyjzLIAbUqze3G/QNPBOKHfyY3T+NYN3vYejQ07VHhV48H/8Z4qzctJy7N0lU
EC/tyTVi24V5XAesHHc2py7yOUwLOwR/5KFdsh9yBkSig2h27VxZLh9mhxQpyX+3LdCDuQvRmRra
VekzypF77Y5BHWUPFjoUn6/ID08SvGIVtlpgxKKlZSZE0/UQEWuf86uqth+eI3j2KurAAAlW3ZFp
Qom+yL5NkzvZ8+OgyhMkJPeooH+PYGmWDvW1lOjSeJ13w187tx9mm4m4gIhF98qLm252/QxXRxP9
/nywLuyqfzHofz1/isQMTcuBhZyOfZDBF+DJdUEEGFubXQk+lz5hdbK7jp3AIN7wEGcwinzPOvlF
ncyPoi8dhJiUVQiqRgjaxmlFAcVIIg+6XvcdQHYxJN2urKh/g/IHsYGuYk+czxCiKcourArfbNHF
P4L74sO4yPIsH1qGs98H1i3cTbaRd3yMg+iufIHw3JXXX1rQq8gEy3fDcHVnIY7g+WlmqAWhxcHa
K3ndhZ2/NhKQ0QBttz5vQ1jAecMrcV4XfjJREUy/Pl9jF37/2vRtsFsmCTciJMCwzIU5ZLV7hYxz
6dGrvR6zjtdGZyzsRfeYlOwBF5Qr4P4Ly3btHwDyIS2WAo9Gd+ER3TxUoKuxPsOhOy9qp/bK5F4a
/dUGb9rZpg06EmEf46qP6rf70pLUep/4WSwN6Oo/Ns2bKy+7sNvXN7hMNMJ1ypGHGTK2PP2daxuJ
45/Pp/nSgPH/hiogzhKWwp87BKcIQJ3GyzLjFfKlLK9M9r/36Q+24RrJ3LCOVhHKUiHxhe88T7dQ
mi+fBu9+OXab3O/27A3dafFItmUAg5g3/VK/lD/JA4R/VABvWf9LSghUklU8cMY6X2I0H8MSeicq
G85ZwXhr5cBffT6Wl9b1assPUrgLI5KHbezWd45GZxt2eOLK0v746fBW/e9MQXhPqnKM8fO5e4jr
4d0a3Yev/HB77T0wwxocd8RMhCDuOQdVifG7hJrA15JAMPr++8uhom0zbds8LKcMQHPnt2O3v3Dz
uAKV/3h/2O55af91GjaQN+4W8B/CngAO0VTHCJVOMurt54Nz6fHnv//1+FZAEBGyx3aITtJW0Z9W
MvnN/LW8x3bPs/330ytawm6Y8xAMlF8dkQed9ruv/fDV1naLquaItHa4QKMViT5wGaWXtNdUby+N
y+oA70QFNAE6ZeFg8dMgFTq8g7vpCt588fev9ytcWgoQBHkIzN2+bRt0bs4YjTl7+3x8Pg7iaBr9
d+iznjKbAHoCcUN7DiBWf5xTcl8zA/BbbSo/r60rydSFreustq6WMY6kqLNDwHVLXwDS66OEfv/5
Z1x6+Co5t4HpXJTJx9BkgOMBaZe4cfD5o8+P+N/Qba/tIAbTocrCwH9D6/fABn7gzRTKRLwy0z60
U/Riomsn6sfnkO2sNnHsqs6l9WSHU7w4z7MLGJqRYxI4cwHUG9fV5vNP+rgCTe21T1jRlSRKIH8f
2tjXh7wdFlzmSsjAVSjCEUC8DmjJ6X2eley2Rq8lUBxUKubAX3u2NAc1BkpZn/+WCwtwbSchTb6A
vOFigduzArYAjCuYMYDQNdPyfTZosjEnvVZNuDTAq2iAWnoVtXEuQt2nG9in+aw5swnc7bBcc0G5
9D2riLAUChq5wM9BUEwGiUq8bJ52jrKg2/xHXXPvvPSSVVTIyQJBlBHRvgEmO6tfrf7nIlK/M9qb
ibv7fGYu7alVaGgtEckqSuywkBpUeVnA/zBqr5Q1Ly3B/5GySlo1xwO2FYFDrj/Zy/CtLhMgtoaR
3QKgYs2enc3xrQMazq6EyfE2lWl+VKjk37ZWAUhrWubVlSh44VPXole90xE9TbYIBUAWxizfATf5
5/NRvHBCrMWuoD4B1b28Y2HCweAY1diGfT/xTQW0wpVy56VfvwobVpTBURWCWmGRjAAJLINCN5fY
3772Aauj30FrDoQhLOi6yz0reuvKP0NyzX3xwoZcy1tVgM8PkUzhkIIeX1ffjnCF7bpfLn/5/Mdf
ev5qw48aYLECRl5h0n5PyE02lTsCG0Fut1dOh0svWG13WEugkVdYyBqVPmiVANi/6McFRAJmD733
+Vecj8gPjqC1yUUjha1p54qwgD67B07kRkXjwQaoOq+Lm2a0eg/Sf7bHyi+1ZaitVnu/riNqdy7e
6ADV7kkCfqylfmWlefj8iy4M21rqCrTBOlPo9oeIZOAnzVB8aSLnkTkwuOfD96+9ZJUURHmR1UMs
RVjH42+rhtUSVGCKYdjzef5KLZ/a8hyg/8pcK+DLXAB/RThEg5dUrVfno9fZX6Ky4/Hn4fvr8cUE
YjbAslWY5f0LjauHViCF/Xx0LkXgtdTVAO6othsEPaiOn5Rl/WiL6dWAt+iVGnFXR46XS/qqqHsY
LMD13fLRNWkAEftrJcILget/XC+KVHEbLsKhg+z/1WlM+wZoON9+/oGX1thq71dICI3okPpnzfxI
C2BTa57u7SGlfurqK+H90ies9n+li7rmCw5J16E3YkDfwE6v5LQXDnm5OuRBfo17uFzRkDXP1XQH
VgOaEw8peWngHPv5EF3IbeVqm1dqhhMSqBLhiM5EpW2/hZu8ztw7ktJTUs4nC9CNz1914Rxcq2KR
pWJzBJYvDKvaEfiOFBT5zNHbhogrV+ALU7FWxtKQA4j7fJSYip+leprsKw34C+to7fYAAmI11XZO
oONaAPWn1fLNBpQ4WJwu26LL9jVBadtebXYlOjddWvx+C1fV/8f4+vE10a0Li8leneK9S3Vvqgne
32CWUAonh2X0gPcHwOSRZN3m80n+t6z8wUm1VsNKMhg4pjFkY6mrONhVMb0deuU+gHVqhwo5T7kB
XazIzwYZxM9I3zN/jmADEhvdfTGsrOXiS3uMlgVAxTCPy3fpJj+VUldSrUtrYbXdHbuEoxTFMM5F
stP8Np/vMvXYDo7/+QBeWsOrPT+UE/rOBs8HHc0vbFjFz78+f/Kl/bfa6ppxhwCuzUJapSVGfrC3
S9E3fj2UzfbzV1xYY2t9qxoAJdXN0QA6Z+e1KeCMNX8EA/tQTjcmuqaIdmEK1ipWYoyohg2IHdYW
GhkUYhggBA3oZ9DkyiT/C0j6YBWvhaxM25giEQjqTYAPOEq/PPZP6id6q4d+Y9/Pvtjkm+Ix/ea8
kUf3lh71TbYvvhXv1btkm2sq9hfWgljFAxAsdZl2sOywSfW94+DG6S9J1lJ7rWgFrzfc7wfCQviI
nhbiPloT3GQSEXy+EC4O4PmT/spbdAka19DCpWmIuzqY1VIFQwcHcl30iy9YLYXfDQ70Q6y2vs8S
XcKxZkrvHLcwt3YulsDK8yagTMPcI4nRj0qd8h3/MR0s4MeAUl9A+m/7GlZ+jkN9LvTwnot62lpL
Vm1sdx4TsGqo7WsJQC0Z2unx8y+7kImvZZlmIPMhdFrokIL2CL4CfHEoo1C/yRoWpI3YRUNMN9yd
KT7YPH/+0gsLYa3V1HLUnyZHNOHU0Pe+jH/R9NpMXYgKfJW/4rF1KYDwDpeYiU2hWrBhyzK/Rw+n
233+6y+9YrWMpYxGCb4jCwEkuAVh7GQ3/HYazPvnj78QdNaSTBVdaEdmLDUYkB77XD5ImvzDe/kK
GPMJf/9aMsZXKzqmLY9LvCo0lKYBPPtyL+kn6k3oPRemfqFueaUWcWm8VmnroBZsHGlNoWj0Azjf
QQ/i9gT+9+fjdSl8rh4/GdKOYxTR0Io8l21m0YLb8QYa4ZUT7MLPX0vANYMBCW5CW54mYEVl81YW
CQqJ9Erd6MJeEKsDsrZxNQWonoUuSDFbicHaZTVxt58PzqUfvzoky4KxYallF0Kl6ndTDBlQ5fMd
Ga65DXwMTENkWG2GHMICMq3qIXR5pH2QGAovB8ljr0CdgAzHTln18zQPv5SGzktnvWeAlnMnPqUi
+gZb+Efhzo+Qqr1yC/9YCgw/5zwOf8Vp0hHg293UPuajo/cG1eBghB/CtoZXxOM48fS2B+575yLz
3efaRRuyl/QYT7x9h3QJf2CdGvzIGshRmgg+V1RVJ6D5FTg9JjsNhkCsSRfmzs6RaQx6NpBUjpZT
bcnm0OWwX11Akdw7BqqscIwi+0jN9WkC+vkGgmMKJE3b8SAYE91CC0ds3NbkN6MZocgDjR1oaDju
E+BKpa97d9yAHz3t0rizvQoGMJse3lp+D+sFMKdqVvnxmKLzylSyUY7TH6OKikfQy6agT2e9t2AD
HYiW2IHNp3QrhkmHmQXzmFm6jQcJhuHgxkL7bgJ2SzS11VOVTt0LVA/Uvq5IEoyubLZo1piAuaLb
ViZ3ggUyPFthhnnzldXJ1ogXBv0g6LTCxhvlq5DG7tEt9ZYk2ZcWP06t/y6GcnZJY1RPwpa8QwYg
I+/g0Hz+y9l5A/1vRsXWQBeI11CrEPjZ+ih2zQ0Eo9ves2/UvvTjTbVnp/wQnUTqdXf11tyWJ33l
Tvjx6cDW8BcXpmtxl7EKAhcA8iDfgHwATG+XTeJU5p5OjG9Y7kzXctOPoxP7V/n1r/3k5NIZbBfk
c0ih/piS6odlJde0vi58yv+AXSqFQ8dW7DiPWfNQnPPrhYnB12M83bZdXAdJPOjHzyfs40DI1sAX
jsK8mwCQH1L0Z95nkJNB0+ryyp+dNn75/B2XPuj8978GayatrByHg9xNK2dXQsAoAFOzDcVgm4OU
SfrdAgXiS+c3AAj/fRmftZ0bhyzIQp4oNKWo+Ycv70sGEazkmvD3+VkfLHKyiqZd52D3ZBWHMghc
hxPZi12ROiDXtO777IJd+fm4XXrNKhWByEo+DoumR+gE/CAcml1wIYSmMPlVS3Zl33yc5zKyigW6
Bf5z7Ab3WMADDKbZ3jhPe5e/1+rJQKgiX8AtB5X98w+6tNhWl2owbnSUzhYM2DuVwXpRPNtL8x16
VtdwYpdesEoabKjtK4SBBsLT1W5awJ6QFfunHforOeil56/ShkSguBgX0j1CT809Jp2GyEjjVNAv
gHzn52P0cWSha+BLXBeZO1uUHEcdwV6h6X627jWGycc/n66RLyN0vdAjdtmRSJIf5qapbiMAen23
qvsrNbSPC40o/vx3+7UxOJW6hZRto923oWK7ugZHcmkxZKUc/EKASTvM1Pt8sD6OLHQNhhnLFtfm
kZDj0IuHzBl/zan6mU1ku/TuN5YOV061S685j+dfAWzqkEjkoutDQfhdlFu7vpbP7YC+eQPuXVxf
i/wXqmp0jY9poMpgsgSmtsa0wWDthKphBdv4IwQ1YDvvufBzBUnkvihHUFTzK6n2x8QjSt1VEFhk
ntpzm7MjpubU8ok+4So3BoaRzC/mVH6HiKPyWG83P8EhA2KEw7L6nCC25Kr/zaV1v4oNcCKKOs54
G459C7NcCEuJK3iUS6t+FRSczpSaTaKF3tH0R8rxhEuqP6kra+PjAErXuJpmUmhwpQMghc1w487/
x9mZNdeJa1H4F1ElgZhegTNiO56S2HmhEidhngVC+vV3nTz5qs2hytUP3eXqgoOGLWlr7W9hc9nd
ON10tiiDVvkwyB/S2zgwfrweUF1YI+3SAO0hN88pOAR7JebnbB69IHWHv60y3q5PqbWXaHdpxYQS
1NwDSXuC8ovAFBL67hDnAtwVbUS4lf7QdTbIp/iTnCiPVTkvoYNanFMr3TlK+mkrk7/2isvHvZuw
eLAxWCpxgB8uprsUJD7UddZ1CID8VqnZ2isuf3/3ClACDTVbE2o9+IvlNHvukGgy/Y2lf+3p2tLv
OYsL6+QeIv60jrgpjgwQXhPl2tc7ee3x2oQXziQhrbCds7Wg4ja13iqv+mGDt7Dx81dWAU+bzP0s
FEPpmg0DAvehS5oTdY0F58c0thh7a1h+g9iyseKsBGdPm94KtOoLXobEJZKoqGedo9mk97xwv8pO
/QXI7OF6m60EKE9b+6XsvC7xnTZmwnpmbv0AxtBGDFnpDl0i04Edl3gQL4JnIZPATeqTxy0SeMMn
L2CprnshKQAyYnFU3BfDoaDzqTTT4/V2Wfvx2oo/DjJfmELg5jbgiMtRGigm51sHrZWRpBu6pdPS
AdpH8PRxqgGt5N+son2AK2E0Vdg2NhhmKK1Tn9qgUvfyje8mNUGCD/CfgcRpVZ+Il0YtMh4+JRvT
Yq2ptFldLjVylRUO3gOaimdxgaxHUn5uHrjanG5BeakAd8TtZQsOa/rDm/tD5j3BqjzkrN0IHCuT
zdUmtut2pim4bZ29jN1PeXcnxrIKJteZoo4glFR0U7VweeR/D1lU18IA7eVBEtsnZ998U7TZOZCL
JLI8ZvVLnbgwlPcPfpXc1lZ+z3q+Y8VWonmtl7SJPhc4/qIYpI2hhoFezQuRSwrndktmurLA6oqY
OhPNxKzJOmd5Qu4UoEoRbW12ZLOx7Gc2JIdPzUvdBq60UObl+CD3Wb7/7JDkKytAfEqZ2BgKK/FQ
V8RwYTZinJDpUdYSOMWPxN8ItGsNdPn7u0kIhxDX6bgxxKWvIESbUjBIB/sx4dDGkgKi6Ovts7br
1WUxvZ+jxKCTbUxdoKhhTQ3c02CE0mcN4KimV6E+HantsS5ACq4TJzDJWO8GxXDa51a/Jf1ZmVK6
NqaumG95bGzjqsAVGirYU7hMK+sOp9b81HR03HWlvWwMirW21YJECahknhJJz05K6ghGxPPb1BAP
kJJ23DsFazbesxK2HS1OZBMSLqZqgIpCQd3A63AEA4uCRlr1Yo9qpWAELPN6P65MV109k044NRVl
TeJ2/kkdgHOxZ21ta+Ppaw2mBQOfV6moejxdEhIJwON8dwrm5AkWeNGnfr+ul8E2qbLARehj2foy
ntymvgWPTz3JntONJXplquqCGS7hrrFUCW47+vlWjPm5yJL99V+/0tG6ZoaaShgTrpri3PPukQV5
zR1iB3lavEjcaCw2NJhYjzam7EpX68IZVQ1wGqgr64wU9lEYTQtMO2g+df58/WNWpqKunVmyETDc
vKZnCIxIUF/cBIrSfhroeIO70m6X99Wvz73p0lPvYhxk/r3hLJUJ4/ovPvhRefMFt6bBXEMwU71c
f8daa2lzHVYoJeE1kiOioj9yd7zLZhFT6HM2djMrU8PW5jjhjswrGPuch7rdD+AYZfM3gH5PrN5Y
CNY+QNvZ0wWuh0D/5XE58AvR6XsuAE3102reGLxr80Kb3OboOUlRD+oMFtQZ5N6jvWw5ZK00ji6R
wdyFfLL06LkubXCUUJ0/3iPK7w0UHl7v3pXBqstjMo+TdoD0OIb28Si4eAAv6dZMh1MqstepHraS
Umvvufz93VDNQIMnbarGOHEB6KXfKRj4F8eoBL7BXrPxMSs9oUtgbNSG1PCtJeek4290SL50s7sR
ND5246NU18C4Fr/suUwkCevlXLsLVEriUBX2GJG0vcOECDNg5xaA+gMGTsnGwrGWy/uP41slJ59Y
qXnOxuK+LJKjMQFJw55yAzBOMBVFd6E8wTcUKkkIwD4X6pk26Rflmz2I4Jj0fXanOGrMudjoo38Y
iw925PqNfwLRZecpv489sEwPjLTFuR2rpdiZTV3cTmDMg1lY+0UHbLNXDSgNZnPcexwIdhfqsxDQ
ZKOMVFG68JnigxfJwlEDFJBlJQIFLNwD50MHwwWfIOvRTQCfNrySG2e7lRlpaeEqVaQ10eki9tMf
C/Z5TN73IgtxlbLRPitLoaWFK69pgPCf0zru7N8jTDatEpK16Zfj3RgzPeLAvRG1VsKirowAP8lw
M0ALz605PiwJz4O5SsEl3NKlrDQU06JiQ2y/WQCCPBNgymKjTMVJlUBHtLYz3me46Lz/VADTr4od
KysG0+qgIuyGCJLC/TxWuK5rw5T9ycTnUiv6vbBsfKD4+myKIekJChS4lfC/mdOtYt+VttJlYjlp
E3gMY7pVzES+5s5E0f3CHgy5sYb/Y5t8MOd0Sdi8tEm5CHc5GzAWitKuQqz3GvN+GLMUJNJ5ikiT
AF6LZGcRwK6mCZvaXPbUTapTgqukh5ozvoPBSwLzAiWDwSCwLXBzsDC5aZ6ahI0bP3WtKbR1wvTt
rp/LZYzn3L9TwIDPblkEqfTPytxKP6wMfd3xr4SPgt/4BT0PBUw0bZzLCfeAFzR+Xx+SK8uQrjHz
iwYOOqpj55k5TygiOJTAY33u0ZdXvltGfX9Bx4y4+6yzpf/Bvdm8m1qOHrn++LWW0eJ+Pi5GquRS
Y69UPHHi3syFeBrsYmMr9nHn2nrwpL1jQEOhlhhG7LA3gG/U+OoZFYj0VvSZDwCE6//bp+PNVDY+
ucj7bB61uf2HeLOxl0XlbzTR2jdocQ2wUSb9Dm/gvJpjVG9OZVR6tr2jbSPPPpayrWK3jzvD1mGL
SFe2xPBqFvtUzN9B8qR7zDOYkzb2lqZiZXth64xF26w7rI0tjUdcCh5qGFJHgzOQ7+bSOpGfVE1A
lsE8FahQj4QDmD+HeBKFo5n1eL3DVppTpxXCMCkHd9xXMbMlfHrcBw93eMFUGuBPb4kAP15SbR1L
WNDclOaQY1Cowdlzy5v348AhwhKS7rhZT89eOpOdsojayKJ+7I8I8t2lT9/N0xSuA23v96gcdh0P
lrJ2/UJJU3zxaD6e7ULJr3RwXqU/5NBUw687oODS3zUAjt9Wpe8+FIs0j3KBK+WQWObGUrk2oLTg
4QF9bhSAs8e2MUdDYUUeQp8hnq/35Mc7fFtHr8GvuR56OtO4sv4aBkD8SLuZHH3p/LSSYnf9JSvb
cFunsFUFJ+VkJQsQQfnTaKV9VLn5sRumB9O0D0BIIctXwViD/s5Mwzxdf+taw2lRRXh+Z+JekcYw
YGh3Y+fdo3rICJKlmjbi+tobtKgyAvfLBPx6YwuCxvanYZ79T/aLzjtTqNNyFYyA4kRYhwnYeg5V
gMnbnyMg+L09f8ocnto68Ew2ZCosnpOYOz89Bi74coBHTpSUGzuDlSbSaWcOMSWGLzRmQDE+415z
J5vxeYRg83ofr9U36lrbtOTMgJNbF08zvESoZdew6LXbQ2Nm6c1QACqQjdz6W8L/GvVuPRwfCzD0
0roHEZuQ9FhYtTxe/y1rn3r5+7vo0SZI6gwOLWOHwjZpUH7UFQ7oW17x9foLVqKuLg1dCrgFYJks
wTKkhxYJBatwXyw1ow7L3KpCvkSV/+45bV0fCpJ4ZTKUjMUmJCHNBFQwUcuWB+vHegmY0fx/C8Go
jXdLhn1Q54yByN0gNx672tpbEshwN2iHJcIO/XpjrfWGNvup5H7iddACklyE8KGIOvOHuYUMW3u4
NvF7kxmuhxRbLCDhdi+GDAZwypAdf+q3/1cFyjrbtaSKbRNqFfhvStjDbInM1qaMLvvMgSiA89g4
xFmaO19dZIeHQDR5moVe4YOMUI8M4EpD7qpWzgdvgblOWSoYKMkk240FmSNz8+Cw0pBEOzjQ2px9
o82gdh4eTGg0qXFjp8PnhoAuB01xKHfGFrsUmJUE5fhj5vDHrD8X2HQd6FJWKuWQasdw0EMxUAoL
yGnx3XPmLHRjW7wyF3UcWm2mJcpdbRWXDRQyOex7+vaTI0w7MqB4qvWaBAuygg9GTiqY3cnYmLcg
6//QDh+EER2FxtMS4CjuIOEC0edvykd/CHEnNMoQhosmfNkYfDfhfFiGducs6BYUJLEQKMksHmGt
UKKiAGYJgc0zG4aSroKXYyF2vS+S27RF4A5cszZ3jev2oa+s/Gsxob7gUIEVeMcupMiUwJMJfhjy
SJ3Z2xWFyW6rXHjw3k2SV9YPySMMEeAP3pjOacYlT5Aawj9aM2hIHbGmiLujD9kwPASBVKxtF656
bVLBZJWLbxXLjOM0ZO0DkGrDhbCfRAYHF1waqNrwZ4imet49d7Wf7rrRlQBwtsm32ZqHE7aXeTjC
rBhrg5/d9B1ulkxwUI42zGh+u4U57Z268s8cbqt/ldcVSeiTdjx4LTKGqD+TtzBFKr4kqm3jDtDK
n4sLWWVg1Yk6VxBFyIDV7tihYilvnj4TjJiusRllin29LWis7MfaFoHdf1PlliX5x0sa04U1QMVO
ru1wnIzz7AfCDbyLUY/hNPVN1tYbY33lHbrCxvFd2uedwkowp05YEjaEZJDiKZGdv2tsYnSfO2Tq
2D2/ZoZvSnxMVk1G0ME7G4RpC7Z9QOiGqZNvHL7WwoK2+AySDhRIhwVQnT4NnWEExrCeN1TOK42l
S5Ad1WJvOeHhKOXfJ/IZhVKHXIpQLG/Xh9PHvx6Uvf/fA1Q0K9qL8DwWAJ4FE6yDb7rMXTYS/h/v
MJguQYZjTQsLGQzWXpEJFIt03imZm/sUzrpxyoYmggPX8OxJkBGDHHXMvz/3VZfmfLf3y6CRpdCc
2zEvcSat+otpnVEWG+eMtTa7rJ7vnm5ZjWFaYunjqjLT0HDHh753N46XK/BYpuuOoXZBZnEc+tgS
8wyqnUvv8wEmaWZGs29Ox9iPsvTYTvhZfQ+PTzckWTffEQ+mcgMwkHnQD66N9Gpm4JcZKDKFQ19g
A+p1N1Akdx2asCOKqew7D2mp05DJKYJex0TzJ42x0e2XwfPf5Qaiif9vIOlA/T+AYBVXYwqfX/iU
4IoFGGtols551Ywg3IOpg+1zdL27P962MF/fyFpsgLeUOWELJURQ+PyuSPIiLPN+48Ji7QXa7jWb
sET0iwTuujemyIbjczgMifNaUI5qws99hBZHwP3uCKzU5tgvHm2pQsc/uvMYXn/4So/oeuUURt3t
MIvknJk8hNVDkNp35rRz0DMzf8vHjcVpJVx5WjQxOxh+DB4v48qDc3fNApLnQV1UUV99jv7IdMky
jM9EhcIY78ywS7CHG6O6I2IjGK79fC1smIWT5vMltYohFMNY1aNyxj1hy0PWyI2eWBlKOgawzlFa
CkN2CgJQGzatE/eoxUik+6ksC9PRfr0JoxUf1ihxmXxnjoAd2hTk7Ov1UbT2263/n9dFbcOrCubI
8dD5d/lgsaCf7W+ODb+96y9Y6wBtInPZw3aloix2YU15kP70bMFH66Z2+YQaz8XZmM4ry5IuwVWC
tk434rBQtDkU/P25hWkinDENTA0LRsvmePR64wfUNFupzEug+CAi6kS60aRF7ngotCMGdX+obmn9
ALty986RtVUFsMVtvqrMhcjFE1aYCnvHKr/coa53Kyav9J2u3nU9vyTI/Swx7JjDlqShmf4qTbUx
qlc6Tlfrws5U5OoyMvq6/4kjF721hURx7rJ4b+kCV6dPjY9/55t3Ky/FZbfIwf6Mq6EqdyV89wz0
3tz1IJwa5lZ+dK2ptGFe99QwvNSmceahNA6CVseD2MyyNtpq7fHaIG8u5pGkrb3z+O8u2qSQmTd+
VEu+Jdhd6w1tuZo8ioKC0XPPdISQIn+yuiGcAYBINubP2hdoS1WBcvAZ1zU+vH3oPvWau84nBz5V
GzFsZXrqslyAiFkGfbZ3BkQQ1nG8lCeeJvmMsn3LOArSl4e0WhhOqc7vobGMjcG18lW6Shc2w5S3
AvWXZaO+48zzxFT7hfpb5b0rnaKLdGVCITaGtTfMIHZdxgIYWB+NunsVRbF1fFv7gsur302PZhiB
XobjAeihAAv3QyWPo6zTkExw5P7UDNSVum1TO40qCu9sZNZL4fV9SP1uimjvHmnX/b3+kpULCqYL
cR2H5RhfA9I3czD6IZGHVgTQ0ss6NIBFhXfK5xKszNHmeldTkWV2jxx0MX1p8/nWU+7D9a9Y63Bt
notMFiodR2waOxm0mbX3ih8W7Jxb2L9+7g3aPO9Y6jieQKqoal8pzaIBRdyVvM2LrSLetU/QJrqQ
AFN0NWyHPPeiHh1zK2iGqUXBBAmdQm7p2lYOVLrulpZLZaczasTcHPt34BFhh8zSx+uNtDIpdMVt
O9euCSfI5Kz8LwQm7jCaPjRyC4C39nQtY5ogf9GmYvHOvPya0+yoFhAc4SF4/bevtL+usjVJvtAy
w2wjjCSPjpeqc+8m1g2Htd7RKwCQuv6ej68dma627RJGYZvee/D4nk/MbP5U31vbCJulP4Ai9Lm7
eLg0/394go0dWRQDVz2r3fQAM/gyGmZYyc+F+uTaqmPoitqAE42VJef2AteiWL5LtTOsdGPpXjlG
6TpbpEhns1QS7cTkXrg3bsFCB3bD/LaC2YeZbWwX1+aDNq8LKAgoFOjeGa7Vh1bRu7plr5/raW1G
e2mZtK3XyziZSfGQK54fwRjOH9mMOGuLxT24uDj7dv1lKwu5rrwtIRsZ+kagPL8rHjMbhmLCu0k6
9eKK/gjRAi79ZgiTeLtVGLgyjnUhLq7GKgOOW1Xs500Sm4Upv9kwVn9DcUwRjMRsvyjT3SwXWOkm
HVmnQPHJhq5QMR2NNoSs+y848t+vN93asy8R4d1SLisv4bPEXbawxhS+wvSXT7eAiisxS1fhDmVv
ZxbLVDyXxivsln7JTHyv5VZpwL8L0A8OO7rcVrlSDLwZlzhtoA/LAGW+q6xm/tVwwu9seOPceFPp
Rywt7Bsf1ijwaMPgg5OxvElBwI1SqAR3TtptGZisbSd0fYzp8baBNhDrpG08DBNU7GDxv7TYd4RN
04gAHKHk4PTmsJvq0oyKdLGP17sRBg4fnvyopU04ViArbE2S42TEjhZuof3qZjLrvc1k0Dd5WDdw
xr5p+lcr3yXVW6eKIM+XHc6fcELsj7CUY7iZberndooSX8Lf+LksqkO9fC/zdrd4XTT33+EQfIZl
4tFih3Gwb8T8hIgeOKilwkZpqH5m/blzHMhgDh3pIhtKmYzvIZC9T/oFKsUOleV9gA0qBhrUmXcz
O+bQnCB16lgwMrqYVmNZ64bvLSFhgv9MvuHG2GNR2/8tyB2EXHj0A44vY13vFdur5ryY6ijKnWsf
E0ASvPlZpH/tVj24VMGpPg3L9KhSJ1DIlpf+TcIhORV/O29PF7G/bCwI+92yv3CpPyWi2BHUmyEe
RjbFeewrbPe+NVkdCBce2a8+icr8Nr/cteCKXyRh2u3AthHVeZGXqtRvRMG6+Bm226FIX/tvmQHd
c5B2QAcCTjwGxoCsqIOjfzUGc2HC3x1oqqQLpKwjZz7U3pFNfaAY0KlqN5GnyqyAT+VBAb9yK+ok
CfpkT+undPBCad+Q+rYxn0z6bEOYXxhwvr3Yjw973t8mbRdf4F1k+WkWdF8iN2p0D52HCl1YCtSA
miZsnzlHlImmAueDw0CWsE/j3Dm1eRPgbdCY5m0EeXxU4VQKIgXtbl2BhWcO2/RezjSoSxIMrN8N
KFqeqjrs2S7LkBNVwUR/jfbt4Dh7Iy2DGouvgERjqpswG8kelQqQT33tcE82zCEulqIuqyKqmrBH
Cm9yQ1e+snqfN8YOi2A4QGbb3/TDEIAzmiw/jNYCivuxN3et7wZM7RdYvojqq8hi136C2DvIMc9q
cgcXGNGgYGE/uPj65Ycn7m1UKVWMhp4A2MISKGAUwbiooFW33Aq86rb7zaoD+LXZiwXrcFgdGn9o
/gdADLh2JP0cFZm1uz5dP4669D9qQUVVCWoNj+EUP+w4gakw3MutDfrF2tO17Chu+Xu4eWQIBZMo
jllPksipOncj1Hwc1ake5Az4mRdj6s6xcn5TY0IbVxHMKaPrLbP2dG09QgonU5Zpl/E0ZQuuvlnS
HTx7qlHDxraQPivtowtqDPCpq8bLwRCWyU9F8y8Ml+3Xf/7HG2mq62iMReZeYg4zClnJS7t0j1zV
UGA3PoobxPRy/SUfb3dg4vP/a/ZQWqxCVQOPAQYr9il1l4jT2XpNrby949zPzz1KQLIgJzV/MpzE
2DjhXMbPf9dbqpvD2rjTnxxZJGf4RR3mDJBJMoznZe5vVNMolM4iVyKWcmMHuSJYobpGsUVpqm+p
cY6HEr5wbj9jB2f53y1SPTkdkbu5dV9pbn2Dtc4xVeZtXiP/B1ZNSNpP1oXrAsakg8eUk3n+Gduv
iHtGIBKIMem4MdhXRotuHltZ4DyN0OHBNsn8llA38hdyoowczNLfGJArY/0ftO/d/s6Vc5laJmIB
vJ6P9TDcEnvZOk6v/HxdrFjnJZ/MtuJxW/rhOHxDJdJhoV/sbMvQbmVDRXWZ4mguPrEl4iTrzWTX
5ep1mjguE7t9Rt0TndQuKUVkoHClNpqNQ9HaV2knbZDJvLxlBY/Hyct3oEMmT3aa0b2QxislI99Y
AlYCna5gzMnkpUua8tgdnrNEBeMkw6FtNkbWSrfr8E/cwRmQauPpvfci0wbeLn+vx56Ve2P6r6ve
DSizrNLFmgACN47zXobJgeyysN5ZxwWi81tkHSMV3oib7g6b8WPzYH4vv6T7zw4IXSI3pxlvLf/y
9iloqwAbjFLsjGXX7i+yoS5wf1//zJXe0cVyhvQcWHjhPczHViJyALJ0Nrpm7dHa+Goq2S3zZPC4
KUBoZ8YuNYyQbFUAr3S8Ln6rBrNpvQI/nIv8Ww01lDenGxPj40Mv1aVvfQtZLS9qHpNB/XJ973nq
UWjIaP5zlsNDTo2f19t+bdbrAjiUBVoAokFWXZSw0I2UM4PI3CQ8CVSekyMYA+ons6zyJZtMI7Ky
EThZs6+3OP0r9QBUByT69jTVplMlJ4nS0qPbZE4ZsKq2HgnNKtQ54ZeBtGGEfd+oE+ycRQj323nf
Vv3ybRgIGXbEm+bvmOLqa6IWc2PgrCy/urhOAAzhGSls2hwTcHS3cjGC1B00R98Xw/paqFkFSQcF
0vVeWCv91GVNZT8lRukPyYm7DAc0p7cfraUzuyBRoZR5v8sHhfmxGMiXN3b1F7JCuOM4x0mqezY/
9rClOMKq2vlqWQl5dpmlsFEnMEZFIcVdXnfJDjeEaqPmbyVoE+30OzuZCYQimc7uCFGKcgLs6orF
wVo9far1ia6QgieEa9HKGs796MVePt4lwkd96+zvc5Kd+nJ54izbWLQ/7mmii6V62PFkamnH84zN
wK7zxEsyyUfu80cpoBk0+jnMFYw1Nnr6cgfx330d0dVTdPaz1kqyNE4Se4ZUU/VjthNwaPvr9aoW
YeLw5i+IEqkbpAUtXwfVuPcibbvnKWXl0cmod+DwmYLyCgjZPrAaNvzJeT4dgYCtHkTui1uTFeOr
KesR1nw9e5tA935re2cyjtc/4uMBQHS5otWg8Bhw7eHsOJX9ZXFRjgnP1xrvKPkxF4Qerr/n4+hN
dOUikWZXL9x1T3kPX2QHNWR/m3ljx7vyDTracjTsRpLRns5AsNLn2p+7SHWmcQcsSHp0cmFuTO21
91y+7d0SnqMmNpvdCYEE+JddKbl76KmNk7sqRJhVifH1elt9vBYRXWJmwd1hgv/AcE4Rrb/wGVXw
nqq6t889/TKa333FYjk1caZ+OlfKdgCjAJ6c0nprCn682JH/SL0GCV1EkvQQdnfZoceZ9ImWc3Fs
kXBCuMfRtLaWrY7/+EBHfC0PD53qjILinJ89rsQdb4rsnrfKDVtlyhsshf2hcbrhL8jNw3PiMn9j
zqyFGS1oiqkv81EiaPLaOw1Fje1IPvCgS6rHxCa/Ftt/VN7niqaIrgzrOnQW6+iA7hrpMfNlFfhF
OkbukOe76yNi5Xt0VdiUetAJlG5/5rJAHgt5S+MeDD/jb27CxgtJvZLcL63RJns4+w5/r790ZZDr
OjEUsEECYXj92UoNKIx9XwB8ZN5/7uGXGfxujMs0gaXdzNOYD1YIoWk4jluUPfovTf5B2NcVYmmX
maKw8fD4hxG82IEd1MFvN/JCEdrB7W30Iw/2fXD7EsfR7R7/fDmd9qf9bRTd3j5/eQTcPTg9Bm+H
w5/D45/Tnzn4w3c394fTKTicnk/B6c+NF4S7QxXs7s7n3W739XjEv17PT+HxfLg7h3hOFMXHEP/P
LjyHx/g22u9foofL/xaG0UsUHaOXI1jUG1FvZUbrijXXhbXBIjAAi7asfqH+l39JkJOJwMDkUeb3
zjevtYvP3UEST4tOFrouQ92Ze+IFgQMt3dsJPwAvFF4fGCt3H0THbY5iNpmEy8IJAp/9khvBDNEX
3BV2CZL5MjurbLkfci903K9jXj6KRO3z6WmqNm/sV5pTl9cbJE9xkcGGs+lYzbHphXfsFex8Q2sZ
pnIv2YW/f0mHhR38ut7onHu7NEvEDXe69gfpAdMuQb42ggZVGr892yMPvWc14QLG3FEszHpgdZ3G
Xmm0b3Ynl/RCRSaQHXMrAR1/XCayb1P4/bEWiagChzXUbVTdcGu5TIYW8IHHkpoA1wwU9sZiJPkf
xvIqvpztX9osR/J3apBjhzy4hgeyrfyjhCHjIU8GppAblv4zLYV8c/3FolC2AKSZedQ5ObCLOzAf
lgdBl4/ia53C0qhxuLubva59go3Pcg/cWr3zRWfg4FgPYemKMrS6UZ0bo+evaQYfa5vCgnHJK1sG
xTB2X53OzCI20jHkLiUxo7C2vD5UVgKULkLEJQ9u1rsC4z4b8vvS9Mrd1IzmhkZ9ZS+hCw6deSSZ
GIR7sq3Hnn4BEj/y0wcFE4jrv34lC0h0PaFdjBSU784+LX5/VxRNBILIrsx5aNU9zLPbE3RhodEO
Ud1a9+lgeYFZ0kjWycYiudZ82mapz2VLxhrZprYyg2T4UmTfr3/Z2gS6vPB9bCdUsNrssGOVpDkw
ododcRbxNS+m4iYdEnYmhtwiN651kxaOaitTJW/L+rx0Tvbq0aa/H626vfFFOT0XTfs5pAPRYaEC
lt8VXI7cE+n3/fwrV0vQpU/XG2x1KGjbJJgPJVPr9uW546JlQSHcejmOdTXJYLY4bgunC4OENLRq
A5LAbDqA21JfhIus+j9m3mU73s3iQB032So3XWEyEB2GlznDYMFUsz+zir1lXRKKnuzhqLG3JjBM
cR4PCFS4oOPWWdDXJt8Vc77l8LkygnTVDpm7KjUXVWDbaN2MNPuR5bjRnMfsccmVH7QpxPHXm/4y
2D/YKui6HaAEHYcS2Z0LNR5aW1Uw90lA7nHajV3U2qdok8FxmeNYyC4BcIRrVYTl6tlsrOUsM0c9
gm3SPGTzglvAT32OnmBycxeWny31zwJxeoTDcjP8qbuNiLjSVnr2CMa0GQQHMIzw5/x7YjdITpr2
q4UxuLHN/fAFxNKZXGK2Gi8tDHZqF8Kf4INp7CeOwDj7iblRDvbxsMY7tKmWeU5rMIDuT4N0MWEK
eFBf3HT4oejuh+qNpw8t7ohBjn/rMR+v98qHMQrv1I4jLa5Jh8bAlgns08dM8hfq5fuMg+1Zwafp
+jtW2k6HN8l6tns+e+5p5iT2Kyhii1TmwcjSjYG89oLL2eRdVOfU53md8vmGTY89xi/KobZSHGuP
vsydd482Ye0mDIlHm/Tspzczqs62qsFWml6HLPkA8dSlMc43I8JU4X5xPDgrGgUyAnyj4T9cRoml
Y5bcpU68BO7AN418ajsS9ZtLztpv10IH9tm4y23wZCt/VOr3mOfhMr7lJNldHzL/Lvv+E/zw07W1
M6GDSmyjnW+qsgs9L7vvrfGtJfIIR9egq/qQFfktW2CCBjGB6wuUn5Fgqbxoai7IPy/AvdZB2ALW
vCZM1tiDSmvw89xIQYSw8Rsvc+Sj32j+/9hwsc303LwTN2aZLS9z79uRgn98ONaNvcvacUaJBCt3
sNps910vyU/VpkWUAFTBI6tCAa6oOvWc+L4DPURmw7Z9aqtvpt3yZee7SQ8zBYf5B0D+/OfrP/nj
LD+aVQsxLastbEsuw9nk/mvC0mpndyl5nvBzoBEpCarHPHju/OBDklYBHwQuG5aFbkzUtWGjRRuQ
uNvS9TBsTLsvYIbQukcw+8zIrbrsjuGgsjF8PlzZiKVLPcopzYx0wtTqpPiVVMtjVdcWanLkqyAJ
TBKaKrreoCvhQadDpY0lRY46y/9xdmbLkepat34iRQghulsge/eusl2+IaoFgRCNQICe/ozcV/Wz
nM4TdbfXWjsSA0LNnGN84wZnXIStaTVsGNwrez8or/WrPz514mZWUxBdRJHjK55v8oYvdgM6E0e8
rGC3kGDar1FUmLsmK8PTIkrnDURm9gcdlOUGMpQ6jCXC9J5C2KPxXh2PXDOhXHrA5xf817QYTmWe
CyjWbmDFLGKUS25UgBOiIvmjN0sEqvtXZDUfPmCUUVbzQIjMdoJIe7j2gDIYGHLmLEs7y3efv78P
ByR+fvUJZ10204by8OjZ16IBIaH34w4rL+jE/9Qk4etFHTV3XIO15WlR7UEO/IvwCJzkvv/QUCGv
3MaHrwO3sfquTB8BhFXlsN2zBsKXW3dU217cgruJPN/fnz+qC29ivYoL1RI/guIRdCF7t/TyRDP5
w3HZlRf9cR2RrwGMWnqIf+rFcgpIIB+QzxuxuPIyF4ACO6QlldVLnynvFShkHDc/v6WPS8B8HdZr
gsJChGjEqWy9G8BLqpRkqUV/1RWPrAbpIkKVA9aFf9Nu8PWKX0pf5e4CbW5FRdrkRaxayBx8uGyu
0Wwu3dH55f31XU5BZ516iMpzBpNbxkS085uwvU7ahQzoIoZVcGu0An/EU90P5i3DFVf4h1sNh/8n
zjegCL3PsuVUu+URHsFjPusri9algbeaAkorXVNFyB7x52hv5uGApNcUaZtXOuwXpoA1cjHreMan
AX46rWxStbuFFokTvuX6Sino0p+/WnJz27fY1fnBkQXhQwc1o9uFqcOvMecvxCvwtQa5mZ2+NEwo
PPn5Pq+KO4GQVNK290Wltg0jX/KR9fEc1ofMtUsyku5bPw5XHt6FiWe90IJk1DMdVPaUIY38oeID
At2Z8raDJ4p4hpJorxUYEJ9/rhdqEXy92vIxsE65wDpRSsfdhfk0oNILdyKRtYojhF7eDlIDN72A
49RHxE2p6OvtnJkpsULNcQ7M3rXj7IX5ao1MzJYsK6aBLKc5ug9nNy7nF5dGEBlPR6N/5KpKPr/p
C8NzrTvMSTMY1EztqTeBjBeBDHZXojDrgw/diWsI+EtXOX/Wf80bzYQUNHeA08ntHg39paYydhHl
WUf/1GXla1mhD4Oy24sWphdfxBnBc8q92J2XVJE/nz+nCxPQWjVYeNlY5sUYHkW+3EcBTN7jNdXY
pVe9+oIHjQiEYAymUyWZ/eabRjwCeUZTEvbhmyVafWeKnBUiFjr1z+/m0vtYLeialGA6lCw89rRL
yuUl0n9avcTSXjuTX/hw1zJCJxMhBw8BJsyJ64Szadtrp0dwm9iWJEAkc5RdC0G78PjWekKv6wbG
wQ081dFrZed7v19Sy+ckAF+ly+ek1tcgXv8bTv85kWEOPd/tX8OYYn5gdYdhDNDQDEH9PCeiREg2
Thb1Niz6AjR1X+5Khn2qUYgV9i0y0uCNq0BxKsc9I458m/OzCUBPAHRSO24WBMfE1PfVTQ9RxUYa
YnaGkhoVzqLcFKoYXz9/5xdG8JrYZ6qly2oU1U/clZDdFlwsN11RV8//9vOrUYwopBkg58k/OlV+
pyL5Wih9zZt86U9fDdcgrPrKFDk7oSc7bLUL6gWFXOnKInPp188fyV9vVTd8Vszg0wY057nT7ZdM
XlW7Xlid15rNCfkyYTDDilUDxxDXQKAZ4RwQOhxc+5LPR4mPxuT5rv7+69sxCIKqXk4o+HjfJGWY
WjXxH6t6EknQoiJQ+sq/96DVAXIW/PDcBvfWAOIQzEg/J6FnNpEvnF2JF5hAvIO248y6jWe8KnVG
kd+7/dB+N3WG/+Aq/AfAO5IsZOK98UN+QOpov0VtFHy4plGJZoSkdQ8mUAmVcpJZGqJajrBLX4EH
SZrGjxFRirah7vXjFOVgLoq2PfqkCEDaR68QQGeW6NEWcCPp6Kt7DuSWCCnZ96IgRex5g9rwAqC0
oqbw1gA8W8SMuSjTRGHzwAEflPXyM/Od6V1ldP7VBo4zxUVGnBgGq3EzqcpPKNf9fOUNXHrFq/2j
qvuCLUHXnCDfj9E0jFtXpSEMQp9/V5c2YGt5LA0KqBmnsDmFjbyFRecwlsOxnLrDOJbwa0RLvIw4
RywL3WIF3Osu6tOQuNvPL3/h41iLZoUHgaK/TMGRKK+JFx/iyE4+fv7bF57cmhjZ6kiMYOIuiByE
scExifb//H90sz/+MNaq2SHjJUhWRXBsjStuAUmZkpJa4GRraGBQw2/Sf7uL89399QEW2Wh8lYE3
EEAuiONP9pqTf9vWrHsaRIUGaEqNVRT5Gtn0o8jdNBplMnriH//41eDlFJJ1MlPM2l14GwzypczI
Dv6CK+X/S6PnPGn99WyGwe/bAAo4kCD7bZeBcSjFr3977Kv1hkLNG7XaX05T9jDKu4i/CfX2+U9f
OOWuhacSfnnwzpbx1HCEhRGoNWvYody9ixNP6UabBcN1cZ4+v9jHHwFC/P7vI6qM8biqcbL1qYoh
yoyN6ONw/v35rwPs++Fn4P5Xd1ovQEXDvcSiosddCLubLVVLCm0v+d1rnzzTTmg/rRnL0WklZzg1
UjYO0lTte8RtcXLFwc6W7WpPviMYht3qgLi7yGNgP2ehHk8C2gOgjyQN5phMnnA2AoEgiBOUiJqJ
885t7tB7mm+ajOa7ibUhjJcjO4u3qi+VL/KtH+l8K4Da25ZTlW/CyIT3UCc7GeKjRQfLGKyn75GX
QZwLq8KXjJD2XBv6ZiGlenEhLFFJH2a8jg0ia/90KkIybS8oQr4jk/AQ4IxlpPJm5LzdouIXxnCh
VHtYdZtd5ebOt75x20RQoIWzkZR7fyiB6Fz6n06twy0gMmznMqvPcYK/KsubWDq6iY1tqsOoyPsY
8PkRzqV562LgPFtGXjMD82ROKvWnUch/73rSbFyU0e7dRuCf68XWp2xpwMcc8RB1jn3qUizkuysl
OjRBtUCJfdY/RBFS1/2MbhBeuaQ1bevNONAwkbaYoPxh7yDlRYeFBfqWFxPbU+LX5xh7deitiJD6
PWATIOiSLNZfEqetfxWezBGvC2ZibgJQenNbbbQ7AG1J7YI4EdTwQdJkCh7NoAGXQGnUKyOjFy+p
7RLdF8tZNOHpkSatLqNtXbpuDNmDStE64ajmy+8crNvU9TRHItKERJXEOyOyZIuAq6Lpltcy58HG
Na538F1o23nLui0ZJqBZGlhztxbJNU+c11ixEU+q7yuCbBzed9m9kTM8Oz1AzbaV9d2Yj29DMC2H
WbTqhWSNs22mSj/BwjDt2i6Y2hgb7vlHNfFZw0kSwhHK+bjBdqHagB1v30sy/XGl3zx4fT4hrSKD
pVhMobvxA2yLRIiohcz288Ys0FqhLlpDfeDpIlnIHDzk3Vje0da0z53ygPD2EKOAJ1F4P1quZ0zY
VYYQIeKZb7UAGRv54tiHNBBKNmX/JucAaNi2yR745DC1s24x3S+kXRAOc37g84BRYqS+mZCeANft
4CchzTR6OFX41Qh0602GI3UMRXdf3U22HB6KsJbfpjyc0GydYAruR6aTAFKofdtAqOWW+rvvdd+g
j1NJWTfZOZUpOsIi3W9ExZ2dDIspTEgGZjQiiZDK244cHseojJwvA8aPiot5Dp5g12howiYmJ3h8
zVPZef32rIlKR3ygaRs8t6NDdnAZlNgwNLV8DPMm2FLZtFhdxJe6pcMUD2XeVhsVYXHDkC0T7ucy
yYs+eKia6dUy3/ppWOj83tatl8KYiKMpsT4d8C1lrnfDo65IteY1FFZVPv5b4rUbrRbzGvTPwi6d
haRsQnDS0uyHoZKbrs3voIkzibXklpLgWn/g0uR8Xjf/Xh9ROuMNCnYgs4wM4g4N2AH7iiLMtVTS
SxdYre8TD1g3dtrB5nH8Xqlip0LG4kWx3efry6XfXy3wSyfZyAXxoJRtFlhGpugerT9zX3rO/E97
CHctpK5naKVzO5WnomqDn0OW2zqOhmX4px2QG63OloI6YTcLpzl1MGxusprz7SACgZqF+4+XWMuk
Rwi9XX8KvONog7gLzlFpP3xyTTF04RWsFdKR14SzrD1+lKh9Fdk3UYxxy68UDS79+KriYdtOTlAX
ZkceaP8Bp9kOdlxSZAn8Jd6V0tr5t/57gnXD1fnbVTnqWxRnZObZ6eSXPeh2SzXHiJVjoEKAdeGP
Df2nPpC79sXYQo1GlT3qncR30nIO30qyRDH3xZFVwYnpfF/R8UrX4sKdrc0fprcjZZ4Jj3k1wVb0
7ld5qqJn02nMrdeac5de0fnf/zWHRNFA+Sh8AmBfv1fOPKNUrX8CKv3l80/8wk2sNdbYjAwZ0Sgw
AFYVbH0aym2GYNjnRtb2WLdTtQ9RE91/frGPRUqOu9ZYa8TJyVp74uQFYbYLR8awCQppTEKF70Y4
IopLOYmvke2Lm9nVZofRGKWm76crG/KP64nuWoW9zJHlfTSemV/fo+GZ6fCR+Qw1EizuMn9Umsef
3+ulC61OMCyXvO5nLMEsC5u4HhVKipp+X6Y2HWyOdBPvaz3o7MrVLg2T1TzXYOBns+tiqSF0SuEE
a2IS5XlMC+eaiO28an3wIa/l4ygzBSpC8MSRBE46ankI52ug9PNc8NFPn5/hX4PcrWdkHTd4VnkJ
wxxht5xAHBCo19K55g668IDW3kjLaEmKxbHHchA7UBhiNmIDCh/v52/7wmf0n0OlCPoZ0hz36Bnw
G37Dioym6XtlHbAJr0mGPr4Ftj5LyrbuWjlFEkD2AekHTZWrLYOpYErI3ISbf7kRtj5QOhUnOC4t
81EUt67N7hUCbNABrIFbPFftPr/IpTs5P8W/3jejeTspw6djZi09hoBx7TJnNsCxo+j1b5dYLTsL
XGy+a3O0XYJx+oLABdjPgSNGFJgScjx8fpGPxy3CE//vfQx5Pjkta/SJZwHZABn8NiPtIp4sA7mJ
XHlYHw8ttvbkddVShYUPZSKKafyEZO36DscXvSc6Yym4ZnYDYFR/RXBy6WKrHWXbYzJsS8h4Vd9s
J49sAqtiQNiauoTs9u3zx3bpIqttpZJyLJy5FRCcPIbeM2k7OCpkrEA9gg7zykD+eLpi641lOyE8
JwNG69Qgm5pMwZeQt1de+6WfXk22FhgiITw2H23m3AhXHnFmfvinR7PeTFLSCR9klvlY1a91d9OP
vwNL4kj8isJrPqcLT3+9o8yFV3Jn9NpTFz3nIDiJmkB7ho0fvTEyuPL0P9YKOmxtsmv9EWx/7XL0
hPNEItYpRp9nBM462PbU5nFm3GPrwC/bqfHGBN6VV3Phi1zvNoeg8zNYwrLjIHsY41iQx0hyATSt
7wjKVkG9+/w9fby6s7UTz2RV0VXjgAzSgJlnfJ/0Fk91QTfF5Wnn5hC+FwreJ+r63z+/4rli+N81
kq03aojDxAXDwD1q72xojZQXAnhcqLTCIXOHYqm7EUbyYz8E7s+2Rp/x8+temKv91T6m57QIwtp3
jnKqCtCd6kPbVnfFfK0Kfun3Vx+T5gNfkI6JQn6gywOJqmLLMFknbjhdi9u+OBhXs5oO4H9Hqig7
2i77MkS8j/kkNgoaT+CBlru6yl6AKTuMUVZvSKdfPn9ylz601TRXdsLVw6LpyVPGpssIulkUAsI2
LmUdNxyY8r4OrnklL8xJazc99UYHQie0Ofkw3CDOfqPra+K6/zXAPxp6q1c0zorLguFGhIwRnSbH
zfg136A0k9Ymzn+FIm7vmof5Tm5Q0LkyEV74wNa7TTtntaXZ3J+mVshtj8gkWMd8P2kjQOgEfMIJ
9Q00Jopc8yJfGIhr1x3cRmgbtl5zKnhpDn4twhsEbxQx6aboyi7xwuy0tt6BPErRcHDxLZX+tx5y
6b0IUYCXrt4aZ7nWNL50I+er/7W7KqT1QefD63Lku2OflAbk9MpbufTT53//10+zBZnsfOb2FBK0
ia1AXb9WEvhJCqnU51/NBYoJW5P84c0enVr53UkxqYvYFPXyI/A99VJKGCiaOcBRjUQLt4kNf+UD
7X5CiJkq0eob7rbjFghykCxbEz63IevePdEiR5tMaMLE3pj56TiXJIV5H9Vb2eorf/WFky1bg6ob
yBcbd0DVt1d0P8/LwdLgyav9ROb9Jop0ssD/lvX01vFAIgD388qQurAsrBnWHj4K3uFgiWMm8+Is
r+9EpG6BLAdtc9jXmjx2Gt+Jx5bN5+/nwkQTrOZSpxIEH2ZHT1VjX12veVmYc+UhXhpdqwkTdm8Z
RkXgHD3f17F2EGTtho/ZVIh/OiWzYLWWGYfQDinEFhBgLxlkky6ow88lu/IuLv39q3mSRkAHlSEi
VCfHHHXu7FSLzkvn5//2fNbpB+5kg7FEAeM0e09T9102v+fq5+dv9cKfvk44qBgscJ1B7skIj/iN
z7N+NwVygTOYOVeOFhdG6jrlAIFIkR6aPjrC1O2nDdob0HtMNjqi3wiKSSO/VpgQKXVAv+Ugv/7b
jfn/d8YaVd4XFZUIoychZBQacwFEnzAbeEVxpQ54/qkPlsd18IE7tB66qwBSdr1NDCK+OyClPYSd
VP2Vb+7S2zl/i39Nu9YLM2EDEWLdGM15Mfzh20xve55fq1Y59H9ux49uY/VhKw53zezVGAKN425K
0Q2PdAG5DXKiIvjWBOEcIOpkqO1WOe28LciImMUAKZoidtFKlzGmPxqXCGrEfkAp/Ee/acdEdGpf
8qra+GH/bLvZjydWEYCwmvHoSQRC+YUPE0gQDvHk9iwVqP1txqp4mCJ4foOwobEIqt8jEns3bRTV
N62UbVI6CvK5QX9Bx/tp6Mi3kfbFNuvaBy8cf0W9B5/H2Fs0oqhNYGaZoGFG2aqj3hvLAuzLqYfo
KZWlii1HX0cm9mbIAAZu0emc69uiK76UhfNCq4VATOeauNDOocJQSlzP/5X3M40p4MKccedgz6a7
ughx1iDRHI9jc5rE8uhHUmwEQW9eVUAFm6DZIbT3qeRo3JkB+OJWo98F0gIOfDyuzfIEn87ZzGW6
eFpmsy0gDDrwqltuASfTaD4uwMLa2U0n3uUHOhVd0sPMYvv+oRmDXyPMxXHF859wN/+Z7Jgjm7N+
752q3wnkb6Ktbfu9U0Oj1U+N2Uo5SNgoqzph7bhsvNoiQsPKo8OH0xgaPx6qnO875SIXKH+QUDNu
7WKbmGu0e92lArXLIxOeQgMX9fQ2Vv2cDGisbYTE/1JTeOtWvpsGavldOxG/rUV5wp7tFs68sxa1
mLdw/5AUKQxiU+Q0wz1rJ25GSdJugGrSrQOkj+usSOBPea6ycjvy2d9EKnDijuBFQNaH9Ay4d1O3
aj1AgcM6dvlcbR3Dzl0F+aa99pdjp9faHfAwLTqy5V0WsVfHzBhyXnfAHv0JUfAFNGjmT97XPrKm
HQzf0n+mZvgRGTihJMToZRi+L3x4hErqns2Qy5eZzJNmpOg56zKIh05soa3b8dYVYE5PT27u/Wnq
8bjU9OBXxRMEoiaZuL1VS/McTebNjBos5zpfNhEKh0kr6hcfXlGovdoUQZ4Hh/k/elE+ckP3nq4I
ilfMQaeyP6dUkjdfopsfmZwesAeDEE85Zeq2C9sGsjhQG32VkOClkUBAWeHq+xF3Dj02gG6edYa4
8PJ7RqIbqgNYIdtgQ62za6UP+vfQt0CAO19H0Z86Qmw8GzzvICTPNcBDRyrYGHP1vygsG23cwbQJ
HdCOHkoCBDROcJUUZifdtvkStBqkcilBqWG03ecAMWHjo6IEOJFmozooEPMcjepQtTotygztB4Df
N9wn8zmp7wev7U/YekQMYqnaNAOSnET0bWmGPQ2HIM4gqUhD7v1CREiz4Z45sq56LYLlUQF4m0OQ
jNJGfc/wp2w8hMQmYbEcRCX2ZWOf4Au74eH0zekHkLHD7EZrH8G3prxHc/w2c8eDWUKG5vM4buEZ
ABBm7sN4HLogJlAGb/E8T6qaH9wJlZMs9OmuKfRLhpCSUzWPbC/HaU8oHnWtK/Ttpmk7047GvKH3
nnEP1hmDuAWqCbIaWUAIkbM4DIoiPhcvEk8icBMF5ft+zvt4mTEp+POyM0yLRLrhbegAOuIbB8qM
jpo9gndeMBT1zrYButoIjALIjyKNFwoJDeZLspxh41PI2XEO+Q0rpEz6zjZ3xHrlW7UgGLeasy+K
49XSHFpu7pCNkYO3CXmxqxpQCmXPTwbWzrSGDPKLXzmHKKAPg6+fQ9JCrivGQ8DBc8jH/BWGNUTz
2vDr4oRPEYQ16Hw3U2Jyey+ZUyW+593Wrv+OSOlnR6pfMwHkPqgOJEfvZRgw+wjq/2hrNOYx12HI
TeF48MrsjQa0S0Zob/asNQHmDJclQ1uE+8hHLV93AiKOyXgxlKV34KeolBfND+iB+pgM1XNlMUoD
Fz1aPZZ/oFbjMUbbcynHZgv9cR6jcvvi1v1X5PRioxAG36zhbyN2QihO9veBnnBy7+c/NXzXSRmJ
34C0BNt64SJu/AU9cQMkbDkV4aZ1+Fm5il45DndiIGoDZjnUEEKQlIcKPl9S71CWLreZr2/cfomO
nvb4HgEHYKsH8yETxU3pNC82au4Rj4xIbH/5Xen5N+Hmh531s0eHPnXAXhjC8gdQQu3OKaAembJw
w2wOHmDhPpBJfjdV/d76+feO9Doe6LRTGhBIwHuMHe6g1nod6vGLU/QKDcv5BP0stOrWHRKncRCk
FEDDRWyGMC1apsYEL3PpiTNI8ugJqHcKMp9DWi3iGlTzVoSYKzyNaWYZ2F2E5WsDQ6vYyQLLqinn
o3vuXS5Oa5LKdCiHhCAGEIhOc1a9d6AmYqiq19xCPrU0/Ve36ZC8XPtyj4yBeyhwv0a0fSkyF/T7
YNotCmaT1gAXQpEKbcHUxpbkDZQQZI75Xyeffa1mlB4HdZdL/c1lmFSHpvaSDiKJlFVUJ9EAkP5g
egi9OtKkqEdDHo1gsXYmToKECbDvM3vvzt0TE9RsMXqiHRGWoS4lf5EKCp05xD91ObTegfSdwxzk
5pZGLmDWENbEAnMJUhyqedP3ITkVgMXEoplRL/Ea7ENC9dDNUOpUDsS9U6ROTgmiP5AjB4Gf6af6
EcSTaKu7gm2KaKgReL2YeFb+TyzRr65TPwSChOk0Yy0u0DVlan7Vmf1ajBWyALo8SwPDHi3p65jZ
6sGZ2p8LndSucRp1W7UIvh5hSjkh7QNlwxYibOQrhQ+17Ie9wX4CejuXPlQ9Uq3rsGmPbMoiZGz3
t5jNkNiqxR3LpydRdV95W1RH4s2wBwIieQzxoaa529cp6uMcXZB6ScLWf8nCcJpiKQFKokWfP/RB
2xxmni0PYkKyQtD2cFgBC/Mowdd+qqnw4grFzYNVfPxZKbJHaIi+QSIxw76lNVs9WPlbAawHwjgp
+bZnYgR8b2h+sgIqoqkw/S1BwhZ8CiMqCXnl3LcTgarL5NGr75AXQyb74GfGg9jBZ92Ojs1yAMQW
a6nfvoxBs6fBuGzVXEVbhOCyuwbKpS1wugvEUdTeRBEyQTKigLTSI0uK2YNiz6kNNpU+TW2EaSGc
50fIM8tEMP0yN3UTY9OzHFjZROlCBJB6gwdKLvIsEXvOnZh3jUga7JLnduC3jvKc/WTC34hS8zbI
+f3ei8mLh0hiZ9bpPHEHZ9wG5fDVp8htrJw22/qZD/51R8PzHwX1Jpn8Q2FDUGZHqhKFvfQ2CwcP
MD0HUjCQA5Gj10VbYvsBssLcS7MmrxKIBrN0CTxvV04L1kDj41tuIT/RhIhUFw6ECKRx3lsUxm58
ZmjCScOSwM3ljfIn56un53zPkdeZSM/x7kCSEHEe0CLtWCi/IzUdVJKqH9tXp/MgzuABdDOtif6o
AVucnvsLTgLOHwTDdHFXZS2i6Ufcc52DtCVbkcBeXaZOwLNtyGqbiMmZkyyQv4upY0mueH4EW+wH
ryaLnUzdbZB45/xyFXXveVD9rNpMxHOzuKiWYNg126XvNSZF4286IbEPJ06LLewsE+qU1b4UWZVG
wNMD36KSqV/mg5YBFh7XsBSYIpKA7O/Cj1t2t1HpV0nIeL2fl5EDlminuGJFABfwMsUZJ93G1L2T
sG7BHE29fsMav9xard+8SDy2dVMkE0ZXoqTBWQvb8m0zYEwUfPoewHoJcwcQcTj5xPUwPPAOXwAm
qEM1906c6eF5ALkAy2tdb6REJgzC3p4riqNN3hBAXJtJ3LgexCk66p98ETS3+bxgMWLeTxizow0Z
kEoATg2YSxIbk6mdoMvMyBut+59LhL/YN/yLU5owDsoa5z/bjdtoRD1b5uGcegBypsJkv5sCQkx/
DPD/l86y1Qv23iMEtRsUjTBXVfpbGLEGWMQcGS6jt8WtoDznyUPfaLIZhhzkmo4UaSG181ii+Qk3
FbayNQuqU2DCgSYDFSpdyrmJM8qwZS1xNgrZXD5G2QTCa7X4GK7IilhsKRILU9F9708iDTGN3s5Z
SxMv6rBoo1y3GWzn7XmI6HdkJ/QPmK6zWOrpth8xUSEeG6i3vHvRuszQ/p7LatMh52ZbTYxuAS+7
ofmIJNYGdgxh5j/K5R4OlsWwQZQKPuyxf8X+pd/5UV5vG2TY3wFMreLQ4wjeHepfrWrk3maVG+c+
uCOZGZ5nQPnamFPoQYuIv0OKON8bz8FR12IJ83CDr6ORzx3c6AjyBr89cADbgedBwNJZF4CSTwey
QEitvPm5pG2eSsC2YwobNF4on1KYlc0ujxSaugqQecdo9lDkWJaQCfrgMczJAQ6tbFagOLoVNv5i
eEHkweNks2f3bIabVPklCLzvfo2zX2BgvuGKNk/KMlx0ApjH66oqFq35EcmmSeaWRpipmhppLVFw
9g9jvY7c4qF0CT22ld8lVYVQwmkkfyBlfD/rM3eA9TrpVNBbPaCs3AP8OdPxVlD5Q8G9HXdOk6el
6+tfQRSYNMQThxq2qu9aoLUSdKrxXntEKC84CySE0mHLkCG48SjnCemhsTa8BQC7z0fEqyImwIyt
vlcgLcT5wt7Hvu3SYlbNBro+pEDR/DyIyheqw66FfLhzC6hqvO9jLsVeMFludQ94BXBhYkPsTHYQ
OU23LqTP+16eYWqV8wIpQvjaV1OJ4FCf7n1/CDdRGMLJiJ3pjsCzFUufF7f1jFg9w7CAOVixtq1L
9VflIy4kifoKygWnhzoLNGOMsiC7bVBaeUcdG67kwURhAk15dgMNef7b0tF8ceqzTVIuWMyRhgCu
DSgPb31P2BacruzZ0Qq9w9noraKFgGO9FDcV7f2njojwpPt+2dHMek9lBimW9Gi1hyC+/dOrUVhw
c+D7BICxPgYGSVWqROKTowe8FkXlPtRRu+vYGG6AsOt3RY1ahsmB6xorYZD0VqAqvjSBuy/GOUoc
7YEbX2gFXy8MBR1ix8O8hfQ5s06yRBN//LwSeKFMt+a+LXJx+6lCiRMab2QyqkOQIyYYe5jD5Hq/
Pr/GheL4mu/WDHCqLhjzx4VjJ9yZ8gn+zytFwAu/7a+q49ypJW9wXDnxnrwLh/0cvPCfPJJsDYtr
l1A3ZikpshHdl64PME8zdc1Xe6F46a2Klx2i8HD26yCEm9Ebj5xQH+oBFkwx+frKo7l0iVXpsjNh
znxH0aOxKMvgwIyylHHfUOn/xwusnn1nFhBoa2AeljFQ28rT5d7xVfkV1afmyju40C32Vr2JGmuG
Szy8A8zmX0uJPMKJ31S2fXdc/9a29vfnI/RCX/V/YXR/lZKN6pYBe7b/x9mZLMfJs1H4iqgSQkzb
npv2GDuJnQ0VZ2AUIJAQcPX/6W/l6G+aql7aC9SaXknv8Bw/CuEO1+mxaH/E5JDgHkbPZYakWohV
zOw2U+AxKbw+E3VvRxRQmcH+1fEhqm04r8Z8c70ncy2ce/ipJ15C8Ks7ePVIA8SLYDtu/Qlsfijy
JR7KXAvnqfrUAteoxKgBqD4l5Xeqfgx+uncruupbZyG3YmYy2LnhTw0IkGsnIHOdyHezHBzgJt00
U/EXFUGvQLtFVg8jAvfHEhdgZomZ6o4jL4vUlYjAJDquTsIN9opBya7FbaAZyKMztmxhv8y1ZOz5
EEz8AIAnO6oGSO8hlu6uS+rhZgMH+LZGaeuD8MYlwzg3TcbuL2VTsdBz4ZDTYKEp0DpXkorXoEDN
gj/ohdD3XJcME0CyADlmVRJHcOxUQMRBb2g/pHBp9GCGdEtZa3OtGFYgHnppaZDdoC/1V6Rv2nsK
5CvuaXqp2H7GVDIjRhk3MJOltPgpbetohG4wYmJ2uVJQ4ry+LWcaMElPBFohoNW5djQ4UJgsWPwN
aiRRsqxhNTNEJusJpb0iCyniVPmQOPD/o8gvr+BPE6epyE/DIp1mriPn9j9tzsqalEYVmR2JGJ7D
WndfwI+B5mRara+P1MyBbgKdKC573NNAQ5a2VR9VkJ/j9nD1XP/63DCdu/Xp5yc9vO94ppMIetkr
263Xdv7WQb8oVT9Q3b9gg+fGyNjnTRVablgRaFzH/WMfdG94I4AuM3kLd7a57xtbO3RE7rqBrk94
bEbnAJN/9vfx24prqElv6uyCQpHMRvKE9iG7xBAGSjbKmRYmeCbibfISKZnisqET+HBhzXZIZNJR
NnVqLeCjWlf9+OgnzS7DG29VD1V5vG3ejQ2OS3qP2l9gjsL+pUYSaeJtULq4GlGqi2Kr2xIpTHIT
HZWopwbZZhPcQjmc503zRyAidb0LM6gmaqKa2qRXfol/R8x1gMv39pWy1tzz3itX3hEBRn4ebvO0
WFlV/lPrae9yudPD7+vNz+xLE5kYqsQbmpHZUe6KE1XJK+IxS8m3M2eVCX4a2qkv4ZEPorRovw6M
7+EmPUKbCJHnhS05s+9N5FPoBl0DsACS9SjZ4JmGJAuKyIzlkmMN+dezu2RRUQCm5ELGwH+Cc59M
TAYfACr1YoADWbsjNrTcApSw+n9jfmsLxv5XugiZL1h+Cvxil1OUiuPE5cgjXkSUz1gYahzrVcGy
htghiYpYoY48hU4XhzVYTdReqjqda8I405XGtX7IBpRYlW65pTR7rkcXRdbjjSm6pmIkJygt5WFj
R5CGjppyeAtyf0fltHCSzPx+k/bEJgAhG4Xsk8FldyUN1QrhnW/TcFuFIDURT3XWT9D/pO0pLhER
9mW4bRr3pWrDl3SIAYKr8hvNlkl4SpB5MooAengIqZyGyo8m6b7FOf95g+GAoJVxGibgUSk+9h4S
icPHZkTpgRALt8+LNgmfNjaCtoBVaBpZRyIHYsd5qtuFZ+fl3Gh82dgAyk+LFEGyKuIZgsa1W+mI
9TUEPdxWPnsqA7NCachlT0M17DrAkKPCL5cy/i6aQzRubg3XGXvoRSQRHIOrqtp5brvCs7fzFqqL
L58kaMA4DZGXQWORtE2kKwuPz9hBsh8QlgTu9cn39iUi/ekq9UrBNrhNNsO61VWWHwCZ809+no8/
qRfk+pQ7yCC6vkgu2mcC0cV/72VILUmqLhRJ5NW/vSnYWGGJfIa9k2cPVXHTaoEX9N82HI0IiRp4
EhW4z4Q5ApqLwKKLdxr8fOPJSm2/axLV5xFeV3ASey0c5Z4/JockRDYAG1rvLq5GOIyTEM74tAv4
wkK9vFR811inWrRu2dZufBxaOM39lWp+OPy7Bzrj9Xm5aOWIb/pfutDrY9vD98siONo5gvyoJo66
sFwwDjPzbjpesmBKXNf34iPcsl7kaqd+tnotkBbDkoNWuKKVApkh1ztzebACkyoFMBJMtJ9XEYTf
8TyyfwgmKVTqbWTf2apfGLK5Voyl7DraK3qrTqIy9gBHgQw7GY619ajVTbp3kO4zFrLVVBqJf3ES
dZYAnqMYp/a7xzIXWHO7urNB4VuCfs/15fz/T3cZSBShnbZJIuKekvaO9sjYxlOm1t+uz8jl6Qcz
+9/vq7rh8HCXSURZIjcJQSBnUKAgt4c6SHdNqZaIYpdPCt+sSQSrqiZ23KdRM9UCmUyo5gcE56YU
ZGx/44hruqYGPidIosknqL4YmmdkOwkkfizh+mbOIz80TroWrBV0CgX7KTSmcIUNUWjAIWlpO/Yu
Tfh9yNRryhHsT96vz8zcgBmGpQesXhPNsqjzslMH1GNCsoXjZ85YGsdbOOYjxHzRFwiNrp2CvCMS
sh/ceGMDssMs8uF5fD/ES7TXGRNmwi4aiVUctE4WVb11sOtpx4m7QUrDbafK/9UmljIXnOHzRRDv
XJF+Tajz96Y5MGsSodHOhe8js4gMP2X7XZNu4bSdmQGzDNEKraZGwkIG/EPIXyA1mLvrBIADuQ0n
FT6GVqp7xOgz9e73FrgwXcHJ5nqfZmbDjNd06eC1PmXxsWLuppR8w4ZxHTZLvuPLBss36/IoBKFQ
zRzECGMF90mldqxAkplVhy8WR2LUbX0wrk+DsNyWgT94jOVHiYt/LR7J9Oumb/9fxQyKQi3o4cRH
DDxZJ3UAPGdes0eihnh3vYmZ2XcNWzJJ5fDJTqxjYTtHOyFI5Sbyw7dZxELnXcv60I56j1zB7fX2
Lht536w+bW1kKMpWJ5FsIZnQl0gGG8bkLrUQEBZWt0EAMl04e2esllmASlzLa3KkL6NQOF7VeeOs
XQ1g7fV+zCzdwLDyUCXJoTsypZGXDzDAam8DBNU2CyUZc6NkzIpGSiT3RAMzFTgb4fd3teQT4uR6
X7dljvQ5++16N+YaMix7ZQ1SIOhrHW1k5RZ/shYpfk4GoRJEVWR/2zY3Cy8zjDq1Wug30pCsuO09
BPIt1/aX6134T23n/3wsxA/MHVg7JXIznSSqW04RtMv+UsttdlUMrCrYPXITM3+PsGGyGWkARSnl
/BxrJBohqAMNM908Qp4JZ2f4BcoBet2qxIbjwfuSde0dCiuBAkNBcdsc06FFPqzvoDKWu1+KIH9z
pz4KUn9Yi4zdiTz7w71hM9oV+JGOC+tJphVSyZZ8JJdrTIlv1nvairVIdMCSc9uKr2Tqgv+li+mh
1WH+oKGbtrY9HW5SgvwglNL98dj00Vm4CrSd3CoBjnqPLGckNDgvpafLVdGAF3h9DmaWkVkY2owJ
brpaYBnlYb6xCtU8W8hLigIgvE9s5OolGZHVcb2xmX1tlojGrlc4dk/SyObqXhXqOPZqYd/N7GpT
lzHzSO/KEp8OmVjz+svU/i79JRTZ3CCdG/10f6ZQQAbLDtsAoXGKfBY1nRUzv8YKeMRwiRsyNziG
XfJ96oO4XGZRHwzTi5o6Ilcsm8jx+tjP9cEwTKVf56N0cBNs2+cUWYJV/GwH1Yo54aaB7thtjRhG
KQDLqXTphBtJ678WVf5YxkWL4WL3jeu8ZKlcKLebm23j7mkFDgpTCrTT0KdM5WvkZa0gV7Nwss7c
PnzDLBHlBBBs7nBpZvK3M32kPU9WmBibLPlJZlowix155yuU8Qzna3l79NI/yH3eOYNCldmSEuTM
dP9fzSPyJh01JFnkobpqj1kOvnZDPqAs2HZexwShY8jHVEuWfK4/51/xaYMgW6xsch+nnoqbu7Ss
jiFKOB2UcPGhWHKXz+wP79z2pzaQcFqE0HCxkDbdAj4RSNSzOCMIk9eX7tznjT3uUj7KlGrryNLi
j51AHIaUS+o2M8vVM7Y2y4oUj2Yf11kn/5F78S8o0DwMoV44R+d+urG1nTpgE7CT8bEJJxQA2KfR
4wufnvnlZgV23gge4sloHdvMPRZTC0di+Bxm4YJR+s8NfuEGYOateRYQ4U5TOFEAgPrjqMbiSGuX
7QSeyY9yQsNdnLTrfhg5cEClgyvn6L8TYZcxyrkgp2xbhXMY6ChPSU3JUXt+gCKlpihRZZV6C+bm
7PO59CuNpRcMMUproWoSMerdVRmcNUyKH3ZS/yrj5Gmw0we4xp+vr8O5ETfWofZqrst4gIuD/0iy
6iBKtrPILeAo+AGNhTgkIxKk8jABbqlA2UvQt9GApMo9Xg3ObW4BMzcKmcNWGwfwBTm0/ZLxALRX
6qDYtn0C3/9nwaenxNE/mT0s2YUZ28MMR503NUk4drV1rOEv/QJggBPZOTCYK+QM001JoN9908ww
w8gB+C/brKF485bZ0StJvfLS5N0XN6X6EEjM/mvgJgTOABWy46Os5THoxFtKJ+ToZkGOVPX+Nq+j
b+ZJ9XaBVO8Qfs0geEnrt0GqXeW9wEO4vT5Kc9NhLLFmiEPZywpezRjMWYl82fYBUES4tNmC0fgv
GebCdjSV71BCKR1B4KvR67fk1H2JI39X+GuIpsRixbblpt6nu3LHkBbyvYimQ7ju1/a6+dI9kdfw
Dxz538/Ph00bVVEPkZUXKFudyPels33OyceMS1BOnLTqoAUfWah6PMoYWhIly9Sv0af8WzjxEmWY
lvpV1YmN8oVKBAfX4t2P68M/Yz7MvBuiwYIiTRUfLfbF9u5J8yrdheSnmWPG1EwdWxlWUPHEa42m
qOMM+vxX4mnv2/UfPrNuTJm0nqGWp2VjfKx7cCVkFaOiaJoekJL0MU3pr+uNzI2OcVKWrJ84Iw3i
IJy2X1G3Nn1P3NKC4oefhQuxkJk2TFlD7adtHyu4+2wwyj1mHUrxVNEl3NN/sftLi9+4nOKsz/sJ
taORLkeCOp6YBcidV6NCmlsiDkEPJTNQ4fI76HBVRx62/D7zE/dg87T7WhANJRNPiagmpXoaeoA7
8bqhkFNNzhoWiIdaNPtosGh3kKtLT6OWxYJhmFs+Zz/Wp/tbjWwn8PJxiNacfSQl4CQgxD/dNq/G
GQDat92zHA801iSoagnWQfeqinF9/etzS9Mw/CqH1kQjXOtYEf5BZRUchlq2j1nsFT/iqfY315u5
fGUH3vrfAfLSsIMHoOuhUNi0a0tYP920oms7vrNTbzPU9sJOuzwRzATFeMQKs8nWYQSwX+B/i+H6
vN6BmYA0Mx9OfuFY4eT0YaRBiPsNLyEqDos/3XtGV+VD8e7U65ivso/rrc10w3xD1VKBBY7Kuihs
3of8Rbrfr3/38mwz8+WkY0aQUVgih6IFHhhUOBfo/OF7SZYgQ+cF//87mJmsmKDOrVxRpzwlMnzU
rnwvneRvm3YoNmMM1IDi2Anrvi7jhRvl3ECdO/pp44VZHMdIdehPCnWi8FqQmzJOCDPZMMSZGh1C
zPkUWkVxUC1kkak7qGMs2j+3zcW5S59+utBlK1gaFCdeTlEPisdJiqH76walund5upQqOTdCxrGA
gCK0nryhPkmQQEdUzUFn5+V6Dy6fBswMlDR2KHJqY/CJauK9nxcgyqSlcN3VFCoUO15vZaYD5jPN
951i4BKyLyh02XE17isnfbvt04bxA4PA8hUKvlHaJDbSfifxwv6d2WdmORGtahy/1DrnKgUItwbl
AA5G4ypwktv0havGXVj/M1NgFgB5A3M9zqf+xGSyHTvEQH0Kpasl5+Cc1TMfVf3ojV6GSrxTo0nh
IvTZBVudVE0UTtrf29whm1b1Kar3VfXg233+hBKVaR/GtfXc5m5w76GgdcG2Q9HvsnUxw0Jc0ASc
40yd4qZNT1aTxHeQdklf5JC4b5OGEnLFYn6UbsK/ZYywbxVKhD+C0s/iDR9YA2pkzku5Ct1EIcIe
JBudePEdpAr1VqTg0TAuir0/dsFJhQVEhro02Z/lBVHBT+LgDiFn3EWGpGuevAylgLkU4hecp2Cp
gJSvj0McZFviAziiIdhzl8vRuqvG1tkluFo+2QMSs0bF/adJueRHBbYEqs5B+IF/zwYTwJX1+J7W
YfskmwwcSIEchhR5O9ZqbOvge51DYKaZBrKfJtyEV1aXtodEJxDsHIKQbxnEcx5E2jSHFAWDP9OY
qJcuT8NTRUT6NGLhbTRHXSOWTH7C2756jEfkl1ZgK+NbI8oSaRuvARMbujWpUKfaqMJHblde7LkA
PyId259V0nTPWaXtrV8HzU/WC7GNc0ftusnOtiWV8b6qi/ApaKR1GqAKeKihN3NUPXR8MN7duiR2
sRvkxL4D1JT8xC0pOLYJiK8gprAVqVEL3/VZvrZ13KLAm9R710nrDcTO9C7J7HztWa1+zcANWtft
FK5pzjCfmob5VtNp3MbQZd9Qv3G3edyUL3j/8zWenuk68XxowgI5AJ02lEDGNVgJPafZ1zS26y0q
W+lTmPnA8MRDsAF7zN6WUNPdOqR/y8O+3ju1U28GmOVdlXp4bA08j/IhzR+1zcNtkJQcyk2F2AS5
+qEDLR8lHCvAvNTO76CtyzdZxOJ3Q7TYNuWoHDB9IBh2mxU775ZPB4mT0gBISpjhUf4a7OdgWNhv
c0bMuI07JGt4KuryVIFMKVe2TZqnNFPOX50U1rOl+yUxuzkjRv/twKjxqEgK0Z86eacQ46ukXJ1F
zG8aHtNpg/CbsqlE7ihl78qF3OAULwz8f2ntF247pnsGLC3Rjb2Up2477dpjf0TmaASpdH0P9yr/
GmzExlv12+7YP4wvw9f+K/tA4KP5kzxax3j7bWGeZu5cpu9Gx3QsqIVLnZ/f0fwPqenGal6SHuQC
Ua1t8jaqbGEsZ2bKdOPYuMBVpeX1pwEl1aWVg/9RQ1tqyX/zX8LtpQE9t/tpKedlG/ql62NAHSW2
0g7I2wAVoYexYt7GQjr2Vo45Ys+O62+Bhh83dRxbm0pNwIYNevo6wDu2B7OgWHALzDxbmHFHU6UL
VJftyBOenqu2fq4stamLaZWVr8hGXlhGc404/3ZaU7ezXRRhn7rUw6B+cOidgTC30tkHdvXCzM14
bpjpuZFNAj0LanUnPODFsQKJZD8G3rTOQWHY25OydvY4gbFjM/IALh5YVNjqm+tbcK6HhoXK+76V
MQfZoW2rB4i31eBxQO1takFP8Owk4t6S6uPMZdGskguSAMl/OUxJDzHAuDrX/f+5qQ9meVydtqMT
WzAjTl0M975dFutwyoD+8Yt2XWCBbvOpW8o5ndlnZqkcNBAyVNIIDBgojc9J3funZKL0pM5Sorf1
x7j78rySUB7GzW6sPOj5TaAYhF1rPQq34mfdsGFFU+4tLICZaTE9d9pxnFY0YX8CHCK7iwfPOoC7
s5QrNjdahtUoSmCHqx5aijZ0ygi0zYBuFXhSgU9yfazmGjh365NZGoMxqWU1hFFAn6XzVfpvlvNy
/dMzW8MxNn/qiApiopU86VBvkvyv7P/q5tmhFm7xyYKBmRt9+u/PFyANux4pcECMZbdWbcuPCc3S
hR7MDY6xuVvLgdCQY8uT8CCwy8B/gtIVrlYLP37mdHOMWwjAVgBBdvjxbaGgzyT7L2GOEIVHoftJ
6rUrO3+VtOKprOp2YbrPnrULp5BZJGeJVvjWkPYnDyc4iii2wBFM2+yxuEmRhzCzTM4WrW76LsGr
ipOVBFbazn9fX05zP93Y1djLHLcp2L+UkBPIpPssEwfeUInsH9/d5JCUFXq4KS8F8cF/15VOJ0Qr
LKzditYbMT43g7+2lnoydxcw6+FawkUua1edkvgsF28BzBhkobyrnK474hLeQ0QxT9ZtlgSrFlf+
R+IoZwfmnQCyv+y3JKjdVxGyxUyn83a5tCwMK+C7SYDnZdidXMUhuuhP8PZmB4YrELhe+e8hC3d1
GK4tzndpyfa9HyLTqrO6hY0ws8+o8+9oU0qBLHTO99jgxbMetPsR3haXZWYtXeZ5bhmWWPBwNwp9
rEF/ChZiNjOPiP9g8Z9Mp8eqcYwB/0F9NyqEQLxh2S/horBluC2Pj5lFdN7ougOKDc8tpBs8uw9d
oyBO9n59Q83ktzGziA7wg7GjQL2dHKYQGQJseZP7XXp0hABPyO2bnd0NZCvBJXyVvor3k2IVIH8D
3Tou8w+xrYc11Pr4erLZtO1VChqdlVQf13/fjG03a/AUAuFOFjRhxNunBvS+BPCe61+eWW9mzR3F
tvNdC/gXRKERpa27LTjTH1PnLVxAZkyVbViPDjSwoTp7D0cIxq41SHrAn2Z712VPmYMVwjz9s/Gt
v9d7MzuP525+Woh5kXQjlbiDxh5oNmSY1AOC0s22p0UVUXhU7oBX6/bcB02ZjB6cJYA/7XJSDWs4
B5C+BK3I70UwkdOA68xeupI+DgkfF0ZjZp+YJYhC9aLuwhyuyN5VdxVNtxbEO7YNBX7YmZyFVubG
3LAhjofHKiG4KfnpF8ElyNLFRuE94ySPQdBCi2Hp1J5blsaVo6OEQKAXDlBWRq3eAK93fRpnQoTM
LDxkcrTDXOLDat1tm2PxJTmBmLWpNuUu3fUrb6N39TGMuld2F5zaPYC2m4WWz2N0wfybFYkIqiJ1
ZUD9aXrnPAZ7eXR3zQ4vfQiNPGT3zanb4Vr1pO+AM9nSUxrF2/C1XshtQW3M5dbNwrACTzUY6BSB
lRTpAesBWY79JCRd5UWv+pVj28Fr6oFOSgcBx1PfhcgDADnVesg9Ld7CfnK9NTgb46OdFuKO15nv
bGvPgl0q5KChsN1YY9TjbwRfG3AfAx32G8qt+Ldraw2CrqSgMfMGQuhesIOUtLuHvmm/yVBkvOF+
2Kx5Lsh2su0Qr+WgiyoRkgduxwEwiFb1NPid/9ep0vHU9o3zNgZpvmNOyZ6gOp2eXAf84jzpnVU5
hukzoUxsu6Rl+sx4Dg7CpQoPYsbZTysoy0cwo1LkU48B4kwTPfhtMd6jAFZv46IZfrV1Bh3wicji
d9iCG8vtNj36XBdvRPtAO2djRl6BInmJrda/o4DYAu7Kkw2OWPlt6iq+1YGX/84qZqEGv+q/qsHt
H+DtQ/y1Y+cyXgjLAHJevAQdpJWKqpeQbElkVPRjAqllr803vi7rgx2wEPS1Rt4xsPIDgKXTdC9q
K95SUXuPCgN2T2BdIYmT0i8MlbsnR40Etf5DBgh6S/FGLny9DjAFp7CXzjqdAARhtUu2bmOFG7cI
36E8TXeWgDZuykkCjrjEO7EBbhFgKnnMLGBxBXeBeqikYtvJqjtnNfE2/p4qiIyvBMCkByC5AYKF
V9oFESIYBwju1vregiD3awPeXX6mgZcnpxPf4xwOZhQ0hx8kTEbQaEoGlks/9WBcakvvrm+2GfNB
zvbrk7H2dYJV0MV4sQBFQ7s3IV+uf3jmUDPrEt0EgouA6DsoxwYzvpyKjy4DRSfr/ONtDRinWu1A
K0h3rYNClao85WBzy1U35SO44MxZEjGb64VxlvkNn6p0quUpb5+z7AVs1ZVVf7negZkHKTlPyaeh
TzEuvpvyHAANCLlOawCKgbu3DoA47PNxSSzocg98E+Di1fhsJ8bgCNrYIey+ByEDdjRcsNWXD1Pf
5LcgpQHM7qrzjoUeDzBQH4OQ30KHv7B2ifd0eYX65rNUgdmPPEO/iaRwx01HvXJ11gi/PgeXj2nf
fICGiisIw7oo7Y99f+dK3m1LxLOOObHkI0lFu5tUGyTrNK+W5Ihm+mM+SQV4bFSmMY8oyNL3id2G
hyYlS/kxlx/xyPb/d1FlNVgBmUWRk+aPsl0BvsnvUTxm71suhg0P+hTqGW75Q6pqXBO30QvJrZcX
s2++UGWrCMtLUAl81gJgbY1qU8QpfbcAwj3krRqOPgKb2+uzNuNi9U2rVSAUW/ipq6NkQD2Ok/f7
sHL+Tj5ei6j6e5AEKNCkQbWRK4KdlVoLl4O5ThrWwO61roVne5H2wmNT+vvQ29iQyfOd8pgu3dbn
1sf5/5/MQlVpEcdePp4cx3fAO/VKBODcasFqzmxY821rTX3DfFSKn4aaAGv+QfqXaYSePFyr1+dm
boyM+yhwzUOHU3w68ZFveWGtJR7nvC0jUbtIMVuYiblBMlxhSJqyacFBOLM69dwE5Bmk1ducnP7/
PXPDFBoQoY1SVw35COS5oKZijVju6voAzRhk85nbUGI7belXJ1kDEFu+QRd3LVHQddvXjfO8GduO
B8ryI0XTB6glPAZjuh2GZH/b58+z/mlx5pCxKaACQaMyHbedxh03hKcB6kcLq2fGHptP1UoUYTF0
Fo3wchoaNv5kAH2/xXoaTni1VagKT0FiHsuCLyykmeVqG1saiA6SUKgBRsPoDSvXCd/TEFzkPt73
Da5cgF1fH7i5doxd7bZpLJUEay6T5fes7CMVeKdQBzuA4FHANn293szMvjAhOGnW+u5UAZepSqhy
IIdjD1Py5bZv03/nHiZC99prABHsBd2CnA01C9+2FzL+57aFsaN5lgZxXUDMJCune1L3m5aMj7Hl
H2778YZz27PsoJ4KlZ1sK9lNEi9Wat2WNmo+GAmx6kDW9gBd2epr06KEtHXu46C5bYWaF2kVlgIq
XNA7tq2fCC+s0ubFZm9nxXFRTgvb+r+swf9/cgMR+O/cjg3xoTE7kkgkPlTE4rqZgOQPi3UTT/qx
i8fyrwv+9N4HNX2fK0jqjCN370qthtfR4uG6RFZ35EGRfeW3Sm4qq3cPQGcnPzXEPLdTZdm4U0HM
Go+AbCdkYx2QqtXhxl6htC9G2sozfGDpWtIi2EM6xN7ZAq8uD0pHW+nY3oaWtv+kgRHf1oHID42f
baVb/RrTcNi5ZZA8jVmFpLgg9JBag//me1Qd87eEIosnp7JfC1naeKqKIT6xXiffCRDcSKoO7Y1S
5bTzBZTDfJ+MG3uqPaRVCe9LJR3/OyVets4QVEOihHbWGQgPe5sE+dbP7ACXgKBHWfHUQeMphCaQ
I7W8R+o8FgByqrfX1+6M7TDBKLVFhtCLscDiip7a2HHW6BV0LqA7svK4k+14KsPb7JT5KMkmVFKJ
gSLxS7MPPjp73gCMHtg15ADKyl2PKApY6NXMjv9PZe/TWZJZaRnSTKYnZCSVL5lbNXzt5zTdk0I4
B55ATa2zU7GDRoH7JyBAHiDskezDosAWs13rtWM98rJ4Yx9I24lHKkT/FfDs4ClXcgjWIH2op7BP
oXwUxkkKJZyU9dnOrmmwHUdkXHmQYlmNXqGAyu9zZKgVxVOi6LT1W8YOLnEgBmZBxGJfjkFxl2V9
sYM6sR8x+CVXmVJ8x+CxPVGnIffcaxVfh6LQW2RQQe+ObQLf2nQJ5Q+5ZSenyfWzQzANcANmUw9/
YK4PI02GneIy35ZDUqzKohui0Pbqp7xP2Y4NpdghPP2elxOiH05cA8RW1nuNPK11DimFYzu08Ajp
Cs5o5tRRiH0Jv7wdwMsIDQo5qOQR4LIWeidBBxU5J1lZUHdA5CYbFpbL5Tn0THiIo6BUifQ52L7S
/ZYVkKgfq+wdd9YlZ+Dlte+ZvIjKJRp6qlycajs75ZQdR19/AUPuEcqBG6tlcqEjM/diYhxuinZw
hDTDEIkh+drBTyaaBloT9cPAqufrC/7yWPnEOOHcbuQya4b0FPds0zsM6TPl2lLJ5vrnZx9FxhEX
1AryMgnCM02qoWzC5V2djGwdQp7HhzLjJMsHL1N/c+wp3KMyumCdLl85vPD8Ev20jTvHs9KYltkp
s8PHFppnAEfc+GnjMot4bQxdIqlPZQLHK/naJ9mNXz4vt08/mjQtFDKQKHNSEjKaKYf0T89uywLw
TABcGOf20HQdHInjqYPImuqXBuTyEvJMcpUkKbUsn6an3BPPRZYdCuk8xk18003GM9FVJRzEUyuw
QjVhP7WPpF0SlACBgJB6fY3O7GaTXCWtlHqVheyUOk6eh17cASeAVIOSf614Bu3P8caqAi809jOB
xBo0aVh6QnXSdzFZh9qiB0iF3XSd9EJjL1OLdCTpkRpNSq+DvEkD2QYItywkw102Rp5JqfKgqOIX
tZvCMwhZH/WjrB5yHHoN4IvX52FmHZmcKpxdHqrvsPzr+i+vi90I5bZF2Lw/k8vumayqtIASpehY
HHn22EDWlrTWE+Ik8UGCFvCEHJMajwhQNXdD4Ii/pbYUOXbQhf09NU0PoTUWoq4Xl5DmjwOV1zcU
QsruMEw1y1dqlBnSLAP9Q0NR95z1XxTrLPeCVS4QEbAahGhAEaz7Vd8S9kRyy9+NNUXkQohm60E+
9y6Z5PAEcV3vSQY4VEosyq8NSh92HShwTz4Lkp1G7ftGMGK9+S6pfxY9DjZPEtQ4nS/TT0DL5Nu+
H+S3tOSyAX8Vvi+o8xXdQ1i42YaNPt9ndgvl0jS1dsylBaxjlr8Da+FtcXrF0Kjpoc6EDM9qn9Hp
DEkpxsegLIZ9aI3lH+gUIkGst8cn0kHEsFRZu3VEGa4mK4Yy8MjYs20paIzWec+jOk86PGqEfshJ
SfNVyttph8RupJeNsni0uKKoJWD8zhtV/Y5MkmZPOEdcBwH3O6ds/8fZuTbJqaPZ+q9M7O/0ABIC
Jmb3ByDvmXW/2V+IclUZcRFIIEDw689Kn545draz8oQjOna0Xa4kASGk911rPU+F9oZVB/inW3aH
YSqzBLxpOymsWSadXfClCoBQdUIH/vkmuMr8bs9SWYMuNb+4xmNJhb4BUMYyRnM1X4+2QVEgAG8U
VRrgwyZdxRWz56WXNfsKhaGozcTa4fNm8tS68vqNALoVCR/zezN6B27UY9dW+ZIcw04L3otEpGkF
HpOxsL1w7wGr1YCMEjtqS/A3BQ9vRNiUSOcJXxgVb7Be1cu6kzQKECSOJnN+ax2BoU4N1l6R1U9t
oWGgoWpnI+4spnU4JTnsDtjPTjhMa9BowWszFnJ6c4RczW77oTPvC8vUDQLJweYVeoNIZC+ysnzj
utRN8BD3gKNarxquaKQKgd+YNiOe2ZkR6BEqrCRpaZKcq2sYkGDQsqQNzilYTXRy0R/MveUEUMo0
1u0ek+4boFd3qq9vaiXTpK8Mfly4r2SQe6shD7SjzV1he6+tg2hBR1UqHrzaxpOm7eUES8F3u62u
CcsAnnZho8vtFqAJS1q4xjngFj4F1JFbcTrVfcQGphIQJ+7VDN44Mks3AMBb6/FIWNMi/G6m0AcI
tLnza+trw1yDiUjvmQdTgVfdGRgOkHDyCLbzU9l770CYYxFod3un9t/NMYvIs9sw5jl4tNqmfTz1
9or1IO7VQYrMFVrt04ZniYOYoAXyIQawQp23cmpiTZHMANp2gf2huuL1tPFoeWeNxdqU1TMi7mFe
6NtlpsIDjF2QI8ovtZgPHQUct8mGbU1wkwNa7gmH1D0obXeBZMQ2GfyMJNjLtAnh9Epl/FvgeXeG
uQ8yo5vOAwJx7psYNLwDAk8BQy/BOx5MuOknH4RH4I1rdYfsaDhuiq1M0bPzejQ/ZtCcffOgFNnp
OlykQEEGxfQI30QW29LtIgHsHmX1bdaZtcWx5UzpEn2xd413Sex1zdKVELqQzn4Q2v7eFc5LazqB
y1ESIDVbDN+hPLR+04K7qPAgeCNwXEJUkWohXehdFyTUMIZpd963sGMuGQINEsTQJNRn9yDzJLWo
oQzCeMKcBteFzuZFYYt3wcXeTe0rDNU6mkbhxzOlz5lI4bMIl2GZqahx5CptM0R+w+w5tS9Nb2DA
QFBP0knwq2mGDOrjroo2740qXxFBDnqh58Zg6yaVZ5Yqne313KKhq9mOwQPpFagUaI12t10JEFkZ
vaGencaFkLd1BqNqjR0udoPTWnrNmyLVt1ljEz9KKINK2r6mxHksSAU4VetY8eSY18KBbb8SmX9s
B6A568/gyNkp9uXZdB06fCMxU1COcEOF/Jd1laZTlDbpIZchyKHzvDGjmA5+XaO95OqbVE7XFgnB
WbTZk7QwgEQdjjdq8qLJnW4sOwTJNMRVnxZ1Cq4gcb+CyUfuuyo3r6ImuD95ZkedWwAROKqdGvib
Kc1dytxVwXQssfDf9G360mOAoE+uDgYTJN4k5rtlVweWuY+j47Sx56arKUTlYvQtQPO8nUzZHRVG
AOGNoDJsFh/zSTgAAs4QOKpKLIPR+eK01qHPnR0E1EOce86SNW24d5F/uHByzNs68xdyxhZk7Ntr
Beh5gq78JuvCJM+abieOiitwxjD59nj7zZDjzuDHt85+oME74gJvzEw3mHC+lQpgaltV34K+fQp7
hKpQTy1o2q84LR7D0t2C3O6uaGBE1Nn9tVcaOy4Lb0MkapNeO6013s5Rrdph5VcA9ZFJ4QZM5Mrt
+G5G+GTE1fya0vFe2YgWQ1jdBk6zm7BRbpTm3Ys7Ko27EAL2KdgLgkE2WFJwYPfsvR1i0mN2byce
wHJLXVQfCHwCGUGOQH4LnF3fhx9OSxCFxqwD8/MVVEf7AEKMwgJKdrBRcO6L4B4K99ty5reth++W
pdO2BRQzkURgG55XZNdWMoxno3UyV+l1htEC93hGYn/i37yBIhi8wxt+CqwxxsWnEIvMt0gCq6Oh
r1/cnBYP1gTxZMPHaykoYuXk0nKHTYNxZdy8xCytWNQ5OUa1RL1qsMsjMLUOIjGnz+D4gVUdoOE1
2uLRDdurbGwOVYE3WtvccVktnAGFrgEuH5nP64J7/roUGqUAj736uffg63ElRGFFHS3KWE9ARkPp
mUaBdBaOSO9EiH4XHuCY2jnkG7q50ggDTzpwmYBwtseY/EBXyh7cewn5FkCQKgbebl5i8JgIQo1n
Y1HYJqEiGkIbHNLmdsLiQir6zgZzV3ELwKjR0nEpe6g9VfswIzMgaPHwofYEncpAsZPFi4TPyELQ
gVhB1sgAsydPkjvfGsp2smvu6+HIeeQkMaZfuyVDgTFcGUN43IK3E+XGI3GGEt0o4DBJ4WC0bUhK
qpR+8A7mj6xHM7bpgWZBxHHslD0giLIxh8li1VWuJifKUxgRO88jC7dHEnmq3twpzBcQBqrID4X8
oBCPeIkasxaw2ULm92nRLv2RYaOvu6ge8ysPTWYk8z4Tzl5U5ZdJPs+HQY/PsnfvFcPp21Z651AR
xAMdH4Mg/FKQfIxTG3EkbEyTETLXqCsEqPFuCxa5Cl9Buz7UyOLOU7IvGENomsZiI0cGWIry6ZJB
sj9EqfRqhvVPrW7r1Cl3rKwxOALRrTJLyWvXR3QgosgxXeoywz1SoIUBWM+st5oEXAAeBh1L0ta4
7nxCuG1sWxTk7XnQVeTVbfEcOiY9ZkGjbVZIm9px1+f2HEM+5Iu4xRL/OQBO2STMK484+JE3q6mY
xW3lDeLgIjL3rkTcywGVv+aeK1A/SsvL76iDogKcJUyCsmz5QHRT4FpvqjlQz4Obyb1NChSRCRYs
K2GR/qag4fjOyiyUCW/cXsUg3s5rp3XaTaWsDFcMpjS287FBHyNpp/41mTHRZJWsKiDnp9G7Jx0y
teMGL8+nPOVhrOaAALw8WxAvaSiqQMLWUHYlMEoVYHam6fDmdNA4pgr5/9EEXtHNjG/67EHv8/b5
du1MieU0yZRNEoEjCDvajo59O2i6EsXF+N/fd9zYaZBp5iuntFCX3NJj9XCqwxp2KMTWGwf4Yptu
JzW9NN5woeh7buNJfq27uLwNpO+D8jPSB1x4wIquYTL4w13tyZ4f+QRBxuhYw39Yg7AalhV/JliK
5hGE+vmFdsy5MzjZ+U8ICXWOkr+te9QnZ3tpDYARN4vP7/SZnf9plmmmSJ43kA3uwqqor5jhEKGL
2dp3qbl1oRy/UL74IQf5934PO80SleCSWhpr+p19KzfXjYyv4S/fsCa+BnMbs+JOQC8UdX20nXgU
Ox/37Pm+vL8vVumFEz0z7P4tMZT0yJrrC7mr+yme5w8a7BV2l1V6X+LtDKjJhTFx5oKehoWGvK6Q
0OrWu8B9mDBfIGIC2k6AWYM/PMDxwD9VEh2NOkUDk+ZOh4fCYNdNYYPeN4j7+KMR4R/H4U+fz4Hh
Rtdd4k6VqvkewA1+pbNcX9MGLy3RW5dIXOcu1HHu+ek4AXddp2qqBiWVL0NoXRG8svryK7gmz5+f
yJkHxz959FOvq2awi+udp+y1RX0sTNoW4G+3vZQb6pwpL55m32h/GKQukcCRmyFFOn4rwBq30Q7B
++bK97kdpSGzkraC83zSRdzxwlr2pcoWIWumtfXjNTs3IjZBE+5L0GSvKKfdhQL9mSHPTurzpG+Z
RJuxBsRH3Y1DeU1L6yl36oVokS+mENJnq7vPr/WZm3kaHK4GAIpBaRkhuuHIYHgkKcBtYxW7dP6z
YXmaFZLPEytSxxq2rgAYLkvBlXfFsB1C8xhk5g/bS6chQyizIuI0G8VusOl3hgkCeEz/ffT7C9eJ
/Lgiv5sIT26KhcZhOTROu2uLXty3hLGrMS3guVbpNN3NYkD4PVZUZNUppwdcC5DDZe264Rc0kl3E
BTmzxKqrHbYafqjr5riQGUOVgvVcTuQ1YwhaSHo6o3/BIfJDNyarhvWolPvYeKVdx4ETqKtxVgBG
1625lx2ddAIrNHYnoNvrLpadDRh0DxD8upKK4XZCYnxHsF+7laFfx4V/9GTbAEoGUYC1Ojhp3Alh
zOzsfCmRK7C0aC1jAlXjVzyAwdccosenofa65wpn/p6GsnmCc996amdSJa02w9FUGKKgKG0Ec9ij
WfDMElsCi8o+ML7c2VPhXfmzpPu8GUUQuW6PEHSAG3yUANCVBzjcDXXieSHo4Gq0sVYpkbMENxIp
tx1SkeIaSND9IHwbBVVWgVJHeCXX8GKC9JZy+y7v+fRQ+a6TuG0A2WoQvhAf24oqL4eP2uHy0Gga
rlBiMDeinO/9ij2PACVtfZKGkTluHWqOjaydEStxs35jhzhIP6dukjLQuEHtDvDHykLtBFbwNiRk
WYZ5BaNxPSxF0VxVtodlz5xh827dzm7dLhiSVm3uY2UkbCzrs4IcnNKDJClsNr6qZaLa1kmkCfyY
D06Q2I59nH7Sr4xVbqIKxHaklUVQiAo0iKKiWaDX3kbWJHGBZ/Js1X4TZZY+cIYXvjUEFYh35Gqm
AYJ4ijyNhGhVkqEmERts7yLwx/0YvzNEdjb2CXrM47JXCkU0K3ivJ+lFpvd+nKD1Mesaoe6WT+Mx
zLe5oT5qS9yDyN7T4INyLGEGr20Qf4LF0ogS9pXLfbJheXAD5I6GHsRKVwxp3gueO+9Q5Yivhc+z
LZqw1Qq09WyMVWuC69xy5nu3w60xcDzs4S4SV3NNm3Wd02Fl29lHgeS8VaYRXJvSayFHyApC65Zr
tONzmpWo1dJ65WYoziFbplxlCr0nBIr4q66zhyioMW4C1wuRdQ7xFMCKHhu2srerBQ1hpB5LcUc6
dsDt6OImmJrD3EoIhvHRz41j3aOUZtaTsLobv7SrKOQZ3VpNj6A0pM68lUpkaIUcKTqBNb0Otnnp
LC43UxW4j/ksIBZAASmqhQkXUElAEoGHj8ZF78g4xL711kKESmy3uo81G+DrH6oqUX04r+HLsKIq
pKhxO3ifTFTPm84YD85v9lyXVZGkORwZ8zA/kSZDiYlM2d0kUPIhSCveEobgWpKJctWGjYMX6Owk
yqueO2ybVy5WOBHPm+q+wBQUi4HhPwHXAGl0CAMb849GpXcWIrbWrgzyuK8KL/LBM4/DOkO4pSef
plR9YaVi67R1kLrDLGzZ3A78PU/6B7gKUREuDaqYkzKLtkX6N2O+sld6FgrtZc+PvcLr9kY59Imo
WaHa1Feo4FnitslgAfPaYkaVzA+3vpjaZe04yMJBG0WzrlCRkJhCygZENYx+qBgQT5IfgqYt0K0J
6LcR3aRoUkMZw6IEBxBp2kU2T/Whx8b4tZaoM9RVWW25P0CuUVF3PjiTKG47CuwOiJgVZH06c3o8
8y5Z1VMfJsCXqrXlj9+5AevMBuAUNd5MxJjGkf9JR2cZDAppOUNrvU1BWF1Xsi4XU5sW2xGdAzQM
DCpKcTHl3j0d26pee2kwXOXVhLIKoJ/yegQI5t44riwRP1M2K0QYpQmRM3/SxvIXHMFw0Bg2OsJs
pFea4n4SZqyPbrCcJkYwPO8iBaXog5hdOA5sl6wHz7deO8YNyl3oGDyI1pOIPKEG3Jy6C/SaABwt
Fzzo0IpyGqveNx2zl7QFfTYOsXvEf7LhhmiGSgrxmZ/FjVvAbzik44SHHnuaFgXXjFyjMRh+tX3j
fPt8MXJmVXaazswHJWSeVdM2bCXylLd+pSIpM/TB3vI2vbCjObfiOV2Gd95s0zE1QDUEW4IyR+t6
6Mc0W6+ZL5iwzx3iZCUeKBam2iDSaa6LWJZ8gQ5bMhNAY4ePz6/UD9Xpb1YjpyFghYMihhK5vWtf
yIu6mh/K7Vgs8AD0L+a1u96GX4BssC8Yho8Cjd8d7GRBjpde4baO3e1MiipMZBOKl4ENkd46r/1i
OUlerhDFCE19RUa3WqjO9BekMGcKGp57stlocpOPtvK3gvSbnJF16rqvn1/DMx99GuiIknHbtWiI
7VRtbmei0PO8ZN7+QW39zRU7DXXk1RB6useumd22+3zdRSxedtEGs/cXwOlUQm7nrb+1VvXinm/X
EJeVz+YC2+/M7umHcPOn7Vmt0ERvBlbvLMdEvr+V9ZWglzZO5z785OGZCojGgfIz2964dx3pX4I2
3VWCff/8lpwZaKcJj6nuGLUzKOUM1QuVejFi2q9GYMRCD92T4RjVNkYzu/CYnhsAx7//6UpZjgyx
I8eVAmYIr9p2RjO7osHy83M5t4k7eWgC1x0bzh25c9JmPTI7CuFEdchNOslFNVfROF2ynp070skz
UpkRe8OyGVGspBs+IF63cbM7W3T72i4fazQ4qta6FE57bgScVLVQrRYuBN0QFtV8eFVouN4jpPz4
zM/8wpX7gYn896eHnuo9kQBp8qaF1XDUXf6Al06+l6lwNhKG2HWAdU4Gcy1DwGjguNu8r927Y6UN
RHYHVB3aFtHoqSIuylRfD23RJlXnEQSdpmJlW1Ksy9lGJ1BV7CgdnmMppuaB59Raze2YbzTP/KXM
g241tKGOm9kbo4rBag8xZLDUFEvFrK81qvSlu3HR9l2VQ1Ufcprr2w5BH+i78WMyOG0WNST7V8RX
3rZwhiCBNXe88r3OWk4u+jRBCJvTqBq1RuXBRoQfMQtY20vsE/SlsPrfDw1QN34d4m2gBbK/Yc0e
krJeQGvpH/DS13XSFBeqWr9/iMgpHlUHhWqwF9GQrXRXeas23L4UUH+G1kBO5XEKblivDeF7JA7p
RlTMDS0TuJzRSM9Bfr3vkPUwR6PmgCgN9uy9ChICF4Yd8azzZ9EXa2L52bfcLp0uCusJOuByXPeV
28VOoC+VHo5z37+PVnIqtaMFTX2ZGQ0R3xVFhwcxo4lEPnx/KWTz3CU+madG6Wk1QNm0m3sVTdat
MBcetHMffDJFIcBaSKQEwbifORtHzw/BkGfR59Pf7+cJeiqTLRrb1qapwi0P/Hfbam/pYD9OoXdh
qfj7r46I5F8HNqJsu8yCLQCpyQfBn9zp7c++9kmVpypdOPqLstj5AGQFmYaGul2kil/oapwbK8cX
30+vHH+agEI3mNkYXgh0SGM0lZGI7i+V3V+4qecOcfI26BU/yrlDvEPba+Jd5y60Ry1YzOLP6szk
VNGY5qUKx4rkOz2z+6oj32kTrHmLtIXSuf/8Lvz+7pJTWaMcDeNjR4odjjMtymomC5oP3uLzTz9z
hU41jcYJ88Zqa7XNsdFZiE5jxzO07gMNmfs4+476I6MSORU3FlZnwsnqEU/XBXFtPegmRKrAhWXe
uZM47qF+GkmDi4WwA1PELhswB1pV8+Ck2YPsyuUIlfIfPcTkVFM/pALPMMME4bZL5NBHDA3vNLyw
tP/9DEFOe5WZPWc2PJUa/RAk24Z9b0Wp7w0JlfmFFf65I5xMnK4KZi6DFjMzm5NuWpEWVYzq6c9G
0cnk6VpsdgTidHdyWvqIGp2SkS9Esfz80888AcHJUzwKNZWc4aUy5ClUcx0WPH82BZ0yFqUToGKJ
iPAdtr4BsvnYN5Vuykuw7N9v4clpW5J0Op8gVcOwtMZ2GeiwT3rs5rdNldUJLfBKLgD2SD6/SGdW
N6e9yXF2R/S4cZFIO8mk6KZywT33feYu2WdD5r0TOEHh0RGXYENn7sppL5KUhWiGYMbZ5fKKW9YW
qIsLm5EzY/W0/dhUqK5Ihi4umD/rvPNQqxpXc31pzjvj+UDZ5tf5AnkXyCNxMFzTEUmmCTRv+p41
y26vu2XD95kTf35Pzp3H8e9/mpcojCVjjhyj3VgA+S2wFppVt2P8wmX6/Q6R+KePtNc0ncSieWsE
+OIVxLEbnXs2XP2dk/ACRVaa1SS2h6bZMjI3F3T2PzIkfrPIO+1JcmYTZGLX2S7IUgrtpZTTRyAY
f0g1AZmpRuzcjnfdsHSKlF9B9A8EETYv/cITnbWdg9pflcouIz9TUB0bxHwnHRwyrz76PmsfSZZz
hE7DtPXInD/rehhekfgjv1QoY2eRskR+8AiepcZqrLhCh+OxK7SfI3EOK27aOvnLn929k+VPWIS0
9jyn3vpZF9yq1v3hyPQWs+rtC/kPZwbIadllsIZmRumt2JZSyoi5eS4jx+aof6cu+7PTOC2/QKWV
TX3doe2Q8le3TOGwQyl51CDifn6dzrx9T/vHpfZZB0V1uLHn2V5R1uQPxm0R3QMRn/s4TURfOJMz
8+lpXxMsWsfrBifcwFNdP7cqtJLJzoP7bgig0RaTXQKtqf36ws05c7jT4hE8NoHtBTzYFE2wsfP7
CY0gDRm7yJ4gv/qzi3dKVnSCsjKi9/yNDJw9QgKiHr3IpuSYJYIL08QZYwnk/79OQ6y37dxtM5wI
OgA0rgLdIvFvKtZ9BhLQxFi592t4eFVrw0Hc52xpc02WKnewmEq7MqEBI++fD5Yzb41THGOGGv+Y
Yie6ATLjegAUonHDP9IYEXayCGm6nHWVw6GSRfBkaho0h4veRFZhbj7/7mcGOjtZh/SwewBjMfmb
kevb1spjYr5CZbyvugtrtDMTOjvZyLlB1wyoF7MNzCFI4xpBYA4hR0Rvmjtx5dByA36fekmrlmKm
l/3b5+d1bhY6mejSwahhYBjkKfTGfE5hLXOjebQvLJzPXLZTWYWtKVpESgSbo2tEloewt/ZDWy8p
Omqfn8C5IxzXRD+9ZyGP8dKsr4LNXM63HoMb3WdARPXLFMlxF45xZuCe9mMyrBfqOsiDzViENzUE
4LYanj7/+meuv3c8rZ++ftnq1nhdSDZZYKNPPizyFP83SP7s00+e/gL1uXTsA4JpbIyUzSLhHyrT
X/j0c3Wp0+ZLDmoGOCol3TAYMWTE26qxlkERQBVNURifFhUDIi2B2b7aeIDi3jQBd5wliI6lhoxp
BkbNDVOZSGTXR04Hy0A2gl6VWXWVWF3rLfupyy5c6ON4+M3C5TSyd9RWKnsYifYGZnM6mrfALzQ6
0cgqcApI89GyXsJz8e3zC/8j8/F3hzsOpZ/uawbgCah6sOpL2a8FStFVJ49S1wTZDAtS+FeFCOGS
31TZ98zV6z886sk0iPyqkrdm4uCqsAgekY2NKHvod3Hfq20G1Eggu1UAs3PnXyMO+8LceEZFRn4E
Yv50snavyrYp8eIyfh1aMZB3TopQtsmxk4Zb6jnvPQXAi7DzpMxn9Kl1xeiXLHTG96zDdgUaC5Q1
1rltjdtGO9YXNPOhoVADG6+C3JgLc925x/jk6qRB16c9p2QDUO0TtwPcEO+SLurMguG0P8eQYw0j
jEc2CEtY2iaPQ3S4gn6lYGHw5OPn9/fcQU7eEQYAIZ4FLtlQ7cZDQF6gioA0qPBurBqytdaB1uLz
I52blk5eC4YRCwolFmwypx63aVaFMJYhoBWuNgXn6OcHOXM69KQIqPM24MTNffhTXPkyQwywSWXT
J1XYZm/N7OiVaKriwgrhzHvilIdCLU9RgEHpJhh8ueQpiHhq0hRZmWROsGO5tOA63ovfPPinxBMF
jE+gLItsxtZFSO5UQDIZe0yra7y/IXd3+jq7DkUHRUl5dMJZftMssW6r7908FYvPr+y5kz15q+BJ
d8wMe8NGGO+2DRkCXaZlqvwVEv3/8BDHkfPTM592aWe1uHibQnkyGp3uDYgoJ+KjgeXWK24/P5Ef
oYu/u5wn82jtufnEHe1v5kEkYfptLEyUzRnC4xheFosUKA3b+e5JJx7hznTDV6SEIKUvsf0abSyk
r1i7HLbC8N5V8ADIWPVPSJnp683k8oh61wUEZap+kNWzn0Jr5PvwLVzYspx7B5zycoucIcwVxpuN
a/zSjVzF2RsZbAIxWwb5X2MxDz5HiGfaGQFAhOTqXro+gRfL5dm/YIH/+Wb+K/tobv7vter++d/4
81uD0LI84/rkj/98aAT+99/H3/nff/Prb/xz9dFcvYqP7vQf/fI7+Nx/HTd51a+//GFRI6d6uu0/
2unuo+sr/ePz8Q2P//L/94f/8fHjUyAv//j7r7cGq5Tjp2V5U//1rx9t3v/+yz0GQf7nz5//rx8e
T+Dvvx5ei7zMO/3677/08drpv//yvX84KBYwxA87aKez45Jg/Dj+hPn/APXDhXGdOsQOvGOsAxAN
mv/9F3X+AUOeHYSQUsIE8MOp3zXIvPj7L8L+wbB9dvCXIYRp+MS//ufL/XJ7/t/t+o+6FzdNXuvu
778cHOyXKYSFgUtD2IiIZyMmhtEfr9ufHzFXge9WGGelELq0LChLkUUaHtPk/TR1lrCS13gAfGR8
spTpYUm8zFqZeareUFdAa7O3yS1sw+MqMKH/FPI5u0dAJwadW5Dphns8WFI3z2516vK9DebjISiP
4pXe86DLLJqi6BcovdZPABzAlOmj77juR0mqmPMhjB3KQE4TvP3GUHtcG5GRpePS4NVUrkIZR0NI
tSBUpUj79Tyd9EaMqHY4tvSAxgBmZdAp2fVliFg0hcAgscawNhlqLCOEArXwO2SX9uKWatAzWj+s
9nJMs0PBkdTDR6/IotQz+s6ygtFEge7n4dA7ir/Vrl091yNysFINp2ThVDBpj1iT4LWZYa4KIK6C
XWlm49ak5QAFKvX8RzDDuheKMPxiiT4LxJBlDZFuBDSan/jD1BUxbAvzHeRwyFKa3NBgTTWWi7Zh
NIBIfvDh2xzGlWwna102ZXGDBKRmlfZZvgwrw5+dUsP7JEdr0RFtX2fj5IKtMbc2LHl+eQW917Ay
PYB0du97j2XWm5XxerYyGhE7g1/mjxw/fkc+dLMqOJnQ3G+s/huYfdaXOc2cnRDOcIDU0CxdL8j2
aLxT6KwQuU8QsPyInsuwIgOBtLMBLnGDKOAA6eeI9YLeHy4xTzvFHUbIAJ9thsxeajIAl2oJhW0K
jzCQXRPyBHKZd6/E8b67BKboDElk69Sq3bWsavAvgTlJeiSKXpe0goV0tvRXeGPz69rULtzo6HDU
lqDI76PYRhcNUCwWhldSOUq+lVT7tx36gkjXCL0SbSLu37olEtVidHcQcxW6LJHAGe6RFGAUSCGZ
/9UvYdwb/BSoKB+gCJQjPT0vCEGMQ4fE2I0YETCtyZDu2wwutBJy2g2kEqDGSQvqBeAJnzTNq+8s
00j4adzBiwmYg2+jZ03IApzm6QaV6CkHN6OBJBtLkiERgym+KmaCbxYXAToHNhyDFmuuWR0015xS
BAg5nURb02npuIOKuT2Mwm0mKG/JFCMGm+4LKK9jSzJ9qDKbfkUesAObJi/gj5S5uUVGN52wC+q8
reP56jAgYf2Fhv34EELAstBYxrwiYoDHSAFjCl5ukb9k3lTuKIGT3Snt9J3DtQrEXwf9sadNDgHe
gFJOI9S7Mi10vBURYpt6k7O1lNdcd84oXkje5SvR++3amEDEZCy8rZxkczAYG7tmmIZlW0MECQga
rxHFnYMXV7Qk2FvlaN9Jwp9NqjLo+4y/w0DTBw3elQMRdt3v8PSa975syF3daPPQIf/oDazH/oAU
XLPGsAgXSOkxT2RClLCnbbKtaQkDvzKV3ndVgeQH16FyPcB6ck/LFArUuGjK94n0e2AbzVtYQep1
GHlof8P+JPjq+yJfBPA9JCMiKfd8cti3EPEkcVsU1cLtbKSO4S+tiAMuciwUZeprSC113aZUfMEe
uUHsPMfATKcWWqujCBVy+HEKwDxGVgF1SrBrwtyFfNUV5moKEbtepWO6MGJuvvvhMQ7QHeEODUuD
mYpiLe1HBatJIpt2qFAfZdlq0Krc6amrNh30zju7c9y18N164+UFecakAoWUz8WqnWZzPQm4z2tt
+1dYdbnL1mHwAvBBNCliAThWkoiLse4VIiu2fLKtdcik2uie9UuOWLRbY4feC5aD5q79EYOXtTyA
UiOUiw6B1G8Q0EL4J5twS6Ryk//D3Hktx22t2/qJ4EKYE+G20ehEdjNTFG9QJCUiT+T49OeD7LOX
Ja9l73W3XWVXyWLobszwh/F/I200eduCSNty03nUBFvjTjcGDlLsepdnTfU9OWY8IAYy57OnmeFD
0o7FW2pLFLyTjLq1o9/zn6x5ZbQ5CyzFF/lQiJNNhJuGdb8s1bNhJ8uuT0nKAlV145OOuT0kensO
Fk+pl5Fh/H3PSfEYrt4mWuNgCdCSZREtafDfJcwDWBIJRmQbzylaQPp59VIO1KOVHOy7uu7ToJmc
JsdU05iO+irMZiKhABKXRPuuXazvVSfNL24Zz+hq6lQ/hF6411oSnVA5XxA/4KGC0v2mL3N32nDn
F7y9VtdOQzUlNb917O5Q3yTdJlva7G2yE/GC058R+amnqp2ZMYDhA3oWic8Ibfulq/Kp9CNCw3SD
mbnuY+9R1psszZrP0e6ZZUhjWHlczsaR8ekwKCwncQJZY3/GVLt6GSojfuTDKk6DnkifC4TRqG7p
D7BItIvT42pD5t+b4Ju4UWzinF3oTJBavEhoJzk2Lo7CetRsbDLgnfJaaD+OW38bPGwMuYTxLdRT
xaCDm4wY5tZWyo9jgn/h+ju5dpEDPdDlqzkZ/Ze0n+PHHI7CXnIC4itgqIPJzfKAOZK7K9hJN7Wd
tI/mtHSzvyI/NRgBVq+R6hcJZACvdv26KKdPi5v41QoTPBREb+gbACvmabAb+1vYi+k2CbPe85sS
+giYiddB08WzYWrGzZQlXTDFc3seCJ232oLyezPWmvFWWk7lR1JTH4taOnY8pTaOk+jiZlrMPHqo
To2La4xfuyV2OGVcnjVvnPZN3buXhSGRfdq2YtsbmneQU258VpXIn7oodTzf6wfts/CK5hQpT54o
LJnxXqooGveejn4O6/JhdYg1h0015D0b34q7g8HM19fccfFQCG3OuU06L+HDWhN/6p1Z288N8xub
rMU9iuC+v0IB/8ZiL79EYsTbItfr9DG2luazj+zknTluhW+C6yz5fsxc/a1pUG5CXe7TDxGXKacJ
Gk6c2voJplFVrzjP4sKZsfiz3lenzBLjTuva8GID5npLzLb4OsTRCFigooVfYNjbKU6PTaaNzsHW
R21XZVh2lGk3vaSxqon/jJjNZkxongtAB40wwmc7mpTPv+Z90bvJleB+xIyQ0ZenRrjM1Nl20R6W
wly+q4rAAYSq8yoHR16mDJrIpk/c7Iw80ENqD8umdBLze5HI9KtyavdbH6ExgG0fXpeVAC8axfOX
DCTkYz9SvRNOFl2LbnQBDKQczNU45+lRd7L4uqHGurOoPu5BDbQHjxrghVlFb1sVKjs6kYz8Shjz
dRem2RNBU3tl6ZXxzgkGqqwu1SmKxHwyM2MGher1N145L6+i1QXsFItpFTqPTHuYMk/OVZ0t4INC
gcl431bVgzZzgCYTFRurAiiYEvidx4nxA2mp/AbXczTk65T395ljvFgJSvnRlsLckcDjiIei9TS2
ZnPynMq+WYxU35lltPi4/ZiPgKXVba3LljjdSw9FkfX3ynHaAnCQUb1pgKkQG2h60BqOs40cfmBX
dqFPkz30OX7k/VzX3QVLbIuxFi28MgDT+DaGHTQfhsl33FBBQxnmTyVGz/QT9DXfOAKt27iytIdq
Ytx9jOIxgOw23tSd4ewRxnfAHRZ0io09G49ltyxiI2s5aBtzBhWk6RqzBqrMr+kkZy+x1cMLN3q3
x9kkCq9CZ37Oo8Q1QeW22bEk/Y8PDmJo90Z3GDTVXTO6UmXZD9slTT3IGGUOV4OgtbOI/8qk993Y
s+7tJI9ekjBvxWb2mEip5YzrzNhMxTca8QhkewKVZtPhLkJIDH/hcXCEQ+tc4ECUx/Imb2fYwS7Q
tNyH0jGlBzvvhqesk9boG0tlHBnBW9ZcoLyZGLsMTNN2TxH41LtySDGdK4lTiX5EcwyhGZ09OcXi
WgxpemEcL9xlw6L2JNMQWZhh+NAS3d6XTTIfDa3u3qesCD+Wocx71nGkRXuZVs195C1xvnE1Jk+4
iDGU2dXQc55haSTDVuYZKBNBrkDkYbjnNBTDB8PCdrdhJK6mOR/22g222/m7IN+6ksuAs/fgRcSm
DZS0awk6PNwa5Kv7DGiOeVFgdKmSOJFtbpdRZvxqAedi0zIkyExPX+tqk0kjOY0yifqgLW3rQTGI
SJDFVGucmu6jk83cjbXVYxzVJ+ZuyLrqAfwSDCKsb9JDM0Tes11nDjVhiyS3MwmFnQ6GUuAsi/MS
wdqKfCaRh+eFmqTDvGHaHYZ8MK/GxSVUhfTl57Ma96VZy+/EMuoJCla/zwu692JJYSpViJNJYxgJ
+8ZYU3vE2iu8GatUPGtc3TeyNQhTl6LHwqZMvUNbpkmxMarKemoxF893CK0TKkSGvef25uYczERu
F5ihweD2PC+F3FzVgtoRM4TNQ53j8KeqUP9S6ir62iyVdk6UPX0oY8i/JVXN+T5VJTroKTIvfaXG
W8NynDCYIwXrZugBhlPXGr5aZhY/Mu2a3RqVzC/m3GkwOTrM6oSQU+3bikHJjd1WmONlurZZ0rOm
mbQzhm2vm6WP44MKkh6bNIlpR7A47oyjap6/jQOBDvbh/XXYg7HKmLK+EpOOMfQ0yPlcQh88hX2r
7/Ny7i9aBmJKryecyVJYKnobYucT4o0Rl4Z1tuTUPLa0f55mo9YF8uKleFu6MCNns+oeYlga7nRX
5RXsMV3u3UizueVipze3pdPUDwvWc7vBNbInO6nDq8EemEavRbMzFUtl9DRI83kN7A4vWHNLTmVY
myET05VCab9mG5PcarDOyLoKHjtju0Fc1c5DBDFT3ygt6R+r0rK/NNTb9twM7bMcpTp0WN8Vq935
1kqj+C1ckDGdYek5xTmNEqwRID5G+1GlL3kzqyD26mYb59Rf+PCxetwwsFojILcXbj47csabVF/s
5jyb0rS24TIvWVB5srUJJFl+x6oYqSakVTjmTHSZMENyYTHI1jjTVYsFyUddYx61sVVM+1+QL0IK
5LLrc2bPaB0RxaSV+izMttpxxfdPRASsewYkvzaKEBHm5ZQjkIlAF7EAMu2szIhDzyy7dtOSaDEI
LOIbGIl0P6Kl9ht9MDdZrlc3w0hOR1YIyCfL53FkjMktPm1nivcZmsoncrM223RJ1AYk/JbfumNL
m52EeYwArPRCI9fl+X9rle3ciDCM92HqUZfBdhBiyWCZm27Usmc35Zrn4CTDhjoWqzvXIzFHUNTd
eW2hvhmzkW8LK51f8r6dvsjcmAMk+xneAuk83DpeZh0yrE/faCOF2zmJxV2t1cZOxlF8mnXHaiEd
WXngeEb7uHDVMKjnltHBqHJ5LDWj/Sa7KHqXo8uURlMtMujtMT6Vddd8TOhudoPWxJ+1GjF8Gboh
0XyVOM3M8QdPEg0Tx445lka4yeMUtlCjrLsCt6OA0BcJfVyt/lQTG2EXMQX9lOuGbfuxM47Y800D
QgoDCA6h+eBqRw627KC1Bodt6Vb3jdu4OJY4DGi4kXotmLl4nQtzvBb2DNk/pUpWpLceM5rX+H4t
T/jPm5CJQuvFjZfxWQJc90cqWe9zHE7XLbv+jRHeDnrZgLVWAc+73ohFJdepluq3Sx1BAXU0oIsF
1eeHPCs5UaKhrY9aW023cVxnZ6seTUhUALsAf/XxtH6tZz0kXrMsEAWQGVIfUx0j3lr1YRtue+yX
rjg4ST/s3AJ+Mm455Q3rKXcZjTfjBLMwC7gEzcnkYHEl7Ng4KfzJwRvNgPNfO+pCFS/8+CFIZ5wY
MBZSpzlviz2PqbpAFbd2SCEmCg1D/966cXJbWxoMLAsC+jeztKMgzoBWuLJjJbj54j0vmKI+jdY0
Puq0pj+ZlZ12HVXfu5ib496RGCRazWT4zmDot4yVWkcva7v7pmg8JnlDd3rOMVXdp7WljgDqnL3E
YnXnNKP9ELfgx7xw6d86Ae68pMjI9lngm9mwKkjv2ym8FKWtH4d5ka+4ELtUYmyx3PRYAz/o46Rj
V9aHyPRqczjEnW6elhEpNhPBxattNYyZpqFJ2C+Y0jU3mobrI45dctcKCcAQiOmaXU7ZfJo0i5Np
kUwYYNegb5nvmNesHQArR3z9gIlGzpi+oU8mgkeArZuWwoa+yUymzK0Famo2qGUPBb54hS+p+UBD
jYPL1DnTP7Nz6vK5OtSDEzOvtzTTJhSG/MIovPlloE5+U0N0v+/DdfsBEVB7MVRAnjQC//cu7/SI
4kSUHtsxsd9wZouuOkOyJaJoICXt8OHbhmRAr72Dsm47Lk7RH1qaJnkwMuoWbXTR1IHrNXxOY2Hs
jQk/8AYHcMe3wY8nvkvMuLOhF3EIe1XzLJnA8Smb61dDpiUHo5dcPlFv+OhmWmubpW743chDIrjC
mKPXLEPdV9CA3xihqfQro5DJKRVLRXs16ofzFBvt5Ou9SK5GTq95QzAqsGAYUi/dGDogsT3QCivZ
ep3Uvs6cNNvInK3tqLzc8K1O0z/MNFP3iof8taJwFN7T6gRp4DRRG24599WdgyXVk50rr9lMtdO9
er1R3GhOno+BTUx0UzNZr6h/NxSUls7eJrUR342dWftS1+vrOewVZ3bWVy5F3HSMfOY551tcFlIY
hI44O+6YbYuIHabxVb5gTPleE0l9JUoeu5WFzkurdCKeUUTUBPWkwj4JUvZR6EN3SLvaJQVIdQpV
rpovksb8W2UW1DM0gBHP+WKjtK8GageRab0YQLDkpjdrbat3jgDEWIqjIWeohFZUMoLhlTpMOIbJ
QGcNWZl8I5eZzhq9gReLVME55n1sfZqZFX7XohQmMD3aoOqhzkwUiDLQafFyTQiyerIVk3tPtCuU
LxjfCXdT0xQ7NHTZPRkkcGLb0H2DKf0PevIUtzVeCgYg830EF2hnjY64nygdPOmOLCmswXzzKJUH
iy3Di26E1SFFq33oCzQtemGH10YxMDOnN94XIaz4QUCOYJgsG15BWc4ntKzFSbYOcGW8v22/qrz8
lg7V8qioJlK2ACBLQV/vA50NpXMeSqIlWUwNRUy1HJSJ72VQx2NyUCqzb2k0YXEWWY73MSYSt6wm
U09q1nT8FHXtMxpksRtdnBCdMVr20YSsQZWKQ3CJuMkL6pOp7+mpG9A5WYEPaLCQxHnELIOU1/qs
dSepUzfBJcA9cFywuVqLkCLUSyiF4eQSTMzdLm2E/tJ4VUjnI1VfrQoR87o4A3Kq+ewWSXpDKc19
nCZdB4/X93dQd41zysM7lX0yPADVZCAf1V8tNgxn9vXO6wr7zorJbjfLHElU/TqgiChprPvMqlEv
m6F4K8ty9HPEIE+26AHJLpSXs1nzdmSz/dU4j4zypsvYXjLkwDAfVE+FpOJ2ruMkeocTQtE1wX04
3iivC7f4vtt3TJvONzPahjcnKowghUlsB1ZYOfdGb1JMyY1IHqkfGLdwNYrbunOrMzWE8pyOMSfG
kmfLUQydEyR8p99kRFWZ3dtPbdsWr70mgQLoToP7KTUPDF0aZT5NXBuBxBzLt4o8+4zm2b6eueMg
VOryCbus6KCPVfvuirJaWzbVNipoIERR15wE4cyl7JfmbOXjsi3dJLtdllDdIuodv0ObWB4h0Skf
HQESBscaSr9Kmmqn2zWhSGTmWiCFrOA0l+19QcnGn7So9rtFwo+lTnuUWlXLDcOE+pVUFNn5QD28
Xjjp91OcubdV25lHHF0gfoshv7KHboYEkaRBJavpmEY0/7NmLr/GsjFfV8ePyzBg4j7OcXpqozp7
St1mPIxhC/amitCmxE6ofRHzYL7wbTiWClzOjpNRCm65MvS1xjK3mlsmX7syyeG4RNmVGqLwplsm
GQBoWa7hnyBsarT+cW5LbV8nobkp8qG8pZDp9hsHv5NkO9FzvBpyJ3xOkyk+t7EEBe8Mjf2g2/lw
s8S0IDaaF5dv9kLeohn6+GBYNSgKy+5DC92rJaaNsoD9bKJmtMLNlHRqBH7CAG6dZCy9KDPHFItt
0W91c7QDoEUSFi+tuyrQslme+kEvLvEQ0gaIQL4cYqeCauoKNyDMDN8n5Xkk5IgDvticA496T8F6
awNhoXqc42/lzmo316b5HulWed2kc/7ozq760jN2Qak/cWtqrlpK94ea9oM7aTUg0IlStd8Upfwm
E8xPN3JJl4s1DCF8lEKbbojao6MTomYHtxpLi+qHEB/t0oRBFfbUDf7Ub/+jpf3nFvYPY8Z/iTZo
YAua6J60hKDO7MpfRbMWPdc5Eqa3V4UYIwQvKHxEPeTXU+ToH8BipeA5ZAwYDnXkZ1k309it1W2z
GPVzCSQugJueBh4zDsfJrktjGzp1eoTQMgDE6LIBBxgaZtDtzfQLXz7eOFq0HBa71r8OKtI+V2+e
ozcbHdf5CA8+ivJ/kL8YqxLqp/foME2uW7YnLN1kmP0XqU2dZgs9mT45xGb3OTJOVx4TKBGN39GG
AG6nNUExawYV5zy8dt2eZS9NSiH/oDf6WdbIR+1KYRm6RWhj6J6j/yLYShID+1gdcqqMJ8unprj4
UFIPM/AvZ0qZLOi9tyr6A7r4h7jjJ9XC/whGfhWVnBNMi9vys/tVMvKTyuSm+q4euub79+78Vv36
lf8XxSUrYeQ/i0seEhW90an7/pMgZf2e37Ulhi5+0z3TcV3MTEzXQwvyh7aEZ/Sb9Aw0HZ50dd1Z
587+0JYYvwnH5YuRpLjIQdzVSuoPbYnxG+miZfBX/Nc2Tcv4b7Ql4ofU/l+rlpflMEzKL/cQllBM
Nsyf1Vt04WSdNJraM6R9CS3pD7CsPPwM9tWgBaWTkTE0HlyihmNrymlWTG71gCHcVeuKLVSCzWLJ
Q61Jf2rRUljrdFt+3UbUssmct10udm44qn3U2Ae7zD+VNvEjagnoq95iqWStHdFd6qDIGuz8unTE
AeR/UME42UQljLbaAc6WS/op9OTxiYIi7E9JQQAJzfeHVwO0fy0LSBmORfOQZQC9KxKYaaB8GIIx
Sox6E2vy4BH4tM2749qXWQPmVNEgKqJhq6KP1HY16peFPzq5PyfAgYos2knP3nWCpNy8s7hdlJIE
gs7OpJW8vtT1xdS1vctDLVhkdx4IP1sXRjq3qssHKSOUDx1QeXc3Y5IDOWw/KHEHGOrFzmEueyAv
EKxvRcbxO1K952dpPeT2Nn8dKvtQ62+uUwQK7nLmGXdROJzt+b2DUqZpeaAQbyuoyJRllfM0JwwF
3OM4v4VLvNG7+w4s+WyjVHGOdCrhY8vDJO4tGeI+eYBafmXG4aOeWWpfN1hLa4PIj3NM4jBNvue5
aoNo5LA+XXzASNv2ZSgORehuUxzIl6Z3t+WcEMaZ3UtCZSSp1XWcDg0I/Opr27+X0M35pDQjhxo6
bGPrXvdgRBW2z6tcXzk9FbpGNXPY0heagPdS3g6duoUbuP6v9dGs3zgPYo8ugoA0D9YXo+Ha4bb2
saujb3Yq77ywfVm/ftCiM6LOlwz6Fuzgc6z42rTG7Z1nuuhh4KK7Ri0BTI/KC/qVgBdJsniYR6rl
hu0n+n1Ow6S811l764OYpzBYF4Resg4cKkCPXiL3HPx7e3IAacRX6z4xufVHw9nRbN0JlsPY1nty
ncRh/IQV02vIIOmCpYXfIR3gJNjVVeJPKYUOlz97R7v5tv76Rsk9xsM+ZeHAbs3Nyu1a1zvzdXgp
8DsaVpjaECQFVC18p2IyY7gHukFlVx7KqbjtDPui0uGM78WrWAqgt/ahn5xHI4mv5rrDx+DKS/sf
awLhxA72oF8603PtZsG6PuYiP9PjQNG267si6LskaJpwb7kRfGeefMy3OAiL51I76VoO9HzxlUTv
0hXXjPLRb+mmMwfXLhHDpgunIHd5r8q5dJncS8o967v0wjDAB363PrX1iSY0tWvAYqMGN5nDo261
YDaH87pjqr7frs/BQ17loCEapmDg0Bhc8kLN3pVGce3FWjBV8Y7A4mAZ7O1o07M5enNdP4yxuOph
IPbvlYcfZn+m3xgYQvsoPNZ7gvKsFFrA3q9RhlE+99e1wx/LpfDpnVmYMC8lfmPMQcXRZc6GY+EU
103D/JSodwmHO423XvcT2ynZDPZI1DJjatAwvEXGtSlS5zXsq34/4fWYtgdO5m9tOMQ7DuRr2yuu
o6KckTWX+bYPY5TOhX1SfA+KZ/jsDmRFvFs2FuZgW4YqFau02RlxuGwqnM/yso9R2JX0EF1ABrFj
+t5cqu0QYZkFQ0Ez6MqGwNRMN+xQxMmDWY/vw2IdKyO3Nz++NjQSdEFR8pio7DYWGd6BXhPvzHE+
t6Z3rwoD3qJby60czQydgkmC2NhbTkNfzrPyuzDiqEe9PE4pMDVH3CrOJkqC5mFo8YoxECVsAVYH
RZX3WwdR4KZOmMNf3+SP19nJUx0CDIx7k0eMTtAobOWPg/q0cdvY5Jp5zg2SYE3G50gPv1puoWgi
tOAbpY2GSnLd9KsSoap23mJv3a4Df6glGDE08Vf4IPtUKzHMHMPPcVgozMLI3CcKtSGIhg2s8fe8
1a1dH+Edz0XEtDT1Xm/mBNb65cOgwhKoJfoyD9xpUVts6RWYQeKqGh0dv23ydlUttlUsDgyr+nmT
7Mos/yga41hYmb+o8IUeUVAW07WeoBws4C7qV9Dhj5r5TyTZH7f0X25x05UoLVHvEBb8fItrCcpV
xAHIDFfPppojlxNkbZI6nCaLMu9ojGHs8E5TkMg5DDTP+IcQ3/gx4/Pra7Ck8CwoC4KZyF9mEvCQ
GJwcZdfe8KCse9WJFgfeKpVLtZZ7ZL2Pub/y8C2rvq336ITgZEkphsyNec6s9E1I4zktzDuNLs1G
i6fnMb+j5WnAUhxj34KoXXvld3NPmwFyvmHdtIu5XQ9otq2T1rdOsXHsDLLz4lySXuzXX5Kaqa8X
j4MOlp1oIQdcT8WcQzFaUO5wESCSDdajfP2gxKIFRiv2eqUessF9lNh4opfQv3RMlcWcthPrnhTn
qJzGn0mgBvU6cirZLQucLorgoKtMGzsp56jwrayG6CpFCdZMwk+S1VWh8Nc/I0+40t23hAnclDMw
RYnFrB3+XhtjVBiaOMchfx8XfHz7dyCQe4PZ9BIBsZ1S3jfuxzXo4jpwCnOz/gxhyz0eT9fUK2gR
lw8YbX5qFWOqa6hgaKfGwuvdvnjteKlZtfkSyKy/BhZzmBp72jBCe1Eel1CBIjXLP2EwLZ6FuYiA
TEAMNu2JJI4UoeZzV4SrJrjegOXderPzSPXxLnfTzySiBZCY1CtCby+W5XkNpOBJ8dGYRI3cxkkR
RDIM1rfSEB30eRByfq+flCT+c8RpwGfTsdV7WxRM4Kuv9E4CId4pEF40V+4iSJd/itP/TVL687DJ
75EvhvO6bRtsWBbuz3tmmOI2L+SMKSglGIpDQMKGuOJAp3MkTrGWvP/97zN+VnH//gtJyjx+l4tc
U/6SmQHTH3rUC3j1lc6lT9qrOGP2wxUHmmKvurDuYFkShjbbiGtjvfxUhhaI64wo+R+mKH5hNv//
1+K68AJMz2R09+c377WRYI7RLvfToPwf4QaR6JxVtyPmF3MfMffLlYj4s7RPWvKA0chpybCM6J6F
WVynpuRCc7Fgv2sj1qZ79MpvMxa3cqQEzPW6rsr4o5HW3kbnnFd4aY+nKncuzAxR50G8pTUn1/rS
GeLQMOpadzTpTBcbERvAvHjXTGdHQW3XcjeYlMGGuAgYjdm3P2ZSkZF7GzxL2DLRFWvEmuqHyjut
wXMUYg3DW1ij7b9/fNbP87i/f2SepIzBsyOU+TFY/ScRvjJMSEh6We7XsC4P2dpxdRgjtIBetBmq
LyzrEa8lCws8NmK476MXdJFbMRFF0t7pmnc2OgKNgNbFj3BuSsVhPZf7SCNAJcozxQ7v3YFid/tS
C4Qpc4OkbbmMLWZoaCXXX5xpzsW0Cl9zqal3w/Yf3uS/2xQeiQ2zBoZnWb8OR41eBGm75yLhIawZ
xzSLvT2AWejWZIfjbVS7vJo2KalZrwq64cWVKd/djCQlfofgpm5To9uO4T0uatc5EXQ2sdVZXD8e
YXW/PrI1g8KwN3CLYzWHJ+DXO13iZIIgw5XH9W/jiWus+qdH+GO089cryrMt3KW4pgzHWN/9nx6h
VWmJGuXEqk/z97YkkGEKTOpB0tAYxTrrWGK8SDzLhMP7ev6xtnr53cqMG1GQF6Qc6TPDBFWxNfuW
pmh+XbNA10O7nNZhaeeqqovd3z+SH8fCX1+0Lblbbco5v1KBrLy2bJpEvGjO/TXFm7Rh6zK8MRbi
sB5bs4JlV6CCoiqmUQ5zsG0DjU9xCNQeh2h+GUVyxDaAzOMFXd1x6u2ze9NM78lTGNbsFS5iMq0U
wajR3vdZEay7f83lxyw+h038XHJrzouxAeLpT4p2FJvaJgFdLOqZpNB8qR5LP0ucXcciRXywVSW+
e2X7su7Gv/9EzDWS+Msn4lhCdxiusd0ff/+nx5jbOPxRRS/366ewpgNrWG7yFKRBu5bTo8PSZ5MQ
0I+j9Jkp3KS58teMdH2Levl1TJ/W08pFvS4GCPHkbP/wEtcJ0r++RCxhKHcSlv1KupJVxSQTphD7
aqIDRDrCrUDP+31NC9cctOJTXHOgecqvU4ZQfsRp5JyWvJqm15pH+KMcIDkGubFhVa5J0oTxg/3P
hcu/7nkBmtaBW8wUlC71XwI3mEFqCBd2hYVtWGfdl22P2JiQpiHR4rIfo/lgYlaVOPSGwWp3CleI
/rwesVl3ETQVLWrOf/8B/pvLkhfF04WmxmvDBvLnrTrWZsjoBf24NebijWNJTrnG0YKa8kEUFcGa
b7Na14PzeqnKW7uOrrTR/ge8jfjrWvv5dfwyKlxjM17UWMXtEXP6S9H6wpX7qCCycu95nqM0aMF/
rBGksonhCHfWhehq9qG9y4Y2sLDoyOhRruutT/pts7yW2XXRriqmm2Q6s5ZPTvs+jeO2m0+V/b7u
JTejAMOAdt3FPrrYS9gUwboF1zc7sKQHAoZe/kFT/K9quP+LwcD/WOb9P1i8NdbF/J+Lt/t+flNv
f67c/viG3yu3mLj9xuniCdeyhSmpz7IGfx8L1GzjN8ul1KLrJk1h3EpZFn/Ubt3fJFuIHGfFPcMG
X1fUv2q3DquZfyzKurbnWP9N7Zbv/DmilMSujBmSbkmToITMb+0F/OkgTEVa146Hr6OlU/UydIkW
kyz1hCp5PA/FkO06hIrX6CRYjnDiK7+pIUT2eQL7cJnjGlKxNgcDyrunZnbtQ+nV2bVyV18pZDZk
tRjhIqOfuuEBL4X2lI4Nvn6xJgIsDp27hhLUpY3d5LZH9/JEs76gRpQt1reqbbKtROdxG7Ef/H7G
/AkrAXw/RoRsqMi0CXeQMp2ym6ZvW2RH1hDdJ+1Un1ExZ8+pRG9ES0VDw2EZF2+ZxVZTS3anFTK7
qGzOTjwenAunQWMArqobotikuvXQk9x6NnaHjUCKVy0K3oWbV2waR8yCeSfIp9RpIe09IBsJD2OB
87AZptELHovdJaGzhw3eMlVBGE7xNwq66U21FsAF0fClNu3h3cHj/oUJ/IJP3AEe1kTKeDLQTt2a
dAAOzTK0G3PSnbdG9NEdk37mpu5MGCTMNzB2Zpflph0lVshIaA+tHBS4sTm6wRQLVwYmFqjY1Ja8
ZXakuA7V2OH2Znt7Rj7ka2u0M43RGhUrmJDwirq297X1oubikShVGwuWxpWwW3xqJ6eFwBEP10bV
y1dNKecqzWb7HqJgG/DDEAtn7oiwKWQs2bWMe6zEEQjP9Ti8UeEtnxaIHceowy+WErx+NMOpPriD
YpTHc7SDPRrR166N+vPoxOiGI7EghbWq/L7DXBOsfu995D1TZwYjk4LEfC2qyrEIFpX3hxVmiUZi
mfe23ef3qsfMLBlKj8p8yXg2GIkrWBwOnpXo1Tet01HIM2sPZcaca8PRc1NcsUM7+UBm522jpkB0
pSzmu5gb0JwPjCYZFK3nKIhaqJk4CUNmL8qq9F2swf2h6LDVsJbhdg71GmfAKMbcB/873fes0tzm
USYu/4+6M1uOG9my7BehDY4ZrzGPjCCD8wtMEiUMjtEx4+trIZRtnVe36qbVY+cDjaQkJiMAuB8/
Z++1m0x31qhrFekf/picfQCEy8EUWbuAhuRH+6CV7pU5nrnlpoieo8wFMD/pQ/neW934SZRghD6X
/BN325aZ7SLFLUr/G0G+0X6yJE21KgymtzA1SCxIvDSuV/EYBuG6IVKPWJdGGJc2ip1fllUiuSIq
tV4lUz57PYzCXTYpKX3MbVO2HQ6S0Z48jaFcoOeI9kUU5G9z0ALundC2yvXgznkxXpwWb5WvmksS
li49wTTee7kfnd1BGWuryuQlMnr0w3TC4v2o8bUIOh8hIJ38Ra5TGS+zxG4upoiGlTtp4TfbLMzz
OLEWEA1Zg9Wu5LMqJn5J0jf9ftW5KPipjKPomy4a/4S1O/wGPF8/i7YKH7KGN3ihOy0f65HhrgmT
epdnLSFdHZLtReO63huupdxfQIIuHopJFmjOaHuzQdq8e/rAL6UZMevS6DrRPhVN8Wbgeh64lRGz
MheW2ZvQUvWmJ2V9U+VIKGTUyklbmUofLy79v2KpT3SsFxOqxRecg6o856Ob8LgR8Ue7UWbaitmv
W79ozZiQ4cEQqaK4NFKFCdNPmk2btZ1YhnXYfIF7cOxzZtAkW4o+4To3SghzzQ+Mp89QBvPLul9i
w0Kiwqir5hcoh5Y3rUSZdelFjwA4i0wx3PSBZ2yl+YZ2091YfvhUviV6YqU+QrsSR0AS+pXUX/ti
jLo4IFYKx5WBLP1g1Rq1f2hhAUlaxYA8Hqrh2aPjuqfdjRyv1JvwDZdw/SwRwx8Iy85OWtQYaxt0
yw4RKwJ40YwPRtbqN8Ouyrck1JJp2TtB/mjr/vRs2b48SSxSPdmmjNZo9FhrROfRyqoQti9sTQ5f
sWM1tMZi8MTA9wc0C1o5qNfBiyoEyTwfx9Qc+DPUJ6m5Ipl6ahbDNBEOpE8uc4ss+YnSsepXeZ1b
l0kZsbey+rjtT6GnYiJdK2m/esRxfMch6fGcGDb+FPJ7VM0sqBbOfNwkqJTAFArJqMw0Nqsxn2ge
51a70YN2an+USMKbTd4La77PujBZciAa2z0pLd/qsSf5hdAiuXAqVZEENqHEBDA7uf2yj2tifxwD
wuPJ7QvkpNzHyLSvTtGl+kKrYxYRLy/7ZeOEWnEkNwnDg2oTbuCCOEQEUWGJmrfQKzo/shJPtVZM
IRMhacRMPZidnhN38O1LSL//WRC95uEM8rr00NWE9CzjrE9dhC6NLw7ulKXeLwT0rb52h1Rt4yRt
90R/Jf5TYaGAINvbNbMNqX6ae7PSgSahE/YUm2012OMGO6o9XN0OWwSCyhJHhrnROOC8ha0XMABz
u31JyhPTs7HVX6wi4pGxY2zu2ZRraoURle5N5wXC/kAgS0KPF47qlUZYk/6s/UTrUbImymb4ZXQl
Rb1OnBWLxCyH70OzWiCzrr61lVldY0tinDF7PekJFOJihUFUX+zQm+jU5gNEU8S1X3mZVPGy0LTM
WDowdm6Rqp1V2FTVDkc3IHw8UksToZa+aFNiIBe+V9fDwqEphsbL78t3reNqLYjuS7+3tAM3GeL+
qzmI6VUMlbWEmRBz1QtEh1GW6rum02saBXXfrb0KeUpYa9oRb0OBlD/Xk73fZ87OsEs8zDUcpAXo
S7WYwqT8RKrZbboOTxuiK/HQkEi4H8euAofGaCPvVPUwaEZyyJ3C3OEU7z7sUAUveZJ27Ddg99fk
MzFRsMdqJYx++Ipsv3hxHRP05mBE+jZzm/FaIl587ypD35h1oL2ajFQ5fXi0bwM23H2HPPtF1eCP
FoVt6R+WWyabwGJMmNrEYq2FiuMLWRbWS5E6zlmzRm3TS6s7yC7xzvbgI55CgLKJw6zcBCrA9Jo/
2KVOvlnRvIWCUxGiw5LuGEqoj9KK870xBjjBAr8OFpNws3cd98Mx06Z4G/al2iFuMi6O40a482J3
KasG6IlDvvRsWgYC1JAw7jAoGBdCouoSfVt+hM6MzOnILuYo3w3vEcHkoKaiRt1wXkiKoNgoCK2v
vWBOHiqjaBkWMS6UotH9I+us0RzYDidcAkxIuD4OWsxFQ/DFbbJF90QTOvuuJAprqzPL5zDX059G
mtfYP8rho671EkvIBN5+oRFp85WRO/RdDqP9ONmjfZa4FQ99HHSMHsDSIFgtTyO5IE9TV/mPQ4eC
PcWp/Ri6UbtW+jCte2YpuyRy001sSgZwSeNsMgjQ2yz0kpWs7WgVJg5/uaCe6c2kRTFPdkJg+v4q
CwjkDHM73eVzhJOURJFCBHEvCaCZQ2P3xAgTLLZWEeFibqbpO3t0200bo0/umLJtM4mbQW87c6cb
c6BTNVnrAsEIUOsmXnlj/MvkQLHSpxYXfOthgxvj6UCKMrf8lLblEv8dc8K8cJEhGPX3asQoIkSK
6LaSKdoG6aG29Jw3zSY7uGZVO8Ptd7fejFujw8dYTTnVyopS8ej2NWMpl0yLMzmI1TE2POdUmiXA
jVTz6RYG6TUuteRH3JXpS4tR5wHAOowwfsxJM6T/oJLQWWaVdF5QH4dnvdejbe5Djc36qj20k4wf
jMSLHrM4j5th6+DfSfVjnpUB+AdL3OxprDYlhL9tGiMfM1EAHIXXTlsc1f4vWWTjL7sK842qGcUv
a9Q5u04o/QWQSI4YzQgelEkE7BgM46YMyMWoHftLy/XitQpTSUcNU7s+q/gloJTPpG+ci1k69AKG
wJ++t5Yw9iZDIgZlKRDcJqgzYjeb0P+hTAqFzBDaHlqHOrlWQIWgaQINTZZWPbug0YZnk9uuWUDW
TFYdJ8CfQgnjWoe+c3PQ4lyqyAvOlqhFsTCtBIMvr6UPtqpz4PUGrhw2GT6TpRlqxrEBhbKcorg8
Bp2NwJGSDZOpH3XPHVsVKumA/XRRezWCyZLNiojGsr5YdhtuWZkVZX00HLux1FgYR569xOjbfVtr
+rVnzIyYGNVEJGy511NT7WMJgWYgSJ2OISiBhobnm1ZNnU83z5j2KqkorZXI3Fs3ZBQ0JNMOh1EC
7dJsLAo5c3XElnG1bqepeRRVkVxr/ibqAtJYpY5+JdSV2JGyNr2JwmUhGXt5RN+OA7Mldy43VbrF
zAOCWPcJqY4df0mQ6/gNCarcuhVG305ibmJdC+YcrsBZF0p3HhyJ+TOoY+vBrZTZLBgn6csWYMGG
GsF87oMq30r23A0THJznU1MhZZ5Kf2s0jWIvtbAUmtq48iKbgZqFvxnjl6/Kr3YqBnPjRZyQEOwh
FR/a0X/wqPVXRZ9GqxqN0kayGx5KEQebEnbHSk4J2ovQeYuppw5ZbxpndFMQdVQ9HATinkODR3KV
9XW3GLIx303+aL0nrlduJq4hDbU+3QvHo+WIVuzAUVPeLCMQe7S8BiIFhx6y8oMTt5GL0iUUx8jF
ZKiIvV6HTo64JMrMHSH3/tpRnNRqR5WrWtB5jTjyvpK6yfbQGLjrSzO+Jlg3djaGsh19ifE7TQLK
WhLYdpHdtrs4iccDP12upyGAHSjnNbjsAbu0GT7FoiR+kpNAuOwT/DOoePsbASM4QjwkBCVq45+O
5DkfG+I7Xbjr66mcpwt24rLxZ1X4wxlNHXgRHTyWB8mg0RDveuk661GPQMHFUq29oZYZqBdMsBX2
+GeO40AJ0zimTyo0PMyD7F7py2TXcpgqC1up3V5EW6arzvbLp6jO4k2aVOnKTZBe5bKNj4bJmXLo
CrEzQ6eE8BlyO0lrwh1cDCkPvCq2lo/jn+GFu83h+SEBCs2FcBQcbb0R68CPMyJ6Xc4EpeDk5Wmo
coxiUN+0McmercjISA5oeBQauL5qEQDfBKBuA4tRpvWE9KbeEYUhv+H+6G6NJznTKlEfTbw+Bb4l
3JZ9lmG4rx1z/B7JWsLOMFihStAu+8kNQ7Ab3vgZtn5zQazXPAzxXW01oVVuY9OEDuiJkAEOtkfP
Mss3iW1+n3njQM0Bfxouhr/giq8davhy4VqTezIqN93mqeGAKaeuOg6sSzPRrW+vk8rqCyV6sh7y
2jxRrfW7UsbmByNqbVMg7H+u0ADPVSLhl1k5Odd+yOStgHWNViZUhGMGRWaTM05Lpc3TesUYEncA
Az5eC24xyFmwBy5IncaHeCqc2UYLkMnkiCUXuZr8Jw4LGJAKfDqXjokqKsTc+qU7MQK4qmsGdNVt
fihyI3rLNVZdcKJpuMqrJj/olU/LLap7ghs5+JJGp8VHaWXRIz0c2h5KS67I77x9LEZrDVxjfDKY
LD4ICtfnKJy63aBpjFvKtPtqEkFspBuOx66Oc7p3cbXtSy1/xAXS/+y7Vjt6ZeQ/mD6MKVkW5Rpj
rXqX84PVYv5eU5FjR0v1GEHwNOjA5bx5RKLGYeyXZhmaHwkw9VWNaXrvKUe9Tzm/OB2uGFoTr4vj
IvEjahypM8ymugECiN5IpaxufR7gWUKW3GGeE3Jt5IPzy0sSvtdH/bngfrr5pevv773a/1W/+n9s
Rv//rTmew+b/57b1c/QtTr/lX39vXBvzP/m/kmP7/zA3MV284hiI72S6331rH5ydhTzI8UyawTS3
aRj/1bY2dJrd6IpnLbBrMmyk2f1X25qfNnetfaaPtMFthlr/m7b1HXb499GYA6DL9C3DQyNnusYd
dve3prVethwiB63ZRVrqY63tQ6aP7JsBDt+ZWvDQ+NXTIPLkYjdpe3AF9VKXkWEmp8B5nXA0h5L4
DFnqnwMOMlp7UDXsLtr3mhbgxKjjuaB9aVDCn9rG0k8eMDm4BpzpgZgheGh7FnS/+pS3Xrrds0Gn
j3hc7E2HyRjo3/bFasij4ZwYJZGqQ3IwI6O+YBk6WYNKbuBj7A3ej3AXi/4fgnGMP0UGDkN33Z3H
A4Khl/Nn6IUty6gjlLbZFX0Sn1oaY+e8XAyNrp2riKNgCHnsADpivMZothtjQo4QMgaTTRjwBPbt
hvZetqUNh5Um8ccbTptkY/eNt/n9OpMEIcFsljyrmqKn7iwNXn5fomcaEub2Wn/LQyNZjffPaphS
f7tT/xvVzX3G/vfLz3GfmQlaLhc7sulZ80zjb5cfnk7rdlg0tjY1ztZ1uvJkJtGuLAPi5vT4TXhW
+TGl9pHcZEy0NougjdJirYJqAutjhmfby9SWkGdzCdvPOMZ++Os//47/dhVc2zYNT0elzZ1viD9V
ENL3RyOvIuadvmTq52aQLoa2vhRh2p2oPUwEK82Fojo7V7yYZWCI6GnMmm/KzP2Nsg2Admzhi2r+
q/4YXWkX+i8d5qNaed2GXSxdJ9DZ1sDKgqW08/HaDHq1L5C7ovLiPKBN3tob/XaTOKn1+J9f3h+R
HTzftm25iJBYBjzH4HL86yUopfDs0QDBoBFKJmaYg7ltMlGslIrTW90yBqBQgjcgNPWU54P5oOeT
fbYzzoUkiNtrvDjTnpEwxt2h+xqpjI5q9ONFjU/5waDoWszgjictrTekJdHLB4WAWo6Dh0Qscx67
xDki8CvkZqBc5KAn6aVAyvkHocAfOHJeqGOwDnqGLmxfF2iv/vWFhpVlG4Unu62nIUekIKC5FN0S
lcS3thDTCvscgiVSNcOh3QXV+O6BtKD4di+tUWVvk14i3vOIeBI4wY5J0EFUizmP/ufrcXcG/csj
4TDBw3uBQwqTiPPnIyH8nAlkWbVbMxS0DMSIVCAcunWqyWpzXwOcyJi5gKnFvaYlzWfUhLte8cgn
WjdcQxiEIYOrw+9HPB9zf1ux/wsX1Ws1pg+aHdaPLZaMKuunGykdwxLcZ7y5rwP1IIx/8EIZ81T8
X1+RibLONfxZReTrf2brMKoBWTbkMNvqJj/ZsT5uq4Go9HZysh/TcRiXKct5WF/0EvrXRBm1xfQ/
nImnuql2Mx7pfyjEg3r22KRhxFEldLajmA4liAQkAMq+uWVc/S4oKAX+e9KqOd8Pf/7aeG4MJq2+
zzj1j/ultyNltJHebkn3ziENUPeGWncCrUqrpUJsrHmteonghUIWnR4Lw3lVAziFwM6/B5qoVokP
PSdqJ6LZx7H8LNDu4zQEL6xRBlEvkaxrbSKHqxG5TrmhFZgv/N55NUaV/Ug7dGs9nAqtZZ5YTQUx
e/8UQiRmYd+/vkQ2cIdnAXuRZXp/bjBjnE3lNLZqa963PWhgEAZf/OyM8Fs88a8YDgJ0uDJ5y/d3
IXfjc+QdQ++RXbraVrnXn/NUvAzmP+0MeKT+7VfzDZPxuWVQpvzpXKOHNFm9qastm72177HJ7sO+
qQ+RAZCHTqZ5zB0mRBq0gnDkvOmY5fug4JIOQwrJyuPQo4N4GsqP//x8mv9+N9tUUsxuXf6Dq0tp
9PctK3R8IdomabZDbxRbXST1Yz0AL9EWmi2H8wSrHC9vjzi2MMS4KwAIQ1zgWOa6j4XW68cU2P1q
tPzpmyvkqksNfzXmALVouquTXtHRKcnKWUZZkVOrZ85Rl8bDGJnDFUJMvoc40q6wO2NFdVP3y7Iu
I9DAwMAvH9Ep+gfBmcfN8OeV8F3ftVFYWWzVtF9nxdDf9mislwFbN+Q71WirtmeyNh7In8UOrhNC
nsN/7ezhFpVtsexbhxOWO75mEkOjrLK9E0nQOKiVfdXtLL2fpaACmqzh1+tGz9cF7kSGubAh9G58
NYTzDkmBvYYhFuGv3oa4B8wUmZ5v9VmRX8UGmKQIphK2+FvWN/peleFPa57XQeF0F2hFWUwMRHlo
idxNB4d1VTcMieinn5FNP2EJS5aGPjtwfCztHBffovg6mhzNh0i7hDwtC7tM1mZaNsveyr/sovxM
3HZHKs2l7aYev1p0ckURrQOl2+j/Kg3enrBPLhTNdWogbQhGES2SrEog6UVQ36I4Xc1CRgzy9saP
w2vU8b8m+urLb+A35hMD+t5YptaXA3Fw5Q9vGozUU5dBRHR762JPV1F0SxHIehPVkqznRiMbKnHM
rReJ66AdwidAmpdeNUujQsrYImbYx0Z2xLuTruwhQMDho2ws4Ho6BqyagxsWRI8BVVpmmJG52eKt
UkOPF5v92lTGMR/NBeSumeqlx4skmpAahtUCOhk68y7Wlx21Wq4lL3HdIU9Hxdr6GWgdm5crfNCG
cbfNk75YRupbADc6Ztw8z3TKjZlz9RL9TDFHh0970W3/OyjZTVv8rGZtaGgIzIWMNoyZJQmPcll0
TOStEg0BI1zBA0P7jw/dfMvJutglbv7iucEEzrMNV/jAMfHY+q/BrF/1Uhk7LVSkzABdCoy+WoaO
jBYoOfR9wYMTjflr0tLNK61jp/cwYdwdu++Vtle1YFYIIydpv0W9f3CkiVL3lNPrhQCJYwY4XsjJ
2gi5hb04OLu5hxGmNzbWON/0abXUwvbTQEqycMwZHycnTiQbtJI+jgYHZ7aT1kslFnGS5Jva1xe6
0Ajhbfu1KCFvBJr5ESADX8ZYVERUNcuQLtaI1QXlnkXbtvgcQwgAHYSBqA6HXSE7g7mNnFl9Cgnt
8IbYwhrqH+CHkQXZ6q1iMQpa9RlbzUnhTVw1gNEqEX4WnfuqxmnPUWw9t7E2ZUHXjqlLVZTfQ4mY
Ohta5AnwOVTj7ZzRielqtJjJU39N7JZcVL3Wr3Q5q5KzxsM8ya1uQicJADHkYDZZtIcjYAi6dkHw
QKB0cxiGo4gnzJuO/pyGDBW6AEKs1sJPnIRaeASCZl7T7UZwfEtM6nIZ8FjuhmYNjuQhKYD51wbr
Q+tM714qm2cnQyvkmCsRKC4e4LLYfwf19WZbsKM9TnALp+RkVDs/qEiHzUSb3C/yKyEw1Trp/fHJ
FemuKgv7lVE40vSp3tKpASWaCvdbdtZjPfreZnmxbuvJPTDFNk+Iag/J4GhLrQ+NSwM4es8QoKYN
TXu7qo1xWee6/Vw32YZKl4YwjThU7tQsUjnPYl6IWDe0mwXueYGcnjRgpjipk8Tfq+ExUHGycvoh
AsxZOu+2/pRbxvhWxIY4AoeYln5vOu8d0/wlsbzFKRCd9draQGvZwjaCRKhtGDotJG7cLKQyig/A
ZCe47dFzNUbuyWyKCl60q3/oVcUDr4zqIZm09MhccDem2Go8VzFE8NUj/K/u6Gn1W503ODnV9A7T
UuA7tPQnN2I+OvQ1Brfg6Mbw65CO1BcNlMhmSqMXjgkIO+Z3bxTjNx+TyMVC037188Hm8B6/TvNG
nYZmTXpD03+4WrIG/5n+6F1Xw+QWn9B46SwIKL3sHlNE24TGY+0hw+baLSA30EIclLaXgfhe2tkh
jyP7ubez8/2I4bS2uelC8udq9MlOoMpDp7XqBC5EnbDPmknPudewnkaW3xsxheY6G0Ayy2JlF0g2
pHSz58qsk0e4xWv0X3LTTsJZ95anPWsWLWDdeCk8b986xYBUBmecyezgrenjJ/b55qcm3B08j+AY
W1icwBXT2+Bki3HHMc8wTMqtJ4ZiBwxAHWiy847D+Vm2VuBcp6Eqdh16CWRqLptcJLNn6YlXD+Dv
d5tWIUM4d7h6YE5PYUEGIu25HPuOW5z9wDiMNSvDQsfh2QPBeOPYfEppsy5iIGWPTZ4XB/r+cuPn
Fv1EdrdN64/L1sjyb2MNEM2j/Dz4lDvPuaY93b/v1XBKkgxOXxWF7aLXA0Y9KfOePk6xBgNgW0Rw
Pi+atNOTq/lbyD3N1TAw4HJ6wkAZqOYKOaW5VtQDBz0237wJjkoKZXqdVKH3kM4f7p/h5ZOm9bdv
AKTE1Gm5mHQnpERFVBqbpgiSS6VPf32Y/Kxf85CAeJ//QBhSw7eUDmvibkG5FtUIAU1V7QKgPOav
BvbU/L2Gx//3n/6/L+2sWvlpX4IA3oR1La4QQMVVjaa4lg0EZErnZp9ISw/A4yJlCFpQUtJb3avo
LBEcHco8WhdUBw/Srm5ulTf4KetTEcUEn2UpWaZFD5upCsNiqRVDcemjmGn1YMSPfoFIsMoyeHsF
GCsl1GMJLud3TQvW9Xffxq0yUCaNdgayXn5oUj/LCVqkIbkR9UAm694N9C1vvOlg0BHYaNt1J93p
020VSo8pc58Nq1+gy2t32gDgKgPKiJqDEqLLr7MStKjrR8u2p4ckSlZUiNjABg3sjJ6cf3+F7TTf
ZVQCzUyJB95vcp97hrPXGrb9znXUwizs8BAhrjejEcKUp6XpxvVSH+utUisvKKrj/cP9j8X8dzy0
qYcQmCFH2RlnjjYG3Ri2DBn/KIKZIU4v4Zq09luPGJ401cSlplE/s6gHPlbk1N2OfQtGDIBkeEWr
vuStM/zQfDFQ5chwDG9ytAi6n36vRAwhhmuAuH2Towc5UyXnaw5kzcroSL3WsRXkGgp9x48kAEuz
hCxbmT+moVuVnJCecqZMqLopcf1q1Ui1iAzJfSYxUNhApohv0XGFNJxhfMR1UDLRFTK8fBSD+9I7
uKZc8uOOaW72oO9fpvvxoUamtnTMNrqZxWzg1HJIBFoZru/LTVDEP6l/6ZW1EEiLpLqhJ1Qnb7K3
hAlzpEQzD8qfLSJJzWQdZT19TVBJzWqcOK30RdXt9bp5sZAmXhFD/LRE9asDQ3cZu3jmBVjBgwfn
HJKDH11aht/rrjT1Q+EX6U1YxmeYJMXOIrFl53TmrUHU984sr19ZSjxBgTBWQ9kVD3YGPPf+/66E
qQ49AKdlqDs51XLfvuXyUgxdeDAhCVGUe8lTHyRgI1NODvcvuzB7+f3PzTwXazm/Z7U7MQINfRNH
JFDsCArOOo0IJCCo4ItuV7e9f4V3ZlrHQ27tC01HMNZk1OlN6h9MsDgbItHQl+Vt85QE2ZMuWufU
kP5bC2/qFrEnsn2KHGoc4vfc+bL1YNpizsa0aSfxNfJgIDPCrbU2unbwcpASxGRsdOBcABA/C36H
xWjF5iIsA++B5s1fHbQqg7YCdPTLQgnkAnfD0lZi1FHsFg+PA8D6p7oJ9868PySmI/9655DJxKce
odLScBAJCKaSy6nYc2GMt8kxhmVn4xKzmxydauNZZGrQVpk31M7P8mDBjfqMdize5zaz77Lqy1fU
XlfkBCailjw5hXLPom4B25J7kHmY76S+k/HM9HP7FyTV9ZkMMWbPLg9MH6bBLpZQJWom214X+aee
Kt8lkPJ8/2BbyfV3O8EV3UbyW1Ko8/DZEapelYVbq02zPYDrbwneM16XJ7cdXTY4sEIdIyBp8izj
Tj+gsgv3deV/aVCvovZd9Wb8Acog3dkRaU5upb7SarQv05AEa9RgIXKI8UZNn55TKwXG5Oqn+/WX
hv7L6M+l2xivCn7gg4kGjUNaurq3l6nizAVybzinsvpwRTzuIDFb66TJIlq0BJ3Z1mBDVYxMaBdG
sAlZ5FcI4NQjdQcmYvTb+/uX99vz/j0xadbexGuJ7zUY9sSbkiY2yZq6Y+jeoKvwngz+e5lthj5v
Dpi0cdT1pflS8Ez//lIVzWyoTB/7vneXNYTY5//uM9o9L3aGnvu+B5utJ3Y+YsrjwNtuxNFjKIqz
HZb6MpTgOu3Kj27lxZyLL4ns/GipFD4x1elxyjjshTj9z2ibXxKSFK6DH1QAlAXaKiSVaOtc62XQ
mKJzuLNe+qIul8y1//rs/qfn32tzWkl/K0hYobQys8Pv/rEs5cA0cCo2UZFLbDNJKTcoSyhB5gkE
+jfgcq2M1/gMRuAcBAOu+22cUWSkyuRahpE45Xr21gMX2ZmN4Z6zsnbPXQOArTDTsxuhcUPznBQ4
+9sfFnsFLTuOwmcDwAuC6wdBPszGsGLm9cD+Hu7fM1rlHaSRI9WsdkMyVh8ZwycepyZkMlRkG6Yp
+ureeJ0ER5DcJPQId8GMKED1R9AlR4aOU0jJsRlqnSkAqnb1k+0VnxyJ+wOISWYYvrsAfxE+pAAJ
PWd8CEgN+f0hDsA+3Pvk1BPWWbfHn/c+eU4k4nZAROlTcd8G1qpVRhjmVo+Tg5z68TMv9Xz1+w7n
zPiYN32zolODGqwqvQMn8SRzijdECsheKu2nnhHoo5EJcB7tWO26ws7XY8T0BHdCtgkTSyyKKkq5
OWomKkAJUYeY4aKHxrPTGHE9IOlql33hIF6ZKROw5Kp6k+hRvEobBMB+aj5WEmpv/SWz0Tna89Yl
OxSDRT7n5syW2IHjYTIiEsRFEJ1BNyNiKBGKlDoUh7RGBdf1bnFKrShf/55HEA7Daj1N/iUNbLUd
ow6xNw3Xh4lhiWc5A0yHAihjq7nvVvezy/L4OfcikPiVgaBNyQ0kjmmTNoh/t4KtEBLJ3LTUgE00
93lX7yVkpWhgGwjI44IaVrW2xXyWh531wIz86CV+fkFLzgyftvssWKDN7hbuBgHeVdmpxz7YhyvR
d8z2K2P8TFFv11l6kE1hvyRqiNfwjUFfiuaURl19Ln/qgHa/0z7At9k1J2J96RfaQZdcW6Lr+qCJ
vrMJTiuv9h+KKs7X3rzcaI2WrvQUM3DJ/djgeO4o3QoeyG7+VYlFIfh6HuEZ0SrPAaQHHolTk1Uo
liGGT/CjjS1H1HHd09pd1KW25vIYL1xOsJq2fcv7dEsZKg6W0jnWm1DzZZsEe6Q4bHf3H633U38i
cgNCkjHe7lUnVoAM5HYC50TiEBeKirZxZfLEDLlbKiOdNkknktX9hgjy/PP+BvZTYZ1ylMqLXiT5
gXZnTR7BvP1OcVpDORqeShdDdJZV0DfvXWgjSfdx1TnBUUbkNgmX9Bck6/vEcPwzc49XUoQkc9Dh
u25q9ZNIR+vUaiMASgKsTNWpbTOfZG2hFYds8n4RI6Ue4bSBq49qY0UAbUQkOle+DdS+U7X2AP38
KxD04UDGDYfhfpnuI7/ft05QDDmbvALPPv8oZQAFjJBH70LLHD/hQPmrwW+KpYUD6INsM/A0oX5I
u6i92H58IEpOvomAcQI02BtpC09dH6mtDgNmIyfDfEPgfYxGj9pD85+zYDoYPRntQ9v3hDr1GpmF
+cVBCfmIam9c+3g0F3VdkPg0a8yRwas3+UuOecSGyKSN+LHvVRQkhyisrXVYZN5ymDuv97MFLagR
GMoct5CyipK9ZG5L460ATswFcqonv1bJjsyvZzIa4o3GoOwwukycQ8XLAvJ96CFY7u+fzfEjeyA+
QGzmzzRQKCA1pmCd6vS/KjmqJ/R9pO9wabed3gJRmQ+QiL7DnCNbxpCkH+P0JTbn//l/sXRey20j
7RZ9IlQBjXxLBEZlUekGJcsyupFzevp/cc65mbJnPLJIgd1f2Htt9nLR2mDXcUAA35be/Qmt5Hoh
+SrlM1vp85ufokwbsKYz3fxWJOA924nqjgUBNwEoVmtXV4UOX4keyikH7GwFJCLZLtf/dqymrR7/
u4L++8cMWhySUXO39Rju69y8pJuz7MkxEsFM9MluZlZ+T6iFdnIqLUZuTe/v2o9+nRV0MbQrkHXd
uMOrclE9Icto/HZJ1dsPaIk7JjrVF++i+aAhItwBdCDvRmbOJ2hkRJyZLy9bptXRXKCPvx3yJk9E
7GK8dZEh/F/PN06yOAB2//UUhBuGuRpDg8yLW9+HEJVC0khpJN4WFEs5q2gUrWao1W72/79KDbzZ
4FiixhXLCZ3lhjCZv8mn86zZy/3JcvFpK/ivyjP/gb+B+JzJ/qI3tFHMoohIyYYnhvBakKVLYK01
7cRsnxRBpYjcLcqqtXxvLDlQSHtT4I236b7ry1BZBpq5zonyjlhxmNlZ2YXMO4lvQBu0szqRXaz5
FSbjeTPHNw65bzfT8oBriNGNLg92q569hKc8cZmyVhOIEQeKo32QVseAEzUpOZ0rLd8C8MpRKZi3
Fu8I7qlQpuknS+d1N5CQNpXmt1Z1SyTX5JjfBhrmzLTQTIufzapOxKqH4OAzKAbjtoPTKXeat0Wi
gO3faHI6d+hOannAHGKAx3NorFis35jcjKrl3vVRpVb8bgeIhRCQVQQuI1Fu77RAtQ4mXod7GnCd
ZVCcDAZuao1w3Pw2fLcRAi4i3AiwAux2yA0Y8F0hUV3p6873pWQrsLzMZvPQFVp2MmA/ECRAr+WJ
0B4iQMDsQObGJmdkr+NHo6hFkdmqlO0UYwqsTphrNIa3q08+5NAXBx7bb1unsBFaaoTDX0PvxXG0
VTz0vXsuCPBJ2ChQBHYBeNHISMb9mBjMpHI3j1cdDjq0e0cHe1Fb/cyIn8lK5iZBmXYT5QZhZMzw
j8vfAktSPLEdWZSoIrd7J2qVvRVP/K7TwJbifuyNN8VkfdOBWI9EMBj59jymLjWX8K70CXhgNthL
KF/3S11WMTRVWEJTf3VRSej+ot3PymX/kHiBVZQmxKb2pMhyWi3A5kL9oen9QqDb7Sfzu9S4kfTM
uVgeqQ5L4QxsQryAtmuKktttxVbtfVKCt7NfWORUx84vizd8l4zpO/+jY0izH9bkjz0oVrqKITeA
qJ0i8ucAovbS2PbPsvZs+tSw93PPDrn4jUNBlN+uZNRfye7exHW1b1YRCyFg2U0Glm+0T9J3U/Dk
zVtPrAPM3/veEtZxQx3tvaEKBoFUkv+iZ0RKaQZ1U0oN56P6p+v+u8rqsC51H7KevdhN+W4623kV
6yeDuNqQAHEx6xmkG+7TNX9LyvGPoSZcpG7/nVnyat4G5xDrktjTBLiqEeBaWWJGwE7WGuozW5J1
b64bmzre+pK03z16vrspk3/Yab2s8vf2WRm5EL1EA19j5h8cmUmo6syDK6j2DePazRj+pYXLaohw
ATmt37NqfgesR4HmD+zlPJAi4wAqQaSaFiaVf1d7sxlvnmKDt2RQ7zjQnHLdZzNYlElZrxNaJ5wv
Y2R3zacOVWbYAPfQdb5nXQflNO+erdIn4znNXtaqCV2Msm0y5Lta159Kq1bA9v45dew2bsrMk93+
Ytv5rQLNAL8VnzqJiJaXkZlGfEeWeHfkX784mEEphtJAFdUWJjQuRp282NrImiLlokJVfiPC3WYx
sry2HX5jrza+CILG7oIjsS/U2clkcjBRtftW9e2l+AtNk01fnVrDrZ9wQ0cmGHKbdi+K8pn+vSIQ
J6H4WmnPFyY5MW8PC0/XTpEtWxDmx2FvDOUPH2/EzflAhz6MhI3AtCtcpu44wY7QvD6Pg0i/FyQl
9MFI3LRWzbwZMDPxG28kQxntbbTCgipwExJ1qznU+oZJh13+TKJ3w77WP4bZUTsyH6K60Li7WKRJ
rUoDWeUHbEQXwRQHbXr2KXInP8mq+u71o8SXG2B465mW/R1Fl7M2aIC4kfcFuroJBrKZIn9YTp0g
qsbqp/4w6czDRzM2UzZgTIssGlQFZi2/6qeJdKC9SMvjWOVt1LMx2m2d5gcDehgWSdCZCd5+kA30
ttTkYFL5BEDjtp1jLgk0dH5JWCuFBXKbbSlDkA7Pi80t2lhin+s5XEDuZABkmbAY3K6va+usO+gY
gHl+JpUlPJ1WvytbYrw71Qc9c6SwIdqs028Yw3LuLj16b+ybttpPiDQj0xx5DObVecj8B6NDOgxE
Fb6hzTszKj46GsEmVfta9uaxBkkF2odXTbt5fwOP6lZ/yN36r+1lX8D5q89FpvWtad4VK5kPFSDx
qM8mDfQS/QZhn1e0PiNzzyos+XFE/kyQm2B23PpulDjalYtkDTvj5mAc6GAIQUMrrD3NaJEjL9d1
Fm1qAZbifapFaGGbLlGtsRl22zaEufw1ywG/Tq4YgOuNsR+k9VUYVSASrCqch+GCCTDUGcQ66Hbq
bdV2NilD+9RnJ8nqcu66vRQVq86J74PK7h7zApDOmYpCgHr1U+irRlb+kOIQ9C20SyxJa+AyrF5G
9YbTO5KewBDYu59dJsiaMJM9kvloYyTOCtsgl4h0gMw1f6GvIuJPcbpWRBOYmwxazWMUOzaPKWrP
wPLvFQmIF1kISJIZWklyevatmwwHHpjjNmlhp7r+rNutFw34hfShJZkYE1mhlXeIsk0Y8sN+4wpk
bNw/Mmc78t2PgdwSEfdTHWWarOOtWX5Ho49w/11M5NhHmkYZ5lpCFoWVXZCvPWWjH1LqGvspnXBs
+Y156tevDCbCmeiSO7K+An3K00NXTIFmzt7OwMqwK1eYirPdXIah3mJpLwe3AqFdSDgi7fCF045c
ZPpN0yWCYkAWzrWBKTItmtBrJyLQ0ifLA/bTuc4ZkqKMh6a7zCwVowXRFRkfVlAvIPO2EToi0a5/
MxGSrc5ER3XYepzxMgOcYIn9xUZ02Heds+3M0Y/7rGl3JqkAx1Jnz5TqWby12eMi/JUYj+ZkZ52D
CWFirKH/qQtzYlTPdG4jNTgSE0o8k7STqfff+o03QnXZnwpCBFpMhjBaFTpaLeK17Qv6bVj8fvtU
3oQyaPTPGHNYGmu45jCb8PN112icjb8z5K7Yn/SLnxUUz7361RPjMSd/bm/W7Ktx/mSRNSS0OAZq
lVZ/X3zKAWvlUQV10W+6hXqRkq9jdestCC22Fg2O0hAU8gD3MndCPNYcus3KBauTiNFuxmHmBoSU
yq3SOcanVckjt3pyaEk6tXNKf9yaPgCg5hW19KXefCPwqAZ32JXInye5Jql30jNXeGYaTHQ2daEm
/qZ4NzxhFhS1lBRexoSIZF6gYbDzky1PYne6ZR6DBpAlidKzDnnYV5d0BFjqTyQLLVMPAlfPq72D
FxLY73VrCNOpXpnQva3LdmfEQzpQ9yf20yABuDl009YquEFhuyLX+PZgjnJS9udsZbDnjvre65j6
A7oswatAjRNXciIgAFgZJSa+PITJvNwi5Smq0SfbkNrKD6GVr6lag3wgkMSWP+iH3qnpEUxFTWVf
rJv2zVJW8WQA80V36ibvYqq6fVOsuMLnBu/4gCysVJ8ryXA723H8U60tT6lN6+EA0sXrIkOmULXH
laODGYoG2q4w6aYaY3UdVvnyvRpGrHxyzIXCD5pZLXvEkd9WCa59xMHBAPYxHOk0snn2d1yRB4pS
yle9fy6K5KylRAQ3D/owfGrM4SC24V73eyhuhS0YsNCMmreypua83WO8G+LCVad08CeMPQCMcO1S
YHQea4qFAfPcI1tyYHvkPAdZ2quIfV57wFfpbWKKgK8X57u2XtF9Go2MShf5IEvb25LMPAlrw/Ce
pXvHTWhaYEYEvZsdTbN/ZaDiBF7We0fNsT8FG9sgZxsULga2HF//0M1yiIZpeWjWW6ot4cC8ewXt
hWPxgExeJBXXiDIhvjbyVXDJ3q4bJqY2YSB6fmhnHkjGoh9OnVuxmczOAYDLcyetmRkSnkIHbvBk
Py/CngKspCAerD5OBdH0EBiyKo81eyZe2pkui5HoD3ZNXUdzQqK1YIIDQyMglUDeBl9sgBt3OkhF
jiyoFBFUAzk8Wj7dmSVz+ql7N9aEBw0VUyPPPjrqXbvOWFRXIM4GTFGCq3cNGyMsnUTRyDTq+uF9
IPLW7r0/SvifZYqcxM38Y4IQPpCF37HOnQ92p8hwVuAYjQoYxmT+GTf/DPOflOBlpdvUilNafjBd
M+9MLHY6zvqwgkNHKWDsTU7TO3to72z/gdiH5jQICy/pa07VeugMy+EGhMVZEZoWj84at8LujzNx
g6TinpSnh27qoWMSQmN+T1wr/t6dWfV6bGjpZazGvxZMqJ36JkgHL2fJ9stujDfhqRj+4MrjBQUi
acnj1IBRG9rCdVj13LjwvAof3yNJ02s+h7Apbp9xitJ23IjoVSXCK39D5SW/F1Jr41HM3a5tRgiN
bDU3xH0KVg1kH28LBt3+pxnoQu1pIcB1qdzw9q+QMh98/beBt3JMRTqEhrOAOM6KA/fbcrHN9A/7
lJ2T1OIiCaG48XHS29cTazryMwNbYCVm4MgNQ2oFzhWQA61feVMSmY8lSTOsNnPF7mX6TAizPs8D
2RvDItkQ6TwCCDiY7mXB1LfO5wLyxOxLBAvt56pWP7Iv3VCIODFNAbk9DepE+wfApg789gZW0bPu
NM35h76wz+ooO4Nt2B7y3CK+cTFifWTY3JJLmg9mCVKg/CViwdl5zcrJmgB9WMsreoYsQID0R7Pd
LzUbb3ZCbpevN/btcx7BDdBCcCUMpOe9IXVQb/z9XEUpYWCMnqXgnLcWvwz1kaJXFVSjAmYhYJVy
b84rkhKC05hhPq8ZvEi/AlVi44JUbX/ph5Y/rZYfw6bSBHOThj7qZuq+T4SkbZAxzQgG3nwdqk5A
/qmPpiuqKdebeYh1U9diJUwGMQ1ZFsbHOE0d0VMKMJmJ5XdsuZA37avuJ/KvWwzx//2jS2yU9Xo2
ROjH+JEVy47sTD+ABMqj1xDdjsMQuYthIz1kh9Aw1rad6RfBuL5ziAWkpXF5mFw0LSAC7GGeDyaa
lltFRTiQc6Em47BitOGOpKjrphM6rAlbf2XwtC3vTOOZ64hjD6VrV/eUpHO1xqJ35pihXj6n1LFG
2UH7yBgLQVsivdgjto8RhcaAXZgv49qwlTsQv/eGglBzHZ2Z8v1w2+iXyCYpcIbThj8wrjL8kolx
15lmWN0O7yoz0VEkWIVVq6+h9GEk9KUR2eQEhf1NLtlpXL819E1E1F/1OLeR1XVpWGdb3Lt87maZ
XPSy+a7wKeNzJh/KSBDYmgi8dI1x7HGWxkPtWf6+zVRU0WKCjqGumvW9bm+ECRbusy6aDc0xmV6N
cSvZuEAtnZTkUf41jRZkjWyvY/W8MSeOmcIpMmGaU2YXb2qs780klyFay6utwwgoV/8ZXQMNz5wd
VwstZ17Xt9BFSIsdCV6UNtQUHm6vJwyj+znqyN2MDBPaRVXW/7KWDBJWz0QOiy+SmglL4A1qO83k
+QRYMJbUYJi03KBA5I3mFE9T9QqSAExZ+rwVyZsPZC1IJGrA0Q3tPGGa50xZYJjkmCoSjne3DjC0
jOLO2PQru9BpL7oB1VZq7RfCYcNsYNE8AYRkj0gBCI1VVTVFhYO0y9mihRVXUGJbn+tlDVttdPYg
Lr5ZSJMnDYmjQoui+Y9+wS+0bc1wZuQX9J3sdrImdLaRypjw2YoqVsBJXW0NxFDfRKUlHrWueQfn
zjm6iDys6+wLXsMV1R0Q+a04NEny02f3E9ry3SI9XhmWCQLz9mrisSuK8VwIeGoY6a6V7/3zycL2
F8/bEXPEIosMnIq7wzLFZS3L4TJxR3kpjmFGK/6u8d0vjQQ8macvmpyJgJTMXcndfUonhsGWsd5p
3mrFWod0KpnGI09oD6fVLQ60qm40V1GRtu6+4VyMbCn+mJ7+Oc49SmldAnWtlovU83Ev8NFNnYwy
dyQcyeaCadqnrt+eN0E6XovbWJgOPclKphLxS8/wqTFBJRT4s3lDl9QTGwm4CFSNi0k+VsHdybTY
b5NDs+Tumfys161oyEMeP1YmZmM6Z1HrXPrWFhHiZyhP3KaHFd8IfE9jL4ET7Gy3719+3U3vXlis
XP2mS8Dte0RjacZBuMRee+p+RNh1bg372nfoJnvK77D0Lj4Rn4zKVXvqaRzt0lfEdbbnrANVMLI3
uhlzQMNZwomAkSR7WqEQsQJRELPL1Ek3ir3JRdynLIvrLXNZbnpRroQADs/k3OzNf9toe4GHY/7S
UOhnebsQWJI+rqpaYs3id64/eHQ6Ii4guUW67eb7xX2aU0syF9byk+LC5XTQ4hxPCqmnnzk6c5Kg
XwQQOAZRZnHoR+8JR3Jo2TRyjU/WGoGA73rR0BANJKwS+UI+5QZR0paEhbf0XViLRrhuFd/LXs4a
NSsin6Plsb+Y8udEEc6QDR33/TA4l7lxDoC3XD5dbsl+0UCKlHfHLdEQljOq21ykSA0itrpgSE/2
5z3biBg2Ge5pD7GrK4r8UpRlnOW+iToNwHHd4/ygtf/uU4p7xBHk8NXHyhsPhHhBv1yrcK5t6HMu
Am2VNeu+9ZmFj+R9M5OeQzmP/mPdwCnGS8FRbhMpz4jMKbyKMcNqntGHvmi6iLIkN58oG84skMd4
6uz3unQ3ZGHetRCoajVno5NgxLuM43QiMvJjKstr4XA5dqADO8dLg6xe0kjv+XZqm/GQpaZf2Y4p
gND5AVOHfS4wFYRt08J2sFFjeuzvYr3DcrbJbDw2PPI7a7C/tyzpz8BiD60LBmJsjEdkVIxL83U7
lKPzq5vi2ff5CeUzGyEMI0rrz0Wz8ymiHwp3/nGQ4SPlNM/tNKKF5UfTucrcbzjFdkOhzZFjensi
iB8Ty34eQCcFhb7UEa8KARoZgxSRNMl9dUtGaNjGyo6Wla1QkkK16uV2heiGciX1mRfLLez0csCI
Kuj/nZvWyXeQUq6PYzMk52VLHnJfxIbbO0wFKnGWtfO0jXOANmHe0yeo2CciowWmgzlhheiNzhXt
xjsV1PTou8gGGg7X3EAIr/xmex1gLN5Olrd5MsHKg6VFrQYNIp1tYsoMAvPQ0vva8JhmPyQY98/O
dMgaeZTwiq6I0O8amzk+sMQIS6TYj2TNHfuR0AAajVvOLg8qCaHeywZxB94ULddUnRhVi0eqE48N
5fRsMczF3rnN78oRl833qG6rpDlP5R2EjvSSWeW+0RP3qBKJhB+yPdKtMKN852Y033iUJD7n9G2G
/d0A5ggr2eTHmdDlKONrzL9pwY4vzaV/cBuKVHBYkrXDqO/ap7zZ7vmg6gR/8uG0p434Pf+p10nK
Thy6pY5zpM/vPba6zIEAA1Sa/7J2vbhHGnN0mZqqQf9HCXG3NqzMPGVYoaCz3VlrCtUOl9Jpaogm
LmfwxIIdmu8awejlgFIk3BAgf86r5yVXwp7r+21YPnImzDEPPRv6QQ81EDVrPT8lg9EGDTfx2Gla
MGIlrtOjrub+jNvwqbKZmbi5vh0riTC2z9zPmhLTnLSnZZUni4IgLglT3qeEKBpWvyE8kXxyZBMi
2WwDLFH/KAv8sLf9V/hUrIAcH94bAZc9NFxTaz8IbGUoOJhxbqKLAEYIaMbNwwUJLJPfJXBgLBca
iSh2Rak95J4Wa0jiuxQbllU/r410kDI0LoWbBrCkVmdsPoEVOmPmMcSmSlxLwpxq0iiZzW2Mikd3
YeyHSBihHFHx0x/PmTTqBMah5GK+8zh/9dMnGwHrexsfzQ56TYoF9NyIbzc31hgTE7sn174wTOxC
SoUf1zHbHduavxM6B7QoNAgViFLPaA4IYWigXLLSdW7IiQQHf7Q/yODYDV3ZHpe8/tvk1kvFBO+s
2V48uMWT1df9Yz/eWci5CBPUnsqOgeHPvHbrpVhIL9k15QIyNSFMRkEYZ0MnHwHxg++e0vpE/sEM
fKdUqNYcy+ZLqWcCUm97HJbUS3aLg+UASUi5593tv52+Nh+1mb5sywX/K3C62Y5HAjmk2xiRI4s/
a5vvM0UOFuNeMPdSBWVHR98nZh6n3fSAx5LHjuJ5Y7+drv07YoJHp+zlzraRmbS0jycrRW5VQZMK
1IQZUM1kRTfqvV7vx6ZOHkvLGAOncb8TUSCwVl914jxh2uEAWvAO0XEDN2qyLHCr7ZVVanpSfrlf
NQXm3BZoRv8ox873RTXyGLNliH2bDDLEEa9t/n0zR91U9CaRmGyd0qH4wel+LIZbRVQSPNphDnIU
aLJS8sjNjXkpWvfST4RJA2OAGQrybht7GWNau89gyu0MrxKBtXoBD7O9L4bhEd1S6DVE0lIZxKZH
+A01e7way2+K3IPwG6Wfd7xBzIsyB3Q99JwsGUYE6T7+POzYeMfPLkxykCENcxXrs3GGNvAbWHTm
WO4pDUDmWpoRrgIqKcTV2GpatBh5Pb0sbQ7UMI2Lntkwess/tWIt4g/NesBF1rOikc+WWW5HQ2EQ
JwW+AuAFE3Uy1QNYidBSrL8nOJW5nr322jfpl6wDK/w2s0vs0eKaodgKeqF6TgJ9HMkyqfkLyhUW
pVeM9/m2sthgnRtUui6PtoALCHP2xKmIEyFU2bSAhShfOvWyeSxcRMn6YoOHyJL8XKWlFjQzQUiG
rj0zypKxqY9XM6e6xy11Z/WF9uD8ZWgq42rics/nAwsTdj0VZHzWd9BWwrYnFXcx/fpDy57NTfAQ
3XfeXQYVNFyOpte8+Awp9pbgKURQaJswLk3yQnYUB79QDYLkJqNwIfBIaK4Rjd9J9s4HKEm2zOUU
uas10alTJWMHS3PvztbY1OmZl4Z2dvNEVzMTMfdb09f6lCb6eezcFz9f69Bqhu+kME4oz7bI07oh
mrJX4WU2WiGTF+HDzqNMeu1Wdbdl5X234WHp55IfLzIZqIDaqRxRwfOA/4Pr35+NtriWnrT3MDG+
wJg6oWaAnTTKLU4mnXe0/XYFy7k6u2Wc6t7EKIddt5yrD2q7nD4etnnWaJfb4luY6E+Y4j00LgsK
19lOds/o21xZ6lnZG4sxWqBtmi/M2O9HzXljQlPELNCp242rO/82KEqdojx5siOwi65+P+rpfZoe
7BV2Y2HoYcF6Z4czDHED6KeytFagtwUvCKHYRk9Eg8FLIBh+FR5aHjkeMe3SkfhbF9nu8MZaUcU5
IerG2oUOpHhZ9MyAhmHPKfJCZofnpIfBWq70VOFaJDPGQYsTyzb+Dbl7YYt2b3br1RaFvjdqliZY
BHniSbYiGH6EFT0w8EGXbWG6sCSUym6g/weJox96BsekmjLtsEAjTov+ArXi25nW+6J2LyuO6J3D
wq7xOHWU/Wpm9skd028DOdHJLTgNtQb641Y8+HmzHzIqF31iRoxA6NUhuThOW+Ymet0SscKdoDlZ
E/mRZZxHq272rRgvpmW+q8K483OO5vXStM3jNk7rsetIuICsBEiPzMA1eySoK40KUdzLkXyegqwE
IpQuNkF8TOxY0GsautwV0agh5Bd42bAFrYKknh6fTdCd2qbHEVTvHsYHOl1iFzbb5Exalj6iAuS1
k0i9UwvzYr9+BmzB8hR8kT4/wTb6yt4ynT+tp9sTKMhr7izrfmnaA/yG8qTf8uZ9dNWhq2enhiCv
CYpajq8LiyxuXJF639sgSH6WRs4wj1AO4b0Id3ta/ezfBBuCaKPpTkk98vHVOwhapeY9iszdwsxj
XZuAFqsQMGIv1wsSm99uvuUWFM6OmQOfgNZ6zeHT7lRPILDM1/fRWC4Dvp7RvEUsuwKpBRf4pJi3
1eReelt+BBYQcgby8VyyY03mEpuYISKY9pZ33B96mf1DIGKFlNlagFh1gnX+1uJIlmZ31iosnojh
KJ6y9I1wAybK/Ygocfrp1yey0PY26+yRPXAOJZ6jw4kymTO4AWaRE3Y11hKQWxneylY8sFcppm3X
vZliefCF8VANQux6I113TYtV1r+JeSZUTYydrj/OwsvQt5YXtnY4klqbpdgaCPlXeTiHJNZg5nM8
Cw2dqN77n9Ly0v1moICrCUiQ49NsJWhSRlA+60kwdRwQfCXetu+b4SMrGM+qMf+wy+6fnj4SS08/
MOTQuJrYyO2wsNAu+bnz1PfTNV+Md5sM1t3cFbRv6twiltBU8uG56W9lt3bMR++Ex/M8Aq2bO/9a
J7eUZaYuZF3cFvUJvDET1ax40MX8Uym8w4wxy1Z7h7mWks1zw/51qH8sherdgAKUbrhoeWtM+OlR
C/VUKfc8cSmj1zVuvTZQsdzs3tftR0IjzqxbweA1A5tSFB9cwwS6OvgjCN763uhi6cSSS9u5fzuQ
JaGlL+fZdlTcyeyn8vRfBldfmV8c2RbLqJpRNzTLXRKr2vpXpyjPWb+zTk2euXsbVL1Ny5gRCVBX
7a36BppeWVWJEwfyLnecPqA/Z0GM8UtLWZH4gj7ZjbI1iyq2bdated5yXLYDo32rS/f9/JmrCo3m
lu49BPdBSth7x344vP0IzFZcUzFdx6z/tsr0Bx1SPGXdQ1pL/yZGPjiwoqvG/Aemkjlgah69JXm5
PaVZ6zxO6z8ADcjEBv9uoxYm8HvXLvSB7TS8LxrOdRhr5PtBNXQ5JAsQdBAVGMy3RYTD98khXyAE
CgSD12/f3Ew+4h1ARoPtuELqc7W6kexAps+uk0EcRaoUVJRYyGTWwMe1whJJvbYw8iK2FSMHiLfr
hWCa4DA92AoRVVOJQZjZ8G7OpyrUUNAwBEeMZ8irMoito3R/nhS53kup1qOQvwxT3jbH+dtX/FnB
OA2TbgB/kvPSB5ewXkY3+0VY+1UJRjkL2WbVmP/duNkCXfoPtXJl5LT4UtXkYJwadukk5QNf/MGb
nb3QkiIAw8ilYPAKUhWqItJuBs6JoUlbrTvb6n/bTJ62UVWIM56USw9AbNNXkjhX68ny9Vv00h8X
n+l+UwB7LMs/ZsXSh44iWa2UmPnbSWKud4S4tTg7aj/GIEbyb2OJHDeAsMMZoCohb37zPiHYDPsM
aUICU4AdLmLCngS8fuWsnLS7bgVkvW3wAStxD4egZt1gv48DC3Vfu12J6DZG7Fc8dPU5ZwtxKB4d
G+N50swsuYh5Iwh1bgybZQHFF+RKL1Qmh3FJ5lGY1FSz47R31/pQmKuxY3HTyPw4EaJXNSmvqVoA
hfgjmX9+Gs7ooxc9/9u2NMSirTWOXzt2xTNCAvtsyPHenfU7/gOo6YnMiWRKNdbA+kNCOm2TlSuF
9FSEG+mug9MDFCBhXpQfEHQYjfV/DK+zdg6VeAxQImzH8VzbtFczH5/94iHXYTt4UHoWlgP3c7kW
9o7C2yLb0/ltEv0FCP13zWHNfsx4mbFJkTJPRGNS199tY3341aHpwJypcS7DzF6+IJ0A/RnQhqwJ
mhsAUXdreZv95cQaG1vZne3NhSfBHknpH647H3p/jYsUUQyd58EALP5kZdN3VmEvNhP5m2zZS52Z
FltX89iV+sA8fELGhRR7p5d7MSf1o2b/uEbx4w3m3WRqoV5SJxk5wl9DbHt0oe5pfqbfvpub3D7w
QMqw1BLi3dKSjGC6AIj5K/0W4y4wjagmxlMp9OaAV0xFaN+vxgzdoTedozmNt1n0aWUoU5ntZRxb
695H35vj9o5cYcQNO7Mtrc4GDiqO6eTU+hdmmn7dqEMuyofO5Jsv+96jEe6/eQDxUxQxsLYf2+7g
Wiqa10HkR2ihB4qew5wzhvWd6W9LfAKLdTYrHO1sDE7uatwxHGf/uiqWoF2NfcjfdoOFGzjditdC
ZDHyoms50Xfk04RfWuNqgNIcSEzPLHXc9GgK9b7qR3XbrndSt3c3z82uUSnrGw0WfNbSvXo9ilYN
eSRwuXRnGMudxfGPGm35VjK9GExIctMLtB6RT0tLSGqpSgJHwHgXS31u5am05nTfjLhcVhMSNZsI
PSQo5rz2BFQaYiWduMLUa4/OrjEXPcAbdW97CHOZGjSnfL4r1/pddzT9hMT2HugO+De7eXH6rD7O
OipVZlGYjdY36bI4RYA6R6OyujDRk/JGI4VctuToxtBVo1E9+6ntH5RdH2WtkhDDbhLWo/pUOipm
SMKSLa4Nh5W1TFI3p6JtH+HfMlTn6+4Gm/Q/j5LfbRDwqVw723mB0qp9G9tvp7IfRpx98diDqVde
f7LANKAPUxdrG0BJmeKWqVA+MGHSqFF0tGqMO8IGXfhhBCBAE8Z6YOsjOVtLsEE2YWf6g0Jg73ld
s6cxRm1Y4mSqnCm2+o4PMh7N/3F0HtuxIlkU/SLWwptpQlqlkX0yE5YsgScI/NfXpgY96O5XJT2J
DG6ce84+5C/EJjCXjJNXeyESx4mWiDE0SEduveCr6KBIYKK8sySZTCdOkLArY18mRViW8ZXbI0h1
r5w4ZGt4wWtApY73cMfu2E13VIlM72ZWk8o6ia6X0cxzSfBOhq5lCLiz3WdhDL96VYkdhx7Xy3l+
zlpKmq3y00fU4jfEa96WD0Zsn5ZWv7Qd82dQ53sS7R1zOjRjh2iOviBqrV7aqWGhMbiQJgxrvFhk
JziK1TpnuFnUJA2p1ZxuN819zxEQEKV0rO7ZHX3AFNzpwa0BYoSDQj5AWhZ7K3/ypoHbD1LqFn/E
vdkMEEVc+dEu3eMIvJD93YTzcKFVaNb5+1oX1+eCb/VZg4EEfcDoLtbk1xyN8IJa/TCUaf3Stwt9
0MOyXHiTvo5+DywfQCxRmuLOGQlrzHywFyH2dORAZzGZUni9YHGy7f0y1n3oa/zLRZ7fihqDXVxw
/GASnBrSKr5jz6fZsJIwaV5mrYT22wXn1MMlOfm7VquM8+yLd63F0Wrr/HWIxNWIM0zdfLT8svzH
sfrkqdbazPwqJ2eTZ0uzF1xJ2L4xLvKP5VD9liBD2Ey3U4wj1Jusq6XocvHArS6e1VHdUuIbZACK
geFCpOARQWRtpUeRZPAO14z7a9BZzC58hWLu/+k+ezUol3lkJ+x61H3uwW3zBDtNxLudauM1icGn
B+bgaUqTOHQEnJ1llt7JT8iU1f55WuGYg8PuchTuo191IB4LejfKuH52gOljPKeusmWWnwLL3wzG
SFHdN/ki4uzQmSIvDf4hiq950RFHWkt6RNriMA0goPNCPZgpQQ8fdrmxWpSlbAOeJ0X7cQrOjK0/
RBZbnOvEuJf/OMoLpq7U4HR7QO2tb5NnMN2hIxm8oGgo4Blldb6nUeKFxOWLARhKjnf+jGvb7Foi
qIySle2e4v5LacF4ng36Pjr3j9GHxb1VwY5q3KPf8IOZG4JCvZn/a4V5LnwNyXdNyOntaRbPQOuS
K/5pPjfkeCcKBDaY2/E8ycoASsF/7RQ9tcnABzSRg3kZah8QHLzfmuQLN8dso7e5eQThtEsqsqRg
Ha4cscGx8b0UJaUgJ8PMtHFzhNwhrXv8MznXFt97VqXwNtTTsJnML6a7sAfQki01jrB1MwW8gyNM
xf2favxpG2fui69hrCiwzfLFZ549BxoOMCVt76rlKYZdGNgGk2RxTTG8RUwBJUYOLsBOrX/7WJy6
SfscdFyV/tjKiKgjw63xCTtKUmxhXtyKUHRTrWEK9uOi0JiA4+bIXkHlDjN5tu6Qin9usZTcq/lg
NDM60IScgRGO99FyTqSbhY1Te+gmd0OlsNnS0rOFlvCllVBy/HH6hkf6gyaNKcqyQ7+L9XABkHma
4X8Ei37fEINP9frNMCRH+rKTtveTaxhWsW7VUApH1HAcAGZdKoarE2U7nJWxNDe4YpYh/aH4iT69
If7yrYD/gdS23XfDBgH6wtlUUuAVR11DDxKgySu+hrXTw9slPsm6hR+aaplvNMzEuzjuKYsyXXKi
VRyOExws3Uie3FmYB2vN47S+0oiTIulQo41VB0zoRoJcMnI9CYnvs/iNuZHDcVPEZ9FWl+0iMdCn
W2t03YOnuksc58421ZmJqbt4dDXJSDFzBo/2PeChMJPi1/ez1ybYORNc67U1BwxU/tPq9VMmugKp
oPjNRopMtFi/uk5GXt858Xjug9q872v12SFxzNVHziZqmvJtV3fXYRie1y5X8gRnZgcqg8a3HG9o
3+toge7NH8zjbK4Tq/QuCdW6o0yf1jBOXXBZ1goScvXgYvBsQr/q31yLwE6ple/TZKBmeP63qckI
J912TpNTgvtGk8VO5NQT6At+FlJzRqudhdlN4egbT8bwJUc+YqnYs419y5X2kOMQNFGh7fqFqtgj
pkjmSHq059o6sYqOxjSpaXZ3PADu1akzMAFxkdbKhRsWVD5BfdquKPMoQYjlcjwBIyk1QoHBzfb1
k6MHP8ak49dfXrV19TG39nJ0Ou+KHL6Pe0QCQzIDeAViBJanfaf1fLm1cUyXZXEgusdY0JfyMFjL
ryF3U89WgpUcdzfWX+ZUHUsvkfs5aSjkmAkp0v0CvdbQw/WyMKpFRZVR0HjibT0roN5eGEY05fZX
YKkHb1ZgWNkP8sGSzWMC/8qGd1Kj3PGIMylZlBJomLpQtOyIx2a3TKI/MJHNUadCv+1XF9HRy+vi
SKNrQl5BDZFud15YLuRxFvPke/7WXYHLvg3LJRvOWuxcrN6c4J4+WXkfnGs7eJI98xb94U9G6Z7N
gfE3N/jVD0YFnLQ13ydqPyANd7tkShRifUILFoIeb9b5odBRrbwAviFd75Fd5pTAG0EU2M7GyXA6
N/Vy9Yrm5FXaS2zLS+fTQ0A0CWJ+v6n6mq5rW3GeSySW1uVXZZnBQy5yrktusjUSbb33/vbJcKbM
Ybzr9QkCVICq9h0gVUWASBOa3HeO7Z4pSVW7psFgq0/shIxZvFWOScJgMck1rR0f8fLbgx5m+dVV
Ef/B2KGK55JNOq+6st+ZTspsIIydZ6WSJ86co7hBFwmIK65yNl04RDztiVXPcOgc+Yuk8Nki5188
L92yOPzGSvSXS2iaZR3sHfVb1f0/5c5U0qj2EVYPweCm2ceQiip5gTZ1z9nEVcfhLt6Ph162d2nH
0NwkQ0g47LlSOHxoJc7EeFcsoHVmtjSkG9iDsCX1XCfGsG+cxUAmoHCcX7W4uEzKbMbx57JWw2zj
gp1ivtWfaVcWYOCSZddSDr73NdzmLEsRaNU346QejesC2msBSuTFO8ImsET+BzEKFFkmmMRZ0X29
OscxpPzhIxack6S06W0ppmxTeKQK9VoXuxLWjklTmtcZb71gSCUSTAlTQDuwfjIHoo8Jh7xLKOaI
YeQKcw3oY1IcO8ksEIyVuGr0ammL1HZ+g3HMz8bIxHxADsYPm8Z+dWNQQ3xxS38h/Tfs3WqHUMOG
Dy4Aq/OvdCDNaPtpujEcDNQj3qAqV+eiN+vdWNinrnJ32JG3EIx0dkkbS2t1qubZeRTmcCwNzvlq
6ZfzmKhTz3LwkjescplMQz2F36p3wFacmWwwCZi6Ti498wF3m1dF0Q/VPRmgcGLiIABT1o9LdpSz
uc8EOnXNvT5MNHuOVETzJeOklnw4mHLGkj0fEY4o51scFEZx4iKsCZei2NsNT0gVvxFPQgPkw7If
O3NftIIEVpnPiBW89NKYzOdgHEpE7h10MaKEOOI1OA5yVI9NO9NAqUFjydVezLBwyPcExoilbXIv
mgheA+5rUJArzN+d/VyzlV9yrJiuRmYrbUfyC3hzVpujp6DfZAuSj5ibVy7YO7dLX4aArDZ6CtXA
E+eqNI8mu1vyT/zjWcox15cUGtUmJjLcAX3QEhArYk5ZPgXDMhFsc7xhn5pPYqqag50ZL4VvogS5
4KCmyr2kWlPDgnOtXRAUUe7ipuxo1IEAH6OcgDc0FA7oNjsqA4Fz0Fmbo1ViHOUnhC2LHF2OAWIZ
2pCKsZWaNXzGznzwu+41k8TXEYeZ1uL4XPcB2TOb6Fxm7uO2ZNLwUGuCHNcA5RYpHqbyOass1Cij
Y1A2D4Eq1H4g9A6V+c0qxuGinO9yZFwml51hwPUK82FipYlr1nuq6Dk78MPYFqm9K2o+C5g1p11r
JHDA+P1zE3vUDTxFlKvtaRT6zIrZ4/bxbiQ8tM4yfmC8uMyiAa26qHvPNl9syk/XaNBPb8boBYTC
6hbFoAuAjlU+5KChYRuaFdtq9iPK89Id+4oXZc8fHrXv+Ka6R1UYbIhNQdFTomPSK4t9rIs5FAOq
RjXSmxan2WvG97PpbQAW4CMeB5RMDKr8EARVxa6Ed8uGlSpp7yzNc4Xrglqw0WY3ti50KXMbB0Y9
Je77sb6VgXZxTLla/VERa9wKReJt+auuaE/j7E5tu20s+7fjdo5nFJi9oLcCAxhwwEAg2cRyvLlx
H4RxV7Iudw6YScgWL0a2mQzK8uYGZ2LjOtzJcFiqZjnk6Wc9qZgzkWPM5w/ruCqwJSVPULRY4tos
QHXP+83yxDswrG2KjDOHpmCMboF/4tq0MRJ5GHEc7fn1AkufWL5hb1qNQsXGzJbsQCDWQ5BuH7OJ
fYAoueumOeYUj/Zo256utIfEeJgIMZXxtKMd6onzctlnaiJZ0SNz6MJcDUgnd8Sk25bcCuK8yiJh
APaW+sAUgBmJDQ6tQ1kDe9aJWR6Ipb/JKqF5kRT7VjepLIwzglZ+h+uNUEfZBvYmgLGAK7OoyWGa
/G39LYCiN5nHL1Pme/iVBdYxqzqMBn1jbmuV0WCoU15rt35yuTNROHWA1b0xkI2iBpT9pjmkK/TW
dDGdGQa8lwbZpvK49nSDYM1fEXxrXZAiaRLpkDgbt0X88ZoTW5p9nrjuHpMvuzsnuKjEOqSa+9QF
0kSO593rDLhpY4utry/yx8A1H5G8CfRk4AOstObgwReJ2bTO4nvBAEgmXaqHuOHIbWpz2IikkOfJ
n5+0NfzVT4PJXN0jWmv6fu7hxmo4ZwhkHTUXq1pbGjvfVXFkJPxpLn/NSgapNi1378tS+pHSl30f
2GyBrOChyTQIMnSTOlbG0l8iycW3WU8pahyPfsmVXOYTPDU8QfYc1ydUQRQ7GOyRO5dRr1Ufrk4z
ceHOQIzak2MFLpeHptjJKYXMvfRXfXDeWWo9EvDOQtqZBdkufiZm8ZH5dXdsCcCkefIzzISfeWHu
CoOjqxT+cZjzIswUNu0axF4YZ2cKcf7yCnXWQfnfSO3IDp9dZhV/6RJYVJ+BcNHdR4umg7AZhouI
8REL2I07WjZ1D49rrUzua6WLVyXHlCWf45armdcI3gM0721cqh3xfsRmd2TjejMANmMsrVkBE/Zi
F5LdqpHOzFzMkC7mmGsZq5vOMWLmtuwLh2hyxpskJGD6giLH2SauD3Fp32cpQXH3wyDQu23sbFkl
6wOjZrBRVE1B59L+Jcmsbya2tkc00KhZU+U6NoPN6IGE1sdfoKFiS7nQdkytKyVEFysjAQlwdGNz
NWEszXwiDWaAT9TaNonDrXfKgrB15kupQAxzUv7AU/9nu4sPf5eMn9Eu56oBkiwcG6eBZ79pWEa2
nsj/fA+LEHA3uZXyhDqgoJIaMCGs5Ji4TcvejgfIQqZMXIRVu0E10+cLrYH39Flv2px8Nwt/6i6c
8lw79DrT5HAKciCD+rq3GGhs4Pj1MrRwzgpVDM1nV9iRTryJhPiWxtunxCRfUlC2vfHSX7NTuxko
Par2SVUZzo2WYo+8yt9LmwVEZ105JcctduLnpRu/zdTYuT42ZtsCVrA48bWpB+ug6LQlkdi9tTr4
tIZajJVIkHNYY5SRkEB8AsosFskeNo4GkwzHhjbH4eySuZ5GML8GOoPfKsCX/c0YkEPbCmKfk3df
loSBZDdPHfmPzVIa2Iu5xgFlwDSl3Qc4cMO2hYmcFdXJBlJRcqIzstfYlHnfWskf5z1u97av7gGe
Rr1VPhOeCUtTm050RcLeEyu+Kjc2YLAJzfEtDRIE6eB3SCQCnGLgQPAlq1klOMibzHtsfKIPVf9g
j0gaQY6UQi+vScI+57KdsQMyoPMNLGFbClB947XBCt5T62nq5PDAUQWCD0fZluz8SHIGs0vxI74B
6YK/vfUuQfWgyOJXRCqwquD7ZigVBWaufCCWgoNtk7UoEsgGLzZlIFYygOHtCaFqDhRPlHAjaOGD
8A+5sCa3UtO+8eNeHbF8j5JLKJ5VM8pxBW8KzA0Y3+6qwPvDm8XryK56yrn+KYIvkaicrzqPsU47
+lrqSaKCg8wc9EuZx0/5JL8cryGqpjYsEF9a5woiGd94w8eH8DS9eLBHOyMNdn1zsmvyqCykQjHD
k0hLefVm3BP6QHNWpeGpKTJ6vcH7Ff59ujS4XnzxkPGXXcu699VqhuKeCZXSSnkJWe5q6DjQN7f2
GSbPyVzPWERfkdDreDz19YJ6QIPorraWMG0I60ESeCnnsduP1Ice2wF1zEY1jpw4/5jIBYV2hm41
EHb0vBWZKlKyziAiQhvPxNXuCPv0ekgL5HAjo5QjpDEckB7tK/kzdY1iIGe14V6mmvfxGKcf3dSx
3hyOGlfNXtnv/vDXoRqy/AtoH0TDT+cmtNeol7Bg/wyNccsN7Qsu90YExPzAu3+MJCcpo46rboG4
7TiHpB/veKHZwygjZVLO5YmG5OWMi7Cr1zbMJMdSmS53C9fLblGhh3o0acPJtNpfcgXPDt6Ffs6/
G89c/2FOJ0EXKqiL4JL35owgbIWDjD+URUCXi8hfT+E5vBvrXjrkNGoD05GnVkaKhKragIVYStpD
3e7owBjbJG+xw5/wgwp3tl8/xykRPAoxdyw3bw5bBQtshttAxPHMjN6/b+6CNwXGLbJjOxL4NNAB
Yb1YNUSg5ODx/9BjXjoYAFAX6GpGGgQJRtlv9DPn8r5nsGZVYdzKvCHINeanAvJkaZV3o06iVrUS
M5G80hoec5m2ds3QAfXHdyPTQEccmc+qFl8a2lpJRBYn8F1uPjc21a8JRqOhIfjAZnKTJPF7Ocfm
Bjv3OWnELeYbjTF0aO2E2Zvymoz3vyBWGuGjDEHKDVFJLwlO6uzBXQkQDubYHMhLYXOo9EXOIT0Z
N3gNr6DOWTQl3VfFW6BbmmgQ+kWN7e/CBT5zR9KzhqRzUrq/dM3/BBmJKOLy8JMCZGQn/qotdZ0D
fYf18jSAdQ3K4W3JphQKMe85Y2e6fkmigKByN3vWxlIzDseqhZAy3bd6c6mbih9926L3lo94A4DD
SEZVEe9znsPtlI33xHnupeCEbFsqqvPSIUFPbwIRUk/HzIyexTaH5xLB29k7ccex2dlcAFgBunvN
XkNoQ/rGNHSrClRLXmvPNMa+ZM2kbxt9jumw7Clr8k9Dqh/t5Z9Bv3YR+IKLCjOJbqLALpvZQFcR
BQwhF4ciiP17RpgHJ51QdL21fXY8KgB7k2yB6nt3pmHeUgIA6byi9632uZy7S6NVX6jHD2Z3VwbF
SyzbU1wE7OGReiC54SV+HXsiBpp16OS06ySri87cLS3ND3wbGDQvben+uR5jNTv4bZqOn0szXIIe
u0tnbwtrea7gX9gz5jHdgPDgONvKzNGBxHegTa8xkHnd0PhiDhc1PN9m9Thxts35A8GPI+rlWNZR
U687msF/ViK9aH3HFSPGFcNWS5t3mVpOfeG88BN/ydB8J61ZsaMVPOUy++di6oDSwvnhNe+TZhM1
iUtoVZT35lM3vXaoHhBCub9mC6ZK8pDSV1OkEVkcg6OrVIRzNyoT8G8VH1N9wr29EFNxgK6yYl+/
Ob0ltNoHFxl7YbIg+dsJEqdP5i3z/Td38j7iIGFqTcffqqi+jN6foixJb7p8n2AfUB4Slso/5Kq0
QsfEEj04b97gEjCFImfTkmNU9h3ol4htw2sw0B5O37mKD6O77OZ4fInL+j7NpsNA0MbtnBr/V/NG
yhH3q/UGXupS68k3Cc713HX2rCGZaNkOYEtqIxahVj19NAufR11ddDY/PGf8iVGwU/GSz/U6xcrO
gQFGNJJKevBlG8/QPgIJBHY0oTz0NVWIqHC829xtWrRbHTcVZ+JR+WAuMAAJoT2WGWx3fOWnrFwY
UHLjVdPG9/9/4AOLavxYWFxz6Bt2xp7AXI+LtSfRRIYiK8hS/6WlSKsiEOfph7T/W6CxJFn9ZMsC
5t4mG0ltTgLWru0hu40cAT0Zak7iSBuXcys6tBmyxJbIjtnA1m/9TY9l+pFP4mXggrVpOgJI/VV0
3ybUJOI3Y9Rl9T/DHg66TwbBxiKisySN+tEEYCabk1lWj32dbcFgHZKBYsjJ4t0tn2yu8dzIfXNX
6vpXjKkKF67l7tqp2zlsMS/Sms44lvAIS2dEgC4f6hoWN2lSTAy2tgVCwiqdDE+DS0vK+T7uS+Ku
RXIR3bibAyAwTaC9aBkLU8+2WVXhc80e8mGej0vb3GzAk0xxtF/bOCf+VzjGrnzX7XgrhHV1Yqxk
6HoXdj1ffcAHYKzfFNumsu89KEBBBrfeAG5QzM+stDJf/UucAZS+l/zz10VQa8HBpHgPw+C9l7p7
AonTZrDmrYh7sgb/0+Uo/HSno0zch0zMOSWAoeUEv4niA1PLNg193/7WWhgHaAQvOVeXULFrzYE1
Wv1FmD6VGi3ub8vKrq7atS1ZmcmLnxpwMmjIXKBE/EO1GibwO27F9KxQryunA+uniyyh3KXiYSza
ItKq6bV6Vq57XFFQqodo0Sj9jiMbpnJdwv6jTIK1TP6pFdVD5bry4GWPXl09jDrFCsveyeyLPflf
ow/ObrIJ+NsfOuVzW6oBeDgt/II8sNVUPRfG1Ef00e9JYmZUpcio6YwX6ZSsYRvIE3TlnByNzaeo
wPjiG8a/Yzw30hjvXJelPiTFObJKhjY+3hgTqGw9WaXVo7IO70PfHH2cvhBhqZdh0xMcTfgEi7mA
NgGLvDEGBqtSt//Mjh8PxE7jjCF0UwXzXTvjjoGS5G4yxzrAKzqb1viJ/Yp5U7S/zfwcTBlqPmIW
5oruz80TMNn1wAr6qUPVCYUu1B02EV2aP442HfFosxOclMTC1vxKDJKrG/Y6EpTC6Qq9nu8Dg7zB
oqRc+/3Q5P3/pWZxwZ4vD+liPJtqSnYDqUyzvXEs46wXTIvtl2CbHileZ9sO9TskmfehFiJXpDkD
OwkOg89wSoY1HqYhLPr47FowEnqf44J7OfQIsS8K2MsUXWUch/iyivhP2DwSWA4384SmmYzsx+Ic
idptT3nbOkCYgMfMpvY0d+11cKS252X+kM3pVnjOTZPtsKXH+GMZijtovm8OgzbpSulxXfcucGTX
0i0oes3e9sfLaDmkkUp1F4/9OfBxTKpWkYEgSropWKcvo76jq4CZojC/ZpHw4sD4hHWj2KRMFmFV
9dPRq6xLLen7YbN64DeQ61wVbSM7dazVcc3guTPAL/pdakZLevDcYc+JWWyk1xJkBM6U6vGf15Td
xmSZtjcoiI7a2Tg4uge4RWkEtm0kLFt67lVf7oIey7uY08iyIEbwVPE18DQxIelEOfGNMf++V5nx
21hmcVdaIz0zIgst1PxN7RK9Zld2mnVt2TP1Ub6iN0SusfXYXov5ObNR/0AiYctm4WAs54l3BoVL
PYnbsNXS8oINEkMRGy9gCEgavGcobAmV37kXxvST9GlRCNyOJ9wZP4VuPncduSirLVZT/MqmvFlk
0U+eycCvOyMrGX9cyOx19/o4Tcgynoog4P+pedrVCXdDq7aPLLpug2c+8eAbwIQNEtJl+QQX5Ks2
9D1kCISl0pu2PS/Sjcr89EA0lP1Ad4XGwzCqw7gjxXXztZuux/BBZ+PcL8mXpYqrasYM2xhFnSy2
wzlntQG69NvGMWFrh15RcETGBWk5u+96Hq+lFSpMneAu1bn0N+Na5+Xaf5Y+vbgp+3muJ1im26NG
QJfO+1rfN764G+biSCwiVKamrlM87FpUYAbRUiFS4UErMOtUTKe1kqi1VWyjChBMtqf6FcrosFdU
TrHPYrWYaBgM2saPrKq9kRZ4Vr7GTDKyTs1soba1uCdOyW5Ax+ev0V1duw3QXh5p/GAbOrxwINnO
W687V2+5DSTs6PGQWdSLR9NbwVGo38wuw9ZmQUgnjQG3AL6108tbXJQLL7TpSFikximoaeFyl2tI
BXE+hlkH/KArnJkdr/aNqZziOvdDgLDZ2qtF0LVxqJesDVKnK44+1D/aJ1iJzrAgQ61oHnvIXnBA
aGLLVMWf5x1OxIxBZ3C918wC+1FNyt4NsbihnTw50rPCea9L/yXFJBcOYCopH5XYmoktMBvg8Bml
F+lBAf8G4H0sLSwOeCDaQIEvJ5DQTCNxLrcQOyCAtGiskFZN42gEVhyURrbVDTLARX0t1Ij71vM+
UNRNsqA5c4/dVYjPrIic2gdLBFFndM6W6sUhw7e2EdhoxUwkjg6snKi6fHRNAHX0WxoZQaum8s5N
Y5DeCdAMAjYZY14+mD6pttoZPmtcs2sW6W4elxe/Mx/6RcLIiHed8tWezsC/eUhu4zxwYPdvrNEf
jLED3eZ0YTxb1d43KfSFbgwBn89ukGSnAf/TSJg2Fu1jPQavOGlhMg40wzchOzsPYRgqDewKTDn1
8EOWAGGM7b0b0JGHScrmOdBChrqcf10Q7NjT0gVG3Hh24XaSWbB9uJ4eS/3g0ZZY8gUnLUZxhyXr
ov2Zvvy0PAbqNG4xX1oHw1QvA++oaLC72yBiRDTE/1GNBHpbg2Ra8ktiHKdR+tlZ8Fp4N8L7Sbpn
xvwfNlp7R2anSY33krYuKGX5Nxs6fhr2r1eUt7LzJJug5RNvYbLTuKUDNsvSNAogij44MZu7NjkU
/vTjGMm4t3XxaqT8dIX2T28kfG4nCJcB/lgL8WxjSW3YuUHFRZHE72Z1cEon/VZ691BpFmXMRN87
F6kHx5WHV9QjWFIHxOFd82PQ4rtW8XQl7Dyx4FlvPVG9pICvaeW4ZiR7w02KXISzdnrCFwRRdx9w
02b9pxZ+NbzwFGv2Zg5462DMZ99y+uPO909bI9RSe1/y6ZEjh0q0mFXNbJHXnNBwTL54gS3GTWIm
E1/+uq72yasTsqn53S7OuOsMm0+FKfbYTd8qBITSwJJVaT2sDM446cAndfoXu1vgh7DmjJN3I1bP
g82VzeNkIBiNtTstfpUsQNbzg2pzwGDc+F9aSDCxn37AlOaJDjycdlgT3tvU7eEzpNuuXEWfCQhU
4pbHxr6XDR+udvL3FaBUBKIObTTjOCATyDrmWU/lnRN0XtQHjA2yTHauVSah58efdsMjQ2fUn8vi
nl9LeWIutgK4rebIjY7AC9cZ3u08EveQE1q0ehv/LJipvuImoeVTWFrLMfFxsA7lGOwKUF/zeguS
6HCe03y43kjlnRdzQsTxfliIHWN4ZObl5QL9GV1jWbDYC3GtMq+M0FhgKxq0GE52/kYhE7+ZmXVw
00+3TmcP7/i8H6nMfjFi1k0z75EN+dc/w6baxUkJiZMPCMW+9eYnN5n2osdcMC8+m6kHwSV0R88b
Bgo7+zR1FkZLk74vK1MP5Y+HFAZBmeZnx+tR1vmoVDgZS384sqh6akeK9Oyhvs88ifuzvgYWJlqW
XySm9Z+YM2w0QN0sbo5516esiybic64antv00APtOZXfREjerZ4YbOatKwJ2giAYl3jHEeimV8pB
jq2JiIsYj5haD28r151F/4Yj4dkDR83wgECXMELkMWuOoXFX10Sww1d34+K3l6V7XxQADWKesnGJ
QaXbhPUGvH3/X3h9asxZ9iI5aaiEZv9VTuIomw5KZxMcWnectvATV5AiQg4bFH7VQxVSlfXdFybU
LBQC0GHmez5YNo6PjzQ3lp2vSFHJ7r1O2+9gfQMJa7EAxy53svgo2FHR0cW70UMZ3uKEuhG0naw+
wrkL5EPSLmPaP4ll4M3wi2uc3FE5Q0nVsrCRN9U+g51v8G9hLeIcDVTOHUD1Xys9tgX+DDNHCtdN
By5JN56M7nHm4URz45vNNh6faa7rXonStHAzEeoeu/qdu8Dg7k2DxAOzZUqEAoXb/Kq5ePGh6Tv0
mzI5q4qy5EI5JDzKEliehn3YK6eHxoItUtg2AJeOcSsh+SsZimD/Am1dF7LYJwVnSQiwJSMkxi8N
/62V8bvTvBGbV3qeAuHuxulbtwi8a9kqf1oMhoGrsVd3OItmu3hprPG9XSYc0v4c+mLERjVRw17g
NcEDyOhIMBD2XUpLxuRgWVLducrTZDub1SuR8cjFWhP2r3jeXysIIPD/JhH1SXs3uyxrIH+BP5Q9
OG6Wzjzr7NqlR1YAWiYpmQLzAmiP/eLBtRnWmxPXQj2GhO0HaO59Bv039+xD3c5b/KtFOE9mGXFa
8aVbjLk1MaLObg4tog2jKQ8VzLKxTbfl2Dw6UHCMPLkXov7MZM7c1jbfELIWO3C2jp79I0K9nAmb
RYXJDYQKZTgq1DXMGZaW3umsUNdQ2+2ais8meWvp27xN+MtNV3tU7fBDTnzZsevros6+UtZdRuOc
fKKJ/HOCn2WAtTrGmOMS3R6oPCF7MMXavaeznDMYpCyre9H19nF0BPe9NUtmxsP7emjYJZTAWXhP
RZbd3KT81oT+swBe3Fg5Cy3WSZ3HTj3uzR4t7tUYEMoKMMFxOr6YBPGjSc4HWcifApTZtrLqR68t
Pno/dRBNc5iFdG1FuVO9qclyAZapLwdRFwddwvuRSctBPfCrV8MTKvJdMkwDVu95fqFAbGKEyo9i
+jQ4h9NqeCD394Y18BSvmnxr1p9xyUeitd1/gzPxetJ8CjK5kWSOd0rUq7k6wud68sBRojOtazZW
n10InCQ751i69aV6rQLojYwkX6UpT1nFUteMWVr5/I503TdDPop0z/KY0tRb6tk1p7UF5ROxZSC3
5NSg7Lllj0taYRUH6WJb6aMVIMMpo/icxHydVJlt6Jzj7rp4a3Ar38bdf5yd13LjyJauX2VHXx/s
gTcTs/cFCRD0lChXVTcISaWC9yDc058P6j4zKo4onuiIjo4yqkwgkbkyc63fwFJVYmBMpU5MzP16
oUb6T4yKMjeAEjekzXIwUXkdapgi5PnhftyHCuqLbf6qpuiC5RKMjBIcmHESbSwgULrI2jsNrRHq
kObR65pvNZl7ZHAMgIFzrQgNLh3MRAD/4bxsxNQBpu71jTUjZfqrwMQzztoCOxJWNgfrZtZS0Uan
XGG0wteMUyFQ+ZzWq2pZG4inUkwUo+xZrnGeaPH3CIWfdYKqDhkSR9IpxeVFC4UwR0XIgG5Zd92r
hore+2+6QAMnWiEK12caeVN8AXy1uFFBryDGDA40LLa5wpU/HtjNvLF9wozR0VsJjmtZgvLl0WKE
1l3O4xTrE7fIwPYLivkCpMuOalJMisF1hIRTj14AFCUqhVw7qEEp4wuelXNwWqhyWNVjhUyyXNdv
Y0N1f3pQtYCJ5sfFD40jgj2qxFkh8xwrV3ZVTfUelL5giqS0YTFLBjqPMbm9BNw+CnGg06cHFlVz
mSPHD/1B4l/HxU1MiT6R14HXPA5Tz75Upo6sCYZttDYqBLNWHu9yKD2o11EXZVKsU6S1BijiThlK
x4A7BITklaagbwZj1oL/o7iKhouPX7zp3BxnesczRAYMLK3YJAPcQqOzpZ5dmVM4qBIrmYuF+tgB
jydF2B3MirpJtW96/wccTxTiVOW1xR9lzJBv8lINVEt/ekIIxkFTjA2XJJ7g1YorYynpVZOqIqVp
0edeKZQF2FEV+qonexsyWzBTO2QiM8GnnEHxmL2rI6UL3LWeixPFwTOzAwY05Hrxc0hi3CXbyXgn
hAm6ANo/M0autpyLBDYfbVsqc1lUCwr4ILk9P6dQGZGlpZCoLARf/mUpw5J8EwoCp0BdULOEl41+
jkUhUUP0lnSChJIvfIRaDR/JC4XbsnW7TLoflRZ8U9Pfablun7xEca3KStl90W3rEdbzM5iieoFy
ihavxaxP5hoHWpWIbockM11rPOiChm84V3YkyREahT4w63H0QSKFr2yFHIZVNXsiGzHskQrqZ9X4
o8q7YgF1siJnO2WQpy+VJk9WB7jfa6YKJVwduHa9Oock9QvtXW7GkeJUPbWdPP+umPnKEzERZj+x
/Yan8zGcIGcGbsBHWQXdVdLxSBuBhOT2CZTTtaQ1DnfocWBAhDZ8pMxHsbJFFO1mTQjDVSYMoErz
XVG9dt6Sd9ZOjL1kNE+5mYiIeHN0qWQSAfL4ggntYYjG0hZPCgrRlDuFciBI97/AKr0EWUnauw+w
gyBB1ZQ8qYX5GEZHWCHNVYhyfe+vylI9xhH+tOQyMeOCyQVKQ4P1HeBdVWXjM3I02kLqMEdRu7dC
7IqlD4ooF0d0Z9RyRZIpY65DEs0AFYEpql5q6lgzabSyBTG9FcDVKX6zAzOEIhGVNmrO4YD/aNI1
G36xI0sFCg3la/aefVE4VQz7P1BPKmIWbNoIkQLzSX0ObJvSJCGm5jAMvDIVKK9NYKNE4muTvQ8B
7M6sqSCBPdG9kv1qTplGtRp3ogArP7CAKIP3DjTLcWFUFlVX5KlQSdLnp36EU8FKmmNz1TmhwlXF
YhdjhzLc0nvoyIwqJyRCwgflZNYUYtU7GbCX0gbOKQPQQ1b2KSmzO+4loGEZBbyl+sGYtC4W77y1
CKuToUDjAFoDONmTtA0D8NFaTywvNM7DOll3zlqLfvSZmZZxk0qSgysv6TZo93NBJoUrSg9jKi4i
PS2WqaKgZtVqs6bAc5067TDzmw1Wu2D9wqdTyM1i9N4yueb80MwV+H5bki9P+iTlL8HLmY1N/kqG
9CVvJwSpjNw1FoEpXIAFAO5TAgY8nPhubU/Bnus4DKd6NiRUuKhPmB3r0+c6ANQeF25kCuD9UB+U
JqrVGAukqqLwkERoKsswlOcGtweua12GBnstHctO/pmqrEAzHfDAGcPyRtETYymOEML0Aga5VGvN
xrSU8gaK3FGIYM7qOfWqLPKo0GLgcCpRPE8Hgs5AxNEHispQux9IpXd2G7eme/IthOm88Bn7q8eq
NU/3/ki5ojHlg+zl7X1zimOWFwheEIwrboLtE5W9zakRGjJdengXAdGVk6FlLDt030aTSkKFYGQp
yy7s5P4HFraFk9SkSDDh/e5N1mmdcVJXGqIBTFrUYKE5bmI9qg/aUJNsbCeCxYiQwlrUox/SeIp+
VpG4t/COesqG8afVU1FyNI3bmAG+4cHX2ynp1Rwts0cuMQnRRC3aonIUodHszEPIFdsuZQ0toTiO
lBMMg0qvZAYvXtxy2EK24ciLPU8etpYseivqUpSkIkxsKZ1G2xz07zYYhu95O+J8UDbmasgiS18L
ysaczBLf/yep/rf63ZQNOi5QV73xd6GMWlk3cCAPRp+aiaVqiNQZAplM8TRSZvsmdWYNEwbRAy8l
rQMinYSNhC+nV1DbjMLcCbQ0dc22e2vJJiyFUfF3koCsSKVCI05K5IinP4plQXCRuLwrMSPeVH0a
bzKNBDUQ0YSVeOuZ1dKTRngcJ9VVJWyjtDxfeyUWVYOO7pagotUoi1gYGqWg3hIAtVvZkK25H4by
Ah+4GIH4tHJUfWj3SWa1+wjxTYTcPM723WQkGCjTieP903DCKFymkrE4gd5fqRKWt2Wt+wq5R7SB
vST3NgW6LZDwuOsPkzlq5qOAl/HvFrg1FntvQMp5hG8yj41m+pEEZLZOHR1qaGjjjxS+ZDqlchWd
1D8HfZTVYfOOkVEMI95bGIFoQzAsi0ZYvjuBVhmu27HcwrM2Iq6ZVrDrNB3p9+lXqjoinhY3Gay6
AflpCVUkfDQe4yBo7FIR/Y3U6dOGlCC8a8jYARghvGqcUZdSMkksTCaEyuTjyadRtgEfwNXQ5CFn
rxns0PE3NqZo1evCeCuiC7kMVQGkEMlNXzK5oFYAcgfUEKnvRNn9oFn+fXospw2tlrHLgip1eho1
SGsGtvT66Uny+1LhDrmQMC4HAEIsfLdL8+Ug3tQ14MjJYNNHz8xOq0hdiQipoqMBULzh4LVWmhSg
ilD75Y0aD4+Nmnnr5s+5m07clGlSxzD6loWl3vl63O/UEAc6fZq5wFai7aBFwj7pq0eg0cNNlNbh
zjBjqhPKEL50VFhmYQFuBxBgvmzDutpkqNjBNKDdoUUyNoVW0nFMRShaQVaD1B8HjyhY/Ln2UUdB
0l4Ch0RmOCKsiZRN/Xb35yOi6uQ577aRkuwXswiwwMLPAQIh6f8zTeThaUA7Qix6+LcWeJgavsju
fSJWWgU4SJXSJau5BeXZRyvqUCST9BFZF/UENTLPfgpRQ5QXA/X+f36V+TGglWnUWBA4lfmT8Imc
N8uuLn8agaI7KfZMc4m3tKAQbNlrM9xIq3I+QoBcBpVvrjXplSJGvxuUIt2kyGMpuVYfAlm+e/9G
iNxMrGsyD7hW5NtRFLX7WAfAFhTS99bIGzsRuUaGQADVZsOMyCFnGt4qeojaSnVwkOB7qRGG54AI
Z7KYafd9g82fitIsoHWPVFSD3FSQynMdVvQBswWSIiivmkq5rlA7PaQnTh+mVd5CUjlyUNdvct1o
HkquoEFa2KNUUW/WqNCho1ptNVNMtphDIV80LIAmI/zZD+WdjptpKRQvoWUN30pRFym1dLhdGCcn
rH0S/UkfbzSlJAGj1tGtYZV7ubUsRxK9/Jb8J9wAbGltv55GwxrhRYo+ct7cdueAo7odPFIBzgM+
xXCUg2PVmbdVi1dXUXdHlAH1FVd2wFlxVzyl/S8vGB0VrZIe7sWd71nana6aXFi06AfiV+I8ErgC
+025NyXo96qK5pPabFF6FQ4ZMXMynaKmH8mI3qhStvUKD0Atihp7tELFGx/iNAf/UZkhm9V6C6yH
9qQ7uJFIpVEg0P7aZUqw6ivISoUOV7H18W7S4XNzH0UHTzT84QeMEo62QeXmJlpwbWU48lClr12C
qi2SV9JOkTIcZfryCaofApARGoO+Bjw/IiV7h8QHFgBCGv2kduAOfbCumkJ/KEHXzhvUtm66+HQ7
oVOduO0KVJ6g6xt5jqNmin7N+7Lo5DjcesMobjtB7CnXYBOIWD+TplWtY2gLcI+QZDfjPbkq7CUr
LdxqQYJvo4niYDXgSJgoKrePztjkKmdo+PfpuiHZslYGwDTBvUiaDElkvZqPZVeuDM2o3KxA8VbL
1JxACboMSWmXWqG2HGPTdDQfYyYIZLuTxOUmCiTCPOTByIxQim5RVEzlHiNYEgIdQn9B1h56kI1I
qAKVCaOM5Lxq4ctKUAe8KOwViD2aEs/Rzd7FGHIvE2xAABbliGiI25Z44TZNJ6LnOR4UMe9YhuA2
Q4qlDhhmFlOHEkDXj0ioWMa8rDDirXEkdnoZ/pYO2ywSqhsjRlLeBIKLBDFKDc1pGYBrR1bxWCEv
gd5KZ3eIaGzBcFnLmH0UjzlMS8Cq434ZwvdgRw1RE+22JiqlCIYnsZ1SwlKTCjMcOSUnguIqKZwA
J9vCWMo4kOZ9xaE2NbkKtd7DyUwd0/Om3cl7Eap0nKS0SJadamcstWOlWL4r65Y2swrZNbLaWDaJ
+D2T1UfOESlH18KcjyYAQUtGqVdhacBMQUC2jZcpkzGLfGkX9ji6DKD1KaaZADrFDbEt514GvCgT
wueUHUqrwUWZEsf6tk5dnUnpRKdGcvMkBx8TfqcOFs4I6nCUIFyiPH13SoUf4RT/hlq5aQniJFbL
wxDru2CgoC8G4mgrrfiokK2ag06fsF9GjNLiFuRx/8jjUBUErZPjfDGg3Ym7knpjZANqC/qaWw0V
GJVGexQ/JnIMmSIAg7B61AWcA9sP1HiVEHIzmDdGKvzKBXQLJa1EBKRLGidHBqBvQIIqYYJvSeuv
+zb8XnBQBxyNogFkhoe+yNGdHzEMjMdfvZQa2FXSLbvTAj0Lzwa0uxNlqGSTxAf2YcEqFDs4heMi
Nzqu7ZSd5qLaU8IrjSkjM1e9qNpY+D73MsRGUyyPpaLsOPDmrJrqZ0W63kg0smogkQpdgErNj2la
YOJsnRqrUTKBt5bf1Nw7NFL30+sgkda1/sPi4hab2oYv2rieGi+lXgH+bQyPCGFhGRp3ByFry1XY
YF7ZTtXKJpXI14IIrkgENxpuG1EL+wDZ8oDbfv0gNbnpoNucY//KsUuXiq1pmoHbaiJ2qpRH0I0B
C6tQoKiVmCxnkdpc6LGWmBptyv6xVwQuyYmkMgRVju0cJuR4blaqshyzAsZMHrlK0vxskMia+/4x
1ftm24dqYVPG2ap5hgNER8FI0DdtjFp3Ox7SFIh/JQ3rgrKra8X14yDL6/cHiUd0ZrBnmN1ycBF3
Xialtqph8ogbKGFiFiaQ+0nJ4gNet7dGzCgLZoUSJZiAtGxvIeMnNvTsNTZFjxJiEDOlRe4cFikm
ioN4FynD95pJbDcTb8WIADKaJMSAGMbfyxNno8lGRYtV0P7B7ZCL3Xc9AvCSvUYaWcA2RnHLGCEq
6+IqFtpHHMQe9YH9MtyZCGAjBF6gyzXg00Yknnbfb1QCyAtPmO0xROhbzDZNGb3WBipjg7RQO+ga
qmA9nvAoWxYENcDzlEJKABvBKbiNxtOLWpHUws0vsWEJf880A5JYKt3og/igC8BQuUiR8cmTH4Ad
dQd7QK06rTJOB7MyJyGUy+SuPCTcTE0DAG2SVEfPEdG2iORtNFWHl4JXvdYwSfxBe8ZxHsWU+n38
TE0CmR2WC0uBeVbzrnFRkpAykP+i7vK+yPKqvKWGgo7HmOIswfNYgbjKMnDNWjqsycV6R5/cUaOH
b4XKHcJq/fsCrRysy7mDqLkI2A+j1z/+8R///q//eO3/03/Lb3K4MXlW//u/+P1rXgwVAnvN2W//
fZ+n/Pf+b/77Z37/F//eha8V7k+/mi9/yn3L98/pW33+Q9PT/HfL9P7X09nPzfNvv3GyBlul29Nb
NRzf6lPSvD8F7zH95P/vX/7j7b0VoAdv//rjNT9lzdSaH+bZH3/91ernv/6QFeN9oP4cp6n9v/5y
eoF//XH/DOb6f/+Dt+e6+dcfkiz/UxRRXzYUWZUltN3/+Ef39v43kvZPi83HUhGHwq5FpZMMnfOA
DvV/Kpzq2FotQ9EVTDX++Eedn97/SvynZmqWLiqmCeZAs9Q//t+L//YB/+eD/iM7pTd5mDU1T0ND
xZ/feXoxQZZUQ9UM2uHPX5+PaFdOP/V/Wi5hnHxEaVtspUO/NW/SpXzDCQAJ/Qdh8WE0/ur0Yye8
x6d9qL/3gUC22GP5AW/2FtTv4wynqO9ftyyJF5pWfm8atl0oCCNNK1vj6G3bp3ybL8QX/5e6v9bD
paeXf++i6zQDr69a3JqNEN+aBfxyzDZLN0eQxMYvGhZMeLKsdQN0dTYGGlYZJhTdkpLCMmn8zK5O
Bqe/PoEUrwzxHsuobWBqOrb24BhPEsW9TCIv65/MzGlD0vmS0MKoLGK00uoY0Q4jQIC7BezZaqig
JX1Qzps45IadCIarAvBwCbTGsoonk5tx4PQdS8otuE7vKW49eRVEffQDg1c4zmTvH7iqUFPIMqQX
bkcBZbCxsjxHCHtY3SWxAhXxqTYgmiugdupSyLGHbroMTEtF9pbiaTS38hPVhEH23SLqKBAETbrq
PFCmgBuqXZp7VO7kenhgO4k3umoUd1BD2F76Kv8WwE50ecyeatypfjt1iFJ7k2NBheQYyIoApZAA
xsxSMLOaw2kvO6JgFFtdR6JfLcg0Ix0BjomTNpTIEuUjyEBrE38G1xBzfI6rQUXnJ8SavgpENMMA
JWkauemIbBbKOifdGScid6XG6nOktN4eVjPEzRCIBbgPpN76osex4dTfqz7GVxaWRqQtoQI30DXX
TdrhJDJlyL6eYOaFGTwtzA8LkBBtnE5YH2wxRljqtshpwYUiJ86+bn5ax5+t72nhfGi+OXHn1KYF
IhsFV5s3MqxzKxqutG593ro8/fmH1vHgBpTWl0QPeVsO9VwrDxWln7j4zn10phibjKLp1y+iX+hq
Gr8PXWElpgW5kChbELHd3EdwbI59T7Xj/YQlxd3mzz3uty3uY7C68D3kKQx87Ec3S80SLPSBskpG
7eQlorjhFqUMhIUqzcZHRH+e1FQcvn6vCx9Int73Q39kjJAewfp9mwC+L6hoZP5tmnz7uvFL8VE+
C+8g+5DRlv1xyykAuAmOferSxNlR1X/55T1nXeJB1N9/3dulVzmL83VT55hRCcNWgCCrWD/wzIH+
vfq6cfXCTiWfhXpJQjtdSuJhC1LPjjcHUFTbYR7Z2j7etSttAeZgjhWdnc87R3SgBs3ERT/fl7bl
Wrfl4g4gxWpw7qq5uV9TypqdNtf2t0vvLf/+CU3ULlEi5slGpMKzFr3Qfu4p1fzrF7808c8CRD/k
2QRYY0LWryOiHjApYPB9y4P+7usOpOk5P4kR8lmMqE9C2tSnYtxiCL4M5nAvZvHcIgopa5CXVw4B
76190ot0FitaX0sCEwOdre4iPfmIj/0W3Y95sfTurIds2a5NEGjQZnbsRavoyuBdWgDSWdjwqQYC
omrAwYeAO4XvE2+nvpGrPVIMQHjqRe+btiFfOy1cmKTSWfTQyY1nXpuP26ZPpsQNvvRCBO4ziVKK
+iecidqA4oVV42dlhYkHP1v0XVC43fHrj3lhLkpn4cTPWjLqFe/boA4rePKBa+c27VX36+anpfzZ
RzyLJx48rqpOerSHuhjTiK0iCVfioHyp6bPoEbO+C6wu5C0ZbfWn0gPUKiSlsifRO1jnFtkEiuJu
23DMqqJeXpN7ltZeVZ5WQUvWhYRrBckC8ouExwXu8Sh6B0oHCjet0TPM8RUrdKlxQg1VigCxw6MK
4aPdemYEFu3vDc9ZjBq5hpuNz/DohWybSGY2nn+l6fcv+NnQy79Hmd5MThl6auN2WHd7a0EuxEEf
cF4tG0dyfgk/edt1dmXZyJfm8VnQscwQ0j+S84SEcKNRB98lG2kZb07hPLuR6HJ8Nl/FLYyJp2bX
3cnbevn1CF7Yft/X8YftsO7NDiV/OoYz6UYDifDyLgVzEbbWTJQPmMd83c+FqCqeRaOwAtZslIzm
aGDalJk9MrUIW64KmMFrKQZX/HU/F9ajeBZ/CAiil1XJsDXRIwKf+Kvx6n0VFldOj5eaP4s3KL+p
WjOw9cB/6gKwA8Ie548rU06ZptYnU048CyYWkkiJn5nDFtmAH5Bcv79i/2uvkBB9XKRrYxMtoP/O
esdcZrMb2EsA716xbnUBeb/EL/CPfn49iJeiuHgWdgCeN5RxDDjz8vcuum/1HxEQbqHZyBJeD+lt
Uty1IKO/7u3SmJ4FokwwODWp0YAPFmC9U/tiRv6+HtLN181ffJmzIFH6ohKhxcdxYTGZsj+jreek
tvyks+993cWlWCqexQrZ0scxbfVhG2wRY9h2x3pXuqT4sk1kw+7a6d/Km2iJuNcctQs3fdRswEgL
6ebr7i8N4FnwIKEhZgmm7dvQN+9xcb2zYAmEqbr9e82fHVc0fQzS3tTwDCuojQsph642l78LAVZC
X/dwYeIb1ll0yIzMAp5IF9Wit00H0vmstbUZ+L/ZaDc2rMmZPhdm6LfOoH6twOasdNuNV+EcetWa
Y8ysmSd/a8s1rLMI0gJ0GZAgHPEpwnKoS3Gsgp+tOF+/6uffijTT77sK6scJmyyT0WyO2EQOAEAT
8tNfNz4N1/+OH4Z1Fj/0tLXSahSkLXCiuWEc8N7tUYJsTmA4X/Tqm54MV15DuvQe059/2DeQWZRM
z6QrHJ5saqhLYwFEfa6sETA4xHa2xnj7Skh/v3F89lpnAUJFi5RCG32F+2alrsFE3pP3X6fsxsIc
BtMsdNUZyf6beEUydi5sLNu40velET2LHS2CC3i30LW+1rbjhi3FiZbjzriytC6kAw3rLHAgZRe0
bUn7ljRr7vs7Y9k+CW8IJEi7GNHkK8fkSx/rLEDkJJJAP9FLET7omAXl3aYVxyuT7vMThGGdhQe9
lUHMQRfc+vJ9GL3U7bNiLpIWPKBezIzs+LemtnkWIWIkAyOQRyQeAeVHoWsC6ZPqTdpj64yRGaR6
IKtX3ujCRzfPIgA0sFNSo2DH/fItPB16fSsATzp5ByNy22GZA7b5+qUufX7zPBrESM70qsfnt57F
+g0RIqfD1d0EsKXtUutFwjC8rREjIlN3pcsLn8s8ixGhUCpU7Xk5JAVSZVUkO0+6Naq7SFrE6Nxx
O+KEj4hLOk+S/eAfTY6+ykpCzA2nj6i79hjT7PhkTZtn8YPMXtLJ05pWDt5DYZ+epSWoN8gd+8j5
+k0vfcWzqCF34kmXLXowbyX7vp+pB5xrHPPKp7twvSaT/3sANEAg41hJ89EKdaB+m28St1+0K8Wu
d2jEJwsEL5BnWfur4UZyEihzL1+/13up4LOhk3/vGUxsJ1sxPQ/UPPfho7Ioj4VNjcsFg2bjv7xI
n5MbaYN++aOwA1njhg8orzxaaySg9v4c/4iFvwNFu8rvrg2HNI3qZw91FmIaxBisMeGhrDs0l4x8
dtrrc7IabAffMOtdEZwPp+XXI3DhRGeYZyEH8GAu5lPURDlTwMlvbh2LR/CHcBR24ZXIL19YKMZZ
xDEhF+opcMNta8cOFMmF7ORusigWmW26aDfa+iw4Dqtmo9rlFtW5XeOKG+1mcH8kTvHw997UOA9F
fqW3VcdD4Gu7FJ03w20dyxVW1/bW90TJJ9/NOItAnSz+FeuaRTmb3qt2MYa9D+eYAdnSnFKsLSx+
BlfW5NTqZ72dBR98TyAOTB+uS++K/lFHlQKh4trDwHJ1ZcSmpj7r4iywBEKcdcV0BvIf8+fuOK66
X/3WWOp34mt+L7j1Ynw83SVvX/f2njX+rLezION79WBWKr1h6uPq6/vjOM9I5x3BKHFylRaHeK4f
/Lk5yf7YtfOIhvHc/JuDeRaBIks2R6uib2gATjpnuTvXDgzKpVE8izHNgCaEPs071M6RunAhfHLZ
xI/aqVagH46JDT17UTv6XFsqC/gYTsS6uNFn1TM2bgtvJh60Xb8hIwyE3havrEnlQkw3zqIM5DGs
Xv9ck6KDyvf29Ig+5FqajdtiFS7BbzmqC54rdupHhMxn/a986x1Oi3TbO427lGfpSrYNV15wc3e6
ZbDyF8aViSdPQ/PZVDgLSmMSV7E6nRqqhb9styfn5I7LwoldkfS4Z1u7ah/eqN+qebILXN015+Hi
60l44VvpZ4GqSEK0ESsOYGjTLKUi/BFqiVPnMTAm69vXXbwnjT95Of0sDiFJkWloDyACMtcWyaF0
pQXYHgdEvPNEIsIFTbSAH77Gl/7K0rp0J9TPIpMQSPh3i3QJjWWFvLj7KDGwuL/b8jxga0FY3hln
bxLVhtouHCh+buk09kPvFK40r1fB7O7Ky1/YCfRp4D/cdQpynPmg8CTSgUSso7soQBzKOdzOGZQC
2MDdyrgtb4pdtPu6x0sdnsUwT85rMMF0SEZwZpVH6MnzrFh4+UuKs1N1ulZOvLRr62fhS1QKtIam
z4qympPu43U+X2m3jmwnzt21hXFpt9bP4lRwCkeAWnQSW/vc2EvZArzZPG1X8YB+kHoXGscYmN3X
Q/deaPhspp5FLgNkUSj1JmP3Knwb79GMa+RZ9TNaFM9QZ9UDiDB8D4eVctet1Jfy6W92exaZJEss
mmqaI1jhHodfo12w9oMpIkrz0obFZUfkfnBMuzJFpqnw2WueRRutb+rGNwxpK2hHs/oRijfo2l0Z
wwtta2cBZRyjLOyVaQjhTslYKXfCQyddS1Jcav0slOCK4xlFo7FBA3uRcH4w0rcKVccrH2Ia8E8G
RjsLGw3MJKNqGRgNo0isG3f+sVjEO/VO/AZEXnr8upsLG5F2FhL6vqtyPdFZOAOmfFpVk5Zt5G9j
BvDYwgaXM8g8jbijFn10pctLZw3tPCoYWgbDmj4xQcVBeX/ae4/lLjrEHNzs0z3E4+24RiJhhhbU
Ul6i4rfw3ZPdPAQcTL9+7QtFEUM7CxhKGI2jcGJqdL8029tx80GH8SbKZqPbY3P4S1kXx2of3OrH
rzucxvOzr3kWOyD5JDpqoZyv9Luk3jcUkr2fyKE6Xzd/KbWknUULrNKSMTSZLYf2Lj8201jWD8mh
s9PV+Mta+3eZCwhZ3uROjN4jV6zyUDzky697v7QSzmIGDH1EEhOVQ1b6PQPSGKIVnFw7HV66oGpn
EaLsrLKBZ0bqygWNugodRMdmUx4VrPY8eH5+BoTujM50DiqunM/Uqe1PPpd6FjkwUfRxpOGNGMtt
gEvOCDJ9lnJJ9TfyTfoDIhY5unl3EJ+8J2MNUTErHsOVduw6REixWka+BvknHjLc9b+UR2xHi7X5
AmK0e9IR/tgEt9fKAhcGXz0LQ3kEq3MweFTqbU58H17ZCC41exZ+NPDDp6ihWcN4kSZTL+M1QyDq
6wnzjvP5bHzPwo5vZKmAXD3B7TU8yntEn/AomqH7Gc7wwr3H8E2/13bmAQ7tA0oaMw5GpCH2JSdh
p9nlC8EV1tGVUtilq6M6DcGHY9FoCTjz1UywwQFJxbQK5uI8WWiuN9PtN2UO4cjB5PnKYrlQIkX8
8/fusIGozZ6K8taYhU7ImXpcwOIC3KjbN6hxzKk5zyxbX7c2Q7Hzr0xpZWr+syE/i0DJUKsCcnac
fNfIrXOWkCG9oq+wR8Mi3FjHdnNypY38Xb4XduENulm3oI83wY/ilrsGuGtcWkDQfYPIu6sOaFxu
cE/5ejZciI3qWezS8ZnCZLVhI6U6ESASWbLlgWGd6SiHfN3FtBg+e/mzCEUVJFCGXiJCSTKV6S4B
RI8Y9yw3FGzy9Kw+dFqqfRN11brymaVpXD/r8ixsFXogSqeu5rD9quLzXNjCiw8f4K5ZyycXFXFv
PmKweWW1XkrAvl80P8xhbDbMYPSwzGp7PJwH3x7CYoYK8kySbuVym8dHzJByJEWU8eHrIb0QIJSz
uNNnypgXAj0qXeEUpbXOYR0UUCG/bv7STW1CUH9clX2X4zQxMH7VAg0sJ15iUrBrlu2L4Kir1+g4
XYwSV94I95hjXOnz0judhSUV/5sq82HQq+7goNa4kTbRHe5ktrTWF42Lp8iwydy/2dlZ2EmCpBux
fecIIg/3vi8/FiflrTSoBLXlXRlg7djVLpTrvQob20/GY1pHDrSoHUpCRyS4Dl8/x4XV9x4vPsyc
FEiyehoU3rnYn0I8Ab4XIppSbX8l8FyIO8pZ3JHTJopPHmNqCC9t+4icw5UZMk2ETxbY+337w4Nj
fSPIsCa5OZAWLhFMj+5M69GS1/CRr3yjC2FDOQsbsWDVvtHz7KchhXmCvokiOHF0lMrMRmB3cg+6
NvUuhAvlLFyMDSLHXs5sIO98wEJ93T34t1hHPZvfxsf2R/z09de+lN05R96aol6XqcaoqS54km2y
gpBkm/Y4R6/f0alPcwZuZ4h6bYoHNI9s8enaDnSp1PqeoP7wwfA911MJZu62ukHJGknEKfXl/zCO
2bJfy6/KM8J6nnodwnfh68nTxPnQn1SFfaRNr9rNhQMCgQ5CcUtOpqQ7hkXhhvZ3NK7mqHZcmemX
+juLHtYJDpo30J9Cosea3TezcnsNjn0p+XAOyFWxNdQSkcYbqtTDHlvEWbTsgaNaV57+wjp9h4R8
GC19lHFyD6ZwJOxN0Gdtew0Xc+nEc47ADdW86fwprLaLfN0vq0O6RoPLBme4bzftBragjVDREmO1
tZrOuk1UXllV76vnkxjxvgo+vBRuW10DSk/a8kG+wYNAKkiejSh6aHAVl2OxFKT5VORaCjAIimNG
vrGY+d/9buafnGGjOHVplw31KHTxRGNu2OFBufl6JV66gr6P1odnM7qoLBDa4BpczHEompsrboSo
Th2tfbaxbtEi27VualfXAOqXzrnvF6wPHZZVUZmlJHKpeRy38Q8F00zKe8ZudKGBQl1e4RGm7xs3
/J4urrzjhXvU++b+ocuBUyfOQnRZOt5tvJy+NpLQ637X/c14do7TLWO5j+GcSEQy8uXdbbNK18pT
vzzZ8bZymmWxHOxqrq2T54wLouga9383H/g+zh9eDtGuriunMxcK81Z+n7t4JGR4Dm/6aB1sgivX
kwvr8n36fOglS30rFSuuSjqKWu3EXkiupN4u5H7e4/SHlgM85VUv5EYgmMJcPzWLtoIf3N1PgrkV
SmY9TulNe/83p8L0fh96U33PH4YpOmIjxvXdd6OFvAJZ5prHr3u4cHh7P4h/6GCE+9MpZkadXO6c
TPLtOMdvApWQr5u/tHzeUfAf2k9KSFBm3rF8nLF22m/GQV7Hx2aVLeLVeBs8enfNHgH+4jm/snou
7CfvZ/0PHQ5aS2JZjKZ7ablGxB19SQr0b9dSUpfuDO9bzYf2VaEdpeH/cnZmu3Hj3BZ+IgKah1tN
NU8eynZuBMeOJZGaKFHU8PRnVXAuEv2RC2igge4AnVIVRW5ubq69vkre2uvYA1wucNtVH8ChvGje
5/djtjB352LZnDBlMByE37F3XlgKP/lcXr7/6Nsm/o/IPtfHKpKh7VtNUFADFe8rf5Sg4vjyzspY
is3KPHVA/1Zac6Lsp9Nwit/lBjrx/Gw99w/JFk3S6gpm5uCe0Mm3fn7/exYW41wyG8PuV3EYnig7
dMl5N1udbbURmV+duztFz4UFoswOHNRR85SAPAVp5/Az36X39velz52v7BvgqGrxuZlegZ4AT3P2
og933vPiq5idH2rFrd0adtF7OPkXx/LJuaAlL967F7jl79UtWcGL/USe4jsSs6VVMZfAwgtW1ATW
j+hLO2VaFprG65Cj900tvI5damsjyafD4Ck03tHOLc3k2SFD1SaZmQ2GD9KIZ+PcHPj9M+btM/61
SmanCuKYWjHE+DHJcbzSc3XVcZ+jwzzlnZ3q1fczdyEwoh/578ieN65KzTIHrntjhPzZ3tmvw4Zt
gbuzOGp3sE9Nd/yU9/DnADPuTjj+d3AEOOLvh9oJevAVBaMmNrc6zrO6ytfdT/hJfv+j/v1SrLm8
FabdFPhNpBW2i5qNYvqAQxg/O/vOx/87MFpzgatN9Natc7Ao8hxOBxgUZt45zi9chcKa5O+BqcyJ
c9Zj17DJQf1pHnp0rFEv2aSXuPDayIncPRRM/ymkWOgl/2tTHwU8hpUWW8jtaAVRyvr70f93RIG5
z98f64KC7LgkxhpEQ7AYryMBdwW2rt9/+u/j+/+uCsvV/v74qpCN2zMbe8e2xuW7iZ6EbCueyrO9
gyBga15AVju1UKIAnekrkGVbURakkKdAMnt1dm3Yefbm7v3GvwswaEb8+9ugfg/rZHorzEKFUkZA
ya8YSlzxU73r9qh6+zAyj8Q2PVrrft2tSQCUQWBAd2G+fT8eS6M9CxJxb8i+uFU5iIsMmrReDjgt
JJTff/rCQp0LXuuethknFQobnr4nx2zjeOQcP3z/4Qtffa5wtbo8N+FkiaQyuZhw1jQF8Dhwx/j+
0xeCwFzVOhKLNCDgIaNsPqCd8Hjz5Bjrftq4+X+b6HMRK7xgS3AP8e71rACuZS/yFwKXku+//tLI
zyIBG+VUWfBuQyRwwtGu3gk0A4C+rkrHCeA5tptc9U7CtNA4YjmzQCCIHeuVjaGie7QQRuhyhkF4
5EIv1Oz6aPDqJ6QHqDFZ5+EreRves1MLSNm1vXeY/nf6BIDw34toSAabgjSq7odIuXbX7phs9SPu
jwIzrPZ0SwL9w4KepnxQgnvHp4XMxHJmYcRqXdeyb2WNm57H3MFnLEKCsMtwbwQ68JuyExfYBYXf
v8yFG17r5ujx5/lJs7kLDwmEWjW6yghJ+0E88RV9yA7mz2Efb6p9uq42RYQKSrOCG/dRvasRXtit
5jLVitogDVFs8JkLDm6jRKmb39muFj56Lk6NTbWq88JV9lr5GOsfeXVv8i+s3bngtOZdbLctJkTc
B7h3GV0Yuz4kcGhP7qyuBRmDNVecFnUCe4/GxAsJjOdpoz2Dj1OsAL1+ueWlKNxA3jpCemqsKeb/
lt5eyuoHPKN/3juSLixwe1ZwJKbFJQgTxj6FTzKYwsc6r32KMKiVycE0gaeZHr6ffQt71M2D5s/J
V8RA7JkmfivvBgxm1W1EC7RR3UccHqx3RnRpLsxiSKdwYYoCSRETzwIQlnb4+P7bL+T0sBP9++vD
27vX1SxT98o1fQInFdWhIWyllx+wp/+3fc6eRYOqtTo4rQoU1i1WB0VMgavmh6ntH/W6fYDpq29J
dHfc+UW3T/1HCjMXkHalY6biVvayShdAWcuvuwYM+eEXAM/HPE1ubnAFWGCsOanjuOIki4rBvRNt
F4KtPUsY8nZyTZhHYjj95tHa/pLbcitX9M55YmEazGWgvVYTMAEblNWGF0Jey/Tx+zFbyBXm0s9K
B6WhT26VwvogYIlcwTeZPn3/2QvleWsu8pwsCgqFgYNWD/f+OCie5VbfqiEKCAPSnTsPuU3Xf7z0
uX6zG3JKbIkKl4xkZHvMqzfqutjQKI5QeHLP+Z3ZtTRSs9VOS1UBHZLh/TIIVIs3GwbySn/nuLtw
A2XNtZouMBjwMEfZVGk89aQCQABAHRKFYt1sIIbYoV4bdjh1rcsrJI5bcW1W7Omu2GMhZs5FnJoD
/yyjSlHF8/LCR55iXMuds8/QhHmrhLt+tprCFE6Envtm30mwlzIFax4bGE2xYDGl842M4hVc0ff0
KdvBejIwV06kwuX9Y9zb/3WezFKFcVRQTyixPvvtcHK2DH59nnEmD7mn+sqLex4fvp+QS/NkFgey
nhsabB8V+Lb8gF+9R3Bn2d2rwyxEuLl4s825VuUp4imrHfg8TtqRiuRZN/WVGOBBGeOKMtYDcA6D
CTTGcmr2cCW8M0cXxBuWeZs9f5RG46bl5kRxrhBBH7YP3aE4/IJDLVoHnLU8pHey5oVddS7xLGBX
m8EhDOdQJd8JChfjAbXlzn0EE3nz/Sta8Gix5gLP3lC0253vrb/V2GI1byGf8PZkBcZvZN55yO9L
yH8EprmiU6s01bVvCp5yA7PF1e0hScgO2psRQNEEgIzX7LSNvUoe8xV9ts9kk7reiOzYvfMNluKv
OcsdIKTA7fntZ8LyFS0d3Edvt4duLf9e8F3YlcxbTP5jRgAkC78xDWUVASfbQRwd+84iWirYzKWb
8LJljj1g8Mi69eLfbwmGrVs0f6ApfAzY6Z7ixP339mHOwsJEptzVNQRe0YY3uYc34TSenZtL8fL9
ZFvIuedKTTOOi4TZeIC1bT3YeF+Gw3+TmEKG9ffw80YzsqzCR0vty7S+Orv3zeHO5FkIY3MFJVz9
JQFwEltCvs1RZZL8V8qf/9OQGLeh+mPayMkwUxjzY7PL4LHnHAeQTzQdl9xu2EHG//1DlsKVMTsI
pG4h+KjiKbzeieJUqRAWkg9qPMfQRlnJUau2NRiP49pGt3TLXu88diFEz4WTY5wlRd3jsdMj8DC7
6qiF2WWlrkwTxKF7rXZLb2e2spvUIrD9xakgkdaqKMzQcbp92t8rNS7EYGO2rklp24kGwNu+GJNQ
mOyT20ZU2uB2uICofD9QC+tiLnCETb86JQ2eMdRtkObvfQrvWguyy/TYg6bx/UOWxmm2usvMKaR9
2y/hcw0ADxxdznZ87xcsffhsp+8mlscqaDB7QNTD1v0kuOlJzXtb/UJeOxcvllwS4d6CN/rwVvUe
6NedfpQ+mu5CiBJwav5+hBbi31yxSFxLE4WDx8ioezeg871JipX9vXuQpcR2rliMqS0N9XYsutGT
z8nj6OcntrUC+7V4ly/aqw2YUwAE2kH1cwBtGo8FN5ajfWcCLMyy3y2Qf4SaTK1zmM7g8QxEIpVv
M3kAINTjzkNN75T7F5Ln353cfzwih9Fmn2a3X4geUX7ELus7uKu8c+xYukiaSxHbKfn/k5/DYNLs
9dcych5hbQkokNcF01b49hNsC9DZda/+utBlBXjk3/EZZM2pqmJk5lofwCE0W6uwRfBAV9MAVUDd
X1s3NLDgJrViZxhuN8dx/f1kXBBFwaP37ydrpVCyCrzj/fCBLpi8CVSob1JfC5OVccoj4tMrmrHx
S90De4L5O/6R4b1UYEGAb82VjW6WuCODOQSuQJIfFd7mFBngR/vuY7KOg/ENXIRDd4AQMIDmvnwg
l6nxKOoldGdF1RoWsqA8//p+JJaqM3PpY5Ii0mo6Ilfvl0EZyd10aSPdB3lhe89rYOk9z2WPjQp8
R2pCbFUc3ddSYjR9ucdqvMYB9/Md38eRGRpRDIEY2kvuLJeFqDkXPILJ0Sp0mFCHy7QvIqCyckb4
oNXlx/cjt7B3zQWOI2rCKaBJuFo5pWiRavf3tGlL5fzfNc8/FjrrYZQHDjIS+r32jvIpVsaL+NCj
QvHqvTzzQ/aMKRpmK5iC77VmnWd+vjXftP14Z+gW0u253JG2QNZTC2ohpfq0AF4H5fpOmFw6jM+F
jmDF87QxUUiX4GzCl9+vWz/+VM52603bCayzD1iEtS/9tt9a94qDS0n+XAIJb3YlHm/zT7wWVw5F
OVyUP6xAD+KNCJUdi+52tt225H+cxeaSR1kDGsAHXIx3DwQ9+p69GrCTlgeOmHbn3Lo0r2epRueM
Ejg2oe8tzot1gQ5fT2GG7amy4Hf26qUD3Vys6HBc+VPwT/fJO8xISCh9uCIm/jOAtd8vnqUAPNcm
8q4Y067jyt5+TB7A66FP/ZdxHS4czrCoafNb0496HrflAchkAJCD8nDPHHxhAOeiRWbQpohvko/O
Peb0TQA9Te8UfxZiwlyU2KoDzSejU4BTAiBcQQNIDR9vzSNA2H8/cAtJwO919UdssKndgESJN0P5
CfBKZXiCD6yXAn3SxEeLXr5/ykI2MxcnEm7UWecgtkkLAPfxqbMNn+SPGTq/bDv4/hkLQeb3Yv3j
l5RTrgyABCPIOK4nQHrn9b2uh6WvP8srjAJOTkrMdZzIavLDckAnASYiiZKyEY9tDqpoXbj3LK4X
Etu5MrGKVXtwXHi3ygmcp9iJpHzvsVO7m8y8dc59mqkZfj9kCyJ+6/cm/seY9S2MmqdMToDDPvTw
CkLjRd29E1yrwUfB3RfxJm6Dxi2Bqtpq+0wpo9RI7iSIS3N7dgqJhV243ShhsIjziG+C0nFjY9RA
mTHgzQrtztRb2iHmssVM0TM+MPxGsou32lf5hJvPre2PUX5s1uqlegKj5JE+3xnRhbc3VzJmLgy/
wGSeULpK1gpc3/qwhqg0uVmhwHAofUfZERaZjd97d+b9UsY1lzdWauyosarDn5NO26HLT4BjBTli
kgcT4NCUxQ41Q8jttOY6jeID9Nv/JGa25ipHx2ZisvV+2tu6Lo8m3mg0xH18L6e+ra7/3fvM+Y18
n8KxN0m5vkN9AJT1bnIVGbZNYgsP+a61tjQD+PbWTAHSBsQTwOKc6QIxUmnE3tIN5Rll3x6szRxB
s8o4bgdsQ990hIn3AqwqxxuyBJpMUP3Em5GNI1iuLaDjIExZNCxBjYzvBNmlks5crEkym4MmDX9F
BSdiNSAP6roMUBe88k0KHRC5U+leWFLKLTT+sZzHEnBV04SWUegAzVhPo6AwqT+T6d42uxAIlVkg
pJIQcOXhiFl071O1qajlS/PUIe3K0UD1/RJa+hHa3z+CUW6zBA2eQD3s5PCrKk9qdqjjX99/+lIq
oszSHaBGhZIMVNmPag31b3thE769ycG3y0CrpqGbdZeYDL+KsX/8/plLv2gW6ZwG3vuqjdyk0vUo
dlzfQQvukAovF+qdpfjvbdycqzanWoAfp+ARMB96yKNkY63b872Tz7+/P6ipf78ROpYAkNykxp34
oInlGeWauStJPr4fnoXmUPN/5JmW7lZ5e1sdF2tL35wV7hUO6kYN2Fbu8lNxwGmZwFCn+DR2944k
v+s4/4guc4NIWTPIU0oF1s+ndH8Kim18s6TzfgbXds2Ep6xggK94L8SHpPMTxZ5t7z12AewQVpmf
rL4S/wMeqQcUgO9JB39X7v/xjebautQhWkvsRN9XU03QuVdYOyMDEKvhLnuoJoJdcUAYZECrozyM
dB3G64UbVB3fT5UZJK75gyiAAObpCItL4cBVgaIYIS1mB7Tiz6p+K/cJUFPUxgRBEBo4V6nQ7WK1
UL5T7TEu5cW0pYBPJhCLGkt3TLJXt6DrzNIDPRlXQ5eEddx9FbmdAU45AobdgoxrZn3mJUWDplZR
rIk1miCCJdSfavegwx2D8Ike6sn6SmMOfGCp3auSqcbSqM3Ft61jJI4QGsIFTPeBDuZoDjMpesPs
ibs/S7OxSi8xBPz4mMS5AI0lTuPrVKMPoPQ0cHYeugd7GotzfUPEcNTDDGBxqCm3UmgDgMFZGaOD
xu6sIuxSOMyGlZOinlW6A8jXtHOFB5wf+ixVrcWvjIEGrkN0qcHYp9XGx4mLIiraBAVEG8erMU1h
eEvK4dxxqg0B08C48WwyaBo8bQzaP8T5SNYuPuoNzqKqZyip+yrZpKyqyQS0ULcA1QMDpfllAuYI
sIamfKAaDQlMjQkAIsqNolzi8SW4yH2thE2uDg8pi+EOlcFoWqcI2MPIwCvP0rZ7gUzH0EIqq3Qt
8F2IX+tl90vVKPC89ZRkpjfieuZFVyvx2HOWPgyk0gNXtIlfF1N6MOmgBkCDvqeT1eHSmE5W7qVj
jO0Zxqg60JXD8IAtQ/1plLSw/cKhWF1VyqZHmBxX9q6uku5hhEN+55l93B0NkqOIiob06iyhqIT+
zTWwt+jlgLpaCdNsv6NqEhIA4XxLH7qAWtA1SJ4pUWWBmIm3UWhoFUKqHhlgtfiyIASZOvizbjto
geXkaOB3+eBlJcxs9W6Mw6ECD6fPDJDdDLO+WKzXYCFTlHURJQrFfXtKMlXzbBcQXgDYlfy9A63e
Q/rvejEpRz9tSxwwSwBMQ8NtwWEG7iGqnFFJ/U4r8ECcs9ino5TqTsfetlKRf4QcXSLe0IEQqfCe
vsUdM87C6erHnBWTT2Lb/NWhtHcpy0nzjVvNhBaFcdRrqb/oXa4rfiHS7mRnGIkk40owCl3ZVIAx
eqWVt5GRqwBzxkD+whI0fii6ZvDdvjI2+DLUz3KsXnewx8hSOwkrDrvioR4nWVQTSNzaCRWULp7M
sFQAh/NSGvNASfm00YUNJ12FQw6aj9pRmYQ8gXzVX7Ss7c48BQ9Sqlnrw3QFiYjJrJPb3yjsLlfy
h8Fpy2sOOOVmhDU45khFQuC7e8wLWC42ydB92ICRnUbCYGGhqugCLArbfUkUE/TSmPNdg1l9Vkun
OoJzzo4Vs81DmbUEFFubRRWb0spLagapKoKhX5lIUWyjjY+Dm/Kd0csGzHDggzleiA+RmlyBhQuh
j05gZssxe8PENip0IQlu+BqgsIA3ZD96R3nJCrD5csoU5gvS1giZRpPBRAt9nweKpomV0+lga019
5zV9y8Bm1zRtHesOiTK9F2fBhrL23XRqReQ2aENSUZhuquSJdTpAkxYaxDXADtIx4BPsLSvrPZG5
9LmN2wU6PnamWDetAmtK5sccEmAW+/qgjlEJDpkHQDb3bJtOjyqNu6Dt3DFUFCeJCrVcpUm65p3w
qTk0/liXPybM6hCBGfbEIlkbjZnCy1d84c5f9xWBallbHFJLr6JOURO/5MqAsTflLyfvBxwQNSzV
hroe3odfZFVXe1UpEF8EWVl90QCTOXyVZtUALjTVYTOaJ9vOL4rlUATJMaCpFfSSB22LknDZ+mU2
+norTtnkAJhmTbCqBA9tazRQXFmTbzB6ytNqn4hhn6XyaqsAQdhG/5p1oI8MhK9Zj8J2lhhojeg5
PA+a+rUhY4yiTwa0Gvi4Wd14Va4dIfBsr1LaN7eORKzbONZfmEMOWj2qHgfDuoPR8DSicEihrukq
GaWVHbJi8Pph8B3EUDBND/jJuybXgcfRwaTMk2OsKG/VoODQFdcgHHdPjMBkiEJSySx1V/FyR5J2
KzlWsVNeb9txbiVR7BrgaPdKuSqUGGXKTMXmbsdhg5Xog5QXcdTIqkauGl1gnjuGdaZDP4XY4XYY
F32V0ybKSB1qubslMl+D8RJCDBU6XXamTbqtMGOytgxHy9yaCfwdp+TYlP1xzOB9mSiBMmR6mKTd
mjbod4WDpddkah/oinao9X6AtXJqeZUggweytuLFLWVwXIn5sR5i9DWjduDjtLcBBHnluupJA43L
I8m0QixG57flQ2+2Llq25XWDUny7AV3Xg0fuquXNb5Zb5Ej3OLpMBNQGOtpBFOghPF9jC91bjLGV
DpIhyORnDnf/yat0VnvjYF7RDmP6vGt/jhMvj6A6oxGps2oYOABYfGM2kyfUx7BIu2rtGM5e6Sj3
sYmkUHqgaSnL88brOnXcmUxAq6URpLPO+Fi2VeOlvXAhtjWN4HaN/OoOOBTUYC96ekXpShniDcnS
UDojXw29UQSKqu1KwkCzZmNgM6z6uNUhGkQh/3aY5EHqkp092sjnplZf2dy6AGH6YLtxUBfA9Crm
tOV2lUbdrSsmlt2rzcc3RUE+lcmm88s+OxQwz6xkHgLNlz3rSmFvYcIBk+WmnTyj7hmM8OQlS9jj
REoW2Xgntqerxnqy0NeIqlgbAeaMJhfhwuOqHnFnCT/+Q2zmQLk0rXjXcsuN0hIGklkd5loCf2gt
1nyiMux2IMQ+W3Y1PPNpWuXxECVEyd+IQbqViUKYn3JF9WHvD8cOCaCrlEgC9KrhZ6bivjrRzI+2
hZOebq1sKTdtX77Ehn3ISLJuxgk/QsKLw3Rpuk5tIP4w7cKibiMex2SbleUG6ai6Yo46HGOhPqZ9
etRLC+K0ivJNbcQxjv/U8B3SYMXYIM4h6dUaEeatpm4p6exPU0PnWqfp7Rqb2UaWjmfh2WpRnKeB
Sq+oC9wDFk1kjUAzxSJFrB5DI7WuVayfHGsofBcyLubU19Gy/KE2PvTC/EiADPfqdCz9To17v+lR
j02cmHqWDZ5sOj0ZZR6NGg1B4Gg3pmjRfJS4MvfQBew5GSIw5iArgd1OgbwNFF3pwdJuh7Cx+iQw
dbUIq77Qg3LMaEhVG408L1C7fshpOiiyPzagipesiHKX4xaHdR9KSrf5GB9JXO+mvDqo+LFuq4Yt
HR5iFdUfZICPJnEzAHqxKUzIS5QGsd78GiudHxLLCOI0HoMx0QXq45DgDdkGjoVko8RuvkE+a2x0
SI5LOvKo7QolAKmeH5CGJIFQm09zgCq60wJKzaiiiRYSxXwYaxJWrRg9uynrx8ppzbNOq6C22IEU
7s4apk1qIFt10IjrwAW3bJ+7rIPItux9iXO6ZwiN75howcbsod9IZH2rBZ31iTwZU7qKAZAeuzqc
GiuMRxk6Yxu5lGeeZvUHeHEboECiZ6MFF7Ixnwwi6CZtrCeAsPcYrxzBqFux0g3SgQaFDbKu7kYT
h4H22IeiQgRB6o5sY/BUvW8hbIUOw7UTEIhA91Rcy1cZXU0CXxZv9AFAKgQTRbae7H82dWmvM5Ar
PaCv9a3dqmjAT9GEVsAF64hs72RUtd9k7U4v2KUh/d4tdQG+pH2EybGfVAPms4qEFjUtJO1wTkJS
EHuuUH9I0q7sDHB2FdsUqJuy4wErUeEZaf8xDhU6ySh/napcrNKRnNXBfu4UqESTvopcIQNgK4Ki
0/0ySXzoIgOzBZTDJf4k1FCXgOYl6ecE/KFvqRnK3KAO12n90yL4LJwfTlSxcJmt0sjQna3DBPMS
3eiCWEObSg2BAquNX3aLMRmMkWzJSFdDYX+2Br8WjG+b3HyTdn50MrAkEr0GLl6GkrVIWNvUMzp+
oqgljROceCROinkLrXLnpr7utGu710OWqS8G+pxAhId8QE+mCGDqcTVC3RlVA0v8jKWnZiyzoLJb
feOk1k990AboD0AwtTQcgSv3AYRtDTmRYQRDmp6ZMh1txzyolnroBSxtk9LCjytFGKtAKbmmuq0B
ctVJU3t1bpw1loAURwNVYFettB+12R/IwA6FXl96WYLaqPjl+LPBZCmEfknlr0KH+g8CHl3/IbIP
KHkvpfpuxr9ILCevNt2Dq5CNxtFgVf7qpHMqSXytmuKT5jUwlwx0I5qdEkvNIS0e0f+UVog9Csr0
rfYgOR8DS6q3PVBLzMBIrJ/AQjTHnhNcgJtMc9DoLOmDcdvfefGDkRtoloe8VMNJUVYpwfk1Vy6g
1W6BPfdKcfsLluq5iXK0809UVK9ZrRyccQgGPfvUpvaSFThjQ/wkBpQzm/GzLiFUq0RYZNbZZDbg
agNbMRw+YhfspFEV215Xtuj+hICzsNalVIIhzgNb8Ahf1R9EEo6ZEaDtPDIUdjK4vh5avjJKG9ao
o7vCAQ90eqR2oGjVOz1n5moYRQ/9G6ar1m8nST1GJ29yWuHLpllV5dXugdxNHvopKQ/UwUJVUCLB
mz9lSnVIGQsTJY50dLwCBgIjMAf3nRU8AtWh8mJersoaiRB5Ria7FqrJglp/gIEi9JsqC1k3fqrx
gFzLCqWZ/RiRzPeJfdQGNOTq08rMP238qyS6b+b6GzY3HMiS4oced59FZ741U3dFl+wVGldfJ9pT
Cfl8QJtua8UoPVT8Ak+qPql9I05PCR3PlYg9YnWKrwqkXGmKJVEifvCrhf250r8agz5rqfOoFKlH
RRnQ+ipxB1rIL6N5bbvnttYgHnvp3bNJs5CYr6P8ZKbwhgacRe2paYBecNAkyyAHAGEb1mXZM01S
kM0dv65Hf0zdaJygaBfdr3TSP5LMOfTlO+zitiPVt478RO/zUa2bwBzTg63l75VLRlw+2Hs2lscB
ymt0ijs/wdutoqQHkRfvqx/h72UcWaIVga0mHsf5v212mWWvVQOIdWL8TPSvyVrnUjxV7DkrtdcG
AIfMRGED53sJtJ5wcBpv3cDE31eUB929EPyX2Z0alfkI0htLwByqylY4EWAEt7ZuhsCjgZ3c4Uqk
8txKuTgDfEA7q9wM0xgkUugIRxAqwXBEpklYTcdqfGi1Q48uoAZtuxj8JIWASGyBBvM57C7bLxI/
VdolrssA1glBAjciWu3a3thUEt8NbgNJ+2Rnhp/r9abg9qZtbY/2b3k6vatV6sUNsjTzfPtx0sXG
WISj8ohLpEDmzrppvmzZwH9VYMlnWtgP8uTg5JfeLCtwuDLyaW9O5oH1qKuBiJtL9xkF1sChyGBj
VJn1nynpPxi25qGM8b98SmhiM6sIRnSmZi1as2Ch1KAtWiG9x93yBffoO5YfDJwbB1VgZUBSUQyB
hRtAB9eDNs+DTmaXUi+2pJ2QieVYjQDRqGw7NWXAFRql5lvlun7dDMQ3pxfF+DKLct86/a5t2sdu
bL0mHWDHOZB1rImNZtvvEjUfhJZo6O2jNDGt88kjOLnVA5BkAlZtxpua45v2oAvbr1n2URlxqOjm
U4WOeC7qcARbKs4hVW7il0JmTwmF69NA9jFRX1WBg2ZzHYr3ys4OGnzo09EKhP4c15hIcYLZkyLp
zqpH8Nl3Oi6S2lzsE65dx2z8AeCqW/MIjc+hMLaEV6801rpIxyE9ETEqiCbmnKnHftGpqyKB0Cm+
SGEgvYDPhYei2BWFRUB9DdMfE/GJF3ysaG77JTGJr6lWWEqBaZBacj+B6r1FuTf1xCC9ZmyCThnh
HtJtRfpL6/DGzCS9lpgwMZxiUb0RcMDW5cbC4qHdFKRO60/IE3JAvi3Ua2SBobY7j+e42Y9zYAXU
Y1/cSD5ZaPQ5ip8w7xkbry0nL5fH2yRyCA80oIS0qQqGAV8LAnnHOlsacNzIeWU6hmbhoGfU0VGz
KCPLif2+6i+E1BCp7lP9SMsqHGPUz7oCSUvnVSZycl1ZMWavy+QdGNuVPbCwMs92UaOuoPiK+mvQ
6cFysxUv67UrnWcB0m2fDSFpisCA95MJ49ZEO5AY778RviE/qOWeRQ71vvmOMyyqBOXBJA3y2rTE
bTLy9qyHPJeDdEe4bxYWSmEFGohtBDkEujYDzTxR+AqL5FBp25R93so4UAv2qDusbUeFiG9T223g
aLmvFuc2PcVY2a2zgfoXpo5Qf4IyzhTsTD0mSEY/hnJ8dhL4btvul9LUj4OCbgnZeShObQeneWcA
ULkYVdw5wn8Eh13RKM84GBUBLgZB1dKLnZ3EDc4RWRfouf46oUA/VCeO1971cIrCUpYouOOPfZmi
tq+ts6q5ikLg5aefpMywsIE8pfxKulNXwl2+iU1YhNIjUK2HAYRpH8LcKHNzNNx8qiZOpyq/1ooa
ipxYXpKQUJBxmxgD94SOtJ1VzY7ErF3L+jOj4xZUlpDp5RFCVD+Ls0thMPBEcEEXl/ojDJve0rzd
O4qLYgszAwsk69YBPMm05EFj1r4u+2RTNrAkkL3hrA1VeTONiYesKl+cIiG4d32wUmdjmCzknYLc
F4Zqw1r+H3Vn1hw3jm3rv9LR76wDggBJnDjdDxxykDI1y7L9wpBlmfMMTvj1d1HlPiXRSvGWX27c
iI7qKGeZA4hx77W+PRd5LHHScco2chNyrVvdI+nIU1CWX2rs3R2bF3fjMLAbSgQUnld9fdYjlgsi
+NZK96OW+cGMo0ceoN7RanQt8w61Hfc2dOFaUGxDCVZLWBBnGswN+vS9Dv72iPAdqOaOlepkk4qW
fg5zLhBQ6JhGN6lSnO97igOpK1CAEJSFOLZ/5FVnygN2xf1l3VrD1RT3CEhbEc8e7LSOHmOmIZAS
F9JwaIvDRpBq1cZWkn4RI1D5oaY9WEZk3BdkItKxrTgooW0kmGjagq5pPk6k1ZdIEbypQkR1QA7X
Ie439TA6yF1AlHA9OJgyV0QJ/P3c/S8okRLlvATl42Fs7ur+SJrr2F4TdMyZ2jKbwrLYf//XPzWq
I13PLb7kidQsIlNmUP0cYRLAj4lBm+NEI+RFYl5GV/pQIkDYQUIzIEyJMhKYw1j9bCtgP91aR21e
9+O85al3XCSqa8xTSObqCHLHhzy6pphnWromGXhfR8KXHJFGGqaCS50jjjgEiGBb9X4A1fgzkYGO
rQkyDUi96fwGhx4QRWSWfP+tl1oyOLo2TDJo36H9RMALpQpqw1GJEm5ekmKlb5x4tSWIoyCzyiLT
gDkgfbCpDSxQfWcbh7YhYYyyS/14EVuZ6QYcM0nfx2sy6RNpbHv+81fqiLGxM5qqajp0Kjc7Z0yT
yUcXrW6DKNYuO6NZE6XOcot3OuiyihyRKiXcbI1DyMOzQqo76Mc+ffx5TrXdfMtX71AUxTBZnUXO
ZViZt1aTtpc4OiW6F0Zmet23IryH0AWzsJgmeIqlXHM3ngD3c3ueTl7dmWgKdVmKyTiXGGuOrMrb
yoQwrGyN76Lp990MbENPLdvirGxQzbHLUWUoDb/HebbJwwKnO5FDUzggk6c+DTV5MiKS7xLRrrAn
Tn3dha6jQ8oyIYVWHM3O7HammY/bJB6ww4on5lc2GVeUFidG/RKfEQzweVqpKI+pMnpnaOk5Uiff
NdI9fPyFX5zx7/SeJUSDTnpdqrlwktqIjbFD/NyRh9kACaTfVnPubCjdmWueYa+LakMCkQxHg9S+
2pgQIqNKGowoKF7mIbi7g/fGiaAzKpwB6IrYZZjqHw3U+5XbzIU94BKhq4tsi1DkIXBAiY229uzR
2Xa77hx5hA2qMKyIek6wW/mS4GHa2NqYJd4KHlwXJ6Qt3ZLr0Yv9RMIcPnixa/nmHlkYlChjnoRd
8vnLPaiPG+xOz83cWQP2n7Cl8CXoI1ZdOqr5QQaXbaUnYG2cm8gEgheBtg2SRZvo/uNPecKuy5dI
j2YQyGPM9wqO2m2x/5Z4V9NT7+pu4a8ttO8rsrAcvh2WQiJo39DJOgRCbrs6vVBp9ZyN2VYJtVO8
WFl0T91mMe/UQ1O0QJxbsIwxn+Jo7wiFHaJBWj8N5a3RZGsFMk822mKi0dSUEnNQ6lDro8sG5rLp
Pk8xoQgLaecvBAHoLtjqWBuyHDS0cWVmPaGgWhI/uhIpSRwgB0jbTA/Lgqsh5it6sPcjMGdw0M0L
/fc2Dkvch0EmzrIMGlELISdFHo0JdfrU08ed7sT8tMR5VJNh0AzxJ3ig2ou+RhE8RhENs9cG8ol2
WgI9LCu3sb/qULe8KbW9ShsO80M8jt/q2maIC4XTVwS4qD+a0A4QK06+QGQV+ib0Roi/IXDKdFpv
ahnpTmUjG4wNHzjemeLe2Cvbk7QZvwBFMGywo+OXOYQiXpDC1FGxknim7Oq94kN4ltkROTfKYtwg
pKuOYV3YXxitTTg+AMZ6iA0z9GIlrEOmxewHilsjBKQmTm6sOil/fNzUJ5Ycc6Hr62A7yRFfGA8m
eNLGZtI9M3CKcaWlTzT0Eplgsm4Mk/nqQro5AWHdx6G0uLGZiwDFxy9w6hbzn79a022r4VVT0/EQ
6mdp4ZeoRKYBpX2OJLKpVnZ7JzZDfJ5RXt1j7C1bASkwHvr0K4S4KQ6XHz/8iY7O56/y6sJNCwo5
DgnjIWrvZIt6bU8qfP740qeeeTGpknwc0bXwzGMJQ2R6K6e7jy98YhpdUmtw4mwUoxGUjo0F9dIZ
gM1eCgJqGdxrKV2ZXk4IwvkSXxM33AQpGXfhuUROcrTjaYuQldwOo9UezSpKL4IpCg8wRk/IXUHW
ANNk4SZYGX9vk7Rk2xjYJ/ZyNMfDZLXQAUznaZvvqrxfufypgbf4PpoJFRwZw+mg1UfoBOi4scUW
ybSPP9IJiTBfMm2MpowUVQTjekKkuUuQ2DNMFEwl/Byp8ENvGBdBXEMZF6DqI0PM6eP7nuocxtsO
DekDK0Y+YqQM1iz8E19hkdjCqH3JVbUx0vLh4/ucGDhLfk3bB6wcjX4ECBFgh1RzJvsYQgr5e1df
7MOLfBpDEWDsBMZ10F6G3VmT/N7StsSCRHkQqh6qrwOjsNsje9gPnWNPK7P5iWZZMkFk2uTVyPPy
SNop+FZgfTlauQwv+ZCz3/vCSzhIhDD+pFhRHmUQwQQtdbZlcsi3oSa+kARx6cpq1qITp3rxi2D2
1fxodl2ZNQMkqVBppBfkXkFKCZXG9XhvOGslVU612WIFrBD0qqD0So6qDsMSCc8g9modRIxkrOI1
Q8CpN1niQgLK9CwJZXLkWe8Y7XUWf7LGcw0Z/7T9HNrKq43UNcoVE8WJyX8JEKlzLWOsyRGPju30
vpdRfwgsFu1/a3gsESJZAV1hVjT4KsFF1l1JA6HKNfLC3OrvnByX4JDJ1mU/ZXjypHSaxkMmvUXg
hjnSdDrtLOhg0lhZe0+EIdhiAk5jmcLTObcRauUFToLpCmHYFnF/bDdXveQneteytlpVk6jKaYa7
RINLjW1ujR6yex9/iFOvsJhtB4tLDRZXyPk+cYhcE4dPHkJrITTkUIwWv9lQ9O2cziG3jkOFu/SZ
W0DK931sXXDmuwDeI7d//vhVTiyHbDHldnqkerPO8mPXAGurzhpkBiD5aemaSfTUDRbD3NKnqMnT
PMeEiHjreKTN4IzsTPQr26ITQ26JDGESAmSQ8PAC8lMESckwrozlExvcJSSkSIbWoAMuzLDCISbs
A56dXpEaufuV5e5E0ywxIYCyVF2h4Q5lEun7PIv9Lo0BPoAmG6egcqUbndrSLXEghTkEHCr7/Dhd
w/6bo+rnc15t6OBAxhRnLjQ5TbmySJ0YdUssiMp6ADYHLTmGyB5q4nowvpfd7cc99cSgWzJBUHNy
SFRUp8cEQnyoJ3HoC52UOsbo1VAortnUTr3CYmzzCHaGwVKoMEc/hfXBivc9W9kcnvreiwEd6QVr
zLjDpccIC6reADigweCSXfCCfvq4lU6FQJY8D9BNUdwnicFck80E8RCUhje6VsCoEkaxK8s8dxUs
kLtWlInfYZX3u0CqbSptbaeH/bDyrqeG5WLYq6TWIJOvsqMcakflP6xpZf9+qjsvAR5tNGV2neXZ
seogPoO7GHI3aOuc7in43JbOqNx+1Vb1/qK4xHbwtocCr6izo6LS7axHzTyX9sr0cqKfLZEdHXjf
KjJFerQVcPlIGNfJYzSsDfoTk9cS29FlrNGqAlfHXmpbjo+dcRVoP1r7UY2mFyHW/nFvO9Gjl3CO
KUShM53H2bEpSodrdy3LcJyC3lqtLR8n+tGS0UGyOIWMLMmOmXhK1QUN7n7vyRfD3Eg6TSszKNuT
IcSeViDVB++/cKIxl44a1+penfoOiyEvupYXdogGElAC3AElBEW8hRw34l7Nyjc4dYvFCl7USkMJ
XchuIGtsy3PUDbgSxXn1KFcYHyeOlkv+BmQqRWjFeIXuB/PVLvlkbqKVyPALX+GdXeeSvNFXZRyB
h4drc5R0aR8rsElbwzG+Gm74xd65gQ+I+ccf/ERHWpI2IEroAT1ER5LwNDio6fyQTWsA+BNNtERt
RKBhiQYkgqN66u/0b9WP4LNYy36cWPZe0ASvjmLgH/9sfoLm1y7MA/9RHYW3dgo71Szz9PTq8gF0
GDUfo+xY6+ypwnwN4M/m91p8vuWrS/NSL4soKWAe4dSRyfVAbj++8KkmWYxdCGIGrKS4MCYdZe+7
CxO1ihuyV49rhTBOraIvf/7q2XMdaWykLNEcP1LlwtoUn2PwGjeU+SAcNWfRc7f7+GVO+Pv5yzr3
6lZprem2MTdT+Dg+FU/pD/ajvdZuYu5KfWs/yaP+5eM7nWq2xZKslcM4xBNulCIv9qm5027IJQTv
IMCuHItOvcoSlxGItoR5sMyO+ODlhQGMGffy0oXJq/kx3bHAS7gXPIS/e7t5RnzVcljG6JTNW7VI
SwOH8jzcmbWov7RtIXw+1fqmyJFIMCUcvBnLpN8XTXcew1V5Bol7iUpqaq0ow4lhtORoACco9SnU
02Pdtk5kMwf+iY+/2onpfQnKYGZbSqOarwwHCLwYn8N7jqQrNPtrS+ypGMmSMNGSwWStiTmgeNIy
F+rBzHayB/pkXQefcaD9+D1O7HeWfAmdabwP5qmeRLCthX2JOmpBSM7MTGt/8xaLeUHUpUVIhFtY
4jINDm0KLWizVqn+1PMvVvI8ao05lIPnDwFhEV9zy0dhopUnP7GPWoIlSmLlUMr06VHFhyDtvb5s
3AJlzoa1sg0nv/Fi8DcCUJPEyLBERR7E5SCeZ3Bcj77VbIAqGSIHKu6PP/T7Q4EtcRKsGMYpKLA/
1ySUnQ9ytRTfvKH5dbPAliiJsY65ZkNCcUTDjHf9VY4qP6FjXsqv7WX/tf328eO/v5azJVAiJ+AP
IuGImf86oNt4SxtvfMxvP774+4OZLYEDYxyIIA7wCmO2QRQXQvqw2w6BEz9Va/uFU82/WNApPNtM
5nj+aT4bFxda/XshQrbU5WWzTbZKcWWIqUvlQ4rdw93+zdC3ceUI5sCx/3ErvT/U2FKkB0dKqqm0
Gw96+pVgt1zLXTisnI9PXXs5jIugZDDnIrvUHTScwFMN+snPL8/9X0/jf4fP4Bi+6Ajbf/8P/v0J
/vUmDiO5+Nd/35U5/vc/89/53//m7d/49zF+asq2/CGX/9Wbv4QL/7yx9ygf3/yLX8hYwlXx3Ew3
z22XyZcb4BHn//L/9sd/PL9c5W6qnv/1z6eyKxAWuHkOAbz458+fZsUkncNf//X6+j9/vHjM8ffu
uibNn6FGlo+//rXnx1b+65+m+YdpC4PYumlyYoh5IRue5184/YNhmrAsG1JEzu05W12UqL7wr38y
+oeF2kmo0wLRmLDhC/vnP9qym38y+B86FTiTGXDUmjbEK/95ujcf6K8P9o8Clt8SAtkWt3yRoP01
qVjEMHVOLYaahYybXF9iGRMNkv0m0NtNRDFA3QHIAkTgpInacw4zhNLBrh+RpmjaUUrgWfFnl0FL
UsspSzbFPlyKOeTuXVCBBYD62fLY2DrqnBq1GI3LFLXxYNUz4MoO7DQEYpC1THwa2moo/YAYU38U
SrDeCdAUcOYSpNeuLb0HP8EZxxpBx6onAyhnsR3Q8lnUSrabzOBi1stpwW5Mp0re9GVM2zPQcACv
ExOYXbcpUxqCl41kSeDBsYdMZNLJljm6EhUqLBlJqg2PeWlyCSNDWRgidZtKs4qrWEIvv2tbXRLI
7/IEUdsAaMfplkRDo+1qlNdVl9CLDP2W1jrcz3FORfaptTMoDVRsk8iDIaFWm6mMSFI7qYJX9CxF
P5CXKSjeqPghan4fRe0kIU4g8U2IOuPVAV4+7AyqMiDy2UrGWOxNCPL5GWwKOkqgwiw7C7OnutgB
fjEMqBaVtAWoKPUQwYmU5UB5Rj2cEIZZwdQ1scI1pgBAbw43OZCuaqrHfTZSq4DhN0y+p+EwdoU7
drhHsmVcq8Z7DgTbPLNxUhJwKhABCl2uqxE5NhQwT3L4V6oUJWP6SAuyMzTQmMCcH4SD7rSE5dn4
kPaaPtS+NPsu3uZAlYRwyfYq2FTIfAQHq9fi9CzNxjr0hioW7DHgquN3rQYLi3S0DlUJ/TDXmQAj
qISbqoByN3c7dF24yaRoqN/BoM2/AatD8jOphykCF5LO8Jgu1jD1T0VxUcYqZZuGjPq4F3WKY13W
wT9wW021BK/R1MsBsE5t6J2pxSh7UCmqb0EgYpomtf0wbgZ7B0JLwHd2TbBbjqqkhf6M9yT+3odT
r2FPbYlDRSztFvSJch/0uRH/yJHEjb22b2R1jMuUGBckAavK7eDnjt0xxnWxxWyyYdtGCWoLdmAP
567V5eK6HgnJ98wsA37RRYGCgZV2JTgRNA0ekHUu91kE4qjHUUDaQm14lsIDnaQGcAaUtIUO60CN
01qrNeFwkfGySrxMxsNNlupm8zlO4ra/CXBWmK4NEoVp51eZOUZgCokZrhETgeg4jHidpwV5O+z0
0hyRjmwgISpvszDht81kTMWnKkmMtoKZggaAJk12dEHFmENTrcCc2Wvwi9pnJfpccR5WuMSuZ9we
t2VYAGTSQcdobQZ7QJW/flLBzOeAWcwZg0o99rFm7zmjmQ6Ci4B9NTThTHAChHAjV+WTGbrEsqZy
E4WdKjZThyOOk0ZMPeSSwBUEPks7wk1A8ocpje1zXge2tc+AAin2TCiFw17I6kIeA6RYUbhWpbJp
4CLuLGtjgrCQbxmDr8U3snYCJlaxWO6SIKlQkV7SrN/Heq8DKpIzq/SFVWjSsxsRwYcT95a8APem
D5wIrvEWHhVBBSR+thwNbRP1mpB4U0X7esPjsT+nNOHRRhktwj1dmuxyosDUxmykwPtuzWJnolfN
NdQbdsy6Lri2YWg4FIWZYDCgCd04CsLN2Ah13VObWm5iFkaNjIMWHcLO7u9tStix68WY+TIOJoyL
FASLIe76KUAqU2TxRVczBj+MaZEx8waRQUEG5PPslrhEwgTPcl5xu5LTuY1P0tqXRgS/7DcANA3A
9yS0y8eMpwEgXgyFD5iDswcS2IDApZjGNZsWhm/lBElN9OPmqgyKjHohI9m+TWBY2aSZSWAUQZP1
mI1NAyAsaqHCs4bZnDakvYQ/iexMOcldZnP+VDHBJwhMWQ1ukBbEk3jSRQeoYVOZdQP/G1w+QRvT
O5r3+Q1F7RiwmE2Crf6YdfJrH8L14gH2gCRcHWURykKAERB44VDBjMVhoaJXBKDLq4LG7VWiMFSw
yJHoPkJi+C7ooQvH5BmF20hn7WeAhdWuSpt+xDez6wLopqL9zAbSRre1xStxq5tB9n2o8Q5+0JXq
SI3B+tzAo66hb8A779iodto9TXVaTpdaJUDskbkZqmezZu1VYGV59AUTfvBQtTGIAlNtgQ1jWqpp
4QnuogtF2dzyQAN/rYyK5L4RN3ByACoosM6lib7jYK5iex2DZuLk9VDkezFO1NxXXUNvVFx1yoEr
cMCkX3A6u1cT7TAETA3eqDSAf9oO8Bmciqp+y6LU6DZx3jJv4Im4r5KCfjdGG0Sc3hDQqxuYuHak
bqzPSi+6zyKDX3Z6GcF9ENEbkejythmC5iBGmJICEySPxoJxy4miEab/Cpnez3UyFBssb+oY1HF1
CelbU6JDB/ZZo2PPnWPdhR3KmqzNZNbyGapHqE2qKX8SeYaKvpx0X3k9WmdA+bV3emtoewhrQY1I
gJf1dKOdrvEDpHqoNLStBxHc0jhtb+0B+jp3HINxZ9RFf6yrSHzvUosd87LAXBqoaUZwqIpcw1gP
rG/ZI73khrzHCl6PmvaNBlVV7SfMeiFxCju3cZQUJgyAPB3QvyIzsB/QFgPWSJ7J5ABEGKhEZd5U
LrVhces0GLEjQM6QCJN65E2IoGhONxX9bZMb06PdZgyvPPFvscFMucUsmP+QQ6A1OwXqj+ZpWUOx
MzAFkE1gSmToYSGF4lE3bIDRtAG7M6/sQeUBmsTEpGxMooi32GVgfYkVSw5BJ8fzOigxVnktUU4q
KkFo8PUiDxvPqOLqDs56MficJJQ7qG+NWRs1RgkqNvS2+gxVswmXoEFQwNlMtQK1EMbOAgHCTui9
jewImH/mlD1ITJ+3eSVKoHEz/ZswclQChKkLgKxcpJxfGwKG2clpEs66Ha3FoJ0N9TCSuyrVTAtb
KMCWqi9wddeApaDmJB1/BJE1PegsKB6KbqoIEC1whHlFgyKHMPONISSz6LUJ7GZBNRTbEicZ/T4i
s24otgZYz6gyJgPVMIsRotlU8QDmzdAyzsE/NkNfxVSy/cCDHvG1RsRSeqGh+v58zCL8mQOK0mTm
iFP2/WyJHvSxfxpCvZJbFQVR64e8lXOGDr7+TZ6BRY7q1nkZ3GoxbToUjDTSFP6OcTLvdRnjTNa0
JvzodpRGt/kkOwAjdBOcG9az7MHSdBKCGFpYxhZtP43PIg761o9BkZ2utNjWNa8ZFZM+z1pm3UxJ
YAee3cZicsusbgsv0gOSfJny2Apd2tmoe6VVd1WDnfsBnsy03025mJrLkOp562ap2afnqlAs3406
LesnMQkmdzriQNwxp6melNvAtM2/U5rF/FAOYCH7YVfqz7IsGHSZBelKtxwTkeyQiwVPPsGP0U1d
gQbmAYKG/ajS05RuJmEXmsNArci2GUBaKNmCgmfFl1aOWnxrhWNt266gbYLlXs6g8sSVKWspKleS
IUy8Ulm0gmg6A8JIERpjRR6wL/HJYIjGb+FRTG9TOhbW1mxZ3l6gercF6gBQdf4Y9aJ54GMadFvW
67W4K1GPBhNR1uuYEiIzvwI0MMNuGI/+kJKOYUzlHOPoqTazMN+nicz5zgIoxT5iT6DrF+GUSpQh
wB4ZfKcEQh//1cny59nt9VlNn4/or49qnHFqG3hIw+BE2Ev6Jly/uYkZHcA9fwApbaN2KAV0qbu6
37ix9/eQ4BbhnJo6AFkWShlznS+dX+Ek6xYpWuHrrM8PXS0bf0hArll5qbdBrT9vg1MwxVHWIFws
Yf04KqHwlNkL34qq8QCwCr0aOzbu6kSg9XkemF/Z2BpntNfIN6gKh7McdV4emAyt1bI1b2MjeBYc
HCmzsKfCkRv26jlK+SquHliFPWXcMPzGg6/48hjvRq/zlQfizS7ZYPfj6DfTU3xnAEWNMrNb+B68
eLMWC11U6MBjoL2FsHEctwwUzFzG+1KNW1pdDNxvUT/jWxay8IFaQd88iDBuBUYliFI22Cr3tlFV
8AcAA9DpebnjeqruY27WyDqBP3jbJB0Tl+0UIiDWSALQTMX15stYBnTlK/7ScOgrDIckMF8Q5TCW
kiHMHokBeCrohjnJDAd2ZUi3VKkxGzsY7EVX4mO/joSX+xlCR8/BXZcfqjJVmzcjx/3MUd8aYdKD
vqYUPMci3KL2Y+bW0oJDiVn9Vqq8w35iCjxsS5GG6ai15jZ4GzL9sw8jdiJMQW1zDii/7Tcpy1Kq
IiF8mKqtu4bHcm+lrHiQqgjPq0jFVylKbqzpCN+5q8WpTvH6GKTWstFj0meByU0gHQYSbuIABQUt
m3Lo5AC5asOoPQY4eaQrbf82vIp3NQlGhm4TTrlu/TIJTREPtSJkti8JrPxTAWtaBnHex7PC2zDx
f25iw6uLgcDMpUYkFFVisgCncZRuhOcUxDls6IEa08qbmkb3RVblTqGKtRZ9990MYRJscwwhlpI6
PqHBEhu3Bb7LB5tjCs2VOfyXbza33l93YItshFnRGmxA3CERvZAPuRqzGz0ZeussACMpcVNDjYab
zATex4+b9JchahKm64BcY/mwTH3pYMcXC7i08N0qwrAn8XM723TWilTinQaEE8k0COKWAlHK+bu+
mkCBr0QIueAwRBqBCVJyUmNTFpbxmkl4Yah96SAINDJDNwysUYQsotmFDbySMaGEIKCjfn8YLsQT
c5vLehs+W/emUzzGV9zNL7uH8tb6slbC5m2y6s+bM4ohoOtEELEsjdp3pqbDHIVQlfqayFt4rtyx
PjeYWBlqi5zVzxtxwYVpY5zjy71tzlijmQJyUPgM5amMHVATDhi32wZe0487x7tvhDrECCcjVm0t
609FUrXBIIHXLZFpAq8zwCmijLWzrGi77Zg0akUc96JvebOVQW+cJyML+xn0xaVjvrFUzQnFOLBu
cb7ATkZztU9jel3c2lf8gqH+MfyDWGXjWz34AZzNx6/7VgjwZ7u+vvv8+6tuaiL+E9EGd8/28Q6V
nLbTBtjU83alVd/9fq/us9ywMbirm7ab74Pa1KXTbeFaQiyDwQ2Kss7Ar338Wvp7YxxaLUZAeUAc
YJnCk+XEEH4hNvYvbKtvdBT2Kl15bnrmJThNbupp3qpufh5piy+JpQdfERtGkwH49rYticmNjlUJ
luJjfsH8clvtwn10w93Ih0l65Q3feUGkQwzLNm2TMWNpN4HqTstrAkKind0G2DPi7OQE49PHzfjr
4qODEWEYFgYeeuZycwGmpkqSUGngQAKVCHY2eDJZAAgkcshV4Bh1uKbo/HXa1JHtIczE/xH8YzFt
yjzuUzk04WaezRC01t0RB4+N5Zb74Q57t3QLzfLfXmIxgTFsdUGh5EgwLeaWIZvsQFgy3Jj5WRSc
wcfj8Ko7jIWAC5r4mYi8j5v1100bjhMCX04wCryIWOb6LbsXQdAl0QagSpjxgb2CFd/yp43hJ9dr
ytV3xgI10DFxgCGYYMRSXdRFURgMZhZtpEfcLLmhkPBZvla5PN1xeNNQSLBzBhfBtJXXNH4ZENRE
Yg6JNXRR+kse3RqsAblTRGlbP7qibuTGfrC3D9aWeuUtCMYr33GhOZons7f3W3SeKAIoG3uycEOv
0wtMZ9sRVT3zGCsF8RJf86qV7/jrFubt/RaTZ5zFAwjjuJ8NoH9VgElk8g1NLqrOuuv433PALt+O
k8WGCd0pTyg8bBsNyDRE9L0gufn4g/06+F6/D192y4R20QgvWbjpq/aOa9NlNUwPH9/i12kLt+A4
F8wpVgsd8u0cWTIDFQ+Qz9oMFT2Lp8Q1IUYputb/+DYLNenPxnp1n3mufrWudaBwazpCXejzYbEl
rrXRvsU+4tyompJ7yERQZ9qJ7y93/Zl7f5NT/t+E/jLpfzKj/0YFcFk9F7eyeX6Wx8fq/4PcP843
SCsByoZds05McJMwFk5rAZDuqarnBkGuf+zb7LFAO/4pMZh1BO9e60+BAOJ34g+cc5CIfzlAY0D/
RyHw8hNFeNfAblcwnc2L0U+JgE7+MFBTHqs8BAQGplT0qp8SAfxE7XkHgOORYesIIvwdjYD+wlb4
a43/5dHteUp41a9E2MZgDLNk3+XnEUxrlv6MZAtK2kyOFgGENV0Az47ysVMNDO19HW5I4Qt46RCe
AiQ/OEOAGAUGmOVKbBDSnfWUoh4O2Qvzpq6vzOBCiS0WVpbtLPWA0taJ9T3uQVMGXz6WTzW71tkh
CO/6YB+FXmiBmohs7GMc3drphdZdWNVZTc9b86q0AX666tvzFP8EhO1cxZftuLXtAoq7cx2iFxpf
NFrpWAhhKnlhMZhII+SCv1nFLghuBvGJx5el9pwCe9axizl02YrGKfoN9MF5csVADdQ3fXDOS98E
Po07qeHS2tMQ6Gz20fCIPB+qE0SODuRe0t3k021k3Cmy19IHXX3t070VHaEuyOXenM7DYYtSY+aw
Matdkm05AO56APb4J8E9inoJI9K6qDqyNeMN45eROOiDn2TnbbWb0/zDceqvJkD5AiT+QXP9opWb
rC0c0m+M5MrCYdnYWf2uUZ89Hu608Wz+X7lR7CEar7v0rgIQQUvO4U8r+EXDbuv2NoApINpp3E1S
P7JRmsPBCRsoCZkg+XAG8QO8RjQ9VvqGVts6+lPN+rfmkffFQ/MlXk89Py/5/1QWNLtvTk8Fsyyo
/QemgH+4j8Bqtj8nhPb1jEDnS/ycASz9D2JTgaA+FxZiNrOf5E+NkGZBJISQg25jR4Ew7MtPP2cA
qv+Bgt0MWymGoBuxZ/3QzxkAP2ETa1IEtHFhhKb+lkroxWzy1wRgY6sN6LAOERNmIYvhfPF2AkAJ
kUEzYon90yz1UXch/Ec9imMEPZLKYbud0PFUc6fqHVKfuyK+G2GqbAbAJWrP1Pp7w7jr2mAfK5RW
TiGoEZXXque6/2REa6XNF/uhX591sQhqHfJfetlaPjlDpsrahGepO7rJhTibT0Cxt7aRXr3hvCF8
NTuiuficZ0FVPV88Dai94Scb0+u8vt0AeukV7lpkns7N/cvnAHUTHwORKsRAF3fEcgVK6WD5qALR
O+SH/BzdNft2K0qwrECxcof9cKnOkovgiYJshQb/e5vOn4381xPw5basN0kNlp/l53nsq6hyZAgK
qHk3tlC776Q0vb4+yAhip+YZOJttTsrfegT0bmYgliDESyO9avaxLdMm5MTyeXPGIUtBss1FEbDW
aUf4jGT7KSzlg2o0R2PiJjWhDao4sqLtp1cD++fu53VW5u12+M+W0A0wbhHywZdeurpJg7rmwlQY
GhnZ1DbxGSrLFMAAhlC6pMO4svteILh+vR82BK97G9GoxiaK+8mN2hCf7/4Paee1FDe3re0rUpVy
OFXoCDTQYDAnKoONcs66+v+Rv/WvBU0XvdfeJz6xy7MljTnnCG8AKBO9ROtxV2z7tcDl7MZ2fx24
l7755yT2XwsDPjaAKSjAIpe///C+EewOlDDVsEupfk/Z66ChoX38/l0ucXsa14C7/r3EybMxHU2A
fekAzJtndKbXGQlGJTbO0IVe3PxR48xhsLD6ftG/ikNfVqXeF3VSKZHK//ODzVgKJTNQIK/uu03a
xOAokFRUpvYlVaPUZsB+aOoXVHm9MTe9JBS3eXpo0ielRgkXieoaCHOjRcDJcZArHvzhYRzVHwLO
Yy4IVCjl3WyQ/3Sd07TAz7Ume1OneiuYujOoKmIJb7Pkr2YsN/LKckZ1ZSJoK0q1l8bZVpyeWv1p
GMYdwDrUu0xzX/cA8SNJuQdMeCvOaJHIc3+YBQHM8HidC+UvIQzvhkUtVp29pDKR/Eg2XRIchyB8
jzSSm1Y1L3BRzp5JEqUNIwFGaOqpEV80tHNRVLLhVeaMkD6K7+ZLDpAE+Q4vTITtgMTyEAIR6sJD
GU0eTiybfsgOcRVs41pV7TFA8LtFxx2TL/k+gYcPguPCt16u2C8RJhO95NN8aPmUsBa3eiAZOmd1
JZfMiDBiUPl4crPRlZwThB5dcouI/4xW9E1ZN04rv0tkgYHyloGMzKQX6FeuOGvOWB8LnkJqp13T
zquR/C9rxn0adY8L0gpZtFWgruvpksHxueOGiY+kYETF9Ec/2YWhBfavkTrD85OjNPyWWtQk+EE1
jOb80gn7uTL+Z8d/XOtkO6Y9M3OtY63+TdzVW2UTuhbeIbZx3dPAFDedHbx+vxf/kvpO9yJjClGk
DlcpvE72YjxEicik3fCUzlZWw1pdj7SKGif7Y6E2mGje0hQury8lDX9FZL6uCxCb8Z2siafRK0nj
2MLWM7xgrFddfKgAEMlISQdztOmmaGUAaR8Lt8eNKykfpfiejtNVrWKS0rz4Y7ZAZLwIDexerXAv
ma6GWcEpgjmtODwiTmxLwnoR7o6m0o1COmxATH3ctps2tjuy6kzOPF18VGZxLy/+OHODi1ETCuhg
G8j+i8VKD+VrswQ/PabvczShX5A5YaGARJGgR0Hs5KpB8rGsQHF1r60oXeplL2nTyRuixtRlWWQ0
RqP3pAYM1WGyOkXyPXpmzuyCsgkRysSwaV24yeGSYupJ6/xv7LGcRS6sc68yV/58KFcBZ77SQVPT
MRtOFH0NfsiJgBQBIjjG0kNchneW0e0hV13ipZ8J+09Ln4R9mymZhFi45XVTvFOtFKfLnESiQNkw
6u+s6T1LjJ/mCDqwK27qsNgaZbwBWbj14ctk0Qb6pJMnElJFigtOeTW2Fs4J4tpP8006R66pGpsZ
O4+g0bYRqN4eD+VZ3iXWsOqHg5RM2znN1l2KAqukeKFa/J7Qy7KDtMQuygctqgSOCYrLNs3yOqzx
/sKPTmv7XbZUkSNRljJOzKH+1fd592MQDnqzHkF8XtirZ85SwKT0LVSN2ZZ5umeUMTQROBZ9T9YR
VZ0ywHa5N1rdWp5qJ5XbnYCflhr2u7TEbsA/iiImQyaK5QWVJ/B/pe5s2Z+Z8Y5XSXGxAXwmSZYl
0WTYyZAO3euTCBJkk6abrAhekBdOFeiHTBMdTQsGW1du5BmEyVxgmzLdMAWtLfHChGsJktPt8nH1
kyDCjl0GIcnq3CDF6CXlSx3e5cKFXXkuVCVKQ0agkkTD56QQmMayUAeQhp4flXeV+WfoiwuziXMf
WeY/V5chjwmJ5fM+TJgYtngAmIwggw3CuuthBbb+4gDypF3/z37/uM5J1TaUg9wHZu97BY2l6MlX
tOdGa1xrmAG4aKu0+CN2lVN329a6EqVxFU/9vuzexsi4ENZLWJx+OMIaooxCq/ZLbVVYePC0wmx5
sOGAUvwWQzxWqvX3e+fMLc5B+u9FTssnJUKYU9JZJGwMN8xEOws7t7Leo+hX2/8vYkTWdIl+wz8Y
lc9f0B/H0qR74JNO3uf5s5bGF97YX7GLL6/sPyucqqeiADdOWRjwyhi1SOCnHcyW5NnhzcWugIDy
4Lb3xbbdYwv4Y/bkzaLn/7t1oKXE/yVs7V+B9BcOQ7SS4J3cU2jV91pBCuYB6ltxjdBwvJDqngyy
/llCWdIQHVtvYA4ne6LNs1HUIE9wFVZAgjfNOlnrRyRMFKd1hP9N4QXi5j/LnWyNrhfBx80sl6Sz
MwnCpk4hfUvd6vuYPBf4HOSU0+D9lqby5ziZer0RrIyhKj6idtK8NMKrZl6GNFxa5mRc1cmYUkUT
4IkIozdBu57FG1Hvj1aQHqshuKssbFR8/Fu0pwoPn1EstjWuLYqKqr2OB0c2rDUVDw4M33Cjc03u
07SQrksZF7pOYu71nMLBD5LqycA0aUHN2gp6no6l5E9lJq70uDccsR9wuMOwtmrbu6lTKjswzDdG
3I6MJ7Wh49xcHaLAx84xnHGXohINe2xfscvEFeSqH6XFP0NzxABx2ZRGdjg/KUwSJSzIpSqwy75w
QRg4sZK5QRnsa9wAdf1NnJ4nDOU0pVySRchDeO+aWuiFgfxcZaWL4kgF8D53BUNYTx0W4FKApIwW
7XoFofhIukmwZq7KzstyhZ5yv68QhhUn4VCO4Q1YC3jywdVcSmuhUTedla/qAhROnSFJMKp/wqTa
0FFyB3UTqRipvZkS9Q8+IaCXbSVU3RIFzbxNt6qcuMgL3H4fX+fOPE2lcAFdqXASnaT20KKaIQsm
qjuzuYtxmxgaSglCutbL+64+fr/auXuLI2nBlTKINU73qJ+XDUeswgmLqw4kP2euYNgMvwO4UfG8
HqwnWubfL3k2svEnVmRNo197qgkU0pBqRCP0vdx4i4ynMT2G1Izfr3GCDf3n7EGwXNdNytdlsv15
lxZKQD+15OaIxLhxBEH7GWijSxlqS71gK6Sd0GvcCePH0cKrLZgekilxJzybMv29lXZG/gp0is8d
X0gUzt7gmsGgTNVEuKynQBBZydrB6juLNqi0CvbZBhD4/CSgoD87ijNtlUcV+NKly0dfwub08oG/
APB0SU++tKV6E/JE34jgTwyc3GkY5al1D/oRSaDUhr+k2NCX3uRKuk0z/iKnc11VCW7vswuSY59I
G1hfbh3/EmKkeGTpOm/LlRW8mfAZfDXASEuyYWm6maRt8FFzcmCeeY/XojJ0nhDkWJFpXlSVdw2C
5KlZrCXRv+oGJIl6DNqiFGex8n2W4B3hL8Q/7aNDlvqOae18fdjl+Yj7g+JGKibo5THihKHBZGP9
IpTlrjawz8rS23GgmsykrZKpm6J9aDRspOAxX4itMykrnRG6/BbXgAmt6nNoZVItmlCYSSalF6gl
zmTVO6Gst3o0X7hqljP+yzejL65I1NrAvE5Wmi2Yf4Ss5aXGYxY+9+qwjntzn1qzk6ZvIbpU3++a
c4fBMiQFrGcuf56sR9lqYnXMeoPKBMvK8YASHmfxAR6eM+nq/TjrW0UQLhxB55JzskiOH23pLJ6y
+fW47UU1aCxvCujntezW/pLKmXIu+gFfmaKscXF/QV/lXRzFjc4avSpg/3rXVYqdJi+9uvHjI85S
T3G5gXWRO1VCLKspuBBksxZf1uFQ4+zbQ/jAcQ7z8GilF6biSdV7I4ZcweE2C7p9pwMhqQ38Ae+l
fFr1ebdChIgADV/ws7UHg/ZmpDjffy5ZPHdXUNMsXWYJv6K/bbwPveakQvQ+aiTLGyPxMRZKZp3J
n7n3AXIX2qMVK3d4HbSremyeaLNadjOL5kFUTGSRgnCfK43v1FVLY3wR94wH05WwrDLneDvKGMDo
pjdYL9C8HlUrvMGKzE0K1YllmCNq0kCz7oLECdLZi03QzVX+O0i3SS3tG7HovTzQj918GwzmFp6N
3cObC/vI06fkComBP400Hs2W4Y8xrJIyWYmjvMYgweUW/4GVPaCnQtoNEkbz8Wvhb5sOIQ//Tm7N
jZ4j5zdKiwuMP2srbWhvIgzdsijxGmRjcTYcsC7MYH4kvbLBqtVNwgxlH5oMguXWQoKHtDE7eIbl
/cuoYCvsy7A8M+47A3OGJl+XAZaZarSSZ1xBfV6CMe9gAuINgHQPSdYMKbbOOgfGHR6CwEfk7jgp
sycsGvcjhXMAr1po6muAqc6A7az2OnT+NmiUfVRW3lSqtjn/iuvRHglDDC8cC1rrIGL7Zg52m95B
+cbXcbL9BEvYasDBNr+RJ6Rw+kZZCVktrCvVuFWn5CgE0Vs2+z5EhsAp0DcwIhx0rdip0v7HUOR3
iD0+ATHunMI6jJ0J1D7EqhVdATs18ptI7n5MWTav8DMXnWCYnjULzzyIEL+lWHwpTAqUelZeS82H
kdSBOBXr1J70dOCsR6ISqMa+9kmHOkl/xrBglcnNS5kO/qbBbH6o+oM4xA9Vka70Jk3tUORea2vN
rZDqdOWUHkxh+DKZY5NDsdeuu0ZyyjQ+ZL66MsIGOjft4by/V8fpuTXGu1kJb1TSWmPEtKXFKTSt
YedZN6KUrfMogHKar1T8Mxs9uu515WrEWNelAtnHSrMqrPFOkrq7GmO7UJd+SkN6GwnDqlHGhpBA
7zSZsPbLlW43J+FP00jjVYVG9/eb9twZy4waTvAyjzNONV1rv8ZaXKQ/GNwE+O/U+wFMrXoRU3vi
hfNPAvRxnZP6IZrGXopr1ulKikzlrsyVdynpeAPc6FWcMA+1sPKRxPVo+ruqvTY7jOuKp6ppnyQ5
2Pejcp+0473Uy7ew+V1VPZZFd59M1stcWuSKQXnfZnDQspyIwCMMA0pVti3ZWEHZvdREW26ek5tQ
oU0kq6pKzcpc4vOdi4CeVSoiOPY+vFf9yhmGG0m5oFtzdg1lKf9lNEPgE31eQ1CmSmlgunrpGF+r
A6bQZEqp0bnfB8CZ6w44PpQl6mKD/vDJh2nMLJrh4ZpelkR2p91TzVy4xs9NBz4tcfIkelwJQ5YI
pgfGZYX6dByv+gNuA8VadXsv8+2u9urHDNem46Xp55nw/ri0eTLwDvIxBVMw+NyGudPkj0GPegbE
4Z/5mD/mYJy0NnXldr5IdTqXlX14racNuLa2slEt6EYb+DCGzuRZK7itTr4Z2NdQON50e/awplrL
9/+n72nKn8NGKzJJSXM6f3KPnV191XRP3y9wro/y6Z2eBH9ZGUaeZgUdh6x2Zswno/S3qYz4kb81
8OUXpLC5i8Zh22c3mT9cSEIvLr8E9IckYxJMbZRT2lb+dbu19slduEqcifZmQppxESbyt9/8Zav/
Z3+cTjSiUkk71GR8mBVMesvSScz8OGuS25jipg5uMdnCtAxmjpLTBpCgW3aMjDU126NncpuRF6Aj
d4gEKAQ6PRJuljBr70Shs/22eEZG7U4e1IMe3WMPvUnkfCvV6Sbw4wPSYXtpfKqwMhXN5FYdk7d4
NkpH7GKRe/+odQFGyukV1pM29CE7wrxVxaWjrrFlrcYLyd3fOv+797AE/IfXrmMuOWmdAoFMHVe5
9DpXi9AQGoUVRqXpbur0lS4uUu8MWVGD8G+aVrpwVJ0/Ef99VJ3iGSU1CbRs+RRJIa3rsiR79uFE
dRfOq/PLgOrifKfSOZ1AqFJbMiShcYeWKXP9dWPpUCPfv99FZ88HzL1pEEqwgv++7g+vs27x00Sb
yfLEWvKQKLIrpfaMNiODu8hnOZOWK+AzuKpAqtEcPzl/m04PxwH6qSdfG0d/nXmBVwlQd0Zn9Cgd
3heAVbpuAvtS7+gc6kWBWUolRdFoQRf+HDRmV0/RQDfW0w7+mjhxo2vJzW40RtKJE3W4wwVwsOxK
ci7Bu86+X3MBvnHFL3fo55UNIR/brmDEgmfvzczkQxVWVv9zRLvn+w959jyipSNK4Ix5ylOTMDMo
QoB21N89vl4zG0RR/6Ce5NCY9QYF58Fxto24sTvxScleJevP9+v/U1Wd7swPP+C0j6+okzk3g8IP
KGy0KBp7yoyHWZaulNJkIo4mRN6sw0h7EcDh9ymCorNXdtaVJlR3pk7BMUs3zahfp5P6SAdyHyja
KpbNLda9Bykfd6ivrwUfW3RAM0DVD/gtHPVZvpaU5ABfF2bGY44HcjsI25Tzf4I1ZVACoDCxZxKM
FUT/IM/tlZA+NNF8HKL2RkktV++ZhDfaG9JVLz3yI4l6h5SYEyw+17mV2VAFXbNmGtGTBNeRqjhZ
+WAN6s7Qk9bOkxYtLCzipcqNLOS8+kxsFjkLmD8TfVYd2/C6oRiQNp3frIV0wqccr9U6fQ5b3ZOF
aeWrGKhlJYpJhia9+lq9qirQyzMA6E49JtObKIEr0cbrWm82clm4k0bxjADUVO2awh+cvCxuJLn1
xLZ3q0jl8JZcKzx25ZuQM77047Um1lfzpDsasIih11w1i++kYOvLu5GnHxA7kMRknWOeHSTZ3WwJ
N3OoHeH/3JRFdcyadkmXU3eMb9NhciIhWKOGd52UG7hODj4VjgF5WNL4K3PegfQ6iMjv+aiXtZlh
twJKXL1vzVQaA+80YeSs+uEmqSaFjlmBkFTle22A9msmU/1cRdEVnI210Ga3iOIerWKyLfOnMqnb
OLPe6xYDwjb24kw7hqZml6LsVuJ02xQSDuZTvmrm0RtnlIw6BkVIoGjdnWkEr+Ad97lprpMcfoNf
YNBe8mvCOT6kSiWsB4nzu+iMXSPEottK5hGxj3hXFAZHYSu+ajH+kXlP4L2KWfAsRePiNJ5fhfF2
8IPrLPmdyn+mDlcAebQnYRvVyQpDXS+fUb2IboXpTxUBKSy8aq7wiS8dmsnJQHR0BVCIfdkLu6JC
0KmA3ZFOMfbw1XHuinWghQCZ4nXcTB5qXfSflHKZdLizFLtDY96MeP5wvtwOmvnLRJcDvR/0dHdG
LDtB0Nka6m/B9LsWmGaVGBP24YtQrgnsfaY8lTGj8ypx/ORXVWOmrOKM6NtCBHBE2/ul6BVyixCx
uiriXxk5XJS12LZU2rMRtj+tYLxJ28wTdCYZKBxplUw1pCPKhMV3eSxyXrH6NiT1Lk3KPSX8U18J
WEJHjwLWMhwsV2X9o5RjR5B114ryW+R71jl6I3I2P2qJus2D4IEehIfI3lvCkSGAy5d4nSFjP8St
4Afo15HIVTXqFYw+bd0oDfj3FPe4lTAoO/T8HKkA0VKMByV/ENMFli+Xj+EgrgoJ+aB4rypoyzHC
gPPu+WawUrSHOV2MF+oGrosVrqdRP47afKyD6X7CMb7Ni8YbKwFfc0Pej766TfTIBfiyyniPVfI8
NNLLpFnX2tQ7o0bbPJ9vZx/TWsVyAN+g+2TdApHctkbyVM2xR03pyVq8Hyb/TpSDK6o4vl/pxm2C
MF8WX3Vti3ZNda/4TAnDYMNcEt/UOHmuBAiSmAjGPp5Msbpe5vgZjsE2Gl+eEua3WlTfZZW2E1pm
F0hMH1pTfRyFt6FJ9hrEKFcJql01SU9pHTzpdXyDmOOd1ClrMxtcHOBvB9U/KGPvhHXoZZJ1TOrX
KZtsQxweUB/+00fKbQwZFbXRgtFYqtM+i3BjjDqtsH3jug3iH4U2rAOluNHC+Zahx6rW+1WsSDZK
j3sMfX/rqbWuw2ZjGY/obYHC7SnLW8HYCl3MwfSCXsmbmVJKJ/TDSHBLZa8YeLMrqj0P83ZeOjYV
4I+pGvZVgAdx62/0gdO3E69nLfzty/4WWKAdN9jFF0Avh9xeBC/GArmicdozx6ixFlAo0fsE2F6F
YaZVr5Qp9QJ0pqT4ZSxpQFlmC/oR1RbzQQ5Mdii1IipWSNKweTu3lNlZdXkUpXyjWs9x5e9lc8Eo
qndCED9HzVtu1HdtLrtdL2215rXPqmOYIzWFtUgW4wZfLywQpGCL4GefcvPEue4auegKPRAepfMC
kdoihUjRhWxGBpYjrKz8t0TSW+lEfeN76MvxGpiaDNVPX0mupDF5XBpptV+s0B9lKgpR81FHzhv2
tDuJE/pyJjUoJByQaj6q46V+zGOOjzZcKZbgqQY6VLLy1EmJ25WT2ySqDfRgy4HuRgO85/wxKZ+b
yLRDZCLmyXLggXtpxba47gPVzSbFlcSSUJp3uWIei2T8w06dM2UTWcrKz5T7GDW8C1nzuT6CDFHO
BKO5DLhOqkIfgk7cRqrgZfoDvTqYJ9/nOeeS2I///0nZZzYIEc49Vac/3FcoS6BUa/v+D2PKPFSk
vO8XO1cCfFxs+fsP2bkgpoGBMJ4An4Yq9qGeD/olOMKl93VSTw2zYWSTD9IoNl+F7th0l9rxXxZQ
IagBwVuQfwuj9iTrt+BEJh3yG56mITGmwKANL6SeX6ean5ewTrorHAzIsWUs0UOg6itjH4jq5AhB
h1ldbqcK+dOicjUgZ6qzqXUFGTDLK4MXHbJV1tE2yGSE5vQfqiBcKlj/suY/pcUnP+4E7kHGqI4q
Y1eOg+It7uIHTRxSD4E4mFFCIWzSXmHIrjQPVCj4DIVOaYyPfj+ukix3CsmHbixtSx/zCh3pPShb
sr9Du2WFAOZea0xH1lOuMhPUOFSR+SVE3rsTK0dpD62lMlLkPy2v0EtAaXawM+r0+aee3LTV7GRB
cB2FGijVY5wE0PI022Bf9yMFvIHUoIYiL9L5tdX8stBNca2ls6G8I5EXCONo9wbKFVHyEMrbZtgt
UIkQPnipDG5OU62tfwwkHPPQbVQaEZV8K+q/5UU8HXWb3glGzpyx97g5vLkp1sVguD3QzEpcyUbp
O2pUbeNZdtB5c60xWTMnO4jW2NrDkDgNWqCzoK7kZrxBXhJwv7L2kxFcLN7rqeGF9eikE2mIJF7Y
kGeCmRJHtgwZ8LSBYs/nDSlW0+KLuJwuydHUHvCNv1DGnUiT0KCm1gcIj3INoLyvY7/emmJTjA22
iw06SCKj23ZrYBiFaltO6WVXQUaxmrnyVRGsRbdeoyd74TeceUiQuuhYLVI9qLeePGQ6x2imFYtQ
KECVVHoYUS/9/lw7s8LSb0CABSyCZJ4aFCsJcmu1ygoGKkBKl++U4hLP/Gy3V6ZtLyuQa6DAnRwK
Q1cqEXcj8+juURCyxzHQbywltQUk97RFPLS6UfvYK8riha634086nTEkQ6KEcX6+qftLHe6vxxTa
Ex9/0clJkJuVbA0dLe7qPXygqPN3w3q4DrwMjFvrxTfZz+HKR2qjXRvb79/32XsEECZSMAskWj1Z
udeC0AqhKnsSQqAG6aBSPanJdOGr/hVb+3TU/X3A/yxz0uzIB6XOdJEWRECWeDTXomc89duWOhxb
E9WLdmigOXnmFg/56NY/kCi0/weEujPwAF7zf36F8nmP5pmul5kPhI9yXDswj11Je4tS7zh1dL4T
BykFSkjN02g3+Z5ZXDgiTgzW/o6YPq2/BP+HS9sAP136MRnCtFuaXOOmtUdH2wH9dy+11M6Nsz6t
tXz4D2vlRSr5ScJao4/cq2Rk1bU0Dk9q0T30wW1qyZzk0jXkoZdYGbellL6UovRs5aDv5aEb3M6g
qpAmB4NsR5irB7mutpYZhXZi0TCGWRxo02NVNEcpax8QcP6hdqNtYp8aKgiwynHofh+o52BAnx7o
JB3RUrE36omPJ2yCm5mL2ws2+cp3/dV0yK6Md5kT79LuOBE++NcXA0uiGxrkMRADn99ir/vC3A3U
T1pirYp5MwflLrfKbuFPHEIT+z8Y4l2017iIg2ivBq9io+JyeHFCtYTmpw0ER//juXgyBEtiwRzL
lsnFotikOv0xP7Sb1lNX7br6KVwEuy4H+XfLnRz0hVZM+qBF4Sreih4qhWtlvaCzL9FjvqTMn5/q
L4PuQ5DKRcDQOOGpLMRJ6RUonlYMK20KnixZdK3sksyPtBzt3zzXKZasSZUyRb4eVbvOWsvi4Jp8
0H4sr/VZXbeatjbU6KoV3lIoBN/H74WL7Uu7N9U62ep5VDMYnE6+SazX7xf4Ov9YXqbMxazQ5YWz
vbzsDy/TMLpEH9IE6RvAyUF46IGyWrW1ShZsTfFz9hVvzK6yQPNEv6XxOK1SNb60S8/GKQhC2UDz
C0TUyS4dJq1KrUWLRzmIDnLMz9V6AWqjLvae7wL30lv9cn0tz/xhuZNnFmvkQ82A5SCu2pqJsED+
FPbahevrbNgA20fxGPAQU4qTg7sqLJprJsu0vXaVIxZslY1TFM2+CSJP1I9hXcE/bMnbh2D1/Wc9
FzeQjeE98phMNU+e0CqSMhfUVgDW/MeUDvyTCw/3d7hyuic0KjHQpWhEgbH8HDd5I5mSEQXo/Ehk
G4sGVvsi5EhhkA2ICGCqkbK2ugw0UndFTgQwEVMLG7+vg5+l8yZpM0dp2nUrgMYHaGemQI+ssPVQ
ft4WAdUKAtCV9VsMbjBfvjc10/W1aUeqfA03bqXRwiyZF1aGbovir7J/GcJfnfnetNk+qPHlmgfQ
l8mPJCk9Gb1jQwrgH5n7AKfxkV6CagQvzP3+K73Bv7k26DBMS+jvGDpEn8/vZGyVqdaACK0QGnS0
6krtfn//Wb/eLETuhxX+htyH3aoNeodZMSswjFj0zQJP/am7yl3novxhy5vgIP23qd7fFU301BaK
KuJcn5+pN02tDEeJ+oEm+dzjhaUm+FiUF+Lp60jtZJ2TIwB1lVKaReJJs+WdEXqil3jzPng0OAfi
m/4HANUnvAs3xebCK12SyC+BjKLF/3/Ak62StZYe9HlMs1bRNu2A2mYyXUd9uu0aOuv5H61L16IA
xVmH8eADFb+kk3fuNEJJ+d8/4OSStsIiiiU5ClYqUOkZMnWclhgY/LnwnOcu54/LnAQnZiZyMKgh
NZLeP4aJuK6sdlVGjbtYO/X0svP2R6/Ntpz2uJVk92KVb9PuIGkDHQTN0SZh3VL8G/ErnrYXjquv
w8bPX/+UgSSFaV4qE1+/8Uwc1o3SDTzBGVazR8O9OFzM0JaP+uWjQxM0wAct3OWTAkbnuQf8JlAN
64DuFMV7HPFCkuzZmEwcN6Q1euQbyvXCzrP3rH9u5WCdZINHz3VfIjKL24nsDsnD99/obCTQBYDm
RYFpnrKpq1ANo6Zmd0stgNnU9vGK8d+/X+OreMryqj8scrLRAsB9idmPhNs6iRySwsKevPFB/5O6
wk0FcGnhUmtrCfKQuMnvtdqeXJDXF3lE+Ead+wgffsnJzuu0aehSnTYbjHemgDJ6hs2Prg5f5mTy
ED26MoQCT/H7IRWvAgMl0HGM7xumfFXfrrDR86IY6fXq2MzFRtDhg0/BW2i21910byR/BgD04lQ4
Zqdf+6PPiRn2K0GUjxEaIVke/czrGbRr1AmOr6R7Hf5KPWX3RhbaLRYQoya6vazCzox2qVTasxA6
vclV1zKZbW/KLPNyCPtWo687IV6FhWE3RePkFUMvy7+Z+mxFP8YRGzrgctx6Ov4CAf+oEsaN0eB7
VFqxm7TyDYr512mtwBKCIYLDi1hvO2kuPODFCWo2ZrVWpumYNu1eTXElSnQsoKqUSUtQ/m7GCGRu
7PaA3VyEKlO3Bq1ezyszmtZKwX9aYNLSjIVFSy8MHwyhfZCk9i7rAPzMeOM2HYNuyyh/pHEIb+iu
bPV1WJW/+EG5Pc19a4u+8ZqYhuBmc74dCuNgtelNUfW3ozBBGl+s25QCApS+EcVxncT9FUCqTR/8
gXfjZaH8R0PmPxXqG8kSdkrKWzJQKZ9fS1i44ONdFURv0SX0LnO8daQnKdd+ximeBSnGNRINOjUu
WhvKsacAjtX09CoWA6/gNJYY+lZlsQky8Y8KeqbpgN35DM/bX2UUvRaDvhpRx8BEBEmq9NmqXxdc
7BwxIJV/xoa0VlPtRS0D15JLGqmZ3cRYsKipWwI878bqusvuM75244/rrO2gQZueGU9gqIctw17b
7Kprw9e8NumvUUh3JYhqg9ysy+ots7Q7VAI5LiKHXslubAKPJhXTU/12RAo9yZVVqEoYvmig94QZ
Hv0Q2ZNkrcn1baMVkIisvTGtXjN/hHN+VEHy6dmzMBq23/+e/I4xj7D2M6DxAiNSkOi6am7BO95K
VeEVi+TMKBzoDO7lcLqWaqtC6TX0GDXc6vOi+MVxFtKj1cRkFSTKvQ92kZnMsYEnKeKP5BvTW97P
zEK78cGC+wXkZSUCXHX0ynCMVnQaP3iXJRjWsfBDFeY3OIE/TaYzNUBjVKfdOVVcDVsSa9oZlehk
2BRGXbYqdWE/FPJGNuMVeL4VjA4nlSSmpjvNcpIo3viomkx1cVQU4Woa9INmVc6IiKColS4ODaR8
kM4yLH4K3y7laVvq8qqUsGJoZuDn8i4LR2wZ8k2JfUkqVbZYzG7WXlcDSgHJeDOTAWYZNnJq7GRE
TTq9d3Dw8HZiA4VUA8EmC/W9yhy1UR5KpX4w+uK5UbIrOdMfoZU+N1Z2FKpuG1Yw2qIRkeJsk5LR
JynZbznbE5ZOKVSZ7P+xd2bLdStpdn6Vir7HcQJITBftCAPYIzdniuLhDYISJczzmHh6f1tV3SXx
sEWXfWWHb6oqShKTmHL4/7W+ldMX6CHeztVT3j/pS0qjfgjhpRyKdqZhL8PU4Cg+Y3nrtcBpmRzw
DALUIJGJD3acfWP43sjXtCkejcI8gbY6Cgrv0H98UjGClYc30gRZYbOZ44K3bPbHtKYZm0GZs79m
Lo8KwUOJdWDt75zIQyaT742YwAtv+SKtLA417tCA+y2qUDgOTRBp+maE9Z8l3xyzOOYmFfC22Mr5
U6IbxGPBQG/SUGn17bR0m6kkbaKh5zBkVxaymaa9Han0D7GJdthzdl7lQpNYExHUaB0yuzvMw7Sb
yJjKtfrYZtN2mhS0zv42yb3roheXxXLt1KiKitbarB1SGnsJk95FSMs8hFfkbkHG5qNBPY1iRcQ+
fLQTOa/8b3YGwD4gx2CU+fHf/PlPO+wBr6WHGuO8D53C+KK9dMPBP9NSKdBvfr8Uv3NI+2WoN+VN
cxgNs3U4+znxTQ/4xc3a8PcjvHde+GWI88H7p6tR+WJULUDRbfSpSv1o12xpu2y0T9qG6WVjnPLt
RyXE9zbyvwx5vuqfh9SK3EonPd6SpHubNeNxcr/JdLmSFTEILOy6theNepzU11mD8pvFcVDpzinT
8QsSaLZYaF6djyxX753Ff/mtzluvn36rsVddXA3ciPk4gI7JtsN+3kIUP/YfkBY+HOnN/oqQtWL0
oomDMefV2XDDjr7bEMmFZQe9BnuZvkOsoNIj+pIPDmvnn/27l/fNjqoeSrpBgqs0zUeBKdDjMegV
qZWsPb9/s97Zqv5yP98cWgRS0s4YFFfpCdKT7qrmFTT8B4P8tfQtqSzQuSKhl5iCv7TH8l7mi7Vw
L/uN2gCV+tzs6ZAf7P3MN/nBt/L+1/ifY72VG6ZWyWu58DXW3U0VOURuLR987+88HdiJP/CttPsI
dPj1HVyafKCewgiLhcQCp1QGYT6iFB59MIm9t7E+F56FQYcGctHblx33C3M7D6f3LIA+Aumm9uTq
r07dbnrLvMw674PKh/nutf005PnPf/q+2JQqtcjzkBXo4rn8Iqvkpjb/jIcoD20xXUUxNmfR7vMu
2rra+bvXbjRUiFlsBkJ8SwuAnlJH95I/2hBDR9G9SuzDvUTb2Ra3ltuHS2k+zsK6WmyJd/py9spt
NKCZjNbAGsYLIv/8NRrY8hq3k2N9wOF577uWMK7w9XJmPPt7f73CrO0jx8u4QpWND1VchZyhjnFc
oP15zOavBXuySKF9M+YP7u17B3cXuQPM33PMyV9kzs7UN7XOwHl+KNc+6O0TtlQCyQJhfBvsK00k
+99/3O98ChyNz7gKhBae9VbzMskMEvv5/VHrEvTJo/qo6vze2/LzAG/WiCzTXa1YV94U29npD6Z8
wgxpV+4H88d7d+7nYd58B3VmIFn4MR2K4qs26aHWX/ZuuhtSuL7p50lvgkX/YP433vv4fh70zZdg
zTna+5hri5Lm09xqr53dbYhy8ZtOf5nA268oSQkBQwhppphwY9cnrCccmuGqoyC6xhkRgJx40vmR
ZIiRqKR+M2U3ka62ygA6ZdU3M6mjZun6ZndETHVM9a+/f/5/bQNSI/j5Gt6sI5qJEpSYRtQX3rQZ
p+9wBXe1Nu1TUm/gy41+gsBxTdBCVlce8Zmag2IavoBzNJI8dGDmxPYtHe/Ach9J+fOtQJt1TCJj
MBuxb8IcRi1wM5o54mfUcPAp9PijSfCjl/jNCjV3tkW3gmvosyMn9CCdvfD3t+mdNfCXu/SmorZo
LFl5x2pbRwA0mNJRFtfGl98PYpznlb+u6f9cl96UqqyM4M0lY9UQR+1pvqqfq236TAyE9cVz/HzX
h4jLA2jJF12gPgt3a3ypbrX/nZaJfWZhuuSggOd52/EfARTGWOhpgSWXmryG7pZON7+/0r/2as95
HT+NYfw6wybSizSzZssid8o4Ku2+CrNt4/g0Ak5Zd0XU9rnn/XE76L1d8i8Dv5naLdSHhXl+3ZXd
H5e6OFgK31723c7Vtky8J0tVGIDIV+2jPxMDjkVe3wr44IL55IN78M5b+8uv8nZmBOQjiobZA911
VO4WaJWBTtSOe2qcMO0P2b4L5ouP7ITvzFm/jPpmonQrx3K6mlHbNQ6l1pwK5YWJQo3asgIo1e2A
GH1kNn1vd0fnyKQ/L8A5ExDz6/Ou40l0cX8eFSl6uB7qT5xpdz3u1sdm99H27ofK6M139PNob1sn
mpW2xXIezek5AcSoysrqIp3lV/wvTw5yfvA/iCLXW8yVqHHrkKN+5VrHHAu7biXH6DjN+gttqWCg
XlBF6qFuq/NZNljK8lq16Qu2Wi9cQXUuGexf0YVqsLcfvB/vzDm/XMWb2cDrDXMxz+9H+hjtlgfj
m11tim25m4ikhhbra62fPHuh+frBuO+0wBkXQQPsCPOvOKZkarJhZfoni7Th4m1mf5MiFWYELCml
NYStzLZnEqSNEO/3Y7/7SdjEyp27mUTEvLnkOssQl3lGjL442lfOVW3qm/+zEd5MPGpxsO7Dstk6
LbzcOLBlGvx+hHc2PJjU/nkNb2aYdjXHJE25hlllRAAO+2YmLLtRgWs//36k91opvwz1ZgZxO4SG
Cf2KbXSZv5wDWAjZBTyOti8jAinZ/X64dx8OUR/0UGzUaG+Vd4DGjcVduXWo4Sz3M1nDHzz9d194
XrkzBwwX2o9yw08HiyqrJQHUksQVB1koTrDyOco/mHUp7fx1keVH/3OUN5uFDJqxQm3MHtu2mk1r
O2GbO36ldZtSWoH08o0bc4oXLzVGOyKZvk0dfYJ1XS49cD3sMjhmbVtHUuq/7yftTrO80Go+xcmz
k3uX0ENOCzDlotV8e/1e4BAopjtde017N8TjRx3zWx+l17ErbhrVgHjNfPAOgdvYW2nOp4KaeYDF
+xu/3WtUPCFqwhabXruZd+2U2sVaT4Hs4v1a5dgOqu1a9fvYftE7Y8PQNM2Xy5JA6NAh8vZ6BjAR
rmlZhFWS8M+vzZmkyDXaWnDOZGU+tBl4fBfVq/k6xQXOMdL5pOandXOQsFiUk1zMxGyQdQuCQPM7
A6FI+kU0J9Xi6xDdlTV8Fp308+4lsxyf0vidjLMD5+tg6qYNUo8rK9K/94WL/WL1J6gGiN9JubWx
DWXm4Pdm9jRp7i08lUPkJYfCyw2EvVa2iSLr85LX+L3kJicOMSxdGcSj+EQQKW/G8KLqlSqTmT/r
3cmYdd+YjKulT2oCpOynMc3MLRnPxp/LunwXZmNvEmOyfbwyCX0Z94Ag49Hs42sSMy8qT7ubLYNQ
bh5u6n51YCc3zuR7MHMH996YZor9DNqNN06n3zgl+ahI2HJ8OU42771lObRk2hJBj0UaCsyZeqPc
ttwkgEhEKfYSS3WWtC9RWX7BinRabPNgFMbt4t7g238mZT7oXWMnnenBxZWiKHeOukueOoUkhZh5
AiEztvvIsq9wOoV112+0vDi1zX3WR89Fjm9p+hK7SyhiDLGR55dC36r6Me6ByFkU2y0HTmxz7nuo
6x76Sd6fvPzaS7JtxUNQ5AE56bQbl3QzG+tFwRZ6rZJLmtVhJ10eP6012PLxUp2WWdwqslVas72w
609mWQZrUuzlOky+A22oTWiU1ReNSg9V44UuRxlrjYO5SA8a/sRkja6i+XPJF9asd7EgKUVcJnIN
Uv1mdOTOza4VzhgbxMs8/LkUkBwWKMX10jRIxM9o4ol4Ek4mIEqs1b0Y4pM3HLqcq6jqy84kd9zG
M5gJ+3KQtDSsF7P+nOnRTuTd7dKm24FQctOJLnrV+j2tb7RPF0RNX88i7/2pFrpv2h0WuuQpNTIr
aOxlb+lL2GOOGTDSTNUDFKJNQ86rjbbE0qybbkx5a+D+RO4ZCWHdaG7uy271yxJGkd58pbtOHT+h
AWkh5sTj5yRXjvaFojldxpbegfW50Qhyn48Z7bVG9M/Kw0foiCsE0IFBww6P0DKXW6lHJyd+7GMt
VNXNYMlDF38dsGFafR/ka0oki4WRXnw+dw3EQCAMSQhR7A/JfKzlvhlf4mwmj6nzUwHUuiSyBVYg
9ZXPSU0ncuLbMfp+i9AxbOedkTxAP2iXO5Gmh2WmqMnm2df6k+hpfiSDb3jWlzxmtRHTMRt7suWb
A21swDUgkEZo1dpRS6ztkJM9OHGP7EEFdm6GZobqP2n82dvL0n7OzQYa0lU7LoFO49XKze0Kxub3
a9d7R6tfZv03G9Bp0rRqbtD1FYfh0Bz0cLxMtvZDvEl0n/8Q/rgFlRRS1UG/VG7j+zEgdOjzR1tT
eT5O/2Vr6qGXBmjGTvhtYbCLjaRyWg4+4pwo5tSXHI5jW/ieeb02T12J+GYRe6/NwjhJQlvXLxRN
pLZ1T/XE822/N3RShH0tU307OryJZvUpjTGhd9DuRLNhgqTrR34P+tvy1mxuncz5mrWWjcIA85UT
2Uiqa556VFuPUTEP4TKO5bGOhg1M7FNrw3uedEhOEK2k1t4ImCdu4/qRofxcXz94LD/0m29uB4jk
c6GU0wHbijenkREl8ZKbyEil8vg12+06L7Y/tKyuXXSSxuU43kzl5HcN9EodTFVCG024VZjLsQnZ
yl+vyhJfsUQmYdwh3zHr+NJsxAWI5cCU96CL9znFQ6vbayI+w8bILwC/dnUn6bplO0eHWtYQHzda
l5Lmr2cshxkmc2CUFvFShvagyGnqZw1xQvWCo8qv11dXozfvkAZe+ugVMD7j6FrtHIK7I8JCz151
PSXAm+WHcifrezF0W2JBwG9jVi4+/3iz/6Xwov83Q9DYmP3XOUf/o3qtu+7l51gj/v7fQ430Pxyw
CcSRwghHlv0jgfHvmUb6HwhgCa851zpBElGh/89QM2n8YTOz6ag3OfYQncKP+0ekEX9E4idofv3s
CXEBavxLoWY/opb/+dI7uNkMRzfOYcgeZFeOir8ehsEAaoPs8oyNyIklrr6krG1wEjGpvCWwVPV+
Un6XAg9fxXnN7ooa5+fR0ab0Nlq13eQUwz7rjY1mIfW23PoqahvKJi4l9cZufa/QNopciziOL1yt
bS7EPAKWJKBFzi68AKw5ZjnDdLeMdLN0EkuVtV6isEFIubbuFgpGheN4+soO79mcui/eesUU8jhp
WPObYto5JrCYwpttEAd7vHF+LSTNZlJ/ZisLioo0i5pp7FYTzWunp8+aNHaVjaGeRPZg7r629Xya
s51wslthJ+a2TuQtoU4kx7Tdhe6WWtDK+jgPGeuvPl6tc/aNXGzcuqgU6vOy2+DLmwrNvoTXtykN
kA2dNovAM2hrG0Y97Ljtc2gjPM01UiQid9mptPoCwEnbSW0q94ur7orqFaxedjKpzc713G28GWyZ
jmpBkd0WFZ+KRoireHXTbanzGUfWiGLidYnYvKwyDikHjqCASwVuOgrzGcm0Li90Ye47Z3F9FY+c
12W7GaKeOOOcXDWCVjepYz6m7kPXW1HYcLv83Cp3DsmMbSrqO2+tb/RPetp9j3LtczWPctNi/OMv
LIS4pNb3MeqIRVawiT1tJukNpUGLbpf5iI1obRT7bEVYcPbjNWWzHtfJrf5e9f6XJpz309J+Dkv7
7/9rc9LuW331Un7r/y/IZCRb5ncT0qf1y7c8xQ1d/Twn/fhHf5+VHPMPXVLYOOe//EfGmmX94Xnw
mimyWoBemBj+OR9Zf9DQwyioA7oXZ8b+f85HpvMHrjT+L/LpdYt2kfmvzEe/nrptMo8kIzOUiewX
/vabesXQJ7abmEWyF/OcfY8dlW+q3jAe5tgcPyj7no/W/5z4zkPZXOoPm4xLq/JHL+KnA745TJ6T
SYegCkUTMNRIbdchUYgEdq7noZgrPJ2oY9na9X5KiuUj+tJ74+PpY6uBKUDCuvl14nXEUsZdJRAe
9dkuJcMkOmMx4tXg/G12X70qvun6Nv2grAHs7i/XDWAPVDCZYUJHSf9ml1MvdT+361juZC48FdbR
aINDzTvPyQ8Jm/w20FEhq/t47DmAFHEERLVoYufe0FeH3FQtEsAHnHpoC9/NC+trZVmqfForO62v
9dhN9c8LF4FCyzk7Npw2EjaTkNC8u0klojqu5eq+TFO9mtg7ZN8gGhhLPawN3DQXq21Oj8KaiEla
i85OLtxYWjlnxglRYaKpFBWkVmRrMHnVrO1WXGP2hr0WySH1pNfHEoYV5kd7aKOdjr0d1r7eQbxB
Peg4ezKPlhxOAA1s3+2VcsIFLxlLjiiTMyymz8dD1AuyVgrZLXQGpUh3NbhuA9D0knKa9Oyx5yyv
V8OmdmBoSEfgAxbK3Q91RIWhrc6xSQl8hDxs8NBEl9k8TmloKq+5aePJyc8U0LwNhGdm676VfZ1s
ancG3rQkygXT7I6ZcxRl1g3XxjL1KBTzfBn9MW5Z8Wp9Ui+OpjjMeXSws3sDqdpCDI8tln2RT/GX
0dP66bJVmVC71ZzP2C3ePRy4s166gBXdNjpoS53FgZWOy3gREw/yEHmwH/lkOOHGMo4lvBFziDd5
OllIu1Sd/um2dWMC7szH50X0RrTjBfAqIqvKUm7lAjQqKNaKmJe41LyGYBY2AEEDpOcchTAWWNZz
+P3dpW2htGLlVxkQBpl6g++WCaAniY2TsoGuj/19geeZk9nIul5prjhFRj50RIdFCMjcNksNTtw9
RlvDzqpnxKeGSQm9tqk5zm4idiNqN+3A6yzcME7rCBB3XcwHJXmtj82iYEmVRd45QFQGD6Rrpxf0
dtykE3u7V9DybWfSyPa0Zb8Zkpz4vK6Z9C5ces0FCgWaQ+Uc5sUk7+upX2+9rKJqbwwDIjfcJmJs
dzJOiuxQdE1EGp2hEUoWkEnifVo4chb3y+p5RZjChHoQpTEDh+mTJ88SS3s1jahbAie3G2yfMKbI
ThsLowdtUhvIKNNCRrdmXJbdwVmkNfhmbOb2TQy0t/CnBAbyvYf5pTvx+wJywP1u0JRLPU/byqnW
qn1lxMvtDEuJDZlTzWXoKI1qga6tHUIXt6jLDQmV0DzcdE7JFOhkS9RUJ7UigIuS2b6Niz7aqCEe
TobbmQvYHLeZ6d14Cm6geT7upZZXQNGdlBg3mdV7V0TMx7erHKMzDoVmyDGN7Uk8TGw7li9NjPqc
HWJX3ctlmKmilTG5uDV6EeuU0/7RN6sFPocPXhu/eaK0urDtEv06osw17aymN7UwWSb1XABm6LYs
GdFX9pGJ8bR68VChpmxBCQy2SVDkHIE1wdk767so8rpzwLxNMcfmJIq9NfOw8+YVH8pVnlXtsWhT
RSnEqwR1FWvaaBlNwoNVqKXb9WUddTdFutgEHsR1EcNgce3cDYasne9Hd1bmU8Q/tT7nXTMOPtwl
dZNbRXPtrRkl0bzo5bqNi8J5GTy9jxBWDvCAkrlfCQupDbPeTWKml1NGRPAF2qJmI+imGkIiv71d
7qGwUs7NdbME8jz0T7JeD0Mzwx/TCltn1KF6Su0MdIIGuc24mpfa+OS0FYgBTPsVKkenh+OWWwaO
/CUubgpTnEpUu11oz56XHoQsByo+XaMl26KctRHBsTXdtR6qW19PElfsZlkmoJxt+FQ7jQ6DEaZ1
omakA57T3qSTbTgXuSmcaNu2SpMbsxxBSs1LVA27SBWvA4ksxqOekBZwyvW+fZ7mRrq70YgseWGe
/VOWPZA44ebIIEWhuVetrpa7vgJechpgJtnbVDQtzGWjbTrKSgMIVCZ0DgwqV1QpinolWKHq3OiC
sNCiPxhyqaqNtWr1ExHlQ3kaO2j9QKha67IwLSrSk16tiy8aLZ0D1a+9FuoFBiGYd8xf9DOylLKx
5g6OgTKBR/6FPCuxol2dxGde2mkNjZFNh1+rrl2vYCJmuFs8TffrdmnWGxqbenHtiTZG72oV+RBq
8ow1jnUbUL6scSPetmpYyIjysvRZWrXhXTYlZYND2cxu/2hS0H/xxNzPvJlOecJvN9XX3WrNatOO
RoowaUw8dzlMi0kmmsu8GoduZRcGkzoYxu3EZ3Md0213EIFogAR70Xu7pcqzYetUPbToMZqdiA+k
gXXd1SDrYJBGMR92aU/PLXN5HxqJ296Pccr8aXuJKXx8B6aClKemxdcJZYVFpeqxC2uZdJi3Eqr2
/aVn2O5jEZt2EhpkhFa+lVeFc3Atsyj5rYeVmbkB8QXpa8X/UTlnZ0JXxC0F9drpvutJQy3Km7Wa
XMUpW0zYEatFLRpVsrkdB1lE4TKofgjQ/q7R3hnSYQ68xO3aYIxLdiPLIKeFYNIxqlFtQYcYPcI3
Gh1y+DS7T2qtxWc7cprnSRRety+1TK8I7TLrEs9EW7xwwq+IY6naYQSnNhVUOHl+yX7l7Nf6omem
u+QyxLyfJx7afWJNC0V0sofM5WYyvLQdDnFTWU7rW15XlSPy+Mhax6BZ1kQq4FdVp4iujTtAKwJ6
V1xih+gToZByehaT8VwqYOYIzlLVI4/P4wyclOtFIw0FpRVIgEKMiom94TO1G3cbEQ/n1Ucv0ydp
bz1IK0NoWW2bkAtBL8fiTUOkXc/u5SzEaKCztqZuvPUaHc5iTnGukYGDY0Xvtt3Ipry5A3lilN1L
PmaVVe3ZTCFc+1TNfVqvtzRIEju5BtSLy4jeVFnamrMvuSMryDd3WExtS+1PnyamEOhtIejZCT19
NRjiyhytsg6sskWtblcQ40IJV28N+7iopsOE4Lt7mEtvtC6amiA6+l6LV+46jV9g685NWpO1EXdR
CcPKGufbZUy0ngKi3QOp97SB5WfJU4JD51X75PYc4CmGicJBET+mL7M1U+hI4xGNk6tisga5pCoO
VIU2M+CNbj34SB4VyUFfDRkYSdQdh0WuL81Y8BmUo0wwNbGTK1lsgCttES41aeCYKaU8ra5ZYVKr
cKtdJxpLXjfrHOmHUWQVDDadLsZV7aTpLR9TTNY63c1S3q3RPPK/+8HV7gU/ALZiZ6thxkcxAde3
kgbTQ8cq0wSsRIoeWY62t9xYyim7B1vLx+kuz3W7e4pkKa67mlsbdloXz1dNnLH3GuJpHQDnYCsz
d5VKSyoSUayci86IGjssoDIgejfGmkOBUdPXyg05r1d9VpXxIaejdt00pl2EurWSGGTKunK3SYJu
nlWckGBfuYZKwqTOhXkFWFZSrVGyTXZF1M6naZgVFQxrmq6wghDfSXsAPWZetzveQZG+4nanitRW
VGa8edaindfnnrW3KSPJ7dx2bP+YzdxElyByXc/8TAgs5JxhanDJmI2q1CV5f+v8yZrqHqvUII3x
MA6VDlrXQUGWjhwlLgdlkijQ61RO/T4eVpN4S90F2cAGl0amizoyO670tuR9kwrKLek4k7XkO7i5
xSOP2JMvzmCpZ3NUdHvoaClzr41lPx6sNtGyg0r0EkRaOaj1kOgRdZFwtby6HB4b6k1qa7pRzK0V
g1iyoHKYJJxdtHL6uYjnovce5ohAqvMy5BRRHiRr2gHHczjC6RBmnaKUzW7OvZFUgH6ZstdlHt0q
kKtqlwOe4HNNeAS0H45pws6pVNZw5OBQTfSL2jkJ9Srrq6ehL+f5pNFwi/etlmKHsWLa3wEAstw6
OsppjX1tTI3zmkl13qGMk2xOrlanwPvjRbIlc7TXTJDFy3xqRq4PSXQ1yZDw3C7EWay86xmRhX3C
VuMmEDxme8aOojO/zWJdoX2i0weqhh+p+6Cub/yqFeDYgn7DEaaFjoTzmXiLGmAPiRrYjahVDqqq
N9Zcdt0xK5R2zoVIpAhNPHsDfpE1Z9EZa+Oaqlw3h0KTZv2nHXXCBM2paydoQ1oVukIRZ8zOwCQ0
R0QjxTgdI+/GNlKMcBZcUHp9MZusY5QsLf+oiv6slBzLYG6cpDz8/5L7oA6v//5vuvUjEeW/Lrtf
90NXT387DGM3Nn/7b3/bDHVXD+PfDn3xUr3+XPn6x4/6R0Veun+QzkzZURLERQ0EUcY/KvLS/gMU
hQQuRMgt4D1qNlXdDcm//5ukAmahyEKHaEr0yWdi1n9U5CWFfJtKPVYB68cL9q9UwHTd+LUtx8+h
9sVv4AjELS49gjftwUaVVVezi//UWfrruNaXVmY92OwGiCsoZRih+Qzm1hwC6SaXHIK/4wiLDgIG
L2+dPxZHHS0hMuDyNAjqSpiKjnF+lIKA5nrybnve4lDp9WbU6vWyW6+ciKy0eDnv3if2KoNxSzR0
hgnMdQ9agl20JO24s2r4qNYIS5SqP1GYLubtst3W1UoFixCcSeFDdIU4GLvWWJJ9nzhXldnslpgg
YK731OT5g1zLUz+R0eKgiQv7bLx2pATRFt3Enqdo9lcXs2VuCmHeOjhHQzXLW9HclYmeb406/2JF
5gVw3J0JENlNwRzrKcRrjfnGc5v7UsWHPnP/1CcTAKi8y0ddp0rQNzRWx31XYjyUKrkZ5+bGKs3b
uMi+jHXxvDrmkXLUjXLTDCBEcjB7EXREy/i6fiakZtFXi01cVDDvVuhQ55yiHeURsQJ71jBI2tUu
UyQ6tvEnOPQZMpI69mitN+7BKLWXRHcOciy+Z/2T7UHWjar7DCZxiprO0Ewi0Oce0v3B5JyvuuYs
GDCTsCFVOTLqy7pOrRAo65dUdx96JXEJiqssUfeCYGbWPfsqktpRj2mqsgr9aeJn9/X8ZPT6rtWs
lzbuzx0PN0zM9Lu3JN9FlTyXqcLtdp3qa7VLjNkMOf5vxoTLy3SH2JpFPKbUOBx9fS7K6GG0C7ye
qxdK2/kexe6fSWo+tVXxPTIaEaZu8dBNQZ8lz3XW2oGaEACU9vC11C8Tu8/o8UCu8WgEzDJ7jZFU
4bX4VAjuLI7P5hpRRrx410NefokcMoo6q7qBfcyRgs2Z32XLVSKh6Q21e5VNog4kpOEYbz2bl3ZX
4/jDmkx/OGvc3s9s1R17gvTa6GpMp4i1V1s5/QDxFjkiJY+6U0h3lC196YVju0S+mNOv1exZUG6K
W5FU2OFM49Zb5G29FBB31vS5nzh4grHZcxTeeMPaHchGr32tqMKk9Tlx5Rsw5laQpTxHBfowlLP5
uS53Vp+p3SQ3hAVZRPjoMRhAJ99MaKNYX/apE69BZA+Co0QTmGZy3wLsxbWSvmqFJNdZO4LrpWBO
uTVJy0Crk++Vlnzv2vTbuE8bKgKNBdOUglatFjc0S+52Hxt3xVIdYkf2fFfnJwcf1R+WNiiA6XYp
Vjg1rF9mSx99vhygUDoQYZG2JzctvtOqvLW2Ts6ulFI4Em/Bwk3VQ62dSa5IRmzcY617xXGJOEBp
ybInEW7LlAVqa5ouhwIpZlJVMtSz/lpYF1kmNrGB7c5N5I4SFAKeRj0lD2aPLbirNLGPXT66Ckup
HVcRBO47r8ZyM/PXC2X0SJiK53JyHmrBfV3F/BgBHw+IWCXiKtRaIpD2vYwsP1uqh34CwGilr0Xq
MBXaV2wOzQO70f2aoZ5rEvvGcV/smLeh0iogvC6xWHEjb2fb7QOM4QcW7du8zl4neRgGmBttLPZz
b98JZ3Xo2auS6SGsW+fR4OZv1CpOmex3w+Chr3PyJmj1nblWD7Y9oYBT7UWVLaiZYBL7nE5uEnUR
jf1lailvy8tzA6Jn9btGx/Q/86q3XXrlDGrTKP3RkySvV3H0ELXZl3xO8Tb0u2rkm6kzHoRTuzit
4Q3+eGFgH26yTj6y1N1qejUBXCRQPWvRy+XNjZinS1acwMwdKvs6kZyL9Wc0ACfIkHQR8Y3WzYBc
UzHz4LEgjXaxMNBmd6bSA2ccj5JUZRzkzMYsvt+IWeM8WDYbr3QPwq1vLOqKAH+rm2mp501r0Ww8
y9aT+tTKCX+NfWXw4vqdap72JgU+X5tsfMO1ta+H+n5Rku7pUAFZWOvntl8faVRv80VcKWE8RtCj
fTWD4HaGs/e484J0qE40HCrftVHLkEYAAW4AbUZFU88QSWqo8zxJpbLpKSNS8u5SUB6JLD9pJbhx
cpKCaYaxwOkQbePn3hrVcaj6wNX+J3PntRs5tqXpV2nMPQs0mw6Y6Ysgw1ARkkIuZG6IlJSi955P
Px9VLktdSnXVYIC+OKhTmSUxgtzce61//YY4EUNiPDCm9kpY+hrzgDXKYHXuOP3k7jywUlJFFyuS
yb5t1PKoKNCQjOyOhLhXqs6LaubuUQIvSZuSE8Qywd4VJB61gDOlEXvmwoA0VRCtBNOnpC6OUtmd
VyTquBqNvlONKmJl2ZdWbS1hd24WF+GUEvxF5tmKYqlwNdgbqxqhsls0mbGiDW9WlPsEXSqXUxDB
dYIis1LAtIuTZEwqLpCI1+nI3b6eISsq10YVErkSJxsd23OwWNuBH687VBTmUD7WmXVQhgvRhOtm
bJ8ykJNV0ZsYtTvUuNlCXReOv/E7nLVlYiBhkdXHQiHXQ5bkZmVq9RspT14moZVXavO2GiSTpQ8N
T+6mYReozcavZNsb45tWZcBSluGZhgtEofDTTVr4G9mfN0l7lvuLo62N+4BZ1Q+5Uj8oQ/tiqLNr
dnzWSOt4abF8Hqf8xqxLyOczzkSB6C/NxefOxvuVBMz7/F3+z5gn040NADsshSizXAiTROoCdwHh
Wz3EwMS49XtKJXnm+DPz+gF8x01YunTY34QRvvk6M/dC0MvEylXYF89m2SORMHV7lYb6fjQMT12W
tTzD5e/MWz+Zg/Wk55dNk+a4QiXPo9acE7omrzIcHx3V/tYERQ/IZ26NmV8bDizkdqALD6eTH8Vv
M34kfTHd6eZDOWLGkObTye6H8xHDWyWWsHwI2HOHJLNWwQBpAQYm2XtVxi+lwrygmN0nKJt9fnQm
eNeRfPWkm24u6ofOxi3CbnGlKrMd06WTLM2nklA1h8TecCWnhOpE80UCNwmDNH83io2vBM2l0VkH
TmBQfCUgAthQu60vsxatyYppkIoIJTlmTYCmG+pkCKARU9SM/nmnJ9GujAfFa4LG6eymhKMaglNZ
kDXLHjhg9vfY1GMoEUxrZtbsS0K+sDFKmxZvE2MM12pIvqgMHj9wfDojR7JWUiTG+i4JpDM5KPEb
yJ9w077qrDXO5aQgNDC3RBI6SWVDNuuIngyE/11AxlAGzj19TgQ4vHEh+4pO2HC74xCFjRhaUF14
EpXORmJMa7WNIXJI4HEqtVWu6jdV4AW2CqppaG+4L7wNXenh/rUFesYkpmtVx9YhIkvR5ADIa2el
j1/lm0bAAkbkYlxHWBcUpD+7BnCmnsyZy8Rddwz7TgmDGvtxcZXoryT3httI9bWdhpdL2lwDYcLG
Zq+CskPyoAZdzjduE20NYHcJzotxR8mSYqrRLGEIarFrReERCHIzi+I46slTqWiAn9FuAlkhdyB6
DiZ+XR0XjmxgLlRNJwlhZ8xBHo/V5Ma7sR8hyWj4v1DmEY+8ZCLL5nNtPPhpepbNKRtyzPEGQvVd
JvYP97GEmbHp5TZU4qF+6PHOKppnU5i3dma/+FL4StPzGmgKR86SOQmK+TKo7b6IyNMcYhSJBnGB
K5soRYyV82OaTKdJHbcdxh0tThetLFPg9mSugLOQap3jZac3+OHahvRdL2LPGrRLn3BZ9VWSpXZT
ERINzTR74uV1Bn2GLNzHTnE7hMGrFLDh8nRvfcl8wm6sWEW5Kq1g3jyMQwkbJntoM/9J4dnPOotA
DgxeJHM6jUl6DLiEWxTdGdR8Gh81ftCb4tWK5dHLm2spCYxVrgR7qeIIE3r90rNKtobeH8Ho8USW
bZIb8P3QSdwYg7cJOV/bBq94T/D1yOrwlSs1ZU+o2vgtC/2YMNxu1wKAryoGWI53L0b/uLxXPp2G
b1hsCBHpJbVJ+HaTz9VqR/bicw+gsqp0k52gYvGm01k55M8yhlxuD40pCl341W/vN1tKe6+xYE0r
A2UpyGXemXddUeCqIh5VWoPFJiX1MmKZHfCo205fynO5ORHBvAeF5zEYlB1dzLaklBHRoRlRmQOH
RD7RLGLiQiJEOd4OU35XsoW6dYX/R0/S7qrT5HgjT0Rg5PCLxQw7uI626kA6irzr8zk4E9gbbDNi
DKrDMCeQYyVKrriCn9bgORNSbo8Trkgz21dklsk24nTfYUPqO7GUz1smmmR52vYNMTN2s+/bQwX7
wm2l9EhBIFzIsU6t1bDsmQGuNGk8JRGw+qxGe4Y5F2UOURqCxC1A9N4Kn9oIIT3v2rlKFcNNeU1b
8SJw5ekIKK5MDRCVcj1eJoMWSguyk5uVLpKrVunCdSl3BJwG4qWplpENp7/TNeNJj1jfE81QwRTe
hTJ7qHsDiW7aPGR5RVIJhbEVn4KYV1GvKRmr6m2CNWHR0jHNwHAFBDZXtl3wrVQ54yiXDfB74MPO
cMyokNmON3E8cNui/qEyl4WMoZGapgejmk965xUTqUNxXzzFo3872eRqg3dsk0TroPJTQeTBa5Q0
D/lIvQd7tuA+hasSTnalVvOqCmjCc3jqsO10Bdu2OoHAfcWoF6fEwtQ2elSeJh9CbWdQvTGLpxvS
8MCMYYXxOmAKT28gOLdj/KbWZl8SnWPflKON9V9Vtli4y1cYim98w3wY9WHYRmbyNBRkmpJeAMY2
OUtf3w8+BlIy/uxpfTPY1reIUXTUE0/RcKpE2LqsZC16Bjd9CKT8kGaN7YwtDvGhPzpAq2S34mbv
MI7jCZvhTWbVbxmArCKkx6lmI2gFYpq5eVWXis3QgteiTJ66RjmfWu17bSu4mGHptc7qwHKH1Lwy
0eK0xE04RSZI7BIaj/Sc0QdeRyNVVOhbt7PZNnh02qfAyCE6RxqRMWntMN2enykaa7zZ0HxQgGCw
E68Gu1xcvZjtLaOc2cQ3VZRZtZKGljUOXyTF88N7P8nzABeuqQjvAiKSslB/M5TxLO6xQa87tVoJ
mIVxO50Q31hU8BSUw0hlkOKKJaxAcqxZEk5GFIEI6seCA9Khk8OGfzG8DW1aLNgZzK+UA4qBtdlx
xIfp1RzUN/RDZ/Zk3jI5vWznBH8FCrnEJ9XJWLyHYEsUDPZCk43ADMa91lziR5Up3bqyqYci+cqy
rbNeEpb7/wsr/ZQwuDATX4pyqqMgbJv/fKcKBt8L91v77S//gglb1E5X3fd6uv7edGn7n/+bn/zt
v/zv/uV/fH//LbdT+f3//K8X+rl2+W1wVv5C61uod/DkvsRJ95DCmzCq/wKM/vqzvwOjxkLzszBX
R/QIJQ7F4+/AqP4LonIZoR3AKcgoEPvvwKj4RVdMjbQa/t5U1UXi9jswqsFi1hQMWbGwRIOqqv8E
GCXG7i/MNZAHMtmB7zXBQM9EvPtBkEk+jqFKpN4yz6E7rT0al4dWza1tGJik08fpi6HHz5INsojP
4SoUHG9TYoaUc3m9KgdRbOXwKrWY3onYvmlC30BWMG3pJnI6jvZMmfpipyKMGYQ1U3EL9t9hummr
HKpG3H/TU/uJy2DQZ6+kWUEBtMAIyVzh/tzL+yCswN0yTwjKkWVTFRodh1+PtYPdldfB5O/qtttJ
KYZfgzK9ZDDLtoyr75Q66V27afAjaM0N9TcMKrVO4EDB8JmCQ250JPCgbpKMbKE023zmp8SvUzdo
BBIoapNBSb4t/ysNIFSG+cCQDcoxRucZMXEAcra9DoOLrOe/zYyS6rvTS86o0LXokxSt2WYmIIzc
ZAfM7KbVUFNLMinFI07TubnVdRTjd2+/hgrmchy0+7mpKlcu7xXb2MiJ/S2fX+wgp4enBemsei+F
RnHW81tKc04xXkiflUm7subHAMLj2IcbO/QpIaPnyATSsPLsQDj1SYRUElKTYQI9P9JRP0dT5DQJ
bAM7PTDq5SStI1y+w8w1RvrtXiqezBlFXFen532B8guSz2tdJPiVdRbcnjKBtW6Jq1/RsUrMDH1a
WNjJm0oycjcCcsktPJtY9BROxauUVYUb6ckzFPjc0TF2Qcd3E5j9+ViC75HCxLwdESTaxD04/XJ6
x88+1YQSDd+42HNEnbLqSgWRW7Aza/Pa7EHousTc5c2VUlCvq6IUW7lNnRrO9RorLhhYQ9R7tQZA
HSibEB8rhuaz4uQ6GX4kVb+loXwqY/Jz6qMx9aojU9H3oj8Vc/EcqLFwu3m6xxcvc7MlHKJaGjmw
CbGhHd72lIgdOXXbyRiPZfUkt/wBjenTqFpPiRqe48u30uXsRcL5jF47ZiN6//um19dWE3iM9W7y
Kdj7c4uvcc5Po/R9Dfrr6dRJnepovfTyji3pY33dpwoLqj1n3gAsv6BvZfjaKRLeU6tYH06QPuGl
hMZtlwN0GlSRiAqeJJUzPm9mSCFDLGE50lwMEudKIwfo2fUal7jhFRvGeYPB9CkSPsaTk2Y4ZeUV
HXYFfS1NWC9bF2aj7TDM7VZK1Cx8teRVZtmJiuMtow6oAlyfg/LYzRKcsqA4GNJ0Usfrsu5tBx3E
2wKnJxMrEj3djWRc4rWB9glVFBS5h0wujolN5kWmPqYqVuVGGlJeQVgeVPE8Tr5O+0K2dB9smVXB
ZwSh05SDn6rxrjwpI2XvrONtJ4/m5SCpV7iAgpUBDdg2NchsQq2pyh75WmmjulB5koFGX22LoAFN
5kOouUZxNGEviWMk39NpA7M6q3Vz3DdD+RQnWbw18mHayZW2HxW7W4sGzgLWdphfdg+Q/LdqBGI0
2xqZCJFXYDVRwvpe4TC4YeThjha1XpCUwi3H/KnxefBFSaCOfMfQ+KbhBuFI9JDL2TES08WsB+s8
79eWQS3j++mhKwjTgR/yrM3oGWGoEWFxb6v9qxBp6BIiJK04RbyUtN8VYyIGKny4vAL0acDOQouN
M42ezTzYw8g9Cwkjy4zhUQo10nOW2KD2Loh6IsiSV2rvWwW81i/omuSrAg4e3JEi2SRWdUzqeF2W
tAdaQgBek3WbqR486CQ3hZw1C9c4dTqNZMViwH42n3GXn/EwjPNDzlyY2b6fOlltUoyqUXEmbxBA
FKgas50Eaq7WGDaPCNi0IL+pJzZUKcOhU/XMBlvUSbmaRPIY4C+q9d0lhF0JPE5eW1H+pmNDuZo5
kviW/VaoNI4FQ3tHl+JnLZIPQss9zeQ98TMAwCYeE2IFhnNpzC4tCF8QeohSC/ICInN7Wc39Nd4S
hgMbYauOYnTszn/oMj6pD+OCoU68DVHosZXDg+VP7XYoXKvKYwBcEkHjSZA7qrcbw07xvTWy41jF
h9lmUx31Zf1bNWVh3IerAIksOJd/HolWOcQZcRs4rlOjsv1wI6t+yLaP7AhL/5xf2Qk3r9SxHs1M
BhJRnB7qxaEGxhanFPip3wA2ZAcYF8+4eb7GdgC/SyYcD/LKpcRLlYfVw9L7J2x6QzCcZt3wNHEV
sB+XMvGjMOaf6AtohVPLq1oa0ncMUJeLiw5PUfn7pIPvpCxQfCWjN98SW9vXPTMsDwqB73k532tj
7K1LLYgvZ2lYmdQNWlL3XuCvhEAvGtX5dcpmtE0Yz67C685Cbq8GfPjlBFLlWQLxnE9piKIeONgV
tnxOniZD09Hc8tjkVWHxCHJ/PAla2VBXZ9hh4WsfDed9PxzDUnUShWFua3BA9jwBTC1AHAT4l8/Y
eyUq2ikVw1BHo7/FqtgGrh7iNt8q8Fxdv3zMjfbEyRCuNLV+SCyyPJLiKbm1yNRCWSlfcacCF+Y0
2YwZwqiSG54YWNJqnFQaPyYS6oNEFCrlAC7cUKFwDDQfC1k1YP9O+spP7FMRWTSMFt1jCRR4Jkr/
HsPc0SVENttaco0WWLR7DUQD8uEd1NiKPG/IzXrOx0/YzBGNNC5OvaOLyIwvWYMip6buMlnVPDm6
LQujW/VRBTaxaysTtgQTsElNy2UvJmRL5X0LZmZDTtwHPM75TK+UwYWj9CIrrK5E1/M16qODZIEN
Gli3cZQab7rofvVq+EdKo0+7gh+bgs/FRv8De4fF2YIy+vPe4aasv7Xp9Bunovmxd/jtZ3/rHRTj
F+wxme8byGd/5Uf81jsoyi/kcZt4KdrYEMJn+KN34G9QDaFDAV+xNKQoaFF+6x2MXzSiDPg9VPu2
UDXrH8mKPpjosUqEKSyYHh9ENjXIUA/1xvSwLGv0/MUnozVTMSVVlK2Eq7AooUYOl13wlUfXX409
/rig/oG7gdtCn6qw97x5IQ31xLZ0MvXiHDFRL59/eBLHX7VK/5F32bGI8raBELOoof6UMP15kaVR
+kG6JAfKEKZyMHkJJuUzqRI4ww+64aKxXPfjs2+Bq0XqvsblAkjDadt8JXzj12b61y71767Oc/vb
qy/0lR+unhoIECORSJ4cD4hjFsBBcgo8BpQGPQEDR5ECHUTE15LFRIZLnu2++N5Lo/d333u56T9c
mTDPyM4rqfEkdnSr2LZ15Ok9mnnY953cHwciE83EcBcKsf+lH9Bni2hZpT9eNkEDwVizKrxpXNuX
3UV62d6HoZOfiiNV9s+/21973D8fKQ32j9eQlFDFSLrwvbzX4H7YrmIP26m+hEfidgWmWMwqfn6l
T1fPsqp+uIvRNMh2NeATwth7S9wp0D7IPkxSPYiOqU4r5s/bQ9aDJ9zqWoNrdb3+4tKfPcBlSf1w
aWOWaLeY5HkiVdA3HNvB3OoYyEQUfzqVWtlwR8W+sjinDOWLW7u8en+3aj7ABhgKSgUD/NZLQLFL
3Pg0DOOlnpqAVwYUHbIlKRuD2P7LL/lhzwGnxG9l4U6VD+VN9F0KgNVQz6z8+/occjJe8P/uQh8N
Oun/Y0tLNJLOmLIW2m0GVx2d2fvymdnRcDitpI6ATe1O/nKD++Ruig97D0PttgE5KN5XT6gpbqa0
x25S7qpl0bIZjXHyPNTRF2rND6Ztf7wY7x4WPywZBcJ3kEqT6lFiLSwAdxARxH7ipQ3cKSFCuIqv
uVmvriz+PxPCr+7u8nb/zbIRHzYbvCirCh6C6nXLwpRV6FCoBHDW8dWn0I+Yi/tOUz9FigIvfIZb
Wh6zSN3SAsL//mrtmp+8MR8tdRNjZFtQYTJZYi8jNJcz2+kmoGU7PmtmH9CcFrFJ79NB3vtZpeEK
H5yReg/TqHF1wdyoKUkPbXJM1LEOGgmIDqlkIwbRSIokxgW97VVRdR1HZDjYZK4yEzsbLAWduYjW
VVSTsRB1bqWml7TjyWqQGGuotAHZ0IHFDBnTt57gV8uJ0+DenKJ1K093caB4Y2SFG/BBCBfd9Bjl
4WUzgoC3xEKngTiOin4+5bprxWm10TIEmdXsMhmICfK9CPucIGnAjCi8KcjVDpQGOYGS7WQzqXDC
hTMI/+Aih6uLDtRpSxyHnpT28udv1mdr/MNm3IWB3CNN8T3Fr56XNZ5bmhtpHDA+ZoiBuadIhqOh
fbVjfHKeiw87MkMBG21+6Xt+tIurB9sOni0JikqEx1PJA5vXtAnXJMRYM6gAC4wN7V+eBuLDlixq
a4wMOfM9TAW5lg4mWrLIl/MAR+PrEFFEE12H1cTGBZxlfmVC89mp+tHZcwYbzcZA8j0DKCvHcDbH
2SUlvSFkNm3H5V7M+16/yovrnz/Uz869dyeMH3YSoWV9o+l1fJZ7jALP0qa+k9pwt9zluECfKp33
dXrUFc4gQ90zdLS9n1/5k7NdW5bZDxeeaGmTpjTis96y95VgQhT1+8ZGtmhM+5J/Xw74n1/qs7u6
MJh/vFYhD6kFCU9lmicfQ18+s/TbhQ3VBc2dZZCkguVO2ZK2FKZfHerLSvmbjVL7UA+Oc1PnUKMV
ryeoT2LeRqK4hbI8C5M13MJ9xG7oT+bl0obrfJRkMr/apFXrs4t/2KVFMxka2pfRG/t9gokTUvWN
xeFAeEtGjIvtwzQDVE7ZopKkPeRhss9S+xLbKaWqL5D67We0wWnlP2LjcdBUbKeJj2TmWGF1K7U7
1dhYDcLWs6rZFMV+mtmKtkm9kXh6ygZREX4b/WpSdxPFtpoQKAecMMoApM0u5Mn6PrQuBgVGiCFI
jnqjWg3X2rwfymfB8JnyJ9z2/ba2vdzawTYczd1c78xxIxPwsWNXlKKtQanCqHWCI5M8aEg5s70v
HnRx3am39nhfirdWnLL8Rum3iYYhy1vfEvXj9Y0n6xtZ2WbJTs62yrh86Cbc1ONW6Xe4KofQWHRP
D3dSuQGyW8XvtAMIeqV66K2JEhuNnUO0/S7WtMuk7m5jtT5oMH46f74AvtnboK8dSKIxVbA8R0eL
+k3S2V4fkL9XXYxT4s2xdmPU7babPFmeL4R1rxl3fZFvo2kivoQzlNe9LcU+TvVNaIOVWOOrApJi
WtONnUKwbTTrTcqV66mx7kR7oWAPpqXGra3l57mWvbR2uDej8VohyQKIxZsa7PUwdEDvtwpD3MFs
aa1MzcsgWRu7xE+rqd0yzr/N8iI+j8KryAIYn4lhicVdlsbbuYL+FHMzpAZMihTrgxwmt5ANvGUE
m34PAZ6Q7a/Qqzb+WxTs6m6T2m7aT8iztOE8XAhIer2VC30ZIg0rEoF2VUC7AttunHMYP9bZoKmk
j5ODrcI7J6fGAozpywGwY9pipFNF6R6nqyslrHfERwCuAIBW0bpkmBWw/4fqrm+KG4i+l7B1IKUJ
yhMZJmcBmLX1CRHi1lzSLd22yb2WTCiF6I4hQVmUSvE1kWIvJZY+QS5v7Ln0TNF5KQJNI5XXUxxH
K2GOF1NEgIY63nTleSUGjGV5aYoEjo+ZGef9tFPl6GwIYNmP4rybjJshMJ8ttLMzotZEVndhmm4m
XT8s2VHTsUokaFn6FdpIlOPJKp8Nb5C7rU4nrmVYDSOV14VKApC1M8JjNsnrhcNmtdU+7hIMEx+l
0uf9Ha9CLApWkY+HGBxZkUTfhN1sAqi0c8O4TH5gZ8WBBqvc6KgY0Vdn9GcbzYcmEAFTDVbWdV41
eXMz7qyqhztTr6PQcvWlkXrLYh+RJiWVMZ8hBPv5hv4h9/KP+lf7UIuYqA4EI43es7TM8QP/PGh5
wbN+U8TviknWMzH3Darf8qLRUa1lkFx8N6DgI+qzmlhapuWYQeWWQMVyiXs/3EYT/4o+q5zC38Ud
FSRM1kyb3RQudoJFhYBLnT/KMuXHawTTGfR0Myh4X+IpaWJb5BfMTijRRswaO8zYBvsq6KHSXCdm
B8m+cszbbPjKn039BFPRPpRHc9jPcMuDxNOw/1TzvZ+epeptLj9ywqxQHq6ssVtbzE/6xXFyOpI+
4djUrDJgu8yMfvTk3BmHeIXYn8Mvcm1VO1BKXWSVsSYBKPji8LU/+6DL2vnhoMfcPpxxK6m9bIJ3
ziFM7hncmWELo7QV17J9Uc/kdkMGSdSrWlUODD29JMdKwW83Gc68+GzxHI+Ret5D3maRqftUJnKt
5DaHBFYlTteJVZ0+aC3L7bkjDrNK/S0zslVSYWYSG05DbFWQ5K7h55uQV7zpoc3r4NFoh3NwZB1D
S4yelh2jKm4zPKCYh2UaCgDtJc3elhYAGA2a9UIBThw8FZm64J8gspVVEy+/DJXbb9LwpJAMPKiH
UofNijMJGaSgzQyo6quk9RDRqPGlIHiGLAGAIVahhKViHh2K+7FsN4VqbSxYmVFcOdVgO1PcbHJ+
fa3qhD2l6yAzGFc85mgjMvOWfPuVGJ9NNt1u/koe+G4V/Hd1ywdcQGLIpCWNgrf5wYqVLUImeZuq
xhEFxzbAgLNJPL296eBcYf9bjY9VeKVneMXAnZuMbj13lpO2za3ogo2V7sm0asg1rDG1pMk6G8zp
Rq9Gd6xC7BDrc43ggg5Crql1zmT72zipL+0kP8RR4bL1rTID2jRUONXq3dCa8IvBYgscb2gTJ0+C
ddXPOwGrM0ZWPafZWWKbu0StXBy/OOVzaGfFOo6CtZIHLlq1lUo58vMdyPykO/lolISfjoK2xq9x
vnj0G+YWlXHO4b2X+5l5RbtLLZjkkX2lduIV24TbTt6GJrx5HlwSpBcaUey9UV0ptSdY5vEkXc4G
4nNEQE0o7tWs8YygXcOaxQqBnDeMCpke0EQvVpP5o9HUhwGSEFrTnaYK2MnfOhzhbM7SOUjckXhQ
OJdQG7BryKVLKa0uccFAZA+3qqqdqut2yvQk4NhnM3mjY7E22vG8NDtvispd1BJtn0Ht5Z9w0Jgi
G3BEOjc+VbAPjaVjLm78uETrpqMbQOURrYk/wzbDckfGYz4zlp/fZuWTzeOj6q8IVOBwBjNnUWW4
ll1TpzdwmaGW+v1+ai9HiT9OrW0Z6G7V2HcYg6youciaa4/VZGMd8BXo8L6x/s2b8R418sM+Nk+9
j0WPInkYPSM7qbW9jFXvVCgAdagbkrl71uANpuZwS/ntafMNrgaJtddhdfFAVnbVXqEDliEGzBCG
4QQvyh12uOw562YPqPqMqZrjp1SfVns9F0V8plUMz+zdoHttcvHFLf1k5aofOhOzJJAUxYnhVb7Y
+1P4oAVbC107viYCAmxs7PM2OKmyti/GvYGPzNzC+vyXF//QmcAKUiKr7hk9AHJO8AKr3NoXpf0t
E90+rFRosf2e7Nn18gDtOCXjHB8joX91/QVu/LuH+KFgSZG5S2oNFTvOzEuciPYahHayPY9+DG6N
69Q7ajXox7mITz//zp/gJu9C7B/WTZ1IpEKNk+4pNLQ5AxD8ZJeOfgExUoqSIZRXqf5vn+6HskDG
/8Va6GJebFR3Bruy7qebUn9VQ3uvW7fZYk6N4gEDEgKfpr0ZznudDujnX/WTnn4Zav141PdVjp1u
quqegWRxyIzt3F1MBvxZvmaT+FuVPNafX+lDWsgfFaD64ZxS+3kK55YOsZouFcSasZXdyXzH5c5K
nbSt35oK+ZQCN1Q0mptHBicARWn8ZZjdJyCk+gHRzqEDtZo2W17COZmpwo0nzVESmAPcT9jlbtvC
QEixF6PoSPhYX3zzT66rfABO0rRX6kFMltfYJSX9w/LuVv6pUU1Km3mvcOuNXHIJODtWxZf3+5NH
q3yAUOxIgRvJVNLDjBgqBfrC/GRNQAIxqJ+Es7wBtSum2LTduAvOcrhlY/Aw+O1TR4BYABKt1cLF
N++L2/DJW6V82MXSSos6vaOrLlP1GwF/60bo+0iGmo1xfpHJe5hPe8XXv1pvn2wc7wfUD29xpWVM
RvvS9gY1fkYa5cIPOKuwG2K/sjSUOAiSi+I+og3+l8/5w1bV6EGgSxYrXOfNiTBkUMlc1YYHtMZu
qDbHYQImLiGtE4ge/Lu96v1t++FbZmGnjwMqAmr1fo+L0D5mAtTxBi/bopWbe5kBnMJ5+8V3/Oyu
ftitOh2mfZ0IyQsA/ZYNgyhhd8QiYwEB1Vpe+VDDRaO4uu7/es1/RF34fzFJ/R/IW4CtCg2ZN+Rz
5sJv7hA3YYRF31+NUP/46T95zzY5d5gp4zaAsoyj+nfeM4xoLFGFbJrK4pbKXvA771n7BV8RqMj4
MOv/hfdMbUOItIXFqsZPm/+E96y9z3j+PMEXPwghBL9PhZJN7/URYDVUPy2CPJrvprK6tNXvgpSq
Osyv4lp5iSX5fjDnl1jXMCsmScbW9kTpME3xp3sUlfzH040ah1sY9+tO08/xokEs24DwSefRHF77
c78JkJ8P+bDV0+iUFDP8H3mZq4X4QPs4wYACrnucshxs14D7phu0HTjy5CcZXZqdpC4eWtX0ZBX6
PreQjkCjo5+RppWNmU5oNfcd81y7KL73CTyyOC4Xgax9q8XKTSZV68iQ4EtCqyoq+ERt/yhZ6j17
+2XXaodRxR9MQf5tSrcw1y/9jEEBRs9Vl+46S9rh7fmY0QrnBU1Bmb7kDTHlZGUh+EiK79OwIATA
UO1FZdfAm0Z9m5DJLnI0a3qEC5eMMmLo09ap6uvWVG6KHGQpHJPHjPq/jMerMQJS9ENt1SJn6jPM
FpXxBjtXAg0UHeYeJ+7Q058ag3RHizzIaGI663I5iRtdQRWvttdSA4SqNJshM2FUzc9JLHaNKK+6
YEAKVFVb8LyNEP7OLvm9Td1oeCUMN1VTb9W4O0mYm9qT/6YOxXWqcAvL0b/JkHUb6YRNaomtGdgj
UGJXYbwpbxIRPwkZi9EaPVaSNPypH8F3LHBs7ePsSsUoYlVVGbV6depTZtKKZe4mw+QqhbYZpPKs
VVuaX/7GEuZFrPU7VSVEz4/ouiAiLlPAeRtjwlhh+GD3qbMAreWYed38bKQ4tfYhKbCa2RwtGLYj
OQPIcXjCUMZPcTDfDxoekrJ0Cd64T2Pa31BSdh1iWoyzX/QCIpw1CjwxVEWHE1xfK51xK9vdhaTf
pm15XsyNCy0R5PgYBdFjrsD6apr8e1DxDW1rE9s6FEor+z4jw3FTPLrwFV96t5Z2jslLkTowzFJH
H9rt0Ippg4n1vR1rhzYTZ4mkunoXHLm5K6jd29SU7JWuSW9diDammG8wpAX8nZrSTRuJEan1LVcn
HDBzfMwgJFKGSsi6BheQe1OROqzgDNin1SlRaHfM4pTKLc7p3fmk5tdKgVp5KLITAfW2Ml6pNl6k
kjSTaZhtWwuVYaERmgNVPJ1if2WWN5zMvWOEgL6hiM8w1cKuqk5Xqu/vZCBWPRQHWwUM9RERuJVU
u5rSI+VlBdUqlPzkqrf9NeA+xmThDubDWVfV33sr2SWWso424aQeFEJ6VqZvXUUkV5bLw+jrtYnt
p2T1GC0A5vdmtb1r8+EQtgPU9s6/1OgUHd78Rylut3xeKKTTG9y/ba+SuxyTWQfjMWriR7+Un1BC
ri2wI4y0rjB0TJ1hQDhbYC+f/1/uzmPJcSXbsl+EMmgxJQhQBskIMuQEFiqhlUM4gK9/i1XV/eqW
PWE97fG9mRlBAu5H7L12K46tNL+b0dh3KZZIz9o1ffn3HzS+J9lIUCqW+ydPzL0DOlAUw7Fs4jdT
akfTS75m1bpphnaoRvNrTOfniDXX3Y1RqPnWM5qnLp+uaqtsrazczi6PmGImX4p0960Vr1R9+gCE
92dkjgBfZ09WxME0HoZ+uWW1vcthfEEr3UBW3U+NTo9xx+gkGzCS/r9cVJd/HO1/EXaZf+nZ/nni
wyCC/sMtBy7yr90FmrjUiuW0PKM7xfpv42htm7dMQxbpVvB4mvhbkn+TOXa4RNUxksneiu7DoHHN
siH8X36a+7/27/cPhm3Lw+jDON75t16nRC3UtkKozyqsd1LneP7A+hoxoIImt7btqLD8KY5dHSZd
dM6a8qPE+NrM0b4WxmMZDReJv7Kvyn9sHP+f6pr//ySZNtXHf1/VBN/D508t/lWHef8D/yhkwCr8
TaNM8HCL/19K1T8qGcXT/ube3VsqoRKeq5p3gNU/SxlUmJZukESBi8HF3HXfmP9ThqlYf4MagvMK
ippn0vTQDf0fJ9s/H2RMcP+tZvCvLYzFNeJpqm3fgWzkV1A9/fW5bpyZTjJpnHVUTtG+Hy2R+2il
5s9xhlAIKcLMdlmRdCZlRWzDUBGp8vIvH9d/8W79tauDqkXEBRAvijLY59zT/97dFQ2kj0nwI0ze
QuOquk8cpPUBzOC8UrQ/KrgneMhuu/2f/13b+Hvj+J/vEf+0Be4dEBDwMfj2tvVv71Hvlq1Tl0Mc
TEYx7SyjN7E85D2JLWIaMOnPxfJjaa27IXcVwofTWGdhmjW2ZllbWH7Se8BLXSzjDQHBhJVFilqw
3/aql1IlctYfm6h77YTO5FJpih93aFnHJENG94zxH74s1RIbcRLC8QDAkTG+7D7ObxXc1O+0W6yN
Y/T6k9s6y3NWxZyidZSyOTFqVkJQecQlnWP5msdlujcGp3sVUauFkvwTrndN1t9KI6MEG4Vp3gXs
aAKQngo2uL2ME+zhWPcCR2mqq+sxol1ZrVH8mDTvMb20thxiRau3MwOUUweQ7MvslDyYyWT7ZBFq
PhOANT/1jWEcZtPF6p21wnuaDTN/ttWoCtrYUDcws1AhpOn0Wre5eZwjtz53GnzEIUriwDZa9087
U8JEER/ASq34nH3q2Ojc92n9ljRl9SDKWDnKvKrXVa5lISTI5rE3PRjJsESRyZcdDucMx+5jn06V
uXWGKj9qlXRkuPCv3x1+iXuN60ndlHj4exgGqvpDzKtQDyaw6mDS1SKMPZyyYL/FCWro8EVSVnk0
hxxhSlU6D46St4daiYznoZhmMAFON4fSSCz25EZqrO3GrZNHYI0dXPw7ih5nQ0tA96CbXZM/VIPQ
lrWaJ10lT0WvRdN7biwjilxrnsAasW0y7E/bsWPjTY8tzfSCwiHhKyxTL5K7ykjYWZRarfwktYqE
H+z1oK2NJo2/PW1oPkC9KOQAdoacV01jW7/9sLSfYrTNzBeTFZ1qMaUvRmFi2BHu0q6hHJs8h97o
bW2em7Uuam52tdPY5NVqIAqZb4tyULdLZ+gPSklW12IhYChIs2bxa8b7pBH4FCOR32xT7z5Bx8ZM
xxWxdzTcFVY7lNtxNuIgshCvRbYNvxZW5WpsHdCng64dEsdLcePDOicBzsoeDYgIYpy/TQtMzg4p
mvphuXdu2dRSpzjjBLzUk+RET6nHrzmkufM+wFQL8QG6h8mJ673dKqjC2jjN14qtjGFFiB5rHbfb
DubUh+nsySNTcrSDDmy2wW6qQCMlhmrOKz+MRNSUSXb803n9fO0yHTpZqvTEzbmybnclXvb1Mi0w
atK5WEcJ9YcqShQYQJYu6cTHUeRp9FLmkX7I2trwRSPFsdJd+BuJGJbbgE/8C5OS268cB+/VanbQ
zmETNObDPOAhwrqpIiebu7kMYS650POtLMxnvXwqSp6zu4XRWfWKYz6ro2a8CfQXxzZ3m68udyJq
+R5XFiq8xjksQmi3kZLYXQ31WN+G2GVO6NjDswES4ugI3dkDJVef6lHtnvp0oYA24mK+yIqdggUy
4ZQkXheTuuDSXPFFIz9u82PSLeWet4oH2IRVw0J77K/N3HdnUuiiACjask+TCo9qk+Q2rtOoYUVY
i0T5GAWCxfH+r9tg7TEsjUjkdS1hhd4hLk4njbw3xXyF5Re/t1hhHmCRYXqp+qwNdDnI/dLa5Tvz
ewHyDDL4eKQJtA9q1FI5enJkX9hDT8UmHkLNL/F35ih9taEqDtJR2KeTLI61p1PrDvqRG9WQeD3G
PB5ZRO/WYhjHhOiwY1Lee5oow2MJR+tHDIIr0XON5VjzxTyBecpeInIBWei7Rb7Oo0RFGtO01Vdh
lTRiSVQ7oVgwt5GYbB4ZiltH8t2njqC92PoazSW9SYstwwSHGg6Y2l2E2WtQAADIr2BrKDfBi3Ao
xyk+5hhVn7MSCVXVaTY9or7Me8VMUZG2wOFuKvadmXuoMjYeaXmvZhZfdCw36zK2+vVYlKxLHamG
epJ6RBxDJOD3V+C1zKXeb1Nhmb6hlQS8Qdjot66IJ6y5HuvNldYPRggTsg1zqQMzcOcEwRjkwNVQ
xYSAFvpdZgRHRGIOFtBaXL2NrtrUpV8AMi1axcLS9k3jypdeq6az1gmyNMTYw0TgiGxOdueiZCwq
x/m23KK8AK1JpwcXBKaxKTOrTH3M39Cdos4BDeVW1xTP8CWiqz8BBru7xqOk8+uOhnSJIvtcWSZv
bMt0wzj0jaJsPGmPD0mCzqKM9XS30EIGsnI9gt8GLYyg7PpaIYG+aEbSPGgABH17yOuTl05OyC2c
POGBGfcsi2pfelMTTJY9/nqVNlxnDZcwQxjbT3L0tY6NqdtpZX0RkWPcRsSLj3FfdoEd6/n5Hp/w
kioi23lJq+IF5SkqJ7mwHe66x9Hty9uoTnMAhGNeE9LAO7xoffOq61r6uTCMXElpA27P03b6cvuZ
NCvyZUktUZSU0UvuscoRUgtA1j2QiHGsrOLTLt1zbIOmaKuLqSK3Yh4CnhIw5tNoqkgQ3OCer+jp
oZtVhwSLQcEB3nMJ5R/d3FB26WvzDg1xJr9N97DWmvq8IAaq+icHMkzzoueDPwLgzc4qdAxa3O4y
6S9qcdPRNk8Xaa/V+QeT+KSGdkpmxqGK98B28VEOfqxsTRN533Pc/SKYKHpAYfOZrsQs9kr1ZEfo
yrWjpYHiR/jK+7iR9ledfSL4ypKvoVx82U07kuj9zlYhPdL3x1GQW5eOBKxsU9YbjEVU2KvaANSY
gwowqSDOEkBra9gb/HKrLIF+Pm0rYF33a34Nub8LKk6mk+wMAjpMP20xdxsQKB0SvIqM+f4pj7H4
s+4RQM/K3i+wzpr9GSDMisGMD6MrRgIej0FdoSiF66FrgWvehYukNui8nCTW2fmbTnQYxszCVted
uZXeaSBJFAQr2Zac7gTLzBYfk1S+aSRBImq/iTGtuEx/dXD5PHNw/CPau0eZfEX5jeN7pITjr3MD
Q6lCR7FePAUypBwPUa9dUrte6UXMY/cGbjHM8+HB6AUYbgfVegZG4A5BDoah4XcwOaIeVJnDWEmR
wiKf5MsSavk6w3LRteI4K+oBVPPJ6oonr+LXlt1jhgsALPqZE+SQdxF3PIozgP8ti9u5HY5N7axy
GtC0u+Fbec1cbzWa1Qb4LX/sRWSM1ojvOMbLTN7On2JpTxXIAJWizpkIgVNPOl3tkhvXwhs2bGWx
vTKiW2q09CIAirPRVXQKdRs25VcmgEC9aNQHBcbfiqW4SV6z/TPk8YNVI7WhiO/lDmjKr5lfZvWc
IJ3ELcrLC3iiEPshIlOXUJtEIl3U7B1JAP1KiU/kiWyKliuk6kLBAMgce1wc06Mhw4iHPd1r3LRW
ku5SPGB2lty0MibWm7fRSNvL3Bh+VikndTmUCtkWShlWqEzA8qwb5GlTYckHqGuI8A3M4fl30pbh
ACkrzrKd4GNkhrWKUFXpPexg76IhAYgY7nQkQ03am9M8dpW3QTHuWxOKhJoodqMC1KT6NbFGpnBO
y6CCO3TRGXE2Ak9smk+P5iNHUYvvfUV35A/juVZjgFLjhR95pbSvafbjQINPi422gMCN21C6aAmn
Aq5kuSomuVmmKFi85mw099kfkkY9OSemQGqrmJt0ah5K0Qd6TCbMBBInzqGVzeu0QBOIfseIn9WI
on2J/Lh2AD7NK5hZW6lg4JZIfVSgiPEWqChWiRsFFISjei3rrdKjpUUXlAOAWpJtHUHfE8vG4GpL
F5PP3MNsq/Eh7/Pkd9FOvVczSVunyZ8hfXHI5WQATRJooR+a7Ig/zzfzt3J+6YpncHAhUlWv4ox8
T3sTQZ8S0D3i1VOfvBj0rFuiu1IH3iQAyooaFpVYy1i/9U4Z6ppHBPJBR/SqjHzEEdm9pHGDyvPF
/QiBqmC0L5581HneEnKGSyMLYvHYjjfA81PqrAvLCzzbAZdR4akpjomubVvBAZiDHxhj1BlA9in8
6TaCbsQPriviYS7RPntqj2F7csPG7ijroTd1F6LMUMACP9Z+4/jMqHVdM+YfSiucabUoL/25+EMI
IITog1BfNffRK+uVNVQ+A8Ss+rnHPA2flhHa9YO8U9PgN7gbJytDGywX5ItIT/ml47WKbllLV5Ea
ePqbWwbKQltL8BLZPOHkXKhht0P5NhqBFu1xX1djgiaKKf4H/r0qp3poU3DKQTrcQVYAsrDHZ+fW
O+Qe8uueB405H9Ta7oS4ys3Sc+2eM/um9/OxVZ/U4r1GQK8mB5z/M5z3GDsZEi30YjzfjoS8F4Nk
0gMDUohCjK1M0pXgUK5BghBqsGpEjOaYQa5eIrzreQZBP9L4oCG3s/fK0XyiYnyivTgMY1KdT0VR
H2wkizMpxCWZ005Tk0jbMgF2GMdfnQQm2ZOjPRUqs5HfLmvXsP9wcajBhJYwWtDtegQ8w/XjytfE
IdFuElWzUqnnNvmRxi/Vik/KAFGynCD9TcPiU8XP7fhHlEeH5BZRE9/copv0IL6lh54jyzHesP5H
+sCg/UE1lL1J1TO2FtkkcuWxyiDgDS6FsSOmY2uSp+cJkAhJYMPTMocxbFIr0Iny9eLvqjxMjHgj
BgxTcSuG3yGTAYG115Lkel7bCQ6d21UbuJH7EZ3g1H23MWIHyGkKckHLk4Qe/CSNpP36XASHfEJQ
74mUqJWErwNd+A6CLGFsED1dkS41qJ/QBNigUMypju9E5JGnS2Baz4UgzMV0fZJywYsLADzYz91L
2+I217QQB9WmovAFpHPHnOE2My9ltze483O5izTdH/iubbZGrvM7eetUe1OZKxecibW+m/DEEngH
duZPKhSMNc9982a6vzL6qiUcMQdMM/S1YiGO4rOd3OdR+0j63sfVJcf792hs0wwzQHmz6lcjQVbZ
zCg8bFLC642W4fmjtUinYR3RV8ifwf7TW+elA1UQfU7ofG3nqdX/NNEbsxqfNIfZL8tH5vb0hvFZ
B/8ANI+zDmW5xK4Vu/skfcncL2F46w6+i4aEWGtTPj2i4caBL5olVNSGCp8Z3glO1+gopj9xaoWj
cktKglSoskzlx6w/ouypHB/zPKe0slfUOKhaRWAuylrVgLmIn8ncskratKTAacZWad8JoADn/Nz3
ywbWWGB3FK+DvQH9Pha0d044mOq2phAtrW/V+TDT40JUVCfAwXr4eDRqJX6cxB+mB73SQSMvm0V9
d6xvF1Hd4HnriANE51gCBxcQfFcsL2zoQORkzdqGU7yaOluussHDJJKVWugxWotxyKnMf0RpP95b
sJbOqLUvBASFpq2EZGCsl/gGuWmtuyokYDT5jeNLMtTJbX428okHogj0+t3pfkXRPhYFeEEU3Zki
dgtlS+ntbDh4jZmEcXxMxFNnHEvmWkX/1ejkz5hym2VPbId8B1hJrjmvU/ERo0Kslqs16OfR67Gb
U1Ix5shGUC5gJCO7Dgp9CUjzYvmF76l4U8rlIYbtbcqXgV0yud0qqscG/WTzU7XGPXv9bW4ISVk2
ldX7C3Q8iFYPuD5BLh6n5DoNRN0kgZxvRr2PqTBQcnoLUfIOoHwunWyQBORkBygtD3F6HYqZj9zx
iP34tiLksISeDZG3ks3JKx+Vxdpa5JYl2UV0OxP4Bi6LsNDVF2/KTmNfh7WlQSkmhnYi/cx2nuUd
8wzWh9QzkMIdxf4dxzKF2qxDKRGg3qOwSOJN6Q5rOfePVPMhhkbYmP2hmM3Aw2NGZ/MxWRPRYaa1
JmfmxSYxTmtfZ9rGey3cf0/VXlY/zhJtJDseU095HkfnQ8t3aS0/S6/f13LZMFhcNYv9MEf9Llu0
Qy0tqvw02gyiDBkRbBWb6PLKXEmVO7Mgx55ENHICF6BYzr5NRjDyl0oAy83do2HVPqiZE0F/92qc
qtu9VTULRzvbIkHYG3XEInPeyZJUb28Ola7eqtrR6Ub+c+I76EQNhVVRM4B5z9bCRMzPVdmJrzaP
+HbzbWw8IJcLRhUROt9Rzlt95zZj4HQ4TZuqw+KUB9F4X0QuWysB4mEdi5mRFxVwbVIK52jOyidK
zqnGPmc6wWByhRWq6nEls3vWUEJnVRJDG2oxqC44Mob3vvmxMdL4BN4wgOxVwLRYlHudFoaQK1+t
TejsvIr6RdG+u37TLeSuZ1Uwj21YzTZnLrpx575tvgN4XN/kQtdL8NmGA6GXvptRlKjrkFBZxts0
YfZIrHG6UbIlmDVu5GE4c/mdSiRFUW9gMeLP6fauN8f1YORHBhavZrxcWjcy/ETTjuo8vczar1nA
tiWUxlt7QLodtz0xy/Qd+8PAv0qs1aoZ3fMIsXWo5Qb37dPo2pwKfA3TEDbZq10Ai4lldhso3zgO
u8+yawhsnBW20ovv8QVFwnkeSxpHLcbJYhFKxpDOfY3r5KYsP8J5yeaWgRQ5DRlraifQo++SLZyu
wfMvytr0BzPSAurIT5Y31pmQN77L1pm2+bz8yRT7ZuEa67t38h8CYX8XNIk6aBWkDoNFOUbcH8Fv
Re08NsUEqCsP49zY5erBuvdajXdJeESjiV9D9PBOO4n/rEpvDDYJYtIg9DpMqhDCkXYVSpH5S6m/
W5XxJSuNn6xfY0rpMVXFF8iTe0/L1a2ifRiWgxozPUxLuutsbG6iTwNihy5tslzyATlzbPukZ6zY
Ja9GrdlHY/ZmN+m72VO0pRHgKrLiyIVcz9yEGjvSVZx2vpeDk0KpNxg/8NnuOV7AKkFSpGIIkkU+
WGSHMbb/SSmb0J7sSRD8yeo0qPMPoqB4iO4OLXg9IjqZmKcE2ykpL11lPGZKu23RoXDgicMETTfh
7SbOJ7RdAr1b+9Rj1h1Kwj9+BlM/2s4I770DIH8Pv3TJMf6csIHhxlotHNxcKo8JdbSjnE0SJuue
6zkDvpUuuxaKfBk1QKhR70/ikEXpA1LwbVMkewjbR2+qBVV83+yreqD+GAfcBjXuigK5eyHTkIIl
jHgz81Ydd2XVEL1u7XNHyfxZWULhaGfP1eLQGuh/68Rgce3KY5XBaubn1cm3rMz54LJwCGHov5HU
u+17pkKryUmZ51RJz0NdAg8G6XM1So/0c8PctzmZjYxcQQE2fUx0shRnCFb1jzb1hg+R+FMv++y0
zHXxgxnS3mauSZxlye7Czvuf2lK4chPx2Nn9rtRLw88ngi2e9cqGGNuMvGalYTLR5DRQ8URsdEhW
/PEkeR7G7JmXevydrLQeaPqt+hgX0jiZWVZfyU7wLhgu3Hc9b+A+LveEJ+k5ny0c9MFuQ6cpzxF5
tRFkumTlRZSukLp2Cv6glVGMQNeY7XU+sLLTbBYVv3omrrE9GufOsbIDlojIh6Nx0QleIyLG9HC3
1NfEtJL769KunSU9iTh6Z2B2t6mpODNjAby31JzP0fM8JhYYTN04XSk585k+x/BpzE7NrAcJB3Cc
yLexYc1tFUiz59bLl0NS2VXI8VnhhcxNyFrT3jLkmfyTQ5eSzp6z+PlqvPvAicCfdHRe7LHibYmb
jh2VO16L2DOeZUxloidD50ctzLsu46qVCGdSZiaNXnTHlADezZClzDTq6Wi7w9WYxAdJaj/dMtr+
kvXb3Ikf4owIGcde11nfPprLMDOJS+ArLyqS/8SMfSzPu7kA1Ngu2fw2NhnenhjItsijnHeb/e5o
Z3R8XmOHU8Hlk9NohFphrl0D5a3BSRbZS5hpwsYMJej1ZgxcajE+QY9/yLk5hUQIZdqvsrZP5ZwE
U2buRKa/a0bhhsRr49u5Jxn1hrsrvOjZrjpCXGjllar4HdWcuLWeFQumLFxx9vw8KLoVoIABrD7Q
YgtI0XbK0aVBt3VOjXtn2yhFMONy8TO3EQxFAVJ406RtpBwWIiLFT45qh49SjJhMy5++VZ9dJxLB
FLfNuuHTL7PYwTxo9pvaM0nRqY9ewv/spYUTNnH6SH7BQ8FRlKqMYvo8PpiEKPpKiqp6qDJ5GDri
axLina+kl0yHEqkeaPBR3y1z2ZwVu7nTEFA9Wa5TrpeqrplC3x+dnJUwo3NQCnSCrC6g5gAHZY2T
c/KzzZsXY5Xpc1oHreneNWRaiuYWs11fE0FpADFSx6r/NshHDMjIIsCJTnAq7nlzOkC6ZFbNF8uD
/CYbZJaPdSIxorX1mH6Iqm1iigzcYHhmFpfEO7sE+JIQ+DKvtdGmSyOb81eok8VQIynaKzlAZnXU
msnYouzxHjWRjA29b8xZUxWudD+9hi6BSsuLnaAY4KP6IxP+cycW+G4AMQNEa9W7XsIChSO8bOul
qUOdYbUaOoJwbsoWuqD1whXIlKvvTeQrLu/vaBvpwc3ut959cZh9jFZpsjJnLbadQCVUjMdNRLrC
oYGMjGI9DlRKbMQOuVkMlGTtiyia/axj0qnyq2YhRxS53R8aIlwRr+fXeRz+2PeAnNkKy9zeLe0U
TDmXGuy8EzHIRxrbk5JPl9wejorVfjaSuKqYPQTaNfZpiO+giLNQJjR+Cvma/2SafhtSWqO+jd/c
YrKYwuEI9ATDiNIb32N+/1EpXkdQmjysoaWTW67+JOybbCs5mKWuMHVMdr0Tw8FW9RKcK/mHHLXA
+Jlno72k4SQ9i9Ow2jddcanjkg7GCKxYYEuXIXmeB3f+o1lA1xXtkmcGLZjJDABGXTZYZD22+rw1
PPc7661PvIWvehNzgXQMAZClsT5amRPlV9q997n5OfXDfuryU6UMw2eepcjgZm/SVq4z6rQPUBMr
+qRcTG+W7ghSWhyXv02xxMzT3bvbjInxXgGTupI6qWU4UjDazGG6VOjoerZmaa1dEfApaBar7xpR
E9ID/lLbWfxC97zQjYczK7B2NQ29efI4pk5t2eoNcsiluWaMH5gZZ1CuO899WFqxncz8j5uJ0PQU
PSRU6ahmnX1lDlKHWjvYGOYpXQrL5lBnSOXa5hBwWIBUkWJitT5vhKt/OH27VsB7ujQXDuujRnWp
nRJ+ykH98hy0onlUvlNWXTLXmaENaPPOad1Tb06I0n4zwSypxigOuvdYCe9k1uOpnxPIORrWb7UZ
1yX68ihiHZ5HJ0/yXPezc22V7NzJJJz05gNIJfWalln5jnxTVi9q96nYKt6srm+SkFTWa9NrL6Ss
QllfYuRmkQDV13QDvNh4uv+h5cPI5s7iy2RqmSXDa5U322SQ9a7AGhtEJd6+MjPYWHs5QYuoj+uS
D8Itp1AHD666jKZZCKEYjszsXU07huo283wSoWEgSl/HOZlEcnkxELz+COOO5kmaASxttqtd42Fy
UNp6zrSOR4eYtjsZt3iWFD7lBHZBf9SGx4hBmqGoT/gKmcoZgSOyCxPHLXkCqAOH+3S6gsVQITN1
luEwVdxXCG+Z7yhg61clK53QkqZ1TVTuBvJHKEAXdC5TTdKOZF8duNynS5JeFXQNPjx8pBvYjOWs
fLr3WAVwjY+jVT01act7ak7hoEVsasDJTlrQJSR64Jx1ci47OZzh0X/QUnL+lruE7XA1faAEZmsn
aYmZfg7ZDnj7o1k9czTCiKxP8YheJbFSD0QbomKzApOc5pjA2kNqjr452TtvcjdUnI8EudIKjFiY
pmOqKvt7CyVHgNV2xC3GDCUT5y7yGFzVL92EPpRdcCkOBQmaODafhqQ5TOVCrYnBLJ0KCAx9qHbL
sZtMjthpayMOVlzrfYjGVdkcrZLBQqv40JbXljauCbleZyBDVCgocxOHst4o9ofq5m+cxmFmsytS
QVDkzzLvTiZL7uq5rw/lUFMEo/Nt8tWckXuibyv6Z6tHtC4/XfU984J0eS3Eew8hw9gST4Bn3LvD
o+ZdLJEnt9uButgkK0PYZIqUZKeiECY+ys1YzImvmmwhVnp+W63Tcjrn9fPIUVd6v6aN74Yuz1MI
IJQ7iR06vQdk30cf3sfY6KFK5WN4Z9c5OSbx4ptkeNL0HcGGCYeGLI4NSW2I9NlheczrErKG3Hex
PI5x6/cj86+xCXAqdl4A9HhjUGQgZ4ON9KPDxYY4X6vPEw2lKtHLZ9berMVe4bMW3UB5dPWWm5u2
a5bbXGq7vKdAFPARbpasfIPZCRHuvpbwsoKRIg89ANHXllcLQJhBRxetPcYzxdVy9jbBVNPOHaD/
tBfb09axTFcFO3qaq6KcfMXU/LpyVsJIqFN5o65dGvl1L1YqcO78VernvpZhYezHktUJASBJ9gZF
d130P3CxVwb7frV7aNItvG3SEmjcBV9mVG3nhXjzCwuajTLRRe9iBnJusrfZ+Zl/am/nMULvxj8O
uWtJs61QzGh8KrkattSTBfhRHjRVXUtZBQ2jHFIDYyi7wNRdIoshE8oWrTYjLWZmVFh8ubX8qSeU
Z+QaZl+jTUnPRrjIj2VxiJEe6BWLgPYWj1eG0avCZdTNss2UTEMhJ1RSgwwVB045MJfpAoc9WM9v
wjRhVbYPdfsuJt5VYD8Nc14jZVrE9G2kG7w3ClVx7G0ex/xDH919WuVBPE/r7j7HxpU/G1thn1Lr
xVC2bcZ6mu0vSdMyv3X2i5GfCvRiNta0TbXwiN2DPisabz660m88uTLxO3dD+qdlpN/zuvfJTuZv
1fy1cIhoiKmtdmNk+8Hb1PZnqth7G5UuO2JNDmvdeIbDNxDQ0uPZVIYL1s6Q2TDj03yVg3ie5nNi
5J+Z2HgiaOzyxWoRtFuhVqr41YsgHVXmzBm1MmRng2OAIGeFxKz+i1xgf150ZouGj7MsLIqHCE7M
4L4Q4XxBDBGpV4QEON3NvWe9N/HNaLRHvMQW1vZm0U/dOIK0dRirf6twKByn2mZqtukd3yDUwkD7
piOEXINNecBNE1Msc6hWBSPrehwf1Fbfk9AeJPZ9HNvtDCp09I8PdDQkpcltIVkoTxwd7VIfRrPf
mzhjdqVor7qS+BYnTlvfX3LBJ/NB4QSEnIjB2nfZVur5Rp/p/53vTLZbRo3KTEl4p9Qizs4lk5xE
6wIvcwWFB3o8qpPQA1KRsNOfc3GBPL8vOEQJvIPFpbBRmANe5WDRBHn3AkNJSVf6dR99a92ryyku
ugccvrFLTGH9yUByb7p7nZMsp0bSrUuRkieGvET9dKYPov6uhjOThaaH4q7/EvHGJClRi+a1Qgmv
le8eDycyM9DJ2Au8fqNBIhA5kwI+XPJv/LLgySyere6VfK9Lw7HAh3PO0WLpAy6UEokE+4WuYQ9h
1oEjyS1hlx8xRSb4KbALC1LglyCjpCZ5M+m6rZYarLRZEE4dWWtnlhlCXnrnEdSAa5ZB1XYwSeig
rvXMNI5DVjDfButEWDNfpyQGZ+4g/VR+XWgrsEV6Tz/yItXHHP4w3Sj6/l3eIW00DX6MQBifQLV9
qCibUnIpqt8dcQz5u70cJzZn1ZU3kWz1XV3GfHevQ/7S203odaT5pQ89q6SIcTdheI73NSpf3v39
ZiddvyrknlvKsF5Iu2LxPVnPzhSYc7kycITCCdJ08ic9GCrqoTU2xLmte4yU6kS2vfNkxgMh52Ei
di26m6qAMwWVw/mQ2mtbiFPGKUsGmJgvCym7nvKhAgqR2i1R/oOi81huVInC8BNRRQ5bSaAs2bJs
y95QHgeanGng6edjd9PMHUvQfc4ff6jbI9eZfLatM6NQIsR8sHfFCDChk39EjUFFPRVlWkPpHlB3
bFTnx4r2LIfQ/FvKT/0SCrRD9WfU26aHNvQuIg7U+laDeFvjd4wCpnkvqONRRvjo5iec3WMDfGs5
RPwsZCRYrxIU5CNUlNJANaTaHQQYVaDYOJx3muAjCM8DrhgH7rViIdfsdD/0xdMU04NQm+sGTbPZ
f9QwDLZiHQr1qPGHCq2bTU18Csn7R+bPCrsG7bhp+hxqF9EBYnX/XPVdAWQLZ+8pz8Gs8ijckRV/
oP/gtVTbhyGxujNwjmRMZYwHiNCydVwSB08Tg2bYL7YrKbR3mBXh7sr0VogkIMydkAVlKye5oXed
5GpO+ZemuLjGm2jJd2qCYnga6G+lfN2uP9r51TFumfXWZf+QL5jirC2nbvc5ZiOt9t+JkyMQ+rDr
AvXKJtFR6hiUErDecEPL9FTipQlBJynHHV9lgXonF9uJqJqqunrEKnBSN/2lIi3A1ry7EbUrtKaH
tKPgPdqjVlgPzlpwQZNDxHfREnBa6vUu97Dp4PpJnkrze6ZsxMrXloG9lK9kFgalrjaYCDczZehJ
sxpdfbPMFFWLmtwFuJUc6j8F5fbdU06Lan+l3oEQsbj5Nb1pXTXXwXF9dficzXNZ3dyZEOKdCRJs
QkCBu6+Tb7a7te1OOwBNNipOpoxUQY4eCos0DZ75GbNZyJ5v8cocSUgHZB+ebJy/9AKgxLswKGgJ
ARNbVwvohV8n+blKD6P9POjIseaUdSbo0x+neq3Vg07vEXKUomre8ukzI/JU1+kD8G1YvJYS1obA
shIEM/xR6nOqOhR6HNpQeamaI65GnjV9NRc7epzIcWGJ5qpqrWxnUNc09V8twWhj3L3P8Ae5cbIq
pDvetTHG9UCjkai9DVVxqzYpOfKO1H5tixxxIkE7xqLG6Kg0ZHfy1O3cRcfSUXkGkiCcY1+3SUc5
W9q2xSQ4YUXIGWSzKIXy3UwgaLkAoxzag0CaaFl0xZ5H+4c2SW5VZS3w0uS9zobYMCL8ePoYjOiT
hmqPFJfp9qUGPe/x5AG7r5EL8hkaaO/oEn4zHSAqO9DdC9J+joG4hhQ2thVqHOmKbaeyKr/HXrSn
JmzdhEcH0qKoDsCwtCdei3HacOmwhzCC0jvB0EpnMskovMgt0UYItKOO+2yxJV7S+ELb6G6wi50e
jWvT2hpxRmwXiTiSy7K7tKCstrfv6TnW3wlvqN1TzC9v1E/Paje9/lqzXc2fzOFEdUv3lRM2Ycm0
x59eBIMXkWB36HoTLPHFcfZIc9B7rnWkPc384aQdYWtYOkofe0eQu2cdgj0amKf1FIp7XEX1ziZ+
yEHqzKtNEeUIaETjBytmuCnxT8bVo88opgrDq93oj7Q8z2pOpKER9LV3sGJqb3S/az6VmhNXWkdr
4HdR0EFaoSVRbKD9Rp0MtTfMuJ/QdDRNccQVEOBp3wmF8SLrv5J8PFJ7W2wLtSQnME793FT9DozV
QnVogyVlhrFXXflThyg7cAFuMyGfswqR4WzTgNuFZG0sllvDLD9kQcBrISV9cMDAfuJZklmwfbVC
orPYn/d1M4Xhxmxypoq4/nZVxyRLZ77luUDSIP4SU7uM1JA9o3lTdnPhnkInu9k58EketnhBeN71
IlDtrFi0ere5UEhxtbm2yptMNWMfz/bOs2kv07JdzDsgynzTzt6bnDy6NX7dlvMtRmVlF1jZuqsi
3C30AkcUrU2yRDw55gcFiSJEGeSg3I6SeImQfqaODsGc0At8xbUWBk6hZYxg3q/TtNvWy4Mw687N
Ui7e1pe4zGj/M/Yt70lcmu+Wa9+sjHenzZ88jdHMa87QyTS0RhfKJHxBwtY6Gg0u+JmyE5csq95y
iBDhnNT51FG9oLHyfo22PHSq5KiZP7tU3rRBwbOIxGx2/81LlTa0sstbaPADeNVGcP3R4pYXXNMU
nH9YOYpOSpf4HsK+R/M5ozrTV/1A2Uax70QwjYeJQpJ8jrZSEE5dml9qkiNlIlXXPpp6w7LJ2OKg
hV3jwaDlBPRgzQnTJLvELDbuENKqCoMeZCoGH5DvGbZ+NcLQLEaE9j6DhssRrixtgC9xLnR/3IwQ
NMr4VOp4HhpOf1hK9xMZ/IAqj1tr6izo/XVVPTWYbcotqWBhcmQXULB5Cs3XB6qLOZHLgzafqJtH
5KhOF/QolvtlEXkZ/bX1IZdvccd5SkbdeWBcE2c579Fq1um9AuKctt4AItzW2wyECXkFjaZZ9wiJ
3uwWoikABeuKg8iYz28Fx1d06zElh28U6pT51Q7P6k+OTm16lnqAoJDExdg9te1RIKDBDd8ma7Ik
OF9ai3I5hEPulzvRiURlMCe0uZqnE7oQmL3ZPgAuhHkQZc8x42t9JAZsGm6q/FfXlyhZMw+yFHrf
mbKJEfzbKQ3w809FGViU3gbjmUcW2lTX707v94xCKW9mV250bVN98o/opuy7ZRRNqTCRrwUuU4He
mEhRrvi6QenGQ82gfycNQwdK60krDxCyKsOL0X8Rd9mLy0wqScui0/lzQryNtpn+JLZX73WmMdBm
QOW878l7Lvc2qifP+9PNXVnuCuOFFT3PWaKC3LF8ksW86KPVL1X+27SAaB9LsdOgKmvdRFSzL8Kv
HlFu8oPvIzNfpucwC301RiwqnyhCtDPQzi+DihSXUMpyPagzNulkbZWkM45/VIigUUYUQC2NYa1i
tHWGcTNZbbVah+ykW5wqKYOr2k8k+hZ0cxO5myipc16a7KxZqFxPYbJp3xBjeSPKgq9yCEyqEu1u
B3Kil5cp2c0KsWT8WvarkRt4laTweN3R67X1FAVoeNlJ6dOJkH0UP6xQUq02WrPLlEAMvlq/z0yQ
2YsAN5AsZuUGmkFNPx2H9LmLLPXNkH8mxiJcfnajnaaeyUFJqx8RKxxYu9b94cfSk2clIV1xb5d7
r/402kuvXlTStzP+V9QhV6QonmPF3Oj2JyiN2z1wYpToxAgFsM4NFyqcAXY+wVGwtPEWR5QHw+wi
yTsh/AeYUfqrXTxzYcDHINQ1XGdde+eQAfwXGuNoQLn2he+KZjWrHoDzvRYQp8wV7rw380OfcGTq
n+AQuCEoskdGMi+3dPVsaRuNJGsYbvuqAAcbFLI55UrxXlv7wwA3aKzDiI+hRyxzS0oSABHqNKuI
rUSe9PwRcfRN7oGc71AeZ/Vztu5zd8UB3gLKpbsu32ZIM3EjrLrsnHkvmYFIg2mOvwcjSfRzmgDE
NARE8Vyuo37ntaB9WpDZO8sMoGPVjNaaA1OOE55yBHllcgpBZmga1TZi3BbhXwU3Sj/rBimqZ38P
LvJwVvTwo5zybRNRfkEX0bIixpuke5TVR4Kcbg5P2oDt20Rmc0pRNFnDR675+F4c7HPLUeOt7elv
jogZOhfwxsYPrX8co/tSdTdZ4xtugK8mXPIE0HLo9bM6vYiJRzsu1zg8wah/ee1HWpubH5PBXDT3
EXVoR4VyIo4p8HL8QXLBCnigzT5rx4eTJChWMX3rpBYAdm+lW+FawI8ErpN6KwN1nk74JcrsxR1T
0yQ84jDYkRmBoEMr/AY1P2BREz+q4epgYz8n3Q1fPnUYq6Yig3mL9jbl8iibFxroEihaZ+XkZ+Rt
pfQXoWATaAZqmEvVnrF7bVJS77E6dfKv56mpzwPLZ4rJ0G0dv5q+p1bhtik3tE2RGz+tzX6nd0wm
5xbPTpb5ov00M4vwS9zrjIrkI9BJ0nElvBNcD9diDafc5L20t5b5xC5MVdOw5O5oZAG89da+tPhE
tLPQSES+OGzSjvUumI+mCu8+UmM0zrJ7Sqd/IbKilgSJtO8DOXrblNBFgUWdPxgCxPKpdeWmzq3n
xpXvMwBZlWTcA1hu0RGR2b/yBjjQwiLzlBIF4Rm+G5pXuxPxOrSMnZvVByfJtpKE0WjMNkZTHCYa
4VZ4a77x4Bwzqzp7uSAx4ohtRVY/CVwy4oUDXldUK4iJ7hjbdi3ovwkVX/LMGfUus5U9CY40H8+5
v7STiSi8tyindA3ZHhe5VnhwT80uxw2sko1Qt8yr0ORVrALfNyTqU3jZ2G+6Yf2Gub5KppMghxMt
jYe4qydZhWYofzYjG+4WNDeRmy7jfuyxBngHHWC/sgAgIjvorAJm5N1xQ8I4y03K6e3a6dlxJFXR
GMGoFCac/TaR3KA+EHxdE5CWFAW+TCpGlnZXCPVsA1prGUl3EkEC2Ht5o6Zrk7pwYuG6onSZWRad
/EMNt9F8UFTOYZIL4/hCGNKG9lk/aqFPSC0L17PxyxqYtvkx5vzMec9ti5pL9VPNf2bV9S3AxQkd
7qjcZSxXcT8j9puPDW9T7yAJTdKtqmB0sZN/Ik+3ZnWM1O+Z4dFzbO4biqzi8MnOlZWjWsgtHTSs
B6lx9On1Xnd+h6R6xR8WJKm1Z/Dx9U4liepDbzR/BjZTJBJGeNCUnYeKZxOUadbLXWUi6VFhlTIj
frES+Y2JdTebjNYqsKNX0zGno86L6o4dBiGXp98q0725Y/Xeuu2BurVV0avnNpo3gxOvjeIkW7R5
pkEYRhwQREXn9ZaUrB0W5WCqSG6praDGUarWxaU10l/a34KkYziV6rZkN1W0m1VlQRye6vo5rm6U
6wKTl1A7xVWIntp7cZjtL+H2lB5/mq19SqlRSDEcYDLf1sWEiWHe52wjXs+25A1+mC5Dq7ozKjLO
Q287oqmgG/qYyYbFJ8PKq51SUh1jNVqc0KvetPxySbIkadDWkAqz++Mc3ML/rec5vBgUdxJ9SF9r
PCC/puw5766p9dYKa9e3MIad9NFloAgVK/yYFLfcebqc6heRoQ1C7bLQaE2KDEu9eP3N1b+1MkQd
wGrtiXA/CV4gS1tBEDPgRWtE3yH+3zig1XMFoYdtnm7CrF+rTM+jg21CaPo/gWi9rnFwNM5qKmC4
gCkLbBVw2p13D5115NyXZjN09VuMiceMFCabqFiXdbiosYPScTgyDunyQ/Yk3OznqvKzeuu6MA2O
F0wupdchExr1inpymZSlOtDZZvy8kUQCaLyazXGydiMHnrm0z5ngCSr0xZgAr8HApHAgZO8EEZwR
DuE2UXeqCsMKoFO5D7MOnwjeIUaIyGHcR6PWBWYPK2QPl3CRynsU1XqwoLi0hkh9s0qinsCU0vBL
qW9l9ub0TaCH5YF04I3R8uRXja9btV+zrQnT+CgK50X34Lwkp1zkfNkxu3bJpB+ZYI7pVnI0p0jr
Sa/xZR1tUzXeZoo4mwZUScLynNbirVLNw7Km2tnZ0O8GyesKV4epQ6iFw5tFVcjcbUgaAha8DjR2
cvUXMtn3A/kES6BBHXY7AxW+s5R5W7H0bb7KJK02A0Ns12vbWX91Y/6dbVn3tGIZAHWQIfHRprZD
QQ7QAZRN3up6qo0nWRoPylRJW/U4VLphlwlOFowPCpr3pv7UJ3GoOBQdJghgfCZYWjAE5RyFdY+i
cmMU3lkkceDG7QZ0ny9U7vBeMxF754xyPdpM1wXSj0Q2E/9ugtdI93av+RP/rzxTQcRh72xKRPEL
2sMUmHkHtiA+qIlExea8aLazsxXOcMcb+Q+G1TgC+4091nT6YcvqWVohSh0FDTR/gjBlJxMfZqY+
Ihm+EhSyjpt472nR0+yy68919B6Z7bW1+lMGfeFCjkV1fm4qm0JG8OiYmcNCOMm3OonorKjJXoIc
2eF81ozuRYA54ubZ6nbMqyO2OiFQfUkENWo2s9X3CTm89SyOQwXzKZgp2viDVHHmpO+QklkpXH7Y
5hwXzSV0mkXRe1ddXrCkX8mIYaH/8DAsIQncWRr0H4lmFdTdSBECIWkrh6oOzJJlPp2npDnYtniN
yZRubMy1raTIiTeExB+3h69U8LWk8ynnRs37XdNxWcY3Y6q3YUOBJYZ4a9rO0LxTw/slO9/FzhXK
aesQmM399kQI8dbsupOFu20sPqJZANrnDDb5XiXyXPfEZoAWKeBr7GS68J+fOjO9a65+6Q1nVRJC
zrgbaGL0W+oim4Iuzyo6OMWl6ZOVsMOgqLRDPLdsk3STAM7CLXRxsjdT558SdWcpmS/LobubWk8p
gXIza/AUabUP3eLgmAp6mC0zXpI3+StwMEQKVYwbchq+q454esWsmJiN4q9PhzSYsx5g3kQH4boV
mh7kzk5hxr8GiVIHwETt4BWW8qKmk/bcOstFR1S45cTMAgagWYkSVXfOBuFUvjLAdirx9FUY6GhY
3Cvju1UXj6pqvWVpdo3VBgkxbdCYxiAaZc8SWOK1zJTaW1cFSbt933y4tnvpJ28AFmTo8Kpvr5zQ
vg4e8qZZ/XNChZQhkWFPmyC4lBGUgAAr59BBGmXlYK5JeYJ9nhHG6DRDb7pkoN7ACv9ZY/3duvbO
SJSnjAmqEf1hajybpiT3PUnSC5Demr7SwHXij4gqMgFR3trK3Q1Be0NHo7hEJrepaqGBsFA6bXaS
xtYJ3zr6j8PixyBMnWY0FSO9EUWbgZgtRfV47giMQDJg1YwXU3ImmA+ngvhcHt9pxKRe2otbYVPL
aEVN1l4Unp8nv8Oob/Kx2XnTXa/qJy3tn9v6SxCfrY1sG2ggMDM6dvwy8+urAYOASwvmYUqAYOw/
Td+pqGM9sTOtT/L01kPZ33XkvZp1bzVqewpfjH/xzAGMk7eriJSjiNUcRU1zNfPhPBMiw4z6lMbN
rqqknw9lxfw3/aF+B5L5km78kmtn0zzkKhpPJrkSEedsdMd5gDDOKBj1bOJIXjwPi3DsR/hYJtfB
kffeN2iUm9eyeQ4Hf6ofijAxfCDizo6Z3mEUKVcUEsTTIUWfEHIWBXYHsuVQXFb+ePlXFt9VXoY0
2ivJwi3Wt0ETV6ijsz6GJ6Nr38eRADmMhF22NbUiiPn5FesaxhyP/FiW+RBO7Y8E6TkqYHwh7yaD
QR97sA/ct+AbQo3PGKmwtj5XY/K19OJk+HzGFOaf0Qw7/vPowTvC4CS1tZowjc3ji82MhdQZpx5s
JYTetrUfiFMJ4uNJnz6dKJj018j+cuujpdOp0NBEAFoUZm9zMcN57LWZyYttOAzLjeicNyVrtomN
5xlUs3dAQITJP+doG2y8qI2BgPElkvMGoGY3FtAtYXjv8fw7nNd5phwtD2Qa80sVRYEqi9Mc24cY
c0wzoJ7iBJtm5ZqzQGj4toejwrQs9JdMeYTm+7A4g57jWQcNBgmhODfHNE33cY+VfzmwtXFJY+Xr
qr8mWTwahBHU+EIUf6Sl+ADMPkYt1H6lFltXSSdeA/tltKTfYawiluirS8e/0etwiBl7liif3+Qp
RHUd5FMDbEan7DTY/6h4YISn2ECyvTmZyo1YGCmNJ5DjVjK/C52v9dL1NOlWU7NedBT0CpwHcqNk
0l4ndBRNoxy8GQqPprJgYBp0VZT4WO+wE68WsSkd83Oan7vSfFEAJUZviaXJAznU564oLxREnZKQ
QDtG+0n5UDz0wylU3pNUfzNO52H4TXGw5/ObCcrfO2crtZ47i+R/nQboDiB0JcyYlSo907Ow0VoB
pvStoy6SkonOFhncc5PfDbDHwsVPPlBNgWmIt4/IW/gehpeBwb8H50mAM6dyPDisKF6kc8EiDSrx
gPL7xE+ONV5JZX6heAn+EmzXtZeuXT7ALtnUmkXjMjA6Q9IE3MBjazb9AXHSIRo81FXkEnbIFHhH
Y5kcSZt7kKb0iOCzCTXGVl2RMeHQwhhvJbYAapP/tUm0DRlu65I3HXlXmQjemp1kxSGBeBvl6l4F
YCh1AMAqlUQmReC6yh1f82O0ATX1Gd4LKe1ArsX8KJ3kvfTq57DhR6rt/q12uEVgGQRsnHtHU3up
4mVFMfowCK06WSouoLaFerF0D4u6l36Pc/7oSe/EZHofKQ1oZ1tu+jYt11PaG2fNxOkk8+Zmd+7b
rBgX6dTRriebyG9T+YG9YVHkBG5BbGTRAj/PYI4KY25GqZ4qJGwDYUVXjTivrVaDLhlj9Y9uo241
kEm90uaUPo/xPZfmbbSX8ILGoFG22fZ56huKPl6Iw3wKO4ywwvDeek31npzCfjXT/DtNgEXyVLaw
ylD9Bulra02+liDfnHDaiCEG/L3/l6TjpWsxj3WZs0M7ieNYHEITzx76/MRRIf6php9f0bieNFip
TgXYN3nip2PJD4OsO2+Gm0nxRgSJBuKqWsScwG+03Q47OKkrM4ebkoE2UA7elx9tV1yi7EsCsHZT
chgp0uFYzJNkAr8nmZk+CgXWpFbshr4RsYtHypw9a9uYgIZummOIINZDIwgS7TfL3sqDnPP0aF9V
qV/r8VarvGPbqLcCrKwS8hF6RdB6X+lAQFnYYX8t93SJreFe2MdHfgvGFv66oTeQP8Df3EzfsUpZ
U34u8JoMbGlG/VeN14nnDuthgaeNtbHN7/nQXxIFOVDTx7uh/UGvXGecyLTVSqcJ4sKEQkHsq8ir
lhMAIELl5JreaW7vGfkZNULhpk6CIQnf0jbexcJcS2wVDg9JVyyZGS7rjHoU2H0LNAcE0+C8EoR0
gn3HJThBdBzUqwapLitQd7o8+DaW/DAbEgk54sj9kYvG7zmP80jAbWDbBAvKSx1KPl4VasqDDWtP
VFVr3HPqKyLtt1SzDaz61sy/a6vflkSON96DuIWg784ZtNC48DTh20xddgqgmUME6fx1ByRqGc9V
Eh1yVIQxDWBtJK6U9QQD0LcXodUqUAJa6r4t0XzGjByiY876zpF2IJ3fdKJBAsO3XdFzPq/qIdwN
WINKnKO6MUEgYXf3uDkqb60YQYwQKOEh0zTriaLZQFPQg/PRk1u7L3I66ULv5qrutSE6yMLBlVYT
EkBrzz2fVjZdVczZHYrXNoKtyuUV5hP1JH8y0V0tmkUgdObQ+/WATwuDN5OXNSGCp+uSpwRrc1o+
JBfvSHpnn18jFerb0I9TPOLNJdK4Bim2On/K71FFNC/ZI2O3qns4XHRLbu8chO5u3CncWWB+UAYZ
7cIjwFECWjBOzprcUOYb8LeMED2AC48Jn4H4NPTu0en+tPFXsL6Ukru0CGY093lJ7IGIuLOhKIph
3SnJSTWgmfMWKF074Bd612NmPNPBccxKkqUN+8WtiSFGIgevcg2rQ7WWiv9Q2Y8UqsjxpxWfISlm
pTm8tDx+ate+RIYW1Pz3tn4p6QoNM4jzdngXy2+HzS/BZ+LkdBTMrByRdh099RoVCEJ7ColoNHU9
SqE8KAkr9dtQ22kkj7lISqIiJEU2I7vPJkwJEFJJ6dnjHgKz9zTpDz2gJUQoFQbBhBjCDOVL43oE
OsSokN6d6EugnFT6txSbe6eu5xRmGoVVw4epL9sXfrWUnFMS6dYu8Xyt5JsiHcNydd8BMm/4WDIm
fcWYcSaEAdQwHy+jubi1es0gDvggpnVHHkRbByERVbr6O6JU0BTN15yKLNwOaRQePXQZs9Q5AqAi
IUXm+ObAetTNxVMi/qjTNpvlQeLUseFjCruBwTjhefwXNe0pKgesMYYfW9m+dsUDG1+01pELz67H
1kK/KUbf4stih/CN8C1jorXUateRoxXNCOBabW0g5xGAG0Q+8yEo4GQ4eyL3TzHV307JL7al3zXH
u6gyvhE49argVjTArRwd+72pvSpx8ZFp/aZrwvU0mXtV+a6w2mLmYf2AiGzM8WShHSG6itipeCOr
Hgl5MgU1Ud5WBDKcJNbzTCQLVnciZVoGFlwLxP600o/M8WaD5AvY+XxIl3I25Oj2OZuW6DSvvscG
n42F4ReCMkxtAqW6QzqpZ2uxx74uekrqVej3y/sRd+JnVyDjUhxfDLsQE7is/nr3pZF3SF4kdC0G
IvTM5OnE2gnoMFrkEcCtVbwJy53UnxahbYu0MSF2evogPZzgWQZ6nMrxVfU8cHsBNKcxVHEZs0tk
S6FV/Mav6oZ/JhWAbrz2gPUG7UNzCarleXPRyok+wN6APvKkeHRKJJ9kXFBui/y4TIMkj8+SKIEx
eSuHGo0Cs7Trkr4HEoQw2eQR9dZR9ircZ6fnMER3iOqmRmBFldN6HCHcUOvYhdyhIq4AQWOXK+So
kprA8cIgodaWb5twp/Z7ln219sXkG0Q+FXW3kJewJkqDsWT6FjKYehSckfqKs/Y2198FcnWrzta2
gls33U5TAuee8dPNW4W3xA3S/Ba7vJuVvVJd4VdN/KTnX2ApRrZXIybqMjsqbGcU9qAhnZDmHXQM
repvnP+FfDjGEgyR8nyCMM0GvLKTH6VU1uygvqndrTAk1PvW2TsR/hZktOvBzFavmRcOmmJ+S2CM
2mDIPzQH4CJfdd3dbt7q2g/jmyVveDSG9pbMq07B4tu8YsbyTK5sBBLcdAMLaf5Xl1vo7tjdUU7H
TQb9w0Vb3XPxlgwIXkFskH6Y1tfccgLseucExFQViU8+1pKbpM1nVTeDsXklSS9aDRnibCqaCZWj
xxN/HzcZdoIK3V7TXl3TWqtU5FH0Ae50t7MXJbrp4SUmcaX9Z+GWz18tDq3BjjZO/2o4G4PvZwIi
wlO9ztkbUnOrwblRPc9H59eoST37nmMlNVG6QkZtRuUJc8wuZSzSpmTb8LtNHaKLD47LXZ4+ogYq
kbSEanhnnLMT3AyM8f3FrtYGjEnbU6z4aU7f4bQfDLTeuyl+9QQSZKriUCHn022xZQlln4TnDMe/
PKecgeMun/G1r8JoTwTV7LHv3tL4aMgvkjSM6WZ47yUvZHVyOXxz5ZYRvaleXeA3j+jdeK+i34hg
PwnByjZyBk0YWW+qz7j3Tja6QJK8iTzBXahsVQTcBADAIpGAh4M/CWz7uS6RsHKVzTD07aLEUlYF
ckuLyKdpX1vbkfCZDJJ9YvgtLyrNcjD1IDNK8tZ5GqpFfHdzC5B1c6Jf/FANSuiUNxztGseWytaM
65Wn6KAsRziyye5FG24hBljMR6SsAbuT8rOH3CFJhwqw9D3sfcQ1VCSYkh7L44wKTK8AXIx1EQVh
ogZqD+YDrNOhSUNET/bThLrVIfJW3fWs164093SVWvqbpZ2m6iXLLiamwSRnHQim/Bdlvhe/5fKp
ai6R65IocjAmRl1GfAIb51vvfo7GdnYYUuh4qw+FUQbKeChRxnkPZ1pCUglUG24GEEn/0w9/SMMC
A5TYRXpHXxaziIOQclFFkPOuJy9Ga22Mun0dGtO3hXMaQVoMaRwWbQnPQ5nPj8a2rgV5GFDU741h
rYl7+CTkFedDepzcJeKlexpjko1CXp8bkYFoUje6jvGdZDNU/zDD+MPWikKpojjVRrSZYo7xxySw
yPSMgM8z6GCEiq7pnjMAuNmEwue1K9PjXCxzyrPhSXymT2N6V5icKelYaSz4Ik94RVfG/GoC+g2C
dFjNj6QkyuykQB8V86Or/g0ajqPkpcTsmDYfYvhqlX0McWbVsITWkklznYeH4uKV0MieqM46sxix
q4ifR1912k1bnobyp0AJ5M32phHvXlaz2r9TWTfp1aUseB4tDNruEw4hB8paTQl9OBVczmLejZlc
Z3xfk/2WF/tR4JTO98l474yH3SvPSYYVCBlEb34WM7c7r1uqR0HMWKqkhEwdDMSo5q8tPwxKgADI
CLhK0XCfiu4rivhwMXbFQ3vWbXLSlHM/Qv7sjMaGmiRflkoDDZkXgLB7FShdU8/kontEOtdJrLMG
sF4pGNNUEAj6CWuz8k3YYN29lgTRR/F0NBZYmQ5F83vo5nUBOiCqrRWP6zb8cN3PJtnG6YtBEHQJ
7KxatxpJcME3AWK2iVJkLyAdyhHnNosm+xnSJsd7NaZ0XRqHHiKSQPhVzVhDnd/KpEaCWtQHNOam
jXBt8FmWJYWO5rOBKibHY6SX00FP0THiXnCy3yav9qIOT9nYHlL9oih/qnFpYR5tthOtDEA2nDDi
n3gYmg4FElW5hDVD8avTgPiQ037Cz/9ee0FYRX7jPI0d4pkucMf9Uj0xJgG8IFL/18h7yJY8zooz
nJ+UbPS1Pg7AbF4glqy8AiGt3n0khrPWYk5DKdc2LvyuYmghiKHlJG1QTGd2vrHja+X2x4HpnSSr
7Zwwu1DjNlUlZBqxHcxYYylWWvVC7tUx6rYGTaoEBtiuh0kcqxaGPS+biO0y9uREHUfS/RTR+dAr
nLWL3htZBYZSv+vSpxlF7RR/aRqJFx4AkLsWeKA85TnCh2np9XkEP6r654rsPsBFQ7HWpWX7hGcW
Kb8LQrcq9vwUq5cC5VsjUZbzEaJg07vNdhl7csBNakP48ogngiexF4+NF1jWH0MfsVJ0kGTZSyjI
YidGJ0kOU80ZrouT6LPA0JSDa9i+6aYbc0mhqrUNrusdrlgovZnwbqRjKVL6Xg/aRjmTG+XX6A9E
H25CBUkRgk5TXDUtRuyL4qmnX/k/Z+exG7mSdd0nIsBgMGimSm/lXU0IWXrv+fT/YvWgS6pGCf83
6Qv0vVBm0kScOGfvtZunjE6BHt2HYqclTG4TlhmaKbV67fHomXW50uJTbnPBJIZpUFeMxcUUrXL8
nT1/qbejTV7mh7ZkPx+N97LsL2FyIzikVA6H63R0wMngXfNKbk+irWxZLGrAh35/mfBomb62ozLa
h4BOWK62nnD2pncEybsd/R2uW4YCAsxjszDJOjVg3DaZu6i4cWXKKU3343zlWfbG8qjn3FcjHj6m
iD4W0p0kZ8AXShve04SQKMw87UbEAzMVaRlogD2PUs4vwl1PjsnKl6520NoQV3sx0s2M/eo54eR3
qHLHO3e2zG6gxkY7rBPeA1C47lXPSxt0qm4HzAB4iws9It4QJuJlOoUJFZfJjXEJ5mMtzBmmJCPd
gDFQwEKzYl0l47tg5bzLOvgAjT6dQB69O/YEttUxd13Mk651NQCkYB7skw1NnKumpfEi1FzrjL8M
AZ0KTWa+GkYvCmuKirQaFZpcZD3NhDQ9CqseFXPn3TkZQeRNO/O3sihileir/GQLGTJpC7xFK4cE
xb8X7sembKiUYfxYOruoi9VhLdMQUl80w6MNQmHWhWH4lzqt1wsvLDVvtqq7y8D2zY2JWfFZa80M
pQo5JCheo/ImJP+bBJxzIUqA4gBJ8LKWxRXI84PQg60bIDryLZwb8acdsayta6exFkVqdK9O2kB/
1aQ/np2i6JgCZEm9lSGjLXTYWLELf/Qh5HBggCo6xR7dFk+h6Jf+lkFCCneqqcebwR2HDR7I9Kas
2/aQ46+91FIxj9kKtvyoLvUztRMOCwgjK63JJnQzebCvyiQ8CWuE1oDBOAOvzLXKIsdfAkYqbstM
co9UhZiY3NRrfjHQvxiwFP4xd56xdmZ/5Q3DvBnmyC2xe6jkYuxyJpdRO1lvdFTt7sJ2THrIHShq
ky5B3DLC6hgGssEP4T7SdPCyuZ/7d5Gi+cpjwaDxP9S0QnLaLJ3iEXtLsCx8q93mnNA2VejqZ9+0
UYeOZnoTaI3DKKMuXJb+Tp1koGlgIzvarWTbsBW2XgOVtXHrBs6N4wdE7caB/VjQWHQvaieNdtwG
/073CmqsOkgxI+YuoD9Xr+1mPequ1q18N6UnmtumdTQDA5NTl8WbSpruVUzHd//vSIc5lu6PPAdX
WZZ0HMvQDbLD+N85xeWPCLnc70uMUBlREo2gUZmnEBAraazyHDruvz9KzNkQXz+Llrul2wRncB/Y
qr5+lt2MvdOiJ8C3mPVrs6tJhLaEcwjogGzbUdWbSHWfXaSLXVoolK8IjngF44FeSN3/lAX8OwH2
29exyTgzlOEQD8IW9PXrmBMO9MBMBCrckm2wa9TemLtWaUSvqxjLIyRptqw+uBkEXa7WsmnTOs/Y
5fKLyOrv3CQ5MBBDGu31FmsLGkzNpc3syvpXGMZvXj0AcUqpWTAReteBw7Q1cCEeXOgGgh0t1T9I
w2lvfrjK+rd0EG6pbdsGP0i3dMuy3G+X2SQxuw81YUPRzMGEuYwc0vexNg4TjJEltCHO5Np7ZOgH
O1MXwsUwQ4lHe/jCG4H1Gb986EYhnW8bWqJC6G4OKGG6Gw33j5cH67C7a9rHXHrrHiBz2OFFhVxh
NW+RS2wbIhFoAYh08uDoDUdin2nXrgvbXlXlwTFPQPxQgPwigGgNkOWgVQxrTORiyLQspuTFgzds
c4NOVlHvOk4Div5517oMBIGEDHtmMPc+k7AsdMxD6Kl8Y49xsdKdlKA08RbP7erBae86Fbz5eTnP
5gl6fA4qUt84elcWp8yMEg9DROS0lwSLUfCYx6onYI3lorKZlyWiOskCPwe03uMEYt4O2k2EGTSB
1Z/EMzxgWDp1fyznE0EcWe+k2dA/oR019I8tnsQ+GvAvB9k28/OTNaBaDhzUU6j2wsa4LvXkgxJm
O0TaT8mM/+MVc4RhOrbNE81++O3ej0mpB0NFPgVaoWrdhUZL0TFOW7pk1nGE/bz07cEE9VG3j2Ey
JmsWqmLf527wYkShnV78+2H8vXx8e8ccvo6yDUtZumF9y33N/NSo2rSzCXx1BkxOA9Mxomqq49h7
/R0hXfE2Tyz3FGd2dGqN+TwQw2RlWdCWmWP0CzO10bhhBV/XscCrOlpkqYxIbpvRI5x91DEJGE08
cuQZFeKjsUALqzosxAUL9P9hBfvyc+bL/8dqKXOD/MtwDgvoYwe0WNYDHWTXxM23Cp3ymo0UkkB/
E4PukNJhkzdNJPcZg61/X1jWaD7qrytrkcfD+qUIVpxjiv74KozOHIK1qZOR1M42fVFD5yQyAXgS
C1d2ajjGhQg/nVCDOlo85XX91nv2rSej+yrOtFWgeZc5dfdFrugJ9pzNi8K7hnQ2y950DmMSEbJm
bURm3gXQ7xPdSVZtnXJqzjdTgnhQEiYeJcaN0TOO0yfI0/qNi6+HN2Us79hEESjODIeTYNhYVssJ
0zQ+dl5CgRO7WYA7vkidQ2GBP8ApbpslKJh9IOXGU0wB8TQUormJyg9pXyacu6NoWzQIIFx6n8lV
Za+R+ke0OlRzPVmPZDjQImBSNVpPOf1A299BITl6TsVyFW5HxcxcaCd8pTACIfJyzMhSxuldsHAZ
dBPWST0HRWeW1VpYtsd2ycW/sjIaKZOPu48irCP1O26nhT54pNIAQpfNOXRrVpr+ZIDD0mnUJFP4
qPnjk5H5Wy/u13nNBCUNtiR83oRdtRv9uYXreW/8Ib67wAfXJjcm9qw15ad+0bvitW/UsU6CY9vF
t26Ddl03zRskCatpAOUL1YwjserBgJv+rTbGD9Z00KJt48bawsumz6DRfsXqXfS7IH106YPV6Xic
qTpTc2xagnYdfg+gXMlhokKGFRrV1tKjKxWXv1xJV5R4vVFx4vXqY+Xt8uGBw47iWsp7/G7nLIo5
UoUYfkftwfBWkfYQpercGzZDA+ux8AAvIfwOGDc3TxN2kLk9r+DgdQW60nJSN4o2Q5SobRV1m8GM
toIFvvbqbZhC5BiWJMuSiUwGQftQQa1AQjz6A0SR5C7Ev1djLQQM7GrnkQ5ZAECoRsnhFRY9D9q3
OJ685CXOnIuQHsfk7bX2OqhOk/1pJHceWXcmh1+rT9kJra2FVdhn6uDTmEMNtDND89yH5VMm20XJ
qc2yzrbLBG8iUeRi8j9VWK8anS+t3at2WFbwEYBszl48NCASnz8Y0Yl1jg6xzTSAbEv8p/4ur7Bt
1xrmskehmxuvfo/SJ64ZPAnAU+JXhhTaoC9EU+9Gldl1O4pTApk+mE+0iI19TOKtdafQIBMZwYzq
ImdGCKtx47s3Kd4Q0Gw09fVDJNRqmB0DQAdc4R1VjGOag84grIUfoNZS1lU9N0a1U0f/r7WfNes9
bMM1yJFVb63q3r2A5rEUrb4MDLmYWmBAPsV4ktQf+fRMVuOi9e+q8VSz1qBjuKgo3OcWTa/UM2s1
bcSzUoyFMmooxhueSfMT0aRj+bezIbYHWJa409mKnYVkyNLbLyl1c5BYC5P8SB8S3DC8TyJ+9DnQ
hD5hrwRjGGl8liDHnaBfeSMP0iBXpMxscfzeeDonARQxqxEhAtYgtSkRWVte+kRi+tlj4BIBpe9a
mqBjuBxGdOolvScqP2xJIP01o/gwo3prRqC1ww7W3AjvPnHRodTO2jAZwgfWRzZ1x/lQEo0n1dVb
1QS4BIr7SCDGT+nh96hxByY2NSakMf4AKI3F10cVDdK1732e2kL96osI35xF4Aj3NhIQWFqmBHZ7
66HqRrI6kDsLw4qmgTLthw6ukqB0cKb0AFE2WGY9BqzYYqiclO4PW5uhf81rJBgRlTkJaq5hIN03
qR+/bii0fiIToKENOwDBuDUBSYt3eqBuLds5iNEGI6W25DW9NUmA6Xh8sPxrN4HMBm3uQmniTDm3
NP2ZhdFtC8d/lwZ5lDmDzSy3r/q2gRbl3BQhl3xkoGya49Yhzu9CVjbt8fK1hicX1/lpwNvrt9C0
TBvik7mqi/Do+sUq0+bhWMrC17yFAZZ8v90EyGDBiC20bLoMQRN1uA+lhoBBMBthJb8LMFFWPf+s
eppV2Kx8Xuaqvmny8b7vnpqWvlbqWa8ZiPO+KneTFW6Zl5NqbWD6m4bwLcDtx5WAmBJwUEm2QKEe
ZBhR8GKzSq4YNW2MaR6g2ldZ0VymzXkQH0Az97ET7YjDofTqd23NG2tS5ooxXtsWFvcosWi4muAy
zp0x3DKGe6wJag0ndxONI3ol6FcN3C7bilZ6Hb+TiRUsuq6tFrw9GyrIcxraW7jISziyME54Q3Gb
eTR06urDg1KYcCQ3OB13GJXAiEaMxAz0zbYOJ69Goc7YmhC3hqz78iEo7VcPsqsknclCF0lCAldl
WwjtlymiLcr9u6CcsE9gY2Y2DhbxWM2hZK+26T/Pa7jun3LtlMDq9hrSOmIL8GCysjD0IfBeW3F8
C6PAidYtcSWpBSuPKwEYoQ/edGdDwNAWUf6R5LYL0hMXWv44RfEbq/eOoUGulQcKe4/pjlfrWyML
rzVaL4XdrbCXwlbnNf0YcST3Ju1JmoqVfS/EsJ1IaiOKDTeSxaTgKWWKLDNOJsW935CYhZg1Jv/M
olvHq+eyELb2uBvYmlH8MZU1iidiKw7gxTZukyzjlLab9vTvIu7vN84mJ8QQiHKk7XD6/vrGTVo+
ocwnxrHCOL7KJ5y3rd+mt//+FJI0vxeKrsFxwHAcKXm3vxWKaeZNdt5xJPAaRvle74JxocXH8ZOD
KaTY7f//x7mmQa/Opjj96/QZNV3dqpqGgqYR09yXSYsJClJXRcThIm/z9odK+O8Ghu3++XnfMulj
O7WySOPzYolulqIY7ltgGPQTip/K//91Jf/8qG9XMk/6FjMaR1sO9fIUjU1DBgpZJ52TpycRMd78
96X8fVr7VuP/8dvAbn19QCyNiVgnbHtZmHV1FWUZwlZpqgamW2dgl+8hs8Ogl5+xptfD3kl8MDAu
oc/1D+c4Z/6k/34TC1eJwGVElK8hTDL2jPku/HHaIFBS6y0nJrBkYkhuhSutQGQGmcJHlWJbe2V4
Wzi0O+Ykl0kFs4XjPNOPq7F+DYOSqUdzOZT1uuXkLgqoFCye0vaWFWa4xhMbsgGxNJxxAK/jbO8F
3tpK8XaFC7JIILExefSso1MMSKuj5RRMj3Vnrt2QIbrSDq5WrzQx4m98j8LrXONQGxpclnHnEi6h
S/c8zlHqFIQTbmw8FqtQ4v3vtIsoq9aB/CSFaOE17qGBVc8tXgRKrDnUR2QYGiUeZhmHVPYNmoR1
FYLOi8ioK48WidVJmO7jqj3aoI6swcTKJh5DA66GAmqhFxga7B/eZjaqL7fi733621NIDyKPJzFH
YfUQ2ER2zPOoZoDSb/qOE1uO67KqaXZL4zbMjH3bQgBIR8LLLunPZ+MDXC4RPxWFfk4R0VoZE5IR
eLarBU8NkmqEdaus7uF6lXBQ9ZVdT58mR/eweBmS25bzVwDzMBEv5FcgsCKBhJQoESEKSN8sAKEl
XqLc9TehvMt0giAQjXR9kS/QYmy1oFv6CORNwAz4W/Zhlew4LS60qb6xcmtV8t3IMTzoAjm2mb8F
+hy/GYwPceG9SGCAQZZ0yEJol6squJT59I5ghZmgjngmMhvFNcFon08OIQD6yHB85JjhHHDoxIAs
PlM8LeMUscOGm8bEWGzbG0Dbe5HmO53ReV+KjZlcR7CswbauaOKsJiZSQ5cyGAXOBxsP7GsLNlEJ
mPjEb9EIyjqsOB1qgaxbKxrBNcRNr8wvac8s0jw+Vkm6DAttVeTGjecz4YySY8daCFsFwz8xaTnE
PwPUhFHFAfR9jqV5vdCobIg33FaxTVHQrnQ1z3LxmOMHf+iluLI875dfvWXDvfQ/5gC6avSveVUu
VQNUiv+AH/ZMgwCgTZLCiG+fW5R1SQsM0fIRQSvt5t+r1fzc/XeJ+P1cGlKX9NBth0Xod335xxIR
lI6PAM6BeRq1xSVsb+T0ajaX+aZOxqlBTHopSe+IhhrBVFH80Mj+GvD9n493daRMUAIFwNNvjWxd
zGzulFhmAn0nVJkc/VO0OmRCzO7W9JWiN/5h6/m9Qf/3J/9eFQ1bn7tttikl6QxfV0VT0NSKJ/Ye
c/CeMpuhTh3V72Pb7nx3WLlJtbZlu5JwC+smXad1ABgfvhhmTOLiTtTToEbRoNCfa4biloCqhwFP
+b9vy7dN5PeXNB3pWMI2abxb4tt6IVu6gKOfsv+XsqbaNeVA+Odo7HVbL98t6bsbNWAQUpWjcPJT
idRJEd//+1t8vTt/fYnvpc4Y0OkTkvqR9kK+4QNmNbHzDmq3h3nkYbMzlv/+xK/9sf98oitsi6Rs
9mzd+VYXpJpH6y0nqzYJ4USVjup+MVHhyEsg78XEXHBfTMRxdJPqfyjrvs05fn805Q+1D4njXMS/
mrBxmKsp5cdqugg/TDWKfaqyiEaE2b2B3XEQzaTloe3pBlW9kRxsg1FI2RXV3SR96/TvC/F1v/j9
bWydOlNYlH+u/nsM8sd7mdgMJGUTIQFsUwwxBafjHW8wCs8qc4bgh8v+96dJ5SiL8Y6pmC3Z87//
49O6vPLGMqrnaPK4O0owcOtCB5jbk6z6Q1Ei/vos7qsyJLhaQl9soX87sbZNOfRxwmdhmusuiSg0
AJ4NwWUpyb3Ty6ncdBGN2V4IJsg5T7fvSKJ5VDOgV3cFmoEmtC7jWVOE89Bc/Pu6f4tK58LP1RIY
bNsWLgOZ3//+j0uRkCUCsFAZ9FV6gxAkBG/8oHjdF6VHylnFUNFDI4/zNjI2nt9GwKI0Bp0rVaf5
k87s2D9VNsYX4jtvDIXPbKiQhAB8/fcX/etNMVm2bdPk0VC6I7736J0whDHR8rhOowNux4C5JaBy
7TvNLTdW45rIxAuOahIf5eO/P/rbHSR1gMXaYHXiwCBYnr6NBwLUOmFZ2M6yDXUXd+REmn2V6mQo
m/oPv/J/fpTJDqHrPJpCfXswR/pTedtFMPlwiGaIh1G5Zk2N4K+p9B9+1teDAiTh+WdZrLisALi4
3W97EUxew6WOdpY6kQUbb84/7xvxGulS7cKge/s/XMQ/Pu3bL6NxzQl6aJ1lV6Od7qRbA+fLio0X
SfXTZjLfkD92vP/8MlfyYtvKlBxbv77eqNunyqkKbdlZSPBgyGWav6i0tI3p44rgptKt/NoepXe0
dM2BMYHOUk8T/9W1Q+On49F8Gb99GdPgLGJJJbmezredzeuqzgkLfnhVeM42LyMaZhU7LyYV1IgN
kcBQIjGal2rUb+IMgVpHbxNDZUAoXRnFhKL59bawzfjh33fk7y9G/0zpStiSyfLfV8lnHlhqgBK1
3KluA6x5qCIJP/r3pxjzFvb19/MxTNRdWzh8lv3tZhAUYjhuPHH0pW3C9EapTWJi0076Tp44sNBo
SUvivkviiGxeALTZurFpqII35BkgLQZJsOw4e8FFcxqAcHWyEpWGIaWejee13jBqEM0OCXB+ROyj
PZTmJH4oov5+V0yWAFoFguQeC03r1yeq89oS+VFjL8eqjzfwFcql4vxOge8m2zyS1g+f97VMnd9N
Pk9JQ85rsrTMbw9NGw3IWKRnLw039SMK4ih5NmlYLLpkoE3s2/OEyTNL8jNNIP1zx+3ft+17efD9
G6hvVaMVhvS/DCh3acq8HXuBufCbOEaoyAkSFQYkiEF3xaWIdPJnS6eWK6FKmhuwwhmL0aX94Rv9
r1tAv1cp3bKlonj+egtYPApNeUjsQDTQQ+xsHpK5E4zgNSNVCyBh/8NNmJ/Mb08u27ZLt1laSvKm
fP3E0LMCaid6yn2vqy1pXCheOZEwkxfMIZtJaz5U7QQ/rF7/63fSxUCCgvZE2d83OgERQW9sjghp
Toolxvd1xHwxTnwo1ZA5friqvxtr33+k4zhKOqwDbFjfNjescI6K/NpdTgw3J09eWGLjl/ouUx4F
OOEGVrlTVv+qJcxgHbWrPHk3DM1+8qdLf/CfxDyWCVuY/+26JO0GfflWFWwl6bXvOHeOnq1Nb9qX
RfushlvBwCWMsBCodW3MqW9E2+L2IRyZOWu8bOm6oHxalggKOQ+suUr4o7F60lyZ6yNr0Jbkbg0u
ecLmRQrNr85vyTVZ281tY9v40QAkGsVK0XTIk2vbXTp9ftkldw2KJZw0PMxYIsVN2V4hlN/r3rae
oc0T3WL3csBTxSk5AsQdERMU4Z9MrtrsIHJ9RVZm11+FePOGnMB4zVlaRbuT3kEnXS4Ee4tg5NTm
u8A6CAieF0mbX0+YJAcdvyWQDmEwY7YVk2fAD53sjjlHrH+/sX8v56iQqDEdISUiQ/PbjTQhbMaF
mWtLP3QA+riNBoe16H/9+1PE38s5H+MYtmR9YlX/flALAK3riUeF4kQaPRhjbFBS4vwPYkmTjUYx
tqHafLK1MvxMhiC6i6KK6ZZRF/UW+fps4mhQrvz7WxlMlv56WefvxfnBFVJHuvVtm8GANaZo2byl
Puumw2k9BfdJBfLQJDOUpzL+HL12ZxJdhwe2pB1/LAz1zIxnbyEnTkfwCd6ugVnCBMOI6EEgcfTT
3Zyq6WcDoyJCGEGCWcy+B5AwOYBHL2DWM60EHRSYdU6Irzo/NuFVgtpKYFUqwLz7+EhFvgpMWI+h
cbCY0wAKDuC0jOYtvdpFDXM7APJc4rrR0U470Qfz/752N2SmAX51ac+BD8IzGCNk1E1izwnkZBrQ
y1kbDrIQ4rNpPAUBsZHgDlzrM0YU1CSMIjr9vvTGi3kXdRNGyN5NHplXvZSLRt+UZbWvm2iNFmdp
5c3CyWcAnEuEkJfcWxXkf/w3tjh44IJGLNAaKiI/A2AB6TSCRxoxnMGJwtAXyzkRtMN7WjzNvm5D
HQGeHkvCVCW+imQ23RYARe/ZTHTNXSSYxIJRoOrM1tCiF6TKuoS2ulzIvcA7KHSx7vARAqkAt1vD
dmF1z3T6fc5OYkaJEKYXwV5XxzD/cFB/pXDSfAu2D6Tr4Vj4LyK5F0AxG+uljxuGaY+AscueyU/J
rZUb0+hnAJRFXEBp9cdB3AzNZ4FqIOpxhcXUKGJTsMUoenPwRszobSZHxw7hVCj87QwrHZO1mo2A
fQO7IbGPlw4iSUXAiUPUWZuRTRniX2Pw7PvwKPqnrFJg69cSZYE35CvHVihw1pxstwATVl3xMgKN
UK8d+Zxj6wJkPmcpiEx9Y/lzXNWa2cGiFDeB/xS6J0Y+aM1RtdBP7Pmvu+JzSq8kt9WhhjeGN2bz
cRXM2WPgo37xLkMjMAg7XZeAP00Xgvjal+9J8JH5LyYEpSaGx7xRcNiigxXRGCTL0Yf8pfOTHZqF
zfAyOvfeQHQkuby0pItRXuSY0hTfIDbJUhovTbwskmzuKfswcMZ4M3jylSZfYu3R+xbWddhdKvgX
TN2Q8JOymE8j4zskF+lrGIF1fGMEVmS3tXge0CUENr3XF2ndu4Cc0lkHJ+mQwZdoAPkWqFKXWsR4
tqrwtN6DboOefakDfwFRA3tCwJXdtPkq6h5sb6M7twk2UVyQyGl43E5p/asq7rHhVRZ/Dg/F7Iep
FdO5iHKCybWTYhwncCP/HMutoc6VgbUQmjKzN970unr1+gcHvkvyGfjnHASoHazwI/mgU8A/pdWD
piLw2xIhEb5ndUFgOZ1fenzJ0zjpLM5kLRMaF7ewSdXA/82Du67zF5xgkbOVRrwEtm6TrWMkjE41
6in3mGNwiNTJTm7Rzy0TVCM9Mr48Jyr0MiqapdV2i7zvVp081Ok6Zp2CzsZGCzuPHmdyNtpyP5U3
Dh6v3j0V6EDLIV0X+HatJ1wgGQehkjctU/ucuWMR3YXCgoG5EORJj2YG8O7VNH4FKL2N/FoCABNz
xivH7qoZd71xMMIT4hgKVPY2+qkOM+AU7U21LeUrbXccCdbCKGCLZnMnHAsThrzxFpmMrl5NebZn
V2+0gvSSgIBo1BVv04WeI3YsEFxqj4RkKjYPfESq/qVj3bODh5qpMX4rXAubsf2MA+w3c44HC6OX
HlrrOaonVhCAzt5F3Hx6PDctEdrF9ODj15795PGp8Y+STnmCoU1mRFNtiDzRnbPN38ixemsvurWT
w5NXPdKbxMntEjHf4D3Eq7vJxqvSeZL4CWUC8Y5Qba0FPsckG2e51AT3chcKcx/WVzEGtg5hRlu7
B4Wg3RVr2yBmmNdV8BITXqk9d9GnzHmzgTziMi+G22E4Q9OA8gY72V5a3RUcA2B1LLtAgQFpLpiG
XdQ51gKgi3rh7osOa1FIBz4kk6aa1k3X7DodtzKhXUNoXvHY1Zz3wvbGwJ4VIcRJXhWgXPw4H3Rn
MYldT31/nqBbBGRDtrNnEMOqOeOtdcLe3NfaLUjQYLXX70yWccfV7oVl3LepAUawvbCJKPPsJ554
A5t4GVIAmXcV1OrKhfehYRnqeIh5ZybxScLmqZKAyoZq9ofgGVYnHe1DYeCdx1YsgvggJ4wNouO2
YbtFPMMetGIccyeGdAueiwnWMeevc5y/4DboHVGnWNJ846GmzrRriMHNqe2JeXuBwI1XzMxANOTg
nufcigvTIl3H34+zkYqQO5d/z43kq4FTW04urSam0KW2bLTNlL7a3aNAcdAhkhhxpbLWy/5TDkdf
vYUDIVnXwls00Y7x40IF5KgbGxnA1mWHxzyZVwKjI/EuBCX46VHvYHzYl2ZKrFW4MIGaDE20crW3
rHkSDZ0sSFKICzsUHVH3qQ+SUCg0I+xCob9MjJVlvbpMXeSVNhcGAG8m9NoOe+WovWti0xr4sm9i
5kBgSAZ1TbT0NG2t4iEWl4o3Vlrbzj9oc1lU3g36o92xifhnNc7g3OnS8989NnupaqBEOhjF+kqK
7EIju6TzcPPGgIpawgRYLQyA3Cz1ca/v/OnGN9nH8I62j41Vw6KE5YfDTQl5NUqULICo9V+jDyur
fiys5srGfloY096Pfomi2LGnJ/0SyqArYBuS3RgIVi6nmjWfZnwwvPjU5UA+vaz9iCDkNEjZFHKc
0gXw1N1pwrtCltAkGX48IPXYQmHstiWyH+QXkbhq+k2lX43Q2BIkY2AqoCWmV2a9rtU+Yt0oQzhd
GngMnJgxnOUXRsNQFj4JPa8AhVvPDbJgJ4wxJ+8CfY3icnJXPQ7MeNUFj6SBsslvAvRxLLsoTtzi
GjzOGr0h6yo6NRSGQcKi4b30pNjVJpjQOkSUfp/ksBJYVlTu7FJxZ2cVkLh8EcFfqTLvzqygtnfa
tsjxdbKHxTX1X/wY2mcFmaEZAMza29jY9cGH5z0N5qtMThW6nKlnQxI+wO9VQLkek6nng5nKxJ3q
sAObSO4atIwUZMSYhcmTGPdm8DqD9uBmHka5NFW30+2t1J56FHMByG/BpDrOKQdNWCXZqmFEVFDr
4pfaj9lnF7grcywx15HCkyyYvELXX0b4hUBTwQaNSXjuL2RHjRpOK5UcXEki3oh3PcHRWjgENhI4
Hq8bn145evixXEYda4p2ZTpvfeuQdDU/cOdpWCGYwhmUIyO+ztwOD92zHz6H2qemo9hMH0f3Miuv
VPPhVfehf9XObxT7oag36exHIy4PDNpb5+5q9yyn27zHz0cecIYuxwHkpw/HKPysSvBOu7zEH1Dy
RqHygaVMujmkupDyxxhXGttOFCxTufMijyBBLk6rXnBvEXz/IXEs4+tGJWxkSMgkg38M2oO/leNH
I/3D1GTXkQ+zW0T9g8h7vF79Oo1R9VQl2Bo2wZVfbWEaQhmEnWa+T8XWinuEuc3RYK/UI1BNCKvj
eWZnxEcidKr0JofFUAfvbXKfIiMN3r1iDhe8CodTH6kHx+oPWZk8xNQZ7gwG6nCqW4/+eBuV9xk9
wOY6jn+NzL4Mf0JKTdGrvHXZryd0BfRmQBmHy4rwS6H/Ssdpg2+KQtpYtTPj3uBv5S9FCgQw0VcF
Cw4Hc8bwsH+Rt4VaXlyM/Wz1Dp9KRHCOQRu0hyJJF63C8apaSKmowcKgP5KXd0jqnd5tQU5K99rr
yZOZdoLo82p0zhbVmR5glk/qyzjI+Kk3AyFoKEy5dW+JczbClybgMWvvyH7D+vDS6S91UKzLFg8+
FAppBTcTp7KmrBZSuGRz3SjnV0+8rKZzq5ehcSMUa8E6Nq6iAvbwMtc+CFoAOZvhq1oLuGfuBgNn
pegOXJHnrmwo37gUX+LiTjoLjSgruQTFZBsFCdG7gtADFg8F+RzdurVIXoPyobbfSd4IcQ+qRWwc
3P5M9Gzp3QKm8MUaDi0K42M4Q96PEU9lMW2xzbKpLVSykN2Tbh0N577yXhDUZvERYxavUMCI36kf
W2vfIGq2bxism9l5jjmKPW7PcwgNVWfgfl+XV4CcCvt1zG6T+FJB1GVhYy3UHkJGn/DD24s8vTLM
O0sAwN3zahBCHxprL94UI1JjA7fx0Sm3prPTMdOlwyoxnwPeEf0Oa3EPaBTFdn4T2q8V0mc/xzC2
Ie+WBFhd7kEP+iF5SsE6x6BAnR7g1QbYmyBbwL38lKDFrezrEWgcQ6eG8nJZgoND34m/lwPaqJZ9
/SCrZRnuCniBRIf33qNsN1557uS97K/iZq1NV3WwrlMM6PqiB65tfRjyOUl2DjB5zmHqgydboqqR
/QbI5aLpkTZnS8t6JDWZY87tAAMUr37NIf+kEeKZLTPzEv5ofsdHAoUvxguBIb/sdgVppgXPt1qZ
aIvLlZkRz7du1MkBSs4CO5xwinp4JNmpmzNcXI/t3AZCIQnQ2RL71psMBR9bYzuKZYYepd81w2cQ
rjxiaxyOvyJaOu4zAw9EgM+Nt/dTykhAWwhEtmEEzYNN6aJGYt+cqiu7OPEijcWxZj+v9prBJyyD
mjLlENd7TuFSI4dtxwKtPUYxVkft3etXajp71S99fOaMx7GolUQiH6zhFrifp85dvLX/H2Xn0SM3
km7RP/QIkAwGzbbS27JZbkOUE70Lev76OdS8RavUkDCLQQPTamVV0sRn7j23XqfJvsacM93WOvzZ
d2huHOrDaz/dG+JBRPsZZZsfyvQVd3+abvyvljuJBBKINRjqyN40uhdq09HdufWi7G7reO8aGj5i
zkOSEuju1r63TsPnBAYlkeZUHULS+MOaXxmfKBB8FNfdpUgbeN8HE1R7lz7i/UpDDuItQ/BR4kQ4
l81Wjcdp1uVzNK9dVgd0lN1O40r15L4sJ2zs+MSFvRDms0fohn+0yLCx1hUY+qXEaE6KbJgtrWQi
55BwTxCrTzzgPSYHgsLZVNgtfHUKMV5O2XoAMYbaJjzaxrODjd1bQmiO3YegunejNVJ/3diWI5CX
lQZVI9/r5i3ZCLVDdU0coblBD2dNq4aC5WJZeJ9WY4R7INma5CcZCUHYJKfbt1lPGCqjpBROs7lw
wYPwVkkBHAyLhHKtK8/puAMs1mUHfyTcfWWM2H4Xo9qRkCDds8jgrONlQXcyd3bJkwtuDe7DMNzr
04bmqTShJ15lsKd68pQ8vtuLX1Qradx5xZLSzAZPlja3Zr6J5K3tHgNcc9o+h1fJd1JbnyzVjO5N
YzXReO+NeIzzhVcfKFoL72UofnrqzRTPxCZsuVwkTtBadEfDp2mK4FRDRnt0sP10FCT0mNcOD55F
wg0wcNqDbjjwLmdOPJeiunZLn+/ap7K6FPlJBNdaevbDlI7uM6XEZnoVozsu52YBwtu50m4o0ENk
Dv7GS8kp3cY8QxraL4ZE8dLoWbUGx9hdxYA/mv7JRY9DzcarPmiIAMPhsrbbGVQ9kUUjam1VyaeO
jm5cwfYX7j6weP6ZOC8ihzctGJz+wISOWV+mdhmPL5c2Dr/06j6E3ZA9kgDhjksXBjTxbMQmJjBM
VzwBlBY9A1Ob/3FzVM3ebRGZ09lvwx6PYHkVMFUEKgMjQHhrrdzgDZFUeegYsm3lP8mAW2mFIr3E
3O0vNP0YGBsByYJu2dp47pVJGueHEudCx/NpLMh1Uy89/OKrpr7xaIacNZyRPj0M7jaLT4opJU7T
dN/Xq0E95umnh7+dpmDAVr0OvT3n+JI5KFBWe7y1MGBBWh6fqSgNl3ytZ8j8xDd7/VYXu8i7DBDs
zKPs3yAB2YVBMCqY1mQBY4AXVpacenrLCLWz+WB7D2MBnGGPObvTXg3rKKOLVdxzcmTRNuYX4uxQ
J697FxOMJQhA7bbUruvoWla3VYkCnrpyPTSLuVZTC0VR5LSLsL2P4G+49j62GCAtMufkqH3pnFyP
+bRzyLNnmawNTjAQlownwdy5WxdEYKtfq2FDUWYle8kxPkGCsABbpAvK7MG7seyPJubNfeOSm+IC
EBvPvfXgWKuBxiPK3pX32MvDRHxChoZ07VvP3XDvMoscbscUAtjWhW3RrwoDnAaZbPmrO0sE9zi1
uPhWRUQ9TXP/UTDZovYe3tPsmI4vRv5WRp/R+EolXmXnYr55jyCeFPGAWfsFNau0tr6+M2oibXg7
yfWo9lb11I9L3XzPShwnaFDrxyjaT5z19i52D6QNzPA2fzshBnKYXqK2B6ZGZQPKr6PbsV/9gMC3
pZiepXHvw7QxeF62EcGBgPNC4903N529ANrfawAHUWfsBu2VAANI+vxEXvlc24fOvnO0lzH8qJPj
7Ggnjr7ZKOPsmGvC0X3Ma+D8Fe3wXvJv2zNiXnPY0IqodxXCL9tY2LisJZTO6Rq4KMzldljnYUg0
3H0j7zJnDWVq4FqksK+Kt67dxd5uzJhtv4YI/LtL45yV8VzYJ7M+6wzwMRNEwQO3OvnSJm+ZHD5S
nt9lcq0P+BPmqLuovOpw21ePYk4Z5F4wgtd6BsCfe+Y+abFkYc3YYjMgXvMyKHGGtcM8q+HRyweL
/n+jCoL5ys3EvYeNiPBa23+xrete3/d8iINnl22b17/4w1U2XBJvbXWPgTzkznurX8RwcIq3vkmW
gdeTX7SY7E03XFt+QALopbB/8D6gbBcdYyUwMeN9S2/t6Ne2TWnxrHfVXg6YkoBU59TMZJcPF1M7
mt4cCLDQnoKeimQXGJe6ec+C+5DKn8SvKrtPMjCwjw00+2Et2aR5hHoKsjhJfpYClCE3Zn3m7Q8h
gTGOX15qevPxXrO32J0Da9sQgYCqliOh7uGjrrz+YJGvOD1P4F4Ka92a9O44nksbXMq2kVQT806E
e2nk5SNoRLo9c+/OfCliGPLA5uPzxGgefm6+rGrg1bhXuSKV3DG40xj11EAQYCm4DtFR8GYPtRsx
Bt60zVca3+UEcRUMa4H3nvzpo8eqae9MfROnO785DMNlSm5A0qXgw8r4HJQf1rTNoHC24Xs7/DAm
wK7VojSOZfVA/zExyWwEFo2raZ7u7TB8pO5RRIcMeSmcYXOToQU3VtB+PdxHpU93fU0WCudiL89N
g6qBfIpjn95aHemKyzkLg5gnneLXVHdutmSm1ReHAeNcAr5i4eUMWtYaE4iyuG6ifQjJgk0fYTZa
vGIrD+4bbXjUrmn62nCbEwdrI5+D4aLDY9077TkQnECouLZ2tHHqh3S44VdyQNUx4VP1cyw/o4wj
ZImvzugOrvFSB7d99zaN2cqi0U9buB63WbZGvk5G04+4TGnPNwHhYz3DZUhb8Qt9A43wZF834aEu
btz2Jgj2RbDxdNpniySjJSNYkT8WTFjn5akDBgfQumURfsLLPHmquPmdNYoQhaa9Im9rE6OmdrZT
jS8KVisdKBVQttdLPDkrwkuA1pNSBtcNdtFrJQEJ7DP14HEv+u7V/G01IxvjAZ4Bl+7Utk99MNzD
Yt+hCRfVAxygq3SOO3w0zTcU8aN4aOw9R+aM/kV93wA1o7bjFr1m5B9GG7bFXIxA34n6IO2tJr+m
aJlzuwdXQboHcZaPB9tcA7TJ8gN5CYpAeOcduBcuLib7s/djqEewihQ8K4+0BnD+vbwVJD4XPWuR
RRPclKB+jWU/bKGASZfE4q1VHBqxy1k5FtyQ5AU5bHdcdbZYYM9rkMQ9AUKyYK3n6cXs1klHJKv9
IyoKylO6hq2mHS2rWiC2N92TMraSmV+/1vNrBjQzfr/lzZSLAwtvVYuXGJG9znbfv7OYtefRBexq
VmwDgQV0omG+joLbkIk0qWVYzhJYYhovaUBHjCzdflcU+xGhsZ2Cdzi7NQEY6wGIisE0w1h09FLl
jU8N2i3jdp86QMVgrmEzA9M4iKtA3rdkijrlnhyTGbvJHKaP71NWYT1T0dI96Rmd+lfX8udeXPrY
vLnkLUtZi6WGfsh8XhscNojiAxZiOa5ThU/aC3/oxsWfzpb+nBBI7HTIbt2Q/Ap3WUThyghaUJz3
bXRvtA4nJw1L/NVWeB+D4py23TlkRIEadcMtMSUYvSDWOhV5gydBWnL1wwHaMF5Gca2CuwJxCrbv
6pHbWnffgnYv5xYegitdcfDe0OwGNm+4tqTyhkGocWz5T0F9o5t3g3wW5m3bBKzDJtiM8VKreVlO
15AbyIfLo9eAGZyvHaaKp70JAD+KUx89N9UpDm5Uc58YB5bvjXPXkKnmsnXp3wb7i8HJz4MORSGg
ak4aH8IJCVoEz+jFQ6BOaf1ZeW+8ItBBE1UeYCi3WMJemB+JiQ/M0cieQCRjnCdKOBq/SiKFjGOs
YAqVtDsOWR+SQ5+xEDZHilDBavWLQgMt+dIxf8SYbwgQhC6MsZewzFcYSavEujYQnYRtth3kV9H5
b1nt3TrCvi/GnW6H56SwsObuexNUbMo5ogewjyqqmcjLuktm9ZxpJZfxI/MNiIdlh2tzbNr30fYT
sVTop45GGBDxZGJ+De15LevWcO+Loqi0hTQCnYiOyia+Ou2T7sbVOoMG1fCKveo6G/lziG8CaGa6
Ed6NXvFc+6ngdrRIjc5ZzEjm6mJR0MlD9mDRV1VfJLO0ezhUHGINahk45xaxsECriVR4cKKONX40
LodYWJxduE67CiSHPZ6tkilpfl2bGz28aCzo8nyGPy9cL11JOnonsrd6ympC/kjTj9BdWika/fjK
TQERw+4XEYs2/b73WkZP2K8QM2MtIPnZrknY0Ig0EgvCugbnMPKuNJR3EK2r0x/hm4FfqbVyRShA
y5AsMBg2soNmMSwxMtPxXKX8lq775BcBsXDeNo4+Iq3ecpeusknbQMa/gkJF870azGJdCPneRJRP
wdkpWO2IZtv4jyza8sX/QUJMRO+gODJA3IbQbeWqu53qN0/b4uj/szAEDfPvuhBT99BRIb+04FjN
epZ/6Jt1EPSe28wp1wODWaPzZjuYoMMddknz4YBNi9uMAG+ox0XT4FFRB+EFxy61VzZAAB+lsxUM
rKBYajnK2ZKEck4l/baZcyO3MfGTXQ92Ng+I6MaDKQO5dzOKA47liXig7MNgcDDJltSnD9tm/OdL
gsrxWntJ92Fz/kZNtMGCsrFpDr1MrXu9ICAIuycpQwbZCZp4iHVaS/OsYn5waE11O08JUFIFjMYU
HZYJexYGvF0R0vWQyIoKqt90xq7hdTkDxmL1DEebS4Ovg+BtPSPChc1ORDJETWRy7tmb3Dx1Cq9l
8qRbFdICfxvW0XrInmf8jjXUi4QWwGYJMEnEApz7JRKA+MPCv5hBzDCM+KCxnLFJ2RTDTeSFJ1dn
CkGtZXu0eNJC7VXaV4VJnRPTmzBDrNmCuchzIldbtf6X8PXVkEXIuvh8F57wwJC/gDhNqFjDBmOg
ty7VqxUO89lH4znQVRwkSwRTopVorhHhGyu9BkiFcLJ3ULKrdFqbUOKzORSF/QopIvSoKqno/5nS
C7EKOKCHKPtEerMynaOOqUqf1GOBxPNK04l7Irphzq0UYHgDSkl8/mfF+4WuILvNq+HaNEYuUTLn
JmfgJF2ne5iiG6CCOdZeqXrou9mxxmNWMFnCSMKv6dxkSBKatHlLW2Nepy5VF69gXIYtUGiusckh
2mTtWW/OTd8g6blI2qkOw3+UP0OGW5pttOqzcm3wVQnXXMeMDVNe6kQXQHggu9i4SxVGNn5H9jxF
SenF6tLWk7/I1X/XKroC/wDqQUN4tv1T+/vPhwtGeFBTti6tkFSwUoqIIVA53w2KxqGyxd/UZ799
IAAs07Rgn1vQmXTX/PVp7jp4+L0o5KrW0h4NSFjJk1nG+s2MQ3gRyrdcOl2OEIaaWoDARgwtXWxk
7qM06VDT6rRpqde7L+Q7UtcZMsW6UJRmtPvzi+cnl+sXXSVGJuQ/8qeCF87bNwVv3hVRBuFKrGTR
BLd62qCeiop6Fw12fB21eb/s4gLFycBOzPdod4WlwNAVaWsSeNfCnxpD5pXI2EnVTIS19Qa3eJ6i
Vh4Ks4kfHTPMn2SUAn0oilQHQ6I32XLsC5hODbq9uxIA0UK39OEwiL650zLmf0Wbo3Ip2oblltYy
4EwdUszaxOoOZdlOB7eoyksYFu0pbRs0oKVUNw0Uv68oLCd/adpgRpZuXjHYEpm+dbUGSCFMsvK2
bkuPlUSaf/qjyv4i7/vtHY7umpU/lDDbMhxut1+vusg90VnxJGDl+9kdFIfZoziOd9IuETUoNzlp
g6Z9/vkK/jRA/XoFUXuDXTOJZjfma/nrpyKdr6IG2eyqyUJSFFWifRQ59rhVxoHDDpPMNRPfPzoj
lC1xYfofIpDG+S8/hfxN1wm/R9ctgdjS8bAPfBNix43TY04x7dXQqYiSFA66XtXuuRQyXyFGaxZV
7EWrYkyg5PcpWGC2x5zkNRaVqyGLTRQ1hkjrxRSyWTESV1CSAh28TGVdPo62PXz6stEJpBXa2hl6
ZqEE9NnnKquo4HFJMO71nAJwa6qum9ERB6PpTMYCCCVdHUNOyFx4DbW6P/N9ti+0Wh7v8KLeuwF9
iJXExrbSmDhniZnQFQBYINzDWIO7i9cmPM+SGdrgLQHcM6nu0PnHTkMvPzUxS7vK4mWCpAndvfeF
hEtsoRJ6T4UCdoSnPnh0IaM8OsRhX3QjqDYy7yf+GqXK+hwZbLa1ytB2Ihvaw2QoNWw9D2PYypFq
0GkHfRelxeg7YNXG8cauqmaLkjAOt7Gyx2od6F6+6fJyeE4CUW+DmJYiRS8C9tP0rcOQq9jdpDrE
5ihyqHINp9e6TTJkpHaRAEv0ZJvozs4ap+CU+iG7FjXN/tkuls9q+BChqXYoGSKgTabiJc3eXZmU
kX3uZKxITGUSAG8Wj/DhIN3pjkkISmUwDs7M+UwtBkIbhzaT9IwY2jg4CnJ7ig6ai3KylHAbn9kV
ApuO+Ys+AI4OxBAYzEOCibwP8HKHKha8L9JoXDcN+aHwqfuto2ftrjJD906lZrcpgkm/ke4g97U7
jgRveKT/pMG82dHsDroJ6tXaCLJPQj71V9+MAcJqDvzetIj7DUQSuXEGMoQWoTBQsyUz6rKcmvaa
RBCQkX0wrccxV5QyBJ0wARk0G8Fr5V+CNKU07cfRbOgYjKJB6k/qgQmp1VnEU2hUG632/KcsjnCR
D4XzF+vO74fNr0/et9JRy2SDuopXuGn7GvHhbGriRrvrGjhTY1UY/6vw/+eD7rg6rxpMkPLbx5Vl
5dDwTcbKaiAi+mm07+1oWNk6Qeqdof2lMhb/8lKdaZoGzAQOVWF/e6+kDuRRO2bx4PVD91o1Kk5p
zh31LF1EhV1fAzzLisHvryKTPKwrZ2h6pBPj1LU8OLm5y2NPfUgv53QjHwaar91RHuZVGS0ChBhr
UYbeHY8RqDKjDZvrUTjhVqmM56FjKWFPtkRP5OvrxMii90kR5RZCN2JZg4yZtJx8RXTmtDIDl7/B
Qc9MRl6RiVXZTN1l6BvvEclFkyz+8sL99r7FA4HREH+2Q5Xh8r79JiQfUtftugT/Remm3VZzoncv
p3IUmREu+sKvtlnJBcEtdab5hC4lKcuqQCMDPcKoP0ZkSKcpG6Y//1g/vcf/OI3++2N5BkksDseB
/t2nMWBQiZwuxpscQHxpa5aVoLnmr0fRmOXUn7GTDQtRNOKuNU2G0ZOI1oBuvsJQV6dxSu21IzVy
PiKGuj1A6P00me0m6VPGboBr+vs6a6a/nNzzGfntp+bMdnWP2hBnr/ftnvanLJhcMMkw3dzwNkW1
vMv1OWSTANr1n7+h368b3lCBqddxbNMS5jf/QxmqoQX5TJSuljl3Rqajgcj86OXPnzKXbb/8QhJe
KcWu0DFsG/gnfy0KGs3qetfjF0rasb+hHBKkc5BsFHget7XS3pO86t6ReSKZVJP++OdP//bMzsAC
R7dx8ls/Ybjet/K3N3HaDCRwLpVwjJ3Z191Sl3b1UkWq2LcGPCpSH/4GEPjNeTv/yoL3hE4TLX7z
pGZdN1WOXjnLwk5o0WPDvamDtN7rRR4fIw40BpZGsS1KTfxPtAS8yd8++duXPfb6FMtwAPZl9/bX
pIzmWFhFBf1p5AwZoHXS4f3VgPXdSvL/H8vTb2LX9tzvjk0xuW7vpB5ZI4rkF7IJmhqSO+AIapi6
VfkuSju23yUT+nhCITKhez6WVoo02calTeKDfC00mT11oEMPdhUZb6WDmMTTYsWV82sUxnW2issp
eymMuiH8pA1JZUJGZXbsvM1+Vn+iZeWsZEKtMRzFdcfcFCfRNh9VvW9GsEiyJd2d4CXzIdWJ9WoB
0WRWsk5ZgD9NLvpyNrlxwUTRK+5zrHPx1u65cds0GrYOgUfrmRP6BaWRLFXC7Bhf//lmna/Ot0fl
l5v12wOp6VUbuAruRCBZu2pTRQpl0WwSBfwEA8vwv30chkXdMnGI826c7abut49rE/oQqy0JFNMl
ytaIwoO1dkqiqCYgUZYd25Q//4LG/Lj94zf87SO/PY5F6zD362MmWaE/vWczxi0MnXdbk/V9bCGT
LQcovmbdWJt4mOJlYoC2JfSBK6N16vLnn+bbu+G/P4yEjic9ek7X+/b7V71SoRxzpoJ9yYArbmJ3
HWO+eqqCsTxRGaq7ssbB+udP/ffvYPbF8tEclua3PrcrJylK7FhLx5BAfKrYrZexGlm0iigCoJMg
5dYq0k9qX7P2oz2rPpowCJ+tVAbMwxuUAH/+kf7ti+AAn59dz8EN9u0At4bKGrsIoyiNXX/KSXVn
fJL2BwFkdsGjPNyRAGfd/flDv70kf377FmZRXPuMJYzvX8Pg9LWvSol6i758GVXxa2vq/dOoMxeJ
hOuvUqeVy4aXyOHPH/zt2PvvBwOWANIHNoWz6dcDSUu0KajBRqFNK2v8ZTrQYT9H7PvnjwE08y83
uwWAgfkLZQgf+OsHFbU2tFXLSKzFTK8jGdCJIGyZoVhauxuLiH3jcJXkt4NxXZIbMjak6LIPcqAE
oXVoq48YfY7PjlvDHtU0pwTtk0BNYWjvEJ9JcWfWcc2+fZFIRkloiVtWYSW5x8r+7FOMWecYtYgL
iMkAWSwos7wMRO28tGvVoxiBy/bWwupwxMkfErzeeFQWstcvLcCcUxNDTSmrBsx32l2FHEOyFiv7
ZpEN6XIIGd3Dp8rHepXnh8q0Z22iO7553ZMApK4seIQD+RbiBu8lwAS2p8zVYCepDhNkcuebHQkC
7JgE/zeJRrgMQkius4qNnxMSWY7Xn3WlC8bGRMzFLozY2GBEsLFu/GOpaQenYimCIsKaumUxEUjQ
IbePvpIGpwWukJmFDq0R4xahhbe6dhrCp6hqj5MkxANrkGvyL5AYjuV1Gu6aVh2UgxSdybQjvI3j
EZlpfAzacy4hWYWCeETtgYSHpcUQPCYlEMlUmhfLljygUqGHoPEL03IrmSt3MHQJRAML/DnV5l2R
Md/0yLdRjBT6rd/aCwTNWDzCQ0ZIHV6OpWA7z8xikdcXx6C3+Cw7e93Z3C/mfY54uUgQh9uXmqCI
iVlFlT8Lbh5jIFyAXbLMTdIQUZhFjJbvEa8uwvpceBcXaWB1ExufoYe7Y2TAfLLDfWtWOHLU0mSY
zXDwVI/n2vmhMcgV+q7At60/t3q1crxXNOoZsu3QZXqOnlVjtOMB0RTzSIdxtE/4gVs8ehWZT3lw
6qc3IaxNZ+ZI/YdlJ8l0giBrI6RFbmMjFPPaccfTfoaugZItuR0RbUnSUepTF2+wVITFLVnkC7d6
lS3Om0ljPGectO5eqFeFe1C5GxYLmr2W/b1e7SPyQqO9nyO3PY/OR60te7wa5nTja1vsvjCPw5Oh
ynWNRhzq6pJGAaOaXFDEq/TiTOZVRp/vRBXRogYqlAD6HwjldvLO1vgjHzq2xvl1az2P6l6bBHMB
idcyPtmoD2rnRQYpsRYYQ6Jl4rNkwnHIAqIon1pY2w2iQLs02KeiGcI5DaauIxpbhHuzRGblpKc2
QvkTwqfvsJKyj/7z6+df3uk41CWHG+AehqnfXj5R0HVOHdXIMuHDng1V5ze6XtmPXTegTuqZm50j
CoDxL00y08Xf33o4YuYj1TBNYGhzg/OPCXeMjMiySLoneb5Al1gsEDyFiMxGskmMYiFy8qF63inD
c4oTM/FuTA0CjiWZ1CcLW2lrDLc6Jp0Mmkdes+ltEsyOhXFrlaJeiZG0AcXIq3UhJ3SFvxAMcSPz
s8UBxPyY4KuzjYTciB/M6D1mwe+jKxyc/YQcsx9uJW13XGPRkeQfEfyXPOLwhO2M3BAJU6YjHXWs
Kwv7pE7SHwIs0fDfR7wjAqXfmla9jUf+cFqWm4aAGzmT7wTCSnHp0EYn/oSHFY3rSpvNIxFlqGL1
/47TpDasVSKerOGmVw+B9hKg4Ul5ObqbNsBPgQjBufbql0ScQGotCyzKhA37LuMByKsOIZ0GYXva
/MDNidDesBvqHxomsjpE91hNR0dWD5nLjz2qD4UUMcvJ4kuLG6tX2zQkd1Q49Qu5Bjstf7NkhpRD
opMJj2wWY8ZS+qEIuWmd+6QMMaWndzrK6w5sdz2Y0DOMVTSY9yHAurJBHZMULwmDNMdr937RYFRs
l8aEWIuhpFm4m4lJl+/Jvdm4F9UaL3mX7hrCvxyB25EzcOzIfLHvSht9dMhuJntyUOJH2Can4nUc
53T7J9v89DHTwtT1WklIGQkv/UYr3mT9mFb1oR3yQyr9he31m1GFvGQg5BqE39bRjdIhonfVIjQH
yMIY/rq7rBl2vVUiH113SCqaaY+9mNGoliBzzjnWivEAnhIv6vPI7qpMh00KcSFjs90YDZtzbZUm
D7LFh41xdMB+5nbqADyTNdfslms3IHoGfdwysDHda5c/0FtkOJvxEtea7surhl1cpg4ukqSmsa+8
aFfYXz0I8YlzpnlyxneDi6urS5xWLMb3pFhg6zpV/SYkGdM1iJ/LPkrk2Pi/AeEhE/SNVTV+ekGN
vgWbw/TmVPaNZuAfJxltlNf83OjRMws5DfnOaLmtpzHBVfFRY7sZN6XOMxaj6md5GZGp6cHUuxfo
k0R42yRwh2M2YzIBS4EJVFX494uF45CjDICCGqMOwQPwePRc8Qfmn8eEQOZFj64H3n61t4mUNOp8
UxsPwvqKtPPk3k02EkW88S66ItJd2Xxr9QGhZRjs2PXoiVrK6AWDb4AopTaPkCApXXSKT2BDVv5k
lz9K68cojeuoF4SzIJiy+k2gIeRCCZ3uJo2MQQqdUkemxllRJe/k+LHF9ldelz9HTOsmijDl66yZ
t2LOjaxgYyDT1JuHKY03ThwR7oG4QDyP2jHxD0p/wNiu+d192hxD52UYSdNWC9t+c3DdZhE7zf7D
dBB+bqrxUMFy93BXgZS+VXa6CKq1w98+FfA2J3yGeEDRqrUKI3tckZfeL6oUEIy/yfJnZ9i0bF5H
1rHmdDcB9HBdDGH+y2ipZVO7bCVnvG9IWBMq5cJZlZgm63GO7KyB/Us8e/ih8/oe1w0qcHQcRsa0
mSGhJxdDqTbE8fDUzTdLEz2T8BgCVqOcqG7H8hxTWooOzSHqmgEd6VNSZ1s/nm41bzrGDkKvpWrQ
exN+1vONYuZUmwwRdviX7vBfOoJfTo5vwwstYb7ZZJDKiRAY16mBfSRq/GRliXjccG7MXFa9WEqh
4r/MCr8N3eaWAD6G47i2LUGCiG+T3VFplgLuhRrQzo1DF1QtsAIpjpZCWPvnc/lvHzU3Df84HsdE
K0a3x/AwGm21sAqnvYtnIKkeN+1fPupfv89//FZzI/SPjzKZAY1enXhLr68OhtZ0gFX00yTSt4aX
GkMGlJ1xPL39+Rd0fi4XvzX5iBMoPOYvldHr9wYLISoo21BbprHctT6+n04c7QFb/iO9L6mXoAlu
TTTGVM2ahZl7YBQuyqsJbSxTwCg9aTollbpPKmPLwGBXU2uyy9Sailv6STMfdXPnlzeNOS48tQuj
emtO/jFXRBa+66i/pvHdS364IA+MPNtMCs/auFWIRFlczSSx9QR/3uPs1PaseAPC6RBeoaAdorXM
z0WFPgjjBP/sul0HvRxu1rLJ2RjzN9Vuh07rXWvQEabLhirdUXiSsLnI+pp0pjWaIt/gLYriOcG5
P6d/OnM0d6vvcZs0FJUshbe5bVxJfW3+9PSTvBbxwsXlVJk4q2W76EPk8hEPazXccKR06bvyZ5tl
vuwURs/2ZiwoH1L85MGtOx5F1y7ziaxD/lBqj1c6hKCYB6koDwbJkAMC1yHcO0nFA0wZW2NJxmbc
+C89fjEgwa6QV5mHWH4Hb7kq9kLeEVCHxeaetBVF3lEWvJSDt6qq+8q5rl0M9f0PW054WmFY+K9u
VhJUgus4tC6x5WCqZCNni22L02PITz7JpQIbqjV7a99jE/mhLa7ywjvMnkw7XwT0VVctZMT0ZJKs
Mtxqg7Mt20d3ICpUwuLVt/b4I8PR6hhEUTu7rjpR0S5wwMPEIxEEL447LULaFPugSfvK6ml0xWwY
GT36lbkBQto6BTc5zqmivYQ5h7xt8eJE6cph0XbWAknDbVi9JpTiqXMutIORbNvw1SKG1ykQq7mv
NbtBSzd2tXTuwvyuHEfyt3NCg/xdWV+XpbpwReaAipTu9bb3Go77teIbdzuG2/aNDwDAY+DhHNnM
zqlsCVHi4aqNSbyAxIGaJ5CE3VERtMOdBYO5fDIynNdWsulBR7jMxxpORESYdE/eXWyitx2vPYAu
NYwz1740yVMPAksgNoO2Ue1LGzNCP1SrgGqtRehAuZJIXJXj3MsgVA0PLavZpg52Nl54u09XcBxw
gKU/IMgvMvsutYG/UEAriB2Gsbawqvjpi8lGio6T/hkzogHfMqPWGSVPMs9LfM1clfsNxcM99bAe
/HCxe1LNi06AGLjzppeJHG/caS26RFdf6ugmahwi8lNYnzKbdrbFlbF2EuNbX1OdONTz+CHd3n/2
6nppsaaJlc5F3gWtREMG7FHxDqDqsw91Ck2a4Jde7QhSiHwqYnRobgU3xB0QZ248xm26zzvlqUMP
HEP+SZm/5J+NpN4JsMGtAgAoGMXDeLhGlWvlNyDOSZVOrvIEC7g342WQN5YPQ3WfoScczJcWul1H
ftBo+NcqB0CJLURyt0oS0yVLcQApMnljKWxlRKeIcytaSoxHVNt1/0bV2NXXRgcjgA5kXKrC5spT
/9c4YnLUTs8FxA4DaZ2GqT4jico9OP51X9/lE284hjIz5gCuNgJp5K7eKots0iP0jVm+o/TYNLqx
nEtjz+e+6sQlzF6S5MaEL8HchRK12YbEa0hFhAkOJ09uNImMGBOtOFLX9h2bPPPFyT+IpNas3VA+
AbdeBnArKuxKSnR89BLVlmwPgZlcMV2/UtobozVGRweojQtLRYtOx+QTXgQVoGYswmxjwUxrziPk
qcIB+KS/jca7QZ3qtackOub53hjAgcExMblxjf1/2DuP5bqxNFu/SkZO7ghqYGNjA+joqgGPd/RO
nCAoioL3Hk9/P0jKSpGdmeq8ETeiBl1RRlkSeahzgI3frPWtREu2VVp+VDLYupPcBQOEkXJkEWrf
hUN1nhi3gzks2KqudA+UGtnl0AD3oQQ14uKN85OVg6xDul9qFBasItnfrYv43JpT+zBc92RleTre
cOzw/HV8/dxUJM1Wt0F8qjskgckm6w9CYUactqVaB7hxfBtYAxbgLllF7ecxwkTFDH1fWGeBhgIa
RTEeCuxhzibINkPOoSQVeKpdqu2kf65NdwUwqFBey/yjB+oAiwzdoLkLWjK7R2gJ+ZHgkgoV/KiC
U4L5G+AzFjYfwtHHaEi28/YZqZa9YxBI+mcfkU8sfLhxYmWU95NGHp+8K+hDgwwDL1FetKNZf5oc
3LLJ1u63KAQWqjhvERp0BpgqbKxlFyNzSlbCCeFqvaRDtggxAkgPehW21iT6rAeHHFl5GtkcVvGy
YPhh9DTBWHaa6MJjjKKR4Sr8l65rAME/RnjWnFnTCJdhzthOXpxAbCVqywTRdGTQUEzhGiUKJa57
xh6Pe/YafOdAZmiukPoXMJOubAtJJsLN2Sw0SReQjOC2lTyGFj761DHnqaaldP08XXHbs0svkxXW
OL+9Rm2HbQIeaPNalneBSM7K4FX47taZKkTAH430Qfq3mv6lLy57ddnEjwZBs227b2HlhJT++IJ8
bZsja27ICaQbWHTeeRDsjMZa+P2eRxzYACq4rr7BIUJ6BOLGU8jnJXXzqnWLjW2+xBUeJQOfPBHr
0T6EVloxBUrihw6QeODh9ucKUFV1N7Izz8qHrrszeb8n08U1TPwdOZr+F+mQjPilaY5p8hxA0J9Q
uLQGD7rozqdpbWbAH9ckc5aYWMaxhY5gXAXCIGDlOs+BEEKNSFJrY871u4b7RbN4+D4b2G0p6VeJ
d2ngr6lxzyTFOfoU2nBG0YRDhnOtcQxyJmchUvSQEARClDszRC6LIShkYaQnu8q4SaJi6dGXDu59
S7AnAIRVM5gLgJhboFcAnaCTo26O9UNN/cPAQQ7GPohGzFm3LkgaW+uX5sjgV3ARW+nATO0h1dvz
Uavm+QcXBKa/Yq+YyMaSPFdWYm52zy7wTEU2Rd512+osUI6t9eJG0dpjpJKhrYw/DeJQ1x331GEa
bxUdUt2c6wnBNXlzgMmwGwMHTqexyIxwV8baJ68LOav75z7vPov+mDkaxcVnNIDpNJ758GgdfAPG
KeSBMIw7Iqbp7QAdBFWBfNz51OPlYhizmj7/dW39R7sjSmuHvb1kQsfq7m1JzyqIO9NhU0MERMve
Di9+51d4mYosWWmyzFYSAu6hswfe0wnvzFAPaGDRZ+M27Jqf6G++7u7fV/pQPlF+AMWm2H/XYUCz
NJI0ckCe2nzUkyO7dQUg8Mzz++lTlYTY1xybjJi2p6+tCHwynCt2Gyngu8hAmRcJxvRus5EakLA2
sH8qZp9bjd9/QIfdC/+ZgeWoHFCyvyc2204RCXdko6qY+yJ3ts27Ab/c1g1z+vTUdO5Mu0lWJakR
C9OFaDcQPHhZmpV19ZNP7u3W6dtPgkAGNi0wcAmQ9e0nl+mjnXaSbWIVtvit6zAb1gDdNJxCjLGG
AGMXkRkxZJKZoZ911N2WRnYJhP2VtDsqoLwF+IIF+Ce979ul8/cfDF6ubkIVpv1994MZvkFKd9lR
lnphe6fIQWUWmkfGIrFzICaN5to/kbiYbyUhX1+Sq5iVs2UbkLneC4YSLTRqmWYuDkinuhEBosPO
G7RjrnyE657lXkCtbcj7y/H/hCzsFhORL8eu9MRVXKKuz6jVN3bZ2NR6PIiQ9Y1rLWKO7uoOpuO6
GjedNMud7tP6BDF+CaU5/UUWCP+oObI+1H3H8y+IEbo3toYvEU4P6itinefjU/STdttnsnwqUCgd
87p8rVnILoNh/lhGcrxEkSY/u5neX6vcP0rnRgJj61omytW3V0jYjh3hj7gfdSgzHY87e0RoqEVW
AfOob1j/ehyRarTEl1568p7+xcZPQzjiNre9/uavL9ivSvQfb533P867OX6tVECh56tVOKVwSxsS
c+aSfjQ/945fXxk9Iq+zcqT5qFILPzh4HPScNdgqtx5LhpIEWdJ9+cNCdbxd8ISS8pPsZrdqHuWz
806rMYVgNUn2fm6kV0ZhFjH+0ECKncNdnv5k7/v+qpv/Qg7JDa7kqhPGV73YD+MQghuqIq7oj2Kf
kWUXpdxUFp+opAIZpz23bHlRgfa96PsWm26deDA1/vpNNd+uhB1poexCh48gybQ5ld6fAn2kWaHP
kbfKPAeElbvXQu4xjWVc0qf03PrVFA+beGyBwdib3J2WWNYOnt0xc579KfnKDUEMJLS+cAeKiMEo
ieeklUAWYBOm1KHAspDi1Xeg2LlYA7v8XFkpceTTwqaFQJ/5bcr0Hy/Df/qv+eW3S6L+53/xzy95
MVahHzTv/vGfp/Clyuv8S/Nf85f964+9/aJ/XhSv2U1Tvb42p+fi/Z9884V8/++vv3xunt/8AwzO
sBmv2tdqvH6t26T5+iL8pPOf/J/+5i+vX7/L7Vi8/uPXFzT8zfzdcBNkv37/rd3nf/xq6w6KKs7L
//jxNb7/gfPnlK89PSfP4/Mvh7YKk/9Tx/OvN9X4/Pn5D7/P63Pd/ONXQ6oPUncspHfE29gIxX79
pX/99jvWB4IlDI5GG7Q0l8ivv2R51QT/+FWaH9TXJ63LiJSORHFl1dgOvv0WWlS+o+1Ap3eoDn79
7ed98+n9/mn+krUpUV3EIPzj17d3CcF1aCLQcLpIAolyN95nk41ujIQ5Yw+hPLThszdUqmVRq2UO
vYkvXscp1kXiwH54277/GD++rPEu/+rbC7sudybPBxcLzjzN/OH2hFIsyqYxm7tA2/dBv6hoGpyR
kr8kmtyNV1oCfVY3QBrOMwEtA5iR1MvSL+cqHXtVXkMISk2LJs/a9JR9taz3clBrEaRP0cQWOyy2
meiuGR2s0MYuB48Fn24iOQpWtpqQGbGCsTZjmi2Ub12lLHzy4lMA0kSV6VHmE8ln6jYau1NnlEfN
Nja6Oa7igWwN8tf1OX/PZ+4XqY99XT3ZELKke6s3dJRmqfMwQwTuo/8LsH7qdXLuspQeZfjcBRMZ
UbnxUrbmRVfBwEGHTnv9Ea8axmJJ8BQ1N68gLfyN6YPCQ6wHD8FMtgDuOMZyqarhulMtA4p5uxZV
znmf2Ldoa2iIh838gnVT7ToqQ8ba/S6unIvepdS3x4CJAnhHKdSSYJ1lGh1ZGi+0mEg3ZQEJ0faR
kMtGKNAcGEEReS4y3XtJyUXFJayCxTDtsp48dI3OMLObhWHrlx6UMeEmCGr74tEFeTFN8VOyGEaa
UKcEN2Amw70+aPiiu5U9GHe65BzCVl/QzNjkESwaqc6tOUK6OoZas88qinh4lOgyDFpstazutGzY
FYVCw4NbFTecgmOeeOcxwg1Ge4lqlz+5Pt+V3l+vTzFrSS3L4UEi3i/US1Qa7YC78K4ncYFwCn2w
DoFVr91yBIRoXck+/qKGlan6CyLXbzvlHwJsqHiUFkTRnIcdZiorWWZxhjvXXoelts/l+DCF9aPP
+5E0vM85dnnN2goGphmNRu2/zqFsVii3diquIteGWw3yxQPOUUK+TvPkPLB3LZH1U2Hxy08pqMMg
4AKjXEogoowzpsxrWdMBOPCHQ4m6TuuZeQ0YVSdupjyPlrnVXdRls8twwA5Ge623ZGfjW6dUMlcV
1X0VlpfskAkLJiUv4EoMkiebaiBOrGNJKUUIX7MOknzbgxZNWx43BpAC8DsfE6vaT10MqMTaNpV1
lkzR1lXpZYpzMEqGC9wVFwVTZRcMOePsg2eEl1N3EYT51nTFXVf5a6NJFmwaYV+OK8rk8xgWkC2H
U+e/0JAsVZpe+gVG8gColQsG2PBWxIuvzQQ/SNbuuRuOAWnR/y+Xw6xqxiiDdhr/wdvjqmNMnGa9
qu8q3b0t4O/gOF3Z/qoZC1rv6nEyks95x1FmDBchupGiiU5zyCpSoWsPi4jM4KkNF9FYbqoSVbDj
Yir310WET7YQp4Lw4z4riIPTbiVW/DCxj8VU7lqTtx+EiyPDG80YDlVJ2MBgbWgRTkxrdqMFls3u
V0mJZDxTK4/Tu4ZJHCDMIf5iGdnzovspdi4KRTZjUsFRjpZs1D6JtRx0ZPJAzYf2UWcvX2b9PUSj
ZQHZLHSGFf68lUKyFTcNESuwU3wOV3JYRl2sO1jKZZMutGH+OIrLrstQSvR0yAxIC3UkEIlbPd/l
TbZoivrkm91FarbLqAaMYg8HUQGApQF3AuRKPWnuYpMVAS4dA6BsBYq75TrN3XMogFJ1F15fbPP4
M90l7lpAq4N9pjsvFet2U2hEN1b7ti62xoAJBaBmMFOP4fVQYG4iT7v862thrggoP0c/z75WCfMj
U7DtMgyel2S2iHeVcmSrVFlhUd8p5mq5emyBzhi+tfFHC0pbBheJQEsTtFdvbdmSoM2qN4ntXRY2
OpEIIQnyCaSCDB+5gmCdCyveFRXnYbfWm/2gwV8Ayz/fX8Wk1pNZsVMAVKQQqrlya1QPnX9VMC0a
8vahdrKdME0o9uHLfIMJDgPs+wjouoU3gqC1i51tPlSu+7f0Rt+OR5NwWJMCF+cCRcibx7dMRGmr
eAIrIeTdfB6avHLPkGIk/+Vs8KKfHchvdUbfX5De3uQWlBbpCm9fsNMqUyt66gWZN3srzdeMvlDr
AO7yD01p3Xl2z8rbItE4Xww8E4b4wWWCqFrrnDEX9EQvW/31hTCXZ28uBNPiJMABY8xyT2n+Nxm8
Ffu2SWd519OoTVG501ywcBw+k5LbMqODhS1RFNRUidxUjDojAbcqu+mZJJLys065FSd+1EZ7qMjm
iJDzOcwAMm9FNjdg/M+cAqugpSMNykeE0kTHMmbmBBddtssZnYsOfsy8loRtFVrVg5z8Q1dazBjE
nYwqnswL1aQdvJX2IW2jcxo3WPPAphOTYbNa+5H/mWyhTedbS2dsTzp4ign1jeU811QmQg0XdcRL
Ug4mcUu0sbGKR2x4CKZpADPICkMGAcwb7w3+7FnpFR/91LyS/KEzRPkgDbXbGgznYAYwD9P+J9fE
fI39eCPiZREYs5hk6LNH673VBHOiDIOA919p5rbq5cZMvk+U/j90O3/aE/07djrER/O2/XC5z93U
m07nFvFcpR3pU17f9Da/feX33kbYH2AGGGSFWmTkKJs25XtvI+QHjBOIaufPRwjFKfq9t9GcD5iP
UJ5bCAZ1hNKzE+F7c6O5H+ZwNzKFIP7iUSJ87e90N4Z4e43Q/2MKlkJaiu9FqOjXDv2HNmPgtpdN
USYHv0n7vZu11iZSTOHsULsmgp788rF7YG7IXVgSNeulzJhZnO6g3EWTLC+nCAkaFOcxCi/6QHOX
fV+8IigHZl2q7OCYMCmqdm9SGg2tu7ZBNxw0h/lr4AnuP57idu8fCJq44caFghmC94m7Zjzo/fXU
gUwavQi94CMGJTR/RbHWrSTdt3YXo2ODUNS6CAy1PNurdgcNOEAQ1gar0JtpUG5Em8E+16gy9Igs
qroohGbogwXFj5dMCjmtyve1X3kLXa8wfmQwGLthOtWacUMs/SLUk+Raa5XGNHZEjwUdaanRaZRB
r637FnNp04ZwEkbnkj1btZpK2FSSbXMbTl+MwnE2jYuuUAImHPwh2zNwGZcYvBSbdka8evdQJPGz
xju568BsNsllXKXBupXRcKYkyThOYzw7o1ausk0TvzDVPjN04V1Zo7zwPT0/6QTFr3m7CO9F82Cw
HStrdg8INlg3QH7xRBgfOKW3NX33cpiVVKXLehRLX7nJY0OHPGsfMHMTaNPH5QkgzJ1W5eV6IJTG
062Hkmpp1TjeLTHoA77fjz/cNH/Q59p/dAFys9Fd6ySWWcb7EX5OIzN1ToFgwovKdQsvdVvgF+M5
UdUgL7ppP045Shb2Qx6N0sFyynu0OxxmECGnYOy3ogrP4xL1mV6VORRM8pGNyfevbUpio+lvs7Y3
FyN61SVm1GVAFCpqMv2qa7MvIZpLxkasJmqmEGdFyoTRDxHE5VXwAA9yUMsp6ozb0SCiQqTBJmkc
8pGgbhmaToxGsx2pq7ncdQT16i7pCZ7TCHhaBlFRLF2iMefgZbIckPG1iWM+BhlwNNeEWqYCVvAC
4po9lYRZqNIlAJlJOOt7PFoD8SNcm9N2DPxmSeXbL23tyeJCrUXE9YcwaOG2SbpxMIhfTUyyXK3J
tglVNeF3NKGKv7PyTHDItnXACwyntCiCuX05i2BOpcxVlk2itonNzN3xcx1fHhv30dAuTZ1BgNaK
RTRXvYol7ziRM+Fg7wMkG7QsNnt/qUk9WauRDhjLxcuQ5fFWVyqbI72OdV3JjR+Tw4ClQy6lZsQH
LbDuq1C/nvRBXE1uuzE4RoCEZsUhtlS7Zo6LHGOge5qY+Nz6SYhuwGgksD0izuO+m2CCfcEpJ7ZV
K/sLDcDOwkAyaxvleGkmhMy20gKqObwOVeACoyoPSZRMBz8DnRcbfr1mZasfg/m/8F6/5mKK0Rt0
JJnU9dHuCE/EAXcTVWA+XCQE0PLsAbRHYLIw7dkVuoMge2Eaw12VWE+eGSKmb4cD4tYbveLqiQvQ
aFOlbR0XUpSSpG0PGj+kXgiJZCliN9tWS17e+xRPBDa0ffIo+nbhTlq47ANDu6oC4smYiVQpgdI1
VpxlnuViQYgnXf26EksNC/l949rmqit1upro6PDVe19x7akBzLfL1j/v+JoJV0Dnj9GtWah4Sb6F
s/TLG1y6WHdjaW2MARpsWw/5lV7Bb2Msc6H8yll1hihIVHPHlekCrPUHRJYyisd1hBGht91oK2sH
SqvhHDWtMy/6qQTmJQh+zby7sTHDY+/LeGmVKbA9YXRrhxz7M8tGlR5oaFliEl5UlZW7KVbDkQRJ
mHeh7M40t8xu0o4RSsTihQQpFuhxog9Lr2FLathpeh/24bq0SmfVwArZ9SLAEjHq2p5UryfbNBow
z1qI5aAvV8S88XyIS+iqJmTNyu42AgTK0S3SfJG0FuRhX2dZz43vjKFL4IICX2CGW8toJgTUEJ17
S+6rUrI8nkRzJH6NZ4SyI4Y3kbduK6wTqoWiVqFJv+aaMteJVhboc3x94/tU+I5n3bSe89QkiOww
K4pVminSVwbP2kmVbqOiNA7J/F9uMK3zXqgThmAiuJhGlbZMDxltSwYF4Wh5BmaepJoxIvkhVFlE
1uVSI3sks+rqysLTY5L5sOPtfiFWfjiLCt3e4kAfl4HDAZNoODOzdvaW4BJdxZGX70KzlouuZV3q
xf7WkRyjnQVNK56YVhR1FG+CtNk6Bm6iDLVpMyNSBYCxaejp5eS6yhvkdUXDinhq+gvLKAERzk80
Mkp2nQfpNcFouGyF3yFqKPZJjPJFa/hoQvyy4CKRG1Zu+1y43Smeimk19LwLjq7158K6tjOMuaV8
APWRnKAyp2vZ+p/qEHp5UGdHI+ta6gPzeVRpc25eOy34ek9DX2z63Mh1vSs6ggnoUWMYA7dF9FCW
cI89t7GuADCjHxgZ7dSTzrttxzccN+PBCYG+5siU7Tp9KjITzo5eXkGqMA9OFi1bHs7VVD8kUl6m
dsQewiBFtEOuWJIYdJcIEIu1HE96F2Aa1ahDWgeEZBjrUJ3IzOqmAiWnNKdFXUUnzzafPMl4M0Kt
ZDv9oy7uyxj1AYJUvFWpWAiR7QYBbTnyXQC1MbjMMpo4GwMeEZMYuDLwrxldBuFqtGqSYgJyyjT/
hDgna7kBHQtYquFN1SHoHMgfVbfpGpEsOwsSHybMmxjNx1nq2zoLQWPFiQ1tUP/YpAwwNCuGNBWm
6aGMeRaEOQ17aapVAMwGMweoz57t1gL6A7OwHMWTRL3W0vCSy2Sby7aGZlrErMo8TBRnfQWqtjLR
Toj6scibI8mfu5HGG7sKeexcmB2rmLPW9KHw9PZ1H/bMXQLcx2RjOGdu5F20yRpzHQseQGhFPAv5
a5RYUs+JeTJR6DDbx19GTokfNhk0UQxlOTsigp+QUeYwUPjsPlLAEBBFOcvP0S9lJx54IE77OKUf
FzalpJbCDjNx8XDEfXSSOQJBAd8TlrYChrJnFs2QV1aPyiF1IorLNTNJTORtBJNZMaHsk3gBMmGR
9wx6hoJEOg66nV1od2MckyOlVL5wmvzCi/LkVGTQSSNonCu2v6sui+GSe+dZ3W/NTEBKD+K1KPNj
ja1nZ3stEpCQoBuX9dwSw2qLUK8ASBMRLlQZ1HmxNyshk1ptNc+tN7U/oHXQm/DQSgDvbpuSrhD5
IMtNS1DLtowWW5Cn+oDHzjLYoeXG6G0wvoZn4G5yZmYEZ6V5SbY5YnHoqOIQ9y24wYpRsmHCroVp
01+bIzy2ngoXJHjPaXBmjp481TbVizUfSarLq6UK3evciMatEJduKSACNrXgyJI30KFYWRBpQ7W5
zAPqHsNbqyC4KNPxVIzizptZc2220M3XzI2voJ2tCBW70cfyRHr4LPknFbghyApfANJdqMGZw2eu
dJR6BbCjofKwZrTNoXR90mnCjLwf5LZFl3RrHkBHFWHIi1N1mLz2NHStc2G55DEYxqWeEYQ0yZOK
OLNMpfaT2bY0hYwMepap4HFcJP/sv4uASm/ysSV6CIBrhR+Bh8gWxgw+qcT7nLHE3qQtABrwkkfk
Vo3CTeUHV1r4bMocA3NgfzZ6sSVwBFb/dCzARi3yun5segizKYq8liW+FWXD0vdb+OsQ23qFscoP
mYUzikNim902cTbsfacb9mJ09/GgISjGuHdWxKF7lNau93Oxq0oWz91UH5lN+KD5iutgGvdpvUJV
2yIZFlTNwcTy2huIP5Cz2o24rczsaqaPI6pgsIQOEt+jmWmw56M7W4w0PWloMfLw13Rl5xKmDo8Q
1y6wTRVErGdIQn1VR4ckZGLuH8kSKPdD497QdN4ZYowWBfZuG3VkEC85SOZH6rjPNaPFTMsZYhvN
xtMpuiOIumqGV5W5JAcMJSTUUHdv1kPEe2JuBNWBH/KmYzSms+JdyMvYo1jFAaSCz2mPDUjTDY6y
VHtJLf/I9RaWBqdorXZZJe49AfBP6kjKvXAVF+mzNsPXsLOKrCUSjRDwVW/ZTzGiDOhJEnmw9tIP
wQ5iFt4fq16a+vSqR+YBfKb04e4Sdsisyegw0LFOi/kN1D+cwLL9yR5dvNujKxe3+uyoNrCro7h+
v6WcdKtKKqvsDn4U3RAAaGNBDQcWaVaRMPFrn+LOJCii5CiroXNTFfpSXw8dMRjZXATUDcRSJ16m
YwoRY4EXZwDYRqNPe+STnfVtMPW3pka3ecq/36+936zL/3Rk9OZPbV7zeflcv/9W/4ZzJTbV1Iiz
kuXPV+iHZyYGYfzjUOn3L/s2VbKdDzYIFwvVm+TjVvOE/dtUid9hlKNLxka0YxY4gX9NlUzxQUiF
joZNu3ClO19D34dKpvHBIV6dCRVfKOeV+d+bKb0dRWvCYNEkATrO//8PsyTPjmyobTxH/AQXtZpg
7Wo83APsGnGXbHwBcp5bt+wYrIQ2yYboNVW6NxJtFziBvgpQoO8Ro+BySQTOOSeOI8T52WaCTSv6
VByGhNaGXwCnyx6V2d5UgXO0jYp4F+12EHADDQcPnx0DEMtYcfcQ5iReT+daWIhSlQeImyAHR9Z3
cZS9oHjb+S4OGWKGySKyxLky6mMTUeGkDurGKI2IEQpQrJv2IWrhY06u0JeogEgVmfCbuyOJSUmC
DW3eJfv1q1YV127SEznkkAQWc5AXIdEMDTsJYvFGtS2Dz7bLSjmDDq3r9s00p6NGj17wpa3x5mTO
Yx9YYmEP4UNoXJSmVaxk2z1bHqW2nt9VUny2oh52iymuDKIHRpxobl5Ht3HqiFNlUXAO1njBuGO+
1ZOcLraQCAeaJyPs9F0ILWM1iv4+ZUE6MZ3foxUsHu1xHBag/rpNk1bVE3OyRScGRlVNVdkrmyO1
OENTyI5uhtvR3BCL7FXBRtglDnNjqp3LqTfK81bRA/Ee3qZxj9ogkux1MVu1U56/jl5Y3KWaCO+Y
a0RbI9ePCXv5ZdO3+ebrHfO3zpf/2eHxx6fQv+/R8Zfqm8tnDQ3pSxA+a3Xd/sEJwld/P0HcD0zc
ZlkLS7pZXPIvzY3tfuCQggZJWQcQBPHJ7yeI+cFkpYN0FRIXXzIfO7+dIOIDqleePrZBW0cl/fdO
EOuPTxDT5RV+PEFcMRZRgXhiizqORC7SVmYLItgKN3Rv7CgFNj2oyj/Zuu1HwEjFhH3Oj84iPeqv
7A6GVaUP/r0lc2vvk5Ub9fUT0JH6HIGGdrCy9FbB21gYXbpJZt2CxWwJhHZRLCaHuDERNNmeHGzs
TOZA/Cr0OnUjuwzJ+URq0J4VtwQUPDJrpKt5rbyvSNOaNK+EWBP0qM7EY7YmM29N500mU0q0Q8SE
FUPBWMElsTkN/ehEhY9Tpa6jE9ub/JR5wQj9yhsWhU5QUkwY5us42/gs5CkvFkyym87psysaQ0sH
Z6jUk89TYe/HE87Xch7nac5no8UxCs8htXNKtiRc1jCC7rUeyY900hgHl10dijHLXlId7XgyJQ/V
pPxbNzX9VeLmxIHKIl+ltjMcNSyi28wPzasyH6GmKjGBhYrbfWAgHjZgevrk8PHLGd97ZnE1kZua
uTeqciacI4gjoVuj1UFn65+zu2NEH1bBlUnI+kttagOtDxcR6SezLE/oxMOVHd6iHObaynJrcyNl
1kTLyOtSDCTucDlqKrt0E9aahd0aJQSThsZVxe3GrMhvko0SWyi+0blyqu6hDaHk55pnX6socC/G
IdGOdex5d9A61K6aHYUBJp9lmqbJxVTk8bk7lOAFlMyPoQ3fPqrQTKCACoJTW3BcNxFerVRphCQL
XKKDRR0vHdZ9MCQmwpyMJiS+dCpeu1EQm+J4zGldZ7zHAJDtydUWKx8t/GnIycCI+bas3/FCIvL1
r8KqJkfQRvTvAUEhujnEMzDWr1bqxeetRMZhB6L/JnL+3wNy1k7/eW1185z5f3As8jX/OhalblkS
QbqCz2fNldq/CisQVUiRHR16NP/7w7FofACmp/MvZehsMCxO2d+OReMDMkSYTkB3Dfi7hvu3Civr
rYP598KKF//xWOw9X6aqCSmsqlgAWGnKTUNnu4l9mkE3KvGokT0JidHpyJAdmlXrh9WGvwSgTRio
x4jpMwsV7b5Bz7uKVfCUmdlTIez8dmqM6CHvhMDYZCmA7qTRGdYEhZ8qE8AME4WB4dsi0uDZEZqJ
zqVM7GqN8wKrVNenS9+rvb1hDeYXzrJ0MQ5euC7KWJTQ7lX/aewbfd9mEbB4ti4rFyf0pmoZWfSU
qfvS7m/xRxONkZAC3ziJS2yNdJIzPUfMiwTUALFUmcvaTvPjYOfqHoJFCwOFWPDBHnAtWcpdF4Cc
Fiqbhp2rucSOmBPs9chtbvJAIgAT5XiPbWvEqhOMr6jm2rULLHQxOhlrSp0Rvd1iy7FMl1DoCnOT
1lHG6PRamAT1AM72mH9hoET1im8OIhfUKiIq41GzoSa33dYLkPo0ypjJGeUENsMO24UgxSORxLsF
ZgYLqIV9MJRGinOpT7aaAJXvNpP/OWmK9InZjH0Ng3PcqLyfTpnp6svBtbJjFtZgVBjGrIGK1nso
vlilxSMKZ+JGaiKyaSYJQmx0hjyeBJ4jZY47sBrmfPSRTeJgPxr9cBuU0cYZkB2kOYK7SLnHtMGk
alU+rBA0+Fskoyc+TlSEoyS/So9P5B+vKz8/tdKbmL+mYLFCJsR1NVNlJtLjW+CWC8tKxps07Ktj
22TxlarQblCdoO5pEvepNhuiLRBM7f2BTCE55WxCPL247+y+uOm6tFsGfmszZ3RwQCdmQ978BCkq
6ZkzR0NY3bctoz57IkBOakzN3VQkD/9bLH7rMzk+/vwsPD4XTfCc/MFxyJd9Ow4d/YOgWVTAi74V
dT9WicgP0DN8lzVwsP2mXjD1D0QaoFlGBMuDn1Pv9+NQ/2DBVoX0N1cEwoSF9DeU2V8P1h/0Lb8d
h/+NCVuzT467stQ2wjDKhVkzthmceJ/FIcB5AihRMKM5bjkCCJ4YjY+GctszR7tu0/5YDsVupnHq
YfTixSlcOTP/aBjET6bDx0oj6M8RT6G8MVmObKL2SswQtM5Iv3jpdKuJ8TGY+lvOTJ7esxtBn8OT
mkItfOBSi9oMznPPn9d+BLZFgBQa97xlJ8Q8LN4kBdy6wEaKXZCTOwRdhTJPIVUlNs5oKUGTLy4/
sZ+z/urGp6QxtoVkeTYZt6IGfQb8GiKUg/efe4yK5DqrumvfqB6DWr0Mjfw46uFrC0RtFC37cyEe
IkQPLVvEtnE+JSXtqzmyPPYGe6O39kXkzOFKBNkUwc1Q8lPUjkJUgc83JZFc2hWBI8at7/fGcrSq
19rssfiXkL4Ice39kDDIIUOlV07+enQB2IRBg/8W3g2rObUeS0LCDYZITmoQNBKi1goDewnc2cTg
AQxiAmfmgawTxFZl6ZTuraSHS6aaK2fCjRarc1eLjZ2KzQ0w6IBAu2lBG/Cx8iyC6Bh78hg6z0Ld
gf4Wx0vhAGDBi9QgOYTBPhKiyQD81mY9tUY7ixmq8HNzU5IZT8JZOBwDqwm3ZR1v9C5Flue23cXk
V9bnwcHPGJkvwVA6WyYpJgsve+EP5pwu45nLsINNUeiXbo0yuxANNuKEeCBnZD4Yze9N7glSjeMZ
mtHE6guuqtX/Je+8liPHsiz7RRiDFq8Qrimd+gVGMiKgtcbXz0JUWSfpZNOnuh/nLa0qk3AAF1ec
s/farCDWv7j+/19v4Zgq/vsJy34N69fokyMF8dO/pypN/D9ssdgxMCEtp1aFSexfOzf+H3o2eB2x
gxhYOT4caGWMJziP/tm7/VMSkzWmKpTMIohPCRMgs9h/MFXpTJQfZqqlqIZ5hDnRwOOkL5aWzxu4
BJdTDKi0cq0231stWhZ45rvAOqTq7VzufITaNVNPl4cvVjdvyYcAd6I9ji3IE3Lg/2Zpqd1hGX6m
n68Rltox9MueSnNQp9u0n7aRTpyibr2phM0rIV54DV9g8zYU1RohkYNQaJmenLpB1I4csuaTKZTm
mOnSFvg4Q5gUqyF/Ij3D61ncEy3fxmLHvzsTMOxvO2gXYz5tDcj+0lC5YeuvBSLjBA2CdP1OGBB+
V2CQqcyfow8SnkM5L2/wm2doqkglF4i1uDh1PlQXyVyKxVKlKqfF9738LlAZE2dQWWT3ziObtL5C
E4ClXDMuTV27UsUAiUm4ncX3BPVKCQnFH1PK3TOHVhpcVYaAjXujAhVD04yxo1gwlSOrQt95F9b9
vpqoJFr7GqRA2nFWBXSItLqf3NlUrrUufxfj1Pswor+RQy0b+Q+KzX+Pk/+6R+nUzzwkadYr3GM5
X7PA8RbOBe4sFZSfrnAyEudu0EDccYWUHpd+rZv3fn+O2yydu8jSrvjwqioZYYxcN1xkSzECr8zG
cEbHtHGzeuBVnMjFx3+mB7J8+1/uDC8TBzS+MksTl/Hz4aK6HE9zgt3bRUuMBwrJw4rY7kf9rnpq
veS6XXcb/KHZMwAC9z9/ax+vfDIyez3SrCQKSfLTL2chQO+krH6+wncPFH4UbjBMbwpIrs/3pmgJ
feuZ/KeIpn2XvfqEqBvmueSC70bfx6twkP34BBPgYnFDnpFbcBVZeImD+syT+juAT4ffx0ssL/HD
SzKbKGqQIVTu4IiOdIh20Rotkifvje3PT+zEr/uvKXc5yfNPVDrxcn++kp/m9MAnQDSaTYo57dJ9
fyTCZlM/w67cKbfDKvhV3A1bdV9e9L/7l2FzfmCcAAG+/IjT6J0lpKM21Xy5XaSgq85rt41DHKMj
3SoX00p0iaEkfs/7+d6//f4+3Lt18pEXc2JN2cC9h/kEC4aETrZnubKerNu6eo0BdGX+uAQOrw3/
rtJvVCPGgQHsSjrjMZa+HVIqx1UdrDqthJP33SdEF0oRCx/VNG4+85io7XSv2lCZ7f4CO9O59y4u
o/TLEGOFMExOKKz7J0YIORPpsAtB5TZgTqOqUfYGeDOEvE7eK06s6+zBk0Om4PrK62jNj8P1hXEw
DA5dZtxXXX0MUNkpI/GiBS3REU2F9hx2LLmwG2Z9UWFQQjZz9njIic1xyxU9H8hVqoN7RrrKEfrP
TNgTBsBtI2cHMYAAPD6hv4DdrDsDgq04JyNxeBiMeh2LtFWsYBdWFJwbdT+YE3Yl0dN7/U5v0r0O
qA68BT+Qw3dLa3txnMnRZgxLHJj9xWigoKwPg/6kFrKbS9VqlmJQPKItUTPBUHUZC8bamAavHqRL
1ae9D3rBEac3ZBhe0DAxExsmFZRbumlVdyQ79kBbJPLeYuuqLF4KLJC5odwwP3GK6Kh/G684yUok
0BSzVzrmcFVOdzVgSQR/yIyETZ6Trdubu56/bBq3NOtJxu5sYykpTfX1SFKsqLxMMJoiwCctZqCJ
2Dc7JPLXiLuLSMSV3lZX1J5tpE8khJpbS8lXbTHYqZVv0ZwdqbMmFKdgGHphOZDeDauKnD9/fA6l
e4PaRgfIDlAJmp/JWnVmupoRspEBBnYUIlCkOgXo1paYYE2X9mNn3g3pfVGbbPKV9SyI20QcL8DT
QqHZ9TI4m2yQHWUsYVIpWEHjghjmDPo01tMG77r/Joa/c92gyL/c8jO8sN8hNG0zKu78dqC/bhHT
MGVKwh1hZTfil1AKvIoIaAEWYOGTn5YdG+mR/7ZBTeXj6R2fu/GtV6fXqtT3bEH2ZFm8gGij9lyB
SuoRR6rSVkjNfau1z2XaY0Ek4CkZFKh5ISHLhnyc4EiQBRlSric+wBqOST4/F6r5R9Hbi1QQ0MEN
6tnIsTOf4DIrfJjlcaxNXaIz7XU7fb1qLivnDp6Rk+7h7LrtBeP93OL/7Tzz4aM/WSCFubfSHPS3
S0VwXV43zjLPoO9hntGcdCe4Z7cb316RZj40aRpeYEw+36MvmzGSKbKF+ycyst3sslsLl/lja+t2
d4Cmszm3y/h+MTEwWeKI50RyypEMwN8U0XLFxkvvoj2xk/v28Rok+kpeFS7RmcHVn7MXXXacX2bT
Dxc92crRDp7LLEIPGG+VZSs3b/RDttVe8Yi7P69aJyKWfy+WHy51MnGXXa9X7bRIDy9onTnKu79m
sVzhTl+RcMY/YemAtuc8C2vExDuUKs3m55/w/XL14SecvNQ2jTMKyPyEflXe6U56la31rbgdnWab
7vKL8Pe5YfTtYvXhgifjds5xHk4x6yOl+10y3UtzvDOUZ0O4PXNny8P76T2e7O0C4MNaVPx9jyhL
XWTWbujWe9XF7X4o18W5hX8ZFz9d72Th12X6paLE9Qand2euV639LZCateJlV+EZgs7ZT+Nk72/W
kybW0t9PY3TRJqwGT3Kljbpt3MnNPdEm9Gt9bou5vJuvt0irXOebFPFd8v9/mOWAeyKiRs3mjsMR
SLmtj8dIPvPevhsfAHgllZ2sZoHB+HyNXEui3LJmdrEBvE76MFVLmIH+KLO8/zxCvl7JoEclYR2l
cmtop0eM2M/6ypIrjp5wYruK2tUI7VW8UJX2jFl8+c2fn9tyJaAaPDUR5MfJdy5o9RyZBbDpuTId
1r9uwixOX0H1CBU6sxX+Okt/vtbJB120g2AVqHMwH7R23fwJqzOYou8f2z83c/IBh3OoNenIBdhY
sY/0gu5ZUbFXR08/v55lBH95aBTUCdyTwZCcbqTn2ZhrAKBM/hmov+hhppaMToB923GeA3iD8pnx
8M0BikdHjV8xWOQsVT4Zem0iDlXYjsuAsMXL+BDcWjZi0NX42FxEqh1fCY51IayDJxZ0rzlgfV3F
659v+vvfoGmaaBmY1Ejk+Tz8lUqtA0oWFdAGCfq1Roj0bF1JWKcKy6QNn9pRaTyOfke5G5ji8Lv3
H2V2kxk9rF62NlKkuKIMalIaL2KyBaW5X6v9LynOdgW2np9/7TerB0/sw6+VP/9a5Af1LMBJXgDT
dt+gK0/oz0YtJx+tgm4ho7g07E4W3JB85jiywNVuF75KNJr3Z37L1/n+8285+ciKufNrygb/OmgX
l7BgN+Vj5Fhra4fmc529nbnet98BRU4NbRDcNOXkeqPazIoCyP3vwR6oM5YZt3GyNW5ssn4P1Zbc
riukDeeGCHPhd1/GhyuffOLk9MmcGcbahQsK3Zf4YwykBUHi5jD/ThLooeJlHVR72eo4bnTzoZM1
BNCjB45xiy2FMijua1EoIF2vEpAUvo8jHO6EZA2bocgQfJfhC2wYIjgUtsudMBFlWT1lnO4AWKHM
XsKxLZLHn1IwoTldgd78xf7XIdGEk1r4IuUAqPwKEC2ulClVfKCs/grkhW9zTLDsNA+vwyhfET1w
oZvNa2rGWzPah3MK5Dd/oNgFmPMWsAeVu+s8wstev/kIDuXuN5GZuwkyd2REv8CTcbTjcMOJG7xg
9CwJ05UsKDd6eBuWiSf2mEg54WJ8uROV5iEW7vvyJtHindj9wtvmFoZ067fNNhbqlwCkkRa8YttY
t9K8CpLwZkwAhFnjjdU9xYTJTcR0DkAXsu5qlq7Lie0SbHUDM0mJO7MbAFs0tIGIgCnzHNG2tTb1
SxmxVkd0jibHa0WD+7XQh5U/FpEV7Xhh+akL28FWC2k90xHLyzf4O27aP+uJcR3k86rMpVUzFZAr
sfNVOtBsjq51Y4v0sah6hJ4AWaWhuIEfFvnWwIH7XpWK9cyMWTR3ySLhjPIHuL8eokSnJBS5OuKl
sevadAz/VytdZ0Nvi8EVFkA3kG6KrERELyVOXUk7AVdgqE0kAv3yYQSXJDzMCqAi0DRkMiAAcKeC
1zIhicrwiLJGVzFb2bhfyTQC89KTS+GyyDRvCBKnJHhjxPKspaMHztpuABYFOihE5EjzWMFiSw/t
CC2dBmQysctI3q3wfo7Fq9p6ybXqEFjhu4RFNGvVqwR+9iTIm3Tu9iMiqjjdd32OJ2m2UyjtMR+m
FYTrIhK3k3BjMHjG6NjTShD1Zq8OJUX10jXpi6LR2Budf6iLTUreXZzelhLMXHHyf4lWTOLIfA9m
cyObCmZEzBrY3VCPHHH5rSNT3pekseT1nRxeSam4HbTIzVq8K5hmtanc52mBtTLbD6GMT1xzezy+
NpuoAbktHI622Md16BJ+Z0/aS4broOZ9iZ21BfTlScRr9fO6nXMyG5laU82pxGwtTY1Tm+Sgx/NB
pEeSNOkhKV9RP6yGSTlWtbqX0AyUdcIHXaR7v1Sz1UAM+EU5A57axtHwO9CUvT89pWLmYZB5K8Tq
0g/wgqfNXWQ8DPNjHDAYyDv0sRfg1l0SmMfwpZXvFf1ORh6BHM1FDvcIjIRiTdbBNUaLgQjEV9R7
g/84p6VitIM7zfmhyYs7OVdfhqp4HBkvkfpIQMAhLkDe6AhMyGDxM4GV3vfJ5XwbCbOKM4Ja+meF
VNhxFNaIXmyfznC57GrELvlVtcURRhakPBjhTX9cdIy6fxVIwaEQ38WxuUro71ZCcTGUjAacGNhn
3iJN/4U/f4UFt4jg40QXTS5sh67aB12zQsETos8utz0DU26vSQC+sLruMkD2Fmeim8zdtar99kMA
/LS6/WxZ82InTor7KYvuIv+ml//o+cU07LvpVs/Ca2OIvXYQbbOVvUqZVshpaMoG69LfC4S/ANwQ
DMLOch0mUw4hQwiOlhl4ChWVQVTdmSNuDFK7o/wGA+pJBamrmMIWuJLoWAuZP8Wgle2BKdo9lkej
fDHIyglF/GM4fNRsN5Ol1hWkh4gluhvwysllqEOzHimERtZWiV+QQHpi7jNtYwlsa9eYDjNGS9X3
j3OfrkqquXZXVpcwNAFCJ45K2SluQCHHF1b4SNmI+KNljGzl8qik6yp6EQTT1oTaMczDsvlAIjQU
L7MZHfTkVpSOVsYIVwh9sFQnyG8UBoFv/AFLuJ7icScoIQik37ORo/EBe1C/mAkpXIDBpRyOy9Ci
rsTDJmISmq3gmITKXRkW0srokHsbdqT9hjZD3+8ersJhyAJHTlJnJj4izWo3id6QYxPh8jqgAyck
eT/rbPASPLGj11nRC6lLjjZ1djEQBkY3R9Typ15OL40ggrieHqSy3ySLrCkkdHvQwOA3rsUpqGyP
ZFK5bXCfSrdFUzt5DPC21kn+glFtBpC/+veBfNF1UCxp7WKLXELKQEzo0+Bo5qDbhQ7zq2lHO22N
ByFaoK9z/NsfzBLCCkcGsp25lZ2SUN9DVEVRr8keY+ElKGHdIwM9s7tZdm4nu++FamWxsVmARqdQ
2Liq5WpEkUsZu6cHYysbweOdudKDvj9fzfqL3vzpcidbmmgUhBxAQOPKa74Ql+yip5TOmQt8woMv
+tAS5vQarbFeea0juOcqMX9v5/T66BZpfaN2XPbdnzeyQ8ZZMFA41AzO4MEDdcMr5HY08JBw7c/X
7L9p3eE45egJ6JHsXNoEn69noWTTQtPkervy0B6Y5Lb5Kj367jsiDm01uRAAr5p9vfr5tX77nC0U
6wqcFSDSp5vWsglmZVD85T7lXb2tKfeUmLNtZV+s8WOu5wdMHiXVSv9ddlkX3Z+vv7SgTh/zx8uf
vObCF/SkVy2W9lV/aNasZetmK2/O1Sm+OTqyPlKnNEEt62SLfn66vVHVucXKhI4xvELSfBkGgwMg
z5NAov+1xMhnvpflh3+5saUsAi8UDdZpLYFUgt5qMN66VcPG8lk3b35+cN/e0Ye/vxxGPlReFDao
ilQ1WEvN6a4Xj6JZsQRLHpnyZVnsp651fr7gNx01RigbbXjVZPlB2Tq5olDNSdqkNbVXf12T7uVh
t71u3NlLckddiRvWA3QZZ6oX350oP132ZISEUxTigSYJrH7qvPSaQAUvWs83hkNmtBd70dW5Ifnt
p//xRk8+RYVziCYWXLFkptN3CEPc5KXd/G3Y3RbHs8e3b0fKP8/15E0yqNoc9mLtxpDqQ42Emdqy
AyE+1xU8xVVSPfv8Ak+mtLCh05MHXCj13w0YwxIme/jSdimSVNTeCcGtgLc43VrWL2N+wrZmh++z
QIJAcRSy0mbHUmLdNPDXhwQweCm+EQAPU4fiHBIfOFFfetT0h7x76Ps/tcahcYJc2BLMsknaB8t4
8VthD3XHM0toFleD2oNAvEnLm266mJA6d1UAWoK9Mg63RatN/QJHc9svHufgoBqJ6WRBfxlPyGxc
fdBLO+lLL0h8t0kec3bp5hvnhYjjXZzXb4rYAFuhEuFXKp5W/S0qkBbnR/CrJa3LxPVj9dCPta3M
+ZYN/kOibvIWK0buBqzDgrAWjLc4vzD1fV23bPcKR9ay+zEAJTJeW9llZkyOlMWEzOzMgQZP4lUk
PAyJ17PHLYmzhhTQCk6CjwPHi9uOPiErJCJVJeQnIX8rm7eIoKSycSKpejZHeeVXj1G3zcZHMlD0
2eJcHeGgVx504yE295N0W9O7n39BIXey6cUsiJ6oiLjhrLdpUkdSq0NedKIbRdvImgtCDszALmaZ
OSId2k2WB7WNEFl0p+pg9tCMaofNnAcd2jSGVR0mXqcJPRtvD9WAa/beNJvOaCxHnzy+kHLBFS0i
qPv9rPi3SkGsbfZWZwT/cmYiR8MnkjtEpy50D4aG2iDrZwWRZcAOGmZhS4yRgntxIYDrsHLNV4sX
RzWAkiS2dekg1ls0OU4dzS45FzjxaD+2m0ZR7Ag9K85ognAKmobAYvzOmzj0dcFTUIyXMt4YjEOu
DDtpltNbwO1bmRcJKTYetmhFFWuCSiA1sj2X5cEUCEIw2je/3E3+m9RQtf55opS/qcZQN1FELGSA
7CFAfp4oxwiNe1XltWuOHM5tZdXcDqaTbBIvXLV2BEOrX+FMdOVV5gIZlgSPkeeca6tI537GSSlO
wG1jxAGb3HhLD/4m8ARnWKmr7hi5Z3uPy9RxstqJErnM+G2XVfZUmJYDTpfSsUeck13OARiqotp1
wewNHQlKlrjWBvWunNk59gTs5hpudqImizh1q9YLIJeMC7kk7c9U2b9Zg0F6oZMT2a4SKn4y4YFb
KgT6abSyTPAH2biBtvTzu/5uUfx0iWWZ/rAMG7Uw17lAvgyZ11vmRNeQZwQe7+YVJn67vsByEMTe
uSXjm2YPU7mBKwFhD+CwU2VPI/RdpqKSg3ELLcV4abrMMc19aN4v4WZD9qeG+xmWBxnblRrS/iWp
EyUBySABhrTIPfMUvh9qUGtE8jJU/XR7pYkDXJ6Mn0NQwo5IMG/c55tiy5n2/FD77hxiIWpBCCZJ
irg4MD8+8QQUrTTGy6R2kVxmm2CHKnwdXAdO4kZnW9zLHzsZ14uJ21I0dsaWvvAQP14sVhtrHGuQ
VVZ1BwMJYPLaCKb/wYRB18mU1WWPquL6+3yVEI/lPPoszI1HaS+gc6c64Z2wgROzKS78Q7dCu1S9
Z9vcC1/Ecnu+8fzdnocnKlmmTkC0yT99/gn+wJGzi3iDg8P7q82VsaLN7U6rWfPRaC3PVjs3ar7Z
+3+65skEFULRaEafbyc/TNxxcRMGyi50LUdGTbMCLVTCX3mOPWsrbMjngDlxttm9vL8v7/fDbZ+8
X2NqSlEGnPL3yVP58oxip0f0MV1jrTn1uppvM/n1zNdy7qInO9q690tdiLiojP+ynoNNKvgXQV2t
hey35PcbIdqh1vc00soUP/bKkhJ6/3DmR3zzGSGiBDkI058MsdOu6iyTGdQILFJDga3hWOt/moRY
xOyaIer09VMt/Gn1YxXdTtXx50t/+03hFlSIVoW8qZ0MtUCTiB3rS65sMRtFxQCCxLovuuFsfsB3
L9ck20NFbY5zcRl/H+ZmjmVmoPoiRzCvPtQI7wpIXS4aHHv0AoTmtuCiEvv55r7bZPNc/+uixol8
2cTGQtV5YPG/EFFwoN64ErxhJazH/wfNz5cFzlwoF8yFUEtNzrUnd1jEc9JPCYVtmfhHyX/rJfnc
R/rlnPn3ErymBeHKduZkbkKyJQKuosMfUtSy3qHnHDvKeWSBriU4QaqAGq+OycDzbU35ZWbUrcZ6
mxNXbcjRVaxCo5T0VdaIjz8/6C+Tx/K78DvQPzexKfzNjvjwco0yBcYgsL3PlxTtSiGER6WSqVD6
klyV1JggICZv1M8NqnPXPTmtZZJfzVlZUgmUbkQfjvy7LhKkR+RCVlO9o5e/KAsz6ZW+xn0GPrBo
3kNdeDXaiAiG/LIcEcwJwmbGaPnzE/kqLD55JCevqizh2AY58gV1bC4z5SmrrUMUCxsR/FAN2N8Y
EV4W6tZXt2eu/GX9P7nyyS4oswRF0FQeigLMTRzvia671mYKAuN1QV5rQ84ieZjXXXokhs75X178
5COYQAoDwmQkxBbR5Gm/bXPhYp4pTqstVKTqkEkPsvGMCdgTNPPM1b9u9j/funbyvVdw8vxieehG
nO+zju5ueKmWZIovbjCFuLpAcTUooJo60iFTF0/a3hCJ10vQdQa/+7Z3FVV0MqUCf62vKth+Z57P
9yOWXSIDkSrD36X/w5eSDOHUhClfcKmZt9APV6kGSLM0PaOUbaPTwdylbjoPK7+WHL88SsRdLcnu
kRa4JTHlzZSvZE5mRtleF4glf/55384vFiEaMjssEmtOVgNR6lot0tBp69DOx0lySvMunY+CP97K
7SYtzjyN/+Z9/XO9k01H1hlzwRtbeBGDJzeWA1XZSavRrVv8yoruWNCu1GQXa8AhkVAE5MhEhLKH
wXHwHy3jVwXFUJoxHDY2PC2P+MafH8hp6o24+LEIAiIEzUIwDpn687JlGEohzDPntl77NSjQZ+lB
URBxY2nEAJwsDV+VzYGMVIjkbJLQWp/ZPzPvmyRFa4txjxhrs1gFvD+kP7CY6RE1vxrgpSV2yqlf
6ZFAyYQWLz7tYYgvxWIbthA0u9FJAUJa7eRWfrWv25RshNQGy+6Ereo14XFqb7V55llB3PE1QMKa
KwjG9c9P4OsaujwBXIVobwCAW6eb0Syo5UCNUEdpdu9Or43NQ9im9uxEz/JGOzd5fZF3nlzt5Hlr
kQluL+Fq49PkNU6wix8RJ1Prbs4JApe14dNu8++VeIHsSJCvyiczVVqRIWpMyIn0v3sD43F4qdbJ
et41q+bArmtd5TZ1nOczj/PLhuvzZZWTKUrNhlFNCxRE7VNwKwLbs7MbhNAoSdX3+lU85Dthm/zn
yzPVAKDvCkdUiqknK8LYGmUXlYsmbA3QY0NaNaUHeXPuIPzdrUGpoLT5119x2r1QfDxWUo42MDbe
sdeO2WOunCnkfz0a8fggPKrssThw0xD6/D3Wtd6qrck18gOgl/I6dYkadZp3DP1O+0KG+rkt13cD
8uMFTwbkFEUgYxbBY7xlJ7WiRbitthRE3XNdka+19eXW0PbD06e390XwKPh6BxhYqtxph4VxqV7E
Dg4LKlPISxxjW67PrZeLK/7LN4CqhcQkkCDY4JXPTzML235oS5nW/k6kVKC4sWvdRp61h+ex1zxl
h8x4o26SY3AlnJn7wTd9M15EbldGPk7l4EtpLhBLI5CrJVxSu28q+TnTORWk3a1Vaw+iRHBhHlNw
THXkDGVJuUQRrqB1XUFmQxmEU6vVH0BUsMUBoRxdi6q/lUPhIlUiiGPjcZbeNb24gcboarOx0cqa
IN/UCfx9NrQOWwVnQlMSN9aiJbkd4t/dYLxGmYBRtXFzSuyzD9riLiaJpRYbdhIaFpw/6I3uQ+yy
+oQAvBBuZPC6aaUeh6xxpuiS7eZKVttbMfxj1gOZucq2VS/o1GzTuHkNrZeO2CEdBUCV3ZqAfSVw
Q0UV3jZFsC1Al8dA9yct24dqxw08SIME1idxTEl9Mv3kLiJlALWsrWoSigKa1AqmAhNBUltfw0SH
xNYAn51t1DjOqMeHcRS3ujFd60sKNEjT3hcuZLHxwoKiNYb0utsX6rAKGd68KLtG4mRRZx/fMqJN
mvixjt4shEw9VVG8JWTo7nsUNBb6rgKaaNYfMqTx1Idn4yWXH2gZ2NWQrs1yWkmCdBCYccZgCzwE
yjb1zr71CormkXSnq3fTYHlaQnZJZSJ6K7wRDquVQm3G5CqxTU1S2NGFPfQkRpPNPQ9E+FKCaLvf
wGe9USUeubYu1KHzYLI6Sie40zgfjZDy9SCwXVKRtlA7l5s1aoBdplWA21l7A6XamOjuEpRdigEz
OB/uSml5M1r+LOqBE1Aar0bD9vXraqmGsDmRdOFqsrQnDeGp2RzCtN32ynhh4mAik3ZbIYAtkvHQ
+xONCskTelq16U2pPowT/qRNOV5OBEaCu7nzhfxRMWdvhoYqiSiz/GMBmA8yPdHdhFYMC7X3UkoP
QTw7As4tMbw2K+BearVB6RnaUlWtQxjGbfJHFi59I2IT4qGPUSSgAtJtbIwXqfS7ioBlVfN1XCIe
KYiFA2Amq3tdaS4k41krt9pYP1SNtbGUcaVJ13O1KEKFq6xsV1Eb20LZbBoCBtLSv8sY4GJl7NT5
prC1u7GVLyGbDzixB0O8HWphbTTxjZlnV5RH7GxOrsuZuLB7bhnpCV/qfC/U0UYX/jTRjajRzGmi
CRca/SKL8k6w6tPHRP41Gi+BZtmSesg6FW+ST5i76ZS9cD1rwz6JN0P6qy6v816GQ/PS4ReuIsKV
RzO+i5vhapxJs5t2UmW4GVXuqfCQjxkz26couw9a31uGNugFD9q13RMjMddboUq7VTaPe22QiDK0
FKcN+7XVA3u22ls/vwaWA1MGaZU1X4r+PpCFP3EME5dOiZW6mqCvdRRneMluetpx4fggBR1Nj3nf
sCMrtAtJOQq5BeTc3wKKvu2SdG9W0hUxUNfEmdiN+VDH0mXSXAfVexP/yZJHSUGNRfR5NTUbRbw0
SA0nyzyKI7JK7uv5hi72JjNV8oqqtRjiFit/IdpcyVm9k4XnsS/dWuk4zRDQdmsyvkrr0QpupnS4
gVy3qqBwKOqDpL0N81NbEqZ6E9c3EthvPbEL/7LDTjLkXq/c4xGMEIIl2Z1Yho5vXMzKQx6GqzjM
SADsXmnb8RQjUuoiHs6vLAncpL9FAQbUHLveGI52HZW2Moyr2hR/lQq4WhM5Foy4Euh1iMxNztCf
8r2F07J7XeoVio2mHFaIwN+4poiwSvr5GEnBk1rXh2C+05VnaJGk4oWrIgpWVtyumvBqFE0mIvgA
U7qXtPuA9mkaHtRMITQgd/NRfs+13tNiVlK9Jm8xduE1rJWsWxXA6GIaqkHz5AtG5SXSm9Y8Vl20
mi0N+Oa0Nme+HbINxcmVInBWhlE7eqezLc2tErlnQ5MQiaFRXVbG5EagV/xhn4WD2/OJFihVczPd
hHF7UYuPMuBnf0K0FR0H4VVX53cY3t6IBbXW3WWGq5kzhOogVjex8aKrb2I/rvImQhMGXNvfx/FM
GvtOTX+NHBYKEcYbMswcxPm4qmjTzg0h68KfRL3pxbVKm1DT6OKgXJJSlX8dNSqqNavLvaikr5fL
dqnrcLhR8SgH8N/avB8sHFxjQ2aweSupy4HZ2gxWt2/NY68twXW7NsbpKW2S+MY3TUcwWYyk22T4
nch3RpE4cfhqqFt9yh66rNlpAYbPKN7ExUPEfD5YBFIYdGGs8WJsL+dZWRmwniahW+kicYujxRIk
7tU+9KYxtCPA/wBV6CaTG9FKV8aUb0ZUZcxcNG9XCVhm39Jo6fl3EiT/ynqKwVaYzUNKznsb1JtO
MXa+eq30r2mTMPQjAIPRSpoEG8waf3k5WYGjEh4C4ZdMurSQvuntW806btP2J3lkHtajyalUDjeS
uVN0/0Kt+o1YBati3MhV5nTidZ+8941i++Vd2f/WSZJgAMfqS52uQ/8x9e+Iz+D7eJu02ZWDX1r2
KBSPgU8TFYstsddXQp4ftWTekV5gN+KDrD+agUI4C9LIBhA5uvB2ac2xCBi3DQJmSS0hrnbPo8nf
IBWZKa6BqGo016ph2Tp6OmuMiblItlFNxkHkH+s+dIv+nXbelWD6V4lUtB6INYIqDT1ds+C+KGI+
22Hev0gBXTKh2hhhZvBy1V0QHLOpvy+0gGqIrzGRXY+NKGJg8DfakFLcQzRch9uheSW/5Gb2/Uee
ImK7YErhfUgTmaWoIwV5JSNVrhsPFdcmlcWdmF4SkXDXTLB344M/Zk6j1qOt1dVmpsyPMrap0qdK
+cWzj1vYInMxOkN33wbhppulF814Bcxta+RD6SnTRQtClsJ5TXBLRBIIDkTY4kmeObG6cEgQQVYx
sj49s1Vf/h2Y75GFB4B3MKDWM4SrgshHgyNYaZKbeKuM2dU0NFed8ccPGb96sbGQvOLiHQgAVOpD
3xyJyNrVqTeOsqvnqw4OWJG5IkPPlOBtVoembNZD4a9BDbtyEzi6kkFhiG67LoTUr22Nad0owdEf
m6fU6G+zciMk8q1oAEQLNeakjm51GEFApx6vATby5UdVlm1N3XSaaAtt+EdKL0K/XZmj9mz0GTvH
BAly7iM13nS6tVOgLPnTZVm9TgK7Ccut+R9nAOOSdBiG69DqN2F/LUWVI0bJy5iwJuQXLZD/MBFJ
DkG62tqytpckHQW7/zwvsQvGtC8STHqZ9n9pO6/lyJXsXL+KYq6FCXgTcXQuCkA5ejbZ7gbR3eyG
9x5Pf75kS7OL6BJLM4pzIUXM7D1clYk0K9f6zaEDGhoCPg7H6LhAXZ7j4UGSxu1U3hugpiczh5gO
TSf/YsT1NqDmCRLMV6IcLNShMSZX6zhKQjxL0nqTKDs1QFimlx8iOUdo6WvCLWa1X8GW+336pLS0
y+f0lrw1/aHa432pzocRd4Ux7H1DhwIxdVeD1ACPJnuvn6QyusFnCpJN/TywP9BA2jlL7GPsgJ9j
tDMy6uLRlzp4zMOrQHY2mjy5HEg7hOCz9NMySVd9Sdu8fioX7HygkiPzDnugP2DmiUFmBHHgTlds
c5PYDZYPdsdnlzyQWt4omy77mhLbRsuBQkofsJNwU/ma5iU+OJ9gMIEi1d24EnzpHOwL3CwpfVGz
eDNwaA+2gv2MvRkkCJFGepPgkMJMIPuOOoBWYimLvI2qln6Vy8/IlF5ZyrGa9mb/VJo3iE0hP7h4
doglQnZYoIxY6FCJF47k2db06IS/lG5ygwZJ1BKRMimV7+f0WQXD3BXPsppcxbrkRk65He1+40Q3
WpqgdUc3l1KqmT2UQDfqYCtsWuLuKi/vu/Cz3D/HqGMZGEqp7OF5kOCO36fzx9pE/BVKwYg0aWhS
MAqPpXwz4HuST+Awkmunbv0OmedI/lpKV0P/UEcPM79qzO5gVEBA/epIOhVIDEgxKBijHtDMS2KE
9NafEVTcAmsniQJ4a9sJeZx0bcXzZmwejRI+ui7dpXnxc3Se2li/CpqroeDIDMat7DS7phj3St24
C0lhHH2XyyfxiMJGZROkj2ahuEOKD9n8nCT7EJnBTseLd6JaN+6NFp7OCCabCrs3d81HSds55q2e
WlvV/mUOH1nlXf8CzsG3jARxr4cuo5o5p/tas/eQM58jG7jOsLzE+h4TArhs3X0szci+pdZRRhgg
shPUHG+d/KoSSGxwR01T+yFKEUpsglcJr1JmIrCyhSfKeGwbfVvMgWsCwa3MaxW48YSNq9Kj44bi
v9rfThVW2dip5ajsij2GFJJ0Uxb3MoSUyJ4+oZPt5tjwFMC7ptly4x6F2PxTGpM0T4OXkvGF2aew
eGzJ3bPS8vtYue3xEZUSdmX8MxZQIwkLHK+WKpzIYT3IpVvDDpHK2XNADuUOBM5yET/ON6hwBjG7
ZmpMFMorHeMuUU8Nx8pyizTXd3Ejsz8641Oj8M6slfKoxTBS5pnbv5ZQOlYCMhYmuIvKj9nUXI1c
ulOUXSiFn6s0YWAA2sAEamD90bBsLV3G3Is2ytBCJpAHpJFhBYCGtR/DRCznaGeNMe+2l8yYn2qy
/7689BvO1GdOf8O6f9lZcrZIKY8diBXMgI5ny3SjxMumNOdN1Vf3kGTZDjFSmlx2KGqRTqF/igFO
jaIxNfVUMbyc4nmaQm4Zs8OFYuaZ4tib37eqxulWbiNDx+9D18Id88qTcJkJQbtJjuFaSMjjvdKH
/kQD/f3IZzsHJ19H+FietpPzzOmVnja9p8/aQZ4sLFK/9YhTxeBruonSeQflKtVc2YKVI6W4sxxG
7Us6Pc2oz3fKcMRTBYP6fEcrDFoVrLE2vdA7+BOORDfKMgzuSBsXzj8EwsYQ/qEeUmE2Phhe70PT
ATx/GHc8QQAiH+Wt6qUfLmrtnGv/WRSWdBvpX2iyoup20mFqokS31E6mpgcymIIaQjqb3rM3hT/v
Edp5/zucH+NJtFUHNk7tWedRLvR0BspLG3j1bunqiO5vFDLujbqRN6HHrX4hrqhMrqr36N3+NcpV
e5UKMXoXMnEFSgcoJQQET+gi4FC9l6/n/aW6/bnm/mm8VQmdtgQ8WotZHTByswvNhYx0abdfiiFO
g5Mvp86yriB8jErZdQS0OnKXq/KHmEd1c2x2vCl2/8IkglSgN6/TBaG58zZg0lAiK2wCwlX1uxcy
FJdnzRewptf9B+mgPb0fT3yT9TezTQWtfkjjaMqtvtmiUufSJ/ZbWd6LBCsr0CrlSUiWjhz5l/eD
nZvM02CrD5b0wHVDhWCV0W8nNfCVxnx+P8S51hia1TJ6tAxGxq327fz1YZAGfU4zt/UntNs3okFg
H6YjiWO/+R+U689t7dN4q0OvnxE6nCriCVwY9FbPejQepF2zczzpQntMfPr1t8JyU6cPrIhuhNh/
J2uRX6FpTdyIllF3iI/UalFFay4vQfGT34sjPuNJnLKelixPiENK0LxqkYU/sQfZDN+aHbrQF7bY
mUWBkzHOEDoEfhn5y7fRBr2RgySCNYEHnmtIH6aL8MFLEVbLrknKTlVb0IMUrnEwBI/TXzonLoVY
7Vqz1ut5DhmEBqdXlz+koH3eX9hnI6jY5piyzmWhra4QSY50tTATMHH9V8m6rQHwvB/gTzi06IKq
r+hk2Dh/QDnVGsHiwGQM8pECf79Lb/Ajo0PAfYFPxIW1fLazBrhW9CVNhF5elTxPFpk293Fui4/S
eWLfxH6E6vf34LrzZ69zaWxo5dZ5eX+IYo5WC5tu3l+tNTHHJzGxHlPBgXG2ynF3bZmLr1UarYPU
/9+FWX0qu6uDoFRoGjbTp8REdn/eBv1/2mPhWhX+LO9//+p/K/r8Hl/Crv2Pv51rlWugA02hsK3R
KHw7liUPLAPva1YcTN7lQ2uqfkAvRIEG8P5ozqGm+DzQtIAtoyy5BpK1KBtkZgkQcj4GO20/7fvt
6PFsuaiVcy5xAUSMmzm8QlU0Xt+OCRCmU0QWYOJhO3g83YAaBC+Cx1TcFn7uVYDFL7Knzhx2b2Ku
kiUNR446FDFHVz9i29Hvpisay7nn7DKyM2og70+nOGz+WIOQH2zeL7KOu/vbMcqVE3aKTBcrrn44
GAZjKuhWPAWNuNmwLTfQsN8PeL6h/FdEbYVuGC0QOlHScsBOzXc0+fdFXz+Tcu+VDHazYX8q9P4Q
9zL2mRG86MeC7ldmAHFaQM50XbRppXo3th9q+WmIL+Tj594MgJqgkaIhg2LZK/vyZEviF2NnQcQy
zpzBn2J16wAQrHoaEPOgH+eIBL3KMOY23LS1tjwrN2YUbi0p3eXO1xBuT0lJPW5bt3BKV0KSNDGU
vVlKF8SjzqRJGvkE3F5ofeBiV1dvqILCUkPQyNlCI7G+0+hcJ+CcZshJw5hfOIrP7e3TaKtzStYl
W1JbopVxtKurx8mI93KouZr26cLaOHernEZa7Thscx26wkSyreYQAfHRR4qLZrxZ6uRGxl8BGV0q
TcpzsOAHmM3UBZVdUrzISbV7/6eISOt9cfpLVvtQKfGPjjQx5gW/puLHDHIgvrQVzgZROTHB8Csy
+r9vN181x3OAyaU4ygYv3Oco1Um+5eM5+U1zG3fcm7cX8Rxnp/gk5iohzdTeaPuMmOMRjVm/8NIj
xUGv3fae5lYPxa7e/wszeRJQnHgnW2rQcnxMIgIW0l2SgIArPgX/NESdXAGQyD8mcrUfZAQ2R/S5
2A9coOaNXd8k9kUwyrkVcRJjtQsWqY8tOSeGAgcxnGwvlVD/TL5AOfHiWsbOtaaQ+XEqDd+Sh+3/
bhJXG2PSpgVTQYIH2a9B7ml5IJeD983/Lspq0WuO1Dq5ThQ8wzwUDvi/6KBbX96PcvY4geaFPBzQ
SVSQ3i4I2yiaukFGBbMUpBtA6oxwSQs99mvnItb4XCxDFjp0yDwJrc23sQJMX4s4J4l0PjRb/ShK
D/VNcKBCueW14ib7bjfuLz2az23r06CrBD+rdG5VZBK9Lhs2CyVVE0p+Ml86ls+VH+E5CbAby19w
Q94ODlZGqQ+OeEhgnOPbR3Asgqg4uWrrt4d8KyW7fwW/Z5AlAxTUAdeuFUQ7ZWqVEcsJr52bbR7/
DGXFS6P79xfI6y27Pny52WQcQ0Hx/aEaiu5Lk004Unjy19a3d+gI+6gwb/UJBUhMizY9guKkfEbq
mVf0M/z3w59bM6fRV+uz6FVkZAABeTftcpOUD9h+RtPj+zHIrc4cJyYIPoxHVYWLfJV4KUYO9glv
Ei/tvznoAtlFul0CE/ha+BJhnJmGCjYx82EwwAGpeFtKuGNJAHvrZA9cartkoBjiSCAjwBOB+pXV
1pXH6D7sot1oG25oGze9qRyD/FjjglcnCLD0GArUzUEpius0zpNNBMUTC7wIUtcG+cNuE1imK0M6
p8MDTzG5L9LDkD5A93GmJxPZG/q+xiGuYcmqy/LVmMAQRS+WjdBYLSXZda9cF9aHPoIrXAOCqeGL
P6oUOuquOYbwORfUWQbQMlEW3AjlY3u+GpyPjv4RPjYsow2i1td9DxovgEHcoPQwjRt1sH27kfbq
AnZKA1oQ1ge5zqEuBHSavuOOjs4VxGOjcJvOfBrHbKsW9TZR7CtzeXHKb8qC9FLuLDdzP+4bmgt4
gx2UeHwqhIsqzlCZaXmNAz5GiPPJ5aXH+Cuo9c/l/I9PvS7RI2EULgFwbt6Wo2+66N6gLWq7tV9/
nA7aHpLxHjrCQ72zvR+05R+QHHWXYw17EKl1z3zsbvNt6OXKhXV+rjaFCziYThmVCFhJq3Oq76QW
BQKAfcFNdF8fw2Psmhvj1+96bL+5sOLFtvljFkxDsMhol0AGentasct1J190sHK4f+90PzjkqGa7
ky97kV8LsWnv/Yia2EJ/RLSwMeH4hwu1ZlvBU8/sSjx8lQRkTvnSLZDIu85tAnpW7X2tTG6BGNxc
HmmXVPQfFfpHk/QsIR4+0agq7Wcz+insHg1cy1SdJqn9jGKYD7wPbGTl2uXnsrlqWLh1PX1Vq72t
7wprvyi3To3KkOUayc+k/aEAzwslPbgwvrPvU4he/zW+15fySWZVh3ZRFDMHVXSQkYIhM35In8ud
6YmCcP9C7+1wsU5y7r3I59M40Mi4sNh6+xUrGWkpCOKivjh4YHL87pOKDty0y76H4X6+R0h807mR
r4Esiz/KzYU6zeud9sc3PYm/WrN2XFtaG/JNk4Pqcp3vLMyqNjqVIaGfDYRrrjaixC/oxfatcm+3
GyEIBKt9i9iDfOEYP39Tnfyc1SluLUGRwYsQ5V2xtREMBurzVCpX6kEpyQNfVQMAUrnYplY7tb1N
yu3FN7yY83fmZP1o1cMGiE/PnIBQ1jLACj3VuKl8mtP0RyUVF5LE1+7Qe+HWLwjbyh1NhCMVfi2V
2XSxbwTcD0dVD7HV779Lweq+/2R48ibdtsAhPyToZTxeqtae2+IWhH4bR2CyoHUNWknb3pYG5l9C
13WSHifVOMYjLtrKTSRLXD+Gp472r/cPlrMbDxs5zOKIyNG5OsripbewXEA9wRiia5CN+1A/JnN7
0LJk27QApNsPslEeiz71NUAdklV4eQacywSSB73s/V9zLl2hQ6OatPJM5CtWbx+KyHrVtOCo8wpA
thSCgQbjoOKslFvb90P9KWNAoklCxpFjKDYCwqvd30yZZeeIO3rVZ+VzvC8NL/DKZ4dVXl/TK/X1
K9yOg8eLd8fZMZ7EXe96TBhq+lNiyY3+/E3n2Vq79n3qipaDLJgW3+LtpbV1tlJ1OtrV5naUJh2H
xBT9Ick1EATtktzVAQGX9WOWPqgxEnNx5I3GTy291QBoh8NVYN/m6Z2mlb7ufEnmDnbtpfz0XOaI
ZAciGRgWajhLvT2C7SkcW7mwWfNp4ppSjmn7/l/5zvgD6NT3RTdutaYMKzaiQNwsxgehadDdibx7
4GCd/PRgHSFb7S93Xs6+Z9jI/4gqBn56n1U5Lk8GUeejfkz3y5WJDi84JQ7zbvevKFOI1XwSbzWR
gdTKzmgRz7oT6vLwhG7inaCtqdfNzSXamvhj61OTJ5pt4TPJt1uzkvBdHZTcYjEBgUxaymhP5nKp
RHEGa8GA/oohUrCTCYzVoHC0kG2SHIIdB/F+OqpbMNreRR2GM21GDVs6NL01GTm4tTlcMZYWOtGv
qYd5rLbpjbIzjuKew5Xswn1zbrmTLwq/CjoL8rpckI2NMiOVzxXbZzdVGu0KYMzvr/czF6iuCLtQ
iqlkU+vRDOiTQ8VBu1AX8DDeJ4bxbIFmNZXRbc2H94Oda2zpCgmwRoNb2P6tNldU1M1civpHkS33
kr640YSFLIwgqOabvrudAXGlsG8G6kvBHF8Y65kEjrom5TKmVKFpuzrCFbtHjzgGIq2iyoQIKkjo
xEdo1M1VyzO7yM2tf4Ey/Cbk6vS2qtLGfH1oELTnsMqgY8UMWoq3E0KmspA+x4z0dZL/PzhN3lU/
iw9d8/Nnd/Ot+j8iwI+ymps4jLr/+/Y/tr//M/0w71v37c1/8Isu7uaH/mczP/5kHfI//d05E//m
//Qf/tvP178CvOjnf/ztR9kXnfhrYVwWp4a3BrfQf284iYJ107frf/+3Na6m/90EySHjgkvhDfEa
jofffpOa+nehKiI7jsMe+O0hTjGxi/7jb5rxdxpDNg03hWoMRWq25385het/N0zsJjkHLG4hfN7+
Gb/JdSpNtRJWhUadDiKxyGNWp39qJ1lRTYvqGhv0dCAgeKLys+wdN/lVXBm36N3ugr36mcx+a6IT
W/knE3X/+yg+7WCun8PiB1CSFDJgJp4F9rrdNwca6NS2w+XbFUj2rbKn4bSR8GLzGhRLL2lwrc61
/wwnNJgoTqIhtDoGwlpLpjLA2lLKImysKsS0P74/onU3648QqyltzYoOV04I8QSSH8JbdZfftsgj
5rvlSnIhUX2GyezlT+p1xQjrC4+1syPkXW/bhooD5hr7Av4qEqtH2KY/KOMLaN0L41ud27/HdxJg
dd+pfZNoEs9Ut/MA16BMd5ix6DO2ZQo/aINM96eJ5ZMfult7n25DWirg0asdFawtnQ5KMBd+j/hk
J3f8f/4ejU0BD54X8iphzEFM201miN8D1PURbOU33S28QUg3bkQqk31qSWeajboX79PmOfDn7+X3
93/FKtF4/RGwZdnIgFjY76tJKS0EifFBUaEpPuSM10CWOVY27wc592nh46J9JXOPybpI2E8yDWOJ
lgFxOdVVo5sx+KgkP9//++cGcfr3V7fUPEpKGM38/Zii7xJM96OS+foQX+CKXxrG6maSo7FAR4sw
kvYRa+XNMJQXJurSQFZLQseZBso7ERQ0KSao/Aba0nV3yflk/SR9/eonE7ZuJcrJGBSTRhxhUikq
IwqmsVa3ES5Uizt7002e4uFx0QHr7Kl5GnhVDbAgPzmpmMJhq22FfQh1F09HZ9oAaewWPy+y7c9t
+tOAq/WdWQZn6vQ6UvC7CxUIiMwoXsLNOdQUv4TM7KxRLn2MvUs7XHlNBddbHJwLps0CP/oHHlJu
cK2QKhwSzKwGFK/0DRobZXLMlcQBpRSaUBgWBZ8Fw/4ZOpo/LjADOy2WYd5RWy8z54fTaskOQ/Bw
Ewblr2529KsozW3XMMPppbVC0wftnnyZh8x2zUaythi2y3tpNmZ4IdB4pMicNqqZOk/KECy7Ktcd
9nrcurZk5UdZsj4H/ejHSv9qWxFuMxkRx6qvucjidnZNbtr7bMJeL+bf3+lOFrmTXmdekfbWdkJY
zzWn+DAoenaYRo7SrjSbL/YYQ3oE5kPXH3uRJanqXTwLF5IFk/EQBbqP9A6+a22+m0I0TeZAcMy1
Gtahlh76hHsny4yHrJlg9Qr2WhvU5XHOwmVX1xpnYx13bhmB9UdMFnHNYoivrUw5OIWieEM1wK6s
fTORj3HQ8rZJ4x+WHdMVGXJrI7cRnHC729t1ptySeH+LeumQNQ4m1Pg6mu1W7uP7xQbWlUjbxlF2
9ShlrhxgXphnytaAZMNxtmfqP80hwu7tmHuhLo/flrkJroKuQUS1PQx2jWa8HXxcIHaki3oVzcOt
gfWi/++6hLBF1TuKW9ftC8/+Xwbsv7ZQoKnh8fzvI/nYGCFlAL4bkHUx7aVweOzlES1EWb+OtQRI
GzSkxo6wOtFtoeVzXYFQgZA+D7i95C+Sbtz9OwqhYyk3ErjptsC2L9GQxbX1bzVaA8jMFOamG1CW
fP8sFkfU6ZIHDAPKiuoaxXtVJW98e9YrNJj00LGIeQCjcOz26UFIg1wqLZ8NY4O9A2tFSqSvwBDj
LFazgNxnB2PbIrNi7F5Fqnfvj2ZdZSAPsRFttEnwXvEz60vaXDDo6BH356QcvOqpfGxRqE5v8HTZ
mngAXWyZ/nFCrgKuj2bTKu1ajYT7zFEczKlDK9Nx560J99a/XLZa1cp+j4+GIoUN2YIyt7rT/lqK
0JiQ1mIJmqzFQa9/VazN9ydzfRaLoYHM5HNRFiR3XsX6azkaCu1twMBwlMVSzGv1W53MKW0Wlun7
Mc99QFYivXzYcuKhsMoNEFqZ8h6q0uuNsxyCg5MfevkKOmbjTz7EtP2SFd6FoGKRrzbBm6CrkfbF
kFWalCFtTTPaxNiR01jccmjs76Wn/iJ5Ya18wmd0KOjatOV4XHHfrZ4H8mBFVR/wUHYS5VOdOPdL
hxpYZyG4IW+XXtsmUg5sJ2ufB0mW74bE6h4MQ5KvpgSXhWXhsFYHN9Zk6Q5fJFQskvFLOgdfernC
eKZOt7HZXsvzcBU33ScF2bAudJ6qaZ53YdFrcJHphQaLM7gwmOKdqc4hQDNEm3Nl+hJYrXTlRPWj
kna+JJUvVk6SbcozpLr2trNwigr7aPIbq7zSqiI6qkE57LNcUe/COO3cKq/HTZ1ay6e5WUy/4EHu
1WH7rJTVT3oZuKL1muFiEnMLNzPwB8NC+TqGVVEaZvUZhcPNkKjXzuA8D2beI++NzEc5NiW3V76n
D35LkQz36r6CSJhjIcYDbIf5nKCa2XDqkWyy7H3mVNrGyngolNaUb2YzyHaN7PR3MR3m7Shb06ei
lJ3bmgtnk8GLjSyLTkbxtFjxrspqSKmh85LhfulL9XRYNNPYpE0zY3ys6/s2juBCos2SZVp1o6rh
U6DNO6WbFfS2dfqBlfHPCv6/5oAmm5EXEeRiay3D9dcls6jWXcGdYYvLQzGA2cCJRB+ikTbka79M
pfIjceWo3D2duIQCbqN5mfc1t9P7G2dthyd+lM0TkHc1RwQrebVb0cdLOhrshoux0I06b+Aj73R6
4OFDfkzuUKz9zDL0Rm85CpHP1Ov3zc2livm65PbHj1jt3jxIIUAHgCJa3/gsfOWyKziuG771xRRx
fY2tx7tK+MN06qolhtvW0RTNZwU2drHHEXOjFYd6QCCthiUalvv3p1kRIzg9n1Zh16janippRtWH
pNvYxLfqL8VDxGsPKwOxZftHtEeWCPkrUce4NLnaqha8ntzXf37yFowzBUZDSeis3NR+vzc+NNfZ
fXNNC/yjtu3hsjlu94s98+uH0DRPDzRUrsRRjU4Lzf98W7naBQTR+g5cz8YqZUmUwJHLhkVXkCxW
1iMmIskI779+fH/az7wfkdCGxm1qwJV4E7xNjSykjKhn8rHLETWP7AqPrku33aqmz+yCXDMp1gl0
vcaD+22IGKu+erQDzdV3QnQZf7ErcDHb7Hippv/nSxVZKINxOODdUeISYz35jHoVRKMTILeUtZ8V
1Z/Qw5SNC7jldQPxdTSU2Uh3gcMwaavTIKUHMoxOYbjBV+V+dDPDj/fgJtETo4eYZcfgh+bmaFdf
ejWeGxxZJZ+I+j61ylW9Qg0zDf2JynAX/ddcapskS71uzi5lCX+uB0e1FAO+F10zBbnkt3NYG1oI
HZjhgbdChvJRvE0xldpgePijPhguWfOljf/n7iMkabnoR9OSWSue64kB7xxxBheJWkTAEf3B3GWT
3IrExF4urcY/K1x4CIrFoUF41khP3g6wNJfKzoxJp8KFElu4b3eBN4BJc7Xj7PHhtpc+3JkZ5ZlD
Ufa1JEy37m1AI+8dOHoDCz/7kczP+SVAyaW/L/75yapv5jrMjKjXXat9cKynDE2L94+INbNILPk3
I1htYJVsqOtkRkBZeXZfp0zb6B8GP9ojLbBFIt6/WKY4sygw/Xqt1/Nqg533dlTmmA61Jpfi0Ehv
BdRq2ZUsv9S7bPz1ivh5e/M4moUWIccGPlhgYd7G0ppRWUJJ0dx5h7AQhVjhQZ7emC/LI/Iugzt6
GsSVuvKRILgwtSp/+o/QuPySVeBlYa17qpkOt9yIDI3tVl0jgE9NO7yet5qLCPtlJcRL0cQ/P1kq
ZRbIXVARTX8QVt3zTY7hltpv2gMGY95Fd9oz3/D11HdQHqWSukb1zEqhZDSNNXIWQdKOtnHCbIJZ
BvKKeeCFqVxHEy85EICvptAITK6PEUUpp2oJVNktrkU0DGq2ImHAzxQrsQuxxIo4/WzrWKvVCQEh
qlQQDuyIAuUHVzDQBa0KPv7vFvI/ix95fROfjm61B5tB6xEBICK2px0cNbKSgGO5+IiSmAA9tgcD
IyGOr8B/f6zr40UM9bR2Iqb9ZM0srVopQUpdaCisH51WYZ8atualI2a9MsVb0eIdLvoOMI3XS2XI
dTuKlhZ2JH0e9G029bNoXVm7wq+eL53I66t0HWw1pCRtlYL/t7hm+13FLMhpv/fjr/en7Y88YR1k
tdeizAiiviSIPjOkxSvAEEM9TymguhEg3a3hooGEzZ1fX3x6X5pNsXxPvhk6qHXfJSL2TttGCmLG
XOHHxdVcIZS+uTSf6wfDeqir3SBPS2+XYj5DJb6TsmHXUj5ua2qms5shd9PYj7r0+cL8/rkF366Y
1YZQGWBRdgQlBxI+ODqGIbwV5BAfDdwrKrEVLmx7kfu83fVvQ65SsEaBmBaITzpYB7N61HjT6/ZH
29l1s717f3iXpnSVhi2y3maW+ILy0dimx3iHrvwev7sLYc5U9sSQSMxlHar4H0ismWO0n/pK7Dvj
h+7XO+XWhJiOkuYm3l681M+vy7+irSbQVuZU7WaidR7ydPE+2+L5Cp7Clf9H/enz3+uvcKtJtDAm
soOFcJIUHeIo/6zKeJEHv4au+xHW6uH9T/bHE/33Nvgr3CqzbBpDCayScFBRGSKtHHhiHyZf+Sjv
L225/+bDWYrz25FpLQ2j5/i5hTbBkkO8tw0v2f4GTaNkjDDsxdeHQhH73OqHUMrLx1Touq9mUzKV
WApmJFvTOPrazvOXpLN1rzV79NvzQqn9Er3OrpABomvgm7CbebQL6Xs3IEaq1hSycOg2/Qx1rVTR
d5YMgr5Jj2MA5HsqdgVIbXRnu8zP26w89HGT3hXFiO/5ONq+0WYLfRqLootmW54eNfvKlrHPNrGf
La6kqdbvlsyZN3XZogCWplfjglOvMeiJP7T1Li9r/giSUopRdZtqSb5W5vLYGubW1EPshIWeFQrA
tcZlYCM/PKu4Lw+IyQ2R/pDA5tUsmjuOnj7mhobdd3gz18M27YyrSHW+lnKf7DX4vlaHDTo6phUq
/UOie1UIEbLFQBl9LB2PuSn0HDvH5LAJaxRkKaLVXRztB3m2DmigpbdKQmMs5MeiJ6z7y5AjdoVD
q5+OaoEaYQkvJpAUL2pHed/Xhew7kzTfx5bd3NCa+T7r6W3Xp5rf1Ma8laQekNIgP/aJPN7HvMPR
Ka2Vgyany7YJA93rFlgBXdkilFiYB2lxtpk53BtlgL6wDiZTb9P4kCaOvUNreb7vUkveKmkKYalF
aE40rqQgj92SXlYimloW3S2VLhfSY97E89KTZCFRSCMsFy2xSjTHAhXJuFk1saXriwVNp6U8ooSH
tqlorMmzQQpOr40O5QGHimoT8+k3o2jILXKBwb3zfZQ4dUvRtOvDQjriaNjuVNHSk/omcGW7FLCs
vHvWY2U7ivZfLxqBBh3BbiD3bSSUOBUDzcJQQvc1ES3EMg/8cV6uTSl1uzS8TcPRvAIm3Lul6Dqm
ov+YJKnNF23cSPQlHRqUdhd8RkLiaqmeklr7AQ8/wRw6aNwY7tymT+4HnAuNXFt2muh1JpNKlxdd
bHcpaKmOmhNs0iVEuMguwG7W2q/Man71snQfste+VOTOfoUwO/qI0/VYx+V1KJqsrWi3Sk75yxEN
WFu0Ygt6smNbvzS5/dSLTm1ZUiqGKbLlnPhZiG5uYS6/eknLfCMwqpem13EmUitfL/AkROXSWsaj
bXTXUt5+s+Xltp6k5ZgH6JbN+tYZ+68TnGynhCZSJlcty6CPnZ0SZJ+nstnkSu4WZbSVzBcbGlY3
Rt5kIDYxDn7QjvC8piP2jG4xan7nyFdh1fpq/LlB0k9XApe3OCrXsTvGOtqZ2JA56SGNM59S0o3N
0puyHGHjwC3ydpfN8Oh6ZV/KEehk50PBhu0V2c1m+Skbym7XoLDaheGNpkP71I2XIpKuMEdEQa/Z
1wY05ULzs/JDqmL3aYWfmg6zivpO7qyvjt7v+rouN85Ekj0VXjWndCQx8rZsKdjMQmRzKrZRNF91
/JeVmX+kQ06ju9kGuu2V1JzkLv5YSDMu9oqn973Le+S+HbjbWINzKKFAPm/Yew9xbB600tzK4VNR
8V+j6R45KsJ5P+qALvtoIWIdoQpXpH7SyccIZJXcThyM9tUy5soWie+tHjt7SEHwyGpv6D/YkbNf
Osj+6N8OQ49uas8q+yobGMlS19TZHY6KgqOaP6RCSFiJHRSMc+2oGqjUgZ9s2i+x8b3ulGML938a
f8kSnqAJlu+4W6a7pg8BsQCPyD9YsQWJ3XKH3qbnjCt3ij/1DHMvhOsV9Tt4A7t8cPwEDQZz/OY0
yza1UPmz2+eoS3ZlObo0g/ZhunxuRsoJcuLp9uelpqnS0F3MvnZVuB/0eZMHpjsjs4dzvbxpIOz1
qXltdjEe7YHwAeFUtXa2FhOFMaBmTpdw2w0appu20gWwd1oSbFQMAlX1GptbOYn3icVrSb1X9Xvb
rHbmWHznS3nRgobNnIJyqr6opSFvVDvcp9F4LVjvQJ+Q3YJjWOc3khFuCps/Yf/kr49+oi1fEvRF
S8nCWEwLaKhN0xclje6sTkPUw0YBMamQ4DZHpIGNopV9tSjtq67S4/1idOGeIhwi+3nYbecuLw9a
7zjXizZbKDsGsAMQRd3aNLUPmWrGz2GVoP1lKuWmVdNm0wd1h/HrksNgVX5pk5m5KDdc9ejT2X2K
MnrBL12i0J/TJvXTEF1vQ4mkRy1BfMAs2/EpwSj+blCH+jYvY8y1DHTX7+SxrzCpTYsKRIeVb4OR
nhDNMnMT5sgQN6Oxg2FaI/6Itjy+cp2f2d2HTDG/t/38rCsN/JG03QfBcjuh5Xg/1vXd0PE/l0u0
lRNHu4vC/iAZiFWGVrCN52GHIOTN0jVQJ819hU41Ch7BXWZZ3+Yw+JwH/YdehSCaTVoiLHEP5WBc
wZi7zSR7H+TZryBES7+VwQvdD3Zg+ouRf0yRXZc7B4VUlFhVLdurPcACx+ISQSXG1euIL6aXt5Vj
HJpeGzdRZ71MdeR4wYJ8tzkN+76vfwVG0R3AkI6bWZq3asb/Sh7lQ6uET3xSeVOF4f38/9g7s93K
kSzL/kqj3i3BeXgl7zxJuhpdL4QklzjPpHH4+l6MrAbCFY70qvcOIAMJuCuoe0maHTtn77XbaR2z
fVRFerSr4Vgl8JAsM0L8EEcaz2xzSRp22aiY5bZSc3VnzObeabqvZhBbK9YPtEBDL9L0TaYKDN7I
qLHWEgQwBPvYKXaW1Ha60HbRBLp6ToJ1mqbbchz2KWnAQ5ukp0hH3hGURyOsoWnHyc9YA/kR9S7v
qHOv9CpY8eQpHMh5MKonZS4TBqHN0xhbq1IJP9PaeUG1fRlU5VEb9UOZzadZJj/N3oq8Oe5ZUdL5
cwisD9OcMq+ZZeXZPL1JzZ/3KXjSMlpXQIA9WcS3iVG3XhF2aycIJzoWODN1oa4x3Zoro6lCL1Vz
qHmW8iRs/RSUU+/JEsVqFnFkleVDLebVX3VEOUJuD1UwpU7uDfZ4lFaxNusOSHLwHhAT4DruDp7m
nSpB9ZSg1VdpV+xbR7sLOvujZUEoeMLGMrrS4DurKlG+YXDmb7+3wr1GZXYZhnYjHPdMr/hZc5OD
1pb7dEwuZoF0T3MfUrNy/MBRH2LVee8nOXhD373UgEF5JTrbg7Rl7Fw7kH6ryqdKUDWFRe6poYq/
z0EqN5vtBU/bjAdncgBGx/sgArU+y3NGLOo4p49Zmv4YJm07jWyw+YSsXqKH6vPPUDjXJuKVwwT6
web9YOXc3TIV+DIrJ2IOW51VjQH41KSeXk3Fc0s8xX5yp9exnR6qQd9OlrnqrGkzCaCzLTTTYkyo
BpIiox43c9RA5VNCQDAPAiOgceUuD+I4iM/Cme+JrhrI120u+jx99BqxCyNDY0MnZBux2CFX8p+K
MsKnJiB9NlK/SbF0Sz08dNFwnHT9wAtxgC/urAJ7pr9fsVCy5YP7Twj3zox30sE/JcuS5+S9r5c6
G1M9HxGunci8EDuG3ZsZaG0z8fKoIk48o5lOrlX6TgTyw8ofs4Q8RVixR1W0Z7vMt6bIzqn9lY/s
TJ1ZPWQtWRxScBaodem5lcaxnajRpn8nRuHJUcKPKESFVVkKi5YunnANQfTNwJmM+skdynMU1n4y
2K8mu29a65+xVIWntuZnoJAT1SevQ8BpJ1EZlNuleNQHAMdaEZ/LpUpwRXFf9ym+OedWwGGuojjF
4mlmu7obQIXzRDc93m3RQogOG20f2KGybuIMnmSVzb469E8Jm4roi00zuHezO94BO781muS16LNH
w2kqz0nd3ThVRw3uVq7oqyy2jmGHN55cEKTSmfPDLg0wP3WwDaGkkqP4zGZSbKTKRZ3cfKLB3xHH
zrRzTgacsNPZKpIHux1BplfWdjRysgiaJwLqIcEW9e1cLu/5nF9Z6k9FITZmLFds+ekqzIrjVIut
I50bMpT2qjknTO4pCtlxKvKAZehLpaEnxVSX8naWwS7R5QtHAfjxMXo8dZMWEIDqchcSFxA53XNn
u88MV1aLB1nry2MdZzddrb0agyl93ckS9q/oJUpkvu5KPlFcim0NtL3sdYbFZFfUYiH8WtQNY3Gs
Rfym9uDcFf1Gt/qPJsF1z3u2oOr1bpWTlebFI25cM/uKpjDejiJ8cYpp0xjEyrNWGAXsBntxtWiO
wfYq+XXHasBKyFfuZyJEoz6JH6ggfbUjo72Y4XBX21qIH7ER/UiInnYH9TNO8cgQEn1nICrPEFVs
kj7bqLkJzz87KMXgot8DQ+1M2F/dagBhHtR4U9W2vBj02v2mdDZGl24rqT/J0nyd1AE+L6RcnrGL
U5vPCBCFLyCI+6RJ4UgI8gdcr/lRCdRPjdvo0cbdxHF2UlvkFZVrp+R5pElL4Rk0xX3bLDEmTg1E
GagKLZpYXqwOc7Dsp2gnhHOnpiBk4oqTrVG1uR+08Xsa1MWmUiiQ2oK3NbVGktuSqDnlSfFjCntt
Dx0fCEI/43COkuIy8F2vGENWN2aMpLyNCbQxeM/QWITxV2bWz6yaz3nlnueSvA3e2bMCCFvtGScn
SXzV4pBIFQ4GzN9Wdt1sZJ4sEJv+nJqYj0D3PqaajrE6ghMeOX20tfrYWbEwX3u73Ma1c1L4hLYK
F2pMqtswiLYubiY/iSkwC8O9ofjcWhmpN2Ut7pS2O6JD1deJEsZvZs6jOFZZdW3TJEs8RVnqqHF+
VRyXTcaor2Y17VN9vInc2dgNjoBKYQ4zSx9FqtLhAZGD86BF9Yu+kOLHXWdO8Wo2ixiiIve4TwQ6
0gxYT62ttSHcjCNnbtQqW22Qp9Ao91QdLzKcb0PD7te6cB70Knsy2ELSUdnFg3NKsvoqEggMLs9l
XtxGY0rab/MSSyKfTE1MQMyMt8mgWI1tE+d5Ud7polqHwbyprf5qS+dYGe1OcYKPTjpslXroayk6
w0RmELjVuyQCXF4oDqRwyPIFqtwxbTnxkhA4V9GpL9P7zOy2VWSTlVIROkHCyKuj1reBA82/seOb
RhmTtaoS/SCrgSCeGCxGT+xFXhYHlslT0ZYbe+rvi8B4GSoVhzzMB9/QA7xYo6t4birfjFK9DG70
ZoSEgJv9lhXVj2brHC6HPqXejAW4r7lJ70Ck+9yNiZsb3Th6vR+zcS+7ZmtkpBuR7FNU7lo1mk2n
AL5uXWMfZZXrBTpGBIrHB9Ntn9W0vMuEPDtLNaj1wyFSi/ci605TF+1bs7tmFbkAqmYXVPsTUyLB
W5XN2ikgJWG2nS3NeZAkcpvgsu1CfR+Gs7XC6n3bDOkldubNFDmnLK1PjiTbih3Um0YesGTOX8nB
uHI6X2EayTzhBuU2rSIG5kQkSeluekv/cELzOR4Jixp79ypADfA2htsyM1pvXPoJBocVHxEWax74
Zr8k39t06IBowsi8enaj9dDYX5njEGhk3DaN/dYiwPPboEEpqBYpmcYEu2cU2V6bJ8F17kmtjOy8
XNcTwrvRLt09TLDQHxvjExXaPivdE6nX8rlZPhNVVnYKyBPz51JEa9GnoRfUxnuft/05myXJM1N7
KPuyflGTOPN6k0a7zSu/ntHT4UJAFDNKbCFh+1mFLZFB/bSqZMzhD+TOpael52V6PngiQqmXLpo9
dVHvuQZtlmRZRY0ewH27iPzKoL60i+yPgJD9rDU/FfSAPL8kI2ni6FRG8F5rnH2tRUKItIQdZ5EV
RovAMKsaAi7QHJrs1BEaRCfojhGaRIk2sVtEiv+5wfybsRUzVEXVXIg7lvtdT9nQ4XG0wOVGkBCA
U8D9qRV/mqr8pmWukwePIHYZyGnmt9EYOWjk8+Vo7Ad/3rQX82Tuko2zatbDyfL6FyCijOCR0Zt/
+Gy/a54beDoRCMESR9/yrbs8GWpV2NRdXFjxw+Oinl58zMO++bOc+Ted7F+u9a1R32GYLqXLtSb0
0/0F1/TnMjFmOO2NV/NQEKhGFuGfXMC/Uf269KSY8UOdVBiqftfVRcUwjbYyMZXLLwXuLmAb1n7Y
qKT0PC0IgPz5Pz8wvxki/f2C32Xbia13xAhwwXEjT0uqI7aBfXb4U6bj4rr8PhdbIBIELMIzxdD/
bRSXj0URcIDVfOdxRBtZbUBeY+M4x2tnVeyM+x6NMalU+8hr3upNdW6P2h9cUL97fIgLR7qBjg0h
0V/jkr9NPGWo6bNT9YtvbVhXP9othGqUBvpb8keV2W++1X9n+S6OQBzI356eJG6biARhBuIbWM5b
udNR+eebP8qifvOt/nKdb49LEzpp0JRcZ/D1F1qkW2U/+zMKU0gwf7So//5DoYBBcY+39ru6TIR2
oovBUJk36hsdhmO4F9s/OyT+YfJiRmarTK1oWTmQt79bZOUUFlGfzDSxXkfiP3kLltl07Kvmwr/Z
1xvOEBvW7//8IvxD4fPvy6JkwIKP1Oz7E5rR4MqJAVF94zy+aId5VR+Ke/lu7ZUb5SO6Eoq3je6S
xz+JOH83pQPsYdvY5FGkgBj/dRCPlwpDcI9TY1HAtH51s7Dn9bO7lVvl2f0DPOEfZllryVQ1llhr
9giFD/rr1fSytbK5AnsG+Xb8EDfOASUF6j3hy2f6tWv+B6aLXG1cKSgP7B9/WuL+oRXhF7BszYUQ
oWgaRu1ff4Gk0KbATdzZry0EfFblEQv/h1v5z0uobFAGwj0L6Byqol8vYdEcFnPD2l10z0p+MwAe
+MOzstyTX6b8qJX+foVv98yqpT7rCldYlhJ1Fa8huVVHqoI1ffRjAOL6T1f8x6b77Yrf9BP10DRV
bnFFY2tuzrx9+JvDdeqzNawTruor3v+AVfJdlrvkQf/9c35btQcrsUGV/HXVbp8elv12WC1+pT+t
ZL/9eCwtGHnR9IOj+fWW0T9N4EtxoZTmhxOdo/mqD+GqUXex/vafb95vXgFV53VbuJxkYyh/DbH/
tg/kc6uYcd7RdPTDN4s9SN/goTumtBuO+fYD/EsOdrE4kAY3nPR1emNc//Nv8I8ijW8VQbUCgx2Y
kfVXEfC3XyDMhNsFyyYfJa8N5XRT3sbln6q0fxQwf13EQb6waFgJQfn1G40NY4ymYZ4I5yWLFqc2
QZu8cfFaXGPfvtNeuov1YWkeQWq7vz7e/6dS/BcBNn+70wv14r9pFpe3HJrFvnn7BWLx11//N5XC
0v+l61CMoGAC3EY5zZr0byqFYfxLMSmjWRIBHS10r//6P/+PSuH+y4ZgQbmEWp2fXuSK/02l0Ex+
ijJqAatg8aMQ/99QKb6XnZTyjIdw0zkAEvk/36vAOpBWWxCLuOo288bcZBu5szAwLOnof0EZ/1B0
fi/F/nG9b0eIvChVJWrdAIRPvKtfI2Lfl1KMRsj9n7SJxLrz3f59tf7H1ZY//9v7ZjFUz5Q8Kkn2
Khg9T6W5I2VrZjJkG9Nq5kRBGm4YHQIrDgFUBEqznW1syWkcjlujLkAvSM0k/1Hq5QOWsRobkTsO
BNaRBKZnqwio5z4I3ek4yby/hqldrfuyS28GutX7oHInsoXn+TKxlGKs683mNmvt9GsaleinkWZy
w6yUxk2aW5wNhXNYzBZbg+HprjBSCoOgoLvajABw52EJaCpYoDAj/cjnSAcDHSE3Kbrsg2b3cDv3
PDXMbud4VcO2uh86K9iakT0gmRDyKgkY3NRKpjyIonNXs4rO5MhYbvwK1UhFsdGZnOyiTKnNc1gJ
3b7YVjX3G7pL0TKe0Kfcc2UVvSWRFRg+h+n5mhUzMwwnNeks0l3VRhKvjJaF3Mwzxq9T7rqLikUQ
DJMWWiaewzyNAroTuZKs3SSYm83kzLF4UWaaLGBJiMMlZpzgjCdCCR2eQFmob62lScC/xPQsDRbR
0PJmdIdLrVeDoPa1eQiaNSbU7CvEPwctUVEbZH/OFCoPdZ1qFqbUin9I706k7e4MpevSq2RyPnwa
bRUxDJgjc7JWEQNOY5WZbUJoToqJMH2y7QJnsBE5Bqx0PRpyh5BRvWJdTao8FF5PcouEiymrbqVA
poA60kSNfWk0ZSD4VuaSoZMpCTz0+kIRn5Pbmo3ctJMTqASU6V1Y2tt+GjtnS2vFIJRrKEKTBE8y
UW91kndRthuOM52TKk71/Ir6J6QRh/MOcoVnkx1T4MVPGCcS2m6WesWTEuQKfbSRBD9749b4KC9h
1xIb55dJpXX+SGukXxE+EhPTMzg1opHBLgLENJgfbczodTO/CWtyBXOodiA7MTaYQD8XRWY5P5nS
6RptuIk8EduvbTdVXgP63M5Kr036QCb+WFl4jZZnpNuFeZsPP6DDNv3aMSNRbfGuZukuH1UFMZMF
ark6tV05JbdjkEbmdoqk2zwzTeolMb2NqzwAsrF1TjlF0srP2ZFZBnDEqozubFhpNnZeZ6mM67yy
AR2crttAKvbHOJMecJgLFQOTZzVDH9zkZh+aJy0Yi/HeFE0DALXPVX28m1StrD8QMXeEKaLNSfqP
Qjap5BXs0m4vRWdsg4F8QqsqijBfw+cs6p+F2RgDI6dCSaZd0ZgaqiNRGtlN5kLZeQssB1WQNih8
FUlbXvtBOlXs96IYrMdFDzA8ilzI+jpleaUf5eSE7Rrc8YByrC1D5ukoNdI+ZECdomp4z7oODgLj
F1U4PyRtu/JIE1OzmMQbdc8MdGiC7tHhQeKx0BxZL10xzaSVJxK6aXdE5boIgoIosps3xowVcVBB
W6rGhZGWEkfHxGpJA74UDqFyKJhswfctVnRczUmhGxmS275B+JIM5rpNy6pn3E9rXaPvYybZAHoj
ohNqrMyuGhzF79wqTKlvdGYy5qrMJ5ewwo418yWuaHR7FHvKOhrK9yFOAa0Q/egWFsT53kL1RMOw
/ynCvFY+p9HtlQfFTAGy+bAmEnWna7w8BJDxZkfbyKp1Az7rAFpPg1uoDRD4G2diqUdRlJtC8vq0
Xcyf2WRtgXYWTnxj2UakHrpQWAYTLVlURM1WiqLxuVujT5lfiVGpJvIze6frfU2JIVV7BUyEdd1J
xll9pMhwO1YE2qD/yuzqOawNUAZek3etTz9U3ad0ImOFROzGCYnubJOR+2uVGj3hcQwb/ABWn9Xc
ETMc0zXiwpEJi0akmvWzlPkgzhNolST0Mz1timOgKuWMxM4SLFZxZocdybKlHrAmp2GaOpHfam4n
b5S2tOPnWVVYuKe2JW9bOOPeFrqbetUwmeG+qapk3KezlVpHo8gZs+mymMWj1o4WSM/ajXHUa53e
a6chmUWxhZcGmd9rW1xM56ieEnJprMa2f2SD5qLJsoV5LbOetnQ42um0nsy+c57yQKnmH5ao8/Fa
GwYkx4EBKJm1bquF184JZLqfhTXCM2mMXt/VipHQCeobJXmSilmNn1ViJSWq9HS0nHOohhPfrq7x
WqooGuVa6WcxE5DRB8tOmJKveMhYKMk4lsx1Ms90u1T/0g05E9rVsR/vwqZMxps46bFkW3ZhCDKV
ZWM+8zSHzVGJEqU4GEMmk82oqXHjFxXW8ZsoILFjb+RxmL6gTCJXVrGSWGs9gUt5PhSBYis7Is3V
+GRCOLH2bRln4qAkRaUx9jTEJFmtq8rwEVMLg6xkvZIoxJy83oYa8TOJE4WfnZmK20gnn8Ab6hKe
6oAQCwXmGHwGNZR9p46BefeFZm7bIGJ8KgtW3CFylF2AgO9x4VkiaQtznfgGrTyrCcvGqauyRclh
Td261WDCeQRJ9C2JxQwM4Yno+554rrtkXJ7/QkTAR60ke9TDqeOJnY1wT8JncB3rhox1c1aLbTPU
dMmNLEc+y4igObp1zhel1BVZ6e1YvFmlmmtbu5tLf8y0oaFkYaJflBod9WbgJJloKU8u3q3KE6LL
EYFpEbbt3rZj5AYoBDS/rjRjnY1595DYrbNnBmR7YyeyA09iGdI9qM37okFWeDCkRUgvAbGFu0MB
OSlbJn/ZKa/r8cGZqMb3mRWB/Mvqapl126lT8G3A3c+aEo1R0CTKmXKCzK0iafRnERoz+SSjDNRV
xWJgPMVAt5XHwsi1aBNO5fTlTKq+rwre0NU4SvVaxkqOVCcR8cUo5mDfKh3SShlbL64jOvRzmnIB
wjR+mFo/3TaGIFk6H5OzqcvA76AiMH6d5V5KIAdrZk3GCju1u4spVC6jaEaWtJZkdrcW5iGxy2Kn
kRR4RwGnXVRdWjuWP4Qx6ZjtFFFa3brPLYKS4zzcsepEzzY3ZWvZw7itTBVCGNGzq8zo5Dadp2rT
Zqm26dCOXozKZYJukScvEIFZIjmC4sfpzC+0U4tQu9djxmuePhXateqy5NDEtXPrhG7wpLt9ctRb
JvljGzYdngcbSvRUm3dFNQ/iajb8e9UNVsBeYVJSd89sGLZ46UM4BBCFsrCEbqMPFCalK9K72W5V
4WdOE36lpcMrnimdQwxugn+3JIocJUI/DUiIMuwW75NlXGJLIqFDi3rfsvc+TNasvA9jUiurOTEJ
uMecSMjw8u7JXONWG8Zdyaa3HWSme6SijX7LfnWstEYXD52uhw6DWCPdOajHV2Ic5nUZ1aCgc9Np
CIxuu5WWmMqm7DP2WjmZeJW7ejhnfeVuR0sbX/VcWNu2XBS2Io3ydZDm7SNig7H3lbqJl6AC563O
85awZcc+4fMjHViPP2BN1SxKAv7GPKHjUJkxUrtEftcIa/YaZSju6rwsV+qkG76euZeY+TXy5olv
I8o/RVT8rMvQ3g6jMq7IRUteQkOlyRGr5Q3an5ZZdRd82bowzwjp+VwF6kAmxTTicugJq0bLkltV
6gPZFz2RG8Kq0CaW01rLk/doNIebVKtc+PaRa28tdF6LLlfuRa2l24T6DFFJSX0tCwWdiUk8sxge
jDF/pMjOb9NKyZ4aIew9QnY0RV3JViamcGXWSDlbEn2b5M1yO9t3c0S4KXrpugsO9WQzs1+eAFSN
n6ZwX5Gr2eKpmhJyH8eO3rBB2q20u8LLJql7g9m8WkG3N+3Ib5ChIZaJo7UVWP0m16fHTm1XXdXs
ZDI81Y1bbQYV6pMcA+vFHvDfqllhoONo2nvBQvSaiUJ4bhk8CpKxmFyg4Mfeoz9oMb/RHFX2bT6G
ETT8cr725pzuyj4Sj4Gjk99hziHaYkWyYpbiRI/APTWOkWwzZmxrmkQ/1HZ+iAvtvlVT4B2h6q4M
o9w4xVKPJONFFMF+mNOtRcQCQ8v4JyXFIRDaB7TRp0HhIGV191FcXrvSfmmpc9Zd1rEGvYT8B9y2
MHzZ8PkHHXl9rrRXlOA+7oDX0lHfi8i9a3AREVAeY3uJVmVo3CaEuZjzZ1WJ20R1L9E8roy2WLEU
rhocJejEza8k6f3UeItTQkzZbhnFHxxDecyN9ySaPBRrVxoXaOKeZ9d+sYvhPWkVIr+7V16+TU1I
ddCweGqqV4Z3UwFdb3hJIvblMr6OTfVCwQgdUyHqnSm8PSmeE1yy4NSgIRHmW8tyF2pgf5SV5l66
9ofqNMdKfLlJ4Y3ZbWhPiJK+9NxZZRTaGxAyu0Y9NzVeBNc+iOAjjbd1gfTDBN/VCYY0U72tav2e
yupCqYbgKsS97EBlVmAqiPzHrIy6Z9r9a5qJTdcGB5X4kDVv7HFqxWOax7dTrb4VdrsKR+NJ1ZlV
hG1+62buOdG1DQHgiPXSt7gEJlwYZbY1jTjzNVce7EjcNlZz7Z3pwKrOOo5mWjNiDvz4YbJc2yud
euOo4VNdTj+aBGWR0tWnhMT2sXOfnMa41LMVgSRHftq7+VJlZm9WoLxFo+a1jfsypOm6Z80yXRYP
pIWxtPze0fwAkV+V8bBhO5TZQ1yVe9lu26rFmwKFrP9hRfeFqntV3XEyuVXGbAM915vn7YTgGqX9
UOhozF9SPeV7LRM/KjU6BJi9M+rayTkEDfYRxf6p6+0mFwanwaMjYNyk3S5qA76t+wB1VFAwhafi
Cd23XOHMZ/jCsjzLekMshQHC8cq4XJXREi5R+t3c3bYtUrHyNptg/hnYvacm9+v0q6AGoU1zkk3I
IVQcKqlulDJbNfr9UHMn9duW+iOt38d601YP0n6uxB4jzz1DklPdytWsfXZadE9OICYwHuIoR2lJ
+ZPW5ToQCOPqrxhhS5ww4Ve7sTiXjlwFaR94c/ekD3y+IQWCUol4XaVG4OMPalfC+KgRNHAj0AtP
kBHdqtuLpLwO2m6Y5LobXVQ7PV/nvBtQ/o6cVOfRPM/6k3Ctzg+MvRP0SC/XlmpGvm2nN00kFC/P
uO/sWTOE2Ml6n9V57UbqfTUxk0ge5lEhcaff5e7XYADjTBMuMpZ+NSS7koopcuk7FfNOSezdJOkW
pCjgLbO6Wm0wPFrs21ylXofqOcm2oQwsb0oodp0WS4SupryEU5WcYkoYuD/PabAx9eqqDmjjexex
inbQyA3ROonf62dYfKldt6E2X9URylxFjvyKl3Tcq+hZrXHaGf0tGMBlaYN3a3scnFYqiMp0yq5T
GK5VR+7SVqqeHOOjoSWrsG/3abmcugEazUO01oBZNwiF5p5kE1YT0j2Rp6SIkEoNLWTrp5wO3Mbe
KmWLFGgyvqrFS7GE0rL3K3p5ldjOgkqt/NrsOcezP0Rsv7w4cWhsOHGyQojVxAJiaGRO0Tjywr77
osGEzCM8muj0RPSSD/J9qqOVG1U3XeSu+/aYzT0R9SjgB3UT6fqTXsSrUP9CkMuU1rZWdhVeLSVf
qXg8YsXCy1M/5JxW/FkryZSo9aXe+KjFXU/vIjNQtidAVo263gQlrqpocrA1ENo6aNWBVXbLr+w1
gX6XoOwds30TF64vFoMRYnbca1o+o6skoiIOOLlg7el6r6v6W6WyffIefNF1e90JqbYsvOMZOdhD
9jbmkxc3ymYxfdApifx+MFeZFvN0DedkdDZlad3g27K9FKywXS74EXlyuIsoVA5NYB0o/DeuNe8p
YnaQFy9OwmbIlqQrWzmyGU0wDWiyui6TOrsBr1HNEdpwjutKucHigvihCzaamW2s8gfS+Bu3ntdy
5DMJshji7tyIbqVX8UrM9QkD4rqfeFCndgmPqrjjgZ36iio3Ue08udl9pPVLsM16GIK1kg0bWy+o
493OV7q13i17N4iMVH+osnzVUpWEwr1NCmo3C+dhEm4C6X4YXb5tuxtHLl6vw4BenXQ+2q7Zdsht
XxeHIaIWjp5Sha9Dp6rV3y3nrq4unHIjlGOJJde9/jmZW1OxaRjcy1A/zXyxeqVuZ8Hz7NwvBixO
S3l/aQt1Xdq3TXJpAHggWwqRbLZO4lmUHx10BodGdiWvbfkhh0d1QsadlYdUvrTuJXSaNQ0cAiZP
LdAx7guRYsCIwpTCKlzPY7Wy+PpMBZYuBzZHKHcVb3jpdJ95Y8ADK04MKU6q1R2VfjwMTXxoeQgq
zT0Fkb3q+fsY9+7jqX8WEUVIGx+qpsCKBfworNadnawHfkTPt6i4V+bsnJVi2iYNJITK3kYuYvio
wHfDWoBUMqzTU1Nox0ot7q00epcs+PlkrGw5Izp1E24kwnyZ2bdxMz0xA875LliU2uh5ZgeJc1oc
6sLCdPB49vOG7POdWz8VvfMsAztBXmzfNaP2kMTjMTL5ySGSERaqkMpBT2dPHSHwdk/ET3i2Ou40
LRj4eu6JPt8OtnbASHNW8gCbnNtw9h35+J3fKT8Acx5zt/nEmUEo0dSYXsQZytXqO2mJ5WE6NwZb
6KTdCKPfDlV3Qit713AaywN3a0zpyjDTHSHq+3xwoe4pq1JjwxglYcYifa2SkGaFsqaN8Iz57z4x
Aywms+n1HVtE5+he3Yi1OmAzcd+TIIa23XBIeqFq2XSo34NM0CE1upWj9keSAo8S+09VguPUegB4
tNO91J0jn4vuTJ4ebaigdKLNUe6R1G4SaTy0enQfmu8Vnk8Pb1rXS/y4+pkeFHXMEN/asfo4G8r9
ZKpPOjS9tZ3QcHfCN4c7qtXGPm30Ux6ZvispQ4LhUvV4qJyMiqLOrpo9pl5GXBzWPrPzcjvhRD8j
LsnEWqvjQxKqj5y2Wg9rV2dtCH8/upzaOZ4VYbUXToNwGuze1K/q/jDqtGTNCFdaZp+T/GUuOHJN
eCqNjFepZdM15K008+dixKHBseE5C/R3N5yOSQxPF42p3bf3VUdO6dwxPK3WLsaYRyPJyzNSbiTB
ofVGf/SFZMKHNAXWPgY3A3Qdo2HFcQPjEbXyRzf2lxwDMkpTnMO02ufmPJVwsV1wdNFw4Zvfqi1e
OHdkV4m9JYbV4rBSKS5wPlt6dTv/ENwnJde34LNuB9Fv+qQ8jZL4+T7cpNX/5ey8luNGlnX9RIgA
ULC3DdOGXnSSbhASJcJ7j6c/HzRn70WCDPWaPTcTY6urUJWVlfmbrxMXa6WKA0jxO1tJq13TRMcg
ppWlDj1ah+HNYCOfmNot9OpyOqpzB2htKIxb0WkAQOSoedQq5Uc81DdQJ27aSLlcFPDxBS4R0+Rm
0i/Yh26/1MgXepVxyEKaUFN0N4oJglXybZT1az37gaQ8LN1xn44zFOzWDSKVZAF5+bgAgsy1nl+Z
xgP3oivG6sqsKZ/TbpdbbV9G6WUx3uRRfdtZ7Olq2adQSlNpcPRp7QvVDqAyn9udV1x1F1ovZSNc
vZLdsNSuy6S7iuEQUpEn4hnU5kdvMuebWQsvRhMc9CI45r15KA1p5HGYXwBAcAs4cBZijFHQ3zQg
c+NWJ22fEEaV0P2lSjP/lOvlxrba+1kKHnhFO4tc3/DApj5mu5M8UwGluh2bThgR7C0g29Xy2Ovd
tQTgWc56Ly/kh2WJj3k4vebmyZQCr+yQUISLZnTmCdqXM/e4CCX1Y44lwC6nTuNMavE7A1uqD+Wz
3WvcJMMpAcSapaW3dCg8jOK1qee94GpR62Mt9Q7umPnOIFz0qAMXI3nhUPi0/eHAH7UGjr8pQ9RM
nEI05B2k1Wawt8YKtkd7iXCsO7Y9j3eXF+6kQ9FDmFLNXZBKp97owHjDKGgqd24w5Qb0XvKqj017
l47ZjaJmYEwr3LCyQw+rLWn8rE8c2ep242z4SdNdRUlyWPnQLX5lixK45jL/6oR2XAufSvHVTL5G
sPFpOu5Lgf6PfJ1XYJoLsjiBHSIOY/azHe2DIUdyr3PUAsV7yuYzW36II3LK4ZQuJOAWhOIFBeH6
buKKUBB0i7TI4eXlp7oM80Uyvq1U06Bn4qi38sBU8NmWg+I6UIIbYUZeY3sTCig9v1temn0JyWSo
swvqLDfGoF8NjGJXAYWXYScBUQnS+lRr8j5IRi/spf04216Jv4c+kGCVaAN2yi6aKeEuvL+7FBXh
MB78TutVrNJe+1h2Sl5mRas7Ah4C9X8oiOXBhngZN4DrbXqiObxNdfHYNsdSQ+DsLjGddPgVpd8p
OpIg3ypm7vTaTWQeeO7wXDxW1GJn7dD0lyWZoEFJ3IJua1duNpZuhFdWCXMTFW5w5m4N10apwtsS
CHxIphEnTjIfc9ivQoMOM77GUkb/BRUfU/WUinSdXT6khSOnVIAtaVdkSHN3z3X9I21+1xRAw5oY
JweOpD2UdoJNmeV2tJ6K1vJr7WLBMbyYqcC0XLJcNWr4M7S/y+mLrb9K+j4h9JvUe7RWuoqz5GDl
R73wlE4Q7SE5VlV52+aa31m/01naTYoC0/lAzeSSXuHFYudeJSPEMMW3WvASGJlvVeAJQusysKdL
fCGdGk6So9EAoOKFXuX8Fft1r4yrIzq3NNV2C3dpuryoNKSaaSZkrC9ry60BydfxY9tSkZe9OMf7
jiQBTQSvi0NfV6lv5vZuMaaL3n5uBnrp4AjM8bnqaHVAjjBzd0bIQlCrmMz+QjXvKArn1Y9AzY7Z
NB5oFmCAA+zBqG8i/m9NauAIisb3FJwqJdpVhXyRVvG+kLGWU4pTGem7JMcyKlF2Y89W5JVQK/RK
dXjwquZGHVnVxG0+2CddBMekbp0sVr0+GDxpMa+F1nrVnJ9mKl95l/izSPedueIf3P7PtC9CI3DX
M60Uz4mhXub694g3QdOqRISbHn4S7eW66i/MmbqrnHKsQVPeJqn5FIdqsMspXBVTW1zQqP2WSzCT
yzr8NmnlQzY3IAiG9ocwAq75EjpVXC/NTh7Mg4XQ0VCrJy3WL7Fu0Vyeuxlk/zbjyJbTTtioCOiK
ep9jIUMq3X6Zsqy5NIpVwgF3159zAqypsXno6I38Q9FHV7Hyi1BdoBuNc+9VC2iCJU2v1MX8QQRx
8qE6dULmsrFmjWNVLW4JCONW1PAK46i3PIF4I9khWNBC4SFPshQPOxEk6gnj6PvBCK8gRXy3Cw5c
38BRENAkkW3C+QqmB8zDUomDA6/B9iEY28jc62YW1deTqkFXwykcMrFSQmlwaknDzl6tFnGfQ0R5
XOTS+D0Bkq6h/Sz5MGMfWzrUbn8M9Goa0yh2ElsqJH2vK6Lrki5HiitPNhCWw5jar3ZOdTOsCV2a
i+mDDC1cuZOnes3IvzW8EfMpuEOewE0AMMyycTeqJZf1dNKWhio8ucIYAvuU5C9LUV0qdgazGOZF
G3d+UBGcGhmWcmh6rbU8KPF8jwTfUeqzl6jSXuyqfTF624cccBPX0aVo1nLy8KtJX6dZI0sfrlBL
SHaL1HplL6VfZJ4EqVX6i6L5FTQ2Ws28HEMXCIyPUAniKOsHPCba+HXK0ueq/QYE5Sbowsuxry/S
RqWLPF2Mc/oSLtUdPby1aik9USbxAxtidAQbZor0ByUcZLR/Ka0JOd9HZeW2YX8lh5E/GvMzgkOU
85FBzvUOvmd7aKAMmXruAhkCJDEcNAM/CYh0cz7cjMQGNCS8oBEH8MvPlEdDt8jrZ0ABCT2dVXjA
GKjdSfrgK0PDaQtgPsmAPXZSMXA9GSPyzCa1uEiCZly5Ef+kxozXMCRnjIB0tOiZJEN3kOr5RBva
GS1kKCNUK9AeDKyvapB4fRx9MbTcQ4rCSbJ4bw/CXzp+bfbaSWR1EtkWf0vtqj1NVWZpEa7sG0nk
/jKhYxlkrtD7K6XWbkEaOPEYXcxlfGhU6uOqtmPCDsHQi+j3BuThOhYDEU6ASqsckig/KVLqDpG5
M4efS47qwlzRdltGR42pMIUhd3SkAOs1VjWa8Puw6Af4XciXR5eqXHyjeHptxZFT1BQLG7pJfULJ
Vb8pVkIrFOBTtwo6cpsLoyAaQT9Up33Qh94g2bSwE8dMpGMMsT5C3lmRb2aIBHqeXigQAPdRZrxS
hl79bbtfBuaBWZx6RjbcwViejlFNE5Jb/cuYtj6X0nfKICdbrYZdbFsPFYeRsoD+KEc1fUmezNUp
7pPpV6yFPiAL6m061QVV8vtZwZTATNyAd8F+sCLAJZV2TNiOTqPTKIjXv1zyb3wsyiu2etUA6XBF
gk96peh3rUl1IpVjhep18HMpiYkBvTCfbtPas3GsDj3rYrmcw6lHRscq7m1zkA41fahyxtSnV/Zj
qqBArtsX0ZRpz+H6HzQUYMy8potqVKQFvFhcGSPzHVChx0FEjjCVyq36ylOX3ymbqu5pjwYSFYfE
+K5RznKlgJqfXQSpF0X6U2cq98Oc/GwDOnPx4hWyeq3Qy8XNe2/oYUexSSwT/GWrR9RDjMIdZASJ
wjGLQ1fJsukahr8GHw7lbWTFvo60xN1haWR3tptL4B7Zk1oOxi4L4Zzx2M3RKe/Ry/ATdclHp+sQ
x9gF8hAcVXmebs0yDk+TPZVHs22Cy6QxWBtBAS6bCGOB9CWnae/GnWj2cz0+1kWS5Y4hqOEGRUAn
wuA5qgQEXTHm/SrX8TLq+nQIs/w5V4MAacRxcMehIf8MEYoSwbBXl77dQ0dOiYrZfdgFJdWC1nTz
OcqPbRAoTpejoRLVNXCzUKl+mGJWTroVzD9sHZp+P42gqsL8d6/mhHG+tTCaZp+PurhrEDm8rTNg
/5LoX5UUxMtiLwryH5VCNb01L2ZVAhEnRvmxnEsLGK/xOndkuh0HwR10kT/zZec7fjKCRkMc3iha
2u/BxQjAPs13GmbAQsKeTIKKdonoRy+fyrah5qhONOqB15QewknqVZ2I+mZZEl4Semzi9yw1iQcg
jCJZotpuRGLox2n5qgdB5WVKmLlG0P9CgUrUfmbWjxWPRx05o1vZBKrkYviG1E3AO6sLdbomUo5p
gpqI8GiCaLoyK3ErG7wg6nnhASdb5hdrIGMerPGCblrjS1XL69oyLhc9vZQ1AzWDItSqL2StPRr0
wJfivL8HZqC7vQr5NZWXaJ8l62tLmhuqO0r+GOqRcb3osX07WRmfZNTQPjOQkAjqNbszo2+VHZmX
UmfkEE+X2ldCVT2Ni9nLvlT3iNdMrQCLSftnx7sNLfXaLm+WUsDr64wu/1aZ4b0ExJx0K+3rvd4Y
9gNV/WfaQ5KfdatGeK0VnqSO2nVSLZk3yc3i6b2O92FMpl93duCEIwzrJjUh7lgBNU1rIlPgiuLz
6QraWXqUwGCs4uWOlAUBJsTThvRC76YZ2HaSzaWvxIV4NPJlEJcdfSvs5RO7b44zhVdQFnFbrkxO
dQmsxEmDNpWWHYRVtXUpGecG2XpUyl6YFkb3c6ioL5XuIg3REh1DFSjJk5TVE+pk8iTbTy14nuRx
XtpaO8lqCl52NwwRR9ISEXABGuIjGXged2p6h4ENUkPWYEezZwCjsFCXRNisPILomjqvQUVHuzHh
bhIuhUh7H2hJb13jioe3b5BrHSCWTCOOpuY4Th5w+eSSqN/1uAAZMyZnALwa2iuQTZ8bqWktlyLa
Mp1AnVSNX8jYhXuy0uqXpZzLp0wVsuRE+dj8xJuBrdhTLDAaAeqhtBL1CwyB5obqiHYASCfhoI4u
gCb08Kq1DQzVrWgBOK+T0LXJwqMummqnCBv5XgYrtsvgYRc7uZHj72FXpHckQcXJ1NBv61Bto7el
6/usJa4nMW3GWassf8p0yUO8iZrMjGoOj4601vwiL5O1WFn7kghhpGYLiVnKY1+xbBWBt4WivNaH
pHVNQcd+vS7Io1X8fnLacrlKh74T6asZTeLQy5ZwoRV1GdfdkNPvtubf/aQMSHQXXfelI+e9s9qM
9LYK59NsUcdEMKSieiCVynMqF9FRERFZNVs39eSuQHZrscLkSkkH5D+6QaMGHoeFh05MlFOk67LA
Jbkz5Z3IeDcmPAAf+ySgUQ7olbwEy5485QFpxgv84iDCAwjsn0N9+Ndcwl3PzVR7CDCnv12S4kVt
Yt3TkW1AmIKkABRy5GsyV41RjFaxG+OGpmWTfRlMZSEBH0+ozao+mOIF1b+sppk5/rQNKka6gerM
QNBzwopcKQqEcp1raeSGkqrd5EWDEC9R8yBHBiKr1jL4UIqewGYY30JhL56Vd1R/iUUufS1BaTLM
byeBxJVFIL8YI3WxvKgBwtUUxlNaTQjHJXL8Fc+NxtX74qHnVbLTAx4YscGPG4b6V7/I7YNUUX1G
Ge6hjJoU0Q+zo2rYJJzqVBkTDHPiHBkf6qiV0u+kyozdghx9kJOTptQJDaZyobcXZncAedFumTGv
fQ2WTtmjnfS1EsBFmynAWsTWq+OSBYDe0wD4NUCF4LnLpfiezbjX5/Wu6xLEkKMMdZLS/jFqM5JP
XBtKGc+nEGCtX+e4UkkBVLE8UJH3opJQC61wjB4lPmoKTFTni4ddZHncu6DcIi05tlO8fA0yNe05
MLXyNOtd6LRoWO9TeuOuSCnbLd2dNadPuAahY63Mj701hndSGaMRA+Mh8VKEdlb0Eloxl8YqxDSU
NWKqavA1KHpo6bXyDTWYR03LIJs3ggIwOIQuQbiO3ooz6tHolZN2N+X5eGyLSPuJYmVzaIPcejFB
HMeUR5EekCbzoRuiAS0zU+t2oEoxrisL+MV2Xt2kFi3jXO0BRyzNtNwmAbWpZgz0/RIYr2bSKFhk
yQbd/L5zapFqT2HW5UcRGtnOEgO8ArmXzTsQhPEvMFk/ct5wVBisqHtFWWm8mmOkFgIz7v1WltSd
nmn3ktTwxAO+XCU+qovdAoY7R3RnpFWIrNegPKmRXrklcuR0noCeuJKh08XPbJkJ90qne3WbWtkB
CUMev9y0T1EYDuFxDEe2ZWKE1VdqYsVBsdJx7ZbeWrPxa0KGg7rMoN0G80xJqFR/5Epg8RwBS+pg
+IYyEA02K0LTIM5YDWgRF0m3JMg6qFbmJrQu9jB/lTWTQ9DRWiU0dlaBZE9WCLoS9W21DKxf2H0p
VVl/XpbJ5ImmtLwqF6n/2XWKfJS0srrstLG+05Qu80VWTHvRgjuY1aw6GaiS7JQmmXYNoF83kCqE
TDId8IIl/ZKmDlZ4nWWOGVQ3yjJPnhVpVx32UA4iKbaH5r2MFEYC87hXKuCPHbX4VCleBuoJOzCF
N0sfKCTHU3gSZg3JPECU06BOQS4O8J4wdaX3/YsUGNd1ZS3unOTkbFFkHERTP0SxdbLmrH1I0TPy
khINJORFZ94KUrxL4AQ8L3NAWa0tptegKOiglzoucJhYJhR/8dbQ27XMPMs/+47tW+USPpry+Krx
qDg0lvjBLaHf8oxXfSPSpkulQwcLFFJxCGqAsmg9pUXoczSzE2goHny1ZQGCkSlwoLXmCoW81eSl
4WrDmjOjMeSVQ4xERK8j2JiryjFogbvvsob2Sgx77DEp1mLNaMSt14fz4HQ9taeC8i8BT0AcAA82
Adf+OpsW/x4sGpI4AdSL2g71w0MqNcaVhIkc1X/gML/oaDxPU5cCjEmoxc8tQOc5KunzljnoJc5W
abzMsTl7WHABPiYm3WeLcVFWQt4hyRhqYMtsVJtKEX/pZ5nevegNZ4QJcqpFm9Kg4EYxpaojaqiJ
syjKa5+lOkwGHaOnclncrqNKRZEoiFC6qX5OQ8+v0Urwh5NVynTJZjm/RmntfjU8vLJiFI9aTNRu
p9lii6P6BoyiqqXmfur7+olKee8oZLGod9ujUwc4K+mTxCMrUkZx1Vb2i9UDwCuTuETSJgTjPKjq
b91UNCRQQP0jlxPkVwaH6r7GW2kH2QHjrbr7gToPzzW5uWmt6TJSp0dkrR5j5C++oXoXvESwl5HB
VCSIIwGuiEo2VYdZa3irQJyGcz5RyYXkVa5NH73108GW8DiM5wdJlM1NZg6pbwYo+zhZoD705tB5
pY0/4BR8qwz9XlqSV0ptzKjT7pbKeqlbLppwvKVkjp9Woqoj74QQ6JaSLSAiykiOf/GIXlHsZQvc
z+R1+JP2mvjelpHyaIZleoM4ExB5gQOVVVmh181B4/cjGiRV3QbHppZ4sg9B9FR1cttzGUqBwBgx
SWWCjDYcyhaqL3rBnVmnvHOAQo+SrX1R2xXnr4bpkR/EQ39GjEPbvaHw3f5D6n1rmKxu2MSgkIWK
8ZtJzgxdE+77hj1m5mKaSi1wKxc53+vJVdzytDxPITM/jPtVsL25QLvFxpBkdkPsHeFEXJIZjBf1
GavhDafzw0/ZcDqlEAJGnPNT+lS6DjrCe4gQ3JRTqv2Hw/mPXfcns96y4T8MtVEWSCEQJDnS2O58
su4yez8g5epSW8ecAQQFV9xeOS0elPjTOaelM+utbAjiKagotVYmFDa6UwPTLVP/rcb4dnJ/6Ilv
CIFFJ6eVAQXIa73miMjZwZAtp/EWL/PsY9bRYVHPref6ad4wxtch0cTWdGFoCuR3e/PpplgqzAHK
nFt7nbu4tp/fhSfpWjuCfDVubDwMxgv0EtHDvj7H+d8qDHwYe/Mtqy6QhY7csTfiL7Nb3XO6GBIR
VpCrUERxJXGW/35oPtk+6Gzohq5BPlbQ+NwQxzEXyEL6o+xUx9gDfXKKGyqi6WO4RwPvH856FJ36
i/YQ/vz70BtyNZN9P/KGSU5ignqgqQeuyvMHqyIwTxa6zC9/H2UrUvFhmE1UaGuy/2oyM77m4K72
18v4Knk1vteoN4HbBSHVuwZllnMrq37YSO/nt9lIgbAHU1MYOMbiYym0XTYCyKQcW8Nor7vrFJna
LmwoUyNAah5V2//7zD/GIMY3YApjYi9U/vw+HNo2T+E6FIHL6yJ2F7tU9xglmgc5j8WuhIXm/X28
z1f6zYCbDzrPdlnOBhNuPeMU/lhcw8EMc/XckbEVmi+oqofuuWX+Yyby7rwqso4sB0RtHQEXsRUk
aBHVCqWGUIsqHqJZyGr5KaIYr6HNt05cG3wsbZFd/hDM9wiHOvTtjue8JD7Ssjc/YrPJZLnDTRnt
SQ7u6K12go1+zPeIqR9L1yiP0nkJ/5V4/X7aNsogrDayBKivbL2GlsQ2kmKesVzYg3HzpoPyXfwx
yInvz8X5jyRwtDnejrXu9DdReFL0uQtqxsqO9tcK6SG5R+Al2HX4Rcnn/E4+XuPraBonQ8M9bJUh
ej8aWYsxmm2A9LcrO375pXiYf9A9O9T7RPXi/YR7+Mz1BliWE1zekGfMO7ro+zO7ef1kHxb4zc/Y
xOJ5LnTI3WsF9yV50P3KX63TxDWun1niGH+sVmdkInf5T/mc/tGHyPF+BbYk/5L8VTcArrmr0Ayb
mDfCPcLg3mpc1Qzkz2cixcd7Zx1QJ13nKlBgmW7mWi0LUm8aS956wl+9nfTkrsYNkbuOdziv13MD
fkgdGNCQ0VBA4kbhY29EUhrUAqMh49CW8w7cTHoYryp/OZB5u0g6/2MM+S/1bNjB78fcxEM8H+Q4
yaTAHSUvytGCSXT3zJ75EHL/DGGxc8V6JNF6eHdQ4nw0+4oKqiufCusQ5T6ay6xn6EGI8Fah6x34
vG5/Xo7ss81K6vO/A29OqJyraYzzd+BScT0V8AcbJMjVgXsmQmymlc+IE326Yd6Ot5HVmducgoZC
RGg9iFbYD1u38zd0Vh3Fg+F4zg3s3LJudsuCnWdJ5o8IhYIcfDC5EcZAQQizNHLOfMHPN+Z/FnKz
SRAslMpCMBR6vuVFTi//jyqYdQ8Ioo486BSoC5wV1Tm7nusKvImwlWxYZVcgs0Hn5wuNTLTWtF2x
AzMOgF36twJh//8o/GeWm+sKuGE/Qy5aL4/pclXnG33V1w7ntOTWxdqGUFvhD1nmmtKNzXeLKVTL
CpxYVyz5XR6Pjpnb4U4x/3XiwbGDHbrmsFgf2VtBMDWhI1L3RBOQP5hhx7RG6cFSzMG2Y2eaDtvS
KX0e/cCGz+yXz6f4n6E3Hy4TyJ5GBQfBFff2PfR+5CM8jqFjgwO7RI+V86Afzwz62SZ9O9/N50OQ
XZEaXuY8UeSTQtHtCSlMhMFIao2L/86w9LMjyMIqwLDWm+KD3GFhhKiCxLytM/OXDXxil2BfByL7
NIvlzOP50zX9z1jb6y+OZYOvyfVnpoprT9FeggHLpN0zy/jZNftmTlt5zA6zbwsa4XrrlU+yh972
vh13jSftEQDEru7MeH+24Yfj8GZemyCNLHWDMzF6KosG36u2L22AGDuaVyQyNvYVIQTL2YAy1Jk9
daFeSU+YlRwQ99z3I05MmAD8tgVveQqwqhS5RvMNnYbAaSvR+xOitzJir0Uvuwlo5wFh/25KXQqL
1yWKBaqqvkD83mdViAk4jjiH2dSmR0SGELodQ/Pn3xf30y36Zq6bC6KUUAlW8PCFSZyEu0RX5+tu
ksSZk/DZtff2C66/4k3YTBBZQZOAFbW74mFSIkdW78cJ4ETYHKnvnTvsn2wYhdgpEFszZZtL/v1w
RdEi/dv9SZNGTyAmJyovdgD2uRgKARQ4s2E+OQeoqujmmt7bqABuYkuUJ6MaJYTPqrxBF8i1x9iR
8/TMlXdulE0wmbTeHKesZ1eOIPwjXO6fKiPuv9tlfGZPrFnku/2vrn7HJpJu5Cmox22yzExuolDJ
x8Bt0uJqDhB3aUrDGVoIGyA5gFjOy1OJFdHLnEba6V/uR8ZGrXV1hIWlj9La5tOlGcVHm+Qv1bXx
ZEJY6+Jg9P8+yIcg+WcQc1XDREVC35aOLFmKW3VeArSMEl9M+jXokC+8046RKe//PtSHr7YZarOW
pTFUjR4xVNIVXw0bee52yH6K2jrzzZQPB1ldt7xM75Rtr6JW/H7h0lmepoqGDiVViasFRTrydNvB
HduAPIwJ5erhfi5V//ioX0cFWGNaigw4ytyMOgHrG42eUTHScYK9cMcrfXH7x3YCx7tf7VlxbwG7
AtzNowmP/KZ7LrZ8XGEFaV/D4gTa+h/dtnexJdRRmBoDfgJqSt+j6imWn4NS3Pz9M34IYKvKnIwC
tKaiNmKYm7fuINNbQyWEw0frHcuTCFPPMr+lOZQArZvqy0xW6jMH/k9d9v05fD/oZu8kBVpgRUr2
l0ntzrS7qyDt9qOB+VrVXvWj5lv9/LUIuXmy/vD3+a7z+TA0VAaSQWjOxIH3uwnQi10AWEJgQqdZ
OEJVxSWB23DQoMc1naq7ddzhAlr153yvP55NJv1m5PVzv7kqrDhH9AovB3eEM7cb8uVXPNv9ieYX
IFLRnyuGfTIc6jXIOSKAbVuasYmqetH3cgkAzM0BTQzJtPqugdOSZMiLgIH7fx0OSMkEA/J8x9vG
3sxuQg5MnVOquBi2isGplxYHhYoSi+3qID6rf3szqe+HW2f/ZjGFKtR4yQOeK6iUpWqIwcZPA9T7
3zfLx6raOgzhFE1MrkGS+PfDIMKgJh3GeiRos4dtWx3d9ft8v1YmsvkRj7H/oq623uGbHfpuzE3k
yRN0iIbUWuOd0u+1nCLmqpmOVEtzt6bW54Pdx2sRGgvVd8sQNggVeXMmVBrNyGUwohlYgDJ/Lcb1
kNrfAcfiJKZivbnAChXev1/bd6NudgziKZmihYzanqy9TTLJNA13cmA1/Xcx/ZMT8W7AzZ7Ju0mb
pYwN2chR1HtGZSFg0wssLtwExzHMNDtw+We20Ce3F4NqJLeCkENb8P0OktAWKec2pDg8/Zas+waY
65l1/Ozr8SgittgUoS1dfT+CnpptDmabqpKj+BpvT2BUOEsCjfmfCiXd0COoPn/8GVyfuyj/VLc3
21U3UGcWAptt7ufNdm1DtYsrhQl2/uSvHU+7v898yWs81Z+Cy/AXathXoX923HVa78cVqEMbpr7W
7wSew++nrXQtllXBOi5FWuxyAGtA3sc0fW01muXlOXHQjzVoYgqXpa5wVNDB/1M1fhNy5nhOO4uG
EefSflG98IRiRbYLMTAArHYmvH0sxzCYpuBppFJT0+mdvJ+dKhWo2YDG5KPCyrtcSwoUMa5XA/Ps
+zlF5U9HwxgQfznkZbFM2ASAAdWTBqkpQvVucKtbcTEccEVBLnp6RH3l3O3/8UjQDHoz2uZIBDn6
nogFraOVr7Kz1ntjTx536WV6u/w+H97Ojbc595qCT6QOMtRFTMuxsOCRfp45gp/sxXcz2uzFpTU0
O58ZIX8dPZT1HKQVIlc9zl/L2+5R+fb34T6djyoLvJptBQzIZv2yAfS3hES92+eL04MZKpMffx/h
k5wb2wNZtXhB0MHTtx0QZQJZHUvs9c4Fw3uaXAC2EJoALow+zEfsWbyzW34NFJsDzZjctoB8FV4w
m02IJ5wRV9WfQGIBIAApDZSTgq7hV/tq8M7McP0k29EstK45WoZNr32ziAbYNdQOSK5XWWGQINDq
5fSCXNsx96Wb1ydhoGtfurGbPZ6bqvjsC74dfLMjodoBCw4ZfHS0Eyg/mdbw6GWLb0Zug6gNgu2z
A3oKbOJ1fAKGv5cKolpwD23lkJ0KCPmrc0PnzeBTHfm/qM9uTTgAsvAJ3qzPZkuHqYVmbxatPxHC
iNsip3qUvAkFV9AsjWfv1zu6uFqqXT0l6MnrbirvIMAtg3c21H/MiFC0VnADQXZaRwtq862sIDan
ThAMo2N1VNzVekQ7iqvVviL3x0P+fzjO78bbfJ4eNRkKMIy3fpXliLQJNgvqvbTPvP7nuc3wWfB9
N9pmpXkxlwGKJ+vs8KwMD+0eHYOH7lXzoVKfL91+tpgC3XybVA9d++19PWn2aGg1sWp0ogcSBq/e
R+6yhybmq7vYPxvtPzlo4u14a+x8c23iZF1H6Pyt1yYp9I3IHTjw623G5nYxghWnVTkfIz/wCefu
7E/OGTsHxwwM5gkqWwcLfcJd3A5MG29S6KjlYxkcz4SRcyOsq/1mdho63PWgJv/c0yqRX+1dyYPE
TnN6+Q5SnLed+/cxP13QN5Naf9KbIWcM0qhPQyJulQd91jwDmc6oUE9iLHZxdOau+ewmeLeEm7On
Q5DI05YlnPzwYIIU3imtI3lrYKZS8Dik+/PuMWcH3RzAJUMQFbvYFVGB1pYLudvaraF5/gpGB6sR
G1jhmS9pf7wP3s1zcwqx0h3RURpt+l+63+67g75HBvasWdS6XG+vHQ4crRpV1+gTWYL6w/uPJzQl
1FNVMl2lg94pzVJ6kuwqh5Fhn9sn6yL9bahtCtm1fRHbDEXh4Tu6Yi8zLDQYUDXgyuHM6n06LRSr
NZ4ftsUF/n5aSqDji6sGJlqhxi2IW8yx6+ZaE8Pz3/f+p3N6M84mmPSSlK1wK9NNkGiEudlHF1IE
k0ALp1PQQmj918MB6aF6wtPKUq1tStLAO1LbhWmBn0Tb/U63viLNcpGVX/4+zgcMHNti9bqhyoBX
GeFyc8qaJWc+tYKvlZtea06/hw3l1JyzeL/sexeLQYRW3NCV/DMDrwv2fpNQWkV4F98PW19v/Pcf
Lk3zekFeUPtT4MCyF8ydP+DtI7ziakjc/ExjbRsu6VgoOM6xnohso4+9+X6aNeedhMOxK1nmVWdL
J6l+/PuMzo2wmZCy5CZUAlXBx1yDjQWXF0vCUZ+X9EwY/rjlBe8yXIM0mz0PIeT9ynXA/fWyt9jy
0eUyd9cq0tthGZ05WJ9M590omwXLoqgrBxze6dhRZDbuJxK/vy/YuXlsFizH9L2iMWi5dtA7xfCU
T7dU+Zy/D/IhyVk/vLq+Jsi18SjZYuTwK4AGOJkqDWN88ngjJTfW5ewLL/ZD/xwi7wMOcB1NULYD
VWrrVO7WYP/mioR5YPVLx2jaldTvotuIsxR6L/pdukeL9SvonrOB/UOpkDFJNWzCH1ucjsFmP0QG
UuaQHYVrIZhm7YN9RREEQ1/Jh1A9eSV1u3MR/sM9uR1zszu0uC6EHjOmcdV7uq8ccke5Fntu5tw9
jIezifjH8Pt+jpu9okH3Dyw1VF2ZTBVIjA/Tzo+zAmVhmRykwARgcbBMOw1Du2uq9DLXytfZRHJM
Vn+1yrzL7eJMBPtk+9LkpZ9mrYcQm5v3n7puJateCmG6k4KEyL6oO8hmEUrwyl5WoUGc2cefrQAV
J5NaFzGTEs374Rp11gZUiS3XvIFvgYUJTNsdaHcXN6jqFYgnbAN3vvg/fem3426+NIYU6KjHKCR1
rrkL8KlA3ABwtu1BL5PIOt3/R9p5NUeOJNn6r6zNO+ZCi2s7+4BESpJVJEv3C6xUQ2uNX3+/YM9O
ZSLTiO6+OzuirYQzAh4eHu7Hz4m3sGHsV1YrspHF7UAx6NdqF5tbhHo0tiFWIfc4KN+SPTft25Ym
7XiQNjALcDGpLixI39p6DXH10ot9zbaIjGdnWMu6zJChOAUWPu9mL9uiqlK/7Z61Q7EP9pBoUgyH
uJHJMVxvdNcgpzf9yhbRyhKfWhW/fmZeYoY5KcG+o0H+yaw/GOAz8N+V/RX7d7XGMyPC286MOOPc
DqGGEWiFe7fcjXeigElv4ZkxTMqKqwdYuOdrBhfpZ5p0cTCIxFrfy1vIgcJd/qnyUPHcTrO3BmC9
cXeBnv21hYsENDHapkUpxPFKSKPb5HPZfPgb+2eqqJIYOrkLELXL/SsTLaprklzesgo7uBGiq87z
XALQRVi23QS7Pl77ZuKkLbeQipiFRYQf5eVNFkM9FcLqSjVxr+0S650A5dr37VbfGc2Her9am721
i+f2Fp+sihprmALGmPudtkvvR15D4LtgGN8KmwUMEN7qm/2WX57bXOwrHb6U6TQefXFNcV3d5jvf
83fmW6buAJpAuuq9/iFvrZGRFyG5qhi8gRZRlf50PnROiCKQqozfeySij6HS5iuo5luxmyybbgG9
Cguu1EtvmaDcbhWLbH62E6Q34PeRmvspQc22WftqN6KHLqsOGT1UKZaiLfqGsVwVDQ9Y2AZks95M
qE2/r1QmtcUo5sohuGlKQxnQBF5MbWyR6zjZbLdNzDMvkf2dH0ee3Fpvcy3664moLounCTgMG2qJ
xYqCUC4CRcMM8DEUr/setcNQGg6vO8KtxSBxQbw1qdnIS3wT2JwsyjvJhklE3U1dvSngGJSC1erv
jUOsU9d2bMfmDU7acOkKZpTR6lRhg+h39kn0zEKvvLPfqTv1AKHkp9cXJb7AImJcGFvcohP1GngU
R2GsZYRMYF3RIVjNQMWhfM2MOGRnl4lWz5CoJIXjJQze22l1D4H/JhScZGbldX664em18rlunFsc
nJK9JiS+r/LspPdnfUYRyNMCGf5HJt63VU9J4/X9u3FuDaomBhVLIFS8Uy8XVodW12Y+L63Ioi6e
Rd7kI8jM5PscKytomBv+d/HcWuzhmKHFlTPk482T5TEhP7owBTGJrcEa/vqiRLBZfK0LS4tFVbkF
Fg3uNi/SzPto1t81EbG89WMDzmzzh9YoH143eMM9MEgBnSYtNY3lmN2kqpPpRBg0rNY8QD0HQbQW
dh9yK08/BbBneKOToW02Rar3uuXbS/1leZHlNHM1BbBmWR7oNFQanHF0qy7q94gWMCo9xLHrsPYV
o7e/5C+ji2DfOI02DhLLjdM425VxjlKb2kv7NkHW5fX1XXWGeYYZgF6AmDsMJ5MUXDqorYxth2In
XlNE5tcQbr8HA7G9O3SU4oeymLW7HJEzoLQJrZRJorVjteXRciTtr5dXLn6QxT2ax6UD4QnnMY1k
/WTPef0dtqjyt9fXKw7BleueLXcRPOWBfDl7YWut9eC9ObXhKTRQAHrdyk1/PbOyiJq5meHFPR8w
KOLiZMtK+VszxNonCoDpQw4sAIpRub8DDT4+v255bX3i188CKdy3dT2KG3Uc/I/Q8CobZkSnzetG
bga1s+Utzn+NsscwzqQ8RqQ6bjRV47Mad/LRdhqzdiPL1JOViHPzRPBOpuoMApV2yOWyOr5xY00c
w7H238H7swlNYzsn+coT+ZYZDd13EJsmdR5jsbApUK1qzDFTzXAXNskpLyw3i+u/fvUY52YWQUWH
Wq5UxEeapN+j4NmCdeL1D3TLC84NLAIIGoy+XYioBYGjC6QbFpCHv2EBjAeZL+0paAMuP8g45JBx
NizBcJK3diwfu9Rauc9ueZmmUA1DrVdgZRYfw05UPw8YgvNght8PXQUH2VC/yYvhs4NK3MqO3TKm
Q4gLVFwkiMtphtqfzUY1cOlBieQ7ZbD0j5TnkLBsnWDbDHP0/q/vn6hN0L0n9vJ2uNw/py3qqO+5
rE3NV+ExNeGshLNnZVVXnXAR3dHe5nUJ0oghL21hRirzUUVi9qUZFR20A4WI5skEgfxb9huEuVBl
GVvEvRCFubMRpaErFpSkkWtVzRtp5MXPsQhLdYHMlyrzpmCNzJA7SXKKQ9s+6NPYv0WeLkDltOr3
UM7J96nlrO3DrfNACmbQMwYDpS3HfcO4muwGeRfP7iWINKr3XeGshPxboYPUH+IMgKSonS8+qNW3
7QTFienNwdc8hFxYCA7oK7fXjV4LbAO/rCwxnXrTG2BQIpOhBlf6TiGzfj/sg620NR4GD5Wona5v
mWDZhqc1To5biRAPNVUXJWLRlb70pNT353CcUcydIOd4SJWUo1jO0TYw6+CUkjF4U2Cufbdb9yho
K7yX9hyxYLGpKNKNeTDOxOOi9PdpHUybNJUKz7GNJ8jFdmWrGB/MNAm810/nrWhwZneZFHUZaoT+
xGIDqP82dT18hyHQJhgYjC5LyAq+bu6m7/xa5jL4wDOUMQpncLuFRn0Y01JCJ6Yd3jKmVK+46drK
FvmP00ejZVWsDCxFAQImZEzZHKHTRuazuwv0VF55AN06eudbuYhAjKZUltyQX3ZIZB1gxx02Mxrf
K+WRKySnCHTnZsSPcZb3+J2MNiQazQBRbDTPvJwmtVvse/MkJNcHkEbtSFnStp/WQPk3F0g1DSAp
RQx7OYSQp3JsagmWjXY42kP4o/LTr3/DP85MLI5BkWZ2OMLi4IGUr0/ZDADeSCP61HKVrcwm3zxx
PLUAw8oGejeLS7dDsQFmX1xRayVzW3XBCKFuOmwjVIaOapoJNSBF3ULrJL3/O4v8ZVl47tkX1KKh
dpyefcwY6/hZ9kPyHeVn49vsy/rKIm9+MvIjcDUWoXqZTRaaKaPAjClHN5/MXEIPBM7bv7Ec8F7w
4FAVBN98uZy80rXRbghd/mhO+zGvoFXSjeHAYF274vw3wwctQ8aBeclh7NJUXUCYJEu95dXqqD2r
DLN7lV1q7lz5wYfXV3V75/5jahkYLTVF2z3BE2VqaBmjC+pY/Z2Ng36KsqAM7GkJJygaUazhm3s5
PXz0Jw5DHxwqc3WOR0S65UvQJB+gRUI9FUDL5a7lfi+hFi8o3u67rUX/UX7sdmIEP/wz3Sjxt11b
swDOyEy2kPUtrGUaikJVSRg8mfvkAFmD5Po/UCrUXdsVY/+1teLkNyO9/sui+JRn5wntHkmaxYVd
5sp0iurY2tUDClP6ODVfnSZOnl93jVtNL8GERFYroI4k5pcGHRpujJIbCKDD6YhScT4ptV1BcKpn
ziE1tW7uUAYcQonClAoc1zf6jhFzmGH9bjT1Q29T4lE3edRZ0btZ1szoWUJ2QkYMYc69BEHuHM2r
uagGH9GI1p42Td3X0XZlGTf3DRIPhe4Zw9rGIg5BdwQfbU6uKNg8YJWemUsQsEY931We6eo7JoVt
iPxXu3Y3SzHkOrRmbDHKsqyGN5DK4ecATPpdf0/bAgZwOtHQdbX77uDzv1dWejOlw/eBGQgAjbNY
KTyNXZpTBQUe13xE7P2hi763d5X+KUtaN9qHb5St/SmBo3AOfyBlYdkf/8YPwHLJ7iADNLhxLj1G
cga5iHWOenwM6IRWEZxD0ZbktnZNN35GOOZnWMLS+af6iddRUxeAbc1kjMugLbBIaGc1TkyTMQ2v
kye/p+OWlLaLOp3fu4GU24O3sthrv9IZRDZl/g3TAmHgcrHFYCb9pCK2rT492Hu2m95bfcj2fwwr
9B/+xKvralZR15mJoMHII5MpTNDwlzYDPm8kxyGYh5PA5trH6Bge6j3o+xVfut5MDIkpM2htLS6h
xRVkjM3UZozXcQVZSr91rLEeUV9UFP/OiNuoWYlt4q+7jKZi1oNnLZgJMq5lljLo+WAZrapuNem3
LI3s/i6jivnkKKX2ZkIrUD2kkhWE75HolqNnIZoSr01EXj/FKBZYPIZAvykULpcPIr2tSdGtcfLk
J1XfzfXW+JEf+6Nox2jELKgl5D38gcCgwZivYdGuNoBBlxdYH21HMW+wuE6GwJkReDcx/oL4dLbD
TgSmtS74NfSJeXOBjKRSQS5Djn3pQDD8KaOe5rPAdzNHPB4SZped/Z87kVdzyzrWNHJYavwmmMLl
vBmS5w3k8s1MtWLYCkByCKSgcotT+1i+C3cWeby2sX6CFY6f5E+dvApPvgZfLX6C5YEZgrDRW34C
+8NQu/4ToxwbJjmOw2euKeMJjStoXtY+5jUUamF1cXPqmQRRt1g3JJRMjzR7SzuUd/Wdthcf1TRP
FiNwK+FIxNaLI7SwKR4CZ+nBaGSKqnXYlE/zvXb4AxUtndp1EMBVooUlEfZsUSwE6bQIfPacGciO
aUCh/812JH8RiRajOAd/M64UDa8C0cLYwmGbsuPxnmIsRte8CVPow5ErD9cefdeR1RIcVcAoOP1c
I+biAHaDj4Z1LGPniJyvdTceeohyeEUwv3d8/VOJ/Vl8KZtRfptSqAYb/DItCMt0sroUjEtrDWjT
fbb0VaLQq1cfVIoaSQDXE1OC4IYunaGVyOai1pnBohC6YInylPdUC1+gYd3O2pdvIhTmdt279RmL
q2tRmHYA1PIfoCiWZ96pWlktJomNLMzw0IkBWkX5qmmjclSq8cPrW3ntHZfGFse7Mn0pn4Dne1lv
s6AACblaq92pW/tmtw0xjkjfl0k3bZFcaHaO2kgeyd5YDt9hfD/qvvmYTGv411ubR7eCO144Iw/A
y+/WqPqk54U/exUgxZ9kHcGXDlXAbRJU9l6KtGYNVL70RUPmqhPmDCI1N9DieCl528gzGHmvGKtt
FTxNyhqD7NUlgAlw5AKkZGIIUOrlmoYRXLIEPZIXhqhp9RBUQ4xrouWMFGCP6Bgc2h9itT8iv7LR
Rzq/07OQFKDPHrmThBRSgOD95KO8ID9ZaRbe+agqvu5G1wFb5FVn+cfCj+Q6UcxQI5djzL1gAg5O
oBeUEQpejLaVG3l90mq58yKVI9SA21QV0S9YHFG51iM9DiRuhy0wqmcx1zW68jsUy7kTYRE5Ft9W
FilC2EXcubCoLp0LOVplDFD/8dJ7+zQ9iLHa5ChuYJUJynSvraSQry9QXdboB0BTIVSkvMet/jgh
KWesQkJvrEiFKEDgMXQYNJbp8DDqSh6GL58tOJTBB7GJ+lE5mbvibTM+rmPDlKvASuot4Fo0eohx
oHYunTlD1Uqxh1YBcGfU3kPzUQwEzXfpp2En6vX13joFP2pgqKuZ2421XlheuCigkyC1xFotqdjM
j/5TdMjf+vfGk2YwTn/8M9niVdATi+WdQS1FRIdlRkz/rOviocRFW+a83Exzanlr1EP7qYhDo1s7
hDfMEfRMQYVEb4k35OXehiOSQiEcM1xaKEI8R3fmz+ZBAJR0yPi6d9WPcr+G9bttkqSXfBg6FGdh
Mm4yc84rX+aOQjReQo73U1WaqKSpUv3l9eO3ZmqRn8lSW1URsDWP52SyiaVCO+RwFWyUcpRXTt6N
4rnhwF7KJQL9Ox9xcVs5KNEiMcdOxveCBkHeIsD2YPGmKA8AxAFoJ28Drzq8vsDrXJs8A8QJfPOE
ev57Eeh5MpqD3QirxzL5QJ96i6ylG3vBvrqPu28iqkV/nXqBOCqIHkRpm46SuoyjSoJCgjNhtTv9
MXYgbYxtcvz/sAb+C5YilZLmFYu0qG+AQreEj45e/Sj/DD1r28G9q31oP6wBN28UkOhJn1lbnHld
jiPNSUwZyLuxS7bSs/pDxBnmofboHLz++a79U9RnmQVktAxOsCWwraltC8SZwjUdgXbdk58aEfU9
WUrNg8BiytvX7V0/RckHOO4vtLc0WGXxA509WLrKmMOAyeZt8LH3YC8FxW/e//Hh1g/6tTWKJrQG
dK49uiGkGJfW9Mi2EeYJULaBFBNxkS2qudZ23Ig5atSMV59jV7efoN+kdkLFkSkcexnM5EDvM2a3
6aJu8vthK7nGnXInbdx+g7xJ8HdeFQuDiwVm0zwOijTKnm49hkPnZoO+4iG39vBiTYuUpZohlJsL
1iQCdP5DO4gUot8Wj+MDWutrQUyEi4t05XJBS9hyApYzy0VqKma1xVRLf1AftT1KZ7vg7ZrWwMrn
WkbMJPVRbxDGtMFsIdONH9u6Wku2b28gU2eCsAUulSUNloQ6RGmKb+Q/BIf2LSONm37jv5X26mG4
W3XBq4xBbKCDs+OEpEkvSe/5AYNvS50c4RF75GE21V6ZoNH9g6Queuf8WGtQ3Fwer00a34LtmdnR
yzNm6pLWphWbqO7hwdk2m+AkP6KkCYdF8HYt+XsZern0D2plZFs0yCyBm17EjzlO87owWF7toclC
eQnmltN8rI+pEBd4L/j2YQw9lbtoK7hgnb2vxFsxsJ1uVn31qvJOW4G2IygzUYGm2n+5cqNn2VpP
8BSFruhgNO/kD/kXZIEFC1DrVkf/LssfkFcJ1jkNrs8JtulBmULU4PoJV/TBPPXmLHvBV4psW+Wg
vREN8u7IdeutJUzXV5JY6Zm1xZVUapU0NBHoEP9BgQW+2PuH4mjwRIpWaQ+vE4qFrWV2NmuRLhN1
KGlFh7L0GFC6GwsYabfUm9A8MQdzl0mb3ioPCFKuDV3dcOfLpS4iKl2qLh0qlqp87z1jF4E8sDbh
G3UniP5XN/b6tGKNngljqXxEcJGXLmSTifaDzWLB5u77o+gm6F5xL1j9/8zmXj3LeTNhD3QRLPdQ
IC0h2BnZtm0yEvXSFnN8V/26yx/VwRs9IZ8Qwa3Tg8qcXdUbIMeAzWHdl256LsOpECCitgKW63LJ
SlWbaSbzIxAv7hET3eseRAcvC/4T94k4g5fxAp4Ri/4C4UJU2BfxgstfMmu9puzG1GJwJ3i+Ra92
OK4/1oRnXJsCbiEDz1cAXlwuLFDMrLIt5BNtX39SuqHxCtpeRTZom8owv83qFyl+fD2dumHSAeUI
KFBkcVeVo6mleRHPFPZbIzhkUFX4RP06PuZ5slEr8104DCs9m+uiCQ0TDapOgH4qaPMlzwJSeY5V
JDqXyl6MksgP8S7ZDJ9taMjUQ3iSjqtn5PoTXloUDnV2oxmhotaQ1k1e68BNk+/CXYt+jJd/FLXn
fnBf39LrZ9TLAnnPQM6pwsq0qMYR6sYCtMrEEREUCIhK/gw6zwF/hLgidalN/8Hfyvs1qtXry0Ss
8pfZxWXS9xCpkKdPXtY6tSuHaB/BGKB4YY7WOhQRpyjT1m4wEbYvPZbmF7gJPMgRicnCY8dAken4
1RPSxBZagv6M7n1Aw6QMD5KqrnnOVa9CtNqY3hIlTouJycV3nKphaNC/mzxp1OdNmhnDJqJXdZfm
qErlVaKCFdGjfhehT+u46Rz7X2wrl59Wvq9Y1NWiaYeBsHF4ti4nNn1UFStz6nCnOD9Win9S02ij
1flnJ4ITqPldjvOtNr9Jwvu2LVwLuRfnZGeKi4bk2o5chUKq5vxLECfCsgsl9KVnh6Vi9FZA+wGG
q8IV0/NQJt4be9+N79Yvm6uFL6wtbjYloQnbDSgL5qPh5l17lDNgaMZavqutrWrxYIhrmSaAih3x
WhYpvOiQixRUcCC0nzJETox99mQdYq/+1p8YH9+Wp3I4WMN74sd70bxgwtPzt6vSJCs/mb042hLS
mI1m8JNJB+mtSJqsrQPilsj1J/jLrjMJsd/ESBr2MDijKHP5dTv0ZANQGyjpMnRXnAqSwuTeBwdB
6/64dpSvU7SFtcXX1RyyFjU0uQp25skAkVBu4VDZtPs/kfheZS0LW4svLOUOwykVtsS3yp47LtXK
0/bVMea7DXerja0Ve+biu03toA3EMNF7NPfqCzld8aE9OE/mLvGkxzXOrttfDq5v+EQpMwOGuPxy
UROPxZRXMmy0OwxuRVsg8Q/VZ2uvoQakrypo3FwgLzZ4NimFXs0FywkwB2kuRVqmnxB42soGDwio
FRmLTxiuntdo/MUXugiC4gueGVx4i4ksN9cCBsUIeb6zj/W2ISVarWXdPHFndhaekkxOnEUpO2k+
UYAh2RufTdd/oSx11rvhV5nC5ape2r1nmcIYFk0ylVhTKOaehOZQ+Q0hhM+yl+3WeoM3escXW/hy
IM+MQfvRNn2AsfBonpATPrbAnaqjeljrUl9VKVgVdSyYmYCzMd2yeHxltVLmqh7yzPTt7FvjNzQi
4rT0147ZDZ+gPIFaNZAN8pBlp8g02yhqbOJVazrvkxKVZ/ht7402gzwm796Xg/FUmCSUUzeswNlv
3EwovOr4vozoJPOhl+etRdvZp6IGW7f8Lu5Dt60eq8hwX7/414wsDnUfWYE1IRvi+TkaqLb2uZTb
Qxvba8jXaxoesmOB0wKSyrODSuflasIstHo/10RZQIgthpuh3FEwhlZD2wSVJx2n59dXdp2T0zcW
6ThYIljdVGvhIXJO6wr5A5GyijKncRed+jtG5HFHtHfunMe1c710SUZwSJ9E6Z1SNdTLi6st95VE
H8W7o8m/zaGzqaZs//qablkwZBVAgSDWoDtyuYnQw/tWGCBDnxiymXlTjfTORhoKq969buiq3iDW
QlOWiRieUfoVoq/TVUk200jAldRTq3oRuxe2rqimWF+zo7ItN+XDX27svVhFmdLkUUrpbIn2jg2t
D4yYd+k0VPOmdnzzaRwd49Cp6WOdtg8p4syuVU6NO9UKR84svg1h+M4y210RmGs58TJwLgEBy90O
tFwuemp4ZjJv8iOwRnh9bG3YiPXLd2tVvKs31gs6gM676FehXCmL+/AsdlpaoWdtxoH3AVFaNDmy
DZSuBzhHt5sSSUX5G8JHK9n28vwvbS7W2HdRIJUS59/KXdH8M0JpZ6Tt+9fdafmkWloRP8XZyjQt
UNI+EitTnkyubds6FtVJTlcGN28sBggHT39N0NiRqVyaicyoL3qyTs8agju9VO50UzpUcJdsXl+O
OMjneQLLIS4LpmwBkqR4dGmn9cupT1tH9pwA8pda/QGXael1s924FEafinKNDvDG/mGQdalcdOKB
dmmwG7TW0UuJgpj6vmzzTTGewinajFO/ch1cJXl/LO2XpUWYjpPRzE3RmtWfBBtctM0+RHuDBK//
sM4nurasRR5UhXImxzHGimjeRJVcumnZH2W9eDQzzXv9m109BcTKhGISUzHMMgHzudzDljkmI5BC
ATIR1VrlYB/Dj0LQK/BWiYpvRI4LW4uFRSVzPnmKrfjII+dJPHI0GKLzp3XqqFs+LxjPcHkiBsKo
l8ui9dwqRUlJZFCf1Pq3PvsU2LuVrbv1nc5tLJKEIIWgwdRiheJze5Q+GZ8QS3Ce+9Pg6bv4oN+1
D47kVp/WujYi9iyP2blZkUafRQ3HT6GI1zGr5e2DZCmuP64+atZsLEKG0vddOxvY6HfzToAD0Ed/
NI+CA9k5Vbvpbvyyspm3gsf5qsRPdLYqeInkMYMGz0sQOAVg9Xtwpx3G1g0eDDR3fjPwE/swPxTv
nMdV+di1D7mIw6ky5eYgYVsABABCet2extveQhTC2jsnAX4KdqtgiJt7LPBuFoBS0HULq7lhx9ZQ
4aLpcfrYNwcxkNQeonv1c26689dxn57WUrGrgR1x2l8wdv+2KXbibJdTY9bg58SmEMpt3PJd8cxk
0n23nzHdQOWWxa720b6LT3+i23hzm88WvAjX5axZBeVgjv998bE+IhSPNPA76Y2/U07Rl/SjxkyU
brna499xLYOhI2rekEIt5/ICtYkrOUXAVjSlm+cxdLun6sn+KfKWllkb/X5oUWaE8XKVmUycxeVZ
BTvEpIsYLboC00vJCBDZSsV+i/rwfBgk136v0xIXUwLhqi7xtU+BoqdWKd6AjLgsCanqpjYjawpm
ciV/XwVuEriO6g57nzf7uC3tO+XDXxesMGR6rLwq6JmQEsOGdelUXT7GRpZQq63MvGTeX3VS2+2M
pl9JysRVdLmZ4L4Y5YeMRvQXl1g+0yrUIB5VirFDhWC53dw3bbaTbby2R+dMzQ34vp2V99LyoSsW
R83VIYGCEfYK4TarQydoxiYvhZTdd3sjHcEttamm7eJ2KKY3ndMM2Z0JTnZGtnGIh3uQ22OzVo+8
vtCYyaCBTMNIoYu77B+H9pxYGtPw9Il+DPNergzXKVcLg9dH9NLK4m6REmQTgxwrzCwaLvp1MvUs
aZu1XrMz9jI9Vf0+ezd8WisnXL1K2eaL5S0unDzsisYQhgWUo2H+Izq132zklUTFNf8t/2CuTNCu
WlxcOJB89H1RYLH2lF1ySLZMnsB5BqQf4eK3cuum+zVKm6vX/nKVi5Bv2mEw9i02RThQBSxUFEM7
r7u3aU9J8boo+3VAuNzXRcCXisqfLeE24RHY8nwfnZw31haJ32n3Usn+Ej6sqVbe9lRGQuEzBlm4
fAZMQxsreVBxTO36m1Fpv2e91buOE69xEt0y5DDMx5ngNc4A0WXcyX2dMo3qTJ6dVFwlMCkUnzOQ
97YbtVXju69fIzejDyNRBFghPKYv/CUJI99vNW0SGIPnRh8yV7MiGIOa3/QiO5CuH2s1tlaM3jiP
giT4P0YXDtPEMfPMPkaVptxPtF9055hCWZPQs319eTcc5cLSYjOpM6MYbRFc4yl+U+j293zIg5XV
3PhggH64mcTAF5fhYjVhnbdxVcZ8MMmvNv7QtjTKKnOvdJCMvb6c63RStNaZuYRkku+1vJPi3tcS
w8AJm15+ikkuXS0swpMcZx/oxze7RGapr5u8sToQyTJ8nQpv4KsBPchJdOYWaT378Sc5PFRzQlKx
Vny58Zl0Sv4qDXysUOS99PmO23GK7ZZS0IQWj75FaSLYtoFrfq+8fmug7hWOmzWcy43NPDe6bIWF
TRkhno3RAoabMr9rAhPKhre+/VW12sPru3gzRgINtmy4NUAJLweTkAbPHSuLmVKbHlIVsIl4bjvb
qf80A4ysT8lurb5245DpcDYIhLBIL9TFnra10xXA1WdvjKTDGOT7rJM/9lbudcn8N3yEjJ86Fq7C
eVpcc+BcJKqkuKVcVfdlnHS7aM4nt/bVNbDuLUdhC0nJXnDey7aUKc+FFc0E/qpuXLV8P6Zr47C3
vAJ2Nk40KhpCf+vSFcsEpjGpKAiIUfRV6aZ3A9xgkdQBZzF+TL79N7bupd9gg7Xg/xbBg+qRlpJg
wuhrCHmcJO8ZyZcq47lOUF79G05I9gy1Exwr10Rk/hxYQ5i8XNSgncAC64NLRuAW71/ggft+7fkr
EqtFbks9/pfBRfhNAjPv0+zF4LCNPwuosygrB4/mrv6gP7++vFsOf25s8RBTsKV3Pcak+TF3do3/
u8R4Ubk2M3XTBc/WJG7Us8dm5M9lKUnS6GXZtGujo1/Pa9/pVsw9X8ni6HZ1nOm1SKja7wMI4PZd
KnlwYzGxPG+RUR9nV6bLrKy8KFf2b3m5JIU9TLVIqswqcgdF3uqwf1XF+8pfpaYQAeEVvzAXNaY+
neTMEN2aYWPvhSMGW/qvB6FWqR+CnfPjdc+4ml56yVB/fTNT+OnZNxvqqYJhA3v6Pjj07ySckB2s
AMILXPV0FDTvCgJqmxb5kN3qU31tuYv4mPPISS1xDOa3KM19RaeAGmHjleZLF3idpO5G+fMiP7YX
DiTlsHVKCUSnpfZdco51WuwyXz5EzrzJ6t+s4uOkQIPRjJu8NHYre31dDrV10iEel5TLKb8uzvxU
GVExDUz0l/XMyC10qG+sovM3Sa7kbySYHPat2kHLIfcUSySfctDIkGMY5muVTHEQl052/oMs4kGJ
xFoWVAZjhai/uqVf5VspzSy3C83gyVEz//dIUfNTFqjq8fU9uHV+mQUio7Goz1CuvXQ3uLPDhN4F
r1q90T1E4rdBVvGx+7WL97qCL8jCBOJcVNrE+OylpTRtAqceGQIS+qt0CrfFTzHuVB31AzDE968v
6zqJYRZOSFFQawOATnXk0ppthqrqG/K8Ndxpo9LWtdsEGfhgb+0ZrZrS3Tpi69qV6e3QAqXBSl9X
jNJe2vS7/50nab3ojX2SPvnUa9E36f/EKMn163lhbBEnbGz1PUw9EMm09zQBWaI4rE7zUtoKT/3D
X8ZQ0Ns1KOVT1oI2hgHrRb6R9jrPhpC+o763T9kp2X8XmJc/wV5wdRyYhKAUbYvBKiCIL7josxgo
6+EEfX1UMQjUoCZqqG6zib1kH/obgZNStvkJ5auNc2xOa6no9Udc2F58xEKeciU0sC20HO2PFUqO
5n1x7B6nw9pAyxX2zhC2gOWihgw65YoOq4sbAOxZWG3Te5lCT874TBtvsjRzo0L6vS/y0/gkcAgC
YDcOLiURf5PdaelmfjcNziZ+MB8G4xQqO/thTsu3IbKTSOYM36NQcVfO01WopKPIywrICYmzGOi/
9G1HCqYO/GO5nU75e82bQZ83AKyMTbhdHYIWrnsRDS9tLVtHmRXlRRMN5dZ6R034s5hPrA+2gmOL
6V0I0FbWdtsebX2GrwWea+HXc1XYWSxjT3k776wCZ4NiE7Y/TxBmMNi/Ovt5lZe9LPCXwYWPzb3u
2G02ltu8Mzzo4wS8kRlsL3uIv/lTfJB3vCNXX1nX2ImFWbEPZ8eqiRqnbSzW6Vsb7Ue7swEPO5+U
nbqFGs1Th3wj71Sv3P+7CP9/vo//N/hZPP7x6Zr/+W/++XtRTnUUhO3iH//nIfpeF03xe/vf4o/9
57dd/qH/eVv+zN+19c+f7cPXcvk7L/4gf/+/7Xtf268X/7DNW17DT93Penr+2XRp+2KEn1T8zj/7
i//18+VveT+VP//1j+9FlwOsfv4ZREX+j3//0vHHv/7BNXbma+Lv//cvvvma8eeOTf31Z3r1B35+
bdp//UMz/ik4Vh1qMWircv7xguHny6/o/6SYhg8gFsM1hhb8P/4rL+o25A9p/4SkRwOADJxAjL7w
h5qiE7+kOv/kpUlxjEtWjHdB4vC/C7/4RL8+2X/lXfZYRPBH/Osf3FiXp1CcA9FK4P+5tiF8WtzX
ZaAlVQXefBNodaGTIvnJ76M0Js+xKcmfhz6f56PUOiPpqE0g87LEKZ9134q/osncKHul6mzAYZLT
AZEppo1c28qbSNL7b0449Ue1NHqGsNrAm5JsJKJkZrSTIBS23FwJlENhmM0J1l3HoPneFncBTG3l
NtV0/8scmknhhbOvl16aVdXo9lrbqFu/kKpi1ydteYinqvnS0TKhcuG0vZdrmu+4cu5PnlMpyZ4s
1zjQKggfi8DOvD7pMhQoy/ILZc5slwPoP1by1H6Ncp9sKFLCMPQYT03vVDuQT/1QFPd62xlIWQ0w
PW/KbDS+16NUhPxeCTjoDPorc5tMRsmoM6yyeYDzTVXcci66bi9NhfI2USdVciPTH/qfZdP5xabT
tDLbllI9P8od7JhHv3Fy8AA4RLApzJTIlzMmXzz2Wq5zI5adztOg1LVojyhEkELekie5O2pzuJ3i
djo1sIBtAl+OyEHK7qlOegha28L2vVlryHVjZwK/Ezv5Z3W2/S9DWjcwv6X1MLqdbBZbZ5ItNjdP
pkdgjKOzaZvcCl3fbpIfTukjzhDVKU0gU2sAxLPRpasFmeRp4VzlbpgZc+JmDFJkbjolgbFR0tl8
zroietuJkWU7DsM3cQ1a35QG61Oqau3OCnp511Aieh+3LNY1xulnHyTIaSB4Ot1nhYaspZQWw8aI
S9ASfpltDADsX9Ayce4tKaifszjI262lT/F7p6nLXT6zlx6yEfqXMeod1wn0n35QyM+FX2R7W5rM
XaNK89veadqnULZpCySxNO6HuYlLN57U9l5CgP6d7ERfWkmeDnquOFupk7ufZeH/UFqteJDHynjy
tTB8X+lK55Za67vGhO5n79fh3s9jri9HG0EYZoO6bX1DcQsI6Td1FkduqWg/OIS5m5gB9CtjH7tl
3w2urrcfHWUomPPwA3eo/WZTa1Hn1YOVumodfop760eXUCWezOSu6eDuNJvwTZT6yJtp/4+962iS
1Fi3/+Xt0QMycVtcma720+M2xExrlJgEEp/w69/JHumqiq4YpLe+d6G4EdLMV0CazxyTkCgvh+fZ
0j6MPC/8oof8DvaB8OXY1MfR5Vao55Z3KNCgCvIqBR52cCxfuJkWYuIGB12TQO6kWT7RDgatYlm0
oLbc7ykT2K6zBqH2eSx9bem+F/nyWg1ZgS21EL/vmPMIzUrmN5b3oe6MG/hMfMA2JD6OnC+51aHi
GhaA5fBdI2EUXWCbY+VDS/xoVAX+Xm0aoB2ctb7Wt1PQG0brWwwoppax72an/WgHR2I/ZjA+nxk8
ZPREflikU/p5lr30QONFXZv3+7Erst0wpBBv8Zwq7mnGYP1WOKfeI8yv+8bceWhI76tycvy5RMnZ
joQGwqsyKOAkfUDqpnkieiJuLD4VMXYD3MTrBq0hvSvjlPRlaGb2vQlnzzsbLQnoo3nTPfQHOoxE
ss9plk8BFzz3R6fUimiu9K+k6Nq4X6bBdzLkWwEGfkvkVpDwTNkkXvN2GDq/yW0wihKJhTE0Go5I
UrVRMYyDz5jzZSb15LtFQu9grQSxW5pNe3NhyyunLY4p5I7h3Oc8HlndnYq+/wPmNGloUJrfykof
w3JgMBCGLlScVHZ/NEg9R6QbXqWryykAtl3s7FnMd51dDPuyt/ntQDA489UaOSaNk/zuCi0xoPwz
gIuTttYnU9aD5ZdsmoMxzbto4Lo8pHr64nXISDkvnL1MWweM97wSvtZZTSAcfYgo/mJfb60/FqNO
Ig2I8BO0xsVjWbnPJah4lt+Nc1sGs4bq/Q7wbRKIYuKnhpoijQwwKD6VoyxuzMljN6CKdEEJb5Wo
ILIITUdkLxnLmsAseBkskGbxO21GvWnAaGJ2W1weXelhX034C7Qy+woF1eo09NKYdzTJ08fFTGQK
jEACTJ3foR4TsakVdHklow59kNqw6qeBsQwNEnP02h8ZPkdkj86DMeIus/BXHG2oSAea0TdBRWYS
GCaDOdBstoG0ZfEp64R+OxY19CnNzMKj02L+MHkkcSMzJakPkbre8qVB81A6Y+kdOfQXfaty7VcP
gYUvTJ7mQW5MC7knk8kMhOnxz5It8jha0KF8akQ13zazZmJ2hQH9rEWyLov0WJh6lUNUgZlZvTO0
guRBO7lMhtgfnhXkVuY9QSS9Kve1mVrpx3EsKE4ncxx0Y/INiCbZgd7PrhnaojFAF6ILaX0UpaiX
bHfMo7yy8q0Z2brqVUkJshsMAFEuEWAQVpmz6IsiMQsCi7RgDPVv7f14w261HzAOPUBUHZobyZY2
1qpBgohKFBkfV3XZwUBbpUFlDaExbSQyqL0OMlBTmvmdN6OtiR2wAaxfkxQQC7wBoB0wUkWdjf93
maC3vdlbzrSMAd05n5XyI79B5Xn/72ExKhJAMcCJgsZsgce4avv0JZM50SwoG7xRxOWeHYZQMT2U
afQmqOH9O7RgcAt7O7gdYXS2VjBLJJ3oDItAPBeJReju2I1icy3H8ThCu8uGssImnmHVyHx7wvOY
q96ePnkV3C4Q0/0KYiBuAL94hI2l37QhWJvhP6BKqxL4rGx9F3HVxBsMbsHTuZQBBMriDORl1RBv
IHdVfVfOi2U47bODEfSB2KGBe1ZX/Jm+X6TrG7FX7a5aI0vHWjytXpLborMObfnx1xGuLc6Lj7jq
ACTpSOHf9vYR1URGKdtOcXf4Bxi5a58OorZoE6pSh64RsWOOOX4xChkokIYB1w0RK4Jc9oDpNeDm
IthGq177duchVw/HLGfpiwUhodoNmRuIj8Z2LDYZVuaq8n9bI2dx1oMLE3dCW/eIo5BwGjoNCZxI
0dYJzWiSgbJwL4FHgVRRAGGfJgUEpg45rkO/1v3/17ZEqQh4HCSoQPddPfRCpAY5lVa9ZyO20fSY
vim3Qe+rg64lLKFjgZpk/+tldO0oOIu5Jn0VACAP5lvMBOaJ+J4V0dCysuNfh1n3f/GiIfaBFAbT
Q8gIAIR8eZQaDUHDCnqheDYoioNDEMjvRYCGpZ75BEgjpMMbW3BNk3gXUn37s/bKBI8IznDQISSE
18wWuRo+sBKQ6WE+bH2dax8ms7Ag3m8iWd+/1cunXV1SKRo7EtelCp09mSDuoVHXfUa/7NTuMvhT
0h2/NQ6/fsVbMVcHrGuVnlkAbRFkzmcPmuVDlA0bX1H9FZcnKh4L3HOgVSAbhmv/8o3SLp8kczz4
30E67E6DR/jS3BXFBjvj/Z5UUdCBcUGbgEbL6uXxweonU0eUUvskneem37jWr70oE48BLVmlW/u2
VM/WRUd0uLEwGMLxfvJb7dFmU8jTf72vbPs8yGrxoe5tLNjYz0GaJL5W20Fi2YHWbHkhqRbh+otg
vgENFHwQ6IKtvojIa7fLS9CO5l3/uT0MO3W7mfdTOB3y4xbq5drnx8xB0SLQ7HKd1TMZizYwjZEl
6GsWuM58o03ap2VJcaGTD79ezOu2/9vmPY+1WgR60rep6M0FKQrbW0AFkp2SFVXD683d+v5+Q3F1
9lyrnbOwMaNGg1iKkO3VfhVLiHQtgfwIrEGwDQ9ej97ePdwqMzGcpjV6qh4O5BkzYkcLNvBKxEX/
B0z6ra+2SkVcNndTJxCsWrq4N+hL7/CvzJPHBCOLX381tdrWq9E2MEXBqA+n/Vrefy7n2eRmpuPY
K++G3Yip/HDaFoNWTd33ccD3RnOVADy0nlGX4yyRwsKyvg3HUE3amh1M69JDHmNMAEEEsuCUHT6l
0eY06trLxB2GBqwHzXl0fS9PwEIus02dXsey9Iagg+IQejhhDZws6yJUlckrpplxErl5sAWdv3Ys
nodefUezZZUEexmSAdpDo71C7+HXH+9KLQdC5dmzrc6Sfq4XzJoRQJmxj8goA/487o1HF9ekQX16
SqNNdRo1ynm3Yv6Ouc6/EkMUXsPf3qdSJuiguImdANLk1tl1dc+5Bubq0PjGiG/95SRtnN6pS2yD
E1T1/eFWi5QrFoCkUX5MN66wq+nOebTVx8qLJmNDWanjazylgfOdjvD06EKlalZX4DX6WwTNK8sD
CnIADRAYHWJ0uTowq6kVUnMnPRASNJbhm9VYG7t7K8LqmCwTx+unBREYumiF9zRNnzdW4JWD+OIZ
VrtrRP+ysFu43Yyxmr8qkFngRV2o3LarF+vLnxn3fwdh/4Ps7Ozdvx+Etd+aizGY+s9/jsGo+xtM
3EDphvCX0kIkWLp/jsHc35y3VgguS3DKXYUY+WsM5vxGXGT4cPrCUBoAdJwdf4/BYKJmYaam0B9Q
6SH/agx2eV7oQGMhDrrSILwg61nnhqBZ9707LBggjTtmukGm9+HZi3j4efacV+7ry+VdiNUy502S
F6xACFXtEoDnJBwXkVi9KLYf2SnGH4nQMtCsbfW+VTr3LvZqAxQjZx6cRlTsZFchdueByg1qQgVy
FNTJnLHb2NTvh9CrN7o6qfSsboVI30ISFJ157C3f+/GHCvr2mFXpW3lkyN0Wa/OtWjg7+/98WCwM
UMEgT7EWO5cpyaypQ+TSF+2+AYR1hNQx8W3xCp/b/iQPZA8BwVt+U57aj1numzwodlbEP3YnuhhB
C9NWM0yjzatidcm/+2HqK50VCCCxwn5bn3+uAFWHgyw2YwbUuTjD366nvSB5mMNPp96GLa3Kk3fR
1SF5Ft1qmM0KF9Fbb4rnevYzrtDR2QZkc51hv4ujjvuzOCiACn1WH35hoTgA7gAlOuIAcoBR7vZF
f31l//2xV9dTQsvWHk08lUouoAsXpvm9EvUwonZH8rt/225893SrXayzoimAVh/DOg0s2fo8841Y
JYpeJO0Oi1vlaZsrRzWE3y1p9IpNHHiqV6b+/dk7FWM9G9Alg/QlxEvSL1Ws1H5BWf/yDxR0tmKt
VqnUihTK4hgfqQppvmXR6LvPytmK325t1XVq+PNtQnVOmULjdF9DzeEmY7Y9VAQQqz/QH/J7ux9i
r3UwC9zP6MwVMYVTxSbN4p1189txD3k3hbuASuy7Un2Q3MF08uczgqba3Hp3ELw2nNicqOc3j/K7
Fhh3VgFWcjTHykOQZ9MDhYxkxRgkQDYuhzcBhXcf+OwHrTbNlEnD1fK3Zay6yTzk9leIEj/3e7R5
hzC1taeOtHcaJuwYLkPe8dl8ENGUd0JBsWP3y/ygBdL1nitgfpw/f/KSWFkkM6xUGDf7aT+BUwKi
x9aPv/oVYVcOnRaopgA0trpdpObRpF7U0Btt//YE/RnsB+jCdP5PweFcBlsFk3of6/d1HnJ1uwCI
jrafCqk1XZgsdVhsdXPWqfbb2jwPsSpbwD8VFVchlCkIxcnCROwFSr0HDdMfnG4ugq2IazikbEaX
SuMtIonHhyIav0vfeRkAsS9jFzC5jVW3rl3eHhElC2gXSgOSrOc1YoGNjVli1Y2x7eFIOSghVoKR
fr4H0B8din9ZayIgbPrQhcb+g8EDDEIvzzE4picT6E0YQfVuWfpmnlX71ta6rTvo/U2LOABQwXtQ
kYnXD5aXTTrbmTFAUrAHscmKu6/yk0Ihz69Z7deHGnpPGtnu+Ly/jVC+o8sI90MPOJi3bX52Tmuk
WKbC84awgeST2saYTCOfUCofw82WKMuVfXcZbbUJ3Bopa04RTUFYFWWhqvx+3wDOOIPLC6Pyx03W
wvskAiFhUYseLRpbqOovP2A7ZTozhKYeEMaubQj4i4jzGM7sR2Ak2O/pTRnPN1tqCqpqWG13FRbA
TbRHsHjW64YtuZekA1N7ES2Sj/1JqfGNN/Wu+JqGvf820vxsRPyJ4NpnISijG8n7lQV18QNWl2Ka
5n2atfgBZet3H41Xti/29TEPwfEFLC4wUrxyDBufN7fo1RcOXXUAcuH7+k6M1ISleGFNeOGqh5j+
DlgKXrf35AVQrgjym6QHQ2Rrl15/3WdBVwuL9zC3lejKIqiaXlVhgxQaCR0O9jx27uwPNCzhclP/
DvXtkAdiS+1X/f2Xp7uHXYtvDf9SoNDX5L0KUo9ikFjYCxrCFvSUfWsErMETdLfYFuZI0n4EwOSP
jY987V2j9AN31IRsDWrUy8U95SbXE8NV+0m1CRrgnuBN20ZvuwkkbnxhvttiMKDEXT8tXMwwK3cV
7kB338HtHeALeTLqeMup9qZDRI1+Rwaz16M2bZb0MOql5/6hoZksMR9kPH20apO0pxLecvQVUGfA
i1hXC8vXu64Xd2Wve/hOEPBlO33qJNhLTQZIT1pZpXO0l44AA0ZaFATPmlVl3mcPmC4QdWmb+xpY
VokP4Cbxc0ifYSaraW48ZRRa+p40A+B/PL+adIzVXKt2nr1JLM+ybdpvEvgQwNRrAIE6N83iUggA
Pz23kIdGdgD21SLDXGyQeglZBw8AGcBil2ejKpP8mAxJ+hFq0jzmpCvTcGCD5y+iHr4yN2/uBc+y
R1gue34hOf6beUyOYB7rrZ+LyWj8eWb4qdDEkk5YG33yiaDUiRoqAWxbBlF+TkG2Jif11vpgKPPS
eem6ZMz8PtHSIy+I/pDxWr/RRZuezKGyD2SwaDzbTRMV2PpfiFl0pc+4nQhs9mGItWk2YwHooAic
Oa33uiPKGydpAaOs6+nRYIPeBuhntLt5yfSHuq8pOeUJbdy4nVunDwFoK4B7G8yZBknm2GFT6wUS
JQqo0JDiqRe/Y8ZwcCo+AdMgbGe3GKN8khIaK+ECk4HvZuN4IpIp+C+7RFitJVDXeVrx2NTjJD8u
I4ze3YADx1amO5cOFHoLAi6cIe6M/AZmaPJj5dLmqel5fqRzZT5R4GCB/amY+WxzSfe6OQx729by
mxEbNXShL3A3OI0ZG3ZvxgXpx53XNDQwO5fHjjPJnZt1cuexIv3Uzz2IbaVNIgNzqj6ypOD7Ri4Q
9COjvWd1b96RnM6PgEBW+6TRrGPtpoXta9ie30er8vbzCFNvp8iTJZoNOJdJDFSCKp0QP83SQ0c1
PbZhFfKQTZV8VVqVdymAt0dTTPbnHqglBZIbyidYn5WHWY7GU1PVYwl9xJ4cJoPKP1oLmN84x8xc
B119ovrjmBtzvWOAOWnRVIjmhTaAs/pam+u3ZVuz4TAYsgm7VGTuobTTPg28GQqhhwoA5Q9gw/NT
C7aZvjM8KPLurdGGXfdiGUt5bO3Geq4cE4ea5yblodAyHmi1ASEwtvQfMqR/UQpMpAkbBScrfcdM
Ww3T5aFs/MLDfvLz3Cxqv5hpf8DDQt1nrBxAzkxSB7ORVOYu72T1DW4CovSTpmzRTs07YBrxw4Nu
air8VsOtdqAeVk7QVyx7kTmTAii1nL84RdWGMAvX1M6z2oBkoo8z7JkDBOubAChxIBbdPGsxWbfn
PhoEr/PQyvGNT9bAxK1mthkiZBJY1wEshBeZuvreTarSRaKQuveDM2CMIhjYTLnnzZjVNzXY3xnR
Os+vzXJ5sJ15+pGasrtv3LLZdVWXsnCswF7HJue8scLWRMXvz0IB4qZGNp5PR83T/X6kLfug2X1n
hAmKnvpG1wWDLiNwyZ7f6qNTxzWyjCqaUrPpdhhKVACBGGzxYWBMvF2zVK4es0qzk1DUsutDovOx
OhRioW5YJy7WEDYjjadSHluR505U0tL4lGttmwRc78smaPjAs5h0o8R9WWg4fZKCw+TbczxWBi0M
ezSfLBDQ/GTamlYEwsVIOhqGMXGQDHsF9dvOGO6BIc9p1Ek6u75jVDbMLtpZRxUKbn31R0VqPt4T
YcGrndWLZuzkPLAqwBszm1gzR3PZkyyhOjTLFtYGvCKD2HEi++mI4pVBnqgepmbPbC/BWd1Zbh0u
mtVVcLMfIHvOtMx2A30ozCcLRoHYLjaoBb5F+4VGMyUsC5idPM9mJtgPz22p89JY7DZ17RLLQVEQ
963wgDqehZuzIxvdUnsccGVBxB3O0cHguloVZAnQyoHXsIlBx6GAgBug0Q2OCc4MODSZtQ6Vy9ZI
jAiiT1q6L9vOzCLh8LwKRk4h4jjCrtb0c0NnQwBEe1/flfbsPhvCE3bgJJXQ45GUY+FbDv7+wFga
WGsM5tj1txS49Y+WrGsZgRiZdvipEza1SYuGByNYAJ+NROfTg0H62oIqWtmP8nb2pvJrWmdFHsC+
Dk5/rjU1JE7YoruPJFfIY7ArKiT8SwX0K8DFAsQbwsDLnuUyyFtGoRSwb1th5Du3Isaw4z21ZSAy
af1uVnMZ1BR8hSBfLG7tYD9qKOt0Lbd3dOLuCFCiM7e/89b1igjP69q/w0ayck9LMw3OrmqXPL2H
rdHshK0OLD9kUvQFqDsuBrjoplX+0tAmFXsxMwCBk9JYbJwlSWGiXM+UxApJLc2w/ZpW7sIOberp
E8B7+If5tdax4UDzJnzpnpbKMqAj4pTNzD6ytMlhLj/qrcAmNPsecPDawNn/SeMAMf++EJZYta9p
+DEeJLP7bGhDN++XUT7aBtQgmht3anv+WvaVkShaB/qk8N80mT6Lr+OAn3/UCJXJH7SoUg/Wh3lh
9I+kMNnyXBvFIr8IjBe0+VbriKzcoBksu7bu2GgbcxNP8KXUrBvNroUugpTQRhYnaCm4cnlY8snT
2UOpudkISSA7MzVHj9GT0m0sFMwJUv2mzIrBGH7qa/13PoT5ECqn//2Lj/RuPnSs29+/XTKr1B/4
kyjl/aaoh6AjARKrOknIz/9DlFLuyegaYNbjQT4EBcNfEyLyG0b1OBogSWxA9Bh/pvsPT0oZUoEf
hb8Qeg+wwPrrdz38LDZ+cteu86Teob4o+oQmvBThNQoEPQRKL4sDF3r02gjoMyav4kADMFY6NCkb
iTMs6KN0DzqdA10yeOiiZ7PRqAG5+LJGgLbIZXRVupw1FkaZgdIHjjrumcQ0jwPr+bDPddATOlzG
wLj7edeRMajGbH7RNCNZ7uusrJLAmRzhHJZ60lBf6InVYYM1+bwTRZVYx0RDKpTddVOWC5hdODmZ
QrB+aOeGpKNeBg5N6mq+kKTId9RgVcFBI+j76dB7MJNPgokXCbnXuGwlmoti4ulXdyJDkn9vvXmO
GtfCsWrwuZq1bwsobcwMEhsp4q2oi1beJc404ExPoQiWN5PhfaVdU5l+PY229+yUbSWObmG2gJ2X
Jm+IfkrLBZNFXFHz0u9p61hV2FZ69kk30obiQ+hIgj7OfE7dg+ZlyRPOBFf6GAbZ3B+zJH9OtdT6
VELUM/HdzmMHARhI45tFMXxDi2F51paGkRvQF7pwzDtIuVBvtp8YyZMPy2TIF91uwJ0BKahwfMnn
FhxdszWl7xWFfiRePX7JCwuJs9VNt9Vs2o+i0MF7GTluuCeTde4Sk14HjMObXfswzEC8zX09xV5Z
o8NOwSF+4hmF4UDHMzgiCrCm4tIt29eSC+eHOyZF6Dla9+h5SffkdmDFRQVkZeEZBUnCwbenYaxC
rcwT23cgDUaOdOEoY1PagzCDm1f401AOi5+wLo0bAgUlmesWhAAmp382NFZ97qyJ0mC0WxeIjWae
p4BqpdsHnValN7mTW8+DO96x2euf6rZOPhqlqKOiJt8IoPKxB6fxSDc14w82jRwkmgQNfYEkFStw
Dhi4G/FkF+VHoXv9aYanpl/BKzEWifUdrch6b3dzufjEzJDFm10VjYrVs/ReuusV00fgvEdCkCQH
2BvQyGRZeoLG0RLSodd3nok3g6svCxrp8ROEa/qjXaTazmKDG6Y4Rh7rDpVtqShMJdNqf/DQO84U
0UlmKSCkigBVadQ5VWYKD7tas/wlI3W8KALVoKhU3E3rY6noVRkn88HLOYtL3Euhg7JpNxWyixpF
3sJ9roGRUmv7POVtDIGxAOkN891qoB/mjs/HchYi6B1NngTYgX5R5O6xxpq84U3BDmlLjDu+8OrA
eVLfWzrrfA8CSvtkln1gmg3E69mkRTn2XpS7EM0YUis/NInHo8Rdqphq1PUluHd+5abwLuIT/C5B
UQS6esAl73YQ2+a6dRgbS/4AkUf/blcYx1qsGx5RWDmgXGo2WHRj98QppGWsvo/B/3I+iLFku2Gq
yyOvk5d26eeXmU2QLORlf5g19rW0LC/MJ8O+bZAWoaKyrVNSJtmhRZkT90nl3ZhJWhJfk25NggQS
VdlDY5PBfhVWP6PTMuJwuW3fWJVL0+ARKAiJQOi9MS8NllmvqPQ1dZ+nhuMnY5GhHc+06pTkdDnm
isCpydb5nJQ6a4KF9NqDUDTPFlTOQ0On5LFGWvWZJSbQ+gVPH/TEo3v3jTHqQlisg+hYaJLBISBn
eQucP6jUwqazrD/M2RZYD2nbmhEU43TwfEZiuaHGcSKCrNokX7RWUVgXZ1RK40Qvdqh/nbiyQHRF
j1Pftx6Et3z4BGZxVlUTCb1Jt+5Eyb8JG/rTc9GM311XGneN4tNKZx4e9DeSbZninRxnQOHQMXmj
5OLYGcuIFHjrGhQbwO80nGdnMSgqwdlrdlzqBQQFaF8fAL4cXq2y7feLV/TB7EGR4IfImVdaD+g3
6PaGiOhqRIMrC/8DfVBZr8HUxF5101wNdONO4ML0rFdFSqrHrX7dqtu+juCs+Pwwqc4qZ0YENftV
E5pE820oWap2ewK61BakYR1PkZIglQYDBMCh0ItdPZHOLe5KsKQBD5ygXqyaoVqQnTzY1la7P9Gj
/80R/wdAnl/liDfD9C3rL1BE6g/8B0WEHjhqSOBAoYVG/0YRUfs3C8AdZT4KVxYY7+HP/JUj6r8h
PYQQ85uRxE+A0V9Jovub0h5RoGPkDZDmcf9NkogQq761IlnAtQK/BM4Vayq9MXqDUQ4TZGGaDB2i
GiPQh76rg7GrtgYS7yciYP5D+hMGSy6edg1VxWYGe3CmXZj1MWWen5I6lFZ14pYeNMRADZkFZTX5
KGCDzPh29kH+TI4vsEyrdBRzPKXWZsJKGXgpeB2s0tGCt0PTGXYLQXY2nJy42cH6EyTnEJXm9GGE
LfAmBOJaSGgDY+ehGQfa4WrzuUmqC/QBkJbFJC7LfRdMdQBFRn/CeL5NTv/Ap3p1gr095VnINYdl
RuNiyg2ERMpvAU+dHW3IJ8Fi3IwB/IjwkE/Wh403uxVzNSFtu44thoWY/FAbt+Y35T2qCowBGhS3
LIBKw/9jKIvF//ebfZsSn9UWMK8B2VFRmeEqESK7R5KVf9x4rKtfT0H51PAQ4srq35/FoCkVDqzX
utAa/OxJndXj99E3oNKUfUFust+qmN5ZqqoVqtxj4JFhmZgjrVZoz4idoCiA22d1x6wYLpx5e4D+
MIa+gfQP9ENiBjjJnfrO048ygsHMpo3su7kOtLaUvynm3PghsMu5fOasceGZSHtYWHv2XjUq6+l2
nvUoyeeIQSw8qz7n2pYU4JWZPtIl4KEo0M8EqMkVGINzoeV5gvIlP0HkBlJYRaCmdTDu9TPA4Da+
6/sT7zLaalKIMSFwBbwGBuP2jXp5dG7ScIR+o9+cugNkMthmzCs7BEQAgPsASYZJ49vw8mwpmX2G
QgP5YVgvg09ZBbGAw8ZTXQmBrjCMF2HxBcOTd/xc4TmJdHpoGyZH7Z6CrZcC+pGlIbK6o/cIk9z9
FqDlCl7SuYi5mjCTqrKzWgzYIX72TQFORgH8Pz6eT1/Tve4DXLZNh7wCObmMutqX6JF5djLgSdOD
/LzEbN/t1EDdmd/m2cBAbiwYtfouJ7uX8dSbP/t4xuS1EAvGU4IEMfkYaO16CUryksRldWCyvd/4
kur3/yre6hiYEquY0Yzs4L/41/MleD7KwXtU1tGbG2KVI6o74+Izqg1z9oACyivJTBBwwhVxYHvy
pi+KeAofsA2oubbdL+KttntvLEOXM7zQ9FC7QQvv3yTMgsoB+Rkgl827Qr2v9fuEHxw6NTZQe2+y
ROeP59QYjxgzEGmtGO4o1TBAdR/TRm7swCt4OKXgjNWHRM7xkOFcvkYTUl1pY6dD2HGOJIYbt/0y
taHT9cVnvUT30M9TLw8WpIIHx4SGRqblGZQ1Bpi1dAAaexRDtMG45wtW2cxOAwRyqkrbOQW/LUsb
7k+zcafn4/SM5tRRdWXq3OK+Yeb0KO22j3II3OznCWV+1YFukYlK9yuz8EIzgbiIxisZY3CH3Kok
/LYezI2Fe+09o3JSqwkv4h2GuSgm+B2PXh8OUKDw6VB8RdcNI9Wq3kokr+xISGjD3w9a69QAHvLy
TUNeUBaFo6skZ2iAeiiPw3QQn8x7AHbj2U/NmB9T4GrEXxXOhVrYRRZ5Za9chF7tFYNPRDHWcHl8
HUMGOrb9e/sm+6co9FsJ5JUzHdQD5B/wXkKOvobQyl63x2yhuBfzMqgmM+RauvEur1yGFyHU857t
/copXaNWOXnhQqzIBlVrfGR2xOxNZ9L3ABmk/th+2BrQXAfk8jISsepskraFYw2VaEp8KoPW3rVN
pA43pXxpuJF4TL96FKJaOOY2bYuufbrzH7B61IJyOjEXP6BAX1Xh61AAoOsGOyHoNf4DzYVrr/Y8
3uqeagyYViQU8fhJ6ZQnNm7kAj54iZ89wKAyqHb5Iwu3bitVZ66PO5RYwOaAWo5qc41Phu1mog+L
g9M8QBOD+81TDo0f14ftiq56DSNAQoBTEPgmeTsbQsHIIg9tLCEMgTYgIHJpZAFT8wXKXxiefcwe
SLDtcH/tDsCvVAr8ahDyDiM2F1UzZ7qHKSb6h7EyrFa6zNKK/9md85ZhrS6Bi3irpK+ZcgKh5KQL
ybP9qNAAcfMN48MS1s3tXrtdovGRxuMf3eubkCNgpFsWLVcy64sfsMqsjYoLUyz4AXQnTwoMP8Ti
ztxvwQ6vUBmwzdATAHwDZSdmMJfbrDTKMimGvH+rOSHaAG5mjFEnhEn1vZS7jVzl2gkF+hME3iFZ
/7NLcX58kMVraOYyOMAAPGpDTzYL+hauMG6oRKgLGXM0T3dbQg3vo0LlHcQr1TrBzb4+F3sTmmGV
jXcJNTrTySOGKe2vH+z9YQWvIlRgqEmQNgAZe/kWIVI6LtWICC43ISiU+Zll+VbdwqtwX1HD10sa
/TriNa7VWUh0Cy5D6hy6Thk8eZH2cfgAQ+oLmwK04b0y11E7FaJex2G/hci9+qTK2QAXDYxL11xQ
g1dicW3Rh61Bjl0zc1Sf8IbqLeslMwVs5KAAq/db6+b9De7qFhrSCgyM0NbqMqipkE0icEgJaATT
I1x9ULCMN16kuFauT2OF0mTh1u54vwkRVtH1gfyCi8RaeSMHzmdcGtx21sQNv+0hZgIUz1yB1JXq
sdcnpe+lSSRs+vzrr3vtLUMEASNdGLkjC13dPUNhmxKjD6S8mFHuNZd/THLY0hf2kwmkHr4BiaSr
hb8Oatrv7wI4YaGXgEGzqq7XzT2SYlap8xyg2N4aDh5lzcuwAEl3HADcwsySDPkno23c79MwW0cA
z5KvtTlPoQEAoA+UmnkwMqs6NIVLRICUqz3yxHoBE+UDc8enypue20Ls20x/RF7Mb5qKH+26ioHD
FicMu7xnA+Clm7EsanZoLCsd/KFwtHtAS9xosW0eTej9hfOYsi+Zhx6k19Yv0vHa0F5sKM1B7xIa
jWV9dBoDvEPmuf5MtFfKSb4H/hDXt8xhcWLNmPYUHIi+7Nj3bYPppDlGecbqELMZcPshd2nnFvX1
cXyt0/5Oy4xTknVVDAxXXPwfdeexXbmOJe0nYi860ExpDo+XtxMuKSURNCABkADN03cw/xpkHt2/
VN2zHlYp7+KhAzf2jviiG6+NonpsXFbHRtldowUCnSczgS52SLNx/fHOtqAqM8wj7mMUCPjD5LTt
ZX3nYZAc+O1VPdq3yjJvq542EK+QvWToZYbueK7a5ZX21XUu5EuTm/ctdRCYhes3lF5k++JgVCDo
aAVvWx4Ea9mMMaFsPlRvX3ekvcEn9LoQ7MP2ZZkYuZHQek4no80oNPtxhaZK3C/Fm6fpFanNFpPJ
fqspO8/udGo6dnLK5uQT/+j2KloVjfks3oWBsWmjntuA/bI69M/M7pYUy76oMHcpJ3VjanJrT+Fm
qD0DUWqNibiE4JME8144k0yqGuPnRhRpA/bpxJdsWODBBwsvW8r+eRyCkz8AGGQjf9sDww2IDBZG
XHLcKlq909F0k9pC+oI2oazqXffeaDkFR1A9DFptqgUpBoM34154RUKFoSPaiZQ35l2pXRF1lOzm
RR37ZakiQvPrenCfDOQlgrSasxRBkc/C4M8gyh+bmmMAx0Cra0yXRJZTjJEPRRSeLN9JmopCGDdJ
YBOq8ameiJNZovbjBmobzKXXZ2C8QqvuGE7lcWRBZIvilsj2LsAHD6C1qYzpGJ5EZzGIiEY36sfi
Nl/BoA5gILEy29uyrTba4w+VW4PSxzqwPU0d+QLUTt+p9kzYNFYufeoH+831Bsh/PfUx1eGZCtM9
5Y64L6ryaXB6K8XNaVJTDvJs+UpGaEk8201eReOMkanu0ZnQRV9ENkNIAXRzgLLSxYxBdN1XA3+3
kHe6gX4ItWcF7ZRRiiorWlyEqRlhwCjCLS45dL/Y2Sbw3D6AwnkALDEA7VHr1CgUj2o6LzsbqNXU
z5s2DocWbFpllUgSlBRBEExmJNdHXZGDos2p4NbdUPJy/QmnmhInLfIy3/kjHlI2g70IulLdJr6F
FIme8HmjF7c7g9KYb5TfBUnjKv6Dxcb7nYP3VxWIAQy+OKjK16/PN2jPXPsK5kt81qwKgSpbUtaT
i9pfWSE+7UoFzoPv9uyubso7aAVeEEz+SkesM01ev0PqTFIIWneQ+b5XzgR1qdvs67G7dhBmn/mD
fRREO4k3tZvCc3Yg1PhnohG/ain/BvU64F1BzVMw/Uxoo3Mo/9hHBw3t7OTqZA36YQqta8wMrvVc
n4KRNbGw262lvHRq6JhUfvuLBrR6qnyn3+Q9dGc2kNmJDcvycXAtKAh4H/ZAAPqlD5KwOW0XTGUf
OVX0ap49L4aEtst6OTH4mgcjKbllb6qJZLXyAO80dYnIRKKfgC3WT8CcQZpTzox/CYxfw675wN5e
RHm7fOmpOSw2T13EtuPJSwmzXmvB0pazreU3Z8EBTHX88a33/Vd4UBARkm9yFdyUkgD20Dk1FAXu
e9cOd5QDh7voAoKN0dtCSJzwUl27oq4aiOB78Clz5me1yZ4rYp/6fLoCGfVACfuSVbnrTHtTuPKQ
Y6FwuwIXujqEC3zRfn9n590ZoFEsfkgpGbtnmFRPJJRW1LF+jxl+bC8UFpEB9FlvdLcTYRn0pVWJ
rCxYKlLphInZr6ZmlTTTko3hENm02AGPi2ZnC+Z0z6MC9L5SOxkxn/BtQ1HRR8Z8U7mgCRuQJZdv
NkIYIbvZztD8EKKOtHgH92+IQhf4dvgm6gHMYXe6K7GgLyQ8DPW0peQYyOqcG8GUhBU9lv2Y9dDp
Ix+nhOoPsFm1Hdrw3l7IgaBJp3l/W1CQj/svhFhEPiSd8DPsKgqVv79CaOuMNSOJgkGkM9i1Vrv3
5i4C8vApR3HbteNG+7/k1GUG1pVpIJDaA0WLRPCiR+2XZ1ZL4mnpr6pWYA2jsUlLoHcBCzNJeYCu
MYI9JV2J8Ty047YnGUfsk8rvmvEVO9F74uZpuxjZsirCMdPIC9DyLR2NbQUrt3fU9pYX975kRzs8
Wu6hLXKAT6YR/6I74R+evDxMYC9GqMwY9wjxI2PsYX3raZ3mvIRYyD74S2ZAOUAUhXDWjA1DHia4
1PHwVgbfLAuPZ7TLDOGfOpBdc6hbGwMa//5EJoh0UOv0TJ7yBqZTVu9zEwae/N2Ylj1TsPEYV5J9
og5KaswsS1MiXapIhlA9ltyLEMcQl16VKR6k65qgOMRhA0+NvEBroYo7M4iXlmfu/OA49acq3WRs
h4hiDiDyD9iGTzYsf+H0ruoultASC9cFfhndAf7YcdDaDCy/nZcOUxBjmQhNtBIoZPbj50DNqzAo
Np26dwIgrmeQEXBSEPNuw5rdc5x/VbNnTAQjym/LEZBn/aoH4PrC6a6bK3hKEChMaVaiJVpO4qyF
RMdO7ojTbieEFXmsvzcrSI4F5F86DW0VE2F+AhH7PqwROP3CksXiT23dRwDTQtM1HEziXHl2A79i
4W8IG6Fshbos4DEJ8J4Tx9jkXFw57B1y80+AciPofZP1wYIMFiL3vQvJ8OrTaRXFQ3MEDfZkys++
Y8lsnMeqSAyYYar8bRzxwPM3DW2gCG5Mea1LlkLo59cU/PBPy0QQe/DuYCGs6le7ggTKrrYAtEZh
d6X4W1OqQ2mU205e5707RLMaNk5VlFE+g7DNBd5KM0BDYkadA23cYbTDRygWI9U927a8BZH1IMsc
kmC5Dxv8Ns9/Vmu1AmNG0jVkx6erFuViy0BIR+WWBDN5sLXYaI6MCPe2UyBGmkZqWGxfwfZRL8iS
1sjOEKI90MJ8X3XZ06hgH7AOilRbKostvCFnmJbwKccActlDUBY3FfkCyed6NpeY2J+jhzesqCPT
DNqo8qrNMs83tavjrqyyejHvLajXYfCI7GDA31+WMrgd4XVZpIaYzZPQTH45A0i1PWhAo4gmbj6i
ZgUqWwaAy+NutvaUDKTdO2DZS0R+BOXzIB7hEDiNcrqFH4Vbr4PKQWfWqfbmXd+hopSo4lvrShSo
/4DZavBUi4EBBncHwDgM4M+FLo5dCWtSOWSt02aFN5xtMf4aB1zr0ZBtApPVkYH9njS+AwMUdE+8
Uad5EieVq+eQy6SYRi+SVVtHynIfbY8kTli+TmK+FQEE1oEoqrhtxBItIVD1OgAPkNhz2ih9GIce
NHk3sUO9G0SxDYp2ZwR+aldNvbWgZSyr+lRNbWbYzqkwPeyM+AKdKLf8/dTNsK64VeTaHUkrgpaZ
QUDgHSdgHCkpGAo1fSPt4U21Ylf6zTVBMaDsQW8ro7wvhyWIsNr/8pzS+SXFhILfLexjq6w81iJ3
VIzFGB8LYdhGEE/QMEA8YC8+2olVj8pVaqSDJGbJgE7O4cKe4SWJPW4DlZ9XwbFatJlYNofX1Znd
FK0ObB78agcY/7Vqx+EEV06HxzS/x++F9p7oDfGGG5CdQdQ2fUhA5qLkiceafqdEECY14h6iKTQm
ZHPqMXOBktr4FHLlrmsSfGHWa6PMhCH+aKN7I7FrE6iYHJYgv7Ih7QgCql770a9PFhm7jxwwe0g9
qj6Cg+JkFU0dtXS5msLxlitDZCI3xzsdmjwZzcnfUsDzs9D3TPSPZwjVrHrEZaq7T6+Zj+GAdbvw
oUIM2nIzaHz7F8tmQRYMQ+XE7m/vYIFLPH7gm9h46cj8elMOarhWbGGQbY6EnTThjsYCTBVmz0rk
V10+Fk9zKIObPC/DE7ba9aGl5fjKg65KS/iq9i2sL1cUSYEVnsAF8/tcVe0RIjbr5CtRHFsojq9D
ao/n1u1yBBNQpz4ZSKpAIWA1/DjW3XyDj4YYInix6JXL6HL0QopQqKkIIWu1wq1yuuIMI5zjJPNo
YZFyhhmc70Jj9ypBUz7jYYXVcoENLoOA0M63gZr9AYpvJW+wpZ9g1tEmMIWgql9besjPDpvxNZa9
ZOdGGp9w1rXzp6PrpdsQeN5pFvae3HQN1bjZFRr7e9ga5BLZsG+QaBSS+XHIWm96rwQ5EWd+gwYG
1PvKcr02wtAqByJIwu0diRmsrFhV9hhNXtGfKeFwCkLcCE47C3lx044GPMqmVeZ21OYFedJ9IbZT
3ZdhVnWT/AF6+Q89UqSa2AQNIASIQKR+0d0TwgkreMrg1YVkFjaQMDzKENkQ09y1u2FQS2o0g0CE
NwLOiOEcAoQV7EXX/hTg+zuV6q/9CLpuwEiBLIDtCDRdFyMCKQmCshwBWIZVT0cg6R59suB9U2SO
xAQ/mwdpTRyAXzqO0x63+Koc5/DcWKLfuytM3qgTh9nDBj4QK3VgNk0tv7jpOrjqlbc8srovYrqA
+bKU1YzItnFX13W/LW0MlFDBdtFAu3e/4O6eLt7LD+2n721apIsi9H2VXeF6exetaEi37bbrbJV4
4eLFAXeCdKqN8JUZeH4NJDJH1GuNM9Pu21RWsCM1SLWyjK+BFnMUetp7q6eqv4bAQG0gqzu6HFkf
zB1vkdZL4g7M58SdWrpTNHjlzlJtWl8aP7Rl/2FwACSDDxs7coJh4rjUVbTcGAnnwD/YpVWiGUTG
bR8UsNAqRAbDdyrC6V653S/EWmO3QE0rsmA2vRm73s+E4fAbX/YgJcPUtmeVcTcUQNKhOWltTaep
351CIrNU0ofFah/+/eX/PmKxkEgPuQlM+Bh+e5cP19KVvTk6EiOWlUefNolxdpMmMiD9LDbGD8rZ
76qM9WgrFHuNKwzs33//Y5BoTkEZ9IT1mATkmd6tIR4RTWq0c5Ea7cfV/qde7ren6+KA69//OGCo
c8Ox86ZPbPQSPPeDih8h1GsX+q/X8+IQF3NmGJop3JQ4JzcTb0BjAEBtKgSvuht7S5zoh/u1vuz/
7mhrM/ePExKWUp0/4Gh60xPIWpxtcA14yyr76JIC2KSf9DvfuuEXp3f5fhJXToFeT4/0aYFYihBB
btRkmQMQfVvehdMUOXP9wxv1j0dFcrOF+KZV73ZxUT3NIBnqcN9WVtNveEvmbuSPOPN/fiD/OM7F
5bRmCj5eheOMe8CAX6vEALEORox0QH6Z8XOQwLfx8no1/zjexdUcgQMga6GEiaa358DmlvE6t1kj
gYsf6XjrRfr2rPxxsItxJsEs0bEWHMxrD6V809aLl/+o1/02pPl9RpDKrtN6BJdffJ3cRZeQ5UOW
95t1f0+dxDno9zWPDSqz1HmAEWa4sQ/9078USf8jHfn/ubi1NXbw/+8iPH6+v7UXAW3rf/EvG6EH
0CTu8b+sg2TVfqOzDz1kgKSBP2Xh7n/BTgV0q4UkcLBs1vHuv2ThjvNfmG2ZmKatEGwHPc7/iSwc
CvCL2w/rIqbHsOR7QFXiC3KpXkalZmk7bKy4LDHM8Gy/SzR1RuxwWqP64khcydC/WssOEsZE49Mr
nGE6wpV17iy9bTtEYuqyMdElhquKrtE9YafgzarK6Rfs/8hPQFh9Ynb5iSOyKJot9AxUx9999OJj
sqg5Gefll6VGkXnwi6G/j52Qtit6QovNiZTvTRFdE4XqNVsIsAzvbV6CbC74wa2Nx5KJI8HWclbe
lgv8q9lP69re4kceUHNgUtVskQAGvwsn+wG2sGuob9V+tJAM1mEA8UJyY3hRbTmfbIkajY0dj/oG
A1EJhx7MSfWHueThld/weookbMZoUZEHDZl5HS2zCFPPm7A1LEqD7YfWBumCFfWL7QiriCxu6Tsj
RCL1EvgWjFjr1tRw6E6ssdHW0i8ROpbdTlaeBVm+QyLIoR5GSYdsyvMbVi1IFAvRFtC8yhvk/awW
pB4Gb2PmbeQJbUaFY7wgJGrHS/c4AiYSAT8A3pl0gYbuavvYW4aKIPt5oXaPz7MQfQyj5p3hhn2m
Tf1FjXHaqcKGdRBT8pjlYv611O6+rq0b/ElslFuxkz+2CD6S2KzUFX4lN316w0KFFqIx47vvDyUk
agHNP4kW89nSAd2VvRaRSQnJCla9Q8OG5IPB7A+DkfNrTQ2WUTXWaSkamEMx8tj2UJZhcOPnZ1LK
IEHD6j6oCGKmeUGwbWOIeaUzi6wWVJ9w9eJJqeuU5KW+qxpcv8AfoYJfWmcHt7yO50XIHeAByL6d
EWrXCSa21CMMTajwQRhjm9V9y1B2A3qxWDN6NLNQqSwH0M2awjnBkIV9Sos7Zk9zf8ReXb8Unv0U
ltjBzX3pPuRilGcNNt9NzwIslfOaAZ7bTfnZlYSjyPVBzfCss8U9oEWm4AUZKW1MaHGCdE7HDIfZ
rtfG1PU7nIxAQKPiStBABKplIQMa/2UY5Y36aEk3oF8FoxfrSQCb1QCTloOcF+5IZ0eGHh0LSzpx
O1dj0lXL+6priGZaoe3JHYxjgCZ4BD1HxY5g7x0NXyY36FNZL69laLKtgpXusPSyiGtdoIlYOle0
DFhWWCEC4nnrv2JiA1b7QkNU9LhADNwCUHeqMaqY/VAR8dbyBll0GpPLol8yVzYmss8wjWsr301m
dIjfXM7hdh9qhG5YBUWbsAUfxOrRG0KGVyEgJqwQJgjrCE7SuCoRIoUMaHluDXEImf+JycIRcYuY
S9rNrdut0kiyaSvvEIZTIgz3aPVWD6hBiACTkqDJhq5BZBUBugUj306ef/QVRWIYKuk4H7ouNjVC
OaTSJA5y++wiOiuCe+RrtjjUm4FgV3bhe9jKcmRKVTX4QHZu7kuCt7VdhgphpRhxFQrW0bItrE2j
kFPZdwXE31zj/wMYLC61VyLgbtXNWDzYVHAsY4GEZtPGeachmUmsINFHEh0aMVbjbDmGThEHsSRq
cvUkKa9x6YwmGsc58qXoMfSZrm3BbIwbBsSxGOKrCfJrG6M/Q8C/sAjjyG1xGkS+/g//mk/tbdOw
myIQMCo7tIqsrp4xiBY6ZblVxJMc90br/nI5m+BD6OHsCzTUREhjTAJPTJlZOHeev3gRA39WS2In
oeYvFlqC7ajOpVm+jBT4BbBp3ttmvluwBYpU26P6yo0jy8lp4Pltzii2Q3UuEC0YnBAqeAhctFBN
gJUIYEVGOSPoS2FSVzn3rmx1xHyE7tlSYrdofMIG/VLP/TtoR0goYPUOyYl7Q1oqgu39MR/KnWjy
156MsG32wUMBfErkeuPV6C4PVcMQZFt0t7ghOi4KgX4PwBfxrBx/k5eWu0GE23NrV0djgmBETwaK
rRzXaQQZpEHDOPIxQoxYWR6Wqrk3LKvYyEHfLegwrbdki07PVYkrPQYdogeN6wa8lNDme2ZPvwJF
XgZS3vZdiyiW0tg6vVFgruCd86I4Nyw4NjBmkgrXD/KN29zoXr2SqRiLLVj0iFFiFYbaVt9hAGG3
/dHv5XUBQ+SaJXhdGOtIDbqHyqwjRNK9wu34NQXOnWvTN76MGA073n4o+vyhk/juLr1/LBADclCN
MV/7/UhuXXhCkwrhfpJg8xHq1A6andbBhuBViUZpmbFPgeT1CoGVEIQUTOyrW7wRB0DsN3Y3HZy8
OdfBskeq+sfIQw/xoI2NjTukGAXvi6zROkwFFDeRh/BN0RRVhPQMKxm5eWaOVqglDBkNvEIzjnT3
TYk8OFOId+WKA+BU767Fof4KNl3N7oRnJwvc2BGkaDGSOneBA71zM3Wbnk3PuP4cYhBcT5676IbY
zT3ndVz7A/BViApZu7VE70TIHoiJ16rpb6mFLbu2SmzygjvQzzDB8Y/1AszMjHRiBcFq40GrMqXM
s7eFP2J5MK+CEeZp0vcYWDRXtBVodlgkGYm9rQts/oPFzib0LyNO5aa1rKwJ6wfSSqwhnbjLaZOZ
VvOwTPA5+2OV8b7yVxs3FvwgyBxefuRNeEZTLbG1vJ46M50YPRmisFCUDctmqPyTYcx7ha9CJuum
jrG3G3fU7XZ1QF7CqrhXC3RsMIe98GEyMIajiRmIm8ZH6Ia7ZL0xHgdq3CIedDs23seCCW/UIMKx
7R1IGzyNmSBKH3vV0SNRV+j2ZAL7FTpzFurhCZzYHQYodSQMYHFCtXwuMBmtPKYHFSKBtUHfPOZt
BVDtHOx6pfKo68BuI/iI2YOxGYLuRHKkPSt6DSyS2gxyRjOsvSuI3IaovkRnPFXKyFq0XeBDDsUW
HeEb2IlmyHok0niNjJaQIAAQbdtGYhFj69cu1vLyTLnD0xpaiXncqznPsIbD4PuMJgyKChK70MJy
G+dYNwlp4Hqwn0xZY5HDqN5P1tm4a8JbYue7QQ/Q9UP/0CaqwoR67MhxmTAseFqwxDjTjcXEfY7C
NbLka4epytxfdf4UNyH+g6YDuuLAcEcF7Ta8gdoCgAdHdbDJbBkdMAoD9qf8ojYWIf+xJseeuKfS
tRIXc3Cify32DZ63bHTvxsVI3IHf6RFjZfrRQ5bCnkR/MC3gBQb3HLCHpnri7MYNiq3BrOsJw8WC
mTEGhZu2K/bGqgHI9bUr86STU+IhyWDuQaY1Xwr9SaG9asBUkwaGaV6eKdc6wKq6Mdp2CxxERqEP
XPTj2qWze8AZghclX+bxKdD7ev4FJUJsOVcLyiPfONp051W3a+orxdyehZkM7mfM2NsTXpl2PDrd
XTh85flVQSD/mlWk4eqRtwyfKYwFINDFxH7y7kpvawKeoV+m7msUr9TFKRyV+2lJloYhivQ8ckcM
PIsm5Zg2tgVJdPEuzGBD+a6gcjd1nwOgVs4q55yXdFKYCGBvoFh9z2udeDPiKZsbiQWrf4cYbAp3
Bj5GJs0PFZGbQl0T+lziAcEdberbdmiioLH2lG09rR49WYHPhum47cWOBnYKWUeqfsDXP8Hwvh3n
VAPNODsJiHdHwAL2iEyNCi+MDax/QJzHgw0lzuQl7jIltfY29uJu/NqOJaSR1pHTz7J6c+cOTk7c
sgdtdhHGkLHD/C2H+kdAaFWgUDDqZ9huI27RW0KtjfSWjxplRw88k0s+O9rHzpq1C1eIyaBdakQ0
QBUCgBjq/xuBD8rs2jnEOUPCqcAolm2ZgWTT5a3sjv5cfWCumwBng1RNg1/3DZiImt4DK4ttmjq3
Df4BwoYxU4eEJxDwl0sPkZ8OhA8zCA1dZpuwMY5lRI0wrTR9wvDnFdC/iJlQgCkHRJcdL64aCy8F
4Bi80egBo4wMHiBjScLhOoRGrsJftCzvtct2qNZ3nXoh0FCqbWBZcW8Edw09CoorSwsrFZP/Bgrr
phdlpsWQ0Zk8L/6wD+ZqE9TNrlH+FkVdPFpGTMsFZYd/6BlLgN94phwBNlZ4Dw0KCFJtj2XYXb8p
GtEsXfEwlnIDIcd1YS1zzEkPVr9ooW0Iw0cLKohZL1vSF+BeLJueYwrOAezD57MRJoBi5VvR4fpW
5KwC77jQFunW9ZC4Tf7Yc8+KKgL+CzcZ4vX8aRv4zmEafNh5xLO7+JlFWLAfNNAek50yczjZdLll
0t8b2uf4HmJmOEzVy5LbWKSKK9VOGjq1JTbsFuSwxsUgyDPgs7L6vZThblDVh9kGyKSleYbh12l0
adzX+LziDse5PLDwwfQhlwmGu743D+C2AByrm185b7ClblNe+4/2LI9NAaVea4MnImhcW8W2Y/5h
nvFoIs84H48qZHB2CAQc4GU15+Iwr66WuaPAXiBFGFN4Nd1hfx53QxOHzfrtAAtQioM/Ixx38jeT
wCB8zE+mgyJMPIxoXPo9zAnyQJWTBhpxypjRo4R+5QRVA+Kb8dneYoiZyPDsOAwTfvGkSnnEnMSJ
JN6SvjNfhI+GRCV4NC8OTHYt3QIq+bGUftzZ9l0Fx/i2dpbEC9rYNo85Ct8Ae5kGP7eDRMYWn4s5
r2tyq5ubHAnei74xoR30iMz8atyDapo6xIyWhqeONp60s5t6/rCY8uB2iCWm+WPb5ye3wF68U7DG
Y2/ieHct8xDXO2Bk7llDmGhTpKabA9sRbujoZhJ6MENBK92figKQ1LFC4eP1564LE6bbQ65blLRQ
4QxQgWCMhqenC04cO2XUFPbeaIwNAGmzqTIDq8BSfdbYxI/B0Q8QNqGvcXZwjmKfRmViLIj8RlWX
BgSFnLsndX6idb+xyDM4IAjG9ssSWhxgLPRs3um62MwWhv+84pGnzQc6ItrY9EBTw14069xfc/uO
RPZ0xa1YEC0WSMGunQA4QCczSrUbYTKmuRlV/Vku+hCIOl6Ah4Je+zQgRTi2/Pq+5PhOTI3XxrST
KBk76A8h3inToYG2qrOBBionzhNWqOe+xu5L+vOTkEpeeYWuIc5DZ2lqICGbJKCgaBB1y1dhjlvM
2LZE+G+Ww19zkORw5XhS+2JKRz7kJ2TD83tlorwJQIDcW7CMgz7YjlgngFAd6+qhBdM1sqyapXyc
SwSEewlrrSbzsKbHksntYkFD44Z4PEoIqcpBiG3DnPvR6twNsOZ5tEAl+5QHjdz5k/dQg1l3gNv1
BjxVmqAiPPHJ/HJNfCVCp9yHLRZ86WSj9IOo81dlU08EVCEg+U05tT/qfkLUe9n7W1CXZkj86MOg
QvT4h9FBr6fz01zJGVt7gYebARQklVsmg3Q+ZI1tQtiAvu+Swjz/0fm8/n9t6r9MdBdzFXQWVx4J
Zp8wZLrON/MPQ+9QjIWxZqOt0S5dplAynsbETuatbcb/i6Otvkw0sMPVNnIxcICqocjp1Fkx3aGS
Top9u0VfLaphNf1pYnQh8/99YjglsNbW03PIxaF0hR6kL5SNbilLxwl8suhpcu8lf+iL4gd1/8X8
69uxLuYb2BF1tG1wrHFE3WieXPOn4F77YiL17RAXI40GxCOsWzgEViqMoFNEhd3QDbqoaZFC4Lyh
mKlYNyCbJuVOPlYHc9sfePvT/bsYrHz7FRezDkC3/KCCXRW5ju3O35R7HZFUHFewxH+QR/i9672C
/m18pS1ocuFM+3sKpztoJ9wZRzP3yEaLO5wwquFkdSh3OzvhGeCkrz+72i+mYr9PEloAdPShByDf
CAG9b7Y5x2MVm+jhthIbpgaLWv08sLNnfromhqnB9MOV/emYF6YUcOe4rkrfjpvd6oYctmuez38w
ibsYVv0+N5g+TYivUR7CkvD3JfUt3qBVT6zYulKpHTPUUcAEoFyf4unL2wSHFcju3//71/4fDwqH
Ie4lYLnuJUxjCQJX0TwAVWayopzdUsD+tLH99we5jDPA+bgBshpwBAccMkw0/z41NhmVbfqtF497
UK+SNSS5O/lnbBP3TlpfweL5wz37PXT7Y/L37YgXz2dtI6LZKAYvHmCjXaEk3YOBKKZxswbDEdTL
PxzwUgDx+4CQyKw2LRjbvz2ZI77i0Eb4BIv12B0g12eJtROpmwWAStop1MZZfSqRgW2cTBNys34X
bP8Dls56JS/P21kD/RCEi/t5+RB12p59r28Ql7QbdiViRqykQiciLjLYRpGGulp4IeD7Ccryj9f7
j+NeWsYGDBECd73D0Dzh4e1j2FiMGKJnrHp4ciG0zH54pr6tdx7Ge78ZHmuaAKLn/n6makg4naFC
4y14AIclQztniIaIgdnVbWja/ySG+rYKrIeDa58gsg7KjUtftg/5Ys+5tRbSW3Dr0Lxk0xZ0Q0yw
RUJaJOKAHxTYR8xZoAZMgyZec+IxXvpxqG1/+3xe/JSLBclC2o9VSBuYC1idGkBS5M1cP3WTsbfR
Ul+ujDv4mVE3pcP7gs+OUz/NqN5dDjSHn2BatOlBS3YVTFAM9eHdmgfzH8R3/dOvBJ4HWFcXiQuw
Ev59fwqkavrcYy6eCHRM8HuEG5UHZ9MmFKEiOpUgU8bo8GQOdhY/vI3fVjVcoT+OHV6YRBVBRQgK
iRtP5DZQaLLA3rH/4fn7x2PgIxQClgUlkuf8fX5wFOYBHxFhJZM5NSJwm3PgnCbcdkjad9hPJGHi
/lilrU/13+/3qlICQMMJ8DT+N3XntRw5lmTbL0IbtDCbJwChgwwyKDNfYExmElofyK+/C9lt08wo
TkXPfZuXElbJOgRwhB9332s7l1LFQeRGs3S8ss1APDpVO2oaXv9jWd7Ld+w471MUodde6F8YuQZv
1KJriYOCAJFsxZ9P66Qq2sJJJUWyibeoDHDWSvwUKCZHfv/ba77/LpXn64Lwr0dW8M/FcRmTtN87
z6d+H6vEo1xrGRly6p7mchUteuqBIWo7z9nIeLJlXuddxSB89XktjGk0lbPY/EtDW2KhvJWpO/LA
JAe5sGL5Q0/HY3hc7FlU8mb/CQzhL9Hq8ppVRQbZQQwOBvHP12wOnZo0tMHDPcRtnPufa+6HTeCT
X2j8+qjgFnVtI/1qY/s0pHGxVuQSsCRdF3QK5sSOUYcEidISVV88GKDN3MVyuypIOf9/LJ/Pw15I
m4NI0fFbmw2MW61XJ/OQ5Wyzdb6JF8cdZWA25758uHpOfXVqWCpW8dxwln18+eyfZlOWWG2phDwt
YjBfW3cwkXoLWlm01Q/ZZr4ipVO+nEUI7HDc0HQVZtefw4nR7MwWmx8P6/hwo57JLuyqdbhaChwr
IX5H5/8BU+MvN8dlGn0a9uKEyGnUDGgeMzyUHcvRuMD0ioEAQHjV5hpK4xLIRujz52gXO2HRaCRo
C+qEi5HR8hXJrS0OWRa+Zh7J6fIp97JDxydt3PxkoPK9Npm+fF4a2rEd46Mq2kUskIlFqL685mVX
XBxJ58BbzLL0tUxy8cqN8rIv+p/P+2m0i5vWPLYkF0db/31TJpe4WW7KqrsA/K7dlNUvN4RPY11s
CM5gOJ1p8mT9Or9V/HxfKJ7lFT4Ny6Wn3zUrrgvPVCs86PgkdVbLuZP9Su6vLpzlI14ePHSC06f8
ux3ykpfSmjUylBiN20Cb7HKckwZE9UyARwR2iFb1y5UN4quTzqZTC+onY/Jt/1w6cukMhRkl+u8B
KeeSXTuVb+Eh3hu3lFQpuAZuEPnGc7SXfl4Z+6u3/nnsi11Ca0JSzxbxA7V+5/03D5YUnpd9RG/D
b/81J7lKgle+emDmLkBBBSYN96Q/HziwEzUH2auzV/R+92Z66b11Fm66s935ud8s/ZGdC61m9/cP
+9WzOrhi0WlqcOk0L7YoW8pruW2ZzTqRK25M+FCd/36ELy4HBp59/x7iYjviE8u0tjDE4r61vM32
13hYJo+z6TcNJcVr982vdvnPA17sSI1STyVdN8vcATHu0wizklbKZuFeoU9a//3jfXWAfh7sYqJi
iDuETWtSRN0T3XKEse3txca68p2+GGax5gO3rGoKebOL6aFgZcM2m2neuG52/2wIXtIQ18KB3+jT
i4XOOExCVZUNRbYu5j4qQFPKBuDd9C2eaXGDwDMc9e31ve2Ls3HhqZiqrBBh/SWF1BSpUyQ2XVfD
UshWmk5zoxzPHjNz1Cuf6KsgksQmD2RCjIEcd7llV2HSWZVgLI4opDV3AOKddbinYRNJqGu+aqv+
Zroebnz5jGCLcaoA/cPq/nNNCznSqDygq1omYg6Egl07fUqhvtLu70Y4kLnXP+EXK5qH/fegFxMy
aOAGzikdV2b4mBfHHvOAv5/x157qYooMqXC0+vdT0fQkOd2mEICpWunKMF8dtOyHBGmc6kyRyyPA
NLq8x6hB85j1wab6nUjlsdQFe3MdQ/zX1AmXi8U1mAwV4KS/hIa0+9hFuaT8N9a7vFoS7vajmrgU
cbjSUeAEs7EZtlevVkuAfbngPo+7/F6fQlKZdpK6kHrNS4BKTrdLznhYj8/l6doOcil1WQIXjbhX
ZhfRDOsvOaoxzSy7Ecud5n70l8RQ+D3emK7iZdvs/uom/MUs+WO0i12/lDNEwy0ZsWXXT76F23zV
0+3fPMNK2OV+sbGO2rV4+4so5Y8xL9YbbCgzjLi0M2ZzJGigwvqKGYYvr4uVXLz+B4nwa095sdic
2Z5H2qCJ8DfmRl51G9Hdzgf9rvV/s+rNvfniXKWkfbHC/3jMiwU40/QghmEZNChubBumTXntTX6R
vtHYsziayd38VfwnrHGm+soQGdQ7AcOxYPnpPo3aJfdRuoPXLMMNJMTrF4qvIqHPY//WA35aERgC
Zo7IGXtxnaap56W7jbzEz735DJZPrLQVNaltdNR+/v2+9tUx8cfAF7FQi3FjTCu54dGzUxzJ3OLI
2mwpbazLnXMzrpZyWHw9ufLF9eWPYS9WyoSnWoBPxHJ9KXbBRts6Z50kA/Lu6zDiL6LMP8a6WCF9
UlvxUPKIXH9fc7iyC+Sv45inWOxgF7gadv/KE1/fYa/MKe1irTR5GhXVklMhyoSn5OfVWezy1UJg
VgJAeOU6jIir61XkHK97336xv//x5BeLJrXwURQTb1nCBH4G6dHKbi9vZce+Em18uTr/vXS0iw0d
tzYFzQgDOXLtmXJL/2fkX5mpX250n8a4iAYneEw2AAbDM8koKLgScPFWtrkHbABPKNJEyjXn3t+l
oItz6o/3dxFDGTknCxldTOyOuEN589p5WGDWoDISX7+byUGmN+9L/hM0wib9We5oHPaLG/oirjz7
shz+7hdZIuVP20Mdh8ZCKP1nvoFag1s8LGRr+0QtaX31HvpF3P35sfXl+P40mm1FkloWPHaFQlQc
DTbDiUvMvOOVf+9/JC+Y1YTflJt0TVlJq6497JUPfVl3oCeDBbsMP+xzk5h1ob7nR2tlbcgBn/4D
a4Qry0S/2IyyVtVpmeLtRvW9Qq/gTvUgluOHsoIYN98q5+ojeOXk2RpXjhz1y62JEouyJD//KvNu
4wbwB7l7tsFgQ2PMEizTDd+URA36A83Tp8AVyDxVVz0Uvxwfb8gdJIY79dxu5cPVi9CXu/KnX+di
txqaEnlKg8ZK3gf7BUWq40aOBpNZfS1W+jKI+DTUxdakdLkaZeYyo8vwZVDkjR21pyiqX6+snK8e
iVTKcgnC8M64VPRHlGQ6MTDOUpMJ9so2QHoc3dIwtv+Xyc3/jID+6mt+GuvyEJ+xulKHCQX64uoR
efiS4adEujVMNuwSgYvz7j9Fn0N5rTTz1ZpR4CbCF6eh5S+S7hqmWyPXy+vE5HyJAmmpW3D79a7m
84Xr+duV97rsAZc70ucBL6ZKFNnk7FMGxCZ3G87vEQ1n5ezGQFAKJE31fKyMRab3fmXcr06az+Ne
zJuqH40KGBkb7YKkn8EnF6d566yQ1xsbaQ9s+/CvEPt/JTq9id+bsi0/xH8tP/ZeVlMTh5H47cH4
73/7PydNNdjq/mdp6s1vdtvbH+5Fy0/8S5oq/4OJZpHhJ1tJB8DS0/RPmaqKaFVZUKp0cXGTpbXj
v92LdPsfOv0epkPHB7gP7H7+W6aqG//QTVs1kRXbiymlpvzvZKrmopr9PEfJ5eAdAlKV0hJJXByR
/jzH5mEMKxMMsa8NQ3hAhQh2RvSyVyytCrJRjX5B5+e6VRpwWs7CdaRJyx8rJIuiHiBCCzp2cyRg
vtXUA8XjXlurOS2kajzjxTfBxQbW6vJEBB/WAOYIW2MolhWcx+7GjEIcK+0WozckUAG+DfjAWneU
DrbCiqeNjEF1UjnipnkF8m7uw4n+absM/EAHoCJiYEx24WPLK9HdiZYgaOs9QIq1CkFs04R4tZWW
/SI9zGA8XCPl1kkRM1/VfUY3NebFmgpzKItgl/Gddo6QRsAp9U5wwpn93N0GtvilU8ZfS8GwD5Ti
Z5nBibHHals42U1qmSm/+fCtqudtmPGrASQ0hYPNrXiOe6SbSjRvyyRQ1nJwC/bolffZe0JqkHbW
8ROek+a6yx4k0U+U3B3u+Lq9DdG69hCFABgSIGYNzJuUIiv88RTue6PfZV14Uu0WQbnZVq6UdCs8
zjdlgpNjVH6zkwrLXIm2ZYykfXVus1Un96+coWJdDLXXhNmMb6W5plF0BhVXT57S6ytaxPaFhSgM
HnQUrfQQCmFHK4PdPOeJbaGUQrbgxLixq9gySL382FV1tq2s1M37WvWtnL7TsWh+KkHwAGL1Q9Ma
aGnl9KO2xdvUTj+nKOtWXbSzEAqvm2A03EmGyNe0fQqo1EIx0e/h6U2IlxePl3Iitx6vHSeFmyiP
bNACc0K8t1GDDIhvaA/URgB++Bq6M/I1X84PUW1oa5l4gTcW0wVG3nDTxrtZ7mDJFeZNpuEjkbet
QFHT55tURaKbzNid48jpgd5JQKzkybYMgZk1tIOu2oWJNViIgmVa97fwc1tsu+fw1qqQITv2Vohc
pYe2coAzWXdmTc+nmNNvvTbPe9Iqa0nH5dNQERtKPJYnsGmEQ/gyTfOPwmgbT8ADcpNi1Hwa+wmp
1Ip2QEhYKyOy6R0wOmBMBrD/xGq2OSjpp+YY6vGhyot5l5p97wIrfxnm8T2RB+mU53PkgkQMfG4y
dBTOGbi1oPuuJ7f1PCZvaUIxSKAiyCXg8QK70kUBR1fgaG5wmmxec5G/zgq25tj2ekGJnscY85cm
D15m2t19GQimX8jRPr+vw17e6xEQIjlt5nM1ldvQpilVH6Zil/dycqv16n0pDwh+8rMyDM9qGrpJ
H0NMU2mbRmtbrtOAtsto7EPfLLWjUvXHpi4/1KF7MAyR+jNUuJWGoMBNzeFoRdyZBtPeawa0mjg2
9nBri53cATWbrZ006PGtLUgHjsZjlCBtgb4YlWnndTPnoDm0wkd2DEXLyvp9lcFx/v0XISpUoJM9
eYHe2OjinS3gnSdRRM9d6TmBXHrKpH10efWED+UvYKb5JukNYHHa5FeJY6/swaC9QjZQfzQ46OZB
9l0gE0JuDqS4Be+YQqDCJgtRStq7NYV75rxL/zTA4lH4mYnepzIfHHuIEVCGBUi/HBy8obo55it+
lJvf2xGBs62cSid8Q3vtt/J4nPHSdqNMfkN16s2SXq3qn0mrqgirELqFCZ7qCzUrpibYVsYzzco/
LHN67mJ0NlOX7i1bhHuc93Y6VLKA3UMTyg919jSM2EHyRuO+irJTNUVrhOIVXayW7StSsM05mjzb
zhEVY8ztBeirskxDOZMFNEe3PNpcpTTD9zumXMyeAJe0K/W943SnoTXecOWFJ+YaSgcsMI4Oxojo
Rxj5Y6TG37WK/qVSfAzajLGyBVat8ZWBnvQi1gE9afMhqxBthOF9nNnPHEjIYk2kdhlrSeH37zRT
d7XkHeUKzIECYVhYOJg36/KHWheQ5kR/RMauu/CqMgROWiwdwkkEm7xzvtnaiMk5RGTk1xbYjgG6
LjqnO3VOJ6/VUjjKCRxHPQwW3Wk/7yGSDXQsJa8tVNpgpjdTy5HUFSUQxjF+F46IHqXyCSl1uQvC
hh+1k1M2IPVIZnQafd/4sTajfJFMe6WK/GOM1cdA25rOGJ5pNtsEWvCD/klY/b16zEP2TJFnB712
Yl+van3bWtl2yrt7SQ0TZEBw/hbybQWG1x+sACi1LV5KoACrtFDpUq2s5wpkjdeKibtTXd4rJZu0
adHIokv2ri7Lu+4Xuu7QB3pqrdAVKWjnQPhCyMJAVBXfpB6Tgr5OH+vZeLcqcOFl2X4fTViPVtLT
mR+jf6pHRKI1IFUskfLMqjaRpr1OinEPlztBpFHdi655MrHzKZdoIRCnesz3Ejxyz9ZrUNTsEig9
5Z3Q+O/6wBK0jcYXkfOSUVEQ4m7ggVmb/VGf5Pc6bbYmD7+1MAL2JaNcd07zI+yiQxodLDVpPV17
A8hBmi6XX9paR8Mp517vnM0cNGfuOGL1MwlsaRf3xg+7Ib2YSIFnRyYtaHpQrTh8YWTcGUKNT7nz
wNafn8Y690h80D9Rtn5uFqVfV4WzhRzAXM26GmEf2D41epgQQLlRZN1H6nwytODFKZAUjNXj1CjI
6ZaROsdEXpkO6QYMH/DfcURkZlmVX9BN5vUSfmSNnqP2i2mNzYfHPBmMfS0wk63vNDRWOzM24atq
/SqaJzeV5jupr24TvX+I51ujiRWU7gg4zX5CSKiE5NTYezXq2HGEYigsh2RVAcQ0Ce537YQcLGru
hVhO2DB6Kev4h3BSAOCj7oXQZGPRSDudowcT5C1MvWHbIx8BeD/jfTP3q5Qq1CpRDVRYGuhyZi4y
CMDbEyIzp4i8oW3x37aVR7Tmj3qLm20kEMra9EwK+QdS1J/NXB9Tu79TzfKn1sT7UC9kv4aU4MTN
SZqrc4l/i1+IufNmeZOiHcOVxhS7MMXrmM+RBGKriHmrZlHtqX0Hb8qSDkkf0vk3yu22CEavL+CF
68hQIYbCb1BMwttGpy3YYhfWTDifdg4cC08960mCyoKELfqAsD+vZ7OkLmmG36qg93M5+TVbBJe2
LcHqG7pzONEFWsZQfBHt26sBTwM/zsoaMr6kw2EYgq2exOsy1NYTsAhNblR0O8baDGpmq0EkKA3J
48loMX0eFf0Y503gDuGJQw9vkCAGwh5OWDcVYeamavITM2McFuWJBoimG1whULU30rA1Yal7KrZX
/FbfCqASbl2VTxoUbZdjgNhKrTZSX5K+SqSfZTHC3rCeugmeAv3zWl7/cMRzCLd0kT2iqmotMu26
39UFLX56+ZTCsXSbwfowC/k8T1G0Hi2aeoS1to0C8keEaDYomCWV1pKKO3VPHQKg1ii/tenLmBHw
GGP1MBTxKajVbyWLxINg92su9pEpLDfr5MrDceKnYY3RtiTxT6DLAqkTMLRhMr1WqdbskvJ9HPXs
0ChO5svMX28a22OWK25REcS0XbEfyumgppazSjVFeLjbr/UeRVkrF4orWfeB2lR+IpN5HpWZ7qvg
pVNV/h4PbBBz/QjpOHflYug39HnYy5lk4tDccz+YU6zHYH6RfSu6TYKQrNMGF0wkpKype5Ox/66r
R1mHJRPYXbE14Qj2geG4hj6RKLUBrYSdcbDxhB6xnNnQwZR5shwnCK4GGoRHuqTDIV7VXfCuqFp+
mDRLY9QSL+IxetXj5GHqdD+p2RTALkhroON8xLTkdA/rV2lu0zVQzaegNY9YfBdA5uX3Sb8bmqL0
xhaQXtgOLwm3NPZb3VylA+U3s3kJQ1thD0lPGIDsjKTu4QyOz5J4UowAZGbS3zQt56ewuT4lCQlA
s7dRkoZnMRK2YMtGeBnH2HsB/HQDgZBMnd5jaOdubcrrAcftVaDxvgd8y7EX0OHiOtZObhGAwuOA
k0UGqI2H46A56UlqTFgGfXFnVNGzkLpxPxvKTq8Ke20hLSNyNveqVCmo6/kxOxp1t0C9R9g8rs0+
/eicO92ZfkzM93LOHrsmKd3WMkk3ZeWzrAa2Z0kJPt+dIVYEwl7TJh2dBtVjUmEU7lTA1g27eYra
rvUIs7C21k+aNgHPKWA1wfAoWg6HdA41d0yq3ThJLNXuBuQ/FImh3YVNqqJSjwqMMngr2egibEcO
OztvvfyapFPqIhib3SmPoalCSJFFHnqSwU0PnOxzX0d3A4I75NLLdECzSX0PbMasHYwEW++cWkWk
EP+Wx99/QmmGX7JjrKphY+j1eban5yDMPbpwXqflfzNrCIxkJ/UMDVWmpXU4aAFBwAcOMR8U3GCB
l8uJhfuGnAa+Mf1C8BZTADJyj9QASPASiDStCws//KBNZbfJQc+Gail5nK3g+5ltfgFp08GVAghA
DxZ5IktN7lH3NeNUDorhaiUXdyDs772tnOtGi/yBD+oOFfG61OxwKDe4VAjFrSxndNvZ2GalTW+v
KPixsn+ajMUhz25uBDxjbyq6BYUJTyCa9qMQSK9HKC3Nuk0XLDERG640WMT3PY6wQTYh/A7f5Aks
hSNlXl6WOE7wj16VEgQFuuzmo/7Udcnr5BSYnmjSPhJhxlHJoyhhfTSTjzDtftlG/QCZtXUhSXA/
iR6Fad2P8C2hxO+sZtg6WfBzVB+tqb1Nm+IN1/dj6qgOe25WuCQFufaBHLLKakOQphJ2skMnUnKi
d0Ku1cbFyPIlo9e26WJjXStxTZw2YQQjkl8kJNhcyueA5A7SaW47SrJOWtnwjeYbl9HAl4fsXPbp
W6qD0jfMjTo3LLuo19dtlm+CPHwabeXXFI3Yqg0J+fRSrGSnfE8tdM/KjR3k2FnrYHbsvnkFo1p4
bZI/SrKUo6p2NsGcEKGk0mMl5ifAqzT+Aa/JEy+P5WBbpfKws3tzU9qyl6fgJ9Ims1YREYMtDX4O
MxilxLAfku5nnseSOxEmR8wAZDRua0PwchbHj6FMlwIg4hRqA34xyFxq2KPqFtqJSNnrxghbEVPo
/NEg24/BY81G7ulBGu1CGxV9GrzT8VBDrAIVFKXHfrYwp32ERJYDO1WkFbuSbybNqwgJJBUsfVJV
uZc0/VtphQh7q42Qw4jECvQgUDuAgYCYguMEoWFhum2OwTMejZprjITjNIbf5VLV0rZUJasMXXau
gjuBzO9Lauob6iqx5OgIgvhB0rgyqVUWrbQDF3YSwVPyEczRQ1L2qzgdNF+VSwv4zNYYcZ8rleKM
zoR767z7TQYLupM0RTfcjt05vImkl2CQ/F5u94Xh3OTdlLBwb0iFHZ0B2VbQqovCUTxGPWr9Ob6J
GtixuFGc9IYcRpIpq7ijb59+gUbKck+SCzI9LfRjpchzaFvxHvD5rFr51qqDe60Np00PEGgdxtN6
bA9RVJnromdJE/P/6lRy2wpxBu3U6yyVUZDZGvH/oygIHdEnE9hX2lM67HWIcpi+QAxo2gcyNbjY
ZbzHIRhHQsSI7XJRLQYwMcK02E/6bWcAPJ6b7C7N9dfEGUqIJI2+wjXIy0fjZ9TGGjx5qm5j8mDO
qbwCkgZLJJTXlcFdepoqFUVOvpZleVyVcgX3FNujdi6eIVzLG11HbZ9ziXcmAw2/lUNNqRyYZXqw
sbO+du2wXATbxh2Bvgk72prdhJZm1MnqTrTmTT4VH2M/QXlpphutGT+irMDdsh6P6WQijWicj0JB
+F++OZr8VpnA+SoA3rlIHwe9oj6ACaklZ0jCZFZMl7IM8DGtBKDeCM68VRrvRW3BqEPRPckloIVu
P6rynYC9nBAghlWfw1dywOYE0R6VebVpA/M9DohOJ27Q3VzkJOQwwmzY21lB8CDCczfoj4aFQ4gt
JxuFvSEODmESHERtPWPPMKxq3P+80tY3QQBdwbC5++aGdV+kRPp5z7QUzb0ejtty4obYTMEKJhCR
oaos0ITwI1clisLcUdJkarGCyedVmIb3tOQ5O7OUNlLj7EWq/NTiEcI+OdMwG14xVDgZpaa5UOCe
TU561+wCEo1p/5EuNP4cmJ/cPTR0Aq8nMptrsnivJJ4Kt51mZGx0y8pLVsEBkO2GqnUqSu2xG9B/
yThBJGNNpWlkKnJ/55Gy4jXWHfAmUge7ELcVLILwtWw0IP6OyhQS0gmeEYgF9t98nJx1MxU4esUR
3J9eWfeYQ1plmXplUxP5Nnnl6oo4zpOmblqNjGCulm/6aMarUefK0joDuJuZtGEKghH8vvANuyLE
LsotFubnDtKSK1isbqZ2u5jX6sSOsjaWiHjExwp0SneuLU7/MTmkIrmxYVzuU0O9lyMBIAp3v5VB
Ege+QXkwRzDlsRbe9QHJTlkle0Yi3ZNLDvLZqlAkzcapD0mrJLWC/xHXTZubmDPRgEk8HhwgFpzM
TvqWV2SJprKMN5kynwcIi2Ls5PuGh19Nudx72FG9oo2xVwlZyNVOy/O7krz4TimDbShrkWe1Y8md
SNf8uYM00JlacVBGNtOgcMzNbGnZjuRb6ioSf4TMMAh1FkMqDd9MM09PZmQe7cSyj3ozzV5Vh2gn
9ImYeozJioz6Rmo5E/I6Ule6zk0A1kC8LuKshhvDJmNIFtt2iIVEqPTBNoPutazTsM+6gxSdIO8h
SnAG2xuEcmygL+6kJLpTHTHsYxZQXWHTENRil+R6sUMeiwMI/HMofi+t4HKQ1/Vt6RS3pY2jxeBw
sCiOdOqU6LGast5vDTgbeXaWsk0ucWopPWRp6OQfaop1XmPwPrIKukebp5gJOZm9adp4XUvTsIt1
sYpBymyUUa29oVuOByW/jyGfbiZnIPwtXxtzXcvJo1OIenGVGqneSNx80gFW3tyQzcrOKe3c+2mo
D6QqrI3ete/svV7gRM5Kzcg0Dw02J0p57g31IPfzK9tR4QeF/HyEIqFymBrxVlcIpjBQocyDScZa
XVIPc5lKXjlzOsr6e6/Lxa5r9A8FQOnW7KCNKUmG4xoWBm0XUm61xuk4ie7QB8VDHyXc8WyU2Vic
AYoJpnhHAWuv5NEZ25x2ZdeBRxBVQ5ADYDURfGts+pGz00JZXVVhBfyONgu1YZ4XBaZyJYrSsCfU
lKT+DbA5hYPwWz2RwqlkdnC9SVZ0ZHfgDC1wJ+XJrJzwkMdQmFAFu44GGzHTtdwLTfMOpOnR6iDG
5akzeJmlHEb13ikcZNeaQtvzGJErJB2exiLep9KuUq3xYCaz2wmMlerZ+aXFCeD+Tko2iWphOkXe
VuqwV25Q6/llDB9ohCq/uBuZid55Q+xwlcDpDKu420HrCNqAfWELdeTyPW7mUQfmziatOdNei0W3
5ta4UksSnzQYQ1QSxKFyrlmeE62zpsY+rg0kT1XgexQjR5/WYa1Q3yXzhp4ny281dnpDlDtbMvON
nBh4WukJbGKd+6HQy5EVDaJP6UZtK4f2OpCx7guzLFvDVSnUkzKpH0bIVwLnwaVgBMoZF7QdZjjy
NUX3S4brscqSGCsLgY9cGlkQ9P0sXqshdwChgAFT1UrzeRs3KUQlI3bMle6Y6QLTILABXwoWze9C
G1+l5XsPOXSXqWufJ5MkWRfLd3Jp4kuT0HKE9F8JlujR4Q5exa+aUWc+RL1fYtbeR+Z3kNaUSIK3
XNWfqtY6T8kqUKDxljmHOonn1I1ncz/DZamFup4qUmgWl0lbmYAIaM8trg1eJRLT10q8SbDPeIgi
6Ck2KR4vy9/G6L1sHurZN8TJln/MmIf0pzQ96QDIsTrxVPuboz6EXezKwV2oPprpXqMxqscZ7zYl
U2odOnkrmeegvk23c78fgNgo54wbK1J/40FTzlZ0tCgNmOH9oG74WVZBT1VJQclqP0zwSZzuJSqf
FF5zRaUi49SZcUEFL0OlhJts4Vcjta+aTOkPpz6X5s3crbTyvrAm+EAcnPI3O6KFJmvd9FkezJsg
gGg7xSsteJqD3RApIL/INAS3BeRFkqDDw1TcZvX3nnA8n94XX9dxftWGx0J/sCfwYk/B/BHoz4b1
GjePAIW2zvzdHCjmmWfJOqTzoes9PG5B8ZriEDidCyN2E9nHMdzXAZhCrikHp3lt9LOchUB5oe9U
GE7mqwlvjKTdyYK72Es01GtH+1WlTwkmhlYKIeygVneyeVDrd7l8tpRfBcmjsk6xZLqd2o9OPJXy
/ayfQ/yt9OfCMNlAIndWbgV+deEPEVBqJYCQJjzqwL0OlJ8mPDkGpnT4zch/yMGjqv4ISAEF+pOq
nLXFS45kZVL7PHQfx25KVUtJVS68AEsrN87pzsJUKDIwoSlIwyu8WKoEjuSznbiSPJCiAzBcfVfw
UxXxU14tT8IqIxwfzZ+F9FQCmUBMZjuuwo2/O6T5Nuk3ujhjhjg5d0HJBL+x1aeY6aYfi3CN/1KB
vd6al9lrL2K4Mdm1UzxkHDguydqKt2O81cJdod/yk6mxt6zTbJ96MkQkAnqvHXxnbrYxjJ2wr/xq
KDyJxMowfO+4iSq0EbbQCGfwxEFNMVv6brC7yyT/HYe2eA5onfQ1dz9XDc2DsKO1age+QgJpzjgK
yDlZ3D1wlcoMCmaCLIj5RrcEESlTuv42goKK1dJVCKUiK1sJCb88ku2OZLkjFWeK367qIOZj8bEI
7Els6jkkh7xJ5rtooUYD2qR4tp6VV6G+RgQbJzmFPXeXNd8B+WxG61iXOzGuauTwRGiTtkq6U5Ic
AB7W025QHrPwnBss0thLpHenV/wAy83yGI33xohlxRNs3ql92BpN7ibqq9wseDlMi5IIuNw5BNQI
XaEJ+A/7AJLFfWiQoNDZ1/IfLBElOeT1g1J9t5MHmER59qHAG6KcZyXfm4ksG8mGTPuQqUzi9TRp
99PwNtYVRyzvhAM9JgmbcxYr8RMHp+Ls6+mHrUOlo5qTzgGew/CjzO/TcGeTUA/J20Q+G586fYzE
0nJGyzb3FfXM+eYO8ntBDbvEE4zdzHeK0Yu1aEPnCvcf4ZUJ2UDlyfJz+zFW3wb6rHmN1Il9XoUs
01+xT8klzsmz1uXEHdGChXbj4Rf9JKt4/Gn3gZuMwV7HzDKYcGYADcssr/hIy7ps2XME/147wEUV
6qXBUR4JzURI5Q1q543VPFn1h2G/2vJL2d5k9XM1nSrlMSluw/FFD94a3kVEhnp0XqpBPZTk7bqA
/7Efh4RSpeyaxT3TnWSd1yk/pG8t0NDCMIiycNF5sqg5WcmSApVdxDpblft64UBuLNiPcoR13GtN
elXHnln8Nog3avArclso7jL9PFkVQLbQqyKdWs8IoffdzikVNBtZMvn+jv1Ya4eWVopofrEL1jyz
vsm8lEokwZZr2UvF8C0WHxk1kUxh8tQ/+mYryAIb2Lwse48NgBhIijuNziYS8Aqns0hWKbeXoB08
jd+1YHOHUE1tkzA30X0FHrIR/z+Szmu3cXQJwk9EgDnciiKpHC3L8g3hMGbOmU9/Pu4B9mZnsRqJ
of/uquoqrq9v4fD+r0IPAr1csMt06oHoFxPNohQdq4Dc4GgOWhyCGwUnb5MSX60EvSTFleEWpzna
Cx78CokOkS3EmNZMjZiF0/D5q4oQ6JTLh/N5QS+k55spRKSAASJhWi6PHSoRwekWF7A420YJynUD
r8gOx1i70hpMRENHFB+TPO1MrNAMWqcCvl9tJ042BevQ0m2VZ1JgQ6HynoM2QBY5OpGjOqeqX9RO
yDJ8T3pfg5APfGKdFC90JQ+1zzG0w0smcDShcmI+sGbmEUQOCMEorxkR6FgP4xNQDbaJd1uhJV6E
KVyuvAKNl9iYnJYVzwIQIk3e0e92801oPnF7py/hKJLwndSQvtwH+i4d87bly8kNT+94mDDPHOAA
s+7XivaGcRDj86B9KrzHRf87wSAwqdkCUpOZjgnjPneaX5O6F6PZrZStMIcb0Lw1D3+QSFj4do41
l6QOvkgfJxeQH8xBK1JAS3xhxwC8qfkmhklHpy8CtOL46Vh4AisSaesKvRflMY3TtZWSbDbpxJZa
dov+sOxCdzAxXgSh6UEB64gXxTg1XJHRui1/j5l+KIg4eFOWy4vvpsMS6qbtDPQ+QLM0xov9pFWG
K0E+BuNFrfEfRKBDK2X91t3LxFjLVPnVUOMyy/SDiT4o4dFKMtvikdKgA3vltyzV1WS8+eK3qH41
2SEkTJ2cKx4J/y9D3qRQmn1g5I7TAXiONpTQJh7wiCkmnSuPaAAbLho+PnNJaD2Y+CUm+E8XfncV
ExxuovkqcFRAkQDqpDZ2mI7qK0s7e0BQdR+CEWPghe37kAeZs7okVYs15uxdi3ZiIxw1ztQGWUTa
43VZISRJASMDVl4Ci8znknCi4djp2qWzYn5JZj7iIuEMWt45VmEMbbGK90IZ9Zumr0eBF5iYhAIB
hBhgoZ8pq6TUbbVAJ9ZHR8HID0UXnupS3ImZv/F72FXpo5G/5wCRBKibrBIEMUZ7XxLfkqjYFQNP
0TR6aAn4rYOjB6MtYEBaYgWnlbdgIHKUgEODBfio9Mas2Iba7JH+5E0gtAFOkYKsHs3Mupol+XH1
8Dt0BJ2VIhSVjwWi7s7o6cTWtNvszqR+MqPhbKLxKkzD8+EnA/JdjT65JX2JmaZwKILoUvmOKveQ
w724VRv/hieBZ2jNqZWbkyOX0nEAp8uIUmibye36eN1B/2kzRos+Iisxd9RGwk1yOpBx4Y7jAqnF
CO0aKBB0BlHxKP3h1pIhwUnY2nMmPUKx+6hkA7Y0O+ZNgyV3sDcqw1HUFtU0eK+pPCtJfInEQ9eN
ekcXeVJzzSvSzyjNvjXksUZD9u4WD/CVFGIcGBd7mR0xicYUs1b2u7P5HWeOS5qLf2MCK8IQcFQF
6SJAi6ZSs0mJwag+a9I9Ks085UPwhs+1Xta3Sjf+NSZHfkCAWBwfA3/a4nPYQohVX6kFikz5SIEB
UanpSBaX2o4tcJXhKyh9SVAyGfJKSeE+EyZfbIrqW4RHT3oMrOLT6DPF9P/qeO83e39mndTN0FhZ
AJbmLk9RTVwna9uQVDrfow52xEvbWyy/FbQSzYEY9kj9iQzKOfkcmKH32kfN65Lh1xoGQAfafi5I
yIg8s/xUVwRPDp+Bemqi95wA8QhSOBUAbQHUMLMj/iiBR31Qa+1aPuvmUdphoiHJL/CZdaa0th/e
+vwfBouErzdY5eNGP1mrB93KeBH7XS6eY+UKt2rroZdl58iFb9DtBZYI/8rxWg6cUmslwVv6ETef
vNUU4qOystYGPrzHmENbagG5lZMVXXQHZMoLmhOvkjfTNakDRDmCUjSfTh6gaJJVGFk2RNAtsSW8
UoJHI29U4y2lAGf4HXfKQ8YcG4A02Uq5N3REnNv8EykHXcN9e/wsJXEruowjxR9+SnWEttMpzA2y
gznehtX7EqyRV4Qkn83qWK+GdVjbpV2vkKkOK5Gz/Uh1MS2PmmYrpVujrJN+UqATxLC9V6UHECcl
d2KnWI8DFuEo1dg0m5NvDq+1EJ5aADw/YnQ4Kkg7pf5eWjsdxlpG8xFNBy00MFECrjGcHleoXxnM
28KTvOQs+FZ6okaIEzeIn96V0XWBDDqeCtHcjONjmPe6v7Wkc+igUtQvdPym/laPuyx8jfJd7d+r
mTnwLRNekf7OfFTPTituJutR0s7n0hFjbH4g48wGZn81Fje+uRtqF0JpZSSp8W50OzvS9yZJ0+qt
LMuVoeL3O51Fm81QA09bdxrPVen14n7oCeM7Jsp20s65eTHFNdG12nTuzK24RgzKi0CfTtSIo9mz
7KYeD06+jcLDCEtZYomc/2TzP0G7VwO2QI8JEdY/vGMb6RZG5D6vBstTwmvSbibthiFJ/AjU32Fy
C+tBH76qqhdpI7ruCeMbxVg0sdHAxFb4Lde+IxqneNvi7n02qmPAd2G7IErvfKbdWl5Q/Is4/6SC
hClSiFkSgiiO8BuFzyk4srvyZ1A/pvZfLZCBvpbUkzbuhHg/V3h3kAyiPLrs2HV70b/m9iMjf0Pp
BqdtMOmluyKcZtd2Pz2NmtHeIjYpcrRwJrkt6lGuNon1xfV3DAkl9HWUtsut8BJ3QLgcv4WTlyYL
O7Q3ndQTcldb0ZfCy/sJOxHFkw2atZlfZhpWY0U9wrO7Ii59+XU4bNT6v7z3kNsENIud9ZS6yu77
a8OUK4/IMZEkEQA8eDqm+T1BQhaE8gYeZ2WU763vYOaa6QmqPc5aj8UhKVpVEEch+EjUP/3Gy0Al
UC6vjGtSg4OLZyndaAnWYKGnZz1dGQkiMpkeoH9z/e43xzF85s3X8qTl4+CYUbgGTaBzh+Cy+VOa
krL6lOt9pGzBxlba6hdVOYPJR86O2nLHcG4+lyxn5NPVGs5NcAnlbmUIjiP7X0F9ZCRibir4z+uG
UCC8AtpTh8JyOBTifrJubTlCSlYrlux51jfZsJ2EPwMtRi2Atke/g/APq14vNV5shFBYLm3xs/zA
10WU3+sKnS0Sy7G5lfmlqrYGbLsnaZ5pQVru6/qtqS41bdMHauzeorxsG+E9XFNwCTQ4Mi/yi089
VTfprkTDrWfpRS6UXH8guUHvt2rR7dO5UIpOYbrpOm8wH3i9rUzlPWiOMegB18sW1xOT/m2qt+Bs
7mJfW/nbUDhxFcLp6z9+Gk5PJlf2y5QPCmx8nN4D5c+f3P7W1R6K0PSDuIgSzKrdR5YrNuPKdyLX
IOk9jS6+tosWUoaZmi6ZlGp4penmR29Sfw2pLzrnXoeAjYabZq/Qd1FFnM06Q3Mdq3vwaYVZEEVp
oW/b7lvO7KrbWcG1m/fT6guPZ6QNDCc7s9lnEG9T9tEnnu9QWpGbuw0E1bog5prJMmn+GocEjLC0
VRQbggbt2kB6yqcZ2e50ELSTrm31jJFnVzFFDuovs5IY3lhP4lrezMArRXSwkId7I91L/qHQ3pUE
gGtD0PFonbTwGUo7Ec1H7wzuXOzjwkPzL/XnlCc01J4JnsdjuMvHo8WFL4Q9AU5kT63i+Ic9oZzA
JkF9LspxBhQMXmRm8SfVObkqPqlCOIezDFeu2bP0aO9s7YDdO4JmV0OOOpsqGdSc4FLKmGHay9VU
HjToQeQM5VmB3e3HxxSSM+R96WDidG2etS09fVpP1HPd+31w78pg2yN/Lm9WYWuCYwwPmWoeDEiq
vR4D+3ptSLsg8E4XfjWBN3bcumLq5qgwS7jvXUmOAAedr3nkSphsZhcoloVNT2phYkfze6VtrZqw
kjXllz5nFV4B+CrG3pVWfELQwBaXa2Mt5W8sgvHitlBB2q5LjmPkKbLd/yCkWrEC4ZIBPa6+zbUK
6XqmjW6wftWM89htegUYfStY74nlpukl5sgJbD9zm4PJjpnoourwoYNw3MDMljpBM9FdJIMsZCTH
6EAQMJD/kQLWnkcDFKQgaF17tuml608KDY/x1BU6JAzGW1etXm1LOwvWTmih9X80pKFLNPv3bkm5
Z6Kai27VLqOskDOneVFyJtOVspi+GXRUm8BlTZScnBEFBTvukKWIqNwaxdlFohoke729p4XDwM4Q
g5z7lI5Xo3y0SLsQVDFKfPtc8kbZFPKXFPonExSu03Zi9GZONwr8MK1FXnJlW5vvKBhHKkZ+aKML
bybq+kwZmNnfZcIP9r5omzNnG69HVuGix06l8RLmfeEU2XY2Dlp8KvlqU0x13o8cFD4FCyfs9Bjx
+prwtgg+7UTIV5F2nsc3Ay+mdBumz/adPsapLYdHepWbB+JnBZhh0VXbO8Q0KKBiZ3h/Y8/MNLvr
9B0C86rc4SufUJ1YUshOAi+MxgsCEa/Q+griPpTvGf2OnG8GZcMeCU2vJXs8jEnmojfpi705ngZr
N9sJIICHKICHM+LKGj0vqFkRf/5rjDvLOARkZwX+elADF07Fbn3+VV90eiwJVbRKCJFnClVFDACn
aPFEgm7ph6YiH/7G363wIf5GLz1x/MmJ7iPgDLyfuDzXRC6xNuLOrtq90p47Mid0VBgNI1bl+HZt
/lP8n1F+tjKDd2Tu0AJCR92y8dy6Gmrsmr0rlFVytkc+UvMb0leGV41e7CpILid0hOCXo1zXvGZw
88pVI6eJiLeM7bD/Mocnvsg0QQBlMCeqeuOVsYfAM+vtHMGuJBtDPI5/mH4G4Vcz3oX5aMRPDPDX
WnZfmrj5M2iuZggF4+LsuIqdqdrJ2VGWplU4nPX8g3Kpqbvlhdf9l9gBf+ifywvVtewf2Boy27gx
V8vJq+u8LCRWpf3TCg+psBWnm6p99snSQ1biaRIvubzTgqNunlmeUqZNmu8JLsRx/ciYsGpKyHxs
PJJnYPcce6ss8EA8TU6zfD7HhOKE8hGxIW166mCJXnt0gyQOnHzKiLKNlWfByKhB4nTReZmtDOB3
hgTixOh8n8N0NMv7yM0e+6M5HszuosT7Tt2AUHXoTzKX8G+zHdAsEQAioWzjt1kM0P7f1F8jnrDI
38jVVrvWwiURT2W6WS6g6rssWgT48ff9y+qv2pa3Uc53Rs9r3qVE+vxboFOheyXzT6fCBo8vCCZb
706MPar8KIUbcgV2lBZ719Smg2YdaTkcFOU2qjdd2yf6hyq/yfRpff5q649q+IyF7dxRMEm9j8/N
cKLg0uMqjCjyOoSZJ2dluvjBLbTuFtt0k52veiaiS88ULx0YBht/N6JONMKnCGGKibcP0M4u6Y5U
pb49FA3+dhKBWGxTZGsOjaUATdF5SP/rkOXO5QENUtT+XIHuL6bf28ClynDZGl3FuxRs23Qv6s4s
nEq7JHjtLcCkl/Ki05N2wgcDL7PyhJdqgp5C2Jmkd7PXV11L5VeFA0jhCSYJiA/hs2zd1eIkF8Sc
DHu//C7VS4LHF8coOvrBkVJHy4H1tpH5XYs8uu9jvKt+9BXmwPVWNBjw9o1Gq8RWgqj8A0ocxJF2
r1vhFL+yin8ZITDByZpxQ2PZXGETiKPcCv4Z4a+ubkb2zvpdWgLkX6P6WiWHx8KSHoN2UytXjY2a
JD1P9EPddIj6kxX+ogQgiIsTYpZcK4eRAczgkFAbJol1Z75mRaOTPEAlNikyi7PeeCMt6Zw+1WAv
C99Nw9FFySxutA+VVYKjIHAoDnJ9V8QPjqhcpx0dN2rjpfozhhwWBDbiqWzDrsm2GhM95MGjV9nC
QROOhwMZhCdBPAzV97J7F4MMjpA6pXpTR2Wrpv8q65IMP3V2003ahKNvuZHuAS5Tyr+UDBW1M9sD
gw82MDC9LCKlX3PmqQpfMtn5zTpdRTb7TBQNeXaN8MiCl1OgXAvvY7CV2UzWLz4tnAw6a/IgYTND
o4wvdf4oDVYWXD1G87YHrWq7Y1Y+Cfhk04ciSKAPqs5VovZAJy/SRrxZSaBNr5GDttN689PvpHp0
7afZup1OXuBeUf6G/A+tUg+5SB+rKb/LwJalO4I41rnvpc1xyHaqf6qne9J8a9VH070P0oMbogS7
OfHC+iApxBYumpLQZriHO1DFS4Q2oXrPO5aWpkfUXhmBggLYZBAdLXvPyu1cHgZj58tfyipiqQfV
6KFe06QpP4S2OXH8kDFyM4FKTeUqh7gjS8IK0tge6mA1NP/k/sCuJ4T/35DtGYw78rWGCU/hGqHW
8Eu+p7NkYiXDL9OVPbdckdWvoL+PLip3+X0EBQk2umdZWzm6qkveR3Bn0dQOGE9sIs34H0ZrPYL9
qOeeN5bzBFos+RpBYpevwe2QQidd4jaN77l4BcJlkK6adKgmahZtPuu4qx7MWJq9jA0ZfxHdpJdQ
wXgEBf63bobL70aY9Z3ovA/PeQShSgonLG4JGp5lWFNkKmvY2UWretnqTxp2CXXF5xU7df27ydNR
6BmZOO8moc1B/hCgLdIDQwEyOI7l66SfGfNpkgl5ZDDiEyvYwCp6y9SjtYnLowG4SBuM4EJHZAop
Q5JOWB3pYAp/n4y/vJf5+CYA0DFfa8aF6Cnhz5zd5JVF3lRuGm2bkvy3oBDdoZJPrbme/zJzAxNR
K0feBEne1eLW9M/UAKoC7rnQwf9NXyVRLkr1Iw97w7x34c0sj4O+qUsv5Ug01I8aqFVDw8MoJ2TM
stqHCZM1FGd/3PNhfUD+ymZilqtoQYO/Dlwah3VHt5CVGUcAm8qdyQ1i6C9PHZCkRCjUFcEzMlkJ
8PRVNhddYRNoZRANerSugrFGwy1MYPtQXk5dH/77cBa+xvcge4unY5j9VMNpaZK1IEJTPaDLTOyx
IFTGS6CAw/xmccBocWQvXT4seUezbnjDtCEi0KkpMitQDwPDNN7S0KfOcpmEnYqnr3mKMBnrN239
KUfIWZ6q7FS911iPL2I1qzMVJXRadg2vTJHrMtgMyccMKZdTK430e9jo2hkWs9AddMlKsk3e9NRd
rjmERWTeWGaxQ7Gnaa9W0yYP7nr/r+W7cm7YMmo2QIBQ5xAt2X1/WvxxwO6ZPjzEZNtBy+D/90lK
kNkimfmQxW9a9l5dFd2GM7RMtjBz7Gxvl6dZkPf1rn8XPqnmWrpppbPS0GQqhB3VlGSvLdABHhZY
05ARL7pms53Teyi96BUkQlui/VQc8u6Cbgnq9tFj5SrV3532YyoAJXAlC4GBenEUnFa5Ln+xCH8Q
zy/ujFDcDesAXzxBgSrXUTyjMeeKALksVbZ1USwju/o0EPS07SfH4GiQSrUNZjeE//lKWcXaFugM
aFWxX+/YniJmlYMlE2+qeo7LB4ByYaAsHS8sG0bCeZrA47wpO5Qecioi8MzrAiFVyQdgna4cS+tY
SC8pf/nHAuSgvqah4UooI5v5M4aPleo3M3kK1tloPXk61v1eZJODDnlA4xONdkYYG0BFSlB1+Tup
EVfwXQEqSZvvilVOPLFWVo3ddo9JozB+ckqhVHxy2/Vgv8x46WnYRO5UPZfJeQRvozcIwRrRkrFM
KG/RlVFWdzWHXjZ+NvEmA0oQ0q84//Jl1DMs5nTMwcauWxHpSkb0eOW45sOWk7N2dac3Hgw77P/i
/NIz+RQB4UDnpTxq7SYsriWhxSQ5GdYjmc/ofVppTXC2zpo1mYaRWyKRTP5NCQFw3WFBXbRw1y1k
gH/MoldDYCIbG/Q6wlfNHyfVy8w+ESdDR+6L6pyF3zoKqzE+5gA0RvDWoHBXjR9B3BbCWYfaC+FR
6FTE5ijKt2j9NUJZsl9nN9Wz8ffEoK794EyS03Im6PM2AxuaO2KqKejKP1/7iPyn3j0sfVvJmzb9
bgO6o91Yfs/dp0CqKEso3JoFyx5p1sRPzb+HLJwv6EAiPZdRXlHvQbWrgztQs53He+ZDx1xkql9I
wFZm0tBQ0leIHDycttkQkd53B5cvsj3ZUlPl+UGx0khALHluIkr/qZLyLXuodkalTuuC+FRuP52u
D+5hZIvk4m/hFLqRdtB6iNNTF+uVGR9qxDaUuep7CNsVYZpbq7u05U4OUduQOsvrimiXLBWHaMy2
Rp35LyHDS/fllZbz3uAq4fuzHQc8nny8EBwHDVzJlVNXr9YRi87vPRr8ymU5ipFjed4m9VMu7xlh
Yvmv5Rd2x+SWJXdRfGns8/nalQdtRPQjB3zh/NYml+Qez1eDTCqgZnEzTgXbO+twmXmQMKBxC0Dz
+etLGTYEmATZOnVv/EHNDK0KvIlwsYw9VXp0C1Akopnunyi7aAvORniLRDYJ8aSanDS/huvv1GdB
hAwuAI+eEp86tXgyUDyNY+qoSsA2L2n0qrzCESIxbTYYxvACMMSUq1v7lHm71mnHBxYKMeaYjhKp
ZDq/a9wHxWt5EwvxJFpAeMyaDZBpMj1ryl4TnFR/u4zcy5DAMcGDyJkPkNNwnEQblo1WvvSyqu0s
uLFv2csPkEFFdejmYRGFT4/Y2vTTHakyblrneaJoIPHdMhdkmZfHjmQ4pUkyMi0B2oSyO+scVYX8
rSQ/wPaGvCc0M9M2IYuOooyRMmdDL8+AcNtJuo3gDSb2ZEyHOZnT+kH8bJzOlpsb0l3Hoqkt2cjJ
eNHp0Ax9o0/bUn/0NfwRlz/Jrkr7rmB53bhpeSIveLkShvKmDKRYftRfkU4I0sARLRwZCalUgrSF
95GfibAHnHz/GyPWvK6TX6yEobclg8Ej+A2UTc3Oa5J+zPmB64anot3JMACrAYHlwRg+KtUNJ5fO
QicMU/ek4WTWJ/YeUfEZK/beYPfRKianmiXf1iUIZNpNAmqGsrZNltETFoXU6MrtldDwNYwPcPEz
4stc/Aisq1/fIRnWOsrlftPjWnA0j1bjNN2hNX6z6GN8q6oLi/gmnl8rFhT5vyUQjau6Hx+Eyy2f
0tNDMafQKeHda8EHzfVn1t7H6c2nhYtHNAc0rzmzs1dtBgr7ct8RFy7YHpFsqD2/DYPVzPZqaO+i
uVejv8L+zgcG3wl4YWRL+ViJW23Z1zuGDPI1QYMSg3TKuGMEZ1/3zH0/FTw/7/X8JSivTv9Dle/3
O9n/Vkq2Qlagf9pTnm96/77wOb7/ATys6DBvSFKc4h71u3hct9VvyY4REndO0FpFJGAeWwtpPaVK
Xci8R2fWa85mP6PVdDsaeH/vx1cUdwvnY2AD5+8mR/fQu4lYqqhvY/aooj8Fahjtv8UTIsHfzLAg
Sc1rzvBdhzIWHdoNiZldS4eOtW3pOqU0pU7qqpx5bwWmFYYyOzqwmTjXtFafeflaiqvefhGktxqu
MhmpPnmpIsvDXSPTNwbsq95MDSRaXLUxutmOZgkJdCJQFsgEM/zf1uWMSP4MVljn1lqbAVOyvjHH
cyj/VsZK7qB9jlYPcfA1h3RTlK6JvM0+50X1XxL+CVpJJl24JFEWjjKx6f0I/Cstw2zCY7AxxTpu
u5Vgpot+JZR/dfhmDUe+NxQfwDJ44h076/WYRLtl46VnSTTj5ehwagl2SbtPUNMl5pGaKP4XTKxB
GPzIyHsKndJVnhqjAXjzxmQrQEkqhPIxdrgFzGfOxj23Q3l2MBHRolcBdUd0wT+QYkYMaAdsKiqI
TeYb/hg+bFZPtN+4JRoZnZUi7yTpqjJ2qv6nUH3XGP7Jh4EEqbg7iByKnN+Ry4Gi/TfLgH9pmMfk
8SnpL4tA229J/ym3lf7eS3ifsRahjs/Uf049M/yfJXwI6QdB0VqE7GIzim4ye7TMGxZfG8RL01bz
OldAfo4Yg/UNXoHnF0VX+4cKEM6cwEGWvbpljWpi+6vnqECSpNZPVWzXqPe06WOZC9lMtOrzMndW
9Xfzl1BBNCCtGa1QXZyVmhmSh2VPcItU7dP6n+afwKIKXIHys7oc3ctZaw4cbs26Mm7Qb1J1MxHx
YrQYAT8AVJGFCSb5I1cEdwS9K42ERqPHH5Z1PkRLrYLkr//xxS/T2oeKxJLbN/ntXBlmmIhaywbw
epH/gPrFsyNbjxFFWshpsDgayDtMTtZssMjPLHJV5Vx2Rz/gE5Gm+sUzYoc+7wtsAGjHRU6xkA6Q
YNy4YHV2Oqj6TpH3Zg2k7iGKU9HLsukOkqhkdz16KAOjnf4DQ4VtxL8HelSCSPqviADPCtmf9tvR
Y+EGg8ku5xfMPc6hzMjetDFZ+Rc8NYVudUAoaa6wDeqRsGvi6vjedtW6BGMz4HT8nrzS6s46U2sc
pt6FppdY1UN/1s0nPbxxT80ZSo7WKCb9ummP6aSsqldOxRrjgEvXu9X0T0cRQ+L2quouNVN/h/RO
MiFi0686O/vZBTCzp8kLcaNokUINI/q1vLfr+bJwYfFbK/wp1dccbGMORGnF5pgAQpPQbkypE4Oy
xhKndBLaOQ9fUPGqaqMdSICk+0Y8FW/0QQmiEvHeEHvjl5tBeEkhDDLzQ46Dx3JQxQWF8aUX665k
cWBJqegnJ6ZSpxUdSNqhfnJwrgmxKUW4D+4gbeinlrtRKtc+bKjtAeMHs9OihTXRVEI4x+2BD/Ii
4i/N9ZB+phSSFVmdpoKNlz1pm+ZtZKRVXQBuS9u3NN/RxWBfb9aOFg1fxa64PuyEeUVzZhvVHnBF
57uwFWOjP6WxUxcvEyYMfzpJxWV53lN8Osgnr7j5xYDPDS9B6fMsedz84L6cy4veBO5KnrbLze/8
Z4MLWlQwyYbEbKGrz0F2rL0sMrKH3EYDUIduh6Nat17ifFDKWyW8FdjNdDs/f1EUFMWTo/cZbqOh
84qLtWgBYZahXbBO25a0uH7BOu1ridyQZwSggJnL1gsbtEp5YR2PRPb90nWFnWZ3fGeDExpxhj3j
KbaIsId6WU3ihxcY3QyQ9Ogu2fbT8mSjBrojRhbwuLApSbjPk8ZTmwxCdiH1ELTCAeV4+Sgs1hN/
3BJ0wlGwTFl6Z9n5gcUkgLFS0Pc+GKpFzzQ6FrFMyhb4GxYEzgwaUpBQRt9k1/DkYF9qb2KM7uGr
qj2fZqcFAWUfC69ElIRJa7dkcI/LYwOiKBjbT5NtILn41aVrNR+xbFI1eoo+XS+i1FTmHqGCrkzs
QD1guz72kIapGNdUkMZb/go2ouvsQkj4DKZriZx++g+jA2olgxe3N+9t8hdwLEAdaJcgvbQqmCsa
VXaZQuOzYkVfYSHFmr4XWdTQOVRn5me3EHYk0do8k+Rxz9kmmu6jdZ+QJYY9VBrzwCWhBLCuijDv
b7YtKsJ+kt7rmqjd+qd4KdVDK5GGgKTpI00+8kBtTrfx8lYBi4kmnhAJb3mcr8dLHcIO+fsezKwH
Ic4NA2FKB1Z2Sf1PDdhx0MDvQU2NXUpgcrfLucssFuf//FRkfWoj+felmC5fdP0lNjWEjmiL0gxL
ZwEZooxCXZXBcVNLebPVAlejL7LV10Jx/mYJegY9lO0c96Z1Y5vxZUreVek8wTIv6ySh+dfijSCE
Fw6cORw3gfIpCWy21p+N7yqL1dW9QeERYYAjDvdo2SeA7jfRSIBs2RqS+AUAq6Mai1fZLVOPJt2Z
tGMIs1/LT17iTWWdOv2jRpwxpbRzAepxXpHJ5EvGE29c5KA1QJHwJ+j08N9h/gUB0agbugfBh1Ki
uKTithn3DV9CsjFzjb6qBbIz9krA0FXbA6PEQL8A/KTq12r44U0Wye9eabJgp/9Ra4/OuGp+7olY
s5Qs1tUqzeicAgMPa7YJMfFhsQuuzsjgHY6NgZ0LahU0uhgFrEOn7x00WvUaoLP1ButZxwwJjbay
OO2ajaFxJZNPmsho3szhpdCOQQYZxdOh0NFYc7c2yuYnQJBtcgeTuMSi8Nd3AjfCOPxLW7SU+xZs
mcsZI/ND9iIaAnjJS0BfbAT8Qn+9YT3B7oRsW6L8N9lHUYjD7hVOGBgC0muBCIsVICXSxA9q4EqY
37FikQHML3jTzevR7XFE4iWH0p/X+YK57ZOJ+Z4RWRJjO6Y7HGkNhe5odu9kM+Ldo1ONUklihLYc
bSKLBQCwqQTb4i2Oy0M+ozX5kUMHPblQn2I2QgROznS8aSw7lEW9+vlXNxeIWT7rlbIB0hfvk3VM
2ExL7iHCKxP1ht7tlmotxy7H0UqVbIGlEjbUrT8FqyGsLmnWgyl3Lf+3EB8LOiTVE51V7VqF7HQq
JwHfTiR+jEMhZkWpOBg9IOB1yJekbXeSQaIxh/yXG6+sdxo38JT8spSCMDzi51jjaqtabj/tZEws
wqscrcXwtEBs7Fgs+hiUkRuJTPW16USZB+4Y8kfTup/2lfHRAAFjp28F6c5Co23m71aOIoGbj6TJ
v4UokZetj/wom1e92BbpTa5zu5NuiWFAXKM/QTQ/KOUeQ0+bQSg8E4CO5nwjtwd+EpOK08nHjBLY
0E/K6Z+SfvnYavxWHGnLfaAJt1lmm8oPSeJiZhivrCVa9OK81I22uFvVYbmwZeIZL5635QhIu2sm
Xlv5VNbD2jDnbVgWW2MWnWQm7IQtgVIu3IGza/U3J+Ro55gAVCpNE4rARXSq/k7O6MZoQNkgnf/V
qMgMbdsEH4HyViN4Ttr/sXQeO65jSRD9IgL0ZitR3ptSSbUhytJ7z6+fc1/PYoBBo/u9Kom8NzMy
4mSLHfklax+Yzv59dOhKOF4dGWbpuKFv0/LPknAKBAsJZTr0GOOhLQ3W+9hcQkJGeXq3zHm24tUr
3truV8IgNGqUS80yLx79ol3EiG9kSWBnMS49FYU8G8wrG+5nhXPqETLK98j/y1rOfXwknNHp8Mh4
2RNYmENFSHTC6q6sq2xR2m95vVWiS9D9aaTic7+BKQG5R2ncZh3RanRzvExauEKhnakja3DlgaYK
c36zL3u8KxOZjoxpGSvF2n13yXnvxf0o2VD0XMY1SOL1AviHMmv/Srjy8hqimU0z186D6K3Mfszg
7ifPkaTChH7U9fdoAOszXigfnF9F/pDHY4VPoXiDD4RbcG0Dd/3T/VX4bO3LD5Ee7eZbF0g9hD2O
9XjN4wtgSoDgrJ7CSoG/vKvlZWmiKcx+DKo7k0RK9uACUKQtch+HxZJhHLHcne0Cv8cIk9BuxtMW
oEYufzgwvKNbUp80Bu/Elgm70J3JGLFunkcyXl0ZAMerjcbIH5c8RtVYZ1ktvhRisM7wNFQSCYzA
xOM12sZWh21m2j7/Lo4L0fE21KSZsEKyOTFndcQoY6aGZ3VCg+u9e8UUunjp0kFoVo6JD0p0C2dS
bLNiOnk1G3L/2YUkdekHMGGghl7ECWZ5H7Lp4mqfxSLugUmDNsOiuDLJpFccgUn0Uw0XURAPKQJi
1SE9sDq9fTGLdX6L+dtkwsZZFFRME06Go4P1wdz5zNdK/aeczlb2yAg/lrI/q3npO07AjKqHiDcC
KTX53AaiCkXroJJmsvFd8LVItKskHb2VmiIl7XBOVurWIh3FZKH9sesXQ3+H4PuMKg/5vy66+ScL
ssMDoKpZU+7HLzRbS6f4rd4rogm6Nhuxq5kB88EydUeGaaKJNOu/gN94qpkBSc7cnzYwqIjA4Y3h
cm2HM7HQ5Kq1JDpwd+INhHZLwQmPwWIgbLwqxrfiEOxKwmWYsc0t94wfbRz1AUZ/qZZnFqlCv+Fh
KL/L4ltN14F2s/lJCuRb8o1edei0A9FAbjfeFaygGH/UYkMjGKXrpv6eiFF2DG9hAWrfDmlks/ro
86sfro18bbv+otbpgmZsQKTP3mQDxiKWpf53mg2oIkNeLyTCeuGWUVzMIuygpRhS7qV9CvWzv1AH
pJGlXH0qAF6S+t8g1ci3pst2dyYFC90tIBFV6NT8sQs4ZOgHbGGdQ8wjrDMDaob1hiKHdDK66kBN
sjGwVaX5ViYSHB/q+hwr277fAwOGl/QGGefghZeBY7Us5hYNi02B7pAipJTPFeyuLYEwhugKevd+
qpdD/0aMf5YwzQ8asriMIZYh5nx9bqVLtmry9/467NkI/JdohOiComytrYyFLi29aF9LSw1Irk03
Da5kGSDgIRkxEJVbJo8cW0zLcnuRB6+HivxMf0K314SPsnhPkye6YSatRbOrLLj4TPK+qDJKxa9S
MmsyqV0g7XUMRIV/uae4SKrvN5PcZ7ZAO+3pwz67/jPV/hyQbuNCPY0+oK611P7WDPEi44PfZAFc
yt0zFr/Z/hXxxQ2sp2qvizlzxWQhv6NiGNK6Cv5g3cx7NZ6Vt4DvowxXcgBH+S/qfmTM9GhAqXYr
zXNL4c0n4ibaZrim+oJDDdFoOcjrvFnL1QVsHHTN+4j4IWpFRz3A553H9Q3TCHejSe4Kbq78Zmhn
xL+IGghPLlxe4MlygIMo+PxkFTP5FvOb7hVlKhgWCXJZePT/Gka0kzTwpRAkw9OQjM+0XXbOI4ge
QfDXmDepv2befpQpDU8jC+tKY1eo+zYlfkn5BQOpQno36ThbZjoS8x19USj7kGgq91q/lsZVEZ9N
/aTK176GGnQugj/N2SNu5eVWgI6/ynIFtotg3Zoy1mVGq0YbO+XkLjaWfW2mmlS5MfeS49hdoYvY
9nvBuiYofww8GSsRsZwehXl3hjXuNsO4G4hcRrEz+s8R4b5Uz1a6Fb849VifXYSVD4JvoR8rDVHh
qnA8D8GPyii1wy3mLLwCTgJziTnJcBuXa/uws7vUfLImepEimcbdiJOSkBidts5zGgJsjSewcPph
GoCOs1N6bHi2/VnbrxwWrc9tlywiPqQBurYrKsaYxgy5pS8QKU5DssYjxVNuhGehxk/AASj+tOCo
tiOxq2oREpPXd6p6ckISAVsNRAwKZ3MFH4vIe4tQJyb1zufgSsyjqfB/p+aUhD8qmKdO+nPYm0dz
iyc6Q7Cx+x8vRWE2PgbkfryA+gBthovCMz6cjuUhBrsQcc044AUPMrRWLC3SR5yJt2Q+8VZTbbrI
clgZ3CBfiNF9S6YLC1Uk/SVUB2izc8v5yRd1Xs1bHTrzoZAlUbvgKFU5MAQWbzkGnzljVpztrg8k
rY/fNPuJRBIq7+FrHJe9tPTztwgaevTdg/9xtDXpxAUhOQikv7g06mWxzrGKGU+0K3xhtUNtGhwy
ZmOUO3DN6uqAEZUXZgC+oWOJ4gY35SP/D6ZGX1KRbSLn5RWf0fQTTb+8f65T73ykT7VdI/XOFe7k
ZUEMjBKAHKmAtidroXnyCiUfsnHoiJbTFTOvi4H0rkotmQdU174wkyreHP4KlsSNmtzLiiMzx/ec
nMJ2kxv7EgCL4x0n7cKPpxwsLPJ4DkLnIjNRV3pnLya/BQMalAiz3KlMJrjQAqEDlQ+dSZURfTr2
V99RNhOeyRcwcVMbJsFs6g5YMTvjlTVc1fIDWtQsUtZaGIi7S1FXfXUAIoBVcZetsM/rm5LFTozZ
m4OlVedaeeNxYbIfaVth4jec41kpzoV8kpMPhkiYzyWObCve9cj3lfQ3ylQ/EtFILhYFn3Fp3y1p
A9uTRDRh412v2TijOwzG37qx7ePLkM+r2NU1jM8ErYb8Mzkk1M3evAHrkFzFETBG7513qM2nU20M
hzCkq7NtGieK4fK7ZdW5vNv6DwJHzNHT8hThbsFROjeSLa2CSKCtGHE7L/71VQglsMPHmyeHUtVg
4Gxi8gY5jxGCAJxuKUGrnKD1GunK2tDo50tMx+mfnp/VP4+j1tlhlRzDCwreTFPok5xLHP7WyU4L
F36+YsLi548Ug/80cKCXVMcovlhT2S/go2hb3x7jhqwi1kyyVzdOkHwCNmVOZOgbrG+Y0zGZuIwY
IpUht9ot/QrRUr5mFH3agNOsXwKEVNDg+ER9evur1D0wVnAT3vFGupr24bTcCyrX5Kw2vvqQLzhF
LZaWosIY4z0DJ7f9kbEGChlj/Lb4mlqPuDbTS8rZmI8cbZ9VYvT61ECrRv9tkAGE5sn1QQK9ZiAO
TJQpJg70QF3b3lvVfTrZT4wub6CPLpJx4hzA69xsCjpPv9iM/V+rw0fHBQDjJb6A5wqoKCgsOtwM
E+5gUj06UHy5QYv0q1WvbkLwlvYlVr8U+2yywzkFp29XKMBeR9WBeq0cffndqf5ae9aux3U/7IHr
xPKqnw6d2zG9uMriq6Wm6wAayNlaJoCcsYOBPLmLsB8oK2Olan/hD0M1MbrRvdNEsZjcRmIZPrKC
vbS7RdK8i5yLn+Lw99EHDgM/NcrQJGGEO/YuI6N601m7pNyV0TXyn13PjMBcaCDG+Kw9f9/0mFNY
qUlKfeEtKPypPiIwjJxU/a4y/8VCPA4mBmDI97eMaTO2Ka4BPnO8Iwdn068x6iXRQuLT884xz7p8
iPp3mkA7X0gmAA5UQTSXfKTTSDaWucRNhaka1UJTwJJzFUrtA2V9bpbrhn1JCXASxkoEk2PaIVDD
DWYHv+IEyxU3uGCMb5tdwnTUeMXcCIG8G8azsDhG3HFBI7lx+scYPmi2cO8hXqCr5tlGxeDcQnCh
1w0dIjYgMTOs6LhpKmsnW+t6WA5RJvzJQNWaaVPbK9P/HLFUhNKBKyVJ39XwigCPLZ7uEodHSr0z
C8ub3WAghLFca3z3axrsZHim4amQrm3w6pJjxLtRT3sUjnrdr2s2xHLv5ImL06srD6yP55ZfZdqv
TSuTN59Nzzyy2iXwiKji67XZqQuzPlgtv1y59KQdZzcjcp7NZOXIyyfQ45mEKM8zic4+C/xNAHRf
WfT9o0fu6jvsGv5JsCw08+iYYOG2Mbw8QJqjl7qW+kqYIRqcgAPsgZyLupi9N+OHWj/1pbPCKCVM
K7D5ETrxWCGRR8puNLZdhX/RTBcGfz1xWubKaKOXii57Kn3Cl2u/3yJ/WNKRrDEiF48cpIqoBiWO
narZVw8yWIAOqwY38TLWjnULEouDazU9uItE8WOiTueYFOUqYCjwS+FFSjl/jzb8V5Ub/BQs1jY8
Jq4YyIjUOFh/Gjdlsc8ELoQQE8j/9DB257B9T7pvmIGEB3wkRN4zfJW17M2k5iNq3oZJ4xM/eM2W
Or66wMvuuex6pimUDSzBpaH7CzTceByLK3Xlo96yIHnpp+8+5w2FGxZ3KBVvEauEcqyR3Tkzya1K
67Ce5Shg9ETRjaIRzmlEftF+NPTp/V10wH131qwzgUCx5CVY6cZvk2wTtBWFjkL01SkRKIZpoEa8
kQEutpbMewQKJ8S0DTjjyBY1HyUxXG01EJDn7uXXCJAn0/XYLQaVX46GKwdRfw6KxcSWQjHlnvEG
LoaBWSzTD/3Geg/h8eiS77KkKA+OPOa9QjXbDbOhHuZO8+Hjj5EByP7Ixpreaazo1Hq3ddaUCUP9
RnKS45kXABMZ/Do3lOZBwZycr5EYZdGWq8Te8yfiHVIAUiJk2Z92c3B0YWPy3FE70+HITBDJXFFr
CFHQD/YOD4EoDaE6ulXFJQF+JETG7fIrHEEIJMe0vQ0fTbLi19ejK0WDWm94n8v8JdFcdtVXGe3F
fMrGWABBf0ZhkAY7ni/RW6vtMTYtxCI+Lu83/GK3ibBgSSPXR3EZdNYMe8FcwhDenu3+j4iChEkj
GldBvHrzrZXIU071hwpHCBBpS31v4/emaKrNv07LZokF8oBeSKQAKHajGGPKVbU5gEAI1+FLGLg+
zTCdw9VOnVMQb+30NVB110WEt4EsYPIuVIeMYTGfhBERRvVdrQSJ17fMEL9lHgcurvKGeEySPwnf
Wa8z6x32bbJKo+OuCUlbKa+K26vOaEP8i24Ac4JU5RMuFyWnGIFhgdSLbUQsWO2QVa5R+aaqb1K5
V+zdhOdSU13KqjT5yKi4J57+1LgWDIHy7MW82TTXskPhLLsJtxOFKCaD4oMJv7Fp10q7zp0dsliG
RQottfvRSqQDg0VCzMYmBSVFlNlBcQwLWgBFJwxcEY2lLW8fptvW6dzmmSnjdsESkNlkvlL7sxg+
MgZnYrFcjX48ulZm4QlhSqzxnXB6pgfTJIvUH8Qpz5EnwsI519A47plvUcOASWKvj7qMBs6ULWdO
rf8S2hSZmUHV3eoSDr8tNkleV5BHYXHjjJ5rtUWWzaGuuhLTIPiXTn/iLcFFGtu/ht1z/XNZ8XDb
UH/wS1dU7D0p83nc74JqR50wNtiUOsQ79CwBex0FV2/huRK1G8J4olxElx7rnHfArULUeB8TQTHG
C19gkXFzkP+Y84+FQiK+1O7Bj0jF6H1xKzOnGZvtZ032cDVgOkFW8VoElHVk7mQeiJErDUuFRspJ
cxj+VRfe5PBsYAJXNtTLPcFB3FHg5c19HjLzuYo6J0LRuQujp/4+wM6rs7Wtb3X6V1z8mDoB7EUu
dhZjhXhUYvKkWBn8VZufgck3ynIKv0OHZB8HTXnEhyITPcKoneWryd4x1uy7bUDITZiLJLb8rEVT
Ru2FgkAYkdZ4l0UQYk9I/0y5shWjglZ2ldZ91c8cIImGnVydB85TqghOgGWQcTkaA2bIIeC5YF2A
zON/jqx7C2Eu/AmUL8+Gns6O2hpQPdN+Vygaanhsh6fko9JSg2Br7pmLvzhKhS2ZJ5VopDjiJGvx
MNkx0PCPBLQufESsiDBR3QLjZpon/V0mHaBouxSIVAQNqCiuAc9mdCDJXUrEWDZNtXNKE5hUu0jH
la27ZXQ2wx16IuzkWb+05shL/FxMX29Ddov4rdVAnrORq7dSV48EuHQT+kcTwWz+SfFoYN+wlq11
j4DoIBOYKJDwHSg/oOI0S9W8SunfZNB5pwsoL0ApZmxWp59ZMfIU+ILwXzZ5Iru678eNM2mYnsCM
XFombjQXqNiLrt1GYv2CyRl9tqWzbD49Bv/OiaEAC1OcYdtznI3ynBF9kx5NmZn8tON88w3MbrII
M0Z03v9mEZZrWZ8Oe7X8Hp0bDE2x8uqjzs1K0yaohq5SHKUImUJJF6kOqAgpjwgzzhAejbfKkdZJ
z6KgaR9h4g654EC7BTP6ZD+4NjXRaDYZqOpez0+0WmDtuEhVPLwnGXdQtgFMIB4xndk+o8qi44A1
2nllLSJ0Gi9YShE5QoYAW31lLhBcje/R8JYFdI4ILSQCr5YwmEivshB6OX/76iYj8bHofLqC+fIl
apj4h8ddLk6+c4q9tzr4yruaxWzLo96RFUCgMs4ZKktcsAyBn6Wd+N/wXRN2U3cGblRWeTJZrKQS
BzjdPfG+UtuzmBG7i1usyBKNK2zb7fAlDtaGtQ5BecokUh/srMgoEXOsa2x32ZO5NaEKFOVPrD1K
4scPs38vLXzbQDe06eUxMjOyH81iNq1O7lFtlJk1fohGtbCMZaVeHHmLvmGt4g3zjmauLwvHnlOX
GsNmGF4C25bE9IhYyu0lPQCmJ164R589PDKWqUnrpvDXaskygJQgUeuq66BfZMC8TX9eUrtlzYdq
WYDF+BU9Dt9lL7ukAgeqIHr7wUyxlQD2brYZjQkrP/hDubvfeNyYLwmcl9a/DOUJnIe3zqPJxIuC
Fa29olzPaPI4IAwoXvwqNRVGg75q8SrYQGqGj3+KaHqLJJZxfaUgwMeDaW218YXLtLQ3JP0N6+an
6Wz0kf1ET5h++uG3JpRd/xFggWxrh0w+4+/0lLaXlu2r7BPIIViIP5qcC5EDvb7HI+4xasGxAdYS
4l55OvrNonEyrbvw+TrpSZdfPfwja1WWkEvBDCtLrTuwhk5SVsyNQvM74UwbQ5358hsgXbws6Ubr
KL3Ld/OHQL0Orb8O2RBEb937Mg9N7bLAbC60JBQUiXJNkZ+8h6ImQ8DA98H9BBiMtWMFIVTVYgyD
t2uKPgr1D7qIV+3ruuZKW0/ZZ8rAydA6/htkDKRDLO0sq7mikVEstiJHuunYG5ize+dDxWoQGt9m
9OGVl3HExUt51VIny6vOQU5hJxv5m/eQfrHsIQ3PGHy2LuhQpjcTR4IeHEuTr754H/PPgq1vET5E
tSlOSvfoxXxkLU5HhflO0GOHtf6QUdjKiBsknNVfMbl+D1yslzSLUWUxAWmkjpN11/X4+am1ju+W
l7gaRg/+LW4UzLAXpdhVMjvZyTz7a+nHK6lg2EvGnlfZHVZ5tckkY1b631nkUBNjksLQ365r10EY
PYgxmAMnoSnOuf6rDGxUY6eY3q0CenRvYupY3mN7pZ717tLopzyTZt85MKp2I3JMKmxv5x3Rblbn
J95yS72YVQcyDw3lZhbbQcL35Tb1Nm0/S3BtaZrzPQEPxzfJUrlchMkXsrDE7oz2jcCHyDBv35mt
iwy/TqZ5mGEBZJTs6x9MJsDtOiJ8tWXoqvP9F8N3iSPYk76VjI3BNNwh5e1tXGornwrrzhovMb6O
gt+wPyfOrlv1EflOsyRgQyc066wF+lAdrwdO2cik1F+FykV1znp2pOXRsLdgYAaxgOtD5/ENbY9L
G6ULqyOGeUZBMKptGIEcut4kcGBU3OFJBezF9swYnwe5KGw08Uc3Az/yhaTnlW45LsnzwAQ6ayaN
a/Wbac+8Qd+V2+UohYuQhB+GNhARFGcUHHzvLcmzSqDDi5tE1yHLO01VSOyzUNd5yA10/530hQoP
RCasr37+zXZK/io+wrlFKg3mJ6pac2RKxJ/5KNIfDHBYDNi6JMGSOvk4GXiYqH3rGy24GEB7zVnM
T32EkyHcO8l3Md3/r/cFxK6DiP14K2CFUvxlahuf/VEFl4LyolSONuPKGo8opg7Dn2kVmKs6OWe6
M9eMPWy5dkLjorRaBXSnSt0sna53zQSWhXom3obonSKICW+QmBx1KZ/5Ga99LnnUjfivwq0tpF9u
5rav+fbukr2XkiO0C6aeIuxM9lrflcpNxXw6IRVWRbOIMASpPCH+IoIexLNLC9byDvybEPZLsT7K
dgvAVRJm1IJ0ZlOKBmlOE00NxNggEtZz6RtYLoZ4OiCmwSk2Pcum2o+PyQUAfwIjJGbQ2d+Ejw89
R42hltBycB6LAFbNDIsKGDeFxgUYXdLZhRJCY/tN+A0lhiu8iy3snLjTIUHx+Yq6Eq2FtWuuVLqU
q4s83wldmi2VyEuJ96WWvPC/w/QOHZepECSNhB+kTJ9K+abQ19UsEJhEJIyLOwG1xcQ1Iz24V/mD
7WMDsVrLP3LCmcWeie6Q/xo1Qc4VU5Pam5Ze+hHLZBlp+pjSWbzR2iTYmSwLM4kWA4PqBoCHuEkV
YFhNzs1r0rBiX1G5eP4ZMFEzg3eacM5yTgmIXIMlz1WdWoxNOzEzHd/5LPLvkCKy3jXmIV0B8Mo2
rMdbdhYgvpWYxSHFKIivotdLaQpG4D0ZTyhWQWUpkjmGtEq1zdQcSL2TE2a+VhzAZ5EBMfNFJlDP
IBH2konVZtmWQAy2CXkP2bgGJICgnWIodebd4NDoXkuoGQxMkdJqawOHilD+oh537Y3cqE0bllhn
sO0zr92hLhmEkGzOmnWEbUv6rft6HRTxnD1j6Do4ysloEHXIrxwsrXoPzWeW2BuVLzBiUM7DiVy4
aou9LiMTGCudJ8DC/aTaj5CoisPg+crZHYfpTLM4T9Zv03zorkEAivnLhqad1arLSq9FqXLase5A
NjlgnmO9RncK7ZPG5RbDMqjyb9k+yf1KUrB5u7H9rCiG25ZnTNtDn1uWaHeUh8uMZa0L3sul0z6i
4sZKCkh4zbyA6DlFzGFg3ayL7NA7Ev5RVE7gXCVHIzjnjSO/Tf9cXOJG0Z0To6LRw0bEoSom4xhL
LUFOVXc+idhpRAbOLyGIVLsijUt0miSIfKiitSZbPGA/MS2gBHWmOpnDs84gyz2Za0sRhmz9L9NY
bYMAiTwV+s++OKqfQbEGtwG+nWuAXiQHjbespQAhbE+QZ+Z1uxc2ga9wOjMyHBmc1xyNTsi0rr6M
xcmO33r7J+q+e3lasxyAYq1IsHlZV8PnHFDAMh3ldkWXnXoU5qwP0UkEYFn574Lp+P48bkfJ5YGA
MBDVmqBquk2kLDw7IFl0aZdUe94ZJ3iiIVlT0zN4ULvfFLxLkH3l4UsCAld9IpFCjjNYX1ygJlys
2c9oHyGqBcqfwQ5X5xbJkxsOHwbs8+YgOX9Ge1DNrUomwHs42k2T/nhQp+waxZh+Njap25OqLggS
auTDVdfq/Y2WUATgQmSZrgtwJMxOmvXyFd5wXETyuJUW0bKMVjSS4kIVXR0/OX6wheTdJowbdUcm
C7++IcbtzVOWliIkoUpbZvsqSo0SA+89SRfCvoUyMEJ/pupetjD6gNTYFUPP8ctYCIMSmyaY8m6w
04Xz/KUykmwDVoPObCYmFUCGDznc6/1KAw2Zhj+KRhBduZpVy8CMFNR4H5gSTathXa4wZxRrHkRz
0zPXD6M3IZyNFKMhY0+L9lqesNHqUMqaZYE1GJRvkyB2hBSXZoPy/gbjeR4qx15GhEJkdAYIBzeL
myDnUUnIznFLYqahLKfcQutxNuOaM1r0QFq2JBktwJo1SgnVa7HlTujCNSJ9PL3XNTDJQ6ZdkvTW
whII96RvpHJp8Lgzzlk4K7py0RoBs6eSqItbSsfMch+Cc596FuPVWxe02woPJTMgFwgFdvUB/iZN
XR29AXcZ8r8BVcSizxBJlUZF7Utdm/05Cu+fgddP29S7dFxX7GMD+9PYnN3MTbzmK62/O/MazP31
MP2w134ekT6IF47xmeKire7/OHc7/IGtuIAoO+2Vl1B77DAxsPgBIfI3oFez2XXZHmuaKltfx8Uz
GK7KlPPmbUsevqjbK/5zCg72U3c28hTsTbVaOCMrsd5rGLdiQM0kmYNW4BLlGjeleZQcjLWC5MaH
3AvwkzBwMtNigxRlJGRO/zNle1mVUt+0JtU53w4r9CIGFMGSaa3BOk207JjSAtQeVAHS/2RhuvHc
4eLPmYgV1RrFyFCXOvOdtK3YmZ2zWBHls16/wQVtF3xlRXk2CGhBS7f2Lf5zlU80pYmXu7sMFiHE
4Tc2B/yu84521DuL7gU6srA3291KTFsqlkJWBs8h93+lFMhE/SzGhF/j1HWYycYSLya4J+TAaclH
BYtArzc6Kwrzn0oHmyFhvOL6mngkNIv3MtDZki6tv1G4kZkXICD/w+To1pfw0TUs4MBPgg4dN7eY
Ysk3tBldPojVea0REPYJEcEFaQcMGLQhLEtoupeGY2i4aADDfRZ79MOjAt9fkAjeaI8c8Fh0M1R0
uPGsFheFHrygVIg/JpCBeHypO/FwV4+JPTvUOejUGme6E631ajE0Z10MIkSBaL/O/GUaRMVdxxBX
fTm8ZCTmlLUYHMRcYOAfbePBQkjmzTvmefRVh9Jm3bxbwgsVyoWn09XS1GnjPdF3DB9kNlvc/eL1
7/CRR9yee58nyRGEB9pnvinwgom+VCNEUACL/ca7ViTyl5m8w3Xbypes3YzW0mtgS65Ljz/OhQeA
yqQlW8+KV0ZxLOhFBk3G/bxEfp3gZWX7js8zIAtIPISmW3Hl7wSqIAwvCN8HYdlQBKA+MPDyeXcn
OVrDYSv3S8C7AveCOROHRlCwJ/Ldp4LxLtXImtV1ihWlXE9v6DPsTxpc1HfOIxq5KDi1vHp1/GX1
32HkdgS3amSHexUcZPNaF6+sxC+1EpDDfkm11jJ7KuseFB9IsnKV20t4VWWB6XzpeQfEkD7+0ETW
OmTSTPhWkznk/ozhOvXgNiSGel8aww+FYOgmtjZipr0EgZoMbq1WlAyI18FhrO82YQ1Y6mw89XhM
ADMkUCS2Pg+ifqi5BhdwOoNPxKGEQQArOIgMYdPn0NMZ5wrETbElJBM291o5jvrDglZBtg93aOyt
fF7YDilvkxfbadhm4UMfk7Wpf+TqG0+nqhCvwskpOtgJq1DJ3W6RSoFSM0xrsLfgSk7MnrhNRcs1
kYXp52wNmY3qV6WQ61q2xcVha3Oo3gblU8VrUvNuh607meHcsV8jhWDM0qS1522b4KDpL8W/gH+V
vW2hHxJzGyUHM3w41h0DWwuj4jUpG8zIQXCL0fEV6+zzBmhbHuvCuQXIKj6iqPHNrGisDlKzNyid
4UnI3oYwczmxQ2tUlpmP9UgfkURxXUpPm9WpA+nEJUKXDvOoYtmtq9MQJdhldO0xSOdp2kj6U8UM
k6BcyRIqbfIa8kdBt5XvgKbFragvusBfMH6eV28DdmG5/+EDlVq2SOwy7Egy8PqKXRB2CAksvwfy
H/u6QTjW5rYL1l65yPU5pOotWMgEd1+Og9OUzx6Q22YjjF+eeQr744TRxFhl+eeoLEb7nutU4i6X
LBMuu9nayl6+AcJU65cW3tX8bQLFxYBFWoX6IoE9jF92wV9Asdv6QMpf6FBTwgK/1lvlfNcpSvKI
Pd/pvryAN2ExJSzoeNlgCUxXTpe9SSiBn7PsyPaBckDhivprUJ0HslM4NTucNLSRwIbNcT+wtLoC
OYKwKrUE6QlcRWfwBn47kKVdONZTSSi5DkFMYouMRA5Dwya66H/q6l/Ez9oTwJOtL6QWVuQsxTtf
WDD8zgkOJcTGha1tUvmNRZFjcwb8XBsHZKzJPLNDEQWWLBWs+3/G7eAv6XmZJ2Cwn/n4k9DwmSmr
MuQr9lm8NO0h85q5W0tPQEmkRLL8KsM5SR+t9TPxFEhU8KmwMPZv+BPCkEpH2bIoOVYfwlJng1Z9
469kDyeMZYZyzAQY0gNhKboFiHXX609ibJFq6TxSf8WekEh5jMEdL7XmY8+FAnDolFOVIIsc9GYr
NVTaQqvLf1LCLRT6prXmcBAjrTYE2PnmwETlo1amZ9rMnLpnURADGs7vIOAycJB27b3X7NhDw7el
tyvR1Kv3Y5DCCID2z58Ya3veHJAoHqzGk+BcgcRqxKQhKWc1AllSG/OGayUyjig8A9AjpX+lkTFL
BBjD/+P6g/MzROwmSR+gP/0pZEfD0UwuifzUJyBfwz3aSvxy/TZngy1D7Iol7XvKq6A8j2hZDU1u
bv44FFe9f/z34CD9NTvFR8jnlWfd5T3Bij54vxm/Vg/CXgy4G+nB4L7EM22XWFvoyNFZO3U2KB1C
A/CKW7qshkOZsU1qSRfHcdVSWv2T+Vq3RfdIgeEBwgW2s4uZbjCr94oNQw92o07Fuerx83MT4r2O
kw+yX2mCGXvFzh1PF19W6e91GBAh2W9x3vmMkvj0VPOkKGuVjo2cNKGTCqYBB8dBlX+FEAwYroqe
mn3kbKuBiML4dT5UopR1/gwk5Hcg7cN3ohM0BPwWrCvkamend0+bn0x5itGkJc5O4xRYc4O+2tyl
VGvEn+ttr3LeicTlkcdkijdMlzjYgIhQ0bAtFzFnBKXJPhtMijCGHwTagH0qEJ1sjhwHtTrbKvKO
DzwfHuxPwwoU8Kk/I7zwVPcHvf+chp1Ssa5xQQFoywhxrHtg1Ff1/Nn9X9lDM10h8ngl7kUGZNuY
gmHYGUC199OAT4HyGWkTocTBZLi2NgGvXHfLk19DuQ3dAu6J84vyauW/ZX6Kw+tg7sZ21TR7nPY9
nsEaD5h0GPS7gwzKgrj6rvNakMmN/hQZATBHdqofU3bzvo3etUMm7Xs7OKOYdNk6oaZpEU1CNgXl
36yxZUyd0EcxB9J1LIlwpRlsdHCscDaCHUg3EUsHk2CppngytxHbS5RLMyIXLadsReiglbDgQA7E
MqW9ZZjD61sXn8PoNWIdqWMEh6mbVcaxkTAF3TNsDwD9cgaUN7HrBZlHaq7luBOwdoqegQVFW6Z+
luXaFVPxU+hfPfnRlF+1dg3VHymElY7RvtjFdF9L/sogOkvk9apuMXVrX1+XFq9tDC3+4GVgW96S
EsckMU00627DCwkzjAk4yGLwtWP9HCjoK6As7Yp0BvF4f96IH8Tsgm0FxsKWrx2YHA6jEXXm6LGf
oNqY7Orm+xlmDZmJpdjs23jDOmOxIxIRI0hEGMK76t5jy4N8CMP/kXZey5EcWZp+FRqvJ3pCi7Hp
vkDqRELLqpswoAoVWut4+v0c7G0mAmkILrfNxmxIgDjh2v2cX4AdxabE2lrqfSg9OWz/SM0KuOFO
IatX9SyabjNgplH90sN8XVIvMYctdY4E1mGHONBWde/7bNXIeO5sok5CrOfCCt5G8HBtvu4HpsEi
zxfc/+AS5fGO3dd0Xl0qk+GDHa8xajGLPbb165qzOEBFAB1G4LaAwbDeCIKXArUbiPtdcRE0G93k
tXiAjGomt32VwNISUL116q9zXucW9+ThoU5+dCoHsWXwahLSUNT6uW2FWJCTfc0urPbOhMFela+S
trJ7gdME7FKieWG216YKkia8LHSmlg3fE2LUQUEcIEJxGe4j1Gqkp1h0Llj4Fki9vkNHk+eDjq9D
C0ASKgiyLqLqmFxJUogH46GnQtLAFQ7ah5rPHw14nEt0q9qHMMIIlVRghUTfaG1aFLSLTdvvEePy
wnVk3TYONx/uFwrMEliALRpiPmBMSC3GBfK9ibXRUH5o24Ok3efNa2IgGPrQVXtpiHmdP1MwDGHH
cD7FlwBha+3CAF9j3WJDQIGkY+9EeTwJmGrcSc4xctGHH2V+sMkwl3TWpuvPtfEi768G6YckXL1f
Y3tN/h4P+lHe6uELWB1LRtgEGjcarlfOsMnYH1NIBhoEbuexqO6G8yB97khakKOWyb4zocz6F5qQ
JsKa5YoDFPwGGaMYJfnhiaBkPhDCDWSejt0vO3uGTtqQAfNfXYeJvo8RyNBBeq1zk7+EjgYXy/AS
/0yLakfYXVn9TV88ZN1jyoqpcpSNhlfJQoUR/n0c/EjyFYq1FmPm7916K6mkZqwftnlrkFYER86T
AfgM9rI5D9ml6t+OzYuBcIui3ON4UFvn2XjuaHs9rRbgZOVquQA8hJWMDPhepHwRmDfsK4RrmA0p
kAuMXmpAEpc5Qr0e6bqcB56pP3by3Zj+wG5P3HI6bStxOAlZwRBaDvXrkrIoTaL8nnr3Q/RgWq9i
yZKLDZ8Ejxr7x0XBe4ViEbl2o7wtjXNFvcH4axR7BBwZK1sHwbcGqFXCCd/w+o998qLBN3ELhXXA
4xeNM68BcfHL5ZmNyoVy2XpPyfAWm+GyC0iy9Dame1cGizhb9QhqxQki4Ne5gUSxXd4Nwy3OrgkG
HtErI4CeNkYOHXWanocVrDhQIWiGgtw0NzFC2/xXLGzg+pRr0WnIbcx0dx22xlxII+/VAYrHbRS4
O9OVBxGDUqrow1guac87Oh1TN27PVDkS2tQY1J0NYSnxUrk3KPMmFbvdLnIeCpS2UJFRf5bpY06Z
wgJOK9/zbswRgaSynu2Y4Ln+xNfHwTku6KzTor9CR7qGeOh9S7AAc1FRpop973gw32EJ3GiwzRG/
FVWU8EfVvdGNTXdt2edB8iA7G5Ki3Dbt4DZRr+kqW7ogQep7CHtcpA6q1hfQMaV1VtwU5Hrd7ryR
rsjqDWSf7HKVtu5aqm6R+G14W2WXbMUYY5MHBixcVqLcAtlZTBwPWiB7gPaTbZAXtodNarCsDERT
i7NGzc/b5GUkJQklyduOHfIKh8B4VEinNBQYOsR54MRZnGCopl36EZICz5K5T7yMZAgPGER9NSoN
FIZWtAiNVql+6NrzcTOGe0LH/YO4fdFANCiE1gklvQKh/Z2qX5eYJbdvynBwpcfcuhqcQ5UfzPaG
IgKiqNFwHahvRlSzAm/K6jasblX5MU+v424ZkadKgTQuWSNej0fEL8V9NJP7juPO30jjFpH5Mn/K
opZnF2UtD/FeSCQ1NUDtwc5uB/s6J+MfJjcqOUhwvPqrj/bTCIeatDw6+9/bcReNgJa2vH7g7WTy
XVhcCk9eA6e5kbwatyrQzKgsK6CXW/RGt431YIDjpZfZTuNkL/fXqnKJwY8XPujuuHHyfK1GIWa6
Vx3QdY0MWshNgRj8jo+iWFeQfVQ5ioJ9ZrzEibVwO/tSrXpehnsFcWxtZxTfNSTsHV3aWQ2Zeeum
oPadQ5bj9OPlBdYFq152Eqq83a9WukW4S/evBmAm0HxXRXmXd/FSqm0K382ONKvZ/kS8D/BV1K4b
cuM14l+bCMElqayBMP3s85+5hi7EutbOYxh0wwAV65cOECD13kDlSy7U++9t/q2pyQPTdFKyV1zc
DapaIOWijeM/y+jzqWSHuUyuxnRdhocaxS2bpY3MqGXysL7xeJUOCwoUPTrJ+k5WeFxEZGPdGzQ1
tegSGkBVHmLrVTewSgHHGB/GfNeZlwWpaFl9jpAPQXsPxU5tFRuvaUUVi+wiYCgHjVuu89G3Pn5U
LFTU4brp3PIHvO8omyghKVlg9Mqt333r1K3T8xZ6iF4yG5BWza7jIxZV/TAaLi3SywjpWAdTYglB
oO4cX2LATHYJeGcd8MlGyTlfAvz5UaG7GkIeOrAB5TmoPzCXbDLVeOkVNxkiSZLBk0j6nkTfQZrx
UMnJWADZIwvj4DxAbQ6CHaiEIlzJ1I/kImbr2ne4enXbWlsPzT7vXgqRu6nB4jW3iBxqTkuS+cDZ
55K4jrm/NdqLSxpsJG+zqDsK8Dyj/OhxgJPhntvJtmy2uKtwKHKocn75KQANDYSHyjRUnoyBi2J0
26A4w7lFadmTLwVJMQUqQq2WRaaSYscSfS0Eujk3xf7qgdkXOPvE2Pk4U3CB0Pa8kW8781GwIuQt
WmHo3FAPpWVef2P2+7x4yriYSC0gn/5VQGvCao2ZItl/jgYXXHtHEt8EIN76guj7JAmZDOlH6P6y
SGdl4I8usvZ5hCQlkU1t2I7c/k5XHy3rLpPJZtB3ChkZNkCcRwuAcpSU9Eu8ioVMgEtYy6kB5wBC
FipJmALEz5WEL9wuTJ6S8Yli9eWYbD0j5yn6rdZvuFOBmq44e8dxrbPb+6hXkP7xHYxCX8byKjD3
TCYBNlc8WNwmxy6uZ7aE5zjw0xJ/cSatVgshjYKU26/O+14GpG4B6CfklZ21gwEAnk4PYNbC4bnv
9zzcbP1K6m664WdZvDjBm8sbpDDxLrD2aQ694y7j5/iHtA4CzzIjB3BVnGImBhWbOjj36ktZeSEN
JnJiWE+fKbtM/NzVlo7uYXMWAXJ7kkoF2A9vTR+RDolkETURKlbh8++//fe//ve/f/T/471l11k8
eFla/et/+ecfWT7w8X49+cd/3SMkkCXv/81/fufjf/Gvi+BHmVXZr/rL39q8ZZcvyVs1/SXxNf/5
y0T/99ctX+qXD/+wSuugHm6at3K4fauauH7/CtohfvOv/vC3t/e/cj/kb//8/UfWpLX4a16Qpb//
+0e7n//8XTH19476o5/E3//3D0UD/vn7VfLy+dffXqr6n78bzj9szdEsWzNMR9MMhz/Uvb3/RP39
tzQra/+fv6vmPwzZMmTgw4phWpqt/f5blTXiR4r5D9OQdV1WFVM2dd3Qfv+/zfwwXH8O329pgw89
3P+K6L//lv8xqKIVliybli7rpqkoqsmnGBY///FyG6Qev6z8V1L0sZvXXQ0o9rWOuWY0+rpuqu1R
4/8d9TiK8jmMbcq2qZq0V6ZVzscwoY7fZB/H4XKoS/I9w7MTl6+jNaDepip7xctJuYXxoxqmLTd9
e2UO7k8prq9SjjN9tBCkCKjcfP1Rp75JMQ3VkR0bvw6HLj5ueuGrZiy1fJM+wCaD7mYCVKoibfl1
GEX8nY9dbDuyDiFOkW2H3p60vWa/LqUAf0rhb3xmbb1VssDneVHshkOKn4S7mAmofB1QkT82rK1G
qeF2Ei+tO/xFNmzwK8SgdiM87nAu1olOdBTFtBzVUHTFkMXPj+aPhiZsOPRcREjZLhU4rdra2No7
bVPtqBidgUvGMGGmfSyQTx16HNP8GHN0GKTBIiZUFtBbu3ztX4W/TMGxWNUX/YZDfWYMxRBNh/A4
4mSVZF3ju+VAxHDnbrpNuyW3c11D4Py6ZeqpqcJEUVVbty3HtsTPj3ozcYywskxSAwk8b9hY1Kd5
o1MIaDdoV+3h2VNShT0fkGs481p8XKCHAx1YcRkCKWXP9fSpmYQroKlrf3yT+Pnx98ieQ7JHi5Yd
KjooYC3dnXlwNjHcbunwdduVz7Ecy7BN3bTZ2dgqJjOpCEDSVAHZUnkfbCkngug3Njznz+Stv5mJ
9XkGOZYpW7KtEVAs/o/tslUr1V0obEt/h2vGMl3XKBuAvsC0fAkPZ2FcS+uZkJ8XCiFVnR3Q0nR2
3UlIyTR8uc7thIWC7s/OfUQMH+V+8CLxbY1G8ll74VPVn4lqf5q4H6OKjjgawLGI1L7SKRTB7F5p
xgqlVIx9tUN2Y+8slB+svV6vytv+Ei5TtA7/Vj8fNXoypk1eNK5VmCK8srbW0QqzOOuyASZDJhBU
KHWX6OnrJqti9X9cq6LJluk4lmyJjfdjk+2uLuRUo6P1jbd1o2VI4maLHO7GRAFuic3a0l3KV0Ci
gm/sTsv3nfi++omyEkIIw3Zuh/w07pbMGaPpHHyWolnTU6apci9yS5eKnAk6AWiNH4+ItMerr5ut
fJrSIg4TSzFsXTbM6ZQu/bpRqtA2mV/dSl0l23jp3aA9AIY839tPGNTN7IlzASdTa2hQT2yLvF8W
SND4doA6jTxzQitiX/0wljTKUhxVrFJZZkw/jqWTRVLSSxbyQ8vxmVyfV1G6OWMaLfhXKySuqLbL
JbAHBJbnz1GuX9PolsaYyY5jaDYAkI/RQby5qpr75tK+6Jf+ggTpjvvKWl/r5/AA55bqp/2P6Xoc
bdKfbexFNqpXGGDdUNJeKOcBpofw8Nb1xey6PDEpLdPUFY5t21Ccab/GmYSeicNkSQ/9gXZdt1Bm
oAmAoFxiLbrqtq684tUAH2Rmmn7akMSiVGxdx5jbEXeij30aOKnbJE0AopXVWW2cW/mxgnoWQU1f
1AjMgdnidFMegnUOJKid6+QTQ2rLuqpopi5bqq5PJlSe9UWmaaBf4p2MpcAq2wAguoOKcIm253w/
z4QzJjcxwxj9TNf8EZTVH7cjBI/WODpsEpTClZnbw6nVctw4Y9K3vdymijsQTWz2zCDOF5VOXNV7
BdgUNxYkDvCNlX6SuZkZVrEUJgv1Q2jREUfnjJaloZdZqIqJayBOtWt3GYCb7OEaiaaqtzPxTmwM
H+JNlia+cnLuF+9NHZDmBN2z8G46qNA2lIalt5d3yl7aKzBKYbfIydlM+NPNNQxL1Wxu9e8jcdTc
MQFgDB1AjOtAT7PVfgeZeF6vRHM1AR/4OuCJvZaV6mgOa0aW5elOZEW91BeSaS6tRLuRbO9QpeP3
r0N8fqKxzx3HmOw/Wa73pufriNDsx3W/NFFy20CB8dD6GtbAdwEzss+jfjAT99N5LeI6PA1N27DM
T3t8oTNvsUCHN/VsPNe7ahGs+leMdVkn6OlgHkKmFsD7TI+eOi+Pw1qTpZm5bUwNj6MFsNaay/UK
Wi7LhBoVGA50eN90d6H9jRX6IehkhWa9ZdZdaQMbQ9RgSW4HtgVaWU8/IFCM1N2Ba79RDQPjg4PE
TD+f2PM/xJ4sUUfG4b1NiV38SsCokL9fj1tzGe24D4JwBW0K4Xy+n2eGd3rvTThCZas32RVMa0T0
LFrkNgybTN1RtvyOfvXQY/kgfcfG+xD0j1oXXpYFZAIFo/rnVpobgRMr90MvTGZ5qXd9Jwf0guGh
AL9Ahe8+vXOQmGq0Q4N0DTXPmY5XTy1eDflaR1cNg4SO+KSjzaLrCmd0G2VYRgpoMX/8njbRsxsb
qwCis4E9Z+o+xSM1diAoOkCHb7lnr/PhMQWVgtx6SdWtBXWTgx3UIwPuAlLCiHg18rjK0ZydmSZi
Gkx2cpJTf37tpIP6cXQC2wyYouTswUIjKcN19Qzfp0P7AEV9Lt6pATmOJ6btUe+MlZ93oaEOS/Mi
3bVXI3bP+LMtlF+4giy9ZfM3tu4P7RPz9SieUoa2biYaiM0oR1yIKGVzW3b+YjT7HRqyKxebcSXY
apouxCtkPb3VoaLM9LLYXb7qZXG+HX1FDVSncVRa3S3apbFO18mm4TGmbpuZ7VWdG09xITuKpPuG
VbEGkXQgUnY5HgaeQBAwKXYEi/hnTe4Z7thGWlHnxDCPWXje6ucjyG7UYmdaPbcSJrevllxCX/fi
LbSPdQDDG9ylN2hSQ01O/Zu/NuAzMfXJPm9ZmauPEu33tZD11Kx6f65ZM1N4+uLMUlVGR40Q45V5
g2GVSIPBOoVBugLfAArobzy9juewPtnK/c6LeAETsIQ75qQ3pprPbFqnDgsyzJatvieHrcn8tHJP
KVOb+1wP9VXBhzHL5EUbmH+n63TNInUIfM3hAvBxdg6JV8tSQRwuyGvcUs5gfV4A8EXqQzzOq/Ov
Z+B7nnm67o7jTVaDVrPn9gnbf73skEECuHmvglCIz6UIJ5RLVEtS2Gjn3oVIsxXOtqkuPO0WbC0O
d+gtgUtRfqlLlRo8mMQLwKJzG8OpuXT8gZMlIkWuM/RqMIBuRpHiTF7FSzJh2M8uskOPZp+/n5tM
J25CvMN4BTIElk7GZLIDF34/RkPCw1PsReg/wdhcQQ9GWVLcZ+Wt0Opx9Nmc6ucppqiK+l7jcBxW
yOQulNuma3m21y8D8PdhsjLlQw6i9esB/7z6FU0hh2Dy5FRN254E0WD+uWriGwAP0N/EfMC3l19H
UD5vsIpGcsLmJW1Yljp9C1S6lEepFeErAiB4BUSZvdxcKu4Knhds9NnhOtFvvFt12zFY4pZB+efD
hh4hBxY7Birc9dLeZLeIyS+8lQ4NHZj4Llu3F1iEzs3Kz88t5UNM0c1Hh4g2jIbcOMSsVniRnSEc
ux5IMSlwDb2DtpFuSBpso/Xc1elzTpidwVAMQ+F/dK45GT6lHft6sHskM3bSs+hYBAgW7nMtRJtm
2niqW49DTfbUNArtyhbi5mmJst+wDWqkF5LXryeLWL0ft5+P7ZmMXR4nmp86tEdkP7TzegvXdR3O
vqlOzPoP3TYZLpTjuwHKdYe8vrP04kunUVZfN+TUrP8QQnTn0YxICstI8pHuEhWRZNVv5StG5gwJ
A6ze85k1pn6+Ln3st8mlTY+dwWlNoukb4zm6dfcIBoE+v8ArFH3Y6F7jtIju4pVGvfvuL8zDE2v8
Q2snx9SYq1pZhXRoDfkc2TKco9mUO57FgHf/QoVrbjJOjqkh9Cq9rmgv+sRkroMtiN23jOoPyiFL
MCCcAyv/4ushne3kydETN47JbZeg+N89qpthwZL7Gd1W9qLfGTBLZfQqcSQammdzbaI3NrezzTR6
+iI3sxaD3X4kAZgWBy+G5h463Nby9dftVETnfbEIrcmm4muuq5Qq7RR3gPxbfi+dlVfIRIxbZ9Xu
R2gbXbBqbxDuW86t/9nYk13GDPQx9rr32Eix3+so6a/dfO2tgEwztGS0xxcHJ7oNbsn4v8y0fGYa
T9/iaprp2NS/T2O9W1Jl24hKNDg+zDsOVJ/mNom5np7sQ5o/RE7m0toAMWrSgvVdsMcl/drmZoE5
FypIwwGDjKu/8Myba+pkfwpAyIa6TOj0EN9H2/EcxjRSBLgJINw0f0B+znJ82KCsyQZlBUaepGLB
1ktzD93sTnoCvI3kE1JI992Ve15ucB2c2xbnGjnZljStMCxJbIvFalwbz/Iqv/LR4IHxsxbXRlyg
N0iKWntznd6AXjr3H5qZU/NE1lA03HZ0iqmOqUyBHYrVZY6usWixrFqqCxDRW0HTWAeog8PA/R5/
H7az7T49r/4TVJu86cZM0mXZ4BhF8XOfEOqluYRztc9IOfuXaG1BckfFgcz3ythrC8Gn2dQII2LF
/oJQBCKJXy+s06P/5/dMdpQqHtwqK+kEbzSBxCPAg6qFPTZrt1fPvg71GU3yfiX6M5aYE0cHb5DX
ch0b2NgNSM7yiF7E1oWoYvCEBq29i7/PvtrF13/eL/+MOLm0SJY+yCRL/xhijt5ttEFJ5Ezal2iG
zbTu9Iz+M9Zkx7AiLzMNjx1K36T3+TeysktkK1YILdabv7BLzDVtskukHrqkqsvAhbv0WkX6FYTq
xt8Od/5qbtKKL/+qFyc7RGqmvMIKQpUB6iIYd4zJzFo8uSo01RR4Jp2zejIL86qK5Kijyp0abbAP
sNwoNfWFAsZVIrvGUvOLW02GifT1kJ08tY+iTuZjFFVt7QUWtXXzh9Ve9rCos/7t6xindxkNELHq
EErTJhvdMARFM8R0nigvpd/QhFgm38UGhwXBprsqC6E1PtOdp8/qo6Civ49WmlX1vp+kBI13aOkH
lxCszkjsIL0jtLkX0c/8cTigj7JptsV2psEnZ4uuOg7QMZO9dTIxHTP3axnV2aVE+iVedx5GJkgo
X6MKJTxtcAho7pAqnll+J/exo6iTOWpkVaoMJU9yqUM1Q5Ghk1+okKulKJ7p3Ln2TQbUzpumM8Bw
Lcuc89gOQTh9+7oLT87Lo7ZMRi/B+DrNXFaDj5RpXsAQMvZurs4M1Ol2gI8CRSQjyTPZG6uo5krV
OkShVNYMN3URLb9ux+kx+TOC+IKjWej6oVqONcwhJVZ3rZ/c9FraIhDV6ORQw8evg51+cOt/RpvM
O/hyReEOHiU/ckHiOPf2qNqvNXzD5+b46QH6M9RksgWDrdV9Q8Ma9y7AfCiGppJxIZ5p0dwITWZa
F4R2UIs0kyiKl9WN0m7Yf7mbgR+hUfVWRadvNkszF3Uy++Ic0FkeEFWFc1eGKCXBKfj/bNnkvaZ7
kawjcYDkEGMVfhudjbUez9HuOSAi5OVnxot+PrdDnH73/zlB7MnVy4zNemwkRk3faOuAwjcuOGsH
6SKyolzvZ8GeM7NkmsDrg9r1vIyONGA0wgeUoAJXd1/35MwSsydHmAu1lInoco2m7uMinoaLTq5X
F0VQ776ONDMtBKr7eDGjim0HQUjvGVKHHXYMWaDO/8bWajq6AirBMCjoTyZ8hibOGGu0JkiNn4mm
X7Rd8zeaYRtAEbhngBmfpuVGJ0+lQeYJqTr9Ts7cV/ys5o7fU4NyHGMyKKYfYRZhq1zNevsiqn+W
DnZgykWeK+uvx+QzYJAb9XGkyaBIyH4ivshrIj6UBzznn9uDmNzadriMr4YHaIfLFtXe8nZE5avl
/Yg/zG201l7mL4knb/cC+6rruqWpVKo/ThC9Cgc9pkTNhTT8Kb9fSOMz8yy5D7fqVsIf9+u2n44H
XJLtyARkN70zhojRWW7AC1KgUtuf1QapCoFEuNRWnP7zgCjRl9NbsH0UbzKqVmfhmBuhT2J/lym+
69ggWbfFEnXub/3bX7jgn1pwx/EmY1uhblc0GfGqVXLpPnb0aLLwcTOOL7Gfw5njdq5LtVNviuOQ
4pOOD+zILCTw3d3Swep3MTQHZTgfwZnCZqMqCLuPnKW0ojq4VAB6hCv1NbsrrhxvIe2RwEv5hWqN
kbbxWF3J27nH3KntlLGGOcL/CbThx48bMA0qWolVNUjC+bbTX20rRDHarmdOpxPLFzKAAvJVBvuq
TBGGQeP4VpOl5jJEMnqQ4Lfn/br079Mhn4l0oklE0h1BLLEVY9qkxJervnCJlIBWzBEFGdu94QUz
UVRtGocKEvUjAd/mUq59qkVEXa93wdgJhZYmVZUlQTv3kAaVmx5CP2o7vJHXnPZIFiOKLEFZlKH0
Wxg/Zd/CsQiDQ+ehQYeoY2ta626MkqxbNHJbFlgHdXjbL6DpNNE+krlyo9hR4XG9L4zEtGxkyyLA
6mGv9QHGolnd3xVJaBv3hW6FSJREodU9+VpuOQA588zampGSaw+4gVSIvNZkcPCh9jzI5E6ANmkd
1wbeiZ7hPo1umXqPIdhlUEep5el3it524dbV9YqMkav6zkr2RwfVxm6USAyb1fiEl0MV+MvSqixs
MPrWH6AJDq5hIeroSmOS/oqzEvEMW9VQAuy9HjOXOO50bYeYGXRnQ1a1FBqgBrs+bD0sCLLObGvY
kA0qJnnsVpuqDCo0DLuqwLrZNpUnsisQNWNFzm5721D3gVcFT6XiOkg620XFwrEBb8CxrsbunH8r
tAMUS8KYVA0yzMbbKEODp+jxpXSwyfQvzE5HTtTxwmqryk33Go011NuxjxrnCq9efBF1t0+1VRB0
abd2AmRXENHABkLRJFTyo1ShPuT3yBRS+zMQmbFxU8JU+PuQeeN5FmX6Y6AV/s43am8XW2MOn3mU
xv0QKMVKk9T0aTQsB7GwJNUR6tCdFtJ6E3bQKoMR0IDrOeauDQY0Gr0y0PtNOzqpca2Nltp8D1L+
ysKUCiu+sAsvwbq+HBGT78J2aB+T1GtRz4/NJCh/yHHu2z87o4l/jk2boobhmUgBXFh6FBbBgl5V
jCvDCMJGPisj2RCSkBnOOZVmIHE0dEmIMU7EjQJZjXS0rlo/k9utraqiHN4OYRkv7dgd0aSIqgEC
NDPDV4ozWUqadKGMWJbDlVR8StiDk9vPGnuBcmvFTvkWNaF+ryde9L30Y7k/ZEqoIBOr9ldt18OY
jsqsBaxfeEa4IWUf4wjGyCG32TVtWP8Kx7TAz04vMuKUhi09gMqMEm8tmSoy8J2U6jZk1sxTmzu9
TS0M3comLXWcAbIokh67Rgtx/wWej7OTowzMj1IZnXg5KkaYo+aWjiOyvpaHxm2eG6hZ+zHS7IZl
tzBa5dFsD6VTWBsFYpuyaTVn/FY3Y4JFsTTU47ouU+EjIklCBUOxJcjJ6eina6+uakTYQtMohqXj
lbjAx5XnIsAaNQZK3DiiV492rbfg0wqr9O/g56UmBj2OFV70pJB2Zq/ZFSqweo1RcxlkVor2iQ+b
e6gHc3jAZS727iK4hd6DIsHtQ3IqlPK10nZtt/Vax0Du2pJ797W1C1sbzySnseQrz/Mka1dGXlOj
h6DmsLiSOoNLWiVDn0Uo3zklds89Ziwa9b5cciDPDoPTU7O3rNyF2uaQl8w1sHt+jfeH17SmilZQ
oamFmqDlhFmCBwInKFC47JM81zeK6+ayt/gvHap0wLFpLk0/EExs3+bRnkmhYFcXSCgoklQ+zFx9
puc0SWuBC6CM7sg2TKDJ1UDVYmaIjMOHfsOms3avq+cUChnYy6V0/3UscWs7vvUQyoJgqauqCoRX
mx6GrVYnMcPt4RkHwJU7VgeJ4C9kT6e3HTAcAGlUWQNkyP9rT26PqtLIRa/jDy2S8f63dN1ukX14
ZzVh4AqabrbCM73P/RHRgLQFTewzfidw6qKJB8VZoM8FjjZd++C+gSLs1XW9cSg5fN2RnxKB03iT
d7XlQFFOEjwgwx1CQvfK0jmP1xJWL+WKagDyArDF5jK3ny7J06CTbg2HDNRoSCPDXQuFiENrbS/t
A2Lem3TfnM+ihMUl+MN0eR/G/3SqOXljF2GRglKikeJhX1wyN3eoXayQd8aIfA4S9elaI4I5UPxs
xYZRPH0uqnDSwKMyZzq/xLAQsCPi9/LtzLidmiegyQwdZCmLbRol0VO91auWKDhix9qt7t2P0XrA
rsxrUWTOzHMloFwW69s8pygbI+2K58fMR5xaHscfMZk8PUin3ms6ZyGgpsoSLZYFp4H7c7xslv62
uMNvfe418CmhJuYOF2CWB+lBeMaTuZP1kdSYfoNPxcbdQ1DwVqguQurR3vJZpPGnjLUIZtmyIqhv
tvqJQml3lWI3PbKBIk0enAcrhDyaCzLW2iVGJgtjger4z3oTvqG0GT/P9O6n/dSBVkPCVXYszQSy
M5m1SppZOr7MFqsk2JZ3/hphlZW/bbEOmu3V6UhqcHi4hsuOppuCHSYm9dEbK037PFJr31rmPwDJ
tfgNPflrYdBMXYryG0SFEqWfs9mdYC6uePUcxYVQ1Be5EVvvyUSlPTNhuuCbtSgoaFc7NDxgNC6+
7lfxIjveDGgqg2krjoUxE5XWSVN5cmjYldJUt8U6xh7Oncza1JilQnG8cpW5dPMnNOA03qSJSRoq
FhAlwH9rQY2loPtqZTQRE4olUv1U/pIzfW57ONGvHxo5eZbqViNrgRlZS5wIX4ZHUWdBGX2Bdvr3
Afnued66Op2t7810DJkND4ooU/fjSJqjpoyFQTP9XfCirNt7A7lDdzFyKdnw3sL4AzUz3NnyVfoQ
vvjbv1R+nN4L+AhHBtYG94UriDpFv/ZZqKYO93woN+1SQD35Ag9xF+6z0LZQVt84N4B8+RjpXvGW
fb38em59yuZOP2CyI9ZlbKWVZCMZvql3kLauI+wIyDfh3bsa8IKfmcufJ5fC7i/UJshtncB8kibU
ChlO9vv6cdwHE+pfC/7b2PvZSq1XLUXeuc3i0wKaxBSn7dGabQM9z4rSG1HNRrxH3wvtbheLsCJB
/903V1936ScUFfcgW9FVgNOGyRN2WrkzIt6LPQwKMk5y+5IjmS93L/hZtPZWWQYrcfezn6PhPNe+
SbxlEv9FjPB84nz2QyYL2ZI8PcfcQIxtvtN/lZifr7JbfYUppXz2Q3DdvUVykPAM/2Y+BXdze+Wp
bidbwm0XxQs2LnEjOOr2yKA+URmetTScmwLC43CRaPitahhL5ruv+/z9aDneIxUbqQTQ6lxfNBJA
06xpibZSFiQ9edlNcGtsE9Zwdv+XVuynq9l7JEjW4pxTOeo+tqoNPX+o8g6phQvvMtgKnmN6Ll0g
DIokwlwXfr7tEg31Fw44Ytnwuz9GMxLdjkK5gJV1yHdYfAV4HCrfsV7fORt7G+6tZYmB8Exnfrqq
TYJO5k2vyEmok3IAz2xujDXS4Mv8vKfgLVjW0m5WomA6UcTgHTdy0qWWHUEAUPKAPQFXxEd9L+gT
mLafe5sSSzFtoS77t+58blsQzZjOmeOwk60PERFllDT6FmfKChmRSNrUDTppySzj6NScOY40uQL2
icKTmWrg+6bHnKH6aFwWy+g6g4w7Xs8Mn7hmfWoX4iEsB1NDyGKy7nJe+a5qpgFvzfYgINMek0Xf
ztPjT3bgUSBxph8t8KaW9FKzRCCtys2tH4eIkKukbnCkr8Ls4FckPecm56djW+yuR7vKJCgkfdMq
LHYVzBU3BYCvclgKiQP3fNia6f/z8Ug0Fp4io6sg8gSTqWn3Y+saeYT3MktBXcVr4xYB8TOZDfsv
4E3Etx+PnDg5jqNNZiTbG+k+QSoWlWqxCMA3W9DixdUd59u79AG+4Mxsmc5NEZNnmabDvNVJUUyu
QamTN1kvh5YAQIGD7S6EOJGodikvNbiWr6N9uu4QDIqJaXP4c8hP30JxHrmBLjN42XAVD2hU9Je2
jskesot2WS8C7lt14MwE/XTneN9fwCfCbYFEgPjUx3laGpVnNCRMIRjq+/K6QlmGl+ZelF+QK97O
45g/5wtopWnJmrjniCrpZNv20BIrvTARx5G3DZ8FEBSvpTUeFhvYNLMXnJPxRNsc6FoinzUZxMJ0
2c1iNhh1o+/VVYNzmLTqrs0zdZ2th9diLglzaoux6EpwWA7pzuk4DqrVG5Iei/YVlw3pLGVj7euL
+Xfep1s6Y8f/6EuZeUO1arIAs4R/aXimT8vcG1Tj5V8D2K99t1G2yYN3kRw0sp7qWXqpPMbbdI/7
+6wKiD7dcqbfMF2WzsD+pvANiu9hqxEW6O/D7is0/OC1dYsu6VAOa9upr/SAEkUW5YcgqsHKm1a8
cpXO2EZ5ZJxVpX2b57m/lFxtW1XBYUTbv+mNV90t76NUv+CE2BiufV7XVMw8v7n2NW2tVB2q+sb3
xscTole1n6NwD9Wbeu8EGvaz1bXq61sJm5R4SHdFpF2bsNq+XrafCMz0AFlLLliyIOp9Gu84DRMr
1Kn4xPX4f0i7ki23kST5K/3qjh7sy7yuPmAnmclkLsqUdMGTUhL2fcfXjwVV3UUG8BiqmmO3VHJG
wMPDw93NDAIMlfypqpr3Pkz8WMPKYyg5xstLDTHAQR/fJbXzqzyERNri8Aku8lbHI1IdoPWHwJKU
rjIMe+AlHRlyA/1Q7+oi3g2VyIAzbCWFpNaK8QTgvtaPK7FTxnQeUtR30cxH5r8PPcWDDpzLqqAJ
dFz7uT9/WqI8JAmzDmw4SYTADQ08X/uKKXcUX8h8YrrLiErajKczwO5Q4PzOhBTQIZy2TsW3uQpi
NHGwzsnt7sjIVg1VMTATe6XNHxRWekFfUpQ1ujZZSYmaJAas9ai72AQejqFZb9p3UM/kz091VhZM
ouXltUgsgjZQQxcZc5CrsdZUWfJOmgJEt7K0eBAdD6EKIHzNuAo30hlDBUZQANgMjUm6jQyIT121
OcxIPIjXhK8D6LWzGXo+7fH2cVqXBHVk84TGQ+AJ5pIOn72hp2PW4bXy011QpT+8L1YOPjlWt3/j
ZjBkPLc19B3A87O6+4AxNzIQvYaIn4QUigwgQNAI1kj7oT+IT4ylrX0R9jQeHFSSQprkVLye60Uc
pnzhrM5G3/mF5PHSEzTld8M9O2HauB0I7ADgS9BWYuSZJ7/mIgPtYq0bJfA0w/PLY3OHkR2798r7
6B0wTMioYcrqCygdAGSvPohIgFkvCGHtMiStEBWREG4pq4mAsJH7UJiL0IaSGNAtqtXeRy5JnwDU
PYK1GwCiv/GYgE1CpImrF2UrumtVd2EDDH0dIqpNd/U+wjgLtAKgoyv6IG1iRP5VfegM7LiwRqXb
rTxVqtLDGvQKMK7TmgKGod4VD9NBvrL7G85DKuTgbEP1GnNl158Tw2xcruBiQKmcBGztLTgpIOZI
nkjFmhnIiCtehxVU/4ApJUV5pDJ0kpZKUzFAFSWwlAdCbRi8YnlW7ck7qCln0GRRXTDIQZWVTZm5
DqH4dGiWqQrYXzGIQ73QZEDqu2QCvcxoLe5g6/vUyZ71HUnz+2+pzUSDbn1FBQU3RDb0eNZZVChn
3DJmUPkIPut7ErCD02ASWEXzxMbCrC9DkKVJoqJr4PkC3Sn1FYeU5/iphd4kKSlKB+Q0nuCwzWzU
RmAH0QYFHxG9FbqnCkZkTerQArWSOxz+h+GUuARDN7sNKvGlCyn5kAm42jrx4NgTMOgNMLm2yuzn
Fp3AvFHQwtnDafaQUbD6e9IA6EyIXn+Zd+RhyDyF6wzUgFUZNyBayGihUQ4jlJ0Bu1Hws7MCiFdq
cfdQHbrPPGZ8IbkKfSwubVEnvpDGOi2IrfqHrgC0Fx92gw48F+FkUT8KkVWZd0i1H4G+fWOc//Wz
4nqZlOekcZuhfgDTGZSBgWt6BoMYfAeqHn8j0ih47ZK7HnUSlPGuI02F0gkoIonU8ceJsJWdrynS
k8c1xb4mNj/fn9boxthkhBnfYJAWTgNpHlhL7417DjL1EROItnXhX67snHtcXIlZq094e8PWaBW7
xc4xVWJW/vSD8MOmdn/QWKytxPdW/iIhv8AZhHvS7AdyU6DQHMIg2AgwRxFZyiHYEVwOiu2k6sS8
dOn4QioWF0UEg3jR5Qq1NkkEwt8zuYIbg0UPpJ3TvSY6/OgEp+xAuMpAZPUsFo9B/gj2d3ZddjUx
/PM36EgUMUKCpJRKczjE7z4VQWJ4Bj1iDsFwa086hI+KM/jp5/R+/gQRxXOSVXilX9znLh+79Vd2
DkTfJfQvoZ4eUznkIWrfM3BCfHmqFSW6r0oemneMs7m963+umDoxU9Zmg5RixVIgv5YqBue0g1jH
rqFGd0SFOjR0X5czF8S6j9qQeyJgPT003LXwKE4Yyxvm5wCz0wJEQ0toRTN+HZ2IUbtAP0pK3uDE
WkBhqXtvXN3jnVk2hdYiLTQMfR0xtx1aoo9BNmZopt2ftkyVXoI+CGrUrjWbfxT3wx2EBCz1W/SK
BwpoHQwmi/CKzYm2R6W8eh9g4EqBvXhWHKHUTQmsqH3AW0q72AEkGJOghfDBnQjkPJS3jOC9H4+z
gAJUnzpCB3Fj7iHBrHEnQQQDOmr8DMaE4Tvje2x6JcEG4IGDfgzNeVvCE1olRM86BTHjKx6JjzOE
yu0IGn27yEebXPuV2XmWVerqSmYx4IwEkYEw+hUQLPtM5nQmFDNL6CKfogwgJlY4InfSZfg7f4+L
lVJ3lgDdnLhosVJD/FYtmNotPIhp3t7OjY8ugfwWWTF5CkMVgLr/MRBad/EC/cnRCh7F7Fn5aARf
BG6PjrGrfiKpXPUKzdv2TtIQB7xA80mF+hfIiejkAAPjeEMKvKABnICuHuXtYV7rYp4BWjLLQq25
4Vh12mmK+jo6pVWUZbY8zhX3QVIbKKYVaVl1bl2nwudyMITuvsdlbBx6BaB1B5VgzJv2KjIqs9WV
ZrK0roOgdjGnOUa4axHyGrd3cXU1kh+PWWmILiA5JTtJXRy1NNTzhGZ750I20C3A2SkdSY+d9LUQ
yV5u21t7xpU5+p6qi0IXU0Kx28qJJY+9lSV4S4QMK+u4fG2F+iLRPOSFWp7hWCCU8XH77FRX9Jlz
fuuzhZxXxR0P9C06S3SJWQ/lYMjLPxr3spWDOBdYhrv2rsG4JGB0DhNoRmeD5HNpkLcALAUDGvC6
688191wbAQAEAMGuPqb77qAClzLueJ9pifxL12f42hIVU7ksEzuZNMpBCdnsyNDk+Kl3Jyf9hhqJ
f9srViNa9LKosxzUgZHhTUq68snpZ6cTMxePrZugckCsRgdESVfC9PonhmnWOqn4yI1VMgw92Pda
JzqN3uSnVnruDbKZKejH9XmVaLhooD4HPIy+APJZb9JagyllnrCSGmqzupbu80p91IArUNuYwV57
bvGvPuKFRWpxWpUUkTjCYgp5pQySxaa4F+6gC4Zse/LHzyB3sbT7AEObAEZaCSZNKu9LD61O45Hz
EgfdbkbUXpX56D2groay4hKDh1g9ElVIL3mkUiPDhZtjw9SNWL3wz7bQGJX1M2yMLil0XDQgS0Ua
SHro/GtNRgWCcwkMQuNsL96MBqiagMYbTTV0867PphImmAwnJHXoctlZ+REoIOe2s27FNR0/mecx
aLGWFRHqcVzCHjx9/D4AZUznk9eZfGC+BLdWoguYvMILBt0zuloBadRiGEQer0AU7vvF6z8kD8FO
AXdbAZEsG0qKzXdWQZtlk2SzFy8YkLZMpd7A5qTLuxYEnEEpu7e3b+uyA2WajBIsJmJkVaReKIlS
l3letiTMCC6J1/09KRtIoBsL30MmSndVjYEDogGpYgBHFfG5zk20izXVS9qFagCcHand1ZnDQwTa
JHRtsyva1WRO35XpF4acNtcpigAwIRGDJNIZtHVpNxzDuo2B8gfV5uy2RzKtAj3FQ3TMnkrEb+Zl
QS4DKs4IlwapjxfP+aQgYSEp0Mc0+gHNK1PUDMiJQ48VkK9GOjWzkzYPkqyYUW2wgsr6pYOFXqyX
+q7CIlWoimGfeU9/DFGn3CGyuElnzqf0TvM4r9pXVugy7W7cHVd2qXcmCFTTvFdhFxJ1rv5KOGDI
iVTA089KqbeCmQJJAgMDAmjdqXR1plaGRY2TCKH8lUcdiMgTQAgN1qpH9nTgqk0Iz0XjXEX7AMPT
GISgwnSXYV6mEMcR0JMKRYUK78Yp7VpLEUuHM2I70zV3buSPUa++Nmo+2IyTuvFFFUwyo+SETjeY
UKmEAHqwaQ6NkAkzoLrXPxlfE1T07fYx2AGNBrQZMgOkWHlls5pDG8n8lWESpi6OjqDVXVXpA/gX
0Fdb4s4Zi+GzVEPRNl1i0ZaFYKepzeP/c7nUdo8Q7x4rAQQTAxgkoZRHvq4G+S3wgWECBAo0k0cc
OH67bZf8s9SxvVosdWw1FbjTOINPgevUHsvhWAz6g9yN1m0zW/Hoyg51PuUC3xg9ZzLgqqIOkdkz
9H25s6pG6fa5BJkS1nnZWJrKK1BOIhAcDSWa6+8I+HqbAP0GB9aSfQx13RQClZzasxx149oCWQcK
3wLaMyr6Xdd2MJYgtctPGqifvaAa4gBObJW74Zjas//XR/RwNAEkAP8NcCMENkKtTEk6FJ3yVLUr
cXg1FmxpKrwVc+zIUugyPtzGcwOCKBJGwaEJhWlSanVpI86dLtVIjuvGK7LABKTYyrnZDIyXfpnM
DLFhwDD4yNS4IQeccs0ry1RoTYJCkDkZePEAopDpGPC7kSTNeZrXkOaO3g0l9LiZO/RjcFza6rGp
F7/k6tLU9e50exe2PvHlJlB5XThgktaQwD6QQ9I9qtpDKzNrdRsXKBrSBBOD1hc6DZSNVNabWKlz
FRUs410yWr9PlgM3t/umE55EY7DVgH/SI+FBTAtPz6bnWIPW6e11buXmuFow7qYQoAqKAte+XOZN
w+kzfsTggmYMQ5KapZrVsXR/oWO7+X0vbFGhpwZZL6+hT43UyHjvn4iymfxCps/6EygumXPXWyHo
am2UJ/fAayppc15b6POLWYPAX3M42QUd7FO0hyy7yIh6WxHocjcpD67aDjyPAc5pNhJ99cIBLNji
QOB5+6ttvAlUTApjDhpCcQSLT320eujKtovx0VDwLyCsrmSjM871/Vj3TlTEkrUUGgSE+vjjbcOb
W3ppmfj0xVW5GEPYiAYiefxjgjTKTw68NgG0sngiLJasq3nrHF7aIy51Ya/oAtkQW2xoGL2U8ecB
HTjGisgvpoPOpQXyCy4siKjncwOHFan3iys6IG3cxbvFIm0idtt0yz8ujVGnLStjqZvR77eL8Qik
P6bCoJEzsCI4+fy3lkSdM7kGkZ/eY0lj+Q6wfd1/miB1MGreojwbcmOHMqhdk+cqfb+9lxt5FHDE
mDvGWA+ILugOWDoBlccPWJ1an1JIz0GpWvwc9NBt1Itn3niEzMm32xY39hNU7cA64PkN6hY6hArj
KIxFESt2yzU7Ia/tiZ9Gq+ECjnGwt6pVl5Zo/SqUcKo4nrrGbqIvZJROMGRLyqHrnYElXssgmlKZ
qQassZbvU/kd0uqNXpmN8qZx9/3wnasXMCyI9u3lbx3Hq19FBYK06KJibsG4fia+irwG73W39AB7
tJXC6xc3YzdWN44k5KtEwMShmQZRBOraiqtA5gpOVFDNUT6KDoYNnuLQl9HoFJzGUxIT2AGFpVC7
uVI8hUiLEXDH1T0lGrGcRdo44HlLGtWKX1r6JzJNbHiY7OXZAMeNuKChbYORCgWE9mgVX8eFMenl
MlCwtSQ9l+zSK5CKBG65q93KMmwDst23P+bGvhLqISSuaHBgtIkymGlczhUSCPq5Euwk4CoQmJc9
+SeowEByOsywYnYCr0rKXZKSizN9FBs7fh0dAmgh4lJ47gBaAjlvJmBzc0UX5sgWX4RWcP9AhFwO
FVts36dQNGfp77jF1YqoTeP7BOyJEkyQqlVrSW8GXk+oLS5O4nAY77EmRmK4EXGuDJI1X6ypnRv4
igGDeY/ejfFjbsBQMgQMX9h6+V+ZoS+KTiGk8vhSotfcKZCnaoANLO9IvdbYMYFOG75+ZY26MDDG
CHaTAq4nejlA9uho+LqJLTQJQzRzsGZtDUVGoNTQg8KbZjVzokV1o4gRL5NKFQYVS0/B9Lw9OGBR
2XcyWyFvfR1e2aOnTsDmkeQdGAJBwGSLe9kh0EO1QWFTxFuNuZdrpz8P6BL5UZA+rXilxABxU8hb
GR7Z7CQQJJTa3QCKq/Qb0SWOPNWrht3tyLFRuYFNBdrTiI0blRvUq/gubWAzaJOdLOa7BgJOwk5Z
lA/IOEy1x4hyLIkmN7ES3o33A1GjwOwZeqGIXnS9XWnSJBbLgmzuHVS93YxwTTd359mTv66iCwn4
K2vU6YOtpUL7jWyunvqqgME6AVz1ncMDfwitbSRtbEpz8ky4jpqovyEsw2N5MkRMncWqqKtxTnnJ
1lHJHRTNhIAxJiM/j/zXJGQl2Ov4gm9oYGSY4AtwSKgQrVeYKZejSTr3L2J/njBxllpgbBeszAeb
UGH5f+NAanBUQHRJywSEe9TxTyR9ALO1KIGyfbCzTzkoETBB2Nq8m/GYFmF1/jbwuNf2qHdZbdT1
At0BCXTCUe4mpxgNKcWZoOAdAu6ORyEsG6KXFHaKyfPM/ymHxaoWbQwTXP8M6rEWp3pdJwJ+Bpld
Cg+pYUv6Xq7NWPwI6aN43xwkb3ACSBEW+yH1pPnFAKfZfP8LqhrroIF3nCyeIcIYbqCTDZB3TapR
SJKdAx7lFLb2/pPAdLBixSHLZ4sdkY967dXXJqmjxKdJGNbkI4BcytKX3ByWwK8U3tMaltTtajwd
eAUsD4OwaC2RuQPaqXNd6w0Jy+tQMwfS3dWlN8le/LOOBvijT4XD2dJoSk7lNZhYhZyP3ruMILl+
nVz/CCobEZNWDEsM7GJGnSAAao+QVYwDissDtjh3FYv31SdyBICQZ9heh5Br21SaIhRgm5trmZzq
0VkAaAzn0eFyUznmRGvRTpzxTfumAU31C/fttnP9ufvUlzaWHta088J1T36FPixqlTEI+Ygqk5VB
DYDV11vhgOgPToVMdKAxjQf2cnBKkCG0yk0ecOdayQNR2dA8sBNC0qM5QnXeYUp7bDv2n8ulohlX
gVE2BFzgfKzLIxoH/gIt1cgNPQI/4qCajdozU3J4ndXgE0MyDHoLcPJV9yRZgrDKG5gd3AqjE+QR
BkYxMnNVQESaTSCx6c4X9qhlGlGpJRlxZ3KmIOHupOWd0H/HkYK2vTM5opm741v5Jt7rmImLWKyW
Gxc/nn8kwQGgG68Wugg+TD3+0SSUsc1wZWilQSvOy3cS2DL+Mh4C7nRli4rUQjXyS65z5Pj0YGcl
4AvCG5rvyBQMq+S08dTUMW8DnhmFIIUUOhhnINjDu0KV7TEAva8/9JxSm6WgJqE/ps34Vktq4hQ5
d+jESDv2GH/vgdqy1CxWVSgEarqPgkXBeHcIZz7pq4AtgvIGamcSQFk8SM2oIBp3WpwQqkub4/XS
B/GG6naDrvoCWOa+AYAwPhWhNL2ri2DUbh82ZQKewqYHjyAoAWMz08boEM9R7IHYUzlqMmn0BbF2
4KPK2CtSh1iEKPEhk8v5HqV4BQ6UZNqOU8L2Rcg6DlDhXNQgCqrnpyIP5E9a04Zv2VirT1VQTbGp
1MXgcJMawXA36U8DMM5OPS7JQzkv+asWGZKVSJX+OBuz9tyVc4kK0Zw230ewS0KSRqrSYxbk9U6a
akBFVUF4b3tJ2o96CKadCN1eEMuDbM8XcmieWLNajqc4iIynPNODEvyiWu61w9yCpVDU51OizsML
F3e4cbpouZMaXbmHzl7q9XHZhmAhEUE4qKO+/gFcfcZLENYYz1UXBXklUnhnMLrkbm4W7UMpDfkn
aGxnDjDrA2hLeSnzSmHUD2rclseyn3lYl/npxKGV6HS9pH/SKz77HiZJ/xSknOEGmTx6Ciw4Cfg8
nVZquJ08KMoRmujh8yDMy3EZZIDAKz15GqPUeIrTpLeA7Mg/6GCgeJnChMMgr768xCgf7BQ447s+
DoSDU4/ggHN7HPo8gsRNzfeFGXUBMC1TUz8EPJ8cEmHMIpD6hMnHfgq1F64KUDTJpPSYYsZtp7ea
eicZ4nTqqinKbKlG62Uu1exJWHTNKsN2PlVNGX2TYg0UGKPY+iOSOLtPxPreKKPW18CyeuRToXES
bQaFxNjJRW4mXSrfqVLMnTD9xz3XjS4UVtqK8b2cVfUe+S+G1kU92uUtH3n1HKe7NmwDXxTK5D5M
mu7ZmDvMLykxOBLNUE7b3Zxngk2gcEddDQOnlXPBFuJl+DjmUgeNyjDYRcCc74KszvdVbUyPk4b9
nqITFupA3LKPnvGZm8YL8yl/DiPgkZMyrAaLE1V+dtRu0OoUfKl10Tvg/VTRCOGq4n3kowLt8Lrm
IRFVjHK058spjB70JBwXdw5Q0TETo2QNOayubpx5ECIpmgKUORyYypTFWAHeOEehv84AI9QwGtd8
bQ69C1wWuHLOz3NWWrx+TFI2qWAbckY+tzVskrQ42Au+uiPAJfGvM+ijtna1OqqSOBXT3EGg5ael
7Fv5Wd9Nlm5i2tCq7lkDTqsUDIQAPDJsiFNiHHul7QkuJrkSownz4rHgdqngaH1o6pmOadTY0qrM
Y6R8q4ccsQdSNuCuCUMAPbsRAhafxsWgEfnSpQFZomAqX0PQEbwnGQBnCbSHQ0j5sG6vDY8BahD1
Q1ky8Ho8X24X9SkcrF5QAiyznUVLSD7mQW7eXtkqvyILu7BApZPg2+T6VIaFJP2ggxxDBflpIGNU
ginwtCrcnC2hMkUIJMA5Td14fVZLIGedNbwTwdsEPHdpVXiTqW758Ne3DZR9mNZCqRe332pqK1m0
EMX9Qbf5JfwoVJiyS+bH2/u2zpjIuBLqXSLmswC4pF9BklAWi1rr8Aiv/aL4k9+7s4vK6x56c9Zt
W2tnR2pGALkgw4AUC00DVcziLNdACoNiIYo/9EL0tVFb6Tio03S3LOroDGrAHCtfZcBYH9JuAIBR
NcdJox45aMEsvDhWuq1kFikuk1xffujtdge2To+1xM3tBLEjmucauj8r7wCfZF0GPD5ZO37OzcLA
BG8+O1xWmX0D6uhvnSjd5frgsF6z6xMGclAMYWAWA1UvwBCvK8BAzGP+I9F1G+mWpSZPZSowTth6
hhA7qULiSYefgCGUzkCbVBTCoVd0O/hcDCZWxH+YfMx/v5Y7Uq1vT8I9/8Ya6NvyGdSAMLtIiCLA
8XO9Lq2Ow1wtJ93uBdWr5doD04apd7WF2Obq5V/V1YaLCOhgS5JKILIr1GqbT0IOKLtu10oJSaJM
AllmPoDXoJkC9/ZpWGf0xJaBYR2cPUDVVjOZQzYlhM0RXGUSZkAlP9illuJlR6KtXVjMged1iCT2
UF0ipMrrCncjZVmrciM56QAloaQC+ChnpnsV3ohZZBA5ouzihs8sEBb5RNdPhCu7dKVbgMB73mQk
NKMS+x925V/AQGyd9Iv10U+RedTndlaxPvK8N9zJV0BPRqiZCFckMyHZsqZhNAWYSpwKjEJdO6Yw
8MUyROpPqlHZGj3Uj3aaU+50v/jODCub1vDowysIbAargrYhz9DjVjjCq0V0OVA4eEjBqYw2I0F3
MAiEtmIJjjfqYmhfo4JPLa3ky0bhBg2gKf5YSF+GllnbXU1zweMJZR7qb8gJMKF+vXlhIQF7hAcS
obU69R7hT9bN/MTuC6/znStDtBKlik6flA4pon/RHcRRehH5cjbTcni5fZg37ZCUAMVSzKuu0O4p
H4iDEup2WP2YCoCIMdgzDSyn27SCLeMREDFLSGdviVYIjdAYwLVKkdmNx6zC/FvOIObZirj4KP8x
Qh9XPpzRES0CzdYK9Y3LE6dpjfd5Ft22Bfol8m9v3JavXVqjsik5VaU2GWGtrFH7G2S8YwT7tomN
BYHPRcKtDDIX9PeompQYt7xaRI1upyVfgD4eV4qnVf1itu0cPI5hO3qGOoSMZGdjYRhDQDYDXgyc
WnpuOYeGA59miA+p0OOyRNdSebi9rnU7Fnz1KO3hIQbuAWSJ1DkF61XHDxoukOJ9ekcuCurQ1Koy
SI1iGoCZw29u44U1suCLHD6PKr2K8fZHfQbcLUJ6TNTWWWL+GA2l3SYsN1yxWuEqJncx0lLg2tQV
WfYCQYmwk4EgV8zFlb3spDq9g6Gyw+IudoRyPUSKPsVe62pe/i1z6lP3yC67bZw4/Apwc4g4bqii
UoEKBKOaOjaNYYtR70YR+txc6grK2+0vuaqaYqkAuOBrkqi4Crj9iLofRiyhBa/X5gwxZhmiDWHr
QxfU5PU3XiwZzrm5LMJ6jhlPTDfScMEeZVrIa3C6HSXzXcoFHwIR79xwYqQ4W2cArOoC8g2M5axm
55dZVqoyqA07k+ZHsTe+TQvY0W7v3ZYN4JCQchONodX0iNQPkhpMgm5ngWjWUN/UVQZ2bcvxLy2Q
u/nC8aMmmYUO3C12HoqLmXPTU9GortConlCjqjSjts9Y03kmjUqZRKAeCKce3mYr389rQSpbBa8I
5Vn1woNwmB3ZAnq8+vpOetjZPn2XD2xO4k27YPAi+GE8CkFTf73UNlf1uV8WYHTQ7CJpRvEifoCO
IIh0Oeu9c0RIqgHDvmfiV+ncFG1GESzEED0hDPmrNB9q8iXKAyBuH1xUuFzBThHMBp/oRiygawIz
PogZBUb1mj4FlFE6ORibQZYSDkZ7zIqiYIoxucSeecbhptPfn1bIdBPmmdGzp/ZUl6YlqcqQpL+B
13uD3zhorrFhsnROBTsE+ovOB1ofwPVT8VkIWo2vRx5UB3syfxBg4qhzZFc8/FGV+J/36X/D7+Xp
px+2//4X/vd7Cb2OOIw66n/++z5+b4Cd+tH9i/xn//1r1//Rvx+q78Vz13z/3t1/qei/efUf4t//
w779pfty9T+coou7+bH/3sxP39s+685G8EvJ3/zVP/zH9/O/8jJX33//7b3si478ayD6LH774492
337/DXxIF8GH/Pt//OHxS47/7hH/R7P6+9+/tN3vvyniP0GugroGSlxA2iF1/u0f4/fzn/D/RK2D
NOGgVYxgSwpGRdl00e+/ieo/0TYxSK4FaB5okuA7bdmf/0j+JwrGGgiSSOqiAQ//23/WffWF/vxi
/yj6/FTGRdeSheDgXgYUPNkBAyW0ZAjGeLFQqULcyhLfyzMGMMfZ6lrDVBoA06D7VXagcc46O28D
qzEaq+4+6ulp0D4OSQLE3A/Ix5sDmhnhhwTz/rg2GFfE6gyCDhUAPDxpsEGohFL5H7hKFz1q4sru
QWc0Bl86op/0l2l0AU/BJU5Aa9hRUia8jmtLLkxq1wSlrYVZb2oc94y/ZgZL0FlS0fUmlKxKSzVS
kG30KLTXIpg7RqGECG09/LhwmT8+zeWnIMf9+ktc/RR6ZNcYkbLFaVjZefA2dj8CDJIMuRXogNDx
TPAa2T3KGGl64x7BS46ATa/XPRcNL4yCAUEnzKdO6DcHu/mh3umH0We1mukcBlt8aYoWnkXRIWs5
aalBQop9m4wKyIYaL2KV/5Z2Gk6Kcgdxs5lxU264z5VVyn1ieex4yGnVmIJKTF0pXaF4VqW/3FYm
i8MRIkh5FXx053vzIgXIVCVp8zFq7aa3MNEJbgXFSSJIRaouKiYtIztbH9Zra1SvIxNiPeNFWEt2
ktt7nNO6ID9no9K3vONyVZR3NEGtJ20fVHaZGM9lw2GEmf888ZYwuE3gZFAC4gzNwatZNys1erp9
DlY3PtlSgNOl89HExXXtmrraxZIEoUK7jyYziTBhIlWmDOhBOhiMesbmfoLXGrEPXMXoQFyb6nt0
wyBs2KLwhc7RofFJDsWzO0d0Knr2kgs71A08RVUH5kee2IGTfNbelkNuQcIOJA6la5yW2uS+3d7E
1RPwp0kwoENbAUPodPVergOoX0lSY8+NGTySPC2wZZObLSLLwp6d3tpJMGajaAOydTRcyHG8OAfV
LKEzDuaPnysEszQBrDfMp+aq1EyWhQosWgWA++FhRB3raIn4oa6N8jz7F0GN7yMh8YMOiVfujP3g
JfviA2s8aOvrobytYRYMI5WrPC3Q5AWaRrgjquxTUR4XjFf8jY8Frmw4PNjqUSiizhu/JPrUZHEH
IWMgiE2Itz/GHvHF8oGNa5O3DtiFNY3kixffihOnJC9nWAtF5T5aFhCgCrNT9UHuaC0X2fMMVFa9
uFKR/4ACiy1nOshi0DEG2NkMaiDE+AmKX+iaRK8YqbH0ZHHa4E3pcmvJewu9ZfDmtBhyFXJvHGpv
lLOdri2JOS2qWRbDkYM684RHWa5DRjd7F4N8pwdLt++6LjKFJrSNrHsJpd4e0q98OTwYXPQVQLX9
FDcWhDrt27u/ce9CGlYBaQWBkMK7rrcjFiKh4eKgwZN3MBP5FbQYfIeyU3hUSwbf2ZYnoT+ioV4r
gw5Kob5z3XSDnDZcbQtdawdiaKoV05e2TuKFDZpSzWgDqQIMHMJWGLSSMWgVQedhh3mK6D04NQeI
FO36u35XPKaVbVTmUDCGADbXCJgxMM26jscbFQmQSYvcqCCmLoVsqklh6sGn2x9swwIIIzD8Cywd
2qD0lAH0UlH8GdvOBmeVzWkvncQxDuRG8nBlgbpnjaLjkirDHoI9AeznECebEj8RBsZ1vmIlRTSD
HWQNiCp41dOlwLgaUhUAzPpcvNdicMCZ+dMSmAXong0M4RvVSbT1t/nACmmbC5RxM4CmwQDynPL5
KYZ39mIEGENSWfx0j9KSPZe7299p1fI8Lw95BESVyKgw3RBvljbiiwnLy3YJ1JedyZdBLGeD3tlK
XWhG3Da34fiodf5pTbw+xyUmhPuUw5paVXEBazA5pfEa8aOx7Ba5sbSos0rj8bbNTVdE3EBtwoA0
Fp3+Qdq+C2elaexO2UldbHJhz/KRjfAEluo/TVC+yGOojeswhoVhQnKekWKiGRg701vlk1d87oLT
MbHSZ2blhewX9US4Mkz2++KagFhwoepB0tg1yqtEkaa0csv4AulMJ36u/dsbuZWvXFo7D+FfWKu5
qVXxzGzgK/0rGZ6IbEJALjjt8y/w4THWRqcR5SwMmZqk+G726MyvwL2A5En4TEA9DcpYHmNxqwoM
zjkp8cgCKUauANBgcicNBmyl7KHlbwp+A1qkXyFX3jrXl4aoM1Bl1QJB4aFB2T3cYcIWgHIbUZTl
k1tuf2mGCh9VKOpTQeKW9AAQsiXZrccd59MClg7kl6WNRyTH2sOt431pk/ymCwcpFL5qMZyIe00P
dlUBpVxSDyQcwNBFO9S2+oBCxi4uMaz0a7iaTRe9/AXUzTYN6qj0EU4ir5gN1IADe3mC9vRkIWCD
oTJnNfXOUZg+gSKKgzwKIZABoJE8XRokE7iZCKouP8735Px10PhbXhPIybL5SFj26MRw4rKp6/Lz
qSi/QJZ62CUPhKSSBy8nJg/SB9bB2MhEMZDy3wVqVDavlHmSB5IAgOcsvoAH4KnPmxNXDp/Q0H6+
fQZXXSNyGWFyg4wXYe5nhVTSsqA05BD+gzOYmdD5nozdBCZu3Vciu3lBzg2B18mqRVuFMk7u1rof
RHbSWBMIxTApwE7EtyL75S+iDms+aUOUGX1jT+N0Hyjzoe0+yW3hVUu+X8K32+vf9F4EHyLjCETt
So2jq8Ht2YhTi5AHSSyLA3SptMQTeWXkDyzM1FYcujRGLS2ZILdaLmFrx1L1JgW6ixnlz3IkMur0
q+FP8lEv7VCBSJONIFlkLIrQ58U+cKc+0TioPCZMY3tFGl7TKJiRFP46/LTyAIn4CID6zuatEvQE
x+J5OFS+NFucJyLemfLXkU1TvOUjkFD5r1lygi6i3oibIwyE5medrn+qDLNcUGhK93HipcgQ+8jJ
SwCISblpYgI1WYsmv+7COoYxsiDohdbWwaMTm6TAVZ0Iz6Yc2/N7fBqeeLO4l14YrroVFi4XTaU8
/aSlUqQj0JLbufmmHcJ90h4ITjp7Ev2M8ytPPrB18bZuGAlj+sSn8H6hmYQErZmibuh/1jCEP4jS
2DWMzU1Fzk+w8+hsydSmcrXKdUvAN7YWGBDBkgCdG3qMu/cQsmVs5DrvQLcOsEx0EFDpBYHu9ffj
IPUHwh6xBMnxU6F7knIMim9j7FfhuwbgqTjtJEzfM4yu1wcyDYyvQWcB05WIt9dGh2UIqxgIB1vp
oKqE2QM3CWwRLCUaCHtLQtlr9z6T526dklxbpdKDKO+yfFFhlfMhsGLnpZc7BIoqm2Xrtzv1wJ1Y
j6iN+xIlZowhoLOD9t2qUlkoU1SOPBjeOBF67zDqyCkeORhV7TIT8NB3vO6ZRre299IodTgwkACe
pyircI9JAFL1HwhZGfhvD9pnyD1A7rgoLRYl8sZLjqyUTMlAKBwPbyqeFxnPxZOGlRJAYHwQfCLJ
Rej6IyZ/8PrwX5ui3IcL9AnNfLKpyQcensMnvN0blS11rcPwVPKrr/Ora1OUz/CcJlRCUlS2ILzi
dEDk13DG8kXzSLYTM7OdDX/Bax+Dc4Dq4Hgg0FyfjCwblyko9R5NdCK4IB3gK+7J8IJD4X0rGS+q
c5P6enXX1qirI5zmPFEyWOuHwQ9bDACDYm4WakvTnE7urP/j7Mya6+SxLvyLVMU83DKd2cezndxQ
sZOAGARIIAS//luku77XxqdyujuXqcQyoGFr77WfVYHtu3CfesfZGyKNdEHihtH3cfI2UqNwZhiP
aHcIMvkwSHIHxsfRWzq6pYbe2xECehAA3SbMxyFS01PhGIFFIU5FL/+Vz/R1F/v8IKsN08rRYOR1
eJDl6MUhf0ih7FlgCFcP+a8TYhlpAa8iUPrK55GaGmRDMdISTnT3S4TEtkt8P+3y/TX0wtcdy0Hx
Fh5GAADiWrHWn6PP1fMm00HskgF3ZFX6bkR1Mbzy8pbl8nkWYBSYPYI2DueiL6nlsW1pWVIEmdaG
9PvlulQ/LXGubez/9Kmfr4548bl8H2cANESoqqw+l1EAeZAa/ZLUqh4N4CuQwdhgYSXTEd3z47ZM
UKu+um1ciG9RhNMwJHR1EMesA7QSjReN7tf9nz6g7PAnSgn0/WLXAr/La1Zwl17rx9FWi8uY6lyD
Wy7K5kvX0RSgrSvI4unbQjsFSep6i8SFQv3yfADtIOaFpmhdD8/aPB9aNH1EXpWhHg4apQHL0Crh
iy8UQIPDU/oo991xOvZhjv70a7fRr/vy5/FXR4BZd/mcFghbNI5DrmzDycUVGA35GbuiM/0ah2Ek
LAi0OMFBG8Hv523Sr2tv5umExNPQbEQ+TwCBoK+1LAMOy+emKDay7miY5eKKnuviIxpoJkAz0nKk
r66jdZU1xuxhYJ+BNS5VAAHqLh89GBda0ZV1+XVTw0N+GGv1OgmahEvPRqbGn9GQVJeJK8bQah/N
PpHGGFj9D6K+0fQanvvaI65OVwv4b0KWNJvNvqU2TzIHHWVdH+WpeWXn+RqnfH7A1eEqaG61pCEI
4jXzrHf6EXbFMsir7topfnEgGLJBTGtBWGusHimDjJvUnP7rilTdjjcd8iTQbS0+mtOWxW14HXB6
ebf5MOjq6UoFamKtQ16wZGU1Gi7F+MV92UKKZlOF13Txl/ZUECf+/xlXkQPtajRvpJgtltse4dUa
+64MrszIZXavT4qPY6y2tNqzxmY28Uh/jtkDrpibJcHMwG6+9jjXPtlqhUPc6OauHBEGaScjzwMb
7DmvulYKuzbKKlKGeQ7Ry+WldUAxW+c2s0LiW/GV13ZxIS8drx66yQDTWn0aO+ei9B1UUxd1HSKG
zWKcZ0KJeQ0rcHHpfhho9X1a5bO8GmwR5WCtTnOxGXToWtt5Bxj935/p4gb8YaTV52mGyneYiawK
5B7AlMutuRG760j2i5P6wzCr72NURlmU8BiORva75qDOTyT6+4MsP+HLlAbfcWnbhQvPWmEpOrMv
vBJpqIZXWjCDJ9nP2o4ie+F0fL/YXHAHTeh/HxTw8a8zz3Agz0ViE6EXbGuWF/whb1I3LIVRtMei
qlXWGLp6Ve+FTec5BBJQ74NaVvoPL6eY+UPpxKNF9jPq6Y4YsHFN29pyjq7wYYXVmX6YGVNCmtqO
OjPVQ4JO/h0VdbsrbXljiulgMvvgC35ue3TWo9Q+Gt6Z9sbGtkY3TJ3smy4Bf/Saog7ELH6YIPP6
6Cl25yFuG94EWaHCSvYHQqUIjKK+MYRVBvCWLwJrRnKJG2fP6saA8ulguzAPz8CpDjKPtxHX5cmt
WcI5ZAC55Zxz/FAi4JjWTUCBG9VPZ+E62Hb3zfSgTTbrI+urp8IzN8YsThRtS0zpR+pNsVLjzyLt
8oA5fA9j+e9z1TTBqLp7VkC16rONYNWtJrUoTZHkT3PrjRILG6LTPzVe81zYg4bQyH7Ji+HZ7twH
Px0fu9E/Ti5NtGHEtVU1PIR2etO65q2whzEgZflWpPWw45kXD37dJkM2J3oNSYku4I1Bd/Ygzuge
YyF3nLvMJirsPWc/681WTJMPcINWb3oCB1etvFO5fx5Jf9AbuS/6dKNytsWV2T8SXR5TQX+XFWze
q+Kx1oe9gs4i180DKcHl6I19yrxnSAMeraYrdpPKh9gFBCc09eLgD85LOjlPaFk6pfP0asxlFqaV
c5+D5clMREI0dbB/Zt4tMi87wBWsTZsSEqhh+snHoY0RrJ+pPh6Rrdn4M/MCNWZk03TZdILp+K9J
yCOhMK6RvnHbc2tP7LKJ7VY9Ok1mBUY7xY3m3LjKPU8dw8wE2q8iz0bvPfDU/C1N0ztmSv5QvNbD
tHA2E6ZSYDbdk8fTH66dbqx6vHOGPgusdnrIFW4f/bSZi3QO7FndF745h8IlRtQXBJ4rgIRwj52G
vjQDnqWDG3X5UCPz2ZBm400gXLe5u8sb+bO16NEzy7P0WZyXZD+mkwzLarqxc+YENWU/fVnci6J8
I3p31/nMD0k3hZ3Gz3pmvFfM14PetU5p298QwV4IhfMcyX8oezr7AgYzvX/QZntLTSSyDIo51X5z
BxRcZ1nUG+XnkTKHLioqJEdVh+Roxbaa25wVEBChz3MQKyXks+jM3TseeZA8O9q5ABzNGbtwGoQM
a6994hl/qbo0gMz0ABl8lEEzIycnC/AUj6PfPJsZ+2mZbIs+zbPR2mOoDB0tUdqDZnTNbV9V1g04
JMW96zPySlM9S1pv3BKzhvenL/N73mYxzqnbKmfy0DvjBmHUAzacKB/ki0a6bxOzw87RukBNfmKr
58bO/BAh1V3vbqumu22BUYY4obCDfnJiMdATb4t71dpPhYR4jRl8Dqgwn7VM/hrasYGbGmgcwlE7
cDgSwY1kKO3NDJXYrZ4OweBqkZANGCqlC9OfmT06/rNy4aubpndTL+7xD0OPA4ZPSUBcdYYLwEM+
pAkcjUmoU9Y9cCG6wGYzO9cGkEEsjwQF7AU7+jBPG2I/z/Mr05DJ8XuZwKsmbLUcaBB5Jpa5mZD0
1MFSNFFlViysYAtr1lPQdE04ab4MnLR69VSVxaz9bc5jv7NEHhpt0US8a9PQVMYctZ6G0l8+ZJEY
mpusXc5k2mZwfoC5IhA3oZqtH7bWGGHFx/MMzzRQaDcduSVkCH0XHuyt2vmKhFhCPZxIqpBp/rAx
8hSGYw1iIp8Z2IrUC6dwDJnsO9F18HCdzHeT/caPfM19AN6c8aW0hkcH8RNn3fswO5uUg2YrfB/d
OxQLzYXFYOp3dkgna6uc7m2w6A+e2nZg+FkZKYuFClvaYNo/LEcIwGry352FnIfZhjm2CotxODL5
VYjcwgbHwNHU0pNn/iZZboVl4cVuI+9mP3vICmi3SBNKdqeJb7Z9FNpdW2tJYeNUqc1gsjNc6OaT
WdcJz3ycDrYWjvAESNM+aNX0UFgn4FLC0Ycdd4n0TqvqXVHMEgeUuBkQxjWDDNIq25ck24F+aG0t
TLt87g4WKTArwMfQMmz5350WHbAErorseZzyXTNBTpDOMVJ9iZDlnmVuYDj0vVOq3DFY/1lWa9/3
Th5kXCdJVmfvfqGNAX4/8JtM9pay4nko+FNpe6ENSiublq+mJVyWkQ/TvNKNuzoN3NE/QJ8b24Tv
mbxHGjwyhP1kTPmZZ0UIx4TbkU2hm9IuaKwbqp41fdgOtf2s1fDRkFPi4MgdsF/5R79/KwcthI9C
0BUo+qhaO2TVW12LqO31yNGyvS6+W+mwm/Xy0SqR0cl7Gipx7NVv29mls7m1svG7BpFPoFlq11F3
CLRihJyoPTfeDHLQt1b2Z0eMj0Vl3PpFGYGQvWOKBWRMAzSEhwXAC0MrQn0uN1OWhSrVAmCcbiUH
dp+Iow2EhoWHKQCZYRmoyniCytsIW2GuSzzJnABqAGj4fZYPoB3MaByVQZe/G/aTN4q3DKdlMBj8
UDfZjjvISEKr2pRmPJTT2UodL2gQX4VWicmH+Y4Orhbsk6osTqyF63ZfB21dAV6l7ZTweNg35Acx
sBMLN38vyuEhZ7oIytIFUVSz7gDQ+mW7rI2Fa/QbuyFaZOvL06Zu0DO/wOSs/Vt37J463z/bMnsu
eRpk1NyUw6CC2WW3ve/e5IN/byrrO9QArzbVEpmNOMRGbCLv3EtPnFmxPQ5JbXV3Vgoj+Yw8MS5/
uin8hkZkFzGev/FpneR2ESPPn3h6fuoRk0nixGxx26ytwG3r3550nhixZsB97Gc6c7a1a+c5F962
Am25c9JAmdrWcOQWaexEb/yoI/7WH/pnBbSQMJ192fkx2J/apprGE5vF92EuIpemLxB3xy1gTDCW
e0DNJAu4O0dzX2OTIOWOjMahl+UJzd67eVawgGr6F0MX7243W9E0IgXkZW0RTr5oYRygvGS0rVvb
xxHhFRMNzKKNzVR7d1MyBC13Hi1tlME8qT0g1DegOj1JE6Gdcsn75Fn7mo4vZLKe9UodxxERua02
hlndw0wgyYbihpJhD64TtOgztLdeepxmD59F1QEIjhCt8R2cKaIcZKUYx6oMZwVIJ5lL7MdFBVtX
TWfJKOgx9/IJ4fawoW5+Mvi40WdLRoVT3DtdFiOmvR9A8JSunSiHhkIvNsUIowBAECFI34k6TWgG
kpHK83As5we91M7WyG8cM3s1WHsgqj80JUvymsHX2DJBBjKdpBqLjdPIBx+cg4B18F2q/A1y8ZvB
hkZNugKXkhJFIpUnkzZrsRL1Q5N1j0ZlqcPEuzKxCucXugqPU83PxdzcUWTpVVU8QVyqB4jL33it
/YLFyrYwihNpaERnATi2aHdm2cZZ18ajyPINLLjKwO/oA2mMWGIVWM3wjWOZhrgHZJvWML9PxJnP
ng+FBCTBCAGMo5fndSyc6bWr+oTY6b2Q9Y/R0p9nxYu97aCAIPB54J2FY9CDYZ6s7NA0yhuJHsig
qFVk2moL1Q6qcl3rJpDF1vssy15NZy5C2wHsbdJNHpg5oRuuzCLMXFAabGOog6XgtnXz8rtiOAzU
ZNDIFeaMXwG4y1HR4nFGUD9uu9E+aFqmB5bszrVpnfy+fHcZyXDIWDtlgTvF3E2OeCWwiWcGnuhP
kELkoAzXt7iCJliYtyabNo42iKDyvUdjYo/EypuAqsHde3kWG12eEHQAWnWjicB1x+lQazPqEcQG
38EmgeSF/8bnsemCUYjXXAdVJkewyfv+UWQlaBo0xQkA4AVemI661oQpi0hfTxTOqUw5j1WO14pj
B5u0g0bKLiWPg97fCF0cIT7/7nWsCwfJljsiKP5c2iTMRves9DyeHHNPlH8gptjCGCqxFEiw1N/h
HpBUdnaURbbPXL3Y2qrEpsEdCLkd79GcKhE37fijsAisXHNgdGtq3+oaTJdz+GRDfM03uYGa+7KP
pSDx6G19UmX95qLmedLaad/auE37Po5oDasroK3/w+apkThuzo9FX38vzfLHSNA1qvPhd2mmz56S
Iw0ATKvxkkyovScrLW5Z6z+jFe6eF/MjcC8vI4gvCJKl6mOmKihwvamIs5we5sHalm7TRnlv/ezU
m85wagtRYyvXCuu+pJqxH6pBO6VFa4UMmLNQyb6Put6qY18nNcBkdlwPbK8GJ5SEoSXeLA5NPXfo
R+rQbjJa2O80A2h20wDu0wGkMqUJY2JjO/mDTrsNPue7kEM8Dza2twJbP0OP+zbLmmfDFRlimUkf
38fcO2Uc5AKzh9pGSXc7mcDxouQeG9IEx6VwH1ShPfdtH3YFuRscmK/Qzo5zn0o0SWH7aWeSojak
tlgBD5rF7nDWOsHAzDpIEfe1w3SjGvdUOGB3Au9DsLtMyEYEyG4jsOpxjRv1x6ZEFILMaVil2lkj
1m871Q+sZLFngtGLtsCHsSlVApFNhiu9B9pGUZ4rqTjWhSmeG5Pd4Sw40ln7rZzqBTd/JHMd/dVj
NEY9sQrQoVkFDtMSJ1M//RyqEF89TMz7AWBOGi7K+kMLfHSc8ZSGXUNUUI7OT701rV3FzXcDRyhv
B1xwEYRzw/TCdnYPxQyFsPShlEQTEhgJ7tOUu6/goT1qulZtCtl8L/L5hne8RnOABclW098CQVgH
WTaftF77zTugRusKU3NUSKRkvDhQRx3dqq+2qaJy2xjZT2n0ejwbI8PSarRgZM29QawnzpCLqSEl
CwwzPXcdhd/xNNCgM4efE7UiLfWfG5/cjQO419zoJqRI0CucKzh4U3TPR5VTqRC1sS3VkDoQtofg
UFVTUBXWXdmkD+mExilzRso91ydoI1Ckw//xHEQu4odWOLhmiWEza2niowcy8IaaQpZavVUm3Jml
kW71rHnI0/KbJH2PMEDs/bHwA+qZYqNoUydt2b7h3l0GhVs7AdG42mBSbixFdpASPxeZexTztBvV
sPXsNCaGph0Ay3wHqZJs/b7lASt1LIQl0zzQ6o2VHJhF6b60vLzr2t4JTWv8bgHpGoG9WAaDIIDD
DVkeGw7yKqrtXBw2BeCqg/moE1nGDDjjwBxSM8hLE6bDFubb2KSRieQW9YyDBQY9bgHuhltyUyOo
RHVpa9PqoKb0Bl0/0B81XYd9RszILOio0BKL4e/AtEr1ug0726HBoFInrkj25PrqSAz8VOE8NYZ4
06b+zm+8uOyNV8hIdjKXb6jL7hFHn7intYE/IqhAv+B7z417V86vhcTbM2vfwT0MONxCnOfC4sGQ
uXAO8SbITXV8mT6XP5w2feAUFVyCPtPEYuTBRToyyNR8hwppu/Mr2NdbtXXbD/2bV4s7avLE5w7M
X0zrXvbYd3lVqMAcyXtKHezSNGkdsUsliZxWLkGuPPoOwFYy19+nAi4pvcGKaBT8qCpczuBt2IbW
0N6mjEGH6qBOJvSRxHwC89Ic+pOWoWEvt1IagBKDCL85UUTXm6Gpt10Nr0Kt/YFzIBrncjvbcm8A
choCpvVazt5949vbek7P2kDuagehiupxzzOb/plWzUPquKem4MCf0/mHLukrvso569kbpSiCMgVC
ZdV7SepYc1y1uhMuVm0R8fRf+GuY0tTpjhsyP0o3Z0jv+KgVDTzE6n+EbMoO09EYgqzuT1y5T1BN
GXep5fWYRg5IbQ2BUU8laNx2HlsY93ub9FVcOrBWRwIlt4copbCHKNDf6hAz6Jv+3hyQrytyirft
ONOuKvRbY8i3DgxxZ7dFkGcePKyWJB+NF9ZbW3MwH8YME9JELdvp4qxyAA1m7PfkI+NW4wDwZu/N
kFp+htnOi438jk/Lh8btrD3aIU6eZRWJViOV0+jVzu/tPRoJvo0dealomwfIDSei7cSrgfLYIKpH
nATvncQdUhg9i+u59ndQatSH0kDKz+w1eNQ3zr63IJL1PVwNZ/qjcVwo14X7wiG3DEfOgWEpdIFs
6fikNB8KjgG5nYLhX+u8OFW51sSlVkzxZCBgGwCGiw3KaFjg95eNVR2mEWFdzYncV6P/Q8riydQ1
8B7yEbFOb7xVyCUgAIVMtQPzB9VYpHFk90Rrjz54g48FnurPTjuwJx/0hCjVARxlFOGvYU7wOmqc
+dTzSj9bBcxmOygpPWwecceHo1dzI+A142HWiyxxcKe5kVXx3IHL24ryjpXZ3pdpHZoCi5DD5U8i
RWT4QefbOuz+emzEFcHPy7pE+P3NaCLX6umvc9Xf17p1YxvdVrjIS6cU3dVObFTdrh/4rmm9IDVP
S/Rm5fWzWcnIhSftyMb7qeoSRa0bwC8S1JtRNpB3RdNvLfMNxyIu8Lg7AXbjwaHKNiCYxr3GcurQ
yXXcuido+oqQ10j7FPq3PC1+aTDMdGV7Kws31Oz6Nsvkk9fhXquZD53W792GHPROHM0JYR9eBxDG
WQxtaOSUw5bqw430u8C32vsWbh5ROuP6hqOKwTnbrHmgN4CONLKkz7R1/S2m2BTBK8W+GfO+nLCP
0OWiw2e43jJ3Qmqm7JZAZ1AKS01V3R0ouFjcI2f8Ks3+a3ERpEqwXkDKQdsWqC+fKyINBVwYt3fg
6hMzaZM8gfsHmqaflxItvcbquyC0WriYGqqZQH8Cxr0aTWuJ01Ej76NpM6C/HYK1Q//iw9LYSdK3
68i3C+WeT8OtisF6q7HBRVd0ZKS4woGLpqNvH3Pz73Wlr+Wyzw+1KjTCazqtWpL1UUudN15WiSnT
/5aZA23JpydZ1RjZ2PC5tDFGVY7BbKdR0fErPddfrMmWMcCZRbsregEB/VwVx8q+MUtbuUu9Xvu9
8Fx83DxwOb3v3eBfXcNKQsaYhUZAk6vqpKV2+bkkiMyggz5ee6E+YEZ+noioGJRFzwXUqUEHkeZm
Lu8ZWqNpiDio26WHFtV77fuUHa6zbi80Ly9jw/wND64BbbH6gmU3UL3PG0Cx4nQj4O+4oMZCALJA
lQR/A7ZWdeTl367BYr9OTxMEDXS5I8UIy5t1sxPJ0f7aKXTzd/MPWYAxHsLy50rR8+vk/DzGWs5i
opRAcrxWyxNhqSOMt6/ZgV0bYrWopT+xlLQYgvnfK/e151fUPxdErlCsgEX1h51mfDHOseHdKAxm
otMunV4KRYcQzQCnnLJjQUgyF/mP2mvIDvfN32PvIl2cpbd/X+JfJ+fn32C1/ESDAG0sPKS6ydHI
XzPRIx8K62yCJmsE138f7LKG5cPzrpYCo3ojCtddWu7KGz1a7EatWxXqYXHQrlKILmoKgKPDtQkt
KF84lWj7Niyi7EWH2O8WF/JFU2Bc9V74OteXN/jPMKut2BSABki8xSj1/Z/d3H/LO+9J91DOuvLy
ltn2eR/BQB7IH5Dyonf3yz7SkGkcJV7eIgAkrzV039N5hlS0D+uH671ZF2fGh+FWWomiFsUAHj3M
MPmEK5/Nn2rPvkHP/j2FjzS2ajeL/v6EF98kfBhM2GO6wAOtlluto2ZFCmh0iG78bPQGN7q6iWlH
r0gpr42z+mL9SMdC1zFOxtoXaAyj2Sx/jS670np/oVUIH+zD8yy/xwdNhps35qwNzjIBwQrcIg8R
0l2+RX/Hf3/AfR5ptYoXk2QGY/gOMm+g27kWp9YjgzAIMV/CRJDXewjhuAH322+uAQDIdX2V/nWv
RMvHH6k5OJNfMaq9QBefvaw21IojtO3gfoyWcgqBmhbxO++N7K5Rfi6s748jrpFpogNcCYXEZTPJ
tvXe2837RTNkX9khL8yWT8OsJJpZ5+aaVise1bmXoE8/FL0fZNdUkpffn4diu4MiAiCPq8lfNoiC
8gGtQGjOi6rbOm5CEmq3MtRoABYGGlydp78vt0unjwEXlf8fcrUO6rxWGi/+3en1D5FpPlWba99q
mYCrvevTUKulQDqz89SAOo5p/jKQAWhVGdm4J3dTf2UTufpUq7UwDsRBtvjPU6Wbbj9vgQi1YAZR
HMgOtJi/v8OLc/DDK1wdaBa1zEzzIAEvdv2u3JebMYG2Z3Ota/Xi4gLRYOkTg8ZrLRMe9bpvGwV5
XNccbLMMWK2uRFOXjmZ8oX+GWIdTeT8x0UFeLpPFLam7WwCu8123Q0WRXe8punCYoY0JroEGbksg
/a9eXKrpkwV3nB6BqYpK8AQiFTjog0Gnf+S8Xd+f/mhy1zPw44Cr4wzYTK9sCgyo+4Fxb9zr7zqu
M0GbzC95xHjghvahiLxIIhpB5kOFKFrM8f9EunIWAh+giDoSssC7fz4VrCaXVp7iXrqIXvXjvyfN
MQuL/TXM+hcfQVQtPo21WuF6iTRqKuwWY32HUWEFV5pfMzkX1XFBY0BDHBntWcyQlSGDenC2/ek6
p+nS3P34vKulz7rZKSrlczh6o85n4qn9q7fvS2MsHgeoA8Ay1Vi3rc/VwDye/5stB48p7ZfcLhbP
y+HjbDWcu9HVrriv+QV05f4BhMKIEgyf1XdUk6trpIKWdJnBuO8H/znP7kIo9mmo1WeECVePVByG
stpnU/eTErXMmrpJLUhIoaf87/e0jw+2+mCeD/9jXKhxEhX3g5hDy92p6gUiQWw8+QS96LVUzeWv
t6BW//UmVzu2U7JMMnTfRgb1op5mAct+/f2RLo7wx3UD1Zolkbtac3Wh+81swbCTMiPsMg/15ebx
72NcOgrcD2OsngIr2ob0YMQY+x6ohnIDJP6eb671uV9ossO8+zDOaudk+Dy2zpaumM6ATipDcVZY
TRnnjfZu1vpWmu733LLuNNXveNE9NwwVm566RVAyCWMd1GY5yfdN6j1qk3ZIa+t+6I1tVlpvioO+
nFd3JbXPPO1PMuvvRyhps0EmviXfh1F/qD3/SoB1ITZAlycc2yCYRjhirwIsre4FETOuoEN1k+Yu
LMbGPjaLDH59+bWQ/MJKwtaLW81i/mOD6vZ5IoA1XVKRQdpR7RbsWRciMb/IUQRKSKEXGFEL7c1t
WYYCFq8n9e3vU+TSIftp+NUhVGWa2TfL8N5JgRuOLPDC11iShJAh/y9ZQkiRPjztMmU/XEB8Oixn
XgsABS8h+EMVXtuV9bUsyYXcJ4aBtwESrUvGZ53tQeuUDpQcngrJdoDzk27jV2Vonux9BUjJUJ4M
1LCvbRp/IoTVgY7mNBd2FwAhgTK8+pTFABu3pgfkU8R8pz9qvwTacKCc2EE+9YiTG10xEpRDdOVE
V77ixUn0YeTVV3TLzNcnFPAxifpdC2HpU3rb4jPeVs8AM0QGaNge+BM3XhZca2O5NLQOOxmgAZFZ
Qyrg8xftKkp0W+odfKzrB5DdoBBST3KG6pKot96nz1ce9cIhB2S6hxoRkohf84f27BfjAOkwXnJ+
28LHJN02MCuqcYO81u13YY/+NNRq/5xBAM0MokCqc9MdXIWKQC+HaxltcwljV7Pm0+65+nY2r6VB
QUdCFCJiNuBm3hbHtEu3I292udWd7BGqIQ06lEbbZh7Y1U2zaweyk6o68plC5+Fujal9MGBa2BQI
WImz09o+mcp2gw6NPRpM4ra0wrz3NrkGIQd+BhRxOzedbxTq/qi/X2levHjj+XgirJY5hcC7llIt
J4+3h9wJxp8VyBX9zXWSxKW1/vH9rdG6BcjeLM+RO1kSysYvqGFxxxfREriXCbm9dvFZ5vNfPtf6
4iPcpTZQlj2IrDbkBuRnm7fQVnh3f5/nF46gT0+1uvxoQkkF8j3uV57NwxlaPmjpcDJ01X1reVey
NRfWMAZDQWJJlJhf2mrh9Jj2RokDXOaGFaBb7DTUaHaBFZQRKjNr0dAwlOH/8oD/jLl6wKnyO2kr
tCW1HP2lpr6bhHHDPQNpX3XlXV5Yx58ebxUXtxq1MsAaQWOs3cSlEDCWm78/zAWIIUIg7PzwgTfh
UbFu123STJvU0nj9hw1Rqhj2M0g2scMMFljmb4fFlf1/BVZ9Hnq1fwjo/bnGWR9RDzIbJGKNcN41
J2uX9XstaaL/wCr6wh4MDgYQUovdJ8wQVi80HUQ7QvqOBLOnN0FpQpAmOJp3ubGHtDZC7nmTdnoJ
SSB76yqxTfv2yo3gQhkJTw35I5wGcREBTvXzsWNkvHUoAR7He5IwalwCJ5TQ4EgfOoEZLoQVf3ft
PLi49P8Z0166ID8EL1VrmqbmIp5uWgjwO7TdNMZOKesaUNu89H6RwgGQHYhaALuW9fphIMwxmXcC
Pdh9O+yl7J7hXnqfZg6U8RKMNafe2lW9STMoP1Ha2M4uLphDKo6tC6fu2XjOOBzCuzn05AAxue/S
HQF3j5QzFjg70GE6ZUxom7mDnWVdLrbivo4AtIAIhWsvpiInz0OjEgLDa+WlC6/w05G6ejI+1/PU
WJAOuWdrA49rWA6S8BYKup2K5/g/gTJfSmOCBwNbPvxxzC+mnjP2UZdQDLmAlPQjODFjTEIgcdCe
FS4gHg0Qwiub26VDCe7XSGQin4QpugYVWHbPRlZJVDSD8Tc6lZPFkQxchFcjWlAMVwPAZZGvTqVP
4612UzLpVFcW2rDSkwu/4Eg/5mH1oLbZUxvXIGwjm3Kjo9PlhiZXn/XC6YGx3cWmALz6L3ufRI5Q
n3M8a/e72mn7dMOSDJ559Ikd5L4/iIhsFjVefA3OeeGI9EFJX8rIKKcjafd5lcCBwPRrHWxmsHbR
9fg+8TZ0bBZDrHptt1lW9ur1GnDw1kCEXaon6yC3HGqPWR0MItDcsBuf5NZCNNPd/gc+JcuH+ttI
q5gz1T1q+xRnVe9D/gvO+G9QRF5Lv7nvtPSucWFt5hM38UsSF1Cp/x9pX7Ycq45t+ysV+5269M2N
UxVxIDPJ3k739gvhZXvRIyEEAn39HZDrbNu5MnbuU/fFYZJGSKiZmnPMMaxG/mh5diEcda77fqvv
SdNiY1xGLoN3IrYWSNeIl8D0L7qA/TThpcNGBkI3l7Ywlyp+soxpnSERooSxna2Ka3CRIl+BrJwJ
rpKsTWAIi/9gjH6r5MkS4rAa9RwNx2QFJXR9Hq+RWgX2e31hAYOgzC7CLs5O65+96JRa0hmKJE8h
1Awqy1GPrF/y9bh1yWf/0dbla91OSSWrSsA/V4B/xmbxIuvzeW2HF0yecZH/i57qnEw5srZbIO7l
0duIhMF07d5VD5Gvg/gFKpqPl9xMZzcVXwbhaTA2r0s97z24qc3QWlhLUHr75TYBlY5YGpcG/IXe
6Iwm5ZcV2E1dFeBqlJX7Yu7+rLDPzH66vhYUa+X5Ut8/M5HhYwESA3UiTJ+nYCCpIz9nMLBC9WBD
Z1Ee1q13xxR95bXPf/3RzlnCX0o6DVCyujMwrFGtWAsTcK7U2vtfF3DWEP5awjgGvjQcyYsSIPzp
IwHjlkJItZsxYB3KoAODzRzEraMf5OMSL8Slip10xpa1Vk4rOGybvN7aFVl0wyVY2BnT5etXOvWu
F3zgVLGwYWnsdtXZLoS0beQ+KE9/3YJnVtNvxZz0PC1r7cFuxwWgFSthg07TRb+7k9RdSC4uDeJz
lcKeD1T8IP3XoBP3/XN1qbSBgXVGQlQ1qMxtvBmZlMYdNFDoyj7zgUOdXZK8PVfFr4WerHEKp0KA
6wJbv4qtG+R7FAOsTSvykMknt2nKLrDxn13OvhY4vtCXTtnwWsYMGNUxkg3X5uCDAgx4N1hL2XaY
8eBvGEVnDDJQjX027MlylpklMgEyqJ3It+waORwJNijJbbRtF91cCbuwg2pbPms3bHdJn/bsEPxa
9Mm61nGW9LUC10HVBh1bcSCpVEjljFSQacAYko59Sd+Bgfg7hui5uexL4aczDCRqWIsNB3ajhU9X
NmKIIBWPKphLI0G0vihnyDUP2O6SW+ZcrWHcw8ZXR++rfjo8E4a0yCLWEWFbe/kiwZemuzLepdiA
z0fgSRxqkTcfmX7pxWD4mVE0ghrBfgOZYcAlTlpcdp2eEBcfGzwCvg3MXNHcxJAw+OuZ4Rx652sx
p/tPradJ7RiYgSB1sybNsG46Y90n9SIZ7G0qkJxmuDPPTFYOb/6DIQT2PMgDOdBpgAP/ZAjZHKyw
QFvBS4kJ3VhUwEmELlAMXljMmZgXwaVF8cyM/q3AkwHU6jE1SSUBVfKMELwHy8aMlhca9MwqD4Zb
xCcB8PLA1Hfy3ZiWIBHRAAQjfhVzZ5EtjBsbUsvNapwSLlXoXHgAiidQm4DoLIRFT+Hfpijbpnan
kLCGBswW1Y8ODP8jPevIuT8sgZOfOdeXgC7nNsDfyj1ZUZhuDgIkZOg2V9qCXqv3SM51r7Ub6yAD
tqcvUFsjj3/dsmdm+G9FniwrWWFHZZdCXMXlmGVcJ0iztU5AHKNfRXox//8r7GQ5ISAZTRQyst4i
6d6lut/YSJ0yNaTp/FAT/UJp5/rlUbcG3i/AOE/6TAY1VelFwLnXzbtApmNfV7O/rs+ZEizEAy1s
MzUAtE9RlbyITC0Cj8aMWrqvOoNf8gv+3nNRPxewczh2daAxoCLzfUGMsMNUGUWA8+gvbICw9RXE
/Yy1DlDZZe2HM3uFb+WddEFwHKSV5zoMm7txNaxmDfr8Un+HfikALSDCuDjYzqxDoF5GUAZRQPxj
nhiEimaWFYIkI9JxqANt1ISHBi5UPzX0+v5VfmDT8F6Fl8o98+2+RY5PXIRgIkPKrIOGxT4+cJvQ
5v3/vnd4kJ2H8xOZc0CWnBjY1JSSEzAkzUoAH2owW2TZRXfHmc/1rYyTxnPB6ZzSMUpr6AHcdPOR
uWMJIIQaGKCvphTKNZecOWeW0G9FnvRIj2dCj11Uq4B5JiIEhk0VeU0X1YYuVe2kJyLFW5TGyFkY
vxZ33d2I93ZnICOWwegMvMynfm6ogeISXwwER4BIeydtmZOSgu0CPGHZyiQbfY5Q9DxdRe4KI22G
vXnw15PH2fLgkfegaGQav8us2KLI+8QRdJrtwU4zl4/gc8LOtb3TN8mlQN+ZFdT7WtpJ7XqVpHoa
oTT5NsIHRv7X4pHPk2V1uEwAeW4lQzqTaaN6MLRU72R0UZCHpWClobPZAApuDVzVytzbW/N2Bv2G
hTdTL0mjnhnOmB1HtRrAX0FXf2L1IElR8hzosFnavEqkoepWeul7neuQwGyh87twn8J+/T4Vk0xr
la4EIM4MyT69MefIZEf4UiWAfmTzv2GGnC0QW3TQAdrQKjwN3nQed5vCcI405v1dtXBXiPldQakQ
+wFlddHrdW5kg+37z/JORhw4+ZsWcQ4KGCdcwyMEfEE+nLn6BLcwvO/uvPqwLsyRZwfB1zJPGhX5
51QCQTCWWQJRA8kGJehAW4dBPnr2Lg26c1WE3e8g8odxh1H+/RuWGPlgCQHcxCbIx+1r1S/bfm+z
4uHC4D7jQUS8zcaq7elAa55qpbkpQ2cVbj2rtlFIF0gR8xEhXo1SONmlof17WY5qgwAYWr/4B4DY
75VyW0d0xEH+oEsRp6kWylzeiAXyNQN6cdk8s3v7XtjJPMLB9WJ2FqyqZKvc0jvztUi22WL8aPpC
5SvkCoAte63MLklu/T7Av5d78uUy2hkNvinK9V4U8rNLry98sd9H29h4kD01MNJG6fHvrRgnUjEs
hlbsF/1MJyEkNT4gAAxkl1bNoXiRVv4lB8DvxjeKBBwHstgGSLJPjTvBXeF1kGmZuTomyQEkjOlV
pPaLNOuCFsxzF2r4e2zke3En47tx43iIExTXzDMkCYyAHKhUby77tM/EfL+XdDKqmwHZb26Okuxd
vge12YMZr9KXNOwDOUeqvXVv1uD8vuStOgNZRrH4giaygHTQFpx8QrtlitNCQB59E1tuzCEITfia
T0J7xSF8A76LFSjKtDkLaWitbDi+8x9/3cZneymEV0fJHaiKnC5DudeBA2yAhIkFxgjW/OjJzV8X
cGbCHOv4WcLJbjttqjLRI+xN09Z8sgR7GJDNu0NXioIBrKlB2mr5HhhOiYR/sKrKDgEwQR8qR14a
MOfqOqoEe4jtwStpnqzxhFhDmo/eKwyZGYIkyhUST5A21M1FdmMh8lSFl6bvMztzxBAtdVRbVqHw
oZ4s82VUD5lH4AUFD+ks6QLQ4iCzcW1iai023qG8AxsN3NY01C7mhowN+z2KMhaNmWHEtEGo+GQC
QtpZHRkCRTdzbWFD05DXoYasnhsQ3W29EKpbxVw89vAgUqwsl7w658auYwEW7gD87wGt/n12KpoW
9LEpSs9W6dJYRrM3AeQnILjzC/3r7Ff9UtDJ/F7nIhIyRkGTYMubhTB8AlBbwOauj2jbrRIvL5Z5
bgH7WrmTpuWgrctEgjLHTW66rK7G7d+IbM0O/4H3cfyMnw15MglKcCk6+tiQY2p/EpSHXgtGx86o
bV3tBl/9O9I7Y6P93nc+Cz2ZD8tBV2sQlsHlCWtYGbOoE3+UqiPIkBl+XNranl2jv9bxxM+iiYjX
SvmrjpiAt9qSLwfqYxK+U2djtmx1n4RDeKHrXKrlyeD0iCJsZ+w6Yy3lDOziO7Yc7QJUcmlfinxf
Ku1kIowNt3LBs3TsNIqfBCCXGaefUWwFjDbO6kLtLnXSk8WFaBazlLG8Ual42EN9Z29O2MW/I8F5
obBTB3Lc/0+HUdd6gIyqEFQY4SgRkN/+6i3/563/v/EHuT52w+bf/4XjN0IHlsYJPzn89y59Y6Qh
P/l/jbf9edn3m/59RT+qW84+PvjulZ5e+e1GPP9X+bNX/vrtYF5xkGwd2g823Hw0bcGnQvCm45V/
9+Q/Pqan3A30419/vJG24uPT4pRUf/w6tXr/1x8w8r984/H5v07uX0vcd/vavqf/+G/2+iN9/e22
j9eG/+sPy/onfDdY4oBdMyDIOMqciI/xjGH+E4nUcA9jD6EjBW08UxHGE5zS/zmKsgHI6ABmhhAL
ppiGtOMpzf4n/NcWqJUg6ajq2H78T+2/fafP7/aPCrx+EJjhzb/+gHf0ZFXQweGvjan/hgskuwtk
zfdVIR6cuGg0U/FjyfJgyIEAcdQGmBMd7KoqJ0ELJW0Ixem+Bl9UYOvNQevjW6Pmim/UK6RwPuqF
dogLUgVa3dULr3as0IvNjeJ4j63Tgi1Zi1ZpHdVBVQ4ffdaFhgRFUXFl1ZUDzkGou9Q224gcdFeg
F97FvIDJVZYHrOL3ZeqFetH7vFuD54UHvaWls5kdgwUmf427dA6p53JGS1AO0sbajzS3pBP13KpT
PIRdWYPu+q6apEHk6IHN7yOl6v3K7OZF1Ge+imBKrbUr0+qWhaNDOG1uRo92fzN4YOE2IJIe4Iu+
aTnPQJ+pzbgZQXOsqnYRFz+VikJ/xjGfojRqlyCk2qj28MxVGW9Z0oURzwEVdsqZYSOFEeLaC4dm
7qJ+6dIYi6ESDITYARhRS5+bBshSLbJpyZscyXZJ1wdJDYIdWdr7FrLObvlEVRMjgj5ZFvGQWmNC
Twt00SDtZHvPhDBOA+pL6Dm9VRlU3QlfSTuwJPsQVPlgbbflOtmmjaqCb9GzAoD7owA8dCHvQMWV
K0BVKVqgiiZHDFoNhROP/Dkfo2oUMlRAxNzotTYbUrkuM30DjrXczlaxUTpBDgpHZEhAUyxPMpCg
0eUsc3pQpOmvPQcOoNv3qnmXwgkdLJE8VAWmoh3A1HNXtd6CS3fbcrUAxZyV+UnN907Rv/iLvuRy
ppnpywxZyYCZCEBPuthT4GZV7rP3JI/3jkeehurNonwnCnlbG3C7qUOEXthca5TFgd85ZUht0frS
AJFx52oGGOOuO9XJ/XTppo4/5ulcO1Zxn4Df39pJOi8ccd2qFNSAMiuDhdSrJxobm14zw6yRL7QC
d65tZ4eCaxkCf+hFHIy6KdHWC4DyftBEhKp0hA8u/l1D9Z1pebmPfZLmgXas5KDkNLRZURsHaXmb
KGFp2KUqCO3A2mnREny4oNGXylAGpV7AX04R5FB5kYW8LV95mT25iNmBnDEOizQGU6nu3Ce94m0h
kWDAGCDdrI7t1QDzBdybB9OWAyha7bDIl5A5efZI9GiaVRm6mhoMcc78AWoQ+1YulQKUX4SHXlMH
ptYaG6cT5qzjURJIBFoDI54ntGsCQpK7Uk02DBxci5KBs7HtizuDJCASrRHr5WD5Zhzig0gj9lVD
p/PaYi9gXQLrKh3ElpQtiEWrZ6j5TRzCYE63Alpd5VnahBA0QDhONX8Qz/vRmOZjKgEkNEv6yiXA
rMZb3marPjd/GlH8w4EM6KAtvW5TG2GnCX/gFSSSq/uoTud6O9zloNTrW79EZgy4PQODVJtBl2Qe
Ef3ZztN3wnuwhtdoidgidwWMfVG7i5Sot54NrIybHVyiGU868ATzIXqvSs+ZlRl57UspV2qB5BrN
bNQZkl+GYACrd6Cpjw1fQETirbWjd6YVC8tK7tu62LA4t7e0ZEvEJbWZg2w3pUI/BQuZBbS0ss8z
lS9cS/nQnfxeASfotamWc5flyc1Q9dcObT6iyha3RWy+CAkd29TKnuJKLDou3hV98EIr0/Hqks3T
DAkEXoeJeqgFUL59jSQgB4yigqxL2narOjFmGuUfWV04KzB1I/s50geoqj53NQgLbeRrBfaAHAAE
ttuM2MtBu48sUNoVwHpnDEp66uA91lFgE8taan2x0m3vVmT8Go7cPdJanvUBimcerZ8RTnNmTOGw
p+p8GUU5OCBAFLUz00WZqyTsrFxdtmrhbTXuPQ0Yx5l9nXneC6/gVENomoOjDTlqFojB11p7ZVdu
DA0BZq2EAAc1GBUh14GHmiL3fLc0YnT81k8Q+l0UBrsjKZi0MzaE+Qh+glom2WTJA5gf54REwwK8
PcqN7Gu2F1axrO14YYKc14p03xoA8hZOCRWNaEPUzFkwR4NSINhyNdbfNWCqTHgFxDRnMcJZlbvO
B2WjgmEbzisTmgsQDNOLGXIeok3RNGGBmdqJmxtkGWbPZtpas5KKyu8BGZ4lsmgWFTg2Q3udvAvw
4ke9ty5YXc/7TNEXdADL4yDIg+s0VqCqPYiaFFAne6TZ2k3KNhhfYaaAa7e0zAirRA/Vaha91xhR
W+ROMn+Wu+VtTbpoI0gK1LVmDb6BBEwAc/SQ013Xd9naTCMsWczy1aJWZj2Pgfr0MlDzxlChVd16
YXUquKNiIrZCEneRyfgjU3uxlVhnSMRcNIREylQrnfjaheCJKqlYT0eALID1uyO7psRCJ92sX4F4
GAZD6jVrO8Uuhpe2duiJgSlpUECBScma6D1ZT//Jqk8KfzqO1Qgwd1IO3hL8KX7h2sgnjTWPrduy
Eb/+jVQcTz+6Lhq5FbmT7zCj7jOtx1Zp1HCprVZ5UPE552bVGSGEd5WHOgdhf5o74HgfD7mrrGih
05vYS/S7huEDds27E3eQP+ZQiexU2m8HXaCJPo9bE2Tt+QBG7zSJcVplVjWbTk/H8fijTkGSyopm
S5znuhu6zfSk6fzJldNv0x+41G9LZqAyRkSD6YbPa6crQOaet/70L5HICui0fF3qYhHrpbt0DN5s
dNg2G7hDms3n4fTf9Nt0djqc/hCv2BtVn4ZlLoNMVyAYVIkSVkWiRpCsIBTEckQ3t2kmIXuiy2Lj
xnm1SobG3BaKYm6n/8rE2jRKmq+ma8V4w/E/j7pzFqt1CNflRh9Y+ZbAGeW7Dk3ADtrpK2eUBoBt
VD1GTr3l0i7fbE8B2XpT5TcQnwDTdhGDtkkYIFokQ/noQQbAHB9UDyBVxaoB5xGkg44PstWOPkIV
6Pggd8Ds7oohvrHbuAwS6haB0by4rjSjO6EJJI3WhR1ATsBZg8K2esK4A8NhFj/UA9ZKk2vtSG1b
PSWpoc8HosbL6dColYNRxebBZr19qOP+MP0cM4gPyxRU7Wkpqyew1wLHWs4gX2nd0LyJdlaDrsmy
9LatjeS2BKEnkrA6YM3H36rxCgdXTCenP30+gBJ7MPTldKhGSbQDGfHxiumm6RnmeIVeX1s22xqI
jvtaRGDpvsZDQj6grt37TEuL28ZpaKiqXQQUkUGu4iFXAtDfdi+DBcSPFtOPvBrutUXdUeVBiTAr
KW5lbHuLFttSMbV57anlA+i8X+zx4g4LfoeNyOsQJVrgKU18LUm1jxwHqz6cnWFTKuWNiQgRyCJr
kHgroKq39fVUUlaroMEoIVlldY23gM0AxDS4SPawdECB1hfqM+jK1k7Wkw8sAodRhOxRjdRoxjQk
sTFPHTYwt5NFkhJ+77H053Sp54rArgn9IT0YMGwotOuoV90ltNKqZZ4zeShHnZGCes1dWzU7JWJg
xaYlRFdZVd1nbSqC1LO7FQB+sC4cRZuhhipUR3BWgWjUIkvTeOGOh+VgmKFpRMNsOutUprqq8xaT
6XhvrzXmpmfoAdDZLO+FYWT7KB2ep5McO8TrWCvX052Sqt0tVix/Opr+MPd+GProdrpatu2yc7zs
MD0JpC0PpQ1DezpXdxnzZZTm2+m+TBTYtYFZ+1iB1IG4OSS3kuXxJerWnCc9CHqni4u0YWFMXPdX
BZhbrKCNhm85vrGdpWSjRga4JsbaGnna72jG3jFSTeiuGJBwKjIMr4THCFl5enn8g3BouUWGaO0T
cLF/vcbKEweKyuPlxzsVcsgYbTbTLZ9PmK6A0EO5dTN9HL/TswFzWog8f/1S6PHf6cYvT61LyNQo
RBjgSMOrmL2HUn973HgK6UNzmTUmwNgo7LMe0+GXm1MjZsuqwvcb7/o8+/mi04npz2ddqgIc7GCp
NoPPxx9f5vPqzzNCk/uWqBDe4sk+zfR6FVexsXNoDebW2gZUqHMVbB15loYKdZJonRkB1TjbNV7T
s5DDMg0VgayvxqkFEhP/vFuNUho0oNWHMsifZ6bTrW6EXs209fERACDaK12jWweKWcMMRp2BZDK8
hNpgGMBU1wPkZ7uD//ns6RpFxs+Q3KTLbMgFC7uiaLdgcPaPh0rUGnNZWx3WsnoP7e1+W1oNO9DK
ZAe9qq8E+ui2GWqO3YfbXkcSGlwFzJPDdFkWG4eqzZG+1iYt/Fq1feOSwt0cD5sovoMsiL6Zbpge
mUHJpjLbfnN8ZKTqDw4y7jbT06Y/cZU88V4tfz3DEN2zhJDO8Yrja+X2S6zZ7vpYipexH3FLjfXx
kayM3yPCEDCaXrru2w9YifzXxa4dA/Cc17DA/6ymR5Hbwx2YXr9equgyX9p6tPp8KwGdK1/VdGt1
vKZP4EaAL0ldTa80XchcEwIrdipWxxfTlKH2Y6dkv+6B4dRAA8QtvzwXyLnWHw3E429TQ9m1FH5D
Mm/5+eyi6MDgLl1zeXx2Z3Qwy6GGvWS6hD5Uq7lgL9ZkB2m48VtZENSEPSbYr+PMgO4QpIPK4zOP
X5DXni/cLv31TFsg2tGkFFRZRdpfuQxWGOXNNZXXiYlnQmMJ2PSxY6hdrQWpntsL0kGuxPE6ZIaM
jUpEicTGsWWBWAXvAyAsQIEZC2WA+Mqxxd0EsGRogjTN0M+nn/Kmh86cET9zx60Cz2y60KOOuyxr
gPAtbCp6rdWuhItwOAS9mnC6KcI2IDQ1KwJ7etkEnBESHntHVGImqsi+MrQWtkOaH39vWtuc153a
ziClBZca9qLQ9AOh9vi28BmZe2SCzMCUrQZt44BQZ/z92HHT+wYODZiThbH41dykcXyFIcvHjOQM
PrdjGdPlkNWNAghtvAigubChRntNvzd5mc6okpBFErN3Oihi7JMzKKbRqxbQkKCsDLiAzHml1Rsj
4ckqF26yz2kZ6iCE30cqdJrg5sc0dNCgdXWI+wK0iANn0Fd57jurvaJQ75nOd3lGrhpshGt/utQ1
c9C482FfwsMVKrJCaeZBqXRyXdqcXNGqDNBF5IEXW4l9cZbp2xZUR6tK6PQw/UkAH82RGrsw0h4S
Vl5SH2wzH7ae0e6bNl40ojf3jZD2QbUEhN6ku+sgZ+GlDjvkkbcqCRNbygmdRw7TZ7UzLK1qSPaZ
IaxDPAzuNSYgzu1+ZiuOOS/jju+rfnSl9dqVMyrFo+AEEvJEW5oQ1vNBROL3St8cGr0xAjk4xsJS
2u7KgG6YwpVVLNpmR3mpzEhOML02Gbvi8b5NnrrxLmqTq7KLOHJ3hbPNLDIjsQZVDpzSKFxloLrc
t3C67PosDo3BeALRB2KSJUw+MzNlaFPtmous2tqx96hQukxlXYYtvHGpxXr4hx9p0YCs3o7sNVIY
g1RzimU+ZO9Zr3tXUsl92jkQNbOVdaPxZ53H964aW2vu3FTNrFX2upen14nVoUHSQZ+rXnFDHOIb
lROta6EWWdAkT8y15PXUhFnmlpD34qOroL5pDFCR9wa9Zjy2AljGcjHUunLQ5CKBhX7Q9UzMIVNm
zSAmrl01IGspJM0OKYnSQxup2cFCMzLDhpCRi89VmHp7kKLvgpTHRZhgZhNZ7wTtYGlzx8KCVNuF
fvyPR0yfo6daZgomtd4jC1bEYKdqW+RgaN4QwO8PIDtMnyrtDhX2MYBk1Omy0CSA0mj7yE5Bse7w
bllWoocCWwFOjmJ0kekjG0ejzsvS6iBmof8084e+LoptV2OfIJrspWVEXwwFc0OtTuxDq5JXD6HB
guTPUR+nKySXyXlWus5zxspdwfp82REIGsDHRtaRcP26AeCg1ZLa76Bcuq2wNAAlm2AnboHtA2Hs
fYqcUEadeIcUP2Xk0rHBvpWyEMJ8LMBmStkaqVbcInx/k0CnIUCqqL4r2iSaDUOerSn84o8JpFUN
TuMXHYIk8LDmejgdKlZoNQHIarWn0oQEndqA0oC5InoGA/7Wix1yJ1wn32ZgGwwIRPSuMgeqJhbE
eWDRSXadQBHvyuk1jpmTK89tDFd/yvt4BwBHDmmU/gZkyRYgKb1c8j4BVUAqrAdXgx6jqpsSIp5l
FfY8z1aydOd1nixlOdMZssiM7qOKYmNbqrWxxZpvrfraDCunpUjxsOr4VRu4vuVGtCNQLF9OR00P
xmRVahBe65W52w0fyOJXFhQJoNu8kP1i6OCdJqa46mrRLrPjXh37eTFu6oEQArt9AqmpAlo+LRzp
st9+XpNNP+YFEs9a2DN/3ptCrQQXj8efd0yHdW1C3LxH3vmXa4axqKm8YylmBblXqNK9fN58evXn
s3UFfuqmK9bTUz5/rycvwOejS6fSwKKsZeA2H6sylTdd/nnN9J/SOs0qx+r3+fuvyn+vz3S6Zs4t
hHrc8MsLfr718T5HNnDcmpizj283PuZ4+fSIL+8gB3cjxPrLL5NnZfxz+tK0hxyJV5vR/PjQkw/z
WUZFwVHnDv37b9X585bpCdBosFdyCTw5Egnn7RBWSJqXvdq/qqA18qk0+1stosYiLhz45DpIOVpA
mUOjBDJSmZr5JLbaDa2UH7wdup94BrEb8yNJs9xX4e+4T4mo5vbQqLsqbeo1jbI+7F2TH9xSQ16k
TsSLbJCEV6fip51Afq2MzFcDC3AACmZ+Y7oduPbKFoaKSc2tNApz3tZM3lU99kBxa/B3LqFhOxae
JMmDm3TJk2cMBPTZQ3sFsXZ3WYFWaSk7jM/pxHQJNqj3v954HAdm825VCdIBrGi4kxDNnA9pbG6n
gkWejvKoor2ZXmt6QehGIhyBMrMh29Tc7l4wpfPA5JwfpiqCa61eT9W2JXSXurwzEMYDn4XjOtaH
FiFKk3Y/x3ZzbdMB+Eg1ZmkvxF7JM7nqRVQsianxa43pEMb0cvJM+vj62EpmNrPrPH1TEoihQMCn
u2UGrxdpXXmbJra9jQO496JzKnHbMgfmKRRD3gDPR4Il3pgB8ocoGkJzsdAgXFbUa2a69PgH8psQ
aI24sYLrPFupA5urdlXtKy2NV9IrLLBHtjTguegfkP5FZ23XLN1E065KlpfwunJvXuWShEoUOQvT
YTxQIgtqLtjPco2AaNNKYb7f9vBYvhYkk/OGWXeJ1HGv6cU7TSBiYXRCC6vOHJZ8EM3C6RxlbfcD
/qhwyjBuhKkCA63TlHSbVcqyrlmGBbGrnqVTP6cZnDCcGRDdhmiUpWL3nhdGGYDQutlZbi5uUpOu
VWh6+DKLIUrkmP3O0iFJ0jMPqjWNauwyAWWQWhJzl/b1XLij/DVk2pZlm2sPZWOue824B4coXddF
n9/mw1DMQEYW1rSSN1hS6RwihMZuTfLoTu9l5TdGCkOqguugLdiDajFoBjlghfYGG0E4WN9ux0HQ
z/P7Ls7iewZ4nc6lvpUCcUsC0KTn3QE0hbX80ZAFpC0bTnxoN8LN6S3zrNm6qrjKO3GvWXLfGcrG
gpgitHvrF6+Itm4PMj2ImWlOf29h8Qu8XmC1h9iMbAgko2KJbTS4nWzrR6cg+AnHcxGAtORgN8Za
daGpU/Y2eFUo2Azt+K4tnzWoyCKi7CWQGkd2HIxIUkDClItHjUJ/ypD7Umn7AEMcCbV6XvmR483g
Iql8c3A2BOKOuqSGX4JGaMEyqI62DXRPaxURavgVA8msW2iwYg4gKqhinWItnOgBg8as7hEfeiGt
Cy1egagjEXdx3N9kDhzvWZmHsBNuIRUnApCXQUxWWxMn3nclfNo9+OB4fudQ56PlkKip4ZGby1LB
J7YqKMfQpSWkidhkD2S6HkNuy1wqPYwH4IWviOdmcx2RbkFh4QjsMIOy957gwlxqAjqmwkX8OTJA
ti0EdleFsdJyC1/XMqASAySqMeRrq82goIW0HOhet9bQzgZsOHwr1faI5g97dcchKhi0tM92oGTW
V1qKzK7CldjYOWn+qOqwokRUge6IbktANLeWpYgdsWm/K+Ud6DqQ5evE9DFH4j3oz5o6VGJF3lCE
ZikhEHzSELOC1Nesi6gFCR/iPbI8PVChqIekirQbEI9srIgMATMyBBlruZOQogKoNs38mgtl8O20
MncIcC55pSC/TR3EmxGXrt8jq/ARqoGbjuTOj0aL4R2rsW/JkOnv14juL21sivzYgsmLmVCZtXWE
ICAUlK4LBTLQnYwDZJ7lEFcDzzGkzrhjRz9q6OXUORTQEitvAtfmxrUL8qEltQa+jBO9OnRpttTN
5L0eqnyPAIA9gzBuOU9VMw/jCpJCUxNRiji+1GOyKMfG4gqMNNZFxaboRLsgFCsMhxutqLi8gYx2
UIOq6xlajArIx5roVsqonNeVQPyjRfopzctDXHr0GZBQYDXylK36zKy2BgOBGIMxm4HRYzDYNmYg
ZwJ4ZZFBmGSVKJm1jnPI1xEKl3vEECxULSTFEAfifdxeGCUtHmF7QudyMNdwszg3zpA85nDCvEQZ
c6F7FNMt4OtffofD/qngJFr9P66ua8tVXct+kcYgI14JzqFyetHYtQMCARIgIeDre9r79j3d58XD
NrbLdmFprblmcBScPfNumh7KZegOHVJczwFilnJHE7TlFLFRoxfEuYMoPNjjhd2BxQBARDk8QHp/
IqWPsYxTLqcQvfbRLK8elqhr0gP3V10SH/pOVldRlQXC+nICPyE3bNvPfo6T7SpVt/FvN7VaH6c1
KvO1W+TO9cdxJ8zU7FZaskcCOqdcnXcyL8PL/aJZXqIV5TNd2vioqtp/ZYCytBBAfXs4W2kQyKce
skMnBu0/QFpXw5U8I5wWAVbzeoDkxz9hhEvBbZAUED9LK9+yd5w6JZKL/bfaUmyqXdueCEFEdaRi
g1wmhXxMUwYPvkEmqIsAxsqX89EbPHtUM7HHkYvPUkYfCgNTQBfshn2IJ8+hNSLrKTJ444cWdu77
VSl+6KMbC8Ql0dN6S2DDXlkep3VAK+nBnpCt69VOgCIX8in8N7/rnn2E6GKyTfSTrMMMtsxI7oTr
2AbuM+t2TNAuCuU4WMKZgySr9du/pRKChRwjmX4gSDXt4z2G/B/hqMZH7G0mDd/723cHVg2oH+ji
drr1vL83iefupwbxiME6nBC3OZzccHgYOJUnf675g480W72getOFXjh/ATdPPbb+moely56wOz7r
NYTtfRU7T4S9OHGtr7zx5kuI/sv6/RXvNdgT09VHd9AVYm5DDI1NOG2QzUUzgtRujAouCKCPP4Fo
PURq6E+KdbBom871WE4v9RBOL3NdvUymP8jAGT6X8H2pw+AL3BK3CMNKH0KmxictfCxCirYH3Wm/
ACZRphjPz5taMAKvFxIf7xdz3YmjQRYW97I2ssN1xXTmES2498DGK8wE2+1IpZ93CmHdfVm+hK22
n76rwbZekDB+v4kCK4DYMIc/L3lYfXdj4G71AaaSt/HLUOz7LT7jul8bRguMSsK0iyTLZNl5ZyhQ
3XMkObL0QowMkU+sjnCOXmDXFPIfDWgmpp/iIqasLOq5BW7Zq/AwQ+aVhwli7cKSgSbRBeh+XcDe
HRsgQHcRcK/nBdPgRAMbbJy9XuWyGb2oPY++wqAP7V4WI+LmSiss1i48O8tqUV8QhELkN5DUYPTw
gi+zyiQiX/ehDMW205hSMhH4m6WDit/UsCQMx7FB2rEO9n5Z/ZjDhL3EkdqS0YIoPjr8QsE4AI/i
ljyfdOQR6V4sX/sFG5hYo3TGlrxx40FepH/RSxgccW7YU2lg+5CM+Oz0trwh9u8Vo5RLmRj3yFSD
aGVPoM/vRAsWhN04vkCCF/Xarwhee2vSZaTtys3KbX0MpI33vtYb+93PAedpEwwXB1PTHzN+1Khp
EHthOTw1OgepbzN8QcUCh+YxdC6qORI96l0X64c2btllVE6YDXE/Qu6J1NIu8DCIC2V/EFyKXR1q
sBXi8kX27nRhjStfKmD3wC3j+dpGgcxapIkfsI/eQgyF2FUUQo0Fqa9H4gGAWqQITwSGpL0KLoL1
UPWsMdqlJDnUtZMcxjpMtrbHVoltUGHBovpgKcJfjZyDtNFj9JOuWDs3/fCVhNX6JoxaN0DUvR9B
G383lbgivnp5rsMf1pu7J5iblinlA2j1QSlREYEOEyWIpAupprsp6LLIkuYw+t3WUrEcQ+vWBaIz
7bHGaGIjk+oHVaAotLVI8jZIUtdfu9ySiRwUMag2IyRNplEZ3OIMkVhujK5yq+MRIJaCF6nhCEM1
CO/1ZlsDOvFh+VHOSMWjjGO7TZxfdMLEJeqiB+bFVRp4yLeGJhv6SU2ShwXuheM6P4vOr3fuCj9o
qxY/K8cBWlUfyB2fEHs4IkB20g5SwJPJprKLQWkbBn8rZflLLjw8sQVJw+UQmDPoHgMc2uf1ODAE
kIKVGOws9/UDEwROJLwEx3NcUFzdVqemJn6me59FGUnGJAchmm9WNxqeWdtciO3KomUN7LlEu4Lk
hBaIMO8KD7rxmSFb2DotfYlmf+N7Dfz8bafSBZXKvmFcFG69Jp9L0j12Htg4MYkWJEQC5gqGEFpm
WIA9gGB4VZPrXYPVoVmNTbWJyfobI+3HOY4XMC0gD3bHtSn0ppTDfJ6RcZn7kq3bVj0gfvDQIVdg
crzqQ3vVjeoXeZuBBOKIf7SXL3jjizN/Q/GhH7Qj7Tnp2wv+8+g4Jl59YSD5SGEY+IMHZhMzdRZO
WZ9pT4JH45k4WysK0ufQeEcyfPpYej+9TCaRySRL+qy3cilU7IkvuKDgzQ89TJdXVnjJG7OJ+g6r
akLdYZYNhM4WZZzwgGlhnxYTAD9Eg0Km2EwYmBrEKiKoDYp8AtJX2Fh7hnTlazJJ/4ZqBHa+VVI+
EM3RSYGGW4Rz2aZ9R9tjf5hr478mlYsAaomBm9vm0jj0ODosRnylKhKnHw9zBLhqfoq7nx2IcXkZ
yZ3tHQ/cKE8fKmoxQvTWE2RB+tAgdd7RCJuZx7Xd+0mPXiqu/KLzmT6MujOHIIjA6lAYGN1uNRbj
rZqPCv9ti+Ymtj/CaAJ4XBnQJfA6mLm3gKKREAyKUAyXOeTY8nkBYj4QmmGDuP2gGpZGYMygOgxu
F8t0qNtfEPabfavoqQGmkgkRIVa066cD5o6T18Odi4MaGkagR4Io6Fm+HDC8FDt3BEsPAaglS9oc
WbLTsKKUqUv2XIKoBrg0yQcnmY8BgT13V0duqhrhpnUJQls/lhkoyfmCMPZ23sHyqU9VKCtkZm7A
P0nDDrRMBzzSRW5mlSwAV0oQDMqdZAfEIF1gMs+L0u1V1kUMwLdar2M3fdgO1K7hR9BXyE1dDmRu
c5Bh3iIbbnzYaSPT54FV3RUQ13eNTzm3gJeJfwQIA+eEZb7y5BC4ystJg7DNpvZsqmR/aeIZeEhQ
ItNPjkeBvzEklqcM02IsVPbQuetxAQ1+VzsN34DIOEFuVaxdj4Rl/9vn2B58C42s3I+3IPbR2wgw
BdGMXJjRm3gAw09Pzk+4RmGAGbYvGjwS0+C/p4dwO9Yu0m2/vGkEm0NQsW0mF/xNczXVL0eC49lH
vzqqd7Poq4PWaVJ7Xxx+E9XacMAx8Q7xrPBxrc3nOGKZnLp4D2H2hH4SWpppYqlDFc3QBzx25Rpv
G15iYOfRXR9Vb7Np7DZBlZ01RItcHecYR2LwlqZVWpxnJc8dBRr7jTzsJt1zTZs/MVjEqevBMHKQ
FsyFtnrqqd9tlphty6CZN2MZ/Ga8XVPEpOsiZgQ86i5cCgPgJ0tc1uZA2tmxAqDKk8+5jAoR9rZA
UgGYX8N+jUUxRuP7PPn11rIKJsCGeBntOZKBkaYdsnLceNURodTnMXTVFhgGLCSmg0QvbJR0C9TY
a9qH9lr3IgT91ru67Y0ci/5mlOw1pBM9MWDF+yiet2sSjqdqtP97gWFUVk4WGP/iyNMARX2OHYqm
stdzqqljsDHhAnnEcJauAWD3cTXufU42KMKrVOlkvyKOCVy7d5TaVz5Xx5aI51nD8bpnOm1Y0mQj
xYloLIOhXPITw57jOIxI/R7cnw1+KP3q9oVTOi64sZugHtu9EvC0ZO3F2sWBb7DkJ68c3zzHa7Yq
rtH73C6WpQV91ZYXGiPzuRHjVrbOW2/7THOBoCZMFsHPaWNE5TZvwQDwJOnYmE2gjAOvtRNg4bEE
cybqMof4vxuxqI2HkrhPNUD/o0igcaNG7RiECP+5r1oT/3g/Go1JtcE39geJw3JfYROKGLLTGUeV
41RRkoX1IDfIU/7t1R06qbpFckNCP8C3wUpQr7tw6k9lRPvd/eWSuA3+vvD95v3i/sf+/ccDDQu0
suvB3cXvFgO/IIPvdk4WxxzW7lCTqj62PUBE2UXg30BTf2SzvxzK8Vp1UARApWGhGehCrzCBZ/dt
Y0BsxSkvdfeb3N5F5yN2VoZq392+5MYJdi2YnE49l5tZvgciOIS0Rnxv5dkMzqr1yQDkRfb8sCDo
RQ1HBr4jOOULoHxsVTlGrH7adATe7kODrIpoup3SrTgKNETWmQ8KI1rRdODz16Bjkwi+2CbegL0R
ZqPCOeiYx2ka9w6o2zpsciBiXo6wQpmFw4ISFKj2EVksPDXBjYwcxykWlGtSCbkdZ/KAs8qHw4qz
lY26Nig3PRv4KVtAGUEjvBnX+GNdUGWGPKKIro5THS5uKnn/hUKPHIehgq3/WO7AbW3yWba6mKZm
xFRxeneS7jdFXu/L6LlvAW37K2MdOsxo3Jpe3ubGPlZuDhaOj2U5BhNzgMNNgf5+OCQKoeC+D5UM
ncGR9/RGdJ0sOM6VI5AV5wEEVMS6QjL+zXVyFKVO3kwQi+3ocYBsNBEvLFFf9wegRYPil6zNs1wc
+FL1CJKeNbKzMZHb3R/hAhLLAhR7V+grCdo+F6h0G4vvWOYRo963VylYwYGKfcI0nl0UJAbZ/Zkl
b4tmXfknYOB6Q13LD4zb7qm7fZz7I/pWv6yeFK+IbsceGpX+NsTe++pW5uH+AEgvdMqrYX7UCZsP
wdL6WFKi+HNFz6Xjwf/2zLxmhKMMwn7UnzlBc3R/ai1eFkPVjzLsBESvkzmaGgj/SJrw7x93RXIo
sSq8A1oAgoHJx261hj4jqPv7/gq+0/9uq0U/Y2vt9gHkVpsVje57LMT+/rfbocSWEcfkerNTOCLt
KckF4JUfDLDA7c2Viy/zhgzsFIrBv8DOD8Zft/8LNRZmnM3wiSxGBljY7Q4xVo9HsP7Q6t2eahL+
TFQ3vlKflztEM8RbHer1FYE1j/fXxrwCi1ClQpyMcsT2LuNCzOvyyRjP41qaF4QMfWAhcTLmoaxI
0FODRzekah5RibaYDCi6ItuIkp21L1XM/NwGC9lKn+9Mt9h3xsxXuUYwuKvCArTDAeWZpy6mTH4s
GvrMaEp+xNS2kG8M3qWZBg5uYT9lJbaqHyT2Dn4VTW8dNc1ujKTa2lnUH7W7IuEdD+iV5XmAc+pU
RfgGuQQbep0W+kOE3Rsaj/olNADyEjqDXmlX9yvS1/txe0tpLR1dH8F1qJ9aBtD77xMrhpw4kdBH
n+On4NgWzfLtFT312njGfMUV4kOwo9l9Mw/9y9zw1/vxBOqGtK10dO2qlZy022KMf3uPZmo3bsni
dwl3/+3QenxXdcR9YwnZ3x9Ao3nOulnSs9+y+OJUPRLkbt8L/n3Xhq3mVYKTvIu576OxHNvPFk3Z
/ZlJqU1u5qk6hf1MT5TClqKll04N7XOLFe+5X7sgJcnq7O83E4oyQHvq1/3W34sIuEXdr9Px77ME
rw5loiAG9qZQZnXHHjuG9gMLa/t887LfiQq1qBn8//wJikCPnih0Q7dHYFAXbWIPcWX3V7/fF7An
I4fq6f6cAFVlYUQARv/tDcYTCR9N9fOftxx2u6YRDAStfj5iUdHvEqVxBdXBswUDDNIHjSFdq9+V
Xqoj6hwNWjFutrVyC7ePwDa53WRYQdNG4ksdwE56N90TFbp9IzGPrmNEPu+vPBmIL+gKgOP+HLAR
FUrazu7vzxHafYVPrHkYw9a8Am+6rXH6nXZCnbuhQ/TE7Q+5UdRipB9Ah3G72bh+kynpoIW9/d0+
DLdlLeVzj9YAsWDB3/ceQWt3LNvAYFHEk2LN1mJ1HRenB56EWC8F9H5i5/vRIbjW4AK9WZCMrj1b
v+4Pmg3GaNENQr7f5ArzUy358ve9o6Z41TSwD+Ggh1d3WVAkowqox6k/RpTuNZaM/Yo03CZ8qgIL
x3nxMWJIe2LAHoVKaAaWkUaVUjrn1YyYIFcxWrIWH66yHqYMtwP3a/9coGK3mbF+jIkKHnK/aNwZ
ZLz7VbNIhEPVgm//z51/r/YEKDZ0C/t/nuj36wLQuLqIGJiDaN15/vtuxkmiwDNL0UzKYEZweyMC
qscFca1ju8Ms6/N+n899+5+nYHoQFupWiGF5zL3RAm40Y7WkYYszu8QydUYsTbmRIeQZ9/uEwiTB
9LbMO7eENg2TRsRtRT87j22YK8dPTFVS0IluY6fWOUXJws9AP6Nc8IBdBuxoODm6DMCR82WcuMST
BkynZrO8B7IGOEIQKR6Bjc3XbtdbvfelkimqDZT/RoC7hmT36/2C2UFfbdDx7WC68N8HhPDcDRlD
8u8DkkLRWuPNZfdXKUHfvt5fKhglPHJ6CVj99jfu992vweEJ+bdd4P77AF/jvugJSDj/ekZS1xCz
1TXai///Uv0CyjKnzOT/vPz9Id0ASuFoYxCabx/rft/9YuWsQb1sePGvA/UE0QaGmMO/D4BQ6GYx
tMHFP69yvwbkG8uTyzGk/O+XeL/mzJAn9gyl5L8OuPrmXDH0wF/++4z721gpCVIL48bt/cA/XyJr
oHDVKtJ/D9yP3p+xODFQkaGO/n0ApGJAjiM4pf88+H5t9GWV+qu//vuAHeyvOKr4/l9PECBuTSZE
XOr9za48KKZyOkde7edeEn10sq6KEsgi6BCTAKHeK+pl2sYD5p9qrWle9sD5u5E+2vYjKT3/MkNI
mDX4z5CS5ssIzKEUtixGIAzoKZwL2m4GdiGqevzqGCjRKPz2VQ1Rm0ehJNQILM0cKw6Q6YHUmET7
CXtoTvmnY+RumoKDHzTeaR6AzicPARJ03mA29zLAiy5VCZ+PEuR9yIyHMJs6pPItBopM3mBgBfFg
4a05dm+5kwlsXbVw0eTKTV8lFXotEFvIZ9O/MkbWNIm1l4UGE1WqBAdmhUq6hzp1mraLSY5ZzP94
AEi2auqbIrTQcZnH0Z/BOsY4MGOJGPLFBaNnAWABn72Oq7SjNixwnh16LIgp4dHeQizOB9GAGCVk
aij5QCn7Gx37O7r/bw/IVQ8cowktJuACxj9DUrVoZNfNn1gAlYPVsg8OpXxx4Lg4s64E5J/w1+53
aRzzSqCvRYYjYOgJbvguybiDfUDXc10As4D2139FShZMH9oG1oZO+2fqpp3s+KuWzvQriFdoD0+O
eShjbIJhRTiQa0pSJeZ9Hw0Z7BLThaO4NL17BdOmzLk41qUsrx1YHB4kZljzWSoCt63wJbfIE2zL
A5qnab+YS924Dk8JxqcE0hCMbFN8E+UCIIO7Ep+goqxFkT3qz+48jq4n0rwBp31bOnNyxhk0w47n
KQmQBrGEkCQvFAiWtykViZBWXsm3Tj7RVt9Eg8OQVvBibpy2/qP7uCBmua2fEaBZwGqZwS59cf0e
eTAgrIIVPdmdrnh8IgHq5HkM8UVh6cX8q0ljV9xmqol8pDjPYreTb14P0RFb4x8OBn/g0w+g6FNs
j8v95uLwQ0PoDMUijromqXeYNcDr4vZUQdi4QWvYbu5HZ5okOQFQv51gjX/gDewZS6bhYmjA6cXH
jl7x/aB9HFt+ut/E1LpPhXXWvzedhN6E9klzTkwfv3Z98yd01vB8fyzApx9NHI6X+7E61m9a1fyK
2JAOlAijCkgx46yhwXdQjddeIX5Ygr6tm7jbKOWtN7ovTCpXPnrnHsL5JWVB4KXSRNWmcTGO/78P
8LshF9KfjuBWemdi/XdeL9HGLlCVTGW1k0PzUycQqVpzMwBYMH+FEGsA/TvxKMAgzEhgypxRQi/L
JK4QJ5c3FgTLY+zqOW8BnDc//Pqwenq7MnZpY3OoolOo60O5hpg5rElmAeEPA2Kh5gJc6NekF68A
YI+UjH8SUufuo6nBwJmXCjTtLfC0BMMf7DBGjfSMgmnF2W/bsHBMwlI62nflmbUQdf0gAF+lSQLE
ghraXZoh7QbyOnUAikn3zMYli4LgnFlURrZDYEkLGXgNpXyMN6eomy5CQKoVg1/vOTjnvXpPWbBx
nWpXcfVRE36JYHiVlPVVSYiWwQLlioSnZMAUGKrnqx7RXc3Om1IVS9dg1FtRQnTblu9RSNiDbKs/
w0wwdKnmYx113gESHpjzeH1GgsTsxtKEBWgBL5UZftV8MqlSyXbU05PXxRtfg+w0t8FYgOAOq1UZ
RlnQsmwN21Ot1gI10R6pknkU0i+nTcA+lw3YOziH1uFZMJQ0jW4ulYocPDSED0PAHdRU0VaCdHRw
+uEBaZEQ60xBlaZ+Y/nWW3keDfKke47ZldDxTnIP9CThHVZISMNuBsGfOU4O+favBZ80qMvzGPXl
oZ94sZTDZ0ubn9W6ocHveEY2FtqoMvdrD8nOAGoMGMzIdBI0TSa+YhA6QM2LmatTtb89k6GcDFNm
uiOrpk2M9PftsFxhnhAUiOyEYd1zYghSxVdkpQR6hgJD/U4QvZdLlFAoIdyfTPco4+VbPUf5SKan
GAG9vUlaiHuH1O8jmRvmfku1JtveLxGdV4bFGqHWEJR+jZW9zmBovUTU08jIRBfKeHLWzYJR5UIB
SFCxBcLeP7n1/LhCz4wuBigbK+dCliaFJrh86HizCwHXp5I2kAXPzxjvQW5HvN9Qh/uXxIfk2Okz
RNuQQ43JJIaqr26gkRg2AmFcZsyHUrh0lqAjgmzDEdp25KqIpLDZwmaV0VbsMBLPSspYwYzTg9Sp
VNGtbjFLdDqAziAOTG0Vbsawz0n9Lo2oi5L7v5RT3tTSYFzdFLt+bL5X3T8xHr01LvupMYUrVs/d
rghVAzcRDFRu8jDAi9RONW8NWSXGqsF8EVzgFFwHm69cK+wHK3i6Mjndb1XEU+f7tfK/1+73hVP0
MdgJyFCIaa+o1TlY7Sf0KfCnut2ab6/Fu1Ceb7qpzRgp8LhvB+6PvV/75+J+nwYfzCeyOiwSk86I
gS4eg/Z1jrUdzxHh2RQ9atcGh/vbcbuxyYk/keyf91lamH1QF7UM2TpN2Z6FVU0hB1JmoZYx7Egw
Cxgw3rLx+jjXzveIKQD+u89w+kh78hsa5tQpPWgU9gF+rkss5aNzuwCBPzrNUXvqOvE7DEm16cMA
NBE4ifC4GfcjPJ7wL2zGXADCyPmAtKr7eM3R5ZOPk3zX+NitHcLLp/h2nyIVnKth6Q62i/MKxH2G
m0fFdg1xy/Oc+L8QXUEeQNXxdgbpkGkYr+zZC/s9geXatgUDEyTlaiIpExa+ND70jVMN7ScTm7nq
fiZtQg/OyudLV3n+Xtr1cRh/dU7jnsBEVWsKjUiELhFTDM/tUPSUDUpDQBtfE7okMZi6WH1pd6bC
Mktc58rFtDyWGrb2qzc/IAZoyzESeyor1ytgQIEGdCX54vTg6jSm3VdVr4tW9O4mKW8lbexAykpM
vfVZL4vIa8CErlSDuojMz3aCcD5Q3ZkYjKf1stgn13+smvZzBkh7JUmi3oyeoffqqqf7rYpvyR++
DMHD6C746dKleXD733Xck/PQ8Be7hGTfQBh87RBCmd+ibD/LaT60MwjqS1QOe480bh70JUI9EfuH
8PRpKYArQntO54f7hQZoelkhDOZzKD9jGb6BkpcqNPRePYbXEQ0mdE0xPRDHsQX4JBjSMRV8uNG6
ScLkrZ/nyMdMuUKBnjDhpfVcyb3obVRYbzlwcHKOEAxLmU5sooWC2Di1RLFUukF9mCuNBESK2oZH
MAXS4bCmAVOPQYMFAuzhTz5IpBaFSj4ouErkK8iHaQ2ZXqYo6rdwipufUECefbeqX2PzkmCYeoHK
TR/mDtw32YqLHYItFdgQVRLWTw5Rr9KvmxNmh/38zOOp+oCDThD4GOuGkH0iue9PX0XDht+4Tq5d
h01tg/7k0E1X1uqj9WpnX09XkG/Kc8PxuWCvVb0JQC9HukJND39puJ9QBzYg6Ki34dzCc1aM42Or
fLYbDFMvEh9gY8wSZ4GhF3d0wwuzlXMaR9/mMB+Y30uwZ1wYICRBWf4O2ua3m6zuu/RJhBlfHlKn
ObWYtOUclLP91LMw60EsLwzA1AJzcefSApzEmOdpuFG6WszC20CWj73WRcXk9HS7pzH46Tmh+YQM
SJwJ0HDUqIZsQhF+WeU6p0apAAJ+9Bgga6pWJWekhECipEK8CicU6yUyLF3PsqsPqpZTLfKbljaC
a40LlQwd3xIi5GXUbXibuHVpPUCtbz2gwT4B4DZP5ZMbx+0hhosbdFQlP4ElQves0zAFiZJ0vHHJ
BouWDK0CPGztSo8MdOcMjOM4RZlsdgP32l1Z9XPhN8BIF23UD9huvK10nk5Rm/hp33T24vEEpah8
9Mi6E7aJP+OKXEbYuiJmaWW7enIPMVhDLzj/JWbNPrJ7qrLZVb6xp87pml15uwZpegMmlW32BBMy
UoJtkJG6sSdi1TV0hN4zabDqMj/ezQOQv2aEBZBT1fZB+sMAVanpMhQt9RVcBx8eDRF7mAX+YrAS
UjjCrkhyL5MMCGGdLiB7MIhAtxqU+XzuPUSzWLFkI4MCgAM2Csyojr6D3rIKRnaaMbLPY9pQtIoQ
1vVTO+7qmcLAqzvpVuA3ctsV9I1G1elPy/s9xlThm9JfnYCyYgmT6WpvzXSDoXO8rA9lr928bVWV
J8PqF0In4750kI7cjNUnLIbs06ROSkb1J6QD7s4LMRUPwTL8AqC+oWUSATWKKZB7z3uKArTtoBfq
rVv67/CaUE89jz9azP5AF3BQZWFIWSwiXjIwRMMXhqm2dEfn3XXgBmMDjZS5tt4EviVv0YCTdBJg
NkCd8U4WFb7FlfcZxpCLOMmNmUn8PARLdjv5PHxGgYcSJKnPcQz5PYhJF0MCpDe33imJSFEt0whG
1eKdl+Y8Rdz7gs5RbFrY/e6ZtahYet3ugCRIsJ87votRY4MGMfmnoQlx0dZPCzTl50E463M7YnY+
Ti8u8qe9KPIzBwDaJNfger9I2v5EtZccZ1i1bGAz5Gd0rfoHYjW6Obgf7OMYSBSVf4isf5mparOO
ed+18dhjdKnBOwuIDp/vF5Vu3/3YO3mtiJ/qFZxqPcBTq3dBLHBMVcyVF+8HOujC5xUSfJLSf/Vb
+tjh2t5f+u5Anal+ClyIzzjs7D4rcBNKl9PvwYrLTH1EJpb+n5IH7YbSMMgjTE2f0BL8ciKo5MYb
N7Sx3S/YuSzb1g4vGAM54C5zyNkDsUcz1xzm2wADG7O7rxhGL0kyvgYDRwKdwm8D1RhkmU7ovbHI
P5s1IN8knnWqS1OBlws9SFoq4YJQ6lYPFIYjpEYSUzSuyHUevYfBEVF69zsZwasc6z75UPUcFm4V
7ekA/s5MPEQwQML7Xc2/BuPqfQxd5T5ukp3PE/EeeMrZiqhdC0hFNvrGa5xg01OAeRtng/EOnhia
8yGMxrHwQDgCrRlbqQOvtKET9QnLBqj5LoVoBy5m95+SLYPXcbEwarhJZjFyYD5g5lmNMOI1nB4i
UZu8XFj/LMJ61wzMe4SBD8yRw7Z+KWFUVcHj4rCA9XBubmxbSF/EeXLmDCPpFALjC+lL+iF9f8pk
A/OWqULSCdScBUbL3c7YhcMKxWazoM/NGspL4iVFY+d1D01H++J2FkRxwR44OgTzP5yd2XLcSJam
X6UtrxvVABwOONq66iL2hUEGV5G6gVEUE/u+4+nnA6tmRgqlid2dVkajShQBBAD3c/7zL20Vrtsk
OeC9iuES0m1pbEKjL57jqnQOvughA+SMVLxO745wsiXDainuyhywyi+H+qAaMnTDJG8WGQOKhRmG
6ZOBx9nB0Ito2UcFctSsf0Ok6le9+2drdEwhknJbc5pr2fb+PmpUu55Urb4U1bVgMn0KTIhR9LRQ
lkosnXx32vSOee9K2z8id422ygffi0ODkQQONefBLeLV2CFZUmHLcKcr7B10HmMN1JushKa5zAZ5
TDLI5tCenRUKquxcp+rQhC0jsboLdpqpYaJXR8m+n1GJQNcfFMKBNXbW7n3XHiRqNUsJ/7ax2+JJ
mAE9F8ptFqNR0+yX1HLuMDzO4uCrA1cfHEJE4AHFLAIy/cdc9ZuoAESccHrZjHVP8xGm8cnNXqsg
Kx8j0VXbXMcc+uNLYNXGd6nt4llz0ygpqFi1bDPNLy8b3bCKLAilH+/yxx+7vLLWWpAc0TclL7Vd
rZhYy/ugcA6TG5fHRiNHMNfChGkBAhSUNOmXjtFO11fyvXbCVaKjf9G6uqCA1s/4tzpvGrvVD9/A
nIW4O2xFNNbXxvwl6WeiFxNA7AjUNO/Kcv/xHUSKpcR16jpygnsxK0h0q9FW6BHgo5bGg933x0Qm
7k1shXc8ZtBniPe4zRqFqKLFJQVq3BUtgrVvtTRaMdupd26bl3vIRd+RToV3jsVM3zJNyW1pwrtQ
09V1nbqwddMVfCWH1rhJNo2h6aj/lblxUu61aCCZFzqVONxuT9XlLtDSq9eOiIiZx6jVfK5NFRsr
P8D1paj0A/yj9m08VqPV7712Av7phHGM7WnY+pV3b81ymd6rAYkBmTuzza9Gb1pkuS3vw1Ebbiw5
7osRuNmvoRcipjVPIZ3zMh40Z88Etgld7zXyTX8t2HWPRVkZZwmlZeH4bf+t9qKbBJ/RbcETvExS
F7SG5j7O403hF/Wm1cFwpx47rDHUH4JupG+mW1GrwWWGpkvbO6Ih1la97+gvjNjXie/mTwLvvG0f
a6fGnGL67sF+iZIcUf00vvllT7CdP5a3pgce6w0y2ro5qk3iUOInr22Hg1NRpqRsvKaZeM8Ni2za
O/LZ7Ptk3bKeXzGvN0/D0MGZrTWm1q371DVjvEkK5NFpGAYrIxXtPrYhkrcOn0OrAacGXfPY1v0r
RXV/YyiEJbkzKthwiKQaLb5Teu6CCAU6UECWvsGTF9cfXwiTaq+aIof2zWbgl16BHRKVYVMm2m7S
G4jWvoWHD5xPqCUeLLb5/5Oi/9pSRZ/dzrtKssR50jpL20RtE+Oydyi9GoXK/MXTHGDETpdrxPbt
fWvjZjy2zTWjj7nIMk5OH31prIr5/2jAbiusBK6MZ2zN3MLvMTTlwhGqPLpJ5O81R9HNDNLgpe4k
dB63bMLnKK+o0sqhWdbCHDeR6TYHUYf3ChbA6eNLr2XPtcrStRlW1dJpivGLr81LhQUI4Q7xjYw9
scF3wDmphs2M4me6snBoWLe4XMJeVMOqzzxsE5vhOW9MsKY0k8u+KounOid8y2XThapmvky1R9CB
NYU3+HgNu36sXsNZeZTBRL0qROEu/L7xVn4ezY8fpNi01vrdmE2o4of8evStaKdFLYbWnSe2ZWDY
q7Ln7R3rWyHv2xFBrOmW8padHrpQGwKAJNbKFV5/Y3XZmXnxiEQwWnnKhqQd284Z68RV0jbaXWYY
a61O8lPEEg7av6e6hHjOprO2FPMfqeEviGJ1+SH80YsETCPkQ1WSmjGyzeEWG663UfruvqoQVwSG
F+DCB1QsRMpu70zxVVtl+6blhZqQQ2zi2RYWcGwj6dJon0b0Y/2r0AvnvkpJskkFJqjY3vUvebwM
YCW/wHB+8+PRPhkW+tAMTuEp66I5VY33LTfgFsliqNa5Kx75QIdFWubVMu9e7bT2FpoWOjezPPsQ
tfVjOYiJE/V52Rxoaa5uGtfuiIAe6Z17PQ15zf6NUAAussdOj/0opJLxDKdpn2syXbZmiqZq1hhZ
mKTWAULbwvKNb/RV7GB5+4Kc9LvPBONcxhUlrUUPkUbVXanrHizk9HrI+v66qnOxhTNHk0HZcEyx
GgiNGiKSP5z0Kvbu8OXDNnHQvvfHNhjPkiXsqexAmrMoXovOLx+0oPfOIp/uGWRG647hxnU0bocc
T2IQoP421VP5ok1jsSwxDryL9azaZF3VXulQxVZDBKvGfQiyyL3RJfgf/sLJLbvP0jMMP2LDXYwt
q05vEp6OVNM51FRXrD3JeCc6CBm6lkKt80yEAs4kH8qCogRAn0VeGwUEQTmsMOsQW0Zc+dnxzLch
6cfnyAz3Kk46FKnR+Bz65XVbkBPW4we26T60DpOFzko53qIbYEB0ZfgeBk38HGuRt8GiQt/oLLbL
XFb1HtQQEwAAI3TTmbxj0/DPKI23VkbDgSPOS+B1CLq7FxijdEi59g0TTdzsPC/fSDNCMiy/GngB
7wnTk4vWsPT7CrAG5+hBbkEosPATZUb2CnrpAlXUNjGD75VVhV8E0bdW2wKhuvU1REvWnTpovyhj
UNssz7tFDhd1WRbS3jWa6lYFGshtyzHvsuCWZQCOiltvdSOHbl1aDzWFSs5t/goMg++ls3K8vDxq
EhwJ27t63w9MGr2UHijAKWsS9Zs32PlRC3N7lRiafxwmU19Ymh9taqhCN33c2HjilvOyqt5Eka0c
pgfvtXIWU/KWlENwz3gM/76OpdmtRmSRvn4023vHyUlFHTtv+bHM0lgDKJXtS1/ozdkX4Z+TaaMw
fgoc8MHUCZrbRDJKbSd3nTaNtsFGtsUaKQa1ZCa+LjwQ5kml6i4d02JVdTbS4jbONtiGbRLFVHDK
pu5GupGxs8d4oPV2H+22ZBjWym2sD+ahmKYvuHZgNlRwnb4onzR2hWVKFD1I+qjdRLWyDrVieFug
I4Z0D7ajdRi61NYTieYwvaIcl+D+SbmF9U1rzFNXqbNflB/1aHgYLGPXOoN//PgiHPx/M7e4ymRl
XQszfB/6slrB9px5ewOq4MI65oFdnD++GKC1AoOLa8eDBen4aoNjtHeqNL3cegGSP7uwtLMHeXAb
6tij4VRjNkH70uCb6DLiaLQnB0/vezec4ocsPIh4em2A5Nm7RXnCG/iclkG+RqRZn2Onf8ZFIdw0
Wtsu4UtON9Rax7KqcPpFRzzBNzyPgRjOvfdtkG2LKJRtyBBQFemEF+6ELZDdl8XmA28Js6pa91bh
nLWIpRMdKp7APo5UFZzhE0T0ejHSMh1D275JMUw7MGeDW5K0+4/qmF34FDeigbbb6JsC9TFNVA6U
XYdv9mDbuxzRERDLnSfa4lsKgryqmtJgVdKwicK7sJoQcaAspIST25JkG6hKvbzKBHCk7aTZxons
/srqN4Wkyqh0EwvEMVonVeItwWqdOzeIIVkFBaNJB/xKH6e9kRTRIStVSkuUEWsRZbveRqksxalo
oSX70okwx87p5wYFts8Vx4O9mZC4bWiu4ysTIBw7p/yI/M9b+1zxbZulMYmrk6gU73wjH/rK/oI/
0bAuEnaSdCpumdWVrNLti29zJglNwN5ups1ERc3Qtvd2nayucajJ7pMxrxZmhxITI9BvFOfoHN3y
hMaFB1Y6EhZlfQ/t3HqVCW+iBnkJb7/wHS2jh/BUD24tORMMW899UHialTFlCMKY9FvYVDejPRV/
Boh2zMrzb1E0kW8cF2sTU+PXDDiZzEItOtfQFYayVGezvJ/cAcll7Vh3pVN8w9F7W2rS22Hx9apS
FNcaLN07/77NHKZGXtBelTq85NaOrQ3+QLBotZziscWRRIc7i8PmU5+heh67dqb1knuEiZh9XVfx
9yQQ30IRiquA2drGqdm3ncord8oOppVy63jjGgw7qP4xfhSsdFb22M1sQ0fVxp6Sy1u0nnnI+rF8
y/3yO4avyUvmlM4Cwwp4LJ6HsXBVhydvit+Ej8CwswJnneJ1h9Fpi1lVBxis2y5z/97FNhfjVazI
zzUm7XpQmfiSVMNGdYa5rAwBNzrCULnOPHkOOq3ahqA6CzqAxpKo85TqkEjhVtzFTVgBqJQGoL/G
/aIPUK1fHypQI5hkOFAuvGONtzOZyI1//PgiW8fcKpSnp6LLmNU3o3scw8I9GvN3dTvpK6fCaZTl
3IRx+2XCoOjQQftl0xT+Q5JP8bWe2h5EqmC4c1s+ZtOqqGfiVu1UHo/HuPWslWlAGsf5iKSiyEqu
GjW8+TVaVM+18NlwjPXU8IAkkw5ZxHMb7IUNWDcZ9yvEOukGNl2A/DFeI4g8tu6AEi41zvXgRnt7
RP8FcxXnNakRARQ6R7PEtAr353yFXsPZEA2Rr2EMiKVWsWiaZivQYcBu1HjrszqdVr5jiR2Tza9m
mx6jWvj3MoLtyvRYW4/IsNa9Z4ybMJFyEZMgsKOCzTHL9msQHSNcR+SHz3KAFatMcxfTS+2DznvM
7YEns8gclPn696mf/cTQJ0m9q24nvUKYkGLIxL9jbOkO76Jyroq+Yav1jfe6EVgiJdmw0+slEyie
m9A0MFVEv6w7L7GfaUccTfedjzxxKHmtGRx16y7153dxbkcDbl6bLjpN2zVGCU7U5/gM+Kui1BjZ
DYzvbearcnjW9DhbYTJRLqOwwdsQ8lCh6PER9y9/yPf4V4LGj4kZYs7Z+SGHx3SEIMHJcB2YMhYE
lYvMmClp49jq4RmYrvzKKFRi/BDZR3oqlsvJsndO7QbrXlI9IjAMTpTkNBm12VzjaTbtwT2/+z0X
FDVmtCb090i5tXVg/JzpScJzldebaXKtV91EVBxgwE2iWwPxxZ2Wbk+YRJmh2mqjWD+xdegnTLC/
xZKbFA/GQF9r5QRbBDeqlP0nYV3mRaDMx5VL27Jdy9B1QcvIJ/P2ehdmPskixr/n1ZTQghVgT32h
UcyqadlNWnEmQaTYIGb1N26WGPsM59kUp/wZHMHt1cCKIgiHamP6r1mtJ9zXPIKv6YPIIt3BcGtQ
y9J3x3NoS1rSsfok//gidGs+bcKPDVOXhmXbkOh+Pm1qp3LCviGnah9PGJ4ZhyxM90M7jSsRYxIN
0D8tp0R9Fqx7kczHcS3HmEPkMDZmLvKRNPfDx9VExFQnVoj7yCisTQ+2YsRgawY+uZjs7JpIfpK7
dZGC/HFAIWk2LEF6By5LP19obAR55wQBF4rb5L6DoVveBkYL0cXysk8+1MsUNQ4mGcoY9GXmDKPr
F6+BHFQk64hqLfSG4KCnY37K6vHWM1C7WHFun83M7VjOc/3RspgUwbkVTWdfeb35jPZDv4nJQ6g1
oSF8jXFOYGjzyfP66313WPIkN8EkSM80L85QKOnZjdcDsNBJ7VGDIS9K8wPSQsx5BAMTdr1rbA6i
m9+vEBfHFaaUPGTcB4Jh5nzQi+Sswo2aAIAtXKYF2W4jYz89hAwUMZVFPzC39m1nF4ffH3TOCrpY
llCWYmNiK2kI6OoXV9sVELYoT3FTEmxewxe3z7IHFmAGhFaI705rnQ314heade9ihuPhekYCR1st
GytP7srR7FepLOPNxx9b3P7vhGM8+PUny+dfPDfKIWmUusBlmiTsi7eR5tAN2jpNl/UU68BKaX7F
6/juVg5KaRe9hIHy9rYl4gw5QJiI7BY+9bSuaiM+0ti7G3yTjLvmvSC0owZw3vz+czR/+RwtLIIM
0+TqlJzfpIuXyDIGUxpTumR8ejQZ7pI+VLh7slHNdW1ls2FamG/hJyZrLuA9Dzv/wdPTx0wbo43d
G/U1KoD6OrdAIsayYvYMno/XJCVs2otmoZNrvEU+Kw5SC9Zdn25KVAVvTlkSYMBgbGPFOiKDuQCu
s8/ixD/ifn/avHhEyFp0eEgkEMNH6tsPa1Ju64WLGQDOirV8kBA8NL/+Hnv9CpR27cf63o+N+r01
F2YVxF9DmT5lmAE9gGJ8EkYo5jy+izORtm7xoFqE3puXi5VJ+5+GBvahMa6/JcYQU6PjDtHrBLf4
JBthgUWghnZla7K5itzsq1UnNx++CVOkbVBnFlsPBIq8EGc7kpL13Dc9tqFJd21NTF3tqd+bowhW
QVZPh6KPujM84RKJr5auLTKQUlHCu0Kj6MbRuMRNBL6+Eft7TEdXnzxSlwlbjmXi12cYNIam65jq
4pHH/4+x6Yx00Y/gksEDtrfcckckwXRkDK7da3X/3riltSN7bZOHM1neQQj9QedQQ+MtdREwGTXT
G0vtR9Pwrq0S6GuIrDtpuJ+dr32Rimdyvjb7uwDEocqRl0sJg890YqcCFhym29ylAzTi7s6oo2kR
49R83XUxWo7UiXbj0Dww0PKOHYXd1oQ8SvrR8zB69kveYi1lOvawxJj0tRJhgJeixJrPI2QHmjEo
tCi2yWRrOKWVRKIkQMQ1YUW4mlCJw/25+dAGt0njgDgMxT5t4gA+CT5pSccdHBysMJpYTceoz7Ds
zHy5qTAJ3wRlhjGahUGaD6Pqyh5dYEdRY7gYBNE+CsdpmXUYNhtpgLGraT91eZdctXX3ltIlLLwA
FV/jKkh8WngfqF7H1c/dY5tQAHSPTL36ez9TuKuI8JMn5TLzln1KF3jKSbYNQ7BnXezgNZw8yWaR
LoHQLTphj+nt15BKKWfW+61L9GBpyD49+p2RwTooqMRGcaOTpwHX/D1JNXmXa0Lsf/8AX64a845G
aKhuGxAAOLHLHY3xbquD6jBHnEp3OeQcvBX6BHMO4asif2wLVQ2h+Sh30zSedAReaT+9d2FeLsK2
+/bJ6Vy8T8K0TcdhgZYmsh9BBfLzEi0Vmr3ChXVo41h2603dsKaNCXDdYOYotO41781oF4B870s8
qdz5Bz45hYtS+J+nMJ8AbzarxGVtYeMUTaJOES7DVxQy6KYK/aF3kB0YjdtdDUW2NuwABT8WOo7Z
7f458fr9OVz0IZyCALW1dHLB8dvAdevnT6GWTtVHI4aGQuu/e8w6l27efk9M3rjfH+hiR5wPJDEU
tljDiLYW1sVDGYwhxhNVhMbCicgHjJ9aHbX2iGtGhfFzqbtUGPWbwC3898f9iwu0bcPWpeDoruXO
y9QPe1Wv03GyrGiLwSuYs8xXmGhxxAyG7z451F9co3IVZbo05zL6IzH5h2Mlni1pmRmZFcIfl3mZ
DmfZS3Jy/S962j1bcJlOZR1ZOz/5EKx56joHdVpoyhu/tia6aBHg1WcW6b4H7LiFs6rcK7sIkU3U
A9Jaz8fvIu/bdZx3LhKLdEtAibssjFDcxkmDHBxqISZgG1/l47GnGhv9FMeq2W6wVDMhQRxCuBTX
GD2umbLunEbqFpUlbvqob1ZeIOKv1aAjmfTFPibbCU750M4GImdyUkYAqri9LQWrommiTMpzbVp7
fpk81zaO6SqADWeqGNulWL+WiT1da0UyfXJHLzoiniSkEbYleWcBhsjh+vmOZk2niqgOgyWGCCZ6
juHWqWAfduopVfBaXeY0i09uLL/xhyrj44iCt2NOO2Zfu3yGZquRIQuoJ4yyg2zZP3Zp+6jz/e8P
8+vjY1n0mBRWhmEbpIb/fGFRGEGShVq8RLtIn2NYD75djuiecBdtvLXld0utzq8tyCefXOAvzQYf
qSIO1IGQ7PDJXrwkYas7qouhmBQaoUquRv5ZOHnXsJ+GZeia+qFvbSiG6rMF8KJ8mz9Y25QCuizx
JbSsF8edRhtvdBPDSGhouBM5JCbaSQE4BMJ6tJsBBovjdiBorMRZUDK2q9xu0wwFwrEQKtUQ1Off
3wPjLz4Ktif6LYVakcu+2Ba6DF1RJLDvqeosRWoWr0rIZAddG10MvNTdGIX6PtHL5BQwpFuMjuxW
k18yS8pzplOeJjd4Nx3D3rnFaDc4xOk4LTAA7Xa/P1FzrvcuHkqHF0GBHZHWSKf+89OSYhLG+FX4
y07aKGhT/Et81Q/vhLlUo9CxRCV7sWhifxnEer3IJYYBLH/lcoq8t3VAWNaycj1zlXktMynsTUdn
jvacSLsMNdvcTfgxUVu3/KgNAVZv/U8Kgl/fYz5mWBmGDjOYS7koaNM0KVqizLE3rcZHY+r2YW0i
NrGbR/4ZoQ7WJ+vGrzsB8bQOLYtFIe/a8uJhMyL4BV0wahjiDR9vMdDt/+ottm3Wpw+sQOnUwD/f
F6gZAxBU6y9zheZv9NsvIxIUvNgqpHj+GgpItvJ1FZOjxgTj9w/FX1wi/bvFp8r1/Vpz902jfGEA
q7HLHOaFKtVDZEOfLVS/3jmeOQvrMAMkzKEZ+fkSAX/DuimhUDiTLw6Y2WqM3IPcOzPvyohHbL7/
Ty/LoYmm8+Epp7BVFx+pDBBTRI3LKArPmIVW6JgTk9Sx+vzK5nLn55eKBVgp26DDhdx5eaTGSccw
j5S3ADLI7jNw5I9yUHPGmyDorU9ggr84mprRRNvVWXQx0v75c0z7vBxhU83uY2N/btN1XgOxBQMJ
oomqu08eDvPX1RY4hpG6oN5lZbPmp+eH8oRuLQytoPEWZC4uEhyPlqlnkuFbRHBm5rCXys6NjZfh
8dbrQ3I9hMm3xNav7dqrrmozp4F3shsnMthsneKt68WVDkU4d/3gNA+zh2RMN2ZW23d5Y9eL3z8D
v26OnLE1NzUOZao0L07eGxn6OARr4uqdlGtdI2A6Dadu9cHzJJg5Xen+7McrxB22PZ+W6n/12dnK
BZQDrZS/LB6z/4EBOVNbdFHrbZ1Rf/so2jIb27bI7bdMwb2NXpn3OnTovYV5zaK34m9F24gzsUDq
k3v5y5MDJmwYjgW0pJu/4l9xGrkwUVyys/P2mg/jY8gHCuEcHXRCnzSUv2yJNCeWTRgI/EJeP+vi
MdWmuOosjgbRGqquJxq2nKci9Tcivu9tShXEdp994JdjAvwogZdMLFDcuSSiNvj5YW2LqNNsGDeL
sZbWSw6pasVVR1duPvbrVIfyH6GqXKo2Dd5MHPXqyGenU+5z2VTFFZSc+hhmD+SenpmX+GQlLNzW
C3FmDexTOpT4y0yYU/3+GTV+aeg4aUenZOY/HtXLJmdoRa1sOHmLNihwx7P628FNm50QOPa4SDRX
9lA4myKCL9qMKYHN97FRRZ+AYr9sApwEQl+C4tlUaUcuVkuigxU9gqCkn6kp8AVvlT5Lvl0VfVKD
XE6x5pvEwQQXagpd/FIYe8DXeVQyA54Ys+/bP2Gx55Zvbyc0EYsplVjSsuhgPdy/dwFz8RQs5RA5
XXB06+ZUN10L4oI40Zww9rLSstkFepCdC8M8+tyoM0sLYua0BfdG9hp37vjV0Ip2QwIXWY5ZcWPP
kp8AgeuhAi2ygkyHLx5n98EEbkSfZhwmRATrT27zL6UXjyUTC4jQLuMLLPB+fjZH1LrYbPbzs9mg
PbaNmslDR8yOa93YvrEfitTYkGVKgKMBNkiDG8AsFtcoGuNbcwzPReOefn9O5ket/NPWxUnNbYPL
TIUl/vKFqf0evXTAAtmiHNtnmB5CKvyqWgKfKmTxC3C1a5Bof9OHtlqAjhpXGLsFWXs2W3lrCfdG
4nuwwxEaI+QwyO9Yb5/DrI7xh4QEFnlfOrtKV8OQ9/dCJ+haRiK7AdTCYt92v5HgYN6CpqA+hows
IxKQ6gmLAr3fFSPMWYz58BVTot+lVacoTGeqU4uuQiOXu89WtUegIcZYyx6+0K7wSZKvJAkTKfXS
dTn02Nd3DBvYnKH+d25xM5rO9wxt+zHRsOXsRvegTZ61JhdRLlQKjS/saH/rInt0tFPiNOm+cqtg
1TPfAj6vX9AoJNd6HBKS6ninImhOaeBoZ1SjZCAwdWLkDshr8gqZ2P0BoagrUXTRAQ/EG1srqu+r
vuyPk2tPB8Tl7jEtgi10elRjUn/qeu25xQ/xtivL8JaZ/Z8Onm9wgw5J7LbEscA3sTFyvcnr3idF
Qw2bJoFvLUU0M5mLL33aWsgZZ8Kj1fkH1UXJskIdv0KihTrPaB+DBJRbY5ffaTlkx3qMx8egRpEw
tuYtFt/v5UAGREGO9sEs0LpYwsEUz7T8QyA1eYjc2FlgHobEHrTibM7GJ1OWf0/9Jt/nZV0tdQAo
HJ5xOifl0HQqCz68JLxA5vEVi3CB8Mw8IXvSHtLs2a6mdG1HjjipIj2rmZgSd2Rek+jgXbmQFyZD
aCcgh03sm2pZG6W+bXBsPkUqxsM8H3dtrN7x/LP3VhfRsgBiDEz4Fh/21xEmmeYk5E0/O4r4Tlt+
9cdVDM/62OnVGSFAzci+F9sigdpXB/RCetcFe1MM3SoH+QKmhZ+bBuJNK8PgQQ9ynlT0mseiJGVq
nIruRoTD3sOGZOk07oQFvcCWpVXGjXCiF+GOA76+GDrCs1xhMOEfVRuXT1n1GGCBvowQTp5UNQYb
w2+rXZlAVlYGDszulMQ3cVJ/lWmW37ix/actg/y2qXEOzpqbep6sFZn+p5OG7knF0xcLgiC0bZRq
Rn0KjIEojgiCQpvj2T3pu053xnuMcGrEat6SNs07eaOCbB5UX7XATUhnL82FX55EeETG2Z0N3GjO
aYXTYglLkuBsN9gJacRn3UXpUvfaZzjfL5WJqwD8AXkZmdIhXG6BNYUrVsIO0gQy+HyDer0MoOGE
uolhavLpFvQrqszx5r7AoevSGc7P5/NDUev1U6HbJkXtnBs3wLoB5eqoUIRd7dwYsiOkgHKZsflf
Dw1q2zLmeZThUycz8qi17PX36/BlrcTKB/pnmCwHM5JzOfgjKTCpHA8HKAyu8Nj2cAGPTDIvqAOs
LUppaLXDegqHx98f9vJT57CUaMzQmcbBUbikk0RKC5Hpc9gJc4Y+Vay+c3GsgLDvIBn//mDGXEH8
uNVwNPjXLoNXtn7GgBcFoZeEZluT4r3osjY/YmnrXYUGGVJ6m46rTOFxgC2csc0VXBJTgBNqSHo/
2YQv9+D5HKg76ECtGUG47J0wGmjDPG/xBeuZdOUpFaifu9Y/u47/eBv+03/Pz/+8qPof/8Wf3xiL
VWx7zcUf//GQp/zvv+Z/8/9+5ud/8Y9T+AajJv+z+e1Pbd/z69f0vb78oZ9+M0f/19mtXpvXn/6w
xmO5GW/b92q8e68ZWX2cBdcx/+R/9y//7f3jtzyMxfvf/3jL26yZf5tPcOEf//qr/Xd4OHNN8x8/
/v5//eV8AX//A7NI/7Uaf/kX76918/c/TPNvCvzBgTsigdFYB/74tx6eFr/W/hsDTDX/JylNdYu/
yXJgsL//Yam/YTFlA+2Yjs5Ufz6BGjLq/Ffyb0wM5rusCAnRaV3/+L9n9tMd/P939CfqFUvDz8+v
zvSauRhjH74DfrxsaPwImQ3+DyUjwHhYjOg8jnoin3nBTqyfN1lvefskIBFLjeg3mnRYD2W+ScL2
COd82IQ0e6vIiw9WSn8CSbVYYQHGMFORBJp71SbWW7XUr8vM2EYDZiMZ+qwR34hlUoJwElkCucX3
uiXGImuVEwhqjZL91oYNkDeNXJX8gKEFT4YVp6vawTDFRE/ad0W0JkYD+xzUh+RjOUQwYZ+1aNIx
WKhpjnam0oCwauwgARIZMFrRQiATXEmslFXs7YdujX5DeypwPsx6Z6OFQYnQx/oaYr4COkhQZdeH
apUa5gAfXwYI+EeCM7XuniULaj1Ntu+vO+E+6n6zjFDWGLGHRUhZLAamGwtM/4kfcsODhciIT5ak
2zgum5WejRii++FXcNEr3Hn7o/D15Vh/c2n2DzZW43Cue7Tjo3NgbhLsBlQmClMLjb2QEJp1jvnO
Qpg6lnQOmswxzl6SqSc4LX5Pmp5kr5FwnLElxZsRfGCPcgVrUEuHd4W9B0kSAWPH5jX1Cg2pqPsn
roHXPIbNws/HPVOjcEUjsdWjwEWKRuxoTe2xKqT+MmHJIyKcW9IAbwtSf5hkLyaNuz1mhJgrG2fM
MFkSZYW5dHAwIEAUJVWbC1SyiBndMKBobwsYx0CSA3PXAEYxDFUkps5+UM4+7MMOo6A5pFe1KwNa
M2t4oEMcwaEGGdqtaJN40eMvLOyMRqt0sYmWOrpKEjJ8n0w6M5+IElb5qohlQl/Zf8sq8SeDOLU0
quCxScxnw3tpsegytOQtEo2GukZv1oVS69EzmyX1MqqRg9tsTeQ6G3v27CFAdImkelZjspx3vY2l
Qf8YwsxtCgq2kjT4cSBjKG3zrTOIrzO7ehlAOFhkeoVsmOIyNgVbfkOiapvQt7cdaWVB0CJjHMmv
75JVM3wJM9Xts869HqrgXak5ORHFOKZYXpealKf4Y5gMt7ijYjYTeyysOLmqunJaIKmI6Vy+QZL/
HtSljmHTmK4snzw/p1QwQ4W1He3uFFsvJrgMIrzqUOi5XGrEeYoEzaEv+x5xP4LVGNeLyTe+wO3O
1tlA7YvbprMxKifFm77chV27LIb+GyFQZ1Nhq2RE2aprXIkvVOYvKAG3UvvueiUsgjqHBljp1ar1
qQ8xwdikRkeuizMhIQzyVVUO+iqH6UBYIT55hjlmeMk6SyNlEFg3BWHlKfL3YlLvSUwyX4MV4+iW
9ULg6UTqwdSvEscoNuP/4eg8lixFsiD6RZghA9ginn6p9QbLrKxCBRoC8fV9Xm9mxtqmu7NIiLjC
/Xjq+yHdx4/jl89J0Xo7ZqfFXt4C0T20nfNA6LSayZcTa6ZOYNyZI73Z8G3wAnjBbcQVz0MPU77S
H8el/tSzAnck2R9M4KwQ+jkvxuAxt/CyN1vYRtzW9bfU5OecehToLubLbHG/y7bCtJ69tyu86mYC
Qdy79n3izAV5FBVp1bhJaDLR1eZGFbQZT/n2ei+bERFgh5RGyg6O1J07APGxsBYfLBzYTk8pXSBo
9WSkVN0ENRmSQQ0iIZzU7TRrA4PeL6y32uftBEuj1hn/W/9lJYYdWu1KjgSRXb2pudE6Ed1CYWYH
ZQnhatbEq4ZDopzMcFFagfYQcj4Z3RE5dAdPzz/g0DjBltOjEUZO1ZZu/DZJdSN1JRCu155HGBuL
jo+kUaUbq/VhdJP1UqrXMhfTrtNGJzS8H7g+UAAG3wmWpvvNJ+CYtfvg6PKTUN6jbwDP9zobgTR6
7JwUyShTvtizLvPCm/H6YOc4GG1GVZVPFCR8Zhk/TiYyU5KJeR8IzcJLNxD2u7xg9aHxJ9M5aC3y
AGjFsYPeLUwJcUiZPoytHAhCR6Qb4EsP+Ha41dq7Iet9zUeaYs72zA9lXggeFyH9vssL+yfx3GI3
jkfQdgdtFDDvHahcbjXfxjHeX3+D+GE6v5M2XPNRdcHgDnfbdNJIPgssx+nCUpdmcLMWj5MdVETb
43SAyLfmrIoBCCAbMve9s9jRJvLHEojgPvfQ8agP3JBbrKV81WsqHxqTc8FyUkZ4jvmBS82JPLXF
NdSZQJuBoBuN97jQtnarEjGSryaqdLi2i3he8QCyRE9PBvhi7skPuwaMOEy/S1LpwGo+pbap2DP8
fWu2bZgVNyljkp16i/emTBZCYxaENLVLDEMpP5LMePaKKY3o728h7DgcIPjdjhOM5n37RLPNVG8K
rdsnLHXA0SVPjOOAN3ap3gjg+00d8tLB+yvuyj8r078wwRoRTKsJrpCgz2lId9pMLB7KWAB/sFB9
7nS5sPwdBkYbwOwOcLYPuj1inwLAF4ppuBo+/8B1zH/RucSgUPt4nHXiOXOcmgVgQOEkH+mWxysM
ybxlCMWvMmg7dakb/Bx54cPRhzyAcv7Uj4l10IAdBppsCHWQMw9QnbidQHQ3IiGlBChDlR/qilvW
ESjr0ZLBT/PReqX1NgTenOy8bLx4Vv6sbdZf3y0eWgKEKI2uad9/oKfSAFrzJpb++NRpPDe9jRyn
v5+pE/gK5M7P8pyKILQ8nwSlDfGatK9MH7p4vc0yy6E1wsX76oXcAmg0BIDIDB+Lj+KLkmlbFmLr
cnVUJXDEpA1wjYCwtiV8opYJzVL3nxwH4azyuBL6EdSyCGF29AgWx6chZelus7sz07YKEnVMhpta
w3Lf3K6i1dDB8WXw8ayVDPKsJ5aUVLZwGp7UnCpQNUYSwEc+NqZcQ+ieBL80OMoc7UEbR87/3sDv
CknU9O0Trp0iXgUvDeSrakWcXwxXQmiBf1nYgeoMFf7SReyYY4xJY+gKaMSjTCCJT/xzLaKMcfmc
LRIzCXE71l5jkrDS3zvz8O6DErjFgAaDNz8ilickpIioh3Vmb/1FS7an1R13GSpjfEvOn2ZZ+T2z
QMEVF/iJd+08TDJ+9WXK4t4YJLbhjjSutCFsiJxITIPLrnEGDkRH29ec6eEoypMHGhlkWXOGMm5z
LYfupgg/a2jIUxNmUINpQyMx1N/MI/OUeNzWjxq0TqCvphbZtycxb+FiL8kF2u4cVCnhLMUqZzI0
ySEqmjLojySaCqolAmqFtRkQWTLcui8EunhX4OgHa81mUuq/bE4qgqtTnD8kiHRio+CYsJliFMBz
d1nUTc9MCrpafxF+8f4OT74R1mZGGeEkf0tEAIHDGeJ3Xuhou0Uln6vOz7y22gm0BLI5qDmUva4Z
+Ub7DMgqaovvumoQ3lo037eyphDFHYTBfV+6EXM29AKUxZtBOG3qAGzM5vGfb/YIzwDFaaWOU2k5
O6P4oQSjas2GUzobaWw2Bk+TDnc2/cuSvAhZVORblN/bjbmBBW9w13eGIw1YLFzTjIcRSvQDIx+w
OtKpX0iSl9bflRihg5+7Y5SN3DgVFurE2WGveHZppmFL6UlUN94hL0E9etU2Bu5aHAoBPn/oBaP5
5sMqB1z76JdVy3ePLf6Pb7bxKrOvsh0IyhM9BTTRPtaymhyEw4vVVJ8S1CahYKRr6B3sPcuNQXWX
+GXnIarEh65QCisYVnqrAK2Z7h+cntyZLZhIlONqML7tcnvOAJQFZDz+Fp+6JCcrW5K9jkE0vPkU
+L5w7GTQZrAIDVdrwd1FEF9gD9VJoZoKoUjhEyRvbUicv0tVLReLF+g4zFyLGNORhISDdAaYTBwN
WvPHS/Vfh/EBhrN2xuKH9QgshFiTCdCOs0VDLu+8ss53hHMfGuYT4VxlEr3ej/BackRpOlxbm/al
za6nrTpuIZCQsaKWNdesi8ZNyl0jMYxiAEAlAAPAlyOKZZS9uREKrcpjw80uje9C6dvIs/MWHtNk
a/sc4TtLYoJVlLU3h/mcOqvPY3UW4J4QR8yXonGcmEA+j9tENXtZu2Vke9u3szZU1x31YluztgTr
083eu0Xli5nqAZ5/XLWrIpPl0Vicf1XVP2uoSaTpn1YB/6wz+EbxOVpBX8h7TDgktdz+Y5bVzHIG
S6iHhlCzwV9WzCV1VHbzwMObSNxMCk1GTc/B2m0kHud2XNUl8LYl4a0ZL6uXhCAwCeTy/DUuQUPj
361jQtAfi0Y+K8lZYDWwzd3RffZsEH5d9VrOvrEzkGhj2gMzrV8WHE/Qc9glqXI4SDK7cizDZpWe
yVy8Fq32Anz0vtnyL5N/T8DagEiywMgqDXNacqhKwUiUjW0I2+DiKEGs7G+Vp4LBd/U7UEuEnrs9
e5YVF4MLPINTUMx/aHw5p8vmZUNRtBNlAkjK/Vk81Etm6b7OnIjl2Iy0bTKaBV334jMPmAB7HhjJ
AkUpzk43XGbHgBTl8d3ndg0QqxScl3pD2vE2kXScwlHNfGQ5bHhq2Fk7nz9fgJMdOrWZovkx5c7q
lRWbK/N1Qgi49ayL15KdA2Rej4clD5dWPYwpnte+dZiXC2L3CM4J1greL6rMRGNLmju6GTG9eSRL
hYtg6DfmiWSJc/FoWStD2Be8VrWBih5KUlOkCBe7NAaeQFPBSDkbJkAhK+b+2v9J3y0LimzdZTlR
oN2HPVHhDGJ+NPpahW7vR361quNi0kzU86bjBIUjsS36mfhUhS/MqRFnOxP/Qt6IulCP5mZjmcie
csmdAQ8q567G/B72BTEkyVXP0zfbWkgEn+6HVR2kOjPE3GelvPbYzRWfR/ZkkkMYNLTkNbCdYYwA
Gux57iHn35O13kNm66B12LQYwxLrkxUL0Fn94hyuRxuRHFml+m6FgjUY2kOnqXib1ONsROB7n4kq
v3YZCGRn+idYbubpk4R6HIBnTANh5OBrsl3fgCBjoEOAyrH1ShWRRHIlTu6lKuadj85zsLhXqyb7
0JfmJzELdJa4XHKLIQEG5aAsTAnd2f/pJs/aG8mxMJf7uaYdNgO+ylgHVgw6Nu628ewv5tfYVUNA
K/A4WctZpqSHF+KfT21rs7PpkHcuXvVYT+UJseZJzepYch1a1ISbPz70qw9F7ql1gatP1v0kh79U
gXeOW59T13sQCbMnguvfxJZec3IR4ZObpHg3CoSnrj12kPq4B1kjXzjjVsbibIZTfbt33BmHbpf8
sf3tsGwUdqzjS6AxHRc/FOJhh1fY1qezqiogHd3ZQWSHaiX9rhr33bCzx2Y1Xnrq3w0bXGvTYdoN
1LHV0/QA/AJKniDbSCRGuy0pEsr+nBl71/S3IGm8PUientUa5ZGpQZW+3X89EuYg03RB1VHBrtCT
XWPX9o6kSBEjbY/YheKZ5H9RUpPXm8zFoVnKp+rKkQ+unphJe36ygEhULg2424wnLG+vRWoQMAXm
L4AJDZQqhztdtrxGfaX96DkkEZP7VLTMDW6kmk38TmDp02a5ZPiUNGWpqJ+qy0zMVQe4I/TM9LO1
TUJ9za+Fh0+EJ/2uOXELr7tMumSWjX9daJKbrM+K/XTBv7XLkh/lV/82nQEOWnISzviRnQ4Rgm0F
DrAZwtE8M3mmVDu3yMh4LMYbukId90u8GN5VDBrPigoqSkSyh4kZKy1/lKX7p1r7O6PWjjRuu0R4
2PUa+1M36qMz+UeYypWoXhd7iuHkT4GrWbFVj/s12x4MzzjM5IYxFdCigqAVh6SwjIWx5rX0Pgq0
zo1moP3d5IeXPZWWiJXpviPgmuOcFHcAxy19hCDBFEAlqATv2WyZTCrrMfOd5NqZXVx409si0ssq
HqCkXVIyUOMc1elJOvuF7Ppw9Kq3LQF+YDV1zy89ookG85N4YQbMMLTosvS13UMcCVK/fiRm900N
kaP23do+eBVpUSBjTPTVkGps/Z8/Cc7iznlnJYzNnXADlhR4SCSDoD5hCuMtHxPdsOENdOVyYWnS
A6EETU+kuU8b5dTtYTL8HhUp9Sd94g5nkQ37LYUZAQTFo75uOoHSe37CxRepblKhaECRbYtxNCkO
Alxw4BVvV4HVIcA2eMD0c6HM30XnHBZKgoi181NbkVlrMC7Cfa6+yuS7ESMhEr77OFi5HuD9DXC4
kHYgqcYY68ixCF3mkSCxY1OadVSo73JxFlzqJTR3YrAsUnBzW91cij4T75Q/k7WYr4DK7kguZNjo
/GOEctbx9QbjMP7pBZ9ZSuhualNNtg2BqP5STTH3mBtN/YQgHd9W1Kx1tkuWlX/TlP6IbWCsnjcM
ifj1m77Oj9YQBIEc5JeAga+C0e2BmyOeSKDbfI74hxspmBjz4hth7wMBQZFfWi9t59CF6sy4K3/t
j13hvv+fPaNz08GUBS6aOvdD09dnej27hYVGvUIeEygs63ah56Ga2vnqeA2hdiU/SlpBZCU9OL39
Ou5AEaOAr24Z3jdCFRA6JwXyOY/spmuHTHBlGOs9niX/MOjLb85MLt26YtcP3MS9M/5YRL4FKncY
JQ3tHzlMKBrI8yq27jRQbD8geaAJkPqX2ec/OHuSUC0Mgc3C/606Z9cZ0axjrBU9Z4YmaOo85kSz
TPo77WblrOAWFCZ17VAMv6tuvABEI1lEiFNTe2WkC0VoQHkzHeY23DY+EPQ8JJ8V3CHOTbMoBQ/V
6ScRY2YgfyJBxd1YXUT8sE/SY2IAA4gTUVyp0P4V6tZCE3AdQQwEtMbaNioA+YZ52xcRBNsqZl7N
74i2FotUue8qwidaIOqaDki7bRiazCXT/wXMOhoTS8b+sgkkLhS5lnptSPp51HjB260722t6p5HC
e/uzL4Fb6lrIYBW6LYMhjanMfra4I7pW7bVRk2E31oJ2h7yM0RA7mQry5fK98hPydtv2mx13iE1J
3AzYKkBB+Xe6oc7bDVV+k5NLsjTmEACXi502f2k2mLnNhAN1JBgwME09blZGDYPIImvgjZwIWLTL
9E9XZHpsiXHndzSywD+2COQWzfryI0oiTcy0nOJ60ifS5SyIbGBYuxv5WRQcpeRb3XtVvoc4ae74
vHg5V2ZkTj94YamtK6HPg0Mzsv76QD2p3sRRmkDatIausHTLI6NlZFMex3yPW4K04J7qClpiWkR1
Nv2ydb2WXQYWl0JznuojmQrdZZva09DOJQ9x7CJp0eI0W3832IovihFfPAnv0lnZxSswZicUfhBG
7ipHh6cAUIu0wHAe+KgZ/ex5QCacg8A8VE2Z7CCk8GOMPIDlJqQEZvdgdfNdA74G9g0LCk54Olmy
vVWmX5iqRP3SvufddDKBZayEhd5qbf/QGo/JvZ570wNbsymQ/AJZR7UvovKsSLYO25LNvpDd/ied
PO8w+/s6l2sg/Me8G1SALfBTI1+iIQI6T3DOuF1PaoRLbny+nQgr6MJcQWobpaFOndCB56HAvwce
/2SCv6A9GxrwIsI4wph8HH17DnlhgiGtGVlmXwSp3DXavF4aoIpe7d3d0hWIdfeCcWWXwmChh6Hj
RbARmQCZzZ0mHBJvMRaiQ6JU9TzgkEkubmNXC50KNYTRd3vgyqRi57THfWoapO6wOVIiwlz8bOT4
x6x1PS3MSlumqhg7rsZYdaFlO3GTG+XV4/YqYcqeV769bqaNzjum3oSdeORWT/eOBq6P2dnDkJWX
wZYzfxuU42iDRb8HXgZPA+ELnV637AttA35DGns8ZdqjY/Gtqtq0KHBRkPlAjBzFMhVA0Pc0+OpU
bWriD/SdWkzhmRYth0rvD8rUVZjoK1u+hR/JIhcJyK9mrXaktvdbTAs6wt5kYusebM1iUcBLHHSL
vK9aQodQpXTRYn5vdHK31uAv0C1iXzRJZjD7Cp20jICAsgcJgC+QM9FbW8eEdNnKX2JpXvGVcJJT
BJYuMSgF9y8yqjZc/P7QF5TiBHF8cqJojAxSPxa5rwJjygJ3aNnzliRTFOW8G213uioE3YbDkkTm
UbqcxnYheKW0Ac1iWd02wDWbS2RCteJCLfp7nwT2Qz5kv6WVawDh7UcQy387uFWnpD8aXUkQwurS
5NksP8DH+WChII5W+IVYrhLF6GWvqYtjy1GWt5vgfq6r/bSKkfjhvsLxPpkYnm/NWeF6LA29r5JA
dESivEoEv+tB4pYXRB3tjpUkM9/+OmndGNo2ipKcjj2o6uycb13YMkoIHdJmicKWQWaw/k5vgSSm
waOcAZMx60pVCyif2yAbmPtaNJHTqA+noh//1CNTk4ohJ4Ob4TVPoEoPBlHym730waQWI8ootNgY
s6dUosOmyoaiGmRMoB15cN6ENSqjFeCdDbXS5l1o6W5SBvNO/2gZJpOO7tOf5fjWa9OLl6W09Ph0
84niKcttsKz1bVvN13tIpuTEW0d2SFULbtcS6jSnwdSyktBJdVWY3EHTkFULMNtAj8Z4coAxTQYC
/mNTZc+9pp0QzYur3tp/2zzDT+taRM6uKSzV+tlLB3HoTO9LSSazngP2rk3SGETRGIJNLBkqudBr
vRD09YuSyb1j0BXN3qtZsKS011ffnu5XiMdu5lPW7SpzVjGPINYVefZItk1GqloJtW67S7oInd1T
6v6snlOxgKFD1kDHlhScVcf4hFUK58X84Ptx3lPpAYN14tXddm5jcjm7059mcI/A617JJXjTagbl
bIBf21Gdiag4G3J8UlVzrZpi56Mi64b6ChM1TvPqTyvUv2bof1ej+2Q8jYlne0bTmwQpYfMhNvou
6hi5qtSQ19RiNNjC1cYpk4TFPKVxZxo0bnQZ1ARwdzpOc4MVWiZt5oZ9ru8tWbwVhOmWevq2bO0h
wz4z92vPImAWwWA8FR0pnfBswXyt/l+X36u50oMSSksCIL1ZhdxQdQDQx+fJJEO6EtTgC6RsbmcL
GkNnbbEaATBLNtNhV7U0joKcS3e6aF7nHUO/rBtmMmQlkyvoHjMLQYEpLTPOdLUEuBHzl6Ez94q1
y8mqlB9bLsvzisnUvUFER9RoCHLzZR3PQ+YFQs/Gu2Sg0hRr7x3sFpiI5ZYkxWXjR1EW4uJK+0UH
cEjYsqI1tVttR8Cmf5fqpFJALtTQy9xBjQurcSShna3kfpzWF7nZzh0HxN4SRX2c0oqoebiKu9y/
beC8aYmrivSXomx3xNzYDGopxV2rWi+gf4kpy4DDpbMuroSWAIOsjHUv1uXdXamTBhd6FfPcJ7ZE
245oLHKbN/sg2GVQlA47v6K42HDDL5M6yxwBfOPqT2VGHz+785Ob51MEvg/wZ36LvBZ6OA5S7KZp
PyQsAhnfs6eaGbesvsL7zaxgondYeJ3yCW1f22vfhSvY0lrZp0lx5E5+z6Sdr2dkT5hRW3rw7gKt
t61ILVSoVlUjReDLjCT1L4lrvh2b9vDe3yLZZ3w5QV6SO5v0BLil3vThlxSBt92UMeb1w9rsmCDV
z5OeH7vB4mbWE7lfDL0+E5O3BdWSVwEfBWtwbpLQnRx/L5IxYneqerkTuZm+pOn4DlMo3ReYQYC8
qscmx4wwG8sLSxnGMCwQEMDvqgzPjSUb5yBkfpk7vT54tVjBdy0eU+12r0gmf2vSv8Rhb6cplxQZ
W7c35poOd0ZsarTYoYphYwQLNkoxHwi7GXh6r8uN4wYUme5NUN1WeVz6Ku65sY9eCic6mdzI0Vyc
EyPgA609pgv0NzLabVDw1lMrW1IP3PEy4x4PWvAlEUrO2zgdVZFwXWB8oHiDfiHsuqgMfGfrdmdN
zQKTJTHP48ZtWkxGdUwFMWHkJ9HHpReyMn6LmX2atpG52eyn0nRvEiEzYKfN1AXaJ/fivJyXpn3R
B6ZRDuO3k0wKEsyRl2+rZHImB7a/GaJPgAw7uR1Ly9KObf3mJMvrDLASWA3FE4e6kVr+U9oaXN4m
gSGzGJloYTqHUqVdJ2oHWQw0Jm6RRSlVMmiy/I4xttovWV2HxkbvXKTskto+a3cOcsZOUkyQh3KG
5ZZeK911DjZb1kuh3O0Ckn5gqKKTsJCU24l81CjN7eXSpsKORTIxlhrYmLs1AX46Us1Y6vNHNTF/
LIpxQ5L2sNzKWWMY+tiy1te5ZwGRdOOzaf3FEFPyPIEzEVVfHIZkkjhk10jaGnl4Lmvknrnikqyf
ZSWTmO9qIsQlfSNhpGBcQtIK3qkE9D9R67N38HnbDsY7mOa3IRXFgWmvxufPhHqCB6tSiVB7MRhh
MPVZ2T1rBWjxns+fwl/s24xwP9kpZEaz8+Ck9S53fG0v09JmiBIliTKjlYzmUFT3HBAF/zd+cC1x
3FDvGE93DgWsSuqwyoGu0Hyd3a4GjD8hyxcJOR6jG2+6AFDMDceKmsrCWxkoa4j1dNi1nQ4Gqv5e
jCG2VnFc2DKstnZYPXc4NIj1qQgRXw3fW3vTG2TWd2pwM3dKI5fYOy0mBfetMiyI3HKdd6S1TKmc
y5KWywmaKETnrtoVKRWof5OdmA7hmo6b/ZgZDWQt072OCdymo2yZg1tN+uBpyxYbM9+rMTzqvQdi
GalDOyOjITeKiEzYF1O4zma3kw5GgpTLOatbIrKZhu+oEF4HwgPGDaG0mCxw0JPnw6lXgd5oSMCl
c1Dgf6T7UXAydHnKNcIj5K2Jmk0HUVNk1dGng9o0tH8m1J2wUD3LaW9lg5x9+NgNb0wnlhojxMSy
cBljjYLo+nmPLxhAdK5NkWjWeO6Zc5E0RBTnHJHW+0nV34aEu/zTZe3tU7e8zxYGPPW6EWagdWtM
FPoXo7jaKHaJLci3G809ih2ghjVvqJ4z1ttapGGKjJdFR68LfyTOt40BRrGyPiUf4pSWl3ldneek
XO/6dT7QelHEFPcIb9Kob/R7S0eCA/DkVFoVc+qxjDFEPLAmolhs4RH2hKxoJat0x1+jddF+JAsM
pD/8ANN6We1Ep27zugiy87/Rcp5UnSLkshHCIZzAP5FeMumPMBLxf+hdfbQk6hWb4yET74Yjhzdg
7CG5dnwUcEwoJ8yT6J29axcUorX0oswDqSnzq2TTGyl9uy6KHW81jMmhy2MNgEzulcdb/GoInl3w
e3W1fW+7777LWwDv4CrqQgOnDnCxvFnHcxbGooafD3us2nP8POhpQ2YAtR8egJFaZzxXuPYwoBiE
6jFGpTwdyPQk5GIH9R8ZDKsRT9WYU5oTfxepktnFsEo681V7zKgoQkFsFtGZb9Wtbp0Km06yVN++
T9U0lezmUPEFmGDevZFFvt77rPu0IUcOAX86X3ZkON1rhEkdZ5SDFqfeuWNeQuHR3k1LQdMRJktJ
IEpZfHuyQK5Q0OhajZWwYyveKr8kt25ceM04AvQK00fmibvER+sANZ9VpN1zo4v0hbq4hbdGfFs7
IgToRuKyRHbuID/rrZujIWz2ufkmsfIYGdxGFlsW6ocO5ql+LzlRd+ymT5hRiA70sU+4+imZhBmB
i1Ig8j2qKtZuEa/WL4AgGdPhfzdJ+dHnlhNTLBIr5lEq5YNLFopFoaf5xJ5tSMh8trB+bzbx5nOJ
+4jM9zIhxmKmr0avcdcyKUTQwCy39VmvVUwIaj19FJCP9uRzDASZ5K9Gl6TvuVc/6SabYrI2JjUv
O320mr1P/AYDRn7tdOKxs3A0eVmdnDfB1nOwAPhKMX+WfZcFmdQdAnvxXJD/M0crFWFI/g7xb6VW
7jNfxZVPjEjVbJfE5FyxUMHRU54pVcagUiaJwJiCHdmq85CEVYskrV3X62iXauezsXDWRKcqZ8Bt
YPJbZj8eVh25DWuCkhgSM+Fbaw3W1E2SObHdCBY2ZcJnvHFTzK1zSxqVUW1tBSwqySpjqe4opNtI
jjoj8uLDuAmNByRTGOgPG4nrsFbJ+s7Te79ql3AVFI1tgqquLBYnMuzmu9aSNSz2bBcM+MFV77Fq
4vibhfZku0ohncFjuaEYsxcDmmepxEGrmrMB4amuOGmTVpzJNvgknKYlA3j+klueh1OJyHTJQmbz
echh8Gind3rKaqNefPJtKG3lbKJW05Fu91aK8s0v4MKORG2+1RlhR27OhASD2X1JMlkIRaE8MTHJ
S/uhHb2fprSvbN8RBpiOF4keDe5aIocqKm3Par7cr5tEXdaZzB+seMF53TNjR8VUMyLlXQpAdiJ5
WNOXaU1ojI3URgozsUUyCFXxjQd7gtCSpismoGoqnlLRPrYW6uGUTFqpFWOgRq29a/TRZLvAWCJP
6y/HpZDIfR/Rj8vsgJAKkgrVWADHXz8cY/oeGPYHi5edGKF9D91qn5o+f+G/j1XTLZ919s8HOxBJ
Qsashkw1CwJ4AEIYPm49vWyoHg0kD3Zp7kesZVTs5n6rBfpkHjzqzICcB43QKUbBpaVHDLx4+/gN
KQR3wWI4+1pkO2/ZwiyrDz0ZPbeO4J9plezbKHhMcns7QlKcref2875WEFhh0kSusfyOAvzpPNOJ
Wt4/ytfPxJMI6Jh3OxbdH2bRUPdO2eAfVkt7kmhXOAgSCJjFjIpnZhdFgBjuKtZIVfJc15zfhWZG
6C9+NVXt7JQJlw7aqLy19UZrH/uqiy0sPyHI9o48P3RkqvcPjYldoEEoDaVbO615/ZHZmQqIhIyd
bCJxekOuZhQSbQRpG7LqxSM0rkBbbnsOd7zf3NjN7OKFHbyPqDqlD95atA4oDIQxkgO05hsnO1VG
NeKZTTOezeCZak/0HDLnWp6TUjzkE0PpNK3kLpmqq12PJMQV2quQ3W4S5OyxkY82gC8Ih2kjZjLA
G9+UkVg4CXlERo9MxjLbAXsEkkGv4whPne7SuOk/T28nGk79QyOIxrMpqMlt+NWqcQclnQQ3w/3a
mm+tdX5dnTqsqtnpEMB8sOaUyW/WP1RCfTW9cz+6aJChkjwRqcXv1/d2QBnCeUUi0MuaWAVBcJq0
D1P1OiqdazwL/DFFr8CTDZwCZe2wTn/Snijg0lfbvrP/yqXkKaPd5i8E2U3ebG8M//xupsJ0qOcr
2qCyKcLb8eRM7b9cJHeJaNeDSX5tNJTTA8xG6+hNLtKDtH27TXyGWUZVVoZltx3mDN1rosrnYdOg
e1vWF2Eq4exbr7NHht1SsPjwoZsGtcEtWYI663w7j2134ZEJ54hZzeGPSpHjLd5LUvQxAZ/XlK5+
blDkG21OPUnAnqQD0u0jb26LNG6TYSv6bxAjzg7X1dEy0OuzbsQBZqRf2owbAg0Aiy7rJymXL4VG
oGiAszuldS66/jdphoGYXwO2RmecyRV/RWzg7r1Wvmba0sSOtpzQAADdtth+a4lgdSnXk+1s7yOk
w50y9EPf686dt6xHITWauzR/8pzpDeRfE5UaWVa6ytt9OUz7fkap2K9auStLtqillotw8td7wvm+
iXgka4/UoYC0IHQQfO1dJh5N2eh7t4R02JtQxZPMRF9vo1xsM+KLGj7oZkBUiMZUP6TEgvIKDJE+
FJ8uASItsxp85eLHHg1ajzb/a3t1oKzc2ROao+29uaOH2F5ASOKUrxJmja19Ve5hNnC1NqyqE/1J
m/sstqZilxYUMC2RL1RZe1JDuc1T59wPbceSl5mQ0vep2R5HVKCrQnK+tki3x/WQVHcYeV+W0fvT
YuE7CV6Whr9O6LRDMul2a7f18zgwVDatrxk/UzRN/jvA0mKHH4jLjL2TQ24jvwEk6da2pzonua1b
v10bd+eyfPmMitDwoAd1CPgYHHFJMbruSUv8Nld1sjXXPOnAdiF9+8shn/Wf1m6oIlc/3WVEwNua
X1zG5MvMnA0S+faerzmjurILG+M/9s5kuW2s3bKvUlHjQgb6ZkqAYE9KoiRLmiBkW0Lf93j6u+D8
7x8S5WverEFFVUTlNG0fojvN9+29tj8CMAucSThMVMJ6jw8XnzanPVIbgyIS3UwwEjumDeR6VXkD
L/9vv+H/MRPe/4X+OlmW/+SvO+NExHj6t1Vv9uP9+vNvv9x1qvyXAqPLxO3Py8KpgH/pb3edgk+O
zpxmafxvCzQIvsx/uesU4y9FMiXNwJorQoWYh/+Xu07h3wOto8L3gHqjzUDuf+CuQ/b82VwH5RGO
mAyrhR+iqDhE+f8fDblSVnhhIRBBaHiItgLfq2mMSCrB7oPYo7TC+75CnE2XBEavY46/IJhjOcwx
vpAT5sYydu50RIYIIaQ/hLGmrkG9dc9mHFNdFQV5WDRKUSd2lCFxXcSVb1KcKMPxAf+td0/Utn5n
IDjEvFfUtVP5QqDsCrIjzqmMR6wwNWbN1E9y2nMgE74ZEZpISoG0Y7wazxGKhtC7C40AM36b6qV3
m8VKPuSO0gfRt7ivNXEZ+sQyputaT1WpOtSt3yc/+jIpDPOdh9nFNIKwgZfYBUyrjHFcWSqZyEZa
psziIoKdd3YD8qrMyumhRtlxzkwvjzZVHGg7TbCQyiSmrJeHPMVBe+QMn9S7XqwKEWp+ASerAwmd
nToSdhyBWVXYNtR/tHM/so+HHdd20Nz0NhPSUwmCrD36Sq3e+vWgbMQAoLwtEqEXvCYh7Z2RXfqU
xY+xlAjqT+AogsUhmnUVvxbOvs1IJCwoh4j5SKYvJgw0kzBJUDrrzR9dVdBBlnAbVAvJK4q30Sin
/YCK8rEYkXWxrIyIFizxLVCshkRTgzwopRWBK2WkQoWx9wQfKfyWtogaOKAL1P1Rkj9YkVXfwlSv
iwM1TOGVVOvqPrcGDC9qToWPt4Ade5ME2a4au665pYAtYFyAp4D7ThbS4hyJQs5BjCOA/xSh4t50
tVVzvMG56Q3o8LzQm34goExsjoyhQJM5kbCLeDlABAeCYnajcgZaSbTP9nkWJayotA5Evw+2g5Dq
dz1oZXRDZBPErHzieE76Sqfy31PI2yL3PcUahVcds893mvXeoywpbFCNzuikW8wSvrCEtS1Wh7AK
a7YdXpI9DD242mUwNlq8ZneOb8TK8iDeTJGRkLVditT41AAdKEGOCkhdtTSk8QFNaKi+Y8gdxr0P
o6I8SUpg8G35yJ5P4lhLblSV5qFWvZgS0RQ9ZSQiBD81Ik2I/PSEXnApO43xgmg+OZ4/KPXgI0i9
EbOOhjAqJ4JKrQqFX9YUj6zdGLuEpl7xog87FevBXZIm2jetaOC11HB73rU+J+7VIiji6BeFpC0F
9Nr3pdIobGn5QOywF8z6jlw0hdQoUeQwEerl9yytcULgZKcTY2noNWpk+dht/N57T0mdu41L2Ue6
H4m3BRX/U6smwbswITVAboBiUyhV8UnLfPVM1zDcj5nq3cZ0qtFNiGWLbUjL3L7HdJP65HkDWA9o
3qTqbNFt3guhNt1uwtm6yFuf3LQ6jzxpIWphgg9ylNmJlmIanAHo0TH06Ac3+TePPMRdXsrhknbn
+NQT3r3rUio4mjyNiPMVgS4Vk+VRIDhroc56XZlscIoZuU72m9SJD1SmS8SueT48qoWUbquhsR5l
Vc92U4RNbmgVpwoLvLd5MrwovT5sYjOk911HMSZIvBhS0+vPSEGKU67r2Q0yM3nVFia7Fl9F6JJY
+hyVjR+y7Pt1pZblXhsSYaVTLWTfm0vFrSLyhgKyyiGWysEL0qR6FScS3XQ4ylt6VNnGb7R6bfq0
bylLa69NWgmONHbBG9F82aOkT5YDShthV6I8dyByDiVMGbfrZudDWyO/mWY3TTzEjtx5OTur5ikx
zPSYqFQGFmKENUMEsrxgI3ejI6NCl20E2H44iLKmIWkm78pIiLYnQOaMXuaR9KVfBAIdPWv4fQo1
9Cjd9Co18S11/oPa95T+e+WhqwGmEhGMSNgcj37IiY97b7per75Hhc4ebYzeJuLAMP2ELZ155Uxd
vLehnD+HeY/IPS1ekyxD7mMFJNMl0ovQNqOdCfJPQncNO2+IVR60e8553zkp8r2EBJj6o3TMfK8C
hoZnxkjIKcoyfVrSVEsdsHo0IrryEV28jtIw9ew27LDxjkgp+FFviWn8kGB/zJrqbqvwE76HqcGO
01SbxyAsVGJ0aXHBnLwnkXE8lEmkPejcSvyyybAvozp9LpukpWMuydLaq7wRw5BgRujsoinftI2Q
79LeEtdanUUr8C6tbUrsa3XAYiSHltKWfFiVnJQybg6CEIxLCWH5MiaT76wM7G7FacyXYtQP9101
3jAo+0kxN7tzJaXRw+ip7/jV/U3cGIlT6H5yTATabhguCbhWvF2j+j357KTXcMSMibROix/GaKgP
9DOw7/qRv/f8bKA4Tn81UdCgCKhx3SZScTEy/lGoqYaQT2AhytfiZdhjwRmFO7bl8h7EUf9a5hS+
G7HKb3pVmm3uAgeduqJOm06vXdFpi65ldz3msn/K44Yus1ElfGQ+JZd4Ct24/yWRk4Rt7YscjyvV
HgWLpNnQVODADO+jaAU4hMYMMxIu9lSMDKwN1HtQLdJIV1kXqZk0fOlKfegU62UatJ2C9WDd8A82
48jzU9ikJAMmfnQBJ8X3vpcSTs5IME+x3+lweI3zWIYZAff6q+wHz2WvnK0BkbwPPYt+lppvuwoO
OkIVKCeRgmYasMmeTUtOABDGzdGMU3J1ybSKloTj+HYrW8KPtJp9C7V48roksrPU/xbB+FpEPSVv
gwbIlKf+Iip7Wv1T/V1TTO3eRMCz8SNENdw/EvASLfzOWdi1pEY9pdogOGHrm45SCDdNUzxkRVCc
CoNOZolZym6A7SwmRd1Fsdwf4YcIKH0RdjQxbrUUmQVu2GqRTixSng9gifP/zpPrdwB74ZuYK4gg
rXSbGj2J6cypR+Ruqi13ReB2/qQSVit1N3JXn4yBjiOxjY4exFSVJx21OZxWTIuISyfMOrZHCTvq
PH6SodNxEL+lMJKXaqWbTp5P0iKNR4plBOTpBUTkUTTXRToOTlZKrlFXuAoEWw9qaqpJfxoE6R63
VbWN0rJsOX+q7E+T5qbtCf6EsXEqpswjAa4Uy0NfmFuAJrg3GukH8bznuDffuZ1PMX2WhR/FK9Xv
lkGj3ekNNqmsLW58YIp7b+byahbpkZofHrOsVimdU1dv++rFzJK7xovQ2irWcyEF+0kUbmSc1Ggi
BkSHWngneihMKl9fBOSsIjO3bghGPfmkQTnk4sHwK7J7EoZ3bIMgrI083j4P7jRCylDkxI3jDWpN
roN2CuP+3JqGSnNQMdzAgzwrgOJcBP5cPgtLLBmpRqV7elD0ngHwInu1+UAHr1573fRYaXMRfaTn
J3iowi0LwEOKoYiNie+qM+qLoNT7rGxTXmbxLoyTyi218sX0pYK2C0s4rzC9Lil7EqXgAAeDqmmO
eLjy+WGR9N3PvPcAAd8k1UcpRzrSVprM1kECeesrZ0NHoGbKEyVUXylXYVVLR6VIKUAJCaEKZTgQ
nCcRt1um2DDj4h65xK0hjJ3bDoSRmb7lLYdmIqBgCE1aLwpmiwA8cFAO31DV+pgZkNFQY9iZgoSp
kfzdAWOlLWU0KJMuJOaNqhYd0ZDjwGi2xHKqJQ7R0EDfSlS2HWS+5KJIpcmFDxbv3Yiy0aLTjUxX
3JLVhAw0wqMq+Qa460FKT4NEuGekV8WSIM9jiTPeHhqByjzsFRtimER1GrtFqyve2ssssg0VWEha
MGINlPW9VsrwPtTszlIxA0iJfp6acG9UxY4ii+IQcXgje1QTIAQvWjODbiEhl5Azlac3qmcaIv6s
dyoLbJ4IqTeko+NL78cWbQaGlxdBpBFXwuZEE5mKvMWJPBEFDO0sQZPfehsj79MHQ6QbHowF2PTA
rKko6lHfq2T6kcG7qNpWfNGLJtiMeD9BH5RDSPJYawniukHkEaC+7wY4CybBSxZ/g82W3wZH5Pox
3IREjZ47SEIOhJHu3Ol+sx0REDtVJdQr3Lp9QYHa8I5hoYuvWImi58KaipuqMKsnLZHas1yb1Tu6
U6FYaCSJrzxMdf6stghuaQRO36NyMjAdKBV95Kge1mDrcP6ynb2LS0t7wEY3POZma267Qkz3daR5
JzwtPh2nisfRIBHEo4iO/MZEi4mYDofmTGdtXvHZFDca53ZvpagpirmwlybsE8WkA+bgpge232lp
67CxsEjQ60JOBqAv9TsPmet9gPYPN2mJU4JyLirTwsjNcFWFsfgeMZMy9mBoulvrWV85FrbWiNVQ
1N74iMZDHAyVvpgGw7tvVPYEiAWRWXDgYinzMA2APnAmDCLsmEmfkUU0G6auvQ5BRyYmWcOPfl20
d43ZHbuo186VgHJQEVIsAl05jj3rFCJ8e6wq/NCi4GdPfdU1Z0krkOQUihd9swhicEECUQys0eni
xGr08EEhNW1cxYJpNWtRG1EEa33bZY5U1WR2RppPnJtRMxMvrW6kiGtgKqUdURhvqSdVP7yiAsv4
oSzzL7jQR5jQl8AkNCKmDlBXNAxRVyT9otph1nB9W1Tztn7QV5IrPhIOtvMwLq/CVbFslrgTiA18
k9eCo99NN1dGv6CNyRejGxeoT1Bkft6Ohm5n+/qoPUlOffCcGnCJPa1aR3VlJ3Vj1zuS29gvrox9
AVH6MvbMQv1Q52kjMtlGBFm2eYAOfGTjvKO/qR3DfbdU7GxZoVpbtLv8CmP1gm46D2tRO1epWYGC
wmv5ediuAb5mhhjABeWtobA9+Idy1K9d3G9H0cgqkUSG042LUcwYr0JghERpOv1Sf02cwMXwZA+2
6AIJWMRO9lavr9zQC6ra31f2YcyZePbhhsLCTQZTZ0w2pk64Lh+M5ehSEj9dxe7/5tEBiDVJTzCo
+RnyfPUfRrLGAGGVxm615fqsfedKLlsxlNt24LJvqdxh2djB8uq4813DI+3n2VzDZJz52X0Yd/5d
H8bFCN8QXMa42tm/Izg+cwInXPmjyxuzRLP4nF55Wb7UIhlQETXNJCRMBMl+8Y6i0x4iQciZH4nb
5tym5g+er7Dn8dzaKq5gkudP/fLqPg5GifXj1WkQJ6U8KjBa7SFE77yNssrvoYuu/vyeXIDvft1E
aOH8p4kaEW3zNX+4icakyxAPSgMy0Z0n/Iz8b3/+9y+JigygzURfQ2IQ7p918e5X6RSFouTptrjN
7s2tuhzWzaJ1A32BsJfI3fTKgF/fxs/jXbz3kVqwyhL2ZBv5sOo146yb7UE2rJ0Rtpsr1zY/8M/P
iJ2AROCOTvKPaP7Klftw8+ooKRMSM5GM0o538XA7sbrQ75G3QbHdXntUvwJf/jTcJSixE3zMZQwn
nSF2OYGNf+MNV4Kd3aWuce3ivq4GlP1pBPPOqxQ1f4XSfbi4MMuoyg6I9kCPVT8Ia3FQ4hz80MY+
uPSc0B5VROVu7+husULpd+Xefv26NUtCtaCaBDoQxnaxFEqcHan/4RrRH6SnapNuPadYTsZCWeF6
cXpoElc+uK9fgi6TJEQIBgk/om5eDDhMiEp1T7Ho2O49C48HUOIr1/SbIVSdBQWQtaEA0LqYQAq1
CtBw9Qj0bdGm7W+X1p6l3TZWKBQW2DCjl/+Nl0ZnTNKg6NTM3MOLyzIMtDwepXXGZFvur+uVYBNa
Xy+nZer6jn4lFuM3WxjGYxXAOTOTW+n/fJpQ+pF65KhKv8ZT3uCW/NAW0Y22pmFqR+/lvrMz/yBU
rmZjErOvPcRLZjrTzTw4TmgaVCoA14vppsxUXWwTwbSj/fzC1na+qnbaSlom2/baEvv1Ff081vy4
P3whCLdI7Cjw9s7LOgLJxPE20pGv3+k300Ox0q5s0OSv8w0DMuEQG0S2FoKqzwPqAhbcrGrhK9gj
FoclsDtH+16+BdHJQBe0EVbRNrEFV2pOIcdZZ55fr97hrxPs5x9xcdWFJUaKn/IjQhR1yUZeJk50
spYotHxHeKUhTWmZSsyqh4jx6/v5R53b/x4b9VS8ZeementrDq/F/wOAVNqcH6aSGcD6CZD6Ddzp
/1i8ZvGnJu78d/5u4tKq1QzgVRBB5jgaKKn/buKqf9HaFTXw8iZZTPL8uf5nE1f+i/wJePMGJALJ
VDT+1382caW/FP4s4CPawsY/beL+/dF9WrhE/H9QWEknMUQayRc7RD3ulCIITVhPuSd8zzNdgUUR
BC5InGkH7N/LN3iopxtR7LKtWA3hN7lPjRNhkskbGBF5ZVi1FyHiHxTcmm1KzLqSjXu5wBfnlb1+
7425dJIbKfuW1DDk8WCzg8O61iDgzbOxmy2vVfCtQ/OxqzipLqC69QuQc+dS4Y8ErXGnermMxk7A
IatUT3raIf21GihWo/GsB8a+wfXal/0q6pqtGFm3Qx8e25ZNYK+9qVr0WlXQPOEmhIm5C8bo4IN8
9PKW2ldyOxX9fdX77zRtMLdoqxJpp1iE+1aW14lU7acueTBkwEpiseKYeZIz41gJ8bJGyKtnIaGu
1gFf2FOmhdvOAmKANhgyLmrsXHgh4STDSDw+Sdr0gPccOb0WvTRDSeMr/aab0z6IjR3Ssec4n771
dbLxJKSFUb/rOWlLurYVC+nG9OpVlHD0yXyabhn2d4IVsZwI7Vs3dCt/5rtzXH+IVOMnIRs3fSVs
y0n1Fl42PuAyffCIvfWRIk3AAdGL61iWRRSfGGddQQL/KkeLpCGYXp3qrRwFNjLfVeFHt61PNy+s
32jKvWbYlq26doWsW0ZBvMRSRakDq3KSUO3xnbSWqPf0r6jXVXoXgtONwpmw8Wcw4Ru1QEgZhSjp
+3ot42T2h/Ks9dimhUTAjDK5SSZ8DwOf49Ak3CS0y8UUMk5eEAaW39SytQ6K9hY0zM7ImkOuak9e
mLzUWruR8/wwdlh2x+aZzJsdlVB3mvtGcjChU49fhZY4UT/c03B8ChNBIujawik7d8GkZELWNkjb
EpEXW/p4UZgcNEM/eg1F9cmr8fng2qePc66z9ifh7Tc+pIuJMENCFkLwKNKt0ltboFUoYSmU1TWb
vjrHpRXzlLN7rxhXYR2fqLTRnQYIuEh1+usGHY1FpfuPmpm5tVHsY634oRhYY7O8oEOjnktzroNp
eBJL/2fTBKeoBt1RA77s8ZEnGZdLysGQPSFQv50amkFsdx+AaGyEuH8NTazIQZfRHx1oLpv3NCwt
+gjJqh/ER6/sjtQ5vpmi+iOhr7fo4ylmSy6/GiL4Bt+Eb5HJUFkiLElFWfsbmmGqLeKgtb1ufCYy
Yh/1AUGphYWrHF0n9TCaeRl9LkvYSZV32xZQEgrf2wUTaE4UjylwyAF4qXJMwY4BU3YzXLHV1Lm5
rC3hmW06DH9FnZ/DYZCwNZH6UZZNcJ/3iNysnLe196pgJXtpBzTKipcEI7z1+gT7xN9HunnDjji2
eXm1tTSU2m2LsGNBayFYWYL/5ndi+wbY91ZrIsmpdGPdlXFEboH/PJBvhCd72LWoUWiuJdhK5aA6
J1iGkP2aMnVOIkxuG1mYTlVUk8o+JUffCkAl9eVwM3R5gPscGhp81GnrR+IcX0KUdloXq2jMHyIw
j7GU4icr252HOgEfHMpwoVSWVQCoHy0MxhFoIg5dOX+leuUzKI3DBJDCzuP8xatlMJM94C0P4ueC
ZJRDVUkvk46bIMBSmQEEPRfg4rwRUZgczuEarbmJAu9HPZTHTs5/9l33Y2qV+6DqdlmElXAmUpmZ
eIpa872XxhfcdEBB8iajU9nnrldriDbMnzllXFzWYkUtHjJzVUEtGcxkrsYzRVe1vsILdy69JttM
aebty1oiEcSSbzEeyEswmQQusIi5OAsal0Yx9VQtOQYx5ckoe9YTJOxjAc1CDqlfz9kbcYlwDRGH
t9AHCn1e4Z8CGSIaZVDwtEVwHIvpMVPiY4tqvMvQrYn+WlGbn6mXqU6rkWfSl7sx8yxumdaJMKAE
ElCKHrZKSAMgKPR0L0QCSOCoXctlGK/pYo0zsu6MYgPyIRwEu0vq4xjBAUHI+Fy11bTsPUx9yEmq
dU+GwwkierVX/ezANqtaJplO1dfkLxqq4e+rNjzVdUYEhyECqMXzn72rNATckfkNuWlNLGmP6S7q
xf7QddOTauDv07q5yeUDVIvoVmSeFu8lRFw7bNL+dhKonEQSCCAFmZSNGQEdIsHrM4/4oUxj2Cq1
HLpdMLlhArBYZM3CoDVhBKOTVtSPZjHJazEA2+1NmDhrVX3XOzD+genRqFUKNovMGaRjcAqgjUij
JMdLEwu3MbCPpaCZWzlMsIIEXoUAVuqXbWT+zJL2vs7FWS9dhydo7yYKmfYBQb+5S4IOnA7+fuOu
ICbikAdT+jZAbfrWVBA4QQhIbouIbeU34h18M3nJXIx3sEh/Ev9VuJViBU7h6eMK1Jr1QDuRZ0a6
ocLZb+hbxxfq7mWoEgE8nPJt0JV+mcC0WvyvNLcUvAUKaZaKcRa6ZoNvAVMYoF4Uke2mFHTUZ1Sk
hmI8DEWE94XNh8pbKIfZ3/Wb/78n/p/yXF/7r0MDnt/St08hA7/+/N/7YU39S2PHKeumrFq0NQyK
Z3+LGlXpL3SLZDSDncbPDg/+3/vheWv8r/2vJP8F2VYkckNCvw+y4p9oGKWLUz+hEhbnXZFfJIts
tC+rv3pUlJiFwbXXS+8W/0p3w7KRuCjG1pCSlxoOhtW1Y/+8o/6w457H1BRDlzWFc/hcP/l8UpTL
FtB5jQ88jwZ8WI+l+lhk3z/c75u//7WP3Qr54iTIrMo4VA2pZejqLPz4PIgvN0M9DTNURRGTIWCp
SfpoZ4pTrju1PKrNOTSbBLQB7inZHYjVQcLfilhRiHNJzadSFqsADHaAA6wtFMw0RhSbcM+Ehhyi
iuRzoFNh3b+0EohHIvAMQ482sR7007NhDKaJL6vGSwjpiT7SkNZYNmxMlaHsWixY05Xr/RX+8umm
GqQdkvZJSUrk/K3ywnw87+dENzToJDuO3+aqeqqX1b2ypuZsE8tSOlDZl6nDBt75823+epdJYeE0
JvMuy0SMXxz6p8wfsnTAZZzir1xE2GXox0/i7NpGUwX3lhyoa8U3vo+Pr48szXGVfD4G50beXe3i
9QG4GAGDRZ6Z7PslJ3y3WXtu9Cgt5bVHFMWfL/Di+/gy2EVZEyM/TcacwWBcOtm6i7ord/BXHfbD
g2MEBLEsZSqBy7rFffz84JIRZQfCJ3NBnMIGIrnjj9t6hUIDhJGDXW5Fb2udPOQ4/f7hhzgPzZh8
+xblILIeL57eSDkHYRx+O0lrlooMTxg3kldey/68+N5/DYMXY/4kLZJsLr93MirNAv+EiSRiUwZP
PeKMabj983P63W2UPg5y8aD6ScqsOGeQYE9iRYMdhxp04lTCDv/MQnpn5f+uvGNSvd6muAwJ+nKB
F4/QqsoJcB1jxyKGxNCvNTvDyrZge3WIpGw/RKRmhuN9mAvbdKjPVy79opvGfeVBaTJdM7596igX
FYzEF8FYJEZr49TdowteDlvZbVa+21759OZ7+OFV/TXQ3DHRmLd5lF/eF7Ui/atXWlts8SIdAfYu
Pba/4zEiAmkgu+PPF3bx3vwajs21YagMxjR+cV2qFUMnywpa6SwW4P4jP2bTTa0kAmvGj9z8ebjf
TKFzmiTXR/ApEjD5YmIJQVN3qLkbWzmRebCxvvnL2GYmc7IdIQI2keG3xYP0fGXUi+lsvkq2hpoI
xYSSFxqMz9+/ZUBsEfoUd/sGyvMyXXqbbA04eDE9hE70d5XyU8bTx2XxsgLOaHNIEbREXSHy19Ln
Cf1DWbhRJFQGolpRgu6ckdE0qLuO50A+dS0q0fBqbP8UbS2GvjbTfV0sPo99caWZ1yixKjH29GP+
OLV1+FJuwXSjHeBjae4QxCQ2nrZ//lwZ18QvQoAX+lnl4j2qTGtCv2xUNu7bjbnS7cadG2Lhre5M
W3bpCtX+0PlXQfi/vNW/2YF8HvbiVitYlBtxZFh8cMgJX8PjuIRGv+6c9KjTgIYcs5vX5V5dsjcP
N7ILMom2g/KM1nl95S377b3/cA8u7r2OES6H2VHZoOyPwiJd+suGmYI8CkrxuRtsyYBwr3XBv84X
JihDqruKZLAv+fJqx3lCft9AYsCYC+OyUMly5HxN0Yw0BwzAXe53MoCqvoKRr9RjU1/5uC5W7/lt
56Fb+HSodODRubjqoAXJU7Wz4Ez/oarfNO3Kv/+bKePzABerjtH2U2DKDNDb8avi6jbhHg/kIHgO
ghBHdJrb4gWQx5Vei/R1Zvw8rPX5K8bfY5Jaw7DqqrinRtwAyBAwsizYU9+jC3NgTqXmAvfvlfnj
N6/RxxuqzkvRh+nDkwSLzTsDD9XBAJmGv0JVH7TEvzZXfF3TuEL2sxis5s6gePHNCoEnlDJaPTrz
iptu45VxgOW0CB31ygbvdzMiIxEebHAsQQNzcVCgI+9VdTrfy1tjQZTnEu/DYCywVkdn3SHHiokf
xvHwYGCG3KrH+p8JN+Z3lC00JzpmZNbxL01BRUZKqOmMH9YbSlALEXmz5unrHn6JMvhXnuDv3h30
DlTg59lQgcr5+RGWrEF6kTETjE3heJPsVAQydNlzBomnam88RV8ARrJLISIJl2JU91AGz4WIyV24
uzIpffk82cdbGh0hDXvPLML4/FMmipVG3RqTrd9Ck7f7h2FdrONVzaTk2/4PwYEQ8Y+H1Nkn8T6x
BKIeMC5mhCYNqyID3cRqy+e6mpuwZMvcWIfoTrFR+C6la9/q5UXKdCm41/iaZ1nOl/U9liJC4lIM
8mnyPmgq8qMXz8hx3hJRKyLOFYN1q9Juitr7QWkXGHxWRa25MKau/ZLL6fjXL5kVC2w52OmoFwtS
FKgjEbBianuVdVv2VLJGMl4SqIUJZirchQMtlGoiUyZDEF3jzwciFpQbIkOcOK3IGCOrLW9XonlN
fPC7eyQrmsJpXUM2dXmMDLQcorBJlzqHuJ9JzJ1T5v75yc9T4se963zxH4eYf8KHmQsA/UCcA0MU
ESjYAJ5/fWM1AyAMMt90ZKoBKzIZYX8e9csCcTnsxTwmK207McmlNjQQixQXW3xLcYpyLh9sZP0i
wOIVrGUXlPa13fpvx9YIn/wlApLos36+ZCDghVEAvrfTSgFoZWHdlm5lL3e79skoyA0WC9uo+m2B
990SexdOvCMb8CvHaQ1zCfW0ce12/O4V/PiTLhYuD5la7cm8gtY5fVe3iqN8vx+Pw1p16r30WB1R
kS2gOVzf916umDLziy6h9dLnnQiAj8/3gs/SN4HXzQmAJaE4lEc27UpA54hdYd4CpY7g3P78xw+f
swuSWfZAHO+1yw8OrCxUygkdOnSXJ/kx6heaQH7iAauJPcs+NMThlm09ileVc1/fdprIioHE41c9
8VJYM7UQVj1Rz9kgNJsagW7vqu71YS5VXyI9+4/jXKpyccgpmd8yTm8Dapx1lavA9VfGqnTD62LO
eT34/A0zGoUfJG0WFdRL+U5Slp7e4R22g0141Fz6zQvAnzw/nx08XP1rS+XlJmS+OuYjkQIidgHW
qM8vDYIAMlANvWATUm3glq1bFGW+/d/Qs82v3+WVfRxJ/jxSqBDPDMgfysWGwJ2FsiMZY4Fkh3lC
RBgLmGMRbTP72hX+7jXhg9DmcxGSr8t5Vy6NISBDdR7WW2WutyHRb9Osrsr1vs7v/PsfxrmYfM3E
6lnoZUg4W+vJvwvsfkU4m42kP+V+EvXhXJ38vnzwHKnnjSOlSV0ihPfi2Y2NYk71EKND3OMSQW0V
PfEdcj9bZw5vs2Pn3xqg//LI93XGnQdFS8qrwiJmXWpJTH1ACWMyqLry1+mSzi0rbFXxTZSO6GKI
6k/zUVPqDtcKsV+2dVwm5xyVpsE89hdpWzpK4PbmYEnvYDxJ+8wh78329upplnxFO3XX76TNn+e3
X1vFT2/txZgXb602REDgKsasl9pTeAxf1Rf5IK+UJ5XKm3CsqHvfgXZxMS5aj9fVXl8fsaExoXNM
IK74N8odoOp6WuukCQjCQ6y3O2lUf6hxu//zZV7K9uZKEMol6jPUtyVdvqyvdVFryfgNQZcjpeuP
2IVX+qneNId+fe2D/PVvfb6ljKWIqjnvzmkBXby2ZRW2YWtKczVYX04nam2D09wI+SI9zpJa0pTI
4Npr2+AY3dX32pYmhEsxZ3u9VPTbu4vglGmWRQy6xecpiU1yohYNig1vjuXsb2mZTsaVW3ttjIt5
IQVfbwodY1jlAZoUWpqH9Fp59MvcMz+9D9cx/4YPG7/GA2eAA5YuOAzgfsbpw3O88ob8boyZRYKH
QlZ4GS/GMPumSDxqUDy1JBWX3urvvUVQN+Sw7oPaFR2iBDbX3pbfvpkfx73Y0YeT2vU124CFX9r+
WloLtriB2U0qoxO6V0dT1YsFmEK3aVqUdFDfodySlYu306sKIQq1WF80qjL+AL9mMY0SKh6eouyu
CO5Mi+ih0VxBoOw2aZesjVDYtaF2zicFTAlh0ZOVY+FRU7QpXXJUO+l7k5KlCMtjhjdCs4vk25LD
qAGZIAyx8ngqyU4aRK24NdipeyQ0krk54jbsShF4ULqro/I2rcOXpAZeFKQWVHXTOio1GYZK3jtE
dq1JbEKWgd980McbQxz9pYdJbUO+EHOjkL15decvVc94KE1SiaVMzqG+Z3cmOcvoMurbTPe8A6Et
5zIUcBla6MAiV/eN5CgMatCc8ICFo1u0gCAIysiFe7/RdXmZCYIWOWoT4IKE9OwWiTEtY/JnXXkM
ezJLyTtlfSBneVYimN5er8j2tMxMOcOhaJb9MGDF6YZimxDosZXVCauumAnrftQNBz6oCfZN9IiB
FLsfUYZuQlDL+hRCVDwJBNICafajGUyYam9KoJLNKYMd1ResJCBbWxEypTrqJyN+lEjfuIubUXI6
synuoHkMjj6ClSuyfUFWVFRF+hzYDgk5UrxzgNcSwrgvDUB8e31veXBv2QWm2pQ/lu38F6W8zL6N
VSr+KAXJGBdKFagtqbK1NWzLALttTb0K2ArfZJMLpsEUEFXEHfs1oauU24VUqn6GsdCTTyFlZakF
9kQMXCksyJcin5G3A6wmTO1EzrtDOpACt7eCMlbOGZrN5AUIu8q9BaoR3JhZVuG5BWvDNjjH84Hp
nqypuo5rfZvGqUlZdhLIgiQPOBhj22v/g7Tz2o3cWrvtExFgDrcMFZVThxtCrVYz58ynP4NtHGyJ
VVDt7R8wYBsOq0iu+K05x9Sq4mdg6U3oVa0UlT/Iq6k5EKHullzJEAgtgWSLZ8NH6l2PHhzeDsxv
oIlN+zIPGsFmtRYCgSCefe5AGmqo+dyg9VWEF1OcNPF4HPwqIzDa1JHBXHV9pZHIqOcoeHCRav17
25HVbMtpCOkU3mM+UDIuUzy5oNf04NuYlxOIwcro8htinFo+c6HNHJ0dih++XB7INNLLP7JPRyet
ZszKUt1mZlQ1ro/IJEBgIlcypsoZWc0EdcuaAMROJIYZJJ0Ae5Tn2S/7P4LUldWCw8aWeCcNpY4K
EuxRGD4Lg4/1fksRp7WWBNCkS7OXFBaMwU/JKz95GwchUqF/tK2K0Vk36+iP0vYmGQNEQFvU1jqF
XiX0Zv0O5iU+jhOsqH3RpnV2XcXioLjUMGpl10FnoMA5McrAtlRZGt/JCQd6ruv9vn8hcyF7k83A
pJADCBvyr9jhae3ncXjRJOhJT3QF6i9CN1eVW4QWLFchqQLZ9ZVM890EJnbh4XyVH+N8Kkt3Tn30
rRBySJfh2tI4dBweIbw3QCO1nM1jZZoQR6XXphflh1YS6i3UEAbKbOaHkug6N6DfOX4Ika4OOphL
quBIw9y4bVz5hCFHoORT4kVLVEmuIOjNfdMYMrDs9iacYGzWDQz6uoTJkErkl7BAly6JdOH7ZBE+
u6x1ttWBNw2TZj5gblVIbaypmjGuHZkPf63OuHTLfiAhvlWtTd6a5MJVso8frA6fcFrnR762fNcB
vbwypgLsYyqKTjEOKbFO8ZKUpFouPZ+r4aQZHfIyjrGIUZDLTfR1ZHvANum6SAehCysG6VEq/8ok
nQ2SJkUgmEMyfDRtKg9trUI5ouxE9FarO/ES0ZRzXwA4JMY0JteELM+aYW0LgX9iWLlKHmKSu5Cc
xmu1AsyETKOGpWEcfCKLAsB1klI3cBz6QxH2gguC+6USomulUQ6LrrWbQeQ1fU9fMBjVuhNMb4ZG
ZJxKkG7Z/1ZiZWMgv0T75mZBsQfwtQUc6pGRdDAKzU1ZSaroVYpLFrTo55gXoOoS+THzuy1CMacm
O6AtwTQHYHBHQMtTLx8zQmWuCEjCfg/HpBhaJ605mQbzk9FCUu6y+lvjl9yWBjAy/sF6ENEYS/Ee
y7JH2QLhLHLQgCgdHNfIcKYhFfbFPFOD63/NxPv4Jild8GHi0XiiRuMIqrjrp2hv9grxUrWG9m6U
n9ri1TckR0aazes9tgyhRoNqqeYBvLBFpPcO8nhwgq5HzGZU93o/xeQl6gOkAjC546AQC0CWoENJ
AxoAycw/ga2/F/iTSaSR/as2z4DfBAmntii6UQZ45cvdGjEYA3sOVhOi0qBUJ41B5GGn7KsJiXMQ
AT6qSYDVB73Y6UYnHMMiJOygyV8rPXsiTG3L7D9stbxOPTaCj1NnelBDNmI7RHdJMMTbSAV6Q9Tj
Y4Yyzq7C+Ikkk+S70BSax2RBK8Oc37EvEY6THlrXsxJiRWnGbFunTLp96WdHXzMfYkX/zkl1QqyS
OSDCt60+30Nj3xq44ZVeeo8xJNgRwcvMYgvzQZ0IT9XT57TouMBPpkNYt7+MfIr48vlAamF1l5Pf
FBX9W9eIoqfr0BqMjKDROJJ+aASmxkbxJARMuUZj7rWC3D0EeZ0y/pCWvOLWJNAp51MLWQUPgyTY
wnpoNPkehz9EfhKIxFkH3JyCYZ2bsLMLWX2qO1JS5DhLSBWD4znLcXEnqhpwDTWVoBMTKDMRL3yv
iXhxxDmH1g2Te84ARnaNlD4kBTXeuCUNwhLAXxAt1PNBgz9V0sCsUZPUMyVwrEUVkERP6t82CWB8
Tjo7sKB8YIQ+mkB884icIxhYJEKwLhPke92rg+zUIRDrGHx8DmpBEbfsJgkrEbKDGps7syt3TZJd
G8Szk3/VgsRREscKIFASP/umSfmz1JBwArKcfKcROlaPwuo2aSx5A8Kk2emBcFWTXsQWAoUF5AaP
wN76qIxNdafE8SEzNaix/lbuOEKJuH2qILhTAvFn1PZvbQdD2JyZ/cDLV6hL43LbQkrj/+AVKgB9
NmjawgUGw9Lk/Z+2ivZDqHJHAj3LJObaDmrrbm6Cv7pUWzCCN0mAilNyCAYr9hwn4hv5BrzRECaG
rt/mqXJfquWPfJKu2zI5jmJ9W6cMjlSnmGSIcAYmZdvLw+PcdE++KdwqZXqHlAxc0vStrpnh4tYM
YXvoP0e9dlW9ZLevWz4+BPWHkorbdAGDjLoIPJe6QhYD8K8LyONJlT52o4DGU9zX5ASTwgZ9k1AF
IecmfIoqPBTJrivS5qoIgBypXSDuSUJvQJ1JPwCffNchhbnaON+Eaf+edskdwYSV3ZbD9wChmW2q
5KLULHWbZMruVF+6KubqDlbjMc+L1wouhiMWg3YFEe97S1yQ0mU3al61hN2XvhtGxnMETakFyABU
euIanhxoK2ACGsVwhK6iE5YaGDgR5aH0xlyGgyqJiW1Eyo84nshkFII7URCuh5ZOWlk5OZK5kW2p
HRKPFRKW0zekMookxm5Mi1DZYYlcGLo68DI9fVKJSmMmMTdDPpRupg8Sbhz+M98h5tv0GZIEghc+
YUlC3wY3aahw+UGnd9saAIpakBZdETnmjlr5La3IG5hElLXZiNE7I6cn/0VGNja4aTnpROoB78vz
BDhfi/urRloiLHLF6UJF8IYCGkYbaL/8gaMFxaXfYQ7vCPLRtMNKgR5M1gG5cUEga8kBIF75oxu4
vkPDYuFOQHmzkLsFU1iwFsX0XGKud2OVfYNcECyeayBQwrY6Eq0QEWMzFTsBsMzOT6U3U+r3oPee
iZF8NLEcXI0N+j1Z8L9pmfFjJONB7oVvejY+tFV+rQcd0CdpoVBGytbUpStZa98jMhzZ9Y321ASv
KW4HxtIQeAiLZ9LYuM7BYH2VTM1PtUWhnoL3tTnlsEhadeSKCgEiSkCK+lAEe7VJ/3SmAOikLP/A
3dz5kI2cCg8HsanKg9+r39NWh+AaV6RyYissrYm4FAOkDaGYsSG0h8EqN0UQV1s/AuseTdKPstGb
YyNKlTvn1s8Y5PkWidqtCV1vEwh17ehqfm0M8/3cQ5o2q/Yqjo3flZ5fGa30bKX9bWz4e1KbjnXW
vispV0RBW5Cv0JQQpfwd0AxPUaK7tlZgiRm/rEG/Faslr1pJHya5SLCd+PEe9w550JlVtZFjcaYl
tb4f7L6Py+9BNP3sBEMir8g/JDzUxocZRZRXu2NKJVJaIO02kKCWRQnYlRqy5Bwc6LuPBB0+KE24
1dKcPBc1edRYyOjx6g0AsBvwtzXBiOZ8L4RIA3pN+NGN1CCFKJ23zSgpD61VZ4dWX/JlIxRPPROJ
mhfX1TghaMiixg7kbJsC3459a7/sCGzFTAyHg9HvsEo3NQx6NnNW5BUolV+BkoIj7geFXBMJtHES
dd4I8MwWTDD2/TQ+QxCHxgxOMuVm5BbYjr5rZxzccVnurUJ4rSr1lZA2d9KM565PruVGLo9JP6L6
qmbyDCcQQ+W8Zzu5nzT1mFb1cyyRaK2IDWAnEmKJOov3kYKeRcaRo4XiZEt6rrul2pIdGe3hmVkv
eSIyww8WEF9UvLVnEALsdIYmuEU89M+6Cm8fFGRHqpIgDo9R1Gg3oyhCksIbdWzUvDmOSPcjR6mM
hoszo+RCVZ2+dXNMSGIcWW+lnwuPNQAfnaDDrNngYRA2cjY5Wty8aerYu3IuW06u+c+Rhlw4A3NN
esgug2UDUW0iSF7odVIfhNektg5SFimuQaZPnQ/XvtKRG9a0jDpASFnX/AGFs+SSHkxYg/bYooUV
GwdAEFl7Qn0vZoRjoR0dg3qhlrRPIqmqMZaSqKUrp2Ht9ob0QvHqQSG9QareDZkwUIGJk3lj2StK
yrFPe9KwNA/Yn0todIkFL6xQSFRXlsUGmBYn7NrTgEEGGlb9SDITIurD0Mr2IKoQKYjnwLjXWHtd
90aDXD75pVXYm4qcdgseRSytwun0BOiIYrxLeZu4hYUqLBCPRZj9kCS6GPzGuHiupd3cRZDCKlJl
F8xZR0Ig4uyCcFZ5nBwiLp2Q4C3NmK6LoHjI5xo+aeD0wLCX23epuymH+m4sZ7I5f/caPhIJBZxo
uHJX3qs6jrFDV4leSOxqk/8Jy0OpW/tW8a/CuNplFim4KXomEXtfFuG1C/BWCsSAJXeZ9tKO0oPU
YjSTIePloWxcUZxTAGlP1uwaiSwdYbyNTtfHnIQi0fdwhZKom6YwoNAOvExWKezaOir2jYAUAEMc
/1k8vZijAZ6quC0hU9laNh9ZmaOnbMku19QYVouoVq400CVHWQeDRvz5SDJtnfV3pjHA9AONScTE
S5SnM8ZRkD1LtaEXyMps2uZJZBu/FSXhlxWqxypkjRfwFwJqfPDlyTP62hXZL7GdT++7yVzy0gPc
RUVsHHNiWa6rzoDj1RU/OvxdIURxrCr0BLPd4X9AOC3Lkw1h9imoDTJ6g4osCJ0YiFopyIBsthzg
7qpKcfxmwfOJ5eQRUR1shLT9PgXihC4sdlvqz3GncaTyFSAWuAcdBTbXxhepCTYxs/goyU+jZGJH
E9LxhtJJ3Xq+L8ZAIWWB/Om+AUNG5pZCeo5WT7hjSunVrIgbkJL2QYLX6xLzxVRsmyCNUlRpikai
SGN4WrW3CBycpesJX5O1M+DIkprn1IN+M2K7GVKJLEluzpUbKaoAqZIljVB8IHMgM9we0eoS4XGt
g7PPphAGljlsp0a+wzsLpHEAemoReBL1LrWww4BNNCf3OgWXZqgkWQ0pYzed56NaBg8FmMUkya9E
uToMRY13VL1LmD8ttnggGT1VLhDh15Lpxb7BBETumkYa8wCRvms2BEm/T4Xitv2LNr0n0c9MkZ6D
scHQ9FA2d02W7BtN/BXKiBGTeDcME3Kk8LmX6huWQ9tCKKIbG0F40gsPCPQuBTYzpX+GBgf0e6W/
chHEkST28nG6zfJdGpveGFuHOSKyYZAoB4dOMVxVmWYbIwnwM/MFwxAqay+gd1Lu8CCBHkvz38VA
HRt3p7SrOsIJx5sx/UnHdqVY81ogtPYgv0+jdaOm1k9YllmbY3EYN+lQAhfArsHgQVMqbpuIbO8y
3iXkq+rGFqkeGO0CWEc5Et1AznvOqK8fZgJcBDlDMydwkiNNOrA7iRSrNt7yE2f1TZY3QlMdxlC8
oY6H5Hn0qDbwvyRfqnqthPpXxc5OTb8ZZXolizJ24BZdQYHdGtU5P8gkZDMdybpKvmn+m96i7Sqz
wmlIRreDAmisBYU6xXbMbiiWQgrkcXKQhR89+iczfTJZa0O/u5cl0jCN8tg3FbEp0V0kJDspDlyo
CxRIRDCVTxX/SjL8rrLoaUlsgXNc0bqMomubS9XsmGHCpHVFhHw3TZ5iSmwQWHsTJk6puw1SjSTr
1q3Mq75/kCpOnlujOo5E9wEWfxeMP6RxcOC7zst9TzJqNgeelT0F5AhWlr8F67+hfM9kVbFktyaH
kKzP5/0QUW3wO9XBhmg3Y/GoTO2GMpOddpxmSaSmzuQOSXVjJOy2S8Jwa8EZfdObxvQ6ytiRsZ6U
RMsnsvgSd28YDB0lPDQjAVKUhVVInxROMNBpXtoMAPkMvqmxqWtrsyTuSOTZicOdmbD2oP0pmmNe
j04s/FFT+CbzPmItYFfFiiU/hOxUcmzCKudGfcCPaVECH39Nqei1CaIRi5tkstYaXbSLnno3sTOG
ZDqUqHYzB2JSUdjOEmEgAZGbM8A7KckrBlGJ0Ms832pvUiXZc2iFDnxMS8L3MsHK7jTAiFuRm2N2
zD28uXbQ91UK1RIY8CC4SaeLv1Wfe+6dQUTlHRVTMtkU/7ccxL9Y+HSyv+Be/urZuWz70qhuv77e
Wt1uLfYG5IlcKiMlkkzgKasbNKULKclxgxY0d2KLp6LQLoiz1rfX/zQBaELlkgynyNoEE7RzMsbj
sFyg1eOREjMYPJsiAB/3WjjUW9/r4cH8j2rWdavaSgpZpr1QDjGtytVvP3gnvso1l2JqI164IDz7
BrnR5aJa43p+je+hxFTEpPQA+y3+SAxHJZIuaFXOtoAUR+XdIT9YS61nWa6ANnb41btvAtdJS7H6
616wvmz8520ZSH4QM4loulcXwoQdxWFTkOCtX/foKYZr9e5tdsSrywbBtazopKnlaT/c2fZGqWR+
hqo5j2xlk2/GbwMCaweX4n58jtjJ/fj62ZZ70g+37iftre5v+56dF5FjxNQQ+CmYqVc32rfYSo9C
Xtx/3dQJJ2cZTUh+EZ/CccKws7pDRWZAyKLFl4r3opPsJpBV2k725k1+FewERD+hCzdS/z1t9I2i
HC/LJs4PNqzXi74Av4WxervBJFPAYpeAngGA86FxUmZFBc9nvaNQ6mFKH6ASeJc8CGe7KN0Tj4ti
WNSBPn9UqFOWRdWDzY78Z8ifi2b79ZtdiZmWjyh9cICttenUhVIJpLVpa7f1XtmZ+2A/Xf0XWq2V
aOGkndUHRNJHf9FpB7uVbC+kLNBqJmob1W49yVGeTd8N/mdB0wLD4XOJvDvE29j1VgrGOjfIAp1S
zQ5MYdpIXFfuqiEF4Kqa71HbtL865Y5sPvV3KlvxjdjI9bZpfIhLPix6PP67ukxENyqoWf2P712T
0BzhAxURlVvqenLLJVqV4CDQoWER7NrdojW87LI7GaNLM7gUYWQh3eaPz90nIKQj4Nip2Yu+atCS
TT9BoGgoCFr+4esnkk90DposIcWX0Gsvrsy1KzoI5KEdGup4/s/oNafUeW/ZsGgRjFKQ8t3pBwHk
nnEf3XHippS1QdpxH75fss+cToN/TX3ISSyGDCDE1fpEZTRsjbLU7UVdqTpwiuH5O7gZD/omHS/a
QU9n+FV7q56tGNVgpfXf9v5BwAWH/Ghscy/fVruvX/FKCExvht6nI3UC//+Xv/T5a4YQVZsEOC4h
1MaztkB3weVs4aG/NBSUC7E/JJN1oaOuRJZ/22T7gkrHhNynriWBZGJ3eR3idihndeKsFw7biC3o
TmkztnNA/d9CudYuLMyn3Ra/ASu/qfwV466HbRoLiT8qgmbPCTBmFIFzfyNwxJRJ1/z6lZ7Mr7xS
LvfJPcLgh/ZjtYghmefShcAfO6tfg/mb1l9Yuc51x08NLI/6YVUO9WaIlHbJH9qZ22QXHBKn2xiL
fP2/mO9OZtnV06yGewq7fsyZCbiueNLmP4LlEUZ4YVt2wv9ceuHHV7ZSyFdRr8pNQyOLXpPL7HTD
CDfcReTLsCYyPr4sKl4G0ae9xqrN1W6aGn0/o23WqPm76kG8Drze7g3H2qa7kn3u133i3DBjCqP8
SqizecKNJPFuoKocUks0hrswVW+VedMRmMrlDRptCtuZmL5/3eTZbghmTYFBuyz0q24oVHiFkIRr
xNRY91x57FKqE183cXYgf2hi1RHTtMA1A4ab4GpYPHMdcFCbx0dkxpBsWmurWdH26xbXnIx/5o4P
Ta66I3XWrMlzikeLBrQI7OIm32RboHEeBf3cg5K8Df9dm9h1JeTnGElWGyaiFZtJHugpPdYMZ/K6
LcdXwRMfO8UJyWDE5+c7IIsuPOqi2j3poJxT+HQLMXmt6U8KpY18fFs2qhCPa10nOODOPPg2lrHd
JQ3x+Rf7obXVmgP5IDLVidb86+pmfIxdHDqe/8jdr7N4kbtvlw59f+GsXz3f8vwfpjHIPtXMFYDG
WRMy5u28Ub3kJ4v63bhH/uSWO+PG31E9hGaeEmWb2ONbd+zswJF39SHaXPo9pxMdInU2diQVAR88
MTXIJLM0LaJjO/B1SFlzJcbDNYzA2NiPeCH0Cwvv2u9IT1bwmmOtRNkCSnatVRX0VhsGgUV+DDxz
W27GnTkc0HNkTtR7KsBexRm34o78enz2OGc9hG0Xetjp9urzT1iN35q7L4vbAx10L15gf5t57KAd
ERScu4ALTJIeLnXq01mJJhckjKHz0jhkff7oZl2OE1MvFTtCxeA83QJ0S930UcDgPwJR4zLnpt1e
OvKc+7YfW111tSxs6yCBOGOHpLPKlB/Nai9Hoff1+zz3bDBYICUwzeO2XrUiTEpXdiX8lQUk4qgy
5UCx0S80crqSoEqXmREUPA6UAFbLlsUVVt7rHRs27kxqXXZy4IVF/S0JvpfZQ07+8dcPdbpv+tTe
ujZDJkRSdAm3YN2MIs8nHGFb+Lfl9Pp1M2fmn8/trDpGOjRR1ge0E16pB9Xpb7P7xRaGQfIJIL3r
31zsipeebPW56sZSQ1WnRQ14IJf65NHZyRHci+eTveumN8TexIFdjnZwUcN9qe3VkiIYQ2/1JV+x
k83OFuSGDMoyQDJZVuVGSaL+33xFVTM0GDcKR7fV2xUsKZgTmYOUqIsbNe/3ugme3kyz36UYFhca
OzfaVP2vOp0aIljXz2O8MsVOJnicOI9M25egIatm285PX3cYefk8n5cPOoylmBxcgBDp62ooQbaK
2QVMXpoNUBV/ljdsi3fumTbWd9WLvIXzX3rCtYHBr5Kd7r/hHJ/9jP/5DX+BNB+WMFUq0P3rzOFc
7ItXcyH0JM83U7BFv1M8xlmmXjCpn3u1rBcmB33mADxOn19tqYwVJQT6bBLVeINfSwrcQn/99au9
1Mjy1B+eKq3UjOBSGpGa4kpM3kny4j7x7etGzpxilnwECRM0fmCu+1aP0oEo7MKQVlAK7GZtv+w4
QIiy7BUVu7hgdi80uPTxdYfRNcJR4CxxOBNXDfpdWA+1wvRs5JE4OIYy+zFARTFATTMiAXMD9LIQ
skd1IOYsmkg8yxk28K2SvP+lSNmlLcC53oPnmLmcSuRCP/78njONo7UUNzqCsZigb+XNbLtrpdKQ
/gaXKilnvilMBUPUYLCpnElX+2ZkCLNMiDYHkG2918JthnBJdQKRK1BusnEPoMF0F2vlwssQyHNh
gYHo2+1Ef0vkEndSb9njJe7VmQXz049aHft6CJ1+baAQE9B4UYZwNTQVX3/10+eGk4GncrniZpO2
rjXUakigpUlhNewOJrBboKZ6dOFeRjpdk2nE1CEjUdMwTq4VZjFJzGoquL8gAApyTnyVEkC8Vz3M
KW7UeOZjelQ7SrqSRzSO9y+e8D+NW6viVD8tE0VK4wodp+iwgwi/MBVsvm4FnOF69OA90/Gww3sj
AWTN8ZOUeKpmCUZZVKQOGfR255PJ1ciUAfEZcPMoW91TUrZ3JZFsViLZZU3NE75QiJqAzxrVoHXl
X5GRXZG4KIl7tezsCqixpaGZAl1rRM2m0fWNPsfX3HnfpGJAnHA5vFpDujfa5sJOdOnwn2cDHV8V
FCYijVn01h0D7UITInDlKsg0joQ/XYn1XkU4kbHBaeXHr9+efNrT8S4vZEdOj5g113CRmcjnkfWX
ixR9viX49LaXBlDEanHkYuAWv818n44y+FU8E57aaZtQVI7QShIuk0feN8nELkzEH0nj/ya+4C4c
jX0wBo8S2nOkVQCRDfSrOzphdBfq1vvXP//8rycC3FjYGSdHI1NP/VY36WJh0XrCWG/apruwsJ1Z
DnhDfBFdURmrJ9VreZxlgVjjfy5DJHeJP6qP3UbYZhuugS/AZk5nXhpjEeV7EIJN5fPzzGtWMqoa
hQtHPbhXZfUoyfup25p5d//1izu94iF/6GNDy5v9sJQaxCwHDbWDvzX5/NY4xi4CHlu/DfbYvwjK
MjN7/vF/bHSZEz80OoraWFTL0zWetIFKtLQq3CAP5oxlbAs3iDeXLeynE+2ynDM5WCo3EKDBPzea
R12sZEgqyKD8FhVXmfkmSs//84NRVmVHuTASyT6zVrtYcxSrhRiKrNdb3Lj1XfccQfbcGpDLZi/W
XYMAkYuVwtOZglapUsvk1XNjqK5aHTt5xHTFghijFG27F6XPtpN8JeXvo3iJKHXuLVIIXRKDljSW
dcds2yAORwyOaBUKlDmWPfivenvJpH6pldW3Yj0koyqnFb3Tjqi6b8Q0ftZa6ULvPx1lgGXBNdAn
MGzjiP/cJbIsTrB6sb9p6qteaR2ri13LzA6G9v1Cx1gBIv7WUj60tC6VCdGswRynJURTu1ALN1FX
PHN7HtpAu3diZdzqlfmaVNmvDmb8hcaXyWK9knwc48tr+DDcplhNm9lnuCXIhpDdOoZ0pWuVLcr3
pFTcxfqDlR8kYiI7em4moLaehgs7kLMTNMxSkjOg5HKZ/Pkn+KSC5uMMJb+XJdxV6IIuWav/WopP
nvJDE8v+4MNTRpxltB7ZoT1uUBjpXlm5zQ1yoCuNAFFbfB16F/Vw5KEg4toRGIDaHetD89TfG4cQ
plOAffS6vUdHrR4vlXfOLx4fftxqPu90AjMykR9HhXZTlI5lLGwXsuwQmk4/KOc7X3/zU/HAMq9/
aHA1gtLZaFJ9eeGtm1QOMb2bel+6YOg31VaF6We6rZc+DASEGtDnlnuZSz/hFHa6+gnLIP/wQSpj
aEuh5ZnVbXWDdHaTbBeWjXq8SA05nS4+P+yqgwdTpOPT5WHZyYaEUhkb7QguEoJHeiOiafuv7p3O
dGl9gb2Q6iUtMoXV4/VCUZWjgW9B7l+pGSIHvcSEWmMzmDX0T02snkvNJDMFlfzPlkP0CLOWUQ8k
zjz8GQmMAFc7Ouom2zSSkw1/0ut82l46AZ3bIOgWN7AqhxOu1dcjN5ywvlQVwwXB1X5IPRU5uqvs
FkDKfBAOonhl/vovMExndvOfml2NZkzdmHlnpGTLNUoIfC3i6sbhILbtt0TZeF8Pl9OFgIlpKYyy
sC1L2+rwqQ5Nl0mFjKxH9R0fgX/OPWxVwdIZ7a9bWpNflm9KU5xvZRw6FBVWM0FdQIZuA3N5n5gC
Is67f0IHP5NXe1nPOdNTDjM5oXhj3a9bPtNfPzW8mhEKK2kw2vIhlWZ8NZoE8SoHjwuNnOsun1pZ
jYo8FcLWhBfNoA9JCffxYReAVJfJjgknuM+IrdALhmR9sauefUAkbdz1LhKh9QEQLlKk1xlvFmH3
UexVD8/yha93ZqKhDrJQQpbtFlWuz1NakdZ9YMFksQs92+gG+s26tIdy3Hz9qc5NnWTPcQ9BIwtG
edVJIhMTvhkQyBHv2yttN8KTyp6WW66LC9Oy8K5WzU8trXoF1t5aIat4WZjypw7+UOkltPTvLuqp
bhCuumQWaCICx88vr26bMZcGk3JV832usGplj35w4Whx5gN9amM1Y/qChfRnQm8tVm/5fN0ItW3i
ZPr68yxfefXOPjWymi0sEluzqeVBrFa6TowljOV9zvdiq+3K7KaL+EvyiP5vba4qUZjwhoBpg5en
/sb95E6c1ZoQVGSBvWZ0Nb225ab3vm70jM6H8AmSYhGS6fTFtVgUAsI0N3Bs7DT+Waeio8u9Uy2k
qmreYVPyLKzaJcd/SX0M0/85PJMzlGRRe5Wpo2M/W7cugQAUMyXmjOHweMZm3ul/abnRneaI9uVz
1BmVB5Vrk2UOohLii3XKa4FqLSzkwbLF7bwxlyzepeaLA8baoi12pl/6hWP+mcIcMY8IthY5nKid
XJYF7WRMkjBbDHQMIqLuVnm+UdzkkDnSg/mWKLk3GA+F8dB2V/+MSvNCxzpzr/XpJ6zvz0qTMvPQ
8BMaDy1X/RKUvq16825R0c6pLZG1FTTXl1lvp0MV5Ikicj0CapHOtToSTEs5atEP27qYPFeWeUse
WmnHITaYC71YPhmvtERZCKneUkhbC2nNzhrmFoCUnWeVLj9rBrm6Q99nku3LSvBNiVDI6+Nc/5ja
MWi9gHU7PupG0ETuYMn1bMsQfC7VK89cr1PYI5SWCCRmeiSRn6fDES4IgQepb5epM29E4ikK1W6e
rV+Fs2zOFVwHnA5iz3LFB/NmvPv6pZwp+H1ufnlpH3bnhTXrgxplPj1PzLeSm3hLAqjPcrNZ8FBU
2YHfYPF/WlRbCX+Pf77aQxHbXVQvnlanP/+U1WqHsGFGfsSbiF7gPeyb1K5exZf+CbTKjmvOZqPj
Enwk6dW9vCs6M+YR3bEoLWGroPHWKodcnCcsnDikF+kkSEU0uv2ut1Vb3KQ7YS9cWNpPd5pLGAkS
DpW+j5B/tYPoY7GeqhqER2t2WWaXQjT+rHQ12YHDEcA2VMqlPcvparWA1TVyiKkOURhfvV0VlRUB
bRiHUjPCygdpYTZ3vVnC+oBXaYWOgTc4+vN19zo3uBVxudfgRncJ6PzcuyJW+rTtiXqTggddsGxD
eipz5cLAPt3wGeSM/KeRVRcWG9Q5SkUjM8Y6wFCQkC+0cEbfuzTB3S29Q8FXs/pcxFRLaTFiCzSv
5UN/FR2tY4+v2xNIrs7d5c//X8MsuuO1ueEyLttcOoOdfU6WQRQposzBYfUjUnEYgFwkS60N1Ub2
o5zv/8XX0uEscBMlc/+26iLEWSy2csxxfSo+BY34khb9gdPChRL6ad/nJX5oZrXXtFolLRSTZjpL
C7C9xj+jSJ/heWXf2bRdstKcziqfW1u66IcJDh9V6vt9gR67UW4gyhGfDu+grwIA6lCXyLULva40
X/7Fq1yKsTqaqVP1i9+yuZhTnrExWcysQ5u9W93Pr9s4sy3j0UyyqphEuK9ZHw9yatCm7NMIjJm7
DH1ts6GS08JHvXwSP7NQ0BiJMaTocjHEdvDze5SbuWkCAYrMQggm7TFwsXJX70SAqqprumh79sUG
ZqhqJ48x0+bO/57u9GOSOPH2kiTmtNINcQdHDA+IOI0708+/RVNnOcnCyLKVTPASQK1wZmYhdqVk
5NrPunAnfaZqZy43/yascQogJ/tBY5L1clwM0uIh2hnfQsJPkNi7Cpnj+fZSEPfpKKcxg1sDhrms
sUR8fraOxbjIUxai2U8zu8fcTVimn3hf952/n+vz4eXTYrtuZjBCrU991n3j0R/t4RDjtIQJyR73
u9Tb+rLpBfgCBnqendJuX+IbnMf5TCLZXwBv7lyqE5577o/7oNX1sNzFQwmqzYeWETlD+zaY8+br
Zz7XAjRKkzIWiv4TlH8s+ppq+T4rIEG3nXQldpeqOqczG2ss/QMpM5WdE6HE1GKVGv+CqmAiBEsY
rnVjWPel3l9azS+1tPzzD7MamD5CLPMIbgFYuCWJgaFpk0wcRI379Vs7XcJNUuJYcDifMPLXgoy4
mHpxsmK+Cxy3Pv+T5rCING37dSunI5rbJJZWZFIERqE9//w8QlYHuIYZYjn8Ai+a4Y/oyghdcii4
xIpiKmTdhbuIMw/GgZJyn6izBzvh1UZFqYtRw4bIVAo8xCZcievclNprVevKS6erM9+LtETOMiRp
kEG33kBIaa4NoqBgRXcI3gRjH7owbRI2DgbA7s7chbt0R+Ex2lw62J3RnzFx0fJCYGW+XG8bhNrS
c0uFI7jIsyH/gBBs2ZANdukuO93qsGDDx8Cexg3HjWSn9gi3BVcR7EvT9pmiJz9F07icXzI8cJ+u
vnIwxip4neUtSJtFTxu6uuaMyn6cXPmx2HPK3U0itvbNVPw/7s6jO44ky9J/JU9tZmbh2a7FnK5a
uAiFAAJacBMHAEHXWvuvn8+ZrEogEI3orN10Zh4wSRBhbuZmz564795/w4h/GHu2Du9OjJQlRR+i
3WLre09DkYxAa+8aTj0u0JKCvml1qhxxbH/hbgOCxZAD1z7wfa20imAQZUCp/2GmCmhpwY6V56/P
zbG7iWn9OcqB8yvlirGfekZJ1s1afAuI0cAzOuV3Ogyc/ITn9jMBfnBrAIUmOz6zh5OTOZiT1gQ0
FRoD6Fq0BwGjKotyQ5cN6etwVS5/tpqRpK9XsPOKJxf0SFKZnvJ3ox/OFVI1pdrPo6deAEEOchAz
RTtCz+KwmCB99P7ghj+5b+cP/mraB/s2H7qylcIRhD8OABIs54WyK7x8nbBfg26V/ht3IfgSNFtF
Yg79U4o02fe+aETd3i4NMEp67fjZqUr0MYP7foiDCyQthnCvpQyR/hgd2em+t2/p0nB6l/LvZbmF
5pg082m+8iN3MLQAtKYiq0by/NAClFlBv2ACJYcyNTdjlD/ntXwiivns8LNLSBMCdwVRhnLNx4Nu
1pMRQXyDHp6QI7BMDzElHPgbCmi8u9iA0F+PLqWy+TeuE92Yk6QG2cNPwVNi5nHZ0Qhja3l0kVWR
bJdC8jYG5vevT/wxs8Iw9GNIAJA++RhVYU56DdGmneXW3V6eCWpDqE5P4RGPGhZmQgllviQ/1cIE
NZKtWjcwLFsT2aPY8zeF19zPJ+w0d/yR7CNgPdLLOPPHmlpKdZoShL/39qC/SBBSbmZKBypGbhZv
MulKXMguvJjLv76UdHbib9C0O7NVfNwpYubviz3/QM/hX4W+/xjomhcG0eLrYY5kd+fJQSNCww5p
zk9lxdAfkZvTMR9XtenooC/K4s1EUm9VLwWngZTEzkpzAfMfVTlnVpY5ZcGObRrTmCVteJNHQGu+
NqjQ3e3tfIK8REotyLWK4KyuTmlGHTt8Jg3nZFmpaX6C7yrVmGW6yPkOzHidWddjuYhJ2wklHFjw
jhrC/ddre8yeAOCfxULA5OGefnyFbTGzoMjJ7MQpF03rb1PLP4Wb+QzaIVOHqANnjrSZepg5q6R9
Af8teZd06kKXlhl/FmnOFkaUJW7Rqc9DUiVXMtoE3/tQqy+DDja7r6d5xFpzCAlZgNKjtnm4g9CE
HSbRx20jeTc3e5TVKi4aywUAT7I2DJ6MXlx9PeSRlYUbBH1YLOmR1F0SjV2jB6S8xjZ6GeP4GgN6
Yogjm4X4FpkluiKYmXrgTUyBFDSoWph2QthCRSsXOQj0VV9GaQdRdC4EZ1LaAOPVg0KVTizpsfnN
ZVWVaPtI8iQsqbcKIhXP0FJhhZyanTKEp7bOPIMDx4HcDNcBL492lsPgSUdQK9/3FHATqA6qmwCo
RkLmIFlV56eM2TET+mGsebXfObgNUmiwADKWutQWEJ/n38Z2Z10XXu/OQGcPho6E7L739TY5Yllo
JTNhJ0G3CmDlwW3rK4gfROLMRV11Z+ZQn2sDNEviPjq1lMc2i4z4O9h1evK5Zj9OL5C0KAtl6lMl
chlJYXeXxkPGisL8hNeSPsWdYy6qZXKuXmjuvzHHd0Mf+EpWDjlsC4SQTgNkFGoDNv9CIEwqaiij
/42hwOjDtoJXT9bp4yytVE7ESaX02AlBgrqFHGbxWRBXcN72Qa6fEhM/dggITyApojkJy3JwA8bl
GI8hrfO2pg/uTGQ2GY9fT2hem8MTgNmkzQosLNM62B852gUh4Tdrl+mNPWp7y02aVHbMeN/Ystmc
CPOOTQj+KmgkQReSeD2YUJGG6hTr1IoNVRrgCIz3weu+Ev3xr1sPg4YYoPmAY6gbHUxrlP2y8wcL
99lqdvvc8lI/ObHrjpWkPoxxcKBLfa+VjcUYNTs+Q9+9lBahdjkrQ5HjXarNhdauv35bR+6ZD0Me
LF+IsikSWHhEsbCd4uwiD6tNUsGHmoiuFn7/erBjpU9Go/olIoIDZ8nBka6lUhubEBez3TTb1JMe
jOsogK7GgzPODVb6CoCkYoMQulPW+e5UfH5kZxpUUXh/EgibTwnt3qI9FX1a4oRecjKwoXUk34YQ
twWj+m/sShIe80VAivNTvlrWQk1ISUxCzYu+RVQk12om3X69mscMMXw/czIAjPen+GOUK33oEo28
sQqmt4t7r4yl2jaQB/16oCPrBkLhZxyOO/mJIqLRrGpKkLqzVVjjnawOcjdrahMkfXMhF/FfXzr6
4OSfEAHygodYjGoYusGXMIiqEG00LXPNrjlhc48dNI2UBioSwD1Qfzowup1k+IUSETFmKgmwCPDo
VdMsrdB3rAi+z+jcCF4m0Trb695eRQWdTs8T5uTI5Qb7xdzsh+X6rJ0lDSHJgDmdy5UiOk1TwiSk
QukZjP0mVJRvRVtv1H24+PpNHkuoUA/mHcLpRUR+2FuU94meGzAG4jL4qz5cdYEt1M704i8hIna7
b3TPjILz32AUO+IXfRhY/njNmX0s5IhIkGKkp7L8NldU5vZX/eHf4sFCVBwnk1CWiJmY+eNY1VBG
cRlMMKVt85ViF2uyr9KL4P2hlOiLbqAshJOw5yPHkfsb8NCc/ZsJhD6OKqq5UQTZiMRlabyMY7kL
o+xKqtNvX7/CI4eRDBFhJSmBIw1CYrTH+VKYnKH56kVbCeWlJTyiY9VcV1YSvH492jGLzXU3wyo1
vGYoKD7OypdRL89ihkOIZLiLL/SrJPmJl5Ds0oGHTnOUc+NqgKpzVtg8XYU8cr1TFAM5oZNC+lyh
7nOtEf2gEuwi9s/HLL6Us/IEFmuewoHD8mGI+RHeudGq30T+yEJyJvZLZdWtKg/pvpNMD8denDIT
WrEvCZMPG93VCl3l1uD26QR/FxUCTKS0gisVjVbiKfs2n6bDKQFNn8NHhGU/OUWDGeyjFmIpqEy3
nS65eXwV6885Aq/jk4R0WZhGtjIqi05cClF+avRj7+zd6IekZGM1RpT2Gf0RolYPVapl7jQdDafC
uQSMyOhWpyDOR84e7Mj/mu+h6tzQ5XvB7EOUv0z/LNOiC2tfP5mpfOIiPDYxlR5t1FDnTOqhD1gi
W6ZnEsopVXiHNgh37suJ43bsxb0f4cADjOVMm8yCEcxz5fWPbNErrvSsPhyA0/p6tCPTIXFDFA62
BBqfw3rFmMuCVgja3h4VNO3bp071TyzYMfPxYYgDs7+nWbSSExJhs0dbK+f7+LvSX2jQ7rr6Ol3n
l/v2LMu9KlxpCcIgq+4cgtUT0zyyOT48g/LxfJsF7miy5xk6UXP1GBpf/7lHt+TrxTzSszGnwcgE
U3mbw9bZ035nRoZq2geRxWrOjQs6pa5hGu1UErzodVo1+aZzOk920500PY79/UBImbSu39+fpBM4
/lr/fJCDPQQIBULHjgeBijrblTA9O2jglNdfz/dY9uHDfA9uBlpD6lRsWVbUFRaxV55n4UJ+aihF
iS6QWWiOqX6dwvYcQcCwygZtyrI40wV8sqIJDD5QE6FRITs65aB8abrdSEW1QSL9lFk55i5xzcoU
9ymHy7ChfnyneIhlNJik3qN0GKCKzrXY7tokWZDlyZd9HFvrKFaMM0FBgzBAL9HthsxfoE4kLfo6
ee2zVH6bCqF30ljvTjjKx/Y1yWXqRgYN0J/QDa0WG5OuQ3zTa49lAzgtEjztZDf6kWtr1vGcjSuk
op+qD76ZSYGaUoITpdvOvB4ktrZYLTLt6ev9dHQcmEvps56LxYe2dfKJZfQeXYYyiY3VPs0RZGNG
9wDEheupgET86/GOlTuIAWccMiR0n4nvkF+K1SShABEGKGsJe7dus5uhz66VIJE8fz/uslZ8hfRc
ciAYmFX45Lu9b9lfP8axl0hTBC1IZCbn/tqPO2yvpurU+aTPWyH2H9jxNTJBIuU4sRBPGOOjQwE3
h1gA/+MTArVHJsFXtG7GHXc20lgOrF6dOi6+ntAx62P9Ocoh6QPN3ZGYlYwSS34l2rWRh7BoDXpT
nVi5IxuGKxgMucqmMT+dzWo/xpBl0uNh1UG2Vcfqqo0rwwtL2cvL5gTxzLHBJLB13JIY909ZOsE3
ayWLgVQMSju5XVKJG4uK3/WkWnWL1m2VnHhZR5YRellMnEJ3svWpQ7kwYgGC5HYum14IUuVmRul+
/aKOXVj0MpkmnfEgcNTDZHyhFqmqFoD+e0fD1/B1d3wbbkoMajzTIku0CdsVDUGCa4JGbx9OlaiO
ReEfHuDAOVArse3NmgeQduYyuyzplwdvfpOu51BiPDtFR3Ik5Da5N/jXVCw6Ag6MuRYIZoBcERdW
ZPrbSCv2TosiIHrMir4do6JeqezSdZzIg/f1Uh+zNeZMS0y/Axb0E01FHZAL6zNmKqymBSSCtKgq
S2M596ee5js4uldJOxkaijBUww5MSpAKuiSoXFqNYXqB/jZ2sROTZKioOn49r9mlOQgzTDIYBkBU
IMTUAj4aLwMdXSUXRjyrPDeWoi9eWFJx7udFA39PbqAldop3eX5HH0akZgs0zQIQrYG3+7ml3jlZ
gjJZaRoPho0quOhGiq0kk+5FtWg8xrRCLTo/VXbI9FUIkI7lqRL5Jwv6c3T4YCFlP5LV86MpkQOr
NRAJj7JFL6A2UlZFtpCM3Fp/vbSfS8jzWODUYOqd1Q8PKQrCaIhjaJgMW/2GLNiYunOnRrxEw8bR
NtUP665Yta5K/aN/EU+h34/O88+xD0kL0JFIOitn7FIRKM1TM0PYDkBTJ4+nVAk+bdZ5mpTj6FNQ
ZpaAA+c8NAcCKaE3gAHIqzqM1rKcfC8LGaapU+n1T7t1Hor9+pMoG3dp/v67veNPfSSWNbOKY1ZU
lKdvApKrtqkNF3WTXkV9/f3EO5wN2KfdSk2HhMx8Rx1m25qgTgKLrkSAeKKjLEABOMOZQfO/4kVX
pzo6jx6Nd4MdWFNZDdmFLUcjUe5DSLRIPnpjkDqKmduIZ8BxIdpROJ0Irj4Z1XlR34168P4MAkhh
EBi11+E7UcV1oTXrvoUOXWu+x4V6h/aS9/WyHtud1tx3L8M1R4XpwI6PEXyBRjkZtqI3Z9E+fGxG
8a3s1RM38NFhZgQAFyRJm8Pt0k6mr4oYFrBnsTsU4S0U+V4sh3/Vs2ABsSj/GuYgWvNTq/CFkdnA
fbKA9vE7io/fEYm8bHKUvr9euWMngO1PvcDAo/h0Delc+HqM6KvdSBUo+hD5lH18ibr6ArmlbSWd
bJv+HCTC24ul/gnV0Mh0z4v87swV0ORnscX2ULngjV23RUDdbR6g0bufPDUA/XoyZvt8Dj4OOVuc
d0NG1qQpk86QfmKby0r3KIF3wG790AY3WHnwujvVW2d48AlscldsTrPkf15nCFDx6PEyKHZ9AuDq
Rk3WhbSqLZzVsK4pMDMn4mLOmApejYIP4IPVGLjUEt1iearK9XlwLLcF4o4jYqifIoqw8TMN1WLD
Tgul2/ligTDduDcWIGf8567VkkWNeN8JZ/LzYdGBU81JJJAPOJMH79nKobjJ+7mHgQtxC30iqpxi
kJwh+Fb9MdR/vA7/13/LL/+wn/U//pPfv+YFeu5+0Bz89h/n4WuV1/mP5j/nH/vXX/v4Q//YFW/Z
TVO9vTXnz8Xh3/zwg3z+r/Hd5+b5w2+8rAkb5PDeqvH6rW6T5ucgPOn8N/+73/zt7een3I7F29//
9pq3WTN/GqLW2d9+fWv9/e9/Iwx8d57nz//1zYvnlJ+7yH9Ln7P/Vf+WPGfcRH985L9+7u25bv7+
N0X7HbgsLQkzB8wMSmT3928/v6P+DqiH4HpO983CCnwny6sm4Iek37EI3IzwmVBXAKz+t9/qvP31
LeBjRMezH8JmVo2//XP+H97Un2/ut6xNL/OQAuDf/wb+7OBGZHPwTMSeM5+3aB6WZpKubwVEagdn
lNp1FG7LSrnwi/wlL+QJiqRkke1RLVP0u3ZvbtBH3RhTe16gA6bGZ5ICnekkik9GIaHBoyNaqwxv
/qQsxtTfqg4dNpObm/uFFLJW8jdhLyGdE0LF3o4JDAol+r+0NG3haKdaYRqOrJbPsoqY8Sq6saJd
HS+rwu1VFDkXSIvpKJJvrMKt6qVmbkrzcteAZzCMc9l3gmA7BDaS5KqHW4SYLSrVsoRbaAvNAr10
wl5vjLwEQgBkvgpPVN2ivbTiq7BFX+V6H52FxaLMEbVzkVtGMdUul3J8gRyZpa6TmwSS88hNdnvk
tu8U8bo810Q79R2+KjFC2dM2WSQL7YGkBVKM6TdzXBY3aHUi/nErSAhmOiWCZ+FbIF1nN5Vp35bJ
RS7cy+Q+NXOyYS/0EfSGxmuWMTwvo6VYmcspQrdtQGADPbOwt4N0ctfJsK2scqW3V7mwDNoFQo5n
vWQn2Uz8l9vSsqYSLDtD4LSP46vwTfg2voo/fxV//jp/DZ6bH398DZ7l1+aH/PrPf7sf0bMGNZD6
2v1QXzV6Z+xekHtbHy+6erEfF9ayjLeyEdmqFdsk6GylxePfJEX6LbmI6oVIlVjOn8jET4YLiYr8
mDyruKltYse3vRtcD+I6brxAXtqSk6/J8wyp2/tLC2zNfhfTaq8tepSzE5hJdhXO2bTTFUeRr/gs
Q1rylV7oNN+Z1cpQcpt8Ll2eMl8yaBAFpGvdp8ExO3Q0E8op0OIgUjn/Gt+gTg2s2rKtb9CX7rh1
+HsmBRgvG23jGxynq6h4lc2dVsR2APWLCKGpYxiOPiwUmDovmWewd5DqjRtXvc17W70dL4OXvbiw
6ktkRY1sM8ir7GyvwEYfIJxn1nMP17UvvPr1LtW38jppF/6SH8+D+2G4HpRv6JZewrEcCY9sVR89
UIoCjuQ3rgyrrBjxhCOOgOC7fsDlQVNy263j2B0pF6lnlQb2f7gM0ELpliIygYZbCl7GhJF6w6Eo
zxE/RBgrtp3CX2r7c2V/XmxJNA0LdZM3W/PqmwZg35JcyNWtXdWgU+35OYfaGeXbWrisuxa1QCo4
lRuJlzSn9T+C2/Di3F24ZrIxfyzKwc2Fi/75HE0/2KsQ3nMy1ZmmRRhcFbXbqU59AZSjduvJs5Rt
1dnJrbDrAo9PRKRU87169AY5sJv9JpG3cfpjHz6YAeQKo6cK295Rm+dB2Hs17LqqqCxlrQCCgMYB
wo+FFNhlmDlVKLrGJKys4CxBlFYKX3yzdYd6U0XbuNlmfkudcmvBDbMXxPnZkKgtLsVn1HtD6N3v
LbTmr9PyRwwZuj9C4jF4hmzn15PeOOg/u+JkFzQc+ztZ3RDUrrLvYX4mI2BI/czJqG/ljeVIbCmn
Mb/vFn7Co/FGI3tYQ0yp2FQSJeNbvAdHYLxZvfDQRItEQ19jPSpnKYJEwOhM/zaQHlRTY6bLTFzE
2X0m3ouJV3Rn44X5LEfoYwbgSARHnjZ9cqbIsS2aXqv3drZok0txvI1kRy0ItrftufHQYw8lO79K
r+gP5b9RtYWf/5Pt2vP6/Ocf82d/fEfEvEIjktnTbNBaNH1//qfVTv2Wn4fot/VrDON0Nj2MPW2t
djygTJtKrtnAT2leloD99o40vrDtldAVhpeapsmsvtDGhJ30IIier7phy5kqdbsREwwdIZH4ImVo
OArXBsKRvr+eBSlVnsLI1nXU2Cgh2H2fcgI2e3kRFOtKu0PGk+4pkmHEbxGKwhhr/bEWsauBrRfX
rGoGiqhlY/S25rM2LybaEBh4C+JMC7wbMi52ZS1zgK6ob9p7q3hMemSZIDOOOwM8Y2Bbz/o2eml7
p6SpTy3Pg/xC9+9z7sS9b1vZyoxcg8ggWEwXBcUkdOAmBHwfs0p1myl1fHRR98PghSZnB0ZWU568
MZYvSfzw+wgQ9jOMA1620Ti0YfOgoktaqJZnNdpCNuClzPezJuoPX0ucIsLEqqkdtTn0Nr0bk+2W
4hdu86dobk4lyEOYNnRCLXarVrxM0ZTet7ojgqWdpisR2VjT71D+VmyTlHmrSus60z0hKc4S2Ka0
EelKIXHTvPL6/kfvb836IRb6Jdi+GAX4YBFZl0ga0+cjqaE9+RiKMbwKNRA6gml5Q4iuaGUJqi3V
3Zls7dLhRvIHG6AqQZnqkXN2cTkyeOr91O67aSHEy1YYvmlSdxFH0nbQkp2RDPdpon+XM3Xrq7sg
e/7pj/0l1/T/N6dTpZBGCPUf/3TrPrmdyxx/87fV208//Leb9uV7WKMw/dq8d0F/fcq/nFC6boEA
Q28ztyH/ckC13wlMILyZM9oQ4793QJXf5w7aGTU9t5ihvPWnAyr/DhMRaWpQUnzWP5/yv+F8Ssph
rgkACZA8glC+EqwcpmPCohRmBnbRCTQdOXVQXUh6i4gNNOMu7ZvYLlu6IsOkoqwojrshLCK3rYw7
09evZAUlWmvffquU1CXf/12Y6uu4NJAF22svbZVurU5N3SEKFVih2ltNENSllEkdSHA5HFbTVAU2
+unda9F1dWTLkyzdDag8LjWtzC40Idc2ndLWd0NAhlpM9PY+rq00oVcSJelea+GF9ysSnoWqQejp
Wz28XZoR7KYqHLxmQpeZKm9f3KlRUl1rXWggewcpMo0LgvijiSBuzhMla92qNMrAMaXJ2kkJ1fhu
ZhlMstJrCy4HOaIoLafqcF5mfflEhl56UsU+xqJL7SZW9uJNHksE8Z0KWWp3lsQ4zyMstyUdpa0O
zXOzGiXzPImHp7RMV7QsrYywlVZJ75sInO/VCz2te1sQ9KcuiW5AxVxRYgPsJ4+Xe7pyXKXQMqRX
kDguIh1GGKWDYduW9n7xWiuT5kYabpykFvVakrP4viADxY2P5w1GsVogCPZtUFGt3o/FTe2P4qrv
UmGrIZghKe1NrmgXaousPC0/ajjhkYePgjzFKG1pN5I27r2Jpcc59rVHEOC12w5DyTWt7vIMx9va
d8tarCH6IIR2JoN2ZZ4kXpAhLc6ifl9cGzKRgBXug3NFHVUnFNXJMcqafHXj72h5mmne/cLOmvIX
NuV/tO2ZG7EhpwEr+F+bn9s2e/kN6h9i3vq9xfnzZ/8wOpr2O91ABrq29OsA+9PIRP5hePgOcS3j
QD9HbEwF5l+Rr6z/LlMDVk24zylFYat+xb3zN6A3m4mO6dOi3Uj9K6YHPOfHuBc+KxIxjCPBMQan
xiEHdaNqFQ0nvuYqN0W1zkdHukTczaycpIe9ZkOTAzGLlOC80rsxRzCbNPd0ZRGq5TKuHN131KtZ
akvbzi3Uyd6BTtqpPHnRLvQnONbrjiiGRnPdaRYokkNRkywgk+K+Hew2ax0w5VJIy2701JbOREg0
M0/SAQ4tMB3hdE3OWCNu8nClXrVc2tDGInfvqmx+L7zyz9LEE26adFEFVJS89EJ26gp3ndAVZmtb
vU+vUIeFQUm+r8HQnqHgPpL04gzf7F3A5Duar93csa7nJ8PWKKv4rP3RbMPISdaiFz1Oi8mlkSX0
9m5UzbNcCM54GVouBFB32RpWX5ymVaoLdr9qzk2vvxqQpLmqeno+7VxyEt3JBQfJXJDQw1LNadzY
EH9Drxtsuuu5xzUNl6Ns9+vCCa7Clx7mLYEu8CBz0gvVaa/qYT1SLbMWdXRh7ImI39rcGzIbyW5E
xxYw3oFhuqCDfC2DZCoWY+hIZ/IT6xKBEf4J1jcWSH872ln8lhX2eCdvwrNiTVSyxDOrr6cHVobh
ENX1PYzkeUb29aY898/zTQ3/l4UkQ3Nm6o65lB3jIQdn7TTIxVZnFup//QK47tLf0LChNXa1FT0y
+vPniGv/W6qcBf4Wgt+fbJvjnc/aYNHtVHP38bhMNckmuEfjvB0WSCA0gaPkl6PkFqkdwCS7RrUU
C7uqVsJ18iN7bs6SHxG7J9waSwOJBGhmzK0P/+yQuO0TNJ7Sde3Seb0Nv2kXwSJ1cCLpxNac7kVe
t6+o2dfxAqmOpfXcL2ahRA1KVdnFD7wvQInmN8L58Fzc64viuXX1xah9N/fnfryNL4Wl+JithKtG
udLZAaOjzwq90I89SijHhs8y7FnypgicnCDxB4wR0LfdtE/h3aypEzzUiRMSnW9npG+5VSgisxHI
P+atI+SuvC79pSm5/n4j3Bu+bZZ2tkPIybfTdedgpimxXWjLuSHTWMru+MpVsZMQqN8SlywraNxj
ytPiIxjmaembq2aypdStv0fXZD6eucLEp/Y15a+Q3HKDi/rWOiceRxJurjin9A2qtxxxR7ovhY1y
DYF6eludGVc/GdbW6spYqus0WKmX6twultrkmlCo78vI6ca7MtkCM8i6rWqtCn8RQ46G0M64QI2p
giu9WaehJ8subT3TMtqpl1W6nElcNLTZ0pcBSreb7FrrSTibC7oRNFd99DteRXcVu9aTWcMPDrNj
4SahUy+0TePoD/WqAsY27PRVuBAKW9gOi/yCTLb0JJI4yxEvrtwK/K/uKq/Fq0mCn8RV78nZY+JR
0l4mg+MX6yz2qoy1nAZP189pWy5ghHXkcyXYRJaHFEe0ijbWBiLjh9JA6608mxWC5W9i5EAjVJ/J
Ni//QV2hcC8Sq9G4QTNYSXC5rQMbJh5ndIaUT+ydwQUPNjoNBNf1GbNyE28GI/e6255F7FwnuMzP
Zjm/5rbaKq6s2UHnVY808scjsY1dRhsiAuk7I0uFrTSu8JTv2T+bLHOydfQ03UjmfXAe3ku5Xf9A
OWp02+IhtC6L8VKOVoCV7pvQDtRrmRwEWZDBuFPHc1NeC3Jp92eJF3hjuWye6sZu/RkaF4KUuyG0
fHc3/nJ632dYDxOsvy4aIGu0YAFvUrnr3lc/zClSmmEKecVX5lKwJbddQlbGYVVItOXhEsIPJ8Ew
lsGJbnhp/uR3xc55ZPhOqAXS+EhVzpyvwHd1FzNHK6gpO9WlhoviNYjA5dz9KJxDlE1Lj3F5Cj9C
SePEkAeTrZMWNKDVqu5Mrl5dZjvpNQ9vh0WROnB+yOf6dbBuU0S45B+uBH2Eci6Be6YWFVySvWy2
wZL3zCa64k+GpcJdCOvN+FyEs3gn7z1zlMvCyRwdLsbWUTfTOl+KbMHrfe825tIK7LHCytAifKfA
qNR73Ig9OlEZm8uJz/YjKUCn2xYLf6N683ma1UNAXXNFp/mSxyKRk7go1qQa1PUcDVeLnPCKm6d9
7t9a0yWFEa3HEeke7uL7IHJnqA5XigMxMHm73fgUzkjTmZO788rEMebrZiY50RNQAuJugk+K17Bj
0y3MLUkOi4N1VbxMDyV5afEl4GJDNfpsbsdIfpAKzLuVLy/k+VG4gL9H6jqCZ2z4ebNJdnBT3sWI
b85gw7f+ulz2va3sHS6mq+k2wjFpLqVV4BoeNLyL4IdIjmPYRrmbtvCFmTfVGQZwM13PFIsyIp6r
5CLcThcz6mdwivvsZSqcMX1Wsy0plASSPXpEzg11GWU2zndJftSuSUb6drVGDxID8NJs0qW4HpDG
Nb6NTxWEINKyK3nCmcfUvFURFckgr4zOgk25SjakNLekmt0BEfuZNMUTF2BV7yO6OyevGYFZzwKm
wqJGd+96dh+Mm/RhHJ3QdK3OyV/M5Fx2xRW5lBvhSnFmKlr2e7OETMYuuRv48ercJNEnbnsu0MER
yG1LXgTFN1l5vCeor8fHfpu641lwBr3B3fyThZMs6xtQVrBvzCjWvLFjMFkIXC2z8+bJWreX5BVn
MoRO9No1ck39fG2uhsnJIcbce9QTARK1Z8XdHoknLn/kMau7qnL2l3MvcHGB99hg7iNPj5xZpLUr
bYMNLdyGO9mNrlgWugsTp93om3bVLPyd7s3ty8p6pgVCC8mz1vva0aMnbbodaL5d/0HKKazVR5Hp
g31NL2c4t+iqZ4I7LntEZ5+MNYyTC/kiWmev2i8GyL8U7fzPLAIqkNGTuPivA6KbZ4prv50/V02Y
/fa/F9Vz9vr2f95HRr8+4Y+wSNDl3y36d0yD5MdM5zffCH/ERYKu/C7BRU/DPQRVVAzntolfJUHJ
/J1wiGgF6ANcILPm1q/IiO/MFN6gIoinIDI1zL8SGR2YcIB4FCNhBJiRjsfaao0qhoYjGxUsW++R
JkdjEgsiAI8TrqwfHJTV3julKPwTiv/nVfV50APMhTD01dSiSuVGKHpKO/1CWAm76bFbz7Y6oGzS
bfSd4ZmXyYt1HWIp9qtpYyBlTo2opw7kQYDkapfiUrwOn+df85d3b/TINa59vNk+P+EBxmUKqkHP
O57QGC4yxYG0Nb83fxi7FB9mjqvmWCGl1QxBBskNvZkWyYTLFz4/z3DyLaHTcniwPCicpWsKOwg7
davQ8W+NjbnCcC0kz9godxocjos9Ml0pUiCR5y9o49LW/dXXk/mJlPm83KhNAUc40vWr1oO5LzJR
cZNthm8goydBuEaCXWjWVEQQJMgv+os9DREUMnKbEs5+o4YApspnY6dRZny0XhOs55PxUF8NYCdN
36WWFK7rrVEtJPgVFmgnpK7GFbEMVni+F/UW6Cw0a2vzUbhKv5uPMtZYcWRkJJLVcC7jkKEdiBfq
mQsZ9zJYVm/gYoTGNS9CSC2tU2QG4scMwD/f6J+LMCcn37lHvS7VKBvJ80bXp7UsIkG+sx6H2/pb
cNMvmxCCOE96nLDKgGOoUpnT2gq8oXHaaS6n+CvVQ6v0Zg7X8SfOfjKp8bbN7xnVy8IuXf/NX08b
aym/Gptpjnwoi6pERA4tiQUifyst2I2FXa2GsxjPAx/iIXmoXvaLcUFcsMqeJS+5EK5knJ9L43m6
KwO72KiTGxdY9+7ekDfcFR73BjrUPxTNid5WWXwhnvWZ3d31rvGjXMhbKpEMGz9FHJDk7pTHJ3/0
Mf9YROyjhJIhZuMThD0pynzqRxYxIAkSPouQV3a2QkS90d3Ky+zsgrhKKi4Rx+UVr7jaNvIZvhoU
RuPqlPr6T1DL4b6e4a/oion0Yfx85e9eqdgJXTHmGulEr77XkQZul/C3n/fnGvHxDTJZ2sOASjnC
It/jzhMvKfIZHV6btIlvKbBpTrvVZSjmrav0VkfVujrvIVgl6vBtsV20KxPe/QvE+NSS+IgquHb7
9cEk9f4xJf5rQd9N4cCDNqRB80H30SC7aCu82Rc/v6TRQ0Z8K1op2S4AkWHteiNZ6lrhGHjNI1Uo
q+jvhcSxhGmpm+kNjQ1o4byEOHLy8v9Rd167kWPZ0n4iHtCbW5pMpk+lvG4Skkqi955P/39UD86p
UheqMJc/Gujumh4pmeTm3mtFxIoYKqclsK62hVOQe8oTDJzU+GVv0zjhZnMnrVAib67r07wxfPDQ
4VCR7z3y2Eirv5S9M+6L45RCf/N/rjGY27d740Qd79AxFd3qOttKdDS9CtjkurvWzpw7NMkZLtAf
XF5ZS7acsHSfss/ic3zK9xIpv46+HleNp7/Em/kJsAFPptJpn673fWfP54kgujt+QbGrdoM9+Vnj
EOc+u8Y5mPbhhzru6YAz65m2d1Zd5rUM0lntgbHG2VVpUit4bcMz4mOlKnyNH5UnBb6ongSyf9lR
VPApGmRqrwE2fL4ecuo+hatZt9SvmrmKEKsM9PFh3DhKPb5aerRVhnXX/ZgeCrboV+ld31qn/r3z
NHf5e+UVhHg2u4fCU6gPC29yhI3pCb55oz1HnzoxMoujVOXleKMs9ua613nNNllZ7nyOKYOTx55i
dGmQCaNxg9KnnZ44FGAzNQfZ4dIjkmztEBw14dfsDVuuw3gaajQGngzfel+9NQ37rPbROvFFgYBw
xk8aB6YUqaTX6Ut6qO/1wtUzu/D6FWxr5QmrAhXLDjSKX6bBppz0CZuccqGuV/kZLHJEyOFOEBey
TdeMTRAUabKj27BW0Uv9DCPLELKdrCNv9IfRFm6l1QIxBjfNISYC8tY6VvdGySnIv2Y22t7cjV6+
DstmtzQRawVaGfFRS0iUtBOKzbzT9sWN9jbdpyc+kZ2kv+0OpLCLoCpOeRcCE/Yb62naik5Cbydv
08zp31tAW088LiGG+T65qF6xLp/DH6Knv9ZncxtlrOTuUh2LbeAXN8XoGLuCFFt7fGx31Yu0yxl/
TF5qHwKaWdj7qXM03bW8+UiQhwVStRzsGIzsZycMbP22fUA/8ilKbha6Gt+L1q1YvuRKWc4FHeGT
rbz1t9PrcEwiP5MJwXQSbNsEJ7vvfVl1w8bp/ZnXZ3SS+5A75RaHZmmrrEvBfS78iWY12c2tI44Q
yo7qXVN/tvyO/VVbJBVmeUZIgeyCJ7SMgjnCE/xP48ufyAmt62FepaGn1Juwt0PGYmGT3+cfWnRk
IOCHsCnX+QuMDHvHXbPpj/RgL1PlhYmtncONYYNIh7TQissKSC54ES9SieooRo5Z7MJ03/f2Fay4
vmOXepI/g/4ibkt0FcJ2VNgp6dYN1FDWRUM88Tkg+QzpfSkDTKcKXULvxFMDEBKdAsAoJDx0zGax
Erqz1OxKmlFj31gPImDQQqCrxyzcjmDR0eSk2qlDrqW5BYhQmiDBOIrDoT4hZAhFV0GEJbhR9l5y
LFsvreKZyBb2uMuSzCLzooDIu9mRRvWWzXS0xYPosa+AzV8Pw0Pkj7ekGp9l1KmyI75Wa8vrN8VL
yjMJ7PSEpkJx+eIJqLCxkx8UIJTMYTqOuwLgzh2WJzv/MVksUtbFNj7xlihvLI3gXnrrKhs7qMiL
1tK2rKkDr5vig+iu89K8F2xhN4ieqAIhscT0mHCdwJy+eDCRD7wmF+Kp5n131DRPkt2gsev2aazd
iVKr3V5LZ8aP5sjgo6MtiXsIRX4E7rAZ73V/PBJK5lqbdrUE2yFtJS27/sjX2ia6OhCC2Fo2jnyR
fowdkQ/jU0+R8tBqnopi570hjfGBzXN2csBG7I/Mg/QEPMFrsyFf55blKifUPuVmWPf7ZFffYl/p
y57kW55Hp3+ZfTS9/nWlMoJ6vSMl2lbPBsCu5Cge0hrOT08d7AVnVwcHiB+lH7qVaFtsi5fGHl7N
h3ZYgffz6oyl273IDWIeXu7lVB+OkVea21x0hcf0vQ+PRvkkIT8p/VZ0p5d+U28CeV1lhFZs5r26
pp3AznABUdCJPEcPCYwJfjd75TY4XrflKQ/txTt1gXICL6GzAPRmL2hWXC5YgRnarMzb6cl0pbW5
v/6QN+NWUnweZlAwf8lx64Hm6M0p4pura2vcX1k3fQ3DsBPfRyzo28wzzYOFQqJmvwtPNcYG6AMJ
43OktUL8IfX+SVLtHGRSeZgQaNhJDfvqSISVIhFhDvEjBraZ7xRf8OZdgJQHTM+J1tkmcq6b3CUt
xBNPE1zDLorI6chfY4M3sNgn+4mPC+7hxEHiw1Xrw2vt81segeoa62Q9nYMPecOXHAYHv7noLj8C
tL8zOfxcP+puCJ8DpqUdlljq7ASCwzrZcOb6cs+Z+SB57WsIVF89mbfqqljVk116KU0a6ZoOs2vk
lxBsSDT4TvJyNlCqE7eX16DbQCbinbqrMHkJkC3eA42XLxa4PvyKmwd+OCKO3CvTWuQX3heli1lI
1KzDl86HXkoPSzcKMG3tAaI5IZ+bEyOB4j7nLle28CxTKau7ztjQfW1rX7+tYigmSJx+W9crK3CN
1Gk30ur6Cfy3UHBK4bJ5J4VndNuc1MrrA8sO+VTjVPfXDajTaEcJfIv+LC1CspJlwf2Blnno7pIz
X/TKuutZ77XpTIoTW8fiuq0CT3rJd71hhyc0L5ditGPRTW/Zt5Jo21MVUDBHP5TVPylHxT2/8RI/
GI7hZZuS1Yctjo3nd3ic4Qo/v/qrdGcSW1oSuMFVz2/JtluX54RtB60cUq7FI5eThkWxrOYG7Ktx
1Y12XFKUGndwx8clWGZ2Yp9O5BlFF0vflo5zQZYyUl7v+hwdspfmJfC0S8DvRlB717klr63hZGuB
2m7FGVbWrDIedlbdVBsLQ/7b3HLQcop7CUA7cvlT8GxsNYfpRXae/j4lpwqAbfLn5z5wMKY8z9sl
Q4psnef8Zkzs7H1oqSudeJde2geFfeOdS5xP6JfOsWY3gttWdlGQaiBsYWOy4JxEbnLWO6eQbekG
0eq2AySLOCIc40e4UbfWPriddvlN/6IktvIa9Vt52o2UxZqnbbVw9JLGDwV2w4bjL73t4vtUeIxk
N+e0ArRUVwNFrEiCqXIxsmMgbGrLzdRzC1V0rCLSNJdmP/HC29avWzu/1VbVWj+PvsG9Zh2/BPfL
U11MxuMV1dPsD8a+vLokDGEuV9yYH3XriZ/dsXL6xxE7ycDr3tNXA1fl3rawevdiHHSP8i0M3DPv
iyPTWlNKlE6HWO4By718tqvTqDt8vZi9H/sS9RJMvIM+pyxqZxN3DD/ZlMdlZcRH/QTYSl3hIz2x
9joDwb7whcRqdGUC7xdeqO51V176A47g9rTLHptTcyaBysMt3c3Oqdfd8YD8hgUPGbji3/Yyf+Ue
D5y3OZBs3Z/vjVfpVcIx6VQ2aFi98HpL0kf+KWtOPbuaDykGK/UZPzIFUsrb+AGWknKVLtudZE95
7ahxC1tby3Cqn3W+Fhv+KXT3wV16XLI8/OFufo2emh+l5ZA03in7CK9/yUX4W2waNzmwe3OgQnqt
KRmcFug62rRvKDXfl1Cld3Zc61h6xppgLWG738fw2+zspwQlKwsYgp63MFq2rhK8ZojsaW+t08bm
BaFAz9fCivj5Hez1uvJluz1mbrAynfS+vC9uA4Do/KM/RufpLjstZN2WXekLorp6qXWEj1Q4Bhf0
A152F++DfJ3dpg4bC70Pn74bqfibFwBgWEC7Dzb9R6u50clkxQ0Inj39GFd2eMPPu8KP4jZdg/k+
VT+kD7m1zTdAaoqN2G4P1uwp0umK2L7tkIem2wG4fMW97eE3+C55RDPhIFpVeoTv9abdtikjxrUz
vMX2/Bn8SDbCmq+31h7yzA7emwSJr22QXys+0t6UEHV+m20T/bIwm5j97cT9FSrY2GXJnucH4/nQ
lwTxLcS+HShO/km62N7aDifR1/DZbYtjsC/2zX5aonBRTN8qydZ6YbOLScM9CTyD0GWHibAr6Xcc
OzI56AF0rKfCEZsng+NxW23yGyRJ6Ta+L3aROx+4lAHjMPeKevKA17wt4XVvuaN2Fu60u2C+KARq
OdcPmH2PvBLhOO9otD2Ui4hfl+Yns3kbXLS7AWWTAL/wte/k8MjsYx/m22CtysGLD3BQa6lz5Hol
MtUAWMmhsBp3hPxu1HWU+gubxPs3sF4o1SnEFGQYafskejm/PddJkcTGPaTi1B1OA2G4HaB/MsMd
3ci3Gi/Y9d1aGO70YM2MIswWpARt6rRbejplHTUbgYiuzRLHpa0bijq4cmE9eiy31kmP5WUZFhft
YR/7wVne1/7CZVd3bKk3vXdcHjSsxVH0VZk2M94a5/vwAX7CHin8CSKG6l59XuOVvOvXkx840dOy
ZrMzi53Noj6GJr97EeofA/Oi9HujXYnWRhA3oukLs9OFOx4LOBSiN34ZZ7LlkXyVPc1cpJZ6Y+1U
H/qGastFGw5bNR+D+yu6BPMHEuGQxi87sHPcDvclETaUPs0h8jmLthSEV+W2fmxRIyNuYEzvllyU
7FmgDiIwbJedc0/ncGkdPp8zxF52LrzNdiI2ih6tteyq0OipV7O4+QooWBJAZ/C+eN34wBri+uox
e1fthF32KSNBPGWPdM7DzdK9I+cheady64jp8eKhX/F3X7xJ18jXUIo8d9vrQlBuMiAibqEcO0wS
LI13vI0P9Zr35ln0Q6Lc3PAlvW9DP1tRy/TrhXYS/hYXAGPwEwn8D56EkZAkkidFBoW4/PefILE5
zoMgCnSQ9S8SmJEKinJlq3iTX/l/Qa/gIP74Wct//+mzhijJLCvis1p3XmkgARgIHPSNsY6ew214
/+dPk3/7aYs0FadFyI/vs+6DwLBREgNiN4BaJo3cdBNcUBXao695wZpyBs7CtAeOropcJOv81+/7
OwT5Sxz7nyv4hiDHSSyXpT4vVyCi1/rnnMfcnjGZHOz+rxGVv7pg/+dZ/vSNl1mun+6vlQkEMWPg
BLtOuOk6WwcbY9uCGnX2n+/tt9Tbf3/SNz4mlK0oVFS+Wb6faJJnBls0vtO0+5t3MUKE3y0aVibL
E98XrAt+/VLZmDTtyHQ/chyv1mOGEPB6hGEofN5Fj769r93y3DUr2TN2GApo4WWIN5AQYFUt7eah
eagyr3xXngdySQH3OPryXXA9F4NbGDAcBaM82i5VLwYK3A41H3M2wqp9b7bZmwyP/w6jG0O/wuQ/
tW6ERAApsukhYv38ITzPB074N2FPwcjObOzyc3SUvUUWRypUeSLGftcEaALm93oPZAZk5SLLfRg8
uudu3e70T+nUu2G3BdjsaQh+IHJAEjBcokvploNjMivmgVFIqwzQCrVzDCqENkZ1csJRcAChCEAW
917vgMFWQwnyJm/NrfBmrKCc3jQuKF8FnIbZi36+rjJASkby6GWRwz1usJQBvzjy9C4T0bFsscYO
KSG/8EY+LhK/4NjTaCWcSsA+r4hEtqNvI6pbF8eFLNbusof0TnydADTBffbiOrwrPKpeT922K86+
W+LG0EOQQkI6gVc+Lj8qPwiP4WrJfC9fTdmZrj7CAe+6qu6DGx3EY3SOPIV1T29uG/cj7AV40inZ
K9uWeoyJj3DVx9vhfSZ2MiShwtZP0Z1B8UoTsEFNIjnVYZF1iV+nv1PDLIyfJJ5kLBTm3lpXpwIN
POTLmwDenT5fRZcG0sJchGc9aIv0kHkG6sNFI1fctsnCR+i2caOv6vv4ngCg3SDaWPCSVJFMuzL1
OUZAy1jB/OMuw0mZwqZEB0ZqDSedtosMT8h2ofZUxwir3c6NU19h5m3DcYSV0KKassZt0jEtCBrl
abNnSufhrnguYOoh4EKbcrmEccMF14tnGxMgebVoCeJDfNG4KzI9W3nksPINJzrMa9Cxr4IyXafb
6+VvtI7yu50N9wcUuovUlmyGX1/KuGFIUx/YyRdEFZpwVd+Fip3veQfQmlqQXcVHcmCb3Yqbar9g
TItSYvJFW/LG+9Dv4Xk4ZoXN32JZ9N/t+j9f2fczJgjCZq6M5YxhGOiICNMzIBJ4fS7RDkATzc8i
NZEuUKt0q2T+HMhbgtihJ1jUmF9ErURPgOjEeQ/uzf0IVTWsKpQoi2iDklHcWS6w/lMBrM+2cKNe
6if5iO7iNlkNb38bjycC6jc7IJ4NEtYw+Aqhb/71ZjexgTtjbCmuKzy1dEDrGr39uEoRvahgD0YP
dpSvqvwxN0gVErex4mYP4Vlyh4O10qy1uU585vrMQ917CsM+tKzGwsBoOfafU2C370G7b6aXYHhl
YrO7B5PUlwgWtipqXreI7OEj81eo5WQnd6/nsaWrrS4KOxI2RCf1UN9E8F0DW0So2qSi4ut27gDi
mWl6GG4WK42osV/mJ+1J2Wvap7ntwGQ2V+tRqm4aQm0hjmkIXms34nkt2YXzynDpEkCy0e551620
yy41W6xwNh31IL13W6Q38Ods9CUzpjVK5HVnuDj0QceGtWuA5O2ljdV7xVtQopa2wa67+FQGoHiL
KCnDRoA8CF67zp8ulT8B66Dloi9jjIsaein+UOY0b+1ztQuwrEcC6QuxRzv2FnuFW69VA6GWHaxE
XJYsv3irGUcUHe1s7au3+AXt0mGBvyQwLV+kTw7ssYcRW7TatAOi05UcIMbd9Tj4TC90j8IZodEu
XodecVIzemnxeiCgTizsYj8i8VzPSLecf3akZHW96NraIh7sYJyTR53vBrLLNSLiHlyJGlzeBki9
Jwa33CFbDkk25Qc+qKdrG2zSuxy0kvLb1RHXFKBvy2U33ui2m3IP3LXc9MqPDyLN4nHyLY6+dBPe
hxDNvnKrzvZE0/OcPHLvdjxp8Cen8OXkoHzll/U8vuvB2LOl8YOMx4IItIdxXTvlYcAjamlxsJZs
WMjKJt3ju8cTL3zpSad+kP10PZ7GlS7yculr9bOkHg4e+iekq/La5E1TWFryFkh2I36tAgkZ+7zA
197giNvpcxGsY9kEDwb3tmhguzXSKNbigk1bq3wzAFRSIS06uuZQ3Q8e9BVs11sN/K/sIddOzPF6
8jZkc6rdpWTs1kpkY5CC6OpcGbvIR+q2tej5Z5MNYwIi3rYmMpS8vu3fwtOC1w7ucel2w4tpIuf2
wFxb0zFv08krr16E/hnGJrcj86RKjyNni5xexKuvaNvK8ELjRkLJVXrJvfTYA8BBmtDvVK6pHC2P
P0zSqviwyLPVN120+PS/Ec0KrKRuZPDDwEtn11oV/BHAtmcI8VFR/Ky4lNGzau4b3Rnp5UNfUDdN
4s4a/lnMkDv6g6yTPcOckzMwdu12n9RQPdvo9YMBaTJLeQDJFhbwR/FWuqhokJkx7PNuvRtP6Zlq
vl2F79HNcB9en7UG1Y1TjfYyTNUytY5DNQkQ0XP/ynjlpv+U3wGg9T0j13zLj2qt7VSPYSaJ3qNO
/DHzxsmuphXkT/jA6a+edHfeXk/KccEkB2i2crfg4qD/O8SNHnj2OtrRTYBMds/6GedOkjE36goB
PxaeyQpWbt4yB1a+qu/Tk+HpG2UNEH1b/AhU3hYASR21tm4DbK7S1+iMzxcvmbXt0IDugYyMLYMF
Ho+JZ36RtsMGZfNROGjbRwT0IBNn5SA/SdkaBf5N8WQcGD/a5J/TU6ztSl+g+GmXEXFoEjTTqKIz
iKK89OoRioNekKLU2Ef9sxk9xJIDJX19nqRdWN9KSEHDZ0ifbFzDAib3ypGhTuQ05wbwEC3+xvCw
TBAIHj9fQRQ7eB32xX3TAsVOK3pfkC0Gb42Ddmk/m1W1STbtblFzXhH6LgGpxr3CA2lWyf2iQloq
kcGlJCzJlKeNBgqevfRzYCiAAfyVfCs+K4fWAxNFOf2KkYKJPEfZmp3drJRL+IBv6kKStDTAVE+o
mUonORsaiFvgmDvkCjKiRgCC24lxhGwvXJaLAJ7YmChXwl285fBID9Hb9epod52PlmKbrrG6pQTK
akqz4izXd2roCcNr/aqTw3S2qA5/VCNqmTV7pbKV9B3FW5TsK+2Sf9aDC5ImAgFIZ0HeWuImTB/L
47QZx2Wo5JTltkD5CH9336G3lLx5ZNxhuugvIVRYZzKd5iQ8oMxm8OcakEDJWZU7DWB4YBvPM4qz
2rHOxaOwY8ZYgCEb18XOzHCTWBTjlR/RGwFjyffWM1+NnbLg6ZZAu/fyI/MeNemt1kpgOgYUZlUt
i5DTVma7H9z8s889Bmu73qluhXPnjx+crtI5exNFR74RNn+LUPnVhuefno6IGLyGsCdl8vJbo2XI
OAYUGB+56rreQKGBHwnr+q/hub/tHX/+nG8KFnOalFmKKGeWk17ZtWBO1lryRNSrf+5Szd8XTv/3
jRbN3k/9cB/2Q9kZfKOlH878aPtkenCbrvkSNOgArCflqd7U+/QHo1xsmU8lFEv3UC1yZUof32Aa
SFgUCQiFylV2iLbBh3iG/pq36TH9tFbSzoSVhV16ST/RfV+WOjfCjAHxfI1uWt1QDUG+LR7CNSPx
IEwFArfayUHgGNnwq1vRlXe4mi3ClQbsrn3oNsDy/+Au/5X09v+3IWesbX562P8acT6/5q/Z688a
2q8f+I+C1jD+Z/FyWhSvFM0Sc8r/q6A1lf9BAstQMwJWg2ARjTXzHwWt9T9fxqQ45ssqE8xkPfyv
hJbfxwA0KVt43TInTRjDfyOhVX+FNAhXtTAnw9EShx6kWrr2rUdhCthqVGtUPVVPIQ5wpLBbjV1K
VsttZRmDPwT6pyo04nqedZglDeupKsIGQWkUp+rME2ZrgkP/9dF3Sryre9NLYy1YEUQDrqCoW1zC
n3WFrU8yelhPAYuERg+7dTzhaDld+4Q9r3is5vbQhUvx0TUklrURih/FbsdO3qhv5lhhUyAwGZFn
UAW9WgjuzHRMulgL8GIx0qXmqGpC5CORsiAyqsrLMul3QpEP7k8P9zfqWsy2fumBvm4Z454kyDEN
ilHSlyzup1dZSgXMyq6W4gVKsUi7yguJwzFjudpzx8yxWWsrS2mPAjHEpprpK8QW1xBbimC+Nmtc
cjCdbYfZH+UBnxZGm6nzl3KdQaG8lRjZrrS1NAO3VFdQpnKbddDbU1PiWGRiYVHEbhEoHwFCu8LM
Rn9SJMaK5A/ZzDm6tXWinwuhL3ZdhirXLG+KmgDBLMOwB5P7krkvcIbrGMfrSm/fK924lRjpMo15
NaWrIlj4Wr17UTUmW4qgbFeyGbmVKSCDG49zFubrOLZ8AtfYhnoTYrjWPyxpfmsiIV5HJoc/J35S
vchlD9I8djs8owanjRSEDrH8eE3G2EWzndmKFT+2FkHlg51cLVhLA8OcSVC2kfAGgeMwWp+7DG+j
ObXUQ9KYq04U7kRmWvJAUN2hry5in0X+NQ3x0azutDpuV2iFQ2ec2g8dExg9PBbGJmiYnspQSKlB
+JpIteVo0u2fV4T8q956WRAEzogW7lgYXaN3/4atarWI4XSasCAIQEL9g3pnCMIbDGMhP/NKdaaU
ziicbwWj3FnWzZgPMO5CGjJXlMROOWAPBJzInIVZumORoNc2Zfs6diiQ2khwK8RFWh6gBIjPaiJ1
+yv/w1++w/Ke/58cdfkOxAAtLgmaTltvid9Q1DzNM979RvJMQUPO1yBy6HXVr83q1SqUy9Uc/SgL
YJrSmbDXIbgph2mF/eZnNKqBO043WomwLZlilA46o320D/2YN16Rf1yH/nHIm9Wfr/ibLe5yxWxc
IBQmrguL+di3GqEIyzbpR7P1pokCWRdfhHj+bIwSJjbitRTzN11AKpRLaJtE8JFiQjUYQoT8+Tr+
/fANQkG/EpUxzMXD/9vBXobXrq2M1jMHUXcIz3nKqvrSmPnfPujrN/36iPgkwoKgD8hrsr6Hgudl
jzkfZj84r5QQwbkZOHlbZE5Vv4RadBjSfKKFmjG1RwAXFSpXI7UMZcohBj4D28aVXsuMS88aYgr1
Gkrvz7fi2xTf1yPBu8PgdSAnUVfEb4MHVxZQUJYdNTfSy6l5DgtldLKyorGKUKCpiYjVVGDgZ1jz
ws6fYZtfGml+yJXpQ4j+Rif9SkH852q4ZcQpcN/+9WQaIdCTa49kQZ8ir6to0q/F61jpT3NLXT7p
V58DqTVRwREs/Oc78e9TlZ1gicElv8swiCz7dVFEwjCIeRe1XoLnMNOaBePrsgSNTiSO3Vtt5c1X
bZPpyl/8QKUF7Px1jeDER2GA5wkpRpznv35wN6pNkxtW7Zly4xeojPuueghy4tAkfOnC4oRvlo5z
e5OeFL25+/O3ln4tcpc7zqdjjkIOtUp1/lVu/3QyGvowJFWjMbAWF6du6O7KwdxXDfi2ZRLQgT1p
NF+uVv4gCfJhkPeZfj3HYflQxdLBKDHYK6q/XNJXyMK3GyLLhK6YFFRkdn1ROj9dUqPOJjm7XNIo
iRe8WuymUTxFbWxxrF8MsX1Rgs4P22yPz8pJF7qDMEGVyzfWPPvLKmYarYsJvO7LOyU6FJO8sdKW
H+jepma45Gp6SrGRmot61XLHczqs1qz+stX9e4shQP2n7/DttWqbLOzp+GrP0KytnFtnS20ZzP6b
B/BvNhg+Z5lGwOackMUvPPune6ULmTnG8kx3G9QPJr2nmc5b2WnV1h+k/EGrrC3Vxg+1JwCoR/KA
Fyk0gdomTiH1b+lsQXaLf1vRy/75rwfIeSQtPhqMm32D96O4beOiG2tPtQb40m49C8phIuU14fVq
5fESJ52fhvnTlBhntUemEHZ3hNF6bVmvq96ZcMNl1OLpz0v9NyudUWVqZuhqWWS9//qeiUWcZoPY
M9gfi5d2Lp46RTo0PfqCsfH+/FG/e6cpMhm+4wUjbOf7QRerqSVWWld7UVJWKDKbO1xuQClSIcG6
8IomIDL8tOpxCasCBpR15lsik6rzL9fx7/0UtxNj8TpZHJBg6X/9zlYtSfoYN7WnWNezNK2C0A/G
O0s/CCYwRVi/taqx7UPlx58/V/7952ItSmKMCNGz/PeflmUl6LN8neraC3B7MMr8JRMIaDdC8ZB1
1ZNQZKdpLE/DtUK7NhuTq6rxC7syTpPyle6iMiUUNOFsj2P82UQIbJr6QR61/m/351fQ4mv3Ix2A
Hg+rFpUR9m+vaTdg21e1Fc5mgXWW1P4tkMqnstgkc4BZb1NLTijKPzpJPwdigBpxEO9rEcdEXQi8
uW3epxElnwLWYRlnKeneor4W/naNyzP6/japX8chBA4H9LeiKbGCopLDHCPja3GfI9nFIHSS5MMk
tXelVD7IWCmRJlK81NlEUrThWnro//l5Kr/bzjDQYt+lZCac99vzZPfIuqAJeKPF4r3G+MgeSuY2
rtXMw2puhl5a4OUqcoq82bUa3PKcnQI52KYWaUQkntzkKfhXKfYaJIK0qiToYhX/jlGQPs1cLZw+
vqEQ0p2J9ttWy+tJKEgTwdNtFksMUjqjjG3RahW3DgynjvlJeWbSRMMQ88/f9d+bl7W4/Ws093xP
aZmE/XnpimZuhDNmZ145qPeE1I2bIpjs2DLXhjlhP9MT7vPnT/wKMfj1CXPyLsZDeBnxzqjf7m4z
yHrXxoTQtAVz/GGJAECbXwNlWgm5MlCLwLLJ83CTyRq2F1ljrUw53M/Ym6HHrNZ/vhrt38+afYsL
IrxCYyRY/rZPxjE2gGOi4uATIrmC6Lkm0RFvssKOHvMpOE55Q6fGXEg/6DaP1s7H8ZgcM6BJWV7U
3WL0NAXMuI3YnfYfYZmodhEzNTim2qMeUM3XRrdPRGU1xsG6beq3tNI0RGyKA8ogO4PiJFn4nvXz
xozap7Abz71l7vKkdCUmFdSxv7QBe4M4XxnVtaz7MEAEyi1KanzLxsFk1L9KHsIBG8uynVwhqQ9z
AMll4HCECDHO4oe0Cs5/vm3/eogGAfKAMiybr77y+6E3x+TIFGE1e2GKBUWaoxwcxYeg0xNHU4NV
JphI6UpMaPQk+JHpleaLQnpTdomO24/13x5A/1wN8SeMbAM9fQEiP23AYdbGvVjWsxdUc4MVrfVa
lswgREXLJEaE/EHCxncutcCWFI0xt6Fb2Jb248835XtNvVyFSjQmnv28T7RBv75LqRpJWSRmzE9f
59Sdy/DNUJEVjUy/KMVDgXlSXc1/eX+/BWloJB2R1UEvgysYWVn/4rvHcgjxycbkVUrze6PuWSQo
p5URlCMzH64tFpRS5E+68S5k04Vnxkv0LrXmnTJaqSOl2sS8o3BnBMpNImGA+edbIi/b9c8v+3J5
SyT90mdAy3+hez89GS0227g1TQiMbDqRke1FVnBJx1ujxmaKYGtnELFzmIQabQkem4kFDT61qyv2
grUI49r1p3giliyt3vQ5exXE9rEtsM/FUzG2Y7XZ1+XfkPDvpySXTAfLtm+oIkoq/Vs9R8JZ2+RB
jVQrERSHJDv3OgbQg/P0JFnmoxmdkobhpgk3rb/crGXn+3az8IgUeZq0RqpifNuMk0no2lRYDA+1
IEXZnQfOIGcg7bGS3UwZ+/FoJgxezNJra5FkVI2rrI3esnx4UnssqXTIqEZbqNJRpb82jyGS2zie
/nI+/qsM5w4RT4GzHQc1dfjXmvzpoXaVGmoDSBlGxPQhTX+SZ2x6B5zUOhroQtkJkbidA7IAqqak
AAVxHZVDgwNwKugb+n6IyTLEoIpz9i/1w7cZ6uV9kBYQm7842JbO9teXEES6LvIxHrypST7HSZSO
nd7jFaeKD+OUqluybVAiXJOVLl1fOQ8HW7zWETa2OKixTSHmNdiU8/9H2Jktx42jW/eJGMF5uM05
lanZki3fMOSSTZAEJxAgCT79Wen/5o/qE6dvqrsqXKUhSeAb9l7bdBcVHCcYi3uv6b0t6fX9c8j0
s/Kq4hLF/WPe59+bXsj/9ssN/vMYoYiENcRR5HIx/fspMHIIpsI4037cm3HCTjNGDi152x7CpC+P
flD/kYJ3Q+aqQuBl8fCs6t5Tg/ctl/lh8mu5X4OA+6Xs1ckt9IY6fL50ApmOX9ldO03zKcpY6cGv
GlW/bicFwsb1HltutfMU9F+tWLLzoCVqCYuov4HFIGvH24tiplAYxL6ERLOE8NND2SnekR5cnyrP
brckmAaZm7uDhRl0+zVWskt3JJk9WVdkmy6bzT4rERgnReYey4AlccUoYJuHXXY0whhUGYDzW79C
fCg0MIQStVd+Yrh6J1dv3MQqenGjFZEhWeusB+sPV3v30vVB5Ik/kEbf1+xm9JXtVxQ9EQdNVozf
HBK/+uUBq3EX4g3D9ZvIu+ckmX40eLKDKvCumnzA7VpJZuFmGxvYP6CyS9AFQLAWcDxjhK6YTcpO
Wm/erXKGgCPQixR9Rh4rfvFZgxOIpnbH1A976zKA+ZjDrRO4+V0WLBUVrfsrcIGVhw3/ruRKIsni
YjLfOccgwxo/fegnntW49rHA5Z16jLS76SkkNn7BlDV3vQWWt+DbI24Rp6OGSTCKczEUzTaqEK4M
TdQcGH4AnY67En+j/TQrv/7cht3l79OjjZ3AmxL0N5UK3rUYYSt56GPGaD4kRWt+/N9n2n/0hoBZ
mHwSMHmbQQKnvD3t/99Z4djBVpHJoJ+0wbeoCN8WlfwiS/pnhBl3icOvUa0vCQ4uWonCOv/8ly//
73aCLx+THhmnfGk/zv6dyLAOVRrWEi2XI2FcN0tAAWej4ZQUuyZ5aio33igRdRc5gUm1uvcOvRfi
2CiT/wIQ+5c093Yw8Z2kNySo596Waf863JtybVNB8tQ+yiwuQ7t3Icjl04TI/VZpj4Wb7qIVX9rU
VvAB55+u3bdkvZ09y5+vcXfUrLFzVb9M/Cl5e7zMrMbHTpeHoR+7h1LVw2bIMIoMC5artPN4eDJM
H7cUo31JtMI2d53fY3xbBf39D6eI03zzIcKbg+v2rs6N5mgOxLL1lOjwXe5NLc11FtG2VWt8CGbx
1MLxfYgxDhTlsDUFtKjZXY6lYtvfpRIkdmzO6+IGz5lTbL05xWcyZPs+64djkfD+hqMp/0sR/79c
SCEHux+CR73lzcf/OvQpYmym5nna596Q70OlCRSMHrq44/GP8Cj76Z+sEvWJGPFtNft/iENN9qGJ
02u9DpC7EVKk4XJ25gXT2Wzm/zLoDRj4/8fVTvUD1sPjuwQg9+9DXXi5LvKcgdDgDMExH2fv6OTS
v1Vh7WnFYKOc+LmXs3gI1ClLCv9Okyd/nKyd36KyBqJg3Ec/D5bHhGIqVIu8X1Z0TpVHaJoZwJ24
a4P4TmKw7igRqAG9Zci+zdpptllAykdVQK1YmDmdCB0/xBkWJpdqYkPib3CyTf1Zriv83xH11mo6
gs/5X6+xZ38MFMhLK3CIV/teYztpheZMyXrIg1Xxy653dDk2E+Zh7Jn4zLkGeOCwQqtWdWoMnLm/
V/BkKpjulcGibFO9aVYOHfMkavfYd91w7y+UdY2Q9sDwKD/k9cpDU7Ptd/v5IY77jRCBeIrXcN76
To9TJw193I3tfJC3z9BD6+P6XbJfMwdWW0d9NGfyGM1l/kAU6qlIguOQZ+nVD8iUtRJoIT9Oo9A6
dtUy3Hfd5G775eJrt8f30sBD6kEixlRjtQWxmY/oavp+0peo9L/WcefG0ru2Tfpl8wXoHYqFlQgW
+AQVQ5N/BkWka+TL9jWb2PjVGRK7ynsYs+iesK3wMTJ9uS+a7o3QquDc0H8mCreYESmSJa648xgp
uZWFhOTjV3o7tnJmiVw0Z5vn06GescXevlyl6DfbzP0SkSLDRLve0Rblxyo+dB3ZZ9Jo/mlHaI7J
gmrTaALuOj7mbTuUKWm67nhiOUbPXQBoDW9NUjdU+IbC6rtXDr8Y1LVvcooPrhyfhGv1z7qvn6bT
QjFwbiTxDq1wgVNYICWqNDf8PblU4QpWxH71th+/ZphXq5fv04KXKl2B90xVSNJwcVnTcH5q/IVg
AGd+9OOVXjdu202alN25DAtMaHQjhHtuydqR794lChr0j0GsdqPK1h3n6ae9lZvjHESf0k/QhicV
/Me6Rza2Cv/qDT5QOJ1fxrHIronYjWUMixhVIUyYdFv5fJY0TTyBQlzWKHufWcquUeichQvNXDpD
Arkhz95RKNk5vsYyfqm60D/WebevMgWiBHvOZmBdsW+0Xo44zbwgNJuojspvzZyai2rdl2pA5RZZ
/dGuA18ve0jjkq/TpfMLw2zqC5ClJg6+EZAbPtedvBeF5FEOmvzq+G1wyUH+b/MhX74pgO16qBf4
3kl8n5tmuajb2ZoWEd5LFU9b3aCXb1MFVMBzm0s9QL6Nj7WtsV6k+dNU1nxQ8dizBvCgKBr74a1Q
QZRx1pPA7/QYQ28NzRrfuZalZBWI69D5L3NWhh+84/6cMczK6+YsAjvsaN/EuY2nj8bp7Sny2/ay
jONxpSTJgxhSwrAemnbCGV5Hz4NdDt6tc+NTEs8Omv8lEc5DNLPnd+rX0kcNYLMJq1wHqox64sVg
G6jC8NuwdBM61OZxWscSNZt/FiNHHO3sVchqPgnXu4Yz6MuRH2MXdza79U/qHBED9vfvvBHXbWW9
u2Bk8tJBe8+LedsmjFeymf2fvkXf8YLAQLHyafbQlXEavyAJOKcN/bKXzpeKTmKTs6Y/uyiN+8ac
hcAumfQcquWtwu1HeJmdWJ6cLnlqm6E7xlaqkw74BHprH6TFwaWLEb1Bd/pbilka37miFEzDISUj
3kVzEE7eyW+PNvTpRoQAMxCIn8oRjFj0XbLkwH3GCv5Kjn5Pr2ArBNHnj0nQvIWtPq0TP4i7yu6k
xTwcSjfHzWQ+M2v9q3at4Soud/Da+2t0+0tY5tcpW9qTGLzoQkY2EtJuwTiaNmixi/ieBjS+9ys/
uv+i0CDfa70vEr085DF/KVgJ3OW1ez9q3OJF63nngQPjNa694Gqb9V3lDc6bDAHF5IIK7tNuV8jZ
HP7+rXGxG9qhweCZ4J1u66L/UABcSmc8z2NmHqgnwZwuo3sIud8OBUkYSAkver7XBQVaRVl5XHtK
DD2HLrPShWulFg4oZAzGOXIh06NN840DUz8fsgOfTiAZrtbt8tSs6Lq7CXFvnPXPQ1K8p1FRHqUC
COo4zrwpVtQ6VD74wtMqOYgV7UjoamJ4fOU++L3zyT12xOT+Z427aD+neDKNzO+X6pLE9EJpmQFM
mKfuQF/+kadkr4SVuQ4+Y41+qRt4vFjD0+jo+grHY5Wvl7YBEMcSiRHnR6T7BDh5e9d5b41NwG5O
KaizW5lvo+yVGyrEaLC+VEG1oB5lh+AF7XJeSi02hRm+yAQ//21Q/Gl6lu6tpVHZ9Nh4QB+i49/2
RFbDm7EtdL2M2UavmUo20CdifoO6hBsyuvGzHOwxDajWynEMyfkqaIPJfdhZgRe+8ALUfPGgTivI
lTKvAWNArFq0M+9CZqrHcaWgMeOVgRuZQVN59bPhRScjEvYoH7bS+xqa4uIpaOJL5Jzi1HqvZURE
y7QaEEuzT/KYXlgZVWmMBqecdfCSTfXJTnRXqs/RhToD+LHEO2almTZVVIN9EYHZp/V8dcX8xx9H
AC8AvcIBZXEeQzxQiThWLLwDfzzrbj31ZfzVB5qLuYce4mfKgUldiJ1b0rmt44rPKrH1NtGb3Jf9
fd+077qwn4kEhWuXDh8V5pmpbpN91PakyIRefqwidLb8LY6tfPI2Ng0JX/fAni4eUB2ybWaHrCJ3
dcvrMgGbUUBOpolQdBWq7zIvLsJDhtYgz/HQqoQu8xyvAUQzZThvnPHqVICOa5m2h77zD6QxCcLc
PDj61ESqTvZV+D1Km/Hxby8JfqvWFEWNQtVGQgM8gy9D+DVVNNTTZPjtr8YyiW4gZmlqDYtvbSrE
xU8oJd3F49DUPb3viHkhys+j0Ai4BcXOLTYUCntMagQpH3UJX8rYoDpX1XqdZLIlpK96Ean/XbkJ
suUpgWM2dOmpcWpy0NziRzGiM+4jmGpeHi975S2XeazJsyTm/GHOP7p6CE8+XfnRBG9xG7SXVwKo
4m9DDbHW1JSjvQXooVf1GAYgsRvt7EP/1wj/B8naifKD63vEKe6U7fScs6Y9VNK9N4nTvdrU+yac
GPZRHfLz1I09dTb8PfolAtRaTVtnrUlEmk2wFRP8tL/dVpKVzI9jPyP87AaeicGTp7diuxlqwCtL
eBVVzs6ofZbIYDP3fY4chOXx3O17ysFN1+dA47vQYyF9qp1yuP59E30bEav1Yuuxu9ipPIr5NikO
4AE5c4VlR9+kIWJ87cLvEBY3DDjE3d9ZRKL5Mx3JLjs1m5elWF87EdaH1pNgW8qWkx8EhE+IU9av
16TAYGBS5ZwXEeM8VTEvb53ftQbcwWR7Jq0sZfu0hjWtsx9xjnUrN2N1NXBWz74M042rYnFl/caG
08yPS4fed25wQQQifvItMK26FXYzz9Yemf1l91Nc4u9R/WOUlsHFS5zfPdDXo2jQm6kSnUAfmsNo
oeqkmRjB8VGIFBC+KgQNeU20Zx6cuH/BxFRWndroo08kS/U6UqTaufjn5+zDmWsfoVDYPKXxzyE0
UO5cGRzXDMxKbWDXYUaNF2E59Lr3xQ2L6+pAJY+KFR1iaqCuT/bO8kLiI8FaSE3IKGBw8lOWqo+2
NIRMVR1dR9/vRz/EqODI09C0e353hKr3OQiisfxYBlFthZ/HxyqJXgQbrrMzsemgleQacBgUK4bk
G05EXBpr6TGCJ/JC1+bl7xMwhO0pt/o9dvQvr5h+tqVQh+A265MhCIfyxUwcEZ0G7dYlFZaOIoUs
V0T+NYif6P1I3AglHtHmVxGQ5WPDlBhB+havhyaol/o9KKvu0hApBqv2VYQVmWyzeYzRbBzW0T97
S/42VF23C7op3Pz9ljJSe3csYr/qld9gW3rDOYmC03tfjtG9CHS+LS1Tk1nzcjhVD0PidnemrfTO
wdrkOzMcV+UANIlbmLKDKi7laj6cLgA41zLOcNvme+GwPounHIjruBaHRJTNVlaTOnQqOfZYBEbK
OXQbmFtN9ep4/C5FESynzm3vEjvNFydPyhPsBBGou9405pIJxnFuiF2JjNorv3gfwij2DaLWfsjt
anN1ndnQ7KIFww0StnfZJBdRpdmznZvzUAlvH5VQPOwgjlzayX3FqOa5Ve396tA2zMPAST2WlOn4
r5/HFpmHtC0QNuCuWSdOvFXuc+EW0V3q5D8smWM7IuTfEbNSRa6VIvqN0fd0SJIwunP64p/coT/y
yVyi7qkKVq/AJqZsuKDZ+sybuj7qaP4M3SHdLGrEKJgm/PQRA0mnSo9Mfgklix6mSFfXsVS80F77
jbyfy7e0StWhzxrMXi0ZCrjAQ7ROWmbdYW37n5NSLolu7nj001vJnJWvDH5+VRPZGRnPdDP6P+Pg
0Q07efYa2E+NkXAX5vqfGHXw3dLz6LXl8iY7iyelmJPncRZnnkEolHnAEHRZkpfljamqf9cK6tUk
hq7e4t5mp33HqnI8TLrt9nWxkGMG8s0P1/skauado/XBBJ9jxadUBfZpMn64zUv3Ic/0i1oVFWfV
AAPufw8s/UCJ/jA14RlZOb6kiuAnExcEhUj9tMb9ce6r6c7r1gUPd4rOQqsfRR+CvhkD0hnG99bv
xbHI2RGGJLyFxR1XAxCpwu8hSnUQyeW0rcQISWt9DVochEGCQtN2LtQPO/Ub14uhX6F6SsldPwa+
OXk5UmbN8n+7CP+cOC49d1x+9Y3+DIUVhC6i1vI8/UrnOm4CL9I7GRVctu7PtK0TBi/RQ5ZOLjSj
DFXtNP2UHlVUHHt3ngt81ZA806sOEqYJn6csiu/KjELI9N3D4i7zuVh+NdX4Ok61d6g+SuitG0RJ
1PzxDYEk9fNUcst4VuNxHLxjUjknPqRfUqf8VprmVDE/oHCuPmIxMCxKMC0Bt+YKzeG4D/w0XKOY
1OwTw8750IYMIrMwJUpAZ+92cC3OvNRs1RCRMbEmlCNjd2BnNm+S3gFWPGEQ90m1GxIZH1ZpfrQW
jkk3wQmrXFw+KRQmjYzGxB/aLD9SkoafqkPQQ4PJCmOOiVGf4+DZfU1DvUXMmZ3rCRDbgrXNabCW
TOW6Sxcg/L1bXgSGvqYNCBrKMqxZbvKzYOC56XyceCZS3q7SMJdz0CqBhuwU5zXOOLWc62r80B0N
TjGWp6BfCLhQJFdOi59sfIZ2YHqIJppIKSoVHnSV9nvyV6RXxVfVFe52AprgqQAGNFCbkgHOFJ64
c9uDYiB5iHt/x4UI4MUDOnML8a6i5C4X9ptcf6MVL5+1TyA7onbez+6AGJWzKOeiThEGobl1eY6R
L88SJEKeRwZ9ucOwosqIqgW8UgaYO1s32jqJfVmNOpYifKEd/tnG6zWi/SMy+WFY3JN70wqA7O1c
6J5e/Rip9J4+/1H66VUG5Zs/FaRVxgzYesT9wTgfuoXdhJ9FnOfT/N6G1Uvhs7ZFQstbNICW7sri
icXph6MxQyZl/zOWgX/y8Ct1xEYktSx2U8SpkLNzC/WXEwLuWzkJB2rCDX3Ou6qpE6q42fqIMRhA
zoxvmW/ktq4PqhyeZqGzfTcjNhidamFTFf/OQ9tf1CXCffDcNeEPWfMsjflyl6dr8pRTmMdZjV5w
EOm+W+L8sOiBqFFNocrGbKMLV205sPMt65BrJwLcYjpGgtHBZhohOaE6+a6XGArZ/M0OKzFCA1WD
M+R6X3LFA2xFC9SFdnmqWe1wda1Xx4Vs3TBmPw0eTve+BuVAuqNvSfwZTV/vxrgA0LfcJR6EJxzW
24plM2HD8SDOjW/wBxP11jrrXZR3gFlD5R+nrNzNiWuOoePswglQo/Kcr7DIf4deO+3M6mZbLZOv
vl0CYE/1q51wDRZvblr8kJJOTY5sBT3V/QmF93PElo6FaxrAuSW1uw8WPW6rLv7JaIbQZFO/6Tw8
hZlmVtwM+2UcAv6Phb4UdPbo2/oUKm4Foafmm18E/yRjdvGi0X/WMT1Icytk49r9da4W/nlnHuuB
iawYq1PMNhkPxXxcZ6qbpO7fZcAZys95b4xHN1ejVei8LDsEdXXAigSptZvf1xw3NRvv78y4skfR
y99LjNMv01xG2gOh2eWp2nMzpseiNgl60IoMaLepH8OlAQM6AJhQmXibajvv1TD/jtjQXZLEtQcR
glBcY+bHJUsQVjTfq7onjaQ3jOGd8k8el0fT2/ukxflRJ90fZ0JGsR7lRKelQxhmjvQl9CIzk7wL
ChXX/EMVefswKfrvtKnPMsUL0TqWdUq7Hrshnh7gh1BmHD3r/jLBjbkkqKAS2YWXaf5iMt9dwGD6
IS7skRt48huARpqMocw4p9LArhzY/pGtvM01yEWlEgArC6CLhhjrNOz1XerNH3832k7GDCoT67ot
BtI8bhV5z9T9yNwKO1KdP2Q0qnfNVBEVEs8/A1IDsSB8z32m96IhBUwmIzG1vIAboaLnzK6bEaiG
avlAvLkjEbIh4lFOvxanPzctJ980jDS+DCJiIrY5bLkigpQdhHjJkkPMMrrvSsnvd8b9V7uYiSM4
tgVbJ3TQbHMH/vGMIZpJ1B4RHB/tz7Qv1G4t/btEsYnom75DqwUHVvFrDW+EOss1pXhgmALV21Uu
B2VeK6WdHZJ+PN2l9yS68KtgZu0j5w4iQapzEqLQggkZAG+YBn6aoh6IyrSMR/LoE48CmQFq/vCz
E+8g/kSJi99tl5TKWR6ruiCEetpJgUzbcUO10ZrgMBH3byGCjzvC8lhlmPobt8WTqoDa8s2ydAhw
TEdm2aPEo5PUBeu8JT5Oyr2OtLdaktpV6D/tOPAbVBC7C+KR62hCPDOz6kGreDA1NE2PeR8L9vhE
yZEwG0hhSYcjV2sIXJ0BMQYidpmFvQ12GSXL0qej0j8dBcxVuBBbgs44XFzJLy8gyb0ovtV52xyi
bJo3WDsuYTcO5CpT8LgGo0qgYPfLnrlKqUEcHoe9ahBWV12NL3QEgsEddxpXfHnC+PtR+rc1ToNY
kW/AL0g6YGJznMTyIy7HZV818qVJ8HKveSUPI8eIh5ztPCbiLUY8d3T8UF5M921UQ3ePjCrRnzby
nWtX1pdwngBOhk8ygmlzLpQe39RCyWBKAnDyaDfnmXqeVIsOk4TcSaZsuRM+Hfrb/rxCvkikZvrX
UqymnGvGdw63/fBuCrzLIp2fXulGJ6Sen9VaNGwKWK0H4jUpK/ccRGarg8KelVEuMEX+bZIJdB9c
0xLpTTGnX80M7igqcnFMky769KOgPs1rAeGw+zHUc8gVx2DHIYCVZiH32Y16m4G4X4Q+xXve9I91
m8eHhYLXK/qL68wpwocKH7jOgnO8PjkJ2raik3KX+V1B3sH6BiE6u6LMh+Uz6XM5G/9UdKD6aux0
O27wLzkrKlOOuJnOlNk5iLpWP4iO+MXb0MCSLHldvR+GgfqhljFHiGeSKymfmzHV3WX6485cG2gg
X5uOdynrl3BT+4FPBgAymiEsvkK+70p1l9h1Tj432LGeBhiHZRMgv+a/E3YrwNYu+NZnhtXJjAY6
4Fc0mFAcVJLLQzn+rLP6UkTxtilnLmnslaaQr56eh+24AChKEnMOeCpSNBnKolpzNNOsPq7e/BhR
TIOXiPpyuzZfplxSilF0UdfCzfrTChFRCoglTvIVNgDzXSxgmo636VfCT7txGzGl3iTdOeUc3tlh
bg+B6F46WdGpF7fpef5LK16nqSYUqxgtM2k2SOfsualuW5qym+59H6yEW2A0Hz209W5Lk+DIlrHw
mENWWii9mUCA7utbxEjs+5gcloAnS9Oel5g+AI8AF63HB9tirdv1XZZtQyx92z5J5nOFiPEk+hlz
ffYZrnP+LMA2mh42oHYSylUhHjuXtEe/1AGzZEZTWdo5h6lpCWYkmOZOOx6seLzyQdY9eI5LTVb0
7k1OAv+l9osnfFmbZAzSS0xAfD+VzgWpyn2Ue/vJsd/lwDegFmy1UYW3q1UJdPMUNfNgnPI4LTrm
rNu2ebc8Legc+0yALkcdQMBfbvZNVSOCduKTu/ruN9+f3unwx8JEz4anPW88HkBSLxBXz/U+EzbH
NpDrU6YhRbhNBXDCDdShiigROb+8Lf+pYMMWLtuMZY4BV5DxHtQheMqi5CoqYYVUPVIWPBmXnmo5
nRfxICfK9tADYuGZ7s3ODOPUSEDK0HHWlPKVfXx1TW05U9LvROiSBBbB2r2dFtKP6Z/ytN46pjy5
CX7XovkYx0S9Fk10dbzsLFW/PJUCHdySdqDUagF+1ipwHEF0mBPhs7ssWI6zCmKUVe6bAinEmHQH
12s+y7Aa6V7wKvIjf2Z9Ku/K0Zyiag4fjYLe0HYYazPsmsc15on8q9OQJiq2K49OO0iJTumGirTV
8+R+TuGht1HAFLFg4ZosJz9qs6PoxHddre8i67ozpdtn6M2Ckt879xZMFgNnXh+3vG+nFmS9qjwY
n0rfZo8H6ZXJk7XNG59ofF9Eho7b545264++Km+f+3DDBXuEo+Kh3sdrp3ejdeBxVrK65P9vhLY2
+3YS4SOCNHCQkY7Ig13k2Yl/9lyBj0Fxw1VHQ/TgFGV70+9u6HHsl7TNn9rS8QSD+6iXPr2PUo/X
CnSRb7J897cfEMCEkkWLi9uGn2lYbJ3KjFuvpfAZR3QKczF5u3ZMWKZTR8WM+LePtT8PpzBef4yk
B9mE3Jxl9B5wh5XHVifP2vJweKIlI66wx9zyw7kDdKVKhde67zi/q/StZSp3VIayKydveRvkQU+5
QyVjYg30WQMgam5l6NISKVpZs5d1cSgDg8rQwngyXEsFCRv66MatPngqPbKdILKzr3h6WzCv+ZTT
eJNA6RC5OqDTSufye16ql0SQhqBdAuud+UOO5VPdTredoINKTzE8zk31fejr78TyXmybkg3kl4dy
WrBwk3cR21qAeBkgeJbsZ2e7Wcv6G74kEubj+M/S31JoTXsXqOqtCIefA3yaVZbfXaaAXKD41puC
hWvMjzsWpNR3IZVNcfO2FOHn1Ic/wiG5X4bgl5bysvbo0yszC5oy1h2VR2/Xi7O7xNGBkxwKmiQy
OFmjg2jGf7inkYUQb4IGknS4SLE7lZSGbnLJs+SlaaI/KinhU0VASyJxRfz8YCYWsxKxiKYngaGi
HjtSt8iA6D1Znrh3s52IxnPdGpIAmZhtHP88N95LX9Sv7cyN6rbJl2bt3U7ILP2kybayRkagEVms
+bIJYrqnHnE5wF0WlaEvToMy+yABn0vZBKA53OsFLGssvruKPzsFi+CP9eZOppBfW55vl89qjsdj
kBfLbh2bR9HE8yaM5K+0h9/rYzYQ48X1tbkbZy4lBlBsveQ9rrAX0sV51YEJHGNwTkbG97qlC9XC
2y01wug4k+bg9pm7QxZ1XChtAnZxG3TBRImm7DKZYj06SHI22ajCbVyCDZT2WICLD3qCG4SuHkc/
exFlR6YAy4km4LNsKgOf15nUpl1PQamHHSTNZdP3kKbxP+3+uuddZ+0ZC5EmyqKDnQXrfkZfj0v0
JjRpFUSiTSwy3EvpsC+SGPGGgJc0or4J0YGvtjxlrb163i4dqrORLSoQb+Gign9XYf0NFGoeAYzA
m4a7fsLq73QMrgpG3B7r/G3jUIy4c7NAMGM7ej/fKATNDIVfcYoHI/ufnpGULBImTn097HMjvxtF
nZr5zJj4ejTAO0Lv870xvKlujhqqsOOPmcprjMFcRQKLRTEJwXGSu7si5adc0/hgXBa/Hq86VQwR
pDnfNZuGaFMBJFxqGFffmCUljLLY/1ThDOdxzq4lDbsjenpoZjvhAnttKRhDi1VppqGSKdPkMLaZ
QYr57YvyYKaBmwXiLB13l5QFsj4mpQ/TrO1eth5ylPco8DjpyBer4z+lcl4GEABIOi3z40ED2JK/
swDKYvCy6DZhpSF/OJhyN/QXSA0K/VDE1FqFLoKDvda0XQdHdR+tB+4nCl4dojfb6lgXZOuUq39w
M0y5/cVjq95L93fpY7BAgw1jdOjweTfTS7nGv5PFMHdoT5OXEBKSjv/EvtjO6tzTiTOl4khdIk6O
FVFRKMHqibiCBhFvQ5IpaK1Ru8xvGLNeIzE8tJjPNoWLzEzb8l7FoNsm296tbefvo1o9laZDy9PM
TIlvk5p1fUpoyzcgbFIv/Gl1tUVC21f6QZn+ocKABTaYFimnDfPWGneoOImmv2/BSjYTH1VqQZyu
nbhPo9WcF4aR1eDRWkescpKWwyz90RmUWV1UH0NJ2+Uz8jCgTaFzYaysREyqRCsGTvr5rrJA7dZg
2dg++KxHsOOmwvEQIMiHa13FLMG8qnU53HxgmpFlGQg7Xoa8Mi2Pumynr7F/Sxv2W5BMylNSuiGK
AQsE27jt1l+FPYsadzgSucwBiVRn60PtOTeUKmq8iZ6Z6wcZfA/PMSbRBLvQyQGSwUsc0Rqb8tWn
ytuPDVAA+T/snVdv5Fiapv9Ko+9ZS2+A6QE2yGD4kLc3hFzSe89fPw9V2VvKSI00PYO9WGAb1UCp
ZE4c8pjPvKaEiaWGmJDLBOnwBw1KrCNmT8SqFXOoIk5POqg2sdhjUnc4ilp8CLPHYrjsnt7jh4J2
bU7frhRBbVsJJJ8c7Rg2b2KslEaX11pB5hNLxrSRG3pwoTH2ryZ399jFF+DRCCUUBKwFSbk3alQy
tCboriH3TU5ijNN5ASVQqQlPqgGX19ooIVXl5UNWGsWMBC/cKm6OWqCda+F0yGrSFg+UlA02BdSC
Rtgv9wIgYPXF1JtH0PfPpPX402to2I8BmiIj2bCBOCzn+L7xouck9ydXR6cgEhGu9OnbFC24avrC
a86SS7Ef1qZeXzdxRLAq8Vg73TGnZunXvF6DLnTfF2dNrD5mZbTGs3hntWjbm8PW9wxtIVjauaHm
6wJc+JzB167VikSfBaWx8CmUzZdA4YKxgFKJtQRwwSg0G2gv2nNisxurvmbxAWos0lWmlpRWPPyc
eAxLs23uZNRvCkPCHb1G2VB2AePQKI4eu9i66MvsthwKWxfva0m/rubuv6/Wl4oFNAo5mRgQJSZU
AXhxOPyeXefjXqe13GLmRDUf3EaqX/R1dahanK5Sn1Zy4T2rmA8ZRuh0KSdnS0BWjJwi3GuO2iMC
K5IrTqV4FOQYFx0aoED1wePQ+t0KNXYvotzepGp2Xgrjfd21rh64Ec8Rs4XiNVdF0jz9SaBY2I9I
dHYmpgLkhguhkA9e6rULGlMivGvi+QK3d8EOGu9pSJt12GGwWVxJJYZOSvMY1NJN6Fu3xSgcsomu
7ajsp6iO16blr9MaagCJCxl9fSwbFRenGHlTU4mcJBH3hSitMqUGJzjIP8qkRyW7V0x8CFPJg4Rn
waqgCtggabPuGplmkxF66VbPkn/+K6F+9vNryn45WhwYVshjGrkDyJKFjMNG6UmAz9LtqGNClEjp
teijAhHreBtN0B0q02ocDEfv5KBDDizzDCdQ5si0fwWSXT50QwBeIhRIzoK1BXTjkswYYyiDPF1K
u7OMgiD9McHcmvRatBDsigZgvDOrdCt0SKp0BPZ2FejpTkGP3SgatAh9LF58CZvnSsyfFbQ6rIZz
zRpbwa4pd5vldGF53L5VVRI3qSAVDTIZU9KQd+/qbqXNLKAwiEJ64ZpMNy25SFWfBrwCDkYKAI1I
KinT+3/jFxVN5tgqmm4fTcsMFasFzI2R6ufA62qKZgXKt1lYcYYLg47LLyAKYk8h50VRNQ8NdOmV
hru/w/g8H4BiyhDB89w6NkKO2xi+f5EMaEJq0hUt46pVzgf/xzjUFDsbGTedMS4OyWqWnZuazkMe
KH4xUpCjGhOYzG7v5Tg01+YUOnIb3IFnRm0/CAfHj0hgYADgzp6gequnsEcBlNsRiY+IRJWS5cQQ
4EfQGBquS2lg0YXhClEIhPhqRPBra1wqiXSuFG8yKFNIJJNV1JCV9F3YTpGbWKML/qvcotJY19cB
2LZ9k7YAa4JOdGWA0FNjUSmpJqDI1XNQ6SutMIJdVvtbWHIPsU+0UgBGgw4pOoUAGSaD+ANZfqPk
KiGPBqtaloc3RZO8s8qaRTQLGLpeXF7Ts75p+1xYgkmBiDd4lxQsSLPa/CWIqx/RMD4bHcpXTRuv
RHannVqYktQmHl0FmOquhlxeN0FzARGQRp6svnWRTilW28U5u0/VMPzMRvOYTfd67SHmbIX3QQxv
YBg0J9boz4WTtognuYQrE/4gF8c4bKwxzo0VLMZTa6upPc1byKY9UFhIW8k9zh4sSrPo1kImmoe8
4FYDwLDte/m87CxrXQf96EAbQY+Wno1TxXnvdqr0ygo0nT/JFZTOVyqdCSpbW3kagXhaAUBHj9aU
4OdcKB3iDYYmDLaIpIiDZtKCPiF0behGACD87Ui3ZxXANGso03RDhIRkm2CR1kn2KCfSVpQ2mjl0
y4C+xEoR6VNbzZCuQO5Sn/APaa7rjlBpx1CT5HUQmm+jjD0Np1CIVZ5/o/LhI0l6IRToefCOKBva
mWYdwrz2jl0hU6POdnJCOK0FOEaMhFa7WqFjoSAHRRSUXFCf0UjepETejJF6XdCgK/ouu4ogPF4M
DT/UE6sSletuVEc/5CKLN1qL/58aeOO2DHiuzS2IwNEpIrD9qZb8SKiOaqM4uSLSVxry3CxcNUe/
txpfPKN4lmtTtzPMMINMMsFngfrNNFDjZg0qMrFaouJy4A1ALiw67akGMBKG2uiAaUbF2IOAN4nj
QQ+Rle9A6S5SM3xS/OwxKbxLWYK1ZgmZQGJWRVeVxek4NPKTZBDQj6UKWE5FAT4ygjcw2zJ29sGF
JCJy1RL2tmied5PV0G1sGhr5NLJCvwpcVUAlH1IP+JRuT/7hGCgpZQPSy5DuygaBy1Ti8J5Uyzaa
8nnEXsEWYs2VwJEtZ6i9ol8WffWaez3KugrBbEjFraL9MXQ7nzjUjmJY/TnN5V4zsSBKm2VViSY4
7XbfKqCus5CCY0PgGQ7csFFROorY4OEzPNEKpyqdE1iOEsWgSH/pecqSwsvuNWlFCwSdzhAaety2
oNwmdGX8YMavX4OcjZe50eDMIwyXAYK03GN+h/kukmBONAbVypB5I1qSR5Teoc30tc49o8p22LTT
CiQ9jCLwsYXKj45B0G/HSRpXQUf/n3IIjL8+UZzBEClKgYWd5nwo1GS0hss7kBCg9xS3hkAhTtlR
84sXQyyBYai7Ru+jZStNFnzm6hBPyMz2EEj6AZcBWe4PCaVtJ58wEqxNZmD5N/T5FlEURMjxVofB
x50imwtmqfFm1qyzGWvZcKFTUY1xcZHKY5fLuBqUEWVyv3ry2mALiS5ZqgnjUPwl3kSiYSnW1mog
aCr8JX40kxAuk0Y4G1vAA37uL8sUq8xQq8+ZJ4xFDYseYkARdTrC8ZZa0aBShaABiiWO/ypamBLU
Jk6lYvhDlwocF6K9QegMsWZqFn3d05RRraeG+ho1csgJ1KvKHhaC39KJE/X4rTX1wslSK7OTfgJC
WJ6PsUa3OvUThKuHs9obX4pcEzallUvc5QBRIk1U8bzusMcMzIUBeMmgR2r73ngjJEl5MPsydCn3
JrsKtwdF8/ttrw3nUQ7BRPWrfTu9Bn7eLcRc87nza+IbDSOieARFkE5kHJ4kQq0nBUS5W5078J6P
P6mU9ax8qqUbK+XcG0nLKfVOK63k76YB5kPkDT+0ztg1QydtQSIvx8oXrwQFP7Qhpgclmh41Hmu4
rHT84ZpUtC7aGqauPyn+Nhvz2q2RBHwHqoWe11+VedZtAUCknBphkfmHnhN00ug8jxX8cQ9hOjWs
Oxd48UMEB99VPHDTY/LaASu3Yyq0QDwCOJRtcyFr4Egq0D1NRcFDFoH2S5187HzzYhI0iBUqEGAv
ew27K1o1CBcirdPMMsXBBMqrHSxpYRJM1mPyrNTDJqENIuxrdXiQjStwaHdU9XCwSKU7QZ2r5noN
EkzVeDPQFmaM5DtuWx3RghaxPjIRi6OyiD2lQhMPsAsajXAXRlnFSyqf2UMlBpZcuTUEKT1SLvps
hgsn9b5rKbqQv9i1j792XqNc3bHvo/hHLZRrDWN6PIhBUgSD/9LS3DTK9CGV/O1ExOr1r5YhnvUI
BKeHWK+gk5bdxWDl+zIk0AmF8DmMhksoXzvYkre6KdzF0HGQVvJFHRZAt4tTzRV86boSqjenKCEW
9eX0mnNb2vUOicXKFdKS6t9QPw+kSmr8wzenekEHyX8WJIpjWg/EBaRcLVy31kMYlM+G1LyMfvUi
DuJWlQJbVQbWhpQj34ZmQIfpbogLoiZD03rXykiBxk0TtZ8u5EXquXATox+amdICTNmqS8RdF2CH
4Xnxiyp7gF3bN10k743gU8g0vfxk6/fTtaxiMGXJtHToH+Vq4ZoykvPiTP8ljiClG4PR0bRzU3sN
KQYZaXEjygWyzr16IfkGD0Z8Rk6Es6Go7odQu1QpPTQTzmwBd6ETSHCAasqBR4uiOulOqKerQIn6
RZuW0cpg2VMnwthRG7rLKUGjbn76QsfF4vOmYaVEdpZH+MlgKVoi7YMSRuPIFeViGG+hm+lcR8Qs
a2IJvyI+90ElrsJsvEUz4lhGYbVWdMB9Oqh/cl+Q5X0SnU1iq+60qr+MEY09DnW27WTwD6EhbLpK
fk2rLnC1vqCXpuQE6v0gL0qNJpYGVinFQVoZWK2mqV9y8cBPysyrcszSdZBQrAqa+kxWcMUNqwK0
8lSv3skbQjSLZubaVZ2Z+gYCF7W/CufJuJsMR0iR5GuG5kr1FXsdqWZIgalBYzy8lDyKmO8AnEGw
3qRS6FY0pj1oWUAv4Mothz7zua9mxxJaHVHHFE0akLlUSzi8WzDPM+jtoSgGqxspDMx1MyP5syHk
h0cjcWRgfq5l+upSsMJnmXqdXUfYeIVaEi2GiRKKmoP/HjwaH6YcXo5F0K0ztOHVSkTUu4uEpUXt
Cq8s+GElJPn3o6YvzGmt8y4XrUaiH5I27YgXUT8OQtndor4g026oDddoBZgrQl+zFky3FHAsicmH
xvIl7hLXjNInT0BypPGJJMRhEpY1ZXXblLiyWzXsN1ICvq2vcD2uLHxpypi6TIzrrRVY0bLMVHnZ
9Mp1QtNuYbZhTjqK5GkhDPSsoLnJRqusDCFbWnAMOZ1rrL2p4YV0Q5fSoO4mH+jM15RtVf2NKjtL
iAFv0Q1dnEWgfmWM94ICkUeUy2WvR7gOZvJW6XHl43pe9Ib/6OH7GGrG3pPMqzTNAifVw7chVaGl
VrAYqRDeREl8pGzizv/3BE6TZLorhEo/VD2ATb8jawu9S0pOmwqrYx3A+7Kr8bDrq/C5rQpoPnks
wD4hjWt0X19S/9Dn3pCqhh37/xwMBT4dZnYjYWe5relw45yWBauWw5u/pNloMMTfiIO8i3P9Kg6i
GSq8Nyq2ClQr6eSxqKC0vV6ZsWydicdkjqufaRXkP/mqBvaQFuKPSet9RwMNYE3pkaI38W/apG5n
oOOu56yMnFJ/jkyvHs8aIUFhpz0i7+FFZWDRLuRoFQO6o4aJxhfQCwT9kNcC161kBhaKlf4jLtQX
VcOP24wS8rNXc9Y9yKBZCnmd7bwCgdyu+obcfapQNUv6oKAKEsFSmbZ0IlqmiFnpT9AXlq2qH6Up
p+dr+k9tgsu1CoJpUdZ8hq+XIIz839cgakJIWM98fd3UT1QLDG0SZHNuofjtZVoVb50IaXIsbzjV
ezuFe4DSAj623WXlyRmFYXmXJAQtQ4Y9+YCzOSIujoAI8UKVTY7GFC9l7MVFLd12IlZ4oujklfwm
lHrtGFl0QMEJZoOKAXYl4gtlWXh9J8pZmGBP4Rmd2xjKcJkH06qZOILFEgyhHz/7cbHSLHrERMe1
a4z3cKYe5JRu4khktxANOWMlkFGLDXbJcV6VSP/CdfcqCQLRIA2O1ni3+FnuB9NK9355g6gZ1hmm
coWeIGQqy0XNalpoXYDdllBc0muyFnG8jzPlojSNXYtOmV3dgY/Bd8YC0zQOFD0IQQIWxGtEDxc2
CrRr2FZEpI3vBIPwSDUApzcalDm1Ed07K1NlZ0VIhlBO6ZaQv86MXjjOUCukWuNNLg8acBLd2B+9
ybBu9epASwF/Or323TqP1mkokcHk2YOgwcrOWtHcCerdkNTk1xQvLXPQ7SDhwasjmi5j8wSAtL6p
qv3Xa+Y3jWVDQ8OV6oUl0SaFnXiyZKwxRwSyL3OuCWD0Q6Ye/Dy+M/s6p8MXYA4jQwYLjc6R1fGC
Wg6ePj6HfAYRb8TZUFcAdXgDhG7QOmkNvyipmwcjVl66MF1O/aBudDrIdiBMiT1Ow1IsgvwbHa35
I/5yxCCaI8uWjJCUTH/JPJlCx3eKkCr3UpvTFBEkY6mWu74gPIKgfaUJJeodQb55f3L/kuL+IXyp
qJ39aP5t/rWXvBir0A+af/+3X75aveXHp/St/vKHrvOUf05/5Jc/W//7+7f9t3zWyv/li2XWIDB3
0b5V4+Vb3SZ/foSfP/lf/ebf3t7/yvVYvP3j7y+g1Jv5r4HWy34R4Z/PFqSIP6yz36T7//dz+7dD
WyPu++ef3Lz+4+/S//m9PxX8NQ2Vfp2kSDUkhLH1+bX1b3Xzj7/P3xHRzLYkc5ak0Ge5Y0CzTfCP
v8vaHyj0o5ahzEgiZJz4pTpv//ktjVuChWwiVaGpxr+i338iuQwRACwOTAakx00kvFXtRPdkiFC9
FT1stsZtejTWkUsVGj+23p3dT0Mnwd3zwxM6/3O9/i1r0/M8zJqa56H9soz/OaIJzclUEZyRTwS8
OgL0xmz9P50kFVe3cTnCy896RC0MzxbgPOffOam9375/bZ3fxzyZpdhWsdRIjEkXZeutjDUuRwu0
ZZ7omS1m79ev52h8O+BJOGCkogzHnwFptmCPGxx62zvo2w4Mw2roFoTdybmxDi/jeF25yTWHRnSd
jgu8Gh1vRbMotpur/Gi53oWHn3Fii3Z07j+F8BFW0NWuQ2kVhHurX4VPZJhQZ5WWEyy1B4g8AR1F
oFcy/gbI50CAVQ8jEedKkhaaCrcLSEkvn9FrJNbfSthOmmDzyBfOA6iRdJgC8zEJy43WnQsKftMX
yQPG6gMINDsztxMlXZO2zW5wsFnFMSr2L2s8z/jI+OygIEY1U6CwDJ/FTpYw8DegLufPLLnSBnix
1ANDdbKbiWLChQoTbFOs2mfkcNAeaTbjZnjCzSxYVDfGebC3zrBXuyA7FZVtgT+gspDEfe9zazrY
Po0zecUB2zMCyJtU+vJLT73S+7XYQ8lciAdgMFsoaheDk2xwQSGBWlG6PAv6o9k/GDt5C8IBM/hN
iBFV5JrC7TigKr6imXVFl398g4pe30KXIga99Xfi7QTECG/ipY431+D02EkPu+K6O/PXZCmU/6BN
LEo6bc/yEkwylBUb7sY6PRizy2WKKbqP8bHl+EihSGh59/o5HUtFX7WXgWqLByQZgY6vwoNxV/fr
2ZjLA7QDegKW2CLc+Ufx1mpt7SW6yZc0jm9zgK4qSBryjXPmITnA2tb5fXyTnfV8xnmySP4uA2de
6VR5snwdX8hLxurOylX1XM6fCXWwdbLrdjWu9znlhefZ2JWAGfp+PmKaBPwfMKvcb4ctxpKYPt3R
dRSkS6Qu1kW1rdG+wCJ4rTvRFe+jfQHJbqcuPf0DX62BwalYVlUH5Yid8c10ydWLYNmy2Mp35b7f
GFgnTlvSfKiG/ko4YEOGz4dvY4m+b1bZ0bwTwUIdoPTalXBOWbx4UiZCYlbuQnjMnoVbgD8S+jf3
Wbas6ufeiV8FIr+Dv5893CkTLCccyFsQr0u85OHbxWBDE9RxXlDAl4AlTBuw0oA30gB5+zXer4QE
i2QXPMnBMjhqtEttyHHTZakuJVvcN8a99YN6FSzfxdQ7Om6BD/qLaa1IdUd/RSU8PajnkAiX/Xnt
UHmwgecDIlNKkGYW6p93rSw5BJ4BrsjQcDzJQX5FlhaooiCoCy49sCMXC/tlt45uC2y5xn2EZVcN
LGAJpdtzgme0BiYIwfTVfRDgy+q55W0AELxoExeJYMI+HKexbn8sH5LHepPtgJjYcu3AahluMval
vu5dKItHbPic7Ji7nU0wuRjs7qeVGFI5t8iW4ixow7WHqDKbbGNyhdlVi3+0sBbOhwP6ZeG9tCRM
WpDO61DBt4qt76SnzrhvfkC+WE7LCrdy4yAZzqzts0iWoSNVj5XmICNr9TZAsv7MZNmGlxF2faEd
hRdldl3rqwquZU6D3KZP2NrSCxaDT+IBDKkDjyl9gzM5+5b7/cNs0JU8YY2SQMdDIh/CMP3TY4Fd
ZnIe2CF6SIDVNv2hRWIQceQI/qzL+RNc4k6LfRI1YKAnSwyrGMudn42vnCHDg2iIt+pWXAzZpaKf
d6y8lOc9cC5Ttl1IT/m136+iejGMi3E//NAuKtrLzBixWTwcH4NLWVlGpW3c6ETkYELW8iJ59M9y
rGTlA35b0QV0jwNbA3AIff1Frp0J3Vpcj1ewnoJleTedqbMLLWDGflw2m/oile5xc0H75nzcFmgv
jDZy84TeDxUrk+O31e3+0Fw3AW6Ly3LctNQ8K2OPbwNQDXPhoZ9mNGdpQcq5QMUB3B5uDgI3X+MI
O32V9bYCAR38gKvfpNlGp8RVqAKycPeqeKnJbggt+k1rnVxbh1catWqYHU626r7TH1Z+TSj/vKp1
kjsDMXpESfX5+x8U6dBFMlKrE2Snue/21nV1rx+b++HevxXO5GW3rxdn+cG79vf5Hl7ZI6VnJ7cX
gi2eZRp+erNvPD0xTg9il5X8nZj8fG2fxhG6ZJDuarqBU8vJhxslNdXoj9A6ceMjPeV1s3tBPPpy
dlb3WbBfhxGfRhEfhzuJ+APAr2Fn8SwAvWClrKyH9XTUVjJu7qwcR/imiHHiv/DPZ//X9E6SeSMT
PbEXGK9y9G1+q7jKGmm6LYwibHkBmB0hKCy0869neVJR+m1U9VQeroYPXs6jlj+qvXE/bgOaGtSL
j8EDVVN2jzt/AGyjcAEvtxN2fhzp+3hFrWXVblK8b4EJLyA+usZ2WIm74sm3k218Dg7asTbjql5/
/YE/jZl12TDIwgC7WadC7WJdCYaHJxGPqV82r+Gy26U2TgHEzckaOeP1d5q3nz+iv0Y8fUTyBLk9
1Fl32pW5ooC7y5zsbLYlpmy8VTeGLRK3k4eumzPzAXrC+05Qo4WJlzSyewuOdJub8gBJAt9fwUHO
8k6vKasu6FjJl+Wzdv3+jP4vZI3/z7m5GSQs/+s99f2Zd/5M/ubc9x9/P4YtutQf0sH5x396uUm6
9QfiAdCATVExYNNTW/0zFaRpYv2B/CXpnKoqCicfW/1nLihI5h8W4ueiack6ot66SPbyMxmEv/CH
xC9RhjUwMpJETftXskFZm3f4XwccdhRkoQo63SYHryqq5klyZjTYEiSGUNykSXBeWYkbgN139KJG
AjOaAD2sVJRkwSgMrqyP1y14cyvzqW0XGtSYWgMShKieXijj0gigsdXGuBIm1QXuQGka8TOcUaOk
JwinkllrwKWT6aKSJG0P0HElUwb1reKpgEXUIvSVxvoKENEGARLfbsdDJhTopALiznKnwd+WcruZ
wZKBzzj6d4ZxXRjxSyHRj9dvKznahaV6MYuMa+W1KkAvukvCDTLD7oxFrgtYhcItSJND2qvruPSQ
ARlJBrqFgBBJXkzHQjubEmQ5ZW2BlZ2b+ZaLwtyiyOTzwVAhbvULSXgUY+lHlCpnWTsc3ztS8n6q
1yqaR4CIHIkCkpUD+RaiftfqYDNrDMcSWgmRsQqSCeKL/GZidDbFxYMXPAzTgzE9i0J6Z/n3HQg8
WLBRjS/VJdhdNFzOGsJlWP3oiz0D/GZq5wBRsQLV/JzW9mUZ7/L4BigGjGEfYPXNVOwy8Qa7UHnA
vtU7p54sez9E/0n3z83o3DOo0UaQ1sQLHSdjup+xUKzyieyufPbr6qacaOQUNRTO1DYTc2F2R5+a
2cyAuBCsOzWBHGSBONVXqXCIVA84PlpNVno+CKPTdYqbgM02tb2WXXnhsSouE/NoTdd5fWZAoe4f
S3FvhcIx9W+16NDJ6ZlJF1KUM5RKr/vEvG+LBzVEQ+1+hL4oKZFNqXKvKeGD18QrKyJfnRlpJaC7
DO0EsVyVvKIGy2YZTXnlqumfIkFHE22T1LdG8Kr0IAbE5DwrriJ8ez1ATCxHn7ZqQ3WvB6LxivCe
XRCUmciUxQ3VZOAeYvDcxPdWgi/5dTNilSLGwW4orpC6seVgJ03CjWJ2B3NSQZ9QbkVmbjkXSEnM
CdD8qBtXaYxxObLBT0GGRHTZbURjVY5vITZow4WZ1balHQcFCy55pyMWLIEGA1X76EFq0eNNEkhQ
ZPzrTO8vZUu4DaJ6ZSFKSErc/oC4GCrCfY4+AQwZ/VhDR/7/53kzzvW62TXzPz/O7fb56eNxPv/0
z9PcUP+QlFkL3pJkznLFoND18zQ3VU5sieBVo1MmoqPCt/5Z2VP+kA0deyu8FNHD1ec/+PMw5yw3
ZX2ux+mGqHOo/ytHOSN8OMhNaB4Klj8c5BhzapT3Tg7yfqDYjSwBLVz67/EEvVUEQt/efXgYnxTz
+LBfjnJSVzNF1ACCOIrdgUQen9nVBJPFny6/HuUk4Po5GeSpkUxhSpI6T/ZDTuBB6q2HqIxdebZb
t1yOIfwF5Gv6urc1lmQaQlDfRt+/NjrfB2Us/HgA1NPo1E5KeH6vSCiFoutTBRSjYPUEVbn8emJz
/P7Xbfv7EPNH+DAvuZVCDqEqdhXu14KiXwTuy4f/WFSIlopXqn7x9YDfzenkQcp9mGU6ItXUQhDo
gwpOP+frEeR5YX01p3nJfJiTIeuBgTpu7ALniC/JSm+8rRI4/i5zhaO/9656UPidne6ztbYFHLVW
j5n2XeL0yer/5d2d5mliJeDoyrsrl+ZqLgVoO/rT8dZfwnd3IaL1y2BpfvM2pfmv/jZ1koJ5a+Ms
+d6D+jB1Ig1wpSWjIl8qL2p0J4glFlD/V54AuBDX+HYTMeP+FU3wf30nGvibmPRiDaQxTs0dO89T
8TPtmLGY7ouwuxELqiF5vrQK+Ru97E8frqbh34CcHKreJ0dLqhhZ7dUtTvTGWmp3ufUU5d/s+E/O
FRrLfw1xcq7wDINAzhrOFZHos8F5WvgRxenetB6+Xq6f7sAPA51scquDjoh8TuyC1n6sqhkZLK0n
UNLVXOITlHKt+IXz9ZifbsIPY57s+iHwEWWcJxePsp316CXI/8MRTra5FtViCuQ0dse6gZdGPf+b
FPi7KZxscs+D6J/pTKEb7oT+CCvnux386V7SMc6hO8YNe1ppCXOqML7Keh5cfdse22mJSK8Dvsq2
Dga8yoVkQyiKAeQsyv/O+v4w9LxmPmxjLcNdWZkYuiobb6kj45ZV3eMYIY7z9UI4aYX9PP91+owa
BjwcGifvKc0Ar6sV9rOWQNwNqCWfrjuZZoEVr/rpRU5eFQVXi+QcrbiFCjrGB9Yq0GMw0ar55rN8
em5/+Cwnr9RMUzIjb4hdFJPULXf5EpNuyRHdbOmfGd8s0E+PkA+DzW//wyM2oq6YVIHB1LqyEXOc
tQsWhWl+s4q+G+bkTXbGYAnIl8RuQ0JJi9auUtWJi+Gb9/jZbpBEWqjY+AKBMU9e4xjlNUlnz3br
cSPr/KWupt8ciJ+dUx+HOHk7slzohlYwBFKcMnIKWtrtygw1Xk8GBebZuD5/s8U/e3YfRzx5RU0X
BvqAPKVrGc+t4IOXuwjFb2b12SYHOYSAni6pCtipX5dBX2qIAPe8H7EjpcJbmTQHvahKq6EwR9eg
3oJvXtVnF8vHEedX+WHhJY3l+1XOiDGwW81DXpLhwmOWfFfU5O+chgIfxzlZEn7eeCl6NERBJpB3
xMZqvLy/3rGfvqAPD+9kSSBRT0sfczzXg/npx+gRIYzH+v6fjXKyDPygbc3UY+FFUbuQkB0cS8Tq
rW9ei/TJ6YMHjKzp+HOq8JJPnpfsSVbcylniJgZislgriyU09jQ/14qrEFnaCWoNapiwMajoeOE3
df3fHyVRDAZtFHMpolFP+3VVdLEMw7ak94HAbWD7FVpqadl3F42oG9+twM/HIjgE3IF75WmgxklR
oGpTMBZi3lKOhAHUHlQ2v35tvx9JzEhBcVTDydHE2ufXGWVVEZrCUKZuKKBxLam0K0OaVV8P8ulU
iHaJOGVJ+337QmwP06RGw62mg6i/lclzacarrwf5/eRTUYbDuxbvWOqfp4EA8E0Rqcggc/0U101Y
8ncGMjeUWB24YAer0x9B3rx9PeZnE0OPgTPJAElPQfbXp+c1Zh8VaM26hdQSGUoLAUwYhJavR/n9
LAK/SKovgRydwUEn3RYM5TNFFePM7XLtQcHNtZXTGy2SrgpU7L8e6rPl8GGoUwtcoRpDD0Q0D1HL
bwGnIjPnb78e4pNgRlW5+4AQWZoCNPgkLaDOxeGNdrwb32r34OeBtDjpjenUDqKu+dyDEJwJStjd
1+N+8q4Ydv6fJVNbP32K2ZC1pgH9GDCIaqcRvWA4ngpa4F8PM2+YXw90FdCVjHckzUlW4cmGmvp5
z6oIUEEtvcwbVKkCZAsHD5WTW09/+nqwT+b0y2AncYvnx3VV+l3mYj0AG5rIz03kwHPHAD7Bf2co
0yJ80CUOwZOl3jb4l5ntkHHwPuswxKD/d9+sjM9n89cQJ6erGIdFPkUMEYWwVOP2ItWUXYPy89cz
OUEFz9H0/Ir+Gmf+HB/u9rJtqkQtp8zVxcBf+Gn9mIvRSihC4EF6tKFhBzVWuBVDycXm7v6b0X+/
wX4d/eQ6JjZrAzx9cBuWfZgSMhdluMzHpzw8igliUs2DDnChRpJ18N++HvuT3f3LxE/WJkyPhNuK
talNrzHUJFNsv3m2nxxV2ISS61MGw5z6tC1UD9BHMOll9euYe0KwLqTndqIHFJXO13P5dJ99GEn+
9SW2GVIqk8pIOYYdNKJcFOvffC0873v9kOntN7neJ7eLxu0IlNwCXMtleTKcLOUe7R/eWkC9XRd7
F6bGxrPyQ22lyDD7GoBgmDxfT/KzF0ZN1tTnhhvwy5NNV+m9AJeFUbO+e0FddD9pxfrrIT57Y7QM
FVGm2Uhv8OQ0Ri1NDnSPIdBAWDedvggxl8ISBaTRN6HuJ9VZFXA1pW5k1QloTk38SN6nqEAGy62X
gxMhszXZcMYBj4Haqt3yXFxUh2j19fQ+H1SXZdHkzoGJf7LZB6yhDAn+q+s9opljbodNuo0c3QH+
fq3hxrfK7O+OyhM4xp8HzFzWkzgpMcc+Dd1wD4cL6+W5C834RZIX6g0l23jV2VjCZo71Vqy+S2A/
e4t0FlifDKn89haNQY8wJ65yV5DhjuSRt4GDj6WCOF43dfxNFPzJYEQh5HyYZFD+OJ2e6geG2OZl
7tL1qLC8j3aIlzwE6rS08i76Zn1+Fi4Y84UNyEdhjZ7GWFHgyYYpKDlVsMVoV5sZvSDYyWICz1A7
0VFZCpv8m93+yU00k5bMufVuENud7DsQ9D7Y/KJwa1l0WgMujRqAQ5u+2d4nOJr3hQIpRnrnw9DQ
P90RXlWgmedN80IJzhUZ00hbXear/gE7E/EsvM6d8gqVqXSBvMzX++I/SDuvHreVbAv/IgLM4VWU
qNDqbHe7/UK4HZhz5q+/H3sG96gpXRE+dzAHZwBjvFXFql07rL3WpW84taKYQmJLTW3mzyqxaZsW
KnjHKD27QNWmGmu7MELGtPOFK3hhM4GG0/rSOZimNN9MKYjgezaUHJI6EKZw9ApEd3BvLTwIl8yg
RiMThfPptLmvFBhKKTqj5Ju12Vbxb6i2rCR5qWK6ZGXy2CexA9y6jW4xVz/J7LwPRr6RNXMjmvFC
YHfh8+Ct/lnM9DNOzGSy2KIghRkJanftMe886HGPulovHIPz5TCVxZuGpCUZtfLRpDmxw+hmlmpt
h3yX3K618tg371X3354wMx0AWx7+E/yeIvnPXzGNfFmcIFA8NNrcCKrgcLH7JBUyUA09/VoC9b5+
mi8t49SC/Hm7ZB8GnkwZ8kmG4iCHjNQJ3U0CJex1M+ePCccXdVJZNhEIYjxo9lmKIGHmqQsQ5Vg3
G9EWN5MzMvc1MKoRDLF6swghmzzNp3QCiyTNligZPGBnYfcwaF1VJBwE2GVAE8MhsGq2yS1y3DaK
WJY6jUEsXKSZFj1eiVmLKZUmhSGnxcF/3k2/ZGjflbA5HEDx2/CeU32AcOx9+CXC2nsr2QqY2JTi
4oOAHNSC75Wmj/V5yZOvwDMZ5PLiWX4YVjBCeV5fOupts9Gcaus7tMe+A5leB87fv9XTYk+szY6O
N3INFU8juXasn8luAruDZl/lPwA32hPS9/oROjupM3OzlwWe/nTMVQZ0U3ytO2wjkeCxXtrCJSsz
LxXklpy0mjy9K+Zj+hDcdL8zW39wd7B5Oc0DWhggZf7NsZG4HYwbGTr/nj0p8OEgeARYnfAOpj2m
FDyoFOnEMDYAshDk6yuMadYfxF7X7lPp/PW+Tu80HXjDgN5y/sjEkJcLmhWmTs9Atj8wddJGCLfV
f/uWAbxABZtLiR0KGLM1dhBvQA6C8G4Fv/xKGSYu1UzW7LpJzf1fr4irSK1CU5gSP4t7SjhQkCi3
mPqB1MuA6HqwfmpUN69bOY9VPyJxfjb1pWlce1Zc6n2rC9UwRkq4q+ACGpCL0zKaIEaL0qrfHS2o
HIwAxbImyxlwcEV5zUgt0VAKZt90l5Lzs7fi88/RZhhfRAJy14c7iGI1JFMDiPWkWRjxvGxCsQDQ
mFMcO1sxovOT5GZQO6UHYXja7YvWWIiQL9w/HlQgkkyuUVed41BKuS6bJobwWkOqEn2rpyyoXikW
LRz66bTNPOUnM1MUcfJ6972MYAXakw6s3fduXt+jInLoGRQZOw+2I+vp+llZMjc7/PBq9noGEaej
WQyFCYxAxGKFfmyVHYZG9NaFF7z+C4sG14ySO7q18+RUKtLUF1A+hG4o3jRueIgLz7FaxODawZbT
f/PVeGkZy6c6ac3jFHjdzDTIVUhNNHlXwnMCJXJrDJvra7p4Nk6szB6cdqyFqK04Gwi3UO2pjiNB
apm2C3nTWQTJRdJOzMwemg5Nz8TNut6BVEjoNNSOkk3e9zbUpQv36bye9mFK0UzSbNS65/lg1Y6Q
faQ69O77luy6ZmxIdtBsPhQLa7q8df9ryJo5B6upmiLXEA7UyhC2YfC6RK6SuPB6Tvf/7FZx5GSK
BjK4vdkxz8Vu1AlmsZJnBx89IdOL96LZ3kdQaGsxUyOq62iwHF0/Fxc9MZkLNRIJITXO4OfbjDxa
7HMVoKna9o64odS0VvfyvmdKiyaQIy2UY+TpoM3XeWpv5j30MGsQjOCzdfboNC/l2rtj6mgDKnur
OfHaX5trxI0GG+nJp+4+/85g5UIwdPHknP6E2VaHYajHTcobR6dOg7zLFe+5FQwT7lvte5x4K83s
jkPWLlzBC3G8bJ7anUW4SlIJZlCw9PRoHqybzIZu126YffDszJnmvJZWeunknhqcvzkBnNNdzEJH
+UWP7vSIadR8wVleWpU1IftVul9U6Of+qwxaGHwihHPM2/oI77LjOxHzlwwZDutsXX6NbW0JmXJh
XZg0LVNWRF7U+dWvJ0BDVGCyEB48pMgipYQzdSlLnY7B7KSeWpnf+9gLOrPsoFOWu3etleExjteD
Oq498berlQuH8oLjJMeTRJX6j0hFdPapcgUqvHDwmP/zv8rlQzhKTmXoEF/8i1QAQ3QjdFFjXGPe
sITrLod0bfpcHlTVAvPOkwpjuxTgXbjmmAEehTcjZhVn17xo4xjBYMKdpmVSoei38HeinUl7fhJD
qtE3VoZu1+fju9RAsgcDIlpJ/fOCc7vgVD/9itlNh7fUdCeqCIcpyxfVFmCse45uiq+QJ2oMpU6D
SIxPv0OT2cMdj+LJwtNxybsS8UlgnOFJIDmZ/YB07C0oDAglOltyGATYau8mlz68Yw4ZarPVUuF5
ciHzM8tbCMMTSGTD+LisJ7EZGqYqzLdTsMRA+SR7kvvGWmSyJP8hph7xdbNwbs8LpabMCv+xOHs/
RAHRNE3GYkkuq0tb91BRKVAQWf/TDI52sA6Z0+20pYj9HJIxszs7YK3qQutSDuTrzLw77/F6mrgT
tvJuaUsvPReWSo5nWdRCzsuldActiNXIVaABBurW/xj0NtoqmRzY6JAicgBLJuiPeHiEAjRYaclS
qHPJ3REZqhMMj1Rz/kQ3idJ1Y0jAnbTWTqcmLaiBo2rFUkR1yeGd2pltqd5DW+QZ2XRY8yPM8bsx
WBnOuFMfAuovwcPEfpBv4+0SMvk8NVIYVSQLJPDRJPDBn0MQ0Ysjra/QzEAIGgrGZtcK0pcFT3C+
h2ydbFJZ573QyEI+2+jdLm/djDIBekLr6i5GA7FZwVK1id+5IaA1GeqB4HSnPl03fNGuBpwW+nM6
ePP6cKlXlTJAw+0U2cuIuprC2FO7hEe+8AZDtWJNwAZK3YxvzNppvd54Et0YKCdqW3mWiaeiQ6Cu
rB+itRKd2pZ3/ya4YMpYmcjWpnnAs35Mq0C7mQ4IEVXxa4bv7Aym/LOFivT59k1NXeoRDPxBdzOf
clB9Kp96LtVOHlY2+MZdFQV/EFFeOPrnJxAUD2jeD3606ZJ9Ph1ZU04q10PDzUp+DFV1I0Wwmlw/
Cecv/Gcb0284cc3w8CJFAom2IyHTaUNVlgLSMAK70Ian3Pp93djSgqZ9PTEm9q4Az1XUOJZPqa/w
+re2rOKlR346Vp9fm89LmjkMtxGqIPeCAh8cPnTbdtc47QtivzbgmoXdu7SgKZpg/JPPfHbaqIqX
lakVLdplcJOApRHi9+tbdqEC/J+A5b8mzuI9I45Ub8AEs5OOsUufQcAFW7CeDnXT3NEXPMOlFX3w
LtH/MGWqep8/UdlZLQDSsnXC2vqqm8NRZPRzYUnnHn0qX1A2tKC7J2CeedbBF/WykVmSD9lMla6V
aiPA4r6TduaDC422aauN3SEm8hUg7cPSN7t0eSnK0nxhZgzw5MwrmVmInIXJCpntRCnL3+VBvXMl
d+HDXdjIKQSRORyGaEH493kjozKEPtSdhK9QmN3qrtSulMhKNtf3csnKLHmrI/SDCgMeYDGE9jMy
Y2GVpuL+upELO/ZpKbMzYcEsoUHB1TpFK0NE2R7lpvs1Fsn2r81Mg38Texcn7yygSAXaBXDaIqSO
ZqZqwFncmFtYJRb8w4XVcLbpwcIERidp/v0LhqiVJssgo+gqCGGZMi50JAhAQf0bQ8BVp+EiRbLm
j7sat7IyJjn5oN8hOhLfGF1x9CxY2K/v24Vwnj4vY5VEggAJGb77fNQKve78PiKcL/7Ev1AOe3a/
VOvoi7uC38cebvyF0uCFMwe4gn4sWSHpw/xZR1E09oH2iU4RMahsRg+dUC51Fy98JN5V0M0TTPYc
wGqMUeJSfRSR1022MYLjWa/dQZq94L8vmplKdfgBQoZ5TbVU0rypfE90WutWzd8z/acqLjziF5wd
3UNidHqk9EPmoZbvuj6aoj4kqxVc9RE6ZFDMZ2oLSeZDsdjD/kCAzB4/U8O3UqtjyOYM4kNNUG09
0GBIUXk+c95+OuxDr2U8RWx+uaAc3tpigI2n6aO7NkiRaJGCoV0L/ghlQdby0Kwgdm9uPDhrd8FY
ietQyLVVprf6nRCZ4wEqdgmp2qreSGUS3mUGbE9BqIXfzX5oYuYCcnGHsm73W84CC0Zk0arvy8av
jxAxpms9kJjCl0IGCSVVWF+/CBdimU9rnz38alN1nWX4oxN5yIkWTJgcQljd7MxXE6ccK3/hIbtw
EeDENEgO6G2cw8WyxAPvBkee02jWexy6MF1rC0u6UJgkMTixIX++24bUqV4i1aTOZAhIkDCPicpO
/25Bato9omkCqxDkYJ5db+uvRQ33JvS2WzAs8tKVvLi7J79kFo1SaxZcz2O1Wuy+RKl1X+jIDaT1
t1KTn65/yEt35nTR08afxIlouUl+5HP7E8vYFGG1zhHuketvLqmfZqUL7870fJ1dmZOFTU7ixJo8
WKHoKiMJpgCneePlDkomP3URXou8+hKp1R5uTyft2wV8ufExInHN8uzAVq6G5rCK+3Fhft0oAdTQ
yvCbX/EHQm1HEwYJOYja2qZR+bWXYTKKrUke0HrvGvdH0Iv7dOhdRjuaxEYA5YvZtvCmGcgLMmi/
HZTxa1QZ0SbwkxtNRHtbgrMCWFXEcIMhwtRX3ltmfkQD7CENdVjnlNhpg9xRFffQWf4foYdmFiKl
tz7rjgaaCnwKmvSJ8Dj2/Zdg6O6rIf/G+f8muQMsDUEf2mWO00k6MtbG3KE2U61QdngpxvCljM23
Ti1t03cPrjzey5SE1npmvmWBKqIB3cGWq5CHeH5ADOPpNyhH3/tyW+0R2QWH0EbjvdlUpCdGKNlo
nsqwJvrboe6AaLbdESCzuBblcNKe8W0zov1dyKGOLoEMlaCff+WRpmUhieCJ0ccYA+VBzZJb6M1v
LHAPdgyUaqtpiN0UuYS2pdz8yZUPEbMMdkVDRFGiMFH5q0I8ZK6udaljOFkyfxVycy8HTGsHbmGT
Md6lcBSXtTGsSsU9mmF6l/hqYOvwvQPodlD+XMcQqCea/KeUvDvXl1ejrh1ctT3qCLBLU92mrpI/
wWi+i2L7qybSWkXQ4Fu5Fto5RDJN4P1SYiiAKyO+i1KoO4RIfNYZuyjr8lDDvZeE4raUjIM+oOit
tuT5fvlElu6kzEsqaGXmYrbStHzvts++ma1U68+Y1red8rtrjZ9Wbj0OHSQeTaciVkjTpdDeGrU6
CPLIRFH0YMJkL2Zx5PBAIH/j3gkwmEQ5OiJDNOwaU8SGtZfy8GWUxm0bxu91PW5l6bcnx8fWP9LL
3Jq6gAyPuAHCucpa60g3M10HYChdMdgOMUralfiTDNxOhgdY03fUYw5Kr2xE9pKh0LUcWiuAVKiG
CQ7U1F9jNzsqsXcokZbKc1aIMp+s3LlNZpfadyYQ7bh89ivUixTpNwWlQ5NpAHzjPEeHKXB0wdjL
HWKVqJTQ2UO5TLvVGnPjUSTu++LIZJ/thtycAcZjN34vc+unXvQHoA+Po/Rz0AfHRySDwvKx0YS3
1jS/ZNCvyxB05q3ySqZgS5DMZVZkSxCVeOpdVEIS7euoM3wl2lnHg7lNENIeqVZqVvwjtMZNoyjb
lu5unSDcGOdfipY/634PVr0nKbSzdFiXvvSmN9nv3hMHuxrVx6Svd0Kuv4oeZ1qmmF1ntMERC6ri
25wCd6bfUfrd+LLxVBWW5WRJVcEwyqysFPl7eP+RBxWJVhKk6o3ct4teZ4NV4WBCj8NO3eGw0I5C
SE4Zb83e+AYnB4CITjnEktVwoKhh534OOVBuHin2p4gXd+0GKBy6kYn5FGXZYEe1/KULpI0VIbdq
ZVBYekzBwELu/1DraOPK6rPsV7HTW+59LKM/Wvr6g9qiTSL0YrVlLuKhMBGfzYng1Um8Kq4qBNPi
xxgYPrym402r109drIBIt+7Kyn9pBqg5cwlJICMaj0Fl3oQGWHVmNct1qQbRFmhggQ/TxJVv5NM0
sb5CZuvJKAVxW4fyUybXP6SYypVvQPXpkR13iFCsi45SkykIKwn6Z1sJ5G9hGR/BArS21DXHArJ9
KE898BuS+kcYRMA/eb6PhQyqCnNcpT5kRlUsfItb9akJ0lewtusygyVyIvpWh/4eEePftWIdJW8S
7PCNN1VGAw/OqWSlG/2wobg7blz6Gtty1ExbKWDH7yT5he7Tc5dJEUqnKnznovgkGM2tmlSPoonC
auD/EBL428NYFtEYg28nFQoYQgbja2Lm30oRBQeJGaS2VtEZhWCuVaJdJCo5XFXyMehctFYsI9ko
ffCbrNMuM/7freXehdr4xZS6L4YVHj05v3UtKDvRVt8a2fAqh+PvioGTbTDAuKkZ6augdFA+Fvkx
oFm3GjP9D3N3Hu7X/Z37FjSnw08+KY20qvkaNNW+a4LfiHf99KVy8ngsL21gJIINY/SkTV57UChZ
CCdVIboT/biHWvxdR+MrjzTdllDTY4jgqCvDfTvyOAWt4VRVgcAqhPuiET6JIwwU9IK4oU14kxX9
u+F6/iaH+2sl1cGz2Yvm2lToxuaNBsW54D3qA5rvVOJph4cWukV+uFairt7q6uA5hpyFX6NUAjsY
j2iyhkhOIF2YrKwgE1aDnn1DUVt/qUX/JokV04ksnpdAye8oDL/UcfpzgFjM0UvEoSS9+aJoRrXz
C++xUILbhPgAb4mDzRFTEQUDl4J0uocEtuS1t7mpPA6KflspiFOmo7T2/ELb6UP86AswFocGtFpl
qR4I0x3AqlBohuZNP5CStDB78i6+CKzcaocXK2+RJyt+CQMjVTi1HEn1VdD0q7Atv+WD6FRW+q2D
7gpWnfthDNeePKQQvrvPhQfPaZlMM7adTR7x2FZwBRvBUxPp7sao6zXSQTF6xhWa4JGGsnMPujfJ
oP/SmpJXHnS0BCcaAxg64g+J/iuw5HvdlxGoszwozVonRkIXPO/GF4VnqVJv5CjU7cC1mMKP4pd+
NBx4Bw966T4EOtTNxa0cEyygez+q0vMQdMeg+K1p7zg+ezDQNsw8PViRlT7VmmLHw51XcgcVBULp
EZ5Eb1AQqNERZB46J8H9iFn3PJbhQylDAGbIth5Z67H0t8jigVQzYR3tYUGr0BdrG+uoBAZYVa3e
Fa3+qFgiupXqQVBz1w5Uyl5DhnaTK3lIOylbS4HOUSu2Hor1rvplCMT9oGrrciBC4eJqiKoFo/eq
+x7UcgooRr19jT3t1jI6m5Kl02f9vvOrdZ8Umx6Guieh6x5cOfnQBHHtFK3qVrX2QQgrqRHWR4HX
A304NDTraC/iZ+0xGNAKku61ADWXoP/WNEQTVQ4HYpnl0XqQmfNFw2c79tK2QEOBF5sgUjlK9VDA
2p0emW1c61a+IQG7FbSy3nSJvsGxrzPhFdmCzTAy7dXCzFCPaBFpDEqhSEhBpkIWJlDqXatXR1+t
bvtYfAyrl6B5UeV3N3mzvOqgNtZaSvRjW0MGjZ8RhWovu+rdyEM91s1eN98zV/5ODRBdNahuNUFY
9xWhmVLmR98a3gy0XgqxvW8NaydGJVIMN7rr3whDdUjrYueH/n6IMtre+YtYcIdFx/PEHarB7OiU
xJr90YLXFOFAzktEY1NPyvehKN+Rrrd4Nh9aDXH1rDTQYauk31zUuyHXbiQ/QGyn+MXoNDxkjfVH
s/yXMmwPapTt/Kx1crM7KLl7M7TDTV0JMOnRDi/S3+gaGThIXFOhD+jotkINPFE0gZZmOXpt8V1Q
hiooEcHWy+i266pbZRR3WtF/9fL6UXDTl5anYNOa1f1QpBzTPLuxEvM3jA/0Rfvg3s86uzbQGgTJ
9no9o7uUPFKRYBxZ1Sfi/Fka27ul2FulAXitlH7JsOOl2rDxEdYrE+XndVMX2k5E8aIOJ6SmT1nk
LHtEP9JoEp+UrSdpizffEYT+aAJYvl0ZyOd+YKeXuoXnC/xsdJZE9n5pykPeo/c69ONrIptffS25
H8vpVJnVAirrQtkKPJuKfIxFf1L94FQ6yVjLwBzSOlboP1nKjZAVL0LtbTxRWsKaXK4mWagZgJ6D
vHU+MFYx/+d6RdI60MVvwvioeta+SPOVULy6cbpLuuS5VZqDrHQrISX7UxGxrQDjawh1GzedPBAP
anT7d91wH8Gw2P3Cn6Di/jsUZScR642SQQw/hdtkRW5ZczMgqZFg4Ddhv7eWCkQXCzYny5nl21nV
yIIgqrXjwWM5dLcTQmfh8J1DHajXnJiYShsnn8aKgZckHZ9GvS3LtURwiRYnOGIgbOZeeay7NW22
xNjFd+EqWnc3KD1e/wWXz8Y/n2zWEcg7sVe0hIdRH++18lnJH0ZhoTzz0do/q1ucLHLWEBhlI7ci
nWMRwFpJfEmB4nvZ73OouyXQFfVzyvh/3EQ3ZaRBNiqvBwRgRu0HfBX7IN4KUrpuAa8aJVKfdbSS
UEEWdGOTxOK2VZW7WvQWfvHCh5830cYqQevLBKoe+s2hITlWU2OhirRkYlaErwVXlQNRrp0xHWDf
aHZ6Ff19H8bUJ7AHNE6WzN3/fLa6XqtStfIlkkx3nVQmeleIXbdvf3+ATl31bCGRS1lEy3OR+4dM
dTFK9V6uLGVSuFzCY52f1c9Oc3Yfx7YkoHU5MrERkA7UL7UXPOkM4S7ciQtN1M+GZrcSAUGtaiyD
Ljd0olHYH1FDg4peByVw1IJg02QBWhfy46geDPhtRSSLr2/q4i+YXcs+JelGM2tAqwQaPWWdbNz9
BPRijrL7FTn/7jkC0w84wTLO4I9uqEqdUHmjM0IAm9bjLhf8B7cft6Gcfr2+tPODP+3tP6bkz6dS
osSuUcBpqGwBJROPIfSy1y1cOiYy1M8QyANVOaPpc83BEqE6r500+BrlPxrzfiBLuG7j0iqABDL7
R7Nm6j9+XkWPqrOsCDwNqhZvffRjGPHYXDdx/jQgan1iYnbaUdPrPdJSpMyKHomRoN9LNCxWaZve
S2kR2G3AdJlahEvY5gkJ/tlbAyKBqYfQmy4Fgxifl2aFHtJUQiMBoEIAt+CebWRSPxkxmmxr2fL9
+IdUQ2MAfVzpjT0hJZbnwC98Q34EWIkPppOzKRA/ifzYqFAkFxMEvLdUQ+6Kul+oqC8Zme0w1P+D
KmhCi+Ijb26TDz/gmUb+Z1Re/vpTflrN3J/EladKcSY5oyXvmtjIVyX/I1L0Q6EkD6XB4GUtra/b
nH78+Wf8ZwdnHsRNrCTzGwvcQvvVqh+9DIboBvAk5eLrhi7tIvED0wvAmCkMzc5LV1pqV/s6z0yC
VG+ZRodBaGu4cLvn64YuNK6BhELloH6M6p/1RguhafQU1LRjKt2mVFGiF/wbPfzaqTQr9LvOfRnl
FNEglGNhAjXrfCWGX67/hku7CrG8yujvBHeZh9Ky5TWBHNdMaXjt2ktS5rxKW+xIkmPpX+zrqanZ
B5QHrRDMupadnAdO16k2eikyOn8POwADAOuOBsBFpXk+fd6TCFTQwyiN0Yx1XFPcuO7PWn+L/ND5
F9t2YmTa1hMjZuoXvTDVQPIQl/IUKcZzlhROTZ3vuqFL2RzzCeakr4Fvhkvos6VARXsWycCOh1Ny
vBvI9VVmjHsmMZA9Aw66lt7+PgJiByedOGOa4TlLr7yu7EWpJUNxveomqbvvgh/uehlZmutrm7zE
/Eaf2pkdCKNJSxO/LDtDg+Bp0Tn00TaqbyDALaz1/G8ZhUBDT3RPpIwgWs9yOTQDJHVQpM6pNOF3
6Uf3shXdqNQ07H+xKi60Dpk34M/55EVfwoYTTX6qKtEeK5EuMG4TwwRM/zhkC2u6fDpOjMmfT4cg
BJUiGXiQ+meC7BgZPpJZ4au6Ghz0nBz5fQk7f6EhP23jP8ubBeFumjZ4YQXVEhpxvo32pZ0ikJY7
yjF2sq/oh6grfeXB92dX+8TJ1VUJrUqzcHQ+dvHs7Jz8jCmeObmA1jiVlxVZ5lqoAxI/IkW5B7hx
nr0DvcZV9SV40O+ro7mLnvnnzd8sAdAvOs6THzBzMyCyIfPw/c6J68NUD9OSG4lcroiWnqNLtwSo
IJPnIpMDZzwDkRWVvHOoKTXmBGhRoy34X8fM3W7VwkJpxNKSxUsPIDMojG0zgHaeZzFiY/WDZOCo
1d+VxX93QbyAoVoyMft8PVWikkgTdCCNSWs4psKRFv3CIbn0iRg0gdxrAjvCcPL5jMRVmvRi23NG
Ci3cJEVwr2YIIaom0ni5/H792k+/eH4giZulaeiCwGEOVob6r1Ql+MOdKqVLB0pEWIgWLm6ZaUGC
AEDwnKwbdsa0ykiyGXh87IKfEXKFmbQEh14wclYoSEMZsALXqurQK0ZwsCxfhPzHv9mq/12JNc+w
MwaHPZmt6vTqTi2ju7IRXq6bOBuAAZDE6CSsYzBm8YbNkW3KoIV51446RVATJzXAzhHeJ/bw0CL7
BDLw0Lwukh7Mb+rc5swZ5xW9eC2UdYZumg2YspW6UXbexoI/3v8xWaWB7Bj7pUnYxbXOXLJVKK1R
K0jaq9t6n96H9z1KN4QI/BBbs/0N3Sy7y9YLOzz9racHfr7a2RU2W9UfvBGrNT5YfvFtadfuvL2x
RU7tu7Be8vhntdi5venonnh8rWkypqMDum19AjHZF93S1m1irTptIDymEOvGj2TQzmAIO5Hxw0E6
UsQBS3swAYUFQeCgreLkHultKMNHZ+4E+rtqrx4rVyDWhgKPrp3fqNaqRhw00mIG4syt2zUry5Nu
3ASmLrQ3F3ZxnpzOVzULJENZjV1T5pyKKIvm9y4fbtIaaG+XauZzZzg3NHOGKn0uVw1H2fHloxYV
jp+Gqxrl9a6ol9Y0nfNrJ2MW1/lNVY25y5omzJ53I+2ybb+qV+GdvBbflyo98tIOzgJkV4/dsE25
dc3BhSRmdNJf6Kk60k5V0ActN91a2FYPFtKMyN/thS/XP+DcYc62de4wO1S3jZoRMafuwZ8IOyu7
i9F8vW7kLOiaW5l7zC5Xe4jedEf/LtrSurJpke7dB50Smr4aN0dvk7/qx2yfrYcbV7SH7WJ9aMnJ
WDPnhqJgA4TGIim4NbfIOsXNKnTUbhXZlZPsEXMqZBtwEVnd0nGaPuCV4zQv+wZpEku5N7nVdfyl
XvdrPu7K2wCK2fjONKpd7SclP0a194v8Q0ufd+bkVHqOvgSj88ekKE/JlgjbzhCXrTfaH88u7eUJ
rumvvLbcmZ+Th7GNXSAezhDupZF3/vX6YVr6+2ceZ6zqsPaGUHEkTXWsJLmTgmzh9V0yMfc1jRnX
Zc4SxCpYlfnvrF2o6S19lpmHsepQHHoN4Ems1ys/9/cVECs1/tuS0/zazVyLlwlNRGihO5b8J0Ji
uBpuVcAYTZYunfHrToyi0+fHLcvMMkk7LKVgs1YIKRzSnf8UveXb/2eUAiT/sylKTgL/wZS8LY/F
jbp1t9IxXRdb46lNVuGLdDCDVXyIwS0uuLGzbPXzfjLi8tm0Hmq5okquTKAi/Ky/TIOew1t/yPaS
DSeBPbwuTXOdzSPPLSqfLQohVPrmFKT4++RuolOUCVBUB/awv6dKm9ua+Qqy4jFOA2wh245+uI8G
KUHnOriNkcfWNkjy7dzX5B4Zn4V2+OK+zlyGKeVxnQ1Ydm8poKB2pW763SSAHQZUicKNu1kaMD9r
gc4XO/Mi3RBODCWYZHbtXr2DMurRfUS13o7X/TuSXge0VxwARKuYYgS9NISg/U28XXwcpg/4f3tL
mKs+f+ARHhgvUT+W7j+A5nwKNt7GsEFjUhA4LAt8ndF0zhc+cz3VoEnsNcENWJFsFT/0zxCkbzTo
SW79l+QLGtEH+MQZid1dd9vX4zdtXgeM9aEPzY67U5TdnVaXgIfU701fvmSZ8Ov/Zepj9P4k0laK
TJMbhBdAPUj12kpBDo2KUWzlzFTXXuplznV7Z3Xw2Z5+3OITg1071G0/JTDud5Rqj5NfQKD+IH9T
GOtIt0sTkAtb+dGrPDEn8GjEqOjoTks3NNC/pIO071N9pcZLZeLr79TZnLkCNR5VQCzR+roXS29b
K9FDoucLGzgd8iuX4MM/nCxI0XuvzqbXI/TfE6teKcIhae4zE0nNKt5e/1jX33btI048sdXLDIK0
3QB8JfmJLKaiLdXvFyJNYufPVzoDdV8HEfGe+7UFWvaCaLENav/Wu41X3Xr8UTjhY/Z6fVVLOzj9
+cmq0likE9NMq+rfk8Ta1YwZxMGvpnrTK33hGVw6FDMPMkaKK+oxmZhS09jxd3ryVmXf/n/rmUUu
YJSaMQFI5HTBcwq+l+FJcI23iQzmJu/X140tLOgjQzvZPIbkwhIiK8Kk/jlEA16J9kP757qNs4Lv
zEfMy+oSwydG6nMqtJVo803kTe4U2/qGfxD3HumHGLZ7L2z7bXkrPFj7RZZkefouV27ZR5J2skyv
g44wELjMSLXywhbbdg0wzB42uh3Cz1V97W+sJ4NXF74Tit79VjlIG/hkbDBj4mqpHvJBTXjt58xC
mzTpQNxNcRx6tRBqbtI1uGdSw/FGfhsf4ZeoVvlOORCE74x98L7wORYCVnkW7PQMXo/JfwIr9QC/
irebklJ4yvb5pthH23wDhdYG9bFuZ25UfsF1+0tHbvrzk2+hWEHZJXQ0HTmrd41rPakC2X1hLbyE
C25Bnrsi2SdTqrmqhnSM0H2eikSGuU9y3o26XFDBvOhZYROVdKr8NN5md5bZVKsYzVJxQqKJAiIA
01pi+Jx+79mZ+cfEnFEz8sDk+hUvuym+FW5oT9wnBRjtLFAWMpqLH+jE0izLaM0APMZUbgrSPyPs
87Lm20AG/o0rPbEyTygsvRmhqSFtUiQ76o5S8KpLf9um/PA8J0ZmFw2haWZbwfY6Vtl9GZvywZM9
Fch5desLwi7X6PpcP9yXr/aJxdnlKsqwi3y0zR3pp3koDtK6QBbHuJs0A/y7djWVsD/qHW8IaS7l
EtOWXTsis5slyE3ljpDmUJAknCePqFedk+1l0JrxIgPy0nmc3a80LEJFDOkA13Lw6A8/27bYjAzc
pdpfImPm33D2vsuKVVpNSPQsJBn0DYxkGpI9VP5CP/byK3Xy5WZvex1lZjgxj/FGKCD6nGiX3JEI
khMJdvon2SL9AHR9y2zOeqhsRAVjW1lwjcqCH9FmfiRr5DAuEqZqh1L7YTKFt4I+axXXN6b6R1YG
ZMm3TRHeDlZ1qLTote3LXWE4kRyu5dZjFoSWbST97OMaLd6q3NPpvC0GEOvmW+3+6Ggz90jHuZpt
+cz3VSGYtx7c1EAJfQRVZT1VbbzLWkaVr9+KBY+iz0okQ64LpQAdp9Pnb+P4lKtvnb70+RbO45wb
Q62TYMwjLp7VrPo11FP3MH4WdtSvdXvcJXax1h6b4weXzmrS8Bj/1C/xk/IDmcNFNvLLvwUUC1z8
OgjG2ZHtQ/G/Cd+kCF8ot5oYrxT9m1J9v76v/8eZ/cfQ7Mx2lhL4lcrGlkQQHFmQmdI22QWHYFus
w6f/Ie06e+vWse0vEkCJkih9VTvF3U7sJF+EVPXe9evfou+ba4XWHM7NxWCAwRjIPqR24y5r8dPa
J44MytHxon9Mmf2Xab6JF9Q1aVbWJiUcjrl+0FWsYSqNJBbtJm7W3xLE/NQahqlCdxbudJ1v1oJg
nqv3SdEGtO6vCwP0GjQ+XL7UfRt8EymEv7qyAfTQITBVNrYF8OUiVVpN2/fUbzL43zc5kAWA4kIH
2zIQ/njmh53WJ8XFumDQH+KPpn/5QPs1ps0lClEwLLUK7HbwbMUv81DdDg/Y78L6JxjVPwGn7bH/
GHmy7Gu/LrCRKcRBAyOG/aDBHCeXuJrbARoOFf8DbzGmTn0wJJ5z/+W5kSfEvi7TqgXTxCbY6MoP
67V9xSHr26PytcBonmseE28AsMTjv7xZIQjaw5oMFX8+oW5oOAY6V3A0E8ZoihPximA4ljfSIvC+
M33THcG5oHbEFjLgNaV/mQM1UJw6AJjFxwzgm/nX1TevYl8mk9vx+8TiTaTgZowmVqKeISMEc+Fp
KdlnJXXLtvmVgKjLSbGFi136pnm6fLmyc4rORVnaMgwbGgBXyQVnnaNjd7HoZC1Pia+mQmzKC73S
1wU+TMkrCwRg02NBsB1SY8OSzsHlI+17MzwzLAzovCexitRGn4YKn45g+S5qbkA16YOCyVlm5sX2
FdZO/8ws3iQKChqqXboUAJNFx8C+G6+z43ST3yn+6BoH8NAE4VX6MBwvH/K/mOKbTEFBGzTGxylE
wqbeRY/c9IcDn9+YH3vwR0yn/uZ/MArulN9pqI1ZK2AhYdJKBDA2kcrn5YRzltfhoUXViZtD6VT3
/wN86W6AeJMl9o3L1MBymQlr4PsQy+rHbpKc8awwvcEjiVOanp35ORbdPcnF8ou7cEhx+KbuaRkm
vKOpHSwU7LHJXd7FAWqGB6CKBAPQ2uOr/BwFikRt95355sRCuCLrHBfNCMH0afCb2+yMkgmceZWg
gd0eIk/mV3dtciNPCFhTEw0cFB9pTb64QEByFgDv9uGVOTOJsu5a5EaSEKZqPQcIIj/ZqPt69n3q
sGBHGsCTFC6H9R9D5/I3lOmOEKbSnPR6NFtmgOlZf7CqM2tCyXtp11lvjiSYfInZxhpIHHAyC71W
Uuyp1qUPg3xErQ/oXbmfhNmxiohMOyUmKEIjZupc5zHvZPGIr17nd/2xOEFXr+R99t3QsDki/6qb
9Kmu+/8Pu/laApDjSw2Oo1U2876fXG+kCAGIGGW9dit0gxmln8zai1aYnhm1vqXAbcfgjkqG+zhJ
TmM7XXVWDdzH9bAW4f2QsKCPKMhV1hRADWtYOZZBwMPbA3uhIRhKIjKWmcsWw8QmdA2e3BA7q1id
zwqkIk9Tb/slq5w5kg3Pvj5e/rsXAt3M75ePZjcyOwAJvLo/duoD61ygcdceweXnRjeANwhyP/Zl
0H27w0IY/wboMAX2yjtUytgOWT/zUEbvwoOCfDK70c7ZUQXd5BUQ153ZL33iYILTCtCudDvZSOqu
F9z+AEHraBPmg5VU/LE1+arHqRXaK9Ob3fgISuyDLUHf2/ukGjEwAYvBd1V/beNulJxiXbKv54iC
CDt0cnrf9LmH0inw7DpJlrBnTthO0LHbjplhTNn//kWN2Y7MpoPlrjnVrqJ2Ae1TNxOnUZYwuOz/
9kLYVpTgb0OWAU+whKgmnEA3wwBhr8x08eLWjj0QqAJY3jbn58tCX7ueospupQpet8rziIY8noAV
+ESvrBPvRsVHkNz/w9lo/iBGiUhjpoY1flzm7zeppWXTKB0Exc2dPn4Y0sdJ/Xj5MK/f/d1hMCHL
+dHxohGnlZd2XElCMBoNzfHX/gGwxF+BLvWrTEqPVBiLrHQvm9ITGWs/AhBI141OFXYnwAA/KAMA
uhZkf/j/Ez1zsRjlZiZoOBP9qJGXpjRRFgKaaNQo7uWfTXmOcOlnC1++yRRWc/42uA3+IKQeEDEw
ZhF+5kXR0uNtmNEtMG3I+S6YW71uymDcIygbp3pp3ezJnjhLnkT3tV2NtFSgfYOdCEx1ojuLJlPN
9EkNDMCXn4bn8To55mAirW/ig3bGlrdHgxJdbW1y8uqcXTen4Wk4lYnbguG8PEgHQvbCKNA8//49
Qq6lY6FmaPMZbBXVocFqMZolfLPcqctfLJydLuucXrGD2s0WGf3iu03fV/W1VcuE/sKTii4nGtRi
1KsRMx99rwMaMwQoY6YeoW/3Kg3dJi2/YXnwMYq7x2JOWqAjYIB3QjvrcFlZXpszorKA3YGA4hvw
Yrq4CNZr2tSA1BAzwMHiUyiHVX4dibPc570TfaGAzjEO8R1hvu4tASqyuA72oU+9HIRFxIsyIC7e
5uXXy7+KG++lH8Ud9sYhR3lIushC7jaS/ooY4bWSxL/UtL1dC8Az5Yd8+cpMoJ78O6lcfzdSU0sD
zMxkm0E9V3dkNjA01wGCL12vS6v6VlrD1UKN46QB2uay4L2osP0GQrhjjZ3kQx3iYaF1vpaBz6hT
7pArS771bj6xlSP4zNaY2hJQoQR5oxW75f1fA6L0hj7yhAIgrj54tdzyRhZf91LxjVwmPPyzxmom
PYxYUMSFF6+nupfZ055r2UoQXIuaJ8lYYSkuoIU6+UNd3RB9OORG8QSC7scp6iQZg+xEgusADBEx
x0lB5q+MT8uQAtiCScrsEqVgQqpgRRYNmxSXlpoaoB41hwLasoslOi+TIsQKLSQVwCR6zLmaJ1M7
hysBdGbp/Sv9ZvxHbAwLTqcoTYaj2BoQWqOnArFxkXHRyT6J4DNaTLglBYUR5Wp6oxT6M/CgPl0+
x+47ZatmgocAGw88eYuD8Lw0+gq4YpQkIj/Eirz2ufNIwJnZo3uKFkB5gyqojLR8t768/QGCp6ja
ojD7Gno3ubPXPTaH4sAX+YA6hdnQGnPWsj6Z9MiCz2gImZZ4hmWhiXsKXezWfahBWgfIR1fxu2B1
eXFLP9HD4oGnNJCOLkoU1BJ8x9poDEia/JnnNc+2o0Nu6ul4EACJLcBY0Ms/RyHgsZmqBngHsNYL
7gHBmVRKoxmjmTJsf/TYdakajPEDN8uwZV1kbsLvwtxGkOBF2q6wmgJs6oGGsdDoSMHSrp2S6w6g
ij45hu7yeFl/d7OO7ckEnzKp4cgM/AejxdEx86OHGECWz1x7iJN/JLIl390wvjmf6FymSsvmqvxL
HD1mhynQg/YgLYPye7p0j4J/iUOqFjWW9zmdoofnYtC/AB/Izx+1Y+jL9r53Q83mUIKf4c//0Y5x
qAaMpU659qozkQLIc5GXrERzK+CVXf5s/F+8dDzB65RxXyl0gQkWcVYeFuCfnlgE8NplaDV/rhMa
XJa3d0JAgWCXHmM2wDoRTE6FUmJLD0yysRZ+7qbCrckDUe2ArA1wCiWRlHss8XBbYYKxreAdy+s1
x7ZKnJ/MGklucmsvT1l4N9g9XlgyndwLE1t5gs0NBHjs4wJ4pLyC1heRG2n+5evb81hbCYKR2cNS
L31vApfc1LwxoaNLVe1zD+yqw2VBu3P7W0mCfTVdgi39pWBo9isvwKoC0m9jEUfTb0fs4yHsHnXj
vPSdV0SSdrjMsoU4NMBz0a6BixyD6Agm8CPl+wLBn4xzb/2VEHyMNh771YTm99aPWLmdR8zHd4CT
/KeUQ4LHF2e5sziu0nBCXB/7Rj0vOujR9Ajov5LvxQ1H1PXNccQJbiC5A/UwxK3NgXmucWtDMHnA
+v2jwb+tIEHJgZWnTH2p4zyAS1HBkxMXZw0L3ZfPs6foWymCos8srYATj6+jpWctATcY+tyZDP9e
4vzEqW2DpPrcLjhKEj6N9XpUrNs5iR1Qm3uXT/NfgiMAPQxdRRAUmVgIM4xlCMH2N7nmASQKLgh5
UBqBWaHGav1B6wDu9T/CxCeRSlm16hlUgdfJ1P89NO65O6zZo3iFRTX1HVn5AqDSsckGkAd8MXoD
A6hIMvzW77Oj1dy0HOfyf8nadivIQBWlFLhiJkqLguGubauudYqn9PiJL7wkR+PYXqf3HM9sdAxf
eQgDdmDP5a1+DdJjiZ3t6eVGuGjNRNOTvqlyGoDYG5uWBUAhugxQtsavyxojkyOEri4EISkAwwGB
ZFwxZXGofY+Xp8TI9jwtxxLh7DA2WHuE4E/mJk3mHK5J1yKv/D4U10mRfyhidowM6ztBI9udWxnO
2e7JNkIF914pbYeNAwwErPECVkNg0nboQVrJH9RwMeqAOi6URGdifTWpptRGOsOC2piBGN58ZR1W
IZVclkDt9hO2goRAmbNGT/USj4j0NHu6S6+yw3wm2Lxq3QSjWrXMlexlUIDU0wzGEYneAevFShri
vYsUwIhR6bTOQPL0+iP7MtSOWbr9N4bOTemnX1TFQXPyslbuvhG3wgXnn4FheAbxA8Fh69Pq1Xc6
eka89Iue0efubsLDQiJxT0c3eYg4kw1YkXKJGFJi4wmAcZpvHPMnMF1g6RiMH9OJT+RiKi6QT8Xt
6elGsMH/vikstCXmw1NqkaBqUz4M/mT1pz7W7y+fb8+HbqXwELWRUrLJDLsax1NaUKMMDBMlC5Fh
iuyGn60UwdDHLi71IUUyh8/2ocBIce2Hd5zcswZ8lYwxSHYkwcCjwgLGYA5hMapmnqZMo9tZrSQ/
3QWj2B5JiAKxaS9D1mVI34Jcc0AoFT02vnmIT+ZBDTR/ep6vGXjTs48jcDiALHirf9IDzWmumQvY
Eww+jMzjg6TAA5FY6F5Wsfll4phsXiT6MBV4dWjDIwGTwMmabUeRrQjKvqk4KWsvU8w0FY8N/Ut+
DZo6/lWPbYsGqgEYANmhdt3c9lSC5YcLuj75zL9q4nTP0RFoIy82yHVQpWk+NEHyJIu00gMKKSCw
3ltWM0js/NmrHktMHuon/c4+5H6E1QyZa+MHEBPo7QG5Wm8sMZpyPa0zfLa/MDOmQ+yBZ+dGOQCN
7yjDApE4F7EzMkWpgVEcCGtToBgAyJrmmubYC5GcSqaLgnuha51gewZ3qOWAfx6BVlc9LQY7VFou
kbTbnd3en+BjegwvTJ2JI5G08NSkdAzQopRl6GCoy63BGcCG7xnQz9NxkonmmnDp0wkeBwPFsxYa
cKLZc3wPXoUj6DQDLEBjnKo/RIFsSlXi4MRkPjViLQVQI8RhIj9OdB+cVd/+VVgQU/g6L0daK7hM
XXmZbNAjqVKDlgRWJmSYaV3HvaZz82qd5Cv73t0ut+RmPZqeUYOIna/o22f92JxarNLJxk8k+s8E
bzLCkXRoU6KnslJPn4DEbSRXkfXz8i3KpAgeZC5HayKoggbttGBZonJIM7r5JHurSoyMCZ5Da8O2
aBvow7Ja52F6absUhCKN006fL59H5oTFZscQUz55wb8ZXOLQOd0hRltAxxhEdT+AEcWTLWpLVJ0J
/gOMkVlujYiydaUQR+UcVEY+S3I8TWK/THAdoHI0lanDsfRDjoogYLpOnFwKg5GcktwLke6N/lr6
zb0BgjPAGLSP9Xm8meRIN7LzCp6EjbM1x7zqlZ60X9Ntil5AgnyhuZ793u1v5DNwMoFCGlNkazkC
r5pfcH6XFPG3ilGZe5SYgdjmsCK7By4G9LPz1cBGUoQR/sYx7zNg6Ky+dkzuOuKYkiLE7rLuJh6I
+G/DtJKRxRWM71N+6r+PHvHXU/r6MUNv+Wmi2RJ7BlbqVhcMPS5nk66uFQT3OnJtKTaI7A4EhxOS
ua56gntmmEE1lh8WyILm8XTZPmVCBH+TN+psKyoKL8mcAMb3RxFFh7nRnctSJCpj8b9vEhUb20jM
5JU+wFeDlkpNzyBC+HhZhuwk/O8bGdmcgHbRgspoQxQMdguOBXIwelnk3o9BOl5SqgmsW7EAYQ5G
EWJ3GA/WdnFpqn5l+RA5FhAJHb1NPBp21xlYFzO7XSXvB27I71MGYEwDEsI2QNLy+wHTYjGSsFdU
YDBVLusAczHfZ60R1J0RMNBlz2Mt8XL7UeJNouBa7Favqq6r+UuvtPFUB9XUFHvKqn2qIhAnXv5+
uw91NNf/Pp/gV4w4I41pYKtwcpNbugb9jwStZF4bYMM1ynJYJZU1kPW9EvRG5vuJ+oIayYQTYtzJ
A3xD/EP/ip0odFP5Rv70YfYrN3pYPfOsuwzTWInTX83YtAFKo+qsWOdrUbwDC6cVrB+LuwiLTU59
k9/IkWN3IWS2v1TIfea2qTTder2d2Ws/zD/aH2WwHtlt50X3qLYtpzZyw0geX/Yj3d+fRcRwi6mV
WKYOwQCKHB0OUDQfeS2DjPywbu7KQAokWicOhRYWVtl7rgcJHgBN9KRr6DiXV8siWw79L0H87WiC
W5r7UZlzFf5+eoUk1vz2mm9S2b59xWdsuRJoAXJJt7yNr+pze7C9RWLU+57x7ScIXisMy9gkcwyw
gGRwVDBdaZ8kZiX7fkI+pOvRaGGqEo/uAw2W2ZmvwuvRtQH0XCJo5Zkj7T9zVbzgqMR5fEL7MaVx
pAZN4denGkhH9dFsPNiSF5//8BH8doOCkyrLaYkIi/ChgPKneqrDwPyKIRBsyRyiO9kAiNQOBS81
Vv08G3WIw9mdX861X4ABrqS5y5TPKwo0YPw8MFYd9Eo7xYQcmqZxepZ7qtGAjPYl7P8EGebNMZji
AH6fjSWY7KDETaKd1XJGukBBJBRXkrLfrlki3oH1VUUfQ6xOd3k2p/kETU31NVDq0dUrjO9Oo6fH
3YfLOrsbYzeiBLsE12vZzNwr20CUCjD594K55/MQlwc6GUerQEVcW5tTb2mSGLQbYjeCBWus1sVU
UwV32VvL/ZLXzwtA5SMdPZqhvF0qxfTK/I+q4xzx8z8XKxhohCn7hRKctscqNdV9wPEC+61HwTP7
AOqPYD53px4FHdmDVnbLQj5h15W1KhoOm56wmnvIDkNQ3/bSd/N+UWxzPsFAjTyxC5rAHfCtNT6O
Yt9qpwGjL9qxeZFtjO36040wwTyHMklMo4I3MNv2lJmVi56KJJndXTPcfDCxWhr2U4nlKXywzk/v
l1/as3ENbs3sAQNgmHmLUZsAkM5B1vyXnEwsnloYAs5pgrBoDzW2CNbhCM15vmx40qMJbw7gr1hV
U+No2Nq0Hfs7D4eKy7u+zeDmX1Us3aWHQtKglJ1MeINkc6jUWoWT1Sx50e35A5syKcfcbqb3phim
4FMmrFv9dX1KVwUWkgvthvRfMMznUZq6c3UysI+u/EnncKsqgkNJK8yjzCnuM61H9JaLPGjj+mFN
8q9/8uFsaoEt1qTYvxAEATe9nPoes3OTi92B5+UmDVCWOIL31QFOZlCANEVaadnPnzZCBc9lhySe
BiCqwxAQBp4TUJm7yqfuq+q1d6lnnaxr42F+SE6zj0W04b580L7lN7Icngt5l21sfoTgxuquNadk
RFxaQJcbjsqX3OofkwJko4asarZfINjIElwZTTNgtYCvKgD76bk5Ym78tYkxKE50LtzyWFXOz+Rs
33Zw2zmKFKnbYw3RfKROfs3uZZUu/k0vnVzwdWrE1MoyWtjNejXQFChT57z/fFmxxIgIYkYN3F7/
IRB4l/2XabokRTEFi5X9QtHnVz11XqPF37KovKlC9THXkEJelil+0VeZWFJn4LVk9B2tWKJYqMkX
NWLfHAaNcauspTcr94osAIr3J8oR1LdfQ5X0sJtgAdV4vd5E7KaWEb296zGIQkT1jNKlL20MJaLS
+oItqBddoagW0vFrlwERLqRHIGe+zEV3nG3z+fJFvnPnEE4JoMEAasaXVl47ktuaSDSmej+DqIk9
TVifnm66xrE+RzfJSUNrsXXrBsOajiKZYXyXI4tiBV+LFmeVEQax1pf8w3C7fBy/hT/iF3YzAFa9
PutXaL19k2Lt7XxOHNa2gV5CsbojzikXiUK1PNKnAATbRY2XMEAt21ZSI9wVQqkJ4HSNq6gQq0aj
L8aEVaivprpbpp+pNXmjKUm1300yvl4giJvAMA0yKiIWIrPMzAu17qZAoe3dVCh+YlluplI/aZOP
05qfgERwUrTxtPTVEx3B+n1ZcXZPuZEvpAF8sHaMTHzAAfiIpZ9NgC6zJomZy4QIV7muU5SYUUbx
xp+RYdPkS03MyZlnGe6gmF+ItymoY9joZEwnnGadlQFcz+2npgwl6yncjLe+WJTBD7uxtJ7obRNb
+GIGuDqqW7SIqrjwE9N2o++Xv82+UW8+juC2qlmdQlbkc7AqAUhKTKBcRGcygSxhBXSAiwGGHvwd
uStD89m9RpTHsSCIZWSE9d+PWLJh6KplmoKsSLw6Dh+6FmhfksOJj5LXe8S+AXjEMOSFCuvvQgDi
SlUSD+CJ/0W/Z4/zdXSV+f0xOUWn9KUZwYqC0Qh/PKCua6QO/XFZ/J5KqkTjaRQxse4tqGRJWyOa
KJbZl6z5GivjT6sMP2RqJuNWfTcQyI+pEox6YdwLDlr0VbXaxGBTHYGbgQDk6kM3+TqdbGdZWOSQ
zLq3p3k+lLr2MuJ/uNj79dIEXGAtINVa01s7lCOBB+sgutzl1Tg6uUKZW8cTc80ik3iDnXiMoS1K
wPin2/ivUHq0p6Y2Ih0AkGY9vBAVkao3/DVL7xRFNnW6p2NbUYLjyUHw1CaDCfeqnlS6OoVaSQ6z
+4kpn6/DSUwwVv2uYMXYocVBoWCzTR97kLh0WfkB28r/cJbv9QNzDDZwDmuAbBZys3bpwzBaZtBh
dTeqcU7Gc6r+w2fTqwgTwQ79AAM8f6KpxFOZkYhMQbg0x9CqfinAppDY4+6n38gQEt4snAq96SyQ
g2rX9QAMyfSehYs35R8uG97ed8d4IGegx5zlOyCAKQYSklJkE3h6zIPJyFXZJZKsZFcEWJ2w1qva
+P6CakVMb+phGacAUx/u3Gf+LL0tmQhBt3Ktj8wijikGbKPAVEd3jFX/H18UY8BFphr8sPou/+iA
IluwAqBRIw3BTvZ5yKh3WcJOJPtNAj/kJpKZepmHYTLQoGVk+lTkmeZO9lK6FStBiqXTygMQrQyd
YefmGJ6uoCmD+7Xe0e3GpM7oAjj3wK7BMs8IcyxKPl4+2I4uQwY0gBAw+mKR5veDAY6S9c1Kp4CC
bL0Y19vaLHy8m77EtRH8gSjLgPXbumG9C5XAsB0tkAsDQSy0nRDOwDG7+NrA+LlTW/XxsrDdu9sI
E2xUqauQg81OQT+80P5HWcv2VXcFIK3G9hOf0Bcrv4tZT0vdWzTQl/pnYqg/+sKQLNC8LlEJ+RNj
GxmC1hlgZ2HaXKLaq03taaxtYAOyFNgIfVE8FDVpnczW0ZmLjc6xZzqgUFopPnhp1CtAmQCWJSyZ
l1RZcjJaACaAWQ8EuCmJEs+aSlo49kqyH0UZrqunsPlzb86TZxYh9UjPGi8skxmQtVrdfiiqAjus
5oL5SxAXOSROgf5A0zI9gEms+TDXdfuxUgtyizCyuHkPCseFjdFjXYBxyFWTHtgsJNFPwzyZXq4A
6b5mOUD5rKh/jCrAXNigdD4udVlfm8SIbwkZ7F8AfQSD7h+ohY1cjQFVAcPXQtSmpRaHrYr02h70
wzJ3DpjXJCJ2LQociSbl3Llw3L9bFFbtBnwGC8naNF2TgTo4uVNH0cch+nb5MO/GiBDssDcBPBrM
/WOZXAx2VpLnlYEdcOx2nVK1/p5FieXk5XCIB2CB5fdxHnk1Mw7Z9L0yVzdvgKlhM9lU8p4lgFUX
3XdQBOPUPLnY+MZFLZVwAcxJYEUPfYvlxij2Lh9070q3EvjfNxIwJKEAbQ34f6xVgRc+FbFDyOzb
s+EX0fgPwcP5pYLuGJ4I+JRoPwjxqu0HM0mYOgeDSd2yuy/Gn5dPw+9DtGqwYRs6/C18u/iO1fBU
yaq2m4NGAedS1tm+VpH7NW86ybXtPYoYelIg0zTxXd7hoAP7ehgH3aSof9anOdBc3YW3CPgG8YS9
aOubfA5q56nCbOQrNvJ4SBbdYjOXXVS1LYSlURBF7a+itu7boTkzhcQAu2FXawaiWVVG2L5rC1vB
gq+08cwsyw5mNwOjpMApAf0+lC7fKwCX27FNvejl8nfc08qtREHvY62qhrygNOjA+u1MUT+7Ray2
NwnTEh88LJnkNb1XQcK7yMbHVE0sTIlPjnJqkqVVDAjE/Nd4B5ZesBxi6iCwnOye+jqg3cqDISm7
7GgrXIzGiKbqwKARt7SiXI/wlMLDGnvafpfe53rlTMbqX77LfSm2wUAya2nID3638DKmy1qMyhRE
oNjQARaG/r9TsqfLUna+GM7yJkXwIx2LMKS3ajNA7jG/TPOfI0uPQzfeLr0pg0p+N7kDP2IRFBht
EGRrqNcKmdWQkWrJsZn4+rU4JJtVAxptBJQSUHGB/px8WyWfSt2pS0MktSnqw6b5DjAotVYUpY0M
jNXhVzW+LwnzJu2KjqeZ3FIAN8XzXa2jIpJgTIdg26hFJ3D9SbLbpBrdDAwGNnY8Ll/5u+7A6zXA
AyFJQioLoLjfv2xF9IZoIXw3b3Su1/09INyv2LHPgDnFGdPQor/R78n3yZtv42P6mB6Lu/Vn5HXH
6UV7+YPqNhYN336NoAGhnptlZcQzMqroBzVrZ631o9nLWOh2vOBvYoRvn2jNYOsFYkhe2bdZaNw0
RoLsvWy/AyP82A3sgJTN7VZLBmW9a0eb8wlpr9rOybLE0RykY++W9UtRf1p0WRK1dzqqYtXQQA8E
bl44XVcsSgOs9ZkPP506sMZMr33rf9rb5ZqzFSOcJQPbTgQbWgILy0DVR9WUQUruOtStBCFVK1tb
mcgACfrD6K0e9exPGGc9hPfkrjhBFR2qc4wzWVjeM9ONWLFV3q2jZhfhDLFYIQby/5lDlgyHCmlw
6ure6Ku+9a2M3B7Ib9L+5K5f2koXUuBVtcO25teqH8br2G3vSHzkYQRA7l4xOH0dyCmH99SScgwz
FDHhCsXptdbK475UbIAn5nhpqtTROtWx7OCyr3k3VPGqMRsxQg4QEQzJ2QvELOe/epC903jVKXL/
F8aNd9wir9J0A5TovO+ByPy7Z+u7WDXWEg4+BegZcwBAarnWmVMYWV41uOvjQl/Lz8D6wM47PL5s
JnD/UxoaXp8m3hnY4P79F5i53pd0wi/odd88c4iF2ldKzyZAlJ48wwX+JrDPy6PkmnkGLCSwoIF/
EysYphlRAMUNEBu3HoBviM+TyhXpVkCiA79s+VH5l3sn0kK2DFZL5FxizjxpJbpPHVegBMu/aGWv
sv7qngQUQUy8DU0ET/HZNuN1y0hSLIHJPk1x6rJR1pnelwCocQO1T+T/wtdC1K6S2LTmQLEzJ5+f
rVSGicr/BfGWdGAQ8G1i1KVFwECqRGlJ+Rl0K3W7xD5VWOe3m8Ixoue4+JNYo1PQnuIVA3Hi+lSV
Rd2cpJEegE+8wqM/v09n7WqNm8iXKNyew9xIEreoIoBsg2+tWoIEfE++1YKsp5scFqdO2h8jepcO
s6t3yTE0Hth0t7LktIRfJv2bMWPrt4ucZP45xr3knbibbW1/lWD/JaCDs1SbkG2tGAyqAdCaL2c9
aicH7CpBWcOr1+Ss9qkz9bdFhe1q7cUYS2Bt3OdReDBKclJTkznJYH2UXNheoquj/mAg+9RRDxVU
LcSDciEVzIWcOeJ7HzuAfL+JgK1k3LRXumM51CdXSimpJu+6xK1cwTNUSTiACSRfXmeHAQV2Hh6w
brQel8lZD3ydHagc1hWe7/2rl5BFVtmxhXheGerIlLpcgmUxT+jPfKlRdjYz9BtmW6KTu8b8dsOv
M/SbkkRXoycTmp0eTKx+HNXmJWEyOpldEToAlk1b0wy0Zn737lC9uLcjWHM293e9Op9QCpS1Fnct
ayOD/4bNMUiqsXzNFj2Yy+wKmP1O2Hwz7KMWPq4TGk0tfbismbseaiOPJwobeQvQTCs644WyhPp3
q6w/jHPoh719DtPp0SigJ5fl8X/vnUeEBfD4+FqQ+10eG1ECBOjAEvTsLgfGTTf/zAwZF9xuHqlv
pAhdlHVYx2ZhXO3PI3B0AJwLLAesZrV4xzrr4iitM5zaA2aD5OyF+zf6dkJBS+yxDy0zhpascDxZ
+VT0gKZpfjZN6XRVJSlByK5TUJcFD1plzHOkPBQd2eRcpZ07EUlZUyZE0BGgKIR1nmZ6YBbLcxqp
D5P+PDQv/04xhIcgRm+TppijJeiWo2IeUvvFTmXPcf7ZLymf6IWNHN0dHWrx+k5qMDXaH3sf2Rqa
0hlSe2k+uG/Nb7oguN8ht1tztCDQeFrcHguWI5IzkKPdGd+wsfMxugZyCspyGDrMwCbZHC9f6b4Z
ALLZtiyUi96VijJ0fFm94MNNoBxgsV8PDtM8MFnidYFd5Lb0tdJBGQKvDHnhcdf3vwl/HTnbeJYu
M5O4teBZovY2iyq3qB/U+rFNmKSgIZMjRP0lsacphBYEtEpvijj/iLaaNy6geMcrwb98o7sRYHMm
wa+EDElNq8K2mdZjBOguHmSwLLu2tpEgeA+s9Ld1mxkwaGSKVD9WOXFSKunJy4QIXmO14rzq+DHI
9FHVc3cevs3K7Py7uxK8hp3aa2QtEJIW5uhgReGla2X8PbJvLziNZEnzgTBlDmKsN6N3ftYxKd0Y
86EYJBN1e+VspG9op2CpUsdbQfAdC6nNIZlRI0A/FjwD6ilKbqzEvKmrytPS8Dat77QUTqRqruzI
fqkIoqnE2e96k81PELxJyDprtS3kt6S8iiYjMJXsE+lGd1jxwuMkd1H1R/r+dmghf1sjmqyMwLZU
onhmRlAyXb3LavJfnNTfMsQl6tS2VyuaIaPBeDZwCb3qmQbgBnlAvwDIPapbP84znLMu+6JkLxq8
Xaf4hCV639el0SyBXRUuK9uvDRgkcxJel0N7muPMUezv+nLKJyrxy5LvaAlexKh0FZ1fnnMNKShn
wupDYZRnFkYeawy/ra3bplhHiTnuPgU44aKBGSiC2RVBgaOqUNR4wpuNw7CsXukZn+y77mv3yL6h
FfMzu26fWQ7gNbd6Uu5DiSLteRxDQ+8c1X70t8Siczv1nT7PeAisy32jXxVq5Jj042VN2nMGWxmC
MzC0lU29BhlJXl/NinHVoozcA4e+yv9gyBA9hLfjiHdZUyVB01AHJMuxAJBbQ2XTbHuRho/OYAwI
oK4Yzvg9Tx5NUCyNbbwGBZZ2Yta5xSTb+tgb77NMzrNm2diNZeJHQcmIaFkJy2NP1sEICt94iR7K
EBuluhPe2ef0aL1Ed80RnE9BeZAh9ew1Q38TL3wvuy3MeEpgBmNgHrCph0VhJ/vJfPMJNZ+g+J55
ikdkFZk9RdyeWfhyFHXOUtN5VmJ8tkFGMCafVNDVXtZEmRDBUQNJhMwLzWYA23cunUDsnh8WvZGE
g92QxNA8sdG2ZoAZFLyzsVrLams4S3wKD8ttHiQfDaB7g/rhqF39H2nftVw5jmz7RYygN6+028nb
qheGpJLoHej59XdBfae1BXGI6T7zMB09NVG5ASbS51r5O6+btaaSZ+LYgG6Oi0IdlRQTvYXmKIX4
VOf1v/k85zIYtW9reRLgRuFw1JMRAiQnXtAdI/7291mtFJ2LYSzwgnUKtMRjLBdMmfxkws95xEhE
V9dDEL/Uk/khzyGKtbnY+vXcaLkj9EV17DQ439aK9XdDDTNbFJTWloUMe0VZg7VEIi4P4iRWt9u/
lnfvTEgYTZIgJhbKemIT19iE6BwiFtyUmSoLmxsZmJjG/ANM9I+J0zRNMhVAXbMPPvBTZZCjLLwk
pLTFsLDbeHTLWPUMTXD0qrBJFgJD+xbwMraSXHVIO5UPOdPA4mUFoVbvt8+//suQq4gmdkMw0v3d
FFZGbcXS55NFkiZYu1L/ncinEJl1epnVpm2kb9sC156vAR+FFSlNQimVsRFCNptFSmsidXoK82MU
YXoAs1zbQlZOZaFSKykIKhVM39I/P0uPYuzT6k2MimAKoNX2Igm0QPLSA69nt9aCOZfD8ndi9qyN
jaWlOW+sOnUNYrDQtV56QBg3jZtwQfpWLu+bPOZrLWYjJlEELyxlY+/qyiR6oyWF4ArUePg7q1eI
xRP0CEQwW7JYb0rTgyRLhSiSaxdRlh4s8BES/SpR/wyi4cRh+pGHAideVVYPCDXEvAcIt34s8JC8
zvVBQdhY63+0RQCh5dx5WHcAbyDqmoNgm4Ls9F0D3wU3Kr72ZLBDWp3pYljNwTbz2qmHX5K4a5Yh
GEzDjvtDVspuDc70QaztKQ7t2LozKG1OeUnK5657wLBxZhNM30nx7ViMdlzyxiept2XevyWeHYsx
iZOYtYIh9ughl9dRQRywHDh633kFD5uAvp4tQYw5QxLVNlaEqKM2jc6ROqI5jZKqr1Md5VdYGegD
cxBVjkf+dE5bUqmRPXtupkjgv3pIlZfEmwAwIRFiV83zbEp2JUe2MbVOaRIflIXb75ynLvTPzwSL
ibyQYcb7i5PbuX0pZem4dCan9SGv+IhvX4+JpZDPh3NI6GAqgnvaYUg863Z57S+M3XTf/m6cAqHB
4hDdTlJblO3SA0rB9Vh7S83JM9aiSvwUy8BsCSq8wMT+fuBsCDujC+FbKVzJ7GW7KHWS8LkN6OI5
aOWie9DJ7PADgOlxZ7z8czZmtIG//QAm+sKWRGQYDcx3Jy2FbRBh30oDsQH8+yIowqWUFL80bTmB
u5KHRLQWV4CUC818XQHxI1qK38+uJnPWKxNqHvHeDObHwsOi02jLih09vOn27EYOPfWrcV8+8Fot
a73nb7IZFdDmeYlaFUMgxgCqNoPUuZPKw2s+AE6bJPkNJaBZJJLZ+lDfLWEhOnO17DGaktpxNHwo
E2/ZbNU8Y6ZSxqIjRh7ZdokI6thurD/LFfW+FFvbaKtdVmPKqLkAbL8N5FMbi4XeP39vSJnoHIyq
g22M+QQSGRu1Lww0acQLVVps1TqYaLr/34Qwd90rsSTCnqBm0TxOgCmH+bcTmdcBX7vA86MwL6mc
JQzh6VDkpgJpCaY4EhAPjtexPnpWiK1cDUhOwiwXdk0azi2uGWmsjoqYJcLe14/UsAqnPOwJql2k
CJ0EPVJxeSaYzgrFu4XonHrI6jnPhDG3WWbR//fjUwuCVuk+JVdh/YANDCyO5U6ELcWx73md0TWL
eX5C5nLlocxLc8EJNRtbbY9jvMMivgrGyMJOAOYFp2RcKPOhetrWHJ5YxjhlMfgkYhmVA4totlE9
qSKnrMUTQC/7zN8k6X/KPHGU29rwVi687JZ+DtaVnt0cmwd2mH6vxA49pwaEateW2IACshIgbBEK
DC3GnBtbFWdhSQ2dQZrqMh9qWtpx0q0FNxaql62V9N5AkpO05ImD7YH77c9D/zL2bDI2mYH/LsGO
syMUsVKpWWhpGAXviBu1pdeP1kksH7BCY+dz/7wtbe1oSEPRdELKpWKj7Pu3QkM8jip5QLmjCIBb
bE81/MYSej13QlDjiWL0ricGuq1NiOFXY4g/MrnPb5VKL49WF3c+1mayfW/JS2NPkqGpIARRBZdY
JAmmTJTuQdE8eVlTqdGx6HXrAgTH6dFIxsmpMZB4KpZJ2/VGLQPVahbDGasvJPNEIzQaZzTMpnQE
qRku07mRH0PU0V9CbcywfyIZpq1OoWmLFmjiS2wRgERIlV1ABWA2czAxfdo3ldMSVb9Nc2N6X/Sx
PujElJ2wUpHDtDNVvSq0o1aY3rHv3lsnE3jvJ2EM42DRBeQ4mJdZ3KEvBrzzosuuE4MAclQukzsS
C9gR7LH7MidvulKTf5xGYmOWEiVgQwa8zGyGR/KuRjg/aX5itTsjx6JENoyZ03Z1sK1GK4v43ySx
OR6po6EblZCW0M2AYhcBweukgdxH3CUix/WtC1MxA4F3jl0o1sFmc6r3MYbRMNPXXFLIe0ouXd1X
YArgDWhRpfz+GnGuM1FUqc9tmaiOQ4Xb9VsBHy7CslU/XBbpONr1lAEjIkpveqRTPuc6aQayJZZ5
lmOnCWpVKhoi2MWfTqXbPBiX4Fb9QI/Rq4OYNwO9kpx8Pyf7OA2JFFWZLb4B5Au1tBzYcHs2AGYp
tYEofQg5nhB5sIR/rKGU1ffL/jC+oh3VOlQWecFAy8MgZm4lYUtp4Ri51QrElxTMpn3/ili/T6M2
7OkMEjytEzvL0fJUe/DoZfIoetbc37kwpvxApNEse6AY+VUFHq953ycqRz22LSkaGt+PgynMXstR
6vP1dDl0jfURGVMMLHZyM3QF72WvHgfLJeCyRidAZ1f9QQwQiVqEKGWRbJ2ACWi4Sjzhdr4W7/LH
4n68m1+Vf5GwIuj7WyT9SWePTtCKXE0GhO3x0toYl7BDAVtKqGlwXtnqPZ7JYQL1NukUS2ox9mzc
ZY2zJDaKN/p7eRdeG54RkA7AER42G9H54/XY11qOYAb/OiL9aWdHxPjRnMQ0M5HeiktgFOyS3yqG
dFyUMw/JH3CfXMy28Sv8p4zBNDEFUAqWafAlse3I2JVGUwHAsUBzqsJyGkzeLcsvs+d1jlZPh60a
cIWjs0PpnL6fLsxIOre9iEo1RaXGnrJpWyQg+gV5wvKVA6CtP3m8n+qX3OHdLD3Bd8upoQ/xJZrR
nWXEqpVZS1DXDFOGSuLGcerFGnEBC3ujdx/bKrT2OM6lMRpkNBGZ23jBhAFJp2DEdkcmNaK/LWSt
TUV7K6g+g4zoJ8NYlYU6USpLRQE17K0bi2RHze+DorGTAFVVINyFi/VAeZj52FmrxRTskIP9SjFM
A//5/i21sVBiMTTVz7pO3S97DTzWFsD2FfxzfkTW6XWvjbs4o57YGUGBJR9uKP4dYEd43nj1ujFa
j6qOrEOHGb2K5lpuKiw1+jkx9+LcYQdk92/umiJAURwP+UfXc5blaZYrE64iAyQNkP5zdD2rVnSq
Cp3QSXOFycDo7DKmbla/EuvSyA1baLHtn9XdwSDc6vlqBAKzK2GyFDrwo4YxictkZsLyV5botE6v
XarjRTHZRUCxYmVXqX0sjeqgbHovgTrKcwBUh7+/KIQGZz+AeVHA2y1SHWRefg7eK9lGZflSexIc
w8PKvh6jTSt57Z3g8tLUnyn5d7HM05q1JgapXrigN2se2oBSRcY7PlvFiq36LoexxFoNXGEzxMel
toryEmie/kg7FKBhvtMJauhY1Wji/2HtRqZ/9dbNMk9rRB9siRZr8WfdBRRtldvorpGrvrGXp/zK
8jpPcsb7zE3c3tYBVAQuJLerHTl3ukdwRftcQGLeD2KiQL1qgSzQ4VPPB00+kX3pF8ESDB/NaCM3
1DyK9V356sCVzNMxJgxMC/ikhH6EVBjcNn+btGOB8uD22/5pPb59aXbMRxwNEEsJ+uJjlNSRq4uB
PG4LWBlwgQSUXVGzQt3vx7SjqZrFYIjNX7qkO8ZTsUtau/zkL1QCU3Gw9g/j5dUOkC7CS97WPU8+
Wxdp60ofZB3yDWxzPo+P5S9kxWDbCGpPtuzsokH1G1a6uQZG9/u8s/5sn3/1yX4d/zNvOwtqYuzo
CGi+Lr6UIqOeH6wBBBvCjbikjhVeZsKvKe44ueCqxp6JZELhPClHpVmMxTetp9i8xQqro2YPncbb
C1zVnTM5jOfB4mMuNwqB7ggPU/ZkRLxJilUzfyaAsbJDG47KIOPupjczdoTxSOA/gUV42/wedtEp
XXayjKb4bsl2ql9hLoU3DMO7ScbeApeNmMo06f6kxLacdnaqAVhSzlw158aHvNukv+VMUYRuxPyp
1Oh+EhmAqB51tbYltP/ec3BWnpqpl11NKGB7NTlzDK2LrtJ5rHei1WqYLQdYeBknIDvPu/ZtW4PX
Swtnn4Exya2VAcd/xHfu3MGt/2jHYZeBuWSmBDzcfglVmh/2nxKdIqqzwIjLKJXV6umQqEi66XB0
dgsMYTs7mHspQGXsHYAszvbh1m6dzt1RYBDx5/b5jG2ptEzEBaOq4AY0S2fuBY6IlVBVx5g3sgt0
3fAh2HpiKwNEH4OM9P6yy+4+81JX1RxJxA7r6NIIte9sq0RNjmMHVs8GqnYD6ODKz5VyQx+BaxMP
SIm7eWdI2CitORPLqxIAZ0L5TNCOYJEWMuw49Ho/6P44qO6kiBdAffq9/YFWxqlwe2cyGGtGRiuJ
5AWnwASmU0YvSTbZaYF17Ze0uaw6w7WWF/OEvj669tPztvC1938um1HGVFGJkEcixt7MZ3lMnYH4
YXExcS0pfUGs0p/Lofd89vYlrZVVPcVE2oyqfZ5rbjbojtI9COOL0vLaoWseCeCg4J9BbxUAcMyh
TLWuTT3pELvmg98+zOm1qXn5eNKJ4IbHIpPc7Utci2PO5TGH6woBQWtfS76YkY9lrO5KffydD+rN
thjesRhbDdT/uUk0vLLJehGTMbGlrHLHKjDH47ycymzA1Jp6vy1z9buhvUuXmminjAnRkqa1UKvr
dUxnFU4iq65kWJ6u/snJSc240PFU01ktUQA/JmNtGHEUW7k2hWm0TKqNf1XsWid1h6OKxW3sC/r6
7fbR6Ff5IQzgPnjXEnZ9WaM1GCroGrNW9Jv6vcUGqVDwwpTVl42Gzt8imMhama0ynvpZR5YBMLVo
R2cRlkAJrJvuUXP+h7Rm9QLPBDKfS8vSXAlLXODgI5wH+s20K3fSJyRo6fDy8pXOvy5+HQ+Z8/dH
HUup0k86HjXlTtGd/iG+Un/9xQ1U+OCLzN95znPNXClQMRQCUMlCvv5dYiHWhLRFJflhXyMp6hws
HNuDvtgl4AS31YMninnUSSvopNNU9ABU0c4Q0Bc64Om62Q4zDhjmqpqoKkAR0GvEXgCLhmmADUYX
W5QFlasR/BbKDjslF8OhOmFDLEgvpP0/PxnKKBSHBSP5P2C6zCiuGilEYQkz6r9SsXsw7TK6aWd3
W8wK4AtAb87kMPHeFOtFVEdo/alBnbSmq43x4HeJcIeFNKxOuUsi7sqqfIF9CWQHeBvvlge0cWvC
sJAg+OEIZjtwict34SyCTaks8KmJ3LrtfEcpA02saXC++eeEJWsTgOMACEnszqPixASChTlXSlFG
WM3I8tCX2yi8CWepcLrYLG+rOArt1iK7LEkB8TsOr9JYnHAFb33cLs7Sz+OhLzXB1bpMCMyl7K4A
RM3bN2a9gKkCse6MqYG5VcDHkHDoGspLYh6Up25XneJjeuBNy7E+jRXD3MTYkkwRF8oXZ5pPYKk8
oSuHC68qjjKyDoaVw5hIDaxtkzrgOFWLQUPxrdZ+heZJ6V6SpuN8Xd7N0T8/i0HiGkyMkwJR4iHZ
NQHZoQ7viTse5RJrOJgTsRgF4agZsPvgHcBIkB2hkGRh2bFILtOEt0jBejBWEtNzMsWlatG5w4EK
GStL4G5OeFN1nM9jMLGpFGV1n4gQMQ66Kw+A7s7qfdeppb1o8y4JBR51KO/2GAsPPCGwOpqgBDEr
JBNYFjVCcK8m4qkxPrbtE+9ojIHPcsB8GCKoqhYie5L4CCISV1Mzt+uqoNEkjvJx3hNL9FqMWPkq
YlxkQ2pfS+QnpS+8igi/tg/1IxVjdYIxD9jwiqTSwP3R8SJK0FnHdnXA5LVD5wD7awwClA5P5X80
klmpjLVIF93UTUEAG5NcfiRaF0h1HrpNTjC9smhXJrZF7JYMht1ryYcIdDJ7+9irTxvrZQhRFRUj
eIz8YsgHEK/idulQe+lT4sF2L3M5oVYfnEL5PoCsRbP37xaE6ADVSgrQyBTk3VQTwKZy0rEfg5yf
F3kmgVHK2TDUODM0SlRjXcmO7FGQNG1HmcurE+b0vTygjKoJvzdJf/u562MlM9mFUcezDPwS8Gwh
dFzcFqj5UTBAa9Ad3SU+z7+sXqUKqHzcJlpcrKcdtckAWqho+NN4LQ7HAnvN2yrBE8A4FjJXYT5J
E9hqLTDvZFr+q2jIblsG/Tt+3NnZIRiPMiVyKkqpCmMVPSuJvJuAWZjDt3SRLQmXacdrc64akb/l
/ZhokIUyJ3mCbzTGN9giOSpdac/lEmyfat2GnIlh/UohNUsUDfArgfC5oYcxz+JBd3s3u9Z3815/
Na55kAWrL/hMJuNommroEyHC08rCKJBU41auaQsuw0p9s4DLlThtkz+AGJ6TVP9IYj71/kww86bl
qEGIXEBPAI160u6kZ2zAKi7lh0LNBW51civf2G/f8KrrOZPJvHJ5iATQFVNSxmq0gVFu90CAmrCG
oS03SpL529K2XwKs43er1VrlEg81TljOGogWNafmxaQ/Mhj2EhmvI0qLVMj4P31iOwqDLR2jCx0k
5umxuxgCPsaDzHsJjMFv027BEpwE9uer5kX15gNQsTH03zrRb+N22E2GY6BnhQn8neXGXuQ3PvyB
XQe8hPRH6Zg9OWNmDLkGor41G354Qe5BE3hBPMykuaAN4k6l/WhasrIYc7MsgEytMaPomxdm8Am2
Brf+OQ8geL0vOZEDtMB3Hj8M/Xb/3chZbHuplvq8AZAP1Eccbo1QwsqssBvESXYwPFu527rK0yS2
myR3QplaE0xc680Y2tKOcWwDMOuTU1zfgZEp5li7H6MOzK1+jpGdpQWghitbQQDnHeUr7LE7Msg2
iFJ3SaC8YhIgc7SguUcILxwyELSOR16BnntkxgJlQA7EJDp0mbhmoLjFAVxC4GbC2gzWNm6i2Oax
QPK+KGN+QmzPjMMCgUNU7rEptwf+OfjZpuQXtmCftz8oTxZjfIjaimFWQ1ayXOnapdRhNBZj9rCs
23K2XTGq9d+NnJDmVkuoayTdhZrKqC9rDgDv7Vg61PngqWbIqdpwHBa7rEmIMQj1jIOpQbRTAOhD
sU/TA28Qg2O8PwPGM+0cuzTMDGq8wwo7lFWnuOGcPGzfHVcDGcMCEot6ISDX+SzklW5+Zf5J9rpd
Avg09kIHuIEcgTSC+GFTNIxYYLhJMn6MF2pmHHd09AhEmmFQgzJ7OFgB5cvmz/L+GAP9fN9nshht
H4XYSDIBkeZ4KO+xFXawnNYN32QQV/OlrfqlM2GMugOrRY7bGcLyprLF6F0H0FdEeBA33DMx2l61
2AadO4iZg3q/7KOD6jYnCSMr/8uZVp/w2ZkYXwuYVQMoTxBmtaUTZ8TTxbdMeOpJxjHF63p4Jolx
pksDzIEKuJYoX4dB7LQXKDmpezAq7gtwKtvxgVfwWzf+ZxIZzQfKTFJHmJj001N2OezzPzJW56KD
fr0374l3WWNhEeAkpSfayV3xynkFtD6+8QpY6MBywQyDlcKE0E5wt28+AZQlj5+3rge5X8dk25h6
P00pyXWES3f6IQMmHeUffcsShGiaUwAsvuKcTV5NJ88kyt/tcdMOBaikYI9psY32Pag3bx+k1Mlf
l13sG/DoFC5Cx1TDPVb9I6d28oCXVaxaz7NfwbjWeQSikkjPrVpeXr1VYD3hfEPeORnrYiqzKpkC
EvbGEx1yX2N2qrOLE7VmJEh8nsLyDsTYFznKI0UucKBlua6iDlzKnA/3owTOmEuVMS3m0A6yMEHC
6AB+oj5RaOjGMffDYbkl3uwOweRFDt/R8Z6iypiZRUTtPRxwk9MzhcHu/N4j9+D69jGz7JKXGP9s
MXAqIh9Lf/Pc7H+xqBZmGFDZwWo/k/Naet32I4G+0rI6kOr2lEovtBWsDPO9xHqGrX1JY16Hacbq
AIIc2O9DdikUfnYc36sLsiPe5KmxDQIQ/al+5x5yXXu+xDLPocI2vyS0NEhyRQAC5m581zQ2wGgw
4ac85Bfar3+nr18SmedhRHlYTdQMaGIWRGpc2n0U3m2/QaoYP83olwzmTSjlkmbyFMNrCL8BM4Kh
SuG20IwgD/PDpPGa1DxpzPtY6h7stA0CMivUfi2LdEoTgD+UvTta5EmVDU59gvfJmFdBonQATTZ8
RD41xEkltMg6hVfl5wlh/C4Ab6wUXIm4QflaUgc7Dd+3PxFPAONm1VCX55GeYhrKw1Re52bPCcc/
J6I3tIBNU1OZ7sAbOEM2PFQD+JZ2Y3So41Nn7PUJYzWBXnqC5BlAaUZxGEQpdBHcCydnLk+68aBn
cInmxzy9oi1pT9lg97AFWUCLMzHAzT1L/OgkX3/qjZ2V74DeMIo2MfaLsSPzcS6OkeCN+N9htCxQ
qO1M4Xcx7KXuWE13yngaVayNSY2tp2+15DWW6ghy7bTgbclOQ/auZUelwhwyCML16yo7zSTIZFt7
F4anMNuVze+mf1CXV8vkbSNTQ/Pj1r4ouy2mhT+ogyFHGax9C/fV7Us38oxb1bVQYwYQHa9a8smq
tSWOsbIoQ/Vh1SDACx90UB6UbvtQAS+/9epTspOO5Ig5Mc3W/dSTAAln8yMhagu2fgBjeJduEtM8
apGOmuOpKYyr0Fo8UJPstvV9vVTzZeDZMsY0g2cU0Ns0o6r30ikHIv+EXm3oGzcoJmCs0NqnAXce
TuYYJ7aWEc9mThoNYlHyTu8LbMTujL3p9YfmUbBLv3FiV/PUaxVcuMJ746KxbedYoJ5t0SWOwJ11
5Dz7z3j/LHkVU530yjgafhxmd5U1B7kCQIHtq+bJoH9+LiPLAHKTwR5jkSJ0TT3C5v687LeFrKrN
2edkXIyuLCJQdnCvVSF5VfyH0A19eQy2pfyX/OdvT8YWMZRZN8MGANJIVZdndPdBxyFeTzfWheoX
/rhbeMD91Oz+eA1nx2Kci1KQxah6yEv3YOXEtkXvN2ib8crdPDGMe0lq8I0KJsTAldlF9KzKlxk4
rZe2CsLmboyPs8YD5/0v+cfXVTIep0iwL2UokBn+bmFKgia3xUCenfiEf13cHIYucxLJ7Z+jeytI
9kRD+aZwUSnmmAKO6nyGvWf6qXUaieMKEZAyPSWm4ZbWKYx5aQjnEbBshqhfNm2Lhja65jPIBn73
Hce9rjcmv1RFZgwnIOBy0aA1w/ykB5Mr2NIOXMzNoQksp56daK8d6FptEmIlSOZAS6znJDr4uijD
IUVk+P7GjVpSsGGBwnfrqQfpbnCLyxZJCajdvOHVcIqTWdn5LrvjTUqtm/EvwewsxwTA/UWK8fF6
xwzy6+aAkBnlMdpONwCbRi6yt8TnFoRXrfiZVMZLDmCsXzIBZlO7W3zxsfbtxhFuw3sVu7eSc9CA
lNo+8ci9P7/gD2NwJpX5wpJQamkfIf+ydr2nmw6sgjth17D1M3CWxa9GgGQILZTQUY/A/IW74JXi
eedm0pMiBvih2eAzWx2x5ciwtTYwk7dIfAyXkbN6wZPFuA0BmBNGI0GfE4x+NsUx75xleh3a31b8
uG3V13tVZxfLOg+hrqWyps0xP72XTvNDcph27XuG/ZziNsaMq75fLhfsx5rH8l2xB184aMAgvRbu
t38INbNbH5jJXFJlMNOlxwfOCJx+rJVeWmQBVof2kUacUhxBETRpr9tCeW+X3STFMncblhme0AJK
Kdd4llxgygbyPo0dlBQwmkqCPKiOmOdzOJJ552XcjioJmaLSlkAu+mli2ZP82mbWRSxoJ1l9sfqD
ZQlubia2Gf7Okvqjk+/rjNgi6RyQ4O4QJdpVyZsDope89REYU1aq7ajPFvQOm+BBP6euJBbHThrd
Ikr97QvgnJ/dfCNdnGCEdUAMOtDRvQxlBmO+HCTzzrBq+D75oHeity1z3U98KTsLmik0CdB4sCbi
Fx/Gm+yRuwTDR+VRuNTvse6jBDUqfeqrnjrpZFscBV+NM85kMxYsF9Ieq5X44ECzwfKoue9968Cf
suZ8QpMxUxkBdIiQwzxnQ/UnUfurMEaQEda6HRU8wGeF/uYNfTEZO6UD4Si2REHyWzHxe4rUOJGD
3KluqeE1LTXKASOG8v9oJHIAw+aK+iXp6osSs1hgQnFnObsSymGfDMCuqeWDmTz1YnlIkBL3BlAx
JHIqi8SeR8zcGvgoNQjKxDZIqjJYIt2RLG7rYrXoffaRGGtoKZ2hNQoUxJrv5grw6oMJWpRbK+tP
Vv4GmB8/Nu60UuLYe95jYIxfv1jGApZmxKAGccS+CYpKsOfoOgdpj/g7N4fr7YfA00UmtB7TWhY7
qouWfIrndwFD5Gp2lDId0xczGDB+RUAT2haprIaaZ1fLGLwkqc06Cxda3sM2JmLcyQWI5zNC32aX
nsq9BY8euvpJd2tPOaDK4BMPqB4O/u22Rc6fHhHMYLaMHLAnw/lxVE+39Jixe4saosWNON9f6vtO
eeiH5+3Dc74vW8gAQXoUhtSuas1NHJ26FJ17gpElDZXrzHTl8W1bHueuLSZGwwRnOkQAuwcZgnoj
aUZnd2Xi6U3OMeKcOMVibFovSXnVax0i0Kx4Htr4qjbCiwEAck6btb9zNd//387FGrd0jsFiBOPW
Ln3jJDqGaNDLASrrP92s++wzfCmrxRg2pRojYGBDEFC27C6X3BKb0ttnWW8pnMlgbM3caT2w+A3D
x+5p9AiATsMJZW1GETCDtcwzrNySJXWtpqlPhZFFpoOSTao7kwUQH6vLe/yXrjtRnQn7LAVIUZpM
2eOQTqgvdnXsRlKleA1g/nmwqlR7fryWs7Ic8xVq0nW6mUObx5vi0Tz0t3QVKglUCcTBRmFjkJZ4
xb3ixWgWoj1xgcpAmrrbt7c+1Ht2e4zJjNQpSVoaIv/FHSft1D0FyK8DLtoFxziww6CNVXQyocN/
dO+LJufLrnhAacqmdUjxyJ82XH29BraIRECP/4TXiAR9muLPrQN0YIGxPqA6FZ6mPuQGoavBwteX
ZOOhcJRrAZswNHUFRNpduo//YNPFKS7UX9pF+mg+h0fxiXuhq+c7k8pYDaB3Nqo+4tMNb+1H/Cd2
cpeqjaMctA8NDTxKQ8pbJV9/bWdCGaW1WlVS4wYmfnimE8TGEZVPOkf80F9gd9DRr0Z3epQu6kN2
ZV7yIFxW7eSZcMacDNPUJROdiJAGhLcJMpmLZrgrAVkNMiCOjVz1NV+yWNM1ETOdUgGbA3GoHxA2
PRWLFZSS6im5ciIj+Z2I5iPnMdLL27IIjCkjYpqK4NTF5fqgfb/t7lJUb/V7mjZ2N0Xm8IhT1ksf
Z4dkXn8i1pk6mbhQStctAYzO/FX7kRddtC5II1GCSG/Kf9mhPJPKhE0lzBG2MnBM7a64lNzxIvEK
EOhOIEsf7zG+ef2vGpRnApmYadTyUmulBnWAUMaYeBxeSvMYc0zpqn07E8IEP3qJxpSpCkhMiujP
ZOWzPQjz3baGbD95rOFDgc7qjIkpA1SAxtWadAJSUCndDLxuEf2Z/10H0Sv+LkII9dhKupY2NdAq
wpaFgmUEece1Xtu6jtmi73IqK1HSSPxUvcHVTstOB5hJhjC12pu7WuW2pdaHeP/+PobIWK46GdU4
iSCwPMnACWycyiHHYv/p6ziAAus1/jNZjKFSu9AiA5UFhKNg2ucujhbkx9alex102JPT4vsB0f4Z
aJ0JZCxHJAKls8cMl598aLGdPUpvWGo8aLsqiC7ME4o/Qf9s3JRH6Sa+nU90GCgOwkteIrteBzr7
GYw9Qd2pjHvaaWw8PRAdwTaO2Oyqn8S99bs5KZ76WjrWybrjTSKthzFnghmTIiaDAS4KlN/mg+TX
PnoOuwqz4JnLa3Nsv3JDZEyJmCSaouaAAZjL5IqIrSdr0cv2I18f5Do7DGNJGjUCT31CHbvfmk4M
qMlTj+Gq8ihGnvo2u8qjzI8mtmMYg22tx6pVzynWGoFS038od/Uet+gIjrTLAgELLy/Z9XjFr99x
DBrbQgVVWdQBLR6PMj8ZgBA0SjspuWq5Wo74ulC2Y9oWYqhXPaFBLiRd0aXQcV8HFsC3tj8d7ziM
jcEbjIoUDQ5fil9a8agLh4gXA/G+E2NaxqxsrT6BfTbkzssbYk/diwiA7Cj+tX2W7WAL8AnfDXRt
kWiOc1QWh9E8zYuso6tX6+4YF2+C0V8bTfqwLZB3eYzxENRJI8CHxldqTb9aMLVohn4x84bIeRfI
mIpJD4kMYGYk23p0WDBYZBti6izSdGfJyX77SP8lwDJA0Y680xTZrf9Zx/D4VOFMw5t1ik9mQBsu
4d4CS7cNetbZpfPQpfPv9PBvsRoTJxDlP4FkXpZ2BqKO/k0objlnW/fgX0KYSEGWB30carzdDoNm
iyvZAPLYGZ/LhAoYQBqeU13/cF/ymIihnYgADFQEPxTOr4jszCuC8kl40A4quMZh6q+Nu/jAG2dZ
j4e+pDJPGjVWsW7Q3IZnodgeycWIhXL+zMoPgLe/PPiXHOZdm3lERlEuJN9IFcC9hOJ8qydWjpr+
JOTWdSXojXGYxka+UxfJPKSjVdyCSQpABObFUg/Ln8wazcEW8rTo96pQlaAaIBXxYZI6Z+ja5aBY
SjTutpVgNR8E5y3IfQCmrans9EeXzMqCxg8iUqwiWzaS0BhLbi46bQRYmqB2wISpJwPWLJI9QFn2
slPFtiVw2wJrfhkgf6oOECxkSGwHqiX6UIiRichj/D1nfyKgi22fdDW2OZfAeP4iEcsi71PTl/Uu
EKR+V/TjfZFkXq3ohyk2QcaCvQ0VVINj9qCnwlPSd4deGJwm24O4SUblPZwmHq7UupX+UhvGSqdE
k7pcgceRf0ePs5P+mS8pO496j37joXyZ3XQ3PIBeldOtX7tugLT/x659MgKcJSJV2GbNbIU6wLiU
DFPfA9FLaKqKj8659vUq2ZckxlwXCoCXlOXTdw/79ib+f6R9yZLcOJvkE9GM4M4rt9gyIjIjd11o
KSnFFSAIAuDy9O1RY9O/KpQtts2c6iCrRAAEvtU/9wxM9zu1m57ZKsHw/xBF/metm0+subNMvYva
OuE0Hi190ubFGI2oz6GosS/ay2A+OAZ9+vsW1yzM9d9/O0tXGXZrEthRi6JWyRQwrUG0kCGxrY1f
IV34GPyVJVc+n3fjH4xrC20wYdQEo5+YNtwOzH35+66+bhL+54p4N+4hrKzBnK8wwOrlSlLQgjwo
B7Sii+c6GhIXAqDLEbNAWbPOa3v1BH/msP/9Hb0bT+Evdl0613pcl87xtUDVH/0Livepl8nnNWrV
tbO8cRC5NGH+NBbjw4NBazBii5U38HVg9J/tXH/BbxdEOL1ZOqDTyiyyD9pTl++n+WHla60411vh
BcuphG1fMzfxNruRAEPsdfaUHiHL4zcRKVGCEpFzqNcT87XdXX/Zb7urm5BWBTDV0Cd4c/IXYz5L
8rayu7ULcWNEBtZzpx8ROog3dnclX5Lb8FkhG8ec9Pq48NpqN2Yk57awALKATzwvmZUuW+D7cH4F
eH3XB4ZXrMctbApS9D1G6vHMriOKA8oMInWy9fhkZZlbkFTjkE4N4OTI2p3cNfvrJOR1sme1LLRy
dv6N1ZhcN4AICG4Da8R9a7hPCmyhMWn7l9qyEkkCqHXPOFcIY0ULsKALF4+ELSv1lJXXcMuIgw/Y
LlAjv3b/WwwzzFHbgzXV11FpsHTlbq548FsWcD+fGjpeR2Lqu/BcXLw9OvJRnfkXtvWi+jTedf/0
Y9zd39ddMVv+jVHh0lGQmoBRGcSnGJ9puGZR1ha4iUwWw+1aeq1imA/Nx5TYCXssH2XU3EF1F4q4
sPxu8vctfT1x8x+X49+Yks6uRI8UEjDMs7OfU+8KuzIw3M1T8YJxJpAzo2O8liD8D+Wa/zbPt6Gn
Z2jSUQb0xnKWietezBSjRQn4kcVOGhij4kDRrSV4X0Nff9vqjY0RRlPzOcdWnc3cx8NlPNZnMPu6
KS2Tvo6mOIjcuMnIsXzwE+84qTjcDig8rv6S1e3fhC/TIDVfQJsN0GhxabYZBFhi69zt3mFb4/Hw
/3vct4gnzqB21F9JZYbU/TGnV2xdcK/3OoVSU8z+F6iGtWt1294bZz3TcfpnRXzkfxxj8znfg/Y7
IimDvGoUpGuo1BWvGFzt5G9ekZeBl7fXSr9fuUUCmYYhdnrSbuzOXoOQrYW9t1gn3o0+ryhCbJD0
dalN5mkHlUtIeZZej2a5Ak0RuLIOhi4wnutVQwz5hjXoyOoh39gjSrTj8uuFNjdzjBmcuM4CTMtW
Gy8a7opYxM3ZWUli1s74xkK1AfOnKYcJpOUUDYOKaI5u9ExXMscV1xncWKW5YIRN13aXuXcz+1Bt
/qkgHFYH/1ZcZ3AT5OggAGfhgGtqbLuTe5i2VQyOwz3q75iBXzNAX1l39J98yM4QSKb9ky3/dj9r
1pfUDIHsCKo8Hf2PARpCK9Z8bYkbE1d2ALFZ18ESyM52EfQprjPGFWD84QOGWYAp/X8cZvl9WzfG
jELErVBXIGvjNhfigh+9AP1wurKz23o0pJ3N3xkob3aGP1maduU6mUEXBNtXxWCQumbMcA/MXhAB
DHyOjJLv6WK/CmmsTRLchhy369/ssiNhDxldY8q49WkR8WBbOVSkU2pASyeQK7HUH1O319XAog/J
1ABsD/5tIujXuQmhEfDfB0exo+nwSXjqn8bM2IjNwPerPHW3z/p2vRvTCb59b+lmyKrItyvNGUma
/TiCXU1G4A5PTSP+3zQy/qj0/rMqlGWuAo/Y4y2tsWJT509Xxvful07GBSxF9BuTUYHXHoJcwIus
H6AOAUtRsWo6rxnm7+nuP0tfz/gq9YjVbx4+cyuk8c7wfxmVm3TKk2Zz1UN2Y/1prJMC377M2wVv
7q/rq9r1CwkUpy5ffT5ngVxTsP9jivB2jZs7CpG6YFY+1pBAODrAtixLYlyM2IlQtQf12hXpMkJn
HlbgfqpT24gUFLbuV17qytHeBhuLqitlOZCqubI3gDAvVtC2TzSiKxJbZcQ27tqY7h/x1M3Gb6ON
qTdnYTvsuuRV0W6Im3IrIcaT9AnkzH41KhJdbK0pqHxlEsIrIbfteVfG4Ju8K+/tKhwJaJ558eIv
b5X+MMM6ndtnyvo1w36bXWGHhIBS1rIgSwo6q5u1TFJqT5YgsMYA45TIJ11ny9aIVVYOkf7FTnbs
bcs0rKO18ZevzhbSq5gugnCZRf5gOh+mpXE6C0oYV/nw7lTGDO2YZuMkdHede5HrWJdbp/zPXv+z
4i1kVXkyGJwAKw7p8OKAqjuMBXC5FkYxi2TN9H15sOBwtx2Quf+pji6rKkcMEEBQyl42czNfKBte
iN88W8nf38X1gd9YHAgGetgcSJQDCOP8OzqdHFqosA9FJhUaPf1zsUACPdyU/UZB28ciy0oI9cXG
LFCCeyjw437+ob4TUu34LMR67jgdDaiLGEWRtDm/uOBz/fvW/sBuYFOQE3AdzyUO7qh7Y3hmCQZ+
UEoKZFbQlkP55tAgn2EYysqhKc+Oa+jBL9yVddUfNq8M/AQE/P8+S9Y6XhUw7E0JsgWZZTpURtp0
a8qSXy1zZfg3TSiXQzf25pOVuIh8YKHKRtFEjTen3VSi/NuuPe4vDInlQLzVBy84/nPbEOp7KLjm
PtaxaPBYDXpbO+PeNvVuaciGVXY0+228zB4qDqC68rq0W84cSF1HQQIP+ka5IsliOiuTAV/9KhdN
KgL6WBuEVDcmR1IMnTEzVxmYFhJnLlLN8fDpyRzY/RDwlQDvC/941aTAIQceqEZuBRVEN9RBHlYA
SJot5upm08gK5tQrDdEv92RB8/EqH+d5t3y4nZZl3w2FBmcf6IyoFfc5izmH1qVpRlqvhRlfLOfC
YuMUEeS4aGf/+572vtEuKmyh2ubgK3UgahnKVPpG1EEL3AhfVp7hF2cIuRSA+c0QUhF/OCR/6R1m
SSlhOP+P/w/qE4rR+WNeRu6eocFsornlrwSrX27SB1g4QBcRpI7XV/RbWmOXQV6V3igzS7DHoS9d
DDCHZ6XyIob6zd5jzcrF/OJZuhBVuOKTsds/SNIobYD+vwaroi5pVFJ1H1bOltTVSq77hcX+1zrX
4/5tY40OuwFBOAaG2jwCpV1sL4+LoWK/dmKVf3hLv2JH1zZ2c5JzQUOvEdSEGEBTRCMbHkCYf2pL
8+3vF+XrdWxsDnkbrNvNyw7CKW+CgpmZcnEfiveWDpFfPP59kT+aWVdPZ1+VVR3bhtzBrdrMaNfG
LLQrr7lo4nfREOUvJYmc52Ub/BMOFu/LsX/kPmpua4n9Vy8BDgn7syG4Cvmsf386VjU2H1xckWJs
0qBUCWlWLMmXZ/jbCjcZkwcF9llf4wZTtlDrwpzBuEQuWFH+fopfPS5oDYNLDjkKpBduNoIaGoDj
pTChUgWmTYxo9d5lHD+p5FFP0r+v9eWh/bbWzZZaxbuJjwY+GOfYk+02GI4Mt39fZG1D1+zht0cF
MIbH8jaUmdN6n4sLUiflA39Pg5NRqSdmhysD+l9+p982dfOIB3p1rUiKssB+twcrtvNvelxZ44tQ
C7b9Px/p+ht+25Pwg9kpKA5OWfamQcujqa0sdJ95Pa18oq8iLdeFsFdo+SC0tW6FXrRPTYMi2ILE
bn5Qno5rAEa6YHkjE8sUa3a06TNT2bFjz9HkohPCf1jjiqO5hlc3oSx6SiSANgvU0wLzJvzquAN1
benJjDY0KSuyb20nm+vqdejaRFF57jmYoutu5cl9saxHQg9eJggDqJDcvoWSkTmY8BZyYZxEHqau
wBTWYh89s320XbbT7rRVZA2k/tWZe65HIN8GSJoJ9ZN/f95+XIqKOr3E+CBG2s5XYk4xxNbOObPT
dKweV8v15hcv0YP00rUwAnXfPwy0JTtii2AmWTvU33w07yJS11Ao4NIWG6nasUkmZdZvBe+W+9lz
oI7TjRBl9aY3p3NkWjitiGGU3QQTpeirBCOJWu6oaCynH5oPSesGZ+XMh1K4YzrXSLCEo47T4pRp
FXhDAgExB/8HGobM+ofYckHrMM/fDHO5n3oFQu6+fYC4Xob61RYlHLhicF929uEaBW0QKl86bkDp
2kHlm1rNL244mRrwE0ugtZRdPlbCAyPGjFFaFJS3LmFuBA1wHbUDeYai6AckSWgyTtXJXPhH3tDX
rmMCysOjiOyyLKKWql/EAS7KnbsnlxIvngs0qzRDVLwIOxoLvcQ1RtViMozfdT7vjCbQKa1KlfoC
cIN+4WfY8DKSBBqLobjwkt+ZRaNj4hZv88yK1B1BXla1c9aX/UvoFlArNXif5Tkx0rwN4jAc98LF
xGEfhDQd67aPlcffF5v/9CmYBJxRNYnnT+89M9JSz3bq9qOVEKs1V7zEV74WGQrujAmBHkSbN4Gm
641zTSdArJ2Hnm3an9exuDBlv9xTB6paELs8QJR7W+/LLrb/FzWCL4w6niUISBG7Q13u9mVKKMk6
g61IZj+yuykRu/EkztW+gywyGGwghp007/rYHqe1quxXD+X3hW9clspnXpAc/GNyump05s34KIgK
vv/dZ30RCGLYglwZeQle5W285I+26oXQVjYt7U9nkRmom2OzDrPexRw9rkrUu3QtK/zCqfxr0Zut
VUbpAAZrjlle9GXsiApyL4P6gNTGc9+OawjfLw7SdyATAswU9DCDW9DtwnILtPGWmTkQ7IsMEABZ
2llT5P3imvhg94eiIdRIgj8aIGJSul3KiWS9JyGZXVV3HeDKYzP8HKfBRpJk/fj7h4OR/sL//8uU
3hwjh9qUmEg4YG6X2uDmWSYTwuVdAaK5pgzLbC7G4pNVknWpB83ZdC4a6GmRZhxee8iRLrEvaLuH
aCnfUgSbW+m19j5wuyKrBhcNerdR25CRLlnskETeMNoxt0cT4/QusBeuN6WI62rw3xERV6VP712L
t09CtqC5y+FG3cjkprlTbM63hZItT52Ku9AVQYmDpWHDx88ckg9hxCApB+XgSU5yu2BGd+s4Hfdi
UdlAcCLPbNKGeHkMktJ6Nwd+fxBDZYKTXpOPgDPQ9/pjtfU1tNuXCT/N9BYG0YMgj3QxlJuiZPnd
gDEvJFTIvfp4YaIVUVmDKnzUVVjHDfH7FGSgls5AqKQ39WTVj0ZDFcCrFo+GtgKotpuMWBbmDxAx
/BgDiA0UalvW5XYM6zyaqWfD/OQ7PSnw1c+0TXVQDbthmtBDLMiL9roTr4c3SEa+ea03xLwGAyed
NsxgTzw3H68zyiEKTZE51M/Cqe7Z2KaNJpvAX+LBgC65puK5G1ogNJyLrupNWUKXvWn1WyGrpJ/H
k8W6T1IsJynAOGM094syXhltHvPa3XjF8jFSuXNro49GPjWnsSPnYnTuSu490sY8ebo7Fm5/1gsr
Yf97lLcGa+P2FMoGU2/tJl01ycwcVBMxhgJ1vNeGNrtWOr8ID2nUd/m9rJtD69CTJf1fTjPHHTF3
OB4A2qtpI/LiG5vm8xIaO8/o772qOC+VYlHRGeDrqs394rVFIqiVUN/A5YWZN6AEEJaed2eZRZcu
hjxoHu6YUwKPBk7OCGoyS0QcFPsr8UhN5p8no/CTpkL5Q4QOSMDM3ElzQwW7GjShkcO8NpKS8ASj
m2DKy8cGs+7uGAmvu8vH5Xmky/sceHNM63JGKDGntSfryKMCJDGzPInQL5KQAWMhAu+dctJvrXHO
d41TPFt6FFvZsJ913oGltzWqVEvK00CWNQYYHDdSE9y3MKFyJgJpRGhy97j7IIdUrMi6sPhA1Psx
GcP3gsxQJKFDj/EX9sgbTvd9EajIXBp4dWGoyBHTL0RHKclxRCNF09XEi3G4Q4E41C92i4OV7gBt
A4JGSNg7h6AEGSBD4yREUuI0REWz5O9E5Qc2g3iy4iCImVvnaeSkBqcX5n1whVggUj9oDl2ImGkM
voVMummI2fikL7i/A29AvSP9BMV6qz1yoYzUofqbF8gX7QYg16QvlvKeXAOQaJFfwqW/97mxWwwM
n9Xdjnb9uZpwtGiH8yjooRfMrM6DMldzGKZxiOZFm/GVROKu5b6968qwj1Qnsz4fEk67/eLQXWG5
J1uO27GtfrqT0BE0pvEMjUR3mLhewk8c0a9STCzKmT42HkZoDfUyjiBrHxf7l6fH/UynS8F4hgeS
tVz/gFLRpWuMo8Xm7TK6j11gvVWyQoNLeScYOhgP2rwSbZfxYhmQrCnrj2qRG1sGz/Pk2dHQ5Tyy
VNVEoFp6dULmxQ1HnUCY4x4zlkc1G58LHR5rSfddyZBhe81DaRKE3tQUCcmBbdbze9OzdznZn5Ys
8bXawEgNTqHHWuSoRCvabUw1wHr2+aOg5bPpNzIKFNQS56DjUQjC1T00M/ON37dB5gX0srT2kDjB
sEUm9d2bRlyoUFb4sJwmob2Q2BsxjWgaBY1Nwh8L2I2h8L4j9Hx0XCD5Tag5bjqnzoaWbIrFe1Ca
vsyBHZlEX5a5vTct/YBGwaWHBN7cVBvMhICuWtIIDdIXe+KvDaokg0OTKSy3gO1A+Lw0j0sZPnJV
HGZrBjOo47wNtU7MYdlUBShrHLadKT0uaC3MZZmY3EJReN7Y2s54WD5NIT9Tv0gVAcqxRCW3n9B/
ZFtugttvBhtRU+1tA+I0XpPASSHSaPJN5VR7o+tPiwouYchP+PBFajE9gIKsvPeU+d62/Z0JuSVM
8W6LjnzkV529ZQGhlaL+vbCqGteo4jEp8wqSRSIuC/ejD9p7YWNIo+D5FkPNjxO2bJskY5bYucvy
7hKRAN4amxo8jyhQCcM6BG59USacUwhDYNdCZw21UncB5bXnXrgI7mqrTyex3IGo7VBOLGEGP+Uk
2AV++Fr5E+Sn8m1uOwDlDvnPvhx3c6t3BshlgwlYZyeMXc9IJgpJJenD7XoHlN8S2k1vSy3qq4U5
Sb/CfAh0yCJoaHQRWj1W1FlA92Ki5DyXwd1SNo/UUJelU2dD+p9s5gklLLPr6d6XZNcXbDN1S1L5
xXdIjKadHfBIGhjFp3LI49xANdOYBPB+hn0uhPFDB6DWmK1i5xfOmwXdrqh3ht04zk95zb71Yffc
99WlnTVJRHHtWRtqSXJIEyJry6vYKSYAWUx9n4/ypSFGmA3a23hhD5aMub0siO9qK/h0hb1F5Ave
jxLcMDXbz6XxYgr92k3ekVjeMQy6hPviYLV4qxS8Tp41fPo8PIkK1rueH1tG93ZQnVGpSmw2HJbF
/mb788af+Tb3ZIzRE3SBGbqTOeoXWYOPLQjrQfk4PEkfqrWsN8Ae2vDEG2yM5Q3GZxF0u7Aeggc2
NOLRKmWTOAUEN8Ngb6EtEY1dWcYChxQj8sZoTBjurX66613zbRb8WCuxX9oQ3E5tbRym3NVxiVmT
FLqjVbToYUo17ZpYigJXikI5ugGpmcFlSoPgMOO5zT0FN5Qb14O7rbWLKX80JGFgjQJu30X+24oj
Dbvvfue9moh6IpuM75XNzqPhbcTYvgd54F0qOiEfdcJHoDrRwaEaOLCQfMd0FLSHxRKAq4ZB6Koj
bVyZ+hXhPjlY9lydrmu0kDBzf9ASN2URVXmsREgfQzD+xa1ymng0/BNkZBeQXnX0SQZtcFFDY1S7
0QpkH7VK9VAlmpwnEDVW0DgsdHg0rMI9CE8twS5vTPPdq8tgEyqt5qi3BnDF9kihZlT9mCbxBHLX
Rx1QK4ylZSKozLWTDpQ0z4VdzXtHLN1eOyWctwTB1maptHnuXcM8z70VRvAd/WZyK7kNGoN/92E3
Uho2L0oo9LSG/Nzk5OQrmmAk6FQy+hQq+0retaTSKL4rf/pBRydrSv9uNIaoMyxYECVwTgV7Nevx
DXX5X61XZ1bP9rkG4wupPjrFYBMdefRaQ2cm1fCBoUomCYdfXwthojvby3gKWliVsdpDAAFhhVlC
lMpg746i34xaqKjohZuIUhib0rcUlG3he1htH7jyYGZZl4miPPpkOEyO2pl9cWorkYY9K1NTV4lT
5plnFd8qf9ixzgQ57TjuXMfe9KgISiuYoHta3Lm9fAb14U9EbzQxJqfemH5lpZ0nu4QQ+ex2M2Rf
Fz5EgVvuTdZ0KfdMuS9B2N11eAQS2UZRTA+Q2t2wZdks8wj0YdBXMcKPg6/lpnCNDQBTNgI6GE6v
6Ta6FydrqS7oQlZp3kzg7QFialPnjoyrCSUjE/Ct2Bbut2oUx66vusQJ+yLy/BaaS2IAnWlZPAjT
O9aNfAYt6TNbjBi28WcHcNvFBYd5Idw73dpnz7beAn9UaT1UfQJNG0gmUP8JoqUkCgyWx+GAAVyr
HqAkFzYSVtezN2Pt7QwnmGPcMhZ51bTzVbk8eqCr/S4DbSZmGSSeLkHY10pAZxsQmRvtBo70cfKl
BsZyAWyajp9FzZ9rf3qwKpjUouNnxyNVoic9RTVRTiIL2FJVVN/NfHwimpix6xYoDXe7ytJnQ4Gy
ziezQgVo+FkLmaDBKqLc4WntoNFEbFSl1EEbxV2d+89VH+zLUXZRhylCXVXPYii2pt9+V8p5E7P5
UlrLR1djTHsZAfyb1HB2xbSkQYhoAfEiQqIAf153CqOuSj95LAiSovFTizoiqnQHYLIPk0ekf+wR
uSAaFlU2BkTvzCE3wb1UAjbcg8sa4tBFjawNgmQHa5wQrFuZav0padncRv7Q1BFe8m5cvE2DrEqN
6kgMueXK/8UtlK3VRC494hqnM++6WmxZ3WetGJPC85/suXyuu/LdYmFG5it1sHauqaE6DaEFV9Ef
uqHcapCIR3MAjZgAPJZkLLJJjmlZWPumR+xS9Y+2qHk0GfMPZEgsWeoZWRK/7/vuenHDWIXj+6yD
uDKGJzuELaL1gFNRZzZWH45Z7PtyzhzKj5YO33NSnkCK8S5H8zIN1bjridrYY1U+98rw0EUfDDhr
YX9YAfslwsWPuC5eQIkDnKxnibjVo7oXrSzuEDyBLTBA+DLQ6ZWE8mnIq6Sdux9LCC4+aRtHTO59
UD0erI5nzMbonufXb5OHYQfbrZ+RTKVLoVNEELsCRVpaQ9zIQVnQa/hzAThIsrTdfVXmGyd0f4px
/BlQ76FrluPi+xe3dx68mW2qJfhlUegEVviTeg6f5OBdJqqPpRkCalMh2i+s+WDkedx0DZxBZWfI
/EFrV87PyrfuJP5VE7JD3rppm/40Qbw0BrkKpEKIacZ+MN2L3n9qXWZupxlmgflzmQxt/lxKDIEO
zcVAgbSj9iYX5MXHO3WJqiK7BVQVnT4gm8Q9CAjSZloQ3oDsYPaydgy/NVBJBc6LJk7dvEhR3wVM
HmXbPnst6uRTkU74Ubw0G5RQx09Cpv2yVCdSgWG64k/zaH7A//zMuUaIMC9HY2T7oK5k5BE36brw
mcA6QQSy3TIfBPio1N01Cz80jqujvkZU6nnbAY4IItYPoUboLnk2+JDwqMfp0Orq1A4VIvxuU9os
o7gy1yLynpIwbgvQfBjLXvX+nbX4O7Mtv1Gu/aSfgowHTfAScmFfeGNjMECC9ZHIpcCco3zsHfUQ
UrtJrD4vIl/WG/Bfxl7fC7zI4BOE63tu51C78aEjN9giHj0mkwVMhzya7eKnmpqfQd78WIjxSZj3
iJriK6oW2UDbZ2MIjloWCauXADqYxZPl9qBt4m7UoGiv0duMuJQIanV1x4b5NegcSDWX9A6ZfcL8
8a4ZgynxPeFHDbOPeBv3UghMzQ/mVqtwThcTv6dTTeQabh6NAdvmjZtWzpxQ13qVqAAknRx+0GY4
L6Y5RghY6sgt+vslHHsMKwdnsxOweLw2Y0c6T1xaJ2MMj75bbVpqoxM6+0+5zE95DhK7zjgZffdK
5uYBZ30mLajSNP2O4OToFmaifIYmQddGLVsuJcohRUHSkdmP3TT99C2xKa8QmNa/m9reSsYCpQi/
sQ8OAnenbg9+2Ss4C38HHMer05EfndU82RUsvAngSokpVMOT78CoF1FgqzNHThdxL/8R8iKjFpwa
BEve8rrDGlKcTTTCS0s2sTB4pk1EPEGYqZC8WAMKOKLSLzTHufW2fHZaKWMz95+QAx4gI/VSsXqj
kYwHBX8Q1bjtehRJSOHfD6i7d8o+h7WLTvjSY5rb3dJRIfLXVMblPMPw4JSQLW9Kw9ktQFJ3Hs3E
bNzZ2j1xah2dakkrqdu47AGHrcbg4LU5srtmM9twDNza4NHvDLjcMejepyp/5NRIJ8Z/oYeMwK5F
VjDr51qDVn7p96xFhWls25QqvURObpYIsP0TkzDgwVTs/YF+kCl/lwSzp1bOOpBBYxK97QxU2jg3
PueST7FZjWg3OOSgywZcW7OHWo3TuLFHx58Dg/LvaEz+nnIfoYar7s05x+2xyV6M/sl1+gYqnf59
rsLvKrSfhW0+qdw6gxr+wyiXh4H2z21hnIaOxY7Z4FpMMP/6GxHkW8CsjxqBZmRrQJVhD6XJceGu
wvLFNtDk1RDsB2oLp85Rc9KVau819GgakAMd5xf0ena5w2JPsdh2+zsmRxQVps0iq3TmBvL8AZmc
F4+hk+m5PV4bOJK7B4Tr28L6RI6XO/ceRo+laA4I1R4bHh7tMI8MBapkfecGxYG3DnABYYOu/bWI
dhk9vQ9UsEdjCvPJIhr8IYWRiSDGvBnKIHJpH4elymbxZk/3VN4Fw5Au/rgJWBNJ815I+lC78pec
y3Bnm8sUsbEEUkqXgBQSPWaN0W9zza04KK0qIar/Jqb8jlnF3hyNUxDUvwwHJpWONgYEHQiQh9bF
00GeGi0vYkJEk8m8tJMrma503bNygVAsuZ8ubDjXKJn67Dq2o4cNIuaUMvth6hAV9aii1EM01eM3
NKYj1c+xYxTbmlfQyQq3E4qPcMl3SKufew/EOF6RBejT4t4jB0K5sQ6907h0W2bLbCLNS1c0Z2aV
94arN1Y5Jh6jWVtBPWx5MKxhX5PpwgdUskyOusi94yE5n9r90lmxcr1YzvwiRBl3yLcCZ4BGTYkq
o45QgEw9EHsUc3ghKHWA7/KtGwdQ0HYbabQnz/2pXFT/PbuIe6ME7eGy1U6VLS4IYhfnZC/ODiFM
tFgU7NQgLKC6wb7JFvXM+34q3jxEby7SstD/JkP3e8PY1sQF3pTWx1SVIPkmkeTkVE68TNvaR57c
J2FV7Yh4DXj3LVT9vXKD90n/5AJC9MGY8oJ9D738BSX7X944bWHssxZFwUnbsfJpzEs8+cU5j2za
aU6iacalumaqjbG1od+Ta+9Jo8Y+Tf/F0XksN25sYfiJUIUctgCYkyhpNJI3KIURcmikbuDp78e7
s8u2PCKB7nP+2Cw8QOOL4fJHHtRrJ/09xUb31ukvztpYkTBr3qFsr/ICQ4UklOClFb8Fk+BoPulo
Wiw2gUlyCptdwrL+CtWJ/MQPRzC2nnenK4zzA5eeFCC74+77oQeF+4A7jme92DgVAkJDHkc+d7+B
G2zVDsFYTHwr3PR4dwoZ9bZxmTM3BseMIeJhgiVQoKh3qzGfrKI7DclhKkW0rHmoj+tPy9wTtnoZ
Y8o8O8zIlafvfKuPgw5mduZUN7CCav1xWIuDcqcPo5s32rxbXOZc+79uLJ8ye9MAhbYDloP1nrtL
rLMTWvzWaAiWBT9CZYZ+efGR3bgeyvX+vznXo9z/MBYjrB+/Y+9HoxiiwcN+iufbnKZd7lonUVC4
3HubxUOQUVucJ4SRSrZ3YQNrqU3gPKvl10+zaKranZHbDxohzPOMc51Bf5qBYdPrlHux3VaRAmFv
NfuXkyI2e77pRBYH9vDtoL57x7qB6kW6vLjzaZ5HsEAbtLM8ZK12MCtysaXxqSXvwP2bSWjxykeT
twr6ZYjcESalNyIxrWGpZDSsQPL1uWGqmitAogJ56TBGym2PtVfFfZffpymPx8EIW/X1UJ5kOpUI
so1n69KJeZ8UI1/2k1M/t2pCMUv2dqPK97oqblNZCIbXB8QjbkPC22Bbl7L5cif1OixY1UojWmg2
9yCoFHd3bqE4qJoYbC8qVm1rNmSjOGJXVBjdTD3M6IITSALmsgytsd40AaF7QwoQU31adnkG1Pgb
OPsl4KuEzSnIdkEueBSLESvvHSIm1nvvUGjNpWmHj06Xm1JrDk3BTy5+ioD+XxBZe1gjxzb3jnxK
ORWlSyR3Rjw2bbO2tI9u/1PV2i7R73nr7Ufnv4mUcWllb7DRYZP6eEftU+XNh9L0Q0QMF2Sfe9DM
Vj3XRfp3NYut0sZItHdfjahXJKuEzk05VZuOFi3b0v+STk8bgc1D10bB2gZhajgvA4sHp7VfXYbi
r1YzJo/dZnVrLNffq3UPSPDuZBUOuni1xv3Qya3MOO/Lb9M0yEbHE5YNn4nnxCOS1F65V+JZeGAL
7ewSCd3ptMGk9T5b1lNr2nsnG3bGep3c40gxZuDtVK09rek/YnPC2bgVHX+edNeX2GUNFUn9Zx2r
WJ+WLXIcSl5T4zys+sQXXL4HKckgkMDDKQADYyLOMIS4qQ5G7mf7xZ5tvkvhx0tXv7D62GGW5q9W
mx0qj0kKWikHrfL+y5bK4qJfbxqSC78NNu0YpNFgFnUUVPaXZ6yvkHWHpkxe6C7ca9y81jDi02oO
Tt9HNiHqy4pSKU9oW0gjMxBR0yU/s1hDIoeYdnJayAIw3VezlMSKeJFqhz9lKraNs0RNXm0x2kRc
SMNjLQcVNrtv4eQb3YGo17RzUn1mXJUmuA/zztTqO1UmsTUCiePNyRqumXWnecBagB6exInTAmjn
qJD9dNOzVqez+k7GNao1M6xstVWgojmpy5mZnE2r30hukdCujHsvx80UzKzc2u/UZCdjLA4e8NHa
Z0/+4xnSGiJfC+OPn7RHq0s3fp9tCX6O9Mk+Zr7YGZn+CRvw3KbPRvXkW+pic4v6tU2Gq3XIelCT
ZI1nwbNMclWY+2IzJciJdV5N0l6fg1ydpF7uS9nHqULFQ9zskybGY5XNXyPFbxb2WN/sE6BmbtM6
iErr2a/mfWuUr4KlOTOtg20WR9fm3A0Ax43uXvosGVYCVLsk2ftqZWekCzdUphs9KSJ//AkMEanF
/Nu07jVZS/xhduxU06Ez0o2m7QzlxIYrX01X23hOEznW8uw11nM2yTpSvvcfUqODIOipAvp23eqS
8GO9ynkr26vdl9HUn9dCf+5Nc5eXeAx7qE5uhzRfL/UqNhoDSvBndf9q6OtAvyI5zHGl7NC0CUZr
cRoZPGxDBtaWHpuRJMCqOxv26xiYB8OpY197YSExq31f84lyjdkTafPiWGBZ8vpL18K1paFFv1Vm
39e83Wkj+CZ1AEbuszBg5GqSOPM+eJpipNdxaXbbcawOQM+barZjYpW3bKhsh9O+1U5jZh7a/sU3
skPWYNGwdjCkm7UuCJvPjuzgh2EZ42XSttrMVijHqEy4Cyr9j6zkYfKXfwuUHzzs1hX5TtfXY1KI
wyjv7UMWPWDqEt8DKCRaXxhh+Qx8zhIv94bbHLoJ6iClN69qN1muHV3FQ1+AHgnHuC19drVrlBls
7jJY+LE0qI6jH7XBVPM6I1C20paT0y760G/+5UF7mKvlfR2J4W/kzrHyPw2oa+WVSYhGdjd1ZFZ3
+U6zx3cAEz+ysvTiGNWwqarsg60so2mjC9qt0JOrcru6Dge0XKr6J/RZ/2d4Wbn3guItcdIuMgv5
JTqd2sJ0VxXmczLMf3oyBKDmgMuHQO10LTiNDxXQQyRh1XA1xqzzhs2/tUaNqLSJvq/ALTorR7JQ
5o75rEox3VrLyHcNP3dfTQMMuyUnoF+Ub+ZRtraxcWfmITffTGkRru0JKU3UVm2YVnok8w8XrUnQ
j6cgvzX9B6N6c8TVsw0aO2r9b431TVvn0FZqQ8EW17nzqFmozfn8oMsL8a1MmAisfzXSj6R4OOOu
hfhavQtITNxk+lU4zqEBJK1lEGsjVHsb5lwfc2tiXLYjy52OqeX/RVQTNv5d5s3OFQhagFYHpKec
s51THgKN5jxzAUaa9g1MizBT4MU6KqY33h0xMnCUw7aCHObEtiKVTfrWIKwu1h0TbtxLhq3fiXFT
oFUis7eHzdJaBA/D8Kuna/eSBEPNMWVMsU0Wfyip99uOGlOvapujzqdlj8G/bE6CS+o5AaYHbz0k
aI8urVZPaN4TLcwyATXZzN2xKvIq1gwDZekAV5zVuR0nzJ0hf6wxtlTlP7VzvT65fa+fq0llGCqB
7CNob9o0Z1vuTL/2z0gRrFDkzqdRl/+lefdP5Pp/1tQ40URtFbrEdtnkqUucmyjvttEMRzXobE4O
ZzRszLKfV3qHcrUOhwo34B2zuACUZjjyB1Oee3zWm2Kpf3MxWfeB827XNeV3O93Bq2gqQaw489wt
iwqiZhqpJpAfXpntrF78pQXtTKnNzh/zM3gVewP7SKWSfe+lSVz1+l+qaZLQaazNbFI+nZpbt+sP
qJA3lgUQVZSWEc9Gdy0KQEPHNX/X3NT2fUUZZhJ8B/pWLP88aUYLMrVl1jb+NO/mKrhpxkpAV23p
MZjXBaQ06peyDmvy33I+cCoE3BcMZQfZi51cKsQSPUF+a9QlbrzamNfar0kbuQfKY5o0T/YEnO7X
G7O1uRCzkHrbsO9oBE1VLEZ5QB8ZV0O61fz2Lrzxkq36WdnzTlDog9gKKgPAuUAfonV6PBreKViG
PaN+lHs3tB+saNbBSTlx+VcfmF1A56lvvebtN+wYkDcA+vC4Mm7OhI3fEEdHnfxShO36T4zpr6VP
5yZrN2ZOII3BuzakO6Od9yCgZ8sh/KdilLGJFc6CMVR+tilZYHjQaNzsdpIXTfAooFALlwKtCy/6
oIi+hHeQtvZZ6MaOXJ14cJdDXSz7Lu1PCA42sna2grPXsbKjw8ymBfk+mJobMt2tDSA+yezcDeZt
7o2dC4SoZ2DWg06XtHgH8k5Cw06eecIOrUWOWmCJsJ/tl3ZSV81w/5tmyp7rHz0DJ02Hv9Tch4OQ
B9U/NFERgMSWw+6IWHmrpnQjNSjytutjN2v2xZoc1vXLW0/CnE4dlL4YAoak4dWc7ZMtqvegYjkU
t2wOYrGmcW67BzeT/xmtOBVFfy+M8mOqpj/oJHcUJkPZ+M47o0DcDfWm9c/amL+xmBwZBzaujUaC
sC1B2KCFqK2F8mrryGwK9vmAg1PfenL+B8F2Sbzv3pXhmLKIrXcaLFvwGbTQWbpviOuA/UOTBy1L
lheyIJt6JkXMarhaI74tgxBN59+snRteWMGnQn1OXEkGgXr4a80FQW0DvV0SsF3X3hXy26TnuSrt
jVM0XA601iKozh02zQ4+ybe3QquOQ34M1LCr8JNI2T1X6DMkCuzaL/8667Qvxfpj5j5V7XpYZ+U2
mf+6i753azC9oT7rDHUGD3Xva6H/qPZliFUWUKkVPhrjpA5Q5XcwkzXGaKQs3bvOe6t3n9N8D7wc
qb4RG57Bvfkpm43B5Z6nm6VvjoSbXBTjZwFwIBCoSHOfd9cB4C+TOfda1GmwHMV9HP4zLQf4yoxN
tX76CzImhbS77UFptVMAkpp/WyvszsREusTOQzUxm7EPoVGkdJ7N+aHJtTsdLicEqKjOu4DluYgG
MceT1kUBMI9hPa1aAMKn0ZdqGHENQcf6hBpFXoNVe0rT7uR4UIm2EVsexVDtp9+oXWXCGxGqmWbX
ahl+Oc2PZF4SE9HFokcCYzMgN8eizY9pUPxhJMUTSK5J69m3LrCgX4Fil/Spzc+8WLeauQrUH/Uv
QJm8KmdbufpZTCPckxWVytxYCYRXxy5sT9t+4nm3wDCq9Ei++d5d3bBrlje/+fKXNIKVAFbca8up
0J+yZtiBKoV9Uu7coWcz7OKlb59Ki08OLJkEfrO9geuHw3goBovr9qGQp4LG+lc9vg1z3HEDR1ZD
AAdolvG1Zu/KJ84BmerctYydcKGqizrn3SokaiM9NJ3it++4AOxXxIWx6WXbYXRiN+dEGQOCoNZ7
n83fbWkdekvuemcKhbBeLLu7W64FBcYN2uUotQQwyHIIELm0db+1zENf1YeHPyDJyy1KUyceRs2N
VRHs24aJ1bJQwaAH8pdTMmaRlxUHLQnieSDtQUNP3UJbKRC13PqV9YXl71oKgztZ8SCjXKnBAtZs
nz1CXT0S4hP1llL3NdkyWod/GfNlnqBt04JDqmCMDa5Hfw0rPJ7G9Ot57wmJT3U3Rjg7wrnPQ9Oz
o5nJJWDI7Zpgr1sO5LT3s/b6d1ovWyd5MYIWyGI+1JWKrIBjOhPXsg+OCsXaOKPGpTq766adZzFl
AUAuwvF5aXJQhyCqM+qlUgDRwXjx4WGWzO6jpLWP6drGhW/sHVecSxBourBMhI7qw0qHi0v+TULZ
kG2VV02jEQ+sd4fle4+q7Q9qlpM3ucw5U7zw1zNEf726EZQF0JO1SVxuhO69KNSphhxajHc7M49e
YMSa8OJCWXT4fS4u/OiSn0aY4YqDf/EZR/A3N25xNGxvoy/1fsVDjviX9QaFRzT0vHTV0oQKB2tm
cJGKaRfo9GMDa3lji8ym5p+9I3wBHIKhKk82cKNpI9hbezJup60Yym22Bmw/gBYDKbfteLaGBBeH
+TKbNPaoottnE5cbc0QyIeoh9sBFA//wmUAwX2uPvD44cmCFGEp/V4Ooo49/nCghhvG4yv/LNDD3
hTgfdJN9qu+Fmhkxgg+j+SInAowwuOFafPSc6VJEBebmMfjb8UQv81tZPRu6PBdACqVU207u7Y6x
n0y9g/TsWJbFx+giuxTIKzr+C83cmFMbJQUkGym6/NgsFRShA+q568ZlxHXwLM3Vi6/OUM+b8gGl
jXS1wvOCXG3zcXnV1F20VpQEbqyZ9tZz/U1KhlUODZD3imXPrw++bv4Rtv6k6cWrbs+Xumq288Nt
pkbrHzFQ1kFI/+Y49rw1yUfdLD5+XyBfU3nxbE+xlVphHmjbsTH2CPFMHlkn1jxbPjmZhsqGm6gB
VB9M1wzVrH32jn7wyvKHC/eJdbhlVhb5FrX6sUimL99ornNRX5eRrTXtmy60ib3YNmn/mYEWa3zK
WS42TaU/ueKGcudoTqxq6bg3fMSfuCW/XDqjAZm3Xh9Ea8Vjo4vTyJjNdb4XgdyYgBymJ7ewsIck
qCI7GMFuahGuDjoqh3lAlOm1sfuXbMye9CLbTJ64pIX5lQ2EhXPXZMFfe7GfDVjxLq1vhWi2Ztfv
dbLEl67Z2UUO1dZB75fo1cwnd7xSBvqidQFlUv5Gc98bNzlSMxh6cx0Zy1PWXrAuHNuB/aICbGLZ
Rq9ywo4cD3q9J406ahDRDXDUY7EAYdcP/QO4pPtjKK6/DoiOlWt8LEQNDfZytxTJ1pn8KDXcgxLZ
CWdHvGQ8mZRbpdpLg2drnvFIZvMW4ieamzxOg/dATc++N3y0QGMd0kjFd5AjgprSOcp7FJJ+HpXD
GsOnRFX/n2SzyR+E0YA4lhIXqSWP1OVToFUR8HQYEBSlr8HGzfE5pTNCRhnmRh1lXrWfLBm1c3Wp
NDsSjAWdAPalJeqIaN4iJ13t27yIpc2s2oA3waBFTWPEpGBFSVM8LZ44lJ7cK1czQpHaWTznHQUX
rGxet8mFGWmCxgS17pEQxak9EGSw7G3PwTbQn9FnxrK4GlN2pSZPhk2b/eEAPFS1HSbufa7zo1kv
O/QA6BDHc2N12wSlVJM9IS7ZtQXLgFVGbk/JqTMWr03tXwhtu3kJQHD93XraftTymHn2F3CCkMXq
byKCmzmdRyIZNp3Kn0pIPjdopwjFxMz1WRydCZFsQIU72692Dmb2ykBFfXcLfPOYafm+JKTB1xXi
ZPHPKhsIChiW1YpRnaHvynY+FM/SbSiiOrROddJ5EDMgxtl3zm6QR7BEb2qqdpqgdc1zbjKxv+pm
fMqW+VajERh1YrTn4mWyh2tvzbEb+C/BkH/WXXFLquHeLCxyuo7aVq4UBaXzPmeKK5B9jZ53GTkM
3AJyJ2e2SSqz3rdl+l/KScC8+Yvf/jybkN/YDwHCM7WGejuJ/YiZAK0iCTqZGlHFAi5rRnJRdnZ3
xu45cx4spe/tEgNR7ejBk5g5v0l6My2KdMuZoag74qMJg9WMOq9iWnEScHktElLFg/M2N6DiHUen
7Ps/Vda8N2yVlnS4IPtXN5dvSdl8Sr1+9bWVToXiHqh8TwbfptZ3GBqsIocZhnzTl9Bfsr1gXMxq
uZmT7M2xDBbQCxjSbsDkk+BrCGbruZ0frBkySokOKFn+JkaQXJq0+Pa07qloV3awpgFf9+9gWzw+
FlzIWL3KcTgs3no1S1V/uBPvQlqtMvSl3E2+SVfyZF6NJf2mqGebz/5H6gHISD81Y8S5DAJDeph7
nssHDqQrvwCiSsSxDFpPD1s7aw8mAm8SrTE0qlUf/7pD6lxHzridXS/5Fh9l8pIHuokzVNepmFhv
qVafPDPZWk33r7LGc+Xr5C097HCWNMhj02KtQP01TMleVBmwQJKyAg/iHKydCG0TBZ8os9824fnO
GvLTFD4EFBPhMPMqmapAeGmxezjWnJ+yMn2eu6nY8gWXB28wsfWzsETekHxNpjoDW/CqtFhxXf8f
xYXb1Ztbxj7Lh8UCxDbXB/rt2wt2TVJbElOG5jhtAhtLbWM9JXaAzyFBnisEerlitutt2k0Mikn+
s9T4K6Buj6sx1a/uatR7XXbV0ZMDz0RQ/odJ5G2WM5lloozThYPYWa1LZqT7JJ3eFpaSyWQeKKzi
Hf39+6xQQFTiZtXey4L3PcQles8Ft2qgFb8T5C0WNbQaLaH0oWP4PPMJ2nst8MVWGtnNKq30aOCW
Qh83nDXC6PwSGbVJ3QIGuo5lrj81ZYY81ljyeHGyd80H0u/yD739v5HmNpOdj9UMAQMsMsUkI6CD
nvTncva0Ny31se8uiIS1Vh/2OHDwR6wzzu+h4wAC6n7xqG988lp/2iD9w3zas5XLhts5bGqrmDZ1
aehAtIYufmjJLS4EV0y8mhWkaYnesQiwOKHBzIFZBMJgj3DgcFoTsYUF7+9uYwOLAYNakTFO/PpK
pFm+TesymZl2qqMqeXqi1rGhESuct4cyZdvG7Wa9oVliJTGlwFOQJB2OIxuIPNCNn8ZhnNQKb7oP
IvG/GXqNXVv6+lfAKHcaMsfZFS06aR7l4eLYTsC6YyRniZUurBcJ/DA1NofFrIb5aIjePfqJhi4q
HwZU3FJH6jkHO5dZBT7CVD+Y3Yr/xgwJmvQWYknqUY+RdPK3+mrsGxtcv+6cbFf3zL8mp8BvZfQj
ksUSnrju62dEqcWmz/F0yaSlndzW1K7Ak8A6kk3LdSh6NoAiwykfZblaTrpQaETl4B0bZWj4NbQV
oQl5G3iBS0EUuVPbd1hL50Xo0tunnWFctcbyUvjlqidD/7F96mjg9z6SIAbuJXhZZeUmGwanFTtA
oUVBMQYFt/tD35lY2lasQbItF0KX9bVvY0KEk+2EYQcRnM+Fo1v+8yptbHL84eI8McbNMCYOTqZ+
3SyD6DaLlmuMB3j5enjj0EKBD39ORbUU1tPsd/2xdtJkQyYQOlLHF0/FpKcHS5Xtvh0RSVmCHWv0
F2/vjymPvGJyjSa9TIAjsVBDa8v5RQ38njFDarp3RZverFn5Lx4TH6wmxKDkMrDle1YG4015bvNi
1p7qoznR1n9ZYy+XxIH28QT94DNn6FPhO8O501y5SYJ6SXcCMfLWlqt3ZTo2D52eySdrEunOTEx0
pNKfYpczldYf3dgXBq9eVYKj41D5Zy3WU76U6x3lO5RR1qfPno98uneX+XWeZ0pCHH+EiijN4CGl
1NAve33xkXcKgQ/iR8OAMcfBORaatjGG1b67KLtfss74oTj2UdDUr891O4qN4Zig5BiiDjw5xU7T
NAZdrxEsIEsTmVP5iVLLiPDLnfh2DPYGtDHSm78XMWArFFhUobKuTfpoYg2GTzyqfPxBojYGD8Wu
rvv15urNGqcNAwT+Qf3DHOZsX9c2PqFOtsfRJL0gaRC69KahEAjUpcsp0qn3cmhBkBJdyz5sLWu/
LL+po75opx1hIE+d7y04lXqAXEaq9lVmE9dVTRZsk3rw/mrNN2U/yxDtzLIHWEx2Sa4lR+G5EKCq
hoPjBYmqwKXFx5vKbitk5z1zS6HRaRusZEEZ6M+Va1absZhs2AYz/StNqe0xVrXPubb6kBqFztKu
ocl5EB0TBKknvOxdrmVxQeCShCbt9mjfE/2YolfeQY+ve7sZioMvDbQ70yQBCZH4bIqgFWxcGAdD
nNbJTU/Esk081d3QOo8qYhkSWdyWo/222hMjMshE/cW91fIVy6Tf6Lr2Jklb0hvH4rlUZw4SPXaw
jsSmBYvXoLK6GBCc51XMw2fpNF4e1SMKCrNAqKJ7tbkZ+szdaLapYsdnfB6tIZehbhfD99h1z7Ud
+M/QVvallbZ/sTAshKP0yFGo80Cg+58JnQnmPP0Ug25+0uqLsAjxwb6iEjMm7Xr+WIQ7XBvhOh+D
C5pod6o5a630n5rOm1ly1yAiaUSFOYzcPZubEbNJ6d/trMInHSzBrqs0Y2dW/o+oTC0Gl+d+fbAk
Xk/Ix0K8VVh3tbyRXwOCPPotERCjHlIfkHIyJ/WHJUtSVzTH5t5Pu700yS8b1GKYcWp56nlNjeKP
M2Wji3ID159QCwdlxv8Abx7zg1zkYyEr4m6S404OSAy0Oph3g8uek87AYRkBHTu1+vJojIP5xxQy
2PYa2RfeoOxNKTRsyKNrXN0EomZpg6sRAAQATOc9mpOyqulicoL2s5S4LoOVCEDdbnoEQKl5Q+vM
nNobqKlz1RwFHt2nqcfQEvPfOs8WtpC70TfDr7S96RnnbqZClzX5rbLl+NontoE5ZaFovPBH/Q/e
zQx0QvovDe7JU18sMlrUAEFi+szWtek7GzWDAPG4jnuzcZn6NK+89Y5h7dPati811jMUPYSkOj7+
/JgTAitRYtTrT9FZn4hlzCJy1IAwptK04HUacvNAptSIThrWMarEHGyxXcHQisS6TIm0LsaSwZuh
YXXGHYq0FI65k+tbp/8/wCuYOTUmJ8osNycAKyiudjIZSC5kob5V6xZPqcQ5OSryt07+4raHHiHC
tip1gnlXhxCQJKU5euxwQrmFST3z3DSw5ngb2TFANdI+md/F6qE9NnVomnYt1odkWG4XK5fGZs1a
+7/O7tM29jQaSWMrZ+ttHv9qr7zh1evr8d0b1wHjgY1dLVQeqHqYqZn8oll33a/J9nFNrO3aXGsG
E8y/SoqNvopq4/ZBiZ+2A5f0dGHu+6kCK57y8csZSekYcASQYqoghsNJR/RGrpwRdllS4rrDAYdR
pdC2+QIGxO2n2yZcOIBnrSVYptseG0ntFvpbIxmO8sBOyM+bMtibRLqn2prp0shIWnCdujh5Lci8
s7oWB0FpH0ZdqXuxtqheC7gX1GZWgtS8yetP052A6foShRYJwT1q/RHhSu7rWH6GBGA9Qd4DSYGq
uprHFrWhYX+mmmX8t1SctA2kdAQWN/1hW8vOTuLD7fpM832aDEfdYbdTqhWfZJDW97Sd2z+Ljhvd
nnucJ65quZCtlgAWVJTHEjv5wdLmn5pAgz/ZoJefgzKt5rI4pX4zg2JvMU08DLzB4vyYd1X2zlM2
MN71hp5Bouc0vxbP1ji3p6luGHWJa4gKOiJPS8VKOKmxOzqkvDQaYZnT+GwWwdVpjKfA6k5p2170
Ym4fSMeLZyv8BeZTXoC9FF52NnTSrjsJ1gDDN1sUNhBuEw99eXXwYIYLXycui/I2JvqhzbNDzRwQ
Li7xqsHgbLLJ+bErpjtn+m1b680dnUP1eCSl8+qLiS9zgnVx2zhT9tWVznuARyky8vanKsQJxP3o
tUxfqbN16+XgrU4drr39EAt1YzivzuvIbMPWNPyBnbx5ijyEQWgLaBK3ESE3rHN2ksMjYpjOFhtJ
eWLeh6wqj4RWQGvm9eNi1j/Lhej1VdId0DsH7i8kazpYbq6mnVkOZ8cYHkDQ/Lx48BaiaxM0V9Wp
ZKc/rJKdXkKy80yq6WCNMJq5U+/pe1/DpONZHetmLztEiZ0GiuL43W4SzdX0Ocn18uhBK0+j8VKT
iVlP9R/ZJnesIBh1+oM1efzo4EW0/qnjALPn4K+fIcMj1SoPpemdqM3Z+ap4JYwRkZLJqeZ51ApK
19pbCOWWTtvz2/6upb+tJu9gZ/wP51JDFigOjNSHpax2Ti1/QYUOxTTdFwUQuiiOZNe7m2X77Xuw
y0kH0Y5hOtKc/5vYrwVRG5VRYC7O1zc7D17GhmEfKPi8VC74ockF5dUbY5I3b+4pvpBYXu2kgm21
gWA679+ItCoqXWPrIMdNqvS5CJInP6uAMmv74axmvEt9jFNONxPWqfuUWrJZJyz478Ni9ye/Iro3
464lpCMElfTj1vPpYkiD02rW6UlJ41hWFS4afEd496NhIn9k9E8FS749pqeBQm0IpfdmLb9ga494
Fm+Enu/hiq85AmYknm76P9LOa7l1JduyP9SIQGbCvtKApCTKu60XhCy89/j6O1jRXaXNw5DiVj8r
zs4DMJG51lzTwKVCeWG59adEcH3QMN5qIy1qDGUXPwz/Yaj0VSXRHYgxu03r+hY0K1+Uc4Cyubff
onh4Lyprp4dp4Fmxy3aJXTrA9tIZAgNDUmtvC/c+i2EQlsCFs++cqyh8Ju0Nhsw8fsRasPctBDVT
AhGlAugE3XFVezeb6YugsVpUXAFVpm19lFYyaO6hgDz4pb6jQ1ui67gwdahISlIY6Br6cdHy+1Tw
IzJ+vRCyKDeZYc3nqSsgHjdaudMoKhCI9+vIh30adewIG+6j3jZbVVXXUL+1jYFyb1F3DpfRHI+r
joJ3nZr6RxC4tFU6NPMoeAgGvKFy3n/VkzwQyRdblPdmklJHMEbpgw8D4gcceX2Hp8wtvSF25WG0
JJ2Z2UunVyAJOAYIe8I1ZQxuq7S/kPTbQaLzCLqOfX2o3xtOfjm589Iqy43hu2ditG5aZIEZt8HC
l+NT0etPZeVvuwCKVRNfExnyp0hHL1bzOnUgWc/1uWAspDBdi8N6w4nDBC68JbZ1Nyjzvm/c5wgj
KigL5tnUw9Ov6v5qMkLv4NIyMu5K7eidU34/6fVToaGWjhpGmzC2d7nm4+hWDNezaV/BFWQs1FuM
Fl26VKglFpQDn7G5n0HuLz66hqYENoYfn2fOm4T0UGKwEEafVf3cuv2+tl7GeCfRkBmBu85qi0sd
gQ2W63XyZZX6edXfFLxlaGi+9ZQ4d4NFpQahl+L7oitAFyDJ6bl2A390Uac72A6rzv+SFV2tj7HA
tO4sfhzoUlX8yoh4NcPWDnxAgsNdINYgRVYbbYrAXoZ5t8zqu0Av1302cPPThVjZlliY1QAlJE+Z
O7uHSzJi7kyH0b4mXPsheRcZs0cLuwf4aFgyTODLPZPUTpuuq7QCRoFl5zo3EwZls/0iC2fj1HKN
v/+LmZjnFmO8sP9K/QvgnhX+AGZ93fUAyuZjVokzW95ruHjrkLddpGlEgWZwgAD1c0xHCqivXZwx
iX5r68FDxAvZ7b3EMQbZfUi4oinvc4Q3JibFPoYsuJIvRjihh+66YLrdhAzgIRBKiNMKtY3S74MG
fpv/Vka080IhZqbwHAClbDia7sBUrZ4B/J9DrTzvZbGk43gImHkkmr9wgihfWR0mHMwJD4OQSOZf
HaN5J1tMgklmIRaT3i5d9ZYwcK4sWGZQuIHWTExnYsyJ3Ii6KxmXEmRQxq82tOdI664wz4Y+gk/B
Z5Gm53X5ZLYd2mJ9ZWRiH6urHAZHGHrSvWjNZ9FDHFPPE/oQKMQHMht4G21R4kCSOEisYVQ6RGY2
7i5CzEgo76LDm70R1wjCl7phwVQ0zuJy2MzDVZLeVCLYVaO2mJ3HYjJXMZu5DBDRH6AYrAWisLsz
qNnCXt3biqFpgB/EGF/NgcXT+fyDT75013yFr2Wv7fGQWidZcNYo5ypqsLrkfZQSfVt/S4zg0pLw
MtMGkvW8FsHVAPZlcYeWsL5F5nWGydSigNzWAoVCqE6mTVQ117kBoy6ct1EYXrXOTdc9l/IVGOUC
kQRqksHjKMaB4UnVL3O4D7UPa3wqxbxWFjE4yKDTA62o8a+HpELnVCxJI1gaDaT2UVC4AD9PcUwX
MKwcWLy+P67c7rzqbpJILafyT5hd9p2575jMTgFDIn/v6OYqGy/79B4DqiUXJnDPo6P7qArE2ilu
Xao+vzYvYVgRyBrKq9hQlz1+Hq3vwCjKMQ4yF1V4Wfk2fcVdkD37iJx6bAkZoHMvzfaHEA9AVJ7B
QEWvzqBvL8Luo4mrlQl6mFxZ4tXiT23+FOA6XsZfMfxbv069wVpnwwBz2vRAaHCeeHKGZKui+0zV
IMWvUVgt8Yzc+ZOx0AZyyZtdNFoLhtFIBmvKiJhpr6QavMoyiyLsCX4gFqXs5IHRbL4cxQhLC4HE
mC+M+sGxr7roAwhq2bBn6vEjLM4LB9EgBTPjPT296idUVsSdZuOm8BklG+UXIPmyMiDLIj2VKC94
bzlsaUbsAQZzZY8grargsV0bvKYAfVhutu9twKKJsWhqasMqX1MiLVpcwQRga47BTZOucmjklUAz
mX2U6j2rcAjLL1PVPQ42FJO7ERuGmu9SaS6X+K5wqeOKranDBsRtBaRyym4m+92R7/NhKMYNOdUX
gpyMsdUussPVRrtgV58zFOdEpRt3plTFtbudYpwrcMgLxKVQxmIAUpg5iPJQbIvJ2QKPkr6driMo
/nXxiNAcWjeA7r1V7nMGGTGnNIhOFTk3Y9Y81x3OJdWEdv/Zx0xttOalFkA+0Z81E32iJMOK8qZh
0lFMEJ25HqoaGcR0IyZsTzFwypM7DcQ4x88A5zzKiOuwvZwslHNjsDrI+Cb3OTXfoVysITuQ2IQf
zfCnR5NX6/dS7NAhruNiwEaG+aD0V23EbSCgiRsD+SuTi8MQdTn0KX2+qN3mtmXivi3q+K1scZ3o
8y2zs1VjJzdDbdxrlnydaydCzlx8mLr/Cq0UGo8/vOl685KOybpOBfd2sjNza5uaf2qf+F9+0zl9
KNNHX6FPLjvYMWpdI9ToI1on61PFZ2n+HOV/fPi+ugTTtW9ha8OL3BcImBhxrET/kOk9tg42zkOX
XX05INbKon4tyr2aH8bpeRyRoZmQBOWMGCa9GOLmojHigw4HUCVpt77meBVUTyypz/CqKFZTwi4A
DgOgARScaq6IuRoXGuTWkplOhGNwx81eBRV2+dnTlGrXMnQvGR4yY2KCXfkXk7LYHbPE1mmAD2ju
Z8v3QiCxXA+uo7y4tpV/2YfOc1IayF4qY5vq0U7Y+gqliadq5w2VwdotnCuGYmzn7j2rgzvGQoC+
/aYem0stK87zIF8ZerTX02DZjc7anocHqRAy5J3eLG2RgQtFXGKAPdFq8OdrW3BoRE1HiWquA4pj
ToH+sx2ycxGWMPsb4zIQnA2D6p9CIIRFKwdIqxqgKH57WHCF9brVwo3I02t4y2vTGGiiqHbKXp21
HTutGbddXUBesNV7GYThBmrP0rDd60HSrVSmDRt0wh5OqockpONEEuw0aEWnJnzIWusxcMUd9lof
oKkUucMm0WMv0qQXGvGZyiagMWfoV7h7X0xdv4unZp/F0MZi7SZui+twVpfxVNwb8byrclpO1RsU
rGN0n4p8p6URVV4AHMJO3URDshNFeFP1CAyj8AqHNJQgtGlZb94ahX1TB81NYQTv+Li9zkF8V/Hx
Gwi7gyC5TIrsC/40DFNbXOZRdeW2EDmRs0Zd4q91Lf+Khf8+9GOEAwJDRtOc3uxSxMvebdI1rdz1
rCTzogrlq4kNyzzM8RL4q8GwMFzRAKM4Ujte8TbRD5SnDDMCKd6zNHuAsMHcKW+bxSBwXCx8475q
xw/E7ECcRgV1XoqX7EAbxhdia9cR9lPouoluw7a0tPh6IsuC/EerqTpkB0nYk0oYNVdCC5F2dcMZ
7BZgY5hcC5F2b2Ok3WNpAxc8DZh8OsLHI9GVr3VBtbnSOhRTTHifozRgwINy23xhNi33JQb+V13L
HRDBgdiCgYbnvhKw4soYgA+e43quUA9yYiTiKoy7AuGbpkHrj67sVsekcWjvgmZ8nbMIHUVx1qnk
M7CLG/4lOKB0isOcP+tDcxU67Tns6R5Rh+IfKvZxnCIHzbV7nbbTQ/cgL+rA5ghyxrdGVxdSSjx2
JW55QrMd6K/9p2WCKztt4lw4gZDrPjF3uM06lMXZE6OpkbcE+1OPk2EtbEMsi9rpPHOAR1Q5FFWR
HFbDVNyI3lrUdfPew3tpnOZWS2WwDyUmw5YtjaUoFG43fXsOR/5PNGaXo8KoIVcw90SEfaQAGvJN
yKnz+DwaUM9Co3swI9wvWgCwpVNxI/dhAZIQQP0RSTmtcmOGCpwaj2mrPfBZ/IlQHse+aSJsZWpd
1SgsTXtkfDjE2t4cEhxJA+wVUPd16UpoQl7hBggJwgkYIjeOvQq14cXSbW3NyBbCWy3q99CsmM8G
mjDHqxxDZmPfTDnlKO3mFhGrsQkH1Z6BdeVv0po7/DLq5KxWmbuv6iK657TQVmGJFr4NIwNMv4Gw
0+BxU3YVFDKjKb1AR1uicb5ddiqilGwDmGOhnO6NNg5yHlD/yI2qO0Cjkfml0nYkXaaMoaOI8NAt
+GDgHlpzDoh2dszqWjMIhVmOQY+HQ1umnDCDaAi+M5uh3CUOdDYYmGXHFQzNYFVURTXjxjXHHaor
JOhDUcFfrzn1PlJ9DCFtjTiO4xw407Dk+bmRtPkeTnR2y+yI+ULdFNtIQ8YCDl1u4XXibQSB78lu
w/l6KqzypWpy5QEeow+G6INqJUB56wfNWza1724Wk2ATQmJULXaf/mH8zCGx1ZMc+UtX0oX7n9U8
7gcnwq4pAS3T3KcwsrdND7gWG1uZDQ96P287kx7RZ+ywKsusXbcc+LvGh5QP5FgvggifFDOyz0DE
4RTxJcv5KqztCx9KkjQaTn4+DgouY69olJI5u5+02BM1lC2+30YMOzvUNkrKvbSJwVOliZDBcobL
SI9e7QSdgj/PTww0N2af3fqHezxXISiFCzmLwd0FpJqzsGeM2/sNUqV4TJ8c7sozn+nxRH6X66Bz
Ne4lY2taqPYx712scmS+0lJYUL286EyKGb8LXyCgo3o2zmwtwY8pWpdpdFE7z05FC9c5H4OYkAxN
Fu28DFfI6FYa7OcVxz8i6YI8FGmOD/5ovldAxGE+37VB9KhMoCAdKgMMY6fLnkpsFhhqnefaeMXZ
CRvell4UVNOaQD5t6wo7QKKMakmhtdvOOM0samNMVxDj7+Kuv20s/7lISpjR415p/nWKr/nCqVuo
myEk8bl2X7mT7gKV/IE8YRSZF+dyk7XjFhL3gGNs7dVWHi2Fpu/NaABm4r+v8vHagQpjmBIAtsx2
1piKq0brci/ilEXDgYQx7FIB6XlgMohYYmzRw0/RhUttVePV6ybpRz0mS5zXNmFQXxol8kSrwVNf
m9ZTHv7phPrEwgmUJDr3Z8SjOKbHEZMIDDG6aDOGjxm8XrtPOVz0zdA7z9aYXzWmi1W/TtaG0Wlo
pNtXDact2fi0LuJcF8ZGG33GeXLyGByttHreHoAFVWq3qdEvxxL1byW5NiooE1lGJp/9IWHymVUV
7Vuuc9mrB8uAlXrAelo92UdVgkOIBtGbu/ChCsuHaqBZbtLyurWYgEIfuTIjCDMZRiAL34kvZj3z
JKRkztD4YijrSwGEushTuWK868Do8l8Srb+UgpeId1i+6rOL7uCmZqs9tk/nonaJ7Sm25cQYwTDn
i0R3zt2Z2jJyvdTOvCKzHtqoeFHQzhbgD9cdP2CMXkpM8/Ps94tSMQV1p/MEC0at7M+YYm8EVrdZ
YTFjVahb5l2jWwcyobYPJntjY+qlQMIrHSkGX0JlnusWPsM1E3aXgSUK9SyZV6WavLaqd5aNhDd0
EHVEiQi81ohvRZDe5X04LYaiUbAwmqsmQ8zsGkAUilZJ+uu8ajYq6UAey4CJVj9pCwbR0BbkdW1b
O5lDCu+sVTJ0F6ijL2sxrLH0XPQ4x5lmf96W8X3g2+uxcdTOrubDrbKp+iRbRgJj3llyd9eov2v1
WU3apQFlXIMqDVud/iUgWWHXNPZDbFavue2+9vV8U4jhRi9C7IWy7G3MrT+U0sayhPO7yJDfrm3M
LfgMa7QEcTMtGHMNS9gnwD3RfDG71aUGoIcd47S3m7Snlq4lLPwBqA1NHUL8aG9OmBERXzQvQ71Y
G77z2AXEvnXDrs2aMytNmGXrxUNOy5sHBwV1kAAWlXelaLa1aeEAUiGiwbP2RmjpHc4ieKulxSoN
1bnf+VdjAsOl1QeTJAemFZaNTH7A1ArZDeNSbUqu3KC9FXa31YJoeEW3bAFlMHgaKvePMVcK+6ZI
wWvMEuYo8sV3JywI434xD+WfvkruEz+HB2WK+9CetGU2d/bClMNtyyTx2kg0exMPPgIOzFrdEcMa
mWv73MmAqXwr32BkIZ5G2WC1jXtGuJgi8zCZy2YHMKUN4nFZBpqBj0FWnY1OxaWpa+41el+zBKDM
hHY2VJGirbD1/C3sDwM6Ez/b8VEvZja4HxuA8/0ArQv75wwbNfcA8iKYQ3Fs4EGPBybaomdljmq8
HMUsCq/wBf9RjUndH8IFXLSaQWut9Kyz8KnD0/FjnrV+mzLa/xP78JHwt7OzN13F6Ig40kmoQW3l
P9dhrn81ZuWWZwkhSpCp21lnbuBDGjXt9EEPRsQmGtql1B1iNF8UfHOeHz5tTHf7NsaTeRr1zt8z
yK+ybYIlya6pK/SFVigWWKFTQ9uogucRxyaMpPJtTrWA2xRafbS36SpLJhgcDcPvTRiltwwqnQ1u
Mc55UEp9TaOC++aB9g3Umm5GTC+eApRkLxLPZ89tAcRr1AuHrApoVz02CHaU4b6hZLyDr2K+ZfNo
HApxfVm0/WcA49FRPi2rUK57YUpmhbWtl59mPKHPCMpsa8Rle05JgwVnuknm4bmnlsIA2RrvfZAC
WuvkPWmTh6Z1L22yADiEI+wO8IsiASjYl3F2H4/+exy0xjqQA7aMhBLQqVZf1KEPkI+dvR62jHmL
fFiiLKY+bkn8w35QX2VB1q0bNR3EI/A8ELEziA1y6zXVucgr3vbKYCNvUdWkCEaweCAaBovuNC8u
LciBIKbJzJABr5QiKuidQlUuIWyM0GDqtzKrruqKSz4a+TACibCGXv2j6SJ9h3roRqKh31WtfAQP
xgtcZ45UAO8Y+NW2WQsVDXdbyPFlsyG1js9sdCNE/1Wydt3D8MVx95PCZ6zXBLbQfLxeOqGTM+sI
iavb4NGkOUtzyh/hXSvsKw2QmjLGxSCKHqMBk5FG9edGOISIeqoIuTDhHYS/XAUlt/sUYRkZldlL
NIZvQ85wvJvdbOuMCSIZAxFtSXIzCFCR0smFTyoFp+7bHgmIgvC4aBBdr3HMz7dot9VDzWcC56sw
u2XXNYrC+MB3dKf0OYzTcVqnRjydhQ0SnVLYxdaKCijKdlrfMrAFJDRmh5gVbW/Qom+ncn7CST7f
JqLvrynt3PdGugypZWWDgQyywhwG3zPmQeP0HoCQWB7sIJgJZBaW2Lgirh2bA5ctT/Q0W1diqLPz
CPOAl3QgeGRhGxU1kEhlcga0w4ZqBwfzVAe0VWYu4aYTSa70hKD+EeWo357hsoUSG9dZ6DmYwVsH
Dge13IYqlxkmdHdsQ/A6N0okICKLLOoh6w3KbMyscHyv8oPfVjPw0pjbSptDgUMPgErmeMO1qj6D
NcnvCjtr0ZHuyiUI2coZ6LQTFZaXQY0Pvuun+XnfBIR9MAQ2MqvymMczhwxxLQ+s8tmQMThPo+34
kUBWmoIMltatkL9i+p5DzDiYkDFq0XDkKLPk3kwR0Bvt4QLmcFr2gUHVUkAWbnqDo9i2PrC0wWNf
jA9Jy7/YmvadaGILQ/wCFy1nbK7sKtEXlQHdgAv7ORwyAkSN+sO1TT6rGcZNammEXVRkt1bYyESZ
hXC+Mb5GLUUPN86XAFVPsUJ2bUrjuikkHTUBiBOcUi8RZfA2+ImC7gxI7AuYqYK54kqE9n2kmZz9
VfPF/FZ5jAWLTzfnc8GGPdjjjB9v5hLlbB/r4zLLC3vNJ2vy7xrRRegEzxijkT+gy09/ch06MbyC
xIQFJX0QRmfYVa1UZkFXjQ3s3PFiK9bgJjN1NnpQfVQU9f1I6oGom5ehdGq8+iCMHii79coGMeGq
bjk1xiSbkF+OneX5FdhraOIZYBnccLGlhyid9QMOHg7yuhj66SzR4ZIEjc2UKSgBCHGXwV3bTZx9
wpjkBRpodx6bpY4rlw1Nz7DbbdGX6V7g9/ZoCjEC1WrWfTD68R+T9AvQsC6G8NCm29kxpFcXpfMU
TCrf9iEsHxEzfTamXLtUeob3D5/AZ18H84Uz83uUflPvm8RFNWc17q0xYsIUhSlSq4C8B9+pq/vB
Kuwzus7qrECQfFvXjpLLwbB8yCMalmn4Lh4Mpkb7tk7T9oy0y3nvdjV6Zj0HWp+KmtliOnXZwTu3
IyFDcxXxu6GCbVbgAoRwK1dq3EgGKC++X4xg59WgNr2wamQXbvsYSVjYy7KBNQnkiOzA12LAbuCf
AQTKWmoH+iNu6zh6ZK08jNWYdFwagdZwQ+BMbki2b2hR2GC/Do4ZdF6ZGAhgUyiwwsYMxMfl3sAj
qi1s8lpSwd/q0t7WbfjcZ5r2kgjg9z6FCQX0VscHSzQr+GhDcEi99au1Mdn2qrBq/0YoGJKEHpTL
JlTNZtRg7BugdQ/tMNN4d7TnwZRFS1lO3aatTBeB7xw9m5OPvYtwc8aNkdWjCvM5CDFV8F9EOc2f
fTuQizCG0UDxjsnF4Js5VPZEv43ySt7FxjBtLXtKv4zYbNDQKXbecqgj69wNVXLWzSLaQsyRF1pS
DZcqyN2bwq5KtGWNgcgZTzIQacwJh5zBO8XjKIlFtSbEgBHd22pqxmnZd04M02WitofP9dDbwrjB
e9B8HSF0Y8tfBCWTvtIu1OVI5NVzajQtbBZtltxU2nxtto7ctnnJcAlqVtACMqfiesCLcS1la9wJ
2VNDTiYjBPZGWaIzDfwnI85zn8iY4vCtO9ZN71iUNBFeClolw8t2zuqVgxPmWm+M/lnpB4Nru9fb
m8gU9p4XGKwCrbCStdADdVZ3ge5jB1pB60wmDhuAstw8G8IUwbmsuKLp6vuBtUVUYf+QEuBF3soo
zjKmc15UCFpuqo5rn8P6XdeyqkYxXmnmEj++8jPLqJ/WZZHnk0eImCoWaSigv0jVqgNlRK2bOLU9
dCfTi5ZA4rNF0i7m7MCmJqX1EnlivTPM8UCLxK9m7vxyPwQzNnnoKQKocXPk9VmXQ0kdxXVkY4vl
R1G6begTYAROVv3oakahVv8HAEukZB3WniMx3lFLzcd0Mqbbx8tU4f+m4ZhBm0BswaoYjZ1xkNra
KIvRpR6Obx+LWV9RTdHlRdFtjMuckPdOg52U5AwZVz8HDJ1IhvorXegozRDKfR51uG54mpV6NjLR
ZQexCV3QipQjfr5Hkhl+iQA8FWhkKwJyqWEt/CyO0uiIvCINGFjOM1Eo+DVcScXQimPh5ycTJ9dx
HWG7SrjOP+J/ISVqfgPhktQ74QHEQo9L+/PUSzbMpFfMQ8LhorkjdGD588Kn1mU5wwHzFUo4h79/
C1NkRE2B1JIlVqGOt6TtzaA2kf1b4JXQ/xliaDmCXkpJ9IGmefTTicxi4J0SHabTzAOdA+5hBYKt
Wf/qd866CV9I713Zv6Xlngox/L7sIYjr2+M5Xa3GHnccr8z+RNDVnblc1v1DF1+F/nXUYKDVX/38
Qn9b8eiFlhj4lrHPD2lsnDMkw1v8wy7aTfNLsOfJDfP9yQ6BZt+eLB4Nw0jVIUJsgyt1TFTNottQ
wyH3X2Y77Sx7xwUPDUX3y8Inosv++iGPsu8CupgU2pvuWeiYIU+mYmHqv+1K8dsqh5Pg29MZFkh8
YfAWew+kGo2phxnPvNIewlvknR5u3yamub8cLyejJ7+/0+OPnakhDp2z7sHz1eiqyIRYh8tq4y6L
4n7yxPr36NwTuXPfX6d1+G6+PSjmA3KgouP4Ch+EghsPt5lKEb7cbwl34hDYeZQjylIksJASLJ1/
ZH63YBkdBYOA12M+TMaEvVtxcHHsIEUxsOhmaM4+PRkyy/PaMHED8X/ZO6cf9t//B+7Rw6KaIGVA
57CpoXwyPunfSLmkfSM+xE/1X9LoxMkvkRGBEkJZlnWcPu5Os0a6EKvJDV4IYHDAnXfdp3Zbnwc7
d4MTZLKUFzotLN3tIvC6X870k3vYVMI0UNqRpHq0m5KsdFDKIyGcmXFOOd46vxw1J8/u/yxgH79O
qLZtjL2ip8/3UQtdCYQ2/uUhflvjKAU26FwnNC38XUYgaWoQMEBN3ndJ6vyy0Mm98e1h5N8fgllR
l8x4FHgJ5WRM7NFs1XggjKjI5MvPR/TpL+HbWkeXkdGaAFtTMHhzNODhhj2NFtHj94LCnYAmIFiA
RQddbDbRf5riwxDZL+m64sTz2t/TGY9OuHLAQEoP2B3NmlayW/o3wVZsyfNb1F8X0b17Vl/qW2f9
85Of+DVtAD56fOXoNk4sf7/kKOrdUZmktSSiuQ5ph5F8MKT87XKSJ44adIkOyyhdSvtff/92qmkW
LfWUkpt8CCPH+20Jr9sqvegmXCGm+zJvpJetmpD2f+mvew9DBmcRPf38rCc+P9uBHqhcoXRbWod3
8f3/wbdLR+G14Jn2p13Yu9bSf/n+TgVsOraNLYDQDRDpo21kSd9KcmB3z40T+QGHKdz3sUmgYcvc
OXGMBFiSKf7Pj3Vq33xf9PDY3x7L0Sani6qDJD0GndHVNN3PYdthyhayoN5Imvv/YkVelWHjBijV
8TlmukXpdvpIP9W9Td0LnDPc1D8Sgs9+Xufk6/zPOsfH2ZDnY5VhZen1c0hq1LUBFhBSrxVwOWFn
/rzYyd3xbbGjcw0C2YiesUPRazOpConHsCrnt1rw8A0f3bg2EOr/e3P20Zlm1VlhlKXAUwU2zYJJ
C+mLwcroXMh843I2Bti2xi+/1qkixnboVIRDDBcJs0f7vkhCyLDpCD9oU+6MZbNBeowrxwLh2qJ/
SD+1XzbkyTf5bb3Dhv22IQGL/+96mF728tWCA/Jf/FQu4nydF2kSZPv3AhA24hF70d4TyHCYDOHX
e/nzCqeKadvFIMt1nH8tc/TO9LAkA6SJcW5eulf64/QSvocr60/45L4gcMrX+Q0q/ln98mCnTuPv
qx69OeUYtR/ZQnoCs09tti+gXsQLMtPGXxY6tQ+/L3R07I9NVpdFB10gFO5jLpkFmFX/Upj+eSid
baOPn8iXfrlkT20LVwjjED2MCcO/tum3bVHSnzj9XApPSBt/NYuzGgQ1CMfNz7/db+sc/v5tHa1U
aV8IXJgsSPgGyb3j/Pz/t8LR5jAaC0fh2ISMbKTvSueDynL3l1/o1NnnCrpwvlvLpkz/+yn8zqiL
iSmzF4ztR1LaFzpoGckm47NLuoQiWvfnZzq59YSjdIt9b5FA9vd6szvhUdVQAUHF3ekFSFIMu3T6
L44G9z+rmEcFat23aLs1yo3eedO1r2b++vkpDh/I8fn6/d8/emsOrKwMC94BG73bicl4ATHAMiWS
3WH980ond5mETodkjsb6uHCa4d9B4pOULQUptVEQ3EwpoqSfFzm5Cb4tclQSWvNUY3nGyV0Pafuu
F0QaBLmsLlutdS6MqWEgUOX/1SHkKge/JKLIqQz/3glYtqpsrEPuKJwUS+ejLkw8rD9+frITrw+/
NKEcC70Ve/xou3WVMzBvaPmhMFptjIUp+uX/fgWAJddU9Fqmbh/VYibc0tkZQTGhwa9dH285l1Lp
lx9Iyn9uOCA6aVqOY0JpOv5MJcGFU3J4DugVJC2tAD7UwtrYXkPIEGKBc+OOVm8FN87zvXlJXDOQ
QfH0v31UHFh1eG2uciVV/NHLVGNYtmOTCC9r3ioDf77bn//9ExWETWK8QVELFqmc48a5xaQhhdyD
OerSuUEduBTb5MFZYdOynR/wL/3lp/vnV/z3ckfb3u4Cn1EtPCy72R240gHDsQxbp1+O8cNr+fuw
+HuZo9cWCRTX2sAylSQYEfbLRZbBvier1MX5bjbhLNj5b4XFYdv9Y1FTp3qRFuWze7QttSwKe0ki
AF2e8piXPSFINtckHntyWz3ln84v7/JEW8lTflvw6Dq0x3xUcc7mkDfZq4k45QyvbRAPIitJ73hU
S0QhqyBcqD8/b5p/fuF/r3t0jKRzaZgl7kJep3cLlRMUePbzAv+8sf5e4KhY6hMIXCCOh5yL9yZ7
Nw19kQOL/7zIP0/gvxc5/P1bMVFaAsFJHAFCFA0K+HuDjMHJrhcyhXJYTpufVzvRJv+93NHOd5Ma
MnloMAXS3XlRTdOqKgpPoaD2DzwrghBARJaFRpzWOO5xbfCwg9+N6KLwaljmbr2K29JdTVWxNx0X
Dz/kh7g1VKjf9j//r/7rgvtpIx99PbmeGyXhMvy+Z+R0LP2z7DJcHpw1F76HemnZ7EiueUgf/F82
9MnD4d/7mevj71+kAw2yupZgMCgSrzoH3yseKCVzNAGbzDJ/OSNOPiYhrYp+RmdYoR9VFJlWpEMv
ahRWmNDJZf9efZFktUy98U1+aBisonb90lfWebT6DX0+9QWZLgRjXC2ATY7vSN2Z8OSKR4u7xH0t
yRcw9PKXj/TUN/RtiWP8dR6HNJ510/IC+zzN9mFSrOYx+G1XH36S463yfZWjd5hWmA3B4bZoQIPt
tI9u0GLoO/MW/1laULkI1/nGX8p9+jBt/fVvt4n45x1tC1MRh4v7iEV1eHQSBT08KjkCc1fraelv
LPD75AH25E6t8ST95bs4cWBIUwfmwg1MMic8+ixwWG76SFSGB4MwfiSlAAeVJkhXSZRg+3eghVsS
25mfP8YTO+X7ourom0iMfKYWtZXXSjmtcLuHNklS9v9+Ea4saVKzWUAJ6u8Pz+UzgxSCrUZqHCzO
u91cTb8c6aee4/sSh79/O22H3HJh5CG+MzpnFREd5UK7//kpDu//aC8eLt5/P8XRZmgqyIGynYf/
Ie3KluPGlewXMYL78sq9qlRV2mzJfmHYls193/n1c6CeaFEoDnGvpzv6qSOUBRDITGSePMftMWNc
A2ZTAmSFEVDEjmsx11CizewRqN99qxtO65NVKlZ1KoAMXFhLrgC+snhG/QWyvm2YIIYU9r6pjSsN
UxpKnKAaVjT6AKYB4OkDN8EUuBmjIHSBDfdEufuLT4W8nYdvFFBTomswU1R0MqjB8P4B/76YATjK
epFu3aS1BXKtV4dBikjRKuohrDhCvEYH7Ht+rSAoUgaQn4cSxP62bX0hDS9TVRRlwNfpV4+Gyb0c
Us9Aiy0u9O/ug+FUZIrTRYq7b2ijtKSRArhG3leyrNB1EA5Q7FGZ5RGl8NFZbLQTrUXACLuNRpsN
EcBzDLC/p9zvm926WnisyoKM95Z8U4Cf+EGTFg70Fd2CSSfMM+UAlOyb2HgMaSJgAwAtAOEvIrv9
/MVGcVKanifEOw7crAcVmNmZDpw7uaC28IG0tDDIa4KUBPK1mMtzwFL3qDr7P2LL2+NHqHiR85Im
3Lz7skKNMozliPgRM+hprd7TD5iHtuUByDgzdlnhZeu+oUgItAQQIWigkGO8OqZZLyhgTUcxSGx+
AffmYcYP4PSUcTxZVqjEUJg6yIpluG6ippynAQPc3ydeZ7Qvts7IeilU7BJByBZoUMlyhwkM2VwK
YpSK++/LCzgkBj6OqCOjunkxN6UOTD0ZNwMy6gXFoFOcNA9DGDL809aGYcIJeEkN/V5goT9/lrTJ
ZDnpQ8Cn4Oi9EERJGG/yeSFlFeq2HMfKEJ1CJSIvg49AQjGQQ2uwBbuBxIHVLrwGIF7aP9uba4JX
xz+Sgn+pozaNix40oiK5kwb2plo+pkDiQqyNcY+3joGxMkOdtS4ArQcx75bzj0l7TguBcZg37+ja
AvVxMPAo80kRQx/HG78236DF8hNIasEKLaSCpSWzHt2MjZOp/EjmwZ0YdpKE+kX5dXTATp/ZABU7
y3G0S7t+BhWnxwpfW0UT5Jz/fi06QoIqr8tkFdtY3DUQ5zsBfefC9UJo2JHd0q28wNk/HlsBc22Q
CphitCzSMhfYVanU/wQa1FM18JF6FRRCgUcHFDMBCzHjTDIOi3yTFU4y1HKglyP3wR0UwCFiwGxg
kR9O52zrhZHfsHKxE1oHQQcKMVe55hfQ4Fv5GUPhbnMp3dBmpWpbBZNP340cprU1o5UxPwVr/bFH
fA6Bk0fcUu8mVO8kR/M4L7c5W3nb/3gb4BREThW+irz2eCTrn812IPQdEWAkt/olHvmv2WHCmZF8
iHFeVXs4Kk7v5of2oPpo0LNemltJ8do2tcESxrY5tYXtQo++8DVEN4FvsAFQ9Xk19FLJwEigcpWW
8nF/0Rv3UkLqKMkSIAhYMuXQCj1oE6OXJtcoITisYnYO9BEay0NvHFFYkTGZoykAutNpiSELGDyc
09ltMUKsJRiHSFjF5g0AifbJBokSq0NTi0UPLjbcvfireizs+CH1wNNqC19Fn+lYNtejorKNT4ZO
Gp2qVj36ok0DWwRLAZYTzB+ZBCYCKTEMkZmo5tnB7//+QwmqAqJqNK8lg35Cg0cB7JB5N7uTvHgp
Xkx1mVx03t63snUHcP4/zFC7OIQ9iCkGmOkL47qgsQuqRshIYHFjeJdqF60OHSECM4byGkbhgyB/
LyPMDmo/eoi958MrNKQP4mSAU6L67x9wn34ZfVInEJr3YKJ04+l7k3/RxTdMRqc8I0kXSSCiPN0n
M1TojRtwMMyQhvjf6nBxheoLxFzA8gaOf1RLIPltFQ/cAURDgMO3J45Ze988yetvQMVmSD12Eaha
8Q3C19LgHKUCl14Plg31Swv5s1lIMKgoHgPIEw0Q+WWcgK2zvbJOZ1MLlFPabgAXAnzCr8UGIcf3
1Ct8kJ98lVCnNhKTdZ3Ilt5sObgS8VRAs/XmYZTHVQRWCmy5AkRnDVaGZXE4oL2K8TwYsqOWzOxn
c40ri1ScbqQokgMVFrvX9k9zaL3QCUHVbTcOKHihL2eCb5ORAbFMUsGFK5eWCzIO2XCIVhTkkEDw
GZv7345lg/z/lQsEZaKal02AJGuOf89ddypBL7tvYitxRLnh3QNpmgYI52cbeAKNADhmcOV4YYIH
9JiWVuylBwhQ+X1ncm/79oi/uTkbK3OUP9KkPkK9GXcBiRw4IVOnmN/axlf5hvFa2dy7lSHKvZTK
HMciD0NTAs4+TJCpeKv+/9ZCuRaMKQLzQcTUYh7HoGxdGfpfoG6w2vZp39JW5otmpCTDkRsYBaUz
36nW+UbgccABnsEQqZ+5kBhazOQnPLfD+wuUBhjgyY0EBhbRhFUlFTNUPOW0mhwaFAseYnhQJPeK
P/hIlu47jwV138oN13behxpWZ9xIF0wgQvLB7ezwUXYi17DEa/YTDEadL5uDU7vxFZhtyJMxtnTr
JK4W+O61V4alNtUKbcYCRyu88Lmd3ecO3jBHw+ocEOQAB4U3jMXZLATCBu4eReyPnX2/kSvDkJ8J
MMf9vuIB5E1m4eYeKD8ak/NEswJYszqzstGty7A2STmrRcKEbKKBu7nKBispcjtSWXF2y+mvTVC+
Cm10TQuBrMA0QQhuPFNovfIC7t8nsCqAoFzwa8glfxd+qs/o7PuVBb7GGnQQIthoofdqQdTuO7RB
0D3wGN95KyMWAWoDSBZQKUALPjs4kAP1eR2ok5tD5xWvD9nqv6A0yCeOgepg/QwqTifQTBBJ7xtm
2aW8gzFLECIzYsjO88LdWIP9TzuLnfCyb2XTf6+XR91TuZKMeklgBvSKjSk6gp9blQM9Cskij6q/
qM2hDikbBs8DbAJ48+fdrEHlKwlAaLiAwmII+lIB6NZkf+N7dEU0NMwyqTodk7hhAtxWzRdM39cW
P/bgHQLRrl4ceoj/FaBBN8arqIXO/lZunuCVVSo0NaEy5u2CncxU0Nwrs3QYwxj+XAHpDQCYYM7u
XHBpxYxzsu0PVnapAzpUoKcRMvgD0AyBIk62cie56vYARiIwIdn/2XfcqpmjXvixx9TxFJQWpA4c
VkuKuoJ9gOIdZ2IC0pKsxLTiK6LMz/393QxiyDUwJaKqItocVKqRaNBByPNydtUHDGzY/IihS0c8
kOE7qI2UFuZBMe+7b3TLy0vQc9QA2ABkiZ6Jq5IsRuseMRq8S1bWHxQwetTGF1H+sW9ny8NKIP+T
CWZJuymORsUE4laQS7iYrbV0EO3wEysb3N4/DWMuQNob6BhS+xeBd2HMVQh4jtboNPfVU4Q6Rm9P
DtiVv4dX1lXfygBQReBVEAiiwEz36TFc0CuDgK2bMAiej1AvG2LpWmbDxaiqszoKB24sPXlRZcY3
27wRMrrzBml8YFiMClf50NcGWPhmQMDUI0Q6ND9x1XvwJpAWc3eBzgB4xljlInLN6MwURDQSzxu8
hAlK6hpGINHIUWXHSRkUX+SeRugiGREa642p6+7+adlyNaD0AHBdNWReoL2orEILweiRzsl5H4GA
t4ee9zRI6iGDhgaIkIfkXHacdOzBVcDIi7e+Kv6+oeqYphB5+quqoOMIm9aY3GXIIN3Ugm0eCupg
73BLtfgC/joo6AmNCLq0oWeseuu7Qt5MlpHEKsotgDBO6maUBIDesgNkmGQLJf4Sajc2sNKe7DaD
DVZp9vjfRiCGVQ1lFpwngrn7HLIWaMFIERiM3KheXCjtgv6mwMAKCwC+5VE/2RE/2ykmPQKLiPEe
iY81SOQVV/C7F6gMW0O5vBTSA8YO7f6FlWhsuJ5PdqnbsoRLroUT1tcsv7XlWuUsv721gSoaS5qC
myHo9FMgTSou6BLgkuYjlL0s/TdILpCkz+5oJz7K7paBjuT+Bdla08ok/SqI0xiyyHDnLg+ulQQT
8Ibwfd/C5mFcm6COBfLFRgBlpezyR1kFfyH5WD87s3OQvNtL/0g+VvDIcqpb+RpeU/9uJp3986mi
RlDTwNdyF5d3jJMOuoMn5ajgsVGdc0Z6uHHbZVUGkgVDHQbmNKmQoWgjxNAnXibDaJlbVoRXv7B7
qfomZMpDJcaQTA2zu1zhXve3d/PMqBiOQU8NEzI0gLZOpJ7MTaGsYFz08I/U/Aqzh30TG6EdLhSV
bki1SYjslMOuhEwYoCYAb5JzUOUFNxmppoE/AGwxo/Rr39jWetDsB+wZrQSEd8pY1NU1bwjK7PIN
HoUF3jc5Sgoci31h81TqpLuqwpSIZtZnJwI257ZEMEYeYfLWHERn3mlBFG5CxMGVhfrM25AahzKC
vb888vOp4CfrEpmVFADWADbus1mQlIQwmwGUOYF0rgOxRAwR9hZc+z3AyB0LUbOVynyyR+7/6g28
jFO8oDeDXPsAnvrvilu4XGKRRYZ5/EOxEif5zbp6Gz5FAQ4FqZNkaJLwjhRd2cQUNEyBXdkFo44n
asaRlytGUXCrmgEbCK3YTCjZ0bDucOBkqYWoIKDBxSH0pTvk8nbucT9am3uYvnbW7LcvBmMEZCvy
fLJK5fJiCv1e3QCsUfYaaAeZC96AoKn+A9Vck3iV4MK5oIXaPzIbN+KTUerhqYEWp4tSLLUDoxlo
GGX+qV4e921sfTJADPEOxHsTz3fqWOYYk9dBpqi4CWahk+DUq3/2DWwkYoALoWGm6JqMe00FAX4u
6hL9XRgQwEiVhWAZDeuL1g9+JYG6M+TCu6SX/vvg9skolSj0MwCVohDBcWmjJUkpOskRw8SGb/xk
gtq4AUopCqfDBBRbD6AO1kToB0N8qOJDxpHf/ESrHaRucqUoVQvuXQXkLQqUAtP0vkZMsPc/07YR
AoUCwosgvT67C9GI1QhytorbN2DAXAo/UAV/38RWYMZsC0pYeC6CzoDuaYIWOMvDEQIb8xEdY/AO
ocTamXheqaboEzQtw97W/VnbI59w5Y6qpVR4FMJVd1bAK2uGjxy64qEzQQOydFs7uBIFTtMYQeLI
uLkbzv7TSqndNDC80INCWHVH7XVJPH45ikBXTc192jztL3LzGK72lHJMRhGrMV9hjbX0LUGbSwUH
eWHUZqrFf3FCRGBQgdJE1BTpHHUYE2lKSh7EbzO6WiJ3z+nV6/5itnzFysRNTgqm+kDqFAWku6El
5MC5QL5I/D5Ov0JjBt8fo6K61TZUsBAgkwBu3GhKY/Kz0iH36Orn4iA68TH0kh//1KRZoXHrO61N
UWexrAG3mjOExkj9KS+tldeErjKyQRK3v4dbh35tiDp6PdqxAkDPixspkI4CKTO0j4bnv7ABGByK
h7IKviXK9zWZoqZSAxv6eDVEkHafjfjXvoktf4RM6V8T5P+v7q7Uh9VikP1qhvhYF/NdYPCsoE6i
AJWSIQp82KAyQS1OFgjhIKiPFjgIHFCePQR3UFk3EzO/Rl/2F7Tp/dbWqBOQQOlAhkAKsTY64AP3
oBsH55e/IX+wWDX5jVfJp6VRpwCygkYAZVnVTQ6B13uDDzleV/a1w/6iWF+J8j48WPNavELg0TFN
2Ang4ywBwGE40y2AAaFsAOkPmSq+GVsdq0435giLqV6V62CD2QRwqsGvazOwA9cjOViFx6T8wtlv
jDr5ZuK3tk2tUJZ6JJsdbLdO9Jw/dk+lF3vDsbwTLLxrTf4UP7HoTbZPymq9VN4XjT3kGkPMfki1
PbxWB8kuPWh78B7vlja0POz9j7jpMT7MvW//6qrxIZp0Qtmpbg5NhxbEaVVw34BmaN/K5lFZWaHy
wDJpB6nIcFSmYXybZeXQRSHjQm/6WFQXFfhtwotDuSVITY8TuCzxxGp7a9F6q1FTmxMTT4Sc8/5q
bl6RKA4LqHUBQ60jmblBbDeDNICiAhFeuGrXOsaRTNzcEg9gYv4G4jLvP+BKIz9/7a6ISaxOw9sK
bvGmSBTVrTH2EgZN+mNnd4BgpJ5ykZ8I/h7KIdbwbX+J9LGgzNHBOA+Wsa4HUXWBqYaKAXRZ+Eue
sXBuNxfs3Qzaa6hg4HWAOd3Pjr4FIWrbdIjBg4tBQUwWLCcVewmZZBfwBXO8xi5rypN2jrRJyhOj
iwriZJKd6Ri97NoOAgtXTv0iiD9HbTYjgYcX0xjHnz6btE3KISt5FsSgx+YxkvdjCQ5yX3sCRCoV
TOPtfzaBTqKIJV3XRRAGYW7iBp+4jL1eiRBvhMfirjMUiu5B53pCyWawMOL4R7LAp3+EEuhZScyJ
kVFtnRkDKTcqKxomrmhChiIQJHDp6shGtVF0Uh4ijsWgaW465ywug/cXCX0dVrZoWgYJXGsYtAS9
bnZXXvjF5F5qhNT+W28vzvBdR7QTT+G18FiZ3E0FgmwwybjBlwQK55tw1Ld80rUyDBM8T2FPqEDz
ozmd+IPmCU501EFeypmZx5yK3nIAa8NULEKjTc4CHmRb87H+AT1fnxDixM+zDfJrq7BY76eta7I2
R4WhIa+0RZywzg7DAboc2k0smBLAN5A8gtjMmS/uZlV29o8vHSZ0mSDaePT3gHpFXZWADVfBCKSv
fKhnYPBUlOI4LyJ0Foe3fRPkqq0PDm2CikTq1M5RYfQgCxzAZzTw+SXOWnABjz3q+6XDgx123yB9
92mD4uc1aUnXqXom4BrwZ3F4FhLJEpXaEsff+3bom0/bIedntXdyMAiFEmHvpnC5V0PIJqR1d9C5
eDHVCICRuivvOKNl5Q83sZC2S77pyi5apgImvMFQj8lt6MGJThOZpQcWXfEJqp2WAL1yk7PBS72/
3BvkLW2XCh0hn2dhUcO92BLIvGYz/dPdQcnar04YWCRTuo1fv/ZueRg83Mr/50Glgkg4x1C1lVSc
IqKE1Z/r9nl/eSLr2FAhIw77cYD4m4Yebf9HP+LCn3ovskcPdP5goHu8B7ze5u3Bm08oZxygBOsV
D9XZZwEKyTbe3hdZAL0X+EIg6/v582oDGKP7BNvMB3A0YW1z4FCMgob1OVl2qB0dUl3LQMsMO5Gl
KxjDw9DzF7SkF82q/vCgRHJAmX1QZzv4sb/T2xv9sUBqo8NsXFQNkiJ4wVy60LAb3hv475xeePt2
tn3bhx3Kf+etES2qAD/A1Ql8TdlCz0VVf/+NETB1gMwPhFV0EswprbgsWYR5uOpbGncmPzJZkOk4
9M+9+zBB3ffBKKWyGPChwq/aL8UF9z+6lfIzBOB4u/PCKyvwbR+MD3vUAQyhgRUneQsu8dYv0V3O
8qckZZFm3IR1elXU8QN1+6hmI4/jd4z99+Qa/crIBkzoCCpdp3BA1XGeOMapp4MsbZU6e2I8FuCg
h1XZ6w6Zq+MBITgJ01v9Hz76Yw+pszdiPggKkYgNzSs0SpM3gkMObCi3Ifs9QJQj/BWhRslYnLgd
kT6sUinE3DRVBdZ9nHgojPRmCv4+jH7kHjrdQJg8j15wKMhQ28X4rpuhBcm0x/EkHKA16yTO/BLa
rG7tzdua2m+aqbgUxUqQMklzx6N6rI/LO1cpdyYPtuLMOrjvhbBb1/nv+mkUitEq0RwM+LpwZ2Bx
EOziCvI/K8OUzXxIjqyqD+OiqOJnT90bddoJBTHXVWYvPk3NW4LO5r6DISdyb01UlrEM/ax1RQN1
+wGiwVLvBaoEIRWInObKMW9ZbB+bThMz5yg1Aiel0zOxosCJVY26kDtKD7rwRxse/mI5H3+fHt4Y
yj6WFPKJcpU3cyi6qNlxmUTIsqlmUjAqFJuLAYOYillYGRA9ypM1aagLPTgS3VkMjxLmg3JBPuyv
55034+b7rGxQfkweq1RbaiyIP4Zfyx+NLR7FP8o1VM36kjoQDnxGrcLWD7GlQmr7Elznuw7Dnb1o
LkdCrUQQ2aw306YfEGUd7zF01jEz8PlgSkEztjHxcuOUmxXEj2tVtIu29nvpGo8vLXiL93fhprT/
fs9XFqkYlaboZkFyAzl3pkIte7DHGQjXCYLTLdiszVocn6e+hzp4O57jPD4kxfzC+AmbH1tXVZIy
aQqosz4velTzOOeTREdlg7cgIghRdTM8a3izBebkvZN1Mx0OueG3H18HphfjmJJEO5w6iAe+TeFw
66o8czoR6FOWh5GDsnqWlK+9XEJlTBoEqxUgKz0vAI9U93OFPsH+4jc9EabC0FYhBM00oYfOadpE
SB1cI+icRnjMoC0HSkLGWRc3MxEJD3EdABzACqnomc5NMAYJ7hNI7FA8Sh19NBPdFCNMUwieYCkW
pLHGw+Sk+I9gHoJH9VFurIXVqt/81iheyTKKxRjmoC523zajPPXEiyjpF72H9GySMGCF28FkZYM6
T4GuLRnITTTU9NEL9ktPAggB4Ts2I1/0ZdAMe/sfcfsSrSxS2xsbrdDlPZKGFrDp/hIfhctiiS4a
qj4LYUH+1M3BXZmi8hORG0ItDLE4sdVPSvYwL6pTapyt908FE7Issj4XlZcE6fi/1lBydCsbYohu
6+VWUTl4Oc7fBt9w5MQU3gvulWfc58j9oMMXmfojCxd0091491SAxQL+C4K9G2BQwc15I2Sxjmxa
PQ5PI549zXXyl8fJSu8bK7bLOzJiF9vBJXZZb/ftnVhZp/wkX6C+zUW4qNoTwPELOuLBlc+OYKFt
vc5XvORRHMyphhsx57fOUWZTheZQ6osu6ZNiaNfaP3Ob52D1e6iLpEhgdpfjScMcDZSjNAg4A5d2
lksIhrdSeI0N+WXf4Pa1WlmkrtVkGNPIK3DTBKavEqZpOz6T6U3gZT39Inzbt/d/fG9FBiYZFF83
5Gxi0cR9HeJ7d4Bm1Q4GVcnhU0sXxL82gbISdrEK310+zU8ck6CNaZ+EkFW1hssF6L13Kezb5FKL
XuARegL93gD0WxRIS/IZXNGeYk+vvK8ywCw3Zdt/jjuYR0EkBEIOGrYYVHXXt9X7dp+n0hT/ZG+y
FTvBPZ6QZnmnXwXESZs/MZ3Z5p1HH1En2ihAoVPODIwqjZpBnh5thuIAGbfIkn6K335hVsIdfncP
7J1mGaRcWrv0Q1GAOt/V56uW1yibKowou+2gV2ui/FghlRBUC2EiOA93hDSoO/Z3BFYb2qx61+bF
RGcNNXUVA0M01YM8tIFmgOIUClXCYKpieAEz0zHRUOdO5a+gl2a0EjZ3DxkyxjDQxbjh6lqWeYAi
LXTI2lkyl/BcY15x/yZuvwVXJqibUElFqolQjEWmjK6yEzug+JMuJBkGrSk4T+x9exJrSVQWXNXK
0pbE00xuc4Aurg0UFK4+tI6c/gtaF17tYQDZU23NI7lKfE3An6GiggrBzi+h3VvRA9D7IA9hfdtt
H7jaCfLLVz5BVRIoHMelDrIS8iqeTpgdMIHKwhxh7rJbKMSl3gT7lTnKyTdRw5WGkSEzFgQMYB2i
Ggfoqhq/9jf8prf47mtWdijXPi5cquSQoYWrQ9Mkhm+PnsrOHl3ZzV1Il/o5ssPOZAXVzeR3ZZby
NFkQVroQ4zvL8nPIQRYSGjC8xEDXv6fQe5tIuRfIwo6DSk4v+Iic5lk5ZAf5KFvlMfc0qzzMXwQ/
sNFGxfQSPIILDjNUHUJrOEeoo4ZPrEUzbxPli4yuEKqhhy+KDlBft/tzh+q7apKt7k8lA5dB/tjO
4unmXyfrUR9rBRbPG35g/OnER537pUtfeAPC28J9Es8Mb/EOXr41qeIFS/jF8Xc/3xElRU8eKpLI
0350dzLIVHnoeSVu8zJ68YOK5zRpPDbvmjDiT+jRsrA226fqX/t0P54byiAQA3xvaUYtvBqcZfrR
QmWRcWe27+aHGao7Bu9eDqWEMNnZ8596BtrflK3mW2IH3+QDav/qqX3O7fRJ+Ct//2GXcsZ6EvNC
3eD4yO2XGbPoUv+8v7LNheElitEo8CXiE37+fgFAIS04g+B00tYymtDXet2qG+0tkHqW49n09Ctb
lONpypLjagmLqZ3lVXJVqzwHb8qZdwvwgWSWeGJqFW2G55VFyufIi6xA/hMWCUU3dwdEG+RmXrRD
j2QHL0Y7Ak+RpVnSyUCLw+zfkbeDYxyNr8HP8cSsQ7A2gHJOZVDmejHjskCw2G4OuROhRVDbsYdO
oJc5nM0xvu62+1ltAHU9i1HLlHDBBhCGStGCHO7ZsH5pHnbcjRh8uduB5cMY7X6CCNPT0C7XIcpW
+4COwpzkR+74TTYJIdwEH8vcUnLxbvzPyiZ1MYe8kMuZnCkBEqXNE9cc4+jBkELMc9xrmOCGdJvZ
EhF2VouCtbUKdTUHOegTBaLN7vCK8pkVH/XnzkwuIBTAsAWL9YVpjcqS4jJUljpActAfi7vYL9zY
C+/IDC44FRxm1CJ4gr1dJQd5lfnkcdk0EYcvmWCYhMSs0RUwoM37LSNibbpvDfJaqH6qPEYHPhsK
w0QT6goFjjBsoAxwV7WZqQuM19V2kFpZoZYjLNlczTmsxGTSXbSSA9Tl3QVvA84BSO2CXPJ5Oi5e
9nW+03+OvnDYd7LbfSaQlpFJRlTr6XEPVdGXUiTVZ8UUj/U7u3puJS/GQ2CWNt4lLitubO/rh0Hq
cCINijhlnFHxHOfnJJ9czOT+rHvu5/7Cth3ahxnq86EBmeZKgHUVBp+ZSlu9qBAO3bex6cOhKC4A
vyURbtbPR2RQClmuugBVcnH5MYegKOZTiy8Ls1fSwwCM0b657az/wx7txVquyfIyIvca7xHDzdwI
d63xJ8uAiw4SJqCIsT6F8mAYAuIaSC5qbgA9YnPW2seZDy1j6B09AkcIlzG6LcwFUmejSbmFbxPy
hnT6r+DPk0A+Uznxcz7ASYN+32Yxz2xjNlZbSh0Tvpfxys/RrdK/VwfBrp3R1wmfkAyAKNQDq7fo
G8GMhU7saZ7BHyQ8sp6QyiFFZxf3Ns/s6sdQziBpQrAplFi+NNeYuX8TJ1ZQImH8xnuuLFA5lTI0
SY6xUOT8uQDQZG6OY4Di+p+O+61gtKbpdcaZZS2JSqySbEjB8wuDQX4f5n7fs8DmLANUHhULET/O
aDS42Dg3TUtTn5hcauQQ7O0alRyNAardzRQi5txVh+AomKGj27Vd36GO/x8cg/eu4p49yq8Yoaak
HXkpEsAiKNSWA9RUHJAPHgQrtxbQdWYuKXqOLjSereRhPIUoP06JzYrtjM2lm+/z0BSBUqP5PgFq
AAiHpUyv+z6NZYFyMa2uRJAiwfkQSzw9Maw8sOg/t0PsR1vvvcC5yhiWTF6mecFu9sfswDvlUXnC
iK3fewQFMwDVYMDHcOfRFpCxzCdmxrKZB67s06eHG3TcOnjtkLtw2o9qeQuml1pNnEV/6AtU5fH6
FyJPQJf1b/b2337mOxxvtfAcUmFFpE5oLPfjQw12B6Mqfu2b+D889r823ovXKxsKJ5Vlnb8fVRXF
DMWfTtVJRk1acAAHPbEO5A37+3uF6GMz3z/2yl4ZyHrXprAH4WE86luMB8bnAQyWGO/19cPkt257
l/jCOXswDqVT/Vae91e8HRM/FkyFKFkOhGru4AtSCYpbZWn21eME0JucKp6UVPa+NXLTbz3BhzUq
POmxVCtzC2uT+4+sO5SzPZE5FsQyQ27palcLiVOXGfPAACrrR5A+nNKDimYKC+6y+aJffTwq+rR9
2otRgpxM1xDccxmlLnU4ZnJVmgXHqt5uZ7Yra1RkkCSda+IKixotzSyeBRsHhAzmAM2Ddvq9+MJa
HutoUBe9wrxgmQ4ZiAqkt0K675LWTNRrzT2ARYBxtZmLo0LEiGmIsCZdmcHlrtMdVzvRFQ2Zq3A0
FrCcpU9aYrIYSDYz948NpQVgxCCNuAqCn26QqKbGo5PN/QhzVkAnu7Rz5CUqIsxGkRsJsKWQ9DrU
0W+xLc2wuSxyZvdTZE5zwGrTb4YgDNNjlgWTkTe0w5IBzv6BvBQG0I8EfzR/8hVHOy8Wie7dmc0i
tV2NwPNeUUAXfcsGO0pzUWUxlkgwhKo3O9Kd5CM4tKb6hIETq6/s0Rcf913J5tdbGaUcl8KlA8AI
JBMbZfD9AN7RgntBL1gnczNZWtmhXFbM1zCSQQ66eo1ri7Ca5dDf1hyuskZCwfcXg1bvQWFlknJf
oImaO7xuNUR40qMp3NKaE4iATMA+wJxgseBRm/5yZZByZFNUd0JD9pJLQNtYvIbqXajcyTXwKv29
BDi0xhru2q6yrExSiTSfqJwQNzAZa+/1OZDF2/nr0KDnkzlgG2I8xVinhXKeEI4up7rC0zav59PS
p29LoJz1WWQ1Rcipu7ntq2VRPrPVBXCLCRFuu0XKH3h0OepBOBlOccrxtG3txQJziMn7oz+H5nIt
mN9yO9te/QTKlfaofApAlOnvc77/pBRg3fPTc1mb2iV5IZk3+RWdF9vReTzFL70ffe99lnvddHwf
v4N2r8oQTxAywcVpEXv5+CKGKFLyhVnMx6JDVVQYGZ5v2/H964ZoTytXgjGGYPBzxTk3i3C0Zpnx
eVmeTqKcjlryGNwhufdopReIJYNTCp6OgKBK7ClR74OWg7/v6LZj42ojKQ8kjnIoNjLcQXLggBrg
BGueMN8SWxMKheOzHJkp6K9ZiLLt1HRllvJCS52MhdLiHAFCSBjMbXEZPVV7ndLIboefAYqj4mOY
FX625FYkdnbcgLVIuTeK74XAu4OMPmDMmS1/aoTYnQL8xoJFfb6Zga1+I+W4xDkEJ/iE6xbW4jEN
ewtE06Mq2RpXW4yvsPnsWZmiHBbIJwM+lt7TL57QMz/F3j+j+pWnPjJsMbwIDRXhcqkqep28Ctzi
ULmTLx5AR4U2PG+GTGzszcAmFW4kymdNrYjzFWMT/5knXIBd1M6EsriGt1rAPZ15DUqnhbV8Y6yT
EVslylUJnVYDZ4fJnsEw5eVQPFcoAWqWfk3rM8EgAP/kMExuJrUfn5FWtcnSvsiVCpdpPib3+Y/6
a4d8DOMWnLNcGoyfl2b8JpwrbzyxgizDH9IkhYahzn3CpSjAQ3HVXka+NnMFc6NN0Z0zjn9I++n3
HGqMBYusBVMua4zSpDf698xaP7ZOfgEfdY7KQehPh9RJfdI30tA75u+qH2C5eAFa1cufeVv2gfgw
GbvP+OC08I04gTQW6pnEfwL79UOya0ySRS+TJVjTJXpgMZxvP+dXX5vyYVGStcn4z+KJbFyL4W4g
K4FvwTQNjjXrE7PiA93jhRpeM8kcfGaZmeUl9eOH6sQ9ahZqrX86KzpG/8GQxzagbrVIyjMZZTPM
YYNNbZ0Gn3Q5DT87CMdFbgjBTnC82bltfEuvmEZ2tcPM8FWMxEqmEisuV1NZIStuBs5WA82u1AFz
C6K9f3IYsV2mfJTRqINgkDVGYfQ7lDm/GCoGAICRBNPdD5zLqVRLmKgEzi6Sp7z4CrUtc5Frc+i/
V8FlCRh7x4hedP8jauuC1wfsXb0gGctCuwxma0obU1UKd3//tmGPH4eE7n1UINj4J8UXrrODrPAc
WeO5/sI5qRX9qA+KJf+Mr8WZlbywlkh5H70Wsjab8DSsygr6N06RGGYf/5CqL/vr2258rNZHJUmN
lBVhwcGvj0BUa68ozXtQJ7mDcFHmDsjPwC/62Jnpgb/TvPY+eVAO6kv4pPtLC2wSM8qQZe08AxTK
7wwSWJeXDl820vp7PjAwumr8BK/0KW15NxqlU9T2GP82wAw2nuc08seuYWiMsXaeXNxVDUzSx1Ev
BBxnrsLktWbY+QRlCfU05wIjNWLcTYX8kpWlBEgTFcTYugvUq5l2eDQWHSOKMYKYQnmZbAnFPirx
dYVBs6Pg0EBVumjAbAolxLxk+BrWzlG+BvzmsyBreCvqkLnPtMZr0/40yBeehTVnhQuFyn+kONHA
yYV+RIbB9cUi4mUA0X7rJVPBHNgT56W/UlvVTDwVGdeF4bbpToihy5IuDvhmsgfQ/72EFr3wDLl7
J/mWO0SsIrrkzyIY6hWvulSPuV2jt+BxTLg9K3jRA0PKpGJspX7/Ic1BMBO3uh86VME5a8zAGp+/
ST/e+S0t1dGuzZkFamOcXXpi0ajyycC0Mi6qUFuzEJlhykpyGcdJpTzTnHA9+MPgAic38LrXwY6+
ESFF9V5+a13joXpU/eqL8bb/gVnfl6x7dSenIpCjocbju5w6M0K+KYI0tE8qxr1krY38jJWZrOqM
SVwA1jOU7k9vhKGpQZ7OnOL6rpSVp/01MZyASvmZsYixEP5/SLuuHbmNbftFBBiK6ZWx0+ToeSFG
0pg5Z379XdU2PJwaqsvHF5CeBGh3sXaqHdaCqoRFCzLj2i6W58o8VspgL+bHZVmcZEBjHM40ge86
pw/94hQclB3Zj958anx1f1kML0HVGF8TlK1CItpvwqAMFsgqjybEyzX8zi5CGYyboFJluxCY2O2H
eDCDKU8QmIwryQuPmMtzyOOElY8Qg918aC9emU+n408rBWm0OtJKWtenoHMoBtjlh+AOGPAovfmF
9zU5LyydKbV3CYBb8JhFTXEmyEN7qw1pG/lQ9g+i8UcS8LCjOAqpM8nNGLZRKKSwbDV7ksJ3lGls
2bRrElpNWnIsjVcFYvcfmmQe895E/SF4Wh4oJluIK7N/Btn58ugqFE9ZOMatMz4kW0ohwzYtKt/t
o6aJzlLEVi2k4IiIOOFoE/vAAFEiGITAww4G9q9qgmH1dO7pOHXwtkAt60N5wEvtOvTpzDhwsnYD
WGG4/TvqnVhjWEtljC9LhFGWxxzOf/bKKKT9n7LnvCrOVcdLQpgYX2pprxZ0I5b4YWzvjGOMZzVd
ihbvzAcRgzlFj2Ke6U52cu1nN6mvRVYABpM92cEqHwE6iKtdeITS52ntCz+LTQBATjVPQ4dBocwY
fwHQ+lpKR6dSyQ6c5/ZY1mCOT9rA0ufGq5KBM7+65V1XH54N+lMzz2Mcnocel1Phpf500A902Y3j
XbcMdC2HMVDgkFbARgBnO114yZz6Kjbc/C250Ubw4FBq2s5uK0cQLIk4vCIeTzYT9sNImLGGAU8b
hvP9GOijo5rZTa81e3GS30Etf8c57NYk6fqwjLnORt0oZU29ERhOu7200xC0JDc78Ga9NwuGa0lM
1M91cyhFBU5du6K7e80DcowusjDi/RdthPhKa5UASdEoB1j54/JBOVbLpgFRExT9TDtHSQKoaCMD
01dV5oe4FH9eFrT5Zl6fk/FKXTUJbUUngWm1rPAklFU6l/4laGqCV9MR/Qa4Z7xeFc86GLcUS2UD
XB2aeyzAUY6eSNqhSIheo/japw9jt5tiHpwkTyTjpLo4yRaxhO7ASaEYSqeQo13qcTWH6uB3rwMf
rwBjTcXS/Fc/v4RiBVYvHC24mk6xVd1g98zGAvnkXr8DKtPhVZi3deVTHpsy0nW3SMC5dC3BKyp2
89bY1RpvaWUTBwCb7/+ci9GUQZpHYgBcw8M1DaU1OZi3dANbu6KrB+iDuBh1A02AAUSyCpyHgi8+
8qsOvMMyeiOIwFMwaqirWt8JGHgO35f0mWMSWznB+qCMohAAn5aSgAussZZzUD0Aeuwju3owQ8tw
jAesfZ0mMOAcNZcjeCtxXQlmu4l13IMxnVZyRb8A/ECO/GDAXEO8Vw/FAVjgj5flcc55jurrvBW0
aZU2Q5xcHI04dBv0+mMAViJ74XSmN4sA65OxQSqQ8n7McG3U9lJXccanxImfukP5OPjVE0q2R96r
l6MpLBfI3McYyQxgFkENAEJlZyqFtfCC/Gbuvz4YE5AkAem4WCO9SjNEpGFfXxmPNJ+rrumUacDR
EN6N0TOvbqyuR1EQCpwp0js7T0D8rAKLY3pJst6+rBvcG6M/ZSVqLHtFD+ijrXOKPcksOmITo1Li
Egx+uViQ9Z95wZ3jONmOYFGZZV/SXW4Z/B9AsDqUdi9Y+nnKU9wJJ3PPc508n8a2BcEVRRKZVvbp
8mpzm/1M76tfrV375Hbx81N/EtFYKPzam67prGlnC3swQHM+Nc/sGX8zTFloFgUc62iLdoWhN/o+
lq5Vf3HBav3GG3njfGa2OwjeiKZuBGTFHTj4MOz0S1l0zoOAo6dsGxBoEnIomVAeslz19UkgupUt
f+Qpx4FxTJwwXkXJQqPH9jEWccJXpSjsouvwcJM5psA7DL2+lSUUUWHI6MZgwYEYh7qrH8Qxvq0E
1QPRkndZFXgHYrxJPJZB2tD0dspuRnk31oWlzFxIT46+sQ08KVcBXS/jIUoblCAMcxRM4WaY7chv
c6ey/8tS1spFEsaTgAGQtDoN2RL5IFFipeqfQf1y+cNtDnKshTDJyZSOkRBH0Lj4OX0fPLTa7fnP
+aBhWK/wumPgger1rj3BplQrvc3c5I67r8jTEyY1IUgG9ZC+GFpXBtUFBRxJdwWKT80O06uHch8B
lsvnjqrzbpPxHsGoqkIv4PPONj2tgbFq33BmvIo6X4z+xaoDL+axLT21JEFh0Lqh6Ff7/rp66F4M
B2jw0S451D94vH30919Ip9mm3qDX6hTO59SB4rHHPn3w8eecN2E+VhrELmDGmpyC0uPvFKVE7Ent
GLsbmPXnv9k5ds7ih+plHGtCgayhjGzxkD0CydpJ8EpQ3oJTempPw/W8423z82QyvqUTl6hUCKw+
BuVb1DeWFAQ2RpkuGyInuKj0V6ycpZBlao09PsTwvgFHTuOMAa/NyzsI40/CahBro0afTC1vTO0Q
dVjC7v+8fIzt578EMEQTpToAFzFO3yiBVhjTcd84s9pD9xrcERs7RHfdD7TLq2O8X+ziuryFgYn8
7RPqrL6p/Eo4c1VRnffhOFUIn3cy3h/AmPgl7sO9FFrtq4mxjnGHWlnzk48Zsp31rSQz19fJnZwl
FF+i/nNyEFcPxt68iksstdNKkoz5YywsdgkvA9os66zEMleaaHJSqhrNojHiV5qKHZo/NX0XyD6w
wsPqRsn2C6+WtOmuVzKZiJEtaThoI47aJMSSpZtl/GhKlCXHyL6sS5vLTMZKEhsYujoPmgmeRX+g
j2b6nERu6/fAYsUbKDgRlAZCWyH0wfAy/tBveaa/OS67/gVMjEC/oBPBcEZDk+SpgGKjIFyDI1j0
4W6+LLvYb50ak52pJ3sC6pS5F7n8Yvt2CfyfLwHa3q/eQTPwdgcPK9JtVCtFW3JUTA9FAFBR/MGl
lcrmKrvKON//sjV9wwJTo1YCpAccX6gYGMKSMMC/VHshrNAILTDYKPJmBThWBLKtr8fsU/3vsujg
KZ58oPv8tZ9exWeGcFTTruUdt+q0Nbr5ecWyyDisyEgWsS7QOmnH8c5ckgchXYDCCOyfpV+upLlN
LVlMXkmfNo6Zym4QBS+X9XzT9a8ul/FaRqA3gkFbl4sIT1VGVWb1YbG/LGQ7+VhJYTxU0caTELYw
pmCsb8ZpN+X7Jr9txz/moLIm4XHKHgZgZ8l94bfq+2Xhm6nISjbjpoI2bcOQgqd3eQ7svqnVQNFQ
hKdRQxw3dSysW6rWti99IctuL6g9l1J8M/atfgHjtJak+XvgZcQgxeJkToCSPzUgrJUCdyh7y/zZ
v3xonkjGe4UtEBVGWuMv5StluQ+WF41wWiXbjZrVsRj/lAJrFW1G+GJaHlKPkyXY6b7fyzte93T7
nfApiQX4IYDUzzMZHgj7a1h+dEs/OKRHkCSiYTvZ4R90I6t10tvpz2in7frjfBd2nGjHsZNzIrpK
kTCbFI7JBH8kA+q/TSawWb5evrLtov7qlIwDyqQZawkijGT4Gd1Op2VfX48+BT2j8EkzgJGtZJft
+Mvwl2Mq8JG/Or6sH4vCxHvZa9DgM0bDGohqF2riDMXT5SNyTPHcSV59RFVeslamr4JkT9tA3S7d
gyqM71Y5wePs6ldyzBGcsPKIE9GG0+KAm+UFLhVB0xWesDxqJ1Z012KqcBg5UYtjdudQuhK85Eo9
qBRBMtBiT1P/VHXRDvPGvfwZeVIYf4JxUzUAOQtWedKHGBl7PBV2HmYcjefF/XO2vTpMkA8j8L9x
mGifv6OYqH2oLy1aBC4FTsMO9XiST8Ubf4+bZ2qMX5l1zAdOFHxDEiWLSI0VTh+XPyAvHrHL1CB2
a8uMlrqoRyY2UKhQvKNsBgrgPZX9ZWmbSLKrKM+uUoPRRkpUWmOg8MStPxzba2UX3PZ+/yHYCiql
oZ17mPl26YaZPlol8jjjmjv6yVGbs5dd3acZj+PUgszYMx/a5+yWPl4HS3fDvepPaBymTnrDq1pu
zoasj874lsnMqqAl5xhRXldgSQc6XHpFUGsfAPa/a2/m3X+rrXz60fN1rM4ZBoGhTX+VdEAU6ACI
Di4V4+YK1nWRqFeW/nj5gjluje0dKugmRKMJd9MOukWwjKw0hU/A91OF+rFtmx9mPt/HDSfE8xJW
FkV96vUgzmjdMTqRQ4Rmd76L3dIGnxmG+g+J1QGuhjt6w3ljA8T8a7QoxygKe9pnm7Gqgb0NdNaJ
mx4iB3gZdxlglCgwM9lFd7x75biFM6PG6loHtSIZJiKB8qf+VIraimcu7A+NsN+f8EQC+C5BC5id
/oiLMgDBJEQABMCX7emBTg20nuDXf/DD7uaEHdYM/5HGxHv8AtJnPdy4dgcOIyAsLMfmaIAYik68
JW+8x8bmvs1aHmOLMmgLw3iAmlZYAS0x6SPasp09Ys7Hi5zqOF+VPoCWreodiyh43GIr5H7A40e1
1RokVdzK67bVfB6f3vfqPjVJGOolQgOlcWZXcmJXHq0I8wQv0y9TtGj7Xb+bsbhhDaEt51adW1Pn
XDbc36Swn7+BuszVb6hjtV0QYVAUBbON/iPCKrN5l+3EI6/C9huz+ZTEvELUeC7SJMJljzY5aHfC
jXIqHiLHOIEbKPmzABio7idn2LhK5SQl24bzKZqxWLAM1qMCok9vAuX7MClIX3sOhBtXl5n3RlqW
uinQgNq6FDQ+3FGI1Qr5HUA0/k01e/vh/HkmJkdIlhpceDEezhSqG9ObFuU2K/eyM++48NjULi54
BXZSNKq6vs9iKIkADnuMN05H9do4xTHaA5iB8wOXt7nEuTB2WjSotXFOC+qG0soa4EmL+8t6v50J
/PP12PFQs5PqckyhjMkc3ixp9kxE4d6YNF5vmPflGI9TaJ00Cxqm6ZoAfFuSUDizqb4tqXIIGqBD
zuQlnoOdFisPWha4go4NlE6urFGXOSsnv8lDPk/MOJsMRLVhSLff8VZtsRPtzu+R3T8FFLcV1fz+
kLhNafP44XgXybgXFEf1rhURoXPMgyWBaxS85d/tt9vnuRi30kTZ3xKKbrTS9lcfPE3xozhy3qYc
X60zLqSWKj3qKxyEYkEqx26n+NEO6yccN/Kbh/7ncRg3Eqeky+cKZQuDIuDrN2jsn0zUX8MjZfSI
7RiMC2A5ux6eBcAmNoBz58MU8M7KuJaoQa6+qOeUlbau6MQZhT3nhePt1tVn+DeYsmpZgJJyWHDW
5jXwNTs8ZD+wDUZd2AsvdeLYOws9mfXFlKNHAD3MNKvNOmteTCvLfl72Kr8pmf9zewaT0GipJAp1
gSCg3KTX0Sl6HPblW+z3nug1x/JVOhDHuDHA8dPY43HUrf8EsbnKcAzG31RNT5KZAkGrFnLTq8Ur
btND7Bd/apbxqtqVz40NHPszGL8C8kdVEOm8kvGElCq/T490CIbO07VelKDf1FyXN9HH/zNCsMST
szorqtIjpKdD/paL6k7OTJdzm9vtnc/bZFxLGSWa0VCUhb9gg+Elw72QW2AwpbmZ+SS8zU7mRpqN
LSFbU3bJE28LjeM+DcbrdKlujBItBBj1z677EKfny0fkXR7jbRQT3IkqjbN1Ydp6Duzw8lcrXTcC
l8CT87Bgqdo6jNkToiIQ0h1Quu2NvvHV4mPZBHNKvFxzez7q07OwxG3BADMQR9qJhB3AY3rqa/we
gEUh/sCojQ22UFQ6APiCTXDPuKn3lFSF70c5TsekKdwqtxaDSh4DFTo6Dk9YtrHmTLeMauao6W9K
Of+oqck4HXUkzWJQ6FS6Y24QS/mR+iAu8GVHTwEpzsP1/M2TQVd1CVjpovmNvytRqlShGwJ0DidG
ngtcD8w28CkLt7X/H0HsXKkUNRmWTyBIrGYrTt4kxbus/r9J2j8lMDck9YUhFDSqG1faYXoASbjd
/6S8xHREPvN5Lb3NjUpD+pTHXFXb6kqaDkjCFMu8qX6S+9bV8fp5VL3xCuU3kCdZo2JHGrj3KAgt
H+XhNxHq8xcwAWJURQUjZzhx68b3mh8eKRQt+jFYwJBvAzBvGlZ7i3bmQXFF8EpxYz71KN+fEp/y
mXBBAkCxZyaQNjpn8aI/sGCjilb6lGHV45pimmCt5UNBNdKwYvBvcLHwWZPUvvKzs2XPOGkHI9UD
7E2p0WhlhozpMdriHqQy56RybBZ1FmWC11DDN6W0EF+tX5tNcMEH2Cmf4+A0kvJXLyq7sqv8vpb3
Y7iETlyBirs1eI2ab1r9l2QUT2QC0rDvcOJ6H5G+z1H6k0AtCjqZGy1x1NZCY1NGaQX7aF5DnMum
xNoqK5O5Vyx6LoGkg4d3SgwwmpTBk4HBe569svGKlcJ807Bs4mkWexEMrbRqPca7Qd0R023R2OjQ
iTcCP613RPP/xcAamw1ANjr/YJ4Hjx9RvyFwF4LRG3M0il7e/6ib4SDnBUAh9st0PQcY99VbB/ND
1oD+wP/8Zddy2bE1pUpaVVYhNwEfVoVtHu6UO1tKOJ9MkTUR1Beg3mKHhmbRmNRFioFffqJ73rE7
YPJPs+aTvOOVwzfsDz1+MHkYkmGK3+qLwDlQpmwwNE9MUyfPZi9UPyoj4SgjTwrjZrWur8YENH7A
fUejVPZnrOz38ciRwrqyvz7b51kYV5om2NdtDUHzFGGxew3IbWqPBr5kZcqxrR8nHkHst0DPCmRs
TFFLbAdPpobdrsWjlIuB17ijAy46bLT8ry8mVhhjamIKOCasWgOxDbhwQ3FnAojTTDk+8luHjUoB
Qyd0TqPUK2xaqC/VPCrLAtZIDWWs/HrB1t8TaIlDv0QyCughcbCW1Irc4oPbDaJasA5FZ9mKCVJ1
AgoxzMt8ddAkMYuo0xXNS58RhOen2hdscR9dy96CTv6elzdtKSXMy9Ak2TRVkV0SDlqJRFXfS15O
DEtvQqQahuaGKSq+lx3Gt7bI+WArSYyeVDlMD3UECevI+g31k+C28sR99hKeimcJ6ErqLy5135Z3
XJ+OURdN0crARLXrnFdUACgLdqZvHPnDWN+4rdjT0RixyqpBbZVLI702uuGBjU0TA47JTXKrOMtO
d+OPCO0DjGXVt4mbYZVdcoMXeQf4OzS9MRsGREu/33E++JYDXR+eeaYZM7qKXYSrDYE56PX+sAPR
SgPk/iLE6DRvm+YMpv1NcTUw6Jpw2KLE1qL60DSLeoDR1G61n/bKbkT3IPPKD1og0n3JjdzsST0k
xxSgUpyjbkRgRAgd2mWqJjhZmaNm9SLK4CnVvOVn4A/74Dl366cAYCSil5l2cvxr+ZK3Yb+RS32R
yrxTh1A1h7AsNVTfKDY1+PC8/tT5vNN9q76ddWt1OqbyJWZVA0Q+WcPTBkRB78MJKGg+gDkd+naM
AIN6RkPzi3uMlL5o3b9A/KO2+e1uP3+BxtTEOiOdlzLE9y3rn8n8jD1wjnfYdEMrAYzXi5aqmCYl
lYB5LFjpJNoaqGuXhsdXwjsHE4IbRZxyccI5AultwBCf1nEWyKmiXfpQTPQ11WAWkjZSvFx/lSRs
kIqDHSRPRX0vA1KFo/WbBr76aIxHNQKzEPIMead+c4Z3QB2PvNLi63+gCWF0UGM9qWmGYhQTMI96
wk/Mb6cWnkqO4qR3pV/cYPbEF+7pjD8IgA8V+KQtWPqusc1bfg7w7b3K/hbG1+KVnwwEhOJoGmS3
3a8zj9VT5PxU7oLX1gHuJTYaYsPK7MqJPR7Gxbf6MCud8TWBgMHFkoiyFxTPYfveR6krpa+x6RMJ
FDHA/M8es+hKzjhjfd+qR1SuLOqGohmGaJhsE3yIk6TsYg1JyUHyYtNZ1J1QOfN1+xa7KFqFyI3l
1/APAwefAE9gYZE+TyzAYPQP/LW3zaxv/WsYS1IlHWDkcyF6AVE/+hhz+yFmqjqzcjq1PkRDJFsF
qULAwGLmv8+QOaUtos8k9v5lK9hy/esfwlgcnslRqlSx4rVm/iqJpq8s9W5qIjdWhh+XRW1e/VoW
Y3BBDi6QYNIRZkokY+qi3zV5fFsTIJ20gxvWpmOY0xX2lrxOwcyqlPNgT7b81/oHMFaoFBjnb0qE
9FRzRMmwlSBzOWekF8d6sLUIxriKkcgYPYZx0ToapYmjiD8BuuCUYZlXp+edh7ElKZEkOU0y1ASW
jzFHoV79nylzWbNhgnQyI+9dCnyyaD841S19SGp74D+BAKHj4sNsPb6QaBD8FVX8Yc4jCHk5Ctkg
edWgWj15KPvOKXtiBSXmCCTVJVlhX76vrRxkLZE5Xkag+60QSfCF6HD4qd+4lB+D90Leqt6AiPrz
ZEwOInTqbBrLKCG/pbl7gYlx7HTRgTGUblIr9HjbxN9aw+eL+5TI5hyjEaAOmtCqChZ558Um7rRD
0dwuBwtgIY4MWByub990JiuZTBqiZnln5ilk4mvKTjSg+2APD3SDmDjlfpD2ouw0Z6pznuhNS1hJ
ZvxpOYB83SSJ4s3octSpaGVd5lxWla0cC5wfBGUOcFiYbOkPq15ZCiAUyRtJ4SxlZkfm0RQ47njr
HGshjPuYxaRexsZETqK9l8rJWH5ePgS1INY9rf9/xsLCQS4AjlcA2rxTbALO3Fn56KO3UjpNScyx
rU1ZRDJAiQH+Q1Bj4Les3nTZsvSZBhZdLwjz4ySbxzGMHoqpd3tdd6sl5tzP5gtZWcmj33Ylr0u1
KIevoi2T0R1u0zua3Zt28DA6CUYyKf1bzAlpmzqxEskElDDIgqxB7dkj1Ufd32BMQUpvL98YTwSj
EcUik0IOAakUaJ0fkPuiTp3ZuLssZFPtVudg1CKNY4GUNT5dKb0l5a3Ga0luH0IFhAFsFBkY4xjm
Zm4aMy7BJAUv3oLjUxaAv8sjtdlWuE8pjBMoMKfe6y2kdMsxMhuUba9UWbE6+U6IuWuCvCOx2q0p
+azNEDba8iG+j481KKRMu3PbU7vHNh3KEjw0783MXTFMkyjERL2afUV0ROvByNVQDU8e5Xd0tvzU
7u9op4c486vmxb8wDmCPL/kPVAl49rVVDSKiLsmoBOAWRUbZY0NKRcDR6AjFf3bdvkkwhBy9Ne2x
y7CO0LiV9ke1hBwnsqWZKrSGlhRl1OcZzZyCZhmHFuovGFpsCWYPrLSBtxPAE8JkAaEolW0ZU8+h
J3YxJa6icedCt2Sg1yCpio6urnTu4a28kzEHpS6FNbgZb87U9CkYklOs+Qh303O0y/HU4tZCtx64
a5GMPdQVxtCWqkK11w/8ygv2w2GhVLdoAfJ2mTZz+7UsxhxGQ2qVkuB4NN0487DcUcZLyf0X0/db
SdtaFv3Uq0/ZwsuUagbTGzDPLLrdqb0PdwD2z+8ohYJ+wFYh5XADNXtnjZ3FPeuWIazlM4aAHH9W
hhJmKOWPqRh7xJytavkw5Ns8vRYJjKNwpGD3v7toTVZUw0SmKxG2qD6bVT9JCQ5t1NGVOBS+nvC2
67b8p6aIRJM0VO1lduAf5cGsw/wFQo0igkA1LN97mfh10f+hZosvi9noXj7TZtET0GQKPIokkm+P
8rKWiipsIFH2KTqqult249WCJZJiJ3qiU94UH+CYcrCmyl1f2bTHlWjGOMaYNgoCuj/ZvcrDo8gD
tNqID4h0KHDSfq2qsY6rV/py6uUB0yqauZc1QMrFuQJllLXSuvwVN67tiyTGe7WyUpOpD4AJHBV3
s6BYpQ7OLPUlNn6NYsoRtn0sU9Row1QmLJJVb4SxPCcTRg1Ia89RbI3tXdSm3uUjbVwOASGyKopI
HsEqxuQLfbIYxjSMGGEKQODblzuilA+XRWx+Nd2EFAXwp/DKX53IkGvJmGHCxjMxY/oUoNpgy/O8
3IxaNsSW0Q7ZrTHGHYcyid7F1/xblwzIoxEcQYA9mF5gfmlIUR4AOMUpDRU3qKadFExOMRWWGg2u
Gi+cg37/ll9FMoq+dGMrDyHK36CStwz1NIWPl7/kt/ETDUnB+lCM7xembBJFAgnmQ3YrnUDwkmPF
c3rBK9ehMF3NO7bd4ttk19+mIKYzXJPjGzeiD/0FpqSbBE8zWBtzmWWBTmSsahjqkw/deQ05vFJ9
MH9xodw2nvJfZLFz81kiqnHe4rTEL6+JXR7wvr2R98VzA5i16E3/dfnrfje4r+IYUyh6s1VzAeLi
jNhGFFmlEluRyONZ/rame75EeB9JJUjyYBdfP2FXl3qeglmA9vo0jHyOPtBbP9BejDG3VHqFn96M
WGrLuct03w0RB1TxQkRoIQg/jPua2zwexFpCVbBS7D5HX7iqvHg5TeZNQTit6U1bWMli9YSEKHMi
tfbKPPLNDNTIOUDeOC7ye3ry5UDsWncqJ8pihKhwJ9UjCW+mtHBixQ/E/ijoowu2SFtKQ+eylmz0
3L8KZdREjuamyzDch5xowOIRtq52qX+m9LT6U+GGyC5Ffllr0519fs9zmXuVidXdgNpZBKnaFfGF
n/KzegxdFKtPdOWodUanf8wwUC84PKKhb/Qjf6nrP1rDFhf0aMzKwsRHBooIwGgc80a+C64iX7WM
u7/KroEjArHux+LPABW7yvfiT8HPHWEP8j3/8sff1ipMhekoDRGNHQJQRxkUtBF+i9Fm1mhGcOSc
sLHpBNRPCfQXrL5z04lB1s4zbESJrHzBDkH/vhS8LuL38h3VoU8p9FespcxqQ5Jqkb1hbiyzLPZC
B7Bzc7FEI+bYCO9ATFUjE4RBUgYBm8FNZZn99aJiRHHgsW5stFlwIk026ZNVRmbLWEWxAMaxCgqN
aomHkQlsdeZ2dqS4RfzVv40WE5WmKeihI58lIuNdlGYBlYkxyV4hQwea1glU4jQ9uCAWtJibwNaB
e55K+v0QS7ElZsPeaEUnGvHD9OS1Qf+r67tTL0V2MbaWAcKFee72vV65cWvYoylzvOFGjfjLD2Y9
1djOWVPH6MDHz9W+vk/dHEViDKO50WKBQxIFM97s+3ak/vxG539f6ZiINldeN/AYxDcO4lXioYDh
tfv+QeCWozfNciWKSXyMbMzTaBaRa2mDOxmVI+oflw3/N/r1z42zXghPCLltBogIwqspey3n1Eoy
EFhk7Yva6nYbu4pyTbK3cPzJkUxzqm+J5OpwjEeIihDMydgWP+OTNuAvF0BLrd/RLVsKkS3fc+Rt
RumVPMY3oMTzd9bTvSaP+bXqLfvMM26x5oaqQvhYPkbH8qb9IfLkbjqKlVzGUaRSmJh1jfRneo1u
ZbfwsPeOV6JpU2DbuLIS0LTzhro2z6prmoYXCN5uZ7NZ6WgqzyTIqOJglwlMJ6VLhuug0tASvq55
fekNnytLuoz2hCjqeHgzHopUmkqMGc/QJgYl2HNqvOePYcaFdd34jF/EMLZQLmNlhjpIEbpXFek5
GGP2MeYdlgMRANazPANY1ia5xXt78MQyLwN1TGolyPG+17t+p1eGO/aGvRgcROeN+/pyOMYWACCa
1LqOXYlRukuX96x8VkLQkJWAqMt4ICVbPlNGhowSialhlICtwZql0bVlCuVITt1pfDNfAEinW/oT
1k603QIwYryyJh57xJaWrIUyVlBjfV+pCOJ/ZeYWCf5smpNhXJcdd6Nnw618OR391CvV1wsMJssV
zG14pax18UG7pUXK7JoCaRS2xGlubPRsdMjD7LBs4tWBMP1VngiAsECjrw5AVis/hVdk/q5iOtpj
N2MfctyLx+zJfOTScW2Ehi9iGY0RlVAcw1CRvUnrgYdKwvxZlZLu8bLT3HoYfxHDOE3FLIF+RIMd
7RGECO+xpb/SkUb6TeX99FiDeAs7Wm9oViia1UcAJOA1DbifmNEdIWjjvAcIMn4E0tPFSXf9R/im
7TvgssyP9U1+859C75eDM2o0qE1cdmWMmoOZX8nC9BOTK++XP+6W0a81h3k2hkli6lleSF4y6oOV
D8upS9XYaqPyUUyDYyIBHvKyxG0j/NRVJr2TZJh9qUFXFUGw5Xa2++RmII9Bz0uOOdr5DRQ7lXth
zPGeSJccmwGgq+m6/3QWHb1sE0ss38akE7EAsGdKH8LmfKib4No0s2Nh5q4aak+XP9vGGxGrFbpC
NMxeiTrbNgpkvdY0UKV4otHaU5XYdRZYU3pT9uoOnIlWo9fWZYlbUWctkdF4rdIyKUlwuKkAME9z
JOgcVeThspCtOtCXczE6bnRhYY4lBnb/6ngUDjAc6bNX97F59AEofM6VcQUyGj/OIowKmYRn7oq9
7FZehscMhmJeKS48fyWQ9xUZdR/6SRj6GKGg6mssWhxq1J0MwlGOTSHQCgMQcKb5bX5emIk+NhqU
owpuivZhEm5nk+OFtx3gSgbj7McFfICqPGM9rMSr1hpu1BcAw7xMh+RdsoVD+Iqi5As3YVa+J+jo
0H6ejJ58FUkFEtSTgGFv4MBQdMTWDicrtQc7vhXP/Qz112V93Kg6fZHHKH2lFF1W0KSVwhYW3gAs
A8FvuNPUW0+eL3IYtZ/KDCtTC9RCtRaQPNEN/xDIV3TALX3gbhbSvJR55nyRxui8juGsOcdwD4yM
fkXKV2nsCeBhB/+/tISQjGhElgyMiVKk5a9XBs7WMi+SFiXQqrRr0bAr7tjAZgxZiWDy8BmhI0gj
FKoJstOl3yvhqZkx2Fnd/wdtAK8b6FFELJKxw0pLHPWaTovUCbYpqDZIfgsIS+5c2+Z5wMugQZAp
mt8ewKrYBWmGCUQC7EogCMOU4p1ouLTw3zvmocRCZA3nVFcHk5P1b9u1IdHxIhUlHnaoRJsGJTUF
FHdEP9un1+Pz3wgFTvhYl5hiTj3TEbzL33UzNBsEUyz0xBrLWT2msoKtyBz0rdr9MCfW0vLytc0v
aoCYT9RE/DnX6Vd+I81zORAUhBXSj8ExXsL81iDXTbaTxXjeXz7NpvddyWKsy+zKeihG3F6by5iY
u67kwpoqjovfKvlgcAPPaOghzqVST7k60YxWYhrRAn/63D8PD9ORUsGhuAXYIZtHArf19VQRfTUC
iahkMkErzjEqqvf4ek0kXaVAw6lRJ8iEnZA9X/50W1kNrEtEaUJC7GKfgbKZC0JD4G6DJrY1/QWY
W26o/ojC0B1HZPojj/lj666g5jgcts20b41XYc4EIiiYcFQ71R/ANZVCPcAU+Hb5XFsKrqqKqhJJ
VNB/ZT7gMhMVc3QYwTWSxlmk3qqXgJOebSqEqikozIpo8UrfnMYSYHCqgYzo1LsUjEa/zp4XFwh7
/HWDzXvCxA3A8zEvhTLBV+XLy7IM+xEz5xkcYWsB+OZIDvouQt2xw6gvBaqgvArdEw/0Z1MTTaJj
mwpbVdD9r4IHMIfmbYO9zkVtfnQpQOD0ygZWs2/2HQcGaqvwDFVURXTtJAn+nrm0uk6ximliSFu5
MRrrVYgcNbB6P3R1DGrTl6X0rGMcJymsHOj5WHYG8YkDrEEMJfzv2qMpsmpIuFeUkxhT11MyKEm0
6F6YZbeo72cWGQ2OP9nS0LUM+u8rd1J3YynXxowVfLN/7MO8DW011wveC+kbtB1yNxksq6BdQHBB
MsBoDohT1TaT4LaivXmjHXo72wcHsIUjsiXXkq1eTbZ+kB3+UvrmAVeCGa/c6yIRowXvzH7KraS9
7wPvP9zSSgCjLkqkDWrR4WRtdLeUBy40+WZkXn268xzj6oriQilnjDFpXn+IHqVTfU2ZZ/Dh9sVR
aSzZIS+ho3BKSfRHs5niWiaTvMmy0gglLYjTxgKd5O+Bb8XfJtx8ha3lMBncEOr/R9p3NbmtK93+
IlYxh1cGUdJorEn2zPiF5cgcwACGX/8tzLl7m4J4hXP2th/sqqmaJoBGd6PDWvOwzIaM+JcRLCfA
nDwAaAMoF4bXoThHAmGQxX7lraVxt2rWMyOZmQNlQTDjdAbC7Z0RME5nSUijKtA+HmZ2Tu3ejnpo
3xJRP5KBkZm83Va/LU+23kHOMjrdUJWxCglp9DrEr736MtSCaS/hKTHrvNLAeRhHB/kI1BdP5tG5
WwDi/mPC28tgQBniqpZo0zhbUcuSRdIRyscSfeUTA1ME5Oa97TpHFaY29g3/9h5u1fvX1omHjbVY
Z32+QCKZAzsEVAVActHB9GAU0ETGBtuExZFV/W/L3fJq67PjTMcoO31V2VDFqMhOdXxOZzlAx6JL
HSEz2LaaYNBCUZFuR9/s5RF2SzGNCcVTKTtRjMyoxGVFrgHlCnArQPUZko4oxyKSyc55rTZGZZUm
NVX4r706HWHIULcVDZJsPqFRXfp7ZdwFUNXIVuiCYdDq1LzUx+gw7NDjiMlyYIr6yefbJ7bV2IPu
aYPF3+ixsflXbWfmI5q5J5R+QCtID/25+4zO+2TnIDZQPC31ynN67j+L29WZ0nNmS9PR3YisjgzD
y8fiVI/roovQASnp32xyIPRRX34YitvlAoOyVZMBvy18McIc3XH43mpjyvoi0yApOfSn+gnjOW55
bzZuiiVqHqACXrV3wa5e9wCj2QMPQPhi7O7V4hoj1XspzTVgKiM2gLtheMq4ceL8/dY2riTxsGfl
MmltD7Kanfk1c0JL87RdAj7K9Fh6wOh6o+ad8Tu5U1+tg+gpuuFSkR/GxiJWxdCGw1m1pAQKYCzj
yaFYP7RlCkjUe2qTe6P1lpuBVi5ujEFmwcaKhHLRjz5bnYIuMAh9BqbvbOz6OIjCEjxF8s8SGUg3
++LMgVzgaFki7R/VLjTnIzFugzTC5EtSowkwFhUdXLvclvFIyLQXqxECtzLjxd+NtRDO0OR6msvz
CCGj154Yej7mAY1PWqju9H2FgccnkWXb2ta1QM7mAPRFBqIjBIJx6P/Bf35Ane5vH9+GI7zYPM7v
0iEjyCdATCm3vm19N7JI5PlYIMdtHSsVsqSWhvvOv7xn2tvtlEFB9HAOEpAZyaMbn2ZwHDThJAKZ
vsLFwytAx7g4+nXxj2Hw1YuslzUJvBsaEmmsIApcvLsZgWV2FOKNMMXm1oUZRawLPc+s9YALYAcd
83IygUcHfNybg0rha1GhoKADOPidogm+9uV98nk+gIdTAi/y0+2D21oo61aHVUP683pbydCnYIP5
iJ/7Q3PG4CbaSZK9vP8HgfqFIE5FbDUiUroghEBvh1/a8m816SZvlPpfYwrSlCEbPL2z32JLEzXK
bzneC9GcQSPlRDBpjjXSH4xApfOqc/5ZC+sX5V7c6rRxFS6EcYaM9pLcgiBc3SX2YUDfrjm8Co5s
I1q5kMDu/CpaKdJmthcHhY3RQy6lcTF1Yh2lwHzRXRQ2bK8KTP0AQynqJhGsjO+AdkYpMhsLcjXS
uEP5PhNBu+NH9MrfhZUy8lDhtVJWid4gQoru7eOyi0JQnp/rT2DNxuzgB4e9EkYYnzLCBr3JTWh4
fQjKtjCLXfXOeRd1rW1EveuN5oHFU3QMz92EguxQJF4M0kV7WXa1NHhRLeJr28rlmGg7MjClC0Qp
i0+Okc6kSmqgidAaC0zK0j3Y1PYysgzOYzvc0/FT70xu1r5PCVhBMQnXqp0Pbhl3pqUHOxbSGajx
anmWZTRuoyRpZcmLinbDpPwmUL8tg7X+UqYmK/XDd6pmz9IITP16oOlUO/QV+PVJe2oChqmT7WeQ
ZmUnALncFr15Hqs94pxZXQ8WykJQwIj8bKyvVll7MppwBlk0GLh5w1aCOFsl5UQC6xLSyco8P5rG
CRx9z2ls/JO2m4tD5wyT2WX1BFAztpXUZ/Hd8Dm+N8GCXOzBKyp85mwbwtW6ONuUaMTIrI+jO8oe
gyOY9qDsQcFQvxMj5m49xk3VAoK1AxZq4zo8rweSZj1rKsJNTu8+EpNP1b4+1Lv+l/MgCnU2tWMl
jqVTVnqpNZKWFnMpM+CuPH4ubFA2GO+LmQS3tXB7F1eCuBeqXukR+sHhTsxHdBFRdNQ5rJlVBSpZ
iTe/yAoJ5XEXTsfuLl0GeeAd8PIvuXovNRMGsEJ9PkjTeWwD1X43jDsV9OOCpW7EqxdHyN24OS3H
OhlwhOR3/NQDnUzyrMB4jM6axyqxwlljkTzu4gFtd0GYB3nA8A2bF5byMj4Zj+w5Z/4XXHHsfl35
m9VJcvdvSgA+F1EmTr9LtAeEJ16L0TmnKV00GQms19Zz9WIzudunkhzqiRE7RHqM+5SAOkt/IODD
Y6xxzqEORNDZmw4bOXnUIhQUn/mXeKtrqRUx7EB5+prrjzGdRfrB7tTVBtooTuENLqsmj9xiFkNL
BgMSGDUd5i/c9Gu7t8ICGOrx7h/MW2A+9Y8wbv+sxa7VWkdkxSbB1eSTJKqeb6rDSgAXWNkdVeSp
B1ZUlXwewUwt6a0rWVpYkNRtx8Ptu7V9OH+vhgdqWYqGYkHIc+VZhQH0L3CqotPZvE1/1sM3GSeJ
0qf6goIbQ8aAc0HsxHx09oSBtcDx49fbK9r0mitxnAHu7EobEwYwVqsv6dL6IPj2zEh4jTbt/EoM
W/XKzo+6ZGuSCp0jAfXlANEv+JXO/b7z5R0G1rzCK59T4bjaVnFjrX0mZ4X7tqZLxlSdvpmh4bis
vyLZ6a55bn/bz+qu9MXcgdsmY7VWzv6mi7NIUfGB2abslBOgkZ+0J/3MBuybUHuQDqLOXJFWcgZY
y6dB6wasUp1UTwZ7Td1KAv8pUhPO6I66k5Guw5q6tgfBnNx96clcuPOULQKLK9IUzmC0ejNSrUJ4
ZQ1ACR9gfQ/V7KdxlHhzvHSCdW3HO6vD4swHabs+bXKM1TBahPqpQftNj1iOfmNl18ITpekEq+Of
Y9WAFwmd0JPi9Elg0vEhWdBoHE/l4jXjJCrxbicK/qyOf5vNzUQaqcLqWKMZ6qEH8AQwVAkxlYxA
QfhnVxENjZ5SYEoYMXDlWfdXPbll2GUB6DrBL6m6YHUF+qso2tEF9p8vYxvzQqlWfiyxeYkCoPP5
4DcDNOTipU/TKY3dNnWje+fNDnWvOI2P/RsIKZQf2QPyUUC7yr34ZToO7+WpLdzsKfaIH6s+QSkI
dQxs1Y/RtwLMRCOPBPMraowSbRtnoKxuwmwau1eplHllQvZmAV5KWvm3rfxWCWptCC32HSv7G6e5
osUlug6KN719AvUOkhDgwXQC4yuhr/POCWOPYY0I66FbtgmtxCZgVDAxfNVQ1Mo6OtLSD3eGR+cA
pm200VseSwGOJoZNhYH3lj5opqVD65H6veoq0jNzLrWMAuYpxJMiSM6LeZQsVx698leE1GO2zx6z
PJAXv6UH7adgnzcSnkBa/ls6XwCwRzoNegSIxlIyT2YCniMzbg721D0XY36n6Fnp1k722CR4+ReJ
pboGhmBuf8P2jv/5BC43OWaJWmUsRmnG6mHW43s1Sf6lCC5oGI2isONskndVnASKdnScRKCwzMrz
Mep6H7l4odJnuZiTBe9CgBpHMfEikMWYJECXx9HIfhLLFggUqI3DdnV1QTR7KEnaoblZ6vQAFMqP
Vq186stJd0nanjo93t0+JeZXrhZog5dWBgo/Gn44hzrMHTCMWuDww7GNuwQNWDuqzq2/U1IUw8Za
y/dEceo9EBaFYLob9TB0dP2RzblYPRnTaFEjtHy0yj5JrLNOm4cuLw7p0mSuQu3fNLJ+K6B1XmpZ
0LO2ZfDWsjl/W+PlkffAh9pZab635PGUZoafDp0gith8f/+RY8lsD1bnmeWY7x07oOeDYAkJtbg+
OmoZ0AVZ8t68L5z4N83Nr+M8VF5StJ2rGMPXuSy+3z7lTTX+e6dRnbv8CrAfFFWkDnD30VEuBy+f
xl1mfy0l/T7T76bMEr0e2C/8/6uVJXM3czHqLjEqmUE7sUI8enmeGQ58DcgqUW1gK5RZ7zB3RWkM
hNgBZm5Hs84blMiTIxrk7TkSAU1vBtRrSdzdLFQzbtsKkgCC/MJKAcRL78kbqLLRO5H60SfRo/W2
kl6NwUh93CXwyxbKAcmXFJ3Lfidh4nLKBsF7UiSI7fFKS6e+pkZJqLYD62/Q9M+pjKUlVHQZRGI4
Y1Obo5yOJlr9/oNo2nnlZ8w4BIxDcfR7r05cx69fb6v+5g0ENpVjQf9VIEpyQkcj0dIZWY5d/XsM
cA+PtoahijboMT0IfItOlErcumto1IDftwyHVcEv91KyAJ6jEMyvAi3Kj/MlcafZOXVJc2zKyI8z
6oJX8bdgkWwR/H0DFr/GqM4AJcyXHEeadEmG0sAumg9ZCiKpxc8ygJuBv8KrQBPpzglQcUOWZBRP
/WzNLKKx3QHAoCwr15MDhUyBTsC4pHp/DORgOgyeGZLlo+vM9NNfbTAF4zk/f5t3zVP1KELr37yY
a/mc+ur1Mi/6kjEuq8k3v2H2qARSLrrrjiz1h7bVX8J4csvArUVyWtXbBJlGRlk5H020DkaH3h18
CbzFjSda3satsRxb1RyVgYKhSf1SoZIyroY0IvYOs7so35yB5unqwyS4nFuHCDGOauooIGkA9bgU
0w7qqA81GmLoW3OgoP8B7sX9fEbo2Oz7INuz6gxyxgftUByMF8nXBDaILYNT4Qv53CESowUaDR1s
dF3b6I6h++XIumNEu7llD2z5Y1QChQVcGe5+9uMcxUibgXrtmfrxHmfnqwcmi10NYVKaOTpuVRfS
OJ+hGjXtnRiMydq5PU2HBXjK1b74ZoDXvPJEo09si66EAbhEh67Y+hUYX5qqWStNOELUU7wCUDZz
+2aU3+1MEHdvZSswe2fgyYTMLcoz3B424BSboxGCGD0GgOMCsMMH/0Esb7zhTvSY2lANNuoHUio0
NclXkH+ks9pCWyAOyInAfCdBquhBnJzo9GqMh2IBTIdoVJidC7+VCstKM4wwR+Pb4xUwb2gR6UBJ
W49ul33OqSm4cJsS0OWGzg3Ue1TeT1RKM6uzNoNIuIAT7M4K+SVwChueCKNOfyRwuqfFCzDcFCbh
MId0V6jgvwSbSYARZIydorsALCZNfhgO5p0MhLXb0jc8EoSzDjvDBhQrPxRS04y2A9NF1XpbZoju
nh3l3lmeNEWk9ps7ia463TJQctd4GpyyxoupZ02DM63cSPvdgH/29mI2TDBAmgDF7kAnMLnGmeC2
i6dFUYBgiCqGcQcgn8S39GR4qdBttLstamuGANQyjCkQ0xn4D2eHST+ofQqChV0dDKj1lAFOygkK
H1P/yGGxBu7iHgPRz5UnwjDZ0BcHsLmGgVUwQCLOp+lVJaXx4ti7lCBplpYVADGkIQf0B0qwQ/oo
lfQdjxTB3oqksp+vYs+5LCMFL3nMenc9AIzOldIjbCq+LhJ1CzV+chzHv73FG/pysU7uNKdxTNU8
lrDOPvohj/V5qUUjUeqG+q9l8PP4FiVEpwkDl297N5rzL3WL1kfF8Ifli9wh899/LeRwlk9GbPsy
urYGyfQM896IHhSrB37l6FWS4ZbJT7utfjL2n5hOfjkcTR3/1Z1npZje20jUI765NaBzYmGGAXhV
7qEIqL1STyo44bmVncaVph7DFx2JmvD2EWx4qg/aqL/kMLe5OnTTXDInMyJEjFrsDmBd0zLL19HQ
OAk5ALdg3y5kcc4qqxqSq0yWZaSJT2Z1KfZ61imHpDRJ7BfpIKFbZjGq6mAYxvTZkAie6l2fdy+D
Uut3NWBwBtcBF8+PCUmzJ8y3Sz/GSSOfe9TSW9egVda40dTgDS9L8fw1G5veT8s5ch2a65GrTKUd
TGMWvYKqs3+7vZOiE2M/X+1kY0eF4aSAPbXN9h6A6btBB8PwbRlbAfbFFnI2KanjMSek1nYF2lul
vvRBE72rpG7eK2lUucoM7plk/GpnEljAbPsLqehrG0/fjCL7vVBVNMW7kThikxgKnldANUZEwK3Z
6GWbdIu+m2aALUlaYJvEWyj6rPoj3iFunS+7Of5KNMHQ3LUbAKwsMOHgakwDw0icJgHHvMkVUwLb
4tAyYi7d8khSUldSJxIItvx6jYgbbXYNUfW89p95D9qFsi4AtUT06C3HuNkhnpR+H+W0ex/qMnLt
GuAvtDYi2I1hAr1lZQpu6bVuXXzDR1lnpVtWs9gWGIWkHRr33NiG0v+8vUqRAM7cTNKilU5BpB1F
K5acP43K538ngLMz/WJNgF9ppZ3WvlgAXQGmjOBuXFsy7BGmhmUNx29fDaYarSTJjY0lRNQI6vzn
GGHQpC69RhdBlGwUTy5FcVe9Ve0mkpJeQibDDjW/rdxG8eiwY4VCfVcEUeZ1L9kx8jTN/wfbuFok
d/8jqZXHPsI24qXtg7I497UuGwQqfx3lXy6P7fRK22KCgQVaQUjb5blL5DbbjWn8ydGcn9koHZXC
nr3JUJ8AdCNqDtwYL76UzYU+aTV3Rj9BdheA+QZ9AdmZNZupvnwngoJne3X5smCi2HsetShT5yEI
Ssz1ZqrORJW53+iaO9gHjPcI1FIkhVN8QmhKUwK1LKPXWA4VorndKPILGyeGYhregJjKRhjGh8V9
r2lSh8ouYvznsnsi2l2i/la6e1B0ufBLO1Fn/XWoCHv/Rx5ftZ771rTyZpR2SvMYgQDBnj8V0oO6
pK5Tat6UiNLYG5t4IY8zTxTzUSbtBmnX2wc6/ewB1dilopBLJIQ7KcM2Z+JEEJLLjZehAkGSU9v+
g8t1sRTOdfV1VfZExVEVpfWj1utwyJUf6lx+kYGUDjscpoYF7FHlf/cgCka68XICpw/oQLl7pU0S
oSWgqXaK1llBN0xgHYGyC3q/2W/hrtSFFO4JoVR9pRhML5r20MSxh7l3MFkiI2dimmuk3v9sDC+k
8dGH3lSVrnXwKekTVb4ZsQiCdsOlrAXwb4cB/BuaU2E5lUO/dJLW3C8dmNqjJvcTsxZBlAk2jw/5
SQrGpY65yLLTMewqFd0ux8DMQy2Zpt/kuXJP2ykWDNuKlsgp/cw6pJEWg61HE4QWf08t3WuTtwgw
+rcPSySI0/uszwyFEuxljXZbB+8sK3qbErxpGiJQi817jCIqGCPBQ3dFxivFUTzkUHggiJ11NIHm
5MXUBIm3rdWAeB45DrBRYt6MfcPKRRaEZEQaWQRgYOIHKMHEKVwjMrxp/t9zbhjJZZTcWBIqJ3z/
XxqntNcmQ9rJ/Q+jBi64HqrRrqKSO42Rl1pvUiriEtmIBi9EckqhOV0SjRrQReUhO0nTuK87+nRb
HUQiOHWwpFGqq3qRdnPdvzdR67UxAA5vy9g6pPXOcWGaoYCfNJahCGq+BLLa3rV5v6ed7JrTsrst
SrQcTh/seMpJq1vYseZhIF+L6vvt3y9aCvv5St+sPo10QHdgKVXodAXisdQb226X4d9/J4lzFFU6
zUlSYCWRQoI8BoRA4bgxkgOZrgW3RW1d1PX5cN6ip3plqQ7Op2jlIAG/hLPsmqH5RwtCrhCtFYjy
+MaKsiRxQm2QUPWs/WUC7IccfcLoSyhpoyjY26hpsMv6Rxi3pFgy0yzRbdiFKfb7oggzSdXPhNi/
umjCXP/Qt+5gFJ/bCUTkQy4tblbTpyEz/ue9BXso6gGYRQQwMbKxXLuDVlWTZKdVEaaT8rvVo4NN
AaSo0jy8fYbXHYWcIC40y22jICWBvtgFON879WBXkW+Mg5vKYMBNnuRlOHZ2E4y2qId4y1+u95pz
/wki4UWWQaqkATBnRq5lqpZ9F31OxsZLSgHc+m1hDt8+UqdOvqgjEIFyrQs6NT6k4HyJs/sIVJVm
LvSW2/bkLz1y+D4ReYxiCWioYE6T0lc9Sg4RcMRun9zm7UMZHq8FvJlRYLk0KZ1h95rSmDBZc7tL
MvWhXfJfVSmJGjI3alS4EytBnO1SyWhJeQIms9GTzuk+Dxo0FobTcQp6ryWgTxWd1aaxXAnkTNiY
l1QfOlB8YSzW7/M8LKX7yjLcefh1ewu3nkHApUIqCq9I7QoxqU2o2qQlBLXoeKmkwe2X73Zeu8mi
enb3UM8CL/Bxa/n4ei2Q82iTDK6orMRWZof6U3TfnhJw2DwpbhwAzk4eXMwcf+u/IN/ZnSvP8aNv
/u0Fb+rMasGczpRAhqJgAIdagpejcX6oo7Gn4/7fCeH0ZW7UZATnpLXLYSO76thOujeg5ea2lK0k
jrLeS05Lcjxs5LnCXvZAwrSBkno/7Y1PvauFMnqi+7B8QCLnSYgGvr2FNmbLLAs1LD5lCsriIs0I
+qJpnh6iejlpBTkZSbsTLI8FULyqALoMASrOC00w3PKUZGgym/a4dUfrTfGNO8aeARidBlTp6I2w
BfHc1bKAOOdYAJ/TAVIio3/x0po4lW2PpTomod2gfR1Rt9o+UkU0vHztXz/EMFwLlnC2+GfsJMd5
OkxVEubDlIdoouh/xpUS+ZLRyA/w83JYjsTYZ12aeU4FGIMIIeCuMUfjDFhN4/X2Jm8v+s/X8N4e
tfAxSrHo1gbi+dS5c/StF4EVsoO6OEhUf8CmjRQ7SqrXrGPZOKkVcJ2wsxb53VjV22SmP4re+lw1
0a4bDYGNuTKeTBwIUBgZ7wYbV97WZlGpRhLGSz2e43wwQz3tqn1bDaNfFJZIUbUrV/chEIcJWP4N
7qq6IRaJLBXsP7G8nPKlb/0mdqZncxnIvZEN8kNW9QCfVjog0imjE8m+Vs31sVEqMLBlsX6wmxxU
nFo/HZRWj3+QohlPZaU3od1NJUAQaTvvurxSareOLDOEEWvftVapTl2pT66cUceVjcH4XZQlRlgo
Ort+A3M9b72IKLU3xkrrFaWMkj2odndjMVjubTXa2HJAKFumrSJCxauVuzvWNM5NVrd5qCxZgOkT
F6xM7qy8lqQTWIUNXVpL4usI0xjPaJXL8hABWuoVVRVQe17cJcelVRXQYndNH4e3V7dxvhcyuQDR
GCS0PtAOMtvqybHr3B3JIIjONi4iqlAK8ltwxIBtZj9fPY9kdSRyXvR5mFmmC4lep/9SbDm4vZIr
d49H+FoKO8eVlFKljeqQIQ/jLpUfe1sCCCXC+n2qNNmezqpxN/bT9yjpqufbgjeX51iAs1GA5ANj
fim4xUCSZQF7OKw6w3dk3csc5S5NHYEebokBWhdAEwE3hfYD5lJW6wOnkTV3RV6EkdE8LTpEmJhK
ThWB591SQjSJAI4FoE/XWCm0sfMo0dMiRFDqOtF3E0nq3tgPcxPOcSLQ+K0zQ87TRPOQjRFaPnsy
T43t1BaEOYXdueNSxK40ItadgXcgd79rJX0t9ERUIdq60Wup6uVOpsUyj0aH15ehgxmiSIMZU8LT
6Np2K3jdbpwZykEa+j3xSNCvmpeGbrIT8JjHoVPmDjqwKB7sANT0VTW4rYPXp4b3MxTQMEFhi384
5ahJ1oEDhqahvYRm81zT1GsxxaMbJ0UV8UZfl7mBhIogAnAD0HcFyK+X+0eqGGzZDoQxeH40eLtg
FkT/S7JjwNSgllUYio4QxOfaUkEq2D3Z3L+iXRFRjsY8aHpVp+Ch+5iD9tJABxWA5Y6AeKsCMCg2
ri1q97x+HrG1/pHK11K0KSZ5mUFq78uejP6iXEdbNGvylE99iFvycvsgNeZOLgMKhblaeByAvKKV
lXM3SivBJGckDZN40Q2QHxtI1E8LaLbUbAnQKFG6pTEqRxsDiG7V4f6XTk88anamlzZ08ipW4bci
S9/ppDX8TK3IAybLp4doBh6/ZWlBXbYvshlpflwlwLQZTUz4Vl323KmWEup1YbJKfeyCb032NIyU
tHUPRPWGDG5hmapXdQMJCgnAv7UxgFa1I3hPqaU+e4M2T5/NyDYFFnYjsLzYFP4UFgwQmUSDxrUg
YFT8NGiKR0YIvwRZkNeHVJTsFwrkVByOcGxJNDIVH4FN1Xn5LwpFA+gl2O1Evfdbmo3GTdM2UfJE
opATNprW0taxg5dwS+/iPPJtp326rVbXhhbecSWCM3lLO6C9VpbyUOvBgNWCSFFDASjrQEySTZ4+
xneDUwuM3/UbDnfHxgMHFBSwFFcwv0aM3rmusOH3T7MHZpKBePk3OQCoxjt5q4sdeUn25l32VVQ6
3thP0NUCKVlRHTTo8aUaRQd6k1aURZgQ+96aknslEtnb60r4ZWKNhzAehrLpmnmBN7b08d6hzQzM
1RxzpzHuCgDHcr9UKxvTWYMTxDbSNqY0OM9Lk4h6LjcWu04lfvRJrsICNa7GOjflIoyldvpmm9Xk
zk0uFLNl9C/kcHZpzjOtylrkTilm7oK4P7HhfCuGMVStz7Nf/iz9vPFF7bHXrvoyUcrpra1RY25a
rK7VgeZh6nttrsJkSc9WL5otF2zkB3rUaiO1ypZImyJVGveOh3eqi7Ei9/YtvA4HLlfDPmElYpSj
pJ8plGaOpnObxF7pSN+Rrvz278Swz1iJ0VHNAwqiWoS6/lgmvUv7k2qk/m0h12ANlzfgo59wJQX9
XWNBexyNcY5VDO+mx3bvPEUn5bEPgIteH6pg3qMOdlus6JRYILSSmsrZ4kTOiHs3W2419G5ZvNyW
sOXy15rO4/9mS1UAqhmpV8ZsOqX+OO1BjeL3QfzQxOjhOIpxnDbCtwuR/OVa4G+TYsIlNusQnjSY
HDzna/VONyZQxU4Cyyy4VRpXfmhn/MFoBMrK7QFsjE/KDL5CCaQeRFQFuM6JMi0BkiTSTzJGLvjA
tKq0PnFSq0D8hBH/MWgT8LB/TDyloXNPEl/+Ebm133x6z1x6j4l2wVI39cVGUIw/2GL+hWEtZLSV
pozDihYBbXLkEn7e1pfNS72SwJmocjJoTAAHFy7WfoxTzKeGkSYYw91ypSCn+LMM7VLtFWIZtjTn
Zdi8qa2LVorOSx8RkbybA8g6gc/pgfz9TjyYs7k4lLZZmI8GUn6+Y2RzORgpKcKcKKEjjd+1eDyq
Tfd6ew83FRJjcaqFKRJI4W51M0zmok3sVvflm16R81hKGLyI4ju1l0SMj5sqsRLG5QWJVGVoBK7i
EF2CelAtIGix8vn99oq2IkiVMS/+tSTuSvdTUdfw9mDs/g9PEKPtAbTuAPocr/aTQDRCxX4f925Y
yUMn7KWGSG3dGnoPeQrNyK4qS6+UWldRv1EZg0ByV4Oxs0QjbF/9A4sMcch8YLIE3RacajZNrqJz
SSvCoZufJLu+G3pJ0Mm8pR6gmNY0kH2Afoavt7XgBGAMZxAhpe+lbL9rVI59K2vuFqkR9SVsntxa
Gneh+7LHfH8CacUBnGbqt8JnZxe/oIdk+SwGRd46OO2DxQczhaA14xQFcWSXzKpThFI1PEzmj1wd
QZv5aOh3GoZI6KC4Rqw/CLRzc0eRRbJBDGrjvnEXTp67GdF5BOeNx7TuJR7ymY9jCJrqUPfVN+Dg
ITbZiSaQtrcW7K4Kcv84Tn4gbonGJYuJmYYMLcv0Cj9Bcy4baz4Vx8JDCkawTPZy4i8Fqh1/y2Om
YBUtTFrXJqOsIBIK6YlxdbXB6EcosVSeMD+xuaUrWVzUBZygjOCdzTxd9yVe3Lx76BzgP+Yhazw2
a5Tbw2EIFgd4PsI5W6aTtxbKPm610C7ShyjPIVw+Mog4IPozGp4J2MbkvbkXPbA2Q6T1vnLqExOV
Vrh55V8ZIE9DlLmnH+kf8jy+iib8RXvLmey6zLplrrG8GcjFszT7Udn4Vq17TSSaKNi8joDVB6EW
xibQnnG5k1KTg7s9jkHpA1ajISxBdmId+1CkLpsrYixnMq4gStTcrY8rEutSIyVhr6v7JLK8XE+8
0XT8KS0E6fft0/ojiw/31JnkMuYTEHAl7uyVT9Wu9owYEP4mMN+l320oUsctD4uAD7lqRCzwCJx6
tBor5/QQKAM9N7f3SD8IbvbW9iGrCn8AomgUp7jLlrS92Q5divzMFMSO81bJQMmllp9qpujRtvnQ
0VnO3TQwLXzVsWjFOkaw2Paphmv5vd8wVDobs/MKxaPA+I3o1UMr0SiIXDePbS2XU/rILkgzAYEs
7NoPPshq5zzRY3vH2IWn+/8CCW/LWq4FcjqpaAXG51sIHI+OC0B2jLbrDIIsyI6iaGVLQ1aibC5a
AcdKbVEN6j8u59bR9+Ow7AW2fyt0RZ0Uk9dIvMPLcSoyJFLaVjlWU73NDGFM8audFCz6PUbnACbr
D4c21JwvopWxU+EtMaO0Qs4YwaxylcyjmD6iMTTTUWPXmEwXvIZe+7BotWe375lmCFqEN33qWiAX
rjRl3ZStjHXO4bRjfAftd+XRBABaCZJGVdCWtHluq9Vxwd44UyuzOghrQPRmx17Vi9BPto4NXhT1
BZbqv3ow4pe3RhmXUMLuyQBCeYKsglwcbiuHSAgXFzhtV+sgly7DpawxSHCU6OeJCILWa3YYPH1B
NQl6AyCqaWBNvvQkSxbNKKPkaWjNWe/KBPQGgN51FWdJPW3Rv5KymFxTT763s6p6kjG8DlH53GTz
w1TNn4ie+ujU+GFmkkslUWP51jmuv42zLWi4rFWJZCUeXCmS93exIzJfW1sMfgfGqAZ0F7RiX65+
yrW0Qf2uDKtlcpPmUOTPlvZ4+xg3TSRjk4UrAGfcFYVEI9m9QfOPOGQMqp8YAt+pmtsEilc91bt4
F4sKA1t+Zy2Q/XwVZ+WFZEYSeoRC0AVGXkcLf1yGT6ZTBM0yf769ui1LspbF7SB6Hjp5HqY4zCYt
cXtdO1NFd9WiekgAC02QgSWiSGH70P7sJ6cWYKByGkXB8vrBbQ56MO2phTHq195Na/AQa8joGdGe
xkdRmmbTiq0Xy/mevNdqEDAyDsfn5iXxas9818Lh1CJWT4TgJpva/0dt+EYLTUt6AKplWKbyhFEp
NMMKoTyZIeTdwGo9H/WDlaLofTxWqLOxAhJGN9I9CUF449an7gRv8F+wcQpO7mN/V/KkvBjVccL+
FQj3jb0kETedBRZtc9sw7o42J/xV+brKkht6OugJlF86y+WTPIumULZN5koC58vwrDepZeNg9LA9
kCMD/KyaIFd8+zz7rDFuuKsTL7fcKHZFkxybOTZEyWiTQ7brmh6iHyO1q3R4nrnx5NldTiR2iVeD
y9PT7okRSF9noAIzWsqs3t2+6tvqv5LNOSQ0iTfVlOPi6aE5u3pQQ13UZ+1oeBT0YaKlsst0pZwr
aUyZVsoSJzLYTXpIQ1fLhHpRumBCcGwwL7tokVdG0U9ZHrR9k0zjOZqq9B94X7RXojvcBtsoZrcv
xbdktmhsNmloWp+IfFbh4aT41+0d3dTVPzIMLsAk+fB/pH1Zc9y40uwvYgTBFXzl0lRrt2XJll4Y
Htvivu/89V/CZzEbjdu41pmIeZhxhKsBFgqFqqxMmtUZzp+m3a2EeuYwB5ctiC+fnQnupVhgzBJC
0jABtJHffbG8/hfYwzJ0PsYvILo7lLKgIl4TiFIxIsggltyFUHdG3pGOgTwAvS300VN1GWDl/7Go
Pza4G8C0pnUFK2Eapi8LCkN9mDL/77+Zn5agCqpQVWXPHFHpwrYZfRAoLp0zQq3UMNsG7Aj4Up9W
j15b3gTAqIdqc9hdd7Une5uKj9rOHneF21G1xMDRsxoUxiA1pvjpal8YYUxnuOWDrOalCddHTSQE
qNGfS3RgzARDYubIbgLwdzgu2NpflAPE7TQPSPHsMFxpT+V8MwVMoiBXXUxivMuuV+HtgIcypFpw
4M5VCqBMpaYErmoSPEiq5C7flrt+2ST5gyg7AjqHYe11fE6+lJkvraNl44aM10Rxr1W+F5vprUsX
TEMnU7MTLYlaNl4I4G46ZypGO9qZS5Dvh6g2HI1ee6X18A6Fcknn5fzMUdxHjBAR9x6Uw7gzhyJY
N/fGnIYkbn3M3FEnlsSR8zTv1AJ34sCBqNfjqOKdOie+VtKwaa/tCqRk+fNWJ0EFhJMkcJ1v3alF
Lv6CzXiswVKShlN+qI5asF01N11znX3dUC8kz/0jlAuAhpOsU4AgODHLDz1FnYbBaQrv+A+mJs7v
bW9CQfYBLZHDfNX4U/rX79VTm1yMdkbLwvAfTcM6tY9W6YC1xpB4iKA+dGqDS1qsiZrTOK3/KoY2
j+Clv5+hO2J70RAOLwVy5nh1ZXSu5PwOZ1ZN1BhAoGkispxeonnbrMZUoJQ+mm7bQOoQDMSh9Ygb
ASMuqXZQwN3ZHvUOijm5r8xg8nalpTFBbDv9EVwsLbQpndMGP+Jf/LWA2EO3uTqUv7pbJoYIiWMw
fNyAQbRzberpL/glGWie/MsOLTyjug4CGAoG0zON9m7t+zYeSRKuTubla+sBf3vZwjnbGO4l0D3+
xwRfQjVHNQZRBUyoKAhbN3p0t9ArENT7ycH2bCDf0NOuX7XioKAb6zVI8GUVT9GhhW4bZDM1FJUw
eXn6vUlEIZk1DlkIlYxvVB2Awml+Np3yIlmpaDMhlIiWL5I/vN45v6pSkpRRvLBM1NE9E4qBLXiJ
M2iM9/6cuhja6BZfk3cwZHY5V4Lmmj4OLewqV6vX9VcVlImAFwsVgD1HL36t/Sr8e+Ad0Gm7tXLB
vd0GJ7IrRKSJWm6Vg1Z6lqU3v+t9p7k2swH5XAhQoiTId9qcbXZomeKINDVabTrIrX9AO6ACohA1
SOuWtWhIwHSss5vskx50npm5nYy4Reg8tm1iqsmy9TOI+tzSMaJVmYWGOTwbCdinxuZpiGXa4DIz
3DfMjKJsxinOQlwuExQZAETttOyXmtBniZcKLYH2Caqa6DDgXj49DR01N6Mrigx1SHO7ae06rl2j
y8r3pSdl2Ca16pVdQYOqm3SXtV+8rlHbmyRt+semNZNgcu7xOHGdccqPkt/2u9V+9sl3P467EAgI
Yg3QmSNYGPZwaw5WFcZrmwVr16betGw2sMT6GL+rsdGjIdgP0MEC8Xj1lmkg9ZsUzGeVUVccW61L
rlYKybGuJ1+maky8iiIlWAAXgjjTUHh1ATmSBdqiB72qkdy17/XcPtG1+1qWoGUzpkdTm1Qvj3UK
/pz6oXc61dXL/FDO6s1og0ywTFK/VRP9ixmvVQChq6u1d/CbQZWUALWobWCcWiboMeolMIWYj/mi
QYnWz8zJdJ28Gdx5Vu6jOgUwbwmWqbjqk5n4cbLelIV5W6pJBqkvFZS41ghVYRMHe6tsxwcz1zPQ
k0enb+gB0FMoDC5tEkDXM9CiLuid5rMDsrZqAVjeTJxXpbXvuzh+sKbiq2POoAGtSsOH+tEcYDjr
tV627hiN9Gek4K9Ka7O67eZnEi+BOkyBXv1Y+vjG6PUMTtJB+JXmkAaGzvphrJ1v2lr4dby1B7sh
5R0ZUGHAJPatBknmbti+XfYOkeMyWDerCIMFmu+Ax5USN+0KPDl0L9wYXcwBA+aKDJwnSg72Vliw
3T3w7apyRkVt83DTQURHYnfQ/yELYXBUTwFhZDpaQZxJaN/Y6ebdfm+ULX1nFC3VbJ01LG2sf+Xl
/WCkngabUS0T3RJdFXtDXJjptw5H2MREFl4z3tq/NsPL5Y8keAVjJHP3lbiLYTbKSLcm7B8Tdp8/
V9AF/ox7PqyC5q7HZPlB1jWSuQX3CNA7a7DR9shDkHrVXjWr37elv5/ZUN3/uDQujxjjnkJdEZun
gNPRcStUeetwznx0oJmqDONblpWbhJn/n+3EHN2pZ2SzbUeaje1Ur+fCXW4NiKzH12xaJO1R1lMB
x5DZvOwj6LCfmmybOd9IU+XhaDOWyrL9NimpIqldyIxwgb7TlKU3ALYNMWAPXFeOUY22Tr5e/mIi
18DsIW4MTJhZ50gBOgx5bcI1DPNGsZynPgdjfDT+uGxF9ArdWeET3LKkVl52qMmNSIOG4rkEe826
YLgkf+6S2LWKjxxiRtz4nxucFdB30WLACFE+dk0GUEJ+FSmlDy0eia+LPs/eBPvznYmmGVJUH6ck
TKlzR7f6e9uaz3+/bejugb4ZVA0gqeMCRWUZa75lOkwo5Dpqf9Bk9Jox9RNMshnD7Dbl58sGRd4A
CXHGFf0bDsptW4RfgjvZSELDSWMvrestSAokW5uuygoToni+N8VtnwOpY9BPjVmYR4WvLcdBVf0y
OratxMFFlxWAaBgBdBghFI+4mVelicx5yUKKtq+b6VYbkq4srtXISPCiVBQjVEhB3BFDTTfEWqbD
5S0VrnNnnzvFc4QMDCysWWiN/b1igTPSIl6v0p9VVMpcUlgs2C+W+34TUrfB7CNAwRJIvmy+ggcB
m2QzfLuHNAL4SvWgyP0WrGyS08Bckb+e4aOscvy73Mq56mSNFBx9WOYcQZgYQmvGPByy8UB68H2O
shez6OztrXEXmpOPq6KvWxbGzfI4j9kb6RtJviE8CrsFcTfZFhWNUSYw0RptYMcYBnfG4YpEgERf
dhDxR/uvJTwYTwNJQgeDgkEWaBVPNwLV9vv139qU1ZXafIL0nAlQX/JLZli0QtQ0fkOPgKfi344N
5JZtBZq2YV58bbOXSLlrxg9sIirTuol2HrRYeP3apLO7sm2dLLQz1SVU84y+CKrCDi5vocj5dmZ4
obXZIBtYqhS81xytOdT2TAPTKY8R0cKmhBrIJBdTFB1rREk8d1EeAx0xd9KGNWsxhoV58D6Iwi25
1/0eEloh7lHAMU1yZ6RuewC7hxw0L/J9DP2i3m+i1G7xuUdPE1RYZ3y2dgO/QQI7rYxOV2aCi1kK
GHSGpIQJik69QTPwOErKmqIvhjaTBWECEZf/ViwRasQNcjbwjYHVOFtd1cq/6vPij6qW40UxWBIn
Ebk74yeB2jYeSGewwUQde8VukbM1aZ+4aaNg/NSyX0irEcmJFvgGNNwAz8IwsYZzxcXCLNVLzSgN
FH4WyJmRCSNzhjsTSGAaRHK7CBZ1YooLhE3VWRawG6hAT6juTM57GZNXtdz+/hzDDLohSEIsEISw
n7HLdUo9XeyoNvGu7PqbWl2eCkY6vl5fPsYCtzuxwvZ1Z6UtS0tTJiwmUtsrwFIClUrcTmgBmQDA
SeBHO4N/RWCJxyx7XIS9PTxDD/VdQ5i4vAjBF7ExkI/uMxsRPcNlVV0MZrdqRUVO7X7aqzJ/jWJt
vF3btPD/N0vct881cJ8Tc8Zgb39INsPL6R3e/xJfFhxUkLNgNNswTeRQGvfl9YEszsQKp6SDFqp+
N1mdR8b0sFpHYPUkxoR7x7ghoPlikzPVrowkNoSWVESF4n6mL3VyG9mvlzdNtB6CYimmEphADx+3
HdvJtEyFjyl1fbtCRLIgvdsvB6vTDtFQSRpEgnYw8uidOeaQO5du8m6i6gZzKGxrAH2k15Zf3y7g
C/WYwqpMPETg3zbRwHYINXcCD+eSFk3plTZVkLTkc1w/92B1P1h0qD7g4ngpoumM0TsMWnDxLelR
98mgSRI2BsilEugJjlXQtZ0EeypcDAbWURYEOdBZvxdj6/+ObbOpH5ci8opYf/mAN0CJFpepblhn
4GulQGV9iizcpaw+v1XkqaEahICoAtIhXblZChkEQuTiIGCAMejYQHSI+0KKmY5z5RCMylOwm6n0
S1HVL1XVST6RcO+A5ICXg6EW755Tv8uheWtklQnG2HJDAmTT0q9izLRe3j6RFcwNAnaA9YCvgwsO
A+0gJgi9mjBhV6pj188JpFkv2/iNZeNeFvbeCHcrbHjQ5AWFkdg0D1Oju0pf+7PSYvw91e5tOutA
q5g/hr6Pg87Ofk3TB14b6IhhegrDYUi4+Iyr0hqQJJWg4JkJKLv1PhwamfYjW8TZIncmtNPvhQGU
MappVgB88zOzQxBBhWb1D8AB3uXdFLnffilc2grqHdWJtDQLzRhAGKPsvEmfkaBM+H6XLQl9A+EU
IGRkq2ekcNAnWTOqwAM7p13crB1Hd0oMWWVTZAXTdDYg+GBnQsf6dN+cvuw2J7fz0FE71PKnOn/N
SGFL0h+xFRSwkPFDX5FXCbMTMtdNh7QB0TyYdNNL7EXSAxZ9GBRd/muC/YTdRYFxkxpj+yCNTZbs
W9J1n8sRnARLXF39/WcBgw/oOtDKZooBp3aKGvxvILDGi6ylXtL9E61Plw2IPJkJFwKAh4lDqNOd
GliKeFgmdcSsWAH94LpA2ju09H1UndfBcj5fNibcNfStGd83EwDhPj+wM3Qx5rkIS33F1HI03cZ2
9b5kuiHxZpkhLgilaNWMdO7QH5+HOzyqH+1+ua5qTXLlsZSNDwOgcsZoArFBNfe7c7DzgspS25a0
OczQ8k5JALPtaQTM5Gw9dGOMmeU8f3JAAn55F4WfbGeV871V2ay6o+D+Uo128/MODbSofita+uTY
MmoTmS3ui5nxTIei7lG5maYksNJpPpLBsT0dByAo4uIDLxeA0v7sKPfh8MobW7TvwAGWgttHST4p
lfkNUIePXIV7O5zbJ1XiKHqPL7dOhdfS5w0lsMtfif0NZ76h41AhHQd/HZ85ECeeSUnB4oDS17EG
75I7d87RMIa7PEV1SrWjH5cNCj8VeD0RvDVI4BlckyOJMqvFrZqFpVoHjr66WWa62L0SjNKXLQnj
686SdhozqiFy1j4Gc4mutunVZDjrdWKtdXDZCgttZxu4s8LdfeDpnLXUadETqCqo2q0gYulV9dVO
teeSpJ/mJb8apqlDhV2RYWtlW8mdsER12jUdtCxUo+EfNXnXlNKdKggwE5lalKiaiKLUn6/GHTAd
+kioHXXg0+tc9V0/zGH1pHym/uQ5n6bv6Y/ykB5kzw5RdGTSjwzYrp2jUKbFcSA+jCF9pOxeUj0q
ACeD4l9yAEResrfCvXeNjTZmYeuo8lGQwFYKad0I3NUSK6JPtbfCXZC1Mnd2bM9ZOBaGdthWegXN
9tQdG+NGASeAd9knJTvHTypam+Lk0YAuSIsuyLD8Kii5yYhsAECyc7zakeI06PGprAdhQZyzW+hx
aYGauLwUUXzabRzlDrG5tGm6tICQpTr1V9p7RdEH9fbdXK3bOh0+EDIw/4U8AzSKoG3g3DwaSGnX
CTYunocwioYfJZ78Elf4/UriI8beCHd5zItTr9BWwnPaNrYHNTMxRV3pafx56Kb1qbDy+AbCbNDz
bsvVqwfFfsx0dQsw4rA1gCTq5Lobzc6tlhHt/aiO/M3Re3eBCopk74VOC6wZkx4HGQ4P14yGyck6
dc1CJKpvjgWON4W8rSq9XbPlx+XPLEpR0C12MHgNRbwzbBSpW2szioj1RabscQL/gweGCetQxRie
T83qB7AziDZ1a75fNiw8KjvDnH9BrAccZxlG/pz5MSnejd5fYlmcFh4UQ9PQ5qSGeV7tyhrDSFm/
wsLU32Yub3EjGx0RLmNngvOpZkxGNVIoPlWre6ACX8DoljvJRxzCAjU9ykEC2pREy+cJhXBATNLn
Or1WsgZ0tb9qp5E8W4QbtrPD/nyXsKaodI5Kgcd5Y/60jbes+/6Bjw7YLSAOoDg942aZxkbLURRE
zLfST+AwAtJa+xnl2eF/M8P51qIUIKZNwJGIweuXNkt6jIk4xLOz6AOGMDOO5aBLej63Wg0g2aWL
g9YAqX0GXzPNySWrrIEjcjJMh0OVD7Xo81m6kUK6qpltDA9BGsNIf9jK10iXBR1hqrG3wu0a+jdz
afWwwqjMQKAXLv0Nm31fffC7VK55nMGo/9j4l78VOyB8UHZA1oN/UBw8m+8ik6HPytAmYdJ82azA
IE9TcqcVH3iJgV8J/RtA4M/nhlqSW71ZA2VZKcZxSHo/0pV7NacIb87LtEw3KWjLZfeNKEN1ADhF
n4UIBmkyQ4nVYsGGdt+szm3v+8/2t3+ho8038qZ/2rzxWGOeyEc7+PlD1byddb6LimdACSoKhvnf
NH8iIJSStV+EF+reBPekqJK40IF9g1+G0V3/snwpP2Eq5VjfTtfqgTH6AQPiK1KeR2ENcW+X81Rj
LWIL/DmMdgXdWl+/okfWp1VvtasouOyeojRob0o/jYgapTFYsPAN0/x6WSffHIm3gfg8obNbr+QD
aRDTwEULGsfB4KnNcsvsaEMRH2mzggII8xDDB2pfewtc1p0qrYJBRxSMmmQM1HH1ZmJ84LLam+BS
7mSzwWfOTrSlW7cZuacoj88xtHWWvx4xpjbamJqma0iVzpo/JSZD1SgCZKsZzMqlWfsERdUP3Ih7
G9yNuCwVeEFGhtmySsudbGi1ZPPXyz72u0t1FgN3C2Hxf3ftOl2dZUY2JnjKakcwPnxaLURB/Cd0
KMBi7akzucogBbM15bdiSdxobvxq2g7Aa7tTlB/SqnRtFQWlgQDKnr8bahtCZthztOS2qbuvUE3w
tN65i9XxiTi55c7qrEJzbr0q0+mzudiQVCu9wY4l7iy8t9Bixow0uKnPsA1FkWyQU1OTcNGrtw66
EJRBiUZFdocI+3JIk1XoqyPenjXKJqMb6WRWGeb7xluQFCMVi+NPw1QfqvorWIxVN3Ig7JcBLJ5i
cCOJA43mMgCOCLlq734FTzw9OFlftA6yJ3aBDmlQ9655FQcYbridgnYCsh7j4LKSuWztNheEaQ8h
cWqzhoo6BnhGkds0La9rOnxWY4hoUQio5+Ut4zsiQzJCpAwE7MSZjM+XnVj8rf/7CWwuJttQUh7B
hIdEuDYeoqH+bnVxiVHtvxY0RCN5v8lcQN7QtCELaDXCWFMBRctdY3m5vBJREuw4xMFAkwNpH74J
oXZqGdMV3mpsGCiYkxGxpbZk5Q8BgwAWAlkflT27GPTo9NDXLSIa4B3Qv8Goz6a5EO/Ir5Ug9cC+
2AWbF7no5pj+fPX3872Y7cUwIAaoHczy8iX90t7QHiMoicwWaI0M5yvUZK8xHPj38A90KnHoGe0/
a/uers+e+3EzYmyjPhm9Z0JSyDULRxJhBN+KQhoUCkIgCIAV7q6BtulUbouVhRqGYLtyQ1ex+/sE
dW+CBzvPSj/GK8U65g3DELGqdp490GtwIqQugWa9JGsUPMhhDgQ1KrYOfTaWkOzvgjhTnI5g+mqd
wNmfDitYi6PExlRmGjROvwXaGGteM42SZQrOL4WoIuOcRooMGMCp3U5XslGPNjDTEuIPAwjYrc+T
7LUsyhgxVw7HQ3KDPj2PaDBTaNXFGb4XC5HO1QCG/uUYO4ESJF/pAwWBS6v4U5geZBB/4fLAscK6
i6oJrMPp8pzB1lDWhNPnkXmYCXEtc3HtTBI6BNkiBdeCDhoxwB/PJDz6ClxepoIyltnF9+M8ftfm
8YvSgYNEW9Tnra9+Xg5VgscT7KGDiRegxr7e6aoyVVGrJlcxQ9c0x1S/gQqal8yFF8nGdUS3DCyx
PhbT8gAi6tTSoGdDVBCgWoHBPDaHEpQjve+EmctmQD4UoRzo46Iq5UAZjPtYdRkNytyC8A3PeHyo
JwtgpTWX1QOFLrGzwqXCsRMBX9UbWRilX80KBHYgyphSGU2N0CXwgjBQJEC1nq9sNhhGW9vGTkKS
mGEfD/9oy5T4o9N+6jftjWiDzNNF80hA1/yxyJxmF0FqE4DZuENh3XSUakNJorS8zlm1OzVymERk
RgLowtZ+1EwYp0ur5Doz+y7sQXZzmGk0f9doPUlSdfFeUwOHAuB5zD+c/iaCNl2TgdEeVTgIyzc4
evN3Ospe3MLYiTv7P1bYbbFbualFy9Tp6Mu0URz2/Q86PqS0gBBJCc0x6ja67l0+f+wv5BJ3qFQx
ng7NwOngg2ahDLUzJ2wQZshdzTpm6dNlA6IDDuZbTFerOg4CP+7QmWAXznNwHAEJ5k557A3Lzzb+
rkCH6COG8Gkw/YSGJH+RWlquV0aKwLys/Xs5IAex9PxtzGrIr9l/r13GdHlY4GKZ3Pkz10wVrUB/
IVQaG2/ddful5GBc16u08WetTf2l7SWRUnQM9ya5wz4Omx3pMQ5F10yuNZVeajiusxz79IuDudq/
38y9MS5Y9hi9jzODTWHN0zfW53WT6s4hd6mqSrJukQP+sXQ2bJCW1ZhtUwnATPSQdF+L8sfllVze
NpPHSjXEbie9gFvM8d2gpu4M+MKWQUlpi49UL8PL1kRRghXpcJtBHx0Uqqfn1y6MiCxgUA37TV08
u2FS1aR5hf5xfLhsSbyuP5a4GDlXm9aUKYbxigmBf36LO8UdJ9XdNvyLkffL1mTrYr9mF5fUJSVr
s+Ar9XXigmXUzfqXSMrtyQZL+GC03z3OxQFFVJM1wYEyLGigxjOEbA19OUaA+A7UCFUQLPqQvjVB
+KFSvGtyCRpbtkrO68ttjUyzgUZvnVlWwQartYeG9NGjPSbO98s7Kvx+aBMyUD7USvk8cgCVM2Q3
SmgPq+A+A9+g2htQ0gEHW/nJjmTtF6E1eCXubxtXOJ9mAYsWGaRNgSttnMaNtPYdwkvEzcmSuXBa
xUMVVLJA4cFmbQVkXDgMfL61GTWZB6PAzMZWDl6sTZu3pNqXy7vIvsiZx2CaB0xPGhtB4fzSmGEX
k5w5MqDiatZJ0JkV5ru26oEsY4ARh6CO4itlXSR2RYszURJiT1AQcfKLQ3qe5VuL+KjW8VvjoIDV
15KLU5QK4F0IHma8caE6xy2NOM6A8TnMvOhqBT7dpYDURuRFzRyAFiawy8HwlXiUpAPC1GtvlTuC
oHc1qzGF1bK2Im+x0GsgG0bc09dVta70uXwDJOswrm0Qa9EnR811d9FI2GKy+fKXFeUN6DrY6JKj
jHBG+GNHyNbtDj9kNStf3airR6obTw709mRD4sKPaaDwxiI2sHv6aXBbpxTkMk6NZptuBYqzPhCS
fwB3TzEfhVIJDiGUz7jQ4pC00jKNotHQ29S19br0ptF6Tp34amzSVy0e7wy9OSjWdF+q5Gqt+7ck
yySlYOGe/vkRZw0VLR03UmnIWkDUnFTtc5PG14werUmOl7+e2I9MitaiDbi8wY9pVCjLNgNBgwPI
qS9aQK4m1wzMEDMNKAopUopHUUMFbk9AqgcQu2XwF69a97U1s+wvO6ovTPoAwdTXDvRGrmAhiqVs
zgCiawChnaXMaqF0GrSegZ3KqgO7ctPmFbQj7oCGylLJFKBk1pjz7m7edKjGbm3Zsz8ZPk0ReJAw
M7uOrg7MRpWsktqNJjYHGTtMs6KbyadLW9GMq26giNK+0xD0/I1bg5boheiu8ab/mG6Jnx2cwHzT
fnbvZu/adwOE0ML1YfSVsGCqlJIwIPw9FG8HVMh0ZNpcfcBZ9dTOSmS90aT5fffDqKk3jJgYzm9V
Y5OsXnQ+cDQNNvRlg7CEO6TUBHxAoShGtHXzC7JY8NkyAtOBMrxQCFxLYq0o7Oys8bS8I8MqKN0E
bIfWruCr6V6WbLqSnEPRLbI3wu1fDY4pwN7xoCT5oTiSQ/Oo3/Z3eDyEWQaeS/Wbceg+1U/rVeWZ
kk8n2c3fBZmd5y4mUN0ASqOy2daoA0co3M9uu6ivlVJLTMm2kovgiVPleqw5aNhZ9GZWDBD6RZII
LlwNRvRw7OGHZ/gulE8toih4/6vLW2ofyuKfcSBAUn2kcoRO03/tsN+x2zWia1tTMThTnE83Kq6G
erK/lZOMu1K0Yw7e+6jfY0zhLD5bGelUEsHVq/kXGnGuuWaSbyJKpsGKaTM5WUzi8O9xfUw68CGB
D95pHMWlFtjz6/i9b6fHyy4usAO1YdzdNugU6PlcB3WSrYkBNdOH6nGMB2R+/X3GKCUv2xEVEPeG
+ObYVNcYzzOxIHMFKfNUPoBW8g0FwBDMSsGsxfelU4arVZeuNpXPaQUqRM2Q1fLFq3VAzYduAcjN
WLzcucda2u2YxKBzLVriJsrt1ACtZaaS0PQ79nB5tYPhFQ3obg1ze7yZIjZmXR/xXtD6FITU0X1O
lC/LWILEqdt+gFInO0yt4Vt99FCZ0a/LOy04aifG+RwUMhIKyFXxNHKQy4PicYka1zAf7L6UrFNs
iSmdmOhjgbLpdDe1JjcbS4Mc/NabV4MxQiO4qUKj6D63JmBwl5clyolAmoi3AYRcAB/j77KmBTAt
JuAi6nyaePpB9xsKGIaL+zQkeKgckkAGhBYcc8ahiOYSkk6U+LgbLS5KKHEYyKLrOvfNOPF6SwLH
EDkk/nqDbZ99PsE8RIoBBmUsqjQgibTWnqbhdNSSe+zcCvCdQNcSTEVCd433x5FRxhb9mockgg7m
/CPt7yZpkeN8s2AEtUNMVKEdcTa7ZRtILPtswYs1+ZTRL7SUzeELV7EzwMX2uFkjI93wNWywMVTj
4oL0zR9lgFhBLox1AC8KuB2C79kQEngFevyICcU7qzukpuajk/kN/ytw0vYICYkvZFiZ6PIPFQHa
m5JY0jcVLhMMG0yR2MDjnMs52iorhpbRsRXbo5XWgZbi5ZZ2Epc4P7tYJSOvZ01uFFE419ZBC9iU
Kx4zBplniM3kNxGJHw1reLInQ0a/fJ5GMWOQV8aOQgyAFzchBloehUIgoTBMnjrmd2VtHyZI5LXO
6DlJe8gglCoJF6IFIk5gNI5JeaLOfBqczHpVO3PAOL2uYDqjnMx/pj5FRz0HfiZP0OpZx89q7VwZ
qvIw2Nm1ruWPdreibpWTr1uv3KwGuZ9M5QP7DigynlloB+Ghw+17nVXrNs0xMnIcyOuo72bfNK3S
VSegcazV2CT7INoGRv3LmhQouPMhzDTiGqAyhklpMLKZmUPp5uvqm9Z2S7vGkmQt7NefXnwgGEZb
1wKyAFhOvuqSmZkW1xXGHgnpKrdWkRqpy9zflPXotflWug4pwP67jpZrgcFadkVoAvNgvkHVBzNO
GMbmrner1JzUmFAmMNBuml2tcnC3r1ZXv5Zo+0Klwdr6rzFJHcu11xkv3GKKD5hSA4pEN6LUBi6q
kB1nwQdgyuaoaINx2MCpPvXDidhR6bR4WsdFP3n9jFrM1um+rTbXbCBB4l7nDz7WiwJ0kA15QemG
cy86g4VrqABHBzLDhyRYUA8PKv2nj5frRlYPEfAcwxhqomxow7RAeXy6tEZzOswO4Ammpkb5zSxJ
40VFoYK5c4gfkGotd/pI7EOsR6a3jJniN6DxcRlDOwLaat11QIjf6MNQ3lDMEkPv0DKuEZiVa7Vz
ZDhOwWdAGEDoQXEDfWW+orLYJgjqOhT8s0KxfR3zFe6AhCXT16uhnGNJZiQ4ByfW2K/Z5ZljjsfD
1BSgcu2zB23pM7/u9Bul66kbF+bNFqdPVhYf06qXFTxE64T8LhiE8fnB8MJ9E8DeijbWUfCgoPFO
9dRr8iqw+wjcfK+XI6zgnmLJLcrv8DWEWc7VlrRNLZxDTFZNGRBSY/wlS+3am5v2+bIh0WbuDPF1
N0sbV2Pc0NcAgd5ne1S9tiMhyeibYgJfmkE1sGpsd0sdCWZceJb+LNDhTq4SL1a3ZrCL3vl3O9a+
FLod1tu6+ZjUbP0uWiUGJTvqsPC285puoHqzbnjyT+vXhqzHvG9czDZKQoQgT0M5nJEQ4iydk8pq
EYhy2gxv1ygzUMnoNP3BUWL67fJHE27ezgr7Fbu1mOOsb1psot9qZnf1ZHpV81KbS2DZOPz6/7gk
7q4vsjmFgASMVf3yHWouQaErknuU4vdyN9vJrnEnOgIz6GBkqKQBYjsHYBmZgZ7uFk83o9TP826G
VvhaPk4EVc3LOyn0it1OcpdartmbgcFWnDPMrK2A6YIho11+/m9G2PJ3n8uhM66+Ba4XK5EXx09T
vLhjOUsuaJnrcSGj3DSrbNIFNa0ofW0SMw/6kcqKsJf364w/tkCroBxWVrObgXoue9iIvUgqfiMz
w0WHejDsDcNMZahn3f2mELDG6Xe9Mj9d/jCXtwzJ8+mH0ePWnijBatpFB+kQDq8/ruP/5GJos5wa
SXslsVsbRrJK97IFwiWxerW0i+RWFG0ZmlGojUPL6XwIx4GSToE/QzHebLzJMfyuDp38n7/fMAzb
aBbKO+gP88+nOldHNV8GVNX71GuX5zxXgo9YMG00Z5BRn+njNGvbLiY47sJySP21qIO1XSUmBBUk
cFqBbuPfNs7uPMVSNxsKFeGW9z4CVWBk5hs4ru63Fom1ndEbTBcFjVVDAjj+dHl9ohRinypxAadr
qx5VXNRQUY+4bgb9s1apgb2qQWeZny+bEkXVvSku7NTjlPY5OLzCQm+CZEiu12KBWhWpR3fNNg9V
Yw/y0ZL1ia6mvVEuCi1FopkoI4BM6Tja32gz36X5W9P1Rz2TztSJju/OFg8eToe6qXDbMkYqwzdL
ColEch/XUOUttUfoxyWuWbWHPHtrVe021odvakV/lWlyKPtNsteSZetcwGrtIVeqWCnDdDCekCiX
YHOp7ibIxQNkHDSr7AUuPO1/Mm6di1zUajtqL3CjJbVit2vq6rhk8fvcqZXkbpZZ4sJXkjVaXK2w
hOmP+KaOJy2oWrp80gcq63EJZjxwMHerYh98d1GifAy+Kg3O0/nlCznoJWRd4oCNSXZVAADF/4da
o/g8Ag2uWuAYAxrw1GThJGrZlUBpjJpyjfc1BC9X+twOUdDog+QmkNnilmfmgzlonV2Fi90l+Gjt
c79hXKeKh3va9jLMuaApwHbzz9LYl93tppNmVaVY4A2FQs2DfdjQ5+4PLVQvof0j7XKL3hF7Y2zt
O2Mk2sY5t7Yq7MZsPka28yvqqslLNMgMTU6DlNv+bLfdk00T2bCHbFu5kKqAhm4xO70KNaJOfo+B
q9Sxjws0rtxZN14vB1XxcfizqVxQtZqRgn8FLpr3mB0oqA/UgjvTWnKbi+8oC3UsQDMwzM1XW7LN
MdhsHJQV4j65ykff0Hq3oeRRswco0JoPsVU96M74a6pTWTtJGFfBV4gqD4ZVsNbTb9nUPahDOqcK
nba4Nev4agFU1r28j/9H2nUtx60Dyy9iFRMYXhl3V9mWJVsvLDkRYABz/Prb9L3neAXxLso+r3aV
ZgEOBoOZnu7dBZpYGAZYMDQMjtm3RizWz1OqIZVQAKvXm2uq6D6hVjg5L9mU+cP4kSBHyvjrZbt7
3w8adYBioJCuvssvaJWacJa1ikte1x51pxtQ5r26VfHyn+yIOcZiZqvdQFAxBp1NzJvDUnSASfwx
8BtEgr8XIz6iJ3Clz2AubFCSG+74OPn2bN2MUuWkvbN9bka4bAxWNTWZiipWR9X1lcoK0VX5SMvq
U+90nTetzW07Fze2ljNJxNy7Vs8tC06yaq1hTkVfoNRDwrmqgmW8QvlLb2evo8Ph8ifbc/tzY0J4
znRoJtkaCNKYxXUgtJXhth2KUtKU2i3snZsRwvLoTIO1EhMfLTYiHSptDGK6n2hgfzBu9M+ZCwE+
5ZjFyrXLfdkUpWw/hSitj7zK0IbAfrY08bg931EjgZj1AsZ77kS6VchIe/aC8/lqheDcQUsI6dBU
xfrYgBCmZA95Xhf+rCwf84RL9lZyuF0hOHNOJ4puYxU3ae/42qxAS6wm84GOth1fdpa9ddk4fAbG
uaD5J9aCqWanhW0ifPU1OxU58KrGDQaMT7ota3jvnb4NP2AD2uGi6i/soFJPJElsh8e8Mkhoulnx
Oa8HT2G4xrllxH1GeLSUzRSri+tKoCV7DnNuXNhRq2mg3dVimQU3qzu3MOc7N8Pci5o0tgfegybo
3KyWwCb2DiK4WDFpAlYJ991wo7J0czmtMErM3K9cqIIvPy5/vT1HObcgRrSFJLaRbrfrfG+gjTEO
3/Ip+ZsrDl8NvJ4OGgZAyr694gZjTfjSozOcjVN5Y1btdJwxRBM4oIZ2FCU0XKX9pCh5HdRr2wZZ
Wf05zxTItc9+gXDeMWpSrz1Q3JgRb64s5cluDSjrDb6tQGW6kqx3d1PPjAmOqum0mnRnRUPfWuJ1
+skpj9bCDC5/ul3nsNF9wQQxOiNiwr5Y82BoCpY0dFDrY0PQgxT/sondhZyZEC6CGSQ6EHKhiFnz
3dJ/GyAFPLt/cXWjmffvMgTfUDkbsmTQ0G/P1bhQH2pIgTislqxk90V1bkZwgF4Bviq3sVvLqXgs
Xb8MaZT7FugJgvIRL6q4+PR3KzNRvLFstGDFqSobbLZdRhh00yGeyLWvOQHogkjSq93wi14kal3k
V6/37dEqmimv2x7b1ypj+mhXawuiWWSyNw5aolGDORfJM3jf7f41KNYa8kUhTs4MnCQ1/ZaO8+Pg
lj8vu93uxwKhw4ZKw6reT2aOLhkcAw1e3lYqeru5eUUwsO/nql75yTRXXjHos4+pZQDul+xnrgD0
xOf5QwJyBB/lyz5IufbnqL8tBP/+VcIVoPdDm0/rJmq4QhJQryKNzR6VPjr2Dt25me0aPHtADupE
OoNkVTwDSK8YtT91D4WMnXrXCPoyoH13NipcIZ9MDNqgRQnC3TzXNL9YiqdxyV9bq2hDybfc/pLY
0gBSGRhD9Ozfg8xzQIbWUhvBE0uy41IlpkfJyrwUShd2CXGlujMOmeU+lq1y7NPlu8brx6XLjpaT
SBpfe0fl/JcIIaABckSdq6WKqQO5UyC2Y/AZAvVY2FdWY/9HY8IdQI2+sXDBFCjJZfapKVSM15QU
/EwG7cK8hz7v5X3eO5bnixOck9G0q6parWKrqSNqptdlI2Pw392/zf03cI2Ouem3jllTt8iSaSli
BRKAYz55E9c3RFynyEhXdy1hAmrTplfJuydxz8sUlMnqxtBceZ35YLvcM6erDnDKy7u2a2gDrSN8
YsRWHPAitUPKksM5rYIF0EHwrfbBWHMohkoS8t3P89uQiEst6ZjpZULgey1gOBAQ+QqqDlnesZej
Ynj+n9WIHC0Zygg1KrqgLTYzb07bA5ByPuZGfIvfIGj/jcedWdPfukPRFH1WzGYFdHIX5JV5lWbk
+fLn2UFjIuRuA7wGblHsiHCKeJ+TwslAMm3eaJ+XcAA/lgdCTHCaJZ7deHIs5t4bAxNGGGjCRMwG
cH27qGRhSja68LxltahXavlPUIrU4NLOUHriDyAMd/20xWzloq2y8t3u5wNTgAVvhASDSNXScT1d
tRX5wgzVgJ4YIeGQg51NmMdcw0hoeri8vbtOCWw5nlQAhYLh9+1iZ9LPlpFAnmBxlKucLVHFZD3z
3XsGsDjc4cYWOITLjFdDjhGNBAoIWToERc57P0vXOeSznJHg/WQqsiw8DWEJqIN3JPIpFLvcwoAI
wppzFMwSuoLRdNa9tmssTwUNjbcwmx6mtO3CzGhTiKuko+RQ7AUUzMJteQLA35aIw3IgG1xheqyK
k2FOfac0lXgFF1JsGuCoTqDzI7G3t7+oG4L6Bk/v91A4xhRnGAZax8BqNUHGx9qfncoIM+A54z/3
lnNTwg2jD9loGRNCWOEYd/3Irtasl5jY/oSYK5ybELzFHaFhUOsIYFrSHXEnv3S2Ha5Fekiy8oTn
3QNfnfYvroAzm/rmVWfpFk/zbOjKtAZkS/84qM4Vyoz3ytzcEfjP5R3c/VjoRDgYRwVHpPgM1pPV
BRiyqOMKN6eHhuSdqvaALELbV7KovTC29Tz+sbS56dmijLLK1sLZ3NDNnppKPUKl9bY2x2AywBZj
jw+mCk/B1SDDXuz6/5lhIWCrq5mVYDeuQLdA1sga7Ft1wBEcyk71Qcrx479tqOCSFq2XOcE0R6wP
6+Kl1voTCPsndyokb9TdVQGtvUVlBGcRhLZUuTKsGXzEJkUC5lXX9Ex7aOIRem1eOUMy+/K69tDh
ANf9a1AsmqOQQqBVDdVR9aRAjFP7WvqmZ8dzTE9Ukqju3TrnpoRLwEx73akprnHDytG/cby2N31l
I5g1IlP98zFexOiNaMQ1MQsORN9bxyztIkEtGxe6lc8PPWGH3Jokt9rux9rGIgEBQddGrItU6oR/
zTWo4jTMs2biW5nqJwpkD5kkqfuF8ngXr85MbRfs2TGjnWlxjLUVMfGGsH10UtzWPlDH2uf8g42L
xm8+tVfsun1q+oMzxqsbDpgkCWRDfHv3OLo4/65Y2NSEGkZW6hnCJp+v7FWDhiWRnICdyGzA8TFB
gjoGkJ+ClyjJygwdBJDQwHO8sfzqrIclbyPVveOK6nXDn1db35gTcsuE6RW30roEQ3SGrj4qnxP9
nq31FXXnuz6XKajsbOAbc8bb75j22UiJhdU1HNB8MOtnnlUOki3cMWJiis+xoYtBrHcQbSPpjULL
CIoa/VpETWEpR8tNaXA5dOx4/xsrws4pDuYtphIuyefmtlcA/WjbIjIrzMlA4lRy1HYutDfGhH1T
XJWaa28V8WDxAAcapCtencgYtHYoo1HuP9u5bWfPjpmlUAeAK7uJF+gTg9mJ+u1HUnpr6n1TbppH
TMbWoVwyVdu5RN+YFY6VuVrqMuoQqJhYo3zaJF3Re6bLPRJdNWohpBq0LTGDDh3qg8pa18OcmhkA
tIXqUGc8ZzaznxmGLR5+tX1mvSn8IqfMx3spv8Y4mHm8/On3v8amwo1uMsqOYvZkgEoj53qBRsiH
cjwQ9a6dJQmaxAQRkiWL8qWEugECnvN1ye5NjCYtqMtdXse+C/+7DiLEmjmtmsTOU0CI9IfOmv2U
Xztl5SmJrGay94FBjInNguAqbiVxw0wQiboMqicFs1svNwGvTVRQIk9L/W3i47fZoI/I166QwkhO
6c6lCx1e1DbhNbAr1h2maQKf3lbgGNUxLJ3+atWfc7D2lHntGb3kht/hAMUIN4aBNvFfCEiIr+i0
5OAlb1FORV/cS4dr+n340JzyMAmgaOOZnxvlrvtOQxktwM53fGNWyM5aXc+SjuEiNnsn0Janaj5h
PhDyBZJreOduemNH+Ixk4J3jTng15Jl7b9v1CuV5wBe52d2nmv4Rdf8Hy5hl7P874RyDZnhqbpkM
pJUEq1VrVqMGPrE4nVmQKKtvTLKW8Y5/npv4hRw5i3uk0YzKsXCvD4OJiluFkfyiGW54nn0fljHu
16b0HGi5ehxB5vIZ3Dno2xjdNggLAo13vdZlNQaCKbI6noED9kaFnMzZvkMrSAp/2U6zkEO9sSR4
SW/3plIVSHWz43zd3kHvGKmu41X3xSmTRK89IBieyeByQhaPDydWd/QuU0cLEoNxX9H2NDrlrQlq
XJ/wVvVnAiG4wgFmuOuYddtOynqcV2Z+qGnqHOZx1SSX554D4acA8QP4LQowwuVJHYx9VAnmmhyn
PhGlvk86+unyV9x7R2DoHpq14NJE50IEMDE2rctibQwC5veGn9TE9KthCieWYDgpDXkaDS09GswK
esWQxLg9fAfmWjausE2WAAiBt9c2ckl7rRogmMeoPnZ9BN2FIlLC8tptI1AF+eZh6HztU/OlCFlk
Hy8vfe/sgNgAGHBUqt/rkDVd0ZZ0M54sto/BOF/pHovyQ2aCFXNpr22zCTv1+2Wbe4Fog1MBn2CZ
qHhtUf/svCasG5Kmpugx6ut3rUaKMhf9adN/oNmEwD70lcd1W5Ir74RZfFkMnMGzN3Yk4brMjUFN
kRDwGJ0WQPetu0bDRpvsUCRFeHmBezfJG1tCdrlY64RXPAbJLX1ZIrdQMfQwLcaMUZG6CAHLWA7F
pLArTJwW/lIUNShTHOPABqYEetmykKGK6elryyE2rC9HjlG9P88e0N78NXOEiYV3o2l1YTeNpQIz
0ZbKoaQFgN5d/kHrBp8nMl3CnSMMbCAKLYgomLMVB1E50RkbOZrKts0fS0O7rXLplm9bKsRHAHJR
TMQwH4hxxefs4FbQageSHGQ/Y8AO2kHxkwN93TQv0ohKIuTegnCpEWdTTgYljeDBYHl3Z2ph83I+
+NTkXtk8X3YhmQUh3C90rm2ckxxaNpnX8deGydKO7TeKG3a+BuFi5iWmSS0da+jtNVLVIUi7xbfA
Q9RTyzONVeJvOzflNmSNSpsNdYh3IbZ2KrDBbgiaobp16lelLzCj9edN/jc2hGOXJFU/LGXC43V0
fIUfkzr12/Ie0sl/8XEwdQFGQBW6YGJaqhLHWrMNy1Us5GBl+k3aWxL4wN5jDkQzYIY30UEEna0Q
rpKJpSPUIZD6RmOg+9RfNT8DTUpgBeWxO0535hoktzKOjb2vdG5V2MFZbxVrhWJpzKY8nOwqWp3p
NikqGX/InntDIhdoVJAOYnHCAVKnLl3UxYboL8bCOBTc1kxGc7DXFMPLAZ8Ho/Yg3hPLyHQsrbYf
YSO5offK5/EI3N3zELmxes0+Q6dREvT37pdzc9v/n91qnaEO1N7Mlavt97T3cjXxieKGoMaUnKXd
3TtbmbB7maHVtrGgnmCs0IFS9GNe0p9/7uIbpAQTxaDmQXr7djXqAtXQZHvBmsCVFo+8/3b57+86
2tnf35Z4tltcX8penU08C/Ja89M1OfVd84KO3p9LTrq/sDH/LGT7IWeGtEZp2TiinFS5t2y+0bTp
VCskrorPlxe0+03QWVLJJlCD3uRbO2VOxtUcsWHw69gEsyU3peCsvTsOk3QQcoBXA0gqrKXl0P50
3LKMFTpqvt5bLOhoF2XJerWaLEywlUcVUKOp0iO7T19LhzIPciySR8/e+8CCX+jIlx0XUEXhd8x9
NVZzPZSxyo1oMAfAtjIM3/ZaUKrQkM/wnvXyXg8BuwZPS31jtCwCibTkYbB3gTmg0AHDhQ0SfLEt
mySkLrQCu+EY7PukNXdJzq6LZvlimjxubFtSl9w733iEAGIKEATIWoQTATakWstcrUTQb0MV8tuu
ywLAWn02KJKkfGdlaM3aG9sRoqMmUjlok9sOGjKAGCicp3wdwtIwcm/GzTnTLNLVXnbZ7LwCAC1E
iomeMPTRxA861XqNNwK2co4SAJS9LrZvx5N5BEFEDymvTQkieWbB9LVXPB7LyAN3l2sDwID+ogr+
bOGqa1Nr4SpATjFKV96scG9VB08fHvoCCbIsHuycU7D44jtCRB0VCfHutvQKSgNAziDv1W+XPruv
Khmh+k5sg2IIus14azjv+TttiFwunKMqn/KrptSDXG88jdQS99/xR1hBBgrUAJYj7prpDCQHmQp6
5hS9BpP1P9jgRmBhOjmZtDS2E3neGBPygqTNMmYkThlbI/hChtQg0doM43HMdQMUzAX17Kk0/Rxk
SZHBshEKxfoXEE+bHmNGFv5xqEVrCptrgpcJ3ExC5jq2tAChL4ouGGWBXGBaeCS1JPff7jf8bUOs
4Op6pyppu5HgGVBqX5XXpEiupqWTZKx7EM7ztYhFXLNAp76tbUQVx/5MTPaSt8lBtYzAzPIAhavv
o1GpfrfacWN1L8lIDitno8dpwr2m1wzvP20tEb8zn1pKbCzbpBqEj4z1azXIBkT3HNdQIZ0J8Uwc
QDH362yasNKxyphA45axTdCpoEHP6tsyG75cXs/eZ0SWjjwaOpNAfwu3smFTzpxRqyEXlDkeGNEb
VFUS6DrVWf/6F6Yg+4KYjYTjnbxtm1VqAiG3OqalEmZNezAUdjcUlsT5d3fvzMz2/2f5jJM3rWXX
MKORLqoU1AuUh5mY3pjKRCh2985QUajBHe+gH/3WUt13tLUZ9o4wsFCoE1KJjN8pbRFf3ri9dAJv
qX8NvYNKj0VetfhScTljxC5NJjVU8mQ8TrgXjvNckG+MVHVkaGz5OI4zi/AwI9GoDuvTaKWyKYy9
DYYOGD4hMiywRQouU4NPGiCovgRrVvOF6l2scO3HNJjHapkkFfm9i+/clPDIb0enRTuigneCHQGE
bznk4aD5GmjzsQG1xOVt3rv4QGwIbIaBnOmd9I3aK/OI8ZytedvHSw3Oh0SGEdp+r1BSwFMBfTW8
wkE4Jr5ZDaVbXFSqSqDyKkD/huUF4a0K+FRC0rCOMVocqqybJAvb81MgyEwNn93RUeAT/HQcMdaf
jBBBmlfPyMHonj5N0si4VyNG98uEWBsqsmBxFo7D4hY8wc9Ar50uNyiZfkqp85WPZhnxsvww0eaW
d8MV1MJ6vzT0Ee/1v4kwm4gbOuNAFoNP4+1Ck26dHWgCA8TmqJ/txTpORvuhs7s/ZlbHCwa0IFgM
dL/fTbg7HRgqKRCycb3ykNrmASTEftuQyG4l/v/OJVFiwg2ggskYDgmY/dsFka5OezoDjL3q3Utb
g6V0NkoZmux9HeCXFUgw6RC0B9hQ+HBl7mCosB0xurLe10fQooaowxKM7d9mt5hp3Ii+mcQltz/5
5iBsJjGqrAHLj1aiWNJHr6kvgfIEWGguQRLvGD871Tjkqfm5QBHaSyBFsHbpc6G3km/3LqJshlHX
1UDpAs5MMXjpxtpp05pjWtlJNOaBvm25b8dljpoh6R+GObHvLaWSvcR+Xdnv1ntmVghkmsPLvl4b
Hk8n6PDNAf8+8MBpfB7MB8AtX0Gs7njKHKBSmkfSdtX28rpkXfjAXZ+u0NLUK/Rti/V2yI96iAo6
CFP8UX+ghxnTJ9Km7a7r/l6xI3T4nUwfhyLdmu+s9RgBkbsjk7NCTnR5YWI81UhWmgVHTSGdEsvy
SMefHaYvj4zU+hfakSGoTbcOFiXLfbVqwKkIjWnnzsVofIThQDtmZguBBmp3gZVP1QN4F7+vCpkD
I9EnCFAsgB/aLyPm7r7oxQoMjOMWUC0dhxu1SZVgWpQvZCifGnU58Vy7txIlAA3rta0t12uCl39V
6aeBtTc1RhaZiRmROm3vqGt16KtMV4OifBnLtIyYOnGvHVnplwuEtdOqsj0gSU8pp3eso8Fa9Z1X
QRceWrId9MFIVLXg1dBWUFy0+XBgLVO8dWEvEEW/VrX5Udeq0Mz5waqyI1OtzDNIccLcSuvNIDXv
1izKpvyAFsqzbZTXGoG4ISXoKRE3plYWNRNXI9JNhzmtDy6oPOwFzfBazyKV85O1DI996hyb1Yhy
k5zAc3zo1hazs5jLd9l9uY4R4P4nBXIw0Hs6bt3fyepuad7Ywar2mF1JqxrJeY/Okvtsdq7qm7X1
KRuHWwIdElpPP3CIManRG3cZw9PJbcsvNm1QKyHqt94yTt0KigNjLU74+nPESfUj01bLdw2oDqfo
0rBlaAK6cuvZ7szk0KHUneN+7Sh1/MrMRvAgOS548cyP61re8CQ5TtV8RM0Q7C9OEs+OzkOlcQ4D
ITezQQ660z3M02jfA1pvw5PSPhzZsqAzNUNlOckBuCDtg9Iq8JVM8zWnbz9hDioaB8i0p0oOPoZS
HT20YMzArLIP46xg3t62V69Z1z6o1gGuUfTfKDopgdNpIGAs+tLHC7oFfbBCrhLQFXvLgqm1IVey
oJ7dLsYwVhrxXmvvilJf/cnJhm3QQN1mON2IZDULyjTFEgGDCSjLG+ph6OxHXzCULBTlylKhEa4N
oBuoxyij1jMnRQimuKuypF8KLT+2RvdEnEYLUmBZ7xuQjwDA5DkavYG/Xlv9jPkQ5QOqtykUDcxk
bP0G/eMnkqGNEUBM2bxDAkf0iNQUgrEQJdKfppSDldAeOVSGqxVOPS1gthybY1PZV1wDtL61xwC4
wSBT00hxWqTvEzjXQMnxiE469KO77qaoDchU4CGG923fQNdomIImaRu/cpaXLi9JgNjz2JXgosL4
oRlWKowQ1311KKSWt+nel0otv7nr8MiWySi8Lk9rr5zQZ80nZnggCY/rmrm+qhSabzKXeDVbr1yy
8Bu1HNMTgEWONzvOccrMI5nd45SPPEjMtNFQ0AaAi9a5c5fYC/SWmv7VWGY1LLRhiZBZ1t5s0yxY
nWK6cXRIs4+LDnKjni23bWmXQa26H91cT0OrTuwjKgR52GQuCubTRMKpy+pbk5ogZlrLz5Wd5P4w
pPQRdfzrZRnACOsQ+5iOSo1iY1+dgCtBkciIUkf7MPHlViuT6aHK7faYGitYXVqDgLGK9H5ROSfD
TuPMoN/1ojKvp3Z5Imv6cehy2bzxuyT47RXsCA+0LOuw+ybmEjHMVAXlVLLA0orrgTS33To96Urd
+Ev7x0zGglXh1WKSVCuLGlRB1GrMD27vZCe7Y/roNbW6Fl6mQMzv8nviXdotWBRKBZq2ppwnA15t
NgqGHXAZ2pOz/LGQtWBFqLrWkLerahvDiJZbRtraH3G0Hyv9/vJa9nPEs+t8u+7PXtWA+GAqnFRV
rBkI4NDHPOhz+sM205O+Oq94cMeTOx55Ut46ZRbRkW2/43qwXf/yD5GlFUKKP3VVohgNRo1wio1r
XGndk2OPvcTKL0TUhYzJEfK1ttsIl8sO4weJTrx1oJPf5U4etiZ5XaGFHJRdfQBRWJQr5ic+d+Hl
VUqyVHFOoM8dlBFNrDIFaOg+SUlzaBut9PFGyBHKGSRWhnKWlLYk51KcFVgzY6I0QTJlJK8MxDPL
NHq9CnqDZvVTpE59psnK6tv75f02g357EwN2AX1461Uj5tdUaEKCB+c0Xzeqn/2C9UClxvZpKONU
fl9K/HVUflsTfFjh3FlNgo+aLi8p8y2/i5Mg94HuV5WoG+LpCHmnSDbtLTUruOxS8ymfbCyyD+ZA
B4FKYHxlsWH76Aj5rbfmQRKWf8y4IKxVCLKrrbEisbBWmlu6By890rG5m+1JRqbyvji1WQIwChSW
EGZ514dfWFe3ZoHlTf4UZsV1HVWx7WvEq45TG+aRDJaxu58GWjAOinzgnhHrDHjDQuNioKg74QR6
+tOw+mXnGdfrIbmuf2Y8dGjcxn/cvcYyz6z+ihhnAVBDkleDUwZMOLZ2ImN7AkXClUP4o61Ysuiz
dyzObQnPfpXaPGE5Yrrd172naTSi6vLccOMrah5R7lonc6qvSJF9NHl/BbixBOi7FwnO7Qs3l9Ww
mqkEnzRbSDAo9hVq3s/6DNhVVSefu1x/aSw3vhzy9m7Lc5tCKDBNTAKSCW9UYldaTAaoIKxzoZzK
Zv5j/ljhUwpxoMsJcqaqa+I0eaYQnpleRkuCpZM56S/0ypm7cI2MKWQqUekLprBhoAlJT6C3ux6C
xFOD6SOAisHlDdy9os93UDjyTc0y215wLiZfBXeFZz1lETRU4uqRPLUnzJxJDMq+mJBR9QZdrBbl
ylgv2IHihelBtfo0gq/+8sLe1ZuFzyXcxS6zG8Mct8+Fp+Ca3i+q7nXFdSlTpJWtR6iSLJW7zjXD
CW/Lu369UlA3dPo/7u28XYw4JdpWrAdfGdi71kZvQnfob0wF3GurW5x03sn4PzdPFu9XTMcBxoi2
MWCFwicqiwY62UuGT1QVnpPW/lotkq+zmyqd2xA+T5v081BnIOOztNOEXhWbXx1W+EqDJz6KKJjE
DbIqj+rSkVjeS5LODQvfyxgzp2ApvldiUzPs57b13KZGs0wBcZcy3qUV+3DZEyUWxZrWoAHwxWcs
FbU0z67I0XRGxMfXBeWdSpNFxP2PB0Uf1H3RbhGr2aDSTloX2PKYk59ulSHplixn/2D9NiAEjJHo
6bzoMJDZhwW+V+O9qmq5j8xd8qn+n3D425TgiHWmcbdIE0BRPm1gvTrSnmnA/Py6OvZ+fyPX7XwP
Gv910H5bFNwSNXqWpKDBj3kxfVj5fGry8q5OttqHan/O/KxgR01xAg75Zabktzo1IlIofpECTQKE
OUptlV+r6SdAMrLjZT/azZm2caF/Pq3guo46TLpaYufnb1NogpM3n73+MEVaaP9gkQw+IvnOYqs+
4zZ1c75hE/iVShroyqDMoh9RRpAlLlti8C7eYIYGTTngLgDPeZvPq5YC0aKtc62xT/VxywRRvLSj
qQvt0/gyqZ7M4m7MPjO4naGza1bNl7THwwzImOnKaepgbp6RjMaSz7V7Es+sbL/izIpZDvVAUzT9
J796mkJUXqEWBO9AigL+EM31oXJ7NGXBW7Y24XiiXGyNJE85CM1ee5QQzem+smUa0LKlCQcTtZip
dZoWyXRj+MZQhXUie1fue/vZ9glH0eD2wHq6YSbAz2k2XnJc7rtgDrXXMppQhfYuf67dKH1mTjhc
KoNIHd8gGjm90RvFSzo7YtarngDi2MsqBZKPJN7npePWmtptDqj/HMkxQ4+g6Z4vL2g/s/u9InFo
erbBSDts4CLN/Dkb99AGtqYycmotalkRKvojT1u/ndKoSefIKTLUCT5KfsJuDDn7CdvJPzsCFVPL
lf3CvcS89HVf/5QFiq/fFc+mB8BwAgAcCwrf6SQfc9cuKL8scL9AXVQEFUI9K6cqHgNxaV1NGFOr
khfSv6wyEuP9LQa0D9B0AC00cYvROB+zpGcoD14vfsl8cmh+AHPjsaMLeIefS9HQuwfvzKCwoXZd
13SkMIgkBowWD5P9cPmT7XrmmQEhFmvtUioYswMacfykTD8MA0wMTBY+ZEaE+FvYYO62S6yiTgAA
u3L0b81kSVzg/fz0dpWfrWT7EWe+Z/WbJrSGlfB28ZlhoG00PGD257Y1jZO+IV/6jP/QCb2iRH/q
NOPQYBzWc5X0ilrTF6PJC28BxsIzivGUum1Y57KCndR/hGA9j03iFg781LpZ/EqP7Si7c/0exOnH
xMsDFvxVWel8V4TIXWSUshmD1HhhmuDYt7z8kN0pmHmsRg+EpGqQhe69LJXYT6vOvoUQy4EcLRTe
IpHrAxekwwH1dYAFfPA5GN43MF3NvubT1u/jNODocny57NPSbRZi+zjUymKm8LfiumXwZ8/0NS/N
vRypZHlsXRxUafd8PwT9GxpE9FW7zcoVJZaMd/XioecZZoEFJulbdppLDzgWP4U8DFAShUwdbT9t
/r3bogiGhSYwtNnwjSd/WTwtSgn2GsTWPi0DctI956uTejLPkkQmUQmjIsZYjBP2eLWxv4Pr5aPs
ipYuTAxOCSNdBrZNEJ6sn2EG09y5V/mKry1wIAdkODgyaE5J3GdvaSA1AGPMBoMCmdjbSOJ0tLa7
qYReRDQXkernblAEFDVgPQ3AtuJb5ID0O5RY3UtIAHN2iArZOUj6ifErH1Z3mSCvx56A8EC2P1j+
VuzGBQoct+UlHnSX0SCN0YeXHdg95z23LcSlEnGPMMqRRPbLrVlmT5XWXue8DRq7/pvDeW5L2N26
1gzmVNjdYvC1qAyNDtpcPlV/nRHkyUXoHuVnZHMV8c1xblWISHqlqWuOLgJm2j7a3hIW31hY+kPt
ZStoQvFRzYNsJvj97BlupHObQhhqG72YCIFNW8OptHyCoAezSaB+HwJoUi0+GOgB1wgkniRZq/iS
W0vu9JOeQ7W69p2YmD52OMz9DMyMGHV3TF99ltW9d9eKhAhoAhs65O9GOVFVytvByDh4zSIFBbho
m7WzLB8EukENyvL8YEWLgn6N7G23GyTOLYtf1m5AA58gEPHPVqyGw0uGkwpu6hnzFoln/HCDWeLC
e6fl3KLwXQfFdZE1YX+5an0sxuITp8oXILRPhUNlDH+SjcVg/dtgxDYZb0PHxpqL39ledkwPwxgU
EQ2+ZbhfwzXkKAzI77M9J/q9SIzPvLVbKssKAibYtSCAGhvB/x5TjCmM2FcDDFfBdCU9pnuJ4rlR
Id0dkyxNUq43cal8HKrSK9ZXR4btk9nYFn6WJ7pV6a7OZoOpLzPQ2Ln1ZCYS/OBuBnK+ECHjzYzK
NTiBi/zavTLsqv8LcsyfUNv/FeTKv7mSz40KN0jRpm7RUnwyuGSqX5vqh8uBZedetKBCDF5lUBwA
1ipE7tYy1XTZ4hnaXJhO+wIWVlkSv/NxYMLWNUwVmSDZFpbQdPPYlyMuIpN4oPALksrPAX45FKih
AAKHOWR/AUrCl23dHvTyjWHhBsxy0KvMHGszbcTMDfmYQyzA62YPyTLQOP4SDN/nzsvCAZlHeHlj
ZasWN9aw0TTlFY+rofeW9DknH2pHxpW4FyjfLFEIlLPWLxXRsLdWEWzlVdLFWeR+6D1wAgFdWEa9
Dxmp/2xWiJbTWLSknmH2f0i7riW5dV37RapSosKrcvf05OwXlT22lSOVv/4uzbm1p5ut0zz2fnHt
XV01EEgABEFgrcG0BmdxMNP47VeHyti6pbYW8JtKNzKpY0XZFoVBHSVzFrGcfT1cFRN6DrswUDPx
Fu3stgGeusu7t3XzPJHHhEqjLkVMb8J2QnT92W+LU0tIwCtbdyPIppZqjY7szKW1tivYbWlflr9l
PYqIkQR0YCogV1x/Pwpowhj2LYiZcRyRyBLQhD2QyQZ5Nc83141iUiiAx3zJYVwEXBmDKnXYSGLh
VhXXyKIqpKro/37UfoqmVZcusZHSzEF4012T3WUtt0LqiXjGSQwkFxhMwq7Gig3A/WC+yZ3QMZ5Q
pp5c5Xvt8zJy3roy/oJ+jKTQCujbT73dTS+hWSAecZpbNnKJE60Y7+i0eKHL2vIdF7kjEMFCThn0
hoYeUjC4cZaQs4PsHTVL43yMBiyhhMFQwwZoyoQ8TbDyzm6Qp8Epcw9T972DqWhL6J2/e34+1pe9
qyZ136PNGvrqrTvboe4IlVXs29cO/J8BJtgTt/O5ifhWQDiyXPauCnqzSKQR9AYDUucovT3c5g5e
mUqL/sp8FdQs0DhFW6QVATeGs+pbp+axcDbfECIgGSRwT5rv9RjQnRqvi4cngUk20A5MBmXCmhoA
KR+lQ8dlItsqzp9sGxNjVEElsQSUTJ+6ylsUSDEQNJJn6iCZKex0z5ud2dBIF9e5D0zOYOaQBavK
43QI6ZBRANZlmJ+kCvgZOs4g+mfRnYlnJ0KYZStH0eyFDB2mayeE8bu41+wkQGrhmXZuoWUenN42
qmNO7a91Kh4l2JaKioIUR8H4LrDKmRWlUxmh9oBNG6KXsN3POe/g3QhfGAf8EsCEa9mI2rkJIUCk
GRLO61D/IZpPlyPKRvTSkaipCErSirHCKFFRsy9LECb6kYjIRW7i9k6Zd93E6TTa8N8TMYwqdWNS
VQGooE9HDMHMPxZiWJIRu/2i7jKTV0/jSWMOGhM9lUhBVeqLTYvW8G9zd42hn0xJrCX9eXn9zqfh
cDE+XkDmjDHEqMBsBxZwHr/V+m8h+aY2hyW+zdV3rXmOyA+5fcKQsnNZ7JbtaRjiAs4TkOmAHn+a
MeSD2Syh2FT+oP+owkOMysBlARsHjX4sQD4VoGEeRtfApgMcfkwNGffjAjysogS7/LUgPmpEs9U5
4djiVn57IpQJtG2Lqcmxh1D5fi2gkavsOYoC8aeG9IvYra+gO1f1Lyu65WTHiq4rfZR7TRqZc7WG
zEK4A/hCQIfHUIo4kWrTy462i/GyaSiLEYTsEAIOD7TV6SjcD/R3N/OQUXjaMH7WKUMoxqs2SqUn
sUXlysBEAsYXzWEqeZT221qtTKcAtARCMZP5zIB6rPIMwspJRSt4aHWYkezkzBWW9K/s/R9RbEEs
zzQBY2bo6peTwpWk20ppOQa/6VErxiNIPEBZw7Zi17VIYj2CBENG08iyWAmfpXn1Sva80r5ksNea
LlIlo+ohQ+r8XH02kKmVdLSm+lWmgZri/0xMqQm7vjD/Zv2OJDPxggzmoE94X/ZrM7bFmNjJEHGy
pE1rOBLBRAyaNmXZlxDRtz+r9FuP+38jYWBo+rjssJyNYvHtcjXulGbRUNtv7vtIc2Yp4yzWphMd
abJ+wVFIUMp6NJR1m7I2s2T9UOg/zIoTETaPKNDGADgN4A9nZHzp0ufK2GEwNp0anICyU89mEOdk
3zdLIEgNZ3O2ipAI2OswOsZt8frNHInAGYvRAgbU/tEWbk1Ls+vYSu5D52P2yO/5MXFKe3i/vFFb
BnEskj0Z1RYXlVbGEVKjNVDP7QqTZUBAslreYsqrbbGOdSyKiUREzceMrNRCqi+1jo43FmdaHP11
pUAnui33awe+vTYuFK0VSbZgoHCBQtQV7xFxMyXVDUwdizKwkQB/dWo7Q0nEuIyVxpduNV+RncVT
MfzbPHed1QbmN93P7ghy0uQ2eZMDoFYFl9d8e5+P5DMHQBsVmYRu7sqvPwo812pWcpV7oUM9TKz9
7qk7AwaSz2G+5THHWjPWhWt2K8R0AZNOjkErDCBmneD04RNHuS3XPxbDWNQCfCupaKCcQPHybvZ+
n/8uMM0WJQDhz2+M9FCKbzKG5ZZs9JPq26iv8NW8JsdtaztaY8ba8joXy2gA8kiZWMp750jecluu
s9b74lfmohMOdU8Y3NopIx9EDyCr3MrGVvg4WgmWHqyVJQISH3yCmeLdLW6aZzjZgpFh8643iqe4
lXlEHFvVG3Th/GPZLFkYypu4B0dY/MEDA3KDIuAeD0OugOlYR39pUXmseDV4zn7rzJGSi42oDDrc
WvYlz3jJ9kOQ2fPH7ER4/w/d+fUvXlFPdGQSULxUj2u3Owyseg/n/RA+islNh1a2y4a8GshZuDpa
SuaAiUMtjUmOIKH63U4K1o5QzcMEze6yGN7yMbFoAQrorPbwSlHNrpVS3c31xEs4V5e7pAoTb+ow
LKJlwBYVQw9fG66kWHZrObfxw3ctPmgRj1Vwq9CPTSIAvpLRF3OGg61jrjUDtwJE0viugiFWqgLO
ywEPwZElAXYh1mLUx0AZiYYDpQTRZ/ykDCIGr8HSEQMMVfvZ9hwAj3Og47Xr3gDABY70DVRXIe8A
DiIDI0j1i4dhQJO/U2o+hltMO9mtBttlFjUssX7jD2j8l6D/JZzxExBPDdFUdh0A7ePIWlTTVoAF
ZnTLIYmXu6YR38ucek0Nvo3kte3eF+230f4A1dNtJKo87Jttq/v6GMaHxBbAXVOOlRC72hsXHcPJ
Iyd5+i+n7JcMxoGmVitxK6FQWKncSZScknwf0UYSjuNNPscPiSq7lCp+at4Avx0nPqbUwAMygOEE
d8hMmqwe+Ah6JuOERM204JGYbqwB5tVU4IaCGhCgjMwa9LQGWrusIDw3FMP5pdXzoMO37sonIpgl
qNux0MYRIuKDeSvbmJG1Y9jXe2cJ98ND+yt/5r7Tb5zyJyKZeJJ3+bx6QO3X1F282VWcCo9rPxrf
dNFtv8e4Tjyj1sbrhtjIIwHAg2k/sDMR7YwWuS4mPep6iG0AldyXSMmjD2F8VuvGvhwvt8zKwGSd
AowAoNWcAbIJLdDvlVmt/dYJ/fxdfM6d6Spz52+JOwTUW+yDBl5uDB0m3sAt7a82wUTSE+FMcpOH
aHtNw3V1I78rG0tEi3E1AJxdQNsQEEmK9066U6uHggpBvFSWVlbOZf03kgp8gaEDmgpdU2jExRce
3XvirjGMyOg7vyiAD4J6tyJEXiQIoPVCyhzX3mVxW05yLI45OhoK0IyoIDCYOnmtZ+1NaIh7WcTW
0JKBNBz1CRDDAmifcUQt18NQk2WoFA77hEaWogJOvn6Y9O6QgmERYDFWO82uwe3l3nKWY8mMf5JQ
EUsDL7a+1iagMLkxAepU6I07zR/RiDbGvHeWMrUjIEvX1YcgRMiZgYOffO+E+t+uArOxsgrGuRkM
zv4iTX4uPaT6WzXvtSV2MEtoRcpdUlOr0Lgp4wZsz8nqMzucaaBVMcnSoTUZLEbN8yI2IDUgviyY
N13T2VWj+2Ckd7r05fK+byRYJ4KZ+4ikj7lQaVj8RRvcMsH8hgDaRNoHzXSnIyMg8WRpvPLlRip0
IpRxYHADjWIyCzj4qnKcnCqRiaOYVeiHhlo66hwVHdgNFiAFdXTxLyu8kZ3jvgl0dH2FETfhwae+
2wPy3xjQz+l3QEkHpEnthXfy42LXFriXm8eI25d8vsQnAjWmq6kYI7lGC9XgN0Zt53WJ5rQfku7N
+kNIAcJIe5fPvsxbYUbJVlGB/1uo8GZAByTRDVUjG1Q2djT3QdUUNgC9eK6zUVnAppIVbBo4Ymhr
OV3XZZkHVRsMUD4d6h0gZvzBItfKHu2ObuTw2BQ2Ywaq+UAlxGYSjRGGMnQ4NFHa+LWkuvH0SxHQ
doClvWwrq9edHTRHUphsUetInTbDGhMrKkXWSBpt34H+xjbkebDjmejeZYFb+Smajr70YqIwmMdK
rTQS8LHd9y55Q30mXrtiU7uwOzQGA3oH1OBWknHbcniqMkF47oY2jFCZ9KfuLUdvR5ztlwwRr/99
WUPexjEB1uwzMtcK5IhtZScTLFFUnZnbTs0Ts6p7dECTVouaxkAcn+YeMO7lfdnIe2GOPy5rs71q
aIjB9Wot7jNuJo3g3DS1vEErUeMM0vcqvDVRLtZMyb0saDMD0P8RxHYzzFncRksMQWmKxHHJ3EX4
dVkCRxW2WWEuYg3nLzaGZPp9VeUB2D5xDjfFe69I3r+TxfiVFOFVTgIsLZhqmjdgAviakeBaPB/a
8V/uEPu6HlYlScsECyfWv8gcWUMpOXpX2SPJg8tKbYbcoy1iPCjUZrwZA1PMT3CaAvV57nfKynY5
PM5ZaSm8Su62hX9ZxPr7kYUDU5gUiQJxnforBebavDR2TXiAgjy7Y/0IaP3dvC5fWr/rU2SJ5h+D
q8toCzhaNiYBoUYdRkWDk4oqk3KIG8G8TUaFpwfPupmMo1VT3PUlrBY1Z7RxCL444P0qXKx++HnZ
DHgrxoSEOjLDeYmwYgYK2cVyV/QcO9u8e3wtmMqkE3qhzEWkwlHbEdM+fTNMKNXXbt0buy4ePbXl
XqDPH+OAuIrmFE1Hrd4E3fmpqVVLHct1vfS+NBqAjis9SWldUCw+j1Mb4cJeOKWCYG4ASzeXoj1m
7DjlzXNbxwegPmCa6yA1xh5PP2BoRWSn0tTjbuIWc2v3810K7KfLG7dxpz2VwtgI0fsMFXOp94e3
/Ge/XzzdkwLtt2CtlWrTHlRP9yNbtMydvo6v8S7v5/HjVDxjOAptJvDyigBdylCpU3WwwZDOyQbR
VadvOLqsmRuHN2pxJzLZ1LSJejQDR1BZLG+G/nVYblDFzZqrGpyOQFS05vogAWdhip5C4wVYZ0CV
bxxxuiuFh8uLv/klYEZSwWBBDElj6bEAlaaMVSP3aLqSPEB6Vw/YbSClWsRdAWIKZ35dVAtPJdZl
wcp5ZJAVpFXg/QYNCx7nGeMu5noUm6ns/XIWgDGay1d6nzqm9DwKkU2bh0LTfXTqvyFnwWaMwBqS
LBAwHdoWL4OJaU3j7ZQSK5b623CsAWgpo6BbgkNqfjDqbNcPmp+nC2A5F6+jxKG6tovozZgCQmgU
fAPVVorhJwxTODQhdi5Rjllv+A6wp0HFgTmrFaCZMas26iXD7NrBz5bnVEnsMHufCt4qcoSwz/Wy
lhtlpTaDP6SF1davoblDFx1nqz7bxE7TcflYFdZGgHG5KEM9DGjKlTHfSb1iCVLiCord3OhvjTs4
7U4JBDcM8Jo+/xTfFurJyu++wgwHYhS33HYe6k+/hwkY4VIusZRNg18amtWMKFEIvLxv87YKKUCC
w5Tc+bR3XQ15JfTpsHYCp7Fj7Jv72MMwduEOBL3AlTMHvEC0WgSzzHgqAIeTAj88JzsOpaxWJkwm
+JlwUMYbgd6pqYzKcGRF8a7Ff4bLn7cf44r8JZJtWlGLdiqVBnfyZDC8sjUea1EI1DzlHJ0bG3Yi
hsmZQlUvUj0aB58CwK+jD2n4djmabASTEwFMupTSDvX8EhY64LamCyp84W3AI28d5xy33hg7Pqkq
sHErD6O8bih2SSghLhm/L5XaWfWY/8q1xBWB2bJI5CNW6GGSk5saJIgY/84SSxaoqxVJkCX0DZhp
/pyWbxLV3csLsREQToos604cZac1WKcWwI6sAaG9RyfNFXoOnhpMuHJiwuaCHxVzmB0dZjpqUQ85
utha9SIhmPbuEOu7OXv6dxoxW9ukoloqQLX1cUyvPNZhai14VqFjwgNKO0/wTneWyXZKwOwAqX91
Bq3/FdHlqehQe0Sx3dNaOSBR9ZRI2g0VgZWMl6xfWlxrTrIsXpRP9+ocroicLiYiHcolEtkoEp9+
GhPxskTvsaswutZIXo2MOC2Rdvn4CAIOT60iJyxDr+5wSMryz8vLz9lonZE8aOWihCViraFEu2za
5YCsluQenfR/nmseW67OnJcpEA11XYQLA/rMBfgxmn9q+tT0zd1lhTZj0ZflsshZg25GwLfuYbkR
CdrCjYGLcFkCxwfZztdW6HNRnnHyJ12CNgRZ9DNVu6Ji8vLv5Minvi6mdAkBQzD4c/lL769k/TkM
7y+L4Oy+wSRptNOlLsyxKbRFWtwCt0IAbHg9WDL9Y84T+cTEDSZyJWAxatQG2kxRHJAE83GJ/OOy
NpuH+lEJmn0+itRGnssG5xC5NTBumjuVbYDFBs+ubhrUvnHT8eLkxiPoqhYoM8ABaYA8gzHrONHW
FztkaOO+eVkcUlrpLUjq7cGtTfTfZN7fdP2fiDQZuxAiUEvEBVy2qqUAde/d0s7Pf7OSRAXdKQiH
VqjHU9sbgIqNgWiopT/Gd4pTP0aypx3Uj+incRW76bPIaw/dqNBCqyOJzDmQznFSzSW8qqys0UUm
/1wOXlZ7pjvtJ3e4mTIna9z+deHEi82s7Evu5z3m6EQlQLIsqby6wFBDskLvtBU1HcDhr4Uke4Kc
XWsRcIgGzbu8xvLmeXQkmTmPgF5dN225IPTmeMVuBurKggjoIfNOXSnFRHMJ5HZ5kPSp34V59zpT
WHISTvfygPd8qVcCABCjNJACmR598UBkAlA0ukNAe+llRLLE6EaQcab2cnOjAA/eWshwnUyi+Fcp
EwB5CQiYEcXZftiYjATdRDjCkxfNn100PvjaHR1dFGoGa0bH41OHkT4DXRDwjsnmQrVsL+SXfGYh
w0VZhFqD20+e5A1PAoIyJifrH4Csd4i8R2MT2i4Hyep//Hm3FowWTgKKF8QdsAOfugkyRS2U1vxa
IA/Vw0A67BqmwUWOqWyeOEdiGG+U9CjKjBoK1kqNB+SpvibGtCso7+zcDqBoo5dlU/xscDrVR9XM
NJ1iBOkRM2au8AZsKltB+9JvAB8/rciu2sNlJ9jW7B+BbP1dW8oS41Pw+gJEAhoefwaweKcj55jj
SWEMJM7MMGpTRMwQ7c6Vol7Jo+oOlcoJJTwxTC7VjE2ZCSa2CUwPTineF+Vsm7ys4LycRtCDAsh5
WQRGxupvp3s0SnVHGhWXE4xeGtfRjWxnAeIHhqc63ercLAS6go7zR3LTPTAoEydyeCNbqyInN9nT
T2CfJJsE3NRFI+Kczcu7PEVLXyGhswHgq7uo6AvHpPJNQ0pOh9tZsgKpn2+guD1LJmGlKlk9JJHQ
wQvCxTFn3NuBvCeMzWsmg6vmD+2SkcWcsV0FFEFQTA5+rvyehN7qsutGW3iB8yxwMVKY9KskoxGa
NaSAOydoZXsRLQJmjdrqfseBFtQ3awNvCJ+wTWJnr5dVPEuUT4WzLzh5N6SSIOD4wfCR34D+RMk4
ifJ5csSIYHK+SQdgm55Jgx9NiZ20P4rwYGZvZLozwtcWrx4KWsT1W12g9kQFSzP8QeUoeT50ynwC
EzpH0tOErqaqYaArBiLSFAxBYs+e4sqvvCeE8/jJSGOSmDprl6ZRAfCf7rrdjNYA5ILKzdACRAat
gQAlRYb98/I2cheZiQd9D3qcnLS938yAzEELDb1f29Mt89vgyqhLONoP00k467oRAZAWmiroFHR9
BSw7DULY14KCvAbGU6CxVNFel1x96Yv0LkqXgMzh91HnlbI33P9EJJNpm7gvzGYGkd2ogVyQyqYD
OnvV64zspTWBD3R5Xc+COUYn0IYH1nX0oZ1zDOYSUHOVBGHWMKN9Q02sZW8pUcK5Fm8u5JeYT4s6
Sj+FsTcLaYSYLrzukDtoGkZjhFs6pVaVGSB74rDcbni9hjI6CMtlaW0UZkJOPoVFLimQlwivUtkB
EMXkLNyWE5yIYAyyy1R56qQGz1oRmjTRG0OsZN8T4AWODmjBhv8FaWhrt9BxjdQFPH+EsDc/MDGZ
REgq3IliGzCv5U50gbMCwLWleaxd4BSuD0xpBB/kxPAtqzwWzHj8CJRjo/40kzS06vC5GDFrLtM9
2NqdywZ5Pue7DvN86cim2dIkVdU04KYiZ917Kba9NQvCK8az3bCKPlJtfpyTBEy+GPAEE/M+Bz4y
R9ktYz3+AiaeazSjYrsWizrjdqmIVWZPC26C89jYEgXL6BhzTpCzy9mnynBjMJlKCoDBTsOMGdG8
N3qkh6QIfU2keIrP6XXURkEsiDvAxF4by+R2CWitOIu9bVBfkhkjBqFWSxMRRjxFbu8C4KKwV4My
nElzFrsEhJ+bOXVl88a3NuVqMrxTJAQoaMyNYgGpqJKnM7I78jtMPnLzTVIeL+u2fjqTvWE6+kvE
ustHIccYWqOVCBY1hqd0KJW0olU1eGJDtki4gCGbChmKhIdmE0zMZ608wlxSQ0bW1tU4/ySg2ugg
+uEWd9eE7EypLzHsRWJYYtJFMwoWc2yDJNBf2UwWpMOqV31e/3ou2tNmJD2SyOxUNxdVYnSQSF1M
MOgeum6eMfYwY/KqBZWpGIQ2cuLLW8dZTHVdhaOt0zO1yHE1wLuyCmgVOTHf8qmV7Mz4Y8aD1fG+
lGNbE+YaJQYMKQy+aaRWF70V5pVOb6r4xjDe/51KTEyZJVEQEoP0voEH8aLDLYZcx4bMCZ4yZ7dY
lIkors1yXlAWjpq8cPMhWdAA3SqOkHQa4JTmAynkFu3RwHPBSxTqXcBEtxIxuta1Kwy2iMEYE7S1
1n0NwkR1tswJZHIduBN3UlMI6OdqMF6ZtNkBjbcLBkyzljpxNXTen60WhgIwFoxDzgROMe7ozGoN
OqmXSZo1T5/BI/ArxAAaDzeFtTFWxPr7kY3NUt7pBp7XPVpH3iSoQZ7VNxg45OwIuyGsGObgTOUx
betKI14Y/45TyZLb/F+uFRPCOzLhDpr1mlf08ZsQNsGcjQ+0HTmH4vqhx5GHVYQJp0qbLUaLuQ1v
nAoLw6FWPr2HkWpFPE/hrRiTAOdqq8pFkgGbt1BQ3CPuEpYckJSz3I1Rhn09EQoBVHSRpHm1k+70
D6D0BKFDrrvfi9sBlIv3JM4eRaw4JoZmIzGnAV12Hu0eaIpZOZpbppjbIAx1ZpE3DXBWOmHFMeET
fX3RWJmp5K3NMIgCtytPGgUkcOzk+MfLkKMCP8rG8Du6aOkrr53j7DbKfgCTzwxL3eclSLi9zlmR
CakNc1mFkr0WRLcq78WTTZ9YcUy0qBXSzKmxaB7QiWakSRZaOgbTB04GIIocwaVOClqzyqpkS8qC
4SVfLDngXYo5Zsum5mmf0qZQscfFAtaMlcA2542Anpmtth5X6DQSDUMl5tnMO1oCl1FfX2EEgG/Z
awFaAJcp+rq1D5TB0CfP48JkV5YVyESvYYqXrAS8FCbCSIbGDQl8AUvo0zm8U4boDmNxDkgcg7go
3MsHwPk7yamq7AnQ5YTgGoyChvGtBw+WIx1khByQeV9/snt/F2MrRNXPIw5HMOurjMo6cy6k4zCU
tIbglX0vuipudI8EGIG1TQxE0wOxJz++N9+5edbad3kcX1m5zFITPV9Sc61TVSR8AMHU0Hq1+Fik
gjukv2Ngo9Jhn/K6tjf2dwUQxciWJOFhj2WNr5V26mYB+7tMrz2eFfp9o8dBJL7Uop8PP0QScQ6r
s9AANU8kMqdVHWNyJxJMtDjvBwe3V4Sj8KfqwFv9+VXZcTZzI10+kcYcWlNTZSlag9AUaS+eYcBl
or308P+Q+nxKw60ila6YuqrJaEE8ByaXqr4P0daB1z1deQOh8gORq9nOKoCWNcrD3GUHlJm8ZZz8
zsyDts0Ad0+XR7ShgLRZVcI/z6OPP4cwB4FuoMdX71Az06fUbVFOouHkTOAQu7zMW1Z0pDV7fU3H
WsvTAloX+hAUwK8WMVlnDrJNNTTOzzLmxQVrjN//TCqi/lrhAd80OE2BtrJ+1VECN8m0CTNVnbwc
Rch1tn+9BeV7LtDHRuKDwWITuISaoYGkipGTVmFN1B75iBAY9+ab6ubO8qN9FXeald4oL5UTu/mz
8HRZubNQ/3mmScC7IyZuKDKbyIcmQC1lQNR46W6FB9cTELkSN/6OeSy/onb+i1f0YDfxU6AKvGJT
xxs/oPxPlzMheHAvYrSZAgrPzhsggeEd2gBLvZyOdhP3jljJgZH3/t8oSgAFBTaadTuZ3Agv0Ylp
jgbapR/bg7ASF6BN0emdSAWyx9oozVP0rAvpU9MjiYxXdJjpmVIsgRfm7WKbc/5BO5JaCXjsPVkq
3VwBD8+SPExqeCBZw+vJPLuj/Ue+bmD2DJCDGtuOPjY1WpVLbC11Q78AfHKIMpcF5GQwli1XIhAI
g/yHsE5628t6qmv+SO3qdRKsSOR47mbSYhAMewCtCM9tzOJ3URKleLonXpVhqfGkBxI33knOk8Es
tzSGtZZmuMuRxsHTx45clZhneRAfeyd+kFzjtX3mVZfOTpnPJQaLCEAxJU0581k1LmdK2g5lWT/+
WXtT0FmaFT/In5g8vKN7U0G8JWOIyxRlXFhPPQfUp0MzmBAWd3tSPI2Ygr3sI2vKcZwafGpzJIA5
xVRKKyWP+8WT8lspBgaDdpPHvNIBm/f8R8jXlZvx/4Guc+oL7nekvpdVCzydyRQseZAQzvvm9nL9
I4hlqzeFYaJo9tC8Xgpa9Vqdfl5eLd7fZ7ZjjrBccyhrXk7Lq2QAHJaY9n/lOF8FCpbOfDHUJlU1
XDmkHvSwIPWdGs6LyXaYOhLBnDsioH/ntMcdVdIxCmAB3HXQbsvuLoqcttzT5VoN3y+v3KbbyEDF
BjKDhIZxlQkHmCBAn1UEreZ9dgOyweswmL3Zka3aHgPuLXG1KNasj6UxgUEejAydZuut2M1uJGeF
WNcfoh3eLO3GE+6KV452PHmMhVOlK8fRKCSP/Adc3W66bwWYtUWP2EbrN2rAyx22TBEgcEDnlQ28
1rDE2l2mCHJojAh9S/HSjyKuL3r2F+Z+JOPTjI7SoEHIJtoLkFFp1DHbu7Hh0g1uxZ9jEaxZCJlK
FxURXLktbmScT1czppps83txKB+Gh8yJ7+PnKLYv7xdPKmMefVqLOIFl4qkLvdOL0hHH7GmYgCNx
WQ5nkz4zsaMFjLVmjtV1AduKOkTMPuq2ebss4uxNaw2uxyu4fsORDHWKwOKzVijWB/PSAXI3kKhU
b7jGND9n2f6LE/9jdJ836yNZGP9GCNRXfVB8mV0wI4HSpr4qdmgQu+VZ+FbWeKwYc2vVMiIu0wLT
UP0oUALTVXzJbX3ugc7bJCaoD2KXGwv5LPHUh+L7ShUWubotfDPeiF14Ah/fbz1Uz6PT1zIyh26d
1+aoyZBY5nYGjlI0vV4tr8a7CqZNtInd6fd0J1ti0F9xA+O2suj+AQzP+i+jLGJwLkk9ymejPTjV
A7lCpy2YEUoLxBo7oCt6vF3cdLU1RilIX9bwf2qe8dDJydBB1zb5rpkvvXKo5p+XXWDTUI5EMIYy
tUNbVTWCvVSIVpZ9zK0r1d+N8V4rKhdpFR4nMl6tgacWs45zlUwtXUtyQjB52UMR6OjzW1mSqaMY
Nl42vdLmzZqeFa4+Xf1IUcZumrKNm1SB0AmU3Y+Kt84hUuB0XA12dZBBSEwA8+zyKsxn8zysWCZb
kNpCpvOqa36oborA6NEWPqPM+yq+R7vRiYPhPnOmZ2X202uZU4DduCGjyvKP+bDjV8MSapqc6ogv
uWx1Jgi05J9N4lYyb0Z+81Z8LIk5iYw5G5I+R7gZPMBVX/fP0X3+2gBaP7KXX8KdqXDOBt5ushWU
xQyJrixY1rWUbryYHgzIqwPiCz5a1R7/pwDOMVv2Ji40UpVTGUquMmNwLTwoV8KN8KDhVqzY0zdR
dkv7T1t8GfshzAkFHr9lKiqTeIoRApE5P8xpbauADkonHmkgTz822uBO3Mnr4166DE+mhnGMYlpe
KryUcXZv9e+zEH5kl0zMkSZxGTFaBFfM8AhAM6DAyrJHcJkCiGl1m+czJ+LwBDIBJ5XL1gwHaDaK
BtpErszhRlcT2wBcYqR1weWIelZsZLeMiTRhlpZSB7ZkpGX97+aGghocoa2yAH4EO+nAoM2LMryd
Y4LMlKpVLE6rZUrXaX/T0CCjjxyt1rTuwqaxM+V1B1ME1e56+K1M7plbPRtOblW7xjPfeQqtS3RJ
GBNPikIfxZmsJ214V48AUkTnvvEkaI8d2m3BBM3Rbf1zl8Stuh+lZoJaIZXuGsnLh6IGRKZS2Fm9
BKXQe4KY97vM0MOdqQpXJMt2TZXnjq5hGOLyV2xmF19eoTHXIFPMBEVJscCG9K00S0stYueyBF6Y
1phgokuKsFTV5x7q1lq+VH4AgMgyblsrteJ983pZHm8XmYDSo8o/RSluykkP/GtD9RuQVSZmCvoa
IFxQ2TMb8f6ySN4isqFFoEsc56rmySkI0Vuk3GszGieccNxNY8KJvkQz2j+xjG311FUSSHcau5tN
nlXydGHiSC0JfVaksErtfgTUZOPHFfIjTIkPIKkSLUAS0trt3i8vINdGmFiipIOYiutRrvqhP/rK
lfGu7SZQ/il29Vg+x8+X5XHWksVxTkKalJO45kcLcJSX2jKawTLAUndZzGe5+oKLs+DNRRUCC3s9
vFV/dKeDciBX1XX1bQmi+7Utew3RvQPghitMW/cjLi48grzt+9+Xf7NYzkVS4wVq/vyCele4UxAd
VnbPtYhjcovpHNthHxBbc5bNvsCyDqCs0+IPgVe14QlYfz8KmfmYqmLfQJtIzP1RTq2m4xUaeLkz
++QboQSgamuF2rimL+J1sQcT604DD8qVuIuuB3uyq53kAm6QXgGl4bLB8OySCSQdcBHUZF7tch6t
vHZbvGCVEscqec7G3iipIFRzUX/eKIGfnluqu2A6AMg/ITqGa+D189RaP/uSGzAxBc17TTaudjHW
N3GPudTip1QBMTfh9VfxBDFhhM40H+scgqbcsLoCiXEiWtoEBH5eA9R/ybcAmYXncrBhfS7ykSma
ACgSqARRxjV5kxxyWGmR9edil92lILuMv/GyE65ExvgnAHAD4w6GGe/kff4TsG1X5EG/znYg1vbA
tHVbcU7SbWv8UnH9/UjFSEembLarNabvpv6eNgeCtovLFr9dDJO+hDAmjyKz3FXzZy1nLaugkXVv
HHRfceerJuDI2k4NvmQxR2glilUaiVjB9o30gF2wzI/YLr0YmBqvyrcefH65tUZjWUSXtzVavGvV
+vfP/eBLPuMHZa9EfTnjgY3WP8fwpREOsfYsRqI9ApCFo+uauF2SxbiCCeoZ05ywedQdXQlFxvhW
fc/g5ShUBQZgBTnX/s0+M/lrIz9/P7IWU16MqOkhUNwTr782C0BdVeDVhHMkruCWAWDlnOhtetFf
/o+061qO3NaCX8Qq5vDKOJyoHPaFJe1qmXPm19+GtNcaQ7OE7S2XH1yq8hmAQJ+DE7q7NynBiNef
rZiuHYtN0yupggcet2kfZmc+LK8KOGeP6V5/Wu4jpD9YT8rLcPPX93xXrDhbMnIPnFGrOE9leezS
U9oNZs7dadHD+soue71PM+RTn5kx2j4GYTMWlo3QVhO1XWjkN+smfpPa+LRBgUvaKGUyEa+X+KOj
oMlpegwPgpcDXIiY37zrN6wh9C+KAh9P1k+bFL7EQgbyfg4nJkI33q78qXqGqezLg26Dj+FW2aLI
pXnQf92woiIGsIkU5gR53w4lOi3Av6WD0Bv3XgIc4PXD2FTGHRQpvDGkGv02ErCtxh0kavK4hXbs
VY6yrV3IUTFGcVnnhIKXUjEW6P1IvJvwbpgah7zI/9ACBSpTaETgkcMXA/8XFxlmyoUOY88Yd4qe
aZjHcuxECQdROYU3aWiW1+29/lztsofFEjJzvBvu9dyE6AXD2TE2j6YsRXI4mySS9Q7He17iHSVi
LY2B/rSYKhhXpxqjoYqr1pNV8acIwsZzuDcaBWRKEevs0R2E1OWiJ13jSOwmPBnJ02NCeyhGDfzY
J9jPkjthXCaJQo5WCmchCWAoaDVTDWeTy3ejxmpjZsUJEgUW2KW6mmbs3qwF7tQOoqlqXL8NUhV9
g4JmgzvNEkE5ixY6efTHIHkoA54hgMH8ERRwcEKLyTdyodFb/K55CnV6T/GAYFsWRn0hMaQ/IA0e
7QI+P3BVusk+fFG38Wa8j27jg3Q0DoOTtZhxxbTNUfnBuH+sz0mBiJzVHc+/PxihVr3nTkRHK7k1
lxxS7rqJZOlwI25YDNy/eZL85QokGlgSHl2DbUdOayfa4Jsq7NLT7oVteiUPZhGa/6A9k4E0NPcp
pr81ZSArjfbVnrem/XwQBCu+l3/oglk8EMmu5i0cXNYMOmOH6b6KWp86rY3gfboOLJCYaBS5wc6n
N8aHZDgfemyqjxuJA5MXOT/yVnPjreFUDvHnKFWAHoHZKs3aTipKWQIIXooKfEO2j65i3slRkw3u
lqN6W7zMdunmt9U3IzGF5z9cJ4U/GmjyhFZEdEQCXZxWVx3BwEJmGgKzPGHC/08NUkhUFGiSCwZs
rHrI7uYjCW7528HhvNrlNxxzY8nRXwnkZQpzAiEDFROUF99TY+CT3fRu/Q9gnGWGgpsxbjH9uaCx
FY1A5iQuz0stg6DxR5PlJj+AjEhVDmKeWoyvJzJWR8GNqNYxku7klPrRVY6GbM2SvBK1dHJGWZjK
8PF0k3A7aZmQZzDGh4vFFRDfKFliNr9JuP2FZHT5EzO9UR6NsDG4khtZ+TWIYMm0S79HL2nPJPpl
PbsUqmjRSYXAiyQPMW4hC+/JznioRCd/q3a9ZC7eApm4zInd4EZ+xaRCZyM3vf4JGZtKF0ULLl/6
mATTkT6bgrLVo5d1A6zEB10CVcVKq/QIGf3B1aHcJm2mje63buoXxxJUY9G96qxbZCA0Xf6Uw0Yq
uYg8TMKXEnJendFayywzevpYG0fhiIbB3VJMFBRZhfwxkxeTa1TWC5VxqxUKPAR10PSOBzga1TVS
OPkSWFMi2aH+TapaM8bUfC4U7vrusZw53dKcdZWUBymuQPhgnPiHxc9um1cO8bv81NxkE4SkGEeQ
eUIoFImRzR/KmKDIXr1eoGGd2aETH8AfmZm8nYC7jZmNu1y9+7znZOfPHuWQGWtSg6Sisz2paUGf
Gz3a+T7a8BtWtYK1oXQVdDEUbmgSLG/cyttl33qBXTxqh95u/cYbHw1WmMs4/zTDFxrVi7wnmJJh
eg6xbuVXbmSnXjnCry5ICEyH2GXtKCN+UImnONvQGAcmN0a8XruYs5sqdJIitMs6NY1EY5wXxs2j
i55TVKtdT5riik4Beb+8i42B8ZxkHUm66hkJyIaNBTmSvrotriK8/VNMWG4EEPv1fuZUb8zAhOzQ
SqRAi+DmcyTmwfIeCWE+5bF941BmLX19I+7YvX6sPaSQpeBUvSzIlSN81aVxL+Z36zDCeC7T9c58
iZJOn7GaYX7s+h4EIKmrqLeqDtIkjEutG2N+LgpBNKGWuq4ljwGf/9keCUu/7BuHxar90JI3hs9K
VzKQmR4kisfREHMFBknzkrRJPZT/IHHHauZjPSPpUmfTBmrDk5LIe/+QVZ0wb9GOG/0qtUhCVrHA
hJ/hkg0OqxDPgi26+hn0mQHiBpgmS0S98za+D+C1IdFrNwfpSmPAFvlEK8efLnUm+qjpc4sMQaR9
71HrF/vcjQoNhbrrVs+9CtTt64eG8QnpcmfHRYpSkDZU0u5auKnXOASQWe2urBCPnn4tM8MoQbBA
oKS4y65IPr1EI68HWc3TsiPNvNEmd6FbmPFOddB8Zhcja6FUpNKlWGk1gBVauIVHUL6Huam+xdtu
VzmLxdviJjAbzlkc6AMjamd1wDIcg0YhjZR08szruClKfSAUyqnGbfoFvYVd5v3ZB6XeQOi9FZKE
9KKJnr4t3GEnea0PWm4W2LBWRIFN0TS/AqTGMIvvYGAtj5E1VTY4aXKrGiFREcRmghTPZtywuN4Z
sEpTUstVp3WYk0QNTApNSFLEfeeO2kYCQ2oJHr71DWVBAE2tIEZ60kqk8ktIB0j/ViNC07N3SRBR
bBvdYe0tAwRonuq80+ZRm3BUFaO0ugbS6LKyKUZo88SEzQwUNWntry+SES3pxC2fBS71NA0aml5R
TZA8YwIPazlYrZ46f2aFSq8oTcBL4H9CW1PwFE0/+mCLXLK9boP5uYjTP1tKqyZVopP+AzIUo7lL
imqsBj8hoD8aZEayyfpcjCiC5kkQh3nKBeIFl2E7yU9GyswbM847PWDWNXW6tFn34f/ANTfdyg9z
ZlZu7qUWSArl78UxF9CvhU56Vt+DwABOnQIUnRuXzCBVNfVb/1Nw442ygRzMcRbMEFUgYYtMxO6j
8zzy5pv1j3n5WBLxXgGzRiJ9E8ZZKKqpxbccF3R8SxpytztZYgVOlz/gpxXq8E9JqSGIRpSWjILJ
iS/hwOS5YJmgTv7UqyVSpljI8p07Df58CHywJrVPC0aCO0ve9Y+sDO1vKpOfq6LugWBwRRCDBtLt
JEveJleyI4P1zM4t2Za2sitBmw8tVMTZsY7Mb1rGPk1TvnYY5jEpCDvM5AZeU5njYdoAqSGEfIjc
BnMDhpeiX22DjmW07tevmFX+bw738ydQDpeL9FrSRpJvqQUzKSJzaV6k4L4Heen6Ef1N1P1pibof
UdlDuIDkqGsnfSHTSWNqayHE2wkpQ4iPrJvxiYVyl73vp1HK+woKl8sNIWFK5B8DD87QOTELbrYl
Fp/Gb3KBn5YIPJzB6SRyv3rbG7t3JltFWgJsenekqJ3fssLE30T6f1kzSEXwzBrapAcoaOAqkuJU
MVjqz+w5A+GN4kyW+rQ8DMflW+qycqoMmDGo/CO4SWOlhXCKW9bHWm9Q/duG4w/GObkM4p9Lo1Am
jOKk0knvPmkPnXzxHmmBFn157/2TIPa5zbbpbY4md2Z+lQE+NP+kVmJ0PBvAp7X02zmutmHRMdKA
rEtgUGBTy5MUdMQHdm6zl1/Ao2vj4b6tnwRM/Nen8DZ/Xd9O1iejIAZ6u4k2hkC3DJnibM7cUhCg
EpGxFkaA+euD7POrUTiic6JeYPoa0cStuCX8hIGtOdxB8wITKWlm9+lvelg+7VFo0qdzk+qkA6kB
tUC6IXRPBvS9rQxtJOjftKr74MjCStYdNyg04au0joSPoxld4SUPruXO1A6lvxw4ZtKAaY1ClKiF
fmpJqvrqdQNdZNjado7odu+6yP+JG0MU/r+heAL8HVFkyVjEMcKMdLg0uy6/K/XazUTpXq2QUhWj
3RCKB13T7baLGY0mDDcInZy/m+7Hois0KBe52ZMM9eIaU2yZrZQ2GFGRSeOs1kU3IhqTtIflIbfj
E4vAi7HTEk9BDjhRpjr56O8kCtTLxsCgYHIMIf7G9vrrNxKMK39frQRNmmAMWtwUIzXTAAou+WFJ
GNf+cjD6+TUpnMmbIOk7krFO/GBLMk6S16OQyPRD69ceQmx/X0ysdFrYEDuxVNgjSFwqdBFIxzQ8
1L1s6qgBg09z7raqtJm5b3LDmlBnbSYFO4uQGbmkNIigAuiAhOBe01pzXL6vgygDbSSeQhsxrUMR
kPPhk8abfDtsjANSvIInu8Ih1010qG+ZjRLrwYvEU3AzKPKQzSQZgqz8fnxpjwruRWCLd1BjG21j
q0Kpxnhm9d3/pvHl8+x8wZ1JqnTCXcBvZwe57K0O10viGH73n56EIuQCBQEKniC3/vvxgQo2puZU
oLg87HluMrkottc/3cUD8mmBLtEaVTjnHfpV3UxpYytR2ucsKl+WLlXNdUOXQeTMEoViDaSIofxE
3hE2acJFVtnVjoIHwPbmncDATNayKMSaq64Xe7nEMzPbhs23rMysUAsYe3f52J8tiYIqEbx0H0nd
zpae5AwqmbkTXKE9qELD7z47QpAGNKAuyxddBK8zsxR4xU3cclohK248GH6fPsYpgHK8ycTGTsXv
UqSaxcTMHVxMJp0ZpZCMk1JVyt5r64iowVwJiZ3hsa9NcKaReQmib8CnVrKFJokjp4zDw/qcFIw1
rdhLNY8VF9WdCu3vov6eRD/XDyjZtS8R2tkCKQwLA7nRlYmcT3624tkw24nViHgxdD8zQQGW1jaZ
PBm4zmFzFJN9zhlmFSumvIAas96uL4d1SCjokDm94UZZw4hfKjtGHu4GVT3pGedLynWAbntUxw5C
ojLqDpcD+M8l0uVZI2ubHvT/pPFc3baWmzrDDpxJ6AgSyXC/v75I1g2kq7MlL0CKJoILIB0m4818
3yPTudMwlsRtpfvhwO+Kw/TMMHrRqZ+tkQIXrdPAkUayScEhQgUCiuR+tVFvoyNYc738tXEZ9hin
ny7RzhCjKTBjQ9J2ENd6kAYrQc+vk1oxhkMCU3sIOAszGiznc/kRfbZOCme4us+khIyIDNC/ec9Z
59eE4ry3J6d1yaQ/ONhcjrFcxj2kK7cQqkXah/TOLTwkN9ve7HvWPWRtKAUneGAaqOrDxNiVXtGm
Fh/LN2oTME4nywyFKEPfL4oRBIpbG72fNIlbRCMSxyXDDGvDKFSZC7Ub5xqr6bnM5ivMs0CHjLVl
DOiiS7SZnhSF9M6iIVxx/VEDXbG+H4MD6BgYWH+RBRCccf8PeugqrVJA0UYmOYDRIuy2xSkpoMdq
8pUpXIdX3TF1yXuZJHbghpwajb8ZtB0DK3hZv3eMJdMl27TEpElBUgPDYpi5Hm0EcVOI1232HEUh
A61/c9fAYaxhQPWrqFcUy4KiBuRIonFNfFH27SE+ECYk8rTjQecrPxYeK5C4nNslzMm/rFJHR5Wm
X1kJ0i867GWn0iFfSai/Sr90uWu0H0PeO6pNFsc8uWFfnK2kQoUG/wgCPZ8E4YRMGcgwcM0fUmBX
HuomX1zHKVOMhmWJAmuD08FaSco4nW2cJFfZGygsgly8QvtOFKP01oBs3EwrzGCxDtDll8LZKqn4
sDakRZFQgXP7LjPDOfFzfTQ57RsfXItRZgrR4E/6uFGEbRkW/ynjdGacQu9MDmelLnF8i33gId5G
C3LspRh7aNBAPu5YyfrLnv/MHkHD85TrIi4cqKjw1PyubmVrvA+3oKH2xScUxSGDyvnMLmuSclk7
RBSMR3U2Csr75LpyI6UKhluPmRShvoPo23itQNg5J7egrWYA1EW8PVsoBeucIuBJLwm8y4X7Mj4G
ycgwcNFvnBmgbiXualQKI2GpN+RhU5dxYmqp8aMawmCzDnEGYwfJ38++WRmlpE0K1Jbiwttj9CNo
7Th4UdBW1ITITJizrlnrFi8/Az8XR880NZ1WQzAQnZ6TS6oAsaN3eD6jHxL0vWJgsQoclyPEM3vU
szPsqy7mCWuKdAo8yECU5vyGSRVofkDh0k5/1G5SuQHb8MWPKPOSjJZjyQAT89+3FuNuZalm2NpJ
wxVU4PjjwdZVhprXRS5MqCIqIq8b0Nih1XXAS9zFsoxbXoPGX04zSykaM4ygl6RaStebRjuaYamb
9dIxTunlC/9pmv6Si5GFvE5qR63DW2Sirwd/g0NEviQLIVtlac+sAsvlr3lmk/qacqwMuUFyvuGD
Zpj6NnPvdF+2py3ch5vfAc3ZLUcX44Azm5QH6YKoHTqS3CKNAO+cLZvgWerM0SOcaZoThmYPuYFi
s6Di43WeqJmJVTjTQ+6CdisHj8zN+h26eLRUZJxFHTrnPB0hAwbESJjASNVl2OT6ke9Gs1EU1vcl
6/oCr6qmi7ouyDBHea9FUOVuITNBwxOkfH0yNAM2nmveblBbYrkPek26rOmCJqhQ+pJ5qGmTv58h
kdBmpIO4ltBm25tt9CMMXsXpx/q+fTk9tBHKYcxJ3mAM6L15XnDHzMyuMNv7qu4VD81/b+Ie0Q4T
f2hvQdukvYWaj0LSgnQXIngv8s/6BlQnruZo19Ck47aNVRxYJumI58OiAuZ3Bd/ti8KfNjfgnJMb
ya0R2ITJ06I+T/UDt7A+GcsOFWC0k8DVc28sriFMbp5BNtvrw9rLMWjO+G70g5teEXU4ykrRkiAH
yM1WeMyuiA5bA3I79OI8oJLlKYwH1Ze4jbZHnZMOFM1TyJe8KycC3p9KdAyzbsv1o2hqerAvq3g7
1vVJ1cbbrDT8aEoWZ33JX2o+9E+gjk2s8ovUGMgMBWX+bZ7qg45ZObuQ0l0G8Vupeazkwa/y4CHr
Ebfb6nKfvyLQP7UVuBTb9oQekbdF0B7xAG1MqXlq1Dm013/jl44e+jdScUo/8EY7L7izvdXZ0CKp
7pTv4kPhEult7qF+Sl6qo76JtsZzcc1KTly+Vp+HnHKv8Sj+ytYtRmyr2b0ODYf15V1GpL8svHei
niFSoYnjPCmj6DZ9E1yFc8A5Ja7cbdtrwtO6KfJjz5GW2kj6NZRncldpBgrrvLxIftXz3jS1ngJZ
bFOo1cgaZqM0o3L2W15w101/8eK0beIFzpYZcGkfTIIswqPisP0khWLZTx5kG+Kx+8ThbI6VIiTH
Ym21lF+RoI8TlrFCHiZkhEneRs/dlWDmYLOLQTnd+4jYp2+5i0EtRvDJODTvmYeztRqcUsJtkhYb
8dDmL4n8byN3ejMpoJKQuRKCUkbuaj5GzVbXT9W/5hahbVDgxI+KUo8RFtHYs8OZyiadzIk360P/
ZjxC9cgW0IY8XKs78VEUrEw2WeLfrItBQVNVaVw9QPLXFbsbRfGn9DaZ7xinko656EVS0CLMzZTX
pFik3C4uCEVADU06QaQDaYYqwL1OxM2R6WL5NNbaKFgZg6mcUyHEtGI3+tqg3fR56CVRxYBOhhk6
dFYh4xgNHL7hgvbxrN9xyADwD4w9JAdh5Z7RLA7piJFudC2Alenb4nJPo5dBUEianNHlbemeh5Zb
sW9ckemt6Wc59e2+cDvkfBvNJPFAKL0zGwl5sMKS7/Wvq+u0JQpJDI4b2oirJOR2eEtwhT0pPMsm
Bt1IuSG2DWb/JXlfrO0pQZgzBGmL5ZcOQGcPdnOFNshD6GkexlmvdQaJECsKoVke1FDXC2FC/N2M
pXJoq6EFBxrfuxhOxhg7xndNNTV624h7xJCh0ZpKjqdsipwBy0dcQmxE5wric1GE8iQFa6FcdpE8
BhpeeoHXXWmPka3cIMz7PmEkqPMwV16gKbqx5h0rlv3CQEc+8blpCu2GpomVEvqgeIToHsZDd1pu
tm5+bRxjsEYLlmjWkUnk3fgNc2bn0gU6t00B3SQvYa/luf5edwmQr0PRZdBMHmJnpNKjO+DONpsD
C1+/pEjoNVPgN7RCXjZ9oiMXPCMFjlGBre6PLhHPzrasEtrFSPN8lRTkcZAZUvoYqyR1+QHv+EN7
HbmGNUoYlxZwvMmYIxlsqXkMQMoemyrxHYnoW3X2E2j2CT7qRPRrch/nC/Oj9yG6mrLbajM+RNay
z+xpJ9vhdYtRCXDaIyNdQpiiewDCID7RfqCmOZrMR8ClYOH8R1GpBjFfJK6V8BXilwlUbOTjS8fO
wVQrIZq3WAHtl3kD6qvTHBU6V4Ux+EY/vgMYTt4II6ZqgmfkBc84mznIdAnKztdHgWegVG1bxdnH
KYMimSk9dpjI5PcgbmCEfJfi23NTFGpyqaijgw1b+aGFQOb7ZDd3mUeZ9ckonBqXKB4ww627vNc7
wbbwox/xbjwI6EQk0UNtk+xFe6sCtybnIynNzhcxPyQFWXydGepEDg7xETWmmciLX4Yomo73Kr9R
b9b9PGtzaZTi854rItxfsrmt97G5oLVz1s0wl0WhkhDrTa2louYGsbKNDQ5q94nyXGtgjOWVSTcX
bnCHoE8gxsNtw1Z56tq6tsME0xZCF31f/zXvkLAGGRRqDapYJmqI0yt7klvY9aHbhVvx6nvoNB0I
xs35NLqCNe6NY2qN3ztntklHdL8rH0Vv/FnuSMTQuNk3lJht6KLKeKYqV7XD0llknEi6vWpJ+ymO
RPzMAVq68o9e9hn7cCEeObtZNOPFJGZyqpBLzGe36nydojFg3cCXBDMFS18oLeqybvmWrKCFQ0g1
Kw7xOr0bJYxD1FeB0lhB+VZXTwyz5Nm58n1pngsQrsgCRyCjra/iMjelYbPwxwCU+FqPWb3Az+dN
lt32cQlNW1bq8/1tv2adAqxCrcQwLmGd2yyYVKruwA/hpF6LMUgCI8vWsIRtsuF3eIJIPutGX3r8
nH9UCsa6tBmUSYYnkIbaHJHEL6qrREb5W39WB+bcCWunKbhS+LLtohwfmFTUw117H9kd+K0w1LOv
PNbr9Uudmz5OFFqNXTQjqnpHq3yXYIKX9DJPm2qnntqn3E82qV3dS4xuwC91btoqhV0ZhEf4pIJj
aJ3KjyAZhpH23JMRVAEjfM4r7coq4NJZ5CkMbFYolCoUzGFL3S/HRzSJJTTEsl0OK4aju6500KcE
nQA7tVNuNBS6MNJXm/E9eHhrs9v1ruHNfmpzfg0SKOUZQPiHMEE3YhkpOrWrBL8g8fUtoAHUjo2D
UMljNaMztpSmxpiVKhjCFpcjbVKzFk/9GJnd/KBqk9kpjzJKIQqzAZ9lkwqV8lSvVblAfAo9iYdv
kr/bDW7lqxaooj2y1nlE9St0otfczzbzTtdAJtAhxLASFL5Zr15y+1ewSaWwiRtClEnIiygbJDuQ
a0xKHzSWcjhrxRQExX0M/wrpcOjdSW7lDpsQt6TzWBEbwz2qFPbIQsiPfQg0aPLoNCbBroxEj+FJ
yN1e2y8KcXqhE6uIkzVECumNgafjdNe/cUcZmjGtn+wqi7sqb7vrmFn6YX0oCnS0gsugWIE9rLTN
DFqJoPFH8ZWxOnL01lZHIQyYHoNaTUOg91b3hD2pSII+342v/hn/wJfmLApJ6easudPiIJ5wFT5E
SCq39aTW4g8gw1bfwi3ZVd7ukBCJ3d6W3WjXntTHFmRVDmPhjM9Kd2dJTdiMkogf8j6e/SQ66XUh
WsGVapPgXrqvjoTXn7vCxrNuIOuBrhGXepYFimK9yFFrJy6T8HSTnHl6IFLdUGe0FYbzYhwjmlkj
bHKtyUNVc+sp8ZscU9tDbHflzfp+Mm4izauRhhMkwTH+5CaBbMX8Ys/a9Z9ZoCBliPhAR8oT95DH
v7lh1gNLwIWVLaLpMcJmHiMtLkm2KD8SioUI5JnZifTKZiSLgYSRZKmP7DzVe8Z25R7SOgJjpnZc
osAtkSMx+NJu9KbN4LfWtFF9tJlt8m3u1SiqCA4mElz0YFkgKoFHlgghnRWfWNJj78TNa7+Igp+o
zQqpDgE/o1X4k42GfY9DtLrLNzUin27bOL1iiSdpq1jlaX5tN9JJ8jk/fgwLk0VHw3qu0UwbopEF
ca2+3xh0wfxEkOCph97Rf+ZO+XNxeac4RVZ0BWVrO3FJiJ06AYBMNUHvaOKDbUBQmDnSYi4/BzQL
AWKOyj2aPlmocil3fRZ60xwdodZXupLgd0IYxxzG0VrE78Zgh0phhuAlHqdboto+FvLD+uVgQQrN
UNBqlVLwxOEm/oc2CRmqMJDFrqx/zyJDgTjN0pFzyPwkJEPBZz8N+RvmckyizVyMjCvPgC6dipui
vDe4cc6A0drNnCOBitBzeWLsHMsIFQ8FwpSrE9k53mv2SQU2i/KQW/OpBlI6HdoDND9nqnuyjJK/
n3kAbhhVORkQuIiEfXg8tRmYeTVWBYDh3Gm+jrYZBa3VIgJnM/SHBt0sD82mt2dbh3KbWXnRYX0z
GWGfTsVKUq9mS03SCWj9h9A16HjFO2WAFMp8UwUuF9dWCV6edZvMo08BlYEHfVI22MsIqCDZZLoU
ipCgGvsn8iuspyDdl5cGs9JzEWoZS/buvAVzeR3MBYw/0BQFqzOPp2Beob9J/Mai52X4WJqUIOKC
OkrIKw3VfbOSr5XinrGVjKCIJiDo9CiTRPL9ZK886i/o5ibh4Og2LyWkAyA5YWVbopCI98qGYZqB
nAYVE1Vjrwoq6DLczK+PEkhJCV9UeWLL+IqMW0HTEBhBrPUpeVS/i2t4kVvfkAhseCyuuhPGhTGM
E/uDM++Hb91B3/CP0mixLgproynQmYa66icRpyjN594axN4dwtoy4hA9u5j/E/jiUAqRv77HjNtp
UKAjLHkxQ/ycLDzeCDsDlVwU4Zna3KwLaVCvMp0TxDHIYEc/CK5oaY/aDVH2ra/QN84WO2fdCgpz
WiWPW7TI6WgHGfaLX1q5BQDYLiQDZYq7f6AiTH7/SmRE0xQE8ywrxYT15Q8pokT1Ld1G0NCGPKRE
OjjBR+kp+K971ruB4TQM6q1mlCjkLirs1t1eKCS7wJFJmP5wta4j8DRRAcZ3p3mSgAE9ty/Rvqb1
vlo+IbpAGjG1MINoRXOK0vF9qbOyQOuvQ9gmv+3MLQYD9LSiBSskBIvTj3TLq6bhQqsVU9IoJD4n
rmrHd5GBMl41mRqm33eEgd2w08f1q7KeZ8QvoeCobsQkUhucKtEb9qA8SyAw1z+TpyFJhBngs0/t
ccNqMGKapSIeGeS0hd7Clym33X66JcXbj5F0dKxY4p4c6eaeib2riIjFUmjEQYE+VEVsO7D3hYxW
ExSUbdJ1IbyFbHUhsnm/vUCwRwFRoGIkLyV1NjKQqFrCBoS4lnoiGaLMM1iehXWgKTjiIq6Z0AOg
uSo/Wdw4WUV24LWdnkGupreE5OfUfB866PkVrGz1KspjnRQ0pSrXpcWAQ6Sm23RGv65WmAravevk
YSjspSzsPzy15Aed3R8tW3R+LvAhB1cFpSVpegKLQuASdoHYLjCtRJK4zCYL1vmhgEkfDRCXQybO
NXp0dqT3XVOYWflc4FWo7Zb+mKmpO04vSuRKKTBZYZSHV3FR4N9LUGerVlsRs3YZtrnWn8RutoOu
BuHVaX1v12s6sEJhE3LT0RTqyJuSeSjJxhKjWw5k9IOjoedh2Il+BzLi3B5ba+7MwEGZaf0XrLod
/AAKkiZN7CBai48rTD/ROpclJ22GBHJyvW5mNUqAGQqCAtVolZBk4vW08luxeJ0weDLH4iafZ0sX
wElQJ76opq/rZi/nXkRySxRDMUSDuixJXPE5OGAJCA2+6ugeGZUItzH6RyYHZXcbnQwgqfn3tFTv
r9kzw9SlifWx5JsK+zpqaBwtUMzNGc+iy4+GMxPUBTHmnC+6BHkl3msdZJbQtio6rTV0JngET6Nd
3NRudxjZWjAXkfYvw19Yh5Qq+RXrhsdhX7jTZoEM2QffXuaxmh8vl/jPrFFXZIpzPuaG9+dDdVdf
lxa6cJCDSX90EMKEBIW1fmQu3vszc9SFgDpqnQwVnKXK7UOjMRV+U8qMa8+yQd2GhS+LoJtxKnso
eipBYaYgECzBGri+lMsx89laKBccTpLGJxo5/fvkijxiVbt307v/pt3x9xP/hVUo15UyXEiBOBGk
Hb9oT7EmMLLOF5v79bMFUV43NqSMjz/KwskdCFZrq/Ejq7bqN/2Zv12s9Go6qI/JDaHt/G/J/TPj
FJbIXZpyM4kjewtpowHpnHsQ4BzKyaxeCWJHup0+DyDeb2/ZnIiM2/6FV6iX5KIeyDUQTvON7qEt
DbncapemjmyPdnUk80/tqbpnFd0uzied7zkNM0mZcQmPYk6uKZ4kqdawQGgqg7icKo0OH8fgZq0C
qxDGK13pj2OLPKgW79R6dqYx7Jy0Ef/wXNO+eeYbOKkIe9E6bWYqroCNWLzR5vdosGXqHrAQiHbS
kRA1OHQo1jXozxGRDa4nkySCSc6r+5beMkMfBsDSTnkIJsjLR0B2Mo4KBkAXzcpOvkc3K/KGgr+O
EpdjkM9zTftmMQiRfpKxm3iV2LyTOqCz8dDk6Bd+usHgPWe2qCJJiPKqEC97Vrn1YmhwZp4CqUrh
AhSPERpgBs7REsxchNd8vIua0pqQ7BuKq2ZhRCMsYHw/82fB3YR3dhKQMkTmhxv5LXJTSz9h2sTq
vNhldc5c7lYSZVmWFNXQVHo0cgIPWc6FFVzK9bTvPeM4usWxeM95rX/K3+DjpyUKH1EGELSsalC6
xkTxQ+5gvlavzHo0DcLYqkM9OneT+/m13nGJmSGbyDOyw5c92+cPoDBSSaKMn3ScJU2onLh4HYXJ
5ANmNz/533x5653tKBVdtYpYDfz0/tZDhz3o9uWt7BD639CL94Nj/CycykIqlRUtX07znRmmwHA0
+mXOFdzM4MCd8s20Sy3hWrUDH9nabXgvYWaTqLGCb8rifKLMIvismPbyfflri+lidx52RauDqwJn
t/OFzT+dY7j4MPhcKV3KLrskEKcaZvLlJBZOnV1VPRrLeUa4xVoNFW4F80SGJbChowjKolDxRyM4
ShzUpfvhWewXdyjHu1xlsWJfnGPQz5ZHhWAQqa9aieREwLXo4ZmOGFbZfhS2WBEs407QVexkDoxx
IfgagNZ8iASzbg9loDOe6azvRX7FGaRV0hQs5YIrkYbhdScMD4EQPOiqdhiKdLMOM4zbRxe0cb0r
QQ5Je0dSFpYSIOPbgEA54x/UatnoOc+87+RrrNx3upDda0MdaTUsztvanGxtRxKyMl4BxQ0yh2yS
KZY9Cl+gj7VoMkn/RtCdFK3pRwxRBOLwo8UcDpnHylGyPh4FK1xUioYIAkdQwdeOXEEyrX3l28qM
lZf1T3dxslIXNV0zFFlSeXp+PjOCqlRiXUMaPbgej8hpOJA88khNW0X3O2LI/3RYPg1S7l0s4RU7
ERdNDFOL6x96cH1y03WVuwqrKeXyufw0RV0BdRHirCcvkDn2dfmu7zEqouz44FUWDQZs/cYRfNqi
PG2TSVlSfbSMqlvuKXsOrusjKGaAJLFVS1b2E5z+izkdweqDjK52q+5C+99KhXw8uT5/BOVtVbEZ
u2DCMS3F0smjwJalh3gBQ1XwP9Kua0luXMl+ESPozSttedO+9cKQ1BK99/z6PSjdnapGU4W5u28T
oYnOApiZSCROnnMw8geG5yy+pd14DhUTk9+OeidcysR63Xn+GlgNUm/brBeJv1Rn12VR0aAk/OzH
CqJdOQ6OCGZfzUnWRJAkQb+RlZ2XD6B/jNFjPlEhJ4UvIm+SSQWiEdRhDIRNusvwTZnqYvRx1g8Q
yMKVZUQn3N+J0YOap6CRq0wgO/5PZ8F1TdShOsj+rE8gZHeFvDe7MbUj6OtFjyAqMe87xTLC6OoU
MnWMytIUCU2L3QMoxZUPg0Xm4ToPTRpo2cahWa+hvwqOjgYDwKOjR2b1mHqAoX4nFFeBy4I2Lx61
ki7omgwNPEGiAkIfx0yfJV+Ads6umzaK/poO/xdogGFIsqhKggCuMJrdRoxqQZ4Jnqu2BTdZ4bnM
RvV3bna9l3usgnrBb26N0UO5cVi0dTSRt5t5NFO12pbVZuZjT5eBoKpHRlpbGnr7ZI5y09lAUaTm
l8I6PEF7lUClp4fsRXd6V94EW9L81+18FR7GDV7NNpwVvo6bHMqYkDLlgSBLnXzPosNfukB9+lWU
P/cF1JiGHv5cBKHs+v1U2LOUJ3atyt/ljE/MLkaDnBs0OJw0CF7FhywU38IJbRhgUtAEXuYVlT43
50itClVGTup53THUPR94UmLmgu7dj6ilA/qTIeq85AaumzsdH7wA2GXXP8XvDfiooufWVM5yZPq+
ObE7uuSPUvUVjOpok/MCiJnoJ9KpH3lRJ2gX8nYWWvUxvkw3ErAsekpWvGc20xYi9ZNF6pPKIchT
SglB1Lv1WthhChykRcoDuHw8eWvYFcZYWG2VpYGETzapZMULCjhSfXJ5Qyiti9+EIAp0ukSAgyBS
EgwSu9o3aRMSim5M74pnVgNzcdUgwEHBoesiCMA+F+kFN/SxBDZMUGencNXnojj6U8NIykuPHoah
YjSaN3hDk2lwbhs2Pu7gle4G37G3T+VHg675n3o5fIhXfYIH32yNN27mGMDS0Q3TOiaydUWTMZb9
eYFCL+oTN6MBQcYMCf1WsVdtsD0Aex24LLzLYkxqIq/ouiSAb4zK9jXoycFliDOVjzAEGyVvaTFv
xY5bGzOOVUZcEuf4EiI3xqjyRxGbTFbShpx0qleuFXfY6yfAmOzmad7/i9kV1uKonWy0KUCrGx+x
q6PiWZzC2tQDAapUShFulXyQTZ8ftDU3gmKN6/GGMDWNApW4VNrUXQJ0aIGZQ71McTnrG3mj9nPo
MrZkMWtct4TGpeIlGu26FhUhv0lWkaO+l6vuZwdxvNw5c3aqMA6nZb++sUcdThoGl0JegnOBcwAO
RkYs+94Mcf62ICPdVWAHLd5HiBzy7EFT1lqpfFW30JjRK9hOfqd4eehGK8xN3R5ckJrzmEjnTZFn
3kNZRqmEBdGNJI0NpAtfSfeBwB2FIWCdN4sFxs2mkt9w0zfIu1qGMCfZ1E3nGG9o9loZEsR7BT5l
IgNK9rP2Apd15V0+6DRFJucOMhVNrqbHvZ5PJFWMbvUyY5i9spK9vyLiipIDoh3m6MvyboKREFRu
F17CzyvtubRX5qjDTVSWt7Kfv7YCxzHSBMsGtZvKPPRCpUsAcnZgx+qrn3LMs959iat9zUTXdVDX
XJmg+lsSBqKXHfIPMsgd7MKHDu4fbljPoeLikUXOKhV8jppKY8AFrp65KmgJELZcz4/6N9+q7fQJ
VehKA0RqD4oP4Zx+j04SSBAit3o1MEFwwYezwn8xI978EioEs3KSMLWMX6KY81v+JMNhAAx50PAg
XP9u1pVbWsY6+nE/yYmLu31jlYrB0ijmuGh60iis4apE3gazoa1pOIr3K4eKuY7zTTd9c97jqsGD
T551H16M0JtfQPnUMIaYpRdJ2cL1Vqac+nEwQ34207q2uvTt/npZn5tyriHKy7gtsdy8E8y6hOpp
uqmmn/eNkLPyiwffrIh86ZucEyYAazQ6vqTvFyepb45C26Dq5IBArvg+tfgyOOVj9N8jegzjxipV
Lkx52SkyotOd1PKh8+XXSBwCSyskyb6/vMUkcGOIKhXCuSvweIdEU9QfyeBbRlY49y0s34huTFDV
QRK0XW4MMDFtWsz1tCsySRSv2AwL5A/d+VQ0PNzgA3ksBnyqeD3uBCCoB7RH0g1rgHbpjRUfB01O
XQNUUL48f9+4BAa8Mj2pyVSBmzxk3/90ferpwtsaO8mRFVRMg9RHEoGi8zFZgOKF24VFbIHe33L7
n6PoFMMmT19D8XFWRHvMjrXGiLFl/7iulfp4E0bnpga01O7QzBY31Z6uVgxfv/BZff1u/9i4PPre
7GcTBE0qTLCBSaZT4+RQyCogCQGJN0xZ+TgyxEfxI3c5p4XjVOvY3BAKmdLqVtLJP5S2fDBsljYS
80dRBRzYa+IZpKqkhtZMMMoDrRRtQHS8HvY8QByb2M2scYNuH4bSoifBqlPMLBOJjmFb2Anm88xp
K8XAX7O8YTnrXXeLOlqmvuWGVCJtLPlpHnZBuyrqx/shyzJBnSNV2iS1UWPtpfYjzSenLycC3WSk
nqXH/Ns4+sImmER+LehYSfZ7PMZrwg3cACzf/eJjUz6CDngjSqDFwgDSBxpwtvZ0f5V/SUzXnaTO
j6CSZR2YO9JOzR46EL90bvogrtjjYktv3Z9WSh0iJZ6Ah8mHpfat7awSvHG6F62mX8Sle6fdGpYG
ZYYO7rOStzGjCGOEsEidJXwfJ4YfYJujrraacCWmrIdRlr9Q+UnN1L4NQtT+pfwSgErK1x+miIFD
W+6IXLMu3cpMIgiqt+QVVDiGALcg3ToEAOKvtT3hJoJO1BN5Ve838cP0yHmZy8r7jH2k25tDpvfS
rKO2UTEvgzqg/D8V5NcVfuEbzLU6jVM8Y/MTVNzb3Kn9bHXf5y8f+06uvaS9m1zbaZ3mC2TuLo5A
xl0cyOCPuCmcYTIvaKFnzuLXzS7/rQEe0Dqyy7sXDQvrX8UFcYx7v4ZKNDqnjLPCYUu1TnbBEW41
uepkmu9mimG1PeeEdWyB1drjxWIV1Ry6BBX6NEXognTFrSGro9fx9yZNd3kuPN/fquVTF70pgVdl
Hfpx1NEXzrE0TwNqMETrhnsFkhxOpniQMQFTH24PLL2Jxer9ao/mIOlkYQI6HHcl+ex7g5ftifoD
j7GHGo9JLKjc0muIQTpv/1kdzTfCcQVXpBjWdf1vZLxkeK55ELLHbjdY2XPwrV5B7eJZJoEFmujm
MngRHYsfgTu/+4bNr3j0k5CtGWfC0vzHp59FnW6xEhtDJWHTW9s/cz9DyUxBERlBMml2INF5KA/j
NzYCetEPbzaD8sOQU9Rs5rAZ4Tg9VnW4zTTRnjC33Kq8p7ey2/klCx/61SZ62KKkGLos6RBVp9yL
U/UhS9CoQRXJn4mgnwypr2OFeXd+PYI5UPpeHXNPembP2i8kgVvTQJx/vtOMkpIMAw/TRLVGgrIJ
JjfBhQupINwRJ2deB99Iu8jwSDsFiugnkFBjVq5Zt3tWNbNwZ/38W6g6SxN1IPrI7aBxwifCvxYe
VTK18VyuBOKDVrSeHcTEa7eNHQP3Wjbf6tdL6+efQPmcX0hzEZJnjNGdHF02RWf63njknmKcBQVl
PdkGw+bwkuUwcsxizN+kfHLm3KTjtmwgHcAjAYIYx4lWEdD+2Y5o0SPDMJtKX9ep3VYhNAspno4N
1Rhxb6kxyNACcOZXjSPLtcn34ZrVM2MZo0oegKXKokhJTRA+FOUvUTmZXNLa6sSSu2IZIv9+s4Up
3t/xyImvFwnv2WSD6iyaNhE6AinzYW3BWT/vIInpG1tNXuIFmXhKa5co4VIveTUe+RR93RKiT/xJ
O8iP/UvtGF58QAlihw5zLo9VhVBpw8/SBnxy+Ak1Xi3IhAiSNjRbNYtQOpfoZbNAB6wymUYdDKpY
8hKpH4cmMRVpW2LscBK3WfVR879AZYPueWkVam0xYoMk3TvFAQ1DmH0xSnT+QppLTihp658MqKOQ
6Gj33Q/m6CGjiqX5Q8Gq1qY+R3bWjQ6zPT9BWmd9kWp2+TdxBx4c/YG5uYwEQIMSJGXWtCpCmEwb
FdfLcRUg/P9cJNnzIstdyX8uPDKVbQCMDzmRPNDnY9CbRiIYVl22aEwGs+YJQVc93P+ErJqd7ptD
MqGGvOTlEt3bCMcRdJ4GOIizb5kX4LpFZpQxtfZ44M6CAwJiRknF+qJUDgq7FETvhOlL60QPckKr
KP4uQcP5/iqXxh1u86pMZaB4FLuyugQIAZag5co7zZlQ5uA9641oxefAauNV4v8bIFQ26hUjiuTi
ko0IZQ4el9AjCZwA4AbJEQEBXN1fKGs7qdTTV/WoZQbsKePrHAeWMYlWJX+/b4R1V6YZP3OjNtTJ
QNir++JlAn8xudWVq/EsroEP50/KPjgBcrsVITlzUj4Y1km5cSfp0HygagFIqtLgjCQD2OIv3Cwf
NIfsZ18wKR8Y4aiQ3HBzmsxcMCohYcUrdd8sYsyn5uVqCnlPjVuXsS7Gt6PpQH0oWkLIDYXGpJj5
unyXQEGeWK2Tbjk8mwn7/DwwyRuXxnFuA0Oh8o3Mh0ExorSC7EznDLM1NGZbkoIePbPRKXqracAm
zJ6vXs47hqgCWoWXfU0nu3Gzs3wulLIqkvb5JsQLqLatnnNbe82PwVlfY6DSjg/gv7ZkwZoe232E
oeQ1Y79JLHzxo5tfQKWeoldLidPwC8gTfLrLDpNhNV60SfYlpHwLG9yL8QoMOyTVl0x2jeVC5Xqh
oT+3XgyCmpLqqyZa4Y/5Do1qx39PrNnrIUyXYwKAvAPVeH4mQ5eNox9Ys9+LHnfzE6iPbwxyUMol
dqDxD0r9mpaHngW2WqJLuL0tKtR3Rp7IuI40npQjVHpAgmVLP8aVboNocss9pK/iU/46uJOdOoZs
19+0dYkLTPmrYiTGZUe/WSv1tbW0q5qJfO1sQlcleQjBOJ8ex9fSMc5lgyOONAxYLWrWXVmhzh1D
kAyfF7H6Ac/hMy5vsa2++7s/JDzk8oYb/WpgAdzJd/vq2f80DhT61KnbQRg4ZC09kSGWV1hJdr4f
PAwLNEFnn6RVGVVYV8GV5tT2QJ0yVRQXi8vrF6PnnHg/mpM5xxdLMcw+QmUjsxKMHZXf/8xVMIvL
xVvKjT3KQ9oOCE2xQXMnXkcg7M28Zp/tezATKCC0BdkjuDT4A7dmPYkvn6Y3dikfiZSgSOsZ65Qe
Oyc8dYfkQC4Nsas9pNveqQ/Zulp30KCASq33//uMlKMMrahEZQvTpfzbb999/uf/7+9T5UiYp0kk
JiT4lYcJr/rZ2/2/z0hg9PBSPE7KLPD4/SB04NB14I2VEv+4b4PVZKRHlzgI9uYB+T4tWF5QN3rB
BpfIo24qVnruVgUjUzHckCbe1GdhVtUJZUDS4f7oq7ba4e2hmCHNXDl13zCe9paBM1f3o+F9HFdB
AaKG24fr8Gm0ZUfY/gm0pseAX4KZeFbfgQTSnfRETzA1I5hrcnIkdPOxz2a3wk2nDb53yRPjy7EM
UWePNGF6EEJx6Du8ZPE6eLhgPNzpXX3UH+fJLAEbB9cI8zrO8koqkcT5PElzifVpKiSR4xddS62U
KWrGSI80XNFvEFky6UWHeJbzvdwNNonluxFIjCHKuWZd1JZ7DDd+QuWKjiuSYm4QBinYrwnPd0f6
3iabMJl1aNJEmoUIgZ4uhCVcR8Ghidua0APQ+1PBTB1OHFfc8itjzZIx+EtF+s+pSeMP50GPwop8
Nvnc28aucUZo95Zr4jS1YBkHvbeMPXgCLRkt9voZL8es1vpyRXr9BVSjdVT1JOyNyxb/aTQq4MRh
Uw8wMgxNjSkbfC0XPhY6D9XWCOuDkcrvnAQ+16p5BpiANd0kMaoFmiNzSjJZShO4avIbuA9bsMfc
jE+ywx1HlETCNt8VD6oVPxbnYFu6pFd2GcaDZHJgBe/xtn0u0AGpIISUnn1mg4f168i/39xEeqD7
6oJMy4X+cyef/Ob1fhpi/X0qCzVRCfKfEKuv5mAtqPqmq2fGmcE6o2gWzS6aJp6/VPJQrxJ/RefM
UnfyheiNey+9irEk1qGhExe72bOKr4W8IuAnYGfXGXip25X8UTu6idfIlfEUuAXLIrlp3zk0dCr9
8IPaYQoJFntX+0nQJ3h8wAXpz0Mfs+dH/tpXaxhqVFVRMJRLrrhZX2rkadaSRmPjJAfBbgDR5t7m
NYEIVvbkjqrZe9qGDOGxDsflHHC1THUcZE3wI1DMaW40yfbUN4doHNwiDtfNoOimoSsPlQi95TzO
3ftu+pcb0tUyOXBu1hyA61GIlMuaR3s8qufkAU+c3vCufFOJ6PM5cZlcxMtf9WqTij2Zm0MlJQNC
6hmZ1hm32vMMYoEW57KxZj3lLJ/LV2NUIPo+J8+Vj1anZnzHtMQk/jYKRmvs69fDOxUeowUd3Awq
hgg+76HYdWop5ySXrINV5/WrztU27PE/iWWHigaIVqdBr8FO5YgbklG1bbCdDt2+2Cjb7FnYTXvu
R616+M8tBmG87CSaMm+OXryJjpU7ZRbnJT8JnROPcVLORXH7LTr+9xO0n3eDrOLGo9D1ibWIPM/3
omRLYegIUWOq0UfHTaYQqfZ9B17AFn8yR7/ON8UcarOG0CH85JyprTgz+U6kHXwwWVWWv24uUAl+
K3g9gfWbyTt5w2NR4C6/3V6dgH63LyVh7o0Yyxa98ATsNlLjuKkA6z35gxV53C8i8Cm7xMkJUa2B
prr6EHaYUpK9dM9q8jBchRYTKTuj1EKiIlWGYClLUk8b5oc2DPZ5jMZDUcXboDR4M8bM7/3vsdB0
//w9qIQS9aEUaykOvvZtfkMa3Wmr6hliLfI6/V2+GJushCZV5Bof3H/9qPDZMJVVwlyshJIM+IkR
tAT8OIPAtSzsZklMTcYav44xw5QgiZjcFDQRY4WfXTwqJ0UXfawxF8WV6mfHUeVOoQHBZq3oXlMx
2deD7gw6t+fkWGNYJ9nk8yn12Ti1Tj7O2yboJvR5gtCTuO89p9q1AoWj6pi1rXV/qYt+dLNSKns2
0tCBgg73Ui4AIWbYPCaVgtnwbo7MesDUUFOgbcl33Mqv1Y/7phd6pWShqiaqsoE5XDqipjKWjVxF
RBGCddEMHkrMKYAA1Maw6CrZR2vlEH7Xzfog/4DQ7KoCNQ3zYCab+XWzr7+BOpinYlDqIcKXTnve
UfnSm/KRQXezcMf6vE7Km4wqEzWOXEF6V3IHyKms+XWBQYwYDFGM6FyAdn62RTmPPsq1GBbY0/HN
WBFmqGSlbUWnAxceWAf0HSH4EfZxY06Rye9kJgUzaz8pf2qTaYSSNNYKwOBJVWsH0cnobXyt4j4v
kbqI51OtNBzpUgI3tB5LwRzK0gRg3JwbxCfQnS0DMbQYIyI8VZThqcgHn7OBmoAdeOJGAlclpAaJ
F63Ff8FxtTAXiYVd7dA4x7qZjCAhaHMiDNOv99I28SSvW69kJp/W1x7KZ1PUnbQTgagMMQfvzvlT
ECuOnIBfUK5tbny6H+QLd4rPlugAE7pJSDJ0a/rG4S1IzpjZOcR4uI8x7JfAIloYrAs38bEvMX2z
j1S8DWmitj0APi5X7evpZxocedm7vyzW/lFhNmHIcxB7pA2IJLpdkjllu8vSyuaZKlCLAXWzGCqg
xkDi44zUnmrxQwGNoKoKjJzBcG+JiidpCFt07jC98b8ynMmakMix6vTFY+1mIVQRPY5lldRkMque
oa9WoglfAjKUSyAFSoS9AAEc+/43Ws67NxapcloQwKEZk9Y/WZgCquf+giJlF+4sh6MSRKkZncb1
GOjzWx8svM88N3sa98BYDnHbO25Nw4HEyvDzgkxdkZcTQjcf2pCDzZ7IwwmpOBnmGG7xBQU0aaLc
tfheyrFdV99AR7XxgVV2snPi9eDpaImujf5T7U3Sbe0HRhW00Pz4lDhoVBAfBFVWJUhR8ZoIMzTQ
rAuPBNohu+O30GElDXHxWLl6Cw0I4hWum/r/BXXkHxmo4vx1/uq/18f+SXaGX8Kr/k7g7iPwsNDn
eq/33SOhdzhDJCw5ssKFdRrQmKHKNzhBKfC5p/OfcyfbJxYR0XIKjFCyls8KFhox5Lf1mGUy4KDk
mtWeIEm71jzJSR5ZwFNGsMhUuhHKtIy0lkRl7VYRBgqUX5xhsLyHZYXKNlM516miYDnQuLAvg8Me
ociot38YOUdvemUxDTC3kMo3Pfo5czvgi/EbfyOtEm/GvNS/GfZknAkylW8Gv5zzvoagMRd36KKX
ADUwzoTlOvIaDTQYSNX9IKmJ9xGxKwAt0ciFDkEJYLCSma1ZrHsofBNFUPWBKBWxAAYs76fhQCGX
9HNCkh3hzyFD/PMqs5Q9jyfb/Jnp/AxvoQFBfoOr4Ex0Neq38Ak6q1axGX+oT9q3aN2AA6Pda+8y
I50zviENFJkDYaySBA6a1L8ybRe2rJbjwoPLpwRKg4D0yEc/i0CcVbnYC124yRt/g4fIXSWLgRnL
oq0p4wj802wKc/xdFpWVHoEpswpORoobAqep66AxGLd4VkFIQ0cmKQade4RzxQi54xzpb8ncHpU0
C018g94ENYgbxdNqCLhzx4P9alAxz8f5WznsN6HMegdmfXkqG4Geoo55HrViPRpmmD5lc22WIQsq
zTrM6A5ikoqynpEB8dqecSmDqohDEIOa4x9Vd1qxOvmMs5uGijRxG+L7wrnGIPIKDqqSg3QKjPwg
TMY50drTKEa7eipcRs1Arg13ShR6cqcP4qzGsBvJgC3mNQnSDULFzrj/F/UJo56k+4LtmKqKRLiu
McYBFqQnGSRpj0S7V9vgG2ZPykvrDSD4Tnes+UVG6NJ9i3lspNyv4cF5GJ/1oXnp6uD9/k4y3JJu
79V92RolKb5AxGQNqmTlXWTJLKJH4tx3PpdKXZQKbS4xYzMgFGUBSHo/sEXJf/UbCN+ECeNEXl7R
deqGOpDrrMzFsYFLtpijlkTJDJIHKWH1zv5yBl/NUGdwPAyYsLkw0gIB4QxBJD+NY/9r0rXZFuOA
t7i4zNaqUs9mVpbqitM6npHhlncVLFGYUEdri0Y4BWqsQOUZKzXEBveb1gp70cp92czDj/tespxL
JcngVULTieMaH/imFZ8aXTWHpGOQ7kro8zzleGYVT0GHszk9QKUTiAFmYb74IUFOJcgiOPS+UPhX
UahHqYCMKWYOGCcsHuP+Vci6fbCsUHl5MJJGVGK4Jp4id80BAP2tdLnBNXa2NjbyjidD3oztXEyb
N0ujfFSMy2bUQYt14THQ97pHUALjj3rVY96cCMvngD8TChPOZhWPrPVSfquXYZ4UJZxGi8ct5Apt
AElfFS207y9x8ZJzs0KqcsyaOgG/G17mcj2ajn2PPUzHeIYeiARGtdyQvEpD6xfjlyPD8mJUXC1f
AvfGVTU80mF6hhz7msg9aU22rTXfcMYJZH2pVpcMc8vPRjf2qNBocq3n1RobmoPl3PPPrat7DXiL
yMhyYzWH0MpDs7A0cqWK3suz4IGeUACnUGBzjIalvJRmb36K+DlKW74YQ01GT1ZpSkfwOyePWbDK
BZgLir0bG1QqN9DRw8mLAkP2fGjUfhsLoHITpwaJ22xO3ypPykzwJWBMu7JkdAwiy++sPIASJ7OY
Xnw8ufkpZDtuvnSm6WBI5BG6EOsB4lHY1qsMYsGlx2INXhAK/rxoElQ3liY5zeuQ3Fkbp92FH8N3
5U3Au8Wp+TYd0if9N0hUcWeWPGEyUeSiUxGdFNCpfpTn4Ziwr9CLFcnNwqmc5YMmtuU7/BzhMXoR
Und6UVa+DbyL1b5wpTV0JlTAAOPiTqyhYpaHUYlLbyWwr1xaeHP8ERuGI/LV8/3MIRIP+lIs3KyO
ylBq2mtRz5GSxJNcIbGqvRqbCV4zPlB9ObMzAEMxWzMiaHjlnqSP6kf2aDCnG5ePPEXgCX2gofB0
W6qpS1njCW6zcmaXe6vXGiByLXZW7yzAqiDtwYSNLObmG5NU/OqNXoKWFyt/aV0iSA2xDVs/YYjC
VSBBjSmjPdPkYp6+MUmFs99J/+n1IZzRuIhtBRpK4VGMzcgjelSBlZ/xtpxv2C9iC4gRRNWNbSp+
Wz70xxHyAYiqVHHwtl+eBDNwDKd18sjKWrS/eJONr1y+I93YpaIZt8K6ywOksKG0pNRKHuqj/94N
ph6aQrJRNoU7rJg0TIvH0o1RKmYjpS3Sgshu1E0xmcUIbCfEJp/EclirGmtwbDlL31ij4nQUk1rO
Iyyxte1217rzqXgFKQl8ODkXewWFsTcf8Bh6Vg2CgdrPLHrExURx8wOoIDbiCPVFjAvalCa/+Wpe
KykkNe9nimWEgCIrBNEpSTLN7wmsU5pHHRxIOhbf55+SmzmhG/9IYyuB8wrg6NYKa1hVjsE4aJdb
HlfLdJGhSkUsBdWlagwOkPuwlNc5AXs9IZAgFAYQGknBYsAM1+UM8c+KL0ISNwdRrUrQIVSwrSDM
9wAmNxuv34I7wW12tVmAtCGw/3sWaxKlV5NUUqr8UQz0Ga6UZa8t/5PzSzMcGLfQZW+52qCyUAUL
kd8h8fmAdhp571SSxHAWlgkq2UR8kJSGhmVwEr8XFaAtoplBYLPcS7zZKiqxgK+wGlUFNvLduCsf
yfOF6HYu4bLibP7hvvezXIFKKMKgaVHVwlgN6GT81M/HjgWEWbym3KyHyiKgg5fkKICXJ0VvR9Em
zx0l8Vp5Jb+P/De5Vq37S2JuIJU1NKWLY2GAQdmbHAAY8kfCn9TZkiWHYJrmnu7bW87JV7ejLimR
lkiJgNaEG6o/jeK5CXQ71t+YT9OML3Vpgd8ErW40PQS04N1tnDtxPppjNzihVjM8/BL8Xwqn6+ei
UafNyPd51aAPS8QXJXTQf6InBox9zeT0WBg6+pQULoibmyVBQOo/0ZRGYBWKVhUmWs12jQE1yBdP
eDlrPWOdH/Csg7OUlQUXy9+bdVLZYkjiIIAgF5Ig9NYMLbQa4SXInzn9URhW9z1kuRi9sUWlDWVM
DCEv4JFQf3iRVuj+OWlrBdvIgebaBsGAOUuMKQOLF/IWFEs30w/1wKLd/0st+o+jXu6gN9tdTENW
SzJivfktYP4820A0FLQphidivBTKk8zJw+VsCVkWXQDplvZlOgSzGn80G6baQFspM/1kYgX7cvRd
bVDBzqV8pYYqWZQTgmnPzt/bR6JXQoTscic5JU/9Q+Sy5uUWJkqJ617NUkHftkM+DRzMQg7LHQ7l
ul4n2/KUnKN94XXPREpPBYWqaPcvzUmHJHhgidvcYjnxAn/0p99Bz4vEI9AQjYGsQDSf6hMAafvo
l2xmO83jbdGMHfDh4TBn32aX09E/G0Bz6KKPqPtyjw2Qp84Ug0dVCs1ZY0CZ/uKyVytU2aAnftML
OQKHPPNCrPCpAxi8ecMkutN7/yYr/OXwuFqk0oIG9jBQ7ZAiYt/uRLCmANkHzhSCXU5sFlPCXy4v
V2tUYggKMcRgLs6O8WecWdkDgX2gNBpjS34CU91pWPug5QW15Mf9jMT6euTfb1KBZCgaGJBx9y+F
0CzF0az9yhuS830ry+3ta5TQEyH9LPpG0yHHEl238qivFa88oLx0WfAPRhagR0HEmv9PeSlEPfpz
gdOWTl2CcLdk5JvlU+P6wah0E0Y+IHwESYWBz9CNJHSU22ZsrVhSU28qudSq+qj0GPvIWh6VbSBl
mqQlGIXw4KsdJwfTuQZemIXAJDQ3xUdYWtpv+CdT+4DhJjRTrtop0ty15E223RX8myGdA1Z1yFia
QTU++bwRjCYh+TuM7DYazCF9fyzi2mFsIYnbr2XNPx/OoDJJrTeR3kiXc6Jc5x/hT9JZJXJPoCc6
sw+Iv9wqr/aoPNIrXBM2Mz4ZQUcC8q1EACWUx3k1vUPYoFjnTnjWA1N5/hfE/qw9pbKKWmlZnBMQ
I1E/FVzVMmabBxIId7xqBwHtwqoe/VfOZkXhX2rH66KptFLFrREMLdKK7I2QyhDQT2zRbQOshElv
u9x/UcFdIAvoEAhfEEAg8/rzboVZrDeiUdZC01XaCBjQI/PCrBN/+WC4sUc2/SZl9rIRtuN06d4S
SVlChyeeVOCb0lVyZPWKFyunG2PUncnIBm6OybmgQ1orUzirnVk5hWWCymRzkk+5DFkefCvuLThI
oM4ivBCVrXjpg/brX4QEyyKVxWJVhNDnCIuD1UZm/F6dq2cO+jSYvPbf5B0GUZ6Fj/thvxgJ132k
cUGYYxXEgqA4db1f1VqwT5PwuWjF93YAiv++rWUQ0o0xKpVxXVKpCdlRvSis2J9NaA/Yhp7Zo/+k
KIErNyH4nn23j9NTF/zwhw95yDZi0K1Hpd5kKvKfHNkyxjaCVnZyo2F88sVsfvP7qBSY92MAqRG8
FxplY+ltY2Hu0IxGFqh/uai5sUOlPiGb9GAicI7YMOefg/NnnhZArCLGgAaq4mZdgCWRObm8fJ+8
MUwc8CZE40zMMPeEvDcCgzWBBO5l+IZOsJWa1Y68g4pvgpM68g/Ie8ffWCHLSkg0UqjT+DyZw8uV
oLcrEEWTwTsV7DnIw5AUZFEHsb4mlY80yLmlRgHXFofnOTlKw/cxYUADlsvvmw2l0lDvQxFSifB6
0YIeiIsuujQQJN7LdmfzdrnBSAgLb8m0SeWlKFAjPCzD5mDx6AkQSj8oaZ0MwpLmDpC2Yh5bJO98
KQ1uVknlpVrhpFYkBCRJArbGKNlwTfWrlUAkW4jrkqsARwo7c0rqzL2fMZbr46tlGhQEZa+6D0iD
HcQQK/JukniEOLj2WLsqLg9r3piikhMfJ40wQO7ShcrKSgdMJ+xTpxE0M1IzK6pPemKW8zb5NeuP
A8/bdYhuRL4BIRMfPpYqQJTJsY2coHjhpkNVneLusTDOcfZqBHsehWgOStjBTcDclRY/0uFdyjSr
il6TxrdzbsNB0mj+0YqOPwVoAzbQ7j6LYPQSDk30oCfHtD6k40qNH6rYbTo8oKS72QCib6fnsRmO
ZiR6BpRWBVs4gUuO10yueQuHR4FLTC2fkGv3QixaYryKxKPWvk3GC4ehvu+dYIXjOprMYFo14Ub0
eStDD5LjLEzB9UVgNpI9Vz+HdFcBlVXZxoA6LduPmuWj6V9bmeq7fMuZvbz264+g/dFKHyVGT3R5
k0yY7TR+jLrHDaI5gF8jhDaqzc07iMdwEBcae1AS2WGwk0QoWJl+a/n+ryE5qRzEZeDGereSISwZ
HTv9t843bhwMJugtLDxFeNKQoztu8/GzrjUYdAHWkG8tsdWtpl0H1aoCnjWCeGixCrt9qj7wo1MH
qyLZ6JOdtdtA3zXBw9SvBWgfiOjcSY+y2JtarJv99FaFL4XxLBebSD8kH2lAWA9/i7MXq51Zc9D6
jsxcfY8TyczHtRrKTgQR6SI02+LcTOe0XQmxKyveLG34dov/q/LN/yHtypbrxpHlFzGCCwiSr1zP
ol22JOuFYVs2933n19+Epu+YgjgHPT1+dYTqACwUClVZmXP51KNDb/lgeiLxU1yeh+m2pK+SpDpr
f5MqQRWttqyktiSfot7rum9tgpPc/5hGp0IC0AZJ70mmly6F3VI0R7XvWeU2K1rQS+N0+mma3qYq
sXPja5+9SpC0gz7WQxMdRlAkhbfK8FVBFaJKDDuq7DZWfCn+okNDsUmv6sifqx9SmSBO/p7gn7H8
u8pKwfNCkNrwADiIxmlLWOFZGIffW/Wm0kWDj6JLlQe/qZW8tpOGS1XWbevWPBWn8Qe5K16s69Fj
pcPyPv+aPQviE8sILkRGnmHLCqu/csTl1B7ZCDNo4bzQZvIVkbAtJdpD7vGwtGFppjUiVNQatlL2
zkKPl9cjssBdmZiMtepkgQWJAFfRHiYi6g+JXgmUuzFzc9DGjAGjmHgsxseAyGJM+YwZkqE7/7f1
cFdlN83TQBEWfKOobEKPmilKANit8NkBCHBzCiC/+nvOs82oskJRIqZqZNyGgXYYz3hFYmq8PIlL
mf8hff5ji8veuqiSEo2i2DCdGOg4OqRIEQ8Qs2QvdVbo6I7JXXwwDyiPP/6NkZJ9Z/9jn/O/ttOK
vJaxVqbk8g4Fek4CJm8A/FEgGojff5j8Mca5ojL0ySo3MipjIcjPwB8/K51DrNT60mtjbCdGLB8u
O8t+RYL+Mcm5pplqU0umv7Jjyy9v49vk13xmzWbI4tkK6o1IUocfQoQV+8OXnIhz0yxp4kZmwy2W
5imWnY+2ggkJRtfaF3b+uxmcmKXJqf23cBrss12yzmV3WT9IacZGjBkQqLlPzushw4tAOfXgf3AA
9LoeIluEofsPWey/N5vv1lVlmKkxY1FiOpID1DIyxwhWz0lt9FmGs3B6QrDHfNcuVaU0HRk2Or4K
71d3eOhNu/pqurMzufmhvC+/tzepVzrJs8Crdutqf7yK7+EREipzzyZvWLpO3gF0bLEFhjJTnBvh
xorscY9L1ai1RK9xStNh6m3SJ786pX1MzSGzJ5U42rIcIsW4MtLiDBl5sI8PN3GSPsWRsM0s+iVc
vJLqWIFr4ZdAu8+PDooNxwrCR0bJxzg1hGgRQXzi23eTWWeaySQvWEWR7XSOIWgH7QHQxOI5Kwj9
onD8jmbchH46yTGI2LA8M9Pve8hc2cYcYzQ5vzLj0UsS9W5uLbfUjasxBDlRMtyACuaGRF3pxtYA
uOxS2nmYndshfgU8+qYc6TUUfJ3L/ifye/b/m18pARqfoREOXEkIpT2iaQdpTG8BdvfUOP0ia2Vv
Xza4D9rZODwfzcos02UdpTk1BC2TDrQQ6+IajvEafycv7Q2j8Q4d3b1sVhDF+KF+TMd0qz7g43fN
Uygja14UWwp/Xjaynx/9O2jxE/2Yc/qL0EevJK9bwWSfJLoIYLD/2v5jhH+I1s1Ic9Uw/CFPAFEv
8hiTIsNjZAx3I55/RJu+JQtdbbNqRcwWItPshG2dJawi2hSIVawdlfvSDYIG+v5OcQ1wNcsxmFBr
bSBCNz/wzBOB5vdzeLBMG4TxJoAm66P9gYbdCgqPdxiAVynIqKsgIXZ9oI/RXdIfKQYUh0NdCs6I
0C6XbIxqpaSEIYpYGYc1ipkwrfUgP/Z4OuSefLaOwsb0ri+ZqgzBGovIGj8wqBuhlPfrwkob9BQ7
1nPst1hnfsP6VOXX0PtHCLONQS4cgwarVw0G42tzv+6h20rflL4QbOU+rdLGCvcJc2NK+77HsnRb
drrEKY9ya4NgyQJupQsKR7vJn4BeuWN4I6tx9BPxJ1TUVd/8MRyWg6gr8X6vf8puNr+H+7S0yKJB
Y/gtVD2c9M7yh+sGjMH023oYfoFCgOEgrsjVnKFaF3vdWYQf242/G/tc/F1Ls+nNDvux6KHf1YEi
/wSp4yGLgbIGZ8bl+LRf4N1Y42Jv0yykNkdY67waKNT1kEPBk8KZk69rkF2hZOIWfnNX3Ua+aKH7
va2NbS6PjHu5nmoGl19OjOh0PvzsPfCqgM1AVKzbf0T+McWXBeW0K6yMYJmA3Pq6n0H5b74HBf5R
PYSeqAErtMYF5HiarbRKYY1hLIjDhrKyIALlT8k0KgVpxW4I3iyNC8FWKzeocGEXU8jNM5FXPWDs
HcZR4CmC8MOXS9YiGhUFtzgG6osnxU/O0SsTEmGooDlog9gTncTdB91mYVz4MawunCSK2kIq55Vt
RJOXFMq5ywh4k+t/9HrcGOOikBQVjWGwaaFkKO0G70d0t0Z18U1l9QQbyf7UhQBDuQCjahBGMRpm
6onx2YWZl2AaGwIixdWIxu4cTJIrnsoRhBW+jKIlBZ3HAlb7zLTn9SHHNMpgXlvWNRH5/3ve/HmF
OiG6RQ3T4J9OeaO2IWVN6/IKM9Vg5C+ugYd+7GbbOuc+WnksM6ifFhfYxNcxAgd642euedOcRWR1
LHxd+iXc4RikPl5jFszNKdRtkmrPBkEq2TSlrRaqW8soR2vG4fIX3t/qP8vXPiYlIBxOFYkJq/Xk
iWqvZdv5oXUw0hclDd3LpvYP5R9T3BmJFVWdCNtptUicEdBmqDhetrDfUTH/mOBORkNLWivQa31H
r5a3KODcU3ytyRYFsv8QNv9Y4g6GSbJ5LUoshoniQZHWRkHFx2FHPKseRc1F0c5x12zejXMRsVc2
SAjM+tVEA0GwcSIL3NUajzGAlKxw2buz5iSQpmCyVuV5eknuhiMBdlGEFtl/YZr4pwDDYcgmd6Oq
ybyQcFqZyclr74qH9Zh48zO9Kw/9b/Y28JZD62MAzU2epaOoLLUf2P5tncc2VYPepQObezZJ44Xl
+Fouyispw3vBxorscNdrOc1tpjLUbX5cnjBiLc/o87HCjOzLX+hzd2s8Zb6oMrwfSf4sjoskalT9
xSez5tMtEpdD2ZbHUY0iO09nyDWrD9CIDy6vdNeDIBqmGJaiA+zMeZBUxpGqsFeG3r0YZeYouai6
vm9BN3QIYVqayVdApG4uI5mxHxZ1AqqGCePAJM/9y8vYT/QAgPx/K9zBLsFjSWqr1PwUGrISaPPj
HlxOkual8r0CfbCYHpXBDOqauIaI/3g3GG9sc+dcJR3tWx01cG2i9lI819Vp0X8O1TVyC/d/XCf3
vcp8KlSdYWPe5ekBoCKAanWQTc9cUUa7ewY2y+JOelahHKBS1EymDHozhJxao3mgVrP+oyj2xxBf
wTBjLW4WNmbUg7hkvFLc3I/d6BpSN7fs/k5fRbw4gpXxWswpSdRqDRFFhhgdX9JMspMpOUYRLRIL
3p4ix+Q1meM6GZohxAuXvX6YflwIEQkrgCaLU/247By7afpmH7mkICPjkkUrAQG4Ph5yNfWLOXOq
+A1qD2Cx/ZmqQVr8vGxyv7C2sclO/6Y6k0QqpAcYdaB80oHX8ma0t/VjAYoUNkDavq6vcuZQdNTQ
VhPdRYLIwkueqnK5zjXTlUgby9Y6qK0ro+jzsT37lN1t1sfFlVipMzqy9cE7VFf3lYOEPoQWyC/Z
HQAXQszHfsNnY5ALJmW6ZglaHyxDqZ56ZK8+OWnvfReMqdYeYHfADbzT4QnbEbv3z8Y0F1tmI6HG
wnppSu6AKRFMmuBdxrvy+l+Mub3XZ8fiCyBEGGkTGRcdSS7Y6KmxLnLLCkHWAunarzOKe2v+dNlb
941YimmZVAM7P3dA5jlTw5yVErXojpZXivSomAIT+9UO648N7kAsEVLMukO5sIeE6/R9vQWV+sOI
OgA6oiZB+2zw04cM8XqwqeqKeSJ3m1iKrIJC3tQMWadc6tLTWrcihmij1yrOJIPzGk763QZfkYsq
tygj261TQmdcpoqJiXmLL3L3UxKGvYRgWr7MEDli5PXgvEgc61XDeBRAdMK5gb3PiDqARi1DU1Gm
5D5jPJcY8nn/jBSKbNPN0Lxk7bfLrrIbt7dGuO/YNFTToEOPw5CUdp8OdhEnB7UbD4bWeSqF8ByZ
vWJF/W407FjEusPCCh92NFScKeavQArML9EcVk1qtAhhh4J4GAL2N8Scboe27+yqy06X1yoyxi2V
GuVAJSpjqVJVv6atDMHKsE1vVA0hzyBjJAiqe99vuzj2/5s7I9XjVAFCC6VA/Wc63EcrvJIKhpBE
NtiaNzbWGFzKEoR5/LjF4PuoPbZr4o8JRI4v793eHaRB5N2AagNoxjUuXFelBYFzig9VdoP+Y5Vr
CGFKuqgJsmeFwNeBD1XfM9yPq9G6AufdSPBAbrIctHoJarWFoNGyl8VubPBPq6TT67HtIM2agIj6
GFqRq4G/x00rmgSRiflYNcxq7/Lu7XwlCskLFdBFYhKTcjdOS62iGCNF9xPpToo1pxsll0TCcUMW
8rjT9MEMd7msRG3g1TCj1vqpm6qnrIxixwjBTQNK0uOs9bVdm925HfuDPKWHSq+vLy90F2e83V0u
Kidql5skQqWRSc9Sxzjnt5gPsAuAqrsSGI5ccMZ2aypbg9xjspsaQGStFJ2MsXihVLJJjMwlXRwz
jI9SWBwXQm7Wsr7pdMFa99JQAnY0RYeqgfpZySRJMmkw2NHrZU+ewMYgN2ddLgpbD1PMK0DlBFff
WjilGQaCbd5xKFmXTdmQDbCof2rWGUUn11GTaf7Q+plyKqEMw0ShKDqFxdkE4QWIIRiTsbBzxraT
czHwmeDGNamhaJ/KIoWRNisdYHhCd2l1keajDDODAyD3Il+Ip9iL2DpRiYZjYyqUp3+DXMmid1Wu
wZvk390Do01NHEZ7oaKDxYTGMj8RQv32rkToGZmGJZtsfvU9E9jEVBP8UtLSpczq7M5fOrDUa8Fy
Vd//DVs7+/nBFhe/my6Tl0x+t0VMR/WYVDv4Nag94a1bB6JGwF5h8IM9Lo4PcdZJ0oTvN/tIKmrw
/ehedaU46SH3/gZsbSfV1lXQ97EPaNDPKUybLE04YHkgnkbN7K10dWgLaG49Opk34lFv2rJqa70P
vLfyBKWd/z7w6poFBWWMYVk6FAc+XihzH5HemGbQplAoY5RurR6TLBPFoJ3TqOO60jRKCDU/XY79
UlXo+4Uo/diFvXi5cmOdGYIMzHPHNT/kOr7k25sgBOzclbpp6sgOTZmAtpD9qI2X0sJY5XhZNH/t
0OsgEF5VMzeJrGNSZPeEVl9mKX7srPxgNt+yDDj4/tTovauqwBVc/il73GE6MmIVhVJdZbI+H3+K
YoxlmaoKc6qM2sN34gzO8Nt6A3bui2aD8xiaxrFL7+rCzmJ3ciM8DjJsz5e/Mxa6V7nVIVpNMXZn
YWf4lslqxnVcL/g1AH0tdhI7+jfQs0HgKPcNCKAis/VWJi90aO7q7yEEdkT18L1LULfA1mNoRMNj
QecO2ViOUdhFGqbWFNcMQKrlAXUWHoyvDEmIxuWhsdzLn2DPGbYWuQQD11A9S7Kq+VoYelGdH9Xp
52ULe++fD4vijhKUdFolbxtctOjEyvlBj4MMxLvvWIJTFtpZbU8tyDCED6+drEa3kHmaCi5bqvAP
vcZK6yFn35ME9ZcCpcDBZwrH77qropO8u48Ux8lQ8bTE2froyWDpbMp4wZdbG5fc/6siITmSBULX
v0grJ2C4RFb34geCFF6xADIrcJuPVitVX6Qipfh6j/VVs3rWTx1E03Zc2vKddL3Ut6U3guXJFhWW
9h11Y5htxyaGdFPUhaEq4RGPXj75PQWpHyOdsZUg/NneL4dEFoSKnf2luBBMC68I3LD82bTMuqkg
xaj54JIFeb1njqIK+a4FBEbEIYN+fjRbamvUc0UQi6wVcyBakE7HyydhD2ZD9Y0JbtcmOaQDJjQt
n8QV4EJQps6dMGtwAPJams9ELjHJh1lKTI/0SlCra+pMdWU8hgst2ahWXbsKjecXU1FBgbFEkqNL
Y30oR7U/ZGM/HuViRqhEdLH8yUpkdyEJMB1GW94BrBw6bZFaN3WuxR5uNlFWu+cTH1bH3StDVHRN
PuEIkO5BXa/rEDRc1KkC6kZd445e8fY3qoE7adAHo1waZM1d1U4GO3fTmcllYt7qagDn8E/G8ZgH
IgXpvXLuB3tchE7iIVeMGPayZkz9XpqJDy7E2UkmRcd4BybQlrUgBxlEFP5aNImtT7nqgXwoZRql
9cmExsMNCNLK16iWrW8Y2VhmwVHZq5DiNWeiXWWxsCdzt2pZmSFSllRCwG2vrMrOzult8cvU7KW2
9XvFGW+in7GX/1LEwGm2fC7LR7Kt4G2DgwrrXBgMDUSGsZd1vwXDxwSW1VDK3BZMMcV0MsKHy+dp
7wm3tcZrlNfmWs5RnVC/kZSTMcReEWL6Tf+KeRU7A80caWqnV0pbSUU9u70i4gc/4O5NmdA1CSNE
ixEkicq9GSADP8vHNfQUzNHnoBjFtJxrfRGseOdd88Est7/NNMRWBzywj6lAoznO6hUtAtAeQbSV
uur0uIAvKH0ePdX9G/fprnEwfurYdBl1Rc6vatlAxIICDkhkjJfiwfKT19g1bub7+GZxk2/kUP+i
N4ogaO48BKi+McoCwOamiWTaFZ0Co7kaG05ZyZJdS1Pnl3pmnJWxWm/6ZqDoZs6J4HbdvRA2lrnL
da4wZt8RHaHFSuyG4uVo3F/+nPtrQ2EMxSkiG/xpSTKqQPlutvyiW560zoBeWxXkIEVxpBzjMlFc
3uh1JwvWxXyEP6M69vQvq/ypmbWoKnUL64owK9qn2bkCo6gxJOc0uV7mtwj9BSX9eXmle4xOMPnH
KO87dT+H1EwttGUnT1kx/px4sSvJDtSTWBFcPQwEj3PWOYlEucNey+GDcc6H1KLpUlK3Ft7l6d3i
jKmtBu1Vfoc6S/c6P9dn6XooHEUC/xJw7oEoW9p3pD9r5xxJ1ucuLFZT8/X4QQO//1zMgk+6F3a3
u8slFqUyJCsJYwTCerEx8HVVEVBRdLEdol9bV/8s+m2+JnfVg1euCUNMh2JDJw+qNH74pgSrQ/3a
WezBFo7j7EYelAHeyTZ1PJQ/BgGLFKNcLe/26uN0SgeIxxeIeSkyzhvIF2FYxJeO0aPoCSGyy+2r
FJWquU6wa6hvU/I4ElASzQcjEVSW94orlOKhQlCYe5c3/Lg+dciLou1xkY0Eot+lXwSkti0ICMwe
GW2xDNxepeqDQe76GnOlrYwcBnV7gR4gm/IhxwXjnBA0P1w++nvevy1hc74iFXIFoQfUlpeauiuk
cJNOhCHYi6NbE+wzbu6I0CrTsG1gYrYKtH6j+E4th4dWajNXjkavzUB0oMZU0BXaeXx9KJpzqaDS
9HSohyQESEKebFnGJPdSlXd6X3eCjG7XEtqHlmWiaCzz7q9bPR37koR+ahyU7EuIO08SfKV9FwT4
SNHxPNDxXv24h0meymqhA+7eArbGZNlnqHQ1bgdmpchXBM2nvXhFN8a4gDyoZpmPZQhjjep1Y2mH
CYw1ELcb74z55bID7h3irTE+eAxqN6sNxuu1prHj4dfa/ZCbzInTH5ft7BU6KGUQLpDZgnX5PS/f
uOFCJ3NGBUfy+84rbkDZfZtKDohFguqqpLbyfb5OwLVXCLDnu87BUm0dZVJD4V/GekQ1aZLT0CfG
Mrv9mH4z0+plDGdRtU5kiPto+UBMKWorXDL5+Eur5a8NAfsNlYvny/u4871YkwDpCdCTrDb40RO1
pNZWvGYlv24KALILKTms49rdhQVaero2jYIsbNceehIUSBw8/nmm7LQIE9q1ULxSSHqQ0TqwDXM5
S2XlF2R+vby2nWAIMLapaoSqaM7z9F66mlcxAH9QhR9bZwUlh7C5tPOVUCVRLAxkqWj08E5I8CpL
rRQWwqU4ZcN40svYabVJcGXtLsTSUXQiLCjxQ1/LFMuLKcGMmlRB1JRnY6geLu/VTp6KBhXkbUC1
iLjEO3ZYL7mmzOhOy+tXq3oe8WGG9CuFZnI5hTY6B16aCY7wzqpMmdXwdIJc41M9Wi0orTBxhcJr
VQQG2EWSSjTyuBdoP9jgjtEMzlywhWFZrEmkuIlHJttwGP8AyiO/NMHzaSfSospPdeZsBhoM3CWV
SdFUzENt4PY9F+ajFtZHU3uyZISlWSTds3OQTDQX0axB7RzjgMw1N/GvMbRaCkFz4XfZI7AZ7kBq
N51VJ5ek4LJr7OUvJk4PaxEZCho1XEzvtL5EL5FC7LWYrpImfO3y+mAOSJgw4xkrPcDA8veyB0Ph
vKaH2EoE27pXB/rwA5gnbdfaNpMUtyP04a9VDIhXrzOoccsHij75AcTL97pToHX0OqOVIDgWe20K
mEYlFL0xXTP43mYPKfraRJLs1y+TB1Xxr9aN3NkR6H1AJ8XIAsMWHMHxvfK9eUww0dEKVWH3jsn2
FzBH2CxeH8pZ7SLLgOIVPY0a4KghZvJWZ/7ev2Z3OiZN/wHU1tRQOkXl0sKyLc6NLamc+ibBdufh
6mZQmRvzc5WJmpx7QzMfzLBEc7MwqzQszI3g/LcuOeHVP41uSB0JDA4P8tG8TVHnQHP1vT2u28O5
b/zxWn1mr8a/oXjCAgH3Tv/wY1h83PwYA2RCY2Xhx1jFKzSb3Ki5UqqnhqD3uYCfCQBZ/WZdQS1K
TS/MFfvyEXsPr//ZPI71R/OJNsmJRQYWp1Bg+joEyX3nhEdQEUVf+pPZ470X2qzGWgODWTrma3fS
BGnizl222QGdLzhVfZ3SqMZPiBLpJkwje2qmYxaV7uWlisxwEbmXirWaVmx0rjTOpCt2N5+XTtTs
FVnhQpZchbRpekyIpyFxqNLYVVPbofYPdBawZxYCo4Vk1OSjQ6WOkxYuaRT02WBcLVEqvZWaPF4X
Zj5cyflgnkrMYXkygAp3akLUQDHz9oEuhewmHZFFgZqt6rMX/fk5XKjQenk0B8gxvDf/KKbS4+po
ur3HcCYgLIz8oRJ8zb1baLsBXKhIcnVohxwWZ+ASS6O3VfN2hqxYUlWCI7L/Rf+sjYsWEb4B4ORl
FIDXr7sHpbDiLmqo3YGVU8S1v9dc+fBZuWCg5SVd1qqIgrAtpOs4kqoXs1GsozLroBLrI/WhTOoU
KmqzarV2qqNEMkxrfRyNYQIVTEVPnRSuooepYK/5UuIod12V1QjLkK+/n8rwZoJ+bRpVPzF9K9rt
PbkBE0m6IVOM3hsqD/nsLUmzrBEf1sRw8hfppcZILwRegs4fXsZTfSZ3jE6JMe4UrnyWNFv6Egkp
8vceeR9+BXfxzyDhaIoqBtsWPdDTemygbGORQM9AIdVBnMkrA622o0cRgGrX2SiF4KMFVuBPTR0L
7HnFiLeFL4MlrqzvKuvViH9eDoR7DRUs7o8RLhKmtaTqVcZiFFTjVAyNJgAwMeZGEdJBtBouGIIO
MzLHClhKQ1pv+zm6muXElxfRsdlNVDbr4T4WoHcmcFJYTwYUD2gTDCqCTu5nYxsTbKWbWzopja4z
KpjoLVv+rbiNMx6sr33lQkiqPEBKCok9k0RbzqCbnL9B9Fk4sylaJRdj86GuNQlViXdEfSaxbBDk
LcfaKxtHtY49WHHt0hF9wt2zb4BCDbBUFaeRi7N5MtWxFAFyq3TzYU6lczLW58zKvbwkz5f9cneB
KAkgqcUAm8m/0BUIc9LECKPACL923W03R4JIvh9e/1h4PxibrwhdvbjvUpxqxvckR/doKMlAKI7O
6KXqtT47sSeqLQsW9f7E2ZiUsdamVrEoYAnBuXGqVpGFvaaLqW1WxR1nVatzfdGgTMtGUVUAPXvF
adI7cKMd29web+KT6aRXqaPemNn9P+h6fDDOHXGjk7V+hRJYEHVmcyVhAiK25UUyBIWI3UiyWSN3
xJOuRPYWYRsXA8X5kdqqehVawo6HyAx3zMulNjPawkyC193P1WVDvfFj+QNcrcmX1aOH4tYsbNHr
ff+22ayOO9ojqo1FBk2LYKw73DERmEfNCiqqa1e7tIxA0tJHN9WcHMtYgdiohLYPXSVA6agStJp2
m2paZ+taXriXT+T+62Dzw7jTr/TAscwFNGzVAPQaeGYfofJW2gBp6s9McXxhOkeZPQbJt+W4fgXT
KqPhu/wjdiPQ5jdw+VfWQuV5gixGECWpfsBwLvGJighfKjG0IfWl8C7bE51YLgdLqTzPurREwWSR
t6pP/WgVcVPvmrA0PO2B6UIVinOzuVxSbemjOKiH8Cls50M1i7DR7Fd+ysg3JjiX6os8zaIQnkyK
2I4xLheDrAmYJ7u0aiSOg71WupetD5f3bj/CbsxyDqOl8qqga4gENneHJ6bpnJt2oWOEFXTG55XY
lisqJLM/ya8UpS8UkwGFMVW+bVIpc5NMWRIHhSEFVf/WmM/DRLwh151xEUmo7OZOxFTx6pJReFXe
N2ATz5VxnOR+wALjZJC9AUc1C3EujP5e72RPiY2rIqpfo1l1p5oIXn173xQVIaDrUbukJo9WriMQ
W3cxTkI6SImrKfK5H+qH2gQtNRnf0iUFkfr6jBli5/JXZSeM32H0o9DqMImC6RTuRNRqBrYBVZL8
Nsm65zrNctcqy8FVSDIeEKjkr8TSSjsJ5ezlsuXdCuDGND+NMyjF0LVjHAVtStbfsQolEplkwFCb
WnTQmgwEzV1lHaa4i65Tw4BiSKON93pUWqLkYe9qAIcshvdReMfQAX9m2x77k6EaBsqo2m4GyGIt
8q80TgX9xt3NVjDRpxuYd8Ok08dMc4jabuh7TFJVFe1tLS6DusydJIr9EKPZ6gQlgK77fnmbd9eG
QivGJGH305idVmpTGDdI8sokv1rQbk/H9GoeBQMxuyvbWOHu8KYtE5LpKcgkxtkn4y0xf1stJhel
qxXyQ5nA2l6M1TfWuO/VFkvaaCzXU4l1K8tgjQPy5vK2iUxwMZYm0VKRQUa2AOWtN1pF5HGuyfA/
WuFCKolHlSz5ilPfq49STQNdkr3LC9nDEiJ8UrQXoWxOEU0/Ot24UDRrZ8RQiBkWTzrUy2/eQfm+
fgOK+nZxCOJ3a+f3piFUvtjbxa1tbhfXuZyyWInjgEqPSfFtrgpB2r/n3VSVMVuHowuyBu5EFWY/
NOOIxUntCHZZAGO/m2o5BXOTCjsWLNfmQ+XWFufjIVHSRdKxmNZtr/ojtDpc9Q4alN58LZ622t25
zcK4r7ZAf3fMKIxNBTCgy1OdrK7AMVj59/N6DIi9oFGrANz00THmZOyrukKmYsqD7tBGARltmNgh
9F4aJT0QKEHWVXc9N/N1NRmibOLTAhH6MegJMLiMkPupH5Cb4dTmoDQJwEq2ONMTI162HtYbGWPI
4OhVD6SwRVS1zN0+rJjZxLgxq8CoSNA4b9H0TGsltuIVM0d9txwl5SWzHvVMRMb6yS2ZIYtgLgaj
C8TiM4m8D0k36jAU9tRN1pdF7fx5rv9b54cVDUkmSzU1+RNaQYm6XCdlGge9/qudf5P+JK0i5N3e
Z9raYIF/kxOZpaqPyDdjyDC8lelJWQSt+89JF7cIzgszE0rao6xHgW5PHthPH5PgnaP5/r9uQMEQ
k+RCOxoZ5afLl5qjnqyo+wVxezsqcUCG2DF1kTb53n6xRAr5lLYzsULqpMU1jy/fmsOVMlt3bU0P
lw/unhfrcCrEO8La91xo0AEz7YoJoWEew+Vmsah6Bqf34sTRAMqveG0F9vacGfhdS8X0IyCuPB6h
g0BqNOl5HAwYMXOkoh5sI0ygZ7GKBhB2LSE9QgETBalPIyLDnJN8DSkIEZPuqBhFkBlZUC1rcHkD
PyUr8ARkYBSJtkYZocNHnx7KIom1BpdGU9HYww6bID6Zczui8eoAlFwehnVV70upk4+XLX++jGHa
AJUEZulZf51HxkhqDT6zFXvZM+4RoPayJWgfwYmeSQf1LjsSX4aOyTkihwEE2l8uW99b99Y4u+A2
Z1lJkrqdNRgn6knpX1LQV5hGMEMbpsuJJ1uC5OYzwv59sURRFIwIfi761Wa7dFJaxMEI2SszcorZ
Zuo0IBhbvy+VHR/IAe0P0T39zuzOR3mo+uoEm6xhLpFLqmZQHEVJDLMkSB70R+M2fusg+VdaIIeU
fuG5DJzGKXOlO1Ry2++QoXFQ2BD0PffCwPY3sE+x2epOr/JVtTIsXe9Hu88xcN+bogbvbuw0VHiR
pSu4RvlrpujrubdAVB0k1LTTFRPLUE+Mbgp1dIpwcorpjRKIzeiiyfu9CGRoynsfA1A5/rFaDKRs
x3KAF1N0zOI+e1MyxTOXNpiXOhOEn92txCwlviXwPBqPU0qiPMtkFTcQHTBmXq1PUFcUsgx+yoXg
qqaMbqtqmiCK42Pq2OIOHJQ+DnQtbu/XnM5f66KsTvW6ZLdyGJWHMZ3Dgx41oYeyFDT6qlhwXPbW
ydBrAM0x5BcfZlM51vOJNkjHpETxUZiNXAyR9QIru4cS2BICWJ6FJIV/DvSlEVsxO5Qtk513MJo9
g3I8RCqrhZ4xueVD4Uqu/nY59Hwug7IN3phlLrU5EEWhd10rs8DnD781yGzUqtcqTn2YnRktt071
1B4FRhHn0uciA7ML4C1MUzTd+AfCMsdFvZiwy8i7cnd9Jnf6Pfo5h/SXCMa5+wEx4mgReCnQZzzq
0WrADlthZxXMMaVMOkSklL4XwBnDIKCHAE4hifm4iZrRlG3YYjEU6lEV0BQtyF4Ivcq6yNFA27W8
CL4a+8l8KAVMCYwImIm1ND7ALH01t6oxsd1LDvlte/BGTwMvO7S7L1va3TtAYJHPGBje5LHLXVFM
yVxiZUYHOFYcOnU+/o8muNuv6KCa1i/MhAUPn1Rnrq8uL2Lv81jIxC3wrACFyodFuWuiKVZgYVpR
OqxXd1IWqH8kUNyMqFH4U1E7dFy/XbbKshX+G1ky/I5ighh3AecUUlHRETgbuF00ajcRLRGMZ2P2
1njVv7eWIvnaOv+ooa35vQXJjeAdt5eyba2zPdmc66lcI71rcBWQCh5C57uhle1sDAVPnd34sbXD
5WxNHll63IzwxGDB6EgCVcLkxAgUZb/6UjBZk6Modux/zn9v7HvfeLM0OrW0xDhAHFhS/5jEUgzy
PSUgVu1VZDzJc3ZqEl3QC9s7BxakCVBnsFDv5i87UI8MKcnwSOnzK5L8lHMR8m/XAA6zgfiEkgmf
+2rxvEyNJqHjQpfnSltfy0bEFr1rAlBVlO0VcH/wIXdM0GVJCI5BHZZf5pkcozD9ctnn9xIQC4QT
7zAKZHicz5sp+T/SvmzHcVzZ9osEaKCmV0m27HQ65+rKyhcha5JEUdQ8fv1Zynt2l03rmidroxto
oAuoMKlgMBixYi3FYJaO93V8bE3nqGjfePdjsKLdp+04KrhuiIbYd0nsimHrNk5ZlIRxCQ+ggKIC
UBHrG24mEktr9/KZKeGCnF0GOGypLFlruzcOKVjXtk6APAOoRehUlwH7JQOkXAKZFx6hk+UJ2zhC
CErROyxveXsrHsCBIO1bVGn3/CYOFMlHWwkVLlDFCy0hnpO4ws5DRRP1TWM6RRqiHHUwy6+WRv2p
ciUnaOXUumAN0jTIeywTFUKgKJK6UEGzmIYgXH3FRLHPWHsbVe1traZ3Ec9LT9GKv1kZpr8MuLzr
XrgjsOAWic0OJGIKLuL2kaX3BWPBdV9c3T4wL+EfC+nwRYrKCISqozINdTaUXs7BrkjN6NBOs+Qa
Wzlc4BPBkw33iWqicSB8JzZFSDLGNJxM9aFNevCO6r7NEHST/9KS4POs0FlKIX0Ygjg9cNMqAw0g
pE6dyLA9CO5NkktEtjDB3atKK9u0a9KQ67+GCI4wjr7SPalccpbJ5Y18toGLi55cHBEz3GIoemwg
pJe9hhm71uISN197+50ZEfy8H5I5m8shDSlSjq0BIdWgV7PCQ9tw3ye6BmHb5hYYvM1QqF9Q3P0L
bzSA2l+qNEh3xVJqPpfcZgWOGSd4Tttl0ClfQK4qsbL+xf5YWXb6ZCfHZIrbFo1BqOwqqV9ywKBQ
xvumJEBIonq9v37CVq3ZhuUgbug2aJ3OrSUxjZuBYkvdZHq1nAFJRVe+D0S/IxGxJc64FqcwzAFp
AYQ7oH2F10KKLLKqpxbwvNYMs9oOhjQbPLezBi93o6PByG+3bF+ur3DZLyFXxHAbQJag5AKQQmQn
yrpGr9IGJ8BxoeqYkchzG0u2srVABVIqB+DlhYBW7HLSZoJIhoNTTQ2NB+DXMCEVDPVhXkwyUM/q
FzsxJfiHG/UuumfYRKeIgrl2/AVIwyzVS0A/+/mtQwkCDyEXVQi8z8+dg84o7GYJXFExfsZa6Wlx
JbGwnFjx45xa0M8t9GheuUkMC4QvuJtx+DH2NvAAHcZQsqeB8weUaH8Yei3LA9Z28dSw4PdzlCpj
n1ZpiA4u9QpOQ1MbQpK2xJ+S+Z/r+7gE2WurFD4Zj6fSjZmWhhq/H+z0MLVvdfRVc6dDMfy+bmp1
XQStz6XdA0iHEO8zoBnsVJnSsFZmZ58VyoTe/jyDX8S9I7Qhku+3drgwcPavOSHs65aChJcjfGjl
1PpxpkFH1IlNiRXZooS4T8c6ZqWeYjpQw0x0ZEyPZpbdOlryxY07mdNLjImCT1aj6DmZ4JKNBnqS
OX5NdHY3NdAOJfE/1z+WZPdEqi+tTmLULSuMIwIDX0yHevh23cBaWDr5PKIUdo5oB04frKXjzo2R
45WqWw9E//SMrbmMbaAnB/SnucztnZ/ixlESMmmFsuU8vWnH/Nhbeu7Fcf/j+nJW9wsc3xY45jSQ
3QnxiKlKqqLqlYZjSx9iXh+mKJakZ0RmQ4hIZRElDUZNcICozf3RoodRs4DSqdljwrLncp67LavG
Yl901qboCfWixOBBW5FDW+Mt0VZgjJob9ItG0vgGiX2V0oNtV+8psw3P0nAi07ouA4Vz+1Hl+RA4
Q5vf5kOfBF0/x5sWV6in9Z0Wtg4Yxoekin3N1Z6TRk/8uM166NWPj7mVfO/MAVjKBG0NPQWnTz0+
MMruxn6858S5V2NAKq9/gNVAdvIBhKjZ4mVb5hb8KW91UI9kUe3Xs3Uf6/nCbaYBS1Vvr1uUfY7l
z0+yIWd0DaobsIhHKQ8yg31v9UJySmQ2BPelYG4b8yRTtmM8Patz99pEn6aoX04IcjrAkdC4uHgt
UZWTNGEdHjKau2u7dqPwGuV0WTa3et5PzAjheMage6fVTNki1wvmpNqO3S+nJn8Ttk6sCOF47lvL
qkwwdekKhtv657ky/b/46n8sOEvr4uSrN0ndGHYMhurJOtR55WWGLGSt1R5Ov4hYfc0jxc1aChPq
zSIYNeqbePPLPCZPiwpD+txp/qfJWeEDGNhfIDsoBFyQGOOcsqSjjIalU1jeTI+xkj5Zg0zkaM0H
Ts0s99vJ3jm64qpRjoVpbvTQQ5o2AlvFpKkSXN9aKDg1IyQaRcTSRB0pDeveVTyAZL/Po3HnLPNq
Sp+92zWw3tedYnVhOvo3KqCgl53yOGm00uqwf51TerqlbjJAYs359bqVy/GD5TM5YO1BwQFtMbH+
H41xpHVkpKH+ZpX+vJ0DHqRvA0Q7oUDkD9sZ+uz5s/0+W6C4kQE21kIReBZsF6+xZUpauOEmVms0
phoNcWp/sMr4MhWxBHW7to2OgXb8wrx5OZRsGKjNczhiOFCt2Ex4pXmRUoD3zklayTFeN0U0gFBA
FHwx1enU+TBnbpKFI9OOelNtdA3EtMSS3BFLvBHTa8xY/2tG8PgJPfe8UGeKyqiqbvKiSbaxntJN
1oBowkvyuLvBlB94paah0x4BmtN2133mI/G49guEw8DYPDSFFdGw7cZe8ZsosZ+aulOOVaYVuw6V
rdoHHxzmOa26ib+ldGZBRXPMlWYRGFfKhoIuQqnf9AKJp+9MVvSliooZAOWa7KsmybfFgKNmVqrZ
7NpKaX0z7ceHvM/IzVAVTbUHck25mYYJDX9lzJ74oN12wxi9FRgz2Zqkqt84/podyE+tTWwXFNls
272haaMHo+bWQeGWGoQU29n2Y6ym8tSokMXcS3dABU8nugY4MBASYqEfWUI1KYpNQ60aw7bVnjUj
v49dIvkaHyf0/Guc2xH8gfdNP4KyCh4ONUAFMpI2qrxgUkfOFvS/0vvPN/LO7Qlf38Zsd+zoLAuH
SXlL8/I3Km6ybv363gF3AOEQ272o02QKQ6LlOtg7HvkjbvjExOEFrc11T1625nLr/pgR0q2+iPXG
6tMsRANgb4FRVrU3RvlbzWVRdskUrxla1ntyS8XVpGUxwzdaQEEEF3C7QFWqQN8mudf6wyHWJMHo
MkrgK+HmwO2LY39ZfGohrFt0Cg0XtdsmbHfDFmqUUs4HZ21hwGmDStREyV9sNpWaotr5YsZmTcjj
PgS76Peo0Y5qXu1Sw92qZS5x+FWTJh7huDRAoCpK9QzzlNecwKSLJvI0NbdFzX+bFftHL5RbPS25
B9RMeN1RVv3RxAABUHkO0DCCz2tuFxmdAptNVfhG9OK4xB/Sz6M98c1OrCwrP/ESF4zvhlHEWejm
35ToS5Z/y/Iv1xdyeePCBFqPH3cUEvTFUU9MqHHRFFVRZKFOkjvGqkdjLiUmVvcKGcVC025oF4Og
7aC0nTuWWZh9vAjvqzjfRkYtSY/Wji6QfUCeocGF5GX5FScLmU20FgigSCH00466PvkQRgx68jb3
n8fHalAY+GNJiK8j7XrapYulqbqfhuI1IabEvVbadOc2BP+iKcjZ+yV1GCDYeahG3fCKoY49dIvf
7B5dk4Q4XjHakBsfqk3eDbqXuMqLovaSX7L28VDaQDcGzVf8R/ghDqdVYuXLx8t/58o/VvpWVu/X
XXD5K8RYiCoNZvAdCB9D/ur8y2mknSZiYK3IHl5BzgBOHsUcAppPOzMb7nnlpJ9+x2N3QYeLevUy
Ni92MqAP3/M2rbMQfGEeyb83yVFDRjiR95jI/PJy6NKEMdRrTBwBIN/FOeg0JS6xoR6DGYJhwyOv
arxh9Iov+LYPMah4QzQ22K723QC0MM2NvS8fQcwiif6XPAznv+Kjt3RyPPDebsuZ4lf8P2X1eW/d
EOj1aIei9sutdnA32S1EGvLXRa8B/wsE0JWXl4FsAH3tY6Oavqh/AfF2cT+0XZVo9dhkYdX8SDD9
1OWgYsalpIEFfCYSlr1LDlmsGkraSLtALgLAjOBa0GiKBsteMvAfDILhxxFktd9YkGxTEB9NAcc8
dQlRR81vffbGfs0SSOhaTHLBhweAoaG7KEefe/YINW+AwrBYrbifCt2fKPMi7SHWZENFq4aWSUIA
grBSsQPOZ6N2cblCuSad3tW82wyDPngxpK4C0BHtP39eQWr5H2Mif4jBND0dCgebCoZ4jMf4dZd7
jQ6ygrby3FSWNkvWZgtvQjU33QxSfLihms4fLMNXCahDVPbi5JYkEslMCcVPc0SyYiUAoAOXiXHt
EBPKSDKVXdz/ur6FK1EV06Y6WhQqCEIvMOHalNNGHRgLKc2BijbqEDwMzwOXFZJWThvsIIUAqTyg
RWLsGeyJ6m6ashCkBV+gFfaV2vpvxezuIkdlaFODdOL6wj7yBSGYmypaxAATWMgBRUCcySC4k/b4
Wqkbu7lH9QJU2KM5z89xOnVBO2nOrULq9nHugZZTyUA9DcM4AZmz0sTz0Oj3nYO448a1AnbpfvzZ
ZjTaJ1MCfgzwdIbmyF2PQmnolkCB2e8ms92Z1Wx6ZjW1G6tg2gPADHmQ5qQPciXrMd40cvRZU8V0
NyXS053NrKbwtEHnj9dXv5JjL3elvQB6MVgr4vKSGHmorQGXx+zyMJXEw8RiMKthi3q4AgSHhro6
St6SzGfFmWDQRQ8bKFT41PKrTkK7m2rZHDlpHiqmslXyzHeG59yWvcBWEkXQ+Cw89kuj96KYoRs1
SSeN5gjVw1fFoT9nu3m6vn0rRUntzMZyPk9WMtpZ1TpFlofOW/xEfMyHPbc74zhCv2cMyWHa/cXT
9cygcD9kde4AHAfsXebMRxR2bwi0dyVH4gM0eHkkMEQDITWMRIheoQyERhlvWajGafXuKhn3e1R1
b7O06e8KNRlvO0UnwcQG6kedqR2zUY9CFNTZCysq43UAgRpF5wPdZ8oH+6V0CyXocZF6WTbOID8t
knu0jSMJ3GTFrXCS//xs4fExUr0eKy1nYWbRG1S8PTZmG2LLptFX/Ao9M1TiwKQNtksRgcHmlCtq
iVBopuAYSJvHquokx3KtIrLMpUAfBk18yFoKj5x40jOn6yJcIUcLULv2fuiC9Eggb1K9xK9l4X++
jrkwPv8xuCz6xJHz1JkZdXEfawhyerRtIxkx3cpVdWZh+XonFmg90jTtEdkTnbY/cpLH96WV69Ca
GqwgKWNdEmTWPhPeVsChobSMEpawhe3YNA3eOwxzJ5RDdwoVvYZWRNJ+XHv3LBy7GMfAUxTDCoKZ
KKZqRtWIIU3Vth+8TF8B99wswhwY3pF4+ArCWMPDA9gYFOQA8BDfjNakTGZJY3TXgsUa3fbtXQzR
nqUOUz+pCDe14ZnFNkI7VxLqVm5maMct2G2MdYAFQog8E/IMI3LMpUi3MHdXfpWknrJZctHac76b
73TDj3HjO+gsSt4ClzSoKJac2hZONmqThUOJu2A+PJv5DjTTMJ0RBRrfkWD04wfctZg0yIJpp/y8
vu4VN0IlHNKoS4/hUgE4oXGHWcYcb+c5Oi7JALAnJPq8r8IIxodQaAX0ScyGe2pPvVZYNIwnFnus
/dnlMnryleCIciPB340MDre94KfgiyjLOMGzWJ/f6o6E4/xScdm49ko6AZYOFIrBq41cSrw4IOKK
a4ZWWehE7gY1/hC0Du/9pO+VwXxWouHBoTX1zNqV3cMrwQWGIdgFkB8Ya8WYbEQa4dHybCKhc8Oo
1z+D9PHGvJsw+U6+tm/WdhHAll3Ga9c/8kZwsANxhTqRmDvqKXKbtucsbMmT8Ur8ReAg/cIPceo5
TkifTAiA/kWkPrVpCq1WsxtLVL8SFna2tbP72W+pVNrpctIMjmiCFwinHaqU4nccgUoibWqiwGF2
j70WHRrc695I8/0Qd2+0SEZPderAmaOnIcORuH7kVlwV0RQ6HJgwwFiPCCK265ZkvYrLzxiTLTIG
8NtnWwUEaZ81A5gh1EMWePnKGINpFCl0IgyAG12yZdMvTKjc8D6Xxa7ltXeeTCFyoH2Muo0BXmFx
DGDUWV2Y+ZCHaZlDCIcbiJdmfBPH9HXg6rapG5+r+dNEmlvddgcPNQgZQvVyQ/ETDB1verRILzuk
ypATvYCYWzio+S3PrQ3ulhs8FSVRTGZmCaUnNzyHoPhUFwbaetoURASRuUq3FR4117/b5Vk/X83y
M07MpLbhZBzvxLBPlI3t5EGO/+Zq7VWm5HK/rNOfWxKye7t1CFV07BteYl4KXdKuf+RG6PIyhLqx
N+Bdd31pKzvoYF4EqRj0CC4FaHKukmqe4yJM7B+zfaOaP/pSUjFYmTzG0M6JDeErGRlh3ARTEu7x
yPR4szd+4M2Xs6/8YYAqlJ8du63Ktmnv5aiu9eHQ7NP+Q65ZLi+8ul4UuUBmhdFHyAicf0ozo3VU
NQbKmoWe341pG98bGgTi45hNsitCZks/t6VWvFIQbXBFPOKZXR4wUkTGoHlTnjrQKd3Wd/bopcOr
vvs0fxygIwuM+T+LFG7epMkrPVoM5wMtvHmc3xWl9nuQ2mUqkYZu2TKFzzvPs9NGFaxFbyzZQCKv
uuPbJGg9UAiikqBEG8gnhST2ZJOll/khlrmwFUB2AGVS8c7Q42hQa2j8hoXS7zrF3Zg94NQo/ION
xtfYuLl+VJZ1CGEV5ix0gaCgcNmbzhI6FoWDaxDccolPppQd1Emq/SezIkQABdreM+b0i7BSmy+Y
ewtsJ5Noday8IJaN+7MSIbEGwUxuFtZcfSTWS/e7+OL6rWfe8I0SWJJjIFuQkEk7lZ7meUKXzEwJ
I6hz9rH6ev3LrGRF5wsSyjtdx2fMk2BBEMTtPXPbHReqxvGGvGCUJWSb/wNUa9X5gHN0NFQNL5u4
hlHRJGZ4k9f6mHgp3n2eWxugqqzHV8Iq1xszXVKqX7kcMIj/r0mRGS6u1D7G7AALc1ZuI6oGOiXB
YBPfbDC20JseyxXJ9bBy852ZFMJliYHr1jBqpJtjk+wpq9pDosYcc/h6tDEYrSRnTGZPCJmONs0G
5FFYGHezemcxboD0euAkIBFnX8FpNf2VQXdp94Pw96L7MfMm6vp8wmPLeWb9a1ZZu05Vgsa1JVnZ
WpREzdeCHA/+BQnm+WVgd7HKYqsoQsyAPg19u7VJcazGWgLdWhmAQtvhxI4QP9Re74YqRX2+x2s5
HEZuYLzPxNB1WrGXMTPLYxvH3/ncF4eMFU44Dr0MISJbqhBe9KaP7TziyCnU0vQLM9lMKMN4mLX4
dv3cr53B07UKoaW1ciDVJiQvtN5xzfVi0/FxWfg0fe2LKfgLYwCHEHQpbdSVhEsVikMtHTq4pmMh
i8FQ++uAhLPtaOKBW/yWFK6MaHh1H08sLpH1JO3sE8ozy0DkTEF8k0/Jiw7uPbCmMF1yylf3EQUP
8AwspFZiUoS5bSUuiVos8083aNB6Ey13Rp8c0go4ubr5fX0n126EZSAEJR28Ty5ay3PFs8LROpQz
VWfnQkdnLmSnbS2OnJoQts4xawzFGx0uHcvaz475gw0R8PPKbddlEr9YXY2xPFptgKIArjn/Shph
kcssihpwOnpaeyjdz79OXQy/Q77JhQoRIbqwGPR9S2fKXR52bbpNFl3sMT22QyM5TSsl4HM7Qohq
XTrzqG+zcLqx7V28y26SgB8wPAm15/gbEsgvjqS6eFm9ObcoBCtOuZEQDRarId+oU7bRO1T5XEgO
ADZOLSuoy59ckTEwrXwxF5VMTPEuKDbQMJ1/MauAcOPkzECwjcmmNFW/ZzKmu1UTuFJ0qFRDnUpM
TVuFDUpvIDXtwD2c1IfakJQSVtr2EAw6sSDEvm7o6lTjyLqVHWNb9z57KmZkculG2Qxb1/HZXQ1a
p/Y32eZb7hdfrx/hldCEUgaGoVGzgaSYCBowzJmoTYT12TZGeto7DYQ5bfJ43cjKIXbxbASRgYqO
2sUsT4HJtFjv9QIQFHR9xsc+y4LGebNke7nmhad2hKSjpxFV7KovQiMyPMa751HHDP5gThjVaUG6
bkFyPSvfrITvry9wbRdPDQtXConrWldKo0IgfMbUsO+yg1vJoseaK2IWCnVYwHguJ2p5NKL53dtI
VNvXrn92qCTjWP/78X1Q2VIvh2eZaUKPt7IYGNOgf2PdTcBhXd+mNQvLPBcuXti4UAjRs9nsh8yB
IJMNrgkNDHC6rAG59iVQ/dOBvQNB2gU4JG4xLagQg4VGfEjsF5ejYCV7dS0XgfB+xI//14aICbEM
XhgYX83DfAKTVdSpaF+4eXfXdWm17YzSDeo4p5uiS+KgmrXJK6uEQ+yHyfKKlZ4OqFRQkkcHfnlP
iAoXVLO7bDAyFlqPzXuxmdHXgboNeIzqzcAg6pFsnNiTtVRWXi8foCZAXjH+fJFk9H1mD6OB5jjU
5QwPWMR7w0Lg6tiWzuUBh+x2mhSJb65+VgCp/mNTONkud+sqKdD2B6H9Qz2iMu9EB4f2P6876Ec4
v/i0J3aEg9xX4Ejr5iQHY8irE/JvgDM5SAkBt4Vunb5tQ8vlHshK0uAgo+NZwc7hY6IzBwFdUFFd
oEmoQ2pHMeI8bDaq7wCxRsrtYAZk2PfpNvOj3eyrEHfLti4N8mLfYnQp2irB50eXzn6G2CRAy2Xi
bYOf0UKokHe1x+diA7rh4PpWr8aCP6s1hWxLYXmiqnWVh3pbuEFRcLYzMkglXrdykRBjtkeD/AtY
55EgXPDeNe3UdgNQvmE2Owet7m6IPr60jnHb9dWRKXRz3dyFmwrmhDSIkA50QxHMjQM9ppHjW6Q9
WLqsgHX5NoQduAoB0gkxDn2r88SnLSElMg0lRLiz4ken2QdDrXRvrFuMFRuovqrpb6BkQHLvhP1E
JSnDZXr5YR1c+qZrGrjWhU8X6xY4DzhibOr4Kg+hLRmDW6fw07DMN11Qsr18WOoi6OC2WLgDQezg
ID0XUQ3O5HSkXShT23nbV2iVuWoIHlq/KkyvHlUvbT/NjbRYhLwrAitwupifOt9jjLdzpWcTDyHd
HT3QuLW/uFZp115DanXDlKKUgf8uyfwEk8uZOXknMmK2HZv7Okz29V5xoJGERlbY7Dvt/9CBXDka
y4AEtnTR8oA6wrmxGeTlqjFbeQi+gl99VO0tV/kB6d8Xq6V3Jcm3nz4aZ+aECK6gPjNMKhCoTmwc
y8l6rEYLqLwsiyWBRbYu4bsp5ZRz2oxlyFS1OqS8NW9ISdyjZbWqb8127oPG7tMjEsuXQ+HJQOEJ
rMVip65S1Ri8hSZe+Fn8FSp4EDCayxYkeZ0hWd5FjotLF+A34EYWCmEgbYXP1uv5bBekCGtt+J5o
ve3FjvGcz2oR1Nboeu2MickyVXuvU8rv17/hZXkWwxMLKRnAKh8c0MvenzgoJMV7G9NpHPXmMehG
JBvjLvcXUTuCgilmJUGtmcqMLh/s7E5ejAIuhVUjN9VFYHEOnmOiOylezQlGNNUNxuzxOIp8YAy7
wPAjx+uzjf3ZjB79HAxOwyCi3AJdOV9pQS1M+I91BXK8ws/tu2kyfAup3PUNvfRVWMHpAz/8wkgl
Qla1DJAci7dV2JSGN0Sg8R2ARtFTP1IfelvGjXd5O8EaZg9QGAJ1wwWdbt01tlsYdhv2muUb8209
2H5mS96zF/f6snEnRoQY5gy6wXSHVZhqVaBPazcj8aw002VjDTI7y2JPXFGdjZalI+zoSbyjZrnP
DBnz5Jq7Yy0oBS28uSCfEZxAm+zUnl1sWFlNvuI0UAPKMY25adt3zXp3JwiApHtTe4OUS2f+dkYk
a8aXv/AQDFSgBQhUzKXzc7WkTV0VYa+MwRT/bnvqOcaIDsEMhqhPv2yWj3diTchfuojx0bRhLTpm
T+V23JWo+Hq6p4K6VsbKs/oBMWOjqx9zCyIozI3Bxd6bqFUysGQkCfHrVEZWv3Khom4DbDJgZw5q
D2KwdGlt9yaQGqHT0p8RtzesbrZWdzvbwA1a891om15lxe9sGgItk8EILzN6bCemYT4iNmDE4hKV
drJo105FqA30Bf3Ab6oG5uqW7RPX9oz+15x3AWpYHmX6j9p1N+iDPsUGRORz3FQpOuytexwbTNnn
er6Les3raQEtmMG/7mMX5RnhZwoVKBdkVr3OwIDDtepI2TEyXmYy7oe2keQAa+EOT9WF2x/cLRdJ
3BDPRQqOUewHwOyt3QDT+4OOTsAVyBeWzeYvlvXR1cPr+JKvOGoLCs5kWCsZpHaVwusHPSjr28xy
JOtayYjxoeFiC7gS04XiOzzts6qzLFzKIFHtNtFvsqFbxVef3cQ3/DyIn2Uv/9VPdmJQ+GQKr+y8
MC2UxevtTL64aeQV/V2DOYfre7h2ZbhIuEH6jIG4C8CyElltxGutDLUJ0LgZCF8fNMOP0A4bg7+w
BEpLPNfwzEdHQYjnpttNUWOUAEveO+5vEh2VXAZEXQs5C23m/9oQ+65lVsadpcBGp4BYJ37vXRkK
Z+27LNV9cGWuTRD2w9iNBYeFLKa/OjvbYzo4mAm7G6REWSuLAXIQGO+FIf9yktAdLUMhI0zNjL8A
Dn2PmTfJ6/ny0QUQ3ZJcYcIZR0WMXxhuYencRUgYMKjNNHx7U/Vy5CWjaW5pCUUJO5Ycpcv09tyk
4Nh6Wkx5D7x/aDhzG3ZInvZ9TKvRW/TjoHnOrUCFDNJNFmUGGNWgWyUJhivberZmwQ9po8+8tpU2
NNsR/TnIMMzP1VAXEkqVlYN1YuZCu35u3DkbEqsKK6B3PZWDFjTt2M++Lt6vn6vr3/BCod7sC4hw
1fiGbnFEL80vnX7jRu2u7oxtCtm/Rvl23eD6yhAyNIREJO3Ln58kZnGW1y6E3atwQiUi6fFS4Io/
9lV43cwl9mVBeIIHdymJg2tJrAhYM9irQe6KDD3xnFALmjA7WqVnh9rG+qpImfZX/eLE3PLnJ8tC
+4c67gxzitFu3O5XbFgSz1vduBMLwsapTm8rEYEFFHee3Dg/Yq5ig+xEcqhlZpYQdrKQIQLXEi3h
eUicN2WW+Zbh+tRKgv/y+whvRW1A5gc1hiosf7SFVwBKlhKPPKc/p63ht+FfPNjO3EEIHJGmxbkS
Y/eS8UDbOZwmzTcUTfK6WclgzqwI0QETrpAi0WDFMIEVQk5ZMUyFQklbDRzn6foOSjyOCGjtwuKc
AxsMWyDNjn+C9vnzlzsWgyIinA7zCaKgQ+40+qCpeH1yHkGhdtimLhDNOpMMBq86HPQcPp7Sl5QI
aVtAFURx8SLMkpdk4jeTme2HWTZOIzEjDn1jKVGpj1EVtu6XmdyP01ueSELbZb9liTl/liJWPrs0
cys2L1F78op3/Z/sJjuyg/UM+ZQNf+I3dchC++W6G8jWpZ+fVzIA/NoRrKtqmT/rsw/J2E00fb9u
ZT2cnixtqcKchIW0K129nWFm/qE6fryD3IYPDoYEU+v79hjdaRKvkBoUAmpCM12rVBgsNt1m2lg+
xaj68JDvjU26NSTWVs8SpnQ/Ci2YShSCUVfOTkoGGCPje1LeqJ8epv5wjD9/vxB9HDdzJohyYfdG
TveEqGASszGYS6IEsi9TKlMSW8kzMemPTBOzMrhmVcEpKm6TWc/0LqwgOhXNRwvDB5nONgnEy647
xhLRhOrbmSXBL6iacoDgYAkkcF5hPU/2d0yJwy8Sb8wfk+S10wfJ1b62uGWqGl8L9GygRjt3RdOc
FcPWO5jU+5u2zR9LtPTrvLzRq3F3fXVrfmEsHW+QqCysCcvhO/F6MyozPUb7PuQVDXrtm1pJQsba
6V2wURDMhh4aFnVugKAbNMSVAoQuzQLLbnBVNJ7e1Ju/WccfM8JhyroJwmcp1gF0RU1yf+hkefHa
Gxcv9j8mLraKmdk0wgQJ8zv1fWn42E/RM3+qtuoBV2Dw361ISFPaGUA2x8LGpdkvNUrARx1L9mzt
Lj9dkOBmjsbt0iywIDY9N1C8UodHpftSM+jLzJJDtJaEn5oSwkPc9jVvZiymnB8qB+P5LEbaMINA
IhyKew6M1PXNky1NSFOU2SqBPsbS1KYOSLmbprcm+mUNbKPKoC+rcfxkbSJ/58xMA81U2EoKz34u
9+V2ASAwx+83KLeEssG59RP7rxuKNdnB7FzSx9hKEGGhYJVtB0yTXd+9tbLhAqZAY8GAChxqROeH
1hxYFxu87EJ9LKlHWupVtflSO+YOZysYhzqIB/7cO3i52ZTeq0MleR2uNHgxDXHyC4T4HlVR3oxj
0YVNP/8cSLOL6/SGj5BvJPkXZ3ZvXXd+R4y8L1UmgVqsRl+MxaI3iMrsBYUPll4UE9RawhpC8Tnd
zerGqH8lPNte3+XVyPjHjpivjS4znLzhiPIpfKfjkGyk391SOt+5RFjxAlsoCP93PWLO1rDWpi1E
PaHSqG0b52C6Yb6Zd/wwbdXuRtH+D83q1eN3YlL4etNYm3VUwCRXnaOtlkcGyEin5JveKG+g+yH5
YmtX9OkKhTumA9ekwqE2Dy3v/MYoXl2Ne+b8s+eTZwBxz8vflSG5N1cz4VObwoXj9mY7NYDYAawy
BgUHb2pXeXbupb75hmKkAVqlLvOTwtd+/nduI1xDoG5OuJvSDue/8VTz2SkfmfP1uo31u+7kAwqX
T2qMqpondbfEtG6T7sotOo5+6hvoQIISNt3KMFVrrSbA5v94qXAZ6WUN9gtkb2E6ebXuLSyJ4OQs
fPIt9a1mUzxYBx7KKJuk6xTupapXGssa4TmQ0eyDMXD+SWMfCkm/iz2EfioP+DFfsrWS8PIBhz3J
uID/Y1a+LJSEM/higgR5PwFEGfgmC24zvaie4WzcQNtfNyw5kx/EJSd2kX7xOXcRUY02B6cOqNhr
NI08IFnu2UR2A5OVc2Sb+9EdOrEINBMz9AEWi/qnUuq7uXlBddMbnW/aVIFcBAm0FntR91CiqKkU
v4b5+/UlSyLsxzjnyQ9QTCiJqgrOqO5ifJhh0AdzP5A7amvJPNP/Z6mY+UaGCyix+LwCfYrr5mAx
QjSIn7RbwFVucn98xFt1T275UfZ2vBxExXMLLBb/2hP8NrFjlPjBgA4ui/o2+sf+qh0izIlhbv7b
vHM3lud4w23rqwczqPYa+raJJ6s3rZ9YE41hjByhRC4O8Bt5lmZGhVcK63ywPgU0DtKN+1QF4+TN
zHP/qX1aebLGz7Kyi9sM7AgY8l3oPy/w6NGIN4aD4xPlRv+YpEZ8gxdGFdiD+7VM4i96W94rpsMl
ufKqK52YFTY8iww3LRUExHGY/BQgqKH6VhiybtNqbndiRUhbnbErHU76LszKdpeP/8PZdy1HjmTJ
/spYv2MWWqztjNkNACmZ1LJeYGSRBAIiEAIB9fXXUTPbzcrOrdzth26zojoZ+ih39/24kKDN+/Wp
OGPk+CJAe7YIFVd6DbF0YuGNtPrNry2cPg5/jOP45Bd0nnJgaeFCtRCes9Pl+eh4iiimB+UJJGgK
wtu/4k59sXnkc1DbFSW6NfXadMTGr8MbqFYmNcuffz22MxvhB/XilzvFzntlqWVoAwRZrQDw51Yk
nTzXiLB82l9s82OkzCizSakZZqbuYgAeoq8YlL/6hA+Q1RjueHEnUOt00X+sgRMdsSF/PczTmwRI
qoW4Du3qyzR8GablGBpqptiJyLJcdbX35A/nUlInAyfkBFBBgrap+SdURMFUQGdm6nXeoE0cxMjz
fbULUhOh4cqBU3V39so65Qp/tXi8R8qpqNoaFlXqrGBXEnQSxwFw1hJPb5XULvA6Z2by5D351eiR
d4oTHUxeAaPltgr2wWrehIlTA1W+EKwgJwIvMf0rQeJXm8vyflk+FPCCYapg08qHtACQPM/+Qv8R
ev3+WL2jHdKKGYJmDUxkOM3KejT8MynLU47S0mAbgJcMeIzjINSvR3cWtqUBmjGSwVQb6mXEZlM8
j+Lu17v95IX11dbRxqgwmMgUGEy9XQQyONZklWc7+0UnU+Lvh82kzozu1Dv21eLRrsjcUkZejtF5
oLpxQdOCmIE6yWgFEKVDB/NZ3aJTJxoVV0Cd0F6P7sWj9VJUR7MZ4USPgb1GKyh4Bs5JPJ2Kw76a
OIoawmkweK1G7PSWk9H8oPpWex5xw1cheAzMaZw5NPn10p26j7/aPIobeGVUquQTdonzneUXrXtr
1emvTZw8wV9tHD3+XQ35CrPBuIaYbbO1kDEIQ5MOsdCP7haIf5wvt/4ZFgcXD+pP4F9bNDr/hOf2
Flkp3x8wmSi0OoF+aMx+H0wDaKGdee2jct033WcuuvVM/X3UjhvR6q1Thy9omTtYI01qnm+BKLj0
fPM5q/qz3drmiTfKx/lcWoyA5TzujuBOySHvgalnFIyFdjuSPmuvrcq6MHR10ztBOntV0g90hYTi
mSLuqeMToBtw6WSBkvIxbC+3MuGMFAdWV2o/zPQFvNLXY5THaCmAVhNej+Yc/OxkTuqrzaNtYHYV
H7mPbeCXoPUVEK9o6mDn1CIxg+ya4cmyQpHWfrvTdDyXEDt1fL8aP3INHajPimp5ugYkFV5QLnpc
aP0nkfjE6H6QZYFg4Fzt4+S9+MXqsT5cNGZG7cgZ92K79Bj0MVQ8VnkH3jgrDkFxkwwb/X+Wl8TG
/1raOUo+gvGlEg10PiAokK+NUjzUpWeQNhznc+f6lDvw1dLRK+lBLcCJljmtoZIg6Ibu4ErFdnkR
EifNQPuSQCbx13fJyWX0UEWAa+Xhv6NlBD20XTEf177ILnghSVY+/9rAqTsYJaP/NnCMzeMqqPjg
YsUYVaiM2d16UjqFFkkiNVuhkAR5tRrUT+77r+2eHNgikYxiEsphx3WeIWId9OhRJstFTkD7R3p2
rohwwgTExMDe6EHVYmHZ/tmpKRoIdjQRTLBhPwwuicL2jK92wuX4ycLyCb64Te00eGMJ3gmwoCYL
OYg1PTYS3MPVOSnQc4aOHmOw4AOi1MKQbd2Y1jczuMgXRCg956SdtAP5F6g7ITOBdrmfB2RQ1lBp
wU4b0quiZWnphXet1a68OXv4P2+AANsGETmwe4ApHu3sWrWAVzsw5YKzbYEjgUnQnc60nyzzchQW
fTVyvLt11A2F92M8QbVqeXvjFNlbY0dnTunJaQN9P3regTRBGeDnafNbV0pHBIh+hiIpwcXksHeR
X5rzuTf05HgWCBuirBMij32esZDXvVrP8jkQu4hRAlWjXy/MiacSZOAgPl2cPlA+HS1MxhQ33S5E
KCmsFZ/dmJYHNn7PLCMxqzoFIWL8a4OnzukXgz/e0S+naBFbcES4nCIn3A8SimI8P0O38GecKpic
v9o42thgXirLiGGFBuSe2Hu18zZ5CtARabcTMDFgClh3a+Nsz/4pV/Anu0eBwlxUGuIZDtx25Ivz
ve8SNaQ0TCFkdReSPO7nNSi85vdfz6h9akMCquZAnBj8dmgt/HlDAr7lF62HNewgK1GUpHxvd9zd
BrH5fUi8mrBUxjnkGxBSgm5u4UkAPCiWF8E9vQvTX3+YU3H7Qon4+4c5mgMu+tk2x2gpKJlx9mlt
qkMVNxfTRbviB3UutXoib/2TtaNbf+gzNFBBggcx+5CKS/PAkTe+QAXrCSoWW2MnP9S991HcnIMB
n/J9QFsL9ISJ12YRsfh5zt2mdgeeYc5l0ifdPUuAQdm4ZEjUvYynzTlu0tPTulDAwqbtBscX6BCI
bva1pVAYyDetD4JiSNpAt2KC18X+F/iTk/fCH/aO71LljdMMwmLUeIpgb/dvjtOBcnxvZDplzFq5
55g2Tp+dLwaPJpS5bBT9iAHW23zT8BidqziwIeG37NKLEZC+nUsWnzV5tFVZbxUmW8b4LyEUeK93
KNM1UAHxduEe6eni5lzq5X+wCToRpOghgXTcvdOFtV9Bkk1BbNN8zAMEwj+WUiUdCliv/r4P0yw9
V8k69ZCAv/d3o0exic8nCVQnjHJjNwdzOnROPHvOmZv95NiAAwOADu883Lyjh7G0ZxW4CtefIxKd
opLsx3VixF6UQHsTGJaNQhfy6tyN8+PPHj/7X80u1+OXF2WezEnzAF7z4Iw9kZ5xUD1aLAyZxXlu
fgayoZeiYz6SoUDbVTlgDaWd9aQ18oqIkSJYgQ5gbGXOpd9qja/3FyD38tPCAt2w7xpWYgxzv5/H
Frdm49WPGbOt703TnoMgnnq4QHiMxnBc5Ys66tF1JiWIUaFx0q/bIh5Xdhz1pOzjApyW2CikQY0V
KAONCBJNgPrp3IE4tU2+TuRRtsRrx4q2i5MWsv3oOcTRF2Pz9hfeh69GjvaiHLVJfQkjuvkMyhfH
VsR176rGJlJ3oLO8yxqQO/t9GujvGc7gGfOn7rWv5o/8HYP1U2DMi/sxkSlmdtJc5nu2ypLyDUtv
G6snd+VvqoTFOSPWOf6Vk8/GF/POkjX5slc7JQqbozNlbZrrhY8k1EmZAKapkrZIf3AY2Su9+fWY
TwR9EPn7/Vg6RzdrB72QgIKIDBiHK6PRm96HGEt5F1VTnDsSZLT62sqjc5fBCacEYp7gRQeXF7Se
j4ueJogMQ7MvezxYzsottnR6qa+8jmTIbQdrO7E3UZWWrEMV/ewle8Ir+Mn20R7j1PVp5xT9D4HD
UlvJMKD02iHvaD/kaFXw1u6qZ0LFQShIK3eQBI3PAThPHKafPsPRRivoCMpKDprfsBygj8CT2ShB
4X9Oy/FUqwlytsCb+54VmACi/byjfE1NcNyzfs0BlKlJd+/HkDkcN0EcrOH7SYQnKQggzvdkLK/j
0bX7k+GjazcLFRpv/WWS+3DrFWUs7UuGuQ5cceu28E+69qoKrTUkYRNcdmSyw/tfb+yTU+whu4r0
IujGfxy2L4epl7UbGjmG7vjGajazTTCrNIvOQUJOvWsY6R92jgP/dvZUWMNOcTHFDiXIYZgP5Yoe
aoIEtgkugYKAX/zsNj4RKv1k92hpIxWFodA4Qj4IstEEPhxE7AVErwYIGRE02iT51blte/LYfhnr
0aoOJrOyVsKmkivZ052EBE+JTTTQM21Z5wZ39NgUZTa1w9j2IBBpSAExPCN8/PX2OGfh6Bao0T+v
xhAnEJoyseRFbA9nAs0TNysWCJ4VOLbhkx93W055wwNjUTaVdRmz6TksP1GaJb3gqzB/aMCVm51D
xv0Pm/EPm0dOa25yyF4BDoqIp30d+3h4mN+iy44o1KKMPPba2EjO7sTF7/jzWf/D6JFfYtvOMCsD
u8LcVRtuxJ0cScA2NNbJQnrd5xvl07PSOX9WJwHh8Nf5PTp4i56ZkZsYq+sn46rbuh80beIIHVg+
aZt4NyXu5pwq4ekD8MdQjw7dAB5nZVHYrNzgs1V2CgaKdVvKl6hiZx7ms+M7OmyjlzUijH6spbUK
ViAKoml5R9fjbqkdsTQ0SXV1/mk65YX8NK9HZ69Eo1JbiFkhRg/xOis0mYGnZKtX0ZqlbO2dqWae
tgeeILDKWoDjHrfl1CD3mCAt0K+bx2yd6aTBa4AaYByh32u9+FqLwNs5T+/k8f9i9Oj4Z0HdmPZy
wXRJ+4r7xY8Ddxsm4FdMwcXSJhWYUXRyLiNxzurRs+85wrB7jpNSBB/GtC1ocWZcJ/fnH8M6btAZ
lSN6h8JAJS798nLoDmjvEH8lTQfVnN+X7DinNLVQG+YlIhGLKjR1z/KbNWXuXxlLiOLpAhtz8b+f
fRcr6JzW1zVcCLlpomzVzNfcaVPPvfsLL8EXO0fnDGEEC8YadqYJLUf8Ksg/fm3gVPUPPBp/jOTo
RBmBRg+HhenqZpuvIlZt60oAONrZ8Rjx1KfmQ80ADsm9ncWzf/UD/cf38T/zj/b6Xxex+ud/4d/f
W8TqNC+6o3/+84p/sLtOfnx0h1f+X8uv/v6jP//iPw/0u4SS82d3/FM//RL+/r/tJ6/d60//SJGj
7aYb/SGn2w+l6+6HAXzS5Sf/t9/828ePv3I/8Y9//Pa91axb/lpOW/bbv7+1ff/Hb1io//j61//9
rcvXBr/1/+q3V0Zfj37+41V1//jNtv6+hNFoTQIAGuw0Jv7S8LF8x4r+jtRLZEcLO/nCBP3b31gr
u+Ifv7n23+FE+xaoSECkBhE6bEfV6uVbTvR3fAkYJQe8QEiTo+Xyvz/WT8vzx3L9jenmugV/lsKH
Wfb1H88pErQQvAJFHZjFfhREjtkcplqPg+9laCKui73t0g+TdRf1FB6gX76xq+DCcZprwxxiz2tI
1eHc6Yp+QNDjoqf+W+eqiKDwVPr5jWtCQhCF2DAOWv8ioo+D4z8zUGfHQFyJuBvnc71nUbB4GD99
+kX00XRxXu3lRneOTtNcjWMks7qIWdG8uLlzwaM5J0FH3HLaDMw55ACbJkPeawLVn4JAoBMZFGB6
jAxXYl3tRF8VxPcYrhXjSuj8JmDgCDWHj4xHm2wK4rKaOUGJLYu71uMEy2XFlaoeQ5G5uy7IiBfk
XSy7MhEm+FFa9hCV6GAI0EyVOL0JnjaAUJUIWjJZIKcy/QPAgm94lyDQ7lYZOnhciMz04Hvu6u4b
RK1pbER4kaRhUDLfSQgED8KxELKFHdhqq1sfPDNpVHlIR2Zs3eZ9GHfCR0prutbh0uZXgKdFleW7
sOyR6GFEV6Mn07kJRdxkZRmbVrstTTzwEx/ohR/xb2Z70UyyWHU5+ps1YBD4VHWBpj1Qy+aYG1FF
c5KV7aGfmyIFN0eXZgGuE+MNNWKQVGumMKlGUoFzDEQCOkyNPLtz6/ayniS/bVl7mF15O05Owk0U
BawemRaI+yS5XZkk4I2blIVo4skTTlLV8m5wabExPOsiB938rrezOq1CAHxwr61blh1qtDbCUQfv
XgsCQ7UI/PqqIbKC5K/cMsRh+IJGbm0UK99+4VlbxwbY0GJlgKNnniSEUlaRN992Io8I2NFb4kzB
PhMjI7SSjCzf47bcuIAvSR9Z7d6YN5VU+wyceBkzPypP3ZTaS7A5N51Sb2bV+Bi/u1bKX3XUNmPg
ujKiWfgIYeD3To02iXIH9EzWOq9AuT1BFz1sS9Qeh6esTmZqbO0Mu6jNameDNvAsptpGAtZXdO/P
6KkM3pjT5XHee+gCXGphftg8G9W4Hh37hi9Nlvk87Xy3asjwCj3Zd0s68UCz78wZXmkU3Q7IILIg
emoOXrPsLWm8uXl0VSv1lOvpoQSCsxpCAmmep8mpVmNWPAYGWOu6McOe7Mx965Y7gR66GvESPkJ/
4SsE+sEgIU1YNvsWYiNhbl3ZjXXrjFaFxQEwwrCu9ejty0E82jwcYdaB6uw8XY5df9FR/i1zVB8D
YfrJJ3Gg9kTjSTr3xfzkR8iCKT4ha1AEAP0hEWg0r55E5Ov2xPCQoLZq4C66emPzAZzR0UVl1Uk0
PfYq+ywGC7/Mi+THn2HyZgoG5Jq8dODGN6GHbwZH40TfyopM4JiheUhj6qtHRGl7OE033LpknRHE
9mTeeTUaIHx5PeRXxqIHhcTrRSPb70Y+qnQKvCXMOoSVGwONYse9P/AYnMka1JMAaziDicnK9h6v
9tHAbtssf6rbDFjqBl3Tdn/jNDVDKN89T63qCPd9NNWNdUMs/8IMzIq4UV4TEHD12CpIE9n6YMzD
Q1hhH/gdOjT96dMvFEUvQ7QtQvu1k3zAAcYOGfijWURrwcqesCItvDENJ2s/CHVjDuB5m1Fnzxu6
Knt2CO16IHM3LI2LEUGoXxK7Uk7MwVQIbOzBZfaun5qM5MppSIuMHdHTFfRdn4yp2y8sIkCdLrKG
M0Jo7X6yaQXOl4fJbRE0DOVN0aCKwnGrdNN0LbXc9RQK90azy/ri3quFF9NM4kDTA5PGk2D2y1w5
+HgunPOqnJMSNEqEF+6u6WiTFsAS4jYL9oXvQ+27wCXkl+XGs/on7gRiOxlbNYc9AN2uSD27WDPp
v4ZV/ly51CG0sB8EBz9wWZhJYWNhkYuMtc9KIsMg1vP0yh3zEtnfldfyzTAx4lf5yu+i75gd7Hhn
L3t7IkI1HXEaoA4LFIuyotih3lhvzNGt9kaQqdRwHA4omf8eUpnMnvTWdTSiR7rOp11h2HNSl/DO
lOC31LgtndLdGo6ObZN28WjgzQp08A1p4vu+UU46etaNA6aWqWO3XWmhiQrEnMTPAU1pjd0o3e+d
cZ15XUqbako8HoMUaNe77U07j4RpxDrFlGuCqW4TEw1wcVj5oIzLZija2PYK1dzrwpefzBevrKx7
qNj5DuR/K1LO5lOdR/do95Q7kK2mQ2XMe9FN78EQwnFoGxdPpnthlLW3w7l8DVqEN5zmE5TH/FgW
1F6FbtHHTNW4bdsyiim3ZtIYTuJd0j7FUr07A66T0lwZWfDAy0ZsvLFTSTPSNrE1spVixtYp6Qw6
+mAv9VDHgLriKRH2nev1d6WvVlMIEBhDP8euk7geUS3cgL6+MA0jBYB3qIIVR2NO7LP+W95fle4K
RSpJXIejU51C+rDt2zZmLvIXAYjuWjt8i3KGClVZWMSOVFLMfVqW9Ys74QQUwlYxeKqIOzOQi/CL
Roj7KQNzChQsCe/tm4rRK8dOR6tWm24aPozIZ1tR6dgZ8GvMFGjS9EByOkfrzs83wnktnSEiKuMP
RrZ1mP4swEROJt298Db4DvT+JUj4vgUqfwc10Bwra+v25dvsuBKKITi5cytfBmxJ8OivwLa786Hg
2JvBlWtOhyGQl9rpV7StUIKHilIK20jcBWm34JtayysJtHJUAlGMT2cam7i9icBYvhvm8rVwBIvr
Fp/VGu1ntwwpoaOGQoXyDlXWOrEl65XSEsozYcsIcGMb0ZVm3AoqyewGtxI+HQDNrkrdAaCqTl67
JjgypIO8O59ReggaL21AB5u0kXmjhZO2ndGtZkFxq0TGuoUQYBBOxAz9NvYqY8MFSiO5/VBY7Z3j
jHrFXL3qs6i/mUp1oyF5pQG9bTrvtsiq996R74PIbzJEwKwQmgAcfGtMzjN1gwdLlwnrhttIN3kM
EgUTOdWn3mZAtzV5EPPl5z0oW4GjNs11EBHbngl3+yFpR1SJ+nkWADro+8Cln+huWglIGsR+NA8J
YGX36JapGpylokD+xNM+XiAvx21eQU3EPEymis0SN2zTcgCkIP9S98BNlD5Hu+QrdnlIjMh88A3r
s2F1F09cJhxy6vbQ+cTW7XuTA/vXeeBj9ATI0gLNYltN71yIS2mVeO+nO8Hhu06BCvGuorTU0CGO
BhnE3UAflMhm4gEopNtawQ1WPLYfAlUL4mVw7OtwWOfF+AAkziscnLRyK52aBajl2OATBU0AQKzz
DfPHT1CWGoSFPbRDZytmxtQTVy65YUPEYykFJPFksypzlcdzJiFBL6A7WtGGeIyjK0TZ3yOnTOdW
TwRzN5Ha5Xcgdn4e4Q7FcvQtePR1XHllotHXt6fWWIJiBfIHhSETWwgnpp67l1HAYm8MjZUn0qJz
vNQTCoR7YLlC7It1ZFF3ZUpkJ6ljpiwMV0VgVBtVBgSa4gZ0SA0AxDrvboyyAwh9moPfvZSmp1Le
V0+4hZ+NxnzyJmMk6LFNIWjig1vIYLF/7dW12mOytkX93Kjyk7rO+wge3LzNANeYZzSGGuEGRXhN
Rm6AA0R7lzKcLytmuzEPcZd44zan0YFbaaHKDS2jO4iXfitBI2qa9huztRnnoXh3AamLrakNE+Ga
m7oZbKJDzIab9jSjSZUNnxmfrqYsuJd4keMKlGUALbaJD78z9Q21NpTnJEZUqbjLVj3PYce483kp
NkMY3ZgjfCp4sYk9FyL1s+ijctt73HSpYAg6wAjYEKcqa4Kqi4mp3SPVgDci6kzS2/xQjmOqC+fJ
ZyiwNRpFblfvoaiUk74Rb7U2wSW5RJFV1e9ocNEE/njgDf2WDyPgiKp/yqG0GNcWNBtoNaZFW3+A
Q/F68ozPYQyeMnXl160V08ba1RGY9ZHrQMWjjmLNvft8FnCphBWbeVAl0ptf7WGeV9yqXkeTpjxy
31wbuduKmvHUNVb8Uj55dVbFXHc7r0MFcO76O7u3vlujfjXdAcvU3SGcuCw7dde5TMT19L2r/Pee
wzkdQ9qls+9e+3ZlJV0o0PRkRomh+Las9EMEHW2BqmaOwhhRtvFZZy9u1WkyNfZTBiSPDa2nUYw3
LpRcTLXnnbdvnNrCneJfMOs+zOY46PVHxTiyscsfsXS4yoPgnWdAqfV7R1Zp1YUEQklPGbpiUqDy
3kqXOxtVaUDmCvt69r+1SDjFM5QtsP1DuHZFuRvq+U4ptrHAbFGgUQIH0MX9E/V17PkH1javkQ1W
UyHqZwM9N0NJD2IYVgMzdAr7ArEsexnmltiD+7105im2e3plNd2WUm9vFu62ZwZURrH0FTapW7Yl
GogtsUMZ8jCL+cGtncuiLt7yaT4UkqMbg23qUTyFfnS5MJ3R8d5U8FClw54HwAOSibbwfIyGqFA8
sCqEc+s3Eg6S954HSE5oRIcoy11Be/o9KnIZSyt4pDh6Bq0Pug1eBxCmrzphpci1xOaYsw2Y5CEj
3X62eWhspLLbre4HItxHd0KRJvTZznHmZ6uoUtlgNptiXA2qO8AHfoLWUJOO7QfLTPTMZJclbsst
qCAcEjYzHqLAAZ/HgCxAEO7HTr/3GW7WsuJNUojrLgpnNBc8gbHi+yIFl5QIsT3sgxWANhn8iXLV
GdjUqpAHfyiTKPdetQ5vC2DdYkh74qZBv4AzBMR2Kk1cAPBWnQffORCPhXODPEeY8MbEDOFRITj5
MRO5kzhDNiSBfOvxU14/ou/Evx27CLKGhveirXkmXSgBjwB8BMubFWnT+IIobcOT68GMWZRXFgga
iB/WkN0W5kNF5xvPVTjY4D4j9pwhNpjuJp2t8UVGgHqFxxnlfuw2zQsUoIgI6QOl1bfIuBOqzFK7
ru88bvINHG918JjwVtB2G69Az9THhmLZIx6IJ4noa0/9JZTkPb0YxZTkOQ5P0JT9S5UBzDsgfbKf
SjyCrQ9feS5fwmg9yfouLPhz64q9rdSrrMIXgyLSC/pwZ5tI+zv1ALWhnN7K7Fl0zUtEGcYyiCJW
qt4Vk0OKnFak8NvXmkLwbm4zuFPRRe7hmIAMdyazWX74TX+DkPw6H2dgAxEwQlDmmRWBTWpMH6+d
bZs1D57s90jFaFJEABd1FppojNa862u0Ai2ko31XcMw18k0QXnpAIATFnaJPIfz4RCUmU2Wul6ri
AQ1DqE7SFifXZwSHel2a7EFkY0yFiYUeqBeD3+2KO1QR7fMDHT38XL7iEkQFBbtpXL2ZePRoGsFG
g+wKWiYkap6AU066jO6l01z0onyfZzMHNnr8CIHr3ZZGu9GD/80B0kwbTO7sISpXU3FVty67aCx3
Q0NRXtCB0esKUQxYR4Np5YJuqgwLbwte7A4fzegPBXJdlts2IKSaeIyM5LfOHR6LLI8IbewPB7cg
MkHbWko3iQKRQd/zXVZP+OlHWk3PfB43oTd/C3DHE+A9VzN1N3MJF2jkZhlT191K3W9qW8wr1SOE
abPRA3I456k5ItDKXREHXaTiue+IOe1dT8uUtXCdZeFeWpnx4dbhvHZMuW2A0oXzIiXSH5oR7nE8
rYaCH2g8CK/H2jeTScLWe7Ii4SL3p66itnkufAKFNZqMRROkVo00YPQ97Hzk4Syar4xZDSTkAHB6
+d3Y2WKZgsuy9G6kngkeSR3PZQf6Crh/GViVEimDQ2SBgVoCvjJ0CIVR1CHoNRBEZ8N20lPaBCxH
wpX6sWEi/MnnEk0Xa8ZDuNdmd5UN6sqj1Y2CbgTBJU2K2nnLsyBGwinfmv6NVfgKPkJLE8lbl2Rm
8dQhHxcN2Ke+hX6RGdFKDBru22pCfle4VWwOWbtXFoj9zcyA1lr+3EwhPG7LbmNdG9umYw3oWPvn
ucU6wRmRCTCDErrIrqA0EZzeMJ/eKKRTBWYFUohXsuquy1qDxbXChRI0Djbt6DxCvlPALYaLk2ft
hQ68bT7rtPKHx75QK0s4277srio9Pqs5f+1sXCV1dO8HbAU+h0dBx+dKDxsKi0ndlB9o3lhx134Y
bEhOhfQj6kuQYzkJQ0YQnmIOPMhY3Y1CHhyEMFoNG0iwtgQK8ltj6K7G1ruVUY6Ul/uky6tJWUVi
mzrtQtMiljl89xXIWwN6EzmJaZfI/iHHlUJt8SJyE9q64YarhfuFAmzOLZ0IsH1vf9g2glHGmZBN
XIOmCIEHHvbWujY4nhnDRwsjmCHXfRs8VO70Tc8rrxg2rjbvkYqFVGBkoOtWs8uA4U3yRMJ7R8S5
lLvC3HROKUmEocAPC5b833xXOU3C5XTvUfMyqsdH19KIHXl3Xw4vpnwC29X9NBcfUWl5SKC20HDI
ExaO9AIUd6sqQlmAOQa2MfIblQ/WGhuJGceme26NSMPP92D2C8nkdRaadG2chywoUoMjKxlUblIH
ej+hchCPNBdJiXIIQWfEc111a3iFIqlGzJX3WTJogWTCTs3IQELXuBYGekQraT7AR4G+RONtC7Oh
aDlGA5mq64S6OMqFkHXCK/1dygIiF3YW+155T9mIbECG75c8Q9SCDPvgL6dx9JDOQ4NSqyWAgG9D
6N/xGeuNqvGiRSdBKFWB56TuJXI4A3LMXW4meZTZ8QRyjkhBuMt0cbzaYUgjSH0g4TI+mf5YJcOI
VNtkl5e14PlFGMwrqd08ZVl4LQ0/JHbpX44mTv9uOWa2+Whn7la58mJuOmx/JEviwkD8ZeQHgZQJ
UBHrkAaHPlIXdj0+hz51LvIritBX+Td+6WL9o2GtQg3pK7ewV3O+bdzSvAwL90HnxYAUffuBhPgu
M7F6S8Ylg7TElCw3RNPqa9Q0PBNZSKmc7XJjmJHgQPIb67KE6aDoD+DfgkNJy5tGgotFcMcn9Rzc
2d1l5uN0hXl0YyCJgPObF/HA5ltlTVs8zntHNCwe3eUyYyxpHNBAG9Y4EOR+/BI+qVG/jYwhkzR1
xBpwFQcl3/OoP2T1Q69xvfsSud9JXQ3FTEQTHqQublC6IVqicCGwpytl6tiFudK7nP8/c+exI7my
pOkn8gsqp9gGyVAZqXVuiCyR7tRaPv18Md09mHuAbmB2A5xdncqKDDrNzX5llX50NzsL9UaXatk8
nWG9b0BHLTE5USKXjylICbn1xG1d1PvJmj5Wzw0Twt0G8I1Z9xuwcdDuc5vm2U+ncGOtSUS0T5X+
HZ3+oo1+P9L481INSNpmjsqy6JuNt6YO7JNprR9dpW7SxgNKUjeFurbt7iFAnHhuguKot+2zIOU5
zuccjL+SX1m1u/7gkQ3ku51rjB9GtQBhz8dW8H+s2V2Vz8NBLeVeafGSmfqx6pq9aaY3czC/uU01
sZpgMrhiGPHSBOJBAQqzCK1yb5uB+b6lWPAPqqp9LqeXanN+zct8tIsqapDso53+lRjyl1kYX1Pa
+Mj07lV1zx77D2/6dIV8WKb+6BjeF5yWCpuMqyq4QkCupx91EXVOEJtZjsmNDigZ+73n8o9eT5Ki
vM1D8TfpKOB4CcEHqreRN4I7hYJk6usjL1Ss8mA/W/NHAhduePOxp+EPq1w/Ev5xMBf1WIj5DXHu
BRLlZJrdXsy7MhGgiILyl2Tb19Ab//np1vpkaB0vfqxoxvaN17MPZIXRCjQq4nw/5ZItWD1/JKr0
ExT1R7huvbvKe3Zu6bvx5C/M3jLdSZJVlasPacZzJlrzXCNhVBVXb3atpEyZqKBN+9VJgCOz7KAb
48udmfMXWf5e2dYyVTxQj3ZlyaHLitc6iTurfVz9612b0QW4a8H8LjWSHuN3EqRHI+Onmyo7sz1C
7Lxi+3BTN55HuwgrrgKKXDXAwz5UJnzEAvgZ6L8lO39DLa29cKcx9K+HcvIMuVtW9cyKntuCKE1e
ZezsYrgNahkG/fo3SLavkvi43bQ5QMjmeq5SmzuOf6eVT5u7RcOwQKL2wt1N+u+gsOu4NkSOfbKT
9m3gOPZhsuW/uLdubbe7uz6ZiSU1Qd/eV9nyxPUo7U8vnU7t1l3MWl9Klm3mwRg3I++QmI9wsvHE
+a1dWJhq/Z2vW9SY6V8WF7ALsn+r/eS2Gd1fScJRU737NJDmF8+V+6sbnI8JwIND+5yl+rZPunux
fQ5DHZOh/NRlw7vbqeNMsRRyPnoJT2tIl+M4rm+zmf4eJudWjuD5nqtuU9fGm5MBdzAoPVSJvjGS
cb5UuVp4M6r9aLRnt+FLRbRBv8P1Gk7NvmXd0w7T2EthFxfDvH7n1tTt6qqKr9enY2XDEcTtUcv+
V+7iOKhN/Tczl7fOkE/KGeKSE+0kxm0OHW1M8wmYYjpdvxpX9RefBYq7dpveDJ7RDuHuQzapp0LD
LdmyfummJjSF8VKlyRWOMF68eozHyvxCWr2fhHUY1RjXKx9q8fjurlUoy9NPUPhptyU6NLVf7PTq
3haSFzVdt5fF9G8ZHYhBsE9BJ58gE0MCBR9daiX8Nh81sGFgulfbD542j9AofbVZF/NbAMulGBEn
S+0rFndgKADzowishXUK5EstZRQkLvCAdbqmH4SDUbahkFbkl8N9V80f10KRSZq+zF5fKle9JO3R
7PVjy0XYDONPyk/uk411dZnzdP3Nis342hb5qy+sQzfke7fs7/lNGFd45wI5HRebCnX98RIynU08
21cnrcsiodjLzWJXi2z3GeswBUud8ycJcaDltwD2l0v6KPvskWH4xZPivPrgP2p+A+yK1vZXPyxE
vU3Ok63kr6Er68g2GeiM7TaZpjdrBT5OWwwmBIlF19a0bTm0zXAAfv+yl+Xt+g2PPd8o9AIXFSnA
9NQLbzz9Nqy8VjdJUhOO5Yf5VtenVpW3k/K3yJD1sO9SGcSZE/UpTedUBh+6Ve1dsZzngfXaVeqr
yCBqb1itcd/D1++23u1vzYxbQ7IafjdXvdjTUd171X8Ip/5TcfNvkpL/I+P5p+LnpS75758inn8T
/vy3Up9/+78Of+uroKb/54/6/1APZCK3+x8EQWM/dP8uCLr+hf9QBJnev0xsoRamXVzokn0z/6UI
Cv7FnkYE5C4bzQy2e149sP8lCQr+RRy2QaeP1AWH7P8lCXLcfxFuYeBaBj+2IIXt/xdJkG3Lf8hq
DJzEjJWmzdI6SWfi/UNjm6l00P52rbEsiQB+rkoM+XD3giRH4IzlZlmy2JfvFk3skKzrSa3s05HL
DauPphDb4JHmqj14rXR3A9PQqvovu9TOwWmIZiz86uyPGehYP4a4pShJaZPu7E2eHJXcK4P3Zkz9
qJbW2yiLF4MLeoCmDbV2DQxjy/U4j3uFZWqc0zQM7PRxcsrHhTAvJCUWL1A6XlY1fyf+MCC1BmRZ
pvzLFw3N3dxm4Q0Tm3woS9Ol2e7kbgxqIAnCdNB+yMOSQ8ANXdgqc2/V4zsbvLpdNwU/eM2GCKnT
cMJPAFHIhp3KvEPCpZlPg5NMkwAQsqM/arJ5tzoBNJ836OPCeL0LgrM2R3vXqVfoBNNPn2ZkDFVw
DzPe7ZvAdelRdMuMHGtvaG/7ZnsqYO5cV9/RUryVVZuQkpSDSDLG28OH485tLKYVyDajbEhSvwsT
jQvQ0D7tXCgh43lRcou8tatYc9NGZZL8Minqkd/NF9l4fihsn1AwYxwjAUFVEyhLRNjQxQV29VDO
bhDR0iS7qnL7yLG2SzPp+mQNKUR/UQBHpwiv5zzKAm+LyqZgr7s/q8tQggGu6AkMO8vDbai5H/31
cTJKM0pZZ5dqfGzl8KcqQIHkIH7sDa4YyJ1ZLs9l1K1YGFy7ti4esA8yv8yPNlX9TlPAjTUvsyjR
7E8OxiXsEtBixr0sLES/xfZybrMEuc5kbacApaNdVmOUp/6I/J0YtB5kIkCRF/oDKofJVdth6ntx
xGB/7Cx+Epp1axPT3lmxAlj6VA8Ozs8JYYaX+SKqKsg8BqnlztTZy5IET+XgPXl68OBHd+yr4veZ
8uk4bkdlgaxNgM2NcEeegUfShPIefasK9vaWnFG1qmOPunGHbp8peAjwJhYdDF2lASV8Ej3d/G9i
BevJVG0L+pc6sTCvcSNpEw4DETJDXjl7MCp0bcMk9xDBD4a9gNNb+XV2LaZw8YOvktuRAXAwX4Mt
e9fXjnhMUjMOLlDXXhz4Peli9kIc4oIGLDGd4rSyuWzx1BSSY2CfWzoHbiuQ6oQkN8Yqa0NAh2p5
LgLaCtGH3M0RC27FU+CUYNPuBo/Q5TUi2o7O9RrYbjfwVVnHB5rUvsSUvVsQ6gnkKPQP/hy1RDlj
gNwVi2/uNOvNeXP6lxWQc7SGR+BvQl3yLBog06MutX9bViX5h6Yjk05+3FojzjDqXjfz7YS7IIdE
0hGCeC+7mk1yuzHd4trAaNkPc3ITNIOzE1bB+maG8UZsTdSDaR2s3F727YBFHqngmjRPaI31u2vk
rxmPL6KdyA+dkT663QTkgVpuR1KVQvHM33DzO5U7x0UhVWpG2R0EpNxVo1bHyWSz1Xi0YABymG3K
oCuVFbE8hrhqH0KwTWEqqyT/6AvzWwdlEWd2+aeg3YeZ1lCXGaTtGAgrsoNzFog+tpKEeEIXiMd3
1X6ZjHtstU9T69s0ErPe5V5y22bvHUun8i7LTo2l/9iuvpmwbl+xHi8sWxoeSSvpqezFEiOaP0rD
jrSiIUx9984sHWM/DnPk03hHVZCnR7bRvDm1nXAr8Br5voAHyrPvhAHpbEEBEfE9tnNzl1oy9LJE
3NTTuueXpL3tzfts2Qf2xCkTTOMmTC14CktmuRbei9yyrzNKmARJF5FP9D0mfhAmlucBsar3Vm9n
c2LZZm/op2WsGeSww17oZRPZnHMAgwr7VzilItrGLgX7rdqoboHKdTMDOtChnpekuzF8Ae5LkfZ9
6JKhyR6YjcuDVyEmKlJiiYpBo5rQ8ogKVFCBzNvEQx3SO+SWAhngWtQe71qLiKQpT5sEqkXH1ZnJ
sWgRP3WDeVsy2UV+MaW3Znnfua0fCb/KwxUMoPPtsy8c52AksPEpiLUli/4tdd8lOLODUnbHdujq
NA35IYXc3A+rurTrkEYWMAyzj4L8lk/11P4Yre6idEhNxBbGZXKqYlcGJpip+FXLAIYE/VifDQez
wRXWyZ6DFIwP2fi/T1ZxNmwJB1JjOu3We1FxbVoyu3db1PvrfEzEdqe8RD7Pw8XPs/E8ZCvH1bJg
672FnZqZ5AxBuRKlwwdgrEiahQmp6FbUD/bBkiKPesPL9iy5NQdog2WNt9VTp6BXaE3s8p7XwT8s
if0zOEUTjsL81Hk6R7ZTh6pvHtNui802nyJEATin1/lA44PLgECnQdl+VG7c3LKHgJymjzS94oZT
N5NLx9ZPQ2gNKIDKK9PlqdkMHVE4aEWGsE0yHyWUcaObz3lcTsRFHs1aEDOOca4f/SDyRnuMxg3m
ccia3VzUr4bZsQ+p4hToNH0imSY7oxds99LUpMSlh6FUPerNZg45rGZHwEZp9o/WvAsEOVBOrQjg
ypja64jc71enScTe1vkB8OSXLXsjShCfMmVg9tdTW+4Bynarypfz6siLF3ivdFm5yN7XJFh2M09A
00c0hilwhHt0ZvLblsWy85Px27suFaz8y+J7/XFxxHFuvVOX+qcCZjhJ2+9JW5eeKe3B6/WFqIr3
tcuCWE6IjGBUT800eHFOrKRdV3c2s1ecDuZNlVID5gRs8Dpj5Ss7izsH/mBB3huSQJSF63K/sAOE
dZmmFU1ZlFMHo7Uu1HG4Imyz+5C3V5Fy6udXle2h1ehveRLWnkjnXbWMUYdGKh4Vmwjm0UpPiE73
XEqCVsnNjomHhBZiuEiP0zz7x8BloWrexsmWGhepdBals3rrEnPcZ2WRxHOyftLDZLteIb9ssvR9
owfqFZChTqrsKK6i0bSvaB6rH2uanpWC2rbs9dXo2fYxGwqlzvQA7LOFI6YdyJH5Y5tLP7ZzNn6C
jMIBz2yULUolYwcU67JxwFZ28pxV6ol4RnMCmcN7OYPRX8olc4+2WarbyspuugIJpLslYdvpZp+r
cqbfKLxw1VUVCuFMh8JN7wD7rKPj1Doqr9DERHlgiBC3bb+O4bzBzFiJZBEn4KOl7OApQcLgsHZ9
51TqbaiM18F4M0qlzot3CoYq22czOvLC6XdoiJvTYmaKSGviwysXE0iv+t1aNy91TwffdGgECsid
PXA/0hJqcIRbpWo84yDc4C1Q8x+xqIuTLdNeu+ZhWoLypN2CC2Sr7JtM4MdrXZQtltOYRL7198Io
D1XZ78tDwsO579FwKBDccGnLHLd5qvrihHrsr2r8S0cYPyAoKeeZ+10OVyNtnzxbeoYLXHOATve4
GgnERCffDVQ83LXVA0FLTigbk4l822g2UEsnxXGTxTticbJ1AjJFjc6pI8eYDoFa9mxXnu6drfU5
tPntll3lt8WOPYZpZPftFaGGXsoXs2MyMClvZQnx6KTsIbBvKi73nRJIT2cqRyK4/E3VW+fCcNib
lYYDPZltGlWUOwvVMeswe2aUxzmANRk0IKLvdb/RoRrIoLcZuIwtI643hRl/VLKC5lgAgB4yfbMa
6Az7HKQ8cW1qCXl9ziyzMGvOYzer0xyMR0Eefdh5LJIxBr40tP9xT4Mc86bAYUz6ozZO4JrVfujr
KXSq7ieTdU/qFXwoeG4QO4v1IxF1wosTeY5wEgiK0pePBnUZjS8AdlhWJTrX3KniyVs/jKmcEf8k
oTdi4u81jFa2vaiq9xFZsuIvXRFgXr+FQKdnM0Wki4DooKpqj5EBjap8KS1/jZKSz+uJ4N3Jhl95
y204m0e7vSLTZfJz7bO7dvgpKkH8hOOAQ9VWQTKBJSMvOI52suyEA0An/expG5rkaM0GrRwyAe34
b1YLX1Ml7tlb1QRdMTGxmc8rDHVcOv1VfW8/5OIHK9DX0qpTxnzgelRztKB3XnnTrst68MtLUU/5
cdEkG89+feNX1aHs0P0OtvMtmJBjN/BPXqacfT876N7Vk+3Rz2IGD81+/mYL4Y+f4CpMWQdSdDVG
0bQyd2NNB17VzcyoVYTsEnAOKZj1bulLhKgCIWa72lwS21cxiaPpiCJeR/OMejPM56w9TbmfHLKG
t6xLXkXv5PEwQ/KJ2ym/Shk7Y2Jjrx0HkxmEld0+9bQ+kSJtXGvbP86WJrPH4womZm9nfNqly6ex
my1CkE0Cgif/khzOv1tesT9z9hAbeit8MLI+twHdK1c9nCbWdKBGNJ5GM5hvJGOt6sdpz56eMCmr
7bSo7E9nIJT0ZmuKF08ji13Fhy/RDGT4Q+zO4SrK+WlTy1g0PHb2MB4T37nktXunAm+8J84xSkxD
hA0FI/RfqIZBhLCCC2fDiuTnnYhzZTaxJ/1onubXZMmqCCGRG1Zux/DWdWgrVqbibDLymw7/VWyN
yx/E4vXBnaw7c5D5TdkMe2tS00NPh3/fTi+mIhPOzMQLjAQb7FOWQDn28nv0/DvhmA892kVopnFY
zrZAn1Wo2rxYHmqLlZXQtjBeyRr4bXfpjEKYmjJSzpLpKIwtjTvZ4efh5fFL/3ftdXQFxavYBupN
P77RxhABY9E5SO1jW/AWwh1JZNs5i3e94P0TBpYtEttyP9YiqlMjOeAc+xaMGbDdR6mbY+aYAgq/
3HcFD7Xc0p3w1vtRCi8yV9QuvSzOtnHNnqhYO1WrJLux1GHbHCarEino6jC7so3gvFhVc1ZO1RyW
EYOUicgALRZZIfRtz2gChzDpWwADW8SdmX+attucxkaXcZa+iNmxj2qwny2EHsosk8izlzIecFuh
C+qPYulhphvzVi8XbynFnbrNvIaPU01VbDTBJV10EyJRNffpeUsGmxd9eGzTzbxlTfe+8RkcEUr2
FLr8FoUxoj2eOehRezL+KJ2ke5XdrJa2iDsTR1ez19c2vSJ25Iy16/pQ3NSXyH9wfAwVPbyfs5qN
dgbZGVIHPTe3RtPd2IN7n9VXLWHuvedrW+wyD8pnrfW6VwGMv+NlZjwvOq7ouPYaY8DW2BfH9S92
Zr0FK53UCmTTjfTiU+syHWRIktV46nkCe1eoI4kR3FLsJkpgKxklVjwXtvMFgRebmNTO4xiEGpXn
TgL/ojbCtWMx4U0offJiSQhrEQ5qjO6DOCDQ8iXNjv4UFoZKTou/F9I5CnSsyu1/esgfx0C4NamZ
8a0GlfZK3FnTrUzbUzEtd/B9VH3yOBmCGmapLPlQaIp2aZKs4TSvJ+Kvq1O2ipvCDb7HYrzd+rUP
22U5jwUfWTC2A3fuLLN7L9E8CY9a5v/NiVjECdDEDoNeWBuALqUTHIrGVBHLZ1G9BhNaEkwRaATP
Pvm7oVex2qTtrSPj/eu43TEvHnu/FJGzETtpTN6jS2ptT7nCPiHK/da19zMNcLgadMIeEvVYqiXq
UAbv2yBbgNX41RIuc6G7CRGk+TT4cEJBUf3Kc9Zj6zQv0KOaz9VjZnOcai/7CuZhr4XxWFfskmKP
FXhE4n9OClvLyB2XrN0cMyT2UbUE4dZ1xc2s833CkrzdFrjfUp5me/zyR32sqvHVZQyhU0vPWW2e
vBImb8M4ELDaZERHs5u54nPThdaxa6ZD+0/JIMVskm7DB3gRMkgD+Xy2nPl4e6x7OEgcn6l4+UWS
dcDt4cYSBSA0oFkzaKFbKqyomqi8+AlDV3i3AiZs58j8nvMaRKV/qN0R95EYrQNZCh9rr39Wdyh3
oyj+lEn6Du01nqUvf4TjnQXw25KZH3mQ00Qi3971oicEFC1atDS4HfBLy70zDjclQuddmd74zbDs
1NTeTbpFcepU8953e30o887bFVywxqjweeX5k6cWZ8cKubOdgxcGTTPdG3THLGfcK1F0oYngKXIW
+pPMNRBvmZBAnrqvfCa5BiHWbjLRMePjSbDuJPTjTjQpEjAa3/jOloRNH7wzJjx6j+rbMawXT7TZ
bq4pAJ0DyzVU9Fu+dTNgHYQo9l1U+vokt/RGTsFjUS/m2Qnm3/mDVVTVh01T5eonGzgKCY2RRK0u
n8chiOnv2SC+Jm/OTGVgB8lJVNdMI3/rd+S1g1yoZourPtdcZ+/KhFvDTRPNvk/CqXRPswZv5qLD
exagfTRxKWYIXc6JDND7XFNQx99G279ZU5KcRVhhVA9b8/p6uvqP57HiTGy/nBFlj5vznZT6POq3
FgOZnRjEaV4z2yWyTjr8WyP4WQpoZSWsj2bC5wK7zpFvHVKJOHtwXrY1iXBcROxwqC4eUKvIKHOe
V1Q7Hz8sqEq1HYfRDBMxs7KlO/EWozIS/icfpzvw8CPLrA91QqNuqyD2HPNkI5oOSl5BROOGwLMk
xnQElZAmPcJ8Myg+n236F9PJyshoOc153fzeagpSag24w2YuTnP9k6utCYPWfoKcZ0txM/4gClkj
HExopD15mKv1bCxbSwa0IXb5Vjk75Ut+YoY6SgqMhZiCvfxmaAqTFi/4syob0n8qDu080Som0P85
RcDTxvyIENE685aXGDScDx944S5YPWyLzoJG1h3jIAhzE2iwl1N7Lsc26gcXy06N0DKfP5eu/XLB
6MVbO4aBmJHoYBY49thNt/RhEkNKpbqqh7NXViL3YZHoyOZDgIF/qNGNtOf/8tr1Uy3I7cs8ec3d
t2mQtO8GGp5Cpjhc0NGNdhtPlgEaGVS3Fd4EAzg3HHyqMU0eb+ts/eqav4m2QVcGuILSgKqdpmiU
+jUbkbVaM+bFpPsctYUE0ULlVPaA0xiU8ZvOCujCfGwG408LXl86Fmo3lJ51dhjEdlkn40l3CX7R
+r13ZBFNY26EGyKUxTSPqu7UiSCFXVthbAG0tTgvMD4D0cgO38aLw5KpiCC7q7/tDMYMpV6HBUrY
fZ+19m7R/Ve5SOYHL2DLVsBkg/J/toPtZp2TM9cplWGGmM1RFu9R4Rtr9z6RHHTu8PexMyR9FJX7
KPP8lFTX5yvJ4K3d5Q6AYgv9rSwiyyX6EB1Bbosnqyy5KignoQQ8WvI6xuT76D8vNVQv6Nq3L0zm
lPVLZutNSdGRuT5Ih8pVBYrv/3lGONVu9kNhzsfGYvqnE7VH55AD3dRX03bttne9jtJAITZFptT+
YGeIWZ4jISYYSMFdTtLsbizuLKJy7+vc+uWiKZiNrmTv6bDHWbqXvVRxn7rWbrqba8oDyUhYburn
oeoxo2aKyFd1V2iWZZUgLwrAwyh/Cn/NQ/CESzpYyY5Js7ikPr/qPBx9BOP33uZ/JlOAdGZGaoD5
sz9m3B8WaMpzZVlY0LU+2CuKRL55Ya86SoY8OK3BveuMc6Qzd9w7NdkKYw0+pWhu8MjRcpBdt1U3
fUeU30SvvmSbD5C5PmTQf3MwtKfcKF+3xPCe2Cn01En2hxbW8NACkp+LFIvCyPZBQky2u6DUHsC6
92kZy3jb1eahk/q2qpCLlj6EyNRnn/MQu608UFigxIvavil9HpOxvnTeZGO7AAhBKZNEPV9GPxpH
d9bPSWuQ5dPJe69RmJAs5zI648PSj24cWH08wKjHSRlkB/UJ4o80Hz+vhrIjC2H5haj5pzYtBFj9
ciyT+d3v+giV71+/mvaBT7r42JponkZ9p9C4Rs2WneCazMu2DJ9e39zmc2nHhVq+Nj+5bN5MoyKa
eysrj2Aa+EoUrF3ndMjGrfXosxiGKILlvu8Bako5HxqzmuIyk8kVMn1ZqkA/NAslZuFGPwJqGwb7
yB0A3adWLFA1dSRZ5RBu+Y1iaIOAdYN4zEsZYTiQsU6TCG7U8QHAi0JhxQmcuFt9k6v+Sq/ax9mQ
iCe7V6cQ3yuUhzmWf3FtnjDU4eEIEarXmkzBGZGWTU/V4CE52W1L6jEC3mjzR/DbqQBq5rxOsF2/
nsm29m5ETi9X2/O5Ktp4qLB7Nk167Y0cJBX+Es2ClnLmeou4jB6mLC34zmr7Mxsv3qhiqUfWD5dz
tbMX/q6C+EXEizPE17fe6j4Vo+jielBc3ENjx8jQ6PkGcElT/FRj/R0Yq3V0sVUibQmA7/L24pTT
xEjlvCbG4ALNZP7RKVM7bDX6b9u1fhOwM8VpsVoHhGg6NLylvzcND3ovJUmxNP04MEc6tv4avVzh
BO5w+Rm7peBTNi4M7Ta308mW+XdA/26yJpXs7SVeAOXHKf2eJEFWI7c3o0H2bgGt72ZbD8yCLHTo
Svwfyvi91t6hyVAT951dH2i3L+x7qDj5EuUHkQ0l3+IJ0/NxkAHS8YDfhLtKEIBxhRNKamBuHHWN
hh+RTzSO3r5tk/Qu8f1T6icvRGK9S9VezK4BAraye/iz3Tiq8mmQxl3ZUU26ZT5T87vIn0wZAdd+
V+4sL65T3daORl9q89ubXQaVrDBaODT3CULzQJwcqe6QjgOmi/7CeJmeUgUEMhryczY5wR2C8DbJ
hx0LJb55dzyswFwps2k/oi/449StxVmt7rGmDDXnP7Ws7lyNaPBc9xLofopcvHmNh7nsqru2oQiS
NPtdpZ0V+21KYZqxp1Rm+oxOoyccVnPMxqbn/cbcBVN6koVzqqTBevBgOWTFE3TFezBg3NYLkJu3
KQsSDdi7NV02sAvURU0FWMsGgDJMYJOYkGmTuKULBPC5FcNEG3uK/tE0bYJdl/6x1EitHzt9Hyi0
mSnzhZFnX7wLUzh56bNI2dGJlic4LPJRSPwrmA9C2yx8BM4rF9dkvE++n0b9AhiqYA8cnQZMD3UB
w446mDbEnElJ9mX+sWpMVAzvS8Rmlj1NtXfvBtYHXGIQD6ZxYTE1e3Ay1GSjAbxkbdm5Wo0TEON6
mWxVMLQ2eBZ0Yj8EQXv0F/HZBdSJDtYqxDGL7BvllgGC/ZDONHsYONlBx6sUpvonndFpJihJZt/+
YmXMeHE9QXOnqu9p3GSMQRTWaEMpASLSn2YuyYWvF0vf7y3w02MRTJdUNLjS7AEBWmN/BJyM3ine
dMcgmgZzS367R7hm6hTU30g4PpS8NxrR7DIdCAM+ukoxPmn1aWP28oEq+uzs+vd9iklmYClfpNd1
X4r2T8Ui6wg1ZrvDZN7EOMOB9PSy7hO3wuAsWi46nVws7q5tymMvBRkwoKaLutE3Pl1M4PRJnJPA
FyarGTIWLXRdq4q9ZYicjMHTa929X3zmuWecitbO2A/TPHeJgN6uZpSGpJfkDbOnBjMjaCBJMDau
L3ZmmiGfr7yai4L6d6fGl0rTydLp1BHPwgTjNSSecuO5d+my+0ngC8VYUuIagQ0hEiYvwfNY5VOe
cVPjJ17gwItBvG4dsGM7u/GyFi4cvK5j9CmAHDs7Gf70qPznka0cmg0ajF5LGudkYETtAOzuJga4
kd8NMJXFKckbl4XMsOoSQRrWszEbDCQl6fPajmwEynq2AmnryFUopzI2OjePHFSKq3wch3I+dl3O
lVP119QRtgDQyG1sIEX+bQWjsS+UIq026M9FJ8zDYooefL45Eszxe1nEzLi7BqFyGvreUeEJwDdg
rJU450bAJgayS0F+rsoIB+RR49VB3NL8xhQgI03gDdgQgqJp7cGTHRwmAKso2a/OQbjHXEdO4tAB
eyXnk73Zvcs8p1AiJI75jp6b+A70CPv0f7F3HkuSI1uS/SI8AWCgW4dzD/fgLDeQiIxMcJiBG/D1
fVDdMvK6RWZGZj+bWhSLSCewa1dVj+qkjHx3rrdG8af3rOlsLc6q733HC59JLZdHicSzmXrXuupi
fiTIykB+SXUJ35wLhMq8pywUf8YYMlyXWGe7P9dLToawNPrtsvoQ+qrhul4m1T2koR8MPXpfx+8Z
1KDIGIxzQIqS9Hfv7Jvh1LddcCYdozdiXEYEulDhoAEe0VnJ/WzH6ampgHq2TEU6ZbwZ+ErmBvt/
mjO3ts++YdBZpFaBPFH+BrBG1FU+z5xm/g4J46ZWOV+NdSgpJ3231MbvpZb2zhdMXim+MSASWFdt
48Zb0FzMk4KggDrAa7+My3kuyD+OFs/k2nJ2RNK/siXKSWVdJ4SybTgizhbVTGpJv48+iRroOMdU
KUyu+Yjdeo3g2Frba7RpOIS9Ba+pY7Dp5GPrpNh4C3leXAeUYbl6RkaMOir34bRIHlP4I/kc7ceZ
6l7UIfg6ontPOQ22QZyjcgpB5OEqo9kgkO4uLIBxBrPnYL+s+RQU8BN6VEyRlQZreO8jqVA5S9Xi
AVjyY+5yqcGg72FLIwdApjhEudm2JfQUFK/qFCbMVV3pbecQ5ocijbKjSU7tnsK4655l80pW/C5d
0jtnyJedwk+WqPs5qNzDYAx/2Vk1uyVWbIMFg3aR2/t8jn+q1oFgHU6vBaHC0cHxAZNvM6qF0SVA
Pc+LmTeHDNouTT9sz20vfsmJD7HHNVnS9K7NJ7Be+ktDEfY8vlll3Edch/tdoPmI51bmnvBHnP1D
vZiMY8nChzQjOCD64Knz2idBNiEvfCcaOFt3Du4aNoE+z6l9kxK1zdsQJzoLSg9vVZqox6lXCFQW
mx5uCmxYZP4Qxgaec+Q+OkxRBQUqpCGJ0DSGKjboquXWBM6xU/MOloW9ZVvcbttdhqniKc8LJlzH
utqgeH30cvLUebILM95mjH50b9uPYza1bDAGFijpfLF4AFmyuRTDck1aAYhqoC/LTV2F2lE+Nbbr
bQGQfGXQXw4pJB1gCHepntwbHkOnrmH2l+bzNITTHTrqCV9lT/gyh3km2Ma0+XIFVeCsR90YkV08
zgZzddxPu64HYur0l0QyPuCoWGXKfNwF8N83HfcrvzL4VKxfIcdio2a4BZbMNPsOK/+NnI7aGITw
I9eQFzMpn5VK/s6DX0SyGu1dbhFBiQdcJLyxQWxPv3Bp/TaM9stpeJHNWnBUFi2qjpBE3cuTdlKx
sxOFM9D904mC8iwJ48SIy8curjMqUgv2CdzA+9K5+vqvXGMQjLwWazkDJVU2877NC9KfXsOCIw1T
9jTn0dXyPiZAu/EC3vxcHsu5eppHoJFhuSeC+62dzuKMyl5Uhy+UeTXiuTESYRnPjZsS/OziS5Hf
zNFh7PXycVta8d7OPedmI6tsEjsDaWTSfdN1o7vD5PDLrWg4Y/yDQBXqaBIslmMPuxwNliFP441U
GUQfp+Xk9dSr3XB/ryv3eWiHo7/WG2HORI4VE70d1koWgFaUVHtIafVtBDPFmrJXh9Twd50tQkrc
eA8CwvaXopn47nvinJuPbca7iQTNjkgl/oGU5aWxyXRpfsltHEwLlnJ0OQWGAUcEqi5b+2SfZ3Sl
OAyruTcXl4HTb3Qw08X9AIkptXPuPtjYtcnfW/DCmoyQW9qMnK3sv8bJuoUuO/60FkfbG5Pd6LHa
c6Zabisnea3ltPO8s0vf/WGcABJlg1nhoVM7I1isu7ymotXT464N+K/I8XP1E/ZtyIG2BSQGrF58
ek15dvEAY/36PZumsaNs8ADXJT4rhjff2zvJofEgJhhl/W5b7JFxWXZB0p0AEjxjdtzbQVxhbvLe
+QRQclEsP2GmH/xk+Gl8wuylaaYn7V8Uz90rlzODxKA5+UdcMibzwXTNFYg7I+WWaCPUUS1dbKqq
ep8y78yfAqUcECPuS1TovrgLWhKzgJS2qCb3ho2+ZjnZHQChhqAMy/GyPsZJ/p0vtJfIzjnUcmY6
h1MA7kkwywBKV354yiYWnxoqBYmeEOco9wyQJNLadk6jd/RJDRsCQIyqaEleCxJMttiTqbpiRy7L
RxuL2ZLOzcmf1XHm+3C0gpnHh6nPvbiNiqs3vo1V1PK/ilYygy34FRB5uUtX5rfHoGTU6dY0Fhmp
MPtiQTpd0vapZO/sdim4uSUNgHH5x8RyxM4YOMadOMHn5+XhwQwvwZwSzKuCB1/Z17nRfLYtp7kD
Ar+bXXJ2y0NTqvSweBaolZZ7NXYGgjpJeu5SMUTA2l4hwRCCZEbjwAULth9Xq0Tmf6mi511IR3KM
pnUgG0RfAsLptlPotL0n7+zZWSuou2IHvkQn+nPMlueSWouDa2H3NqC7WcY07nvO9Jzb2MG3nGqH
uZYUXhVfV5nVl90alYpgqDRYhjjOJFXpL2pVI90w3BDBa7eMf48u5/eWRgdu/2N2icPUuNW49o5i
xNDnlt89KMet62ngWmFMRJAxLrIdf0GE6petY/HFQj6mbR6URG0ejXZ8rEL/7/oPyjzXxwIWh7Y1
HbUysM+pTfxlwR2ykI/t60IclpIDA3LiDvcivkmq2QKqBy0p/mClXQ611hhm/K/cYkRgX12fUB8x
0Tllv/VWV1CQhjf241FJNHATxwJvPdKj10Z2Syjdy8YPK1fd+rzZSj6ppK+tu06SLiJAMm+KpudT
UHUlmy1xBZvVigAho6b2xET4XOZO0RTLVDjE5lumNcibhvtXouuTmKkqwm1PEwExSW5RybUMunI/
Wc5LnK0kgCQRUefYF7brEkeoLdgtuISBgcc1Q3dTSYXSEvsxJ/650PnFCbznpAWxs3i3uUccgHsL
n9sfTinm0iPeD/5wFXhaSZ3RtjGCA4Ozj4uy/MnA9Nttceq1s6dXHnvtovUhqFc4zbAhQkYcXpjG
3vSto65H8yByigZixYOiyY8KryKBZRLNY402wVzOA6LZhsQ2L7M12Ee/cc+5u4asGUA3aRvaWzAP
fCLsct+O/bOrgW/O+P/3woVFFJAMkE2bH7pxfMeDdUy4wC1dzSNibtnbWlu0Tcv4TVdic2rs5K3M
YA3G/OncESgmW+QIxiVSXhB+2bFpb5UxcghYVXfuYrGbCcsh14TZvrdvsvCTOz6+j7Vb2NzjPW/r
UrImp9o+qgEFGW2BnCC7SO7iYdR6XnNlnMUKQbS+n0RBsCpHnQm5bPRekOxXtFuP1bpBkfmd+0/O
WP3qKYk9uAkNP4PxOPAObrF9LhGXl3nLd932gmNWcrOFAhWFwSh3SVg5HJsxzpHqlAk8ZK1/quJR
3YZqVMRBjPSQiIxnuZ/sQ09Sq1GVTxxi5U5RnTIn6uQt6pxCG+t1/tHa1oRpJ+AoayCACla7RBlN
cENl/0ZMD5OMj1QHFmgvUU3kgIlMufYj2AgiCOSsEL1J35MTDoermJFQ10Ga1bv3Pqz2gKU9QXq6
c8bOx7hh20f0CqCgnTntYhPtZRKccF7zyT3jxyyVOjU+TlnTfo1rROis0gUWFFoihgElOsVlwCHC
ROCoHlf44kVdKCHLJtgHtYmtmAvk3aRQotDujLOoC58FaPhcG2T5VXPiXmfxK00/GJ4xhA07aw5Y
mrISqju5t2ebdEtBSaRwH5RR70qf5e5svwj8Mxur09bNBw238QnsMFW1NabHHvPSavGZguKhxXkc
2SXfJY+NRwUQMumxXSb59KsvWp6lAgcXPl+IIcM2FobzkKvGPmnbZQsQCx5Udfds1gOMld9FmrK+
SLSxl+VXAdaPvUVzUEV3Bzu0PWemZo2VzFfyuN+WWdxRpl3suCl8VwE8sMkYTl6niwMKEciHsIQf
V7CrWQqOTdmaZDBsXOGFxaOg8uzPYcQtG2OJ96QAspj/kumClEbSAPcehtt+mVNc2jE+0q3MgUDQ
8ab3qrcv7fI6CAIlRpy2rKKBjgfVnqTHzTItDOt18CefhvQQ2FyjlwUbTGqHdJgb7QWWDvwzSYRH
yB9jJqvpmETXXRaGbHMXm3q6llbD0pm3mY7vZyHASfh4L7o3piX7yDMQwk2AuZ7jWbRQS2Nr7R/w
Su7q2S5NsGSu0UF7WPNGQiOVTbaKZDb+Zonl7sqU1Ax5Z25j7Rf6t4mb/6tcSu9xqqsTRD8oDBC8
GDeL78UAsYre8unqR3BK8Cew8LQzhy1HCtySUN2zPH2j1+vDtu178CufWdUUz4UXUtfOd+zQwYCc
rPdkIoIVZ1yT4mBvw8+Msixs9zANW0ipqB5xNwHgSv6mXFuzzLv6sRlEYQWtE/TiuHU5uGO3OjVs
GbYyyY8FJnE9dXyqC3gTLnvKbb+E6ZH7Wb0PuQyxVa/5QKr+ZlQMZJY540UL6CmpYpHBw9ID9xs/
idh3soAdO/j3vlFCy+HVrSc2yAvWd1Ij+tCtK45w6Qm+z8Ldcj/hUwXcZVM7gPHqAR+w9jt/y1VY
skr69krH2xHrZrGSIpI1IfkryzX7U23U16xgc144DnfFxuUyCqUB2wKLsGb5iVthcans0GhD80Cc
994BmY4oaLbXZTon6bxwkpL1meNdldJ7F6/fj6C1Nt5Uq+OCJF4ZMEWEJrdUW4PcT7PEmvRtp4M4
dEPGNsDt8sjNwYw6inWysOobSBPkiQKf1ODfSS0kmDRE3DGe0Jmaw1hxuU9DkvV22IanaZr36Jp8
m/RY7lyV/w0M/Ijj4BZ37tLEF4eP6pT5933rvze2D67Na7L9kKw3u44PTp7nbzE1nhtPZ8+cKfwd
3Pv9AMGl1AKcFWTEU+EBBlQuEMGhuYh7iwUT2V1vO1WqOrbrTsmRz0ETgCBZqh+XD6kbQN+orZBr
3/08W+VDYpALiG0MZVa+tbPswTcnl/tM+KszylsYgsjhUYBaMrxZMHV1aXbnBArfljqR305GqCSP
/We4gaAfinxnTqaIwoUqYCqeiWkknOpOgD13Nt0fk9N7mtgUzA3Hi0O2eJca0D5qi/Cs/+O4at9C
34lKJJgD47hcnPjKMbbIcDjHDibDcm7WrAVGXtO8CxukWC5xK0RO7llLtiAb0nNhcVXHJorZOCxY
qw+AhBtXf4qgJEvUsFdNQUFu+1lbx9I1tvAswnNt/JgGttVkRIv2i7F+muABBUPDOF+AF+jD8WGg
1PlYz+AWcRxViK4v5nJqS/+xEqmxjQsvyg3oSzFvsR3KXaZxyZGFQe3H6njs88ng6AK+F2s53yUj
emAdapOoIm2XLWygxhwMDuCmuVhGvkdY5bzqesmUWKfHMK73aVEdWYkAfEedPdpz/DvJvQi/FKKq
0D9JA+ajXiasuQK3uKdXd3uLq9706RwuZHeT/uIiio3jFUxXsi1LVBtrJMoVNObVtjQsOf81abMH
pXDdmmypgJUTR3ZhwhTVIB+arLo6fYArAAgYLgbquORzlZvzdvYMWkvDAyEuZiiNrUG3YXrHHY0J
NWlcFvYOrF5THjmkmuifsO7/DzX/X0oO1m6N/32oefOnTLKh+veWg/U/+M9Qs/cv8sfw+bx/Kg5s
egamP//UH/zLdRz6w0PTXlO1/9RM/lek2bX+5Zqug4vVDYRpciP+Xy0HTvgv9EY/9IVp245nhs7/
S6T5v5cj+aYZImJTd+tSPecRkV6bUv6tncskrFA2lceevnTqCBPBregggbflSyzkOcydZ7fEcdRp
9/Rvr89/ZeP/vV5B8Cf494KC//zJnhXYzprP5r7y339yRqQW3ZgNcTZBk2Rd8ZIb+YvLIWItf5Vg
A1X1dxDuGEwcVnri3Rznr8FZ7nXClBGeqzMNHDGuxvEciunBF9P9pXsIhuQadLfBRrVtplNCmblg
chAQ3shU1g9Ie5//5z8ID+z/+SJadujgXBOWR0EKCbH/0SsyzEnsmXFsA6wL58iy8n3NCjwavOU9
H1sLA2D4PQKSjDp/hFVQLafOq41Dh0bPpel7soONw1c48jBYRJEP2+soyDzm44q+Y5849kMbubGy
+P9iAw2NDNA5GT+io8d0zeyq2P9K4hSVsLLwk5aXTHh/klDwN/RK2yKI7LZwmmHL0jGnS2bmPnSx
hU6/xjAlwJXvuBV9cfRhAW4Lf2NU9p3hj4z+f8WHWz/SOPbb8YGQp23Iyejig8JFztTAL9z3Qxw5
LUBAhPfRCP8yPDH8pcYFEtuD5GG1DE7+hshc3Dv5cD9037rHRjOXFoFKEFUR41CyEf5zwJCKvVmS
sQr/8nU7NeWSHOrEgDDXhO/h2H42qLDss7KH6QnfbFR1kJFjhQ6zBM0Z3BEtfmN5JawW9QxFG1eZ
FxPaALYt5qeimsr7vANmGowCijfOQpOsKh/7+Mj1gfcvL8Jz1k7TTeia/Qp4+XV30CpUjRC76b6E
Ppk4hXMYloCZNR6xnZOz4sU4uQWMKQaLu4F41RGU0nBL7ALrZBbPB6dylsgV7BkUx1CDzrAr2NLU
sCH35bzsjZTlfeMB6Zd5+TEPdJYrB33ObWeE/mZ5Udm32/RYCUXyHDYxAHSW+UT07YcCiJXZoci3
SUzxKeRvt282SZLe7FYcYCmyAmQ3IkMi661nPmcDtDy/HYPToth97PfkovM7GL94SwMS+kkagk/1
AYWMsERzZBZC0QrMUTVsAi/2d3Po7uFucR1FBIwIw7Ru1E3LS62JliHyPIalvEOLxEIcfM6J8St2
2ciMjtq5eUeey52Pyv2rcJpu3fX6NXrWSbby0Wm7s+urg6GHo2kU4sYyA+dYvfAL9OXDoPUJW16+
d0R661RypgDj5MYxoURNZsZrnlW1JqRJjhL7mf+CSUFTtqzNTEvKxr8vY/mh2eRtOk3uZ4vzbt6E
ScygOfoM7gMXbUtfZgN5tFb9yHp0KY55h/8gaTzYpozM/iwT7AADBa+OfY7n5W404ABldWbtW9Mm
/TKPxyQ2932txwdNcqbKN4FrnYN2+CyCHFmh04h+efqeWdmymXT55XaOQ0INO09V3TlWWEKkNj+S
vt2Se8NiP3UnR47c7lZLv13bu0nID2n599oHT6jdoNlBzge4VKbYdrT7uy5AXXsNMWrTrz9LU2wd
77L0/kpUwChH2CdEnQbya07bPGjuICTij9aGdeSEwlq6wjK7duD3IcrdlOU+DpYJY2D7jEFvNxay
wfnHUOtK0lxyCAAcY0SryUZs1m9HoQHXxZYAMSmnvU/S2aMox1s21jqwmy0CyABgspM+1HWMPt5c
P6dVfPbr+O+SMEZrx/opSc1GVYlDeoTIGg2QPrfN2B5EIsq99noDx/bIy8cNeYmBHnC7wurMirGy
eSqGrLy4Z8c49LPnRBIiEYRrY9hgUWNMD3GPOGPOz1QsiFM7zjtRdzs+GUskY3pFLNxvZuD0J4UN
YpIanJcSDA9xv+2kwu4SfBegtjZebnnva8hG/0gAYcrg5tZWPQGkqmc/3Q33OJu/hYg/4xZbjrnG
LBPg4VvtxW3knJ1yeRd9zWI5N/1tajy62fjNpt5+os/8i0FzivL4NXN4gys/QOIyehtYqQdvSr3C
ykN5H2siyt6VlGfPZZv7sEOio/qwfWfZBmE6oQDJvVi94ErhnYul3wODSAlaLcXHtAyELgnGgi16
LGb57vqSTX1LGWhYn2Z5afsRL3LqXJpXS/Hhwnk9WeFbJWiPkDO1htka/VUtMSWE44qfgzdQYcGr
AvJJPjx6K3hVQ6VhDSbl1ks9FrzW21ASyY5zTDCWbqx9DApaLc0cFUKd28DldmrqJ0KVjMxETHTB
9NH285FikONYqs/Wo8NHSeOuvdSAdfcWaEOgJ+arnzd/O1HeNzO3mIRUiI8euAG78NTI6oQ5/xML
vzjCQ3bJneGzrHGPFwHw7Cz8yHlq0J65PNfjEp8qJcUBnXnBMsEA3dks87rVF8T3MFhieW5iRYQb
kuWmGT7hxXwOBOijIGV+NyrnNPQt3tICI4rToK4J8BkhoNdKjr9kJfUp1OmjjYflAEbvbibMvzMX
eA7BdG6rK1hpM2qh/cJMyt61yToiJZuzVVMMJZ4wdQF4ZmSRaMKq4wtVoRwRLE0N8Z1BHoEnfml9
SLoU5xnBC0dlhPcpysrxBDhu63QkuK0qD2i5ddjDzIRA6sk/JK3DlSkQ7MGAnDeB9+h0pB68wQEH
0AE/QZhP91jQjWju4M1X3XyGeEDn1Zqtlv5c7oR8cPWoyYhZUEa9hlbsJn4KfOO7T8Ns680aaTfw
PzrtP9c0UmyrCtsrvULh+Ma8xp9FUc4B4NFjCbq1pzKk5oCii2C8xVOSnBqpH2VfIQBV8jVdldQe
OJrtL6ey5bznbLsNzTgD9oWg004FUY70BMn3wyr8Lyu/k6PZXxt4O4lpPbSa50rhp7dFdnEU2ote
LUC/k0wVZ17zaGoIKdGSHt/sKr8zOkgNrAn3qWOVe1H3f1mD49PfkJ82jCIhVMphEUxwt0f2sjQJ
pz2IqoMNcmyebk0wtM+ZZpNq4tUBjcfgYhfNcSK6TmbP0Ye6xHDmKmbcdL6CuIAhVhCVZoXDQuUF
LfXZaFXA9ka90XhBKh39zkz7N38IsDTF7vfk4xNV3R4f+X01+tGk+9+Wr+NdYrO9TlKsKOzOI1HU
v1wNYWLIQiggU1iyRsKmZI7qqSEv6yGd79oCVmKOo3vApIZZodgsJzMhCYSljMqa1XccTMWT6047
pWc2LXZ2W38ZFMxD2uHSdM230bXvgcG8t30wHxtCFA+wSRhlliDY5RxYjC7C3k8T1slZJRdYQ3Sl
epxjpnjOZLBcgFzTBJh2r51ADsQPSBP1SOnFnBZHk8ifoKVLq2EfT7BADsR/wm0a8GRRbZjgZig+
9FR4zy07DLLZW9c1pr3SrfvsWASKM53bV54kzzkKLG580jCDmk4Ad7w9w/Z7V5rDvl16zgWreWHL
qI6D0vnVqyTA9XihDy78kQG2UHbt0J8mdL4Mqzf5ikHsWn4bml5TbGNMjc4R4DkWyADH8wKQ2BJI
rwI6rOjtH5vwxusc/+1GD3qNRNcth4HNB+Q/Y0mQJN3hvKCbGr1Xb502ySMygis6Um1fmHitF47r
E/BiPmrIM3dLicmgdpeXwRHGu+95u8x3ug/HAXwO0YDVkDe0R16yeJMXXrtljX+h45erlBsZRUjd
gq6wvBk4B8P6s1bYV0z93qd5eCNxJXYWP43q5u9wIEs1x81v9KLwWIulxRkfYx6s1B+QBv1DWYQN
vmXvahT2I+fd8tHAeZcLa1VXreuMMBRRkHhe5CHvVNLUBw034WKFkC/BNQPQld2xjvVE/t8iFGUF
zH1yDSo1X+YkZm54A/wG3D04kaZnS/tXZUvyhy6+jWSAIw9PlbiX9LiPoVUYIgL33vuAtwEoZ6hg
eYx+nGTieRm6BezhdM4t+xf65T5bcCQ1FCVsiAU3REpC59iwFl/tycTCQf0YC7AH2Cm/53U3qnKS
4LIIPgQmaAyA/cA8n2PvTS9c8lZULUVIH27supcaVoO9OpJSc7XOGgx1//zFmx3gRC5Gg3gifjaZ
3sMIepoiEBeNmAhZx9rU059O3807P5m5NWfH0JSv5dyvG6I+uGCJLriEgG2arQ+Ti8O+iFHn0YZf
WrSNfeussuQcHqCawAbIV0sqaDDCOsk5SXQTWfwcSr845nLOgslkTApyk6SQbJuba8avRCm9p1m2
rySJz3I0cBWm9sk37pK6XC7T4v02So6dxCBGb44lngXAWDzlW+DxUAWyav4x1lRT25DkGpYsPI9T
G56Txf8QWJb2CqAWVugW/n92TxKHOYwZU0PUIWpSXQjZoU0y5NULC/scF31ODHRnFPKgGoCPU8sW
fLJJKcbhg2xTe2NlOOoHW12cAYQOrFvz0JnL5xCnf+XMlCzhDnKPA/ezMCrItgt3BD7vlImH2PZD
gJbd5EYNnraICgaDWkJ1w2uttnMfjyCAtMVAudDkEPjjwTBtdWKrDQLBh/bgJupSZLXxYeoU3psx
WvtRiPZE380SjVmBYoihAHsEFzbHIyGYD3lK5U/rRQ3EzB10Lgbqf8RESx0SnsYeb+ngYTFoTCp5
i1H4u5GbCf1GjFIzzBPSqzcXMbYjwm/znWTfSBwgyfI9MQpgHd64r8imIIW1NyMMXkRjSCBH31aC
Ko25p2SJPzrhuzVnv53FLI543/fQad5wqaIG/m5Uw4ENM/bEMchXeCX0x/2DAfvnGFQVppygJroK
VgC+CniqZlP1lrfDyI95hecmbr8DeXg3trM9nT2/C954e0iZ+MYX1FP/nhGP5M5wGWb22T3M9LAk
DVHM4sEL6q8+9NNodJE+ncCynwsadUwMEEaG0cFn3e4ut95MP9weIbCzrXVnfZz61DxUQ3nnNP6P
IHq3ERWTh9sgYrSWO2PBM89YEE56xB1mpKN5K0bKvWRmlnuZzQI/bojVv0gubqZwNOHHi2o2wb0M
SYCrIdki5+J6zE2cKkwMWaaIU9XDZ4WxiYNoDOpnijKOXpM+FHp6HtNp5wyc2WnrnwmYmFeZkD4g
+CoEnTi2n6C3WB+k7tiINMjVXPCc4+hiG+PDsMFOkB+MMv6o/dpAgRlwfOTZTeU9pYIp+AfL6s6L
b3gXCm96HqTYyso/CS1wqQOVwWobgUmaq2pQ5xkWZIdXSLXHwWeUZIBuj0Ffcyus74tGczzQwsno
cI1pCiql/dxYEASlnf91Y+PF0rj2//nOEXE0+Kp2uNBP2CRNiiHwdWVU6p6bJr+1DdzkqneP5lJA
ZLCQPAdrTF4xpU7nqrFDaHIywOWFLouL0n4alXVMqem6NNgUwWY5TzmWtxPdjBbXjJzRvxxeEA+T
F6X7A/9O20zDQ9Aa7okXq8Cci/9v6Zfu8s+/JLnTk8uFxxODJY3SUVW3ru7AfOO7lQtBPmvqtslY
DXtlwKPzg/AB/ExHr2cR7FTvv/htGF6G3t+aXc1Xq7JCkOTFwUnatwGf7MN//iV23npF2IWkgWmT
JwoEXPusgIsCI+N+sen/0nY57suRqs4Q6y6WgfQUj80fMobY4n2CLqHbHeKgecozqsdMyFlRGugX
tDPWSfPOdi1/14TZlfFF7AJDfijBlx9TH2gk2bVw+Pu7mdjPEmou3nQ6LJ396U391U1JHoYeetVi
cYwXWbtZ5x15YSFib3IF+hkZFbptewNuCSwCz1XRPPSt91cO6auruwnVZ8igrnWMg+JhoKvm0Cbm
U1dfcjXIKPadn0JVLvg0srLZNTHZ6ckVrWAautrG3Xysk4XqIYchhkCWKb/Aijgkqdi3+ObRnfEg
zt1aTdHDrJsBMnBhXfaJBW0t6FRGeoFXqJqsvWVY4kD2uI8SD9N1hSK0sCcskZ8ip8ziSyY5u0YJ
jhfsTBdNI+pM3QMYcWrNc8I8hoPKo2oszlXJ9RVH/NojMlMmB3kirVoyrjY+K3P+5p8oArZdufOb
dGejY9FOwlckq4ZvY2ZMGGpwKkv1Ymd4YvQa4vTXIrupE9YOFFFHy6fr7kJye7P+Ys/PF4/ZRLVE
4kO7fXLH5rdjuetO1UHFqr1TOze/O0bf1qbGqNX0WBmGvfEkRMusiVz8pkcQIcDpjLS6ZNWyL/DU
krK1f2r1VfNjb75HTqeqAwRXHzdIsXD5YufxUILPZsFp7mP85zyccUSEUTPRmXuxdC+3GZskKMU7
PfA1dvjwtDBG8F2yexCW+dWCXCjLwuPhHz8tZc2Wy8yAS7rom2q4D0W8bCD98LOG7CFd5qub05ym
ptk92LmPI7DfeG4l3gINLjQcv2n2NLzPXDSMZUP8a9IWIS5l2dT18jTEXptXo4tjU88bch88risy
a1jfokyNw6NkAdf30jmriixRkwfBFTHyqDT1d6FiI1n7gL1L1u94WrkrlLk69qImnEBbG0zVcON5
uDS8HHyPmePlybBwkX+XsUWgkrNo4UKhwkoQlMoxeDXNHQEJZnoSBFq+zmlanf2FF5o9/LYhhJd4
qK+WazwFPXU/ovYjTwcGG+V+dUjR4bA4w12KxSbPJTiepjnl2ahR7eO7DIkk8qfNtGQkKvO3SnL3
0x3sUy+bDhW5ATdgIZMcRZZkj1hTn2gTpue1SM6hF4wXTx16rb8nDDyRl8/XUXbcHQkGHIVjHc3J
+eWxGytTlwdYUjzhRGCOIuXFA4ioczmBDyv5fVVnLVxKkheCw8SJvlPNUwFKBEXsUxIFoCeKcrEj
J1sI9vJGLoQ8PXjKTpG+4nCSeL/9WwOiKWKQzCmClXWPTN8dcjutD+Th3lUVUpfUMVIK8B9leSf2
WSbNPRkzEwxQcZ0KMGPk5E5SZh//wd557NiOnln2VYSaM0FvgK4eHNrj44S/MSHC0nvPp69FSdWd
lUqVUMMGGhAkKO/NiGNI/p/Ze+08l4y9Pgvc2Lj38U8d9QHRi8RDJ4XW3OcPTdKph27NbqBF8ltV
zBehJQqu1z6lZiA9przr+uwggPLsYstLooISlpSfMFvPdbwI56r8wkAPz0jDDLF5uloRbUwuQJXJ
pA33VkNKMaDZaWvFEwQ90a5jBG0vkZXZVIxGjyKu4KOaui7yknD4HEhnMwWZp4BleRbNDyc6q+5Y
H++mldxAQ0EGlQns0ZnXOdbMtVWljIdQBm5jV1SeesMmYIQEwXfFQloowAcTNn8kQsJmJeLIvXkp
FeUz6c0YBfrUMYqBQKPpNRkqYP8Mg5q70nW05xhRmMfjlExlikGog9KOjOJKLwHpWDA1lJCcXUa9
xEMOhBKqZ72hBYRyRrmLSBgSU8y+IcS5N1ZrgDpUPVkUgmmenOsSyU5VFR/JlDQeB92LVQHmD6eW
2CCAL/Y4ogOLQAY38Ex2UsbXY4kfGmKrdtKxrl2KxgyyVSxPYsLHKsTDfasgvrc4mVr1RUxoZFmK
8xQo1Z9WX30hyRKfa59hU8TRYKZsnmB97KWVBrWYCCqQUkx/KnbPhmm6oQ4l2RvLg2Es6HQaHndd
cr+sWKdY8G2q9lVxRbUKDMYBpVXNfC4ZklODhT3cwpcSfCZFJF/f5m/TJIlkk6AVkMRmEwo0yBSM
SCSp8MQSpEY7XJe6vdT1TKyhuv7CxPejdNYzAFqnRl3lSgbNgQx2c42gvEfa+GJN0vMQ1y47H9AM
SXvtaM3Kvn9ZMhaJy9oSKLGyrYnmR0ZIgT4Ye4klh00eCvm+asjNOMoIEuQHXaueyEwUQNV+mbHU
OcsST36miXdklPBE64bJU8RniVymwyysLiR4p0y5qAm19PqYNjlCdseAUzhEQvsmGTB/EoxJNqg9
l4qHGlMdB683Fuls2pFH5wTC2Uhilwjjy1r0r2tNxsggivtwJVagLMVfYaLUp4F/IBt8DQs9N3jH
ZtdgXgccggZ9kjJXldOPtseSKxmK5WBN1Bf5nGnGclAgo66pVdqm0WlcS8w39YT866oR3hZoJzE/
6JCE7iKSldoP8RVED3bWzNB9oPwfujGNxxkSRa8qxNtr0UB5ET8JmRS7Yeliwvlpa8m6qqUa4GWg
hJ+ji5CNrFsqmTntZt02yBBKeSqqDMIL3AmchcSbmPM16tmLhITmoB7HwJNU3GDKxAedMLfbDXXm
cKYyH9qw30KCJ0zCItAgiyaY0jz2zHk4XnKGsW5cp8/jvF6I1gHelEWvAtHLVwRYeBs01otRmp6H
DXLGyJrKR5Rdcmsf06W+T1t5tROjui+T+D4ZqfVlUcDkiMRuRnuVkD2/o9j7CImvEZiL8CKqpypF
QqrwoW8+SsKMjbslpIWLUF/vejr7KaIBiUO9x39iInrSE3/KwLKgA7vVSNVCi3ZjJpVivxIANHTV
CbqaYE/s33ZaXmfeAjLCAlDmJjpyI9UER7FQXaQRN0y8sXLbVvmQm+ZpkrbZQkks3arPXFCFflgL
ElOt8LAuqRKwWLiLtyTQiEjxKZ0ZAkf5Jmcd5UCzKjCwyVGMukCsEIcDc0ycujnhcG9dxWAcNylu
si6m37b1Uep7ECczc8y2xyyR5A8MtDJjdUn1cYqMlOtKwPlZwvsy+hA4HaEjujHfkUf+ZGUlKTyh
MkM4WECHmF6fZ2Ssp0ExL/es8gagzcNtrFjE9cmTZuofYkWtoc8Sgjk9ZRCKwqomRdMheAd7/Tks
FCFoYFyzzUHZMA64dIjzu+c6/iCo4GcYLlbFO0jjFfEfDoMK6oqz0NDtyqY61iiqzihjKx+hK6wA
rf0yciS+PaKGoVf4Ys3qfqVwNfs7eRhjdy2nF3Gda6cdAQ8r2bSbz20x1WisCAprtJDptXEDw1Uz
Cmy/Kll+zEmSNIlnt7NFf4X2F7NMzd1VWwp/qYEBWjk1Q5Gx4Yc6/ZyvY7wvLYJU5rbC8RvJXsiq
HZ9nc2A0z6SEsx1uVZ/7UYrKC8EgZ6Om7I0Z9T60GXimqXSBqnm1Xr1sCyjNwyF054TNqZFx39NR
LXZjId7vu+7ZLIZvMeUFASUC8trPb62wPBQMoAAXDuELliBGNwRBIJy/x4icECalHtD1EUw8s/dm
Oph5rYJTKanL19saiVRco8QubZmfxWpSSH9rfW3G8BzWuO9b4Wns0HKr+HGx4xotvsT6ngSYKwa+
92Y7tf+qJvn/8qp/Ia8iVkFHNvPPFVYPSdn/5fz+3vbf5e9lVn//F/+mtBJ0+TfLMmlHRBiskAJk
8z/FVoTB/SYppimbsoGoiiYeQdLf1VaS+ZuoKxZxBIhlTFmWeSV4k/r43/9t+yNRowPbYiRorzXz
f6K2kv5rfITJjyfDQjERWokIv1TjD/ERoZEW2Sh2itO5xQVWgt3YFIwn65YG4kt1/N0H9CcSK2n7
aeSFR1W5//r3f/vH3/YHiZWBI6deFn4bOhaQWwGyRsdww6A6LQ7SG89w/vtfqP3p2zN0SafKtCRt
k8D9Xk0mY0Fd+6hXnMatTyOTLFu+753QL/ehCyrKuNb73mEQuv0jB2G40++oTQLVrfw2qN0+gBp3
KfYM7vmT/JmIwAuqbwcWdLyDJ4IG3eOVX1o7cegoDywHor9lthClEn1Xf/KZGfqffGZcOFwKaPMU
7Y/fUKYtY7mZCvmGrB0YGTf1sK25mMBvozM7QpBcjsWVQAI/chDgPFiPyu4svfZ73rRvXXbJcQ1M
R/Gl23fsbW+x8yN+Bviqbofpfwfg2on21X57t+putbHyvFZ39NAuWAsXCcFBZwPi4BHzhF/HLxTb
h9x2yJH724Pmn75RSdL/9K3KoqlopBOJiogw8fffFo3hwjk5Kk472ODugCc34IjDg76czdqVJRf7
FapVxZsuo+io7znTwHfxIC4YOXb9Xjrme3xMTnVG1Yq2zU4unD0hquxDEnQ+exjSjx6rd/0tRAet
uaH8WEjnTnDNDf2wY1hqqyANrMCKTkQnxl9ILSit5DexciYT7cxO2SlX/kkPxLz1SnlHL1j8JGBa
0C/vYJX7bMbaLmAoCbxGteNXNGjqd4fDjMwxbE676W1itNuzXrWXBYD1flEOqsVVY2tkSZdYGgir
24G08hSM2js0FZFEE/pggOB6oy2h7dwhRoLc1fvLclWMYEVWfaF0c7RLfyAfC28tWbZ3IswJzGAv
RmePAebYp+xQX5EH3YUHvJwOeJNLeJieaEMsF1fphb9fPA3f+t1KcAnbVBtf9OZPuFQRigaHgZCZ
7MPbYDhjc2NoWT8iOpr88JfkjK/DQT6Q0v081Jeo/Gmes/vmvhBcHC3TT+sQSPvTUB1SH6w2Bn4W
h5rpLz+macON1l5645Ac+eDCDO+v20bvfO/Z7OB9HDPmS5QcFHlOlzomAVY4ZVkBtF4RHYhxYECL
LciaPMTR+nAa673Y2FnhYDefCwJHPtjw6lC2vrBYEhm6nBmiyYUz8fEKBzzNUf1MAh2OHENyDIAG
SMckD8P3CEbNVt8BGPFjJgAACKLt1ZnuixsFGjYnRmZGtSPStT/1XYBFi82sId7NsS9ceYo2Dvst
TSSud0ehjE8QWL64IX6dQXSl6c6czlFx4fjP8K6ZQd6dO+OIN54BIaNVxk628cmnvs0d6gtEtmh1
uc/ftb3osx0IqhtDKXs90hHZIXu/0xjID3Jujz/s6RkYn8vn2Z289GH7C/m7Yg932uRYghs+tK7o
WWfQjn3ArGePxBantkr8525+aG7VeTgv34WLfTzcTzwnELM9xQ+JGxImbWNPRPjAfSUF07l4qq/4
LO3IFdzmLD6lXu6BYLoWfjP78ujE58Zls2CvHrekF4Ib3EXBOHypXDR6cmi14b1vCBmB/Jv28ht5
9aDRDiyU5NZd5cdRPPcuS3kacMwSgCuiwYlSemXgzcDKHEIyWpUM7/SCAFBBcaN1R8DIM14Y/qEb
k8XFQruCWvgranbafEq+4+Vk3qGPHI9os9Zg3rVH0iiIrXhcCU66Swl5f4ifca9Wil2cymfFb147
p3fZW2IQe14P+fP0OXxaTwMqwA0ihrp++eIHEMUtQoRnQxQeWzTKrppckCSgBWCYx0v2hbN20Mjt
s+N7cC1LsptO1oFtXnYHwYM0Q9l7H8+sc/XADA7EA/omT9/4nrU8jwMQRXkgAhZ9rmIXbz1IjNKH
WWSCSYr9MPqQt82pmj1o8kL+J4iB/jnp2KogZFmg8yJk9tvlKoUuS3NwosN0zOrHCBKc+c7lspJc
Dfv3DvRpsccV9cDDya+Osdse4NW8l4F81wMo2M8JTCITJY679C+jchTQgzr5uQmKl/IzAzURtH76
tCn8d9NDYQVw2R7SG8bGe/kSXQlpmZCE8F/pvBdfclvZpY+5v91p2WU6Dl2wCXp2rPs8oTlX/dFY
z6PL7N48lDYq0tf6oPmik1sulGlV81mSMXNpibL87opHYT8c1GNxUmzUjdat6F/mNzmYTrnbY8Hm
IiR0FtXTPSsDcoPHvXwHBMlqoCl/Dn52zJ3Mr4PQmRbf4rbRyj3tNTNWtz8pzsqU2GGNz4vzS6A0
p+hedHlSY9IIwiBf37bTtQzvuDns5bqab4mb+N0rM0RPut1LPHsLjImP1SnmBgHo8RB959fsqTmk
/D+kHsdxBxWZrQq/JqLv81biGh1GQNxJOX8Mjflu+RYuusNy0yUYwdPc6NF8Na/ZqYO9k+67k8Dz
x848II9O9p4iFVicLiC0m0HdCwSDt/lKggyKwwb2nmyXT7G/BO0ZWSH2pAiC2njqCTmxkYoTuDLR
5NEMSwzR0fvdKT48j/69BDFq7UQHdADghFtT3kSH34KThqcIk6E3Od7FR9Q7gq+/pL7yMP8qfgx8
OK35vC1gJAY3dEReitpmtrMr/ARbBLCWOJZj+biYdsQx2WZQCc4CgbY8kzerZc/ZAxphJye0kOPV
cOBLP4TyTZ2cHPwdOoPCRaSEX4qbUecq1cHK+9oQ5AydJOFrZte3HJoH1vRtxyDyuLBIjS/N5CFx
leadNLkNyCQMwqimDNckgBUUneRUjZ2ae6JUxaPlyBf1FvrJkew+1C0XRqDqObkAxeD8CPn0NQ9y
FP1mkzvK5EP41ojebn3DdPPkYErMqcHjosN2cfVV6tVsXx7wXtvsdRh82dkv9hxeTHrZiN+Y5j6o
n5Q7UutRUUTvWOZT6a7ct+aHVGHDHRghBFBb1CLISjJI7cqz9rDE3qWHjs9Rs8UXhog7xEM2Fbby
iCFV+gWFIVqdjGN4OS38rp1qeRPPnee8dKG2TVfp23hnoI1+jYnIbsYUyuvLkXoAR9utb5hdsYcz
/uVD7jzNbv0Iyf5u4anzEbo9xTOaCpcqLd7KMEY22ieT0H1xiBZHEZwN40cgDMfgl0naGaULrrPE
kwnV5pQwz5p+nVFzk5p+M58l9RmnLm54QXWBcqEvsxmYVast+wbnR+lJHsN6KtpYONeRbx6m8FKl
IKhPnXTDVFmYl6hXKV7OkwAv55YrL0b8KVYH2ecin/3qrrU5zrXE3vTi3AGJB8sWjZbDQwZNP5j6
E7C58Xn0pw/LV/zxuX2O1Uf841w6vrnfDrzC/2RAjP/B7oPELp+FJ9GbETfYspPeDGVX+s2xhdH/
aYp2ajnVlRLusT7AiLdRqgJAhetI8E96xS7sGi8V95nDgMCRy1+rHfEMyw/zd+nr7rQ9vXeqfE/c
Dh87ccA7K/sWPRItxMDgSOVtrPeSwF1zFF9XHksvhHjZ8bmlxIIAs4djPEh38bO50zhAudmIzwDu
2J1CEWiD05/5/v6F+2RzD/1DjycxWlIkbLyyov+hiK8HEJFYLBUHGBoSPUa7j/I7EyfKGCoofz3W
v9jYFt96zTrDbks/IvF3QX9kcwKSd/yCO9Ls/kUXtQU4/uOrMnVJMumzLUX8QyNoWR1KzxQhBV2U
6qIQje3EFez4Q7tZP5bfX8jO/heGoq21/29/59ac/s7KFMFnnWm8FUdBLG4iMOJ565VMh9YdkoOx
vTJ4d0d8yj9r/cwzlyLHbm0LMrXpz9xwbX2/3V8ZJx5z3H/xifzp94QuhXW6rkqmpf7he+KlRUJd
GJSk3LcXVACsDn5kqju8+ie0TwRyUDuu/al4NNEieeElcWa/9tFBE9j4L16NoWwfxh9HA6qpieAm
JJpcaesNf/9hmdo65aHKZcMlE39tZzak0Av59KJLOMJ0zN0pAPR+R1v1abK0tTEXnwh+3kGr3IM6
vUeV57J88im6QCKqPyZw1gfRTo7FG/qv6pDDCkHt17sjYMPSF7o9bxy9cO2Rmms4+JiiwrGi+2F+
i6djegrfLIV67cMYjxqEg5CrBul9chNGG/QA3qJf5MriCVqUtxXzDoEFFRwEElao4NmCrVEAN2QR
CTYCpzF6jbmTviGZti5a7O2GFNmxO9gabLQmk6vs8hNyzZYOvoYxbleu6Y9eDcbQb+/a1BvwtW4o
iwOAlHLf2OGd5Sr5WbDbqwToH2OMlxGYQhWRXvnlDiqD+p0zq9vJ/laHDz423WjZmTf9oLoLKnBW
huZ7eOAMW9z4c6JDeVqPglsXOzZIeKk6cBp7Nub66wausHyrOAowsM7JYWl2aPaNgI3WSoGjwUtx
MB8HvCf4byyBODQflkcCk0CpgCPyLbhTu/4FrRW6lu5KwoiN2INxZrK3wDScDTuajosnHApYj1dE
4VRkqpNotkInQjBhdYoIq1Id6z6bAsHOToKrGR5pgh3DnPgoEpLQncN9+ZLVN46xWD9X8KAj1mpm
8RwPgVXzHwdsjQOkDuWxdjXuBfjgDpoEk3ZLQPa2U3snUh3Sul74n8LCqmUTxxc9rn52UiFB7vRH
8boec8q1rUeWHwV3tZzOa7uTXN+2VqsU95rmQafHx+ALjvQlsKr7rPeqr3gqTDu7C/RbdaSEiIiy
uwOQ7ZTB6DZ3nKyOskfEznLohr0//V4n25I85FBhc1DUg/Q+nWieGdDMruwgE+VJLvpAqcEfoZFl
ik4BiIaWIpyoQ423tJDvxbKfw01c0NNc8z3S72gnZoSdn+In8Qj9Ot50ka2ja/dJ7tUf22SrIzeC
ZZsXBoYrG6eWuRfgKdWRSWG+5xNBkdAbuxo6KjfObg7Kh6zx+q8owNWX7olbMM9ct3vhQ7E87cT9
huegUY4NLzHesVuwp7v+KJDLvAMMBrYEfcCOnXPihx4HKYeo2z3UB3aCfq15dRBfa0/jwvhELxA+
M5dBn3toT/T0kH7AP0qvSdD46r74ZnUgRkE83CVM5ajfVWZc4vCrlNx+55boER1a5FfrKTHcARLM
lu/kRd/Ll+VyJ9GjLR6Kzjx9ITG3DB/wvOFiBgnva17/AKyXk/uYtgfSNLePPoIU/FQ5gPY5T3rh
LLu8iOg2lJ7JbH6KUckRKaqwiDYvIm9gtz4nZCPBOCBLejPtbQ8E/Vhd0+/8MAVddEIHJH6wwkWK
Qd508xE91E9oam60NG5+5rR3BIcxkBPvW9v0iofUL0+Sx6fSviZAPUU3qQ6VsbOQ3knHIuQ/JDBy
9e8JsHCsPV4xzP5I+UY845WHBHgn8zYwIdn6GQTEQXtElC79AmKVoHIdaAeZkDnwz9L8qAfdV/JI
2k3HPbAnHOyESetAqNltCGgljuK12ctQvOzpKDwuR9WjH7BLn9h1BxQUtTc37HZtrW7qRg+M0dJ9
dfmaduz1tj+cguwD4orzpND3bifgdOTS7X1qJdXLXe6MdPeDnNWhK91vf1H7mc9ktdosUeNd70mf
5ScdefUS3tNuEPbgRB/sOjtiDl9lP/kYajceHLPcZ9n1IER7YrssuDrP3YP4kn5Xbvw4fGg/OiV3
Y9cwpW6Qu22mcFVQps4QDLvO1Q/ZO0Hv2KTWh/pEaV6fRH84VsFyM64Ls5bkWqef+bQn0UY+1ucF
4hZWJNHOvvpLMhG3tlOD9AA1jZITrTtbXxcY12fxspyAYR66vw3a/0dLm2v9XT707fd3f36v/x8I
6d4KlH++bUEVUCbvf3kvv/4SfLfrd1SNSfn++73L9u//bekiWb/pMiZy01QNfNym9X92LpL2Gy51
BXe5KpIApG7G6f/M7NZ+kw0Na5SogRoCpUkB8veViyr/pukUtAY/zxJFhUXN//5f/2Wu/beQ9T8f
6MvSX0ur/1vrGDJbGyouihzZEgFn/nVr8btax5CXfCaAh2IcUvoN3H+YDPUtiZonKNeA7srmNUJr
6zX6EO7rPD8s0zTdEy2onAnU23RDaAK6DgnozORrqOQiiLIaLViBnHIQP/t4axYXpT1ZC1HVcNOC
xtLS+9ai180tdJBWEYnXv6rN6QRj+Bz304ytJlFIZSa++4prBkK1WT0bevbZWnAE8ZPbI61Mv2gP
ZG18ENQGvWvJlH2W3yVdNj50FSHcYVzLjl62nhDF47PaM/bWqm0WWzD8lKf6bm6q9bimwGdSEKUn
eOgYrxE4ApYaH/TYyEEMJWyqN5qQaQ77ZtGNQ7u0mxeEuIXEooLOyiM+2uUKjOt7zhL0UjMw9VaK
gN0Thstv1LprP0yzrTVluFcppXG4vWu18l1l0ctaT+NLXDA4CHXUY9lPO0L2X/PCMdWtZFhZSxcR
7m2COAuzwIW9RD2yKEzAQ4fYmewneMoFfoq7hJSZbI7Ep4KjXyBtPCd1NBAURApmpd5lqMptGFc8
yzisEjmO7GLNFk6+loauiGwkXMwtuuRJ5VfvBNN6LKyO7ESIgo4u3fQKI3khWhzKZhMY0trvVeSH
cMkyR66yryoJJ1c0svwkKtRo00LSUT6GcLuDLoZwmUUJG6JNOloaecgQbLllRkrZS+Iz/lMA0hCG
qFzqgiFKzEBe3Fjghdl1B5mKjO7uGwJAuCu6z3BSQP3AGMfdNYw2aj3KC0HhJCuWzONrRBy4MpDK
4VIi/EoxhNdN9pRK91IzTiepbl1D4blYjFQszSQ+CjMhx1FUW66xlrVTwv91x7E6wE0u3Kiitptr
+aoCIXJ6DWGDArPS7DDo1hvbRjaQzqPnCz1FydOATOxsJ9TJgoFGo7AHza+khIdWCKC8cTQoQVOO
2NGC2tPEzXqN1YZyrP8p55pZm4A/tapIDleGmQrErMtTig//VEGM8sqRQ1kaMvNOCmeXG3s46DpC
ylBE32BQGxtV+Y65h4wNnPXHGI8PypD6Dlv4dPH60FL3eoxxzeo6BK0Des0BBwfzYvTdfEbd0Sy6
swG0vm4UnGTwEKpoeI8XJopmhlraGCHdIHxbmTOVFg4A2jYaSqyO/J/sWjDfWUUofPUWZz8302Pe
T4LXT/JLXJvivl2ZLWJp05FzAr1XZu3JLBpmqd1s+lMsmqRgWdnelNYXK1re1ZEALQFU+g6j9BtR
oTxtussSGfulyb5RjfROEec6lNWZVVDzoYVtdJynu7IX1ztk1/gYFbfWQKYZ9WDs0pbeNRHSG6mu
6Tt4+8NK6LenFE2910QTubqyr7u6flYHg02AghxOyDVmVV10t0Sz6IZUauZUngq52kBFhnAz8/JX
q+AeNcL1SyvWe9Uqiw+pzL91UDvKmDT30jx0QJXKZy0uK858hvRxiG89L6n/RTmyk7J4M5XkE41X
ZnKmxwxfl6E+a0huSn0MoefCwcyQn8G9LjvPxM+zW4ctqgMRGM9uZuurccJBDi09VAxnEXrFzkkh
RmkCAHyjEM1orfSQjVWjdDe9g8GWtBK0XuUZ89DiJRqwaxh8ByRq9FmvSis0Bz1kLIl4DQsf5J/d
8DMP2IpaQoDgJWzPhBQoOXRxoOD9+jU1lzKbHH4aQqwaYfHKxNRgMVXzLYOdE0cv609ilZ+rwuqD
xRyBsjIfBmqMELPFtNoktzZSLRfIJnByip1++VlCRIpa4ojhWgaI+oKizYKsNb/UOUmcKOxf5WkO
mCw8pJZ0Xw+XdZJEaqPSiXWozAucH2CNXB1tcq+H9009qYFcE+7UlFic2gparRa3j6IykyROhjxo
BtLy0G6TEDFNQSzRTNJ0oD2uDpxttozJfWitV7GE8oG8N4Tt7IQLZtelgS6nDOiDjPhXuFgkO8ro
wpCGYhIiAzDeuj3p3YzpaacNHQwJAa8sg3wRQZRZ6Je0o3MuBiWw+uQe5uiMuExhnDtl3p4btPby
NTkIoojPo82DHEAqxLbUESIu38aPZh7G0os6ENNYtoQQC2hwOrCB0E6OpdpEjtD0gjMpxWfXAuLA
l8eauIgjb7BQrIl1TPOG3RdWCNqjgR50yiTg2CjMSMJr7sYazW/Osq6Yp494mkMYENIW/Tfc1RQW
RyAed5PKnpTkAYfsvXUfpet3TDrbLGZfBJ2xts9RN69KYo8F+6BCm19qQfG6Zn1INYFMTLOAS4F1
dIaAljOTJZpnX5dl52R9+G6szVkzQybUxJC5uhBeVMD7O13A8I2m/UVQjf0sav0h/2Um6peOC/S8
Yv/HkQNPlTRkOet+pRUzHNXQGAbMnHhJU99GsZFtiTwZwhbFFdVmu59b9smaDlilAOi1q3UDuDm2
/z4bNjZ0dxD0ngppPIQdl1cqrf5UJG7O7lQqigOJYgi7lk9Za18Ha02QaQ7LvgmFb1GN78JZOaUN
0+HOZBgny4dKyIu9xN3qSGLfnSY3bWECW7MOJzAkXaHOyADTrGfECHT3LQPsYkjdKk9xBpV9kC1J
CVYXaPUqstOSoxXkbxWe0lShe1t4TVXDALZtnvkkMB3n9AGT+lkOEw5AJX8uJ7MOUEDE7KI1WBFL
RaOkKd+kM3OmiszjhnIJZnF6l0QzGC2CndqefN1mZAsoaQ+t2BwMfQJmqiBbkCGISEv5SvD3nSLW
l7DB3Aua9JnAOhYEsbg+NOXm1R1ei66n95CAYgxhNW0pNlha+pLAI9gkLNxrptN99kTeQOYINeAj
0yA7u2t/iOGRd12Zjgw+IrvDXIOPBx51l/ljKyPkS2rb7JfFF7QtXKPfxLNQPFOTh1JfaITmzXRi
RLG3mvLSp0N/mAblOLbkSAJvYGAhM/1Y8CXk0whtEHeY2FVvInCRJRZTr5Ha740/4eni9wRyg5EG
iJo2U+RDweal3oB804q/kROw9UKSgvPtb1sk8VlLJ3hwE9S1+BVSkJGWajeh2EB/ThmNzWxfJeK8
i5JRtYGI1QlLlplzjQEI/e2HpmYfRhzLl6Zo3pTVDBRrPoP9+8pGVollRqwYaD9IDfNjy22n1cJH
o2n3XUsHm5b6oxnPuTdIEgs+LUGyKfZf4Vh9QeRABy3xAGy75kltivawrBKlngLYliXUa6ZqiV8x
fjLN+UVT0ofw1InlGHQk3wqr/JOZoukLBkEnFReuEt5MXYSAnaOKEcOL3oatz6a7mg0MNWF0jgXT
sVqTBJURicwMnV2VtXM5jep5mFWivtI7LOIggBE46/EZEgfOkqX4sCLWWOM6u4jKfwbmY91gIY3H
N60jPqdAytES2xUuPjoK7a6tratCwR1P5oJ5nP2VaJIzJqy3MtOxZaL9yFZ35imKNWFBpQ4cpUml
N4LQ1ARHjUEH3sTRLQIhiBx2JxEmq3WIaRXrMx87N2/Wj6nPro0o7IFHX5ISRspEIqmjEbgUdsjN
lS0tdLU+1pgF26gdorbA4BmR/Kln8XPWrTehWc84T2IWc0LiAUoWsVyQR8hOirjka0RZWXG2IFge
xm3oV5BDLbKTXNL1CZzLGQY4758FCmt4paqZ5U0RwL2KG8pI66MZvke8vHhizUNtr66ozoyEP0wS
tknJY2n1hjdZ4T61mInOdYgPYX0bQ9qmpnyHN/UBNv7RUBF9IqfdUQslPNrRM1SF+MZT8rZUTJKB
ecLEws7ThzqqkN58G4wuOYjhW5kqMzNKGSTHyOAJmO2HtqDE5cFN/R46GlZWqkSrwqyA/nci+LdM
ekDSHKWjyqCEv/zTr/OJ5KvJXzJ/guECcIonAY3Zvcg576ahdCBiktYSib1AhpCjoZyfTKyOLYYe
3nhlz9LynktorDE2PKhjdpQyeNVFzWJ2APW7tGnsSKil65afPOW9YacLB2ikkNZe6Tgoh6epwFts
EkNcYO0k2NbQ3fARsuqlTjrpqOqIalKWaDOnaGqY9/PY+YWCdjqpL6XBM6pDSz0VDwrnprkUzO9b
LgOeE5dp2aZSVQkn3cQVwjDgEhJ3BMBCg8ut8GhTxjRHFr8+Z1l3Fy/9hzLjyFlH47Fa4+YYydYT
SUaZ3UcESTYhZpxa4I2zDcecX/hdiNxFnYfZg8pRpQ151IvFutnE1sfj8LIYOPXM6WXN9PWhwmK4
ktZwXog6VNGOt/MCPZMJ+9RBPG4E6GudovkQMdksdGjeJdVMgI5ChpxahXB34FnOaEWEb1nWN7R9
9RkuTnko1pST59yuwrxJzyeUzFsE8l+L1zaOIdxSoK7tLSHkMSFfKFijCZ2ahNLC4D7vTenYl0jl
4HGhjVm0Hww18cCqbM5wcCvsMjhmnHrJmcHx3OeVOakRns1SymDk9ediJjys1AaWIEkR1CI434Vu
i1hkqG1Pag/9dc0Yv2eADWZxFk6YM7a5pNLYW9ZznxpU3w2exIF6dPNHZ2kQKtGvkHRA5r9GMK9E
xyFr/cLgAx9VtJxU4GgtyZL5D/bOZDlyJMuyX4QUhQJQBbY2m5FGo3EmNxCOmOcZX18HkV0tVbXo
lt73IiM9PMSdZhhUn75377kYiiJ4PqjChTn+mFH4OricTojUSza5VhanaqxSfTh/WTUbUEd9vB5s
+0NOXrYLadtwhs7vIWUuoankU7te+WaAH+oqjltpd4xLSbaCyxBzpPTf1ZAuc8INMMRh/Knlblny
vaQ+pCLZtC3WLNvM//wAjCs3b+f0E6VatiW0h5Fz2PeYtqa/Alt/pegapgXaq8Qv4OkFtHtl/KFj
a9nnyk/SPFcahujBmxC7OVjbac704H6do1lhIiyrjhnGbGLNleE5zNDuoOKLeTDDQn/ktmaYYjfF
06CYQvSSQ0mRkSEzpkW01aCE2KIakrmJ+Zl9TR3MUYhP3RHrBrItKZZf2UQ2uPl003FeYYtlrDze
ePNC+lmSi1PtPfYsXDIhDgUKERac+qzZe1ZV5v+J2rqaGafnasQr3OmDrjrIeDBeOfYFAp/ZU57g
tKpGBSnCr97USKeiXRyw+OIwN9r+3TiXP52Cit4PwNNz+AYqam65CjTcjVugBexPY8Q+q5/U0MFr
8CHs9uLbbzhbFfyZHCITMUDJdwWda8+hmAoZncgYE7PVG6+4+9AiJ9NZmyyyjZeeSmd86Yk48NIY
ApEkjXQ0rNeuvvaJpGQyiX9p8pEn3OUJm4AosHy/8ZkRn0a0zeOceWnb+reur4vjPKlNmfQxLGIE
IQazNB+rzW4ev8YOXWC51Kd51d/UQLMB0q5VREhYNCZ4oDWIIuJI2CPxgVetDC59/60UfYi853kL
5n6nJy2hvS2FXfih/bGlmzGQm12qnRQEo7fjn41kBpwsFZ0lwj1AjacAhMQB0GIi5+NstPtwAMjY
Woum0XFOLbavbWOSVpJV17IW4sZ3NG0tF9ZrgKjNH9DTdX5inyDqnmbLhFlC663nIrOtcRtNLNIe
TrxdWc603xWyCHzhzlKxl5tbgJOkgSIhX8fpkhuMo5N0CVTJc+hs3RQdagxsMp70vCvG/M+dv0Uv
x22SNslD4PVb2/mujGrYtzGHAAXpcdXiJt9oQpiS3n9yrZoOux+9W2H4kHnQRFSpomOcIdcYlbmO
ZnynbVX6a0vv/BpdNx7SJcuQeW7DFNQnIj5FeI0ymaEa1SafCMYyxWMgGeqP4MRrmX6CFkIhVtZH
YXAMdelKM1ePMDem3udk8izJ9MWcHKDgMzbVgU8Zm94rRzCK7+zYpotLpLPYAGlVyZChnEgQaCRG
epvAhdJ+hQCqN15MSWqAYZJ/0oBSsabbwQt/KlP1d3n32w0NRZWKH63Wz7BPSuhQ2J2iAXhjWnA7
WpbLPgoeY3VJE/DI4OinNdWI48ADH8JsE4bDZ4DisGo5Q1iR+wxMi/TtGdJaaKdvYuAb51n52ZAA
Zjr9o9s3GCq9E+7bnowLnIuZoNnoQFTO+9rfdukDgYD2di7RShJwf5fBNUG+8o+79d6tatRDKn+P
Av0TQbGJZhJfx7ZfyjFaliCsVrrPFCeK5kLnl9PTwFArp8qaFoSC3yqLbg2Cmq4j1IgbNGU58YFi
+FPsIR6HKBVk5Kqq/aRpKto9Y1vtLi1DflgQtuVBZ/nO4AnZuBamrjbzN1bOxssGjDSxDp7wNry5
PD1wTKePtrJeeW65INmSRDLjB7OZ6c2Tecp9Zmud17x1FHWa7tKaLAb0RPnnSITlpihZBYR8F0E4
sLaNS8aL+LD8lwQ/dz0Hr1hyKYYfOIHOPO6cM/FI6JzcSou6Gk5ieoHMRctcsOFOHtrSFitsRAHk
TqjLB+WYZOOFaPTj7rMhr8mmuT3JjtPeXPVQNpy3IshfwRexQ1BQunFINkRgvUuD4oNyGoNfP73X
FUNxt7oUstpA1ySy2r3jiIPbaHlOvRaZHTHpq15QhpWkYhTen0VW48ptzW6rs+442BFzMyAJsUFw
4RQifIkHdA1l4G8H6XzDskchKKatMxHkAUkkWUvhfEfJk5CCaa5HwTDaJCtLjih+bkjs2lgBg+H0
zz9iVQCR4/VHC0AfOop+06UDU8kELnzjg3J4NUr+4nhB1Y90fwJN29NmHguxkQdGsj6OJOj2mPkz
SBWI/gIfymlBQ4rJ7uhh2G0RcdgJG3I13HiRBoLNWr/JcvmmJ+uxbXMwSxhHFfzsVdEh0Avd18kx
0v2ggGUNFpYWT984hYUoVo5YmkuUP355U7Gfo95qnyI9PPoTDZ/MBhTZBydho27EDpFtK+xssOr/
RFzd043kO/TUtuAn2LeoJXJ3/B5rTQva9RBDI5cCjPJVETpAeJiTbHzn4iUOAQx1jKi08e7DPn6M
cJtvOO2n8OvvrSS4AoLdM1dCdFUEpPV4PIxrKwMMkWdFt/HaTUXGDhcfJ5nomxUZJBBL3R0WTsQM
tYGdHQfHqu39k5szRk6rCN6ia4gNrfkqgioL1d5dgZfAMa56ge621IdWeVdJjDcm0Jn3xzRePI+3
fGY1mzU3q4T7vzYF8MGgviWCel7pmRI+m8lO183LHI8PqJV+otir1+SYkXjN3KoEaAK9K3pUefiI
5ffUBMljrLluA+mr0Pv3urd/u4KkwYQ3O0ETss4yMkXkdGdgX1/Zdf+DQ2rbNtSkk6w/Q+vVGLFC
cPD8VCq7gZHyajZwUmj2fAJFkStD4vZ0qVyZWo/AdmgH/paoSGRpgIDnrAPSAyQCNPws8KK9S8x5
kIDfBOW4g9MLL3fI32MCREgsEX9L68CmYbpCKe0s5ALGCGvD5Tzqo3GuvU+RxajG2uTBr8ZN5STv
DbVTHjPFcKys4/nlLMfQbGtbLDl56/6MWVHeE7fOvN+Pv/0ZGShHNlb08bcoRjqXZfvppwz44C5S
2TE3z+xupxouGpkgwTaw7Duzap8c/0FQxaymlie1pTNCLl236iMsBgs0Dps3Q0RFdHDIpKfUbISO
FW4bxX8LJjClJiz+IvqoFh4IbmFUNiBNpoqI88x/nzwvXuvKTQlWC/DrXFIPKVFIbDjxASjjAPPh
UnW/3HQ+2CSqr0v2DRg2yQJXWnwX9mEmMJkTv5Ps5oBJkEiSYjchXxLcaGrlB5UiXSaieN176e1c
fxDDa69HnRAtAiQzirArty2pYXqsb0ykJs5s/QgmynQBfQPIMOYYd0lvN8ASDJENk0Vfhc0uJxvA
+PXs7BVOaQqLDBHRXDwaIv4MwuDiWipGFM0+acbIHGsdnCMT10L+XJDgg/I0+8ssfhGW/FcZcwwX
6dkJuBldyU2b+oHIwf639ZaXYmBDFbFx1m382ap7bi3aqtZEE1EnqMGtEOFn+soo/P7f74+VhRvO
HhV8jFVd5T8pQEvGTkO0brT1PI6L/sMf8USjHAkX+k9DWdQk19j7q4PoN5kcUtlCeW+RhzHBnTQ6
/dgF6XuRdaiZG37mmHdHaotuaUi4ZCqDMSpgbZcjDiHqnjbkKns5rYxgOSQbn0UcXOAU4Y+LUhao
JVUiBsfLztVRXsm7SKlLA4wlibm0U0ruB08hC9hys5iEAgIo30VpvE0mysA+78nyXCiBkGMotOG0
DCSgzEZ9MlPEIdWiZS+X59pFBCaQCA/ghMXsvUceqzW4T5zodXQatXU3ADno01SwEVvJ1oU2E/YG
m4+Hpidn8/fK6aaKBb0n53EGS7Y10HCMKffdHMXHUDQxJbE1gi/laTCr8ciwgMR1+51UXoZebg9/
jwPcUIabYua7hQZhV9LMHjL8fPRgKTb1kx+2N23Dm1S0rbtNDPEpRhxjAlDszk+5ziCPYcMUj2GT
HOaYFaus2Ixy0z/hQflsU36HZzidrS8OzRzmlzAgBVBtbJFVLb+IFGJsH/VP3LDCmxMXJ/e933R4
6nFU//O6MrWWq14j+NFN9ugxQlVQ7AvlXNuwB3amk3AH9+LAgN7YzQKmWE/nnA4UkDoPdl7DCIxg
D5jDvC+jXeyMAfqWP/HSY5Lez6B8OIxrYh5B7e0aEjT8sEiO3rsDLn8dWeFrNc/bgtPZuh56rO1e
ei07dz9190XOKk/W4nPmj1dCtn5E4j9GbXXvykJwCmK8UfDhowaIBPwPNFB8f1tzRE6M4FNZ5G0U
kfltFpGBHNP4jOFLaMJIV/BviPgDJDLaJCIFrv2iAGWuHBUkW0+gp2ubLqav0393o1oL5g673J1e
x56zNSyiavFYlBhQ2tjax0N09VuPUJdhJ2tNlK8tAHPETxopWASPWRKyS6fiMPfxBdrPQxslNf57
AAH+hpia+8ajxpYIwkaq240TXWRPSz6zw5u5985R7d3q3r/MpXuT12yHyXjXYOuJI/leuti3QvBj
SS5v2MO2dWb/pp6DQE+0w9p8T12DPm4I3W0y37sIJWXovbgVVd1M70c0AA/kxFsccmjU+YNLvu7e
SdTBBHBC8EfLPebMnMuSA2MazVgCkONOqxbU087LelixjXVH6+qrZi61sZ34cYbcA7qDlkQ36w+z
BxRaXkxS8TgvMA81WhYjM+yqkzStaq9SKJpx+96Ll4HzPQBbTIo1L6M9q0+r7A+5Z0xc0PR+HKQ6
hchLUbOMvJ1UarEEpmgi0zNNeW9CfgHBsnZ4THkPqPb1fDIA9K+7ECK65pUZQFUe6oZjj0Krpirq
aduNH5lbv9UBseQpkpKDAsqCjuDWMIrbJgMcEDdTwBAoW4cdu/6y5oItZPGN1FOJdqEIW47KYIY3
gTe81TVJslHC2bGpvkbCuNYzfZCN9ggjImN+22bM4omd44RhESk3K9wz8lm4ZEF6heBA7vZYkM1d
1UzDOnIOqcWKV4UI4OyaMNR+FhfYIUejX8ab4fgQB+WpnGmaVZO9zgPxkXch1ViO7yOv4Kj41Jx2
YXw2c8fKOiDBp7Ww6slFXnEGOzae/RrHdPAtA87YCHRzlUTvPCvPUdoQ5yvTfCc4P9gehBS7KnBQ
2iAUho5aHfow8FYFhnjcBgtMMsnw32lMxRZBA5OHzyDKXd4AA2lklmBODFIgkv1fNCzlrs/kqrLB
yvrImPKYHDGglrQCy/kwaRZDi3RHNRjgdjTa7IgdBOonCp7xBeyKuQkFqsewzf4/7OA3b6N2+r/B
Dv7P2rsuDT7r6L+p7az/rbaT7r+UIC7GdVG1SSlAFfyvNBn5L0ubWEHY+l3HckwUdf8ptrP/hQhO
MfVFB4vgwsKu8Z9iO/Nf0obq5knbthDcKfX/IrbjU/0XVwHpMSjshKXtBXIgbW3/D9sHZJEulz14
S7reH65APx7RUHJ1e/tfxIj3/9bu/bfwGL7R//xRFt/IBQxmM620lFoyWf6LqK+anKlErAECgDhD
yNyMe3+CCH4jeCdw7eV3lI1/3eSz0Ij8d2CTypKYfNfYgSTiVfdGHZ/DSC2sFZPBXma+BrOxD8ea
1JHo2C5m7HoMoOf4DH4vk5oZCcU+PvIFOVSrB9WQTqAy7zIEMzsu9FABt7MB7LqCnEMXzc/R+jNg
6+sQiDaZ9mSpvY7FlVkWqYuF+z3TjJ5HQlszUEOWuE6tc1MawFCaqT0qi5c5S7qfiKWk6l17V6YL
CJdMgkZZ31YPe9azqNvyAtkdp6El4vbQSDqJGeIj1gv1nGq5hMHR/0uV+TTIgBm9NbzR7dxHLhvS
4DsEMzvZuk3HY1uqAzXzeymcv4SjbeP5NZBo4KwOtFEXZZJTYJCC10M71jSIOacdogpBB3h6KJoS
SVZ2Ggz2RRBdfsaun6joIswECfhNKfXPUN718/AlF/KzJUgM8Ig3BdGymQj6+fefGOvpnMLFypYP
VVuAvYnJ+AhpEcx0XLIIbVMI7kaK+jJP9VEF1uegSYJW+TEz4gUYln6QFW6sFBgpiWE3xWhtFtmv
ZzfUQYa4b3ucBuNiOVPj2wDNex9E83sdKlyIafFd99lL404bz0LzgqBGo5Go0Gt71h72N04BTQtq
y8SfVN3E2AC4pqpbekyxC4e6JNathDurOvxVXsFIxfBfl+aAlTngpzvagVmGZGv5DMDYB0Bdz4bX
vtXZPK7SnhlWlmGuXxB7ZXwqazoOFazxlT0Pf2ZrHOcmU9tE9bgnWPvrxeRFTbfqjParrr0V0QIV
uwF9Fs0J1MrqrTQHfhvWOGjfCYAdPeVioOdTp3rvNfNzFaNobzmjrtv5TjFdWqbXJxGCKYg6jYKy
sepNBcYVAUhPqIfHATw6SQXDLq6Tn4bhxereziifQv5VNgPDGOe5LCs08CCeOMjmt9xFDKip5tjq
EIOHtb/L8a9MHPxJ2I2OOm0GLNerpFGPRp2/MVh7brg5sk2PhpB4BCb8P+neCU2chAnFituJPyYc
nJubP0c3j2NUEac5ceSIy4BmAjp2UPYoesZyG4ThyeY3pU2vpyShz1Yt6hte7CR3T6LhF4hCEPpE
+1IOgElzbJgFvat+cF7aqnE4cSXXqqvAs5F04yMokG1zl/fVzVjBwct6TukgdlexYzHWMKlZRsMB
n0q/py3TvRFQytRoIFB7LlzdE8Jip+131kBnl/Av+oAU/VM9fDLfxCFYl9PRmJxoO+jymdDDP5Oa
M6WfAuuKKMgkDsl28f1fmYwYHoYSSBhR41P02LXRObABj44KYevI6YQR69rLzM1gNl9ub4L/itZT
PNT7TmN6MfW1gN9g2eKGaX8mOd7P8PUBBGKJVdZlcBQ5XI++GD68jvrbYpQ/DOl93+0Rh10tDxBV
OeyrEnhxYEDumCJ/pKymYYzMZD2Xzj4I7H0zAjNYwipppOBJz71vFaLF7YAQrp2gejQHTfJ5nO4U
JRWQTpjXKoLkltEQT8163OZGS785Z8o2jOVNS4m5B7mPZntw6YCF1pIVfxbmOSNniq4LvmPSnvLD
7J87P926gYep+sOxulOUOvcIaiCoXZFxIyKzbku7f85DnCplux/MaVuCaRV9d+Mj5GvRpWoXNee4
VYh1BovEYb+7Twr/M9LlKfXs3STtTSn8dwdc7Qh3ImeKKcT4VbV5v4F/eTCJexbw8QEPvVZhtGlt
IiJ4VIinXFlBhxzJNbatA2zACTzBXJlD24xUxgPB5mk+DNTRS87az9Ib3nTwXgeXDS/u9c4ipYtm
M54inZ6M2PrKjUFw9tiHHqneHdwymP3nqc4vTQHgtwVDgrM9QBJhBmcnjfbKj259XsrEmp+g3u6L
wochV7BztlAQqlR8Qy/dtImJabNBPmb9NAa0lKEyftyZhRBm2wWgRg/fmV7MYRowWTI1X7NQ3xWC
HiU5Sj+yd09h4n1k7aeY0huOUdIdDlYyQs9C4y7zmYMtYG+YHpYR0JEYyzvl5z/EX60Y7NyTt/Ou
avlSGeNDNdRvsp9fAwgki1HX0u9961mIv9hIyn0Dp6yUr/LOb100yxrGfRe9SjhkoCqGH7S4m37G
uaPlc225W2R9PcEhAOyIPzUe5ra45KX5ZZrdNQ2fx9o6RV53qT2HVEX3GhLz24b8j+wUCJT3oV2d
G5mTmQcFM5bixJHpJyRUaq7yc4IIs57vZJXeNbb3kOZqqyfnJazne4K+UUivGxpgkY5uFMU5oAXF
yJgMmnezax97eRfrigBJdH+6QPo5O0SkoPmCn8Mx4yaMmv0sYGk45d7ukDjq4LPSzqd0BLddoPkm
HLatDhM5WY1yOUl5T7msznMSwOywh5fOxdozy8+mC24RF3+gmKINM5sv+fxW5PIDjMWvNZq3YtEv
Vv46bREE1DRA42hixkpnLob054b21o6T57BRT+1w8GrzweqaeyM0nga7vLr6Dg7eUzB4Xy7qM0hx
dN9AgOpcbLLKBpA+39gkgK9Ebl7ZLvdpg4vJ1rfSL7+dnJOUKrwvs/Juf8jvuYaAgokwtQ5xvCN8
5KOV4qzksEDpEAf08dappw/fnX5CP7wVjvGrEkiMc4L90LWvkiKon7DFBwkzuWyyiYVJt5Orn9Ez
QURo0PwH8RHR6iFF8hWk4a5onopSAEQAaiJGtD1Bqc4kp755gf1pG+V1rskmGRAyzIaxSY38mZT3
d59uEh2t/CY1yx0DZODn6iYKmrN2w0sTOsBo1GsdXrPgo18wJty+fvIfPR3cRGjg17E6OKJ8Kye9
D4PxfUi626j2mUMr681uu71eyhGLMPTIBcaKvTaYm71ijUm8peqruyUj7Opaz0E1PDeDu1WoH1cW
k1/Soz94zBF75OLVJJeCNhxtMJNZFiIR9rB1WrpnW+p3c7YOUg6H2ETxIyDs2/ML2Wz8ydoi4sPe
FBr8Rtc9jN10LhxSAKLo5GAWEUxW7AnmEFCGmAM9PbA8YUjMtFu658CvN/EcsKu4kLtq9wHlydbI
Pm0MN9IeL47VIACxaC43p+X1zBXiqUxSjjNhNfqLZqyfmnC7q2Jbp+o5g/ZJ3N1dn4/vWgT7oTS+
/ZBA+xoXiD2U+45u0fK/hIrC9ZZyZCJMBXiwQm2DubUxnGvYTOdyJlWNlbYe36ZyL7mY0plPeeK9
mWO+7qV1j/BmJ3DajNGwSabkvrOHrQ0sSXvyydQwgg0yzFz8P/Aw89g4BkJvC3O4knqIvHE2v+ep
23nmdtSSE/4CeCq2/r5KaZum1jvM8gMqhavbt8TaR2goCUT+sKESpt50V1tyW8wFoCe+vt+fBssC
29Jso0btheVcapLy/DS+TYGW6qC+kwOpEjLblvLWacUJMimjYA4bDppxsD0igcUJcK4gjsoJt503
ndA+n33pHTtxbpJhj/YB2ZZ/azNSshDWL/8v1XQZxnxTksKtHMl8IdthYzn1hThnsKOmyToik791
a31ePlzN89s5YG0wX3YobI0mOy2/P5XriVnomKWnLDLvXfj+2ApelruwKGeNJMTyzI5aQRsRhFw4
3gGkvMzCp6a0MHoCjaP3XUjEVbG9CZH+EwNz8G1954dqFY7RdTTSnZDkvgdUEeVDHQxbQxG8Dp8n
OPV2C99Yv4BTv+eR3FVUJoEy2AnK/eDUJ0/WRFGTeEfT0UXPwvJ08DYpASNmSq5jGN8uf0uTNh/T
EPzxSMnS3qdVd2h64BOQwUIG4orEdXIGyWKugCV55ZcG8lLZREbV6pxS7tXVZ7ILJPJGIpVm0rEw
XJdluKXM28qgvwxY4QdRr5fMopqLLnm6mhx7uV3tUHDdyeSEJYwHKdtaeEuXRO/lZ846R9TGPfYG
EAeNYolc2q4ofAhOgpvnXZt03oeL5lRyB4d535S4VHhsrDHDcQO7jirUBnRnF9eqbA8GqgkiQtdp
Ht3WQLqoe46t/4MU6sjg6SbH7DRzmOAaWhGYjXvYUisCY3fJ1IHjyrfTOOwYRCBcXiJOOAUX7p0/
ESukES914hBCh6JPQM5Guhua8tgRipKK8RYlJL7/4kwMxiYJoxcor1vDQHo12hdIF2eJidy0beJD
oqOp6u0Sd96hwDQYYY0zMHOwuWHr7Elj3DoGnPJ6uhW+tW6q3ZKBE7Ye1WZzxtyxTg25JuN6Y/Di
h1G2NXlyMoMi3jLwvb3Y8wyz5q31EJe17yDEBXOUodxIAFjZCJ/GyQ82E06hjXsHrhdWx32Xejdt
ONwuz7Pusq3gE3pYY7DqHawi2seRt51rZ8No163h3jINtxaROz4hSXCZN7rHTNa7vkFAYuyCvjgk
/nBOAnvnlvrBndR5cSi2gGjofO+FM+zCTl+wmaOe31TE/zSGd83znF0x8je6xDTu1FuCpK9uBNTH
LI5kRJ9AO6NncdZmauGfX4Cteu931lHVyGAmtBcdY69S8RwxsmVCMItwK3m2lvXM5Ig7RAVpCebO
jBF/11+4Y1YTqSM4YbbLhaBbg+GuPUgCjjLP3eUePdBBpK9lYZ6n+UP12SkPw0PoJoz6ULpoxPfs
wRPJ5ctFtBKxLwf46io4KKt8SK2XlBCXZS2s7OimNtvThNRLwoOJ7OhMJ+VqlfObqzRH4ebGT9pn
5gM5oiH9PEKKbQL3TjbGQ2vIvW2hIU7dLfMkGEwUipIZ4zFMPU4XES/EVB4wU96ktf1R5t6DX6qX
nEYOTfjit/Ymf+1E5q3TqR97oNNdVk+FbQOqzKAJzdNS0fr0mpvYO5J18/HPf9PmhOHSQF9RDKhD
xyfeLomgGbZvz45QDfjTVWYQNhK4r46J8scdrJfA+CslJrTUBUiTmYzIJUKZNeHFCJtr4wGtzgtS
R64CwPN14z3QoPmb1d4w89sIHfsKLydK+xl1TMRRak0PFz8VnxSZsze/5AVz48Js92gYEZ1xPMGd
Qm4Rkb1Woox15tG1q9oObOHE3zP2/aU23O1gI/LUos4Pauj3wgPEkYh615EbgArokcn9H+JlfvhM
QPM/AUtWKn/NluP5FFnzqiMOagWhn69Nu1mK4CEIWZka86+cst+ZPt269IxsM5IZTwqqdayM9rNe
CFXmS2TyZ6M8lWykPs7RoMe6Tmt7baPDQeZA7IUm8E/JnrWEIZM135Ifug1MFjK/mNKLk7U3yz0l
2YO9zEp/Q8n9dwb9YKr0t0BMuZIzPaNUgW7vyZQJ+SYzYiHkoVAA+vGvqrpLn3BDCswxqzLkj7Ne
wCjpYdT1xoUakMEBlzcIAm/bVtGbrmZ/XaFjXQ+t9WKHcI0157fB+vCm/iI0n8ZOftGyXSoLfUbX
5WCzpnwThPG+EO1n63EhDforNIb8p8CWqJtZ4wMMoQLRGRDL6C5L7gQ+lBvSeLDjFp+53zygKIEG
EAffLXrjXU1gRB5fFAUTYhqI0+gxfxujPQiRfHsem4CKoxMd3fwwKs2VH/gs9YTmeeyI1yEEiDBA
thwI1iMnhHLkrKf5cnQJV0OPBUd0L0gI6FMUNvTKmROZ05HXYgzhTk2Tv3KY1PTcdVNh6JMl9M2r
P9HIIFYZ22Ac/A0B42bBeo5KIb/2xvOUGETstMkLmT75yQBRxxu0L6yJzkJPSFrijxK8gnrDGUYg
QEbYHMEcmzj8nPDGYHfgG5BF467Qot4YHZTCtv5yo/l7yQHHmlHtCZS0tvHerMNpNyTZGecp1oJg
AoQvx6dC3duBqm6Eb2yj1DJvaoXcJCH4ZWK6u8NY+zfNJWEZ+mpk1DhMdo629ngXnBmZRxftBSbK
9VDEPxUo/VUfOAxVe77yotGughjCY/WFjunDRXKPTZM8KL9bu8slZeT7EC387zqltG+5ZC11EjOZ
XRi1qIbbeqJ1omHi+lG1WaJXOX4xhxaYCfDeVPqhdfj3VLRy+4+FEo+7pHYnfyfkEEjgz4QASXq0
5dH7ylKfzEtOBCIlFBQTgl144cqFp2jF7KkuYQF9TiFV0VfLwDn8c2sbf8g2jtBHFXKuqary1yjz
31L2l7JAgo/CY2ZYG7xHVmcecVoiTWWWfNMskSbzxMRwpFUZxMNJ1vG3SI46o84ZA9bSZVXKJEGW
vEy/lo3wsXLttwQy812GjGxZmUfJmLPGcCKa9Jy2CJFL99Sn9XwhClifZDc+FE78meUmyEFiQ0Ci
Mbkiu1Uge8f+bkgAlOoahvaH49B0rd3kxuI9DuyIo1KKlmH5KV3LilBM6iOuy0NSlXfGwGckdQiF
FWaaOcrPyitvyxBHQFbV8FT//LgcV8I2e4KC40dSsZDVtEitI6+/pJnKD9V3a5I31VUwQ0hwlBF/
Weyw9A2MG/JlK/FwOG8mG5U3+9BHicF1JUwWIolMdGeby+NRhGQBt7Qc55yFpdXk7CHq3Gcuvcy0
7Q59n34HNSuUmfT7vod46IqTgVlpLbt604bZbyfKX98euBIdGn0sQoT50EC1650MkVS3DPu7yM4P
RVvDM126ggpEi+QNnlpORWOHS8VzLwJrzp1uUmvvtNa1mGO1cd32oVjGJhPtmGEif4pQyQ0J04yE
SQVHoYDhvPPu/J7awcrH39DVzPiFOHQeY8rECoioBPvktHHP5q8OvWeNNMz50WqJyq2cX7PiMiHB
Rf1Gsg726cc+dVnxeH3IrLsb0+TcBsNFF+4Do3X2DMFrpxT/yKzxyv1AwhThfcb68cLZnroj5977
U4zsbgzKuwUi5U3hvmulufar/jWit3+sG7p0RIXr0NqJDMHekOhfz5fUatjxVT1qDjDj1zL2mhfL
r4qFdwC6ipJ5JOAit/HS6AU5YHFWCdjnscjUZIdEJMbF9rvXD0/NFL4NFnJZrNsUr+TgRkX45AWi
3PRhH50yDWCycyAO91PzmfiIgOL6ybT56zViyA1RCme3mr9byebtq/y3KWt0ExjYJ5sHBeszHYlJ
v84Z85+xN+JdqSlZCtpf2oZMmhjuKwGPO3Qvx25gkV4eE/AHFweiGcc2HmRpcfvbFpFhUIZ3nZE8
qQl9mBIAnTycQC1BNdt+hHidyMvIFPOQxdnDbHw5RULqmD165Pva48lxBN7bKCvw59uwfoc+YAw/
IUOALTB0T4aJLNENi1e7Tex9PZtvhoUzhGwKou5nxEhV372lQBvWqi7UXVA3X74EDr2AQA4diQZt
GYhbLpG4jSL9agfW4zDQXU28LNrPGRoGz8qIgZpCZt0BTT30ue6OQMGJ5sjWydCFhAOVcInhH2hW
NV69IfO2DYO5TbS0RUtTEkAadVezR4e0GMOsnFJThiYdES9VOJYhVEIcwCTAsMSYkp80hIOE+Olc
dOmbmP+DsjNrbh3JrvVfcfgdjswEkAAerh84UyIlSkfU9IKQdCTM84xffz8cXzuq23ZfO6Krurqp
OiJBIDP33mt9qzcvefbkzGNCx8moN3nkbchRZTPTjnVTiy/bibqTiU96BaabMzxU4yoIk80IEYBJ
ZUYwHuyCoO+oecByMXUdNvQtiVzM4wcrCm/bsbFQ5CYzR+UO5VQ3PHmGHg6cxz4y7BZWxJDAVjZD
nyoDUu2Mz2PB5hm2dX/AqPtIVIO7Q2pAL3kk0YeNjARXpFLcO8SxBMNDnBfVOpxdNMOO/eWa1B3z
jPWm14e6p9tE3jgKpArwMUoeONHojyq74kYb+92sLX0QQ3BRtnWvK+t1TAzYch5uElmbT0MOpnHg
sFTPAmZthTkGA1I5+dFtD450wk5zwzLQxPOpTNV7oEwfzJPcDXM5H/tk5iuiFBvSa9vTG5vK9pil
Jj4a4mX3ZvsRz1KeTJzsCqn1zo/6JfWOaZHvweQgDd5IR+YhdW4+194upAPpkNvaJ6V1GBs2DGUb
t8ZzSLtnHVyLkaCxx2DO5abjzIFqLTeQ+dCq8KEP4bRYngRimMc3zkHTUL0baXTBmMVBrkREteRM
9UV7tQkEOob91SUfZ9GmvZhNjTmXw/WavKpXb5R6Z3bW3l/0hamB04TQ841hpx8SVTnPhp3tLefD
tzF0dMjpUCq1QA4GNN205no/g+w2uYuSGgNGjbzVanwQhBVmjx4vJuYpKsYBr/JQxxRxAUC3zCLi
bwnkjX0OpTN91KFm64yM5IYDZoWEl7WIFvi6bYTcuKxBvcBdGI4Y2/E4ln6PWS7HA16TbLXylQh3
whhf/bl0NoOBN9rq4rPBLL0gxpf5dfUmQm3C0mLwaefcvajL/Z1LYfbHrxc3p74t5hONUzz5Lflx
XWJjb/ydaBOqQInD0eUW5GaqD42GP8OV1VZCjKln6ZVrZx993Lr7qh7PbD3hoYR+R+7sTmoQHCwf
5tFE/zdiGtgMcQPQPlLHUszFreHSnnQK5n8T2N1Jy/agnfG1tGM6w+A6gG61zAkChlElp4GSNiqS
8i3QGTSz3vcsU7bYpOQ6VZ9Bn84QR5Y5V2AcTTWgldeclnR/q0rOaI1oIZM3D0xeiuOY/UjkWkyn
F9bgLNYqV7/KTgY7ZoiLNrX4nLxzPTCxGT1yHUnbvMi4707BMWnckISk6dSg+eRoFYFDpx3YlgJG
tAEF3i3lJlY3Q90BabBS2JhdnJz0YsTYZmWSn2tqu60DGkHCeCg492zChLOCyoEIWuFjXVkxjTpO
CbjeHsYy/sxB7awwWEk62ea+CIDKOzMRn75L3TFqcr1M+u3OwA8EhfKYTufuqvR8HNjp/BJNv3xk
DGBxwdbnlWMR2xjtmYc+GlU+bj3IPTsjOSiy+xAHC5iK02hu4kowowSXnlvBDa5F5FAW/kg+ODmB
VDYqhLiWls5tp3ssE4irWOo5BS3ckxIqS4zzDo+jdfbn+DFwzHvPIWaqa1qihAYPZqLzFIY0nYcE
nKDvGSfkoQ56Wp4Fd6y3iA5Ag6T421Fe3IgxXRRoNpS/4Csm3Gwba/JzvOKZbVRvFZhRUbk0JKpq
7cQvUyu9Y2QMznMlhhdFbM7WjGEqVzk+3GDooSK1+O7JEnvru8w4TMSOt25SbTzWRCT5LJc9AEwf
yfCa/tjZw8XWAW1fjS6QIVxNWy2SEw+gfaRmvnNd5nSN0TebEt0hdTxlZapgVaGAOPl65NcRY7zO
3KDatNp9qnLML3bvMCrHp+3rbDhUAfGmmRExiqjHW6BDZGsDla8dZogMFE4y3MX4I0/W2NBqL+n1
1yUEYsS7gZmJzeDkdx49jG1Oj9WKxVU1GqxgS4khav6pCuurgWdi79AsqMZh3DBi4fq5KE+RqEbs
A2xZwJTO4WgQ8+gn2xqqyM04k6yX1Ew06Cc1uzRGKZ7abPCtsFEfBWJbG3UAlV5leyVpzxIuOhPu
yI4+utPWrSvGShbcqYIE5loHmFBa8g589gqe86XP5W+QbHZL9UwWXm7dVjWA4ywnnpIG3cYfL4zV
pm3gDFByooNvtMd4BEfi91mNW8ejVdFy5CON5Q2B5yW1gye6kQiKmtReZb5CBI3/MhxQCtUzrBuO
cGfCwB+8ABV/4oj4pBTEdDAijCXNBHjXGi8Wep1YLLasReQYet1uKFzmqS2BuMlUvicGmj+6GJ8+
veQ8n7HJGeo3znj2cgLvKto0fIGj11D0EPiQqAKGDbixzUh7NbKGM0lbV68xT4MM+jubmM7BKsxf
dhlTWQS7YKl7C5+5hZiFs57KMyL/8bH3jCelHWDSE+NU3KA2kVFB4W5EmhzsOD9p3TxxaDZ39rtT
Q09V851LWigwz+QlXayeqSpPFhpiKlXER/mMfbPsvqMAbGUWjx89UqPekhVJ71R2mQGEMUECZLIo
wtZKNsKLom0+PdZ9XyJrtL9CU17iGbj0+2ynr47TjDu7U4hkZI4IE8XTWJULPQsShOOQelgT3cuz
8WgiocKtAcpda545VFubagwZ4WMfHjms79PRjWj/Tr/IemOY1iM160mD92WW36RRiZh34N/Ji/y+
DAyiBRHXQ6wYN1nhwMKi0F5PM+0Fi0OQU98iEj1C1/Dug45jVtJ7u6a3iLRw4y+raxywJYoE9eSp
m2tjOxkC5C420rWms7aKXHzDpku8PPrqVe/dihxGkmkkeKGQDawt170byczsY4PTdmAfq9T5XcBo
OdQ5U52wT+o90JqvSg3rvuRU43A1WT7pMBXkQygTlkZmefW+9GiaLNL8ENjP0WodBFlNzQDK9z+b
1HsNZjRbyukfSI2tbiCTfAdumW690MLt105Huid33dw8Bi73JLngjdPl21lOL6JLt7U0Mcc1ZESi
c73V6JNNkXFSdNOLZThYBVl8qoHWb6ZDLASls5MCqRbCjqNOecQyjH/K4u2G8joP4Z6+A/lmqQeH
TBffjRf2RzIz9Y0kyaULtp7ZV9u+XlIlAvMhzfAq2rSjOQKaB78gOK9tODzNs3dAzhdvdZ3/DMq7
KVzyecf4tW8ZGSzKFlav3BfFzk2RAccYqsh8Js3GCIg/yJ/LqGZ62Q1Qfqzj7DEbG4rpbIitazOm
t5BKcWYeiJeoU3/fVwYGZCNzYfS4x2kWTCc8B3PJeBr0xFLPaIPaH4aSyVq9NifjsazaLU4r5ryu
u0vHCQXxxGyRwTGtxNB8H7O431hl8Jz24cKpsE9gHr6xTAYb4t5t4guDq9lGap24cbnzXP1LVd8o
L/MbFs9DM1SHMh4emzJk1QzJTqQrug4tUh4yB8kQRSEhEW64kojMtimDLrzV3bZOvKtt6cviAlqJ
mg058epjnrU91zoj27gV19b9HMl9vgnI8traTEO184OZnNIZhME6ncOjaOHGx2lHjK2cb/He35ua
qVKNRch3OfHBgbNovZAfw08/AEnDzVynmAKrMKaFCuSA2FY6yhvLZTti0tbv6uCNPNU3AB77NCyt
k7bIp+da691UtbtYfdAfnLa1IxCZp7W8nWLvtRxUyR4EIwKv4BuxppgMEcgpTdygtgXcE+8toT7d
64h8bHyjycpF6J+z462kj+gqMu0fBqYXbTOsQusHUX89xmZypAmCrZwghjE6k01JC0jyq/BZgjBp
QosnhiYPnYulh0E+bc4+Hrk4UwpUJ7aDdIFu+ToR6VZ0rr0m8PRiMpyqtPrtBdxSTWcz7ykf6P/C
ZlDC3JkVhYfx5qcpETlRjHfCG5+WbGDK1XtJK84M3Oc4iO6Jmf7WbIiqeBtxHIH6LX8ZGn91NTMM
lZ17W5jECtQcQjl50AEIip1w5kdWpP6YqmJvR/3R5A/xofQE9rytxcRuQO01O3cOwQkxZQgqUOpZ
0RUkRjfmoa/IY0ZBcquk9La5tfgTFu+tlXbRTvYGU1qsEFN8M4nqTkBn26Gf6lf4xrZjSCwDv23q
na+sJlgX5yNVAufIoP2yXaJmTGwDM8eC1ldnC9TgSngZLCHJNqjYEk2vBEHVIeYLGF5mNtBzTfZn
6FSgtH1+JXfqVhhAD+NcvuYaRHI1Pfakb7JdlIAjZnzEDV9L1IwmKkHkHYwY9nmMAZiiGn8OR8OV
Wbcv1EQlOKgncBSI4gheRVtC1V8GtGfxygYe/DTTpu0W97iuO3bwoGrWKqkf01Ygnaj4tLi30O6i
H4v8GO1r4R4sI0KUIElXNhbih+F/MnU3twN17q5sxC5xOVrI6CszbGsD9uORHsWJuoNWp0QDNuQv
LFcHtGA/HDRhliqN6cVlZEUoUM/XLkJmwPm2agzSXH3gP+58MgNEVN5gUeOVPjiQdD+OY7jpXOh0
eI2w5wco+QZzZoFHdcitddtWVExmVGkgfqxkzpRiCovWFAl0HWPssUOekqPCooB2aTVhwV7T5DiI
Pr1y0PyVeM572CCgcuLqFcvVtNZ9dcMIjdSYEGgDfh1EquOlrzg2m90xAd6APog0o85CQRQ0GJRk
7G/07B9lNl5FC+iaocsqsRuucZeCdcUFBgwl31SUgu2UP9AdajcCkMLKQfMc/K41/ZeyteCWB9Fb
Y9P1ASWF2yNS+7EEJN8H7qUB9bJ1impaebHxbKO3zGw8znjCwJXb032hzeeSVF/o42Smsoz6uHzq
oSDziY5A15oQgbxXfOmbSQAx84lKhbxBOJEpgewPqPvEbC5AMOfQDy5LZtnBRAdxl/l4HfM4/21N
CBLR6jxZTXCryNppTAD/eEYQTXio0IFuVZpeL90HIDMIy83QeuitiVyuZPrQfXJFYLRWfbIt6+qc
w3fb2O38qhKUdiPkGwC+HyG0vZU/y6PfkStLgy/TzjlJx9+2POOT1Jn3boTI7SwIOlTpU8rMkybR
CzqmEEU6+rmYW2jdZi9OT7uRugmWUIvNv/I+h7naTZkJRqv39Aq+IzOonxKJ6VaUGFoHhg6AW3QX
P6q6YB4kpbUd3Oq2QqYazOTaM0W+cxGAZBKKtmkWe9+QJyU88mK1e6IkbFeqki/JABelF6+DcCu0
UJ92aT+4dgQQjzPGtPyfJZUtHqnnAJjxlvn6rV+hOlPYzAu3rNbuTGOYx5jdViSQ0sz6t6vl0auS
Bx9ZalhGmMmX9yDi8HbK05seCm9Ux83OihhqC9r1wCEBErLjVOg2atlzKGWkjvgjwKLdselRE2ZF
/sK06SkU060dEzZCuwJoZ8uJEs6GMDiGY0hAwKIvbj8DQmEs6BiK+GCiF63gy3TR6QS/dYczoQuT
p6zBtzUx+8oi89OZKuSQIngeBJzgxpruonF8yQPugMamxzN56mgprFJYMIFHXfQisEl6PhREF2r7
Sv3SZPY1oLdCTUiKNqMX6JqvgGb16siG+JmpzlpPgPtWfmUTF9e/qYFYV89k0GHMMDZz0PVZHcHq
s2+roZ8ZQDg4JZrTNHFoCNMbmcOjsOfpkNqkSvMxQ5gVtPQpSiiEZdm+1QAJy6L8wHUKXAyKoZiP
Da7GvDGPqho+8o7zY9MsyLmIgvPWb9GMMn9FydL7723AtBA4bEE2QE0XSbkREnTjKyH3nkUDFZXW
5ad8W4ilZR08Fql6DQJOfImgmh8q+9g701Mr9Nm1SZarW3wgKpUWKq9TCOQxSotHWMS3A1WJJ54s
VIbMvs6DU1NV+3styy/Dah4txBwjDfJweKAz+1L0DPv0OO4pfORU3Vu2e6pdddX5cB+28ScNoko6
SHKcX5Vs73LZ7yta60HSEAMcN3zc3lsNHd0xGXIC7X+03x8Dh2yA1CfXm5r514QcG4rzPYoSDpG5
fmVseocG88GJhlPjGfDUfchYAIXcwEbAhFRUV/qj7zqUtQFzVo9dSeJRtv0zkDueGTCjy4vx4jeN
FwzfgePRMyLWAHgfK30MZ2vdBOk2aoPDnEbfs2G915E+9dEPqbp3vcTVFsXc0pM9vxlJvO+sZcjL
hsl4+q6yW2Tj8TGqOTU2A3PMZvwozSTb/vnIwxBvCE9HChIdM8zbKyc1rlmkDkX/AxbsLIJ2l+Vi
34oz8dfJeu4i5P8F1oWoTMmK2anZ+YgoS/imA7rmkQWBIVqlBTGEg8vNKF0C6MybalSLozz7DOty
pyqim5wS0ePYegezDC3OhzSqAqoZjgz8seY7glpky6wbruKOXUqyiWzqFboE+iE+18tSP4yy6AOI
+KZgN4LSwE2EVOTdp3kIADf8cO2A/qrb/hZteOtH8s4dn50UJIhfMk+feuuYd/aj57BDFBmUQCxH
DN3G4rFP99LcYYd8t+Ng69SwT/Nw/jZbC520NcPeho2P47exJLMGgo8qh6byHAbcjik7JTjpOGNw
C/APPOhUr0pj/GQyQmomqsqBVgHVCHWHFXhPabQAKJcxVXnvefJpUmRdABNbMwIlsjn48S1yC13r
rWUOhAcVmFOHRQTjDouQfQ674GIGvxq4nH4dQUPIazbKzvDx3eT3pp+8TjE42KTBnCuNflt2CdNB
VT1mqjq1AR5tWorcslWMWBK4ieFQMHDYLVeuTn98O1+pjH5RZZ9VFOHvIAEVNGx934Gc2zSNXa3T
Lv4BkIjI4Xmokt8lotzMin9BOv1iLLcbBF7rTIPI4Iso2U3yEntuLqiYZ6TnqLe2hYmBSR0M+Qo3
e2E978usPrqtPlpefyPnEMmmIKwjoYmdVGpv1MWLl9XnP+DEVAPGLiJqQqdCUqQ4ucbtfezCbGjw
1K2ckSfJFA5iRHiguta43ZjX5y6T9+jFD50rtdKDyR+bWuAZCyd8yhHm+y1549CLtXXjhPNTH5rP
bTAf5Hwd0EQjvz+7Ln75mjMlEPbvth+f8bPgnzIwUYG2fBiM+9Cdz3YVQIeONUSN+Smw18Aibl17
hIgoMIQ1NIxRid6Lut1WBfZsS0AZmKniUMzCQCgblHqpTaPB4lyWR+ktGlpJ/8Tw3N8eE9vj6JXc
O4zIowakmQam1E4MLzqizx1zwV8GTbKDHXcHa5jq2+p3sgDzYpkwOPA0kcD8AZ93qz2+ceZ53N96
KFdUtHdW7zjYwXyOlg7xULCOLZP3bBfYwGkCrXOn+d01JN5HZNiEzfjs1suag1xzIS1ch7A4Wkm7
PKm4XKDyngwY6mZQnTLCTUyPdqCsS7a42OEezOPfrpU/RRV8CqbDNazANUUHl7IJOTfOz03z5sXx
bV50T3ShXkqzRCNWFO9gajjyTfHWSOwLnrLXPLg3RfRN2yZWzVfjjB957pw4RJ0a06KrjDo7q5KT
2ft3SZUYq1r7V3vExlt3Kcd19nfP0QSXUkwA376nMX3j0HhYFX36i+Nwsyp9FPdU5ziZFyJd+5p2
fs/WT1OlNC5DEb45ti834N6euo4rMvoZSaK2TyqytzN1iDDEG24y+kNtTSQfmxMai4cqYO9qCRZY
U4Zjs2zGq9VapxQBys5RzXMIMIGXoEnXmOKqgXL0DzCBrtpRz/3v5e2NZXCduvFbliTYTLCvo+Xg
1nUcPdAV1WbY0VSFMlBX76iQiltLsQnVLfYWIXh+acyjbp+No5sdC4fhMeIBf6dlug4WO3qwuJQg
Mt1lAu2YBcn/RtCcO8aMPHtt5reA2sgRHF36KXq8Bi7ad9fEDkDL1iXtJpa496/52OGg6DJ0HRpr
SJjc9aal14a5DoXL81136EHGe2WMFkmPa0ytjwGOvg299MemLz57h/apbugWgFlENVSQXU+VRoLY
KuJhXRlvCY7jDU1YyB9h/QGM5FLT7o9194Ca1vbjcYdAgqjOG/RG4XFseqr7cAAnmHCFzWqG3O0N
01oaDVmWFlFeIUqsLceHyhozYBL+59hjWKN7BL5AwZmUmPS3DjNEkGF0KxwWHZSJ0brk9ChKwrq4
uF7vwtoJ/ZMHHBedh8bs7gogC8AgQUmR3dm1Sz+MraKMH1Ew3ScKNVuDEWrViYHkjAHSmrTI3Ikp
iU09npR3QgQo1jL3b2ElwgWfxmnHGJQmAW0SzAMIYZz0x847+rgmYRKJ/QqjCoWIwb5aOSbJjpba
Z3l20rw0otbhoNP+hKZzv/w1S1b/2WPUEBQi37vQlnvKiHzRjNTqBEsxQbfnPrKvnKlJqFCJSUNC
jfJhBM4vORxaLvFifRbuZGvtdDsAAguWg43CbmE2N6Y372PFoF9BnG8j1MSKNb4q9bGOpzumPzdD
I16thUhj9ycUs6JLfk8l0+auBAjXZjABBJU3tRIJaYxyYLGuBsW3YI8AfzSbQTKUXxkpYiCBPl3f
+h1k6oaS6kvTMk/L+CnrY3cVhQhkAvu1HG8LYyE0yvnUJc4pDvud8tOH5dei0/4kcQGnaHuPyQx1
VDNsh4zvZ2DyYcPUaeQeNnHGfDMnJGOyvuAPno0y/SyiG3R4KcEWHNVUKl7bwLpdTs21+jHm8OpE
1ZcXMFGLmfuiF13eY22o76hMDEZlDyUN7EMbXx2LOSsdpkNk94zvCHeAmohG0ExwyEXtPVizX/gS
upXl+0ClA7ohRB/TgQ3K6SmMmy9VdfsYAE5aAEqLJa7BKsR4WrUtE0N1mkfzUqG4a2TxySO8DtOU
+GpxZnx6D6zsxmjKXypbTlk1evlunM8jHaXCWsdl/+BnlGEht8OAH4Tttd+YqsZ65VZ3ZVD8DMVw
6iQZ40juc4YOK0mYyizzHgHV9I7B4pNJ5Lbt5DOno50xW788GgJ1S/sArMKcSdxT3evy37Wq73i6
D01B33D2UWpDuip8yF3OPOGsNJvXoSQNFsXLapbGr4BpK5JvZ180FswerIBrYUXcRi4IMH96zJ1s
RI1fQ6/cpTK4Wz5DXZ9tQb1b1K+Ngy5oSrv71umfLZelyI4YHJXRFydPzLaphVeuTjmqwIfk2NHR
hIXwJMvPKtOPqmDz42gnqH9J5zJAnwXhvSA5OF7gu2z30D8IzXNj5HOClbT2iPKExyKW6+wBeIHn
iht7aLIT8KNHc5KnyFVPKHauJpZVQ9Z3XVXfg5qjkPDjh+UT9eBasiG8BSD71al579vXOC9PjH8+
m1j/QvV/LDLj3PcPFiB68GhvzfRVifq+NazXxmXablfWpQjdA3TXVUOjf0VuADImDw12579ZXroc
JfCY+zrh/SWPmiWT3kf/HjcebJzgnGr0eKjzVxO9mkkiemkgU1aamijo2EzcAhK/KHedqfcmLH8H
V0ExnWxmgu5yT4dG/jLWGckH4XZ29EVK3OBxc4Tqc9N73XmgnPA5RmnR3DNvOZZtinKPuY8z3jFX
l/jgkoZOZijrp4GZUkvznuChS6Ajds+IHXYp1eH7NFtLc9ie8VWGnJsyIK1yRJdS9PTMESncZ/zV
VMrhjC9OucuENaHOJE1FXcpW3qRz/NI31V4bNj7JSFyiARESky3q9uxsuxwAPPTwbNvxwj4pX1nR
jmPyODfkOo7x24B6x+Kr7uGNYIvGX/bgIo9ELPSk/G0x2vdlj2TbcUdifw3S2MRI/nqun+Oq+Cg5
sKcR98igUtZ/0zsoJsqrknHnDjY7npbkB9fVp8iZO1d1nW2mzwhRyTqIekClxFhiQPdSWlh+sVd+
K1aFR4R8pKqXjLZlZy+JTA5a9pj+7M7osMYzZ6ffZbPHPJNyJGlb0pCWDV1G0xjWyKqf8syubsvp
xspzvFXYFnLFuTpKQ2PlCtzrpvkdU6D7rNNbmt8LiZjzZRLgMUk2lmER8z26YjWUQF4McLWhib1g
wBWRm/nD3CfLcrLETMy0SCQ7QwHQKQ5uMhNJktmlzJ50vU/uXSMLbqKClQaoBkJHJp+O+eknIY16
0ziINiG9bikCQpPpb5RYIPuJzfPk4Z+XJLD/VdoZ83z+8/cxZ4R0fRUlIj9gnv96jr7qAsl/+w9/
av9d3H0gN//7H1rezX/8WeR9/b93t/loP/7mf2z/8FYeuu96evxuurT996iw5Sf/py/+0/f/hNri
QjP57xPTdh918f1PxyYlM635a1Da8q/9W1Caof9F2bY2BVJ2E0wcALt/h7cYzr+AYPEgt5ie4yoH
KvV/0Fs0YBeML7zI4Nx2XEmWa8PpKfw//6zl8pKrYb5IU/B3639Db9H8+r/gW2zLJjsNMSfv0fVM
B1v63zJVdG8lWltARVAaCFYa2tqz9tZJ0L4YBQudQIaMrbramk77gPzRRRoOCZzpAyUoq0/sW0gf
UQqNNqJ3O7MSFFlMRllumQKewqy8lAJ5TBeOHwgktq0KEN1ZRA9UnBOdsRx3FpqwNYplBIIBlHg8
/d33hKUY+vsPOQcnZ6TfWnvZ2YAhsjKd6sJYGLMi8qK29p68ehR4fFGhRWN/rESKWhy/obBeOq84
KvDRkTT3lWsQrG4P08qN591Imk0rKk4qQf4uk+JdThqKOH9aNGEYqM9/uS3+C3aNWr6vv7/MWnlU
C+y42JLsv8vezevIxG+bm+uZN7gisORkuiTgIFclEAWtF2KDUjEdwZ0XUkk4M7PoKv+xfA5btuU9
Ldci9ri4EXUUXNH8RlTqJfe4skYE4yqWWzm4T05lbM3aPrdT2O4Cj+4NZJhrk2UnxCx8CeB/uZJ0
wLKwXABpqHXc+7qiRzCEfP02Vjo/Yx7y512WRvqFSkv7zlNfhT8xqGdatFcJOI4O7ArG2GZe/Opt
cPUhTdInTMptZKTbxM6vFLKdmCgp4zldVyNjI1Qsm3xCSOCh+JZ2gBF5Jro3CynpiZSad7lv3NUl
9t8uUGdpv9dFdsmWYjVw3Q9MQtsggVWrWj6IlWnKwC679Yx22qt20RgfwtF9TkpQ6/QVnuqOL3am
o7L8g5XjZh9wmYLkSY7miCS2cbOXrus4P1PaUz+jp0vsbi9RQC16snfFMr+Kh/nGrwrcFbx3yLJv
1CPvXRGcC1Xcd0N+sbk2YWN8m7n7lHPkUGPx1Azcjzx4oNThd1CR8Y6GjOvjMjiyTPu4/DBTtTt6
48Z65MLv+sJ5GgGJGWF0+fNUyTB7r1zQ4cb4FTT5Rer4R1Q+FnV815q9Aiwug0sFndiN9Bph+w/Y
V6ZFoNNprJMxYrQoiQm6srjLlvs6r4uLSnERyZYHGt1mng6f9uTQ6o9ID2pceZit4kczNKK/HfxM
OQlhnXlFaShWiC7tNbbWyK1fGpOWnoN/UJc43BL/MWuSd6Qf1Mm1zyDPWejZfG6jiF4nxkJew6Ul
c+Gnksmps40NcYKPvQhfDf9Xo0lpizPxs3wAIyJyz4oHQpsD8dPXgj4/u6HwBWOLJvipSsboZtv9
SgO1YY5Yr+FbFdSK8W0aKXJs7PGSZHJd2rzjxDDYgvvhjH7t1597v1dcGjpkdDfhmJrEiITy48+n
G+3k/R8/7674T4+7jT1FWBqZqa1AB/3tqmoZIEyiJVmrSeKjM4yEnQT5h+fSCyLR7zoW6uRE+pIw
jZmEOKhBqFU8UvQAdLsUBVU04N4Px/RQGiyFYLigkH2q+mLubjmJPdqPQvEckNN3nNqZp1ucCP5B
3Nibj+jvtiZTZshh3y2oHhZi97L8FMGExzRnihimCJej6M32/K8MHicqNJ6PEkmW12f3I2NrjIUd
Kt4+GOl0SfDSGbO/ZXIDFAWYyY1Oso88IYwgGb8dA/FNqp5UWFFWCFoPLf2p1u0NqDS0pWV/8Lnr
mJblzxXA8XmmKRjy+WbelxHTuEdBtzTuT4q5AwGQv63l89YOriWpx9+uW5GG3SyfXvf/v5B2Kf6W
KrbsgDbDElMSWq8ke93y+l+oYlw2Fc3AsTA4qCvYnY/lMrWMDku/QKXn0gRMD10h31MLWmMZI8Nv
sGolaHpEOT4tP+3NfEnjUsF6aXj0BIDyWr1HAyRPgFzXuWKBkuLbcJIPTdyPNKyPIOeS96hK6WZx
tWQNyGNyHpqk+jAL66o8Xk5Y2CMq9tEgELowWMuLD2kzN0iM8Bdj6A+HGdxaOtlHazpHUTtvCGLQ
3lVcvZFlCfITlHQkBkXgbxrFduf4XEAOGoxWreOQc0mVPwF9V+ra0LMtnP4iB/uiXD7pn1fmqHhA
l31h9nwq4iykhRRIljlmgrr2cI3ymf8NsgHIGocammh5GVnXAo/8BLvZ2RatZCPkx7pBX9Q0HTUA
Qjdx9vNCu9XLJxCxM61poW700ucNqyuTon5FLlwNdRioBHR/YCjq0xm45WPkg7vqjxEWNehhDhWL
f9dtkzJ5q9Pk7h8/yQ5nsL/buG32Dm4OaYLRF3/unr/cHaIzkCFWQpJdwAaNNb6y3Us2uJd55hrp
rvh0Te5vMXkk1TBU76tx9+ehK7inmZnCHCY9Q8lrygJQJOL050WJeRK3HF+WLpBFBVuMdSeRFB/L
TzIQ466Ysg8j5VdAw1N4FvZY58JV0qUfKBGu0aSu0eBdzNq5FIyDaSA1l1gy3RcJFwt8+iIFiI4F
oMleiZMZcoM6DQ8wAiyCDoHnzUO1HYcFFNRfk6rlLEXZyLTOvcnUM/8eFA5kWpskIoEckZ5o4XYp
9MOFx9w3nOIj9poj5L+1A2hnhckNxK3P3/KmI4XR2P1ZBAyzxLhBZ51lDdjYZWLxk628/uMvaUkb
/k9fEj4fCegQCJBUsA7/+ghj52r4JHjvYt27WwN59MqUd63ML1B3PxqHIlNxn7UgPNGQMGO3uB8j
dZs1acB8i4WK0vBjWZmXn5cz4tBWwMus0mpvInaDAuB++ngvZoMTi435FuNO+oGM5xRExo0IXppC
Pnp+x4s8ljpjhvLnOzD85K2oxsflu1oW/CCkDz3aj6UPmSqRJ903cK3s3XJ1qfJY5PVwTTz7iriY
lA1pXVrAObRUab/s0audI13jsrdYgpY9pUsORj+QU2tdw4EFo1huDf7YvOLFIb66rGby/7J3Httt
ZNmafpeeR63wZtATEpYACZAEZTCJJcfw3sfT32+Hsrskqpq63eOutSozJVHAiRPHbPMbi10OU2GF
/xqC1ylnNoYGP/JGWeo+dHQHpBo4aXyFt0uf/KqYiA5Lc6it6WshpI87oZp8HkRDBO8oeX9Nbp/l
wHaQKgGFBrzJVV9IPfdjwXEO3b5YtXp/TF3rBUmO4vaxAnV58/5bN50/g2rLcjGaRv3SNF1Lsq5f
XzsTiNyQBn5SNYszek5XtcquzVyiT1ecSVxe6hDcWa8URHPZseyVtV0CUpzveiM/+vjHTmEJfs69
j2OYrUQNYw1ytqpQE4j2updCyM/KtRNZ+0WnSeUP8yyY4GkD/A7vhK4dV/lRoQfAPU8E5j0BsZiJ
ZQobZe2UMKrCFfoWbYjXvA5eKZUQReswI3oOTfDwpguJB2sodNro8Zn1OUEClBLP4HFkKnAtspwm
K7gqrysuEyi9re+CjRIW3M+4TC8/JKO31ZuSumn6SEk2YWmcgI1MN+a+UGJ1nSMrutwkpo/9cpoP
yQ41HDrAZbmupu6qW8Ux8sz1ErGaHrNQDoCq8D8G6ti6q8JyqEC19OdCwvuWoOLW7S5zRLg6YqFm
JsGL0gbfOuXjaFtgYK2dWYP9hq7l3EwdaGh037DxIDdaZbF4sOTjMQc+dEe1DcIcokADIi60bMGJ
q8pL2G1rKz8TZ3DUY9MWJPZxiaj9nmzCyJO7qhy/KfCtQK8U4HWMW3PkUVyUTm6bOtj6TpzRiaEM
ZBI0c5XR3ICBiXK6JD9VwWdDykeI5eJoRKaFG74aGXHmkleUWbGD/3BMhOc0KfzDSFGeb7CGmYFM
AimQZSMrqZIoc9RZc6w9t8yv9kiM7NIgwtZn3PlW8jrOpHp6Aronbi594ECDDe5prYKNKI9ZRHI2
xYfCTa6Bn1zx2HxtR8lCUu2uTsKPmox5DJpPmQ05M8637RR9U1oqcSYpkRcRSEXUUf0mvkY9XyRp
yJJpY3rE2CdSPtvZTq/epLi4DWOxmdnE9hNKQtPnxJ/ReQpPcZ292hHYdDo7d3oeP5GHQSySVF4N
tfukZaXMhj2j1QY6bxlSEVqXsflqxxjmDnk2wEjlSXRzcG4IxXnbCAcOdE6y7FrbzoVa2E6ie5/3
i0sO2YZyn0ffofycbWZNMdMjALhNxZTiylKAyMQtNX4tZHpU7VMMVCz03cuyHqIZFlQJvqMDKeEE
87lzs+sgcX3kkNTIqzGG7EOlg2+xwqQj1R0Obevg/amwkSPrEJjBNeeNA4G2USqynoYu/tjWPPMg
L7tF6SGdNFw8k+uy3iT1HuPieZwS9Db5McndJgMpHNuCNlMcwyS6po174e696CkzA9pPz58iM8Y4
wIVnwiqxQIJCvwufqEjdjhG1dOzRILhJEt2WHxxV01EuCbjE7a89yhiGDzMu5i9WGfmrnC4O5ByY
P/4lNLVzjolfMMlDezTaIvsAgLmkLLaBR/Oh8LxL4SdHutjH5YiYYYMiCZ9fR3nAkZbdhMnfUHOp
jUb3HDlwTwIveM0DL+XZo6OlkWQvyST1xOeWmhTv1bv0UXp1M2ZAiflzo7B2Bdirpvmg9cVZoZ0O
qQku8SHKm0/ydak5nwfHWI/u3Esb7xIgk4LYQnUDIBVMEe944KODDpXXQp/1NUXvXYyeZKl0AB4p
4QA+gnszqso5toaTXcovWn4btj7hbfDqTsoFT4U7HFNKlB9o8fuxywWuPEsNqCLtr3B0z+zpZXl8
j1XujNxF2MAc4gRvdVR2wQrwqdzGFJZ5Noy8cZDLr4jAJSRIJw+lEegWT0nGXkw1aiYZukwYta3N
Kb+WUXHu6upsUSZuMkTmg3Vq0MDx8nPTU3YC9iYrVpYl+LIzejyvSslmpLq3c1Lr1mmo2ap8Bqs4
mYMzzaQXKeK0Gv24ENm2HjuSlQYdgF6YcQ7xwBrLzrlJ0Pdd6b3yaiHTlcpQdYPLP+ib7/CxZXSN
VF5c2LNhzHFXoArxHUdS8ni/HlZu6j7YQjkqFLJvw8BlHHuTFDL2LawekSlSvxWOcU+NX19HKwOm
y673PbrTdQ6/1rq1S6ka8Ep9OaRlcRT2mkLffUxrbDk7Ii25Dh0AyR76rKczvV3kXWRNTtwRsmKa
HCE6a0aRaqBck1z1r9ZQxkshY3nJugZ5ybeDzfsxg/6fkj3PIkq0qHrq5Oe/hwy5Udb+jEwGBFif
OxzrwKSC3JPgRI6oMpjwzXJ1T5QE1CG5ZhlkjQCpBWuYUROUTdkVzrbyuw810Fo01ZDnwPbRlHKP
ZYDCVFim7ZxwyVdbFBnnvz2AKiP8qY69//4//8eSrtqmQaTrALzSDQsx8F+Dnhm57xyjWYIefT7a
MSzbpsFhS1eBWhDnpggeKmmDGGF9gcQODhvThZlcMBhc7MsbcG2IfnQAnexzYavrSqlWEoki33z2
1S9xB8sI9SfiV3yK18Y8XiSgTBE3uO2BazRky2xjoNVsOIibxI2zhio0i/RsjC7MxIdZne5jjxRU
Gwbv1kSDhgGRyOTEi1KfAcz3aFWUJaDHJMRGzCQ5t0aUumTCkk9HupCHG/4Ro3diGuz6UTdeklb7
4Cd4EwxZvUHd4sscEYlbMYNwEakqemQiprZ6Vt3wORiIXfUG7bIRBDlUPDpelFTdB6cFL5FEVAHJ
kaDD7ftUfQ1K7Zm+UKsEaFQY3WsK06uzt7NNvRg3109TT8Jg2ToaX44HuFiGT4ss5vGwA3bPoQNa
D4Lii5QHJr9/Bv0oVZelZqPh6noLGpqdyVPZfO2SctDb2syW4yFgyANgQSWVKfcBmw6iPB32ilPc
eXlKCTUSeFkVv+Tg19on7CkOMkkODW8rs889jHOrDjkEsu9LxoIWWt87ex8ICaQTfGXMnrA0HGnp
gZJd1YG1kzSzpaYDWAqdOmfJTZTReIkC7SXq7oMpfwkK/3PlnhpinNuylNRAQ74kVCgp2y0mr9pw
T7/2UrgYkw228t1OLhUv0tKLL1GbbBsnP0mGoBj0aZG4AjO4kV8Po/vg5pRxB2o6aU6iKxmDNMSs
j0VmfUwt1h6RYUE30zp7Rv0cqjCEYV4isoVVX1E/LnULRbIVP2LVIIqFbGmpvgRBcQQVDlxCqiC2
4YmkyT+p6dhf+pGmwWQz10gLgwZJf1AbBYacF2eTpK1YMkRJYyM0LsFVbjF6Ogwsu9Tm8O25dJZ9
EZvW3qyGn7YIdLSCH8X5P6jby7Z9u61V+gMogoDNopf8+7ZWDTTlkxL5HSnWLkFmioqYS396qR1T
D/qO4sheJ6Zd+jJIIty7PUIYunpyO/1njDxA9MIR7FA2xPx6lB6Xs7T4GNFaupk75y7RrV0ssS2C
DeJ4CeaRTsQwardgkSDsoMfLAZ214xHInAl0v92NnnmVC/T9g9hwpePx9oGxDrA8lNRtFQ+B3x+4
wHcjCaC532YS/iXx9z50NqZEyxaXqSPX/VL8r0P/0jPsBkuq0sivcReB6Exe5WqVpApzKpBJeN89
9y5BvwT2tMbPMlETliSmZ+3rtDqTFZyrIHipKJdLP8SLvE2rQFyEI6Ftldi5zac7iUSXJpAEmtba
qrp7LyDeTJHiMmJCPvzUb4aZr/FU94NVqt8CKz1KNmmIsRVSOqvYq57QEzuHFnzYABGVud6mNfnF
5PqXHBQxxlGWZ1FpLSjP6z2grtY62ah0r0ilvCVpLEr+I/4amApZKCqPS1cttZEFjvXr8oeKSyej
zMnkuFsnNT3KbMhjcWmgGVeniywaR23PFT5y6XPGPIRB0S8hjhnBm8PRZtsFo7vykaNBZPZpDCRH
qLGPxiApzAkQ9Si+i7JpK9f5EpAHHV/XpJzATkxNGJirSs3en8ljc89G+q++W3K1jKwdPFqzHibY
Bb4SvTa6h9qU3qxHJ3WpRfZEt7OzBQBMqYaYmiYS+FyDblgRsAScsnx2xvE+NgnrED+giZ4Ft1DF
7gCQ75HsYpk3oPJcXTvIZpHYWNIGL9yE0JJ1Iowg7O+LDMGt5Cr5t6WP55w0afQILJZEJgu4VmRs
c8vHSZsopvFwo6E88Wh3s81VjqhXBCrGI45EzEm8smjHafKqCwdfIOgu2NpDDZ+t19jGogjg+9Lu
8XTWKhmNThtnaaXZJoNV4/YzjoRHKhCkayTKkxc/UnjaUaMfVnMlXyARhsSA6jwnqwxTOz/85ktT
x+7xLfAV4HfKZcnSlwTUeyqt8oCw+U4WgJsqhykqXrBpR+RHj19Z9A9QAmQvND7KSqzesOdrfH14
yfrdvz9HyyBG2vVn33V3gScZM+/EmFlPbBvHsX4EYJu78U4r+4s1HnGSuBjsy58ZMj/qkMqxSj5R
9ZilnbQ0sfqqPMMoOctnSXYact5MwJLzyj4ZRoWbJ5qCt7Vf+nDhhlt7sPalrWAxyPkksWJLJadL
w1OR5/fQPa/0p86pInUW5k/CzlB0qZdo1HUINl23MDepZzxgOsZBYIz3eu58i1sEbcGkYbxKyD/h
h2MVFYLA7MNJpnzJkhTk32fD/S7pqHw18uoAa2SquqQKqd+OqMbSJgYrirKNwb3KMSknBbr5hMBh
f7apiwSyaaa6+ZSrHRIT/O2MA2rJmpYMQsG40lrpyN9xkHDWLktjOY7tsZ43HPhM39SBZUMYN5O6
jRQXYmJ4s2ofwP6vsi4GPPrVo1bvwjqWpDrnPftS7nik9MvfSPOj9O8QA7nIHA0TJL9Jv0oOjqOp
d4M3xDWqwhOifffQCM6BEb0mHFj5lH8F1f5c6JD5GvWpjqDi0jiIdktvXHIqkwXBlSjdiCVx0jL9
s9kRTklaVmr1YU7De2k0SjqkuMUXBx7hMpWd74awK/rt8rRzTQITyD41hmcCgR+mX7M9eFZ1bp69
/AmTSza4FFRyLT3NOsK/tRvc561FiuDAWV52A3LzAECh4bEclleJxSi1llg99Hh+SS5X0GpYzE45
Gt6/v5aS8m/XlwndFlQHfT6XDtLbknNXy+8ahLNqThovR6/tTE/NmG2lvjAPGNJVpvaihrvI3nhp
/RgMxs5AF9oF+L5UWZaSgRx78prqLD75Af53zhqY0z32ba9elv7l0rX+053rkl56kjfQDnxz52Y0
M9QgQ/AwzNjnYXrWZs7XSOMJLE2hUVh9czrlNgeWFNWvtpcdx4ugOGrH3GHfJiJ+UsHEmxa3WjBz
7bqrKlJRbjfuoKVGI/frcpjL7wSugtrJ9ICkDj1gtTvY+LpXubOzq+wop9Jyf7VefESgzwWy5c67
NME1IddOst2UJFvVTnVKdbq5gWtd5AhYknNHRpNVzlbJjP2SfS3bLDacOyAjj56n/Mg8vvT9t25K
I+G3t65ZjvgmOaZua6SRb3qFkZkCjm3Y6q1uvqCz65RAU7qCREVaQr6ffvKyzzDySIhiYjIK4rCv
iEWxpyjCfrX0fgSjUcJIUiXLmmBj2cpzH8wvSk0zJhtUkh5UqpZ8QJG2qXQabPpiS84k7QXpExGA
zmkCJyjaRx19WzSfC7A4/a7SJpoXif5CB1JH6S0xERmfboH5d7CmCH7fnxHjj3TUtGzbAIWEt6BL
L1WW3C/9sXnosMxBMewWu7F0b1jbCHtzcInFsUPhSVoYt1xLFx8d9Q1T8Vw64+PPeq6UxrQJRWXF
PMoVQe4FWdQPKTSgk+WKVBj3oHi9ly7uijMQkgqR+Sp94DJacAID7DRcs5/rFjGvCG+BTiLAMCVI
GeDhV+ntLE1yfaR/TPfoL4tB+6OWIEcAT8x4PJ1m/5uuU6TWiPpNuHi4Q/xVU6pLRjfHSQsUxE3I
FQRFvUPrxcLUohu3wM6fkoA7wcLs+na2Q+RUkr+8Dc37A3jAmHSX36cJ5TmUDn9/HXHHpel2Kabr
fXb1kuK43DFSUXdRVYS/ifw2JS8BIGGf9LqEeUuderSDkxc89WX7qYhAIkmZFSnMizFV5wj8YT+Y
R6mISLFz1u1T4R5nl8MD1ZHmpsKcWY9KH51aiZbT6FWDOhrk820sog7jAnnx5YXLX5/c6bGzvy5B
2BLFLMCmXtHvqMSu/FK5SOzUknN4UnCUw0d+w+0suAA+9tAodXG1SvgG4wcJWm7oyPQvUOtQuHab
e09BOXSglIUjA2oY+XHsNtZUk8dKXpTGwxc6F5QsOKPlkSTeWk6oKOr2LX1Ck9rlUnJdwpgul6PG
aHT8hvnKpZ8iUVhTbAIN7RMJIVXNvGI+STeHynkvVWnFrsC7ql8W6FCqtOe58D5LswHVOEHmkG5Z
8SMh0imXXpHmDZ9j0CwJERjdOu2AFzOG8fYu1sNPXa3sS6ggSDfs0LvienXRYPfXkpbZ8qKW4iVe
5keBssSTUFLUfZDjKyNlNLSUeeOjcbXtHS3QndbaDlTAaLXUVHUgf51vUkqWjgbtRCnxOpC1szOW
1q8GsHfLSo44LVxbYz512D63IL+WRRNK4wGRvQ8IeR+knJ8k1FGa5D5Qs9dcH550FzcNpleXOqup
Io+QgqSnRi3tniXCQW7xhxmZP4vVAwI5me/lN3abMVHogYXhK2I5VMEx/0WJGIunJbaV+6TyfbjW
AyZvAUrv0Kl/JrDZrF87lUL+LLmRJmixakoBJO778B8YnEM+EErHoAKjDhrtL+1oUwz5fr8maEmq
pqbphm2aaFe8qdFRKU1Nk6L4rZyD2M/9TOr5eonSJTmRNEB6L1ZCUjPcWTRJdNytLcW4pGF+RK79
HLJOxjwHI5QfpZPVtV9w3320KDyPUr2XI7PSaP9h01ZL40iaFlJOlr0ijSlJkvEqOiGnQTtUekwo
n9zQg4TIpeJj1KqPoV+rywe16zQuf8jKGehTdfOzFG5tI3yVxqmMwG30C4hOOU6XfYs/gc/elo97
/Zl32+HXrkanM7R1XrXgFsOY7pDfJ7jUU7VuclHnitovSQy1N6E95DfQ5xA5RFth3rEmcovmuGAW
EVA8Lv8RTCd0QT9PUX01qQHclqNUBvKrrOLMBKAXkMTCILtbUmfJVfwIXZzOUZaFXtrAEyQgSUA2
eH71NFgcHMub1yVqs8tnjxb1TZWSk374QQWY8F36BJLvyxZ3jfLccHZOKRCrCf6sYAVhXF3lcAow
qbPAXS6HlLw1kOUFkpVro7pHN/yi2dEundPH3kHbVbIlhQW4rAhMFXcs6mcNmhh5w0Udyp+zuqSW
y5E4RSU4K9DdhZdenXIgNoqfk0ZOLOkLKm53hyxNBHeGXmtJeAsHLfHKfYNJWsxWlWB6OYxxn9sZ
pgV9kxCKyhmZS7IPUsryz7Tr6LTQmZAcWc/iLy5+XZIrezS1llaiJq1EJ0yf2Xg5EeWtI6mXPLzu
enjKUQ7lUXwHEs/y87ZqnkyxhJC03XGDK6hn/ujQKM1J8TgafzajK6orbIw8AEzaIvzD3MWKNCQ4
1pgnuXYW2LE2aaeooOX5DyaSB1/aC5JIxrHyQ+stSrxQnivpB7IuZE/0Kl5M3rOErTK4uaV9lnOo
hhi9UBT+4NKekS1iAEm0R3VV5tq3cuDZBDzQ0qQrp2NtBs8LYDhpMv22proKa4xHSuW5VH52KA4/
U1yd0kEVpMqTDHponZdaFDwL67PpqteJaxbcEBckbBsKneaTVBlU1Lcy9du/gyDH7VBYUb79rIGg
833j3cvwU3itt8u8WulaA2WxWbIuEGFHdLN32WRdgFovMOtkju9bU9n+7BjST5F+S+KmjyZ+xrD5
1zTiCdqJrVTr1gLeOrvKoRoPuRRblhWl0UyfyTykMSsdrFZuvaVz2cK8RNxyX1YkMNIGliRZ0BEY
SGCwl1drAScvOZ1ttI/41NfOnSTRciFIm0h+Xi2JCYjoZ+7bIb7UPnQQAYRCXrhgaHC7NEOXC0EW
s7QXXV5envvrpZg2UOGiw1ra5VWqEkvOHrTxVa7aXGrzEyK/8UPSjKs5CiGlaSS0snOa/NnMuvup
n1+IliC0t4ge0SrFly3kQyVvkw+Oa760RQ+As1ruLulc2yNicUjZ3mhyVsjE+bKEl0xzKUF0hn5n
6PytBcU96uUnu3p2ze9Ukb7kBZ4vqLJ9t6zKQrCJfDbHZ6l3vJWeQdDXBEk/xP3XceSDWxNsBHt7
zLE85gOLiQ1Y0l+ybQplrI30VkaJq/Gqh4qOfjX2jR7MqXbgiJVaROyE7B33MVsQ4dKihXHzfYxv
ypKPlJu9ITiSuUzYfVliXjTF/f8kkf8WScThen+HJIJDBfyQX+kh8hd+0kMM7V8W2jCe66q2Y8MP
Icf4ae2ref+yVFc3VARqDEvlp/43OcRR/6V6HKXEFpTeDE/lj/4hh1jev1xSVKrt9KEgG5CO/S9y
zPlnHguv5v/YlHiT4VDf0G0wxq5na3QkXDgnb7MJHT9D0wzXWQ1etAL5aFrziLebQkPHmj62CH6u
atMkPKteOMI7SOxFualw6riJuiZf+yYwtU6xjf0vU/jPSH81A9Z/j7BkZOThhmpYhkaAxa9/H1mH
5ntYjwrwNJQzrHYYH41wOGUKsTFaryY2m4fRiDcUxj50cDGvXMYryIrOHobbWcUx8c5AT3uoxvu0
DKJdkfqvDjfHfWGgX9CNI2rv0Pe3atdQE29E7sOoj6oDHIY8fjy//zTa70k0o7c107ZphdDetYG0
CUnnlyRa7wfdbAwIaQl457M+a8WNkw/7ro3MfdTnH0BQjffztCpg3bhahhg4fkpepX4K/ZJ2V+9N
V3RhwZriu6dn4wZHLJyM2sz9y7QbvwMtfw6U6hGLwoHNoi24918GquXppPYFgqFWKjqnQztWO47u
+kgkvBuy9qK6yi7s2uRTriTphhbHx7n1y20Q5uOuNcl1umnrtmn4uQrx+lK05lLHvnYf9a1F0M/v
m7QYb9s+iQ8o1W/yEO3b0WysIwTBL0pse+jv2i9JR/0IdAnH4thaGwBI46aeid780U2eAzLJvNJV
GiORfSJKsjd/eV+/Z/4yDbrBwjM0zVYNdyFu/fq+ChURYOQ4jVVQGxR3suKBhnTX0cvAddk9lkkf
w/tXDAT6lU9F4wdbr9TibaNrWAYo3p1rKAqOIkX+t/z/z/fDRAMlNxzSf5ofMvBf3o89BATsY2qs
7MEs12Rn7VOvhK9tL3ytEs9kNFGmazD6K3rC0xk1lNuBgupnu1U3+G6p+xlhSp/aMpYxUwq3f+xb
MP6+DQ3+/Tn8cynpjqPJYDmvdINU+M1QR6WD41FEa7dU7rTG7I5EWOjwKS+qVc4fDcS30bcKz3Oj
wYWtKx8Z4j5VnrPIb0VwdVUWvX+o5R+5Z3xD4t/dKmXrnDQzKB5tr37yW7/+4Jktipp+SVG622aq
0W/6sPmmxKX9MkxHijTzysU7d4f2MlbbXqnv0UhDN6ajFVSFc7iO8pYco0TkY0y4/t+fhTe8MFYS
s0A1FjwH8FVVtd7s/KgMzLy3vXhdY6+yC7EuG6LOw0ivtg4Fue7NoGbedjQq6zA4iKUFtvLouFH0
MBUIu/1lMFIc+nd185/BsHQ8A1N444+atgvRtEuKGAE4cxrPyyFqBaQ/yNSsQZ/7B1POoc66Hf3Q
3Mdh4W1bBeew94dh/DkMaEo2fvcGbUL+/aauVlVqF5i+ilxrT9/G0PJ8A/Jj5081QTSyhitrUIpj
CfoNpbA7ND4Qp/ajlTrN7akQJZAYVPJ2RtbIxs/7qdWz5qUuzGPcoFijky57OgYFqevqjwUlWB0d
pbXaK6gQ1gAUAXVXr+D7Uh3yja6Vh7qz/lKHN/44P3SOehihtsoJYrnGm7VfqUU3I0oVookoO0vD
tGuFsGx+1vuvNBBRm+mtB68CeDsguCm5ebVChDOFGbQjo0KvUHGxNxAjeQfv0FXc9upXWWRoRILc
mWPj2UnbEUz0xJFUY5mcqGCClj3iRvqjhTJ3FvbZxaMJf5rTwV0liTLvrIl8elhi3kBRkbtuL++/
2zcFdFlinoQmHjcI/7cNQpdfD6giccuIwj/85tTBVsInPIhwgNhybSNB7kXnUGt0pDP9Dm2TvPSK
x6mtT7ne4S3VN0cjpogyqxm1r9myDowXJr1pwgWvi/omA/eFgLq3JuF11/VACS3GXYWaIM2FSQfB
4VeZd8Js5YLc0XPrtl8nqRW4Ci7pSWg2O7e9SwpNAQytZhtssOxbFVXAfekjKBF7sb5DpjjapuIe
XUTmOlNa428ngszAb5vQ1k0PhSfTkaq64bxZ/WahOiGSpfqqIE/Yt5WKCVaWYUyqRvMhj5KAlvNQ
7GHAOs8VqilWpN/PXoWqb+h+DdqRkkpIaNPVECn7zq3X779B/Y/daRuGq8NZ1uDFmLr+NiasUWuw
s9lazdjlYi3f7aYuPsaUudGcjrs1ZmQ0mGMgdvAZIO8MCLDPirHHS308dqjMUIBV0RnRlaemyIJ7
JWi3UWyG+3zWj57fZIBm5/Dz/8uoDQ2aNf06nUjr93XXj3qntmXPqBFvXM92auJvYDeQMXCXD8p6
RgEIMaI6GR6AnW0HuymPSWo+DW5WrbAdELQoLRcvMF4q+46GL9r+KOoAJbqvcne4jxqEP94f87IX
fl8JbBCN7oJO04k7/c0pMRVF3tUDM71cCctFoMyIOE92qh1xYX/mi2+bQhkvTeuybn3r4IWeh5ge
9h1yIvh2+uznHtRA+JYr2yyGDQGNfuGqW7tstk+OGtyR/aMWrVjcvxLxurEbPyA4ETyY5r3ZN/Nt
D+t2AwC0xj0XeJzvUVTLLByMa3feh3E7PWha6v/l4Z3/sMy4ggy0lQi0MHeQkPmXSCZPc7d0yVlX
Sxxeh0m/1lz61uIDRxM7rDKwGwG+zaFXbAMj1b4GBi4e2KKpWwIIQFsTmCf65QhUOrr6FZkqd6O5
WMEx1eFdhiPL2tL8z6E+IL03xf3RxbVv9fNAtlxUf9Vkvm6SLMKjfm7RQfH0Hco8zxAoh3tTR6rQ
CnuAVHk1rYZh+oyJz6HwEWwrignTzbL8HOtDc9LiRl2Nih1vjMiuHppUOZX+DIPYUXDpTf1PqYbY
r1oGFqlMhmAe8pCrDlmllVuV5gNySF+z3jzRYLCQr0T0fTOF1XBwTSSYbnIEVUe6Yjhl2epRz1v3
QwjGMNQMYNxDdjcHtb9eYpygxl1ZH/q7v6zRP/Mw7mdbtwwTMO2f9DjfCkcDY7dkbWI9usUNDVTH
HOJ3HoUY8/bD0VPUaW9UHPgjlr4aqBNlyC+lM53Tvk6eJtwjnxQtsja98T2H8redTM8/IPIHRBV8
4TYtQeY2VEIoHYtYCs3Uvr2GtvKldUZ7VSPch62DA9fEBZirxvU3N8JqnILYkxPnvI1MnV9MXz9b
sfr8/sPr/+GoJg2XbjBXOCe2rOFf1mjg8+67EekcXa3xUZE8IIzGL3ridrvWG9dZVX5cFh/WPR7k
+hhPi9qG2Wil7XPmqKdAaSZ00wZigDQNr0Uc3LsYYdyZlTmePwdZO+Fkm7arwvSSi5f4V12ryicV
c9j3n2Q5St4cNdw3ugooml2nLmHqL0/SYDoSIIUNmFWrXpuxMu76gaJTTCMRDyv7OMTgvBoFIxkD
Ca9VkSII0XTep6zKnm3LNx84d1801VQPkeesqng0brDjwYEvTj4os+UD/nW0Q1E4m2Cq1Z2l9Oq2
a/QBbRdw4JGC07JvFnuvHLjUY906vP98uhyVvz2fToHFlBWKYIZDYeX3N2WUvEaifJYpGpM3lM4G
9PDyvdpn2XPNOrrpciv5ULsDTm+SRjpgZAecL6jO9XedR/0XJfzhxh8wsnNtBBow54Dki++JHnBe
thVCeH8Z8p8HoE5NyGJp2eBBrQXJ/ssrgXQ8aQaFgVWbQM4srAA9yBGzDDJSH/0ijuO4sPp1b8bp
hzI2j4nXC64Xa0DVR6240dt8D5122obwQm6TKQ/vjaTBgLAqD8uV5XS03hEf+L8ftwmqU9RL0BUh
pfl9qs0oMZx6wOIvMaeVRTAPxSD4Ojd2fihTQgajqvOnJYTxrXa86UwtXddgjMO8Kz/CX35Ww8k6
qGPsnkCB79wMGy68oBT8j9xN1owq9eT2y/uDXlAKv60Pgi4KSeTylDWYcjnmfpns3BxDR+O+X/ng
QZczaUahzCjwEQ8xksxoEnXlXN61LoBvS7FfzVIdHxqYZoh8bvzMWOkQZeVxo78QkP9YugZLk1EB
sGAtkCjrb4Y20sVowxBLA5IRvLeqDCvh3MKNoc/IHBT9oWqzJxCjxR5JkYM3WcYex0PviJrgoS2p
5yM5UGOwkeXutvESY0vBC5pPre3KxJp2yRj/Re3ElaT1t9kkyFcJWGhXgV/nVPl9yBlY9RH5WxBf
XEvseC8neC9xhlURxSuK/oedjNCQlOQDyB14rTF4g/RgOzOKloCXVqSoXLperJ5Ai3/Up9k92aN+
gNqQHFUXxmmiK9qlydJP+pSiw4pY9Z2qIQnLoMiIlD7ZGfFAxSPykZqv3Hx6AEhA9GziBa1xVyA+
j6uaDoNsvEM6LzvHxrjHsSbd4R1CeosJXZL1/h6v93irGD/Spgd823XWwRkBy0LWaU4YhkIY0FX0
tBs8lPLBb7cOkZdn9gima4W9Skt7WMeccEBGcfeS75mpKd3oTMZBm+NtCpt4U0iu3QeKsuoS1Guz
wHxV+voAy6DQbeuTUUNRHiJ/i3pzhdEz6irM0zYd6OkheHUzhO54WHLgfIpFlMfzSN2LeTyaShP9
JTnRZbG9ebMOUkEgn1QXdurb1DyELARXtQ7WVKW9O/DsouVdie4hLuAOWQHapq27djBCDojZcKTC
98/HZOCoeOk2aeoQV2ktPA1xfJ7XFQXwl0LP10lEqobQB+a3ShQfGoT439/g/3HgjgqtjqqxwW56
s8FVrfHRVSzDdVA6zioYKXyBtj63dhufAujwOOcM33Vvjm9L89YLUXkDjGXHedDBVzO3M8nyS6O7
T2md7d1kPilZiEKGFD/IPJ/T+xFq/On9MRuS6f022bAwhBLAGUpv1XbfbKMpGyp0K2NugDhNV7aL
r1hZIT07gl3fqhQTVw0+Ueu47YqzRfEKAk3ZFw/Y+AGjmmDuDqN9G/pY9xWNdlfCMz8ocYXgqGLc
zZY93Beo22IhDzq2mm+sKWzv9NLM1rWk1vAG2bXoLKxU1I2RqWm1bQjJx++sZjW0eUjE5zy9/8Ta
n+VLwzXhcpsm8SwNjDfVsMBtykkrZ4em7OTulZCGNgDifWLxujLTnD6RmearNIzqOwrJn7XJgsQk
3oZJSdNUjVKE9+Mi3kxemG2yrqs/jWii/nfKl2+IZJRXOZaJKZZMmM3wlkgW6ADSCdNFDgtLWByJ
gNxX47mgWrTqLe9lrHoPFXGXRrPRuDvLbdeGr/bgw6jLwNVeWYHGPTjn8UaZ/AmDtpwXUegfk3y0
D5CkV1Myn+PSj3dpoxf3McZplHKwXv3LnL8NYpcHob8juaZFcCRb/perrzWGuairFEl3KW0kwEc3
bRx9MWb1w1J8UIE4Db1Rn3TYOqQt2fdARaIjjLVNBpN0jivlQ+golFE9Sm/vD+6PchGDY1RMteXw
P/ttA8pWhlYJe4tZlh5S4PfbtojtQxlg8TgZxWNT1c0pHEySIrD6rqZcvNn0D5nZlisvy7x91+AV
mYcXd+yiw7IrtNGfV47E6iVyZKn3X4Sd13LjSLRlvwgR8OaVMHQiKcqXXhClUlXCu4T/+llQT8TM
fboR3QqVulWiCCAzzzl7ry2RLK+O+TAnE9pFsyHNo8MFQmzTpSdeaxzY5NuCBobUhvaE9S10OgDH
MWegqBCUzmVrP0tLN7CekdkxENLU6m16n+xY2QuRmBdpTt5JQ6m2mHP6v5xsbftnN/3/l4ntPdI5
9TEQ4+DFs/M/LyBBUDLvVMbJ2mLakR3z8A4k2R5bQ5TkN+BXPCptWT+0jlv996GqbfQRtRulHriP
vM9O3FgoN7c/ie3Dz2eTyL6MlSScNW+vwInG51GVmA3idSTf8apS2d5Tu76aLFNnaxj6x0E27w4m
iNPPl36ayMpof44GwHc68+qrk0M+GGxHe/zpNSRmMe/NpUV5POsmnctcISAFjDUjCFDwPxe3U8Dx
cpTs9j9/1OwYyNQY28D80VILW33qXTsPB70fz30u8lOGOTuVBt3jUobcVNDDl0R9mEwiqk3PyK6p
l7bYYPCpm4ubHdzGAJg7fWJIbcDi5AP2NGG/rJybtNbV9p5KRDRIZ/Lt1LFZzgpZYmeXDf7/vlBE
kNjKy0/FM+V+mlmVvXWFaZpaOmR+h/RB/G3/XYtJr+tjlyzTqTFn7AOjcYkz1Tq1OQ4k4I1XRV+y
QKI5IWSw6vD9KMbjODd9aGpO/2LUK0ryIn+hd7wcbPyHry2p7Idm7vqnBAMkd3ZzX4VSX6xi+RC9
I156y5ujqUi0w6TVmEJqR9Aecb4T01g+R20lAOPnNsmJ3wsNhfoikZM85mSt7k2HzVHFxypzTX2i
U/mlMA4ISxefLHKSPqc4kXQDA83qDbigefpuWf1zq5QW3FvrjZNaaCJleNOB4AR6U8IY6RMAskx8
XkdaLJNMnpbZhDMgY/VpdmNy/0bwMc70nAKVfVZW0gVLJ3DM/gyPokQf2tYX7BPpA8MAZ1NxGO/O
5pO35ZNDIFBg5JMViTTJIs8TBNi1MXkAnrjEtJ0BjZVtZJD8GtBksUNVi6vIAS4YKMzI7ksNShqf
PxFUa+Vuweki6uwKJ+2ce5zL7JGeuhp0NsEZ6iiqmxiboCgmD763NFcYZNV7P5BnQJTXT+ent4tp
/7PkuNR4oclbfP750E7K/ufhGJZR32sAc8PMm/cdPtgLJP++N9UHh0CjqEsAxOZb5daa033Dzhyr
fMS33AJong37nC5tGjnG9OZWza/JK86qt/T3oqquP12zHJ4q3S629RZzRtIWwKJoICuQEl61Ytzc
RZn2IAcWb8xaEEO0aX5QGZmzHocZUt23Ju6FPzHsjH7aiz9/q/vzQAgMymEPt++Y6zBQYe0DGDJH
Vmq78fZZP+eRplEZwWmtcRJzmK20A/NYgYN2ak7GvDqPQImywCgFGVhODSZCdeRhjbHpiKTMvrV2
Pdjz+jFuEzCCeFxL1vfEru3DorQZG6mZR8aqO7tSS+czgFLHF6VMIoDpBuprEhOXaUWim+hXpTbW
KN0+m3BiBZODIbcApg2mr3YupjI0+3F74JMl4fwk0/jk5srDVJEeFjPmCpni/IFkNl/K9fIzeNAU
1b789EQbRr0/zdZKbYA1xZ4TpijLSltLAxCwyPN1VQyIcav1WnKfX2sY+acSylbocXYHREKPXLMC
z2vSg2l3Iy1VHEA/ywEoxg9CWknQY6gfKqTknbxYIBNy5PhSTMj/mtXoH5b0tiI4vRmL8elMsjnJ
lbUaq7uvplVMYKbXEJ90WeqsuOKEVi7t+KDnbX0lxgykrXsldI7D4tLd50lUx5+OVUdLOagyl3Bk
Y+12hKYVb4OYxEmWVnxHs6RybSu2l9mdd+1GBSCYovHG9Tt2a0y96Ww+KUm2R8eYhtIq5VmIBl64
yZx/jl0iBsvCjcgReKEhQU93jc8/HwoCLnZmTzil6aYjyZT5EpYg0ikHl3KvrSS+AzR7po+f2JiP
9bYCOcgpDMkbMkL1L7OlvyaUsx01AJHmrds9yJ6uNrrC3c/qMRdxfckX+Nn/SRhUlrv9OuwJLTMe
KWWa3c/z1zijs3O3dtR/s/OV/f78Iwmkk/E8qal8qEv0ndviIgGr7ByHaWhnt0zdZ9x8RaFBAHE1
I1AU+AmVzviWoSSOIjWaUkTxxIaJ2WGEVMEnn41Svg/5MVnwfcouBfJeYtQG/MjEO37EZwQJDUXs
Wep2H9o1mcaVojindlr2KP18O+H1KN6oRPUqbCpgrOSEXvxVGljA1IN1ir9tblMkJUuq4eQ3q32X
jOLS9Z29W+ZBCwsnCwe7hPO6uUQLjZ/NOa96XAt0YithkZNdg8nm5P/406WLRy3Kndi4EqnaRTrC
5Z+3qDDMf3na4YUzsuKyrg6oRVs5/9w/6ZZEpLhTd2tsbKnuy7xy+LWr9skQi/WMfhHkWPDznBnT
Nvn1BnFsFvWQ1WQOEMsCDGO7D6UbR6kBZ7/Wv7pBMhLQC4AOCBWkqIwTZ11yIMhCxt+Y5Dsg5tyh
qTB9vSNpbYnXhy0LUUFgcNrwIbMzNr5uc3/YGfHkS3PS+9wBDLuwIhdR2gHU42jSF+2OHvduVE4V
WTeG8BXzSCOwby9N9+IMrt8sHpkiFjKLG7bmsE2+V0LG3fElmf8kX9sYj7+Rh6GLQC4ENBIn0oI6
F6+l+9e+G9Uv1ij0YDu3wA+ZY3tFgcn5oNOhb609SutN7WgGTiu+2Rzhry8KM8nCfkHlDKHLShso
ENqDKBY2ogxyjGGJL9lmv0gA+Z3T7pkqETWtu9dijhpCX6gytFMSBzOk7lXXMGEbbrg2yfq4zPKK
W2MKx7jP9hyKe9+q4uY4ebGzL4mwD2ynykLXU5UTuvtpcK4rXQj2ebyAxA1UXvZhyuLapnG+75au
8qHp7C0paNOniI5nd0kYLnGM7giP27hxPcCAQBTWeuNM/VhsQxdHLO9VvBh7AFeLEuPT3nKBY7BH
cgHbnTxY8Fi8po9mXk8Go2PC6bGgcswblc4DVt0Qoc607+dMfZv18lWR2ltfjJFj2rBeQXE3tu8R
5LsnsGo+tAnbIFcdqgAb1HWG7hIRXHLO0I0safLI+QwaVM8UnYYlCSS+pkHrNWlKdlShKHrDRo7a
i92tF1c6sFnGB6SaR772T203IGTpkyp9bPTujnTutZSEQS9p+iis+e7pcHFsa34j1GxENbV8tysx
TJY3Ed3QwWd0kvakeOUV4whXaHkw1ipMx1Z9yXujhBGqEISDUPpmTAbhmxDrgri3Kp/4zp7jaJQq
FJcUOZGU2XNWI7HOnNefG4XGy4jMJiMuqVeJSWwb9+TZMZlGpKgLty0OidhrdbbZOQ/w3KOujs/Y
nT1revFm596JL2uIzwyxID3WN4DyNx3a5Vwu4Tpi3IK/EE8QnfE/+xat6Xrkcm8x0qtOQAqX3cw0
FT2q5fgT/bjdVPG2GKSZeoPms0Rhee28rzxdv9ZpvtTL8AQq9dXRM5Q9nfWiam04xMMxH3PtMqVq
fZbzcsjIVxTSCE2ithznw+q9HvX1AmWxde270g8IpTX6eGOmdb7W1XI/6ppI/a5L35VchXvWwI7Y
co+hi9Hs8ewbaFwgpTu3+iJl5JQO2JST5HNuC2oMnRx2neD7oQk5OR5SHWd1+3dp8p263E20chjc
Om95zHA7K/q/fjlPIDnphxlVdcbcSp5IQfqAwUbv9oTpSBMVHFveMJD5EBMIW+oNgW8pkStrexni
jFx43X1H12GFHVq8BPj9sbB6RI5bJVXMZyQixOmt9be3BQRqg2+Mb+JVxg+2dxXqUSmZAyBCjh3V
7wv0JyMKzy3INmOB4FzO47kzvQ/y7Lw3oS0R7OX5tewz5SxaD8drWU6/oIPCABWLypHC2int2D+S
Q/CCI7v/lY/OCgiaRqtdyPJUdQwgmNY90MUHq9Ra3QnU7BBRzN5niU6r9PqDXjpbaiavg4DfxtwP
DPFiKwZtwsMqul3M+KX7aNUK3gtLGxHOHdj7cYZl5bFCMrmdopag+udl4NfFKaZp6KvfbVsjvLYn
Kmc1abVkYroNSEiky8akJ9ULB8/+GGPjDOK2CxgR+cnEm8gOUe3nVDlmNOaPZHhuidFOxvPjnlQS
0P1YmtBUxJa9fsC7fe+7ng1mGcqTwpuHpesNQN7VS1wjHK3ie5msG2K8g6EzD0GtGlkOgdMpJujq
QDMjqsp6ZwKAMTH2dLgV8/6bXlBk4bKdGCk744QoleR2R0au8aI1v9Sp/EyyV82zi6e0LUt/6B5G
Fbma49zc1PwebZCR7XD4yioFKG/1O44Bgsdlti/Xzryn2rKXha2+euokg5lEZM37jUc9DVzwKKAW
FvCTFKLYJiXgG4Z2p7FRz8Bc1j1pg3/bgZJ7PTS19VLlbXwZkhhzB9UScyeyG0cCs7pnbhg7cLmR
nVutLHY005g9Vn2N8X2ds5Nwqyo00wq4EJqsTDe7ex+vB3VYudlwKeMkUp2od1+1qQq1huWmdgib
pDWvN8OxH1P3waq5OyzOtLS9sX57gzHt7a7znaJscdLr+U1xy3uRlV99k+tRXQt430at3I26e0CF
lZyH0MoenHbcikDUU8lFDvpTNrqcC6qXbLB3mXOhv7eaxJcSA2bX0MFb10/yOuIWCHruQYU1jiQT
X6wiUDP0EjH4fO3kohwm8CLAhhBlGfwjrZ7I39AIQabhXPqLu3ZhbQzZQZ+rMUqTkkvDtl4qKrYi
HekSsTIjd23o3ZindH5CiPpYp68YlO4oEas9oLSFsBdDHnAsawhO9fyMBMeXTWp+asyU8E6wuOC9
J6SPr1fbb+4k4pJ6sZ9T20iRLm/VPHZHJRZ/JZSDnTrnTSB6MUTTsF6ExXLNBvTUwVJS8new3NM/
zb2nrO1i/ioAGahL5g8w3CxyeAoCijXim+VFZYj6suSsrgQbteVbOfypFekDII15PMFZn6igdwbe
ndrKOQNmu65ysnNPagB5AxtEdmyjnKS2MOk33HgM5HvOhxCGZf7m1KRACvojMQAD/NfFaIaATKS/
Ls7vLSm3tOkJZIB4uy6Y1Msaw6MCkzcwWarlbepoCRnVgYT44qHKjLs1J8jGGhGNKH00Zb+9LHc2
3pOFtte70UyktACdDFJaa3eOAvuKBigUbk79E/qyCG8oQiJKmcpQwVLO8zfxPF+qO1JY9PNh1jlC
ujJnCIsX2dkY2S2/+jVDJE1P1wR0TogwVHzCvzgg2RpgJA9x330BEQELdNeNrz1ar+yNkN+s/CAg
AP6Co6dhOU/DY6YkULV7MDAMK05rM43v45Rdqga8Sx/P19bO9Oe8YbLNM6/2nL7Y83NmN/rFzeyB
crPh4Oyq+jsxSo+m8iD14lytRPrh3+okfc3eS15TB7qzCSjNnhwsxOXZzlF+JZVJqouDbCVZ14OU
bBCxQTZ5Wh6XAqNLD9EHyN+0BAUqDREYyCBgp87KKeeEsuWQBUCVxQzrAXJybBvnlG2I14EkjOCk
lumduINs9zUO94kE5AiVMtJ1guwdlH/V0kaeXpGY4qrdK6MSEmoA5H0r9p+Gp/KfW//YKamM9XcM
jfggzyYJXonPxjnNdFZO9niswcfbJHmavILxr5NGdhnG1TXVTrPxaJdHTzk62nNvAD3UntXin1A4
+hM/y9GFbgTAt+lcKRGr6+Tk4dTstfmadR9T/DgatFXYufT1IIh7jE8oYpbh1ahfRBmk7RsirAJM
8ow/K3BEoLFvCPVQJPDbqMCq0fCF/GOMqPjAZ8XdX4fk2ZGdR7st7sdCU7GyfqOgUIZotvYurLb+
ODnnQXyIM5F+g4c9OOzsPdugfIsZr7oBT6DTvdOYIHEnrc9N/SstnieWXIzUvN2eptzwpQeOSpKW
x+KvGlj5ZxPJ6RANpchf8lqs0cAOGYplYCpeuR+NNcPzbMxQc0o7rAshQ8JEzKHc507P9QLRGkP5
kkJjcZT3rNO0/YKJbMw9M4Aorr+Z/fpdqTnVszV3wSpKcnEkMjOl/lv02/tXlCBF3fxIIKN35Kxj
BsZiTreZSmVPEK9XwGYxSWhq0B3NLm57WlG2jUfO2o2EMipEBrMb6F8wiLOob3oUzJ0ZJZOVPpRM
C0/zaFl7Y07M2zpLTBY5nclheO5iUnxS9CwXT0WSPSq8hIQFxx+muH6KTewlJvgsf27cM0aa1lcg
mhiDdlR1jsmFONuMY3ucWtUQh5Bw91U9EgOlszt9zDa2SCwMZP5xzNTGIYJfAKSJKKJmoVZ4aVCy
xsW7itudVxzSF/YLqh3CjxzjWI6XuGTyulTRUA/hBlPi2+GJd4fcbA51FkdtUpw5rEDd6GR2R/g7
E2uG8qZHQHtyhsd6PhTZ5r59yJgBPqkWtylrgtw7sLO5xdn3OgwzLbX3utd5XnrLgWz8yrruZs5u
xHqhZZTZWvvQqfT4cMaElpHKSB0KCvaG8n0uYMqirMh2eTNQDVSRjRUuztqQaw+nK790njxWxspQ
HdltS+thdsPWqGqaBOxf4jDoI3qjcm8kddDI6jSN1iUFEzrpz3Uc75PB3C8gkfKtjM22GPr0tL3P
zCPCOgcLj/VYpT3lscUP2zXxmgAlMEh9lV6wOFdzTGI7jnP0p6mvk30iq1fyzyz9CZi4j8J+p3pF
OBpaWLHM93FJwV/tdXBasUGVMDMshlWqZz16bPwSwNvmlYfYfehrSslpCCqN5DEkCTOh8i0XKm0e
ZtipCIqJLFm6dt825omdKhRTBlJkI5pc+CctP9MFEA862mQgGnENJmhosXgukb+VkmMlMg9GTQO5
iePko8VEFABnAxsx4GMQxQNTCnL86jLSk/SBQwPNwybYSAHGIZafdsYeTXGEXIKnVO5dyObW9MbZ
nZ3I3DdZ/lAOt3koxClPq+4OzpyitXLe+/iMQFeHUlCdk27jKVVDy35Cvh0Me037TasDYBkrT6q8
Mcs5CEziF8XDJT3Ei49nKPfJnjypVn6WBSHU1bLLGsbaThlW/DdEusQgOiiEQdB2DT1uLPSV4CZ0
jp6cDtXYBzYRIvqqhqX3DfdyZRK0jsDNE1q44CZdyrqZzM6Vg1gSO7hvjWjgHknELyN9ydEhdonp
G4jASrjqVgWemhLOZHvriW9RMX/lixp6thGSIRgO/S0hubV6srw0pHInLnYOSvtlEyRmgCJYrH0C
ZxCJEypcfrEoQdXkPnCOtthSg+cltFLFDVTFeqiMDsNCsubhUgL44UVetq2+5PgcDZr+B36uS9Ai
Rypjzk1yFljWSGT2QBaW/bWtB3kmp5O1kz8Vw6oxZRhdea2tydq3dNJ2C6pBftzU4xr1GAs4O3X8
lQOmCzKtIUfYGvSj6Dp4l9h8yzx1gmktBFUY28cM79VehPjLdOqRKCUOsMVyjhn2x7t2Lhmr121/
AOY2hsPoPKd1fuWp3zfg8VO8IYBbYrciBJX8hy45ufTOyOJ+qGlRzvi/mPjQcR7zl7jb9LGzJ4Oy
1amknL7haXMasunkqz0xhdFld55bc7kOC4GfWq29jN4LchOSX9Xn7t0aqpuS9+duNa+O6M+x8j3B
fANiu0dEt2eae1YG8myTP0ZKtYexY91M5SBxK9XzDSJcq0mLRG9fGcM/0O1nvXnuMjussOJ3nMvo
UTHBuS3tt8gSzHRPisghFnGyn+5KS1uzZkmd4xNVTDhzB8SkLjPtK3BjKCFeXPLPG3rhePHA9Oyp
WTmOjjIgA3E/rLAlB3FQ2jm9yTh+awc8CwbFTOjNckunpodGW+DUms2H65ATaI4lcqYSLJ8uLc7S
cFMIlfkC46SGYyHqmz1q1a102vqWmaUIXXPj4m1fa2oT+SkCbd+aqyPaRfMkwdNdG2ZkgvHpee4H
0A/CkY/esgI/V8zuUdZMZ0FJ7NnaineoKgJLntc8yXYYDlgXOQp8u63rHuNGgj1I+D5FSvvQZt1n
wsDgNjJceNOBtM2O/coPLc+yKR5rl6fNHiU4ZWdV/bSR57aOzQv38EAWzLVy1ybA0lA9DvUIiGJp
A2Hqxau7kAKo5K+CVsN5HSq5Fc4iHMs+jaTuDMBptchCPfMBNvVVANpK7KNI9F8jLftLbMqatg7e
wngixaHWz66VdAEAC+WpKOsq0kRBd9bD8ZF4RowB37XPlVv8m9x8OTc6Mbs/n/Xrqu0HINT2o0Y+
uN2x95stHJiBpI+gsG0KJNRsAwRlK7fonFom7cvboGbNxaT93TDaO1dOs/IW6KSSXiy6ZSQtpnsC
JqjqWmBOVVZxBE8tCr3tA2mq+xg2xM7MDM5qOUS3RB2qB1qwFOSkIi711IXEMCSI9+zcF73s76qj
PPbI4N9RRw7HQQGZo5ZPg9IpQZzbaWgCFORmLDG6DF6KsC77nTikWRblaOztih65KIVKW6iTe9N+
SBqcvUqPsI45C3XvjBndIXIKew4HL5iU7sqVIIEXGH3YNhNZnzMYxsiip5okEvi1vn44wxXyDb9x
9zJRp17mnPArMay3pq0gE+XeKw/4fHETWhtT+t5oJeDFtN7ZCQJqaVCOkoHF1F6qts/zjPd+QOTY
QLlDqoz+m4hNM83oVWVGfmKrAXmBico3Uzd/X2F+otFfxl9T3/9NmjW/JpnwgrYRy6UYErIZ6UbB
NaG1M9vmm812HNCmuQjNOYP9/Z3SHuLUWPcRvtT8ZOvtBq2PT0IBbeymMw2/JWf0lUUdSUl0P4y4
P6GHwEucRDIt7BD+7r8pi+1wXIpzDTmB06mOuX/S6BKlcXn6+ez/fTBSp2PpyIbI5iSTxoDPaCXC
9t14mZGlZdUV6W9q4ItyvDvPAfgNm2SfwZm/dDUvr0pulpE5AlqfQULSkDCLvWJ3yrvQqdyV/mB1
Htk75PbYdOhuiUbdIzWEYmQRL0ggD1Oi2G+Fe6BAlC9arL7RK9LDbpwJWYg97ToOBMyruK7X2Mwe
nVXvr43D+8+U4HHpvkTisvANzngQS/xUF5jJHMtloFKozennM1sj5adYYYH+CEZa28igXDZFoJhT
QTT8eiwmAkDlohG7pM7SP2LGjFBy7C0cXbiFzAalsG7vUPH6w/JZF8cpw8/91igWhycvIH0ONVMg
aRnZbPbZjI+qb2E7FhoU/Gy413NqsGc7yZGtUXw0zAJMd+4+WQ+X6KK1Yjo6ZDitXt/cnfyDAYZv
xMaLo1XknnetfaE3uWK9P8MZ6slvGWOQznYdjuTJUr8NfZQXRkv8aix2jfRWtM1us7e96owUZTxh
rPrrTNAu2V6wDLcKqwnvp1srHgN6IwncPH/TOmmel8q54qko7wCRCn5nimubIfw7HWScXs2bR0vh
DEHX3+AnLuHaevNUFl75UnYDUBCSC/aF1tEHlfaXmbnMk4j/8Lx6PaZOtI5Wep5Ll4RVHeGHWG84
h7cW3+ukaZ/ioOmpQzNV9cuWS0r70T6ORPe9tbWIJqinsCjvpZoMV1JB9Qtx8T/E2O4t1ZonU6h3
3ZyLYO4lOD/8xX5rbDCuhiKkkBN9b5wwNGYIevaI7blu585UlCeu4WMWp8UvltY9cfR0IT0Epkmd
UFUsB5eTRDTCw27pxalFc61bp74WdD3C0VM7f6VBSyNw+yI/3Tp6o3HrpXVouuLPMibXgmGf3hn0
i7Zv/vkgVRQSsho5CpnIRvqH8U/VlW9Vz0NLd8hv41BLxIdZy8/GUWRYErXN0h8b5c4ckBaEJget
0SFib3WLcDAqJ2wGJSaqzULsMLbvi3Bf5wIzgTW1RcQuTlKr49UB6d6cEmBX6zHhJAmDu5AGpUrq
m9IF2F6uSQnhLyvE36Ugukuwjzfxs85psNaLfTe0Yj/at4mpGt9KWd/ryWnOxF+l7Q4GlnmImYxA
iNNYC563OG32A7N/fdlZFhLlVaH5Z1exRsdu7dA8GaTmLTTvEk3FqmEasIgbTwTKQPvIchjxeZdm
WKdIegD71fwPqrBb2Wnqq8GBo5HYE2K43CnncVg5uOjUfaNAM7CbZNw5c47edv5j2ls9pdKFbrE6
uQUiI9TgZgaPvq6UkLrfj0m7aUBIWX0nfB4E8IX13UhBxlI9kY5In7cgam3XQB8GjZXusinClw0x
7k2tJROucpQcFestboZBvNnQJMnwuQUaxCl+vPZmZGWzMelOi+FE08jIqCivJbLWpkr1F7YchrKE
o3WMsB9sC3HLmNUsNrL6YE6mMRtn3Ie6C9xYsgYWrgXeZ+eQY8u6NePwa6YKNwrjH2n05t1T13Ae
CXXvZhz1TtgupRJ1ijDfOoKM9Y6picJlXJm9U+KAHw81LoHQPmIQWLP9x2Q+YBsfgycPKC9DaZg7
fWmw8T06+QvS2CApLqrxrtLcEMAfHAbhmXTomjMQV/DW6lZyshhedHH6t6+5LmqhvGG+Lc+9molr
fo9b2o8poSycID6H8iudV+3AOry34+Sc3ewUWqCrxfYjC8ENUFbxKqrxlE1u4utVSlnP5OdkZk69
9wicXlbPjlLQeXQcVyTCUqeKGGLtWOKM23Uol9/x53osVat1bDuK59pCj9XBlj9OSqa8MDB7pGXt
jGRTrb9o8fh0HPnGJFoYb5o0dWKXssvguVAfy/apssugbL6WcgmAgEYi49rr/Adi9cY3O+4DNf3j
8GYkuYWZ72mxPPTSP5XgWplILj6loImfQlCKcfxi0UNYPNxHBlM5MjhAmwmpNuj9nhJCs4JO4WDc
KOk2bmSlAoJSVX7WKsfakqGeP+IYCgbuw6Hwe3oIDg+SXbxrFJW9Hbbd1dMMiqjf0jUOo2v71Sqo
CBu/MI9GUZHlMqrOY5fN3qXcOyabjpeI/HfHPeUK4sPmpLwg+kIAUnt9kENm+y1i9zgS6vuKU304
rjmZvFlPxlKdKJ+aCwPURC+RWDkuD1QMiblTqEYSHAPlqPo5HR2xBTw9xvm7u5/GJ6Xdu+IUe1ZQ
gb837BuTg3F56wrnxcxiI+hKrM6tpf7LWV8zozB3xKl2lviFwO/Ykh+D9K1zB7/NaBhrX9ywyvK9
Mqmu091UMqGj1zumGO3ZNMsujuq4MQMd+htsvL4/IgtAnSh6Z9+XswIes5VPSvxSVLK661sUkdI3
TFWzLErPGG9J8XViFN7qc6+mrwDYC1pk8BfHdZRf5moGChFABQfItHkUqBBAyrnZcbA1LDwgbGgZ
pfOvcXH/JoiPH5u+jW96zgjr5+tpgm9wYnYdtcWzMrWXcRuEQmPA4aBOv3o0M/usHRASbH/k4T+h
GoX3NtrGQwcv87//jUBhZzdIFnyt8R6WXCyPZTxiQXcZScQky4ACMe55Mt83c/uYElWEVzK/W5OR
7AYlGz8ZcUg/Gxb6wN2V1F6GHA0j/TfqZOCRR7ASyFWyoGfyApOajQWBuF1EuVYFqH3sLZAk8QFD
AR4nLpwwCFe8LAQA0SL2ljd3eXWy2F9dFmD+7TSqQG4f0CCCx8xGR4FKP+CS+JVKpP1FY1DcjJWv
QVzUiYuniaa6Zdh6E2d9ioNmCi3yMtcaQSHyLO+hYyKnMC7WKEHGntaEQ+jsBM/DC+ZujowE+V4b
1PTgrO/NM24OzM16Oo3NgiObBgxDsg2RSiguvbjHWvwzjBk33OfWgR/cKRQIUUHxqhMqPRpJCJ18
sgj99O8C5lYrFb/e2jJkSydFEbUp6X3WLamE3648HQqxKNWld74QagXtIk5VPAYO/9O544jRpeyp
H6ySmXZltr+TyptF38vluCWrmJ1VB37HO9k9GwUNAVoOsicSVP6reUqy9oMklsEjc4Xubz09aDJD
h0nIrn1DoBQtZumv7DIx6cM6Y4cGnnisw2G2/9sCS8fbaTxOMm5284oAtd8b1O2oXbnjsmBgkd/m
jWwTgcVgjoo0kIbFD3pBwVIxv8/lQAceQbp2V4Ae9P0vOruMrCEEN0ceBHiIdNRnoK40Yk1CoGfr
iRC13WC+WzYG2yN0zl2cl7Ax0ZWIZ8cmhm3cTSodkfaZd3LX8ndpTUd8U+OvpKMJl7ueVVONk11j
fqI35xIO+Blgla0hiMJtcLrkp5F7WxtOWm34NgKEqcXlqz6ZRhTjchr5JfPMYzIqScTTdnb+L+5t
oEcTGAw6KThFHe874VcnVtYvtueJQd302zY/DfGn6MI5DdL5degZsypXFxoxCk/5c0z451Bb8/dI
G7QLINy6e0QxDwDyd1udLLeINBRHHEZ3iroGOgfqzv3K1BZQJu9m893JAvsdHELkB4r2tzEyNDNu
MCevo+L5ClkBALeBaiu8mzjAWn4I5jCZzMhOsIZ5OPE/XLfxe36K2RlRJ8PVkJFdcMenE0qyv532
L58ZYVhlMBb/h60za06cibbsL8oIzcMrkwQYsLHLLteLolyD5jElpaRf30vUvfF1dPQLYTAuu0Bk
5jln77VrTuLGXqPvwyEnIGF9S+Lggep7BOa/mGLr8hv4I9ORrnPHwMzm4jErDhoA/rz77Ci6mQzw
ahS6LfZ2cnYkLrXYPeRVloQAysuDXfnXSuvlN0NHTzK4WF/dNPI+o+adKa2JGP5uRyXK7HakGDL+
GIt/XBi7vOEyUMT/QYBt1REd/PSN9C5zX9JlCHSoTh/RpP+IuAyf08Hq3jzT3gPu/fKkFT+LNhpP
3cRwcXCGS0dm97hk4shifO0TP79r4KoZ18qz1k75PWtLDZL3DlFzG/QOSCsm/Qg3E2oz+gWuGyiV
ZnfEhOkdweLRiGN0fQVAwtZaknuzGNpVaEmgg8a4P25GTmBOzwwjzqV2cWTanA1H1IxGJ/9N7xa2
KjblPxyAOWM60VehRgCOfcIpVJuGUKfxE9qTQd6PZzS8db36IqoWdY3THlIVdnWtn+zKJFECHpoL
GZthmY1bABjTRcOruTOYnXRpan9r0+mW5XP0mzzSmxq4UJnSF0GsNOfy3w34VmTGCbx7rf338OOR
/55grSinuiK66r9vsLejdqExTkfYtC5qvVmmIoxVs5weD2WSIPh/352qlL6ukX9/PG3AjkRP/1ek
uppBZqxdTNdWMyuR932a2ypMlbFcHt9oAUtf6rT6apOo3XbQBpC+DUfkldH3Op+0wLHc7qDbifje
DOmbbMxf6RTnZ92m1+V7EU0nHdRw2TnZpyD6YVe7ubu1md+APhubT0JPSz5mhpayaPeyPc3J+Jc/
4dNuhftR3cbpT9lEf+JxpT2S8xMWNzEvy7Neyb+WK/vPflwCxA6wcioj/TTY/VXX3a3B+qpnSNXT
rNrD5Ale3pk+u9G+lGZ0VxbSWvpp8pQJmhRjSrBm7tD2dIQeVA7tyzzSrZ/SkXCHdEEmJh3nJfPr
UAN4FiAJVN8Nn2Szqj5JSNvv2dgweGnkDVU5uWFiYY6DwoTYlPZnpln7hODeTT9J85ILHEpGTr5f
HM3Mmn2bVmofJrX8M8lhvONnNbcyQTAUy2x5QhEBkzamo76R0xiHTegZ6i7KkrY/cNilMmwiyJz6
pHKDzpnpp81pxC0SYMYMdWFuu6HJmQ+3QVF11Fc8M1vcPRaeJJxUkW5W9As2QWFeHXfflYCJrF1h
mxdrGEWoN5EV9I30Lo8bLFN0NAxAFgrJ7qMd9LgRUUp3xlue6JVipYpsyZrb5XYY9dC2YHlncInH
nizEnOjkvNBs9P90lh4/bBd0QeDbPS1+wVr9+LeKgl80unrD4Ifn1UCSA1VlIugq8MmIfN0D0rCV
/59OQU7TeJdf3JY0ClTFXGz1YHDsFWer7vQXFzS9Bsjk5PYjUWi6tpMEVO2Z7dQ70aBZ0L3fU8dr
Z4yRTppNRtL6+LdyGIx3vXsRdvqSZy5kaR1NdjrV5Zsn1s1+qf7G673HQ3F/9/uAnqF5J49penPA
LNeMkp+kKpE8lu0UYoxJd3jHqrBIE/OtK+ok8PsM58p618nR2HYuI97H3ZTr8jb7+rlpbIxDDbyN
hI7qq9cdks5jj1fde1+N3tmwaf576VJ+znoLfKL2k5Pu9Wdbyu6WAUrbao26igqV4ky92bslysPU
Rc0yux9xuQiMKZtipHk9DxKd2eQe0GcK6lXNvZij0TNatMjwrLJ0PxvKuif66G3xhbIB+zViCU+N
32Vm0RgahuWnUyMyrirFhhT/yTxnh+eRhlNdmBfXkv7MUQo3VOf049Ebjatc7z2+iyUPYcQ4cOX5
qkLnTJjS7v/6uceXjx/mwiYnRVXHx0P/3Tz+LeGa4oSQ+fD//dFR98t9LJtm+98vfjyxM+ZbExdJ
UPdx4LnWjzpHmbt1LBITlZB0ZhhGgRoEcsmLx+BetbdV4nVbpHXtWLtOj3u1S6LDGBkiZAahnzO7
eYkT33m2qqfUXeyXOtKL0G5oCyRmZ96dAd6A385ZOPT2vSI+9Mfom/quZSXbdGbCSbZeypeRCDbN
rv4sBdCfpPV7ZFx8/CGZ/aaSlCe9oKNkLz0A9CY3D43/Q1piPg3DxZmIDF9i02Gkj0KDhR4Nblv8
6iwO9bZmBK6xXAdOgCe9p/HW6FIc/Hzo4LLQtTCAh+trU4Mmp8IabSF8isnSHMFVm1r0y8nyVRXQ
t0+yTcmrXZpx32HVOw2ksLLEt/HOptVz8AbAG05sfkdLSTRO4j6h0f0FlCAKsIh4uOf6b0aEsdYc
7XjrczI0I3J1bNs4enrfn9Oka0Kjay9R3nU30Orypi3dsqk7gGBzR4t/muzbZNXNpTa6MEIWFsQN
qrA0lojVDVQ7Tf29Z4k+uD6JvG5D4J+ffnomOkYzz5Jjxieq6cYnnAbWkyWrfIusClWJNbHZpPIa
d6XPWSJ7zmo+zcOIPL+pY7CPdtxx2LHLC4zzfV0T+JAbqyJB9dkukT0nOBdtKxuYQPqTTKw3+dZN
Peo62XP47bxf5oQ+xHZofjPWPiGk8sk9pZnrooFP/XOxIBqtJoGqo/4iQQQINg72faRkHVaFexxH
igxg+4hSQVmjjCDq0P9rVOYbQt/qUE2c55GJbSr8H0R3jkd3MYNMzHHY2q1+kh3/oBGNT8mgFVcb
V0Lb82b1HQENhkkqFrkCR5lqDJN7fTeYWYvLEnECxsD5SVbsjJmIot3jrjNFtAHWb/Ruz4H/v/tY
dbWdegU9vuwSbbH3mjV+Uz5yJE5a8iAXtDpizH62vbFsWaW7jRU39i4zKn9XIhWcikZcmhm7ZKeU
dTMGa++7kvYh7rxpdqqXiRL7qksGR83L6CfTzaQ9RTtUnLUlbjcc2owxxW2281jn30iuJz5MYbXK
klxd9Hz5mnptDGqy/6inO5yBHKI34CYKpHzToRB2/qyJ7mfDMP9o6X+RRLdPeeP3BE95lKjJfGqj
fHgqaVwcUaZhla3eDMvmhZkYeckC24EacoraergtvhmQm6Q9ZUr73q77pWsmV0zmm7HqfkQN+9ck
0B2o0arPpDesbAU6FOmtsJJXbfSLUKUxs9kqCyen3ejx0t0AYQiX/0/HYIA/l8LasvGsAFmx4r3h
xPW9ichk4yggkHkOYRG1+a2bGMGZLFaHXIueYwvUSCIkJbOH6aWVckHC7c5PmcOOv2EkEqajFFd/
ScNRAlKwo/495TQKSR/VgcMWt4mppgsmX+wE3dmbqCG6gpRBe6SjpNpyj3xZUK6qvpPnz7bIyQgV
fI6zpiKWNcoIO9dpzjoTpqcJO0pHF93t3b9OVGoX5PE103c9H/4wQy+ZFC1xKvZVDBprJIoGI4P1
u1RZcWJ6ckhy6A4wNs71gJDLK/QUzKlMd0Zct9ueasiLBlxwEbgXpFaISOilpsNTNTv3qDW9Tc4B
ca1TazRlydYe8eVMVR1v4TvphwXl8dDqRjCNDVU3EG7C13P0RlQlMc0ZTYcw6Jczr2JrUzcv6QHP
BrDiKj4i8LkULhjbAmQZGmVgJqnst6zqw8eo1B5IGDhS97WcjeMUsazjfDz2P6dx1i5yNu+ceKuP
Ag3Npi5le33crfTvbu2NK6YGjFNv7otaXsrJ71+SdLYvuYNIazHfxlrZ76pz6LyktQj8yjgxZaMb
hzOTAOPsbuCU3JJu/ImACG+1N383M5/eK7kXZD/xjmuJOhjuN69ZiOPpikvrDXygjQm+VWdhLKGX
0SOSaxQXs5b5PRWz9lTG1bwnnYP2CfKrnZ5KZ+sl+ZrJXD6Xdi23/uS9V4oCm0GrtVe0Csok2fa0
07YDV7pNLbgz+ok2ojkEGHpwXibOWx67JU0H9TXH1Td7aHa5V/0cs45xOs1Z0oH8bZF2RChYAES1
PObaSaLfZlnUobVOowvvFWyM3LnLcbCHeZcg60b/HtFRgZ/nVtcp9YbzNPovsS8Pg/jZsgQ+VY1t
bBfIOpsKhOBcOZDanenmSNN5JiJn72UYrAh4QQ2iaLxMPZnfLAyTLkFjaVcdF1JNt9SFz7sFi3rE
un9TqV4EqktedWf5ShMdMawP/RTdUpYZc8jnOexTOR3Rsd317jcc5eIIXbPcQFjC+2xRo6sJUdOU
GJAj8D/Wrb6RM4Gwec3oAlDQQo9v0veSjsVN77wPTPLeiR1lOklBIJUfI8PFdDxgqV9sf8TLCuyv
LfFgahXa6Q4AtVryoyF+WOVs7gZ6HVr96VS+e06y+c3oaBrMFv2itNXh2TbDX8uolmcTkG0x0QnK
O3XKy745WAD3N7CKonAccg4W7sJnxzcvxpy6LyJjQRXRuS7b5UgfwH3Os9Z7btrpL0TA6Jiu9x6P
L5iBS+QS3dg+kdNbIM1mYS56mpF99j83zfqVg7ttxFNCpzirFYuqBpxyXm+yJP6fm8djj7sO7N6j
oRcMoqfyJDPN3c6KuOzSl28iJf+WtPKfpCZ6Lyblie84xa0XKCpMOR91xyDdYWzGM+l8ZAv4OW11
pYdtzpsROVMa8snWMueaJ1pxNkrEowxW+LIkVQBvQ50glV9dISlgichGEm4TTRwScubx3ba81IOF
B8rgRa5Yfk9OHN8ron6Dchzqc+fSKZMqI+KbDI5L3evy8vgKuCB7a8+lSMbrd4wH2QfrfmhqLl7r
jH4OsoF6p1o7e9f51Fh8nkyGv39K/n4OAdHXiO+mn86L587nMgOuNPsnQlWi01SMErnt+jiG4+Xf
MzRfdScto6JYdxhU9vnNIWiTJKIrHdni9t/Dtd8+F7YnT//P4+BPCGoREC4ePz1PbgE61EYeMxgf
1irazLoPXI/rmJPu2ONhB8NyEJlAK4tId7a6gLhLxaedHje+SHBpRJpGB5b3lEbB4/bxcC4rLAFt
Tk9xiZLrfzflkmf07tiTSt+viKqBBUK4Uj3mx25Rr48nRnbJWycrePGd/rQMHavu+sJ7xRCfy1bs
Hg89bjK7hceVoxDD3GJtPMeTYcNGm9A5zyYUwJNPXSCaoK4c5BtIQVCeWt/KrBFPg8N+XLm6891R
ebSdzSU+z/SpvvdfuHSni+kzrIzntygS8p3TpzzoIvoy8lGdEcLUW7I/5g/PcifGQL4DFYy7i8O4
AGese40Ajrwr7EJzNSNDVuZl9hCk/nsWZjm0Vcx4muHZM+A8waZaENObbFQNRixTzbiAWqCu8JbR
19T9dhQOo6U5KoKMxN5vOFA5mHOotqgQYs5VtzzjfOej6f6U6EiIqSnxG41gBRNS4B+PL/R5At93
kJbjH/vU636fM7B5c+sPDbfVk5d2//dN30NKSBMbPUcGO/LxXX3W/vcpsJSLXWkStG1QLFEq88OP
f6arq5vVY3HoUUcOveXS8si9ZzOysWS7tdrlnC+fymoKcCQjFY+qJJjdcn5R601E/w8lfX4YHXtB
xd7bL77CN+I68sWxmedrun9UWnX3vdVdtIzDpu6nel+0Pr1y2m07O58l76Y1/orlR9oO0c+snG7k
ct0G8HIvi4iQSRYy2pcf0unq81xH2plIXGSknta80AihX2yj2MgmjAbCR0fyuKGI6QJP4Fjyhpk3
eL3577s1qmZtyRQ28v/9gX9fDeQWJhGL2H/fALI4Xv1i51ZpcmcZSO6k7Nxt4aqnYb1Ht6N77gui
ktZ7j2dlGrt2jyyKlsv4QVwT7Q3SAAmYqenYYK5w9Lnd+wOYSSGbfJfhYNyhTGyPiT8cHgKixw2t
L4kvdJq2onG1I3PtrXIPgIT7m2nb37y2zi52yunJzcYBhQWMhMW3n/hfl/tJN/rAKTi/et0q86cL
Icax2iejUYSOhYS77cAQZ2iHgO22u9Fl8rP4Hpe3ymyG6pU6qG4pN71C2VSkGSNsf3xfNGPVMD4L
yJeJyvsno+Cji5jUvYzZ80QQJfbCAJVGsfVz9VX05o+OfsNBQEUGZGvAfvIr5+wjObEzroF+ph6F
keZXuXdSEitki3jJm4iCtKEjXGKoiEVceCcr51PWaNUL1NUCFSYHdgaqJ7TrL70AKVE7E5+QblqH
YQMWbIuNLjdawL0rY9zquRxKRTfDo37eQBZIT7h6P80EbAsFfeBBuMPMRl+16f8w5c9DK73l+Yht
gxJ935JPv0t4c7eeJkmuoClHaNdHrBwtTDhPOGtJQv/kJ1z2GIKFGe+SMjG4aOy9YUb6fUwYVwxt
/juV8fjmMTLKnKTDzI9hTpt748nCG0ZCkbvmas9hPX+1pN5HGiHT2fjammZ9dgwsYL3ucnwu8u2Q
yYOnlYilpBeMUjaHuvForQESPOlZ+epSE+95w1VI/aZ0+32FKFIZj6XaenX9d0oko/xFZ4jS9h8a
pW5KyhVK7DWhZ5wG1AYRA1mzsk5gvrZg7byzabo0NyqwEWqyirMeozAY4I+yAa3TB0QsJ5d9X03t
yZW2F8wDq2askj4gJ9fnV99ZHNogrtndhT7Y32pLHoe4/QJCU2+KBi5XxOmXeZLgsGbkv3rTWSjs
scE7CmFbTiqYYxgnQ6UowFghEdZhQptnHA2SsLkoY6EgRoVUQtc/QJzgWRNi1JIFvWY2ESgLRmFd
MDX00nAukGH1ZnSeCR4Kwdt1HKOm72g3cmbhpnZodIX/MJ9D+l7NBnoZwuh2rnccB6m9dxM6KDcL
CJqwL7VmAa7AApLR0ZjROx4gzCHW0aR7A1UIHcXVs70GknnvcoDbog+yrzLBHzNAydnjnOueLdNB
tIqd/WADxsIly5+J08W6zoppFNq8TW9E5Iqq6rRwMtemqCW7gB0tc+nGkR5FTNIw7FEktlv+ljY0
yXyixCu246iJwzgzXE2heknOJnSJchMmViLZkWyDzGkviV7AwtogG9pvyzDjpDLIJISuYgZzT+vT
vZROpT3LOf/qClVvB4k+hLAoZrNWQDAffP8CzxmVUJiQqHJxHCfe0xwDau2zaLg5tZntMtoQuNFE
Y0NJzH0VVAPnGhP9oMjghtDIQj/YF95WdP18lUzEM3cRLAi+H1J+hYuKEMomErUjXfDn2UMC2xFL
FQyJR/0+66+Nw2SZ8iKi/Zit3GVE+LlhEqxiggXSxMUGyPnkj5QCqcJ9jPLyWcyejcJXLzfDGkKL
1Ad2EBNntBsvUy1/Wa3/WfeL2jffSh1xvI0DZOPAiLD8t6TB/ZfnvnfJqv6jrqDDuElaXmI3/qlS
47sl8zowME5cFhZXnRrp7qrVqyRRrFVdRZFXFP6Zbkl5zIgRbm0J5kuLA3bGjeQM/Emyyw/cRt8o
YdOLtd7UnLVB4Xpb3aaXZhogXRaaFl0z25iiMDTByzkYZdIfkxG3iZ2fYMMw2K9i7BmKfxF2Z0i8
r8uQNy5vFuQBrYdx6ccuREVl7qzZ/W232p8s82Nme+nW9vMPYbf1s6dgeyTJdDWWj8lDcdQbcJDo
4N/9OMSC2Zw4SVLZew2RoIivQ9nSBpO1qFG3Ls9MY3/pMIJoCmlP6QzuYdbwnjRL/JzMpNgMa/iv
MUj6EZEUx6T8mtynPtHba+yQd1bBFPLV56i3SEwFWq6IOqWrMgIKkGN3dYb94cM15h5ZdbwqyhBT
1bHE6Rghl/VN45AspR6WvffDXmbn1MxhpdcT1eI6zqela9lghrOVJFS3b7mXI5NHESqRhSntvBD9
lw+rvgR87raF48L7iVdBE/QcwEpfNZgyIYnFu9Zh5hcz99p0loTDqZoL4S0TpUtvbnsfW3CVdArL
Mq3nlXmRFhzZo45BJekHJxz9/qkxOQhrIphopl4jht8Wn/hrg4dKJxKvjYzjbCMIqeIk2wllGWdn
/JWUZnNpNalvkZ7mO4vNbId9ydh4iXtJYpTdfZQYpG/CaqmSdk+ykrXztOojcjqkz/P8OSgC8IoE
3+sIiAeHVINuH8ybO+QoEYr0N3qm8WBx9GaDyBsm8XO516hOaVJl04onSIBr9kEDERvhY/K3N4we
/W9X4zjBFZwIeHq5R978nP4t48w7NPH0g8pAHteet9LXOB9nYDxViJcaa1Qw9DiextEftzFQp53U
05fe1n5YGPwQjzVvBfbwJ6WqAJ3Kr1SbfsLLCESN0BdMorHr8LOjsD4Ws6uCZBwbim66Fa67h69R
H2VBT1RHfb6vEt0O5FKb9Pwr0g8qdH3NxP/JR7PK2FH8FCIxQ5E69kejua+NneFlqQXgDDIIjpbm
LMG4zrZ7lE2HMvaim2662July2Fw1udQ9st70+XPOtLgMbb6/aRy1vm+XxmUgHgbVB10oBn309Td
9U1lHMZslybNfsLA9NL28tVRSh1DKmyADQpKeqGDCnN5v9kRAqBR+R5pg6aNv9oC+X9MF5vi6Y0o
5Ng6u4WE2afv4d65V1t4vwkRtzZND0yxbZXY5pr3HrVoANJGuPRZip2iyXIfKwIs6uQzn9V4nXBD
055bCA2t9TOnO++AHm3nCItWldG9aZiBYKvMuBbnZ73MuoOrSrzb2CS96cOvsnZX5jrjJ9AhLuOf
TWcsP1Ucz5tIfiwZsjgnz6Fc1Lxuo02goowPMvO7raUMvP65AdBHmfslGe4LYzoGbM6wneU6kFWm
ubH99m+GyWijO82fpmYZ0Hrkxd1P02RyjtxdHozGG2nrcRlmVv8k6mzcmE6DSC5N3KPZHaRukqLl
JFemi19IEpd9z0nQzIfkKcq8ozEJDnqlh5VLcBB83FixW5A/qv1pjMU5dR0N26Z5r8X0B9aG2Fp1
Nh08aRAazZQmx2W2GwyBqrROw8hmWTbLlGFGNmJnsN9TJfnPcABDXVwflvhP6vTDZTIFh1CNv9DO
eU+RtAYFWl2jHMW5YKIC9YgAoYXFu/htqSioG51jVFL9JEn2J6eQdJ9hUGc0VqnzWDObGdJPWy3j
raPC0FwrPljCkmd/SJ/gtOuI4zhRjbECEV1f1Twlh7yzxzdanEyK4/ng2jNZCxAx3rXCRncsh79G
NuS70rpUXTtehEBtT71AIrjA07ekF0zryw4VFZncPSk1SEV2elF6qFHsXxnbA/0xGD4er53Z0vbR
JydcjAYaTVbBEOuPsQ+KESnovNNiKTaiRf4panyHVccrQvzzgst2F0lMPH6rE4qaGHsG8qFq42i/
+nI7MxOXyGV7B4LGHGvNK0u//FInPJkSe+PaNICBamKTkpQJLPGEurav7AVwFJc1EaCsX/XIIpYp
I5Inr5nr85GvqaXQqFKKakxUPSBzFVgbWeuYPWWkMzsc11hWhgcl/VgCspAhcKiVaobg7fgfjTH2
h1osBYQv85gQosrxQweIm3xFqVp2Tt+6O18ozGr93N+V4UOcnsfALw1njzJ1uLR+iWYcaJhL7sDp
ccNY84djFHagMq7UlT7B8q295jXS8GRhscrBxNXCazGnktjBlDzHdUB/P58eEbCw9zB74Jtd4ciW
5/tB4zZeYJt49Qb3TuKh9voAo8lxzVrLbSa3VlwdEs5RgaN09HczXW8ryX87BC4Frq+OdczEt1hV
zbWy9JNy2/tcmMSJrEEsBnzk3dgq82ChKs9NZzv6OOpiy0kvZYX1Zx51yBEovQdfZTsnm8TNLdgh
88Ys3uP216RP9msMUhm3DvA64IpwmUzO7tgGnE1Vms4u1XzvJS5ohIzrr9Spc4PeRdZnKHkzbIw7
YxJYK+XYIb15O9lJeesKYK5AR27sYCVtxSp5Nr3hB7S+28jLflLU5qvo7EG4dIlT35mYV26wyv/0
nT+y+cpXEnMrPgtSvj6eZSfLdEBfRJIbpt/OF5STeQ74eGo4d4ns9sC+zZ64PiiFDrmrOvMIZJui
uzxe9EeElW9IBHxwuojOqgWEJch3VUKzek0W8AZTC/wUjkvURC+ssYpZT7yvChMFkyvOXZ6nkAsY
+LQNM12naa+9jJ0LzWcQD3AQHmGCD1g7rZqtJWBEtHZUb1ujaQlWjlGfDAjC1xOogzvV5n+3ZeWk
PIbef+lsC0l8a51Fk95iZS8nSeU5NIC9hZllF6rV+hhhlcgsImu2IOWLfTsJLVSNSySdHuE1SaX9
j4Fvwn63OsE4Cu70pk6jd71ulqcFtVJA1uhHl/XzKYUofohzawxo9U7/GJXKhxyOvZBOHLvu0+Or
KMH90TlN+TL17j423PGNpz8uomhWq2uOU9zjZmChqGpye6EUkc3g3fPK108+3YfNMlLMNhjtuYAT
yVTSbXYRIaFDL6Dfc2Z50TEbMahxtFfMINjN9IQEv5Lis6QTf156/eRqqE4XXKfHpfOBPmGb8lhN
sezcW9/U3q1lPk64Ivs1+yIV/GkxE4IZK8Imjjj0QiqcDxoZ9c+lge65R7iLAJvY7mtaZf5NZISQ
e/kK2HJn/TBZWOtbPy4xsrKrpBNBaLGGlDrOfv3jeRrme7dGOz1u0tzXkcLO/VFDQ6RrPjYSy8p2
cewJtneO3d6YfuLIvglTIFvjM3hZ701DFiOIZrY7ZzOAUeSM7dTZr3L23ny401fJOREXp31uMA8x
ZG52w0CrBHPsRIE4o34SmDusEkqMpuORRcW/40pAvrEGHmYLP26bWfrVpMXea+yDHqGUKUXm/nvH
kzTxKYRIQ9PYJ/wsr65xE2lfU1ywhCDU2y4qASdh+X//y1MUJTnms86EtJCIPFsdDOacxONhWVOI
qrgud4DUvNDDLPLOiYc26URWxqZqCPG2umwOhFYtQdqot0FqJ0Ll+LtNlJuTIkEmY3Z7oRjowlRr
j70cPhomrn9AqRGwvMmXFjRMEttb3mHvgohq3hvaxDk4m9uXf2knY0/vdU11eNxo5jxtSpfG9eTD
Niq09MqZlcP1HN/ZSaC3RovJhukXx39/v4iLd826t4xGOFsi0PJJgLXhv+6SHpMsGgHeRUlsZJlk
RTjB+CfURH9Gb10cYCt0+0rNLCOdQFHX9aFTLdGLAtZU4kG2F1//ybrBUGAx52Dx7D9Db4pvNPWB
AK2vF1TmgqYx17BhvPpp7b7kox0mRXw0TLgMmMla5N342f3E2ptpgdCImf2Vuf7zuoMf+xg0FulC
N1MYmM8jYXN8bf60voW7nMv4+fFyu/Uow8fHHa8wQ8e1lWOzkzfMh/aRwdgZaYRLv7/ES4d6tPG8
b4v/Gs1DstOVJ8lmA4r0L0WDjpe/66Vwg397W4SApd7iyn6muk5CFLwLDlXL3eeVYR1yGydNw2CL
2tppQ8G3Q2THgEtgWW2HBlVzvtiBX+CL3Ogi+43lGVi/TzuCUnxBTtt5Bb2EQS5Biar4rQRyfJzX
kFkQueC6NG03Ym5Ck18+aysP9BGW+dgB/kUpPRZpbFjmSXnNoYxi4/qINPA7fGyTS6g6cZrOTm+j
0Ox6sROpHHcLtuibL/U//HZoq7wOGk0egAvRFDu7Za71N8AOdJM7c3zJ6/oUK/2DPGf1IgZEIbWu
fk4qIViMzkLvfvyDJFvr2WpJK/+iekJtMOT6eICRJxh0dg7Ajd3nrkfEnokSTaVgMOk7grQqDPHK
sUI2ma8ccfXHMtPHxroRdauQCgzrunp3BgJOsl++1UxK+hWEv+BmZaTO0Rn3c7dJTLvmJNem9VOe
LfMvT4jNMBsZ8uSvGAzarRrQ+A1T7D5FckJdPaycsEg+5S4hVZYZo8iEBwXnFtoVGsfW4xdl34wa
Xgg/NmuHFPdIWCcMm2PKanOQ08tj7cQXxJQhy0ALmgIjz8I4ds09qNYt2Uizflel9v6RWzylAKGS
yj78u9aMAdd1aVk/SKtzMR2a0G7KHh9Kzwx0sWcMYsJX4VQZRNyrbA/zArxtOZzw1HHIiHFyaYtp
nRIT/Uczm/jxBJ2lLE1/80KbH5qlU56RpqpD1Gno+RyFYQ+hplWY6XMLrH3B5ApzYmVExktVxXgG
jK5+GcNKKzrO/uWyJxYSpcFgbcylp8dg2hVGRE2E0UilXCuBtGVNqmlsoFZS8rmYLG3cKRM8iDt2
W0QM09Xx2rMcg2Iy+hsZB9m2TVMPdDUnpRK/zOPVeiyFNES1r8Iysp2/rgyRXmJBcOzhRG7PH8vN
yn2zcinoq4zoWxfjV2wCa1W7B7uYt52rzvAT1LxTcu09A/LYiH/28bLluMr2rhkSQNPcPI3qe4jN
fZVJPXQfK1Wn94eWifWhNfDmeCtTdmxcOMh2TH6A54daVxEBOHzNfZqSYK9/Pn6rbth+YOkFTXg6
cu+IfoeL0RqEnfKpbXS9O5ZDvhy62fsV99abOXjD3Rn5GKRRwowXsTOn8Une8Kau0Izuaozz0Wgq
J7AmO/+aJSLHtMrxp6pG38dD0TzPFYKjVBvs6zBGnwKm5tcElxgtg6YCnYtho7qpPAC8By6zfngm
SiaMAXhJszbeJrUq7nlTE9GASquy5f/h7MyW40ayLfsrZfncqOtwOKa2m/XAmBkDR5GUXmAaMc8z
vr4XwOwukVkmtd0XpZQiKUQE4O7nnL3Xru7qjgmgnlr3jj4C1Zw7wwTarAsn808t+t4LNPIvmnDb
QwGgjCY3eYttAdlktANCJsnficn8pYPG0dvo2LR7Dotrac/WHCJ7bpe3hhElCizSAKt5Ep8L0e4J
u4uPfsxRKPKVtk9llGNn4MDlUgocNTM/ByX01KGubzLw10DAuFjiRGZbwxkzw7qF67gyI6M8pDrI
0yqCY5/MoOYJdy++C2iZic2PiFMULoo0zIMvIWV0WYI7dg5NKnX7M6BI+6ExWRRkFszzShDsVq2z
sECLuS7zwMIgUSpUeIXLOBt27+hmCsgK0rEl+6ivrenKccrw1KS49aSePpljPXxeVgCGV8VxwPG7
aUuejFEV3Vp0CKAbyfJfR4OzJhqJ77et5FIQVMuRmrUr6Svk4wb5eICUWJMlij0j+Th0aCssRAoY
1BPcx1mWnsImnGBsjChZ/f62mE18Ge60te4U/AhXg9rUl9nGifEjBXk1nKMfDYupFX+0q7G9uGFm
r7LYTPfg9jFIs61euViH75VZnl0EAWQe6heF/muV4evZcon6nr711Vj2m8CmrF3e8SpQOdZ+vO+F
38cntBjWdsoEp9Kpt870NjHsCTSHDv2ZTVFVxSGvxm90bfxVrnfVbhq+QQdGy9iRNmCC+Kkczd14
NrorpvMlRqkMK79fs1t42pVA3fnSVL3YDUPY4ekkRVXA6EJowA3V30+l594LTGfbvJPD7eu7lXWk
Ci3FgFG2WGWABCAUei1hAccSwt4go9X3tP4HzgTQTgqV7WEo+MfYURyF5qBqwUK7rjm6b5b9GP8U
PwRnpdi3yFl59KgtTWTZzedA0KQN5uO4MBtMrrWGcLSwsFgOpBeN3JpNYj6EpYnuajS5dh0d9bzm
AfyuxCVsvO5clWjKXVgASyTBpCitp6IAbAVU5ArMD5MXigUl8xs6ZO66cjGVanzFxtD7ALz0TOkS
3skv7OAmb/q9arQ7MK8R068OPkmI+AXXEG1VALeFlqoHUsE7TEcVwThB2q6WgrMLohsnaOuTX5fI
9BBkHZYiNa8NxKt++NCPN8u9njm4dvu+gPsTDTd0Se3jUqICpUYKZhF5S7LoDU+avqZJXJFgAZi/
tzU2xNkpps1xNkxD1UZrMCe4eGlu8j5YN4P9aPAY3asuNM+YAe4robeHztBP9GqLVYvg7nqCAId+
UauPrek/lX62KcwRi3fWqpMjzY+5PXBHzEcog7AijNn6EVpDdazJta1xnPmKbiSIESofEcA77Ybr
rHZuiWePVyoZ4cgbAZ9Wp51AL4Zn2H40EhD/o5czMbtIPKRhpasLYvgOlWisHQhvUWNrnoKkLNev
HQKGYDYYtEvU6E/hmAJF7JL6kjHfPVee1VwPH+mn5GxprnYTTAozhTE9yQ7tOgoOELtWi9is9Bts
pLd+hWHfwZXgJ3LdOTAWUHh5xx6FKmryZP5kI41imVdMrsNtk/fOBtuMQojVb0awHWaVaLeJVHws
juWuwsGsn5elfWqapyFND1MU6zcDQr9VquMqLSYimk3TuC/IgtpYHseeiRbOtfC1r04unqdQBF9M
h5Fv1gLqQV3ziDagbJDfWLCwb0RZfqCwGk4q7cqdR7gDVD/aRGMExEUXXX+Qtboaa1zYYwqx8/WA
q+XhR41n9DkrnekqjGvrTA8UdOhYfCxF0l+mqiX2qg6Qzxsf7A7QfzOmwS1GRXsjE3pj7WT7t+Ux
PS3bR+9Aynld/GNr8nbGPJpzmjo5L7+rW1ymHY7MvRd06lar8udWyPClRkNqD/1NrJBvujgXqxxg
Phet8e8SuJ0PJp0/+PU91f6Wr9iaHBhnrW14xF+4pzeU71s4O8ch0IIj1Q8BD6hcOv0wTFV4Ty0Q
PcUTVWspnuzU2odg3wzHIvVc0l31SYJajbE+nHpzRN4w+AP6teaxdnRILX35gCGFOQJeU2gWfv9E
CwaLc9UfIg/gzHKfSB8bezOsrTLOCFNIAIF3JH3Hsf91KaVUWH0Js4/Lv4R2SX/IFEti3z4E0SRd
lrghOqOz3tFc0tcEKzAx0Bg4ZD5kMJWlw5m22fDaQGCyC4SDm+0qJWD+pHflj1JnFOfLJrqMYbGU
PRQejg6Bzx5gPbL+PXRIlzZJrHVbfZi6+9eFOSB+1MBZvNxcGnzSBMV+X+LgR99r+Ae94fSAqCl9
xDqtOOD2VKOjO8kVRxL/nLUfmK1d+b1HbZvon4IG9Lk5FN+s+TGMETHtSCYw2Gnb4AEGBqlylXfi
hAWEq2PLDsrDYOLKS0vzOfE97Wl0OFgEfJpoD2L3xuYoCj9O+l+n6EkSw/NtalhCRBNn984YU5ZO
QbxfFkfRO97zaGRPVj4kd0VgaXcAx+7qvK9fopIxOxYwf6tjtXgJnQEhmSZCcFI9dSMisnkPR5d8
jgBhjUuBNv+SAzgZ0WwcljJQSPKLkszoz1owgnJyyycHL8iyzUwRvGul2kq7inNiCF7jPhwlnkuA
cWnkNRs3CdGPjUm+NWuGQhSQmyX0Imkq8zof6gfpL/4HoePxwnDXFeXx378UKYkFgkHXESXoDaoU
SZ8iiE8kl+m72MpYnEeAs0BE147H4HLZGKuRSE9O49U+NVy5SpnlfSe+C2DZWIEbrycA/wHsRIex
+knkKmSwHFS7yOUjwwfTX0sx11c1qtrcDZno0+OifFL5yp4iVBF0pu0jbDB3ZzTNdReEGiRKMt4I
sITCIjLGVgXmhFAU8S5T9CDynMO/N7dVo97MaU+1t4ljyV3n8tMsVHRX0iqaW9pb+Y2oWi5v8MNP
2QSZTOvQIdJkZr0xmvuoqs7kmU83wLoB8yb4xkNUUtdMM9Uj+463dg0kx61r0lfhyLCUPtbU7H01
gWMRY723oJnQEMEqkvvWsK97LB9F0jXHdnKC9WznxFQ7QJ7OyEtAF/elyrV21Vm0SbnX4g9tcu0u
8UVYOYH2RDYUoUJhtoE863fadCjyvnjd4bUMKWxj1ThFpf59uZlqCwJc1PH8maKr7rIu+ppQoq4N
mnAsCMZz7AVwjXhr2VnXkSGClxHYVGCML6xn+8CsopUfC/PB8KfHBAzBNe276gENqXe93HypBdaq
LJKnWJoSujpaPV1zzV0VIbNCKdxK8c2Kkz1MCAyNw3luFb5OJPDMwnnM/eBQV0pfex0n4TCemosR
1XeOkccH3e9s9njHPysH/A2gW9cEm9YRwb6yMFkA3jDqqzSq07PykPRAvjmHfe4flo+h0hB8m4N+
YoLGXNoxOB1UZCtSKq9CXXk70afeaoloK0IOaLQQHuFD2TscEMHKakzcXlSONknve4EvJCBW976e
mFOFubjzrcz6Jqzq0hqgUhoacGvOnSsqNXkbO+i78pxDbkSd6w+x9lgwpL/KBsQVsFPPceHclkZH
izGkBbb0UmEcBtmtqodgM2bdNyBWM0azIYYpwBGFjKpHbk00W5p0d31O1Q78L0ZmJuQHL/GiLS+S
NJL5Zzhi1RvepvY64wM1yLc4pYuMBH4Ct0FhLkKNzq7b+qelnnvtLJSfchLd7iu1nurZxq6l8rg0
XQ0OwHPz0+7N2euT/aCx2aJCN9zz2JMfsNxky6loWR01RfZlL9FuLf8vtks6Lol1N5X285IBqhK/
PDgxdkkQwFuKgSeG0Q5vomFfaMOBx6ighC9/lKFD9EwqxMxE/BjDI3xuKUpxU47XSPeOGHCzW4vo
mFudzX759yYHJG8YqXLtZaK/tYQZIk0i0ACwubjKW1J4rGgM78OsuLVkgKkwdfm06lmVK+q1sMJm
449dvkN90V8RGvGCVB4308g+vzzRZmmeS4PsMG266HprffO89A7zdcumTxO4sI6F3RnPpB3fYwGG
ddvbHTMScGBR3KBjj7LyYI7Rl7jJ04MOT+bSeGic2D0O+E5B2wq6H8QLrn2z+SHoyN07uA2JHDd0
EmroRC0f4fJvmR2RBR7VxSmwRXdafqcsXHWvHU8LPTd2GUJ/rRF9lqT9W2b6I2wV75xztGNdYuSw
fIWJBC9O4GY4PpV/SP4boiucomEz7bQOPTrQ8vDi8+DuSABAMTUvaFYSf57QYS1xUhPxC2Udk92H
RPjFRrc0Z3pQQ8qs3i+XnDIA2vfWtVDhtH19PP2Zg1/BXy3SLl4tyzuKpuJkjH55TLy5H40EUxEg
/L2yA+ejwEO8LRDKSyJlQAvF2z6S0XWXDg9kbD8pjpRLGZMl43TpNJTl1dZvS2pQMRinoMsnyhh+
n0rmpfFzApb5jCjoS2+gOX09phRuAW/TDfvbTPC8WE32Qm4zWraQulGLYBMux1dMvS5HArvbNsmD
oRFOUc4Yr+WJyyiH8cXTph+ru46BwHFU49cQ0/YtNib7Nk2m8FArHe5xPHwuRHIGtcJcQSdOg1tV
p8PJLyZO8kveDtS97pXsLPlhcsTt626vHHkyYMl0FLuXOlPVncWdspIOURpL01wlaMd7NsowdY4t
hxw6N7A9CG+1fpP3q/5DbLarbFvqfHyuNJeQ8q+feX78+s8/9P+lDbRlYFPHG7O+llEKl6t7aRzO
/3hpGO74mMuTjNhKjmHTQ6HT4K0PTKRstgBm6N6QQGCYXiIVevdNYH8fpBSkGo3kvU0TYdHu987p
/Ztm/kV5+3zAkjO4D5mDV30q0nWfkCUnsqLYV4p8zzJDUwBfA71C7uFIr8nOckxEsNCIQEuPpyAl
ZltW1sm25jKNkG+nKqPTrxNg5Rxy/HO6qTCEwVhQtxzHQGYh3LfppgxjzdSYHCyTYYYRMI2NjUCy
SQNEB6rnkPXaPC2NAGR9ztbhiSHjiB7AvIIkwblP+pu+t2scntm0Vf0APlCK9GAVlH+Rtmk1yziU
bUeOM2TTNMi+L6OCX78I82+x2ZahpMFOaikTQ4b5Ltc4Dp1iiBNHrWnBOCcvn8p7brMH8sRCBlkr
SynU+iNnkIJeyIfcHiUBTHPmLP3Tz0HtMsOdv9FpARhXUF4Qx/nAgJyc2fQ00lRNkbPoji3RN3VP
GF6ck6WEc5KQIlkCHNYxifwxDBsJjh8669LxqSLvBc2Bu10GfL4f3XpedO/5Zb1PQ9M5UdkQ58ix
F+mQ9gEQLmUy5RgNEqK4vK+20YCktmV99BL9u8NBYz+NAEpl2xUbK3TSE1Z9dfj1W/n3h4Rq2TCR
jtm0Tw0p9bf3g1vnYz16qEDkYNjgtnLwGpTdJz9s70eDOHsEF+ulRZOhVFtjlpBnF6F9X8Ww3Zpz
gbzlQMCVvWKIZe9d09J2dKUSYpvM6BGJyzdfeD6tN41SB7Dudc+zdAVU1dnVphU+tMLe+SaILRpJ
xjqqbEp0TTHb04g0Izym3LBjf8xG4xvDMM4aMM+rmWgCyycY1V7mJXwG60epcLbY/W/CnKV4n+Ys
EHtLfX6LXJrCpIa/fXs0Ous8l5YgyeSqoaK+NyPy2OIGNhoqBrWKRDx9ihLjJZ666R754+uoweLK
cWUG4WVgxmTPigXNnHM3yimmlnDHG6rSjDdiEVXozEgsF8OkmQnjQ9TO8sGMSO7CIrqunUiFHbLi
uRjS2a7HexOPU/LUhy2iFuNqGcajd/yCfX08dMxtVzwGJLhQFl8V+H+QzvflwQf/9TgU/DyPHq1P
yXihZkapsIznah2l69JUtTwHj5ebEGAQkWSNSCYF0MU+XW6zwq1OdVB/IjrMxokk0u3okVqqhil8
XJpAcWZQhLjw54pUegdnjlF0UNy5Vv9NNtrwkb4iWgWpnB3KPHo2KiXGISvzHdGiVIllhbRx7E+N
Y91OMOozbkW4VeFOlvHZAA120RgxbYeW6Aj8DTibbe6IvtmOBQrIqsEOxpyfmMqu2BVB0YOQCsTM
dDg3MarDomzxdcyqCs327G3L/1+aUVlC/msKTg3Mrzh5sUbMkbqUHTeZ45OdUofyqGTxLCv9VcJg
lNacNMidWM25nq+/LZ0OZ/dcWvlwbthkcNGmuo1Ihngly+4+MhuFKVzF7t6FvXXIqunL63HINFUJ
EDipQRgh3OwLTIEmEWwnqVx3b4bgtEP6CI8QWc11QnEk4k/ZSJ/EjX3JGscgTQ5gGyeLvKy2HsOd
UfZbhMwZPiaDYKMO0f0y0AWDU1+1xL9/aavpSbfFzXJGtvoA77471Tct2kP40UyTWPbXhgqL5yH0
MJpxFOF2eNZ1YEg1xCXkcYNOJ7ZNH1tzEjdhO33I64C+Vyj1Y9Bg4naYKpON0RBiVA1PDrADxlZd
dW0aWBvHVqHvBiuL4G8Gj6bfrT4f7puoiY8hZBMoq/eqJzkWdPKmwgKwlA8JZlCikTxj1cdAWSys
DSt9kB/6hsSf0Gj7U6bk83KEqz2mkz6QIKpj97T8rumaH72yaab/ehE17febKqsEuxHe0zkzXL1f
RBlMJg7cRn1toBHjuadHahSk1I6dyWTfgv7j8wBLLdCOy1/OaWAi7p2PrlntR8HQRTfvX/NTa7MU
ezM13euR41436yl8a/wKsBeHuNnX+6JgHRFx2Twu967/QamGSUZnqeMQWw7ATwJdWoH5NBvteIvG
zTsETDxOjmGj6zARFK05I5hbLJoogWoPQlU0qC9TOhIx4ZMBSIDA3vGGh9YanJXbjOJjRsAVXln5
5HMQtGCbHf2qI66ugU9vSHI6G+XhtPfkKWmrcVPYNFV+/Rbr/2nLV7pr2K5QyjCXc81Phznm4VFp
tqWF/VyL7gdp7zoRhzt/QkcnUlVdOw5qxXEyu9UobHdfSPFiAaW4dg3azP+DizEV5l2lC4QY9ruI
eGFHbaRVurUuU2Keu2oedDKu5SxBJuNkdDZxR7VcGV2TbPrRsfdNGrubLgniQ16k6e/em/e3H1RG
AV9FciAxpbSX2/On9waEsWWMo19tZO+zYnGuzQKssXNW76yudLk8Gz/aN1WRxEe2N63ILie6CSBf
jkf8ulbmR9oJHGOMRttA43v6zfvlvHs+5gsEfI2qTLkcNuS7Q6cGZ8drqoAyZXTHlSh7bkkIZrT7
NXwELaKAwTAfwRyU12TkxDchh3IfELj2WDaAEL2x+MTj9Wms222KkviMF8z53Zv4t2rB0k3bla6l
2OYFDt23Oz2srMQOtXhWwiLEHd2vODjCjQ0pcRW2gGt82LtsnnAVXcvMHqKIDgeGp6OjWZfl1Pub
92w+eL05qHPGddB/6RYPownf8O31mOOI2kIQd/mqXu3b8JKlBTRMTdJvDPO1bkrjAG2z34V2di8E
Cmrbiu5+fRnL0vW3y7BoRpiWMnQO3G8vg6N85zsTXmOQdPFVpJ6EOSgaXEn0oA0PQQXmhnmCjiwc
lmeEyHAzZDVniZzGpWiNa92FSRO6JJRiqXCBsRAI2xFRzoGBzmhq9V/BIoa731z1f1gtGIcKYdI4
RfCsz0/MT0/EAGIpCuMI4VSFlZDoIPIzlSrW6MRBHKVktXRxTw5sxK7F2YfQzUl70RkdnofQ/k5Y
KmfvKLZPgYZ5Spr062uLM0VjAdp0bY32SOBfh72/B1M6Pv/64vX3d6K0+NjZBClcpSEw/769+C40
SlqAvtgwRcO953fNBnG4vh5n0qhW+BsryL71kCmOk51/cDT5An1VrkrVMR90EMb++nrk+6eX65k/
f6V0x3EtV7wrEZBRjLIQjdiEjPyuer5iEyIZmdwb6Yf9dqBxtw7NMoH/khVEWNnj66yDthkftR4d
8274Ekrb2iNllAdZlrMnMQwOKXLXYSSssixEDmojpGGdfaHmJJGsM4d7QNfezhKYRFnzh9WvX5b9
/mg/vyxKBiV5iIStK/H2bUbHppWiAZrSj/X1wGYHN4JoXmaZQ0B8ry/jdTwWSDeHWltTinYHZCTD
bexKAm/ajddq7ucxggu6lMst2z8tNVlOxN8ZmJczHld8ntdpHhPLwQgZghwmGpXlH3wTY39hErGG
lqOHKVQx2aXvpd132FaFm4PYTclu0AQaOhru20XTUttQ+8Yp8LeU1MaFHUFcWXPJipWLZ2pWJKJc
+rGcCpKyhoetYdPMepCrHqYR5J4bAoDgts7qFztAjT4DyWRHnK0jfRpRNN5wQQ7J0eQAABiqP9aT
+qhjSr8qwojBZ4zIzxq+6UmY8+Iy0u4I4Vq0wjkqHXrUqGJECk8AEEZD+6/Kt5K+DkkoZnH9609P
zVvG23VJWDR2+Pg4FbBOzjftT094KGSCXKMlgnK+nQLUo1cJUyarGmPgLT0ASY34FeatBpRXMBrL
L71Qn5dObzHm46GaE9vh9GarQsWKnQUNIXuAy7Ae6qrXxcdp1OWhTIaVMejqpqfG2yxrsM/kZw0t
FviWwhbdORWQGIU9MrO0ah9E9TGOsC9qtbeb+QTrWOTyCnoVwWs16Q40yJf2tnLFObMz7RwiveRZ
NzBojMQsJ91j1QfurUMWPHa2MNz8+s3T3z/RVLUs5kq3Xddd2kFv37ym80Te6vhTljrVSF6yWvVH
B70bZGizf7kfncC5KhzLuEtjT1IHuMZ1HzGIQYin4TNJYbw6sX4Jvdq5LmBRXZxI/aZV9bd1kA/Y
tRxadyyDUjfVu3Wn7wYTCyeT4NcRE9YmFO+B56DErpjmu2RCKOWRN1dXxRZJc3GY5rRMIwLt4YW4
degKi9/tLO8XZ4EgyhbKms8JFk6YdxeVpVFehpUw1wA4jINj9/giwL3xP1/IXcivOpp7q7rWm7Uz
Nylym+aZcG2k1UtwBGHRDrHkIdZV2erRnk1xxdTBPJng8TUwV3g/3G2djXcBLrLfLHnLOevnh0Za
wDN5VyWWDpfEkvnF/fTQVBk7Tp3AYwB7ymrn+FgzM7bF132YI/2+LKLrpY3GkPhUR+VFMVn6kBY0
1tpK5Yc88++KUfQ3ZqXjXw2K08zfSpiD7VyjGvaacYdpvPiIOlW/cpWvUZ6ytieJOOlBpO+qorQP
y3a13NL/9XX43/53YOTJ6OdZ/a//5s9f8wIIM0Eo7/74r3P4lWzx/Efz3/O3/b8ve/tN/9p9zy+f
0+/1L7/okR5tnr7/kjc/ln/9r6tbf24+v/nDJmvCZrxrv1fj/fe6TZrlEngd81f+//7lP74vP+Vx
LL7/+cfXvEXZwU/zwzz746+/Onz78w+LR/u/fv7xf/3d/BL//ONQfU8+Z9/ef8P3z3Xz5x+a9U9O
SBaWJKaE0jTY3v/4R/99+Std/FPZhguOwbEoaQ2DzTPLqyb48w/T/KfhKNOypUX9Q2+M76rzdvkr
/Z98qe7aQrIgK+Aqf/zfS3vzCf77E/1H1qa3UI2buSP/dok3lWVbirP08m/oNj3Kt3erm4JwdmvY
1JmjZQ/+6NwOwZTQSoxbticDAJaLOmwK8eez7zIhsorwIlz3u58mJt4KvFP26CEkQMvoWx32IYOV
F5cfJ+bqN+uCOz/3/3605ou1bYNllXXKUa503p2TaQaJDBt1uYqG+CYlFHzTkcosagdO7zzBHtoY
I1o03PZBgm/Go6sK411z3eR2eWC65s6zQxKwG6Co8+uCFgF1ReD30nS5n3zr1i9qwKn816SHbEZQ
LDRPN44RSatrN00tfI2y3XnYw7OZdjhnLuIaX/t9jsXZ2tOIywjK1G9cg+EfuPpi62nhD2ad/lUo
yYL5SzHek6IIxmmPWYg2S0RjRmrQmKy+3RtBBWLQOsshjw66QyZrGLDcKb169kscGzrznLNLkXVv
Vpq7RxPQY1qXn9x4HEkdNZg5sWj6/JB0jhUiDqiMfQBZJYf0euwtJuICssA8axiBgyaePRLx62Cc
MAuTkEKKWYszOnZ2wBfYu+EAOumhJ4EyL64nj+UnVvZTPWafyN2+7hrX3HDCt68BT5W8WcHvTsZv
N4PlQ0e+gitBN6mNqB/f3qFMDgiUjPnQ9Q6rXNFB1W8pqNflTERdfpEFJWKTi2uvtIojnd2bnmCz
VdmjZXaIO957nhhg3FUvAo/OseGlpAg/UQhPNyFKidOUABS1be9kInT7aS3464F784C9PQb8dfnz
dmDrumRTe1doEAYXYIeANRriPzzkSTZdbDMKLxZa/yYygWGFCp8VDMGxu1vGQIETA9Oh4s2XUpTZ
bBJLTMK0DTcl3Mh1jiflf3CVtu0IxlXCpLiYa72fNq1O1tUosXauhhIoUJmd/bhEYTDXRsYow8Mg
Pk8hFsYYkU05tIdFQuvRO780JXa7eiSUz28eld1fFnyI4alm/5tr/NtSxVGIlXJ+8IWQYhlY/XSN
toicMsHIvHJGArWduv1stqm3ZYAcQ2nFVx7rlO4Dj6SWxzidNaolysuEbudmeSvHmPRIACkrYvmQ
ZJZ30gAwQcbp745+/+FKFRMzJWkVKSHs94uqqyGU4ACPSFk0eyOjiGhZzK94Hk/LiYUK4CuBgf06
qB6CIr0e65L4mK66GrxAHTBso7QgtDPUyLnwDbrwnUXDvIvQdP36TZXzpbxZUh1rPqJyYpkbf1zy
2w+esmsO0eOAp9f+t75u0w9Zh3HvCpYMqSwaYLYa8wbRlu5uKXpqb6oRPeO7UPM6leP33FYQIg3C
0d0IFnSakfXH2Q1TXPLs44P+zSawzB3fXTFtEum4PE70g8X8wP18GyShb7g6PjgwcD/KvjA+eMHZ
ZBIO6JPoFwKMx+7l1amgkwc51vEPML8OSzT9bbQd26VtWGCfZ8+zvutT9cM0uom9DMKOdWU07Y2S
1HQ6IvFezot857bgmdzoKiJOmbk1kbUtelAsmhmR3ATUiCTbCc8g8M/KSUwppLeeEkT7xjxuSIP0
NonbcZup/sM0OOoOopZ5m1bH0MyNvd56MM5/mL7d3tcBqUqmikzwO1iKiJ/T8FD9+hNfJvJ/e/9Y
Sl2X0zsHknfrKQLkeMKbT+TkmCEz5DB7dEIFOnXeEEXPhzpxF7SuIocoKfezibOg532dKz/dCxMu
6qT37kZt60obL7+5uPl2e39xtk7LjaMPvdH35QhSCs0zVZqt8gwXN3twclABAuVavyEistl2wuxO
UpBqA72OQt92rqUVN2ckmt3vNp55ZX57LZS8io69oDqiuTo/5T/daJY9KN/zRbpyW410lrQKbyYZ
jwf6q0/LnxoUxUfovnurGMdLI3UIiKZ4MuOmJK+IGyQ1iWYdoeJHXmLsE2QZiBUB26MMgZHtae3R
d/qDHzKybi2dcLdSQ+heBL95ZOaZ/d9eCzMTdlBJScIKarwrSkywr44VzbwxWN9b2sSMKhKTZA1x
kAHmq9DUXJxxZNxHjdwt3ntpojhm2HU1zA+B0UwviY9iPchbAoB7M16VoqUs98BQVMPKKlV+nYzV
MWvnBjOhGbXQi9u+SA8F1GuncCXEis46FHBbIdBy7koa9rmwiIkDnIm2SxvdCMMPJoZndkT11U8j
epmJ/bFPiP8yhgyzy+eaaDgettFdBYP/RY6Y1QGYQXDq7t0JE6xqSNglkPRzoYKv3QQlT+K63Y5B
e1IlmMM+x54XxuQKL56d2pvju/seVgUI0a1WjqtwlrsBONguJzHL1oqPuZvhkyYpCjvhHFUUPpQD
0G5U6dCaSAa0RQAGssdxTCDGhf5SF4cI32OQaol3xvJtbn3CwNZ9CNga8gkpZHn8sBxQ6dWGl8ir
b2zLIYwmD5+DsVZ7VLBM1gpti1wbfzcsmtc3iHCEXeV0+RlvNwCgjMGMUCdBbA8xk4hzLZlixcji
z+EIIl4rNKhQKbP8qN+bGrZqN7XvDGc0SSWCtkD+3gHb1+61+Pfi4EOK4inVezBuKk5RwfERO1au
cdJ1VrbDHkYB/mX5qHrsQIZrHVM+4n5OJ2kTd9yWZvZFKQ1/o+aJXdOjPPRp9excCz1LNJmPtSfb
ozcIwIE95gNOm2nogZhg3RkAPoFaKB+NJoV0W7gN+qocNjWUwmSdT3FFJQ3nIEIMjUWqvrJNungO
WIVdEEw6iMOu3i5rfVSOD6LRO6w56VMow2lThqW+xoq3WUb6o2cbDy1+N5RqhxrW+5YXi0uauA3p
2hu3a0CBN527GXD146cqtr4JA8cJw4vnw1KK69S/InZcO/tzwzEH3Yb8rS5WxVAe3NHTtkUa4Wuv
nD1KRpgJzsCHUbe4nGB2a0Xtv/Q/ShtHhuDJ2C3y205EV4GCMNBquYC34x0xPDZXlTXh23ZMHE/O
WOzSWZ7COD6Eb0nrF2SG3SmDKGLtGvEilYCpf11OkXBoNqxtxrogTWztZz2KsO2iySaZkIuZnC96
jf9iuck9r8ofUPdsg5l5PBWc5udPfoxBa3nglCAKTL6JpR8dxx4dDw80RSU9TB4oxM64wQBv75cS
kvnrXtKM3PXO+MwoWhziSQfAgZqBUNhvXZfSuc5biFoBEeaL8oXxebdtrZdG4QsuKndnwGnQo9G+
iXGHh/opmipSeed3v1AQxYoU5oJZVbvaqLwH8JmfaRpecgtjRGHb1dqlgcHjCArLqWw8Nr259yfb
uI4KlJStwQOfYVeVWfpoFPoTQ4zw9TBTTNmjS/ty441zNjJQ8hVZfvXO8L1thKRtqsMSezYIR10v
boj1TqMWQYX9g9rhFOngQfwBBLTmbGrseSAqMWybJHHMrhbr+vXdGaxuW+AvWOUjC1+s5BMmVxxe
Byh36TZGzLI8plvoh/7KrOJ+jfrDJg+SEVkHguPofp2zzLBeRpCtJyQoXo9qJl8vh1/HoGJvRUnS
d0CYKh3YB8NxNiXglPuxdi6+1g23SZ1C6W0diA8e93KAN23nNv1VlaRflrd/WcnIYiJ3BASPDXqB
J827bVOr3Q5e1wNEnrWZDbJjZPRRf2ZS1kdk2vEMR0m7WW4iy/XwvtO4fX2YdcI/LnVBR9fiBjZ9
gFkBirzU3C93WjXXszqZafPqXPLc01lzNlEdfapLPNK4JVbNLJGr/fSCsJJY95kK4uWxIpbzSgmw
YkYNxnLecW1TXkVSjuhsM6RCFps3RWR7yG1kJLEBz04nWdULq0OYBFhoyrHFZNLBekRQvKK6uXHZ
BOm3GfA5tEyDBcMLCyN33FcgHXE9yz18C/q084NEXiGgRCCdrQp2djWQc2dr1yCvSUpAS9vr4Ov0
KtxUMUP75dsoPsht63LQBHo3oZFst3m9Hf2IdaUlW9MJkx9jBDsl7uMdKMZl/112TKsY5KoD1DTH
zK/VNGTXkO3XvU2UGlY7gG/kAta8Om+IvO3/oem8uuNE2i76i1iLHG4bOktqybKVblgay4IiFalI
v/7boPe7ecN4PGN1Q9UTztln9HE+NL54Dtpl+d/XoKZfsE+G6xQXM443qwjpqPY/MNO+LUH1/82q
bh/LOXsRzvIbm5Z/cXJbMXHD2JF0ho0s3D0OLixn/LYnDVkGh6tPZ5UP5TUe026vM7FF/v3YLgU5
bL4kSJIdSyZezGQMVtckfgEHp7r3Zpt9AY929R8OI8b7pHTDuhPyoOmw6lqNuz1md07F2h2Z4U+7
wAP1uBnNO2F/4inRKZrcDKPrgmljIiPVkAxp8GTAkKtHvDNjaIr24KZLvLesmdDkdVCU2CIJFzKH
YH7Db3fm5NQW8XRAhzGGPxqR7asarAmghiEPeVPFx6xoyJblTEyGyj5Bf8BmBCSJzdpY7onBqBnB
8gp5pXma0sk/NF4gdsLgJ3UnO5pqDbPBslDO5DVlkGKDk2SvjseXPDYCpEWb3Gd6KiLNj7HFH4vA
/NQynBduW3yzDgjnFEZTpf//fmTt0LcnwuEFbtsCuL02UcwE3Tlz9fziJ4S9Sosu1B0y1sCeAx9B
zSSKmj6x5e1fIYfqoEhVByAohnNWz29FiaRi8ZfbLHL3uP3TtyGAnMlxwXHzs4cz60linsAPhFua
diGZ9ro2E2XAvGvvLfq79MhTJxH2ZC0T/iE19b/ivNN5bvkz14ByCuxJe5vT+ej4ZwS7WWiknNfb
PVkXliB3K34uJkJ3qw6oLnG1qZ+N55qAm+cVH1NA4wQHZVvnvE0+9JENoZnnr6rg1irWVQVOJZRp
JrNI+ChPToyZD5duEA4rvKiR0ZTVMioXB96aDenb9BOielV7JuzGInFQED1uVvnNMcIxefaIHTjz
6bNPcN2X7crWjE8y04KQ4e4BCst6oTYEsDZxyTKZkAwM+B5KZOSD2+ub+8kCDGk+YXHDupcav366
UKsbI0eHGlY7QfrgIKgBboAzETro0QLAHmnVWj27vOVD5egHDd/BgW6lOZMw2d7WVBAEOCQYYVDC
YEL77ctISoejaL0u03jExIK+lqSdAKn+dm43S/otAwv9uQHXENjYEAbzjJN8vfL1AF9MMKqHTXS3
yR/WM3Xr/Z00+LbSQbsH6MggMxv2PyNWqO975LQEsLKl2SE4fepV6IHAPW7FmGv4r4HGeLgK1BVd
O02DBfpSVnt4BeQ/k2G6FPH4uNWAVkcyd1FaOawWLie4qXvTV8Zx6byzVcvggBrYtdv2KsVjXOjl
/fZHHIr8jvZqF3A33NaBK7CTqxljYodotUR13+H/A4S9vvtdFgeHIDPYORv2mVK5/z3OTybz0Aef
EMpppWGuB0m/Tg+2tTPgZHKSl2RPz8okaUzvRrj3Xsrpz+aufajg4sXrldGr5FbWnXev/9kKG0eK
/BKb8ksPFsw/uXj0mDeekVhBt5nWwNd0BnBcbpncYCxU194P9fIC/aM5LyUht9Zwwa1IwqhdQBLu
CR62nfkeQjSIYaOiNl9n3E027xoAsZGhs24sjYFBL9zUvZHV5OvwCG7qFtyGxy7WVZRWDYNqhs/9
Zpk3XLiYzKF5CRxAYANfynns0uWyupk9JhRxV8h7UjL/1gumSXboZDENTDV23lRUb/bi3JjC/p6H
9monTfxnisU9eZu/7Sn+IEImPUimJ9DBJLnqCRFPvwCqDSfMsJIiUm8jRnRw++t7r2xvvQNHXEv4
ykYG9Tt7DKCl+CC+1rxgz/0wGypWVVfJzfF/N9hZdjQeR9OFdtE3zbeTp0lUsY8J0aCcdKRhZMjR
mqUd3KzY9EJDb/+SlefsFrc+0/3g819S/1Cx9pjLhRw+NbREbRkAIQhwIwXdGc19pk8ytIx31ROQ
kshcRUmgjKtGBCHsc2svYGns4A3VUcKKOl/ReNtvKUjnQy24PBe9CBcD14ceI+rG0/MKF72LsHG8
ycWwMWvZ5DOgeTITSkeEyZY+/HPojGaGC7xoz2yOh50hANzqzn84kNDExbNLVBBubxMYfO42yBRc
YnAnq3lNgftfhloluxKbTlJ71pFqrwgdHwHfCi/IsjtT/JPWtajmOexMfjM4VGjTJ1IH8CPQJiZk
lNCPkUK+Iv51NJa7shtXVkLyYRKobU9DdxWKQPRcOgfeiSCahUkErbHez0gLTzwGJ3MN1SqVzA62
5wI+dwogn87Obct63yckfdvJXWlq1t1cuIzvaNNrgxhx6eBAHJsWoPZCiJaRhWOf/2Jw8Z1Jkrmt
GTNAw+h3r+GFJaeSnDVilTPXxYxZGp++P6tjgBrJtwfy8+rgHS8K9ZwQc4h48DRaLU8dOacEzGE/
HSlYrVFdsbZaoQmiXNGoV37V7+yse8/1MZqmSkNoi6rXImnNHfQXb13t0FrFFC3M/M99VeLMs5ns
QKA61XEOE4zPJek9WA4L/sh2SV8bTMqrouK0NMUhKcb/hHi028GiyCRWxVvZbkOu8IOTcL/+clVl
8amR+tVNPSMqu7R5tFoxhZP8ptvNrzEVOibLm1usAdS6+Jc2GigfsoJUXpPxpIssxN5GZBiRsKC/
9oXp8HUY84cG5p5CF1WNk46hBZA68gHXlkf+wBHRltfKSO/BKFbMbY5TklVnJoY088nryM8yZywA
pI15i1S2ndPTaNi/Fid0bDXft0R2ipFUse7otvifQLqXFA673pQIjuL8mt4ncXZnoAe7Y/z57AbV
rzk4w+/HMVUu3960HtoKOnjpOs9eEJNNmxdnxOg7DO/qnDVY9bz0q2909+QwJDKJwN3xshAKLRka
tHrw3+jYf5pOR9Q4+K+1oR31JNs7xbvj1AzzquBTFfFLYimmVn58jssFnljunamV/rg9x3C/TL+R
Wj4GXEpAZZ4oMO+FTP6bA3s8+iTbYT0Le51kMkwozaErnCnyPB2OfNqFKq7s1WjIH6pyXiYjy/Gg
HQaPtgk7zS1O62+u7lteor1kfuRyC3c43z3xz1Z8V/iTyhagW05+b7qkMYCdQDsUE16IYIgjFyfu
a2t2L9AYIMvyM8rCjqOyBHM09kCXEyChhcBjXjsU95XZfJqOhDDaK3R69AJlRYomEUYajoKUTOmE
qiy1/ZcBZ31ce1Guiens8uRksX/0m/SujfNvGwYfWXzGc5ulB87gc9+4w72c/S/lWvisSSc6+gMR
ojmAgdnKh0hC+Al7U5Gu17lwVaC34c7Wntm2XQjYAe6CXzckhxUsQNs+jJZ5hpzgnoo12wFIqbN3
KmM8QgEpltJD+kzklpa/WY3ZktgOmKQNRi5xyoRSzq/zZM9XWxVRvdjuqa5AgUxGvWM6r+XfhFrE
JG4DukldidRayQe+bUayNK+UKEZGbLhTHMhMnaetVYRQRqg0APTxkjGJQGPlI3Ii2iPu4j9s5Fdc
sWBgVJC72iOsS4f5WsWZRVGK4qRc6jck8+TSBea3aT6bZpNxQLpkY4M399oPOZqXQLhkqeXNWe9i
Vg30ymGFWurQ29ORLK7hYGE23bVlcstN7yJMzlnl+W9iSHWWrWJfV0sYtMa5s6xH6o0xnFqIkhSS
l8BLyTiZrXvmzHt4YjpFyTzu2YyDwS7YccvmEQkw3Xvpt/BYczL5Ji78tsfl0TEF8Kzq2x76W+Uf
+ppZTdxlEPCMqN3zJUaiVNqpgGrAGT0+E/6W7wIf43XN1LCzhjM9uLwbJLBMhYmIjwYB8tJDc8qJ
geH2co6DozgGg+WcIFoNl2H4L9NH/PfecBlGlgtl/4s59kNt9Seny3OeeFpu4iIOdjKQyybaN5N3
FU+GvHi9qE46kkcNbK+lERFcVd8eEHzCklEN1r/bXnyT+kb6Ymr2F5P02xA9Rr7DTYcrWze4igqn
3rf2Pyab4kmi+g4BSXsuszJxspHpqPzCrM8MawtfLVrXzxKiWDhK8xcu6hJM6jfqgo9+DKCMGS35
tC5bJXvp9iXE43CKtR73RjNfpupPIOLsGqc3PYhrsiW4nyaQ8p1WfCw9oXUOENDIjScVkoCCA11N
BDIDTYIbr0LHjTk+TJObeL7mWNVnVAAgjkaabWh+3JUJEFbnBbcXsjd3oJCCaouDfE8xzOlisy+f
MZzVvh6H2Lm/Ncdnij7SICcLUKT537i8aXpDQB0WP5z9RJLyCo6OxjtK6d6D00MWVlwVw4ERocBh
zT0O66s3u8NdWQNrY4xxj/m7g7pr2giobTarzgsrD1I8koYDtF/uAPVdGq3qoznP5nBJ7Hwf21VB
yQagzoWYPsUmiVcIz8ax5hSde4K7guUwWe7TYJPOAq9q+C9P+3+JaT/hkkeQK/1XtdBCjPbwKcH8
g3UIpVAkF46ldTLnvURlGk1tgtm89jt6FJfllq7vSkgWN2SC9QNYZiPU8WzsXew8O5eaOTR/SRCc
vBIMIjQNiLRPQ7XPDKeIyPbm9md/nHJUxXpwTwTAbnZSLN4i6ABKQs2cGle/1Gn7pYbV7jxrj2VT
T9cg8J7WVAkq8uJPPmrw23D51I39rdAm7eIcQlVVgMf1lk/KplucmcV+8ptXe5Ro8LKeDOJhdUMT
RgeqR9+PIyIOew49NVK8aKCis8FDFJYRpVRg0UHYrn9mKsbH7TX3pCtDDozagsOO7JCR9qX5rMnf
NBTk8t7j7EbPqSf5vrc+k7pc8zN7bAL6IJgMk/CdY+3Fq16cDGv8uzTms532lDMx9VDCEKBLHA4r
zmsv6V7AFzlJ+pyRIkMO9UxUSx3R/+MAbmJiNVPI5hZyZCp0ksRaIvt2NOlkVgd6lLNNmHNK1rjM
h4tyy9tUAOMseBHKOXtPU3Em3iVs0jR5cpFwlqh/UyIrJHCyoQYl55kLVBqVUz03HbNRPQZt0bjt
0fBJxcAf5eEedqChwJrZdev/ZQuuPaR+87T9ItvP4LnP7qyu6QYEQhV5XOnyuP2drYSd2Bd2F5bm
AjaawuaxW/+jzbHrBBIISkby8aMVLPbjCN4CqypAjmmczmYBE6ka0zHq5GEUglIxQ1gl54p7yMFp
gBWJI47UlcCzDk1ARr2fqQuH8xjKYfEPUPXRicQxwADmheEyxXBFivI4+AeRJfbZnOs34o0CInZo
Bjo3afZZ4YEei9FBZ7Ubbl29mv1jXtbjLVaOB/HUYn5v1TwSE9klRv4G2G9fUpU8BgPpS0Yxj4fN
OFcRE/Cz+GaJfDT1qxdzJM1wj85lBu02y2VzzMHdRHnXQDuJI3/iWsoX5EdzY5c7aRJNtGFS8iXo
9zp/6UftVH4KS2RHSly4AdYCCK6xxoOxUBGTQxnkfIgFBHVYvJDf4Gl5B/Z9+Ijd3D4t5b++7ds/
XEyb9mxt/8vJopSJi+YQ1CiYfCJvjqOxvA8ZPzWjObq0T9qoNTGVedDm2vPldM1Rwx6gD0xHP8Fe
j7T9EnRfSSswAPpe/7BMCRV8Op+X3ib6YwVZVfEg7k6QKpwzBj8Gz0P8b0FqG9aq7fZJTyEOigaW
ZU7cB04HAkEJvL7gdKC/KPV0L/S5eTRbwl70FNfQPP8iZ9YndAQVXtH3fyjexNBoe2s0TWQ32Q26
gXghhYGGgA0YNAUWWdl9JeVXW9D0B0X7pvlqfLJ6nu1trFTT2+dJ8pILt723ZyzAujAvyWL+qfM+
eKibtDm6Qfavn4n11YqYfspT3mWZXv2YMfc2NfE7xw6nNNEZlbOhSeMADnlKosE6h5/BrTF4Tb3z
No/Ypj6VQDDhrYwW24abhkiOrCxMILKzaC8dCI4pIO1twmiUHY+wGRu3LodVR+8A69MoT7WRTPwp
RvDqHaP7BINvMtr5yRi1DKNsvcdy/papoP3d5x5KcMu7X7jEKUYF9fQhyE9yLq2oCMBmag3LtsUC
uWfG3wGj9Ss4en/FXQBUT9tkvh8akPEEShSk4JHlkaLiuytM+v9knO8oydMLESdRsT7MLObwKJj9
G4jl3zH5hxiI5+UkbP+b0fdhaaf8ui3qaiiaB5JNzo1ZZQcqJO7JdQTqD7ye1kx5g07vC1WTdW6p
zBGTsBLPesniAFQogyrvXAim1IUCcSxxKB/H9NnHpopPOlWRATeT8SFjjO2npm7eNT5bwXGGvQCi
MNv3wULkZt39IKprx1d8enBg1n+Pk2WkYgRrBI4oZqYOTDNC+CQy7MRw9yNUlIxej14a7BrwCqft
SSAR9yU2fOfSsintcbBTRAanTW4c8HlctApi82iwzJoyO7ScDmhwNU6wFikF8MGTdMKBGyqyxCIh
3SLMypx6XjG91JyKr2BuyZAsqGwwROzEzJ7X0tv19ma/jrgA5URNy5612SHOvX+9ocNEgX9SOCXD
UxcWVNCtj7jiGlrV4TY0jyjJg0Mbz+Ckofb7ev/aVbJmm5DSW6T6k82u+Vwocw7tunnsUSFe9dZ+
sCEh+8sYnMmCwfEtLfYFg6ja3ZC7v9axqJm22TnNGXbj1PaOorO+2973j+6k5pPo+UFSyDx1W6d3
yFXfvYX4QgN3Xmq8icU0b7OJM7RTzvgjrmIO1ZCsSNTVJrePEwFzWtbODrspHBtpnNxhzi9Sc0q8
e8UJ5FF9aPAucJuPxaMj3OGhzjC0Zpy+QZ4dMvsHZMlGt97VCxf6Al/Cie0nfBgESa2vlfeRsqq9
SrgLFxLd7toGMVSO6qcH58xxXl2cVV/pdVZG5RAhQEzCfh6zay/Q2ftETpL+uvldYiEvIiNuQS31
PnNKtR+s0tnPnftsjgxL/ab96lw32TWudvOt9mt7aBRh1GGbNH+Y3b8mQ/kSjAOhhNub0Ab+MYYV
vG/bZIVS1RdbeQ+paFF5NQ9V+twVgbVqLF7tFvuLWs8QSOnJzkJwe5oYAoSNZb9a+DV3joa9HrNH
fegthc8L0B9j1f/NxIOOglTUsJfSksvWJeITIRbbS+mXxGI5/22+4sBNTnpcdueC5WQBmI7WjZ6b
5ts5OgN2/qT07kHGil1bx//JHIntNtSucsQPJsjtm1UvT6lrfhrUvg+eIdSlilP18yUxNDWO1jgY
ocEqpFq3lfaS/Tb6oYLJ135ZnTgJv3gfJatvOzCeXZgiZ2smspNMZjNsC+wPnW0mj6KXX4TYbVIF
MAaICBD6QMHCSj8s48mbeviMifYvW3Hii28+oTOZfYv5JFYzrS41QHsMB5K2JgGs55qchfLutx8l
sX15SKhgEvIYD2SK+PvNa5bPmXtqGAafnLZ/I7l5fjIcfz83FbxVhfQYZtvZt1jmD7N9P+WdRvCX
/0lELLmPiIHQbznXLC/fTOn8JuwjauwcsUVe/pcMI4nq/UU6amTu2fwtW+Lgh6wC4B6wxJ4Q+OmW
/rtHecCnOVRIebFbjCrdqxgBBlmneShSHQQ1mnk5kIk57yzPz/9g0bmrLKSBjd/vDVPPr2Zw2c4g
0NAx6r1ljhxPEipEnsvOFNO/Zcy/aze18AGuehjF2jlFmrFnSbXstgpuu9DKum/3bIfORdnctqJE
dlp7duoMH7j0x52ZIK4uwfrs/LLqT0HPVszn3NjIy62I7/Vg/gZ2mLzrvEqbFHErlLZjfrsuatV8
G74/PI4zq5KA0Evpx0+ljdHMmnhrtGyIOqWca97mpJJXzGZLKFew2viDLrEg8h5KTl8kzh5CS7kr
avk2dXNJUW2HjmcHeOfSd+WCkebzzfqR83eYou27KsHenDA/n+3aJ+SoK5+242pZpSwpMVJVrxkk
fOSK4Qdb/copzwmrk93gNHI3mtnrdo/8COhRRmkfhhDaRcuX9wWBAgUdIRHb5+g5fs2MfbRvVWC+
BzMzNeDVp7HUKgzhAnp5GwDLUKCstVnstErqx3hIv4TSyTJVJnb89iGu/fwBhPQ/39Ugrdq/f9iS
tonoNa9dlCKNAsCeAAzEcVC/b/Wp18esoVpO3BFcxWGkMrPjYX4ROSfuJi7dVHuOrv1KA2C+E1OZ
41jM001lqziUcb3qeLAGUocCeueMcUQUxx+FFv/b9pNqXdrXY/s1ERk2jj5zDw2oBajcg/Dcx8Hg
M/hRDVFQSKOtrm5XMVo3jSnsB+KbrEojjEdPHoKE8JJC04aQ7h7N6SpW4I5Jjl6NsXF8NefOQjtm
4gdoyYe12FXaAdv/qi/kFZk2K8BV6tqrno3HoNPb5DNQxfVLUBbzpjGw/4wJAshsbPcjQC+QsN1x
+/X1CpR/uzphAKZsM9y+V5fS5NB6sdij/hhJiinSB3PErEeCs7naJuRpKMmtpWMjRXMl7BeKMicT
7s2evEufIMy1FmyN1pLdtn9ighgKgBkPloqZzgiWPLJJ1H7BeXJyuzk9lBqdOPqJSeYlfVOqRalR
E5NOVW0xBGMtyhPJvAm2yTQfx6XRLqg4IFbqf6ykCE6J1B5tVYIicnLKO1RxsOTT4/ZFu1PW33nk
POw3FyS+1ZNJfCh2GMtjkNWec2mSNTgOGkUmGkgehK1c3Upvvpucw1R+Or4cI8LHSR5MGxSWDgVk
g8WESpjcqC54k7J8VnguHioPGVrTTcU193oZ9hNDfZ3XNOM4iAqn6eCeEshWOxJ0nAWeiY9xs24s
8EiWVGfEUTTeVeMsfigynkTasvowlsFF4B8H4MKFtn170ur5xTImbsFqimiTntvL88x045HYOERr
rTiT3iiieGoYpjt5RgoGdxoc4Y6JyTDP2kM+pBcB/FYXPWualYBZkS+JUAbV4opclnL52sT3I0rP
PeTPu44jk+rTxzCk2yo+bJ8qXGK506bh5qEuzaEA6h4KO3+x9bDNSyQWhj1fYOFiTIqNE1KKp47b
82LW9Ws22AfRNx+pmMC/DcQlrm8Ar3caFUhgwE+3ZajZZbOziU9gLfPRtC4JUevfFdArwlj5n3Im
KxjiArRG58JUJnfH54AUzp8Wp1yFEZlmgSdIxtvWBSeqOjZOrpjfBHfMcYKbnz0RvQq0tK8Z2AZd
EHXMRrc3cib4ewy8UFpODKEFOy1cZi1zj9tpTiyVoj8PukvZ+oL4jvJqk3jgAih73rrTiQuMCWOM
Tgh+WGgV8nPU+AF+hLTEflp5f91Oru0emWvXOeprOjs1Lf/ixTu7ekNrlS6EUVSfzI2ts2rGmTuC
GbslkpOJzxyRkIJpsx4HmziX4+uoN/reNpxp3wzOXz+pV8LcGeabF0593J+UPbNYIApsxzzcRqUB
NrFKx7dlwalrLJVP03yc5kmesXw6eHJYhKcl2qcsoQippD/vReKzYhQJ2s8keXUCyzhqPp1x6yLG
5Vm3juOQPmRW87Q9yXotTxCp9D1jrF9iqSFCr5rIhOQm3WsRv7bXn8W2xgxemep+80NtX4LNspW5
NXGPnnlFQxUDiGno2XnFUBGScNKWwcocco8aQWOzF9fnYUh/ec3wAOOIILqOXaQvpg+DeIbDpoJF
im3+SmLC3HqHhYKVoo4jBhYZ7EPde/HP2Vromrbva/NpO14yL+/B4HskHvesfsjr4Z3HoJy08kPv
VHXSOp04pCKLyJqyzk4hv7xV1WuLgcdTmT6s5lRedIu90AoJDuazNTCqXhXnxVoxe2vXvr2pbj5O
obKZ9HkegS9uDnfPsdEmNmu3KVcxW9uIE/oIczeJ6QXsbgUrhEIz66cc5Qj98VyNX4VsEEw6zPla
g2Fc4s7Hgoy5b+byPCrr/6rm4JE9JIdkQPkbd9U/pyBn3mK3xzJs3unmf3L9aTq//pNmpHO5iO12
ko4nhCccqb773F6xzeu93isLYnUxWp/EV2uErrIW3ix8Phq3q/5ITYxwuJH1qcqw0cB91ci5X4Id
wNz5CvU6BEYwXBgcv7UlsZ+E2KPPZfc78U+1S3lXIl2OQI1GqaQ50wwL7m/S3gtim2tp/E3AAuxa
xXZnu/EX5gm7ycfoJ4gNWalkNKtadT/FkOetCTaQbgxFZNXOE3Lb30TvssKd5AzwqsLBUCDw6dvi
ccmzvyxhigfZtPFBErnAcoUTM6j/tLyxBLXLgFW8EeWudbF7rd4Dks1OOi3qLrGMv5mbMTBCB03F
5+VRUfqEO+U4E10tcx7IZ0J8ZWPlzN3vCjVSl4zFvnMLbnMZM3Ne5d+rIvPn0AAHfAKb2cIZMd7s
gpUN4zyStj1WXp1KCY5ePfTb6ZNO7KVKTPZhsvTsGHn8kfnEqywOkhbDVqL4co4JEsNWlfBm398G
Q/5EEufAGiLN8/E0pFHeuDLaEHsJ6F4ipQpoffbfcooJOzN7hjGIfnpl7AaFEA4aG3FhDY9ppejP
ftpF2f6v0KgDQbixZj/K7AMJCGGsaV6Dd/tqYPhSt6XEcsiEUUqpIrBb/dPcL++apXFZB0ykTM8M
nRUX3tuRLSXkxVU3ppndwSpYY4pVQRC4Fdsko/xVpKB9ldXbh8YuPoIRxwZ5DM82uUx920igxnKv
8pJjSGXpDnQbA3EdlknpkgVrjHfWNBNt0MxvnZTpPSVJHqLUw9v9bF8wS/nn0siNHeUqOrYxO0AL
1K7l7BKAPfaRZTJttbibmon+ql3qYzPnT3OKQ6fwnmbDiZHnD8NxMcdfJgcyedv8EIY4b1+eliUT
HSXCGaaP3VFmPV0z0lQzbuik2avOIJdDi2rxQgCigkgWYAfkEOJg5XS9q7u9ctVZpU7yiNfTde4r
qHfnBiUacUlasDMsVAUOwRSGBlHrR+67af6RUyE8HCY9ODtNLC6SpYRmI18U1heTR5KKuULpWFmx
sLNCDgjkikOGSm3KFRomr0dSZM4XnY/xmEnDJ3I49i+ucEMiQ1Huen51ZwYSRw4VTm9Nz3rc6zc+
ThI8e7M5mMg4MMiP+DoG/0MEVgGliyuW6yJSAC7vFagO35+SS7yk930XlDsy1JK9cKtzXBNiwwKe
VKJVybZdPW3VdheHXhw4tIbdbe2WU+dzYqhx3zCMPnQGeKxgRJUNwyDafk/A1OLcJgiEt6dmIrdp
iYkjKr2PnwFZF3/5cX0UCJXI9qUc7v3hgjwTHkqLrmKBUY22p0HKlLKsjevkK4gfEQqW501CWPnJ
eC2GRdw1U/yU6/N0rHUw44URvxWECSYZAqHAjP8z9BqjF1Eas+d8Z76wrlu3OS3mra0lXFqtObS6
wmORIaBOAqirL3ZlNY/bU2R1AcpKnWwuo0e/6RHtdim8GhMPw8rqBXPtx5a/MxCssJsGYKW23Z1E
x1Rhqv9p8jpWg0ADn5dnyZjR9pHFe7aNPBNd2qEVvcOwI3Aivv22mtVlQs5M9K6FRkjuf57XtmQj
bGX3I9Q51o3m10aEagf5Vg5WEyH4MAG9Z8dFSHA4ufmE+YcuAsHTdhaRwxLpHghSK6ibcFj5iAXV
F2VrjJ5wt4m5t0pV4QQ+FVnyp7MbLFxm/gMaS5WK8YoM70HuZTzworkbVRJmq+m0SUVwrSlRQi0W
z7Jxby5TUt9mneJoSITWOSS5HO2RjdHzZu0VOIcCEsRP6PaP2+haN9wdkQ7EqxM/I11tCrd6rhIo
f1HEMhjc5kkBUgWWSUcBvYE5crFcE4d9rQGXZasAenjH9AOgNOPUVRerYEmgd+wSippTVUcSrtmk
YghjPq+bEqtGHeHg4j7HDsqz7Yjdnqu81y8T+0EiRkj0DHQHMhFRnxgMplMSDOU9Y7+XRgtCvqTx
HvXniCJBEnVcWtlD1dV/loK9fKxONn/cC0qh13RaS3pK330fJ+nNtL7ccjAvQhZ/x2LJ0WWxpoiN
/1CzNT9feell2aEdLZZCmV3dQfTekZSSRxrTuL1Sn7DQccuudvdcGSgijLQ/oKGcMS8Fyb2TyMs8
BtWdi500XLr0Dnuhz+6DjM5h0W9x98uRfHbmOhNEiPchDMxwzKIG2VsneDMVmXsU6ngVQ+k72jVd
BVd5y0JqHUXH6CLDAmHbibgJyb0SYoJ43w6Xfj1fGf0q/nqCEHptNWT+ls6pfOC/sXH8LgE9cqjz
snQlZuXNjm8KzznnxM4nQH4udfbjxujQCe4ILQsilpVVRFDzvA8s1B0uGHd9jO+2DwBBgYB5zUfR
Drp1LnP6nQHVPSkC/iM6+edAeflFzemdF4/21U1m97rVAXQE8lqjPQo9j55tlEN5QbF7JcwWYfj2
PBBqEW0VKJLHyDAB+Y+kDEeJcOXdYssHE6/XUcMTw96ZdyTwludWgR4wqovhgdr1siY/bDuT7YqN
dZ0Ecjz5LFMyJ2yn/otXcqAeKsdzng53ZPV9JymfKj0cKvqekiao0fzUnoi28UBQcIp0UAgZuTVo
9tjuOW6bc1LznlUp8PmtDET6cBcI+EDTot9Zfc5GcV2ydih/nOVDTkHk4QF8lyMpbpk+h6zPCJoO
QGGx8CXaB4pCBmQ0ZwwQTsoozr4z/fOTBHUkz1EF9YcAl8V7gp6Jd4E7Mhub9AoavISGtszXybaO
dSGIelqWKYoDu71D8h5t5b2I6/RkeezqhLectlnB0DrGDfvbI1v/YLd98kNssl0b0p3SA25SLROH
IUVI0wxbGqySV1QJ4mGhbUMygqJsqiz7HI/Wv63Ggr1VHRV03LDW2w4zfA9PmYCAbYyYBiMRKks9
33i5iYn1zJ+OpunVC0vE7sSq4QNBSc3mxmGOiJ9+77CfQ7A9oXeVHCem6vVDmhLX17foriSCIhNp
5sDP4yqYoPg6XJn83fDlsGGZFHfsBBf0NNYg6LT0ZWb+PtKsL92liV3YAmxehJY9bgOKQWn945QM
t3rqzWjpNXjREzBDH3bx1VsoxDfvH1EGFdZ6eNFgZ68oGkW0pP37dpeWzMVOYyaGKIaJ14gKlJCZ
CqRNzK1IinzwqaKcpTf/BOWRQPtGeVxYK1yHI8zab7/ild8BeeeZXnSHSmJAE12mXXz1f8ydx5Ld
SJZt/6XnKINDY3q1DC0YnMAYJANaCwfw9b0ckfayyKyXaW096UGVJckQ914A7sfP2XttrPlRsw6l
7tEOvjeTjhBg1TUrx5q/UHHDPuy6IGU4JEZ8IDQQijh0z3GsJ8RsS2/XqvlLmzcvpEcTUtLK91Bo
+Og6VvsQITmC6nxAPqNlG0s6OkMvZvxNK2hIUmrtNOjpZFn/YCRprzp9Ori2fuwkF6YcZUGpheI9
KV9x/6frudB8iJXvVdjsG5enhn1XfyybXH8MOfvlNLT0qvVXvR9SdLX6eBM4/pOtm/KUdhRnpY5Q
gakKUBSfdrE0sclRojeXsUi+Lc6BquUKKL5IbZDVvPxViDUb2XqtnxsybW4iWukMU1mCacxshjp8
6LB7I2bDQjxV3k3kuxzsSM5aQa7WToldcwZrp6+tnJ/iILt2jv8VmDeDcy8e1mWQfRm9IUJLNUCK
cvqvMiy7YzhEcmdH7S0N1tPMB7FycifcajMnP2MkesTUNEz8upPtu2p0uGnwl8m5ita6wwDRCOGQ
l+p1g3Bfl463GaFoMzVJODtN2QbqjTzHnXARDSf3kUqFy99NjxyhVDCttJhtmFa763snOMdPOcF8
x0qLeTBSZBFWZjAOlvmXyKpUfHP8QaTuuC0zHaEUl8jyzkYy6BvHD4sPnC/2gX6xB2AUPXxYPTaF
lPvahQwJjvHR1PP6yOD9uuyrdVu550z37pa4JNoIgATcpuPp9xmaOcahnfVTK2L7YbnpCjkVW67C
a87M9tK4kXGyfVFtnKoFBWaLmENcsWERNzEIBYRLIXqPMvoLWRbsod/eIOzlHef6yZycZCOo5LZW
KOZtw3Tm3r5aJOlszDF9Rbj5HQFIezug0a9Cbzq5eVWu516LOQ9y+oy0Lco0TDmialeV3tPElQrK
o9Y1UiGTTZaAa1tO4aJG5WsW87dZeeWW46ntMOIbSyZ+kB9qKhD8AlZSnTxUv7YCfVuERWVT9Zjg
ntjj7Ym3tK38VZDIklA2IjelbWAkbbMXEMcXYZNzEdTGdz2yEpIdu5GfUu1azenvmEsb981gMKMU
xdaS7tdQ804L4iGpLFLgaYXMrLAorNEzWmVCrONgEhMOF7BskV6FE2mRA28W5mCO4QmE7tpAocCT
gApfPTlYyJjaJEykICvMkRneJrP4LjqJkjFF3EA69FYLbdYjh7ZVxJR7qUSKBsmx2x9KIMdHQ/e/
p0QRpjz+j960Ni3U2ksB2kTtq1e7zam3BoR/yDz4vuY+NWHZWsxwAYLtCLPLKJ8MMu8YopjAhtz2
zAHpHgqr3DsFUXcNcGxiniIagBglDu6MqFxg9iYDjwmaLbsOWjTJu22RN5dkCh7io6XqrsbN6xNX
FVd5lJZ4FiTyZMO7d/tvKJBKMN6DuU00cXY8ZpVpB2wioP20gJiKrHquAuynCZvrpoqMlkMqS1OQ
uHR7YC+6vG+GjIjH8qfM98bj3MNZsJASuJ6Mt1OCRNsZWq7bAGMTlFpz0MIUBWNshVtUvhgdKjr1
WWUNt9pQBRtpu9+WUaBpJj9dxJ6n1B6el4GAJnkMe9EqLBtmq44HT8fbvTEVx9R1jGMG/Zp7N8bR
0Wr9Fh79Ogxw8uLRK3kOw3fLbcvDbDYDXjGadkUsaELaw4cEMq4xTViR+BfupoLMF+ZjBkSskz8j
0qmAgK+pwP1dXee3ULjdvVkVD4uLXmATXw6cTh3cOnTPHhJm+Wo7a8xqL9V00IwZnOZTZu7wklxo
zuIpUtQvVkr0DkxZBRvJoUrhT5epLE4dym0G1qhXu+SLn2TZXvF4ESp+X74th8oaCKmfSsrbPG2D
G8j0nDFCQ+ycehiu6A+JAQ45p3Qd8+e64E7BZz9GDsd5q+lfJM6HdZwVS4Q3XvuChSMjUTjTyRBS
xqXlDY0G9bkTgG/vfEJEK5Lm7R5bdjq1j5lpWzdOnxpb2c0OkV3BuUTDfw0i2s9yFCOn180+YKZ/
xd7KBakr+9y23iVlGHJtLGmto575XB60NpEKBNouuzMmt/5e5Hvgl6c25gLbJUG2RNKdiUGLHmtN
uwQmPZwmpyFn9X13N9m8dWJxwHnYDwAbs2NjNOamI3lrayrs6Zwh02zItZjQpyTvn/scCmtM/7Uc
mA0gr4D49rkfFTM5y6P6kezdPfP8HsYAYy+J9Gc7BrN/CzVzbSrFk8VTa6Zhw2g0Tw4aOJ8NRKR5
u4AgPP1+IW8AS3FIJ4joWqlYTiGTZOOMKDaLLMwQI67cGiNapiOQZ6KVHnUCGcgrxZPhD0l9wHKR
O+VrhTSocAP9gcv2qfgYxuQE9LU6Ca17agYPOwebFp5k85R5jKumL43XTbee3jwslXJA3349kHyw
CrWw2qeBJCEALN82IuNYptEHALcBmbhZbkscEztrWlmj9tUyYiBY2JoYcTK9+q8/aX3/idD1V+YM
ak5g1uA6Te7IhZ3yb5wXgBZybNjg10aLpaPNLerxujGveSFhMVpUL77r0d026FXKjiybZtLjvauS
R8tPxtX/iLD4n7GIv8AW/3cQxv+DhEVFyPr/Exa3bVcW8bd/Jyyqb/gkLBrev9jSEEdYhKzYCmn0
X38AFg3xL49en+tTkXq+jXL9T76i/y/H8U002wKGlOEpEn77B1/R/Rc4cME3uMtP45/+B3zFv3Cd
IQSboB89YQMQYkH+jbY0R3OipVRpn8Gx+YB2shpQLYISX80uieKjxQmvRZKa1d7P1hmfrcZ7jeii
sHn05qoY7NuJaRRUGr/cYhjKsLH0BKM4Es1KvjJy8kKXs7XlpMe4x8ddzNklsKjjIMYhVSO55x+g
YeJXJJ+rmwKuMxBGPjo4lN7v8GzZEVLWcuz+HLWiaOw2EXmFqynDCWnqGS9roPVGiMsoTpOfPkot
BOE/FeVWZNrLv90L/+H5Nd1fsZCfL8eA0miD2PNpGv6GhZQxWQShSAE0OuIHB5hoH88aHpVK8Q0D
SfOLjYZ9eJyIdalJQrTgNe3qInS2duDcAePOqOPEDTh86OWdzqnNg0QTpOMxsKzmGBH/uxraqyLK
rIM0/tomZb4mtfkiEc5jF2kwZ7lbr8FRVxnVvBtqdSbEzlHvk4n2YFUx5ux7UmJqspyWOACNdsDR
Dfp7CzrDLqgQhSay3es2ZgWDJFY84ZBL1E/WQmtYe5P2hNROb1hUiWOAsMnpCJUsfv/Z9r6lFoys
2B92LOrRunbATyBEfkqIOqEw/miL8WGKp3NXM6nyOnMLgP1dBnW7wSmRrIQBxqVB30nyH3gdFYI+
zCs1jEWbjDY/nrttPXKY94U37eTUmXAM5J4s8OC03Kn6LFGkeZflA/JlIC7GED8EJVEISMpVtByV
Xc2Athumei2RAlWm/5Rp+nY0YzQCHQ6AoMLiNge8EiAGxLE1/lMoYYtoTb1j0zpJwE7IItoXjpPN
sR6NYQ2p7oY8VEy8oEA5tdNcKGX8M0ydCzbpN9NmhJS6PHFtEuKGgCle5QHtU9qd+7R0qMoMtGxd
9Bw6e2Q+Eoh1BoWoFNust94LVptLrk/i0uTxXROiF8QTxaApfUAbQveC0M6beaLnUs7M2YmKOQJD
+UCBtdFxwMnGPkWZFW0MD8siwCOCBasJR5ns1l4TaU+55TwNYn4KDRuyHFerGvBF48XRqFTz9jPj
qMU0D2fkqMV07jjirDMS5XZDy8TaSup8HehtvdXv7IkEO+EsVpkSnijcDOK/myoxVlnH8LGMqnZt
gHJbsf29LPM5ZwSBQa/4R1DpRN+6U7UmjRcXL/eOCPhxP/Mms9Y03OFtxgiXWxdJWaDX96EWP7kx
JnOT9vCKXKJ55brTQzhN7knYPSmDCRg9oDH4hwAqKIE4o8yEJyhdtYLWVqsVLdPFwEApHR6XN9u1
aD7jMdm5kz+ebG/wLtYPX72yWGMyCx7R76t203JXAC4mO4IgIbx556SIHj5XP8X2ynQGUyw0VoOt
cpzKra0xNctyMpo7pGe95x6X9+dE3W3luC7qgq7d0OLCjG3xlGmMY7EeRfy20jP2oBFwHESoYccY
y2MwHPuyfvQjOOaBGQ7oIxNESGpR6CztJqFRu16WZc2D1lUxsZmIdTrJqKGVgYprEOnPvJ61HUNO
cQlmA0ILw2osIFwaFmktLw+FSt7AH40nBCyrn/HyRJPC5RtrIkR49wTHGBtXJCjwWVhCnG47+Ox9
1I83VXzWDD1Er47Sw205E6JD5FvVM1wESPDLGuGj6kUXtrLchOgBGcW/irqLSACHNGhNJt4W+kAz
dgse+kSYkZIP7CrhP1duAd9EsmYk/n1V2jPy6oCRF/7qpcHdZ6wQeezfNx1DdLuiA9F2SU6aVrzX
cvqJTjPy6foaP86+M8AQkv7WrBbOitXIWh0Q+3Vb+OS188o0q2C2oEU8/Lz+1EPS50dgmSpw6ycv
5wYFpVCs0SJc9NlVyJ47yy4+vACvM3afbtvX1j70GvxMjlJIDcflrUu1SuAILUD12nuhh5R4wfh5
d2EMF+e2v2vfh+DOS4jRznlqOT++jml3WO7aRU6zPDE00NuVpuJnHWO0aMiJg2c74rJs6lYVf8HU
P5OpZb/38/BPEEzxK5tw2fI8V11rx2ZTgyH9K5sQfR+DnSx0QQWMXJGce8HI4kcXJZNZswzm8wDA
aPg66NN3rceYHvTJGUpbj9yEuz0OIhstcHb8+60Y1vEvnEH2YNfUVYiFK0xiQYT3G7ldul0tR+yl
m2TUX4xqmFAqMI+xIrVzqsfZ1trh4gc+Qm5GYoQk3uribbbdZE8Eirapiw+HnOnlS2tNd1aliB+z
JmdP5eijCFj21qgkC2aYzDsvN66TO87rysdVMEblOq9qbReWFdnGzYwvfRDhzjV6rlQUse6CPEwt
bq4Cu+l6+bG2Wjfqrpt3y5biSL06lANyDbVVuqRl48Ks3G2ms84jQIYO4DRw/4L1oFgihjkg7Kkl
+cBG9RTAKtsVoZqSBRnufo5WTotJMNV90KAIHFdG3XBkBZe7igfchW3hPvgVhUA92j9jIh+2EQ6u
z98N1m9ToP9a83HzWicuKJG9e7TP6gsoMhxVHIxG8ZMQs7dI6RYbgGVTRqVDREjMrk6tAerBK3AF
1VX+aiDX0uwWDF/FdN0OKdX+XAzaitKnQpkyI0LDhvNBzppL0TE3L8O3QtIJoId1RntR70LRvXiY
zdfp7GAMUTvx1F78CfxWrEpTJI39CimVCobhXozY3jF1speMySQ5gZvEyQfDoz5rXyP8OdDJ3J/L
ZUiY3tKGYceLghC5DZwqL2U9oYDn2XeHvd7FOFzUL0ywSm4D2kit2nczS3socIYGgxeixq/n3XL5
kpDtZWYr1XwzODlRU52zJj3YkpgXHeRz4Q/fl3XOLfjb1ngtgQKs9DbXz7Yq1DwzOYbz/N1sNewU
rG6jyh0gRY9ZfN0760Sq3qr6DDu94aYa82dYIOTHZkZzJPmLkbYwvy/XzzOSd4f/TTYPgt/Tn0yj
7fJ1xL5C9GmYcdUSaYyBvSisDWIWzOE5d6lHlgWyJV7KmkYfAHN6EnP9PXbCpxhhzVJtDXQqOQzw
g0j2wlfX4zmi/s4qbdrpbfRijB4jJElTLhoKbmsVgtmUBdE85ZOTkBOr7mWgFDIpbvxhogZUOPNo
ZLFflpPl8Y3VwrE8mJ1zCBkD7pe1lmE6pWuj4WeqCQstCn67HxKSYwYXN/F+LLdEV0J5QhH9+f2J
MXt75GAsWsgy281SNlaCf+1JlV82+mV3K/tvrUVh3ah6drlXWyJDZ6+/+/Nrlq0sMcsWi0/DrC7k
gf8sc+Og3LIfwo040uLE/a5l847crfs8M801iXkWy2B2F8PGWyH9IAOqx53XhAO3ilCFRzRPq7mg
oaQu/fLGl//KMHUh+mEpdWL/uixGS/m+VBbLr17e2fJlDW32dToEIF5iQKqqltANEd+D08fTowen
srYfZrz5eHuNjaM3Gs1ISnkord12+fLlR7spXjpkhT2/13+a7X2ZuoCuEWzDeSOTJcx/aGHzRBA5
fx2nGEOm5uiqN2FW7FKj48Xo4fijztIMHM2AKjjKYe9CHlf1XoQvL7SteRuG4RZnLTqxrDfxZHjv
gUheJ0ILtpJInW5iWqOeaUeorr1kuIhYOF1pZQloJnsvMm1XaD0aGDq6q7hx4EgT1coh2OYpj/eT
o0MOycujxMy/ntC4rHOHEsMfkGVwYiXSyNkyny/h2PNUlToOKplpHmzifWYXzhV/9LINjy7zo5EZ
Y6qWDNd3L6SH3dVq6TD94VsKLiZT0p/g1Qm4ssuxK+vTZ3OenpgBDusc9MTrcpIACR1w70z7MraL
3ey7FP3VJUOtH03VbVqyohA1U6gncanSGDmKy/LyRNMeuzD8iB1UKoSrXPoOqaEVyRcnfk5qPMyk
ufqIzYjOVJ9yrY6jEmk7w1YUDmM2r6MUJwvLySBaNJmaYph6+m7AOqDUjixc6pQfDJx8krl+LbBb
7d0SxYqbgc5UtZidE4IyabHB0Yg3T1J1pSn4nrpIVSaTA9whUJg8olOMmq/3Ex/oVMk6xOerDh2j
+mun5jzrlEuBGbZsrEXMNrHgcomtA6RRj3cV7PyNmm81av0dXdfbY3q5y1sNukbv3BQNd1rVUzU6
xWQ8FDK+WhaWabVVNYjsV4ahHZYnY9m45DCPq94GKsHGpgrbceaIsMj9oY7oq3aDPNfYuao2N3hq
d4EjrvPc8+NDyTAqw5iMg2Koawpf+IOUuZhnCw4WrNrz7huTy2bTRupgiYdoNnAB23474r6bAb2x
wa17THzHpu73Tg/3kHnTIWlwCroOcK5J47J3GXJ5RoExY6nWuIvsK89vzaNBUT7kRFUB2Tr2lMU8
Mmh51SWunDw5AuUlc1Zl/iW+2W0zznlLy6acBv1gKIWY+lK39d0VR7gH4VniJLF76rX7qlf1TIIR
Fyerp9sykVu9fp3MQB4mJmZbcm0OuS04jU8HMwEe0wyImBvxsSxPGqawVSFDTH8rV3DNl/MsjC0o
Ci3mDZMTJuBMwA25DpVASzvmWRWYUNWzUNdAe5JpwXkSjYQ1M7EJySrK1HaKC7umH/U1EuwoIrHl
kQ4CgoKOqiPSiQ0bSiJK1SbYWlaECbVNzi1rfok55iLc8SxyRnRjWgnC0/IH3Uoe0tF5XT6I0rFx
uEziedn7NEKzgB/uUqxNoGq4bzM+4MBCpylrpOzLJ1kE+OOcBt9HsABI9G7dIVXGlzZ+qYxhJ/r6
ACgHzylvilu93YtqrHHZzRaXT6xrUsOJV6NjZXkNaEtVLbstd4NB0ae+hyWePDjVnlN/Qp2Pbwtm
qx3hQlRVGGfHp1hVoGkNqyyKlBBOHZhyE/1cIzjQq4V6qJD44RtZSoTlIVz+K4p0Etx8A6+hKpek
5Fk1ZHYgQ5Wl1mmOEFsoPhITs2VNC0WTZr8rDG/YVIl+55bNcOYcV3hPyy7ouiyOsWs+h+1j7Fwz
jk37pW8EKitFcIDIM0UxUjRUvIE3PXNi4Rif4j9bfs2yfy6toOW0XaIrz/DJ2665zkN87x2W/nYE
kLzcYXaKBB2PXQvP6bGVE4lLzXvt4TkLuL9sTW7DWqZYxB90kPrI/5xulyA5BDVEaS+boyWQf+Vx
/BG3CLrHDGAxH5SBqmttJvE1nFmbl7uiV5+B7J0PmfrTZ1diWUrsAuSu2Ty0M7v5mMQaN/l4V1s/
pgix4PIe6sj81pnxrnVY2pbVKiDJ9TMCQqjSrKTAU/lhRfU9tDKIJarYM5dKhJ24V2SrZZNYFv1G
z86EjrACM3PaLGsXBhdadqXSv3b5GaIsF9Gd37wY8T/C1G5blRyA6hpgYG+dptl7alVVUahe298f
uIzfz1ucttQh0HIB1Due6/7GdR9qVk04W0gqVBtiuZHr0XsMvaDfjJoFSxyqymToAYatACA0fFjd
oThISAb0yzDf6Fb0plkta5Vuf8y18Qp9psV+DJqhC4tDqDe3jcsx/e9ft6lasn+y9Tm/6mgUgFgI
hi7EInm/JWREhW+hxxLhtu2tc5UXOSZHnFEOmgMu/E7z51OaAsMIzfNSz1dRf5/WPH1th9initp5
76XIciUdCiZfoCM07Wq41PqBLfMDJyEIfuqwa3srSUTfZjm4m122T4Emr9NYPPLoDhvf/zGw3+yn
qH9byuIZfu3fv1fjV/b+8l5Rw3jC9MDvM6tVZ/l/my/5nFVsgPuoT1UnI1I9haWnu7ThtEqCCI00
zrDq9XJG+DzaomcLVqGl3S31TqpjlmlVO2+RJeUwjJywaY4ktbAF4KhbrrwuuiPV4xqCWwbxG+Ke
apP8/bsx/9J5IJxNJQnQZ/cdy1GTk39/N05B1TvPxFWnxaaL7Y/e6uBYGviIQ0B8oQzvRNNTabZA
CnDb4iBTx/5K946907qgmbLbWJfPuYa+b3nKlsc903x5cPwaSKvxBoln4+n5RLkX1julNEjazqad
WMJ+8Ef2VirUjknsBiHu8qEuSGj6PUP0/R/e7l9GHbpju4YwGXg4LpEuv6WNSE+mCb7VeIufIFgJ
2o5afmtOapvI+3OpOlUg77ZlEtyAphkpj6kvDIHVYdkOlwJOLXHLpcg9ZcQBcIfpTxUsiULOJqt6
4o+qMICkI1bWAeVZc/Qy4MGJj719WWCYME1rFAyPBqm00jM+/v59iiU25ZcnUjAGIw+V+DoPBtLv
U1CzwBRqFPAQJlcXJHyjhvNiOktsjV3p/NG9sdQMw8iCC966UBoUu1QqBXByyGbAdqwsItp9S2+8
5JAPIpABEcuSN7V8AV1/MMNXJwYNZHQqLfmmZtu/qFFAo4GCmqLqshSuiD9QNCuDvi+4r1oiqJzy
eblPsPyDwPHXavujckcjTinQq15N7w7NUWU5BomHT1W1+VwNK0s+VitRC7qnquvsqidC87K9GMdg
tWwyhcmGCc0EeXW1FbDFDFhxa8t41dNRfGZGjOQGuA4aTiHK6yjkI1alZz/2npftwCyoStE7/HFG
XXaAkWJzYzNTlh5obM0y1w5quatrRAeXvITeVFrrTNsbrGebBjc+xouNqhnUp2FJ7UsYe/KzhfP/
/uksOPHtlvO0n9Vkc7kkD6izKeHOJrZYjagULkdMSCbWAcA7yV5XjyKbK8E4ttk9/MM989e5G8m5
JsdFclo8l6jLX5cCnFcjTpcBGildozWu2y141yfLHjloLJdE7eEMEsnXQLrT1lADYJj1/zSNdNQM
9ddb19QNpnSWw4wXz+5v8z8/8uYmU+aBRsB+ydOrkWDP0GX0pYybVa4qoqVphJiSJ671w1XRIx72
e5YU9pAhTKO1tAUAHrpVari2fPU8iqNpeMB4nQIJ9w9NQ8U82enXXJ+jVcaFEM8ASLatXNeGfAtU
HaZN1C9NGNAaqx6c3nhmf6JyvOKY5vK6JUokIOamr990Hr0AMM/nIRfVDSLxWJnioP7dgbgrzkgT
QZ/oh6HnrD5qEmKtHdsnEUzPvdDplRdIYRJX4zsoYJZHYzngJTV7naScqQUdhBhq4c6X75PbOWif
p5cxN5+98A0hTvjZUBlK4jDLgrB3sC0HbE0cQHlhnGBeul6JJUvzbaTA+tyO3GKftdTkUs2UBQ6F
YrRoRiytMQWkSyMwA1k8PdSS4puV7gkBD5h+tQP0E9nZjE3A3Xro3nyqDEiR9sas9Z3Q9Z/Mii6k
Se9gZXAMbOs9f8F0TgCyXzpoRKTUW6Zsn21kxzPtvXsxRo7ry0NYxeGTHbVvWWHdL5vh57NQDe9T
Kb6pGowT6U8t/IzXW2Z3S3fXj05+OLKcjRwJtACLquZ+no6XpS+MSEG8lDod9OXsqvYxpRjlmMjC
vazMulpcJBp6FMbbgRETXjAWRfXbEueCzgkKe3PoKEA7CZFbddGWRufysltHbpPGRm9W0qNpa+tm
Ofz1bvhuTxZFDEuC6sa2nl/8Qw3219pRqBAoF9WEvWS+/fb4gvkN5yFHexuq5oXtJF/m9Cv0vddE
3TamukLLpV3W5KWbTIjPH+X58irDOfppjPal7FrvBXjur5OmwYfZDKDj9e9Xnb8oKkyBSsdjo7KR
Q+Gu/a10DAjM0zU5mGDOCfdYGm5Ga7MNk/3nN1Bf3J7R/9LEsvuHqVN1iNrFDDXlNjrrweireRu5
wdPyxFTzcPbtoNl9npw4Bbp4Y1e2WiXUmKzz5W1lFc9oyLZLP5Y27D8VVf9hnGOpOY5jmDQtLMv+
ragCL1T0jg04b+lUpxnD1Ug4dxgY5p0t8VqnFn6w5fTdFvZejgpBJ6w76ON0Z1RbSJuM55ZR2T+I
o0z1af66tloO+VeC5dWzKNZ/06+4mQriSqWzCYPy2aJ9Nk88+763NMJBMeFsuOlo8CcD9dyiFEgS
+i2pGouwK8+ShZYkFZg2pjjmtI332YeafC8bxFL/Lc3Kym3vZZSY20kdupfG8nI4FrbOEA/Wf8us
6R+yj6m9/1LdUdkhY+GwrepZLGm/7mCQgqYemDfHEAjUMNwbOnklMQNzwMRBTB+GZCTv0nnScSYi
Cd53sXvvtOBl0vQUNkX+KMdnxy2fvc73z6XKOUD2d9CHEsOkrVvn5f9CgEaMDTaM1cknSqKvOWzJ
W1FvRNVMl9ra6Xp1gaVun3TwF7174zoATmrH/65lBONgO3rIBnrUgqAmJ5221hWkUrTjo0rAxvKU
idw5xCFMwYCcl4HdltccdCvGR/Z6GLRmbWnhfGwRd8xiIE3cTFFBSPo3tD+eSvtK250m6cg+h6F5
k01CPOnp1Rcdn7vWzIfOlbe+pQ7CeudfMP5uMTcFlxLA4trXEmrZWvsh7OHecoqQcNT43BBmccBm
4m5A+TTGZK80r06Ok5ZeodmFG5GVI6/KxkpEzbipe2TmkBuwdqXahqr3hGBin+raqdGyQ4ONcZAv
uTftOw5Jsf8QWw2kKWjibsA+NN+mbXrtqJfFJmDKpiBycVj8MENYX1b/MbP4ooLe5D4nyiiqFH9H
wmj/8DTtKQm926jfupJb0wQlwYYSJhahLy79yTLCB8QdSDoH48VVm3X3BREM6wpDR4QLho4UbEXt
UkzmbRtnhxj+hbOZGwPVDcEYSXKYsumUa9+7/FjnhLciNP/qwQZdgZraAA38Qo99B7HxlfmIH22m
Z5P4AQepE0CE/LHFKZMIga4BYjwsstiL0Oga26pCrFq61+ZsfPQqpn5kENdWd9EIpsFDvN8ceKkr
XVxRHdfUz4Xzo06GK4xNp5/XO5HTs0yt1XVKrn71RXIIQe5t3gQaoGMSFN1xpz7HLHwZunwjnfJY
UFjPHr4PMXy4sqKtfHExIhizS/KbkooaBwve4iqKcR1bqPEVygq2L78RTzu3b/GcNvv8rJX+Vpfh
hurYa27Q817Qit5MmD2jflBgtpWfagc+YtAwjE8DgK0FP1I46OE72mYiw0c7xpRorn8N6/wCQutM
f4p2uXNuyVVL+eFlbb3bEE203v2WgYEKyh9Di73LSo8TPJQh9e9mHdgsQuVtbcvH0QIhnlYWM5KB
8N5oA7L66jb5rovGW8foQDnbLwHtHD3OzrysN/JsHmzebRaQXpPe4VAABmm/wID9opETNSTeoZSe
swLxtocFdC5GDKZ5hT8rJyMsDSyUFQUhYtZhdJBeGN1NTQtj9OZTlGNSc3SDlroBwINsHxvEcY6V
N6jRHwXyROt3a0To7OyU2rIeokMJ7aBv4o1v1A94aZn1EXQ+giX370NDP+beHargWykDonW+MAxe
W3b5kJbmGr7/m25pF3Kx4PdITGsrx4XAPALs0dq7aq7I0ijebAUzaAjHhCjPwK44jU65D4ri1iAe
Mi3ba4elPgzv4wAFOKC1yhP7ut6VsX6JPPM2ztL7uYxeRye484se4KUyuGgr1avH8MJCsmGTpzAO
dim+J42meuSzmWgNNmqE1QaBw/d+E3+le/zux6DvLL17kJV/Hv2LFtGuVtSC8rEk9s9MtmJ4NaOf
Ino+FyTFx327VcikOrM2+mPsOfdFuLk1hm+89DHAUmgiU3zureegwPbgfpSW3MCa2mXhYe6Ic+tL
5gkuZYO5rS6c4WGF9ivv2mHq841HDBLYHIPpwWi+69WdjpdHMwjZ4pHvJoyY464CzlBgpw6m7B7b
MHk8av0M1xKVngoyplQJQAf4M+LvrnnsUU4VfXpLuuAq1EmrkfuuK86BfzYa3DslYETc1QzBJ5K0
shAqMVRL0RFG1p4aHugKa5MrCMRCE5EO7x1adHxy59YKd5toxN0VnD2ukOea6OXdQ1QxzbfuZ/P7
CCxlHJoHG+d4CxgBE/tKWhUUoexExB3ULg9Q/XDxtHJfhB+1P6EhvMy1vxGDACzVbXxSljz3zYKh
4IVM8ox+6xMDgS6TVJ+bllCbwW6hYg1rYBr7rGAMgpa9aQvUOndRcEU9dKgF/FcjxTWy1/HzAmG/
6/FQmxjeWrtBrfY+VAaOs+aIq3tjOhYVB59Bk57GERSPuS0jrVpLF6G2zyEdVSK7uLXHsIgP3PCO
TYnjm3a0JuZN4rWEpHWcHlri1QbUUraGT0Z/MOzXhB4LxKCVHOAahXC7Psr67KuVBOvQjE3Z9X7g
SlgbJ2Fw+iMWiXQjwLUxRgeaj7bzvTedY0tSHIdnvLsvIvI4wLUEOd8KiZYRSYUz76PptYvh6aRb
M9Dg/upHd/ywaWNFxqysh2swm6+xTzFqB9umbJ96XqIIyxAet84Mhw5G2T5Y9NY1Bjgj4ihEJdtJ
FM+hPj02OiIKHw43H93JHuaT1MbtZVDeQsRe2drSMZvUSYTMoYLPot+SbIKToN6LJl7rROxZXrvP
NcyLw1s3BwYZBQQqF5U8w9G61U3jO2j2i25WB+iCbM5wdH22FxM6lH8OoF0VpguVxrqrovQ7EDmM
UWXH1K5wX1I3IC9zFCDMEd6VPyxdZcMUKmeY99O7r9Ivn920P2EkglidPs4xQsIO1Y0QyZ3xkgOD
drSHuRs3RmDeYFCzNlXcPFoivGswsqAys36UAtpeBLS6sLmZ5za9DLp7MMvkoZfXHuBLZD4Pzo9q
KM4GNpSMGtVwU0y2Ss5HXQP6TlSntnjtAZoCsthHhcHOuSO0bT2l5TdzEDtSWN4az9mAMMUL7JF8
mKb3GFaHOTl79C0N4hzoSt9FlkUjNwP0NW8gz9wJvtV7c117m7Ke+ToJOWcG59fYTPcOH71yAYfk
QWqIV+u5fE697lISFEgZZL/XnfdeB/3JmcsYKtxwGkLIeJg7zgbA4C1V04y8Du5mE4oH+uzIOTP9
bUZBj/KDsm0govU+sQ6CPUj6KXFyQiWjGDprSyLeu2ykvRlCNvhvys6sN3LlytZ/peF3GmRwBq77
IWflIClTc70QNag4T8GZv/5+DNn32KfR7duAj1DlUmUpmWRE7L3X+pZVSM4BkYk2YJNLR/+OAIA5
LIHFo58FRxKLGRtMvUuGVCHPA9wK1o6hOFUOVXUU5dNdWhgxs72wPggt0J6kN84rbe7GIwaL8Nlx
8m5vZl61UX/qZORiYBc59vkUNmutxW7XZgV7EX81sH1ClYsRrczyW9IN9VNlTvnq65uT6dMhzmzT
M9kj5XJOnx03ZQP2xuzo1yFEL8pKDI841psAyGrqnDDTFa+QtzOoIkC+zSHPX/Whaw+erEbyh7IK
JEKrrcfexvZfkbGivkUaDfRZwE179QIjTVMWiBngzDjnr27CgtaQXndUf2ounV0CH4yz+lM/QaBF
bAB1K6nFjMWDN78U23SoaftaQckQEfTxahoOicmJIviYgulHo/PTFwulSn+tyvjOxPXk5LcEgCyP
g0bcNRP6zp0OFQOzkHYOSUxrq49x+WQ/l6SV+kq0ZEM+TrV3iD9jy+p3QwP8nDzlwpMbqzefPHc2
V7vRYiSKHvk9YbiMPCB+G5pf9GiP+lg8RV5QMwRjJcVTi2CGjMIBTitnkhXji72lzZ8eO+3ynyFr
0IqoSgev39U6MbhZRfocqC+DDEXGuoxiJT9sdogGMewycKd2QQaC1+XwkcFAOxPstnEHEwUhdRS+
+Gaz60SzLeB5xm5wqwGur6ZkPvYlEHNoGBoTkQLSDcOTcN/O3XES+bdI3wXd7OyWIXTUEOaJu3Tt
lesAF52LgGntVogxSFlB3GJcfViWxOlc3BVqGwKUhMaU1gk/YAQjLiIUCoVKvCFHFYe7N98TYfDB
mnP0h+Jq5sR50FwnpFL6TGlZowrkoLNEiiS2scVqC/bnEeSH0Ice7V9Du7lyLujPmcyjCukGUmRR
7iVHPXpzpMfOj5qYgfn4s9OR25upfx4xlDsY/rX6sfRbboty3re6ubEahA4SR+RYuXKfwTeuMQds
OMKDwCEZtCx2cvI+C44Hfo1Vt7prouyW5N4F/vpaS+3XFFFlPaDgKTGMC+csbXMzDTZ0hWjl6u2T
VUNY/lXxomFlfTKUIaY+wCjnHih4X4oi34nEDggT0PYjzFgkO/XWxd8rhLluW/pa6UTiaFvOrzbO
cKnXn2Ih2ks3gY/G2W6QPRiYBQZv8UCHNrKgJEJszIZmden9EOMbsQOsp6VZvZdshAB6zEdt2iBn
2QZetqW93JMXxMkm6H1gIfCx5uY2TyHED5QnYx29uGD5pqo5WgnMliJJjH31amaaRZbjCrRkeR93
ZD/F0TZPhX/RHNaIGrnAhaHQY1dfTWdOyBO1iVpdAmkpMpQi2xHOTB8g29SVcE6GVhH0tSAAWqON
90bhLDDd6A67PRkccNsPjDFwkY0bJCq3stXK6c5v3ZaliFwhEdXHtJwuSqYyL/MAzZnfAvAvpwws
+SoITWsrC28Agh4cJ5MMh6yXwcZNhX6P8sVZR3MTfNTICaBJaeFJz8y1zYkq3mdLlzc37foydDkQ
YC/jK6rKYZ2TEH00l3QP0g2pIafgaUaztg+Nqj4Qcn6apjo4ES53MhhVULNhXKDdZO7bWjdPovPY
tzsCbmiu9YfIwLzHmATAp2fZoETct5yEZmIEaPqGevvomf5nCr+tw5SMdIvzeU8IwlnL2Rbj1LoO
Buegrjf7g9In9Vlv7mURntQ17cQOOPmqyk2QWpYl6OnPEyooC7MMXeZV1c4E/roQ4L3tWPnl+kub
pvqYXtMR2YoHm7KhRJqofS8a71pMwS8DWSOacgQOc6h/zmHxxNnE3qhLWaHB2k50WkqmAA5KLHMq
BWva8KJUp6rrrqwnpHzhEMaB03K4tFz07st3e6mDXz7QtoFDgYhv9Mt8QOjtSHNnNLeORfwCDXzA
+Kn/MfQWx5S5uesXZGPf2c32Z66Ei6lpbOYy779GWDpA+HVIcOAe6lNwjLOcxzDtT71PxLyJfEQv
UTvqAGJIuiMmBBGekm42Ek0Ldo72jJjBX+ZgVuQfZFy/5q5GGo/WbGtNQrTKvRc1u1QN6jzCHToJ
L9koNY5Ph2nFaWfvF4zY7QiuwCLOVO8XZu4nYLPiNBrWl4ZJOSsgGX262O1R9gI/jZdo5uUfV/Ya
ZTT5o1Go3nmZu2tQ1fqXkl29sph1jZFfv1U/VyIK7VkPx4vdYo5eVM6Z5zN2obxSHwkD6ZxWOvpa
xkVEAcgr+xMKeIYKWGXUt0QGGs7ZQ8ziLWoubZnCoh+tWeDGtbsoEknNYTckMhwD7CpLqmJTOdlb
S9zLqs6ba7/0+JVHozT1wxBFchcPd3ZHbOc4/myXCYHBzOFLBKojvmMJSw2bfAQGRMvwsjKY8YJ6
W6VWakFEa6749Tk/L2OFUIQfIm/2yjrjIkhnErnkLsRr6ROe443p0UUZtMFxUa0SVyekzFOKF01C
qGCgOLJMaUl6ly6HWpcDytC8K9la0xmvczOfAODlX+4ScEPIh1BTE23avCk16zzfHCeZL8ssVL1F
1asVsoKB7eh7tT6pSUA41k90IhwlJAQw+6tPWP3VFQtNX+6HGI7TotNRQiXVbQ+ROJr9lNHIQYij
pM1qWjP5cjPJhiLG18myQ0impDwaGj3Uh7QHXWxMa82gTKt8yGiD/apptOiVYEhdbiUdDGDphPl8
52iWQ8CP7mxzzwffQKtBIzaSDVVHk0+O6T7IxLRqeo3ar8vPYwcN31jmuGrYoWZgX/Jbbf5NVHRB
w0t77v3mS/RYyESjXKTtTWjPomgAACGIlfV5bmvrbtmiNpXO0DwMGaEHyDd7lhEKMWc1RplLcCY3
neJXcP5iyuIVRPGYw1oZg5TtM+gYExVFRCIM+yeuZ04Qy6u2tvlix5IVcOmu04lmsMbISWkJFtKZ
aZbwfAQtgGWYrEbHI8USccu/8YAxJOnIVTJoT6/V/RAR18sNiIKtN2jhaPuvyZ4jqnUUAot+a+Km
2qhZ4pd0Uy9ZCEBJaghS8730wvQQy1xww3DfknTo7dXnMHZ4oWT8rBYHx1+OdR19aqlx1+nFYSIY
qWmpia2Ynp5oHpSMV/aM0JcBG9hHqBllu8vq8BQNQBYyhLtrYfoH9fFk9OjQ9iLf+dqETdGs2Mz8
r8ffrjizjy4ExJD2qY/nCOyxxjwlHFZ2U11lxVokmlDc4GmwyrBMf4lI1EwrHbFORAc1DPLH5lc3
5/Z6mcKVPuarzn72YncH8pyj8OIsTF0yf7R0RNM7obFa9KnBUDZY8HhNBiV4bBBwLEpdSKcdZXXa
7ywWlEUz9rVoLoJ9jZ3Ya0tJWE/H2dgAOoUrfZ0siEy1yFtS1sTLuc1e3fASfCiMowf16kGMU8Tu
04Ua4TBg7ukgi6T/FZbWxxA6GtmGRFQtSsMkIVzGGnIuQ/nDMOf7Kq8+DJpWkS/fywgRWCywBdkG
OWWp+WQS8nrQrTpcNWG10fSqugM7AYqLaW5Z5xEFbwMyiudbPWA6J6g7wZFT3UM6AC8yMIlVyZJu
Jzn7daG4uIXJtEFY37rQAcTa5QwHqqHCv7bIyFs0wWuEiiu1Sirlnlom1G2eCM5cAe4Y3TPulWcw
Qtiw6dyKpIoMVBmxKMAk6kuQY+6CQc4hjk3YdcYHC36R8kL0mWOSd0SRA4vYI4+iqtZqyUuJksZT
6KBe5xZGZjMfahkxIrci+FZVSupWTZo9ktpFh7BnivhRLQf51MN8smilx974PbgvdS9pMUj7p6UR
WhsM3TdwzrvCWeLreKJXFv5cusqMFWFgw4eZnGINm6Dc2JGDf9MkJ2+mlGBCR8stHe29Z5Aqod6I
evzVQ6hreANSAQJiUYhPe4bZBz8syy8da95D+K9CW2d6MW/axR6TkOW9kha35bgo+QPze97Ne5Ay
RNMvzy2oUIJoCGxZJKx679N253Hjev5QAzo1BFbLhVry1OciEHNuTVkf1edPgMsvzYCFqg5qyjVn
OjikxUfhDMQ+LKfGtsWiKBB9o39z79UbUWPZZTN0bHFXITVBgRF/Oo6N/IiocziZL93if61pfY+Q
Ui5NU6+UZTMJSAqLC1p46JjV8q82JD2FQhb6RBuxy0bCRieBXJqrjSHNM4KVXzCzKZchtprRK9Cg
dmWicovL+K3T9GBnod1VR4Q0tdm9IqDuBL2qH/drkTKRjQyTDl1P42F3y4obPudQE+JsX6mrpG5O
JRfKCqDLRL62x04e1JFS+a2HInyP7e632mbUqpO0/lVHufG1+6CEAvgRQ3Cm34tJdvmcPei/0L/A
CKyK2Xd2yUydu+hrCM56L1hF1a6mPkElZXCy6EcR0nJUe68+2izyzj2n9Nsfm3EbeJuJrJ99Ium2
unI4KI2uuWi2nPQbVgRSvPHTzcShbcPFkrUYWOzYOk+UTFT5GFObYibdt7QuyxrpNiE+Ohi2ICb5
u8u9paFrWBVhckxpPwRO9tGjrd/nPMe1MRUHda0SfIJ4bIM79aD39NBYN7FnI84nzDSyGIuT0r1S
Yg8ls5ZEjq3GsAv+7kcq+249TN2LEpoo92hGGNXakfaDEUF4TBf3nALK6Ak2gXAin70a3AM+xI1n
aqchEbcJA59a2uzFEahMBGp3yWyARuIhXYxZSmPmVXzQuLh/AackENnNkbShqI1yUgtBDo9c9Z3a
nWfZ0SnWx3WMeat1WWusXPh4QTg6AiRoOP9rd+oJw4VbbcXPrkK+FAbxq6kld0af0F3LPHDKplWs
1Z2hHBlK2R+RY7lXD6+TMbHU3eExIU1SmZkW3c3cc9qBU3dr0ujFIu5+TmnRLPIwkyxRjgQAG9Fq
ruMpIL2bx/7/HRc8FBAzSIGx8bdxn73wTsngtZw72x6fmzlpOQ7wYzpB8zZRdYtuURNjJCHHGedx
uLcE8Qa9xKCulT/N1myvpDcsQnRWydCDiFB44T3+yK1vIIQcRNxyE/xSUgslhlQXxCWZhWYNfab0
fR664SB6ZAHVUmrgwz7HFpmkxqJ4VtJ8daMpN6dSoPgCiX/uhjMI7iz4CGdEp3LeA9pgtiW7T6Xr
76LFJhPAJDD1ItrXpv7ouHRPEztiVCCd8wRwqw64V0td7JuqPKdQX7ZJ4myaRSG1vGWzrRDk9u2X
9r9t2QnD2n22ccbCYG/X6npbfvfaN0vgOmvS8pAofaA6JRXhszWXrGGG1PAwflN3hjoaqIugDtrt
UrWpJ20q7ZsXOBDrlhdZ9ja6enSm/65MEnb02yHERf1JMNGFnwCwR31tHNihyFNcTCdkwSx1z7IT
6JQtctzovnOs3fZJN6J9QqqXUjDJQkdfIrvfWskxdCJrPQyDbj8M8NDzIGl2DAJ4hLF7L9q6rxVs
MWJ5nbUrO5C0mi7OdTcVOyWL7CVjcSBOYpVzsb4O9sPo0TloM2rT6VHVAWQtkIRSk3amnkC1hidu
Hm/r9uvY18TdRWuCBvAEzgu4JmcKvLOT5PfBgshQUhNLJK+AbJk/OYuNrtNjBIicVwbDuSKhei/T
9kwf4EuzxrjxvQ7sfWDblJB6uVGrQ9vJH+qTE/lwy0bjYBq1y3PKWUxpLxeVtT+XFtgK81Odq9Sy
o84RSev4BKC2pNwxeJgYkC8qKiWCnacG1+yALW7xjSgsiI3pB61R8SUmU/75tl98Nnp9UnWtuuHV
BlaU4eMSvhDY+mvsk4g3v6q7fpgpbQA5ifWYWV8LwoCuNWiL7Us9amIll/snrSh36cDuUzMnIMdE
bpYgp4kb/W0IvN9q10B5voSDM8fwtHyrKndlwgz0/DHwi29zgT8rblv/kTFIiIxwKeJjHaZWUM2X
2Glv3PLVKtN+y8XypVM8qs9xSh3IF1gPSEnmpKKtVZEf9C4n6n/4KuFoQ4G6kosQHLtOw5VQ0MKC
sqduDCWLNSSg3hRRQTS9z+HEWoKV5EBAzZUcOSxiGQjWJEtP6q0OmvdsZsmrEzVgHSumZ+rfKpNM
P3a2Q6bIYg0h7mj5bFgTYcL9lppP6UzPWi396v+u/ZCTa+ICMcU0zM+maVqy0XrrXUtO2qDXR1Vg
2WOGxyneJ7MudoFFw7ErkUsou5LFwrksFerDWn6RLLWA4lGTRR4PzLykFT7l40zW7PKj6ALuBbOO
L3eO2u26KSvpQ6S/aUheUPMUd7pDuNdyDFdHyYnwQbobFcMPYZGrtxxxuLKhptETB08BlIG1NxjN
Yo305KwTEnVOBdhrOFt0FdmybTQTHutlUI4TqPSnnvKJLm6RbFu713ZWXz2HfVWfAs+4ebPe/d07
REVJ3dJBqwYbyCCGo6Zax9VNr36+xK5CjokUKF5q0YuKmvegIht5ohleEKGZtNZnOKcfdRYYt3jY
h6MPxn6pomynvI4zjHHPQcO9AAAGVEqUefgbUkn4qquTk2tzcHAQTjGWDwjl6kRMAkJOeCOZNiBg
5zZD1eDMFVPudqNHiDvHkMGGV92U3ZBSYTjZGc1V9WE5GnIZuH5U6iyxSnXaJdSkPSzX1HIvar/F
oEDZr3AauL4GuJ1yNp9rK36JGvE70gnMWDZ4VTO7U4w6PUZaoJYPUkfyrRvNpyxh9U493gXOm5Bp
ovYobfo8WlpdbYsPJCt05gEV+6RD5vViWB1rZuzsvBbIYbdflQl7DEn1hDjt3eo1Kgx7mxvxPup5
5bCj5ZMz11TnMRecvOfT2rfRcIycyw+amYPW6Jtb0rpPtKm4NNSrWdAFD+0i+arT6uCbPWYmBlQ5
HNK7hNbYzF7cFEG+MYl+ZkqP66EwZweQPgnw5iDpNUfd3oBwtXNhOWwcYAs2ugKSwLtsJ3MW4YGR
qen1FeADmnzCdfItcROPGQzyHYPj79poubtG0Okv3APsfjaYIflB3O2wwXP14dqSeAeRH3s0MF0N
ASDV0mLXyRMooRMlF8udlwQbJqUPpEi9DFqU7iNSixIQ6rpM6lUUtuE+MXm8NMcmPxN03wb45pwQ
LZd4LnmNwFimuqtPNVIxp0iPQtIDzrqemTX4mk5LQ5q7SK6JFCRBJsHQizP35oWOe5fM8nMYiKSS
NjbloYlPUUjS7NQAKiBhzHa97RyPDLHMUrsT3InrgBj3sMXBK7Avr2lIke1REZ++oCrS6rHJ/Wrd
icrbJuG2G/T2EpigGe3ARvdhXzFz5BT+dJfGgsyilgJjY5DdLaIRrPEYHYw70l3yzTRrR4eUE/Ix
zCeeh7D5TXD6z0jylPTGaJ3MwXpsx/p9hsy97QecmupLRQembCpWYaGVO0J9Hukw0bDuzN8ztNJD
Ws0bUxvru8DVd3ljoLNDqep0bscwmo+2yXHMcGUKrEKEeE6h6O5GBK15RDpS5tmPjuU9NXblYhGa
wtXMfLzth7e6yc+FTXNIuKj4G6G9V24IlMOuRmIgl3Q/r/vm+fV3PyTLRLoF8qaMs96MQlp0Ke7T
pMsOjS86JoR2wNSNloOJ7mQooxd/gmThoQyhxSwe0yKZCQiLEPgGxIvU2NuB86+9scLut9RzjJ++
h254ZSSOGnDCeFI0OSzZ6Be8MIJl8TgChD9JL4q3PqpkrDJDtvKgydZj11MvJOMqaE9R3tMv7HzG
zXa4ztp9cmlJRt4n1NlbMyHSNpLL36tjc5mR7JOkB2TvJnCKDQ1aiw9VaRyyD4oNez938lWjzzoP
eLFl+U5umdyh09shu6PR5T+Z4S8XMcWZPALkg954cofGf+3Ed782f9mjb+6iMP4R66O4xKCRxBxE
968ojWeQ9YyA8OhA3aC1ZbrlpvWovdHHIzKgcElZ5VEbEaJB/Ta7gugaN3rqmALgm8d34EIqrw1B
gHdp+nikp9fOAJffoncsYDDcWVWCIxwj0yCNfjXVRn8xcIAOmH/ShPiTJEKI70P6dyvrfaSHcyr6
pS/UMCIB2AclN0h++pkW31l56x1dcyBqFIRkzCkKQQglB0lreSXCtahp4+kpg+Wo/J26I6TTvLuj
N5acxrrnbcRQY2uyMWmaLal4zoxN1ysgtKDVWqqCMi9QM4bkS/apfi5NjygcUlXpYohtY3evRKLZ
+8aBoIB3bAu0ITh79IisyK3vBrd6oRW3N+Herh0bvFAeCAebdRSS6Tc0l4QevdaY09Fx8xZNGJN7
nW7HUXoFFhruQhY3NBbpqYn1JTMXQVru96h4bC5E5Ydko2iEB5VLZeTW1pcx4H8Fodx/lvff88/m
//wLLFKBEH+WELYIl2j/8xlTd5n/j9/y35Iq/+V1m/9UL0L85uZ7+/1ffrMFdt5O1+5TTrdPqNXt
P2CMy3f+//7hf3yqV6Hf/fm3v/yEJ9ourxbGZfHPTEkP9fd/D6Hcye/Fz88/f/8Xg9L/q03xuPgh
bd93dMCS/2BQavZfsSssmERQlC5EJBMJekGXLfrbX2zjrzpuJRvDvWEbpuOi+v87hNIy/go/yXU8
y0GXYrmO87+BUP7JXmBbaNuhReGVcCzoTK73JxNjSvtfBlVBszsfpkNvjs42aFETyl5E5yFuI8KT
pUnp5vZPy/R0KL6BfYPD7rUYDdx5nu554odzOVfhv3Gh/NefDf39osIXbPfYaPw/GQz0XCN9rGyY
wi88mLAjEcgO2sc6mvRrCUmSsyU95WQwk32B3Pjs1712KCQaAZ+OOlnHIPTbzk5RbTMm/adP+PHL
5vAfRZc/lnHRNn/7y/K5/ZP7gUtlQxU1LJuPd/nfn+3V0FniEsQAUS0VnUurMe21PvdkihZUytPH
0OpLMJ2fU2GNE8NDzXpKNRvF50tf9eV9J79XGXAwjeQwVBXHwHbMl5KYZAhuNdG9dWJugqYJiciR
BusgOnQVtoPzq9lnVrh2tcE5mmMkEbgQXkqc3paOWUnaROWfTWOIHtQX3w/9XWzSQNX4rP/NRTD+
1V63XAQfrqauC068pmv+melllrDs29CUq69/Wg/1O6y3IwEmb5FbuvdyiIHTWM/EHVAWJgawh9q7
08l0+Qqgyhs9vgBdBzVO33ZnR8btf/6YlD3mD5MKPyGuah4TwxI8TL7r/MnGEXeOm0SSVXvqbQ3+
4YKODukXI1eZL6WQ1q4CGFPrnHThKJb3RBVm295GqZTZpIKMOB5WdSbKe85y+WZuzHYzjh2hpulk
P0Vx/sOXzkNmjY/AluWdBHV1sbXsERsFAjsz2odDPkEUAB6oUPdDMNpr384Ax2Q6fegiPANVSQH0
JeaLTiqKiuOmyhF3GP7k2eAoqFj0dTS/NFHRPyDS3Ho6DIPAJFyt8u3k5qd+dKC4lCts4JvG7PJn
s5vnh39zKf/LHU9in8+V5OwlfFYr1qR/tndbo1XmqOTKFSPtX72etbcGs/K2iakqYU5T8dqPQWEU
j1JG4JvSMnwg/uS3XgfsxU5zyFKIEavcTwraNP6t0kt5yR3/G3/X2XfTJC+pG/0oaVtcDJCi27mv
lwwNBhSlR9ZmWYabPz6OweQSAR4nqqAeo6cvELjszpalPZAbAoYnth9Duc1mwlDtEX2jFzwXvVl/
zO4E46mB/05gaLobKtHuPM5XOwKWdFNrbhTk174fiweZ50/xzFgfIGZ1v8Rp+Nn4gkjHQPjchf/G
c2T73nIF/7hZXYF/XuhCdx2XdhochD/513BVO/5oA1KHwj1vppGRlGz9+3EU1zo1LWTWc7PKJ1vs
S4+yXUQ+4RUkYZtIo9pzjKuaObhjnqfK+OZRyNkBYUyV/VO6Vgz3nJmnVbouIsJ5m8S+e8kanNed
oYlNj4BekjwN9nIiMzCiXF0e5FkEH5wut647d6cZSeEqstM9Z3bg+QyWEX748rwEDpgRY6EgYeLB
d3EmkuJEbfcc0WZyJQqNeelQJt5Ln+jUh9q3Wp+XVBhBhoZMXmSLkaaqj2a30MSjrU0WD9rc/L6r
tvYwbSX2LwRY8ubiPYojVKGG5Z4sOMNrjcOX1dwwR1wrHx3ANNdn5AqkogTm1ky9H1mS8JFlT2kU
vmkBPm1muBrNSo9MC5BexkuTyifXeJqrrFg7vhusM2w10dx1a1tABHP67+V0a4iI6HCvrJvUGB/y
6Hc/xNarYWUrl+Y+/mMCHnzj0aMLdOfrsb9GO2wCqscO3Jd2e5FFO+6izEw50jXFtSguQveSm50+
jJ7Wzo/g6dxNbtgouvPewWxe8EOwChgbjRQgmlIeWbz2JPD4DOUjKM995Wnfh1xHwiCnhzSdBEqD
4u9fbKFLrp/7UFaCGAbaL+8CHp1bd9FmxMp3tGYcNH5ohbcmAiTU+VH14E5hsjdJ2TkbZeMfSIl8
tG2DqX1nx3u7q+BeMhBZ05pv3oxo/h1lnvdrIHvIyAhEccR9oxnRg/rit4FFsitXmdHQ2jRo2fc5
IrWVU1gOwc5NDo0xwArwFXsFG6UaU+vTSt+qMowiaFrVXTpO4a8qyD4Svyu/xXZDzyErrdcgj1GS
WnhzvD7YiCJ2zp1VNPc6VflYGPlzIzVjFTL0I87qaJDC9Rzp/QczVghPvSNecjwL2WyeXH/sH1ut
7Z7jPkV0W1tv2Px3cbgAH2Oz3tda2Lxorv/aTIO7xwgkt1UdRY/4Gle+39pXabfzQ98SyESg5z0T
KWuNCIMur0S2v5gKKAK9de5RnWQxprbZI/66myrxJNspWtOQiV+sIPw+uqL8RrTIFT1t8kiIQ7Mm
7Nw/lkVnbK1W/la/a+hN2V9/gK0qKAbrOOsRbsCyMbXj1xeh3ddoG3CLjbaFbo9nvI6rmDi+4tqV
8aNI8+KBYrvGWqgjVi0i/80P7jPgzlu9aoNtCF2ltP32oSW4kBydclhbYzHtzEb03NhjWK3jnoaO
a+ne+euLTdz9EntPrHFfupTKXXv540sjgvRA24JpY82H0xO5FYp0eA8a3TmQ+s0ws4jEEQ5LcE4t
onP9zOpPLrLoFBjSNdF5gyKsujuRkR/m+tZrbFy1uP1081DuINpdyauRDwSIOCc7tQBsRGClqDS/
O8SGUZ3+iGuP9N0WjwUw9C7aS1NPz1Vl2Qg+m5X6XRExL6xw7z52S+h80jdXz0TLCd7jUvLy17a2
KLja9i5O9SVLY2Iab8/MkLtSwB1JfmPHE8sBp6SPar+VcfRUTYz3Csua3quZjp0IJiYJgcMBTdfJ
2sQX0x7B/rZHg/Y3Pq58U8AYRoAxDzeV8xISjLHHmqhlfvWht8OnIZsfsRiah8jktGLQJSWSVM+O
tceNF1Q5GcJNcaxG2d7SmGmaI/f+iGsC26TetDjtwurGwLDexn7ZPvaL6lJOEZc3ANGS+NB1CeoO
dyTxbF1yAI8kgRTrecp/lmzCZ3CCAlVasNXhQE0QJYEk9EhQ4vjdtpm5MVxa06MjkdIdwug96/3p
GzL2tnimD6VvZzpb23b5bUoAHQcGD77pFH/2DAkf8hkMcz6Gd0RuPel9NZ3Ul851xd4o6+zVbP0Z
cVFXnkeZtWvZIY0KXb/eW/5UbPrR5GAxkN+yBl5ESLsXfNc9s7zMWstJz4ktVtHC2jpDoR/4lGmr
Squ/CXcqj9JiMmHNeX9DIp6fQz97Q9Tf3Uqt624gQSbAdoDENALWgEdH9R2dMPq4Ka30OqHQ1jl8
nlApj3CC2K7JG0tIKbOY+mvLL9Xv1a+8AoQkbM/tWHbhYzbE8Ua9NYBz2Vlab9Ks++8GNJutBwqm
4SMdQinOdkWqWBWn404lWdJmFwez5rzJ0wFgLTUKcpdHbVeZM6dVNqNdDg4BccA0nOWEsZJAZgLL
l5ilme6dt2jbeI63vZjR3MCHommUvwI9dq/aSGCdT/dt2el+qfeph9Ud/cf80WUjAcsideSPrrzO
fZpviCHfG4JxUj1U5gthyRSRmPhU7JE/HAWJSbsYLDSGTMJY+6ll0Z/7o1aTsSz0ggV2QnA01FHx
HNQE4RgxkbAw14MdfTW60BGi7dwx66dw3EzY428qdGfa5qztq6SRNKrq6HmWJRFFfJzJPLd7NH0S
MZN3RaAbrRJ9KO6iGn5UPZsMKf35XlZ6dW3p0DZO150BvW3nJKw+8j7FCLU1Rf8yFZV3tEYPhb5n
57uyxIHReWZ2784YFSqtKnZROz35lAsXnsbyFhafbWU4b6k1FxsBuexRCpC5c643T9oCmkda8ku3
B7lT355LER9DZzl9NMMPwimJZ61F/RSnxrdyikEgtzF2vzykHw64hPKm3HVeedU5km66Ifn0ZkIA
OushSebxoW4dZo+UyOwq1ZQ3P+dE/DLpZz6bNtkxuIvWYd3Zx2bq7yXTVjyAlXdxs7Q8S2g56C/O
WRjh9RvcDzgjLa0oTFJtAWKPbsZprnRjNZfAPUyJnUzvyQKrhnvRlAx6+vSs+5WxsmmFRRWgyZER
oYifmEQkkfXNGmHr4w7k34R9u6roAe9678EcCJQsMUfmI8GV9N9jLPQcTTMJRDFJX6a2vzR9eaW/
ycMyNDOLhbkbA4awZZ2+JkZonxuqa+T2SFPtRjw5iflqctefuHb9nO2cMbDXSdaeamuKjxXqQuDx
faXvg2m6oHIut55NPsY49z98XicM+62fe8BYIoxqOSPOsdOQDjHdQdKNEOAyORo9XGpCF1na2UFO
vI1bBg0zCYmOx4HZmjHb6IlzsBhzd25bHBo7XWHeCXYjdhrT11Aldv5434W3uDOCnYB1vjEKjWOa
0E6V6Y37snzQM532fUNT2SUz1a7ReRvUMGb3RNRhyb31W0t0c9fjS9Kjs2EazZpMTiqFVCfGumYX
SOkm69P0TU8JEmSiqyGstsobTQD3KDDmkSrGj9JFw7WekdRWZnVqUwKSRbCEJy9nNn3vRx3S16F4
oBRhN5Ri3MhTHev9NsaiQTm/KURfrOMxeHKIDjzAJt2FTASw7nbfbOgzazvPPrspvLccIqxGDmZy
7IqdsDC++8UmriQMYIJCDmP2a/bRD4awoRgYPUehXR7qEpzhCEcwaMfxEE/ZuZvSdZNzW7oTdzvz
C2cJaXsGGoz5w//An0S/Kq7EOnIt7xAY5VuSRQOzOQ1/ScQxhmBWbEXfpOkPvIcA0F3zQWXNKola
tY+bfDdn06c/pSODqMU+abxC3IADkMTyhG/00uneVQw6QfdmUBEAnF9ClJOBNF7clsypgcHLvm6S
h/9L1Hksx41sW/SLEAGTcNNC+WIVvdMEQVIiTMIlbAJffxf6Dd6kr263FKRYQOYxe6+dW/j2Mtv7
HThEIHajAJ1aqrXZ+qwcuydCOv/IZoyXonaH/dwA9AwwN4tYF9tKLGflYX6hNx3v5mJ66OTP5LW3
jEzT+1l+G2YeHKjr9HNZmX/M14Hn/hhOGnDBUkUVi909IFaeWLXcXePR3uJRCFBBdlizK+9+cHWN
pR7xD/T57yCY0eereGepjoVclrhnzVYdzjdm54IWSqJdaVy5hoqiAu2dJ2umQZMp0QWFs9bvFa43
uz9NKRGSVdP6kGcr85bL4NpZzYsbjoqoL+cG7V+dmctvBky+LHx1R280wyEHaoaz+pIkvb7zOepN
T21swa5jmud/6BIPduLqk+hFzJ6+XF39LTZ+dJaKYjJ3jPrElO81K8XDzFJmPw6OuSVg9d9KEh9m
5YK3LpND9eLbmF3S3v6T1GjhFPunbZxznBI7s8BtxNhCengDPUiOo08CN6oZ20ugmtBiFgvrbYCw
ZIMkUUOqxF2ITJceN2+3o5sDfWzPZTkOh7LJXyuCW55Xe7qXm90T68Apmr0+3AXlN1oMzLYJIBwv
ZWyn2TCYoRxOa0+UG+RPTKbPh5/zkkgjYihsEACRSjwfPMIhxxFCzBjEAZe3l8RP2O+Wi6fWeOZG
HxHEYZIazBpWGe6VpMKK6+PjcBX2oA5SUxlOC7LG6jdjtoD63K0vvTbInSTOkv0Yt4FzQScTP1aN
90hRZbLU+wpE8Kjp4Oy6eF9q/zHvPJhPGj0A4ZHVYQ7I1Q6carvgBb12BYPYsitUxEJa7hZ3OSwq
YBjYY68b1U+NFW5r01DxTM44vQfSwmIWVb6uwUtA5bl6eOx2lEEOBrZtUOLGg6Cgj2mvf5QpPA4E
dZJ+0m2XZtXjBjc3L8UmGau/puUSMFKDQFgosRHKoihgRbNjaAdND/ck5fdWO+xyeUK6qMcFRnY7
Bsm6vsN0yxFRsQcOiKMY13lEDAx+K1f1UY1BP/DQgulKXYFNmcdFoiIhxvw0T3xmboulByAiwlNs
/KJNKhLu3U+GAojIlz8wWeShMIph3ydouPD6RoRUnpIuLtEGLLBll/KIAEU+VbW3a4Z3sqCQZiER
3weL+xgAJ6Z9LmZYDKgYAhughHYzWmVlcTZabgTPgj3mmhjA0A79g7Yakof4GZQdSWg99qWdTYZc
UXOWVikyqMLPdpUxsWML9NEas+KQlrTotM/blgjLCAsNn8GcfeCwScex+e5jUHGDYe+90cJAkNbh
HmrBs8bOejKc7hSE0+dobGXi/puzUkXsImHYbDwi7mpExVHsPftLSgszwQG2RusknHLGLUNyM+5O
MDjvBWKByK0R0kss5YDxLaA2eLFUNmL3DOO9l4uDzWDhyW/mxySHdBJIS25xVZIkVeXIO2LOMnIc
0yG/JkJpwNnwbYKJEburuIoQb+2SHOhBX8N2T4iqIR27P0nyXBBTI5+kvu94sAeJ/xHEOD7SyJvj
9GjH7sliCuh5KRNI1g1ZQNBKPiabxk2L18ny9223tCRHEKJopkpiR60HtBAby5yaK2Rh27K6/VTy
U9dlCDWg6y6MhrwrY+F25CDNbEKGXMk0eM3JQ/KLRMXS73PIBd9U/OyGNt04AS0aGuTtvGZcByaC
ntWIuYh82poOcpjWojKSgz3vXMraiZzAJGiCvVW0SDFE3XDBjeO2WJ9Kryr1LhDjH7scL8Aa/yC9
ZJFfrSHCuPEAS4triiS0HNk5BN4znjXg64E58MKhZQHsZHfwsdz1QGNoLnCWTog2yDrsMRG/ozP+
Ng1/2GZZ/1LO/nM/KPQnA1bOsWp2NElbd+YTdhffOiY1ES52wtUQk+xoZJCd9DHokd6Kii3s7GKL
yl3z22b0tVXtyoMlzBI0D2PuRMjnfoz3FKc4jCCGXGVP7wC7gG1ywT62CeSunfoFmiY2RJ3NW8Hp
wOGf0GtpArftYCG1yILkDTJiU1bqLsjtVyONffzIYDrl5FfXEojHPFT21jKGmgvIN85jyhkHlZt3
aF7pMqmMvKRYpZ6gf2KHO7XMkl2QgzDmOTX3K6cIbMCrE5KlkCa8V+5i7SarI6eopNVV44Z61ot8
/vyxA6yTka7JB5yP5zpGwrlQVpP9Wt86E/0ZCXcjyxy++gJieOfqZVeaSGbdiXEgXh2Eyyj8+jqL
IIEjJOYm7EntdBjgNI1mD552fIXeo5VNt6KZP1UwPWDeGE4JM10mMe5jN+t7DAjnzDUHmh1b7ag3
59g4FHbqbyADXb14uLAkcDnSZHcIsgazn8j0xmMzBaBmETfG+Dva2RcywRbmadwlPEpKEbvrinar
fKYk9Hvd2XBqmos2bzh+Eu9cFWRM9hIMYMe2+2I1S3Vx/Rh1RcIB2E7hMVlEe8SHD8UkR6IT+7Ri
dqx3eR0EW2kiLyoSDVQjL86iV5+Kz4fM5eEk3fQErqY+ZEZqX7VconEu83OLgSmx1Gev2/ls9Wji
Gq/kpV+Vi4Z1po2c35xWuFu/gQkBdeNACsWENSwxHmgvs6N06xTrN46M0Uceklio6OWpDudx03oL
uZRW8aC9B7nAKx26/jfx9LDpvfTm4lgZ3OnbcNsbzcHWbHaUvTfCfNa4vPqrM61h1wbOjUJjQ1rV
Puyv6SA+4Fx/+TIl3GHvTWh9lm6Xp/6PnvlXDm7PwJtP2KlOA5GdjVe/DMr9oRp7kvSeXOyYXP7F
3TFlM/AJnP7aYRsOkvGtc2MiuRL/TpWqp1LgL6l09cKKx9r4MFC8iWw2bS4Iz2L/M0f/DFie/tjN
/w1l/jQr+87KIy+ubk2MTHguGCuHOZtMiEoNs0nvp5nEd0fiTuQneb2x4pp5bfU0/yC/UFFZ6Her
nL2IkuGl72hb3Plkz0i16eLnre3hgqUuI62bv6YMrb+p0MwTrRdGYDx3nONjqVCYx1WErqvcpR7f
ZD6neBu5hHrlbed5sKLRJ7yXoYmS5mtfa+b75vpiZPfiYayr5hzHCK7HIh43GKhfer+/N8rHPG6o
bGESbPowd/d5MLqnWJnPhazeCp/8iUI3t1bGXYSdZ6H0o60gWxG1pugEZLz+B8D4m5+VjH/Lcb38
BOfK+BxXsr265B6k1uDtHd9FXFuQiRRbK8/AKOxodOvztGYE1RiIQpCi68Bl2Zj+FtEOhpzu2LWa
wGIl2Q8LHxkQpR80kmTXh567ybT4ptbR+zb9Zp0EoSIQ9/5PB6A8ghYrTlg5YvCgcockwSSwjLrU
8Nf7Nb8NVLGnfGIHV3G7kAuAG0QVlOZFqONbVtb/oL6ciK69GqYGF+e+9czP+X6aFv/aBGZNxgFH
dUyGt9tHuqyTW5za9Q5Z6fiIpA8X9cNs1sO1SAb3oPiz/UzmWZei76otHNPqzxQbkAaC7p6ABewl
ovg3mYwTTPkV055SnOuPhv4URRWAs4o9/S6GTH6cmJUDHCrRj2b62jILjxJv1Z47BI3M9nwpu9h4
jx259x1oHVVsZGfXm97FBOvRR7tk1Gm2TyUjYAUWd7azZm9YPcgTd4Dhwwr2rhtfucuTY1cH+56o
c7//7rvs1dNCPplothkoyDfVTdNhsd+qIDfvTVjr1Kotl2THz6RAgUeXo7M9CZoMzazhLYUSEMXj
fM80Ozss6Rc5dXSCrZQRjkg8aeEbfht6onjKtiyMecjsTt05nrMt3VVBvfOyfvo2czuCrs8HlYTe
tmrT59jmxQEPjqbKrINnCNN/oZ/vFlUsH3kRXzy5BExsL0F9thkrbnBg3Wk7/9Dk9GZ9+9wXrrm1
LQmzSxkPYskQgQ6U4YL07s4exjUs6Km2WQDggCXQBoQAb2k0j+V0hjl3EBZpUG1HXDU2tBLoQT1T
qE90gjB8UI/kGFB5sBx/BU7UEFe9kqmfNd1G3zx7w6tfI0+15OJikAPw1ychk4WAYmnsgSIn/oYT
K9/DWd0HA6oLVsaoNseNiJuvdc8Yiw8naeBNCDdGZtjtF2G8Kx88ksR7RZlob9Ht/PZpWB/L2Xi1
K/+GpDO5sHSf4JDRIlSFc98aV2cYzmow98kYbFSjTcAa/q6JA9RjUOfZ+W08n9YDc8kLatmPwicq
0Enj34SxzGRzz4/9hMuVk8WlUjWtx3J0P2qBuJuGQkdd3+JDBtcC6JZKnfEZ6TT7GeDSJniMMabB
heMQ4sMF5MbwmTr20/Op/fmOQYLEQBzUUy3hYqDo+RDAJGvvamWi33gK4WPvMMVaSLZTzbSdIHgw
kpj2dh+8w4//KVT7JgM0mw3Z2R2jo0gHNibzrHmoinyrM1B/WZzTWYxUJ3qSl3HMX/D5PFGTojqG
b6BMMB89+7r9iPh37Z8cCR7BtkeqOIdN3zQRzJETc8+wC65Ri/zBdmCm2zlI1VJAOqvDotq4PXiI
pEFMNEg0fEBrmI4hxZT2XLNAYyaDD5PRXS7vnC6/1ZWCSDUTxuiPyPZ1o7YsezeS0eom1k0dEfQ2
xZiB/LEgxJoQy/CdTI5HPw6tY81IgrHEAKOCyMmtyj0yyKb40lr2MwKI5FwabCpFkbyENGNbF9Ix
fKx2FwqWfFaf2ti38lNWOJAuEOLw/gqy3yDZ89cstibH/NVisGekjHFlx6RxCmrSciqsujp+WvyG
HxJm+7whR6ZYsVdWtrwb6GVRmjDzszqMarQjT53h//Hs/pejwY84JOHtMdKClWB9oLdmUNhXEvvR
xfLZK2tc9JnNKMl8mX3rkBqMArxZyH1QDJ/FMgIAJAV+mjdlPod3DEJJdRQLymiuKwHmBGDROfu2
mwIMilv/eqMNQB37407p5HHgSOwK9quhX4hN36+ti2ee0oDqlY3oBjEb3jOZcW6WZ+ibx8LNfhNn
5XBkjOCIhEcUzemU0YrplLCwpek0nSsvvyrHInKAm9B1sEuJHyY7/h5b9mVAiTgzILhyqi3zIemm
P7lZoXpm2xe4qj8XC3LIGfyjx+Nw1jCkiF21z7nIYgBvEhs+pis/oUhBqruk9tdgDLxoZvEWewAS
mfhNSb3F2ntSFd/J3P+ggMM+SXw0Y9/hNeXNcC2qPN+e7avtFDDua+n+IXWrfktLRbpUifPTMuHJ
MbjcqVyTu+nAWkpM70BCKCtCojld6UMAJEKW2hhyolGdxoe4l/mB3HUiBPv2hYpfcFF7I58GWYKe
QE/VEPDBgglwTVLB9DbDe+nq7uAsdz69JPaZEMlV+luzWerskJGBY+BR6MVzJdTFJwXhv//Vi6KK
6dJt27bvhiroxASspZ71kTGW/dmdWw9wR/HspvmjlOCG55ntKFuW3RQ01s4Ke8yel4WRPDHrLMUw
zERoqJmaI8tpQ8JRYOx4UR9n8tyV71RQ1WWYxnMpTL31WKLy8ub7BctvrZYvt8ZCkJgU7cuGJc4m
KUUJ75Q9sLRvdPRqDK8FzaPlJT8p+bRzamhYKcgPcJJ326GFHcYWG9tuiok6bgRPZEmhIv7Rcm87
iwk+o5DaeFTeR55YHrpBVB79sLj3OikOHrheLHvxPmxBhYfec4oKN/L8htBAdHxhX3VHc4VCAJGN
ugCHcowrEafEuJsD+Ix0qEA/ivZfUyhGaQrwbMJWMWQizW//sPqANGsJ+QoIjkHkCyKInPyogH3v
qX1pZNpc7SaEwdG222KwkOtKl8Pkayyqh0CLKarGiWarpZeXHm8bI0yIibwpsktRa1TaO7ipujqF
ZdxNwYfqVHJny5bZR5yQvaiG+2JCxxF6f8uu8s9+230lIWA0gg+QlQbnAmLb1TXLt6XluczcYEKf
kY43ESaPacuEozMH8yO3yzfDtY9FQ+pa2LPxbR4EdRdq+QlDEOhUcj5S5b13BpIUbAaOCNwzgVEX
U7r53UCfng7fiZtQyMUI4LKUX3Vx9recozzEAJx4XkNjPl64f+7APmI2kZzVWYdhZBa/bRrA+yyW
ZMfWAyZmExluNt4q1z1qVRd4WaYHSIaEOXh4gHxNzGrYxpdmmAgTqjSrTBQAjntf9bPxNUtGZDAp
SCAq3eRRQzYJOO5ZEJtn2WbjOYXNv3Og5A69fyGg5lwO1qYebYQRonv3Vh813InIWPobIrh9U9bO
vhowgAcJwXksMYlrq5gIWwFNrynGlImWWT1aSHQ2FtEoG8cj3rmpjX1r0HZIsj5Xys619znKYVGB
OSoR9Xe+2gwVMvYq+FSsGC/97J8cuAsRGnFNwG698xbjt8izB2tOIeEjYTNVd8wX9mw1UblDuxQ7
xmckF2prJci6CgaIhQcSgoIKAxRxNaCB9tJI/YfjKojwhj1WIRwqU2KvLmrX2UoV2Fjq5U0WPd8q
jgM3P04uLqvWowxwTMa9XszVnlPTdn1B9KWGzVnaes8kId52r3Puvcxh8T1bCTG4+CwcJnkQnwPU
UqtpaVynsobsFob7GzL7+lPqzq9mvZ9bVnMygTdoBJB5gl1XITkscuO7siBSNqnHJpaWLlWwiuQc
dMyjzlpmKCIKv+FF1zB9+gf2xvbBVvlXRo4s/oCSEU3CtNZm9zzUT7UYrt0A5cDBqmeMJCGx7vzW
On+Ya0jHEx3fGrq+GU0H3no+Z8RbD9dFUIcmYXszMRWZ+XD2U3jfBmabO8ONbyilnhyE/DW+Rlym
y8fAB12nJrmKH/7ay65sFmPYCMPxr5U3ZltEG+3WWlvVvpNvRM3eVKGg1zOTsqf21VjO3ZC+cUx0
oEztXc8KkQjkTFImDWKnTQ6rbAjwTBCoF54Lzdq2y4lAr+ZrbzWfmeHcAYFqdiz88H3n1Vmo9jLM
eXjypP9XiRw9nEWhWzIrx6XnmxECkQ5l2PDu2TOdquL+zWFLg5jRSPJIlLQT8pIrXOVUqgZ8P4+I
lCBGXmyIJ9e9K3xgAPMCsDBuhiOYKQhFDWcSsq0j/W8UozWDj+10kNmQ9pgzuDG2JAreS/3gmgWI
xfCL4mzZTF4TsiUpERtRdG0SxT1gAWfelwLofWrsDWF6pF0AuByE/a/wMgPgDPrCFmCWWrVn6+QU
5Xe1E3RPA6K8Ch0MlxGoMPKkuad8zHWedfA0Msh0Cakb17jNIDyDB98wbjTA47bvSUJ2nrlaK0o/
OM2Lx/gEHUzmzgVSoPiUJQBNE7Zsc0J9VoZ9itbSPTrpMVgBlqUyfkAOkE1kNweduxeGOwTzGdxo
ClX9ZppqyK/+EZRQGA212+xzhgOXLMje+PArpl8mvKpRPE0wgqwK3BNTchG5SB9oPwBMcvLmdZFv
LF2kB5ajMQy5OMo1mC89ZbykoryU09UdkAN4y78ys66cx/NWIc7kHfgjO/+9d1embuKc0oHesrfy
XdIpTHFTSQWYPgcCzEvQVD9B6T5kjRBbfOvox2aESNK5KSN/xGwG838iFw4VUIzZd5EHRjylafzG
cFUemMhilj6UrEsLg0K6ZyIMbYjtVASbzr0FhOJuSsmuueTm6NO+xH8Tt4e5guCjdQDOdeSF9+07
Mgbzbe8lezq4F6KIvpah+McKhmQ9shJQkBRbVNxn+iiM2JPjRybAd9V6L75u2CHDYtyw9Dyk6Vco
kCJkJEShrQ96jqFkOOaeQxYaY7mlbO4Zg4+zqw5tgcWbpGCErhJv87/BIX+y6sSh98BjTJjbYS3l
AIqZIrL7YRgREq0YybDa5evrKpTiY2Ok5uFxRX7OHUrya+/zPYuseyW3ssX9yem9wqiNKX7MbQu1
1VqciuC7dfQd8SkrAB3tgj8sx9psL3IpfjPl4Iqc+v1Kck7jG9TmNkLi8rca6gP7zE8KMyRK07Qd
RVVRQWKH9tSjzvNvGLL2eh1hIkLRtI1bxeYlvNkZfSuyH/Y+cvkPqJ4z+W/eJWNGMxbV3l1TrJJk
2A1OCNu8F2gU7Lo8ivE9brN4h167hu4zcQeFFdS5+qIzytKSBVLvw+yME9VvysG+k970VJv+sGv6
dt7Ug/qcQ9ZRzf/F4PR3Bt6JzmDuaTgUPqOHbw5AV5J8yPTX7nVynHDYMsj+nruljqSPucLx4x9e
RGz7WciAsGiNTYPSZWPMOKQbQqjT2juUYryvyRNHdnsxCrPca3d44srgoJPrxyWsrdc4P7O/Rv4E
vNAjCnQtNGoPqGTr7nlYXss+JZJN4dl30/RjFmQ0N21PVWbt2NI/9nb6b0iNy4KHBSWK/1v5G7fl
QRj6AYGxqNEq2LTzmsthy9o3JB+LIbJZ/YjqsX0rxT/ETK/tBMNgYsahKxehcZB8sdIjCwAdbT78
wXJIqaqBSAlAjnuvBZw/TpKNBuzMNHTkNnc8NLXywggKRgucvr51v8KUUhM70jGHO4ahP7uW60C8
r3JrP/VDy6ekf+WYooqL5UdQJN5x7y98w65uQxqlNXFXfQfC/OxaqGCVoykvGrJsNZK12vO+Jcuj
Pa6590WhE9BMuYwSBWyr85oKyfoadH8fI0XE/tee3AbVFWMg6ABW+gblY2+hfNoavJ9dzPqFaKC3
YWSNhrWk2z0hcf6oLEjbhevLvdJo93zN2HU2xZlZfHbLcuPJ1tnW5YXeLOEQv/+3D++M+dnq9Z9i
KH2irf1iZw7tP7b/b/zU4OKhvwFrA50GMHS+cc06xtYAIC/Sb40T3oe5dUt96e+rkPFd1binmvhC
loI8gE5tFofFo6FlxdtsOXbPRsKSi7rVppipWQfgiSZlJj3ZMn+rJE9EGjYjEQ+CRHEqk0PH90Nx
mEbF7AHjM4i/5PSrR/Olaskn4ALfJknw2GLHhGs6va1H7Wa+Bo5clxHAWBd2O47fv9uiIQUi6B/g
Q4MYf7J75mtDWX0aNZy1eBz+Li1N12IXNeSkQlyJogWn5hsEIQq9bZyBi3XB5lgPejMOtzxIfgkT
/GZa+DQNJk7aVVvcOgsm6dIxjupqOvk6Go7BYLmeZuFLNLxGliR7k2ukJmzBeplq0MUWKS5stIao
HKanLDiAjUnuiJuDk603SLFp72SVkjNQvfq+frA7Nz0EfRy1bXaZBhTXlSQMxIPRtwK9pPFeVtVz
UFs+U2fCklHXbp1YXfJlRiPj7ITP30CVHKtK3VUra8+qi5T+qT+2iSQMiKK4ceyj3SgC0BQ9ZRcC
OQ1hFyEleDBnpDWsn88mP/ul9M7mSucKiemMNPxWxjbqtWudb1RgHK0p8SJzW7F/Ldkaeewi4pBz
LYOuxyqI0akBQlB3NZHWmYIxwkU1ZsOJXMN1RcQKprUetSRpLCxTgtnoQ6w8G4gWQSQODe0prTRz
i5geovb8hwrtvQBmshWhSVcRqlcG8MxMF17r0QMBrugndIssT1kvOAWoMvJ828r8CUvWU8ZTRP3e
MkVcXmLb2Y0NlG9bMz3BpXSd2CGDiqe+WGpGDRjpP9SSensY1besyd9qCS5tKU74eQ4LW7dLG9hn
8oGKjYdPgVqFy9UL1KXs8+1sLCVoaosUw8ImwWpYoHn7RXupK+SxgzHeN8j694jGOf6Mc6eonlxz
frH5XEw4iGsJQ4xdUiW3nPsfRAL8NBXeL4FBEcM9ONJBzSmCfq7tTjjDxpKsg2waSsIkVoqdd5gC
WUV6RhY/UoVytRcmuus5MSN8kX9UMmRRblSMvWW9xnshB8it4QTwYj6TKHcVyZaBNbt7FRJ2kqff
noO8pVkbq9buH3qLpitgPbmJl5Wr0LG16ps739Gftq+nI7yb0wgZ/VS5CpxMefMK0gSXoaJu3lPs
+bN1bcQ47AMjx0iYW7scMg/0A+CsqdH+aVZlPxrfaEhJbvZAFJIRBBA+GPBCk/WxlPN5qd6EAyRy
zPlBYzV48FpvXOGDgAiqvx3uHuxL5asbLKTyKgSAAV94MVtwijYzocE/jUDF6aBfemE/L0ubRIuk
0Kn7/r2HJKuz9j5T+Dm4EsDWWW+pO76PSrG2Mw1IWwboP4/90jgmW3jYb4AsflOxfDIjT6NM9rei
Bt0e5xEnRbnHQhTDBeGQBXJAU4/y3SUFMKZoi8yJQla157gd3l3fHa+oIsJo6Zl7BP4YWaImJHxx
dnYo/qPhZlHaZU8j2mH++7wLCpM6FY9oQAkBYGfYepz0oGWXVY6j36mkMIxxkUHAo24wEW/D1k0P
lZ6RSVq/LN44pmANbzrxrsFkGp5DnLqcnqyMYSfjouoOQP9xCm+wcD2aWtx35ndaVI+exGAvJqaM
IykV7dzOkcHKkHSZ2ti0hfHu4W7aC7/+DlPKayfIr2mgTqp2xB34jeXoalb/C/HYmsuYEVIICF6F
FPniOsXI7Pt2QCRYehHxnFQaHg8Q0AbLxxk/drSqg8sLNtYiY07qWUyysAb2SIkoV5fmuKLmEoNQ
pxyNSYQMBvhWcMuHNb9HrFPGC6NFyCbrH5iQnm59RaFcd4l3KNZbG1ehjBCFMoMIJqr3CQmEI5m5
L124io8f2N5km5jZXRSE4T40cMqPVsnsdSDdoUv2ldF8OyXJZcUvtngZmZ2VRm2cgh1vMmOX+ym8
l4rSaS2fS4NeyVgjK4Y8OwdNyB6smJn7ih9sLMa17PR1pn8/otd/ZXHDYgmOQC8RJxYP6dTd0t6l
CjSjptQ3zCmkqyzZ41zlkIeb/Hk0bjrUT/4AO1QZgDggkG/nKj7QM/gnKPofE+KWk5btrmzldZYQ
4QE+mnv0Fv4FyGl8IH3PgALAsWA478RlVwfKzUNTQS4eMd+xUy46Wt7GvRUIG3cunLXRI2GLMIpe
u28urrBDUXBeh1kSBStrLc71fYa0k8Oo+R5RaPYJr6O3bNsYYSX5e2R4WeNWYFMkZgdAaJCVT2Xq
sguGUU2cxJ+8cI5CljODIORec7Bc9QTZadD621/pesF4IdLsPDFMX5/9J5ElGdk7Ce9fcKr0Hfyq
Q+HnpDrAzuAn/6aXrNsF0ya34bUmQ3DnaMRVQOdOI9iDdWm5S9NxuAugERt5mR98nGwITf0o6DJ+
YRXJc4KefAbYb8ak9jLqZ/ielue5fs2WwWDV522DKlV3MyJAC87n1mj/M2zfN7FVHYTL37U3L+h7
qh3U4Z45n9zBK6MCXRjHasJSU0H+5lpqlPnYbmqfKJl4VRcrTXRaYXHZ50FwVVTrqyxGnJt1LdCM
w6NMUcyyTF23pQoEj56BNmKUcDq4d3hxEFfAzdLEKA1D/If8jToShveJ6SVENK7DX98tnbee9ZpD
kJmaZvdQDMgHsmW+GkP2UJqC6U6bmRtew3s9QKl0yjwag97ch37yXBbSOzkN9U3tfMksYNxgmcbe
EgLIzJCdSryiu1ztbN3X20OLzWA3VSrkvRvIQaLHkHBVQCcaffZAvikoYTja7Cv5wAKPHzR2MOtW
N1/m5P4tHEzLOSNSIxbFhe8JbaVrA1hkgk+TjyElYBCgzWNnN+MF5cmhCqsfhVv9pFtnB03rvwnm
D86Jp54Kb99xtUYmBbZrDF+Nv13Gdbfe+kBMa23txtBAO6wpkC1mJJu5fGGPhk9/3WWquf1uyxox
aIi2xCE4iyah2PVgyCNr/oZ0D0kMb9RGoUpgmzB/ug1gl6poFQM8eY4BIcLNMIH9MFDpcXbUDMHB
boRtlC/sGfOa8swtsvhSUmliyUcCnBpbAi3owEImsIgJnUM1EdmANR6gWoN00BLm3gDJu3TcDA38
+t3SEavnzZBoa58v5lBS2ehNbbP+4quJJKcuWSTNrD6aYYdDZwaTlPLVNpaTXfG2FA2aRlvaf41E
1cBJzhWHDs/acjCdh5ppH/OlIduioZj2zUDOVOv9plI9IMAwdY5I3hjbG/ETnCKCywSBaagvaqKH
ILd2FGKXdqw1vFQC05z6q9nZn83Iw2Py22AW3VnxcDcbdnsP/wiss0cpJvv2w6oDZ9eG2ZWRso9u
api501E26hfSAEg/MKjfiON7slk3HGLho7yQ4gV33r/cEelJ4JuiF7YPs81wnWEq7sNpCu5z6ZBn
hPgex8OngXQMOVFg5zfJGISMZ0vtTJnKW2KxstUyfSCDwBVHo8La0q6u0UUQiRZ6TFVk16b3lcdV
I6FqumPN5xrK6nGCPZv3o/k90mgyPErPqE3AZg4xAl6hHoHVwUKa5WMtYCHpWRG62sNAD5v5ZRDK
YLvPfIRV7ZkrVh0JisFTgk5otvpLUaT1OawMNkiJvVQ49PowoWEtXSgj+b9S+tnJDRe9dpTy6LjI
C6p+fKLraZEFTFWEaz77o+TUr+QdcuEwp99k7/wRrMWr4o5nuTgFsv1BF5icZlffuXFoPLDD+G48
jaVm/X8jaZizaxMVKRvz2mUA5kYm2zGLlWOPoV3pCdGkC/hStYxxUgS3OyYgKBRlPu/GxajOBHp0
NkrOpDgiiQ/3bDHIX5eqvjnrP/771WiZybkd4+v///uWPKsDRvzimF/psrpn5WHxWVDwRwPCFwsR
zpMgbwQxoz50o0DL39vJgXkyLOo0jE9F34LJDKkeUKFjUQUJsS0JUXlAUBhgfeX34Txi4yLzry50
7R0lv0WiboqAbY3EILUvPpo9NbcO9AlCwpb3ufxG9c9ZhwBOGpX3MpcLenln7b87332x/0fYeTTH
zURX9L94bVSh0UADWHjDyTkwc4NSoJBzxq/3wajsz6HK3qA4FCUNZwbdr9+799zM/arI26D+MSbi
OhgY6CIOz2ZWTG8gaLd9mDb3sLfVq+FATULKx3gzvEmwHI+/kjvCOfajC6XdAAkD02BjFFa2t8HL
wa/N5Ot/eci2dwZw9Va1RndLyRjzRXa35guCjnyH2OenjlBCjq159nTCvSSxHZ0/IFMT7qHVlH9u
U9jGnZRAMQZvnaHCPHiZa+6I6HhJ40mqpyB19n2QocWf7OTkNuDdSmEdxORZB+54XtiBdTdMbPvw
z2XoYudAqiCiLjucVngm6FE6ZrPDlGfes7hVZ2GrLVB/Y5GlVb8NVZa8FrjbY7B/96HXk1eAKmcz
7uXFdZLgrIzujfBKf6H0VmyrRhvuFiSWW+a9A8sd7vVokRCWklc6GpF90owcSy9mjrpz7oWVegWV
PuEZ3L0O+RV7E7zMLp5i68kunWQ9gVJdKcvxttYsZbLRjQCBcrothMbys4jYCJ0qfcdgts87d8ZS
auiRg1B8hpjFyaNOWaWwmT6NrnDR19XMrsL6lkjn14OhgUBvtvm+hnGOURVIgY2RmNb/6CK5jA0i
E8tARNu2MfXj4/IIbfnnoWAEQH5NsSWMrd1qvesihUKJ7KYdhLDAPzku0y4L6cOyNWsL+Z4er7FG
6IhpVP9mlKQt9mzSO2U2q6At2sMjXOWfi+3xoc7K+ffNdsKRAo3If1z8WZ7au/qpQje8yx4WeZSx
NUcjaAbKJH0CI9XIUSCpGfE2zRHN0qpFWnKOw3b+dYuD8hk5PukkSi8sF8U40qgkIJ+w3mJJ97em
LK29VgcCqNX8ZRdmixQ/7aJ2AUaIPo9HFkE2CGC3nDfr25ggv8uKMd33M6dFU95PKELFRpiOODj9
JA6R9mGQ62Wv3K73XtnYtSfu5ebGgQ0dSzTDgpBUFUdrPIxkQy51jeYsiDF9kVtZfLElvbOJmYNg
t3lMEsqw2ae4ldd6UhwR1rffhrRONtnAt1yfPnJjLOb4BP3usL4hT3dWQDK1jWGdbfxDb/xyxLdb
Q3+06OWmkfku4lbHs0o+46i16I5LOqdO5v4Y+iA8WNjGGS6MjAo9Y91l4bjrsBBQNgQcY9Iin10s
O1A/yO0GYV6KInO2RkolnmLrA4MNk/DxOjwuvo4Epy3J2DR1yo/ZLNwZ6oSi3thBkptXR3q0BPpF
dyEmgqfwq6zj5vPvYpHgHpjAmnVmlLwxgaFPMFNgShQFS32CBfZ45/WpbkkSDRVvoUTgj5WoPDC7
quqtUYm3GGcSwy+ZXhk0EiDCLUlFpMplPEg84nF2ijTw1KTWDgcd382inzuuNeNZpCbuAa2vdxAG
rtcpyoZlZOhYhOP2joA8QGRm+XcUc7th8NnA3Sk9EawoiPq1w4OGqqJvbXLCqk2hzqoS1e3vpc+L
S2gTYga2AAlAee3pgVyjatLpZ4fupp6mT1UouW0sL9sQATV3yuxrWttIevW2RzE8Fcepj3JWsmEX
FTJ5440K9r6hBWs8Aek2KcW+l1J/WwKAsw5+WE5PTu5FR8D2JXJF8zMuehqESvbMndRLpfzutbCr
aKkm6srGlO8irPAKsqWamdVtQArkz8JibMRkIWy09s2Oaff2XYrmJUk/JMDMZV0Xyc5qordQTiAg
RuO5EkS5E3S/8+G9/JwS8xrRrt35gumOE/fxu0mNtdLGOiPPvln405Qc5OQkHETJH2sh7KA056FT
OuV26putOchFDmxl10PYxqw/r9o5HpmWrJ/MG41lTFjglWBbesJ9DaeS/JdNixL8nCDyPGMi4bm0
+m8QVtMKGwJCF44IS0bm6bEKCnRJdm08PeBSceL4V9p6OEppdG0mUq1eqnAAe+hg20rHND6WWupu
qtCmVEqHgwmAa8XtyFArasZz7LxhXuxPmW6RLdEjEyX4Sxy5C2s3eGsQ5JwoRLsXqbUcqotbNzrG
ioYRtYkiWSlVYx9vh7YWi8fHXiQT8Han+UG4gPVsRr/hvFZPFo3pAtEFdB+8cgZCSNaJAJtcGnHQ
zaNTOQMe8KEah7+LTwx+oZ1xRTQOX2i60kr0+ho1TpBfTIHqnJyeJxRg45dC8mFIN1nBbRV/cwUm
Srs9H83E40dawTymh+ce69dMa36LBFlW4UtxrMijo2KsrGejjE8BzmuEWWAbTKyrdglhv3aHeA82
ILtOUZCsNBQ2KP0xGlii+WMXEi0Wv+Vp1LP0RAi9vq1See8MbEd1BYS8yjuPvBO5C1XysCHTyOuA
mShHhw6TW5TxmYuJlpSPPsT6n6MxecJCZoC/5Rf2nO4u9R4fPAGIB0+NcoN5MqVKs+WKBdvDQORy
BA5a7RjIMZsXB9qgej0eB5MKLFIekom6+FUbbPI+h4DHCtWyFq6pgP8YInSXQeSAK5lsvAaN4+1E
kGlwUlN4u32PAWKsMWIH4acP4eI592lgU/zZO5vzyULvpID5wEVLSepDDThzrTpESRcH2Dyp6gRJ
uTLBKS6spUiANQ8JHfICqtoQAK4QtAQfi/8YTPHCqrkPHELzEGu04vC4DMbI+dtNM5owLmVyLELm
9JVGXLbZf6DhwBxWBawhrgUdKWjQMjuG2AeMEgn6GqZjP1+Gxqn3Da1Oy4POwDnaHvfR3NKLZXRW
9O6URk3kMxm6sNET/Kqral9E6UcCo+yEuyTbZ2h9nmpJXFLrBCm9urJjk0VBYeH22yR1TYBgPpfR
vX8F9uNucl+Yf88+Ne/lawb8YjY1kkiZWadOqPqWwRpVVH+PJWcI6r3VNuUqE8nFG71mZ8mexmBQ
DWdgvuiJWYo2TUOaiYbuVX+au8e0wxjFeGkMs1eM29YvjiV6gDsScCLN+amND8v9qSJLbpOV5H8H
FB91NyeGDarnLJY8pyw8SwxN/RsFTblOqimgO6Vg6XTjEbOLtim82lpjALHvncMCMcXzmd4KOWyq
gLgRI9wYiVo2Xrc1qy64Zx71Q427GM72YirD6lhXhK7ImX7x95kPYf81zCsg8t3rZJFQY48ccEBH
BIB25hJPQx5cRpjcsqqAaD/fMgIjxzaZH8qkCzajFpYLpCbegS9KNOvxsiqzCOwFqmZh1S0VXw67
rPbQbjY0BUPdQKbhTxtVIPrG+RwfGXtGO7/M3nOTRuVAtPU+SlV05F/k+FsW5lm3E+L4kmbADJS+
OTjltrgFE47+YHCcEeV84U3+KYLg5ark2PWf/dTaFyunf0Fa0NLHqHd53HO2UYhlZDf2yevNbB/o
xmsVGXsSfPX3HkHVumnNZ0y01YXQsLOhFJgvqtInntpwVUlKIGGZzypevCIpCmSR+l/pNMJwcpNp
6+hAXUduWBqC0XB8fFUHx0H9nL1Ak/LDC64vdRWUpVcVo+orCXUD0Y3M5z++jTwOMBPYtWRIOcYP
1iqKq3TfJh3pu9LKl6OubfRQybNq5mwtn3S6iIi6q6jL9cjh7EQXbVOXUXEkyqS+YEHwDnbVbk27
ouSBbbHMuioGr+fHJw2NIMvZcpKjetHzzjlg+lHg0xPO9p29ZK8DKp6pm0NXetM2mAUqVcyxPaF3
HC1wzsZUdVcnytOdQy1PApbfXR+XUsiTr6ffejLdzNRm5k1x6YrhmniTd+jGGg6VhdLGHYsDkPtD
HlnZoYpa92apfv3YDPqpLJd/P6ttbn7ANruQHWqeRRPHL6Vl82b4hgMqOTM38D/jnXQt8jkBQKFr
Jo6kqtqFU/QWcYoJZJ2Bu3rC+3TIC8HI3K0p/qDnIZc0snuUT9on3U9mFpbyN4r0lQWRfOmmrKLZ
SVX558dFSeGfG98ciQWvdgxd9WVeVNBdoh7uZygHxBpGpN2486glYu/uCiR6okXrm9tTycAQz3RU
kpOtkQy40rowvkvzJQEYh8JbsR9CC4Jczd1Mepn+VJQxJXRsku0oGPlEgr26ouk0RkHurYNRU2vA
5+RRzJ9pPLCAG0BgrBRlR+VX9R4wdnIc5otqk08WhYEtJ4wPhZ2Xa7eYMHejw3gZqRpaq2VEOpA9
VfStu8V2c1O18A7A392FifR6X+M9fQrn/0nOIrzSLr8yQHMHS7bBc4jbfFEaRFt1XQfIBvHUBskQ
ylzdxsdOq2ltgwBC+iqTa6/Mc+cn1soK3HFdeXVydYU6P0BQcTe067DTx0PYItrKQ9PeNDEzAfDg
MNaq7K1sy97fWVbhoKvo8kXaJPkBkZi/7FwI1Bpnp6eibbp1Qec0y430nBL2cMP2VGxmNAzSIePk
hdaNFk/9LCd6GWGUfFP69p8x3qReSxKAeC47KzQlTYycvYyk3Ive/RONsjo2QWnjuGBuxXx32mUe
SrO0EsFSjE55NWvd3uj4M/eVCoBdjL6k864ttChLL5lnOUstMgB2VQ4E/vmptzS0aVMmwfLxEIMN
K1oW0OdtkFYgQIqXVsbBsFXYmnhOJzzHtNsNd5n3lnmIhZ3jn5ZIYZWGdtqTcFNt8rtZdkE/lMAW
uxSbbTRo9bVrIIpJH6dH0bhv0qSsaDjtzamKqBNmRf1CGsS0UK6poyW9cDcE6bMq823sueF1yoT/
IvuADaiOtI1IkAzmYqoOetCURHpZzOPJ7W51I/xARQqYAoHmeRy0H5GqtVVqWdm1t4PNY0HVmmId
C9XTgLgVvq8flD3FRy1QJ6Tucz91/i1DTCcEXpAPIRCGTK2sXx50pTLZ9e5gniElmUe0YHAmbNM/
mUbIbN9lWowqtSnHq6lieYmdT8/SqF6qntxGTRHd0p6FSOlYNfwfGAgZunB6oaUi5X6sD0UaKdCR
eovJ4qa3HVPQuavFqeWJjol2Fm3z7BZezIJpfdRqnHYWLO+cf5GIJ0nefeot/x60jKxaTDQKcL+4
Psl+c0QsWq1+K5hbHgbDYVNjnaaZDK5RTl/jBFbjgYFqDfdaSN0/pJ4V7FVCqe4TImT4yXfZdkvf
itBJg5CtV1YSdwxsc/dieGF0ckMdAAdH38roADOY07Z2UeUgjM+XPUeX/YPbpqT9WU4Vk0Lc2Ku6
JAod4uhbgAHyTG4WR9BaXQazyvYlPBHp9xtpJ9aFG6AHMTQ3MvHxpfuyVrQcS/Wb6GhwC3EfPI8/
W+wchC3wk5reTgeh2pXdsccUcDjHRmhvpaRHBvPJZw4q3rwm9a9AksL3haTffCgrI1kbiA7WaQQ6
62FFzsYsOLWsa0n2w4bu0Qi0lYtahM7ln4dpaXZ7EzTTX/JZTOjapmCMi5Mn8TaBWmRtU7wKA+2t
pWnjqgXSwhs6B0bojbMxXDbfOkaWnM8FRReXPigCUpngAL7q/rTXgghVWPI8K1bPGPzD6+MSjxQE
Ki7kAU+y9oo4iDS2q9bYwU+ArYxg/frbiPEmdsRCb0U+0GYzN0Hv0z+CcQVFANvf0svwZirNLVe5
1nm8LwUN92lsu733XfZ5t6/KpvlgQs296nzYNcbTIvHSZ9cpjkoPOIdXpAB4sWui/C6JdNC76pZk
y8Emot1tRv0z1yXvlxvenZQhv113L3HcbbNJA2ZX1uHCCax63zokExalNZ44dvlr3wQP5yki6RGF
Y8axoRpKrfqo/LbbeeirLiGH40WSuNDTBnM6xKH3h04VmnHXhbTGoslijP5MdIGDdqjNztqwt3q9
BMsCaJmQAWZDVMNQ5k3jaGowPVKhfmR2Od2tUJ7BrJoXgbJfQMX9+yjBICtFkq916AQfU3anhWp/
ZpZOM3VI+rUcavuzpTcEe9J6pZ+GTdV8B4PXrQhelc9pBNVQY3x+gGIABpaZJyEon1Iby12FiWeZ
sb5nUH6eNXxQy8dXYcSg8PFVT8sPf26/MiHpbyMrNG6PixlWKAZtVEzzt9rBSc7zXLZSDkPKsjlQ
LKb3Jp30K3EUTIlrgKbs4FTL1QhwoNPRic2XyQUwQC+aqBuR33qV6mszZv4Pxy5HooMl30EzcERi
ZD9FJogG1QfuLg0mgZOGE0HTS+a/Wn/KneEoJgSdpkE5NLQ7DqfRgVxcwTCMY49bxS8K4tEnDJJ3
fMYaxQCIilAkzSkeqb575vPbBOz02ipRsEsoKVgh7G/CpPprRyld+L9pPYa3x4WxrbkN5idkZ9K9
6n8GG8tnqPndzZJ4EgM69jdUy5wu56osHuCr5GIgWj5Kf8VoYemx1/GlxExAKqb5q89V8UIa4Aq1
HPDpxHOhhym1xtt4tVCe2UnXImrOl5Pufg91mh0lgRbvS7OlmEKw6txVw4tYDCAd8vkmyePyxvHK
/9l11GOEcX2hT6g3tlWkr2XE5B7FAak+BHvXM65CJ75tGDRMC7XtCPqMJgSYyeJz6oMvaEbkH0kH
brBDObiCvGodhwL9eWyXHzHutoUMvivUzIeKCsGqq1um4/991MFdXp+hIXMA0FrXRLxVEJUqOHDp
zg9sy8h2bVSn9N68VTfo0aEc3Ag1vY3QuGeV7or0QM1xYCS0hhHr7oK5WyamIN8+No46ROLiUXmv
Ei3fd0k/fpg6yUnknjDuoLiINUjN9aQTZ0wk0n4iKpO33rP2WLAM/v9vvQQU0g9u9WKhloRskh4M
kWqwuFeq9PunREcPMI65eLExJ62iphbrx8OODGkYEuIZDBc8RIdpuhUMzs+y6C6h7PK3vi6qTa05
yLCrJnoJnPGHrIV1rmMrfcJ/Zp7TEXdThqZmm09I9pZtPiQrQuJOzIJxhsx90TKv69sMkuHcyPc0
y69vg6GSPWwiwGShzY/4jbbtUt7OVGuPhjuMgAXphaZJY/0gj+wn9Wl5JwglcKf6wnJXbAF4pkiJ
i/pS2yww2hQWm9SgN04jCsfyDBk3aw5kwJBxIY50nvvJeYs0eWonlf6qoWb5JhleranfqdvFHTEF
Mn8d5bXpMlGwYQzcqnyWQZZu/EPk7aYrKRp1yfTBqeLp2Jk2pqP5ZU3t4dA5QIYkEjrksK2xLmT5
E1sIzsDc37H0OPuAMe/Sn+zuWadvU2HifWeIi4BFYJH368g40GJJVxNu3OtQfDuMwBZwQvp3igDY
1LZdmhtn4A0O87xdt0YengAchSfHy5mU/vNYttFzRdNi+/jWP99/fEWoDjMVDaySS+rTGpiNhbtJ
n87/XOwa0LatvN+R5jfbx/cD1Q0MCcS3bjSxth1pQhNv3qaHUdXGzmtNcYdB2r22PyoDhSAOApya
VTNeeaWZ1jnEd7CqVRcvA5nkNm740YFHWvqBGe/EzMuvmnqL6WurD5QWEFGsO3FHJzaH8aNjEEqd
IYCP5e5zHiHlMeTvXOKr8PXWfDUiNviwr7dKgP56nFeR5Ju7drDXOXNbbjdUc7VLy/DRlCh1uB8j
nph7KbXmFnsb8Qafuv1VjCQpGhHdBKHy5ICUgo+DggvZ0at7XHp9gLOBwJYX/JW2wM7NW/dkzxet
0wt9OZB9xefSBLtv5Pry75/gkN7UvY4R/D9/GtwXOZRiogzp6uI62NNvGh7G7vHocSlBRm/ZDgt2
mlwU2KHQclVqOChREYMmcV12OH+RD1RyT9v8VseeeXl863Eh+VNw84Pb+R9/QDzdq1DlpSpAbztN
QEDwJH2IK8m7M5XtvtM7c8WrO1FoGX/6aCw/cS/R/Z98tSutNP0cl8k8v8xNJXZ2VVwpVukM24Z5
r2XH6XsS5huKGT5hml68hnZ2nypnnbfF+NUrt15h1WawDa9vB5tuPeLofZ76nD3aGyXBv359ibID
KulFHvpy3yQleseGFKJkrDyBU5QlnV7Vb9MhJic1smbrj8gk4Mj9gWM1G++qHLqNrN51Xd9pPvCs
WuTPEFnqhSx4BHKUoTegJkboE5axp6gyr3HkL0pd/hnUO61/jqaGHW2SBhcg9SXSZDOSCOa7aC8N
pNOaXu3t2X3MSMtFR5jMayoaVZs2QhV8cqzQseRbtIPN1kYVIFGCeMsUHhpG0Klaa9FPySR4K0MH
0B2TcUQry8CGpKoi3Ocu5aaDZo7hNoaOApgiaJb8oMv66vUNkqY6KBb5iLa64QbJiTqEGIgk2NIk
cUIu4cJBKBeoJWM4C7M9jS4dsvfmprySYfj8FzOQn7Qo4pWrOb/IIr2HZosonxH/ohUV3A4Ohquy
pmYLAs7Ivf97oP9tUWcu8AczpQFSXHVZecZxBdOY9p7nXkYSWwFiOg7RfPEuNEGWMAAt9oklNw5M
lYVTlSBKhiM9zO6SYl7LI7N8KoupwZhqG+gI02A1WRytW+RorqgBYmJ4UREFFDvZD9+jbUMmT4MU
YrZ+muMnCURkAeuiOI0FUmXfbLptgx056bGF0oDcD7WZ3qaG5SJknkvE1XGcLfCuGe06Lz3WbXYs
/ZrMKur0p0lKKBgheyT9t+VIHo9H4gg1NYBdsidbTbpHnYCRwmkBqnSc8sMCpzbVDB1LfXgKW2y8
gY3svM13kdA3+UDwienU2jq3dLA+4VCy4GPqsqDRL5q0/NJ1ABJJN0eKGYW38syCn6C1qYlzaMdz
Aj0aVoVKelDS/NKIO/TcOlqQQQs8WNS7FCXHNg9xaHbyGjC7fXUC4s6DsaXXhnRdEpeuWY13RStM
83smik6eNkuv2NE4BJFR2bu7sjMu9GCSDcPIJw0k/87Lw3DXldqy4kyzdMgZwOgFfm1KgICMnvMZ
VOmiMWWz6ifT3obFMgi+PXzjdw/CZd8W4W5qYQWYDr9ygz1wnzV4FPxIPCWz7BuvjEXMHh6RdNll
dnzsITJWfkO7FNNRObbgXnx7ANzK+Hl8qvKhQj0R36EbMLlKu99g7L6AcIwgFGWzLsrhMhSY5DCI
JjPHUqDMWo728OkQPEpEh+3MKue9Y8WvCPbMFcQz1qKOwrW3vjlErQzD+q3QRCxdNVHSDGtzignq
62oibDPGWopDMNFqhYmVLF3rsvP2XoloMgEYx6QP3CIIQkZ9E0WcTF9jjdFxJv1PHKq0GvNv8ljM
td0b7UWiI7VNaIlT0XzjOLfeChbK3JWEPnrvUYpZtBoZVFoYMfdDaHxqNja6XFlXPxQppjkM2Fpg
foe2zSsdaF8ujdJ1NrRbO+huBVRhyuJkHVf4LPbCduOLywmpmNyj4Nj/JYNmEzWRvRKsvaCi+LyZ
5XftdN9ezBSSzJB20flkYhQjOcXIAAM7+zlYyQwCmcFIUNcXAWquUz7fCo4uxcqCJ4vopat2wIDf
J7bljpCJVWu/FPQPLjKCwO8boBag2K+NIDePYeghnK4GACok1rABsFQZBWQbCe+rRKetRhwReke8
ZZ2TGdGbJBkQHayKn0TDnEOpiitkdXrGEYAjuhqAIqv4dz2DfRRzRLq4olyKykaCbe0aXWv3ba8u
Y2YeC4EMnhnR1THglJvuFO4aQ4WzvHv2K1NyAAVFadCdWrKpnuII6bfepXcSdPC8e8VXV6LDGEtM
oN7UlcvAMFZTlZl76IeInqNDBnp8VvOcBzu7um0TrgrlH+JS/NFo/ayyvtjGfaLtq9Hx9opbj6bO
RD6ztHo6OxVlR94j/G5RIwNe/6MBfwT95R7KxgnRpOvvfJLeyxBuIdq5taPgoJi1sLnV+gw8K69Y
Lao5/9GhTYYiTbPgibTpb5hrsArDRVb6mKmFAW73rS4AyiZp+xyXmrtvyMGucFrjEykWqEpRIVlM
MNwY5ODQ25ekhEgz+j0aONadtbxqNXsHPSb/XrloJQ0G8tR7xk7WWrLDZIiLP6iOepK5ZwKfwpXn
ENZg3lufBAjI6qfJ4F4T1RidtEH7MyTNpcB9til04iPGXvwpsuydzgu6KC/+U7Tda1ZNH9VknGWA
lx2LTmEif6YinEmnEu6NyyGbLMKgKj+HBjRNq/cf5ajsvajxpvV8H2MtXFsCaLeT4N4J8nF/I8mY
QXyjZ9vU5v6wmy0T9pXdh+LArfUM0IdTRkIa7DBiKIAQh3h+E41av4+QhDlRpnbgp4/K7s8K9f8e
nQJccC/cp+5AQoWP06TRymzfhmG7TjM+SzFu1GHknOGV6Tnu1Rojw+/J169NV1wEuZ0np473ZeVv
VZiJd2eWhyDTSZBLh1+uG/KkQm0Z8WfPvednNK1Y1tHMGbRwn3ItjNaD9PSzMb6OYkRcGhwtW0ec
mLMGGxKLkmGiF4Gfrul3fHh413FDb4cw++nC8Ym01l5ZDXmhukG32cibjWNQeZRary+I1UZf1lir
FnfzySw4v2fgoFRlIBdBMtLl6Tctwu7cNWhbTTIUaGAt3NmOj8hyCZ/1NiniLyY7unWYwLzhODU/
s4IQiVSZ6zrVN0Xif5Hl+zuzBtRMYBFovcOFENE508mJZKDwFGsbTWtp8Gp+sjLwX2yYtNw6zXiD
Uhc5+U8jKr7CoftVDBbKGiw5a5q1PWLm8dRXIGLtpPiDI+9PJLMbbiicCMwEts5ARdg1LuN9Nyz2
YqiKPTUTI+RTif/lqXAh/MiKfAGEiNbaYVbxUgzGu5jTN5sgqwga3SUe4O0szj0sz9MdcS0O6jjb
xiFg0qBzblGCKNrNXZBMwChWhtMjArNQkFmkATfFsEs7urO2IB/GoxC8VyazA6HDsxyWcYStnNHV
LRTgEFrapwuLpNWmqs1dr3UbVZM+WjnTsUpj1FWVqy5WQfd2ugSIZH93vXbDAL7qSQB7bVi5qhlA
aagXPtb1uURmPyVQflXnrPs/jS+alWECdWhQkeQohZvOLXaFgVnFHIJjVOdcSn9jY4+d8GudXIqr
pybuyLco1LqyUgCNmv7D8QtxKVJPv4DvbhzN37owJPcii9eoqSh9xuktmCCMVmb8heVHezZF3ex8
xC5Pg6feG8Z2y9gTdxoICjGalWxRmljbsXbAKRCJY3OXbBnUQjcuIJN4cugvKa7WNG3knuPyvwY9
gyEznhEqTbYGa9nvSryokU+qz6jTBYMxF2Jq12iIWD1CdWJiUr84Y/WTL+TGHjobGtYgl6h7DImc
dxCXIQuibRbaO87S6zxxGa4wytz6MSkK+XRXscdB3qTnOK7/73wyof5nepYjDQVJyRW2YUG+m//8
1497SCf73/5F/CvCKxv8HgbtaiJpxmkB5wRkM68cEnWYfqErsdkREQ362armpUbdjEIga51nY7R+
+vXCMULJ0AzlSRwO5//72Rn/K9vLkZbOfyAkdkjFCPa/PztQMZx9xoZn57NvxNEArd9PvFtrrTEX
8lLWdri2Un2VxuZ4F7JB2RC+WyI4se1oa6KnRyBa+RHrgADNwkqSGXSWU21L/If+PuHjwYtc/D+h
ZKaYA/LyZPTzbPf73/6Frpvr6MoxbFtJXbdpo/33513VCvRP0oLeewxM4NDGZ/ze6M8IzD2i00rv
LE4/sJJm24kK668mBl4OfDDNJDkI9xyDa6unD1cRIT5Wat87br2vhm6FGil+MY34xXfHdO2jG2Zo
1a5ZxVv0jql+x+Ko31uMXVoNg27CrE2KBWQEvXSANCZvnW51xzaLerzEtQH7wQqWVgMSFLMSMEiT
OIM8By/gOeERwXd68PNpWJa4KCiU5Kr1yvzatKJ+5gUwAXeRAKEVgL7qqGAWLuhQJnoWHkK4hwv0
cxbWyT5kyR5g0jRRyKoIrW1bg+WCIYf3qSwch3fXgspWYkPnrNUcugwyURyKecALdzN32xUINtYG
I3b3PoZAiLMgbfk3DHxOhraJclmfJpUHGzMY/UWQmM0aPX25twoNBv98eTwEo/4WoWNc//OtJMiC
Nb2zN1gNzMWamDYam0S8evzI4+8//qodKHIMyI0xvSm4qPlSZliADaM9TlWBBYO04oUA0710xozx
JmMm1gDjV9nXzhXB/1M5NxMrv3ee6Q4R7iGAnRucfuKuGYGkc0lquBOthTIfA9v50foqhBx3okNK
4tPIWA1allCCt0SRhAZdhRxv7uOihHpFj2xu8EpFK9w8OaSV0t66tfarjroUHzKkD0Iv8/3joRmH
l5FxjFPrw35K03vbWOWWXi19VO08NeRiTdI4dS5SUAhiH4JacDcGEmK7KCISDcDsD/WobkZVIN1w
SHoAO+EdH5esTIBU2DVYUzPQjqmeUxPrDckx1Fm3qi/kawhQ0dWi6XnKMgNB4WQsfWopEfj2l+8a
REpLECjSJ6PHGBg1NWW/UCHJNQkdb2acKPxH3gt3Mq9GcYodUuUbIzev9Xi2Y1NbW23j7p0BQUFf
NYBrpRo4UltyTxoNlPeiGo/XgU/lEY9yhcrZ8uEH1FWzZgTitU+THZrHhnOZNg9LsXol+4cOk82W
Dsx0GDQ/OxMoVjI+rL6BjpJlaqcNnoxiYZS92A/SxUtqjNqdbgljUbqhC1qUEY1q4hSyUgyLeL5P
mvnuyFaur5ItSX75e1dkMfnb2V1WaXE3wQrCyZiIUphBAkyU3KOFAWLVs5yTqFVCxidjDLCu/uEI
wBdmZ2DPgmN9TXzcAnmW28tAzWeYMIHWV9sI2aa0/nfqzqs5biXL819lot9xF95s7MwDTPmiKVIk
VS8IqigBKHhvPv3+krq9LbE1utExE7ExE301NMWqRCLz5ME5f+NZ1tTsVOi2Ls4Lbd6iLtvYEKmv
4Ctoxya72Y7eWk4I0CnzYVl0kLxo1atqjVGGWW47G9Uk1alIzal+baQ5aW+SsIVLWoIkC2uHjon4
2ZV4g38Z1JOmtXlUIYUGAWrXNfdV0vaW5NxgNJcy2io+gKG4hEY60cw+kjToh1A3gK9mxWf68Mbe
CscItaMGQmDa5kGjQ4mcefYMhSOsVuk8nshFGyS4cK2nvACAISlfQVPML7GQS3fKXEdbcKSBg0Zw
a0xQjUGD50CpwHnaTvwN1q66oW9ZbXNUJP2RcOO1s4Sm5yhXd1dtiTZQZvdW5rS3WtIYJKtV+qmP
2SJStyv1PDsALryuhtaWbySLMofdONlOs0Dx6uV41GCBQ0nVMHUpryjbzLvUvl4/90LAeU57CxsD
haoGeAfo6GA51LD/8s4DwvAVE3XpGbuBCY2qnT0DCkI/1uifQPvuKbg5GyefrHUid9+GeMjvk2yq
bwpFttxO0/obEIx6MHdacjDGdN4M6vC5HKh8DCNk4cma/Bxi5hya7XNbvCQ6kN1I4xkDI/WS/AQF
zGy46YxedFekcg1dY7i1TWcXxsoxwULlNgx1aTsXdoOhSOzKoUbugGrWDbkUHbmFpw5lLCT4b82w
ysteTKhoVWoQ0yTMFKj/m28V2kKH64hqVBdF464R/+hU0Lx+UI0ANRNOUKtWNjTb8scFde6NxQMH
3kCkilqINFOmojGENOY2wR/DlygXfJGGDRI7xZ5aTb3OjXDxohm0EjV+kNZ5ftSZhed8DBE0DcNp
R6NW/e74+78u0//GYvtP32M8t/n+8ncz7w/f/pe8vX983//4z5zExWh+/PQ/R/f/0wDcwYr1PzcA
Xydfmtese21+9AAXf/LdAxynbw0Fb9uxdBkcDpjqH03ANdPUFMc0AKuosiX/wwRcM/9QDMPWZI0M
ldzLVv72dxNw8SsZdRRZVgxWpqIr/5IJOH6kP2V5hmlpusY7MkLT0FVT/pDlARWJr0ZVflPImbfL
tnrMT8oLlUin8+AmU4IP3tJdvou95aBs+tpl16zTjbV39vNX4zC8ddvqrr0pHrMt9rtv1zfFNzbZ
I/xV6zI+ddTiX9sAcbnt7NWBs0GDYQsVKaCPtB3eYqDbqksRfAcc8r7ema/xnf4t2ZRH46CiV+T3
GW4lrvrUPII53pELB85t52cr1Ce9bJs+qffVYQwQzdpiVH4CGR9kd3PA0UylpvftxzxINjrynKvi
FjDCp3Hy+E17vxyQijn0T3DlTpTjLupO9+LVuO4OiLbekJavQ7/bpIG8s1aglL5d78odo7whzm/C
p/wk0fS42N8oi0U2WH4v2vDkjSKQgEdDL9jVO3Q/4Rc2t87K2Mifoum23lXO3Zf+SA2Et41uOKd2
tAiemMID1/ANieRVuEUTdWd6cmDsi1vLRcJilT2Ej+q2XDNAr/UeUYcI8qA6yDsNKdrBk1fxjf0I
x3iFmrun+whsrcevRbhqIOm/GJtyp6ycFf6Lm/4Y3jco8Ev78Gxt0rX+sGQ+iomkioYbrhIcqryq
8xITOwXIr5s+PtZIl3/JlL1GwWBvbHsPCNJq2muMC4Dw6OWe/bl7wIZRQ+jadI2X5ZBvkvtqX69x
sLlu6w0ni3flujo3Y1qu23hrrfJNuY726q54bM/STX607/iEZ2eFNJ4cxFv6+jbTnq6TtelbJ20D
lv76JlwBnxGfvh3X9rf5CE18eHZOcJSftX330BDEXSWGmOrq8gb0Aq0WaSPfJCuUJXxwkx7mMq/2
bt4B7qegHeR75VZ6YH2iORoXt0m+sVaKWx75ez/xVDdamXsKHzL6V26yzvzqM3ROt74f7ugH4N+i
cYjgHeLhTrRBDqyRfeURbmdcoHi1khOvOgwrkFPgab8A6vXrNTKPOBwe73LPRSvrhB6um62sTfa2
6h6jyDWfEJGJEOGxmaYzwhGxaweh13u00QKJojSjqM/5cdkXq+4W6TyyPAR02W8sI9mbthMZk3JL
U8hNiwMqUpGLbohivvQWatEdNVO8n51vqL4DVDANb9I2k3bs3LtLu0LNg7LzhgMd23kfXJb2CVrC
g/EJhItNhSff8zOQZvgRYavUXmCvuHhhB7bibZoyQFt0hljEUswOeQ0+u+eZzy0MUFHuiDIlOghI
vVwmEDIJS1cOwrUOiPC13i3PYISvPAgFZHU4ru3CC74Vd5DgYmQfBq5iV28L0KCv2S65NR7rb/ir
bWbrIbwB3R2Q4u6KA0J8K03+anyCjYSU023/UPk8jSnaqr0djhBbqIQejSd9pXiJh4ocgnJEo1Wp
rAqLRiKuBbCnhE0oCthXCzdrqiweYgFGCmHpUUfjYFhrj82OHeyanyAAwDDEohBfHYu+AuV4GxzT
sbzT32zVNQPYf6BQAB2u4mkLlzd7TR6kLQLL6gq8TL2eviGJ68l18FyiKIGZnZveSwF7mqQeR0N8
Ul+ZX/mlbbB/fDZ9J/TyrxXCzQH4TgrBM0D6q7tsMFNWbWSAg+LLSNfN3CAFz8OS2+wBcbefJ4+u
ZzCekGvB58Q3472GRO4SQFtgQXRM3+CmCr1dw0vLM4BE1KBTBF7CS5hkK22lPSA1mMd3lNK7YacG
6ZOwJv+s7y31WHyq823+3D8nSKKCjLI3FcBeEDdr2Ku26Z0t1HASt31K45VpPnXpypGf0aEp4T3w
8EQpI0B4TcY/7KV3kGtbIx6dbmfnlbmeH6hcoyXwMD5YT6wpdDu96aY70eaD0S+ZbrMDo+A/WFuF
B3KX6hlODPP4Ftv4t94jMjw+t8/yPaVtoVEQYOZIc3fdS95G6/3ik3Rnn9rNm+MjeZvLPg9E1VHS
X60j/RCvf6lveyQD2xX85KMSnSA43fZgPPEXO1v9pz5HLgEdSxWJgnKQvOlCqWwtarGutaUR4XV+
chqDOSAf9qwj9gYs5Efe5wWbvvvYMhBMWLE5EL+Nd+jBVkfVOZpf8EF1MXZAOyPjACZsYOjuFeaz
liA2tq7NIUBDAeuEDPrOccQBjfAGOx79fOkpo/j3GcQkorNqfkxe5OJFuW26sxJtLdxcokP7TetQ
Q6suRvPJuTXSfU8J/qDLa78OkK6+NXp/mLxPQxCMl7wNsK9z2YnuRBXxOQKFcQRN51YwBSPiZFAd
0QwmtoOXdCeLuArJDGX4VXdVXdTOMBhK5DsOLHAcl5busV086Ym+MtP8madqyIG9nz6gByVBYKDv
swbIet3129Gnkv7FPtk3aJYnfnesEULCnPgL/3THbDcfwlsMCPz6C8DXLR/FTa08M8gONloaqDVt
qq3J4aKf423/hX7xuO+/aHfjRt8bOoARWsVueocDIiKbL6Nxp2zAePvqimsFDaqsrGnNF0gSQb0D
sYD+oVSuCtA3nVcliIRikrEx7IA+TF1tESYKF2Bd8FWfUa2K3pAmaHxMxiwJvi2iDXBtV6W13sU7
FhmreTjqWDujpL9J/Fd7E0N7KVf4oGG6EnZ3MNUzHlw6/w25DFlfv+ei/905+/+kbJz09DfZOAiE
ov06/5SM8xd/JuMqWbXtaI4NUkSm//ZDMq7+gfyUbZFVo2kjkxSTpxeA+OJ//5vu/GGRhTsWNVxI
obKoPsPI+fNXmsP/WZaiKLbCr/+VZFw1fk7FdUun1Kgo9KRUnhoUw/m54Do0Vknpi9ZxXCIbj1eX
pSJtkPmJc7foOPkpNTKLT+l46LW7CC1BJ7xTDfCg1J3wPtaS+yvgQx2YWbFpRI+U06WRn5L50hH0
f5jXPx8G/63o87syKTqK6EzHD7Vh4+NQTZ54fqy4R8izxqg701wezi30vOU8GBynIOQBLCpl8hcf
pxq//EAdETHT0Q1HlcXc/VDiz+Ywr2bscyCkEtLHBkqY9P51hizEoh6Kg5xvhgYdaDR3i0tT3U/U
GlN8gSnHZHRM7uf6kiNuRntlaRXixiG/Kq4kFOpr92lMnkcOUkc9hAkqELxJoT6pXeMx91IdA6V9
miUEmuJnKznk4wUwAQCjy9hczOge6QI/TBbfUTEjiA8j9Cka4Z54l756Unl0yg919pwADLN7/D+h
rE+XCYcpaY8LE1affvxQd6sm8RfzMkxo86kXtX+yDbhQ6oXy4Tg9laCseW+aQvDuUrpA46oLL4wu
nS4RlhnNpaEaBvQWPCSdwCNzkGlPeX/Q0sMCGkBrI2+IieHDRZmuLoh7kfnQ9kY4CRtilH2z8sm0
n9TkHvossgpXP00uUnTo+RnQofFgyTfhN6N7Ks07aTnwy0yokY3oBFRPcT+hy7wPQWpfk4tNNsAP
LVNyjSSQcxT+a491qeOkPo9PEdooUXQouBkabHLbZFlHFCkPjY3AEVrKivQkYYWVryhAUjWjz2x/
UbrrWrwynyR07Ekw9ySz1/kyIg7A3hDzOMD9jzd8oujsOs1TA4aPv9DDJzwdJWZGk2dq9yq09BS7
xXk/6QkpmPk0K3dYTg3VIUtR0yJ/Aq3H1RTUhxWeVuA8MmMa46jKK6LdtaeEgsuFTFiOmwaYVYv/
avnJdjiYEMbsLkZ8L3agGL9sfgGrkLCjJWDlDJMPrJWnboLEQFFQud7z8YYJD531Z2gX0Hdi+1e8
pLzn3jf9RXw0VXsoJ09wMyGesq/1uxHPUKnmnoXgqA6MnmtgZbJwEKKUzQtBIslAF9HmH1SXH6fh
nnp+DS+PaMGbX9tHYZyMYGxz4K7xE3Xkm32RICxsqt7vI4b6odDwHjJsRVMVmS6diYr1zztYkxI7
g/fB+YerW4IozYxiyCFUzxJHrN4xBBRY6cIk10OHkpeSFYgGoxuWn2vWr9qEaPjnPnfiCkPfKA6h
fU6zs47r7u8HKqLsP9pe30ObY8im7iiUQxztwzhjYEsD0C9kcAHBlO2Z/03dSYS2jlbycNbpdv7+
E38V3GyTWVFt2ZB17f1g+CG4TVG1jBDykLoNO1c3sDBDVbFuOzfWTgDi3JbcSu7Pjpq8Dyqb0WEy
TmJ8oNni5pwT9+foYdEPEilxKDwfsCzL58xX6KF1525cDwtsTt5JN3iQI7MclnOVk6VHgoj66hj7
XEI2ejrZI0yuiI/LDzQL/A4ib503AY0BejkGlEEkXcgJm7xzx+JscNumExoA7z+sWWtNe4o6WD4x
a5QCw+8nylR+dUQ6tq3rVJdtlQblz4uo6+pkHNl24Kx2CtqzQhpXnkHejesQVxvjmm/ELCni8bxi
KswcJU2cbuwTE4ZOEpPyvmTQnUdxGCQd80SfEo3AM1PZgJct55P4K75L2n0WbSxgH++vTmj0gCxx
hhNsR79Da34UjUlRDYCFLN5b3LEZyoWF6F85wukD0XCFVV205wSZBxy0vDZ7WMjWM/VQArGxKszu
ePvlPEF0EihFwy/CU0cGj/0Uf8YLsvCMdK4YliRznbaMJAcXaOou1o1eruZoSsNLi/DDGzo3tRHe
jl7FJYn5iLRTFzFAHsej6wOfYymnJns1EkZj0z9m0IZxMNhDYsUpQMwwk0NT+ww/xmNPLmW8DWNq
KyxCbjRbQcxuwyLgS6byymXZAhfTZ1DxD+gSiYSAX8QI2bFixQ/EsJh/nAfdvAZ2c+LXjcSF464q
o0osVic3R0yYXZ3LGgUfxiMjlyiGTc62CptoO9BgNOI3dCbwnWSE1GRmLoxxKakFtBK8GmWHaoZA
JNa6uLJCP3EXBeaT2cC6oYp8ES3EUhaTwvCYVLGgeRXevNcS/xWW+/fQVNoseHZ6lqHPjyZ+MuRe
lDILZYHmNM9iXFVM76+Pcl/MKGem2Htcm5h3TVOgNGDRttZI/cXYGcz7AuXRNJMVL6WCJb7PEWVp
JUILAxI/F99PNfU6NC6K+VxN9iP1RUN6dUqYCcslrHYorhVvMNAC7rO4a43C26EShymZSA0leSXm
T1wJ91t8jliCI0/+vvhCvHphscQO18U6FRPVspnjay8OeW5rwy7mKyaRuwZLxy2ZaGQKFHhf4hcK
cmnlWcyNyPNSDl+Z3YaIK2YkRK7pxE2YzLOJn8FiiugjFkcOxVXEklTRfBGf4BNSayHr2TQ34fVM
tBnqdVWtNRgx+cBrdMeNjhNrRLzx+1nATX3W27MY8ABNwxAy/DIUROtk2ay+7LzoOUZMugtwkBIU
R0V3EiNksPRmKARR4sjOKmPlJ2LYkXMqVFVoscDW/b5fZBvdSJwiCk9EebHSMvaweBeUnYISXVJJ
aHQT3NhZ2LGArQRMRgjlhBKvEiFVrMU+4bYyq3ZFyYkdJVZOg1gkg80aTYSjBoV8rloa+QNuBx5m
7GvStDpajXDm2BaSfY7QtWgIKuKqiib3aTT57HWZSMF9kfAOy+xbRpKi0YO6q4ZUEwMQ71kJPxXe
T0/OoUpCy503EkIy6ms9iXqMIKcm3EMJ/8KCrWDzDTws83Imh50hLiITG2Vci3M5VcL3XSCupWep
vh8vHAPiVvI3MBggRbijyUOKiHsqa48plxTi4HxClxEfA4Iz8SqkoIyvEDxQMZlitAxf/KKRj7b6
TZay91+IBIBlpAElYUEt+QOjivHG6+sCXfiDyAtEhGJxtdKplMi+BOD1ehZTKalnBwNZDuuel0AC
8MXe6QGeETTsAVszhimO88KS6V2jYMXshg70D/SPxdyLW0MkUgnBUfUgLlXcL3YFDpXve0ekJPn7
EhL3vEGyWQRUxtUCtLbQRZKpefRYTbcuOG5YEOI+auQzqKKizb5mFXBxeKm4Nl6LtvN6le4SDTA4
YvpiUOIP+3Etzmnx6VespnhwdGP90ZCCUVXEyeBwIWKuxQGmc17D1XPlTPPFRS4ciDXaxkxtZlOQ
EKxbzguxxsT5oZJC8ysRFRfzTg994QIOe31lRjhxLseofUEsyLNLeSXWsVi7Yoq4BWI0Mx8kgqBD
ABQzT7NcHPoiRtrMc8mpWyM18r5/Us1nZvBz4PjRTu+3g4kSoZNToiEVEWFPHF3fD42evF4cygZM
TXHOvMdXfiaOygmsmTjVxWlExsO+E+c1wYw/lfDMHQ0mXRFHZ1jlPnlTylYm+M0tWgUEe2ZfvDW/
iKYz/7IuLTaE2BTi55XB75rzzC6PNIYYaShkiyolxdYx9Z5YPgYfVCLazZaUzuKTRZoA4BTJBkIK
R7S4EBHX0h5ML3FMnOF8mLg73DCRJInA8fuMSKMT+DFbtU1TsR3DUoCWy+K5+YfUUY3VQpcjPJny
OFqJjJC4zZSIswSU0npoPmN4SDg2lgMxhfAuDgexvUxOInFbxdfoH7z//6rl6OpPTqIiq2yDzSSg
ss7EXhYnJxNk0VdmLn5/EYr5i6d7rsK2TGBylmPrH57u1WGiE2+i5CTmi/yXoSbK58LGvJFbKIsb
FqNSTcThHBVXKYmdZJ1nwoo4jXmJOMx4GQdw9SZZpz7i3OWFJDwijFsNZythSZzTPDvwMercuzx8
iBtvtKjIsGeW6KFokRkasCBZzuLlo3kW6cKIQZFI7sR/IhCItIYPokXvWzPZJQuIg1Gc5+I3IvAT
N0UsGhmFOD7Z8YL+I34kwud7aCEmZOkjcqgT7X3eoSC4l1QRxYEnchvEHVdFyLY1TyLFer9qXiZy
JA5p0ha+4tQm78Xqgm9FFBUhXxwN7zP1fc2J01dFoFmS2Pnfz23NvFGRcGYrinNApPIi9nd57ouD
UoRHEddEOKQkBZLsDSQwEfbM/hLZMLEvYc5FGtpxfWKnSldyPP5DChI5HdfkOXlwQmQhT+Kd2Tbi
vA2BXBK42EAiGtExF+NRRG6burl1J54cED4jtIuwUhFV+TVnOKQoN9cOIjjx5wh3BLJ8ItiKazSY
fX4oJQ/igBH3EtuHjbgqcSDw8cQDcftFCOBPfr9sf7VoZRSqWLMqcovOB1wnnAVILz0lKSIRRyb/
E4FbBEI+VUS233/crx6gYY+Yhm7r4AV4kv55q+MBHtlD8v3zxDqLqL+w4llq4haQrYvUqMNRSIMx
Vrc7bYamTEhi6u3ylvyAk1o8wTDL3MmZU+0bc/f7Qf5qTixZQBoo3RCVPowxDnsNVLGGIDn8R9LP
LlqJM10cjNx+5uX94/67C9zH5NKUbfmt+z8/AUx+Brv8jwKlUFz5TRn8a5O/Fj9XwfmD71VwxfhD
pgRugZa2bRthor/92/i17f79b8YfiI+ZYj0DOdEVChH/rwRu8DfikLFtBdqXYYvK9N9L4NYfqmVY
tqUZmqHw98a/VAIXe+YfxReWjKyaNlr3jAvYjKExhh+Ps8WizKt1yEz1IF+dMFNjDjVyHwmyC6Rb
4JFoDLd+huDMEZOnZX3NbN1dhLpipMhbLddW9VVtAcll5lGrQ+AfeEceFEmpoTBVavD+rZWE6bpv
xrd3fu2CgKbfjWbHE5y2/WHi776P/Mc6+fum/HBBFvBdCjuGAdxH/7AhrLFNIY4jfFVU1qu06OEe
qCdt+Mrxbad/sVX25TJbKTB1qfUdJPAOEAY5TBasFgbrOuBuksDuB1EG8huds3K+RV4QFacC/7YM
d5ZKMWiaLYNFvKQPqkWNfTB12T6IevemjrEsxUx3POZJSaFVzdfxUCx3v79MS1zGz5epqTQtZFWl
RSIaKT/fNyj4nY5lMz1toY5RV7XUIAGRvzVoo6yTBJxFhvtHQ99gn+SavjZqlHzfue59aDW31NsO
WpFPx24C1FY5802iy/FD1Od4/i23dqWCPcql6e5q5Y3/XZQznoocagmCbEYYOl5dN9vepgYqA+T7
UhnrQt+aahjdDrkhbSCfGHtnJhzia/m1GiLlcwfe3NeqAcFwxLcMsyhugHkChvcAE5YgeSTEojH0
CQa1G/ao5u2rsUmRFisMX+91cz+hKUV5Gl+6dkDZA4EvZfX+7VTMmAmEmXETJ4WNVHIu2Hq9pwLF
3qaa+dwnckVJtgu1LdvxBoDp4kmQuind6QiYpsOf/yRK+70j+BOI78f1qP4coMUGgyqhGxxXqmU6
svbhRiFUUrWVibXLpHU5jzoIpmZVxscnA0+MgGZ6dETI/tRjY0IIwRUNU19Jp7IE6nsTz9NrPssW
Dy6lEL3to5U9zPJJhvp5HFrzKF05u98VUhJJcrwoK5NtofYJ7snoadlJq+ytVMOzF692//drUPk5
FX6/NEuFYaHKXJ9JffDnNTjIZVbXSNJ45A6+VE8m6lHX7GksS/xLR3tfYWrkOgZ5uD1X0d7AtxmC
dfpXde6fS5R/DkM1dAcmkKIZ1ocQ1k7j1PXYdFAOqZ11h8oKPbkMBZ1R/3TtIgrXwjU2Fl+h+Vqv
26J6jhNQ5mRcD46Bh+3g7EobV9f3ryYjDr9/FZlW7yNgjF2g1DfUYRJUN0363X07Luu8oFv1+xlV
fzGjRAodyj1Zh2aqH4JXNVbjMqAP7WWyRsdNi/iwycxvxsRCkEpI1IO+ttaTbiFRiFAwYJOc2qwS
ayZK40DIK7Qt8dtKMCQtndKfVMIPlJOXd0sGeTQ0OHcQBR1p/ovc7FdDB9FIt1Y2TMeB5/PzYmgL
05rVCgnRXqpmeKjpsO+0U5slyu79m15s6vevFmgiAJnaeZOIK/rHP7CPAedfHaoLSWJ/12LIGjyp
x2Zf6HBFijb9izj6qzXMjufcUxi947x3Cn54nEP4T7PnlAIEeig8lyPrkxtK6g/XKQ0iBE79LLq+
odaHZFIo6WtTp2SS/sWZpYgY8CGYkx2oIpCzfPWPwXxa5N7MNEoAUxUaq6WOLoadKr5a8AhDnJcP
ToQLdJuo8PHq5M6KUU/4/cpT/jlM6bJsoB4B1NWhJfJxL+Nx0WPEhJdSlhn7WOmwCGqz8ojUIZ0h
OdzbZfvFhOu8nh0p2idt7Q7aeK/XheZOScXjQDwdTSOExBDhbPMubp87fXr8i3H+81QB7CXVNSz4
OYBpxQ764X4VGrLIajWB8JF6NqeEsmSjqMtObcUa6etDbWFfone9fkCJsCmVePf7EbzPxM83i3XC
RxuGLpOifQzolqSkRa0iNLc0G0WPeBJCDSPW5adUyJLgMEolsh5r8LDtJ3w/IRphDoP+ZE/+D93A
alOwozZOaaGQkUbkmHClqXEAD7UMHGKCKC1RMOvMk9w2VqBbCHSoBsK6hrFCPbd8sQaTR+m5moL3
Ax2vZwt/7/JZRSKP9ueCzGFDsz6Z2jR4DxqT2bX730+D+s83wiL5sGVV4YRDnvlD1MVxPSoxDSoh
wO8QuMTKUnZG+SZuaVtrVgcTMx62Rp/t+qFF6MCUH9+dPhTawEvWZDtrQEtDhaa7epfjleFJQgW0
tvR5ZC9JYucvDmIy5g97DMC3wimMrhjY64/jXWZZjyeOx+8JU1fLwF1HNTo0Gpok9tV5GTsTbX1E
47Jm+Pb7ybJ+9dl8pGxzROnaR5yJmYf69apjbIUGg7PWrsKnYdEQrWy1Pn9kyGwmZDD+ak//4pIV
Eg9A6woLVTY+3KIuVBAzKyLxsZLmta9FDwk5qhJkEJykR761kQ9NAYZUn50g67UZHUjziuMJGIEG
b2J0IvJdiocawkLaRjyPPLT7AYv0f/3ssBS2NGgTnkBIlj6cHV3RRt1UMT/v0mQj7fYIBexa7c1P
Vy3O0S6JTwjAtQA4oGSNmtx6DVTjfqivM/ph+EmqudGtsmT5UpmIwk99kwMtxDquxbMbvatpwf83
+4v5/cVdRVVIh7VsWvY/h6JagaNSiJqklsvZKkoGEEBJdmy72vDhosebdz3436+kD5Alkh1TJtt3
yBAI1ypf/hz/cAZcrgtT6CLnQLBWPvd1D5NPne6dGF62DfE/t0oFLJLt4Sic+noCSM5GVljDuZGa
V3bXydeHuY2+wIWi6NXF/pKHL1pK/aSrpbVweWpQkXbTMJaRbjD+Yh+aLPqP2wEwAn1+UhwD9JVs
iXX7Qwy/cns6p4lteqBkObOt3zdTWq3tRFr1y5Xz3o5DRINw7tMSmIT0yWeQLCdkMCd8DqKlVv1O
D2Qtx24e92HflKCzL7jpIZgc2349wyaMkZ6KFZzYkiK7qzrsJfEnrP3RHoqVEjX3y8JjrDE4K61U
HLQuaHgqRbZqdemrUSEIoySBZErCmzXdp05H48oAyqpD/LUp5TW2MfjFtrxKO8TtjW0b0hzrZhW2
ehZ2KLg+NVIe1AVe4fhF4tgqt/Gag8NFoegmB/G0V/qXwQwZcamrQTI4kMaqRfNqiH6j3oE0BxXZ
OiN6EzouQ1X8tUUqp2zBtxRkiD4V6DropP6biZ3w2roWt6Dn9RanUseR9mMlHYr6kw2t7uGeR7kq
KMeqCNj1qES2CL/bYJTlacm3mirMC3gyx+X0NUIg0yXdMP2BitNODqns6SNF0kIC9zmaL2pCNbft
WH2ot+TKtdhmfGyTRthTLMrdJOnVQ+Flx1HTrvdo/VmUvrQWVe72WZOHyOvRawvSRgKrna/6EmLw
FdUl6LolriN0zCR0YtetUu2QcJi8a3/fmmMPMgfEeAa5ch0WiuqOqoz20XXAGr2qeo5AqFxAwwPJ
mdCumb9M8QQQPu9DX4KszK0lylqvzawFzZSpwZQahT8Py86OqXxmkwFwfYfZGOrkUFenDA3qaBDC
mcB8ZuSgg7mQLuk4HcKunG4jJZuPeCF7TT0Dl1UTXxJQ1iyDPNKDOcXnGwEUlBjQhfTRta9w+37t
QhI3LHpDv8r7YFLDeNtOyW0PG9y1Efv0yQkptpDWgAyC7Fj1W8yjUQwUwDN8HPcJXWHParBjR52m
lZy33qxzITeUuxoQOzxV6X5d7aLyehX6m7Lrw5RugqN9dTKbCj1IZyyQ9v3e7sBbw+O7L5tBOUbQ
zalfTvf0aGHWDPWXuKLKD9Rtt8hfTWq9fqIKmjmGcqtoYonnGcIvESiBpg9jZIkclJRYBaMBrJ3+
L/opdHAwGjYWdIsxYhIPq+3GSBIv0gf6SAAM/LyoLtGVuXfYya4KQdAr6FW4V7x1VgqzvUsMaLt9
1AR6z9skWY+n1CSN9HaKSz7XGyei8l0pubo2+n5Xqexyyrf4Ci5QNKRsWNZht+heTb/Yq5tUD7oO
BeWkvx9xuG5b4okzK3nQB4hgqdBdunW9KMu6stKHHsFVzDZzzRdKJ5SppLQy1/T2t00KaHhWsc/C
paX0ZZwafITYkyAancIdepTFW+TSFmV8yy2AjhhiXGP0tXn4R+XfCoaUlTap8VPWh7DezbLxyfPy
HcEeRTvZgD9wrei+jhh3N4MUNKYSQSGRHzQsXkhQcP5ZEELBoCtT1lI+Psb6Jeyc2m3MN2qFNPBs
+bEmIqEKYGO/nae4HaQI10Kt95Ax6vywbFDZ0a5reJDy1l4+y8pkrrRr8cXk0tRKjwIDJSdkxTEH
bsDU23pLF3owH+NijvfptaO1jgoI5N40COct6k3h4SqhDE8pB9NNbV6NMsrrKLtUQaLXNZB/3EhD
pXtzqEBUOd5HbQHDxSzuGifdIaL7qJbbJI4+5xoq9cVglSwzCeyDLPuNBNvLQdUr0TMQj1aLMRi+
PgnKVMh+ZU+hwIbElfbSaHwhsXBzZzggsQCbrewunYgUJdtzibptOtGgkCb06MhCjCCZq9e5ug6I
p439Qe9o1rWAH+NxOcfxtxj6u5emCfy51oT1kw/J3dxKdzi62S7qjbRbHeSHrUn6bEMltctKvzOr
vvauGQeI6sgzXj8qIiXLdUddYnI749pzLiSnFtHWsLCdwGyMl+46W7fcX+IgMglTTFnSMtIXnEaU
1XX8nHWteV9lZeZreKphmam7zQROsKcL5CP8+7yos4VeCNag+rB46JULcsxJMuNwfY2pDixS+oDW
weDZcnbOE6zMbMqZdXwbP5KNfs0tu72fWuPQhc2mNRJQ+UOtBpgfZG7ZLCynDCfXKC9zrywaYJOi
nZZM+HhmuINj5BRB2hJIBrvDALnVs+fBuNecCa4soEE9QwwmttptU8Le6StwEU48+Ulqk7kZ6cNU
ZqZnYVeCsmCqBnkfXWKtGV1pyPt1aZ1RX0deuh2oEh7yHqwsagnNri2NEAG3W9kobhFqx3+xz950
p9Luqe9RVEQmcp6TV4TW6Rz2whgZsoiBT+LnONLcWlOTraP0Byyxm5VmRDcclduGhl/VQVk0xugl
VvCoykpsqwo9vgXHdszN0Tg4lv3K4wo2dH3a+LhD7jK0Og6tId8QphDlEAqIKuNq6MUranOocuk5
tsNHHra3FTVxXmatNEfzO+S2N+kkNCqg5jc6sn/pKPmaBmOiSsh5y0HfFBXadVQM4YIYObpM+Lil
knlIkVJcKw011AW6gxbJFxAqFph09BSQVHNzlGIAsl+f0YeSPIAniUesQDhWvlUVZwpiuqwxBvRI
hb0W+jxsuxISTlajAoqedFNhXFtUQdq28DuVvlkhX4Nx3ZJcfbi0K8Wa2tsIjj7LfFbX2HwOAZjV
y9w3C7JUjgoSy7I2KqViNrL6ycgHvGXYSgdEhxzXEmtUntX/y9J5LMeNbEH0ixBR8MC2vWGzyabX
BiEawdsCUCh8/TvgvMV0kBpphmpTdU1mnkM91H8t41/R42wppeRi0qO9haEQbKaukMx+UQ6K7DKb
EINJWlw700xm6/JTFoNbPhpDsiUksUkt+4MbDz/WiFk0a8eN8tmgOyCQY0rBTV8TWj5U/FmGlNvG
VqeYlKkd3Yd/flZZWX12Y/1U0c2sRDAELDh8pswtOXzxqW6K98o2n/JcKLQQpKmSVQ4+zD50o3d0
rewndawDm+2/sXyZhBvvEvugG83xpgMweCHpfkUMboJTe2W5D2TNbfqkc7kDSnfTMibeJjHHvMjP
2IPFesxqjrtp7cZ+dDMFhkwHxZ32+kM78Q7WVZg8wLp6rjLe/61ZYeVxkfDBLifnZ7oCOodmZlr6
YHVOR9Ubf/W2Z8IDLA9x3F6rAnk4UW931Gl/MlWCN5TNhYj+j7EDsxXGBCN3Lcakmtq0czFgjbym
slcYKz3qzn5TtvPb4OgDEYl4eKb+3+DMZNUnPiWqcXaVnazUX4hG+Z5E/3w7wWPkGvO2g62Adxmo
ZBsU/Y1PDiCSSpfQ/24QB7RaRGsKYjEIS8GrF4KF88Uz0RcoOib73NhevNHC2ysoUX7xUYYJ1VWF
9d9Q2cWerH0p/OHiy+jDXT4ShWXec5hW+zw15lXjxhZ9Uf8wAvHYys67VWEcoFKpX5zUwudI3WFZ
4kFlc0B0SrDpliAq0czUSau2o9BWTXrgkDW2dW4TE2QxqtCpUBtdP5Sgso4ZOUyb2XGjE3k2RkiG
TIbYrtR2/2RMKE9TQx6gloAwcrJwa2fGR55P4lpjhxpKQZU5k9jWedEq5zApmUKuM1H+G+jXyQDj
00GkdXufyWLcJO6oEVb4QPJkta8BYXQPzKstsmSNeAtXd6f4ZxIo1nxjflaO8zn9xh42K/J6ye1b
cK5tsJaLrsLlmDdl/y+GxSSyH0RyjsBPni8h59SD1uDsi45ME0vc5aY60JU8OEGzatpnN4uT1SIa
KWS6rwQy+IyUlNL8w0xsqdD+Im8ZVvmrTZi3zql9xupoWYxzwChQwdvGTQMCsz22GaJDvuM18xoc
yH3jWuE+rEYW5nl+RGH8SKWTPrbUVYOoIMlE/RtNSU7e3s6glVoV8UDBoSKCLsP5PJYmyOeMfi3E
YzG5GOYTBBsZISz5oHE221BmqWKUSxJsYW/tAj28ja7hWVbqDCiLd1WEmVRHs71aftIaFNQx5DM9
WslGDfhXAzfi543qt7SLdp62bgmmhorsuAomuGMRC8x2re7Fd1Lbj7U0yacLCEUhYjk+VKa5QWsz
cEd/sGx11vlAMNvoJi9q3JD72CAnayKUdkAbDedH5O6nEFOH1jJaMn9tkjeNCb1cdaHzqVZBC/Kh
6tPH0k3vMpGOYIoQocjqrcijFz4ZxYpI/I/UDz6dwd3klvXu8MyWVGIJcHBYtNmLF0f35PFiFUkf
JKU/8+/6kFSO2nsa3OcbvaXu2j/DrD/Spnnse48Ml67bBL3TkjwS94R1cJnmZbma0/m1CJ23Mrcu
LSnMq8rCVuO0WGkc++R3rXnRERGfwP3IXqIBboZ8XQp64srEuWta1zT1ufwK4JJek3b7mSx00vZJ
kSwtzJt1IU6GFVloG1HTD8YrthqSH9MZifIwiueI3MsaasQauQpuVyv5V6WR3oAYf9VWOK6CEhuL
Fd6aJSnFxMUdJM1dSXd34s7dOZa07q2KiBrPiEnXoejzaoDrIzifsCn+ttL4AAqcbcve+SG7HbgA
7x3Ouah23vIw+fJBK2+4r++131L4DlhKoXWu22hJTiYEppjgRg0E6G91mO5Lm/ArSx5owfHdZseB
TPG1lwgiT2xeGj9OJ1zdsLarmUKnlOKYpOlNy/5vOl64ur1RkTkQRfGxqRFUZejg8ixr10kdnqrO
QHiHyddI/hhG2R4SfLPbkXwTGr5+YGfVHWvHu0Enpo2j1G8OoeMHW7pOnrxcHfz4HCWSFVKc7JBQ
wYHDhAc/Bf5HzkAptvwnzU6ZPEi2D9ovOCVlCgAwa5Bm5ch5CcB6cxzU0mVbII1jFIMzF5KNW8yX
YMD71OqcyEjLFnRK7sx/H+1bGux1hhAK9iwfvGh8zD1LHaw899eKIGQKv5m7KEAjrF162qKCsArc
jpveGB+c8ZC4QLWmMgW1eEx9BxHOiL1MjlschyEtcGCtDWs8ytE5GYyX2ReDD7f6n6ijWnIIBBwU
wald8tZNZHJT8TforHgInajauIX/AwZia9xmprpA9SwsRkw1hsAlk9BOCVQmua8P0aEFiixcQImP
OeiVpPaGfdvXR1g5m9wFaux4ZnEWGDvImOZtZFRoFI3MRhw81/8KcmhPiedt4oB2QcvE306J8+Fk
bIFn7O9tEb22jODX/sBNo3LEXklxcUzeKF5MCA413KEXSLyGkVDfoOr9E8awnV8SrAwy8pIP8mtS
9jprMgzdk6l43i0PTI1EjDqtYsM3CV7SWPUM6y3NldgbTWZvBgXzxvsOOmIpWgUOUJIpS7eR9ceu
NHba8IEdN+27MXXhRjgkMGOguwWtEzy3xDtFyAoRD3xq8PSEudcg0khx20pZbcLR53JDYcqpgpIq
N47tMkMioPmSlCXzjMW15zJlUSS329l4B9h8RybeTVZi03Ky4+F1mEssbWfYfYcxw77Bj/7YdrIf
C0vS73rflVxAohV/rSHDMpiRdTUFKZ7f5TCbuKhKn+ANOQ1/jIi8Css8ak/v58ngGIhIg+wvsGf3
weiDiWeq5IAgSpv8tanaMyl9vDpEkBh28haYbCYTt71Tf9iF0/66Vb1PQGuBK0ywkZH7XrQNLgMO
KT+sqw18kGMWNJ/MDI5xXzFH8bG1oTPhEjVCUi86I992bQB2wOUJiRSAM5cNQTEE1HscigQsIqKt
GZOjeaDRawZ0rzNymiJ/kXO5tXM6YbchAqZdeofFFmSlzQ4khw+tbz5Nnishs5jMeGdp7Vp6jhAI
WWVyYCUkIG4Tp6HwjWbS4bsNPBWuVXeJaNU28XNUpGOEu2FGHLfKXWLe5mFaCZtUBcJgAfvEJ2Ij
KranAw5rQcE3jfMrGK9/vee8MR/BfIJi3FJL9rGH/nXk4zOaxprlaMh9Un4X8Yj1kMGdrwg9UW1S
MX1kHGolX/Xg/HCmtowSedFQ61hXQcdaaIEKz7VoedrXQeHjq9jX8vYAu5CtwNk7FI7uzcINWCRS
wmAb923iEGgZ/Rha1YhMK3/lWvGuM0g1Taz+VOmAQiemyhHMLQq7LBBuTuhKOj/eJovbYXk9Wmdg
T+qTQzENN0WI3z4022esd9WJVi8GXQjhtsF2COY6WmtnOI8pdDJG2DkmC5sRRGpcibJOLZ8hUgHf
Oovgyg5VwwLQmAm2poBR2g95q/HGJAb1CO5pWqlF80q0Tm6Et6maN62ub0bgN8cpJfIsSe5i8sy8
npS5CbZYAbWPk0SfYAS/hfmb1z4PGrVTMTuPvqkYsojVXLv1sVTTGwIfpNudro/1kr4+2cd0kdID
YX2np8zQfyeYOtvupe3sVUr89ypP+guZ7p9YXkkOV9l27hcgtyLsI5MR4Y4xoNpqAu3pk9UrkwMz
cWL37f6lpRtrXCVPfj2WHAvjElTLgWcJ5iethRj6LXRCccJuF8akMDc+k79sEMeyD2kqw2hfCHya
loMUI4iyC+sYGKYEM64L37rvm/7N7pJvy7UWzppBpkFre8e0cDdA7NI7G0UyGcz3RimfanCKRoi+
KZtfAGdeQqvg5SfR+H6uJVFE9URekTJ3AcwZ6ZvT1i4jktWUF6I1RrEAfeir0poA31W+8yMXUYyH
cFkDuWwB8gH9WMA41d0wUeoJ5rqVSTZpAXForsZ0VwAa35vjcOdZH5PTirU2Z7TXvECA0eZrXy0T
ydD46qkV2hJB3lzW8AAHsgyacSmYWmSoRVhwF7fju7hERcTFG7NGKXOmAiLkrdJMw5pa5mx0+bWf
C9IuFQcRTTkLfrJjbYioK9rSm5Ez6nFb4iLB2a/A+BoskdiN5pKPOZXCihjoCTMzYdhBCDqoc/Ve
CNNHCV9+GQn/q7bqHw2H9VttAbyoS+y0Xo782ADVwKDM0ozXef8GCoqa52Xl1pFmuE4/dTl/17wC
65aw3FUbMKlNF8uw405Ha1b7Ws3Pfk1EbjL2IN4XQffIu8ICa7SZoRx38MLQAmMWrsVfK6pmZoIY
adSQnRljUiNVXMCNCR1QV2wjSP5bTc14ixu9E9CzDmM+Eaxehw0TWCw2UaL4yMpinxdME301F/vM
65O1wcYd7ZC8MLao975Qn0Yo432azOA5eE9p32nXU+0YW4T53zRWnNaOfekKGIhZOH2zpi6fMC8A
oOGukk3GFeBwNHW5a716TH1H7BV9AbE8j6Yt09zgqM3mNrQ9v6coTl3oPbm9/8UlwiRhTDQpMfF3
qLqXMQjcY2oR7c5KhVka/prmBxsAY8n6zQmoi5PoVXbZtzSMP7ZWcm1EEekY8qzBb+1j/ho8kQi2
nN6dd0mAHIZ7Dks3sBMgkwz+ateGmWQy6Io1JRwEq5El4xCTpFyD2XFH4E+wpdaTNS002OFv1dIl
WFjLPN5xUMXX5LA7z7aO+Pzq8n4wkQEFMEWUc/PoRdaQ74k0fZ6zEUAkqa2cansjTf4R+n4r2mWH
XtEGBpEFmjeQP51BRG8Utztl2C+kXJ7aWdw1FS9QQZzmOkDBFSXzd0G6Z0eKi1kMXH0lGWexKLex
17zxQaIeKH7ipWGbLNyQZczFlyA73JjBosnZFS45XaPPyqIjiHdjds5Ljz2NnosTiau6H6NLFVY/
QC77dTR435ppRNRkyzDUvsxD/tDYXbOzE2NfwZunqWPo2C2Q575275pp2okuDu+csQJx0PKjV9Pb
2LcsEHvyJq0BaVvJR4V4TbkTo7/tdP9dGM1rGRHkH2bxszfFJ/sqrOMUfvttw98jema088TCv95F
yryBSHofIk7mhueAaSPpl3vf5fWCz0gkVEXMklb2vZj++H5trz1zsSWE0WYct2FBzn4y/a1YFJsd
YVXQZ5iu9vvU1F+O7umHmd03gfPaWy7Bk7N3YpFxJK10Xmc1Qsc8O0x+FuOGKYkNWErVbuZJ9noO
jFJe80T9C2B6Y0IwCc5W/c21t8VC38QW/tZ3fL49hDEqScB/kTKveVxXZh/gICFLQcE8FX5G1tXM
qVhO8DM4W2CdStWt67KLN6EEjuYx6gySawiSCD5AS3yEqXamA9ZHuNLZtFnw1Hgdg5ZQbRO/gwYE
+XyTEkcKqd0XG4WGX+jeulPcZ03CfQkTj9i4Ur5Fe0smf6RpqL2T9tR/+ah2WUqGNEDVJ0h488Zh
3LVW9HomHJ615zavNlGU4KcBdhQ16TytgaEo/7S6kKKo4bAxNPqLYpj2tIrgO9qyPbYZy3yUT7w/
yW12w8ncRsyuKGi6h8qS1ba3RbTuvPKNiauzt3xy6SvXz7cmDfg6qr+BBYmDZGi8UjRoKwv83Nyz
ZDGGlZUyEs9q3nq9MV7JkSAZymd4WSJ6pm0gmGesrL8+Jd3GKTsu3JByhcOtZRgyvruKM3/0DXcj
jOzbm9keuI1SK0mUGbMgSsUu4EKmOZ5jtqWs5Y5eb52bkj0VjCN+FDVC/AAQ7QiS7Yo8J684DBKC
mMihIlvmxIv+pWVxRMlN2H9GKzRkmyQmK9QFAOMWBK/UM8PiXiG9KKoHttEkcZUkVEfS+acccuaL
ouVPeQerDmFzQSHoEqZW2UZL2tmBnnZlnUqFY1yPij+mcNTRP7iOQfheLVngSL1rc+MUR+T6sg/b
6CI7EVHD4tfOrxwHmxzL2FrUc8lzx7tSIg3wB4QYTn3AUWO5cbgHHoWllrgKps0MCQgIcwbjPaYt
gVr0OhjRNaiiAQ2UIOxU1iTSsi7rLGgA7RQDMyVidjeEqB1qv79LuG5To6kP9JXntHLuGSbqVUiF
v+Y5nb0m26R6+ILkOFfMsJT+NntOkc6icZgml4UbrW1n28su+2KR+otpGcdiO7fv9Ty8Rpl9Drr0
XxZab77WzOIsAkvCluD6GicrOAnwsOBg2tkFAbFQrZOIri0lmRsTuxjJbGQbSY3iHxFuXyYHDILl
iRMfupQc/4yPS11IksjlGyPoR+I9rhOz8ZVQrxHRDJuIwxhHYU4hMFEnlFG4ZQwa7gOp2BLWX55L
gF1l8lH3/TvSxNcMnvR+CPqnkcKzKrjFIXyEWwYfH39FYODcnOBa5SXJxc2Ill9kz2kdPWqv/Zt2
uJmyqIKOiY8D9dGAWs+xHlndwZROAvqmapr4ilC4JJnfXV3SKtXB11jRjLvxeJzG8Lsd+41ryrdO
RiZJ2s57wymytXrOpKiFbLKYq2mjY/MRk3uwGWnEM7OmPRwP1MVxWrxFsmxOQf2vo/dfz+2zIFb2
6GbVi4CEtEoD9w6B0LMZGu/I5E7NCAysczmYK8mAfZw8ys9yetS1vFgdtPsc79uGZI0LpMzV2D6P
BdUJO1608zlmBZ7Odc04PXceGXIRjxVjD9Yx0XG4dnHT6oSRDczMYPjptULKkIU3K2NqZhfl0RwW
xnzZY7vjE66M8imzOqiBMdGMU7/tfJC1FUMHKUW7K3PebjXjXvRuJIt7HeRV12MgmXFFW/MqnOdH
X4+8a6ucoD31l6hqoguN+mwWCyswX9gGOvuo8/5xJHt6I3mtdkbkHFQd4HbSv61NvLFrjNmSGatv
d86yikM0oLsnU9xarOhu1R16Wb3IMt/Qddgcx9FZI/peh+Swb4OU2gPiInU/O6nVALno2JTjq89O
gFFRSRRSRVJ7RjswkeIKgGOE6V6lz3CI9qLUyCCrx0iycjLN9q/XMEisKwRqrgs1frEbV7WpV8qa
v6zke2TVcchZc8YlSaND85QRPNdkyDyAMyGGoVg2b13kHzJmvVQaHmXfxLowEHcjbZ5LuDRzxfQ7
r6yRUGi8KShOGA7q4mGWj81EB+T5F7cqH9DBoeoh9dXp9IoeYJ8M/j5MyDMYeu8wC3YlmoKritL3
rJF0jMytQqdg/ub71bawj+Bt/wwm/Vlnzn9d8kSj7isImVQ1ZAQBQNZ3yGMmuCoUK2bGPLsw9Evc
abHLWRy2Y3g3RD0gwUXz6hjQZib/bMf1UybZ54cMHVZ9lF9cxiWkLBLX6qS0Cw0wnZqtbWY3iKG6
fWbzo9XjCJcUlJ3B/6+p4rMzxnsYDuR3yvZ1TL1umwBlWWEzn7kgXB9XZDz6J9l8p47e1FRY7C7c
V6rCZIvxWy8BIMdpgKsiG6IIckQkeY730o0gEpucNJsUPD1dUUf0nuvs6qh79JxJrJhI7wwcBDzJ
V1l3jGYHpnay/qv7zGTrwzlWZMnL4I3GiTs433SYY0wGaSOT706W9kUbfM5cJiNNEWBJCJ6t9Evm
5s1UNXiruuctZzH+rCd7z/b4J0mWHD9PvfcVr/XI3S7pJ3delf29lWVAqebbt0YbIL5t8HmVfB/F
8DKrDBnEK/rSugxpIkb8NoRpz0W6rWVVkYlIOzxEd1bEzMxme9QFzqEISW1qbGOdttJfwVz1tmko
6DiHP6XdAF9jO7Nq+/4zVsiRkIXxdv32R0ZCXe879zPtTiqzOy9RJwpxwf0Fqycp0tc8E3/jkKRa
l3h1lQuW88qa1nMQ/+uNZsb7giDOCQGplFynmdYRUYH1uzazHzGgigHpgAezQqNYdP+Y9XhjcWtF
dson6j8n4B4naW5XQx1ZzWHFgIXt50oM1cfgV4+OOe68MUu3A+TVNCdlpHIdiLnmC3zsjdfaw9lr
iiVcgqlXTOYjoi0+YnTqVqmIZ++sHxHp/j2f157eymjJszCcp1Rz/hA2tRnd4XXIivcWpvmGvcFz
k88GGiQU0hM2OOYxTGwpLxLPj/du9mH7uoCdlf/xJyQlKRM9ZgyvImhY+nB4YyHm2Cw7Yy2zql5X
rklcQcVYoWYTT7FV5OvGKg6dnX651cNPjXpzyAiJ712kcIOdvY12oR/AX3TjdI56cyLMzM82Y9i+
dRAOOc+AUxleiZ4QIYFV2ov8yN40tFHLR+RfkzbvZo5pas6Gh3hkSu8DRs/b8WkiZGsz2QSyoiMi
f8KQvI7yUUzNTpfLAWbkxD7UAzA+n/0jgp6jDGywepITEinZxtL6I5zFWRT+XcAPc5lIgCGMFwi3
bZEd3JCwG7h7c/oOasc9ozL6bAFZ7quwbkGV2PdxaQdbNS5EPUldT9rLzdJA4Xr9RZadzUydF25k
KDkFNrX12IMdJOVhSlpikxvSI2tAK+tpAIHFwP3TTKJl46H/KuF56xl5JcjjcMe9qdeZRX2F3WVr
ZHJ80ONjLbp+a0d+tMKF8WX2LazRz9SbgHt648CJp5EwEGerTfZSZY3GLkMyUBMJC1ZwlS4bPAZx
6dn0o2I/ohuC2WPvtcuLmrkLfgAW1za0Ce0OrU/D7POTFMH8UEF5eRjt5LE2zddABMmdLlT1BOfm
eSjdghWYcFBtwnGSnQHTFm9CorKrGbqSSTAKnThjzVOWEqQXE9spsq9Dop5yQa4aRPcPAgke64JA
Z3duNvacs+nCqBW5SXs/591danF/j274EUQeCOK0QZZHU7PDp34UXZswGbd3ZesOR4v5E3NdlMXA
hDdT4A5spoiaiUVVMQIvvevk2KQrm4+mwWzUiXXMor2VrzBi7rEdyrs50/folfNHWS/RLO5ZsFY+
J6EkG1Bk1K/zm9EyMhMLsAWudknAG3PZaJp/fMryKTOekjq/G/uEep2wYDdI7ZNwM0Q9vn+pZmVA
dkWCATnmBlU7XNeInfXANH8ElHacfUkeaToTnUMePJc34RnApq6Tr/8Ug3mZLAyLQza/SRW2dwGr
/DWhA8c+tT47f940XWQdvMA41y0TVjuDVYqF6a8rMHX5CNvWsMNuA0PhzlBb3vjIAau7dgY6zgGa
gFv/GkcOeNhQVx+fDmdwBsvV0v1mcdRbDyg/oy0DwuNsQ1fsrhMl8ckM0h5izTiuWTtfsRosM1dC
TDKXGafL3xBWp6+iq2lk6MDbgKgMHOv1XAwQj6C3Rwl6F6ckoCXc14muEdxXGM+cg8zHiwiq/DrM
ZIsr/7EHucE+0c5Pout2Zj9fO6MT51SXpLYykaeujE5lQ1htlLJXb9otrDJmxiCNeSrL8CmLgC3l
/ak8lF13FGn8DJnkZnMlreo+ZL7K2qMjC7mdY9QC2n2o7PLcWP3RRH+lM30NnHEXRRKm3BS3x9Bg
btbn7lvJ8H+Vk4Nw6oEcHuA8sXbg7isDiPBNar+YFhBV5VfJv7zZOd7wztiyJM4HyLmaKNVGVf5T
YRpvRIZx0kJ3snJKI1lVffvQTa11MCGBwAl1tqlq0aVQWsG+oONLmNE2hhuzL0OYDObla5rn0wAt
4qFOppyPReIdBr33eWZ/gs68BZ1DiMssIU8BVh/snlRHslNPv9/CTCWetkQq7ka1cbZi+Diijnmp
c9yhC8LswfE9eWlEsoeObj4My8N/v277D40/6HMHnhnx5uiydG6Gu6zODvFck8DcTsmT24bJU9hD
YC09i5Bz33cPVFCJSfhpWd83Na2PmWhy9Jdv/UnEO4McyzUHEKSMiA5zCsL8wrlt3/8+9D7DosCJ
GXuzCLprhpcKLIamiZLXKU0ntIJ2c0OD3jjE59hTEJ+NKJhfsaL9ra0quv/9DpTfBh5u/Kh6se4X
W0weqSsXuHOfLtgOYvLIivQGb//7L1Mnro6Ze7EqJ6So7dyn3pvrJ4Jg2OO6T3HD1Vy2+X2epZsK
F+TNtqG3iaY4O7Fb3wszKY6RhGqalNLZV+gzEKu600P3VHZsQ1WqSZ33qax1Un0wBn8eVQtcvonC
3WCwt2Tbmqwtjv8j9z7j7V+XO3I1cuZdEmmqtpnOctlp/j7kSrPdbBv3mEHO+jWTCuV0RPrz8Pvt
70M5OBfhz6y8xMBsMCPuvnTDU9jjZV79msfa1mAN7UdfjdLdo/XheW7+OERh90gOb7jPFLYv60Nb
cO56Rqno+d8hwIFfy0BrqyRP31NB5RiQpM7ICCQCleOWv7fcea4qzq7NvtBOmk9VOfl9i7PjBXrT
57B85+s53ExeOK6dWdE1+8lryV7hPNZBhJw8AJ6LWpB/8/vQSumci2J4Q537LVCxPeuBIY0ZePZr
W6TVpmf191A0asmLEy9RPBfrMUBuh7uo3jkMBZahxWsdxGjMMNERRzS2ekWW1DyH14qBwpXpgXN1
rr5Zh1fMcv2WJoiwqlYAKFgevKSzz5M3fAeJzQjZZXDhW+1zCnjw3vS7+l4O2boKh/BcdsdeEkDU
awhEv+C63weZ1yeAcMyoRdHfJhnh6gmI1I96Fw+X4XwU1R4noP6DSdDYQWb6/y/n1Hc+ijHXEI+d
WVgPKcDOIJxIqxtRRINW4zOFPqtf263DGwYjBjhdv3sJanLQjJzI1yZPEC/AT+QqXqMej+9AhuXv
YQT3MMuOom6L16ypuuOIceZmzOkZk6BisG2wUPGn5lh4atcueD3Dj0BqDPbEirChemRJyp2AlAZN
qFrniXwz3QpQAWpUhYFJiZIrwPRHGBTIbjEPAWLPPXXNW++HYQVp6I4kH9asDJQEfNKot9wnhieF
Yw5PflY217qZdtTP5tlADtQS+saXvw927mBG12SoB1ke7qfozUgC64kuP3mxpgBTsoiuRE9Vu7JX
47YIMF4r1dlHp7omifp2Wis+B+M0bEk1LU9N3X8Jwa4nl1SHxAzY1p0ensvQGxaPCqW837c7q4Ov
6ig3u7Omfl/6zoPkRiXE1yPr3YrlwRnU8IQycGUk1q5wwvjy+5DrKvnvK/Bs37XAduBJ0KZ+3qaf
eLPQlXK23ko7M09jP0mKczt+KJggsh3/q9DPfIuw4ihlrPPkIUvce6YY9zhis8PvOWz5QXmKcY2t
OlE4uwrf+tZI4/u4G90bbs/4AQX/z4R45V4lfbiNw2RnIOA7+5ITGjqwRz/h76lUy72h6d9gjaJ4
rUW0/z0c1HIqzIoXkdX7zkSR4woG7Lgzukff7fL1OEEGJC4AfWnWgcNwETGFFPR1nabvkUjSXZu0
am94Y/rup8GHW4CddqVF+9ZoeY7LRp7t5asE+EKEJ+Ahpt1nV918+D6IZ+T2zi700R5KTYpIHrBH
HHol0Cva5e33wfadNwN17Pn3O3xEfJzjZAMcuvrvN+BimPcBILrIZpPKrX1vNHvV+/LqRIW8eqkR
HKLc+Wlg2xpl/VU2ycDaOk1f+mRaMhDGW2fE08rij5wN0gPgamUT1QGDIdUI+1M4bBT8wvx2YwT0
VZojYm+d6cHJm/l+1GxmRLhkOOluExYLRTFz/hVWWBBiyEJxTXCaXEd9QaULsH2NFyy5dE3EhJ2l
3U5yvzPLte8bMYpLtTxYObMqwgL50lHwA7HoQXNfvg3Lodqx1yQ6f47ldZybhJV2VZxGdzFd+Q1J
TWaGBqeN9oZNdwtoDMXOktox4cR4shBCrwI7ZP22mJJHbYGHW37LOPjFXeqhUuHtUHtvzE7f6sCS
n3VQP9fmOWMJcPHsIXmyHSBZMMeKdehHHnmFNat8l6nO7ymHZgI9RbcjuG/Mm+RmgTc+EBjoEQEe
RvdCkb3vyweVFPrMoFyRlySVvPvvSzWNu9ycbDyRCfqzITdfS1+bhzmR08asqcnNyFwC/dEUN4Vr
vhZGwEnLuZnblFiVyPeh9G8sJjJcYOwOq5JxqQx9dkUFq+PUzbbUe96TZkxzj/rvEkZds+e8dtax
lQ8P7pSdlOBGGHt1KEa33ua1kWxt8SGybrh/6Plg3HvcOQBcu8+shw1pzHJat0Ew3CUKz5zrCnLD
aXH8cHq14eYecjC6W9MqXhCEGMp4yAxNyGGlZ0axA2o/Gs6tXWHTDvn4PQyDScq2y3y3Z4Ot/QGJ
jEzgS7LSJ8G8P9XK+iGHl5UufNAzanhB5DZ6CdMp70djAvAzU5nkCz5vQm9HAKS5r+Mhvft9sIzq
PCYp7GSOGJY7kdzpMXs3i45bDi0c01vm/tSPJjnbDNYFu0og7mR7m/Oao+mnw1mzByp4zdycC8R1
r7Pdsn22SCsfRbCSRRFtO4E63SKR5FEH1d4W6kK9Ou1tT20ztMmX3Hd46TjnbNS5ajCzly7vDwpZ
/EcRQ+o0hI8OjzWvP6FFVGkfQbkdmwseAXGsp8Y9BHMDB3hcUpELnT8nahmlFaZ7Xw3obA1jeqsY
jXxWjvXfF8uvGDVD0DTGqoGxz9zNaAABaef/4+rMlttWsiz6RYhAYsYrSYAzqVmyXhCSbWGeE4nh
62vBHRXd0Q+lsmzfeykSSJxh77X9F/j1TwP2M8TqaCXlMhbAUXDmucqLN31pGK++w8/Q5tEzIvlw
/ujspvlogAyee7rprdM088dk6UeFXZQgK5TobeWN1y5z34eY0QBdwHSlvp32S9oNkF9zQBFivYll
YT9PYuIJKU6WDTUz7903C9sYHaT7bDoEmg4Zu4hStM0DNr1fPUkXZariF+kY8t5IfHBchc//vuBW
eRxzzTrDa/LQF8YIsv9f8fivgvz3e0gmXQQHf1slmkfcnLgR07z8nSvv4ORpHspuJMIHNuzo2Olb
siqLfcG7zEMkuqRSuGaYGEAnnLUBUBwXt1yX34ao+VhXZMG/L9HMnn32p62pzPE+ETUbZhZNkD+3
9oMGgSfwa+MshJucu9lVB6KRu23FXI/9UikP83pkCa0arpx/NgaGU6LLyzgo+hD2aLckJiDQR6MT
QTn5zJYexhwfS8DOpT8UfTXvUgTon60QR6fI/deyz5Yjwb/flV1fjYynsK6UuBuexvKaBPg0k/MN
D6y/nycS36eKJMzCGWYiIFOegG4bH/9Vlo2WTPcM6AE328h/eGAG6KCPfwDyIG/e2EebWFAJlsiO
jlJn1GoMs6QRwuQzdw0l2ApDyrn+lEisA5mHJB/Uen2VXUvIWtuGutWSirV+J/Lh5OtFfp3bZ0Y0
7kM2GNGj5mrPE+JtI/VddgCkPfV2Jh46cJOBnw/Orl2//fd7vuKRMarVlDyvvK2iacV5yCS/pF35
aoy52lsstC7/vtSOU59GXkGSeO2ll3ctaSnuUGOc50EKVE824UOkr5/9hgVsCztr54GXO6IZ4tpv
oglI4DBX77w97MPr+TPNEpu7tKiOkRpZhjosk0dy5Hf8l2xEsNJ9yRwQx0z0Pml8wE97itlKgVQI
8FdMAGSejeCsk+TqQiAr+zH9VXW4K3RRIdbUy70Uo3foDKd/bnSDOzYfjJ3dIBDSaq+8pI11mvDc
sZP0LnJxcnfDeDAJ037CTAOs9b705wjn5JvZYu0u1PzZm5i74saZj4k9WY9O47+m2FYhDyw+ZubB
ub2Xvo9oQtgsHhfbGa/MjG+zTLGrD85I1mrk/kWRWIWDGRtnDG0fCJGQbBQqCxGx0a4qOI92v+ib
2YraYz9gFe+8AierMA0nLO2bP8TLX6sgc6yY4vTGuyJZj7f6AQvsQ+Va8VW0URUukaiCGl1GmDiF
e25xmDCqIc8TzdP8aUq29f5sDvecjdTdVdmTNQ7DV91ENzHnzactFA9y0O5Pk1WAHCnm+VJFjCYi
zzb2MeRVWtxG38dwS8J69If7v19B51H3xF9esKGNp7pl3Ok6GUyA9dzrF2O8lN1HlObWrWUEeLAd
9RNnfPdvFvDv99Wo2/skcfA8z1XLTg45k16zl+YaWuIrKp+qx6j33z/SRuUHOsgUnO2ucbIQ4v0j
o2jrCfPvV2Zqqj0khreeSNnz/35ZVPN/v+1zmyZygN7zP38lRR3V+O0aUs6s4t9L+/dKnXVNkiSI
bf79wZBSDAoxZ+exjc4ECqtPYXJO5RisWPbk6T52luQcdXK+DE7Hih83Dwqo+XEpoumxXNodDPXk
HklFetHyVbeyfYwN/nwybd5KDc7p+hftla7b40gKbdfITx4Quq2ZPLQs6i/1+iWtCAIG+P/f70sU
gL5T3DXM8F8COijej65/lD7TzUn1DcpcFFhLsgTg+P7ownpJUuy3isdomBrjEaj/L3QymPUttCke
sZfbzMIab2YhlzOntE/IXGukZKF7/lFzzOeMVxnHj4ORqJdemz5TVhSyi1AJtmHMA+3q2v4H63Zt
n0yBbFzr6jtZvAdq5G0tOLWsq7eNlWuHktjUl9lQ+N5YILelhTJuKpxwbIhgVizuRz2jLcur5ShG
3nnPqj/HaoIbRd9xiKVEUO50YjPF8ruOivGpygZ7i7flqBuFF2xLDUE1yp0UH482nPWaatH3EEPr
6RKR6NtEF5+0YIWYHPIf3yGkOmC4fYtcpCbwQ+zdSIYb0QbNKe/ih6bHKt6IRNsZzP2SdljODca6
Uk/DoUVUqU9QGDo36QOr8e6ts0C7IQTYd5d3z2YdaJO7a2TdiTHbj6mz0LYKcjdsGb81ZSE486fd
LAc0lK7Md2Y8tSz+u4mWwgmlNfkYcFxI0shWJfO4LcZXY1ugxelCqhuk6Aneco2FdlacioS4Gbma
uZKqfhhEeU56ppSwc/ugMdpDFeff7tA/kE0jCfcFVt6+pziEH/W+vEpfXT27dbfKYWbFIww/hFYf
W4YPgATQKg0E2s049pGlK1Rb+vg6rCsUq0cGZFBH7fqC/JdssU9sTxfCOON+bda3ejuPLzSODzFk
vXV6xkRdH5+tmj1KJ1LMPJqvy8NE9RFPFztDxYQF1SPsnSeWrTFK6woZLJ2FvG8ozGuevnd1+dYu
HnMJHXVaq9tBn8KzdeL4qW1Z7MLQXsdJZ+bQ9yHCL1ALbzx5JY9zXDLQHWcr4Oher04TiLVUu8iR
5YEuRg/aWvxt7b1jIyWbemle6rI6Lm3FShveFXE2zUNfIonWYnmN+u533adfGvZGEt7G6gCJn+gy
RgYIlqd023fO95SlmBVU1wVqHjv8ZxkU8DREAbxm15S/48U/D02Koh9dJGrICFtDgiygzLkaF8MD
Hf/jqPkvD3hGBob9t/lqS+9jYkqGF4rZO/nX10InlzuPkFFhfuVpZC2YtdqMltjhVeq/4hh6Bk6B
h4GFCdr58hP054zCcwwmsVDkx920RVAUHRGsBFo7/GlJrH5kecq/cJ7PKD+2lEkeZgBgtm27EADL
FVRp2UlrO/c4FKg3K0J/Om5/1LaxDW5hnEu1qb0E7/bAukS0kDRzMaMZRxSyOpVfvdF4nIgs389p
+0tVc0YEHNARS0ZkwkVIKKMhrAzPu8FOZPc4OHi6DD80Gv23LxlpsBqmvyJPOhS5OmC9L8MlzoOh
E7eEDzLQyiTbekBFcFvAUxjs/itvgechY0fzsrx3Rr0HDM7o5E1VdnFAZ+gjMmrIxB2qZ3u0+2OZ
xbdctRBVVDPtelLgdTdnFcg8ddcUFueiehZGRI7A6OzqaPqw5HD2FcmvXX1UfcnjX5YCDYjqNlOG
MTVCQ5D5qL90bwQKjGT5MT5aMin3qUbeUqumBVha8hNhlzohmap2Q49h2BurQCW6ecx15B00bQED
OjOMR5K1BomttzBfkmnR2I86oVF3KGgSYwicSWF+1WnyUztsLP+qlLZ3JmLfdTkSqDdFD21D2iuu
HxvZGxsTutXb7L1oEVXxM6QNHOt+j/PPf5vHodzEFV4vb3S2jk8Ijk571vtny7HkIe4xANfswLmz
eYiTXo5O1Nk2RbycRJwcixFpgRBwJyaX8mPqSBwtCHbfVTMKb5vYGy8avxDNkH3jWY+N2WzjMfbZ
NUlcCAY7O1wl0SaS3r3otDQoyp7OFVvAgPxqngxkUmabHQrDLHCecSCi8kIAiG85QzbAMcaJQXXp
pCBrSy4Il56Em2TGPzDH8iylfZ2BuF6NQYXZLILYGN6UbzIP1PhprQZMRFvfony0dsK1p9CojAq+
U4rjcR3pq5rdUNGbOL1HNrlOIemQWdxtOS7weFBPoK3EKzegUHLi/JSopr2wvPuQszrPVaSFmmy+
PHYxbcVZtz4Tdzkjbg23KXvsLkbiB13a/FXm2WOe4EMbFk+jJviWlsMCp/HqndsM39GI8rqcqzNb
8/089s+ml54sjWgUZVttOMsTTlMUpTOTZxgh/tnvhpe8dD/qmaBbQ700fZsgdbFREhUuayLZPHrL
YgSLxjZKlQ3JtUWQZVoU5EIZHHS7VptxG3YYLRgJHcoK4gDLYmq6eV2O0ObUqXuXo0surWr10MtX
HUXmAHUwhHiwkccSE7fslnRkaZpNoWsTH7tY2d6vBT5YjmWae42nEk5PgrbKviJgto2Ks0j/zCZK
HA1Hh6rWYBvXYAOP7aNedL5zHkpO3l06CvPsQzFGIoKpH19mONszQjgK5sqnx+kQtZaSlaqFoh55
fmcGjRO/Fwka2th7TTWq0onZGbdJNB2rmA+Fcqyf2JbWCQEEBeVk5uMMtnLzb2ozd7o1yRRdszOl
LhnSSYL4G+otj7+nvu3oaFM8E6UdAA9DBAarVWcgwyIAvXnqtS2C4GQIUtEe83qMuRcFg/EChI82
vtd22733BiHfg/WcDBrrbAXgt9JMPKPxPSnFwpNsPg8VCmY7Y4fuzfJaWWVzpR618TH6/VHDTqVh
W0Sruy5Lv80xo+SAsAO4Y4go+evvRl+ax1Zg0JOZgvkRk84wVgwyi6oM1Nofm5GEr+B4gRTo421j
+vZT8ZRLeVN2L46xOX12sI6H3DcPbiI+nWcDLNqDO/moHhxYRvSkPHnE44LcfOe29qOWG5upXGzW
siAq0ovRLPmpJUgO6UIamIzOtkVkr4567JXJoD/AZjk0X9LptDsPY9yXNiyAZNmw0aMtaDpnj+oc
5dsDNFpjh2yZkyJ6a+R4nlvXOsGJJsVOkKO8eH9U/pF7sgsKDcBxPAJQgHl9KxBxYpXbZpEauBl6
HMAGw96y7tha58Hiw8wXaJt3ljfo3IUT6SIMQ8fR/zEq7b3s8f53Vj9vJytasU+sg5TNiBavo78b
jAE7Td9f0iEddp0zKMxy6kdxGpwLtEyNqQAI6Gzfxxg9u0YI6zyYp1oa+6XSn0ebY8qJIm+FAblB
iikePz/1mul1eG/E1szX2HA1mHsNYZ7vTCiSIYyhSCN1Oa+sc2NlX4KEVY7lYJlpUSz9QxpgLjLr
HmXJG47oLLRXOI9u9bukzw8c/QjJHJZCFmY1zcboNYcWSZnr/OXEEFNgDBy3VhF3YToT+hCTsDv7
PFclxogtze/vZvGQXnRsmFPP+EIuKDaqGu76nJDdW8A6dCCAF2PgZewiNR1t8KSexoI70ylJXqQ6
8mAXpP6rb295UjUUx4gCky9V2EiZM/U2RsWhKuvpWNTq0+vltgNEHLPS2dJetbwQNOdRaR2R/pAK
PgHHQyb+qxl+gbRcjZP8zO4SMRFRxrnq4RN1RoMwDXEn2LSFc7g296VaoqNKl2f0L4juUv8j87Qf
WS11mKUe+Bmo11GG4KPJvF+zk9NylU9OlKwq2hTzV14cO7O4K7//Ybj7mnB6YkaMorA9d02tXVoH
9ETR/AKWfVD2cvCVD7/DHojOIJuZ9e2TahYZ9iWhtWk5Y3pM97CkRYgFoMS+h1AkRw/kJs5XisqQ
OOmEwYd6HRbwpE1sdmgSmG0McWJfFkSscdNhgekK8Mxz/VWYGDgJNXwfYaA0CQTt1wVZfjUjTJy1
k1cdtdYTe8utDXwi9fvsiscWz4hCW3mWS/4Be0/QebDI9Oel2xitzUdJ2K5HlwDdlNheg4wobpve
QZTs5XxGiXftVXVvNQcri9O8UsOEkSbZvLkety2fXFBNr5CzxpXX94VOwHiyUvUdazh4dRcZZWpy
gHNCHgvldAATiFDX15rYsBvz0a28X15fokzsyZiXjO9LGe1rzWWHUeifzvRHZ66cCec9E9hfTd/7
7upmB3b3H9vqZWwJ3OHeePHEKI+4DVkejFjCFme9FfqgV7SoWmkePX1+BqCwAXb7EPGs3War6nCU
5jZ14mcbBzFyLkCCIkdETafSSCSKRKpmu9Ec7bCmaC5cqCdWjM61U91+IFYVRwt+B6SneAoznCQS
45KKCQ5V0v0Ri3eah+J5aAysLL19G1AXCOaIWKBjMHFAvgHvOBfnzPsVDmybNhkPORAYdIeaTY3v
o/Q16gHrfG2FStDEkL5N/I7dBHjJnzUPhx32MrbvKPo6ZrNUbjp8AoGEySDO3KlTJFjMDp1MjTuv
RPKP4bf0oY5oEVbWcTpjXdnx6f9Kffgz05B9aUO7j2Logi6GNBYLrywFA5csShRcKKib5ZsOlxCi
aOGf74qTw6B32MV8IMQhbXQN962dfo0S30menpKe8LqWfsXVekSpRf4bwo+3aSDONW1y8+WFm3vv
DvUvY8C5xRb1gQzML78Q9IoSteywhEuHyJ1dxXc5tac4Hy69NRCX1asrFAxqZKN9XjQrsLQa7bhQ
7zFulM2cRT/pMh3yhLPJM7hY8BkDRt+4bvM++tY1MijYE2FxUE6XQVlxaI39ejb/dpM0UM1l0Z71
jlGRYVQU9YjKp/ypGf1LYUanRQHrtIf6pbfdt7JH7LNMlK7rq24L+eoARCgZJ6W/GY87SJMMqE9a
/dZMtDWt9aoNEs9hzbjE0Me98BVhqovagw5hZRTLGgHMRk7sPzyjekrmedzxfDgBPQ9a6+hTJ8V8
ujsdEcNhlsubKLsq1HlO4t0zy8eZfR13ftC0qtzM6wECGSajVLA2ZkccXIUiIWxw1sO0g8GmF1jr
KvtVS3B+MkLb+JKMlpYT+zKAtTQruIauTpU2t0wmy9UTVmDtvFqalES5YBmXccPg2W0eJh8tatsO
X02ivTMVaMOonnR2ruYfx31BsQ9wYOBTwnghgvW0qGCPgQ6Pu+2Ad261UVWodBOrPzBOvaMn+rPq
bWKIEmFl2qDxNCSOrooD6g0D8QRGxm5y3pZheEHfATDNrYgLIk03ie5xy/PI1b/N5MeN+2w3dAzP
kzK55ayBgZB8sL0et2V2G43hAsfi1dQ1kqwmZ2u43E4Yjtb5jP9b6zBxZh1+tw53MdxagwWlB32O
nZwrHC57kT6aeICYLYx7b9a/LUe+TLgdSBzSMmbGmlU/JTHslDxJUO1WEDb0rvz2tN4/jJVtcBKK
by1lNZOzV97ZMz+pP1p/GMM0m8jERRRlHVF7NI4uexouJZ+3oR553lCBVtpTUvEQRKNTBybtwEaI
ZQYuhhlRbUuppWiEow9Dx6EQdxhmGtcOIuTWd+rGU1Gpq2qtg1aSelH4R89ldt6Mv8pOvxvIJHfI
JW/gLB7MYd4xWXqxfJxxKRwR2uUqaGyF1dHRqA0FHEDDKzn7QIdse4clpVMh1ZKmEf4xYDEGngkV
pi1QLg8zGW+UmcaC/MQV3S11QIq58XCYC6p3asgZL3PjbwVZVWnHtpLZtDOhZKR4fFni6g9GFYaj
mcJ8VggKHPb7EkCXBeuLYqz4ay/2lyjkC00dLIYx28EtvURdj8FYw8nj0Pzh1e0ghHDVa4xpN2XJ
baaDW5oJY7sVNEU1+wsAa40wefddjZmZu8ed5+PteCh07WepnnIIlvvRQlzsjSnzVEmX12jZY4aE
YPYkQwJHEbQ0W7u+Mh/cpvrNsqDZ2Sp5jpEvxoDJOYTSQC5JvPG92Dz2cFay3n3vhvyzQb83s9Dc
la5xFTPL5gGVzXhNseyOIyAh+Ep+0NWgbzxkSvqEHjjFjg1iDiLk3ERUPMlL79vWVq+4EWvlUs04
T4ZhJ0E3QGlIvPQtjar8LGu7Cf0UPqg+ukwT23vqR+QlxuUc5AsXZEGcxxjh6JgBkFSt9psNaMO/
/qAl9qHyZXJt7ZKPJOJ5nEbjDpoeG5u52FpjFEwL9xwFw3HxY/ZJmsfOMB/e9bKOL6ipQFhRvUAa
FCvvx54Ma9OyKu9c7cFBeXBCZr2iKXtO8SH1t6b/ljKRCsCZVJt65fW0/q+kQ3ZL48Aoe7L/ouJf
yKhUNOuOH6IwIrRSb0KtafqtszDsXHyM5YptEsAJwV/t/C+LQEgzrR9gr7eYxVFMA7eFaIl9L+CM
h5eD6LSIyhQOGs96fFgHQ6hDiwtpm7sRJmv9snjGUwU0YRM7/j5BU8HLdkc0RaZa4wiIqESKiEcw
2SL24ehzPOtq9+N7aVLID+WabIj8lhaGWcCcMtpqPf8PoiewMG13phutTmU9vzD4a5iJGhfQu7+a
ama93R0bMauHutNOo7i23DtF79lbueiw7dbbtR/86aQPZmCLgefNkLzF+imy5Os4cfV3RbtevTey
nd/sBEya7N0OObIOuzJPvSseH7UROJMCiq+3Wo46HNo5tJ3lI7YMJgtOFKrBfnJFjLaP4A5VggL1
dHVaNP2sed2t0hRxejr742ym5dKZUqcjloyZEnvG2kxAT/JQOvp3pOipOa5O3AJoQa3hKob6ydCN
+lKq+EBvXm4YAdxFm33ZZstmTJMrFucRe0KzvlrJoPOUI1UIpB/rXKzurmYhd4N/nGBu1r67itrG
9wLESD4PXKJLOwEYC5apPb+OrieP+BEiVGrbDBrMrjco8oYi5qB2MmtnD/bVwV0AXLNmjuy8dK9a
Vq1+Hm8CXl1e9AElkDYoLrV4CjrfZrs7gTyPXcAnZV4cMgI+1/91fX7LWs+45pj0d0ueoz1GpoK5
3XhEHOYhdJ8+iUmw2T+GIMCCKrEmSknubcNmUTkxtGRkwnma20Uwyo6Riwa5q+1pTqI8pHfbo6d9
sBftp8rqoDZAevKwyfDfuesSITmX3i9JtOux60F+gfLZGFoMHdRFYW8m/hU1fMJimU+akWhoOPgk
dGcNlC513jlPrx4XSyVb3fMWKlj83E3CMMKNW5ruAT07hgozVOQrRYu8zfik7EpvQIv17zVs+SBK
V2mRdpLSPRvTFMQdP6SuY0HIhLac2t5EX2rsPVfGj55Hu9imlFgZz/ovyzbvUzzQ5KpHcNTdMTG9
s7ZWvYDRl1BhMd9ocnzwp7QIlt464EUabimXVtYyWVcSknesJ0dhiZ95QV4jbLWdNF3yVG0usS4Z
EjnQhH0mDYbc5nX8x+mdCAYeyBSL+31Xy+4bOQjDuYwF1nK2LM8+DVipvbh6EL75vgKlCXiyBE8d
03KnrbwlRExtbb7sFykOqs/fei/WP6gAYzwY0UPnGMONNn68VD6VedHlbyx19WvuTd7JXwFC1vhs
2s1XOWL/nLo/kGpspAH9HYYw2w4d7GUaJ/HFGj6MQmgXK2mvAKOdfdYnbBWahsPbyAM95wj2Z1wY
7oJlLE+RzmRw1+ePWrG8SXrimTKUvTvRsGWvzPpaPelS5scqVzvJTofOFuwQqtllP81GHegEdXGu
bJOYzKB+AsoAxfNcF91fs1IVtpIxWVlKOCYh+gWe7r+ksE76tuQZZGndQfdwTqAqCfyRyk5Z1nOT
WvvUcv2wndK9z9ixmWv7XkDqeObeAhzbf3QaSuaCgakIDJSSfv134tg3dEYXthBsAkf6g0EbEEZW
E+drxBq5jW02oaAGQO5+50P71ij/aqpvt9FvPWbneG7LDwd0G+3YSP9q1Yo9d7t8mTGTBSsNQSrN
W0OqiXGIOhkwhM+5/ZZIJzvZce1sW7ArW4m/bMqYiIB3LXCIAvKYYUTNWGMkoyavEUHad8E0c4zo
c+zuRJI82ln2DIbc2XcOQs8JQ0QhGWi6Md7qtuvenbFPdryd1J15c9bINlz/v88S63mM4SKszhpL
zwJCzn40ajmHpi4wlkvPdmhfG+697vzbGDMQFmo2z6myliNAE+bDoG2gLsSgymT3MklSk32ZZ/vx
7i9mdVR1/Wss9ECI0bhhYTZ2+j/UpU1tp8CzYFTacVyBgsXTtG96nCVx2T7k/lC/Qan8jHfCBJxJ
G4QAliFz3Cw8GYbXxPWxGXJF0Wd/O/Ga3b421wlHZSJI03GM5CoAnG+lO26NE3lYNBcziDAHE4dk
x48KL72nNoWD3Yl4y8P7b+64n1GbPeSirkLifAFYeO2LYPKGyKHYwj04xjo7NmoA2h7TAO/iBxoV
O3OZ6cSCxOle3GiFCszYFCAAQJfpkeTPO1vOFq51wBaakYeT1b04xV+vHa07c7UBmWW6ELeJcKC+
jrr3gHD2YptpG/bVn0b37bAfVikNR0lJmYeRj9PMrmu2KUXDHDh6yEb5OcXitbIdRpC0vkXuXjT8
aDFA07ZnXzrFjKqph0BEsqPgbNzZ/SeSFRziqPF346j+DMB8AqMs3hDaTmB/uL0Mlb8upEBBydtG
BS7PqSkObT0qvKxUzPFcHORQ3DPH04OuWaVWyEpAPA85B4rZ8w6l6FaojpuQrN/jCF6qtPsId4zz
0ozDjv3+J43I73ighF16R4a6Me+7vgV9M8GbMNlbuNK+TX0KTmJ6t1Z9Y9/6vyOn/mutYgvXgl7b
MQPRO10x2oFNQf3zUy/ds1oqjOmMV5oC/jQ8HCJ2/R90+lgFB2/ZCJ6Orq6FNRtHx7IeiEyr9Tbd
2xYlutd8lmirtpCcGm6auWy+0Mn/RrIadjMoUp0fVu+EtzGqEY2k5r1MlvhVKu2PaK1T6tvyqqZ9
1cRPrjsd+Nt3ja5jV0UZDDQjnQJ0utcG/jtXja3BjWBxEQvtBeSMv120KfQ6TCqjIsut0UMsOhc0
KBidWXChcSdI2oLIrFAimLL6Kcd17CORCnjmT6TMP0p/7eDNKZYfodOB9k5639pVI2bvThN//BwB
re6hzW/NZdoViz4eM8QA/t+sfMKX8JmbRc9451yPLGm9Ys4OLUZBpkigwCaaA4sab9KdK+Bbhdi1
7ZYTJAudNQ85HFX+ERUOoyaO7A2AnJ9JQ8JrlgQ9I2l/cVP9w2L1guDBujtFxsObLXmWgDLFlpKQ
HzFPe5Awmzreop+5J2a+bZuf2j3AxU5D0eW/yWtkpdwOSCkWtwt8abcsAGmwPSj6DMeT7dybQNFz
euABUIjmWOgrqvlVz/WzQsO8MJjfJz6WNAMoS4y8G1Fd+oel1xl7KBZ5jRD4UfN+t+RTAdDEZxZL
fodSE+zLs4DT0UzQh7phHelabpiVI/Vp8t453hPxEOEye8nRkM29QmGi+HtbN2JLGgMscOqWOzBL
PnnuT1yEC/IQenRogCOHQQYYzfPfgAj3lyjhBBediMLItx5ES5FhdOps+IQweGl7X7CKhOmIEM7H
Wu9ozU5XCccviTRm4X7p9iOq1lPpTu9zipyvxnqxSVmtsDdvOxDZaD/2idvu4jgDOuhApUBODYwy
h/S3LsIGd/XGkZZoeNkZy7Gssh+OU8U6OLAl10A2jOY+sbCaVilwrb6gsTdxPw/JsrNHyNURjRA0
/lUHp757wLUVDhke49FnXuGxcNEIG0QhnVS8o/33Ayl5iY7CChOZP4UekwXQzm/awJvYIh0HMPTq
iwl/a91V7IBq/oXefJBj/uAWlI0Kxck0zkgSY5a2KLp3MbaUyzwVB3c4NMInCZkeqm9ILzfzQQ/o
9GLkEOIXGlIshKmUu7wgMSkhiudcR9aDg1IoHXEFSdP8EzVMuPDzXk0RaYdxwX9muqW+hlSPj4yx
ZFefPTSETmb8ydnjDnF8YGpDgjETyONsQi5kv3PyY2FvTTex6QtqfibxHGXFbWhQzDa89krMiIkG
89O02sd5GI2gwlP6sJBYCDPjmFTmcioWWw+sGeoc7msp9JcmigfK9WQM56n9auO+PKTIC52W65yy
+tuMyCnQV61+X91Z2banJa2/fEDGuNOrvZf4f7HNfyzgTrPM/D3rpBu7MywlwXUwqtxjBbDshDM/
doYCHcaIoG7t/Nzb5TG69XrhPRrjch47O77aWLsCjK7FrmuK4dw09hN86P7JWiE/s9vxOFwUY/LR
WVtmxAUUnZfa9mH9CMsKPVEZgS706tzVZK1pGAeripME70G5r23L3k+UKU2pESiOhmUBBxc2yeqV
p3jaTy2Ob98bl93YK3vXGJpPP92fbaNy9woXc6BxuW9Mba2YrNOKtCPXwTgD8gU2gdlxK1M0+VJv
9kD1/Q3C4+o29vgA+xPvm7/VNIM/Zxa2pahDYm+qQ1naz5z6bODZcdhWpx8r1MsbzxHQ88B55RF7
qrpKT61JC6Yj+NpYMECHxPjseJGB0hniaiIVZ6GhszKW3L41aJmjtFG7hbqRz+SW5H10dtL8Leun
U1bmDJxKkLCAHYjWSF8Kj8XhlJXfkMzCSal9PpdPKZJ1L9EOfsEsYrCn+u610JX8ZDs63NowpnBS
++McAlkDCzwxw64s+C7O9NMX1jXr4GwrZINdVKX7KCoexxqEnc59sBOp91fEzWW0EhMmdXG0zfqr
Bg++9ZhU485j+e2ifjCk+O1GxggyK2ccIsNUNC7ScGUE0+CCb2ziHy+vnouFLVm3LtVNSh178t/8
JP2ObKJwTIG6zp+4Kyo9I99nSFG6cN4Q3wCwLOPThLjOTpyjMdcEBkp6FQ19DUbC/zB2ZsuRG9mW
/ZU2PTfqwgGHAzC7qgfGPAdnZr7AmEkm5nnG1/dCSH1bmVWmapMMxhCZzBACcBw/Z++1twQWAJvq
IouFQj/VJksbxTZIl0qnKa0IdcKBeez98bGXIS6h4N310exOcQpTM1gFBCZtbAp4UtLU0kN12yiB
GH901L6PcY3XYjjpeXmAlIg6B31qy8j470PA5L8EuxHRaNuOMucgQkLAfglCpyvTabdBeUY19eRy
HY/Snd5HlNZ32OIPOUlHZz1S7oFZVbUSk3qnTOi2Izf/PduQx6YQ+VujoVSKDYeh9CyzIvnmIOHL
8DTBjKI1tO+1QucuDx+tStMfwNIq1uQqP5m6BEhFlAhm/wwZaUrbeIzlNfPp12Y5xCDoLS9WZOZM
cpBmFwgY74JsuGiyzRa5LsotE636UtirP5JMwwZTlG9kjKvkGN/3Hoq40h3tk4c3cvX3J8/8l9g2
W6fmtUF8m4ZU5q8B0SYXNmocDe2cLNUcrGOvvLx197XDsB7UD7h/HWLOVC3HokbyUJjuOkNKS4E5
7qsYRInJQA8tnL+OtYCdGKF+C6MMt1UVE5jhQzTSQ7mLCsI5ooGmqVkjVFu0eVEsS4BJ91ZbYpgW
w8ZNpTyYeUIIcG8zV01998kZtSWaXue+bIdy7QDI/g/5a8L9l8hvmwaKrpuGMQdZKvnL1YNmEUSL
iVSXNC8cNbkS19wLDlGjBa8WY2/6hT5zvZSZfIFl5q1Kgs++HhAHhWzX9SQsaV1lbJM0wMgr1NQj
a1M2nmPQLbiAfFxVrYU2ld7hLUJ6gi+GUnUfEDmzxShf3weKg1GDf5M5iJGYdJsjlcW7WWXf6qp/
A8o8gwFrYzlUfYl3l0lOa0TPvSvQ9DXkuKWNWrp63W6mMRdPjSbUepYnrnw07HfS5OFqFkb+mET+
I7t2Nn80eY5moAOUYum7C+3C38O2StjDAOPXICqeVX9nl4R0iPkPtj0ssyJK9B2ifyx0BSaeIq5h
3oGnSRsgR6PX6Bf6ydNu6CyKkTzrFyX75DmauWP6ADlwan161AXFX+oY3+D+uhcLmatLJsLJC8Z9
SvjDthTkd1vm4KIE9r/mMvhhdJ2zHhxoWXWCyM6fCe+ZQX75LZA1iWUMcbkD9aJpAtudEOdKpxar
IDTBV5n9SttbzmRpAkgdbSIIvLYNAf4718ED5gPyID8HFgMcYK7fRiLBxrWaGfQBDBz8BuJ4OwyZ
EsfU1R/GxA6+8OZAlLesqmb/7NWFWvYJLKBbwHqZd94hb96J5DkbKKC2hH6FG8Y47juwVUryEblq
USFHmOq1UXBzrnzb0L+1oEsWsrRPJjGtZ6ZA6OGN+sKE3Fn2gbVHTmcdRDGhyFZ1dg06A41PK7/Z
eW9T2DOLGeeBHm31D3McxKbp9GHZQSe7n6rvEFOPXJ8poQXZdDIMv1i5JWIBcIKg3vIyuE87/TXM
wxi2C3ijYBYtVHPpzHwPuiWkzJOj0L3pAwPM2qye4qmcoZNFTR8S+jjYkPKLzhISR8O5nL3Q04gU
OtYIUaTlcmcEuvGsapjzI5rr5RTAXLTMqd5BNMuudQc0usBRvKzsSGeT21ko9zEMerJntOL3MX6A
Ml7fFr//+imOvP7nf/P6e16MFXVS88vLfz7lKf/+9/xn/udnfv4T/zyF3yvwgj+av/2pzWd+fk8/
619/6KffzN/+57tbvjfvP72YUyqa8b79rMaHz7pNmtu78D/z+Sf/f7/5vz5vv+VpLD5//+173mbN
/Nv8MM9++/Nbu4/ff3OJM/6vv/76P783v//ff9tUn5/fP3/9+c/3uvn9N8P9B5FAwBOUYSvHsiSP
k/5z/o5w/2FylZo6yY/CdmxBFDFPqCb4/Tcp/mET5Kw7Qho6t5MkebXO2/lbpvwHfSjL1k1C2UxL
WOq3//u+rn+kDP/xeXEa/nz9U7r8L4HhBgp33BXKMKVr6oIJ+89RmpIdeCp9RRYidIQkVAgsLbN6
kNxBHi04dMnkWAcQ8+4EcKaN00lBtz57qmA+MNcDGj2H9q18M7iUQg3EEKFXSaAebIOCxlzxamNT
Of/l5P6bNy1+yf+8vWlOppJzzPl8In5+0yhxiJAjEX6RmmaxIpvvAmwAhD2TGOl/AjBCmekzwjCd
/urP9XhO4t5WBu32P7yRf3f2HAfxmWNx/iilfn4jpl76bmYxSIviCWm9Pw5ki+ADnRokvZaky1+q
H27fIKJ3/WaVMfVcWu704+/fxi/P49vpcHVDUclJnHjGL5+hB+G/9r1w1v6OxPmVxar3tFNlTe5C
poSJ/P3fJuw59vePS2u+FWzDMAhf5R9h2Vw5uvXL6e88tin0/Gis43M6Fw0IaU++a111qbRmNjTH
kgASXz1FOmmRrT9+Q/DhHSegCxj1uQDoa8M5eA0AotCQJjXEOPUSOZWNOWSlBLFhBkD+bdwXsDuj
+gPF/B1LHQEwPMm3CgXcisuKfl740OklGjnkpAcadS96O2j7rCz9bRyxIW+iKHyk20x7LFWHsBBk
TtRnP/EwPZbtuoVnsha1Yx8zeDR476h700VB5TKNT31jrxx8z8BOSCm0EvelIeljmYj0arETA+fv
LrKQuaMXpuGS4Uy9pOmLycTrfrRlPuyN+gFNV38t+wY/BwBrL4rEht4eDlKaXHqI87+2g8cm0mgN
axNcYfine2wiiwI9SyQN61SRsuYlwIt6a9gCJqRjTCjHNkHLQrQF6BNctOdUjgVpvhAxEt08N/3Q
ry0R0vUlnQKJljYEh7ryFgMYrTtYHf7aIY9tOSj/iUCkp0RueqzJtCjLr1NlpJvYtl49Y/YW1XRS
O1xQqidHy/VBu4w+2B/Xb2kggDsgaN4p0YeVMU2vUp6kPR4a0832jAimpQ137mINBWbeNNw0OdEq
AC+2g4NThBHetDPt5hmusoe23DvDKgIyMTag+i22vWZnpWdYsS0aFMfY16+0KtuXAu0ZW9xxbRbu
+NjAYmKg0Ql6sJWzQpX7lPdE6g1dYRxyzTjQF4g2vil6CB+utxAkE69R1fhby7aCjYz8dGGEWr/u
ssLZsId/S42OCt2yfnhu2rGRB4ZjO3m3nXuhSKwEgCGYGM18kL32JkX7MgKD3lMqFwuh0RfW7a5Y
aRDg/8OOzfhlx3a75xzXEKYgccaStyXx+zv5En7Nk+R/56DT07CI/IUMxUomRP8w82HGRyYEO3Oa
pGwEHCjmlf01RBnKRDT3zkSZ3PdMItqJuE9Kul3UueHVeyL8Dk2iTqHCIafLfajCBMXTk17XLasm
sikNwB7Qp+JEYR4eWuePOuKnMuKvzx0xrxE/ryFC15WNUkZJkmecOR3+L/8/uj7KoIdttKCTmaHb
yNyT9kDXK7xjc9MuGsobMkesHeZO9tndsbenfKO5nrfKi3j/9yua/Nc3g4VAt4WlWw7/qF9yzpM6
T0IxAMjVQQYsbBv8GcTgdEeqc3EZU/KGZCzk0ZgP9PFGujK6QMdptfAkc5h9i6I31krM7N2sCmjC
GwhaTO5rNq9B1IrvhYmZBdSCe/VdHgaDsfCQ6axyZlnw6nRzHVby0GvtiPpJFY9sWrRjk0ZkI4eR
+VzHw7TWhP7DZgBC1FPvvRp+isI9C9QmKTzvNSvqL+mUVyStcQr//vQI818vPsMQNh5+wsoN1/z1
w+J6HhxihHnMCQpw7Ns7z07qo9ZAcvcFk/oG4DJThZwZgWN9Dwcn/nQjawkgpOe5wMwjbSz74jEu
203UDQmRqBuQK8mFBpy3FJFjgFWyXzW8BeeKtsID+0GyFr3p0Z/0RUaexLZoCFjR7SF7KOc4MMdq
nE2C6/bR8a4totrxszAtxUikt+8hePdn9ALr2yuSU94tN0WVQqcF/Lti/ZnPqgo9ZOi+eckCxIWI
psGYm42+0n0MK73jOaCpA/WY9EO6rKNxZUAl41qsnHcIV/eZNKdPBAILAhHvJsMO74ETXioqlq0+
9NmmMOzxGOZ9SEIGW/qycuSW7knBrQbkY9IBlOo9sw10angudMHBqcMVSzPFfCd/5NFs/tJswiuQ
fAIcRWbh9n12BwYS/wdyp3svxqHm9m7xTWjbYGibK3mv3tWfZceTO+7crK5OCsHaCW0kzLRU7NxK
lieDxXEJlwshtJrsbanp66YkZqMgzSs1cNNhYjSfxRC47Nhli3zcMJ6bVt5rmVSP7hThydYBJoHO
jMuWIaBTiqdHDfw7n6xmPbCxUQ92Q86P6xCUYDUIfLIalFQTVo84j5xth4nwLp8RZMoxx/PsFcJQ
zJAbN8aJfhWtX8kabjJ/DMKDbhv1wTab+mDMXyHTsXd/f4k7v1aUhiGFogpXwjV0JSTl/l+XI2hX
9VhqjOcRXT8FZbCt4WUdiY8otrlP/oofyOsQ40UThUUDWff5pNzaPU2u8dnrknz0FoVlE1nHqJoK
0GHkV40pEjxdWYXJ/j+u9pX0Hyevm15Np33Iyc+5tyi871NStIxoSN9MpCw0cpDp9N60D4kCWNtx
D8+/84jRsUK1GtNhfLgd8JIyziP9gCEFDtSiOVhO5xxpkRfbjonuguKCBW2a97UWQ4wke+gCC3pT
2vjrevxSt0Z1R4ZqsBmoQdY3GkOdd0zyw+JljGgZM6FgdGQ4u3LQenTiRn9wI+fFjni4KNoKu8wR
6SlWMkWpnHIxQstf5CPROMnYW6toAJXi+55clWPbfu0cGvB6ar54ZmbuhO5Uf/x3q623YS3Us5+q
Yo/Jtv1P1eqvxTGfLH06tjcumhZBpuXPn2zcIWMz+NjvmFDjrMrbV9Vidx3oxSRTGqzIaMkeUp84
gtr2jSvUaTrIvYfvg15iVVkbCS95YYyozQsaL49/f+Gx/5svrZ+ehKbUCXUGk6irf7O4moSfBZ7N
4tobCC+BcRwzzUj2EPfXaOiRtYuJzIMebfkmMgA21dJ/hW8VsvxOz6WN1zrLzf3tUAWDibF6ymk6
jOiVJ+8wjDAJIkbnjpc/WDVy/SHzgmfbYAUO3Tw9kuOTnhSqfYdKmqE8dbFblPGzESviR2hBBvll
bNPigIUFGL9vlC+jnaE5JteW8I+KWHs33hQuzlHseRHjxMx8LqOd7zXVwUP7AYiw5+FmpOj3glru
bq9uByY7AMFaCjj0zyY9C0dsoyIhkzGgRJexRNTkxhDAp7CEYzqkx8hSKTBwGyWrkaYPmT0sfWNo
90LmcD0yVrVWZa9aXH5tRpTTfl8U+5Yh+zHQgf4PVmfeGxTPCyKh3NdscL6Hdjh8hArTUKKZr4Fp
YUGIBWkyxmC+qqnJKCtraiyjvq8sXUMOVI6LHunGc2Z/Q0G4tTF1NADeH0oyWVax63o71XrqoDQj
2odl/mGJgjy63BNbibKVxPfEmM1D00Nbp2IjQspolYI5DUpfLnVEyNHokF0QNdaFofiGGSrz5SAQ
h9tXev6qB23FBIy5de6UcgP4Eyya0TokIwNJz0wIM4SeIFqy8FeoGcvlqfaUs3nyM+zXaRPtUr/u
dq5DPLaemOQbBmF4KvsAYq2NDCwY0h9dThA1WEyqfc/Yg0eaFkNjxwcS3LDnJ5OxteOoPNVFj2uh
B4ubpCI4iKw5SPpdFx6eOIuG6L3OcWRy2XevcSG/k5N3T1rJS+Cm+aqd+a2EmincWI44NFViHG5f
FTKZ7qZUb161s+sN/oWPoGfG5vAxNPVrEA1gmihYGKKXxoO07fWQD+5lzMNLPTbZAU/vcsxnKZJW
MSmFMdScyCeFRJdVn7jKmlNft94eLXWy8qWDraknPZwUg6k0P0K//OofzMbvNsQ9VJiTB3mm2Wdg
vE67JYmzyYKnse4MV6ocdncLHDjoEizrkfo/u1BFoIka7816zL/ZHs4nvZ6qaxHpwTGw64lmPt8w
1BVX1HoA1HXPNJ7ObJPHiyDEU+6nfrOtdk7WQ8vMswp6h++uEwzNd25HbIYnwhCZPFjUuppIFMF+
u/Urpp8lBtBHcfOOlZO5EjCsVqUz6RtyY9K1pvVg37IEnttYZWIDTItExAqdKGYomqjV6F80NndM
NqbPyU8AJvTeE6Za/TAR7bFQLfZRlRcAanunv8Cko50kzrcXSYdC2szQHQeWsM+MzC3C26MjVJHs
2lMkQ+zHCGlUAIlqKf2lY6T6Vp/hK7pmj3tiBO5qPVeYVHzsFt7Q7btqVu80o9hphoLpoDv5tmDK
SensJ+fBcP2l53FlyoguaGo095lvxtuA7jJLdrvVCxgVFY0G9ulZuS7y2ZZKguaPccsOx1kNZFjs
inR8C4bYPrErQlsHdDMkOqGYu7IYfbDMEo3w3DWpeRj+55D0dJMaMqCWup6gSScT0CRg4SLN7AXj
efquWF8gFMHBsOsuWFaRWR5qh1vOdbQTV0kOzqvA94Tzq12XhTWuSPVw6S807jFGJqOHlkHhPI7r
JkZaE9pQ1GKRoRPsshO5w+HCMGO8/yAg8MtQWE5ObR3wEVsoLWY6Wrsf7BKkookuPLZ/3D6DwqI7
4fIZL4sKQm7rpduYbQuUqDe9mAdZFbHlQ2/8cGh4H2ofoUNtvHT0LffDfGiSkCZ80qJPwmu/DbPR
2pQDMzmth9efxOkHUE777DhE0nKf4vXhU9jJoiWiJbKHB2esF8RuDy+9O1pLHDHlrm+K+s3lkQz/
/iGqqOiHqDBfnYyZS03adCPNV5MZLJVmo+2AvvvEXS86o9dfEFCfleOOF9xOIRX3cG1qzXpCn3H2
ixHhcy3KZwBEe8QBiIxr3Vgj6fmT2WrFA4E4xavudQZJhdWJbc+KOch0SBNZEPumpnXcye+SAIV3
PW8vNk/ky42FKed5JBnRCwEGhVT6iFzXNlcrNCz90UQlZjhAx3kWkJAl1KI2vGFju6nGZKB7yhXg
ypjAi50NO/yF/e1K5KJ6lL44RVrs3SuCBklG8NXaFkVx4LFRHAZA+uvJbfDC9MFutCz3OioYTsIh
N7ycpmOKmn3RsY3foIv4zOrgmMh8WmHXNJdeUjaHto9fDeAbLMIDYjv0OeGuGZo3FU7fzbAz30Ki
TATKyLV182KVVnDv+YVHWUSkdMS5Q/cUkTJbAYwzDdQnKSz6UzO2am224AVC+ndOWoLfd0NySzIk
aGHs7Km6oOVmNgvUTLN0nfDds6AKGI7KYPE0Fx0C3tnQO1ziw+itRAJkH80Vj6XipQit4muolfdD
1TSYOfCS2o3mzGCi1Q3X4w79wOrgKkizoXmfKG2X1CNN34o5KUwKutZl+TjOj2mUcIdoeA1823mP
zebZCMuC/SEseMX9klhgPRno1+hvWKnnQVYdNs7arSrwdSl0gqC29bP08EVQDN4B9ByRzaTeygLh
DS7YWZdlku2BdyALzQMSi4KgvTa57e41E1UtetZNW8nqxSzeQ4amj3XXRmstd9W9HroljrCWFBWN
7pGMexLOJofB2pwtwH35rermfN6apbKfevoJGU2bjFAQ5Ylrg+1sYSZ9tE7GMDq4A0rqRE0azcVS
Hh2veQrDkSWFPcgcspqPS1HH0xx0vDdZub8XEjmcjatzUHW/12H9HxQBVTgqyiNMGP/aVVK71PKe
a9B4o1lTzBZMwkFc7epCi7vI4sE2MwI6XH2jABbZHTzKgsBAA6gC0pQg/crmcCeaEDjD6Km1T6rC
3h38j8SEhmXWQ7qtWnZc+jRGlzxyLTQXlX0KhD884is7ldgjV3peJEt2LhGYHguwO3aiNR2S6U45
jXOWI5+QjpRsi7ubkKLso0conjcprgPZYjLUUS7cNWLWOFd2uO+mfLg0WkySsazxyNbJyE6AfaoV
pAkJ9mp4VV/KCUumQ8sFyQazTg/utQBgvtJqIGL1gNTTdNWnQgCB7d/lcqgebnTi/3ew69Dboie8
RE7A+i7opBXoi/1AZcdcksiRp727Bc72gcjXo3TKkmPslF9xi0PhJU7oDJvti8IysS8lMNUmTyDF
2KZ5vR0czdnLMHHYj8XGpYSfMGrGOZinw1EbfB8MgcKzjz1qR7FtAkvuTa6rRVG0Z01k9V3KbXwf
69ifQq/9pqVVvbVqDZRMPF5J+/wQEtBuqoXVHh9DtW0z/MJuhS3FHYv0Sa+qEkGg3h3LQpFmO7Rq
k5ZOenRCX540EaDzHdzp3FjaCNenkyf8zugbonFBlgSyoFwd7SmL7lMogBGBTwhRsX0aXsrDzvev
dPjzjd4pbcPj1zxEHRpup8u+BoJtuEbra+5vlGB4HW/rj46/tUHtLiP0eiOEK+wZcQsMsGkeOoSb
t5PZ94EiQ0e7isbxLzzP0Gr1EVgTK/0e4AyIwilfDSkC69ypKmQHA5LNSp1GCESjKcWbM4hmNTSi
2xMsaa4jw7egFZl4LgHW47th/HAd8gg5OYYpEX1MQBLWmYsJUm/lbGLFfq+jYfnSHio/wtSEmxSH
bt7Rh+I02D+MsXQvCHByfB0TeCucO0cTxgviuHyrzEY95PS2tkb30cjJOos6XUd+nBIu4pItYRo8
S2ws/FFHsQtOmCHRl5BAj6VZkLRSJ9hycl9V19thHr54Im2Oss7dg7LM400sUUiZX7qd5uTeml3a
Y1sW04s17UZSMFd9SSlTWr6xF5op9vX8VV0gzdQrewAJkW4IrimvBbyZPw5BGSEHCZpL2eFu1Iuo
XVVCaeupSwmZ7q7FoGDr1EW7MwfQA/h73tz+BSOliVbTwvikaCFgcSrQ9+Bv9mOinUqXv7BVtNZD
UuE/THlBzu4/V2U3Lo2sbO/DKDPuyNrtllk3uStb0GmIGgfg5UB2umAbv65LPV2jSXuM5x4MXrQv
QZ7Ey0Y6IaLwIDi5GTlBBk+HMhrMY1lGzQpMVvdCIf4VUzcWymrK1Gs61sUauXK8ub3sLQ3zg4VP
s+lK55Dn/hOJxTwRfAE8oSRxm2QpOJYJVnIk9rVKq+ciRs7ms8XDUgmnLdcSbgMjzup9mPoPkdHX
FzRIyWUkoQOtZJjYNlFj6acdtc6m1khfS8IfdUAO9RjHwaFz7XZBOKa5LA0H2H3en3I6C9C/YNUd
MOzvuasNChndvLiyRCBcsF9l/+bCGQvMh55eyHIqMutJGNq7Dq9lVE6GgydJNp6d+isj5hFww97D
2/wwAnBJdorDyh9ltrYmkjlKWldghaqX0ouGKx8sVlqjekmZO53KgQ3h7ZsMd1w7MhF2WfqrHMvH
pFThKwCtrRZHzj7ydGdfx2666schvlPK6s4WebZ3bR18x6Ckn/vEZ5McpXQsXONYTZq4MEEL9lGH
1DZqw/HNFAA04ARZ+6aw4cxH07jB57bnr6yOwD+7pyqbY5cr19zcMOAgfOpthLUYNU/aHUJz9Fdh
ioW9qUFkyuChiWh30/wOtq492B+lFUbgn61xHbbRk+zH4oQzIFyTwqUtotSyr53ZOVd8otFeFfy8
hl4MfElVEjpQ4EjuIOgFGHhsrquTVv6IIg9/V2SsbYTn916HPCjXIzZoQWzub4e68bqtjQK8n+MS
QM0dsvnPMNTf8wm/BUwTt9NAAwCaVDTetUQC9HQV4W50JaN4cH9gwPNLT7vwNsSizVIgqYlQYrfQ
aDWNvkWipUuQZckuLpDSuHbQPRJk2D1WuLiSuN1lzJ1ejKol8LHyCb+zDLVMWrI1SoR9rlXVrwV+
2yOxDzrytFWHdPczildO3IafdJNxHvuJetSmAHUoADbgeORj6A3IzFRsxzi9h9rwCZ9Yu+AygPDu
07hMB6htBXvfFhkBADEwID4pe5Lr9b7J0PZnLb947DAVjGhCD/p8cMyeTU3nqh2OR/xypJO9ZT5U
W+l8ZagQXIYoiTZ1ORUwATOSy1q72vfahEUCnCXGTfHQt+H0mjYp9TdGfQx4OUWN0pNNZTVUZV6l
LnWAuZ2tYbDF6/8sgA9uOsaCPljNkCdIa8mDi7P6LtL8kSrHdZdeRvxDMtfYQdc8aoZ3MsesOFrz
gRwG4tSaRD6L0h7fnDmVPk2m7Eo6e0nGEzERZHx9WAQnm/yKO9cM2yMRpNUJp/1R6JOHHs3hoOc/
dFHlG9PlqThnYbRNeSKNGZcbAWdFHYgN8eLWgRh24nzD8QOMUrHxcr2/9wCmiTwpdqAo2zPSEMx/
ttaeaUzM6nuZnAY3YvPqN8PT6BIY38mnCgnVVbmifapj5J2pNr2WPfvDnJTXqTHDI0/16Bg1OnuQ
rOWKHhBqdfoBULt2pR772mudfbQ0O12Fjv6FMyAeXRy1rdufkoYbWYo+uASFHVxaPyQPTU9PhPNs
WybpL7KvDogD2x/x3JAPHASBmvE8DB90Or/ZGj5DfJtAkaxbFM18oGfPuXLZbtEY6zOKMcZZpAPa
SKUiIYyNbmko9lkB9mVgjqC8JYJB13sKxj9Q1lGVdDCn38keTL97owSOrU/hVRf3N2I3OiBgSrra
zeQb0yNekIiD9qVCF4OtnGlLn2Yk/vkurDOcmnuH7fF8QVfc/m+NlU7r2qvZJlnJuVLARZ0yftdF
VN+Xc2gv9PWY++Fr0+bW80BiTlAK66AheibFm6TvuYmJQuSpSHpo0Oh98KlwTmy6wAdkD1gII6dZ
xQMY8jBL1CqJEms3OwRyaJR0JEsebzm6ovlV3iff66yu4dYzqRytyXkN+FGw8UNFfSnx58Z5c0eC
mji5Go4QflUMPNPRQfkQV1qvg5DuE/r46C42UFjTVxAbzi5Yc6B4hyqrsNK07awskvqC3MVp56k+
OhLNyaUjBpwscJDHKv2uOg2+fyatk0yTt8BgKuNONVrlsJTpAmx2znVhtycj7boTsrZ8H7akgnct
SKBgalC0jwS/MNHF7pwD/IeGvpvPXuFmilYJpxBq5TsgmfhJ67Pm1bPlfZNHdHFvN8p8uCmMXb9X
wFbokw55/mk4DWJGMKPPhjPgE5QBEAIhtpkx5Vtky99TUZIYFbTOm1PmsNnAhezt2qyR8YdnK8nE
mUCGCrpuZmHvjln9B4kqpgSR6PJ4OJEvN7yaeGh44q4q/6vX9iPGCHCkCGLkQecvdHCZnC1GHCuy
YZkj4FPylePvUzdMTo7swSKN1Ishe+Pu1Sa+98AwqTncvoqGLDoAOhGs5lxA5kxV6+LrlAGbJOUu
PpVjcNZMe3aWg04rJN5zNvglcXtZdaS9sU4zYb40afWEYFl/UEOooMchh+VGTVeKVusmNahgDZ1P
X4hAPZmMXRitTlfdGq0nO8FgQiLqHXJI/5EP8EV0Un/pPGpDCAGYvayPrMJQEFaBeZ4S3CoxmeKj
7+Qv5sBApvGTdn7AoiSGwH/AK7xoPeeDkk57slAhrX0HL0MegQ207IyOhWGma2PG5Oa1jdBjgH0N
4f0JB/oIA7dCC/vmpKmzrpTJJdZb9as+vTUuG+SmS07m0HgArHygQGRgE+Wl3bu+/81Ig2CvgtG7
ZK18SWVPtR/RD7srRqQCdeSe9Ez4lAmBBivC9jZzTNCTi65V+vzvBG7X78ap5T/13as28yTDSD8G
tGeewjhe+cNsamUFfqvszD17Xqg/4T5EfdeWJDPOL0WYqmVVpfEGEuh9YIT6ydJaY135wbhh+VyE
c1/2dkikt1WhiRF3xEnuj3Uq74BJBKuEq4HsBBxAbVl9TeiYzfHK/jOoWW5TM+cxXpYbK7eITnHn
nrOLUbt1Orbift5d+7TOjgzgKJARj29F1GOyd9xtHVnjQ28EW1QzEq5IGn+Zuo4Z3CgwP8h4H4dd
v8GpFy6SUjpEwOjWDoQfgDQ5R+lM9oYUdHARU54+9Da0zljT3W3S0IRisLPyu6I8NNQoHhZnI4ly
cEyUH31M44UB7Hit6YneGWJ8iv3YeKS6IZEC42eP7jep8CrZMVP9EcjYQwnr5Viz8Jv9tFNgAM9p
2ELKtoy3tLabIyFcNIv6r7cXbtm/TkO3nTpTHG4HTTaIx0pAEYymTrkTJl9kIF+8OLu2iXcotLy9
FwNNUCjV4N6cZy8NsAP3gcnlVgVzTIDRbQFE4uYsSCYUmubuE4TQW48aJs9U+uL3hG0bBSH2PTXC
qVfaW+bplzA3ww8/mC7jUH+1zADOQWT9yMlNOrJTkguYk96L6fzAGsBloxEtshsU2imRwLKxhFQP
yJ3I8TSNYa8GpExNW067csbI3GTJ7IXUsu7Gfu3mz2i/kwfoJdXjVFkO5ddUruPaKR/1WM6BvbnN
2C1bZ9h/j+acsRMabGWgoPEV/90nqxzfD1KEWpX+ph+g2VqzRMHJaaoq+yFWUX0Z/Y7U05Kfz3MT
xmLkeHdjU/jbpvGsPWER0yEwgcMQSgv4gxNPIYNkwa4wrEZ5vQ8mGtEGyAW2FPnrNIGlCU0uFGxN
4tg0Use5ZsOJKUr0EbgQqScog6u9p9hx1SlkTrP82kVTelSt/bWUiti7uWDAi0nJ2kJft/rYXaYF
PcQSXOX+drCa2To3u8Vuf4Kc6WMNY6IfYDkPPPpJDvePtZ/iEnGzt1KM5aYZErZ4iQupwZ+r7fiV
nmJythMEP2wVrbtb2lib28ZJwwJq08ZO3P9D03ntxo1sUfSLCLCY+do5d6uV9UJIskQWcyyGr59F
XVxg4LE8HrvVTRZP2HttsdMcGNeB2WoP0AUqrgYyQoFI4uHO7HFJ/1/in3TLB5mYe9ZCQNJy3IOx
azlXwFXyFIJqXVUs6hc06aRtdZZ+R05XMFbxTVi5P0ztx0Pcl8A0kpKoxDzfd129QrUVnwUZOsdI
G29mI6Y17iQHXJPXvXc6FOleUuHglJS1n+70nPIoRsJzY+s/napMP5sRRO0sQDJMxnl3i7yMRB82
0JhK4oNwmZhX7qOJsn5bZyPbafrikxYKjjEDgahVFJyAuBOxBFAG1ZI4scR4yjThfvqOewzw4ESL
soOuW1XvoDxOLWDlZc2FcWiNNoOoo0QLqcudDo47EhvQ59Wy8fqQOX9NnasNJ4cB5Kag8ziUqmzY
LVTJchBluwUVh6OCWfq1TejztITRRtOJGypQudH0FgRjYj+7f4tk/H8AECrvwHv0A31hZw7CuoZ6
uets+w0nbr8zCiSs3Akcm/pYLoNgNrcaRXFxAnXW46JbZKP7+Pfo8Oi9QVnYKxCq3cHMDcZ91cji
Fv31DotQtMoYwV5GSzyJkLysv6+C2niNOepPYY9VuajC5O1/PxudJzHUxs330CqOUDTmBPbg7mGU
UZEfc9iX0b+OoHqMmvgCSzNfsbHJb5zZZOWO7L3NJt92844qyk+9cDOkanxWnQzU3vW6U8fe/EUI
Mzr5iQmOl+TQbZWZbPNd5IVWy6bPn/nmCfge/HNi3TPBZxRVftXd2B/swCpuFa67ebxpunZxilog
pGVhvwS++ZII0941Bhqgivd1yk8uAOkLRBv9mlMfX8vEdY6pLQ9uzJ3YtTkpSKm0yb/U0xd46mDZ
Yxm8G71EKSnBSQ1Ts0UdoW8Hvs2N70zTFcpPvgBoe897ywALWwfPcXmnJrLXZRkhxDDJ9KCkb7dN
P/wRYOSlCBE2tYBDtoKA60eOp98hR6TnC6zLnWdpa6+L1XvApzUG6fRVzUxIKq/8YjbkCsOhJOfB
ENq+S2DZEleQ3wKeDivcUtGlCdsr9nui3GKs2K7T3lwXT7uBkWiVFEa4rgcjIFQlMHEe8gPeVOsk
9bDeYor+TMD17oYSVrZDx7RVg4hfsVEhDoZxefr7shqSnQ/WKtbU41/aj6cLwIRwWMBLj5hlKMdl
NbUfZOBQaNXJXsVednOD4Z3lO5Gt+JfOHjIFZ2rGhzaxxgeLQWwJB1b4fnMZUqQY2NizbYpkacUh
CUnEnZITEQg4VbJMXwe11qL1mIJzW2J4Zs3bh90esw9f/f1QgpEtasxMTetWN5/xTKoncllEqr8E
UKgt4fYQ78xuY4w2LPZKGHiPJhNGH71ikftqARBXfOhh8VxN5JWAZP925gCmGL0HKWLEsqdd+QRO
5xToMMf+vurKHDGFFhP9bHnjYTKchdsaHStxjEIYwdp8Y02jc/j7IQ3bN3DG0UH1EsGbMU7b0I3Q
s8LvRYOTdZCb2mHYFkSn3q2si+9Bi8fZLI9unz0TmsC8lhn6VUk2b1qaBxsQoxFpF7QIha7DiQEW
VjXl+Jj7k/c4sRzF+EvnhIzBe2SzZ+5kC0G3DstdHHnmSUyGejQn1AVW7vxMrQLzIzWN7XLKyQWW
hJVwm75opFchJay6L7ZM+wKU4pgPKdtEarBk/H+S4d+XxZzBQqfyrPBEbHIbTkYfEaGb4ppN9Lun
hcw88hByRByFP12SPJodJYYnLJBlAWEbflyqY45wJJZOxl3OV3+/ngauvipImVrKOb8vosfcaXXl
LkAhn0ODgPNey/X7QJD4Suvs8il18deSLUSyN8B/xopufw94V0gDF6cw6vu74vZzpuScE/q+ZxPG
E0axx1Llj0u4tA7peUVR552YzyHS00PrIXGmYDd5DAKmluV315Mk1fZbZVbAVErQ2YVE2tc0k0Lz
7p3gn8Rnw3HkoWnx/Y/TqIFKysGJOikwk6AsIcWxtNiwFPsXVCN828CLdqmARsRIn51KqxWM5uCZ
d24Lr7qcupM1/9CEJEyZA/LJoLY2mSrk3ilm57zGbEvUGUT/ySxqTgYLF7OV2lBzg+qSiuAJHUJ5
NXtOOqtmitJHw1vdkvr1d2Wxn99nES94jLjNcsdMkcjMP6Vdqxel7vr5JgZQT3SZfHO4WHdjlgTn
zNWMbV7wGf/9KQzLu639CFLJkkxABMOkpVkQz/f39eSzEe8tNu29rnHuWeX4krTWk4el5BAqKHwt
rsGzbTBebRRiaJghpyx3tlHp2fArcOZjAAFnuXBy79Db/q5i+Z90MLLQ1ixKW919noiIgZdau2UJ
wQgh2Sd5dE+G7BpiuPBCNrMQBZQfLDKUatVIusKUwA50LwluhmJ01wpC+sAg4cRa/jbo2leGuiLO
ZpC2sk+ieUtYyBAzxD6r3SPhAPN/cKBJzloVoHkAkotxnbnqDW3OgZQjlUZXoRBjjR8WA96ctN6U
6FxPHT3S5p032dDsI+L2hFgnyaHs/Es7dbte4Bt02h++xZW0rIsXHMNpH7VvhfgwW+PGCpADJwJ3
VHFThke/eLfyBIMTMxOfSUtUrVyQHLI/dDMYYPgKzoS3Ez+5EWLmxBGwkqPPYihcBy82alo2kSPv
RIQFO3wsti412kT7UY0AdpGRSNjaivm/mtzHpvpqzDm0MWAs4IHB77aN+rbr8QCEW2RbWKPU4OEm
ntDwEWOj+zNsxb95/3qbxM6JKdnzJJ918Y57YdekB+HvAz1Y6hn5El0ABwOeyNLtpoNnfeefGZEr
RXnusnyVAM/IxoPXAo5pT74DSYGPn8f0uo6bb70+6WgBnPtodCvXaleya1d++TgZ4yrS6FURqZqs
q1u7PIcgfXJt2ra9RsUK8JaqYXC6A7DUhQ8LYEAjNunjMmrZbKeMgDtUb3pZrIG/7yZRbXhwLCXH
f5uQBSSNZULSdVlv0ihftsFrIAw2Qag3wXHQlcSce3zrJqSZKZL71J+2qB6XdUb4EjhdHD7xOrYZ
zZZPEi8yuTEhTUqwp9TxRHOemDMDL8xiHKakU0RMPh20dkO6R8Gk+Q5JotkJl/PKVMSZMRf71JW3
riaLNiRY+QA6nZgcCvoUIujtUy7Nn5BQ7AXGPDFscu5Szdw5HQWhrTxCc4v9WCa3TDPWXizx+XGH
gYxJkp+EmwUp1IXJ28aQBm0Zeb220S8JEBi/Rol00Q+vUz5HjTWfpDFtExk+jzqblvAcTu02xaFS
c+LbCWFOMdQj+spQNfukQ3GO9T3kHS3G+N3hmTZMP6jEnnQvOqadea+7YYW+5zNXPFiK4Sn1Q+PC
p7GejC9yYlij8A25Bgit7oJWB9iXdfPaNEMbm6zJ3HC4Z7tEu/B8KDZzPGhORlFZa+tiRKSKLKA3
41WVJxukLMAw7fSByBDc5bizAsZxYJNaHZPQGBERLFZ+INfxjNJrZwB38TgQ3Cd7chfR68SYvBMG
dEl4rog4r9C2OVGCmDQ+NEO8VApHol/4B9SFEOSJZsjVAXfEVmcBwcRzegnZpbNeORKHMcFsrX5l
EZK35ZsfOTw7pHBnKcNTDHywifydCw4wsacHCzW56/Rc9RyRuR9u2WTuyizaFzxgrH7HVu+AzwSw
Efl98fjC0hhzYGvvnNJbxdqBfzTns0yflN9vyWa9iRXVAZxUgDUzBi8k/oJwmYKcwjC0b0PmIqFL
ecs6Tmob67mEQEtcM/OKUEvXtaS2FwPzpraBWekeUjN7wnW9YSaBkoWDPGcxr+ESreKIUNdgRT32
KkOHcBLE5A3FhgHrmNxykyBjr2LA2eCfnPT0MUjFmwrDrWSVpUPI1ieCpUf3H7zblTe8D/Yn2J6v
fkr3fjYH0E+cLcr5BYq0UQB0O42IBH+6suJcyvKHYRGqNLH1K3ia8nWE073wI2DndfGdmB+JkrCJ
LNZB5RUoKrgdUmtQoG4sI/xgurEMTYeTyYZjDFtgo+KqWLVdwLKLeV3FScxlK/ON8Bl9K3/lGvW6
zOsvnyHtTk016ZQObPF8mRYGU16WLw0anGrUYDY2a/LksLGjziGJzA3qXW7n6x6AgWlkpKn77PqT
7Uz2Vib+WgKGIqY4nMWJqN7GgM6NTsEq45Pm1jufNbVWTrewqE4izp8hy9wypHbc/icp7BsYgxWh
RhttEKspH5hpuRdYrz+pRRx0/BgqaucgYlxjLKYAgEXgHxM17jrTeEmSeuu4CKKHKypEr/J+e93f
ugPr08bbDo69FQqSLT5XkqTZKiVDiS5RwEOVCGHK/VTkvzWvGLn/IrfDxzDrf8vBWnMK4d3t4i/c
ysUKow5jxdw4mKF/nwTC1UgC4q1XAYGyPLoXkxXsa0aA8DlWhWki8mvZRmvvENA4FVkPdDaFcPxH
cDmMP2GWMYH5qh7iYEbRScopzi8ht8Ik6AbiMjFfVzdL/EVG5gqTtkWkod1ySTYr5Tc4mtNUwZKM
LsQmLD2ISIWXPvmw1+xuRlBW21jXToURsJauGaomZKPUnE9m4hCjEz64fopR5i9HeM1k64de8DAK
HTKz96L0+hOtYFKwtwg2eqD9JqI5lWUNzDLc2KPz0EKLtqdhl5qESVv2eozKS+ORmTB5OmQa0A7j
PxuivBX8jibGKJVuZeaTgNZuZWtvere6OpH/WMbFpkAv2cLCGAKI+yTflMYuQN27SBU0KqKn9Awg
duU+6yMm7uKSOQw9iJ10AdOlGgHoGEh6wMI4uu/gcJD2wZzzuWn8LlMsBCDeTOK9BzyKt8e6VhJY
awcAkBCMdUxAWlp09EClMewMdjxbQQZ4VzprJSloMzZtKxFeADVQYU683IzwqHEVEGdUJKw3YhfM
qUSGg/S2/GrRQzJJW9t4DbBYGfa0Ke3WIM+k2ti9vrdtcnXQAi2xiUP4dZdG+uXQvXdJsCpL/1Aa
zxKYa4DptA7zdZW5r5BigevFxAtaq7J7yQ1Km1AHbic3IcxA39Y3DXg/aIaspdXVycP7gIKmc4td
orkPCIYRSUuUvM3GrvplzVzYAIqhJflHO5OoDC3+ra2AB62/60u8UslZt+sFNJlLEBWHVt1TT94b
tzuGCdofwJ8u3nokVhF+SNXKs96FjxbhB4LneUdAPTYc7yeNKUMEU7IF6SpMMdFsWLH+O7jlczjZ
kpSzctw3yFVWU91/9opPeWL/xX4NZmUBrza5k+hGMITBMCuHW0eFFLRluoWiD7POXuksFxAQmhSh
EStpvBcLlovR2XWLI1FBFzK2/4FHZLQwFNdEkw8lbGGc3OZLiBqhA0GxqAzkViSPBDkZYknThgBu
6Jd7foKy519hFY8Zqu1Fz0YvHLS9Fw3l2qwAvZXNgpHUTEdK6SUka2/LbWZH969Texe303/RXhXY
RwXwgiHl9CKQVzeOokXEUOhv4Eaegzp/0wfvMZ1hYMBTNa6XQeOAarHjr4YRmVZhX+PU7UAux6Tl
uvnJQ7a4LMpKoo5nTt+SGlYn/9CSh8uXhvHXrPn6J8iLBfB2ILaGeafAqTM2bB4zot6r2pRL3c4q
VN40npERLblrwY+3S8cj5NZrsO6k7jbHaMSWH/z4OBJebvKcFIJQIcwyawe9qVFA1SSkhj+n5lfr
+gv4JNdUlKwMM54An9JQpqGztn1/HzrtLwGplEw1BZA1hPGBVdxg9Buy2wgcEopCt6/fnPTZVRoq
qRFVN6HxIKrKdun2OvF0Cnjn6L0SCKIhGKxHiFinEQbLSpomGFmqLyQcCUdPwB4OoKEZj8MaD2e8
WFckZ/h5Rjk/wjePWHWQNTiADUxe5lWyOelixUb4fWAKvkUc/5byl5XzazDC6Wb3dMqA8X9kBNA4
mVS3lac2xXLU5PEHEYKggfP94FLpjrD09bHem3p9/VvEwZ9flJMtECOzw5cfjWnlxK3ZdBC9eBnr
8QwoBzGgQ67u6MTRaughVsEvM3LbXE4aEaFo8wPrnzMcvVY+g2i6/v0fbIzTxaAdrTA7FE722YX9
vSIFl+AjOkNGdTKE3Sq0WepAOgJXhfdGhtKmYVC/YJpwJXXyt+ySd465XZcSNTS/qCGwjzheXGay
alub/dtghCMzW/HkYvbhP48gQIX13A0uEjKDsJ1IWJRumkMQ4ADNLGVayNBuqSfiOydrZp7XLRwh
rI1kWdu19b+qt8vFgAB8n6KYkrZ59MT4QByYPpChoctq3RTetx7Q66b+zdD019QlH54cGRoEBmyq
zQ4ufDpqrjBbCNaiDhqDXlftQpbudVRY3VV3r1Q5M2xJzcXjx471HHdYIWXNjV0yL6mY87ZxtreK
gNJgfNVysDvpjOas9ehsB8VciaSrQASMSlD+ZXr+owgRpwkffgvnqzQAo/W2DV/MbP+5MGiZvZWs
P5okfk5JEN6w1PlIEDujFEDUqxNAorH445Ayv4AOQY5sL3GBJsHXsvCQXl2HpWaXxtxpcblOwoMs
EIAgEPHJE5jwWCDO0lVygaX/wPKpWkjT+gihiA5l4yzVwGLR1iyb1M2VSiiUAw6AjDk+sY7Uembf
fcbFj04C34InMAZXXMGLCu8d6xPc9eOhyOzqOLKw8EyNKHvRDEstLFajEBiRuxeX/QHYXHCjnAMz
Am3D1IVG3OaxnpvmIjaq19KneCNTDfN+UGyDdPzMbPuZvTnuIfVNHTIsp6+aXTBdTwVVOve/dP1H
jxTbcn0yyUqys4Veebs+jUZeGNabyqJVB57l5c5Li3cZdofamSOVBbJPSHiTee0s1FrZk0sGSfog
bex3lcURIyKiHuunIo7elexefOtBNTwxneyNzBv0IUphAbZjyqk8g/DRIEgi8oj19M3VbGYiTbXN
pvi1aonMkMzZmSvjGWc9X7v6qa2IqcHWcyWH6loqkK3GQBxGjjO+i9gI6/mn7dC/x2bUwOzjTB4T
5B4OgxmoIrcusGf/1FUw0E1iOhpyhR9wLUdRf+k9d1W16XEaELgiAtDs4WPAW9n73bmNvEOgV/sZ
46y51o0M3rUI0x3xfq/kmhZI9vu9GHB8ACSIe2iEeGFUMXu2z1E3m0scm9vWbFeT8EB46SBMMsy2
dtV9yEyec4NlSK0+OCX7NfTkex446BwtREo+LawK3iPfNRiQYeJtXZtrd04bi7ydU1k3EKfc4Jr1
VnP2teN372nvdjfue/UAvfI8lLg7YucxyrSvBE2ZZj8rgwGEKb4DTAK9Qw5mwDo+QH09DEw8q5rN
bI2/gRrCHJ6l0J9ibzoRh3fHT3WKMCYuBp1rxIv5qIkS2zW+uSp1FMVaTKOal6DC3IGvuN0bHuoD
bXcPZ4RUMOZgJfkROlN1R1p3XC1fSWrfEw+FLXb8fo5r2ucpsc8SxSIo/W+HrKVFOHUkyQzti1M0
V90vEBQ5xZsoplcVndvMuWdUifguNGhghZtBQuU7qggaWjUyBG5Pal4RCWxkvbMFCIRlSWiPYL5B
5ZKuMZnNG20PqjLTJGqzC8n+SvdtAYEPiA1rpfqiZ+JZNt3b/G8q3Bet6pgpMT2znUeHZPeuEy8z
hS2wo6/BVB95HiOrM5ONq6Eh6XsioGMgc0V/8rP0lxijS50VHHmk1Q45Lcbf9xBmWDWL9iFETEmS
smEN517xjCJOb05+yB/DWttbrbp6vX5uzXg/hiQtRNlXTcGgD+YtMNC+ti1prFQqiehDxpwAqNHM
r8yKZydDskL2T1pWfJt8snjrbTKymGFhKOeh9WjJ9mqaCSCb+Zr2bAUqOe8OrZ6zHygsghppcEx9
51UPstXIHc70HxYQB7/OdxrSGy+M746svqk3GCNNv/NN3lB4pfqbWVMgjQrXNHzSoEy/ehWee098
k6acEFNAsFbS0SciFAAET8osMnsMnlBoGFhn7bXkepNV/kW8xz8UBA9wYjZdyzBLTAQj+UwyimNR
v8lJdEsMUOhs4uipsrgIG+t7fo16bvzzZfAJGZs82fLbNUzsTzQjg1Fri5FoIKzfkrl8B+feW3ZZ
OCxUGSF+pXadU0X+eeQk2jAh+LhI8nhrLOfAB3rBdbs3VZgvZQd6ueuHjTL1Fbf4FkX3AXbyugjn
sZzViEWZmyQuEeOlJ3zwUUpDHFofjdUuAQtOC2V0NkMs/2zPl7RLMmJXGyjEk/NAeMWSEXiYtfmW
wE6JW8HIF61t07vZ1yGpfwVuMly1xpsxsDuDIUY2jblptJLViWUOS4gRb6gXGATm3Zvppr+DjelB
4A9etrVaYfIeN8ipiPojQlshnmVHdzKcAYZ0gJ/XtB/MiNkxqGdCFis+n9QISMV22mvKjF3hrilJ
E15oOYSTKuCdLz39pCcO2JRhhqWU3ilQ4HISnfFa2WNzaCllCyQ+LjkdPiDQRd6Dyqo7dIgG4d5w
DbQVKGKKlj74qq0hWzMLkMIBppkDuB1sYlAnsLLQ/qaOgSk6N4sem2DQmtjhwg33yZ4Gx1/7pd9v
zOKY2w2IDuMcNsnNjupPI1QBmVTtuAo/cJEDqbXsRa3ZCAh6dA+9iV8z08GtzGRAN/0KM+2h6DiK
cqbMSNqysiW1KLu6M0C3bax8WRPHovEe48W9ZF586zvITbENmjO1ngiv1bed7L1No08zWoP2ahzU
c+daxqIvRLV2WTEfzdkFYWvOviiy4NBlurcNM3WJJnIho4qHiStgD1RWsCmZ9y39bI+1gQYp1Rn6
sw5EfthCl0dIrOtdcWyqjzGZnQmK+sAv+Zu0TNtDuj8S2BpT2YU9o5OPqdC/lG8pniT8HjHuwKUY
66qlqLMi98ETgU4+EbnFSSyOpTUAbYCUyy4KdTnDzsFw5DJzwp+YBeuCLOIjwNyI2f9wsX2W2SZb
Dp/fmzjNZzDQuFUIbSmxssD9Ed4bK35e3At8GCKsdCWXWmZtM5PwXA1768K1sg+nCV7Q4WLhDaet
pEHfjiR9MkrwULkBtS6a6Gr66A+6ls6KTOMLRHS9vDO5IiigGX+IGOGZye5ZZ9rL25ouVemR3SKq
k12RRIDI6Bet24HM1p1MKlLD8WwscofnbjOsxwH+fgcoZGGU8lefce5V/myOhNYbIb24VRUkll3I
7dS2rTYemkJHuJWML6S0j4shOaiOwiePaLq0pryjK0XWhsus4kIEMdQ/k8FDY0v6iB/PgAXqaryN
DijdZB8aNF6AL3m7aUVzPDkRNJeIVSricEqqPNfXXYHriPjXnW8ZqPDT1x7BPt4R8eqwP7bgG5DD
q63MEdBMATuA9SAqF2ugS7E64pQDmiLykG28AO7gQJYOTkyFzgKddgn/fXlzFPGvRH98tsF4MPTo
6JjRJtPZ55vNQ4GnLTC9UzVbf/jLhZqnCDObspvlrg7RAJ7NUEmv243DE9Ekyxul4iFlnKCukWqa
hZ1ktwIFGmuSw9C7NVowbD0RGRuxcN6w1X95sv2lPHz3ZfyFn2BpY1KUkrWFZD2mRlLdcv2fy/e2
DML00HWI/fKpxFzPqE038BhlqBbdDqqNjemzR/4BGeBWoTolgmo5C85Wf/9VCvHNUI2QIu8StmzA
6pAFewakEVWks3Jga5FkcHBCiRsLQeY0P5xyN+RYEs9oR7/0Yg6yl+beqeNPsnNiBnDvaVrvRJWf
Am1a61r9hKBsa1EnqqE5V+YcrTS9xgSOWXW1knSPeFnpzWm30TEPjzUhtqucuBa8ZIeMISK3Qf/h
htE2wDVgWDNptcd2W0RQgNnSLxU50GCBkBzRNvghZl3nEXy+s7DdFZ5QfUG8BVMBbhXR1I/G1OOj
moATeXbO1KS/Nc0W0OTEb0/3hUoekzx7tgzEidr8BvYminaevzAKSPRM5Gc6CbbAaDpxWsYPU54+
tK3xElgTWVjVbRKkknbGqUx0LmCjwRhV4INge+/0/JFCb19G59tQJC3UrfvUlBGCHLj8O8vXoFSY
x4B7LgAuGDBT7ZrupHJ5LYuBx2o4ntthpTdkmEY4wlMnvTd9d6ja4MiwCOXCi59ElAd4bWzpvtj9
RznJq+kUR82qnso8PxkhFu6y22j9xJvRQ29yXfVpmR3hAfhhkO0KHgqErHhMizRPTmwb21ujDyzK
KWrherjzNo1Y2xtVBPd4G+HjJexPEZ1A7tgyjPWXGh2tb4MMTqIW0gjVMWGunjOcJ2rfhfZhpRR6
Bd4SRuSLNBqQ9nNnO6VNHTYE77EHsFA8mD2YYXxsOXVrNi68d0JZeL5IKFghARl0O8zBubjnFVsl
Fzb6WHZ7TOea4B4XHNP5cKpgZRwq333AqvMrqvLceuM3OJolFvqnmLRswjps1LHdHL2NztoaY4lJ
xf2EsPUcK8VxOH+atjDhKlTJC8A2diocAAuPE44hd4+Lxy2fcGd/dF1I4K1EiRNA6QMsN63jYA0Z
1Vtj8CQlJ/N2TRmfbUrwjfA8kvuio2EyUZpaeqQMlWp1Srn9YxBVCyB4wwocBTOQjRcGl0EjR84l
SHVyxRsQ/2eHLHct+kia5koZDAc+pkZKpXcwelZ4PLl5NJLrbWfPTowusI9vQGVWCCNur3kOtdoS
Jd640kc74dKHhTgU/Va9JbpVr43WnCM2q2wTjtMHiuenLM8aFvnGN8lJNuteOkkpeGP6gqLCc7aK
BL4N3Pp1EdQvgGDQteHaO+ZYQlDvanvuO7K4SUhyQsJaFI8uTGDMh0nrcEznG5sq3G9OGNjQPpaj
wtSRBoyflceQ1snjhZottK1Z3kw5rarEQZMQGc8xWcZkLoVvDKs+uWG32mBVa7y+iqHVvjDdam8J
9do5cbwbohpngEOoSeAew96r2Qci0m8VSxYRFwimGSdiWSdz2sTHnRvvU+C9VtbJIbGb0jFl6lFp
j16XYrSLKR/KQzOON69MIyILQfOp6AHD3jxBDp6meuNP4tcuexwXwMBJeST7QKuPbue9Gvk1bLiE
+oLpU61zb6B0ORTKO5PIuMhUboI0RGeSzWEsGonQEO1Y+prpWUuJuyry9QQpid61eXBHcQzJz5rc
1YjgnVh0d9t7zymBQVQFyCraUv80EDTJpKSyCPvfqnNX3oxRCvX+2TO6c983S1fxt9h+SMavqycL
wzlxqjL2qk21cDw8LrWo3nCeUPcb6kFlzhK4YkEiaPg6dOndN+QRMdZxiqm6IoKRhJHjd4XKtXS5
ZpCMMmQMz2Np0ETGjFAyI/1WysQGjQeA1bYTosUEBmC046M7Oe7Sry6k0z70XoYrsHmp8HqRcUoe
c1EQ1IwYAp9v+wG75kMb1xXy5wVeKqeveQdqDsbW1fH9uei9X2KREuPik/TTn8I42U1tVCzrFD9L
CljK0JiU4y8KDiBzeWIH1BV/f4xIX8dEPOFKoGZ3ivMUGr8dO4tlNGYfzDYAMfWXsTY7yns8NrKv
XgLPPKLKc3JcusZAMoPIxN0NBaJXBh59coQPBzOOYTYVZ3uKGAgupEW2DjtP1x6P+MjlUiWYClKh
Ic+LofqEr1HReHDtDyS943eqXlkIXsda+0LzRleCKsl/VTjTI9+/I7P67Bv3u0RPNPnWv/BdGjTT
2sjcrSJ1vDcNiHnDliyYN4H2FBwj14FrgBEemi/JAx7BuDw6KXnd6MSDJbwmY5dpRUwlhWwlXMXx
a1JxZUrDfwod8natdktUvb4oDVZPwur+qdx7qRxygjpp6NSSziZV6EET7Bld03z5rOk1Il4aYlg6
NfywEDnrAGIA+ew0AQ0dISDL6WpnG8M9Tmrw6HMTYI3uUa8oIDtww3jZhjsLNY0uDJcYmp0KgUtq
J+nSKd5zqv/Br3i2jrjBtW0e4VTxnIb3Ia54yGjlNh3omCPmSFbrnZtU32K2jReAC9N1ITp5ILj0
1NNR7fSwfHSqdA4HSzMkQfCpesnT2hvjlaEMQpl1xoMIDFe89juBKigF6/JupsUlCAPWyIB2YuUW
iyDVVoxhG8LM83oZfPkuyqy4BIgMmDSiCC7OZeIDpwjtWdjiXIqEU4WruKQIy/GYjnW0mYqT7Zcf
Q9ljKdSp1idR7JmPsq/1oOH6bIazpjbWY8KhmrTEI3boswPYfAs/u3WVQ78Zoi3Ee89a2vYwxTWU
8Wly1zUP4EZFhHWTaovhzjXGYWHQwXDfSRj67YdSPGKLhAeTYVHOFq1ZsB5yvyrXOkvHvtQV32ao
OdXWUPo3xun5lFGknIQQSIDt5oNctYqJImAzCkRhHXQpX2ywj2yVDb7NlOtNQ4/9l69MD7vL9P6H
kx+iRvgghA9qKGNnQbtItFpyCDV22iETL1w08UTz1U/c/ACI0AB34sxWZschUWD8IDKX7TU6m5JS
OKiuQ95oZHe6JGvCHNzojdOcW9jBiw4p1UbE3baQHmGBLblu2QDBLKwufea/tVJEKzThjbT9tbCL
FmagN61qpPsplsF9Yy6zOkYGIqIn6VvJOs71Fdlx7Cs0HRVOUqG09gRhN/0QoD6YCHSZowxy2AsU
WxoED5d5IlMvVD/1U0rHf+Thsons9FGDgLwVhIuhEem0h8YOYNcJybQJq5ZVPpkMtI6y0jF950a6
TqoGF1zs9LvO5VqQblHT9VlfieoVoc9WSTOYRGsrYjWtB/GJxV/h9Q8U8P7aDO1/dU6GR65C/CGR
uBuRRRxUw22AMQWq8X+cnelu29i6bZ+IABe5Fpu/Vt9ZknvnD+GkEvZ9z6e/g6p77qlyCjFwUdiC
lV2oyBK1+DVzjtm2yOFlgcIumehvHB+iXHXORMF2uGe64FHcsZrbF06q3XNzLxajO8JMm3s7bzzL
jPVyxFJnTz1QrFQDXthAhGan4VMnGWAggydjqArE0m98gsJEx2pVgCoztB2l1d0AhefOrpvsFali
y2gVSlQXSIR/DcGn3Tit+uB9QGq+jwXAX+rtRURYxYo0uOmA/popRpzQcbjmR0BswkLJ8T1M8vSO
udOwCvQRa8uYHyxt2Ygq2GRJyyXsK8JepRnBxQqSZxxybDjINSWuOm6PgwOiAmmiF62aAoYSQA/6
iAZjDwva6mKlarorhGFuSizOO62G+FqyLHx2SnJRbeNem5L0FyfTGq6O/IiGClJuVvYncqB/hFXL
6GgOQjCMnIG2MbDrcX3z76fIfYiUJ7AX9XF7SoUWPyTlRfrV+OaXzptrvtfDrxII6fFvomlcvuHX
1/D5PkmhoxXnbnzsyiDdwX1lpBznzqqwm/AgGbciOQihYXt5+WLY6ZVEN7Go+G8tRFFq59sDOvpk
F8TQx7Df3iEPt55ZHRVkgKnqxPqbIV2puBRysuzg9R67SaqLAckZ2FT8pkfTN62erKMdJcgJEzEs
cPyax9sDsVkRUtl8nXnycawJ7YS+gs6snF5rIksWfWZnTxrjBqt02g/3glC7+lHPBaPyGmy/zjQC
horBdPXez94WZw/fxLXt3d0taqXywF5l9RsFGQL9zjKetcr2trensWmQq+0gfavbSe50wU3GMAG0
U6k35NKputyOViIYj6qTPsblLreK4dSR5rjImrY4ZmMPnk26O1RD6Faxt7w38cGF6WjPbQG76uhO
Sd055g74T5vbASNDqvBekGEdwdS5U6XZHdAeK0637L0uQdcAJGnvxSSvrlTayc8wweXDEJ9E3c8w
Rl+wc3D0k5t74BFM7y3woKDEcaIvi6grlmlIj1wHjk+u2fBYTnX2MeoI5TsHU5JR5dO9Do16z9S0
Y/8VOAfcEgheI0mpiLHjw9Tsi4zS8poU05OwLKgFLXdrPAyCG1dFfpiCzLnODWQ3w5xBbg2wQ3KD
MURrJtR7kb1GVJWfIzfqNq4WQT5zGJG7Zeqe25lfyMoE+2qOssltbHcDQuwhl6TD+diTMGEN5TKu
THRmyNdXOAdyFuIDEVvSlz9aLU/vTcNLyGj5n5/8lJRuio6//9w0k2mXWRyRdj4khyTF0m3qSf3a
M9OMRRP95bId7poFsgLnEIOEWXGsz3CZqt1OFvISMLjJQ474YdWXDWxubwqBbwRy41rtZrQqhoVg
acYoGMizgcGTMhjgzo+IbeaN9sB0nkXAbW1gTZ4GxqvjISgN2V7TfYaLqk6bC6aVYse3XkcM81R6
TX6RdcHAaeYE+9HT4NvkVFkhcOOcX6Zw86teARuVakBrmhf8OzW6CJC0KyKl1CltmNK6A7NWaXrs
s3tvn8w2qSG8j+Ka/z8PgMW3IRk+wzCu7Zqesgch42vRPuJGQ871RxkMALobFT55TAklEhS2VX22
9FoylPG8K5FzpluDR1g99mjmb9kZAvgqqPR2PZAAfsIDTCyNmPC5xSlsVxgQZLnMP8aW9TPwkwMO
xHFrE2b54gxQqYpRjiCPp/5FKe0dNCyMu7ELd1DKqqVDP/A85uNMmGte3V6QxYqoeePEXvqKgNKK
JXJGfZALU1XqroxgsxCrhMPEcLeFa17VbHcxkjzb+B3dR+1246JiGYElYYSR0furiD86EMXKtnaE
3xiRdHW0PbY4whuX7IT8vVGyXu+TZteYZbS+fTzx8CM1h+BihOmlzr363kg04g18S380OTSWWhXn
l6A/+TaSNBBoJb4PeE4jRemWzb0/HUdZZJteIzjRGF5cjE+PWcsaxcebvB0kkxRbi4clA3xMg713
roe4W3uZ5qK/c0A39Em9an3CH6tWS69G1R8IUR9oRzJ2gp59ktyOhvDZhx/3MKJVAqtsfFAXac8i
5PXZotpFuq5tBpmQ0RPTznjjNxJKwWQKNuT/YwDVLS4z5TiHOpi9mYXxqNvIWaa63gJ4wjvaWtZm
YEi/M91uP6IdE6PX4/tFb+QCkd6OPnmTeM43ujXYB+YG3bqKqb8LbBmJY7oLRe7EJOvwZMnszeti
81GNRFJFGk5XzzXSY+kU2XEY1lMRrFQHgLc5G8+0hXVynCxzIH6+c/eZI11c6FkDiaEfLsor8FRY
Fqw+WmRi7ZaVV3O2zG1shSDr2mPeQP4xZmyosqXhlwhIkQIFA/c15RorpTNq8NhSI6kZ8/u4NB7R
18ebm+mpyFDrSJeZ1ez3vSWzBaC4csNgmIaZKTDHatMRjIHRVsyuUlaZzWSjxCeJasyJYEanRWok
fma2qtZlJnuuLdHx5jbMAFyXGZRmBhG3nmJvWJM6wlWxaa5LdtGzG8lq43OWR/Z2GJmITy3lJ7G+
BPG5FRDSigEGSmR9a5O9BeMAtVBXdoqdNvne/cxYMGjGFpYt3P3tKSqmXQVv8qpUMRzttOxOmZ4H
RwaQC0SeHmnsr2OnxpNflPO75ulH7DnJujRy1A9OHy6NBgmMRjIpiaJBj6OYTxinb7dJgrYjdBtN
JBPMF0LsG5DKMHMIp/dfjEH7xYXIC51lEr6f9EewXPp6ZLZ39ZA8gjcaxQtBQbty1DfegIK7Suz4
cQjPvZ6D/E5s5JlMMctjanXZBhIoXUMNBg7EPgRPsIgPwkv8E7vrx9rnsjLiYTwyU+l3BEWXiBVJ
rZ9m3hQNz9pRJidRD+Z1kqa/dtskXhDGzcQxa9MXvVXIoPtmbVZzVq6ohj3WcG3NxvrszaYuRnXm
mnXprxtjqS3rbcUgSldB/OqQ6qAN03iy82UrNB9fyBCsOdyOYTFjp8uB10eXlLfeM5h5+wFesSp8
97HXuYWlRmE8dNZ4LoDRcYtimt3mUMkcd62TOrLsdGyXZc01EeWA86rmw6js/KyZzXYKeLu66buv
gxS0HHz53Whau7D1N9X8JQ9GJ2TAVttbCTH4kjo7gK+HkT3VfQk3l1ZUk3twYg9JQT2k9bSWqmMc
nsRN/5S5Juik8GOq9foVQSU6zxYAW2rj9MktlGLhcMixHSN4SZpN1zBSkMOa38s8URPm9/iIPW67
KPEzW+K7E2Fwuv0USj48xhxWVITPjQyzg84wZImkJP1G/f/KQOk4sukjEhwOnyoRvHVMajlq/Riy
wZ2jTfF+gOLx2Ga1zZWeMJRFb91k0FsZ3NyXSVVxexhdWDeQn/1BNqTHOsb9IEF6e+5sVCOn4DHg
UJ9a0uLoJbttw5D2ziJS5MGqRxwrWQtCiLh1mOICI0TkpR9kWBxT76Nn0p27DfQS289I8ZnVMWGA
Erc/RJriL6DLdeYHpL8JlIjOwgDCU7AixKlMk9ygfoECmuQff5+n86Ha+PmwIwwZ61II703hjly1
hF4+4t6AEmGGL6nSFMsJcytZ4i2tkQi60Y0i4IfOfWvG+THPG8QmCFGY0paAdWYpi5v/9GJXbcyp
c5ZOVwNRFcTIhGn5lDGth/RvUvpCNUAeTMja7UFID/P26LBItrLuWHgjozKWnu9Twc6qaoV5Lwrk
Ubhq3sdW6e8jMrqFjYY3qQq4viT0cUOM1KZH2HdJAptsIaev38ALvoRjFH1IJ9hYVbyZFU8PDjwD
knOQhUN9fbw9m2Z35BDmT7dnMKiBxtfPRVURSVfVJa10lrKnLNg2Bln51EYZh7GNXyxgJnO1G4sl
4YyY0ty5ZvITcUplEJIomJGbbKcO2qzi0MnOeK6YLksmp0c3sKZTH8X6qUwsZ4GaolkyVprzkJP4
SQX6pQ0d+ZOAnyWNLObPq2tp40fUMl5lrLNGdIMftxw89rJVxZswP2RIIg4Dwn0sVRXycKM63H4C
d0mREA7Aa/lz4kBy892CavcL5Z4mjV+Yd36wAPUu3La8vRc43ikTzSsAPX0mRXmnoQ8aFru5WoFF
i87ADOzd1NdP4/zMQQhw58q62+gzakmPp78YA+Yvyhhnp0RgbSM7jF+TApQRoJPyXjbBM5BLmk8N
YvugSfvNGeNnymrsXMhSQqlr11HoLA0iNIupK3kZ7AM8CGupRuquEyTtQ9B339Usag5lpdAykiR+
e4jnnzQ5S4SQTq9Mt4G5PLGqsI1abVWmm89VooXLcdLV9sbb16IiWqYI3LdJRCzTOJQ7D+Imm0OX
LxBJnFt8IuJ4ayBEw34pLsoc/v9UWdymiQ5tRj06mp0aHkbwIXqDo7FOwVLpYXONkybeRk4UbXRP
IDkc8o9MIRIdIXZcnVC99iwD78Sg5PswJsu4CaGeeLnYl4bZLck0Uu+DyBCk9e1VjELdd1wHrDSc
bh64tWvMHP7ZrUf/FFndQmcXeL49pA79vxW5jDw77Wdsu8SCZaK9Qq0ju9IRZ67AI4XqeK+XMdM9
EmS+6yy69YQ5XRxDf7yVplljA38gcmUO71aabuzRkaQz/Z9Jfzq+2231RZqI+pQQayAesy1dkOig
FI/2nDf0j3Ajq8+6pI0ralZPNNuxSLuLO18G7dA8dHrSPGit12600Nn5ifENPvvWrpNuF2ZZfGCd
fk3mRo9oRsFCjI/tf5/met7RwBd/ZcWegFD5UfSlu1TWaB1kFbvn1GH3CbdY7YaM7X7jFjFGED8+
3X7SW5fiO1R8Rc2y22tTRHuRRUdCXrMHCswfFTfVTZi37hLCBRBD0T556OuBX2XOxbNhigVQFhep
9hyjp0w5vbWs7r2FIw9NE5rPHRq0lcE2T3BCnLKoMJfJEDnLP2dmfE70kCb5q7aQVJsS6oc+h/L9
493tq8kLIgXMANqgs1Wy3buu+MVAQMP2gaPxz3+b8Tkcir/OJpCYryhZVeTefgqHarEO00AQg5bh
J/kBv/5OOXHzIy+xMIWQ7x/G3g2IrG++FQ0CZGXCvBy7VVUW/itbCd+5TKx190UpzF0okx9FnKBR
8BN3FykSdgy3VNdiGuK50vgi2Mr6nE8oTdt2lG1BgTFMW7c+pWz1UUousIq7hduIY8+bs6dzDohi
u1AUA95JXJPuns/L1Na8dyZU1+J1zPP2NLLDmyJucukgq0UKuQBHQaWtpaXEiq7cQ+RyGRNdEWtc
lsQe6+2qTAJccLKLdxIknx8M4cYOyl96zS5EIRJe9I1mLFJPY4Jac+/JLTkxSCCRLCrrgzYVLvF2
tYsiyzxKw/ZeLLKnk9xahymzX5MBzYoqcu32Xs/AFZ9lW851cgHFucDySo+gq3Va6+TxltFJCrU2
gkA/hcZYrPsIzmuV49fU3YSwhLLDmC+wzv/5akGZ/SnORZqMkNmIO0qaui4+B2rGAtSRMDF6mJa4
N3lg9OS7jErakBB1DK0gtqNlCwvvbACJ2+rNSH2CNSklERklYLZk8lQ+2KRpbbyCdFiCBksaFnrS
uuTgK4axuzSgzVGDILj0k+mVANjpLiNGYNlmLFjA5lp7StvmxKTNefJFxIQZNakFcBjzdH5umybb
qaoKNygL3ee6Lh7BVbU/EvSTBsOx+L6eIvGGCjrEcFkm3w1EdAZolU7NUwSv1k7jyJjBCYxD3aXs
queAPBen2UrAHb5gATwbjW/eMXahra49/SESSpwHNBdFtQycGtZgrh8AL0NyNXxt70yFtu/M0YeK
wzix7x1WX5rj7i2t1XdpH/a4CdJ5QUZe1yqszWkJ8aF6wHtHJjAGCdPTBSjztLlPGgMVTChQNWBq
TfKLodfHwAmLZ9F64qGprAXjPmfXmeiFMF2c2dmFz2aplTvDCBImeHvmOcOGzBzqn8Dst5BC5Kr3
WU+4ml5w38cE6HNmPIbmgJRCDyTZA/yEPKk9cyd27mgitprjZAdwas3hz1eY/BxVJS3TlEJYHHy6
q+QtKfAfx19hmqJFcA5BOtWfYBOLW8O3quF60WDg2G37amsCwsUYSOBhDNL2rqFFW0Vt6S1a07fv
c02dQph14Zi++RNCcIc4+h7WAVlBoZ1uB+zrx7HRljBz2EMQDJM1unceSCZJddkSmPxqCs+94LA3
29LlDdNnqzwkrUCGxrc6Alhh74HkvGkKmnfnuAxfIMWzPibc+8/vh5rPsDwZ/Tz7O42U92MOySXi
UAe87uif0k918nqgD6NWdEsgoL50x73Wd3iUpK0ter9/cwUyFS9oeyyr4O1MtIT3SGUPFuzmo81b
vS1F2zM3716JWB7R2OnyHglvtNQJsAJDaPxs8A9AogSMMSxVwMes6rF46qy9blovGDo0LPPceUJd
PEdLRpliDQZMA/V68SawSlFSXCOdL7smcKuVgZ18YFKEKhUTr1DG9oMfvmOUs3ae64ZYckVEFnqw
H3SZ/YpE6yw1Vl5fhOjezv7P75tpGpxVumvztn0qUmhUI+F5cY4FhZ0851ONg9nPv5X1nIA1twCK
5PNdIvSDwTl/otHa5x89gPcY9UzkLCyoJcwhneyZL+zPPHqPKGKNQL0gpzAWfbfO2gyKQiOcO2am
eGJtz10UtmMsHdKC9laPk6bWx4k3THmIR7A1u+27qmp02Dm5TWNHlpngBVJIfwutOYoC41gS0kpU
DcccyKPVKDps/B1gKo/JAds5M924oWtsPOHMSyjrex6Z7VEYydKUbAR13cpeaDkuWiyKi2eK+zbP
jhiH6oe2C+8LWvfFn69P8TnfizqFY94Qro6yCsDJXCz+4/saI3TUZe8XC6mH3XHo7HBXxfilm9g9
ZGWIfU4GKbtr0KKAeA+5P/bHtrE/kjyC5R7a1VUkVbjw8ph9I3YJyN29tUU9/GXO43+9UgLS5oIV
SCzF1b9fKTsC1h1YRXEJBAPwm4CxVLBI3Ug8eXbx0bMbObZlZK+YbZgr3Li7ihiaszvpj1Zmtau8
7xLGOdE3jKdsc9qUTXHpmV+Uf78V17yfjmFw/jmm0qU1h1X+4/30UqxqXlPni3ACqaQrQoFi2+CY
qsnSDHBCLIoUH9cXn+Jc5f3728KkTRkO9Sb/E8anU6bIGlmN8DL4u8qNN+UBfSnDD0gorSQ8B4as
XBtdUsBiAQSXTaOxk4N6h2YF7rXWDGYXmDa/eFG/H30SppXrKl6R1G35qbzroryqjBGwRmQ1u9Yu
21MMNH/nMxxajcSKbAPRDrsiiRrkr3LXj+3zF6/gt+LY4vh1LaGUYToOka7//jCaRoeRyXxykURY
Hl3I19jaPIge/FUSSdUml4rRZ9ztGKBw2wyGV/rNbWcR90K6mPnFl03NH8Onj8nlutAdy7Zd4dif
vmxOiyLGSELyVIL2FFhducniNsKnldjvSQUYHynMTs/C9MQY9Al2oXgFAwu9PJLqFGuTvQfk+mql
XbKjhxGMIuJgbZEqY7EsP8BmCNjnuRCAVS3aVSNC7zJ0L0IFfUyvbZo7Cj5YdyxClffQqEz75ZSn
ppbBC/Ftb5MxgK+oYWDRgGkwlaPkOPTtWzGPOG8Prg32JbUUKdfwDB8qp3ZX0RRcEiYH9yYxWneZ
PoRvk4nkUavb/nAbud8etLD5KZ3U2/Zm7R+/+Jx//9JZgpKG+yztEF3Qp8tfxWaIswmhgp/12Zw1
uTIHs35xEAXtALpPSxzY3Z1RFu4xJ+3cG4f00ZjXyk6QMSR5o4cIpFcCcnPEyWnj739+febvX09L
WI7hwNwyHZvb2r+vQy0rIFlNtAQl7oKTY+fXSa/bVTCU8GOHtj4HTeYvq9D5i6lVu3bmYO++rpCI
zMFDQ6G6ldVSmzhp551zfzbdU77fHqBRo/gd9Xx7e9rkLyHIRNNAvk90t//gO+9VanI/GqDPwV5z
d2HBpC6VU3hv6/aB4sS5Z3r4xaUufmuDLcs0hENAqqDNcz7XgRbtks4cImSZle45IKKz5ZXuqYfk
HF1GfFlbz89JNq+9e2hYO2KU6oM5/2uDmD4w8L5haaGnHZLrF5/F7wUqFZluWxZqSYmT/1OWKggG
qAW4zxct24STptXufcRyAMYXCwqWQistkMORr+S0cwFaLUtGnk32rqewgggvKY7BNE7HttfNe9Q0
GVDMUC4qy5EnUEbqNK/tmYTZ3jqj0k+zDqjRNHyL2m5aWVhAGaOE6mGobayrQImX4EBgx9iQUxs2
bn/+Xf/j5m4pZVJBmcokM+5zumhZSVmzZQkXtmEtiMBjUN0Y6NIMWzsj814PbeU+BCW0T3SOhyHQ
AoAyb3FqLtuwqI/ErJn3/dDgjUgRuiBgIZ1VhM75zy/T+P0jsQ1mABRjNq+Wau/fX480QLDEVTnH
x2MkoXagHq/G5mXy2FOl5Gn4Y25cWbCIaxKlNP55vLQ5lO6q2HukOGJGlOdQ/J1YMdOCcSPHaddC
ogVtzIOiIWOIK1FvuMSv/PnF36LN/32m84Wm26Gx1g2qqU9njxZqBIHXI+J3ptagZpGEt+3w1Li2
PGJw+gvDEXgXBI1JRXQeHb84ZWFJSHeEq/PPr8X8/UtHQ8B+l7ud1Lmnf34jYxm7QjbAm6pTilT6
Lk/c8aX30T+4SvVAvrE4anmyrx2RnDvfsQ9wW190z2XGGoXGMS4ddXVbAUTE9v8CmKPtrKya86aD
aWWIBJhc2R5veXP6xHcoN6x3GLbHtKOhC+wufEtanYw7E4pIXKrhmKbWOxBZ+9QWFcxZdIJrnRzE
tZ/UrIj+P3597qxc885sYdA/1V74zuKkrNJkURnOz2lS9omoYm9Lwyygu0gNHqJbrCsAEFc3NyTJ
okP3Kiy2Kl6rwk1eBGz0q2JOAkdP2QXOo6ZGFvLqnTin5BQzGlnUWghSan7ah7m9D2OzfbAE8sZJ
T+1j6qhqWyWoIf3aKOwV7PUVrX0gxYdN5kU/6keJljxHrCu/mATav9fHlMZzt3kr5yl7/v0tGnk5
AUz4bOG1gCOn4hyXtv+GjSo5mikIfYe728ZTkLL46IaFUeRvYJiakz7laEzqhISrgDyFZojCN7er
0QOp5BTM47JkdPEQgOpWGjbFmCBIrCDhll92OMjGm2Aihu1znyMWqwsizowFh+yKFBIA/p5poI71
idZKhXvNcCIslV3Y97XmF3vCM3ywUa3+KFNcucBbh7XfKw7dxsnufdkw4wAVoJO+odW++YK/6Z2o
8afO9EiMwad2V+Z1jTZSVNfQLoqtg9qub+vZ/VY/mXps72LIZmujjdV+hJhg54H5XpietbHiluyW
MU3pxQKWkWwGV1EQ1zuVzhjcFZH104o3MADz4Xa4WHrrxQ2dDvqDmB6FVsglXn5r8+dL+L+OQsvm
5s3k2GToLudK4h/tQzvGBDAaOqxdIipV4VnXrKv+0jMMfRmCm02sLulkFJs6GmJsoUQYyMG4QlIz
nx0WdG1W7bGseg8D7HwIze4lIajokDvI9XocWLdnDBynuz+/7v+ocGy8oa6DQ9Y07N8qWzCbmPFb
qIgm4OMKH4I5lIt2rP1VrBdgGfkothngyp3I1S4IoDzUNducGhjtQtcs9zA/tefPMe68n57TI+Vo
RhK9KoOMc8x+i2hsETQZ5DF0emNvPBOfGKsMaj6u9gYz60H4TnxhB9zfkTQ1YA8wvplhMrGlqNW+
kjhX/vxLq9+GqXMZr0udu6tBy3ebb//jw2J1NKYyBPPp6oRj97AbDiGJwHfd6LermqjAHeuz6OR4
jE6cPrgOncSiW9kPbHb05S1ippgTTyH1hLDj4akTlxotnJ7U5pCe7ZC5aBTyBlvzAtxzuLL0PD5N
Cgtng0/RXhlxFe36QXyXgVEzP/JrIpQWUADIew+29ZCyAgGHt+daLndl15UoTe16M44eeQuVblCR
QNBxAypKSw+I6nK6q6sWBamIb2a3RSajv2rMkpi24d9C1Nl+cb3f7o6f7p6OAcvSkcqgPjY/dUSq
qyHWOFm2sKLQ5A5CsoIuUri5QR1cwoyhYc8oAGh7D39Hi9tHRD8ROfBd9jC1k3E3+sW4dbUuvPYG
tiWBOpjeJMY6V0U2QyDyF9Yjuctrmff5wTBipAJdFz07VRWtdcedDl0HlMQtRS7gl4lgnfssn29t
DEZOd9V7mQEr2HWWwsPgfRsvV6XMt6glP27P+shwCTj1ykVqz5kblS62BDzg35oHRz5Urq++bP9R
L7k281XpWiZQWuPTIRG56BzZiUMwIHgHTe5zmzc4MwzECbenWV5sVei3l9LtOdU1R6008Lk7q0it
lcUofpt14NoSOPvfsCnLSsebnQP/SHaJ3Vv3vor7sz8dmBhDJmADzyw3v/Th6OMlqVZ5BCgNgf+w
8ydyWyLdRuJjfvFLit97d4pzw2E7pGzpyM89XedZVlbEJvqOQk6bIE76nRVab6PK37k4/v5+2HJ8
CPNuWEpgQQff8oa9Z0Ogwc89fVFL/75os2BAu5gZqFSxBX4eSA5aXoacT/QAWrKhmsofRRSEZzlh
j68DhFaRWW3lMOqHIC3fC2WeOk6FN60djt7UvrXteKysQXJXduVSdSWRrYZE8MDgkLXlSH4uged1
/xOikPPti4NqviD+/S1zhEVhwBupLNqeTzWqRZAdnskRj30LsxtllrMGDP8wlj1g3CAJ7keSk+8z
Epv/flB+1YM9LcrFABYKZwLRpgFIBftsmGb1ym/a7UtEYTCNeBqaCrPh5AKKPDS+BL5PTPfaijL7
aQIPWwDHe9QTUm4GTyvvLU28V16jHhoCZe5Kt0rO7lUhRX6lks/XlmEIHCxTs6wbvu6Imklr9VO8
LO4TGQT9fZhn4ybRXsuky3c+lPdFbNYWtVXRLorMaUCKatY1JlXXDxvC6Vm3f3FoWb+X2SzR7Pnd
5HqwcYP++yY9KKsqBmRj6IJBDoPgmNGm2p75h3aRYCxWemDLRZRJoOwVDimOtfpwyyqpIYVuvBFP
bmtLnKB6GWzHCNT7PIzQpia8mNMl0cBJa6ILOYus/5uLGSZWekxVdyATq/47KhPZMKWWRtJgTi19
+N+H0cx6YkCvLauAOzNN+/cmYlNX2nhSmj50npuIXhQLz7sdQmkiY+6DVQvzB7NLHsoezDT5Gxjb
EQ1FIPkOMMXLRYIMaaOZLkCszneZAzunAd1+FNvNSq9acxUbDpbrIsjWtJHGCdI3pwLVWx2yVRzL
xwn8LJG3wBy+OCnM/zgpWCQbFuIpk0nf5xWLo2UeWg6OQ2c2VY5mhEOtNbp7Mxy6VWePxhXtESSC
VWvhmgMFU7R9edAKQh40Pi5QTWLaeiNukykGjtz0RKfZYmXIARQn+bJ4jl39yN+bLoOqqNf5aARX
G0qIqqboXBschSib/UeCHqBIooqucxtmxAQVFUzqV7Ou32eI8wxJ8Y+jOCA/V4hxQxhiiq8BxbGb
XC2n/h6ljv1ezvqRIHbtfVqEs9sz3nGZQbZE6r2vnLbe2+bdULdorM02IB2ntVd/PmWs329L3MVd
Xhx3Jaip6lMDwtwejhG5U4uyjzZBh9OrbrThQRGhfNA6GHuQ/x5uf+TbBVTR0CLfKKmpLEL/pBWW
INs7Mc+6b5wHcAjErIQX4chfBdIq2MeJtY5Z4N0Jdtt3FTevfVnYkGgj71TGjbgzJ809d7rITwNG
/UUwpdMHQ9U9iXXJi9Fr+rYh0O/Oc9IPwnqHqzk/2LH1DdpnQMRG/xLrwQ80qdlZkQZA5CGrocRb
kuBFKlJRo6XMnOeKFIc9+QfVKrBEvs36rkJT6vinPGy8u6TWN0mRz/1z235jExreQxnbFZGFhM0/
a8L/ouVnzPDb2e4Ky1aSdwJRj/X56udL2HOPBtxTj1W3xQFFP1YFo3aq4En5oXFyYjc7phgBHEJI
VnLSxp095GDVZdirO51m1pCXtusBOpeluR2mJSYxqHRZZ60FUX5/maX44MAeqOIxh0yFj0bTqQwY
SW3x2MdLdwIzNOit+ZxZOJ6C1tX/Mnuyu4H8L9xWZ2BgIXISbAAW1mwkSEGqbZxGpqvEwB1QdKXY
1GWK9XwYioeat495IO4mH44I+RtbMXmsi+OJiMZMQohqoMsfWbvPuTH9tUbmiv/Bxrmhe/XSbN0f
pUs1FxWVvPYeO+HSPOo+GL+7tpu/ESFEoTgAijKF+kg3iuzJ63LvlJM1hHD2u5XGFshrpR5cLIps
jidY3+M2V63O5JUIYta48Gpa9CWnZPZzAA6078j2ZrTbRu4mZ0+L6FPNphljETqRxEarw/OCLYXL
sApXNZzHC2ugfp0SM7WPYeimqOUglvJgBTroX519tKgbdlRY3F+cNnsbG0+cMOyGLC/rdpNyii8s
5ohn8l7RaOYG/7HK2CtY+hxeTQSsPEpmmxLyFkA9cByneBkmItu3Uwwts9bLdVeMajNggdjIVIT3
RlZuudjcozk/hHNE+yC5FMwkG/dhpbqnTNtaOr6CAUTmExuS73bLzEu227al4un/30Oti7c/Hy//
UYC5Bv+o+a6ro+r/VPXqcWVEdWfRVqbmifRxWCFNYhPDMpCcWhOGpaJ2eEFs90SWLNDkEQ2PVpa/
cuqsqyRoZjnVULaUyp5D39wjyii+A3AhihcLrfJeGgN++9x1yUJ+UTHc9m//LsDYh7AMZDgn6Y/t
T6898obZJlDUi5Qd7NrRuGiKahbJUCks/w9hZ7bkJrZt0S8ign7DqyQE6qVs7LRfCJddpu97vv4O
sO+9p5wnKiPWIZSyyyclJNh7rTnH7GIu3QpLiSWouH+K+3Fi0d6E2NpyGz2UiZOEG1BH/uEuJ5CF
mb9IMTwiu4+WR1IwSFx5lNRTSzW9VPkIy7wXyJzGiRF29vTvJ0L5L0tzW9BSZmnO9vf9WA3VraHQ
jeVMhNF0sbRJOfghQ2C8BeF2tK38UOd6/aDZIkMDgUOIOfbQo1i5ZpNy7OxEPLS+iq8jc8MtMSEz
s6YktFirELy6sIJq+1uXtE9h2M9XNOHzi5myvbJM4qD5l29yHGonsle0UwIDatMi8sPCw4+mX/4N
1iQ/mVllOqEUde4cFj8FFux7LV9rGeJiVeaYo8bg7E9qdo/nmis8oiiksJgCLEX9iw3zfpYk84sx
fhq6fPSMqrH2mmTGkCF6N5fjxovUhCS/oXFaHRAOU83sRhykhulNQBPFjQeHaqDFCr2p8oDcdI5q
NSjBES4emlDFg4j2oEAOSkJU1N/z2dJg2wcSK0cl22mVrTyLndz107OyPK76vEUBUpzLbE65SyID
IaAzORJ9kj+PFXAA4q7Qk0nZEmChO8ST9J/zxdDEAOKUoCN37BoKUCHp7GWLHyGD6CshW9M5xbO/
zaJ8AZTbtTMTy7ejtaieaPzdZzzoLjKiESOEQiqSNo/foMVv+sFAHDCFEhkYAxMNKezABIr4VW+A
ev77p+29WlWgTWAPKGSVLa9l/fnViaoirVToULpa94chh08xap8rmOi7NMmDysWeOLiTXaWeIpKJ
8U2fvikL6qpVMU8WIx3gBETCpjAARA/5kH1L0D7KqJe+B7VxShEe/pQsyD1xCfoKtxQXxVNTBhMh
wCOyWK6zO8ACndcU0auBgf0L4q5xw2jOuJLnrT6MpLyL7ApfZD7KjI5RgiwPw6qdj3rqm3BdZFpU
RkxyV0NT3qb/6oKCKt08MwneNquRK28q35qqmQnp8e2vmrE4M2cDxD1ZIDMf+qM1+NqxwMaVb2TS
mj5YvNnvelm8zTQVmNohMlkGqf/c04Tgz+JOcMMuuuKVfnG2l0TfOAZdL5os+XBWWhIQi6J/6+S6
Z1I9zuf1EBYhlqzw0av3Ub039XLs6nsf3GXlRtkEVSm34Vrpxya4CeVqK9cA0+W9MWFGcBELIRIY
cNSqBR9wtF0z/CaFEvwmIDiO0db1TwyGJz+zsfGEiUl7XdLv/O1vfdUhnc7LYRdXTLGWMpUnLXzW
26XUtYTxnGQvVD+9RNlLIP2uuX71/ZdGfx3r10p/zdNPVKG/ZtMnKk4/1RLeBkhkn3PpEwVRYyPV
WT8QkQTD0Ib08LDDwiXKyv6aZagbMba9mXoa7rHmtC/dh20fVX637xRsMhDMopZVVXQVfzTLFEOl
CZGgbVdMBJJHUsHx0kGUHLLTaB813iT9xLEFTR2dfcxl5Ew150Y6k85lnIgbrMtLMy812hczv9Jj
p3Tr6ufXPkdqeLMsjEQ3asYoat9K+1YV95pl9Xwf15rnu+UvVVYP3+c0wON7tDxWHgFzCSflPXkx
4bhAdctemjbTD2oSnCW8VZCXzeoQlCK8BUWCBt5Q3EI9SDTkjvICuztK/VGQOu/DSuQzv1RIOIl9
9NMTZaWnBCU3IRH6yawIFz8H/rmUl9IIp8gvSn4BhTVBssJQmV4pYLpqeu3Ma+MO2slObpV5nfqb
SG6leRv6W07gpHlL0jsVpfd4uBdiqXC4Z+KeiHubPShzfNTZQx+XIt+uVR11fKT2Qx4fZvEU249W
6dWTTVxH0mn0WBcJKlcbwvEssPuJFPfEIhlckIQcuBBdkocqocgIunpwcViQV/pk5E/aWkr+RPkC
ctmTJR58ylD6YSbVxUNPHumwlJz8rty4/6rUuNsRKTN3sR7D9qZFd6m56RqJYDfR3LLolrTXJLpF
7ZUKWnbH106/tN2FY9ldmmQpDDkIqMzhrK+VwiSzT7QHqaQ+RfUpjE4MifPhOOTHdDjaRAPFH8jC
36tk0EOhGlBo/rGVtP/0J2QB7LA61JF1qmHxHBaJ5fStPDgjJo7naerqq9/YvJzUeGaCTgzZovmr
h64jeEInGJ6eioLi4rQ+tR4IANIuunaKJsMmBV4gF4d6QYJdPz9C22quUtftKwWRdjjBRkwhxwAQ
KaavYVNvTSWxPsc1Awy+mdF+NSItz4sMFP3UWqbHpjf69fdlFtah2RwDlJf7BHDxRhdlf1sPOTa9
W9TrgduqjbmZireZlea11qr0jgEMD0zy3dSr9HM3NvWhyT4QPrxfPy9DdjRipoaaWWNO88cVviHz
F7F3sTVm4yVOYhvB0LzXFxxaNLB1lSewMHNd4X/Kr2HeN+zhyTmZSOEas/FZNY1XyzCSB3a3yGCD
qyWdo5edAesYrtcIoPiGLo/U4uKDe5OyXNf+sXrmN0cMrqAiYeDxbotr0QkuumyE8tOFndvONXfJ
Wn1Nsa84uo6NI8lK805GC/BkO/hkoEYHw0FvU/RZS6OnJ/B3idUWKj6uNqmP1ZIk8O/rFPX9DZQR
EG0ZAA+4DKw/h0GxmCd2FMCO2gmEcGFicDECK/A6GW4OXBpxnTq6cKyRnUHOY9AlxbRNFrY0bBKJ
pMI3o8pqd1A6HdpMT97CkJ1jG3W6OvlfANfc2mL+aP7yXqbDW0vjDN0gkwR00H8oBpgtBXNTa9k2
lmsfLxr4QMsgF6HRUuL34G1uGbwOB6M95Q00N7OaXKPS0YFmYjrnluTViPix3HTELA/cF//9TX0v
YOHXY2GiI6FGQf1uCDBjhyZgEm5b2PnlK/BvorWGOqZl4A+O3mjIkdn6XXyTSENMYle1Z7IYNyrj
RWv6KkcdsEefnl6hm4x3QWV4tmHR7RzVD3Z475uQ/Kb2orrgtr2KMP/4dmWkXo01fM9wWi6xFQpk
u0GZJxKjxpmm1+nGEnO2r5VWRY5GgBSeKjz8PSzSWV2u38gUluGTsmvLHt9bSCRrbU/ioujqMoax
QIh0PQqFMFNkJ0OWcw0yArcT2Zig70gbNlnWJ1o4jKgVX3k29Vjb9RNjLlWKbKIwjHwvQrYoH5yi
//K515D8IzdkYK2zK/znC5ezks4pOrotfez+1BWxRdRlS+NV3mSR9j1GLLzHloy/p3cMn1drpeCz
/v2XMP/LFULjosYKCBXRe6FTiozLSpVsAWqEe1kltAZCvdca9ZKaUgZH2J60pNli0jck2w9L6B4l
TfxKFsT3kLjhH5Amjg3xI+dGhjs5sMOlIwz1VG31vwoyVx6I+qrb0jjZ8EWST2OAXGmqs+EZrDYK
73bH9bN0Sp22V9hMZ9zM5dUOOoIUM7zt09IuacuOTAkoyUmK8yGs8G3Aaz5YVivftVSzX6SqjDca
wndc0rH/IgSDl0azi8P6p7rcxk7nb+I2R7QlfNITMYZ7XBtjLyBPZOePmrjNoXQO5LL6JLDLKFko
Lwkz9Ogi5QltzGWQIS1OclZ5CEnsJ7MyJ+S5JNb9+wnB8PH+mm0wq4EJQedD6H+2qaHRdh0NpxL0
GWKUObAvlo7+b31U6t3D1Fi2LpX2yAMPZAxSY7tUlx7m9tDb3mh7fHbavUqkeLvUoLm2707aUqyd
YKaS18C2BTtNSdqegooD7oLymGg4k/X2ZSxPv0oOTpp2NNZKCLnrj6gSqcg/aMpShnIglGdqsbl5
i7pW8Si/9YLOs3yaw4TCu6PmzhohTK7ZuHrjEtpYCJcExRkpDBv5yMPvaoxe9D3vAT6SonSg2vDg
G4d5PNTR0TJAkB7N6qhXx34+sj3MrKUSqjuF6SkiXak7DcE51U4UQtlfVc1nrVyqmM/ZfBbQWcgF
hUqSXSjwJDE0vA9O4boe+OOua6HQ5M7LhW2ZH/7zi503cVlOUGhRbDbjzQb+cq2UY4jqDGsYjqqY
UcqDTjnmtcL62fTaPunAnYd+lJzxnRbH2EzJ6Qra6Dn2f+hhlV3op2aX9ZGUptMpUAU3cj85mkX0
RcK782ySA7YLRSs/zZOh7SoyWbyKFcWjPONezDfIFz/jlavuRSGq+9TYlRdGdIRFOlT3INAf8gTK
W7eXxFCrMwlua77HcTnf2kiS7wggwo2wS/0LRrZ0V+YpaqGM/dQczaO1o/ehb1peLKgtCIWJ7om8
fVXB1l7wYYtLLFoBIkY391ltw3FAgAhvz/gWm5hMVSwGO4008s2q3FCw9W7YsrcPIsl/Eqht3+Os
RrG4NKsLLHdYT3MDkTmw6KZXc09/pDJ511gvc8klKrfZmm0iYBLaDYgGeAtNpGp7TJBwy3q8u4nW
F3clkz61s5l9j6zyO2pf6GGqz1vy0dJRfjdkwGPK2JtbjWFha1hFkP+hdAGgJelZphC9Qwaf7AYx
8XWewkWk8hBcNNGhJUEICFB0sKal/OlQigMmdis+YrUem+PcHHP/2ChHgOxVfuqHU5Oza8ULuUvj
8zyccPpSJQln8blXz1azVBVcZvVMldWlC5aqEayv1VdczJaa1tIWyPxF+Bd1Pdo+kUmXrLwC3ZLs
jQL+pLzG0oVqymukoEe8DuW1lC5UvVYrXaierZtJsJDT8HfWGpQLNRHnF14Qb+rhxQwvWr0cU/3s
r0dmHJStwJWpS/MhyOn+MolY3lZ2Uzwygr8In57iZyI+1Q0gPvU+G+XnUoPjdcrpZZbnLjjb5Vnw
YD4biIztM196yTrba6nZRV5rHJZvfD8s1Q7s15ZqzMuYXPl+LeFA5iUzL21yjQewlaQJX/LkGpmX
wASrstQD6aJlXMy1pPi65F0OW6W/qMZl7i/jWpNx0QS37EuX/q5RnKkqvZDD0IozEmkVlXSxVFic
J/9EDf4pVZby65NVn0REIC00hKPGppG94lpZcZyB/kuHBL+xdjC6A4FH0Wd0KtS6BPVmrrm4/Dqv
hBDK3Vpzdc1FtvTRLWrZ8PzzAqfJCrc5geuBNfufEvVRnnsjVjt2cqaQdti2DzQ25XNMLNVaIVwD
gtowai0evKVImAmypUbfnX1iAdxCc8NhKUzWEj7ryE0gqclLme2+zvdTtddIvt2Z2l7X9pC4flWT
ghwi8xk+mUsKuzDdKvIMZDulRxRxDtzRQL/lRSGizKXC8nchoaPQkbfGwQyP+PByPbb3wywBkVUr
2BS5cqBK5QDxOmkPUXsIbC8kopeXgyoX7EvrlYo3cUdNvcF3qcl3U+5smhvwQoql/NAFCUc18t5o
92ScQMGLCIbeUwYvhJel7bHN/aqucamZeyGvaFaYSViD/QKDOrQ+3LOwoPsvJ461pqGz2xKoJP/Q
X1SK2esSAXTEwNCB3k6wSsjSBgsa7CA8UFq1C9B0KrtoYJi5I3Yg4FIawM90uswZAEs3zpQ59Dcp
RXfGxtH0pYy1BAsz3UkkJ1urIJoXkNlapF51XBskR0DUluAzOSTjUbXhtAbLcKc3lhr5sSV/gMaF
MzDeQDwNGJrdau6EyPjAzpF0S6KxtqNYp1Nj87v6aEdBcbP1rWpvK5kZDhDorQI7aq0AonuwFPMg
qdxZya6Vl6rXKiVSAXd+4uRk0CZY3JaaK2eggcI2nQSKwSHPhiYWNVkOUNqSJ6EKW06zlsL8I0JA
4iz6B8uh6MBQ0VqB5eCxp7S1SAtHPdhCnHLgl5KMSKmx0yOCiZ0pdmySZu1dgeRp2mX6DgqLNiHt
2aXFLiK3L97FPksGcni3GaSdJdVlC6g+nbAHb7FZ+55FiARBhpzXYDenO73agQlHsRvDeld2AIyA
zKpw4cRODxySWah5LaYzU+PknxJ05w19AocYW+Zu2uSwYUo5gxNvkRMYZOkshcd9sblzyjjdxlLV
WvnsNAbYcqcznKZdqp3JDHWgsCprTUzbcPZGTmvtosgByxNoSymkC467oWFktWvzXZ9jqtghCoEy
a+koE7e1vBwX/de0HHOBDoJE453Ncj0hWnQX90s18q4iVM1YqpD4Iz6WO5E41MQJHZbjQKlOPTjd
ehw5jyq/CYRHfqul6rVoX0WcdJpYlgNkiYr5m6C0CFuP9qbi6IpjC0fpHQHmrXdkhRUULlZnKJfq
1ppjx7J3ICWRQOf6LtV3+rQj2bxtdzUB0KzfOK+cXR+X2VY50P3ATNzJW7v/oDuwSgD/uIDrNtIf
08BbTUdL/ecKtZzKNAOfi0rNV3Hx6nL4jDc8fPZrzemHIfPIOAgRnFmyg/GE5UmjaG+SeATIMHyf
1VeqzQ+Gg4VryelhQDrnJn3AMhWSGNL08Pb/hxQ/xFaIN1u8Jd1b1vHPvM3BW9W9KcGbthYZYOBP
VwLqZyn9bOqfuvmzVn+y9KV8/ZPgsf9KhdOrfUzDRzy9NulrOr0CsRX6C9U0DA5ewuAlDl6s+RkT
oJE/i7Us8RQOS8XDk6Y/muTJ0B+FRjoOoOOyyMhcjkzrOZkkojIK/+/YjPJXcg+9Gv3eHYkK0qiu
jbcpPuanf7+V/peOLcIrxug25led3tcfXSS5bwBr+kvHKxc3vcTKtR6mlLyZIkXqUwwInMdJ/SSX
JomaraGcqir+UttcoAl50XYDKyRZAS3ZkNpEskwSv02AX3YWCWWHNEKnAs28VjVlb/gwzuNiSQ8s
MvnRpTNLMTs5ZcYoP9anGn7cCJiTpLqGNsMEi1wTCUWXsCLreRpHY9OyC079+BMJ68aJ0LD/PETK
Ll/C3OdK2fTqwDqUhFuMEsGxbiXrxerITU37mmsI1LQdWFnPaMrstUbd/cEHXLxvazAzwc3LCB7V
AGO5f37AR1P1E7me+YBXFve5RaRZiGY6EPhJjfYhUw6zzfpkKdYtvyqA+mvjdVqKpQvFusVPlyPr
Fkq3dt2VxYvU/165oAKMxJ6VC6WTi7OuXFi8xMmyfmHdEo6/1y29v2fd0q71a93C0qVgAxx53ehp
5bJooVLDi6nyEKxLFz/4vWhZ/G8QWKN82sMahNYkwvN6KCQEsL5TdcjrrEm6dYDALv/+KRXvWxIa
vcRFJIhBysYm8893MyFauwUNWZKJBYIkpaV6bpDunifr3qMIBHVXTm9RPSPcFb0bEMYCudmaT+uh
q1PGIHEybCv4bF5tRQM+IXRmTarq31pV2ZZAP3f6XHSuYMTD0BMzI9+HH2G6YLH+76n1+bqu/W0B
ONlZ/4Cgwp+jOhEmEkf7xs5h7nfke1gEVp9yThve5Aml/psNkHmbxeMnO4i/F40RO3M8+c/doJKg
Ec1MG4zBOgZQXhhBm/deRQKTxHL+quaSfur6JY+3zvNXGSnoxfpuNvTHispOvpJZ/M3vpuz72Prn
nj78a42yYCVulDmaLsmehWdHKjLfVn1VGrV62E1e/zTkSt4kOgqBxIBVjsCucco2K1/+/dRBT3q/
5ENyguZW5gyyBf3j3Mk0GSXC7MvtoKgl7WidRplQixumiK5wZkYA9q4yWfs5LOVrku3XykayVB1M
ylTNWP4SVbgH9/OwH5FeaUv1w96291aCIcgV9p5ELz1BoetqtWtNS6WmG681hF63lmSwQvYoBk3E
aw+DZxSetlYzeIgCMVTOhVcM3lh4Pfnbw3KMBq8tvGDw9MArEQ4WmC69tOCr4gKWGdYKDVcdXaWc
YFhCc4KTjs69SW8Gv17tagBNa9eeXLV2M9M1Jjcx3WitPvTaterQs4qlytDrBw8XSDvQD8CTpxYe
huJy8KZiKRorKf7iYqmYv8KLCDyp97TAs3tPCTywXyPit8Drg+VBYLiUry81IwWsXCg0BtD4XYGL
PXbT2AV3TyUWgc5LTQQZ5fuh2w/hvgvZS3wwFnqPCKGtaHLvl01bKKr9J2krTUWa95UKqLlFhi1n
CSECcdY+K8yvcqi0HukA1rMpYgnhzRw9M2MgSWKIMs9AWnqMK+Q3iUp0TU3/9iuEwFNjAjIJW1LP
JjErtzD4YpMpBBZyupZT355p7wSXcOZ2VBZ2+CYPAycoJJSyapV26ytg7noZ4gPUS/NmIb0+Vk1L
X8zuk9fASr8v/+vppG2ZIokbYmPinnJ2zJ1sg4rt9aNqlETn0lgqM7k5yeY3ZQFep61FTEbAhWAO
J2JjpkD7EhjSD8wG7V9MSu9DJn0PY2N+KhL+W70rkzvgVekjn+77Vj8cBZvbEfNZJDnrDOQ/ukCC
eJTU6mTezsTsvc6YwmOLzgoUYPRsQJ+Vw2lf1fb8uQiiki4PYAeilHuk4VFCfhHSokozNQ+V0PSp
CBsYvAaErN7wWcmH/cVIJNLlWs3/oH313qILOlfTcWqx34dyv+rZ/uP3DjmZJQ4RBGq6AK03Bfp2
zJh2SlpVHcEEwnYZ40Mcmf0TUi7bVYpX+oH6gxRI6QOuzXuDH7JtG/G2ipmI2/qfAC4lGWc9GRIJ
xiF+jDQsi4tZRt/RA1h7I9VyQrKh1EZ2W3lxSpIpAPDMjSb8GCkA6mUmHWtLlneXELgi5g3EVhUm
WmMeYtOI2HrN9pc21R9WbZcfWGBYzr27CkOY4yos68Bx1Xct4TbI0yYftWA7zL5cbQP4mghHpWln
yZWCT7MDvlksUohBV2n5cOg09p2hSdzy+geFgXIvysBJEC24V3phHudeq8BpFfYuzrMccmtAg2Gx
s2nLAUFZc+ui+Qc5Jsa+akR70gaa5eujThneiqFpXbMl86kw489IZKdDVxA4XpYIU2E3nqqi90+t
3gMA8eNhb5I7Tas/tUG70q/brA9zOWuOstgjmc6s56Kwx8INSkl2mGEYZCCVxpnA4pzRaEIvpAHx
vD43TXG5wy4U7uYFQzwWJi4LZmGOFdbKNbZ8wKyTSdpRqIX3CuT2Nqh7kjhQV9/X5zq1sG/Yc6Xm
f5+I6RkgQRAEYlgtObLsdX2LK63C69x1tOshw3Iwy2TDkpZUl3l04liUDzkjkVmWCVCMi4Y7W9dc
axzdp1BTqjvccqLvRoLMU1vat63SebpftC+KRhpgX1i4a4y/o5xeSjqDfK+jZPQGWxYbHJzaLp96
WliG0sP/hKGvaQuCt3UDrS3IfoAfL1ISTrmIHUfEOkYw68+Zr7EfjxlzpSYi/kQi6m+hRpJ2R1Je
p6qwNW3WJmYTv5nDIHajShO5Y6oPNpTbZCLkl8aqg3uuSeon3f6mG2b2msGjDiJf8xK9CY8DyKvj
+ohO/O9HZVbZXH376pcnRmRAHaq2tA5lOQ9O3mARbNW2P8Ff6E4d4JdTBpScbJjZdokS2cD9i7+m
eEn2vd1OhzlhdQUB7jNuu0sWxnhq/V5jktj4YIb0KTmSEiJDW4Z+TBhz/ZdsM/hsJus6RTEinSxv
rxYLkvWnasrmnVWBlTJTqWVIp+h4T4xWQdGo95uwRsgtwSVpg+lFyCgp8JfdWxsnq2nOBAKZTcFU
m+1Twfaz14rhCKZvOLLj/f1I7cbhmNt8iNm7csPl1T76tpwfVqd8l/RGPyKtnh6/nk8bzPGFfV5/
Wp+f6DdZUUuMiT6jw2K/29rpdI+wwxwVlfv4ZGKE4M72sIUAea4wdA+0yj8mQU9U4yzPJBikEHo3
0fJstD4bEtSTKii2Vke3IBXBndC9MoWBtPLr0PTzPpcCEGaF0SDMYgiHXQ1VrSb5oIpoGMtc2piL
jkRBl70YXSh5t6rPmostsw0qBtmz24HXo36efZ03zlTbBRMujlV1WH/o5J/AK4yDPHW64gX6svwf
FKLH0+lLNYXZq5QHe27k1luNLa4qo+GQScys2VHGQWWfMEXF/WZ9agYccF4PXfS1GiwIzZXeh7uV
Ij60SK0aZoD5kuQ1EFRjd+Xvg7X8aNkk3FSJPrjdOFentip+dAtxlU9m7jSEUjrm4s4Zaos4mqy6
rdRv5jqq20eVjrSErO1AglptIr/etGapoMUBqm6FWnBoERhsmEOVd5nI6Cit+ysr6b8F8MCnSiNe
HMhlc07IBDtCOHhmSNEA9hKYYXOQXXEjAeTV2BhnoZm7Nv+H3qySu6aT5nax8ziiMacsn3NZmzZI
swIGVwpdSi3A8lh18ykhaOw4k/4HjGRCfxgzyVgerQck1qxqJ22mUyY+W1KUewSJGhdLqo2Lnqva
MS/6V0tp55NkCIy2bOK2+Izmk1gDKK25IEPcVD+VWfa5MhGfh62a0D712YKVOnLSMTxpRVMf5bYv
tjqAmx0MOUJIW5+eV2uRnEI6BGuXQgYFFck5DhStQppVVU7XpqSod1i6SiPA1AFsrgWIj94bhhHd
CrErxumoZYS1+cTwXPuyL66SngRXwcBZ2RJy3s1S6YR0nfa+3SA1HfryEAvmobhnhBcCk9z0umIT
ulr/PnTkfG2QawC4N+btaAX1cqcIW6/Isu/68l2ICaLftEWZeyQCN7fAyMiVZmXBBCVE3xHEf4lR
/xsfh/6l182OlIYp/FRFB7/kbEyWmBiqpfOvg5T5tbQ1Mmsr+A4cgqCMiZUtl/TnBB7eXNQnSJX+
bKRXdOGdsdO1nA/F1tjEyfjNjsKQiMomvAc00O1IMo6lMfhPCDLOSgNWV5F6Yw9pabyOC4h+muZx
Z3VkLluzfPBFBWfdGoetlOj5HsxUtZtEMdHD9bVLEmcHJesmmpv937bEZkwvY/C5i8IC8ciTogXM
HWPdPxYBZiSgO84Y4+9JOoLQFD2InmG+M0xa3A552PjPyG7+kpNY/GUEOdDggOji3ibXb0k10a3e
OquQP3fVSNzaGMpfy9YufjS1Tnq7CN9Sv+8c38QpmRraVkXhwQkm+CLLJExB/3coyaA7xaUh06iP
TccItO+zqZfP+qhrB0UjhasgVMTF0WqdukgSfKjVp1FBDltEAoUtzh6P9WawSZp48j7YLb+f1hJA
KgswDCr75XfaC1KoTKvtSGUKkWpdw1r1eEvlnQx70ooKBiPdSYPct+W/JTnVxj4AlCcnzhWQgTJd
qjj+Sihqt616+7lo1K8yfvAP1sGreuCfvVubhTCcPFPT6Mn8KZebAaf4AvnZllUyDX4pvZpGzofN
R5jN3u111OPwNMDi8kw+9f1JVYmBRERjG2NzA4LnTLQLtlrPXn7GgOuE9HJ3SUpyXkR6ECDHMNuV
ylMwukSmyLDoWfRnWUH8UTTqfFPiHzDQYCtowwaYZOTIrf7Dsn0wrf3Sx69ixhiqitB7gPuRmucw
UTDk2Hi3KxHSqC+nLcrv2ZtxQNBkiAoXrk3sWiYer6lRXYwGk6OUrhoxABNh/hbaKbNjg08g0G24
WY7ZVK+KP35Py0n2kApoR92HaT5MORTbAcgBRrXnf/9kqO8X8PyGJhdczURUxxr+ny2wQplbi7tG
xr4MCpwv0q9QbSOcgcEuZ0RgaDUqfq363PV5yYVhbq5852w31HKmRGkavGWjrWz2Tm3G6KPh1h5C
MxSuDAzyntnTq6JjkjUChax6/GXhtUur8FqmlfhAnGK+m91aNIIwX+NmN2mR6n+MAJU8he+eiHxb
jor+QvrmrP2MbCN7jjViq0QeJZcyku5d8Z1lZ3JeD6rCNpo4ccUzB6u/V+3PZMxxITXGZRwV8pPw
hPq06uvJSA/2oO7EkpcE5gfrG34FUUTyLtVaopJmkM0gXVcHUaAqX4hRk1/oM7OdwGr819TdQ4vL
iJKSiTRDl3+OMxJd6PyhjEjbnzhBhn3Tl4pTTqF6zRridzT5F1tCqywW1AN390xE0QukU7copucm
S86t1BfHUI3GTwR/O7hexGs2JF8kQ7pHTdC/rJ683v9J1mXzQa9FUYw/t36WjOlACB2oJTrnd7MW
K9ADiSjErVI7cK+FtpS9VgSLm7lwvVRW7yd930t7Wd+P0n7K3FnaawSRtmQiLiXYOCReBqkfRYMz
W26SeDCTssTDy0upSDRrj24jgd1hg6XH04RnzWivPTM+COEFrPaE58cHSXhUaHlRcogtjxv6uEst
VhVebnklcc4yXVqvkz3Wh3zDKNFAWPXsxsMrJDWesN0u9WzbldZSVTf03b5fCt9Tt1YfupQ971Vz
j1qaato9EKsp2LcMcgG/OX01kRc6yjYk1PY1DJLsPDflrujdaq28cCl42RX/lrlv1qMJLXXel0k3
bsLIIFrW0psfkyeIjPvgK2+8uxugzIRYYXJLoPOt6H9QsQotmKRgsoFOVhddvmhgDuWlRHVBHGNX
F19eZDEgwwLlgjImWavsN02zz4CV1eSeX8r6UiGCSY+I2sJLW1/6+jKhhwkvY70IYySY6OEl1M9d
d44Re+L57c4Tj9OlUkCSLEaIgJpOMMem8nfJJdCeE1JAKu4XKSA1ZcdfakCWKSbzjVUQODCfSw8I
ARVS0hdBYJMt1WUegkDJX9SA7QDByy0FobduLrjwenLkpZVnjZ45erOx1BAexpKR5EEdD/JadnUU
xkFwrI5GdSwt3LEoQY8Jary14u5EMbhI0RecpfbUB+c2OJvlUnVwhghYzud8Lcs6wxsyl2XGUmN2
Ua1zjy4nu7TZpc4uFaKc7FIMlzy7/A9l57UcN5Zt2185Ue/oA7+BG6f7AYlMMA29kagXhAy14b3/
+juQVd1HJCvEeyN2MEpFiURmAtusNeeY6biNSYIZL+PxMstJl7iM0PIRLDlcOsOlkl267I6BBfMw
xOapZTtyKrPxwTFOWoRj49T0J2muXztS6PnvbB2a4LJPhjiO89HinZ6PuLMQjQ7/VkIig2Sgh0QM
iQyS8GL0kDLco4T8Uww5cvwiO+3fYsjl30rIX8WQ/1FCtmNgZH+JIVFC5vCozkrIlMpq/R8l5J9i
SJSQGlF41V9iSPvvxJDNcsCzjBKSoZBIYqx6SJSQqKOSsx4SaVQtX4khF1RTzsk6j3gB8XapOSdG
z9s+B+q3lnedtxzCUn42j+sRbs7fP2NnStGrzQyPmKCy6FJnRPD6FjwH5jzvYMJVmzqPUqKEhH5f
5G7kRVMljkS4JFeor+ttm0YVc89EwqKOablfQ96BX5nXSMENAiIrgowMannkp02wnqbsunAREkA6
kTsqpBZ3XJntWst2r+eIPKyulA12F2Zk6ZJvjevZPAplQlBBxuWlS8W9SkOEcIscdqoCFEgdytK3
cyV6WoQLkRAv6Af7Ojpq7xYKUgVWfhmh4Bh4nPX7vxRbESg2ddK1BJ0M/p9jpi9j+4XcLhxRPkvO
D802nLZKs22x0s9omtch0p17HhSRR1jmM+eAXWjuaBUKZUfZihHCBCAasKBWE8RFUPQBbDHGrAUN
HQAt0M8jcYOpDzKshFpQuIHDYnMejRtYfSA5TLsBKKtUD3I94Ky76ue3ToHfJQBwwJBlEEUBe7ok
CrBfZ1FQ27uFuR8iwrKLu3Wg5dfOo5Y7TgBS3WZYjukHqNsSb+95hPSHHWiI68iJJ2zXwZmBQea2
pVAF4+S0fgW0zSDWlVG6W9jUsKeGZNcxKFqSPlvtqmT3ADKA9DmDQ5K+09zdnALtCsY06NNgaoLh
PLqGCknQNME4r6Ofg/b8Fe+GZgVJEyxWkM/BZAXpvP5H/O8hZ8wdBLcFRr0OrQ7mJFjqAJwHA1Dx
4OwYnUPY2m7WdiPd+H5Xljuj3xnROuBn1WLLSLRtxKi2Yb9VynUkn0iI7VyEcOtoyCLufAK1ITa0
ta8NPm13xmKvA+I4I2y2CeA/Yn/nLZFpjCHcTufRNRAkd6A3pmbnmjvSQBRzF1nrwEsjJd3bICqC
WAYJN8t51H1QFAHghP48miLAfziyN9eCuQ9cLZiKQNGChdtAD8w+IDfUOY9Zp2nqiSJguOehkNHN
r+AOOY/CRn63q2yS8HbIzq8SuRvZIeS7pNtRV6qgXdrb2N6m3CX9OuLzwAgkHJ+vCu14JGAch2ei
h9cxDb6priMjXtz2G4iT50G+V9xsY2OrjFuSJjJ32yc7RpvQvF5HPe4UnczLnavvdHcn9J3q7iZu
Enc3cJ9wSzRBz73B3ULGGtNDACSf9CFmyrIJTCto5r9GNQcMUEujFWTcPtw48zqi81A4VtWBOwU6
meJ1oNINTIK5DgbukQSLedA7BHDsmGkdjHXOzu4xmu2KEhIjqSfrUKMdfEyG0m+RW8hq63Lu5jZJ
1kHMCvJvhtKug1LBBzP2OwkhgnaMcKZgkjI4QrxRViRzPinNjIsPJOxBABk5VZEkZ12dCEuwfbur
09P5f8e0x//8L6SkU+vhd7lb9LLfOC07emuUT3Vbh5eDTn5kRqrsZ3M1oXd2TCvBUsxNpAjEJU7R
7Cc+6tkQEEaz+S5pzOMyyejqnGplRb2kuuEXsJgOrYwoLred41m28uyken/Tu0lxb2QrzX35qLX+
HiDjaGKFZ9PYo7PDLvH1hO02ocwSRZDjrUcxAHmNJdYIx8C27Md4/dP5f+mwLqFMMVLzEEXHYTiU
5sHJ10F8bazvhzUaeC+6vZ2tQ7gXRX8h9QsaMSmMPmsdguThaC/o4Ff7yt7vDHZiMWnz63CWg70c
FudA+XnMjow+Ow79UTXW4cpTXZ+EPJX1Onr3lNen1l1HVlzG02VSXLaQlKudnC7D8VKx15FmV/F5
SMpaw1WYXjlpExFuLhTYY5MOEpbijg/rTqmOoTzKaB2ZeeiHwzgcRH5wc45c+x5PMnzS2DeyvdPt
OR/aLnEZ6yhhn9TroI7jWOuweXnRXpnWUdp7LT7k9j6nQ3EeU3YkdHvgBTqHsT9qbG56Sm/rqPAO
15R2T+ZyUutDAqznlBeAfE6MaLpkxMWlsubUfnBK+BuBhQPHDHISKzYdq3dYbG0uxrDKSJ+nxoUK
cVBSNim5eR2Fo+IPZWXcT61SYm6FrsAW6MlGN7048XITguS8K4kQMSTB5pletQGVww4EJVzOEdL+
dsJZet1L/VBYon2gftk9tApTl9F2V/ZSMGPFCIqxkl6UYik/OXW2S3rzpWvip9J25QNsxobskbVW
FHaUTeKXMh+GbwV6xdmG3DFhkVrhDNR2Za19S7N2b5lMat2o1zcVEL7NMjQKPp4692JlKvzUMpsH
HlObfff4VIrukQAJ2ms6NWJKn/gco9oGzmZ0V4tVVJu4WKyvTlheRcYT6Ax3TfTsD3Umb3VnFIHQ
ORP2hWHdzLky+o0Wf0qLRlzioUR63eDwrRT0FqI8ztAbMDeM6lMT6QfQ3zb5gDlQprnE2FdF9hdd
wS0kZ+N6Vgft2EfqdHP+ktQEFVZUuraOGRJokYIe7JviGM2zet/W2ifen/EwDzkNz9hCS99qJ9QT
95M9q1AjWrCxtmN6GlMXcrpmldL2+cEYAVnIPm7um5/DDPzXAQN0c/6izDI8GJtkrJdNH5rLkQKZ
+amyj+yAzc9lF1aH2ZochJ0y/kJL55Na5dlVF03XIDkrptRR3eqUREiBhyKhDs2tQ8nxVoZU0MK0
BkgShX20YZXUyXzSx7K4ykO7xMGBlbEyS/sz9asXTTGK71M5HwjtkWCarUvXwVXx+8Xgb07IlF5W
hqsKPk7HPvh6BuzEoNi51RKbIGf9Nu7QyYQLxnIHgOfnQtW+Lwtcr0pJLIxGinqfsHnMwCBvCbdQ
8Ee4QexEEmDZLUPLUWUSgj5QSDn+75du/SMmabr2ON8DI4zvs1ITX7QUU3CpkGLdjb17SzvkZayc
S2k9utlTOD+J7CmRn6LzqLtPhg2weh3tSHR2kJef0/KzmjzPybOhfR6m5+48mumZ1Sxjkhzb8koM
ZXPfWu7N7983IOfv9vps85F84nkGiAh1+/UbN9bE5VoztstBVa4bOxp2s7rYwWBp47MDu5VMbPjK
6aDBGJ0yAA2CGqg2HPrkpqkceDwNEeKaWW4hKUMl6zR4QTMQ9yiOvhlOK2+qROobicjsuu0FKY4F
jOdGhaFoWeJk68b0bI2GDXVH96qa9yMSaMUJj+zupFC+uKBj2HFwck30vCNc1XoJccluFhu2qUJ4
Uqq1V6bdsUwZFfvKsjEurDDX7po8vF+6xPjU6/NFrhTqd8355qgCTLGzzGRc86Ur6/mUZ7YgW13P
94lGXtecxo/oiaNHV952cZ5xwiLHW0+TjT01xbXbI4YuCFjdDHYPpsKyx0s1nvITXfaNqecvRHtO
D20e14GVsjTSLyovTEeRNxrPoQdlEV2YiUUbvOzR6Kvle2mWX4YO4iRl/Y5dXkSlrW/boFm9xX40
VJteQa+6SbKCeDd48H01f7HjscS8QCFtQtWNkPa8Bzl/sTU98dIRjeRHt8rbOwWMA+YxvDb0JUif
XMuLv5wK+eF9NbpNvzHtqb6YQ+XJHMaf0QIEk1D7/hJFREnEXpC69ripeoQZv7+A9/QDWiLs9bgE
blbWujfHUknOZKuBedgYcYg3QVqHTtQYB7s2BMSB5aCwKOYnFdvSmpnLEaMf95yRISLV/qhLfyBM
G42Js3X657zD55ihNjHZZo/yO1zMHC7mXN31S37x+yt/V77jopmSBNszFFfircotQpE5aDj/N2xS
karZQITiPPR6R7U4Yhs/UCvMl0qPsfr8e//7+/R/5Et582f5ov3X//Dn72U1N7GMujd//NdDiRkx
/5/13/zn77z+F/+6jL83ZVv+7H77t4KX8upr/tK+/UuvfjK//a+r8792X1/9YVt0cTff9i8QIl/a
PuvOV8HrWP/m/+s3/+vl/FMe5urln398B4HdrT9NAoz9469vrZFtmPd/+YDWn//XN9cX8M8/Nk35
tYu/vvsXL1/bjn/s/sPUbddyAVWYlkXZ9Y//Gl/O3zH+YSKe4qMkEYmYzjUYqiibLvrnH6b9D8tw
IJ2w6yIlzlq91G3Zn7+l/wOeJpUUldXOWafZP/79yl99gv/7if4X4eY3JcCulqt52/6h+GsBFeaX
mQS/vtOTD1JMCwKKEF5evi0HaAWJU1a7colL8rFHgjirKt9DOLE3k5WQJuWM1WEJBwJ2u/izW6mY
VnRqWABmb8vI1T5im66W4l/raCzClkr5jLcCPaf7tqtDbY0lYXJCz5V0y3pmrqNyN9rIe53IpDZi
bCgi2t0xpQ8w6HXGUT2TBLnFtMlb54Mp4x12ZL0a1jxCPVyLcFLe+1dzlihHIL/ke3hm/Y0u5Q8j
EsZtb2TXaCQzX+p2G4RrGI+SOaU3xND9VIX4+aXP/Kx6hKgdHcDhLn5fDabvfNQCe/9hMh0Q+Wqe
DRc2osLXlzeUPcIbFcJFOGM/m+eArsPMrlV+T0O737RJEW5TDQRwSLjQts+ib5mOg9qo94Ptjr6Z
6xdlEt8O9kdz/dsZi/eNd4DWM3MWF/fWV8lmGbydAoJ9RD23KTvT16foUlOTBcCh2Jd9JjgdasuG
2/HbsvTd1gGMSrsxJlkEyrQj8EmB/fmSoTJuu6zahHL4/9WycpE8BAYkb5cHAdD463fPAgAfj0au
eF3eA0p17Xwj9SHi/RmTbeST13S5cumundxV9uqamD5Xj7rZLJ9zqT+gUWv2RdO9lDh9OR9o/bMD
jM8j/m+4qC33Phmref/LPPPX0/zq6T2Xkd88HsS74F8gWhgMpqW/vuZQB6WrFrbcmKak1FQi5lii
MCFqToGAhEGq2JNy8tj28jGy2JUqRJtskcpfN4ow7/pJkfvaNSOelfTHNHLUkml4ZSfq50TmqW91
dsNtSkFOcA6EPmihiYlzhRWzIO0x1lD9kFPO5lxrLkonTH1dSTh49TP98NZSbyf/hZKGvsvidvHz
pI+3E3rpPYFiSA2EaGk6DYGWlcJfDCO7GadC81JSGfJaTJe9UG6YCO29IVLngt1C5YU4mVyLYlsx
C+z8BCvv5hkxgOHEx9CatCN334UcSC6nwWXg1QH7QzoIyniphLt+qvTrOUEmmS2wYKfIN2Rcexwm
u23a9hdhnxcQkNZKTlUecmEhwRuU5qrirx56o9wkYFmQ8pvpvpX0a7W6n5FO5ptMMfSTPXS+WANO
IAHku9gEZa6kVXMxcM53U/VJy9TSp1+KT5Mge161zv1iz+1Gju4Bvj5VaU4yB92pvoEzZWtszi9O
JvDhsgXcSTPu/ZlDEtKE4imyylNKkM1R9NlHGRbvtNE8B6xYUP+stfbz7jlopj6JcluVEHZgGAzN
KcNcEfSmOLBnWCgGJ6jbx0ynBjBRqgynH+UIhScdxg8Br38zbxB4omF0WlGpSKRf394NLf+O5AnF
y/Om38d9y1y66JPf9LiCcrRdvmnWYFlUG3Wm/NpRsslrJGwmNX5Vll/DBEGlYrQDyF9xfV6t7BwW
aoHJis/WNDwlj3f6KkYVrdL4PO6PqU1myeAUl51ZN/TT4o8KjetFv31mIaBAxoGuuKY2vH5RDukX
hGxHOKFpZKrsHXh1LjZp6uajhvQfKneIpHrXjws9hSh8Qhln+qNbRr5mM6Po7qJjFR5NfLPVdDWX
zw5WxEOerb2IXvxU2JtCe+0okle8F2XyUC8YcceRU4LAwarONfXTMRp8KyET2EZKqIzNB8rwd+oA
EhZhX5FXgz7AFvAaX7/KOEpreCFM+Raf02ZEjJm01rNUIA6nQ/rALXj4U8WorAyC+Lbbxu34YPbT
lxSJ1JZooA9FUOvq/PqN55JYfNg1U9Kizvv6kqIBMZ4xECA2GRGSjuEpqgz4PyOk1zRWEO+ACJFj
CmXOHdHmKVG5cdwBC3FWcWGj/cFu4uwue3s9WA/YzUHRcP48S/9yAhpCxZJxmslNqdEW44JbqFTF
+CSjQ5R+xmS1kiU5evBq+s2SRH6+Sh7bhItOC5wqBLkQgS22U7ealZS59JR4uZuInbht4EEuqetl
OiDpOgeoQBRduakbpyPd0HicysUjdk7Fg9xqO3sa9okeGtvIUXz6kred3txmcEMux3m8//2aZbyt
EKw3xrrO2mtnlBLHmxujs1UxDw59botlPK7HVUPv7F077nedW2AKriDmzSj2eNRNsslwmFwX0XLX
96VHpEO1L9P0oUOQc5VJ4tBjHtd9nUL+dk24LcMi831vfSFgyx8Aij/1IzN/GlnwUTRoDGZPNJ+L
Nf388ozpM5EczkfL8vtpi5dosyY7Ah8yYqTXN9osmyIGUUviTCi+qGIkEdger6elYVlMFZWuEAJX
rAeeVaMna5bqBYZ+iYJWmy+wPRA5VrsJl9n328Fe9kqytfoy/mBT9u78yweBGhB0qM722niXGdM2
NZLhoZebzBoeKWsEkUoVO9UXVLmZl0qw/WocM2vyJBYk9SD9nx5oDDxp67Ja0k9TSopXaTJOmxHc
vF+MybTtxW1SChFkjt6DTlI+96X7AQ7y7M55/eAI5pV1BnXO99CbB1mVYqFQyoM8A4/ai9XmmODr
pakZZxu7GYvrfNURL7kJBJsW1GiYqKhttrzlATnzh8E07w5RgK/X4Mh1N0L4x9m0+8uDnMeZRSFx
kJveBeiTly7Cp9EkjlvT/SWdtBMBksj4FPGQgfchTkL/EoPsCdQJVfx56Uc2WE0AJFJAqdvfP3Bs
+d7NezDYXMtYnzn2im/nvaKMeidVKoXH55NNRSsweqYQ21kuxZRBO0dHARDpedWZXwjBdlsjD81H
wRBtR/ZZz4lmfe/DHHaoMnnzrKiHrs/ii2Uuomt2A5u27ZuLMc9gNpRj+cSO4jvC6RblTAI8JpyZ
xSippFSco3agBBjT8VKOtTmVzz+wqbMVHORxySz5NE3OrcW34VNnnx0R3ca6kjFDl40no+zn7KQz
lnWD/kA1X9pIwJoFC16Uab7TAGhqGq/tTHRjNKm2SI29sJ42kjr5oU7AICRL9Vx2APQp3KMHSKFX
kBQkeeeHb9oU4/dY7vlV6aGc62wLmGf1JVsWMY1JDzy+ig4mgBjQEkzUemefqkHql+rczPsE2GQy
DN8TrZAHTqHAItgc+3o4cpS2UJeqRnwx1np7dPr6QVRN8xC6A00bdJ1ogNQiEhcspShVl2n0Yjkc
EopJoey0Q95GA7jlBjG9uDG7NW5hqfvtKjR+GvVY+HZm3lTKCIQ21/XHlIO4L1AnpzZW0aqHZtKY
iOdNY1a9sJyqXR5DBQmz3tmwQsOcG8PnbKTxzv0I7gpPr1tuAbDA1aZM34kK8c807jvlXqms4bpr
lm8Z7/ouU93ruC40kKwxtfHqu8NM+4i18qgviGfJ8vtEBkLn2QjaCEyAY7PaGNg3PnaFdu2oHb2M
0LxMK4QJGCjindvxquRgo9fi6JK3aovyryqC1KFHsWVRCyGmDFgWasLTODf47pJ8NStWxGaqcn/s
c82LrVqwI6f+O0Y/OMC1LHTGXcnByStCRx4nldqmltfTTSOH8OBOt+36pjm19Yki9Cdptelu4Cfq
jXjJQrWFTdzVXti03aVWtjeTxlTupEsZ6NXCW0r3CJu3uuGly60zTuhZUoX3VUI5w+sNv0AdXwwI
7NE66ytGrHr6guXJFCFHKFb53jl2xG0Z1Cy8IZKgLMX4U5LClhPfG+i5yD2CN14wz+heKBZOFJNT
A9BX5EGOjlcSI4Xdjyzr/TxSq0nkVB7MwYEK0sWIS+AIADEStTdkOYmjCoFfolaQlS6dullk09xH
vGDeWu1uaGo3KGRkU+6mjOiAZKHVIYK6qX+mbbSnWA+RoRzuNBfUmCKcfUqO1c1QhKbnJtCR4Bcn
XmjHw4tlXllhdF2w0aZo9t9vqlevzrt/s3W2HMpBFqUqlcn2zXkgJM6rmPVO8aSNDhviJ6FjbuW5
ZXyjo4t6tHldjbAf0qQL/Xh2XMxh3bJxouqjXfw7DulaLaDEQ4QWALT3oTtD42ol05Dija1KIt+U
UNyIJstrtOiZ5X/wm8pCuxW66DKGotzogmgbul4Q3hFGVwvbMmcMGg1HLLZGdaMaX8KESOrfv2Pv
GLTrZdrqeoACsAfp901RI7dxksQmRsBSdUa/msKJBGn9MoE/t3VH0e4mlYqA0HFEWzYhapmDLqvW
XiqCiJWMg4TCz/aKsRUB6V49EuT6qxxStpIhQYR4q6ITPpNvv7/qvzuCcgBFkQ7xmcL829K8bUVN
O9W4Ss1qFGQwk0/nzt2lWZ9qXcx+NJs8ZZiD/VaiqdMiY88dV3i1I7MPOlpn3O3rvQYVdqESL0IN
lyiONzW1KSuUGV+U3Oh9pgYEejme4iAIJjxkWGq4PzOFqr7D3Tw6k7ZRi7G6iZuItr+ghy0iyy/c
rLtXW+c703X3ELvTpyXD81joTXIfWfVdi4Kx0mBulTE3hKV3W6Ja2n0HEiCJw2XrCOJoU1cFQlqn
YHaJK5cwu8oeq1XjmNkFaGCvcsfu6xThZopraV4VSqrvR2f5maUS3z0WG1sDbdhLFK42DWg7E9vC
7W7aWB1o9yoVVJY+PPTIjMqqbw6SPNj9aA50DKdc30VdBmgyI4AzK48yr76PNXNJm5bWbTsREaz2
m5J9+6OQ7j4zpoeGMvhpcomD0Iz5a6VXH1VijfWU8OZjgUDJSQ6/PzfIW7NIPlalobeL4iFzpyud
FV4/ae0xH9LOE7WN0aJUTrIyu20j0PTExfgTEAdCOpjFmb5sc6kY/tJb5XE09G3LwsJ8Bz/Jyre6
zdwems+in67ZFlMbWjdlnVGW4Bs77nziXrddga+khje0w9y8VNNGGzvhD2lVXPZpWPHgKx/VDf6m
FO64dKwwJawx5W8bZmGD2yJWOTiJgb69TEwYp1K9UWV727BXBrWtlptuBVoOGHW3k4nRsozs9DJl
R1UyB3lpmBTwvrTwAMqrjIcvMk2G+zSCzgLEwytK40rJa7kt8Zyx0cNnmUwlu48B7d7AkXFD6dXc
jlYR7dtV4m4XhIEOBW6H8amVev2RBOX9dG+u7S28piYnRu0tSNiJyHis4wmQ8QL/LNZYRGXlxJ60
sLaZFNsVHOV4ZfWUIg/bbwUpz1Yf23tj5tP5YE56Xz3gYnSWc8pi+Lvewk/zuVH1ph4VMO0yvq2d
aMcJZZNVLelLiqT0spI+dP2qs2hOVGHkR6ykQaa85EB/P2iLnF/569vfNGxHdQAVckXv9AmuqJQ0
KbkYfH/gH1KjvWjy5o74KkIfqvimyV8Kp+JUP8DDdZbCxi7HE20qc/Yk9YQC2vJca5F7EyE2ORJY
bvtjqg/omQwC36P4QYGMvQOGHx7GFg87LsDpZh7YbogZtWzaq2NgoVbgtA5XzorqbZmH6s3Mqnip
o8nUx0UQI2jo3gi0dKNXjXbdmRJgNV4WJ+8fMZGFtN93xLzfSwOfaYmvdGzC0S/oSWw7KO0himKv
55y5WVRnrzTZyVUzbPeQ6dEIwS2EBsBqP6gflK7eRTOBfqSkQk+MGYYM+rdkmV5ZBtyfEQv6uima
2yRhspYqxnXmgQI/IehS1yMkk+BTfbI3EPxxIa95PHax3KvauoVXAByZSn/IJzpRVhS1OzXRcu98
4qtqlcfLbr8WLaJRBSzXVsFLm6ScSn5/0+pvcVG8lLVLSKURMbpLJfV1JcJVQ6Uve/gcLtETbnHR
dT0JIBAPPNqVNxa9/mcr3KidChkNszMZkwJ3BhXm0mZtCHdVmXQXg0JDxoVv5EnDUg51FIW+k8zE
e7T608A0pHSFvlO0gnOO0vycMsd4BhrzwUt5f8g2116l5hiuyQN4BtL+csgme1FLh5mXkjV97s+q
OwKWSUjrMdJn1v40duV1I+sntxp1guY6X/b98DDaUP5jOjKWWShHM4yeiqZxD5WmzGTiJaT02uYh
yROYRZ20dmzp3F1WANdzi/E6FaSGdSGBXL9/Ldo7192ZLkplSTi0XVGbvqkQ2SiH8rGnU4f1ELxh
VpZY78Ins51gryb5DXFNIPlKZO6YQzecVGfU1QlmsmhyoKIV8U06/RCJv2h9/UWndlMmUmONakEj
okf12Pdtu/SuSB8KAXldJSWabQLhebPW37wggyUtKmw/Z1WElHk0c2ZT6mYD5Pg73eaOdRNDXk1d
M3jlZHUX8wwXjK4EM41uP1orPR6UVYbW5T5UmHgXi6Ra5imsBH3lnIp6eR5SwmXCrrpcsIs6q9xI
RNr9LMttg5XtXoQUJtnhNKpZIPmbhtPUCMsXC4eryZwhkuuce+gaOUt7KiJOQ320wL3M1GcFL5w3
DPFJF426qy2L07+yh5iRkp+l5gF69fsoqW5cF1K1rajqZiwrsTFVEHAJ1QSJhBkJMOEPHedCu+j1
3SJSpPzKHPvo0Oil0X6x6q6EkU4L16wX5ypuqdRhmgI3ObFF1pc+/6KsDIvCdPZhVyb7Lv5B0xKK
c1eO1+zFd3TsvFCvzS+2yClbpPm4I7hMJzmqUbeK6dQ3BSy3bSEbyx+iCmYJyyliQ/W5TafSq7P6
sVc76xjTF80FLK02r8nboD4zWVP5Qc3yHTlxvSNNsaZpGYLC/VsKjcgde2xnJj2hTYvntJAplaa3
jsJMDL9PhZe4nPQ9zbntWnx4xMo9VIviHEKLvIq0BvhSO+qDCVLEz0Ij3qlS3ZuCKoDIhx8j+BO4
2qDtdaNpqNh0vU+Fsxvd+UsMZDbSVP1Opirn7XLG8KCagcyGHEJy7h5j+mKU5Gk91Rlgrmqafsqi
S261WgNt0gNFyQmdEFG4NyfuDBWMHUoiZ5MNBbKoCfms0A+iM5XLjFPstTRJlbJBUaVSLb7ZRkNH
C5UZsKXqpoM/sNEjMZziDkGPMijKRTh1mNEwwFLWu7TsSm41UQzbKpYPFKiNuxpuA0tsdzCjVnme
6sndWDGi+mZkigF3D8IpLlwyJkX6eY6egQoj3UeLZWth7Qkyrb2oaxI/DN3sOFnLLWmk2smgwff7
Oedvpxw43WwaCNLR1DML75f5k2UrKVodNpZRzbAzDKoEUsYuEwx9W2IwubFb8VxHCV2i6BgPmXI9
t5WxCUvs9Xlm1RdaZgHEmZGLDhy/9VJYNxycFi8xrHE3kk+4Ibu18g0Ws52VHNPxRZ8g+Cm9+lFI
yd+UNE0bL/ta/uXGdc5MpV9eTJMr05DT5MaRmMXbpEsuY7v7VCTl584MXaZ/kjD5FODH1k1MkYmH
bYHc4LVZ+GU2lOjWWtX0QgFClebtUXdFeU1UB2JLfY/1av4yALDZKlb2VWoDpppuSUl4qvAT9pGv
xBOH0qZ4HjrjGwGZ7A4o3LtLjBy1F58V4uL3Bcpqb6JeGo5pcWcMhMDkFtbWkN6WlS8WRM9mV4N0
2xTdZFxQ1MU2uBAs5faNz85k38wC30+bjR+Ug//mbI3ajvSUVVFj0l58I+7XFHPMCyTDnjuG2ilS
J8/NBEn10nkO2XMGrLEh+XR1wwxE0AQ+nlo+zqr18Pv78SxNeL2FhXtFLZiTDNvidyl+qJATayz5
CI2+fg4XN1u8lnSueWwW8kOx1eitRr3BcnI/HkhfIr2E3OyatX+ErUSyq2aA4e3uRm0tcLFlCKoQ
i8lSQVDExc3O2HIRD6LokxT5AlWDtpqwwMCY54P00GoBDKytxkeokG/7evykKAolDYD6iCWNU+XI
8qi2AvBH3i67JXfdfZGb94Oe3s7reqGtAempw17IcKqNEvZUBorqwQktlX0TIdhJ2HaeG1q2XyvY
+PPWUA5DuOi737+T2vuD4UoQo9EkVjWZ81a4giwjjKOcUpRdFMXeeQqFPh1AqDUth3QO96VvNsYm
NoqDOqqkkI/lzVlvXbdRSEBc+pGy8pzk8eaj5cRGeCDbNDofZ3PkL09nXoKdHVVwQVMyUGFNfTr1
E4oaPE1mQ0NdoH/1MpmSn6euLbx0hoqYNbmPwJ69iw5Hh9PdXRXbP2RdjHt2DPLWWLRtA2HlmDQY
oAS7AVoYWXicihx74zA1F6li3zS01tI+PWjdrF/YJeELwuhaNBl3BSDM2xla3oY4+JPh0O6cFRE9
xkpVbIys/Gq6au6bbdXersL4jaEPMrAiO/fVLPrIbXQ2x79+i/isdBeGqwGi9t1pMoknbU6aCrk7
Foj9GUvWaVp8VC2tnb28ooVE63ld/PL7ZbYpG44mxewJOH7dNURaTuhiLNtrRXUni5aI4SbOtvXS
TBujaDeu/tUZMhOv42j7BN/85Oys7dXM+WYUjn6gJ6HekplaYzUnqblJ++e+mhLSAkSC/1sjX7Zd
d4HxRIMjEzqGUWhUZkfAe3tEFJRfROmQH8M4z4+DOttURiYQz02u3w02vzHhEH5NSuYToeNlIGQL
n9yZf7TmEvSYl9qWLDTZaL5hzrBXAZb6/5ew81qSFMnW9RNhhha3ECojUlRqcYOlqEQ64I5yePr9
0ftqTx87czM2011TVRkB7mv90rcGn/ye4b0atliJAL+UTWQbMPjFsoeXDl9gV/kxt5sRl4kR6bMj
/e6etpydHWYvq+3RF8jiARmAPKagSzXyKyLLc0qqa7ZUpyRGyyXj2RgvrD1oBUN56oJSne3qLVu/
SrXhI61qD9HWrPu//xE5/2Xw/39cwpsmHFMwM4sJ9/0f+1hLjk3UoQ8mm/6B3p0wDpsfpzUogaNJ
w2uieK5n47K2eaLUwPpeNNdFu+CE4rYKS2Kci3G5IC1KyInaj71+LHRJvbad3ot2PeLrx4y/La2h
KMY4tPseOWf1X4jjf4XtU1kM8mZb4BvQ2+hQ/+9SCR1oV5KMqQTBZ4srEpxB1f0x0JSpYbHHrxWk
4cNIBn46lPoWnJ7QTxtaxbvJCldf89eMdhUgTqLX9h3NmqDnI/z+L6fiv8EjUEEfdB6tQYR29D/u
uZwy0aYfeVwaQt12vqGfswXuU46hh4k0I/u6QMKHq0PENVANAQHdg+5SIxkagOf//1/m3yc0eTY2
JZ0hqkwPgeb//cR86dbELYgM8sjYCkAwZjb/FZ/6FyTKUWJuV+oGmeHA+I9nS4Z1tYV95km4mpTx
MM7Q54BI9loWlNwzLZNq1ZC75rRehpLd58VkNDcnbG9FvYw7K61/o0mm1xWJSteqQmoh7PqMwqru
4rzp7NPgWMcITn+IHV7V6+w4md507S/6pytAQodsJKYYwfAGf9rsr/PyzfNZYEnqAIlmKeO+k3Pc
1HN0MbOR49/vpiM2IsQ/VLHhHFrHl2Xpd7DsztmeHvu0Gq8XPRSHoOnneJ6dj9lFsGINkOtNseLV
rD99h60uUvwFCnfIk7Q6zDUPm0v/9ZW/lPQg+C/kS69xJ7qzvaJclDKlLyAbSZWbvxxpWqemxquD
LMr1qGbX9UAvBJQkB1q691BtOFrkZ8YkOqPyp3ztoUyhiHd1ZL/0AU9XnopgV3gDtkDDfPBq9mOh
spuhQcJT5gPGua1Zuo7We6no1lzL7LpRy83SwEuNQ1UfWslfvPZS2G1I7KkKb6YGl124uNVeVWDa
7VRxfhdt/pD5Z5BvIiuKy9RFxe0kAEONKX00tCkSV5d3EwzvVbtVjgYVYhJpYpt2K9e6FITC7Jle
CSfLyCskXXSIrnkpfHIxaUolh+gSbAHTc6Ni367lOTc682LL0I5dh/oM1jiPrAjpnRUHcBa6xlHb
Xsb3OIv/9vr++5TZbkaHfFa+a9iX/3QS6Uk38xhkeYKa6POfTCJCFd5UEDhXYKJdbH1jqV3OU1k5
xxRcPKmDxriul77dyWrl6yo3kek/EYSlsWxKBiRCdkCRYVbV1Fr319AS5WmG3sNcSirkTHFn4obN
d98hgUAwFA6TwbDgh/HcqYBowOE2r7oe22h58Veit6cKjTLp2+aHNQhMrHUgTu5g3xZBYZ5srW7n
NFL3RuStR3J6GmJ0CRobbuixGLfwMtNrs3Mu/gK4VdRq6g7a2ixhWzrPIkn8Kgjz9Oxu2aY5rd4H
rmXivBvDvitL6dzpqMTgPtyWylzigvSHWytQ7e1qd19Z491qdlMoXy2vKk/eE4X1afZ6OWbEZJdl
zavtESVbWySjcCvHcqbtoVvQAqUReo7sqvQYnBvtocWA7iXvfNfzE6YTuIbdb8uirKq4ho/dVdE6
nQorq4FZSG6zWXoVE5/XjUmUYeZbBoAXqGRzvyp3hl7qPKhGb6JsiSS3sEW56+jmIJh8WE3nnddF
DHXKT69mCIxcWt6lQ0t0IYo0Q2RCO7cvIB6zmmUga/4LDOKE1r/0aQGZOJuEnmDjbVv+j7N6yxZc
SEgvMI1t1XrqyiL6TrXWKx2S02Hsg8Rfl++8h8ENzU5vyFm1Lwp2FVcEL2iC18TpC0aVaLxyZiyK
BkHyzpp/2fhRk66wvgNn4rMzss82rcBUO57xNqevpDfWfdVCxKjc2EV2ayblIIlKTR8ZQ3+aVN/n
afbcNSiu1/EPFxkxRfV9P096T8GwhZBs3ZdO/upj7EnSd/SLFaktEsGoh8Yv4tEHmx7ilKYhY+Fb
yDT5f4vbHrraGsg/N35oESdvcuXQoIWcUaRGwdDAeJSmcXD7/kSE9JbcPam487175ts4LfA49+Jx
Dppxh5/IJoJyBTmn5VjMT20a/bXJPiPTLqUmMYWrJ7jzO1jyeBn8kvjJgunfJfPGIRBMrM6X0+1G
nsp4Mvl4IKqkhKcDOvfiosdz0rWPWkx7oyaB3gpS4iV0sX2W5mc30Gky9nYWG/lwCZ8KlP5UqMKo
U9FIQwbVqt3qUFPe5UySKU4WFeJdQdWZO+57L7pdb0l95fE5DhYtLbrtS1Z+82OpCcfI5BqbkswK
6T0qHg66WMgtIiAtwWG3R6GMCgK8sIGB2pdea6K48IjZCG5lUJ6LJrPx+FfUtJfZBwoO4nqMGyMk
vNTt+HBgbGnAgFkFPT+PMzD8tKAzqbMycRDgzw1I2MqVv7M6440T6H0R2NDoDyX+k4IBHNF9XC0B
QyGVN6Xv30Gu3JZuS3pCiXLKIEmvLGp0t4WjMJbmd7ltfAKVX4iU3405vw27XB97HZX0RpsmUYCc
e+rzdWeIeGnGK9EzendipHU5q9+zKXhcu4rKwuLLyO0/9dbLR4Lx3yr6dfvqnofkPQr5aVOL+GRG
/1JUFk3XznPaz0UiBO5QI5M/Mw2bcc9x5+c5rTaYixw/QspUv5pOfiqJ9mQ9nOp903Z2Mvp0WZef
VmmQmMSPihHPZsWf/vrldKo0m4yf8U+s+sYpozYBt63ixkEBW2TV76xaPmC3eS6tpA+yG7vk346L
pJDV8ctdnmd3mVV+Rmv7WKSksgQTkB6Zzken53Hgk58SL7jXhcufwshCMifvS6XTc6qZFxmXUdOt
zo/deYdQq8s42DT1FPaaBDPmSastL3lPVqupPvK1uV4HeMOgTv9UjvdAMB7LT3ipTNmCmVpoeHuv
OhiodePVPWUlic6WjSJWijXf4h9IZKzXUzB7Xyt0JfPrCKAcgBBHJEx2dytn4gbF1vQKgbA26fsq
MYWYa4s8ohnQpwh4vbb40Bb6o6V4+ud15RvMyWghCTQvcQf5HiV2vEn0yPAqF9NvlI7xGCg+8SFE
QBXg0fTTB1sOT7w8tzyE2T7oOxhkIj1wkWY07/BlGLW6y+Tw2aGO2Sn9d3Ptx6PFtIZF5XslXYDH
uuj+tEP44zmNQCVLzkVGZp7viHHXUlPBaUKYv0ekndR8LeLBx3iDjDn6pHIhi/h5PCa1JMc+EVf3
3jKacdtQKJubv1VHbUxX1O8i54/VxXrIqwHVUEWZSxYVx6kq92lT3TsmQaz48QnqDkl+XFfchivN
YSeoSgHj1V7pyuWHSfUnvnTeYbt9DXxx0UJ9aoDhuHBeLaP/HPsQy25kMzBOP1nHidXby23DaVW3
6GXSii8ah9YxnNy/XkfWjjElTS04MLPq0eysc9Dkj1GdPcrQcZO655QP6QUoy4heG6P7weP8IIL+
paGFaQoJXpArMy0qrmvbLK7lVpJjBnzq5cqemEb88ZbxIjvHQ7OD2rsLjXu7C07LzHFL1L3Y3XSt
wYNrhiu/VeLb5LUXKRGwPlraeERV4SKz4Sv1uYcqIhRX0LUaStaCRzKAWhMUTlQcDLtWtCPmMU74
QxBpSI82AwqmmoPboT2SiXvvV3+MdsZbaDRQJmv92PUGfYeUj3QylTvDuzNGr9pRDeDiMGy+8nJp
YjDDaLeoYN+G+rur1AktHvrTKa+SdeRhs0r5xwjVrwp5ZE1HUNs2wTdn1N+JcmcsPKllMD+m1fCk
OPDjKe0gADuIgQEuB2zou4iCC4akg/YJfl09o8a1/9qNUYSpH0VJPhpEcg0I1BfnsWnsN/xSzi5F
XJo0cr50bsXl0h4WYrViP+eZUX6bZCEu8qZz5t00wU+HOto706GzMxl7Mz9eHmQ0vcOgVhNfViYz
ap/dV0NRuqjs6kdojWyw4DBN12Q2J1w2dh8i3CHX+5//4M+y+9rZrysjyqaDsiMkeHRQbwTyE5P0
tx/KKqGknSHfWgjGzeuYKf176jLcfzOJeyRDb2LABf5tPWiMRTGMPEktFu3thknFTRv9AoOdZzN9
oq0PtyD0qGdwFtQmX2ozhLek817Pq9ppMokbkd8FqfmuTMJtvKBHpTh574BwIKcViCsNPFxW3Sty
9DdrwYmCNDaFKQ473iUypMbPtsnLRJMhFkdLT4+by8M9tEw5wE6V6YO4RwC6bVTfebbkebayJglD
8kkBTIZh3XKUyweXAvq0eK0FIGP6EgrzQ229TlaWz/wm9nvK2x2S77Orwu7TBU8yWoXRB4nqFPVv
bYo4garYc+3qLparSHrBqdoN6H9H6bwOYvkgn6LA0Z+9zSp7WhYuf7chpGPkxTZTu+ee03xdQEiz
ZRJK4Oe05JQZyByZumtgiD27BGCYOKXNgoNKJc24/vqVwrptE9PdsTT65AmVfkkiuI8zbbXlRVcz
yamkCcd9Md4Z3RZDohG8MA6hfeLtLteaCY0RYXGiH9XJdzPSwyFN//Qh6ud6zVmeveyuHFumOfrK
90P9ICaV0jxo/NQmfA8S0Yl4bG45KS7B1FM/U5qP1eggHVaf68w9Wdftm+Eqno3eJOSoCJ+7AT8R
rx/C7PkznMnWnTz6xB3YjRlCsKrqXeHT05A99gPei3YRcT7P+S5zYUBw/xzsgRmOhoZHgtqXRIx/
O8ufbqco/7FJUeh5/1LLPZrUV8Q8Aq9+KjnbPESuBo9wBc9k5abapYR1CR5SmOE6jBeB6ILntLCi
1yyi6d2byNNb+A5ZZ1+AXG+aOvocIxhAIcxwtxJFEkcd9Q8RmmNp159zhBjD4ieeRMlUhYwAPsTj
weGSsMs6ignQ6FnRu7QEoqRIkLAkGoTNAxpBYOhVQpFq30oKYXFNFeXVuKr1EJTlg9XX74HDHUqZ
1VNDxEsuG7UrmCpjLwsyXDrLfMy6n4wkL8Qp1YM12Xofrd+ulL8OSbMHR/QJETVoqslF5lXOSLcY
naQxoTPWpm+SWWvO9nj1l46qyMXbzUPO/NLRxaBnRx0aAJxDUHCicaDHACmAxa37IRB15JBFZzsk
nTwtVJEMZpOIJhsTa6Ha3LbuK9kRhAxVsqd149yDqe+zuXZovSEd1RXmlQejQj68A6JumzmJro4d
03VCt4X+tUxZs+f4B4VIesfSOOzF/EEfRw0Ry0ZpLNNBTNDcqH5LuMhvmeX5nezkVkg4r4h8UFPp
qtlJn66EAZGvzNUJC9R0aW2bzKSQDlz9hQIxOxAcDx2kogOBhOXJ0MEuIlX6yquym4ktNbYXDyBJ
Ilb2XfWWrnUdI41tk35dTtbq5P+rg0rte2xSr5HPNkefGy1CWXZrleYLqNrZt6gDGrMVICcYEjPM
35ZSnE0FGGHz0BU1za92UX0L+h2QzrIa8EnHo/k9pwHdiU7jHuzWe2p08TMQ787eFl27pE95RX/d
aZ+JvTHJKiKGcF67Hzahu66ye84ZhbZR0/JiqOGNX9jEoqrceKyf0joz4x75fuJLnogWGf+Syjct
UlplBu/ez/IsdpRRxm7Q3QxZj2aBrzoQKq6C6NEYoznWFgeE9C95jkF8nHvmkQXtgQ2SOIqRCBAI
8SgboOQWTix2aIZ4TtHV7H+wkqSsi22xb0AMOc3yCuPSgKOJl/2J8G2VZG3woUukqwWFHWLYgyHn
NymUTitHl9Q/wR0x+VehQEiyetnEW9JdGZIq6c4tYvSwn1NE5UPViA9lVkxE2wqXU4NSDMJMskgk
wrN+yxw0s64KCcrFcTstV4Bah9SCL2wn+dsPecFdUNGCqk4mz5tVW4eVKDZOA1qA5pmUeoM6l9Dn
lkuXns3sapA4jVNi2WkJf6tVbrMC1ghpwuZPRnzDgRdEHCbX/RhERLkRWd0MtdbXGABRBUvqcGoM
lMBhGsBNlb+ulv4xNRbqmp4jRYRnPMnNHMFhhC6FxKcl+0vdB7lzU3gSKwH8oyjfZVWefK+iMmd8
XKR60MRyczumyegtErInwNpJTt11mdFTVcGCZArfTJ6rZ5ZJwl1Qf1v4s3wtTiY5txmBUHHRDjdB
Y1W7gopsNY87MlbiqCK4ioVsNzkd3Se6Kg/ZOCAnjq3F+1XBquK8Kwn0np1L5S0YDK3QO06dPi7T
rE4FYkhvVfeVxd9jooWiNnhKqy2NXaqOojxs6cfypl5JbJqsqDkLO3Nfuij6O/JoxX6gJi5Qh59L
0FPGd1fAAs8AUas7x8rxjh1KS8xoCFpNrgNJswC8Zo02NLw1Oiu6calNaZQwQY5f8e/wbTtlcOtZ
FMWv/8AVbXtLwLKnR+oLF+7S3IwEYebJYJQVNVqWsR9BsXeOPVesysZzZksSJ+zoicACnaTe8lVW
/Z+sX1/sqayPA4qreM1Rm6a5ElCXwW3A+AXEDUk3LSsvnJfejILWXhGSbaqCiBNBPEZUuDKWJ/72
L1cd1w05nY7/YMxMt0V5B2HYJm3RU4q5DLf0JjtsRvaMlBIg/DS7sj9IOT5nRJGmGdm+xbImUz0E
SauAOXNeWtnhF84xjpwIOqLJoiLfoRDIx9dHgUKRjtzlsyK8uzczzHw51Tu1FF9lbRS7HO24sSXR
GpNzDl3dMLgUD7Ljd6ZluYw1GZHOSMd1hGrLKX9HNx93vlQ1gophF82tINGqu5kli7i7kJTJgJRt
WnJrCRF9Zdn3mkcL47An6EbPlosTfE5BX5wrI/3o2T6vUmgb1+CU1a0EfVXjPRfmR7pBEpXXFiwb
HkuiS3ilZINtwq+u+Vx7huUmWj/mLr1nsh/ieSvoRBhwGIsneM6jTyRS7KwT4gGCWbOZUSsEJ04/
G0deXK+a49ptq0SN1OoM49FtChDJgERvw7lhqXpuzGXmfmkxdOR8Zow+doFAjuUyH+7yIKIk2WYj
dWx6zo3ikHlwMUFp3fSDdQ9w9uJnaIN4TFCg58GZAxK/XAYaGBTcEM6P65BYgPhqlzco0NfCv+1M
48rtxB0B9V8CJ9cwZD9RC/XhDvcu5d6kCewJqbz3B5nMfi9jNqEpnz9aIlkS/vcCVqA2nmsfImKx
KvePY9D9Y5LAKdrsEwvRcrSb9KppjDstgj+dpQiZt8jDMqz2em4LBQyTkFuxjdm7teGrplwqzALa
PdLyay46f9eX2Y0KROJAL3FP/xm0exHz5N7AzN2sbBeoF6urLqqqM2nxCKOzm0YHEe0oO0+l6uiY
6W0TGeuOHC2UFOm9mbd2zDxER0N4LMft1OnvlNlMJ25JaNwg1Ah9yqvQXYoj/QM8X7Vz0KvFFi/J
WpCUKDSW3qz9smQCrClxkD8kqvP0Wpz5Ua7xWTaYhPq+jMMweOAM+5L1HE/6KW1AD0RlAvxOiqm9
GX/Ker4JRHCiSOoDpMq+dd3qiwSzL/BrouMbyBlf2StKwIoBu2kSS7P7e4rxsdsq0ZjWmyTio1/F
Oz5uVhDjQAX6N4vnfKDm6cNWhNXiW+4uLc1Nl5pxE2u4fa46bz1MzpZjYf6q7Vebw/hXjj7prtLh
K1UIS8yOpnPmW66TD6oVghuPyqy4cxR534gf4CX0tZiMj3kLeHECXJLGMEg0872flG354uEvDgQ1
VL7Du2swtDUI5I64sODJVYjZ+tWoaLL2Urre62GnNXm2Yyc/bVPVu2EldFj6Doh3urciSfKN4fBS
dtxtNM8ndnFtSXAw7Y/PdPMAiBEFg146MDHg3bJp5Qhg1cyGGWU736OEnGSRKknHWu/rYprjTtv3
dHkZl7Kty6TVXGdO6jknQShcrEtyRBWIcZlHFJDlcKtoTGmkzjRrFBVF9lJzrebMuoatD6408BUG
K/iv+QgOLo1N2K764sGmtM31g2cS4GgsTHK6IPY+KiooUZva6i7AUU6YWgYKZqCduvaG/rpA8bcK
DgMUJVjtyomFhc7A+6VBkGZmBoIbqCYlPqJU0z2fG9ypodzVgfEeEJqC9q78Yso2z96stGCnN4ct
G5OmLs+6DVx5W5vNcCxNFAoU+jnxitGmrMEpWAyDWPbuDT90eF4yIzjbtvzRflkfBkNsTemKY2bp
gFLyFqCjG/2D79lfXr26SR/DmguCPM0HrgrS9yEf0UvK0L8f3eK+yNFwh0iUGsQS4Hw7FD4NSAfc
6tCtZ2VFx7KIlofI7a4Ci5PY0YvYSwukbMEvuSfujuUuNW6DCri6zO6o16oPhunJQ65qcMimLT/c
xiuTLqifq00MNFT9m5GkhhCxY1iILh1GQC86FKFHtinOLh18jz7FLJEQib2WX6iBH/TgjvsNnuIS
UdcOvgGm5weLBHSls4vNzVEMbvt3mIiOk/uqnj7woYq9WmDsoBqda07IfegpnYy4rYwPmx4hI1h7
+BMEnqDX7qZlVKewKi+9w0I0zhTF58O+tyXhoYVHshPhbwKos81duJIB4VwgfPJq87u6k+eVaQQG
RMy7MFRnZ5i2DxmEzGv1be1Zf51lfI8KJjVZu35imMsJ6P2l4OG5tVXx2tX+BxeEv4NAvBMOV4Xq
ecV84khJlisTYlvHBB88yFcfoSZGop5Lw8IQ778U9XSDxATj7+Q2eyVvCgomUmxBVltxFtBQ3YzG
H9lkz3XwnbpmHKFChQ9H6RYIF/23xwSBbwy8uCAsJ42uzfkupIaHw7QxjmVpntwMV26jEHWpwLjv
pr5Npp4/IVzy73ZRt5MjjWNoQmA0PWpppFslBscGLmwUv4aD0N40ys/MBOFuiMjhNfhT+43YF707
74fZfK1cMt99EX71pHAxy7DprwV/iiYhKGHA+gtj++TbBsWSTcTNVPX7PnBRWW/tbbQXrRW3rOQe
n6JKEnYy2Aw6gLdtAF5bX1IVPXrDdD2E586dGIH5s21DaAb5lpHQxbRnCfLf8ZeMwfOaZTwTLl2l
1bP0h8e22oQjqUcmlEUYzTwXIScnMjoYPKjQyP3IkFbt2zmgntI9K280XkicwO2LOw7bgZID0S0W
zAD+jzgb6CNZCDMwx1FeeR2JU93EvlzU6Pu9psB6xsgZty4h2CkejN61m13uGPWus43nhaE9ixqP
OLS23s+NBefdca9Va7d3NXAJpzdJmBMRkYuQILncatPsUzSRrkeLQwYfOEwoHS0hFnZtZjvLhwvz
tugqZyjPi/IzZHmYLfTYXyJCI9OeQPpxngb41yJR+ZxegYvfubl1Yzr2W9GM3SU3Mh13XvBgKPmn
7t0JY0VQw8qU5qGcqdLoAnGYzc7YcwZfTdZNmXEqW9mCU5obkxiHG/qlX4UiP515xjOi8rpYvKO5
RNlBurA55Wx+KWDBk6XDEnASifeYj2eOuM+MZEe8Rx7NF/NOb1xFSv1n0mj9EbrTn1Eun2lD7bNF
DP6KAiz2hZveItoFjepj1RKwP43Rqza5ABznY+wNqg0jur5h6U++yLxTi2MukOuJVLzovAzh91DU
T3ZIHyTFIqyrBX2GAL1sUjRTFxNBsW1wRTqG3CO2uAwDyrZqOFpwThiZwZhBjcioVvmeIF/6Zm0S
4SPE5RTeMHk2Orz4Ps0qxrw+RbO8HkRgHGen8LilGxDk4i+NkW3iCf9Lln7AyLreVmn2rpUiJt0i
DS7glcWnljEXhL8yFxDBLn87yDtwM5vrJEQne0IDaR5V7t+nfn6otUEhkVIwDL7pIBwqWcCXO9YD
7OZA17t+MapDP89c1CToW4Td4XWjFSftSnwT3vgSoS5/CGrjOtLLVa9M7xZY9DRaYDSet77aIeHl
meHHg8P93C9Mz2i0zqQxI93r6ueurYJjVVvPwyotGlZwGbU9e/fa/rgVjbFth4V9c69U+mM1na9I
jIyNGKnJoXjPadQ4ucBOcYOT1h9LD86r+6wWPKwMWhTfuFcCuz0U2snu2CbdzIfHaOanKjSujVLt
Ix0+NRGkcTgYQFtgD8SQ8UxHjEGkMRAbJPNr3i+OnBISX4d2ddCR84wnBMW8/4FGAhBiqh51zqpS
87DwwSAaZ2iy2r+hLV7IWhi4tFrnaqjGP1yekMo5bLpMw1t/7LCrkqxhMEMZJZnKo8exEI5XrSDy
k8qpIbEr6FM/pzRCUxbR/oZoPI658jLW2PHbLyt5nbYkXJGfh1G03Cgdds71WVeDeyqzPWm6xInX
2I8cx8BfQYuDC8KAVedhRGSTuINzN3bDBx6YP2hg8FSZK5jboqHCWJNVHv6YBGMSWFwHIL5YMg4U
lfxAj8Hm4hm2lPMWmR0FH0H2i8/5OiKl58QMBPJIJHji2WGPHv8q0I6377b8RA0x7BNulUzUcSZ0
zO4m6FYuYnnAn/6MPyQ6cIHc5JnY8sBt7r3K/8PAddE2b+4Q2riUOEBgKOABh4X8smbDbQOL7QUZ
PsNmuHZQ85SYNysxILlbPuGUxT033CGdBAX6J2nMv2+ajZKGqdxnYl32tZyfSwaGwiWLYy2at85F
ym21o046G+RLRSeTITpeJywdrgaMwqqzr63OvapJSwig/QmSdnboVw4hAa1Fadg8bXQskipcwPlh
fpIULm5XXU5LolEQuq4XwmMc46Hoo5MVnguufizzVVzlcI5sfieyqN9JEf0l+iGHH+9pNdE/iL1X
Dy7ICT9wLGNIIJM8duob4Kx3/t+k3Snjt1/bMi7y5hTpNWl52xdaQIIpG+HPC5CMlKw/yjJBD8Te
0YzVlE0D69X848Z/5q07jqamj9GlL2XS1cFx3vq8fzJHgOgSvSjNztBGog7eU9mXmJB/m1bqd7W4
V/g9nwa5uOc0sz+HPjsPFSRN3epP6ZA6GFRXWt6swDWbYKgkiwRQCKaqzJqPutRkcVitk+S9e+Us
D8LoXxGo/WzF4Uktjj3s1MkvSQRwHQsqCq8GJxuI4OIvoCPZdNJd914jBLhyio7yUEa47fdwi6ii
HsQ4+vZ0HVgG9iD3y6KRtQT265U3ICGhiiEd+PV5Wf1IF7/LmObcrf2jii4W/21QmH5bAn7MeUii
/tJb5rFciz+ezs2dYYKU58FCs3ng1GRUOWPsWPW9Ild/BOVMiB1tSPNla8lDB0nR1P9wiX2hHHOR
/W4YHmyD94EMKBalsR/IFdx7tkHTqxoO8/xKpjv5Mhab2bjWRzV8OTPvtdX19DPDZuLwy/Zg9o9Q
+Ajiw52ppv6avJS2IMAct1WeQIlfFdH6tAjzO202B4YVJgWR7Q+RMC4cVcx7RfmC4/6tDPtvLDk0
p1BUnhWvUxjdVyNwERHKflzZTrL2S5DkDp+Eu71wQnUO0EQFww7UBRGhaOvJ+53pfMM/WaAu6caK
sCbLkjghvxagK/CceP9LWkHtK7ZYVh61eedSP0rmhZiqPG/2+Uo7dDu7W4PGVWXWYOEwm35PSzfq
xdifaDMxnUTaICFulMHdr85bmZNcX0MKtkYFgemH98HMHI2PAcxyhj2MHMHSBNg8ynzP7wPH7fAV
d64e8RnIkyvykQ675Ru5x+BV6N3Sio4JPLZlSIt2L/A2LOh7qxBAKtPYkcaFXZfzJarx0QeLzXEN
9FhsGCEc95k8NCpXPCpNQrVI2s6qp9qaPCiJBl4u9e8zbe28cQRAC52ekcY5rqF/jWEPxezcJc6s
+QLz9dsX7QG1M5AACqCdYw3eTkYrv8qZYYlAOWcX22PRU0K3apOOmAg12FC/E9YU8nwR9zgQnOg0
Hq8MUbpj2XOdmmhqh74mjCIkeSNA58YKzRRta56c6nmGCgfHsj7Yj4yh4L7yeQHnsT5HSIv2WsEb
FY35IopUUllVxYvmrJYKKoaAGBGnorozU+eF8/c4WOTXVM3y0TlRhR5rDXYoAKny5eeMZw8trG0C
9tZN+EDb9XJMUYywmfYLoK+PsGBsS4hEQDrE8N7DSA1lZK88WgTLM5oN8AV1dOgjfaN9SsERgN2I
OXom1QvreSF364Bf1KG9ZUL5VLT8VWt2os3tdek7ujnk/CZwByU8V7zJoCNxZ9Ipkq7mPgvMfK8N
a/vDAMf7d6f2jH1Hy19bex2aBrEjdqhBkoSgcLIKjoNwSfp5Bb3vYa59xS/uXiFXM2qaYDYW2PFa
vhD33h4Y5MhjWxtwQ4WcSvnVCT0qD72NnrLxuUsGAwDKRQmn5NIcZTvdRpqoVJYsa6cJdECSTZmr
TV9Gph2Q4pzLPiXUUIATpj6SH99jS0qpOSUXkoChsfnrGNnr7IR/RcpKZA1bOUrZPvWIZWjz7N59
+AVtAqgUoXHwS+fNrVv6jBa1n7Enw8CbadKG6MfE/zB2ZsuRI9eW/RVZvbsacMxtXfchIhDzxJnJ
F1iOgGOep6/vBV7dkkpqk9qqjJZkZjJJRgTgZ5+914Z64iv24NyzjJB0ZrFKyd0DS+fnF5oFKI5I
Lm68tt9aeY8r0c4Zk8chWOCjOF+w34pK7ZXkNRi4XGb6KeFUU9zSqMvW7MMstITyMZUFeg+v2ojw
Pv4M1qp1H1zbvHp3QhwbYSJZGpQ42BgDYwwfPDUPbN6mVYVBdivZSq50ozJ9iFJ81Zaj/HIw9vWA
kijZ+wYshDefl0pXDbzuvZgGPZjZUWT9HOJm3xsJm3UKM4xifkNq0ddd/tVJEdSGPl/usopHuUxK
P0scaqp0P2fXCXuNnsORyyOdjGgWXQOIRRnWhjA+66LhJhm/VppjIDcw8XPp5uRvOdXBwJ/BkNat
VdAhXC7Rw4g774mnOQc9xPmVjdEKNy+lrVZb3DNFWWhkTada0EyehXgcDDxZeSE2ScZtlQoctfhd
xL5dWkoDq8CNIucdghvWM0X3X67T2dUnOLHbHY75aO3VeOOYPLYs/+Mz3ujMS06YGYI9OdMnu/Mk
uXYMMnRYrPI+Qi1pFIX2hqav4gyQKwYVOAkpo7SV5uy1yUPmRhdsZYgEZQ/JhqQbw7hRvQm8q/z8
US8K2fyIdPlBRraHJzxpmxBvnVXbh7zjIjCubMVyGIKqWtthcYnGWF9lFUaFVjY4TDAT+Honb1NA
0z2MLhVRgEB5hMDRUMPzwNOBU6HZk5xoNvkYfk0xYWUCeqDeMcMiV71LY6JlK+eUli5CCm3qu9it
WfpX9SZ0RLEaTYTWVpdsPbCq+QQ+uXEW8MewSW/cZqyPltAe6iapL6YHai4KGQIlO3+s6e8Soljh
prWvu01zIF7Ma9n6mJ0B2VZDmbbL8blSDB0Am/gxOuPd7MduM2J1AjrXMoYY9KPqj1JiZ1DcSHd2
k/TcEziGQwGBYzF2yXLpectcBsNJb5+8Idy0tfdtAVZ3ia9RSsML2xi2OFhBUM7lpg/SraZQKqK8
Rg8q+qMQXs8ZuWtBMHucrnRU1rHn85GWZqbgtPA8jLQwcf2XnXie2T1a3cBGgqh3AunCLfq95pEa
g9ybMn4wk+DDtdlir5IEBxpO95ekSd5aQr1Ulkhtk+QhliA3vwoIT6HlsdFAh+agG+2EE6Qs4Q96
2P2wphKb1SL4WuliPdKLH3Y2UzEzwihJKn8ohnE9m7O3HskufB5vAg+sANy5dh3n1TNPxxlaAlJO
AcOa25WNqaL+5jTTFze4tTZzV52RXsrpXKhDDyWQvW6RggIsQzrfo2fyHfourVgDpEwWVAMhqCjR
gjDhxwq7mMGS91JyHOnU0qZGmTKlbRpKtxqjbeJ0nGECFtFZUAlsbtlJiPJLSMVaaDO2IpZzAuRG
ymoq5XtArsmHF9GovckJ1J9H7A5BarbH0o6CVc0aW9BztFKekW/UAT+luZ6M8GlqUILE/OLYabxp
sNVWJOa4o8ut1ZYWGECo8YVutH46cl+xiU/jmHAfGgc7RyYs6AeZ4qSb7dK+ojadiOneqAteO0b2
E6M1af1EfUeHe3Yx6NOMVF4cUd6q0XlnzPsFXREnD4u/texmQoZjqfkq6XwEUOIBonrJIv25jTB+
diZMwDSzKAqKWbPGzQW3mFrroV0x7CD5yhHxyUKslUaz87CJL+zEbs0PkNJGu3tUrIX2wJG/pp71
w7ElNZjWqUqGb3kaNxvJipoBgXiOjg6NOforX3x9HPGhrxjtcURIC6yP/qsuu+icquzDDpAfHZxt
+MbG+a55dPCd0D7cW5mqe9SjnLkKwJ7mJu/BhJO4zygf1cRXI4D333rcy+J0Wdcm+T2KLevZjvIr
IYlfSqLOWERCv0Lvg28EUCvH/OwPYjjOovR2oYUTif6ra6Uyqq216tBxuB1s8SNq9Gz9yakC1YAi
oMqPoTKME2o08qvm3giZW6ccgoOIR3tvmgcYej2eR1aVvez7U9jkO22OAHch9xaxAfYAEA2x4Edl
JbiYCvr7cMdwBSFVT+WkfbNsiPOfGegelODN6NrbgAGJBkvWPIQa2PjjsNIWpCZeCZ+rFp2VtU1R
LZ9AWt0Vbd7bgGSgi7bmy2A5uHUCYzgQJS79uaUhISJ1Rqdhies0sK8Lk7ZIm6XjxFUbabGdzZTA
3tSi8uZdT5yJz1xU3G2b0bwmSSMfvEAe+owWTMkScjvKKdnO9lvimFDcdKFgGNJGNvJZVy4qW4BL
y4YZSPcOc+yiATnNbrIKx8etsembHDWlpOwiZEbKXa05ZAZX0qzObRofkIkc442mKMsnkoSHjpmN
LWLt4/WnjTGa502paCS2YLuVgpp1h0/FMZp7+wgXZB1oibmpFedmqatoj96MIpY8WZlm+imMnvXU
G9gZ2uIM5fzcGqN4Lr4KTME+LqDg+Ak1S6prEtF0PUXDU4SKspOz42ztGl6YUpo84BK9xFqgcQyb
QdBWbUw0HSMNvDqH7S53Ia+qOck3I0bGfOTkBdg91EiyJQ7hpBiPWKm0g1yw9bMycF61XOSCPML7
P3oeMMFqo1J2fuQXVot1bGWR7TkE+qj5TtdyT4QDgQ0SZF4pOfxHc6x2QZCilZi0plZFDVMj7s+F
Rv1jIxHzysZmk0BRmjXYXCGKYfZNGefPkSfWnn6v24HXduN9qESHehmHr15eGySC9S/91Gtbtypf
O8DmV1LKqD+uc0+Q57ErXgY1jU+EvRFPoeyEHDFeTcd9+uSiV5b7C5pvvpZseSEI0SsoJaFGINH9
6HJNCHlY9ZBATVsjKMXhj4T59zoXHAtkx9OlhSjkBwPW/EkPuJtznH0Hf3tI9fo6jYAqMZhyhJ6Z
OZKl5wqTTvyhaHvOxXIinyv35IbYRTyj3KeGbr8NTbRGsgt+msn4LmImSdt4MA1sJRox6tVU6/Lm
yfxntnBJUU2x/49Zd62JJ6glho3iT8tiZj22itqNCgVf52RwdBbrI/cw/YafycK1EXl+2c5nCLPZ
K1+ZdkXr20kJ1Gx23feaFS0n9RX7PvZa2HBORcEhsE+M17xzzPWYUMI9Sh5EDjvt1WnILsg7lRDN
PSOWuqFzq6HB1W19O2uDFYphccrDcItJtUQZHCT7fPPZHsx+De2xwSbWnYUxEJIYxDZ3I1S/zo19
o3gkodC/coKE4eRQ8srP9zxIFtMVhnCzRBTqXuBdmzetzyirYFoMR/O96ticltDNVmXmeBvG7+x1
bqy1YwXFo8IC10SltqukSndV3IvXKJMbD6b+HOMhCDR2juRh2PIh4Ig9mXr3ieql6dq1yxnI8Vof
d4x50jEpTEyC38USHXAorPXMRru2XqZuUYHfpC+4OQxDEe4zYD/3tDOpu2Ut44ezeNRD0V8E+b1d
OKp04+XUbGICD7jHnhNoKxhGmYSHwOr9IsxxuAuZbaRRPTqzfJub5Krn9CT2YwXCZnmVesSfqQnD
Bzf8ShGxQ6/TT6H+0wWqd2pw880dvkdnMPRNapHA49JVHxQ8AqTJLxQoGkc6Ivy0b933DFd2qbPR
1PKsonPZ/FnmY3UHLUXqzzGFPw55i2xljY9dzEm6Pw0eummZavEdEYakeLLS6yA+okaNe4sWjUCz
40eMIGedlsIVA4kGMqZ/ngzzlDDJ7MaajSlEorUMhf5K0qvbpwAOTHvQdpik99onVptSG5O1Cp6O
bPaDafpaYWC/kI8vKLZWlh/FLPL7WvuiTCL/i5poWX3ykBSOXMlIy85OO6eMFpQ3u0mYHCTUFc5B
Qb5jAOupnVX9xWMUK4UndqyAGE5NFleN1p96F2dpy+SjS7EfeC3sJSb5urE3bmnRdlsL6RuLk52X
3pZwA0a60C3Pnwy52oq7rWuPFFmEKYZ0PTA4U5XRmUaAQzmXX/L+degndQ+z/trpAO7xwuBT5fgM
OqF/48WQ1HAzMjYzg1oAVMuTK1YNxqsi0J8SEW2hoB/jtipPvPr2dt3Vh8ZkN2AFnriPbAApSppC
+ue4guTm+MVI+hsQyCNzEYDnFnKuaC2XFxH98wT/CiTJEwL8R5zEPAtUZmJNWKJnyUcdCIN1N88n
civov17xzdH0FxBIvFyz9J1OXesImBgJzr7YejVccI2MfuAs6luLI5xLi3EXSf5Fk9zJJ7o5zjP3
7L01LWXNbX9F/UvOuTsVW+XJ42RWzjkvMIA7aItdpOqTGEDrYd8s1rBAqL2x1VMSp9OhGnTcpmOe
37Rv9kyBChredA5HNkRIUqzZBAmOUvbRU12zYTbU8GCaIjk6FQCVzGLLZTTojWaeCowBBKfioEJI
7HtOGN25n7ExROMQXjqoDjuvI/HK4XsFyKYD3JzHg7eNAmR7T/uokoyNRpWM9zhwDzkx+9c8IUZJ
AmC57ZGq6cv4JTPayf+Eszcp+x5DLvwgm0VfOPXtBckhWmdReY7YBaxsBI9VTpQzaQYOCIWd72dj
Lk9x5n4fOTRtgJ8SavFibzN4dH2AVSw3WO1BQNuMcRAkv8MKJdzBWNRoXfJ1iF9jjljErpS+Bhv5
rTGgHHZRYPoTIiy+k4jTuRE/UAhETJHZjpcSAJKwaV9Jna+60UG3i8275TXjtVtaP8qowInHYd1h
ru3mKWb56444UFBf3QmJnl6o/pi9dGkhfhZCHVUd//I82XEgEZhMs3b4IiaeZkF6TFxYKV3z1lTp
SIMOKw/YMT81YhVsSRyOHVMWbgS5PV4Vrc8ojzW9eHKEsB6UPaKRSH5C7EjJIvW8xN0P2YJ71ZNo
3poubnCvRplT8bNljv3N5Duwq/7Go/cc1ghFetthezQA0OnWteaqvgIi8w0n3GYikPlhcsNuQvsb
W279RUzNt4h7Ldmwt4j4wts4Js99VXpHCwMa6YKOPbrjvrOs30wZniLoyvP7sPxqKnVGjyDojmEa
wIu2Z42oH38JSyuXU8GhTSPI8UMw3/Qz6d18cJNr2PTfVDpzMJ6WEl3kzpNZQHCFabIRjpIfmHAO
qSiOYzpM73SA+Ai4M1JQnMBseIqkhzPfSppD4bG+Lcp9GJTZWZOo8rpDS4UKgUCWvXUpEC4fZtZv
Zw20jI1QQ6N3G+ZsDBeh0eaO20EDrM3FbW5xDpzH76lILEyb7E5FuciFlncshYoO9PVmK3UEy8hd
sqFlZeZwt4p0kNSy7d4ZxiNcsQadH1NVHkCavQd5mtAtDQqwappii+PtzJTPd51l+lbSx7VynBL9
nSWNyF+VVYZUQXGRYT9AEixq3+Jw1s86jFvFyaZIi4xJ0mTcL6vEn+k50pAmOuEe4mrwTgYQXUIl
lAhE4WPRWPZzh60Js9bSTpxPAAS8mcZN42smbOcYY5nObCX4ERaXLOif2iCATRjwim27AQi7mX/M
eu765GPrYIKGgeF2qjNxFDQs4TZ1HH4KTXmlWN3kwPKQ6Twcjgk9LQZbnCPL7FWOwBrG2mWcWTrw
UDobI6nxtunWNwozsahMqHEA3leaXhAnVy6hXSd5FhWaObMn/sDy3aOZbhdxs9YU3EQB9m+buSy5
SOjiF4yOeWJ853nBPhfZP5bmtGmb3LeSyFk33Ztrki4F3ITKwFeygoUK976LfrkcJLQ6sK52/0MC
mVjHepLtYUuDB1LUeXkNFmTDxfYyFs8d5TS7zJ5eGNfE1iK0tRnYoFD8W5DzBbO8nYbF8NLQCsqd
5NyFUekP+N3hueAON6/G1Ez7uZAfUD6Jv0jvzu0FGcatu13Y8nQb9dHBHp9UJ6f54pC4u7pyQpjN
pqPCjricguN1ZQksDZyTKIfZapqmcJdQoeNE0xcxqCd3WtwW7ciODCE1M7F1ZKHtG3aWHltudlo9
A/caYN1+3tJTh4Vop4FDaYP9rH2OTBwLcQq8up+Vyk4e8yRj4aLZKGWRztN1QB7ZTVnzbXDBS6Bv
Hl29eDYCWsC0Ho4iejxKuha+2S7jFDy37NnlhIKSt/BdmkkGe5UZzakrG/moFbg3upaEc4TfgZGa
a1TBFkVNjXmerBiplIDAyLSwGWM4OMABPh+2utPYnIjiqSp4mfDSTZiMwQHbseAljX3qVMTD1gDv
/Dhp/Oy0EfiowhhF9m1txF2+rnng11R1zU9CTeQJoy0yVI9p8Dpqk3mOS/wRWFOjK747VhUavXrD
HAk/0t0bfReLjc6pXyqLku0keInq+sp1yDMxbzeKIT9iilmXtsDQagU2YjGFamQ8sF0TefcYmzxq
0lNQ6NhX4xH3lBFTw9xaYhNg5NpZc2OfmzQ59HQSiKo3HmoaTNbldJzs2Pne4waz6g+2g9OPjHT1
QqoAx8RRl7NTC+c9CI5pFGVnPRH9tqrfVJW1l4AyQPo86B7nZoqcZ+DCKpLafiwW6OckW7BSBMkm
QoyPTkIgVPL8OcOw8PT3vm3zu1ZGyT4d9XqxY9470ORPg0NBzTziWapQKS+1OrnG7EOXxPu9nGOk
fYSGr39zB5ZPgn8Qr594aJfLR6zp1bWKh+bNwRxFg9Nk3fuIJ4pogTbK5nGpusXXJsmLR1l4F2F2
FHH6ng9p/k0F8linwHC0MXzQc0ST0vJgXFJluQwq/x6E9Mmi+xP3DDu77mgUEUhmZt34J0gR3lLl
OAQ412zyEH/Y94e5x2Ep8gGYFUdG0WQHUZwLAQaHkvhGUBBKqKdh3+r2PqLkxu+9t2nWOEXiuyyl
u6s7aodCNens3syrA5B0NSyMc+5fm5aT97nEhOG3TcOdtsqG//Aduf/SruNgJLINV8Kh8TzN+aeC
APw4nh4XyJKTVj+N0rkJjyQJi04T4Mc6GR3EU27fB0FjTiryLZdqteNbqzwrBpKlVVcP9nyQ+3KM
zYse4wkNFCKD6tDwmwbSaz4bL3hYjCNmOygjYhS7MJPWLez7pYmweIM22xCi4I0wWb8bGVeBKTbz
Mz2CR/fQWkbx0GRhecwMngfUFmQn9nAfLubKI5MJG5gKnErfegi3sI/Dyb7VGflhA8vZJnPM8BKJ
kXYwDRxMlWnfejMd8atiEU1BOO4VX+VRTvL0+Udt46NJ3ebQVGR2WY4+1Mk0XrE6s7UuPPs+kzex
MPGfsxD3lQ7oFPq+3zKNnDKr0C9OM9Oo3MIJBzmv3Sz2U1vXzGngceWhmqAKTh1O4n//vDT+hS7N
owiLz5QQC42lEvfPhK4SzSdGolRroGf31qjdfbi07BEhOYuQVERAJ+hZuvkOhFa7bSNe+rluLFRF
8uOmBuWHe0bR471PYVTDhnRHrqPJviP3fw1Ar4eKXlqEM7p35ggy4fBlyM1nMlz9VnV1tAHX/1Rx
zagN6qtso8X538D5a3DnmXPW3jQ57OAQuv+Jsf//evq6Dj0bmqVBdbP+6elrN5MZ07SyPNhk5Dna
FLu5rDr6BSaDOziX2TlCW3VSkwPo4KF8W4zH/+Gn7y01JH++LFjAy+hINnVb0rSxPDz/QIwkNqkN
djjgeKsTLj6hoIMM9xGdbtrL4mfC+Xqu0+7sjLX21vbzK4kLHGrj+JPU+CvJcO9L5kTfR1nauyVl
B3O1ImA9AAI84DasVu0siaehbmMMz9bgoqBECQ7gs+helSy+2jPZWsekB3KAY2vSfkK2k/hpieeN
SDm6+HLwa7wT9z1MEwGtVvEAbiDvfw3M8D5HXqrH0G5yk+AfTkAOYF1zxSG0auyYdMigwJaNfjVN
w8EICKx0uLRm4pgbq6INxPKIAuoVmoNEoWMQs9ek0V9S9WUK8dKaRD7XSUwyp/XMNzeinCPhw4G2
ZOhZpLUzQpRViK/Lg1jQALLqOJ+v8JeVSJBE4Sci5TMxwYSrAIUPjyHHR5ApVLTN2g0Bj4VxxD6a
EDhZV2tfN3AyO53RiHVxUGhMAoCjUW5fNLxUE9+AnynKWrsswhgUAEzLbc/ve9FswMEs5a5fsT7H
flOjzkTe8N5ZVIvAfUavLz1fU/YzaW8sQ5Be1FLW3DTZOmmmcNsup/kwLM8YW8+Ewh4zHbhuE1KU
Ch7u3XJJAC1XFk7bLaQqXIMtp0GX633nYuTEElQDwDs6CXl7e0SHj11QFTL7VkrtvgzUiexc8D34
iwLTGXkq9ITahX2cZX6Pa3di7TPsrdn+qtUQfcK+vA0ORbd1/mpq1RclSNyNA6VyBi7/sBvUWlr8
u5IUD7bd8iahc8xMwg0pBug1+RrO7FMz6njnJAbdUb9WWTbi7IyyLZPo2Dn8aO1pB4O+3JJNwsYI
yXU0IQL0VsUCuUOnHSi8IK8BqafIonrHghU3NWxx7jGteyviF6sus13WUUyC9OhnLU7lruJrc71i
fmQUmx9dkzzulMbxkaY+vJHRc25x/S1LXFql0IJTJXk8R9SnLb6Lgo7vYITjKKEKqWQ3h713Imcq
rlKSzDaH4lDaXnYJgzm79PFDXErnyJNeO7WFAQBCNzin2glPz3ZE08gV4ksaJWxdLCkPli7Dqxfx
tE/M8j3WwTwMBVJoZ62Xy6jHTQooqM2jyvidFliuSnPxfgFqXaJ2HPMGQnKxdysZJ29R7zwVDR6A
YLKxXS9uCi2xWbmlzc0zMQooTDF+bpj5SYXms6EP0U1G2a9+ytyDm3IwC9v81tIlhQIZra1JXpMu
KnexsIGzWFG+03VMEQoowoEY7ZLOxuLtAYe1A0joOY4L9m2XKdWo/WM1uWU1afuu0f8gxo/tJkdM
AkAvqQn72Wc9ZpfOBPJsNra7dTEZ6DmEfZrj7X4lx6k/5QAMIBAQN+iYIHSFpALp+rFxkSrGyD5L
uYStcGKt7Ux+DJ1lXICOvIghdY+5SrF6haC1ssisD3gv23I8SPabPBU4VLT91O5dl6MQxpmQntn8
Y7Tr4Fji2IORgOCTzYG65zXbt0AZ+pk0umt1NrtHk47RLPvVdIY6qFSUazdo77HBPIYjgwHNnp+J
wtenHBcw4cqx/xIXWwffURr0070MbOzcsUVQMG3jkxraaZV01figuaHfYpx4ApLR1XF64e7wAmGx
uTfV/DjDJOKK2B5EMTMLEzJZUuf8BN0gu6i+/MK5AoyostKNo4VPdRt/zEUBx9H4MJb1GHotqYao
3OSxzQM2xEASVE0PRq+niETIwJ9QyDIZL2XJmSWh32dk4+k7jQsEsCre2kpvHmC0naaap29uR/Em
HlFu6WXI192YJwdVsLvFuQhIW1ioUQW3FQ0iyW6eaM3qbRJpOPCjNwLXvmPRUKmNhrdvSrTzvgT4
lNvxW25nhi8qh2c0LAkV49cA9Bn5uUTvFgOuyLxys+dqqSNfpNZ/f//9l5YQh7uvYTIOeZjd6Gr/
8913aN2JYuE+xsQNxqSh7wyAdTqQCan1PbGlB1txBPr8N//X9/F/hz+L+3/f3JvPcrfvRTmxZ4za
f3r3v56LjP//z/J3/vgzf/4b/7X7WVy/Zj+bf/uHLup7XTTFr/af/9SfPjP/+t++us3X9uuf3vHz
VrXTQ/eznh7BO6Xt/5TSLX/y//c3//Lz87M8T+XP33/7XnR5u3y2UBX5b3/7rcOP33/TdU5gf5Te
LZ//b7+5fJu//3b4/jP9mv/4l7/x82vT/v4b182/mh4tRNTSgCZz+O+3vww/P39Lmn+1pEGIHVYm
BylN8ijmRd1Gv/9m23+1TKY7Hl0Kgwzmrt/+0hTd52/xCTXd4OhlOxqDjG7/9j/f+58ew78/pv9Y
0CeX8e3v5ziLshmHmLJjMgzZHOQ+oZ7/cI7DK5xAYG/Exhnlbrbr/NaBuV6sANUXuPNcJdJnUBds
AR28mqE5pA+6yfinF6xc8BCscHZhrEu754XG/dzJX73tne1xqaAT82mom/dJDdN/aPwx3eWH8+cv
XOo2q3+Hn5BLm5+2wHX/4QuPuwo+b4ru0ZopxIvUIiL4x5swN9vDBJ7i7x+aHGWeteWNLdFr0SL4
ZWXMgGXtlFjUH39XjOgvCxZ4xarOABnbjqcsNsZTuSTfP3/1+bHPd9syJksaFbAQlz/y+RsdxYum
mm+AENW9LOr6pjdHEaj47i1vPj9sYDsnlV58G3vtSxto8wOKqvaA3J/7jpk90G1Ovt/oW2vvsUPE
gd2c0MK9bVb23oOXLMTwGShcrrNLc2GUgd18n+aQNL/kxAI4AG1+DIgYeP27rmZ5TtxW7rgu0V+Q
99w11R/va3rcPJij/qtqM31vOaK7NgrHVT6TMmzCkv3i2HpwxxLnCICyPNOvVK/MNlnQb0WFRMXH
Qi+E3VbZx0mP+nNga/3581c84bEIjEEGHZgvjqEST61resex5WbtevpIjzZz8Ei9Dme3VnJOhBCT
LG9kMVaOz8bNxt+5fKCvc2a31H3D8ZtzI0A30oEyFCtc6Or0+cYSwvTZcHGUbiJ5+qTo/v1Nb7EH
D6dbU9XNLWlxNAmRvRlIRL4guPuhyWcV6eIdQ8uwJwNakITlwwABN63bV2+TZmj72PgJIUTbdPhe
Xme0k22Y9mxUNTt/FVUAqpaGld28vItaGaz1pse4aiEbBbVxZrsNN0161Y4K8+Yp5DV+KZv4EZGs
ffr8UJY5rLCTqjt9vquzlzsMME30BvxaPM3jYyDz8XHAvA5Qv0L+/vxYliEw0DH/+V60fAi4Cmir
OZg2n3+hTpXNWEQBM26vl9pkOuu1tH0cq9m8ZOPw3++1ZJWOxhS8IRBG6DnhTMKdJcOpjOAT1Qs4
IuQfXtztd8pezIvQYDzMpnUNTKpUs66L/M93Q621r5+/EoJPHtVg47xqac5i8HJgeZzScC5hriy/
DAexYyMQ7uFZsBTVYTEeEzm0+DFG1SP7k4t24rI/ecubTyg8BuRmA+OQl14U0dOwAHprq4qOqfqg
3sc+sVAGi4xv/YbW3uzMiflxFdJavHSMsL8tQB15Sj83bUISqGyT00wbDURQc6PCznrMLI/mrbB5
0HFrUiTLetbDeMSDEm4mujhIooK0KePcuoz666Ar52okpn0N616Di1N8bwFg7vo4D/0hjMMXWvi0
tRWx7Ert1j2JfR4HGIAtbPzKFtbaNrv8NMVyidAsv9QnXMRUSWZb+ovlJevTR5blWArL4grAr9pQ
1JDsKj0KtrmDA37q2CSYgzNhfMGIZrHYshpiV1ghF3N6b1Ncn+LCPAdWZZ3rxdGkSV4CEFfiK/Nm
wtxnwHZgegdx6DonGnZuWW5SMAY/ItbN5s5iV+w1Y6HmASx88kpb3qrc8dOEUih3hmurtUphLnCH
y8KzK52AbU9oPOLG1x9HGe2KRlQbXeNISgShv0SleU4s75GtcfGaOHhh0MiuIXrnnflqcSodk/ne
SMoxBtwr8ZAk1G1h7p4hUgSRJ+HZIE9jBdhIZstVW7Z4COQ+UoC6xyLq/YmIEDVP5UYNGVlCHfJN
qmffDWX+LOKU9j1Vng0B1Xex3tTIsX5GLxCLY7yY2SS7exFAi2tNA5Yy/dooaiXTMKBej12Zl1X6
vRrKLx5J1L2EQEc4te0PUaeGPTMx1tgegfhkobqDzKPid1KS9SiQHXxPPT2fmfmsLW94Eax5qqbQ
AbkQ6l4XvAWRCaxjtp5rrkhVSssE0aTbkMfTqzYlbxWbQt+YgE1O0fL0SGb7mPT6dmzs5lL2WXNx
E8aDHNMx5VXyW0UUl0Qi0bcgRcAFgPDNFEN3tW3jzktDPX++gXy7DxBcvGA6Czx+pbpIqqMuDomS
SzUPBpU80nyrpnF+jl376I6sxvRmeErH8YIoHfvROFlr8qTQamc6CDOl5F5M4lHM9Y7GuenBHnZi
qUwKlt4GKvf2Efd3/LRay+Md9eGl6FIcid3Fiyv9Gkhi24U5Ev2IbUYAdtWIlD2Z3oWXrg/ank6Q
b4y7OBQIvVwK8CgqrofvQe2sa0NLzjpM1do2zK228NJ7tSMFMN+LYaoferaFVQs5M7J7B4/TXFjr
eVowJZ1GxRogkSEegZihqc2BdZKhh1xiFSgtjRZdm+UNLePJ2iihlQpzuk2FY3OlHK8UO4pD5Qz9
NjbMZlN4RFtpp5v2gc0sl5qM8xPxjwATvUBSePC8mc4SHTwtHQyYVIgUwmBMN2L5nvrJY8M+FwGr
z3o6p0X7HfmT0CwsMkZo4igLiToIepPB2y4x196NlCgWGAgLIAgxQFE30SNz4TcEt5mTjDGd8DKD
/TgDeqlPBWY6CAaXuHG+Do2iTzuuKO6W7M+Htmv2WQ7zS8tSEEJOd2f5KRjYwLEKcIBErkd3p6sO
csj8GoxdyL29dHbgYhM/7wf9ka6gddcmP5JIVxfsshtlIqqtEi8ZTo4OQmvZFXV6+2DpLeSVBDBq
3E8mBbbuL1WI9h6MZ3YEyE7Te+SAPhxdRKwUXPw23E4pOjGdMTA7hD5NlFjRSzmPUbElLYghjEvw
bOc0tFRq9iekh01GUdtaq9rvngozKBdvZjQvyxhvoxs2fDA2mHb5XZNEoyI2uzhb2/AECfccMWwx
dQI49cim4TrPUcO5MmXGINetW5jnlhcEjpbFxqR2XlWU68iM5Lk1rdfJTcVJVPlLZTbOAisjrUYn
V4hBJdfDeS3wYvoBeTzMEeohnQTVgQ2XCrdEpmwbb0vA4DZQQQL7vg+3zpg+J8bk4utAn5jYixMx
M5qLNwa/wgpE1tg43amLdCZVRXHAhLea9pRVaerXuUVZIVpFJy3s021kITymDqkBhMjS3HQ5VBWR
W43PhoK2J1qAAIZUjR9U3wb8xaIvP6awsU7s7ZaoHPHRKCvQf+US34yd/NkLSNlHY8/WlH5D6cy/
cMol+BcoAyJzOYEQp773/xJ1XruRK9kS/aIE6M1rOZY3KqnV3S9Eu5P0Jun59XexBNx5mMI5g8G0
ukSmiR2xgjMmTDIOSMhazkFG7hDoTfVG4IR3lsAT2bLuQLpFW7eVX2z05SXoufBuebxtvapOgiag
XTPVfxwFpVk6cbiZnU3GgYEKBXg8xXJm7NBnBk6ueYKUAKvh5CmwKGnuL0ICz1958RjwHeehT9cA
mPsNmGika+Ee0pHc1utY0S5ni9jaeVlG7VdYdxBohzA+Rkb84BTuXUffYnRfC+8m560LpPjXGEW/
vSBnZnSrBvL2rk8IuJqS4lhFXbO1agmxcpk+9/rU7M24e5+IgrHBhufM79W+bMB9N46ZrmsBWvm1
VupOOmzrkrUSxiLNDx4JKDRGnWgFIev/fTDdGgmOJGI9TnAeUUR3mh7G66iF1m+EerWzW8ckbckL
lPrmvJcppJZKRRPH4eEXSrJzJiX1TktLvDe1BqCyO91HUQhiMFtKpIY3NCOixYbhBMNAGUGC7SbE
dr4Cn//TK0falV2qDcacyDdhUXhCrmneMR7+jENvX7uVF1TL+jt0AJPNyM/inZ9PF8wd6hynF7vi
Noclv93F6ZINo0g7z8yb4KBoMU+CDkxOUrfkN0vEf5qSLDSD+WKDPERs2Gq+V76ot4SN4PqKbqVZ
FX8VLqcOdlj8nIB+MWs8SxkyWNejR2l1J8/gwY8ZOQadUD8q1cYBa4aedeoK+j0/VEny+dqO8q43
L2NNvLWl75xuDfumYQS/DPXQE6OFF6vIK+JpIntGdh8vm8O0+JMpXwu95fWOAS56hGjtpMudeVdT
jHnNGj/fkh69TAqkTVYUx4U5fszzH8ZAwBBm9y8YLCc/7tqjTFKGpr7EnwgAbp3OsrkJV/7sphxH
xOKhiNgp+NWDQh2iYWkDGHlkWjJme5uZNxhWS+KfyMu3Wq++T4b0Tlr4Ruhj5PTJDLJPa8AlGVm1
qBnKmz2d3eGfYzXzTzvxKaKW57mzNfC81DW1Tdrs61ZYV2pbGYpYVnQHV8owpsqxfjntn1L45R/X
S8cTBdjd+VUQU9rYVIyRo4ufJijo7BlkASk+qW1cIFD7VJ8dXmcEtyVNxvCPpiTlncMwgq009kSH
w2ftxlOQejbjdAAqBVpeSyvNchEUoxOd0MSwSzTVcZxDnBuz1/DCMGGCwFvv3bkhPW24QRF6i2Vw
50Se+CZiamdHyYJbV+HZ4wu5233hraKyFwHF3LQBTX3Br8QJWtfxDlbZPrnzxsGYZO8UOK1rV+Us
yCn4Z+7uW4MG9rMXZicOY2rdUQp7iRkEXJp5IImmDQAsYPCsZd2QwMZXdZJqQokoIogqqrVWk9fZ
34RtkalwnbskunCRNgiXPuy4c4LjIPJV6NuMTMga7JhxmqLql0z14l3a6ipHoN7418dzo3njxspE
MKeWSakNbw9U5moZWu363lGHYmmJ74zcX5c1BCJUY7npXTvbxy08mVqn8d7nTJ15O4IqZB7Y2h8D
Ma5tXjBXANQZnaOO1r+GFk3IM/OmhIC1tXIAd9CC0rMJcWJ59KWRO/e8JZ5XmBH1Bo2KbsqM9WMt
dfMwdr6919OPBjDoFvjxf52ymFos72KbAQ2KQMmOs2ooionfXitgmbbEgEpSaI4xM2jX53qnWpVv
ZeR9A2uvUziw9J95cm8K073MMXGKOl3WQ2VAiZi8n6XRH5MhJE/SaOaFosljLwpmHQXWcbPpjpUB
lqzptPAmeCxqCfpARM69byvtWFd/i7HwHiFI2sHp/lORqt7ghlNZOyrib0pW+xhaQmCKsmPe3q1U
GANASdLxQA563JkDKpDW4Gajovl9Et0MhDP1Tq8PPcKIBTSV4GeJbokNNdnodYz9y5IWdC+iSRpo
EOqUHRg98JtxkSHkKL5czGu0pGXvWSFn8tAOiXJ7yplgUKd60RKyC6YmLjwWT2bczd6RevocwkVJ
yAe1U2UfnspUo4UwZXkmXDVvR3PgeTQS95L2/OFwFE8F7T0X2TBMye0pizYONko4MqIIV4xvvvX1
U+hD+NUxhVWQBquyYgDoh2EwDfLpVCo7VMV8yQwpH3mji7uuqG3Ma+MX+cM/hrC13/rcBoWdFo88
NR/l6IZ7Js1EQuewetb1cKhaCW5ElPnewwv33soFjzvnp9eBIAQAyy7AqpKBXBqK7GIvf/+J4imG
5ZFF55ruH1PZUv7LZmUhix1rf7obvWN8hObfMQRGN5F2+wGm8BhPJoZDirW8pG9Pqp2yc1k5n1PV
EELLwPgp2pCx+of7CO91ULn+sA2FZe2qsHsbsjzfFK42brF/kumd63eM5/VBVLjKWhNWQ6R13vH+
eluo4GsYWOMj0dKesQO9DloUu9sh9KKvpdJ1y39NaV+rLOfCklrvJPTyd5sBU+vXh0lwkvx6Myt1
qqWoL+F7qi/Nyfl4SW1C45rltAG5FuNBiiTQBSsxx+n4WHml+WAet+4oGGjLTLsxTjsa0kA1oxKB
TZhm2UIHmCEqFhjiHFz8WUSAlG1Do+UgPhW/OqQu9n+r3MtKWE8mTwN+pWY32d2d4gNRG8nFwZe8
YmxZBH4ETxpmf70yUyRovy+10/TR1tj7+g2EnGltGtF0og8FX3eEVtKlfcjPJriZuM1N+k6xJbVC
nrogHkhLuhcy6Ir17ymjnWRkoIHH7toDP2TQJbszfT6Exnz3UlZ1gK/UPbZzG2HwrXYZhd2XmJTB
SSOogWQxkjMtjburvr32fsB3GEKIMWKM2BW1H+5UJv5xUOYiGd7VgJZCRKVBSqwWCtPAuy0axVGd
wxJMV+3K3ZT7bMrwk8Odg6ma6arUIQezdvnupnXG9tq6DEZzBTRIuo0glpFEG29gAC2yYtpp6M0A
k3H4LI31zmOocF4VMoyvNs7j1Ej/pKrz787kE/cBmVvrixUk4S2C3bUq50V6S5UXzDBC0NZ/hsLF
ZKRR/mPRl7HHbPMnN6sfJWPas0+j4THBgOGVcHF4+eSuAnj47hbEkmz6JZIl95HUzdGrBvtEWAvh
as77d7/XWBTi/jzQRfhesrvFdmZu5swwN3VhqUeksRWmknImL+cKUEY7FLz+qnChQTO3MV/0wL/4
cUP7kNrd2WxzjBtRWQfcWKfb68NmPnQz/U++L4B4pCg2th5NVIRxQX7dkjsG4mu985iSFbLnpVuq
sIZwPuAzpVRNOtrJFLlxcAp7VzfYdQtPmoGI0qeFvf8a1iDoMFfCoStnH8etSYtVTQ3TxrEklA3S
GKTRPOuWJnoGcGA2jiHNrUc4Cvdk2eW7HMOtotAoQJlZc8wzr7nq9auk63o/mcOxqrTywNruHaTO
+SB2ZR18He4858M1MKRYHVBjz2jkXcNlTUBjuAhBuVim128+LXalKuK3csy/NWXvrV7r1hRN18qY
1b7maV9s60sDXvaNpFUcoMrJc8c5H6Mp+dqN41uBaMzP/x2aiGfTSUP3BBUnRHMB3H9im32a/TUr
OmMBTvq7MXRdiir07iAXF+VoM8PXdbwHqQUfmlggSiZFRou4QwUdkWDZ39Okc091/Kew9Tv3auuO
pVDtImZO67E1eDF4LhWpiShP/npZCyQofABHasBd1gnrtGsjIFjaGV9lhbV1SJCA+CIcFz7TOJF0
twzlnHPLbgKdRDB2NfQSq9HeMkf9N+O7PIq5LhAR9vC5tC756DiQonxJBFKyzY4XxU9g/dV68Aex
aRZiPrIqsC2vPLaaGxKjsrzNUDXZKdHU1QpBRzcUfx3TuA8Dx5xoPiVeGsghr7EpYcWZGMEcoxEo
i9svLQuU2GaduMxWWQU4m9ptiNyA6eyhtUrba5ZscQ22Af3xT9OtuH3I/4qweRPcYnb8vwD+b6M8
QiXRd6npzAEmMPMkd7G2SdyEcJvTGVstQwSJoWBeXCzPXVV9VlH4m5/T2zuOOhNJ6nezl+rXWKOX
xXesW4I765uabZuKVTRGvyCWN+T+Fo5PEoQyBbBsyl8A2uwj9fA/57DwLrWYD1HxPmt1c/YHHF5x
aJ07AUbeT3CqNMQUuUNrDzqzKbcTOQfLMdwbLu0bxYznU+oRD1GchrusuL/OGgBwC3SscL673byP
F0QdoGttY2he8jb0tyGyMFYKq/j3RiQr56YpQIx0yxwMq0rsxb8mKs4CwCrf3Nl0DpUNwCTCrhqm
hbVSwukCuONz4GTebxXnd+IMO2nWGgwKrl1dCDK5L/Waw7VTbtCgG/T/GR+95zQwect+o7giboj8
uhCa0nY/K2cdD1juE0fTA5Jq4OLbTgSwG9XcH6cBO0GFtJYZ3dbMkvlmzqPAAoxN3ClbNJKeXIWM
8+jaduXNnKyd1JX10Bc7nQMKsiQl1jTE1QZgFRFljoxCAJMb4D0Dc6gB+/hgy7BtEcWFALnJXJ24
7TSy+7Ig7TuvhJXU13RpKlzUQwu5rp/faurkJHzdczP96ozufTTAV1Nq2VGXpHU7IwMeHeXpelQk
v2KwRYx/4u8kM1OCak4GuZlJkAlTaYuTrdjq9PXAS065/cnsNKQ2aEYXj7jBbYvDlR38U7QKrSDm
6JueZXcX9UiaRBZ6RBzE4bjCf0VFWbuWDrPDgRv6SVrqzbIm0BCaofE1p78cx2u2ZU/wB+0Qt2Ph
6BdKpGHq4B7EMuu/pQ4qmzXgoqtsI0YVXNDamW+dsTFpm2hR9R1j4bR5E+lf0dLROVO56aeo4YUt
M0DURRgkTHCTPvEeXqKfKm015q36sKlioUUgSgNceSXVCsWwVV6Gm71vm2tbM0OUiR7C+hoSntgZ
0a0OqTyYcyhrNaDncZrD+1h+nShH+h7nhMqTSlfkk+ODhjt/nSpdf1S1Aio24XmZCDdy7j/nnWLw
G58bbr0zYUtWNKwv/SQ/RSw1kOw9QD0X9RRUN6Wg66w3/D2GpB8D4HlKF8LHl0XH7FkRPA8Y/rdS
VNU5X7rFmpHQR5GpvaLcftP5Hf2tfTce/eqjEwR7FA/EznGGOEiHKL4ljfUUif1PA5GEy6w74AMz
edOkuxsriUwtdU46Q0tFcOGPO7fkHJRVeKYzDqHw8egDj51GP+im/beSQ4p7q4d5mSdHoKv/8Nb8
68uIqqs4O5aAolouiYGSJJtLaWz0zh6u0ofC2bQQ98upOvmCYWFXWfd8DjQdclKVfauRsLipxMOR
uAPhfZLxR2BXmLivVguCRiv0Y99jYYrEIN/AtZMrrdOdcnSQOBiE97EXBmSLNy/VQe+YwVmOYJW2
hxNUde2gDHfV9JaP6aEYoZ2PWWBGxDNHpeROKOtgAEalfqJ2d3S3u0j/FIoyBJtAS2CBD/PspxqH
bmfaAGjNlk4QF1DAtqYn9aE6MAh0o1E5MjYt0SyunklbbmdTH8+jxUkILJN0be2XqBXaaakeFWrw
qkG6B4ac5XtiCuNRzzR/RclUArOxBWewuLjE7Iawoij8rIqFrlVHtE6q3FirvDfNnWWVP0u3CE+y
F4/QlcjkNF1duZVgSiP2vkUMSS+twe+rmppT0iLGOrXRLzrVhh63NpjDUe0ZZyJbaCh8fX8rmCQe
xYA9DfTLWhDUYPpHdbA0gA8yB625pKTuI/aOg9W5t3Bql+ILaZ2AdIutg2Pd0aChrKyKHzUrfvRF
kl8oPI7XGnjmHasQeOMpvhlGcXPNyngbqDGsbPDKAEyYDaeZZE1n1JZWRn/Cu0xfV1liWgdatpLS
7S+l034fm8g/W0p8+qNVU1/MMpjorIAibI70F460tMawivLwUC1YaitmFp63iwQMyvB1Fok87hxf
Nw8wHQjxjXZMSLJPN0Q3/YejBrGm53vkm/HPinApqXk6IVxUKHhMdr1o/592pnPwnGEbzphH4ZN3
1tbGG7oeFDxjHSEwhy53nnKYtGIYnvwhNRkJmrrdxtCOMyNVGg7L6UgR6M50ufbnESd7CX/sdQNU
EjyIl1ZRUBUxfwM3gslEvXpfyyD3UnUoAQUhnMDkCkeBAZbIHVMBr8N2MSi2gCc24upH5JQqmNG0
NnhzzSBr4RHT9Ny8xeGFrcs9y6x6xlAy8dVWyZtJH/wx9mqxn4dmWEys0SNllEuB0fwoyNm97kwq
oTSzlAO7s2HYKxAw9jWetG9FXhYfM6Zia0KwZcbe4+DqH8rNoXvZQFZTbpj316klG+3dMMbOKTUm
jVqVVMMBT+RithqcFmZ6QbRrHjgr6Gk3XCp0zfCZ5l0wpY9EWp+dUsM1bX16wRbvKYSLW9XmYmv0
RnSN6Dlnh7eXp9OHeUwV0DkcTZpsLPFmGTmgib40djK2Hhl4ni0+CyhFugI5wqUtMDtp8ouIaGUY
sbyS6mGyI4eA6al1i9MfvYTanajut5HIZDMbbUO3ilP+IB8piu7N1npaWdqDY1f4vzMgboDVgGcn
WcgVyf1uI8nd13albFC7nGJcZnKMasr27tManlfv7fLneORvjs3Cne3DGa6wl3Q0ruDVHyqc6dFc
ZDfyOgZ7DuP0qcOG7Y9Jss9cerrskGUGiVy58bMwesSBsUrhbmUNRmcgqlpX5rcM/AAd4ZyMaFNM
tmRRFyt6rd8kjQmrsCLEnvXTT4TJsyg/HczqhzCRdwtqE0SAXehhrhdJ9HOQ5fSzadkuTP3v0rsL
njEyLuAT9QvBpGMf9twtoklcaDOvV37UlSgWnv3Nr3t9zdhgNzOlDXJkxY9ecNmEcTTSN5knTDmx
5HT8mrZWX2i7stUQGNKGTkJoVSsIUeMtH2EukHFlVSzwjTjzZbQp8/XDAX0eoQaXdRht9DRJTrNC
Nee2m2upsalUNW3yajqr2uiuRD43YxNSR+5HSMVzsifwlLyJ1iN8h49vl1Zaco4auyAnN/zXa+nw
1mEsjaOsOKQd5nDp+n883FRPGc05FQQjKYVubRap/y5mRg4UlGCUt+DYmDSb/AleglwdyniDBG+g
uSyBIoca2bqPiQ0t46VGI9knaaSDLChgwukFa7ozHaweFSelYGFnqybfGWiA8G006EwkWNZWR08c
la/lgRntcMiL3gIbUdIrE6VQMZe5ftsDeXqvRt07am73dwon/Vn4xOjhl70x6PNvwqIVRSRVzvTG
EafUlOPZhY/gjHgHdbQomIC4p73MwJ0y+q69zWa3AV1YDQQRNfQAs36Al1qFSomby/7HiZq+rxAD
9A+46fYpzrRD1Y2w8c3pXofMKQnIpfiPOfSxuKRQLSnKSJkQXaesIV+9TAeGRzcq/2jC29vUbqmv
tL5CX9K51Md9ZwSZh9xkY0ZeZT4PiNDdIsCJqQBO9Cg+NF3QVpY519dIp2kLQVsNQ9wWiFceZvUN
Zwq2qW42N7Hh/Y1c/CwNl+3czdlYsQ0HX1o4hr3/xkXsnZcPjIyUJQ/l5fVwzV/OJUITvjDMc60I
y+oRo2hr2YXrEvSl44IZq4kn0a2el1dz6D/G0af0eZ6cY4OOCM6UUQGBW1rUSi4WDM7LQ6taYzNZ
zB4ds4uepK3zq9+hULgzVs7RsL2j51bAkTJlrsksqrNrWdmpbBB/6YlkyAGksbZpBMG9Akqe97EM
az8g4lgxeB36Z9o0mGE4pSxuf3vSkWcN+LWvCY9d8F8pM9+D1lGbl/whhoS28qSSnNQz+zr5WNyc
MkLRYYekd4HaoxZ3Yc1I8RxXFsKTENo2LD3uAlxkGwFql3wImXJaxi/cQg5tEmsnCEW/sa2TXqZj
kIRNccijBpfH0PiY+q2jL8B7gHrI9qPvnYdaNJAtm/FAg5C5o3Wa7wJiIhpK5HwqVz5nu8t3GpJK
kMUaZ9XJ3ZW43oeC1pAIhvTOb42/EmFjWEmCby89WZlE9DhJa7vBcyk6MTWs5oM5XXOnxw8fyxZc
SX334F8dEDKafctius66wT82eXP2rGS+1Hb5XiGkZLIGVrOKl3F6zs2mo1QxDR/VrPdnBPFTxmJy
Gpbsr6fV8MwLe740NIUQ90kfoemdCrySuxyIyZCYDwj8nwPOjc9Ij+TRwb7BuN9hEfEif6USQ+2s
hOIxWIl0ELhYLvO2eDMKEPn8asCI5l12Z3TRAlgZrcDi6acumd4N6DgHywWxqTddEgxlXZJDJ5Rv
+XXLdyW/dw4XJbe1k+0I+NZ0Kjhu9rFY8oow0YeAYX950N3JotYOG0v1KcYi4UwQldekfhKxTt8G
d9zPCKU7jGkWNn0yegbLUaAzUOe3QF/s4O/byZ33fs2A126NgbIInkW/g3Dm2wU71XLAdsKhIo0f
G2TDh2AQevQlmTMhox6Fruq1zh++i0YMZwWlCIHhnHVntmjKIP4LRuUczpy+QcSmeJKcDbutjd7D
nlA7F3fZMyS1N5tx7mceh4y2Klx1htF3gShqYzdF/A6FZfpXJ1Xf4C4Se1qun2YHc0uzeIEUzo+v
H8lH5Ke5gBAMtgCvjM4lPGCK4/BY92xhDMybbbFHpKFQdurjTeXJ8qQlOBxeR0DbRjfKwX+wbjfr
UifPtGiwph72G8Y6DvaV2TlQl3WpkwwjRFI9WkVrlPP9dQVsLP6uTp8OZz10UqgbjBJdWX2O4Xgv
zSi6Tws/uWdgyQnOfrYFZw+J/GkkFJgbA6LyKLQ3wEjmNda3/qIUWwnj2Wxiahc7OjelXqNIptMf
HVfIhAnfNvFSqtkt+MqsY/XaW7RExTEhMGO2n6lF100hxFdaTddUSwap6hidV9KgNCCF7eNMFE/Z
GE6S9P5KHPWRaCmLkM0u7P5ypoAvsHww1/C2NhmQaF03oRtMhScu2KXqswLnB6sL94H95OC1s+k7
uA+lHhhL5I8Errt52SQcO4xPTSHFndDetLZx5wWaKHAxLyPVhOf5JDU5bqYKD9S0HAccF18GvUC8
G9Vi98Oz6KTRY/RpdA4R4vQsw8DGPvsTWRkbH02rbhXe69L4azec1VsP+H+N1Lqinq6+5gkwGc/q
f33F7DXTPmIlDE8+ucxVxuwpEDHtq0VxL+zwU0SmQXUH/G1Ad39CvLo7ueD/J61DF2H5X9tahV+p
rntEaULfs23iLaeeY/C4Nth8/ccsd/XAnBHJqLI+8T+HK+4Wf2aNuRuNAzm5tIyjXNnhs0yDTNkd
5hrNJ0OWxyvGEFBCoiTcd5E23o0Sb7OXQksdH+FshSeEphGQoiHWqXCtPVNB7drFvI0vzclIUZ2F
Xvi7pDb/G+nYliiNWw/LBWUtunOmz8kCx1JXi+O1Pdpx+WwM4u2ryRz/doUeBfh20M6mlrlD7rnW
KtZAMnP/kKd5+YgXr5eoqzedKyYGfEjRmHzkZ45O4PXFFX/esOHKxBXD66Zdi+xKIm2YHy6wCB9e
q7Qs73OypojBVtnsvmeNa1+q8K9OxutiKRYHY/noTEDK2N+jd0im3r6V4QIzS5OVuYTdXh8idTFi
a9pNVm4Ejcyhy0oWw/5lXIyRRleWNfgHnCNqZ/Ya8seyjsaKxrSUdigkIQ+/M0lCgIbLN+hZA/Ve
CgN2MeEPtMqH6aGQVdEzsjmaxwKIn21dCS5G+7YrlhSeWun0wnxzUC/WfmtGJ0t1LW2ZJszxSbV7
gTQSlNWAdWK0jt3s5oEkHrYflY2245XUHRoUTer23oSHBF2sNn5mLUwZ5YX70anyvSvYY2Rfu5/d
9InR7jfkaBtHjmE9fJPxq6Y6gI5RP12yFufyNFb8XAmXZLb5j8bEoVEwktkygXaC3jICA2MXlj4b
HsuAAGEVY2DnIg96w3K3ORzN41yjfetVTnDErxnNQ7Jb9ayOd5A39AcXuEbHoUiDEf0csOO8LESQ
3UgEIJf41EzPtjNcet1+dDJ7ZrPUD4ASqcBoqU5PMMxhbIHkUAI7vGmDvmpCpjmza98cG1Q9DseR
aBw0ZaVIaFU9dWyzZcpjDI6d5voEHW+V1e+cMvUAL08akLU18WvhZaCY2D2Q2pp5Z+nOcw2K+MiM
YtOBBX2yJ+uHxeP5gaRLPwQld7Aj7RNQyPQ82ylg98mPtt2YDGDwPffcs7oTUObrrdz+3xB3QEht
f8OYa+TuR7yOk8QmSUDkrjp7+7p3174IL+Shx2PW2L+qlGwbsCnnB90cNCslNS4rO7wbfgE4M/tF
cxx1dk4pDkNs3Jh2Tm/ZDHy4LMp907EPU1A3PFtp/zcL13xaGJFwElj/5ekHiN/2XKZDuC0N59ky
JUr6RV1KPMiJlyxzoi11cg1EIZbnLHJCMj3/PFrXY03b8gD5tzDhkgu1zANk59D9A7kz0JRmHiZ0
7i1r5aolGPzuzUuXAw8HXvIWAL7X9TukHndnCGVjRZ9+MzyYMVQIlpURx4buj95+YVq+BsIgT/c9
JwcjrcuriLygcQTSuxqLQ7Ig09NxjIMuZHqoICNs2MMhI+SmhlUwnA6NnO+jYY03B/vSGkuwG3D3
GbfQjfQ3gZENkmEfcd0wMO/+6OrFvem71q31hXjEZfdu5rZBSwXlQpEsXABJAQzkilRsMX1Edq14
VOf5OEcVAqsXPsh1faRzqm9Mo8w3vsictyFHYeHO9D5ymjhFhrnKmync0puuXR3PBuqxWHDAvzdX
6husDyaFkGljTqI0A1/5D3ceb/gIB/K9fS76w8u4PrXqZM+cvPOpjeGM4sz6uoz2TjOcnXc6u/Jz
xKX93NOZDOGeuD2xAf1sjn0NGKQvD6+FX1/qoBhln7sIS87oldfYg5NqllTJI25iOfAyZ+PzHa7S
14PazGRHmM4eSZEaK1oFSy7lWrjLJVmHknn36evuRVXxNo1nCIvwyzdJKvidjrp18wdsCPwZwMlc
y4HfBFBMDR7FG2kTCJq1gA9nwxbCD7dziiTur5twTEkLmsoHv6HylLfGXlkDnfct1VlTxy7czyQk
ZrpwKDnrfFARYk8nPZ6IgpREliC4Z9A6Vgp0NWFPeBrLB5Y9YLAVpAA3LCmjNtsxPmE6w2YzDsea
y9Fs+fuhj+ob/oJoAV/9rK1YvBWpfC+meTiSvW32wmMtGFq8aMBkPvCRU0Pk1L9I8aeACzx6zS3E
baqY+Cu0/SbJLC8njT5uoUrCMTGb3zbA2zeLEPHa70CNuLML/45n7qiWj0J69aaP5uqQQ73lEC6f
X9tvfnsZkDOPZ+FLJCWbuxey658GKckt7esp4j4HaynmckX4HuydrYn1a2KjzfJqKi08Fh5dUrjJ
D3HbLvUIEnCD5KTdZr19nLq02xtyG0nox4snrcUh9rpWDmUaxDGWdGl6YK2Wf4LlV+yLQfO2XWVg
lBnhdHBXqz5DTvO7NG1r9FPOtXN/8JWvzr4TfwMM4gWCIhAsF0DAKxstRdVde2mXD5OHjKIVmDay
/TdRBr0zpw5Twf9/SMfUTqk0450bV5h4Fp1BpcA6vv7x9e9YJYaVbca0l1fZxsK0cI91qW4pYZbK
K6ar01YbbnH2Ph+anw4ol1SPfw2Osk5GVWort0bXMJ2am384fFYSZHrYASSNmCeXc3r6urGlfV2c
8oq/VjWymrL6YKtRuKKN3qUCsWhpt21NZrMeCMWelmuLBAelLlOJSUPY3PVZtRbURjXuvSyCMekv
BeJ1mzIhAYqQmDhb4i77yPSmuGcJdEcgO5zkXpkXjgmUO/vv+FGc2gn3lHABs+zNU7J8kMSBa+sN
Nl3kKtkXiz4LDrY8TIsZFVimucOM91cXiBN+KLdQgrgER82PKkE2jxhtrmjDg7ZfnWOgWa/f/0se
05zOPPW+vvMplvrgcLGBVzZ+J/20SnL17k7oUZEWFfcpzpubaWFmG+AOu+m1ykPtPjSVfu8Tilwm
DMyNZ7gcocbkakovub7+SaQg75zBBErQXVzTrR9RmE4XywkD2hF4dVFqqLDo8ckK+9iZFA5D0mfH
FT7zGTKWZ5rqdLKefNhyYP+h74CueKzklBsfR1e3D7ykbLI6BVJcmK5cyQUvsI34lPkBM2i5Ns1I
XYqh+ZBc+KZkJGraI4MLDCECttrv1pUXpns7ajSae+f4Og1D3Z/O572KjYrhfKjf4F9gWe51f8fz
F11f7C8D1GtWybe+E/EhQ7N4DplEPRMDXPzEgSJv4Hlvlkxsk2HsqzRoWOayipotRzoFyayjOpc2
GE6v1uzkx1x41yqc5SUFBb778q5RL5oeaIuQa7aJ6rfL8MLL4QBWJObW8aLjmX70W5nTHMQ5bv20
L97yROuwzTdvhH6iA/ztelXaJl6CMWjSEnokU7KDlzAGqCi42+O7HfeEiH1AzkYLeFPh6lPlodZD
fnuJXZyxeQeLmf0Ze8lDuJ73oEbA2rweojZMNDCMOfy+IuX6IFS4dSOTOslFBJ29aLjjLuaVWNlS
KWaconlriyg/DrlGJ33dNTtd9CBVluuJ3nscFiz8BoiM9iWrhDxHVF94nDYurpTsLyNHBE5d+5eZ
x0YwWTl1LvG9OlhxnH6+DLn8NxGP4crt5Xfmz2L7tanZ9L6tmiwk0Ie2+pTVzcIHtPINs4Ov4fFG
YzGLdde+EwzejkviK6s789moVddNZCccpzdhlePjBSmDS/cjJYkSwAX0zpbXe8RDYSwq8X/Unddy
3MiWRb8INxIe+VreF6toROoFIdfw3uPrZwHUvdOiJtQzjxPRgSDFllSqAjJPnrP32kdmIOpJFKzw
eL52ts2pvIWqO2hggX3F2CiMd/GbDGfTsaJrxDR0x4Hpaw7/9KJKsnftfrJ0BSomTMOhRCWd66ki
9k9FAZBpOcd5OiuzvSt3nJ3rKSxzNOxWIXyzbY+5kd/G+begBcx4aNLUtI/YqlBSB/15LMHsF2QW
hkxljyGihCPpdB5rv4SDDfMQPrql1ceGcx92SvXgYUZkKF9UL16ceMeqIjCpRUlgFPVQMUWdkL0p
YdOyyOuzAz7/7E6XMkfdTAQ5s/MubB0Ip2CYgdxGpNy6K8PM7MN80aavInXE9NYzZYL5EzzbrYWy
uDEkftp4NZhevfP94UdGI3ON6IKpqgx4EX6YrvEwgu9J/NcgMe0H2yAHnSJPcrb2aYFm3pNRaXBC
p6WyRvC2JkKEW3XqNTtk7qWjBkaOptKq9qfCzyObOnZIinOJO4NmkyvnOrTMtT5q28IM8vWg2s9m
0SWYYsUjTeme1ACUPNw5ruIMlBPKvkogGRtq4iPGQ8AmPVu99RXLjRy6cVcHjrowBrVdikBfZ0Ve
MQ+vFEScnPgm3Yh002fyUZu16Y3iRj/x5Gk16HEedbyh4yJiyA5ukCEJdwD/e5Mpn2NBahjJUFgB
WNXCGCRRZj/E2Wb02/yhBs81VjHRBFNRasEyojBeJpkR7hUzfRZmVe9pTRY73OrDsS9QmuLfvJt+
eVc6Znyz1jQta2uP+KG7w/PaKfp4VDGpoEME7YNKcPO+FhGWa5j1A/aEbxX45yNNOWJgjVZuXRJU
F3FQvbm5ctOYj75EIJXYeOwLJ84rxLR2meZi34ILudMfAKU64nhp8O51iJpYJOphA9pGOQcjvmb2
j3GfRKQ+YkGDbJ6V3/pS2/hKtfeLikxf0gHWOI+iXWa4d5t1TcVupQEo/ab3YgFsVjRwEIMae94k
J5v7bnWoZ1vHzGBwj+ZrWocJcoSG9QKT+5rGCAZTNKw7r8vY0U3siHP1P39qEezjVSQrY1uHw3Af
ekJpfYmJg1gpGhftU9xnWDyb6AEpMta4rPdWQPn1ncuSB3rTHd8sk8XOUpUX3opsM987Y30UkI9p
+RKn4DAE6Mv0LzS7+abWbfSlBc280WpPY6DsiKAZj3T2vgU60WY5xMRFElXuZWgNsC4dchMRV8Ge
YnLLmw6jye3rjVclzq1B491TY3a0oDlsk5BKarv/2PgWbmm0M5HMGCW1ZXnPuux76KLxrmFmbiHK
WwDin6wh6lC00YQzVatBPsGZ0WgIrqrLsH4YphX4XRWE0PwbBFxEmhkwKE/Y9Lh9+y+1qeI1GRDl
su26buNj5MXkkr8xWEj3RA5kpCRE/gYsEXBRDL9LvTGGg+iir4oSJ5jrIAOXiuweGuyrjsExyEDN
vqgjQyFIG/cfrD1W3Y78ppGQpEXVZMjGykQlGA9tlBXR/0piTKiFw+ZeEKHSEGhR2DzYJclupCvW
i9yP65M98GQrPYajiEHW1ms7ZVdN4sAyDxWKCGizImcohe/RoYXzFJmedmEq8hqhw41RvG2pcxEP
RoZ6nOkLo8cGgQbx4o1q88DZeTFv4GUWoahUEoGROsf/aeGKxSZx1tWoX1SITFY96AxSy3ZlfEg7
Lb1jfDbXgV35B7JgcP073YTN7rGMYBySfRCeB6ILSkYQShAepRUGuz7ojk7eYp6NCtiMYByWQ8Xp
MUZKsdQcyUphI1dwfSI1aItRldZJsxYhEWbzDG6+aMSF48fspvnoj6LLjbscpH5Pq4jo+Q31vMUo
v27vmt9dhcqGEKRRtHs3NZlVxLOkGE+mKRyJOIUAZhLb+pVJq9woNeUpcYPqaWAuPWbdpkuMgNG5
HW50yrZTpCL5zsXgbWcebBWLF+FU5razW6xndMUvii3prWXKo5MH1WHungpNASANsncZqD8a6PsM
xbpXBbHvSnfLRV5OIxMWCSi3ik1zphbaNlLFRdj4H9SKioST41kii0V21N7aWME4hOJDkPshvqTt
rcNwdE0tK7l2iWkZi5bBJtsF5DyUt03SGQfYeCGp3Yzc1nlkwN6iZXaeL9mEH5u/Uk0eViz9ZJDV
An89n2EVE8I0faeaxMr1CeKb0GjqIz0pesOhaB+VKgouTZm9YRFhW/tO8iGiUIPfEVIy6b6GC84a
tBNC4I2S4TtwHMr2JjZRsVS2OKG1re65UomFWn4fiso7E3Gan8MceToHlAWMrvpuMu4C7AiFhEcY
D+W0wOi4GQfSrue+qxiFdrUZ8Q0lXYKa7KtV1lrZp4Q9lchRc4ERkXLfslDiJsj5T/OFJvDPr+iS
YSTiQTKmPu9cGwfM0MkGttFMcyDfow95NvOsP7hD/H2e1BBC8z3RE2Mzz2fbaUgbaBayoZD5GY3B
mw+MZ693JbbX6SgxTizC0o2ybVO45aocOKI6dvw1t4rXSNHqgzGxO4IhWqoZT+Fusu9fNYVFwfAR
43Qgeqd/96wEmy9OaQOb9nhtY61eJOI/L9GSdTw1q8waQ66Z06AQrr8RfWd/kmG5cw26xXpWG8fO
xABRlwsE5ayJvd1esqHTNxngkuX7smnzckCGeNW16hgxesBq6oH3XNb2A+inbz4DGrJ5TYREVk4d
kAMNoRF8iV2NMCysFNR90+Q1Me6zJhM94r9X5JZM8lkaDsSOPIk6ZxCVWACqbUB6Iv8yynhVFb17
E5pzkpy3N2Etwn1iAz+SldiaEZIwfGRsmLQXpIE7iuEtI5smuNvO09irKtEPAPkU+ATQ0ZptaXjf
3Cr01xb6n5VXacVjSV239hjsAngAWC4UBfZryyzq/Z9fGc0W0RGKirr+ljAayKlkdXfsHqEqIUJQ
pX3DzR8dSKMoNz/FA9MwX7R7jFfPs3UR3qrC6X1oNladGljTqS0HSxabnPTEXdoO+9lvC4xiN3TS
xUTK4lsN/tGKldswjYeIMG5QOaLetWC0b2F4Q09O7YgBQVoSeiOBIORuxlkL2DglPAmoQYoARyNm
fVo+5intNF2H39uqNlPq6dKSQMrJnJwAfEqcNW+YLduTLuMzyj28WOg3F8AJSXrKsavqXWKz+wUA
+WLraczidMttg29l8stgXFJ3CRqx6cjcU2CV4aSg7vxzXnyd/w+HyRcpWiD3BS3EsuyXMQlAy4KX
tNcZLB1aMlJWsIPohRv2dXCUy/xQZ9CaFkNk6rtwVBkv9/G4TevPpqJHh6jWvG3R9gYgFTDgdud0
V1fvf164WdJ1Vw9IBYE/2KIAaxKTUGlQnqzhtMjT7CaPIltAjpy+ZwNcZoHBmTHP3U8Y+97apChe
hIa4jI7E1kRZiRPKsIgRCexLN10a59HVyuQdWVEjUZjOmj7af3ut4oE6zqoQXbx0+UhQHTJOmhLP
Sm6+8IKcHWsP7Vj+gOP8lW2je9GySC7kNFadL/b0FafgtS6c9ODU8aTdmhAdHetWEQbalnaddZgv
pNIiMNGHO/AyGt6TVxxW2Zeuqeh6KBTOC1U1uk0aYqCbLJNqFS+TQdSrElEd0gUm4O3gPtXoGk+D
LMKDjSn9/Tu6mpswN2hjgPR4NtsG03+GutWuUm2TYnhbupXQz4JAzb1hqQeNRK1jZ8nvpGfhbIia
dBca+mcGyvonV9GKZVQBxELc+GMeiRZpfSmcatjXauKt7RTU5/zrkXXDxIaBiRaQ1TAViBWQSQR1
X01JhpI1Dsh+OqPeIOkm5UeV3tpKwzc/z50bjjTGz64nN6oRX3o+vVPj7o0Se1ogC2elFMwqTNaM
bYDmfkk/HJt66BJ/oMQ0lQKLCIwkfQzBVy40P/5qT6prl8QEzGf5pTLcTcS9umAW8xSQsbmcV4Os
qLm9BQkXTaRMnDOjmBox3X3+KX+eepnHpc3gQEAzsgq4RDtilUO8y5Kyspnnrdvcob/H8Pfc+cR5
mSrGFM8cuxtBvU8mgp88NPJzpBOp7FQBooTK1q4kenbO1xFJF1xn8xUf2lX0KCSjVg6fmx1PJHYP
HWWDpvf7NuKBcQjrAkF/jdEBn60IcFguRAx1p4SOPpniEX5Qb0+teiASNh0cygcr9nFowVOcQ5Qf
HLE1oHoypGj4eQ6ZWQ5Y5AZ3V1oj/QEyYujutwJOSizOIPlZZbAUpNFAA9721p5rvcY0ZhaVg6sa
++IkcbdCGA5qfDVRhxy8yrnXFi0NVwL1NHTR7GaJatUPn+2mkgen66tNHenaTqnUrVElwz7qEhV/
V2luQpPmcGM6nwumwV1tVi9DwuHBZQa9y90cBfgIpTRqvb2t5Qj8J+sSErRgk0d8BknnYlIljX6y
ejancaJu1U7vr8CJt3BHGNvGLZoB6WUdzw/yKWZu8Nd09ZswjSnN0Gk2scIAVMnyH/RkCeoTPHRh
4EZboE+f6R9B6q/YNRGcdESJaGfgEMsuBLIqMwxR1UhxP7GbC4LOett4qeQnOnY1YuZqV3aZjSSy
t4/DdJm/1SPqvt6gS+zg49pLCBpwhkL1BiZBvZWl0axt5HShYgLPrjz5KGmxUMWZp6Yzr7YfkD+u
1fKWcdKTLsckKWMXErCi3xInR4+sI7kIRofAH+JWlxWnfPRWJLTOd5FJdiBOl8jexkj/MQIl8Q70
stwMI7ymrZ3qJGG3FP2Eh8ODmExvQ8onlCZjuutVd+CZIrE4mFzfKPM+9QMDrQLNwUIM/dFuJHj1
stkMk4yiTEYHrwnaS43TL2HIcJSrXIlP7ilMhx5JoV14G33SVs9yuRo8aDJGyWHWy+e2gYBxgs8a
VsDMeJig4eI0y8d7jyLTtyRSfz/ezEdJRMXhkh4SPa/auOPYjVdRAHCLqVZ4En15wgizsvJ8eBVZ
+CSEqR9x1yxFjgAZiSPSCoh6rmSuoZLfmE5mQ6Uako3MGXs3er4dQltd164sb66bsCxhqgvqO9PX
JS5TeYcUtA4KzEv+w2yvzysxbNA/vnlo8LEIcKFrOy3KU9mYdIIUieDqNYa4Kxo+A90gTW4QhLFy
X9NpcBkbqnRac5Re7OGdNgXI6ctZue1ZmITtQdUu7xUNvbJXvxGTK4aMvTHc1h6JO5oSrfuIdRv8
zjl2fzBiYArkjtgWBTxkYSxskgaOGnIO2jAOXKYe2pZd4B5iBTg2kd5d0bFENFYzl4mQHRPI6PdX
JQv3pcnIc5aK8v7ePVJytnnUXWrV0RZFgvN6Lr6lCR/FTqHicuaOweoP6ywr1YPReiSW6Kl2M5iH
EzxdwDjpNMb1Co4gRigbE3j9jijD5Mg6p6ybM/m84T73vAG7pG899dHVGjN8fVpSPQtF1PueQSga
1LF6dlAJH0glh7oozfJZzdPPtmDX03NQ3ZP8fanDLD7SZV3rUeWfIkK6dYT6yMArYo0lYgcDo/mq
lzQuTbMr1rh+CbgmFnMHbo0cX8RFdF4YF0rIeJ4QJ6JLlnqF9yqZfF5GTlKtH8U2G3jwIEvP38bk
+h6bvjZRnIZ3pNUQr3LCJGVvNRuOacwYq2TXytw8JtRnyCA0C+2Hn1+0osBFS77vw6Cn+9LT9EmD
rGypEeiyYv8EfUQATZxAmzRIg655HEWtwBHQMlw+BH423AgPPQ/DrbfAkMKPbNZzhwEDI1pCrcAO
kAW7sGLeUtnTehi5/pKc4QUp1RKJsfWFKRNmkwR9c7HLbPWIZSPdSzWiL+EExtJCob3qp7VivvD6
vBMFK43w3Feot8bTwHx0RlSnjGI46K2raVVOnLDChefkdBzHjtuc4Md12ijY9RjWegk2hJoIdAsj
MLnXgTx08lPGoPgyX/xKvEFQwCTKg3zUu0DZliBCo8G0zu1EW9BCzr9FwKlVg25GE4Huo0jY2OI0
m2QF6lA+0I+/ZElZXKqp9wvRWb040pwWOKarY4fgj6Z/e3E/j6aT3QxhNns2+wWAmM+a66gbR0Pd
oFtRfwo5v51UGYK/8zOATnqoXvX81icGpbRilS80iFYEsL5CBqOtjgfYW2hNihalmPhHbvCMOIRM
tbEhfMvTf3hD3lACJRnWFy6AEKOQQmuu9uaLroh+V/YtB2akShOeoJiH4lbIE1tUCX3LNLn1XXwd
zTI7qXx1m38psN1vmjbJDzTvJU+jejtruwvgZUdPodRtE2//36MLbolDLlFgxUP4CVQE8Dla95eg
Crdz8SwmkEYvEXDq4HocDVUgkqIVqkebz17t71Jf1pyLvrY2SYh+rr5Fuv7drfO/yN+4NLnqnSsY
88s5rysGB4KzkJpF6c5I/uJV3NhUgQMqGaXoGbd4SUYsTh8Q0xgxlq3F1qf4X1E1hFfiV7eeXur3
WOj6HROUXCkUpLRyegmWj14giP4jEO0JQ8QMJ506pWYxlnutENG2HpN+JQTpi12AhYEbRD5i4e5u
ujks8/fvEvkYkcK40BNc2aKcvo1yHWkwT+38G8ZUOpduyM/zD32VyU8iii9hXLggAVHPysRHNV6T
fA4yrJ/IRuRC+1msXceo/tLnatsidmBw9PNL14FyJulIzr8YkrS81YL8zY1c5xBmWAhsP5UHmBD1
opCR2Ko4iLZFQik4oBbq7CmCXGBH65iqLSx9DAAY+PqOXr/RddFFQaN6qSu71DhtUk0odgltKBSC
Bu+/f+wK9dVsAvDYo1MwTvDj+ALlnqAIgYBu/hPmX/MCaxCLaMLnJY7WrNjUQJirQDNwbvUoYYsM
pBS6zNP8/XwJ4/yq+0azi0T+dZiBdMGU+4QNH3WacW8o52hFwfab7/puOhk306UkqBVihYdsro53
KOvP84nEzKV7jNzx5+X9lBKr9eZvoOqfMOhf4M+/RokAYxK2sIQqeeZNCGX6R4Yy5GQZgK9g6MRZ
xjecs8S8d5oIafPwSZrNPc+j73Qf7CNGvfRSjprY1I6xwBg6njrS7BY1Zq+TKRK8kFHxWDiYo8Mk
L1ejiM1/eMHqFOryK61alRb4a1OqJgP3j6Ev0oosK+iNaB3VABRMWMj4xgMmiOJFLUrYLNoyaltv
ZUu3WXWBaW3QZl8ib2DHC01jZ9MZ+of38DcOtaoZgrG5JuFoSzREv3Ko+xGAYtdW/lppqYd92HrE
Q+wLR72aY3olsqp9U1p2bt+Ep+C1zyyjLMiD89JUDuAo52EkQE7XmjdpNcdcKYd1yzl+gyT8WCVM
oYkIhO5U6l/m1/2Tl/7zw/+Ab//w7f8O1Q7vnf8+ctp/AcD//6K5k2TzB5p7/SUefmW58/+/s9xV
51+msBzpOI6gCiX87N8od+tflsrIWfIE6aohOfj8h+Ru2P8S0tSETWSDbpqGJf9DctfNfyFekUJa
3D+A4qTxfyG5qx8SeTCQ6bTcTcFTLUzNNkDG/x2InplJMWJlxGaY6XIRmW8c7l34zV2/EN6IVyBl
vbH1J0Ns7NQGXJwgMYota2s3xidHIA5uusfSGCkZvB9VQRDi397I/2G1+fgCNaYcmsF8CjqOZhmW
8SGxKew8TTIUpkSx2nwRkh5JYc0RORQqYx4n15aZBnx5AVhg3brVwc/Cb1UaN49BwXE7Q2bH5uN7
RG8NxoGGu7uEKKfts7z668+v1Pz1mUY4y3MsNXQ0qm7z2VnTW/03tnwM8rCp2VPf53SZZ78BZ+3x
DcMH9MsGq7BX3oZcAXQGJOLT6CK05aDFWLBz4g32C22nwrhZjxhi+FjSmxnHO6Mb43XW5MNnrLU7
jd2vgr9kWyaCER3PRK4j/m8mXE2YVCDP5PC14NjsxzSUwMRRTEMGSFf0MZqrU70Kw+IMUYT1xhbR
2YaacHQbS9kUupcQbUmojmYrDM0IM1kRa5Mdqt7+Cy9i8/DuFEgdBEoKfe1HJaTNXMTjZj4Z1k3Y
/MMa+WHZnt9P6SCHm54cDebPh09+VLRcrTs2xDxXrl0DBIGCA25+pvSbyEHXGrhyHxbuvh4ozegV
Pw1+Gu5CVSU0J7SGG/Xb658/Y/X3z1jVdUooh/1Enx6dXz/jgvMQLruBZmth9A9dqfSndBxf8n6s
L10NHi0FlxGP1r2N8r/GIgImPDlZk0x8yhpVvIdr/JKt8ctW/OHp5ZYzVNXB5CiEpavC+LAVA/Kp
mjYJq0VfC45xte+fE7gSm04liVfU2VvdG+MDICQayUFnITo0knob9ClkJhe/g+a0HCBgER3QCu4z
+IxO18lXI8wwgjbZNzc3rGONq23peEm8IiedhCjGzvsGNe5aTQabjjR4mxRP1D/t2r+/1eQGOtwG
ZDWwANkf3uq0KBFI96JZVEX+YjhUaRSik77F+5qNAo9i3+7SpBmeHfeL0Sk42dj6N6le26g4mN/9
+ZP/mJ0ikM9S+Dia7mgay9GHm1EOrkWPZRL5yARWnd+qa8zcqAAjkTwYKikNvWfs//x3/rb2EVXH
FmCr2vQESD7oX+827M50xnQbNS/edmWS12d6QYuyNaCJ1EMz8ikSWeEHOHxaN20fEfsT9qChHQ3i
VzP2ktPc3C0M9VUDTbT3YYksEgtZ159fqTa9kv8usdimeG95IDSdvcmwdfmhnkkHNUhx5RE9Zeqf
vGhqjfWqflbV9q1KEdstBEPULbNw/dnIolXvSfdudbV7CJvmDSHJuEwrozs2o/bpXfdL5O+4jpwJ
OJjoh4aR/IWK++5MxBEsMocSHMQVbf2L7EV1MRPSBgfaaJhoMGr8+R9nGR8/fJVny7QoHKfid9q0
f/0cgk4L+kivGasRW7ena7Xtar18iEFPHOvAxX8+2E9uoqWPFeIqKNyuB+c2/yGGRLtNP+tzPEVA
iJVjZmOcQtyrrDs/n4LT6uJBMDhoQGQ+Rpn1o8GefQLMb698Ff4N8K8DfXj0KGbprKWSvbqS2Zxi
hZ87t6ueWgdmNphUNxb9sxQqs8hT2YO/SexB7owGCi6US8ILsMYeUG+kjzQjL0yJ7V3lakhNtI59
00R/4IvibVaYRBbWsyQ6K4mbQVOBxlUYkbpnsKI/JeaZSYb+HHckBKIHP2cJ1sN5jStd5KDpmIyL
Su2iXV517cGxOnamnLOP1Px8zzHWfKRb9ITHSG5itJ90j6X+SYhi3UZ2sMiLrL6zao7X0M33PSGC
uzwj2ny2SuSNyC62hksvornTt63YTNFLa492zi40ew1skO+dkWej1ywJZRD85XvN0LG/BdeGnXuv
dI53zrW7JGbz3AgWxCCP6BKXMdhz3TX2Do6TdWMZsP/aoFw7JCNu2unm66cLgw5yU6LqqdZsjqrk
lZwGL7EQaxpKfqhLRdsZ8NxhBLjdMR+0V8XS3eMM15ApvM1ikvJpZimv86UYe7lWXAqaHs/wKpT9
qs9T8YOi7JCauNQ8QKN1dkukcI6JhRajiAoIoy6i4rZw0hetbK5V45EbobECaKamn300Fzxs9Sqq
iSpo9eKtcRDFQgnzThna0lBkyhE+C4lm01cZeXtR2mS3OnyrOpk8VVrXwF+fFhisd/5SBnZ5g3dY
7EzSsRedSUAb6vpXz/F70JDliHyew0sFY3QZ5al2qAOp7+1W6zZ2TTqBgh6hnJyjTr6kBxNvJxbs
Y5wZyVUqTPxdfa+NRftmGFQtuqyZR4uqODI2xb8dDF/zTLe+J2lBWIRynh8Ex3S8e+UBzMyiYyWY
uvbcwjXCu5WYCyHDDuyrAvmGcVkH8b9Vn0MPrKPWe+kys7AqmJgsfM99AM+POZXlqjtEmcssj57B
wiEGZF3hxp8VflbqaCdbMMdLDULAtNIBsTRpRChWWdWmGm7+rQVK7pviuDqsUd/aFyFEf8XKXwKJ
yrXJOVNmhWttM7INPX9iiaN33fZIPBAZBR7+MpOmrPRM/jf7DQWPebQoUj24R8l0GXw92vRlaJ08
YjkrLAuP899NWop1SrS24B6GeKvEFTnuGYOeBvHzBn3UD3UisUQOxFMkSZBUnZTO8PQVCkdUodPv
mqkIqPws2oz1D/gD3Qr5bLYOujBDnYqQ1smIu54rBl3TQHeMtvHY0rxJ1G6kY2VF5xE/ybLUiBU0
LPJwcW2yokzG87b0D1Ckk6eo1ZPHns6/4TG+iFoTfjTvntc0j7JqNrOvBTMQYw9L2A/or8PFaLr+
S+qSeEC7p19z3v2GNBetWltWWxwN0xB/PDapWZ6IdUTQB0Bi6Xmxs3eNoVrnKkxlxb/NWsYsTb56
IKQ/Mdd4K7xgb1Tl8NBUIUY3BX9g65cLv8LsVmTYYAjhu0hXxBdi3uDkuigiA9Rgd6+m9mwkXjQy
c3d60uOZrWWzc795cW/t8yC3r5Nq3c0LcYxD5XPYth18FwRCLZ2ya0SA1KYTOjiK3tnYXue/E4a6
3gS94KnExU5fVYnfvZjDFMK0j0kZPxc02i/4QydK6UQtddLKwv9ZqWvfTlEOjQA0bU/mCPuj51wE
7Z2n7802hwFSYY1hEXsI6C+t2Bi0c3fCRMaYT8TeGaVngz9clQHsMaIEkk1L4tlCs9mY9P5rYBog
USYkq48A3EBnu59TLRj5wPLPgR7U8wYfeQe6iMqBoxGCxNQs1gpmHYJuennWgZUsqkkdiVUNt2Xe
7UUQ/VUkY46mZKhJ7lGDi0C6uwKse4+U9kVQGO29sNMOMLpYX0hQvBsF6Kyu0csX146+MiI853jO
l5mZp5tWT3MCVFA4uqAqH1UFA2jfQ7GBA2QRbrIxD/MESSaM0X1DHz4HyrVvuoubNQ9llfCQa5W/
tQ0BqAPy3jEjdsaIW9ZBX1Gr03ziQuPWLCCpLZkpdA9VbKzVUK0umgimFKrIQSvk7GTZRG9RolzQ
GOzgLaZo/FriQxT9MuN5fHbUCTqfbZoYl5phHtGzuGus3vmKmGB4BJPbHXNcsrRUvV/JRA6b8MAD
0TwEmPQeEPXXG0cA9MPivrUYRKwKUoIOCPoYCTrIdOxav+eck1axpzJbC7Nu20Duaep855OFytQl
Os0XUIHYbWrXWNDF9EFMJv1Ol7l/UvU8IjopO+KGDM+xIFoFVZNcJyY00UMa+tUpny6msGGN2j0e
x0kpZ3oSxgVctHCTKKQdV26rPydh7uwS3b2++0JloW4jA51i20jvGQDbKDvvwlx0wW0or11YtVde
oL2p6nx8hGd9LZV215Iiqmaa/NpRPC2d6S1iXKQTMDdGJ5/274ncRpx5/gi7OEGnjds3MIT/aHb4
mcdCQhwP0eEmnVJvcic5dybhixE7+pNTuDCuyhg2nporq3dks2+F8OK1/SzOQBBTnkrP/IaoKWHW
pzDDa4zHiuB0gL9DeRsV7xnZU7XMaVff89ru1hH2v11ipREpDI0Bx9guVTy6PVWeyQBYj7KjNv2x
lm2qy7Cp6y1iAeUA5wfxVAIco+oD5l+ssoShus2RVODsEw/0BlJPcncD8QQfI7mWbq4uMr2aVpvQ
uyWBzn0Q6s/Y42G85/e+t6LbKOxHpFnJaj4NIBAzwYh5FOtd3uFY4q+gihlXTU4QT0Ow10uiatsQ
R0FwhfcwfmcaTq6LfaC2oeD1hnGZMNt81zbqqXefcdekhbMNOC7lT2FdnFCmV3dsnwh2w54Q+t7O
lLJ60PSrl8UbhTYTJNWK/c4cknXugmQfITQD4+1JhHE7AlUMJMfTpJmUUIXnD4lLaIyvTlh8h4yS
bjS0EP6izaa0rMnYlurjqiXwaF1GPLrqhOMe476ieR4AuWle9V7Cf0/Tp2rajSofbWYNDUEO91L4
ePgDZ0I0x8nCNFxt33h8XH8+R2i/Ns45JFmckIRBaIdjm0yqp1TFvzWI6EMzMFHBPKhBcEDCrhHl
29d3Tnn+Klb6z3rVw0RRnENRED/aOlW0nglj88WL7XVtGt6tasqv8xvuB5oOTd4y9xoE/TAe/6HZ
8duZzrKZMQubl62xan/sZ2ldIWLXwehe9DGImUmKo8HC31WJXZ0x512M1movEQr8dcY4++HP79ac
IfnLkVKa9DiZOUpdtWznY4vcwQFGErFbL6IcUGCXB2jXpNciUm5KNM6i3Bk+0Hw7czw437K62AyU
na2POoQwNHlqbZV0ZAetOh0YRjwTD2aWLLth4Gz//GL13z5aadlTL0ZigleF9vHFem5itHU4EYyI
Fly2uMcXIfVLn7VHYmra4+hH90JzoTvVdPN7dHSgn/VPU5VzilIyz2xmQ4u5iGTJ9Fdjh71RS0D+
yxp8pIOFZWlU3XDo8vZ7F1TJY1JVk/XEDbAGCBNbgGSTLBVqmFHZgOQx/qkd9/s/kYmPRR6nQWda
U50PneJO6cH7RA5KvamiHHt2yuWg0FhyZJeRvJDW6E/h4Sl2VawRlsqlKdzwHyI8f2sKqmTHM3bC
Rs5fA4Nj6hr97RnyG4/DhGGPCwbWwA2UEBGRKH18iKFze5fGzptDOJLyptDZXrl6WRxMIgl8xyq+
I/aJWTSCf8q2/60zOL0wy6JNBX6HdtX887+9sFEOyOhZRRclnbITmZinjCH3xesAo3le8Jip8beG
eRAgjSBaxWU4ASExwSYTf0PYevYP7xRN/A89GU3gpWRI76A841PTP/RkPD9LrcqdwPMhkINsEnZP
PQa5ZAJOHH3v4gjHZbL1QF6/1Q7hVdJuH6smafapJJ1+QGUGn4a5ZR4eai2OD4pfETbBfA+1q4Lx
Ok5vECrVMzi9JSFHTYmTUAPALuSLn8aHqIFW4inV+GC52Y+gQo1c9M5jBRzvWidecp1b4NbndtLx
hRkK2HdDvqkYu8KpscoEqnUJ/SjczU/GfNACgzwFpfN4jJ7/9b259F4T4yELUOso5c2u5Rvv7T2u
actmqttx1jw6KdJHEQTGU2TJ69xpKMc6vmnOq5jYDlR6Y8qgPFdy9Qn2HUkfNRS7+ZDSq+bXktDu
hW7icMSu8ZDlY7WfceWu08YgXDc4OYyLNl0yjVP1z7No6+t7ijYTKV0YrXPwwisJ0jVcYtrAkhJY
7iK37P6bkf5VcSr70bXkIQmm3hyGk+CYeVF9bZ3/4uvMduNW0i77RAQ4D7ckc1ampJQsyb4hZNnm
PAeH4NP3IlXdBfQP/DeCdU6hjqUkI75h77U5TmxPPaGwXQ3OVvnOL92k/0pzVdy3H0XFszq6kX62
dc4LzYJamqIyDVPDai6u8Jq7MUb/iqgXJHdFmPTxd/iTp7Z3tVAZ84+WzWXjJLjJNNAHcwYmTmn+
Yu8OSHAlrkOWZgDivt6hdCmveN3vdtHKT5NwKp/S1HvHOVUEcVfOr5PX9YTSVeJZlqEx0xMbjO93
hPHIjxgXqg82Id+ri816e32G8IVRuq01ueZWr7Jk9GEs7THJVaZFvN86hT8Vw9DtgDfW74MzOUHt
TA8GYv+r2bsXo0iQcMf3YRXEO6KYHwAXCHY8XvcgBCF0vHJzYGg1fmEKAITV5SuLoO/HxlHUvdZV
xo91Dv7Q2ghLES5iYEm8X3mdUpFpX16jNd/81rmeiP0s2SN3rJRZTdioivF9VqtFWbUBU5pdRhpm
3z2nDHs6b0SbLi1zhQY+EMVh7L0t8aJmoB2YbffVqi6IBcLgb//vO0FWi79kgOUVEqCfejka/oQI
/41Ad14MvN2p1PC8r/8RVdGBgE214EGV4FKJhpmK+q9NcE2QR2l8sWbjvnXuE03vOVn5GcBJAOkt
g7Lv1MLcg/P9xCZZYfPNlENkkImYJ+qEZXBx/WWwlkdcYXH4fbgutZvuHNV4R/dM7qibgArHj1xS
+fhdMhW8gNj4eT+1oLAWazdW0fhurWzG3OyeoqxaJaT6HyK+3JekoHNuhBnj6sSbumJZyjHi9vK0
P21mvdL4m7ct20Ct03f8RQT6QR6RmlTvkTL2p1Eb2FppXbxLFcjpS15c4YnMhGrkHjt8oEZHzU5e
XUP0F6cSkjRcurxLGtlBHeXLedNVLqbz8z9PQusMt8XSCDRKqCTSFH2qDmZxs59j++4Q0j3U0OtP
CO+wwOKk3uzUMp+MQEONvYd2Hh8yHWLaoJKRm8Q9dHcbUdxiTs+b7Wz70ndtfYVVzZPkFfpJtcv0
BaRJWeKXn5Fb0qBm/wlDQ5fNXKxvrEM1xP+Q3sxXVoj6SXMRX2dasHXm7sL6ZbuWbcExMZGsaI/K
uFcVRFnb375c1NesJfFm+65ybzmO5my9M6PxlAFWOpi6M7+5enRuFlMPt6MW90q/Y+MVn/AIG+fR
mYr9YjN7de1bYcxYZxVV23cW4Upbe1yi5hQD3NLv0zqRum9WRvuUiNL2h14/bP/x3nUVGIDwm1vD
WB4AHB6WOrtsTpA2IdrAysyzbeIL7zyRHRvZ7myFBaSamwvHFqj0yujgDKVdIETZHoACqqEnbQnK
Ru7U2MxvZj/yusfWp7UI/UcmovImF+dzcZzkAs4Hfd+mklvDnQwN0bBOuhHaYJS7xSqfsUBZ7LJ5
IMYbgvspMbvqKKyczDlmJCTGxs1Dklt9KKpBHgtowmGnKsle6cFH81xn96p2aEM25vtWqa/TnBQt
+VMmjOXAeqn52TicaUs32L43z9XFRUeaWzNvwuYfF9TU7AeMF1UzzhF17qF18DabmnGRA8zbymRW
g2iOYApIZkqN+FsZ80+V+fZu7ivlUDT5mzVF+s4lqo8MoQx3e2wXYcVW9cLI/XErkpIp046p3urH
fupJw1iWB3My84PJHbuPG9Q9xtBAJ2unL4Nu/bmONbHrbBptsyiMIHIj9VlnBEiiGGBjr8iKb6uB
Aec2BNcdkJVVfIHAQWuGt/e4TTZ6gzTobxdJM3zoxMH7DkTiEJ/x+D6qH3E73+Bs93iFy99ujsO9
mF/lOL4i9BOfSrbchupP1bACxETa7ZTtkDBaFuBmWvU/hZQUIytQpHP6g1XZObxjlUXYMqN/1Q3v
wx6MuzxmGLjuOmmOATR6fTnK1n7c/lYDP/dFy3I/iQtY7+gCHyhuwfLpJBxFk/qFnd7FyzJ5Fxxb
Yd3rTGOGcSAjVo0vzkh6ZwSto7e7+EUK0ha4A5afVRa/xomvtSgTTWmMB3YOY+B6JMk5LoBvbzwO
Vpr+JjzlqPKuPH8LwpAptPtivcf0YhSHsoVPgTYoyq30XTX6k1RZRFaoNS+KGTvHiY4qyIm08cvM
HM/YADCat9PnwlHIYBWSnV5ZKoHGbGV6KRlxa/3zttAxqwRiU3rG5zQeVUg40sc+ZgeiqyknPHyJ
+WT+K8aV675wz7Nu3JdNFGu+Pi/BVEw1NC2Qsr2dlWTkqfFw4nVA0b62BF2CPaemEt5TZdnkZCh2
sLVisUoKaTKw3KRYJfdzTh7JmugeKyyAfMIHYiLr97Reedi8mH4fAy43cFbfwWO9z0U+/oRznuCz
c5JX3UFKadTzD0tlPma2XvJSN1H73GJxUP7FmlpwS1OQsix1QOIaAAbVejpqAgjtNjLJijfHxhA3
Sqf5WTQ9OMZKq86idx1jV5Y1UzaZPFVRzhKoq4EUc96dRhiZx0q7TIU+M8liNVZCnfUdLKTEsHGY
IOJ81QdPMKgr3oE5FOfBmuZrksbXjgyyV91a2StT+7NkAL3t3zRDxqG92PXV0bA7xt44nb6ROLkT
Gwfwy8TZq/kKUIv3VGnkbndOfsjWqqYZeLLUoX343/tbE1DV/+wm6CRMtmQ0X477/w8vdLPMOxPj
qP8NBiZdcV67VAqsHLY98HFmXGM3ILJf83RtjTwfVxonTjJ5QeZqDb8VhuJvy7DM/uRg2cQfYd6m
ZFbxi32omangtC7jT6FWu8QETKAtD/PYkURRNa7voPzfx7IUgF6Q+zMaR8bs2iLcviXL8D//gh5Z
oxIXb0O7xDQgWnmyk0h/MAdYR8IrzUenpBRNhZ6zdShbDAbFazM77nEicuJ1ar3sqCaBohoOdFHu
B239wlhX7maHPBHPZkNFz9PeZO2NT3oJTGgyyZUjJfRX6gx/UQivUg8qVLMw2mdDkt6Ovme/KKK+
/vcLSZ+orKTaHiAAirvhLdNeDCDPTqTPOdXJHKTz5U1aFsy4M41c5KeI9jxApm7+aEF5O3kh8dqv
YNq1q7MU18POspCATdYYqMIZQhI5LtvUpuInSmPO7wXH2xol7QYNfr5XJLSAqiL5BBXE4ALhIfQm
lZSHkSkazOnPDZWwfVGMpL+mYOomckt9tWB29d9fD1usT7edSHRYTwCLXMeW8vxUyuzb4mW5mX0i
Nc95trExGAkQU9H0r0SkzE9mFihfVof7w9Gj+rkerfmiQ97FoAP8qkavctxGeWylmPTP1xKT96UR
xl9E4suTTLKvfOKKGkAbPWJtT77XQszDb2z61sabCJOyBvICv2mbESyzat+SbHgG1E+wnteUIW9Z
h4+y685ONx8JkR0LU/nVj44JcCwHyyIn/FeteHUyx3urrPTDmt3mpNYsh1lpMkf1YN/oGakNdtaS
DzA712RyeG5Kj3xFRlsnpUyXY+ZB7Ns+ruJP7JFAtw32yhwkqJoA1ey1DOQPM9krWFmCzAYZ75Na
NV+8rNGZcnj5zR3Uw7Ypo6MObVNJgmiQKzBC1X/AXoPlkBG1wirh9zyLnKhhACkwViNsm8uhNpV+
B102f2b6vkjmu8qoy/emA52V1e1Ow7FKH75GS5fW18gR6Vvef2pj6anDd0OVTCZESstU6fQLh6CX
9b+RFqNy5kC8Gp7917OLFTuUwhLLT9+75HxappfGtT+WdEbMlWj/YIWrDzY+i5OilkcFNyj51iiP
D2L2JvhnqoLEnz+x5Fq9TGkUMNeNg1gt3ctIIveeMzu/eZ17HDSiMHVl6S+g6+UeW531QjVLkE4u
qciIFnuW6Wy8W6L7UYhUcr1p1sFSCHUgD+xdnaMPJ1devKRcfnW4o0iZSoET5to5TemgO7hYLauW
V9AwbBKoMh4xlGJ9llYIL5fMidz6q7LeHitJAAn2gUCBZ/NXs4FuNdFVr+30aZ5771XpQlD3oUoa
KaJ0EcPVBk98bhjZsbTNEjJcVPdoZSTlycU7IQJlTo1iD1NjbO2QhuO+NTztbHuwTPKVzDq5Ebw0
W2KCZoCI0QR7INAVm8l/6e77DKgKekFGdkXr+MUwGgiIjpsKgyAXasZKiY+m2dvnmmjag2WmI68h
73CBZbz6XZTWjs9BfuQluKcK83SWr+rQbgIWQ0mJ5yG1d9s4fXBa7biULJKiZn3Z/i/lkLEEwG90
6RA2Ppu5E3dbrQhoq6x7lwPQ6vPB8QeAeXSaiz7svy/bfsXTibVJ6nnHrtufUl2/tqapfVcUBLfr
t9og/3tWgyWPvZ0Ad/Q0LE78VMwLawUd+uz2bYoWn11nBWYyrwd0EZIh8SRezfU5UcF1+3EJewn9
KJFdsHWPFK3tE+jlKMhVeUo6R7zWhvVbtgNYLfDJz2ovdq1FWLQqjIougLyKrkIqW2O4wUTRXiKg
JpY3H5njACIfBlSbXf5BgEx8ZaWfsvMAjNj0pfYmpp1hps27nrR7PR/cXUdiK57WlFAIFq+vEfvw
psl+bJf79sUlLyRunSt/ieQ6Ov34msQlkN+0ZGWke+80NMVJbgWcbZiCVGSUD2acHuSAvC8nJQ2+
Q/I2a0m7E6SwMYOCoWkxVgsdcyIWzNAMwhMUTkN9JF/P86ogtTTECsrcP+Okq3Eus3Dd1Dhx/aL3
SnM1yZOcDFitxAdm54SgMgHy9FxQufnSTIih9OL4rsn3LtJNtA9THOouohw7ix8QUMldpbrFzp3z
iVkSuW9uvhSPRGiHWj8aZzoOMyRljVfdbSBnLRbLQZhlhI9DZHIUzdnVcUvqPYs/0i6kchvjovId
WPhBhr3xxtxMPJgQVYEWsd51xfJJ/e53o9f/7AgLo6t1/821le9iS20uGVKXCMmB/UfTDYtrD8qG
aoj6FZEbJo/rFnHGJYynkd6M3IQ8+zAtfQ+i7aWEWnTZBkxzvEmBJdAa6MbhYCblUzuNQPhpQJV5
IM7bLtufOmOPXdzeCSso8aFkuONzYZ3HvPqOlxlKaezSjFCMDPelVDT3R94U2a7KFdjfZf+bdBz0
HiCVQFEyKvKn1alp5uo/mLXtWcD99FbXEreSeHQRnbSro0nRh7es4lcj0r4OsHvpj6BZgPTg/asD
dS5lOBUE4s0qPvIe4fL+uz9faWw01X1oAg4KR4vYAaknL+P2Bk/UMz6CMLgG8Yp4LvPluv0Jhc3K
kRGY2RJxsenY3ueSDMUhkXunj8gkj0rvmix2JE7Cws8/O4bxhI7nQIzteNWxd9y8BUzBig6SXv6h
r4U2RdlycqrkHYwkHmLdJjAFBJyWmtlzuhbDjiJyymfrxzgR4NZ6VnbfvvREPxr4RZ6270Rrm5z5
/UerJk5Ya12ym2QmaMxZFAVysrT99/dVVi+PvT78qieSGCevf+cyiPD4qsKDbIdAnr75Eb0SsSPr
n9o2UsK5SiYWq11ygPxPnKNlWC+TS1kwld5y6VZBnCzAoleT8lGPVRyUIIYjoohAQtozkSAp7I/1
p9XjqsY/mXzf9bxHLBlmmImOa4dNA272v6vC7Ua2ZQyphRuKBedWHrQRsqZ5lnet6MsnnSRiNmJP
kxEZq2UxenaiyHnS2pehctJjPMN8levp0mksq2AoleeCa+uoxkRvCB6Ssx4NGPrXX2o1kU+iNbZE
sAkLro7+CohKfsbbPEtF3h2QojeY4PtvsZywbH/BUvfS22AFKEnVkJh496hVeGANqDv7uAPn7XjC
ep51xrHO7Jl0QJp3yscm3iPW8Ms6AqtIcNpxQaByM8tm3xeZt5vUduWhKvnVEGCOvSX7YEXUP4uZ
MFDLpiJVncp6MYb6rEaAW5plbOjN5a9sDWreviQViFExMPlajIR5UmyTvkSuiQepczLVxWcQaV7H
d02rmzfNjcJWVPiF++Jgr+ko09oQWjLNuH0W77E1PfcRBDYmCnBO4ILIe1+1PNZ6zeaMXinzBMGS
3qBdti96U3dHQ5dnu1jkeZhv3xiTeMGJ30ZEUn3PlQadkUn6Ay0rwHpXzXybCAks1CvHpePf+TT6
N9NR5PHbN746yEcBmCP5N/fOgCUXTIDdKi7SB+v3gPL00mmWSeQD+Yx6qT6PWgGH6q6nEmQoidet
NlmX7Uuf6Z/W5MIsjPVSnmvSSrcnbnsAjRJZBe6j7JTYLidJzcOEvDsh3QMnVTZwhzaK1d5LN9WP
zthaOwOC8QaGXrRU3rY/uY0KOq+2mYbNrb8dBtsXjfSdHXuTOtSc8TNzk/Y6DeN0G3uMUGIpXsgi
DShvxN2B8922Tv5YAHZymjw6yzj9862zxMdPqNViAeLUy3KXz6T9kDzA/rR3cPnrDUONDm5+V+kA
7kYSubM+Hl/Z3ZOkqpO3p1afGA3Mj7W0CgZMAIHBpiqcMuY/uksGquwiTvBq/jCE6oaF3SyPjlJO
h8QoJySL/MtURlYwJjRmUefQ8C7NCHxEU4PaJRJ4+xbJ0yUm657xD5PIqhjmOx8lbEr2xkucK0xZ
ljw0WqTu8WgOl7YQ71VSyNcRevtxSnDuO8Dj3zBqPAi1mPYZwe7XOmixWQKSJ8oGgWny156yHyBm
nF8enG02bgYktDQm2YZ79ELoyoyRGD3Jf75FI7F9mw+JczQAzbcG9a6ZDs5PryP8t3RS7TYXQL+W
afwdCTvdlfR6+0zPq6emK5O9N5hGsH3rGsZLalrNtVURfsE/bskUz5LXMYt5qkbATyKv0BMSF0Ji
CsIZnRwmxrsLLSbDnaY1q0POFmvMhp50M2neZ8B3dxbwH4qcq4ftH/VLbIUj2k0/HUryPNefpcPa
fimq9j/f1q7VostWdtKrSI5LLdpgU6BPWhSU2AsKpkSdd4Bymdp2Jb0ZOrFat1wYDDOxskLYz1yu
wfZdCsbhlQG4B1xkcEg6TIhPeTSZJj3GVfrloUxATsED2hOycZ4W/bbI5eL0uv0nK+2dLdK/JFWM
d9tlYV0SL3LBo32WK3mwVTPwBMuxnOVfmXekv21FHsniduBRdnAuCpJGVM6F7eCOF66fisPGl4y1
/O3KTFvLeqCoqb4XmcUywmzL0Oisx/WQyo+2aJtdTXTukZGe/IAnfpBW092gTb5acwmMhQY8oF1X
fq6MMh9g6/gIj6ijkSc4qM9oWWsWQse0TcBvSW4McHHpRxwDc5FKftQmuFcUdN6DhjkJumzef9ok
jrUl+PmhHzB0Jy6bHb0LtkKGQV/3TOVdPZYjv9e+IrHVxcG9nbUYGeharULsBjDNK770v18MlhpY
lz+tQShc4Iz0eH8Pi6aWP7pigIniOV0wW6nybDv8nxJ1vd+0xjHlGDfbPl3jGBfmU2FiOwSEit5+
Nac1RV3bdTxaCRmvBD6ZS/MPlvKrmtn9i573TwRhIKMcm+Q5bc3x2JQtgCgMbE9tOt87Nsw7YI1r
2hgvRLF+6eOhvZoscAYjPojWGK+LbRtPdlKaK9Q7QZ8NcFAm5cnkjv2A/dB6S3v6vktT/G95JOvr
MNEK+WD4SYg0+i8xuzGqsoSAj1pjOEFS0XyK4vd0VcrZos0f5sR1gVLANZV2oT2UkjVPa0QfM22y
36VV8WSlU030uXjcODt2WpCm0aNGb+w2xLH2nOBBPzhgky9WCxNxGzUVEh+t5FDOgpZ5JpjY6FJp
CFoooYzTJj9zEG2ExhpNvFSNPDnesscDBpjXmr2/V9FLoJ5j1+7tzHEeVPURPkZ2VwhILAdtfKX2
Vu9JVx/BnxJKsx7M0omUAMxGeSSdLcC/pD5sxSr5CM4xIiyb4SMUOD0tSTGk1+L3xea1JhdBE4Te
594Q2qXML9+TCrV38+dpPX1m7qNTTXL92iji8OyO3cT8WWblJS6dB9OU7ZXWPXrWY60i2mryK3Rp
TC2UNNh28oaDTzFqxHNZk1/Dr7P7LLL0VA/svNMha4LKHH/IvBmejQXF9pYHYsMkYRpoPhX5fASw
n1+z0TOeDL3fW+My3xDzflQryVKZF+e5jSrnuSICg9zF/mhX+JO89Z+PNoMHFkin7X+1/aNM5mBy
Y3buXFsDkuSZ7hfw9l14j3HksWk3mVjHRUuAHlc+yuSYDFKE+1v9lNr1rdGyCo0/3A59XZdPKvVW
LUGLfzft6/h9W8aYcjBv67HoU3xyTDlLEy7AvN4d3fq5ZDULGS3vblY8JPgSuvpaol/cLYjNiYdm
2jpkeA0ipt+8ZgHREPY+wkrUryY/MLzsgCueuFEFf8RyEY4Wo49wGvOwLKhKN8l8MorkSLzyr6g3
upPE7B2IxIhOLfOuICoYvFj4z0PTTr+2dKWoUgBVp9WTQKR5nrt2unYTckmmwHt+s59VgdYo6wto
jSuCVTTN44aAU9TO9ifNrNE2UgzjIJM3Fekzt1EZnyl7MELYwzPd0b8kZ48SIeI86HrzRZ4GYZeQ
u6DCOr7TaMlvs5Ls17gb2b2/VdSeQRU5+EByHIVVwfuhWR3XScqIl8mdt/hbriVT7chm8PJZDyQG
VgjmgnKMz2AomJlbv0dbAprKtbs5pUz2EvY7wmb3JxMo7eU+ktF49LyE8Q8EogpYAggkNOJVvGQh
mWEfiCFzD1oXoMDAQ1+5GGqG0yDv9kzwnwj5pqYWoc2p3cAD0OvJOZZ098FoNdZuURZyPDw8NiY3
RTR58mWUU0L9h1XA0psKHEND5nok+P8mBZu4GcwOKROppJgCSc71HmgKTVr6CWmApPDIeu5sIoT1
3LF9Sbw3tx37/zrRf1KSIpxZONCT7kLKB0J49+6eREnWgBDKB/sMdA6ufkzxQp7iKGd7A/xXzz0R
qrTutqesUe2A8RVo0i015Yw9f9cZ4hzpVb2b0uzcFyTszlXxR2uor5b8R6cyHDYYAO8Q3sysr76S
qUX+qutHa7bWh7KNdnlDaKhNNO4wuWELCfeJcVOgL+IHq9YPQl9+pXNQKhlAdqPq8VlqjA/Hrz76
Syz2c5QOX7Exwc0XVUszmYY8OSXksUdbjep9VCg1E2CvOoll9RlEirengf5LXjUEuixsZXIkMejM
nKS6lanrF8WHmOZoL1IGJAAwAd/MOWyVGJfxosh/uWI2F+BaMNSIitKznDamU+eLrdyXjKSjUcPT
UxFfxznrtn6nwJ7qV1yQSPOYEJXh7urOcCUw2N2hG6qDuWPJMssy5aovo0sPRujArmIC/pL+WOfs
D3aZk1Uhf1kxYyDXsC+VkrB8cVF6NB5z3tFTYWKkHUP+ibB0neesSEGWtx4zwpFTRp1074AZWTNy
nRSO++yWkGuN5HlMze4wq1+16X6RxkfoqkGtNCZ1uoPezMARMBZ5PntH7Uo/cnASGzNxEorN+rfn
b3Dv4MuHSqd8Zmq5QxdHdx45n7VdmiHzNsKxwNypAwXX1Ms/Xg8SHdcVeRjoGfCnMa9K+kyApEUD
7sT5IU4hkifSdc6ECy2Wd+mEh6pkcfITuXw/iqIS5FtRxcJfrtBSNB4mkkqPPKRu6SEupwdl0SDe
FvIvDBQCkpk34qEIYt1iuKkseAgiAh8HLmPbMqdrdYqVmQA/pUr2PDaEk1vj8BRB8nGTVTVe4ucb
sas5Sdz47BG9UM1YHccK6hmmXy84WooHL6sOQhlgArFT0nXsQsNCRmrqVWqgUcqEAg08eceBnQP+
IzcR4AdCc9nnp7ayODqRVmit8iLJkZ/Ir0/b/tzHHE9NazU+7va74AdG0MvJoLdd7DOPPCrm8KjW
3nA2yhN6FIbo2FYzfPS9AC5vWc3e/VNrcclsbuYMUst2t7T8xibblHuNydSiWn8seFiE+KBskIwz
OakMRoz2CPMLouBOgeiUR84LFWDrJ2rzVds2uswJMYtud0/a8Ab7JQmSHMGJUIobosFfrjqtVpr0
aSi1DF1/xMepsEnRiqcFnaFn+mRSFOyTpI8j5w8ox2VvuveqSXLfXJLyCMgunAduVhYl/dBeBgBQ
he0EskraUzkbWNNKOvLRVNH0Z5bPxPhFwfGFMDJ7kz2SyDE2i1Nnt+m+Y8WxGzrnHWW882jxmS8I
WKaVpMonXh3sJvvXzGOxc+wU8XA776nKPLB7WGWzlsgkVCVYSGEZZSrnN3TzizE4D3ZuvCRRzahK
Y0qBciJkoz8Q7NJDLh5SI0S+YWAh/83Q57oUdb13EvIm9HiILyolBhdDc1Rc1PNWRA1aJf2hIhzK
Xrw7aQXLSZ3OMlW7Kwbf1mf4+ciZBamRD0jXF81Xl+mPjumCnq3PQ3PW/xYspUlbQplZK9VVtxD2
MZSGRJWAtonrtCSVc7Z3ov1N1na99j5M8Ujw9WEgur7pytYHYFQEU8LChta0ZC9Slch0J9jvTLlq
tkFQl3GJNg4xpfrI4j+Kx9H3NAJGWsLrdlE0wdd025hZH9PYmFS30GnErRC8BJFZcZTWezccFrYH
tlISiJ7T1Mup1/YFcXhNnB07t3LCMbLYR5P1kNZjGJWIl1DQuEGZpvYVk1sb/1N6tAGRpGyPOZDC
diJW1WjYhyeRuy+LZWe2HiGh2YdKtvfS6dqBGxCuNDq1l7QTP7HnEW9vf1hW/IaMunn03BLIBA8O
9XKoJZAv7BnRYPJTZfHrswv8bZDUE/Qx5asJ8TaJbes5Gz9HDquwq7vPUitIWEtiQIsMa5p0/Kom
0jakMXPHDuvaQ1teU2JLg8xLd5Zb3Us5KLR408jEOvVhaxG3gcx1Tjsd9lL/5qwIPAOCxxw9LoUp
Q7tgp0zsM+T8Cn0xI3g43kJUu8z8Y4wUGNTIUQgk56IZKVuunEuWi6TwjQFFyxArf63OxdEZaTfU
iRUh4LeONviIWQmmVvzGjw1NT533TUbrQjYfBk4+LFq4qeoqPqJUDxnbeRD2ftq8oujBYGtjl+RA
YmVCzYHRc7YAh4wDHy1rBEzDFqCzpAzalvtN9kxC4lmcSoAYgciy30iyUPsSojlH3idyHlR7cFgz
z+tg0fcP5ciB2hcxypVPK6WIc23C06v2y3W6d578F7b7xY70dxzVUYIbZVLNp45oYj2lTgNi6qMQ
xE0qxa+JCutAGnbOXJJrFFmUMU4R+sb0yXaJj4iahpjpuKx20FYNnxRHPsqo1G4o5JEEta/NEjMU
UggNMawnLZ+IotKL1wpyLnBcfg/S/UTitEt6NzRU8ScRCU81XYzSlZzE3gu2WCdAYqec5wa4e16l
RN4WOpV4Dmod/RZ6psEOkp7QBLeHs6xklPsWmShgh5cwK4kaVCqWlESf6T86MhgIBTi50vkzwm1X
p3ncRWQ+Kt0w7XSSQv3JHfTjxGQR56F4wOIdSYZ8MFjfxcBFbspyCl0PcmI2oWFqlXdrfNPNuifY
QH1GtE7SCK89mup9AwcyTGpqCNyObwAVIJmlQBvHFr8nbBL61GSc9nOefGhcuGlWn6Wk1oJUWlG9
7/Q8uzdjIfzCUlnVY0xrIoUnUgEqVapFc1PkKe01pHV1gbU84lyk9ktSIo4HnWRUW7gPCwyWY8rK
dH0RTG7zMjV5xnvv2YxXp2+hH9gS/1pnQkVECqPj+oTLhPOox0yNFxauVoblfqIWhxFOGx2RHedO
7bUrY49mp4CFWWRfhYoGs9YUDX+iu58m1Q7Zd+l+ZifPpjHHD4N+YyWR7peKkZ8AWCq1sj/TMXnU
XSOu78b5jAAeM8zgMLVg4YeKyl+26p47aHpFZbcnXflKGpBWYTsWGqRwcvGSWYR4Jo5iHN+btssO
jMEpvQrJS4OpGslBA0ule5GeXuxTjDBpx/VteknlK8b6sLgkjU1rRV14/YUaWIHMzHvLrZ7FtPV8
UmTdqi0m+qgJzUy8ymoEBeeAbDNUZY/EeI2t9WiMac2XeT5YmKhwjxh7lm2kSImDtaR/BAz/Y6s5
B7MdNVLFQceihqTCyVX72ApxwnE6hDLjKKgXG9SLRo6KR4WUXcbqnEVOxGsPZYg7+NYjZ2d6YREs
rRt70kPrUJD5xiaBwWeehqXFIKpTh2CocqLEcTMtkfijJt5dJamEMGIdG2w3nYyo/QAkwCDMwCrg
6I4WeJIMXQzgTtafXcWxQg2cY8YwIkdnhUS/Ey/C4jA1KgOypCF+FV6l3Gd2aCncDNv5XZW991N1
EDGJlGDdwRL0LoRKR2VnHcwidgLd6uAe2CB0HGZqKeuXOIpslgRRRxekASjG1uzP1Tz5fQU6MFcu
tsiic26kHhm8yLUspuJCwJ2wl50R2cJPZy0GRh0luwINni4rJsxIlMxyPEx8xAaMrF3VkTloD/A3
8b2dhzotfLeDQQ205ql2kJm0k31OPQITkBqWYY0NbZzf48QkXLpMxl3JyZqAG9mVzfzpAdD328zr
Dqn3l0IrOZSz88TIH+wciTQpWQJ+lpawMlztqedQPrhs0hkOK7vGGs/8uq9J7kyBNUTP7owCsehA
EptkNSVit6A+AZg7JdCnFgRCbYjvBGzAYPxpXGYX0kX7zsormJEwMVzLmCcSTY/VxoUK2aGS07H7
Lp1lU3W4I5/KKc/Vt64gyAMyj59V+YqNhD8wNugcfVJTCRX1GHCkWh6kJlrzCfdvKPLul5FgcGIh
SmiX5pJmXrVohFFvML7XXd5HFLRx279XGD33NCoobDIGfhjxdz0pVQpg8aMZDaTQ0qgOLolhWC93
+P7mz8QKhcYEp0PIWpQsOOqTGUH3gn594xNcjqNs0Sl4Pywqv1P3f7g7k+W4mTXJvstdF8oABALD
ojaJRM5JMjlJ4gYmShTmGQgMT98HqdtWXbetrK22vaH9EsWfZCYQiPDP/Tj9X6MTfjrdcKxh8QRM
jKU/4oVePZuMfPIK42auSdxQ/NFFTzj3TAXxZfxWQlhbFHAq2Ye9OZbmvgXhDXEm8qtl4rBPeIYc
/4z0e6W34dzQDxrolPQ+NfOF6grP76yY02afRSxpAAgivRSXvivLQLT1V9WXt4owEOsDwxOn/IG3
L93XyfKjYm3hNQOzmtqrmZm3zex4ZkQRlywtT9JctgnHOR6FrIGWPiN9UtDsSM77UHoD4nk7Qd30
gD342qsp3q0ILj8pjDNNmizpZ/yH7gE4/ExcxV2gZMa5300tOvbPzDQo2emRZlkgelQT+yFZ+tHv
63I8R4DpU32E3+96lziZ38Ui56DVboYWf8yOuDkltUYQu7IdrRGtD2weTqBYSZmWidWaRc108Xw1
1q/MlOOt1uw37H3irC3qRW+/JxaBawfDFQNPLB6tYoSuhTuXfdi2SWIesYMHq5GWBUuHEYw5U7Ik
WAzs54dp0IoHWeooonNzGozU8THpxAGgQzSy9FuL2Tdg5wv6d+LU1mAL2bUWG0HC2AcgbA/5FI+E
cjn9OsCsx+mOF0jk3jB5K4ecMShdgVqhd0944jB8FVW1kWZ2CmPlBF7RLcy0p4+2rF48fvLNmOB0
UlihWynlJv6eJ8UcRIfK77rEZC7Qv+rQBR7IFR+YVibY++K3pMaCIa2ejkhDB7yCZ7SxRDCAM21g
9FDrNvn4rp4r1OigGT8XLLFBXJDQLMry3DVgUodheTRT7mhPshe22mfGP6Tf3G4jMR1vVOsmXFLj
W9LWduBoUx9MBpk6cDNb3Sh4sDg0V8wZrgdioVtUc7zitIvn/c+0zpyLQYl2Gba7JZyOHY5+H2t6
E6AFPCwxyOFaRid7MHFald1Wt2uaoK0Eg9cyb8a0+VEP3bvV5rs5N7k7inTYuV376ESVxvZgPrKm
1vsuGb6HKjYOlZZ9MsiNTmjMYiMibJZqtLDNmVqwwD59GRz7hM0Wxpinx5vFOSdAZYayPw2W+iXz
9GvIBXeMN3BgmKiAyMmtJ92rV1YyyDE8B16uf+Wj+YzMW245zU2cpRw83umnrYphVzRR7+/pkG3Q
OZpp2wMfAx29+M2IkrFYqTrJIXurKO7AcVg1W8jcuGhaLaRMfuAWwFalJ/m+tpMeivd8mFfCMBsn
eehL7ymNAXyvspXtqGlnRlKS7eilTxgEKSHFuWCNzj6WIqOXbEIlHJarXgwH4UpBHylaeKiQmjiA
Mu7Rh3Tb1k61D6e5ZfKI0NPU9LeopTqavfkdW92A/tPogSF+JYoGMpG8zE7GtCid3rH3/a6tmK+R
eJYsdJKkJ3Bum8+Akq61Y5C1XgrDn/sF++fszQ9zS2znQXS8sQNOFj/OeY9kYqJSQxHfiPFzWrqH
nsnaJhtJI8C/zjYlplriZhCaiNVv7Hw+9Ax3N63R30LsEWyf3a2EPusjCtfkAc66U/402/zi1LmF
ide4Dkr+6eI8w/WQPdpD4yFqbsoYNa4MYe6Dp0GuYxIHneFjKi5NhwuRM6VqOd/GHcKXw6EjzpoS
NSjcIb31+2hhokltwkU6+XVUr3WZECEdNQp2QuZrspD42CsK39o0vsoCw4cx5GwouD9hCZBVDGo3
FSwcGMiGVvuahfmuYs3ccf4m5UVC0a0Z8BrEETaC74695soZMsRIzDXCZf0Rh7Ty5Nz5BU7z6pia
iHtNow2ntF6F2Q1zIbQhekwuujH/HPRaPw1u+RMxRgfcgFpcGnN7i8sHLHVv0tPFoWrTD1NUsGGG
6VNBovbRf7kLuuF9KDX74qZ7wW2Ywo8JymlwUY+Xs9f1Jr6T+BtKI0XcIFs3YQLroEWe3wO8+xPP
zdPCGLYxpuwc6rgRhsypeR+1s6M36puWtwe9tkJ/1FQZ2FbC7UL+jkXyGZ+V5mtD9HPUR+tglhEJ
RZ6vfglCg+mejqBNbVuT67dMqnDXZVQ8eHP+kUDZMKFCqJmTixJEfkIAgqnDtdiUxlM6lHnQNeUQ
zKK7an38OGjVLwtTPuc4dpGuxCNYzL/HUCdYWPAInRlpfYudPn1sNiXDmMhszX0oibXWU0qDPJHY
7SDVru3ogGqVOhYC71hvUR/pFNQHjOIb5M4ZZAk1XQ1b5YxTLgcdRJJh/NZq3Q/6sLKNWIRaSx18
OebFS0RjeKaM6Voap7qDs7NIgiDKxMtni9/dAgaNvOnNDXENtVTF0aYBMkKY2VaSz4fsx+4Us4VN
opBSt7ak4oNugW9KJOc5y9VBmgkbvlQzWONWtTtTyZObULXn4EjqmY6fw1Y+9M6g86oNivN8m6H5
NGucv404/BqDv1ThzzgNlQ+MinhcqCUnWlqfxyrVdoXlAN+pCdGkxvJsVslTW+hbLvj0lrnjS++g
ww3z+6yG+oXc6a6ahx8kGaoLntJ3mwQVNRXXqQyvRUuTa4W3yG7CF8YbHPzMn8mE/p5J9tvqZ9PF
6FOhUV6G78rQOcyTIs3jhNNAH+lB587Txkm6jO6IBi+nokYVBAyPV067rNfzVxNS+GCm4jLgzpZT
+2F4M9o5PSzbIgXkpozwd9km3XlMeaW8BRpL1jI1SPQypzMozP5+4CXe9Ix8goi25P1QRL8qN133
fPFvQQZ9byXxivH3IG27Dvkl9sglBT041jnOMcocZXtY6o53Piv2meDMjxUQKOxnK/DutZKHvIER
lF5m29RLv6zMj3T4mhABaCbTjWs3zDxMHSjLmI0/J6H+JAUHHjFjOi1/z1GHMWBE+Mwt+3vqceDO
jGYzCo4PKhcfZSxc+HQ0Ua6V1rKMUBXRYeuZXWCW7qu19IWcosndBDcPy0aQjFZ8MDFbkFhKA2yt
g+8u9islR7igXY7jEWXpisquTaSo9BumDh141A+04DIuJ4Sr4wrYLCMSIjfpaPGcw0+jbYnEmy7n
YkzZ7iHDLkTXrBV0rfjqmTZ4hvicOFpuFr0L7vU1Axop4wrFHn+JjqrWkbowA3HkEjFs7BGVfuKB
0QoaCyaJCb18FyJ6tzQWtbT5Bh+U+JOp7kjzt1BbeODT4RSIwcRv7xoc7uvh5OjpVx+H+amoyp+c
7N7dxUmorqTGCi/Hc+e5zb5FyE50ENhictEnLYQh9XO2FLEJVnSZT2/jjEfJ/Ipl/5vX3NjSg8QZ
KYmajxovszmFIYct6itIyu29KZW33KLNMF52yQAsZKn3jJSgdnZuFPCDfkiH4YWQ3jeP5apN1uM2
Fi1To0AUD05fn0juDKwD60jB7toj6tsPt0Zklibn4qEBtD1x4ekcwnTUwFhSounY7JFYKnMoX1lj
XYVkW0Dnbg7SJu93nHE/wKDDies/kjKaYPqj4i0S6Fg4cb5mewdYL0rdHfNfnjRAgCB9BPBNq20n
Kx4dKmSYqFmXLB15aRsz2SZdvLVcRBI1c7LyYutl8VR+co3p2+DGSRBl1Qk9Ld82BSaORqGeO/au
C2f7Sp0ctyUjMoVZKzAMA6dct9f1sb5C4mI6NmyXGDe1k+Mga7qFAlKDtUbG+VuiUE7AJZ0wW2xs
PWf2NpUggiSBrJA6XQ7x9MrYvCsDp9UURoOnKAjJFthsxDKOWstV31U8kLQEkcATNkIYg1zfGWmS
FEgF7InWbpP4mpHzCYT6NIVnrQ66gsSTkW2jChHermdOQkb83NjmnsluuFMNyYWeLWOiFwanetpJ
Ktp8MzNj8i+/1fEITA+ftxAYm4lMHpl7kJtY1iSq/VK2Fs0Kbn6Ea0Uk0ofsR7NIJL8GPPHe+CPk
dOHpTnE0CvvFjCsPK4aBqMrmowuJZzMsqD8bjvhz8r3X2zFo3LllisuFGLGc6IrNqXKxc2jj7IO5
DIrY4gEAJYFGFfz9IZH6UKLPOy770qFCWR8Xqlbw38wcvth8Agnh27EaMElTm4y5nA/WCFmgp+c5
czmxdbO4oYzgtLMjDs7DtwL7ZCXD7Lmt8sMo+yGghJydT+0eJwQADvIeWzVgWCxp2X7IP+qFqzIN
zR+RFMXJW7XBVUax25lkx9hUmLtcwYSU+FVNU06v6FDFGbXBgiq2rpNtOOw2WwcO2JbX/eiWWkLM
UiXQ7Wn066TpMwnfDC3k0J6jlF8VKG3ogPGU5RQAUvI8V/yfHIfXgACJZL2TzxpZX6/lGetOD6Ud
YQ3SEcp7nC1JupAk7adfRZjT1F4MtW9VTPM76xvGCzybzpBdEW8gbYiKm6xoKjqbOcH16OQjzSpb
T5a/UhLoeuPSsDzO4KXwtA40w/vuOjXCIVBe8ZFvGzE3/OusRLUjy89BOuKT8jZ4ybdx9Sdb7m0x
tYoQ3B531M2LrPBm54JJdk5JVuZeuknzK11WZ1tqKxCs+ZN74+KTTuaGcpbiXEC0KaISSdjTfkaA
TmkPtBlBEQsmFYn0rJLlLKPwWTdB8xkAy6a50dj/OwlqULiiEg02EHUI+dRjE6E7J+aa1Qbn+Gbx
suE4QnORMRpaG7mYmZeSEqTic4IXEITQ3jkI6R103WRTaCG6JpGTAqv7fmYPLNknw5toyVrCq+kV
pZdDWDO7cLiKZPuKAeds2JG9XRYwYQAPnUMFIozrxj3NQ7eCWuaNl1a3uontrVay1Y5688M2iZCn
z+6gaTu2OHLHKrdpFQTcQejbaaLOYLXAubP7xvOYPii2Aq1oBGM6rz0vrAiC1hzfiOR0TBJKy+b5
i6McDUU2Vy2nExozJ5oK5zMxXjto1BxYLWcQpWQXFDyDe1JRp5m6K6+rG2rNy1fR2Fch3OWhXSsl
I2/MfDTIY5HGING1ufDZmIAbQveIevE8xA2kjFpmO5wBvS+dc2PF8waHYWCXwjqRXeRWmLIwcMfp
YKnxUx8KjJh1VeFhsh+RHNlvohlsi8nYBsyzlwt9UmsFiqCxkxe3hajS26k4LG95qX+MJIJewjUi
MmWfsZcXj4DPHtrsFwUyT0gV6lLbSEhA7glJTTkRG0QdzDenCnD2rpGOhWYef0/B3jAx/DGCxMRi
S7E0ESb0DdP+w0BNInjEj5acwr3diwhajfGmpd41S4urIcIaB6eubfE13yKCP0matGerQCvNdeNd
jbrvzqBWyl59DUlHiVg+UpBG7/fS/YA7gyNF4KdW7UeZMenpWKMXm0s4yTmke+CbI+6lQ7O6Gu1F
YFhArB66KjCb+bVzdZuzBPuSrOQcENa5HxNiMAuJG0d1SIkEuKJIVrAGl9cwioHzglSEPxv3Orjb
GkXSJbJjRcgzOPZ2I0F4nkAJx+eIBEH+ZZWe4+Pk+tCqqt+Gi7GTYKw4EEevJGdxlue5xROftLiu
AlJeLZD8UdpyF2FPdWMGDYaz1r8mBAaoqGHwtsvXDtKZQUcfjzej0sgH6gLjSOQ5J1E9tyBinH6f
OVr6jPfiw7uXHy6NRXZR35YKZ7oujNUJnF5SdlSuLXZi+pNn6L/m8KJHLQNhLuepaTlU6SK6ZbaO
/vCYa+m8R4q76BhfNoan1dsEQ+yu6J5rt5xR/5KEsnP7RJQ53BGa2ISDUR4qQ+7IpNgHa4kCBjTW
VhQ6AoCYA7k+u+2hUBdX57Q/2VpQpeC5Hfj8+AlHaDJzoRWBqdH+Gk/O2lpNCxsz1kV9wjhcA7J9
FXgzuRY2nHtScGMEj35OTkneg6lhguyqJd85J4g83bmR+ruBzAjZMsLiw25QkR27kGR792jG5NFn
UgBInr810JtbVd2mXl3H1sTOzvahRoTCAhxfizD2thGndvgNyBjTY18CTNXWEAmCfrOxJrryaGH5
UItvJC8j4nvEF6N8o+lXlDV2wDKNjl1WPmnqIUJzPE16/SyiYq9IkrLg0RU2Vf2TYfQcT0VNfbVy
frCdbnCfXJqMzAYlUPARQBRfG6ytm3ZWD1o9yFNkWSSz7f5ak33bOemTqT0ZMob2qKOzic49CPZO
m6XWIg6Mrk7EDRiwnOqZ/4fr7e6ci0qnlcls4+iJkK/cYMnA5edBoFiDfZCCeDtwxWFNgq8zccGJ
aQHVG4Miq2TUP95xXGWmeHblzD5R8LyGzD4UZPvsaEJDiNE4AEH/E41jH1xBZ08pHbXn8ITLkoq4
h4JhP6LL690XapQsXZCErD34c3wpsXeOcdL7EQ5xBvhIevd/xu4wO+MCdjf3fPeqXTU6BRbpyGW4
dCTqEqzPeNXesCcBoAXv2hGeQhSEIc+ryM4sSQNCVRQvczR7rVp33bmozwnEkKW5e5197o3nVnfD
g20issU8LwuDJrz1hRByRHJdsAJifYUTiWE9w9ZsD9M1S1zqLmvj2OJ4fetKYnZLbW0mCbWiColZ
RjF0gxgr7xsAFc4Di/6sVPns0dD1aNK7c//OhqQevG07dQmr1OXJkRHLVHH5qryfuJnZeE5Vt79T
B9g3J1uAJzKI+RJKCyF5UTWpNZ741lZRi9fRJHKd0nJyf8fshKJviPxPchrny92SCqvE8u8ouREL
BCUeItqRdSyAJfUI3/h8H4FJWI/E2du1YjQnKjTTX9wY+CnpjDN9s5G//uLXCqu3Xm22zKuUy06H
3TzJYjAeiKUDaBXPISvWYCkDVbumaO4fygWRJ+7F3hjap4VZysvk7buJofOYltoB6vZRp4TkuWII
7FNUwQxTIxZsl871/vVDjkXAE867nMgsRviQhEbBHXschcQe3MkxDqVGu7GaYLUDLLr/tkouIUyT
im9jToQPZ5W+EeaEFBZnmEzvVDddEcQExUEelwc1e9JcblPkrwP7qa+yYg8B04NHWaXmfaTRaxG5
Mr1QWv86dvVIiNXrSNgRxMkcQn7cPIIHWEdorm1eWSN/WJ2uH+WEiQobiPfaUVa4xuwG4Nn3bpSC
apcgG6KQDRIodkSaelOD58c8nV0NvZu2FuGHs1U54GnnKfSTnvVxxA+nqUr+nnJB0g19dwBlNRc8
lXKCwlvDKL9WAsi5XiN4BHDgRixzikc0nq6AxfdxVycPuBRxn8bw+O0lz55Hy93NqQHnaHFejHuI
siuax5I/dS2u3CosIfqYi+/osv0cQjRi3ArxrTQmgc2Kty61GbdMSb98n1J2fMX4VMaqfpuhU/Ei
TdE1K78jC4/XcQXm52YZYoMdnqbR+aELixPMMNWFPyQVCDzZGcWlDuf5KW3YZrdLROimmM/E3btb
a7FZvNOTqL2kIy2scNbmRbSzSsxWLD32uVh+a/x9MJOWJKDL1YWF48WBBLClebx6N6tqG4aqejLN
rIIrX/BA6pUDWSZdI+7kVPHYMca2avegaRGW2XXSbcpekBgd5ydY/IwzyNXf8TAJJZWPdpxejTxV
hl/EKXABnr7JGbtaezGZLFDDWWjbttd/ojYVpzkWE+Ur9dsdsO7MCcjHXFgPbdgsPLucJ02WrAPC
yM9z1/phiXgzzzH2xy61CIaNBpIpBcWy+NEOE+fHdIBLAwtoxJm4ScCO7fIcEDM5uFPmUOtQ0Yi7
swyA0JEV03IXeelJlmyJexbgJ8G8eM1A319UrAlBXadrZbeD5ZNcwz2W2MYwDgR6s19xAx7ceVQH
nLgFx+TVKWhRYNehVcUrTDWClGUI53Fcw7qgyeNdKEg7j45mBnoec9Be35Iw7gisZ6jy/DuyIQxu
HzQt9nblisckCmJMdn0tSYrvhjZkkjyPp8qSxubO6mVj523KcSyftbR1dmWHL+8/vzrS9U9wB85j
OzD24PCcH3IR/8RqfsyIvSdT1e4tVMhgqgxw8MDAH/iLXeY15zuuulnrJsoEwaYoj4ku36u4393x
XK2Fw/5OpJuKAmdEv6zrRvwylfQJe1Bw7gsigUrQF2W+s7sc60DN8YdaCg7JlYtmRcBznKK/KLWq
CJpC6Zf7w7ZKrF9yiBUkj3S89OuHQScDBY3boI30kdHIhYf0ur7/7w+F+8MxK/2xHqvnES2B/RKf
suzwVz2CFLr/aRHUyjfjOOyGw71SUoRuS9q6x45QcxHI2RLPWtkFTd+qj7Jnj4uZUFyjqkgueBj4
hELQkJjW2Pe898a9UXr+Ls2zrWLvWDpD6C9RkX6nmZJRra1xsmhtA1FirWjJ1S8VuuJH4jQXpX+f
mjD5gmiDj8NAov5LDeoqCU8t/Ir0mLCFTQKAdpt3TYMhjhXlBxqvchpSNc0U7YwMF4CF1fBeE95j
ENgYKOvCboYV72i+ydl4z4pCXNvk/Z/1xF4OSa377rQpPdKN4z1OdcgPUUZP0BTlswnGYsysAMIu
D/2xKa+Yym4w6bWtJSJ+uZXeSRPvx0gE5EQAMjyUIP2COzpBRePTtIbc0nSuj/ey+XL2nmcg7A8z
fbdv1ESisjkpQHeNJnqx5uEkT/R+atiqLyzcvdTSs4vb/FpNWY32Rqp/6YA3awrcaB0aOGodalP6
vJ32YzpmN8q9KXy3UHRnnnTHdJbPf9lo6QgBIIpWvEq+xyICjTtEIkga9Zi0ROU1A7/BGt9ZSp0S
xvWB37jKw9nOsIqgn9bzo0yCMmby7X/fHPJSFYdi3ms/AzKRlw6pbdCQXTm8pYiOuNwm7TzFJFbw
/naXyIIlmWTX+3qiReUEjc6xSKyAINTYhWwKbpTDHdC+zN5yRKfg4DAwYnSyJvkEZ3BzWLEuDaHB
jd637lHXs4a2Tgc6CrFzarzb6drkf+47nILnGsdXuE/m2Du7LDey89/ne5U581Pl1u/Kkh76LatR
bBEMxPDRBJTRPte07zy4Zmo9p8xeF7umikS3ZralkYlYMxxtr2Va04uQLMPsoD3O4ZGLsvUHL8z9
hIDJluHxScdR9diHFXPxNQbELMm9/f0RMBVq+H1UfRBOVH+bMQeuZjuwLl1dn7R07VTB5XqyY+s9
1MJ8byTMHfEGwMSDK1TjtD94NLQeeMQiPAEz4rVcv4iqlSeaY9aShepmawTRiizEWMLyT44YL1Vb
/LKgEfTdUL1GrX7FAmijAdn8iQ28r5GMfy1HzlZaahFzq7tLapfNI6k3zgzcDqwl83cy3nDY1t/J
IVU1KI3DGnH3HWqBcakrezuaenu5c2MGWf8T6fMXSSbMdO1LjQo/H3ExM+FnfCOpA6fcFOOV9atj
JMBtFdwhvxkTIdEL66aiGmxBIY/YfB7SPK79O0bGUKn1FKkY1ytOP7zufwCKcHfwH6OM96SmwVS0
8vH+oxiI7PVekVtjWQ21IB4I5iIn4T6jgvzHEDO7LbrukRSOfPHGN0gH+yVP459RXik/swz0ycT2
dpnOPAV+zf6OSR1UUuyoAH+qBkr3nLV2wCAf2RDABoaarnH5fx5ZiM8oAqAVc3Nnco53gPF91Zcx
e+Umco4GTiSylAkongbmMbhAAI8d28n7ua1WpuljlsA4vp7UMFNFQZcn1X4tjiD8kPzRQfpV+P93
U8GWFo+fOJBCxtm+dg6ocLSO6ajIQzk29sOmnwJFz/VW3bkDRpofxwyKIp6zJOgsL+VcwhbZXrPG
kAYYaDTTZ6djaikz06c0iSqcMoRy8vc/NZIh6C8tve2NfBcupTBemsgDDgf5rtyYuatZfpSdk11K
EFasRkO1GUpbbI0VgSkJLJ3DpPk1WWSf7rTJucXHos89/N/KdV7mrve2bfuHXkYiqWbOh9pkTAii
1kd6HBniKLy0BP12bmGlRy0MXyXEoceWtede+IwdlX+q0F2qUff+tlDx+rBFxwySEPROHWntZnaI
2LXY6YwhTqL7kaB2Hf1I5Yi29FhMx8l4LkMLJTVrPutm1hjDw+WQ4DQ3LY+c+1p5XzVZPetyMBkJ
n8GoVT4HQdrfRjaCboVw8LeG2ojPmHqjbV8DypYOrKRREx6sK/OgG9EfhWy8y+eC4eq92We8YEQp
Dh52nv3s2Zek7pPXor+wo6+/91bB/qe1k1eAIM7fdcfiAli/sl+jHskSdTu38iyf29bZtW5Xnmqt
5HayxYsFDqXp6cVy4vYXqcyLoTMrTwhyP46h+4fQmYkQZ1NHHS5Pna2+LYk17KAwIg2EVvhaUfOp
Ynu/YGTxcUYPj1WvHWiUtgCAMwlldkTSM0/gXkccyIo4xKo9gJJbN/BaTx3JfVGJdJenhey33LrL
Q2QuDBJZyUaHq1vF875s2FTNNqFnGaP4lqV9VBhkLpY3fUQU3p0dubhn1sgMAgwzr5w19qVmPQsp
T3/tTA6pbm69s2ylv5N8uFlF4eINiU5M1uZtjap/mGujfXC5bDdZy+hsqgZne3/ar0NuZLb5cv+Z
5/6ldKf6yWgbtGmDfcG95UTAvj8uvX68P8zkGp9uLZ3bmNYyk5qWtYPk/rdzE/2gLUaBd/RGXhDH
DZKofa6M0eRddr2TzMeblZuHZq21amrz1o0aIQBbnRKTLLi7XECWDAHu0+J1DucFUAQ7qJzjn1zh
IhCOBJNFBasc4uKzAZ31xA2DL2oZ2KMLelekrtrbf34iy0N5oFENWbKJn8JVUpjz8A92MbkjcP0L
eVXs2rGSOb0mMCklSV3fKVz3xJHyp8Juw2ictUsTGVVVdYjbb91VxKV7shOwC7RS30SZvpCH6+HN
RO4aFmM56ex4Ww6wAtjvzwjIqvVLPT/GU0enHKXW18HDXtS4Wf3UR4xkTR4avT/VndiS/vyOtxLE
NJFtX4rmz4IB4ZjjDeS5Fbmc5OLtvQ6l8DSmv3RVHZeUaCTPx2gvqQe41qVim8M0g0gCpPQ6jLHL
TTu9muaD1lDxtrLaHuO2ePyLJJaWtxvijJI1QLDrATprkQbh/OBkWqtWoe3Ea1qBgzWoK6YqKR1K
TfNmZ3OKCIciohnpiRcGGsVAlvX+V3M4vEnoNL4sDPq5HE7InZd8NKrc50X+bWDE+aB18iOz0QXr
lHW/NF7wBo5vUgGIq4aVKHpfSJCsH4oeVVivpP2apfo1ieH696WEAl6MxfHf2MKa0ThhwbSNFzd8
jidmTg+2/FxcxBo/w3LXkCLbm03Lw+cpCx88983Q3hzzvRXvnfWKQ2XTmvbGIXlvCUzV7HlMoW1Z
b2mR8U+lcaAkWIBY6fd9eXD77dA1ZNY/5u7WDbdV6P033YxLB6lJsrOwHitJyl3LTwalEui80fsU
SXSPZduw45rIMSY0TGLebv5AGUqW5Iix5oDY/aF7q2G2pQOgm4FtNu4mFsgcIyVLjeje6ZpkDhoT
HsSc/tT11gu+zYB0Fk+e1Hyh8P6zNu2grOAKLVWt+Vkkn7q6v5iARNDw+Sms9JCTFY0qBRrPkcWG
yeUvHEpvdBPy7q59SG4pj8JJieWbFn7dbHyOBxrsdR75adi+cKiEfcTUmHR071WvHYkLcGQZ+ZEe
0WUONKLa2J3HMCPVHtNTBCnVcJlsNoIJ1kIvglUYQWRgase5qQmdljGXt48W0UPZ/j+6VM1/7VI1
dSkM3WA4ahm2YfxrbW3ZNrXXT2mDql1tR+Suh3n9kLlPWcd2v7HmmuEVHxyj5oPt/POP97+Lepov
dQ8bTIsP/op6exJRA+RAK3MaHYRO9EhKcfv7oWZ3W40ce/6xFmr/j5rH/38rFV/fpv++VPz01XZf
839pFV+/4G+ruGb+u45FWFA6sraBW45D+8f41fX/8Q8+ZbJeUULi2LppMq+k2KekyC/+j39Y3r+b
NtUtjicw0LueDuV3baX++ynDZpUFUuAa92Lx/1Gv+H+tTJUAhCnMdVzT8QyU6P+rvNmx2wackcMu
EcNhvrxHB61+TDGThy2mFftrJTwO5rGzXkDtFWV1yktjZ+vPQo9Qhv959fy3RcnyX9qE+HmoSJZr
ca80DUd35Fp29H/Us5hRWwKlwnoU2ctLq18iNn5z6fkxum5tjohvvyTPHoAaJA0uhrdGTLJDqI9P
bV++Q3q+ZstnAjZvU9vukcHUxsEklqSS825ya6T9IDSQUZ69Eqc+56hEl2fzVUFbn7xbrOgEat8z
NR9gmHTDHwNDfLM0QSPoLy8H4t41WQJGpcRVKF5jP1SpT0H5RjwgIGx0+BN5EgdR974C2WGyYMTc
FNizDIuAeaghFTP8NApGaLzc7tEcBp+GS78f912abGRFkpVFZyReWeKGAPfpr79DzFfO+rDNSRHZ
iLu4UfIKmxPdc8AJ/STje5H2scRvQsB+LTnQttRAz0ShhmGbGj3pOVYvYEeuoQUmv5QnKZmefkfT
pq1K32TNZJdnjVu1uvjxjQIuIK4GCogDbEG76KPLscFpDb9DpEfQkbCJeKsoL8GEKqkU0glVY9Ak
ZMmfWlAAMaORzPtNWsLHhYi1eyPBSlOauL5+UfXY47Jy8bpRdFPwrcSSH7B8gF/ItwPDypQIszsb
geQVd7P3ZBFEk3ZmOvia+1G73aZk29BX7/zOYfY0rtTgwu8d5vbRlzUdp/k9x1tg8KtrI+bqCXgF
FgfZ0ae4DqGxUCW4uFpePSopGQBdkpGZXJeDDoD/ptVBtDeIOCs4UPXHLH/Xbo5lTgAZ1oGtDow2
iAtyxhsTvIG0uNTw8XWz9wtGRqup1FhAWcEc9uAVRaSxuyhwLe0Ad+y2/roL18sSRgHWQhxYJgG9
fhMrYgHa73y5VN3HmFw89Zw1t/XERGMdPRhEqSmmSpogbB5rWB4257Sy/K2wCRizuXU0+u7ccuON
j0J7MKsPhDHQK9woYbZdundcdRgzN6rkSjTgMUVfBm+7DSYQxN/IZcL7Aj/QtwVvJ915WiI32Or9
nA1fKsBL8rmRMOn679b3ISGtjKELGfq5Kx817kg7fOaSCAF2IchsJhMfgzACLYoDCJqBQFlbLxMH
+U2fuOBkFMCBDUoKfEM3O1fTfmkWygeY+GArmlaaRqERQup4qv0v7s5jSXIszc6v0jZ7lF0AF8qM
MwvXMsLdQ2ZsYKHyQmv99PyQVazuGnKG01zQaFx0W2dnRYUL4OIX53znNr9DPfoO+JYxJDLW96E3
aZgX1bYQyU5SUhrWEqDhRuYYf7lnMUbgakpWOBKXNfSzsVHEXHIrRN8VF3Fab7UewBzvMuy+9ZzC
+wvfANJNtQy5+PCSzx9lSSOT4gDugNFlAjexxicx+evcKe6amH0Gi7pIJqfScp850dZA5J4gp3zq
aF+xtwPFHZ7MXMLll+dGyW3JitA3DNQH6Yrpp+6RVFFAmUDBweud/1boxbrgxq+cH32BlpfLs7DQ
AhnfMbnGMSpwBfu7GGBnYL8vn3WmdUULCTj/IkmHoneN58PV9bWcC+vh6sgHna8r9+cwXV5U/200
DVI+Eg9SYtoSrim+paBma1luo4gNzFhhO7EBK+k4AaimmBrx+lo7vgaK6V+pL+dzsUsFR9v8lAgX
jF8ZTUjuFa5FdMVwlRA1f8cVX7OkLH+L4vcAamaRo7XI3A+kfAers+8It/lVZfmFSy/yhgpzwBqU
E7wIGGC+ducblftAmN5SiIatKyGMPJ2QaCwkLR0Q3JWlc4DZMdSndqWBXxAAAnXualTF3ItJCU6Q
tNHhuRyeK26ikLPUSL9HbkCHaRAvVvbtsoanPp/jCHfx7HKCoV8pB/ogf51oBOcxenGJJY5sTsAM
eoLksUjEszFOC61qllp5X7Zq45XGph9w36QBqnco2Rs3Mzd1qDZVMnxWNYMKxzA2SE4PPfnqtMP1
q2drqxYt4KwyGljJz2IiEhlwBeDC47WG6TetIggIrmC+FJMPJnVuOfDR1rhVER9Pfz+LhvHfrfBT
ENK5ns+gmO+4b8C6KXtv9Mlupk8lNWwaYiznB1AWoLblm4s5w2yMnJyJODs8FnC5B98srPY4vnZC
M9eDhmW18n4URKmIRp7alMWojOdLW/1v8vnmgPa/Zwn+Xo0I18WD5oDYk84cbvAPT/+2DRrLY6C+
yLNvPbkPkR257aLmqegn3mK+nv+hUrv8/m/+G+3rhaC4pv7Xf/lf/T6dIDgKKUeapi3/+vviYUa5
D+jZgohk4q9e3E/d82h8DekRZu7/5dKYKuozL8YqZD//b9vv/O49/a5/VeZ//7//+sf6z8J99d68
/+UPnAFhM17b72q8fddt0vzbf/u9Spv/yf/qX/7t+9e/5XEsvv/1Xz7zNiNw+Patwjz7azlMzfuf
1M/v2d/O7+P3//wzf5TQzm9cC7ruWa5NFW0hW/qzhPZ+Ew51MkU0xTC0B53y9o8S2tF/021Bce1a
UnA8iL+X0I74zaW8nq8vU3dNer9/poQ25xL+L1ct/3rpulTwOnGHNjr1v15F2cCiLukwjpo8QjQN
7/MU4v5FmXSupxyssGcg/CWGsSrpUWflF/Nb5hRj/2ImOQtWea5mn3Y1+I+QF978otombbkpTf2+
jCewA+y23AozGCmzAGNBYAYcqgrddo3egQyr8TiNd3DV7qop+Bl7ycVX2ZtdbhM/utLa3pW282io
4RZpcLKs+Cfqq7sUJRK7xgfdxlId4QPo/OCnj8sIF6+U0IWaTVujlJLmJJi9YgcGbPaal59yC4/v
UZnDzdXqwzSTf6swJ7oj306eRJLmQw2DXaOdsZ+uFeUBPW8CCcPiadMmbIgN9E3NOZWWSRxqTe06
TDEJLR0AbfoK2M52ghO8pd3X6PkTxzpjSu/XeQezPlNjcXbDvDgnhUp4LCMbyxVa5CYGHazISUgd
j0xpO1077vDqFIj65pS9Xg72hrd6burOX2QFr5oIpY9AfRuJvrJtBr5V/xLPrnwrz249TBx4hFtt
yHn3BhkVE+t1corS50yHsOvFUMkCd9hPPROD1B1RypnDE/K48WRAwjrZ1Y2oaKYxVb61y4pCduIj
dLCRooOIxQLDh7YcXRYVGJiOPR6fndWkROHGBSkP0yso+y9g4dayMI0LujQH0Pc4mwniXdRonOte
w3LbW5ad/AKFi4NgSN+Mqi1XSfvAVhFHKzVbzhIHwA964OFYNzwaA0j3FnvegBUB7LPHKdaQuwix
NARYmGh4SRpE1AHZIF6HY7l00UG3jDDDMPwsxvzUIMXXi3On7BfY2eUycdVnVeSMQ0ltm7yFqagC
Yu/ZxR+Qqi/Qpzuz716M2BBLFVjIavIBb6osYc/FOamD685A+aaPEhACJF9gOR0lxZAcQzzeqzFU
N/DZ5orcVshJaB9XieNveGoXbCesnUscckzGJQ3HKujHT7OjCOyEuJi6LwDlH4i7l1QKdEVdbKFG
REZsex2yUJODPufaS3MjZHEsz5lMxaafSc/GzAUJ3RJV8AhMIcCJ6qP/WZyaiKauL+2HocYUopEg
tIhkD2QvT/dTLWIW0xGz8iHa2ErcePI6+4RehIlutRuF9ywt/wXTLnYXylYiKopnYcyrAe8R0SPj
ncjDEu2X13qG8hTZZyu6e4cDwfBw2msBPoQU1vk2Iu6tSPRXwBtv0UQFDroXlahUh2KmjiCs0Pn5
GGsAlul8PeHlRz8MRkIL25siuHhhoR+d/zOEprZpJ/9ihjQOSdtEG4OjRXaFty6Q3BcpgJg+v3Zy
0g9AWPqjjNwd/EETTSWRpMJSRzPGjoZu9K1t1E/Hz9YOYkVLJhdcT5/exPtKfW5jq3cfNAckSZlK
sGkVvAyr5BuZIOZkIN1pzUxuPbv0YA/sKxFpyyCbBohHRbr2bZxGuKAxxFnmJjwBPvbWEciezsDc
YppQRz1ZPPbMwRmxo0HVHHFp8EUtRCCe8GLgirY42UbZnriPbwUha0ur0L6zXu4CNT7pvn4sxiW+
HNwoIzxLvKDvnhrwgNR8XtlQgUB23hUOBzzgjCTwBmBISyGz4oeUqclovzBoVKKyXMUJnQ/Kvzgh
+8X3XahguER4QhzStADkgNTKeJIjjpRJ8j7wen4P2Xtc6WKBo5iTcr7XRPLm5dywRpY+5kH2qqXk
pfmFiXyh+BGWrvt/UJ2cw88qr/OfzV/LiF+lwd9rjP/fxnsu9cR/XJ48tEB0qbT+UtHMP/JHdWKZ
v3mOJG3LtSlPTKqJP6sTy6U84eZCCy91U7jzX/1RndiMBSlKmL25EK2kLow/B3z6b8yPmcd5YI4s
x7D0f6Y4sX8NzP6hpLYh6HhMEA0L0bkNCPXfxUErw6jsiMJlMdglvV1RFMTZ1DYMcUvzmDS7mfL3
eWT613gqqivenmJLGiR50Y1G4+9CebrPtb4lEalz4Q8GwiH53aAHquPSPiYJ2CsZle29NZPnBjPB
AkfngIs5VbsY/eKHjHT1XE7E4Um4+PuJ/fmd2xjkvvq+/1N4sb4yEri+RInBfIPVuAGM0g9zNJ57
ZiVTLDEaTGcNyRQTGMMFexbgIE89y9r4To2MuANSdXTatjg4oY3VmxI6ZMKWl0ygyLkkUpEeKQps
Rv+uFBpNN5D2oJLGWs14SLD3DvryNoNSkciahxLBox6zoJNJYF3LaqNzXgIXnYebyf44QrQrViJV
wy7q5nxja7SIhBtAg2H5ar6ysOUjG0r3MbR1eexEXt1FpdC8VZQPFfmgGjscgjfCpQz04IkY0qZc
NQhXeC4QzUQao1vJD5hgIJn6fALj1dp2XOwVeQDIbMWY4GnL8FZcwXXwyG1gvqdrqWB7oa41S2j8
E2C6Vjj5A3uaYVvUafeJGhJqgYEjLQuB3vV4mzEN5HjOJ73fRRUITiAc4r6yxbgUc8JFzVwb41fB
gKiJo0M/2xbaCPO7AFD/klVJzZMNPHRFCvBz0lryI+xIdED9hbVwjOv+iPvdOrMqhmEYQeADaWi+
mIho915fQvapEmspPFnhlTQAsDj54C40pNoHvOz9KkO5v0v6UhFd2HmMST3hUVH24iYm6j+8IdhG
ljni6XgBjV87NE6MhyLWhLWNppFfRxrU3RThOM4N0GkIaKiW9ILxHBvCYwDG9VCncfZWlX75sx9s
iF9MSAE26NPVi1R81XuzXua4p8+ikz1hjLgUiQ5XClqKDC8NqsSrYzBB5P5HFgoHmQk50aj4ZYZs
bSC+5ROAXZXhhrqauA6efXciiE7LkUxrjTDfEh9Dct5ijs8bER7aFKJn4jb9KTCxMLJvLQ6xUcqF
QKCHSdHRx4vXojpk8GifpDsNX3ECyW6A3LBOgVHc17EO90xNJLAmrrMrIN8Lhp81qicvavayjZLX
xMSRN/aqX9meSRksmlwdcbJ6TOlg3tGAF/dU1c6x0owax7WXpgfNcdg5y7ICFiB+kSVQQk+tLV9K
ZEpfRjZQ12cedBdSnZgm4tKO4jjfeJFrsA20ydeNW59ZTc7MzmgcgD5OVpzwpuq70ethvRk99Ujt
+OMzi1kzPfmpGJ9DhBAPPlv9+6DUZ/0rFjnmzJ7Q33SrSy9V6IqvplfO2Q9CbMaF1kLEHCD2vWoZ
bGoYXjF3heR0XGk65IdVX3K+dCmTedzw0bHIPMkUycbztwjtRJF/q3U2DIBOxviBJmsbCk3dJZFS
0VY3pEXoTOu5kEGGKN/XNYnsSonmPjTa+J7DaSahqcnZRB6ZEYvYLDjvTAm5FCmdYzDIVvahiPG+
kquTUM0L2znVehz+aKietqz3SRUFJeFuQKfDoYKYXsERyOQjODVWwrXvt/EOiJSjDqMHpvPAVWxf
qyEotAeVFIW26ezEu5ZO4V3Rgrk/RI3ccaXId9HWmqlY9qsJFk0vjJxKwqNqiyJEIwWUqhoivQOu
0uh0WXwOjYy4UyahuAds6GcPqeFBsUa1IBCqE8ZVpj9Im2yZWHll8SD9zLahQ1qpvSz0KXhkEay9
54OttiKu0Wwi/cCSp+AAeG/lUJDZ5xnvstVuNKg4verAh6iom7RdtVmsRWYbcLH06hvbTHwMA8w2
DOPes5TomsTnRU6X0Y7xoegRoZ4dxi3NJITaPgeadpwaG+lnRDAsnR6Z0wskBwzvvPSGRsjf5FHz
bpQ2NDM51rsw0p4jFf2AY4J9dIqiDQooHaZ1Bri5zvqrhgluN3C+31JjMo5dY95aXNfrSs+Q6qRI
z6witjeRWUjQOFlEPAhSGe0Ox/+45fIJ7vC8ceClEt3yYsqrkpAhDxu/Po09AQL+G5pDf2lL9G2J
p4cbo6hhs47auAJ38IlfjPVCKuWWGL5+W3mqv5sk18FQ0VTpkqUVFpF+4+cFRn/b5e5FmncCi0oy
TEzm9MLCENzEwyafql0yDCv8Hs8zrVef8mwLCx7NE1qbwYD3Fycna9JxciYE4vVnxZOA0XvF8852
G4iscXOKzHHnt/UZdR4DUlCqmkqPzmidGN/tCGU9j1p2CcuCq8EFCh+6zRGb+51T2cFRD1krCh7V
gMMmtu9h6C29nEiwStsOkauOiE8vgVH9TIP+kqMmc+WMP9XxPCSi22HTPqGT29IF628pOB0w23FL
/a0BOVV81AvAFZXxjNjPIU0eLidbpyHsKC4aPX3pwjm1dPLLeNwmRqkQenSJI1iECdp3CC8dd/fk
Qu6BHDvwIIObs4zjeZqhQktlmI9CdaoAniAvNCzPWA5DB/LFMaLiw60Kso+7dkSGmdU1yRXAxeAg
CKu+Ky2NpDiiJN3XkLHHusgi1IQ1T37WlCScsAmIY6YwJtxivB/hurFdXrpN8vel12t8Y7LkFlxU
kY50hTxlb+1OkXY/NBbNjrJb95yZNLp94A23DjF3CWZoMu+8aJgeEcVnVy1NwK63rZe/WOgQWWSy
iF2QZM4vRPOwUQBK1lXhp6e2yYOTGVcD6iqlXuzC8Z+9KIkvReQw8E1MtwdBFVrA6Ik7WWlFU18G
5Px7Lj+wQLlhbvtxir6LBDD6msdx9GOaAEvHIk3jVVkVmX22Kk6oZU520ItlGUFNOpaI5iUpcbvE
u6TJLfYAIrDOwX31oWNXUGsdA+XJiUP7JyxekwSeyKO6MEPNfawgb8JgoJ5tuLf9mm2LJeIE1twE
pt4vUNE+BjE8Qm5ZBKSLdHSiNyy8E5lYTY4ixEYVnS8Npgj3qo0nbdVpEqer8ER58hvZf8Yc2i9D
id4Q0Agi4gV73fh+dMNw7xtc06ueYy1jdZaKFxIJWF9Rn+Uv9eDkdxgo5tAix3FfzG7ibSJPbe5R
4qXIc/x8PyF5qqDUpvx3kSt1h81LnHthaW8Tk7YTfuvg3e7VTBWsFRM5Mp29c5lPGb5M3vMjgHqW
X05br9zGtu+kmZtn6M/Bu0GayKqt2uaeVbuTMYDRaEQFnKzLoKXxfdUFIYOLFKu/Y2rB3gTGtXak
TSJRZfFQU4WzAyXJj7PJfGkYhbVsTS1ZrAG68B7heeQv08hPysrm1Qx2Ht/XY2IjZUyC3ADG1RVr
5FveM0/cmsW3SQfRBHyHRkOU3ZSP6tNInBysEEqhZegmIbjSeL4iCuVPL1gUQZFpPXutdz8CmryG
LZLY27KZggqSXj+9dIlXvCtMZkwKkcQ/TrU2nlDg2kCKSS/OhYGfuOiNbw4AhKBFoL5q4Q73umk1
/glz4wwQGAsIBgA9YgtsnUmO/KWgzIYbNWFF0gxni4CsL1ehP1dqo+QZDiR5LYm12MPM0zZKx5mF
95gItl+95j8lp/mvdeX3xXf20FTf3835vfj3/fv8+/5s4P/f2AoYQvxnbfctT9+z8P0fu+5fP/F7
1214v3HFGixuLF0I4TnM/X9X1RgC5cy8DvAsz7QEO4M/e27p8leWZTuO48ETEvrfNwLS/M02HMN1
6cfp4OcR///Yh/yxReJD+w9VLDqClb/uBBxDGqwqWE5Q8GCCEvqs9PqHTVZQD73hdywVKfbqVd26
0Q6X/n1HqNi+LNNTGutrHuTx0p9pVpbfH12gBthk8bqPeHxdZcCPY2JOzA1Lu4lIszYF4WRQdEXW
tOk14EalVdabypdgX+NaX5dqeilJPngO2Zjss+EFAmK51N3eXadUjZKE2sB4ZkTAFB2c3HpSn6Nh
0cAOCVlRRnIAAFhCvsKNX0/12uaRv4CCDfJID86q1JOl53Q5aVHeo4F1a0Livx44/pa9tO5TI7ml
DlQdjTTDyUDUN0RkRnOoAbDpO55oHbJ3xzmmHs7Jrl2OMXQTjLfNJotnkmAeHnwB3ivrjAcceeaq
Dwh2bhVr0aneFUNtb5xq1s7X4qZAgyLSx2VslzzVHKbjELS8QX9J6rBnn1ChPoUmTGgdFkCz8jHb
Q6NYtJMGft/sD55o2Z9H1taBbkIwLQAXz00+kGY2UDhz6FUk4gROdNOzcE9PgdPFBuuEaHJtUhkg
tp7jLdrsDL8IdRJjCMznYVmC6tPFRvMPUIN0nvDuSyFstUnJV0tSPH0A1vHPsiMQbhweeoKfmUiO
eXLRQxe76siexM7uhqD60AmhQEbtKGpQyZCKUPEGQCFQou5HY/y0cg+Hltle47xDvy/HXWgdjTlv
pmp0ueRxcRCQ/FjGjxOuho8hRv1AAMJE0gtreZgNVl+UqBh+DAV+GgfIB+ur9iSrsmYAkeJILsQr
mqhmFzKozEaGtlXn15vGcPMjA+C9snsJXInK0Ui7tT5o5l5wAC8aEwAXA/FIwtAKiRaNBuFuqY7e
lXTJgynreEfHuYzr+H1Uqt6hq134ZH+vXODNS9F+0Uvh/JVU7ND8WJmM08nUT1qhe2eEY4spzQhG
MQd05SHaiLqMJAVm86P3yVaaOvfWp8lZ+QO2m4TkkLoRr23o0PXNWCQOcxNGjPCXQUNbZLQr5iTI
opA+BbYFmDVBycDMYwFKrFyOHRkuHds7ON8IB8Zs1RUGm/9A3yL7J25mzDKovNRgwUBTogN6nUpA
0WbtpxuqhdUYQXYUBBXTyhXxItECSA48xsa2e0X7NRIKAwm2Lz90jFlbuJMAHqzkvQMvhi28WXs1
gFqjlVvKQXvjxdOr2yJuqOZhUV2ZL6JGuuE5T/HEGK7PGyICFWOMVK2HAgwrmn8svSUbxVdNH370
wuWGyu8zH3uBPntAk0zD5Itgx06oVa/ZAG5Pe0yiHJTAa2lY2pFZIVzDQu6UA9VNpdfSoz/KzGdw
PtCxsClqjDmX4xAVa+n1d1XaiE2l2OHkmn6qgNJHYG7TkMhtTAt7Cm5zUffJU114R0otXDDFtAfA
u9GglmzyxHgrSCs5mRQTTc52ccCAn0XHMNqLCH9+50JDm/jgBvRxS1GZj73GiiGxQUFYpXwlG/N+
6hW9obR3kTaQP44mLUrJZ8uGTi6rcqDhcADJdnQLpBbsxolrzMwKKjTrU00uX3SWlwhe+mvfEUMM
2J8Mc5KK1JDxfXVYer3Gw1xtdjc9nrpd0jFEaRLxHBrcOzpM9KUZYr5LiIYVTfleyBDyiT4+prEA
RAI8c0HChlz1eni0Ija0I3uK1pr6VezWyNVojoreh30xaummR8FdqCDG2xzAxJHj2vC4pMjcbU+l
+MxsdlxwVIBlEgsjfUImrcSKd2n6SGyOecnaed4Tn4d20le6G3zZUFGBFwWgxBFYI+6HohigFWKr
nKDCQtnYpcWqMcL2Whe6cRe4LNdqgstdUGRrCW/uSpZYDEplxJaV1hzz1FWk1e95fYwtFP5DXMfO
yjVTYpBTPkDa7nCbO2ok80M8BKHzEvkFFttCiVOjOVdUoNDujUHbamX9YVW5jeDZR9PUta+/nPjK
J5PBNxOk3JP+ajax3DpB/uLrqjp17aNKGpLIponql+UxAyJ2iyGvqbFg7+nEiRxk15K6Zo/60tW8
+hxrI9ddVpSzdKi9MM8bJA9gUamngLH1Y5lpzlqDveszV18MUVUQ1q5aIGGG3Htc1U3Ko8ektz7h
83+kG8lppXVgwkQAMdB07kwGZbE5qjPchZ77cnpwrKDbebIveH69iCxSh0QPSIMfgjvbDbF2JFe9
IruA9eu0k+MAOs6OfljWBCDdr7ULlO1Jc81z2MF3Dib5ow/Vm8jH4hCFATFw65xEunU9xfWT6VYn
EQ/hXWsREy5Y/mfFuzQf83HOf2LUugksTvuaGeJygGO7NPsKQMi0McrSxVTQpU8SFNjcYXU4DAST
uwTMK6OBw2B/+sEQEq7XlbuRmRHMWOI0+gowoY8F59ZwnxMBYazrph33Dd3OpnLK7IblIGeUag9v
DpuHdoAkWU7du3IGbBdlGJ8NIAYLUy/7rVe7KOqqoH3NK+vax651zNmgrKlL7hhLR4SnrkfXx8kW
QqmV0ozOwQz+0ocXL9GndzeGnTWVr/VIs8Juc1cEGoQHgqYurBnPhV1m2I1ZFNazD/3XH+tU8Elp
LORBZP+RY29w3KCGhXfSF5hrbJ+hlGtzaHmd8o59j9+Rpz5xtn53CsTQn379L5mbazT+fH2igh7f
+nxWhI7JbZap+Bw4H8Oc5xc3olhqIlnHuGAeQ4NUUsK0xKbBlUeeUNktnJonhWd6gJlM/qgpodZV
6b4bKjjkvQH2k9Q24t/zXm7ggcozwjEIltauVGKuutIf1JX+tTRgFJJMbZJrOmHB2EMAGmMGmp3M
CcNL4XLDurI2zaR29kw9MhkQrLwclk2HTIONMFtODX2IoMzbl5O3NSBFHW3TeykRngSNA4zN3ys5
6gct17lU84dmyFAeG8zPkidy4zj2TTxGpcGsygDNLLGrF5HXE+VhvbqGd4+OZYZ8dz9K+1V37YsB
AK5HmGqyhSU+y1/JmrSpGENNqwYynonxyCj711F071lvg1ae3BLkNozUtBtXGSQgAvDiAfxmRTGr
IaDmNMetvixmUYpJDpti5o6BEi02G9cBhbBj0qtqJsBAr2nZiLjlS5Bh200s/VvUMZaPWZeaGs0m
Nf1gQTD6Rncee+KFXdyKrjq3OnpWaXQnMKwHTNwHCrmTT0pDYaPWK+I7kkx3aeluy7LeWZztDfC1
EjhKpb22gb0j22ADmQVemLbBAE/OHIGJwEkoNJuzozVM+GI75yjindkdmZMJu6KkHBbjhF8Sbqe3
hQpcTsGnXeYZRlHc4jEl9YyoJucqhBIPehQUxjIoP0ryA0K7WxXepR9JDwfJKDtmF0O+EqC5kC6t
pkNKNqyuMaaz3PV8cMrMWBPnwYfTSFIOvGUT5itpDzuNd6jjFooxxXAerZwe6f0I1r1yZsUomg2X
+JEJnTue/E3oYYIzGpDMXf1pDZ8RWmBrgL5L1T5RaQiPEKO2W9ThxU5J4SwZJJBvScybYEzD+oxZ
HW+YhLxOAXgwunMCfi/XBxabE4KB9G0wrqlHv+G75FT2ot3qNmZwZlzbOn9yxEQeGz5DkYNCOdWM
Yx1mcL7JYMECsaFBdh0vaa0vQoyQaD2QQ8LYXFT9yNQd93tF4lrh3JWsCnHbERfnPdtD9BZH5jVK
iKUQSNgX1Iq13U64x1I2ECVw6JBNao3pnS8RFz8xRZIaUHyW/IpKBHeyLfet8dWYghvhNcOJPcOo
LAMc4KBzRsN0QUGhsTFURbEAPAnTqVyNU7VwVLcaqG3gjkc4owM0WLbVE15g4J1DClM1LiHsw5EY
Ip+0crgBc8WteFDSMiJRoGnQvIaNaMv4MUWuDkSw2/k5QRhs4pbTTAuOiQCnDxxPTmOtteClar0H
Q05X3ACoiRtiXRCCt6V7Dh/LKIAkNcfd2SnGWivZd7b+hLjZJ+5n4jOrjYeARhFiH6EG1nhLpuLD
8wN95cfuvENlWUP2TsQ+ZaMXoEGCaWCYHgE+ZKJ/Ff34RoDsbFNL8K0yza9hPVVB+WyPFFwt1THc
AYI1gVl6qIXxnGPAVPe2crs1wTD3iUBjktjHsTXeI6s6O8P0GuVLYu5ItGeGCTjWeK2GhfvKynU+
EfAljOSb6WM30DoA3yzFq6Gl9QaZvdJ4i4zjhoigGqNxk7XMMQPwm+9TO2XxgF0FGAVr3mjazbZk
bCYOqub0J80eFxu3IYB7A5Ge+elXJTFRmfqqantrz5eZUxEJ6Ho8vghyWnkNxj1V+U8q9ECT28VH
k9bNfgjSn0GpvRNtNyyTotTpzMQ60k1CiDXLxnPJijW185PRpFRoY/bMKtA8eIjHY73YobbVroQb
zKxjLVhGmj1zIHiNQLiqxTBa5HBS511sTnijuwxtvQCESzZA5cdwUmLEWLZjr8kP3AwOHu8oXqaJ
O8zgU+hhIf7S2I5vbC1WTkPqAl7laxzGV+y2RA85KB8zx934mUHDkah1UBDuOTp3UtfdZZY0rIBL
wEC2vNf7McXPn2og2oml9lMgWtQh4yodOrpiq0QGXx6GPMMqWq+a6NVFNEAac40hYl5VaTCSubew
qnopExepzjg2VkXA1nFvkHs4AN0MuRv096C5a8Oj2295wLB5X3jFw0BP3nsxw1Nio+R9rB7y4jY4
ByaeGy2mdQ2/6/J9GPHSXHEZVu1lHA7x+Npl+/IpJxrUxaa0YdO8sO0HpOBYB9+q6afhoBtqWNik
DupqtaISJAHyqOhWCiw+hgpXRKLAlv0R2QdR3WvNezLedzXyICYyef4YtSNd8K5lqNkvgvhmpW+5
zYOw3bnaHfkJrx1k93bfaCsvedXCR8YT9PwZ1xRydZwmpX8bObNjybiBrnwpHBp5+M0+6OBkobif
MuAU8UvqP7S6XBHjsDD7+l15r5F7ht7ohs+x/9PXPlmNojtg7A3XGoTzwNOHW2VRqj3bqhLa9Lgh
v29RDx8EvpJsA3KjfAEfpvXXIlqzCJzk2msOlrvrg1eZvSTO7TyoowZyTx5ne6ffYiby8BjouGye
5zIlwD99anHBOjvy7R0sGpZL2pR/N05rJGkppjHR35I4nSP4QkPAyofNCuSh6TcCMJc81xpnKM/0
XeQfp+gxjJ8jePhtLxcbgSJeg+rVme8pClOtDhDV/wQKVM0aXW8/2De9JJIAuJ/nv5cgdcwNj/eh
3HbWobZQ9bMy1UjMrYqtgk1ZGQtheQutvTibpGX+sjWMQzu+qfa9wpubE/jZ61fXu4vLZ+L6mL7U
FBVHFZ7l8O62p7r5Co37BgYnu072ThuPJBkcChwx2bFrE6QrdBKFu5n698ZiCeR9dGCEkFUue5sI
ntcyehoYKs03849Av9WujoMrWrK8AE51tTCyUhkxF1mOybMV/0jUyU8+yKVLqZGQi2Hm+HCAxmdb
3zy503EyXsGiYR64g6+TuUcd5qKaNkX9IdKTTV5GfFcwXvCvfgxllZc8yf0IXZr5fstdtDK1i6qt
PSvTBXk+g3HQrKPINjUsYL5gYynK49C9+pige97nCka3ecZc5KXblt5hcl7t+I0U+ERuc/WN4HZB
bLM2Qgy2L63JRn+TqKMnv3T5hdx57mcXjreNGmC6K/bERH34/cHpvtL4zijavWrda4nnrKoe4nZc
TxOhacE9R0Wv3Yr+p+36B7LJKZPva/VAa14iAqkGtJTO1aVQ8aW2l6y37fINoBSrEs0+mIQlaL17
B1cAL947wo45YUdpoPsHd1l4Wzea1c4IQJlSYumo84vvgFlD8q1yfSu7J/6ZVN3rw8VqD6225snu
Ec3V5s9tuOeR7feMIme1ZNhtTN4j+3d8Zlyx4q5Xj176pDk3fofw7nC4JNqbg41Io8zTGSG42adR
Ygjahuk1p2Qf3IuT32rzyWzkoqXcdmHVl/EO0uSuLF4878BNpnIa+A2sA8N/rgnJHr695qihSa3X
dc8EYNWMFz940cxbNsN7aAPJak9+1t5lpM4ML1Z3rYrT4J1y597TnpFHp9136Vx1eWlagr93A3L5
dknGZhtcUYQzIn1K/jtL57EcOZYs0S+CGbTYJlRqyaTawEgWCa01vn4O+r1F24x1V5GZwBUR7h7u
9alo9wK4NYPOz3S+EMLG7xtzd535CbaNMm4Y8QNS3VfLO3KdRT4H+Rn5EAjqWBxk+r8qZyY85wg7
iuOHHnLNbcWEH4FutDrMMkkWGq6EDlbYU+bxlDkAY+b2+NUmgpAJGxbFxOQGlj84kSsvJhion/vi
IGACqt4ZMPPMydW7bFPFX319zfVDxeNTpVuJVHyjdScrOsLVWdUpr65pfcbdmy8o9ves3ZqSzzfS
52eB7fZ4FdCAQHEkPwlJpPlwU5XrXN3eNLChkHMYxQj+h/JXFX70w42DBs/OzDwPyXseI/6/1+pb
Wx2FcjcS1ofN67JLoqc+HksusQFoKv81wvtsPThjkPPk8gn3ky64qdVXqTFbRhzCeryGFkUeHtDA
TodleVRC+ECS4bT1vzr01gPZYpCUllB8M/tviemhsPrVlx1KFiUmCHB+ZJCM2OVrZ7i2CpGPyGyZ
l6r7oCS72gejsGHUuBnm5Cyn34X0BeDFp7eaR+jW2llNr3mO4CX1eFJ65QX9JUcUNsWZm+vIUebf
MXzrw4taPHJpJ6O80Ol/VJmwX4JeHRo/HuMagjoAdRRo0wa+VBJ/mKWncjr45FRh2V3Fd4XwS+Vu
odhVhM94eDYUzUIC8j3h97DPw5Ne/9TTc2lfMvJkIDUTup50BZc2o0ZIa8RxMyrbav6X6o5Y/Kjh
S5y/IY5nGJYi25qcoD6zR4DhSxhojLknz5ouOeBhMiGRS09cysrosX4cYN5x9aVexQ8HrGKUZlfF
T4kevyCTtLtjkxjjrhbtjeXO/cWT6VTbzB+8lQWjepkExWhvDifsIovKzeOfUaLmAbez5u+uIqCI
+5l7c66f5nRLx4tJNc5X4hUseDIOjwxrIYY9uBQJl1LnfYAB6vidc+Wwfst37r5EXO24fGY622w7
E9Sp/Eqhb5EkyrBx4xJ4yKVqdH8aHavUMRb5MpE0lRTvy6FpHz3Cd8NdxSnViJP+7AfShU2Huo9Y
joBQk/lrMLeZfNRQTJnI0b8D6kzhJzMvhnVS9QO/VGh8i7k+1B/zj0Tj3x2W1kdrHgkXXICRbjFu
wg99ZIEPokbFLmdn1qsC7NegtfoI5swupb04PDlOM+ubVPhEOybr5jb8Qvc77TRSmGQ9/2IgC3JD
TTXG00bmek2LB/WGIn6P0z4ji5kFIfomToxpJOKDiTtf/KxcjISQi1FKYov9ZCCDpUTrTxtJjDMb
NTTY6qmN/cmG1UBhrSqAaKdG3Y3KQ0AzpQPJNpnuMgmBpRvsEsaQdUWs9yVl+IQ/x/vCWtA2hitG
mHxdWx52KRMlkyuaX3ojQGc9jOBIa06mCeG5AV7fxmc6bWqDjyXjF5b/DMJzxNxfqm55RKaaZ5Xg
F23uaPkd9VwjHVVQHskfxRPTJDSdb/P4NfBaQrq1aruOkg/XHkf3eRI9o953utu23jg+88nR2x/G
cEng7JmBJcAH91jmW+bbmmgocu3Ev5pxwmWcfG9mBxxWsRK8ZOUWvR79bYb+pqEO4UIUCm9q/5bI
Cye/Y0HJNIYR51rpIr7D4F1p3zGP5ShOSSKAS2zwqDEctiyZ5iqp6wMjQkwE7XqMZHvqN0C0/iRS
0kVOTLbRsguWk2me4RaNdtuwxMV7m2PvPRAUKTq9j/UrATGmz88q6pPVQS3q73XhhjLSMj/TL0Z2
C8ddi7o5dfOaRq5+EniNIfGUfjQGppvqFqlSO7jA9mTRXleDKw9pWTMfxL3pJ81uzjjoH5X2ncdv
zAmV5RXj8yFyS9FVzH057fggeunPBo5K94VKQQbSflQ0heUeUx7HHF56YdtqZ+gHJjsYvAGsSpKP
McU/8VHKSNGedGY4cB4GwcnwT+19ND6TSnF8V4yvNj/g6JpGXgwvKec7JsKLfpesjtrJJsMdU6Gj
H5fLNL3l2UPuvzSFwNjPDlYwRWfRM6qE6Cm6NvqxbY8ZDjR/yvJI9FexhK1COt4mf7Vo49QVqC96
fZ3ie5Y9gwrZ95Esro22IXBWwWibSaej2d3j5TKovwmhhsQsrF7/Lu44qvQvSR5xf2IaZBugvtzA
EJa2talpL5w5OnXHQD+kykcl7JfkGIinjHiOxW/G6zL+taMI38RJneCRI9ogX1Pu4g41lIcy/nJl
SFyF1vuVdMeJgOLYq5gO7q+yuObEVjUYYwwyLfBjGZtliuR14n9G5W0hhJumyVbF98jGV4ZTdsMl
0u70ZBct59g6l7RnsbQPoWOtty45Ys0WG3aiXUzMtyFHnFx6t6rdaL2TyNZitBhts+yWE2BpTD8G
J2QsvHblu4IroYFSUvFZ52JxaIpLnbyHwrFb6FPSP8U6VeJ1mr2h34NVBDUK362iX8IVnQ9nXuOI
J3AFuvbahMdYoZ9C++dloy/3xwBcePnskb7FnJ6F9VTEqymdYpZMtVvrr1bxVeNAqwKuv1x6hqJm
7nXyRzGltrGwMg34CU9HEUiKl9dqjxkuRCIsZcCHikaKARhyEBsVxLV/6wWEvCRhiOj8sIuYg9+c
TqBJXnjg+chgItvwgIeXbC/o3M4VZg5q9TthFaunHGLSVZZf5OhUqi9j6YeGp6oYsh9ImpxeNO74
XHxnS7bZOYLJC/WzmOM8j2dVvM+6hxn+5RA8RYLZ0fgxAx4n4zXVzn0GZdYyNShn9oRcrk/Aj8p7
GuEfn13SYg/dHh6AdmdbYND6g4Ak+1OLnwwRhbIfoiQvXaE71OYxs+jS+Vr4fm2QBnK8A1wwGb68
c/6DYPvfpQ0bNbvoaMkxTnZc2Ta2eZH6L9CxP80Se5T3S30SOI7Ca1SeeFkqOtmZfJ8XoYBoxZUk
/+2FzGbdARZcIof2enBjF2//3lHtkgxyBbkbl7P9jT/cZvAg/ZM35FtKsNfXirbdZhZRISULEdqT
f4L6V8+JXAdKuFcMWMaHTnhfwwAg3U8rcL1PxLuBqx1YtEOdQ6Nqz8sNrRgTcX8il8CEA0k2FgwK
gtvqOHseuUUn82Pprkt7LsSnpewEF3cPKFUxvdYGTxLvEOpTT3TF+icEY4LYsFWM6lOS7HtMD4lO
x05v001vxKNp00OrPog+jnrQI7qv5Jr3HyEBIbnwr8VrbZYTx5iPEHnr0sGcfTQOGQP9mXxdO6B8
gmglnsd6rxLNLkdjk3ZeajlWvVeSDzG7Ej8jj99a8I2MHBAYb1Z6+lYV/AEFW5bcjeJTrs+D8y1D
Y2m4E9rTO8G7muAb+nFmDKZ8ygAr7cc878ynKBxFeR8FPiU0lWil7hbzZSGAuvxqNF8sv5LxLOgX
i4fQSjhMM9Z7C6kxKqYN+QVaYO1ZVwLOqhFOKHt5uFXdX9L+KcZDBFJew4BM2FUDBWhVHAgmLONX
LEpmXkXLDSzaI7aVafPVyrsKZmHiUWwliTSvjwUAjCrCkZhTMfIPwdhZ9S3M3ogn3ZS4TpDkvQzM
w60FNPQgUJhV7DXhfcXFVBWTL4zRo1nyMKwlAe6F3SEFfpcSeKCw69kiKxOFbwmIfLCXqpdu8dg8
ZBngfZ/ppR1HZGu+Cdau3HwTlprPW9N40eLXODulOi7SJ863THmN2puRf1YN3f5BI8GgpufZmubH
rIPn9k7D+SkFgBrAdPLDFGi+xZuoeYW1XeTvGa23xpm3erJgyMY5ShEZXIwNAzLGliOr4B6Nc3xj
upGj6AqzK3MHrJ7LTiU/DfWTAcEtj1ScSATZa1QcTDLh6cJ7Qu9ZEPHQuXr2Brg2ay/ScmyqfSUc
tFh3O8iLoV5rLl32QCTZr9IP2MnktRk5Ryehd8dyHxJjkifsd0+HxKes5KTXXpTmNAbg/RWfVnY4
IBjIrP/EZN/0OyRicu0b2fdAjOaqAZ7uISl9BpyAgpurPDwTTAfV+VPjUqnOSug31ZbyFSgoqX2c
BPymBYKGqDOqPZ1DLV8C2Te031b5EPNH0Zyy5FnOrtRxPzr6+NOk312QuXF0oX/U2QrMaMrOdAQg
FLEWxvAMsce2nW+k9435tsWqYz6EuhclX1Y1bEhdlkbvYk6nIDtbwQuSaZsccfl93fcMfQ0cVTjz
ee2frjNaa1s6066HPq+Rox2nBrtn0rwQZmNKC6EDc83Yrt/0e4n8cWYHwCADpyi29CpMWJT9Lihv
pv4sxUPoI/kV7jVUe/upJAbWhKpHXMVG2PC9WIPWviT1JzppobjNMbsKlY8ie4puCoSsHtT5ZZVK
4cGL5JtDnIgDA+m9uRfHE4ATFNGh4BxJizcWdltHfNGeHm87ZM9oeVjpp9FjdnJolcvfq2h+JFwt
yoqJdld1cqdmiy3ohjgKxB8K41Gd+lrPiidkgY1V6iZePjPjWyOXK5duunXtakDG4TEGbkInu2N1
ttZxml6jBH4hJ9Z9uqnhb48IjFgWjckAqeeXsFFHcrU75WLwOOPNlZzcTTZzFHYPnKvsxrwzl7N4
2KPXPwibbSP1dJeUBssZN1RIOBMZkYpDrUHmKlc4tAojWRuSETeT8q9UACB2eeUr6rHWPVSJZvXM
qMKCGusq7IAYnHGnDRgvpELsmg5R6NSASFgo1lLFF20U3rx3d3KS+mbI/xIbAU93ymyCNtkoy/CS
rZsbagH3O5vwwn6mKPI66VrND4IuR5fctm1gUVVUIPt9gwyO3l/2FLJ8ku2o6BsIURvdbk/fL34L
4+uQn7IVBGDgTR9fpNKtItapDVfsEEPOhaNxS5PTiamRNn3GE3rD1YMmecMsyGnky/p1sGPsOlIh
uQT1s4ThFwiiIxqHVjq164XeUe0Gb5p1wdfBNcvkWOb79mtoTlX/zqPSB3B8dS8vuECZ96x6xx0B
TgzrSXYH9kmdp/S/HdmQ+fyuRgdEWwJtEL9+EGmrN/p4GNV/i/Dom4upfWmpG8+/YWQC7vxTPYY1
+ntufefCl9E0/Hl6DZs3Nu+Ive4O6k4fSJbiiVrg13TbrhbsRlfaCMxTWMOa4fonTY90fIZrMCFO
ZPLLLN94DDVB0MTJ0qYPW23F8qUvgSVRrFOH1UOBiEndwql9nG+qneIldCCEe05enNhle+yTHa/M
iO9YYbbySQzfIQHGeAvaSmhjIdldcwjpDYbmoBYejl2bmm51G+yoGGnYuRgJZd2E6W5KAgKukS6o
yKnmxxR+h/i0qDX8rXBWBzxyumdEEqFFPHGfYeADJF3n1wHxGd5DeHbS/TBYCMgch4LdUabrw7N2
Vb9P9pFfbtVyX/kMPi7+aN2U+UUlZl3DsymVMBtC/hf/k3Pgv9FnJA50r5LPyGJBQJZ+lXd9qF8Z
MWM+971CNCgJRE604QNPcKYJQ/L04NtAOJrau9XPeKa9otKvrtGMOQXVWfqUy4Pqj66Y+7HxnnGK
T6m5MYeUFVAjin2ZPNDw+lY5KmiVbzjcUSC2XuAu814P8ObCh142PvTpohhYa1OW43adUKOiVtuN
Bn06eUc2tHZzsWSXTJ40BWO/l9OLKvwFyiMIXpX5qOh7vUcq+Td3J6n80eNPRZoBDoBR3rLsL9Ch
DM+/mDBZVyAHADhLw7j8QI0RTmBUH3HxXZDTrAy/yEA3kR0jB/ahM/jkZIH5cXJjtHYT5bJb9Uye
RThnFX8gR9T6gnoZRTR3m4lGc784MO7xiexD1BJXEX5O8jvxLAALabXdg+sUpH4QTxFxdS/bIvgJ
219xetYiBnu3KRfclqVSc7szlACzddX0b6ZC4QwPABz2OB4b+M2Whhd1iwM8CnRnEzdVbfOPUjjN
85ua4Q+LD5wJy1L9NZUKdev1xXtT3LXpfWkuQeeZyBAU6Z+M2Emot0DCBQc7U5Wt+kJQLyDFTUQm
GEH7SIJ8EAzyAjaZw9zDbJPWWgEEHNXyyo3srN5+08WkRN5FfoUTVy+q9gIfw+yOWxZk3Gz7gLCq
U7YKNFq0E6FJq/Yw+9fQi/ywdknN8MZ/1u/karaECTXWIEoCldC/F5kToJYafbG4DsqPyPDhgoFG
XFxlwi3Ebf/FiDXqTGnTkLicNqVbtrLD1AZimW+pf++MOxVvQzMSuSJ+M4YFonEXBIdBZMl8Jcfa
Vkj3iDVf4QV21THVffK44bXlTe+wQSR9V7fvQfWSFX55xe1GxnlUKgsqjBUwJqtvbLdC8BtrpzDe
IYxnReDxLvQHNL+b3LhaqJhZqcODo3biypKsi8mmDbZQMyDt16S495Nlm1jTqW6B8zm/PntUsPAt
ZJz6AQWE9GYKGYGzS/zmSqzn+Hu7Sjgyk7oZNvQrHQNTOx33V4fUE9kTcN82seOGng84SygbJiFh
rT0YliPsFLG5O/vRjtFl8BS/1U99e4homZQftflelWYiqqV+TZbDoEycsNaC8TQ5dhigKqhl+OAS
6Mm4Yr9wfhFWW9VaP+e9YzSK3dHrYt9KO8TyQ1uiNA1D0IsrM3DThi+59MlgrwfSiA5jKxnfmfob
jPe0OlYqCaqfFUZj6sS8oRvEx9o6jcwalvcVMBFza9eRdSMnxAjUzyZ/zwkT7AuvaTwSdrL8rTf+
9cZPNXyLMgFTJ1SOzFTvGSXixnZ4iqA4juAamJP4icPQWtpRaWDFwhJY84F+1Og172/3tyG5qUwk
pL7kxNjvOAtNnp4yn8r1pmGtTimNsVlpPjqlJUtzS9OT37gVTOC9gtuOlEeMPGKb4Xpazp/0vwg+
+gnEtu7AS9CItOIqaJhntozOBetRTRtdtI+wFdoIOQLnL6aE6xsyiBMi6vhSV507Q6dI8NyV9Fjj
Wpo9TnZGs1WlU5if4TsAqweaBX6pbVEvQdbJADwqJb/Rvcd3wwzwCSJU1RVt9N8EP2Pf42IlalBc
BMPoyAwwxFR7ZKJZhNJwFaKDGI+5agHnXkPAzsXHXgCFLjlLgadAghzlDyIKkYyrjF3twuy7T1we
b0wmtx/7kvUBUgBx/hJkP+IUH6cQWQTBOt0V5MuOw133mKG+KW65Js3bNDcbtKR2v5ltSfqnd69E
WjNjfSahgsKA81m1AIw8YnEgJ77r8M4fptoKvut1UPYiWa8FnnKyzKFBBAmu9W31qLFWzkWu+dpm
vJRLdbWkQhiSjBQksYv5i1d1mJ8q75nxa7SggeK1owvHrTwfHRDj/BvAeZN81oON+GJjsDWYksNp
IIgvLYJtwsQYyyeIe8EfhnMVJwS74R8dHH3GtzLEggohr6U8y+BPJR01DrajdernlRXjYMl7zClR
GZt+9DcaLgqAdPFVvUaNQ+SzD7S24jzR7/9fMPIrmqBkp/vZ+PjvQoVsLLaW8FOxzsrpR6lwvJL2
ZkFM1y5kEfd/kfoZbqA6LrToxJ/zi3AUOOWbi4VMqgm/JOOJFBLNWkjeOC+43IZYdyfExZJHazf0
8bLwqSV7w7L5PnRgw8PCrjbOuADiexxhVHtRNgPE83ue/YJj4/DT7+DJofUxrlQvynCTriJ1BOgX
+kRM7LxQ8Qk5RTE72GH5Rxc7QTSsF8oIpm23roSkgd2QDac8sRih+zFEEteWHUYKCFwDRDeuQMZe
+GuGW5hRn4pLmw8TfTeriaxwXG/sgYivfPM5/8fVoaxJ4WrJYdstIGVC1rkCYegZs0DdtwENHtmh
a5n7VaJJ6iYGhnBu3uSEIK1rovKr1FWXmLG4ch2WLb/G6g11y0aJSJRC5co1qDm9i6VqyhTuuGV2
29ErUFOmbBCnO4JB+wsaiSVuHL738i2eP+vyn8z4Sj996uJLw5gSiL7hELBK1RYU9xiedEAUsIJv
ugIZQGcnFl+hsO1alMfxUZ+8Lv8bpI8ZxXGO9y5CM0Drv5YlgJWu3defWLU6wFmy+K7y9bTlgIIV
eaLCE0bAD2inbERbxMxqBJPJhjft31y/ybgTtvlutKv5PFavOsZbVWvC4fxjRKmxfHJR1OE0oj7h
Xde9B+URSo6af1TmOfZVApVfpq25C9SHULzL8Z4ZdiS9LR6RUHgaEqn7xLlMK1QyAwMMb8fs+/5W
TpcVEZZj5KrcOVr4Kg+YEEQ/Q/5lQEBMYeUIxIBn5QtPihN5RdzmD4Pg4fkkay9L8K1Ul2x+rD/a
Ej6xKGDaBzTZTFmEiGSju1UlzkxTJ+2QVG0y/U6XoE50rzjPH1BH6tK7Cr0ORZqGf1P88Q1Tq++w
iYabgSeV91wAuw4JiAZClPV7q91OooNEuFECV+GIQmFA5noTANBBHZXRIx7dRd42QAQr3jFDBxO7
WYBgCWrMJNbTKF7pBXCIcUljn7apn6c+onZ4KUpiIoHsmpEUJM3IVn1xX+xG6Hhrv36VyCB9OdkU
0VePqvGzhaFexM7OlH89CjEj+lzoxGf85uvgbXmHPGzTN4n3y6ARAu0sosE5CAIeqaXHgMDS5avJ
L3Ebrd2052H6nmmnScqgP1L4pC6XYXRqnAkZKExUAWcJtTDPLhBRLh/4W8P0Q5iqvTZCWUX4NPdC
qF/Xq1sbzp/I41QY8nT8xpU6LK+teKH5VtN/ESbWYvIaLXd6fSn6mJpHhmRphS/6/A4nKTBtxBjQ
pgtaWDhcRdDabw13hK3b08PBZQsEJXKJtxwJ3K01FlnN+KMRsLR+FgBW9GsSsGV/Wev6ekVthZUT
6sNTiZi3QoKrtveQZAwoTYmTeXjCsDXLkWE/FLDC9hu4UqMiYCeOag/6TsaEhDsYzEskojljgt1W
sCJTfaE9SxUn+k01mYefEMN3X6YzYEex4TP67EQJ8DnSnnDxonmYKwrN/NwILzUuL6y3YNoXrb0o
p26+BNSK7TsGcKJwITIF7cbeyPZ41tmqdRlszJarm9xvg0Wxy3rXAfHA5mJF47d8S/iPFWtyF4e4
kU3OtBHTTRPqcflPzh+N6AUftXBHGWXwnImOTDts5YwXxfB05MtQDsAdsXmo67Mu7lRop5JoeST3
GK/bikgdsjyG+bGej2rur71dZG3I1nHIJqySK44F2ewbJTZDNZV8cxDqXZ37ckrk1IlCqK7uKUbf
BWoL9p00Af+8GTomqQ8DyWqKQ20QvyrmRx8rGwNI8hqaLp7V/hzaEERrDYXubErJsThUzuTV8S5b
N9a7FJ9Dx3TrxemZLLNjb1A8yzyG0rcQ/evkR2zQ3lyT5FNgUC7vYhAFExlRAOaLmiEE2qs/IgQ8
HBH4p5ifGOj1QBiOZnml3+Okh6a9uBjaQSJpCA00HAbjEusqQ4sF5uFmhB5jHwBSUh2E7NgMvpF7
xHbaafOPLpAVn1gs9/iHKbGI+EHrglXMmvurU5qUd1PzmQV30gL4Q6TMdhidtdR9V+AsE+Ho9zZC
MJkvUfKSTMduupf6NtePIEfwTBNyM6Qu1o5hnPheLJ4u34hapjDHv7gn8Drdpiode3Ls2m2P0443
u3wW9Pak8GGntJ/M3WTthO8KKJtE1OGVKh7FzUbDI5lCOMW3TuXssOYMDJgCfiYx28ztlHZ1PXDh
YwUPVpqxEl7B6rSLzyhqRxqggdKlSxgBtcPm0OI4yQFCglb1xVwZg7iYBaGmE4A1zHFjNugTvUkC
3V7+AjRRI1Kde8P2ajqdDgd5RPUY4zMfMfGGbTL9tjfiJyjSySoJT2n5l1irniOdXOyJZ2MGQmQz
13sCdyq6MSgmdFaPRYcKHU8GkD4ReFQMjBr6cWGwGhCxQnCNtJcuXExylITPoP6e9Y+5wnGd3Ckj
wISwBWxDRPOaUvGRE89YBlQwBhrdAjrEECYG+oeZ5TuTFa7W6mYY/mGpTcXM4croDRt32K6hQ35N
fbLR/dmtpoc10wEUZz3ezbCv0kdGfQZtrdB5LFSJPQCrcIkw1hYykuqPDI0p8jOlGVruyvAv4YTR
qv3a8unZYQKIGNFgKjHSdpwVkxaImfePyC5KPxsF1M06zbgAhHrmxMxrTcNbKPkNFeEDL32mzTZl
/LO6qatk0NJcunpyaCkioOjWvqJaqH8oSLLU6Qb4bPFDavd5ebWa97Xgqv5xxHXxB/6WnI30fgVb
foXhJ4dTGFpjGjFkwkKqhSkPE4RlOOeEbD3aO9REYvvZri/F8L/j1OceQtHlahp2W38dc27Tvg0i
8gQYOgiuiQBpscEunxGebzX4RSDBFKUBjXlGCb5e4CtkbX8bsCRinWz+Q9DaI6EJeN2y8j+UFHKc
kEh/HO4sgz7z58+if7T5WUSaOpb3BO1Vhoa/5eCEmLKVCLzHDsh8Pcp2C9R6X4kj02SiAbE5QW4G
4kPaD6NDffUtr7HA+HqvSpzcPNZ97bckNa6lWVx5yF9EhBBWoKBbAulej7n2WcvQaqCc6/yzw2aW
tK1l/ovFfVTcgo4IHK4WhPzrPrFMlEG0SDWWbz9znED+Ijd+tDbuP7xHD7SCWDWNltQNK1eLr4XN
uOyyOjdOA5oJmLX1OF1AgLp2FYbQsc8kGsB4THZMHhSEdxm8ViwIYUY9hYtazXdn26CicydQHziE
qN+P1V9d8qqwnd+pxnVC3aPxmcaXHv2I9cqGbYsvep9aucfVCygVY0AEoefA2sFwLaYXmaMv6p6m
+vU1A1VHtqq+Mo5th8ofRn+gshhbYYy0+alpUtsIInpsyTa2S81pb1m0apFFCfQP19buGfafHVIS
feKBIj63+DpZn9pV8AONvwxXEjG7ys3aP2IH+kCluEVu33+b1k6muqV+k1rV7jBpcsKdwq54i5Hc
Mxz6K0FCVZi4GCboCtuB5SW8c+bU86bpt4lyTkqv7n6TEbfRM02lcqRW4G79p+hQoDec1erqMNSX
SXys7H+8FWvMezRQw/EGgSlaeLhgSS/g+js2iAy1fcpJovLfXRYVe2gVawAy4aK37fV3LfzKIQZH
NrAVAygw/QuFYgvpZ20UjqKD2CiuMOw581T9bJK10DWXVdswEcU4ja+W5BI+TiuO/yiCvuMyMJTE
72dHeLlvoBXyYpoJsNK49oR4HagAZFTAcwgwpj90pOagWcgcgk9T+lsK+jEfDcdmCU+o0EBccvun
U/1p223Hed8tx5RZ6zE7D9FagBQxqsj3tt6lgp9yJOkOg+K0/fWDwNspv62si1AAcJpItuB93lAF
1NW5ZkawHr4A3DRj18ZvAGpkftup6iGmYjebFdzX6K+HfGJx/iC7V3qypADKix0Bbbg6FQs+Uvua
dyj/Zl3Av5qhSXQSrq6xSPLbvNE/YKI3Q3egaotvTSk5UZPSU0HPI+EPM5NW9cZDm5Jj7XKbYiUF
ahP0r2KEQkNaCRMPsUKEC2PEOBNkAiY3mCRjrrIhbdwqIdQ4nd9SJLrjQ5/h9hzagHageQrQLULY
rZN+Zy5lInCZmXrJQE9oxQL6ModclwYpjYwbn6+TEylSfVB1rbUf6vKRqIojdOh66qN3bXITIdR7
PGDkfCA+sRVp7igO5/NQndCvOMDKIuwucJOQfeMwwdTWmzG4vekxkaVrFRLAB9phgH+ZMaGsf8f2
BpecbNeReg/fuDg610DFpuFQ3iZIwA1mnMWpsJXu3riLPeJ03RIM404sMa4+hps042+dkhDOqczn
p9to4cEL7BAJ2rZl85rJ3xEOmXC28g7PBt+EGlPx+CApCxTjzXCx7BiPMY2hCDma3tbzlItrQKww
/kXVTuaYotHD3ZiVJG5OBKjwsnl+yj/B+jKbV8va0vuV/JVi20mxrXVfAxJ74OOIjlcrf3sPo4+A
836ygT5Q6QfAiIwFEDrM8Y6P9vzD/KUPu0h7Mrvca/1x1cX1uY+t1GaIm1Nb/uB41pAt3QNbKp8r
ZN8nLzq/NRhQj985+vEVQThbgk+PYJ8MKqwMhHiPmszL5cFLZVSz4Qq+LIYNAlecRQvFJviaVuw0
7aJEJbNBSHvMVV33D46RM9jQdjo/sQAyFKcKpQCXrPG0EHNFfkKhnh2S+DfEWU+aN1+4UyjX3iKw
/RC0p+CH/qL/CcUDroelb/I7APMWzjrG6YO0B0YlSahkSMtBt9lQ5FExjqmIJyhdn88U/v/BfmAp
9Fpdv6eF22BIsDarLUpSq3ppy9/5tZGvRGiMkJeri7OrxwTNnDS0/u17g2pTfjVserzsDoqBpVxe
fuWnufwqnMjTFAj91GE0c0pvGgLy4MeyelxWzA2cGFMenNq/prCjVJZ5TQmBC0yc0x1DiAq09dRn
6QGLNuyZ17rA/K+s0sQrYrVLwwoThL2MvHdgVTxNpbma3Wm+pj6qTnXX+sSrLAeufUZdTtQMgcRo
fGRD8Aw16QviKz4ImEl88t3E4RQo6C083BqhbQOquTD6ivrvTvr8D522nqvdNe4imwDNHMMiLO46
vkaeZcujdcTXgvPrprOnC+ksCafJodSYqguuoh41E0WCll2weAUdRemYvXAXpUBDuRTYEQgw5jmb
RsGnOvEFxtxWSRcOhbaknfLP2KKVZ+4CAAPpDEYUDnrSztP9KnQZ4KD/3tIMeGZ7SJ3QiRemCf5h
TxVbH3Oyp1fO4vsobWvhvAJK/D/yjDdrydlhAklbDfSn2glATnOiumFY+Th39674KIsDOYaIHPzo
V46hfjlzvkxlOwQobpKfuD8LxROMo9a8+WuO3zXK1PqjnJ4jHfDKVK+6znj8QqrBcaMgTgPMr98k
NbDDYx8s2F3WtuqY1r//en8Q+VT4i10sU3QoLBYfCnWKKrDv1l28AQ6FMXKIiufM5hduqXgTqtOc
binwdARq52D4ELRPGQv4VREemYEzh/8S7RPH9Ic1/iuJkko8wSXVhOUyCn9rZZjH//DRbH8pdqHU
enrwInkOAFHC+Oi5pxftjmYYg0VD3wfxWZEv4nCI8w/sTVDTTL4anUkTFJl+XoiP1eMrs93cA1mH
wcdlVD5W8qQtOCMou3XDwVWDwijfMaRsm+kpFv0/VNLdR+hpaPWRZainlMut/h9J57HcurFF0S9C
FXKYkgRzjpImKEXknPH1Xn1d5cELtq9EAt3n7Ai14/P6VYiGWodXAJA0ZcUTArvJ/qzlO9uMZRDF
sepBnNAEFgtyMnwcQyJgPvhRFaEJx1/zKvWjk23E8DNkFyECQ27UddsxuJiokxvp0xl3SSnPmvRB
JRHiZXw83fSUGO/1elzoYDUlYaHdq5a2ZnR1kmMyGUCjvHn9FXgRhwCU8FqXluIIYGR0YG2qcjV8
UTRTlNt6AJLYl8Gf1J+H+qWh7tOplzj7EzffuuiWROgp1T4ZXbih1EFO0I3zDEFcC4XkanMV8E6p
qclCbuMtyXifZCbcvWVfW/MWBn9h9OyhElrkXcCXPCIV9VAOK67O3we3fEx1TJYurxC/uF/+dI0L
Y8+B8VkjUGxTTufyPFEDSSBbdDG1syQ/iNWeW4jjheI2qW8m03kQHAUnJ5YhJ37UKBpj7eIr64YA
4XFZulwksOS3GGKFjbopcB2Y50S7NSNDRExE8U/coi4/wwKgdWJtGzC/GRW1PsGfKa27eqcgegbn
LedqvHHyd7Gmy1SLWreft8E0Fp4LXGF8VCFwc/uLlm1EZ3HBxjio+5TrPZI+4+EzP8Lyhxrj9vyr
ML8FhWSB4UzQXhaJ1XFF2Q/gqLAttoQdhA45+uBjLkknOVqcapclb1XxajFZ5o+Or0ZTHucieLdy
m+zmWacya7d/rWGJ51whXSpYWeydYnta1cwyzR6IqVpGmxCxNppWDiff5+m2Xcf/JXhiCb1doYtG
mYyhEHNL8xfwXusMII3zYHcaAkbwL1wzVgukrSC0EEb54sMhTMCmY7vEYjuqRym8OCXMPWeBAJt7
BOHbpj4X8aHOltQFBkumUy6AYQW2YcbuiH2u4GoRGIner/E6CIIc3aZAVjS+ECXGz48yqem39Igs
hExjzudV36hKoBziUzZdgg5ho/VzmaEsfyQRs02Cy51qlHDrD3dqHUShwz9tQVsy0IENqgsxYkAV
okiu0Ioxs+n5WiKvNL8a1YddDYwSPwrLrfXVmTC/1rfWQFLPtGIDhhdBRfkSJzyOsCk4cns5YMwB
ShqQt1BDFbMuza/R+tIAC9S4oEDu1PHOGMUT2JXLETltOWf2LR9iue7gRobsw+8pCeZQkfgbTJOv
EVa40vcwuzUNGOdGZ1CfYX+09KVebpTImXcYJMIQs0L9x4aAFGWmlOnCCgI+mQEolWgluuSrl613
pLfspi9+fwE7OFwo7Npy2PMccIRWrBUz46Q6ZyJM2vYnlx9d9ZZJ26JZByRXAGMi74MfNUlmWDot
HQvM30N2MP079MFcgeahdh0ogpcKEkeuwN4RZ1S4FCX5OXpnM/v1K8YdCpelbVtiXUFSg7dwKZss
I3MBX/g3n3ui46asu9XIZREtCGAZqMf7ETuwxSlok7ahQAx7/M5J+zMAG5EW3/Uf5FnPYZwVbYNg
29eWQTK3V5jCQda90z+FxXQOGUsJmrHBpxEjydp7Db7j3aFSMzKiRhZ82bXygIh7A69S43oNxAwR
YaLRz7IBTsg3m2xjm0yovSv0J6rCsfzWNe2SnXJBJk7Fb1wTAfdvDHCqTeStWohj37xF8l5ICou4
h8WkQK4+edo1IF00/TCceTRtY0liWOZwmkNWIyOdB25FEt4Mc4S6bRAuCZJjYcr97Pe7MlGs1KSQ
yBPTOdhiO4ivpYgvzXgFGctBVAPr0mq3cPbbMf3jokY2BG60LNfBZtDPSfEovV3sHFFq8tGTh4Px
Nx7Iu+/vQso9edIsSN6s4B7q3416n5DtEYeeu2GzNpOl+p2w2S0QsqTYXRYmASCV2DHnBcrQ/mpp
e61bBXGCTtwg7duD2Nmj9kcjj32nsaDLuG61cJWwNIUAr2Quk7qSQRhlfrMiCRjTIJpXjvFtWTz5
KgKHW5vzpaJEpkQWOwLnDM8SBRBfNPSDC9HEAMMqCOTfA/Qp7dXhFu2rU79AcELvtAXZtxCFAXiz
2KUgB9b+qut+++IRsn7YpFSn98hCHm5cECfj/aWfk8tenE9M1ZU803N2ZZc1m7QJQCyQNkSGDO49
vKz2MehvMcRR12huX97t8WUS7CiHJLL8psEuY9Jyx4WW/4xNiTCPpzUDUWDElmPggdmLsJVSzUmt
JpGZ58tmFaVneWPb04ZnbdGqFDheoEQg/Bm0NvY7ygrBZXsln+ytZ21Sp1NByEcguJmgwE1cvMXd
SZyvHso/4hznvxJ6Cj2hDuY3jjiTApQf9YFPD5QXFR8VRWsDRigIToigKPXWCqjgDrV95yaWRery
Vavwcw5XAlo1+4IxocLq4OtkLV6zAd4PEsS6IcElXYyjP9oSmUQk29vYcHXh4V5QvBiiFJKWjvvv
k8u0Ne+4SwEceAxqkuqIDxD2masPmAO+QOCCOrdueVBX09Iaz9JSxtHlpta7mvzBzpvRizgBH7m+
rF/sbh3meylBQdUSCu+DFrqi6qigsXmsy2UwMiMgpyzkh+f9BGO27PAQIq7UpR/d+Qvzh08kAjc/
n6sWLQl+I9Z3G6O5UVrOzP4Ws6FiJp6Up5gatfAjmTOy1OcftGV5xQpCOvRABx8bOIdgMhwBL1oE
Is1PPq1Q54gvoilx6tE0YY6kw5SOmwIcfksehmweCgc9V3cYcV7HGY59opsyVMsJpulpl3MGBpws
cK2VS/SLmMGyeN2fOGEwNXnT8z2Y6ei9Zp8ByjUu0UXB7U0CGGC/vXA44UvbIck45QRI5ptBWLsr
iq3B4v13BdVuPJAKSNOvxkaj3nVvy1suffK0BQznzvCTgLs4AF4BQK5d1N/eBKxdEy/EWx+QsyRs
I4RqVewhSEbfye1FA7AeiiOR90BA1szvXyi4pTmXEdSjMKxAGfdrQRw04VdjCYepnT5rX+QTOUAZ
WGN41etJyOahDhHGYYdcmV626qyLnpFuiD+NnvRvgt5Q2wjC0qTT/G0QZAlnrYBvK/wxyX7kW8yH
T551Xl3ADnMHU2PC6lVc4UkgLlethLv4zL58C0yv+eOy4iEK3ToaGe3VuYZKJca8OQ5gHUyoav1m
jsdp5W9q9SW54WoyDgLIKJOVt+LWhd8TIiGFTJ8WRUbMlehICFu4umz7Foofgrs+IwoOzNRbetWH
Sn9yoKG5JHGnwrh1bn10LvZf3BDQoP35QI7x04rOfGkLAv08LguEH/bsUXlHuoC4Bz514wvYfqaC
PUKuLZAsUzJGmtRCUSY37Plx+P7IP8TftxaHRoC0FCKLYaPRfvlPeO7wgsF7atbWDncDzcFmDyqm
fozaOZXadW5RPGbWq14tkcbt6gB5zhnYcMFePFdIKs8D1ImLeG5OyUYrUM7zcHQ2XbBM3nr50D87
81s4q83wlWH245OR4fQTcVLwej4Lh5s9RyTEagbGQYorP6kD0FtfOvREeb4TJ0FlkYTkJkhd7PFL
7fkkYmzx1kdWSdzAKJb0Lyk+O8Y50o9Sui/kPyu/0603M6A7/be4/BkqCkoTnt1gV6fnmr2e5ZOE
knJrxPcsxf27GvM9IzMAdSiLeHdoB7ToMa8wUA7v+6MsDmV5aY1vm3/xkYqNCQVBogjQq2IXaRAu
MAHPnHmrMWRxO/JHCNeUwtGSYAneZRtv5Se3KbgS5BMhVG52XndJNAGukicbTOQTwB6WBDwg6/E3
09ZqMQRxA9SBxtquQh/Fix5+rIQTiI4SZcoylh6/TlzLou2vG1e2LK1F3peBIt/kuOBX8CTyEnqH
vYLZnpSrAY6/YZinU4+f7tsWKDl3W0iCmHh/YMFGtLYIuspk1kIhcuPNFSQmRCQxhL1b1GrUCPay
xHKFkmtyMhdZbeWB5oUKu8iTVDijevOU91bb5tUZol4vrjhmLOc9Tiz+fGk5RiweXTDTqGmB+2yW
Ptull3WYz8a5DcHk9S/chADHIHIfbLKkWYEwMjGe8A+X2Jz5mX3MzSE0sKreDVP6p/E2JiC5Y4Xi
Noeki9Vu5uy1toZKaqm1Fi4NsQl5E1ahbZGg9pwTXWocTKRtcDy1ui6ifSxvDGlJ0q/8nIw1eb2m
zfaLNJRnUp8+LKSg1KlucHOoe4IHxXKEyXgkKgVxZxMsra7ZOOFVp1yOygRA+IQfsefixDUL1+32
4meROfIZ7uwOBBRVfFckmHsXnf3OuiesBznfspiH1YBFUXqXinWc0hDn32vpRvxU/7S9Iw7NPiQi
c5z3DnpvJ5o5Jlp/tXC1hB7jiQZEkCAgfo9mWA3Lw0L2N3r52Up/RXQHDs/yc4eWwwcoN5AKKjCx
QAZu3xw8C2H5sU8+VZuJk/jPGswGu6ZQVVkMttX4y2zK18i+C7FrfhYZC5d2kGh062qu9i4EYqEM
vLl6fB/JRxChlAGJ7ZattU+6v6K8qag9yMfi2SLrcygWZy5vQppQrxPsyKgFC2suciQf0srBC4nK
h28fbxBzGuEla9Ur5infPhEUul3MxhzH6OeAX3D21Wd/mN5BEn7o9kLN87DGm/g6KvPZh4cCHiZe
ObRIqNjMttm4jwF9NaE/hWs0ZXsec5xWhP1GHRdi/qpITpK4ozBGIgfMwqX2Im9CHKeKRA0LLQv2
jOhscORnZuADObYeTKePJ55c6xKzXLEh07RQvkKNscLZSfJn1X23GuhjViFRIrG3trhNi3lhISFF
EekH3zZ5YlyTSFNuibiOm51aUqR8KLObh5DAI/BLULI+V23PXpG5hASitTPMX4BWv7gCZOjc9Imr
OUdSYJFtiaxHYyZ/j/Ynm+ScKyf1APy+zfEtUj8NuVkY1UuDOSAgB1hy3HdOSFIBQBDiVQF7+sWf
+E5D6UX25HzA5kHwECbqDcczX0QzbGXgTxwVKcu8sdbDJa3fXvJmS2+F82fqO06FXHp56Cqsgq67
7MUnI9FT3LLEJd05j45mwTffsNHEZJKsYjdaRgQxQMloaOdR5oT+QbM2lvGVN586s0sRXEXzU00c
Dq0mG3BxCVFiS7rqdFXYNLQRcDNC+xjd7WzPXzEwUIQesWNisLWXGmm8t3TSL0iUsgJwmIVlr5V6
E7P/gstY0zHvNJaYGKX8T5iiHEfRwfyQ2IcEwVnS7GAZSP7JAB0jiYLTOJo3Mv8T85ra3YSMiQM+
1DnQDlpzt4y/EMYhaC6QLJ5PLBhSQvsc0vjkXfyaVkBUv4DerDlmQU81k2HgvZN5JxQpIIsQE1wF
cf7pdYfAPGjtuQIISn9iMk3HdV0xVjb2QqvDear82gsiS70fBJrzhHUzCguUOYT8RAISQO5snNBL
io23q1VsVJj7MqSZDYLns0p0Vil9aLU2q6y3waDCo9oYpoakcnIzG31IcifCG0MAFZ2Y2/Cvo+Rj
o0ATnhnXOlAxHNT7pAKrJt++ICIn4GWIJwdy7bcI/xzjrlZ32Xs4f+NyXMCxMEQ2M5ilXsB/jrdj
Vq9wkHFszK4dkbBfABzlNvJBFh3qNeyDiMEI8TRArIn4MOOnUxemtsUlEbFLz3RzD1EteW9CvW51
T226qsZL+PkmTiy1+caaJRZ29uEo/ZCCr2B89iNWrZ2EaJuXg4dSRR1c2xkTAU4yrPfOLaxxJh1E
q/oYzdO+nz9g68K/Go1o/UzCS1aF5GZ86ilhT7OCEftGXDhiEEx9a+KtvT/UjKSTEq9oQpqN96y5
ydUHwAJz2HLSAMNWPRL7XH4LuZzHh7Fr7EvJFa2h2sODiHKdi1k6NVdVfgX1jx3vg8xFo7vv+1XY
CeTQd82FVN0C58K/RSbaotRniE1mKgIAfI1GeCF7e2HjLPF6aPOKq2mjqNuexHI0uqRiYdfgPptT
vDv7JGM7OMr90SMjxYIJhAhHILG0+7cazyYXlbiXQQuQaC3lbJ8k5O5ynhHw6f+o1gB4jjGPd2Mw
LwQJ+rOzjgBW2mkvkoIqD7PXl+wd5eJYFLw7AOvSt9W8Tc4D9LSBa7HZwIaJWuMlwZ2W+UzSSw+Q
2FfYOqbHWG6kcd2p9xQzW1TNDAoL6sVEwuuVmWlRv6PzInCTMK985bhC5TEp1xFTJTC72jhzRe0W
DmR/ZkALH2x1h7lZj78L9ctimaDTMOBPzcgew+avEmETuUQQytE+rTcombpiF0lHwrFnFWZaZZ0n
aNU5LQ3qGBADiu9dC525pi8NWmKy97p1ZqPjry1QLCH4bTy+KsnlgxNjV07kgPCaI2aQXgKzwu0w
s6EedO8oPglffU+tXT4RMAnrPx7ykDqw/r02yd9k9LKcnWfu+XrH4Iz3Aa0ylXBOhNa7gZewJSLs
YldDbiEVRyl22+FpoW4ho30We+8PqOvsMi6KuRJvSvqjVJatk/gFovClyQjSFhC9ygNKjPBgmA2O
DIQt1vA9rEPgI5Z5pLFn4OR5TFJjKZ1rPBuo4xVCxycaYGz4hVmmLeLpksDmnMHgNJ872+EBST8l
g+DEei6n76l+TcmMNUiP8vXvrD5qxW3SPwIkbCqauPbBQIUWRHoj7i3sFwxCYbPUecHLQ7OQ59IE
QEJRAtWTc4f4ZoMXXUaiOym/hXZt8PVHLjVgPPf03id3BQC3LrZ2e4a5ehC1OzOMr1o+ZPiJm/2Y
cV75b2P5VNE6irtW5WHMaHptDaTrQNUd3DraBJRxHKYlUu+o2Fj5yUATHtL5jKKKw2oiFhD2JthF
6aJJbqkMVjv/pEKOcCJO8rFi9GZ79z6c6CDx5gLborVbEHcQlFtdvwnhihy+ic/W6TEfVfcm/HRS
/IFAdhWxMwsSXbnZP8biS7G2LcE3yVelrodxE4YPKsbTmi6836j5ygxuIfiGsdpY3E6Rh9zhhJoK
99GuKV80JELT+f+2RUUlsfvQl+QWMx9zt+flmeRDv/qx8bRmzX0CS2J5H/UMAufLV055uTP0EXT2
I9bfO7RNcvsl5zsABy7wLHyvTO/QIRUJtjJ4fKTvObnRrP6WtjuFmEiXFuGI6joQ2/+5zk9S/7AN
l15H188vCU1JM5aV4hTrf61szm2shN8m8r6H5VLOTI8G5K8X/PTDBbHnJD5Sa9s59xJjC40PoCtU
BH2WJZJka+WF7I18DPVWgEMGOgkaO1iytGCJnmIUTzuqgfIVoSwfk2Odbc1CMN7d+BIvItaPERwT
A7NCGhUbCM3VgfUV8UBIyrOEaaWRm29mko8tihrfRrWn4pFYKqW4wXZqftBSGipPsvYspJuGtyFm
PkaOAbu0VAhHNNx0bxhvefaeTAdLO2AorOK3lCOssC+obsheXTEx6OrKtBAYnbuGdrpzYaFccJZx
8aACIUMJwVpek7n9vxULgoTDPk22Av9vOJ50YykaX2LaR9y2+bBzgietDyGDRElKbRtiqZ7iEiKd
pBPegxGrMxOTs4+UW9UTPPReVzx2QicquEiOL3cyWFdYI+qoWav5z2B+FWibY8A3N3fT9jzkVKTs
BnMtnHzRh4b7GLcvUbreSoiT4+AwdCupWzkdRCMpGiiLC//cIIFi+vm23uKdr+2Eo19puDeE7m5j
y2tfXff6LKtWmvxFPYbTnEOSsFHtELC7lG0aSB45vArCctrTXhZQeaSuf5n1G0xK4pCGx7O639y/
kbsP5BbKMDjcDWF+sy0EqbAV9bJ+WvUmAmLzl5l6tYwTTo3kKyeCRAYRB4Aq/X/IpmP/rzsAh5RP
ZNyi03yO6spQGVLYGZZt9ZEivyWWezhC1HbqlgYCGI4NAl2kDPBO84LR9EHjz1wv1xo129VuaH8Z
4RCSguzyw4bZNYmQ/fYAFo8o56LhrjL9cAnWREbGMUy/uR6C9G6R/CP9y1yJ+z1sK5qqCLxXWU3k
aN19+VDwENPYxTmOS/N9BM2wyLhWqgviqVReZ7KIU5XivbNkiWmsg0VEY9TZrOLTXPf/qu4oxAEk
QiDX5nP6dz2dBAYWZe8W3QvC0zQRzmtge0vfjR4kCss1ls/pkDbXrLh7BgFX300lAqyOBSJ1E9Su
1sne+bKLs4a0WqJ1fNEFR0DNNN7gsAlC0sVOjb5nVkprDiGMSbh4i5X8KVMQhHzDEYkPhP9QCwEC
eCcNIBl+Cm9nM4lTyFCBIslcOw2kz0CuB+w0k12GSuVQhSQSCUyE1x+tIj5aPs/lZJ4G4oVQnhbm
Ju/2FrWd08NhKiBloGCKc1SuAsh+7ZjzYHuIULYA/AX6vRZsTAc4E+tMMuirML+2cY47MllM9Yso
MS/9Eg90SaNHogFsuaQl2sm5rUmJCzIg/pVIG3SA00QWazViEqn3fgkMcdbMN6f+4qWfB5iV4Lo5
IBvEoZryUbWYAlZt++djsmZYchZTg2IZpQOuW8GmZv5N49MJnPOgbMalvnR87PI52qHG9a3n77fM
389mmPQ/utBqVLZb9T8eHBgqyUWHcq6Xd72zJX06oskpRVTt/PTWn/gZKDyHpKA9uL7UOTCj6zEi
3ssFmsf8W+ydLaFh3T0Cq5TUT3KU5WKPP50sInUkK8fhldNWo34ZpMdEmLOlPcdk6/sXNIq2fNA0
4aQGEvF3oWi5WFF6D243KI+mfSbOq3YQn95y+UipdREeLMDDeUWE3AYF26zJf2Ku76m+ljrlbb9W
9pdpxDPQ2bNsmo+ofDjJl+rc5Vng+u2Fxob5uNTmcf4uwyoInaOJrsEaMqatHNPqq20PGuE14c6K
WEuXuOu87NGBDSiV+e8x0ng0iFyY+9ZZMzBibPqAUM0FouUFwS+cslhZJt9twaTA/INmqzMTaM3K
+IZyJbMGjSFpQMIwbrq8CNY3EBBoLqoc+gLMg2Xf6/Sa9N/heM7Vnz5UN019bSoNSpk4IEp46KxP
+v2UHWuY2oRbb4IiKJS7fDPRP6Sbf1cnzJh/E8lXqfky0BsOa4KkeaSPhJxp1c3O9x3rQ+UUSwJv
CMkCRhZ7itp+6xg2xpfIfmn6Vd2dmuQiEwSW72UgUMAse2Fg/Yh8MD3OSi8T4csGwxcvZbrivo66
Yzfupxq9bULCMa8UuJlMDNaRI8BkBkNYEV4D449DgcwUS19TYeP5v5wGCOp+J0QaA6Aug4qHHVL/
7ZiZJ9DDHuIxVt9JG6AHkkeRya7fxfG2nTaYC+bhX1IjInp1HpTW91BvFMg6fPC9WyDP018J/2L9
PIZfUrpTOSx6IgaHWweCUspMs0Qt6MhunexH8s4FrcUTciTIr73wuqqYdspNJ3FfW5zZx38yKukO
ekQpLNmbyzbZqf7Glp6qQU/MCqvGhhJnwPy/tuUFSi6E/GktinkRSnuZwlMOBMySIDI88JkKJ0Av
E9a3p0cr24cjoaIr5JEuiRNZ9+qxutfZzlL2RMVVxcEqLu2MTEK0CMTDFHe1vsL6F1jOLfTmiyhd
coeik2r6Iy3LI/eL3FKQw+wIUU3a3VvLxJiX97p+G5nn66tVXR0uUU1dkx2YAtLFaHQEUFVKV0N9
0A9ktccwqObp8N7pHFjTNzS/CO1uUMsgz7e7GifclvR2cwP83XfvNCzMcSlkQH0AE7gDWQm18uLc
vBF/wTpCIDx0F8v7s/XDhD666BH3cWLJwTALipNaLwsNcQJz11qPdk57doY92ZojxDv57aCZcfeK
fc67+mizyKt0THThyQStL7IG+dBL0zZSvk31o3BgT9VKdVMX27PQLPhHCa1DJEQF7BfxMs1WpKML
34w2vCxg1pgIijmSmBzUmazjfjeZa8dcm9lZKQ8RUi3pbLLBFYjNn4bxoYzXVNpkzs4gv6sGIFXq
pRSUpEHZBGyg+cMS2BwZCeeZ+aFwCljeu+DLiOtFnWplb2F/IqRjpqWHqdzGmEoStDus3m6vXezP
fx/geMNS69L/F3kH2bn13SdJL1wxkndAWp0pyPuQMmcrsTLp8U34mSNeHBkrZ+29FOczROpC72bP
K8HJ2C8tA4/ezg9+ROJcRTJAvs3wQDram1/LK/TczrZuUEaRfe5Y88Jt01NQX4tauIXMbYuVY1Rf
uvdd27/IZhYNgkALubc4VfTmBA1iR6y1C2Zk0quIsdUG0HQcywqBiLQweSiOqWWHKL82vDDmPrWf
xWtISE+1cAyxX8hE7PFtB2TpBPSRtAhYPB7LQSctA8NJxn+19vawDYaf3i5Bp3HQsLNiMYNUqcjk
FBbqdFfTFz8gD18wlcY8Vd4K7Q+uJP5sjQkBdiNUb76y01m4beNsUm4l9HwIZUjH5efNA2INKHaa
d+ZWMbcpgEMGPNaCmxU9/WTEEZpLP93kuN3svThGa8dVltAzb834itqNzXo03MmKTCQi7Q1oJQ0a
YBo5Hg/MLyn4G1r/pCKy/gLRMOd8ka19QdvDAuVxZ717YlEnAQr6yXVIQ5bJld1pVzV8ZviDLGx3
sIzhmdS+MTwW7bK2n2hokN3zOmJpdcarEt5Jl3bATdXAOxbqpyhr4QRqGVXIEmgBSwl/SoeL1B7l
+IledRGAMxMzFe+QlYbmuZ4HSyzjBgZzYz56a79ZgNQFy2Zt68eAtXut224Un5jZUyI3WsTGMkoY
cUt0pGs6eOi4IvSW8EQcroijDTtAIkzs4zukmRYS6cA0Zr+QoXNHtclZN15JzqtkIQeOT0lyR0hB
pq9KBKhHKIG1DwRxEUPDk0rFkEyY8D+9UMArHR/bZglixZaXJpgJlr73HDRCeY9juyYGKkbR1Fdr
66DnB2vxYD+0Z5ObE8AIV4JZhvqcVReDBW8J1dAY1vMtJbQ2knfJWfQerUofiAyjOYBkeBG7PJoy
FWBWPVYGUPmzQfrgryHtimEvpnycqBJvG288D+fUbaVxR0wtD6NGph75aYa1fn5QFUiuo9wjzj4n
3SoXCVukEjmPJKUFfO4VV7qTSdnm1vj65ZOYnDvIEK8Okdnk2v4L7EOuS6gtRKSFfCaXidR2g+FM
3gJWVt+w5xkW/5xge9nWXZOb0dAaqgxmzNEzVskluXkszzyTnUPt3LqLL1AmL418cJZnRIzkRfjG
K+cNCabvOKJYT/gcSPnEDect8uEwBtukYnsWkCxJSt2pthA/rLSBYCSyQ6iqIXoebz3uaqVd8WuT
SNOnrzE62MkOCbpHzIG9thE6mVecI/O6gXHb+2jkSQRPtW1IALFBSeURIgM8XlaPUQ3SCyeSE+mR
FSQp8wuAECeo/HuG+3HRIIcR8CQSlT5eTelbRuCdU+/CcSsMyErpCjOzau+K+hJqWw6ZwkHcSYQN
j2v1qPHn6ruUIV2mvrJkXdg6Fnsa6oGRzQpqn6NK7S50cRTjNW+j+eTDRYpgCsgIyeC8QDT/vzRa
YSTi2xtIGCVIvXClJy7lrlpNd5IifVSm2XCrdOJK/EPYfA3OqhOOWfhH/ytLl0pxMtMt5TBYJPGb
IlG/TzS4A7x46UJixlcPcfLqITUJKlCVlUJvJsseu6JBFJUQ84/KvTXehBcr+shRfdvTRWxzVniU
FtFc6Q4+MiufUpCnX24mZW17j+GZAbpKJ8m7VeXOcvaysYoibM6EYzYjgotrItTcARhM9HoSLADz
P2jfoXM2IZpj6z1aBSuSDqfwp5Q42nJzPkh/CZl++bpsiXNEGFwXuPecaybv9J7uQLY44naP8rhx
5IVMKMQotH7KoW2+DnwMDXNpXZ2JPczHC33Z1PydouQgI7HVz4hfkrKZgQSI6zfSNry8ZflBPw1f
dQxh4FNCJeLFAp7W3hW+yrz+TKkdVBn6OTWJQ8sRGID2lgyGfr6iexuigwyLU43QQ7qJX7AlSSCV
V6P98qkyDbFeqikSFlIR4zUC9LZC2ziujXgpUVoPFEAJigBeyr2FlIxFyMLnSC83nFbDEojyrAu5
y7qXHpAI752ifKWR4zo4WCCw7SnI3QgYBE/sEm4o+2QuSMrLX1Icz20OUYBJEVwgkCTu8xQ7ZTiu
oMa4SkFwVm24pjdYqy7Ymwc2erv6IodPKOHt2yRmlQ6a1LgKHfPgfIsVu9+U5HfUH3rbuxl2zS/e
Eu/StbsuPSjaQ9iGQWz9eGcOW1Un/pmSdkITfvXyrTW/fNQOOWJbpSaBGejDKJej7hrm2wiZSvRd
oK7E2hYaV+Fe0suF5B8q5wi9vapRHkPrEFMg5mTFvvTKG+C9hTbAJ40PEpgjtHzmxrLPfsv+wUCU
3Jh0o4bcU6HrDcO/RrmG3jP9naLTF03E/RLdZjb95h1rjZCz7iLKG7JNxOclU0cF7Ka12yKd1w4u
MBmyekswFYmQIBG5fZ64tKEBqdrsnmzHYHZmeiJrJCZAE82OnJ3oKFkmPKRDfZW9A+l+QtNFxhpz
NP9YiHhlCQJLFwePGl+FGOU0lVfsINKhgKELzDIGinYo5VcmvTfOHQezAfCg3rLgvSa01byjM2jF
DRziLEcfvdVtWh4ecrxpBTRgoqZtLkm5zZDOEFusM1WPX3mNCNVZwC/5vz19KxZRjuh5hDSciDiG
Hov/i5rRIeLIgaMmRQt+nDwtPzyKeUOOvyD8yf5AtdpvAPldOh5GMK12n2qrEoRZZej8roOtXiCV
RduVrGF/HONAuOSsKbfCrwh7LRBtVnzzUhHBoUSEFmtPrdo0rchNNpJll/ID0THyVy1s0mfVTeJ/
miJ+xD8wrPMXie1GS3/kpiCYs4eVfWSKiNWECLDujUqo7t3yKaWH8aq4j31A5CjP5yobuUmGcO+I
AC5UXMt4w6rgoVpkoQ/PsnZUG163jJTPvU0IBNBFYByEYTquP8RjHrv842XvsvyQjazmkBhELoIf
Vydi3AW4qYVXCgrYYhvt7BCCmzMFaAgcSLISzEKk/arNNe1ZdKCwES0Fm0WxD7OjYZ0wLlIV+/Bh
5Zhn5l3JyiXh+bVYVki/rsKnpB0bD21iD63+oSerzIecCjFCUXhNRIOkI0UCkVP2ownnAuhVZj8d
OUjqHkhOCx+Bcc3jtaluS+lW52grtgZKF5Ij7a2dIvTRXHBl3IqcGXW0K7rfkfk3jY5JhxI8Yx21
PquYQ7rcDNQE0VYmNixN+azSjBiZ94Srz6JEq4MwJW1LD0fsJd6zMstPVYHrpA57gx4M2qXHGRnt
KpNIqaLiQ1zkvX+vDPtYS9FfW5UfNJdwV/mZvjAk5TxNwnXErJhm8p+mO+cgnZ6pTABVpRDSAJ6v
RujHAmnXcBFXxYa656NirUc9/+qnj542SZsvVxvo5fKlo0mW/JSbrzolHi3oVjZ4TlD6u5yM+yhN
DxWTZCi3UKrKA734vMXFT0xMf7VRkhK7irQQ/1sW07uBybIk/cKb9n2gcpliAyn1tQOZ0nY8cFXM
oTkuWa2X6P/naqgdDsHQHju5PVqOsvIL+9qrqQzh0nL+ugXaQC2Q0M1gCO3ia/AfR+ex5LixBdEv
QgQKtrAdkqA3TdNug2A7eO/x9TrQYt6TFCE1mySqrsk8OUxrRRjgRp21GlNuKsNZYxeJJEPmDmQi
2+0ayx3os2bWZs9ZU6nNjzQiVg32i+3Mux16iYT8c4RvDrqxMc23dohfFMgfMvOAqZNVXEsNUuwI
i84agC8OqyiHJmOP63xC50L2rCeRXoGW9PxqXUxsgFlFNdoXh7HS9RuRkjmoj7teVY5JkB2KLiQ4
bNokyARbhA/C595kizCmPdlrDg8V0h8tddtCX7f0nCWA19CgN87jy5TKR+dg9egs81JM/TGIirXp
A/ZFj2wnYjmUc2xOQUM3oTVMED4qRyvcGSnfCCqsFN8bLZiTvie4TwZ/OPmYgqBtHkwYAmpcrhob
pijcx3mNkUfipXbAsJFRRjyxG/MYhUF56PlqUJgA0NPItCzXUW5jPANLBNoebrHbSUBarC8mQXL9
LAKqyKIR3JQCz7fsDsJ4KurXBFClmM+eH2EDsLGJIKjhadUsPZmYelQUBhdgTKXE0hak44f3M5cl
CbIVk73+cIkCpuWsliLUhoFJm4QyMJYsyk3WflAb2VsYzI2N6OQk7wV91ejQORO0MZyUBv0DwZCT
BZ0GtFaD0dlkoGqxJh4ndGINzOc0XkYtHc4A3pW1epEaC41sCgkubOTO1ig3nKeDdqkkHUwgJewR
KMw/x6DDKpwPj2K/LdpVEIt/JoYrTmBfpTem0wwn15v2Y/JRTrXLC10Rs7lKTOR1E4Vu92M0zJQY
k0RnaR+8cJ/h+mCYSqW8RJqk1+zWOT9s/ArD3I0G98Dc2IIMMDaXxNZTEX5205WiO41fCzy+LRlk
oY3IjtkEMrRQ6Zd+kK5r0h0k70iC1yMhA+Cfx6DMU2WEx85GiDBuDQBufrqq0XYaDEKUVH0wUWw5
Fue3d5q5NkQhKDDwbdTVtsHbhnZ+fnEhDW2Scz7obx0ZRv0sv+Q/WFiUKhF96CxpSUgbZDFGosno
I3nH7jFSU7Xw9kbs11zXXb70e2WlhehtvcHNkOBNeAXsbFMErB9rxms0lQizCyQK4UhVAhpIQ8+e
CYCpmChTIFDdXKnxVaqQa6EXgCCA5qHjPTeyjQ7Uq/Dig1GJVVqNdBs0cAwGV6V1qwr2YOFvDvjY
Yoah8Q2f6V5mky4n1rn5HAHp0EfXvIEc7uALq/EaNnTGdCLCZuyGzDQnOcNB6lCgXbeh2NkQjAPq
ZfRXzZ+RPiVW4plOUWvMg1lWzhUr+3uRvFUdyFl9D8PrDrm+phMGCESJmH0rIZNiRuSi5xJjol3U
lIY2OrBhrFc+uL3m2aR7GwDawLyrZjencmvnvFYdEImu2pu+U//JqEFZES0wY+FqynlSmgoV7Wcn
vgIflmjK2/zSS1JMaSXrlTZgC5kIB+i1fVK9NxauMNYIffPVe2/dcHKCR+KcC/011451+C7KD6AV
snooyZEvv057KQaqFJOGhTE/0oRCox6swQzQfzS0BAN/nw9uWxtcGUgoBm/ndB7rqR+jBwPc/7aI
1uYJ6jwTUaPXhHumsPkC4ad8yfhQ0vgylGz0tWcmmT0k4lFE4F1hjmC1WEaQFLwMs0FOKAGyjRyK
+KB+z1QLlpmmdRQQpUYb2PHILfrICkR9IZ/d19RfbOszRQ2dTN5qNn84Roiu5MuEqPIXaPe2FZAt
mLkFDGMhJjW4HMPwGdZM7YmEItog++tbxJMWagfxUWM0KACHiF8R/0mmUsVnhgw0opm7q+kXLgWu
ANIhX5T4LCqYXh8hqurZhKddwwjsOuY9UeXLWAPMlv7bTjhCy2dnPKzhzjvR4wVhZQxaLlYI5AoX
mbkb1Be/uKcE6QI/ivZEwAqLHCGeQLbeJB7l25HxkBqsUzaz8UXE5w6i1r9We1cF7b/iBiwEEz4j
4Bc2fZyOQ62s1yZ6tlFfpKG3kGwCGqrQoIQfrRIiohRwxDCQqrwXOCobtgWmfOcfIfTD+mQ9U06Z
IadqkWudL/3/UuwErR8mc50bu5WBq/vWPqPfNe1iGTCK8yDZxknNXgli5PDpdTMaMPnXsAfWGCrQ
FCIYJhSRhTZ//JEkAi/fDHm5iavlnB9CI2KzcUdWcWZUpcSEqZwMYthoM9INeW9Qo0Es/7NT+of+
SM7NiISyd/MdPscpdWEzzxW79uDfVPJVOV6s6OCHVwW8Hpr2dq/iXsTVY+Tb3IHb90iqnwncqwL2
s2VMYYr7/CVPi88KW4rPS86dgT8KyboQRNiHEyEbMnVK6HKjdNpEqIPQVWh0T4kKSj9EoW489Khc
6t3F8HJXF1fFeCikS+ral/DuVvol/A9W5ZOV/X/01AFOcIuyHSlUge6pGZ6F+ZFVp9b24R+ZBG3Q
Hv7qnCD5S5gR9fanBSeDRNL5sczSX9V+aPZXPew171wAn7H3GUIYoTNd/E2qwh211zg+KNG25P2t
/ZUeStfS0USIv47ht/cG6wwobOXteS9DeWCawNqOZUyzV50DUTz47mu5r7BbprdyvmbDp0HfN+p3
UXykKSLbP35nZzzkxo0nZJzec67ZbPzuEfKl5Seg3yS+oTCc4GKqJ0PWBHSTlqxt7eFRUwekpB/W
unGULFKY+TeCE/FD5fqJcLZXzkVtmVEdvfJqtd9ZuSkHicGXviXExEdofDZx7bOZKouHFtg8MY8s
fxtHcFD9zWyuc4UgVLS4bo59U1yyOF1awUET1868NcxQErjF184i3WwnXc0/Rd1Vo3gf91FJL3ci
IZ1/t5TbHrTFdAmYj3jaTZcfVSEWJndqEp8xtLFPdFR2geeK06u6jcF3mj5FumGn2RrXFH03zbo5
nbVmiwNP1/YqaSEi2nvqiKl2XbZvoYrY8ZDEF5nvbO8aMHiDatd7+4pVZXcqSteogS/sWvOqt4gs
1cdk3Xv0CyI7QUGvaBmlYHhTn3MMO7zxnnhrsl1dHBPxEU4ndbgZHARt+OArIzgG8D+Xzq/mmAcx
IWbjxpx/HZ1etM6+Ota6dnxnaAKGPfT/lO6VsbwYj2HE4vRfARaBkszXDxbLOsyLLFF8DIfMLvv8
Xog78UIIYM9WhAUJ3+F0UcBCzkuLuyW3DcMg45Dg9Y3cwmFdYR7YbY/te8pGvsfxQ2c7612pG+O1
Z575iyq+qM7dYhQrTUaUGSc60oTkYlYP2zoFFcyhl6DcpwEq/u0wIYncANeTwSVAvkhkhKOfI1Mu
PZUqfM0lx1rcRvU7QMvv+xcr+QLskPCJ5i26PLJchoJai9OzuxGEXWS/CXzN8ifm+kuPgR+uWhQL
MrCXwnv1jE1XoUFxSyxLzlOpvkb/OUVvlsSbqhyc9EJ3sFxTgQSwjSvO0lz/KbhrJB6sATVNnaPl
6aNVyHYr95/mQD40pR5pOGg78+Q0BuTU04HGrB8C8YyD17x7s6xHMbKAWVXZCjOQN+6b7qAlnwbb
+ezsB1eT/wYp2wwUtPZodHeVeyX65nCszaXm40lYhKylwOg158I4MmCpmRRjIERmiiDhmaKglN7V
YYFWe9dIUD/B3dBumvej8gHkD74RZXo1Wj7Qv4JZGSJGPnodkS6Y23ZnICz3+dZe5LD3vadR7wrB
fCz/HP3vRl2bPePv4tgPp4i4mG4bRWd4xjTwst+QUYe5mgM+/p2fpvZSt0dfO2jVOz22CtEzit4U
+JuUUYb+3bWvkbouUU2y1nD2Sc6GeBtqr3xXk+K7rrbI8gZJ5mj6L0eCRLAEThJSjRmevIaYbQRY
O/FS4pxMOYs72JDgbCG1Lyw4zyn0MEahS8rCQvqLSEpmVb/zAzYPD4qGWeExMveZWHO0tcZrQQYA
+kUz/atY44dkTNIBLlCigNbhlRViRxiyr2xVi2kXilROE9nv6u4DH0QzMePaeeLA8NDBVR357xoz
birgf3WPVZg/02As2yhd0FGTqbqVLYGj+q8xBypQ0/Ro+2L4taqcVfacqLb9IrOryWCh2AXRfW7T
eLFd9UWX6sNzl4xh58KoQzFqV+RleKivDlnyq+NI6hj/hhgLzfDej++0dznlT3SJ0heC2jLPLcvZ
9JD6bLUPMr4ZyW8rWO+rH4PxXZjfZf5XIujPFqInVXAX9D9WPCwwuM79Yav8zJmHKX1YV90M7Q0u
WE0VojDMD64YVhmjf+oqwk28pGRJJVtP7tJm69WgzNaCQB8beNV6mMiGvzbxTUqG3e+Bc0peK3IX
oCqqMO6Q2FHJZ3+Jc2tR+hbf3KL88r1/zeHgAKqZGbOQjC8FU5GQZeKBl2tZLlADQigtnjgKu388
NEH5xjOQ6GcFY1b+OjLXSzaauRkzwlHvoX+wYUJTo1S7ir8oydJdPQyssfWR65j6owI3jgiXbHTI
ZHw6JY4ENjTso/6xwYO+oZESFK75i8i+RwyIOCdGG+XK1iRfEnVaUwD7ULb6iIuCgzHxC9YoNRcC
j8yIFD603zdGMa6MMUIP4nx26fTmWNproVYMmVhWatNTet3MOnyRXAIaCuc2zU4jf5JT8xozdQtt
49jp2EZ7CTYo2tW6ziObI+b49iqTCmLcmjGMOGdIt6ks99ZAbVDkBw8VfSrZEktgegqib6QAA6jK
PKkulu1dDkWbHlrTnt1Yq0DNTPQ71iWyDZRz5FvxR9DvRZACmlDTNkm80dN6P/T6oVdiPHT/Jum5
01i4CkNKx45AGKKiDCCEBO+DR4tiYwZEW4CjdW2azTrtCKGoCuKrTbEsuisEss1kByfh+S+1bF+a
AQKHM9JyH5r05gOV7p6NM506iqMmACQQq6uW0rQthl0ZfqooBtKRuha+U6utszA5pkSylxnaFBPh
MKFuVnf2OOsFzbra3TAIFPZ59IdNymivCYCIILUaWeroMICi5qnmL7N8N8QFE5Mal8Xav5IloqLd
42qEAza+xVGGc2c6tGg4xIBpsjk40yNM/OWUEY2Uk8hDnldsjAu1aFAlj9s6/upwhTGyicmUwOq3
4aN08wSjijdb4/JvHxgy7WiBfSX+MxmGkAkK1UpDXuevY35QmhNSS6M7AlHHSLw0NIRdgOuVbnQd
8sssIr9MWkOTYqxA6GhruJaRVdTkzXQlUH57RTYz5xEfNLNYjbrRG0BPeOXEDpcAoqbvbqqC/a9N
OHdqq79icuvSq1JN6zwkqaz1D7oYd7Jub/gTp3w4IM88qMnIAyXOWda80ACvDVLqcNbgGoUUMZBT
Dz8hj64q2X6lVN6Ssb8pze8gw01vmw/wuqYcr5qf7LvC3xjkaDUYe5tEP5RGdVfK6FdJiLuyZnlv
3R+chz0Uz7Inptfqv6I6uxWC7w51KTb/XraXXhlOvRCnzJpOQYzEmFOyCYjZYxPmWLNNWB+/a/hO
LclGswZfXSF8yEhBSsrkWVcFhwhri4FIBgoaeXMggw206EjmOucqoImVJktyWMt2Fr43JaujI6Cz
JxOClVDST5JeMfcv+zC+j4H6l+g64K+4O9XO3yD6WyeNl9wwIdF2S8uYNj3J35nZLx11OOMwQxWh
QhvTDYR4lBcdLzrtTHYKqKBzJKBmGC89vtO9pYCftT9QPODkSZ+6dwAuw3bLnCUwBmTM2iG6ScAr
Ud60sLwRagMTWj+kfnlrHcxnqaG952Pc7bUz1H1u0zJ/9/upwkb9PSjjz9ATjIJAcVuCnTtwZTpM
5R3Gh0nb/qvKudxApJPkhLOVsQwPnjc97DAlu2EMXwhARNikGP9yUn2DBkdczwmalQTs6uxbBbYc
ImnWcGhuRrWJqF4WU8GqxjCrXRG964RUOQjrAQ+Q1xJupBZsjMnb6bLaViPkXmgrSD6bItprtLRt
guoL/UkqWbfLdDcFJulGPbQ+Y2NBp3DUY0falKfjvoNBUrAeQV3FO7SWdbjN+2g5FTjtm+pFHTGO
RwHgE3+Bs2Rr6/3B8mHlq8rSC6yPEChX4qWLsOc5I/tW7et1ZbVEZuIQrju6sOgQ0rCNYb4Dq3MV
BLjz5V9NNpZkQyBDvZdGuxlbrE+tuhPR29Dx5RaVuE7t8KEGNTkftNpRcFaF+C4R6WZ76XkoC4EI
l8OqTNrtLAVgLN/ypjF3JHsNgPwQPy2f5brBviOqLn5R7bpw+p5ISOAZvziGtR1a7soZwWZxQxvF
Mus67Ep441HDiHQ61gqftzkdjEDdm762b23oHiF0fQoEm+2+EX320K4SGEspMpVgpMa2IP30h7aI
TmUU7nqQk4NAcgsaAeugV4zHgWFjYDYbfWxdxYfWZObrCEJA2jgnuhr8WVtfKU/z33aAUrsiIkW4
Z8URnszWOzfs5KthWiVSYcg3bOuoRiPU7CZWgJKpZwkKn8h4F6gSUaTCWjSg9hNfXLQKsM45yHdJ
4Hr6ifhk/jcwtvAfuvai5bTRzFmaE1mgFdijMPwuBvR54M5H56fW36q5jUyfubK2vfdCfdjmC94a
EdyHUDAEBmjhHSrm31X5FTKO8uOOITuDLeujqaxlwvBgvAScYwGsyVIoCxtShxMIOKssMCFlYQNW
BQ4K54J/tnV2PQe7H362+mWG15seMxR1Z+Dy6rLXebLpO1eHfkEHrTHUl66ZX5DBZLQkebWuwJ/Z
T5/DtmF2zoadBjtoyTmEZaKHLw3uMaqiZkTffiQ9C08+ddAhIHjCB5xtlCCIY7dWPvkhZC8ErzK7
F1w8BX5bm5jdZuFwSRq1g5j8kI4vdrlq1c1EO0vl25CwbVSvsdjwcdTJTvHOwn9Wxp+mIy+/28az
NG6WTu8KvVdFuavftPCH73vqQ7z+TMFa+vYbTDd8R1ONZuzghjNJ7pgDJSyDcAmivx2YljGbt1xk
45hgVFbEcXwaUHmZAfRxBgUZBgbFJo2lLcj94wF3lH9WC5cQP0oDhaOxoa1jze5J1Z2S98higvTH
L8IIyFEYx+60Rwc6UuMak0cluefMjmWHISTEF9eDbK5nf/R7TdioRoHEZV3Oszamwub0pQPCLJio
EdljEOOjyE87RozGvij1kTh51eIrCgaO5XgZ5NYqIYinYj1nKQkZ1c7Kuww6C7nY2YRjixkPTThv
LrpSEhd4itjnDE22Nr3EjZrZOVu5FvNr2dEvjFukHySisSAmmyPGwat776CWSX0ACZsBKfZ3YJMH
JuxepKNFaha+RYAGtnfn2svfIOVSVNmGQd4xGCWb/sDS6cHbH7kh4raW+Kx8I5IXRXt4UcqO4plG
v6r2Lloaios3bMnWddyIo0Jap0h+FiZwIP/bGC8yPeM7YYVIIT8VUInDrxntpmFpa49De8nYwYys
r/7vt+nkZPrhh8AsXzNgfxPdUgcHISlfMx/X9ztlVCp/fPXN0uCJPGKOanFrO7YwDZ5+K6VFQmre
v1r2weZjCLx6byk/SUOc8GsQv0y0zQRlTPqDp0PKfaC8hNPdh03NACXRnjFLB39693Psr3Cq2epz
0iwiy1xwoTIzZ/OsvBMGhRj9FqS4mxQoIe8DS1mJsI/H0Xm2uepOscDDda/QyVTJ70A6Syc4dMM/
MzVZ/LH6HhWMnAvFIKiKGWmR3NHBNyheTOszSnhpkw9EkzwrhrLtb2xDuEfawToTuwti+mXYJEt2
eG5uOdexSdbzV6kNytXMIGvEyqfWmEdvtSw2po+GcYDwJTryYCGhxqhPEcZqq0kLVkyVMMsE2Hiw
/2nZyim0raOQOoied7C4UkW7HE1vFzBt8npjP8TFymKfWigAzchBtRxGkkbvRlzBPURcIxpIAuGf
1bMNfydK9dj7/cvANi4xeVgwP6ckeA5BvKVnJr2ILKdOsrK++RHn5WScQqPYCOQbiodqnhLDFoEr
1dTlVZM5nrl5Ra3cl+ssslaTTBC+iI8ihHVSDgSHQ76T67E3T36FVysP2IDMAghWMv7Dh2ohY4R6
jH171B+UB8vCj1ZNeTODmFRGUu0CNDehG0xs+bAreyYKOwS+CQ20qirQBmNX41eIBp5w3duX2TmU
2QELNMiRUnGtyXnlX+2hexIqiufUWkwqqgANLogGEauMYV8TcwUpxDSgwgFCSAEyTRp64IEDGHlk
wsIo71m1YcEpkhXcokUNF8ycR89NucwpcajNguYwkAATZf2pCadVisojiyDf+Wz/O7Hsm3HV995O
YQKENlcAl6r4eUNvb0IQnmbSruVoA/Vkxa6r55ZZ2uSlK2dRkV9ieMZKkeNqdMhXp8u2gFTS4KzM
ot+MPbYXFBmNE7od6EgVqWtoa4iXJlw4R8tCuc7uOwf15jdyXTIJYmQxykckol1ayg19SavmS7sl
+k2x3+vaWaoMJqnT+UNQBV+TaDNM9S6Q5H8uJuVg0dBZlFUxy8eRGYgD+EellvQJTv/tmQQZKE76
2aL8p8RvasHUKR6WPb7Y2GY/hFHRCbHDdV8lTJriDJlWsoPTrUU+r6jjFmEx+10i2oL43S4JKP4M
We6POEXt9my0bxZbotzb1tY1Nr8N5bOj549VqhnxUsW3CO8u5vy9KWJXfwn8o5/HbAmnjtdUnwpT
uYdRtWU+k69ikqizOjzOrWFRTEsHv85ASEp+1QHKdG4SnTuQCkn4oQ33SnzZyVHvfs1sM4RvquJG
+l2S4JmtY/VSVd+p3M5j9zHvtyqdnK4con4JwtwTrx7E4PLFbONVSrKKKL9jdmZhg+BOPltxmE1H
Prh0FKCq/Mp6FOFXh42GicrQM2bJib9o2nzl2ISufwS6uegZ5cXs5nrzW529mRiYXCNtd6GCby6k
oHx11EetiAX/B/AeVoS5Nhw0S9gSzJcyw4OY7i1B9gLqONpAC/okJYklcAiqNeFFJIVXRBizBZt/
TJpinrBH1pMODcY88d6EIfpzvSNn/aY7lzGCsU9x2QD7xoHIBgIplmqlPy27caHX24YjVIlNVvOh
m7CN7PAaKadaoPHrm51fkcISwTbwfQa4cPdhReaQMSqtWVb494yBdZj1yLgPa6dl/16vRTatB0df
9YOKNnVwi6K+KfqnxzFtM3gFUx46/UJ3ItRf9dopdbezvKXuha5ojGUXS7crSjTZn/pIWwIXx3FO
dfjwtODf5FyS3Eaqb0P5HNwK74EqPQ5VHd9D8t20GN5iXj6rvKGmDgStbvSE+RBLnZzz2LgwGlbH
hDd8LjWwe5Cx1zsEp6AiLpGRsskFNwmrnmwSGusMnUsajOvUY2jvf2TInSJkFb7xpqEVRmVVkn42
lflmbBzwKOZqiOEzobYIJ/Idx4HAdsT3mF2LkmwzEjXI6U01RFsZhnU2VzlreIfjsVOZTDeoUP4G
KtCe1KP5PIngVg/sfvG/zWv2qhu5hV8bNkSZZM1iTqt69BZDURP7h5GSF9dgtmjJmEzYOocoWrS9
lvAoU14ri0DjH3DV0Yqu4/C1iFC/YeSgvGuUfdeBE/op2JDlGsab9E9rKL3Fx9S2hCf5S5Rm80C1
cLvK/mfQgU8D0XVKuCnsacWdRS7QoYHbbZE0WvjtoerlXtZYLLR2HRKcMaagQ41CsNxgD5Mcujgg
CartuASmM8i5D6QgKVNnc9R2uciOml2fQ144HXEV0evZZn1JDOM5puWxAAo2ibMhYMPYPBr/tBJf
xHzRm4niTi3XTM2opBpOSd+ui5ZcpUScfCe4lZ14nZ1HeojIUYvCvUx4KNQCWwgR9dppfgJEpG26
Uf0hv/vo5T44M7mp1JEHrYHxZYFZC0+WgHqXl7t+si6TcfSc4GuK85vHYCpV6jfmdUyec0j8DUgJ
r/0B2Rg09S3JDRQUAOf4qYoYv+fBYNu0p9iBrxTNvIDq5BNfnTycFsiWg245eaROtLKxRcXR8Nrm
NZgTqpX+PQHaUivGNhnZkaOIQlaFuTAe3dyvz1pQIFJP6j0P0KETFjoTgzMNSbIpPgRCjNlmoFQf
qs3uyuwh3U57UcRbBqkosBCtO9UltOg1TW6wsaqOFY1oGJFlZyXvnVEhzvD1n1qWrun7b4Zvvnqi
v3rs4hz1TgDANeFNGhVQWw7ztH/hWrM4VyTNIwGv3z2ahsZgSpZYe3PEBxbFa7XiVefVyRTz94Cy
MxP33EEMI8aHoxDnMmi0TUWYvNlTtJYGlbFl/PV+vlWT0hV96Fa9dx1y+5Ufe4sN/6SjiPJLxII9
2k0lgVWXUuxbVn92HGx6LaU8G6+XKqw5dVD9+hgOqwLyIlLuQP8OapLDKnKDbOVQJNKVxQsM/6Uk
DyLmYYvYc9ZlfbChYtGpz1uz4uqjHh/ZoultiZf4qk/DZYqwimHnUypU5DPeNCBMHgERw/goAXbC
irLjhhNaeMy76R0pHPX5eOSbjzbxXcXunDDeZG25GkmRb02aucm+xQgoVC0C5xof8VG7EqCild1S
P13jLFf88b1BpBAFhovGlUUvufJedZ8Y47c+0Zeadhhj52g2TOJapsT53psIDO9hmEJXtMCKWgPC
H51jsdS/Jpo5gTnL69W/Sk1Wojc3Uafvx1h/JL7qmq25LQq2nmS0AvpHeeCmoX8XTXNCB/Hn58ZS
D5ptAzfe7t2Or1tHhDqM9qQJtiVKkQBtVkS6WKwl7mQ2X0Ej3d6+IvFbdmVyqqhtwvwwOhkLIhYe
TGVhlm9trFyj6TMOTS95RzZB6T3GIVOWFCTn3joIRxAZHwL+ETRtTK9Uq6VkJksaXbQ+pCcZ1S9D
viFGFo7k4CmnNAMSqiNI+ZJy2Og8v1OK0xD4RsjWWBKNG3PZZxMSl0kcyh5bXKsi5DX3+LDfzNb+
G/5sgk01yTzKOLIZFdAvmPAtDHmueus6zvbNxvydp2ta7O019gtlUF7KyT6onnrK1REr5rhuBkBc
FsnYeXeZxQMlXVWvTDChs4vMoOtlIKkMqbi6VW9EUV/8HigD5mzhJI1LM/KvBhggfA9IoQ2VUXcb
0ARi7PbghFt7WnaGfMsrrKAe+5s8rhfMJFC+TSt5yjJk15J61cecgG8lNtBFNcXNQakWpqgN0Bbq
72ZXuQOZB9xWrPsiaxHLdtexg4ZhL8YYbI1D6DkujthhI95617aki4jaflmm42FgJUTi+7NsyImr
9zJLN6ZTH/Sh2yY6dGZmlp0ZHaoAaWZLmLs8lgMevYMI0Cdl7K96k4CcYtsoUH25dJQQ1Y/FHL/R
FuSpp/j6ci5BMg8K1gVN25y81wTBYjR+t0XqFqOzACWnD80mnXI3Rjs1hgZRVxK2gA5mQlt0leWq
aucW4Ndzkw8+Zdfl1WvVQPySD8sUAn86rGkmtzWpuw0zfouY75qOHB/moSSYSqUrKzEs5PGHDTqx
xgAExlR+lhKK+7sS5XRSaCMEimQ/WPIRu2FiMf1Ll95snETxV9YNuIWPgWwGb0n0vINfr4FSO4IZ
n6vugsEmyVE9jajJVMGciQu46kLmJPosWUOEXT6bClUW8q2QplYnnTULcWwUsB0nxmBs5kMMtoLm
KCW/egpwUHeR+2brcHVULuzGgXlTYh1EvopIkpqByJTvrjpkLLpl8DlGX/X03s0johSMoYXRB54f
v+YzU9plTpHL1YVLL2ffmLtSx9Zp7VXWUGElmc8wcFdN1Nl3LQw2injRLJL6qrCBpk2BGOiClJ1W
I/c5ncMGiWjI2wkfgkMHJgxYX4VSdNusxtHnhMiAzBaItQVrf8jf7UoGS0OnXg/e0sn60qPmIwEJ
sxRquLQnDL+NVvLzI/9T1yJKr0ycw4qMH1vGKEol/JNe4dUCPtJixBy1ob1YJZCzVDKsyQHNlfwK
eWxSBtoIsjM1hkSTFidRNpcaEqRfhoh228x2m+ageFxhmjHIhZ2i8lQIVO2meauS8CULDHgpUygL
NyN+RE+EtgnBnThlwakmEH3LGB1mZGQR+2LKzsEUwcbi8iENlWISwq/nx8QtIq0arN5mtB0va9ur
DznmQs02SO7EyqzYxlfZ26BaB4IcveQubDIrlLj9Btq37BLLjYW2khpmZQZMC0mDkIXIBqwfq5vh
IGF44EmaKcgWQNvC22gBPC7qX6zNZNJLBzFs+NnY2TkulHtsmIB2fHr+/BD0zSEyy03SF1TRFkKC
ehoPEv9WkHRb3ljhRik1jzFcZGPfosyD0KF5HSi66OYEwYst0lWc4tWfLJ1WvVFZlyAOwPMPaBIh
YK8gZxCSsLhhRo8OYGUs+CF+aG99PM2awLFRNvKYxuCwGlD2KoEbvcbYWjMDVIHz/2RZxMrUBlDg
D9whKqJeM5K7qmWtGhQ3bTD/dOuFRA7gjIpJ9I9/mVS445H11hFjq1nQ/Xnl0a3RUnhMw3NIiUxg
k5yvMwMymh7wJfHLux4V2FDMYW0kPFx63e8Vu9PXTrYPmyjdp623ljZj5NSmx/ITtd8MqX8oC9Ar
YeghG19K7s3F4MP5jFSg+FlCINiUJK4YA0AfoQ743etWTYVPUTKpXuij0a4rnqJyTjwyqy+/teOV
H0yzBj3dxOZMr4H+OGjTtBwnPJrWrHIil0u0Ye82mTKsZDH89GX63WhEcliipkVniq8xplejR0Xq
9zaZJIFcif7rgaUsLZbVrcfOVq/TnVoiErOZH5ayPIq4ZKneQsMNYwBdsd1AC8NJIVkILPRXSugf
v8lxsMQT8gbxzHok2n2xjLL/GDuv3cqVNEu/ykFeD6vpgmbQpy60vbw3eUPIBn2QDNp4+vmYXdOD
7gEGA9RF5ZFSKW1tRvxmrW8xe+uk+NRNM+06kJC24GUa4GtNkEocQ+ZiRTyFrkoX7k2BdjRm/x7k
b7iTH004uBjVK/ongtBsw5p7cZI3gRBAGfnZVShaC4+kuhzxdlxVr82YB0cvSy5rxSItAJ7VLoAX
uzA4JqxYtmNNQ+f5/oMNYY5d38EhW7QJAeszRjPHpre/UW6Y8rE1CIcWCX5xzoxHPWyuo4mZjh4n
3LUOtRCRQlX2LkoYrVPyOLowc1PWm45CZDk6cjenhHpYPPd+H3zk7niRdyQR1EYQpYhxwm1/piT5
WRzmATN1QdYgnmsL2lKUA7XMYCWH15pWaxvayPFj+3fCtGeekfTkrrv1l1VN7WJczrz4vPXAnTtW
+BbDzRsh0mj/oYhoJjyRfHPWVFxYDCr0vcBr4ozLl+O1FmgT4gWhZrkhqAgusDKxDRuRkpokfpo0
T0Y9/84DbMa5IRfW8cMr1TwWjKeCfHSQfPPr8EPGf9ZBURWfRWGw8ZQExG8TLWx1hKw5Vp1cSmxq
HkS5aGWxGVWx8imn1zFudwKYVVJZNGxopwfpUtmoHu/t2KCp0C3Vwn1cqIvQB3StieHOiwyUzYh6
NlEhWqRpP9c+C80lBzxhvMs5gm7hNumN8N8yDxxAkoAcTVZdd0RsBISEHBS14/NqtBAwwnC+773m
0vNde9sawkzZbukQio3LCjii6S/L9oU17U0VKaDAiXVyQWrHg3+heMU5OZk56TJ5GHnzwPyEymp5
ODiEbrcm3M4JFXxgsT+rsyvX8g2RKnftn1ei9fOd23nnxcDcSHeEpQ09Ig9h3bbI6krKLuaneBaG
CnvXTG8TRmJAD3rfMmMoEc9gYRsIehF4D6cW7/taCRW9eI414s54PDmywXeK/L2TTL2crr8vHcw+
2qVYqToDkwlcD6Irx1dvfirZos0SU12R0UZ1UL8IHVpMf/Iy7W1ri5O9xVUnloREbEYvVo30Zop+
5xqR4mzXrOqF36IBuRoNgSBuFDOWtyDOIUGWIy5EG1r3+joSQr8NUIHpoLvX6H3gLLFZ8mP1Wicd
WzCPAV1624X2N8uBh6jrCFiM90T7It6Ppwo9KC66IOB0Dx2Ug0kojxmbHKXJISsqoh2ybjjnucSs
mGJI0ytRZ3ahYMAFXPIadfMYR1sUAE+l3V86vQBbRCQIZ/W5j/iXZu215jFlO1Zs0oysj0bb3c62
iRnusy8xklqwuC09Hzhetm/tpmNe3FriyBPHpmzmrZ7MYMhH9v5lLlk7YGhylbVTRcjHfQcNH7q3
diHOKO4+kdUyWdVwHAtIuakqnkeXKa0V4DEU9E+hTJD0MhsaeXyY0dz7ZV1uR8yvFOBqM00Yi+J8
kGwjnAcwoirM7I3o4pKAYuaKNdm0KBZRUucM6lu3Id7SiQFImHGHx3BJKnvbD1+iTigC/fFVcEq1
Go7NwJ5HdP5Djch/9GpA5csY7JZewUKI7uQcrgHjBtrAyLa6RLKRavs196iMfGcqEEKjzBtQ1FJ3
m51b968Y5wo/h/oQyDuv0T4HGfKlIg0vgoHtb8JqbDBFt+FNiil7vM5tRtquEPi2XQFmqzwnhgGz
IQut0dJXsyu+EsP+YRTf1qJt9q0z0/+SMZkfiGNTnqoJgnyvPxsLgYqJV8Y+ncpgvyJ+NewBRVwe
rCB6oWCAGpfxTvQrwnKt7MkplpjhHnKmpYmvs+6utNs1AwQwVDrgG5rG+bGBPeAXbLpxkRM75OZm
c2/6osTzmWAj9JHRiix9EpEnj4HHzDIb4+CQ65Kl1ogHIm79U8KVemlBjSur/M2rxe3S2cRdt1+p
5sq0Cpev0X9kqhG80wzUkeypqZ3lsqtvpUr4bdjMaYYZtloYQZSiZR2lwlzlSiIysUnYGQsRU2fM
A0FhzkoS6wtXwFlajgNiMyPDgK3QF5PrP+mkAsTj4+3Nartea0XeN2zg80E3+BdnPOmL+h3mawhj
xZ7BxUMBcZdxui3vPbd5Ye+yBJRzVg6HZ+wEA8Xkroy8BNeA8+gmzDvbYr5Ox4hYmcTzd+NUXBVd
z9gqym7cYsaLRd0lM/YOZaeBZwwDQTDMpxv7N1kU2UYFbsNzOeOqmrovzIuoYw1WIzvxdkWY9udJ
Gdw1ff+uxoJJG+q9g0bWMA4BXdkc3IYhEuJJKWxRtCFxGTmHZKCCs5m2NRzqviLDt8/lOtuwCF/t
o/UaBXw3x9mzGNKv0OuXvd1dmgKL0EChfBawYKbDATTVC55IhgHVQDPZ9VeWaW5mK8Td6hXR1s0J
ZEugi2g6xDypmBFNmJo8zYShiNHgLueB15PY48TMWyL7prAp4D0Jb7Wmge5K1JGYA5OsZrUnhyNp
ONvCsyC5OPS9g0us8pRvGmTaG2f2PmZvYE2K0SA2tJlW7u0aPZ6Da3930xijdccKqqhj5sNcKFiH
fI/2s1+lcB3ZA75sbOCBwWPio+/O0ugs0hGWwMZUW9fa1eHyOqYfVlu91Vb71ucMC5IYJ4vK9GuU
SsxtPb9+qf0nRzzmNXRvaK/EBYacR1O/cwr3x1C68hhzI+RWt0lJO+1nGIZF78VIaapDmaljpTWk
Q1wGWD+VhQfOjp39QpY0lscznULfSK6aqYPbCptz/fikKBORGRLacTmtwXi9z6S8QJi3BS2dxNB8
dWOd8lVpka7a5DTBrSPW+towVW5Wg/ug9W8i1z9DNEy2iS6csdxOg+jQq1GMMF7ZDiMRlpGiQl4m
52GWLMhJcWd28OmLyAGuxXdXxR9BNRNLuBBKmWZIgBhIwsUg2jZbS17miCyZyB0InRsdeb9RUn40
pn0I7GGfM1/alNOd5Y2rOlKDBlQv9QzCIGWvpaVBNlCufeCMQdpzyOvuYaZk/WEA3IC6RE/gJqsc
J0kw7WMJy2PJLGLDBxawIailwb0kyW0CUdnmtH7pSAvtpqyLdd5DW3OQmvgnN29CnCh1tastXt4w
x9dcRP7RsbhFpsmdSZ+Vx2iIEFzbHj6pKNqbBmccoq/Xuao/UsW8yXQsSZBMvkRKYznzD9acE/YZ
xaw8mDlmdXL883l9JnfEPN+ryn70pPvIBuMTg/rFIKisXY+2sKr/dEnHNK15mdlFjmu+uwuj0s5/
5BDc6PYhZ1AAoIY32WLG19Yy37WHKsbGopgUT/NE7+N3/ZPycHTXlGXasAsq7tzWJx2w/K1Idoxa
tY0NTICaCcFQCTQlsTj0EGUrvvpZsP7LngUdyuY2WdiGEI5hGBatpJWi2DaORX/rTofIImbA87Dg
5TGaA9vmtOJvMa/60Kn/WaFmzbL0Na1iyLUPYsLH6QdlsI0FsjuV4Z5skBlycbH8ZdnJUdANkdy2
qf4dYC+rU/zDrYcsMw3Gz6mxnnScpwf1MiT5TPbaJV6A9yA1tJgaSEvL2iBVjKBkOsFUjItvUjzc
VTXjZvQ+zNCf6VmPBQJIJE6FT/m3GQasnQA0LvxxlDsAr2CBQp+AeFuR3HuJnfB77NO7zLfP+2LA
3E0BowS0AnfQPk5kREPFHMtdFXC1pLs+IPUyxIzQJPGxjWlcmimqdkJwcYfrW6oXj/h2b9xk0ttq
5HcWR/2TNyIgM+GnbQmX7RbEcc4qsfzuJV5SgV1vI3v+SW6fEhRUde0VNJfL4FQX7dS/VvFTJf3z
oq43JTq1Jci57eaSMSCmcMUOtKzVsjMtnXg5Nz9DF7468tgl3i3f0UUhMSjOAcI2CMXMr7O9WmZK
j4ERzVQ43x5ppEnPfs/E6jyLl3UKCQ7NGsOjFyKOKiao6YZicPDkvA0TimRvpNhOZcI+at62cE39
MHjtJh+aquerLTfSzHrfZY/J1cVejzNXj8vG41tiPizljij6R2EzxGTX+SSh+RCFsrDnWJV8onzt
I4Yj3awm9tNdvKnGjHd8v1jblp7dNE6CfGH6ci3Ouk7SDM1mOQYNyMcu5N02NHT+fsCKc0gvREnt
MWdReybtsuGnXyswZ9+k1rMdUwfWaUMr43jHXkwrpQNVR0I8DauZfMNkGeeyo35Mh5ijqhyaeaEf
gwI5EYKBo5q9q5hDHcckr0yb8MoFXonVr9oZ4ltAiE4QOpuIwXkJxqdiItq2WXRoYGDODc6pUuxn
aA5eat/WPkLxJrHgJc2EVQ49nJQGlmxjs3vpxbKbO9JiqQWdrN6FaZMgLPxd6icjKPuLwsMx5wI9
8LCs4gblWRPsUOsKqL6GolF3CsECz3Tjq3NnJuS5l2iPLB2eaK23suLtWPrMQqYcXlEqmRhNPdsi
RnF4Ilbkm4wQMNbL9By5YXje0OyHOfNpRuS5QekaYKXXQ51f6dG67znHDsXcvnst6zYn5OuKYFAX
M+t8nXv8vmxFxeosDzJU6hTP4UU7qFVgfVMrOzzPWGBuhHIulpSzqklld6Q+PFodmdCyZshrJxat
AilQpYROKxY/3BvN8eWV81tso20NwjY9i1UUMcDHhobwdydyHo/MhXasBtgdE+9MVl72DbyDfDvX
GM66mAgLNX2ZhlKvT9rbwcLUVLDWVBFZj4q4mbpAj5cNvT73B3EXLaN6qBGjscQfWGFd0+tA1rfB
IScpLo/+wIm/7OyaUDHTvDHboszyImY2lOiLweZpl/gZufCJLuzOUNzwG20eGENF9LPRm0ica7Hw
t1Lh0Ch34UYhUthgnzkyksTRuh9TQjNmux2QlTAsMs2MjkuQalnQoM9penRFAKDPsd906lkoC4Zz
k3Tf9apdyE9hTqdZl6B+w2wFdU5USd5ZolyqmSWBStCMu4Sn0itORcCfIxeWOEyOboeen/OLLNG2
8F8clJqDxWNmZ2JhXzv8MM8xaLjAPnLU1oii4+qyJ1s3mpx91ahjX3lfRhliAStO+NjaySK8tytS
XPx5RTWm9ufUA0pSk3c1Och9nfo7kc20mWf4yB6mQxfQo3AyFj8LYtiUjrh1VEnWbXNoRIQ0ttAs
PevsogQDAkYZR00Tho9CqPZQ+PMWTok8aipkBCPxT8GTtjPyzcu7+ijHYv2WaZNpte4a6bEanfz8
oHqPfHACHpB2We5WpxU5tZ5VHb0AsVvbz+WmAcAWMTYm2ZdSeYk+MVbVowM1Jyo/eVeBCDMjZ39t
Nov0gc8LTHCSbs+ZJhT3uuKh1xwunUbBz5NNFNCI32OmYbbEjNKWZgWGNRq3pALdUTBNOYs6ahiv
XggESAuN7bvZJ0X/2x7ojbIxfTbp2B0zYrkEsxMdMqTNkuaqwkeXtshkpUFWsCzLtJlaEnMK67Gc
md5EuvWO3D3sA516J4kO76rcXGW+g2temnN4LzvcFOSi1vFnHj3PLQTqwEa70cjiVmbjY7VEUKyU
y/oFNW8dci6ZepVnltV743RXY8ZGxql427RuDg6lvktLNO1uvFrpU++pD/LD7C3PQx18Vg79UlKg
yPRndvawmAbCaqacNyY7kMqArRMsc1MkA6iffuwEUnrlkcASIumI43m12g3ZNmdRd5DxG0dmv3Fo
vbDSMJwa6mITR92bmLm/PcFRr53gNe1t56IN0eO5GsV85r5zV+1nH4Cn8GEIFGmDlgrJXGmlb62k
8irGvRdptVXxdhLIJwPaWNVRaBOOG3GTxRPxNyn0LQlc0erYF6QR8Pb1bsERs/dZ45OEepGVw3I0
dGEbPvskakSYFecJbA/xgwyxHAGxTDVK8LlHv7w8tUEyHHKe1bNoaE+FSJgFxnS/uCVv6zB4csqg
3wlTsHNM/V0q4cYMFuGrIcL1Xpp8F8PnmNME/GPgs92Tw31RokLFgjGrBSpm+DV7jGB1rPadwLSx
yORxTgVJSyUXjT+k342rBfNK63ySCTH0OQYZYg3TLuG2Xhh+FDPRmy6VNbR6WrluYOwY37sVbWnS
l7z6KUqfMVjaQztfJnE4caPbIPD9iCC2KtoN7brF68rksBgGZ0uNpyIqqvaY2LtRLVdLjKdP1f4p
cIfpBOjkZrSfe1OTgj7WCPEVFwhmLEYAodqDChINT1RHUKcmnArkwecMwLYt2x8WjPnOk9ZRTC4M
4JjZKv2Qf6R3wJnNsDjLxF2oIS80mADw16OnXG5Svw3OUVGOJ7N03zmqD1impbVdJnq71HliAtuh
sOw5EaiFx16QZWhvkyUj8SJId83Uo18nh9izwoTPKW+N6sd9hrI7BNzUx7yeiMeItJjqnZc6L1Xa
1Du2jlYYxAT56fuZiDUNYYZUDJKxQ1Sopuy/M6qecycc7yxSOrZdGb8WSfIhdZdfej1ZETJMk1Nm
NRBQEMqVPoFo+OlQ8SlO+NRl9hk4cm9KxWhopEHX5SfaBfCkrgu+wZ/bYxDFX8UUnHIeR84lfTOR
VTPYJThPCx09K45wO8QXlc+/4UbiIo2gmogl89gwhkCPLBv8m+msXVoVj9HiAqtfQFKr9LMbkfXV
xQh2jKe9tEUMRHw+Bd1F6k/ydja4sw3VLEK8knuKnCBZsG+WOGEqVd/4k11t55TBZYIf4Lybe/yD
3GAukyysfAvQBNRrE4yEQzgC9e4b/xhGY7UVKLhKH/6D6yZAh2qG1MwmghBKa9B0mEpZiOKIKt4C
hyLCH9xpG4R63nuVeu0+MxMfpIeHRePSHcdmVy33Js6yXYSwfOvyakYFTAWZkRcn62xrGuRLXMjv
PPfvBIcVVNXz9+L75DdZ+IMM++XYsZrL1KJItSBCFCyACtdc11247T+7Unh7EehHP68vDf5OM7Ba
x87EfpBkMf/DwSa6i3QBldua7xdzFWn6RdUa4HclYqYZvbUDgFFJx3uI6er9lFAHkYvLYqDBzPzp
qrcg4nqrJHsRyKhpK3synqkVByRtjDBDd7NyQyz3q1on2xj1wOyUHzlucMQO4Oi4+FflMUrRFG1m
3DOFqXPkVzrwgiOdRhrj7op1a8455Y95yEqV+SgTMVHfade7ao1H+TmhxFh7mBIFJhY5WnnVumab
wlL1nfkW79WbL0LFGZjiLRcN5LsOzeAE2z3mhVF6PFWJs/BM35YDkndjYaDpEx9uaoJMvQdmusrE
7LxLgAXO+7YIegSk6TkaV3DOiWKg7kS4BqYO3DsK7lgS1uMjeR8SXrfKKWqc8h3M0NwBvQhJsBAc
DyjmCKPJlN7nHcfHZDSTiajiuEjYf+Kz23sd+qm2ZeLZpxSisGkRftJGN/NEfiAqsdDp5GFp+qei
hdCE3XPcVh3/b9LuU8feJNW63o1hfW0BjNt2+a5ForZFVp0htuA6yuJKX9rpnvxheTlCl+bk6lA0
DlDSOkY7VnZoJKdPHFTTMU/7G38MOabqAOVkED0mskLE3jMaGVqwLUs3XxZuaI6BzXIXJ7J19uuv
f/vnv//b5/w/5be6VSWLxlr/89/58ydmwi6TyA7/6x//+agq/vfn7/zn5/y3T7nKPjul1U////ys
w7e6fq++9X//pPW7+c+vzL/+r+9u+96//5c/7LhJ+uVu+AZf9a2Hsv/zXfBzrJ/5//vBv77/fJXH
pfn++9fn2l2sX01mqv71rw+dvv7+5fj2nxfqP16n9ev/64PrD/D3r8v3fsze/6+/8P2u+79/udE/
XN8Nhc3zjO4wiH79NX3/+YD9jzgIbTwhoSM8z7W9X39x2/Xp379E9A87chFBha7LTNOLnV9/aTX8
+ZD4B18jEojyOGpYcDm//vfP/V9+f//n9/lXPaBwy+pe//3L89afpPmPX/T6k4W277siRgYROXHg
8a0EfPzz/T6rJZ/v/A+7yPvFCeKAsbzB2zk0F51FJioLvBnxVC8vbFFIUjHx5lfNuYnvFq/cppGh
6UHNtVAknDpcqEtz36/hIp3YCeBIe1Q369VE4aM0G01dR+h6GTTHeIakGYKdQ1uC5LkdmDpYwbmd
PlZNdVuWpfNcBe6NjzzTIKM1umYJvdq6i4FhRzZcEtUNiAop1MBIfRkIq8uQKpQyPeqG1SKypnYR
8aGs69uU82wpPTjNuXcVFtaDMwcvpWuYsHTRgnBHgNu2J9TGAPV9Yg0DC4mEnUK75LTiunFmRf5K
572G9ON7xMfrbGpAPBHhkKi3lYo/6ky9mwryifclffLOWJd5LDZ9AoV6a3xiyYnCfA1o+qP9J6TA
liUTLe+aExPGW/ldOW9z6TFXj83IHBcquwKRxrb3XabNRdB8pIzjByu5ntzyThEVSQNHkgik1uYl
DNO9a8Onli4GjWjf+t6h7rhxneUQ9PQexgImhX0EYw0SLO9SO3AAkEnsamVhqZcrBvIQB09WG6IW
WyJmgAXoUs0SSQRM3McPLfdlUW0mLKB21jIRHPtDbFfPbd0/cxvk9ncWqtv1Re7o/YJ4+WCaue3T
5RzG4r525ouxdnfFYhg2gDv1go8R/Xsblsd8AgbnX/kI0qZwTYCYw5fSik/Csw99Nh9HD9iA7xJg
6t2NOezGlC1E5CfIPMODxbsO0l8SHZNMsoEOjHte8knR0Be7iPu/d8bLdgnWKEJxX7zE9VPrFFuD
XTfNb0tOURlVUCrEdnT5QmXANrKoT2g78M3MB+W/yhw1tjOZZTcuiGWZZ1kkkpeh2ROPMCO+B8xD
hOZFAyGgckNIuv1ImdM5F6PvP41jRjt/VjTXFaSDQfefNgvhMMRk0r0Xtn0q5vGre5JKXvSaRZ+d
b1Ub5edQb7ZWsw6KPHIOAvDHwh5+ErhefpGCTSat0Q0UnlTt9iwiwWekESPCdb0isUamkhDqOo17
6rLiNZ1nPHOO/1sLR+ysEaO5NPblOLfpwfcFw3Gx3o9R2OwZP19oAm/q6TA2GI5rkHpIczB+TiRS
j0JDy373xO+aKzD5yPR0ULS5pzENs2tbVJeVjVV8ipnHVwiU7+o27k523Tc7PbRorcokPjlQv+3Z
vbJ1Qf5mkMboIYfuOiyzJxtCwSOiSf9hUNe4SvuLOB3vekbbNpllIzX9ZG8a5x6f+Izds+XvF78R
2epA4TosSOGic08BNw3o+cb0cyQHx77qc2JdVqFWDDTBD45+uJpBKH3hPDrzk1yTZ1D7L0jUlv6H
fhJbWonmBCz+sOyC8UmAYRZQISenvNRWs+kmslj43QdwgQyTbvd1coiudKnkdz2C2Cq0H8ZxRuCy
ChXeE7sjUIa+ufisa3WKCB1s0BmBz98lfrKNIkYHNocjKaAmSG5HfRWs2iVSlSOmRkVAqYgvY6ge
nBbDDKbskZihkqWRdu/m+jVAfA8101NHlxIpRA6djI+9uWjW1Q5vmNy+TqR9ayjVsFm3B7tMzwWW
TN95ssSIJO2MVbcnAKNmpDk4mLJT+1A51kU2dcjkbhigIzMBQqzf0tnhWVvu+DXB32TxzveXSYZo
tXc0WE+y5i4lKVdROrLtTZn9CFMtDCsrzVEAEbudHxVQ07V6m7H9dYhhoTnv2WWss1HWHQuZU7H/
vOTl3q4jcNYllSiORsbJcnmuEEK1FIYBWUPELsAxMZoEixxqcJ/uckYtun5VsHyW7iULriLWcjkf
AM1p5fsOhcqSlddRlKFGyA7TIp/llAGZZyeud+wis+KTqMM+lDuTi0MlxKZamJez2ihZSWmc3iOa
fO7FzTqsDrW/y2bCO2u4sOpU9ucFBWOjQDZUL1OUIZBki+OuIkX5Vg3vFQT9tHJPQYB7LwKBY68W
LZ9YrtfVUjRm476qwp3t/JbpT7uQw7386D7/bIGGLmCQp+wuc8LHbmWvzOnZGLt33QidG13yuI5w
uM4EolrOEz0hUwuROHCa+NWP8Qw3AKKdGra/0w3XrtaAmYDdktcFHfYuRyeFHE8umEWJhe9BnBk3
/mHM//bnv8VmY7cJLOS8vQV7sffJekVpk9vIQYA6NJs2IQqi8lGQtF7rQuLFwjTNvFLp82i88y7u
jkvHEKEromNPpq0tiwfBqMCqiuuJMeUcwGt7S5ybGd+uW3/0mDIz7mACjc8YMm6i4QNzeI230EAe
W8fmAwM2zg42QGjgSwuITA/hlr4pfxjrAWGRgCAAnZr80fI5yF95gtAr4nzpzRVGnmw+OeAU5QQJ
x1EfDIoOosYFvfrowohu4Dnpq0uFKom8rrMZ3+4SJZejeAuRb1R42IYMmiZiuWhXjzEPEGYiqDAG
YEDCTN6qCLhx6GmWsKKzBSVEYyElFyn9n6cPQ9/sK3B59gIXGftXFFxo6yvmdE3XhYz4RgLFhlvs
I+0BKCe6vlteKwzVndud+fg5Y55pyBHo8RE9IyYAk6Ts9sj1fhjIGwDgdix1gKmwoGQTm0g1J/w2
V07Cr83uio/EO4yYRwTa0tpg0FSzZqga3yvyMluEuwoCqlyXjdyeuaILq+If6S/HJEF3S9iCsNF8
uPdX1lRlLCxgcyfxe7pMj0Gdf7AOh83gtPsQnW3quTGK2vgwhVZLjvoDaJ8W3M7qha+rgrmZ/Zs6
hkIyYdSLkp+5kQdFwkuzcafIgygYeeMHFEjkpTwPW+gq9ZeBu1rGyBvEKJ5a6d8mMbMo3gGRDYjB
ML2wEkEyyXzJbJKAH2e8l5nBn3JIUdv4Ul6WYZftyiZ6tRo8fVEUHLvIbOUssYNbvCmyhyFCZybT
5asEjrSJh7WaY2wdx09u3t5QPcI4X+5DO730YWzNDi3oPG26eNoXWX7BwrM143VrX/Se+yO96Kuv
x13IbmLolvNusr46ySnZYIhvNedHy3EwXKhmjs6y6BWmLCUO8Kfz3lzDHNoFKVAdWtyDzj9F7m1j
dtThQiJ41L4ExRfKkqPXQuhIZiJALUyp9P+MjuGe7Ab2baq88BeWMgOWohW4TJeYVnDSPvBEnC0M
PBcinOrmYvBLCOBw/qzmJvYp1HTFVY5MDgYQ+mWMCJV4S+IfFSvsTt1xKhCi2NcMa0/VQnRlynsj
xPhY46U0z1nqXkz8J0O2Ut80Rw5pngKiZCK8mgVtc8LuwJswr3+BWSeBtTkgE9i26sGNCTSy5ueQ
+jAJk31Wbxd7zbRisznlVylO4+G5TaPNGH9lJZKHaTrTy3Q0rX0u7d8tNvYV2h5a4BmLI65u5E94
3vrlCBWUf58B5ThyE5ePAefGwnsuE+9MJx9SdTI+p6uTBEQgkEFTwgQgb6oKseUxf3o0BXuhiJUx
9vMUtj6brd3IprvL1GPm5+f8xX2pgruAxx/nb7efwoWlg79p7H7b+s3rtK7d5SeP6blVIxIxRKdN
9tGijE+9/i4eVhupD3KnEacWj5Jrw8JEp/FdTN42j+b7CpGhnLhMMHdAMqWKIeF26+WW3FjWCPdc
h8XdkC2MJwP4TMpwXObC98+D0nodG/8tCtNqxwV/2y7eQx402wStMhtXck3b8inShIICtDSfPazf
ykAmZJQKzQm0zd7vwamhc4A6tCWXwxsoRamtVfoVMERRdHEUOTGa0QjR0/racXRuFu9O+KzPJxci
5FddPPVhf+Y06cZAwDRFChTuxHgWTSJFrcBsYsv3vkdGl5CYxeojBqjR3hfzec+mhagj3C8h2s/l
SviXGMK4MC7YI14HOKQI0SDBg6Kr2WRG3a+6Gwa2bGEoXYrTPMW4zIcr3u04f3hSQsHqlTFV7pIH
AMXDXLiIzHxvZIOSMJAb9yaetkUeErOy4B0gNN3UNyFuo4wAXpP1V9VV1N9wWXKxrIMvMHiBvJjt
lz5Yi9/jZPr3YkGNkwynbIH1KJxL0fzIHHkV7iWqjdUw33NYjJD63g3PZsYPaIh7SeQR0cUhRZXS
KGBkdUQ+ZHIlY8jJtJwu9lCnPzoAZSuwhlqS6hJY+HaYrprzcPIuSvc5C7JjEb44NEtl8kGgAzm0
49FR4sm2easib3LVD1LqfQZoM63lLqzvHXQ/gMtQp2wa77NDbuSS18miN4kOKxSdun9viGt/jGzS
UCoHsvjJRlVfd7fD+NxQgwlGk2yIso7kFPE6ynRnAm7snGBLck5aCE+DH6G5AJBLSjTpU3P/uPrI
bEDkkqNCWw9iISljog9uCHVZCqQOvLrM5ezyxbQFl3K0dUCJyvnNIgwpGW8Wfj95yCjcDmEtxPse
zYzSE92S/JMT0djVocPaYccfSOnP8hK1fW12RX3MVyb7AtRt9c4/ioWdqnc11B9BsUYEfLFs2lts
nzyNWRsxX5adFpYWBnq0iIm6cSfSc1BgqPtsGi5KwNVQao1A3ILoA0nzgQcDhfl7SAnvMqbUc3UI
KLBC3GwofqkkiUPo6Xq0vgzYf0QcO7heAFdm1rFgrBogq/fj245pcut67G4pqq0SoHn8NiBBY43J
lYxLkrJjsZqzYHav3aXbF/wOBzWccGbvvfLZ9X86gqoXWEBe0R2aFCyHryi2sstxWBE8g8LnrfKT
G3ckFq1i5hav/Wh9iDy7K60G6yOn5GStCYI+icyWheO8ih4W/KWYi9hbjy+h4CxoeQVL4LENogMc
GRNJMUj0UXC6EDSsmwUzt223n1X4lNWhdewjXHhOdVdIUsssYBY9yP2S3EkhDg7dyzxU5wlxMhMi
AgSRq1o+Jz8aUwnyAnRgmIKtbjlOcwmpWd38L/bOazdypN2yT8QfJIOMIG+V3smmXN0QqpKK3gZN
kE8/KwszOJgDDDBzPzcCurpVLWUmIz6z99pGnvuKrQCJRg2Hn4fHMiYhyp9CrhZr30IvYmzwNHP7
IIbZ9Tn191w9MS+7A1zXHxbmLoLuSvfrkuWb5XE6184f1PDcUsVRkCw3koTLMBbZu/lkBcXSj2xf
eoTQPzlkvSzLH1GwmPbLo4fOORJfhs8GaWOwY049bX0cmXWDhqUT4h4h0TtnAnDIA5vGn7rWuwnF
sM+StiVv3cElsRDe2+jyhMSCB4V44CbHzZENd+5ynIvkPpo/5FgTaE4wRFV92Pg7MvKHGsw5o5dt
Y4WfSMxXsjkOieg2Htr6wL8WwbAjYuRumvBw/MzF92xnu4i8Oe37T5odubGzrT/oNfveEWFRBhVA
TS2seZ46NI5OHVxSa/hSody4DLnuxhn42XNhq4cBXRZe2ZsKefqa6F475zlwFBFCvb/PmwysFcv4
CSX+qsHMvIqrTWRNf6taxeuib+W6srHx4fA+zp5jny5A+rK/RGPHln24yvY1U9/2DA5louxkYI9W
SEYbPDLWLnGX8pCEzl7GFuGUIj8nQfsjvB+REdPk5WdFq216s63xh6Voo9yBvh+0ANWIepQzmnVq
9DKbfqW19Yavi5sBbyqPt+F26GxBx7+7bS9JpjUt06y22crp0Iz3VBgb2zQUxfPOgj23WMwo5fg3
iSHKd95hAFfQ2euYkCabYegEFRlyVyvIBvVelgoKlPzOcn/X+VhcSQ5mw8BgZhOMn5JsFQsbYRg+
gX0DqkKH53HJs0+LYw+9pazvh4rEk5vaQ9rXyG1gtFHSFmHwa27jdUgI4ehinKmPfbZ8066zuSUg
YwqvHSpp0ueVuyYGymrfG679yPorK30uow/XSra02P9uSrsFOqxJjgRubuyCzTMqaI8Kwv/tpgNh
acR9TD+pwUGqFVUivI1UL9vB+2sA2LDuZILm4EN3dtT290DzGMjSoqnlI6J7HinzHYCbeAwOtEOo
LJ7dApGbuxlv4A45PvbNbXWYmK8wb19jC4EGiAwuKUu9dnn3JjL91eXTT4t4QaAltBfoWs1JgM/w
y18u6Alrx3hw7Uagn6Hb2cCYuRpbnpUIBWFqsQVayuPkz2SZgKOm8GAMu2r87r1qwos3Nye+/WRn
+dtEy2i7e9eEexme5wzf/MyIur/A7YOwTmgPvNMWLZdZ0icvein9lBjZhNzod7CLwONYZWLNQBxy
6aY3DLOe/m47fT921xs9xKenLT3KZbWscuO9lNPFpdkSgLwBTQLsqdoG1cKIU9/HgtYgH4rHZB84
+atG04xK7DHpCETOeccLfAeV/zucw5NVhBhF6+toiu+GiY/loopiAeYhhtWXNvuDPG7nMD0LE7V1
CLih+nIrINEs70e1Yz214oVA+z2fEB5T5GHtmQfeNApYKehlSSzPnrz8TZOoUECTdgH3J2oPlfKK
RpBn40/p/9IuEOjik5fj1MvdXL353mvu86TiYi4UuX3tZkZpNWT4ixOcTra9cRNiDP2bb8cc6JKj
aXiZcs6J2gvWE1EEeSvvChdI2hLeB0BW/BAH2VOJADTo/mQMPbIFFc7Q75TT/vglXmWwcJHZT2hG
pQ63Gr48IiWWuvzM4bNG90D8DGLQnYX20gY621Oc5CTmxLDlFJ1Viqkh+xXnbws9R+L/Cn0Ov8B5
ipCe6wzdFjvVYtkWfrUdYjYiQfISNvb3DTIm+wEFedgBJXVQeecSVlKJPlKrncZfEAz5W0LozNy4
F2r0R00GFfI5RWQYan7sZ/KoK+7eyUWWVRQWQZ+Cl8rRKLSrPHCPWIXo0sQlC6x7FCzXZGELQSPO
01d6Dx1BNINVYSbSaMg00T2DFTeHTIbvDgpuMI6cDGn1Uar0rR8W6G9x9ejlWzPjup7V/DUlKSrr
Cg2uNz9pwwFPqOa76slRWgiPKZxQHMpCCW4zs8MtrVZlAjet538QtP/KyZaxEFjY2gGIz4k8JNt0
Jm5dkzIKl69LAQyDP2UgYnf1ppLcNSYed+ytdnEwHz08eCUxoSUTJ6tyMC8LGlD1zrRVdwuhQ6Qg
G8g+MTM9lX3MrnXwepeUx4rYX9kt701poaKxktO/L0xTUSdm9jmLQqJCgcF67tnv4BjFYlyHZK9b
FKOxQgweLRc3Gvb5mGxb8WfixmdNA+mma3ZDkvlbYbsPoWyuN/9zd2xUCyikCn5LcCpVY5DfY6sS
c/w3G3ny81NTVh9dav3B0UJsGLUPE1yEtYA2WWGUuMMpnsyrMcF7kAwY/2H3YgNjw07yeRUydOr1
fgj8LawANJSmOvjA8HgLmJWxEDb/3Mimy06J5Ahq4DtG05kXHpoHwJH0o2LjFmbY0Gscj4m7SVHZ
tAyfXT4trQ31h3NoBHHYDVtTJHiBLZ/mp0BCmM48EIx4Lp1Ks4MVDIS6tmuvoVnGFRvvZ4OaV1bx
zvWJQ4Dei1i2Z9jN/WUlUXRWEbkkdh+eI88uYKBODz38Y9Ab2Fad/AJp2rnOt6fYSDRBaQFKzr8U
XtBd84nEYpEzFXZGFm95SBEcL4dpxNFRm5ARl4x4MopJ7q1SPGexrvHLyn09MzDEcAEbhASZbXw2
fmTwgQ5mh8q4zGb5vMQDUgL1RzgsxwwbpvucjIaI/ISogmy8xUYPi6JYl20bPdQLfG/d6W3bcZu3
it69807/vtg1j7vV0vTZRf9sp3Z4kkv56uWvcaOKF1sdiDdt1n7sPyGPzHZOuA6kcxETqFhUN397
F/937w/ohwtsPYPyLwHutGYapn1v8f60GCywBRRclOHYHdEpuFDDWVUAgTqNYPCmcY42Oqg2pMNF
OHBQFit1o1L2BLzl/bAeg4nT3k3iXRVxCyhei5Xn8RLmfNrJOHvF4t4eAFqfcxFHZ1e4PL3qZqXA
88mP9jb0A4TQzN80IgBxBjg9tCB78oHmsS7oaiEI+AEF+CQXBLJ51667GSDflALwmduxxBBJxE9N
2E+hTLENxd+gBjoKsQgkbCOZOpr6S7HdzMqqWY8LnIJATA9+2Qc4rqwUPgwxDiEfyAGV4roeEQ7O
fOxPQeMhwveqM+YEaDgUfP1E5iPt2cIQ8xJLaqWcahMr5YJ4y6oPCcPzCNIx+DL7raiJRe4QG6+N
YjVdeXyux8Td10A5bOWGu7Bhq6emojnI21OKtFF6JI1mEN0LoZDc5GG464f0YiUh2S3LcnoUS5Tc
E5Szy27rrhRyEPY9sY1a8T26X7wV4VtOPgRLaXcVxFV19uJvmJPhC56fqS8pv8tuC+XgYxTuRd0I
EnnzFoyWtwuT7DMdYSDpQeq16/EDwV7reTn5QdtUPKYd56yXeTDZAjaXg6nSHWEMtJ4lQ4wwU29p
iePH6k+jYs8lhTOSyVlAjuL7IhtWpcZMu9F5dzIZaYBeRLRqlXyjf32h0g8BC1CDxQDu4WV9WQ4r
ydCgIAssBnMYkTatR9KEJ5IHcpkorxP3MSwXxMgGcQCKptdRDBh5BhI6Mz967EN0Pchdir0YKACS
hYVbHJcLxWT1GMW62YZh+5WqYMCcR5iMf2OaqLjZ9671AbvIYiJNSSnd/Gyy4b1SECUHnGK5Tnjq
Fok53X8sEug1U7VsTUy2QFbhJVDwWtddmUQo2CX68wGQrWUD2Svn+W/kLNjBTHso4AraMydLMoi/
RM4hGU2mx1hY9bbRyPxakPRsMXjTbl9EokDom5YZrvc4OQbk+m3WOaQko8WA2+6mRLzMmtUUcIpj
17WUpQd6h2QvEkPrHkF/XjTTCSg1AAVIAlSmXOtaPE0Ws6oIlSN/e38Z5XoYsmATBB5qWJA/xHOQ
KZup+ozquXQiteI4pI0d5hXQOOI7kN4drBy3Y+8B75E3jBH62oLfJzdAzkRpHWvTRnuiBn70YhRD
uap9DgaL+WNrHRcE2bT6gBBt2SAAzvs33CItM6P8CPCJ52xoIei1eLcUTZkPcFOC54SphGHeHtaV
53PfpmW8CzIM4COcuxCBHb8Vwm1rea398UEQZ8d9cgNbWDZZHUif8mrL2RZDCZw3TLzK4zi0+6yr
PyMbsnsUxL/ZLFFzLHwYUHPFN6cBOpGvsmmjbRS0j1ECF8QekNOzTmpWsV9TLtFIu4IZegGRiA5Q
HAUinbVZ8nDLHdLvIn2L58MXkpUDL3QT1JtO46LMC5+MuhgyT98Q6WaBTO+Cd8OoCfp5UO+x1UMf
Ba6NRZIOPeghn6uXeNLPsVcymmumAxC51aJERf+QI8mYoIGG+MHYhLjgtbuMbtHkyapjlb5X7pbX
Ob0PcshNydye0lRDFemC27MrnKsUEfHwk3tAmdxuLU+9WFb1Y4358Fwrf2a5lPOS1LHL66JCKL9W
BSE6cp59GphV27MemNxB7tvahS3i+6emDQ+8gtYOszbamXC8TwL9amVBv6+6csYC7eNuD11SZTht
ketAK1eLxDRSQTQuKxU+YdHctD4zdEYOzrVDFUUfmD+0rg0CVS/+BzFi2CLNpxtqf18KlDpjU/+J
wNN8wkH7ZdXfCsDBZV7a+UpsQL+CX0mDlvpvPVjBq5g5s6MRBt+/fwTTBC1vHvqN5aUvaSk4YcqM
0ijVzX50fFDVhvVco5MPnqZu180NImdbVte0hQhZkE4WO7o5yjznV89xyzt22z42hvT53Mczh1q0
faRCXqeKe7Z2QdIlJs0ufhnN68hKppWcq5bZCwONEGM8ACa+qNuXVJYWit97PA3qaHcVM2JnZCxI
aghUePt3iaT4H0y2GTUrgDkY7r3F4BrwwPGrOn1UUAYNc+djXHISdGy2CJRyIIkl8Uig0Rrj8KSq
ywLB5eLcvpR6xmOT2ek+yrhth2wmM1en/XVKIghC4XydPOQ1vvwSVpZguvVYbEeW2sADqTdl1fnY
gnPG87J2jigSsjtvhkIz+d1yqur2cXQsde+zNjH9Nipc99h0jAXmjtYxRd365CTuru2rbytsu0ue
Z8cmptVUeK3RmILv77MEyUyx74ZxvPfo7naizT8XxmvR7JaPJAcj17KT6hGfzF8ACxifCkxBeJGr
twXP0zqPJ8Vj4XuHOAmGTeluxbjcUnJib+M2prtWWCwnsCAQuv0KD1VcvvkyQ5ma9cRdJ2ysSUF8
7oAGnUKiuEQgq+cgH6tnlrJYYfGUdZ5NbIJv1DXgXtoKYizwIVcMH6OpQLou8aq7mE0zQDootoYt
Pluxl0xhtzUM042Q0gGRUvxdvCw5ZaQD24RS4bVbcBti0DDzvJWh1x4p155KDK5bo7l9Ght/AFro
5D64fZGj+LUYl9QY1lK6A/2+NK314Ny+5Kb2V7njvWa0BsQ31+ZRJ7Z5dDPJ7IlNkgcY6/Hfnwdq
pnkd/YV40sHCmp2TsgzIEflBDh4izcOAFt8vL6jWTrwX5knK0Tz5QTydYIi8LToLNwKryipvwv7i
VWa4NA6MqruyTHcZxKk4tOa9KxXTkKYOzzbZPKwAQBEiJyfXLxtAqo0U2ttu8cV9KGfBjDhyt7Ky
2dv3s/vWCVId6q7cV02mHsVs/SgWptxahfvgm1Ai00P/LEbisxhBt0NHb0jseWJCmBot0SA9U0+W
bGWNV30pNtLWZEin/IuxiN/ZMOjt5M6ksdPNZou+bzxK2Wm6+Vo7zeYefUAbxQTtKas8GixH16Hz
ERGhpsbbVVxs7Ot3KA8YqmFlWsNcucsD7R4ccl2PcmgixHfiozcD6XMBc664zCUVUjWdK5+dBnS5
EqxlrTF0Je1y34phP3geaX06mx50k7qAN/r0QQAMyhul18lSLl9Yuzcc3NH7EtvocXI0hzy/v5Hq
UqZN9UMeyelNAcqR3EB7YBj4zEtfPc5kpDyGEYPqGIE34hh4MB5KvWssjP/iFsDIMCdHDhFNPuzQ
a5V5exIcUb3ZF19Do5MIxFZS4x+Nh4JiovbgWdompukOWuITqeDhzkmXmXDfPs7j1B6sCEtikzgs
hxgAHcXUNR/drSkLWXcbhJQgMOZHlTPF4K+cdiaYxaVMzU5rDS3E7pxdJ7pfSSTExWJDB2GhY8Ad
ZuVrlKruiZL8GmODOGGGsbdNRIaMU3XFzqAhu4sGxtZzFD2kEyVpwczEtFW6kSIr91NlXnI3eoqD
jnykIWDP6+XeRwqtAToLpna/A1LdFIx63KhjITp+q7ZQH3E4XXQkHwJpfJRk7Dhik+b73pCFFOc+
AOQ2o3HcSHeZSfsm2MHcCG198NMVBB76fbZtlwKogrwpwTM2pMZ/nMLlvWxoXWWsms00RsEabxoZ
VYa9TY+CAh5EzSlNFIJtpvSVb7zrauyPaeqBsVXv4Je+qsj+TIf5jRcoXWVxhCi+Euc5QBgS16zG
6mKCMN2Er9Ai1kk4eb/mEdwUMy+1MRXT8rgcwidJXtGClwVQdgMPhxQjGGHNwSV2iXok2Y4BcU7+
OH66oPSOXeRheCv8a6JGQEuwTliVyUvGz2hlkCLypPLxWMUsXh3S0MBFmNZGS6YnXOY5w4uS08Ae
opGejPajqXA+9p2Nrs21S2jWRbGrbsqvPAFrBO1o2mpRl2dvDPtdQz3rsUKLYov9ip9gcsAC1uQC
80jeTDvXlgeyye91ME78cYAPMnoPw96HG/6FlPZNqznaNwMxknY9voQQlLBzZjB5QJE6tqBAPXVZ
pmE9odEZjEkejftSx3W59yaEB6pXFyRIqOpx/ByaoEShCz1tYyDMhAwRBfU4Wry7rmNUHodMCfP+
HJScFUH0rmhPV7bKBUGkbnwCKYXmxGbCXY6jOOcNzeMYVBMVGmgkN2Lm67ftSdQZMHMLpU4VHQIk
ZhdEw89Jqx2mmTTrQ1WQOJwoTH+Bd5OCiI6DhZVBkFy7LqovBrkA+6PS37j2hKIsGeBvx2g4G3yi
2Nr5OM9O+lDOcfYwBPd9yxvgMRq+M4MfUZA32GlD2KmgH1Y+/Lmz7833zRJAJVrUiT3F1ucHPqfO
11yL6h6Q39dgS73tZxXfWZPqNmKZgy0wit+m6O1jie+pCM0ObjyyzorAOEID4lgyubDjZlfbVXkI
Y0Dk49NoypkFN+4apz3UhFEtEhVoYH7VN9lM3jo/bub66I6YYWYZGsg+7V3+wwcbQ9zJitgiBOJm
bmIndlYtePsi67ONVZjuGJrubI/hQ1nbP71NBHA0s8jvGViamfA8Dy0fhAVsUBrUU5feiPvMPiSD
HOAeA9OiBOR+wDkYSeRWIyORvO8JIeiN2ASpw4vmzNYLoydADDOO2Aqg9ZLWN80B3BvmZxhOGqa5
k+VAZgMJ1jMZ8RQAbrWQFFFWQ7bXFfUoPfu91kvLtkcS2gmJBB9VtreMkNtWakh68992GMw5TDxz
tm5fQhcKZSOjfRvDKcop77dNNsebxBP5KnDkPgUIvS6luI6iPlMuEyVGogObqIbrc2jd+8VxiSnK
P7yw3KRelG2NnYOwZ+o3jxjoOszmaGK1t6s1OUeZUALA7H7MKvcSO80piiO9Nx6eXxil3brx5r9e
YamnxW+DJ6ueYE9McC1HAsQGncaHSWHzYsflbZzCDnYMMg5lPjkHBSLYMNw8imtsL/aZWIVN7Q2f
LtkaKEIJ5G5+OMirbRtolDy++coCVutZI759+ZqE4AnYbS4PCyj//iOZBsm2IijXqaYg6cgXIhoL
WeYIlmGwCVUWQ4UskfbY2MgqVBUyEecKbxt9z3F+h/TXHGZ26LmkPlmiP0GBHb5xSGB1buDg0oHP
AVicsT79dhMlb8J7t31EE+7IJo00ArfHbuAxwksl8vGBOCaJAmLJDT0rLhC0ghT2vkdnNZFTnJEB
t2IGyXwDayZSDvADNXrDFORTBAXnNBFBhI7IyTeAPiPmmzQ4TtEy2NVFumnd2kMqkN1zdk3rtGTd
HRHCGrTO0Snli1sZ0huJe2GHF2zDCSioFE15Jr/shfVntJlB5AC7oP0TsJT7ILo20m6RwvOLBGiw
JHWklSRwVVM/e+z/DN6Webp7KZC7MLQFu6PMzrIWc2hl/RYwUtpNLgpNAZDLQ/zNq3G7pCncqwUl
ZR2lPFuFb86VW76OvfcMbb3HGjiehIkvnP2/XL38Tm0CESLqOkMCmL65Exzg+dv8tuPOocfywABG
irZZDJHYq745Zi34FbgtilE2e5p64pkb6m0KFmTPLN1cgZlPrfEMECjijggSUUSjxblFEvM+z8yX
dAf1kWdgXM9EXdhB9d0h71vCbi1KpCweGF6auYkk4WE3NHI8+EX8XEwdl5dTMv/XOiVdYcAKw0bR
mWs2+LB54uVslsT8VeNnNTh0xlnZX8L4B8QW48VuptJLyGFYyIyaCkwIKQOQVXjDJ9FkEkU4oetX
rBDm0G/XOnhKyiKlkk6wmUX0tg2P6+3bOCJtXeszWXTsx0T0k7qlD8lqy+0OYqEjeXiS4cZehFn3
kf6eYpjJjevAuQOWsULea+10eYDjtgv6FKWSQ3Cak1ogXfva2UyKXWPC3mk1ewspCLq9dNRUpwzM
0NJ7mwgvw8rLrm3akkiuyOMS9M541XjzzawWlCoZAFo9Xh1MfMwRMXn6C8HjUERZDxE6aYfmOWBn
tp6aLsfTMtTrbIl/iGXdFQxEjp7tbFzpIUYIm+6iu5cp4APPUDvZloP/YEtZbCYbbZCkH4Rcg/4C
xksUoUql+Brv7LHe5W3FnGni2gi+R6Hgl3hJymn3p8ktTcI4wgs2HfTeaeic7SXG8uykN1Hpe1sO
wb9DIMAmSQdw62cZFifZpgmSemsfSeaLUKDN17ReYAgEjJQRX8Avwktf5ujidUOABEfxnREM+8p2
3ghneY8wWGO/BA4nwk8rEc2uj3+0jLuzZd0QeUUwrT17PLjp+Lt3JLj7LrP387Nb47McJDCWpGfc
GxRsF30a8Jjdk5rG+jhM5AEVuqYkTOxftlv2m6AmISWKntq+BRHqxgODCN7ucIwAKWYEgwERPt94
BfvAb79sV2MravDuusPCkz/XV8/irGBswAs0audeIdbz/D/oEN7SsOg+a5FevFL5PwqMZShewqzW
j0ZH6srg7vfEQXWOcQ2YqXgClebti7g8QqOCPJJO+UvSTo8DLoC1GhK5M9qoPVOxGJdO9bvI3etg
0vmp96mBqtegy+erjNg6hOxusU36zyrt6nMF041xSv3bqyryiR5N5ix7/wap0rcNetDDi41oBVeL
R1gqReYthZKxXVhihhASaIw00tm7XfGWRw14LtiaO4DkCcT/5ZYhz0vy/42V/3fGSpyNOFD/T8ZK
MkSHr+q/eyv5nv/prZT/CYTvK1yQgefDe+Df/Je50oMDyyLNV64rfWyN/8tcKf+DczIIQw58W7r+
f1krxX+CUHmBbTt4saRwg/83a6XAwPnfrJWOkL7tU8ygIw8d9b9bKwPH6d0+IZLUzSG95G9Zor9k
SaRDlHgvrrLPUc2dyBjervOvm8zS5IzcXcNOhFuYm4TczpKY9SK+eh4CUdFsXWsh0zvcsq9HtCl/
AgUoQtw8LiDuG/NYC9QsvXoL6N1xMnCvs8fv1J+lCg51re7Rl5XJdF+muH6G9uIZwkYz9TTCKNI2
2srJYy/gPfvL41CdBs7ixQXmLqprMgX7etKc5V5DoOR8jtV4xKHC7llFYMI+EUcS4+EgOSjER2t6
xPJPFiurOo0IltX3Xad3WREhwoBV3uh1jcMmVoSViOABDMu2ZS6ds6fvw2/14A7pNkbdWvPr29Fj
ljyPdfjcN8OxnLHOyXKlKnSBbXyPF4BUm1u+W/22bBusklEBDHdBycT90WqBRyM7DHO1nsZ0U4/R
2vLwDGqzkRJ5CmOEuCgfWxZ9VXwEkvxU9fnDyHhHV3JLcuVvMdrXRBNMGuaH9s1hGUwxR5xdVNao
7gcmf+IckDkRzM3THALrTbGxdtm8zSuGqG7R3yfFroyz9VBKiBx5sS4YAte5fm7caMvH99NN+i0w
XmwXXAhFiqzMEauGKjkvFpYnFEqRd1XFZ86npkETXlM7UVKhPfJh6IOEzwJuD9sLeOmJ1mPCBnT0
KR/5BIC4vKn3LnCQmVGW0OMn9V37amOV6avgt1hwCsUYAelfhuw98pazDPAGEcinIY/g91yl3XDt
ZbCh3FupQf+u6Tru6EHvcySNOrTsTbiErGOK28LwOBJX0UF2FnjdZ5uycHlP/ejeh51Lv5w74YMi
RMUNuqeRua0f9RsgdEebMe2M8wGh8ikTX51f7tpiYvz/xdjyV2YqQC8jhhrH2luCTjZFHdayxkQE
SIyRT8r7sz+htrcIXSmsky3ie+XY59pGQcvyaT162wW0YanRRy7KYtaQ9Ze+91+YZABpg6qNx7Hq
WmbFBgtMSpXe7sDZcJfOL3N7TiIsNwMSwYYLokJW1pOOEDbxSda/GXOtKr2so0Vh57OyB/g4oQ5e
vWI+tgpqazWWz4k7vGqE91N6aqG/lS1at1IeQnhhGsdjmiOKYMSWFd1X4tP/Kv2oqCf0/Mcu5Lef
As6Gi3mX4gJudfQBDJRS4TbEy5S1ndrukNzYab2LUGf2MSiIuHs1NBkreIyHkCTdYH6te5Jn1HgW
uo/uNO+s7RewpPTR6dWD9s1TlFfM32K6JRYruvM/aigucAFhmcR715H2XZ/+cps3jd2rk9mmLPu3
VoJ0aGjxM/BWlv0mF4u15wMUgpW1sI22CMOczy3jvZoV+wB/AQcw9cY+KJLn0HGZypdia4n4N+zZ
z/4mtJfxTyJp1ShfSlQ7BQ6L8eJH8rWX7YQ8/cgEM0GMGzrrLgeeMg/faUM508Uw/6I/lfT1SsdA
XTwb06wbX0PRfaUFImarlfde3fxps0OjyJmwbiHBiJiwwO/ngm5lHHwSrfQu7WnbBUGOo/CRwM7D
3i2TK2J8pMHFiUjaguzc+KWPqmPbfouI+MVcX2wPLrd9ZLL4rvP8KWz1s5pwuVZqfPbGboVJb+uZ
Gv7LeJf9y7VsXvKseZ2H4vmmSRdZsRuncF13yXMuDA8u/gcXtmQf7jux8crxy2P1jPgCByykVzd9
EoNaC+h9ts1gkBxZURc3ytRdgJ/cMB0y2BXWqLpEV62lxGjtdOK7CngMchwzNDhzfGe3qJsslmex
Qe6PCw3U4ND+ruLvcLSJekUMyIMwX6vp2ufpLhrNxrpt++tli07k1DrVEQMwAqiQ3jd5mnD+3pVt
uGATPOVLjFWJ5RKevWrl+jOCrw878FdV9mvkZPMZqyYotWZBU5wM1MP0VHTyXQzJhdxCg5BP+s0Z
buunm81U6o3/oZR1bvsIT1UHZ8l96cYFyBK1NYiX342c/+asG3TNxbAwOFiNk0vccDavgdMcVHJb
pScShMeWdbWGrzlc3DI6Vkn9Xtqs6WZ3P3GyhSxgkK8P7Njb2dkluDudCbaO8p4FEvC4TO/jW3bh
EmyJmmENZbpPEdR/rab4iVX5kU1g0VDxTznW7J7YJnvWCxb24pfTNUdG2NEonqOUaL0CtYrXYfuE
v7TtE8DCcfs7dANyreNx790CWFJeY5ghh2VKbpTST8Fc1MWwbffJus+s3VTyA4fJ66ScHRU9L7R4
7gL7EjX674CxkMRPHMDXHC0r/K4Skm1Eo2uzabOt7JLO1AZt8mfQhNEVHY3o/LucPpteElY6wr7C
/kNbR1j7pjWY03SbXXOyKclheyPlG7TpapSoMtvuWGcPEHz+wUvubG19sesI0awlxXJYomg3VflL
TK4I7t0/1U3xGkPerQPrPNYx/58JUTSaxzSJ1zVR276KEYl3e0WC5cobk6+SdKmmnZ9bbDwI9bE5
uV+oEM+uN77TON9bsFnucqt+swrnZAfZacYo5BHdpgnewuC+5TD1t0oIBIrObyEdvJatz/AQZ4XP
er+/gdJ0r9SqiuVeeuYYC7J3GskUfIbjPbX+C0TVfVDVx8qvr+FYPHS22I9EekSqwzBUqjPqlfXY
MfxbENl4EVK+nuic4Gkt1fITW8GxGp/y7GBchR2EAUrbnWTZ8fmFyQMcBpaTxYgzt4vr7SBX0wt4
AtwEvrtubljbLPkJYn1g6b5WE0qN6bmOojdmxWsbnDlJPbfYIHCiXo3kqnYvwGLpa8Jz5paf1tDg
whFXkQ+/kjBH/1yxV74dk6B6Xul7VvgKsJitqWepI3CBsnuKEMlWxDRgnsfpujIFQPoQTsKPDJpd
CqnJ638cNPGed6nmL4VnbF7A8MwEvuYRljab/L7CefCa7oyGZM/OkN+myt6MDy/7ps5plgPxt0X4
2s75q8+oUOIe7OjXhxHCP1nh6GY5UFgk82Is+RXI4f1QZq8edrjFdyGS908NF4m2kH0U4QVz6TE9
zvGL1e+GNt17MnxuUXhahV4P8RzTo/urtH5kofYJ5p76JYq3/4O8M1mOHMmy7BdBBIBiUGxpgM1G
40w6NxBOjnme8fV11COlKio6q1p63ZvIyIz0IM0MBjx999x7HUYpty2uuoh/dSQPWjL+jvuOgKK0
pqXH9ejo0gI4U08rdG401WeNSoXI5rJoQDrjMWwXqI10QEGFBZVdv/PVcNvs2RX2Z9ERQCg4w2ss
BehneEJApCXbabCfFXgt+LV4iuY6Wol2ZPH/7NXNs9M78wM1B8c4E74lShJP8HUEAs2mNJhdV9rf
MQATOwTcS0bCtqRWjfjbZo/NBtBk5SaH1Jg7twUf+MGcsZzCpLkrG59SIT2xwGnUifCVpKSNpaqJ
KwNfnIyeSIrftHDCelg9DLnBRVCJXZiTiyLmICfUfygTwuj8+a+kGIcWYwuOy2TzNSCpNXP6FZbh
ZxbZx8zAlpd0xM/l43qaFxIvJd2Z7KZj0IHQbR5J1oZFB8PdFElJvJ+xK23zMGOrFXUCeq7F3NDc
ITBM1trocyVqT3hn7GNXPlfYkfyid8nuGn4IcCAIbdPMy4UdP197EAfTO01hdL/gc5RIlan43fC4
CXPGvsmjJ45VSt24B6LHqHuYzC97maDbZUsWrwnh1MyExHXsrro3L85O/Zs7lA/skY95YT8kzLxm
Gz+5Mj3bGN3iFVej+zXiZnTDZ22ojnTz0b9J0QGVejwKVjouQivhSxSFLLIkmesrk6kkFXwRx8IE
PyKxDQIHp07Pxl+Mb6EgXYFjlkZVI356Mg2SMTkR34CnlFYSCRKi982+VxUp7dgfNZWep2M+hAFk
KF+OZYIRCmm5gKV32WPWodwq21bI4rmf2ct6bwYxYqP3xRrknM1EFTs8j2T/kmEZ12ZcevEjAcwB
rQmB5vIwizPN74roOdZp+cQpvYQPZAGgOw1rTkMXjWmc3vCRjG9DjNmgwsgns1/ZfRRXi09E531N
2PMNgapPlrcqay85Y7yFT27r4nWynG1ici13ZJkNx0a1FOnYVI+28bmW9h6u3N3Ns31IlxdzrQ5p
2g+B6TkPzazGfGgPDrmmaH5bOsUYch9zP7J794iJz12TjdM/55F56L34YGWPPVQUOSso/mMXtDMW
LGiCXmRXiWIzFvUuJ8kS2Y5OV1UbvY3RxnBu43KkXSIv1kOH7YNV0UFHxeE76LoBz7IeeQtOcbe6
xq3VvnR4DLyfxeYLwM769zSmR2iLU8gFR2U4SFkBd3JuxkvVkWzHnZDcSyIm4kC3X9ucD41xdmCz
64ES2ML9UFPHiCNyYalrL+VmGp+gkV3nMyd20mVZGA/R44LxR6NgwSKusjYYDvJx66r6DCLQWZvX
cfyIlZ9cE8JVsuWWJI+HULaPIa9gYPdqkYgnzZPLRbUyWtj9C4doPJktMNa3sL1d6NbnZkZqneOz
Y+MRjqgtxd1snxgM6HBpGMCMhNvx6LccPyl72/FPs+/EnXuMl5EfZ58s+0RJRWs/aveRHmPnXQ+1
rWfM+qE/lFC3U/nt2j2PhulUNM51FuK9qL3rNBdHty+fSJI7tauJ+Fw1v4zOPdtxuVkj8ndQTq6L
YK1HbBqPQdxQqsYaj2zLh7iOZzuleoB2H2mLO1aPZEPT96dj6NWHKqT97bvGiuk07hN7oj+1Fu8Q
GzT5TZfBAzAz54dhtvJTMfafAAZ83EVOWGIc8TDIJWyc4VOsEDgD7ixqf274y7NmMNn21leqFrZx
fcit9ql1Vt+yV52JH1/20ryOtf7LSVK/oebYYIftpRneSLFPuoQDbLPNvXVnOOu+yq1Hx5gP/d1S
eGugh/0V2uZk5Ay187zpR3LJ2XbY+L1uppofSkag2YpfZFbtia2dCWtPfDjJh0aF4MbtJSft9CaZ
+/uqXIm9qPpT6GFfUub63toAldz1PVn4+N3vCBnnvsAwiFyUvU2x+USHMSOP5hQ7C30EJPhilwTk
wBEf2Q9YvuzCZ2+0dqTm7aNYT4EjmPr74zrj83CkiE5tQT54I/W7UTqUqoODnwfiU2KcRngIroKA
lDknAYEOoxb2qkzzI9XZ2P2sE81kn+bkPi7MGmaWBV3ukUjDwT/JiwtB0NqNi9XJlsWdvgNtZ5Ze
xa27DrgMEMFK7yeja9xa85qex2w3ueI5qr6dPL8VHlZeSMI4Dvnj9bvRLX4NiojlbOdMPLGg0Bgf
qQRbvgF1/LqSCNrntv/QOjzMjvbgtVS05c5LukquY7ZhMYEW8D/9phTGZ5qROAUFs+HZjyrh+G3M
7m6mwGzuWxAHwjLMYnjyOlhYYR4GwR1Ct4xLpmsfwHYU1U19C5t5b8bI1yKIe+tCEQm1Dy81BdVo
5IG03nr0hpuCcw7lcGf2/UkR76rpTGHAlvE/cGDWZf5Wh++1/kpILpxrUj7OmUldrgrLJTzaLHL4
I53RU0eh5G5tb8fwKEWMFB7hlE0Kw7yxhud2LLPAHuFdbQ6AjY26bMMm5lhrugZ5vwOtM50jWlLi
ZxwndKM6TGH2Jjrv2oavGhMOh3HtOYsnb5vU3TmntQw5kY2FNsA0k6TH/i5bH4QZf0l9+JE1Nrcm
tYBxUpr0lGZUd+VGc3H2VGS5LDW9GGu8/s7aiEWfOA/1HfdlcmjuCmoOtEYjgYkYg47jNNvVVQo/
m8jUcps7+gG5Fy8f7G8Dg5c3c0UyzbrPKOufedVtSO0XRXLMyIwtqap3tWs/xP4wUp5rSxI/89sC
3I5wtO804fArmWrQ3nHXpAjZgz6eZjthPZfarCebfl9zsGmr+Jg0nJV6sLnVRnhvX/mILxrbh3wc
/UR624WOMmY6ibEO88COmI1tWOHKQ/PqsaoPzhLY9gXyMeVxdLcSKUruMck8/hIzWyZfGff/NG6v
SUmmrwfxygkTlHGAU9KNR7Y1uP+4b1gR7r+J5DJvRvp5mNHt+jBiz8ejMCNiJWepAQ2J/a0uzyQK
s8O5FtpM24P1g9IMb8HsC1aLMyvLLiE7ZXOZj6Jj2VtH3NebYtwUct2S0f/TSGLCJ3+WbzILdys1
CHgUDy4/MiOsYiKihpPHY98fJpzZnnQZXLqgi/p9dkvQZ5UFsUMbcn7tsxpodlIuafjj9FB1Yq8z
KzbapiYThZzWcXgeJ0HETxEM1Ao1QIJVsHQ4D9uD524RoMYVnLHfVFPMyF8HZbZPKDmb19Dv54no
ViL6ycidkvRmGGg/ZI2mAV51Mdon9PuwxvsZ41hpdgF1C7gNhh3lpkZk+/hL/U5NIiyuRP1oVMNu
tIJmwsiq7+gsC3CENmwkeKLtRAJCSHouPRB0rILqx8/knHBB7u1QO0W6szFmwsIJh2uLabfod7N+
P/BjMe5mgKwzy1zGdl+zdT67meyzzzAF2SsBwCZ5rcdTKElZ7LZL0jFifPZJccgd7EBrUlwagtZm
oktjqsK7srkwna9/4ozJaBgxA0A68Q5Qgjz7ZZbtclhA0+Fr5FFHqNB38bsru4DY1y6V+4imYI4Y
fok7IYqfdcN99Ii00CgqHNqHia5XxyWpiJtJEXv7PHtrhgNWJI58/RYA00oIIPq01lutf6b35MKq
C5blDtph15D3SNfHE/QnYNl0M8Hb6Th+Le7M2d4ckw0pt79KWR3N+b1oF2dnRBlZg+y9y1yQ5WVd
qpKdzlo+zS2aoSvuJi27DTNxDqfQp2NiRpXNkN51YR4jjGGGSfBM1XS/DCe5tRrd9OeB21G90Mfj
8siP6gqOZ+ViL6MnSLxNw6qrZRjD/Hc7ZV0YRENUH7uFBYWGAFRD4JLw/LKEw8cY45coFg9gwMmP
BalRLDc57IXF10SNKO8wwzdWV0i4ZT8WSKONtzhnjunktIQ3ltNve0m3ALIH0BHTjuGnNQHN9vpQ
ViHadWgF81eB78SbqaxO36HMSJqh55jbR9TTZrN2VF380vqLCtCtZbazFyY9pBLh7kX/WsXOdq2P
pLGgAo9OcWNQ/rZIMl2oVq25kV+c/kG+J/YbY8Qh5iQ0krpcJbUCG6gjZhOga9GOQiXfZLOU5vd6
VOw8o/GVA5X8jqw2gqjufVIkqJpyt/q0HGBz2WoW1zKCGDNzgjGCCX3KBhrIqCwBgaGOEdCY9Pp4
uSkE1FarNRdsEv05HTWS7jTxIp3uYZwmDhmtQYCP8qi7+FlUoCkj+xSMEfqVoQCydlx2htJ1hVJ4
MZ5ydFSqb670X4EQ7CpF2FLacKhU4lbpxcxXJOQ1uuGHDZ4sT+nKvVKYHaU1L0p1lumdjQhtKzW6
QpaWSp/uEKpDpVi7f7RrpWJXz4PStEelboP8PlHa/AlDGPmLUsCl0sJHpYonyOOL0smFUswpdD9K
paGDjeb3scAygLpO8Nfn8kdvV8p7KB4lQrxduPZPjTSfKo3eRayPEe2l5cdKw4eiinjH0PUHBH6h
lP5Waf6GUv8hTj5mxQNogAHeH0JAsQIYrnZcl4QktIok0MJ73CzcFhVjgOfyvVDUwaj4A6lIhBgk
wQFN8BSjkChaYVTcglAEw/qwKJ5hUGSDAHGwQR2YpJUTGTazd+AgBlAZBNCdDSARAkqwjVBBnObr
0K0Bs37nt4qqgHFCmcuLmxLgIlHkRa8YDAwvuF666QnCn1Sgg4e/bJsQpKjoDReMw1M8RwPd1SrC
owD1AJQ8Gor9iBUFAq1Mj5wiQxrFiKzjl2V6eHU6i/C3/juUpGfqKdmOZbmLenxYYc+8nsXPiSJQ
XMWiwJnl2Ct4VpuTuJKAHW+nBSdT3z7GimURimohRhjWMkuOaRgR9+h966JmEKsLWJispa7AGR8K
q7RZU0LMOKAzsWJoTEXTzGA15E+420WRNr1ibixF31Be6VG0CZFjp0+aInSgsgiAJTrEsYxTq1cX
3p+F20lkbKphZqxVrI+pqJ9J8T+eIoFSPu6+OJCvre2kYoUaRQ3Nih8aAIkMRRQ1ii1KgYyoNDIA
UKgZgz7CmfMTKh7JUGSSsC8Fx9lOEUudYpdcIKZE0Uy9vF8V3UT8Nn5/xTsp8glVimofRUPNCnCq
WVxSTaVs/jBTVH6wzQEPUjRVpbgqkjMWxVnF65kSi52p+KvCUQWbJMRH6UJsmaK0CsVrOYBbZryM
h7rc1XpH0atiu0xFeS3gXo3CvsC/EjUstfSVd1zHwcrYrClWrO7TU6noMasnan2wGFW49XIS/IgK
HdhTMWe1os90MLTZWWp8X6RoJS6x75P1pa0ckIuVJAKx0Rey0yTGOV4e3nhdEPTRZJItCsMtMd0H
9uKfXlO8tw4tt15/KjrRXdPGfGgHtTMl7q6KNQkYS7BQRaVE4bG0Eoq7awnfqhY6bTIP2HeZCkwX
7XwggXbegTFvYnu6N6QwLoCj9rtNpsddOxLKl2TruqVdFTOFYk9hAQegwFXRgYSs7HC4cLJS5GAL
QugqljBUVOGi+MIB0FAo4rBGscZhaLDbOpMgMmysggt+nOPbZPTE3WJoZHTWmNMn/pZuA9fbJxE1
PRN7JcLJYiq26gVvDgUsZmdtYZzpelaMZKZoyUpxk50iKCOy0DqWY1hbeHoOK3yAWIlHUeSlqRhM
0T+6vA6h2EyAEVTh11kxmyPwpqEoTl3xnK4iO9VNwFOspx5+5X/YTyBQR9GgCVioA8c5UhChJVDz
PW512h9w4rhmsRkVVeoqvrRQpKlQzGnT5gHQeOF7hDiw2X8t9UPNW3s1PMJTPHLjwVczxbGarf7R
pBMCTJhQHmb9ZB6LmmGhVBEI1gGGZd+mn62nRTGyEljW5JR9kCTGUSwh4QtXK5g0uieHjjafNZtu
bW7eG4xCxBQoIDdaVve+D8ffi4f3oPfa6MZsTA4cQLyTonnrcp8purdWnK+riN9Osb+rooDDPzww
YHCqCGEbVLjP3nRFDg+KIZ4VTczulOpZRRhjwzqXjnhqgPRwttj7fl2hGfsuCmQ6zVtnGif0c/h8
m1CxVhHNtfqL42TzeRTj79rpnkNFPY+6luwLjwr4ZQYO5Lp4yOLlVpZErIZGke5LfQZcVSx1q6jq
lpxARVnnircuFHlNDnJ3oqMU94XisjNFaGeg2rVitj1Fb+NJEUGnzyyWFdutAXlzsKNQCux7UPw3
Zbe01ysmnCNMMEjuad6guriSAXHFdG+pSKSbycb0atnQDeP8g738Gsv6nM4VQlZbQqK3uGDDpqjO
co7hV6Qy9yayOk3FdVAsO2lzKbUDiD9Cke45yHtFdR5wxPsIRnKqtOJjTg6yXx2fFRh65ngfAs/X
iqLHo1vv6I/Jb6Ri7Ify3CjmnhPcrgTCX/7Q+GD5luLz6dVtg0Ex+6MOvZ+D8a+K50+ND0fx/Rmg
PxfLyWtMGThYABzlBUihPrEDlhjhCpgUh2OR1ZP5ZNfUm4fQ3SyGrosdXR3lM2j+OA6U98BQLoSi
b9ygYRsUGAnzbznw0PHip0y5F0LlY4iVo4GeXmYg5XLIlN+B4zC5QVggPOWFMDBFNJgjUs/jWSUq
dRNcN9NSsPmWMX9kQh+jLE1gBWfFJVNuLolFgH2WgsTo/cgSd37FIcNtIj1PMGPBWJMHVVOii52K
/3HlPr9sjFqaQW4nJEf0Ec4PxnlCOFL3YtEQPfURlLD5OCq/SKacI9wf22NfnhYN49RYAPirDcdM
0uUyyuExF845k5ir6bV5MWaKdxL7Xp9evZjIQtm1mEgJ5i1y+2B48UQl6VJwdMbpYmJ50ZT3hSlz
02CGsZUrhtfNnXbAKSMHjxRkrU/93OYD6I0W0NgjOo++MuwkI+3QmPK5FPo8iBuCWTXlylmUP6db
ye3Iu3MM4HUDlmLtXMmxHBH2eZHWJV35FuUq8ZiwiCcCVxQsm1MBEvW/Who5aJ1mdingOtiT1wdr
rNgl0q49qhZoAosDyBnv3sCCrSYwHKYVbnRjTqz3Bu4LB6V8xst3y40+4+lG0m81GWfRwpeMdcOO
PsXeNiy/DExPwnBfK+WCKtvlOrBxyEieee6T6c3GvE/oCzK0qHmvU4d91KycVa7yWJXKbTVju6qx
X5XKh0WEgN/YMY/3rkxB2U0iy2xuspT5SPI1AddQjRw/ruIHI3Fjn0qYTC3ywXqBqp0cTxzeviHi
Lzkr3T51a+TlBgN+AtDLocmvLCJgxtR4G1nZH+iH48+EX3NJzmZO1lQ2vOax8ZvEUGMZXCr0cvKE
nOJhXbKEbQpLpXkZOS/wyEdRJ2naOZiDq5/ynJQOHu4XtgVUsb2x5AYUGokPCkVVUcHGMINpE294
TDJYtZI+m28HzjOs24wHwhfBABJ+6xpKjKRNnqmx5q3+gioNg1Q6J4b9mI7HRyeu61vH6pZL3JyW
hvOVjEzM1XNl3scLf+G2wJkv+/DKrjk1ujSfsdrdekbIXZj4AEAnM7xOBqvclnjgD1KO+KLHGunv
o2pRaLJwz++oyqBI4xK2wGe+1CF4TGFS5mCGPo2BydnL3fhMiv2//u6//jcOSPNpBkDhDTu7SNp8
kN1eLJi5uClyHMvcZqHHkGeFToI3yzgu/MictqOgv9JJZuNgQOJoHXyVPuoXp6NRS09ag9xgv5hn
Kxgsoz0TMfJBNXsYEMOcHiBkdFSES6+n6YOOEN0RtUetecYgTMixaOz50DnJJlOV2NBhNVECRDf3
8tmbBR8F8zUNL9ZIeBxeLt9eTYJdMtIiwpEGB6MynteUai0zc9/VGX9n0a/I8ZGYZlWCV/BNXjBI
XQrZMmsP43LBr9pjiV2PdTMbxx4PuBX385HeGExB8r4Vs3c7TGVDrDoHB4veoKPhzIFnpsN97Yzn
LinRPXVUbVKd8ISY5KiE4TqfKSi5RkhNmjQuYya0y9hTtmwzWqCI7drSau/bsTmMBer4WpUaPbTS
2UVkoLLTkJSQMlTJaFsXNG21ve+YFbAGq9ebGnLlJupoe3Mq0m9o2EHsEDbZaURCHlOrJZ/WMH1p
82IJFqH7lqRPuhZCGWjmQjoWlXlbLcMqKWzXIoyz3Dcyf880Jup4aZ29uexlO53XJLROc5F66Czu
ue51KtLCFHviQdiw7qzMPszh2/Ryjb2tTnvk2jBqx+F9tlb2ltFe1cWqhJx4spHF6xdN1yNASZBc
in/oiGWIuBnHprkP2U0wbr5grZwObdy+zMLlj4wk2zrd3LB6Gd5lxzQQxVgyu73edO5LkevlZdD5
FnsDy+kySh7K+b4pI8K+00g7m+S/1MhP6An2g0W4mF8RHb9YXMmsvQo2aiyzSWwlGJcJk74/G+eX
U0BODrlzbxsrfb45GII20ky6hvXbOiU/+N/9yuBcbBLygFeYc2UrvoTLvbaZkldDWDgOtE+tc14m
dn5Yj7LLkmlfnibuaFjM9jHYPIO5/Wgx7+hyCmyiI1C3UNPYytAvPxnImdrvpu+VkVuSctW1N8z/
eRZykff4EccGuNVcSCZ0HBFo3HI3mq8n+XBUDX8b1yrwz8Y8XaO9V83J1ltBX+Mo+ogsark9yqet
tiC1NHMJy9WdJy+vz7pHpHsKjoxphBtmpzEJ1zSKRYAoyTqRkvdWF+2G4lF2UeLA1J1GogX1L63A
YnmP2w6VM6k1rGzdhz2afjh0nl+UAIg0gqo63gkbYKvkHU4rZVjnvs3H0FruigUOBb6x5u1IMKUo
DawZwr1P4/kBSnva6EDdNWjD0l5nmFyhPhhn3dAacDPROthInr1NGSoX9UuY69eWPXeXDneLFbPT
XWl7is3ijTPyVycouzDn6TXqCOqv1+o7TicX5ZKjR1xejWTQr84jcWF+6kAVpAI82ykl4RaCskna
XbV4IfuhBRYzhM/qctoyyM07Mx5pwzUInmhquguktqWOgue/ORo3xCTJbew4LzJMcFEM2CpjWryX
kW40vGVBxWaJhP0G0HRtr1MxyUevx6CJ/XunGdiUU+Pq5h6Lq4KSkwnZb+T445QZro9ovrMiD13L
SI+ukx3KrP3Fx1SDIII6kcQTLIlNA5k97Zu8fCyFigpPvC4AA4etaWdqzQhQVwXB1Kcola0k9lqj
6HDpWFZRwko0twoHr7ySmpd435bEVZNs2JCMau7MCdtubdakPdjchmOtOtoDgG7TomtoUQwFNqfb
fIjJmOLw7YvkrkzsiY2o8dJxBZoDiX+dhWs/rErCIOGIhyz/aTPKO8POXnfk+Pns38lhSz/1hTSU
KM7eR35/xIk0gE4gv19LrhGMZaWRMeFLt2O/TXOwlLmxkyahslGTEdzY1vs6rNj7yfpC6Khi1M2N
XlLxGh/jBOU/byYQaDIm+Y4513Li9ZSI/TdmySEIuGfy47x3d/UUPXjW7QKa+uAKIrM5I515cdON
MbRx4NZjdcmowyBlDd+oYPiVabZl7cKFsITNLWgUQF16HlPdvZtWZB3SLGz8cgX6Lk5Wo67nQ6mq
Ale3sYm8GQNzzZxHvhQ3dE6q4neXS7CEzdM8AvcQmTPN22nctd21lTtroES45cVcOw0Ae3klkKim
r4JAGiJU4u3Qs/4lz2sE+W4OwjKXO9oMrTbPzpRs7zIeVt82q6ZOds5mHbI9gmJfuldyObi1N889
gR/pSmrEr1pjnEZeCxdtI0hXbR+NlPGIe6lGTD674MYlxdWj+G35aMMPQuPj1cSpJn3J+V/zfoc5
YNUcuN5I4NLKeHvMCsfvKS+Z+DyE+ztsH6SgLqf6IQHiJiuwVIUE+/KB8WZIrzrMHnU0XXfsonQb
F9bJIRdCjtmxMAbCnJJNE3eH+0E1OubutuOFjyEKSgUpugUvcCCz8+Wpr6yN7lwKVwQehD85xFfa
0d3kl2k1gc3pEsqIyhTz3aVjW4UvEoyBhFY/dxFMR6rdSlu/Iyv6JaIiAzCBkN3S/jIWtol99qmJ
9hjJ8c2BIljZxqdj/F2mA4l4d2NfXaMBJWrWDyswb5FVj47HftVuf8Z2X7QvWf6lV2cSdG8ocmnH
01iTXO2Jl9p1GvzG6EVldGfgifdidHDc1CX0CXH2eQr2DJEsEMnkazVE+2wItzAQh1bPzvqS+UtG
IGSjmlkpkPLjQaOyXBXQvLmAMF0GLzPlfksPkyd/pqS5i/KBQ1eiikD3IumO7AGOeG4ufYzkqe2K
qbooE4WFlpGQ88D3BfO3h7UB6ohII7iE245xdE7vy+6tdD9XvQ9oNQZxY+G/JpQI0/IJiRE+Zi0L
4F4HZ5PRgW3kXZfXR8siEuIxnxn6G1uJ1jYbQ+or9D7ZD0u/W+mD2+ip897L/sS9xzxOhXZbxvhD
QskQMWh0FotxP3vQVt2Kx1USM2qiXzQ6ZauxI79FbqpWcJ8DH+mRZx0hukfKXIloF+Lam8an03DL
WDz6PpB4HTGe6lYnXrL4CAG/tf7NZoSqmdzM+OJYRAfUND0kSjMptrjEydskqJo63YH/6ljvcwno
bHYYZtlyLMjJ/qCXb5GWf0zlcicmfTOpsYSjstnln9qQHuWSn9PO2xcGX6wR5jVx7kcm1IjQblp7
542XACAl1n7SXIlQyh0HLfAEPjQwrONlBxrC9gESQPA4j4jIu++bGlPrCoXdUx7R2tOBWqOgktGR
BJYd1sQrW9ptDgVmF8tdF8bvurc8S3cg2w9+abLNzdy2l5ig7U4y7pnswYg62BM8ilIYHeqp2dSW
9qp53W+jABgVpFRlbD+BJRXd0jZ7r7ECBwLLTDoCftLAsTW4VTQOimi7jnvMMPZU5pqnqtUO5Vhi
suV8izVBq55plmR/e+pJECqG6FDaCcMwku2Q9XcJE3Axui+iZM71QjI4CdPvW+stW75SOrdIajjY
JvIisQ+h8RS200m3AHMX7Vc2FywFXaIRogfOoG+UBxAxR/jZTo/TM7jjpshpmlzGYNY0spyAXSXR
pguBD3a5yVLnaAmmyLEfb3WejhtJNH5dffQzqkFfL+pJbmxkl7z9zcl391fD4N+rBw3r/3DHWdBT
tA7aUgjsI+qf/614sMpTc1GJID6q1LzP0+eIdC2/CYG1Ku0hyxJie/jwWf16ocS1NlxE7VIl5HHF
60vi//l1/lUe+a/f5x9dlv/4r/9fVls6mBb/ZwOmMjuVydfH37st1Z/4y36pOQbdlrqpu47LF9Ez
rP/0X6p/hLgkTVdK/BweB6D/NGAaVFhaugs757o6fwZr5r/KLfkn6l9meqaOL9wR0v1/cWAa5n+7
wiR/nJ9u8m+jQNMwHMlv9/crzOF7uRB2QaXUS/RADsU+oQNtQxtQkG2Jxd7/7Z35dxe0snP+V5Pm
Xz8O/6ihO64KUHKVHfRvF/QwFUWtpUvjT/fTUQuPLiEj+ywYCcO+Me4TIq8aKI0be8NqeZNu/i8/
Xb2Y/+2n/+PrlABgGKSM8dM3GE43cNAXDCJbEURX96/vyl8m3H/3Sv/NG+uBPthKGLJNw/T++yu1
BMHIRU7zUnzgGO/zTNw7dwwwZ9SKnfPwv78yLpR/vjBPt0xpOkAWrvnHZfu3t1U6NCsla8inSIjR
winKnZ4ref+//xD17vzj3ftvP+Qf757eRtCFTLyUMH4lcgGbMf7qzv0f3zTX+ncvxDQsx7Rw79iO
+IcdOAVJNhdKsPwxyo8mJgowWVae2X7gON6mlFjGDEULZfDEWkZaw/XyTDYAgylh4IdseggNGkPH
AsTtOyNygPKHwIp/TJ0NZwto2N3IOcQEObG8HY6d0X8JK/o1WM2bZztkqBwH42RiVWrow8sN4Lqh
D5quJ268OLut9+zUZGLMySMFSn7C3+eATjlHjjSuLvVMDekHHac9VHbvLnfGTKCpZdzB3W1BLQ/E
Td8YEUEQ67VqOUGmxG/YGfTpB1HHdn2f4XRKtSdls8m7d/uQrB+StiXzc3Uq+Dt631tEMfemlC+a
Q7VjeSvgmQezPSSG2qdVbwBAO4/tShpximAPOloHI761rR+3pVzkTBFLxJEwZz1mIBWxowaZTi9r
lPsDJwUGN9BLEue/h+bHoro5g8RjSwwtAB1VvNvEgEfto0uZH0xIbsPnaM2+KT9nYvDoh2U/xf8f
Xrp1XvQh2rKQY12w3BiVg+PgrTYpm+0grzied+Svk/YAJFQLzBCUZiDIB5B/agH8MujWl07EsUH0
jBsRWaVlweAwBtcFZXDkueihvBopplKi0S2qnaPaZIf2aHXkSUSXNH3Ka4eRsCt2ix3TbpbtXG9m
765adSqMaaBD7Ds9thwLuWzKzNL0x478bo3+XeIkSF2AeveAPsDw8+gF/RVhnHNea+I9MXYJyO5M
NhKej21E14CVvi4ZRe7TshuoeFnZihfJqR2Ow8L5GDPPOBG7DOP4O8UmvWr0eJFiWrKAb6soqIx0
H+awit5nNj0lLaAiu+1cPyz8SJfBmSRfBIUuqPGrZGvvr1Xnr2CxPcHR43xXEqCY7Kf2pON0t8Nf
i9mRmuOhFyU38RT7LNz5UJ+15FeyKtZlSWsqDolxqidin1kR0GZTF8025feBc6Rh41dmf0vQJyP3
MHnYFzMSAMBwAYt21SgDSuUn4Wsb0omQx76NgrMYasESQf9RYeMyTbvOQvgLflu4VkEmxyNedkqV
7mhzRNAgFzU7F9J5VjVttVMcsgUaS71rWrexyzeaILZVU1A99+imK+AbcyIyklUGXkNnnEv5wGdf
d5hwOFUoCzndgl37laNYCPAB+6nyfmfsmBMx8KV/z/MHLGughQ8e93uGp0ZQdE7HZpdXrIPvAJJu
wum9XqgTMTxkKHBN9iS2Q1lOX24tuhfYSgJmUpLJKitNSSCoHoW7UwsoiZxE8UA0E0+fnKr1Hk3R
7l7zYmeKpxkDT6S9tg7/MZGfMsV701KBcr/dhA6Egl+vhzRrh73QovsGYnwuLxlQ3Ji2T6aR7ZkL
C3xApPFp34td+xqroMogsozW8O7a840UhKx070v3sxBN2uNAGdjQLOjwFl/SugxV7vRNjiO8MllB
tANHEx1POzXx5mHFnNeyBLPzwOgbwpWzIK3Jc8GH2ObmTyTI6rSih4RCCWGrN5Yv0dByn2WfiPin
jSYNMFxk2luzXFoyVb35RZvnXUR7T/cyji8SWLEfaI+aaeag39izZp86DVJ5PozxI+qfVzKsWaBo
yYNpIVdHvyVL3Igajdh7dfQ68MrpxolPyfwQiyFY+9dlWYKSQggLCL8URNEY4UUfc180L4OX7EzC
1isKXet9VD+xI7pp+R29yWBjdugHEuBH1FboknydDhzxdy1AbXQJxcQFwOIx+u1wL5sb0DbhHE3e
xZHYvUmjCQJHmPa6rvcrpHjPt7ebajKC/oOz81qSHLmy7a/cH8AYNBxm9ymAQKgMkRkZqV5gKaG1
xtfPQpPXyK7mZQ2nH9pY7KxECMD9+Dl7r63QfGTujEALafh2wMKsBAhNBzRw83ODIHToYnaNh2be
yMlbwSE6qnuO9Hid5sDAg0h2oNVvtWqjcUajKbWKjWNks0j54MyVVUhmiErGIMycUwQJJxEsBW26
CUt162uY8OB2Z9K85gTpMHduuAeW1K+0rremGhK4ae1VRIGZctXwkQQpNpQRh0aJaudR4pUkHEvH
HOhX/q2PWIHux+m5s58AqK/G4VMNpoNfNJy2EEXnLGwaVnNB5KpurPLpKrP7mdWOxJ6QLnle4pEq
LFfUZ6Oy9yP9W1HYW4mcpgRzlLLMWrjBGJOuuP0AHWDSYVMLWSXy+kHzP2xwCqWoXVWFtBEsSmzE
AFg3xudkuGN6Bc+wvrfbZ7v66hl6GI21NSuUKEO7gbH9bHIlTnsss4zk2WEyBAXS4jzBiLExatUl
DOR+mqn9IEcXGVz0hHYz7urYfkr9U0gKshZYRIsjj9Zxt1lVeZDDnu+dirQ1gd1k3T5Ro70aZN6k
2V5VhFh3+PxINGP99vhC4R2S3K2RyqbX6AKG7AeDxjrs20d5RsuQpDtCNWRAn49Qu0kwezYBj2Ce
flZ79OJSvjficCNbxzzpzoOaowEbLJS5Gsd9lU/SP5XRxDpYrPuYB7l+rRCE5AlJf9N+UagPk78L
JLa12q4PvX6N0fgH+odsI0M0iNHNP2pbdiTzBrd4rSyJF4pCQB1lsP0kiXDb1bZYkU4LvEK5xZFY
Z2LYyGN1s6PiGIngJwIujpTIXgNwPVe6sZVbjDzJWGKCwbTaJApdrC8Eb0wA0l0PIKoLF8wte7ef
S8cxgJlslq/jojokcYB51Ujp1pX6XWuEW8Kwl+23vtd7/ZHJAcKRx5GOK/7G+0TTX7ue7ijsqa2e
z1tZLl8pWfY1HAWMh6sWM0pAeaVynxK0gvcyTNwMGoBTUvLxOR+GxEadhfO3lfW9ngWneX7RO75g
U0j3/qxzX5bNTUMCrivTLmmzI9/QXW8YiBusZPGhNddotr57pUXsM91LA+oRtNU1Fo9Z0b/xwD60
s0CldlCHdh+0BFP7DOsH+40O4DVP23tjjpi+wxWjF8K89KyOHHX6T78FuuGT+BJrD+SXPcP5pK8z
l7v/tIIHeK9p9IAtTTVt65fqeiIlMLK1GLUi5tWpheyWH//9FVT5L4eEP19C/PnY03NjVWWVMEfa
pBfjvBx8wgvAnKvv2kycSBX8tI6yhxV76zvT5t9f/Q9a0J+PKEIYqm0YMv8onCD+fPWcUzbsz7p2
4x1m4tXkjK7paIdoT+rFYd5jzN0mbnAWvztYLsfWf3ddjuv/fKyVmPwpCfE4HCzTHcyVtbIdt0SZ
eQjy7iP3twfZvx6T/vw+f/kibZWjpyW4Xu+Nbr+rNtlRvfR7Apq9xDNP5jryfndN7a/HP65pWhoQ
KaT82q8H2iRs7RSh8PIeERIdwk1+Kz76l3IHBm+Xnll6DxrT8JPupB715BpsTOPRSHDaE+ADj7Ll
skw1AScNq+J3fYW/nuz/9OK05bb8pwNwnZSJ0Zu8OCpn5Dbr8RB+dC+y1zpEn//mLvuXH4QlW5BB
hanwGP35WgyALTNXhxqaABvTa1O//uYu/mvrgDdjK5ptcS8rtvxL60CME6ZbnQtIW0I6nfIKc3gV
7cJtdQ7c7jdnbmV5Iv9y7/7jasovH53ehDOyrGn5XmWaMURjVm+MMI49U9oV5yl3fAJL7AwfFsXp
8LurLx/Wv7v6L/2nLs57RV4+TADJrTuSM+XkHpJEyZk3xsZ6UxyO7ft+E3nN7+6Zf/0x0zOx9QWC
tjTm/vmegQitSXMsLw+R2M+7PwIDvOTCgYTb9HePj/q7qy3//Z/u0Jn09r6uuNrgADIofpRgI68Z
fDjlc/hj3LNPO4zBTtI9DYdHBn5O8NvX8C9vXPqN/+8N/9J8C+ZJT+WUlyCC2ZW62yKv/M2t+6+e
Q0EnEzKcagqSqP/8Lm25RY42qDwbe1Kv9+OKQmglVkhANr97DP/ljWvLsqkZCo0keaHU/fMnKmBW
q+ASl2shXHXEveYZd8YzJry1vkI4+EJ1ype5sS7pb9b7P371r3ctvTAZtbPOCezXtxkJ1Rh05D5u
tW5+xAaoP2nOW87g77QeLobXbRhJemjML/pd/RQezNTjtHIfv4n1/+IDR99hGHzqLPq/NswyRol2
1ixF81vr4gA81s/xU34KHHn7v2hpChsLGiGGqkBd8+u1KrsaU+I5Ghcyt8t5qNoH64zv19pw4iBF
8G/Vyn80bjhGn3XRFD/t/13+2mdRouQHOvIHDfEffzqX3/m1rb+/2+N7+etP/ukvMs74+/Xd9/b9
T39Y/wFjvO++6+nhu+nSv10k+C6Wn/yf/sf/8/0/QzryXPz/JwrXtOjfk1+JjvyVvxMd1f8yTMME
v8gZdCE3sqb+jeiowHrULQu+K4AezRY6K8DfiY66/V8m7Ef9L0RH3fovC1CSzNfKDEA1rP+M6Aha
n8fuH88GFmPd1GRTsXXuSaGgx/jzY1nOgTX3NfFqKgz3Ve1zKg38ajPGsXkqFfkxLhb5WaIO+4oG
qpWlKtRnbEy95YRJa580BflKKnAozkWSbc1Uf4yYwN0NXf9STxVLpjmTtjfOYgvUZebM3rSnRsMj
O07tgdmgQAUSqW4qzOKs8vtR5yv2es4MeS9mbSO3bfSokFu/ELhQMespXJkxEjutmguG1n2x86wK
RDbelrs05RXU03AwpL53OgxDTl5pqCUmGirDKPH3TUSirTrJWxDdV0s+zVklkwXrw/nu8WszsRcd
/s3J/m4zBulJRUBDqzykSI1XYz0xURYgi2lYpDIiEz+/19P4CS0gvyQlm1xtDaeuAhm1RLuaR0Wg
DlYmhMQI74ykJbVcJ5amRRZTCz89RmWFiAiH0LDwcrJpJFJMUq4GAEr6Q69B3H1B6/gJtOKz07J1
lZRH3w63OJ08CFlHlXQ+SBqHNCR7zS5uVp9B3xLiCRv7rWwsXMDdp9YCSplChZzN1lhPNTLqMsGG
MF3Az6TMVTncxeOLH0UPdVq2fEOYWoPqc2zFQza4GDtP9WKjjcaIGT/GqZXi92tfURm/kv6C337M
kwehd2dVn25dHnhD+dRKqKC71D/3ooAKIVAOWq8kpySOQbIttGxYn0afA9cpVLoZ0lvizyZe0PJK
RMQ+0iySyaIFflHq36Rc4YiWaEj24TUJUwxGE6WHPcIPFKakeIJ4FeL6IPEkxKNmSKHczE+nVegv
UMvc3NTQOxEp+vsB389WJXh2FUS6RDPDJrO0wzlqQeiqpO7RmKf2Sa/b15mIZMvgOBAo1zQo8cRJ
yFTq1LEYKzNEIIpmEjSqfGDs4MtRC83ZIcmxbgQBJqO2HxV30sca/0YAUmBRPxKoc0Mnh/fLaCOv
D4ZPmOHNPqgQIqYh8i2UZGz05UtB7MQ0iLUqWprUwCkCJSsRb6HnMpGB2RXU8qmuHZ9A3knYkH/8
kqyuhkF9pRwjCc0CFlBwUyPJEyld30FG4046w7zSCvEm6DOQ9jQx2pc1L89b2zML/GSRaj74tbJW
aog6ARy6VZEkN6IVoGJl9RLOE5xJG+P1B8gXSA4j14/5oJPJO3MeAM756XdomfeoCQmwbsIvURTB
dojrcw7jlEP5AtLCnYJgE1M42SVNyfBDGvheK/wFdNe5IUI97RmLj16sd2Rz8CNL4NnKiPCAGGaA
GQ/I4Upvy9cqVmMnnaptinOJXlC3KIyAUaWyyb2DUzccb3juvnoba5FhN51jCPpQfGsXfpDvJPHf
gc3CV/MxDUyq+Q05r0XR+I5NBoZASWpdOaZnWWUWpUla6BWqBdu5VnEL6gkjlue6AGti1Ohdspdx
JI+j6xDkES/Ccio1WyWZxm1gwdoxmw+U7x24yGzY4695V5Cnra0QXmkUhZuZDgAwMN5PBxh2Sk18
HhLznb5ZcE0lUaiJRiZIrmJ4EynQDg+j9LBG/IPIOb8oM6OhXiJzbgY2Nmmt2JhW2pLKVyPTahnC
0L/Q0WAcLcsk7gONql0fK7ODXs4iqk/TXo1CbI1Tfo2DdWvFZLYHKh9/VGBW7bhlK6WuNmZLMGDD
rRTpmYlCjY4NQnyXjCdgD0sGM9/niYRACFST7UZKjANAgd5UQQ+lZ0yau8jFKVdY9gcyj3yIq8Ob
PBBRUWmIyFsidmQruc+USN1BWyoWqjCSJ008JFMUnqtGJNtS2P1+ImnN9bWucloZQnmeAPDlYlVA
S3JQAM+mOHnk6DWumn5FjhtG7Yn/c4u81t6WRvKpzfpdVvJMRmqo4/xnwNWQwaAVZPXIWd5fsP4G
EPyJJcCHJDPHXPw//V4S9XOzNCx05W5sU7BRcMPcICmIn4jwVqbTySjySypy3ws6UoitmfZkXiS+
p23BousrprCC/TXgq3I1oYA5B31ryBU60OSERleDEqGepya+U0cfwD5Jc7Xeozct5vpUYkCP2VVd
USpIh6VqX/HP3SAKAKsF7twMWKssjrE+fGHZyeIIq0IS0uXmt5O5K9h2g/AsCuxVUEGXEclCkoQW
JufWxhiVr2KajLU8LLrJlHspn03yhCyagmgPVa/pULvL0TmKfSKmBKgs1H7swqR8Z53c0UxPMM0l
cCFqwXiV98/pe3bHYKCrGPRelAGnG4zos0USpTZAXWozdPMp1fEsyuuxJbU970p6pnOebvUS7AJo
WsUGk5lH4QJiRj/bmiUiskj/zkML7GirY2LB9lla9fs8E1dNdt4mCUzGFYrpWYvBtl3gA61Er6Hs
Ee8ujnc8dJvMzAu3Rq7UF73kGHWAxNnyWUogHJiNqA718Kzj0ryfxY2lFsNcxbXS3oaVqvOs6qYR
kk+L+BX1IJkC3L5mwmoMVSnZkDNBQIMtXDX1s3VY1rEbZSAxbXzArgQ4n5BFomGSHmn22M4/6pQe
sWGz0aprkViARFsWoVgJIZ6i2dbrjjgeswkwVwN5LEta/X0FFaMhSwpcLRFHS96fUMCfBgUoxSVl
VsikaI+y8ljHzRcaP6gVWcfoBJkVkvr6ZPXjI8p/ZcV7JwJFBIVjLlJuhCWx/dURuubmGchCpY4+
2lR+K3qaxjRvmks0V3sirsDedJRoTfnZRRhUrJpY67wdPnJ8rI40VahCefJrefySK8PGDa9M58ww
uHXbvibHB7DmHGKXS0t5o6cZXP8x4QGaT0HNvJTMNHJKyP6FXVgIt+vK4Ui6d+QYEFuaPDhJpQ5R
T3UIhaqLOoe1ZpxLY8RExm0iEfF4JITtOUV8jJsQ81mKXQ/5ofE4abhcle4S5vE75vfAfcJBGvPR
ThAYzHUfqfG2VNo3y66/+h4Ej28hK+1Jb11hwcbzgosvi8A0RQzpBrsNPTWXWpeY1dGdbZnU56GB
FkTQtkPCGgtggJmkMrF1hgP84xKjrGodRt/4mVHcEfFxQpp6G4MGJcTiRomaGTtD1bClTY5tg25O
IvYozX5XCyt3OcgzlrXuCZSMnZD9xmY0Bb4Eioy5qrVIXqE7uNfNxTDXfDQ8fm+sQHSIwifffphw
HCraG5HcKXACXZwpc2MZUVr4VnWPMJfC6bPMjoZxLtLLR6x/xCnChpehvsyZ7GgsG1G8aRUnZ0dq
ITAamBT16r2nzClqgITqZ8kIHtyEYjI9+qrU3aCcIbFntqNlnqImANp0glMQlpNOTIhIh/IPokaO
XqSoiYoKwMXU1mUOxUbSoKkGZHsnDzWkq1aed9DJjzjISMmattZg7MKk3wz2i8QUuEYBgCyE30E8
G++25cnGGwhoM60AKTDYJLiKoIx+IoCnF56hVl5bgcmM31uGydQmLvlo68iE5RRUK1N50/rN6G+s
4CPuWLiUN8mi7mzubSN1VGCCRfEBk7ay+22lnCsIMCW1/XjpMEv31RlJH9oKxmj+5LUM763sxlwc
xzg9Mo4ndubN8nOvU4FmhmNK4QPflMfgzM2D5NilEt621vFme1urp6HGHULUb8LOvGwP0WrMblYn
nIX2LKyXfIHGYJfL0dmWP/glKdfVhwiygGbWjGXDLWIDnfImzTuXX3bIpH5bGGAfCf/L2xn1CkUF
RV4IwU3gO89lJm3+tDKlC1MkzkXX6kEl6+yi/xSc4kDjdW78WcbEvSeAuzbRvAq6O2gSabiG9jgH
pIgyQ3ZVyyutdRsz2HPnbodFHeYaK9PNt9fwUqj6NCbYsMLsFf9m67pD7Oq/mShiHuCrU6qk3aaB
f2quyKMccU4QZhrfifv8BZ4xcPxBAnd6DkC2EJ0XUcjlm4K5hbztoYrVbiifAOkIFVsWuAwv3g3m
geYzCgvmXcwY1yITnmTt4Fitiqc+pYg89lSfVCstUIBSX/nUb/L4UITnYTpqyHgj67GI99kAspmJ
br5HP1GTlJjz4TuGdKQgaMxVO6L3P0DdyN65WWooDjejfGRprVMvpOUODz7ZavW2RPDBzuCawMr3
acjoq/kIWk6yngZ4KbnrsImQkj57Yj7L6X4ONnHjBkzC2aaJGKi+ggjD0XfMNFRlMyQIDEOIG0rg
ezlLkPC3i8A7u20GKdVRKyeY13O4rsmKp9lmrEdBkjXWg7vqHa0MWcfX9NKfU3ThryyskbFiBA4D
HLfPiMmYx3ZyfHEg3NwwthVdT8uTOJCoyLgdMEiEALPy2nCwhIv3xd/EKp+Wq9+jjR+qFvO/o4/r
0QbDtG2A7wMMjrcmoJF5m1Pj4tEGczXBr9ob4Dn6ZU4Lr2PjK3uZuaPO+aWat1n1ORRf8Wt5LqIt
VAVADv1lwvZ1Qw1NrgPPCNb0LQIcErly/5hOLDoEtR0y+yqjkOFigRy4ibrntqqaj0TZDAOk2K+S
HZu1Q9xH6VXzSTjLf0DD1dPyqubmBRX2KlP33HXE4uny6PjzNkmvqrJJ6RZi6riYwPHyVfeGkyup
OBt53H88omH7wn0GrAOI1+j5I5hBV88Ofn7J0C9NuifxavLDMO+QjWNPimBVEMkwXrMTzrOCU1Ny
nbFcIcUfEG0dOoMD4SaZACwSc7vBBWafjc8Iy6a5AtyE6YcCB1m7x5l2yRNHilOvQayboCu1B7H8
mwX+NQB7BcgNzg17/7sfHEmOEdm6WLynD9JnAuIhe02I4mQ4yx1cudolHU/BUwAkhtz6Pe4FptqB
5TJpqLBRLem7DJpxmTpgSkdpD1CJHGGze+c510B2j+uw2Wu4vIL1DAO7W03RzkRoMq6hciYz1G48
zWciOSMABaqTf7bZA2QIchfU8Fwrd1OP9OxSB24JKxTiN3XPC62T6Ie1o3jKqPBrT6ZwBVkC6ZzM
B7Q/HY+FIzUEnbqEXwu+/WgXNEzhT23kTu8THirkF5gkkEkoLO5jcw8MFHtmEniRLQNe8ygybAPm
hVOceGt8twAGJAN4r1uZ3jBSl9yZ3d1QbIryYI5oIrjtpRvx9TTVKFx7vPTRWrbXk3EfWWRge1W6
abVLxtsOENztmeGPspfBWFkl5QFpnOUVK2Z2DwyeeY6kycv7zYzPh/Jo9jBz8PQH0rVchB3+aWoR
lUlHC7pqyjHUtcBfsFjkG1PdJ9p+tkk0frLFjsfdbO9UhYjPbbKBMmcjUsQsER8G6UFhrQ6jB+6f
KjZXnXRJY6rS8YrVRVUfhcWkh/DeQOyap5bPUnW15E5XNzL7Qbhp8nUKABHZXHfHDsFDSh8iIXmr
Raqx1xH+v8rmKXmrNGwYWGpwj7iQCwY4CBDVEUS5knxFz+YXm45tZQIDHXB+gIyw5gvBLQ8IY2ZJ
ZS1Dn+liHTC2WnPgT+nVCs+Idszco7PWsMdAGs0UjxyTQUIhhPBxncCDKlzAsTROUn3LozFB+Ddc
4iZYM4jUa1ndkWK8qT/ox+p8pbZu0R+z9hyebcZZNLUoeR1FcnikqCRKmfxUxCzOaHmZ/dVOKAWv
MMFsRB418WaYy1YyCNhncl8RO64E/EZtq8wu4qTpiC0TKZ08ryOYxg3iifPYrqmKGmXHzj01nkI2
hrGOe+JkPT7ebHQVsfLYdUPsmJda9jAlZtoGmRIeVnA3qymFmZqoOzE6xL+apwmSR4KLe50hAcL5
uUGjUUjPCHNK/6wyZhgPs7QP0bXqPz1Zf9o+S7eT4ZE90Sj3eYi88Z4KnWLXLYPPSN/wmElEf0qo
FvO1jyrGv7L3NOzLLYoZlzM4vZsQT6JrtXtZ3soF1nsCHg8RuA3/OPTvKHJX6Q7fLra75jlO7oqZ
/+71QArFOXn25Xu3RVnXrLt5l5OvtS6K03KsNHEEm1sQEdQB/XjgbUvSUVZ2UrevETqx8sU3ggwG
EI6ckj55FEsgLIVNbJxnxicp9LRyPT6b4qBXjvLIZzHWmNzJz7phhisaooeWN6S066D/AC6v8XQB
eGzwQG5ZrTUEKtpjkex8+lu1x5Kr+mt2bHbvob8pkhcFR50w2BrXrMdb6moPQBAFTcEliMLVeQLW
IWgZtBTZETYUDRTijuZNa+yQBrZItqwj/sqGRo5+Uxrng5afNnPud9JP9lzZJo2Huh63NIlGK4X+
F+khd+kjXRhWJ54bNlqeECoERfnUTNvJh1MwHUv1gSoW6exVCu4M/he9CPTCuKUVMFbdsxnsPmrB
YdPpz+EwkoDA3kWXO0zOabHrjbMp7kp9W73JwRXmUrOIxm566SnNNeTiyXnWbqpxCmg3sHjROQVW
thfmgXYM5dqnUh3hu5n2ifKK2iRdvLArc4AI6kb9GZiZ+A5YiatvlRVV2XXH0tPfKE/AYSk9eGfY
qHt/XweH2riL54PWbgMNwdO2U3e6dMo4ldPULA+Fvg918nbo59DSCu5SsoL4lFEyKVcJyaaG3mvN
PWJMz+jLtXY/SevM9GiwA3hBUzrYzmxgL3QgNGFr0wCr/lFC1WALWfDIa19h06YDB7JgHWZvYbvO
+TH2k36V4BcHPPuOARzhMVAjRXky7CNUUoAp3Mc9zl5QSAsRuMvJu97qAOOfdEKpdQ4XrNIEfbxQ
2fJTvJjsgR0abZ8iE8G+4hBPo8OWaGYt33cJRJq/gdvwpD7p9GDvepiuLrdb/UnROSrTTxV1qNsz
/SPnmcG8Tulo0zZL6YnPjXyWtZoUEsTB+lkGoE7DCcp2+gjVkntcNA/R+wT1AXVR9eDvugfiZyKS
pZ7CF34Z1JV2ze1hvuN4oxKUkWhBErvJTzSe95B+6NGxJ8b+uTqRyIXzEgqgM9L9NFCeuqk73TLG
LSy1J0pGDhnFpixJHVfdEXZYcZBqBgPWyEnwQWENmRXspIntBfiHLRTERUeAEmpeoRckZOEkiJqd
BhqpXXdtRK1VA9WXxJpPLITyTxY0tDM3V9rFVJEe87Rkub+ocbMLMjxrHBCRnNIXbhYqt4naUL9R
f5HIocDcAsKzMo+EiZUv2nD15x0mU748W18/jKOnfKUvBKfDeVCPC4n5aVL2c+JRPOUCIptDpgrn
OFaMTFpT4HMMV1GKvsTRQ/zqC1Jp4GnBb3aHfLkzpYxDDdHZDvxzU/eMJV0K5XHHswgsolB3mN1F
4mo2aw1kZbepSDw799XRvs5ieUkCRazqTuVlCHC0oh9XMB3H/dXqnxc5JEyOraX+dIm9UfUIMi8c
u+6m9LH3pGmf9thyr7HonQjLwKuobEFOrELlQAbJoJ/F9DBHmxD44dy81own5GPMHRW6o3+WaKRg
mBSho+c/Ap1lSfeqaqU9OAkn58wWW/ALDGYZ2Lt3rjx2qw6bYiP1d5WoTz6SCcDUhKQx8MbsLRA/
vwIup5gjOHhSPjr7NAzWYzX3h4Kzqg/wQjrX6V1FoYGVnkI10pR7uQ/vNZPHB+T3NTr5Zee0IiHh
Z34cfTJmFP9gzAc7woNc9ASlxXdBFZ+VGnWw0d0ZI+rV1Km6eGewWMP5wpWMGFx2MlqXHPy94kQu
Fqm4wfggt4mFy9lFnNfuoE4NDcFdOEfjdUVFaeS0deokKdcaaeorWe1+fKWp8TY/tGgrsLT7D1GW
PU0qnTDDkEhceG1TP6fIsXG4BhTblN21yXyBaUcLooHICMLcO4Jke4MkIIA5JnPYQMqO5Twkd5VO
RTOoMobqWC03cHt/1FKzPBvelfkFRgI7rEpuSE/YqEL6shWNX6XIDn3dXYqu2UpxeGsnrM6Tguk8
n94CnU09yWUyykhRZ+HBq8yKU72lLaMZ1kKqWLXcVfQvafMv5Y+ZHaBBKJKG4BRRMzRqifu+nz3G
TmsafMaBmGtzjaYWyMhUMuOJvnsjYdE04hv8IYNQqJC9RIVWoWZXUw0ugfRTx9XNIo481A552R3b
7sXQskvXkdhczOSJ05mUUWFviCa+KPCtT7oqb6gTYaeGueR1CSpvfY41jjxMW9vc3uM9obnoK4yX
TZKcdZ/jZ2SxzFfkVMnJkrXXA66swovft/ba6qG5xH6DPNumFgYTXokRtHzyOWQkAZl8EgzJup8Q
YsXCu2pCcBtabjLQFbRHmuSWalRMLdS2thpwxxnJdq6s7yQsNST8mD+6NGBeiuKQzJ1Vr+B6TkAX
OEUKjmlOieMu6aBWOVbakBJJt6hgFbvWNzKm2kB35dp+sAZ7xxBh4myd7XpkUlRdIdytBpIOwyPO
idPESQsfT5IhL1TjZ8UqWK8lOVvFWTlgBWdsoGZEaZF/8WgsqE+tM3SmS/Vptl9LzfjMWmzShMho
zrpO4jtbo++N8jwHbkcLNIdHrfvaG/LJ7zTPaV3RdmdoU77Nkc4WAtmH2W7B46V226rs7zWdNLXO
12nmMnSVFqr7Uq9p6ocB8TqLcRF00x85eiYwFTiGSkw/Ow/jmUFATFovvWrR4NgOkyeoL7eI3L5B
6PC7JmvEHYYtKQhhxE+4EqrCpttXNE8igZRSFOwYNEvLNgv3ldmwn0vczoN4GgSnBbvmMas643UQ
4c7X5A85opogwbECfIyaeOAYZCAxZsDj5amEMhb2+coylVtwMUljWuUj7gulZ2ag0rENSUGAtyYf
hCFlELnn0vPb8dFIkAmr2fSV1mnMZprsY4GcPVGsySVT6ytJldyzRrwzaoNssJ9Kry5Q/RP8SwNN
SIbD0P7mD7WgXvQ5ySgvljCEKzOA8RRrPbXjXda1KvDUNPeGYbwzlvdujfXbnJEnVsfsxdiPcGjP
TtJnYMiM60g+XWCz2Rfgx9QhjtyurVw1tFSCcqcfYvvw6eOPQutNET7kePKtkbECHxZ2QjYMxAks
KCaMGzDA2Vsj3dQCSnUV/5hRjYWt4mCHH8ipbFZ2pecEFqREFPTxppmCx7GmTK7js56p8EsDE4bV
zAy9KbjHIOqSaFV66dBfRDqdx54mU2LR6GXjjlJLbLV7JUqfpNw8p6kdgs6iReNPvKS+BnFtxzsz
gI/aKtMHfJ7NAFSNdyafjB6rZTElJ6sZf3SLnQM2LLDc5sGY40NtkScDHrfycil7MSMaBYz0/cl8
ApevR6gkkpFSv0xYSUIG+qtkoNXEU7gy+zRzQ5VusWWBWu4ufgq1IgyXPpAVkZZFhZRNEzmU0oXM
8xc/HgHGzYQzywWVtX0sfNmnHmvQNY7cQmYNhHtIo7tcJPR34NGStNYB+G4KJyspLMJ6hXceYGxS
YsthMhQa4Qu5YqzaCtBWuaxv81RsWlms5DG5StpUcLSnsat1CU+7IVhV09mJK/ZA1RzOgPNoxw75
E9mb5T6Y8qemICxc0KbpdKL5QjY33QzWw0TjiAjKkzAZaGhKRIJTQefdiNdyBWtQrafWjUL1KtnS
W0vxqnLq9ikJgIXuExLuV0aiPxV1ex405TVsu3fDyvYxLCljpB7K9CWZ0NGEHt+RHbAdtOfaoANc
hwCWKjJ6xCjizRIURwKVW475G/A6KIIcFoa4udQIiaHWtHDCy1uIHe5dyDm5dBNTKuU1D4GO2wkh
DnGZPI8JR35wem7e6+lKp1BLSYuBKsJh2yyqDZwbY0t2JJ4RV6mIxEIFFcl5ejdE7QtbyEzgY/GR
9fYtUCtp34FfaP2U7xM8CSRtHhmZabNuBFgLSOWBKSbwbZJ5Z/f5HVHS1tqe3jrVKtaGRhPXMOot
RmtY4QJs5iy5WqEku9G0P/I2JR6IlSwiYrEY6s/JH1pW7p4zdHxlDnk/TMGnlQTAp1L6e5VKY3dY
QgJby1zl2vyZhT24pqJ2szDtdooePNVKAjSu9+kG6RDPyJA5ldARnaw/J2wYC6+SKeHMHjAJA3Jc
+TkO/q4uED6pFX2sLOhPVtZ0m5zHR9fDemfpTPiiurooeXuZVdVVVS5qaKq0CYhUQBJB1AXTvqCZ
WsI2sKxzTspqweFjJqKss5De+yERhlmI8hTi5orna9IvFWpRTvLmG04UTInapq3L5yCYv5FUqAxY
GFigqxKghKYqqZxKqwG8MOYxFZQ/acvUo0qvqGdokSQImuDivmejrkOgxO01T15tFCCXW44bDN3v
Utn6Ggxyc0reSYXniHGgDNcTjCIC+NYaMMaFWrzNDF91TTE+2gFjqbZUP4YQZxQhWu8V4qJ1U9Co
bqZhLWZSzZqGXm6T+YzQWd1GPzLXZT71jE/yJ8KNtK1q1I961QfeKBUnWPfskxVe2qRfs80PDprB
Z73WD2FsMipRYiLKlLY7ZKACK7a0rZHXEl6zHI0/ksGlXmNuQ8JYPMOKXfKYKsm/deJQBOLHD9KH
GQOSVQtEJ3DGHVCXrhQ2BzSkNbGP3TLobWenD62NTqc5ZfCiGcFbmn/hwIUCne2C6hY2RbiTqmpc
q2mJMlB6shJ6ljKYJrZatm0wH/BUkBtvyD42HLJl8BOx4YzbwiYEAkZfDB5zQFeSM5wDvBJs0g+9
MzN3iPJtEEUS/P3GhafwLjj3qpISwQ/n2dVwIPGoioERyuAF/03dmTU3bm1Z+r/0OxyYh4d+wUBw
kkhKFDW8ICRmCvM849f3B+d1te2quhE3OrqiymE7MlMpCaSAc/bZe61vjUWFkejNkmoST6bwR7Xm
iukhpgYxVHtiEdQt1uDDfNRMKXSXlGpJ6axzYPZnwwolZiFv6pwBTgjwGEILezUr/bHuRPoVCQHW
1otZ0G5tuu5Lu1h9z0kmbm9LpEEFnU8mfnFoH7CzJ5mZuZhs8L0qmsYdOXXvZLhyFQFRAwnjv7aW
hq2h1d5c0W9SmheSY45NWbynsXEa9eiINOlHLXTeSHhjVhy6gm5srdIpCbXh1vUlqVNQsaawflNM
qskllTsn098qbUDPw9CUvFLsiZzQpwi8kjawdQtJSBwGJKdQhYlrRLXu4Di0Wh69pBlzVIjE1xY9
sbowV6iEE553Qkqq6H1c3iQIy14bIPaq0ltUYJfMQS2LDPgMjfl/J+KoNJVdra1bfClmoAzJ4UNP
6XSw4Z2ByjUtWnivISgyYVmuSzORw2aBTK04PCdgU6Gpe1os9wxpKwAuWPjJ68aOks6+2CvP/Tz4
+QLvrSUdize+fp6n9qXKjX0kc2TrVIZFudxucCopgJRIrxQ9Vahekcg7MtIqboh8YR2ZwQmL+q6C
lKrhEEEHaB7qOgsYtMyeUNIMqiZO0OPIYcKKt7I+Kb4CkmDAM/w4tARzKVHj4XJuWNDm/SD0zdEc
oQYbhhC4i6rDAkIg07EzuG0z3bvaCPAR6wVzJ4spTV61B23Nh0HbREI1cZl63hb7wICNW8hEPzfZ
5zJUlqvA5kuFYCfqg7YRJZyEQd40aPN4r3GwCL4aac1hngQ8Ok1whARan+Duc6xQoKubWtQfgEeH
JeezKTlgAQSHbhiHtCue1HLZaUJbeepcO6IwFlt9zNZz+EMrkafD5X0iPKwcNKw4SnvQ38oodE6r
l9WGY+2mGFPjGMJ3FlAYnFUsIA8jXTrTyh/TWGz3VhEjyNJHeiql5hMrcxTqKNzXPaM2U78jwA5J
DWzGbTKbB0niFBJh+9pqpKbTqFhIUCEdaQopuCOWdKdSSPvKp3Y7KLUFvEGFwtjTaJPJGX+KLM5a
SRSLeyRpffYSVr0bqlPC0U5bsq1uDitCItqGtDJKYsKeQD2PW2THgJwGBS4rpkYlnK2NadGWyGLO
P+BAIQ+LWCMVdJ2ljGwqWTB+1pPslZZxChQm/AzCfSMd51O13t81y1JTgidkvcZRMFAqikHCYUtW
/N+/RTFZzUaLGUdyeFQ2eXoUFHWh/ZrAekhJ52rbYvKzVvoYK0Jeq7b+7oLpCYGmxrrGtpRo+bCR
KgKX4qwEcbwwx5LqLOapZLGS9ZU7z2cy0UFNJjbeILYQsfNpjzHf2hUGnm+4KQe9t9ywJ3mmIF3K
rYyKUicz0q0+mJ91oBEPNCXBBjDGQz2GrVMmseYsktGxM4/D0ZCHbagXnE+EnI4goXcos3Hei125
U4b008xp36YSsEqRaGORMHVBJOakLIPHUFsYRabEJshlggoDUoZKWgaM22g3JmO2K9fz2LBKcOcO
VHZQfwhrwtIMtR194kw9IgdQbKEhEF0keiuL0Y1bwpu0qig8YTYR8BJk4hYTYzQ9Vo2rRvsgNywi
dtXus+0BUY2Br/eC/qkrtCMKWf1UkCPkDZox8LbjyYQcdqjCpuMtKvxBStXDkLUo1sgK2ZS0l7J8
ZopsUZQatHgHvsI2a8kOHBeTP4uV6zyJw3NcTFt0+lStUH55dOpvA9ZY0xrfMor0rdptxZw4SCXp
vnTBerVy+oSZbJK8pirXoVbuIzLadCSuQRWNgzaF0M9DFVl1vOdNRF9Ql6Zdm+O1KQjTRIB16hEJ
iGGCnqQb35p6LjzZiIlEUw2CQggFTalV0BqVdtukxyFIIXpMjPMghHzrJl5g4Lop/UYKp7Ivv6OA
I+LMorcJ250aC69qqxKVipIQcruJhZ/rrSGaOoGM/n+w+m3XkDoNhFeh9ncUvdyDPVpoFtAQg6RH
Tom6r0A9+tkY1tuY0j3SDdKxuOBgWcZToqJPMozm3kZ8jNAE+hzJRIEfFRHsrn49yIiF2xbqxkiZ
aYu0QMJW3lsCneZwXFmLgXHggNzYi3Iw1HjeWHlOCJrFhCSZJM5HEthRuSWgxFiY8spxxwgdqXBH
5NLC1Fq3yuFkhhMjFAarjcqtZQX0NoqA21HLXtsg2/YAU8UeEnlOalwmMCGwhuy8CCjPiD971elV
UGrpWxOWnxSxc+vMxYKuDbax/qmJ65tWVsSOhMFRzPufeixmO0K0apiBQjBzWAnakzUG8ymDStFu
AhEYm0HfdM5iwdNpHiJcwSldUqfR7DcRvwRpf8zqelP30OMtFJMkFoJzEapdaHbaRhUM7j6kZ2mB
prvVo11Ha89gPLiYfb3V1gjlWswWT89NGfeySYgGxxMPqdlGCxs0KCOOavLFaq+rl5qxIR5wfVr2
Rfizb8P8xmbmS6Rl20ahr9pDsdhqnFPlrNS2WcQ80iA3rkh07lljvAzSdC3iJbxY5nDhS6MSluSQ
AV77yr4fXnu65IHBIaN3CysMfPwCoKvXSPtsYjYKQgOOA/fBQRSDzK9aFgnoGbtmHgjzKzfYEIqz
UQnc7Qg8BaN/syBoMlwPSbhXmeLVgTDYktq+jhH98hSRI8e4SnWXpGu8ZKRfEDTg+Y0KCRzGAWpD
aKQME8gyJklBQkIykJscG6DO4d59Rj23qThUAWgOleRLoviWjqOGqHi1TDEJOQElgeSTmKwjF2GX
CADD5FrDjRFDnR2M8SmJQqgLhvhU1RzUu3g6CFVL8iuCuiKbWrK/oSJhF9q2gWZ35UwYfZk/NUag
0n5EvKrN06uRSzBrOGG+CIOor6DsGEVis/i6Arx+YQpA6Bl2DwExMHGu7S4zmSpEGNTRogbB5nef
0z8sV+dfNqG/IeX+9tv/J8Lcf0uvF77E/9zrdYx/3qPuZ9F2P+Pizwg5aWVj/fxsu//9v7BuKbJk
YgcGmyYp5Hv+YfiyAMjhQ7ZUHP2qJcqrafsPw5fxGxp/TRVVCyOmLhn4sP6BkMPyRROArp6OBpps
JfVfQshZf/V8gqfDBC2KOAIByemqqv3N8wkZx9LFpmZFWWGRuGbaQ2/AC2Ica5XFZaADwzG86zdz
Ba9FRSmVazlR0BrS+E7l3NdOJXlssmMuGBgQdc4WQqCRhpdYGfSnKxQOCq2gRKrRR87iBvyRCq2K
RmQXfsVZsbX6wTPzkAMCiXihwlqZ69rJ0plrpkCbk45ti1hBwQRYEVqLgvpE3xd5/jpp1DzJkGKx
WKh1KGjsRRsfhJoBBgFFxpZgwiJDORGTPEG0gJxeEiTvwGcl+KCqiZBmMJ/CvPwmZIah+YL4cGjP
akF9MuVAxttFYNJEkPSuH4SvOqNHbnToYmRjVyVEcOmGpjPI4ORp0lRV0tEHc6ye5ppWXpRy1pPK
6WztBaGkuyGuAH9pREig0IksBfoIVs/5J1gPswKzHrsStpoAX7aYpocZSn4WTtIv7+t/2SP6Fxun
/7N8/IRU9Lsp8//6Of/62/8unk2eun/yHPfTz/yr7Jvwrw8xn/TrIdZ/03DN8qDIWCx5MBUe71+u
Te23FaqgWvwjA2zjgfy3h1gTf5N4sKBEciMAaVxZA388xDz7+AEMlgULWJ5k/ku+TU3jK/3Ftinx
5PLsstKYhogf9G8YgLnSolDp2VDklrzDKUXbJ3fskTmg5qmuD7GcltuEVFVSyuhASyUCPet1qsZ8
m1B7eHlFZ0qNBg+WukA5oBabVLHuQtC8RoQQIdGmJ98GyCH7NgPyaAWPTCGQT5D9VpZIC/Diy44l
Z/ia2suYQjkTgPAsElJKTSFrM5jeG0aUdSX+CCua+E20atWwVJBXXTOyNLX4uxAbzihECqZd6UnR
6j1UEDio5pcUSE4MpnFHeuWlggqsR0AvtXBsPOjHL+067SLu2hGEgkDQgMMtaW9NFpyNPn8Mhixx
+1I+cfp7t4z4Mc6sHR06n9DoLeaeBxJM9sJiFacu0D3clwOQ8QE+WgBbsE05huR0zziIFAp9XAJp
IIUVpRcTEuLAcbV6FgGrRIopoLQqQkreIZfxwxQkkgZYPKYKn0BVGj+kyYLnFSLsMEh+xoKifoUU
XpwWRWubCuVXP9Y4tBTgiFYz0nfVIP6lqOKV7yzuN6XYXK1Z/ILWNPpNN+7WBU2ZBPp0PXJaKd/0
1povacQUg1GpMKxCPUIk1Y+sRyjdR2NJQTfpWItW1fn8QlfvmCWPdRrSWizUtwzNEPHJKHXqhets
E1eNviGcfmFhhBImnAaiHdO4vhoarTAI6Nd2ghWYw92ulgBdJSINLwwzJAi80JFMgM3Yd8dUWn40
QXHieL1tOGbENMlsmTwXxeANxNjLpM/8xGgY/LB64gXaKmLTMK50X37QlBEd9qh6I4nma6w2n4zK
eXuM6kzcKMnbVd8gsuaez+VlfCga5FrU9OqTKaokHfedSuQsqnWLST9ZDTj9O1jzcYWjdTReCjFj
YaZ0p45FFsdWt2k4e+H9UdgOxQS7abOKmECjLYbk6a2EEDW9iAIDzze2y2KzdMsNhqiwjWRiHAh0
2zTqLhwtJBnYVmdyf1uteuonCUkDOIWwoyVTMCfql8GXrWGVO47+UjaSHQ6I3hr1pZ5wfWhVc1Nm
2eCmJtAnuRfVfDHkcRtb9YuSzJxfkF9nkA8dsdduel9eRZKBHHII9/VokVqUPmXRcJPxhZgjMGih
uY7VkbxyT03vmFEkZxjUcEMoSiytrKIg5kQu6w9D0b6akMaMvL5ZcudmETqGWJi3cYAGQg0IWYqk
4ZVdCmseUVeqXD+3Us0AsB0eulWzEHEsIStnn0rtV1HRyDM4PlecQbT1shMzQ4SPnU7sUVdZ9Tvu
QX9S6F5Hj6AtNkHNrCDJMOTR7vP6OqH2NruPkDgF3h530eLPVKad2GIXrwKHShrndmjm+75DhxWG
M1mvlvTVDDFdQLCXU6p6Qli8aGGLezBYfeq1P/fJZ5nS7Mwm7V5kxDsSIiZyCqdEnw19nXdYJzVt
3hq5kD1Agw9aOcgH+oi7boklR0Xgr3fzWzii5A8n9Ivqet5TCcCcss+E+C/SkqPXqJ0mzNdJ61lN
/56W4n5twGYIj5J8OIcq5ywBGNbA6UEfDHHTC5D+rHk5zqq8jxZyohSLYPdYwFyrjuoDJ5HoJAlN
uiWZiZkB9x859ofOQsjM+Q9h9qTxHGeMOzDRkYA4LjoEuil/E4B/oWk1J0la1Tkuebzf3Uh6kwXf
1Lb0+rkj6gdfCkR4hUNVBcouENC8GnhApomw0OQ8Nb3g4OKDvDjq8mOTd4hYS8Tm7R6M56XXJeR4
/DzKsWQ2XX0ziQYlXsD/X2i+BdRR8WB+tKL2nobhF/vOMTDiC9h6XDzjcm0RbPFmzmw1bVDpxGqp
m3RRDU/huEw2d7UVxBQHTIPRdlnhpmVrcF7CeqLViC6StEiOjtBQpHp6M5i7qIfJVevic2HpuHhI
WyfSQnyVmlU0Gj52lIpKjiKGsBZHao12ZxZw/SzxrCdAykgz62H3BU9dxIIsLZ9zMl0lqQdwDKvV
waGESzHJ3sjOwFAZIbFKOZ6xAgUbMxh8PQX1t65cNFmqTakRNhnEtAwFKYUGGZf9I4sytV4dH9W0
R0AtNbsARykES3TBC5IPATu0n/7uc+5jHDzUmhWCYdlg9CxPxT5qxvFRyQ1zrygU47lobvGtIAc1
y4YuK9qyFn0z5uLshDYBpw3ViYvb7qBJxI8PIodbJXloxB6cjQk5cs0hkauoII6WmMdLYMbn2BqT
fRRV76KlvyYRQ/C6aEO/DrOdXFnfbAWPjKwp9ctrkKN7igvEaVMmISZTB1Kzrc+waE96jIxUQfR1
K7Pg0Av9WQuCH0tiXrpUJm+99+OYZrPUJ29hPUKdDzFaxP3yYmBI5FS9GzGIZGu0amiykxoRmcSV
co9bVSIvp/BCocPOrvVPi6jnSCyWAyoJNN/TyZoMnyip0Gva4rvM0EKaWUNwAxZ7BCyx5stGcE8M
AbNxOqxys0/SVYmvhQq/TWD6hOEbbm83GfQbTD60JcoAawHBn9UdoaFO9mQhFSut9t0KehyqotF7
iT4+Zb18/K89Vv+Prdk1YFf/ec3OQOrzXv6lXl8/4Ve9bvymAuCyLNQvugRRRaFg/lWv8xERKJdF
7W3S/JUl+Fx/HLqV3wyI33yWRC0PJoez8h/1Oh+SVQNIj4EahFGs9K9w20Eq/bVel8mO0wD5AW0B
9qbK8t/qdSMSGXgM6+hXvlBGAgY7XNDIOssmchJ32D7Mxpo/YYfPCNb2o1e4uR/7xolB9YKzHc3U
4RbymGFt8BmF4zWw57epsfc9wSsuNJC3eavtB6/bj+FW0/f0+2nVtY+31iNNb5tvDc/cSFjTKgUZ
NGzMmzhv2ZKpuSmEHAQc+cOgPa2DOK4KEt9moGPnYVcii/ZDc3vn0nMJl94JPMsFaLrTvcjH9mGX
B9SYOJ/nY38g5qq3byylR/FRvmQ7kdeC2G0j76uj7st+5WrvB8HN+CJoFl7VbbMnO/qLAafXb2+j
IzwrNphmvgMp8MaJ+Qf59Rsl9mIC15+Gd/mBmBX7wkHdk05oSzT7tr/cbpb9cFh/MzvNcW2zfqhO
aTMOx9ZW2iQ5AQexD0g87bfN9RraXxgFjp3beyiv+cP0VmPIBSDcGvZBXP1A/Cw4HVlMHm/RhvcM
FjFf7iO2r7xXdrID3cSfTa5xRxsHywps51fzjhv6Ce+IXRwpNh9nhCPxiyQXT7HuxH5CxdoTcE80
tK1c6jt82V217Q4qkgsY3spG4pvweUdMQmcALX677W3ptAaHxePzUkOPKXll1Cp25AZuekQsBaUL
73k34dx9CbMDtkBzLz/XNsBry3vVwRpeBuHQevr7tL1ehdWE0vqcsRy6M/sEghqYYHj30W7y1YMs
ezdE/upPmN7kCqT7akOq7QOchW7ZEzwb7zeQawTDx2jEKN69ESlKuOj6P/pBNpp6WvD0Rvgfpcjr
Swa8l0oi3neMMDA27tTn8eV3Wh0yZJNFeLE5FeD3h1Bq1duIrhOWky50pRHEgGscW9EbhtcFp2H2
aF3Yud3KN19BYR/lB+W5OY5+/6IbZ+GLlJtFdEXihjAMYlDmF+I+fcRucuL84yTCwzh62JGo2wis
0RjHEfvm8OuGjZQUInS0R2NX4NzWSHb1VMtdRyrSg9LuegoTFCzfyMSRCYEuYUBXXfvPdVc6difC
2ppyNwJzpQ6CI+sG++jMG3tktIYU+MKXdL+wQ9nn83HP9TN/faY254HnbIB3NHpjSlNd8Q7i9cTy
137rH/oDcZa+tQPBwrlb8BBPbQTuKE7iTAa0O6Fo/Nwk3yXrCmIQVc4mvFAWMbzEjSP09kSd6iIx
jV+lcwqe+x0HmR08i/dkY1Mt24Pfb9WHNdkVHYuj3XlhqEY2JFNtzvOW8To+K/zY67tDjTm44aNy
Cl6ETequj6yovMyvcD9a0W6/uC7o/OScvWksFKh83oJLcg4P0w9UmvVP4asnibFEaWED9+b+0Pwi
fK1DR56vMult2/kBWrezwfCJ5d7udot7qjba4YswpAeek/iQ/EgfOarHGBAKV7LTnwFuKo8ocvM9
+8oFu9nK7+fwwfoEIw6WODnLTwqFDEem3SC/L/OO4uSiPMjvOFoaoN9YGnr7Lu6k5cE8edh0fPMt
sKl8jzhP7OpLPu+UJ58A7cfoW3k0z4OjePOzsn+sd8m23NDRFMMnI92R0K7e1IYXBJODswmYUhZh
7/MzorviWDvRfo625XmfeIrz6lV2ZD/OrqddEGjdEUi5odP+kI/8yhZd9a34fFdYugEhYZQAQ4dB
exN9MhixSY6ziX/2VhIqo1lvPD5i5HAeAXXd2shVT8uel2DHjNd25ZFH1TNP5U7kr1R8LsJ2R4df
a1v8HcsnCD571PajywXx7+uRSFw7K7ccBS1lR3Jo+qC/pzs12Hffmmbzy+z73fB/v4rHDseD0x4Y
xdjZzcANadPizBmlHsGPbCiUyd+j0PxOcNXSg7UlpnPOvGEQA/h4Revt+OXR8sH3okEEP7wXkHyd
EE/is5b8ft70Lp+j25qfaRsSVsmIgj+iiQ/qPRQ5QxH57YVnzX8XHiReg4Wo1IZ1EfnclS7QZQ8w
nPL5gg1i/+xsv4kq6l35oB/Mzcsj2DFw6ETuaJ+ak+4g9u+NBwn4jDOT8aG7/aZ2saj663/Ew16Q
yggf7KhcPtB4EuyuxSeVfGv57ZGLMt8K3snxuDLwbfzg0YNVf8w0o34gdTUICqU4Vk+Bd7HgQLBf
EVIfn4YQngkbm/aecckCxxF8EeaGFjCxWAgNO9FRy70OoOL/SzH5P6m1q/9THN/DZ9Z9/qVKXP/+
rypRUn/TDN1UmMBAvpNUkwHMryqRj9C2UTVyTKgFmdpQwP2jSlT036jeFNGC3QfAkuSdf6sSFe03
U9Rl6K+axvhGVf6lrq6yNpX/3NWlLLTgU+qqARdQE7W1f/xnRqY4hrkQpjQcoxJpT83IJF8VPZhf
R09b6kcVVdVk3hMTqVYqAHUjf+MuKxdNpG9SWSSi5C5Ta7/CaiSRfzgij69F2ELiLSvTw4LUvQTc
p+6n4KVcs0MAxlwW5GRm/1mNB2AeRf9p5N8i4XLnQjgTaWuV++waamAQNDpAeP0FpIkoLY6W+JTk
yIdPOOcXuERDsUkU2c7Yg/PDojBVpRJhmsPsOpBeEPTo1pk562RYbKSUFiQmz4PAmZWw81jx1TXw
Od4RpQsxjwNxXvKEAGNChhGi5ae8U84Vnt9JJxSGfnKcpO6IPGl9eyJhwp2C0LMi8WFYIxNpUjBp
jwVeAlUsJXGjKQ+pmONSoYmSv5npl1OLbLq8z7qJ7o7Dp6AjNS/gt2lc0aw4AePlRQanAAFbT9xA
BvZGc9iEzUcfwBHHZ7IsUO1i6wjGDUGoBwVpJIBE6pBwM5BiIlUhXuToENbR6hCiKf5TIrPZIutc
x2FWoB0YAO9UIZtvlPhjObsp0+d5qJ00vvegASPThmg3aHSMWCPg3dHS1RVHMwScg2irUcrUONIV
i4sIyaxf6EBznYJ2m0L22fgyJq+YmioSEkD/0c4kqbyfb/J2dRXFH/SoyvbTWM3EJj5e2kUKxvus
vDXV5MpISzsMePINeTopFjeuac21D0oFleptvcpYoxMoMB6ISHAO74IK4YZeXVBOm5rcWYXPW7LB
a6LfGyl+PiWunHxwVzXa6CINcjGNODI3aqpIjmCd4VB6Kl00He0jL2Wq7+ufWGgu84niR4dy1pJG
Id+Hml03aoF/yGjAv/IFkP10KxDECQkINxriQbXPSXHQEAmvl5XxY4Fe5UYpzDKd00U8wqGQ7MUS
3DohIteAdJhvVcQ2TfNRtre2uyMjYU2mnjW4Ibi9xlBBJiiSCYh9TUQsjoG9oLVSlBKpRU966wsl
ZvbhfWIx7xNhUwE/ksX3rt1LNHyZmGB7JcIX5RiCVTdouWtDCAzYLDuklKF+w73liGwBAj+JPuKq
kswVgSt1jzXOA4NTWmrurOaGnsE2Klod3AMZdZAxkfZJZrde+4OC2Y/pyKoUDfvJ7QZeJLz9mX49
Cm47BdjWYAhcJOgCNcAYXszIvbL+Pu74PWwILlbHZSSL4rEWEncqMLkX3E4tjxiBDcR0U2tOrrre
K8YZ+5rT09RMlhYmshBiih0IrLn/6az/D6nBn8P1DJbmf782wg2W16kbWqh17fwTkRmAumwhdyB4
OftukbQvJwumTpaBjkDwGaAS4a7P8xrX5vrKzEOXyTxqAgb6nWrgpF2mzcxPfMBBTvAPlB24C1hN
EJ5u1kFaxaAgweCqcTynw+eb07kRtxVH9q5Zb//aWcTUtgrOOvN9fcim6fdnoC0vongOVn2/ClyA
DCaVKUweEW+DPEW8qWsJoZArzaOKDUHubwFUiKzGXyLe1eSdLhbfTdf39aotw9VbX1pORkJyDyA8
lLzXMeJ72h5MTU5t9JR3ZHlN/j9/d6X/cOf507v7NyR+b8ykn6q8u0v2kk7XOjUYLjA14hk1aMqL
1OBd/a2oj0LyOAtsPSrRps1Ri2vvn18JW+a//zmrCvrwtVmDSuJvnZJiEAQTTh8/Z1qbRPhKR4W7
HTqqSsISek0L6A0zeiynjyiKg9mtW4IxvbAGf0OOb+kZuq9jaYMaJB6EwqUBLxPWVZ446zX1vdIO
tbATYv59xVSQYoFCxlWJvS30p3/+Uv7e82E3R+SBzMNYXw3tpb/dsQnSUdHE6ZuTK2B99R25XSKh
vsaxlJpfc35aeSCN/4PHY4XM/wnju1YOq6AE4L/Mu0YE5V+/V0P0U0TrHyGmuuHwZtDZHzZ972s0
Mr/a8FdR+Z9/N2X9en/5fkibrJUbjCRF1SR5fVr/9DSOJmIpOYiQkLLeMAreGQGPVZT6aSXtJiLW
ShAL6XSXhfpNEFyLPQPpnidMt3Gkh0ObtkQ535jSI/BPHBqkPwjRQZZ6kA/U1dhDgbiBsa2cSai+
QvVVzLdWHL0kSuIXPOQorn9oZKQH0bWJOTlaUOBa9LYTTCIq9vUqsiw5I+59GGkvqMXdIEJNwfaB
EymYLjgEFvGzXkKv7u9jhGVO3YlsrmsZIWBiNhNMnWDX2gP/sr0+zGKAB+o45MounIPtREWgSq1t
SInb0FFoCFBT9LMyPAVK7rfCe64CqoiELfJnZ67vCcA8OSMmVna4U3D6Tm5unGWGmTFhY+vOG3PZ
6/YgG+xldPqwwtjrzre+2nC8yhADg5vIxG11eKdq46z7CUveWjVAPreF9eFg0JtpcNRZ6EE57/sv
g/6SzoA20t0BEgIqa1TjTGBke4oYSBLwIDCQ6bF8Cj/8rHtt63O3YMCvNglArMIYvIpNIlyH4sWm
GXgQWyinNW0EVDjW8lNNzwLDqWDtkHSUMAXO6fRjfV3rhpKXrwsaawPpMCF9yGZFXLM9Bs9JejeR
2K7XDMbVmWMgmRRsKwdWPfUI1fXIYHQp2lAM05ACuOSLAZPCfuEYQBfgUbJN9tB26y7cKXH+qtXN
VlLGh3LcJYCCROZaUWs+zqqw1Rk7D/RQwe30PUg3yHQl586U7PAY3klIsWgYToAWr9yquFMmcn9b
ZKXlmPlJOXhKCGTKwIhLLE9+XIxwE7KtDGyaKhp+nZGaqSPwGShV92yXsf7w+76MBQjcUPrZYm6C
AIqa8obCwKvKnz2vIqDa1Kcjc8rtul0riIXW8qhKEYgWDbZ8+kXsSFp+TwdIMNltSTJHSjp/zle7
yrGsLjWy+J5CSNa4F5PwivKTUvEwmImbhOGuq8JrJskOxmtcNLcZDWDRPiHMPFak4wy4R7qQ2qAA
UdTeR/NLprqWBFoT2tEwjzNtNIIQ+XOFnkkBPgWd4vodTGpqbvySi5uGPRC7skVWbZybkWpWZMdC
HTDjRBgNPpmgataBYYRYFE2eADOoT7qtXhMvTjI6pQjVjRUi3eCpjGmnLfDxKrY8pX7mDkBEsUU5
TyNDAccRsh1WMrVGhHQVSEJknVHhOOt6YdAfpSwqQUmsu1UPyQptMXmt22astzmOWIVswvUpa7hd
5rWqnq5597UeIowaZgdnjKYePUO+p8C81qsowGKuUT+i4KUwcZX80rcY8Hgu1V0hbxjz0qGGJgkY
ocReEIFBiYTBa5ePdIXQCdzCuuCix/cA4Ko94oYVpknDorozc6/SaiuPXgRORsY+kFio2Dtpp1fx
uU2oBng9g7COv+2WrEaJiX1Hzx3zdsvQrUFlXGvPpgnDuL/l9SO0Oga/fHQ9WbSIKQSMVrAslWFw
M32w14UKUcqvgwV3w3p0sNhFLW40wj2xB1DMtVCV5YsGZdEAVFnGPwQo39KbBT666y4xeKGGRdr4
Wt9zpao5ZN2bgnWfOpPIbm91/WRps11PVMzVTobBea6e2YwWGsD4mC23ylK/n7DqMXMsek4spMSL
6KDTJvRRCnITfAT9B55BqnTePZ765iODJ8LoEdNHvuXHSqTJjYQ2qfiOixW5i4tfh6qB+KfiGsQB
Mjd4qBzHHrdvBDaqKyAG41LHuorn1bDX/0A+eMgB0SE8QEPNyLPPlt5RJuJeq+KMhx+VT+AFhHKL
GNhk8H9St7jWFHmhuG2lS50Svb6tsqvVQ17/UtFBKn4QfMQrhA30xbWjIl5/1mMR+/pz1oR2r37/
cbFlSuu+e5KEc8owuYbgGRvCxiw1zhXsJbJf4xQfR40ib/bVmqg8oEYBpmHQ9EGROLUmEKXOpiv6
pfRNnHwogQjSG2QrDwPGOKoMuUHVpDE9fsXj3kD9UTt63q1OU/UL8pYev5j9lZU1BDzTy+mGxoev
swj/jBhBgLcXw+uoagRyHgTWzYBEuKB7KZXrlHwKLM/sAAGPD4fVVetDsltZ4vpb3No4FtkVhWjY
MZyB9rMNIgwie2t57MrTzArY4jTPYJ7Q3uvpInYl/Vkjc1V5NYPUzC+OFjFTsHVyyEbjp6VlbgmX
IZVhpFRsegTghWAae2gtgrQvaANidZFIGpRT60UI69My4YRbZJfWzmoj8C2x33SY31DmuBbMh6aP
vLXfUdN9TDVeQR1uIsUi3g0OlDV4M8+URp9dLXiQWP6kDJk+bEUp+6go/DG8C220JxZyjbtMhNjp
zWPDhmAgZ5ca3VH5iVRuKr0iaRdoSqfNegMJXotxt1zTk1kki/yAj4sFBko7IvVwwc0nbckf1OQr
JhN7ff08B+rwbsgv5InbGQCo0Bn00I1imPsqcjXsDCngs7kAHBr06PAwYPej1xNtJgcdcMbAWWaZ
8gBsR9p6i6VeFAwV8kRfhkUyT45d/towBp9MC8BQiGCD3aHn7sp4rIjzNIBMRdSNKvN9w2K2QDm5
zq6k7Hn9xg1H0TrSnChvd7mceQr8F2G89tN3Tw9EzN5aJd9FFC9QQGJ4aXObfkvLW15uFeUqiJB4
4ByqwnWEnCbL34o8AHgOIXAJXoZNmNg+tqHv9UaRWZvWZN/xOmLSznOmfGrvGK0v1gBG9O8FHdD6
llSsc82kOeuv9Tnytrqu2HxcF3GjtlTe8UfBfBX1JlLE0ZFmBEDSR4E5KsAzsPwf9s5kOW4kzdbv
cteNMgAOOIDF3cQ8cxRJaQOjKAmOeXDMT98fmNXWyqx7K633vZFlWqakYATC/R/O+U6TbQKKI2jH
24RRg2Pxv4nlxcwbcw63DXu4JMeEiUNNdJC44PQUuIXJKgTdRK9io0NR6vP/B91CB5ysEzDVqFck
uCIfIj9al02LKieteOwQZk0gsFu+gFhe1hl89gFqHqm0xJUyPua0Mzgd1IATgNlyx+aO6nE5JAzP
5YVfasn3bnRWzXK8Bx27uXE/euNDTu++/G8BApvYB4zTOiuzIJ61MLaAeeh+KcIciPNN9OjoDOBZ
8W2aOehh1Dbtzq1/TSiqNVOpmOFBkk87YBscAVwWk30JGqgLiNno9oU/7qhRxhBjoE63GXO1GVlc
Ac1smCl9XXXOU7Hu8mZr9ddAJS99NJGYt5vT6dw10XGOzW/xEHKqD9tkQrDJvKN1u2tBPabnR0ja
K5/rDG7DOmS+FzsvOk92S9G7jA21aFcY9Tdt+RDhSwodOHBVeBCe2i2FZ6q5iuE2LWOfIo13Obc5
Ni6cPCxRyAKZUS4N1nvj8pVneZGY1UFRVHJlrwY/3vAoy/nM42B6Bxftz+cMciRIuWjWGhVRTZUW
C2tfoJgLFRxIvo4JqZPWZqjPgmd6Gj6S5T499hmfgfqhR/PoLdQRVpEpcx8tzYvsX2aY7kGudkvN
rpDk/Ji9Dx2xFWJKuBRZmREe2jndBxpdz9DcBnaSc1vvVZS8CMSNnUL7UsSPn33r/2rGn6fq5//9
Px9lV0DyfvwZxeWfPRweXe7/X39y+9mqnxhyix/6T+uF5Xf9lwjFtj2CndCEe5ZN+hL/5Y/1gviH
YE1AziHjAAsRuMv85Z/rBVf8w13+C7/RcRehyX87P9CTey4pP8S9+Wwn3MD5n4hQ/kUzbrL2kL63
RIqZ/HHmX4LqLJAE45Q2yBpo2tHXMgAjEvrR6IBK1QHANKsLDsUEzwF+erGSWDe3pPdg2TQTl7b6
Z5935ZJs7V9IYiB+N6Z0lma/R/gV7KMMJ3IZVSGaSnxUdUNAtQYlDA4VQ3lzHJqa/ZnTupR12b1V
20eLLOC078pzoUaaShciN2lDy/DT2BuJ8VMaOr5H6zNeo6wED0obl4bxdEpGv7002INXsjHPc4bX
0CM0fDO3dvMsGc0bEodF4mbeaUw4I4eYsNKSER9BID3hKwFDLo68356F/8cA5l+ClHh3XT4jlja+
FOSp/WVuZToI64Tf+Gwlq/sst4xtUVJhjGVtPUIoG50A6yBh6K2PNtJpkzfbRTYwaRiPZlY2B52I
98DKrnY5vIxeMf7N65M8Yb9PbMzP1wfxX7KqEoxu/zKxmTCS5g0Ul9UQLM0yKDY3uiPuxTl3mE7b
COMAUTKoFBOujJa6dAXYzNnPMnrq/OoSMJQjer0PT3RY5dl9M+LmoXIiG/JiNgIHMi9pUL9NwHI2
rbd83nEHPKxKv8mKwzhM5d3nE5D382UGGLPr2hH3pY3eUJlHUEMdMKM6P83dfRTFu6jK5sM4gLI1
vBq7YWMdWoGVVed2f7MTwd2ORToC4fXkSmUxsSUoxJ3aB3JhYS9U8S+nb41b6TYADxNxDT3PviPn
GQc0TXUEsd0K7XSjZo8PzEvR5g7MFD8fkCLHq/TvHw6P7/Bf33zJapFRoOsgA3OWD+e3cVkReWbv
peiml46zcsOnKvUzUEXWfYlt+9xbiI2ElsHBMql8Q2XsonoiEtl7ES7Tw6CiZdFJjlZT4iVyl7xj
Kx+9o0iK18CbJQOS2NpN81GV83gb/CCR3NAkbjDZEFuhie9tjAbiI2QR07DERs7tj8iz5n3ZzRZO
0IEBUhx7DCfJxeCiUqYq7k3XP0qmz8cA/8OtdYLpGIYsIqaOuwpql94TBEO3P8Dt1U1dXhuIOHvU
zz/VGCfXEn/XNZ2jr05XS3Yj7QfJSHpfhUR4F8svEssBzeEY7+GNkYUXWbjS5ugYdLZ9aLQV7XSe
W1s861/A0gdsEIkAD92lArEi8ICwTv7mg+ID+ZdPinDJwMIggGLPs9xl8PnbJzUIp0fTWhAwUQLK
jBQmYk3altsm92QjE+cUiHsHYVIQoYedUG2JgbWcl/hX9hMAuXICyDvdQO8dponG67sd1PsKFtkt
HEcSV+y+2ZYzrYKRVDSUhmjPfMzLXA3s14zB/FhxOq2bANZiL2wLVhhMIh2Yxltm1uchGcU5gOm/
8rC9HP04Ab2f0oiGqfHsQ/PjH/RJDgRV1TWSFyPI6MlB3CbdPK7FjEd3NAd7m6bjQvQDbGQfCI0T
R4VeawkVwVC3ZRTHXGLiZCadghkwDNMyvZVe+pYGY7cBJtAcZrc9tI7/y6jooauIYGorZnMX5jKm
2LQ+JhNmmeMB1nXZHTQhOgnTX+JBwhtQDwZdlfMh3A6FYDP0ZEhoJjhT9BCWtn9JzOmcs2YdMhZV
XeBraiaXnrZEnxv0HQlV7oKLGKZgGyMIxj6YjQetW39TGdpYa3sZmnS0bYQgjfdzeuUhBx3QRAff
6J3HuRWPZSm+R8p4ThX/JZLGq+dIb8ffoFhxQURONfps3Jr1NkgK1EQm9Do1pl9jLdTZreQu0E4K
sgPVVkM8GU0Of2dho44HEPQ1tcOQbc/4s250sPGMjC9uuJVuQh2/vMygNvxLmn+d7XDYT63/06yI
o+8ab99VIYPimqAgr2dQ21tv1sL2amw2uKDMBuFiHXYH8zqpxjsB71vPRrfNxuFJauNOifjQ9X7x
FMlol+0DUJJfmziujoK9NvNwlHt5dh6qLuLACKp9nkgS3VBwtUEbrJXTRufaNJ7L1hX7ciAGM+ul
gOLbm7eJ82sdgUIePOtUW+60dcAu4d1Q6CMBtDIxCvEdZZe+Veber8tD2oqLbNsaqmP6RlLljdjl
FYln9CAlKrb+SNFjP3UuCiEdoGVz/eI9mQTcN1Y22gakOBnNWkm7OxfhwXa0d1f1z1anWmZc4dss
+w8ntHEsLETOXuKkhplX9ceM3B887CRweMWqEj5avIG8F39Oz2GATG8K2/suQLoTOda2MyaEmFVd
nONf8CyqYx8ErOzw02eETY1F9tE5wWs6sWAKkCi64lRM70nslesw8J8Bw9wyMam/Wa8skuQ/XRcW
1zQyENeS0pOO+XlI/XYIFVhyPK9kUB0qjpOAHwahLgJEiy+yahF9YsbtN11i47lAE6CcHkVvydye
Z5W5xSUZu++t7b5DlLrZBr157LjGxsvtv8kPt/7FTMwLxYbou1xQi6/4L0XFKIySKxTwmfkQNh4M
G3JwnhG9CsZqSDc7hhwXJ1AQYAu9GWApbJGN/fu79fPu/G0VZfJmLQm2iHmcxVst/1J4VTKCj+aC
2FQQUs4uSGGgEvOpwpy87nQAD6UNnru5hgqIKQdI1sB54gVXo0DJ11WSIqSOrnUYWyfHMR+yAmiP
AmUcqP4yMQzkqtpTTPbntOvAcIeVvRv71D8D/PxGrNxI5gwBAxTcSEaT3FuwRzChIsc9fVJcqxpa
RpPbj16+DVov25WOOWyJ31pE3JTEgFYPmHi8lfKJwmlZDgzd7t+/RUt38ZfniaoUdADFMoe5bS8f
42/Pk2nJyDY6JrSqqY/gP/pzFTr7klytc2656uaVpI+kpNM0xf78R/VQc8BsXBQ3dyBJJ77dRB7I
0HXPhu3IVZsUIPQbh33j8jOAlAVvIyBGhehXonwIya4pg31Z4AuslDJOxfLL5z/xIeq9SxaduUR8
TssvrKXMUzXOtBQ9ZEYT9A/4jfEOjKZxshVTKcfTd4KKcmX7dbudyMtw2MnJyiOqpEhOro63Bgms
NM4xiM+ov5NsrVzYSE9zW627yfD/bmEOAuivb6pFtU+5L93P5evSBv7+pjaD5xfIiXgzZvk9byGB
zg2RPgOp29DeHkUBxamnG2mFsWu7nlGBxHBfW+kr7GHSQ5Rnruv86g2nmfywVZ0viCjcZVZa+agP
1MMIh2RM+peFJQC+S73XIxO42X9GiuVZyFyBQoHjgBK5GjOYzK33OAOuXKfTgDBzICDQ3agMlaNv
VN4Ro+MdDiukG537vmAm91nPMLWNyWvyrG5dezRGZZ+cpoEMM0HO4Y6rmbUYU/dWBqeSAL+t3Cdj
L7DWA8bTUJmDQRprFjcHJlt6I3PulQ59N5xhYOXybkT/zcb0TVSwfRkT2ka5q53kvUoL54wjF/dU
zDpWjt4qMpoP1ZMm5qQ17uIG2x3d1EramBySgKkuTo2t9Lg+yoBzW2j7ybHFforcU4SFE6Qc16Tv
mLznlehPubFvPNM4+4H+pSUTu6Rj5CO1vuQB4mjtqoDQHkb7YUZ+besSBQgNd0Ii06t9Z6q3cQho
IYpVUY3uyvU7cwV2GSZgwLxapvR2LCW0LXpmq0QKAJHriECEHMwkJ8+r/FZCx1YSiFHqzs22S9/w
ef3ILP3huG69HkHqnMp2IAPsRSbGuKocoiGi8N524FDbE5GlWYBS25pXeVl+5UV6a5dt413woV0I
XoVr3nuUWwBPXF4BH19IPCsLF+5/z0tPqMh1TCiFJkyChQ0bPu/BkIzTVSwesqCDhpIRziGUcbRT
Le/jF2MS37pogeY541WJ8dvgEkqRte2Ng/GRj+E7B222xhe/xS2e3HvNPAGnLXJs0qTrRcvetK+J
jAwdG9wl60nHz76XJuED1cj7CI52YJAbvIdeAc/Y3UeSwE8d6GMx84GUTl5dg6m9ZgaIBJtYUQ5q
8xzn1kwqbHQ3d+7R07D1W7/MiEWUT6ZfPZfYIF+7Zn6FGwHOH42MP/nRMzbSIyS9jpQNRGomlLVV
as8QgHJiD7qAYNhGu1uKMj+YS/Bij3mSyV1KyPQ6GGEd4k9VY3jNsxsZJEPg/gQeyZbZx1bhYGps
mT+s5oodewJvBfDKMRtRWU9YjTdRRRKAzdcqS17bdhRbyB6K7BHTWc+N4W14eJETYBh1J32NiKjg
0kKz12FehkoD/XogNsGW99Vs+o9OKKF9efZ2KAy4Fb59m2nlABr9EHWYnQsNrCey2UNTIDbo3uyJ
3ldNsACKKNuLyAcj39fjzoyHC6zyjbSMAXSrdW8nsoFGkS6hCZB8dt0AoamKwREOi5fDSZ6LSgwQ
kdD1mQxPUr6Fa4m9aVURE5IQfZMmrMgI2d0OOXFjBtOCgL0Lj2JbPcDb2GapCzZc12oX2P1zRYmU
5d4b/OvnsTSDswbtyHNOX1rbp7k2SEsyWME4fnyaB/2kEirhrDobAxxlERAoWJFF2Dkck838vZ99
YDzUrwR1ZA9LNsM07rvF5N7MqEmTyMMzmUmM1w4+P8CbSaTf6yyL9hW9dh4NbxbZhBe/qdKT6srN
WFsrMxVshAYaPIcrCM9JW2+bgYVBquF6dyVg0byuxrOdg/qD3QesyMP0YKQk0kRYIyebSLZsNOR6
oEFUqLyEaW+BkuzmKQuvXetewylqqb0ZHzPpi9ZpniqOvhi5vCO8lecxmmiS4uDcxh0XV70Gw5Xa
UHoNwMog+glqlR1fed3v0lwHrJaMmILCv8OFz+iZhn0X+BO73z5CYctzz5zygSOJnfE4vxMQf+ai
4LeVijaiAVDJZw611kpDRAZNvDUjxMFZNJ/6gPy9mLaqMAK9MUuCEIyGzkHCMkt1cPbN6uoGHQGC
Az+tDp4I+M6X8OIXa1oi96Lm8kxXNt24qTyt7nruILZTtruNS/Si8Rg9zBAT2W/S0HhudAhG4ypn
FP6pbV5cpkIR79/WKhvGGgk2mN43TqN2n0lc/Igy1AG+O4ldExkE32FeSBYYpQ8iF5PtkjiF9iCv
THWC3vpLDt5MdDQCHRJ/8/1wQgwUPfqWMx0E7OBVx06HltpG2NE3q7zNsSJokqRYOR/9Pt+LtjtH
2nzjskcYSIScYY1PVi2fesvy2AxV9E9GtHddliUarcE29DG2C9XSxVdPqd079A3cq4mM8gMkjhcT
KUpYUXJar+4csttDtmI3/Xvb45GCAsHgB/g5ZiA0pQy9bmaUbsPEyHc2DWI8MAdFPsO6rmUHIirz
wyjsYJd38tkSJjMx2/dvRrcTIcmmZeZ2G9IJJvbQ7AvnuP5q5Ry+wWBDkQi+DFuJ9CDnPDwqNV3Q
k3qrErQqOleIGEODqYgMwQTPmJd4xO0saYbO7JEAkZ08ZdxJw9Onqp71qW+kjyJB4y32pvNCXZCe
UT0QwPzDQmeL3CM8qrEfF+gE6Gk1bTutZijv1bccedlaCn0/GFmy73z7a8MoJUozYh2cCVch87k0
giSg5gW4T25Nj3Do0JaoQ5BkvQUfY+//5ADooJhOPz3/lz3bRM0HDHrbADWVD+B3JtGRmMKCsdYc
nO0w//AyLuEs3o1w2zfDNDT7sW8aaKK5tW4b+T3sUQPwAGBtlz7a91kUOHvKpQNO3/O4++jJE7j6
iyB5bu4DSe6MWRdc43mBSJHG16NkQOW8Zzjwswx7c2vIlp2eavtN4JLyksQRD8HkbDlxz0FOlmRl
+cOpD7FMEdZ7p0r37C3cOsolmmzLePCb6VKPYLINxGG0FzOZNckLAtOxy8TVBGO3Fs2SyQSIEbWZ
RUIOwE25oPXUeEFhtWuKtj0I8E0ZbnqHtwUJO8FegASmGGZDGTOV54AmwHWtoIHsSg/ma8EU3bTc
6pI7OCFdDWi790XF0NQcvhi6IPpymhD391O48giJRHa2NKzHmeJ810mmrT6jg7Wyx6ul82vCEOBB
ifq1M5LgrtA4D/T9POffEVsf7FlrgHQGa0orPzNzvO8EvL4xqQAPtCfSksHwyYw8sNp8UdOOyjSI
EGDrGv3WAD5Q56Q5KyzAq8KVUKAaVOwRuwXfaylYs1kSBDltyjyzmMxFL4Lx0IKzmxHPlViXkubk
iD3nOmBob36dS2NVydnmi+bf1Z6ibSzR7uUjibRqZs6V+TD8xHzuar45Fru4EuDzOmmiezUM1amP
5SHJCOSya5KNDD94cRt1ABcRXjhu0vNYa76V/Jvp+UQ9Gwov6phRX41lf9bOGG8Ko7LXOzNsfOSS
ZDZL1tWROw6PXCXfLcmut4RdQZFfxQdyUSdGeM23cfCSc9n1M2klejqR055SvFeXRMOmi40IS26O
ULkmTwDDi/UcCG0c2NPOjIE3qRkFaNOSiEmU51zjcVt5nrH33eBNgSO/kms4unmAxi7btcb4rbdV
/yyj6CEdHyJPPFnaODJwineJ4aOKqrV773jpTlBupJ2LRdDIx73d+myoHeerTCf44TAT4hgahGU5
zyRz/DAJFeHwy94FEQOHaFmp0N3HCVdKSaIUtLLxEZF3vCMkzH0opoBAYCqyYSDuiWUDjc1YA5F2
3fY4bPkN9pNF4xUr2v2xuNWVT0YgO5JjkBIur9Ap9QVmXXIwah6+PiHvq0VwZA/6rhyZcnKP/nSS
W+Mb8hoB0KW2G/U1Z5sNMv/VDLC8xab/UMFKvfc9KNp2Vp0+X4I7uS9toeQRuNqOnYxPqPzWsQZ1
lxY8MqOIwXlMDuhK5uDQ9h24CC9Rhx+SlOPzQDLkaFm/jKD8EhQuOMNCUAO0CSbhVIM9RnjxPffI
gE913qzi0JHgUXHIWI2+ci9H28QVSAHbUd6BB4KDEi+bHf3oVAA9iiGEjtvnB1vN/eGPPzCYwX2M
2utYCTEjKDwIQ10dHBizNWcJRWJfi/qh9e3mWMrmGaYbZoio9s5RwblJjIWx/9wbTN21yrLslqAc
0kr1xyibQEFlhjhOSflK+DZx3Wb3EZuKcNSftZ6+FaHuDkGQHtImjE5hEZiXFklKGHG3T1Z0p3nQ
LpOZSqR/vom6ypDnz19SG3jbZBLdMLFGvLqt8SWrpLdRixRJTcSxLtDfnO4azKhJ+KJfTDeVLaNI
zSx1HAEeu0ioHkEfv4ZTXpytkd0mP7axz4zpu1sOxUm7iXVvKsick4fLt6ppFANJ2EOLFqoNQyJK
C6e5dWbv7AeFRaJIOGs8Sq0980q2Y8JMDzpDdumM7ZEyrn62kfFTit85AS33giWymkJ8GSv4IQZq
CAfjyTZWtG6WkVtnVVJdRoiWgNxUX235WKTqOYUzui1iLqnGZd6PU8ntgq0YJma9s6H3nJS/zHm6
tMiqN53djneDRwWK/Frb3PIaXbAxxwPpuuWlTWX33ET9ZpY6Pht11Z01Y72obOKNFav4ECZOc24i
Oa1EC0OgiIx0XyNyfilDus9ZlCNpiwhS01h3NztrXgIxZPeZrvXLOB/mXuSvyw8B9Xq87yFiEQDu
Pc/9HB+nanysl/1A5laoa1yCiEfPJcUHUOKlUe2l7hmeJPQ5SLuQXeWJ6rY64tACvfXTFC+D8hDS
QuzCk8CcL9h+ztgBo7EeKAdkJNKqNoPiX+c234xzeyN2psRipRjjt2i/hQG2e56A/8xZp2ETznRJ
GEq8fvYwyoSHKnUGhgtuxbzY23p+5W/iTppbbW+aoXvke4auulRg0SBPB+TD0vwPhXXVDE03KXwq
ODvXBsnMqZx5YCpTAoAfELD1BZF1lyp2OFYDgpSrthifJ40OQZrBxcm0RyC4zxdIpOmqKgLAhIip
PRevVOHABg98l0xjKpQWUNgV2pLJjeijefPq7qogOl2zDnlS17ZUiQMxkA4JKUmYsZxjsDy1OPiE
42R3IYcXw6qQZCThnHLyAla906OBK8mkxO6nRI+bKL5FyfxrIN1kLdvO36B++qVsJQlwsG9WRtir
FYUWkbBtt3YLuPxm04+bPneqyyAG5GsTQbpxJb6Itr2IaYHZzvz5ZRaYbzCUOa+sjv4rLh8DD4e8
J2zGaDacM0N5B8eJw33V5NHTlHD4ZQRtmI4zvbeFRQ8Y8VRLM78JxSwobVXxwly124SJ/9awqoJs
X3dHbBPYoBPwArXjNAdzTnYVJKTXjLR5NPEgbwwshIcCoeo9rC5aJJKgh6icvunKv8bpND6Lnl7E
7ZxtXSc+ada2vmjEX1xFJ6exjWezJlwJ1e9Xc3LENm7SE8khYKQrk847Gh7QTLywwcKTyNvLYe59
N+KBeKIy3ocVc73co/iomjbeB337NYrCYV0JvuGVmfOneDV3YTDoXc8hj46tZJc9FV88J2mPpslf
4UVs40yb4En2UZew7MvzbH6psGtH7oBPoLRe88h8TPkBAmUJhoJRh5vRO8ZJaYCzCgLQ9hmR5Rap
xGVRHfOxQY2QE3SQsjlsGKnHTMbILWOrzn3cBOO+GBUpqqo+mW13+nzi24A8FCUngpxscg9og16d
sOgvab2Ea5K7tWoNP19ZHhvWhmSUXQPtN4+nDnwe/iq/H1wSwz2CMnsifNCD7AYTGn1bVoT+lXV/
a7P6bqj94Vw79YdvrbRKg6M9cwuaXtMs+PdgO8Kkh2Bg4xCfeVnjvEOBIbGaeETZ83NIszCP88mc
m0ct+XeOtv6evKzv3USyS8XSc1CwQPgTLsoijB1UMMPPegAUj8OtYFFFxziboX9RA/YAE35VJ8zV
2JUfvUcX1RWxOgMYGtIBc8Ayt/ETl9xnA/n9TKXvWuaak4Zc9K59sMuB43vibTPcwucr02KQYX0m
+5l9eeBf/CxNyYuJulvUIon+XDeOENYpj+w906/yLMYSokSBJTYEBF/YGSuMSlcHRzOVZUS9gKaX
dywczrZAThD2JFuHoU+iU8mn7RvRwWJQxOARx+kkfxWlco5uYRFFYKuGQDI+nap4qzrTutOBeuhL
R+0mqY9G2czHCHYy7gpmJfWIZS53r4aFcdYi64dJXMjVjqADfbWZrkuUfiA58ImyiEQmX2NPWZ6+
mRR7KZq71otqgO1fCjsWGCfCm5z4BrWl3hYMnc7DQVhoj2FAYWpc9qfD8A3eanlujOIW50Wzm4Uk
vs0L7iOBEWkULFxjNyDML10I1SgdL3l05Uamv51tlhyFDajEnK/JPPbsybP+YNa9AwMetUnjPMDm
urDtbw6+6GIE7KjWXX+a947J0rJj8kEyW2LyAmIxr01ZWsQd4S2ZG1wEvR0nJ7+Lr+2A98FT4gcj
Bu8Ytu1pauiD55gggzSThEZzSRQOwwVhXBk8EZ5UuoDJlfGtXnbao1O8xCqECVMjKa7GMN11VeZu
2pR42VlD6S+XnWhrBqduaAIeL0SuZFDgC8inHx3A8yxHh5469ryhgcftFnJ4hBmQsaEKPpy2I2q1
urZ+hbW8Nz5aEJlyaL9MZSQfpRl+QaJU34LENAirBjo9JZhqqwbhjE2mvaLJWk9ZwtDFTYqHlhg7
jN+odRoOXCOUu16NNloU9UXHCJp1jzSim6w3J533gV8TsZsK/1xhCcNQQcZMfJAR0WElo5itO34V
eiqvPX+PxnTUpUQgl6Z/n1fUWMOAK8GdEIoKUkiun79EpplvmC0Cb+wTHpxEnlEIvGl2lVfAaxKu
SJjeWcDIdo2NbmiYwjdrSDuc4D6O38T9mBlfrMqB8K3Opohgq7maECMcAsMAD9kvuQzjSDHj2zSZ
9jenG05Tp+erocRTHEr7MMWcw2Rjam/YF0t+9doV0JRh2OP/4xUPxEgR/VcgvbFLTBKjd+WGfEo5
J3hmOv9oDWK6uWb97uhkQi1v+cwqrHMejgMENsLATdpRt7LbVTspsuR7b9y7rX3zIsnfQBjfOlNt
si1mE+errmCkNvNbmNoPTehdqyJvzmYr23svbH46jVZfGxOBhRBNcEAZ9OFGYlrsSN9tszwm6CW2
am6DW4pMIhOwRJr6a2pkL/SkPp54JNWdtw4ssswrPzjHqSSRfoCROEqEInUS6N1AuNOGSbd+E4Kz
3RHGa+7OzxPCZ6ISx+liQXDcF/xtqOis56ehiqpNOOqjaCKU1CM+zmJeCmKyRhqmp7AK6Se77JCX
vb9uerzXY/grbJL8y2zPP7IyBhlrMabwfdbQkb8DjQohkggHK+15LrdFi4QGtSZ8l0H1p6Ko+1Pf
TSOfaQCaJvgB1RqhB5XQpq3G5Bo5dnUYrJps0pYK0ZE8O+7wipGMGHBnPGYQIMEO5sD9jPBpQop4
FRZD9XJs3CfHNSC6oErc1DXHVSqfCIB7ayOBk4yUoVXM+74585YVG/qRbgf/AED/MZ1UevBT7sAG
fEIjzPE0Kv2lKUAOqtKfoSw8NZJ6QfpNt6+nKjoPhKVzwvFds1naLuuybR1DZYBGW9/XrT/Ra46v
nWvfZf30Eulxa/mUvqp96ez41s4u40Fv3HpD+hjHBmFOJEGuZ8ZxKx8KJaRuIgMmEn7ei4pSoba4
R+SALJOcmYpJ1qYfAnguMTmMzhgwhk+Lb21ssWXTNG2OYBzjjZCI/fqDwd/aKty7sKKaIapmCt3v
BQ/HenkxCcUdiEtuX0HwAMUXgKTgCdrpU9NKTFWEQY1YHfxOjNe6K17zzLsbZweOVeuOGMQC3FUd
ec42FMYl8PPL5MTNky26W4fmkISdVOhrV3bVmljhBoEooSihkZJoxumItArhVNLVv7K6z3a5Go1d
E3bHblQXejjSTZp2yebENz9E6Qlv0EeVDzw5LQNGraJbHzPuUaZ130T6WzkwKKzk2Uy99zZ23wp1
rIfU36sRMUFb99MVauUtbToWF7Y3H/X0EUm2DUlefnF6Gqq66B8CHPqg/PsbwmZs+bCh4kIgIyJb
c8ZO0NpLe9K/NLwnnUvJR8gWQFDvKW/CN6ltn5cVsFcf4g+jjZ48hkNI2P1i14LmBStwX5oOy9lO
AOcp8dtljI1Gjd/QNbmXmSCrnSYVcEPd68PR5Vwsw8IjLL5aN764N2ruAqpJjO6MzvXsVyAtSn/N
jpYahKZ3spnE8AOCmYQU4D+DRagXM0wZnRWqt//gH8qBLgZvBwl/iATvHa1g4UlWmCXCfncE5+Qc
An3TeXzVj3tfDGidpvuiGE8qUqQynAhGNyKMjrTUcz+923hwiOd5cTK1qfwOu4t9NOdfjtL71Eie
xZw+1xEgqf8wHSakNQB6AMgeizxmxlUlnwJRnoYseU5YFNqZe+tC8ik+VRn/K7P/W5k9mst/I7Mv
m+F9+rPCnt/wh8JeWP8wpS+kH7BfcYQlERz9obB34DVCZUfmLGw09OYio/+nwt6zYPsEFmwd6BHo
g5DR/xfm0fX+ATVykcZ4/0RA/k8U9mKRGv23FEkGgWBkY9Fp2T5acHgPf5aERL0gtKxr2PWSDUfO
VUeQpJzoNaJ8n9lleN8jf+rbuAYZy4CGWxuJaLh4zChgQkR4D40NuTFpe/N72jEIM8iTvJp1Vlws
6rVrmNvOjWnfDcfzKc4SOgTCKteCld3NKHaxzczSh1fqj5QQ9RjOfyOPdf4MZ+AHxNSwBFEQaiHo
aZY3+XfNS8xk1qkHwioByBrXSGXjQx1FX9yqmt58F6ELPMtE0bNUyFzIujh0iDEeZJE9NrIictPO
z/T3u4Zy86ky7PicC8r/2m6+MsDwrtIpvWvQVz4SV7IpwqB5IKTrufCH7j8JO7PltpFli34RIgAU
gCq8ivNMSZRk+wVhyTbmecbX3wXq3HPa7ojuF7ZEqWUSBAqVmXuvvfVjUprmALY6asK9KOOV0GEj
53IkRq4HUI09L7GfTdRgTPziZ8Yfw9UOFl3eMIrHbiqbYnpzK+9UJsGzV1TB8+Ax40IuYuO+KlJj
rVlp+y9HDNvHH+cEKSCce7rtyPnkJBrg90MmW4i9Xl6Yy9TtvjlTUoklUTGgQgS6+EtF3/BxYHp/
mei5SDpHTIL9dA26uz4GNCtJAp0u+twbdEYcbaos24PROebntxOt6BWw8HRf9GP1WGNMWtOmwF9p
2VdRWqRROBlh2ZMvmDV71BMOe6E8/2LGtbWfp+VtGBoUuB2YRsIfr6qG30IIULu7/99KD12arQl2
IwDenZXhX/NqfpeGPelyesSUFJNAmGK8ULpLQVbr26aDDI0KJmAoZkT1o/KMfRSSieqH+E5CSw+e
dTaMpgt2sy1F8ByqFKZJHHtLg3BpspSn9KPSWq6Pon1LxPcCYdVJIdc55voAdyd6D8cgP2PRxvk5
cwRs1I/n1p2ehsoHypNax76w9ee52FYGo61ZbH5/0Fp/L6Kel8eFlzntS++qVYMzBuNwljfr+wl4
PxVRk1gH5tqjOxRfuW0s2D1l58oPIN4HBcrQCDrX/DlYEh2+MsBJs7W60NbD0uUhyNbz6VdGeAAO
15zE3vlzjlqs013FRHc++/wyO6kEzX3RtRnmm3zaJO2TyWq1nYqoX1U1qdNN5FLLmKZ2LfNAX0d9
aR7bQZq71p9hXtzO/+2ENcTfTlg5L2EOHF0B1OxPAIs+6e7QjYGNmDqzT20ZoHVtiAmNUid/S5RL
diBdaWUVXz8/6MBJ9LVnTjTfQ7oJVmwZh/vDVAdQ1GPIopU+jlt3rF6ROEfHhEH+ES2H9YIddWx+
DuHshe1Qs+CjZO4IUT04ecqbu0oJZk9EbfLgdho9yQGrSYN3wjvQn1WbGn31pfsoiNI7dpojdjKo
Hg2GvFc63CUmbx9+YtWVu/u3OeO+nR+AGfD9HGInu6MdiWT0akMfMdT9BPH0kcmAk5ZfZTrRqkkQ
MqNAr7aFRzAci0lFP9dnMpR3xtIQExZkRFbLVvZqde/gh5SwqgDDHxecVBUtB3ZwfPa525hbG5UK
Y5s8wNBfiGh916fT7sUWbenHen7QYL2iYk70zWCIMzJ9/3VAOLTBjCM3eVgFr7ljnP3OXSM3WhAk
nsfLXKl9R7vI0CZEcEWbWQtrRHjuj9gM3Mg+B7wq4kLE1g38GJOxe/FjJJNM2Idrfb9aaTz7B6Ma
PcSFwaJMoyeuNxxeRbgiQbk8t1XubrnrrLpxsHeepT//5R5//bxH/hXv9IfkmTuLIw1WSNOyIN+5
tv4HLMdNo1mEx1ua5gvOln3/ULV6fu4KycVKC+m1Ab8Pd1MCndNn3pWOSdYf6vFYYdN8aNLQe6iQ
gsAJMsutIjR6h1PdOGFfIG5IbP/59Zq/qz8/X6+SXCMWPPQ5g+X3ZZ1K0+9xm2NJzgrzCDnLoaNw
6gdTO9+/GfrUuZCJXeyqLP2pGgjxeq3sgxdSTDHSk+c2RWTvevFusgNvf39QuiCaE5HnfWWxwxR2
Xjc6Ky3MnHUyhtEh0mmw/8tb+V3E/flW4PgotlTcpUin+f2tuJ4opOaTg5DEAtFG62HtFuMX0Znf
7di/KLL+PK/r3mVBOlNsMPf3DbgAkR+lH+wzEjJX3ic0I/T/2g7Xn2vsooYdSa1GtiWOcQpLL/6X
F23/7UXjsbNMpJ7O/LpNe17F/iJpjnHwE9dc63TGihINIrO/BqHuQ63vfBkUxDtS39SZKC69TYkU
RdVLz8GDP0eq5IKxEKsGkCmEMAWGFmSKjKZsfekDXmE56Pb9vPkobBQETESitdupYjXvIre65vRf
QqkTvoyZOMIqs6kTm4tPhhZwGB6MglXf71Do04EoDzOw6/55TgPFTmZYz1XhDl9yz9mPZcfwmmbT
/y+lDT35Ea/9wteFt9QsnRzj/tmIA35N7yrGB736F/38J6vpr7tW2zAcm+0cEbgWx9P541RmNoyS
uYOMkNYEpqft0DxRB+U7rBfXti1+llaWPtVgILapsOehfkeVbNFCqg093inMfgfdD+WGAOUTzYYU
EWyNSHjIQ3We5ocD2B/5+aWVTvqqFD7SLzuCUhgw1DFtb1iVshNvtK+3ZpF/JWKmPwPmL6/enFSS
l+b4LTUfpxHNaRwZIHOiqbuZmLU2tLKL2QmhbYRdc6+Is+zqtKVJiisbb5xkQAimoVwXZd485fQZ
d5MkYIOJy0deCWtnVcq4DOwtXYT9SB/pLXlakWzDIaP9HRXwuO32V+xAVRniUvGZCaTzfQhUxLGb
a9IifOj7g6pt7xA1RGzPO56aWcQ5zvO9pJu18Nkyn6Oe3Q4CP2vXja23dqfagoplJC/35xBInoIS
0atliWx1vxOF+sQYht7l56qO9XIkQbwsvgp17jvoipHdeKipXbQp8wMO4nrl6dGT78DL6Lkq95Fe
zQpy0ONJhO2XfgfB8yPvHptu8qC3Qfjs19tsProBBhq7N8lcRWADk8DO9n7i5mtySS7307UjD4nk
hq+5GWavWtb4T178UuGy1+qDV8vkUs6drrogd+GflyfrdzMMy5PAtiDZj1B4OLr405GnOmMgOByI
R983H5yd3rNl1QCybYkELCy1Z78RzXMql0OvA1WCnUUvJvQwFPHX9tboKeCiOuwP1DmPsjKqR8Y9
1Wog1K3KUxIWZ+ukY5Oza4cT/UwgXFsvlNWjVaC5vB/yJEG7wSYckZZdvxm1sxlhfT6rkluQWw0Q
SkiCyUlIVvs5oHabM+NYqMSa9iryHXCD1qqACGHVRf3oDHR3XHKrdr4dYfEpXbBjaeRBkWnEj7gK
xfWfD+BcYPz18p6Pn4nynUsctw5O899XSrMEQ5biM4LIJdLl5NHgghsyGw5QE6Xuxz//a3+rd+7/
HIELJpJSnVr8D5e5M/VmlpuBXHgDTedVm+QfIVNV5u2WvfbIQb6Qo5yNmnOTbvg4xWBNvKhKNmxr
tDWC5dJjQ1aHXE1dVBzjnJsnzqttRRF4krW6oQ8eP78z/XaHupo5Nnr168QA8Vqxf1wlc3PpX96V
+edZyDgOvQE3SHi/JDj8zZKVq0xDS6wt29gCfMSOzlFNhI82IDm30G2aw8DaHLKGrpERX8y5YhsN
Wv2iSeGd5KS6f9ZahGCpLf/KETSHfryXXzGdqk3q0n6zM128kEaUKUO/3cs8Ioea7EG6TE9K+5He
QfPUKFrCn3UvMGHwS/PJKpKQAbpr05LGMC/cttyUBBwTbRhuQ048GLAsgE5DYzwdVHDMOVQP6RhN
J0YG7J6QZdRZeI+HYTYT6MN11CZWfdq8+ug+drUpXhghYTjhXCu+ysJ02JNi1dBdX7w0EE1OWUKK
xcCUT7Oa44QS4MmbnDPiiAc/UMlHoBFkQAIdIJy5ZL9bs+crI7GtyVje66yhLgkiH375UeC+TpjC
F5+7U83v6eJ3bYU5xYYxim4endeii1R6rWdXjXT9YpZdvP6nuEtqsiXyzmOmxIOMGrmumZZsrcLU
V1EYXQwj1B8Jfr6aUEreqqQ4S+o4i71Y6O/uO/wxwfIloukJY8XwJFDuySYITveHMu23n5XD/Lfu
f0ILtYxkjapEwZSd2S38gAnprjwxybPWCX0eHg/GRremYuMT/3TSM+bdjWPc4lgmK6WAVSlbYx+i
SyL8bB1NYiyXaW/QLZjrzJYBwpJx7L6J4cplNmFWWGH8Q2n2gE2rDuIzg9qLNjKJNMLX+3JMeSRQ
GsjZizJCVHdnXZWHSwDTvg2mSJr7e7HFXcxEop0ymplt3I6Fd/Vhmo1y+dCHSzZ6myD2nB/G1L/j
HqYW7tovARSiB1sfzWsRudgnQnTNMXlWHWQl/5b2Yd/AQZs6akOFgTEw64sMj16spnMVsv7kPSrs
+/3agm68Stzy1Z4NXfMtOKuiYRdq/ePnddRb4OGivjr6fRSsvEHKtZgqD5JVLzd2gdvvsxS9n0T+
gEW+TT1aHnrZ/8BartajBtmqmrcYwoevNo0rhm/dIiwKgIrSobzX2NbhhAZbYWYTM+aInHFws83q
bk03dARJeSzptclk04x2FizrsXqjOoFyPV8BYjReoaiqs2k34sXmu9iAafC5CGY4yhcSLs7h/qDj
gTv41Zj/iynNoi/621LPIiUBeyiHG74r1J87ectsce1Zg4cTyyDgROT5Wo56tL6vJFoW/ufb+0GV
JlVdQgMNXc+R9HW5RrP43VOyAO43PzdwdODGNSI8BlMcHvHik3SBKqZwi5n37bfloakm72HSkoLk
Dr5l8Z9ztktt6TvvZZaEJ8MjZiuXK1367D2GCShQJQhMDfD7Vc2T6pKXrohRA0khl1XduwuzSvRs
7Y14vjSZmiR8eeVDqIJkg7YjP3vMQlf/vLj/rZaAX0rbmC6dbUhHqntH5C+1hKUlMilrO2ZlCPeD
Flfci+My34dyee9z1JWbUXnF75hyhsNIi+lk18GXDBPi2ewkzMHy8r8eE4PchYV0/KgK18fI10IE
njWf94cAWypvn9qfZhrNx9mWyodGEj1eAqY385c5ZIrNOGnAEv2ZGeAIsyN+vYFVxAV7P5JF0CP7
lV67d9kKrioS6dZay6S5rQ6s4vrKnjup9dxTbc20OwZkcOjOZJ1d7ODQ0kZID6GqDv98IP/WHuZA
GsJh2SBuiZr4T0tkY/mlrfuI4cfGe9I6bgil7sZ0dPkKXeDPxPC5Lc1P3X9ou5WgpWUFD/+7Nu5f
1W7p7FA2AD5t6G9knreramQcLSGiCCTqp/uDnULW0sNk0RJ3vHeQg54E26dNbcBUN2ick6S3riFD
YznPKoubq0sYUK/ZO9UacOYaQ3ulyW6vytlYJixnl6kAA/A4KPL+IvcxxkFEMgPVT9bSi0M92T31
AfYqY4KA9c/HTv2toLUNxV0d07tjcB1bf1ipnSJFi8gVt1DoK56L1MO8wBTs0k6Rdoik8a4lo7Y2
PWCTfasAYeXTwQrHcDt08kuFKPMgR5kfzKKB2CYGc1vWmXuWEfNYGJ9Xl55np0bYW3PD1/aJQcc7
5JQqvRSlqDY5rCnOvIALwIXj1QxaeooxnayDPmTdLeNrMAKxC1F/fzTIDvrc077lIviwKt/f8pGW
h1wx24Xn98uXHqkBkj6mMMJzPPTmzUw8cK8q2QpUXI+OFz8nQ9pip2sC7rlOfzJpK2V5Z33v++xb
1o/NRaYFA7007XHqh4694H4ZHTpQGoQvNyV3O1zmFi3uA4aydwjCJKFGsbaaM8IeepLgzgWKqPP9
K3MMifSxdUSCRYclvvSuo9VV+6lzOxLfRlx0TE5EWj7/84c655H9tiAjsGGzyP6bZZkw4T9LawHY
gC0WmMPQnN3NleJ2M1pJuOSsX/Wy0PH6ldYbegEG3wZQ4jKou4OtNTZakJENlhFeexHYz1kCglIm
XQevAclQlFRMUexWew06soMawQTAChTns+q/KjXSiJ5/WPt7tg3Ra2ShgtCCydsGGrDGOMBw5mpx
fhYDOhH9S5L+vLe3W4iMq7xu9ZVhwvqlaefh+QnB5mft7NEMxo2KtAKZgWgfIqlZS4vYvS82CmWF
OaZi23wJxTbEoXfORWovxqgR37Ku3IRD1P7M5XQrpvrfbntzv+dvkzdJhagrZWNZkIIr6Y8iJ0Xt
F7eoQD93IJ0CjKkN8ExaAsyMuiVG0ZzCt8CJtiljD06BGTfnDzQYExeq9ELZXHVpjMiIJCltb5XM
QQLczdv7fiRyk2Hx2XimnfzVUP62m//ntHHfCzuLHi0L3mc91cVtaJtu4+VxvEM1/lMfPFxzbR6u
e4SBGY2si5cRd4pd5Ex3mj5lED3aVXcGhxe8y9QKFn0b7824vckqZqWx/PC5IVR23sRMXYBSsEUN
FpjF2xQbyGCdJtvZ1dwr1yKGOL2WAgqpfXnIbSLBnJTQjdKZ4bltdc6777HU7Zciyfsre9BbK/1H
o8uLl8Ka8elB1uwTT3rgEQpEEan9OZ6yFSFOvZtmK25EL587MrSHC4VoaFtQvM4dI2gbFoClkNqh
UQsnj9H8QjZ5shIffEZaPNN3uvpli6AizLGzzfVRDmtvNTOvk8ozVqxh2S21De1QFixyXom/vM29
9NDNClzNovfjShqMjgddxygDhciRPPjMbWeDCMU2Nk33og95u7BSMGPxPA4cpEZgWRenD1kHSghn
YXFVgIZWhRaUGxUnCRMZaS5b17dvpvDIzQrd/JvnqOfJdOpfIr9M9dYYK/k+k0cgdbIL97qw3CL+
qin0tTkTALY4oy91RVML3DPJrm7pirfMwn2NlhdCh0l8V07MsfdAzWJvy1hu8bMYK6yJgnmc1C/D
nNhqMLy6N8KKMB2O9oRGabA+SrYd6iGwgu8WkfQPFN0diZROsp0Q3GpRvWf4GSycQp4NLBuLROgE
Tswlw/1bDvIh0RK2T/Mhvz8F6oqcIi3cu7Isn7OwvrG5mb5JunHLos4omGpYa5Ehib8eRmNrEJ1J
6gP7Ncx5gHcS9dOdLO+g/fchVe53p+kOvdnVNEYpYuOECyiXHZgNIz7JsOFdS46Cm5PMe//0nQIf
f9YEcplQoJz/9xBrwW3Mo3rpKQZwaeEx1KBeAQ6LNfxzDfUACu2Ge2GTRYo2ldUDpElqZ+VabXPI
4K6ipe+jJzm6hyjui7dQIxCPwZ+6MMLGD+OLcxTL9KaQ6JLM2Htrvw6xas3LsQbTOMykuFh5zoCn
Vz6+kqrbWFaBEgwo+zuDcu6r98lJZFavU6vcx/tW0VVDskAd4x3jBFYo19DVRvR3udfPQyqubuOR
w4O71ird4JnkmgigaG6CxQyfCQgXb8bQa1CZT5+Vr6NXmF/mMRfMKIaqMh+3RhlpoEKCEvGhnV6t
rI62DAgkU2yakTWs1Ys/hBBUJ+tZU7J/dcr2ch+qlqnAYzZOBD4zC7sqDOZnW9KPaqYyexSRD8m9
LfLXdIbYJnH5NSpb+NYoUK+5ZUeLIAiL/3QeElRBm7AIImAz0yqRnjjTPfuhxZF4BhwthN/BqtDH
3aTs9gNpwA/2L/ILVTKEb+YNB3Mo0iO8P2w2A3ZqJuPxUwws5TC6za2cy/b76WXSvTokdNceaKrR
lu3a+NH4Su2FBuzeWQk02GmV5i4cg8u/meie3L+KJ7GzJXuELkToLE1OC3KNB29tx2VzcP0ejlwO
EVVhogeRM36rRARXwrIGghoBG4KY0l49ftjX0t1nc/BLYpTGkQE+sShe+RxJn/1JVONQQpx9GOfG
75iQWBB2TrMBxxQeGpV+zaO43ZctCQc9buKX3mw+kPvRpSJiex3Mc2xizAyVlCeG2D3c9Zb7buAT
dhwxRUAdl/lZf9MszknaILh+MV4uLYT7P9woxgmbqmk1Qvk6T0nPDjnyyWmz7Axzch2s7+1OToF2
FZNYA66WoUbMpWP1RrESVfqtt4iT16c2OlVYOi5Dg42zkOleTrW8zRi9YVR0q4cWZPYkKMydCCar
49dEcJTizevwMM/l7BEs20MMF5Nst2jd+NqL0Sa0HSpb0z86MysPWN5YXAsbIcRgqk0a++cIxBuc
W0pV4CMVbgmGnSoSP60Yna+TsXD5ua4v7mNK2qb+NkRQeGU6U3Dr1l6Q6+I5LdPglIgk2ms0m0xh
R48pMrNilPXBKps5YGBEUjf0tK7ncWfPR3ToPEk7wG18/NVTuHQRWyKTc36ooXsbyCOop9y/TlkX
PYYtHtrSop3bciLutaQnK7tP3+6vpKyqAqpZi5Rt/hyTHPuofzItzCRhnH5MhIronguXwXKfP5sE
Wn5MWw/fK9n1bJKac2W6T51Ijvd/PtTTm1YSLfN5Zgs6/ffFJxajfxrIG78vMX1g/MIuN2GVIesL
eCQfe5EQzyfT4ZWgdesWub9sbWLIMfdMtdBIVg1N04ViynCcYUnxOsW5Oy+tWbCKPAvsQ7n26QHh
xwFhokRMBtQtcxp1UMpfpFNx1HMTK8wQfqRRQZvWnM4GiepbbyB8rwi6nQHC24gqQhuajsh7ADaZ
XcECsDB9o8Ye7PpXG6fRctKqrz2OvdiNiB9z9PGhVc1IatT0c9J5xZO1oTnUP2iNTthQRchZVrcr
2pET08kAdcGQHWGVomg0pAFtb55I9uyFRwGA2PRAAyqf+Ia+NIIljlpJAHzO7BuYcGifqnrcgKuL
KFdMMtPrIF8qlJWb0nAgQvv5IYLn1WBwWdqWhlBcLoTlvU5d2QPG4U9oP6oYSWPcucF6CGHsBPH3
JM0vWZ/+1Nr2VFffAa9ds9DE9geaKwn3WmFd9OkJwsV3h/pUL/qfBVGzkR9fAbsdXLnxq3TXIgdy
MWa0TnCz1GiDUG7ep9hHyjKx0QL+f0szQsUzMtzHvoA9XQ4YLNJlWguSQ5jazearsaS/y/F2NiRU
HTU/eM+8kRPUxoHIbCtr6dflg+R20J8Hgz6krPzyoUoshNo/AIDrKFi8ALkjvXpS3B+kmSdrCPAb
R0/G9SgZsGcAtKza3lOd+kukvEw5LOwwnRXgBM30Z3w0aWv5K7Mxoo0l8h9DbYJUIyiynOzuKUmm
R2Mq0cMGx3AYv2oZOKrM30QOLAx4oEjmCA6JG+TyTXsNkABpg/46dDkkofxYWdnOJQctaRDtj3l5
LMb2iCvrJpp45+vG3onl11FAfmLzcfRwU8H6QkbAxo3S0P1JmxH2NWnrZsu9KRKIQ6qMP9Uk3yx8
DXyaxHIUNQFhA0fMAyM/4eEPev2hLK1t12dvA29z1Nyj1MsfU+o+uSnpKXbPmLbogtcSUuPasuLt
1Pb1Qow1yS+Z5GPB0K4nLSQoWZy0fGRyYL5FglCvyFc3O0i/V1kCRrOxQPYRWgF4Pf3OlPVRVJDI
CZaMEnNbNwR75tmy950508F5qAQh7NKhliDn/KGY8xVSKz4WV2EVz3IOZGm5nUyBe7NynEo7CvcR
D+M5AgSBfB4VggC0B7CaVmQwZBtExJB+EZEvk8n4rlChNFZf4qbHdAKbwEfgr7PcgkXqWmfhNgDc
aU4/dpn5A6nTW0Iryn4yUY2TR8I2upAFHPcOv6aG66rLNECauE5qJOeiOPUdaTedqNCf6yVUL72I
V0ZYFdvab46Bpo2bXNMxl7vEN7gMrBLMJGUWHcPiXIqYS6l4RUn32GbRh4mXe9EZNVGD4yHWGMKw
KDDhD3AQluxZhrZ7KWrQRbbpvEeRviw8/YDCEXCII/a5vugJhoon7yyiOWMNdtOidIqLtFo+/7FX
i6IxCZhqnsC6fUU+Azw8AuaC05FTAe0a6Sf04c51MngLFY8h4nK5yJwhJcFnOHjSBCrgDvraDcJx
ZfQTrsiuf6GTTkZcE/7E4bMhOYCoRG/n+8OukU628JO4eZjfpBONIbAq+El+7DR8Ds5KGsuhGI/9
oIOet0sTWUl0DNAZzOdCBdNIBmdsM5mIcUsSBWWW8bssI1rV6dpQJBgYHdieJI+ucTIG29YpbiIO
YXjiPeLtwkMHjQjube2y2D1o+kxLD9D/2dq2KqNfgLO++EMKCYr+VBDj9EiJQEpgdaRO99PPBcgs
y/3V2JO58CvYsrEBIM6Nimf+O23iCZcaTLLbVIt9YocbfWLtnYK+O1rEzaU2ocfduC5VgmeWHQu7
CLy/XjrtJmIbvDF5Qv2V71WOU9QDgEETizBJP3kmvGkTmGCNG35XtxM8/r5UCwj2xy7gizFiBobn
9GzbalUIsqYDwZCyDIqXfAJLmGb9wmcsSebSh2nF5soO0ZqlaaTtjY+yKmbspoQNYAAxaCnjH4QH
R8AqkR6Jyr5pust2nAJqm3sJ3Ia9jioOBFmYbrCWUBEgmi+zUJwmEb45I9RWdqDZtnPCdtOWEOs9
PQn2eOrt5MZAPntxtPEWBawsKBXCxcCGSGCH3HDj39lG/FG7/XhKxv6ni/9i2bRzjIjBL3YpHsMA
T0NhZM6qt53lOLo0ukgOeqB9iUHNdtqFiOwNrsJhNt6xKAQUC9Ix1ZKjjqvCBLLmGeFBDzE00GUj
otGFIkOLkSxA3kxKy2/ZSA1EONyEKsdxDfDtYlnlL8ML0wX8VOYkLbNcPqq5nQkdw+us/cin8qBH
+XYINfnQ9cbCjaJhrtqRxehN/VB3CXP5tqA57Vlbn37YIi1Ccs9NfeMEcXIIfTZrRlxv8XOlWw/X
tarj4uRF5kmb9PdAZ76QYIGhVUSEsf9BuuOCuIhbXwIW0lIGgQOVXPAyJnKhsuEprc0b3TgWPyIR
YOniWjXTJwcO2o58UtB8lthRnY2LqE/M7yaViDIj7aV3WITzON2bysv2NZLjBU5NtBKZ/S0cm3QF
7DCC2OOT5Gf5b5Em6YXQ2XWdaFo7efkt5cWsPVu8pwKdJy9/OSFjQhmI2dEckVYFR9WO70HD+Cke
nluP9n5XDMUyI/LATYcvlI35scwCjrx7c5nhndlVyOVsn4AwRX6KZWiYb0HeibiYXeVf+ilTT10H
bKAyrIiWSDAsLN7N2Zwf4qDol5POVcHq6J7cQgX7rgyO9+8mFGg4UfCew+Xa6py2PuX3MmVjuXAy
w9x6fcesgWNKHEu6oN5ZNZzcJOyFwGblGiZydlCyBvrsMI5kqc9ipFZ9wWxjKIz3bpaNtszVjJ4p
XdOi22kD51tjJ++N2x9cvUhXSSDX6CzMMv+YZvu3i2HvwXJLcCta8434N/dhiPXt6PfbnkSE5WC1
W8uFop7b1EJGaofrUq/rUxXUt7taHU9puMkyzVyLAvH6NBHODI4m8Ar7hdLPOFlNQF0mIuelbcby
VKmUjIb5p5Vd0w/w25RARtN+iZHjUu0JsfcVvlO8WOAVTW/ve135qkXGbNv2w42PnPNLVWkLlIL2
d4SBLGtxGh7dSQ8eB/Y9pJfwg8z2f2VJOj5ZwNn2oZXFq/vzU3ulHzh8w5WTrh1JTAyIup/KaAA6
eFpDjwyOkp0gPEscszkIVLfcED2XDA8HrItVs8lDgv+StVN9dcr6NfVF99bgxtzFbtoDQi+6Nwsk
2rLl7rLL55+mdflc9Zq8NmVj3eoatcj89CSd7mhK7ln3/ykNBbwBk7396FRk3bo93mCs2Ge8omTO
JcGjp3jq/vxEgJA50QL97zOhKC+qaXHYml5MZ0CRelEXaUO32sC7KvyZFsSD0yS/OhEMjHnq/zxl
muVFYkg4fv7C/HyIwE9NiTz/7ykNCU/Y5AcNfDW74PZrXk5igQI5BzeUAONgqsjLH1E+MHujujcQ
5OnZu+kgUQNfFAKcUtlljEgQz1m83jPpHxOMAq9608hN0hEkBUtlejXoi99/QRvaeNHgjDNFPJNH
dH0Lplhsu06vr0EH/V8zffktd+0Ng+x2M+apThVApdr2k32a6kl/a2jjsQt8K426w/CBE84jiOtN
1kO7ocnjrnyHAFq7MBj/2B5jsKkp1lQxDfVjku3tDGOmquLm5taOuPp6smk9vT9xhqNCEeMhIE3y
G6uhoN9XOXsE1sbNdE2QETxv5nQYJmxR0AiN9OY22oU/XVOkMw5KvTpdDEU4fZ2i6lYD5KEJ7a6j
gJBE/NQjF7kff/fHznqwCtXc9DCPV41ZiXOi+m6bxp3PRhGZVoAuRGj0bYho8GljpM0p1VIN3n/u
npWd+OuojfqrzEPSZSpV7WIarkcrY/QcpVP5owZxP5lC+2U28lzqJpwTfU7z6em0NIlX0bvpe/q1
jftsVw7p8iU8kwIB5EaSxboOK422pN5CKQRkt+tzWx6TgMiY3FDho60N5kPrVOZlCFw896ItH2xL
Zl+GRMJi6kZ7kzdF/qU1ymfbrL9VbbstZGvcJt2AvlKO4CDq+Zg2mb6SFSCd+09htawtA9N7McZQ
K9wOmHoXuM/c4gdcqiHwSL2xGKgX5EGMyDw8pdTGwei6bstiPTJ0e6O6K2XzXtWlnJdQcQjZS15F
TDri/QdSCNTphv1CvWYvM3+6mki2Np3RqZcurq783HiPNRCxWhlWjxVN6j0NnWGVVXbzLTNm7ga/
QTNMEh1oiFOvOdaK9uG0jl89v0kfR1z/jyJM9rFFoyuYdUQZ4sYYQstjjiDvytx1PKXTuEGXr13r
uPFQRuWv1uCIS7Meo7QKqCmjYjtZ1c3sU3c8t7afrInoJYBWKW2T2ixVswhBpIDuul4ZvBO+xfas
vMd+1iRoyKE3WTx9uf8gE/ZuHAUWbQQ8R21+wAuqHe4PDSddjbNXzXvLtIPy0QRb5L4vvT5oxxkQ
9Pmgsak5amFE3lVnxPFe5Mnm/ivj7793f65t0gNT7PS1QsOUtmpiiu19h+LfE2GC1Ru4G93uUF/U
Wc5syNXLHd4C80cjsqcu08t3NeU/NGVX5xH9wDImybayCo2dBG0Oztru2G8o+Jrj/eswdzruY/PT
RZT4TN98KEHl/7F1XkuOKlvXfSIi8OZWBnlXpsvcEFXdvfE2MQlP/w3ofaLPf+K/2GyBVKpqCZLM
teYcszBUwuk4aBgGdWWZ7fvEqbbhoNqXyKqaCbsmDxs6fufI/LTqygF5OdC3wA8MpaK+uy3uZcD1
/9TzocmziFWpUuNpdPXotLxieW2KRXZXsLYAPQFOeFuSEYEZJbr24BfxCTQ6ia8KyjHN1I/IQ8ar
LEWxqbQm+kTHt9eZrPw2SvuNqunwg7IKvQ/6u+dMjdKL2evQyQMvfle86ba81Fbw91RZ+z51nOd2
bDUX5DfOxjAkq0mLamHued57wVun3JB+SjQoKwGl/In1hoQ9j2VCSEIxiSYAezC/ZIiRPTkxfRk8
Nlv6gsExznv1NlbNnMZW7R0zDH5gpTupwjFf+0KkhzQm1h4USfFVnfG3tV+ZFcV+gJzgQKRb99pH
xQVtdfslC+KjjMlFAqcYzd0SKsjhGWVbSz6VvonHtWO2cps2siaIveQDnjcdheA084ybUanGU1w7
ch9+BWrco9LipClgFrxQmy5fWmOtK571vOxIkQMkiJpPt9Lqw5jZ0WlKk/gk+pLu7vJw2dgJLKeq
1kgKs+nNhKTLLJvWDf59tOyipt2ZhZceAWcBhkIXyn3NoI+ROJ23wpXev7KI8NZlWKM7KNKCMMfS
YI6hOKQCCf2Dy6aEfOQaN2Ve6ySK+aCrAJ1YlSiGKJ4cVQ0MK2KO7O7UWxaqXCAt7VR4L5k4hEJo
92UzJAG8Yo0c1MQjQ4F4ojg6FzV1s74tTqblfU0zL3zZ0Dml4jNvDEsSwbEcbB1X+hYe578vWR4t
r1t+AtrAf1687P/P08vusumoI24rveJ0q6fyzvK5voQt4RYiKO/BIBOPdSywnzqcwl0+H1yeqT06
F5rVnZe95fjy8502YsjX42i/7CZdVaFTp2iVxc3rcujvD2TwqQi2TdLDckwx5HNeoVTgLsgHrjb3
qaTwnEfGFob6cGg8KkFK2L/mMcX/Xva/utSp300CXz1lDjj3vNeKaAdRMfNREP9cw1o1NqjBR3Ra
xq+mFziN3PFLoMbbW5NVwx81vwdC8RjZA/2UpVnwLAdh+OUwaxJnDXZm9tzSBTwOljJei72+rvUa
cAML87qWtDzmXeiGTx7eP79qdEq9QICebQQOUUATVMYZcCxT2elNp5yRef0aQh06Z5n89GiCgnBU
WNROqP1F5gxkScYNMJsqecJYRTOF9fNr4WQfcUWlUmJ0Nx192gFj63ZxOeUfuMrgUKfZV2u16lZN
6LLgqmLdluvRa1AOV5Wu9JejC3ONB5HFXtNYdwUYNX/m9IXbVntOhf5EkhjzVXi1oFY+taS2P+NA
K324AcxWy4qElVHpXywZ5b5qYPJZnAkQrYNjI+Z/8qCqmybj5tmrWftEGuqvvDKr07KXqk18syi7
27YlnpZDYS8mqFv1re6pGFAtKx8DdP1HZJea7w6NsY4MeGuFlx+wZkZ+bKTqCRrq3AycH1JnixAN
1O4JieCvbizCn51TvTf0uAkDHtI9kTUOgVxx9url0+vyAlfFcRSDjngeuU4OHsEGu7FStB9u7l2k
1MOfSWOTEozj7kGOQAjvlTDoMMJG2hlUkOZfYqc1p7flu4JyQZNZ9n0UusESHfmDMgTlI+qrbC2y
JH11anMbJwDmlk2kE8qttdlHISXOBDkvZhpqfIUPdAnOJgKbrQPbAnuOQ3kwHl+5r6XPXia+MChU
MCTG8NzpLwn5BvP1WXD5j7hXo3nYT7ktCVkrr2M0cDYkYfyrQz0z6hOCJxdpQYS6Nq/6/HUoyVD0
KJGl6ASpR7FuNLyf2Di4TQksqcK0T8ASAqYM+bZzpvYjsvE5g/pV/RiC5keqKcfJ1nNyVavsQmwa
5+58nBXps4caYZy06pYX4b8biaRpFWejByu/moMEgRHbcTvelk0dUocRCUGk3GMPwnQhDFmD91SX
yJ374mQH2Sc8HO8BRwZFYO78k+oterV5Q4OcEFiP2cHfY7ZaHcHdvWRBSgeoBHRW2bI7BEhxIcSz
wCO7Dslj4fgenX5Fl/k9ghgXG5XyQmFi16gmqa6GCemDSuzearr3RqgRHEWBIKHLmAcYeXrpW1b9
ffSTW4agnDqK6/JImx+hBg7h6EttAyrqCUScvHptIq8BLYvrshuj76ZcgcfUjFhqK/lws+gJ3AQA
vJsNIILgxz7j+2B3OYYv8h+QbjjhKWlBqjKwqsXKw5HCuqAQO8J3DB650dgHOqugmwe4GaXidpeS
yJY9EepwyB29OoRT0h9hrZBUK7nnK86QnNWuo4c1WRql6sj0q4p1qqInBjO9KXlURLttBrP96REc
e21G+TuDffhKcYw1EKGQWjDV3xqJ2OuO2VDTaVfYbmBgLJd3L6eAWr9lro06bLZ6BPZrAywFonhg
mptMdhe9z5Q9dtvi0lXDf2+aevrsI2qCmoZjQjFrB2qHq6/EGDZylRlWffnzcIQfc24IG+9Unqji
6jmXCgRwKE8iV/i2eks+qemA+FQlw2kqi3ydOvACur6ZdkVklpTxgG+0FPhanMdbnSLQEQmOfVSM
yj4WHRMFk2b7ZnliOdayEOVTnp9eXtiGKqynZT8wMhI9KD08EOHIfRUW+kXXpoY+pCE576V+WY7Z
nqv9+2g+NmTCg8EFSG8aFZPxZT749zUlazm10dTj3zf48y7zy0Qh5FHLacb8/dHl2WWTjqiIvd4I
/uuX/312eT8at+Quy7jzl9/4P79jebGOXBkyjHpa9paXqcaEUly29oSacfzzb0GTNRAnxhLPqoXn
m6I2L207jx5xdLNCZTjmtEtwjCmDcXICxFYhS9+9ZgT2tpDdsKkNsz00OsV82liYQyc7PcpQIFWF
yrKLMyTYE0Zwt2SsCRSnuzgp/M3x6kQl9U1YRK9V/chRSXae8tabMVKGJAMoK6sk8EkS6q8OLj1T
k9D3Ay3QVoDvQalYebzjYiDmQSPuKQ9+96Oq31QliB7LxsQQ39ZdfbbJ93YQiox62D/RgCvQG3s/
GnLCnjynHXCjtBctGX5aMvlU0C/vK8vW7mmDatrE36Llhk0aiDlgee5y30jOjHXxe9dV7lHPzWTj
jmm9NT1YoegQNzliqMGQ1hEmDZF27mCsNX0OSCWXpqkii7VJ7/D7+kfTEHJeNp3OLLyzr3nRvQSk
oHWdZv4gAZLvqWm1Nyd5TSz3irEWcVLaHivYFgcW9jt9xo4pGiVSUx1B6IWlj3oLzi3yKUynYuUI
rl9E9xRFSDMwxv4JHAdWxow6Saq7Cvj7EOBkRzSKV1chttnSPKKrsVkr82zVlMm1qIv3eN5rIN8S
zRFul+e62EWeJ625jjADu4Ux/dYNA3zwsqsv25SR97hs/msf8jiD/fxMH3f18e+uDcadpJL5mcCU
+cboOm/dIzp+KjEfP1V4LCi2iHs+72WQJc4sb/88t7yKPKDJtfprgN7tzyYMdBCbXdRv/h5bHk0T
uU9FM/zXca8bnauzbJQAEWypN7Qg/vNOhALkzMws+4CT06QLG9aPsEd5EoNRJS1CJST0zchEsF3O
vL6uY1yX2S3N5Q2NUvAVibfJMHvmIZTPJ2IYNxb2UTRDRgmrFq1EZYzoiI3qKaYqehhl8ttwugdN
BfsRDJb1SGSo+hWRZwGTrFUoxvFBa2+kbtlFu3G28efDuBNuVZyVlGvS8YKYOLbevedj7F6qKvLN
rslPdVncpjgoz07clGctkdiqDWAwTlkSfb4cVEf136ftLImZQUaRdSAHdLs8+3ezvA3MhSQt4hcV
ZW5STeOHyx1vh4Eqxm8bTR8IDliPOtQy7FwF0Bu56Dw4niQ0fZUgR9ZsxigQoUufExONVqi95oAm
dx15MKAf23Wrk88Q1nR/9QF0o1oRIm/1NCa8op6OhHvNyMZ7p4PHhcSM8yzUxjdJMW5FjINBE6oY
3/qEqHXD+aE7pXMdbSfCQsKriE+yd7im5Tafd+PQK9cA2IYT3+K3lurC9wJF/FAkxcfW9VnkyYv4
loYq3yXt7ZM1pAFIVM1+b20jXCOuUs6eoZqvJsHmBQKVPRWTaoc419sHXiKx2blGRC/LFfuhdFCY
pD1EtmQ0mGFpNCDmTV6HW5Ea4SlolH8PuYOmnZvi7FkkR6yGKYiu9TQ8t6g+Dh0+HaRfnkdkxmgQ
3JSxtkagwWv+brI6bbZpwplTWbV2dAIQhCg65q0qcxiay+FlwblsLI0pZhoQHOgZBC1Z+Nt2Rtrp
b6FeV0hQiZ4xwdG/0eFaDuNSYM6Q5ZeYZJdbbCu2j8MJPdW8i0QTnKFTZzeLbiltCHH/n+NFbtpX
gIp/D6coTiiXNsciyaYTutzptDzyiPBgBZShdRrBClb/OT4khjwRxlrFyjflyNXE9/EbB8t3FHJy
1Xn6w+7TahNVrrFNkiTgxpHsdbdL3kQ2vCdCjVduNbUXxsH2EmIa/vMIXKakriwpKcxBwLkEfGuF
IY05Qzm2eqyiWgHLbkZ1fgkHBn6T+RE1vrEnXtGlExt6HIvKCN0y31wSqdlJy1Udftr8cErsa8xK
meFiPzL1oLRZantl8tJVojGS91V/wu/ZQYscD0KpJKxoO7vp5F4xi3cfg559EX9EwKInXuSgjWuc
JnT3KYsfczv3mdBphzgK5blXK3leHi0bOe/+OVYO2NCDydzAEqAoBI3IO7O2/3dDBIF3hql4oJWa
+XVfQ0eB9jQ6K2EHzj1KavdOyElwKGv5TzLvLceLvJ4OGo6NIOHWOsbOA/voRXUmb9t1JLqQV0MY
emM71MrpDKhpMxxTsi25T6ygKk/3our+iYhxPEmTD9loJg8E8PhSj7l7gpXwwVTQ1AyDtf5XOwLO
Tyz9fYhldrasFsq7PnI6ef2BUKdVrSrqocniXVoiOaaEfiw12z1WZvCmzouewTU0wPouvefBnlMd
OxrwXktoWQRGDyk7EHaqsybNyqYp0HnEOqKRMMgOkfMr0cLnqFHlIVeo9CX6uHf0VZmQmpNEWry2
Ov176JNn6HHZjgwqxNrKwRBltTYr9cx5gQtUv+Yu97b8SpTbLOnhVOzVBkkOTjB/st1tDJ3gPhnT
rdYUbUMa11XJAe81ATl+o61rSPa+S+aBeGIebYErFIJ8mUDHHlqC7rg/bPSUCULhHkjXFiQ+vwyV
Ii+Q1EtmOuHvtCnbQ5JEwJpFJ1ZtGKxNAopWXdJQJCT1Ep7mZkSFP3I9kV4EUjayX9RQOtsuHHYd
VutNpg8pehvvEA3ctZUig83OhHhMqT0PNFFc6f4AiS3Wap7fyQQgtykWJFnFCcFmzI6gxxfjNsD5
OSUeMVduwi0x8E5jPVLi0wjWoEZxA5U4bQj7vRBGba308kdWlYOv9+E2Lyi+JnlcbOxKe2/TitZ7
k3x0sR2uay17KtEpb9jwbyQjU8pe2YVjaG+T3rN+FOmrq841cFTcBCdU3UOGHa4wc5sa8BHc0u2v
pfbuirZ4q+g6MlMjsWfZbUfjqUUbf4l+ebGrw9nUSL03DxgbnqUnCH0YtnHtdW+JAMVC23Od54gi
c0eV9ItVgoqK8FCBfTew3NkTBQMJGhPrQtjuw8ix0e8yda3cdYfleAuVoVgFqqvTWEDhmlGaGYsS
6ZOD4ynvCMDREMdlgwmpqEDq6mjuUxZ3ZzWh+t83+aatWda7+Fa7VrwaYVmv65QcjzSlF0DHCy0r
rQjYReZ6hPSfk3pxrCPzlxNCn2VKDoO9LhXWdO1ORGs97X5TAj/IcjWGUr3AQv5HpUmzKmn/71pb
boVGVSfgnoRTLd3GI6kGTZYClUXnp0Jsgq5Ks8muBmoWA6rvimTXvWqOL600GrzR1coE+2IzmSVf
ryo2SYXEyyuHH03kKRsZkDsVGco1Mai8EY9lr3F5jOdGCLwWLjfkWBEzsF1JkBeHj8b1FGIukGov
d6TO6HF7gcrMXMgUyBrKJ/6O2HsuRxKmqrofAaayHnJcNGEJ6S/h1NxGuwaunVAcDN2D1nsQXs3o
mTIZvV+QzBFSmN4sT6NCF1KpomyVmO1nx/wOIOjVnmzyKT1GKkR756Kwdsxl0KVUKAIDS+5x7RGU
J5Rgw0SQqJHhGlgg6ceh686dWo9H0mnXoixYgSduDX4fIS8xNQc8nF/YQrO7C13bMhE5JjEr/Uyw
hCgDYgwz1el3lql9FzRXLgDa5XYyCORKCZN+YWYbq8i4PF/Q6JkzUZSTM2nXicH4FtMGDLKV11FN
bZWsfEDqKG50AdcY4rYFjYgbxHN4Ww28vYAuW1G1gJ1kZ21cIhQgHukTLsnki3Zhe7FqKXxTASSQ
RuNra1PVMXJCh+WzwWkxCzbHc0xQ7FkmUdNRNv3P/vKon1Jlk1J2/fPEoKBfbo2kXjOr0DZNrB4i
bRIHzYh3osGujvYDcoDQVhrCW/KakBu6Xs2gNGlHpbOxSHnmTqOEc8gRC6C7BSmc9hSMaYfqofYy
olOuOjdeMcbnWQ1FuDfRj2bwsWE873Xu9duRmxEG6/rbyWmsSoP41NibGzQ2YiWMC8LxwcV7R9Ou
/MVRUDTuz1rAkbLxDEMsT4EvRpLglUBhDCCWuS1HRBjDXB9LwcQQcJHANytJb0yKS+E2zd3TM0I+
gsbcKGHjrMs4u5eInJBTCHGdtOnWxI21CmWTrgtFMc+6q/bIbSnzNtFBxIyBqu3FHwzvO1zq2Hg0
LnWjfu9Vrg/6VAjTOzpl6Lh3ZtTuPW2sLlmPc05JVYxayLJEzpVcz66PwNGaW5CIy8ir9ums7ciz
GIiN228qxv2JOjjSdJGRJtW/aiLzGCJDBl+UkZnpnlUNubbdWe8C7SDamq4EZYTMp6OD8KdWI6e+
3zY1a4RabeuzhangDGL2J6YpdBIGOetjZL5E8AZ2tJJQgHI3pa9HUnvJGJIi31aYB02IgNr8qEgN
ZhnjZ48ePVeKn9iFVbz6drnFNm3TiIoQ+naXFMD0sfQ+K1qNPhUKPrJMR2fLcunYKdWvIMiJBK29
lu6W510nq/jdacNlpLD/oFqPiBNx06rzDG0DEjv7bFvrya3HBMKay1djNMYTg1pDdq+W7SNnsh4G
67bQI+nSqh5m1GgYA3VlXzjIeCqNOIFaja3jKMzrsmc3Q31rZewgGeEqaMIUiQ0pv1z8DuqlGjul
45ifYHBYDmXRrtbHW1cS8rFsmqY3LkpTkTyreTlMBXaXJ2xabfQE5heOZuUHDrPc5cV/f3Z5ZNQU
UhNjuv9/fzQCGYRwnYi3rrOMC34m1LHLzy3v5fT6tbbb/rD88H/9Sq52/Ri7pOrV4e+4KIYtE4Zt
2HXTF1wiMvoQaLy3XknNDZzWDPkie0sfzCcMjvFWi8z8rvd663eTSn0lnJQdpMBZliVekcTLkwqz
guCZHT6fN5DKLuNdTk1nVFdBQa8Pn8QVPRCTDy0i4IzLoAUFeaxNonnULMs/8jkdzkKDeCLxkAIW
sWEi8zUrmp5HNaM60w7WkQiBEy4471YNqv5Ckxb8dd4ox2W3gia0wQEZ7Zbd2lZgVjW42tAOyL06
Cz5DzKNnu8l/058fXqjC609WviujpzF1s5dh3lR2+o8rFNKf5z1hqO0W6lnmO1b4qFvnktsip8TX
/2NECXkslrbO6jBbVe0vJ6hpqVWzryAuyPhoB3WjdO1d1INzhCW3NspGeygYurOyw45WcAOza5Hf
E8IHOjLKvZh0LCV1H1FoOn5dkCfZk3qwixqxn7LiOxywIaRJ1e/KnslZ3+wGwCdhrX8OWlOyTuey
GVrzmlWtnzl9dFQrOjdhTtR772t5d3CF/eViF1zZTvjDCZhT2vKGnDGgPY1Wsq7yHZee9QGYbh01
7t7Qo+6Whe3waoUIlh2amOj7o13mEOrTpUAPy0Hf1BXmgWZg6h8w6X2rPfVuQty4aDoy9PJSmPkT
naJb3pGzN9Wsm/s9fO1NgkOJeMljq0Vvtgg+NY0ZkFYqh7L0SJYcAM5vtcRBwzySFtHgDcmN0sfV
e0+a+EAn+FGb9mvtlfcmfJoongoL8+eUEeblxOWKs/vmhtlD148dl7MYnX/ANh34+r47Jsh5Q9pn
6TGWCJuVISAsKkDZYGBuuGPb9dVKOWZEW0TTk0Z4Kt2ogxPAuSBPlVSUlTHSHE8JtZ2i/oFyhPkA
pfp2DprXzwqosR7FHt6TNJ8IkhgyAm9YGqiXOI8AcLnVPtHtrxq2T9irz+VQ5SvaSohxextwT+HD
CbhK0d9rKpJeNn0S+3GefuZDxWrB+rCMJ1uSAxzriNxLm0uO3EL+MyU6Iqf1lcEGNNl7P9Xpglz9
UGf6K1Ljty5OIoRMil/miOe67CO0zLvWyyPt7R8mA+a8OEHkc47juW9X+0DNtzW+OlcRdxKPbSFW
lfcE2QV2zrlSnAfY27ujKwdqKSurwYQprJvae4e+GkvqyASKIVy/4fNwZUVWm/vlDfIZINGdORHe
vICpfA3aULkPDP2muqMujTfSmXAuZMchrl6HOdGkCbagjMzfirSPXOTHnvTZwetuakKXKiIJCOcT
jeo4fy+ZOCOueu4BH61wizDuaNxqBvXgppQChGJ91iatBbMnuIs1lQRuOc3tyln6HFEuc2r1h0Ng
77adi4Hz50UVSKwyLqsVnPRfGJ5rtfsqcjIu6gLRm83oQ2N5qxQsEGSLIp9p7tCKYZXF4mtUvUOu
xVuLGeAQwx+cRapraaPWYmaTMCamNjGaWG1z1u1hpu0YSgE56fdBJ/zCGQ9DoBWrNsV9EgZH93OQ
9oEmgGJPT5OXfwtT/pChdUAFRwp17svRvGBY3Fa0wMOO1pc1zV8mqZPdDvmuH49gLkqTvk+zIXRm
n484mAf1UibyoTpU14eIkomBjbt74SYimfVc3OGTDu20Fiqr1ljXIAhMe7dPvrEAblOzvDqCZ53K
QrBC4RXLE8P5tCkje9t02Y3LHG4bA1dGOy2Gy1Ykl0yNYbGNaEG8DbDqWxN6770k0Tdm+Urw457A
bctoDtLoz11tHjRN2Zd6cnZckDKA+eCCrJ0ULdDYfhV2bpw0/VelfFooBfeVxtjYwGcFmwvJ4Cf5
Z9+1m7J2wls5ZT4K0SfLEvXKGTFd9v0J5N0H3QpElkaIcD+6SFt9YZ7tgyTb1YKUZyhMVM8U+TF1
eLsI+FtRNH5HVUSoRF98I0c/VDYXbd2gvXTojRsIogN/nIWGmEBXjvXD0VFqhGDth3h66dzyG2WY
hkdlYkaQp+3HaI3HBktY6ZUn6yc2IrBiw1XjxoTzK88inBRcl1JpUR6dy0LSUlA2ZgvBWk+H97Ge
0IQSkwnzAx/N3aoSn7N1lpwkO13GJ+QsPnFDxzAkCGy6EtMdYyVL+SKiY9FaZ+JLZ6EyNwmwB3G3
opHxQsovK0+6lYP7M5qimZ10nTwqr/KfgpnSFDjrtnlDVtGdijD8rQeBn8qUWCst3Hm1vFq93zUk
d0gbbQTnW0tpo687DAL1xWT56ioaRv58O10rIEBbG5UE8uAz3KDVYFGgsNJ2jjpyTxqJEyxZEJpo
7badgnLTRsndLJXjYHQH6Zb7+W6jpuS4KO3GzbHGOOqP0cRx5FC5szOCE7m37OCwX0M9xQanNO+9
yDaj84Jc66FKzfNr45b21rfRcub1wBJaztgqSvF9NGQYBY/EZgqBiGNrCHKhPUT/k46OyczFZ+wq
1wpFHL5+chTwSCvc7YB8rigcHGDIFJPxZQbWL3sgpDoXzhPsq7UmUd7BennXMzkSEUPSRtFSuDKt
uzSHD8QAVAspnUW6eBpN7d0qziyC3RWW7hD3Sb43YM+teooiMc1uOMBX07buCCO2ZTGcEK5hX2/B
6VLp1UsKgyLtv5MdbIVdw8yWeVX1SUbn+8P0cBxZyhxLhPzQ6VVzI0xuXK6bfaX4O6mVXbGn/iBL
+p8piO9uDMaURQYzAcN+NRtszgWMo1qYJGfAcyjia6zSNexZJzalt23gnu0hlYF4I9PLAtvMMiXY
wEO+6jA2ZWCl1BrT30UkXlXHh84RUalhQoWT5qrGRoyTYtrZtvqlknxcZPoWteE6xi5jMRkP6VYE
6cpW9E3I/LP9sCDeWCgUjYFCSoo0GsLC2NdbTcv8fujXGBKMUN0GaeUrIxF+MtqJWPhdQrMVY1RK
HmhCWC7SYTPzU9424Y0mUK9GE20ikW07HcZ6k8x8ok1OTFo1rkWEml+jGe4NW0HbPbUcOh6AYUWO
CrxFylLsqFanU0GIOTdYUW1Q/22jQdtg4d0ZpvDrrN2TbLoVfc43dUwmfYfW1dfKYBc53wVrJ3hN
BxtZtCyHg16o59YAth+/8rsJAOWPTnpfVcgOleGDkfE4lvy7y4zigL0LNGMHkZcRU/fFMPrSRWwb
O36VlH7I2rdqd6bO7Uy4G6McibmVBz1z9hnO3Z4yRp5oj47frhmmH6EPwMm2yWb3eqPshYV8R7wU
1HJHbh8B2nSKwoeQuOoqpLjTqicYEn5pONshZcEr4z29hK1amghG421YXXu6IMGQHFrV8+WkHYK5
0IB3IMS9wTKPlF0PGcWA3kJFA84XSLsx5B1ca6fl8aGwBz/W40MFXHmw57yzfqc57cZMRl+J7XUB
SyQq0rXkBB8pRDVUDZz65nEdyHryqRRusTf5I9oLi7XySAlYCIeisOM3lb2VjdyDz/AbHUFF6e5K
gkiUwN0m5CpZ08HTsGjaNhCEZ8NJrnEuthOglFK3URk7e6UDJZbo/B9jsj2uCiRSlKcxNE9bU2UB
lqW7MCRJmAunFwN6D/XZbXJ/fr50lM2TEpMERgSP2h8yBcNzNm4qJbukgXNgAQc0E+wpQUpht5mt
3JpBrJOxn024s2qq38x/jxMle5qKexO5X9SZu7QqDyZQk7RFmD9Z+9AzNyzQj6TW+SNU8NhdF4a+
b5PaJ1aNFYM4hWZ+TnvzVJIzHOJcCQvjZ8naSuPkjdRx11kWaaNyw5xxnLYwBHxHuNtUUTdxGF0F
tVroDgclUfdg6za1csihpqnWT6JlNmlV+5ZiHVO8njJ2D1y/m0HdC6U5xuS1pXw6rmRaRw648Qu+
/7bKOmCY3r0ciALCqKtb5ZsoxRl3c1h/SrujRmZvDVXbQnDfIkHHMaVsYD3wnXrNbjZsUCOfLMGX
3uHzVmdE8bLBRblXyoxGV49udo6rTdo8OlSsus5uHoU7elyf9D3MVaNU6hZSzL+RFS091EuLJM9F
6rTKywAxceJcGmt8GkT/QdMIh03ZyMsCE1w2jWb9wb+3yhSdM5wiIk+r92HYNx1V/gy1f2fTF2np
1JwmC51HV2XOVgRaeopwVOEPKCitamTuVnP0g4lFjQzgRjs2RjFdZXHS8y90e//i5onnTo9WNn0v
tF+K9crNjbxyo6lAEJRw9ptQAzjkhFhjIhq+S6AYSShBYXvXyGHRm8ybUedfhdcE6+tMaffKoGa8
99SzCmDgbPbhWz1UxqtFWRuhsrvR9DDxsWLBOWWtf25n9NiyayJlnCeKP1sBSY0Ok3zPtPEFEmhD
22oGANrthVaoIK52/hSKquErkOPkM2H8tYQeh9JOOYc8gnEp+7Pi6fOzGUfqUTMnj9tFR0Umj3ZM
NqWvMEptFiyNgRt+zwC1NWrCMYqiCI8gHZiAl3GxZvQxVkKDXrCEsjhwSijt2yOaNVBD69i8B/M/
VnFzjX+QWIM93vyh+oiIYEPErumOJfitUljf4EbodpgRTYYKmvgBJfs/75XpCQxWr4YLjd2gaGXA
3IENjmN02D3NeIbqDJCN2RILKBSSK/6zKYZuxFKcyfQtG1jEl22+mLPT5zCHITN2+wXDaBp9Nt/s
BM1qwO8bJejcdaZETFbmsJmhdcStULnr//mDxp6peNQeA238HeWVRTwuSQcu1qa5ZhMdWnP8E44A
7/DfHI2FdtjWLRYcW0h4EI5G4aGfqpOaNQfda7rbnw9GNu5vy3l1oeYeRlNJmMmwMR+s6vuLnoV7
aCTBadnIsQ7InI6/ZExEV6vN9KN4fla/qhTzrpaN+GTZtCbDBL2X47JXzwKmqrCvJp7T/cKLUWYw
UYWucxeI8KvN9NrYPP6QL6JR+6iJl+V+TcqENqkKzbDUZO3Eb2qWX/r3T/qz73ZqulIQiPjLM8vf
JAPnAeI/pp5Bm+fej8w6wkq4xN8Qi4qh9nfvOs1+HIjxG+EknwwDwOSl91RCpOe0kgUfVtfZUyOj
/rDs2aH5M6rrAUdfKzEMGvWmmZlYvWm+Nnw4+zgevXNv179yfSx2y96ysbS2JuB8fhZLeU10ZLPu
3BFrQFIZb5DuzlMgdULcw/5h6o+hkfrVs2i1AiOCDUmawrnUqxqnZUjiNmX85Th/+0ENsApKytba
mIy3qG+QoP4/ZB7OTVaxOkJE3A3YeG298cfAs0387iYKonkzmCE9ijaxUHohg8E1HLSbqNaNVQKq
9bRs6gGrgv5/XJ3XcttKtG2/CFVIjfDKHEUqWLL1grJlG42c49efgeY+13XPC4ukZFkigMbqteYc
E3XpJosJTzUMa4GAVvTCs3nBLAN4gXlF9GXIN74USfiW5PJNa+XOs0zz0NML3yO/xX9ZLkyfZfGp
E8RXbk8fTtc1LlRttA/Lz0ah0x8DYrePLGIHWgzRtzpjDbbRPjkogAL4tXONdYf2UMeHc2cqGu9s
yF8rhRSOArT0Hhk0y5GejWh6IpapeMKwvS8LA1bkjGig7EMNd0PRbKzAgBXWQalc2sDmGNtXpjfW
1dbH34sDn77Z8CZbjKgOpfqhG+AI1KZLY7lUZ+U3fiNzx4CIFj48u6mxhn2pdUF7tLhTLD4q71TI
90DaHsL3+AVy36kz5ukUwTPkZptn6OeJNwn65BaxYT+KxfBrLQ9DFbLNjitzXglZZJvUoD9sL5WN
r+ewCgpc3+PMf2IlEpv6snq3yzo+ZDbTfsREjSXP5kK/9fI1shw57g2frGHAhtDpPff8IGQ5ZkqK
SN2x5yC7cEdOcfDWdE6LiXcaERNHsN8UqXTqnUMbZR8+AmV94eFZJmPY3o7Td0t6T3SYameOrtik
qytZkfW1wXZFDBHSlKbQiys9F2tj01BdZX55qSS4PIjK+n7R0V3IVUyi1qS1guTUlVyqtkXO8so3
R7nFb+BjrwBwzaaGjqRTad6yx6++mk1noX9wFQOIUBfWxNr+W03gU6amiW9xG4KeqmfAxR2RoEPG
x7bXczs/E7vpf+u88uIYlv/mskUKLb3fm65FRBICyM3gA4vyhZts6j4ln2l0vL1uGO06H/Gqxi0h
YHg37nxcMb03lMFaco8gHC75M77dPIe66E5ItnqkRDZ6ueVlzi36atIic6mA9PI+DUs6Eb9xXG4l
kbOI0eAfmBU5TpkVv3K7QW3XtFrBzKkhwmFDHql77BIkbdFyx7c0i4Y3tRmKaA+ve9qGpwQqzwDq
4kyyycZie7R0tjhLUu+n5xZ/psZv9up4dGlaHHp4WbQ2Y3kEsdgd4oZDYCJvaQKUyeooSqNmCLM0
p6b4lzG01PHLjwtjYIhWKfsrZ2O7qu2iPJk6bg8ED+nlcbAI3chPsD7L4xwMu3FITiHhQEfRGGQs
OKUOMhcoxMoZl9n1/L+sXfWs8VvGggwcTbMnM7vRNJ24nqw6Fa11UuWKeiiXMV2YRR92t5zZfuTv
zb59LZCY4dwnBRGEqvMcZeRWiaxrDzmSr4C5DIy/fDq6OlNEVa7YqY8bk5FGSjG4VkRvozdsRqrT
3k3dGG0ZiQJG5SQYJoFUlq7zJ8aliKUNnBYg22ypEQYn8E72EIIJm16C0viYRqLD9FLfEbYilzPM
F/RwJ5ctUn9QwCuvcI1PnT7ok2WZ1ScUe+Dp5K+PdZWcus5EXeUWwxZLLwpGz4T9I4PopbWpK5lR
oN/GOjcnByKiFW5dPaCHzO+LZGE5R30z+koNAy2B1Xd7rJ/TU5V62VEtwo8FVU98AEspehG1no7A
+jRzQFY31AR6LOfzIPxsD7AWz7c5NLdH/VVVf7QWx5TW6NbVXx4QIOYXt9f6+2AgMlNLw4PDVjoI
y1CbWPcpi/hzCHvaVGZh39V7oKvNYwLovvSqu8IeNMiXYBkty6BWiv5qOAe9qZMnoxYWbGQsS1ma
Oi++7QIpAFd+gkjuvAQB4gDWuLtkwrbBUJoejDQzn0KsU/hpgT6GUyeZbn+vuDhee0ASmZ/UuzRF
6i+Y92y7GDhHQpd1MyPj2xtT8mO0i+7I18Zrwlz6MK7zyf+FJix81fMhenZI9UyhQ+0hjYWrLgP2
ugo1aV4BBTrnifjVamE2uAMtSsQD0U7Emn9V7/lABq9jnFqHQoo3Vb7JGhqHBRxtAFRwiFlGCJkj
ang5bHWUokV3aAuyrS/qU5Y0wZNjWe4Tdr0Fdyo983vm6dZBlTAhiB49iLOjoEV10ykrd3ZcI862
+0FuBdRhLOAMKPqcVvl/b9Z0eMx91BOh3KuVSyzv1JrgFoSx41mBnduYIaWQSLMYCSJdSUnhfVTe
C7p+DKCnu86bWoLUQxc5/nqsGIBFE9Fma4gJx9Yx3VOtGfKWNDXNOELY9m5WIx3Bs/lWiy8cPe22
nxd1Rh77N4h++rVPkrWIqLEhxiYrawbSKxZj1FH9N+orQG0z5IynzsSWBVvOw0VqVcHJiBi9jWVC
VJCmv+pghs9mFNt3tzX+yIgRwuHB4WeLcUdDjEOfmMKFz0ZpA47RC5q9aM2XwRiDvT0hqE+XghRO
U3dkq+F4myGLdeaHhX2kL/Ssio9IYKXqRT9vZSVOIb64z6TQgBy7Q/6c0fDYzROqSn0OBLWdxVRi
Wb7aYah3UPBtPH9Vh2wJPs88IeTx/HDaOElabchmrmk9Vek7obfWpSoL924KtGbm6OfcJzsH2Ak8
Fo/s8V5KmC3iEcnXMlo4YhO9IQSOntTyYJfySx08WdP6baUd7ihE/buWfK+TgsGnQzHcpu2Zqfw7
MBt2EGF1F6Zm303zbzQDUllYphMteZH23KDVL0y+vXGuAIaACKQP5ww5Xa7+XVH23Ng4T+aQ4uGK
wKHrwZu1fNrAfdfkkDw5UWjcnbn8FbLbvDi6n+4siXKXkwNiznJfUw9FK+tV28TRsU2c7i2JrOdZ
lt1+QU7fYfrszMK4uzFO2sfxGWsE0gRAQA2H9iQMUmn7Ja5SRgDxzBbtaO7a4bXnLkJVTnh2h2No
qOZ5lWj9e+0E8RvRWny7Pq7NARtBnhQb3CTacyi/5PKrVgw6TjIuzzgg9Cd7TrWNIY3gisoSLGQG
V+lBvC1wVhnhteibmHGH8N7DZHhGwTK/yFhsstCPfrJodIX+qjbB0oo9ujyZvhYlGkXURtOnoxsp
jbkoPwODXo+WnWxce0jfQ3tCp/9OdWv8sDBQYVJhUqbVB99JBL18r76MTv1Nt/ziaQa8eMAR9mFV
2YcV+eR5VtaHhgBzFcczSWghM/VmqSfVjdarDO6eVvMcLWubWuBwY0App5uwNtCQXsPcNw/jMNL0
1sx0k1EKg/TMdjX73sbgKiA+U27QkJ+45YkBo0j/OaNDOJiGEd/Au6L0CwqMR7zKu1qeLKy3KQyC
Jy9uaZUJ9z76rXvv4wALfxHovzJp4/4YMqL5Wvu1fevTMQQmU+V3t4xJvYZUY76OXViA/quIqO9Z
gtU/bDIXruuyLGaOBOhgcigqOetPQeUiIPR6NHqQHzahqf3Q9B5qSfhd6gYH3MCXQ2ZyeZDI/49O
GRhH6Tk5fy3se/VA1CSF05SGpKPkLqr9IHnNciFeUM84L02RgXUawUbky/0LResp8BxmBF71VVRR
9M3zE4/EDvuAKDr6FhvDUtVRonETZLYnxTt4zmVYLn6oV7lXWtBAvQaEOV8UhhOtq5Jem2/nuF8Q
HYUVDqZ/K62OER6j8kiKSuVt/Hr+1YH2Sq0/qexeCiK3tbH8shf+NXUHDB2GKZd+hl7D1hVrGGbu
QzkBNqZPRx+fqllO2Mj0ZQ2YGQf5LcSOaDCRFnbxRvRttwuF1F58rlZV77Rh/elPvvXSAMbY+szY
tuplauYN3FOmfACd/D0Z5R+kOt2rrJquXBfibZz9X/GU1NcuKeV2gjy9d2qPg4eT4jyhFj7YbZyv
gz60TqKf3pCUZEyt2RnhfV0wQhED8DC9NNHYbJ0wxy4z98W+7r/VY1pewBec4cnU+2RpB03iiyWB
e0+K4ykLtfQpQl/Rj1r/VBv+QYBUP3D3ZugnaL6LSL4Fsciek9T6LoYyQMnrhkddc6cPTzJ38pg6
B+ZUr1XuQ2C35gURMLhVrT/YMQHwczChhhMT/4gsJbPdMpNBpy/3w9AT7j43f/iFvWcMlNm+kkmx
jQSSV7WAh66p/2JC65Ke4kCHpiuMFFgH3Z2aWXXkwNBknLLkMmMT2ltxi1q5KQEsGmaxM+m/HTJT
K+hPNw1qEVSzAIGjE4thBSgii06UQiMtg1ss4ozdGbZUgsk2Th1ZH+iNcaMuhWLvRcQpNuiAGbv8
Kcr+kDZtf5+TDKBxxzyFbZW7rrW0OppDzGQntZ46Kc/WTI2tzgvDAUscLK07ILfbehbibNDORugs
X0L5J3Zic1/oQb43+fDw74GngVAdrTNT/G2KqSChI68Pc6CLs5lP73Zrpc85mJidAZ0H/I59HkPw
/DkNYDs0uT0E4CS7gLwexibPVukm6KGg20WW/ZPCor7kc91c1DPNiXsGDbq5diWnTZxibPQXWzmi
W/zQ+o1/OxtUyTIAfSvLeX4iYcnWPqDsbb25NK+qEHbcHgseHVpz2bRZy3bUG5MYEjD9IN3N52+N
SXn2WDpswYcaQp9jdhJ+eHQRVnloMkvL9D+qYek01aHD30s/uWLe2JIWMVDhtANCl8DhkDRC2w8j
XIh6mONNGQECGmONgOvUarwTFp6OSJ8PoK3WCT7X3WqBmyvw97BAwjPDrFG1j96aOtFfeUiIngZA
6ttezwLijRrQNEU3bI1WEu/MvqbZDeag79SuwircYjd3IkZJOcRnkk9itttMFumMohRm2R2TpN9y
jfzpJv9LkeCtBshYplNIkshk+8F74RE8EupuvK+xoUWgvre6bxB2O43yjNDkvweSCyKmKuGvPCcv
0oT2ds/xq+BF6BPYkdQHUUYPO2dgtBEVKltVG7OJod9QgsKHRX9IBlyMvtHARIt77nDkBEbSAR0M
Yl/db8es/o1Uv79Zo4FGurGDfRdCeBd1h7a6hl0Qd2RmZQEF3Yawa8nCWnhrM7fqWwoahEHGU5p4
/gUBKvc5s4zjZusVKBciz2qoYFiw66boD2E3XlpNXBghUHZb/UtYuW81onH4eN6lx38pN2yPBXJO
52BXX4ntAskkqHA1sGoayOFH1CsZe1ndEXAIenME6fEsyaBKvbp/pvb7UD0DB9/twR76Vw8x0MDR
vVulN7wkBDXO5MC+U8Q3mzYd2LP6HQjS5QGjLPl7hoPl1rP2dhobb4Lu1In8yfFa58WB3KNiW82Y
NwwzeiXGozpWSywzNqX2cQ1w9rC265azVj/RSggj9ibzz6NdYI7F9zTqqaPHfATsO+cAFZHZmK0z
vOeVvJcMdk9mkcCCpMzbBrHOJKOM8BbOxZmUoJ+9uwAuq2yZZHbBMRIN0CyzfonbNrqHNeanZQta
pjT9WjoMK22oYdN62IErTWOK6rARD7QwOtFvMJ6NVue9sr76DjZmWHNrVej1hdceHSj/9UimIt5e
FJsRgZpdPu3Muvnl5+QHkBn+o+n1YR0DrmCAWg7XxvJoD7m2OEDrZNxAyiGzkeATiOUvSeVjGIxI
/LD4YLP5J+VWu5rm2TpN0Wg9hbF1t9uoOSVG7G0rm50BjDfEuUu5O1fdhVax9a0KNBLd0mcUx90q
a1PtnhJdcq41hLhGiZVHZZGb3ag9OUm48RzxrVXp2iQ4vhqZmWyk20ffCdIitg6U1slrcfpOIECl
WxbrRzNJZmjBhUezyqy14BAUPsTmNA6Pvs88W/bd4uLAlTEPxhfD1ezN0LTi2oXC25OpPRxFjkgk
mVP4MzIn37hAKhLhmm4NXNM299UA1Z5nFJ9mnkUvj/8TId5WL3w4qPB9zxLWxI36O/m2oBLNIr+q
StlIUnCRY55sSFuLloBQTcfKqXY3RV63W83SPaY3k0vggYYaj23ZRr1sOvuWdMlvJwPU6bmac23n
pn1GSvnXP1YbrV9ijmDyv5uKaQ+hCHuD/QFYGhTC8gQUNIET86VNLO1qFJY/I49gLNRKB/IcO8bw
l7uMFdTlEGZVCn9hacxZRY7NIvHdb3mmf2KHdX6jf4ESJbw3d2rEDtnk9PTYTcb0s2sw2DAl3WGV
Cdh9yBU682POdbmeQVa8ZOlI8jjVmQiG7+rsNGTClCn3xr1as5O2qSltp/LxUqWhhiV47GLkDyox
7PDpvFlxsLU7TOqJN3zwM+NTTL9kF7BenmQU/ySbol0TdmHs5LI315POv1H4tyvhi2IPb3Nunmw7
Yk9NOoKfy2vNnvRWWREdNGf8HZemOCMNla+JXw5EK8Ow1bSXqJP1F+wwkqmG+mviyRBH9bqJAJzk
JXFx0H0ZezrtzneI5srHeWWJ1vrG4Ba9nKPzntaOgJuGjdGxL0OSpdoVomXnN+O7X3vDbJwNm/6E
esZHSGpLlP+qWAXogKAI+TczHpK8xIIFAUivxLiZRIblvyaiQ4YK7Sfvk9AKQhBAytcJSqw8wSG7
JB6q7ls8ospZNfY8YnvJeszkxKV4eeMcNDCv56nVczD3gubzROe80OzXDozutsaOishVq2h4DS/h
coGUomoZdKT1IZ5KLJZkVDECca2zHYzZYcIuAEmd2azD9l1dmmVZ54tWhVgtXfQXmFHwyLgFD5cS
MjgBw+fGMrGu6cb539mlBiVzQxFXehGoyIJsUBQ2nOawxtf4wKJNVC5pfFE8/hkcVh61e6ZWJGm3
Kqp9lxj5jgwzZyP9V4Ba1lf0hmBJ/PYwS0WkGAgzdvZeIuxXB77HmSAsuNHLjhgKcbFDRe7jccPM
jV0DqaqawYFjOhpx+QfrZ/2m68aaWZL3rF5xu5mBNgDHUy/nhrYeACt9iwiOXHeL5g8wouYZ64g4
CIe29CPOFfKqAxGmswBSOYSF/O+9TT1jxo4dQC2Iow75a+lMqZ0TFWV76QYyLJe3Hg+IqNZt15PH
4Gju+d+Dk5Qo5Jvqg7Ja8gfzSn2x03+K+YcqXPQ8BI/uazFOITs4qR0q/ujoXKMEVVtVkHh4ZKnT
NyYU5kseZNUu6ZP8lcBMmvGcCPaR8K5+rUZe/x6ipNmkEvC/0KnXoPCuOt2MvpcVyINGx5SetKZ9
GxtT4F+IvvD6GQdqbVBRlrUPWq8npw6DITuT5VgDbZawPaS5lY5+S8A5fuiD1xwBKG6Qa0/opj1o
V+1Y32M5trc+uv97R709D1ilipEbYzfBIbAi5mi1wZaDiQiiZkvYB2fo9J1d+vbBR5u1SUQLIsJF
EGDh49nA+YHyWMQQ5brByG7GM7PUht+FcrtentVuld2c1yS33WuOJHAAqrHJMR6jeEF5TJPMvkoN
uE3sOPNn4VAfh6IJTpZGUru6NSiFBHkzCbeENKvo37htdTDYeR9UdCsO6Xw3ZmG84VRDxBKH7X5O
PfoiXUjdIAOwSstpXRfS3jjSsXZ0CcVrY3POVHb4y/+mLhWbKBJjxyIeolPv5ZOWZ8WzJ8p1ISCi
qztm6zHhLVzwcsSM4Msc4qs2+O2zoRXVO6v9BKdzNTZ0AmxhiddS0M0D0gPky9HJtzaLsWR82HsX
MyHfkK2Qd/n3MiqhxxIXYKxhLxGqoy7xlqyao+rmV/zVJxhST6DM6ksTj+UFkT+BkfsiBiFZEA9D
82TgoEuZGvRTu+amNm6uP/Y/3UKnlG/9p9HqcIYvi023LD6dgxq2b0rGZ4EDcrVy8KqKwmWEKeIX
PFwQRNsCzTqvnCoA5xme1VLVqB+xPKS0APGywZlUX5iYnGCe1eWf0WJ5orfQbtoij/mxyw0xxxTJ
qk1wc+8FGN5Fjn3Ma989s1syjrFt1YX1AhOYRlA8owevg2Q7NkBinbm7JIKmT+oynZvpWlFaMLA0
erb5TdPFTwWzS9ydeINhA1F2AZqQNzMgUJ3GHBRsdJ//2uBpNP8o2h+VzSeowpH1qfxEpTSe01i0
16ALaMMlSMloDpCtVesUElP7HkpaSWH/FI9F9qabOkKICFI5uz24/8K4RZEev1QoRfxseu7iKT0Q
/sT4OzJRtbHtuhZuE5+M0Km2ftiYN9vsP+QQ43jJ+vLaZcmr41ozGsCXeBnk0EesbvkNcbTPn0wP
AIX32bEJp1R1UQH3+jK7P1oTMZdoyXySIuazFVb108XxXkvToTurm9/GGHm8ZTY4zcvi29JOLNxw
fGM82K+nxviFQgS9iFqoRiRCI6J1Ypu4duW16l6pr2A1zvYx7oM/yRREjx1mQJgOEDtU+SE3F6X4
CmPUxxB27Ovc9oDfEsYJ2uRhImMamjvIF7yWfFl7rkJ+Ffv1v4KLuVnWLIiO5du43ba7vGZ6DoJz
vD4W/Nxwk+cxnsujWdCQCdIiPdoLw0D1rEtM1ussT6K1es9c/uRpZuw5GMLbqQ6+RtL9WpIKjHYC
477PElu3jr6P6+4RRqc2ntT6GbapkiBEHXHcgN7/xQhpSoBjgdjhgnavzOxXWmgQ8juaXQE60X7J
BZrnEJphRuStveya5kaaZ/UsTbuZaVWubyqmK5eetkVktYfWcDhShoiMQ480Ok/Lm4oWVj0WvtNj
Ch8TSgUNNGBWbiZPWVG+qvPOBMy+CsOhW6VL9BcbywNXwsAOi1eB7Ij2KIGgKhFIGHjFPonmd90l
/lW3Gtw9RUngrJuk4MgSBhoGY4sYDOwqUHoWFzumelZa+IUDy9+THOLgLi3tg5frVI29eCoqd35B
k7AtzekK2Thaw0kpP2r8/bvAzhDLBxngBDefCORDrqEeIscwoNvN1ubfexInsmtPGzWlSI66yxKr
z/DkjUCPz3CMs00za3Q4gjomiC2KsX/zBfXSD2iSUBMpBZ8PuZh1AA9HL044OmEPLQ8eo6THM/XS
sbIfIBT8/b/3A+kk63jW0v3UYmLHsRzsqe5O1OLByQYodYb7zC6AdIKr0aflehLJp9547ZO6spZX
gsC8s2t1j6nTtCixnNJnxdcA2GqjTODCz+EVO1R4gAb59khADiSC5Rl3StSjy3cYlF0Y0xAEugQt
NUTMrA1QhHhhljWwNwcauH15CBmiIr3kf9wP2Ox3SnjYVFzpe1Av1bZawtVH49QEkb1WPypImD6H
TYIA0Q1v7kjECMczmtLuHVNAefZy76B2H673asd9Sfwe+ZltYJ2Fm4Z3p+3kBcmzvSpLu4cmFMT4
1wgsKy2EB03dwahJkt99DEIZwI2AAQvjeRmDRCEWFeAdw7GjrX4uDfyvErb5ahLV8MiuVgHWeeEb
p552euaNL2oZAUTzEqN5juB1Xh+Z9qGVQG6IinDn6jo537UXESFkomYt2b20dNXatyjxo4sqWsMJ
jELsG+sxqMofmo8PpuS8mFCkXkur34ey9MA4X0Oz9t9ULpSd6H+75UJuSUo5BnWPWNvO20Ps2Mle
mJH30rqDnVxnm1J2HMvyatpaCebCcD/HMvyA+nxTJ7HW+jckQ8lqHK6BTKbvXp6bx3jGBDqErv6D
3+od/c7vOvJwuP9/ksDHWRI7A/4Lm2g1SSO5i6bvU5T+UYfSqQr6qqndHPQocG6a0FOYf5V3Av0t
1jQOpjMzGNyIGxAUxXNe1AuHyMBLOXREoVHXENlR/SIGN//ZD290B41fmOTZPCdOQo8onp9EJoHQ
sh17IlslOKhrS7ewDngNSVjqpVgqd8hiz1NgApEhEWVlLxHNY0YC56onReZMgvy+0mp3L2GJryBk
ccdMy9/LkwbExJ3VJFq5XVIdmpHcALKFZhx4RO8VUXRs9FD74315dozeZdD+LO8JlDcrxxbRK1rm
Q8I94tkGpMmiXy6xBqQ0BDUXoDqUnUVMQ2zbf6nwcnAtf0IwQav8Hkh64+s0GilJQBtsCkd+jW4m
fgR5zj0ORADkjH7/iA9rRHarHAP3cssn7ZUd8yMv2UVVAg/GwlFlSNb8gZA2cMYYorThagaLBCkc
YAkyqTmh44uAeow0bDKJkl4rxCke3O5U+hXuJcAyvskvWYn4JPOqeg/MFpECXlJmIcm14bq7iTII
GItbf1gXukNUuFi8ljFgahoulnDJ5WTHR3ZS3hNmOn0jtCR/6XExEn39XzdD9TVKCEZbA/wQh1+r
j7M9PGtk/nSP3QxEpyqN9c/AtLRbo1k3zUj8renVzOTYmaXF1P8ssyk36Ye0+c8hE0vmjy6KF9YH
81GFu0AjLoYjyJALfodl/B7iTDlJix4hJVj7jAwxXy7++ScZSfkqsxm9RVHwV2Jifg3GZUbhcEtW
Mh72FUogPeODu+raiAWvIftsQu1Hy9v6KDx/2g4OrLp50VFTL+MB4e5ji2JNsoTzFtD1vj+2S3Yf
T3ePOXOIBGqyV/BJnf0cMpr1pGVtyQTL4QEHCI4KGIst+csIURkhaYbpEx69jn22VhVr2Grw+umj
b8NyD2kVb3w7mmt1GyJR9b8b0r+blIuMTJfNVato0WqdHHaGBjtsZXqhf34s4TCGoocwGJ4wvrkJ
jH5ShddpjMiKC0mWUe0KAGKIxi2sJEvzQk3NEIN++kkp9g+VsZMVR18DAmxIsCxMAJO9E0USzYL9
u5+69pSRcLryAeOVjGPIG7EjsQsKihqa1t0d7hBWUwZlT4/TGYRBtJ8TlE157In3ekBr5+pyOqhN
T8aqvyo6bNo5KRoFabTvODCStYwS6znRyMlBgktCELlYxlJxVC0wNwe1N7HgVHQNFKdNXsXGOvaa
7si2wVn5ng4xO/exdIbPj20CvxL5enT87+hbwrv8qVbWuE5KEtuZ37ooTO7DLINNupDN+mx2T8jX
WPg0lAJOjx+tVoquKgPuPOc453Sflr3riOYFH6l3C0jcsNBM9faS7N12M+m2JTMCD8AIDKXY+kYK
wl2y24Uf4ZJskg0LfsoFHYfEi46TOhwYne19QUjJQwreV/1W04t2V8+N/hIvfy5z7axGn8wcNHEv
ZrWpPJyn2DPOoq2Siw4BC2BrcBCG9dXOssKSN+LtpgPQX3TJHu3Fk8m9jIyasAmJKZakHKssvEs8
dek1iFqdPXhSfkYkZqReThapHD7Vn7kY+W8k6OyStprWj2PLOMQuZ2TWsqcVvLSv2om9t1eSVhFE
3ne/tbPvsZ4fXJu8qCro9M3jE3qov20/BT/maRgV7Q6Zn0YvarSpOqko6rUaJpnLREk9+z8v/Zbf
nMDSTwCRoH48EeNfNq18q2Z4qSQ/ybXpVv1TSGuLDJ2syWPYD9V1ZNtInp9ZAe/wNE4DjqkWSXEz
HWKdl4LfSYgj6/0Jq0selNsM6MZGLKmm7vJQxt1HU1XYwy3CrfEr5CeGNGvaiPgE8HE8SrT/c0Me
S0AV267V651rpN2+zyNxfHwij7vE2FBLLJ8jtcJzJ+r0jBf9qmlj8hZO0Quw6+ljGMqvjGmwL/vX
YhlJVEOwuHMJm7Gx4Cl5EFh19x7M+Jch1ZAWvEiGQjsIMZKmP5TA45/7gyl2sq+IY8vjrn5Ui/Pi
0BosB+GQdVeSYh35CfweTDiDn3brchY2WuMXtQGO/ergCtgZsCduCZj7m90Kf50TYcAYono2gzi+
kL9HLHJUFsTRAGxobCwqquwzLBJrAd4DjDILaTFhxpBcevUvM6kKMKgdkznbbzbFnMwUY53L6aV5
KCvq4zCn2b4XOLhcDwxxaiIzXgZQpoPA1LGoXuPC0nC9AdEBTUw4WGG/QElun6aO3kBD7ZYTERcn
GUZhPQGyu6z/j1Z9GXpboffUb4T2XSbRkBlR/tTKIHsJbF1choVNPjDP/a93FtUMgbpyBoFSRUTg
snatlUbbzgJ3z7pkHceRwza7uXjF1uFvstQadmvNG8lwHkX2FZONXYMubYtGf7JwlIOUC+mYaXXV
blRfEnbBNuCuxLAa0fdKNSb7+eqhDkiudBlRTVU+Ov0hZfu+SAgZxK3plG/znvuvUZUvRWWZ18pJ
fxBrU/5gjoaix0H91zToR5OU4tX12he2v/qnP1/Rui+yLcC36j7qxF3zwiKXpMNXEeDbDfOu/MjG
hqvayP1DkhvB+bFyIVj8HiXz3dEovWh3gJUytXPbwZQGflA8tWO2Hyk0nZM1kB2CjlDZePoeM844
mdm6T1jBd43FhN0udJPIVDwDDG7/ulp39UU7PZM4SqjfJL/JYTJO6NuTa64tvg+jBrW5tNir3rHZ
X4w/7HzEf+4XtOEydMurGaI5+jQBMttJmu2AJWrtLBe15ozTfqa7gmmal0mTXQAj40IHT3MZMcyv
bWaVDJaZRjqgNu96AEGAyG5+5iLC7ZZ76ne3nolFdT0YNxVBmd0cfTGjBCDy/94C1XQe4Guicqsz
8kGCgf5VRWQquVvHx/5DQhKKe6bAqQtlWc0U4hkNApO23Ka1XvY+gjgGwA0EkhzMHsa/Uqu9SyOj
vz4L/NsckKlWY6AoULu/FUlKJm8YntTVHw8LNaQnUsCo3bcGbfHpcYEg6kFpz7YLDOBpLlL3TTVE
YFIQzBa9DpK10iDZhUi7hu650GHgj9Gwn1s7umuuHtweU+vRjsVBWSRmaj4ghrZNEI/OXDLXw52j
1fGjPeAtPYL/0yhgG/L86FdKy/WOyBBu9jwEz+qB73f3FSFQYIYH7GlqrtZz3q+UpY9rJ1plgG9O
fvZXDZKbnttzjT286jlfhrw9AYFnujQO9bZals8kMl6lXiQHL45zuKPE0ubtdFTlho0nAc4uSswg
JiYn91kHcrbZKVUUeLmhftySVUtfPXCmVeRHUxSqckOQcsZFyaTt0dketeHeh1C7sCSLYTEi6KjU
ceiPW2W7W/ds/Ri/dL8Ih37XSXye7aS/pGPWkD867CErrh7SHyfnTtzj0Z9KQjChGLwzpcPrtIwN
8apZAMkKJjvLPDGc3XbV6Hi+cIF9z6XTX4cK2a1WkDpsNxolCGBtgAPjNCIbj+RWX46ZemgSak16
6ZBxlvM90KzoDpxW0gljagUgirFTYMWrdNl5Gr1WXrTgyBLlnjCCuif1TD34xvjfS8PXYJIvX1Xv
lQWBvm7Z+Ju8limWdxjWp0evyu1B+9p6TkrWcmEhI8PcneNpJp7TOcWlPM+ljd9jYN4Ztwh2rMk1
9o3hxZCzUVg9ZkAiS5HWuwaUnVj/wnv42CRoaVo95Wl7UWtb6m4Qw5GcYpKMmreUf30AfTBK0C0/
nrYxm4oW1syml9pBdICE/j1Ap2GDrmNNsbK+4vbi4k9kJzJa3ic8fpaD0Ig+EZh0x6b9H67ObLlt
pOm2T4QIzMMtZ4qkZlmWbhC25S7M8/z0Z1XB/6eIc9EMknZ3SyRQlZW599oZ0b6hY+zg6kzlsfDO
jvkamMP8m9UxEQk7AR05jlwGKXGBnh5Kr0tuHskkO4rX+bc17tx2+iXYWk9KUfE91lo8pCFxgNw/
7AA36wH3NVqt4b0lUmNBt/bcUna+NFFOwGwSnNb60yVnCNP8QJ641MRaZftSCvb0VHrycgAM6wGD
oCNcB1JEGwhP29c93I3R7J8ac8Qfp3OiCUoUsSHNws0yWMmxAmavRrKDzTfSp6R2LWVCa5ae9X4x
TXGJbcxb6tkkX860U09RYJ3U+3j/Q+I62fzJKLeMI0qpkSYI9JeqNNurKuHLnB62W7S7tbZNyqUm
VAdjPP+Ghwfvf5ZgqQIw8rOWD/vKz1OknPTTlKi7sBk4JAv2Pr4danforGBI0Dcmpfu53h1ZgJ2U
nAR1c6nbLLEtMpyzmFEJH/mJIp3mNp2cbZGO1pUK+ZbHbsOUdKITR46fc3OTnwYSDszbaIcFPFgf
QPT3GcwEBZmFznCO5+Yv5ob5oEy2WB0AO8jiYbDKZKvm71XsBA8xeR4Ms810q1fOC4T5GEctWlMV
W9JB27mSM39Pj6sXAG/AbiNO1U46x+Z9OiAPMskBx7THGYROIjly4JpUz871s9/YraqzzRzkSLxT
tF2PUK1HcKEVTpspG+efrMnvgc9EM9MWsuAyUmz0IXd3ixfxWxtSHbXuA+inX1SpqbYdvKEU3RQk
rkXyrpowqnljODsD4RrNyFgdFrrbGM1TFZs/MJKn53apzfM4YVgToi0eVEsGoVhN9T7fLHByn5aN
ykor/OhlYIp4SBpnAIEgtR35hNHVa4fXPAAMH9icAoe2fhQOUZV8N+0t9CMSctIahlLqlXsUQe3W
0YaSCHPAnATCItDDcgJVr/en+WdCPqf8ZjYsz80ThjeCM9uIcE9jOLfZMH8KM/oTJEF+tYp0bRt/
d4adbqCp5oY1Uax4tjhwL7C/XxGGneppiG4wrJD9M8HdNlNRvQPxBFyJ6+c4eZB6cUSh6tJtfCDw
mfx2IU09TdjvS/8stLp6TO0JPnaBJz9ougW1D36rf8dfGgEHTTeG4+KggaP6YDLoN5siT7rXIjd3
RmJUd/g88scy43i+1nBzvvAlMtosrKA+urNd7cI2/VUSeAsHUMsfbdfiW4s7CkVfI1+4pRr3QAs8
O/AkKEhoVagbyU7KejdZBTFpGCBeu7wlIJ3BDBgPWhiiHr9qCxyE6gVWuvuzTjgFoRBYigO6wa0G
veDaGsh4hdkPB8dF6aFelp1hI4ZKNl1Maa+GsktWek8yj16dw9H5YJY0jXu1zy8pHGeGpugWOLkb
BEVkUifbRfm0Y9WFOIZ0hPCI4dDVPSSH2iGRuhXJ1ZZ6vtxu+5OxMNLbGWKnRHVj7fT4BUrr2s4T
wgDZZ4/Niiig4lMLtPJUy1UHxqB3U0LgSC5HWg8DEX/nL/V+cIU31MC4RTfoYhmQrn/OAtm28J07
K0eZpD5QksRaPMrNyUaO86/CnsWLKUBjRxl+zjqatdscdwiROtJCb543eXCZWk4O8Pb3FclqVzU/
V+P0upy7rcdZA8wmnpfWBzqNlHE4m5WNAdHJHDBdBkgu+aOr8aBaSVOvfdcL79WN4vaq533EcKPE
aB5M3aF03em5nPWKXDFRfUyO9e/Z+t5kR4fINB1Au8t8KSiqvCTAYYZghInSJze92AG99C7jhHhG
6OLnWthNZdHK7LdpF7FVXMlCGPZxxPyhlWMJn4yWY8Jit50gf9Jt8xd6KkFubVXHwh/EQlETCVR4
4Ts5UdnbgCbfs3P/JzYbACwOGOSxaa2bQ+rfxqhz8SLl0NDkql/wfKIHxiT6D4FvGC2kicRxql/9
NMGjXgGFocF46QLGdICyN2FJuFcggQRD1IR3fH9HjSb9TaMJARijA9FSIVr830MV+/9eCvQ5ByQP
5k6nr0yIGpFIgwcDT20oWCenPQ3DYhtgP9vXKaQs/OaLd/IEWkllmPEBcbIIeOB2G/cZv2yT6y9q
bpEITPeoR3a9ARlWZive2rL39B09bhlGbmP0svroZTFFsFlN8a2JhnKaaa4lFkDa3H9B+DvSdY0p
qPIAW+PYeP0NavnkJdZRy0hdy4pBjgJg+B1rPELb2Ujap7EOgpXbUTbNC4Z7wtaqmkO2ZA5w9kif
8wmxERKHYBnBctLaUg+tNA/PpotdQLpx6dfWuHE7sV9bQ9Swd2DNKYSnxMGxYiGzVS99p51PP6wY
paaSqyNJ29Q2qI71LOFFY3P0ObbyLY3lpe6Lz6B2b2oLHobgN+Jx59xxLMLamR74XNEVTtGI2oCY
I1UYqXpIPfNy9vVx8oeN1Xabzvzw6ex/BrSy9rPWO+dez8lziUELkrjSHLhp6PWQ8LVb8Dki2IV4
Mo/vasNVF7IXefmeDJl4kxIiyUzTtH9VPofSZHkaLfPCaSN/rebFuzpe/sdtuujGTDza174DM9Lq
BgDQ2ZbRkSAkcmBRKiXKJiSMtkEh5TBIlvd5UbW/Nc2nZSVfNX6NIj5L+kMPyhM7f8jBRbrHWcv2
ZeWclfKBeUn8w6JZtRUa3O7WR1fJCeKykBCzdoYyXmG3NWH5nVZYCB1AVzn3qXxIYpFt19T1/fuu
/6t6hOqhdMQtIXENTWGVn0s9ri7JsDQgMoZfqmgMXKu9VKPzJ+Qm3K4lKOsvQ2qcKVsCmd172v97
khGlj1SUYCu4wdSz7wcTuzjJSFibtGK2HjvoYVsyAf1DLIXBrcHAHgfuRLPr/8pKZ+nMN2vhFDz9
N4bF/KTBjTnFvk7qUlu868MAO5Tz8dVyAMAsuVFeuth7G5vBvMtyottDk9MN0t8PTEecMnXjK4ro
iMctYwqLILKzR3T8syDaTZN0TuzbpHDUMS04IAwbkS58IXLaInRasMq143og1pgW6M/DXJaPfmBv
1aucTtM1NMzqpNYdt6ANbtcAlfAl3/OBH5e6Ms+qCTVZzT9agHrZ363XhoHGTdlFawIWdt1MB2qa
uZX3Q9BnO+E7GEfjqCaDWas+CHewdwE743nIiSQWAeaddZ9BDf/j+6xPxE9Zb2K7/hqQmh0bC0Na
boq/tXS2qocomfQ7NYDEao80CYJm0mhvUzZEh94EBts50340Wv9JRxRMV6TK/gmXS13baIEbfFR2
TKsnrsKP0dPPRtmCw2vjawMt/q2ffq3TOx0RQrm43X8t8HE9oG2tVZV2I5IHubIxuw9t/EMVcpDG
o5NHJtOmHt0Ax356amwEqzWtKxgWsNzyfKs6d6yeNKhkqDZn9GBkbe51kgSLXIBSSNjF8j7b6yMa
SmkYdeQpQ5FUlglu4GKDPehStIbCTpEkqLut9ve2EXzE6VjB6R2N/TQ103FEe3YTYR7ciJpmUgnu
yavNGsNNIy4ZQhAO5ehRhJmPZ+XWYNEk48Si8WBRggRj/rMZK+vNq6uzJkz3Pfa8qwgt5ws787Vo
e3KZTG83iKTZTfk71OmdjY/spsufKfJArDipz9BJvkz1QWqedmooGXQdUj7slVdfWzq4E9l8pv/u
1G751lhM+NqxfzRJJMM35vprU6ZLUR3FBl01ZKtQdNAuqAfVHVdDKnrC+yjSz8RyVaDEDTACWlAd
1zOEa3KlxaSrn2rTtFC/SVs2R55NPEclUQXQO2O4TIc8Qhj/bzBB2wL/XFo8DnbQ7COHrM31ki/L
5YhyFI6PFKHFjlXcuw1z6TkgZlG2f9mD+XVLTEtj8wBBEJQOcXD3mV51J08qivOLsDz4ylJY7KYa
O2iMUSaU6hCHbHlSS2Y62tnom3tgpJScjYn+dqiZ3ywWBNYoAHJHwlI9cByGbjABKLbNxr0aTXdn
0H46Kbnyt3o5rXX6Mr4ds0laieCzDv3d+tFo44jI2kvIlI/G/hJUnXFYyyB3BpPCVCo7lY4MSJrm
Ahdd0GkvlDLtVvXJ11kuydmk8dFkQVcsLuZk2A/qoXZmFN8GzHb1csDblbtudZ0ViYQqjzyNxHsP
lwq7c4d49FTYj5Vu2sfvhoR6VmGR2xgzmjLV6VUzA50TUD3x/1NyzImzzX6t+DRXT7bffy9LYV2E
Xn5W10qU8qO3BhEwDRidNkT2bVtp+lpr7q6LqTFbNnlodzTHdTpx7+pZ2g0NnkICjEZpCJ91A6Wj
Z1mP6sEaQLVmRRg6P2MjEzstczOmh9U70l9QN7aRRNch7qLrmNr/ZSCxjF2f6c1Fx9ewDai3nsiw
tF7V2MOv0eewlFxqPysPpVOYl6STEQ3042iVmO9OFHVvaRpzZJli8zVtp9deahBpQw37VIwcYwih
j7a+BoyvbEV98eso8Ld56kMg9xHeGpV4ln7we8Z/+WtSPBct6PXCDIefo4VSdIa8tT5T79GpHTaj
fG99pqe70QBfDNs1IT32uk5REbUStUmHjEN0EnIMMQeC7+Pw1gyOvSG3jAxzTfTXdvJfW0g/586M
DEjj/+e0Vc8cglopK1ELmqQviagfXlrCUR+duF5fuVZRbzkpzTMyF/Y6xB8peFLVOWxabOOziQRH
HYHqjvuGEUq4U9epPZeUnfLvXEtjKrQMmbp2HyQ1OMwOhRDC8b965xU/WlTVnJH6mWno/Ncoarhb
0kLehzA5uoXKvh4wPsLzSGgFLdWuSpf3JUDPjkCuetYj5BFRQkypR7eDqStKaabC4tBMqNs8SzA/
k0uE11qfnbo82PXBxS2QijdxJ1qcCFRtDSkEVstAUEkAE4FgSe3jrWUXdwXofsi8S5mfMN5hpWUL
tgHknC07d70Vi4LliyhIy/zZjU7F7FzSuSFR8hdnyhmWpJPpT9bd+rGInkkBFfB8yGvYhEZXm4dF
2LW/SRzbuW+qP/iBYiYxbfxYyWdtQLCEm28cYZgHNcKZgcRspA7uahmhtesSBBf/1c2A/NGpiU+V
B1v0joTRKKmUscC6TrzhmOXkx7YxSP5vqlyjTR5+C5yG5G0y9RDnQeYMN3OSXgpkqzSOe36qdvnN
3JWOUhNNP1OiEaIpOa8rwEpmMHGQU9RCPTOweR/iHgAmU743trB5V1addj9MhnNMPX/PNil5Wyhl
1UOe4Bdp4bif7eZnW3Lis2Wzyxcu+cHqiEidw8kkqgjhLudPyeFriCTcZrOf78z/TRqiNCq3Sxp5
x6o2McbWjg25u56Y3PRvkWV8aIk3Pbqj+8UatuGPpxeOhQznIkJhWqJbhCamF10s9h3hFM8VfYvL
4A1Pahhbyzwp9Sytj8wGcEZhNx98HZFfpF3UrDqenWibkFa0djPIYT2VyejAQwHGNBYtBce4wFNP
a6hhzIylOsu0+u6mXgVkC6KNliomTJ/WdgyKAjaYR/kqT3xF5xNeIeYDc9nHcfaqj9gWLtlJBCc5
Nuuk0jwLY4CJRMxcmqekl6hhi+8FwdW0fACCUfnp6jbZPAL0dG2b4Nbpb56FhGO6evNuutioV8pi
on2qzl1LTx+slbZVhbY5O8lj2dNvGPv7oo/ar8ps73UGbD8NH4Gun2zVpLLS0+pUM9Vjn6UfPCXG
tAtjr4FcF9sbo7ButSVozdh2UgGiNdsHK/dPk+9w5BPJ16o8AcMFcyBp71a5fVD/6UnfvJ+ac6xp
0fWbtQYWZ7xyCwXHYJleqHNbovkIVS+dkuFSa+CzM4WgOIVUMxseeeO89f1+al7nOKgPNIumvWMS
cavRNt/5SCi/qk5Pz0x4x5ORZO+lWNznmKShvdlnyB6oH0JuN0rb1gz9D3qucHeH2P/Ax4v8q6E8
nZOXNh2Xo9EB1zUZbgOZ8c/lguLASPQLw3xQ8/3UPatOcAIHjPnTNma+c1t8UAKxR/GruXwJVUZt
6BkSHu9NP4oI8o2UXvRGNTDPhQOKwUHgPuuWl4Ev+TEy3D2hDctLFPJWJUVAYsF87tVMLvWiia+C
9fz0/z0bJ1IExkqSxrpIZ9yIp6rHjH5JIsKKM5dGW6sP3lWW6G3t9v8x7T3SSiQFDqvhwZ48PJWg
/N51E+lNjQfizxj4ByuJtU+vSGaIOFzNwUw/uS85VM09YBbXcO27ESvTBqVT/dA7urOtx5L0dTVW
XnQbI6JU6nQGHaAoTJ2TahlEk/daod7bDmbTnxfHHW8eILmx839bBX097jtbBOEuhZl9iRo4tJWG
A68OUdjr+Q+SFn62o3fvD9MfdX7oS/Kt82KWckKKXkQWksHdMFzl9rvPZnjk/1u2epeLi7SKeusb
JGN0SVi9tM3QbhMN/bqGXF0N/vBH5OfR++1gqyWyxLTvRE0X2DMLB/ina4GbAUWhhpc5uzwDlwsG
8mefgmuVpEDJctBsd8NRi2BOVUGl78Q41h82NQtDiTfdz5qLWjLRKCXEqvnDPvoVeOi4VRM/BaGy
ryLEsPiMmJXY2o0w+DDdzjQHDkPS1TsLAf+zYVsduvXSeCvmHqk40mP4cZUwSQ9PJvvBbmhaF4OT
btIxw3RA/xmDBk2sJnvhknDOeIPbx3lHwkwAvAGcdYbbn3lpcAQWvnIbhYCrwJ36s5lTC5N2jDWJ
bRWZ3fBjtBbr0e8taBplin2Hf2etekmZI6WQX0297P16uENydtHsOMQI736o5VO1LSyZklTXxwXI
NwY8aJ1hzTnBss3q0BE5uLFt95zOFUEURkAPULb/VEHreJwOe5pJal6WG8bXFJTOoQ/9e6Ugjsv5
J0YP7ymK8eZKuMIwd5w/onmdz0NZRWSTd299KmR/O5aIU9gsQ2P8K0LjAb6xyKf38qquC0DqD5Xv
FTsPW/arqTXPkRj+pokjIZLUYhRDHZiH/A+t4H76XPIRJPB/+RgeOrf3WMvL+yYiIYgOzyZoU3AM
vVFDgpeLah+4L6NZPjmqDoOwQIxSJFd92C9xEd4znY3xFFgYZWIvPWa2dvJfFi/VALNP7ddUj1ha
OoOZbZlaKcgo7c0Z+tc4M8Oz3/XAwJwEZraqM+yUMzVnjfDCiWyLKti4qQejb0O6wBnhoalYvir+
ezc788Zz1IuvuZ8dEuw4fltizv+APneanLiDmAmKgSMDGKlAgOznxamxzL+Imfr77/fVS8y9b4WW
AhOR0in1YKfLj7m0tfWt0O2sbdWRTyXGIiPRusgOtujoko+aEx+BAaD6p+MZeSUQdwoONWKLfhF7
f5fHPr0sVflR1TtXO3VolEJmFOVPiwSwo+y3ja7TgTK3JVeOZyM4iDPFJ2ZrzGcEYqCRaboBV2sM
maLof5t5ymVTGuJkzvPP9dyrNu3StsqdEPN7aXr1bzIeVdFjVDbxEcsMA10e6tsIuIbbAvQiO8Q8
cPl1q0n/+/CWJF54aNviVi9TdXEL74JB/Tz0QCANjSYRvACmaING9OLIMo/ljh5HU2flLqiiZ9T9
zU2XjXcbzZaR0jgZfGGxzJjkAxTuV5dOH+wd2GUC2LrqptOdeLkZ5LpAYUYDp/yw0LJSNHl89VL7
HgBuSoP/WsZvcqrTPQeQT1CkRyfLTzQZMpO8anX8qEfNhK2tRTqga/N1ILVzoyqOYUB7CyqODlVP
1Ys/LD8zbiu3dLuNQ2Ea+s4NaD+By0m2+qw5x8TL5ytSrJ0LN+EeBckPTpqIZYUMyuTwi3AKW8cJ
Ulu91V3K4r51Pux6HOUyT6SEp9M+Vw5GfTS7+1LHxN4ZpIezsL0gEGcsVuV0KSVWwcf6vOF4/xO1
KEb84WGWILpsACMLDs/fE6AzvZRDsA7WMCqcEwI6z3jP4x1UO1cqWkroIihlF1vDcD0zEXECcT/Q
OjxbdcPeOnrGCV+5OK1yX5pWp34mV09tUfHCKdAAynrKYOnCTE2z575YnqzexOiXYepLCvPBpDt+
YVSML8UhUSw13N9tbMY46Ni51CBuDHXz0tnZZWzs/apoGis6OEPsTPeF0bi70EUdWxHPoQq8uPG3
tTt1P8IsuzOjyjsGYzXvVIHO+XM7WljQub6+fGO6FYW1fNH2LX+3wvqvY/B2UVMMJB3WXTW55UYj
GmzTxuOfoJeMG7N6qmnX35TgMATbjJyimx4TgyR3NQCYCsBEBoLJnW3BVo268hRyBSrzi4/x4w42
AfQOyx3BcyfWQchnhc49rCTjGRrbbR94wWlysvipcOlkyUMTyu5XxUpqGF8UTpFdwMs5Gz2NbYKd
nOwcN3Z1yiqP2J+GKNW1QUOZsS0NmwCcUs8Pat2fExTbeHhsCAFCZ0FK3J3e4j31Y4QDIgeWSXj1
I3tPhD9bH+6UHwuVIzqzGIq87XtHOMbR7yHRF1TvY3ucw4HF3zP7v6wJD15VIhaLimKfa5A4vxcB
pKfIXpYl3JWYefY+yRin2IIUjyVh/pzpvdkOniO0GeY+5Wq9FUFTbZyBljfXaXLWB6vbhIjbTib2
ImZKEoM7Ii6vKZ6pzSNOFQCGlHyudEV7WYWwM5r5viN8jOaR/dxyBOGE2H0uM2vCVg+RnjcQ/o9c
rZxptIjGB8qdayYDACNy465unTHBmMjqkq+sEFaV65Fuj5nosbTa6PfcDf4GK1l3F5TLbXWmi/wT
0AV+WjKN/kmzm9R8yBuyCCdvvjNTQuAsJZjSxql+0RLLRI3X9I8rWlf1LgxE5Q1e5qM15D1NfSN7
wc79VBYG2UuN+dLbHcWQtE6MQJYTybPhvKJz55b8LuqlfFDPejBV+1hDYxcVRvqkFZa/4TdIvvLu
t9nW0YXNA0GFxLHPWZhevaZvsG9IRRfxOD8c9ML72NLF+vFahdiun24dhNO9CO/rgfFEUlYj4HCE
KsYwoVYsk7ci0sFlQLwxxICmRI4jFHESzSHFpyCLSBr2m4jxc1xN3qqFZBZc3g1F91N9l4ZRyzBo
hI8bj/v/JNid8TxIuqG/uOMuQfDN5YYTmn1xu75no0dskKI8uEA0FCA+O9NmDQ9DVUWvY2blmzlM
/pKRF78OvU73WUe4v69F9Lke/4jwDff8t052mRr4j5gRD2LE0aNOV5p7xdoCYnMklscbuNO3iV4f
q460vdYx4TuSuvoKdJVo9RALYhEn16gnw8zEusswpZ4vxDA8oKdamEKBw/7nqu6JaF2qwLqjXYHH
2Ka973fpPx1xaqTHVs42BU61nUP811a1y9aeGXQuACCMkU08hL0m8k3XJB1BgzxoSR5eEfGdXKk1
U28tyfIFFMFAmpU+qO2MaWvyqF5lkGTXsRsqn3Gda1ZCMHiWERjK6FGXTEOLbC65DbAOOj3d1KQN
9Wc1TtJd8deKtPjUhKV7n+XCxPDFL5q7w0vgITY3hx9+agX3ShvLkhA8ZMP4XlW4bTH5BptVz0b3
yLm22jUMq2UVVP9ryQdLfylRS9CjXLI/XWUcGX1lN20K++swOM8T6Sp/bSg5YTe8cocjk6iHD8hF
xXEZIXRFaXHUmolNgW93Y45m+jRX7kyWlntS26t6GOMERU2F6zMtf82d0WxUGYHgCNWl0lMnXGVK
lKpn2OHJ2/XHbdOhvVNyB75D5qeUfpsoNqCIySanelBfomHQA6x0oyYvDj/1EBsAZxRHIevRxCmg
rnowpwA7elJ+jHYKc1VKazxEFPcRBigP0exO03OsTkkM91+L48NU0B1Shl0odeScqKO4pyf1jh5d
nM5366SNFjFxMcisS4hAqxAk6jK8w4DmOVVJ9LbEkqsHj3grKOa0A4eq+09I0k8SJRoJbfN8CCTp
p1y6P5G1c0qnxdmBeN8BaLz32AtBrvnR3q/pCOUdOA+YifygTeBdY4fsua4qOMqLNP69tMtbfRRp
m/0q+/YPQ4jq1xJW933wV2lLxi7OLnYeS9BgYFwTT3Ce0QJMxKvAp5qLnYVH5SK03Llpb0qioB6U
pIXAU8StHtF3JXjdXTIL/4lmPVZjcr6xhLG3o4p+IapyYaeYud3L4FJOWUzKtX4lW8X+UWfiz+iK
Byv2u6tOG/scL9OXkpur81pEXNrGRMtwVqKR1ipdTDX9sGtg1Sv9EoKF8JgAVdrEnkh+C4JmkfRK
iA2csTpDGuH0u9QlydLSluuYpNajGPQFI07+B6WicylFflOujiV/Vg3klLGeHr6zuM7HVp7rDI9d
sbLyYu1jGiFJNalDT1z1BwI0M8gHpEt1KkBRsfa2kH52qtq30ko/lkfa+fOLaXrg0GLvuc+HU18F
4tmojfBu7KMcGlIZ761gbri4iADJR05xYh5/IfYHM6PVv6ZUXJKxBq0gJ/bl7BjEQVLhq6KpoFu7
QUXfIZ4iLmrVlZmV/6zmMraN8QZCEMNZp9oYqL2vol8yvOBSkdPirChS275WdEqOflLjVFGDFKF3
F7Mb6PGCySAjKotPxVi7W1pGBnFlk3M3LeSRYXYANpCzbNUzwnsUdDIIaE6eFoZsOL1b79yKvr7U
Aeb2jXoqZNBMPth0cnLiiTZ6nvxmY6HXQ2xRE5IqxNKg/bDtnqP7SG9RvYx9PmGPKEVX1uJUDGjH
r+oXROj0lYVzsh9Qe63WO1vS5daOKNnVw250iLny9PkhDG35G0VJSBgy0DFVW2QGcOq5RtsHhUxi
D4XWgoA0I+uAhjfdq3q0Iyo1BF20CWivn9TlWE40W9b/y+I1xt4nL1d2qBMtDZ+MBQm067p/cjIk
niJtaaV1I9iRtBfshzZd+Nwt9H519TBnJVYZeznFiL9ObaCXYP0IvBImirNgwEWoHnx0seuz7/c8
+afpiCmjgiS1+/4D8FUnchov3TSXeAXc51FpB+KMOkC+VOsxUEw8PZnL4oh1/h5oX+njJ2epb3zr
12AV2rMBN2pTGDrDRid/hCwFAjSnVtFch1p1wn9cysyfItERYsT12yLPr4iVdIkfRagvXxocFho/
aejm1jMdZUJ3oIduRU+agrlUfyjHx4PI2/QHSrkUKGIKdKA0NQZbIMXnw3hy56b+SqXGxUBHs0G/
eYAU5/wsTPiJqqnj9XlzWDJEKtVso6ilsjhFXbe8Zbhp/wxdRyslDLC2YnRKIqN9XoaYoTJo9DsT
Zfw2MhmrB2QgYMhyUURSXN3q6U51CoFTm9cyd3+odmbYtl9l6HkyjYrpWTWEj6XPVjY0nCzsqfHO
+ZwTYkT/LvKFfg0XZ3qEDFnftXGabTQLCj2tmKc05+MFf3M2OnPDUG34cHSQ2eHcDChnAdypFYSC
0bqGaIWeeniKm6bvfA7SjEHV0tSVjKqyNHr+nvFUI1vOqKXTQbjpdHMiFD+Dma6CJpmg8qBDIbW7
qUe2HEzHpffeal/rj6vtD4/7bUDA+zDa1SWrmvBFPYDXeUZ6HN2rVxosAXCTgJC6INFeanAr/1Sd
bpL0G6PzvKcK67uWBdVHjsfm371Ygg1tieuq2abEiPaRS0cjL0nuOw0DyMQHxWUAzNtlePs+pxpk
Y0eodd57B6UH/8YtNB1CzFU8BlbhMwHv9WoSBNza+vxvVcpJef3WM6hndALqMrg6DjEregK5XvRx
89IaMPaaGVFOU5v1SxJgRa4C7VX3bf85hyUp9XB1TYajjYlmbQsj+GwPA9XpjgAySZTtjOMSJ6el
NYNPoYFF5LhdbCqzGQF+SkdnE8fLoanRJBBXiL1arz2M3Lpxyoui58QUFgy0i+gY9MF079OgRP0d
U2dJr9hSyKgtcrAye+yWTcy9uLGaNjsWEYLbnNoYgZC0G9G6G9FaRPMGNHT1gJSFmhK4sQIeTx5T
4L7F8YXStCy28x+7aubnLJyeCa55WYVsPWnAVT0+A3AgIm1kRE0i87NLo+tJ6+hdrb351O5ImQ6d
7qKL4oep+XRWHK/Y5iN6Ny8X9j7ivPgEG1lAItMIYfW7nAwt/n/XyGt+OXNTHNUrPdDp4OQZHVj1
eiA4cddDy9zSo5uv6o9tbOWOlMXPV2/xnGPMbDPJ81MV26dhORMRCV7aCEz/sIRNulNlc99qu6hw
DqC94WqZs9hF4GXPaUDU02w9eANjD068WX3p8byp07Gadn8/qPdG6AiguZtn9X4pJwVttWh3Zsu5
K+sZsdT+kO5bm0nAJupdbP0BtNP1dZ6Mf6Y2/S8sSGtbKyJ+ylfX6827qHSbu6KuoyvJHpxn+srG
IW7Fu9bqf7DcmS+Om342+M82Oba5qxLkWxbK+uT/iINORBfLXQDYSkus6fhfpbmQ0M0QYxeFFoRd
isTXtTgdKq7SJXSPupsD/MaVfWeFVnufYQ7ZASWKiGfSezIWhbNbkLVe4j4jeDclC3VtfAit4cBu
pu6GrfxPHwwfc52le8cKA4C13b0gyuvFW2L/OOpkDBACfCcMw30nyOOc2Ll1G8GxfBtZdA2u9JQ/
jzLLY2Gkxz/VPSNHfCiqpggTrKw+hilHGj0DDRSpaSDHULoiQRjdFFtbO6sIxPC9d7ZMbWUKfutz
EB+zTfRLjoxB3jVeT9qKLeC7ul79BQ2O8sfWFnOrgEXr3+lAGmImq/ZjDRKbgYL1bnkRPgvhHTrf
sh6y+gr1YQPDPaE4Jlmt2wxW1V/XpzpMyo1xFj4nrlUBYLp5yPcqJ706bnA1bw0HzbujHQMilgai
Z2nBIfDp5KiQlACa3qlNY3d96crMFFi2OL6x6u69PPnIOrSRRwsSz0lBIxG00lNXOS5Obb342qxd
J2gNz/AffjfK+CBTzbEznL1p2K4iVHISFuJ9EeExZkD9RKBbdUh0zkOMVqlSuinaKpOZaQk8Q+pp
Umm7nnCv+3kAPQ7eHIipEheHn2vDqmmIEoH58xBOAwAdW5TPSNvKe3qGZ/VqkW8lgqtNhOWldIa/
EXtwZ9Pykye7yquyTW1MJj+Oy7SyIgslHyIHyhZ+DUJN1EPoYx0nxsrZf79HTzolnQJvyOA75a5H
IHZq6RHs13NYLZgqjg5SzdoAPVWmn8rRN9aZu2098N0FQqFbkS84GpAUvxWIPxI3epyMh3UXRSdy
TM10ul+mnql7nWf3aQJwno/pzpg7/1AsS37noPY7WyQ+Kx8tsgjyGQHMQzuRa/OcaPGRgGwmpXbg
PwQWAswoEFyY0s9aZPBHAie07+zFYZnWW5oAUu8aCW3ZOSkBcFwZX3ZIFom6ipD+XLK+dfdlOJFD
Kz3DRikzuN2sx+2cIvstzODONDig2U3Qktma6nuJR6U1ZqBLks/Kxb4meWXsswpqBr1p8xHxL1hC
YI2bmdnsR1zkj7k3HdV9VcaziRJZquv0kJMCMg+2S7gwiTa+Wm6uP8WC3hOX8mKk/4+w81iSI8my
7K+U1HpMxjhpmZmFc86CIbAxAck0zrl9/RxVR3V2oUWyF+kS7ogMINzNVJ++d++5XwmkdFbhZIOh
N35KQTUirk1XYcIrjcCAjyYIC6M53GIHy4kEcnseRt1YOaUNzufnPcqH0S1kpe8TQ320J7KwqzEj
OZtebG9F0fd4bFGBJhtyKa4BEJDtU55fp5jK8uEyurV3ZpBfXADVXgB/FjeFhvf6r6+UoUVAb0Kw
espaPJ05rddVhICXhrodbbJFpair0tHxPheoNBUZ9HZondzOgXPpGfZh4tR0s9ClMZGxHrFXtDda
wu3Nh2a1T1nrFg7FnlR0OMC7duhtnHVetOOz2KOhCUZ49iJiXlQiei3rJ/g4dpyh82+dUbwqcWVx
oM+mXaHOXwAbVJsKoRYJunmwdn2WFEUDQiHxe36TIYzzIKeUWb4JUhzxZPZdvDn+CIZIuWNszrZh
qU4XQ4M2jIXgu4PtdYHAmYsVpwZ+SZazHgvzFN7UKvnJRoVQwZqsV5Drw5LmbwpDW7Feh4XxzS7y
NzmUt1S33bJW+tu2algp4YvvMqZIm2eHBxk6s5vU28HbHD+1yHxp7LJMyFVFn1JFNAbRvyf5TJ6S
NiprKIfjEWg1XJ+5uWbBV5ox9VZOFDz9Bb8YdDSdc4ds7zokxrRmz1St7o1zTb1Cjiu351FHDlD9
OtoETvBn7mbZtcDoZw8aAYcYvPBMm0P0NIm43KJeHWyyzrPOLWiEe2lCm4QB/P5cTqKAhBNho5AX
9VAhGmBoVe0ql4BCFKsG/3s4HIktyZaJyDAYOF6RpTw9SkNhViImkBqT8UPLe0iYDKdxhhDp1rOb
BD+M1x6joULe0Du00mcYTVwA8XaA9ogOlFjlUATac7AKFfKgu/oWRMqnKxQ3OYOxjTMH5S6JM07W
w9wf5RGs+l5aebj0xErMumO9KAmyFa02PXJPKrKcZ515pd3VSz3FMNMUc4fZN8Vz7LZDc2bU3EAp
ymkdGHv5RL7MaVDbVD2QP0f0PeTIXtMU5LfYhOVLkVHdxxmD00h6xL71oUTY1jHPYU/aJcrZQSgA
/3rQAZUtGL1lW9MUch6oFXvZssv8jHFnNRjLgFCJBdIw8sv80r9SlnWnsM02jMU1skl1a2X5JIaq
ogGWiPyJFpwqwlVQAv1MyCmJWJun2tjUEEFN7lfVjobdc7cmtwdzrn+1QhXSIefklfzbiclBayDv
KtkiUixUbxJjkOsE+1TtpMECLV6LrhoC3l8Sm6Uv9Jcxoo6DpWbPJuV+AMTVI2KUMwYOrd5Q7X9h
aUwwEDhgdMzs1mtesMzKi4vWliALI2wkNmlaskqnd3N0H3QrlFdRW1KSLkrBsCFOtKSfyu+u9GN5
lV9VM8Ijc9i2iVY/vT3S4NNC7oCtXX15Yl8pymOK/nL6oidoymh5bEAMarcAwsWC/3P6EWLEfPbp
+VCqMXwp507ZkIS5wBo+Kwb3LzOdlyDoKafHE+aH8d4Gmo+1euaaL0RoNnFI8i3zXDLvJIyDmTSZ
jnBR4Hz2wXYUXlAHT8ueVYFyafKzheBNHFSK9z5tlMuz2hhpL474LPqWoE8pxpMPGnz6DTws3DCN
ah86RQMFMNnhZ1WXiAEq75fIPGvC+pql6rQCLeesaRXv0QznALyBHwAHSDm6KASeiJccL+qYN4hh
nDIa/a3IuDlQ4EZ7kEPQR2izlyHJyfSxzrLzHlrAD56XV6TYkwAV56t5VG1SWKEY0KoCs+DR2j6T
6mwozYMivz7Ydv/nsxemKaa3SU/QatQFyFM4r34X/2Hltb5oW9e84II0L4ZfEts2EosoTY6OmX5P
tDZG9zn4HP2H7xpk4EdOREqwwIozIZGlf5xXZDFo0QzjpkBwr3X4kaSLzVD6X4ZgRmjwrwzvF3/K
79legEAtZfeWYFSqMaS1W8mEm2zboz2XF/RiWbHBB0cIzfp8K2fl1FtALeUdo1A3PX9CIuKe+oqh
jYtHmbOL7t40BfyiVO9I/i2Mx7dQdO9VclCe7JSsRho4uoSs1f30WhmOICQmLqlw8pwgNLrTbKCK
klP9ibb9JZ4p3wYIwEXhXuX8xK6RnEZ2jBBCzFQip3/kHL6OWuvq28oz9QUvR6uYcj3ZxGT8LjNP
ezUqyz+3Rpe9Eq4IeNwbHj28NNwmzPCljGvmmEVq0Hxr4pbissnGna9O8SVIzIdcDnUXVwVdEnA3
osbpFJXMUvJ2Vz4H9DOpgR333J3az9mEpa0dUxw6R7oEmFXku4dHaaeLGCWPQwMLhAYFtdSPrlKV
CySDtYi2Y9JfDN/GhkB4bpebbBE3gIFxZQKgqZR1MloFVoO6OkRaT11NPAMBST2oQLcxHmOQDki/
+rMT4vT1TR1T9ZBhYHmqTL1ivBIVoASac9N9hBMdoe6HKC6ghffpRXXg99S6MTODHouVovypIPwi
Bs76/lwxWihJ4lNPNm1XBifOm7spMIP9YDEIkykapIr3TwVXIlQqvMPmM37ZV350zPbf6to5I3vu
7oE7q2+V9+7TR9o/P3+ivv3ts63bD+lOrrsaoM4j0cjhqnYceyXXXhnw3ZfDUTaCbHyri374LPQ0
3HiR3RxmNYBDAq5vqdD0f0A+AoWS5c5KPvVG0tkZmVe8lzEAa/FZymMjXJJpm1EUndNliX/2E71w
tC/R4Kwt38he1HkGo+PpBHhY7koOGjAC71FQYzcuc7hNkOGXtnBm17M57iXjTJtVQD5J/dqNNlSN
kSFe5NYfc6UZ54kqCCnoxUIHsoWkPC7kU/mgmMD3YsQQejpNewfc1Tas3GkDhheERjVli6LU4p82
x8FgaodPlfQjphjXfCJGehSFai8eHDseD3rZf0SigJ3z0D/1+Des/zRMSf+U6UTMKhE1RmWe3hle
fJPtPm1uBbjdO9EktHe5Oji7iDHhJi/I/a4nnCWRMz8co2SfAUsiHUZ26VwjjTPu7HEMlr111RyJ
7pT7XpvQ47QnuJ9txS4B5WMRfNJn9eyFHaqRyF+B9Yey8iMbwZVVkLM3eoQgn1DQwLTNS0E/Y9PQ
sRZK5nIZ1cqpoD/+s+uKlzH0gIyVEfR/k4ibTIdDFeE5iPy8vLRhQEvLcO2Tp+v+AwLmg+So7Ic2
Fx/R6jnLJzQGR2bx6SGdv6PcMy56ZE+LUuS+zarVL8HkfI2DqVrJKb2rYJ9vjeDRNlx4qTZ/w1RY
rsbQJah1TPXVc0vWtchfy8lk0pNQ0UXousSc0puM8Qo9dlGTxLOshKOOfPBs38qnwfhhhHSJJ7E+
pQCQscB2yjYw4wHzWL2X1t8En++iyrz5oszlmgzkz6zAJUpa0NcZ5XPURg+1668Aa3RkfhQeNmNb
EUIVnLOGaSOJ281GBiv0RkIqeZABm/KA9zMr0Y5hF5c7xyyOvR3oe7PCByuoX1UK5IlUFv1gTfPC
tk3jzySu71IjCycErmXuePvcsUF5pbp6xZhNzhw20oS1diejXvIa4Hkb5uoGebG2MAhEXWhSO0By
e7ktnIBMxLJiu5/mdd309maIjJWskyuTBjXIcgv1Ep0ycLhvHrSNha1kFdOdjsokQIIFsAquWGBN
ZOUltP4tXrfoYtq1Vt+HBpJOY8UQdMBnr8i6avcGlXqcJGhDMprBhUWr3VOyu2copHYZLqNfNSSl
0SHrThfa6rHviX0XTyffTwgAo9ih9VDX+zouipUV2Qjk3dc6SukiamjyRHKr0rnoJko/ZGDihN9t
Aj1KHxhw19Ixl25hiyihZYH3XzhBDdMvHuSAop0PAFxqhLB9pBTTO9Wnf4QQLPiwQypJwegMGrij
+URm1miDKYUbG+8S08LPAzFSWfZFp7FPcWYuo3Yvrv4iTpj6TIZ2SZWasLoAY3wcDN4GknK7mZTy
56CZF78n+QieBlYgH/LlQnPIhskdTAlZP1J6dVDa6pe6ad3Vc9b4BC7isEqRc4/5AYTNtDGd8qEM
ZsS/aI7pPYftMpnI+7D5B69MjCHrvhpn7kJUIx6hsqvnduNoefnm1v4pt5gX2ekMlUIAWzGbhwtz
TpTPMCs28Ww6r8CFxr0/IoLrTK4BzdWJ2Y1FGzJ+qTvH2OPf2jZC3+uaPijLwghXlcr5gAYO+VCI
es4h3t1DEGRfJG5ozPmO2snJQhWykGqy6AaMLGQsQye1hiDSU3Q8acip0yab3PNIyLRV5HvDm2+Z
YtbWVVcsJ9nXBPyFHNGGZjxtJMlQZSAGzAxZvu2VtOL1CHeJVnZLz+bnCy4OVrfFTBaKl0Mnk/Pp
pqr7Q5aa4gAz1oeiL+NNXs309osMCS86aRu5FwzqIj1xyvomiUvoRs2FHdXUorkxECc5fA/jbDvP
sXuuAcUc+4JLaFKH7mFWMI+gAfq7JiKvsk8DCJHiLrPCwFi2VlQu1ML+wBdo/6SU2yvK/I1JPWoL
Asr3dWW461wApJUkWVn1fC4tlbAgd9T3ISLlZeVkf/Rmr78hPsGuUjMR7QNi5Ow6pXgUAvUsZ4nH
kP/1qWTsOw5SZEdcm3Y8P4eeaES7tT96qybzw0MeTd0SMcVGrp5Zqn935vBSDI31ClMt37YAm1fy
adwNYG3BDy1al/mLF7u8HwJLIkee+DcD4OYmhzkrirf6yACxqAMTGEzYHmkokg5Eous9MLJjPihI
ScSzqGwLfmFSKkHXGboq4gUFxsX1h4tdOAi/POtlMgL1Lm1picJpN4rn7IeC9LsH6EHy+1lG0oLb
nc/MzrGVc2u4ade8ya+a0Zxv4czaZTpTt1DyVllG9o/YmIOtbU8lKVliZj/lJLzLQpaZuoyuakH4
7IC3Ef6G2n6tJw1pyqZOI6VxhnWQtM7O0+L5BYHswwiH8TLoKR6VzDw4DMfPpepqFEZiljfiuN89
Y5qZb0TFgqsVxRupeSt9hCjvc6lsQ/o4QxwSJiUuXOSTJS02AmAVCyOCmLPkDcFwQd8lR7QEOL11
6+So3jXA2HIL4rliwmbA7Lagi8irNCbrYs1Z/q0iT+CQpmiEySFuzo5qvHJPMjZph+8k/GmPMkTr
j1zWJi4ZDAB8x4jPYKxV9Q3EQbeW2gX4JcHGaPNhFRWle/apnyEg9fHRIV8rbhiEy32hVPyDNQN9
DQZM1A6BY8s8NW4GPPQvnXNUwwHuBDCVgx9V3zNBSRxQW1r9gblcD4Xv4joD51xD17m6Z2Xl0Kbd
PCWLdd2wMfbxPmkgY4svArVgbDINN+o4kwraJEGxcy7JCG+7rbxLgatwpYQjxXbJiO+I044BAweC
RSOpRYpb0bKcx1WRktkjXUjQx1rAN+4JIKmIPcarJDWCVc2MQfb/FC3LDqathgtHUec3rUkJhVTO
and17b44VHQ5LsWE9B5IxjLW8+FNfoXiDInMCJAo0bToNNTj/amTUWI1O+VZiMFGdeOrouTboDV6
1tc8uYo5jzoLks/k2NUmxQS07JUMVWW5qq18+OEWIcEfvmChNyM3nDve4xnzkm8E9pI2XbKNqsl/
AQ6wfo4qfRTnfX9OKq37ZClVtoxxUti/7oVVFlX3kJc7yBuMLYNgL0vYRqVR5LPXb6PJO4L91ZkY
MqYychqDFI4KZW2NQ2Ag7F36UEfgptQv+pMZBhX7pddboX/WbnpCAS/y4FSImehUvL7l2A7gr+xI
Mu2c6IXGYbI2C0xVXVu+EONt/KnQ++K/nAi1lAGzkpg3hZTxhe6a5WcZOunahV28l01+Nh9IJhYE
HKelFDWt6m4TMbzK5GSGJWDkyBvcfDt4HwUdDEpyvazBww5gZfaNTQaRUunaokRCJRFmk4gQM0y7
QTugr5qp9ldlnyNv75zHs2IpAMsp5IQkSJHPrvvZxfzIvp4iOJV0JecOMAMbarSIMk5XDs7Bl4k6
kpJu/kZnyMJTRKKHaLqefM+JFo2STYdKWP5FTXBQm+mbVdq450i3kK2BoXWaa9pw4OkbE+q8qITd
uMgvMIpXEMHoRVuRflScuUSQiRo7JoGRe3F+aW2zvuaMxFYE4c7rqqeDVpSfloV2KdM1cxW1bXqz
mleMmmA9qmbCDcZQwtPrN4Wx27YmCSdxeyTgfX5yJtU/hKSgLXTTrbkygIxLw0bups3zaTw/YjJN
bk90RR54686PERY12roT8HuxLIR9QRE7uZ/R5DaIarVhpfRZgN67PtKZUM5p3rWPwkFJZ/fBCf+J
uu3n6SctFTXFMiCmQk/ThCj4kjbPDmNi+Nehrg+usWTWlCULBJ5N1+rfqqh67wQBq+qHY2Npzkvl
l6iV7d0wlQzjxZg+1dKtj6Nw2Rh9dUrcujwyMXU3xBuo6xYaD/KEsTn53dAue2FH1eBCg+taaVMe
f2i29u4xfvrRjR4SDvCBeWqdItHFCcSDO5HYqOT6qgjR0JZuY17rkL91ToKvUIns7XO1w2zfbqsB
cgFtiFRQGOMHBUDWNeouQ5+Ap5zmrpNFxptJ0MMCxfipF/Q9p6TRKK88x/iYnfzuu2kF+Vz0MTBb
0lHPSggGwiEW1Kp1iBzlkmhvtDGcmwRNDCoWlSajHhqVutnSTUROJ8fkagb1us+XZLQk20RoUuI/
HJzim7HHEvz8K+yISK1xzmmhirCePje7XeLXXyRgrKchDI01H9flYFSINHugZHaJ9E0w6qooVOEq
GTv0gfVdgU27VspmQgMEdPfJqypSZOpVesRa3+2CGiCJZ9YfyNGR1GG8B7nZ0WmoBjYt00x2jeW9
B132h7SdabpBMoNbWDSgPFr8ASLSUH9UPtHKjoJCnUlVB1QUHZxrkabhl0l+TjX3Q1fs71JdWWfu
pkL9VyGG21dMQmg1W95VrhOoZdsVCrWMyUpO+xjNCGtp/mqYJFHHFcNpcXicEWc8uYqpHZT02+BF
tQruC/Qj0go7DCJyLkNQVLftN1h9JP+Rdv/EHaE6YeSAhTUzRqaQ4ggqHjQlXNrci+++6SzSc9Bo
zjdHYQftkhoZIJ72hY4j1VikAQuXqsODrUJj+lK32sfMvy5XMKJpG1w08/nZinYsN3hwiWS/GOfM
y12ByTG/q8hNOcwIQ6reOMuAiMOzXldMco3upEbatsLp0yJN1CPGXI23DKkWx+mLZo3G4p//+N//
7//8GP8j+KOA3jcFRf6PvAPkF+Vt83//aTv//Ef5fHn/k6ee53qQfk1V03WD0CJX489/fHtEecB3
a/+L/crijZh7bJfCUB2WHUgjJr+LqTb7h3xQRhLua6R1O/kUR/V8y/X3Yd5L5ilT+OhFsB24H1ri
u0mIzxuCOBs1vMiHwatNPDZqtjINpToVI3NIN3M88kxMG3yneLC8fgHdNgdOU/v3Z58SGdz8dClx
X2bLOqm6jda03rrRzQEUS5gukgi3SVHF0YLme/01UaszSJljXpjNBe1s+aEVF0eds3d7vpFAMdy6
XPx+giM3VwPblNYVx7wkEm0UF5VO12il1GQjS/18E4TQRucaK7qYriOF3oScFk5T0jQo9ZMRImyz
09pi//cfimn9/qForqFbhubYjBd1zTb//UOxdC1nmca5M9cg9CWfVj7AIHEOfz018wGmdFswx2Je
f/N7f0DDQXSZHhhC0YXuW/VG/9VX09enVYDoiwUxkMUeYXh6DMao3M9qfsX+PRyfTRXRWeHIxNZG
s1Y2EzAOqo8+S9Ol6RLN86/92ih35BV4G9LVyDImGNkyM6ipQqLdaOZbHhwyw/uQx7Yw1YzLXDkf
8m74+/fK+G/vlevqludYpoP1TDM149/fq1SpJi3k6Ljy2PXFUAKLMP4k3Zx2shhV0/knYdHmnsij
g5X7BBFGyrztMHWgGhz7hWP6+SWy4u/Po3HUYMJ3yWtZVUUbgvv0ySJnsSNSRd6xI5jMIcOZRZq8
sZJi38zB9tm7716APHUKZ+H0/Bdvhv24vvlQpabV//CLq79fJPziju1RNumW5rma/u+/OHQ6w3B6
uhexXf8hf1Ur1l+ywp1PVYo/rbZwzDilPxyt+tV0aKAm6cY2SCAtbBasPlHnYy9eq8s62+jhmN6z
gPCNeAg2mCOJ+IvCHVjV7uppkX1wmBdzAkic9z4a76ZPT6oMtjrTmhCQRVBv//7Xs0zvt9/P0lSA
fyjwDEenpWqLP/8vK5Mb2mPOskDafdSw14pU9ahS1LUztuEytK3qHNRQWumuwJnSP+0cV3+WNKDQ
andFi4XIJjqsl94FbUYPNV49V1W/aO3F0KAkV8bW2vdEnam4mqmEPf+PXy4hJVdfUKQk9I1N7SUo
IpggU2fsZrVA6lp4t8zMTgwW9NvADEcZwhxjKTlO3HsgrVrk12HAsFVrmlXvJ5h8xHVp4nU/BEaJ
KFGcTrUgPKrK7N9kG088MxuUKvq8R1Cb3Cx27SM37SPuPeMmH7TS+RkLPVLsmJQA2qR+ymYqB+db
57nueSx6eyunFaMRzyv568t3RD6ERCZkUYioo4OgiS5r/trZXzg2soXa2EvkO6yJt1nBmHcYavdI
ffGl4tB+t8u03hZZau08GnwvM0KcIrzxZqsP+QCiaFz6cYZNtqi0B4fxpdrV0TX1pjvCNf04uh2h
DFMDt51S2yJaovBvsBC/dyXNIyACmPYLMm3NTJ0OSW69+pZVvHhuWr4YZp8jhUmDo3yNs2J0oDkw
E/zCn3bsWuDAEICQ+PhOp6tG2UrqzkEt8Qc/pTdRBQJK0ZTPIGDWKgsjNWnbX1ueFmog+Kjn2GRr
WhR1dZWnVXsuD1xcF7mi9lXUXQ06oKoHld+BQJ0Q67ZHRIN8YK6Um/R/Pg+3CDqYeVJVrkA0RbcO
0fvOm4vrgHJ3ybpzl7NTeDn9VTbroswm8mZCROY6Cmez0AhvXhT+ekh87VBVc3SyJqHJi5NxBz61
uVfFiGDX0J9tYJgWrMCWW+zkxTW74bdaUc5DnHkPFYMGIiHAAaK333QWFiOvtxZlZ3RHZQyEE5c5
NWDh7KZo73x7c2/JLlgWQL/WbRHbR5u3ngbdv76Sr7UcKzaYpj6ef9hANiPpb6USY4V+hiKdtLRu
r0wjn8+smY/U+iFPqapfp/QM4x9p6PlUdDGTA+7a0v7uMsBE8x4F19AuGmyjTdwfrIDVaW6GeGV5
RraZGpJD2Lah9sJihGQRiXS8pNhKWf1kfJRUakP1Xsw9IlaxGcZu8BLHobMIE9/+SSsgNTV62NZP
p2ydPWH1sHXQTEYc3zdWn3UHEkw7fqbQVyKp+FaWHDFiwZaTsGVHHf7oZsZn6F52HZyV1yZV125Y
GvcoLW6xCFxz/ArGtuvMK9HZvNRQwi9+MB08ezCZzFu8JF43zdTacC6Lj609WLt2zvGpIJQarEa/
teOY7R0ksqvSIlQgEfyvoWKDUWsAnwUEt1/8pKYMMclbTX2f+i7Y9BoUmrSxrNfSS6HQUhh3be09
xw6h7nUrByiRPCuwfWQrzUcbFidqTPa8Gy+kgkB+BV9bP+g5tzLOU+IB0bH2CE5jjkDzrOjbuq6T
9azOOHQKz5mWdZYGb26g3Mvih5zb/GUq1kt9BnSBDvc/FU54LTWdrpPkofohZEvVaTbEyF1Hs8x+
ii8Kv2ROI4OTYhCoqyr3u/VY0IIf2w6VuFXcDeGNyc0x2mo5Qp6hcP17TaP63pZQQfh/6kjVT340
zEcOcNUmAPVNS5BcnimLJlbNWj8lik28nqM+LTqRTWycG1sPyaSbnT5cAKGrFqaazYfBG+y9+Kf5
iMuXMo/lr4fQAt9kk2W9ka/1ibZlLHAyRqPZ2TaUC9Jupi+Y9gWKq4mvtVbZL7o97vvKKS+TPfrL
zu5wu38OBqVfn0YJ4j+rOnh1pW0Z6fs3y/0eR5/YHKJlUc3d+/MrG6PalGSvpjX766mKSVCv22bf
oh8lEpcTmnzonHmLdZM5bpM/q2obT80v4aFM+nGER96aUwMNoWHfLMKLZY/KC+d6O5PqvUSLUe5b
6Chw0VDxpbaT3Byy9+jOZ+aFhhNC0yjY0MTVr+QtK2ulRT2q2uU9HnrzgeJJnTSCenXFXGV1+cy7
tMUMWFoxYNLSj5dWMQgT7NqOkl84nO/I8glIdqH90xAdzfA1nFfVSHJD0ScvRazA97YcwCWRxj7u
45tnJa0LYA2oPK3Jc94qowtO2PwjYB52v+aA5m3QtJf7uhEq/sgaNvlYUQkI/UxmDC/PsEbsgwZx
x9q2nWvzLpHmblBH+wjj8cEshld5LtDztD8+O+Bep3TrOJxILyh7c511rnYrAVFDN3DDHbjsu8wD
sCrr7PjB618xJxh37lPQ9CfJI+v7Lluiku43tTesw3gYHs/i1OpGfoweO2ddbNRD1UI2jWCZOfZ4
fUpv8EhZGwg04LWK708Bi62W9i/lDNqd5FfwktQxPM2smal6h1ZMpbTALTco4IdF+cSXYO5VFBA4
lekeZZeo7Ko/w2+mVim/BG4EV/hsvma7jkrtBWxicbBxdSwtIbI3AgQibpSv4jwnvXiqrWWRePXO
yckLf2ZRZz6hrCNOqSCb0E98V2YjOMsH0WWX45kyZLIoxX+mBhjINwlk6pKvkRcFn1E7OGyLRC05
mmrvYi/J70ZUf1EgZj1skhOPjEUy9rJI/R8qcNP9rUL1YAlZjmpRu9qcPX4/psUuFDnbBT/+rDga
ADbS0vGb8yOf+JZY6aaFDnhZnvZRnI5n+WAAOFs4tE/W0tE/kEK28pT8ygVDhAd0D1L2QlJ2k2Dj
RwlTKUGpf57BjLl9yK0L1NUq4xh2plC/agS3HlvGPYvcA3AUznSn/QkmeW8n76oPUsktB3A/bnLX
xqj6bENObBauKuLAoXkUpm7eOxtwic2oTj6bbJLZ/76617Tfq3ukyxxaPNXzKPEdzbL/vbqvzJKo
ky72OTJOw1EavjXdoZ3YpsssLt97hc26NY2Dgy+eYkuATeJBhZgY4JKRnliqY3KDK8KMuWPvtZT8
xh4SV+H0t6KvhsQXuTAVTjAPFnbnP8p+THcZ2N12YTcxDXm67FJkl6fmuERKmWzcvG92IxXwwpWo
w0kjknq2fXWnT6FCt9Satn/V5ENJpJYf6EtLxGeXoudm1BDds7Ryt6kxv9qjk12lmaYZxldwSdnG
NepflBhyqUb4HfWvJVoN4DfkM/WOk5DL6dhdsmq6EWOzNxRbz4h8SHr+63OpUZL+tUYDtSj1gFBl
0c42+xRtidR45QPzcrqLBl0x0OldD0dJMrDRwFinQqrka7v9CcsUdzy902cGSiqeJppxZeW192Fq
N2+1rmIEc8YvjRa0e6tNF8+lqGC8Yeeqoi+s3p0OZZLegAGqe9pQ5PuIoMQe1epK4q80p5v3IZUO
K7ZWsiKCHgt768xI8V2W4zIH2xKt56cTnnBrY9+zknjSXNvQgthqfvg9ctKPbp7wAQlWUGx8/P1l
+d/OnJ6lq5YtcHG6yZ3t/XamVibLcYyQeM7nHQ39pDrj8fF3/txAZf8mtZLyIYo7mHbYFQsvqHsE
185hjuroEBJltEhTZby62iCAc5axNsh93g0zsyulgYDOIURddRYG0BTH4UUh2wM7B6Fs/niWXNmW
lg4yAG+fKJx8R99W37yajTTWBqLlqNPXkatw3mKOzOI2vzuz0V1I5LyUmht+zynXliRacWfP88qg
fbtQ/SBeh0Gonazgo5mL4NYhMrv//ZsnW4W/tRJpWsE6N1yPt9AWy+V/ObAHZCPggRA0wZnTAh3S
fuf3mr5ro+BH002v4xB6ZEZx9s3eGZ2iOmRwe58dfeeWtnoLE7KYUkjhNAnDd1Odg72psBv1XtFs
1ZozEv9oZdk6aMM9xxkeQci+SO20iPzevclnTECyfa+ScmeE70hXDVhWhXmWXyFpUZdj0gGUCN3q
NDDpbgmzRoCgbyRCstEwXCcha+U4YJixeb8hAktdXh/V2dFzu31ShsUjp+tclKN+4+b8ZrnRsB44
iJ0NCNn7gENJX4M9GVM8Tk0x7KWuaWwhK5S9dpSbtzO59nL22m/erDcPp/3ao0xejeR6XgKAh6iK
cuJXRwwjkAfnvZuAI8Vwe+1K9V3+OMtI28VExzjwvGKP97O6qUWVvv/9J2oYv+9wlm7SfqQJaaou
vBz3tx5MQwtxdFskTBBvt3LRtTSBNVGLeCU3MsXs1wYs6kU/kY5Ay/gu5UNh1QdLNc9U1sUgWveN
396LJIvWifNl7izK187Mt6NZzBsKw+nceBfZBunDiuUhEpGOsc0vF5MJLqZoepT/UVUxc98KxYvV
9Z+/xtlC8IOWG45TBV7Srcl8optkbspk6q+YFh+RaWir5zcb8fjrkybAergAqNt2kwdRwKxIzRA2
KTId+9opd2Bd25U/lj/aBrDks+9nl2CVkOU3C5iY/S6x5pORZjsN99Rek1CDGI2eODJf89bM7uYd
geSzqT5kQ/GlLBmqTuJY+xT5aUFmL2nU+g8lsP9shir7QUou8iYk4sCxpqgw3spYSzfccSHhkYAx
lLhv7kkESCQf9XWTBfZp9NyTitLjhPDzHNdx9OLkY7JOY0xSYXGZqH7X4YBGuRXYCRkGkKvZ3SG2
g0lbsYOheZRDlTIXrmTTBbzBHibbI8/ROsJXiHx9sO7FqDfUMfYrNEODhs03aMvwTDDAsuwzjW4q
oz2CYZJlQY7VRtMaa+1k7XBO+XuJtZoIIHP7/EC8ES0HFOwrtJH6TT6QWrHIAARf/nopxBe1cBEE
7to2NJ7f5sZjvzErkJ8xx+hV2vR/SDOdW5mwy8dc5Er388XEBuK4YbgxSxwIqNqOdWH4r4xoG1h0
XsePmFZKNEcvGu6zJb7Ubk+HVHbTQtSE+5AE64VUabMWW/foyQ+TPR6dgcqvypcuRwLYJbgAsTAX
rRi/0deHJFJPxnpM3XrnjaQc681sihaLuUZF4h2Y3XZ0MIhYUSjq7BgDtGsMdCsnOCf1kGivSeTc
xjK1dwCeyYoaakaPRfSHk43jWZ1o/c1Edmg5LHlfECijPu43DQ7pYzM6f+aBhQwBG8f6/zN2XjuS
I9mW/ZWLemcPtRmB6fvgWobKSPlCRCpqrfn1s2ie1ZUV1cgcFOAIz6hQ7qTZsXP2XludqWD7NIfe
ji8oH6PzbH9SeBwl6p7a6UWVhriAun1d9D4vEw/WVCcHk3fGcIZHHbfhsWt9fuW4Ffs8SmnVIYqt
V0QoLVQXM/isxeNbzocRAQly5en69BEBylXLNYPZ1uxClUNCrn6uejAhi5ZsQj9wIUNPnCW9pSN5
WNS3UZndoUdD8peWgN36ofropiGJbwEA/aDXAlxAuAkJX+dk/rZqERUwKsFuKsw5P1umtlfVigB0
psb4pu1ZR6bVp0JL8T44OdVZ0uUM5ZvqFJhjeWk8PziGWkPahQuHKjLTt8tfRHRw/8b3ghfl+6nj
/qqF5XDilf3MBuLuygVSoXkTZD/H8/ZKIo9vv9tVKbeSM4BTscf4mmXWfMlTdA/ctOHpxhdordS9
6V/hFus/Bi2oCxtiCJjTiqQUp7YzeOPs8D2NZklQCJD7qcyeb1Pk0cHq62D4MfR6OjUtkQZojKOV
X/fdkRJE2AcDF4NQpoimhfkawkclqIegZcPGMAAh808Pbul8jrhhkqQsd3pAcHc8Ftkzc9rhYs0+
8Wf58A7A6rjV5yfgttX6rwPobTfrPezYdnwydP2D0SzSkxhcNMaHJ6Z505s+J9NXy+rmgA0rP/9m
j1InhZ/LDsfkP8tlTmCYLjCsVzUbQ5qigFSTbW/dV0S7n27Gl6S2EPOYGE6skuQeG1/eKo49/az3
w6VygmAFbTXZ2IPWnTo3j+5NQnF1ClwaBSlFvZsCmdTL9+PYZqsBl+5p1rqF3PTj6GYUsAk1A+Y0
RImVBAG9UjjSNotObind9zEq520xxHtazEhLdYJDeGmtx9t2FGha9N6ZZ2vnemhphayKj2P7lFGs
fbRQrfNrLmMJuDVcp20HmpzEWR1BQ19J75JUyVs3bfy98x8JPVsd7JgqJYotXLcyOFsAeK2NSxZj
nztnFeOVxWFxZh4Iy0HguwAXXW27ZHbXHcOkO/UwW/RP0EzAQaM1xphkJvZpbCUajG5G+faidNvK
dp+K4K3W+fdamjUkV3fhcxI3hIYS0adkXrNhCJRb2bZgU00RDYaJ43+jgHxrpLF+J0vB4qDnmIbn
tn/rWjauv8SPV8w1ocl748Tb0LVfbhsmFqh6rZSNU1zOl360aAnJ7NMo8cJJHOY7w28N0tvwm9kZ
XE+HC/empRnjZzRHw50z2F/hyWuHGRjCztNgAo8ciVddM2qfIcdvskjL7nCjjhtacS+WXctH0GDz
vSvEvLIw0xw6jiYQMwuStDSYSnvd13ZjId4Og+W+u53LjdSc3tBE/kEhCTvjqDHCW6GrMI/tYIzb
wCEkjPnWvZId3So65BQVpC/AKmZ+c2lz8uoYUmHnDFLO9TYqT44t6V5k5kNEH+mKrNFHBDKgTFRN
s8prOGLgk77UpffVjMfsOQ2KYhtwga2KrJ3v+CU/pJWRnl1nSM/qB/hRT157JgtstWNyLgGVyEon
CL4krSK1A9Bg5UK1tX0yWRrrLKP4XZUF1l26jHcXcZZ6xpvwoYwK+0xJi/1cm8kmZAUlRqopTxzh
mQTEEWpH21samNEnAWrOIl0YgT0Gi8kcwx3OM+3dkFf2egqqd02G5r4UKZL3ubHPuY9PwwZkpdpU
Uc4/u0hX9mMR+cdKxwhDXal/tBz3A/l2oHByQgEcs70YHWZT+yGrmRsUM5CrH0Qee/x6OwZ33fwR
LGv/WQyrzsX63RAkt23tiqYerhXcm7L3d2WN9W5cxrqFUS9wI/qG6qm0Cerspyjf11F2UiaQZAzf
C4P+rCVKsrQ5ZuBIx2CzkqO4KCOFnkgoSQ1M/1uZRn55n6frkGnkWeWAaN2fH6l/EzEU95uzycoY
3bhRGW4BYzU7gJPd0+0zDrjng6oIsjk0D7dGAFCV+EkmfQ4+leBH7JxLKqGSFTUqrrCdwYSpuxUP
xDmRHc5galETGUaLFKX2HXnSAPA5qvbNF/Yk827wTMtHdUWHVUt0Ehh104FqPzd7ZZvxmbyAQrGY
+fG4JsODvVfkyfX2QrSO81SOzrwVbPwrw1qMAjCwV9anwIcy24X1yXJKARS6GypOSlxlSaRR6juF
vleagpgKjXNaqO+liTbuJtSv8QavPMO0D3423ioau8RascJC+UVySTpZn21VI1GpHSgu8x+WCXJJ
WTRBhp2HLn+CMTpeq6y7Nr5pnzxTGncimQJWxGmdVRgWssHQj+Ty0Q0pE0ny08QFWUUBJ/4okCe1
1lsDAFNvcbvIEp+WDZpbeT+KYfygSslf74T2a0HAsg3aQlpUG45A0v5KNZKMpG1GPbk/qe+CCe29
6tEJrGHlVSBHSIY9jvFE3FQFflUN4iKcU5M5xGdaTs3Fvg5kUQ/ADz43s/9BOHG1o8Boj8szehn5
GsD4uJrxBFO9tym1Hb7rFTYGNtmOBDCz41BYdqVP/dCh7jWjlsbD+CZcLCbzlCLwZkMmH/GD1sv2
NMCJIP3F9S8BHZSTkMVv+hHOIl16VRhIsbRxhKTGM14fXuHANWZeBT1MD6wKOlmvt/05gNOASrb6
qBmhvrV1rBK2mzI1QSu+jVta6pIgwJ2BWf0enVR6by0fsQKyG0E2WatPqH8zyqDbqtkJDCZ7ozZG
iSOVUVV9zvAjsRjTRgwxdTjhtInHCMdSGPXbwKjQdy0mV791OMopZckQ9d26nc1003tevKvhGu5u
N3HWZLRnLYYWWcMxItKCfDsMjgO8F5hzbRTrcCIoXgVgETKS3U4yv7m8lsvn7y+na5hLg0y3Leqs
15dXmi4JYb4cuGeXBmstARO09ClXXefhs5LuZ4Fp8Sy7CYZJh4mvHgDOeAUjHTDktP/oZeuOPRy8
KYqQFkzfnFJuDRER1144GBal6LdeEodkDgcSkEUJhX6iFknduH12hwGMAag8/mow8P1ZRNnNEQ8A
xOYYlcOd+StYHrSWfrCNyDkBeuhWnBvl3tVn20WLUYL4nbJ9zm59SU1H/EZSZzj/5ZWicIL97Rg2
Ki75qhHmOkbhajZxvD886Ro/NuteghR2OeZk+149YE1y7tHkfYCHh6FR/xj2BloaIxEuxqroDZlS
GFKb5ZaVWfsYe8QZmTpYjzzMP8bSnnZookLk1oLoqLJ7DI2WYOgq+pzkZKR0qX24jb99292Rl4Z0
MW/Jj7KHtef08ICWtnPdAd53teKxSZty7VuieTRTT+7DxLNxls7GFapTeGdq5FK6jdhkFWwC5VIG
c8q4koxCrHZoYvP6hJlgeiApwdn0GWNu9dCEjn3ClfzJd6rpmDXluNawO63ysbX2FhR25bLwZoTi
jAHyDa3zL4NeD3fmUJcPdRlXq8D9eiuropHgUavvnmoONwUg+V3AGftUUIRVcROTbXlcqCwX4NHG
Zi6hI945kUzWCqitSocg0c/dROIG8Byci23ERbC4pYbQv/NJVFmrIEr1kJCtffuxhWjFRRFhb9dm
1Azv2zYBjKi73S6WInkr8XpLn0OCr0WkCeZmdnb1PDlLLyacmdRZDvgOg1NlvapTXEnqJQzg4UQt
lGIDIgxZ3TgORs1ELZRZ1RtQzQkhJW51KEOZHHILsXMohwkyK4x63/ShK3fs91npE6rssW9vUK5F
iJH2YWSVP+3weeOvk9Iw7/hbnXUKIXGnpv96BvOii59Ya8Awwzuj2W62ey0gUy4fEpJshfwQIhaR
deCi5sWAqTZi9ZT5zddfry9Kz/VqfbEcx3N0YXg2986ridBUTVM/9cw7hY4ruxNde3FFzkAA4jwB
iPjYa5a9PiRqVT0NRUk/1yLDDS/NcsArcaw100BTTMcQOuMIg1nbgXioLfAeAkiiTIIO1DroCKcs
SPDRy7XrAbosplw/jIsfY0jckB5UyG5WokzOoiOQ1rWz+D9bTMDw+Oa3XlK7V6XHaGpO+oyhUn81
QrVTjQerrcaD5m9znW+sLu+e6JyNJknvDQS5Ol45X9UkdRDuuXKm7txjDUDWkb1TE77BI+my1623
5jy6q0mDM5uMmnxvnKKe45TJOKf1YVMX9UKaQiT/scLhsmq1MiRIeH5oMYv8Zklz/yGytEzLtXhT
PIEqwFGlx0+tffAxlZOIQcLoPHLJ9yfP+JrXYYqZru8X0zBxHjTkmqexZg8dMzvfjpF2uB10bafe
+KAxHyx3XCxH00NvOuXJlo23tXTgR5PfvcmMnOQ/gEr37TAdvWTAK6rbkIkWBlyWtPdDl/rHUEml
e/AMbkHW7dDNBI4uCIBbKV9ODFZUo3N5MNuE5L+JaGX0Sh85d0ETqfLiYtj2+x6t2tqifEVvNAoE
8zw0dSH3YLWIjzLIkDRbMlEq2Ep02uKtLwZ7jZdvvkvncb5De7lXU+45qp5qScr6LSuc26u7Ej9t
3YG88nfQb+rfvBfmImj9+T5hC6bRwTAbaaS0DfVe/fRe6PSMl9Dhep0AY8OuTjh33dT5pkvQ+xbe
kmk2gJabINgfoyahh5XVYlXpnbF3pjDdZ+581LE5HoYxb5gkWecxmZgsTnqNLDvJoIKiruj9Ht0n
E6yssMy7X9/qhv76b3BMj8GvsDxGRdiOX++Q7cSwgjppojGQtGeFQPxrcq430bw1HG2Ji1os+p7l
VxtGATmE9gmIjUrlDDI0XxHr4MX1ORqGbgPAtY6QFhK2IC5uFxyTEHtinTsxJWxOHEDH8TOyn9Ms
02/waM1z5j1SDnfFDR5tEhrqYGN47xJCcJm7VeVHorbl2dRn8lD85n0imUjGzkXNKtKpfYNR7Y5+
A1BfNCDkrnU2KdmcEbsBhNBMlIlwZuAWrnVsDJrwXYVAy1ZxZZObQt0al+RE9MUBvTc0kZp1ZNJK
ujO6dgIpUmS5okIDz1+9VqeWxpufDIljSxdEQGXxPRO/lK25elQTV/VQj5WBsuZ95UKxV1c9PJzi
pDUXmRW04efQfUuhwahdkK6Kf4bxtknTWXg+sQr6qF20VmisvboH5gJ9+lb4mOE7t3rSfM7DXZsm
z5FDxKXJHOvFTZNjprfYhdqDLmb7OSrqilFFPD5h/kYdu3yUS3P362tIvl6SHAtpnulaKJ8Z2VKU
/n3aKNiG6kxj7HDrDjVRBXtzAWP5xiO83vhdlFgkc88mk08iFR5bCU1z8ujr2zIc9iMu64saisyZ
jkOUEpXNhH8Dw1gzWuW1d1J2QUxxPR3TAkBY2YSbsq6ScxFb3mdTr/GBCKPfccDUNmgTu0OmxWim
hiy7gGtehw5QakpldpU2a+7dUd/nqI8uNI+oTLqfIVUKV6XNA22XrhRHjePE8cYF68MPyBGb+1sx
wvX7xc3w4izFG8TV5l5D7EwrPLmfEOAo22tcE2+gDhTSZHnMkm5403c48+v2zJ8fnQ1mSfsprrcy
gtnGHNt/FBPK5XweW97TprsKLzirdiMs25IrJgN3WrdHGBPZPS3F+qGZp92MAn0DYpqDDEkQay2d
20c9z+W+bUGO/frdNl/LRXi3Ha44SRfB4jT3WmrjBa4/t7aLsGuC0YAiI7FLp9u6uf2mn8gvY3NI
rtGY20fH6Lx72cbfM823LnHt9M+5x1DGL0kNqVAAMzeN7/KZPqjedxFjd7Nsr61Okpas3a2IYAlY
5UtmhNoHQG9Xw9ToInK5v50cz94WnfnpN3/bUtj8vKBzRLBdHKIIYmhNmOar44JAvxYmlQCqt2TI
DGJ2DqrJPIUYADekgVff5ujJtQv7Ox6LdyNK0zAu905TIsyOreHiyPHBso4Gnc0nDiTOG7K5Dm6V
DPexK8ZT686fVZ4UpeewrVETrjgN5L/Zl+RrJ9ESNMY9yZDOc1D2yKU98dO+ZJuc8OAIhTvT7or9
DTnOyuOy6s3TRiCPkVKHoTNlKcOazAEOtGrIZ917JcE22MDT0+LV3NBEchHpWt4z0Iv1UCXlkzFW
3nPsiw8A3vyr+lweTnd+Mu1T3Th60dx+amhurKeqyM6j6PAqtiCilBi3E9qBJGwY0XPNOcwAdj+M
Ubr2ewERYrHwxVrTYHqS+nZMYKOeisp233RmdpFTH55gl8G1VlSh0PVDuL4lS18DBEVpVycdpwyp
bY8y17vz7ca7Nbnsnoz4eGZgTZSneRWIeo6eoWVrp3TOvhH1xzyOB3J6dKSb7mmYy6/GYHtnSxYg
jdC3OBFcroc2CKODWehn9J36zkGf+rFD/IrntWF8+jZ7o7R3EAL6h8lB1R7TAyMWynljGGG+L+0C
rboefP/1RSteN1fYSoRu6EJgQnGk/Xr5TZwR6sCgxbubNEukiX5PwxlI1ki93vRBwdz8zwcfJpBZ
+C+lMfgXp4eTYTC5qGu8fpvMiMUHG9Ui5BUr3uNumggM1AGbgMHSNa05D9gJUXXy9vQxHXgN7Nuh
XMLlTVfGh1yk4cpdiNYDr+lpqmtOtKF3TWZjPMxSu1P3iVJmVUazwdphHM3QBm9SkgKx8TNu7yBK
xNEs5Rpf9MHWg+K+T/phN5XNvCf8DR2AWc/g2lwsG1Fnnup04y1P4k568M9Ke7GtXYM08S5KQTqQ
hbLy/dTdiEHEMErE5VYKQ3W3d7oOOU+Y5hdzGnME7TLCPO3bFmSdLPldqfVfbktKLfZIVk/ycmnh
/P22lFbfMrRzy93tooyDrtqF+herxPfvEbCwNTr30UuteF3n5OcEI5MRgTJngxK0YSctpX20aqHv
cHN3a7Bc5latTrJquO6JTdvoEaWXkhZUkiDj28+ptCHahqKTXLYY2z3NR/4Ze49KaQNRCHsAYoeC
BOO28Mo7vTGna9lqCK2yFV2JlR5xLVUIFHfNfwp6dYhX9X3pN4dGkL/VwIkAD8xJnNHIyPYsKRjL
NB2groTu7fbWAb3d5eaLhP63Q6E0bifR9M9JR0R4z4yWI4A377LUMDc3lxEn/msxI6PMyohT9dOt
PR5obDG5FN0DCgBItg7dTC+boQsvuXSj4L3U05HJ0bgUGrfzSSSLG1nXrDYVw8arwjN3c31QVVwB
Tv/h5jRwZk7+SqiNrbG2I8p7xF/MpnW5FyqGmb4C1dugRyuXEMC1moOoFyNysquBLjwDMPPoa1zx
CEXfV0a2d40E2Jyx84nyCtcV/KqiNFf+0Gj7MV8Ak8OS41c2xrdbeUEWJnMO+AXo2sIBRsGguvJ1
nNT7Wz++raO10pzWi5Jj0vzbn0crczwu6EgyTqtr6X+nOVihQjV1UDtecEWMYa2Vvo98roZKdzYO
DozodZBbtypM00rYIThcVzKYonXocWHhwkSSrB5Upabqs0GU/fZ22BJYi04l6mRdRpDgHMbxTX1X
4ApSIzXDA2pVAUo7ZFm8GYNY3CmbBPJDImPhp++iY3VAac5rMGNW3mEOeJk8ct6HaMRvGg/ZMVBG
lkp7CcED727d/B7YBW2H5d0noHhEKL0OGCdspyjZByQAXGgLmntjbgBc/s71pwqdn4sFIUxDXyyP
tuUgJrFedUlkVuOrxs+0vUG9qm46KXpmb7+FEYB7tcrdU0Ofdu1TSr4d0iJcY5IQ73N8nh6ZKsjS
jHO8PHRxa2DJeMpMNMLVwvvkNO6u42x7Y58kkzhTwnakxrmTtw4uI86Zsy57fEh9yCwA5TYhrMtY
W4k+g1pEPzbKLjAb5FsQvLRScGRLAxpxcAdTmjsehp10Mg+qpmpG957oDW9Tlh5EETm5dxN5PXIT
+0grW30J6Yq50dRn/IzBXOARZWJH87u2R1cvc8TZEDMs9EZa801ZuWMjCm+mbiiheBNSQU6i7D7/
ege8SZRfvxWWxQ3IqIWDuL5skT8VPFY0yEI3bX+bDNJceUUfgqlyQuKAeRBWcJ/nrnlU/x6SX3yX
Jg2WhQDrEgp4skoAphwnoNZny/GTg4LQIwr7jpkVyFwwkvehA85Ri209eWwZbsLunqdJwIoX6NsJ
yqMPBHflZiBn1emxsT/dRm24oPDKZAYhFwXDNDqpzk7Phu99q2dnyUp+ZwWMX7wk3RCcNe/Dvpbv
zBAwIKbpzpiyTeAMHudS7ay6yDP2OOlM4g449bZhDLJJNEseqey0vUKI4JUnEUx+6OsO4bHh+7gq
yuJkUyaFqF+9tuuNQ+66m5mEGr3/2jvDdPEwG1td2oNk43a/9Uez9mMOM3FDvuaylDvuN/VJDObD
LbBDyZriMc+O6oTeZVNy6R1gvJ7bLr3UpF9jHCJqM8nQMmvjnU075ZyFiGUUVKhyM5ccRb+Aworf
JLcNd4fjHak1x5ttrvqpYqC7wDHG2xqt35A6YM/rsCEEWqYmu4pFXrrSFc0Zk72mdDsQWhw7Mo7G
2ISnbYQF8T6cgLdVCAqJcS+GrVEMu6bRh1sSOhi2mlTrhdbmyf7gAVEErAhlJu/xOiAs3ff1gKTa
xYrJDLH8mLI6XRTESPOCBIkElms1UtcCzfhwKy+a2WQOPk7jNgN8fT+hkj3FVWNCYQ+mT+aINkm5
/JtJPKFASxHYjvajGyaw76JG+5IW4xrgPrS/eir4dQwH0XM97Bgjfu1ISmOgh/9x++sbybT+cXKQ
rrQFC5qpS8Hy9WpN6/oUBmnRTrvQ74nJoU+XAcRY+8UcHvPQ+oDXxT366RxCXwDjoJHJm8NIelBt
GIgqO8NB9uuUfcz4LBqvvcWNxnzKfTG/+1my8RhmfQfSdK2Jxfg0c4mu5j45O8WSVyly2oIGtp2w
FzajbTiYcK6LFe1OZ39DYDagQQqXKDYVCwQCdTjdrlXmhONhUntkCeN+ndSOx1Qmi/dFlKYb5Z7q
Zn63m4utCSXhOFgZdkUHpjVrEIz6QWA8OWULbMPI9bNhCftMVA+IlDY843VgKC4TF9uptUGkr2FD
PHZN1DwYgHlEq/d7fAzVrlysZfYApjdN2gfdq5n3zhiFF9eiPjpMEhz92Z2z/pn+TkyuyWwxu3O7
56pDXBrreXcXFhF2vgQzNeZW+hjdXmW3az2RnYCO7J262/oEB+9fpYeeOzd/rEbW5Ul1JfS+DE4K
/lXW0Amy0s5hrWBYNedJPghuuzKzC8p2oBt0EAgQXT5qK42I7VBMbESICG83RtuhQVr04nVaN/gc
SEIXI70VYSRv8MDGKznb3z1mqXtn0NM13bWCPBLxnkpeQ09cmw+oTLaxOaab0Mvdqx+9NHNYPucc
8TsxDlxNw7dmSbPwy7hdT7kZrdQRtA84R3V1QV5wD8ZUZf+pk2JUoiK5vfduT7ckGlK560ePON/l
IKl7hE3cfnfHjctL53cPhsbRxF7w7HacP+AcvsSRkTExg0pzqz2axJKHys7v9b4BXh23FqmcMVMa
i26tenWMIbYJhckRlMNXJRi9YLdXHg4bZ8uapNf8OBBvgfy0tVcoT+KvMYsnp8oteTIr/J8Ajtkk
4lUvAvsQA9w53YradMyIsbNcUjbt8rNZlvkKFlzmwWvMghKHwkLHG1FQ+JIQM8WPAXFUb/pqIrNi
UZ8yTunJIYiOGtDcKOiuqgnFlq5dCSdtXPLwlDI2jSb7ApX/Grc9Sp5FDuNE9dFp9b09hdy1MTBs
pFMt7hqgHCylPx5or4UE20uSqthL/R1XcUM6BGblqgHGEaMr9FXIVmOFjzqmubOYomMWjPHZgZS2
qdzx6bbs2aN5jx0gPakGfRYW9uXXS9k//CMAYg3pQCzgsOUK63WbyuC0V/hGzGHJGcRRGaNvKr5x
Jt+3KTEY3NzS8eRsYrCa69uyRryKZxBEgYrAP5taqJ2psfQM47z6F9j5+jlIjjr14BvdDoMNgqVd
Z3u8JBPTi+Uh0Tr+H6LZYlYXXPBhO02rW7Em9So+0uE7NKMcUJsOQ3JXlDoB9jGNXb2LHQhAIWEO
TP7fD2DOQDg5HWBp+tYjMQZGZgT4hO3us4/IPjew3o3WTB2QV8NvsA9iOY7+XFThC6Ovu1RUhkV7
wXzV1p1p1c1NZvnrTPfsE4vJdNZwIdCr4yNc1sR1o4O5nVVlujHpRD2kPaF5rMX1htOpv4if+z33
OdXD8rQwquGQpS5dgiUURXMJYZxtgmbUU69GplKVlYYBbwS4pPS3KrFvtM3vBKI0Zy1lWixoNa4r
GrnLRM673ZbmTLpnYKFeVt0hq9grs8KgWed6rKkYKvetgzyBs+ggHkONwZ4dkKP1V68+CV5u97GH
ls4pUiaRLT0Qdd4bqui9QefrELifoTcn+r7K0wg4w5cwAeZcO1q1A4lunG9TEZkb7tpImGKrRMSO
cz7z2qQ6q6fqo6l5+PX1Ll434T1bWjrqJ0enueAyK/17CRwUjQQ/RaAqp+fiUJYN9qS5f0ssBzl0
gb5GwUpspYk/W1EF4noejr1w0xUKVSrr7JmRtv+ouf5KzMZ60Iz4fgb0fPVrewObpD1lEJxO6iP1
YJMlt++7OAP3Dps8oFtwVQ+l6/34KHKBiAG3MJ6DeB+n4TFORXlx2sI+Br3HSjJm1YORdd3RFaF9
wFeDnt6LJGmNUl83ElS9Ooa3enjVWkKMTYRuu9bkeBLY4TtnSaVQsxhiBTvGMUGPwNHrJWPZfAR6
0wyHWcz+3vCil6TkftxLWq4/gGSE2yxBRHMMEzga16agqNABu67TJva2k1lo6042KKrkRFRhNz0i
D/dOkZ+Uq1+/c/K1RsVzSMoSum0KT4J+sl+9c0nu2q1tlO36tg+gf8J3WWnJBVcZqKsFLVzZtNpD
pwUPhy/nwW4mn4SfYdvOaX7KKByjBfSWzHsG5x67xDIvQ5IyHIrasLepTHGxYDxbR5VEW41H7eqw
R6yAeW9CZvnvKNWydZDYwbtx+Sg2kRmEeUPmzhIHYefOdlyQ7EPkP5DHBWej1L29CVOlTcuI1A3M
7H1KbjjkDNoVnR/tmrjcBhN+7aQF+Oxmj30k9Kcm7A4+Nqe7IcMyopngKfwnpkPltcEu1wQe785o
OrsQtUY7eNnzVOYODjookYulg3EsIRluz06yuCOayIdrCT5GFtW11zqAg772Occ7jzkJ4YBSlGhD
1p2HIHscLUQeSZzTJ1l20hp568qQbnFPlJww/E9RFcg7zjZy8+v395/eZIf1k4afqTMtwbj16v0N
W39CAhRRrRRxvmYmB1hgdum8q/OkpzXOHgX8l9CJu/U0L7kxUnOO0oRWm/fhNq6LkoAMSaQbySsn
pia1SDYdG99bh5EYukgPx3Y6aG9HBhPnJJHiI2/LpojNCJQGJjvCSXYDoSqfiJKGSIsM9NjQykbd
stSxpcHQNXEFhjq0AsU0drfMBxOb+Npkj6VA5PjTpfXX0QLPaA6MFCv/mfZrezEnDQH78jRKY/M3
O9A/PG+saR5UJYSDVGUu9fbf17Qus0dgP3a7DmLLRpLgMTEKv+vkh+zKUuC9TOLgXGA5Jkcn8Vde
zqTcGgHh+1MCGL2vW7Az0NqYzJPC6xXyoJ4uSZIhevit0w54bIR5De1opzYMxTmgxqX19ac9mzyz
4nmO02iH1e8y555cC0v0HMemnVlX7UMYu9G2dJv2ibg91lju0NsS8X/+xoZrFCvuS1FOYFXC9tXT
/33G6FFk/3f5mv/8P3//iv+9Rl/qoim+t6//r799Ed/4xw/evLQvf3uyzduonR67b/X09K3p0vZP
fN3yf/7/fvJ/vqnvwq357d9/fCHvtV2+WxAV+R8/PrXg7hiw/XQbLd//xyfvXjK+7qFIX/Kv//iC
by9N++8/TPtfqPmYd7jLtNnhmPrH/3A64DMGnzGXQsN1bGfpA3F+zQuIJP/+w7H/JbGmMA9jLoZm
YxE6NEW3fMr2/qXrpm4IT9iSoRxf9ecfzu+xcPtub8Z/5/jhmP+7poKlXNrsxAh/HVsCu38tdxXk
vAQul/Y68tt7bWzPCSE1xJ+ea+MNuvJsbWsWUIlpkw9i55vNCTki7kq6Ila4N1inu/prG3cby8Jm
acJTIhB0KigS3RECqr3r048xZ4PxMQWAIVsQsMbagoOjA9EmTiFPrM00fxLGi63d+W6/M5AIT327
Q7+FGhHiVFeuqvalJPcn7jzwVeZL9sGgQQcXfpVADBzsL5XbMMQnpsACBzi9C2c23aS5JP2x4SeQ
ZKmhzu27ahPj+2gtXCvTTpZPZfU+R8n2KQueudCR2V9N7w2KfKvFzAbFy0vXESknpXzMm7ts4YWR
ZwGVsxnWhlmvXMZQXs2i9EimCbPvjSY2wiEnR/uUp1ePtjv6jE2IGTgXWDzFh5Jvanb3vfvk2cnK
2kTlS2GAgo93fndoCRstnOZUEXyFOt7HHinxU3Qh6WGgM0/Wop8m5Uz/mAhQ/yg+66dyRqkEpam3
MjiwFDzfRXMgl2dVluO3HhADg4mnLnFOdngNa0pVIlU5SXZL59rdJA7+2znf5pyRYpvYXSwt0FFo
Q+96x8DSRKKkzd8IQXOfWe9JPVjV5kcTtDJAej/YTYO/seSujZqzCW3UJJ/Nfh9lXxj3oiQ4OWQO
Riz3MymSTMvuK41I9WrtWCCVTITVHuSskcgL3B5NGK3NSSe8IdzmkY+AhwAUnSzbOr2a5iNLK2/C
uBHNptYtflf9GDHbC8gwTsNqU8h40x8m6w0Rcys3lSR3B2siaa/25K4xH52sjBQu/yrdN5Pw12k2
b3rGyEBXCM+0VgObhO8/eR1uJiCkDZ3Rxadgb1oSQmJyo6NVLJ9JohzpdNvOQx92jwRLeuSGhOBT
ddCnAKjH+iLj/mFmy+MIwSiARPLqvoSn4dhYH+Z5VdUaBRqynLr42gMjRmslL8J+F/uPSOvh3xC+
oLV7S35aCPkyOvX4Uusc2QK3yACrkphwWDhsijrjP1PumxinS/pWJlw0pPzG42K1I10CIpA/1OvC
I/4sh+eR56sIOGGIdCO3vHVdAZeODnUZPlg1o7lw3tKKwlRLzhNZ2JwtBCK1btPsiZtC4UAH4V1c
WSv4Soi2AckgdJmLdzMC4go7h7syP0r0TOFIYRqVXLzcr7h0Ri87pzhBUvOlnr9b5tsq5TtOD0M9
bH2qtQo6EZ6Us6yzvWOvXWChEZL3VWg1O3xWazlvc+8QWfLclNWhHYbnof1qNVRh+Xjoo/dSVht7
xNYUJvtC1O81O1tlCBp7/RSi1IekEOUvtoc6sHruGvLkh1UEo3+u03XfDJ/i5NSWX/4fR+ex3DqS
BdEvQgS82cIRJEUjUfZtELLwQMGbr+/DXs2mZ3pEgoVbeTNPptuXJTM5xKVr4L3MnK+SPj1CBxPL
gxXPc8wjxZU3NJuXmDabjkZrCELHOVvDQrYORXIzbKxadReyHgqwvbLY6nMeUcQG6bIqJzsvmPDx
OZdNtssqlPTEs2Sepe4gk7iuKzWE7cc889Uzq6J5hzY0tIV8vKE4h2R6mfWJrpABQNpjLhNT0S6V
mUL5VYJt3ALaJw46x0XCXWHatFPcWyFJQKyuHbgh2d0k4loMyEU2A8PP0Dy67YtYlT+SqAeXhgcQ
3WwZ0s9JC0zAFEE+QUIbykQNBhDyHtdDfi5DMYYqIgN3UMppejqo3DmGh9Z3qas5bBYqQW+RQkLI
maszAtLzjPgMe0NjXmvWK8yvfS2UzNMnewIe9aNvpcqay1x25Kq6Ez4zyVPZFajvcpt9TxnLeUOy
Ac4t1kE1slcVHMwuT6RvBzKPZSTlAc/zsTfjl8pgy1hbOBkpYmD+M5Ctp2q/Smzz8owbkjMFtob0
oSK+T1Lvlsh8hOm19U7oByaBDgpZ91cBP+E2NBJ7wigYyh1c96aT3QpeXW028fvQBtwek/nekN3F
/ovdYEg/rJYCU00G+mg02V+Sy07E0V7ZAIDJXtUGF6AtwmSxecDzaGyLl3HfuhkTqD+OtBbdZ392
gdxJNjY8kjCpvcVMj66ALsGm8JASzPetYfUM8Nx0uWd/feuNji4CRzZKfykbed8ixPXBOvAJtiKL
mhXziLSqmdeuWUuGf9cbb0P8seDKc22IACMzsk6ditvoRUzavPuhyLSTaARM8+vGVO2Wq0OVzzRD
fJU9uBftt5oNj/Oqf6V6oj9iNm0g69LVDq6R1a61kIUV8i/31NVtWw7GGJ+NzHp16K3ASpOd3mGM
A1g2ttYfh1uLjNLZe5tCJs7w+anMWutp7Mqzo3DYZ45g/zaMUImsaaf1p1Iu112mctkvK3ti8I9D
dnlj0C3OC+Tg9lBaALGhQKkrGDtxlxaUyfTEBApgqJ77uSvd+5NBed0U84seqlciWi/II4pvtPZT
2r0PS84vwOk5xAAvLjJn8mCla7RykhAA5cdBprqtBvp2iFsAHSZRm0/2izTdY9YJvw+nmymh0A5p
iqMnz8o+ZMH3mlhWeqL1ChjMlHMADt8EH8eDyq6g58PBWVSTtJ0Jqnco7EX3ajRNeWKJ8jYbNjFa
B7z5CJ8Cbixb56BdIf/HSYpMpN4B/qau7+ylpOatPFMTkV7iLTfOuXLuBkowQCQSrV+qT6M1J8+2
mx+jHeWAHT2HFs/oglWK5UMS1CnIOW1KfO56dTAU2nyRK/22JtBRTaLcbqbxeqH+A6ofMqlTmjcd
eCQ2WIwGcqufZ/pBVXnuEQcR2wA4G+5sp6BzV00nSwH7XBdztMR9Qqqe9zH/GLWHHbjVOKcuCcCR
OzzYnWXzyqP5eptAidn5AI65anmj2lOIwN0G/HXMgG3DvVPJIZr+kBu96fR8ezosL8+chgdD0oaw
d+YHJ2+mE2BR9M8hhNtHytj57Eb7rOrTTuq0K/XVvjbkTYi6kquR3h9sNkmALFxKQtyZl5GqUuNs
HI0yyruHWuOiS5w0tz21W7xSGj1Gy8T2wZh7OHRLoH8J3BVl+Nyo7VaO5njp243kDegDTky0Xegn
7QUluUz/pcq32Rw1PBTOxUl3HUNDyV9AQ4GNNyuzQm4Ul65X+SMvVbJP6gdHlnZS8Wfm52IQZyKJ
/E7SoC/cWKgEj6+TchiIlwqR7svmIJKaBupbjDkUFnpEpxyZcP0T/wk5qeUwaUak3vty0BhWNN3K
OZZD9g/54lPSSD5WPLzYcxxSxBKFuRPGgHn0hPLWZR9ridjCtzeNbrcdewmXMd/v1CTHon1ihLbm
7q25Z4Hxx0jmP9GShjXP2KgOPRLRtRfFszlsXsvTL1cHrTUDyCz91D2l+WXZUohGkYmRljmHBBYB
6lTyB752MpjbROnCmF7HUQ5NjDv9nD5Ys0aS6aBsT7R2uLOlBrqE600+ItQ+67B4XJKPV25OQarL
UKoIasMCbz8cUfmyAmLNiH3H2G2Sc5BRrqZpPUNdg4P90FdEvvlhM/s0QBBxORvvlMB4C+MERcad
wjjhKEccLXtm7cWOdDFcs6XxKCNgeAHjGZ/SQXjVdsEKHU0EVxMMY+lXulg8rxuFC/c0uLssLZI7
O6t8b8tAVEQwjqkbT6rfmai2oTaCc+K7KhcW+eSsnZVt7U/RY+UruHBtupuOv6MMJ2bjktSVwcJb
zLRmH7wIu+i8OybJ59SxirvKwnAzxs7yNMFGJ4SMx2ZXmG/9jmYxRpvHLX0aZwi44wvhc0R70Lz5
a2xKXsLET1UZAh0PXHX/wSj7Mst9W41hCVLWSU4aOGnfFeeVMovKAtpj0wJAMzVMo/sq+ULZF23p
+i7WLbYD+fY6To7Le5mVRuKBQ6VMxfQW0n1Ws29pes5m3c0hvNQo90pqBsNCroDAkrKfzNSztXNi
XJXmKnTedtJVTp5s/TrNJJYteZ86h3Zm9ZR9qIiEctaFsrZzIOrJgA1masoJSvk9Alo3/5gUDlim
V8FhqbgATPxb438FNe4qn6ew5jBre6Ze0AJbDVcHhJIUe4ksnqZivZniPOnLQYNSqaZWVPciyLV6
L9u06uJjF9ihBvs0NuObLTU7bTlq0tFKcxLYCXPX+517P64bYJprUXNDG86pvdfp9ZBy81DK2kFW
T/wYYQPDZet8OlM8bElRVr2v9VlRtj33ncZ6zMYFnTF3neSfmTAQgOoT8eeYOx63zQmzTAcfQQXX
SxSoTYgsT22Ycftq8TS6GU+t3fANvBvd9KLDKBgtLWzWi0ofyErcV1PTSy3GveB6UWgHHH/hKJ+S
lgvhzJwLFt2s/NiOsml6Vq3nhckHunTgGKw1zUgbc2pt7pcGxPBZ34/DAan0ucddVdJgWercRuvF
660sWDpxGyT9OUavz7avpTXOKjf4hX5CVIWNhNlyJPLracprzCmhpwOnWs9DZA2BYkYFksQiJH9Z
jhUQhIQmAtrUJ+kbEHCA1MqvGtQBjR/e7LTR0o0+bo8oziKhiF2eA6Q3KScnvnxJtMqjmvu66Lxt
SSqmzaWuPmabOGgiKAUr8ISTB53zr4ZMPYExMECJ9dDWGBn3GocXK4lEvbX2FllQcqz+Ydti38DW
LOQX5P291CX71SATsu/Mbufo28GyYCqZsedUEgEwncsMy/22uXEshFLb32o8g3Ks+FWPo2wtX+UU
0pnZPQpezJrdPlDN6ifFK1h7d2mOK0Ax+jI848mwno1+wLZauGt2r2Rci3cShseS8uGxCC1S9L0p
dpCgAwciF8XVj1BtFYcV3xp7slLQnmPp/yqbj/7el0Jh8P/ETz2sJQtrx7qeJkrpE0Ipue7sWifH
reVlhvGyQOyqqoFpEk0oSSwcR9rPopauNfIV968q2iV4tWMaSz+rjSfOAbNd2xCwtkebK2RVUVxm
f+TyY+J0gdH8LOZzv713uXbI7YL598WM/0qiBoWuc9o7nBsUdkE10toMDPXYIOTrR2X9aycjJP+0
j7klJMbyLXKdRECzF0On8DrpQtNikC0D1WY5jx8yUNfulJa8cpTOT2k47I3lbbUXV14QpykAymDK
dh2KxPRur9VlMyC18ug55AdrsA71RTUSYhXsch3T1/SnrIrkGffg/XGn7ZIL08DMMWlEw/VDCdfv
VdHXx0LFjkZI14F4wqhsZILZ93dx3taSHa2seZP+N6Ac1eLSaHOIjw7j1d5cDsnMlU1XD2Wx8lGl
YachdnNxl0/xuisoKEaSD7Lqi5rpoOzSB0k3PpTUAS59T0cnZIB5ky2kurQnuSX/2OvnzYgMi1cn
GG52V55VcjFNrLs0tTfqk/zXMWJn6kgZRx0mFcibgRaYF7scD3lJu6qMuaaLqNkJ5KKjQar2SPGF
jkoZezx7k7UQvXN4E+me058l+xH/oAnAQ/ziIXwHa6PkzqFonF2TigeZEvOc25hgi6KxKaG7Ll6v
YAE4YDlctYswqmNTq7dm5q541bbmJqTjkB+aqid6XPOTe8pi3SU4hmf3y0nHZ51klDav/iA0RsW/
EeecYH2Wrl90Z/JExBi8CzejQDCTMf+q6i1rX3iPdvlb7HyN1lc6nC3nuVLnYMOQXNXKAVSJU5EM
7h/M1lek961N3zJUm26D7CdDVGyXKNGacN0I6lPSWWt+qxzmOonyrPKcG2gorHW2Qibd7dPcc+IH
/Wr2l2a7XzQHKKPIo2RO1enQrbeyQO7oiT7bs7lb+RsVq4hENvM3sLU2zgqXO2ucIx1yPV0Crjbl
p6wyArNRD1pIjtVVFQ9lYig4PHBaijR7nRCrWJpVo+o+biSXSlbcQjwPpX3C+OmztvDm5Car7NMJ
UefvTqYHy6bu+3HG5d3vrWw88WtwtfUncRjZdGUHlgvF5W7D2CIVYpVS7xsSHYDbPail4TzeJ69w
6x8BniEoMxOaLRUTjwU1uSqjSi0738Wo+QYOlwaTzGoU4Sa/AasNwMp9t+lfWUiBqh24VgZDd7yH
mMZ+wr1I0eF0XEx8nMtzn/3K8ujxc3Pp2OS2bgKFb9xligOiEFDnr0vPyUMdgwz+JcMFJpkflrFi
/0ED4FjFAnPfHnKdvhRJF62GzV9Sc6Q6XOjyx6eNfXFGKpLqVmQy7kB00NX4e6FqUXiJzllc4LV5
S2aQVkg9ICT825rHdeieTKoNda6kFQayBCfa9zBssVvJ1lEC8+JgopOYhzq6iDmOCrv1mt+Go4/X
Ur8agazRwDEws/Z7aqTDUSH+SrEVpuSEu7KDAjCWiKVGd+jLXTYXgYHzSzDjYAWM64vRmASej9RE
U4dwqolK2uNlJtXZF3iP+Icdn+bByUHNa5FViIqxonVxPiJqntYCB0QxRTl/cD8fHaB2TtNFk11T
DXkWbeamKSqk/WPjj1rvhZz1jALd7vSKMrP7FCX+yuWtT7coTzElTmo4ovDmJdOck0Uk0wXR0phf
6SipQTeMjIsfG89yt34XnROYAkKd+pkoPb8N2EFmFVltpBKe4F1NA2a10wgaD+0bwXfcooxQmMH4
GBZxmjcZEa716jkEI+fl2XBa8ku2flrZ5LU0Md5FX5w17mTfN7P0E8YV03fBrf1Q61tol5FinGbI
FMl6mIeHTaLGz3o3lsLNzdlvksgpL4NJhx/uBLqpgYQHc01AE7jo6mUTT//wUDFitM1RmCe1pIam
4RVsX+S15eQ82EzSYogjob/W/SU2hkiFOTrQ1Wf8E5Pjlfx/k7EGS0hMScd+ZMJtc6I/Qp6MICEI
ztVpLL/17HUjFm1pFJ0PJAtxDEz9+KE5jwlVTRp0V64yDDM7kOxuPnXE+LCZ7Qv53DYiYKGzyWu0
4EQZkRTZngEIkfbVaQVpo9FSsJq3CVIG8ixIBd42x1b6p3SNp3P6C/JjTOL5d4eTktXnjzb8ls5z
zzVqrJ7I1exKBXf8beu+CL3u5oJBSNECHVkNeGMkL++mA992yKI2O7bpQU7AUfTNvtASojPkhSTp
YY1hoPSE7lXbM4Tfc/YMFkqNfRtmzONdqnLuZTx32JI3w0MXT42TppRuTs10uf1infI0nfZY5dPq
9hrAi0RaEMfc2SB3oU47eolehmYKa0sEkzL8a5hF73KvpIcV6ue23SChBlhc2fB81xzjGoluSUUG
kDELUWFmFuX9y3cVo7hl9LjkSrsnuqYA80+ZuxIz2wGA8AgNOeknuM+TuSLgBGZVhKrCJt3YPJvW
T3ZANglaqj0FxWfVRvwp/zHyNcAJfRykk2ifFyYZSIjkFTI+n38SpQLlSCZMhAhDKyPqtF57bd7F
MlB+uHNIKrwz2jd6a7m5UzijLKTQxGmFYlw5bG+qC2yiFwuPRHxvedkSFzJChMA4Op7u0A6NucSx
JTdVPtJ0YU67wauxSZhsVYbJvoNOHvtl/SiUay2e9eUL6PS+twWayeoT82GTZ3pdcqx1QqDDnyCc
f2+oQ+R5YPfpVupjPFd8iRSpJmzxCf0r6/s2vVG5bFiR8h6P31ZFEe0SmAZtjMlL0+i38n3rLj1n
1iKr7qZPL7Sk8jjLVyGI47agOhbqGPQ3c7CCjuqTbbSfku1zrvhxNTZshP5hQsEspNLvlAE7NKtI
mU980oA6PGMOI0JCiSxp0o9F3l7LFHXM5J1urMRbABUiBiWOg7BN29zox+z0V161QpUiezaCZvna
uC4SMl7ni6P6q2L6q1odWqUJYsi8TvumkaQYzZIuB8mzUseTtemBZIs7TP2tNJQjU/rBbhUUKuJy
cOF9taS2NQdsbYV1ke0HuPvkde3kdWLmNzgX9fit40owLt2ugB6E2sinj8NyTILFqtG5pWeDq3cu
HdZ8Cmq6iblVYhTMX6jedRuRcxnU8SjN3qDOO1iCefFsiyboHaS6uQ+TePWKLHOXOGbYsZ/T2gDm
qe9SEgMKsrfiQGI133VIbXaSRrNln2aleDDMxw2f+9IgX3L5k7s4TBPJr+1n0wEFZX+U7duYmy9r
t3yPFa0951rRPW3Ey2oetUYNEFj9aTqI4bhVFjJ17ZXqi5WJoBhenOMg0suYilBtryrwm9U80n/o
pjLr7fjWqJdMIdZbai8x5Sl3nxK/SgY6xODpr7D6Sw/gK6V6NZ+mt5h/u9Gbj/MdsM4eTB4H6us1
f6JNQrQ/fZ8Hnd0fO+4+W3fvZAG4kj1YdX5MddbJ9+P/kvM+aY3FQ+P3nJVUX7w3jOEeNvNUeA96
y69r2iFu7vkecKZPdMaqNmURqPmJ8sGLMJq+OQnM/imh62/bZdNlcZ4z/ZaGCi9cZfrhTSyllyJ7
tTDBdXa4tW95+Wjn13WtvOFaNeqxpcHqSQxRku4HOmBfKO4tppMaRxhQIKH2TuG1hB9s9A/zsy23
76JSwkViskv1sFc1TxmolJngcqRm5q8jWnhd7SRh8H7/rRQ6arI2Upo+XMf8LW/pxGV2YnOHpGs9
zvZ1QOCozNuGyQmn0y5pw5nzfdjyU333EYj1KcNAgD3301nhw7dNOLCT0SvVtxQlmCQV/fG8qWZw
X3w0G13xc41Pm/ffJMA2oDB07UFm4QCGwlMNxqil5Lu51TwYCRUmegIIn6UuL/i6W3Zl2/vQ47C3
wr6MP6Ttz4QpCaeDN6PwejV9rya87fCLmpalKNZmZivKgB4yytFTNLm5YeW4jIh618WWPhPrJjn1
k64+6sODjtWrYMXdNyifJjQc883uUQ5KqoK30NTUJ2uUfNgbO8P6UgFEotZTGeL38a9MZaOF8Tqn
+a5pvUT5R/6AbMenOk8nzgKdZbLYuLkV5yG/1FwEVM4oiwdvixtoeYpn9dDNLa6xYv4nik8z07HO
4cwXnPXO4CclDW9fg5pyCQaAk3wQrUXtuPsxVL6Vx8x+aRTYfNgDgmmT2GyVnrzy21WP2T+s+Jes
YWABplwO56b6aoyPmtAPDq1fiQKjuoqvTjJ52fxlSAdnNPxUfU0t+TQ08Y60Bt/j7+yc0015Y/rG
XtJ7vZT9WCNdwlNLi/adWI2kubD9Tnmr64OvpIwT0k7mhc4+1SOi+VpDCK3+ah3ne0w/WfVeaOsl
VxR35S2pQ5OZS2yB8BM246mhRS+WSW/0+26BwlmR0iulgIo/b9O/bdGf7dnZEdJ+boz1YOvO3tGs
SB4f7OllzROkA7QUZrvZeTOrP6PmMzjY5ABzNOC+DON68wzervDzBzibDg8e6CA/Y9bGrRLoqfSM
E4MTgCOSr4Xr3CxcwxxPzcil1lL8EWbzXJ4tAWdDmHlE5shXx2VPX9shoZp7lNJb31CsPl+nQfpW
6bJsLbCy1P3I5rAbRHnYgB5TjOdNLFqHCjyIHeiDFUp1+Tx1NMWmENO52AMwC43tt5xI6XzkFiWA
tLvJPUE58asSlrC5G9isjAZ9uUhZxyj1CseRBCrUPop7MV3UbXvSnPhtVR8lSw8zpTnyXzzS48BK
hr/ibdye7xcGVvIfg8lnV6yRRX0Uz9eE6EUihlqS5o8xKqpU8VI5WgitK34aR6S8WBd7w/lRtsED
W7brABvn9qFfqBYS/UtBXtjCfJCPb8TGd0Uj/VoSXUS2c2sESyY598hJX7JYvjS4SRk39DgfGB3u
mZm7WXMK5LV6QHg/gokB1rjuYffsk5Qg5p2fhSZAmTlgoJ3cz+fGGvdzetF+GkRfciKfFisPPhaz
OcsdE7iq3LRkPOIIeGjH7o8Yb5lgvNjM3T36nPbb3cy/S+z02JioPZmbpOKUTkeV4yyRqOIFK7ws
7CUNyqG0McbOcmxocSYqHcaNTXpL8WWLk4YyQz8bLVfp2cZWm+Q1nFJKN9zsZfymO9U/EqLZz3gK
Rf60dbxgyholr32khGq/akjy81es9+w2FbylxSu7hSenoM90rUGLdsRRMVpV4xN+kaBTqx2e7VDT
Bl8yAM0jUksqObGNRBgvLUXani3AM02BW0eSKSLgHRBbPtPnXuAdYjsJQ+aRFiYXBMh1ULoHy8KX
RXh+nHpuFB/23CPim4lvAw3nf5vSMXjyglQx2meQZFy4yybA4/k4jWNoqctVwrkRX4FVueR+MYUt
061InY/OTph7Z5K6L0qpo7vhzxrnIEt+UvI8PQ9/o8gwD9WgJZHNXrGWdLrDhn9LJWFAeekYNjPc
pWTtOAJGAO9smePAZDu3rb/L9jNKEtbcwadgJ9xqzD6q3rkQUX/19K57D4da7eHzHGmfOzKWzF3/
Wt9/eSlDXT/uN+vPxr5UNxBF181vcB7VNIyaoB0bzEGlZXnbpL5i8vO1mO4IughZwllXZaJ/ngwG
EB6uJtRO/hsKiqhzxTcHVq35TmAVz8FNz/WHTXKX3vkCcVWKphoXeBMuaBYVkwCLEgI+uPbwMbW7
tX8Eh38q1sWP+dx1nb0vl+setQWrRWxaGJCqQMAUiJU2ku5LuER65dD0m+JqKve98xwW3RlgMH1O
DopxfOQDOSsxD/fqF4UEXWW8JHHUg7aJZ+uoZklgqEmkOPi7ehjsSPToIUATcLwNItRJM1Ug7bvG
PAi1phst8bsvmwdyxBl4XxWhtGMLat7r5lWa1Us53F/uyArZ/CiyEoqX5DqW/VRzN48LlGZuhrXZ
+c1j2yXsQ6lo7ba9ZEh87uKWj6tHbTsCwoeuf2Qbg6jFVYSaXKIty5Z5tXpkyfAKgNfvaA9tFXhc
hksO6lkM9aEz4m9V51fcLCLK9OlJKrQPtWdU0mpz16PBVLIcdFTMaFByWvBxy8pUVFeoWVskZ7Kr
Miu5M/nbPld9erAwJ3MLR7+4gxPEhqzRzufMXl1t0fZSgphjp2HBLTIP68FmEi/QEOKfLB7DiksZ
cd4XqXS8ln42rqf+tXWgdhCXt4cNeshPgYGNQAs+bu09zu/pCW/V33Tpl8zg64KD0anBs64kz9l0
tz/0/GgASZT0MvD+jFdKiail6tRnWpwjyCXo+dmjIARmjZRCQhEwPQLV+xYwHowAV8VHN4ATmDTP
TPO9XlR+hzdOT26a8W+rIT3BOxr5z2rCmfclnJuaS5EA3xnXKZv98yY/JeJJXT7nGlFID3LqcEY9
91c+WWBUEdnMRyKRv1aFkMKbgVF2WPiR1J/U43HLN25kJY+pZLiMj5Q5S3SriN1qU4jHUl0z8od1
6uHVzx+kklxlVlxdIkZtmJHEokRhErScHc2XSzNzHcAowmEmIBMtI7MLxG0TYixKj/IwZ5PrzAn1
0bbzO1vpR4e03hgFhwlJhY7Db1wn7gnLvw0gcdt/NRVNmT0IYxbUhdadOVAN4yZLIAB7RfWAJ93r
KuJ3QvJeyk+zOmMO5WlIJoAU63Xc2hv16idj0bye0om0l493O6Mt3Jm04SR/T+i1nThsW/nZL1vu
ihgTOv549O6ON02IXR14YfUwFSrG8s3Q3xB3ryS1smORyslum7i8Qpl6nR39B9blAy2pH1OfNG92
QvvgZr3WAD88IRltJKdUKlRDx/baXHdxt6KN1pRdY6RKngzJsci9MPjyI2ZGcJtOEjd5ZjMKdlqz
Zq/GDjppg/FvnHU6XvRqOil82dXWd35pjuSu2RWjKpQftV2GVpNfHVhLISZ01vQcc5sgCUA/IQBH
1lI7jBplyWkQE3BfoJByxRp+7FGKGRpt5ynOsCY5VMqToOTxq/SvppDTQz5S0myPQF0Afv/xGjYj
Q0lwbqTcfCAVWPJdW61J0G5bl+yKUryl/H4LIGq0AsqBihXByTUavkmZpEUgK9thiF+lByVF/tN/
HPVMso6F9XtSPi7NcmTyCe72C7UQZPtWWjZRktmdVvcJHQ8P/4M4IXVPhjTJ+9JJItWitYwclKRT
BKCqeM+A0cVvdHuGZir2MvOsMPcgabwU5Y9NPtt47agk6y2eSAlUyVw+6zamFHWWXys6jS/V66rz
suny/Nwug/ApUkp3g/U9DRxh5qLPb5R2gYBGWUOCcPxZqrG1pNdZFdwNARkt9xOhGQ6UnkSFA4Z1
InDOQpNwuJTmBcZhlr3NzJKrKch55v3oxQXrnUWjrwY0B+p3j/yIB1VjvGSnbpZdmGg3wrduq4zY
G9HGF5yPKq4khdqPvDso7fKVI0hFc9Ohpy3TQs9cIT0r1Mw3Su1umbDYYxQyl71aCwyTRnK8CyKt
nxecL2tyzljdaklKk8/3huZW5TL7ftzOwDoU3n+A/JjY1sBu8SMvp/tghVjo6crBIadKdY/bTWwF
58yPGYQszgWN1spGp03a4E0GywMxlu24r0x/JffQjhTKpL9oyUCzGm9mEijbU4/W5SRfLT4Hm28r
Nz6litQxa56ywR8h+7buF6nNVPADbBTDDLNhYnhkSdwpsd27mb0pqJ+TlqjPDovxr6qHsGnGfWx8
QwngOMGX47woOQ57E6AoeCwSnk3Ci1+gs0cA/bnP7/I5RPr0lnYHjTJUNC7fmfDLGZ2MPZ+EYG7r
77XxmevsnoYzL9hOPFfizUY0mghU3X2sW3NoYp313WOTLsB52PXYhA8JKBq4XbKJiyQJzDbSVP4c
uX/IrAfObcHSrqJIu5D/zfKK0vjWINpqhYwIiX0lfjbljo3N+1Qj7fJy7E1UA9rQF7roar10Kz41
aOJ+Vh9V8ccVQmI4yFZO9xnTgeJ25sXidaFZxb5L2ehv7l16rvuDwIYDXcUzgECXNxSnlTvw8CBn
VJv7Rnwx0eplkjGknogW72Zu+pbxb1KehNW7S2646RqarLabLUhhwbaADu18D5MoYIj3HFvsqp6G
aN6OOtJz+oMs6lXDA34HDvyOrOGxyH7SvEGkGzG+sEn+B3fXN5pL3J7vCySJBQf247b9bCqCB2wv
6KMUchloY+8p0sTeCzsCMKOFj0YdH2KUU5NKHevdQcIds3fBR7MY/DN8Kw3m56YNxymDmIbaiY4J
qWy03zZEaUM5iz4/NhqFhlN2p/Cz2nvP+31bFd4Qg3tgGXG/lByT6VeNr+Ias7edeNnN6mmRmSNZ
Ia1gmIlUGEfYY+7AHV1sT9KAdzst6Y84WvEzESvX4ryvC3xy5XNFEXPBFT0FrTMHeve9tdjo1Wub
/rTZocfkhM+omE+r8xtDZ1US4cKAZZsU2Lxhtdlw2VPQsvZhrZGJebLGaPzr9AA57x43fsQdN3PJ
GELT+TNLThcaZ4vF8KB/yCkXw5nQIX8FV/i2PuR67yr6i7zswOB6Y9pTqRSk8THLX+phcQHXu4Ua
ZuIPJ6hb21ybooawIm8lhCjFFG5cLh5Adba2DZJbGu82A4eyLu0XjpJRfpTawJJw0yh36iLomR11
Tk33riTmcS6/E6bZcbDduHld5qMMS2TdyVkf3B+djS07HDpXbskpi8+FJAiUj+UuxwEOrT1gDy7+
vrUOK/W9K/540cIWnMKE01LLGq4nPA1571Yto53iiWqvFc+b+dtPUVL+MzB8tj9wGvzG8fCfmpXu
S/GLJjCSGG0nRxbpW8/a6jVELuizRVzt5sla5T6iNR3Tezt9r1D+/UZVzD3FXuXeskHSN+xqW6vm
ssVNKDTiMiUak0vQuPHZSEPzWLDoQ2T5JQv4YW4SFuY1I7M6GvHNMS4zlyRLyfRX6Ne+mNHa1TZZ
IPetP6lR2a/9xE0qTtp3agJMEgwNC4GR9peZrXljoyBb1W5ZKK2acuNlHP6pdW4FdalW/rwgTdnS
Y2vWyZNefkMoLVmgcVRJ+kBSyVQtJsf/uDqzpsaBddn+IkWUZunV8mwDZmhoeFFAd6O5NJVUkn79
XWKfE/vEfXEAPQC2VarKL3Pl+F0185tXcvfEHsYr+AhZh6fTe+7jDpb54O0Jqr6bDFa/qjatN1RK
bxzGWRwsGzS3gQXfSIW5Sy2d7OmsGzSumQe4Eg/z8Etw2Tv8ILafMQl5NDMuBuwTpAIHxhUItxYT
6YBIlPiaCnGUINaL6xDO2D0ZMAXfwZrnvs118TITIvLkcu6gkig0TTo9F/2t/GNHkbBxDcq/jpE/
Zjy9eKJ9NvOvhcbq6hF8GnaDjRCHlQaA6NYfqC91nnqMJAkxpbRs8Rvfyek1HJ37MPwwyO0Y489g
cb052qVGR3aoNtTXzuG3SatzMWE/wcetb7UY5dbiIKsy8V521v1SMT9XHWfmJQ4j120brLE1yzyF
2kHvRR5906URmH+RWwFpD9B3xiiP0+XWZj09Wmx5Kp8Mce5V6T6B7H8pJ3CV3PnflLHty1Y/uJD+
gHfw4lAjd8wLIzywU07ILV0JjN9nK5kRHxE3P1MzsSq851Kx9fJbd1sbVFVZTTOdoGBF+L85r1gt
UeGFhnidC/9WGjmRXJbAmcWZa8HcWGiNkG/mqNT9tCd79xo0Y31nDV26G4uA2pelvAb2gHTBaPwp
du4ZYD3RdOaTi+v11l4dWwtVVuyL6HMzlPfQVWjlFcW7UZZ5+ArPprSmrdYpzDR2s/00N3flgv0c
e/QxbYuv0MKgwIbYPLCnO4V+v/BKbanfe0nxCgfFQ5dQjO1yKtvlhmLCVH2YM7irPv+aXTEhv1I1
18Mr7ouWcXZR/kPCWf042DK5bBmo8APxbBDyMV/p39O8h278chm7vWBC8M/2Xcz9veswz3gDBr7M
qM8VY89Ny9PJoZuCFjs3D3HqM5qRCBJZemygoW2yNg2isPNlREElHLCc5hs5goTvkJPX5JehmvV0
wk4xERMVZsXKpoG+vMnS8pkgxhG/BPsIjJ9LizWhpvp7Q2nFO1ztE8nAc+Jw50tWfuXk2VfwADyR
zc5I8vA4yAoffQFyBmVD+nikl4TJNPc+M8PuMK39t2OcXX4+d1rhIEcUz/NUMB1cH4rS6Dmtrx/+
fPHnoXT9+QzUBZjDz4c/X1StwSjFhnpNldSZw4d2o58PZ+w20HNNIoxenXcRB3Z2MjUzzV5IcR7W
h8mPl/88/Hztv5/+/On/97WfP1VK/99/1gCkPQfdubZ5CwKnU/55HmPMLGaf51vDQNfwbXUL6eA9
jBkbvk0Dr/5CmUL+Px+KysfbHYpOnYKWKvmFklKch1Buf/7AZHkVpBWCcj4bjSYb5wrYcf95GHPY
yXrEGwwSE1eS56/NeD77rv/96D+fZm5zsnHkUURZEUX+3wfbNovIChKDs6UDVwnLFcKse2Githyw
RsdyVlBNQHn+PLg5sz57ffj/vha3RnkyqhEtPfe51Sr/8vMR53hkqGJGk0DPcDjXbGYlbWvPFqE+
dPnwTtOrSatEqtR1ADyA9zGW+9pq8iMC6C0dXOcSTEXWsX3NYK8W2rkYOS3h/+fzdEqWS/r237/w
869+/uoguUpi05O7ZcVjo+H+z8OwNN3lHyihjR2L/PLzoEObk9B/P7d5DpiPDggHDvmFwxSLT2V1
1sV1JbGawG8xtJbu8zIGb41S+Bk4l1jOoyEr8z5O0T+MvLsfbR9AVN4/OrbKzoxtPyxyQbjEcKhj
bAkOWnEAcbupvEsglt4NVniGpIFDmYzOToNr4TCUp1cvtz4x6Lj73hH9hoAFQisK5uXngYBnjwpk
YH0YqJ+aMho5I8NgAR1kqHZGFPudfUmW/qsoEoU7GrMMXok+BoPYJMmvJHZahnAFBB4GXAhW7ON/
Om46GrNSFMZNDiKxFs146QaMMa0hnpbRE8fKX06V1NgK+qk+eT57tBCjaePNJJEL5Dgz7fe1tA+u
R1tVKdpuNyWlz+h4eMhjpz5l+sVby8QS/N5y5FRhLW56sFZ0M17z+OSHGUbf3DiMzJd39hLuTWPa
1jYOawcQJB4OzlbKsB6SgnSfEEJvltRIzxanXtBuDBeCWe1VK9ZZRvZEs/pavaDKa5207Maq/lbf
Lb4y2LTrdJe5qPSZiacRZlr0Q8UC6vnzrWlsI/wQE/OXkHkPOlte5ExscI6ZTIHaePEM4ixYU37+
Ig2/2c7ksHmSFm4XcIbewS3RWscQRWcmlARX096NbdYy5KvVfnJizC5dmEcNWtMjxZ7rbr5670Q+
7IDUwMmo2ILmtuEdK9q7b9JgcwpjvjqQ/1luoa8SUrYjEr1a3mG96UePJOQKRSusfj5aa2PZkn/X
ZYKt2jSLGxyhu3Fp7DdeC2tXV40fpQujSdgiyYEt7bC1PBpDR5jxRT31WDlXr2mcfEsxUxKNVTiu
TohD6P9F3QOBmg0M2NOrW0Fd+WFzZeRj/EZ2t0QVT/Q7B09A0jZNZvjMEgb/SVn2eLAQjpoVwT9Z
3qMTtt6jj/OWs6Fd7f/7tTZfVWnLxUk1TMPD0NM7lgh1Gxfm9+Te60OONHL7eegrOgAKvqVli4XM
mZ8+eIt1ja01NVpzYu0lTxOl6OJQNWF3nTK72JvwUTcZhLhLBQPngkReHWq7nxjGo9j43AhVei0b
L7mywxb23UjRKYPpLFxPqUhq1pwc6OBoILDz0CbsIuqmCXdwMFBV2GjvezVZVJ0CoQE5Sk8ydN2D
t0pqfdfWd3Hc4ub1BwwxLvGVBLF82wzDdGXDn53svAS0BjT+B3CzjJg/zCFYqXmUlkTekHzZa8/K
D7eT2CRB1MliPiuNu1GZ/dUgGD45AzXCP0ReaxCMCQekmeDO45ZyKU16a1OTqWmM2e/YY1EPCRQ+
FmVKQ3Bnkstd/6+2AlLoOs5NtSOS0Qodtgzl36RLOskQWz044vSfDlfOTkxSfS6XX24fYErtYyI8
bAC9fPBvPxilwo/fSozoTKYY9/A9RKCyyF0RWlmbExUaAgsldUnugIGb2IoZ88J/n4ZUXMb+qe9K
dKIqDO4Tkq8Xofz+UkzUxxCpjanuE+N9Wbfj/WQmj15CnpuX2tlWM41BNqzwncWOcBuYo7k1cO4c
AxCaRBS9x8QOXxs1w62WHOt+IHa91uPOCU5iZG3Gi65PzEie7IGgKRySuzpU1nHS+odPX+Ivml9G
rPjX0kX8yAd7ly7V8knTzYu2CIHHuQAXllX5S9gRsEEy4WUvfrFXqnYxu4iTJYpxa9o4UVqjAsmb
q5tkhOonL0GYWWvZfEcktXIPQ4t77meRil1E86rJsTKk1pPX9s5RBbCrANgkA1nCtdixm/WlrXi1
h8nXF9fJilMp/B3o7YwWDYKEzlyn5gYoEkguQFXIwczAAOo55wJDApzi/7y/fFI8hqWHM8ojDkw9
pXfKuNLdVPNPMnyAPzghveTiwXaxbcrxWcTMgIVi6O+1/kObzgbsQN5QYYEcRiP5tHUp4DuyPT/p
MYQ0XwX9rm1873eGl341TjXHnoXroTNN4yAD6MCTNml2S9PkwXtOatN4SFis9mZG253ZtHy6fg1c
KrZNi+hDCPB2Y3rcPkfb9u/V+pC6tBGk2SL+c0XPo3MX1NZyUgMm+qm+/7ngFs0YM6/4b4NREQSh
jKOhGINgSwiRisFwxqkMJrap16oF3pwbBmHkgcT4GueF9cABxnoAUMBuQMLFBix28Eonu1exyvCX
Zvl/PuqVi5I7YIZE9t8lU8y01OVhGxrFmz33VInR+bENXLi0BaiAJO2saFKCFOBISH2axt8/TVc6
w8wWoKIVNkgQ0jPZOmEp7ic1ttukCQ42ZEkEV3e6qTn47lM/P3gBxY2gLOhips+zmf/BEIQa19t7
KKt+5Nn0tWULbU0VHPydMLJ9ixf5yAjsZjPmxEUoSLfHFS7qJGYAqonYTzVhKaoGLq2LuGJ7w++8
2Y++TL+F1eLwaTL711gF3FBQdGdycK6K8yN57ZxGVMzKfeES1uLWH/YYEmLsuQffGfdzpR8mi7pn
2Z8w77LRmd0bkaindqAXLY0jbVrmntYXNpIqfFqy5KWE6TAdNFZpaFwfjluFz67pYUXqyjyq212Y
4dMc4KRv3SqNzx592elMBk06mWBVWR6WrtuPhV0gljXFphzdx6pu4NNLTn54t7RzlC5sKGoN6n3F
CAsCKgeMyXirJgW5qYSruJpJ2oCgDnTOjafjB8kz7durWWS8zlNgbbMcymAeBA9Ow5lcBBk1i+NM
gO5htgvucK04VVPBOtzdEIMBmyhy6MAFKFdmSuaXDxQFs80o/oCfSS50dGcRVdmMyqpXoBeIcCV1
s8mTF0iBN5jOtaJLPq28pOCzxUfgyfgSjpZ1NIL1trN8jQmAVYEiKYylvQ62fjMT3GeNudyZrf4I
fE5bCox8Hzv414MB361omk2unJZOV0aDDpbbYiL8lrvuk8y8kBETzVCV798BZoIDDu3tPNeOv06U
EBuKKyz8Z8NK4PMv/6wM6R2tAbNXCpU4N2oY3+Xb7EEqwazQRULQLJvM9kUQPuhZIx/tWt/3Tt9f
E8e8T2TYvepyxLoBjnI3N49hsPgb1jv3IVHIeYusUeFxjp1LjKbcrelPYRa2iTPgAF5m7XuoAOiM
6Sl1umHPmGN103rpdnDD99QC2zIX3TV00/YeAilbb3zQ4BURXGgVDpLusctL450+pIMVqGc6xB+a
rmu3tC2fDUJ/JLGtZStClx9X59BH4cqTLjdOg9BnaQrIJxVYCe0uL1Op5bNPlvHKru11gJT5s/37
2fTFpirO9JN9BXaD/UR7bGBreWAAMeESgvC9Bg2EH5eH2Zwz3AJ40umvwZFac9sLcgZYVX03YRtk
TKWinFonyxuHPePWPlrKL6HaVy8FPBBDf5McUHfT+Bjn/QhI395lFiDUoZxmXp+QUA2n0FF48F7m
+VOkMXwVMX1hESD37wFfHcHlb3XarmI16bQGwJDm58ZXO7CDJ2ITOK597Oc/5twpkEbVE0/4gK7P
tMoJdbDreWE7J8cXTozw4PT+l1877kVMfxfKo1Qzn5UNFZPg9rtJG/q2qBv3TgwucfQZZLp+V9JI
thA1MZjN1mGeap5vyyEYq7t/BiyG7ZwbWRT0mB7Tx4WiuU2GE5W8SDtuS0QrMDzj8+TDzTMGpOV8
uBEUtjalWf1OZ+vbdHwwx3ljbysLcasSGO9zLOGxxJm/MJsbcBcHrLjbUJn4yHn7XaCA2IyYlZ2/
9Rwidipv261Eef8bzjfZl39qqzwOdHSwZ+dFNSo3jyqXkrMuXzsYq86IsJDvhdWJ7RI0tLQiJqbw
iLyplSt3/MPy53JP80jIUPWghx5LwNDehdQvrQIxHoSBw39vvDSFZkiXl78Hd3hN62Sbzqi1jms9
94vJfLnfoZaKulS/RWf9M2nQvirC3qHFbVCw8YQrUnLPasqD29rDZQacMJigQaCsp0XZgUV29+6Y
U1mMO0X58nEZ5HvqMkQfXQyFFJ8lmwBNnhwlCyD0jSgrKAVR+ZPFtrSrvxPfiA8yb52NMMEMhMk/
u6h+ZzMgCuiikGjm6pgOTrJrQqg8c5B8O9qaorEgBu8Y5r/aS5GZ9fRp+sYvqYEU1pJ5zcxOxrPS
q90BcQq1A4SUjDPN9H+d/rfj6QlrefvVhmze45k7uGF2H3PMVsfsvZ031LjC8BU1NjvicRS4MxDB
IApHnhVcFSPiek7lDos3WeQl3k/meC8rkEvtpn4xPE7og2D+IvvfHHiI6szcP337CcRGvH10Zf7Z
lS1J36RE4WeBjz39O0nX0OHg/0vqyT4kJUpTTvpMcIqEB2I+mdmfIvFelO8dnHF5nQuGSm1f2SgL
DAnNlmGKc3J8uiwVaMQzta2/DJpLSULn7GDqT3dIcebX2N6mwH1Yo0VmbO1dZwIgG3ePueUi1eXt
IcuoSRABKmu4oiN6OTNBMcW+awjS0/nHz5U5J78hbhOUuA+m1H51FoQxz522hfenKyr/HK5j36Vh
LstxPwBmUIpu5/Tta85udAcN41DL5BJTztEV8VZnrAyZjZMQ4AxdmZzuGAC7jV3u2VMxZ/aQc/2Z
GJ5FRp+eaZJkut1iHn3OJ/+SYBwcgwUqQqzQ3sbwiupMsHcW+8KYfzU02+F3LbnfaL5h4C3wHuYc
WwrnljLu/jirm9P6VOZYEWr0PwobU48vd+7U+ui0iBkNP1oVZ7+nUb3M3DoBv3jHIBXtjlrMQ82y
5a1NbiTygddkG0dWt8KjsgRLrOTQL/IbvTRsNWte61xyaqua5C+1zVR5+Q3RDXFtSQGA5yjPGVg9
5qH+MTaf4NJAbI25o/W4qBwEg0Y+6w7HhiGjwfTF0Uz/Jun0p0J12jgZ1nZOn5GUWM5Z5vCwmu1n
CGF7Yzbl41LNZynEIZcye8nwjGoOYTyTbZRJXUY2Dd0byV0JVM/4qsDknVLUJS5jhrOiwsMBWyzd
zTO4E/ApF7QvOypaejyK8pcjuyNG1Q8hnrRqnhspwSTYnRMFgx3hK1+fGJyJ3Tyfx5r1J46do2hT
kMlxXTMl6B6dPH0PilBsXG5Sm76XtIvqaldln7MsvJ1tA2dx5+lRZCQWrHjE3Qxojf1od/DzEmos
w4QVu9b1ot2riSep9Z2DmOhgE3CWwD7+o9rwmb42YkuVArI8Fpxcw/JUhQ5RQO+paXCPBHn/L4up
dVnThETG8Cg2aIU5cVNawzxsco+aSyCWHdmMov1T5rO375wBOkT8zJSFbNh0V6CLb4eBSUqr2zsk
p8ecyMOxW5+/0V8rhScOommYn0VInNX0oO6610IZ+Bym4butunjrmSPMFPmnWFN/tIy3tHVwxQvb
ebMsRXUwxTUQHay/tP/dsM4phEXYdnOa3Bc2wl695A9UClWUhLt7I/He+CEXJoT573JOobyGeG5m
ZwHNP6KXBSaqIRfAYWnMrd8RYCX1e/FD5qCwuXSX4f7MUxyhrrflFB016w4PiE+LgwX2VGZS9TWA
jZg9yF62w96h9vHh1NRxbHwsCY0BitTReD0LsqdQRN7GkNofRge8kbsW6mjdnMrG7i5GwewK7sEi
y2vD2ymwPX0spuEaskhZGOIc6f824+HC0nwZkvB79hjIgUTE5QY9aracZ5Q2QIepzZ27+FiWoTsk
lbovO/+t8GvQLfKQ11+J0dxxrX60P4getElJyoZAE3xhtxGXILHuyny4zom+ydhqdyn7PSabLttF
wjz85mSPfYYoLg4q0jIDyJ8WGlhfeNFCL+uG/oh+BSh8EINDHhlN+UBpwh/dN5/jHNDr2cx0VGKg
rp0HP0/0uapOtRsQguneZsarvIDeZ+7zkluL02+nQUSzwf46MrhjsCco7XsNTWbRsHWRJjgE9knE
b44g4k0knZzxZembX3h8qq2krGWbmq3YhAtF7z13dTZmH3jPgHYkDtADZKNLoKZlwxPwgks9rPLw
VtFEUGtSbDpoYBpaVFTkGiMJTgsqH+a3kKizy0Jf0gVr2a9ewu9vsjWODQZzywBwsOAK55wy42I2
sFthwWCc9kQZHqkJwwDN0oi//tVdOlbgcpDbvPC5gODobJfSaS9skt66iWE8PJhd7Te/JGfFJk+b
Y1HSeqABr/hlhpBrEzor+stiWF8LgTHlJD2T54JEzVpOvDgJC/W6632q6H8HJlkyMbFazNjSM6N8
aku6zvNyB4glxXVXcDoChjg7sMPAhh0XHT6ZKYkCz/CXSPcu/Qs9im6tehhmLU7RHmNch2pdoJ1G
lsc/7sfw2Np0kToGR7oht0CBBG+V+aj9mD0iCJINvTt4d7u3YKX4WGP82vfDx9BiMfAU6mtZ7wtb
Hc3Sfu7taXkcaNpgt8i/nlWFOd6ZDlOvhsjd5KVn3XdZcYnjCZexmtMtc5iHJjHjaNICM0lX/jG1
zWoaJDsdlG/cM3gjJ6GJMXPizdh5FyTKdge5+MFqhzu7f3UL24SsN9LzqvHFB9U+GbMPol5s+836
KUZw2MW5fzesbt86m7o9tNNnVYNJCksbq2eMKj734toDUIwxwRzCxMKbVpkf+cJIHt7uqRpZzIfG
PHERsqzkFjWf3t8mrWkigLXCLoTFWvXJIclAVjYoVmVAeDn2OhJmscEz7I4kHNyuYaPGvTpYyifm
dsSAQqJRRlm/DHXMicBGj1waaFd28qdCFmRPCemE+cdLSwFBbSNXC4LKDgWa+wUdHZWvOQQWGrHI
1UyiaewOrLD70AjDvYEDUQyE+A2H+XQ8UUnay+quD5l8en3VULrH3oqapmoTZI17zFGoyoQ7e9oN
hAuARpkZyZ/ZTvd2Qct13CLLD0xUF2f4zOsCWNVjSzouYu9CyNomwZhY+aXKpj1nv2Krk08pKD4z
63RTW8iv9QLGrtagHagLpy6XgaQsUGfMivEHbRLpNl72XZW8lrgV4ELj+ZfDY8VNOim3TYUHDt4Y
A/ZLBUJ61494UM20fJEBpzYMqdiUiHUDavQXaMcmAZTYh8MoPHlThfFXVI1BbsSfoiRoHhejvipt
fgzIaFEdZ/MmD83bz2eQAuutLOGRgnGmfpJRyqanruOYsGTGtlCbwMe4BdOcQEeZsKR7PNGx3lse
ZJ6mZCROG9a36jUIWrh2PY76Nku/QU9idbOCZSU/Hn9o94MFAF5M8uiFGH5yl3ib1eBpSldktPBw
zgp5GzLsTOCdO46H+X4hjgn9HSrgaAanZL1dZYJXbkjISElH7+tR3dMQecYTeRoNWuKyefpuOZmy
L7Aj3/K5Z/ZkB+IYd3bjT5e5IDIGWjrc2tBpMUViCcq4Ma1vD9gtDViblbNTs92zS/WRDWraG9AB
OmcyI1WM39ki38bYqXa2sVOcELhM9bIdiMM1Fvt67QCqdErMHjlmnjC+Y1TE+CHIVo82CQiWxVH9
EyJ5rSA+XWlc/iibYmbfpB6DySsuXievcdBitYM4mBVdRUV9/9aKmkKkNIUgZGxiGymV/QsOnc5e
Do7Hs5FXxhtbzfkqg4KhxsIpNEgNpilccrU9X0rt5Tc2lVOJOjxPscluTE6HZqyObKMvhoL4YCxC
RItHUyD/mY25j3Soe1RmeqyRg2gexLwXgGQCSH/IM/5j116o0fTJ3cphS4cBEaDKKSI75G2W0gmw
Q2PhLVKdR+EjzaTu1hvgdLgzv4sHIKEbgA7GpLEqXzt4+Was8a3d4zMRfxquy1QYKcsuv4eQ3XOs
qC42ZM0RCYNf2izpTZQkUxYi4glGJ+7yGasq0YFK0zksi2m/GIk+zRmcoWX6npl4bqahD/Ye84eL
MI1bmbvJHT5bIDn5mw4ze0+jdAb4gfx4m0ALIt/R9vNWU9BKXBtaIMM1nGNjdhiIe/QkY7aZgwc9
TNPpSsk0GN8xe0o1ziNYHAWsW350jW1Ssq2icIPz2rpg4NYpmop/nxM2bJMbR8Ls6Hjti1ebNjOx
9OBMLM0DRWJlldyqEkOLw7gPjAdH1RbM1pDkJQpJferajyb/EK1y4XhO23ABgd5wx51r98uhzJej
IkQXna7ERLfY2Y75QdHRUy9d8p1y+NV5JMoXCSW2AWKBf4iVG0WkKLHPheFnEMS4DK17ryj+4L9/
NWJvP9b5x8zZIpqs4EHHNUSRiWToLCWXnMC90Lf6PFuwE80RQ5YcXsqhiXLqB3YFZnWqPJfh1+T0
4Jzr+URm5g7LPob+oVa7Avp+pCT2XpTnDQVp3EnADe6tGHYJ7/soT7zIxTSvfTT2LCFW39c5yEEO
VyOhhR2VbzjWh/FQMhqM7D6n983tVnPS+jcCMpZF8mSOglsrTlB/lWyD7sK4atoQHGRVL7BNWipx
9sr8broMn2sZf1RZel1aMgYAOP8QV8BYCr9VDO/MILbYFKAdi8Hc6cKjQnh6xtBDNrLdtz2WVmt+
Lpnjb33jMTTOvY1EWsaIvbKUeK7rpo68jE7NroSV14/jqYpj95KwT5dx5pxTFhScWYrUAFbspeK8
TOFUNCdwH9weNiSTmTCT75VANB1nZbAEjedFB2z2DVfvrEOmmzSK24LyJAz5Ipf5IRT5B3oxJdwm
HFvljn/9BqyGt3Zz6r46QAGPNyMEjamCw1ZJzPYtkSLs5PxKKPn439us/vbLOIThHS8HXxevLSZk
XXXcqCXgJPw4u4w2zVABFdJBiNCrbkVNZHBxmQx6NSKLgXTtNSQbLV54IzSP2gxguGGJ4wWzBC9J
4RXEWAsOGLgPPzPiIpxBb2Xqozl1zoOQ1tvYYeZsW4unwg+7DVbrBAV52XW96ZGXkjUWV0IHVGyw
+um1kZQlKkOX3lAxxFavIUg4uuhDMWnhlG65jZVgkjGCNRafmn/Lsv7VwhKTlpFfBgu0AEkfXoWq
xyEyXTzcjBvHmd5LWZCDcYrfntN2J6dPPilhOAiDk/DQ72oBC6dTzXi0XHEfzz7tH92LaSFJMzoE
oJDcDRx3CRnJv02XTACxgne7Cj/rwgVt2zyIIH8ZUlzQBdWVIJTKiD3kobdBb2loHYyVmMpTlsQK
EXFpCFJEhCsZeOr96FHorGiWxMeZY2BADRLYYZrCILgLsDfwQSKCQj45ivzySBdUozhih0yJCaqN
rHedDTdheli82l35349GQRKrwClsOs5rpygJXly/jNLyy4j/lYWH28g3CRCgUgIJJP3bCR+E40hi
JcWTlYw1paf2d+aNf9SI4TBtpiHy62bPRBFXdHjoIW56hvPBBPAzEbRZtYiieNS4U2CLTYjHyJit
aN9+GdlwNuw6POHnefCSrrnMim2btMdHYyTGpwxk2uQfJpALZYgOyYTsiwjT62JlBjkkAzu7/46b
jJPm3J4qVg60VQdrLlOWjlRINE4lZKzxNXwftfPP8yzuS2PA7gpBpJy8z5gtfDTi7ykWULykKyg8
DeJDIZY0aiSjIY1tmtjXtHd6LtymG9GofGej0uln3fpVVSuB/USl1y4eCZovdnKHp2fPC+EeMB8Q
uRMzCxiJh2+oGXALh4kZY2U/5zGDpApp3w8Q1mn3I0vafUwleXntCnNrQmbx+BV6syb7mANzCx0w
Z+63DGd7q2IzcvvhUnJ8PCxz/DIEtCSp4TjBOzz3VrMHBZWeXDX9STovZ6gW+ggvMgqpKnnGVY8r
TBfXkpV5pnz00GrzgXZHIngN7ky6eZlmFvpsgC5T6nnoVM9ykmwdxw0Zk0RQwDc5BiKcLDe0pBOl
EID0Wsjfg+jXfCjMuqzUv8KO7KAy9GuJ+gOPLXxwPPFYOHB3ujj4YlVGC7YXjDEzN6/eGDAsJZNB
kf1W9bxtlhjKQIOMxNaRAN0DgNT504arv82HlpWgh2svjSGOmNurI9sOdAHLSbd2KL9kw3+Qlq8t
81IGmppqPBqHB0OBzInbI/TEAnR5cc5GQp4FWpidtRgnxvafQiTW2vynDbhqklWUX4G5dc/9hFbJ
Zmt1vMenBdoEERNv4VDmZtSvdkjyHVFJzRR9FffMFhjfhGJVT/M+KMFk9iNbCtjqO6Z01yZghR28
O4PfcWN3IZG5ZDq4VV3vdDW5W4udVjZinJeZAr+nxUflTcD6QWA4mMYkyo5GTwEAR69oPgWHbgGn
U3PA2MnceNUzi9biwcEgfgP5Ac0twGpRKxBfeqneluWQF/U/pf2zlfDdStc+zKCs+EbIr4nD4M9k
lGUsTMpUfJJGeDEzwl8l5uwwEd5JJPOjnOCNmJh2NpQWRjRdv7H3oGI+IIGEo6PCaq/GJWU2HzBS
dJm+979U1j532ImAVwByUjMK2WA/c746DLYJBL6tVn6EvHDcQFSx3Z3B6QdZgyTUhOkKxso1XpYX
Vpp+U8x0B+Ss6H3mCYY868G4IIlgeeV+NlgF3M49jWzCI4dyv40BB2fjWPVjqSnQA6vtZQ8iJ8wx
Lr/r9H0yrJMz4pKzBKdkKQeuPse+y1BN2WCB8JfEWVyqFwybEcyUMX1nTr8PmfVw3RTBbn1zNGRl
mGRVOCmm6S6t3wV3yMhh4sR9v/1toe7QpZrt63x+zcpBRdPAyqIpGNKofiko/Xz6y09xLTP/YQ0B
66m/AuH+1aoEtlO3K7JwPC7SIAmKpl06AJuXRL/71ORtsLzN0ieXhVjbxH4N1lbcuvBhTEOgQVn/
SjvnsAmfZaq/Cuj6++b3krNbaRRAXr/x7q0y/c2ms4lqix6/wfnNCmriidS3RRk3A3QoZhdk5/ae
i/DiT+4RC/uAEdAjZBMymdcy/9uYpJ3xWSSrjGC00z41OWovNpYjM0RHsizoqWtlsinsT0ZmWyPN
mIhm8mivbNbia0JzPfSyZp+lScCNKYqpDFeJSR+pq7OBax04NEHJsrzg0LouOF8Fonix5LL11kmj
Ml7NsglJz6AEJX2dnozmV0kT5KmE2muxZWITBWXEZijDFOcgOhjP+cJKInwHDdBUF5P54jySnbJ1
UkZzO13DpHxKKve7Wi5Us/4KeZNnKJNRl4YBMCDI6p5GoU2Rd9hhk+1rvf5YVuG1N9VwIVq6HtQB
LqLiX4LAeRMLl3gh23GXe38MB5Rf6Lb32jRJaCTDS2qjFzSj/H/Mncly5EiWZX+lpdeNbEABVQCL
3tg80sw4kxsInXRinmd8fR2wKrMiMkuietXSG5MgGe4OmgGqT9+799xnBPBYmzzWmIlu66JKvZWu
6JnYtCMZAPTMoGymND1savhoH1bMfAn9wS/Hp2ySzvCY0DpaBX0XwS6gIy8NuvqUWYRd2XBt+bCr
8spQAiGBY32lyjg5g+ts6PHgsahwPNdAF4LJWk2l/FA+3kQsuAIDK4clhlBjTFOCMNtFmAFHGsoY
5L+TsPZOfF9jyV70O00bfwdm9RIFcsvB5n4gOaQQRBMP1pUnu0NbRYc0cIC3BZI2OPZBx2tXDHQ6
hKs8eYbY+ZIHyaZZkgE198NULZLM07bElTiwT83VkHZXMxblVWvxOVpBtU+Zcaq0breJ390ZZROu
y5yDcN97e0cWnwMjAm1kZBUFNqLgFtNj0l1yjFkc3gfwAZm2on7hNzViY68T4pZAptlTPZLJSMfZ
rsUnajrFm8R6QITBup6YpgNT1FZ5Fn0Gg3bL8uQhsrqXyUM2QE/4M3dFvm4ozIpG7tBdfEaVG++R
sq8TvHbCrJoVZqJ65yq1FgMQryL4IBXIhjeTnSQYVTx0noMUEue6gc0Rav64SBvcK3UJaNpFys8g
6+zrk3ZoLe0JUc6vAFrl2u+71zEcmAEETzrg22Wb4s4wHqaRRoFE5DHFKQjohpZAT7ttGmxafCT8
ujny2biIXzwivZn6cYoJPeNNVCMdoeyd/d22v7KhejIrSnXNI7Ikqq+F1h6amANIPmTvkQNvMTXe
nCGKeSQZ8MdVYK5LGd535kuuJ7upDOMTovxl660NLNDLGENXU4PO1/qPzjTesqq5WLH1XBOBjtXP
PCC1hhSarwYsqJzbP7BMPxgVap+6E2BEZbQ2czSzBrMEW7UcJA39jjFBtxL0XNYhb6zeWjnCiuxS
seVqQ/Y8NrI42D3/QW/oYKj+Epbov1sfLv4kvWsksY/7AJWw8kHINIb4odUdZqm0NofmyXNpnSob
7bGbxK9lTnZFVJQUYhsX31+A/7vYtBVsHOwtOMvGmSkBGbhLwpMKUbDjAWKBrAaoEHBINvLikJPN
nc3BWZQC2KSVv7oWjY9xfPElKE6RB0eAMBn/nlWuRXtVNglHLUMEic2aeHlAMY5hcJIffWy57byD
0vzqA5zttVi7o3omNQVubkjTKH1F8lhuOp1/ia4I6nWUozw/luLHqh6+szG+c1O3XIh0vOuQgK3C
KqKJa/xC0JgeBUHTbUXbndsTVodJ1mCM7d3L1EUPk2f7gZ6guwNrCgE5QrxIdJST95diaK5TooqN
Q0lust9RXk5Y/wnqM1PGumV06au5uBn9x86MyZjszDsJp0kJTNhOyx6vB+jkZFjtjTL6NvJ4V9fP
SVwQytcEULbaa+5xScS5W679VpgsNyVSzVUSEFtohAUfsOnO4YnfXs8ISJTViixielspFCQfrTjC
uo1q5QMA+ueihcMEJnqVKQ5XWamtu7B9V3FKQ6UfTk2TZJusbcRqahAk22si0NuN40hn5Rrma2Fo
q5ZSbYXI8CnS6dIK4p9WWoHYte1GCHA96i3kn9hu7Ax3dfoVMaVfhY4tNhYKpniW4hnp+EUUCoVH
Mzy24cR7RxNhgYTzmAg5zUBXHMszGswGKTbqhbGANq+Mp9BBB0drW1+ZNt1nMTKwBJswZwdp+wYO
OjKENca6Xz5RUqFnv0kLmmLn0EvonGedVv22UIwec+hZB3zPWa6KJYqGCi5K/VzkboqiFWSE34Yr
e6Y7JCNKHH9CnTy6EFq18kmWUEuwcrYWDJQ28g5pwL6tRxq7kpL2wqEY8UxUq17I5Lep211kil9+
T4i4NOEOklKeAuKwwZ7TNxhuYdjv+ohcz2KmeI2hVeIQL97LwuYDyUpCMWL52+/V++SQlZOrkPEe
x+fASNkiZHw65wzkl0nDJpCb8nN03yKwFwIzzQqs1mwgE4/geqPlgEJoZaLhXw2ajjrGng1bAnJc
SuJRw0RwAI+2ItAB01+AHcsJgpfWstWK7XLPrjeuTF/bT5V7r5n0eDFguJW1hTOhLfwoPhVzrhmz
Daz0ifNETx+NIxmkrOQaXfC+JKCEWoFkQUCIAE0Z2FFOlvbvASQ8eT1k9RhY6xiJM6d6GgjzXUwR
3P8aaCedwEbeGvNL5u235IPYdKlyVkb8WTg09EktWiYoKUIPrSMHw3bpdjC7CNyyOpWwKGXYz3J9
wx7iUdeiqXSMgcOSpRxcbgwU6ozoJx+1BDpsc9OgA1tqfqZtRpPhpSn0rZ7XBpQJ+zp1pdgaPnSF
fDKXTTssLTO9Sv/V7uszaJSjAqgXlU+a901j8WqK9IEDbAhzgt6ySuQ6ktFTK5nxVUX4G0/JqyA2
CV5iS9yCYUiQKgAQCOvdjAHzoDAsxE7XzCeiyXKVHu0cH0sRFKyvoiCzgds5bmbeafmetazaI/qs
TqGesw3gVijSJ/+j9JFQ1qPKGLgFT1lb79p5QXHSo1a1X74Y4V/zphMJyvvC0ia/nEL7MArT3nRh
9C0jUWw7oSMcs2LwGBNnbraOc1q16o4m517iCzwgHMWE7OnU/xbN51JhaKVFcmZwxiLtIhlPPODZ
wZsltdeBE8RGdfkzcs+H2tUbHGL3rlFXm0m032LAC1rGpHJYGVKUgpstmcEc6EGQ/6i9Y9vNngHK
xOfEPz7cDyh/UoM8AXiNDK58c9jTg/lC2rTO/F8sX2DEZwzO7J78mOasv96eN+b72e0SROPLZCQI
ed4aq2coCilLL/Yh5CQrVdvAR9RVuEeEEYgX/eJAnc/l5IcWsyW+FjCkQImtJRkCUxtfXRaSFh1j
ClPanBd4bJ+Tt6vaeNe56VtJVRAO/nGc4jdjYknShk3uvFWCY3nvQcEwg1+xxj70WWbqWIS38k0W
/tUwXnzznSfu0LMLJjCA4DMyGXQPSGruKIxWUVH9UsAkapId+xcMswT4td2T2w1nxvSrwpkFFVwi
3OS2z17Lkneh5Tgg6+oIyiG2SBVGdcAmQ3Wqb4cG9bCxNjN3416YjaylBCmRGDcKj/eqs9aOd/Vo
Zbq+dZOQSjKTgmFWJaiBEUTrHb0EnHGYPuDgHuz22zcZg3auOS56Enx619irKNq1IniRBRgHCtWW
d4YT6VuO6poyfmG2YhvYw6NfxweyqfWyvLai+xLGk0HcEavJIgvjdRTzeEIdtdT9qPucUcZFoDl3
bXY3jhyBfkJG/58Frf4pnHX7O5/DTOufuNXPv+e6/nvg6j++/P8ljZUI0//999DT/yKNtWpa/yP5
cx4rf+T3x5y6qqm/GQ5HWGp9xh+Obql/BLJqpvE3JqAmbCBpCsvW7X8EslpiTnFV80+UcB1H/Gcg
q6n/TUcsL/iJtISryGr9+7X9XwSyGvwblCJzbuucNCuVaXB5uiMEYcIuBbTOzz8/7sPMr//P/zT+
V4/4brJ0UAG+C4m7Lb6YFy/6fLIutWjUOrHcRzZDbU0TndIxL25e3so9sxsi1IvHDMUUVTZmSAfL
eqEodP7wXv7H9f6PrE2vORI+/kXrz9HtXJ9F41HXXSV1m6s05jjZP15f4YdZgMZsqTGd3fhtVG1q
ffAWJZ1SJlQZOtwNZ/ddV6FkYJQc3SqfWG+pgQ8rGnGwJ0aYaTjPEIYlipl2qUr2GgiRj7GDy1t3
0vIis/3kD8FxqtNL6WTjnXKrjzI3GSFHwGtT6PHrzsdaqeewLPSsJGq6DD/00RjuMjPxn8skwks1
a/mCGH6LaXz4CuGpC8b62vWmeQeRdt15/b0Z9ul/9xb9OVF3fovATJoGt5hhS8uYc33/+BaVasxt
KXKU6XzYmxE3/fHnJVENlpQeco/s6WWqelawWV7yotMAgJXXl1tFK26ZF6FzjKNoSwkwHIORCteI
E/84MDRzw1C7FYP2WstkPMat8G621l4mEv0ec4X3ACv1th58OBBFQfpUlnEAcqJ8UbnBeDLChrym
YGunlfPScxVsDiZpsklvv0zIkZFDoXo2HUos09TxppnF/TiPYf76JrLnd+BPN7nlCFd3TWW5QgpT
zg/BH26ichzr1A9Mqi8WyAHTQ5zQD0Ev0d/jCvHuuoaCrpXREVkpJwpG27SzdQC3WgtW2Wr76Oia
zbnp5F1Bv3ljtGDCvXjwzwkwINR18Vk1dXIOUvGeRAPimvlbTYjsmC0ogNc26DfRuvEqsbRiA5VG
vw3zC4Uwkmo6MLvJReArrS6+uRQkgjHr95jUV5l1xa2a9FM/G+V/zPQ/L9Io/uNL5RVroi6toxfG
1l01SfMOFki465tqFwdFDlbQyelQN+B2fdPdNGALIyeP3yVQgY2VxpB+TGmQQFgMpzEM9p0DH6Ob
v/r5Vhj4jNbbMDoENqCgPgamPBvlm6LMjkynpRdBtI99666wPVLmc+b1f/3xCVbIP398AFJMwcnX
ELhKbfVPN7gWu+A4xDAsSwfjpUAAdxcE9pW3ZVy4uJm2vp6Dv2JE99SbDSllTgkLqGZYGuj12pOD
v+FILh+SHohm0zj35QR5xQrHO9JfolNhFvFdHdPadO6SriufizmgLs5VTkQF/SzTx3dczg7xwuqj
/ybH3bH+5ZczBVnuSFRZ8PkV/2mBw9MbKxpsPYfP/pflEmM1ZMFw9ixiD0GNnAPONZ0xABzsQUmO
Ge0TI7xpyvsMQgdCpeYFt59vTZ0NoFK1JkNPvvfzkqo5lY2kvJU36ttEM0NyrEif6aLYWjleHD1r
da5Qb4Xr2GotRm9yuP95sbtxX2i43xlkjPdt3qlDKTgP/vwwqJLx3rQDmvvsAFtyXBRJltcUetJV
VR5ZLG6vVj9f/rzYFVlXue34UNFHYrdhsi49ZaoPMsmv8egETzhTum1mEriMbG+tuU745owUiV5f
3nSjza+GWUApKeEfKY0YicolSlEAjkv9ArNVlj8leRKta98UeyxFjLOSZOakTOlxMjk3VuxWG91u
7xWQhAvqVP/Zx5PV0ve4tVHpP6OvW9P3l/e9VXz99f0r/4uPmEVaCW5fPl9bzT//w/LD0V6FuseQ
qXMk47nKvvnodB7zkdTHqX71M1u++RMa1iBCTJzbJMnNL4ztEPygXMYNfBgsRqtdFk0bjchC+sbB
TTqdc/p5EXHqnMzEyncpp1M0lX656hLxjqmu2bqRbZ3SrsoOo90cw4rcJTpq5V7VpvEaTJeidcWp
VTg5CGvHYWSRA+Lb7bOf0P/HF/MrzaX1Fef7pjJ3TZFnZ9Q6zL3KYh1ENenH2l5DEwHDxKWBPOqT
d6Dd+/cXu1Srv347OfX9yyNjCzoJdLL1Oa5+Tqv/4/s5aLDGqhx9Vj+sA2W1ByyrdDrB2nSgYjyV
MLHvmn1AGHCUSXmfzC+O8QhSXr9Fne3ftU65a/mbj//5UvbNqhg8pLkNoWiKouaJlOttHinjRZa0
2JyUaJMMqEuokzM6ogLdsngeOrpoKLzWvgQf6bj5dI9+yF5ppgfeeJjss2EVpx9UBgEQRMDQzF8m
6NVdg0dEczGMoAPF6mB+QTFRO0ooMi9mt3k9v0jR9cu2RgtWMl4uZy+9YYz+3pmqG1LZ8ti2hEzq
hqdDfIfkVGgFkpAhfRbBcNRw7VwBLzbgRNtDWHK8/nkhGg7akRa8y2HuB3m1dm5jUzvXk0k/Fl9k
k3hg/K3wBkkYN12jnyUNX6cejZ2rleJqzy/IoBCUNyaz8HxqNkOXyUsaAL2O3KK9YUnXV26hkc5c
AXHzmJrQLqgSDCXJRc7ToELOYIrO6o+TjWmsTrL8vQ+H17YYqvvBL7Jz4OrlcvKs7B1h1COCvP5U
B2N0+3nJJ2BfYSkOaTXRHfBseexHE492pH06ep59/vVdZ/7LQ2wbtu2y/wjTETbjwz/fdDYB0tmI
OW0ZVKtBdsU9eqBiVxWg6SI+8LNsBe4MNxrIrQBuGKRtR1EZ7zvGNUdzSGo8xNl3JVOsRQEu+l0c
2i9e5rK1V8EXE0FtG2jWLRtveey75KSSWV7Tbby3xr7nuI6QKBzd088LeLB+44UCaF+guqcCrWUF
o+Plr39l7v5/Ph3YFN5UXqxeUgqXQvPPv3TpNn3rWGOMio69fswff14SAIsw8cV9D6L47A/OW51I
Gg9NoJaVctK9EVJvyo5wCIlG9qR5LirIbgifHcyxeH1pxv38VHmq2yeWLZd1bwbPgwfkDpGBJPNk
MxJw/uREATKWet2iB77v9KSh9aYTN9TkJMrOX+JcJZItCFw2SV1+D5ZpwdRlvxsb51qRvI3+rua8
no0ITJphmaHBNLqhJ1oS21VXPZaR79NCLr8ij8akH5TveXy3r4Pwy4kRzmjxSP/Mffckrq9yWuBb
fBtN97Wmol22vxvN+c4wdU8FMvRBI/EpiMf3wWRDowO6TPCbEJ/Tz9at8aPsQ9wzZr61FYD7wcQ3
Nylr6+a+WDJGJsYecw8bgHNx4LZO724DY3zMQsZeaF1TklCq7i2q5C624w8Hx6tbIrY0GBRg7UYh
zdSLNdwkQ6PrnbvKwc8jPY2OT3kL+wnPWxaEZy2l3xEx6wo0QMBFHj8YkplG51JFSe85CqPXSntU
qnzoRtvaRxa8rioDCj7nKnWqf9Eyzg5amyyjssH1NmiXyEFS3+qg5a10eIqsuSs0hyf1W9FND2Dg
F5H2FLigdIPMJSGwuMV2U6wHH4G5gaaPaoAWKyO1HPnRokTLuEmrEvGs4W0rkb0gSTWRo4UkGycC
C4MsR2bmU7LT3TqGIGU6S5Mpg1mF29IwNwZSNrA4aGC0Uu5InmQAgxl1Yxb+pw5CT7Odr1Lp+5DU
kI0IiRoxmtTb+/eea9UbK9EYG3ao8RLZ6msjv3DmYXVKV44d0dYFIJ+6OmN1vKlOm8l9AgF/QAW1
NaoZYCcdCTlT13aCDJ8OoarstJOFheKQSWzXbQ5HGdgs5+mlkZDBAuBlgeMYUXQx+CetiI/8Zvaa
YAca6ALVdwluGUWbtk1G/cIg4DvQcOJ0wg83QRBXpKFm91WrP0INAlZULRyn2CmBwgXafjl0EDYK
eQhcGpvRoK5OMdLlrc15so1pIWIcKEdh3Il4ep6qLlvXoPKQlvF9NkR7o1j1dlIwqRqwglgcdnfd
IIc1SnwtzJ7dxvlIc5fIqB00j7MyGYw0jd5sBxiVj6TKfSeVd+ylFVwG2gZjRYHRW3yciBXPzL0A
2opAuxrTQymzX7S6t1GA9HtiCakRqnm+a+3GKdpgw0D0YZyLwaUPhky0pj/WAPBoJ2wqjCSfNV3/
0Kyevch/STABjIG+61S3iB/DwEAp1mCNwb96oRl9GQwH+/QLUzYew8J9mypFVO+ozUrHVTFvVOZ7
RNhBgLdaqwkA7sdi6cPh7IbfqO7yt5QL7weElVre2bf04KNnuqQjXpceE8JClDzMo8zvRex+qHjC
adoDIqWPgejRR1Dma46/Shx8O3aoGedOZzSXD/kCdf74JMNoBw2bCaXLRgiZFUFVr4uDXpGja5jx
VxEHFkGOFUietEQJ5Cl73Y/lzc3JZ1QwOEMr+lVjyKMlTPwvqm4sc2S7jh2nPD+ZFswK3knFIvuk
SJ6nQl3Tg3foHZ7Aqh92acmThs9BrA06FosOzhxBU4Bp499kpjJfY8I4Ndnay1J9K+k8Ol61aSSi
DFyQ447oAVJQgXj2gvYs4Ue3NGYK4lsTWPLUe2diC03PY6rcE1ND8fdM6QEdpTe082CTb9VBA2Hf
D11wQ7VOXily/FfPrpwTLZg7PvDvKOG6atBKi1JoxMKRo9Fo7a0fEMgoWeLLrLaweLuzrUbWdFHw
IbjtDgI5aGGSV0tZHVSyBd9YLtqYvya1vVf0UM0+GssNRi5mUYFerDI918EKNk+1h5suFgX4P/L+
dLP43YZn17gPR/XNYMjfhCE8aL8CNmCUCC8NLz1XxTRtLG98aYo5gkf0qOC8PibJoIfbWvHkGhp5
iV3YEAkKaN8w09+OEyavKeQLGnjMg8IpvWbmVdbZE76w+0qocuvjhajbW9hsyt58zHLBlLMIH+zG
OvUIzYoomvadmOqthL3Y1FW4SYehX2lq8C+ePcxxldZvD/j5zGMkYdp5aJ1+3JGq7eC/TYCGoUNJ
kONsWzEc0VvYCzdCopuM6Acz+Gwkj4sESSBKr3vNodzLmXYPeBv10nAupfVoWKQwRZ2WriY3uUUj
WRzEdltaHJ+xOjA1j41sbWc7aAz2mgaQvhUag+jwC7dKuQ8SFsR+CtO9VZanvCWhOx1yfe0iDt/w
KBTAYd2c/0i6xN4Wg/6LZLnq0nj+OuIuf2SzfS47UP1uZ5vnKtTOEvH9otC9Wyfs/g6OWrpuo/h3
EWDDc1Fa9ElVL22L8V4UcgDTx+HJ4ci1Sc3802x9vNpR9mT25MPNik8SqRWTUmmWTGQce1XIejq3
QlvzUWP+19CXtYzi+hL+QwlGxpRYbKSF4TdwwabbOVITymJS7IvXvgeOkdXuL71sd1UED86LM/aH
vP5kiHfq6HQAwiSiIUW6S1YJDawiRJXmBN6myPhQJmxUq76L4afjXdvlWPQEmfXpeG45PS9FYvU7
1fiIhKweJelggCPx7qche4z1kTEell1VIXvsEewQNHrJB6B6Yxj9iiZ1rSLN3rmkkZChBRlZZtbR
rcsJxetHMgcp+RFZbfkgjk3sTP/+YowtWxObX5HayUmRh3ENGPi7UZueELDThcyOftylxyyxSGtr
dDlPTL5tBAsL1yQ+HsCxTWQS4lxbxyaCUijTFFnSNPBWBSbEykKIrtqt94E1EE9qR9Mm60Dut2b3
GiXjq52Y1caB3bMLvQFKb//uWdHctUj3XT4fcWsN5Ygms2UVxUSSkwgdYmZL8LjULqQFdAqvdTHL
cYgdtxOFOAN5eEcMBiMXUzbTrmPQuHAtvItdW+iHKp/InytvCrXQuiMfkfM9G59ir7dDEkgabZ1y
yeC40ZUBmvxFt08hwmXNrEYbM0lMtmyakQoaxwQY4t/CbuCBQXrFeGfvrNpIVsLWt6WyeqyWKDuA
mEF4KvprEYH+7KpDUaONaaUOeBwFpD/Wd0wP6URPSM+LFCAP2WmV/x4g+orA8UQ24V2Ceqjnfxh7
6phR2kg1ob/YGE/q9iv01U6rLbrD+WM/xY+MWImeds0nlwE23j4fx7Sz7pX2LZoJdgbUC1sIcKiG
jbG56NA3lnMH/pRNDd5mYsaINj6gLpl2xtB8eoNzCqi7lpghXwfdqfYjiQYtzQOfE01So2wOxmkv
k+5pIvLOhbQRAX4rLLPZJGWLi79D5dZxSYxI1tOEAqrQ1poX0b/CcLU1sFhFFiKPMkRGBP/Q2sQF
R31b8Eg2U7ZW3w6+YlYojAOo0mF9oQUH+AVJvm+lvR9BIoI9zjeYSkBcFWBDKZ+KCL4xHXAgXiAK
gkcxVHiws05bTwNqtcrUCOHNxMY1iKLoJi8EIKIIhEjAXyA4QoHGH6090tVHRxKzjNl9gkTUj6hn
Bu7BzrcGFPGYfuPIWEdT+RJ63alPXNwGpCSnIRmELR5BWbvhVnNxk0Jau8SaeJnKdV631Y5cwUue
8bk5fb114HGSC0qroI26g2KXWte62vJoSDDfJCBYWvneO4r0dgJnuLcRhZWW1TLZ30caVCcj5m7X
POaIox58ola4T/ICVXWjkOIW+QdnUxacsBxWIqWgxbUBCCDOEIlq9WaKOCYkY/VlBnm8Mri6RUxU
YdefYJPdTVAaMLGE3koA1zpPs8YsI1pAsTVwCkKU2+klx7dVxkVSxufA2XmOF5ZBFAm0SGMVT8MN
Ldd0MKf6MjjYzHB4YL0lwhIJGnWhJMV1nD5Soyfiym/PpbTXtVvPOOCgWasaiYONeA2F43RQOqww
OERvI4GmKaQMN53joBhQe5GjmI/MLL0WfasrO8itVrIfu/qpCJK1NobTBrczUt2KGDwrbFc1sQOG
1icHrUpNzK7le52JkBY12uBUIHiGrHDxxjfUJ5eoxO5N+JG91DgXKGP6SLAmrishcNxOp1AMIfYA
tiJR8Lw1wV3lg5JX04SExUG84UMkXaf+GUTsVzjirkuVu9FNUtCLwWY+Dy6SoUv4nOo76vpLLE0f
POXwZLGoFEOWrquMP+XYdNG824Bon7yS+xQuYTSa911YYBdWgbVNVTwuxooTsB27/b3MtH3n0mqP
65NhiA/hd3tDpordDyt+k0U73cpWNuvLrsIcylmWOPG2DAE8lIA7bI0HSN4qLXijAmc2b717DH2W
0pRPsbB2cVfLlVZal254Id6byBqyV1ES8VhojBhxvTD5p58wYnUIxIkoKGObe+qpTYsr+tLpKyGK
IlNA4SGlXoOGy8gC/1zg/DigCtyN+lkXbcCbqgHYXDiSX24AyiamsIKWqew9zivQJSQtIMxas809
14X1wRMWrlqX0yzUlnEpdSSkiHU+Ej+nNO+Xk4ngCX9pXcT2Jmm9g0w8Sk30WaCsiK31cRC3wWtc
JLui5y/QWs7fjYa+Le95DnC7QkmfviK/eEVeQuhR354gbMAb8jgIKYOoxsl6SBGXVJre7x0veYyZ
mQVRcLRiUCKOqONVIIFWev70Mubm4/BIzypfCTbkg6YgLzLvQgLRlxs4zXxAXc/uqr8Zpbxjuust
HY/lamrT3z4laZVspO+l26bvPnNrIEe9rvD46Jswzpo7cXVa5OZ0kOsNgw3gI23LIsnIdK9pTCFw
FW21PBAwQnJ6Hh0HS19ey0lfOyiaueABpxVrXhUh1mmJiyw7jli5D/c0NhHfi5QEqK5Su6azTxQ1
D17ODGYU3brGeLhuafWgJo5CBjayjDeogR+86Q7UIu2BMSyPRY+5PYZBxkQ0usRV/9X1QIOhyJJz
5wTLuGNPwdlypLbGWt5+107/VA4lxF8nxO9QfQf4IrYZDq3O09/qPDxqKcBOHJ8N3SedkAIDKoWP
b2BRSKDDg1qD1D1yv9IR0BAPi/AcedT8SWh+mGP2oRUZgwYYsa7Nc4ZTpJuYRTPsAOg0WKxK1lUN
pKRZc3gIpKUlv8KmwZqySp1JoBP173E4RquuSp5AbGPexbS1jvFmUrx0iuoh7WeCF+FZIUTzidtR
02t2rSt1MDMsy5YE7DDXakS2sQRBwvyP/HNdfF9p8bppjU0vIPBaB9tOcWF7clp5JI+EDmp/ML72
WqmnH15pO9Kh1nNIzyF5O6olAw7++kPqYT1ULbSgkL9nyml/q96gIqV+rXpiATjXzvcJTGoY1Xue
IUyMaA9OpMW5WmFxwI7Bi/lkOzJwW5Yd4seMYmDdM2W2NbSo4XD1s/AAVmYgh0pfyZgWARSHcVmF
6fdALd2pV00lxxgWEGBKxMvlhcCY154kR+oR/9p4MtrIyvidCPeKRpy7bWwf9DooqamxGnlp8l6j
SXJTQEomrTo+6/g9CC5NX3REt6Btx1u7dUdrxaPwHFv+TGvp0Jwl5mloLIQ6IcUomc2ACgyXIx44
fDl5v5jeVEQhB8GpDDx0pPIBEWp4vS86PTsUbXFfhPVZE1l8HPzmnPyCYpN4g8vDhvcFBuAyUPAH
VRVhnoZ+lPmPeWU8ApsLW7GZxVYpPQ2+yD5Ct9yjXt0VFlL4sI/Z/XKSaUqQ9F2aXqbYwgBtWJxL
OM3+fBUPTJBrG0ppq7bCrP0d4nUbuKRbQOeDrItSejWPjkQa06Pzw+eiMn1ObtGjbxOHie1acDiZ
gxwCoHkEqJl5Scub6FXVid9DE2oHoEpErntEwnnlVpNITDoHHRNFsjkgtq/iXe4QVBUTrAhPSSxU
M5iLoeIP5R9hT1uI6yqXyUDOAmYMTqQlTkv1YQZMgAsyBRYCkFVa+uLm9+Q/VPQ2mIl1CBuZDkZU
NkMvnixVveDjogHswi8GIDs7QajkMv13neK8GSziq8UkwFt1RHBOermi/f2UEfuOPF1dYlNu3S7f
QFKddr6/aepbpevjsYpLd90EIEG1iNZFp962YZ2/xrr/S6H/XphacgUFYXO7B+My9cRNDxrym8gP
Je311UOqGSXp1Wiwbbt9jDq777xd6qtTW9dfsfFd2n5KBc0iYoLStvF0OUkAFr1jiYhQXsTZuLZ0
jkJFGa6rtklvTRhsCWbEZraIWv+gD6OzlzXSlQ4mdTwIpHdT9Q7NMFiddN2ihz/7fkRaIfHPeOdr
coYC6ylLUa0OrU3CgqGcO2vAhuYaipPQqHuL+FAyXXTyq8UgBFT3VkjtAZsQJWSYnIuesxfCw3Xe
gsp2Jzo6jgIikJ+APeZLz3Gf2UhZpYL42e4jiPpmQSNQp8b2aPHbQ3nRRlaxbKCbRPNA0v1FeacT
cJZiL1joGMVZjylxjH5aqqL+iHpdP/bzYTBq5FaRZ+rTcVnYjBfsNjgPU5NsJouEkcqr5SarwEUO
vYlKgO6EaXKU7xGokBV+p0VeDjMUyoPL3GFnh+VnntS0iGtofdTEvvFgzgYTRQopam7wmcm/UXcm
u5EjbZZ9IiZoHI2bXrjT50Fy1xwbQjEZ53l++jpUFaoz8+9KoDaF6o2ASGUo5O6k0ey7957r+W2a
1mxnk73g4bUqDNBbhA5+6RKrIb6UPYMAusIHqz7EwnZWmVb2vLbxk7zYIWZQvgbVhtdHPaSQSTuC
5OfISt5SSM1dn6on3RoPA4bsQ2RhDwz16mPQgvHQPpFEqi6hPzIvWzuW1u/kgGGVZpdrKARNDORl
uRJ/Vb7j8WEkOtk3nrru4tj6hYiBuzo7d9xePC7SnvtINjvP47mfEX7X60/WMv5hhPnZBWGayYdJ
RMc4iJ4idiSj5AKyA1bOoeUGTGusQ7XokFu8gnxbP64ynL6ij+jsleahGu0PKqhMDOyzu7dnbSeb
+juPA40YukajlNDWTSPPddF5O8TC3602/yqZAUK56D6FYI+cRTE1dc3jhF/m2OCcTj32SvmCTOD0
CvXBkvgfInlJwYluwSm8u+28UkV8gX6DpXI+zDEHr1hd8N29MrpmxFEAeI+Z0Q21+0liJvIjQsq+
SAugw8gfR4/xZYtLGQenanaKghRDhsUWanm8qUIRbxMwqAX04AejJVYkqOGg7blEsHgKvA5iL2ea
YMzu+EdBWqWPbnSoXbZCwA9IH9Yqx0UFvqj5lTQ2713KKIs3ctfL5kYibuEngdxGaHnJtC8iNllj
s6t+o0CoVUAVlrJH43GQM92flvs7SwhOS/FgJxKPa10SWXXYLiNt4vupQsDfjLQWlg/PsuCNDX+A
J59MQ2CnF7eMfshksnZdEjC/WQ4rWjNteRW0YtZ48FpTPA+yEs8iLnYGO2ZAqSPykuSMDgOkwLui
T48ujR2EK9Sdx0d7QK3nGrBCjxbcUVvjRgyuNhuXq9RnIk35PKxjKNyZmjxKG/T2Sj0tZzNVnMEg
1FdN0hyYDJywtFeKrH/T6xK9isJuzyzc9D7XAc1s7NzI/nu/7DA+AR+uzzHYvhqEMUR0bPDADnPm
lCXbdobqG2X237WhOOXOlB+MkKaQIRE1qEphrwXlFj9i8mRFBXXMzPUd9m57SzBSXGqbmUCEM9+v
pT5cBjLqdwgHfsWu8F4WOyDRzR2hkCwqhdBlljvI0nGxRLcb3osHh1KGQ6uc/gE8z/AgW6fet5I9
axd/dllrP8ZxHd8jc7ZPsx2+S2rK719f4p56ytDi0A7b5RA6UXoN2DDfOR9ge6BMAX5ggCId2Q0z
oJz8ShRSOybK6Yb92XzsUo4S4qPH1XCEIxXdEiiUN42N7Gpsg26/fHNIM+uoaQ1qTE93XF+R/5Yl
WSVmXcPG7hK4gks6XBuaZut6SXP3li91Y3EPhsNVT+z67hVTcOLFv2cttacq0c1jBEf/KXB/qJIz
MyI5NnIeZ2casS2/Nq3qjNFac4YO7SHIL4Y7XvTZ6J+y9GWSZXXnTD08hboJkKicI7jY/FGfYZAZ
VpRtJ8/9WXTc+GudakGZE5O06mcrKX4nXq6fZdXUzzI3XHyMmbf9+qZqK1ZtNT9PZnyHtui9DYZo
GUhX2d6be/PZBvuIhKFvA8kWFNzRCObBAUcbWfmTofgIOYuwKqsGVLHRaWsS9NY1s7hcEgqE34tR
Fr+NiPodjI3ZJbQBBZHkc3wnVuPVCwHXhE34OKu4QUB3P81+MZWjcK2rWu7rxJK33ELkGHvnZ8CJ
ennoWNw0n2MaflOx3r/UZiTwBri3WGpQBgC74J8i1kIyLd8t89NzCIHuaC1evawyzmWclRhkyRbU
NOy6mqPfJS57Khe1nthxSUm7iUp8tkwm5ZY2HOdYPofKhP+q2XiHOm7rsb66MbJyi+i65jeedkO7
YQJUv9Stqp4WloUQly6a+rdCBAVOyiv86ZTHQTYcJ0W5r6gMdWrZNzk5XvUI55if2s8yNukXLDgg
w4rZw5K7A4EvrrYWYKsPaSlJtMS4aGl/UClvPW8KifYha18zW6wrd7a5tlS06R1kKYuCFxGUwZvN
duuo24VcR/bvMrZgAMaFdk/i+nkaNONo0mHN0A0oUGuW4Znxyo24mOEH+kgZSjQaF+y2wqeyx2LN
E7T3VWmBBSvf1TaMusKuq91QafZtctL8gQH0dqxaItnd0qpWuqeeaIINo3wrGSKtvMXkYXQKsnhW
bbKpvdfTl5BiIHvIojqbc2Yfq45lH0o/BlIQLrolT5mH7gEXtd+akRbi0rRynMrzN9bfYO8mLkDn
iAIzh7YVpXnZXZD62NeLhlk476SinYNdYpEu29HiTgDAL6z3mO3CtaihZ3p5JnczZ/5d01SPSYtB
RdXh76ER8vr1JYd74FaZtp+wCG4C+YsidR6mhE7nyv1OBIGNMBR0O5dIsdCCzlB3oAR09ZVSjs1k
eOo4OZG9qT1n7/HAAw84dDvpcKGWmusSfaeHXqmBHtoV9hfnMQHnfOBZR7SFU2IZ4oKZlJbtaaHr
zzO4HF+zohLCUzmdXM2FHuZEnAWqxcobwHaifKY9RJm7U2Vl/shy0y8JXWei0d9SMU1n9EFMEDGR
T7twfGHG4FqXL0WET1pTb3Wf5Tc3U9Y9N5RGZe+7wsgCbjq1jhHgmb1RNN/0woWblsU/LbJ3RO8m
5yZxVK4KbxnszAxqG7c957QCjnOD1RGOqJMYOi1qjGKqEiQicaz80dHxdbk2rC89ReDnsFV/Gl77
03sQ81DeE57K1pAu0Hh4WJYgUjNNboqHpZawqjNaGlSHhQ8sV5b9ylW+n5J5ejASp3wJBu2nVuFV
1+LpSvXYcJRJcigjsM8p2Epl2PFF1+jj7E2bvGxunyvZyCt4UW7RqbzMYfRitih8Q6LELWkJv8FA
SlaaKSFCjErsctAPF4KtZOiSjll0ZzIAwbqLMwLYXZnMN4UX+d7L8VQXABmM5YCSiCikCMNSFxdn
oky7jWP09iYxVUB0zsiZ4VEUZYf64CesUDvSMtNtHq1DOJfuVY0NtLkmbc8xlB2qFYdtvPz30cxr
fBArq0msx7RASPQac2Y2D4ukjKiAF2TCN81EvFRwqHxR5TJbj63hPOWWexprgxKQskegaCxtL2Fd
v6YWHRmhEX2uW1sMFxFMVM2qylgL3YVhlWrclN2UHIYizanY4UsaxAwbcgNJdcAA63U4/2X8XQYv
ncjoo8tc5HLWc+hY0C8pCKCwcKDzbiu8ZNtnyntunMZ7LqoPA5XtwZrlfRYs8fncpdt+LC08z3gZ
Jwl+IzbVldM8Z8Oqim7NfkbPV6kpQGj22kXow7brhHnUisBE0q9fZ1TuXSj5zE1XLuTgjqlTlWdn
qRM7xN6znubsmbal/JQzIoPm3WFCtCw6Y5OupAIxLqmYzPZG8xxmY31qkgD/rK7ehtYGWBaqW08Y
5LfkIFo1ys/zBgr5bNv+/93nQEs9oKJ/PRMosTW+6V13zJHUfSfICIkt+blSKgzGerfjpwFqcjRO
cZCgX9xB7zczfAo4hpkFFYR+ULSFcWWBE3nkOdSyvuXjszeySaldejcczTlSD2U/cl9B/SZhuo30
LthlqTttCmtqtvwFdaKp2V3Hbes+O32ww9RA/xt3xquaYSE2ztEsnF+pN+2yMSzgnIJv4SRX+sPo
wgRuIHekHd3CtetkiGxpfwnGjdPLJw+xkUyt/WR6zKNqFX3CG2AKqPL6XAFvvHQ6rRdC7adaf8oE
DUsDG6R1/V67kb0t3U48w5JhQQw0ZrBz5B0RPdctqQkYSOSJLZ1Z9joJvI1SjI5wVdDgnWbM6oI4
Xs+kT+gzQHrKBI44r4rRRWQABDSdS+PBG6nMnNvQ3FuZ6vdBSXKyAtv4iO0Nrb9ur19/MoJKwGHW
JfyOPD4WUfBp2X2H/Wx0mE2E3X4I52KHOdBcM18t75VXlner/4k3NH/w2DdcqFLa0B1pn5VR8gWZ
aT3TtIWjRPWPBkajR5nI9iRN+1FZ3V13a3H1gnR4HuJnI9SNl68/5OZT6dF2lirj2WZ/fCntpZc4
nr0PMC0HDjHQ8rIo3TV2Fdwayldu/+yAROPB4Pjn5Ihrm65lmMwIpG0Q1VqiCX+ybleweiH+YCCC
yWninmn0G2Rlb+VS6rixYgDT3hKGiEQOhbpTUIUn8oBBOB0cL5M+/XrdlkdKsUoqGPwsLwNjNDwr
ofmaxSplKCHc9VRTWdRQ4MDkpQgYL9bmiYH0YtjY4rt3KUO8u0l74XxSPJYjte1Z1V++vmgjYlg+
Yqf5+qMefy8jhPrMcPtToKTf9E2zL3rpnDDlhIc6CqOT51rmYaJc4Jg13+yex1UHWnng94eEY8Xt
e0aW66tPp19KdUI6mIAnipHopmQfzEWWbk2TyaZJXQOe5fwl7Vv7BF8St0zRY2wNnNexqwEcFjN8
hDnZz2w5IBnhX+XQTD1Xzn6en2N9mK6319xykeD0ExY+sSpkLHfANdu3fAQYSRV5fi2HmYLpvqAP
Gn7ovWNC7NNa5G6/rjwzAqHW0tilxncjGONXJBnyG2Oq6Mh4GzHW3L++SIvNGMkaY1ucijBNr0XQ
VmdqlfzW1YqnsiW4/s/Xz7+Yhl0H17Xluo4hDdsxHPG3yyePXMqRlvkIbZrroKaWvorMYvO9T2bt
o3OgRvbYcEBu8f/EcQvw2mNxMwymVCUxGz6weOsmI4wYdMBLKIEMsqhEj5MLccgMSelC4gqAaFvf
CyDrHE0wToQBBrhSvHsNvXZ5y/OryZol7VtuSa0ymq5QyIUwH0NyA4d/fsnW8pL+cseQSPRAUuDV
EJ5t/f0l65WEdV+1kAC7omeK6hR+4hGd7wvQyII6hXzE5NgYHK+pWtDPbm77ehNED6SL44dIx/hW
gPI5RvjhSs9p3sao0I5FpSe+Yn/x0alF8uivWQetqZoIFMuCv6dC5xrWn70efJvzEiqtUaNDVg02
0mJ8MNk4voVWpx8hP77JRD+KjOo1MiiUQWU4OFGt4hMzgTdORNnTP78lf48vuVIHhyQ9y+VdIab3
t4SPKg0jjHuuZQ2q/IpB0i8n037TMUYFurYM6AXugN5WzONNGDr//I9/5Yf+8nnwr5uSDwJ7tylM
/W+XoJV7zRBF8A6CyfpMtejb6FiHHpI5IFkgE4nQjlRlzJSWIMIOZLnHTyuVNNi0JOX/+Xf5f70R
DCgM3RGe5K4w/no3sAxqcaFQnAMj/zk2NTt74PI9PCEAcCcnBOvhWnO3Lyrjfzi7vISk/5fFkkkT
/end/5dY8hP5k1959PnnWPLXX/n3WLJw/nBAV3Cvcm0Qr3Vx/g+/lsCyMP8ASgV86uuDsi2u1ryo
25BsrvMHbAGP9JSwdGE6y+fHCvL1LfsP7LcO8WZbt0yP7qL/VijZdv96qWD4Mg3dEBZYFZ3Ixb/c
M95o06SR2xR7uSLxA4GOQchlG0+qxqKdg7qcYIX0KQ6FGL/Q1FgCMbmtHxAzCYMslYYZNiFadRCS
8+YproOAOVVyStqrO4Tx2WrFVsIoXUcGlWi12+3cMP+sjRLooaD5WoUtWEJv3o0UUPtdDyCt07R9
WocREhQbJ9hmmm/Ffq5GhHCtpy0LRMiJWP7ZaYvHLMDJx3YuXvdmh9Ae4mpjdm2d8DaSngj4b05G
jxBmM+IkLqJdHuImYmYrc9msabJlQ6GNJHeoOIhgKUQCnbGYEvKiAarIwqZl84KXn/NNUOGbKxdi
hIvujdqOIJIC4W7zT6LnGFN08RY2bEywRW1U3+6j0P41lE22GW0H/IXXbSfdCtca64JvpvhuB/Q3
DKZ7XEcQt2bwwoZZWRvTgbRfJ3a1zUM8BxRjh0aDNWV54AryYNQhcCZ2qb3Iq3c2Tte5hCMHmgXu
QhPYq7Kjjcmr79hdIL9hPsF18VCXBQhqswVGa/JZ0B+891zsqAGzgbYlWzAk9aJyY7RLtLnfGqVT
rAunmxHd0PHHpc1cR7+aoUIBG6arIsthMRUqxq3kgHQYTEg3+txszJRJhjPa78hGO09QklCNGJ36
+qNlWs+EsXoG4EDRegKLaxi0XwZjAa3Nf+UDEjEBEhpBbSp24Ari0gTVZSfNc1142yGW89qF1bMW
7dKGXYUbSXjHlyO1OGXRX/G05DszAtqk0YXmFqnpE+4c/DTXXGTubM9LTP2kQhxpWywuZYvQWJqv
jElRlyEF65PiV57qN2fclD1pN0I7i6Q2oVhF6E1mXB+QX2EI4b2xMNasq7zYWam9yPDNB0YbVGd6
NUYnpI/YIdnQyosreP9QHqJVgAQEP+a9LQd5VEt/ECmEhluqRqW3dE7A6VueQRCNKp/HP6wjW3vR
k+CSih4UrTFfUmo9uCrGdu2V8hqgowL9c3c5/sg75+Vhm3WAogv60eOGscwML0rjkymm3Rg794w8
A/eBBUuLTWTJtZj6rZhdvzKX1HQ+fevEWBzDqcTeZ75C9XygPQ4kGHw45CSCNz0jio4O5O1EG2yr
MNeMlEhtGCAdA1NFpB+yeB0xILTNb2CFuLRk9hKBG5Yzn21b2GCScFuUZIv2hqCjqCXcCAov3Rk5
Kwm+JrC4ZCMqjQvekPmH7FVHVHxkv9X0u57h6Zo6BXMdDOyUYamAKJ4xMhmj4cdgptnll1vXED/q
STDMg7i9bvRxbc7ynKb2TpdobICi4Ez2BnUG3g3swuIi6LlRMjyYhlEdx6Sb/D5mLN1QZhVFc72p
os5ZCWS+zcgGS5ELXwW0xPZRAExOGP5ocD2SHSVv58b9ngjBFLAPtKHoYbbY4U36MbDI7xYtAlsv
hFdYJ+tugmppoCZPMXcto0xedg2ydqLgRg7YcidH3kotgbOVkpUncXvSQ+fdChMSoDnSZ8PodRiS
HU1GVCN6E4kZLm98VBQzoKNK6gnpO/YTN8s3/ZQewsDx8NDNhg86ywWawtTIAnqbo2/bQEFxX4Lr
dSeIDSAMqBcoiPfK7OeoY8Oy3KkmoM1HmZUOKmRpMnqHV6NMgH0TvNd1zNXduJImGrqpVySUbwyN
39riYsOA2CWy+dHO2nsRxa8ch1h5Mu1EM6d+V7mgWjyf9zMFd7E3PxfKO3wtlWUU27xuXpvVnPuI
YDyyXyL7pzlDv4tEGLB7bU9x4mHXkN+7nsAB04rt4EzRXgVvDpy7bRqG+zLs602QYSdgxNPY36De
uTGlYgGbax5u0Xezb34qaY5YIHXKczTc5WxYg2NFvx912zcCUAh9LpQ75U7cyTrhFGsMdWpMo8da
6Iisp0TnneBOfXblYPp2uq486uWbpzYAkmzZA2Jm8tNbEFrtTHiuru2WeQNPIGvYOfmPfF5qc43+
rNFKZ0ZesoMF/baUe9UF0SBce/kB/sMHbKt+PwKUcpO+X4GpDVdD51gwUbkBa4xs+7LdWeaA9ZeO
m+VnGNNdNYzLRIHAp7fGdmi18pppMXpulOwqkxRT6JQ3G9LYPVT0OtrdCDvbE4+uAO3NMRTSJwAi
A3vipoMwl3V4soDk8VIEHOOG+g64jsVzkpmbNmeMN2PSw42V7JJM21WKljseai2jJQhviY4EWCbW
pWrld7pyrMfQjzHxHNOuoEu0Tx8khii/CLOKcc4rm4Rd63rxloAOZD4G2dmA13OO2moVz9qNu3Qp
s7l2ornNJDSBn3LvB+25FLgswep+c6DD+9UYf2ilc6J0PILXXW9VXpyqpHf2WPbpj517mzJc88li
NQCWqN0lfQcUsMhrRrZ/0/m01WvBtDas4hP8xGL0shmTOfB0g6wk9BipB0VWe5WX6jqlZAIEDpwx
mZ7CNEaqA6AehjwgxuwqTFpSXcdkyk9vjE97/dXVqe0uOwwnjM17DuSFvcFhY3A9UtwGUaXFGQVP
XM/8afA2VI07uyhlaZ5ggwbMjDsLMjsMjkteplhqCFenJdOJAfheb3R+jKaGa889UUvQUl3ZAzkO
pnOHayd1O4YsVrKDGEL8UiLgQnuCaNBA24ugEXOzM9kln/DRmuHo6w5dtwOxuhVq8sZyYD2OLMer
oWRqFzsZDcF4xldLFSTPpU1cSiSnrttjTYcaEZk/wl6xHSvglSkhd73R3ualdMptnkVGl4Ptss0s
aSpCI+Sn0K5eU2mzgc2BKRQMlweimQgORk+zlL5bpki/TsWTxsuhSGMjkBYhDwrctXsb4yGLNCws
OLw/AkjABlZ6k7qFiPIHQvPTPPZrog0msX24eHMzrDWxWI/HOoQB0FQIDEwD7BmyTHDug4iOS7ch
TT5TpYG3FAKdzeonvW8kgYgoGhgYhDkOW8uqaZIv7O3cL2OCmqqFkULrxdtI/CFsWA5dczPS47Yx
0L4OnkNYxpQocRm2NFq//MQxPV9qEOraJTxB/Fjtma0cPQNglhtYNzOnxMEz0KuxodlrS1k0EO9b
S3Z7Hb4Cu3f8dq27zlv3PgXe3abuG97beK3tqF9pxGl8+GctQ16d43F4MCe0BjFrXEZ2scbpj6VU
7t0m0fbxZE87hCUP+I9trO0SlzJBoj1/cyGYUYxC89eLm3bzoSYgxMp4xNMwb5o6ZGsekQBs24q5
EmM04KkxGSDyf7rKf0Ajln4fMvuqyOixxNM102JDwuND3ILJLJzyVvvNUbxkrf5B56lArkJl0jOU
Q3e4aTV7cYTfeG3R1kIxitzFQ44KaChQLJ4LtQykqtHBTM74P80WunjVh8WBI/IZiFHjuwMDK2eA
chEyc4EyndebUlENOONpKZuy8+cJsK7oDbnWRXc2nJ6UYRB8T+E/aNjCdi0WCwTip8gjVh3iY2A7
Dm3TZTkHvOv5NVAkSOrVBh+aHbMPtOfwHWWdIWSfvLJsXzN9urTlfEdLqS52tQmoaFhV0K5WQofF
VE8PCttQqg3RvfEr9aJEZ8Jm5FrAPlW4bbjHrc2epIx5C8hDr7yE8WnRyYNUVshl4enXmtvA9q7m
bDU0cMBhqHrvd5LNQPNl/VY58zbWy3rtmc+NBm6ojWiI7QAxmHGB82+ZSidtZT+CAmSLh5eUDr8+
+WYO+C+yoWzXsLU/UwJVSo7Em2bKuFhTbpjhbx2sYmY/5JgI1BX4OVaA7vRNaYy0LoOw7Ob4manR
a9dF0h8G665iSRE2olSKd0fYS5VlV8BbpDWDqUl+LPh5M+ey3ayabx2ZpnygBoPllQrRzt4vfARo
7idt1GiGCabpIEYdHfAtHaPNgK39NGkZ3VM4p5osJAcd4PyrEryPvU79cGmxlVF48opi6gn1eDS5
jtq4LHIZ6QNvR1rrFJhsEg0kpMbZwcsHWWha5Mii7JKyBX903HDTVS73k8nptyr52WHNRmH0Xrpu
vniVfoE5kYK7g+zX49b2VY6+MQQEz/W2usoGyaOoeCZMudA2o0k6BihivA4rNjCFOf4M8KRfQm4j
cwJS08Vyb/AJL+LjvlzkEpaRPa1Q0I5tZRyp9dg6nqpOuGhI8dTdtGl6fV14Cyehlx7E92I6tzGj
sy4eqFcZ43xPuIlrFmWMsiMI6aTzz4k2HDRwrLkZar4Z2zf86l2QG8+m+KirCKi/6dEu7PWPfULu
w+sqYz8KFqKkz+9hn4ujQF5eFdpPinQ8OCJ4oqZR7COKTBej/9I9Iz0AGv0HkKiMQg86lGkORPWj
YmiTQpltnKRGKS5IKQ0VlS8FzhZdP8epR1F6OlVcudFeVEz7Cp3SpBHmDGzl+O5RLs1YFxw1JuRj
72FzKMtzmHpPdCDS3qgbn+GAhju2OUhgY3n+5Uh9guSzS2VKQHIRtwuyG0BT02gBk8LxsnG0IPyl
DDAARpuR9aTiQJKNgyxuNtDOydniovHmpahGJ+PFhrqr24Myku4x6SfciHoYbik7xoy5m+xuuNiT
y769gjVVemhp3dgTlSKPQj6TZDsrcNP/CmZBf16KvqqiXQ0Nb4WFkbYf0opCco4V3d3utGY/TP2L
RrjskA9EkCbbO9njnrfAhTCpG77nqmSHAdJXTdwScSzkXptw+jG54mCX6famb6afcwcJNKGHczbZ
2FklDtdsDD6DDL6qphNRrrXPqomXlfTOQQgfeuGeeLjBagwOjl6zSQEf16fC5adwt4f0OlDTR+SU
skbCR/LHoP8gnlDjPw5vom883zbvOoTyQwSedTC8HbF9B/YAR8GAWr0NeAACJ0QVACuvOg97skDU
I82T0FuT0EBaT51zAmu0yRI2f4yW4gazQx6rl7jlCcMkudjRg+qdWqa2axHHHJ9IZlNa4BFgMsfu
ooL6bqMCrgikcPSSEQ+YnNQz9UDJuq7xEU0xR3ebPUatjydDKRZFfhss0JyuZI81Ox1+jzk9SPWY
2Cct5IzVYGtbpj7BNiGBbMEkL5L8WtXVsZxCrJpg1cNpQ4PCr9TNgm0Y6yQBYeAcDARiwjBBQWEB
tOsgO/I7+9XE/kQzYN0B1v2ReeOtDn4Fbf9D4l4f65gBFym5DZjOCrY4B4L3rq5fBji+E5nzx2Cg
1wvxXiYFi8sSiBbIKH5ewZ8J8Psr8SPpOAXHrZZvgPJ6vlVHLzalCkOe/qw5AfJoj5f9SLGpzPY4
DH0DRbm7GhrzGFzviueNBsOXADruSjjRi43Bo43E7HSSZIm5d4WxbVq4d1mbbNwDF5C3RFQGIOCn
jiM4c8PPPDQoX4f/M/ZushNLrzTgV+ZIgX1TZWnvSi/6zHB/j7oxb80wHdapitR+YEd2lma2CwN2
aFkZbSya+NjDk6JmUhKuvMFjb26NAGk9ShGJ62w6u7Q3aa0NPD7At5LGwZPHdsZp/RGaCGfoR+VA
udAqqBYjYeZE6FTFFJP18JbI4G0GnYjJs6+2WCzHHX0ESw+foh4m6PdZmW09Puhz3WJzL4Dy2UN0
TRJx57hKUW713ZAd+XAtOMSjOoxGeUzE+FYXPvxSAtQ8KIzuk32Ut8Y+w1GfKozIGy5scB6tsWJT
21H9a+gnLdJfS8fcdzm7QKdoLaTtAHMlJ80o/+YKnbUJ/kNCSHsVyveyAgNSWRPrQR2gvnIJhj12
Ouo1H0JNd1bYJWLfZsw0l4q2qTE+Yql+1cf44hbYmOpQx9D5arnzY6XxAAni1sA9THi8YeOj8yQi
3k8mnv47EDfGeAcbAgVO3pQ1PExutp/kS2iQNME2zMjowLuxJiW2J5R7zmKNyr5akejirkqObsek
Q8jlp+HBWlFhCJCFeHHdYWuJWAI1xqm5AP5ssfM3h7tTm+9yiq/YxX+jHrKyaJsclFpjR1erUk+G
5J5NwludKkhmMnmHFaGvVZ+VfpFGj3ofEbc/kbHf4HabH50uYReFeWA9TsU3KsNCqgas3xz6bXzQ
AxsbA2iF59THquw+dQu+d9Jy1XLD8axnjeR9/i5c50TFEttT+2fnqs8QfXofOd3d4xYCBtx3a6nH
Ytk77ISdELg1xuDgEsvQFXAC7k3OuG570a2MGU3u3jpz7jZlGMBYIJE25O1LWGIACxOMzmOp44YD
cN9jIVwXBT6ocih+16P7LrXyoWd1v3gqP9RT9Fwk0Y8hgvSS9OWv2WhqLrRJ2yd9RdmInu3EnEXP
qWaz87bLbV/Jm03md4k6zH4u8CflXN8rq+WmDElXlph+V3UbfzoOZ7RgfqFphjm7Gz0h1lrrCWCK
mftBTwMIwZMVNBaA+K7qjmNFk5YFfYtHTryPvRemqspHw0wJ7FTbcKTqS7Np5dTUROVv+TF1Gf6g
is7SYBj82O2YgEVjuGUuNPCeKHYvUzvtyiq+038LOWeejY2ZEUsZ+BOBJYXzRZLnRO+tBFHHsoif
Rc8bZnVEp+gwoODBI+/0YNqcykrcCGtZPuZS/yjS7nvXMhEzgawQheEwrIt507fNMyegFq6CReHO
MubyIpCA7NNJIDKS9LySQLGiNagQt76pqWCjs57uFkyDDu/GaA4/k/TohgiY+EpwZ6fdVrkxnW9a
9ugYWXGV+D0ThECfUp92HTfJGwGSl4aPlQrcVGEtG7CSmATK9XQ9e5zaXYwD9InTiJWbO8ysVOPR
Mdppzwkx2370ziY232cP9J+214aeZaF1mdcw5uSM167ove1vDNqPGG0WVBuAoxheLG20pe9WtLJo
w0ChM5wdlnPSzx+hUj/sJgRE0+MgtTWahcVbNjJOcmdgb5QtdexnGFyETsrlZXBfhxoR6NLelxys
qdSr12bP1jByR14z90Skg9ZhO/BMyo7pgEN3RFnY36aZwnXZNIdcorEKfEZdqb9bRooPXeEWKjr6
OauuxjNjMvPl/qxRrriOa+QOngAZaJ5Nh5wN4x/QDtoV10ZB4Q44E8wVZJISUPAJk3csjZO5iWvr
nVqMfgvt0SJwwnhkpBzX7lF/imbvTBOxtIgZQgWyf1lcmRZqrOJOcdU742HQDTCKBiB5NrGKoACv
DEjiZbRmPpwIiiiXbccAX9m1c9CWfPIE6E1mlHgKg3Wn+UlGKjkzz3UZwFZvwI2L/2E1989i7v/5
/4hEbRjQmf9rEvVT/5l+/6x//kXyXf7Kv0u+gKMxM0kTnLRnGw767X9KvvoflmVhtZG6Ywtp2wAX
/0Pzlcu3iGM7nmna1CXwnf+QfF3rD/5o8jQQkHX5xn+DQi3/ahrhh5OhYHlCjLbQl03rbxRqPbBF
gVKAX4TJBm5o/fj1hQM2qRadGe0GSCgIQ7EXDZM8i3ZEz75mQBoekiwBp+6Bd5oKy8LJB6i6U+kb
acV9aRd40gP5zngTNiYD9Es/TWzKMTkCsZ7028yWet1juYkWZKVY4JWqD82tdPGtjM7wnFgQVGPO
ZI/2oHnUm4JCyWBsMTWOqNettG/usuCJnAEmEsmWAbJ3Czqs9V0cbkSmsHAlTv6cJ/YRWTh3Zbsv
rH/j67yWIze2LPpFiEggE+6V5VGWro1eEOqWGt4DCfP1s1CaCV0pJu4Lgk21SHaxgDxm77X7azSU
9SEptBnEEX5VGmQcp2GaPYD0uajvWp7P8eSfwB5gVyYBB4yUdYoroLtVQTJGS0zIRseZDBy3+99L
FZlbADTxyQx9fDChWAMzSXFqU+ZIiazdF87maN+4fXtmAtKeXZ3lWxwOWFItL3r7jzff4y+JyX+i
u+1/wgMdoLaSSaHtMhS1lWtb/yImLp5WBorkcCfrgiARfNtPZN/zQjVl7yPy0gErTP3b83OmkRP7
W47hX2g/v4uH+/p/5XnCICcjGa/vDPuDRaPctYSa7fX6xx7+2zHVZGw8/ytxHN4lKjhjhD3bH2o2
xDWrVldN0YAdWwGaEVGM2wEp4vavTz5/gc9PNi7Env/9ZA9TzgImypi7BTrB/XJYl/Wv1Ti3r39/
Tod++9qvl+fnZEsq+vOvPP/y33/v+bnnX35+LhZO/ddTkYdV9Gf1/7zelnD/fRvZvk0GjUmEKXcR
tPR/4RqVlcDBAfB8MIQxHzLbnYPnxWuosmIc0Lt4fcel02SfwpYViwdXGKcAQ7RSforwK9C+8W39
RExHyz1n4W4JLVIKl8TZDgmEgRrrwsOcCW+qO/YTAwPa3s2bq7Pup8si/rms6ZVtGcanEdIp7kFG
TbXb/bksXrM3UWJfnp6H0UUG0TojXdaUfaUllAfHhvtWqvyn7Lv5DeBft8YLDRd+36tET7/5Udhf
W6mMt/hi9m53VmShnSODeVhjVcG8Yk1LdgDEQBIVlMYiP9dtlgX4wEh4hQP9QlMG6s2Q3+C4c2Mg
3AfXRAW0rVYIaqeAp4pZecxE++lG7PnzCRPN6Dqrvvb2oTF/RWmW31uK472o4REU3UIvWFXNAdiL
eclUdbPmQd0YIYtdVTEeEkOFHlu15SmhsmZpm9xKoycMbGTWLRNrCcz1EnlhT4aT3ULWZSt69AC3
H1ofSI1TLE6QOssRbKQzbDlY6yujBr2Q4qkSxvSm4ag7hpXsptvxhRG+vmtZrdVBblG9W5rkWFee
PGH+AnwdHwB/G9vYTzAMQLIN2f3fkwVQxeKI6YBhCNdTkYyHOslYi4QJ4UNF4yC+5ebwC2aBTekO
V7dMDOaTrGY5afzLsOThZRmEf8Lkd1hwHZ973A1p2HU3id/5lmQmEVumfZgwQ+4xh7ZXTA87C5zt
rXEbYAvxj9Ig7seu7O7+xL2EUxKTAXxdJSySOcmfYgTJVdbJS0KU7EnayXAHyIWYPh72KICGWyzN
5hHC760m+XWuRXrwVONfx0ITelibDYiAzPq9qqr+kq0+jbqxwy0rgwjvFJ4YqSoRVKS6vUUVPdzk
OOFxsYwrrEw3qNymuidrWoBDtpIjO+MykMp3SX0MY+Rj34Z4Yg8JizjeRCMq7WZswab0GPezcCAM
2ICp8AIPFVe72ZI3lqGJ7VYxp2UP2AL78X2ICRMcQveLmwMfclkWFGtwWZpwA/jYfufSM66Gr+Zt
RyuwFWikXtsuHA5DXf2xFKhIWDBd/7rAQmVSgzOGZfETmCvxcG0bK7l7GbsLz6n9swQbdkSwHLTc
k+fnxSiG+szh+91HTrN3pjwFTexzR8OwgiFPm3E3OZMeI4/1yay+tE34q4zkw2md5e7ZtTpYcCw2
8ZR84B9tWJ57bGX6SOJLhj7Bc784d13+PWvwPMEirQ+L6Tc/YTUzHEFCfGUKZsNLIr0eT0B1Lgbs
jPZIL+w1tboRSlyTAlEaL6Vb4mCVzeV5rD8vrqNRwKpsdU+Gwd8XWoV9zMj8aK2M/5zl9MGc6psF
EuZMJC4DnVQ2Z8P5LtnbAvs/9LnV3MvCnljRtYDSXGBSiHe7TVfIGEk24OhwQPHlwnvDU9qZHZag
hMJcwZ4J4vGPMassFPEflY6998gurasZm+8qnd0VZYVxRw7xu5rBHvtjgtJFiZtbhfpNMy3k9Gqv
nGJcKpd5N8qoHRQTtQ9T41ffdl7w9wX78Wcl5EpaMJPz35c+ayWcGK/cLlFYy93ied/ZoWgyCRXT
Mg+5Ktqn3B8C2CjyKGpDkrhE3vAea40GcWKCgo27gTSzeA6eF4Zl6HVS5lFTLetzUvI+IdQsDjoS
ydqo629Oy2Mlm02F74E/AvAIX1QZEu7AGr9i8zbhhyZxPl4nF3Mjj34+gPjrKvRmIWrQwQnZWsA/
YNvnn8siPfNUkue+IabUidHEZ7jgytpKTh22sUDXUgfD+lHjucD5EPgJZMI8gtFEWa24sYb4Wigf
T0mZqLMKlYQBVqi9K63vLAy/qDWsso6hfPSyKi4poMuDWBpBIFv9KtN5Z8/Gj3gWLL3mDxyMwyFC
09eDqz3b9ixPFs/vNtd2QFilgrBF6HMfnX2TZKk0RumyWEuIy23JmQ1DweCgY1A213Vyib0l2bcd
43qT2QlSaUc4OzUAGbPqdr64PCOOptddn6DuZOV25wIQam6WhyUG2D1+tJhRg6pbhyd4uU4ePqZL
aZQRgcAQClk6fcvN8OcsSHEoXBfqLUEH+P4n583IvauXFSyKmTBj+VP9uaqcdi94gO9KxE0vPQGO
IKZ4ePDgZTGBwaou3XuPvpIp09A/POeYJ+wu4kXAA9K+fFD0utBIabZLxjs7X+YeCKfEfh2Ucc0d
ZZ5VU/THHtDyS1R+F34GnpA15BcjYSHeqjHdF9hOgGg3X+u44LXLMMz0vFhbVCF07zp59dls8BBO
kIVXdzUO5veoMn9rSv9SEgl16RkInfwMXnlWbuu8iE+AfogrrpGSzxE3rIj8R7i4+XZxzHQXt8iM
erTf+3nkIWJBfHg+b54XnfVfQunX4baqcIyq9mK4DgkGlfnTACJLoEx3aGrOT4xU8pLkivoU7PCL
hY/8BPLLOs7hBFlwFAwY4sTfuMShbl0UNRsCqjEXhWA7bVA1h7EjIksrOz+rcbr69DL3MVHLRlgJ
WQdml95GEgVYhJvzoe8WTAKWTA9PG10dt+R7Ac6wFVHLix2ZTKc5osm0wJvOPOC61N7XpJwJlg/z
jlIaFITgWU6N1WP95HGy0VEDiiWpcgDtamtHXQH3fdm2wloTYpf8R8MWfCfbzCWbC03K1FBczbH9
QAT2R8dUEUHN/Jsv5C0ts2NGfCtLMMJioXs/9ETyV6mjeGflyx4/f32sTJqZ1EyX16qIlwAy4L2Y
lum0WFiDp/USh+BPxFJeUl6yK2aCN8d3TGaN03JKzGJLqK4FW8Cygk43P3PmezzPEcS0GebCiQdO
B4ia+oXD0jUs7tG1E6qqVCPR8X5znIzkaQbrl8Yqc/Kytm4ahH5vXsNStbdlWWZmq32xbRdiVKD8
Jkyqx5MOUVL61RLUAyKKNC1QGpXUlZJ9ZMLyVb3Mg2cHXu6KU0b2DXPf5SxF8geyYk6rvna3Q6OP
NebhQzjZNpY5SiO7may9hf+YBbS1QPSvIkx5OM76uvtKPPVMxFeVfXZx+Ycb5j8i7L8bYoTCYy26
clc6Ots1BHo8ahBaGL3QY+VZR5wmM317Hk9WBDG3ggq3pWx3t84kxesMamObliV8mhjgpSRA/oU1
5gODYvFq5GLHaTgFwP3AZ5apf6eZjbfwSDALg6oV/ihuSrBNddqbtCo7gOSQVttR1sOlSzPW1bjl
yBCcncDAXIrhnXlxHZp419pJHrORLYht9+khUwnIgnBmy22j8qp4Jm09z9C3HEa3MbHuaqnMqZCi
8p457FlVI/KtKvJHnnr2l8QM32KQ3R2TTw6iBaFAOsmrX0bZkYHxN+1ncp/SCB9qubwPPTiZAkwv
Ys7xmDf1hIkxmqA/SPgBNCvkyfhXUXlAZj1JCA81Lc0z7xs1TF8nd1VN2CQbyoEzGL3u77Jx7jUt
ylE4mX0pnPZhF7Z1FIufXEco9xC0kiNyeZb4BCdJ7ti939o/iBIaL6LP4vPq2jZkJDjQcD3FuCnp
OjqQNqbOt17cvi5a8/RjoXdJFhZWE+CUgybAxbcn75pWcgT8leU79q+EccvPzh2Bd2XzFSxzvs39
6GPQ5a8R8Ot9bF5jVyffAO8GChXeDsOJPg5ArjZlsfQv/bSmfo9lsgcDTmjtYNIyK1CS3bADfGke
CubXPMHcq6qaP017pGUJ22xTgO8KCq1+paVUl0ZntOlQGzrVwk6lxdk1Yy0/vQHCKN3hRa3MdCAu
P5PJgARQeAWnlY3Gs8rtU1dBQK5ERa4IByZ6gHKXRP6R8XVOcRNtdAEwVPkISGSTYW3US3Qu53FV
qg/lRZbId3KNBO15QZiAEN8EZcE765yTJA8P0g0G1273ox4IRQ7Vch/66i6dHH2aXVavPhKifqin
N4Zmey3bAbayZoLjdc1uqPlG/gIDoEgr3qVDoS9IeYZLKvWrL8LoNPhLchXmZ+szIHeEIflmM4UM
Ukkz1TAQRSmC0Q3hTIaXXP/O9tg6jqsNvmH5/964g/7TSSEa1ROpEEi8gc+aUp9tf/rUYanfC3Yv
G+/dK0r7W6w+ZG4+PFCmmRtC0oTbhyMjBdUxmFtd1r/bjXYROyTL1ZhjtVXawxIa6uVsucOygerw
kcwiuzYDJMmhz/SxL5wBJkOY7+y8OzdFdM6RFb4TM9ohdERHimX/Ryt0tfFah38JNv/3tCnLo0Dp
u9l0vK+vw3rJuq7Zp2nXBYmHHJLDC7+ED6meN7ANUljxc6GuuejOGg7PZ7ir2xaerfZfFDTeSw85
+iVOZbKiN9S2F2j0skXZN52mzs2dnARgcxvt6R+2be10l87mibu+Tdx8bB6xnaZnp/bu0v3eaCvm
/eRkNzsmm9LEasthN5Aat16iwuoPUtg/SNLFXzeVKzWZ9Rn6UvwVJN7uCi9FkwHEg8BerORAU1Pi
O3vU8FVEarmb2mUgOvJ77KJp3pWb/LRCAACF1vJiD/ozM3J2/TXbWa9nmd8azo+R2PBXKF6gFbMR
2/9SvYbuluwE/2HbaEjRwqNrszskAWVZfRAd522JP30zXDTIaY8xtOvVFT2Gee5Z2ZOGVB2GdQBY
9LMVULuz52z8fbdqHNQwp6tKbMI/UziXvy6QSDZT3vTbgf/hwpyjveDzUqZIthUQSCSCR8OhEDa8
AkkzG+SuimmTuTipOxOmFcUktrWUpeslkgAFIgl8/93QPZDXxRqBixJh86w9OK2iS0ixppemOD8v
tR0SBQF+CQdBIPKwuvpJVV8bDwiqdhN/x1jJpmrKrPBUkLf67DNKgldAo6r298np03zLoI884nic
AiQ0c/D8KPcf/CvrhwGR/lU46EiMbNyUFAbnWrKyZbsPYAlG335ARb9xExLYcy+xL4Qfvoq8ATGB
MRYJMRLPvFZ/NBAng2elYRiE3DbLclYqboKhEGdWIPM9H/zqEPvWx+ICApncke+TTWfkmROiUrgp
id2POG7nZAs14UN4gBub3OOnh0EAuiMVpyFjez8jhl2cbl95bvY9I/Q4Jqj9Usk2+aq8JPiTnNL+
VsPu2LdtPG49RaEljWSPxnwKGrv7+jxTSjJRzlRW3puyEQsj957rPAtICqzfkvTmEpNQW0t51i0e
Ys/9kvq2jVdkQf7iL9ODybqxd3MdBhxwzMAt1P6jiWe86lBlPS9WlfUHplCPWLH64jE97hTf8AJQ
JaR6mf3Ns+gskLgGf7XzKg1RE2l5hco8nVx84c8Gra/q79kSsxVvp+EgdH7tKSzASbQXsXafnqV+
mwuAaXnvcx8R4TzjIsKkqDUFa/QZi7h8tJmh9tps0UY2WbsbOzoExlIl60e6LNTa3qOqMDo5OR7l
oqK/xoHJqMxfyoBIvk2YhV5gm86wo9bDUIILuNst6zyxilkjRHYHhsT7dHqUFJQYJcMdigG5lgVt
W1+HKTSOcvQqtAstcXSEwMLJSjFT1atjDd/uUOzyVemZSMS/dBbuQUvVXkODcVpfj7zY/YRluRl3
7KJdflu/JeP0ozEhJrZMpc5uaP/eE2W25S0MToDS9No5MEQmj9ityMsMIIvA+Ocw5JtN3xxg+XU8
uafkF0Ob8GyT9fmyNGsotFa4FiqySzwGW8Mo+Af1UFWsYrm6vv7ZyOEU4527lIgUq6msgzSTORlr
vwT/tssESsrYNYURv/Yi+9EiZWQyCtFwcc0IhtdVrwyKzHMSQktSnm1SHyGt3EvZuSchDZIQ5pI0
w7xNWNLb5NSVubWFrgqQO8/gAkP9sdoKNLzvbvtCV9seatilEQhoy6U90PnrLQLaYJjtDKrb9IMf
BTQybz9fTeMFPFB3FW3lBQOSq6c1vJ+RFc+ij16QJgOTPDnr/aqAFh06F5HmX8NYpoMBPMy1TO+K
RZxT0AzbJEO8INndXtPu7o0+CAqcWJeJmuciYDwS71yQuVLz/45xzywEh+uGblufy0rR0h1LJHdX
RTt8oniGYGqTBRUni955u+dZncryOpTolLpovkpr/Bb6MVOahoW/Z7T2tRqGd8Pq86O1DMmpicLz
swnqVfIH0R7GyWyBnrLzYFuzmnfmzPgejy4TR80rpRoWunw5XPXYnDrmZV2vLeRh9bLv6eoPxBM8
mhDWxRotvSrzPjuL2YjRuL9mGGRf7Wr4ykSVYYgNOQ8TXsdMZbmjw2wAuFALyHEudlHRLIFfmeKl
iQlZGGtcUUnaA5pZLyW/wSUk9X5AjxqnjbxPnbDuTt2iHxMo1Edz/nNk6x0YeSNv9OWocfLq2glh
wmfjVitWZXFUIzahnIJT0wgCTefkMRpwsX189ps2ZmJgOGhHbGnPl8yKrqRCTsd8iatLHitJFgpm
wGzdb7XZOB484RMx0o9XknKOiUVlhcCJJVxLDgFqxeytgN1FuxQD6BTNfM1nZe2ZtDp00m9uZ8Qn
Q2I2JebCfj/2pfmGAd1/8PLfSgftVzpr49VI6+KlhDtuREkKFI+PSus8ucNIEP2SPnofBVHWmae+
0uJAo8DuAXiCRRbChykI585IV01hpm/cuAYZuz7+GrM+4Rj8cBAZ7VoyVwioRS2e0fHcQr/ABQ+H
55GTUunBOTuH7UgCk+VmFjtIuQ0ziw6vSsfXCJ+bV+kInAy/2KlT87Hth98Hho6XCjl1KFjMhEn6
QMY/3BJDUwGNqg8siKYbPxXss+Zu2nmW/yE0NPAESyaaAie/sNzJofnmyMmWVPWXeWCgKPTsQXpf
R6RtTMLTTAdityqYczc/9XxJ12cZvYkMV7FgBVqciowTa3Tbvy41SJNjhjD073HM8yPhoNBcQsHu
z/XKy8gSCzfuMr9E6VvuC/vbzDsnpb3carDLT6WnpxKyVwsWed46oUs9j8WDGH4Typ8CTMynwWN8
O1aUsWRtoX1eL6TXWzgsASUCd+9ulp8nmy5yUZEL1Bo1/mJAve24z6fgOcmwF3M6hrPbA8dKpxu4
Lppcp7zRxl8ZR8pLn+jsVNRdephLVlA8WK9TUnR3ppL2QSnzMXBix8LzbrWc/JvrkVnCuFZ4C25T
RkgIlpS62ob1w8hwapVFEW4NfnHvviZwgOQvVPwZSsEGKVS7NrbZ2uLqKfyQWsy4L3Kvxt47Rjff
BFtZlsXRJXc+exZWtvGa2azNiOn8kmjSyGSEAqafC9rP9DNUKxYXINulo/7f+3NYXjx0TLtF6dcs
JSSArBG8KT5BhPwWm31eVL/VVREGaq0nnh9N+ixs9n6kWoS3KWWmzoKwfa3iGq1/m90rnGsIkxak
bLDt3hnK8yqXrOmi1UPZihTWfZgYF851f9PlJM7K3hovI/deUKfuznbyd3hr4kC+Q0jiQQU0BZjI
t3aOC1xJ/3dZZE7S8ZRjIZpBL+GwhKHyAmucR9Bs+Azs5Je46+VjFq3z1sJV7ICLLbJqUbyHze35
UW/ahEjpLvBLk0FVPuJg6FeBXegobEHzlLm71mcArlpL0smH3WEBn8NNxQIFntLleVnMDk6bX0BW
rOEU5851shTWlKSthlMla/YgpnMespnZHMz2DAX3+DFiTwuel25s/QCM85eyFOEe9pN3fl5ih7lt
k2Mlef7R15HPATKe4zRlrr0+OJ5PD3Pdgfh2cfNKZspK0tO/KBWlZBWtzC/XoBGgwAPGmoNH7z1x
nrHX0dFWp7bAw71xS+3tG/TkRua6q++LbAc9kA6HDKwsggYY1rFbZ/bNesF9iUIUy9N2XtcG8bo2
6PvcO1CiknqvFN89bsAk5v3vbT5CSskbe9eFpX+b/XkNchiDXkibN3SjXvxowZxKCAEGWmeAHVSZ
e2fE4vH848A7sO0WHZS1B1332fXAHV9H9Jl5AXVeBEkdSph+6661Txz5Yq1l398Xc8r6czajZ5vZ
UU3ra645wnF0x/HbaFvuwcBsSrKAZvK+Qv5MOz+CHI7f1OimLPEWj/auh5dUOIcJqtfV8SfIwkix
VloBrMAoK27t8J1f9c70xvaeln3zxvL8F3mP6tByjgQsDJDf9cuF2ejKAfdQbqG+A+LUeys7pxBb
JUCsQjqbg6EhRpQMK5YIOdYDuPRJwJC7vHQZirCJieaO00sHZtzlB7edeT9UckexjZ2AiogpAxvj
KhEnwhv8YHouznKEYXWJAanhTrlU68UZ6p0DwONkpzCPogrm0WAap5ryHpQQs2aRKnPDuA20EYpz
vPuhIDt1x+utr103hFem1JD+hhE2EYN+o5AmE/CMc9UtjQtNPt+7G06TmFirlp6/RzMEMn1A2eoi
/DwnlrgTjoOrLozmbSTy7N5WY3ZfxqHd2maCYXatfR3wuUSbkmFl5UZHfV3Y3sZ33Pqc4x9DuTzq
4riucZ4d6bA+HmhuObdjvgzzvhG8PJcUS2HgLONbUyTTfyzBKBz9TTH78QZvQns2hNucU8lkzqzi
b2PR9u90hZCqW728SPwkN+0X0z608RXUtvL59+DuJOHO2Ud1MrD2svwLUguWyOslh9q0VSYmwCSu
D+5aEy5l5BCrx6wOm934BXF3CFOHUZKZRw9vveSMpNi/LeJYLozw8r7i8MeudCdXGjh7VjR7f5Lu
fZDDm3QZF+QNI/mkR/nwDG7yQmD3WBVmMpwid0RNOL85VqlA6C72np+ItKApjI6FYb1FdGRnH4g1
DKnJZSf8FTieuDwBl7YE3fLCEm1nj9l8pHeAyBwB2qgGeUDb+D6blq8xs/ALHtdLOCGucde+qWol
E2M2Zk+cmblOWdrRIvR0TbpGJBBkS2qcwIOdRaKcQLN4uHdNiDUoBIlWSu5Fth/lW9TbMbFiY7kJ
Y+erttrXQlTtVTsXi33Z+UlmbBycV+zY6aar8FtieOZ+aWAwuFGLudXo4U6k6M+29rpQfV5Mxc9a
Vh7rlYV8KrJhu7NYL4lEQvLXkdJafrarm5YMoxGF126O0Hmi0MYiiYfPBMU7PuJ12AuKQJz9UTJR
8OY/8nW7wsAMVbU9knu6kvCeFwQzPL+mUYy7gZMCKLRLakaO7y1zY9ZJZp2/OIaUO9OV/nlkm3lG
M6zZYe8A3NMC1n54zsIlPEdeyogtRLwZSodtHoWWsw0r5rgxNwgHuLPE+0Tl36YpYyNjIxmiB3IP
ydwfBx0iq8rC9reQs2FfF/V4xhA2nku3Ok6dFOSkGhi9XW/qL4ZE8pY7O8sa1Yvb1EjcOoNZ0Vyq
naMVQjOPR431nE66RFqsU+VPw13cfVFHqY+cGT9jP+1lCYQ5j39CuNfYUBPnNlYJ5O6GLejzknWY
i5sRz6mZpOphGIdEJm+5u+j7qGwGUqP1adFSXrTDGwOqZHTnbfvZh803vK7mm2NbJVwB4WyaGGNc
T6LwxosSecBK+wcJQPKgScxG496oajM3ut6lbXQwDR4LHsvfK+C/bk8dCgV/LUQwSU6XKPZAmBCH
S+YdgRjcq1ALa78+LXbPX4zdWmwaYmc3vigZD6mqXY6hm+xrNdfn58VZn1F2W34xBxQORYfB8KXB
SXBckm7HFs6/dEVuncIkPj3/xC/pFbBtQuPJbi+xxu6eMSnpybLEeM9NnxtD/TCNIbx7HZZjToRI
MC6vDRig/NwTY90M30nKXGAd3kprKY65XAhuRgPZWzO+Z1HtXBFXt2ZIkEXWALJwud5aPbybi0fr
k9VsLpa1nkCwnZ7dRp4j5v9Hex3myvUyYUT776pC9c/wbwLhfWk58PgtzxFEEpvOPyFSSMD4cVuw
HHXbMNFf4PPnvo0ftMSvV3cP8J1/lFH7QZ0NApTsCJCHGeFkWOHiI0UyYAfe411VtC9AGZJ9o9GJ
5yLjxsY1BZNuM07M2+lgwj0dJi+poi0L4/68vtUdczpJQj7B7fC3YTmsERbuwUWQtCXpRLwwuyHQ
NdJ5kKXHap0KZj6YcugY/U7PzA4mlx5giepzNcXdzmfng92Hx/J/f5nAJf2Dw4b6UjnodpWl0P2b
JuOhf75OXlvYcAN6QUrLuhZFq3PyXKiMg2d+MkHt2XuFjvdtcabpYPtls5kIs2E9WdEUk6Y76fiz
q5fx2nkY597SitFqZU8CX4UBFqRn3ObF5jlsVIS7mAAvp5ziQPP72sxxeFPant68tDMwzsBrcIje
ggiqN4nwpgceg0JK/SPs630rmGVUmQq8OoYLYbOASwvcwRhtgQu3OH32lH9fsmnm9Q47JzzVGPiM
EmGi9tMLhPjqVrgrSNYANzCWg3wNu3s6DOqRjfPOKoaQTTQD/jXglVnhevTLpHzY5vDpOa26Qz04
xLUb3+li2mM55xFBRIwhmy6/P8erE3T0l0hL633IEOKE9aH0qN6EmouD1dkYHFspLubMs99xGB7u
R9zm50Zw8DvjJ0mGQxD2sjzWVDyTO6htrnr31WzymsLELt+bKPlR5yo9iKIyN85c9exHXbZIixdv
HTmGhCe8dIw2bz0JCPtktLFCFxiW5nESgSzjZtMx0d2aNUXm84V+Tkm71ePrqCzd9abHbxR9jHPV
0xQ/2iowKxQTBH9iJZX1N1l4KD6n7LsEOrlNQpxio5jZ1BOdebuyjUqTbVPMSNJackNHgHKHZX3d
J/RMxED69J1uA8GCe8Pv0Er2NiKlGH4HJFer8LfPQrO2X+acbEKmcAYpuDHAGvcjX3dYDUOvy2yR
ILr2kYy7yM+y9e/toPVtUjw+O8MAgDjpa5LTcbg4rDRtSW3pX0theIdBYJPAuqihG+boB8k92SMC
Kg6i9/5cslzesDUdyQF4m8j4/r74oSavgr2fKL0dyvN0V5OTdRt73WxzA0xU5s3zPc5aWtZKf5Bg
fE2yeNjJwl94fu48NrMwiq3oLWqG6WiNxK8nQ0L4ZKVYfqbha4O9Hw0KX9QSaMM03ckhM/vhJJKZ
UIlQYw9068s4EuwXSvNb48svTsbXeq5zXcKe4Llu0GN5Z8Wi5DqZ1H+NRvM5VeL+vLA/LOjRUIQg
s8DlyFP4tyR0GWRkN3epuw/i6QoEq9BaoYoxNm5z86AxJKLLWgw2goiCWDWDMvbG7xgdNwl6QFxG
/RsJ9SkRgklyix0CfiMZXqxx/NOhfqC4aYfDlKryYperO0Q3SZBNAFUYl9lfpYzf0/RAdYNrzTBM
1PV0AS5opGGTpGm0kUacn73aAeJTDZ94B3dVzb5pFWT46wWhNlTvUNjbZ0npaKoebuCXmsA5ZQ+v
QhokDmheTQvWA7lHNBrr/NCtNQ6VkPSDZXLR9swcWjBlqxvg4ABNw3ZU0rm3jSKvwRjflhyjaGYN
72tJdLQSrN6JYk1Q1bm5f56nZc0O0HeTftNTBa6FeLZqE58leXMEYjuepxH6D0e6807tZyPkzaqr
6E99a/wyYhcNY9WxulcTLzuv9bJVRH1Be2AYqKvFCryivz3r73ZNTw1bMe9Vl//+rHC8oWFoPmTR
nu0btveGvvb5gkwUBQOijXMvR73/7yeGgkz67yPDdqjSfYERhI2jJf91tEqwadG81KDHw/HFRIJy
hX9BAp6RYPF12+IEQf0ztYr0FQN5+po64Vd8CkQTzVBTclTp0APq+RqfOqvi8Zsv9q4MKfwSmf1q
SjgA7GHI/rAZ6ejFS7cE0k/XsFdbgDNY2KoSSNaqcG0Jcrs67KzIOYFUNrKJ2ddd1gWDbX8bU2XA
1SfT0iJ++NAmrbWzY5O4C1VfkPZZVxaxvCt17NCPksY+Dy1RGoJup7JfT3GRt8c84o4gRSF+537K
DkZKkIlQbcAKwQuyyvSCKXfRDsEeTvtYXAxBs9YW6YAGM3MObL/brfxJWHt5ncFonHnzbxwQ83vl
Rf2W+LKUdQaEH9ah0YcTOd1bMhakKv8c6i7keYdqh2OHHAfbPI2p/O73fkISauW+CEg0yCeleBEN
KywOlbUw0fmHNd/p6NN7uFI6upnU+nhx0kdkgJW1x1+ANuKr2U145tgSnlwf6tdQ4tMFUpNteO+m
V7sYvxh9k56bUDIjhirBADkfjh3ZiZaHYFM18DfsnK+YOhF6I4EMMEtJvmMsnIEwPSMwnC4VMLFN
C0DWoCzHLOo9nuaBZKDl/R+qzmtJbhxatl/ECBL0r+W9aSvphaGWRvQOBO3X30XqnKO4L4jSTIw0
XSIB7L0zV2pYk1fdmEa7bHbMEMqQ7zKBO9SJR4JL/fZDJNWxdWub0XBM0K0YB45Uq5mH2RkOco3s
sj4hM4TXe7LK7GozQwS16Hkb1ILMgE66rsy30OuNfcSlc5PjL7l0Hfl+QRfdMq275wXGOyAz1sPK
ITAHY6KdERnqpzA0CQFC3BU2ZfGOqujJ5JnTpI6/AtM8Dqm+csRgXyEvei8GQ2Kcme2I39XduimR
l+HMZo6S9M0kjYpeMcSLkTZIguk6Ff14rPMmvPCfiePIzVq3POMMwMUgONDb87zVh0np4LxD5PUG
Op2dRtcCtDrDLsvg/fEYRO1rH9ANhXRKu4SFPOxETf4+THR9T3Frvql2b1HCAiZxh1PcMrDu7L5h
3KimO2rJ9MReA9Mie5VlMLw2Ff31wNKGDa0JYwufIV7RHCEOA6PBjdsoAyzbGR6CThSTo3E4hRPB
xNoILrLM/KM7JWwGeYGdOeuZ4anMJnyleolw8J/AWtx8OGsAEPGmJggz9oC0GmBffnjPycFDwQ4o
GzXZMZukh3eTQbwcbq6RnHMXn4SD3bObuk9nFD2sFLoHWQEO1+Lm9ag7tYtrmzTo5DHYAx5UJqHy
0s+qQCfR/OuIE2tVOb2C49DBNe6CdqvhAl4VRZqfZ8DiviSa4jZSqmw1CyGmA6fTLLzkRiowx3tc
+IcgAODSW7Wgg0TXX1HQb8J0QNaRtPX3HAbIvuryBmULlbeE676pTD29cN9LL0TASJ1S2yz4AxA9
VqsibONLOKXxZaqLelVZhEJOPSqJv/3vPKjGrTOrgyd9ys+IfYJN7wD9oEzlohAAITa06tJ4zvsQ
oHIEiRg+s64++iO66jIuQdLMU7kO0tTD1U6TysE3mZIsDsf71Oijn+0UUGonK/4/y2m6lsgR0GQ2
T5HE1xr4OHYDHLU4yNclyJU3RzGAQwiEZ3uKmruWyw/EKgjae3Qh9MGHXQ1egkkWw8+g1pt3Ak5v
TVf9EcSp0MEGbZcPo9wNGknygY8+sQ3SP22Orirs8+ycAWQvgzZ6VgSq2hiGyHc6Sol3GQfFbBDP
Yn+f5kBcR27cF5/nYFVP469ENQR/Vz8cC+WWP86EFy8hXmcWGpASVFK6TvaBGNybh2abL4L3qi8+
RIkBR0S8wmIEOG8oQB4UK+xbWfNFzry7GwCMX1p2nkuHBK9LoYjpM0apntMHdLQkuzRpfsCsfw5j
qx346WEYqGGGN8Xttp5n88vS9JeBg+QRBB2Bmrgj90ZvF9uJnICLoeUfBsR7PCoC+QOWHaY1gf7F
HrKic0aWpP+Fzm6+/ugU9sae/jS1aG0T97g8WAp3On0g+vLeaeyREf39spA0H/51j8bcIV8UuUbe
tt257uw7hmX3UvrdKyNKH4vFQHeWn9HPxlM1c3bkvHSBqfijIJBjPqguTsgg1GSaFszzMbRZ1imX
iCHK1vJwjfjE/RlTRGhAngVQLhZDSRLxzi2Wn0JLmh0OfH9Vy07c29wghkf+Z0YovZNhTBnNlXLg
wXM8SIkxg7soBmJG5BLxnYwBKD8xM3nGdWqYArSjYyPNTrZpOQ2XeF4kA4nWDKtbUVvWLk9cOBBJ
j1iCg6GisLh2uf/N3xgT058+0qIzM01ASflAoYAnXKRZtVvaYY1uPEjN9dZZHxlX1Dao4KNpm+Wq
eQC/QY6ATHydzYIttnAxxhdvwHYifCsTKwKv8CzMY5ZlGXFOOE7U3wvCmbu+Tq9J4Z3+NhrogNb7
wQmpXNNQHLORyKL1nFKnJwpxoHIa7gleOxBH5M2xTCx94Xs7y6kfmhTrvnWGZgVqzl/XpcMgaJjx
CHosC/b1fSaJPCboL7tVbkcKiz9qJxW7HyOmX4T8Ng1HzFl6Z+T3YoQ+0CGmIoMB1lFUgUSSvtwX
IyMJ0X44cyOr4iwbGwRJUZXtNc/DUaX5DPYrcuu7AqZPEVnwUoF3dc3EgVS6V83TPqsmAkVlWhAp
MUuoddXAAOpTta1LJOzKGuGYGphj/t3CgxFrYFmiap9K52BqZv5aVM1FasgFlSpuJV3gA6pnGswD
R2xUJ+952d8lQp9zLQEkLhXHiFWLRol5nOYJM0k1t6n1aOl0v/Q0x/q198rY+V5H3zOkDlvRk83a
hXB1nPFmF9mNhk3x7KOivppl+T3TdKgYHGdm6+evatyGhsEkMG8LpplIagFUcA0ax5+p8Ko11c2u
SMaIRzblMRDOtoRdPeMfH443mg99v1xljdIYrjBnUH1I++RUU3vRZ0mjwdXhIOdmNh0TYkkBiZg9
U86+K15LzagPOubmdWlhKQwxMRDv25wBdzOdc9ODJYeM6UqWX/VRfaVVjbFz6OoVSdcWidv0lE0G
qtuaYDvSF0hVg9BExqlKItSSQn56qQp2ywYniQedtewbpuXexS41/JsRh1U4ZJuGW+DKskv3xEAM
PnVMf0FSFq6MRLa3LKnzdVugiWVYYl2AALurFizX341z+c2R0q0zM2LOWwlugp6CF+n33NLj0dDB
TMjaYIKOqh72Xx5G4V0TzoXWkJWvFbfdNA7Tq/KrFH9n/NtsEA4roWhoh8pjlsMGP4Ree/Drr0bW
1HotSIKCG93m728Pk4waPHeMh64LQXvKzDeVIrEjS2HLlHrBgZKQRnEJdOZ9M7vNQZxwJK/1VOEg
vBa121/s5GB3XAuXxao4skJvug4l+ikH9N6Om16N/jBVFxrhkEYKp9lbVfzSOb12tsAFb+IBPuCy
pQmBn01hw9oyGs7XJpvALhr16Na0ADHhq79mGvAINcponyfGT8wSDbuq3d2o0bqbFhRUD2yvlTFR
agSAb1dOigQMIww0cszbGyw3PxRWij0/SHiVhHShpA2MtSxNtpZ5WT51qAQAeWAkIzcU/XpLhyT5
G8UUim1L7u/KphN81/TUPXpwrmn3xFfT4x310LLfXZcrRMPLWiburU7HAdVLfNe/ZUlWf1OTrp/D
jnFsJ97Cmq9fdaH+pG7SGaUg9Bxj53M0y+g1wLZFg9qGBggauNLr7tjmU3VtJN5uGG63hFvZXW9k
cedaem7kcJKW2V8Lu8FZDRNqoyIHjbqrP4hWMvbNmH+1UdH9J6hQT55T/4qRcQov8/daE70VajAe
mNgeWm4RGyawEBB+7V+tivsiFexp0SsyqfX2MhPvi9ZzUX0iJhfH0P4au4AKipRJJGEZb2le1jS5
OvMTy4m1sjmVkFgPjGzm6wbTGOc6aajwK0jVlAUS/FniEl48yWcnjfTBiO1UEV/8bLV4PPAkEgnk
5dp9MFFJospEeE6Hq/Q5oTBZ7LyS35/kIgHYPAV27ri2vnbamojhKcVAUEczgIPvdNO2NcczWaMx
vgvgTkIn2ji0uj9Wb7oXUGbNhvYdOd+zJ3kxJjuQkXaMuGGmuP421oiv58JDQSaIVauIWB1msfWy
kGsFzteN/kDmq9dFTbso7wMysDjanZI3ZtEOLnc3Zta3OM8N7LKFrp0yRtjL+CkTn+1ock6NMQ3O
vvzIgqoEiMOi4RkD0wWEnaNvP80uq2UJgvThRlLyF9mWwGv09sL0ojlCobcgSgXmlXfiAFHrpvUK
/5nRFNeIXF9amPhLekZKXPHwYydGiKKrNBG3RhSRnt5p48YpA6bHJSl9G3uWGMfq26D8fB/4Ir/M
F35GtHq082c9VDnp+S61S2Pldhq8IOQhWHDNEcO17JO73nt/+sBgftIICTaOSXs7C/8b6R5lNVXn
YkqGU8Ckq63cFzWM4ZOmWUfnJwMLjgbtu2f+nP+2iW73PhgS/HB4pzYujt2NB3kG17WwDkWFrbo2
zGth2v8JRlrvBEKZVzE9EH0NjMpkvK5CqndnNllnNRx6mvneriIgfM3BPStwR7mJk6zbL39TkSO+
zZc/DIYDzoAK4IaoRHYNOtrc4ADBIWX2sLa1SRwHbXyDPojWmQLq1ZbmxVXBdGz7+mbFvphvedEx
y8fvLuCcH606hXbs7Ui0s8Bx1+m5rD4D5NXX2sKwjsHeGrBYRrhqKmGYJ/L6zFNCTtBOWOJNm8f3
2uh52yJBcU+JXJwoiK4xI8abjlThapgvg6RCQkz0PxCBQsgU4RFizzJxzlPqSIKZum7rBDaWSa74
keRYMSsrvgXFLWX09QhSySuhOTkDA36pGuXeYv+TYqy7BGHZXzKFfqeg67rqymJfqTZ9j7MofA47
KHjXSMn+txZj51zTbCEnDgRfaaT1m4q9/kVItbLZvtzM0o5xPMcdBYhy6KKZqxBJ7S2eF42LQO1P
0clggjWWfIVLtTRgWzrrA46IMq7KHQ1dnHM41y6x9J9+4vVQGJi9elp5bDQjuguGpj2PNsgztHjL
EqIuudQDgirZI/VafihiDJxdULf/pb7/00jNdC+MaLzYQUWQ2VChmIFP8BRWL9cTSD0ty/MTAgf5
IFAK6FVTTO922N/dMHtVNHgfpkgZfwoozGGU+IdO1L8sFSb3Grcy4cr6e5+H4cNGkQARQQEe1XTS
s0y2Jdou7bWc2QF2AcdwMkBoFwx1I23b1JL5ZRQxfZC9u6f+EDuabt6uixS0/7bHKBae6tQZfptZ
/DN1cudlrIxtFFqImx3H/Jit27lgIq204cWOK5p8Bs8yJ9Zdj4Fr4RDBmjbgxdTn+11iFMmxMc2f
U+6Jd70rgrWRWjzao7Dh+vpfLk7/awM4gsxhuIyaWfsYXpoUV8LdMxp/742Efgvb+s8FYXjR/Whn
F5S5bhVG3wanf53NyikT971now1Iamw9Zmk2x8RWO1l2c0xuPG1r9Cr8bInxQC5sPMioO0Fp/SwV
IdE8xOXrZBnBljcYoUwBI2O060dNsXlelqKltHJi4WwiVJMXchNMKr4h3wLoJU3IYUzVJFjbl8HK
36Xfd0AbiNr7X4vDYsTpdPILq/ZcVDK9DAV0blAOhz7QvrTZnQU/gdy1fICTMfc4BivFgRYMLsZl
J78Ps7Cpr5MQk9awR4jxzmHu/jw6jNIu8PXHfRg5G3Qg2jdIfNz5TX/aeQ71NXysDyMdbsz1UrJU
ZXD2/exPp9vdxWoPVYbPx+QRX/uRD8pj0Td5nR7vS+m+lrMJa7Ee2hbEV0tQsWq91tziWG58gkdX
EPHaA1suoRhGEH7LgTKcprhEq0WiKBxgTM+YEcO77bnNxkYvtMH75a69vJquo2YeFnTEsqCj38Wx
G51zK0FPEoTqxdKhQZo+rgxZsU9ood0TScU3FOUpl7Mqdc+15vNMQBOEuwqTSHV73hrv6ecQDiOF
zmCx8Tbz9Q2D55+kLAXmA4D3yxcKLTK/0+xsMc9MpzrhsilLh9u9m2GoHCAprYFAVBsRWbW39nh8
Vk2jz4HalNYGpe+5maEObmFus/m5Qx5CKFccsjOhGJ9Hj9Bzpac+ic3Td/4s63DnJSjJ810Zw7Yn
ikaX1jlydbbGeX9cPvnzJpnG7bDpK4TA+tx86WZJIlm3NBHtqN92WisvozMwThtrxl/zL4Ujf4Ye
kSRL1asDMYGv1tGmCWqmi6D4/EtoUJZYs/R5+RTFTn2sHfTOyWZkODPf0zPLD698dT8Uk/kzBPzs
2GoAQQcLjkRaawfmuxINjkUbNaGNdBFJ0ZPo2/jXKDb/0/E9grGJ/VfNKO8hSMgfZjmcg4ajYsAJ
eW8HmR1IxI5PCNuzK5yWM1m9L5HmXiJNDmdFD5iLGGXD4iqMU71eG3b1ihklO2aF/5ZktkNFxc2D
A9zZpljTUfd9c5vKpsWXnqs0U6/SijFSWC0aV+bFr4AAsapjtJ1K+wsgjteM9PktT20EEiAo4TUj
rdn4UjiawLMC/EKEJX150uuPc/zGws2YCp98UY+WKz3Z+Iq5kjufTsJppp+XT5GDTcgyyj+NMIud
McNy/vEFZJfcUQfn+3j2N5DIYp6CaBpPw0vpqdkE5SQ4vEJ6PUIbmfqawqj31uDqFDPSeiQR7X0Q
MlueTaxgFlktuyFytUNrcSf0e4cQEfQ+T+7I46H20a7TBXCvZWf/l0XK3i+/cum5NjOM1q8UQb5Z
Whx8MUK2LKYLxN7k+I9uAgInOqDu/sZp3VyLeVFNvXL8il4m2ZDbBf6k0lbsEqspt5zOyRX/tX6h
3f1qR3Z7sXEdmoNKvwvAOhD3v5Wpz4wmzz4W2yDeb/L1dHkJLEyEyz/iQv6GjsJ20AdgvQlKPQCu
gHqx8OOd6zTyFMVBcLGsiuS50HpBT18xvK7C8bwsdiuJoWkNnygcSqp9kcQPB5XOoTqQuFNdFg/k
8klF8l5FU3xY3HeIv7BazT48PA7ZfnTEF0nG0K0t441Z9HBbNh/60MhXIgi+i59Zk73PcWxdll8Z
9CKAENjxJpu982rx90eS06MMyQuSzKbPeiIs8BbzRyuFjFHP+/04q8myWUi2LM6sKwOfeLWs4KMf
gaH0BtFX2172nNzGu2jw5hoy91/FAAhLp27Y5C6Q/TYG2+q2Kr9kNYkpqwCB7FGMTC4cwpeLebEn
1PFpnHwluTYPr1DsQQEyz71PDkJfmyhUATStXKkQxaq22yQqpHM5X9w1FECboGKwsYxJl2VRJqbj
F2Ga3nnZN5al8vv2mLYSoWbLXa8Yn8PQZB8GvZSxq08jGWI7302dfkbM3XjKCdFKy/3y0/ueU21N
ptuY9gzPmTWyQLIiqdG5nzMs0HDtE9E3dwCg7iUNw8EgezbUt96sxf7XQmTHRN8nzhzwFb2FoQ5X
scclgezKjWtU1XlZuO2xh1dQOaIu/fPPjLd8akBPrgKne6l1pmAgkvuXZTE97a31IEYYbm88CX/q
RqT6GRGAK1xu9RqycPVVBMMhrmNj02SVubN5J99ce1xn9AFf8EysPaBTVuT0KKrcpNsGmkLqRFbD
aQFBuD7RtPAxv+n8iTfPGpK/ixzyPZrgH7qMflhaIH8CDNkwAB3eCzvr0QUmzP7J0sZnirdmTvLa
qmq0nrVLweNEuGg6jrPQQcwxtbb+3YYNu3abkMcebaGeOKMBih4wMJIQqFUJt46VdHHdtZV9HGdN
wrI4yOgvGiOyxrSP7JA6U2tEEyqT84UGtRU/br6NdeQiyJKrtzGwmpMVW88YShBDb+M0Z+UCg+fT
svR1tbY0ipPAP8UDO004YzmkYDbod4T4NBoz72mMblHU9y+6hzgs8ZjiVq4S+xIX/tqv3fiZGVa8
H5C6oj3Bfrscg0UAtCPCDY/eQS+O2DaP/w6XGvjYIeunc/y+XJTCrHAedVo+7FBW57a1h8MyIrII
APdqZ68ZptiH4KMZMgF25pCSZytqj/RCghumHnfsDBRSHmScBe6QSi05Bgn2bGJhBCm1TgE4ngFT
aZdYRBJGuUSXaneDm0U81395DFnHiwqGYgU45lqTzW6aLbkgRX/H7ZeyMzJAMgb+Bf04AL0d0ISS
NxiPyifcfCCOs5VrGQ1XVXAMi5+onotXbKP01+1XmES65M+kuyta77ddT94tzXGDkj40PjE1wpDW
/Wfb9NMpscNZVcatCfBDN7uN5BBy/5AjIPyEa/nm75TPSV4NB8MGPWMKgUCSgKZP0XaMW9K0pJmc
FOxzb8QiiyWACoIXdeViV0XTgIZkUTmlqcMEXVXVdrmvLQvpzlTdYU8HHJeOF4lRsYkGdGvH4DXO
9TTeBH2Urx3889tyDN1jJ9RXN8fpWt08tva1+KQx8bSRVM4NwfqY42p/yjz4cnChXA1wtWhkfE5/
6smqnptOTLJ/Jh2OEa9wIBjwX+NDSu5pi0TcMz7/PTl88eNJL9HWrew+yb/RdeBGOmAymrjZkZz4
2eY+DXqHByNjnrdHOfPi0kgD+BPkHISO2Ba/l8mhFUDYpefDlx02OVAmm9FGVDbHYWCSrsTYHaVD
/p6lmuaKozXlfgr4IKbBs6XS7t/0isjbybF41/kq0IPar81Yfo16TNw6I7d9lGokecy3AWGMwQGR
OBB/vfwu+6Hbkn7HaDlym4uZkYtB+MlwH6Lhhr4vfRpW+2uI0/ZEbyl9EuhAe4o8sy255Wt+e+9l
MFXx7leIlQTCnnTUpxVyiPDuC1e75XqcnQf0bDhitykXUpjxQPFXVq7/MUjx21R1EVoM40V4LPzu
v74Vn2bshfgeqN9tVPTn3GECTkPqpNOBPy2fkO5kaz/U/LWPWLfwdaTjLCH3oHMSI9IL/ezZ6KCp
LeZdn7Q6QC2lPdpuwEQAuxIQzFjHy9btzp1L/WZ1cC9iTVTXyQvrqzEvblvsIq8ojvVs9yJFF2H8
FHz4Xe9AOWCv3wbzSbssjkQYa2ncyma6SbAvPSlhh+tqG1tVvQ6F9aKsYDzlOHMOfzV7Nfi3OSe3
vCRpv+vU5NwWXllDPjQymZQcC6lXz0pDX2lkMIWJquKlg/2POCnO8FY5VBBkclDOpCDL65nQILOo
O09sfaupp7WCiOG4XKGXp7bKgFb7ozNtC6wsh6nVSALA6Ax/IvFPoZEebTsIjllPVaOI7vurBuUe
32yalHkL4q0Ve/l0XnzjcnZV+DXvCB2Y/ahykwkwnJGJ9AwsTOHFgTOPcl/WoIzH0t1TqLG/aEi/
yBrNag0sljKbj+KjY3coYmN8NgbhmRR18V952BQ0ZFJhaFq1JDWvY6W8bRZ04wPJk7EDdwbcWpYH
sxpbbpMRfTHXHLayY5QUudAcQuyAZ12KsVr5ZBisyxSuf4Vd6qJEp5HQV1HRpYSJiIpCaesFsIdU
3lt/H7RkYnLcBBqIa8EWK+ZLUt3HgsFP9ALopN20totGm7znl3Z6aCU8HlKH43MS0rhtQs+7EoWS
3k1EUVlOvoA/VN+Bm2hYTqdTG8jqtcAhvhmyAMA3dO0XED5HXxBOpqQVXZ3U0vdyrLhfIlW5jTyF
GyP55beW/7As4ew7rghHfeLyrSaOl8RAx4KZ3t5nrde+SJu8SiWdg66Vin0sVi+9l8P817IDIlUL
hkqhXquuQUVEwvi2maSBtIl2L1C3e1HayQ6dUTurKjt0KfPwPK+ZVNiB9tqGtncHcck2Jzg9lxGk
S17QmrPJ/KsL9Nu3foSPFli0LwS7owfpdQ0//JNZnXqA9cdkgdL2tYdQAVcIE70Mf2PhydfgT/TH
lFv9tkLlIyJdvIcyPFjEqz77umtfmEfu7Zj4L6X3b9Hk7R0hDWwUyqObFTgP2eb5xh64h1WFNW2n
mVCbMjawKIb//iSU4PXNnumAqCKfdtSpq6+55tqsoeK0Sswez7b4zxbqN+2R1TIeaWLXezSIL1pi
cKqwR5sy5v/zqWkINxqY7ez7zPxttmXBSRQY92VJHX7nvADShHX89zSWxltcmc5LZWB9l7g71dTY
r46wFN9D5b3HDjc1XRonqUCcITBvPo164PSamndVsgm52AM0XH5aXTbI3Fr3JVN0puthINq09TYU
VOI9Rl+6Vm3zY3T0/MBwqHrXDf+lD7LpC9f9o9S930NOYOjy/yjNlt/EKC96ALMlnXhmQ/5iXmiM
HkyfviNKULGlxKi3Tp8U1y6V9wV31uJYJRJerKuZ0TjlvdgsQjWkSwVjh1EirhDvXSFg8etWe3Nt
dRgg4+yTWcobGO0rMlFrA+SSeo8eAxVskXGfPpiGVW6brBt/aMx43MjCQ0CY46aCWfnEdeGRmAYS
fkDsM+bq06zsAkxT1G1qM3FoqZPfRT2sbatB+BuVpQ6mTdvdaH3vPoWekt+b1DvdQ61Xe8U1wwj1
opihnTxtSNcmWTK8No9i/sPKbkuB5e7YLtRpUInNzxtF6FSG+lmJ6ndHcxqjf/RquloGuYEwDUOY
+dkvCLL1kKQdazqxx9bJvxsoe9c2AR/4b+hY0W0gtkBpP6vZcIVDDBFBXxRvWp7/EY3Zs09Z0QkT
bLrGnq7WMdbhk9M3/gc9go/MSoN7ItHb2ylL0nSfbsDceDSKEgRkj9YTFx/AfAf29hhFb4NRx09M
mZuxdct74RuHIeOLB8UlrX01wz9TF/+/K1oO1zhm+g1YFznUUhPwVCJobzO6EpHRf4sKnA6LHdSu
G2ZC9VQdSDN91U2l7Ze90nbQZnj4+q0UNYBugBurIzv7YQbQCWHeajs7dDmgEUu/kEr3pFVSvTYa
iNn/Gz373KKJ7U3I30N4+Pc1LAWmZX1EYoeIrl/nnv05Il2DIl1G3qUAS7jXRPy7mJFsUDGRLKVZ
suNNPcZt32yWV7mstDsBju4xmoVuUdR+zi/PwR6DmMv++KeYCay11II7Y6ls3bUwbZZ/VjEgRLgh
rqLyoJNZ+ipBXcA4IfPfXGZPXGrL/J0B0LTuncz9ntQfXv0c2weH0vQzMlsCkmNCp6ohfTFG7Yff
+g5aq1x8oEXexAqwy4LXChPt7nmw/kTSjxfM2eOlixqCUmLzlT8MAwzuagIpc2q/MIHKQWuNHX3e
0BzswvuWs3c9DK79sH2iGmd80bLYM8S8tkdrb0l5ge2qXZeFSScAySj98DnmywFay8LEGPJKm6VH
BMbPzjh/XvTZ1I/u6WTSZ9+FQrdXdIn0WxmZ6RvW1XwHOWsiBogHAgtlswaqaD86PfvO4Eg/AWC3
H8uSjNa1yPT2AALFUB04VI8WhK+y+LM1SZce0xbWaluJfRuLCCvkWGySicDXgm2A6/HsDG3zYd+k
sTwuTZ2kcHNo2617yDJSE/AE18fIUxdrVpIqRvB1MDZHd75K1stQLK2Lg8VvAeBOnBFaQjmcF63X
FUU73bQk39tSly2zc328LAunZgjfCbnMUrYu4WrLJ3OgPx56ikq88WjodlxargMh4VfaeTr8ZDra
ZDbSYtkvfaqpYxJMG/h19JU4wovIL+0YH5UrnHtEYppZc+3iRn2dpeAEYZi/Ml8N52VJE/N/PuXz
pwKi+jHDDOdqKPzWqH2tFsVUBqSirXL/gePUe6iZdkYd9eqnvCyK6VGHkuPpdsm4lxM9ZsQj0ERD
+8K/TO7LtIlml8X9Sv9uOSODnFI7dc4wXdJZ47Esyy/18lfTgwivsB0pEj5kdzGt8akPlOe0zX87
sx+6G9z+bLQRYKauOtRZOPEsUECNjcAfufy6Ml6RGDSnytMjBuRhBzUS00NUFk0DxMnEH40tex54
cIS40yqMhzLdFaFv4MVT7rmbF1ROLmZhStB86uWuMmvthOvu7iepuC8Q7pDm8cZx5lxHsjT2mV9T
ncyTMRLHAD85B2V6kFbyRiDQgKoyjjfS6Ie6sD6mBK4P37E62Hb34eBLPzjCtZ+aRZfHZ5ty4o2q
VPotd/VgnzcExUqy6S03rD4Ln8mvqjwwQBYelRhAC1mRI8zLhuHwModY5jwN2AbqT0Dtbc3IAQYX
X2Lan6C3CIX8IGiZXC6RSow153E+WZ/ysnT/4wBL6TjEJCMUCYqR/10kuaVnsqtijBI6Rc08auht
1LWB4KbML8QrmhDtPC7COKcovxF0EuzJCECFoERI4n0Vki1fgMPCnrPHsaKflqVEFHhqCXdGKc1U
URVb0MwMYYCeLMtgtTpojlkxSuyoMOW1Vl5xs4w5nNvBlrv8EhqYBR4RYahvKsyiVmjj+eJx9bua
BMskvf1riy6fsIwgj1BWQmrB//fqtrhi1gxqUVHPM4xFdbQsyZj+CavQQmydpS8+E7KDIAq8mXrs
4pi7f/YZSgGayq/orz5CjUZxXIDUTyUs30brDlU3//3WaqT9q1MlYZrcLBfAf/fBKJkOVO0GvEWO
oswkawKsO3k90voKIvKmFmGBAFLn6da1632Y+YDXNjB4yCKfLRJey1RruZd2VGErU4LvsHtZbWID
GqrK7Wg/6El0Cnsf0GfgmsijVLY2HWXtQkLZrroXUCgNOKstCe2UlsiTnpK6aa2T7BAhhGsY6e7N
sUnu0UCjH3AgG+3vjN4x+Bf1oiUlkF04ryRBUGc0Q+tfxuBPaZFZjfQmehehPfCO0OHnBF4OnLjC
jITeI9xErvkO+EV8LR/SWAftA6ZI9xK+NGatIEa6OUNaEyVVXhhshr4fYKkNF1rOznBtIrz7y63S
YiQJQzddETUZbskcD/HuuPIwOHhKqzTdqtEmOMRjn868Mf2rCPFCGQEyC7L95OXei8rdLW3Y8jC6
AOKctAr3f0t309Bhxc+N/iKAVVai+kJh1PaXZJYNLAteSLrZw7gzmaYYQGCPedDzl6S43kY+M2an
9Cl+M04oreIdAl4IFtylppz/mIz4KqZFiXY1Cq1/M4ERYH5eXF+LtcpSGCUrWsFKcEx7tsYwsslN
9/xMEog8y4uzvDOFZHbtQEQnt6kKz/a8LJ/6OgzBkdTZriExjUujDNd6Dg8VHhlsPjOprkbi4sYz
gfeV5a9FwDiwOSfEPdEZHH+kNAoIxePK4ltlj5vA8dGAsAyhGW6sKvU3kMpmZh5ESrQnxLwZgfdG
8Nr79Vj7dvKyLDIO0Rq7KXW57DaiZOZMT3uqT+ZkHRbK2rIsJIvU9W9VQKWxThurOPe63t3G/1sy
Izv3YbvRVPQLfUVO2cj/z51gg2kNUUhjC5L23Spz7eR3dC9SOqlAyHP9iDnnEKk0WycoMdAa0aVa
FhFVAQGIqJOzTNFS0RNagJE+PNra8K8kL/6mf+0cGrsOnvjwtGdpWYdnXVeoM/HDXPvWNq9paOXH
HA3acelHx5eARMWrqH0eSy9F9B7n9moAU7FypsajUVtjfAsssTf7YZhl9P+PsTNbktvItuyvXKvn
RjUcM9pu1UPMc0ZOpKgXGEVSmOcZX9/LPVlKinVb1WYytwAiM8SMQMDdz9l7berfqnghGxZp7c2H
UIfAZ2MUobcVEYHamquMJRNaAIrfseD219ckYJaEj2xdDMBv5QeMBuxi+LstKVhXg06NcvrKQk1/
bpa62iKDtG5zNWSHEsyNN3ruhfP6tekojWnFa801fgxgwdNMiC6J/AKoIZCHMTsh7IXxgITY1ldj
qY0QJpdsy7pO3gbsL2Zo3yvLZ4vSZvVLpWFYN8fqyXUTfzUiX0C+S3CcGTli21CV05yZMAd2Q6tE
Vf00K2JajsxDpZufx1qzHz2E59fUTy7qiPAGFBQCQotoCEHJBhP3YWe+1mnOoeube9fELkP/IXet
8KrElV26rBpCKWZkmbyJ8/QbeQMz/4uqkXtBYK4+pHC3514RltHOmksq0PHIdAZua6I59ALb51Qk
lvugjuq6lV6ZBvOcA2hdfpYdyrR7twxUu2GDmwUuhSkuW3fdJFAB8BMjoZJr13FpZ8nSOkTIx/dB
U/4GiIyksgm/686rUA2TAgFoZ3YgLDfohwJ5bp4Nb6dWGGrNUcZkVZTozcPEns4e88whc2FDOSC/
LkujuSStDc5qmTwoNa5PWX20a7ZAsbvF10P/hErGiljI4JFdAMbWuXuYxGiSZWmSgVEM8VcvxMAp
vwf5EB/sTGW3VSYxeoqmpseSrAZmO0KPL0L7WbPLJ7cPgk8m6gve6m5Fns9wVwNlWR8rUvjae/Gh
UcV9zX+qNc/CKArmO5FFj/p3GFr5QanLOu3X3OigiHt9tGqbIH82feOXwkVCNQ0YA6wGyzUeebhX
3kJnEJwPuW3DZG50rw5PlM+i64K4aRuV30g+cc5lZ4ZPI8y1lZUOzee2dB+HLP1gR5l1SAl2fyrY
zrJJktOklAIZpgGduGKVm3HN2uz7H9lL2wehxQ+dDWo3Sgjrtitz/kV3yKIxf8c/4Xwa8D7unGwQ
h8TMT1YrlkdszV+ssCuO7GSWM6GG6V2XLrw8h4NaIl6+q3Oul57JqrcOZeHT9ohsMzuB6lvVWkg0
UjqXpKU0wXNWBg0McfebvnT0QykT9jS96SoRKN/Z7MgNWOBXg37LtYMfgurbmHZu3VYX9t7VBfgQ
qkl/AOoR0S0oYYeww4cdm3vPaY33opdq4diklkWsEKvrsNjaQaxDNP6Xea4mjJy0a6bWLddvfVwA
9AVWOt+jwmAZMnBZInlNT7VreKipFw2mnqD390fT3Ys8SMJiAL0hWnzv8XxRt1rhBOkFe94F0Tkh
fm3XbNX5tF9jq9GvfWpKIyrsYNhuqI8rwGN5PGv4NyAMIcvOsLUDk1Wfn8jxHwJVfWtKFqlgZujn
b+h5r2+CCPJG6SIUwAuovnYbzaGQkZaU/EuaCqmDnBsvlNi2FLdXqsGUvkm0uZ/oFkAC3yWmUm0N
1SYx18cnethip43+nfZjuXeG0q9WgmwquKASYeDNTbVTrQHFoo1aGQGm5dJaH6R7ogwTPGJtt4fu
5h7m0kLpykZot8QFFGOHibeW9nvd1PONNTfTRh32QwPvtm8aKM3gHmcRzzhDM1q4BJQVCWXXjm5b
hMSOf4cBOgVsC+mJedRg6/MGD8xR41z69TtDR3kdyo4uz2IkjySfWCvqwBTbzBjpS4bpHHNv9yK0
erjO8SJ2QPZIfB0pe61jLc32RdV9yHsqL76G5kdx+4dRt1mwcnsqSNoteUPKaKMlhnXEWXMkczPi
W+6/hm2cU7on/sNxnew1RTJP86dEtUqVa4vQIdkMXjqfrbifz27UjWvTNKf1LLUxigKaBTFYNzhh
fhropEizxwuCDJFVaZHz4+1HdA7TJIrneKiKZzTj2tqA4bLpOsN4nlNz2HiJHm/bvv6m9YP1NOiJ
fiCtO2GfnFhPs06PyzB/jQWJJxE4vdIk2hv+81fMUU68hyK3qitcTzWx7Bewyt+E4JJQ8BU15M5j
RpjdySNMolhhCxIb8G4DQgDWaFnfaycjLx7e7GdFn5MdkpH/0sz6hybx7yhbsmMpw85cy//WoGPe
KTSMx5fsSLwXDieNblPOnPhWZicwmb8C82jc3gw1pSAUQJAFTCWpMlwLC15waMGXZhDGhuxM6qZa
ln0AKodQpZsfc+559xCo/ZS1H3qPri2UXQSncrAyazjVuOYqg1V1AKSY2GO9u8c+xVDHqD9z4yL8
tw1eSdrSjoq1xs61eIhc49gN0DXHYH5Fszzs/QRQUhBo/ZnldrEuElwdyqszyByDPEi+OFH/XLL7
OA+Fe7FZXq8Ns7pVcm2JsIkbdwWAGIXtl3yOaZJ1dXMWuKZxu1m/0PBG1zhMG7PAbza2IoBaxJzn
tm1JSi3yxzJyEJ5jeToa8DSuDR6dru4dUOBYQA1j8LcgNZDz5yQiAvAg26MfQbZN3fx7UJJitrXi
HAgiaRcEsMQJYAhL7B3LNcCuRza1lQRNmtWSleEg9Wmk0LOSQ1FX7KAoQkP4IPphlYSYTLEREwOO
8hgOkm2d7Lqk1QuRFMExWENsP/aJUrd9Yp9lbvOKFHOhNk0A0JH9ed+Q8xonKMrGST0SbJCPs4oc
JGpmaM1mR7NT33RNOmzo+epUW1Dck/j62BTmN9FgYa21YD6WIKrWUeeFTxWqALs17wBZjVUAk2an
JD5qoDdar+1Ej7aU2tZJNi+XNq7A3I6W5q1B74gNNkDj2u3yhXQv0/5N2ahZsaZX4oTrk6FZd3Y6
6FhR+nE9t+EtcBL2O2afHdjpHcCYuo/BONtHqsgNq4zdUNXEE1TOK+B1CBZ1TARK1Oj5uUZd2djr
trV/M0RY7d+Ikro7v+o50ROKdKjStN4eEXNt1uZFlw3cWQ6+n2AxQxJK5NdUOVsTjmoVCv4d/EtZ
JqPgWfk0ZnYx+gxUIyW3E23wPlAnOIiOlhNYFPFIcS/dOo79O11WMOqyeedbcPFqzz56VXivtbG/
5XIyh+S0sJTR+Ybm/pYuHLc/0KN7oIDu91K6WTXTkQJpTsbktCeEzHolxbUqV3llJxetL39xXXd8
8uXQJvYpXvozwdvn2nDjh2FcyP2a6UMq0Nr7AJgSN2wzINFyc+v8PmQoplZ1iBxH85ecYDOGAdP+
JSKVmzAx5yUctRBnYGI+Wh6XhIYPr52QpTWyFjlQDD+hgbpPEQJx0oa1J5SDVEECenW4UK6dqvbI
Gk8rB1DDXzVE7Uf0R8VT44DLGlyHGF5cWGeTpTkdd2s+9mjE1T+++oPYmSzzstNz8S2SgVQKbgm9
iWw8aYkT2DcuNWIGihY48p+6AVDp2OYFVz1WNR9T1Xas24ZWtds+9p15STtbhcv5YMTl0lufWIt0
tb5+o/BJIEgU0Y6as4iIFbr7HIxnu8D5UxoOX5a4045wbZ0NwVG4lOQhjuMO9nrvcuNo7UNpxMuD
ogIIa3jCgKONSXtNTOuDMy/i9D50rSdO0MvpYUCv1pD/o3kQ4ytZseE2GYYPuOtnFDz6L0hxRwTv
HshfsAC3RrQDvdHqG60g74yKqqGX5wW7gebfJxDKoCx694TfMttw+VGflVnNKZreV/FrIAF4anD6
2Tti6V5PCrOZkeO2R5a/0jOruGXDUH+AgX+JUN7tsriky2718dZB1P48skdlkZLMv1CDXBkL3KGs
Qwlvt37qrQAyx7eRbB0qofsoJtY8hbZDITVDMCMf0Ttc0c4MXG6nQtun0kybaZV2EqSNID8M+3wt
EvoySjUoSp9eWgrp8mo5mzz2WpSCrAN6sKAmCsNdFWJY0oV3t01/ZMFZYkDk8m5ZPJEp5NP9xYxj
RzdPDuqRKF/aNsRM4PtX7p9sGma7u5f8Ow4sFmHrkKp37Y0B0Ro1VnVUpIYBfDjG1RRpJ0f5lOWA
Gx8VEwv7dZ0GX0ccYS/SFvYC8cgJUQ5pUWSeTK0rXoYO/K3X2x+yuLmTA883uyhvsxOHWL/sZRPr
onow9qroHMZ9cyuLey13KFSijnRA0oNj1lS1ihHrY0lPU0ktXSlxoY7lnizaMg29oFVMV/kRJ2S8
oeRDbK6DwDMdkurAPuimMHpqmNL6OR2g2hglqEO3tnq0lSMaOT6EGefdYgIe8M2PfouS1osX7fq9
UUYeXMSdyuoJjKUs3UYjiBwzn7B++q/Akcsn3cqrWx272Muwe/q6Ti0rhGM5tFyHTYjGn6jx+tRJ
iExgWJRECns+5Enx2UmC/LPVHOexSvejAbSfDV/MhOT6h8ax8DJTskd8xSd9aKz5ls2afeh781aS
KQmwFu8qHgtu2U5eZwfSjHK2uK7nr+hU/jbMuKVZOyApk5WdpDfARdEn4wuP4itEDIbcAAn7rLnd
MSM3QhVda0E28uwQvVZXX962tHRihuMijLtSRQ9WXIAn6vNr10zGaqZQtUo08iYdmaGkgpRKXTev
bf516dCfFhLS7FdY30Eu5Y+NK8ozKALZUsgjG1JBgX+Hfeh8oxM43aamDVmW4CtGvMA8BIeLZDMX
J7vXTlQf5vRjMYUGmSFxNK9ZglmbKl9MVB/xeZE7voS7jJZ603FM6+/Vb5Cd1nn2vwoXlqYpB08a
nycfzq9VV+G208YK3Bh3gsu/1A3jp0pDi/wuclD6hrdCaeugu+4kq3z1hpiF+oILdXmB+sV3oANd
qsn5Rw00qzpKHuxvt15MIlUpPVQkMeeXWFte837o92YFx6K0adg8GB3RKQiU2ud+MeIzt+mC+UZo
Z3uqXgAbfZdzKk3nMmBAJNUZKZclwvhlialOJsNnKAXTqiz4gDNyOcGDI77rFhazQ+Ig180XllZd
JH7ru+LX3xdnueQSqKSGBOLsxfXPYcAE+T40rbFsHPZGKdI1JQ2J4PGj0MSbkSOjvYAjBffg+eKZ
wgCqG67o3IFoNDloZLCLiKk5xUPx1MsunBq4TolFa5IbyxTnbssGqRY56X2ydmYWTdwxLX+XEdR9
K+aGNBcueGa5rD6q5vBkaR9M1okwxcRDz2r9NiBk95TK2U0KitZh+fXNP4DBXBxDdu+WRII1mpWe
Ha1YSlgF2QcnZPURSVNqqWkW6TMOclbX2VGdZrWLtnpDSD3Vo7gcP46QPN/2uXw+PSEl5j02ekjR
czlhdJ9eaxAsO2scsnMimSToVGK8S4BZTUyexNNk3jacHO8AKO67b2akonAEREXsNu5BS4J4wiYe
MaCy7MckRpk4a8JndtPH2bPQ1ZmEmzFXzde81r6GaVKchAPVomLl5YQFGoTIrE6AAQdrwGsMSsqP
8lupDfQOUaOzNhJjeE/3nSugwWXUnpGgIZycsKsOfgurEfpbTwf12banDtpheLXieotRjswlLR8f
+AeMDwsG7V2n4f9Q5yZ0MG9yPgpBhD//wa9QWnQUNAQxSp8lVz/pkHLPllLRvrE1aG/Ncs2o7540
M2MhmpbDJ9HaPSweuqW1hMCOqACmQTykAvZQhD3yRiZYtSc1uL72i/NQWn76wqxPTXOBkJkmLPMX
v8pvvUlgDCuRcKeB/Ycc1ufdljVAt25qo34e8uWrpffZimoSUjvZnPSm+IZzUX/s2Z1ti1xk28XF
9W7YIyEPPhxhUWEQVbJGs0pY2HojYVgmn1k8pGcRZjuiFDP4ZSQAY9lmteXnkH9G/+NoTMu2Z1u6
et/+gS3CupNgUBt8jHMVE/w6Q0vGrgPokC/DhCGk7OqydjaL3g03HOvmhnuU9z3qWu2F6gHTGhFS
4VvwB8F1uybC3WZSF1z3Rl5vFelYDZkMv3H04AvsKXNfdyT22Jk0rNYx0tAQsKUNpOgtARP3/2OW
2Mdk6KfzJk+BiXGrGq6uF65QOCOCput4Zi/pnUuWZtvEwHuZTEj/aplaqh6pwZMUqsUclw20aRvF
BIPPdXJIU3IBtkuR7bGXM+faiNCPbycHc3pbDKllUBxmhAzIcpXsqs8iwiMGientEQ2faKvx8QNR
5R8gG57vDozFb62Vl5Cp+8EraGWrP0OHgTwPpCkrRBwOrHDloTw4qJmL5CRSIccAY2g6JXwo5rkr
gvGmBqsa9CMKgqfYL5r1LMixnBD5XtSgTxS/h5QLR3bq0IuEZ0f2qiw5NF7Tn1LjEMqmsR+2+slz
QRatXKQjBL35+N+GcDlPnU2AIRKvjUmXlX/IMKOaQKvpVF4ClqHhxsadD/cRYCYMNBTijkntbvyZ
wA5XDqDJcO63WksMcRC/mBKqb/QtYmzF10fJI2RD2Vg76NvWhJkaJyTYBsQyGs9l4z3HoHA3ILPQ
MPzxpHrkdk6+e1vGRsR38VvA2ROMnGQUdWe/TR/Srun2VDwoc42TlZ2paBInOgb5xpQ2NlsOY0lm
TF5TkrYq1BJdNV25IJfjALfklpo4XfImAocjs6gdM4LtUGOEdaifvdJ2cNcOkqJnUkqMzdLU9W5x
/X771vbPA+0s2F1KIUBkWp+RIzU7A2szfz+DUHEmQ5iSPxd9SUYxkYcl5dAJmDsMBHVJ546OtWPp
3qWLcsRUJLZ9HIeYXbL0EBcsiElma8lVkd7iJIzOb5P6FEf3WZrF1ZBhqCF0t6wvNbwz8kzix2WP
vA/LmFb1y1kFdmYY9F2tivfKzehKspR6pByO2uikB0xLBxpFzsnL+u8DmYpUl7sALQB/qmnq3we0
CcB0F/EiTYZv85ua5NR0py3NGmu9cxJuDE0ladpTybdVHcUzcUxLaMBrZQGYysqKUvIUC6YUJ23O
dkWKpVJn67Yjv12a8/sEcOMwaIa9EzLgbGZ9fgcFMFAlJ/0o9B8QiskkKkl8lrldg91To4FKL04Q
PVY/CSLq2eQSobG1ee+T1iXQUD9yfh2AHh4JTPwYqapEQ91xh9uY2O+BQkTtJBZFRtO8m5LNDQk4
ooVCrt3sCgisg0yAQU7U+WLZVXzklnQ7AdUv3wZozgi85cAFyx2UtewGvvF8UUPTLMth6pob962E
mlbHFFi6ZxK+6JlQnXkLfRnrXtvq7LxXnoUP0jymgkmi7PMGtXedlScNJZgEf5LWLbMMUIfyTQG0
dDISkFohwCXk5YxwbX9jPa+ZNkqYcUwpajIIaXoqRSSrlW341MathKSN19CLJzhYc7VbZgSOtV+n
u4RW8MtgQeRO2yg/DTYFf0T05mqW386MbUpFIZ1vK/fqfuMtLFvea/zqkd4gKFtmPEWf8syhFWam
01llzY1SteTYhThijsZ+QcZpqrUPCbADZBY5Nn/MiI8tBpE9CJWJTlot2VHghRo4grhlsJ/x9h3U
Ueiaj1NYmbRtE+vayx5zVJntGULhRtnQSskpV640sgkfuNt2aKTNX8PwKYwrwMw+9cBDWiNccOGW
bZrUM/ZDO+A+9k5o752nWkZPZ1n5hSm73tRV8mta8sZvypoemOlxc2Uh1z/VJaKM+RlmwHDNYnN6
LodEXxeUjA56T+1UE8jbVNijECTuFNwvoVcF+TWnfqoaHarlsciiiZ9glMD1YsRBCW4S3czsfih6
GiDWIjYBmSEW3tkxF2O5B1doHYE/HUtZ01/k1l5uYk5Yd/S133MHzQMbswBk60zOuoEbzjg4yGhW
Gp7OgqjgNdvQZce1GHW7C1uju7UdPCjYg9qu6GdxQQcTHeaPfTd1W5dN74MvB0GlDtO2nWxbN7gz
XyYfi6aeDqUHVaeKo13k28vDSEA6+ESab5CDowcqNAwVKLLKIA7E9tuHUgq/G3jYTG4gIlymqJtP
dWmz5O1rZWuC1+7BmS8yBwcKaOZUmOghGG8rIpcusdXZZ2F8JLsB9L28DJTKQOkNprb/PYrj+qjp
jkCxuwAG7OA5w4R0rumIMMcVuwHbLZ2Q7oXEl+LJj2JAn5GON6PtiIgX/SlmLQiwz4vpZmn2W29F
NViGUkM76eAbpgsA91De6RStTi2rcnb97IZx40X58H3oTLM/TMRW0QiBB1LRvAoKiwU6R7UgfK7Q
yBGDJMxGiw22eLA1Opp68loOjfUJLb27Gtkt3tC1doduQGsSZ9lAn9F0vvbxJ+DoL4uQPnR00HdX
QGJLS+Q+s/RMc7mRm90ieo5qIgmS2fiC9lPfVyRcw6db9Ae/ITigZyG9VpUmZH+gj2TNKbNDMkVd
QiTCqdknkUVa4uLHKGIcbk4WflawzxIRp8Rcrm4XKPWWF13+8eoNqSTDrwAodJrnY7t48IKsFFpb
aQhM74o7B660Jjuo2qVu9/C2cANgQcipOdR4H0MkSvTkkMZKNKkayAplwx1OxSkL6vpgI2Pe0Xp4
BL8xHXEhAOMLs+qInPDXiL75A4XcesvKTT8Ii7JWky6sEyGciPVE532t+nxhWaO0qb296LTf4xj1
+hD4zaM9R+5myPVpY0PVDR3RfwxYjiiSXSYrcOpRLstwtQvisqInym51OChIhRH52moMRiBJcnXE
l4MYojEj54I9i9rC0Pq0j42RPmbk7cIO0QSLXE8zV5FGgTjV2XJSbSpWwAMIq+loowDwRxg0DURN
RbaLKl5QkG7Dxxy2wt11WPhTZ3VZURIlHy2LfaKQK8MxJNNsCfA0w1oxc3t+4d529kCgrNkve89z
ZCWPWjtugBh4z+SSDHgfiQu0/8jlUHSk2P0Uh2QrlOnwEQ6wd4ByTXoGd8zh5uTHUgbc1Kn1qfZw
FajGfcgOfzt7LSFPTgL4tom2vUbccgyY7kPlOJ/I8F22iSv4O4p0fKOJ0bkiCpxuktkgFWu9BTEb
1ePDxHrdsQbtQQ1W1forv6nJiHRydzOaFpe4Bc0P7iLSesK7rzM9t6t6VKY1zL/RXuuaYDZZXPLt
bMA8q14vRorpLZ5oeHz73oZG29Lm0ru8etB1/94lJSZPGstv82ZTkcBFrNOycyzP2OouFiyfytr9
wzgGaHTKsTpNCjxZmc0n2fK4LaMQt4HcrU01rmzoZERSUYDEh91yX0W8qvBMavCmfjywf4pWWh99
Ja7C2b3N95GT/4fEBcf7H+jZtkFglmUbgi2DxfNfPj/FRdj+42/if5HuGPrjLPztXLAh5nT2gEv/
JQ+WucfWjLRPIclVs1QPc/Qn6EvYtHgnltP21jfqrzksnJOvZx2zXfRkIAa5TQJm5mg5XMMOinmf
W/i1bY3bLBPnu4bIzr7HgEd0IqlYYq2ciLO0I9IdoWnkQoRGiFme1aABYd+4ZUN8kbyXLm0uYC3z
SNzGIhiuVN/1K92hljWcvQCgY9JsWbbQjJq1TVGCLjBL/ZdWthMXsEEnF/bkflpQ/WeNe9etY+do
+gmqM07LKdZo/3OLNMb6s8Gul4qa45DuCfmIj4pAvdLa8KFn20If8qP6Qgjx/B+o5v5Pn4pD0Z0k
Z4kzNzzhGz9/Kp2OW8KmtaZjgofsY20GN6uvasjt4fsjdUjc2gwa5kS8EDgcmdqtBgdVNdE8w2PS
ydzmNqoe7AFBHn1EUo70mOU2SkQD8fhJG8wiwxJiVcSyeMUGIjMWwYRCQp1jtGnpNIcFjM5cGxvE
DYRWNRKHNOulrFBX3jayWXS0cg1ySYSWfOqIERi0U9sm577V7BesBhSAmCSJcfEJsiVKoZMeCjZ1
wfqv3zmSCP7trUNwass3z+Dmbvx8QVuN6xl2kg97K4tW7AznmxKEVbIqjKPXILzJ1XfqidJ1P6G+
I0dcc9uTGjqRdm+P1CEW1O9PZN5CzidZzRtBtfENbUkRQZwgrW/VKesP5OX7oXrkmK29mcq8XatD
NSzyRVqIG/a0nGwsu846DkGzqiGzFiLQ9YhoKVmWnaRH4H14PyceWoMKhnpKJBlzkyiWg6m3T4OT
ag80U9yNkI1HdRgjg3T5Pman3EQlqM6pwe9y7ziJ6lcawCsnITc6azUdlvE8wh1uk6giv5XJF8Nc
Tc8zDsF6XIKWurzdsH412Xwryp06pVB3amgazChuKj7+dD6SMDz1E3AqKBwQJ7V9P6eeUL+xJA15
anOLXUyq4pU+3vIzRCo9t/dJ3gXeNfPvh+wIqByq47eH6rffn1eHasjly76/dlmPML/1bD2llCg9
MFQy5ZMMBJ0pac2aPLmqYTaimDRyeRwaGTyLDErmIH/n/WdAN6Y/HFIYOA42K7ywkYZpWaLviXq/
oC2JtyTAoFGVhy6xPy0RcBl8axknkUmcMGWx6SK4E6+RVGH0lefen3g/TOQTkW0MyBaN7JRoXnQz
suZmlMU5bZvooVhGuqREZi+U7MlntK1BpmXr9RseK5SxZ1q8HCA4xcdF2kPesFnykTq0E2Zxo/EA
vzhfCTuq7zPyxo0uSFEsfArXS1O08P/mhA6cHOYuI5Iv6KIdWskzribrEMoslFZugG0/IoIRkZwV
bYKDc6tRuGyDMDE3GQieey6tgoCKaHLaQF7VOTJhh4e/vl84PwczOQLau2m7tnCJsrNd48/zn8CN
J2zE+XuRNfcc7cDv2gPOKuuZoLfwoDupfaG6FsAN50svj9SAPBTtYk7FE/s9CRlwTb4/Uw01a3Iw
PcnO0BKyXVOHEB3yjCEhwHMe20rccYUtD7rxrA4MSsTXsYy2Qk5NalAzVSiRRv/Pw5Hi1So2+YLX
6cvkOdm3yGRfRXG4XvHWh7uo850bjIjvQxWlBH8hR1OnsN18P2+2YHQ7mW2eV86DI0VjandDTKrB
+oPw2XCfOmAJaQzmpU3ZZZH5kH6d8ZAMr+k/rEfM/+HzsCzdcDzXMpF4+T99HjNEWqRTtr2PUeLd
cs8zHsORvWtKKy+DLfqoTkX0p8+F3Xx8P5WUgTjE0DFWqfylVnfpfZCAR8pVWV2HUifohAbCNeCK
O8KtPRlFnk7gEnmizi2wtgnWixV2oXD/w1PM0O0ONyBxU/mYbGsUA5tUwcyiIvHZNfnbv74iLTm3
l5TpMDF//cffHJ8r0qF7aAjTJ0DEEz+9A37KxKV7WEgL9KJN9lVJGdRAtkYqqT3zfH4/6aYRfsVS
JCuPlL0dWdgRPiY9e7UpiBHhECBhUodxqR1x5ECmsK1XPUjOjoTjlDTMIaWr0VMnnGmkXhjuZDIi
m44mdU/qiR9+Rp384fkg9wP0VwQTERkV72tMJ3sr78ZPWZ6y9orM18wy7LN7/w9vlXwrfnqrkMwI
S7iOqxuWWtz+sHgN7DkV/uDYe2bI5EgCYvY80aY8L3r2NYwaUeLi4I3pbaooSdFs7awAzEKLb7qE
1KCZ4lxtPtguUmOWdJ/dWIabFRoI6ox0JM2pIPlN4Waa8Ofx3bBvAPXtmzknNouK5GZM5C62k+4i
Ky4ztmHyWfEYxd7yw0/KV/CBOipgMe7b1yjCUR3lYwbDD4axGsRMwNpfvzueDL758d1xsbtYwjRc
XwdsBuHrz7e2qsNPNISBs3O6Itm+T8xqsp05XkcawdN8buECMpP5XP1MFEU5qdvDJz2xH7nDUHMK
51/hlyTPdbIML3DREDfHSXtRh3aKiceKqnyvDivRePRjYO6oQ1HNy02+EPvk4UWd6sLP6sXsJf+f
Xyyj5fnDi6Fi+v5ikCmWW5G5j+p1JjB124qowO5o0NyP4eW9xPi19qMPPGSqh/ZF13txDWrxMa3J
3Fijeihtp3lWP9q3XrpKmxowpPxRLALJdjZC0LzyhXJ2DUe2nBpGRZ61iK+416Oxf3uhwvAxKvrF
Xf0sfTush3CSj+pwmWbQpXofbNQhpDG6CCk+APVKpuYaz3Rk1XN61Rb7v/7U/Z9vH9w5XFeYlu6a
7Ob0n+OQ5P/OnaYQknBfIM33erJc5JCgIoD6FH/q2BrgGG9YfRE2YIkzgNKnKs6sW9kuKSt6kxa/
05WvAGDXmMCSXzz4FifqL8660JaDjzTdAVTfrwYd5KVKm1OPBoeECe6KZyPxdLrV2bPTTcODGmg7
kz3gUeYtRIYJSz7BsnN4aOTQtdWX2K03MYWRoyIwNFxWt7GGT0MMLi6I3n2qSMpg8U3knCvP4dQv
rrHm01SD6Zzq03ixnHS6vB/WeRJBHa+qdS0rUG9bRlmVUofKZKy3n7ql3vOOJWQx1tUHunkODNa2
Qju/POMZLi9DWVu3EGnSyuqC5iPBiA1MVbJxswnqRG0NH3tJY0FA84nQU2/Xx3m7b0l4Wg9FRPC0
BO75cvCKiLBWr0ZnH4+geuLZAm1pAD5dYBtg2qWze8Jg/n0oYnB26uL431+m/xN+K+9vX/72n//N
8ZeymnGLRd1Ph/+8xl+asi1/7/5b/tofP/bnX/rnS5nz388/8qff4IW//483n7vPfzrYFvBP5sf+
WzM/fWv7rFOvzj9R/uT/75P/9U29ystcffvH376UfdHJVwvjsvjb96fkfMk8+cMXRL7+9ydvn3N+
73n89vXbv//Ct89tx+9af6fkgYiKmyOVVdcnWmz8Jp8R4u+651IJ1D3TBN7kUTZhN9dFcoL+u+4Y
LFvaspfHtv1307Qt4cFLEWBwXPtv//pr//SBvH9A/4Us/V7GRUeFxTT/dNN2dd2hGmNYEC14Td23
ZL3mhykNOVLipr7ZbBoPD7kYHONV8ao6yauiTmK+On5WHmozJMo0giPcs6PgSfJWvSZAwqev2rEy
X3vftYhWcAk5IrnMekjJ29yP0BjoBPcxXDUP43OnMhaVA5ONybmaluEDTbbwEOjWuNetr6M1iKve
5v1hmTPruKD/udIy0jY/fCbf34Uf/2rrzxM5f7Xh2JZnExVAQgRGp5+mKjHVJbO7EW27UC8ufa5N
d3/K+gtM8Guh39EzFF9Q85JCaJjdjTPCj/1NX5vRc5iFxROrwYUNBTLvEih75ukXAoTBnpPosVYO
2KGdg6NWZk94VMNr1NrLLgSPvnFCTcBN8q1DXMXBWiuLcVNIZMFoHmVxZM89xWdFzVYw6eJoFUKD
MOclWbc8+aGE1Z0mdAXC3AZDVQ//oQ7k/HkK532hemvrqhokL1O1e/nhanCYaECW1dOmJYomYrek
4fX3AUhw+51vVuRpHxZccfkEoBCnd7EXptY+0dui6QQxPm/IlExa53Fucpq3Q23vUVZGuxJT04p9
8vRrkgJkwkNlbCPhGQB58+gajI702OfTBmYMFf8l6PZ2kOurbi5oarpduWKfZyJUx0+4RNP3w8Qm
xipwP+q9c7Y6AzKaHFKh19uI0v5aCM1bUKlAwSGS4sXWbeM8lS7Mrc5YXpo6aB6xPWzVUTAM+gu+
ny1pOPUjkif9ZWipwNJbpf4vD6M5MDfRQhnVJ8VklS6GiTSG8NxoMZerOmw/ZrCRDn99qZr/dqk6
jnBc04VGoPuuo8sNzA8fSduSY2IJrQUp5Mz7MdapXoiCFIC2NZEx+iQu+IWLd4zmDXEmLoZzAi6z
xLM/hC7g8ljDB019Pb8vzKvHMsp6UtKHNDzYlXtL0/hkL53xajRN9giI7Ahjg5lk7oggNOjmTZQI
nkerhIWb+jWcL2M6WUmhndArLnQpJv8/VdT+7Rp0XIMtMhnG1CN1x/kpkjepdLcyi7YDAfV/CTuv
5caVLdt+ESLgzSu9EUVJlK0XRBlteJsJl1/fA2Ddu0/3jej7wgC169QpkUDmyrXmHHNg2AWSisBC
mmaTj3XJScPmOET1GwpK/4fwxmPW+/4b6H/9EGQEXA9zgJQiKrWMpaQtmyLwo/ZgCjq/X14g6iSY
Y4kDawLju2T695IkwmSWiQvXrIvs//MbLf/ifwvjeY31ICI4tuki0PSNZQ3+j68QAPM42g4HOWB6
B8uTAZ2KxDymVQ3uwTLnJPoYaUmZh2vbLib6pd6176vNHfa/EP/nl7r3f6S1RtqPXwH8seFeOBCL
fJHQPItiBpOE71ziUfQvfpNsKJmip1Zhx+DM0pHLYE+XSiYoetvksfVIh8hV98JMVt25raSplHu3
rz//ddUF5em+ZFdysB6xH66QLvg/mEyGHD6kcxiq6gS0PrwUDtaVAHQRQ8W2ehd5sCpl2W+6qjEu
U+KQFTV0ZMaODdFIAHiUZok/8CE/DCir//sTY/8/N5DDGmZ5QBgI6vS85Yn6j4+bgwMjphzAG+hy
s1Z/etMIP8bebfeFRYJ1UaXahyNR9RVBYF/g+6YfXXrUzCZ+z+O35bhrL1Di5dBLxoS5ZuWRm/CB
8GfzkTAR83G56ue3ViW1TROVqBkizT9UtahhqPjVKgJ/jEBAyo9IPRqaV7/DT4RhYlk/dJTs5CLB
IkC9rivrCrkqvnVm/sW390sV7Ai1ywEtiKR8yzwnupCY9b9/Sqb733v+811Jz0M3LcszgoBC4n/s
/Fo95l4ZG8WGahfXK3rbLUWtrNeqx4wmSGo46mU1viSjf268OdSF7eDYFGa2QcYdvHY2KkNZ5dU+
M2XO5GxGA9D9HY8RbP5J9foDRqfkVqNkO4JGQuY481F9zXxlfvdW0z44Q+VPVu3YOrcBDR+tEMwU
gfXkQYxfDa07EF6PgW4FFfuUGQLsZFtPhwVQFmTk08ec/lAQ+lh6ZmSmEafDUehjtC5JKkX15CLO
blMarHGyDahNnuesP4SywTFxcu+oBwJg1OQ3T0ParV0mSuclvBHd/rgV1Z9UiewYBTY5tFpqHUcn
/w2FRR3vZgcHeqtv9XBISI5x8T5clxc49MF1BsDVO3JJux+VEWJg7QIkAUP0S3OgPjdD0Kw7Mmg2
flarfp54cbbRfJ8EObxxgiiQJLXeMHyYGyITCevRESCIxFWgAnvAkgbEhqU2KyyzwexoQNQASLCu
kV6uLUgV/2hC3Djy6xDbw6b+Spww3qet89al6KWGYLQf2SH+CBlrR1tri8cA5Xzhxp8h0atbM52p
EHE5nSxZ8FfU8zSG40z7UIdi5xc30dX1h2kTSGRGBVDJrgcbO6FEg2zvfhEPW4HLoPRLK0CoRYwN
wrIthB+ydp/Ycl0f8iuUsiJcdfBqT3mmnvMuDHCL+4o0pKB9Idftsxr94gcYx3ITwTk8R3RJX1t0
tc3889KFX967APDGCMnGPm6zjNx0ZHRsk93Jh23wbtsR273utA7janTYgz9On67zMbr1gOLC7Q4E
VoiXLMZoOaBumGG2RcN0/u+ih/COWbQgvj3Uf6jEq9YJtPKXtjrrUhFt1Tfqw4njZxiSCP1ql5CK
sU426aL5QnqNQDGtbDzrWf9Ed9F+U30M8SAs0tckFnhqENA6mVUfk8CPaEg7+cZ0wuEnaxvHYqCn
ZOkCKfAJpVGZjY98rs6Xt6Z6IjORgmku0Mv/+wdQTXVXR59eFbqAbSRyuScEz/og4/bYcgwmsbv8
YUM5YoskeNftbR7ZvI2zM8Cg/CRT/5a2WYOKweop7XRU6fOxeBkse1GSf+Y2FtU6sdKrtDV0pkO4
rZKQxV0XIJ45IUyEsZ1rBp448bD/lwOd7kX5ZVgIlroaTZFVloK8SrN4Atiqb0Rva/Qq9PQ3QSjR
RVNWdMHG5B1l7EECm1WxYxA1JMw25m5ZQcaYZE57Gp9wrWPrDPxrNz9zyiCcpWVf2VVF62+WPxHX
uYn7Ahf4tzZ1ITwHyDT/OguWq44AiI2byJl8aBz/91UWn9Rcrvzn5m+4tPshITiuYc49//9RztAu
QpQem8b6nvAdZ65FUngb7IlFzTdLZylXLrha9OX9G9LQ6cm/23BYxMIRuB/P9qdO1jU1ePYP9p1N
RbiSqVA0q6wsn+q8vt1RWvogrc0yIV7yHHGwWOeUMKzEsR+1JLMfDYd8ijrkADHrTIxBL+bYn9PE
Ye1Q2Qm2Aak559ou31opZAIebmaCtvKqho/7PwVfCt9zpxEh7nu3vKm19dBnhDEbBPyqkfWXMbLc
mWXvfqoh3w7K7EkV7Z+aQP4pQwne0AG4Ckfih1/z7HrAoTCQla92mKaAcLsM2SX2aIXKx5wjaEyr
sjaNYT4K17K3UTtMn0LVKxESb94HBXalUILSBiC+of0Y34qU2SXtKHLoAnkk0y4/3NdBmeo+tx2i
L5nYCO0nhcJOC4Jt3VTypWgKd9emUPzsfFi3SZG8kG9v0mErui1RTYwq+u5h+bxD3UOMo8aV6LFK
TuxVl/syydh5XRf4RRHtqx9OD/YtaElvV3Vl72atJYmhffwc9VirCqN21wI6xqpyInnFlww3Pk3f
zWgsrr4W/l5k/TQpmJ6X/nM9AR47+n713AhUb8t2nBblBwyKgoQRvsOUhXuDv8V8bC3bRQrUtkfX
w/4b6MkBPkR6m/zxd0zF9CRc9cdqDB8pH2C2gdUDxbSGkPV+FxmR9bk8Z31OKRMI5xGV6W0KR5R2
820jlxfTChnwzLtDCehvrZu4gVeAQT9iUzaHhfESCSNYQ6Qiu1m5WX+PF0AJLViN/WB7B6+07fQj
b1P7WA7Em6IOIxluHnTUiRNcUxcTOrDqx7LsOVm7uSL4lMknsJj4Z4VewUEPhj1mSgZSIFgo5iqg
VZE6YKRFb9fU9qMzv7SNUW/vApmJfEfitiko5ryG5cXlGIk4nU7+CtNOdSxT1+QeMJMd5CuxDU3I
b2XSxYdI7z9IQxyR88vysyzAq2k9Bva0b5tDgz1/SzEeXciu0fcmmUrG5FvbyJTxl4vHG75Y8bug
Tm4H/wGiony5v5gTFuOqppHXzY4nq1mremSYatowPmrE5DZTwsixHmXKpgYSaGV5bYZMg1mTB5LV
HXzY59zEIweDB3nEj41lp+rMF8az3lsWO8aWrtMmlrE86sKTT8SZgmqxv3VDlj+b5o9QnnupDa/f
RfJX7vik+8ZoKsNC5lsPcl7MYaKFYoWrktTzXvyySPTRBjs5gOkkI8wLrccA1/0WPTe3/wAePs5M
g/B1uDnhZF9Akk+PfkgWVCUFN8qYWOsQ49+XH7Tz6r989kMkjqbD89YW00iohyKJtTKmHZXee5AO
PYDP+nWJJCw8t9pqVncEwZ/hz8MrZCANKB3f2uBjTOjGS+/QzH0pfJZv6dT+6YuE/pYdKvRQOXNS
mEjiWsCrOAxJia4ITI2njdYLZRn2SOGAPPCD6uA0prbN8qz5ynvvWXnYwIr+EHvV9I6BGbFykvzS
tO432xktjg7ZoOsPvzQkZ5vKE79anVWmLn+M0AiPWUN0ih4n7bV0HO1YSGl3tKd9PgBbaEDMCNGa
niujRQZXy2ci6uuv+yPmpGJ6cuYqB9HbTzLjQFuKz2XvUGL2WwqcmfetZOBjT+Ejp2DgItAKendb
1tEi4zQGSocskhlHOy+VRv+u9HE8jiQvPYuE03U1xNZj03EHjplwT4M0rS05APcFtNO96AF4YrzX
3IgvSbPX+pg0X5MTX9Ai6jdc38khrW18fD3sK9Oz3wkueAvAKuc1K/gwLxxd/1pN1U/bLLw/06iv
bMPOdzj31FlEYQbgS41XYUFusnznCTMH0cWVdHYxR+d9E7r+J9HwFxjG67Zw4ftVfnK0Rui+huM1
176y+Fewa4SRo5+RUXK8C5S40uMtKH/t9HVE8cuznJsPNNC1d03XDyX2u71ynX4TtdU6Um77FQQV
NlNQ6yhmCWS2zWCfIGmjOqMDVTQ9vHSVmJu2dV74WDs4v9+d4LQ92WAfw/F3JqNhq0nb+gBjkUIH
rxAJ1hoekK50X+4f5+DBSZcj3OJC1lfDVq8UXTcxlvWHluHkzAKOI16MmbczOiorWWjN3lcUoWgt
q2MtnHBbsAD44W8/RyeWFabFDZ2rAwPFbUQwLv/wnqCR6sHFyPRMzU7x5aXue6jQ68KeQaaJ8zIQ
Prx/2131Eaj2ddYmNWiWOaHe0tLNaCXlOWjd4t3Ssu2SODIqErgIqnDnjBvQCfNRxYo4w1bdJxgQ
KDKJUGIbwKlYLTkvdhAGZPfI77b1fgggxmsfs9VTpHju/r0aSsfdMmj5pvQnH9iOjF2LeRePf/LP
YtbWXB7PyDFWup1qr6a0yDqMNVb5+SYxfQkz0urdk2kkxmf25kXCuVUie1K0p7eRIwCF5QlNrWki
YqePm7PTQVu697W1tDFXhuba19iq5jJ5Tl/VHATQrG8klkfFbyotH59c4a4LneNN2XWcPGd3ajW/
LIWkUcAUEXEX7+67YfReoagCdQqHOc4+liulOuAxlUMgc03tkqipX1tZdCZGotzed7R50WzqKUue
ayJdjsM8v4mUXQZQCNGejrnvbv0sbt98J/4zVhbp4/NKUYfes5RpHW9apCTbetBIk3MEAioHwhZE
r62Y/UiZ39uPKR7NdVo0zdoNsQoEybuVePJVrxQhloTbH6BY2Y96qH37tob2W/MfIEvAEGCe5DTu
R2WS+RDO0i49mc6dcjSii4xNART7HIfdSY+kegSVIm46DypGnk2to2uxsNGtBkzOWCN5qZLn1umd
cxbFxoPjxdb2vtqJEhZE3AQZWiSVPWRTjc9nHF98dE8u0tVV4Wkly5RePdLodU/Yp16IUdEumUU3
I6mD7mcVRetBZuFLMRnQvZHTr3oz0d79tEw3btjbT25qZPs2o9grLDJ7+wbV4siI62Q3bfsC9+oJ
RKCY0DVUwsW5SWPXzgpJOexHxxiM6qvUZARWtPgV6n62bmy4noNqvE80vyZS/odJ8WPZ2u3Z1X10
Z45bvtfiupyGMg37VuM6u7FyimeVp0RezUVjb+olp1iaHNLuv3ww2xdJy3Mjco+jXM5BhZ3CO9RO
C8WpsLVT1mfXBbhNVOZ47IfpvIQ+Ly+1/4icfVXLQW6inizIiLCYtcEBqXWc5rDUeF5ogp63tTOf
csHq1xV8E5VaMZioj22QZBu5nM8mRPnbRdiYOu6vdiSgTFpgdpGzFY9KF3QhaCteKqzbm5yEplXf
9WScTtNvNeBqU21abfMUUc+96iu8jDPX0BBuNAzzixNQIXOWbQhybY3hQtH75obUgUuoT1O/DdzG
b35J9lIXOHgmpl3bZtFjROAKJBqk+Sp6aDS2mmbuJnHQJoKk1zDt4h+6oS1qLvdHvc6M7iXM3fK1
7da11xmvtvCM1yGpn3Spnfyq1Z6SjGRRChXzbGuuTvhXTG3stwP0Eh2VmqF1m7B1vGuiB3JDZcXp
KvejtWhiOk6+54K+CaR9mcB0LXue7zpvsA576ErsgMS7jsReVSdI4h19aX8iJ6Jl3Jvyt19q1/hc
GmIR+KSbM/9WQFSuUeKRAI2uZvUfpA2Hv+TekAqadxv42S2bsQ1F4IoXMbjxSgpm6G7caLvl7orF
ofORppjom3QrVrc6ouQtRzUctUCq2wCh8kRnwMSowFu4duhyFXI6g15AuUvz4hBpD8jnI5TruwGI
0DmlspsJ5Vzmy+XoApYl1Kc6ACM+ajOWIonz8hhrEsxXM91nija11T7I260BqmXu4MQkoudgTsFQ
lC4Dd5zBsZNS86O4KVZB7f2Unlccw7g4DtUUQDgD6DA/DJRNbeeUW46P0cl0I5hooeAkMHe9egHI
xZF9urak84FvUj8HQ74LBitbJRIXgt5wQskqhIyg08RBpFgns5HvMA6DF78ibyPUsuoxJO+JmRcD
KvRR00usGNEp7tCD3Tvji+6NKAcTWDWcXop1Vhfd2o5JYWjiBolDmmynoOzepGeRHDSQ297F4OfE
AMYR5tFD09jFU9P0P/wgw3ifYOIdrNi5USCtES6C5V0+B9hgxIxIAz4e5ZDLaf6jGsM3XaBgqIfg
hv0FtWYmN00iwFuxcELIzFrI3Gb1CEnnm4ic6eleBFiNPT5lBU5t4f4EXDX9MCuoR4agS2HYYPYw
kcMZ1+tLMpTGl0Rute0yc4S06BJdVBTWxY+IYCApkEc+Q67QxtqvKIivItLqV6YAxTmMxuvdZEpS
K7yPhXgXJBzvaEffKDSBIs/GP7z75QnqLRXtgIzQB8q6XdC0NpF8q9bHIbO8bQK0xS6WUKnp1ABO
4nss/GW8HnJaAt7I0tgqHDQqacq1IERyY0e9uXUs7i9JSeNZg/3PxLCSv1G/AmD3SEwqqK1C2jFY
zLf1SOa1TyYBeqvmL2QlZLfZdNNoc2SriE2aD6HLH5nfklFpr8wygQM7T2cW4qFFhXqMo/IoYU4f
E/IbdkOrVT/JZuh9qX4ClXplaPATlMTKJ7RuHvD6K4r08t3LyuxYTPz6CgraGoGndfnXaJhgGdwb
Zf2zMYi1dUKSm5erbgrybaR0slJmCN3yAaOCJVyNOJWtMxhiHc62j+Wl8vwD6Q0KE3t8MgbMOGt3
qEixRvvnxiX9L1bglly7w4RffOOUOtN/06j+HihKe2TESKpqm02g1V2w5wZUfsuykm0vTHo1pOhR
7YqRFUM+6QzxnsZQjGsTfCKIf6axddiNj0GiqpdCiLfRa9KvpXiZIKx9Qm/FnWjF7xld3oeCAKy1
CHTtkzMY7K5mE5sebKTSbw9lmVNWh2XygI2wuJAW4u38so0vnoz/vmRYKsK8iq5J1hNB4oTfbLlk
v4bq6T4ZCMcoWQ8D1Cnwmr/HHMOT51vtO+MzxBDO/JAFk0SpqKozHS5uoeXSHDhnQxLF/2fFYfrL
8+Sho9hkqj32GxkAAFd6SGaWSDtUbZM81Aqo6L2jHBE9zUT8ufInpJ9cpCYtJ0q65xRF7kl3AosY
PDhOa48O3uy3bc7TvQzMEE95mIA0FeVPS0qgcNphK9POPym+OABxGbx94WBnmZcPp93Tlc5gajnM
e5fksOi9/AiVMz51ilwVX6hL7MAI1Yf4z/1IEhkWCRLz3eIXVGRm16/cgf68nGjBAS57NU02iMow
3r1yULtl5fDMn0EVaZ+Y8svD8uMsbF28u/1ASsrkBGcLeyG4xu7bNopzbHioNAfwrK1bjUc7H711
o2GQYqd7tOzOPouJkz75iupYRIaxz4akecE2464cvYn+GNpL4vs7ggia/2jgjDECsKIxMgxYnncB
uMbdIvR0s7w1JvCDyH1WwYLq7vMYIIyGpp+Ib0II8vY84PhcgPNV7d7uXcVB0Z1e6Sk05oYYBBP8
88QNMw64mEsz9DdF77c7D17SBYKDNxeqTJLTOdOjXydz8epHHlojQwHV1PTV0qBh5JNf0k7emNF3
a8PD2iTn1vUyOCr6NFvfp2gWLJSVS8YW2AfHXi39B+HTDmo57A7iOWpJE/Vnt81yJTPfWVuM7h6K
7EDdb78VIMJe/CTem2M5vmOA0h9l6P6GoGY/0gM0Dv+G9LkqwEuJJn2jJVCaS7OChT23B6ym7NFc
GJ/Ey2ovqKH1FvCcyeFy6uP6oy6aNygZ3XfK95EMrjwse24tDTQV865J/HwN0fDm9v4XFRSq57Ht
XvA6raPaNF4ru/pvV+OItlVvs004K0PvItGssOBR8CktP9PmZMn5UFl2w5MFEOBIk/OK9iy/mv2j
1vrdM/RQSN9LroQzeWeEDdVjYlor7AFNuYVmT5TqhIBJWWF98CKMG8vhA12b8VBq+m8vEMaaDmPx
2pSIkVU7mOQBgowhewqEuW3LYxsx08I61j4XuoujaRlj+QNxOFNhry2KtWMT2YLiudSehwhhKrne
9d5SQ/iM/AD3/NKdqc3sAQd6uTUorTcLSmx50T3i/fLJpXJt594eok9jHvvYxfDoxkZ4LUBVz9Hh
z5kf6teltzO/m7pMPdxvXd++uW53ztKYXkNMjAtt8u2ymC9xhIx/npcfeZYRnJwMSNfS1w5y+yWc
2vzkyQvSZgLDCHsuWdkRI41E6xwLRzvrjrWXOAWfllZrFoRqE9lZsIvCwLkFE8MJRG3nxA7Bi7fh
/5mkLbXHBNyFfkJLloQYIXd2Ut9FFgfKTJyoeN1vG2eBiFlJ+Saufm45214ZdJvmyYUw3XiXjmW2
Lrr029Ci/tF1BxCrY+Rj/oqMr6quvjBdWWc6Lp8iKkMChzsCpI2AjFXbeOizcnyLcgsKE+PkXQWR
A3vjXiVtfWzyIPug6NuYZlas0XHqB6/ANbMPg3EHevSwNGp1wiEu2FmvJufJbT/Aj/Zd5WxDC22y
UwgXGs48kEgERn21AEBR9OZ/d8/7ilgG2rSfckiGLVoEVOE+4U4N6/TyFRCTRX7ZZIhNo3R/xj49
3DerVCO1mhmAzy3pXwtXEzd/oD/KM18cemLoUccgEkszJ4ZErcFc9Abn3XHd+OB0Rrw1QR3cDHIV
aM4Ej5grPtEDa2cSluVLpfczMHjs261VOVDucTY81/N8zR2jn4kc/f1CV6NNHV9p6KxcbVxb2Dc3
ET2X3tHovqaU4RN4uGuoYZNeZhfCr3cmQTM36DyMFpdT5P3WN/2pPCw3LpU74LlBnkq7SNf6HKta
TIQ1OXE07pJYPy4pY3okxIE4pWlLbnN+RkkB3aATyZHeG9qyIBifNDuRu7Lq8gvnPX2PEcZ5UOjt
M6cxVgtrHi9zf/SSSa1zP3P5HSQltjaNe7MGDmtM8ltzSvePNoLhs0mwjum+ucz0YdDZzEMLJsM2
Brksq5r9ohdshvRbj2rv2Hatu1NtHBwHZE1r8iinB0cf6w0hymrHkvPFFNVbZ64EgzPLBBaFQAFZ
taz94CGtzZ/hYLKGldySrdEM54yQr2fEZTtbkdpc2tH3fDEKaXxEEdlgIsdWMr94Nelty9X4ZTSn
JE2TE2Jc8Tz52UvsijLbMZnlvqhI4nM7YjBa1zkWRn9Y7r6iSb9JNFO75V1QB3/bYYz/R9xElkFx
f1pufWChA2chaGR005ydI0jC8gZYTWFf/0Yc9ulMEXIeOdxChBwMryumfqW2RRLwcP/SCTAz78KJ
0BIAjiO33qFbkiuyWrwdvNFmu3xPXZ90hJDW4SYjOO1iA7zY/3tlp4IWZWYNJ7TTy+l9eUkKpF0M
3K+FYRMn78f1NhZQhxwL5I418GTKsH9z4CDg6Wntl1TJf6Agq1e8rVhOPCplieB+WdMCuSfTOl/b
XYK/fm7H5kNzoZlkXMGsXSIZu2t7NFSxtjX/w6kZubhQQI/awI/uIwfdn/P7BBhq14g2Tqu/V2WM
H36Wv0y5mV6HxD6UdGHpI0LwuXe9VF+wAhr6rmrM6QeLmUdk7Fdk1vYKFsc/qel3bHoFc2TyXW5d
GoEfQFraM3temwaZ5S7xToNZtafUKhprY0x9sY+Qi9DYBVA0M793aThom86Asqo3TCLrGHFCkktx
8SbhUTl0xSm2LffcJSR5tJ25X6qT5X6Ns6nZyAbhSYAecmOgibzUwbMLAZp07YH0P+HdSl/rDv58
U0KRrS5+rkgqMwZjN5pGDpensbZiCKMbprU3Z34C6W8312o0ToMebF2YMJdwFgYUhiifzLDOV2lo
hofJaas9pCqyScpivNSa0ZLeIRxCMpQBXTCjrdgE4jsoSSEUFYGXbdGPL6WIzR380+mckOn5t1lA
1PR3lZj5GfdrDSOWK2U085VMDmNsfdoF1jUQYp5YTxDcq1wwtg1hIgx6u0nh555kOzxEczaprPqm
2HWI7xDjfVWT/U1YhMNW9cfNadRomn/qTYstfomYuLfFxEDLJyzGB9W05nZMG+s5Nylug2ZGiqLk
ZKbZ1xM4rGLSN5keeQcOoOUVmUO3qf0m3QdjQOvZSFuM6FCrhs75rpVsL4I4STrHKuagODeE89Cu
VosCCx9Es/aG0tovA1z6TCMNYRb4IZ5lSfMk0lYwSYmq1cAsO59Ly7PL2dagPYNAomJYetF6Zk4X
LdUZsg4BKUSAR++yl6WjgMOp3TQc+tdOKaydHzLTDlK/OU7GmD9qXjQA2MumT0giZEszIltFHTA2
HYybndEsnJd/I3bCE8x5SG3zHKca/gx+V7waf98QHVO8mvMUhv9iM5w/kJXLGjJ3AfHnGKBO0IZw
C5zKgSnFsslA0SVibX5LEv2A81UBwp1Puhm/tp7uYQ86f3wZkkYzVg+OX1TnJsIjMUj1phS642RU
+TqfrOgL9zzCIUt1s/vHglYHH8gTWrlLMA8fJQzOTRv3pBHAMt/fH2vcPOS9kBoYrhnOD8eqr7Z3
VDWjFXG6i0KW+ihv1Wca/rMA1N055apV9niUZdyvwg6OTJQA49TDGmJz0QfrOCp2dhRkb87ALeXZ
trdNY5mTDB45B2kw2R9nwpQ9E6bsdiivkSTU16zNnFOyyIlA5EqfX+5XQatvYlKFdjgfRwY58ca3
U/1n1+kKIvXobQFs4bLLyAlKaSZjNjG+Cs+ITsthsXATgr+n5nQ/P05Kf/BQKvEtEocxkB/dzqGS
xBtA+5MtXa1lYlL1WFEboklSLfonxnj7XY3PRTsRi6OITNXUZNyQcYy7bESlYk14f+d7ZE6L9xvV
buPJS69Lt9Qkjsmo5vZb442nGEHAKrKt6UcpxkMIqf4jd+Fu9z1RQ0k2nYwmIJd+MFCcpDkFumXe
qu4aTU76sNwajl7+87dO7/34mWb4Lw7ONcd4xoMrS2+f66Cw9vzvtlmhimdRKvuGMmO13Kh9Sh1Q
FYyUM+t9CvPys7N0Yx/Wowv6tSke6gk15GRr6cvYUfsZKHu2y1tiKXMIeUF74WTebaYy7I62PY77
zIDrWDEkWTHoFnQ8lL9dnvLgvBw2XdlQUuZl+eLUMZl7qnRPFCLjpdQ4sHXZRMcTf+FG64KXxknT
c5Jpf3MBWkVOlJmO03qJCWjpWiPBTt86J2GQIdu33NSGdTmXWWMyaXtjvqOG+d6KIbxswhoy+STp
NnlJgLrLsZwbfrsjEQTDSSuyi8xNtiNPM9YwkBBBev4n8nNKnXKcnpKkQz07Ze3ezafyqUxEtNdq
Pp2/bW6+6WWHY/xWrGFe8n/FHAfGNJEQuKMU8C3P2+JWD1YAcZhvxmRWG7msWHS4VfxYYjcHp7Su
9IbI0bhvfkRAhjgQTvX9avnZ/b/CKkO/a8NymXnDnWR8EGWGcVwYxGLOmXJ9fzOm29JcNWPVfQxO
x5y3SqtH0FW0+lRjXBnSRZCsDOOKht3buMDyvu4TXLMmP2Dei4sabyiak3GjRZ32PJpAWkXUvyaM
w141lRPZ9rcoyM0/nRPgCr2HFKVEqSJOcQk4krdYn5pXFu9ulaN4lCvlEV1RuXZwyOy3Rf127/a2
dcgzV1l0v4DQEtdpqLPhpv9kY/JEMFZwRZxQngRJE6uIwHtwlIlfX6LsttQNrjCnLcRZf3SSfe4w
ji5tdIpa7h4SiIy7APXPtkKF82onvbWPNOCiRLjIl7pDG4QJ00PdThOkGX4Zljtuki5gjaqsI4ji
HAtaL3eGG3zIYTLXwnWxqpl8obBAVzo3Dgt1jxIkNDAaGehJzZH5CtoWHZMdaK7nmtEVkWMuEvbq
MIEf27LMMM8uqputAvrhSdnQU25ugTKwGgYiWrtlGa0sI96UlsCGWhhqhR/gV5xZGzmQHeDJaCWQ
9F4cpli09MOtlqQHEcS0NRqDMMHAPPH7gGxXq6rlKMHmH++ilu/aiIRGozmeEHYX/npM5NGpSQvT
zZoWz+gefKuZI1JXMIQY8JPHucI28NvMcfH1sbOpJfE5Zk0oLJ4/hWhK0V6HaDDL96MosKBc4qgv
7YuVdvxu8MYMYFkrTr7Ou0/6LfKbaRdrnD7z+U4aoWruIk4uso+wWHvJGqOJQep98uBotgA5aSPm
U4ImsMI2CdKLTXLT1jOaKG4kn/2UbIfE+emr+qcd04iKPGA1Wf4n7NWjKhN9OyKaZOECrgC9j4C2
ve3wibS6d5wsLdymruwuevQtSIiIYRbsJoxO66j84Ixb7LyiGrZdgwaus4mzKtBDiwRnAQpzTGWm
tbeDetwVNmpD29K/LdW+9yFStcl3T6NjfjNlKp7o/gOumF80yfjIGslHNxWh66MVP4w6+e2jruA8
qF/MC5NHf3Ku7bQTPQc3/MBq45kFErauB9dfDafOJvmlBQCwsy0yTJP2pyHHx6aixnAm8U18EehS
S/4zlB70dp+8pNGmk6cbwbjts+FlVPY2mwJOzBDR1zKlUlMO60HSOz9GYMJeRpC1njJO0sTHGIHH
Q1Dz02rZVCId3m7gFltHVM1GaB/daBz6UiTb2K45Chr6Uyz1CaBOhQsmFa+Ti+xSrxDBh/7OkaNx
HjN9jVG0oFUw9I91/DXM6SpjaOQvFdgFvCMeE7meYkb339tm0NaNJG88KBThw5r/JyIPBJTSFj2J
2A8iss+7rP4vus5suVFo2bZfRMSih1ehvrNsy+0LYVe56PtmAV9/B9Q+t3aciPNCSEi2ZUnAysw5
x1Tu4cBHmgbuWhX9L1dufdKYN8LOd65Nt8xPVXUzyuTuomjYHWxa6gfUo88IGOxHWC4bGQMvybXt
YKLR5HxVemPJ5K+LI9Mr2hZ4QCK2NMrajabMcMjk1rbTK9+QcR8hbvI0HRF3DljgoSMhYCs7LaAX
zCGf9Gp78AtF33BF6zaVsJ8DCn9q5Ejft4Py5dNH5UQdDxtBEu66zhrJkJbAvrp1zB2EQDQR8ci4
UtOKg7Q470hCrnrybbPRlrsc/OWh0bZT2GlrKJXFpicUaszEF43AX9IodvQYU/qG9T0QDHGHCmeH
mjzKoY3Xkx9KT5tpscVUubsmD5/GXBCpktT6ulRcLzKr5lAEw6dml862qtM/mVSaVSuHY0++kicz
SUQmcn2P4+GPCgFt09odSVRaSIIY/5Nast5gEJFt8jJhtDjqYm3TfeaQj347Hd8FAtPVdaqihYVk
QgyOaq+1vo8ZXLB0UwZt0wQV9jlhrIuw2uhKH646P9T2kOySoxval9TnSicNpoomR8+6FnzeUaaX
F7v/hbFPOzEa5181VdUbK1oMWn5GbXmk++FfNZvsWZJIr0Hl79IeraJjgbnMAGYTi7mKU2o1qPEr
8ncm0qeZZcAS7rweYc8ijIXRU14ao0F+5jL8qAm52qmoBlRkg/umEFf0gSroNQ4xS9fof1sFXqiY
F6wEGUo8TJW6bt2gcoGhPRnanWuBv8Zz1m8IZNc90o69iVkVV8+9SsLJEbvOp9p26p6lqrbtNWQX
0uh+RoW8czsEPONonAbi8S2Nu3hTRjFCni7GkZdvHYU5pFrlpHV8FAzXab0M6y5Uq+ton6PsW/iN
ctC7JoOM1CTbaNQIoZiCG5MiYxMVRPPUhQaLOYVvqkH/LNSb0yDAaCs8Xk7nRvsygamMAmzYdv5Q
HkHFdLH/1Gm9s8ZrHGKyeC+6erg22NUnYgpuaZm/kZPn5UYZvsA4+Skq/3dAObMeHAfApOseOZLW
RVlnD0Uo7FU1uu3eUYYPYYKWsFgPrNr26BZhvkGg1h4ymWxTA/dmU47mXjTdytCmbqeZZM+acYpg
qhkPJqmKF3veGFHzMonoszXH/iMlQLYTwa42G/GUiPSMTiw7dDOGu6iZ4ZpNXHgOSuQVscHW06yn
0efKxGwSCv9Iew/t4MsJo+zCxcn0krx9SxNi4yIW0mA977YPeZFgvFWuCvlYvZTtJDdm5X6MRfMr
r/1HLaKYxrDmccrAzJqhKQgmiKIDXZ9YVohkmhqI4uzsbwlRTdWuPhVEL87Yp3wNDPgWINffqxOo
Q/yCz33o+LdGa4vd5DBvTupcudW0nDY6a+KVj0TIkam/hxKubFsMhUHTjle75V2iUVjuggSHl+Fz
6e4Ccx2krtwFlTmdJ0XyrqNkPDpJ/9djliSVubYtuJqR7jLaYgqPSSg7pUMKPNzYkXckAG2yyG9S
WXjtmHznFoZlO7cvU3vDL6TvBo3aR3BGXbd19VKYCXrXkMWslkM0aCJEqXboIOuHViMOaZdWx7rF
tdKDZHV9MvgMmZ4t3an2vd1jXOqoRFjheYkd8bUxbE5FjH7mK8JVkfmRtXOyFRFiTitwDvrYoTdL
ifJR6Tts65LETNpyCcu7ob71RmJsMHrgsLMKcCcxK3VVdcJNb6vxhqlNtFZEYz9YtA8JMI6wF7dI
qUBGU1NrN5z0LIYcivh248NqSI2NWhHLCHU4QM0pS/rgybhnUv5Sp7AU7RhMElFr712XgpOPpn7f
6eBb0iA7Jsquj4SdrCTqs8AkryOX+kUfICmFg23B+nO3qj73q2MsUuCXQRjHeGg6oXj6pMHlUhxz
nQQzllx/smULd5U+/6rTWdSaWvLLNZTJU8bEAH2EEBrjObkKQfVNwXEItM58CQtyQQekWTuZPRV1
gYhaoiOZcO+gKzdBCA58MVTHo+pPGNxo4tqbwlmZtaqsjTm7IQ/6Wemg9ptsjpJh2eIlOpTDHN8W
BDCYQx3NGy92XN4oVpio2t50ZizrVBkaDGb1H5tSz29isGybVKrma4a9I0f41BsZtrAMdW0sjmVJ
Yg3FEh3cxtm5Iku9Pm62Q5cynsGcdrA1pqI6vOqwfFaoZo+1HR/KEdk4AbpFYAPVNkkdGFvtnGpM
SBILIJRbZWtqp/7OPOS3DIcQaZWvPjmzOhtN0nrSSDZWR6JBKEm+7N5N9xFNs1BaYi/7N6ciS1Mk
ubmO7DzyauqEdUlLYZMmvbE2gcvaRbIPqvZH+ukD2iPDK3QWrOFUbHxTfpCKFB1dH8kMs+0Ax6dW
7xoaXivK1+CkGDLzNNjH2KWolEuCQ0CKqiYTo5oGnjsc61hhtaSm+0rkj1Tv2EuD1Dkyz9pbTZpc
3IEzD7AumqGNsfPzxOGzDB+mFhi2Deps5VsIX3ILbpmGlR49D9EjbrZltP0ZDu13N1/fcrsUu1H5
kfGtiSr7QlAT0AWZtOfAtyl0ETdgSZX5+FqmOZnVY53vkMFwhE/k7fhlTnMROZZXN9aA5yqjOMZ8
s6mJCbL5eq6iXkv3AR/5pkwcC/owtQQRBOtR1VpquxaLqGuesy6JyCbo8UxGiYZioYgvhmm+tEVG
Yq297QrTCypbHJqQ+L2GCx8SkLo8LhtVb7fTVFaHJM0YHraolvyOUs1Wkd0Yiu4SnzIU26zvns2E
kHE1698Y9qSer3H9dEynPEZKyTG13NRTUR7j+ZT17+5yK0NhB1R1fvp/3S+WvVTe5cbx5c/fu7Q3
kmMbOeJOk125J3M2dMJFI5zvZVX+zrEYX5fH4pTyRhGFcXTI3nlJOpoFVhO4u+XRkq8aY+B+2BBm
3D8BCkZOpXVbq2G0VlbNim+NzyHoeM0UFNuu7cd1DDZPRepyadVqV+jJdHAKkJATdsXIdK65fscg
IN4ARYFdKArjtbNYVwbN3cIPeS1UhMvkJpD3F7WPBibeSx/bKL9xOMCiTh/0jIGJIAJ3UziFeSQ2
bsXFfC2dOjo4dNg3fgYqCi0M3iiaq++1dUKtnm3npOSd6bQWR6macvEoHtyxV29QH4O9GoafZdf+
qtPmYtoxgoio7GaRxiuRWywBHdE9KVRzJsqJpuqqs+7k10nxw8dl041Ce0j9HyQ644ZBJZ07MyNQ
QOQxuhGV/1xXh+hIG+JadcSryjL2GVOYZCMbkQsWwlXeNMX6dv1bYATaC3Mz9U5bRbGK1y4YqThj
0T8TBUCx3wG9L8NiRwksHv2QDFx8A+EqF0O6GmmcHqa8RPgrGRsZQxbvc4329YQ4mcMyu761pSaP
ZaZcQ3osO1kGxkXtUnfbGC6lH4whHEu5hux1vIx0IUjYmMxxZUNZuywPNH4nTvpMup+f9m9jR4N2
WZ6mDMy7UF/K1bLv31OWW8s+v8drlY6duvn36PKAGBUDvgqij5Y+5/F//YLlrlqrnK+Jvvz76+YX
9l8/2mYGkZkpqvJ/P/vvxS/7ckXHw6NO9Xb5DSydhr02Vo9dIEoipZ3AIuY14mZglNZxuQ9BoTU4
AfOQD8z2aIQdzQx/RIg971ueuDwwCAJQytaNPWbXRWjQvmUqQC/HJuYyEJg2GE44f9REZqdFaokH
IqTVNp3yAZ+i62bP7RjUvD6LmC3CL4Q292DLGVj792ZmGNochmFvLBKc012sjJvelJ8+yzoGp/+z
6UuZXzLp+nvTaC5OBw5VunbuqWE5IgqognpDvonh+UijfVqcpgMCH3tB3alXrT2WOcJ6FGTV91g2
CKaRMHD5ACVgdj+lo6bXIq5/pXpEtGNUxI8kjGvIPprqQWqWvhVDr16SMHd2NWyrs9knyaEqbHGU
joWUXutKAi4icq0QuO0NbKyEp+tgn2QM3IrWwaGdO5NlyylwQPrpRpHyaOWqjnuODGE6CkfSPf78
g19NPXGMdkFZvuyzZjTWgstiwB0TxV28cWav1yGSAA4pNj7V5nW5Gw7Kk+UM6jqmBb/ScMddByNv
rsb/v0Xcq2xlfjBo/PZpBeE5bVK6OY0Ir1bdvacpKwAyTioPbdyA8LvY4ff273MLLNbo5wyYqJUy
IANGIq0AGmHfOGyv6VQi7ClJWhgGbEiN4z9HSXGkJnBp8rIxXYruUVPl9t++pjH+yLDXjrHWuihk
4k/HyPJT5T4oZuI+JaZ0n5SwPEDF8WGDMy6rymhEcs5mUmyGFihudlYBF1Zdkg0GtXjI5g1MHPjG
HWAyu32OMM1/GBrSRzNA36W0VXZn/Xtc9qNtnrb0/sZd5qTthzGlG0sk/ksa9dYJsyHRfSM22bFw
fyk2UA2TNnkfZwTOtdtuJDuGI3gX2EjnKsAskO4dL3RQ7EVuQ/rp6PovREvTtaN7tlKzCkscMRBb
hTTEi1/eS7sIztI2Ss+khwcBMn520NFPoSj3esxiMZUk6Ya+Xa5yA2ThFmZ8i2d4ydyA3ZZiWtku
ORzLRskZ4FIZv7hlmnoETBWPWai3e0t2+p6MdOsmoqnyotnWXlH+j3nwq9XDvYJI/L0DoEY0hRIc
Oz91HqPawnw6aMEvGyXywFD3Fc1PsBssJTyEgEWeEdeFf3+Hk00vIo7Sl4FuP7MQmeyr3tburV2+
L38EruVvYVTOKQ4FEhdpT6eycRQWqPPNRNfCbeZmh7QcOq+xM91TiTrdGmmfkw+bFo8km2crpy4e
DCOdtrB4mqcq7JonlchqgRfyYdlFq7A8iU7+Xu4pZBMxN+ln3DFMJDj2/tGaGYMJ1s+NSnQThuKp
5/qdEi9nzpBdENgUP7b5WWof4BQilEu5+eAU4skPA/XZr4evSWFinyeBebNcXTn3QUHpFhnFV0ZQ
XDBQzIM5ttZYh1GcarmgO6gmX67MVhYh4h8ljv556j/tFM113yN1BqjGH0zyesgBwEql5kZPWmNV
+4QieR8pLekmqs1aEZbFyvfN6FfRiFM02r+7MVHODEbhTZAFnIaquSc85NSZdvdMWY+ZnpJvW/XO
Ey2Z6jkSRXcsYMmvlrtlpVXPvpVu4Y+x3k/1a5ak/rPh+xboekQ+9O7dZ98XVMIDSzVLVb+NySQr
HinUPnbGL0an+lUx9d8tVO21UgpAOby117qcGK+1GDx0132ZP2W9M1ZtYlfv3dD/TqOArmTQv2CJ
YYycmfKQ4i0aixp3ASLGG0wQjzwx5phT/yxBSd+quT4Z4hndOd9d9tlFUdxCq3ipOALnzOzituyC
+h/s+di5zM/P+PcDA6gha4AGuvz4sh8tPl/ogKtb1zIdWy2PBGVISBwjluXnGZISHFX0JBy2ANWX
jchMcRznzb+7yy1SAJAs/p8Pu6WPuVAbtsuT6+XJy69ZfmLZuWyMzP6a+jY/kcQHpDYKzxE4FQLe
SDRZ9zHh2UrdqLdl45JTfWhYpa8sGN/NxgLJ3bfpbVIZ29KfMo6BGMajYXPhzZGpPdocYlIb9AcA
X0xqEl/9qGuLUAehaByeQU4YR+xsR91wvUCxuhfdrVikDW3qVWZlU+RmaMwCTSRHBvzzwDm9LJuB
1Oe/t5a7ajP0JO5iBYgJbUM3/59N3fOxrJb7Q2qFJ7tUqwOK0M92Du0WQ1bcMx2bOAPj5Y7tj+wx
cGN0kdmd5Xs1TMN+agr9CR+W/uDbNWIFR3taNg7URpzH+bCZLBfPLVHIWz3m3Nv6ErU0IQ43Wx/T
S0q8K734sv2ayhRjWtC9dJVSHYYWZq6Y96twt5r8K5lAa9VItQ+J7IwXuzCBwU3ua2zke8uF4W7V
iXjwg8JHl6kjVKpV7S1oRuKRG+uXm/CnnUxXwOpA3xWw8vYYNdwn10Cwvjxl/kVdJN332mFiXnOS
ZvhJJ3hM+vqiAOGZfRPN+5jmV1YjwQ+ZPQ9KLaP3wEYsFJp6fIksoFO2MNRNr0Psqx39bXkqyZn7
VrrBp8vgeY0uaLh2NpdbLh/jthJclrq4JbgR++Y1b8G/Bhysm8zB3BNHdoK7265uFvKq2wCL71TQ
Nxld2nbYenkg02hHtEgglmcszw06uQfSZbOG/KySUD/jvrcuCHJrHGvzTfA25WYcGAHRO4DS4oK7
yHUB6x5pNvllQESXnWFh9fl6ucn735773XLbxCu1zh2gxzRCgY765Toe+/rauOnvmiLzO2SUQjGv
/Taz8uBAQ8HDg0O/DCMDB1++SSpBfz2XX13YEFXa97iHeyt97dvsRK9RORd2/p/NNN9d9lG27aRK
SyeIY7dHFGP/9/P+/phmvgQ4sfZyzHrqfIc2XNIHSHNaRLnLJiCe+MzpOzhPo060tW4yXWDUVyTT
ezBF8W6YweqKoHP5uDwgpaOujaxXMLjxvNwsX3LO9Dv8OjSzagtS1lDbIxmmWHoCp+Dk75fhriRH
p9cfLPtFci6/JXMETBlVENSrYRebynD5tz8rZgYGb5IYp3ZXj/ERN0bzqIkwe3Se0ahMW8MUjMy0
Wr9MFfpH3S7Ub3Q1FCR1+2mbFvN1R5pHhFfVoyOBdi3PsNOS4yxyXrJRGmQEDbd8NMy1xFn70lsq
Iumm/Y57km1GWchbEBb6iaajPXcG2294eAozZy0lWQSBF70G1dkJvXO9vIrqvQo2diWRar5yhWJi
lKmzGarq1i6u8keD8D4sC9bWJXfnjluCnLSKTIZi9hIORpkcFT5ZLGs8qke4RrXmk9r+OW/L4j3v
R3MnUwSH6HXyd9xruL1Ct7u2FgG6atlpq6IaoseQOmZLS4/pQSkkbAy+bpTfrKmbpN62jAZ3lCYh
E0a1Ww9oT587ND5eGA/1a2Zhs8SAaFJ0tuM5GyFIa7nyx2lNpttxBak6K1eiaptzQrjjwSqiZBN1
sbzZLFK21DgohJVMoSGctZdoMLjcKQysmFDrrGO4dvLNOyYONo2Gz+06RUVCe8Np78rQ09wETPQV
TuMlCuf0cLThyH2iAKZlfZdlNKFLazKcl7RKQlE3WDRA98RldleiIj35fidn6aL41BL10jS9eldl
ZPGeMjZb9nfxcML4mHutLyS4oHTnNJZ+g4jR3pEHOkRhp/lRWLK921NbbvF2tBuDyoEmYU9QHpGF
G/Ltu13XG9ObQ8duBYqzn2mHKWg6T3FT8aY1pXkpgp7sWcWfdphKul3umkRgB/YnVuOJbqpobq7G
pDGtgAioekLqdkY/BUWPl4u4+BZKecqkP70mfWvsprZl5Wpk3Svrh/PyhCFGYdMhbH4gjii6MNgK
eXki/04YbKGRy840OiUXTrveqlNK0HUUF3t0B6x+tO7DL2hWq0FSnEjvjvSA9OJMHR+T2CbcQLgE
ZfzPLtw/fA+sAgIyT1j2x4Epj4hoqAvZtWzshthXB8WM1w7Ma0I+VmRWBEuckfQ9yDENH7t5A3vD
fMjVz397YmK/HnPhE5rjVNdlv0W26anRsnidRnq3DaayfyN1DWOQbfVnBOj9W02GV1MRIsYg2r6l
DYfIvLvFhX3QnbpcLz9EvqBEFlDmh+WHGJq+Zt3U3GRtlS86GamRVThrNDgjzoMCi+WS6QkoBl+o
7huk85AcuCR+Ilf8MW0WozVG1i2X1eFz7G7VYJlfyO75Cie0azHOjE+ZGfxZ9svQrFfOJMLHKMmi
c4XMad3MP1DVcPGlqr9j/Yp2fqzWe4Vs0le+REfTqc0vxbbw1TW6fkxCFjWUguYLiKQMJ1YUXNrQ
NV6IbIiB4xbVxYT/+0Jn4Y9aZ+rfB8t+hnAWmxpO+7vdGdqWoXu0a+e76Ljulho1F5Z10RaWCIA0
Nxw2btPugwL6iUUQSkssrKKMLkbs+lPa0L5KtUXYWoQU7mr6i6RL/pEZwJRtBig7YRZ/Z1L/DIuO
EVdLy1jDQjqfdtetOn6T+NOsan0SsNhgu8NfRAfcXKYszE90fAOKs1MXUPhjJ6GnVyPWSkLb64z2
MjattteYh0HGNUg3wUXs8x3dT7bZH/qe7r5BXjAzjNNgEnq03Ov1KlgLPZZrH/36NVDZCC4Enu6O
8WYmqB37KXeeZgyPlrCm0KKO2F2VzLlSBS+T5R9caamn0ZRfffdOiqbLoRkXZycb3rMRMGWJQr/1
DSZKyUD2GGGD3fjNUtjURiZMmn/F9lmuKj/W1qkuN66pQ8ZRsq1ZVJ8OqTVE+ZVAMhT7XHOKfFOT
4DEIlXgbjnTJZ7bFp2n1mEcwjamOnx/zhGxLK7DWthYrL5ArTsDHtS+twxJrSUM/mH5wMbsgZRiU
PdkRukSiSnZ6GuW7tNHudj48QWz0jDZ8seLhYijZCdnBmSjUuxIq5Nr435Ml/uDqxMcvppM/iW+M
GRe7ScqLi/wrtXjrHTUhDJJptomQ51RrAjZLVJBZCItm9I297EqkeT0CjUzwkbcFci0njhlnk5sl
+XfBb2T7qmDMKWNGSwKK7Kpx9MJDh7keEZ9iJ/VTr1BQUBbKFYgIWV+4Oxj8kftgZyTBUiHUXYIs
pMH2rbkj1AxstB749JNjEnEgFFoxoCdJOFDc0NOHhN43K0HYQ/pO1HhNkIRMXKwD0umRSh0Ly1xj
CbQYv5b1qsvMdagWkdd0bew5YAbWySh/aleOF4rlX5kPZ6g1+52Eo1Ny+fOi0BCbyJT3GNrgSzLF
9/zJZw5w9BUuGbYAvjCQnYsexelJ7AzemOJpl8CmaRDzz8AiTHdoHqZdrdHtTNdjgPHGjnWQaIl+
L9A8rmIOSM8PJ3OlOQQ4DDoBEhUIjlX41RWWf1RHFj2a8NWNWf2SeaesAj2SXjHmqFuyl9Z3LBRv
HBVAjjdEJ15HKy/RUGqOp/fyTNHkeKIIR37zcHBTYBT0T4EyPIW5jogqIG0AozqsEDkVR03GT7qL
80D442HIg3ZdBsyRwHKtudZ0fcg8QYizCGV/RvEKIwPxH2qY4+C2d0cj6MoMtWlHA/w5Ada1C/SO
K9YMSgWV/4fFVk5SZf+Tzf8ySvW1Hib1mpVDODAqtEL3vaniP4ap7EUYv+I6TVhvMmkrI2XLtNNC
dlc5mzR9tlWfMZrI746own1YYTvTDEIY7BK9BXmWThW/6VXyTV8HqXEf0x7bEEd/Zf5HtforKKtT
gwwsVxNtY4ghXKWTPPdynY7ARnWgwLhjcoyWIAsiN3vlWteuGtvKPUWRB1H6B5jLK9Lmdm0b/YhJ
ohjp5YuQZG3SZRw3AGzF1rW1muDG4ZRR/XtTYnvMnKOtUza+lyftlcnNelDCZ1cNfAaA+sVVAqbM
rfjgws4ZTLuNI2mNloEco7RQCmYlo8aYbG9I2FeDtrnRe3lBoACNXk5IAmefWLeR8d1Sqnhp1r5E
UewFA+kyvpOGXkOTjRP9aerKcqUFquZpY/BLScrH+Z8c0+jL8i/ALs9hMRKyJWsW21q+L7rxU9WM
cYcP8VySY8BJO04wDuYYBDXAqYYZkWamnOMmQ+1WryZp0eaP5tzePFsxF2k9X7H4gse+vwo7zlZH
4ci3Wk6//W5iTVtCj8eSZ0n3j6MKYGsq1Awwud2qMThIbb7dyaR+cWJFCUju7EEhb3PXV+qJjCqi
4FqYA8SjVhfbuEozG1d7veB1jKF7bwt5tjCEoz3Mn9tragASLJiya05az52LX5VOMyixoML1nIMp
+ublwgEQ1F5HbYtBapPC3Aqa7MuxERMPrQFvKk+xjYTZV4mA6h7p7dV0tDe/GB8bu7xMaccMqFLC
1ZDbvMVoS1H0c1AZyb5UC8b/ffhqSM4s9PbjlRLZT5aofg+Ke5akg8dp+ma52r5vG7HKKxwdaKlD
H29CmScAXxQfM7C/KvUPHaggwEHgYdnYIIMwELroVu9NlfWjTFXoKRHjI5zCJKn6p6pNCQ5N7A8F
kYTWJocwGUFudWcLG/TQ86tK6awxrhxoGp7TKXuYGBe3zHeNtruNdAU9UC4e3ZV1ZCXhqgwUTGww
QUOM2ymJ8XZxCZPh0TLa/oljrmceJ8CKZ78hXcY7vkAB6hIvi8bnGKEG4loRUZxb7ApzstMt8hCn
ifM2vNdK8YftlMN5Iw9k21RAWFWgBI3rY1lsCA9N69+oMOiHuugux6bcRbK7ysx8tTvqbBTBHKSg
8vVZ9tD6Xyy3T461QwzJB/MEQcsL6/Hoa5MKqwLX79DDokbv2UVDSktu9LQ8vnedgdyooFYxlOpb
aqRM8mrvYd2f/Bj6i5scBkG5BWwnSG7VPBYq5Y+dKZdaqb7U6SmojAcTI4QZyX0WaTvFDG51/TVp
zQXk2I9ZZg+iD79SVLxp74bbJgF6HPwggndxa1Qc34b/qtAiQ8x84KVJpL01ZN3iVKuce4FDBDuk
+VGxFiMAHUVHjtyM1Np8DmhEepwto0Jk7FCh5HADhM66n2arSUe/nso62k6Zz9tHmATtHyRI5pBj
FKfTEYlhwi3TbaY64XrTkQvXcBVc1di2hChXePp/wFaAZrHEuErd2ABVAFBXqT/6hKW9q5R/SiNd
2/00eMIRteeKHZm2CC/oK23KjA4IPbUDeNZ1yZps39hMk1LO8oajfDdTj5rNzc9JFqCVpu2Txv06
pxd8gvjGQr7PRs+AtPRgibxeu3nnvvlG9ho2dfMnkdXK7Iru86+xtLPJrqImxlOceuNQ+x4f4Z73
Qtny2rLD5CC2UTKoZvrsIDOyrFxbWHxxvFJm9tCMAsdhfjS7VXJJUR4ZKNIUw7FfgvlWrhHYuXhZ
MkX/jFRtZ1mG/mfK272GAOqLNdYqbAqGjcJHXzsqJyUerA+poReiAzvyaaY/2uxb0iusnHnGd0+R
znce6TU8P1rmDuMIU5GXsdTEoWngVmgJeT/zRga9p6lP/0FIlGb30Fr+eCScSFnXg93sVRQrr4ED
sAl+8lfR9xApX9wmSNfhaNrfw584iLNfvkJoVgqW77M0/PdRdfR1rFtYyWaaVh9kT38BSVpEUHGW
wJVOMpJ7uXrRxZ3NYn/tw7Ab8rOr5K/xJMfP2DQvfwG+dT/WZ1PN+50x0Cw2rGm4gJcstk1dOHxt
lOymgAq+ZDPrk2zjDQqX8d3hHL1KcSSAIZWxu85B/O2s2gZb3dA9VtXO+l0aFHlu/+pUNosZkFD/
NnX/OJHMyRXcJrvVghvXjx8h06Z5to+RrhwEH+WYSOZaIxYJBymnouSnTtGYHS40iLIF6zPSsm59
cxt1zfiRs/h0UnX6ClrgrYSPYzDvpuCxZYyNiaZTLoDevty5mB3iUn/D9sTFA0AZttDoISvr5Ewh
pW2b0v21GGuN7PeAd1FpqPcAj45nRsLWfegmi1M4uQWFbMw7gqRma+e9yVURYT1p2AYv164fTQ3l
lSmy9eiQ0OOBl7NuugmSBrg4CeoLHKgp7EvdDnfyO7KX2pzeZUCY21BNuESa7hARmfmKEwJKpkNj
VkbTUfh1edJNqaxSPCttYAG1nCEIqXAvZk5voHXAr7Ypkw9UaYcuzp8S/pnz8qQaPekKX9S6mJkz
RuaQtCr6rbDLaz3ThFhOCITxVrMbxxgJKt/TyrTtWxPG4rEzgFR7vY7scEnNGCp0RL3hMo0ANDCh
jNkO0B/2ok5G3CJ4BvWi5tItEOwBsv9scoy9f21zoIdWTh/i5plfRx8NJuF7IQZ8WcsL2OLXRhTi
mJsNSR8OxuuFM+tL7ROLbXdT3bKGDgt2wrqA4hRn8JtMn+KOP2tSZRKX9ASn2cTAUAtPEiv5PTXq
zmawafpPC1esCSP9GWMfi3kOfBpLTALox+lasw7iPsLxyyukmMk5qYTzV+9PMdHfqXnJxM9PvwPx
NMbGa9618ptx/qvSG+948+oncAuWB7UgZdxqwAfNk3KAdOSIfVuV8lGjfRU3fbdJigyp1fIdSAID
eaWC5CZPh/bBZ/i/mNFc/yfXy/T+10/Z/9C/IASL2r2aQWldxdktyMND2lrKJbBmdWLWOZBbCVAR
Tvy0bBgDh4dOtX9SmPBCKvJ5bCwNsHLZ0haLimuBZI7VSXtc8u2n0LXQWqYVRlRC642F0pUlrnIx
AvMLsZy/Ahqirq32j1aMDhIKs0REIZJNJ5WzXdnmubP9HHdUVvGp7AmA0+5/34hAkikKhtV8zlJW
E8w8o52STd7Y4htd+Ogo8T/stB1uBjElRAXPELEaeTW8wozhyGgDXIwl7yk21OBYwjNisDE+TyrD
UZ3q+BQ78D3sXn8jtyDbt5O7EXIYAepAvvArRh+a9ZWVBnO4OfumqifabcUEQbSHpebH5ePYSpK0
je49t6zh6f8xdx7LdWNtln2XniMbB+4Ag57AXEtPipQ0QVAkBe89nr4WlNX1S0z9YlT3pCIjmApd
UiDcMd+399rIIWKXpcvyqJOo1NUbnNMqlx2GguIBSJB+wrp3BX3KfpjrZILAa2dHCxVUECaRQ2FV
hXe0UTF+kG/HCkvMMMBy7RNMPYM1Kod4qcTF37PDgiExrErD7TK9D5p+hrfdUd10pVYaF+qPP86W
nKiik7L842WFYEmV66tolHGvOdIrozk6lNGQnhXlAODFuakJC/Hw2pDSl7+sWWOzyUyteR8NPAMr
kEw40dZz3Q2h55itRgooep0J4mbQEBv6qAzm3VjBao15wgaCvO5shk3cslfO6GzmOnQAPy4l5LwB
7z1TsCqSnCZx1d5Pm7TNRmeuxIZ9GqpOHBZWpd6Ayfyqacj1MDZsc1QU2R0e2xRFKgzLJc8MnxNX
PbkFDPVrYh00UULamtYaiOoEKUmt+l2hH1ScSJU32ksWVDB1/zbt2vDA9LmJb5VuscBE2JTcB4nB
tIAcoUJ0pBxGLw2umaYa8vMqUO518beJeqRn2yMWq3w50lSPHkd1RvKde/UaKk8g1wzcqJisqSpB
jYXC8lALFoNxMaKwjjMmfaaXiMILLGCD+vqPl9+i97Xf/PtXqCuQ+H/GSfEptcXeho95Mmdr3tX0
NQ6ADOngL8PwAHdRBMSY17uIzmeG7x+8dJQgQGpFxXORJx1JM3oVDNGMv9vuCFsi//tx1HhZoD9g
B/gxydqR8aAfbZ6jww+i97++gLMx92TZPscpyvZS12OPbUuyAx8ArZNksOKDdElNvI91EZKWsNR0
w97+E+9TdByevGzRpOKZoVOfFoWSy4LX4od9XcX2eabh/coUgSZ/XhQ8Gc2KFUFQqIu1DrRQ2h4c
lUpM4RCvg4BFQI1HXwNrB67AFLbPdtbuVeNh2FK+fnzRTepTrWYpx7RNk/sFLu9Ftyxf/vUdahUS
6Sra6DQR08H0O15ko6NdSMlL0oVG/XUO1ci1tPpuQV9w5RhhsBaZeqUQeOn2+Qpt33z7wXcKM804
tGG9BoD6mi9CFo+tWLCh6np5rXVkL83b39uhLP0VXPGpUbqTnm4S5LsiyXOKHmpzxXCxs0cx7ix1
1mjjYN2SIdWnWoO/vn3JjFnBCzjskqwft56YH5lkJVcjCH5e7R2KnPo0ZZt0lO6X13RF9OwoY1Ch
FXi15/UVwm/7yXRq6C7mkJytVC2vBEYfX4WU8iXToiPIvfC1mIYnc46nxyiB+pCtcsKSle/C3NRu
alpfA3aEE+ad5CpSIyw+c3M12AnY9yUojKh6w7z+dQBK2BuWcwBOi9aZDvdlTFjLELEQGzsy5JfF
Kt7wf5iGWWFJUdeDlGjQSZNFA0H4WrdN65Uhp7M6P6G36tWxeA4ZqAM7AjbuWFAAYFlxEmHxPNhh
AvXjvkyKHOiUmp0NnEd/f/nxd5YTY7THlHlFT/nub6m63qaokARHJl5Ds/LksZgQ20aGlVyOTlic
JUV4Xj3SL8Y4Z+UwRP3rrD8Q4OqWaGRfp5ndg2Paj8OsWn7daTn16i5mM5mKPYEEw+0K08Nj90/d
vsSEOgCeHseF/fQ4g0FxVvOJDFpU1uHyLXNSIgjyobhVjAhmzmpbB0ck1Tmp5nM2KArdgtw8zIY6
PqyafCQsevg2S3bPjVJYt0vSqKd5UNDlEYS3LWBbH2M/j3NmioskpIa8xv1VtkI+mitdHMx5TLA4
MVdBjDDv9ErvPWutDDjOjUKFIyLKYZDUzwi9B8JKJQpkhc/2fLzGN6Qd6u5tgpt7xoobn+vtiwI5
gyuz/VE1dP7443NY8vFZd6bvP9I5/jMl8pc0xJd/F0/58NvgyV+SKvdv1Rbu2L1Pp/zlm/5tzOX/
xAxLkyyo//1/UyP/mWH5XFTPv2Rebt//d4SlQpXgL9R0ukNktI6xziYO8+8MSz7S/rK3CFihS02V
/P+/QiwVof9l4E8SjqaqQjfwcP9XoKUijL9UyXbZsU1p2Joj/juBluLXvBXLUbe3xbZMk1/ScPhd
yGP5Kf1LzWCMKiy8HrCsYODumOTwkKcNwbzGho2f+y+d9Yj4gbihyP7004X6TbCkeJ+G+/7o2+c/
HX3WR9GswpzBqh9SuUUaBwazg5l+klnvzVV/oRhsdrEx0wL2WxaJLbXbKss+iPcSXOufYmf+eRne
xQYOYa1pyQTJSr+eAi2AQqa642nwSSI5QCT/4LS3i/qvkBuORmypgfZS1VRi7lCR/3raCVXXJh3X
5SE92ifhw9y67w/Kpe7h79xh4/wg4u2fl/nd8bbQxJ8uc1djydU0jmdydsJ3zsJl1ffFeDF2lGDO
4VVz/vMZbpfrTyf47qnS47S0TAMEJuEirk1FPFXuzVT7ICnwx8P5p8O8e3w0NZryLByXh8lbd4pr
BChgjSP6yf3id9fT00f5RB8e8N1jQvotxeWVA1qX48V4n/qF17vgiL73XutFfvrRCf66iPvng7J9
/tONQ5cwGI4Tbw9Kf+yCJQDYtA+Plp+74bXw9IAO5Dn84Kh/v/R/uq6MPj8fluibopIGr2Ux2y9t
q0nfyfR6147OBfBSLzKYbsZ4S5hW+qBO53tdiGcRAhrWWhPypXOD3PCsai1UQ6jQDW1RN4nLm7Ht
gyUr35YShOlo38aSwoWGuh+WLRlVwASUqDvrkbw2o0J3mzS/s61ynw7DU6F0n7Dw42webKJtYnWP
TyTfl0v7Mpbto1qAncOrZw/217Jp0eiuz4mzWm7T1N+w86Ekqz5XWq9SKLcCM5rZuHfdK51xwlqy
9K6w6s+xUgzwqGTNLkfJLsnqjEgvXeBZxy9SilOhN5cdosNKJxyhtG60oiYIzryIF81nbQp7wvmc
98ln3aGSiz10cjuYfEYnnmxZvDpR+CLnHB+Z0j3jifzOphVdhRUt3pASOE+GnLWY+MdJrN1Z8awG
dtxh5tFKD0E64vUqPyaKHtL8rUlyTagwWDj9W9q+ZdTVQS2cl2Zq430b6VC9swp0SWvjK9FGf2EL
A/0rm7xl7Eld21ikFtybXlMvNDiPw2LsnGKApltPh7xfoPzJY7oSiq6k8XGpm68oom7Tvq4PlEwe
7KnFmqQrbkOpKInNC1a2IsidNiDyBlGwHn+ZyWqjQvk6FPV9OvYQtqcXTr7CuQ30CBcXlx8zYgMu
KqIGPRt0JJNep1O+EOyIDFHH8x5Wb0vyldghbkQfR29Jr1y3PbPTKg+1g4rWUjwUKH6i5KZLlxGA
bnisZ+M+onUdk1Pmmqt2jf6dgTUpUTyE9VVcjuR2rTN2KkITw8aK9s1gfp8Ku2OQGlK867H6yVkk
a1eKH09Kq4OvN/OE5iTs6XzF3A+f6iijyjqaUsnQIk4dlrCB57UelB2MCYJGh0alOGfnSCow2KZR
SQaXyoKe3KyYmDK1PLGbRS+S3erlQp5z80WZiMOIG+0a/8TZ0qtHW8iLXG50dfUpWhEtOWrMAo/k
TDbHx7LZlpfj9LR2DOdlScNBpVXTzskxNCR0s0FiANGAYmpr4koMNnhbEcgDKvUqGY/B3Db7Qrfv
TSs96hkVOKWqDyUxoGYWGrBfqHkmK8JT7Rtih+uQLQf+WuU6DbsOjLT1yeTWBnFKoG4YRdeNnWMm
iyxvKcC5VSIYINTV8/TNsSqalgvQ326Ij7ZcLxQTeIJKU0aOpleTL2PldBBIjt/IfeJNU9cL8AYH
NsarN0X0RTAK05elr2YZNYpegB9+qK881fSTkBzf5FJ/pTB8MVgm27MWW1RhA/yqis+LOr2NTkRC
i5J/dlKs4dyOx7Qf4a5KqQeFuRU9NcPvB/3NpBnilg7+fKK9r6dofYRxB6aD9Nt2LGjByYW2mqNm
XztleGa7/NSFSu5mk6mcxTxeERfyKZxj/BDR95la3K4xY2rtHUIvtU1w9GmQeZNpnq5z1bxcdfKY
Vaxf93+eeT+c69/llCJAsXPkwUwZF6OPsPKp8QDCuPZ9c2y9zHeO8Qdrp9/O9RqZBrbK8pZF5K+T
BSkfCW7ZaX7AmR3TadUuqbxedNlw8cGZ/WOpuq1idGEYpmM4lmHqvx4Ij4VUAMfND0AJzjOb1Omb
zsM1Y+2QUbG3AHFDqF3M9oP4c/FrpvR/zsI/HfjdMgPmWMpoR6r1chI72AOn3p12zh4FBnP+R7Ov
tl2vf0y+Px3t3RrDmhc7Bd+kPnRBeyz9dDfeWKfyaD1HV5oXe6SjXuadR1ZK0BwXWKtue9de9c+R
l+2g75+Kp+bp//PCv1uFIFRRZ9HzG6XHJYAXdmgP5l4E6ll+dKX/sQx/d4vfLzyW0mpVx1kf1JO+
i73qLdnLvXNqveVgXP35rH772EoNTI2lmxY7oF+fpq4TtIsKHlsrfxosmi2IfcK7Px/j9+tF22Kv
bupCZc3/60FC1SzUDrDUg7FnW+HVu/DYBhBVWOgzVPnDRxuL3z2pli4pquoYT2HH/Xo8As3bcGrU
+QHjur/6nRcF2d7wnX3lLwf9+MHZ/e5J/flo754L4D2rzkTH0a5H3zrhm3okgtQfDzBO8aW7i1/t
pqcENcE+33/0rGi/Gw5+Pvq7Z8UiKnGxc2d+oBZ86twkkFf5l/ZBuEyjvvVA/Fzjhe50rZ5Re4Dn
uvzz2W8v/fvX1DLEtoEHwOH82FH+tDTvnCSnPpaKB0Jk3H5EPrd89PT87m34+RDb3f7pELFeR0C4
MsEZjhfNaT6j3HzQfNVN/I+u5kdn825sRREytBFhqg8C+JibQZCAxxB9sLH47fPy0yV7N46Gg2aj
9EToX2gr5o9I7XxzlEdBMug+1iAjILx1q5kg3B6p/+7P9+tdQfzvUdwymaBsTZqaqr17XtaEAIHY
6hfG1eIKdSCGAQ9ZSaDc6oF6SD3tkhL5Of70wWF/exN/Ouy7+dgGnDQNa62yR50CwyOq5BwenD14
/b3y0Slud+kfz+RPx9puwE8PDO3qTiai2I6ls5jfJbej+0LhV3itG55p5XxwQ7ff/Q/H09+F9ZJZ
sYQSRseDAU3E61Gd61HxJLThmI8oTqJ+JNSmvv3zFf3ooO/G1CmyS+wW3EfZwGogMc1abhrzyqRt
1Pef8B39v0xKPz04+rvXEJFsFarrsjyElzMrKnGOLqddfKi9ZBcGfz43sQ3Qf7qi797DGrzmUqaM
KvMOhUvA5snPLiVThk6BIT7lB+X4YVHjt+/+v54a/d1ribi+lpPgmP0Le9FHZBZu6NOgVq8t19it
l9FO+Wgp9/t7aEjb0AyHIfTdIQ0ifs0V6geTL21rH99igIkQytSxPNs+diK/YQCn+MZQV3374Bpv
L/o/r/G/Dv5ukmz7CXMJwwGTZPPIwp7VlZ8EeuSCyT6W34Wn+oxO95SPbv58ZFrbHxz63YxJI8KG
tLiKh9hZvqsxfOVyhdmKf8RwADmutgtGXnG7CDviMFuX9J4taHDJ4MUKHswVpkU5F6hhycPJ4PF7
6yQBESo6Ic7J18EsLiE/nWIyf5DrHKZGP6oxPAGLfItFC59tvX4o6unU4kenK5IBbYrxArdhej/X
EbGhTjgFJBuYwE4KFeab5iAjLXCxCaXzxhU8UDSid4pL5UXXZHt06KPTyYoM8LwWIS+EIX9PBpzH
bY4NsKrOWW4YHqqsDfBGC35PpogDHUTclgXw6Nx67DTCcOzC78v8Kp9CZoMB2lIG72GH4Uy9HpO+
vBTIitwIKt6RdN7K1dmhD2p6M7cQEBUrtXamld2GoCvdBcQesl75DQud4uuY7100DJlPQeVNLjg6
inlE2CSl6a2y6/04mT8vw1Lv+6GBjbYIQKEIGY5Ras5Bm6gZvCbjVQnxKw4z4ueFYIRgkQr+8VE8
VVX+RVTtRVSuUZAaiBUlHH1/InMMBKNWgb/rTtmCASldS3jaEPfy4joHOzOFVutOuHjcnuAaoJPW
dBo71A0GbW5Y/it41QQ5bWq2Hd03QUxwhbJQG9DudprmLyrinaoFlbXyDZlOvZ7Emse6qL8T2v0I
5yZ3Z1MMr+VAbYSCAWq9HiYygaAgJ8hWPJANk3rK6HT+iP5lltOTYsyvYVjEQWmGr+MoTt2iI/VB
bRZH0N3LJMEnHD/VbbmlZFz0FP/caUCyQ5IQesh47a/GJNnoBQjnNA0yLnm2LsXAel7JcoiQaDe6
6XfMwy4sUeLaOzbs8dxcx2Y57OEFCipS8O0sko/dfuimYGzY+4+o3K7WDAd9MWfCwz2YBGzWTU8K
6JulQSJL2aG/pBbQHuK4Lq9qEhddUJclfV3kmmA7vURPo3vytKhQTAOalrFFdKJQ1hENNbl6Aosy
6lQmQ6VHaJNcyVzDsk6N0ZVDiE5XZ0W7cnEQJrOB78dbsKcvGb1+4LOl8JUhc7xcr24yU71IWoye
LNu0Jbns5PqlgfsEY78SPgzUhzIm2Utba05JV0nISG6cEolyA63W/fN489vth1RpO5H+a5m2826k
09Z26pV5UVlAip3ur4fRRX8ye8Lb9gPNIXz+8wF/N77RzwCZJthTmcJ+t8aK81Alwp0Doh8tvdRD
ueUc0Y7eLix9iHAMbB+VpY+eOzqOAXqy/bpXd8aOvN/goyXt77btBgs9+u5be0uo71ZDtlVPKgEB
OmfPyitYD5k3sG2PPNQbH5bqfzOJ/nywH7/MT0uvNipM9DmN9oAAYmOHe5P4aN7a1hnv5i2KHjT+
IOYIzbTf3U1brKGGdWd9wDjkzb7hkXx+sI7TztoZZ3n8cSv/W83ef9uk/aWVe12/4RFo3976y+f6
fdP3f2I7V2NR9Yd27pT061tLLvjrL03d7af+buoK9S/DIRnFIZ9Go0trMIv/3dM1/3LoyZqOo1k0
GzRt+wR9Rx//n/9lSJq9pk7XVvBDmqFxd7tq+PGR+ZetmZZj26Zm6o5qaf+djq7GhuqXB0WqwtIt
lfQ7fjVh8++9W5Zjq4gakWignEZgo0S2QcAlZ9pc+VMOF2VVvvU9LFn42eKU26PuwjJi2Rcy5I3q
VWI8kJuzXoGoxeVUtqRcwo92HWu6lNodKtfCNUsqqKaQQbNBkDLVfrXT+XGVGCAMlD+EXR/m6iVe
GzUoR31w9V773I1rdWzrYT+lFf6OmbiQDuDOPldBqqn5VLqDDXBAay1nb1DbgM8zHExjWC+HCCaQ
aWe+mRtyL4D0KW1BEFS1mF5RKmYAHmxL4NEadOwTyqrNYh+ah1Uw5dgNI52V9OeuKfZDnoAVE9lu
VDKF6R4YddXAvJ8weroCNXA5duOp6VLbLZccUoEEPd1gaovjqHXPmkZXOkn7YUfG9TfNcigThyj7
rLn0YVnfzaH2VjdhHsTDYBJR8DBYhUZgNaiLGpixNlt0C/P0bTTGlyIjyCkxvijZhbB6ovU6qbpa
TwaKZSX3E1LQoB4ndMvR6skeV0esFQgwlezb0NTiYI/TZ9g/9b7Fk2ZHcM+drsWxTIziCmDRYzu0
a4bukciUL3GkL67FRe8aNJwTfOJlQhDT18lJjVUo+Ng35yxtA9WYSm/s1+NMyhgIchcQhyTh+DmB
YXAmxP0+arTQnzPnUpV6D38JKrDVpf4kcuZaBcpj3NbkktvTp6G10QfVYeOigO2wV8yuNWUwggzL
Y3Bzp8pcrzNtRJRZnREkLnhcLDtY4m9GWyysAA2SF3KYITHB6alGf0oPErJxCgGyKI9K6oO1nruA
xz+FokkOeTFxwxNx1ff9Q9slWgA6ZQdiagmiz41pmvSluiOBKPbObtvRbcrq3u7mr3bRrb4Tj1D0
NWAE2EHdaFEjnHg41hUk/ai6aWXi6EeQb+5HWlX7RkZ4PwrnXM/QT/NwudLV+NAY4eYW0uNdNrPu
rFobP+pUGmSfPdWDFGiezTjoQR2h0dyyPzrtXugsV5oaPHNs7URqmAF57vwGyBlhi6HNzjPaBKQ6
+nTgQrjX41Oy6LmXSAfRoRFddeZnacz3KzMHATvOp6zI51szki8Frrt+iJGIGpSNdcIOml6jkaKX
dKpXoq70wVgxI+u3qhJ/bZRbDRZfgLvqURuL8IKqxb2yjLtu49uztJswF1kbKrM/mPRPEEGS72F9
VvOSjcHkYOKX9uqbA3sSe+ztw3Sc1ylBByvOW7aTByA5RhZalZeaNA6iyHY0YIzAliY80TiC8Fkv
t0UJWw9CkxuaGpkB7Z3CkyO2RD2ascKzzJAdf2MhBcO2VAFHCDE975W6+TKuQKuzbjwYfX0r0+5t
LvoyiJpZv6hhee0wc+MFNWI7aDc4Q7sQYWyUNzxpPeccnWHLUFa36Zsu+CBWdiuaFXmlCUPJItgp
FHtdt6NdWzqGL/TXmjxCbmdcnbvOog+nYOtrcsaQPoLGM6MEJymxBSkxKRkw2uE4y/Ab6Vq+M5KJ
6GyCVDypJAQuZM+sV2aYxp6BwQ7uG3ZyoPZk0iE/nSmuPtNUDDS7iTypTWFgMmRFK+FL+LtciDJB
24K6tmuE2WtCj94Q9MrT+lvMjxzjsEO1cx0DyeK1h7NvmfjX1MTB8Nt/rSKLVPFeQN4hYix2RgZY
OzT9gdu2tHcmm5OkzHSvSeYSS1p6UAftsclOxZwTVWIDpsLnFwbOMne7rWvhDprqzhYaHlEsZAts
Y8PEbRO9lh7koL9KslAY/xq/sNdAhlN84gnDZVoGBCqb/mLkINnn6skYwtsok4A70d2LZj4lRbTL
JCfTOk67T2xBEEpR7jBk0mPPCaBF1ueSjXrTtiQgxs5bTZTAfhbIBTS5PiOCGrf29IlAvzFQSGB0
23F+Kkm3wX3uE6IOsjWBti5lcj1ayo0kFc4jTwuXbD+crClJuPhJskMtGQaGQIGs9OPeZHoM8/ps
8hcOD0OwdAYu1Ba1ErLHQOevK3OzjCkNnvjEYRhPw1OunHu0+/sFZCiArRSejDpqZAYZBPRA+6K1
n0PekmwsrNzTzbYN4IxITylaJMQd3ptCDkEc1YmbScgpaWM5X6zmZVGW0xKNlwVBmndhOX1tFTa5
tT5g1m31/j6rEMWXjn1hro7r8Bm90O5krGG5Dxc2XxK/eoi1ea5F66Vd/9k25yPDYuerxEGQXqvc
jWJ63d53jckFI+bohXoY79nB+DTH4KsJ44E2er4j+fWSzvjkG4tjEK1MW5Du8hHoDxEnbP/YmumP
FUxfF0kySmsxpaSZkZDY6fYxJTSZfedYdLmfN/CQBnzRGOvZHHaCt7laVAoKtq+l8ATQjY6fdRiY
soXwI5+0dsVKk7LPb+vWa1rdvloEeMl5O7FOdTxjGcqjssLXzkvzmf3RrjTKdR9PKrLiAiuyBeXA
nsgdyImcEeQE2La2VxP6fKsY3USbHuFOa6dFmzPX1to3s0GqOyGdCxPze9r2t6ZcDuPG8amBPG0f
VGa/+sLAFNDPegG8lSxmh0kKvtNQ+3zrtzRFylytygE+DP4COzqruc56ZKM6YOm9nUkv8+HgOa7o
+32tlMPDYhAnra5Ks5MLpAjJ8zrMp74uwkuNFZktAFBnU2TtB6eARzMB2iXCF2QZeYYV1gVMTfdL
NH8ZuVw0rgN9MSABWNUFRyaTetK4eSHmmHkiiUmLWRNl1DRS+Twx9vjoBXZ4oWSunArEIMFqq5+6
UQ5ePyUgnLUBNX2VM+9ZumelU7wvcnGzYg1S0m1iby4aU4yeXWuXdmHfOAt9cuGc9c62ydFwCK6R
VcgQBW0Vg8xhWGNMR9sEWfROkDAypcUEljJ5FspKpGyMhkdqB1pt33I7nCHiMQ/nbcUKQT6blGbc
qc6Kbf4nWFmdTwRqXljaPB+IlcZSvzRHfSp4mxNvlPpO02qyXqYYLW80C28tFC8t5/nSUqqLRjms
o6W6YU31Bu4Z//LIeI9MM97bRT8yDEwEVUc1hrwLjszOXmGIrTHfsrQyoFfP+67o/SyhXL4AG3Vz
mE8US+QRMmZy1+bqwzgq3wa0l8d+hZuzFHlIPhw2UmPsbiD5OQx4Fhe/+Z4O0r6TqCN2QL41vwRe
YiCavmWNh68bD9uujXmV4uySdGXocvExqZCm6Pr0GicrqgnxukjibJbZfgIxWe7VkijJeroHHwPx
gSJOGOVPRr2WT4ky3hvlXo/JVOctzWPlpI7L3gothfvZvwizcxtZnAhj+9LYdu6Oqe4XunZFaAn0
ZlthArf0MchK3Y3IFrqwZAN3TIcHoeFVtfBb7KV1qqqJck5ERFtZ+ZPFT+HbhuRf6oc639qITJVG
+NWinuwLUnF9tj7BohI3l83EVTWxlhJrg4xpghtKudIgRXTJzjYYIdZt5lFFxe7pNXcUv1qNCn7P
YrTYV2UFRiy0n7sqxsYl1PLsCCDyFVKEXW06FaSFKL4wEvT1UTFZB2vFTS5hfSOqjYmirfA11eZd
h5ScjFiukDUSsI1fLLrUpxUZPfxO5ao3i2PdAHI3FlIEp4pwEnO6jQX08lzK81z3TLKFSj7uuhyy
VH8hSJknsvxsW8qbAzID6U7NUFQ9i7Ehc6Arrzs1XzDXLBdNXH6TDX6glHJbiy3/sM7Ns43faScM
ExzHsKChVzK/opI8rWqAQWc9NYlyAAF1Wmn13TQNufGsSm6Fo35dM/Is0IgzL010Uev0CgPI/ZhX
EJdiE1ykYOc1mctpZQlupwJzAL4at0YCdGBGS6Txum0Xh5ZwQMMnwHa6xXikskka2NGIEJSFIBqx
BpmCYeO1KZX8yhKsgUJSCvpVntM8kT479R46KSj5WCOCZWPZkwGOMG5UJBofUsWEwyg8cLL5IVZq
ebG1FGUE+H4hIIufJ9AV3pQ7TNlNW2EddVpITWRoeKGYMVnn66eWxygaVTgHqvoIry73QwKvkonJ
aWDTjMetcIIVYIEjxxPBUB7Bns2hycOvLeYt/IZIk83x2wLYYadAU7GmcmT7R2Y6GFVWBDn/zhjy
2OMOwZ5JKMu4xphIyC3qRg+C8XdcErqdnvUxuxhlU7GOsXsayuUI+sQkE4oAozhiW5dIUtqXpdu3
LclLrOROy2eMyvAUEkxJuZyfBnUCFnCr5Qx7reGrs+OAyVdq9s1+IiLp6pUgwqqAymvJ4hjq/dmU
Kr8FV90chnA3aEnvFmgw0DRKUlj5sYkQoJF5xqs3D3lq8lxoa/ilMYiq7QeLggEDxdC0A+UDRvG+
3hKk4uOMPRhjy52txk8J3G/CHuWuRrvpV3MP54IYWTaTQFKhps8bjSc9WTZuo1GxX2aFjIh+yld3
LXkS6vyV/OoRllpDRlTbH5eWB73NbWLvxZmZ+1MkWSGMzKhj22GEx9uBcw3cW8bFIXsBk1lvNuBL
QVNWFcNko6BKxjD70rVxCjr4uJhkZJP7q/XXJToapXQphcx7c4t11BUF3kq0wtjL0/PQGtdVY25m
Y/VzWwwPbQLMWsSSNdVgfVdshhIH8EwAS/MzHjGQM5W6s8z5NOXRzVIyS8NdtEon9ocGC/QIfgl2
l5Mv6YFyJRpCcc71vDvjuvqaFXed8wbgJW676Wh1AyNewk6DvBZC9ar1NSU29pgj7IcW05NGZJhE
Iw3jcUDBOOqvcIa+4/vcUweO3VbNvhv0IvapzvQcg63qWBoxGsxeTUKrjROKqI9157QWyIKZ2CrL
webtPHC56ZFZtKWE3dAtkGBFtWQOqjAlSnTWCXJb02tbzoeqju4mqIaO2V9qoE7LUXldDPFFV+yH
wVyhVbSCjT/1HrdbwlObRDjxaDqqxbOjQefhVUp7wZtdfyXD96YSabK3I7/BA1XVil/Hyk7r2vMy
UEC3FFJZE+c7O2nkFziyvTJMKNGT72QM9T3v5XeIn7GrJiMyOJu4a8K1SWSzCi9McK+o1gtRRLit
s6e85Q6Pi34l2WbQtml2SrutTZmsdXPtd9OGGguXl65IvzZEXtmV9YBLOmQHqh3J4jiyTqx349Ti
fsOFRBI0CTYRfaL1qqs514zA44AIlet4yQ95whCMh3ML+4sBb04xQaremAOTg8fyybGTEr4MfS29
gIMZO3EwT+OrFa3wOMhOYx30Ve90mDxaA8WIXLuFvl3bDTAEhKoEqXLRDJZ1QT2souTIp+LTqDRf
W8O+ieikOUpae6kOwFjrJTFdYYeemJcGkLW5y4yXnPBbfJ7DhaFaN2OlVpf0fbjNzhav7WZjblw3
2ivZ6g+zomU7It4DJBXYZmsy3KuOQgsmXIshoSxECShqQG2hFuupzdkV6ZESkFyGzZ36i5HHTKdt
epwmBMCaDSDHbh7WvOjoiYzljtSXm9ySX5l23wgRIZygMzpvMqPrutfIEowFBJB2CF2zyd3iGEN/
mpuMLbeiXLDsIr+IWI0h0vOdHLvjHJEOpnqKFQovVdGqGhveeFifTWTaY6GLC+pRewUuhV5L5FIm
XNbcGWH+hfUpMxUoSlF6lmbTn/rJUGjbFiAs+69EQi+46FegKzr3X+oZW2ANtFgc3gzL3ljr4b7F
rgqVyyioJ1QEFmVEaGUJAo0xZaUUCswLJAMpmlGxJUA7yvSPp+4ks+Qu7gZybAyUsTbbA6NdjzFz
vh9nG+5gpKSkqe1dM4c3oRjCQG7tzsasvmNgF/v0W5Nr64myX9XrvpoNZISLpXS1pnIuIoapUnGu
i3W8cPLhi1wMgrYUyZgrYbiXD2nTryc0v5ok9ShLz1YP8y/Owg2wqH9e/4O5M2myFEmv6F+RaS3a
wJkX2rx5jHneYBGZEQzODI4Dv16HbLW6JZnMpJ02ryqjMioy3wPH/X733jOWjC/p8F/zMPUZqemf
3vA/wKg+JCbVW4JcIHrrBl3HSufXIkpWsoaC4gCApvcg548UPIRRs2faoe8WbQjnMrNBEYx7/CvD
FYBpvtFm528I+VOElWABFGRACfIdazegPiuf6L8Ymy0LXbuqQwPqZx4/5QZtmUjwMURj8zEJAlRL
duhRkEZ/aAIcNlt6PTNhHXral1P9istqU/U1dqCEkqB3Tv2wtej7/3NdWZ2k0E/CwDNtbx3n9AL6
EwSS3MsuZYMfHIw6TxdVrSs746IMqrOiW/A2lhy2nd7Bls48clXMZkXFOSZwsmDDhmJYunqWITIg
JDqBlwjEsAiEwtHbVsfpDl9wvlL1tqujfFebbrQLR6atFVBKN+oe5jqB8ZyeRdOXaDSGs7biChxQ
nW5gZd1ZNoaqICa+FWZQebRkqxPXL0HU/CoS73Wm9X+ctEs8gTP6VBUHRglXn4bglUgdbvbBucI0
SdvgDfmHkUHzoBjkWiV0QeIUE9pf8u4hqFHHOD+kVsvJcdnsBLfsVZiT284u0dYH+QY2BaWgWHlp
q5opvYkZ+9JrZL/J5p4T7pUxt3zyIZXoiu2OHjC5lP7POIY1zJbgTVkRzQm+vfCW0tVsYg6D3di2
eMKpKmHmGrDjNHdz2J1K6xrTsXBLe82FUkc+vaGIz0Xn3kSIonVvVYc+838kUC/ItqjwFLVzJjNe
57jbEVyhYkEnQDXbt2IOPhyaputpoJC4IahrDO+NCnciLGDY6YDHscXYt4j901h635TvqFXd0kQy
UAC3S9Nnv57ZnynQkFmF1JGcUDypcHU1MKx5YR3O3Wkm8rKdeR6vHDeBH2OibGtdw5qsNIotKw8l
u+OafVINJhvkcijWRk5Ed8yHc0yHvKz8dqMVW5U//cFq5M/m0DdJifajFcNcrZM3q/cvC2p8FVYn
G5BDNXDB6uBsTPb0Zno9bS3ZbxI6/qPpG2qlSk2ZEeqRjENvw2eL/EVmC1SO/kJAU1TJ+Twzojxr
LoNDMWYEmnBjl5nc+9p/SWnip3uJZ1/AklbOH7TrUvY56du4qUkfWFiLaD3iSTumPDi45e2YPh1q
xru1aSjg9SkTgaF+afJa77VIXrqs4PKmLOgBtNFzV7Z085iJDxUtjw9m+lyHNuVAfsu1YUGvmYqg
2k0siNbCMm5DL9m5JmHdOOzPIRGilkbnk8FhcCvmbFd42nid0hGyfU/qEHDArjQS6hMpV7vWmMmo
hB5Ifuji4I+wNXBBo78YSOhOrCjFdDFHpelnVeKzcfLvuYOzydXR3Q6RsaF17WOZ9yN9ga/urF0K
JbOmgHTfWBFpmBuL0+dGNt1wHwGu3OZxZFzzuKdYi7ckk1FAWkPDEUXGoglihiWX2y/toHeTSwhp
jo5JUX1LqkE4mHFdwWLBfdNa+KV0Z28p8iahkt1EPtwRo9E4nNoepYfm4jxpwDqq3DnSQkcp5Kdv
js5trTFATZ9jFTFNDqwvNyNDpAcDlh89al1DBQ11AtgIW3JJmdcdPJivkhOWg1pTW8sMyZp+0G6M
lXarEw3PtOhl6MKm2UxrP0djTi3l7TxhHBBPmqsa+kcwA9fBZ+NgU+a4Ri9/car2l6xLZ6Oqyl65
GQJLE0C/bCT7FDnWN3XEmjt68iXKp0cbGgQIRSRGT7MGURrrM7W5r53h1q/Lp5bbcRVGFUfMqqxP
9l2V3jomVSK1sNiC9eJZ5iQ7hmgzFbO1dmufj4tncJnY9ILV0ftgoMQbQ1Suq6FoaPZbOyU308gu
LbWWigTnN40108rOiOIom0r3IJs3qmgsFvdjoqJi32T2kygmb12M86vt11Rh/5Cke0jc5qYsCpy2
bGjWlvS/dP07W4Q/MnDU5MD3MssHfyCqFpU3eBzHRlwEEX16wb4Hr9uVfcX8R0XYjxwgoz6jT/q9
aY/TdHjj8lJhrin/U/2aKTZUCtSTMB5eiJ1vqWS7eu8cQIRJgULwrSxUBQ7KU/kwNO6vxqvYrEc7
M6QY05uOvgcvKaG3oWydX3YBV5HOwn5rU++1ovHlM1XOG5f0NFW8scDebfemNy21TYfqMwrCftNW
wY1Vb53Q2HC/36h+/qK9c1Ob2U1VWooCHf2Tz6PLs/1unMu7zptZUMFnrexSHgMjtm60z3GZ6Uwn
h2SXD3V6kG5r3EXLX7IP1N4Ge0HSLXRZjer5xY9O41AvgJfBRcJm6j3W5nSKZf+Oe20zZ0N26mEm
TUiVV8UfdG8W2ZEB4nEq/OTqBN07FL78lHDE6PQU7gxKODc9syFO9ime9mTYxA5FkE5FbQC9BWzj
OxdphHfJRC87E7wrzx0VQ0j+EcVoC9bJpotm4xM74Ojidydca9XacZ120zWNgfr1mMTVZ2AF866x
m6fMT7ZAe50bdzKhKzvpUvFeszUWsqN1w+PCjxQIAOfKdtVbZZlt7OdtmLIhSlwT/nUAumsab6fc
vieuRi0ee/FjE6o77Q3vM1Sc3suoJe3AGyzVvnSQTrvOPRBKpvmWIGffU/RaaZ/aycCRG+FqBvXx
jTPOoEGMeZvYFpM+16az1+ToibvppqQZ6FJlTYwC6isqR/DLBR27LfSDQ12Z3tokfbfqvIfKorOx
J1KyjWOG3mHWnzK7fzaT6MRmCoaMUUoqFQNjA+PlUAxLi0kM3rwdE0nPszpjfJhYjLifJh4NZzaD
1WoE/LjJTXudaa5wWTP/pCDSX/mZeFZjxeQAWCEb2HgTCg6QzQhdPRDyEgvgJL0c+V6Gro2m0bEK
5LbgXM0ppjKZX0MkgSwT34SKVX8Uxq4KCgAudGXC2WXI0lrx1vKCiCYs82t0y2prl8xIGdv7By6K
g50bPPKM6BoZIj4ZLCTssg/OVFjwYEb2RnCfqcCMVp1qXvLJf0zS/mkGqQSAN/lKX5uiZ8pqBwNi
7UhUz+TMncsvRzAc8muqwcJEvNPbdZxZpyITE8ZSnXTCFuH9towfWZlUWLbpxE3+W7jhK/MC8O7G
/KG6IN76tqdWWCATFTPSIcBGGzApwMG9d8Z+byuKikWfGVwN4zZN4+aD/g/MGrlNknzQv6fip2rk
t5ePzxYP9dkZJHiPz5r9xSwZNXoNvaeDynZsNwmCDN0DGF8uAyvLjsyAKOCvP925KE52V3x73nCq
FFA4oQRceMMGRm7ytwHj/RyJAfk6Q4VNm1dkGU65dvxClv5Fuv6TIX2WEGl5xCvHo99SsSPiLKFW
w/FXWFXio5kZPNDbgLBuXNyWoucz4/EVWfaXCvwTrPHv0FmI5L2zMZIuOIBLRfqh8AfO+cZZ5P6J
960c8y01zs6KUwu5aDfjIOSYh9k1GbbOtAdVBkdLxE6aqZAoB8ElOHtPrqQy2p79bGvRpjVB3V46
27ZOMjIXaQrBUJu6tCzbVxPjcgrgVk4JmRnwAFVLVXRk2xwceNM/Bptb1MgsprMhY1GHIbzusnWz
1A/agoYU3z5lIAv6cfoxwuaLtCcaE/0xmyE2ravWlCym6ruoxEcTsbcsF801dOggRhmzYbSiv3yp
MrpHKLpCxiJSV3dodQz+6whRTcC7mNU6s/L04JsxA7owooZLdhB++M2Rl/2GvzBuCj/9Ffs5oG+r
XNyx2Soxy/zy54V9V37phhYO3AK0qCLqWnzVduesT75FwvxmbuuMg5JDuUqqPoQbHy2RkRYOxUak
1ndIKfvOjAB0uorf6AyM/GiYl3BemMqaGh2dOVm/1XR8r2YpjtFHymb50hQlI/Pok93MagqG6BxX
7qdJdtdvosekWoq025GdSXxT29yv6bjRriQxKlg/JoWT09/NA/rSML0ov1DrPNCPpXCyezqhNpx+
7kBMzA+6rm6iAtK1kzfGLreDB2eoeOaIBj7qxGps+/EXkTQ6xHUbo782yWZutNw0mlwrVYcmyrB/
4w5DfA413ySRACrppXciRp0elmbh0KnmbRpgeWgbeRaGfMVVlJ3GhoJSeJ8M530OY9RAyVXm4ICe
2pA2+dZON5y7D4Ob3/cz4Fbp2b+18lBMi1jtep3RfnVCYB+vlOCumO2z0DUQUFPKstqCd21QHIe8
6ZWSaG6OWcYHj2LYlNbsxlIsyqH7SlUbDxPHfAQizASePdaxgRzeu8Muc8sJxoExrAvhFSvDagXy
SXz4hL+aUbT3aoz3FXrxgJF0kxTT78hER4L3QM8jexfVFL+yybiBDXQ120RtByvJQYLPdwO5onXs
06w8M3NVE/KOpdx1AoyMmzz/aCWA2KCKdnVu3jd22VMVbG6L1hiO1YAWwzXKHW1qGsdU/JmlEAsc
8dAUNu0OwLkRpqG8zlSBrqO8PdBMPLy6yyhfwoILzdhiFzzK89TU23hqcDybP8A9032YOtSt5WTt
i8KAVjInr0HXi50u53MxqgA3GbwNgVnLh8pcsqbx+b0MDfxthcmO/srxq7A5NGo//8ADZx+iuXqG
MgiHor2XjUr3yjGBfAblJw29tK5a0+cc9Pkli/Cd19ii03pTN4Y6pSLrGIIjGK+N5VgPQPbgD/qD
kYrcqb5Eswvnq+CZaopxXvk1I9MkUtjp++KQ1TAV0t58UVPwPba9c4KOJ7Z642c03hdwcjD/L+xr
ehjcNkuuXTW/O/SgrxTI0tOgjfpQlamxGYYnZ1GQ0/JiYBxZR+3EeKpnBZFNyai0Af5dsdC1TMsi
ZAYffXrhnltJ+sEhDYHX/QCYHuHM8CCBTqvGzPHzJNltF3L27Af3xxXW1ch7XEZtfqH8kDOaa56p
XnKyvGYPEgSbELN/Y/X3HfHulZtPBxX1eLeWMfq/VG5BE2jIeKlvsOUYTvgbDg3PQf3IeBefk/ea
yGCfVwPqnTYqauF3jW8/ZXTzUneCej5wsY/LAFW27+TEw9W/KOB/2UymeRV7uDhGMhkD51kuc5Am
bP8yjZZumPG7QsJxNUMlz0i/KGF7BIN4JwJ/WoUBnyU1oCc/jzHqcEJUTNVphvQ59SQxgvAIKSjv
T7J8NyWFzf93P/D/ovzpf2cZ/p8qov4/uoWXzO7/7BZ+lu1nWn7/J6fw8h1/dQo75l9oNPQE4iCu
3wDT9t+cwkL8BamPPWFABGpxuuEn/3ensCv+gpfD9k0TU7Dt+B4m4r85hZ2/4OQXgr4oe8mc8pP+
Vkt191enePdffv1PpSo42JZ996//vISN/u4n9zEom7ZjhoANscjbtvVfzPrN0EYQ0yZwKFG1Z2f6
iwjCXWZP29YWv/7hTfn3H/2PP4qbf6mz+scfR+kujRU+1nUr9CzP/G+ZL4ukRe6mJIXLtLvnGbAV
vQju/QQcaUDCBCImN0FgLp2wXT77eyJMLyFDjzOVwWo3YitEnXLa+9b+7eaa570flgdKUhKQp7zk
No40z1ZHXYNBqOe+hfdt3FLrZN6WdUAdZz2Igyqt4sWk0HLos52pQ2TsSjC/+I+XkOkrqfGlgMIU
L7Bq0bPMDKaUP28yKvhPUTFV+0RSv9y50Scb4/c28bI7q+1//BnqBoQAuWdeFh8wYtDRw4CS2Xd1
0Gyt15Yy6ytOJciSrkxAcWeAq7z87Dagm5LW9s60NVJeMen50Pj4EAfD6g/j5OJngN73ILvIfICv
MVAZjv2PyYa5iF0yz+FrVPNlZmazamWmcaNW8t50nDtLpuI88vFsutgvtuWsBWdsUdA+OtmU34Tj
aQ5yqg2Wl2SgJQ+DSm7U97ZxpBm9W0ST/Ci0R4fPvGCu8XCf2D3lkbz4s8nzWxiP3lKYymk+PLRu
+Twq9Cd6bIp17lTHop3yvaXFUzlK87FoUb4M8A7CeO6q1npUbIj76mwVzwPr7yoYNeX7Ea7mzO38
wwQEQU/ebsCDDqQa7cHH/rg3TPPJaqPmaG7RZuOLNfrmhQp8e43DPsHHFaPyFelhqJL5Dl0CE40j
9AEYb/cE1qavveHRiMjEKpBFmSZ64zWmeum68j0LbXofVaDODNSo+gu9gx60fkBHrx90NngHw8Hk
hKSkmojKdW60I/VubxU7/EuXmuV+Uq6PqZfOSXOuD9Po2SsCYMNT3VBGbTlyL8qzhm50Cwrdv+2z
yb+tAQGtPObNO40J6Bx7tskIGJ+EbFHqcochyfKiuuak0nK6/P1L6cA5zB0osdUyp+RflNMzAAZj
5XIyfOMnAIqwq0OUy19jlV5syAs3QUxAsO+PhSuJLmWLsSwJ8P1UvxxJT3UIsmwL0C28dXErH2ji
59aTWb/Bq+HfKNdV1MQHH7TfXN26nt6ixvjOmjQ/ZJBCoFrl8DQa8n2DLIHMUVq5bsl7XoZcXmF0
hAe8w5RLqqeY8+FFL5w9R/EQBaf5DG7v0chj/ZJSWx056OzOZPaMvSs4MWKa7B33RwvtxrWOWlic
eIJwuk+pGQWtOzOSQ/9qxl5c22bT/CF6qoUTisNHYvxE5E6CYTwh+t15GmMpI9cZKmW7CxgcIJxl
R3fMH8tlKO7m3vu0cAojJpaALJhez+zcE9dYj8AgD6Yjf9peHZwcDiqD2P4uphtmlxTmQ9E1gJ8I
DYzABboesztduvRK9usO1semUOLcJt0XJZLptpL6kUAHz3cRG/sB+aeS03PlpeM77F/u+oE999i4
853ddE+FDyRHCJv0YmHg+m6MA7Pk7A0/JJM0dGcYP6fUsrt/ePnztazFAREnfbyXhmMeS7OftqZZ
VA9jON4bNtFCmaocMT3KLpVKv/n73ucDpZ4Qp9JN1iALN4yRGgn/bwjDbFcvHeLo8NTI2umRXN5j
hnr+1CeInk7V7bEIcpLxbfuupVRU0OLV1agDCYsjdBaK/XxpdRctqOZy5so/1yaDKv5ZFob31xcG
autu7kCHRmW2FYMnngsWvVE5r8OQZIcxdN/iCueM5Fu21In5n2UAJBtvTrsO0GxWRlA3x1o3D4Ez
ZjcABz04uFG8S9p8enABSK3qBrNONEAL93XzaDnsIlWUEpDx423egjedmHll3fjpAMbdlwNHnqoJ
za3f0Gk3aae9wJN5UQHGNaABcFntZjjDrnU3nBSJinRuuUoy2ObV0B/tpAvfZVzz4JudHciH6lB1
5WtATJMRgl2cNE1ml6geyLH7+lIN43w1TIKtFkPPsC9JYqfu05Qo3NeQ2e5C3+U4DjdjXy1reuLx
NeQ7MGS2u4OssQR2f9E1NLy4ShfnAX782vJn/VL0Y3UQEy66PGeAH8rcOiam8UloM39K4xYKIzfN
3o5N9Szc6omS+vQXUGlimxrQdOW2ejuXIWDqaLw0AlNm5GTFUzsFwDlSx/k19glzynH8QY9cNPBV
Js3xV6tByOnZfcpnb95DjrYOmATSRzOm0GyZTYWArl+CzInXVZ0bj9M0S2baoXGTzVAVp9J3TjUC
6pm0J1axAii0n3LsrUaKK7nnbgYmbq8NJWM5qVjEeledoyDB79vn2a5HI/zEvSFVYX0MvT1trKi5
JIL/VLmVei7G0qCeKW22f35pVh5m1AyvbjYFW2Xk8v7PiwaBsdUUdK79ADiTFPW4kko1VzCgzZWJ
3rxGg283qR1b+7ov7idxFe64FrUdX0enrTb0e9VXj+WNA5P8sEg5syzgX/Gs6ZfvZj5kw4MrJuca
hoV7/fNv6TDmV5EeTRYYaaNaiEk5N41dc8SoRH3UHmIyzgk66hquvTn0FMebzrgLXeadS/27XeD3
GS0iNI6ZPM5aWdcsQ2uv/JsRJ+2Dl5vy6Ibtq18k8jeG+FNkSe+lYMonO+NN4/bYRriNrrTE97SC
SfMQjynJY46wk9vZx9Hp820kh3SXj6W7CwBanWq/E6CJp1U6Fsh61dJSbtlUwbg1eKKRAjjOWnBC
7HATd0B0Jt5tfLn4+rH9GZITWdEd0ToaAFpZd0RITA4ODVsYbzCHGUNnPWJD7XYM2Myz3Tb9RWgH
3Jcxt3vQTmLTGOjCUyfd7+poA541iWneKmT9uz8vfiZfBltwn1p4D805Dq8DHSXXfmy7qxzPacTj
sbXq9oQs2bzmNKeXTmG/Myn4gJf3hjFVch26cscFWZ2NKM3uwuUlVWW7dQhT8ciS3k5lquHOa/J7
u6/UKfG8X39+VTjyfs7G6DLOaDyo5/4HxiqqiBLS1tp9UXhKNtVUNDcUxYUnt0GXHbr2BI1bPTpq
dFbOUIqv3Cy3UVFbP8rRF8rf8n3SKxeyDLOyAibAk7EIcFWYlLdJIMN9E/jBKQwYHaveo19Bx5iG
BbIZb5H91dX6JsuygG1bk65nwyF7HZefdgsk3RwGvQb57VyjzrSvPol81GPrBoXcZFJiJy99mE4n
qj9LIjZSP1h/yvlNGLyub986dmmwcyv60yxp67JN5rUGVf83XlK8qc67TuxoH0qScQ8E58tthedh
09aIM1yjT15n+6e5xktJd2H12LVfaRnnt3kjqv24pLUp6c9vlzf2dmyAvQV2LdkcqvFCGf54mdvp
g7u43s9+UB0R4MFqzt0mJYax1ctzSmfmFSNhAOEtGa9/XiZ70XxtwhxJIw8FgT0jCfWtZXgz+W+5
7Sdsx6WDQuhMXKRDoU9xZREynj2D2xttNJzc9lrzvNpGZTlczTBJzmEucIP48aLnhNjX2+xWUmAS
hMXE+D6EjmS7W0pT6xMfZnrEvIwTjg190HrbKbbbo2P1X0NgT7djDPNmdsNH0T+UJdvytiMgObYS
6nw9/fBbdmHSpl8WiS78QsJ/yGnqJtiXTufEJfeZWAX5Dq9suT0IPjLXhP8UF2hEKqRZPIbZ3blM
KJO8KV5r0dm7uIjaHUTQ9Gon/Q/+xfKWAxEiOo+nQMblLdPd8rZcXgp3vBVjMJ3+/qUEbgtrLpZb
DKonHHvOaW7b4lgaHJRIfrI95aWm2HVL1aWxSVtHnyHa9esKmNZbSZveGs9CjH3xgWjZnSwN+jaX
/VCf8OmoGPCBsK9tFo8c0eQGaBmGVzwoO3wRjLrwHmz7NnEfCqx+E5ShDbWD1mPdoHXWU6O/3wAi
ABzp83vYOgmVn1mzCWTavtVVVaPGzfGlwGO092poS0icfM3EnxDzke1Sop8oOsRGHVTYlxZbjqrs
/L2aZjJhRGAPJWwKKttvidyOtzxrQNwXYXbQFXhG8BqQc5cbIBm74aGtn9jQ0gfShiyIZENvpKrR
mhy8Eaqr500snrx0cYeZ2rvWOkGnM1sAYrJpSNMMymb/y1bAHOXTFGCE7WhmXKeito6lA+xkmCLi
i1J9Df70NCxH54iFjLDdybOE+V3keP2dXH9B2zYx09CzL7k6KERP0k0Q9cZDUoIEqBsx3+vcpUUp
dRS2p4hJiArMdDdEIr31BVPqaqJxE2zvfCDGom6yCbMNRjOcTh1hrTwat2zb7rmnnNsCs5qT4eO2
o2w+2KnzVmtmKOnEnewOVnruMgvidgj2FOf0WQnrDHL7Me80RHKKVHBf1/bJF8vzwnTumItUD8gC
zh7Bk0lQQBXJHCd7KHB65Q/TNu/68iZVSt5Xrcsjwkf/TwvXv1Ope1I97rHMg7Rem9G7u3Tez16x
YXH7zcOK/2egTnMMcB0P107Es8W+ioYPWaWM0oKEQZFFlb8Zp0crtdnq1Knax2Ob37Qx9h4/9ppn
h8J5TrfZvVbwmus6n7YqmYjy9sn0zDzAXZOrnY/ADfKt09MJ4zmNPlSj2Hjzp/ao/yhN96Xzncey
9cYNZ3RjlRBCyGZrYaVR/xpVFcbSChCqio23wYWKnJtwPqZAcPBjRtYbYOGqn9FuX4PGi8BScpKs
8HtkikhXWcW/DaXuOcI4GDRYDKobw71QnRucnGsv+2KVdkm11qFPHrvAZKc1VfbgGHdua13TmgEa
gCtrWwvnlSTCyUYC2uMdYqLgCbXxWanJOuDQikb/jLlUeH8KQV/EMp42oH2smwhzZcy/eL3/7DFn
WJV1B3mit+4JasHbjOgFIfW6iqTeV8DMI9YqpgVPs+WxbGgoWyGAlwzjukyAUdzYkX6qmvxa+O6W
otDbUE7fAqDqDvJ6zYqITcHsg+MEn3fTNiTvWuczdSa5bkwnWY8QFpgpmicYHtE2EvJm9GogtMtw
eWJuNxFqqQuTbHvOPAzvcdIyiyv4qDI90hCtMVOj5/Oglxs7NebD1H51LsCkcMbQgSa/AdKQcYgx
3+o5f0xnAuRdnKwbG5N/4Ndi03U3fY4kzoT01hurET+ZutgxeYc2wSFgCcLeTgmfjzqdEvNeyESP
J82qRvPAnsBnQWii7mrA6FLgQDVqrzr9eXHCtD5VQJyQ8Lf+7OL+lISRjRqmVufXl7ELnyczZwke
CILVuPtD8W7A4F3X+DIKJ7zIOUauN9tTUZO7BjJ0xwyaQHF4pCJGHguyETIy1SnifMuQuhl2NRG2
tAzoI6mXETMus/5326ef5sSMGMrQc5bq22D0n0KpSMW7Jk1JzSMRAcT3DceeT8+dUBQxRrK/Z8Gf
3eM4GiTPs6xbFxQgZTFds3ZPClCPh2mxN7Qu+rwvgzcfOYXhzE/fBCV7axcF4jHXzQ6JjBph/aCb
5mNOg1tGU/fJVD+GbO4uzD4uOs5YHoyz7MFuB/0FQJZc1xEd52rYjx3xi1r/FrN4cXKmdW3yPfYx
WCnWILjxN4LRzToUCUOHeKs5oOCjKJjS2aS8IiYbvsUQGgbTk4f1Yp0ErlyLyMzOZtWNO7O2n5PB
m0+U5bVby+QD9HKS9sIhxWeQA8tzBa5+zM6xLW6BFfsr8kMELVumbQUjhMBTA77+6lFOX35pYWHI
VbfiWcQNPCUNbmPe2sKeH7Wrt15WRzAAsEBFXTtvCH+WeHi/ssCkh7r1fyojuTJLOflB+IRGgVdi
qVBOTHDiusYPzbPI2cw0wUz2Z2hR1Wzlya95UsMJp+CPHnEGlMWCUGfgm+HMwAtjrcFlnoY2f88T
3Fg82F4DMyfTPVgrZQLcisbeguB9jzn+U0ah2nUd6U/bWHzl8secJda9mX6sLA3e5tl7nFN1TSCe
k5BzPrTCcYF9R9VY7GVmfdYlPC5C+k+0HGOxGn2xzpfe68bHftC5UMgwcZJCJGFje5isnPZOIt1z
aaa0r0vn0RdRStJolphnwfCisXQMQft0K3LnfXDEm1MWIGggfq88P91lxPhXjWcssY/uAGNGXVkR
qjnMd3brkekd/BVTvUNeMjBTZrfGyYBC36qHyOquTUnaYTCqfO16z66e2xWFMN84yr5b+y6X3ICY
Zw92fHYn8bv2AZ30vRHQZO0e1FRc7KLHZKwadU+QmFjsRH7O8cmFWhjy5UiAEyoBESfQaFaaqrUB
NclEDVyVudHvC7vTO2P0j2VhNiwIxXTwivg+Xwp480RRVZuXG1TkijZoTHVjFB2F2YhzMeB1FU0Y
0gMNyBUhFGSyOM2MJ1ZVmRl7me3Z6XICEqcqHK4VnUmP9HUzgKN+aTSa+gNfxgY/Ma1ahkp4pPNG
+SYevIoMJcquDo6kzWzq5Pc0BjgEZLAeY5JCSBjbD2VfUaQ4xLmUilcNPqTI6clrNgL/Cj4L0rHJ
RiO0kU0iuF+AIIL1mXNs6pfIQzKvxkmkG1m8DHET7nCQ3BsJfRLDUps+JzghJys3DwaFzm48/DLz
WVzod3Dv2vTVZo5z5CY6pCEVHp0dzucwpb+iI+A6uqS9AzZtp8rR75FtckTnbw2gDmhZVWTBuudY
YCu8bWPSDbetOfQbBvdUraOY7Q0q1q3YLbc5U+9tH8sbcwp2deATBTar26HdFVl+SjvNrmHYqQGb
qGW3P70YnmRv3MQ+TxZ2+d9Jrr8DSXqKhwvtWHH6qBKinC2AXtMnkxN3iABshncWVXAHy9U73+Ou
bseCatmOCewsPsm8R5dGP4AX/w5758cLnPsa/4lIaxqzPJw5jd1fWr+2LmAk0YvmKdpkIz6yYGy9
TTiJs4eFjA2Zuu+M9Ejzh1ppw49uCoSvdUD/ME8T53PMk3Lns1nVomDGOi/RbQLuZYmgPHqGtWPa
k5POxznd1vW+87JgY8PrWpmlFuvFy4Lb8YLObq04CVOEhVMN+ny0wSNgr7yU5pkZI8sgMTrORFMJ
n2clVxlosJqaAidzPoHc4kyoks+I/fAKNBggMRWe+rDAqYs4nGSKXVWDmNtnJA/iQd8PPqAz3YLz
Qf06eD1StuK4RxBHClbzMQt2ZeLhFbf8Jy5Fz+Kjr+LC3ywBb+pjKN8pW9h6kYoOVkJGLZI9N7Wq
sjtb1xxBnIzw1p8vxkUs/o2j81iSE4mi6BcRAYlJ2BZFedde3RtCak3jvUv4+jloMYqx0qigMp+5
99ybwITcrvY5j/JDlDlqAyIWu6VQhFyb3V6QbXpvLDwyZRafaeXZ54QiCiLZXXqFgMptixPKXxbL
k8klIKYPnI/GozHHT93N9joGuI+6IKtyFowtI2NoPzQamfuygFTAp8aXfyKuaunnqzfrRzVE1ZUa
NjqLGINjCqgGRHmNBKT7w6YmhG3S73QYfoEbxn+IQX5yCO/apHry3s/leY6mk6v09nMqzO8qL+TR
Wx864y8Q+8LbldkLOMX4OKMYZGJUx09OSB6lbrzbaSMvFlVRYE8/hv5BknDQMpjdOhgw3XGOYN+R
TggHcSH66tj3oHuqWB+27cpOacQNGchC/PH4nNi1t10M0POqsyP2LUw4mULpe339tbrZ85CMXTIz
7E/woPoTWnnXTpwtjRsjsFyQz55x+a62y4iq5Vy0xTlu0I6FVSiDaoAVWKLyoG8Vm0EIhJOJuJtF
dI2FSP5rMkx/0bzCQvLsgP4L5Y2d6Occa5Pfmiz7p2XqXrsJnfVUPmTRT9cE5fbZLtXBnq1pr5V6
vu9pvXxnkGTAeFTvYQyIRsaoFlKGKprVUpJZ6j2NadqISqjOVtEhFNXdcUd5CZAExBlLprA8uSk+
I5ICcTEo1mxeEwzVeieaZeBIuePfG7a4YuW9Y8p9twqay0zxSLo2PCrjbaiXkRn4xDkK99AfY5O1
jiEx7ZHHKw3G1OkMChE4xHsr8ngXFt5vMVrafpIp8Mm+IerLlH+tDnPeaK1eWgQed0PIvbCL7kV6
c/dizqwKkZkZx39/WWEJQiU7fUqqJmApRPs1EfWbcp/o4YAoaL8TlplPnW79yhgGKTgCWJ/yK8qd
rHbEzSXtQa0YmNG8uvngnAydfHvGSO2W9g/JLfpioBoIXnNz25GZ6GuoMY42bv+6wgqYifKlEvNy
RcijEZjLE0vbWxGig60azJ2tB68irokyr0xx+V5iOdyahGARl8mrbhNPaUUqfi9Hay9GV7vkSXEl
w7g4OTzHDTBw42ozqI1zXO/sf1FbQRZ6MkvHJ5YqOVbtGmiE1YSuDxyFVc77zGsQmpqIf4VppCfX
0jn8ejaTiPtkRhNRlCGgoQTdjDXSX4+NxQEI2I+Zq3vWQdPwgdZM6Viu721v+oU4dnheWoAR+qpg
iTKyRpVDZJ9I8HVkU31zqcJZ6j2VoDDP6TDRPXqJtnf1iqSpEspMQVjqhus8fiil4ocRdb+8sZKB
qKPEZx0WGKYaP2U8PxIaY47hVp4MDWsMXwSMZY+4nLb8vO/9ULu+pok7Rrqvf65quwkR1DWZRpoy
0ICJ6yPtb73GQhpLie98p+BwCFRt59eYxOzNQIo2dsF0uU8yY/utv3eVY9JMxmSR1GOHJp6xpjrZ
CnbOjKJz6u4ez/4qF5TlRMhqO70tz8vUePgMcd6bMZdVXdsvXhQjjnQaVKFVeNCznEWNi8JxqxEI
diINlDOsQitNQJ9PmjyKO6NddokKXxtrrs+DIWBDzAan6sww1krECQv2vU1sgIoGegYVZcfe7rtt
6WoA56u3zGxZQybsasB6Gc+6Z5Me0m5ip6iuiY5CD77PHChgzZE3iCBebFKPnSy9dSHuSavEeNZA
TfGW6rZ48y4z5J8R5Cw7NmKViY4E9BTv3Gn4iZqyQMoxhocK1hECVK+4me7MszWtZJ9TsaFCZEOc
M2eYlrk/87ZCMgXC4tDBE/cVM6b9B7bquq9q5mZj8iZ9HdD7rZrblcQV2MwtUUrVlu+sK7gkzZ4a
rY1uY9ozD0J9ZbsHbDE0lZjyQ3ly5vFLQyZa6Jp7s6RX3dHLBaYzE92KfKqfNVjObgWHdRPC4bzX
NRASadIuF9lvr+YVJfKXOJNO3EpmQLjQaYYgjCxYVmf4rKl3LkpcqIT5KGpiJKfxZmLdeYvaCnAA
4mOf5YF5Svoc96J0sc0kzgc3X4oCjEvJxT8aKjrDMdP+2vD7fRIx7S3E0LOcHbxkNeSXUdxLDnHH
9aJ9PFu93wh1aCZ0CgTvqvu4Wg57Rt1sovxkicZdL4A0dNaw0avsY8nvFYNviBosFoiyOHV6qW+L
2DuOXDc/eHt3xcRucbQQ9erzbhQAlZRlPqx0xokY6As/58auC6QkqCX0gka3giwhwxVz2VBiteir
EfpN2c4oC7mhjsRRkEWPCU43/Vqdv8650T2ZhOckMmR2wioJXBVZxiC9dD+t2wImKGNkDanI34pB
05JzVM0s7i6IGqqta8/uNR3M/FJPYRGMZWoEacw6f6nFvmAceeRQ/A7r6FcsdHoGLq1tJsBb1cZs
sXFjSec09m/DRfM9CctPMkUZa89dgHZqlS5KirGxPHlew0OnPyR4/K87WSh3wviIOOKNqdJyzFgZ
zwpruiXxQFmiXPtTB+fe+kNVgLydy3Y8o/DVNnOewpoYRrFyjK9maRk72cT/OXx1GPzE5UF6faD0
wqUSVZ/5MJ+FW8/Y4dYsWs+YH2k17WzagXBSw3UagGRNXMLpwKvnkt1Jtbo0O1wgf+SY9VhUFFLC
rnUoOxEbRXE1+g3us43S031Se/0T/kOsHRS7h56H6HHwbhzkVQ9g6l9NZPYns0b+4JTq1H3HSshz
RHEXxIBbNmaYuMAzyks5hy17QDOjGAAQ/O+HEsrvDrHwVyMJwMTOhwfMaodTuo4dmGXgOqHEsPKe
7gj90ez18sEV8q/czY4J7mOCpEIQWNbAzofAQQyWuUbMSmVo91DSZrsDJCv2okhWkNsMeF9UDR7A
LH+wj71aRWH/IrsaR2v75PSQeZDL68wEjSZQIh8CPUWey7gqu9BYUYM5C4nofAZmNY3sUtRn3deB
2VXlztSGB0wzDZ0Q2BlHB5m5MBuZOqgpUVZcbNKDd9/IVaOfRGbnprPmM0y63cDA9tXrs4bnbzXn
lrfyxfhKQC4dqkp/AzM5v5ulsedWmp7F0n/prcwvXhOrzSCdXVZhL0oXHPixGeWkU9VfuFH9xXHM
h7H+wNKm9W0DQNss0pnKAiZJO5OknXXMwoq82msDXrFi2Zd1UzCQ1r9aBkjbsoDxjMucA/YfTSNb
XTKj9HGgvxfW+hS1EVx4VehPGGf6rRktbxFPYKNKB0hP1YL3kTgDKMAiP200Y0uV4F4qdgl+ZeBC
6dyxQNhmvNgja9SRb/p2AiVNQinr039/NrA/3RWe9seSmKCG4YBYG+driJXDHTlYwxwwSter3TJQ
KaN29cWs/bHNdjfHfbxO2bZ9IUnCRZfx7s5hHYwe4mW3j6CWlrb97PXFJStaWHLu8p8pHbTVMtxn
hYguesPW2NKSt6Ft4p2eGlgZ3cB1mJKGwja/QZb7A6HkJp80QkLvHvOd2qf9h6cGsU3SmRaFhMEN
kv7hMqAdoHWDxz8Q3NwAerprXABJgRy911ez8Bmoj/lrtpNjDiYJxlAN7cWIndcSCCVCHmK9aDkg
TKBeSGXZ+KXSrJ0FTtvq29SXI4M35vAc/CBBq3GH5aLfDDZyiMnQ91W1mpZy1b6CHAVp03gHXfKW
6D1AAORYFykGdbb0ivIhxSrduHO/YQfO1nLY5YMqfL3Tqp07VEcHQphdVBE9Tknw9hh/zpVTHNqs
1q9eZJBrbRNDKdMXTZvQgMv1nUQp5etVkd0s8VEYQry05SYrQrgwSfy7MjP+pCm6g5pIvS9qk7IN
pA5sqkxOQIaq6X12+vw0JvzSU1GRRVXkpt/L7pje83SZnuxRb3mOAALjpDwm+VnmHfeYVUOLq8Ni
y1JTO+JCyDaTU307aHx4p6nF+DDtra33hJIrUz9KvOvjt0djzTIKaBk5I2bNYKZ3+e0O8zxsPQZh
SMRK9ja4MPCGePUeHS4HQFqfHHZ+NiCmsTrB5M4OixNua4zftAwOEq6TnQ1qn2PD65vyxmB2w3l4
T5NhxmEIwUWodJvM5VM5TKGv47IK3DQm9TxWjBpMQFJDOlqbpSqHW9Jkj2jOo50kpRyRIY9O1DCe
akiGMgqjdYCxYzf9m+vqVJQswWNPAy8Ern+Zx3SvivjHrrmbbAr+uNPbm2nJ/+S0ZHf9zeGY38wN
l2wZMz7p2a9jgUIOmVaHOd1HY2LS5DMtUk43XRaXYQc4eKichzBJ3IvVNtfS0jdyik6uyRcZWlmU
te0ZAsdWLegTF11pF05oupEy6z+BvOivfET7cuFIi+JouYwY8a0S2ZdjFL8rp3fPjL/Be2nGWeic
0a0+RSzVph/VheORCLH2lmrI+8dWXfW4wxkLKROHz4C12KbCz9mrB3g0MiaQpnbI8aKhePN2ABDS
Mc+DAc00vgYMuDCKtuUKYDKi+LleKnvXLM6j7K300rD3ExUHTmtYNRfGyFMxMt8zwHg1Ie6CsAjJ
Amdvn4+jeRnit4Fl6hixdEwV+xlSBHKoUfLZDSv6Pnd6zzvmTCxnumcywXHrQm3ZuJ57xYHxmSxY
m4TrBvUMZYb4A1LRhjSoAAHp4iPDz0WgY0vFj3iu8KbnokdtmFYSepUJKkvFEoZqZuI0KHse2zqH
7ru7a1RtkI9aHaBAHD+UoX7DdQOiiu44cHlAMCUXQDT8gmjnWkW6wOSpfdFYDGhxHMUKe0WU6o8Q
5zeJ6MXqnjJbgEvdy5CmePQLvm0mfMsamqVnA05JQ3Ywoze+R+H4y6aQ3dL8rvBFcnj5Q/NL8Ajj
fDNQoVIVNqhUtOXO3o4RnfyZuh4jkQEDonRAsBC5WNzc0Xmv0uxDmyb5tC7Raq6HbVh7gW2ZFarc
bkPOqntGzPWRmm9RE3mHNGvoahXCrZRMjAL2bVbIdSYXMc5pgqm22InZE32r1aJw9NAn5poJAGxI
gqmx2uPcU1xH5ItTY1UsPiOgyEyxGKSis/r3A19U+wrf8T9T9cUut6f21Moj0NyuzW491t1KpvaN
kshA52O9y67qgzK3b2LIIJ1EzR3BmHlCTdIfIRtvdNb/8Ff6NzxxENT69jSk9a2OIVeB/AycMr7m
KbIYesK6tDnUuk+vdIK6a+L9ItD5eNBpnazu917qVT41LCcHlxDuL3wnp0Szf5KmcI+dqbybqLq/
g9s+7IbAT1GyxY3SjONu9Rl3Qsf2RdA5ojhFd/5kz2r252bOYBdSIuRNdlddunNCdsyZASjJw7Pk
T4JZcpwuVLBRcU2L8WMMWSOpJGaYFidn9IUYmCg7uurJ8bRjJtuOg0l8LZ41BnKerk1PIi9rNM4S
NxmvuIllMhibcfHYiTYUbRonw26Mohc7Gppdmy7Yropp3yqFx2UU4QnYK7TxX0YurLtrVs9VirWO
zXGUDn+VaeCT65Gc5+FmbisKGx30jsFTQZX6NXPJbigZ/rO79oBj17zTbewsLysCYivLtePYyzJ5
6GaHBTMv2T/LVQaSrmEWA6Xv3GlwJEufFr87SDDReq95Bw1Gop+VvKuSOx0/vA73LJ42RiHMc/yi
depDJekuLDVte8yJjDjwbUhglFN2pIU7P7pZnoZugiIriy5go1RunDnR6HMbKAd9xdRZ9hU/X/Wi
7EhQuLBmr/Un5sLJvuudekMPgV5mgY/ZxIfSZPy/FMm0xQYBRSwTGDbpx9jEQcjSNGBbMo+3Y1kB
hMeMqks7OmF5g8/ZMy6IOFdaoOQXUDahn2duyHk41Zt2dphhoqb2IiwVmHDXyU11YgP3DO7zSQwW
l8KiWMX1Mcc5goJgIIA+YU75hmblbqfo/HGngKQwi09BQemPhgXCF86UgJCQgwmGtbnVC6aZduzg
utDmgilBd870UQ+4QM4qiryjSHWKglB7tlZ+B+15F0w2MJnBTO6xxWIGgBxRiXGY70WNDEZf14tR
lX4YBmR3S7IM6Nf/u744uh7/KLeAdaoi3PbCXDipot/eAj6rNXR2sOEYovKp/mKva/wO9MhZQoPV
GxqQJNMmPyw9/eKi5/IXYyCNJwZ3NYES91ty1m+Qalnzd5zbbgpnlQlSqYx7J1hjeU7D7hVrGMvB
0djlFYYNpi6x1L46hFnszXrO0Tj+JcPsAYLjZcQbuRXhl+44GdPR0dhOTWy+1uXiUxlNu2Xt8Ysk
0aCVed8Y8Ix9P7H/FTgfhXnho6sfCVU5+rTUuGYJ/TNqE6gO7SnKK/NFLqV+MHkPOWmH7QJ8BLl2
xwB9Xn455kS1xIQq7TgGS+qnjrmLj6R1S4krt9zSe3DfHyAhXJ99FzlE9UOo84hgnjllr4JUiE8H
kMvGAtUfaOUEhNCumPVO+e/eAR3ceuW3RpUMNxk4Z4JtOxNiNcU1xLrE0xYLyyOJ0b55WfdLzRQ5
UR+1b47HR9/DAeCeMdDgY6eOFbk2uESrF8BzGrrDfiuaDF7DIqOHTKDTGnax7zorMPhq+4Ukt1Yx
ZlSGW/uhSJ+SEO+jKsuvjGXeZk5dRt2WlR4iUb61cuqui8eiADPBCdE8gsj+uGh1GAg9fXbcP3Un
jK2VsBHFZDrPCKvB3B9YTHBbMDiga+fa6aU6phNIRR0nAEigcN80aA8G5FQHzQOd7VVYXFUifhZB
pOkYMlQR1Le7qnGMTdkgQzSieqcjAt/Ba/1Vgh4QSb53ZsBFKaP1NHc6KDxA9FR2o49+EPFiOy94
DswdwbsQpRqEW9qa25BavxZH8YgQmG+U9arIZVqjp0mCNksMGmz4l/IomhSBt9KHQ4OzA3CRlwPO
g7wBiu6RArDwEp3Cp0Wt3hEI0SAW3w9j8Q5m8o1yNDp4qHyAZVo/EYQe5ikghPVlu5hztE8XwJp6
Kn4vLMLBNy1sdepsD7z2OovSvppLTQQ2DFaQXe0bE2ptM4w4Q5WbmQfppi8K2/02CSFjUBrFmypf
0lsct2dTN59sGzDqoE2PZam+KsC/MPQZxxQQGPsIWmtegTQKJdpHBqj7/kzg4UuMc+mE2QfQe4VJ
ATUmkIi4t5nvs8Kr7DQLDHjL85xGl7iE9edg3mFOVJ2Y/z0ZlMkGMP9tM7AqzznQuaPRci4p6mFq
r1PHcPKCWOk4mANUgXjSztgCU9+2zQ54YmgDMy6dcy6mX5al2VvPzoJ0WeyTXdl/lh6OmizdtwXt
ymvtcjlFS0RNPpwdT5KvsVgfoWpJprbs20K+cjcY3n2w/ysHmp+ZcAyQfOdCzrAaR/O+8hedlxRC
K3O9dto3rfFqMEbdrQ76qWTl6bbmk9Jc5aMhqnwv0Qp/Mkswfkb5ZPXKuNQltJxxSrddOyPYcZLq
Yce7UpcM9mNza6Fv8esUQ4dRnSj7KHCWZVsQHLxLBh0/TZGLW9sXgRTMmprcNi/NL5vEqnOSw8HF
fvU9ZbrYOQO2a5TU8c7StD+wfxdQMswIMhEuQe8UmNuZe2D7Bp1XW3vdnpB7ze+GO3EaMyIBA9ce
cJYNTzX2IdohcFBRyFg65PLQRpv7G/AwnxC5c63rXDo6edzBPTa3Mnk113z7HBjx3ELFaNzob9Ef
u/Rb6GxA3LT8TbDWZh5AloqZqscK3V9ZbH8aho1Vyo11SDHvSsuY7s20KJmV+54Xu5u+qDy/lmwz
popVRN/t+5ivX4Hs49K3YBIA/W/jhuNyaKRCm81mxIkfnmDmERvpH2HxL4bFSBEca7dwmP6oWREN
7shA76NvJ7EJSEHwij0awk8FjH+z3KSSLkhD7VpE1IforAF1Mq/wQvuUrxIJQlIcMrUkZEDA3d6D
3dK0oQYffQEiNp3Bwdhtc8pLrz+4Uvz2UhVIE/cOtVGhma/TPNGbMATD5L5QKKlXUweRjKXc4/V2
z4NVPqMi/MCqDfTL0Q0My6rf/p4V2NhE914R+6Pzbju/pMMJHn1TqzOLXliGSKK02mz2Fcj7prnY
TREGY9xPu7x9jGw+VzHgA/XkXVe4DcXQ/2CuDiRvcVFBni5oSJAdTD/h+C6E0OFBnKtm+NKgYIFL
TU6TwidkYzAF9yd/jDQ8jHX1ARrsYK88W5jtFDepXlr+jCWFfbnzX0ZCyLBweRns5tP5xMKrDvAb
kbBAMIcWseZli7gHDxhQ6Fxq3vkd1rd3Oc+7NTmhbBjj8eGibjHhTyk8DxNam67yTpFpBGrxiE9T
dbAgXAjShE814vfsrGVz+QdnwqO20zcnbf92MTAjBZizh96lEGzW4d5SyZ59mzi0GP1ni3VC/ZTJ
8a8ASBcU7KJE9IU09t7MMwquBgzCWPQNClzkNwQMvMecAqaXss8xug85MuHIWbo4LtRZhA+sbbAp
4rWBmyqg7EZIQvhiEd/XUo4Ei5IvpLPDT2TzsoUz3+9XngWF0kkr/vRm2/Nt0/7Q3TIoJ6pmU6CG
R3jAkGvdoKx8G+k9Z2xut13YP6SrvaxPZIkBQi/m+NL/DEXb72jUGV/MaHKd2qetFuc8pXy0u8TY
Z/C1FYs1eEcUXeXEcwrLJ7kywvGGRIdsYfEWKjT8mcv3wH5mJamCT2cZkbY31bmPiJ6rx28G7Mwc
Zrs6FPM+IlV5h+fgNrm1YG2YnENIvr2diaDF+8NVhqnDG0c0voChjDnfmAv9C9uoH9Ppjv1A1h0j
6wsDbZQoktUJu8Ort5R8ye3rOEXv1ULB7zHEUNNHYS/uLo+sQFoxbMIRPYPBzqBRbMNN6+ayyYns
ft932hFya3Iw01gFkORWRHP8Q+PHRAQNzcY1e8m+Lf2tl8XL0BvWG/uUehMeQefYr/gmHxmbiV3u
NS23TXKLzb7+nNMzHC6Eeq0igaVkwFn1iby7DdKymKWxabfhxvPsv6Zsqc1IDULQNVn8rYQtNGJu
wOzQOUsjeakqeccFTlCZ4B2lxfxTm0ykBk+DcixeMIzuipX+MXBUW7VrkbG0YLZLLYMXNZ4PrYME
2Bym9GxVI2TzMb6iASwPiJiB96n+kkiMT9FLGS7uwWExu4u1mskMLzABVFvmDMAn9LHyi1n9pf2b
Dl7KDDYrp+PiUHI1Jo0H/H3OMHN6NzUBo641CIvS+Mq7fCMT6LH3qkg+y8EFSESS5pH3xKA5JEKn
KiqmuMXVJC6CpRYoykjv6evA7DSW5951U730Nv+7qG6/8MEeZUUBMLpDwFKMkAYdPlkScQyLgmFf
6iAgUXC4kerBcEU51GDsTPZsT0n0CT9NU/NOFT29XiCGixBNCJJ+N73ooHDzvjUMnDElxtZWmuK9
C0PG/pqFjrMcfkbbSU5tD81qwapyoBZyk3Ola/a+K6e/CSlfyBe8Y1z0iHv0PpCZxavavs4cyqNl
D4iBUdZnGeQdu7CpbaR7ZN5r+aZnRadwflKs5C5lEn26C9CrZaqTB5ZK+qvqmGLReUxAh5HNQDTV
nWgi93nnDZl7RIf5xTDO93KL6UNmns1c6BvCKPiINNRQTaQfsZHx+9ZiLqgweWl1boASfx9q7GeG
PCjbsn7ZRY72Rh26iWOGo5oCPyV07dOx0Ui7bnhOVXKNwyaFn+e8CgcVg8OIlm9Hd3b0CHNeYa7y
H39BfXLNl+WvWWxtaazOo9K55jmhIuq3BkjtK45cydhCsgouDWPrDMA/NKhFG0yBWGe762Qw1nIk
hDa6/9VX0+2aWe6mDB95yBQiaNkZb1Savc2uNqCqkTePFdlt1KMTqU7WXautl4oIptjrxV6biuak
Dxy9cvVp0RlhUFWfbv7V8En8akKb5ke2OLjBewNmtd70/J5FDujWnK6f4jKBgQPdkWSZBIqQL1Xo
7afCidfgrmaT90PnY/RPglIaR7sv5dY0qF7A3u8L27iUCwoHbSUY4Q6cAk012tYdGBVaSVTtk5Si
imrpJEKeGAErR9gr/TNyBrw7bsLbPLhBajNlcOxhk/RIk8wIc9/IRKAB2EhI1nyIRnoCw8NgKLo/
Zm3d9GxhPlDTccRLG3FNwfWenHyXuuk7Co71w1sTqHQR7RutD/0MhO0FFepzgTHsDHzpYC1oNM3Y
e+pXKx/FjdzQ++nHwjL+WPVY/eO4+vpqJ7YS41qx8tMQm4NvByVNVBVW/X1fZ/Y1ycTrNDB8S7Lp
0RVGcwPk7y+Z3CfUGt8hu4JN68k64CMEcIYfeyNUZB/yHHGeiCPIFs1friHsqLlkLRsnDeDvVaFl
Q+ybCuTrbl1u65LlgbLmg+nygQrsEa0HchATtwykwd/3Qo3XGrW9ypfp3Nq/Ztdh0JTxtQ91L4Xg
INx9GDKvW/dpGBY+DNP5z3KdiHKjRmWGyxz+jBl0aGCZWFJqLLeotgX9MJsdUXYHYwGmXA+EA/RL
82NG7ZdJPgXzmuV3oqfzGgJBOrtklC7G6JMhi3ZyNEfbVhaaVRdn+9ZyGS+3LmeXJutb2DL/s6sy
GGppXYevwrO6E/NmPNBR3fBSjnKPpSz2O4t+mLjU6qgwTwUOK/EykjTh/Ad7BhxPeVm5ga2sk6y8
Dw/rJ8FPyCjj5gyqEVqfO7Epmu8eixWm/1p29frIY5JGI1y4n2PihhfL3ZO3NO/WQU6rmXSmz6jE
wm3E8nNVHRIThvTwluCCSDN+aRcqkZVlOBKwe2/rND7EuccuNXK8XaGk35PXtIkafTwpaePC9WBY
gjcIoJKTnZV2HSG/6AJMuw9IJiN2pqlunoGhFowGWjEbMhnBGVTWvBNDQXGhtPOK5dK8NiSzx562
ULMwdCLEjJVZbsaJvY8eOdaDmJdD2HwB97GepDY/50igt2jQR1w7MMHtlzyMv/SeoW/n1EcrmqjQ
auPk6tZ3Yyx/PUihi/Lcjf0HZYDLFNFc9m4PsBfRJCi++WW23PV8P85zwfajMc95gTZNMUGb0hFx
OEOAAxE0eLq8wQwWm3gkxeQQJ9RWqIx92yIfQ904zKsr4rTyn3/KT0uJ8spE/S9vgPTNJu/56WIw
0i2aRG8YfksSAIHjMPdAvQzLieCw0Kow0PHWWfS42PTpltPwCmF+X3roFKk71BXW+h7565tV9U4A
gQyBva7+at7ECkozEnDd+ptq+S6NZL2BT0u3UcRWODsxi1OokmGwuHV7JHZbBk6u/SJzwDpR6WKg
briJdNNO/FpMBJOJRsOJpf0N3VLD80OAAp1qtbG9JUH2QTaFgZDJygwGng7QLoYm2QhcNR8Ra1rD
X7g3TqAS+b4gcbHHmFBDzXxGmMtMlY3dNkeJ3EBZeROGfegi8twqlkJBNzK1b7H6b/GmKNKiqe2t
GDUowyZav1f8fTonXerAjtSmD0fGd++f9DdmnW7TamE2Sndmlr13WfqKMA95TgXRymWf7hcplhM4
VJFPCAf4lsg9h5X7TTWNoHapafCKji9Si1uhdfNHqiXp2U3+QMLiJkKVuW2iUlxR8LOhheMomu8U
3cyd4cfAwJOmXSIZGIxMbaSADcpLTK2VDOhXRsZvSdMSmgErpAAiqFlh+0H+1c5OJtufDSNEZ4JG
TjQg2XKrq3Y6sg0Jlo39n+4vVokdZQEuXEEpJBsFlZty9d9sseS2WfVExaDPhzqyrm2FwaPugzpH
dhy7+biXEC17t8iOTvnG/MG6RDUk8UnLARwX9R0rerxjcfqGYd3cO1oTBfbSvHK8WJuBBnRbyk9X
sFKNaRYOhnVHLxXekPYsFci0mtDtAhhcYC1u6QtPgdzgVYL9vxJTkuPQb21qJho/5LlmiTi/zY+1
W6kgL7WFCDicVLBH9pkVh4h3zLOBrXCDpanZTZV1hl8YsBANDx2gkGH2Aoq+fMNYdd4ip0GsbYbv
JVvkA/xTPxmRdic6QH8khPDdspqEA/oAjPgpNug9vnfGHmzqGSBBBchyghw0DbNQSMHlYbVcKeVR
i+MgIi5DTSkm3dk7zIDbroudf0E+LvZeTJi8YIE067W65Eb4Dd0X4eOjDmdJRKhEjCncgxVGctvb
WL6SRXuA7CNgtKo/WRnNjHd/VIwaubBzJCD4xhXdiT921X5OkvZIFt0CReOsD09GAwCHiFALFmzS
+hII6baKMUknY4fQGcXgkhW7xWEGXEVMtpvm2IULQ3cjIWsNTHFAGU9MoKVAAw12eqZJYCRe06G/
O9NCTmVyK3QRM0Bjrc2OCSBcifq/ySL31FbmeG8msefVHo6zxvPNKYUeQzsd51DZ5xlcCMDi98w1
nDMFxTbOS+dQ9DModrebg2RAhJnGkbqUgFHY2FVc8eMT1AjtVHamdoJrw4K5CqstkX0ZGqIU5DTB
RhsIeb5Av3tcKs4JodneTo0wcWJGomcmoY8ZF8tBzTG0fbF0h652GVnEnjp0MxO0tT0DkwjXE7Ju
gSyPfNKwGn4owYn/bFnm4zL5kxlptmsXpESbHBOf7zKIghbZQjh0ajbY8LDh5DlfTl/LM8LO7ySc
bRozmxyzfnH3pgPtnM61RMsDXF1P8RgaVmjfu0SefmNmz44jpuo+p+s2jbrZjwY+C51p8P8cnceS
q1gWRb+ICLyZCoEE8ikp3YRI9/De8/W1qEF3VEXX68qU4N5j9l7bqfJeRyOsThdMmPhnoyD8IVSP
jQr7NjN7THmuvMRqs0/kOHybCWg5piWeqf//Nmgkc2dZVcnGgf9Vo9Wkokozj3QTQkozoTxF1aBt
cKwMB9DVfoQyzu8j8yQIEYqHkr4gL4PQLwNlO2AqPi2F8CVEyj/4F7HbaZ4iBYtbBeX7hHAMemf7
FQsqOQvPmct30Of5QozOuWOA4ssNbYu89J0LUrvuOvFpsOm080Xxg5aDFKEcvn6I3Gp5yEKtBYGM
Imue58GuKKAwvgFwz4zYcnIVARqo6RkFob4dALfeigFzvdgTSDRJwmGqs0dasgLpSD+3e4Ozeupp
11LhhMkLdux8WIasezUNlvms2nRWIOWI8Ci3gvxUW4O8tkv/gzJlv6XHnifwrwYOVrNa/WZaEZ7J
FkEo8NnVTXsRSyFAWag/0/otNj/mKHRzk5hokEPMRoyCCqHEgEejqOq3sMmJsjJPbRPvVSl2q/Jj
ImVCJPwhFPMD9cguRJJbm48xAPWaxPjtrNmucVK11IMG32acgpO5sjnb5dNo5zl0K8QRI/GwGKOe
FSKAZTK3OgTQQvY7zl5Rsh4SK762hxow1d5ENEGqYOWZGtzf7AimN6mdN33b2aYZvgZEXw1IpkLC
IA2U2rEvAeXvxi0Brug0sUXmbCymTjm0A44CpAIMoI4FHrZyCbc5v5Gc6LZZv1lMwGoAHGtiS42I
e5q2TJeUBL1TdR7jb7NTnRrqfU34R8D6UwBpJc0fgsmYKYTKTPU9aTN2vpJMBLpzcWFQ2HxEGm/i
DBa6zB+5LrMgZi/R00IhnhPhqPTwLoqmPVaWdaD1wJbxJdT6C9/9VusMZ1DfxGnxgQeT5djjn5qv
LOyB2HVPSUD1rIb8zhfhNUzkex8+Na3YwcVyILIGwncFdW+P9aCI32QixsD7GCGBGjVthEC/ULPr
p6dSyB+qWROWlRN0/3KsmqicwSDYc0MgLjjtNK1QB5eINb8N857VwBow5gRbsL+QRoWnQfpUmJ4A
HWQJVvzk02S3oabkNXRoGxbTpr0P0VShPbbqfiOUlbswDslM2gtoplMN7LOi5Z4OSdNsQdLYbCDe
AAduBuTbgtjsOgUlQXFlm4Nj+4y81k3xxlMBTeIHPrc1DBQWuMjw6l5hn6jyg8QoDb4E+yRG78Sh
sB0t9NGplSOmLyKssNmCxia8GGhrTIyamp8mKNqjiwrRFjRE7kRGinyMC2lweeUlhuZPzMKMgFIZ
YyoDsBMCy90CkGFBgr6A1k3an4BRi8U1PBT3TOXrQRZIRO5GDXZG2nyi4HBwlbnRFDwredgNoLw6
ENDQ5mVVd4GWLdKXyuq5Yh6aLn9xqR/AI29C7cRGXyAkvWftJw+YS5uI956fZR7vPRsgE8C0Wq0j
Ozs1ia8IZMDlwTGChZYoUD+YIac6GYiRX8UHXGZ7XaH+mt5Rne9Dqn/gGdQ6igexdzfo32F9T6Wv
Tlt2Xf4iMuRNrYfc/bVa/KvwzBbJj4aRSax8YG8aLZrefVXiQRgz9ETNvuej0u80v1tQGHZ2mlCU
lABmIHZtJIwjbBjZLXgND5wYnIsaLMIx5llKdYPlfbIbMbaFiSPgMZWtW9/2H1lBZ8SQgHX2nkBA
T4lfu+wHxfcGh6/IQjiuLmJ+qrqBkw9DhMxWPz4TkgQohBdd+2yLR45mRdA6SF2XrHkFHwYzdziL
mi8iUQ2Kq0l0pZTNrFpOteDzgtgpaZsMCgZ5svOHWrFbnxtniEvAwZLd6p6ZETK3J0liq5Ihm/bv
6xo8TI8CG0rUm6J2IlqMTTKSVz+dUt9ACZ9b3HctYzB+tgizdI3FMoYGn3whQ43j7kRiJm2xO7DS
HqBHS8SAtdmuKNqN3COeZdZXv8kZQXu7HJlDga9S4vvYm8g+E45FAaNxL2Nbb/dJYzn1/LOuAztI
z13/2uFAssZ5KzEXNfotvsc9Se8bxJtbDJ0uy81tFy17LXnDi1wTIKQwM5/6ejfKgzP1dFIFWI/m
L2YbYTGUDa1zT7CNWQIhhHktagcCETYVTL0p7bCgncaGqEI655adBZMHRsaYQXUnGzFzInxOz8BL
fKO/NAEvXRYRXeQJ6bHDTSvPF7g8eBX6jUQFOSROAw1Ja/wuY5hIwmvZyXZpxW6fsxEOacdbtwei
iauSA95tB5WxBdiL1Cn+qIBsnW2AGK14ZYMVD99362aicaDGgby1KmygbgUQJQCOIFmsx+6liMpb
DPaPm9oeY5QECvKr9NJPnCRB61Pm2haOmFBpGFXSlLBYnbPIu01zcsPNvBNpbpAgINRvIJ6RdYbu
y4SEjl4ptJjUYYQO9A+yU4lWorZnWw8piTS0W97Qzw7EUyMzTZBmy9RXGCbYN3TQu/+k6bGiJxJ0
2SzX2IC4BTA90vQ69lQ8aRNLpgpJaSb9iAH/nuKtlhK3IKpLbXGNgMRvanag+NaTYKKduAH12egK
RFPOrSK6wTCgKdkuYeBmbWAjAtmKxaqBYX4xM7MvN3BRNq0qwU0RwGL9rt4EjOGnUmk9UhPdLpU8
shqdUXoTccks8mEI7wJBdQL5iORUnCzznsdQknnPX1ZzuD5fG2DoliI8IUmwleISMTdIwkauWtDo
iuhHOQGaanRq1q3WKrPqx/2E1gfJ3gh0b82JorrcAyHZMKLfNQC70lTNiX2Ad9/79MhkQp5ybAe0
xHzFF+WqlSdxXd0nYBpcNhm04Npt4BifeKnn1mdp2+ctnqhsK8glKpWBupUGTUZvlsD9r6M3UXhH
rGVghe6LXT17WcF+DHAs+38mYI+wO/f1T9D+KONb3DC/exqTeEes5kYhuxfaduJYSMjBDB/N30Rs
8/f7xvqnDYjJeU3LocFKNT4a/XsUkTiWzD7El4zfUeVNjVrm6Qd5Ke+Sdi1Gf2yZOGv5oVUuaOZW
GpWTB1fg+zezALoeHGIzdiB+bYuoOqaBsaO094t4X2nie6z/xrpqd3Zg3sz2rCNIIiMM9doE65Nc
NLn2E7LGAlYspKby41Ls9/Ve6RhQpwQcQYgrn3J3QFW5D80MUT0jMxib5o9anKSi9wzoK3qWuVJP
ZAYFkFUnG1AGjUqwIhbUOIEI2zkhrxvp8FeZ4z7KjTPEsI9Ihs6RWthXvvuMOfRKNZ0R3ZxyBs5Y
0QUzctN0vrWq7AsMcLTJbyYvyBMS09FWBedWTRFq/xMWEqw1Mjmbd7n9U0H7hMw3h4hAEu09kwt3
UsbbNcdPBRTWkFMG4avfF4dwedYS5OWYRGeu8faFmJatNBieopG4YTIQQQLAqW6Sjj2DBJdT2p/3
uqFuQn7AgK27tCpzjQnB3PRGnpzbowdbt5PQQ040mw75YCzc29ypE8yIjVt2jcQ9Vnplojo8Tz9W
A44hVDz6H1ecyYuWD0Vf3uQ6pgexSMQcV1OJxRuiHlJeTi34R453zOSpThS/Wd5H/ZGpv2OASFEA
tgP3DtxbCUOVkNmiMG+jVWwIaXEIr/pVw/qQL+xWhSca9cfIKITFyi8pHZtUI+I6RwQ8MlADnPDU
MTZa2IFVthFYsOhzuCPnU07oPYNO4pxiiURj4QQRKjOnQ2SonwvdGBUTfCLOdV08lqWM05B8J3YP
YkyJT92F6S+NmouZEAgzp++oqahOIXaq1Pyq8VBfZiSL80y9A9oP+YiQvPJWkDlYH0v0UIre3JYo
ZPiZIetmkhCQb2LQf9ftnZwDxkLlHRQuslAFdQFiPVmwBeI7TZUkZb3Z4cjUtGOjRV45zR62n47s
AKJvePePNCq7uZT2AsRCYg6izM32NXTVudKOcEydMKcgDMzwO07Ei8GkgBWVB3x016jvnXW2onYD
yWxj0O2XlBhWJXAHssIZTM3NunLX809q6d4iL3my6n3HgrJurS0J82ynWwB3ws+yCqUSZsY9i7mD
VAVbEvh22rxftNapZKbCa2EhtOzby1fdLO2kZAYkuQE6DB4WJd9ngwKJ81vABV2p8iMrijuoU0ek
+csh2+c87iJUI30AXSb7k+qJpYXek58lSYkKmfcmySOG0DsWiCvFeCTD8AiAAq39pgj9tbVLUWdc
DuVERbTGNHkFgfaeKkcXBvkUgeN2LC5rSLumLpsOYXWXvSfrj9pdwZmxVo6g99XA3kiD0/qnImKv
aAy6XP2y9C+rIkQavnRDOWjrbjH8nBW6T1J1K+OmLXi1Z7xq6JzfizzhLCffiAlerCMCoV1qTxVW
2yDRfSWmIF28pTtnYB5TclJnSLWs9i3hrYKVgb3G5fhZyoMllDuSTd9aFlGE2ARkTS9YDYoq9xi5
k2yj7WXowQnn8CycFlLWx6l4idOAPgMU+kKACLjcqG73pTG6fYhniil2TPY0NhLiRzayjHre4LsG
vvHbQAGGkLMdwXq3dexPLeiocbfEjSth/zHjD4CVx5D5Xrt4Pelyhnpt25emua34FwjDgno1lPNC
g4RqIYPCTuqiGOlOMkGOC3ECseivReGilzDWTacI6IABMqUrsJXodRkVtpgsr5aK/qZHkpWBNRZR
6YpqCZIIAV1imHtOaGeimqCMK6ikq6Cz55UUxy4v5neTJS+fpU3EO1BxNjAMcmU53I7Jaylpu1BB
jB89A42iXIIwcqNTt5tdor8NEomXxcnogLLi2jePKaWKVd2wsI79F/dosnoLcDzi7STFG6oyq7J+
06HWCfu/ptIolBLkXzoGz19RIBsqBwFKry4xiO4nJ0zdovnJ0TsPRGJI6ZrNeUN+65nKukNF1TaC
RCCeiBkR1ASEWWPi0zE6FgPZvrzEXQWsDQU8qfETKWqkyYVNc5XEPetKqPQ+tpZDzU3WxrlLiQOU
jkBD5Z2CH72ypKA1cyGUenpwjFffqziekRgAjTB9Kq9YC6BTYMmu8m2rfugMh0XhLOFYIPiWktC6
stllJSyVSLMOikAchiFT5FGnLi+h5CsQp0Q2OTGDFcaEbhddWbypm6Z1WrDGciQQ9MErR2JdXRdu
E+xHaMAh4Mq5e6FNkGsdsJc3y/omFme7qdKHHF6BRKQN25ZzCSYi0D/xbiAThHSRVW/9hALkpS/D
g84GilWPXdSH1sR6iKs+S906xgvxRkQ5zbphq1rr5mshowLyDd0G+Wve5V8gYj8n9aDT0WUFKWw4
f4xa3Y8hZG9Gn1VpfC20ekNR7C32sEYJRYw5S+mXOKcqZmmwdzr9akFV43lbw5azgRdlLri7z4b4
rxLCvZADCvXQwBSkdbUWZRJnrqm/hO09zXFiVwyXDZcdZEJ6lQAM5SeNPkvLG5vyAkxlGzDwbxYG
VCNTnv4ySBz6TmV+hZLoARfa5EA9M4KN5W0ZblOht6VmXbeZNsMpkEte2hy7bm/ER4lycgArWJYT
ildgcOwzoaxE+j5iScBqytWGZru0Eoj5YVf3JhhX6yuL58cid26P565Kg55k3eGoCtRgutYcSyCe
9qgOQJR68a40v9owJC5kAD+Q4UYp4xqwK0qDO1SQN6xRa8+gFsjJgbyRrmMWzY+BShCYYD1TTe3B
z7IuhqbHcCZIQ0+rxj3B7Cn6YkWlkYnAKrb4JXolEbfVaskicC89wrNiun8erBadYqSkuylU72lV
x16NJTpGgOHMyZoFmprqvo3k+9S04wXdJZE8OoLJhYGjkqghJyoaToQ8hMfjYSlK0Wnz/BeuwsBZ
TlZhXTIZUhixKGzQEra3AXIF8kmTs6kk53CY1J3Ur+Gug8k8UkGjM24rGKD7HsGqt7BuUnPF3FrW
/JbxC54Y27225MLaebPNUyH2UxYxLPHXXhBHdW3VP32JjCfGda2Gc3SCgPVajJgXO7PuD+QQ+1wA
o6cS6WgstH1GFpvPhCnlrlcTUEBlu9V1egarUxxs5Zcp1qc9OBk868NQ7GOeHK0liKez3tg3vAxr
8LUoiU/G+a8ETiCFIg0CslZfIhLt8odEHBbaB6aYJmaGCe1bYXTfVT0yfSPpuiiNJ11C7wCpditG
oAS+DZJdtcFETNMpUsVhJxPIdVndDCQp4cKArA4XQX/hIH9JJ6L04hJ4cC9yJuaj+k9ClH4GGq/o
AWx8zv4AWERnLPOZRb6UEAqPv/0P/Xfvo1+MSCNT+t00YdCSSA29MeL+DqLm1ulG9ZOBcIaw5Wm9
lHtDRm0zJBH7JC1yZu7w8rcEqLsfLRrbfE6uJjCvUVLkTRt8NBrAot1c81M1I1Pucl3X6AHhVSDj
N+12jqM/yRBYTC3YaeVoqRyIFNYo/EkBroeC3xRULnIAOfctxq8lhET1kmhQkxehoHtNIPg0PXlz
vVzYehwm269IoXgZyRKGNQrglYSTRS+veYrmdgFr8VOmrbWXBuEPqTf9KduajREE79WYcCfBnQG4
TrabNnNBYuTiaLjpWsiho8SMYxCTjbI42tXCdqNN278ostbCZ+BamWanEmVhy4qH/c9M9KAp8B0q
A4+QAEpyuZto2dbnoh4sdb+oAOpyyap3pBk+RwEWF2mLvhnphzgUQFUzlpC0+BVNuOGreHr7mOXy
Usc/hvwuTZT8dsElJDQnadannbKQ1DgjoxrQc4KlBorZpJ5aMoIO1op4AsylaPpDtcb8PEvGKata
X7ZSTj/8uGUlMTeEQr4ZYlQ5oBAR6nZp7yaVtODH596cIl1i5JAOG73A+IcSYeyiL3DgHFjTWB7l
7n2AIB4o43em1Hsz5uar5ZCbXTigPd0oKUGJDBWt1nD7RTkJdb1TgIkoWubP/YJGGMIa4cGmclGi
mqHpLU/bLdY7v4yfXWL6ktw7KaLXcMjcxiBwsvpudAXSpISoiXw/ZFuwAwxZ4F/7pwGcbeTKNwts
pbRuybmAL2NHJYhCLug9tiOHet1VGfgm4Z3RDS5pQmq51+psRn/PtV0+MY64CMhB4RIww1pcIB5W
i1/K2PqmP87BlOhiiR/reyKktfWZon4W6/SCB8tKiFNrdyk67aXCvvBlmBepQbpq+SQ8sJTIN2HR
v+lRuoMkha+HsO7hLVzmvbymgwY/TNMeaVDu69g4NBLBIc7c1DZGIjduAz5aNlswQdMU/5WuHOJI
3Flt6g6EBOjWVe+6nSw/6+VfKn9N6D1HsFQVTWTA/DhgYC3VBASHwVn6yCuqh7NgmY4ivaqYZiZw
7+vHVDBnqczXVqQo60/NTsMEqezEnhQ/xq3oQ2SVfWtKLEM62LBBruQl4zamswA5mDROxOG3YP4X
lX+gIZCjcztNSLnoL2Iav7hBd5y2vqQ+0ggQDnKqkY8b2x0OP+tlYGyTpmwHEYn3xbSBtukryUY2
P418VyQesXQkkMXBTWleJ/NIQmAfrdjt38JcvAqSGFk2NCvJMWNaJdC4xbkTUjUU0BvNeLpm0nHp
LyBZ7LAq7Gok01QBUt/fZFW7jsrTtMgpffw/9TX2sDKYxbBibig2Vz2F2eu2FbwM+FS0VEHRgZh0
nk5pvmzjMLAN/W6WZzmvEUUsvtpBvUmLUwHufpbgv/BETcq93xeMGNOoBg6F8E5BOF3IXo24g9Ys
C0ZsaOzgeA3E5ESjTcsDGJ73kiEKGjLyhqKYIYdhV5HgLRbqG2RgqmLwtCM/FzxgHpe5XPbYY9g8
5dtUpTWhxCfKT30jWoReEMxZB/+EIGcLiYTDy9RrJJ6mnwk6pUx5wy2/U2gxWkTKm0YQWf0oUNaB
jDJfHLpdyfZimfF1aoxZKQNymhvpOPXlhiLbCdVjPzPRMKWXJTVda+z/Kpr4AjFThjPA72H2DsyT
oHDaE7vmFIHkdGjzDxgLy4giyfSRXGCqWxV6yOAJC0TRSCx0iaAO+qfVM/x21QxHZ/UFrGYdHfUv
Un8pUXuOHXAS4l1GFF5JtTVZ3OXZCdWTqeEviHhHwq1a7pfgGsWkPSQ8yA2ho2REQhmvmVWuPKhz
ad5inYwIXFhECmz4tOJwRw1tTCdJYOqy3M/sB17K+s2oXmRklkAoyR3+aMB7NQr2JwRmZoCI2hOS
9gj4fgOSJGFTB6jKYVUNMfg34QCdWgjSMW8UYlfxS6DCy3rC6IJPAb1Tl3FxIt+cBpz5LDMslOyl
dNalrzr7zHlFxGCHzMiW5ZLoE8mugXyQwCKM/OynPvuoJc21qF+mEqQIQ6FERtVVA53JqLjMHzHE
68JMQkwjh/XthqBFaMS8ThpGGGgRTbKGWEj31BT5ckq6kOZQR+1lmVXaAevUJca5o19axPCo5ne4
fy73DHNnEEYxfrmKhE7pOcjDr1TXV2DBUZv6sTE9mmwNXiXpmIzSpgveh6SwtXQ661X0O8jRm5Gs
aTPMd/gQR4uSKlLQE81G/28CRxznJBaBJQkOxgSINzAIQC4VYp5J6iU76BZgsBUJqCSXvS/UT8jm
t26lYlLRRWcjNF1Dclicv5g9DrrAsouWkFD8QhytOvP5oZ6Os5VQ64zF/6uigWhKgMVU0wQ7KvgI
su7ZI24E9PKWIsyR5K9BKr8HuMhZlxEzTofInUq858qYZ78U+5HyKUtvehVe9S+puzWYz4L2lzjL
QIm+1Vb0W5lQ4cr8GIXJlZf1qEw/SGM/NHwyHOAfbc+wiZrW4Glebb6sQwag8kHeIH5LrwUubva3
DP0bGpohMrEJlX4Yx9s+RLBjMUyvKotHWPdCS931wD4tsfLqho2Mui5KPkQpQ2E8v41Z+ujb8kUY
jb3IW1coXy00Ck3u6VjMwzJ9ST2oHgVqVDl6MdztAjyBbi5ULBtxU/6Ox1aH02tnjjwQtJojvCUZ
1DDZLcfeEoGyrl4a7Hlyg4K/jy65FfEnOq+KQEXVB2H1zuG9Jcz+gSbPt6rero+PUaV3pMkRB+Gq
Swt+uTVr0+EjEAxiwy45C0N2WhguDmWlPYKZHdH8TWEo0R9vO5BDJkN1+HKswNWF0pwNq9mcSSMl
KimmYO02PENw56KVzFihHOI/Kue5jh5e4rYXcbeE6h8qggIrPQo8ablElq0ETliflMQX24/MMm8i
CaTzCxJw6tlYOiwN8dWCtE+A8ZfHCC1BxDG7lD9X3jd3jp7kDm1REh963dgJ+b+ukPbrSzHEb1F1
13DsFECtwlzhuL8gVIVvoc0OYCMNiuIpzy9N7bIAQcZmSHsyZ3G4YB7Xa7xOcCJ77k6S9DoRq80W
Ni9WIoOLRHE5GkGiss7CzUpugQKA5pa8cnjjWBeArGOF0ZhdooDkFrMNcUflWqAWJqvgzmJYP/II
NOSMv8q/Vu0CN3AIghB7W6bOS+8WItBNfERwwkZa9pBDNP8SRX5msgZoi6G/DHfEwghvgiXpJfbK
1TXRCzJek5PRAMprcpaUrXHrctX+ydgERqboyRLfDKZbB9+6WHtmVNmkB3hZiZmqHxmCctf3mZen
yCkhvWpSuJUYlVgsfrhRGBSM1Z54v6yLtzF+9D2fh3SiVUATOj1T1PNb1KRZYwfBJr8q/4qvGT3+
hUzRBsCI4Mfe7LWP6YnhdEm3JqVwta0/mApYyJkH+yN8Lx+8bqvi+Gp59RX07gZLy4xJ8QU5MZ5s
NXuE6BZGbnK+x0sGZ2DIkRANM6lvGbMTPEtsE6klZxZnk/QdByWjc2P4Jwxb5XNkeVtvF9vyEQr0
D/UocQsRcCsRdGZbfzQcFoR2JKZMPliOACH5za9I6jDP0fgVwhvsc1a70uyo9Um/lxhhzB1fW5f6
U8XNummcCosoznLUActpQg48A23fFP/md6gE6JTxXVCGLtjhC8dSPvLVubJn7ot2ONzgxi1ME/Eb
zy5FEDnINs89P9qwEMzDD8iPgue8X9yaFWHmk1HXZfxMqA4x3rlBtRXKO54a5AF4OMfwmImOJe1p
SZ1x8NXwIJiHPCKW9lzNHkVx2DE33gvVAZUQOpgevpFfQqvjC4QMz7X5XrrdCZOETMi78YvJ1/gj
Dw7FbAllbNyzOWGMwn4PEl69nCXW6eGpNr4bk8npdNB7eETbGh6Oh9pV0s6z8mSrHGYPsb0rlavV
z4a7i2Y0vFefpbrXzGOvXdLSC9NLW/MjTGjWYeb0l6Dl9jg9CdQe+zcxcXNt36EKAIxB1Rbwi+r3
nr8q5RcyoHNo9ToyYOknyFzhX9W5sgiMz2nDTfTCSYRAmjEbBj6KwdhGsY6KjW1L+iOhVAQCZDpP
lAWt+qQZ6JhMGycKPxQnrcaBtdOgKu/YHpj5SUWPjwcZWtNi478hKp3zm2s5SAlEpEN108zFvV3L
R40tZ/yUAidJ92g61W5XZ67celBtxvrBQcHjHWCI4DkjKYjFBROz8BtMdhCh4OGxJ03FLZSH2dtd
4hnSbr6PuT0vh/FNZiQfoUw5a4IzqiQ2DQixt9ZnylmL1wAPmvLgESmqA99u2/GHT8Gwa0o4liy7
OGn3enVaeF3C4KShoN7ljcdDjAqNcfgte4tQJyRe06y/kkIC4ttC1J1pa7ta41SNvjTxpE8Hozy0
7V4UfJNI1MznVJdMO9lS+8yrtnGdSxSkscx3fiExoo07L+Rm5UD21V0d/iyGLZFSr1a3xdiaFe6s
rT5jetnJxAOlXlH+yxRfkX0wOwEU0+VSd44KsuQfHwXfIfdk7ZhrLvtW0c9wW/h6Om86o/2tUCRF
O9WiMgMHG+2YIRbyZZSv09kWwRo0W9ov1rhCsZMWp2p+mWQbEOQ6rwkBQzoJKAxOoYRVgDNg9EYp
d6LkZCEbYOsvbIXvi81B+0bgR0IZCgIFsV7JNtKuhntLOWP9Ug6qLWs3VtpbYLlWvRGphlKcUZv6
gvEwvGTwsYcT9i0W3jwBwc/wuZD/QTS0bpOY1RebCpWeDCmNxQUCXVxx9so4UmF5MlfxB4TqhKlJ
Lqi3hnYIMYNWEOGFDfuS3vFVye2BPxcgtqSg3zQ685Qt6hv9TfgXc6MsHqgICninGwCy7DJuxPLO
W8OvTi7NsGOuX8ANzfgGXyvFTT5XjN+7AknO8pHriVQpnY3eLucvoF8mG+Jg+ZoBD/LpknPT4IVl
Y4VS4dGNutcxwuOwI+VLq1E33aeJvlCk7WYqBEBfvq2CkkF4MQiEQD+EjwW2wM4Y9nJzqhEdYT4S
UTA/C3nHyi3ufZMzmBckg1NA7CbJldtGOs2M0mLx3HHIqPNdZZmpORMjeRXTzT4pd03L8bEFfJBe
x+2HQle4ScNDyIf1nk8uB7EceDkZ1UgMpyuYM7YptQgO4LawlWFr1fjME63aZj5AfKkl73QdvjaU
g4i3+0jQLO/hjAx32hqLU+c4xBhMbMbj6tlaHAngLnFOpQidlRPbxTuXRbeIFgIgDhKbrYxiatjF
H5Nlz9ZpjKnw9kg5A1I61S1KlU60lQr35zY09iB5KvAjBFikrtxvwgfztfpHIrruyTtGAccnC0Kx
NjlJt0pzVKJLy4PDYDt/sb6K2e4rJDK45S5kSqXreWDrDSN+0u32qNWEZB8hi7fOHchlDIGVDVKs
Dr+IctQJOpP9Stzzq5WRk6pOCYuAXf7fKG35+chzj1jVfIbIJO9Cc1avGvYxcCgsKomZ1Ljbt81X
GrOa8GihELPi4lHfiZ6hXuLOBBfUqe9F+SPW26F5IWpm4B9pnPG3JfOG+sThdeK14GtrPR4eokiy
r+i8ID9jE0HWX7uetnBNxPGQ8lUvV2gRs8oQihTCTX8U0rvOr9nbLFZYx5WNlwY+iwydHoJHPzAv
quUDlWdu2zm5seeg1gguEN4Y2E85yls3YYNfbTr8sht2ddOZ02Bi6NJj634BLsgSFGvXUUYy0Pka
ZCkheJuNPUI8dXZb5W8hrSDG0n0Z/uHLgx7wUzZbs9vN1pdpeC1odhXCQ7Nva4KRxrtSHKLuyBgr
EZlcglBCWrZPERQ0xp3Jm/LkuBgv3Mw5vo94X16U11L7yY3vudmPOILbihE3/6c96C/kH0BcIKKa
Xomiy0B77zawcZq9Hvi1uRtYcFOro9RYTtgxWXqOXAt5ZqvIx7FvbGTGGQ7vEFcs9rIWGgN2JnTh
y4ZeoORdQQGjrVWivBzwY3GkoU+tga9wRGJ9pT6W7fSdkrq/VGfjtmIgPf1d8TtilZLRzhaEkTAa
XgSDB96BBEYHRV1iAPC6hib1B/q/bSZeKFD7gfkPlvANs+Ki+qMoiY0frBXcOrz5Qr4l6yy1vLS6
LC3oWxoG19DJnAKr4ozsEIMvrLd2TybHhagLtudcXymDdjLGXe5tKnrEjZ11T5MnDKjIlt8hwekj
U8EDeI+G+046YVcIGZgM2ybbaoXfIF4oxqNKlgZCDuLUxu5URRdpehESdL8V5zoxIrhGDWok+Zig
SXksyOAXmL2h4fKYUVeVtJBAmMvpgLWHGFveC447XrrqzONnjHSWe9BhAGrQicG92oXNKRLJqFx5
Ejx0xpMnyy+nglUANKm1fOWxioodBS0VQHzVmf6/q9Zm8NMjyZEcHPw34xZKGV5yWWGV9hxHnywN
FjKejlkQ57bhKOv6kPmyreDhCaEwkbfL6XOEKQrUR0qdkoVA/GP1W/ACpCKFv9OZ26G+Lvl9HmHO
ilehIi4BWQ0cWppbVsyisInJZGqCyYss0Qur2O+Xfh9Cp50qQpVpTtEGIrFFN1I7OmtVvRNf1jSP
Wfvj0h6TEakCoTD9OynhVGUGceGP2ESDNV6EERle5qmMXZiSKNLeXifaYDppJeMTtJUVlMZgS2Ak
SgYe4zDkhBO5uzxzpVhvFlVAVv1oK+IxNBzBVrEVDUK7BTTadAj9cIXxua2vc32Zp54+41SU3wTS
cLyjs4tuDSd7WXwqzeIU81eGfRutZ/HZcvLO5E8lpDwIkon6BYGM9Km1HTjryjVLPudBckTkBaOn
MRSrQCWkfcJXn1FnwF7DfpQaHCu8LPV54fRXh/fO6CATqV5LfJRWs8sapdOUzdhZEG5ot5BYwGRh
0qTgemy0q5lBDeJBMCZmzpmxGXsCDJdjxsSHFW8zMMkWAKKHbq+igNuq9SXu2WX98iF3KWf58ozl
n6IhdeI/js5jyXFjC6JfhAh4s216b9qxZ4NoC2+rCu7rdaDFvCcpRmoOSQC3bmaejCi3bj5tCC6i
zhZF17P7gsbHHMdnJ9h9Rlehv1smUayv1zK/2g6wAgTGb2Gf2NiH3b+udp5kwGrvOgCbypuHbv2j
Gwu/+32K3zB9rClEvOe4jiFOutuhe8/thnVn5AADmWvCbY47MROqkpSPjXQpONXk7FRDg5TjU6Fg
93dlDO4Gwa01SPz4dsC8T5a+i9U6sjkYmCl3Z8Mvt1GA4qINokD76kv6zQbmQJ97olRYWQbS7Hqw
1LKB2wyxPkxXNNWjtayaBuWuZUGL9vgnSrQh2Zlbr+Cu5E5grpg9cLllGuoUnA+rgRTQIFE2i8ho
GeNCn7UY7ncKuSct5XEVahzGR8RRCrQXmbOJ3TzbaxBRkf7r4+Dy1YuOia/eEqguUeCEuECcWziS
V3DCZxouIozAGuq8C2etwd3tBj7+KtN7F/8zeO4jliTtN7StU+Vm29DnM4j0npAjR4hEvFdYKSpV
IMn6Biwt42qXkqChtQoH1lvS7VZFUr863JWoTyLHvFOV/UHqreM01K0dK9jlY3uulf3datGNJthV
4IYbQ7IwSCZOP3PAahqteAUIhajHWyVJo4eVPOh+9FIYWbqw7wzadgMFd9Lo4RUei7FRD64qKP5c
4X11dJqmpbXuxvxAGHtnNPJXhg5hco4RNdJXWXqLfoyJJ5gcNc29yNOPWo8spJe5VLA6hp2Fy6b2
KfIdjqYBSaD9GbhnOnU14RTKoE6awU9TaF9pzeK+osUL/wb5nkBW4Loi3C6+S9lfJfch3bXoC3NN
233wxqNDYneZn8ohu+thnyKApwcwG2Q+BUODpGHArFn4gUy3152nrZUGPMxwbJd9KwsbiqDxxs+z
0MDdObdUC0SKfHgTzx7vTZu1hwxyWsnsStYeGZK87hKLo47/fKTOzKblqusGIEG8j4b5otvxLa+8
92yAIqjIEYB8OKiiuFu6OszuYIbkxjdoUE8jIu7tIdCRIxpjO0TxD550WOUAAlkRQlhrqbwhWXNE
ATzTTULYmpsLWFHakX2r28X9yWHJ1lBD5YS8+5Xn8u0vDlrpns1A/bot17+nPYbw3ozznCuvZgpW
PGLVD+d8ctI9LfX73Me6PSj+fPnKYQ1apu7f0DoHCedX8/qbgOL85A/cVcruYNC4kWEnzvjwFNJt
yWp3mi414lBqWBvRel8ABYmwUFgDqQuHU5URp2Gtn4X5l/LC94y77lOMgYuXuIbi+gI4/2RMGteN
W+4gAqAfVntLRGvHSHZ1QEtLDJKWxWB0dxQ2VvXHyvMU2sNJjf4zOVJLyhvgdLouNBBvIWdLkzM+
X6PtyuJAx+ix9VE3deC3FmtmK19y/JiCCzTbZ99gfd3am1byiJ23Ywn9BjV7RnlX9b6pUDW94tTG
zibrDu3YbbNCXCyLJKUTvCZGeGrShzWjIGfZ38JtTPirkMk2sV5aixi2ZENRcFzrWJSlxwzbpA8t
bmQYcykkn0tuU/xnisZHuqIqxplbVxTsHHMcQo8h/cr6f1PawRs/ltY33E04UdOTQPKF8rTtJUVJ
E3stFEJyWjhSS+T0YnBWNQNIIjCNMol3xKXMeqCcyCdfEi5SAmnNbEvgkWI3nzXeMcH7YiTash5i
MkuoOzkyIyA0ajLxaaXsxyfhLpSeLkKtXOjj3qDNLfnxoo9WEHvipMzNbK1hNYM6iCojAJlgrzaq
heI2G2XVaugfrf/P8v+BPqNqfOXHz3X2QekBq56ecxaOzK44CpFgNLSXQkXHNuEGI/NdDl47khdz
rrW0gROFYpMWzroEQVYpdpU6TWatCzEWMgDNDkYXIAXT0kZxK6VoaxOKtQ20hwtA1nBQxm+YXE/O
q1DyXFnROnH+lSVuZBGw+v0Dg0nnTryBa7ii6gQPp7Uyw5pLDSM7aKwBQJAYj/Xw0P3gZOSIy/mC
5PAxncJ9Zk17c+ioRVG0vZWc6tDkzL3dh58GcGkkiGMlJ7TTkrqwEd+GDmJOG9ApAZnHIXXKxhE5
ZZNSIxuRJewVQnzfs0YCa6gs52EzixEkoJHFHtpnnTsw2vCyj0YSFGAHSm/FIZJFCwiURRSIhcm8
W5EPXKQ521VHXzb821R+1cV47kIbTI53NRHapSSa3bMG6QVnDYUNPVQ77ppXTEjbKIs3dVmiSHCS
BTV1tVluJj7/dXbLYzlck+bsAJh7ChJ9EyniH6F+binT5h59NSd6KB3t0CB/OIX/22AJ0ib/zgAS
EtzXTQ/IF9i1E4loivqqLYbjvA7/NLd/p4zoYEzmsxtPeyKoRw+nJXUnUN1padEAwHvGtYRBalaQ
hf1hG+lfIj6FTbTuQ+1cboKOp3C1hVh6M4fiHBTWJpvay+Sy0kazCYzgPiYt/FN43517jAn7DwOQ
HkieryXBlQhrToJN2aLpBrDazoOmXXLoHQLC/tXRmjLQL+VZ9S0e5Odggioh+y+ifmwxDN5bog0k
CjMZ76zeZ6/8o9jquv0affhsxnKnlfbSCas/XWIbTqKXUeZrptILZzzJSURq+PTZ07me/mq5BngX
e8vPZCGl/+nCP4/JuJCNBURN3zoAShxQa6kw39u+figlzk7fHOjDpCT4MWR4mE3zCO2SQvWeR6R6
cR2POiuQWTHOauxf7dQ9EIoYzTeudxextU0GjfaJ7DShQEP2AUPnPReIk00X3lv2sk6Ba8kjfRzU
j7r7kN14mrLmueymh24mJ0UbE/l7WJvZtxqukobTaHjTOMalDVsksvzgmIuTOfENSp9T3twhYkov
kqUX13d4Zsg4UYd+JI5wr4Do0icvs1UOhEwYN67XNW6okyLtkHMZOrH17Q8hK8caXkzypUvx1CRi
HUXJTZoBvbQ0PTpuf8kxryMjcxjqib3RJ/xqUsWAU/A8aPmznIK3Uo+eHdbgBos6aD+7wvD+dEWG
1MuYqkogwqyQoHPXRJR1iEHBc6GsFxO0EixhKBryLCqE/pQuRHT5KneB5CenDltxEapvj/pVA47r
EonH4zzBT52XQoAGnOE+zEbm6Rna8r1vvbegTd5bv1nXkfXTCpw5aVU9YiwDlJOvh7Y9Qbikn9gN
zk7QXkfHXCRo8HqNt8qbDs0sIng8w8P2AxOErntbxzE+YulfOIRxR/ePbVUdPXv2WbQRITx58e21
JJJc5G7w5CjyNZhJdjHyBWVeGekCWYk36LJvPLw2OYENe3iFAfVeU0tXqfxVOw59e/ab7FXUxrao
er6luMla47vOF3E8bLPKxgwixXMd3sNQ/TAg4WjsVvb8cdOiTnh6wNtWPeNs+hrtE6bEa181e8fI
HiZvEphWjISbZj6xQafahlN4yEa+bKP+Az52q0UJ/v5zT+tIA9gp69DQ0uRgzi0RDk7ZujM4FsTP
TW6cK2Ussl5t+nY4x0L+jqq82Lm2Lt3mfysl1jH2o5Fk95wPFm1KSzfk+N96nxBcrta8Wwgoo3aG
D8MTl9IoT/aIeROO3zjiXK8+qJq7mCAd1lNGdsovjswVkWm9u1NN7ZXPzlLrNn41Tx3hoYrUET4S
HIh8IYMj7Yrris1mr3EDgsgQ5ca2xfnSoqfWSTbHiLjy5nhT9q9I4QKZfxVxPyg88LB+VLcW2qFn
ihD1O7h5oJFvWc6mhlRchBVDYBjgkjXyL8oXKOuGALGRPAVn1nIBhpwD4FNfi3VLvEZnnVrgYhAJ
CpX/1rCZ0ojTjVZH1AaGCcwSN19GM75FQmkUfxTDMip8+gM7WIawMezAg8E8kDghHNCWNQRN4o7s
JTQgLtk40C+GjUyPtz2IpZjyvoGAOdmabQ0z0jTwI1RYdN+TDMsCL86PPqAK0i87boq0psko2qru
p27HZc+2vAZEJvFndQG18w1qIGqTFfiLacwh6NMMaV+zS5gyNfbtAazHrhcRZ7IQtltDxAS52Svx
t9mrCXNMg4POwPDg0QeXVd5Oq26KKFbWvQ7VRYPK06YAbbV/Hlu9Fn+sIxycUWRJ55KQgcj2KDcp
j5eR5K+0MYMjK2MxCy0wxDAEiE12g449lVL4ubcUwpWfkDXjgKiXb7bwFhriWGPKJV0VqIEDTk5/
5UbRJU27rdawQuvlnrF3FZ4VXs+M28p8BYSwkAWcVJ0gJY+R5eQWP1b0yp4Ka96K6XwY0b/Z66b1
zeue63rY0w+ylu2WexznKt6Eji3jbFGkWKAl4p/Sa1sL1sOmXLkNpjK4EQm6hgfL0/gdSedOlFxx
S7SdG3YJK3DRS5xNjYZDgKxlzOX/evVmNbvEdI+R3e3xdZsfJNvWdvUz/5h+XpcSK2kx8BeXASaQ
CQYxZIFLAfdTzB6qxJYD77D95pH41Isj/sanglhz+zVieNIjlsfOtyoZ9LocBeQWFnxB3rPgGbfG
VJ9AH0B4HHYz2tXM9p37LbSrVBt+p5W+Qv4Pune73JrdL3GRxvgiH5slH4oYXJZe6Ms1BaCvO3Am
7onrqqanjidcIZITZWWnmFAFcc52F0RIkY06Z/7wCsAJG0t9YnnMdjHyjAN9ybh2sCjcdU1swZoz
w36K6kdgTir2HnsxR7376jL50/9jd55/co3bqniMWGgN+94kHcD1AMuXRyph5amFO11cLskAn6eL
/YANJMN0j4GiTMaljmW/Hd8F+hOzAmLRazXTvPM/0OmIQq81kCiMtbTKshvnrIplGYICJFOGG4Nd
qNNsAaawfjUwZVtn+HcZnDRzdkSpYKmwkpHuxFS57XKcsvVbQMAucR4arn1iz8jvEGt4lLR4krLp
GJMwmUjyKwhugsi1iA3QGHxpyATAdeG3Osso9tfzDYWa1ZWFz6PR+42PuYT9qoI0YOmXOAzYjqL6
cUOLWzLlvbflGE4XUct59BhiUuz6cN+BZldssCsifhM0BQXcx8ERqsUj4xZOc/PIycfW3Z1oWCCw
7haA8PxhWOhsmhQevKlC9YmgWjakr7B5juY2hwnj4s6x+XklBVoVekffZHsfFpqvAF4Qh43YjILK
WlQxYRxCyaH21mALHRCpby7M12TkAEmKlvsjazBAbdl60hFFMeUaGCgCntUxa0Lsttg513EMTCFh
LUgogmqvCp7BCCarI5XipvhyM8ByNfJA9Gpn5H9DKOgiYdMWbBPB1iDbCkFlVE/FSYKDoDc+Rj8/
8cRYcWjclARLQrtcmwcWaMhkHEbWNWLMFE1LQO/UCNfwce2zRm8tzAqL3M04QusDVNPH2S7PrE3N
HyFz0MYwL/HQutECeqKlq0GFCGPoZHm/nD2lSZ0eoDWtnWD+ZzPBE45WbW16YlNBbx/mxC7t13tp
EEaMqLKoCnpDeigoOt1Z2GOxFMPEpKYWrQ2eJKGW1QRy2tiWeFyV0S3pOV/aeBvwR2wpTyFr3Tzx
m5xRX8m4gTGqLTlObsCH3iGDrGOJv4gnfdwnO1jZs9Sbem9C/eYZmkF382YrMPdQ2/0n2DFz5Vf5
iyDS1RYz/nnB/g9T/7i0C/LvyZ8Ck9k3aq3pv03G6ct7GVkbAQZcl98tjBwuMkmbgVN+dM0NlOH/
ySPcMS6gS93mHM4sSg059nxiMvCdyb9oJVrsI2VZh09ain8aZ6x4eom0mz5h9uUJjGHpMBIYirJb
6b9l8upoP1EIxBQLjOPRT/amCn4f8BENrVyi7U2kTc1bId6S5NbHD7P9pTI8bz88+aitt4mFrYXs
2mpUKSXvoCB9/aPiTN7hqRqQVArs3726OupkJJuBeSpIvkY82sAbbY8Mx0YfLlF4BTtOgPwpwQ/t
4jY0nwC9988Yq6z8qqvnyXzk6a9rQw0vYOfBKL0pTn7DSxzTLrumqXg0Xg3KZHvYJB7W0xryg4Fi
2/m/HNrsYhsVFVE4uQhSvkEYY5PuV0Z77nJbm0Y86th4Cj9So/hxmPYLEsAS0ciH9+F1L0kHRWZs
1tZoYgAAgJcXm5BejhG9YcRYUEw88oiGxaBgvIzwiFWfgutAr4ujAfQJIErzVYoqFxNxxgjWL171
sF0QIVzrAZJthpLIpoOTtOJjCFgxmtnNnr5mhzDAcDAOXFem89Qmb9346ARAO5gsBac5jwhn2bHp
zl8Kn4PsZWIXZrwSmPO1Q1Ct3WbV9H+J+4+FcicQauf5zmN742PsxTQDMhsrJu5yTIeTqvGdqkVR
MX10DtZXZzmHrdPsPIEu6s0VgEh/Wmc6+3aGk4ISIh4ZIZWq/QmoJi/mWEYvQ/3FI1dz32lw46v+
L4+AQNyN5GeynnUc8Xb361iQ4e1nPk5reinErav+6hGi+MX3d7m/FKxfwtehi9aZQ5iYR6/Y8gfJ
x5tqj9FcnxoHYGYA9bOr0B4VEprQX9L4rVpF6bMvPwvMMQCKesKbss9AQjFd7D3P5oM61e62Nt4c
hHtZ3UpmkpwRNFDvFfNAbC0qbcS78uUjYrtYsSkwenKdG5djL65UfeKjAImTPmfASCb9raoYtXEw
kf6JetzcwbXq//UGOnZxCNqLU90mHG1+BP+DXbgoGDlNVFwSCmBDomq2MnKVXDMXqbrBaON+OJjD
q6CjlxabpPNFJf0CWITk2s1z9pHxiy8+eUEEw93wUWqboPhscKG11vsQ/CSgKCokkTj5ZiO1lOnV
lud2Pj1WR6WuyrtF9i6wznF65X+zeB1V+8y+4M0fNAw4GqBwbIU2p3QC13x58MR7cyzKrhH2mBpT
rJ7psCMIxI5vWgl93NkqvPiKo6jstyleU68nNVlp5znkN4nd4BWv899qKjtMcYPGjXuSkyhn9W0f
t9x1xxMQBiDpdE/E977mIp2IvEJaMtLxaCb+3kzxZtjufsiO0UDt3PjPNY1NAxKCYqy16jlqGRY1
owbNicYRxDPwP51yAgMMGJgWgOqOAUIxszd+qFCKOe1UPvbM9Ao1/wwo/DvCAxrGbLo9eU8S44bW
82nn7WaYI1nkYZV01zxh61ztEnabOgsnXwF7C6pDchatDXkpuXg9LRyxwDE6fJitcceqTwpieNcj
k86ScQ3/d9tlr4llIlNCFKpSFpzlxurTO1Wd+7HX9tZcLhoNh4yxqvS7VTYD2tvqOObzYY3bzdwX
M/gfFQ81NyF0p8ajpxp6lYhr9OlD2NEL7aa3jv7qnpiZcPGJmeGGjs9twfoqN781jGw9bbxwEeb9
mjE5Wy/sSVu5+xJgVpgWmylzdiEjjgtzEkAGfnRvD/hei/1d2sqdxdbSM+NtFNLiAnYwZuQzqRqp
WGqDyLEkCUvNRnrqp23qh8+OSxLPKl5Nc9CeTKfziD7vIolAWvb969SgTEao/rSI3TqLH2mW5qs7
82DjmsVdyDcA4xF6JxrubObi5jis+sXYK6wiLTZbKpuYy4yfmiZOx5zPKM1D9FCyzFtlye4w97oW
IVuVPGqeLc0+ukpujKRBhdMgo1hnXuQuxSlTIRkuOh0G+1Sd7KL+FHq3ncCmz4nLYhaMZr5W73Ac
HoMvBVFvpErqKRJUFVvuNWPW9eh44CEwXVqLwSKE18gRHKj+EmT6kXjjrTd62FR/XdadMwuZcYj1
vw5KHSNvDTZT14p/U8mX1PY/NUY37ccF5zHRH9UA+hhMmojnKBEBx3748ptD9lb42ouDOS/Evda2
9YUs02dBbKQqaO+m/wopEFmApIQjjO8hgNTldrzoJkFYYBcRDufWMM42rx2uz7n3+qtw9WuMTtil
0EXqZ1NNX42KrwQ+PuuHl4zMosj95eySAOnphvIF6v5x4D5mFdBFOVmj9xxsf7wLKPue89r7yTaU
vxm0sNrX3oXuX+0mvzucA3EKrFw3PzgBEUt340zs6avuNrnWBa7k0bXS44j4J+DACkVXqL5v2PKX
yXQM22lTdcUdKo9LGW5BwbmuRSxrjOE5SeNH6CObKkXI3mRnXIJrLzjKeaW5Io2yqod2ZVF7EXgb
C8Z0jokmT/2TxMubaNFmoE2XymEg4yHVExCp+wpZlJQBN3YQG1ddUgVKL73iwUOnFrBw+VTrf0a2
DthvktCerO8yBPxUsplSCAaVIbdpxCDsvShwI232lXTjbsKlk9pgORN3ZVVyPZ8NY6Av/vTqsmV1
UHP5Qc5oHPW4vlql8e5n02JKX91O26eo6z5kqzHCjG89LTP9ZnmfKZAwMOD0BiSknNBDwXSCoNi6
RXDBxOQ914FNspkFOIXfBI+WTgJVxGa7AGDILU69NetxTwrmgy/4gvf/QnfcA9vFB2msYqm2k8BF
aBtsDz/t6TLgH6WUCHt2DONUBP3NCZMbnNAzWJUtFZc6ZqRuCvGwYoCWCXWQMZGMQq19jTGKQWLo
HmkeYA2h8y/NCdAA9bSYtFLQ7Biey4IlEzwUF9Jiu+WpbW5LyKAxF33tm9eUX5brXkPHv+YS9z7o
LTPTMLAjID9cL7pFjLiwJ/dA6/6l9NzJOtkVKAxK2VtTq48jNAFzRr9q5S63OJ5547QLE+9YNT8S
K6+oHeIa+V4EAVkEouS6e/IH6+g84qsb1WeTXyDZbrQlQG+3bn5MUqI2PxtczRW4vyF33qbReE90
7V805NdITCsQct6jGrOzI7JNrnBA0srluCzoCJYXRrQvnfadg6QdwyzaJdi9OPR3EMG8F7NacRri
n/IXgFQAlNE1Q0oIw1J5nbzd5H+G3JDKaGPLOw3AlXkie/JV0TDYHEW/Ndp9kgBM4+t4tPuXqeSm
vQVhmmTzVBRySwFNEN6j5j1Nv2NAag6/ZDFv4xPsYzhcxmO8rzgiBPbVLHYtVleOr8WqEndQURO1
fva3Iv5YvxjW31gnT0l7TdPPdnhm9To8jPIyFR9IIAPDvX2X3pbdG2e+unt4waYwdsrYaf5ek7sK
VE8TLLzwpI//evKbyKte+SFYN/jyzTLfVQvmkAGPnIjUfsA0cTv7IXCF7fUno/Kgn1/uSOWO/Zs3
37LGfPZhAnqqzB/fvht8bXGgz9GyNbb1BrtGcZtSYFYvrfpgyraTF9q6SZcxXJEu9PRfLAjIpZ3I
V9O8ssA5mJFF7HPGyvqNP3yXHCHR8TTDk7S3tYNX3l2P/OVJ0phXXrOGaC2hm5bTUhWExJz+yEqs
pnYHQ/5ModzCghKeCa5cfuHGZuyFgicfDrRIrbyY2hHGhpi+lDi03YfX7yMGP8EtgsWfhoTdH/Jw
P4xn0BkNRi6UyOwkicKSSTX/BsVbNT2b+Tuo6QkrYXL05KmSZyOIiMYmT5b/m/j+PifNxPwbguAJ
bQdldWa5LugwRJ6nvQdbegMTdYjvkF7mj5evd2Xu4gg/KejIDC9WXUC/PzLf6QRX7W/HR+9+N9od
r6wPDqo91ICnPdAkb1H5I/3PCTJx17/r7PJkSeXYw9aOrUIbuGKJTn85W8DSlMPJ67dFsNbooacz
W+1i6x75Zwb6nAi34wF7+PaqfwbHPnAWtvjKIAwb17A529OK2GYd02zCHfylqll5y1/H/7PUS13c
6XSKq1cW9kb4k5vPkikaeZFrwGfz6oX3XENUMj8L5xRxbG5DcH7jV2WfBnlhN5w7MFsWMEhbh1Dm
KxfNlJLeeDHUSZhQ7gn1zuy7ez9icd+H07/YORb+AeNVKdmq0ptzcVnb+u+cXiLjMyXS3HLFDSzY
yxyDziUAfcWeizXPxVafI9p8MWQrn1CBBEmEbPJkDNnCLn7n8/Z8n+DFA9lkSTFeg+o0cq+H6p50
4PG/CvGVQIqZH25njdtf+BbgIqY5CLdMsuqKUz6sY/dnGN4D8zc1/1zvWfH1Gli5mz79NcSzazo3
E47IX10PuKteui0mr/rdDI8atBl3meDDJvGuzY5ooozx1bdBt2xleOnkTrXnfDp44iaNs++e3fa1
yK+eeE8xZAWO9eQRPTGCF5FdAb5rziXMNvxFzo3RIJlR/oUR2AH/4UMdSaAPG6zSYTgB/jnF7m+T
7+lo17GQ6tdMu47mC5Bnjgio1QPJuFc+ep3ACfwDg4/ErN8a88WOTi0xayNfE9oaBb6gk9tjPHqL
o7/AemaB4hIcVPQYlV8m2yabQKXNzk1Ho2SrBDf3V4jrEBE/qN4KFqU8BPzgeQzOdfpPTCcLbo3x
njf/5guMjKk+Z98M4KnGHxvFnoDF6L5kLLuj8knlz5G1t81T06yn7ozSNhAyN58TQgN+eA+qfZFd
gxFjz7JV71SBgAfHGHcwEDpt8+AxtBs7I7wgfITsaxUpg+HczeACQpRSYf4ephocCrSePKzcZaZF
LjXOzhuN9o/Ix6WMkeE6TsTqxvARcyCIzATPJdVGc+8yx1RKp4V3LzT3tSzjLy1rvsc8WymGHWMU
vx6T5jLoHhnpv6faZIfhIy4Ken8nCuQQ6fXr4DIeD0q8dUWP7z7SIY5EYMZ9z19SIkKPdkHpVeDS
pV2n3qqgpLORxckwa1BUBqB2I8IEC1CbT6TRMgSEOl1Cvrdx687oNa3/zZoaExG8bs+KnVVlCwzp
ITEKVJY/KB+oYXE+ow7ojSeB5OLNH6yt4bHyUXbFGtcmg5HaKUe51NGWXHzFxpXVjkE/PORskPGr
bzTVXF1LLdPeWv4veFK3gQuwbZA+4/VUYMD1ZByz4XD5ok3w8UizQhaf1Lrt9H1OjQqrXfeq+zVy
VA10Zho5W9XDRjr+eIbjausQ+52UhbEccefnGv51vOO8Gc4yVLG5pqJ5OVSJXEvFDdFMOEDVU/Bb
GNJcZ1DNKhMRN9V2/mgk4FjEUiUFFAjdJTJpxyPX8H3orEOhxxQ05oJ9taYdbYYoxNKCaZBTOn2Z
PBhQMjzOYfSrNZcwDjZ+6dNTImiy9Fnqdk0zk32iD0XEW47jZ6WRZ2lnNq5TlgPTRnXwM7ySVcQt
ZP68ofTvfMq5MS7xvOgbmsaDH49luV4CkHNAyzUAcHnfk12fAl3SBK+2R79eeBzZBgl52RtGng/Q
K2g00Z5GgxAMqv0haexxK1v7r/X9ksqnH7vIZ0pHrS1Up8e7ierzdd7XuL5bVuw0tgGuTVpzzaaz
1N9sA2znhA9BOeYhNqp707f13eALjqwMLpZ0V+/U3w5sG6p8xAGVROy7ike8zaGzqzLYBhroXpys
i1iSimjc/KXEFSTax0QgKLYcY0M3IndNw1rG+EsXo6iaDbVGq7H0KPXq0zVipI/hZN76zc91OqLZ
w3ulvhau8VebbBiU15BHZC3AT/YFueCRoLLZac+OFlzAsJQEFuldK4Py7BdNQ0NmtwnrdzlhqvR8
kKNJYZc7RR/X2PnaKYEpEOpmv08TRp+YBDBk/6OwyIrlXoqRPOZRm6uD0Y6nbPY+6F2I37RuN7bG
CT6oaXkvWHmTfUGbgUhPFVQTm6tQpPBwBkLZQ8IVa7PdqRo8E1YL5I7/MPNB7B7Hwk8vSk0fvsjL
9eQnG12zraUEUEgu3sp3QRm4m1hRTFX4Ee0ueDmfxorf4oqBmWiyQC0Dg7NHZnazKK7bhOrIVR3q
5KK96DEU5KCAGXm4alL91okJK/10H9jabfIaMdlR2oedhRcGr/AwVD0QFkl6pEg0ZAxpsOEDc9Z7
l9EDQDBVoLXMwPOYq7y9RycWM0h0hcOGMV9UB77V+kJLMuj82Zytdu0b/TJkA7L81BUuWkZKjCDu
7kaZLnMbiclxU3OdtITQM6zkpk1opQ5tArM6tS4VxycZPtVDL5e9AQ8DP+6yDVh39fakFtbgYjY2
q8/W6vOnsqJUwtZa0jO4/CHnRwsaWzAbdXRxlKzCfCpysZuy4NXRnItc26YNxySnC6C4oBplKY56
V7Vg1ZpwbbKuwyrNx2DnJXICirKqXTSyuBsWgjIOahCTVds5pCiCy6CwyAt/BJOPtQqQdrfrxhIf
bTo9kpiOLg1M+prNynNauK980zaMbH9sngGuTjbr0a5/A75vEUGoLgCvHk4qkI99xSRg/IQQZpyK
XAYdPDu8Vbcs5DNO01FwAcW73NR6tkTRX2MS4BIjquSABQH0lFrYnHx1JW95QYQ4LXroccEtKGC6
aSERLPYW3NwxKOZ0Sq9U472lMj6GlnZg76Z53KWDqn50vf0CUuiuCNGJLFz2pmECzm/oFeXNdRX4
PKEH3zls342t0n1lIXxp7CZwC0UXUfAUMcxrYnb7EekTsMVryj174RICilxrVUkUAX+MjmYfs0wa
8bZQIs9b1hJvRErLZfYCxZ82Enf69i39k5aKz8L47lkjpaNLdT1kB1qG25XZDn/zddp3Y8PfNFCY
/ZNwE2uXWBAFFCUuNV10C99zrl7EU93LO8qjc/jwLnDbFhIkiQ/kCG4nT5aNOViklr5pp/Jths5D
WMbrrevDKtOo5og6cxkkszyF32yK2Yw7E0opFo1nB9p0MDiMu475k8B9xuADJX1m56WF/cinNr9K
rJiDfe6nfB9k43dcKZO6FvZ7XTirqXlA70IROWuoqdx6CQtlo0cT0Z7pnUmOryL3qpCH9KtF1Vlt
z51UXPHrNmjI13FWrJvfomNPG8W1u+7FAQUXF7fwUeSxPrpNeBtNr9hiZPd4QtJtWaxG4Uluhsje
Xd7A7yuvbqOjQtJcGiQwpVJXXBJcvbC5TtJ2AM/r8iWUsJFiaF/YbdUxQIKRFlGQmcMJ+jnsUR/F
oyN6gtDOrvOEgekiOXF53sQ5l+vL4iHTMxYG7TbsOLnTRGctywK86YTddUz/OJDx7DyEE+pnaPFu
aqb1nHh6fDT6lSTXbnqkkjxJp1htk01DlIQkKcjLNdf/GDuz3ciVLMv+ysV9bssyGidjozIfJJ8l
ueYh4oWQFArOs3H8+l5UZldlZgGNBi78hkJDuNxJMzvn7L22M/E6KmPsC3cKX8RiXQ42i2kfEwTY
e4isqwrPnzuzT814qH3u49B2fmi53FfCUdTG5npW1VtD/kc6DWhGYty44l4HfbQDNs9LxlR3Zg6u
e/8zsoJdBX72WKcyRw/6NIT5yTVYmca40Nw87Amodnl3whZuGHoXUXgcSzFvRSn+VIg3jP01xgGi
6dBPcXeV4rEogRc4Xfur6VbIztDeFbM3biyOjanwkBlBNavI+soKd5/rdqR5A312wrCf+2+Jr0Ad
YYdBLvsULCluXdoMIX3WTRekT0mhydlK6rcO3fim+0aLtLiJrY2sis8ZG1c0pqDTY6Ywo7a+ehE8
ySDbq4ozp/I5HDjePmXdBegSv3d9+uBILssgQN/duxuj+hTz1GMoRn3Z+M9BChyUnJev2W+i42zA
yDEeX/nMIb6ojNaoyxSEF0mkt14WrCl4gOYnn3AA5iCp6+LBGHKCWQMVkMNiX5dD9z6Y/pynz/R2
v+JoOCRiOJL+dnBR1Wj5aDUYZiYzMjx2G3zH/Zeb/g4ym8ZXz0ipwqOdrV2DgFTQ3s/fCs97RkLB
lcF7kdo4HfOq4lZN8YtnwGdVQX7WAGxrwMMDlkGeesGwNpM2bO95hykBQDOjoiGeTxHH366nIG8U
74at25vJRa2SRubZJQ6eCAJaNxjrDoZDHkSZ0cJ3wjiAGeRxWFOIc2gqcw2l0Bc23eTg01+/rRwp
ApaM0n50NtXsubhosMRqFGabIs9u3ZDOZVpIm08acVm46mZxBjQ7kpA/J0NlVLORpylFPuNeUm/I
1XXmL7BTWCQiOyHchooTGUnoNC0pLpG157QPXsm2SZ4PmI3aELaaDieHJEdROVjq9fziOM1DXu/Z
9reyHb/8HK52dDYLIJbBQ4dphv6gSvfKXUgKbzKz+f6Kav0xS5Xehen84o8VVZNp2LxtvPMFkoMp
BLcPYpypjXwbl+A9UuyzDV3xC/q0S1CyVTQYc+exOyJ/4YJ1h5sccLFFeo2u0TmkITZqIdRjV2Kj
seeS89ddL9DeRV3fXVqyfo5rjnZJrUgszeunpgMTZOHOqXvCBz2Rks6jcECJDHqGT+xnUWAqq0z6
5FG2osP5KGbK7fh34PrjrrUBHsZUkx3ZTqsBC1ZN6Z08v5mgRJV6Rw74sRP9dHLqGOv6gKq79ehl
BsgwkvEaQjcWg3p8kguXwmI8cLDLiDTdAULi4d6r5gHorlx2FJ8LRcX4GdKej2JUSw1LQSyQ+8Ec
LnF+9dFD6A2aDmq663SRomXPmEwnAyJYgBq+92wy+RJMOG5KMpo6v7gd12CbMO9fO9Yofm00L73i
jXTmV0TTnHCYiwIAuBul/HSiVcHeedeZjJ/TmN7gFDUIpyvM/JB+mPGOYmdTfV7MA2KcMHp0MvEq
QhziSeQgiLOYEjeO/+lGnKYQYSBFMoA1pxD2CU2Kyy6P0r3GgCmMexVBf6QBgbqy1UFwMWerI0eV
B9ktsNPqJ1KWL6W9vFcdxSiZNfR0vJMu+72eRqCFWW9teijRKNRRmmqUN+gbS0gAmcAWB/37yaqI
4WQWYdiL3qwVkUa8GAJlRXJC6N9LkfJWZgH2+CjepZCAUXv5wXao5qu668tTUTcswqwVU3cNohK+
gkrwY89xcYUPhQDY9uhwEc8pHYg2A89KOlWPicKND8OS/5psTsSRh/1gLk9JPn6VxFZeBo0iTTq7
zer80VKtvcnsF7RWP0xSP5nn4pZTyUqrgb0/x8iafBKnaFbuRh9ptR0QIEiF94AY63c2xRH+/vbZ
NDRuc2ejOh/YdJqtDGh2AXrK8O0+Sre8UK2/m1P3uUa/taTil98in3b7al8qlBaLZMeviRwoElbo
evxhVXRbCX8HG9GK8dAZj5iSHkGWnDlZOCSva0HmRcFpeoBPS6tbMF6zg2YbqbNXQoMdLefa6SZz
eUrb+IlyHfxplMRXke3s/DpVcIOxEUQ2U5Fkh1EQYhbpYXQyquZucCycNKOrt/DXZl4e0mHs4iXo
6ZZryBKiIciy1xFil2EDgfVNelW/C9egxBaH4ZJz5rD7596Or9nkZYRUYfAZNjqtYxDSgibK51Wo
5tKa6UtNrANc4Ul2h2RA5hZArm+LUB2sPIZjZUh8CsEMr+I4vKQYe8yx8xC4CigmhqplrBKcOq55
WER3WyPrEzahB5zcaG4Vv1I90PNtroc++hqN/CjIWrKMhyUA/kmaL0+Wtp6Ax1IylDGWIgvNl9ue
mwHUmZdgjM9xVHUTbEHhLkTHquW+zzlVE1HKMCoODjbXCUdlcRQEZcsJlnDGea5sko8+il+p5vgd
EkOFwT5qZHVsHNQxwiIgOc7Y+8aV5lLtIouUkzni3xpRtDGA4KKn5Sf09Jib5pyK5W4V4nXRxHOg
GEj7LD4m4rapycwrS/eURv1TG3C/N7ovrknKvqy0zRTb9xHMTJO8KGtkt3mWcNIIgES6JaKGxpr4
NcmYajL/wM74GpB1Z4Rzv6zxrlrFjzgMsQ6wrTd267EklHjYFKkIvjIdJ3tuLI61JJPlCD4eVREn
aPrju2TVGmA1ymZrvPTXfynA25YOpPmFWhy/SCuDiVSYYTsGD41hjTCNQ4iDfPUjtiDXfieVCNdz
c+VE6VUx9R8sMTjWMkwZ9A4OuCEPCOo+w3C4riI/uvS74Y73Iu7Fa0AQuItxmCEpJEbsk4BuirVx
yBE+SieqpChHmdHdRrXazWusRlE/z0N5bzoMJom0sa5ab2EsKb00T8Zk9a5ppiefMCP62qwuMxdL
XXU/MXw2GzIwP1FePrUGdu9cYnFIFNFmi+KUk2o62/nob8VQRxvzVVfVnS300fUF4p2K2Bdoffca
rc3qDuguZeigniMTY8x9qs2xfXUStZyMwiZcjiAZwLpChZAJbejx3vj5wa0bjIUNJ/K+WD2xE5Zs
Qh1cFNcbYYcfgUODKJiiB2Ef5kQ9oaT4TfCF3s4jvHq/IyfQQYcdk21y4dI4ERElbhhM0Jnq5x7P
/tMyffo6YmYnaQ1na3DIxGR2MPFb6iQYm+piocFMq9tYE/nNxIkBPcnoygzRHXsV2IvCh84hkW81
tZovyz74Ec+Gk1gC8zaXehdtbZKCEQ9ylKiJUbFnYKgjKCw6wqRupNAFnPRzsD3nQhnrYxzSFjnZ
ahSk9d547osVRfd0tW4IDb4qEof9mjWGJvPGgFGabLYlt29+t4O6pPv8s3MLAiJY4S0m3nkLq2ut
IVFro/R4pwih2e2cxpKwPgw4yYWnh+NcIxPqOsYjlscazAl17SFeAniANKnBToYofi6lCCEPkgRF
cBveAqqZPE9vY+GMpzZf2TfD5eLOHyIt31z6RNpxj1ojF1zwvg6o0WmaWi8q6T8y6b94SXwJP3BC
88QNqBugPgmaavIdhvUlVoAz4Ee/S2Jz8RZP18iNNvRU33NkDh2CJ4PFUTkZsbNNwFGak8vSR+Um
1CzDsvYeR7HcuoQIUECDpPbWvc7ec5AbYJokzq5Ek9O5xCG0xA6Awj+FJv2pKPyRsloETI1MpwJP
6a0mLGwokLgWYVaQcpZ8TSp79jvvtw65B6nauxJDf1k9973Gas7pWw2AZ3oDF6LJA7I01gfSTOBX
lOtMFO8f031Io5aHgcNVe6vOi21Q20/4YfEkoAsrF5gHeLdSRZBTMtqnlHd6N3ngJGMsijpdWYUk
K84J5jfjwtNcNTKkuf2eFpxmiB+CBTa7DJG11YGsduSaro1nrbZK/p6K/sULi4eSZHk1qHtQxOnZ
Hok9ET5812oGiZq1y4Mdh/R7orX7Dn82Pi0zWxRg2WDTFOGrMxWvYYqQdA5pAa6gvSLKoGTG7VtD
oFPuA//A7czyK4IOXwUnzDRF8rFM6TvAdzvsfy5L3qLzZx5DMuxKIQNVYxP2fDtwU5Ix8pqu71ug
QzJdICPap6IrzbPNfMatoIIPpkLEWpP809BH2jptNm+CmvlJ6XDmqV2Y7m1ftesT/Jhn77Uj1APX
V8TkB6cFMdftPvNBatvLwoQ4++E2NAV97d8NVY3GQkRqE1uHoYfcWQRVdG463V1wCleHykavlaW4
6UtkyegnEV6TS5YcBgLGeCu5PkO7sY9dSYtyRmENe5P5pDdrQJcOFnrkr3CQSCSeOaqK8kJmMKry
abaRtp4GBL80LdEup1gVaZzy0rabQYMKrwYVXIS1aZmYZezoya6pmC4HQwDBTjETtgu+3XagVJBG
MkmYHg0RuWjjpbXDIDnFeQ89av5VI/gsq/lDrdlcowDtt3iP3Cu/htmTKHlztckZkxaEBx7Sen6q
FO7LfkKhFuQw50rHpwNS04E8NJqf4FRlvEUjtLRfo5YnF+CqFTE8sXyg3inQGlHq+eRDUvJVZnZh
Yd5Cr8i3ucMAoRQEyC9coG1c/YBR8FZVA5iqnj4Br0otYg6wfbR66e40EQV02LBGFS0ol1bhfl6Y
N1wWhPpGrj4Egw2QUgMs7N0Hu8u9neMzHBVA33P20Esrx18nz2NrW7taE8HjccL02vYFET9BNOZJ
ZDgZmuVAC/lH7nvgwvCb+VMND85iJGqVv8JwPNluKThUMhEflv7cUSKMGaWjERO5fj4IqBymCqQM
zCDJhpC55jIVPQZKo9bJ8kAy973Te69NRA/MEoDtwtkjA9hqTu0wHXsPFDB813Iz/S6ixL9E1B9y
oLMwbTFiFM+iXsxNRyY2VtFp39niQGPuTsymu2zpIWK7Jx+QyLJLRwDttjGdcydaW+WPD35gQ+kK
0QP7s7Wzk8Wc7ALpZMVoa6dX0UbZ4xZZHPoWbtoy09MkmYMc9hF+rQBMO+/gNWGC6gaSRtugIt/S
ayQd7klsWsbHV5ahtVOhSmiaUzeTmJlPw1recncW6D6SdOT84BaEVY+QMAKipoqmogsBNcu2GKJM
/jmXNiZ5hwzwKJZPRcltWnOIzH09YJHN7tsqdO49M124EfmjXoZSml4oYTk+il+Cu0gkpZphvlfC
S/J8b1sXWbmx2zDbjjmehRGQi7DVcOfiOJ+Tu3F21cFVpCy6NBnpJXnyYBFTzFk3QLVpXHGfWvVB
Q0Ebsaqf4rl8sUwxHHOvuvZCwDO2cEnqsWyiKia5JUCDsJGZsVbUiHc6eb+7Amqh9uoPEQdgpJrw
WQOdoSPAi521ZOEaLoVkmmGWKh9Se/Krd8C7xNL7HHxJ+DW6znrESIPEYPZDgPV9Mm/ddDmMFMKE
NanxssSAkAQSBTW8UXs1+uRgbhF9Y/lgqd4gaRYE5OWOeqMi/1mnywSmE3360jDlKUaiZd+7iX1C
vTmI4IjbosdGgain5S1zgdbF7vuUXk8z26Qdj7dwfBkPRLd958BwDSQOsiECbDUw11ze3LnxiYVq
Xghg9i5R5T1UTn4/CrJkZGz97Lz6ntwquhS8YGzZ9GOZ0YZ0HCAPAQsOsnXIHa4vz1J/JO78EHdI
141TPsyT8+jOy0D7CxbN6FnPvZsfOcAztx5wVDYoi/ln0/CGyhzCProRAlJwdS33TR88tsOrINPS
85ZrkknUBa07mBYAznpNd9f4y3AoGLbGLhGerYf9pIYYqaz5RKcpYkpPbjDdRapRsnh6jySRiK7Y
aqibFBCKZUIyXO+HBZ6eujBM2+xwYMckcpus3H6a9xWAtBT5NrnPvCEAYVoMEvl47LgpF5CMVvEj
ZngU5l9R0B7LPj03LMXd7yxg//Z7eh0Ds6lWnNTQGxpvOVypttpkDMv3nNo6jkkoNiqxlZl7nyTF
z7CIXpkCwv0YmO0GaJ3CXURBP+iFeRldMuRhEf+EdxMSoVcFd4FQrJ9Y6my19dBptpxTp/J6qZ6n
Gi+khDndVs/d6DmolOGoBkST2ERHh5rYEsbkxq5+5nh3Ks5ArhnRK043Kcz9ArmShfIoog+TAWgt
Ff/X4IjT5sIt3tvkLu8HGnSYWTHA9JzZyWndJFh+yNSjb/tpGftAZH3MDY4MaOkhQiexdanWhanR
9C5RAPHzl2re0Gy5kKD4116gDfm8o6gbKU1bKusocS4xsdrbhFZxEQSgBhgI18mhJNYWJi+tcq+n
rKRtxQyK2TdMVJSEzggpknOh80FCzOXAKFBSQGN22jSVdemgdSmyS7dhSlQv8adxaQOXwX5alv5i
zmnlkdMwXHKmuRtTbF8ZieWcAGFNxoTIIlbIReOS3+QCIBOr537fBgGbtndoxFuNSbYbfCweya4m
lCwHbJf1FOh1dl4T2QOEspOkeNL5qccnx9p2TcFieI+jmwj5wVC+S//JpTuar5mpuiCYKGGfQyct
cYxYX1Ep4R3r5lWb3ub4UgU7z66wi8LzDAeL+jpEJRNE2XbNVV3D/TxcvxJwyywQ6cIDTmlgAg0o
qOzzYcY1U17Te8ZZ3Vxr9ycCtMLVHqmwaCMjlraUIBK7ww8fZERT4+Zdl2x8DkAfkEnO3ZtVmx8q
ZFnMXP9WGfutSgOo+RaVEXCTWil5Gdu0VvM6YdYt8ufesXeeKDemNI9GUsPYM1hAJ1yV83tXgZrE
RtiQjxts6rRynxVhaKrt4h9OhUnU60EiMMwVD12BbGfKh+V6cVEKD57Xo1pyzKkgQxTcCzwe0r4p
IQO24cEW71HaD0/2AGimG6lxplc2G9nPz96SRvffDyjD56uBk1zoi+c8n+Kz9EdsNEj7byMNznIo
pmumJM3VYkFj8suwvK5GZl2zHrI7psfBRedHcq9F6xI7AIVj8XEv6/TFqdvxQRhtbwZ79o/RMJDk
ObnnxK01aqS6JuCBd4FmTH6qa7Q/3Cgn3D/zz8BXmrfWHk9+1FfP698TVjHaiHG9cPULx9mvcF7k
NdP+4egT82mnunpzuvhBdLZzX5kCixtf/f3XS+Z5JJ00epsMPdMvUzcUnml8KFwE5R3tg+cVldKV
BfmQdu+fIskdYntL9uY5FXlLjX92WjHvmHdXr/FSPtiWr++YdjXPIzzP77+mY0Ofv8b1U3Z+c2mr
WP/47uunU1gexgqD7uRzQO8mBPKYwgP4qut5bC7dLXU1PKtBqF2NuumxquCLd7ZvuPK38RQ7v9RU
06zVRj8kASKTcqLDZrokuvUNQPWxt9sLGYzttVmQ+7SExT0nY+ZeapwYj75BceB11s+xc9Iz7TZC
CpzZ+1L06MydDFx5r7M2uE279s5VINL4l1/bBNi1DLW5Nvi12nykUIva+S2pl8/ajZs7un/DQ1PM
twE7ruMznl6ifQcXBHLXbF8vQsMas/qHnPyrjRbuW90g+C1KrHFL3WZ7baPXsVEvUAiJ7gq6zEUC
guIwIyp/FGQl+vDIYquujp0yE9cO3KMqM/U+9aLHdcBx8J04uJnj/odvm+6qwdoKj2k6AWmL3YjP
GCXOPSt5RnPxZs5yQ7zldJq7XKGKSnAIFeJnvox85LFnwAZDPRPlt20AX67tiWLpgSfcZgWg8o7z
L8kKAL+/HwofidCSFXpP7XvjSS55GarxykuHZRctGjQ+V9Dd5KjPCFjb+4TkD0igc7ZTggvpojKk
80P7nOCxmrhb6Ud1w9YL65zrRDnXVV0jA/HkTkuCCvO2+TGFZAaoCSr6AgN0Zq+KK8C8bTIRBiAV
/JJx2QHCgGdsjR+etXdKTocXS+LvFkbcW+l4Zj8OvJ2TH4BPS/fxPGKGSsy7k/Tc/jqbr2IPBjJ8
lPRygeomL7y67Y42nDd/HbbHtLCWqDoHFjp1jtrAcASUgJZZ+c5y1sRuxVGVntGhDmJEQv2Q+CjZ
0LmO0kIgs6h2y7n8wYxldDN5YLF1zhG4aOcTu4Z38jMAbLFv5h+o/PDL1Qnk704FIMaWd2lU+1TW
mJA6A/DX0zktR6kuR3rV1/PMPl6Nprmy4UbqIlw4FkpKFSUQiFVgK9jPjs2kKLhm68qHs4Y36jbg
z4NWCOy8DN4SyU2m8vUJiET5SnOMU0BmfvRg6BHo0o8G6ina+GHuYT91vV9tY+aWjISluUylBbkc
mW89FdajshEORlwPn1KVt7mbbsSMXNpxxXiTQlthDItYu5vFRDurQURDkbPjx6anxtnZteddU95j
whXK3za8HcfcSY5Gj92bsmFvSEwWLisEDCE3v9EroMZbre2wC0qfejoaDOcTN2kONFWQmdgy3Xtz
qg/N5DCtHWRbn+cYfJIF5AzcR8tk9/sBNwVEqKVEefeTeQ3CfmbTt1ig2FLzGcKYyZFsrQ+dYaIu
FpTlKF/0yZ4BWhPid1PlSDqTfrhiZkYdWactwY6DvHFkct/Xo3NI/T67gfVpLuKmrXbfHzoiy24u
FgcilM1NcrEAnFx1mjQsDN3B0lfEForuCQthc6ddbH+WzvGPcbXe+Y51R1Q3/iXftFdmfZBNDglK
qkPSFO5Jays8IkFJf0EKwMrV5vODQnOwHzv7l5HuZ9YWzVUQeAYjSSBJ2SkzziTdMeYkuwFGZJ4I
eR/3qjaGIR+UbqfyohsPpcJF5wnrNlA2vKmcMJQ+SOdzMSkwF3rXTa7+KkNEo5maxbYNoKBGJiS5
arGXnXpBzZTQBP9UlJGj6LwrTxXVeeypZ4PJ5qw94uICuOFeG9iYSUux01vo5LKppD8VdIQQe/I5
GFdpoAdFuqLQPrVe0m+TuMK8I5AjlgIxoADO17fBVeVGzktNntNQcgWW4QwdJsWnsYR0t2IFvKof
ccZWLbKmqJP3fbhqRgi7lWJXeQUdJje10MaRDhVb2ZXBCXWVNcGuL8NxXdYuSul7TKyd7CoSQ3Yl
h5yfW1D2KOQ+L5NLzM5SWNWBy+nDwII5T4ruqtcVIPYzNj7tVITPB/0xq3T/GNRWfRd6mkIw5hyf
RSeKgPjKyxk0Vfuo7uS5pix7LOqSbyW8CtXifKFHX10ZFU5XWpAkZyB6fT8wQiBVhW6tph1/HdGL
rYFknKBxArgm5ct6U5MJ701vXblOOjyu0KM+tnsUXnZ4MOlVzyJ7U9MrYT44lI+6Ic2kTMY7Ftyr
BfPkjeU0CrcdnRxyufLA866WUICTWh/4fdCpxOW8IV7aZhNKKeVYZNQmsRm+VY20r4v1wSTp84wv
ad/LOOzhS/N3359NxwJgVxreU+WVq8P1iYYb0H5oAOfvh++///6TUcvPuef0/W9///2hLdcQItUT
sB20IYPfpklJeuRoX2SzPncQaHG3podKWdtpGAdYw6wAVUlBQ/KuwoKiUFCE3D5a13eLF2HpX8L4
PJUCOfqSWflW52uCQifjswV38Pz9J16A4MrqOvA/LB4pR7Cr1g7kibmwSz89QdXXMo/aDY6AYhcP
ZyFpmbndevd8w53WB8bKy05HeCSSoexvcvqxTcSxp+1bCKplGtwuWR/cli6K6TTwWSNV8+TgYjtE
w2vrWeNJtNl4om8uQT7l7o9Bak6BfRDC9Ej9Gz8P3zyL13mspQE3Ed+jGuMovL6D338y64fff2oV
rRymNaAK+T3r1Q5Z9dFRqnoBVc1DnmX4hhf8egn6i8jNGn6OkbffDyBD8dh2ztUs5dGOwvqAcdQF
8h+ZE6TBOnft63Z9SJu23UvFaMt1y99B6kzHzq1TkDnqt5PW5uq/H2pcrgedWqQ4t3qQK+MUqR30
AYJPWNYoYxgj913wGciOHAs2FGyiv6ckUi8+DTI2gXW+GJBWG2B2jWv8G3GneyQ5AR4hqxHPyYLt
MokBHRdj+7gqbHoK2UmE/dUwS/fm+4HxSrJ1lgaqyhIVH/CKPcISeqbYCsJhSZAu+9IGVcmMmWym
24FMolo88zun5mo7DEGeDsudj2rihApGXzO8PemC+le11W3dDucUMwH3NKtpNuF7mseZJo17i8oY
HptAXeHkcfg4o+K8VIbugJ1zHpfCzdfbRz9lQckoiBREyB3vDf3Vh8gDRVQ4HUiini0N2IaoCAlZ
cLWe6ZcQ6iVdiKfCfluGWV+1eR6ggKdSw2EJ/iz0SF3zo/o1lXbNfcM5p4VgWCBB2DG2PxkN337C
Ei4osjZWCe3XB+G1ISKIUtHW1lGeZVCR1+tk8mnMUHgMNJrC+WeDGuYSX0dy9kBkXCWtfOAbX9NB
z0c1Q9IPGeSgSNnmfgH5qaMt1UJq3YYwM7dld81slNDumKZHDbOySDxAir7EcRFbD3RKNlbt/0qD
hppmCOy7KSO3Kcy6nNCNyCWMz6bbEtvBfVoR9VBMLWWVtG/ofZIBtF4UkH1KJqARJtKBtyy01KeT
0lAameGmwxQe7KlRN2WuH9PkMfkKF0dsg9JMOzBNyYvkaWzLRZLOTV7atjZpwMrhomMKT5X7SwZ6
Tc1bTW9l/BRl6m1wS6bbuXqqNPSpmGjU07TGBnuqOpkec1Gh5K2fULU5JTkinOrifZpRMhQLBtyZ
kZpCwrIdugaghyYjMg2c9kYHCLK7REvIWT3FcDE8SYWLXrbkJQKQLLGA0Q6JHc86h0Wuzo1ClLeE
4S5dlyRF0y5AEY6oFWMQHiLYS6r8mcd2jFMs0JvB66cbtCgVZ1L0pEt8wB0gt2Ms6uMEAkgk9hqY
YOa3XMidEI31GIXDSoeqKFRwJJ8RFt6DxCwOldVDhumj5GkcfJQYTXIYQ027e8jNbrT85Nm2fkhv
UI9lW6XPYICvGqjDF7Uh5RpB5/wUzw5S9Gj8vdhQ+1GtqROTOCQ2Afh+3nlOeX3Y74M+njd2Dtss
CCp6F0lsPy1U0wCbGAvVo1RPRYxKtGxoVbsV83Xxe6xvnFh1tyYXeOfydTHhdLZPEpk+6LGicRnL
HJsIlBgU7tMpTvppjwwrpRsQRC8qhP0A5DnadaN/OzHeeIB28SO0xPCp5FrUUq+7a7tgCdVr0PW0
QzkHbo3I3d2ABgdsPDGpQS0qXPsD6S7D9EWA6PD3vfV7C60FdrpxxHuba6+67cqsIyEhFNvvD4s5
r2+LVwsk4DYiGo+Tn0XXUtyRLVGCcnCjt5K0Ib2EeEF7b985RXesNTZuvFcEFHACocCAYaginZ7l
+oAmZN5ZLaUeFkaguw50jpbp40NaCPeh8u81Mjd63xOODKdhUqIadQgKEgohRCJCQQ2JoKyr7mW7
vOSjGJ9Yt77kBAZkcOPoUEo7evTFxULYNHe+U34F9bNv4+saHWOfsklw8FsPndPKoQwuFgG/C6K0
uAurCJXkhHvSj63XogqZ6Jbmzm9gR1WlFAdRoUxpbYkeuEDDaZna2g/hfJ/OvX+t9VscIV1WM9k/
fpeRcepNRKhQENMXJMfHnj+adHxHh+g/LkOxC2C97izfCXd5F2evLOlXZBm6H1NLmIjvAqaYmZag
Y2kQfiENfK08v8BFTUBxNJbzQyS6I9LxcpNQQu5bcgaf4hYlVzSO3Q5HM6vz0mG1Gifqs+TiXUvg
jw4M5jMtXmatiU8IZ5zgSLIGeTCei7EuIfoVKig6BOx5GvKp6EbsxSAbLv1ezm9gipLZbq/LNO5A
zCG4bNIUDUsC0xYorgJgooJP2RnnqNup2/q5brYiAkeyAutvggL/T5H8JGtsHzjAELABUaPDFk+c
9AbhLLnUk5o2bvVSIdmDG0KEQ9N1EIS0PW59MQSHyKPqWGb8WpOXtdzn0JYc/kAzznn71Y1N8YkA
tKZNlNDqD6o7yTVwDPRqK2y9B1kjV0Cf2R1iEaubqYC670Wxc4tmRG1c10GoYtJnSl8BLM5pbkTF
3a5al8CjroqvxyD9LAsG+lMNDpfOLxihjoLU1/kjL3B19p2u2f75x3/87T//43P639FXdUeRiAuh
+9t/8vEnr32bRLH5tw//9lQV/Pf9Pf/1Nf/6HX+7ST7bqqt+m//nV+2/qvN78dX9+xetz+a/fjL/
+j+e3ebdvP/LB9uS5sd833+188NX1+fm+1nwe6xf+f/7yT++vn/K01x//fXPTxIKzPrToqQq//zH
p46//vqnctT3C/X312n9+f/45PoL/PXP5zIxX7/+uKL79Ksq/sc3fr135q9/Wn9hnYbzHyjcdp5i
VPrnH+PX+hmh/+LZkvO05fnK9mylrT//KCuyUf76pyf/oh3t+9JyLC5j1+OJdFW/fsoJ/oKPxfcC
WpmcgbDr/vl/X4F/eSf/+539o+yLO6yApuPp+H/+Uf/9DV9/Q8TprvIc39UWz02jSZJ8/vP9gd9p
/er/JYGUeASnEjnTV78B9Q5Mbcy9Y2dbxTjJNf61ggcLyf77YaJrdqhbtziXyozk4cUjDeLKXdHB
H3a49Pt/ekH/8XT/+ekp1/sfz8/T2uZl831L2bbNC/HPzy/LaCmVIbq3uMbYjLajvCxshvF0IbHF
I3/CqgE8ZP3w+6FSOBqaUrw1Iwr5JGnFXWvRbmlqEKl1A0dVtaX9rBwkC4Gpa7LFlnqTymz5iXD0
nlP+vhADOVGBLJ4oBmuo8UF5NGvP3Z0+o7GTxwql5Sn1KBPiwmYAbbC/0RbCL9u4456jdPJB0jb9
hrKrICE6HxT54HuJYRhofaqI9aZQsGSYS8bHyKHp17GTv6iAdNJ18c3xgXl7fwZ2NfXexESxzmYU
e9n/Iew8lhtHti36RYiASwA5leg9ZUs1QZTKwAMJb77+LUAdt/v24N1BIwBSpSZFIs05e699LKYe
r2lCC09QnL+WEeBkj9CUJHaiz1ihNclL1zoyOapHGaACs4PoOfPSlWbY3TFycjbBcJ/fMjlE5Jv1
7koRwrCxSkQ/TKlUv+ZhnO62QB5mEc/w9d4qOsKu6CWOyLT9bpX2cHOcb1Cig4PdVuNWtbPfq4PI
O3RyI8tI+5xdLaKs2t+s0f7odtO+egZUpalv9qFr0ZDyjFvgogAKEpLfwtLKXjI9SF7GtaRU/RiO
qN+EpTGpsl3dT06VMesET0WZ93wIwVMom3FnhPCRnMZ5Sb2OPq2NJjkHinMyC5Vvij73SHHC3SWD
cNtSOLo1mTZA33LotJTFNbNmaYqKjBdLq9IDHViNtQqXiRNkVxIo5NXsHPMVlKN/dSrt66rVNcgc
OkDQMTjEo5ppdwW5nMHQaluSp1yDFTuq6fCYmDmBpsmKNdD0GtdQmW07L1dFf6RPPV2SKaivyyGf
SIsBJnwe6oAGD3Y566CaQu2y1h3OTksu3pj2LEanhsQOlcwbzxTZkeG+2ENf3wt7BG0W0w8QNEWL
afAIaEzr61iz6igiTey1QP1uDI/2d5MCxXOTDO8PrPNfhsr27IA9vIcJqUt+uqpH6aIAt8l7spOr
Oizz7ahD+ubjmQ5ab+008oCykohbTvrc5QTthNZBfO1Q2vORUUE6kt/x0npoDSr3gVpQXzr33I7H
nyMnWtxPHxoMP7tjNkTlwB7KZiiJbNEBgkHhEURDkVCHnCe6JHLvijK8k5T0Uxv37mRxelYiPyOU
aG4m2QrQnYvQoOtG+mhgPolhqo/LZ4ew/5cTvU565p/0+cPMeSCWCTNyW188pdyjlTtnFgz6qZ0P
MoeeRRSGvbKMjIRlIFPbKIfQWCAaBnNapT/iTnEnV+WLPsTH2AtAQGi6/jo07EpRgsc/KALfgjQL
P//HYGjPg/F/DdauYUhDWExMQhc0K/97MCTOpw/cClNjkHntRo52cnKSjsNb5ffpO2bQYzuUO63J
wm02yB9aGtkXqIXOqvdrxG++rO69Gz8HLSSKLvbuqZamN1XXNGlrQYFZRoQ1MP8+qdxGYJSK8dEH
nn0DvDMAXbMdFmsg+0eX3kBi5dRbd1ZJzl6IgQOskCRFq+miPa+Jrp3VZi9W2/Rzv2WjZ2/WWGcn
PJPw3ib9inHSOZuxKc6D2QWssBvQFvFUn11WdWOBC1EgGjn6RsQ43BLOmFFlsILhRLMes0gMv7HP
w+Gcl9mpR0RzyXInubeBT3NCEy/NfJj1bhC4mJ3AEM8vvHZIigvQjIH2xu6UxbyykQH4SYTkVA6e
ma7SMbrY+BGfrKknaFWYI7bxI4627nmYDyINia+xnOKRrPlpR4m2vsbzIce7s8KQw8bSR3FcVtyA
mQWyXPPBwFpkx3JDbatfXeBoJ7fII5xqlnuPkCYC7kvOtZ+Ya9XnxUvWz6XillEU+8g67mHdTE15
0vyOFlGY/3VAAcqWYIRqgF17hVa8uinV11vXjijm+XTHxmkk9G0kU4WYDAkqftrZpZ1eozh4a2Te
noKdJfDbs+mKvwF2p/CJORpnJE0W2rCrMgjzD30Y0x1EYyJfZJt/lJX9FHnTlUV/RLAIIZBJ5f3m
u8QSBPN5V3VqYxtVuZta4qFniKUT16iLYvk8EaDw4fmm89amQDl1NVJZ3yxjcpOPDq2Knv85rt/d
4JfqIyxtscNJf0+TNjyCsF0NXZmslet2OyD94l3rmjed0fFhKN1yvdy9nrDHlecnNPelRhrOUmwJ
7NihToMjQVrF3ojyg5563Ol0svPSuSAbq5+Wg0miR9xd+wBskZBOd2kUqR5RNIBEbVIq/hj0Ywey
TUowJw2Wai3Dttzlg4OGDvnCd2pmfL28ySLHN4IjVwXNHnr+Z9LVBWlfIaNxmVO8COqEVEO+IG0O
XjQtHnDz5Rug3+EziPD+bgnEgbK/41BRybqxi88h9/H4WWP8orUovDtH+96VVvjcWkV5RhrzJPhr
rOvacxGoeFGODaGr7rhMyoMqzD/LlecaRJHpg3gsjJSKeuPpx0mi5vfCwD54Rq89z96NSMrxG/Wt
1f8/ehniX4MXY5dtMHWxc/RMFq//WsmNQVOZvEWb0sc5UL51KCkHo9NGSNjD49gyoGs7CjYXDakt
wSmiPpvYIQ/TRB186kiwS9G18PU//Y8Xxgr8v0ZV13QsIV1W4dIVYKz/9cISR8WS6jj+lCRqd21B
Mw2wwLtwK77P+lgcgsF3SaDP2oOdR1uRdjNleA6aRQSN/t8mzPt/vKT5f/nPgZ6X5FHwlrqwDMG6
d14V/2NV7peW42JQhl5s8u2wx9a+YFnDm+Qnq9Sd+he9r3/qhntI0uo2eIZ1tvTIInwbpf3//1Js
U/f+/WJsQ7i2tB2HzYhrm/Pz/3gxne+HwTiUxGNRRUr0arh0fA59S0T2Mm1WU3eoguCC6rs+jlUy
A6MR0co0tO9eyopExzCK+AjXaKT766iV9bkEUlZDqLmamVPvTdv4juaLcQrQL3ASUV+XJ/FAPNYs
KJI8wCgbWdYRa7L16k5UlZbLVDPeaANmOJ2pUtHpMq76ZAQb2yfODHfEu5mUxaXUxhAGhIsCcV4W
lV1JZgHZV+i78v7BoxxJJVDvtnqKqiowsF/XLjaU+We7im2ORqjeuu6h3ld0dtY2mVFB64afRIqw
XuotUJ6pzDYFaLt1LFrACHU2rnGhhISBcG9+LaIHg3UZ9kB51ecD6V7WY5oV70KUd5StdxNwQghg
mr+rMXm868D0nh1ApPN+pWwoHnozbUFR3bcpLaPKmOkotodo1EvDnQ7s3u0n4zhbDMVkNcymBg0p
p32y7cq4jGNhvLDFSGGWZUcq2eB/6X6uQt3TN8Jnasr8OSu6F+Na02e4UTHhl5qXlpORM48SO/Yc
CXvXpBXqW7RdLSY/ozAYNNtEnuIkNnZKr1DLWU3+4grt7NEpulY1EMKGFlL0MHlQEvtUc9EIYAGG
mHCsQtvaYiCi29X8TqvY3vumAbfScqLDKKHFJyEKqYTuBxj1BuaEbfX1eQIEFTdBfqo9lZ8Ilvzr
LEQUE54mi/X/w+SD9QaZE5x8R82J9DVFMCu6iqoVe26f4skOjPxpsxwnOyieZMJKuY+R6DV53O/c
cMi2Sjbfoa+pq92N2qoNhf1V38bbWB5M5Po2nRxnIhnbGsUOLMecaifFBiK2iQE2Ac/uq2rjydzb
W6OHAb+20602EsnpRSIAVuSREa1ThaqaKVjrCho9QIokTcqPPm6fVJBOT05ZoOksYfoDzT193XTz
mWaP95EYjN3ykKE1Kw0m1Nsg42+TwjivZMdyutAXrHFxlk1Om7wGq5dGpbkW5QzWRqchMWZiH4pC
kFTFKJpbOR/6DEbdshH1/YgVZ5/058HLgHxAogMRJJIxWFlxCUlPYmnGGG2Nl2l0h5WTmeholDwi
QTXYsXEYaQStCqdMcNjaOtIzDq3NDJn142250ilU7HAx09hhozO3ThrN9S/LGTOHsy98/RlU5tUp
fPkCfAU2HiKxHWXWD5rA5mtUPY9YoY+dm7lrXSd7Qk9K69jnqLo6CPVnzQK/ZLqF8emM38dk1dGi
KgoruWU5Hs7aQp1vD6A2vRrIfpdW0d5HIME9JrpCQoxpOnY2WUqwb51FqHuSbSlH92x6ToMQekTc
Uhiode2ywThOgCDRMgZaVTmJ4SbMjkThiflu6rPgStini3PxEAkW0s7AEvZhuda5+R8Qrv0andQ4
IZjXW8S34lwV2IxTuxNkfFooadJg2Doubu7a1m9BhFJnqTB02oZQVST/ovRdCLtp8zSKb0ZQpffc
sl+/nmNl8j1Y1qvZMM1YOYLas15ScSXTbc75WP5dNdjZfRhvqS2Ds5vl6SZyyJ5bLlHGQYM1EnIg
8DIScK8357QYfpCJYrx0lUify/z3KDIGJj2z783wq/KjEdFTQVJaXWs//Vz9aUaIOMpOuwu+7XLj
D+yuYhIcX5BOjSdL2b8NUBc16RAwZHYGyj2I32N1L1w6AoSHPo7j09+Paoj8zoqhuPwMHWnDs3A2
rPeNfa5khRZx7p/ZoSLzRM92VjHIRzZMH5JP/pucPX+DLr6DuQydpH1OBJpO6lzDkz4O0RolMTZe
HY9OhaicyaxTI0KbYm3m6FtyGygO5BDrYWoH70CeTu9vHF+2X/edP1D5ttQQbZuqLM4FsqZ1UJTy
Icgk+9VGgmUJPQ2Zgcs0VSJ16n1yhsrc6892jwVdeJqCY58N5wqvarE1BH/IYWy/5/igHsE2zTtW
Du5/zqRt2YwyHaWIIDfPMF+DbTvOEd2FZbGzairWtEOUIM9Szz5An92gxbeM+xvXKAdawrfSxBAM
gxojFTP5i5IaBZDOO1I7IvEkIyM8hq6faOGfHhrK0HnebdScP3TtupMfFP3J9asW2q+JC3C+XJ6o
IRh7Nav71DXwIsxylZOHWhqdk3ZuJlk9hhlLHLxP/GX63gu3GtuHdGRjNqmwfa1pqz0qw6qvX/Nf
bo+Eq/3jTZUJ+q4upwjpSI/UXwadOaKTU7N9s3K1TqfYOumpCN6iQv7ycCvvYzcgP70ZsVp5jvYa
tMr4nE/0xMK964sCzBdausBpX5uqna6NUNsWmLKlWe65LwWBj5YAdYE5gJVZHkwU6zJoG7oqPosJ
xLwHiZ8eYwwyuvhT2b/Cvi8x1XfGLq64ebpJWjs1VQxZ0jx3uZxekE/agF5jlWzAN09wlwt49A25
GjA+7MOoV2TQzQuvsI2H1YA6lI1ksotaPwUPqaerZBTeMbNb78kuxleAcisoFPnB4S5PHv5xOkoC
h0rd/aYpeGmYMZDZ9JktDoHv54zUdd3uxDKawV0CAFZ7kqgPUW1HxBoo7Yfstuz7MLeMV1v9KOPM
eCvMaoK4wow+HGtaRDdhyGbfJRW0HGEzNhnYwhi6dXtCuAbsR+/A36WXYnz3nHBTgwIBTcH6aJGO
JNlUbjr2UuvUGVuMr0DA8IdQltBUFT6zc8caSzv8BPiDpTgLeeOYYcFxlKQNXKOkUUF/SOemcNgP
kI/0ktWkEYXn3IVJ+fehcT987x3ihYe7GlZLORsvlkus9d7RTGzKBVNqaHgP6nTr4Anc4O4imiQV
+SEwkt+LUvNvzeYCBtSj9C3pTONkuFXyBKFgsyzm6tFKnhyuajlcx1FnhHW64V6ScLVX9Qz8ni+j
yh3u0sBZoiIsEGTjfSsN/U80UKP5+noYFiMQrUPEhVWqdRfDA/XpPFtCuf6xnKV+8OhDI6rEoVKu
eJxBdD7Mm3UXFON3msJMuNJgedt7G6KDdFJUyPe0sjD5uuztvtpFJuhAAlfU81h0n3LAEG/ARc9Y
xx2WQzKfjVEHJzi0zonTknngB7/L0Bq/BUygfItbcyuUGmeq+SXWI/Np+alUVZ9gk8OYFPKS3PRM
4HpDB5fEGEFKWtI+E1chDXsv3V5sdMPzXoOxeSWRrHnEaKqIiQrKa1z2exJNfByPWfIGWwSvZivv
jV1puwlf7VYVYfTik/fIYOCcqiazL4EhQ7bN4b1M0ctWwLwzOzaIrGgMFExCPy+XqGZm7HD5w7Ts
/JoTmUvFXbFahjUCsZHL5QmtvpcK6sYa3f1u7DH2W8GY/YTCUBuZ+TkNw++qLk55GBkfVRG9eWyd
6DYP5YUFGgkks6D2r3HIMogRqbErI4qodrQ3CsYmh0y9sEZ81IzTugRbtTdArb5qlyJ38g2rONoE
1dwUBRRYT4V54Eb92j+xKqiRGI8G0bBJcSlsw976LqBlvy66fdAX2GqCoAcBrJptEej9mXVVsw21
wd0kxvBz4i47syyeHhN0vj8KGV4N7qhXguWMPaZBsUbH81BS130JFainjDYKJaXGerUzJ1u1uc7l
vDhbnhVNPe0o5BPzjNRjLTqcLazsKfsK33gjxuhXHtLaMfzKfDOkT6QJMOuqIFK+ouT3AKvfOHrz
Dqe3WLJqNclO89XyuDtgI3iw5h8Rf5960ZSAeZ9/qtF/BA7aNmdsvFUXNOODxG58XA7ufFbEFBAf
l9NIF//+/cvvKGX9W+v7fkvbmGzRYCguKtF8AKEk0Q9dnO1L9GU0rHwoYrZ/HKFS1Y7nXDM01Dcj
Y186d5VgROIUbkgmj9zqDgK9Yv835I9svR6yrCif4jD+CW8l/PQLUtvS1lqP7pRu9Matj0Gm/jos
lywdewzl9KyhI1iXykzvdKO0ve1oFYxFpR0N6QZrYZTdltnZeqXKF7CDJf5Lk9mZZVmBbtHpH2NL
AvKBnAZgvhVrx7PxUdrW+D1BPsq9M76KTO2qPEXtzyT8HPJCqBT6zi8P6hlEt+ZdRNoaA2+5G2xP
f2S7K4jqzF4TvZRHP5F3BZ7jVOV2hRUz2koFYdE0jPFSxcF0oTE6Xuys8fZtKW/zf3nq3JzEGg5F
QEpXa9RvqFO1q1dU7rkKsh9k5q5VYTm/bDv+UyVJ+JrQm980pWMcrG4DP3J4dbubbUfqHeJadQm7
iOyaeK37pftb1WwXQkppk2deHbLHNj4c1r0rSsLKEr3e624vX0Sb9mtYV93GQrf/YgEL2uHQhB3k
DjvCDcRzWCo2TEFFjqTKsFjP4KzeVN+QjsTbZi6BpzXOZjcJPbK08vxlcpmjxh5AbzIvd61sQDKR
jwHhvzgwo0FkPxsoYrHhha+NJn6qsHoP04RNEfV+NpJ9QAUqK58DXTefmBCS7VD2mHw8L/peggeZ
VXTLw5QhdfavFetn0b0i1f3Ww564RlZuv361VwzqTEgXdcQSRfSU1+gMpbYN9DC/FTEzNXHONzdz
7EPSaRUrubZ7jpzIf3JCWbwNfUTmhwaSwozy8IPbAsDP5BaM541EsOxK4hyIkkn1Oe9LJvUPnA0A
8Uv9jRhxg5IyteNAqT+B0PRrgWMeMzZnAbzkzUT5+spmm8cU4X8qqXHHGwkjaxkkP2oAYuwD3F9m
SoYlNWhzC6yF5IdCOxtWEV6teMheHJfIJgd6ZSdbFpgUbw9Jyy/zskB7qMCNkbg6K/+bEikPI3Ia
ELRp43fetcKIwWDSYhOLegqgU2fHpwag8dYuFCb4CgmuEXaUGtJNPDQH3PfhW5IhNGsGwhYZnsM3
Qm4UFQcHvvT8LI3Wz74Q+SkAPeXNy3V/PgSDQU4f3GKGQvZHWJ6bbcKvpqoQGeto/opo2Fj9MXoe
pwyLokPiCDKc+WPO8QJtQ0sRVNqjtNbyBlwOKMPt6Il2lxuG+TpQrTPY8n3SnqOzmI/ZVdfHMwpT
sZnGadoXRQ+AWrFoQ8G3yVH9oW6x1Vm5g71GCq4/+zL0EChp3+IEmak3fx/S+fugzd+HMOQwYLoc
smYtPZud4NyhMxOX+EZ6NWPU4FrR6oGuMP/Gkdnu79XdssTLTXX8ahvWs3u3jAfvAaBnlD+aLckE
YHTiY9R19pPpa86pLJIX1zMwQUey2tJkZq+d5oVJJosocFI0P6paVi9SAsRB9yi37PJ3QBHzaysz
1kNGrn4D1Rrg81Uark8zw0hvqzrfDAWGVSBs6S/Yzx4Qpjiysx81ZhkwgzI7TZmSl0R5fDIyyd7/
mrB17yxp1FydMWdzX85SqShxnvPJ8p8DabxkTNfnFuX9GZIhih7vBLB6eNfyKjs5TqgeS7/S3yjH
rxqjfVu6vChGsZKiQh8tTCtj2Dy1tfBeXAAeYGNSrNEGI0BtPIVlexelDJ/TDKSVb43rktbdS0ey
mCe74gjgga0H2xYP+KlGqGFupsfA9vOtJmIcgU7YPEaJTrNvdoDpmtwVVb/tG9wtlIqoc5XGSyNw
jOdxrmAncoljHcxqBw/ws3DUcJZmEqAcsUgNjQpM31Xh8V2diBkxzfI8lE27YmzFzZOiK+Ez6bfa
TOyaciphAo3EhoaB+uiS5KebfAtFDIg8Hi3uzMAyH3QC2TzaSF/NbEDivzKv6yieYS9URtPtp6h6
GdpLrMoWjJFA0M+4HQx6eeAiXB6FtBAkynmlIBBjHMJFHWAFPtO9VW9Y8l60lHHDgZ+C/T4wwOzU
4t2Q1rxoBRsArX0bQFY/lV2mr1ozMVYp7MxN7q588YgkFDnFZFrvVoZQrstdbRM71d5sOt6t0UND
INTi1wiiPypxr7QUvZYDd4FO78wuNn47dk8S7Xbr3wxyH5cpoXNUfq8rHQmGra0im5l8HPCBPSiX
396X9c8KxcEGbXizMw13eBuMbl93Hm4soF9aZ+nOlpUhrgvWPcuh6EijasbWWS+X9FQPA1S2xxaC
y3pcWpuDGdxQ0m5a4bbPhsgehaupjxpZOlsGypiFHlcXWgxpbvXnqYJCg69VEq5OCzZycPR8yQtE
3yVnBP0lRtrQ35dSxE+oBYkMWF5WMhdnyrjAeOpVEeznqTrhFCH/r1IQpIMBsQs7toTS5nxnZ2NG
sKa/m/Tepg+EEpalaf8QL26l5XQxKaVG0hOoxnCLs9vaBVFmHkh/z28Mte1KjQgq9ndC7Ft89ROQ
PcustHUzN8N1UbfnnDS1dlaGLAcZE9krePGPfz/WOHIE9ohQVKeESnGdJkCnYhjv0WwHzsZqI5hX
oYHrDQubuDxmg1mtqJR/Ktz8p0WG09mkldB1QJU0N/pyo+1pFxPVVnjklMy7JQvH2YF+dbmyrDA/
YeWmNDHv9AerMk7KDv/QB/FZVfh47SfDf7FrzWwfkxG90vJ+JxPlsRYGBZ4P3n4DdGqHIMV/cEK/
2lgtkkbltghcKlUdmgCWvJohX6qPkXfHgKjcKug+2VWvp8R0vhHxXBMcSRssDwWT4WxI7GdD4t+H
Gh5Ghgr/NNX6z7Sx/d96/LOPhqeaGerQVslKMSgfI3grmNWpyru2YCYfCBhBxM/8DPlwp+sivNdR
u0qbVDx7ibCfmxpeLmb9CS1BzIJM088V6U3+XExdDllg3/XazAGxja9JzUv+Km86iR3dlkVmK76J
FEl2I6rm2tPbZfYLjt681nfxUkLGn6//OlW4aBJnJHvEK871NKI8R9n9kGD7OUTYfh6iFtjG4xBg
mm3Zkm0MDfVOXtZbo6icQ12z61u2uOUI56rvteREs+s5hKXNjX1Co11fw6xHJzZ19h/aD/3DCDTl
NLRldEoq/9PLK3akbT2uK9ewH5Idyhzzdyk9tMT69NrYalvo7e/l46tZHj15dOqdueI6f6/vUjHK
Ejo+IMx/UJpzdGXdfBoScGYdxOl7mkYmXxQ3OfQollYxIrGl65AgubmZmXnsapPNwUQQkMRPsZ68
pgPA5eFDI4LIqr0C3hKlYFRCNGI03m3qDP6pzl3ESMDWPyY5yyJKyz76EflvjWR/6QT1XVd+eMq6
4N3gfbyxXKepC9JjudKnx2EosrfU19sjHMZ76qU/Q0/Gv/xUP5ljQm6cRSghUJPmodAElH0ilUnK
eSnjqXsh1OAzcgdguBUs1KRQ4jiVxGN6RuNfiAUjuX4U3VOegkfw/Kl7i3Uqmuju6WaQQLXOxqI8
um6D6pZ14DKfVeK1xKhLwKn+U8vkvGqI2Mx2Z+XdUZGNv4YG3qjRl8j5y4BKfEmyYG3n2wqnxMlO
G/pgrpxlVshzH7upd1bLg8vTgSG8U0Hp48GeGhRw/1FVLmfQkDau19a7oSTL9JeKD5mmtENvMmGz
o5iPuRypucyPOj1JzFPdviWmPzOv9fI8DkwqyAehyc2XyxOjboKQqJ2yPNelkIcCvMvy7N8/gi7f
2VWD9grnwr+NlY5aOwe8mUeldlse8ywc2HyMWzU/5OgILmI9UFtXTe2pt1R7Ws6y5oPuT4MgStIo
KDyvPdWpbgJYhzlg6322JyXQhTbnWK8pZP59HVKGV4P2i/6KjydBQXJgl0IYpxMeNWlmp78PVpxU
hMm7v5aCY5BBIdMcI1mV/XEsLPPYu471KEanTd7N0GqvPcuGFQZRf7OMJoIgjVNVuH9KfWj3XQ1W
MMX1eQnD+FcK8/0tr2Po7UkPfFjX1MMo2mq7zEMthoZTn5rmo9+eW4zga8dqw2dqZPu8T7JTNas4
QPcNW90yezD7jArSWen1exMO3q4zD42NR0MwqH8Mmn0j5n3iTbwzphwCt6cty37lOZIM1MDUSKvE
AhMUotklhW/u3baDMW26jxU7h0OdaO06lLQo9JnxZdVN9eEFKToY3SHGSmGW1iZ190gH6sswf0mH
HnRIH6c7d4jPvSGrH0IruBdKIzjHzL03ofE3T3vL31tIVdfV3HaY2P08WA4djL9qv+zh161Fny/C
q0TliGhs5Zf1MZaNvm793j8iZ3mIldVfjdG3t9LFbb7MnUsB3Oy9Yj1ZxU+t0+QRh/ixjWmwUUEV
R7rLn2mN12m5UohVVyqwy6sR/QDeO9zGhPTYWo8P+twDJ21ArQvaxo9DS1PAIK7rUyt4i2Vf/Ka6
/adFjfPK2BhvShH2R8r/7Vmz1yX05MjUpzXkMFp1k0ORFzUAq595Hh2bkH5w+FONV8wSe7e0WSbU
egHBromob/WXfq5kLFNTTxxZa9XuRyDydtUVSM9wlZmPxmiT8FtEr8PQt9uvZnebdtGxsA5tVjlv
cDDbfTFVEvUxqSfsvvZYA+iBUx07MrJRXc8SNAZmcV7qJn7BBD1mFLCTeUpcHovFT+ZJmP0iCy81
upTHfuycV0wBuDERQFX82k0QC/EyV5v3FX4hcO9cRqOfnEXMms+qN/C+2Fr1dP7ZsgEjouJpP/Um
6rT5Wc9Ng6NVs0ah9248F0itZCOjb7IuzT1g+nZFC8I8RL6PScIQH4njJrid+2xrl5na05x07qhM
J4zMgf/mBDZ0wxTeZ9eD+Kg8LQH41l37TgOt0Vrv2lwlk/NhOes8GKxpbCYnmnhvSDemew1O7VYK
GEoasuAPUIH5Ok/FyadwdM4Nf46KMNwP6dsSi5uGy7iT0aveZCQ0+cZhkTlYMdpaKjbmuGNas1i6
xeOtC7Ub3R7tzazGjyFL/NfKh+OJO+jBdLrxUzrcPGC//troRRKy+t8L6qXmqOXRsC2T+JVIjll8
Wmv9PneGOwJCDx4pTCIw3WR2sKCYm3/LWeeU31uPxtVSrptcI7g4+nFwNCzJaN7orEDXCqcHlgXi
pJJhD3cEAtQsKQ9BZIWuAZPV0I19M/eeqQ+753HKX1vHpZdbFt+R2RIp7BvTdjHPxm7jniMDjJKX
5/XGHPSmBBw6zAhl2EZZEtxaYkm4CRgvA60skOwFgIGjXD/C10RlIlw17KoYvFIOHeSEreJYqMbc
OWR2Hmo24uXsR1qey5AsnUBGXJRfEYTR5f7EiKCjkELUcvDqkngsrwVJoNnGkYnzBQYAMYxL1T/y
LPJqvnplbgNQChDeWvO6b3FoMCJ6n9qYPrW9q+/Rcu2RLxPmV4/lNsP4Z0UzAa0kuUWocbzoJXzH
hzghydAfiGFe5OojboZOy8KDzJODAd8TdopmmHuI4n/tTl1v6rdfX5V6UavkROpQW2C7M6ZDvbEm
K1g1sSK2md4QbVKTO7Slca6l/GFlQFyGNSRP85WFv+729b5a6hd3J9Dv9aAbVxGSDbjIsCnCD9tF
pN0jNl9Xph7Obv/6alHXIxqlclc2wstH32d9QiM/OoWyBQ41d1d89aJBcHxPZF0jcogAy/TKwnwZ
aHu/jV/IXtLeRN1vgoa85qWpDqx2Fg1HBAWq5CVPq+8jIserkcaUQJRe3DTahWwd63qXU7k/OsqZ
ESLWXcvN8BtABbb27BaI2vCe2KOuFhmWX8noEf5CvY3C8lOZlE9tdoLYEJNnfNrFXrKm2lqZjyqK
4iips82cJ49VYrkhG0yLNPTVhBiY17Gy+XJ866P+6evpCUVxqnn9Ole46azJrffIg79sKI2rvSVR
72/DBuJWkO+d2nR+pa8WSh0IS366LY1Zialsd4eEvsSMRxooIQ/yrR+6F4THtdeYt3Yy6lsBq2gW
8Fizzwpbu7ae0Gj4D8gS5Nd+3OlFCOmCigxUWtCBiR7sjDx5g3itXSj3gGcsJn+tkZEZ9cDsEJHO
/QOCHjoTGRYZ6vJCHeNNT+vspjzt5uX9eKCog1ikV+WHaaNHWw6ks7jrxnAog0g8ppTFvkQPaLJs
gJ3AScPBh0pbgvZ3HVE/9ZIOkU9vcperOfG78grjbGtbZoDiUjvmXlAA3H8J24HBCzJAcYbbB13o
h6X7sAhDaa8mgeRWntsaXdYNJKp54zZBmAHtDGRkNQz2xi5QBFlRuO4D39l4NNS/SjGAXc19WLmX
BvHPN98d07UKiRxebiKU3XFMvOrA+uA9LKjIKs1zgIeZ47Me6lu7mqxDgy9/tbQi/o+wM2tyFFmT
6C/CDIiAgFftW2ZKuVbmC1Zbs+87v34OqGf6dl+znoeWCXVaVaWEIOJz9+N6nRzDnPZBt2d4qaXW
R6+l0a8gwYnSEVVQBToh2Ez/wcNuCuhs8qFLQhkSyqxBEcDJ8UtWEVZtN5flIdD1LxNJhCW5zR4v
muLmGAqsd6FH90jePwDZRcQfU4Iii31Sj+zR2EQVlz6DDUrZ6vmjNRY71LeEb1sqyd/qwE0q+7Z8
tbxacmfM+qfa25CaDJ5VS7XU/YT8DWGi/+Vn9fyHaT1eb+h5kdLk5n6O+bD+4aXOSO4Uhk47jyR8
M00OFBLU65LL9arRkAsmUYhDWLn1tqdbcF+xJzvCGa9vcE7RfudDowBUHxMOvQQkyS9hk948Csog
CPT2O94AWksHpsDluBlnG3bNPgR4Oxs05legBOf3pqj4neK03fPW1JX7pIwUEX1xJSZ299yWrvsf
h3wA2n75s/o0TxgSsdalopUcUUcF1wR3ajlDc6xXqBoUNJDTLNZT5fc7tApBrvFWVg6afi8aesFH
fZvMXh1/Hgkx82oPafjMDYDsBtdhFGvBoM+Z/KNjgg52qbe7akX9k6HMvvfxtSgaNs9R0f4wbQ9c
5bxq6n2+xkmiYN+kWn6JusR/RlylxwPEjBW3x0iK/zWuxbG8tCGCZlaZSM1gdSFzDlEIc0dkkIHC
BK4gnWcnrQLc2nXJa5ExkC1tLIODTX196hntRzekWyTH+DWos+TFyQBaZLgfgIYw/Ji3zxFJ8fP9
m5EW5fQKycq7CEcLZsCSYna+LFBz5g1loomj6Ml3GbOFtTIwj/vFEDGrT156rwl+aH5JlWQnyrUc
nO4UCqslOA44omJxBkyepJMSw3oxMfz1sNgZlsOsl29a5aZ7wy/1MypZuDJyx39t6zHch2XHHR/e
7C4wuc2qyHb3YGvEdYL7WNfko8IZT+A2eEIgWwwIHUxG7CQzH6E9m1tiqt8aJgyHqAW43Jn6ZZov
SW6QWuuM3vBtkBUgMLWKBhWEOoXvk5pwOwSNu7JnUZlrxbmIvXxfk3P4jMvXysvzXZ4PCWJL+EI9
gPZbBPG2ZqdNiYrEWIHRiln+PKTSPBFpKJARJgKpwqPW+XPxpeBbM9sQIOJvnMLgtlF0AGP6GtN7
1mR7M5HaW9cBV2gknXR2Bl6fIaezzmsfyJ7K5J5txFPblXhNOhl4K2OEVWwFXb537UC+lt5nUXf6
bxIevwY+9EdwsBkr1xroD3HBt+UZUUlK+ohOyKNlEib3ZwkFltZqrORIhZrdQYbjEmEl8ZVTVcMQ
iUgL/fAbJBDzAAcxfwzM9IbJYTzefWQlLgu+8f55mqjmXkB9U4zFVB8oKzTKVj22dgbRmcoxEgLc
DwL96JpK28R59Bl0LTE8zym/OapyKCum2dEep0trQ+ckcaOD0WVmKNWkDr1eGnQF8IWUpHN2GNiL
qzvfGzz2DaqrTGKalLxms0vLzzlju6jZLp4tjczBbnnmC5XsesRTOLfT14JiKMFK7L0grkD+B0ii
XfXiFfjNxpq2KKYh6lR50tyPibDh9SBUEKkxbnkaGbfYfNdiLnbCa8x9XYb9uuZucQxdwpPLBSgc
1Pe2sslqoO8/p658UFP+Uw+5kEeaWWL4BUmcZZi+Y6mACrXypaGM5JwEHU2UDn+gnrgQDOPqZy6R
u/3GWQexCp5DLTH2CPRnE1chkM2qZIcXXk34jEQVk19L9qSz5Xc9qq3DwDYWE2AygrXG/daEcfoz
7hwK4434G2VlWG6GKif2VxAdtyzYGPNgoLGm760O5pICR2gtwwANogxAZhK8v1/IR0f9osWhuhqM
1jrZmW8J1YQbsFMgDMWQnqckpX4DmK6zZkKKFI4BZDMJ1wJeWY0vTKB3cYyriqot79JbSXMNSZav
dQV3E2eKeNNCcq1pQBswyM68Lx6XvT0XeDZR/YuW/e5nN1FqzP80lTKnbRUjZaHBnfRf/KSOX5NE
54tZN8bqfumzW/NtGYmXtEGspYejYhmJk+aEmdrvDb1sj23YOO92PG5xiI9fROTBR6AIHbVW/NQs
4Ce50uXV9ilopS+kOrOICl4lb0TomVdoSfFHmoTvRRoNn1NTRVCZo+lFOpCoOwgGXteeVEenMSb0
LwtnCkPoBmCSEsFj6wGPzTybHhodSB02/hYXNwySIMbgoLrw29Bi+qK9Idro7vTIfeK5hKpC+1Ah
bqnv4A5Wqtu3wgpfEn2rsXN4MM1wXI8uJaJ+pkHSw1Z/nxOMRQHAp+ywBrdpunPG4ZGBYrrDAU6u
snWIE0R1az1OQ7ke3EZdbTkAAR1hzZZpQ/of9/+D0Cp5S6rp1/JZ5P/3eo9Ut+/KEAUAeBq72yj9
iR/xDE+7/OiM/iJs77tsMvmYeI541M2UYi2jprnAwsSY2R0TPs6ODatOfK25b3eMd/GreNOHQCsE
Ith+i4gBr6O0y18klKDtQIhwKwPzQwtoK4bMYAcX/dw4w/jNmhDju7w/dOAZ94Vpeo8pvrPHlklQ
VKSP5RA2256CnvU43yxEyqgUXzYwK/oPj0Nnfg8SLV+bJV9PnIHZN/KGU18bH4bVSCJ1HgV4VpO9
w1gVm5TxFcmdLH82sC+vYipr5hpZnGPAFy6Rl94iKmNhxpblRbUp1SAYcTdaSUNjTKniSbDxXg+h
Z71nDM8B2UnaTd0af4NtAyRxqgvDkvoymEWyQ50nU+v+XpIrYo6vpAO9SJw+3lngtqpSfQ83Mdnm
lhivZSTe8cAWNz0BJ2oCrLAIwB88H9/hMgf5ayxCXnxX6BpM2YL55CD2iVEazCMZGGld1j1Jfj90
jASn+gw7oi2Q2ey0BZIk3ti1qkPsSHZro8Icl6cT8ApWfD5Ne1XUvec+2wFYEMYlySsJ9XTo105u
D7t8Io+85NPMwG7XppOT2gmTqxao4DNotrKnMWel0WCyPKGIVTdi/z3SmvYpaHSMcHrL7g/TGyHf
lcEACURJ8wmKmimIi2XT9yLncl+V43b1blmm8lVYSrGudKvf2cgYO5rZkxcAkVtX+DDlYAyYzCLA
J02sVOdDoxkonUDd3qgj1Z5llr/LpMAd7JkYIiXe7v3ENfUVHR/xM5X5b6E9U9/mgjmf9wP3a5EM
uc5F8E4vXUL9ZUHQ81V4+auKkRqwlnwpJ2BRFzOlKUtME/B4X5a3BgvcFkPekWtnfeuYyV2ETN5R
78TbJLBzuF3LCaeFs4+mafdcrPA8D2HwWvPpbBV9M7twyOSxmXLtEgIHkC6+myUywZbEO8QTxYCx
CPEWRzSQ6CqzXqgnOyZ1NzxpkW692LZS6M80tCV1RtcM4YVrnkk8NkyHdfT84wh878qyXm2aznKJ
KjWSzGs87JVyUPrtwj9UfTve7tKZ57jJxs+r4aFJGH7heqigkQb2jnX3uF1CFmWd/3nYNlP7Nl3x
DKkHI8E5F03oD0HoqofIz6it1nyyQik+CDJszDVgIVwcW6bnZejhF3Cmev7HOl18vVibqLYMQxaj
86QXs5VYhQTtzhG9FNkY9fcYac048LFf0k+6CVgVhyhNT6bCjQPUGr+xop5SRl/CCR6sbhS/uOk+
yDDZSJWLC30z9c0ru11fTc6jqMgcZtl46gojPYwK8d5tsS9oFA5hd+HqCDouve+qfZxHjrAt/sL8
JGnJvunkbzDY6902SyXGJ8Sn9/uzCPvScnmnRY3+Mj/HPAl56TlmwX9PZS7/jqT3jQ0zrqkL+exK
o7fOaGvVEdzOa57DosKrSjTenjZc7cJfxdRFK1l2/UlF4IlqBuPUmObfzNylKqxB2F2m1KwgN/f3
p3VkvV/uPEbkYxvibnIaDG9XGWX9PmEEvQNygozuk7CnASYyy60NG/93VZrPBdxvvxjLV+kmvxjb
xN+JRP3qh3JHy03/qdnpibub/IjGstwhNaLJD0G0pit20/ZecusohX/xRiqYhmbQ91luWy+to/9Y
9otePCRPHW7AU4UfCTXNz3eak/7R6x7iSVDJg1u7/Ra62tUcJoz87LDvUzPdz1pO9lCulO51Hz67
ceyRz0CBMZY77bUQTrIK7Cl5ZzvNO5dl1VNbGtXBjJozcPqKvmBNvpSuV538UZtW5WzhW17zu98q
b7dGbal3UKV0hTbRu0/kjEReKT5cE7qBbmrRxWgTtpVlnGIDDQuxgx1Jne8sCsEbHg/3a4udceIt
QXqH/fd+IOnm53RMzDfrn33/6bU+C7sR4k+5Zocy7aO+YOiTmnO/phGbLwNoX84bAB1xwxA+pF2F
/DUZA32OsbOzwbg47+NL3X5y8Kqcu6IOtnrem19dpOgrSvI9u2Gc9rNBQ9l2uh4g4x3EcpsgTiZy
XzyPKU3aVA3ER796MeYZpudDCI7RqDdEkNS+ol/n1IcjbD+H35WyyvYmqx4NSQL9SiAQeUVPegny
63i6P/UQi7eM65o1Hh9ZhdUv3GiANcps3wSJhIqPVjt/E3VzbImNPKq20OnJMbN9n2TG5f4GwnJx
LyrCeJnjE74ngywYFJUt5JaGbAkTnsB1H1gbXRxcJjHHfxjwY1PPtnef4xSMj6kWY5t3SfP/pSU1
KB6GZaHkzFGptB2a54FFKmZ/hLu2fk5FxM6pgISfuA4zpuW24WI+XgjnS+6mBjq+kYHebZxleJ1A
HW51XR76IFH0gw/iImXiH2K0zPuzZSNE2qVmRVzUt8AJjLPJ4tJxzXZ1T7ZQNrrXgoC+UgvLyIIe
oC7ZPvo+tHyqVHFblB2jXNu311Pg+R+hR9UpOybrh4eRz+Vu+tYV/bc6odMFqrPaLmO+5brTeWa9
KQf1Y7KIinRWS+VNniRrJ86510nY15FOtYaNgpQLQgsGNiFYsGWzdqfiWaRCXnwjVSQgRg3aiit+
QcGAcu9TtBqlNX3vgvawgsjVBexUyz5bq3ehaXhr/nDtsSYazNqaXT7DhbOW2+nv+UkGfeL3GDdn
7knZ8srf/5fWV/efWX6YeReyL0603AAAFE2ZffWDhIkmqvgWGycdvHpk7UWuDReyLVizGEJ9ckoR
+wUu/uQ6kXpiJlagaSjtc8SGXNw8SHsPfz2oossfIrV18idH67VNxJjxyZo9USSG6oswnOwNNyA8
2qQLwEc3Huzd/AtKo35eHqLQ9JAXmv3ocbHtgoLwVunJI0kYZpENK/cKy8JbrGiIa2yu9ZS8JA/L
Yaz0bzQwedW2gt20ccci+5SRhz8L++RIpdqR8sHwQkKTkogISL7se3EpTMweUSV7GG12tHZnx3+d
du9Jm7rPED2rDdgw56C69iOaAK7HhgOWM9T157m8PjEYmgMytyuDkB1v54kTMqbio4JJYOG/YFAL
YwGSwjJNVioyty2Zcc7HsH60sSylikbBgW7RcOwQ481OQr50vK9RdA7jgiQV65Lhxr6rij9cEnJf
o9YT2dYU07qZd9Ta9KfVMEGPuNXUxhjC8hPf1R9ewr+lT/pnANm08vWEPIhhglYmPlYC1B/mA63j
5eUH/N6K7s/++lG9aIcnAZZtQ9yq/CBMvImmnjaDxrS3STUkx7ZIKsZ3/cY3mOOSFOhX9exUNwTK
amh79ial+5Tt6T+PWxodX+rUNN/a+Elr6eVTohHXSo0wC4LpZz6CBcdarl9VnNcn6tHTXWRg0vEQ
hg+DTn1YW5M19avWWBPUCL22AOcZTCc+CX+btyxyjWmKPvRSlSuz7sYHANrRRxAGbPKRguBulnhj
81NJz8ZH4WXsjSqqwJef8srsR+s52b7oUxQlt8rWxnwDWR4az38tOHPOftz9+VIhmucmQNJP3Ild
ZiD9G0mM+LL8PMVn2eM9G9YEnI4GI8+XxArX+GogjJgT5v64f7Rtq8Oo03WPqYMqybon3sj5NRaE
X32V1NwVwE1lRHvRxxnbxQx9kDjxHfZl1a87m9RR42XdS17j4TGtmq/KUO0W68fy0My0EUeQGIzg
I++y9vtdcezhkdFj3Ti/CmsrmST/hg5IKU8Y9K8lHtxVr5vhQRvwl7jzAywjazNZPuMYklNxxpKh
GI2nMBXABJlJnhIfL0ffduornuqDMIL0vTKHgYFuZ2xT0tgnvfQI3YTt7JFTkcL3Z9vnMI6ZGjW9
u14Oie4B2UhH86eVudUup2D1TFMIu2zY4ogYdv2pFe3Ex0DRRhjecifqr26UoXKHTGKkt7FijStR
ZWaEMimtXpaXtaQ5KAoA4sjG7C/Ls2A5tLk1mF16Y3puPRuQQqSf7Bv3uS51wSaGh04AQ7ZLmLb0
L5YiZ28jfIgDJKZvMXnXfRX4Pdav3Pgcu6s5wfuOrAnlxb41VSceFOo+ARqCP6u+gp+5vKgFFe32
GqbeuCjfgUWFP8oqmui/SLKdCbl01Tc1FEQ5EklOXHb78iEsOmODfx9VRwo6kPM5KdYPSEW0umAC
+4w1Rx1yk8BZWNAGQGG0nLYdUf5Scsls0tQmtDZoYLBLcao9b3ywzYq0YCSm96nyvptS037XlP/U
isGvVUc/TaagY54RLSZx/+HmACf61H0a2gW0NovZvgv7Y1DHhrjuypihUQNMomMxz2wiSLaLkjJW
BbtlZP5HDRYQM97QezRVweayj+rTqHSGgKob13bXJCeK4miW6ZNtzKDiRcg6A5Xu2lTLyB9GGJNH
aBmwNekoTlMh6z8nQ4VJj8w0gYqgI4P4W1+tm/lQ6zHeqiQX+8anKMA0u/JMupl3j1rHAxFS/VDU
cGvr3KDoJmRW7dkyu7aJH26LGrCLjLvqe5hZR6sn79eiYO3zrMj2Y+8PR7xZ9lUf63DdGXb5KwLD
VlEdbLuJe8nzcMJjGOZHsnvOXs9Gi+a25zkg/70adY9SMC89AwkUc5n4sVZYs/QYea6KrmFb9NxQ
h+bF9Cnmy8TwyV1qrBx8zfOmGWNhdSJLSJbe8d2nUpj84vOzRsmfabfPksm+zEHAdzMPzkEbODdA
D9YbIyo/J7FEkqxiJueZ6wT59pa1XUaBsB0+xIY5Hk24HCvisOPeaOlZWaRo/FHi0mOkoX2TDxks
1K4f/PyJMq48DJ4HCRcKnYzVN2VcGsUNhA46/3V50DHMkrx8WQ4USTgyPIbc+eWsLqal2Kicwi2f
koHVHU3G6BtJARfp9j/Ttib7tZZN9aqKxKddheKjKmDxa+ja3Ik5FAzh17Hl6mcgdBdQhQpnLdZZ
7o2j05ZHXxsZy1AuNduEF4pZqVPuOAJXuxsM226OFBJXXtlzJnaJwo5j6Z2zGYruOtnJmPx3GgPk
09BNdFOoJtlqvqKdeFbvtVhZZ0Xn+v0to0E0PFPms3Hl8LzYFkmpl5dqfFqYwuR3xEM+lOfliI1R
uLtPWe7rWiUqeQZr6z9Qc4dqI+McpjghGLvDlEsz2GeqmV+LKhnMg6pEI3wR+QlByULIfZvRCcw1
p7olxArtJKWVTaOFUy8+QzeTNES6j+0oXej4UXQYKTQ8ZoZWbkqz4xdhilSWhf/Rwds8h5JKT5Vp
znOi69sl8RQKf9d2TfFQJ+FVmwZ1iDS9oE2O6lVpTohVgWFzE7DzP+6HMF5mwb33LlnuPk7kZ9/z
VmDLDFqqTJclTW50L8uge0qVs47cursPuqeJ5vpsonV2nur0okofUYL2lAffCnIy7Iv5JRkTVlds
4Av2VdPmNrjlKe2ywYX6ueCCsu7s6VZ871wP5UJFJIdd6UPux0pUGz37zix+asyavUZS+WfGbOSx
xKRtoDOsE0dqlHuyzaBh0YT8kQqmScy0nSjQnipQgnT+aO2+VnOjWZxdQ3iVq4KSG7jV05vtzMK0
1gSvXrC7o2Yqwmi0L4j12CYFfaINRAncAbNC3U4e5EkkZlSvtHY+7mawMQySbVAOFO71/nHRAIwG
VyHJLQxExpQb20xLsBP28mHeAmi5XvwMHQ06fON9N7x3NjIP2HqiX5bZfCcfHL0lKvT3CEvh5n5L
c6cUKxIVW6uajepPvlTXgJTmO3/uqZn6fN2VqnpLxh5Og17ZvyWJSUWebkLf3GTcC8lwNWN1Xh66
Xv35THnmCyPGaZ+zT7AenCCsL25uMTh3Q3dLOIUESNF37y0nyGHZ7lpxIXdxYCO2h9YfZA6Mq8zb
iOyXo86jLT4i07cu0gQ5ICezxG/Ue7fKzWiRhLOQKZag97cFlwPjfCN3n5YHjD4ezStBv0oH78/X
lv8xqoTQLMaMdRv0X1x58K+rMjvH2eA/LpvdHA7kxbAI2fbhZtGO6Cmm/i8hcDwjacqkf68DQ+Kj
dhkrurY4L8/01nod4bBU2yAHNRDn1I2SqzU+zCT43Wi5/5vd65pEySazpoH0ItGkyMLRiHO/38QL
csELrXi9/J2iTdZtnYAB4m/fth3ySZZRUTS62VzGO4922jGgqCNJv/I5FctegHgNrOpzmQ6wLYIU
0MiUnskXWVRozU+5kqF86ads4ILUwYphFlNfFntY6WQj+yLqG1OKI9euimnuE8Go1ghchLvqYTuw
lZErafTB0/JQm8G5Jst/RmAMTHvfNBSdxQzbj63Q+KSSJsYHZo+p2vW63j2qoG1OlZqYq5fd4zi/
FATk832umptmEkAVK0AiWnUpw47Sovmha5P5waKrPtft7WCNFXc7BIZMWt+loeWrXOdu64eeOOiB
j2JST9x0NL5U8Vx+FuoYftnWXc1UdmckOLTeeaATxsDG9QpvVsw44wVmzirEMgooyfMv2CS++wF+
nOXor9c1Y7gyuVaUbuqk4Qpn3m6NgsKmInbw+yI6aMzNfw4R3NGiUj87ngQRr5Aot7iVpWqmrZpp
+qwp/7YYgyqvq/cRs/Ad3oT0xciqb3p1Cxkb/xwAlawdpuSPejYBteHbLjqZmyssfgU9iz42nPlT
a6LRXUVaDLYwT60n204QTWdJ1MQlua67vN4HC0Mvii1EtHU79oAMs54dZQkrL1BixLFhfOR4hFaF
XRDyJf+1pVrZQaTGXuC3bDiWuoESve7cu2wDqe/dDHR7Phi9Uz9HBsIm5/+Rsa0FGNJA/p9tbbnL
tc6jhG2rtVzwIL5oj5nqHpARvPeBvS8ATG/Ash/uFo+4M1bPfsKQZTEY2n12zJID+v7wrab1bGNY
+S/f0cpTvIQuypiR3kjTguVAHnRpZH2wNe1SIFC8lCr4XhqGcz8ydAwZDtF0hmT8zzgIhwesXe/L
0fLQYZGzph7g+PwDKjW2YwMV2bZCuFq0DN6KofzDYHQdRTQJMgb5WIa2esq8u1PuQ6BhCCtZ8X+x
Hl4XhhM+p1rPQxQBM6ZgY1V6eNHXlCm0GzNjbkkVIGJLEh6lMbWnUFntzoR2RvMoq7KE89qS51J9
9oIwzCZy+Ysaq7eZS878tQj9gQsWyl6a4ejSrds0OfpRSveDaGlCPK7G66p7/UPjpN/wrTsn8lfp
TqC3roah8/c2YE0872l1nZqhuradbj79OyNP/RfaUDqmC4hCSambLveZvxPywsEwGWRwspjlSHY6
KI41nLKHCt/mNVFv4aypTKgAMGmTdZTF30KlwWAbHfshSz2xSg330OeOd1su+oWj7ANhPQGEk9da
Ldn7VvWYe11DRJqJ6fIslwP6Cj7YexhrAAR5T2hhIppA9WHvbQeVEqIyxYfsgUybWkckbIYAJ15P
U7Jc4eoufnQ5pdvjOKD3ZnnLDB8jUjQ/jEv9jhOrE4Cs//ATe3TC7q2oRq20+OYoJ4q4d2N/amE+
MK4tWCHOubTGR8Zi6iauaQO4qlb4+iN5nTLkITYS8o4vigfPXtk4rbcFHrAaesSnaVM31ube+Io7
YtP0qdjWQaHvG0gx//7Jmf+NF1fctnQhDEvgEfwnUdeL6S4f1byzMmAXITTlFz+g3nfG+8jhKVZU
kHom2wy/e9Yqob2XTvFRhFQ9Grd23oyV0nWefMlnz3LA3EdRwQhCm5Kfo/Jf4ia33sBBlHup4qM3
OHT95j3zeIx5//6LYDDnHPtPZKRlEaxRUqe/hNIGKKl/PwenEHYVm5kKix2errSNsPtr6BEhV1qc
E2Jfgg++sKwzqOS07F2voAWUHfAZWCPuIy4keO52F735FCetJM3A26D2rrEY/YcqFTVtzI2xNVwc
fuiL0ZGUv3OouhxbSWy0mz7MxPPyzGDLSO3Tpmk1d09BifnGEgKtK/aNnYog98wtOmw315iew5e7
9Fg5XwlQczUPH5cHXbPdsyhR9ANoaw8Sj9Kt18afSPkUUYMn1/XocyGqGEXtbERRaEcrt6NvQ/id
Cje1bui6eOpovlohq7rvbd5qa2E0AGaTTGewXsJqqDDl9oUBdSNMy4uukh/LeEllesoXmHGENN4r
msta07Y+kr6eNig8zgOYBvQdoiMDbPK1mVpME+loD/omjze5F5xCx1OHbgmzViwqIEkG1AEt3r6u
1eoHL95NUUSsFZ11xcU6fXIcyMCFKY8a7pVLk2ITcsc2ZYfLygxXnLvuADHgPG/HE/cAY5aD1Z9r
46Dbavjps9b8MYYE5BZ/Kd9kczsavthmqKrXfn6mscjGn+UnD6XsJsLNjn/II+i8ZY9+Hhgka8GG
xNegTdVJZY4iWJcVj3pt8IxbvijdQ5e6AooSQp2YtfY4edK1uHpvFGKzHWrPQk3R+q5A4rCC9ieM
V+qHHAJ4fn/oiR69Fonn7swlSE7hmOYpeXUsWRx6rjKbKfp/Aaa0KPzji0F5gLAQXQy+4s4/Gw7a
0tYKUWM3awrWB56FJ3bUnMtUdRUmo4k0OvahiywSZ0N8/QhWQ9tIp+4oUWHsFGWGmtnm8Testp+2
hZ1D96pPm0z0R4RWFnGvfZPeODzZNR5tSmeN0Dwp0xq+zKxxmZtADO1S+WLBwNr3hY3/FJhFRAzw
R4vfcu2MhFWg+d9M058uvjAzAvb2p1fYT1a3GLv98PTvFwvxX9cK9riCql4cE47r8Nb8/Vox6HZJ
DZSPKSRpmK7VwWfWl7ux6LFpTp7Yhw09ybnh49sgZJf0iTjrowN/spzs3Uh476K3CL9Ctw4qNB08
dHB3YisRUFNs96aRjGNB0Wc/gc3DLsqLNbz48oIPDCU6l4dhsKqHMB66LYtCvOSTA0Vy9i6bmTgV
FlqK72rtEWgLQy0jNkjua9jEA1ga//5OmLb7z7PDJsgkuXKaEsCt4fzjrcDtyVojAkMHc14TzXlJ
lmJ3K7Y0KWAVyFlKUvD86cT4/pq05oR3BANSd7yCvaBFcfYrzAujw3LosAI444UdNq5vGCuHIobj
gleABf3AHDheozBq77ZHo3WVa/hh5kOvAJotzXcCyPJCMSqN5FPhbjxPso1EVKdrJoS6l9uMqMqE
+N3/9nEwufieUsqmTKKO9+iancpnGCp02lozh4lyhbSCO4ZgS3HT+Ls15nQBfavlvhKK0nFyEiST
AspasYDrjScfHe2eTGkq7ZdovfGwXJGhxsKo6V3qlzrv9x14ZWBqOmq2IL81P2TaMO06+hUAPLSE
Y7Mep3+Q5x9E2xjhvqSEtv9gwroa7dr4VRT2ja7cLb7w5HOQpDTydjQuUzBQv0Rx0xGfrYNfLMzO
qU4tagah6Dml6Lp0evd5oqV7rrEqHJCK+B/UZpnXRVGb7DqN6jzfCMIzm3sbPVZDK1niCCiSPuBv
lkV9H8j3ZGTonaghuaVJYO5kqrJ1wUJtFypxjWq/ex1V3b22+LND0nhPetce4EEkh8Q2YPo0MIMx
plabBWRihuQZXD2iD3puPTSGCaYEoR89HzWcn0TGRV9eXHs84jXxb0PzR46NZ2sts6U0gKN7/zeq
tOIjdrrimjt9tBpbS/8cgyDFqAwKhXU4mam8/7XsDFhoYNpcDDH25i+aXVQUP72gaYEwYD93BtD5
BsucjV46zcnAAQq4PHOvXet9E/H4rltRxcA+eEphGnwiNjx2VnfRmuKpgjv8Glp8BH2MnZemALyX
Vv+NiDdw8cR+abP6ywhUhgk69WCYzCfXctzVzhPX4obx9Dw7c6xB2y6wD6OQz2nRUAVPIPemxnqz
dEkiYXvn5Rn3QhiTU4Vb1EUcdBwKsdxYEbJs59RvDTF5iIkKV/6IyQfsczKU3bqoQtCaIM0PWuIW
CCop6BiP3XQZVx8WO0Zd839HkzqZpXdDUdWfNE3FT1VOMKwdCEMub2LLeXwcmRivkIyhHw/AcheK
Ly3L/dZGaWAfZmWcTjleRt2vk5VsGuCLcc62MC+OpWUyrpfxLndznfw0INtVHGLzE5JK0siXKK1F
pZ2cxnfXmsGsDA9ycQ1MTT9MYfhOr9yzlsOB9h29J5ZcJnyXKFc8GXQ/nCsvozAg5uuUjd64WQ7t
0rFvXdyWay1M07Vp4MM38kg7NXFsXMg1u1s7M6Kdjiy79ax4eMA4x+VZezM+vW4CbJ5lMKui9b9f
WeV/3XZtnbuMxVqUliILeuXf7zG+H3T8B+Fm6owB4i9GX611HidXV5uKpVZkCcJ88xjLQxrYmJTG
bA1RpFtFHch2wRFWpYTS7FUraaa4nFl2rgxGpfmQkmfnT1783Z7QE+ramHhaVJaFtd7eAKcflpF+
WNLw3mgNJpvQ/kKqDI51rEuxUkm/66aaeMAss1a3aMCTzxAz2RIqVg+Lqw3dPv7/3pT/2m7wpoDB
Z4XuYM5Ttvz7m1LHZeOZFavGupiGtTED3ab5IZxcyJ7k72fNYfCC7mi4eb9iMQAA3Q3Mo2GDyEjq
AWg+ChIpfXwHSXiTdneyaJz7H+bObElu5cqyv1Km54YKgAMOuFmpHmIecp6TL7AkmYl5nvH1vQBS
pXuTssvul7aWZGERzEEZEQj34+fsvfbj8nVew0OfklbaCHe/BIOM7MaOXd8slqkwbVDq7GON4xun
sYTzn1MRxY7EiJDO2hPBTaXr3mVB6ETZoD5e5MKhJ2/saI7voMm4iYS4alJE73IwUpTv4BaQM8bH
v754xL/ZlR1qE9syKVJM+3Pqk0HfyRTz6xQ4JqqxwMST307QS50hpGXf1ZgQqN2xHlzRhS/Ye1sy
cvpkuMEBuFVaJunbpPl5gQ+GspIIg4V7LAmnXRz7XUfKqhvJQ8JCgxCxVui9Zm58VkTnRGslESDU
Zq3FR9WHxX7IZ59SWj9Oc08NQgD9hGCbpAWx8rN9I4mhVuUtUXd6Uf3maGd+ziewJWJ7QRyAxVVD
6Neni6bL7AiPMzlDdichdCN7vfDgFy6M6OVGWIyx21J77tziu+562pkLYDwnoP9uKzdJ0ZSpvedG
K9v10dO2g1hVykMiDdL50hfhZdAX3rGXaX3RaUPzmwQB8bk7Yks5p5XZtuXAthOf/36GHbKFu0zO
yITnvyiIU7Rw4NgzusomvPneVrfVgEZEc/J425HdBG91wfZXpD8MkFOWC9Gan70VoMWprNLfdCXJ
1YtjkUXoPLXGozsQVd6VEuQqcLQi1zFqDIA3GfHsiyJK7nLd25mY+sfEYoU3LJjahmHuQmwbZ6Oz
x/NfX8WkJPxaXNIWmo8ePH80/5/WQCMxLS6++ahbocqGOhael5uyr3/e+9e/2R3ijK5AVXkIFCOP
xh42gBLsq2UYVBu+tau6MV2nESkMQcgauUSTmwAoTl2U3SyMACG+S1lWd8uDzm0n1AMeSJGZYCBH
WZ1ERSedaDRSMZeJP10ResrVcED5ZFy7SZ9vKrNwr3nPIA4Fw5Xj1v5F2oSat7I8yLq2+4qJMTws
1VEWNB4iUwS2gdCYmMbsRacYdy9jovYp0XrCDYeVXgdwFtNEPtYIe15aR07ruT13KzQwVn2j4DhW
ZbgDsMY5bCDh1TfFqRuNl2manbjuYB46ra0umuG6bP3xnLHP7zVlvS0ln4/k5TY8LtWgKJGr0aJF
yDl3a60+/Tpi1jrL3tymFaL1RSS43BDwXJQrtOK35YDlGjhyuwMtmdCCatMHCKtXsK33mhla6tDG
YDO6oirWNp5RHN+KHGaEV1eRpiVyg4Jjr0HE+qE2dAOLPCSCvvQJkOQ+Dah1CClljj43iklpRuyj
t2qtz0PnbpjCY2WjG1g2LKnTw0b0hNAH2ZwGjOQ252pYe2FZv5Rw6wUpbQeznSWoURCOpxRy/+Vy
0/eNtxtSiLV1mdfDCuE2lDyPXcRoOZNMifVN5P2Urmk9dOssku2OEMA1YNEKGlcXSK6ilEa5Oxx/
WNctnP8XuCg2nF71MwceSAKiDHb+hImF9Oj4oJKaVc8RBBHDvVzpc5AOMb1bryfbNMUt8ruVcP68
/KnHhaTdEGwKjilsDK6fY1G0jADvPkNAGjUhmo4MkjMj2HmF898XuqYqxv46n9qzng/YugDqb5Ep
4RZhRDJGWXb2p/xL5zKuKDP4ma1vb4yUrCkVmsV+2fsXCXsrzY+/XgyWyJY//+2sfQbcO/JcqEQ+
10Od1YdyNGO6rCkMy1MIJu8kLP0Z3GV90GUkN3mFbmG55wOl30Wp6e2MZNx6s+hBUFReOb5DblvX
fxDW80poM/4ZCswrJE/mVhVUUYvvNUH7YUGkepCiivBV0zbWUqw4hqhIFmmj72XNnKwQgbUzMbOs
uPKxj8m0uizybNeLqFWr0RPxb87a1q+roTJ499gHLNfmP5/ePaJyyVeem/GYmN9GqyFoI+7LLbHo
De2+UzDq9gaDhLuJY2/2hNC7Q4uWHRDw024NMVF7uhMe4k5vdg4YxUu8Ow/LnkKEuM3V3MNs8XG2
L/dM+PB7JJUDKsw5yW4YO/CmMrmz8LfeIm190nqswVUdyGfXT2kxMG0nEeVpBO4cLdeXxghBn+b4
3a4n3SNU6YdZT+l1NryMUhZbipf6jNyPGJb5nskYcPfXV82/2fsZJygd55RjKmkbn18zv3B8u+ti
zv5kv+cxSMFOQ/4U4MOMcsiOE5PkHX40AVcrsi4NpZI9YmXansSxXYxh9LI06rrAsS6bnEIo6ON2
b4fxFfrS6Ayo/+cNE4PorI3e018/A/lLr8nRdXQ4jstIxlXq87seufQwUqtP1tg5+JxWofsyBEOI
ht1+dQ3ji+h1GoNCZHd11sHFLvRVkQ/NTdVF+V1uzYS3NER3YWVbyaDqwq3BG9r460iTDuO7IjTk
Ro6dtfUUEcljwDhwEcP08QxEMryvWAuMi9Zp8lNijefIVkxBS+8NWTk5zjStA8A35CcE+9oV5C/g
Jzsx5K3viJ95qHHByTA7mKp2XqWrw65DrXmddg2RoFZxN5jUFiHy6PWPVajmcOPHeHMakXmEq5TF
5sdS1UzyGw0uKFTzjZOoOSSIoBfyEAi9muuiZcqGI+hFi9p+n6UpYBKa9+txzirDyPS7S4tjx6fV
VLosR/NqapnSks7nqRX97tEDCQLVLi/glAnsO77NTm036SGOu/QrhgbwccsEXmuzbT+mP7CK+aS7
c7kb+PTwA2C0djUAZZyTFPS+C+jk6tGqnW0TbAt0hHSkQk67zwzXIZJAw0ge7ZbqLy0Hqr8akSPO
gGo/C47tJXY0SEosd3n3E6Q9WXZ/sBrj2YuQALcGmpvKKPQHtPiHDsrTthxMc2uVfc9H1T5Lx+dC
IGl06ZHAGqRnaxnNYYksMKI22ImFQFLAcjOnqb1MW5PP/Jy5Y1uMIdwir1H05W90dDLaLnxbCYHs
SjbOV0Rj4VUoZXWFmPB7U7fXY572dzHSrC2rk32CwjNdNy2DZzB3rjbdg5KPoXYC5KIixXKU4Gme
iFvCIRje2y2deBIMmgOC8genDcvrQFGiabUE4GApIIjI3cRKhAQh+LNHH3g1Zm9YqS8FNIQor9y3
xICz5td4G9VmMHLvvcs16q0q++KO5aNnPS5LgGozSoGApzwXHiEBVhxWZmwSwoUftM+0Le9QnGx7
d8a1jliDfwRJ/ylH+o9xvu68XP1xE5wvOUnnmRRL598MqTAKu23u0MLsVfLQ2vlrCUnqWA8EgQnq
OJLfRcgr6O8U7dqPbBhOOmzVsypJfTcnSCskOdfXeednJ+Yr7s6p4/rBTv1LkPDHyTCK57xCV9lU
sXGrzSVUgrrhorTYXTvHeZNDSpZDpGd7wwo57WJm2gQ4fpAw5VgGqxK9EgeEQ25hCcM3dAYgNJ5/
dNqKnsULAt+pbXDmpAZp5+yb6BiM7eC29tNgjHJfmcZHUlLwLVS5iYL/yKip2fRzl9camAKbjHzU
BJ2sYF5+11dgV9zEmN5SveWa6+PHyg6ZT2H3ZsNuxwoscwksIy6cI+ecYsXAzUMRFDMXrjgD6IZx
VdUh+BQsjY+4aMOVqgZogLM5iJv6xCGZGyOXqGW77iFBTXQz3OiTZ58r0hXXSVCQdDE/jDxr/M1B
3vxcsfGGc4onD4SppBTO5/1LVb2P7FuP15FWNZelGdYAdfVoGw+Nddu29fdGYu9Z4OoqLmlIpNpR
WBOX6oQffa+zOzBSa9OjL/gLoZR8Sack3i+UkEnL3jDVOTfsw/Ea3lf2m/RpQ5efz67StaQ178DK
5vytPjcidGOQtdZadMyV/yV0zBT7/Rjd1vONawFg6PUBVLSZRreiVtFtNYYIiA3jevmO5Z9gTNBJ
oIe3SiRE40FE2TobonYPHyS7cSl4j6p3vi2PRnAgI2v/XuFO2UNzEFeldQ8FlcACcSOql0URsKjC
RpW7J/varq6LKbtcdu9lM/+0rRf41XHVWjAadLd6gDy3cTLgWaa2D7W2OztkA0FQCFKGoAYsvXhA
WznEpGg2mvNEq/x7hOjtIwIkHXoadDbVrhFH27s6ieUTikXyZSlD+J76YMpM7O3clZukval62la4
8N4WbAgjTGQA6A22KafHY1biONQ7YGTjRNkaMne99Zk1WmaUPSij9VYM6+dP9DThJcK3508EQGnw
c26jUGwWLHrWSe3MFxkneH635l0CcoPKJDXRj8cQQzIz+kCCeuPT7PiW1fFNxpnlx3bsj+EqrWPv
TujIqBVJAnC7kDHOrWNPVmsnyNpzYFTQhXqXCfmE61lTMFAsG9l+pADEFRGpgXQ+X5h92Uhj9DVw
KP/BRGq1stoi3KZwbI/M1uItyyxxSS3qMqZjr7Yb9zf92KDjbuNt1VQXmuHDknX3KZfiOYl1eQbN
btwHuvOud9Yt5euaDPOQ1BSZ7EMFV3qg33FAs1Ycm8KOj6VmE4FeejhYw3o7yUk99858Yu9g7Hed
TdO/idLrKGCJ1Qc/vSPAHB5YPhChksj8UoNQsco0p300i5o0h8SN1o0MbjlMDceeAD9Gunr8KFXk
X5gplPZ2fuh6741p2KSRGBEN5cHrT400ft4IvdWPRU5FMJOIa4r2Q+UQy7c8JI6KTGEzAgyZmmJT
avGm76rqmgmcsXe6ZNh4GpOwruhxm4WYbWn9ofCtUNA11ZU74jha7mU6HhAjiLvt8lUALdVVJbNs
18zbaqnLy9izrJcoB/PS6SK+8kdhHDQ1MhlCK7+r53yyUJPQMchze65wWa7MqLCfJkPduBoVIvZY
IFVt6116HWQqhKNO1F4o0RZfpdP56zJU7XXXRvICxn+6adIh/4oMe2U4nnP0iWLcKDuYznQRCCUC
MPAEp4tuc/Xdm6maMvYffC2I72qLfalH4Zr6NEfGQoVXU6/dtUW5l1Xi7jwP16GROxPwq/yi6Srn
oSq96EHiQLszYru6S3itD0NFl3B56ClyJ40I2jbmrvKA9h+y5nTXurGBEZebqEqeCJMrLpdHyu0m
kMYSyGdZ3rcesWS6nw7rUEc9bjVFf4UmmPzl+WYs4ZROhQltaOaroXyd9gQplw/dUJ5C2iBZkfrZ
ZiHD/rjbmgz6HSpLJyiKY15qx0gAd2G9edQrWz+WgGP4IPTE1ObDJtYKcERzOG2TTvq5GLKxXLma
za0XKQbFE1FGwQSOApfDVSB0fQeIk/TmOHQvlxtvuBqiEj2dm7wpFETg4csPjrU3OtDeVxyASEGY
QnrhcNCYC2/SAhDrROTeVTsN05VcAWqOdkZjdtturtusUuYXldli2upCjCMMCBGKj/dLmovsZbUq
sIGd80SFFyogqLdK0BBUlmxg1vojdvYKLHfS0p+Z3XpQre1tZOEQEQVI2sl5s7AAbFQb44pqKDOm
AWOnxUfSDPiEErP2OEKNEIZ2Y0zaCr3+ke589GoXaxWR2J568XXbO+1piF2M/4na5tpEVqTS15k5
6dgeunpjFuHMd8JA6pceVuYCVZATwkIP8IeEvHPK9e7QI7p+/cR2BjSiFafIl/D3BtthpasOXaLf
F2H7TVfRIWrc+qCEHFciL1D5u02ICT6deR1vkx9vS+SvmxR7oAnQZaumYzpmb2IKe6TiPjJ1YTGR
XTPZvswQpO99e3izR8Okj4jPVdh4JZgHWvvMriC1mdO4zquNm7Ss02VB3FGXvxPJzKGliIGZuuWz
Iih329YIdgki1BO6YMhEzx3lInxbarICqUbCJ2qooAT6TrL36I1n/K5zOGo3DJm5/Mv8ezMM+gk9
IvbUWNTbsSX2uhHE4FmlIm2eUxv+wXCvLsWEe9YFz7CNtDEG59QaG0SoNDbvnB6BENoRqm3yrLae
1hvrIhfFVcIav+qUrq+kbj3qCk2V0skR65kZbcx6GxueeSAdkPF5k9BNHM6D1b2lJfoi6djPcixN
RobWbRQ073wGv9rdobWue8H4T4w7BujxfOawZmExAXoYYdgukHjQeVZWlsC/suLtEKPAKkgK2QjX
OwUNmCe/jC5zGCercXSeQihydgZavGJD3NR2d9mmc3DWKLsLUsUTTsCdsItdk9VbI0jORUWjsy40
5qC9ra21wZ5VsedGevdOOLnHbmJ/HN9lPeBK7Hae7YbYwKsPwyf4mij4Cy+OvI2HHHIlLVS4HnOw
STXXbiDEqmvEUw/WaqNb7S0vPFubQXhKTDo2gs+zgVBPlQ4NThMPrTLQADi8o5sSnU84YLC1Ghx9
og98JAvRl6b2t6XKJzRsZIVpAXNHLzqP2SP02/GUSHNGBJgR7rqJ54ZOvzcqzNy9Skl6UHhFP9Bl
pus80e8yNwrXSSTfmtad+54BeGjnKGB2d+FByobh9MoPEQ65DZ0Okb+HJcdDbUJqBqHKWKN3Yflx
jXCdVQ3zuhobO4qydyiJD7mfvSFb38BH+KiUmA6Td8P54sAnLDskvpmfaKIfaRS/CL+z1pE0dwQQ
zusFEEUQ24dGiqs2uItgua+souXbG2DzXUcjxNPXE5/F1m7HPT2HfTSnFZEI6e98Jg+7hg4Nukv0
F5UDMC+pRXfMsxfXHRF9OKyYmT329/EQr4K01Q6+Z254S+XGQ9LJRJPs1tTdia657rz4A8RwvyI+
mcH9EB7lGKMep3RYOy3ijDEvb/LEPFABcZWh096aZsYfVzKsHsWl6wQwO/Tp1FcZCqDa6deVEDdu
ZRwTMPPst1tSU/Vt47gvAX0vcjacU0mwqsnBYAUNtdsNXb8H8D7uUqk8sgu9cj3GJaFlBnh+Tz9Z
ZfFliuizSHNrQBQisfc+ViSlt1Z7QEj/UuhzpUeDiJpXP/sM91k0Kw57hHrFUg1bVXuPZjptYODp
mxDqAQvMqRyTEqJIF6OqBteJaq710h2m3xVN7T1NodWMT3WbFqIb402H/IyV8Kl3Hf0j0naMCciC
4NUke1kecEZsIG8yyZvTESNBLKHq4XCCbTFLs9p68Utt0eqLsRdtvPpsZXh+cgfza9zjbxKqlodO
MDyuqitYA5BkhDeuw2Sqzv1ongKdwPcKUANGSQQQEdq1HGDOuvRLaKyBVKu6KD9AS6t9yxFpnY3u
96Hsu0ujlMcyCnZjZNz7Xhqv6N59xH6EEQqQO64+PZupo4U7w0AOvuU+EbfMPhSofh0HhE56U9Mg
D07uHW+Ss9hdblOzfIOOlKzhus5EQ9p+HHw3ac3csEjwwNa2Xq6BZu9qs34KDbq2dqdthn4EJzTG
/j4ZINZGQX7bln28Mt29n8qSOix8n2Dxr4bKwKue+gT3aT2UERJo8+g6qkGXBC2atijeJcp8ylqi
xTEfI2HNqSk0VEFxD0+xTEW5GzQoydXM9unVidpt2Ee5/zUck0tkqbdkNN2AW7qhhnhwCNfYar39
aLMGtg3xBLL2T33G0L/t/WcvU28GYLa1EnhhoxmWc+hc77moeY596DzioSEBjo0HGZ/iIwlR27Al
/mFXHiIn+B6WDXh2EJYmmoimhJrqKu+USfLIfJrW7uDQJvNNllmWwZBQEb+8k7m4Rx0CINSLLkJC
dWKErbmFyanCxsuCNtbNLX1SWCQfdVicpNWOl6z39p1sGHqlJJb1JvJHSeopbAh7PTjhsy7K/ehH
2VEV+7QDdugQGFMRw9yjyjWaPaWaKQlKqWmSrcsETicm6nWaGl8CssgBNG9D7DHrpvMrnmsardO+
blZWSQ4FaQOrVg/fqS/JGdTya9K+ds3Enw2h0HGoTukflDdj5xOVhP6wmnHmvj1+NdF1tHE7HCTk
tvWolfDscS3vAo6CfHksMVCayXhgwdqXU/BcTq611moCy6Lc3uVE1dF8IEcG2SAjppl1QUJaU7Lz
mIBcNnDXpPlU1cmrM6h61Q+0LyMdD1FUvxI01dDChEps0MrMXLH2Rd+eI+JQVT2RZk7IgzWk1UZg
4ykGNUBoH8254H91LMyMTGy3jjvSG0iNN/iC3sb10f0Vtb/2MO4WbUoe/Fh3K9KWWBhz/6Nr4jsd
H+1kTljZKmvLGi3QbjJm0ZNs3A2JvKIaFYBV/QuOnkBxagyCoVwh6KQP13PwACq9azNbo2hg+xK2
Se+Led4QmhyAGIwur0vQss6KoavPDLw/ptz/wkc22NY2xMmwws2pfFpo0TyvFQ7MOeTD1sELJa1x
kxU/zkaSKcTZCN+Ffa5Dp1xLtzqplpLV9yaxx1WwbQsAZvQBg1MPpgFdQbuKJD8cmF22bSeF8nGk
jeKy5+j5N5LhZ8YjkwCHYDqNnjOzp7Opd+8VoHrX9N3t6K9oIkdbv5TW2irtFwKXSTPVh+fJwxKr
mcBBi5gmGIS2exunWecaiHNnYxiGS6CmWbEJSqj/BhFKW8Id1lbMGd3vi3aTOpqxcSKmifyIUDSg
262O9aIOjZwOQEckYDo5uwhZj0/XDsF9XSPaKI5ZndoEQObfPMSJfs01aiQiWOnRRABZahwmLECc
aql7grj5aDUjW8mJoNeSCZDlPjRF5gP1lM5Kyi91768EGnOQaz29KYzi9wDYdDR/JGYuD/P537yS
JSw75qEe3Ka2NB8GSVqS28vfOGGMX4Q7THtcgWWRzgcnL/uT4iGco+4sWdBQxl23RdhrPcbCPw5j
/62rJvrwhqweKe6+Of3wpdeDcJeEBmdTpxOsinRxvGCDsdpfxWRf3I9RKQ62w3jdDJvfqDPsXwRq
jm6hp0ESjAPE/qU16UlqsgyDAC81489+tpHNWl5/MorT8tByVb7vW8whdOqNC8tR3+3awok/J4Av
N00wv2+Z8yhsheCOgJTzFJfGHjR3fT1Bahg7EjfAx1bRTd+R4jtYnMnwHV9Glu/Q34sxdvLI1Qw4
8tnYoG8x62t4aerKEYlxCyTs2AOIYz6yQuvbX9sRzi2Z5/ioAsnO31fVZTWAH4yNvltX88tY5Bw+
E1BKNFx4iK36MURidKm7TXPUNPM3Pf1fLTTz6+ii0ULUplvm58G2WVM6msQ8MKmaZTVYiOflvtiw
bAeXbW6mBw1u5LojcX019ENxF2GePSi9QF2R1Q9562nrJXnEUeUBY6b2Y2wT2WfS4ZkYTgyhBEOs
u6inyP45mfVxDWR5Ga8zfImHvx5Z/rtnZBvMuwya1vz38zPKtJyopjJNQGPMVIy+0c4En7IABTH2
9QbGXJaQSoVa6ZjEAOPjmSXDW71O0tsgTMJtRXzYqiom7SQG3X618/zs6g1BQ04bbJfxS2DvWuqf
nzNRRD4WSM16sl5/81Q+99+5rnVpWbPcX0Dj/Wx+CKpJeaGJ7Nxsolc844Sgd4B1fUmPRLdTZ61i
n1Ij23ddD4wsppfhK3LAf0AKyBU59sPZbEPodr6oNs6YO9dYE3D2aZzDQVpcCF9lPDsj+t3n8/N4
EjMTjXtEEw6yfGVZn2RvmTKR8RmYlv3O7letlvWbbpLhRd43734Q4l2BIo9bi3s+k7FNVbbQriTk
ZK2Z1Cus3R1qQUHXOAGwN00pQJNq3CwykdYO7tscEAC46OOsYb3wqSMuO4bnS6zvoiszS7fcGPQD
N5YxmiiEpmJlayNwejmf9ET1Ktqczgrb0AY3lLwin7PZ0OTzjwjc7gkZtl+CFO+LbtdHR7nwKY01
neHxi1UZ8d6W9HTm66sAN75Lm4TzdUejbLmXzPdIcvuNFs/8ddHjE2rbCDG4rA3nl3mGLBHL6DmL
3oSscbMosnVPt8+eM8srpfW1dHR1EZQifcgq7VnYo3OoNQ9IhlsN4mQnXEA6HwNdumiuB3FptbQ7
xrHLbxa9YVZyhqTr9TuP5eLE++PokJG+UjMZ3qEpYuqLvubb2x0apfoffzP+V6FxEBcFkRhxBiit
aMHyd95ewIO4agVpWi1lTQHaZTYtUu84l8ij1E9xUFY33aFW9qvn1OJIfQFMWdXkRgAU3rGuop5L
f+fIE59fakZfDDsJCUD4QKqd+iTdIHAyG9J+QKyUtNda15evyKFBvE2QYhzzqTD84VQZNYzWWHIh
+vaNWXRQLKQEbMmC9+gQoTNGtXuUJufJJYVRr0wJQfMEJHf3Yx1J/PhufpTYhEN0WfE6ldXOmgPN
4lgDTWe31VbIeGYSENX216uLYfwi6VmWfGa5rCyutPRPn9GqEZRdNStl3jnWozJZPtBqm7fLPZPD
B1Ol6aopKx1GXa/T7g+nM8PM+qp2ACdVETiRGnfWVTnfjKLBVNc45voOvimAWmMeVej6Yaziq6hk
tcJ6q2DGgJ4u9QSRv1mcfD2hiuKgzTnGBk6mUzPOtAp7SLPd8m9Tw2DLEK67sUaIPmHAALdv4gf+
hOrih6N/0d8XuDOHnqGGLEkPLdzbuV/i+sN0F5I1r1lBgxW68jcgN7NT0QK48sOku0KojMY6Fcfl
0fLvnSOifeJUJO4miAeg47qnZd1xuh4nQkkfI0Rvit8sLJ8ZfKx72CBUv2WwH2YrVWFbJY3SPNlA
Uc3XLA2KcUkRbX7sfqF/J7C8rHwb2JKFmW2j0qS/qAd5PTAoO6F/pmScWXUJ3OaVSqMbNPj2fc0s
YNMMWfgjt8G8KufAr1gz7C2HKIVhArQ81u74qj+5IBFpNc+LhC3pVC5iUz9VBB1JSqLdaNb6Qe+i
GfzK7udkyUtLachTiigC0pJmUOhDKLZBw8UYaO70MA/ukmj8jZfN+eVjphzdNB10sa5lYB749DHT
KhZtD10cZ0iLmKeucNexIO2xbfrstOjpkw6OYZtuKcWCbVE30UUcZeMB4xD1NEpYgiVDkCu8FJoj
iao2rkzGwjtO3fl9UgOEbLXC23qDEjs3sOtTJSi1F7jC8rD0/il+6dWFl8TQZbThocg1dRVMuIFy
ZYSrHy6fVrbpKusdg9PYKp8DIKrR3CTC9e/tOdil0Yv4tCAM0EnckheG9TDRo6NWNPImpt3htgC6
YV2BPZ0RmlfBGOvbIenHl7GyXn/AMjD/EBHSBtYRhKm9B1xvHgpbey2Ndrhq2+I1KG0bTUT/grn/
T8jDDLZcI+SPcuo//6T6qP/7v3j8LS/GCmJ08+nhfz/kKf/7r/ln/ud7/vwT/30ZfqvyOv9o/vK7
9u/51Vv6Xn/+pj/9Zv7ff/51m7fm7U8PtgRUNeMt6c7j3XvdJs3yV/jv+fyd/6df/I/35bc8jMX7
P/72LWeIMP82Eo6zv/380vH7P/6GbeEPy+n8+39+cX4C//jb01sTfnvL/mPN3/PLj72/1Q27mvl3
y0ZFQKAM6jmOVFzb/fs/v2LhWVQmMkpHmqzLhI43wT/+Zhl/50PA0QR3CVYTYaLHq3MSHX5+STfp
UpsYUITLl/757Gm2jn6e/XjbeDV+Pv6jlseanZH/2pAdJrtMmh3bFbOwQ/7ywWsKzfRBtRlExbGS
t7ehdes1b55XroisqjNAlXtnuNfpuqnDNeLuOxVem8LfeoG5sckj1tJiJ9AIa4rxXvWQlU+ieLLH
x6B/1KeroLxpkQdEeyhzwIXhja5H91bm31yHLIwLx7uzjfvl9f9/dqH+/3gNOrxr//nPd/mXa5C5
TvOevftV/qcrcP6hH1egqf9duAYHB2NWwXDF/c8F6HJpcsbXdYdjEpapf12A4u8IeiTFGhcGd0wk
Nf+6AF2L0yL6L5TQFhfo/80FaDif1LFcgq4QFlIyBT8Sie1i7v1DTeg1XU/7IImRXkT32KoviiE+
61lHSf3cAYE3HXlpaM4BfucT5NiDGxS3KiGvKwVJy7Gyk8VlKcJ6JU39uuB6J0tSh3ZlofDSs0ed
8TubX7aCmH/w3UBbxe2jGxNeiGAFZZ4WPru471tLa1Z+Hj02LRShvgkKcsSzq0ljkldOyHeMLmNQ
ZUDSV1QnBEGd87SAriSOc4s6x+PEQIW8nJS9q+30TW/HNzIbbrs6fVeKiUbPQH7dU5fHEwl9aQi2
X+ZviZ8gNKNV7brpyRmIrbQVhovQzV+z+nVAHAtpMlqZNdtFFnonVM49PSH3lbiRN6uqz3FXvcgu
u6+TQxSmlKfjQ26qZk1uaAkpjratm0bdK6rQajWSHMVcILyIZB6TUJIE5yRMn/0m8+BleySXYvm9
NoJhRn419WXjOcXBK7J77Fkeu+5DEMZftCp7LBWhVnH16iuG3K1GQLfV82JKUsum8sEaQ7q+FNOI
5Dp/VUfGrTWaj+NQGFSGxD12dR1dJ35P8gaVfMvaQRA2cULp0HI441Te5mQmmZ37Ojaq2LXKuzPw
2q0m8STkV0dGw8axEjQnTM/RvZJKX1oxFOW5XR3eaXyXMdeIg13vcH0AS5p0LJsiJy8w2RmDqxG4
wdrD0D5soHHb9WXgDsGK2eouowdPsTUMu9DONnQqcYZ4BBpPzxJ1Hmk3NyExeBu3ZwTVxMN3AWcV
wDg+u8Te13LG4oSgzbvaUOC5r6NK6sTNv0+akVI4e89D3VxC896hxwFZiK7IEtOLktnJtwD+j8kz
WScrfml+zP3YPwbWh23E6gTZOTtMplwHuASolptd66g3RpmXmMdg2MMnqkne0WXzvTDEtZrNgKja
ULx53ztJAyYCGbEG4/hYMpUB/tituqTwNwRjvUy1GZJJ95DH8axtuoqH8rli7Xf1FHnSdKkG700k
As0IwDiruFSRUZ5EhCwI/cMhstpzm2lYHEfzODYCNVd1xC4MWwJypieNb92EF9zIXjUJ/DYhcHhb
9D1SV/+yarCSlcmLazLZJ9vizZKXpQKvk9Ki2/i1M8/BmQXyx3TJdF8E0cniDQIPWwY4XoFCj/KL
HpiIQHk1Q4uAtaZwv/Zc/9umNZ8ROPDDRNkpBs3xrh+974OhdqE1hBh60bJk+fDu0s5zgsepdC+8
EkW+IoMsyFu6CmtSNUloCneKz86Qms9MYYkT914rU/vw51+Co2c1BMm+q/v/Td15LEmqpV32iShD
c5giXIV7KA89wUKi1UHz9P/idtWg2qwHPWmzHl2RmZEROBw+sffazxkWZ8xpAdO9HnFbC2rJtrFk
1GTSsdsG92//5Ms3uTAt5UR3VTB0i2W85hCYAG1+aiOXapmvZs/6gWLgZBbM/9NXLl5farBQJDiH
AlMp3G8c6mFRoZys6DMVqX92SVwEbjNqPsNEX5+cpyaJfG3irs5d7vGk1Gj7a3667m6cnVe7hhtZ
o5k+u1rrQ8s4WSpm/xGlhFOdHCsKHVBEZGweZgRzwo1vca7U8AZICD4UxZbHi9FyRc/hZPuFgkCB
5m4hUeHj8xRSarBY0IrAMHKDmMzWqbnX7SXosvgZtmDYpOO5Y59qkiunK/NxjKrj6EA7e4lEtCvn
/sxjfUAWdJpXK9j+pDaZoQB46IxWYEkGcEu2n7D82doD7HDfRCDZK3ca+jbj3TSXQ17JvcMsib/f
rOwga95mlVYiUe/xKCNJ2SNnkp6FDnyIzSCp1qBKydaOiHsGLaWOR1Pgp6PTmaptpGPvWMQczIbz
DUhlnyfhdk1YdZD8BdOPHUsz97fDBGEHVBtuZBiK7slxjTAeKvYqfXVaDaxrmXmH9+BmUKxzsS4e
/EhvLMuLO/4hY2jtDOPB/RarYS7xI495kKGZZ8F3XOqaDBXniPsB1pbjOeMpsSruARR52RTKnBdI
E4OtLP65WpHAAMYMe/vnqCSfQz3dKnHYd28jMXF0w54ax89qbvol4Zxk4O5nxB4zmot4sPcie53A
g+Qte2quawYQfqbd3q7zQqbDPOC36qxAkN/sSsB0iQz15K6GthmNzqGpmzu7dx0PB/5Nq/aeWJpv
cmBQjuX1PQ6D26RiVGK4e5m1bE1/1nk/2dGltcjEWJTiEudvKnDQhKl4y0mk84IUVrOyKRuea6N4
M6YJMXz/sf03+PW3wl7uYZbeRfY2N1eufCq+hR9O9uUFl/y9Oef3uRo/9l15L4v2xu1QQsHBFfZt
PCRPKyzhzq0OarM8AzK9bfAtukbMIVPgX1FPJXqRZJsuzePzQrReziFaGHNQ9z11bfSup/y+dXxG
hYa0KznHuPE79JhrnHHKYMcbYGem2quqRdh7vqTNLdare5F2H/1SfLlRH8w6CXZa/DDvRj17q7BC
IgF3nPERnPqNojIQM+ZHfCSv5CdfjRYTLngH6ztdiB4Zur02L76mqScW4UGDPAlWCvXMA5xqFGqV
P0DRM/OF7a56aNeJet0928V0wQliQo/Xu+ERxX7rEyW0k0aomsVeCPI+GsgxjUt0wfi4xgQ2uPGL
G28GHrRgcbaLNDUE/npTyokVHaThhGS/5k5dq1/1XTQ5cwJxC5v/aLfLp2lOj0V/mzb9JzrlV920
32WXN96Uqvel+pY0QU9wAPmsF4eUAvTN9SVulhOv6sfSmV8XkYFQs8621gV2bf5G3HZlXN8kqsb8
dSZBaL3JMfkY176n4LA11Cf6V9HOf7gYgyhbz02zEqqYvOZuAb16+GDNwbzQc2PlPBnVBVUo7FDL
YEK3MUCZmnBzJ9Oyd7oFpF+MLwUx4NjdZqv6Vk83qfup9/t+vaA59XJWijYegJKVejuFLRelX4gp
apYLlmFUKmJfbEF6lsKqGEN761SXweG2BnN6N5vDi5PnpIGN819eRB9t8SWMcSc1nyHSTIKIinZr
YRbdKdlDrK5YRvB5Y4DAi+ocFacgpuJAJp0/SOML5+0e6tdTnyj8TDxz0ch6284m4hyMw2oOjyk6
p6wVUP5jZfVj4ppMPDqegcXVA6bx1TbPG79Zq6uTbU93HOMrG1zdouxw9DBFrhInLgCVhgQGkG5N
d+6iR7P8NPBcBYk+PGsyfUyH/H6Rm8wBIk/C1UvcIwgqFmvGTe7KW0UTt8ua30+1fVT6K6+xc5nO
z0krYMzxcSseYRJXXoDPRac81/b4bM48FBVxw/VflyjXSdOCpVAOMnHObuY8c4Bci5hq25mPJCIx
6Yqu2Squ+G5fdZHdDzoIw2Q9YhX+McikmSfODuh1+RLfFhPL44r0pRDiCs2Kekxb/XNCp46LqiGd
oy0oOfK91j3pkUPWaxmxkd7ytyDuFFvmYy4epLmgFBqcM9FMl254mIZDXic/CULbsF7YERvIfEnw
MdEm8BrucKn0M4PSbF4w+kdHZsgXmORcqfVoFfYlUuWhiq0HNeJ31bXNHitad6vArmZJoIiJjpJW
AyGR4C7LAKVQc6NelyBD3XQ9oOjTT4tLraPMmHEcyU3qEDjXompMHCIhuiENFCnQQvZMvpT2PI8F
eRO2VOCFSmcnl8gbrZYRUz6dqylHNtvMCPEaQwtUbiVSAvyxqc5RZJ01ANpBPSFkW627Jm7fByt+
hKxsgBHtI0+XzzOWPsQFKokGaGoc0p0xYRcHHGHPnV1dMICIPb7A26ombyYDVb+zkgyuGdlLJQEa
dbcEJGZgHh/psoz0dl6ZOwizKHcmBh/oXhVYpyYcHV7IsGvRtqWsn1dt/GRDvEvBGmE4pM7pYYYC
5cCSKga/IZes1rHfVN13h5DOGE22S1l122+YnGQc3uVKNMmqy5Vk0NXLAMcdRC2guajtpzthGs9I
+5gHITwkNknZGeHMS71oq+SgOvVudkbhpwNgm5WnrfhCeKOH66Jqu3FoeBj9UW9fssj408bklwUO
HGFbQfXkDhx8E+2Q5dyvTq6iTF2LHeEz5TnvY2DSEgnbJDilsnVdAxwAiG/6v9TEkyWTdr2bXHQ+
/CTQ+kdH2zcN+ZCOE9d8vlNoOlNH2LE9H+Rc5R5NSXpgUQpVQWNBRBYvr1tCIfyyNe1dZw2+YXCG
yrnR78ylODTSAu8S4SI0HGg6K+IKtMnu/wIjtIb+VIx2DhrASBkjt6HajtM51R7tps2f6y6jfrbn
8UCKoBkyZZY7q1zy3aIYZG6Qu4YNZAAcVC2qz6nd+6X7pTTcioZh/0bdcEMYTkcKvV0yeTIEtzpY
LdvkXmSzaIcW5YBXQDr3ict6qJ2CFBC00R7Q/DlQJySUU37kQ4h26tRNYcpjozl5cW7Ya4RGnf/E
k5sH1oz4SltxHi4C1X2+IUdy2Onag1uqc4D6NQ9i16Vf0mj08vh5HZkmGCN2PSiXzAdcmsdNGCV6
2HMu6TGqHfc+HSE8KpjKYBbSQ2+Z3TGSRzyHdFUcQMQX5Lg6OHAJCRN2Be7bQdkoOn8oMx3wdfU5
jPWJDd/kgTAlrAvtWdCOzYW68g+/HBZ5nGUiHV/l4LzYjfE7Al79NIFjicg9JpGc/X4z6WURDWqr
8bZ35toiGzJd9qjefzlTlzs+jYrWx92R3omkSJzkYpPcKrt//1sjxHDUwOlqnUj5+NVi90/Mx2J2
Xj9MOlACIkhH4u48F1X1DZLxewNvJDcJWzRjm6tEUIVerEruEPDp3CQgJRO8JdesuLdLoYMhbcGZ
GfUXocHW1XFvLTVCNAk63bbzb6VmBxvDRoh1eYfAeD6NM9mA8aJajzBaGUOWsXqXu4SKt67Reo1r
ZY9MtNaDQHaULgbroqTOgmVQv+O1ZFfAbrjfFA5ljZy+TDL3ZsEq5OfYrTYJ2cXW8umRjuu04O0/
gnpad27Vvs2uWR6yuCVbdWgehP67OqvywJfGe8OZcejnqWXoQ2djG5tutXpMktdJb2yWSsl3RRTD
u2VpLwZy9d8W4Vc3ri+2kR0XkPK2jS2XnUhCh4IksM0P2LNvUmKMqQRgjNXdh83LoU4VqnQ438VH
0pS/1DpYc8oPdnkvjZmeeLx3EKb3td7jd3BRopjmvpcq4bSEFI3jZUlkhqwOAGClhE7jdJ55EnYZ
e2S3PXXK4vrocXclKwZqIwH1c0JOq9fWoZZ8AbJwMSXFdAweQVLV3moU1FDKKbUZE2fdL+JI21fN
mr8bDWxTDkhHYmbFkewzzxuBlXiYCShmKTkH8IrL2XJ5alaOFGjnaK1W92B/tJPYEeXwp7j1h8AU
1q0X8ivaYvxxi/RHNvKNF0doEoQBl+vYyuJazIdxIbIoajOSP0CJlMwdlAVS4qDHT9E63ylRdU7W
4hxn+NasenrCJbQC9QNCVSyqN2rLpZzLr9LS97q1hmntbqfK3t6B2WEYFUZVhMFAfW27faFkf1IY
t6YjSQ3RTko1/AxmdlGRU6ItQxAZxY+cJgclKz7ibFa9qCNDDoIFHs/kDyojFLTGeEid6Gn7pxHp
bL3ix6J4AF76hQ+Xyq3qLxLKLSJRTfUqnnEEtvZt5BTnzuqoltCBewZRziW9p6Uy62y+WH0SZwqf
u0wDocnnSa3O/eA8MYi5bkS2STP3sncvwrqDZtLysFqdV8r4LxJ0zVn2XRM6W9hV65nrykS/58lO
uXvq4qOo+4OOrlZLUBtiRejDWCZf+mod045GOI7yj5gQplrot+weUwJSELIirA1lUh5LFbWFqz4X
LYOdtRJht3JNqhKTg6zGJ0WFcKTqDXSvNEmCsYMfPi85WXTsYbE1EeHq+JGqURWbxXUd3OMIfzZB
bbuMSdDKgaKGDwNMB2rY4ssoIjIVzb3jVvd5Kq/IS9+mQiJmcn+w+r6XfPhoEZTT4OBTSRl06uJp
hhc1cqkGkm88slR3Ts1orx6/tES5gaNyyLTxgWCSVeeeI8zbRgxt4w33kDmDIFW+3ZofaWmA3E9W
WOjLn8PvGKdNiAmzN+2SIzzMf/5doCUmFdp37pY53rXLqZL2gypKDh6bmVyPsDy1rANUYjo58RmI
brqsAhenSm5OQ6U4ZI8T0aaWS4i6PVyqwXiILPu2r4hhIVRVsqJM1RQZKN9rBQ4nU4CPtPlDLpDG
9nCkyieiblmjrtgBawjbSlghTRgN/uYJf19v8V1HzDuIax2h8sVPmcVpOV2QhipAHaxjls4Nb5Pk
kFQSESfzYLe0j1BdVMbaLc06xML8te/La2QWjLvnu1W2bzFO6aBSymtdGw95bVLM9tusX7jXIebi
RJpS+L2KQw7fnzcXzjZ8B6ithYqoMpjgfH/NbB9zmx6sZrEv5i8npX7oYZc3DX8mJcPcH83v2HZ2
ADK3ca7XLmKnmBXBbxP6cNkCjOZasdwGD9h73KYQB3SmQjNarqZ/W7r8zyZ2PkQa/zKrxR3ztD0m
WqHjxc7/dAdisjJeWi48eeV/Ro/PAHh5oEbZsZd8y8vAOaNYh1aVZqC5v8aQsgJoq3vyaL+6r7JW
2WwoNIzuKVHSL8zwt6lRhGa/vmjQ0uIB74X+rmbODvH4S488MVbcUztUH2msPxiCJGsmda3FfbrY
+VfXcboayXi5qUFX0FsbpyKTfqMp8Dm3D9RaHhk3+Oj8zuNok5FdXaVuYoSur26Mxn0gmBM+XLVy
pqn1p0CXKrmnQXKxvuvbt0gd0r065F9QL3mXrzQFpnJacn3To+4KVanQS3Pt407HWG3PntYMmbcO
7454aV+1yj2WNS3HVEKoolxB9Z6nP8Uw71FY+rMgFzeKb+TSvCFHeDGlczvjte4i+vRZOLQpRn1v
0Ena6fTiMFDAt+ltF6NnEDrjXsL6yT4gkw21nIUXcb2uXXU1B+OQ1gTU1TziVRTWtfI99ty90NLP
Rjv5w0x+lpNecNeeUthpENjTL6a8JWI8TG7Ty5h824PMARVwGBuT/RSV002kdcfR4JVmo4GB8g+4
3eC9ZmnjWXlaFvO2nuorRKZd2ykh5ML9Z0yAOYiMQ8soQuTrS11jmo/s43bL1nr8hV2YNSuvy9ka
IQpPftM6t41hH5tYPKXS3G+v7zTqCcO1wHPoD5zx1AOCE1MZjyWpdVZc30PMw83El0K5cb8kxn4R
/cWeygQ0Auc8LIRXymGeSRvZ+9C9za3xU6kx67SWuxfMwVg5j7j17kdlKRhOIu2eK2tX9dj54yCa
uQOq1jqgw+h8izxRitE0DXPmiJ7JfIdJFg0WeQRDdafEag6VCl5KBscoixEArpFD8ZQQ3FxUfryl
I5tzVx66DCldHXWY+A5pDFo5b0jmUlYyq4bcCDqXqc7IsxlmxYSWU6/0kKrs9//t6vi/dBH/P2kc
NjnO/3m/fP2VX+nnf++W+QP/3i0b/9q2xxsgT/uPUuHf6gbxr014u/2K40DL3KSf/5E32P+CHaKD
EiJsAWO5igD9P9tl/V+6waLWFdAG+eX/u+0yPpr/hpVs22WNlBtUfKxlVb6X/01ZNHDbrg17Hd9x
L4Op97456DPLVqwmom6DnhXo4GAt0su8CZoetl5Gd1qipcXhG+i1suzIkWK2B9LbLjFWVY38iZeW
2KfUwI5KLj12UNromtI4ScFQLRmrSOKzD2gL7/IJhywDMTtHs+2eid8hoHOcj2lzqPqYZt81cHNI
jJuKtK9uVri+IESEQInJX/tV8bueyE+T8zfJP9YtJgXncIPrYvYVYp6tPnu21HEIk4j+xZETtd5c
B1UkLiWB37TZ6h5h6m0E1c+T2vIzDdSpbYMVaVblowt5DNASjleSHwNlmgUnSf7EVmEN7RggJfC/
htdBxaka6UfBuw9KZLGN40E5p86NaRsspQ4KYqYdmgH24s4maN/gxEpkJBwXZFfk8RAqCU4eTUNl
7e7TTnFDq9Qkff4vAqo7qTjOYQEr4q9EO4WiSj4iKyOwfbBTfx1gwA1NofnVZFCs4YDp7Iixoj0N
bPSUFCNa+ytzqmDNHQ5pPxZk2p3sbsLanr268wshOETWZjfuAnCZ3+i1Rf4ZKXAhphygbEtwCjkc
28uoOK2MoFkk6n/lGFH6wsGb+36LropuCYHWvJgPqIQG6Rer8TExh7TEQOXUETPQJBAD7OhARBvB
F+SAe+7Y7gid+WoXnKLyTBxjhn9lHr3E7VCtlRkWTWn6xGDF0DPqUC+jz4jVe19d+4EGwegw4tjp
xhuPLsOk7TFPb+Ehl4Z1kaYeCK19GUaTAs3KjoRCe9hHgVhUlOYMdMJOWT8JrIEB5OpeE+VHIvAo
cKfbpkQou/25uMhoHdZ3YIKgUTVakbHSbqcU65h9VhXzQ+mVn8lIDtj8sCN2LbgJ0rYWiZmmYM1+
zC2MajliMp85Xeu1HfWmYV0iRVxQ8hFnHNixy+UbBgRFrf2p1OvLAsjdnzveWngBPIqaW5FOZ7uK
HypL3DqaeLMoaWnvS0I8Tb+bzGsiJcF/BhIlB4IDtum/SkuOMyY+0awuHRE/slkOjxL7EHFte6n1
t+idrlIjAFL/62MwWPlyVxVEgMzRuRkhFSmftr3sp3hafMNKXu1keljmk7V5l6zu0dGabxlH+5iR
85AVFxN//Jw8m6DuuHgYjtvHvk2hm59L4BQe8DB+2ErqAXNGrHPaU2xTnEYAnZOYjMuGwItWxpjw
2He+O3bzhSKdR0OkOH965dsQ6Rvsp8YDnIamA6IhI8Ux+hBMXz2l7+Bx37ClG4Oe/Ip6qBOfwuWz
Rgfdk7+dZtrRkOXIFNLrbfmpsEm2zPGdgRcWfPqlhiMJqNs9rpKjq6yHJooNdpInO+ZmBPJxTkrl
QU7j6ju5g/kqf8Ez60ubwKqkwFGqJ6TL1Pr8XrZ2gDo1AWg1mL6Y868DE0CKzq5/S7PiFf4AvSkM
entugno0r2lhkxs0MNJKE3jf04PUDHADOs3a7OpAM3W6Tm5DIK/zKzP021FF9jqoMRh98mOK1Phi
BbIrOtYdfZI/tTaKVrvOftYkwA3xjZTyqJjmxS0BK44IZVRL3KetDFS5GbGS5HFYJ75OZx3cXCCO
5+DXe+epqqvXdEKhMs/TnemzVuq1jstvU3qBwfsw1pHKpmODVwmWHdo+k1lHIxhfUrM8IZi4mdDN
eoVFImrUG5eInsq1tWM3DD+GrA0vHhmI5QtWS4AKrd/EEWa0hcmLqpCLQC4LEpUXEte/UjuRbLeJ
9VSZV9A2PMziK97+J1bWt86l6ib7Z0E34ln89WjqEwQB1hll8H7YvgeRziGThtupx2+59NrDKNob
K06tkBPVQAVTPGIHIMMUv50Vf2CSXTiOPQd7oW8XBJwTjCUC4jOoVL+XFZtr2U6zR78a+9b6OjaI
bGhi8O8AsfC7bItedgaeYDYpdHxxqj+3pvIh11dXuZA99RPF9sXMsc4yGMIuf3TaAYVOZX+mJfVz
1IFD6de3WtA+FSsahDFDrJH6aZ2iy1o+J3PRcC7DdOFg1mdF8ViZcujUtGiz4b4mObP/uTMK/JcB
qLubxhFP1sK8v86qnzxJiGomk89jF3DGGcnJ3NuHvEWfFW9dY2QwlBkqXrgCW/qqTmDiCboZVvcN
VMFfybaqYy3lV5FKdntJNFv90GJu594wXkZrueujjnLYYhxjO9VDlCkvow3J2XYHJ5xicU8CR0I8
oI4zTOu93oJGm8bpe9ubCj266IM6/hHKEUETSwYsccGwVA88vWEGegm3IO82POOHAvsZgzOqbo0D
Qi/nZ4e9nw5oIelGGLimAuJkZJVUCPyK5nDMuOV3CqFv2daIq32yhdzm5A22J6LEF19k7VvaNQSj
us6HrrVXbSyeZ4b/qzvjVR91gYKTmSGTmCFjo6kaHPVI82hFin0Z8RY00xZ7Z5uh24jFjUqW7X42
CEuL08onY4lvCl4QIzedJGh2yE3E6cOb0zdjJtPueu5QgHO8bY4GQnRnbbeMoF+bCbEOBptSt2/H
Umm9fNb/nG5mhdK8znSTeszGJirsM07PxwqmUKCn34VgINR2KjSWlYzWnngpV4m+VIVdCF/aDSwq
A4d90sGAEMELlJT1nNGskC2pz70aGLl87GLik9ZlgHmQjdBmo9lPXO2znl30LcshaVaqgjjfOMHb
GzNiTkjevCn7V2XGj7Qwf/XrbKYLNYq9goeQE0c3fIOYJC/DLD9WQ+2vdck+YlAfs1jdoVN4ox4i
OKFNtLAai5OmjdR8coYzsbJEYl2Y4B32eOOxeQH8CywCeZzLexwYOtItgxTNQmU8RlBNwcC6jvvv
Kq5W39K3qcnMWjT6Nrvol9f+cRZaOGiEZucraUQp++t2LU/cxR7ZrAdzVtMdTTPvnNYFVxw5OEyk
VG7gCoX4fY2DKhuMtmUeRD2HGNlVPkr92yYZ9526fCXMRhVQeNvfxrT72IA7oyAYj+yPHpeCDZ3h
ENMbqzqtXhxQQ97IzbrbMlb38kJe+3WIgrGQ72wJnSIBP5AyHULLFpffcWLdbaEptTs/WdvNpRSk
ji9W8uGwucecsVPmTSVRyweq6mND3pO/zNZPRnRn3Tf3XZmwdNUYnDWu4m9vwirjY9FUkj9KmmpE
97NfKeTsWsB+KlFiosetyWdmf2OQeMEDuHcb65k7P8e3LyGxNM1DK4qnpoRdMqVpzdhLXvqi/ASV
gGSLITpBUJE/EkexcRYA36fjE5zgexoobr+2hmHCIGSGImolJEfEMhx5m54yUwu7MltxO02fjcr3
LKf+1u3wzSKFApqYK09zuz6uC0OBZF3o7dsROahVgnRrLr1TFDvdahdIFyxvR3nIKAy1YWHqnfcf
TsRxycsXHRSx9a7UOQHYObBA47Vbxtjy1gxiilzYZkXqxJlLBlNYxc5urNCQEeKgs42HkUF6G4Ga
GdquKbP8hVQiRsCqn+TrvFHxmn0319/ZCsNi0I62/FmiXATqQgHQK9zwC/M42TjljgFYdcBwyjy7
QcQZY9b3K3bgvjqZ2b6O4b0sLhpf9q28Q/Iq0DOJEj1+hxsahcKIUXgoHBwdfIxDpy9BT6ENWzh6
iqjjd6XWKcAr0hsr70pURYJ8pwozhVYXR3eWp3QBm2Zr6XbMUjInZrDMKXdTzMTB1qrfmcjMZjII
9TGghCfqtzWj2NPQw3I4O4/0oLAvyrNar8puKBmeNPXBnbTdYCsM+V3gto5Jr5jri78aCT2kNfxp
qUVpo+gIeevZt1typ+zJZwfJ0MoGAoLxfA4olTrfcIz8qIRWM4bWwn8r9fYDMpLSBt70JitfgwtX
1ZB3jP0KkNAfy+a3x9GSL6NCkPDyjlfU9AsiLkcifulXVzU0SIJfpGMdtKrCWmXWqHlDC6qkx/Dw
MKG+9ZuswkiKWcpVNlBFpt7WjvWu2pMIraq6otr5aOTEoVckFCBTdl067WllzeHZ3YLkWaGsc97U
aaMp6XIJWSPsR11LTnpHvpTMQz1b4aUkSOSyx3zK6itDygfbzLuTo1YTwhiYLhN6YFlh+dPlhFym
vkdqwNEw9z+da4ZLlTikBcDD1pF6z7xjgSkATM10Nv52hhMIfAh9D2qiqBbi7DgM5bmlbaSU87uK
c8q3F9PZlTFq0WjrPrRI8RJQjUwsKwGnezi0SSwPa2JkVJnaTVYqiMUQ3J0mYd7Job5GM+pQp66B
Ly7XRa2LfZ8ZPNzMWCEd1Dc6a3bQFyl647n9HDY5XT8qj4whMqRN9K8r6b2alZ3bxKXVi/5c3XFO
9TK9JAKyhtUwi1AdbsxpHGB9uXG9NydJnrrJ10URwIZKcCZDujgCfQp1FFJHElZONneXDw+s5r0d
oEwfKfh1nWMq5rnnYLKRqflFbmgYWS3VIwUjcT+Q0qNEH+sqZNvdswIdrCVs1YlNNo+aP/Ys2uYV
S3FE8mRtonwwEVAuY/4YFdaOGt8MWm0H9l/sNXyd8BAKxRcCBTxBhAAJSXXKBH28bRQnMpaoKWOo
gKYCHRrTqaiGg5NzuuRW91SVGjR9aTeonuq/ZUB9O+pu5itS2ZkpSobBQsOkasaBZM7V14hXC9tE
eYn1HVgw6SUqdcuSitbrC47nob2ZBMK+ociR5aDVZMKLbEaj+aGnHdhBcyRFzvJTrQ7PAhRzA8lW
UIxp5wlVsvic2Qx1AghRVdZvROFSaJNBH9aOxiBhfC6UfgPKFFSeZRw6CXjHnO/L2UJ+LR2VEy21
b0Eu8He1YdYBbaziQUF4kzNjaP6snoCxcRPQaLwt4XFxZdQVBGZBXBTUfnJDFcSUKSODzF3QQbv1
SekpOs25ephz7XcakCo0y8yGmzjaiHEqWnX8DLGh8xaSN0TB3OsQaaTzVs7Nn9ryeJQY7cNGJwsd
KWrHNGm32pmG9MB+R02MKN46le2L7Y44CqLyRqKMYtZT32bNXByAZ3DzNXoNegyNfJF8UpbVFca5
HIsT6PXoO2Nh2hQTtGLYWUOhdwECy3uTNc4/Q4meJF+Y0FXYst+m1VEO1dBc58HYyCJhiYwLqwKJ
LKuNGryYTX+Cn+ClGhoIzsOd3eintc8edFn/ksvsqPWBo9b0LYscSGtkTzPAlRkHCRRP+m6DJraY
BOMBh31l370YKZQWoxjywJ5OiZv/JuSQ0HYotLqqc6i7hCFFsgKaceNPVZxhjpCN+9q7WcJbyX3W
8v570bTEX3n+vTZGo5d0H90gYvzobF7YPxKU7Kk4Xjm2U24yi4AUG5kQ0cBEaT/w7uWR16LXQS9p
ULVvFf2ngPTvE17xk7vIfg2Fm4IinjON0D2NZxpUUY5I4mAnHF/sM9BRoUkzFf6UY1m8CjLOqqGu
3gfX2o+llQdlJYUPee/DbWu89PqjYGlrtOa7kT/0q/lKkY7DJZY/UyafySbo2D6kzx3AMIOFLkPO
X0KG3hxqQi83MlqY9poM9l2pZn+9rn5NOVSc7W9Ok+pbX5JDVRU7AyGGp+sxasF8ujF669uMdSol
9WldjMchjVmiU8pnVXSoWxWUnq16mQWnzmnNPTuPqzCyV1UKnC/b71vK6kua2pvK+e45QuyIR+JE
G1gykNV4mCeKGJ00EZof8yAyGq5aKZjGFkgBjKxB6WYeGXd6PZZ+NmI5dqAx632ZcTvMyxp2ZtAk
g34WDFPI0FlTjvko5sXqTLsq63HrTiBykTaNdfvSpv2+XvsWcB3it5QbntpQ26Fuf08XQbcwWqjl
X9sIpH9s/iMDesj1PPIdddi1a4uwJf5Se/ujsYy7CcBf0w0dzfzUBSrnHdInIPZZU7MBgWDOVOqm
7L7VSufpwtHrKVb+ndJaLLG4rpN2dWuUfONIv6uINIggnPnzYMmAWOJAVVdxI7JQRPo3JpsPctMm
T6Ih88jM5HAY0pNG1LpXLQllnBWfdIQmSGG+OpvR4aw3fQhTjeGAcZZMWOLOKIEIsv0dubrtJI9Q
QW+7eq8ynVynlVWPtmu2X7cU9SuK5E5fhqemR7oPnlu0DtireXNLDda+HrOOIfwaUAVhpY3Mv4nP
weJd707wreD8svAqn5POfC57aWHDiPkfafemMNgnTQC3hpzqdymyd2f5XPvpbbDCoRp4ktjieymZ
E57CBHpKbBjtmbpRgE6zYjMR1HvmZTGvTlPdpXnl0ldJnvLE/SvwnLTdeIoZV0RrzRsq4cNYEKPp
s/HVJoT46RpH8AjlTlsNXL5IeDXgb248HKKp/R/qzmS5cSbL0q9SL4AyzMOW8yySkqhhA5NCEZhn
OADH09fnkdndWdZWbdabsu5V/hkKBUkQcPd77znfoTjtGdQ6bXnLCZSwUermOkuB8LGiGcT2ebjh
V1VJ4Csz3tnqKNMC+PYU+R+9HW38kBrbSq0loTr+SmoIVSK9furBbBuFsFboSbPeSdYl2/vSK/rl
kNnOQsOHggLk5LNnbVwR/8ggeWArYN7d+x6yVNw4lPAxYbo6/OAaWanRHQFFA2jKfdrIghWnqlry
bnjg+sm+zqmO84MDh6YaF5Dv6OX2SLVz94ZYCfJwaK1HIPsLMOeMtdG4pBNNo9o1cUG1UAGrWv+0
K/fVqwRQJUipPCIs8SbI5AzdF1255CmHxDiO2VkP8YqgrkXYmU0XaHbEvofGS+Gro15FesrA1z+H
4iKnzAGix/yke3MR8E8ZfRYTDcySa84TwNi0IfSzQsHGcQl6gM8Zimphq+MQ2djpypaatvM7LeJk
dNG9qCGDJ2023FArZtrzMjckti5CG5NSYPbKtGaViGKjOezBnUe6unBQS8iyWqOke8vxfeWh/ZUH
JJraLFh47NKP3si+IgthwjRrrz08pWVtAcYLfQ+C1zxyhovTtZjKj6rQb8RFcF52EVMLUIOcq5Ej
WtaDdkXj2+IwgzQBJmbXEPYQ8Xj6sEyAPm9FlXA6dZLnsra/IfQESwfhH6IAMdLfgWCVzCXquNZR
GU4B8EjnNyR+KBtdjqemoFb0Y29pmrLcpRO6m3rg6NwRmQQ5tlpJdGtAFmBNVc5UbIaoeUCfalcZ
+YhLrMDz0dWA1UXb0iw5l/Z0Acy0hD06uqvAz6990H8nTNYahlpxTv9QxiUC4qJCeiDcYj3o8k1m
brvJ+24ROyMSVMBGKPaYiyM7WjqwmsyiMFdENySJOGcj0qMwLHxO5YAK6O2s6LNCjHSrn1D7arNr
smmGBkOIjXbTSK3X3DNXApIlAyUbQY2bmIsWQvnGOnc+LbBgDn/m2bsgORr2IKL7poFMmcDE0QNK
K6slvH2MTyVdespLPVmYWoTFRuJOcbFGO6KZWD+Mz4KxIHNtls8kJqCkzl5SDaaDNr6OI4Flva5m
bAVg3MReJqXbU7inEwLXbZZYxYF1ZZKkO9jeejJFj6ik5kTYpL9CB/5U+NExI9DbWGGoaIa11p8p
7L+NEHZO6Fcrq5rDRRyx4uu+io7BS7vUm+Bku+AoicV5sznqcnSwb2PDh9LU7Y0cFq0g/pIGmzbk
6hDAakerJO29fd20iPrpEdqBOwH1SzYGqnXfYpIVSqQrTVMxFK27dREfyomDeGdQQPiEjiPRPZSK
9xW19QJsTnkwNW0TiyBYD+0vsps+/AnKhVZ76MFTurEp9G0M8smqcsb9UEFWNb3iwtL8x6wzDbXM
pyw5oKMdY1MRuP4RzdU9MFWJtj2Kuq+5HqgtCvGSNfFvOE27KSs/Ag8AGwdmaBA23ZUJMwJOqvCU
iRsZox91Q+CfbKWHg0xpCqJ0UceGcXBxTRbzknyvAaKfd0qj5DMrRUTZknGh3F7bOjmHLD9IDgkE
eSaaBTFzWjFtKBTXlT1kK7SwhtWfROE9Q88tWbRRy5QwIRDJcSpvVjWHKZkV1qKWCS07+dF6+LZk
mXUMNwP2W9MEADO+ZHOMN1jlwyRoHuqah651GeI4hf+d2sw9ulF/Y0cc15nLiyOHuBY16rV5tnez
ln6F7GobghX+zEqvZc4GDZ0Ocr+nR3horQajm2wvnox/CRApHCd4lcEhTdKtJtLhI3ZMvHmiicg9
HVG4z+MT8N5TXSohFZUw3QpT0h4370HGOGNqHBc9Bii/7perBS+tCK6ovWnyVNnJZMwFTnMLgUnT
pSL9ue06zofzNLuPqNGMZUj1jrAUgEzkiYXn2GIJET1lyID+puvCtcgAj5tuTw9QEUVN/zM0s7dG
DMmlrttHGus7F+HA0k+wr3DS+Mgc4ze64gsZ8x07MfubRws7R1+0kmy/VGTNwZnjJ+EVJKORN1fG
VGGiQD1Hz2owdTrsegEFuFTtTnvdW20CTCs9+nnX7kIff1xmYf6JfGjCRZP/FL7/KfA/lLQOzYgh
9mydUDdj7clgk6T58InkvRvo0vV29Rvh6aKZIhrL+F6tG7CHkTtpaEl0QsMniLxJw+lObvN3ZaGD
ZQSxAUL0Ky6tfew7ZzvYhFY3QOkyOJ0masKI8at7T1ubZ8nLQZLTyeoasMhRm3Pk1x3wpsLON3oa
PbnoZkzS/i7Q1NcTx8R1rXpe5iSLNYmtqELtmry9QN4bI9jGqAkPlV1vgHWVR92Dp97z+PqzuWlM
m5ZgdqtUbi3yZAk5vdKdkzPLO9SvYku9Ci+OMsz8dljwN/Bb8TnJmosnqaQ7jXPL6Kb5RvT9TxKU
PD3O6B8kLhcnabwF/B0fbul0shNSXQfNbQ7EzvbbIawuUzhfIoL2qAeHfhWEDv3JCeDswe6ib79E
ZgrB8WOE8RXHGpQbp4NUA8/RZQLYuGDHJy1eF1PKnGbImezLEScJZfAac8HB7btTVJY+MFWUds4I
NRW7GlKIaqVyX8lMBx6PBizCUFSa7quBUjwgqOVeq7SBESp59YzsCkFSzWixJd0JPzzTyyjyaZif
CbeZ6CbERr2Ocoyug4MZL22tejWm4IkjkONm6Fg7QNHYRCq6sUJ42rGazFuWKOSPyCdmeJgb+Fh4
7voAmOTEgX40UHOV5jmpR/06jMJh7cxmrrF4pcyfWQNOFspQGles5nPtbHX88SAEaHRwSbrZNzcm
k62VsMqvXIM7VfQrN7QTzIRuvI6sR+67OE1bcfQIs9mm2A+Ske3ML+gCQ7baZ1X6KE1YxBF4Dwwl
LdDy3BtXZuB/1q4/ntjgF3mvBCKk39CRabxz1iefruk4jLgJ/R1aF2tu81kWCBQznYOO42Rb9P77
Np7JjSE0+xBBD6wdE01O7r4leruJPGs7zbG3H/KewUeBmcW3ZUBsKuHypiO3FvEjSy+3lgS+ZNsA
Y/tCNcSiCHJeM2zjeaacsrs/kJXZaUhpFAkn1N4oXo0AHqtsekr5nkBFk/huVBp8CcaE+MdsCJe2
WvFel+WqjPX52fMreK1p9ggaRJKmXsMxK6+se+/IpNghfQaC7ljTTGsOjeE81x1fhTU3fzyT+Bmn
9HYkpn31EIzKucHfCd4J+oT87fBvrkJK7ZWhqUGvp9dI//MH4nk8IJjpwbUyy230J7ttHhnn35WV
eztNzDoNHf9kJtyOpdN5SO34RB3ttw3A7l3b4kptCpjbmpP7NFHZzgbvUfqsuFqIxU5HBDkYGsz5
FWqB7jRlbY6EO8j3YX/o+sniBBKmz4VnnHRXe8IS99uXhdwPAXYFy2nfk3z8Fbra0knC/IDTdCgo
W0J9m8c0W7tpPIRujzuiO9QmZdOEhWTfj+62gEa40KGor2TLELhpGuKwAOhOGjunp+WKq1vehimJ
oKwaI88JHggj65CUdu4qrkycHKwjfV6fOXb9OA8jHPtDiBXAr9s3EPb5wmGvXyRZcJEui0FgO5ym
vOqMNe3LBF+LMUjbiWAUq3JKvus++Mn84k/i4I5sm/m50iy4bNObKCZG4DxV2OgZSbPcrEYdxxDz
Ly2ZMSclMNlZtleDPTABtK/Q9exjZo3XcWL8KXqHVms+f8fUqX5FowUQ7bVRsWRDZrQrrWdkLUGr
89CGPLQxtEefP8qmknB0zl0L3Z6T02AVv8Kmx4tqDNHKbX3ksv5XWBpfBXrXJSxDCOdvKLnkot6G
UVPvp5ZLpKaVIsp2PM9qmBkfwpYh+m4es83cWMyGk5yW04hnV4llSQWi2HQvhc7GY5bEwwb6ZgA2
RXsM1YpvGF8cjRi+z5K2xG4yJcNXyWzf8+KPlhWwoRZlbJsS74dye4W5lUhqfdW3wbsBVBS3zbIk
GRBmPhqYWa68DLKfTk2SRdC/BFPL02xNFt3m9qWpHOCLzMiX5pTaC3Sh9s4J7wJRXdROqwmGIFow
MZ/NqlpNPsr7SlyGyEbC4z57lb4b2/G9Gks2PDP4ydtsxzYNj39GoOckqymUz6I0/uicEv0wfRos
hr9Rk9zytnptErS9VktVn2TiPA7Ez7Ew4e04sUsONHYnZwlOlYZ/nTycmNRoI5vWzPKZ8V/SSPxI
OF4Ms/gbdQCAvEDBvMw1cOW0ZxpGJ0Y2TItESKVtNpuD9tAxwe+9qj+kTlYxqC0k0RXWI22N355K
IZJmc3NrT+N0FLrUcdM6nfpDAfh2M5MYvixCC4p8ClCMgudkKe6NDMgLElTHmNVRBtOJ3eSR1gJF
KbK1Z1NWKFVSLAUYHVgGmQWCgkFlGv1yzfSz1iUQ+rzESRdiWItoRA3oxg8ALh76JDpIqElzd1L8
82X+2wrK4tsu5rtXCv3HqcTey8uPjj36RgQeNac/lic8PlM0Af7voitzhGoHd581RHgUoF1dP/rE
2tu6/zBJXtxLzZ02OhS4NpLpV6Plt6mkYHdr4VGudtWmmXBt07Fjpj9f+/xaBnp0FE3zjVRtZea+
c2AMwf4m498AYfYEOrQXJS8Lrc8wm4dFNVNOTWL48uvprfSMjMSf0V9krKbwXDKSy3r7NXIlxUZN
Z6ebeX6T2tf3rMhvzlBrmyAVL0ZWQXJg8d6HPIFT2GVPCgOT9rTXWtnSeJmh9tMSwdVvrKMgM+kd
QuyoIvFlhNSzzHr9YNrqojmXRUwiqa31PHNQGQshtEPYdQ0mE9zgNXPaPUkqFvSQobzmrlutaDcR
DpzQsdPM7KsjfGkR2+FPgrVUmM1DrWTAj6RynhrKgzpG+TcSAOVMHZVHlYb2JlOu1XGWi0j5WJEi
jMrXmmBw9ZXTVWJ59ZT3NdGVC5ZiQSpfbKMcshFW2U55ZqVyz5rYaFvstLQkfpXYaytstp3y2zLC
WNBGJY6LpgIuyPAYYM6VmHQRK6mZLlM8oRy8HVbeQnl6kepwIXD5Enlcbwg5v3QYgGflBG6UJ7jC
HMxUn3Ui3SXKNYy9AIkSRuJcOYpbtzxbzvhqYzVGh8hNjvkYTlawGP/6kdtXW/mTW+VU7rEsV1iX
pfNUKiezrjzNnDdPApNzwxlsxvSML8mAsoIPulCO6Fp5o4UySeNQnZVr2lf+6VE5qRMs1T7W6lB5
rDW2tpUb04bNlAM7pYHrYMmOlTd7wqTdKLe2j227V/7tSTm5aQhzk8JrUR7vvHGoINpBknvQ3psM
wYugvQOw12RJ9m4i6ne55p3tkRwmun165507TOXsLvLYYSBvsZuXyneeYEA3XZzopfKko2NGH4FN
fRC7VtxyrOsFLUdNRwtEDtEt42tuMLnj6VyKhtlGGNrU0dHLlG0h8NO6zQX/iob1HdjiF0JQg0TV
X2ndt8hFMbWm2OuhZ9H2E68mtvsA+716k6FbbFwvu+a18WbZ4bPiakhUpGy4+zqeb1UUv8R98DrY
/smVEVwd9oYyfsntP4EUO3uO73YiXycjfmDxei2ABUwaToTpLQIhkIMSyEEKhP0z7Yb9BGggBDiQ
Ah6QAAhmQATKRqJFTCU86onW3cUAC3S1pZi80RGSgVV8tWQpgTeAZrvW2ho3Q7CLwR9oKmyEDp4E
iyCLhQMkgeqfDDb6avVr6GXfpmIpoAKEhGNZTFp4/pKGkjUGvQDI4V7BQ1dEhkCxGf6SUTpwDRyz
XyzwDT0YB0IW4GnscPjxWTnvKtoDDaA9lf97CwZissXzzLakFgQGklCLPJARdf6dApBgT/njKqLE
CFrCBTGBQIShA9AJDTyxTQc7UzQKiyekAU8xganowFXUYCtKha+QeweYhaK7CBRyUwCLYOu236Nz
1CLrXavFxW6i9QBpVbNndGrzdpr6Zewj8gOeYbIcx4qmgYfs7Cu8BrHMtnHNgW5glz+4QDgqHDAB
UI4BY3kGpMPzzO/WNc4dNg8HiAdHa4AeNWCPSOc3AX0ozowD+MNRSk1AIBNAkBwwyAggRKvwzZ1B
RrugQ4hFOnegRCJytPX3AbxIozgjBsCREPBIDIAk6y8W7iEEMyRPegRLozoGVzJ/4Dz9XYIwIVt2
AmiSAzaxuCg8gmsf4IkD+MQHgFIBQiGHaS0BoyR1cCgApYDY3c6AUxqlnMFY3Yc1stvuXhkJlp19
04vzXHsntx82TiB3kTnuw8laItxaolJYh93N4xDVTx5HzBadyQxBlB5D0W6JtlrlX3oVXNgJ1/qA
9RUDQ23GX9jTuH0Md6072Gdb402RaECb00mfnx3LX2e5sWsgTAFzvXaN9qq5tN2YfPDzN98hjYYi
TONrVGSbQF4D2YB4st4MHkj1AKJVexJEWrkmsSrhcDc9+VZmgHBgbaifB4ilwoPoMYiZhO4+CTu6
BWV5LWV6H9Lx0WXJZciqvRkI0i+7JQbIfeB7pP52z+jx7kCXXvM+vEkFD7MvRHCtJoS/pS5etUx/
A3Fl46zTI53INwTyuRrTuKd8Su4y5s3L4YKO65IwybJEtxlayD9WfI/b4KLn/odaRvzBZZhhLNS7
n8SSADHoU/FdrSSBj1EJ9gk5Pu77WJMvmT1GpzhEIOP8ZTf1r92fOUBkIpcRjwbn4Hy8yOraGRj+
irXfXZ3ylSLmPCbVqqXrBNZgRrJDy6HdTIk86WDp+iy9Tlg0G00e/or60uSB3f0aG+LSCP+jpWfm
193esHmmGEHGV+0pnzeQF1e+kHe1zKm/ymzrhQnQqzUMrw3SkHx0zrhH7g1AIwY3d1dP7i6KsWiI
Hvihx2S8GC4rY5+8MUG+isG75HnyIEjwbDf47cRF8YwGT15LS/v7wbouvlua/UrohVtoF/V+AnU9
B/qUnMrKEbxgebAGxkxjDrXlOQ/jk5V+xbI99BJGbpc8rDS6FB1rNC/l8AlSskCq+jLP6VmRmZxJ
XKDSPKsvQP37hdWdtWHrWtEdJdERHdrraE1vTZKAIpGIqgk9l9FjctEas+t9Jq6LX358VneUMRAS
6P1ShCaK5ntf2KApsFmjsA+KglPgcKf4p/hAdcTNl+B4T+lTe+GEaVLcdZ/XEu5F/YxUol3TfrWi
RLucPGQyv+XVfFMfaraTK+VbZzZbS843Ro4vqRDPKHQ//m46uvdhmiNHWAbD8UOhmRLP+2iS+O60
a8cSVymqb0KUDh4wmnY0t7E/rOHgBXT/FEdL15rPeBZok0HSDJsiyDm5xy/qLRRZTlbYaTDCD/VE
ca0uhjDehmF8ycU2HdKLaUjQebfOGp7H1sb7itnPGJ6ZDcA1THci1IFqVNe/t40+vKq7N3ImPMDI
F+jg+rZ2DOr+GU3P+zwP91TT35DUfFQOp1evuDa5/YFcA5K1s+HOZIOAXSbJyqoKeE3iVe2To10A
Jh4pUemIpSPg2OFF9MndiX4PLMm2FT1szQFCjb2IX2Pw+Xd7LcnLFHp/GdvibFQQyJJoS+zdt21l
n+2bP7e3cBOm4Wtb/JHh8MRB91nBf+KwuyQjr+6IV4aHFyXuY7DV1RJ5Ntgof3jWzfQdiOhVs91T
K59EAJSrne6UuxWDtnj6ewxRb+vv10howqLDkmShLENZy+vzgyB8/H2frnnQhpdo1n/iJrrTQOCc
96k+hduX76zAN9slbDHC5MlaFuGKtrN3M9bfCm6KdnJRe4vXXoQYRubjiGQmWOVd92p75lPLutWo
AWMmg+eJgMwi3iBw3/ktvwGkZWG5qEbKjc6PverVjuJXtXmZpqqy1lZbfvd198sgWGagfnKpqBge
RQ+rIIyCFTSytHs3lZsOrVnlLbhanG+7bVHNZy8AYKDp5wbaghNEuxTsW8qZ1KNiTx1xyjztBWHF
vvBIuiAF0zEAXWDDTrDtE8d1Uzt7GxQ72A6/YlEvq8Tbjm70MDREU2QaPoVOu4zq4mx5ysnSV9ex
fB9T40fkGuckk2Wxfpns8ttpp0dheb+7cXgq8qdJC+6YaKGkWPiJh5fUZLXN/FNt+Vu7Ak3M0MKI
7g5kBrKJV6Hr7Ugffxey2s3NtJf+eEhQVpJbGSE4x39mBPXO11feRMtLwP1AXISOZRv29mko+AWk
Tl4poYeay5VEXpmEkrXBXpaBOM15ebVgKUKHO3mpcY6q/iTTfesR5zQ7TzqDvCnfxFc2iYTMAtL8
QnHC7HMC9rPuaVT3+jEBehfGDgLVn5pILj0Z7rnzxlOfPDUJ1ERMTWhTfDc62VFz7KMBITQMP73Z
6qbcx4hldNqSgD1RZD2IxTiNVbGkU3dR8r/QN5nNhy9GyADZLFBL4V3MCc74zQyV46WzGiOOMGg9
db06NAkIRfQWxFouyYXbqOusTpTIEvUgOqFrP1QKLzsELAfy4AzE63Lm8J1vYPZ3VyR3kcobZgMk
rzUZy6xpDMKH+ikvs6uPCBF/GMOcGVVnzDuJGCWgk1jaLkKi4VfEXWSSkO4IYs374dnSkEWmQOqC
TgmaTboeIM1ylhteLnsvpFbwZeDj0pJtPckzWWRgklCIPXkfSeShnq6PDa2tyQ1+2115cOhNuI6x
lTTQKgxJQfDjndTBNUojBtD+1mQ5G/TfaeeflLqy97ZpcDYdpDluvO+nbJkzpESnQSshhFsQb8yu
WmvqXfLnjSiguhaLJgV6QiTlMNxEkS17b9oxCV4awEXVm4nwiWTmawkfpadxUKDRJWqDBhqdsWjc
8K8u3U02mBvl9U4kLMXZP1hauYuN+TzQvA1Jh8AkNcklCNW16cGXlFiCMjozYdytACCuuqc6HdZ+
QtpAKFc2I5owVA+utqwn/wAEoF3aJgYdoh4L/QmD2GEei71FFEEniT9xJIy4fN8bFWDJDQSTBQrT
dUaQN6eWFaMhe043rYkvx8KpRBir/uNTgzs8QAMfKezZuX8sJK4oBbhPkboCtvQlWJ2zugL8lzov
q2+hiGya/+2ql/OKkd4d2z7B5B0ADv0cQE6p1pMeHJLZ2dBVIL47T+4D+DrNKrdU/R9lrEo14q0y
+yMN7ylSpqGyDx4s1+kp9KYryv6PkIY5VVY96OhsNp5+dHj05wrYXje9oCU7wUi+DqgLaoipWf2W
NzmJQ91W3QUwCs6sNykWoV+jS6vGMdHl2PKGQJ4hNSWPmoy6yjoioW14+4AjZ1YFB7Xh9WgwIxmu
o8nbt+T8RqO2GcN223IXxu3dz2omOmlxBuX4sEcool1y8fwM3N70K9QDBsvyYPCucc7blseIuaBC
d1Yt1haDcjUYsh0ODzy3T004PjMwuRqZxhKon516RKRqE2uKmpXVycKxo46mTUSDY97gNj6PDrF3
/JgdHQStv/cE2xr2l8JjNYXiI3FgyNHGQUihwP9PCvCg4B79ctwMvb12011ta2cqkkV6GsN1ISO6
HPFlcuctOup1W0+bUAY7dqA1rKs1PinlEsI9vM47Mi4KuVJ/DCxvr3nhlkfzwix9YDFQknNXfitN
hUTIiC94qzZC2NY3ORRX2dnQXp3NFMRHjX5ffKMjQOjDUzQgFqyQ8Hf+pbA9sCv1U5JaT6bfbvUw
2Kbxc80E14o2TrTBQbfuaVhp3X0Mn2ZJNejUW6nNW3duPmorutVsewnArdg5IfCkgwYfHOhFqUXb
lh91NXTOcukSU6q5LK0JnsuhXeGcWg0IQ620XXVauw2nYW0V7sllMD4WMMwyYk81Ipd1FKxTfEq5
BMGIZ1ru3NFZYdt71ClfHAe8BIm8quaoWADHec+M9N8IRT8IWMfmt7qp/Aa6B4JoYC3+BNo5TrY2
cpRUur/TfE/SGreeCa+u3hmTtflbHdr9c0Qpk+XWe1OTtp3EW80ADh7v7bFc1w59PPMkuVVKikQf
h7MzfBWOBqKQCVCbn0H87Jq9nllXx8SBbDs7S2OFEcOGXyx2Y49pjWUH4JtSM+29ItgWDWk2XKb+
T3rJtTWJ82sGbQFew7+XnNfq7HkVMpSjt7gSKScFc6XeJHBXlv9gS8dhwb3yKfgzKyMuBUslDepN
SIJ4OXAI4H/ThJDEESRx9ZFb4cat/P2kRTfTtp463SbDY7glmjiR5nymQ7ZkbWWCYIN2ttnjXrUZ
JUYsV1Nc7VDJLISy5AmdVkK9UQvzIAYyzyGCsahmzfHvWq3zpQf6tqC7R1r2htb8WsRoaOHbcTVk
Cpq8KjejG5+cmjt4SLYkjez7aISeg0IpERt70I95711IFjtk5vBaM4bLZjhQpthnlMqY9NmuzWMc
2iiGg21IpggYEewC00aWziVnNI5W8dQlA0S0+advW/5eQUcmeVN3cgaIF4/N01zn57HWbm7AWctG
SItypWvj0zxw04HGYHa9QzG2MKL6aHbv5sioaui2pVGvivjbo66DPJCDqk79Y1mXG/TTWzpJK/VF
Nx7SjaTYSac85DdAh9ssf4lqYNaO/aRrlgJ7HLzW38LYuUDMOcAa2LVS34YJXrXQX8EGODZN+4S0
+ynMz21VXZOkBBNUHIpoeq4zih5gvlMS7Fs736OXPRVaskotXgmRzYyvM0daofM1gDQnmMvfyZKR
KUdufz71EhbyjPG7y1Ft2Y39k5uptUVhVKV1g1QFlpRzbVPiA/IhfLVMDd1+bXWbYzj5MRipmgEx
qaNjiKb+vxcf8v9g8gRQDxNgxn/NBtl3+e9/q/782/nrP6Wm/PP3/oEI0ex/J0vS9XXd8RzTcS2b
NJN/MEL4EXq6wEDVYpKRYpo+ORP/hIQ49r+TVgEbxA8sctVU0Mn/gITwI92Gw+rzSzoBorbxfxNB
8Z8JIQ5ZFoBBPMsCx2E6Ov8qESn/kj/RWkJDSKueiKgkteHN16iiMNs4lDj/cm2u/4hV+de0FXXt
6v+VtvL3pUgSQwhDVCVpjZZK4vqXlxImDg6v46VGLT9Ci1uAsUYtENjXSFbEYxbHpEq3mP8OwUQx
2tjPOdHAsI3Wc+4cDa/ZKdl+0Oi/MwqIOJNvs63tGmvmOJIdvTq91lpKpVk9uZp2/z+/eVsnDuR/
e/cwKk1AHg6CXVeFOP3Lu5/rYpwSlo2F3wz9mrjLJ8GxDz4ciLk42EL7AlUpT8hmk/SX3aClrXws
RzRR5uQ+wgKv8zf8XCdtbC9pFm/8T1vQtQ+TaG9hckB7rJE67SMi9SCbeSgoRslYg0ZCfQe/R8Kq
rkzSPNEFvbXWbREOyFIuXYZfURR/jiUhwZqOkdOr4+NoJBtPBsTdp9dG4swsXZCAJoiz+C6L4BiR
oIifDyISvXyvxl9rNDDXMoBe9Ygmoc/bg7QCTFPsWpycGWgHAMNy63fMKRUff3z0aGcFTGY72ztK
mGgtfUkYwIQcMwBfgf9d0nmlOxh4X2jwWopbQWA263YO6sQzJopLuUGZdch0batZ0YfLLLyNeSsw
yY515l3DOdoDgdukCGGDiJaRiiwxXDwecXcYhvA2aor2Ykck0hn7wsceFKI18MyTZqXXOE5vRqnt
gjJfZWYM6JjgP26OUnKAqHwGd8SX8T0zv+bYELSYZ0pY3l34lSE74SixLuCj06cGYhCaa6CTg46O
2Of+8yuoxN4q7tM78BrIKyBPo2k9xva2QHhOWALKqPmS5qiMHO0FZwiqlv46m82F7XpV59l2zkfe
jXts5mg91u6XP8W3OqroauImMPalhfLITK51xifqx4iSuoruYdBsIiYuSZxwTkhwEDXmJ6lep4zy
a7TJ5JqUXK1Cw8Ms89yMHyM8EsoM5JmoBYxUMKqKSBaLsWdVRYbKWlAlDLbxxlmUoYUbWggI5m8n
jp8p6++ZPdJIKZQjbMgZE/pACtBUhpYzYafihmV5iTYmp2Y70Ket3+MfiDFU4mc0gdd0/dbhJERr
puNcndZEq2cwd5QajW2uqlAHz6C3MjWA5NTnptWmDXttOTf9h+wI9XR+onT+09YBsn66sBoMRnt+
Y+DIgSYCtzo08sPt/R0CpnGRpDqSJlXmu3BqxJyvS/WEBglpKk1j0GhKMXRok3Uy8/KtL51j0CNr
HnDkBFF9KXoOteing+YCG2Grp9wQE2ZQvWd871cISd3PMArWs6v822JyqZ58JIVKuVZlx3oM36uY
K6GP9btrNzvdDF4qvum+AKCi44qqTB7z0vefO9rTbZgiySAaQG61ufuo/JBwgOJJyBT+7IjRblhL
A4FHUV+cbEee8D7Sy6WTOV9TnT3aOLj5cfKIDBBjotk5MQh9v3sPQL4W2CmXRc7r9eGu0LVbaId/
yM/+g2h87eO5J7/zIWf/7jCC9FLnC4Iwp6X+FC5AqUKHyvyvXlULgXecLftLgzcgOdN1hv+7HZvd
VDtfVOnj7KJpNU9pweywr38QMC1rz7yFRbszIp1DtQevmLQTJ39r6lvuuLt8yB4akRlLv8+egGaI
vH72A2Pfyn4bzTanQHE2Z9JtQlAiPH/zgOse1RtzUgDEuNtwBO2DLn/KsoZApO4q4FGMPT5lwX2n
mTHwIKalTKD6Lnm1q2IFrGUrR+BHo3b1xv6dhf0LOBEe/CVBIpRt7c43ukOZZddultiVsqtND9l1
273mcjSDH067qbsURXqEpLVFsAeTbv40aAnJsN1NocaZMXodqogRB/aAhhWrjm/U2G/dd26RbAR0
uGUE059zQ3B0zLaR5fwu0TCVQD0XM1ktFs2MRqpwefhYyUy7dJ5G7M7uraVGoBarL21TX8LQPdZE
lAgX0O1Ue1/S1E//vYe4/18ZcGDabNeHw/Zfn/WOBPsN/ylj7H/+0j9ZcMa/E+L1H9SdV2/bSpiG
fxEX7OXWala1bLnfEMfJCXvv/PX7zCiJk+zBwS6wWGAvwnCqZIkiZ77vLfDfdVtD2M0Wsm7XdR4O
ZKqpsdIzWK25IOx+cxoDZKc6jsvay9QcjzXRDy2463y0qfA4Vd0w/yfLPM0xWUz+soARWnC45hma
Z7lMCUHnDy24ti9dMzNNZKgz92/DdrwDTKVTN6nlU6ff9/FcfZ2zAeCth8RiWe8M15vuAzdRN0PK
I99kW9Wk7hqd4Hitws4FYtwca7dUFrChynWUR82mqeePzLTTZ8c8xIgxLwFqbNFxHPBvhrZ/tFI0
xyC7HHsNFxa9qQqeZ2F3s7bJ92qBGd5UPQ5fmvqC+Xp6iAcv2Drz9MoH1K1bpFVgfdBdx0RHSWvI
lw3QENPV45M8wPdD0xxjYhAF03o0FDQn2zl7alasrvrD5J1Vb7IXraIgheHp9+qsgmip4nCpk0nm
ZcNuY6I9TzRoBpm3VzT/YmpheKfBoUaNobhr09ZbxsUbdrYYM3TdjTeybJo9lUGozleOs5oip11h
VcTOvvY3WRvH+8S19joy8Xe61m/ntjbXpcoqzxXUbWAQACrGcos+WsC79Z0jS4OZRwXWcNE2wIXs
hvDOvJh4BN8as/k3RjUrDbmljdurLAPczl7NRvLaFDWkcKyLodnrQ71wWjTmtCB6ZpVkQ6xGByZO
q22GVCCc9KFe2RDjJ6eDGgekvS+fm84+khwGT+jAGYlqDUAKeUDdPUxKhW05N6Ux5fKxUAWbNA+y
Hzk1eP8ii+q0YAFBnizUrICFmGNCw8ajJeRFCDnm/rxyC1BEBnDhKDMIJGXYrvooVZk96n6ACFkt
AEMvSa4azUV3BoL2SZ8tNa19N6tiQWx2hTw4VCUnvZ+gyRmd+ZrLRWYLcm4E4Z1mD34H0Lbp4Qhi
5UsECPiVyaoYhdelX/OIRLMZyLzrvBnIXWyM0lKhvfEsUCcEPYZ7sndwhRZ64N96GNdyiS5BGqxA
IC9TNucJm/SczbrFpr1h8z6xiY/YzFds6nM29wmb/JjNfsOmHyOfghBATSjAIyQQEhpQCBE0hAqE
yxL8hV1FCMEllDATUtAILRSEGEJCDWn6qBJ4yO5nghA9wYjKLVZqMC9NQlPpTDS5LdZ9eghVZenr
wivk0e8/aiLdmKhtdCKBnf0aqtVexEMNYqATsAwDBXhoMQcjxMyAXRfL3uNQhw/kGI5uW+Fbg8B3
QS7BS8hV5ysLneo01r+K+CiswcNoEbeO+SEPrNmxXtBBbLsEcQKCOQlBnYDgTkyQp08HYozlNiUA
g3nHk8gYWaA3gkTfj4BGVWzlStSN5trdFsJheCTI18eHlr/J1rubQuX1CDr14TvO06uCUFTO12AT
mpoIUblEr6AYCQ2CVYRxA4EsUZUR2OoIcBFMX2gEvBAzu9X5tOrOWNj184SsoGtba170tuymRWSE
p0obDmiH3Yv6TLfuSOPdo82Hio+ydvW3Tp/WBuE9vSPrl7Cm5v+sKddpWWA0FG10TLnqMPpLQzmo
BCIcjcgoUgeiQnfKRd97MDGRItDVJS5XC35NmxBEZGLfOF6P3e1aYZ+Igs648C2wWANae9G0NXTA
qnzTBXLYA8E7mCbDOvZnBKWcW88oV0line1dmZa3XpSjQc+XMYUnoNyNxrXHmlG8GDppqQpJfizg
WcbbOHm3SuGXrO2T2XoV79ImXSysk0Lihe5UgbIyVoRaV3m7VSrvb4uo60z01SMKa1jbajZAzyLS
TIzW+OiJ18bEbR3itwlx3Jh4rrBiwp7+xizI+GBBqen9M5yJZY3ghOGQO4L9ksUHlwwMgBmyNONq
JHrssOA2iSYrRJVbossmUWZnrmAzI7eD4IwGH1TqS/Ex6WUBd+NIRn/FjptbnwdSdV7M2EMlJLxB
zqU0tUZ0b0ftm7iUxWcORBl6ytkxH0ao1taAvEK+jvN1JbhP4UUjjm4QT4+JqyfE13Pi7DXx9pK4
e0j8fQZZQTR+Jiof4CcTss/lKiJiP4vIPRF8i0i+QkR/JrIfhII1+VEQ7x+I+3fKBuzeKXD9jUpW
gEjfKiCrkpEt6Mka9Hm9aG1uf6SVQNTATL41YtypwJa147QhWHLkHymPVQ8xlqea7x2BrIFXJyIN
XKJEA9idiTuS6AlmFPKMpbgRi3LH/triaa2Q3+BCYEFMQpffo1hi50V65IGK9/WBVebCEZ5ycC5k
vBS+l02mBdr0USfzAoPlXJOJCUY+GAxVyM/o5Gka8jXgIpYe+RuLPE5JgoWsjk12RyHLA6DtC2TC
hUb2xyILFJINMsgKeQnpIYc8URMgR8avgexRQxZJXFQhWaWO7FJIlikl2+STdfLIPrl8XhbZqJ6s
lHCZIgS0QXT6vsWL3JxTvDSsD4giCKLb3lFRbRDf3Df5sNPyRfgFDmTBPLJhPlmxhuyYSpbMJlsG
7KB3IdECBEk+FPJpJXk1hfzafHLJtQ3k3BJyb4n/kJOJU8jIFWTmWjJ0gZlvBjJ2OZm7Zo5wpmrM
Nfe6HYoKtrdSkhmBehLZY/+sFu5DqE7LAZ3dnLzgTH5QGIVBOavJGoJG4kxY5DVkFF0yiyYZRtjs
JLoHso422UePLOSofk0hTlVARfCMC/DoVCcEHER6jjVQF0LcJ6BG/kgvV0XPV5KqeJrXy5hUq/AV
DJRyN8QAL+ZhO2ALkKBDoMXcqIUNKAJMQVHuDXeGpTDz5BlW7R1M1KXCj7qMYaRbmBpmERlcRLGS
GigLvAxC15N7y9756FTciFLSVRZxu87dNpqxjm7BTy4mcr/izhwo5F7ICXf8SQVBilR/4kOBLQaV
vSWbRya5I6Pck1ke+nuDPHNNvjlh0WCDth4DYWfroIeELhxJbXymF2OFECL1oY0wAdu9zEdLbDoa
xsYVsl5cBVrzt3AdbMiAF4q/ElcO5pbe15IcufgWHHLm/DQXFjn0iVy6eDPICu0BJi/dt6m7U83L
QO6d5O6RkAOa991DLpLzCVn6+iMkY48yyD2GoGARyOVbZHyd0rkZivbSZu2THir3Zh4enP6LBRJA
52YQggyIQAioA/rmIAaCv8X1nYEiyEATzKAKfOsMTXmDTg5s++neAXuQgEGIwSKE9cYGmeCDUDBA
KpQgFiKQCxoIBhB+wgbNAddQEviowDlM4B1qcA9NWu2ywrkNvOrONmCuksNSrL+zOFuilacZPOOB
giMs8ESIi7RBCn26PRXkvwstPuTT8wwCQwOJEYHIQPtn27AoQU501YHYsEBueCA4WgKxFoiOOlrH
dzHpf+tFA+9Rgftoh68KKJCYRWCnYotKiIEcHKy2QwiopEP2vDroxiIVSTSRMmp0484gEDDxlqf6
oFQ4G6TWgdDuEokVZB3bA7/GBUzJXWWOy5sa/Iq4QczgWQZwLQr4FgDtGw+8Sy1wL/yAZkigoGEU
UDEhCnhof4GUgV23U0HO9CBoXJA0ikDUgKyxQdgMIG38Aqythqihu0GW4pCAx1HA5UCGR3+XcAJ4
nTwl7tDf5aB4bNA8E6ieCXSPrbMuA+wzgvoZAUqBATIFGAja0FER6CDdvNMFXGgEN1SCH8I6h2AY
/lvgioT9XjbE98QgtuzrFl4/rdUiPPg5jkT5sFVn71GJ+BBY4SvcSw0yt0hkbya9XcHpPuYGEKh+
POJFjsEnS2kHEjNpStBQWC499KCjTFBSGLI8OwI2NYCfIhO+7MBTmeCqbOBVoKx00FYWqCu3eNLA
YNn5GjQLShxAszwwWg1YLSKyE7fQlOZaakWA6RIPwgyMl4+MCp8fuK8O/FcNDqwReLDGfjPAhyXg
xCbwYuXQXHzwY5a9q0GTOaDKDNBlvfUegTVDbOEhBHsWDI8hSDQb5FwikGkg1HSBVAOx1oJciwSE
DYlQwL4AJYHYs/soQbolITDWEY2u6Sn37uJB0ALTsxpnr0Y4XaqsPLag5gY2DGDoYrB0fFpP8ZCd
BS5TgE5zd7xMzniX69+mQnnCBRFUXvVigNBDv+ajI/9ZItwwguDrQfIVIPrEk0u8T/FXeCD+LJB/
4m0NIAFtAIHsLBTwgRU4QYHgtcANkvbdiGEC8CuGJeALW3CGFnjDCdxhB/6wBoeYeskZYifPX/sN
yckXY2gfWDG/lihIIkm+z2Fz1mh84L249avuVDftkwOANwrzc2fOrFjJ9FaE3Qf4AAkQaUP7UKf2
4vlnPRxxjwtxJN04Rfc4Ar3U3eo0AiydwRA3CbC/GGny4SXz/YvOMoLoLCvpL3j03iZ98T6x4gxb
58ayXlMbmXNAFfnoXhyrRz0Ac0+zOXvpCoL9fVVbb2ydL3mjPKEYpoMPFReF8DiMXfdNfI0KEgfz
ON7XIE4Blk7gTy3d4c2N9+ItWI7y1Ovpsaz/SkCtonZ+6UGx8mt+gioIhG68j0C5hqBdRZsH+hXe
Ok4L/QPM3bMDOhZE7UOIkRsUpwfcbc5t86XU7ePQ5lsTbG1oY4kD1nYWUhE66FvQdK8DaNwSVC7M
uBfFHJ5G0Lp8sw9OgUhHdZS4zE5hIeheMDM66eBUFSc8BspR0S2hbLgUb7zLlEtc+UctCp7FH5WG
1a7WSAUHh8F9yKb4XGekvNpsN0TdBXnqUtP2ZeZd5PxguhFohzv7BI79XnzJyLYtanc4o0pxHufm
NDhflNg4ipfyZ+tUBtp5joKXclSezLw7aegGg44mAnpyQEsLO9ga9HQBijoDTV2Dqq7z62VTuf6l
tZuTCejUrYcHhb9gbNZgHU4BOuPi/ahYPecQmdhWvYmuQTifFUt5UvGQt9txh2D3Q5mFZxV167QZ
Djjc2SDDUwERb8CK47+91MGO2/mT15zZOrh4dEzenfjDEGBdBGexNDWmO/VLUtZPPCSGdB2U6W4g
4g28JWlfgVSE/Mr8YUmk5xLxBYxh8JSiNO20D5qNolpm4TrK9k7jPYIARwb23km9iw5WPgQzn4Kd
d7hvIa/9IhC8SmwfQjD2M1j7Gcy9YUNZiFd+IkCtgH1B5vvcQWsT5Y5kkYDbR3T2aWBlUIHnd8H1
c21uW3D+4uITV5RaBafaap+R53oQv6jO9M/eUcuLN99IWA3ugIEI305P5QeTpme9H17Eu58mzGXV
mpCOdifaQ3w8g0x7Gc3iZMF4K/meEGVQhQVxO7zksBk8HUXcID0lofdkaEgUtu3FhZyCg9AqE4RG
o34UyOBagThgtCtvtFYAtRsImMr7pMK/RDfAQWfDrLKF+JXOOpo1KrhoP1hkmbpXzPah/Van3j3U
3FccrzT/3JpwpcMWYnTyAfPlfcDVVzwdjPFDw+s3Zwqd0AuMwhyVkZuG/WqQQqzylf3sqmelap/E
ewoBjaOCuRGRGdepnoR1qfgbxZUNEoNF77QTv1UL8Z020Xd5A8IkxDhz4pGJ1SF+NpccL+McT2O3
Qcql2jffiQHGSFQfB+SqzY4mjsgtQSktEteA9iI+3dAZgGVnryVOyq1Xv5PrImiUyDJBm/mGlTDC
BtVLVNdHTXgyJ68zgR0eeriS49lMxktXvjb4OFuszaOcDTb+zpjVn6X5rIfzc83yJ8UJ2hGW0BXs
GiFrWI7OrUFQEedoYeUrFqhjCzatR4yVO2pOikz+AgAHmSYhzwSy7RQeVP25SLisWQ+Ki2YOwk3G
njepjEVieY+my7pan/aW/1IThWi7k9Mq71Dn4a0C7OF/gTjK02SZZPhcgTTqQ27fDllmM1vl+W6A
U5ug1IJu8RaBrFWL83ZkDQiuALnj1gnrZaWQZMen20MkpP/W4d1d4uGdwJsUtKS2qfeReYfse0LW
LEexkeeWAEtmuIGjFrzx0AduWQIXuIXbWGspgS2+FWIi6KrhKj7hLo4uEMnR/DbCdRxVq70Xs+x1
iRj1207V7wTgRkzHz2/Z4l2O2RnkAMzM+cGXeJuPoXoecMCIylcD53M4Pv2ITzvazCZhJ7t8C83H
Ef0APlfxOVfVPRhzXJyjjVZjdQVEkDDewiLcKD6tVuVrSeddi0M2BiMHX/PWPKVglwmEqT8M2wKl
OxCX3OjaQ9WioOR4j2Ik96mgGm95/bLhI4VzG5PatYXsL/DWmO3UZCj4JUSbQUcyh5xVgq98YQy3
+QTjAj1/PpMB93kVF3obCRUbr6sGd/pEGCr1wzpJfNiTJVjxA+bsR1vZjZbyzc8rSCHp3yl50FWC
PImCD81CbfoXpR+1Q5FF76ljj8cQ7Z+k30EAJSjVqQ2yMNWHHkOMi018RjthnAalrSASH43jqtPL
Y+S1KgaLqK/nyT5DruemjgMUfD0H+91KY3+XlPi0FY+W7+F+GFYro0GkgIjfIrWse6uMq9s49i5d
GVwaSA4etCK/sQy0ypuNFSTdyofDHqOGCzY9QbLUsB79Zrhrku5bF/nRMgfiOMaLJEMMojTZ5k4F
yv0d2lhzOXwtdHTdZlX/QOuQFHj0Pnn2JWjw0cU1LfSO8Fq2qdYi421jPWtoJ7V0Tu0Q54syRRI1
V9zbZGYvreR+wqwYlZrGV5wXvgVsEYJxayLAvbfOYYxgJjakcKH5c5FYg+SaqS/O3L1WfYJQh9Ws
rPbNtavsOHg+iwvrEidQWkstU8hAOzeBo4B0RdXRjwyI6jVBw9xrca3lTSQd4o1kkm+MjHu0iboI
CrfryoMNPLX2vtBQ94C9Dm5fcZehxqfRAunZx1a8NGJMkkfkNwafTkmRvFpzfomaYSIzWkEpMoho
hOMXE6EvRCGAdegVPFa/RvYvGNCIA+y9RhMTM0SlWhg1EfhMmXoaSeeDrdhWXYMyro2p+BDc1p4O
nI6Awiz0aOF/dKQsslVtt38NZveUuMPG9Bv2l2xDb7QneyhK2PnywQsB04BZ61nOo1cOzkLRPZSJ
aw+KMIiZiK96UUwX3YaFWVQAJprpa+t0+QJpxk1jRSzNUBIBaJ5+5aq0saz0sW6olrqNy6ydghbQ
picFh5Wb6i3XkKMKTbCZuMXtur5rl1mGJuZI+A9xqSOA/2Nkwb52/cr+PwbE/X/NpRr/mkZd/JX/
9fU3Oy3R/ztUztL/w9b53skMOYZu6trPFCr8GfBW37FxrvEfGgoIrki2mpzZ+q9JU9uxAccJXBwN
1v8oZ6ppv0PWTMclb+tQTc6WhBpv6nfQVzbVUZmbbvCiKKjhRNa6b6LoiXCUweGXwo8WZAT1Jwoo
TYdPquhWT9+7jYnO/RsstdulBcFEa4mPSoaNut7CfDOTmMjlGF7a1sZ3klZZsiovvBTAr37pkTQI
H4geslF2GwzUFDJErq9zyFcoEGDLunVpK84eSqG7x58AAyVg+j9O4XZtIsPAlTRzxhpXsBFlVVzr
tlPvm7dI28B/iPUuXRQ+PrJWP+HqK8u9cooJfN2n3lDvDaswMK9m2xUAen0ZkFDbTGBqSTkF5UsU
IEerBVbKA5tWnGgeMK3C+yFG5TLvQ9a+hQe9Bx74llWucymrINt6hIeurYMT+Q9Kd5Rtsr+HKRmC
qOGwG8zWvbgRr6dbyJ1lEL3vkBxZG7WC6UdQ1DucuYTNrixrzj+cyqYaK4+dPJtIyPJEE+Xr6SBm
8eQs8lTOmnC3QFwS6aV+UDIQ1kJ9SC/McyUOOCvgMVUYi7j3cLwWhwzBqrJC+TBNiwK77dTbWoGL
D2oaFUevmJo1+v+A1RKtWFpTPj4VKOqjWFN070ONouwYIjfEYiVpa1RmSjPYaF1/F9kBvOlaq+9x
vmwOaj3eyVJdNM197ui1rMJ/6Xsvw4PObzDwj6qfA/GHM0ikTO0J9YmeHUaVHQrdjY+TiURnMw/9
q9YlR7vR7a+JrTzE7Zi9fHatRNc8HbxlWPn9K3oVRxDSztda9x7i3E1OBraKZZ81+DG69VG3MpsA
R/uXLH3WN0Xe9kvEIZHki65dVZ7vIz5XDJX90LP/NuZevRkHT3j1WNAKxr5L1n2hkCrOTe9EIiM6
GqUXL4dZ7z/ainhwVLfvBc4E8JTtbofufYRRM3JboZX3H3ZYvyp5XjymhuPjc985a7NtvZei1Nib
0OFz7j6xeWMlCqv/Onel9Kihgb3DzhalljbmId6bMP46N5kPIMy7ZZAp2gdWCNz+0o/MY7E4A3nY
u5mNHXrCMqBT/eiU+9O0qq1A32UzIuCJOMgzWScP/VRZaBX/Q58xTbrtXA93bgaIUXVy65KG5Ayr
wbofmsC+yKqm1e5rEIAnJVati6ohBdriA8dyn2Jl5+HJGx1YQpSKcph3bExPbhOp0Ctzd1FNqb4r
UIhAiyWKtMNo1NrBifAQlM1ZZui7a1E2s4hBJ08MlC2y7tp8nWPI/eZWiZTgQyvaJSBC7R1qQk/a
TGuP6JfMh3rwvWXSaQhdagWgEyX6qvhAP6xi7C5xapGPVcP51p/07qFzsQaTXX6fTW2U9tgE6nwI
WEoj1W71b41XksDqh+NkhOUm7ZvbmYk+QHNNi8612PFxdrItdH9r0MAfsRvu+y4cn8HLsGvJrBHZ
NR2dAw81B6OFO2mopyprCc/19awdE/yGwHEW9zGEGdTIs+DOzFCv0OrvVbGRN2c7Ocr2MWq5n3XD
bZxZGXopKKntSy+39/JMHpRMRf86CJEBm33rlwZZtDzni46rygZEChJ0XZYv49wAVKEYztEQhzJM
O+wuxOlx1mPnKHvKps9OcqCfTKB5ksj9PkZ2RMJ331Tty4SwXW725UdsFWj0pLZ7F6I9tB2mKN8o
E/mUSLGFUFVuf0Uy89o3KJJf+0a2hvhAUt3lYYEPUzge5YEb8HhEyAXjwskYg51olXWyFct79jKy
FecacrQDBFUxNpoyGI8ZoBcUPEWLP5bXFiuqd6YKH92CHLirQqfa+cRm5oU8TRWl1FaySR5UVJFZ
LsuuJnqastNn8y/drz0Dwu+rpisxxevG9qFX0/ZBzYAtO1ba7mQxwZ7rHNnAbkWjPNRpIwTDA3vR
1RNUQiPEYBg7zTu94bmawg54g+gxo9eQtAcIvdEjGoDHUcuSNzAp2egXK+60EVKBefMUO2T0SIu+
A+scln44FPtZQ1YEEcCLrNdiIRFfdMMB8m380FaYvIj+KuohC8dV7KPvDtO5GNm9w/y03we8lG/C
OcvvRjiJdxl32BtiGA9lXmzdvvIPFvYxW3XS9zHCywdfVKE95h8+i/JM1iXmBuZOc+0lR8v+8vDZ
q7KnhyRQkSEVk3kIPu3tbF6h8ItSW1NHH77S31ZYkrxgkzltLHP0N0DypmeU2XYRwiFDYGxsI+uy
L/GLX3n+vsvteOSpE66SnuyBogD8CDy3g9cO+c5K/9LVMVnHkRkjsGBnz0lVb+HDZn/ZbnhR2uro
JMOXvMl5I60GnmAo0oM39m99HVoPrTgEEwHIqUQ/pS4hsZeVXaOljGu6Mpv+9RCEHpWyHCpNjKoq
sUrvZ/OfHSPZ3a6mepOa1Zc4ZN/U63MCv1tF+DhPNJ3ftov5glIVwHfzCWELDxh3GDUr2bsrnB+9
wSzosOPgIRalcD4x7qxTNIXFiTchxGJZxsmi5tTFqXEnMmadOvyXllk0yz6QcYGMx/WdHOtgmkKY
6fe5crwWtRs5pOylJC2vcq3ktg+sZBi9rd+0a7t30i+qEpFLwKHg3NcaZhw5qCgDx6M37orrFlPP
aw8f1MI+8YtDNdbtA+rI1o0bK8FWM6A/qhZwbZSTUYdFO5qnQneLoV+0kI3/NGASA7AB4RGhHsfR
u2WLS5atcdrDjGQ9m28cJmRRNshD5Sfd4bOfPEvFCC3Fs9XOHYPV+I9ZZMNncXBtoxX7aHpbxV4j
Inn7Od9nPzms1bsVGYiSmKN6xllm2LN54pt3UM3G5jtAIz9Ux7PrINCmztxTauQsVnYSx7deVrsv
gKZfwyLsz5qSRY+BC7gKOtJLZiaq0H+1YYPRy60wUCgFElu2RmG798PEfKjnQAfKPIOJNtRnzXIz
gouWtQc79f1Q9u1X8JbtuitiuAyiXnV7HlayH847Dh+gqOUNW/sB/ZWQ3BQQBv+S6V21Cbs57ray
x4xRcbP2wuJ7FzkNvKX+NkaDPZgm4U9hvJdRbu7DTiNcPxM3WZt6bSNboA/LcQjxZQwy9DXRW/vA
CY2Yn2gdjbGrgAG9F/Xwfex1umurHNEV7p1SAkiDlDPstEgPtr0WYZdMSR4GLxqvZ3Fm/0tdKFpl
l5m9CwLk3IOQK2yx7hAtBb96lM2iiqbreVI4u6pDhCvusXUx41QFJxU+23oA10GUPut1UfyjrgY/
e2NEvYbi/4/Ovdn9OkxOIOvsqQZP7uC/+d/oXCSC3wGZayk7//HiU1s2+6TW16EfE3zt0vhd9cMK
puKcIqOmqg+D5j1VFsbNU2X3y8TqHSiQunkugW2Bek63Rmp+aA3rJ5al34uQBUaLkHvd3Ok/6sxq
wDPCDPXmzgL1I4f9U10yB81dK4YmacSamq07KmtDs0qKFJtJ8TuZ6mpil8bnpIbRzq18QTbKlPHc
lMOjo6ZIJ4pu8iCH1j2W8J91vmKqh5FViBxUVK21SUJ8Yws2pavYtdtN6fTGy2yOcIaAPJxcvyvx
pnitRbWrZMYhMrD3wefZePkcJIu6Durut0GMg3Sl7ZIA3ia0eTAXrpaH0RYx0q9jaYfrgMj3j5Zx
AvEp+shDZzUmoXecltzfG67TiLrrYKUrq33Yc7gONr1y1eIHKWC+5gKNP+sWlRfrMde0Yo06sAoQ
x7IesZWctqZhYo4qimUUGkcncN9kX63RNYhR/o0sXTtMFhoa0XB/nQwy941t8nHI4v/GS3UERl0g
SbmTQ+MXhyqcvp8RNyBL75nbX6p+djOUqlmibRovP4d+jrcS1puZG6Bz/2Neqwv9GVslylEZXyf+
bP0c+iULodqWedaBtFYVBCrw9ToFc+EdHITW69kyTl0mvIjl6Tzjaj6giLmS/a5DksT1Dgp8fVkn
+8lDECfmyY5YDCVZ063+aOjr6ZfXkH19pA9Pf7yObAja9j3AS/hkeI6DnpA1Hq4Xq/7NV5PoGXhc
fOf0HvL24qKtVXcksms4K9mLh8k/DQoAOgA7HIBWsZKNmgD4zGSaRyFRGNVW/zg6Tf/oGDcdhvPX
Qj00H11mpChb0cTinVQAMZiNLOoExW7lXNfWvrvOJUtyQuZKYzN+lK+VJWzXXeRoQx2a+VxW1k7j
basGN2DXSexhaUET1ZXHjqTnQgmHZlu2XYIqFrIOmKRh+IprEvKLtb22rKlcpaEWk3XFsqsfGtwF
RVF1u36vxSHYMVFUQqc8YcjzIodWpt7fE1VcyxLyecHTuJb95AuhLLMey7o41na0m50hOJtdczO1
qnYfuoV2HzsKCMgiOamiStb7XR7usNdLyaz96MbNQHhLYLUp6xILFmY++7tCJEZmpDFXpVghqWJd
NGG6UIIoOMqqri3KgxbEz7JNHuQgNyoc8O705xrnUJv7KHHdI54S3jHqumjA0MLFGKXPNfb0NnhG
6K7GkyzyToBSfhZdnHGaDNSCH2unX7g353/gEusi8vpJJhaRWRSMdZJXpqlZ6IX8EZmtk9ay03io
n6MAu0XT6lGD7LrXGmOT2yIf63VR6dN7yd7fMZzu1Vfs4dbSqnoNLWV+t+nf/ez/Wf97/0rM00NT
fW95fv/RX87/83Xl/NCDvvcX8zulg/+Pq47gnescsaEShyI7KF4BKc3LIfXGbZLN+etolZt4xFkV
55bxrkbAF/QC9b6WTGvYdeA4xSh9Lv9yyBWe+9IuLiE4C1BkxasxEK4yJy5cWQSHgaX1UJIMZ5/5
4tW3cnAYTiy/ghG1eTE1xnnkkEINlTRLc3csvJSjPFRlYe8TIMqfVYpac7uT5WFK3sMhbm5l6ZcG
3KsALGgt3smJ8X0qPJu1hZWzJwhUpDsQainJ4RrZi6USqan9LjoRjMtf2OyyA5rRLLUb+9xr5YOs
1jHM2k2EKxZKMuUvWVrOq8gN5o2cg/AvegtZmBxlqwAJJubXpO61vTkV7Fyq1s1P8oDJmlJkJ21W
E3VjAq+i4OhZccKVpjKWJDoNPz05M4oKCMMz6o8BZUc0qqrNb3nTtwq+IQAV7EFtwZ+lnQJMkO1Y
4Zs6af7IOeNR6bBQ94OjXrfkG6mCdEu/oEEgKcm007U4dVCqhxpKJ9xoaDhe65xlbzl/iaf26rPu
8zXk9LJf4I/hMeqr7WeVHCBeJ8Io7XR9e9fXGYbv70V2dhw4EHkLDZ0gVFp69SEw5xoDIM46F6cJ
fNwop/aEc3lMCuQWP7P7zz6fQ2TdtfPPabowiW5VtbwO+GW+z35Y96Y7F0cL/Jdmd6E39YAPjsWC
RSvLfaCaSJb2M/Id8pCb0/ezHphwSfDoZ1n0uXaXI2V3U8wx5iribb15+0e97DGzBVn++/1IEyoO
v9+P0DTQXIvlsGvZluv9cT+KrLDVvXH0nxrVs716gUPChzXX6PaIDIDMDKB+o65K0+fJ9jM14GHU
siOJ/PxZJc9K/W+PK+jus9ruB7ZVcka4OGNuHuqxJrc8N3DWCnyCAySSLllXuefII5k6D2m9iOwC
35TB7fdkuP65c+u5S1N2xtnr1845qLiuVlFkG0hfDFN9Lw9RpSc7npnf64jE1ve12SLkk7bhTSeK
f9TJomyQY2U/OdU/1X2Ola8xFOAIrLzAUx0Pkr0WggAWccpCBi5jEdeUZVd1US8iQYJGPM0zNmEo
qOD3JIf80js1h3aGAUB3tCVrBHByHJdDMdHvryDnvg784xWuU8hKXURO5TimWcghva++6373YcQK
ZKA2bw5tHxK1d3zjJA+qPZunYraVNeh/xNNEA2T40LiedmN1HWGDr3NQ3ymCTYwWxA0/apxmxYRZ
iWC2Jef3hjDYfM5znaweUE3F2l2rm9u0QrcBOc4QmCyHQq0OVlXWJ1mSPXTF/N6jMu3wgu/Mnz2y
rrn8++/FcP5LZhXxEsQVTNtEEsVzhb7Jb3Ia7hDFQI8dYLP+31Zmtf1WtXEXrsrBwMNjLgYwkDZy
dInj7LE+dPayufMAsK1/6ak6C7+dhr3phfCsZcMk5rmW5UA5xbVMCIWkBhGsm+vryKbIzvt++/ka
aWJ+m9yuxBxC1RGV//kOEPr58RqfvdWQ7EatYUlDMASfCeJa26mwNxjRJ4faUBO+rvr72R91vjKh
klsX80o2yH45hgLruWcRQOBL3fs/D3rfKCWWSFT2esD6UfT5bJZnpqLPyiJUkMJitdrjgJ4OA7au
8jwsgKtavr+5VnqDMV+nl/1RbUh3JjRFx0jMYzqW6EGxDXyrswwWaVGrsIVV47HVo+2IpNkbnonW
OjXQY5XF+D8pO6/ltrFlDT8RqpDDLSlKJCVKlpx9g/I4IOeMpz8fGhpB1p7Zu44vVmF1AkyRANbq
7v/Pm8NAa8jHOlSM27yO7tjUeTeqc3ab2QVFx11B80CV3bZTmN0qA1njnd1BfwBTC1IgC0xn7zQz
XBEieKWTebNYWaUOYR31M1T1g0AHUCCx5BxkvAm1zbdTyZHYiFamryJCfE0Z6UwXynKCf7Xb3N6c
QxQiW/8LEkGEAQgmh9Rpfsts1crh+l97JVgNFoyxDHKJ6zjprjq7db7HPfQZMBHXd/rM9p8Jiu1u
7F3nO9mK73qp5+8hiq3OjU07HUvL7A6w+vpGGZO/7C5zT6FKBbgyL4MCY3dk0F0tsk3RpflfcejT
gbXYQh2fs5UYFKdUdUKI8PTs3aZY4noFbSL65PpXqdk6j1MSOY/8d05BGSsXmQHy0b6rfLBlLauF
j63m0eNG3hexjxcnGN/GmyG3m704iKL0eQOwScEftrhGn9M5EtD5wGO/fdAo1DJK6r/dtkkvWtsZ
N5EGEMMi2uRs4dCy+GJWqQYNoYB8HTY70Q6OqwOxsISKE5L5jkMhw+K22YmyAFT20A/gFYdX9e8k
iiBi6WljmfrJeQjdxn2iKio4RjUbTploWY5AwhEPF9c23aep7ayT3tEkKsYyWKoRAAPS1bcy9efR
up379oc4gK7uPumGyktoZDYnsfDIyVxio79sMZrZ03mdjLQbhWaOp2ii0p689X6zMHNouFgWxtcG
4R4D7S4LIZMCTQ5Co4gf7m6by9E2/A8bUYv1GmebvwmxTeXoX+00I/2ipbTB/5NZWbfPVz0r0V9K
DfJIoSjmnQyKVgKGbwYpRCaLcFTazwDfGfR9/WES1At3eKhj3cxKcwJCmp3Yv022UG9kKnwVe3Pq
YEF5MZZTbtPN16y+DDrrZTnLJl5PLXN+v+4ByvPni90ME6WjRU0tiptcadIDiPDljS6VROb0PK3M
TmO3gDq+LPbTBxqc0gcTQNm7rgZiaZmJHGpP6/zfH9WaSdXVn6+2JM40B9grQ6W2ynHVPx/V1NaY
7HSWtNMUIGsqZvJQZ5b+1eFq9j1scnQkZP2NmjXTuXOM+GKGqrr8aMYPoAv2Oxabxo/QgJwgNs3f
Zgq7SPAjo+b41qT2s0ntsx9lGWhUPVmdKSBPLIciFLM3U6XvuNeLUNSbt8iUmDhELr1o3jc0q+2r
pQRKhj7JvBC+paUESrHC7jpwQXmuuvEvqsB4vRbNZr7abMLJhJsj7dUbMZmzGbwGrSaXWNTvQ4vm
jXX3edmHli3sRa7XekbJBiIZZBv7xX4TydGLXOJIiBf5FodWPfbIlxr/eDmnWIiteC1yct8Z3fo9
XdO2YsGxUeW3Mij530dvZHEEuittlwrjlIWYmwZ5xBn8rlWYgAqKqpyfI/3zfLWV2BJF7F0QLk4m
bzqvw79ckpisp1xkHoXFBxCtwPkKiuh2gNZwHbp8gnZe5jE4Wc+Hmz738u9tD6PXJoLMObx9E0a0
b2TdcpI4ovf+f/xyPPs/VoWOxgspRY0UEuoqNY1//nSymp6ycDaCj3Zmd5P/YZrhv8vttOmumkIt
Lm1dFZceYoPOn+hT1KjOhwEFWdIOw01Rez/mpqqejf0kDqk2NsaPSlmXRwkQOqFL5mcBf2xgU6Sv
RQuhf9dKAI11/z5LGv++XI6gv0yPIcmaXQOYFA1GL2oHUpt+9qaLGL8NI3ari2eN6bENMdfMMQG/
Yumu842L36gGMKR5MMP48iMBnO/ulUhMXNKSNxGpnl01F+ZFZJuvyIImcXZxyS1yU6xBZZ7lPws3
nBbqMc4DRhlVgKNtP0flHRSKX0C6b31W3zeuSnaC7rPwYVBMGNeqdP4y+v67ahz8X9pQXVONN33P
VfJVut+yfm0inx5+mlwBp3t2SiLYZnTffdca2g8AZuGqXpKJlC/4mlrcBR0pSJEMkl6UQxf2RkCg
YXuVqdgMSrggHCzpy951ecfLw/qqp1e53Jnl1NxCVzY9H+rLXIRKSnZNjjYZhUMHGxCwkyjn1mlu
5WiNJfP/OHxjKhGdrrpvDIBIXrlsp6roz6S/uq9uUjUtKWS0S7asyEBEucsT2u/henQdGmvbsNJ3
Zqb215B3p7CMLOai5/9Gi2sLskcfOI9A/tUnNqCgXcjZML7XA2h02Zsx9v5UjNQmuQqMSNT9rNMg
SsP7xk6voFd0bmW2OkPVOMUU1a8b+ENnuuAIeFAG5+VYwBNTASkeBRX4CRkoYTlLunDvtcuGQA1j
/ToPRlb8se3bgHOA7rzf5oOW1HxtGvUq6MdvMYyBTwDs6ncqqax9nfYT/U3NN4pt66ceouy7BLJI
spjB9C33YfZ5sWd18spenatfY6CEdcv+VnO0jYpXE8uhmMeMLkDvPA9wU1XDAsUTXQZlcA5RoUMw
tkzfGG5TAHdKUG9J0b2xS0qtHHZiOLbwn7Mblh1W4avTiF4dYXLvAKO43i5lO8MmY5+T8j+TzkI1
u87dun4XKHrNWz5cJF4ZxMA6RM0qE22Upve+F5m3nT1DCdCkaXsNFzdoE4sdIBFU4NO0DhyV+rCa
tF7CHxwygoNE9n3CtzTQXRRnvgm02DlauaId0q609mVXTt+AW/4SjIX65GcGDcNGYu0D01jliurO
T0GOfLN3sA815GLf8TulGftclWZznyu2T1/VEYQTMrfJwDcMmE+QnMjY0l5VXvOtisF7qczPFJ/y
XFKj9sVJrOzAfnbK6Rs6loreHkmy7wAKiVnGm9ZDaUTu11kFYL1wPP8RyCH7WlXricddQG2EkejX
XaxkT5WnlvvW911Q3seTpdA7UhS29R7Cqm8Ddw8KrRClGVsgpN6Dg7NMjcHLH+i4v01DOrXttoTo
WS3qS6bTn9q3MGM5k1nvhkiB002EVgwdtjFU2lH3w79mF+SGbCqBD5fFX7ws/raF4rpaZPEndtui
UGxhhn1tK9plUWm+LEBXd8PMT2Ir69Et+MtilXvgAl/+YterCvOXeLJIlfXpm3hiUVfw67Vllh9A
l+QWvQyBZqccAVUxPEtMAO/73ZzEFIM0fqkCdM5vaPPISxf9Nv+3CBLR9tlI4ZPnVYulLqykxvBx
ok3oVvY0ZXdzE2k296Jl6ljGcBta8fN0WBy2qfgr5t/aNdyfvpoGdYqRtgl5uAJoJ7qs+8ugUnJr
KvFTFKnxk0aC5yYMPdjulqkoKEVOYKUgUyEyGWKw3LKRrPAq+jvQ5vSvgcaS+qo2Nn6RYVTPQKM4
92xqs1Hmxe63BQdV1Tr7p9e0v/NuCD4aFHldR7CJrKZhmLwyVWJ/NW0scqSbaTp1zn1DVddVV01v
ooqpTzXotVxABNAPLZUFtOPLEkKWA3MW0r7UqNpBlghJblk0Gi0rg1erh1eLjX8+lHhFyVd8C7Uu
S2SZIvEgCmDFIoeQHEPGVXKjs3Q+Vx/SmVEb4eZbBt7LP3VU5vNml1rvM9eOAfsmtSzKLLeNeyvU
XtnPcf3JK6PmEp/ck7m0UiQ1SWdDbd/pQP19jMzPZIPLzzY1ofe+yza/GLlNmh1bx0wO4dJvUQ9G
cAX/iHsah7n47NJynars0IRW4X6c0y/iMw/jc4hO0TpAXPz6pg30G4duyN+t1x7Zahy/U/wd7L0o
NZ8ASpyu9aw1SChDwauFY3et5gVUdHBewCztWN9r3L2/3f0wnt66AzmjXecdZKgK+xdJMPhnTas8
EGEatzjWtILzS4X7aRW+2HSxCwlRSpmj2DU1CHwLvwuAZF5gfMz59t6PjkbdDLNMNeb7oTTBfVBh
KFl0y2y1zNpVJzNDJx0e6OFDauv7t0WQY+BmJMN04IeofJRaxs1Eh1f9DjBoGo91UopLOaWYyZEo
VRVSNMcwqR1nI3yB5ePhQ/GBYQQUkZsa2Cpf3RH4vY73TNsK/F9p/UMNvfhnWvAcKse+ft8bpn7N
hxDedqZSXFJvymG4dV/5lO1fKVR/P+PFp+sLcrRVp3JzGiK68+uA3jzPDPNrELWt94Pd05xYaZ/d
xBKQbes9e6DURLXe/bB8WaMcWi87B/Bf7Fs/Xe1hxvHpbJ31g6FSIaxUyYdh+V6BVR6cu6r099Ll
4+k96DKTA0DbogVMO995ialcRNsNP60q1z++hBCpxVL9zJuGvxcfrQaJPxwbUol58b6nC/IE07vB
gqk3LjmpoCuQjOZ9N3qsA0QoajoizUtDjwMNLA58ohiLSJQyZDAHnSvK5d7IN9tIB7ms1QFS2864
nkfmS3T6QZxjb07qMSin6oPauPuETZtwtxwFNbCEb44U2IhWGUn35yPVoNukG7pvFDc0wJszkNto
bp28ZUEg8/VQpEOvIJVDpRz2gHRpJ5nJsIX4ZxcxUhWluU2jtIRvN6uOsDA2D/xnm4fK7rybwkvq
Hanw5qFnafEgR5tC7MRjU/QZbdcy3UJRIO3diGIzfnOOzXgLJSffzmtoOT28sdncTtpBX369aefE
H4fXk74/6LxufWyjSDTAIfGTN7v4Iz7zMimWCT6bZvHJ4hH4qTyceeNuB+PsKUlxn85Wce/bmXaa
2uldV/bF/SaXo7H3fuZN2Z/AKkqCq8DrYO1bBqMv4+DK9E3AJktgrkmfPGve2qzmf6qnrn6C5Usz
wx/FaMensGrnc/wyTCNcmNbQnOGMGm+ocm2XPnJMxG6d65H+7CLWm/pNGLH75xCjuUDMbe5iKtOk
r6IDfYMd7FdBtq9JQt2kTqI8NpnlP7p6cl+UanyRWThqzbumy6GPwiBfBorgfwY0LKXfATO/58YB
ZefyjTOX71m8HBWxDmxyNBpHUYhMtJuiUFLKm0UIT9mz9TgM7IJtwtI3jaNMZZA4Buj7kARzE6tp
qac8c9613uRc6mUwApMOfnumTKtwLiKn9oFuGJmXqg2GAXQdN2L8St14oKwtfiIr298WGJnfNMil
rbj0vmRUOx96tTOWqkH9nVrTKS6l6y7oUBCuuq8srKj5HxYSw0gLewd7d/ajNtnhKefwHHuQpYBZ
4557WCLWo7nzx5z2gL/nohbDNzI/HyYA2xdvGfSXI0jD0ch8PRQ9nUUmkN1htn912jCic+7V/OW0
r2RiIyFenfLVZb463XY1ciRX7Fd9dZ2m5edV9OaMm92riOCmKC2Vr+AJgRnIdmAF2FNUjvS02/25
8pxrkfmTXVKkDNs4ewFQujvwKAzOpF0sz9UuJfBfaOMF8967FXm3KAc2BOAwGny6kCzrHCYx6Xsx
Xg+DzLUOlq6BBPdnLJnKkBUFL+5kKA6bTCLIiY1c2VeqAojf3FX5zoVe+ixDN4N3OmaQbmuhYfM3
z+DolsPNBmwtSzuK0FiMXs0L1y0JV4YDf8cl6Bq/j1gbTrVfp49ObdfnJjfrx2oZfIgsLC1x7kSU
W03Nt32+61rosWUm8sWq+U+ROM5aTBPq4rhYbY4v4VcRnUinvqBMgbZM9T7x9X7P61F/KOcAgAaH
/sodjZnafQkbrmqlkJKmqr7LF62bjBRAT9BsjyIUFwnj1tlTEFrmSVzXKLOWDScNsD7xXcOIscrC
mwa4pLh+dTr6wewLNaarSFwkfNf15aGzcnVfaXN31xcGhFFsPZ5bZXnXavspJT/q9OVZXYZ1bvTm
34eikrl4yVQGaiUy6jWGibYv/nagSfD3r6m9yncJkM9XzgSOjPxtpzpAuKpem70+lhgyDGK9+qj8
Btav06YX2atTynz0NNjMgCnfb5XvNpy5d45R3okokHYj+Ikf9czltUUK6fO4Sg6ZDqayJz0q2mRk
d4DW3q0tK3RhpHfA40072Jzhvggd5V0G6tVjlygwXCVDS10tMhnMnsJYrYp/y6xYzEBHBBmb7UZx
2kx181vuVObDZtnmQH1ZmQ6qC34ir5RABykb6jCZikLl93Al1yLxRTGHgHT827XUUa9QqlfP63WA
DhQE6zVzDaYWjHd+5hpHNW6BSy3dwD539CObezMwLVDgGGYbND8YODj0YAszIVTprfMrB1Gt85wW
VMozs88imyToqnkbatWJdBtenUrOv16KXJUYvTqpXERd1wnQlMnnxg9zoK+j6ms70dnhc7N5CNSC
Jz6M9CJPq34+dLNnHJtZhbUw/z1W5Qz3fA0rbJDnV/Pi3S/ell0/e2u68lHMh0abead70iY/37e2
ElU0YLfDbS2Hqq8vOyTMy4TNkQzkvAqgMYSbxktN/Sab1PtXLm0EVvt+s3nrvQZKvfAXD+j0WtRy
mlWxze0pqrkXLGfcTvtyxldXWk1hc4DcpCQrZpB3WPooJsDM6ZmsWMyTpLsRWb70ZGwmMt2GzaSs
Kny3+RubKvZGEKZjtrKXgDJ4akf7xzrKGTbVFseKUw2uwrC5qWvq5qnqIYkU5oDsZV4TKlT6zoA2
GkZ8teoNTYsfbC+C2A2vXRiygU/zFCtGnRdAPazRlkHy0MR2a9KUPx1nnTfe1Tmlxtmjse+Up20J
sQ5kuox0Ut1WcPFe2QptEKuQjj0MegA4w+tSjFeXdVStDjrS1RLAqOhWTYafRqbD6g6f660Ma4TV
5j+91girXCL09lXSu9r59elfO68XsV6QXHHC8uJqBtKXFqCWO9y1N1tABCtOfolmkgXRuHwBmuRr
D0DsWZQy+PFoHsa6ht/FAkxoV2dFvnQ13ITTRFvm4uEMbcRnmtL9eVCThrxOG2eHIKFteB7M+k4G
+F2au6WT866qXSpx5XDVLNYK4JA0OEdD+8pH1FrbU8O7ui+WYYPlPwdaoovPGlwFrVGuAsgR4+DF
QQ+4XtE+VyZSN2jeO8sgZYbh4FzbZCAozKOgUUQy6LqRXXcD2GybrSjErimhYVbpw6OD5ZfnznBl
Lu/fIWwzFzmybRD7S3eEHOhFocu7u16VwxlC3RN7lbynN8tb/HooPlPDD1eE1aIZXRBmlWhQ3jdj
HF9qLT4KOsus2tpjHoSkFFTjYw9W66NeRUfBdPHpo3s0mQl0SxAzW3Sb34vli5+bWYBhpYdMKSOS
MRRYn2Ww3O75aMw885WsDFV4l0QoNp2TaIeGJNVed4xu3KmgJ1xyn55J1g+syZiJqJ7b56NNxj3v
s6u58VHpQ7g4Fos3Zh0MUVcUBY/0G6F9dYq5LL7UBf1x2q5uzSczDoMdsC3eh0iDO0Npsvls1iBp
jEAnLcRfyjdDLdet3c02rbOZTAYYfWKba4Oxz5zbLOobYPdi5dyXnXrw/bz86sLZEcZz9sOBdHb3
Xy0AivZ2oAj8e4zNImptXsKbwaj+GuiwYEmi6HxyERkcdqU+yhSMa3XXm73+sUtL4622Vdky24zr
ZboZi3abSuR6KI2PtkpHzeab/Jy9TL/efgbybacLr+HRn60/jzc/IEhW+11UFTnc33/8guA+as9G
ltzH4J3dU3FpL/0KQRb/ZSRZe4S1hFaGZZo5bXsMbY8mC2sCLmPR9uTF7m1pZ1hMqqV94Y1M3Czp
kxiyfoRXXGmvBVRhYncSpuZZAy+ZvqpzN9FlqJag0aw4DGl8NbqN9579SBeWgsQ+SgaM6qEPnu64
75o4Dj7EFk2/S/qsjsPwFrAumHqX6b85jUpgHdgIi7gV9Pl7hw102bKp9Dh/3wTTkjqhx7voqeHS
LCXcD7bNI82MlEs2mf6lSmyHkgBtbI+aOnwVmQybSboYj1MPE7WV3K4Om51VgpFnVdl8tck2XzWb
/JM6Oner22wo6anJvAeD5q+7qAQFu4ugLZXpKktJZLYmoHo8Sl8rRLsZ/5MvtSSPhZKbN//qKl7b
ySQcheLuzWh07/4x5HIRYvZProkFHHnMneewabdLVFq7ubLVAvroqjGvDDuGOX2pTDOt0bzqOtda
C9VEK1NtAb3aplLGthn/v3zTPLLPmZL+yg0naX7ltq6fs7F2wb8Gcd1qZuv4SgaMvk55I4+CmRxE
YUAQSH9qS7UNbmFUBvuJRog9EEzt/HVin2CO4osfODoojwavURmV6te52quX2KZ4bTdMqXqRuZuA
FgQw9FlEzuAAtr3YyTTzUvYYrNW880AqWQ9FOafOcDIKIIaXYG88ZVpHU3u94CXtIuhz9qEBJ4T0
yr9qo5f2+G3YWvBBlgxPldbRExXl9e6fTNYw4TjqQPay66CP80WFpG52KDW+SuDNfYid8Ymi3PCc
g2nJ1skimxOwSAB4Lw819AcPIpOh6C37xk2VgkX4i7UCuwx8Gewgpr4dHBOzfwq6OgSqklAySBQI
xS1I8CA1aPJeu+rZSKHY2ck+lJPznlxYBC8mM3rGeyCkKGWWaWEX5okfXbBvjC77YI5G+5j1/ZXm
dg5Vkw0J8D9dy6mvb8S274LXrvQ7duIqypczT7US3rtDnn9gH6y7euOu8rBbz2ws7vVIN//Lmb2u
cq4TJfvWu8l0K4MZdc9HMi10Z4TQ7w+ZTLVR/2HNZnn9r66BXy5lXS+Rt/C1H1X/q1bN+ZMeDHos
XVN1W2U/FGpWV9XfVHl6o5p1kWmEj+ncURbSdO0CcZnHZ0s1P5ZJTK2GyNiqgNmqKqAzp8QwPrQk
Bq+c2IYjWYuGk5uEVhXDRJ1OoKA30TtwcOyHCKKJ3Nfyg9dT4KUoo7UqxaJQDFhSfRZcbu/fikgG
w6/8Y8quwoKJHr2DkaZyd5NKcVE2RXAeLkIZ6pJOch8GCPr5OYcNkRtgpPp+hL4AfP0i/xQEEUeF
W3wKRkAzQU2qP5Ejj1jxjs0n8IN+egYQGEuTkzQgjX1WXlkB/CEyFYXIqPiB81ty9PTIQY6tU7RO
KRgZfeiUnn3E3GrK5nGTvYkT1BA9iF1aZBZ9oVlFwi0bL1UBGEvn+BWFTe5weTUUw7hOxSTUrQrg
UDzERHznAUilXdsCtCIRPOl13kKII/2ifzj2KhBJ9RKcLtBgr3haBr9RldXOvZHM6rXpkdQdjCJ/
yCM/e1CaOWcAJ8Vsqp8il0HkYVlMtyk9Y9BNQrDq+nl0p2ner5D8BgjBZXw0l32+Xq/V+6II1Xu3
iAwq4ObrN3KZ+ib/RVepQf5aHGRoX44CXTtUjerfqoMbszKGjMWRzvy1yZ8E93XoArm7teZnjkYn
axMCC7BK5VD0q6peCtfayHGuRQhtygSEgZ/sFZ7mT03F9jq4CiOvZoP21EOled9P3W3fJDOZkVYD
0dGrIuAel7kNFlBrBv078R3GwjpWE/CyVZVoT2mq1/+jTPttQxW/X1216R2ATdq1oZJ+04DYVCpv
i3lmvbOmaWygRg1cc20R9Hy4lHQNlH9pESxqnV5gmwybNBCKrDeDa14Ck/NIFRXO8diftLFuTlJz
I0U2rWEYp6Qdf0gFzlaLQ8tssJvB/rjSk9mmmXca6nwviBKaEkC1FA9/rVATIqMd+QXM4k9kilcw
FysUhQBeLDas4rMzGaNrLQJ/WnJ7kaLwYlwl7+RNMWAmOskIKnb4oFP7suqWWWOa1g3Eo5DNJrbH
PUoZjmpTG/d2VseHGvLBD3nu6MCYRO33wqruZgi3WA4BOx5E/W/HHz8bueF98VV2Kdsq6Z5YeSXX
81gqd7wnx8f/Xjj8tuJ++VvarmvDarb8c942t9PDC3dI6/ePOUgBIRXco/9AIYB28N24u5hWCndM
QG93TQfjA0uaGaqsLP3kWaD6el5T/uQRte9Ndn8p88rPxRhRgEElGUQ6I6DIGvhX2qT+5TgWNH1u
3B8GzzOeS6OkvCm3CiB1IQPkWxEU57V0Skqj1vop6HL6Q0BvW6UM3vciMg9pkhZfgw5E4xRQ6bOn
Kw1QVJQphcoI43Ey9ldjlMfDrg774OJW83hXhderKHPM4GI4n/77p2jo//lIg4jTgGjcAVOWnpk3
1ddeMAZzDSLAYxOnxVVTAQ0D2RAEL1l1LqygffCGbrxt0vnHZLdw9ZjG7wvZP/N3kcU/WlAbPpc+
3d6+2SQPQ6V6RztT/SMLoPhBdaEqsjs/+Dzgysft7eiHMI6+6v5QLL37qgHdddW2oXeqakf/0oMb
bhfd15SG1pPXV5BlLFZJOn5sBz19gmvPvPd0bYDv3B7vYcKE3rtQZ8jxovIq98r8Q1b47X1Zdo/N
4GUfjHjkVclVDy3Lp0eZ2ZTg7qfa6E6gNWQfPG7JUJfk1IkuU2UuuvuhICuzBBMHx5oPWtEAhdCm
3LeXRlTVKur7LIYiaAaYRETasjjVwhJ6+MJVr0S2KZTOrxYHF4a5idudbVnJI28GyWOSqlcjT/97
iINH4Lzh2I1Zh92Jkoxy8ggcULRTSZidqDfBhAIyf6fbFDDGi1psbKcPya57ybUBQ28AyMvcHCLf
hSdxsZHT6e4MaZ9ndPs1jjtTnuGHRb8TGznhBIzBOVbtL+vVhHNbkrWuT/3Yje+0UVEcZw/ayhGQ
PxDa6oI3kU6vg6NmUTu/zES0Df8kW31f3PwF1w0aK//WiFT1urCBZohT3fsYFf3eLMvpiz66xkld
4CBaCGe+RFPNMtfq6ouYkZ/Yizykkuk02hFfiWw8dzyM7qh6WIr+wHkqgsQtruAZKiAjGL6L1hqH
1r52AH05UTXyuYj0nw5vfY/5gtivmWR2QLOdvi1yOFLNf5JngOv/k9x3WPlrfW3sBQNJ0kEqFOnV
wJ7wmulJbJqraV7kbyKJoSmpveMMsMlunfeZMr4DjwxGeC15WGVOGBb7IayjqybRfwI9qHzJB+Mu
d5Xil6LM94U3DV8ytrKvEqt1L+lSCxVpVnudR5X6IRj1ZDcC5POp0fVvoJQ4HyklKkCZ6L0fgxvB
YBI2wa5qQoB3I+974LGnOWdT8oFe3+FQ+4V+aSn+PmW9Px49z40e4lQxrtzBLk6ZU3/J8tG+rRfs
zZimg/VIZG4A1Eo1qMZuU9iZXta7ZHFZD8VS5q/iTFW6t8lDc5d9MayrKD6babt/hfhZNz5ruw3y
s81H6E0KOzik7FKGV41qflYVtb2mX8E6jyzJz1FFU5VMgYEn4bTNY1pMqBFYjFbLF59QNCLc1DJt
rZaq5+Zro+XeUVtqDqGY+ZHUwEEKxPPPKPWzz5HtlA9wAv4QmU4TNxTeDTwISwUYPFqg3LeGAhsk
/i7+jgbb+eo/2Wb+2YqhGfSL5EfZX0ybDbb+DJ418NhB2Z5lIAGsgX5TBc/zRB/bc16Cib8TffnG
cvN8o94UEkKmW9i58Kf/tbjS5VHzB1yNY5v0yTm8o5kWrUBvHkWh7asNFXvtJ62nqGHoE/cWILDP
tLIFN2FKi7uvg873F5TvNkyg4Tu30a09Wbf6EJlq+B4QZxghYPeS2WgU9Om3abHnLzEeReYuFhTD
rxaaGUTvHY/focNLLvdCtbh9BqaY9mMau/d+5fxuQPj83PJ3OULdZV7JlH375koxu+oEXh0Vo8lA
50OiPWhwGH+qXL6ZSG29de8nXVsjJKpmHB2HDSFRSgR3zipoGIGBaqijXncPe5+EShVnDnR4y+ai
zDOtd/YC2drp4LYMXQDhKn0Du2bBe4yj9DYzlOGzEVVgl4cdDKRx7DzSHvVskWm0Dhp69Gg06hma
pfGdOc3GSS+r33oZx82hzKAyDAC4UvwFI9OaQn1veUuT/QIGNy5DmdfGqYzbtx56Nlw/f2pz61U3
Sq4pD72nlHdQW5/qWvEfZBB5C/4iaKuKeiWyqayUVeuHFlmLIrjb5C7VUOc8b7+oi1XX91DZxVlG
O2KV3vQW1Mi57lRPBjz3Tyo3PFJoqnWi8qh6qiKYE/1Cu59gmntH7wwMnGPc3fi5RrVsVuXvKC0F
ctQO78Rik7fJCPmEUXU3YpZ2owHmrWUfWoodr+JGBxuqKNO7vA1zkMo9+0s9tKfec+OfUw/I4DS3
0YdZ7+eb1lyQsKLYexwrg83yxSTx4n3g2813iaZnjXex9Sm9AxQkP+RLtJJoCThrP40GagcQ3KMP
qaUAb5tVPzWj+dYr0OqN86x9iviKZBGUWUVjBB9mzdwXXaZ9Crw7vRkPPNxpFokmvoHLMCxDPixw
oBHNPjIbc/demd1ni0SHZ7QLuvS4amm8MHZBwH4zhDFs172EipTwA6VB7llQV3TypuoI4PGGwVJG
PTsQSW2AuWsHyg6IUdpHLbY6tChZ5opV3E2Zz6Jgmb6E8RrTgftrkflp7e462zJutrB17pOBsJUb
HSDgx8CnCYTqHfV7lOTXjhIov+Ywfsz7avrSDHF1VUF7+dB6xnxq/cRbwEHeOmXF6P+yw/SxNSca
bWpbs2/iKf/dlEZ9EmDioAegTPEgsPsbg3iE1OQ4NtxUoo60xt7hO7dLojDkC5lee3lqPvAHMh8a
2BhvfXO+B/TJfIDEzVjlI5DW160OCcemEC2oYEDVpvAqb0FE0bbWceqXIpGX4BRsWXfkwWH0IO4W
aKjAVoTBRt9ttmKiFaYG4OroHN4ofK19csFy46f392Vy5xrvLff7m9hqyO0rjuiM5AECOq6ow7ob
r4ClWjrF/vaX//5cub9qo05Pb+RqfCQNHr+65lKJ0rPWZJ/eWPJwHg6B43qvPigJ3duAnvRmZd9s
Hut/0u2vonSoLtv/EcBx/baIaQFcPrtNbtSBSl19kL4KLjFAXYAfpmjmt3+FGX4vt8y02y1IxmbY
hRaiq+2TAiU3vq5SiH1pltUvru99V7skOGZ1CGOUyMJB47D+QgXycBHJEDb6ZbWwajpWaTz9IjJK
J/SLzk4+9J2lChuc1UdXq784iv5fT7SF8D/KyUSwXsNycXIkJ6wN58sWcCy7AQ7XkNueVyaXKmKf
f5drn0JvWcguIoNSXtYxPSijpd1eErKykF1HQXLJ+nAcqIz064Nmed7ulUr0Mjj8znd1YqkHi1Tk
s+em7p1gododT+uZNbMFxEzUhpYZPMWadZbCaEta8JftmemN3PTlQTCP7kEjW/jQLc+BvC+KW/Nd
Vc/VuazKr3AMte9ir3geVGt+l7tlS5r9b/nYGwmdfg44RWK2KFJPMR4yIHYXyRDQXDItg1/Cv+FF
1GVtCjlTYdVft5OIw3KmLpg508vJA4/l2rCcSaKJImQVfB0W1DGEYMbYXjE/pREMyJTUjQfDDwo+
V/VZFoTjCY664V4scnuaz4oDNpVMZRgDiKvVoqtYn+Hl6v7wWDqPmwHlScH/cfYeS3LrSrTov9zx
YwRBz8GdsLzraqetLU0YMlv0oAEd+PV3Idlqlko6+5x4EwSQmUiwuqtIIpG51g7gLtF6keEA+CPr
kvJMIq1BeWdRYgugLoMuqEqAOumhugCUzpBRk3o8kFzlpSlRb9vGHmm2yPt6nzXUSIP3eVwcSZaF
bnQdjWFHI2qWz7h8breXhwQ8XjefsdC6288Y2rqiv2P1nmZpRT0+4aa9LFwxI9ppWRzffMYx1W8+
oxFbxrnuDyAsqN0OW9hvtvviGMigob0pMvTst73usledt7jZOCXronxlphOfECnHnni2JkMQL9V7
wxR2drHZ9CpwfiubvnqM465/afE7QywbadA09J1Jv+Zasi9QTfkSunH/gqfhCAZiuzrS0I9d+5C3
jhUghwKMZnrhbliVVY9aBHe6TDtUfoJMczZW7rwq25OSViB3Xf92QWLACRWBIkQO0sbdOAdPrgr9
zLgJybtwkCgR3rCofzOasYezzq7BO0W1M6yXgHd4GDwr3nEVo3L54B9avd0LFcQiETUZS+KbIZl5
qMG5k+fKxzKrBrzlAe+VN2bgS0CIjKbRElmHpBhUfgwAj03AD+Z56ZGitmWqT3sLdHIrGvbcY8/4
flIwlySA8TODEEHhIwA/gfzmu7/ZJ/yZTKlJrAqgAMr/n+zDGhFv2FsKRW72H4NfiK7Hc+L07KXp
c5da4dGuc2avHKtCzU/Xty7SHW/6SNcJj9QMyjizOxnUSTetb41+7/M41uZpt7rF2bxQrLtYNKUW
+Gpf8RhEFZkLfnim18bJVpUXhoiNudHfeyQjLdndDU0f5HupyVA6omb8yY4U/74GgMOeZZ21O1pW
2NKqA5r2P1wG2VUCcby8Mg7Lx/jTin+S0RIIbySnNj3+Dx9iMWmqHL+G+SOn5rTP/fLwH1egadRE
Ubk19LY+TAqJjalGKAS3SG10kTxzbENT7klEyjszUgjCWlvmIuRX71AX/jpr390tXqhHSywmi/sw
9duAN4bYzFpy/++TyZelI3lRL67Lldxd7bIE9SzUBK3lJLxtwuIdYlUIHyoQXtTD1yeDVd9vEHeN
HpXIAK/bLjKzjXZZxLU/TSrrQltpNigEc6caL1w1lq0Nl7Jt9j2zwGuiRqjzHS/GMIGf1bTEfjCm
D4DfSB9TvUwfgdxWFUP9BIzN+inzuf6YIGNZDUhcySF/qk/NuwlJ22Hll6b/SHZmNdVbu8ezyTI7
Z9PF1hRQAJ+aTN3iIqPmYv0ndW04P48A3NRMt0A2B7C0k3hbTxTjxykWB+aW7GubSiCzYwt3nWSq
nURc2utW8OprmwdkMOgIzHPfa0GnZTZXJKkhf06z9a+IqO1KVoPVFc9LgOTZ7WEswuIFdXo/aGaS
FV9zI7RfPNTPHmhtDmJnWtsxQY59tzYfE3uN6s5lbcACvq0NROzmKjy8bbNWJFcXLNoo/wMSeVWb
X7SaIRmuaftrjkO/o8U4gBYEL1+dAdHKKEPhMxuM2RYQAiaQYJM3W80FW3yvh8+UPhP2QESckszd
0zAHfMG6jARAEaYW4MpKuwyliJMb42UuUhv7BxwWhKCHAM+m8Hn0edSBguKZBrBanRxxevDzktwE
0mkguN48eJ7XP/Va8a1W9ridg4kOkOMn7PuLD8CDQVAC8tpvvU2fxjaoZLXyU9EjDxNiCyxhu8xy
RrDQoSIUcEL1Kp0s+8EHiMQaYWig0yed/SD4wM0AeYzNpUQmzjwkTa6skZQA7jNN15A3ogxJg2QE
gLL77EgOyW7WhhYwBENmsh34KioP6P2ut0ds6cvsq+EI2Eqnea1bYzo4EbZ9Y8WiU7XyGEIuXZu0
z6xN7H0vKh8HIxhSA9CXEFyYmbH39dpaF6lrrFs/Ng6ij+WK/jElIKEPnRpSmtMypP8TDduouDUe
Q2C+L3NJuxiTK9I2aqH/Ya4ARfvQx9aTUdbNfrC9dIeQkvi7H8N1AaKYLyiaz9Z2POrnKQbnvAdA
YqRiQqHZ1Ud3dPyX0c6tQwVwoI2Rl+7nRCKZE/pyMJNNmA/RyfV58ZyO5qZMogfARMnPug1uOl0K
8yIRanlyuQCRgULpKHnGwRuYvCmMvH9TtFHE5xlehCiUiWIaMOaYlRkDtls3wUsUghpA9agx2gZH
iG0pVosi1+vf7GbjbPyR1ODppRGZUW+ZSsPZ1j8l/hifySoUJXhgFyX1AEyj7YAM8mqB/hb5q+Aq
tJBM5aKQcAAQa8j2vEV6WqBnnX9NSlls7AFpIU1i+1dqMvzQr5NmPg1T5R4XuQhrdur1/kwimk69
nINyGEFRI0gQTWibATc2t671QMMJycFwuJ+t7O5SA1oNUdCUP6PYGHxsBnAh5qGSOTiIXTvp5G8W
2YC3QHeou7Od9fzZrorkioqL7WIQaQlq/tMeh0N5bR86u4lWyMAYT7h6sM1PqfGpdWIwWUVgpxOg
2310RIvzu5GxT0nFCqTPtOkpZaz6i4famuT6ZKU7ibPDXaXmN9iAIydg+KtIuHbMexPYdUruorwI
VZJgmgGouHVtah0JPCnOq80GIPj5BAjSspDllXXcB2+FG20QhjE/26AdM2RTfPv/Z8GUD/MXH+34
1NaynYnUMrvByct8ykJ8alY0ffJc297qimxN9/If/35izRz3V6g9T8ee3nSRfIVkCgeQe3fHBFVh
mYBZsrOXTpjbAllvK2Pk41+OFlnbOC/jrc308a9S4PA5BMLxnrS9hYPFRrGMkzYM679LgExdSVlO
xjqU0fBSTkP46hRRMIsHgW17Wj3SlAmP0zPXRvD1Vd7w7GHfg3xYP37JaguR5pEd8TCNX6iprbpf
hZUNDmMl863EQK30NFvQJBfpeSsNd5q9jPxx3bMKZH2/7pA6dQw1FlxuFwVteBAoL8V6UTf0wkB7
pmGKis0UYVuj+1l9aqOuPvWqoWHlV8gr6aX9aJms2i0m1FvsaBrJhs5J9po0jovtnVlDPkntSRNU
9d6b48XubVl1GZZbbz23c/eAc0Q+8bIQXXOmO8m2MpLpikq36RozPAstMB5vHT3p0k2Mc04Adqe4
9cJksZtGQG1YjTwbeeiCO10PN6DYaxRfNSvOEocNUzfY2xpINGdqrNh7xsZHwThH9ipRdcLYO3tH
zbf1nZnxkyw7zQK7C6p/EXEqQuDYw2ag4mGScoaDoODeQEYglN2TlCaMiK6LvnBeGlMkl1RPv3Ak
p79atZW/+iDFGPWoeiZR2eEnZlpegQOfJn+Nag/cL0BiMQcvfmSqqdy4Rei4aVfDOMaP1EQDTx61
xHsqpwTpJDnjHjj0+vjoWs2nOzMkfGpAHu+u//5zNO/h+zwdBMO+5/i+bvhIQ7in/52SyrATFIR9
mOrYX0/SNQ9xFAJd/ic7ISvZG08hyUBKP1vM9IOLHWXPkxbVFaeZlpBkZJIoFsPerc2Dgi+b+nJA
XVAXI/uT1DfmZOmj1hQ881G5WlwsfkhW4510A0bwcj5ao2mkmH0tHu4/gLoS8kUmqB178/Cnlchk
WYSmtYQKE6GcQJbGU9/KEDXE5sVPdePJVY2JkqgDA6VkUHXiNakdRb2QAfnKBn4RMv9L0HVcaVQy
vzuDb/AFRLSAL+piG6dxdl6slwk5lkOWlhnuaQYp/oMTMqgbsLwj2X3YAWmv340CD3xbFbMZquiN
mjrKvRMKEnbur3IyQxIYEhuAS7bYJ2GdXTl4XIIptZr9oqAJ4AriICCv3PXijhTL+mYFmq3UKqst
KcgOh+MuXUQ/Zb0VCCrcK1BflKvFyW5ZaFkcyYmJhrIM8HzSmosN9Rxr6ncAcOgACI7PDEjG9Dih
hHCHbEKBrUrUGcehLN0imNPq1Ri4N8aRhiOzpX9CebpxHL2JH8CGELTIKAaXB7VktJgzRG1XsQS5
rZR1eMKW1t41OnukUYFSQpSeK0XC8aIRUJcaUBGYe1AJH24UKUoUT4tJyuPwRLKMJg9JaBwkCPEG
5XCxy8MIYUsa309Ju8E6pshzpimzm9lQLZUPuMm8TXxfuhkM9+TerMEjLrHVMqJxnQiJ8u0sBbJY
LxF0Gk0eoRToJxYZjjNKH7W8cjjIdDrEWtunL2BX64KojaNtn+UgsiNzSr4DqhVq1cEbY46OWT2M
oKT2PC06TSaI9twc1Fk4OtBEADAJftZMQJCtqTtLmdY/iM6p9k4zcRxG9tiy3XSxMUCqCCilb500
yhMZkSPqLTLg6T+YoEHa34gWt5YZRShBfL82mlw49aM3OdHBj8ESCYwnIITyREf00z7diBKCD8Vm
+YJzxmKbRxUL+BgZck0zqBkMJw+QLJPvQmXIsJ/cRC24M92mM0GVl5nnNHKNuQc63+cQYfT9IspC
YFauK87bc+198jxzo2uZB8QD230aJMrMC5YXAQ2nafAQGQHMvpx8viYZNf7gjKsQEe7dIvO4+Fxn
cXNCfBb06BJ7G92T4pEsnBwsqhXC2ot919oInk04RVpk9tAaKM+srPVyTb1VZasmi6M92UXOkJ3D
yDrX4Jc8FZPW7VPH29OoVCJ7HM0qMIesw1kgXl1JQ41JGupKJ7UqnGzCnoy80gQkE2AkNjRxUSzD
exc0puZmWXwr2r0CUrlZy614/N8SaKw7ugiPGTayYV3P9D0fqWr3+TM4DNK6yqiNly72ug3K+x77
XobfUXS2T+oIGcj9hEJ7ELAkgDs+RAZeSIKxe8AZVJkEWc3XyKYNfzgpUry8xvheceMJnOTDV7Pp
vzLLqB7ArPdPObT8QQchJUoUkfUtjD7alSEYajy1ZQKADALmYTUFfl3XB10vymdSdOMuBinN0zxA
AORo4BApWCY5HqpGkiovt5nROIHdVeY+64wQvCn1l9z2qpMxABBuhfPUCO8cT7POcMQ51eQzwz0A
zN4JCJwxhfU6gIHLoltVzuSmK5ydaKs+bI1ta9fhE4qvtae6KL84bl6fhqbhW32omnWi5v7uH3AM
z/PaiIa9+XWMl9qY3Eeasrin1WkNddVcZdVlvsNQ68HD1Ma7S2grlAbHBA+tbvUgtXHjD2VnibVI
2nAXszL5YESSbxsTMCk0RPZrtx88pI7LmiUfkEwCOu3QMVB8COOoQ12OPml/a7oajXn/pEu2JR01
3kOLSpZX6of1S2uVxbEbq1Mih3EHQl7r2KrGrkvwL085ihvsBv/MrsC9nzRlM4XmCkAN0GdD3+h7
0iG+howd5A15KG6Bg7mbTf0X4NL6m9nfbPlztWXezZIoskk4amrV8iR2O+T8/fs7KjPMuy0j6nUs
xhybmcgUR3rZPZFK0zB7mOrhxXU+uEnupuvQUM8JoGQHVeYlZ2oQ2mnwxFDjm66DVLAzzo7Kk/Qf
LRqojF3AI/xhnhlVL7JE5Wmrdens9Y92s38rrbGHhO8VGZFzZFM6KCClSzE0nMkhZAHys8wZ/0IY
PNwPDGEfAtDUOr05t7a8LiU5/k/RDJhJQ+ENV6qzITMS9Zi0YHD+6odMPb+eXdtNaYFbkcpdUOP8
0Gb4DQOYzjuiAO0rjZxJyKc04fGhlhr4IpoUxI2jnYmdn7SIRtGMciwPjQCnmch0C2mlzEaSmla8
OFZUaLsS525ALRxOowBcKHDD8mhdtKAwKWQcPqSakOC9SfGI9iL9GpuNfq1NZK3xOIpm2aIojbFY
VWbeb0mWJHLE11qqNzc8I3JZ3DaLrGzzL1GPN4xFtNguMtA1ZmeB8igRdAZuqKB77LaLYdwAsP+/
fHdN9tt31zds28GX1rIt67e7eoYTULwp1NVLRQXceLk8xVJYZ+wdrDP1QLB+OyQFSDW+dB04seeR
sk3SKQHBw/vcUgNXMaJYN6I7dymYuftAMKfY6IODrC7lRo96VLpGpYWX7zy8xDX/uxWa/dpphv9s
J0Og29J+xSu0/Qr0/62TiPKJRL6F+FvC6vFMQ+BFu6sG4MV7GqKys92CS2vYCK1xXnU+WoeoRiiR
PPW2mWzbUB+1YuMaCQ6va4AIJKqhHjUIKVhH4FDbR5AQAT+AuouGeiQjw2UeucGNMefB4mKZd+cG
/Nv1BlAMyex/8WWQB5rHWhcMoMUoLr46y885ynFHvEvNI4kKASfujC0N2yErHswaicHKNKLsAKtN
Ub8bj6dc5QO0uKUD916vV6T1qxqJrQ4C8wqIi/XmF1GU0X6UGlKLvKjP5Tr7aHDwXJIBNVXEjQte
xpH4w4YSZWna3ySXbYNJOrXWwMt1wvHMWuZRj+ZRD9Xd/+3e/Fs4D/dkBDYMy7HxNbfmrOBvX3BQ
Hon/+3/Y/wcmHxDDO6Z4kfbkBk6KhLu2qsILH/LpxHuQVIQ68iTf5dSjRh8N7JA9m+8W2WLnV3G3
0zWcbC9acrwM3VjfTEXenO7ktOKEyJY6csdtR629OKZeaHQTDmyNWbnMXy62QrlRkDnyX65uRDHH
zSde5tIS6uqcChQ4y/rLRfTJVK01u3u7Opq6XAXIzqbTNLI1icZaw7sN3vjy2P9yQH2A+8XFuegG
MKg1Nq9u9tKX/depl94XPS8QNkMRBmpNUYbiWbxDKEH0a8dtxo3rRu24BXGGtQa4GxK8rLJMvvkT
2Nk1pGwN9Fz0DZmcZ8taPSK7Kt7UUeQeHN1i+UeSaYkYgrDyxMYd/Dr5JhNwRboAxg9Qz9FoT6gc
aza6rBxsaux6L6Lm66iBk1KUU/HQqYaGMsYGEG9FT4uI5O3oFw/I+3SPQth7EqFw3dFR/gAnfu7z
Mwv7FY3uXAqB/VMkNqRb3C5W0fAxRrktKGLBssObZthGwpIXv+7kJcSPCXzH2hSwvs63dYnq1x1p
xqj9Rx/taRdqA/hpRFIgOp0Z8uq1QP0mk7xNJgD3V3xE1Y7caAOIOZCdXv20tnBmC2THC9K9GzDi
Gdzd/LdHzR0Th8fwQwQMhWvp2D/gcXNXHjnJErCsQKJ8AQtNd0Y2+15H5PLgY1+A7VU5nB0gOXQB
jd2Uo1ta4KyOLSARL0bUw39mOM82KP8Y3qabzh53U3EgZ4t8mTsvQF7bEHv/+1XJ7WJOvffrrAYg
i0U2oE5jz/vhlqH/mutMbgu7no665nsPJtKL1yglCj+LHJSJwnC+pzC19BGQLrUnt9hCvJnqWomX
EDMLP7OiQYVz4XxHDCqxC11lLrjrBaQ968P00d/MoOuKSox63E6t2XKpBc17pBi8WfYE3r5YhZr/
8JbG1FdxvtF4Wq2kKmKgxjbiS4mCgQcaOfbUA1LKKWeLWJU/1Jp2vrMotbBcpbIqytUftLQCUtCy
Eljcv3mnuaUFSCs8+TNwDnywwMGcrSIw7h59M8JOXoujZ1dvo+esiNxN2phTEPsAXcaN5JRPoJkJ
E46Qnxp6ik6oVKWG8/imi2O9JFk3IEKzEEk9kvkI6Hj2RN25SUax8jMAQtGwC/79m28a7m9vWbaP
LEjDdw3sohkIk38loRlyrxQgPqpeLFZ6x9AuLUCSSlRSxS1HZDYzrtR0rJzO3He2MR5n19mMVVq4
K4upDcy0L7PN6KbDurcRz6QpYdi9TQbwCw8GV3T7xSFp1UKIjP22EKrWtt77dJpEi4EHtg1o2Dhf
067pzxRXpvgzbrflKcODiUTU3ATaGbc4aZdYNdA4UBBP43ftzQxzSkESahrpylaQfOY4lNivqS7i
586xVA31PEeB9ZGm0MGcosfejXYibD4gHTrHlgD/aOIspemSYP8Wn9lUfohSQKmg2qW8UCNHX7G7
Wu021GMtnTV44Y9A5u3vyaQj49HFRoTGlR79M1hluHO0fjckdo7TMED/tKqZAX8UapBStmkC4kUl
N8oQWUEtgL0HDhA/N/SnHZX9mDnOlIZRiAsNCy9dIfXLfx3BC/VkInEIkBGoFcLBy7EYAP9PVuRD
G4Q++0hFdutjmrJV1pr+a+UCe2dmQTHHBujLihSTGqK9rPK42cQ2R+64UpCMqDCdupVgRVc8mguF
JuoxrVUYChB+APNkI2s8MMbOwa6FZlfvvu+c0ZCmpGqpO68gOMNSZHPTNNbGzVHgUjlac6BPXMnw
U9Ln5jWyNeMv3CrpzwKcNPshalBhSEYohmcoL7fsNZL0gZjQxkAV0LzP0dTzT3aYA8mkqtpXHWTC
SGoassc41bSt7qbijDipfYiZlx0GIAejzDHut2DAQ4FvX9brfOLtB6vqDJwLZc3njLmvbZk6/0Qt
+IZzZLYHox8CI7xLfvgIlSHwcE4A3Xiiio8ijZCQ2iBkNNd3gFTRCvADSw9UA2K7tffUFRsa0ISk
78UeyQ0pMpF+FomAwecbMnHM7JKObrnrSynXRPEeW16CQxgh10QAXxnt7ZAbjbs1/KTY9eEgXsMK
XF3Iw/oWcu9vHPFbr3ZZhzs2etn+V4Oh+gT8e/PUeGArD3QXAPx4OUsuZvr1RhQr2P1Rgn3B6hC8
tdOvfRQhUCF1nl6k/Er6FExK+NuYYka6wn3BFyDamu8i6tgrppsFjX8q53vFzfkbFCEKFuZZy32G
JiF32QLR0XTsjUybUI4Zl8gvNxGoByg9P9vAlTw7QLOskUR8zEiRKRvScl2PNpWZOnjZQCEGcnSK
ESy4iBfRvKntPf1CXa/1UPenW1vXQnVgrDn6B44/bVCUHv+x8R1R/OjHKkWhG58+pL2JWIKJqt/c
rryjV6falhUWgor4g4OgxgQ+TyPqLdFVGQ1CnnZ/jiYL0YKF4KrBDWndsNpesRFZneu+GjasAE0o
Tq50wF26QK5fmkmhzNMQeXJTkIDgb12b4/Rm+Mc5N/qbLjlxuuaHMN0BhDz5DxweTqDuBQXhSc9F
l2xNLc5PWtgD00sJqSGZiNvGXVG3pi44Wq8gaWtwZ/WBOFl3P4jvXGp+Ymw5ACGAmKhnybnlK60U
bYFXKSWbjWKBrhirCAH4NsBxjtKQfp7veYl2KLCLkE4hzrcav6yQncOBiqmALFLkO6Lgjdrf+2Ly
kDcQ9QAS9RvzqDEj2Xu6izAuYWZ4eV5XAanzlO9EmvRHj6EMIfBKr0CGBcvWiISbF0+dtqBiysWj
T431rnou9QQFub4Ymx0vzf6UR906HzpP4iwQu4K5G1euiXQA7H7mcUoG2JPjALfSeBA6jAdI+ohX
poyHa4eo15V6ug12r8lGejMNfTyaHMQb+I/IQ1iP7ADUBipCbsvHXjbsOJuQNQ4ltkCIH0Fl+dMf
yTX5CPpV+bCI2wKPsLr6ljhGf7O6gcLsM8rXdrUzRgFrszqgFPU0j6sHKykfKWudUuO7uHhhaeNc
5pz3gTkbsMDJDQ1LFxQeTVw/kilNercnUW66ziZEpf6GlGSv/DtEn27m5Qs4e958Z+++yRaJxyXe
tC2n/mpoqbGSTPar2NdGJJfh5JuaIeqPE7KgLvMIHH8PToPDUGVAR9tayZ0d2B9qFDD9nPSfHNVl
4V9oFsL/syO8zjprE4keG+BW7Nk42jiOE80M061EYcvtS80BAE743kpU1b510aT1HTc7XJ1C9U51
becpSzIiD7/6M2W96UzsGQkkJq8yvN/mSAKlzQI1wO0BY1ZYzyKClyG5QppbCWAsbbV+cr2AlWFx
yVi5XeBmyI581squkIo3ivwhhXHbOqZWbkCl+rbkMo9MlCtyMO9Qlku7s1OupjD6MJTWg59W/cnN
uk3dcQD/lxKExrnhVYHdlz4Ae3HceDLTENwn1J2lNInGauYI6KjDrLiZ9OaFeQcd5TEnOzZAiQAc
9oCFubcbrH6IsfH4OdaNAdUshGGSMbwrosLT3c3C2O7OY2GBzbvKPuSG3R2lKisuWh31ybJnp8Gb
5uLj6r1kOffwIo/fszZXKy+KlDX7SLD+vIg8G4C+Zud+adR0SyI5ASFio135mldvaRmD69gSgQU6
6HQ8QVpUsZyp1zliwMVxsfV6PQtIYRsDtteknrtWiRublSIMSkLRDWBJcnTA28DN4ot6dzJptWIb
KtcJ4J+Ru5gOgIC0gCG5MXEWcvK4Xzy6LsOFAcH8WzJkm/xXCwewKvtJ1vFZBwB7YBqF+72KXsI0
FN/MzOSgtElN3IkqHHJGhQXgac99blJ7AAGX6byb4mSUI5V32/pIngfqTVu7a2FvUynar2PtinXY
sugC/qTkwa9Kb2VGsvj2iwEo7pBY4rDrW/VR2rsG7hbZ9DdS7Jtz1MTfS2SSbCtTG82PVZx9B8Wt
u/Vs5HKuTdcUa1kijkrGYWgBAvh9HhnSqKj85jyC6OJN2y9d5bHIXbkd0s2UuhJgksX0SL0i+g42
gOpKA2qQtgtARbcRwJSC1Wzq99l+iFM8CtT0qRunR+n44tF+XlyROUu6AXWAk9gvll7iZjuOyBY2
Hjkgx3SQECGRAcCIaoG66xvkXyOQFAAaoT/0yTji0BsFCC4YDk/UILTy1pt8L6+CRXOn7if2qN7U
d3dyGt7PXbwu/kgW+ohGG1nJVhp3L7i/4CgN72RhYAFpbxUPNaDqAUseBmycXNCncCeYxzgJiR9Q
zIbdtDIfXdN8FDFu+8oFjahZ3MxuART95qYzNQeQDUCd1BXPTQ+I1EZhpRKXVfvLyENKlaNQVYkD
CyHb2ZJGap7bi5dR9P0+VpE+XB+AHFUPBFzykjbgCgp7FOuRgmSkpQbAMfKS4TQPMEd1t1oc3Nnx
CAB31ugO62Xu4qD3KpDU849OJnAIE3JjL+yyeLYHvXhGnfsKaQH5I4mAKGOe0g78HLEdVKmzAVel
d22QRPmiClN2xYSolmN2MVISk/gF77sbx2q9K4kWC5pAsncfiwUf2jcf7xbk40+rkMW/rlJ1SE8z
yqFCrptePgCe7pOFisw9jXqk9wN6WSmQJTYrGuaC1akzvG05dfrKAbPf+mZbMm9HRJvrIIm02Xre
mIBOMCi9JC2Sh6lJvV0Ut7vYQPLRuC+tdI1U5XCjFXb0Cfn928xTZMQyweOXW5r6kcWfwrg2VyMP
x1MvHf6xTMG9pORDlFYgm43SeTqbJpwLNYN/BSOF8+R63QdyWwx5trXB3LWjWe+ruIaVX5C2CYo3
tXpvduZq+mUVktMq2DxvDN8/oCjh01R02XPYJxlIPHyAK2ILu6bhrJhipE3pIzhjlQkgJh6tIfbP
rfcNZJb2I0nHLjPAeF18ilE6ibjeu595PEZ5F8R1pR8c4CRtNB8VIpmIHwvNZa+87ZKj4xXdBndX
/iVlI24kYfRJjnqPBNpw2nWhaf2NzNmADPR2qDcAfufHvOy6V9svnuw0LL6A+WFaFV1VXbSIjfiO
dwKpilBIra+DydOtx8QHMLnVZxuzRJShngT/8utlMATUNiRXl6Fi3OdiGIat5UXHNB+mq4t/24vt
D+2aI4VwNw8HHdhImS0CGoKsN8R76UvspvYzSZrUQq5JUbcHGgrURe4R4hlWNKyyxHrCjnEekUja
YDPVdRAyMjuwhyF7MFVDPa37Lv0oPNMA77dvYhwYZg/aCK4AOViHRU5m1IheB7ODM4BbVdnezdeA
j7pKRO+vF8VipxV4Z5c4410tnlGgD2AkjYHKzHWMH8tCi4mG3+NRCmA30NXFjtTnj6PldfyQ7BbL
BIi8FxHOlDhccnEA/UgdgGeki1fL2LK+gVS3RQ5wWWl4W9Nyl217rWvwuqUg++1+BAMva6w1Camx
UuGxrY89d1amGyABodYdr61/aVG4IVSu0LWwkVRy9xd55EFO9sJEuH6UiOyoSUB4l59dR444rBDj
wePt7Izky6T3RTj2bqfclvUuURX7llkdhO2wc68q/0k0hqLeYMfYrhMFEkCyIa7rhzHCfT6dgN9O
sqSSDCUahj97ImO3GPCWLJMsyDyPgUNeeVVrxNnIzvM05VQkvN6gngxrqKugxm/0Ggh0HdLWIbKj
acLXB5V/MU7oQeLY/4O0RxxB2L3/1DnOCzA/gSoTu9PWrNxqp02wKsruApojhiqHCXSaSXvxM7Bb
0v1bFMW470ZerphkODdAKuQlad3sge7k99pYVvfaHikjK5ynqKTon55r4Z8tXuZnYAm2GzYh97ZX
JJVSsVdSL+Gf2jCKr10yvonrHkeCiylZRbkEotcEFLrOb3UwOMskv5jAJhkC3OufLLxW7Z1W5Be/
LaZkNzIEIzwLMUFld2PsJtOntuPONsf7wolYBMvIBdl4j7gC0M/Y2iZ+QWIEvOn2WvodNItsi4BS
fwaxa3/W65JtdaeL8KaLODwpRtmG7Tz2wqLl68yx/kqLWu5oypiAUCI6VG5nu+vC+ob8bGDYTrb5
YMoOKIKuFKchz3G3MEogTfveHu9iw2OrmhHfsF2sO9GKhqTAURbHy2WwSKjnI+IbsCw2dosCboe9
z/B0cHBz3SE3B5AiY75m3AWfMU/SAL8mkQZxtm4TL84CwDywSeSQoMYZ5TPIq20Qv/TKIY+CrHB3
jdMa/zRZdR59v/yeV9ZT3WveV4DT/W1xMKKWjfsPMDb5Z4ehYKLtARCKc3nEtyMpVqGWhdvBb9NX
D7m2FBSl0YRKJ4GqzA/vOoqfLqN3nbL83+Y1wL51BBcnHDeBB2GKURciEJJCsj044xR5eYyN1qou
nOgycTMkedb7b3Ikg8f/Ue6BIGzxY1vavR/yzyIf9PZjutOs5Eoli7bsUvxUkyvVQrpq9Ksu8qMr
gcWTpRot8zLgAlIdpCGBwap0+Qg0QOBIdqsJWeQrqbHsY5MNPAC8WfMVt+tTlifgR+viTcdBWhBM
AFLry4J9K3zgHllT/TeeetVK0+zhBUf0CI3l4tEckv9H2Hd0x6pzUf6XnrMWWTDoSeVkVzmHCetG
kkAIEOnX9+bga+r6e+/1REs6QZTtMogT9r63jNp7TcvOX2oZLy6WXebg9Or7fc09AGYitbZK6mR4
FkH+y8Vz5zcAkoKo+e3U2W+8qavnJvDZyix5dhve4euOw1fnWBcdhZjLTJjuS+X238ab9e+qx8Nn
xCHkqbobHGWBB8aRSwYKpPuhKZtNYvvZCVytAc4f1vU+jp2wFz9vP/cxmm7EM0Q0xmAothniethF
QPFcDDVjb2Hb8kU3zpJRFnaF9zZr59l/233R/ut+ZIfGWACJNW659mwPhALC5+hHAk1GGBjXy1lb
jvQcZel8aGk5azXZA+sp9YJlPICpeo+4fXmQJSrd6e0X7cXgzEnxtUfaf8vtGtgv44CA/xN6hLUj
rfo0Zneuugm7VMMNeVy4prph9XCcVmMNeAaSGEAVolToygcQueuw1JDlHr1IIXQGwMbxcu7oRoqm
4U8KBeZX28XsRJcjn9INgWbooNZp/HA1OL/2BkooF1Zn2Gf9LcT37OwZIC8jgefyZl+2zvcSuOps
MlI5vn9I5verLKq0dB174jdgpNN9V5dBuv7Ygw1JzBaf/pPp7NoCytJ1h3qPnyg90mCPgXOXwukh
yMGPtJ7VQ+gi0B6AhMcYhLUjxWyX15V3qKwFiSfTLxbzTjSbd6dNvsia1i4RHqkBHhvJFQVg8KWO
F0kZdo/A8nQ2fpPIQ2h7+Rm5FbbkQ1d/izS5oghMVjso8WZD+yjSGABPSb6kWkakx0SKzvg/tZEy
D5E5tEt3UlNpI2lr5aSAUYWdovLHeR3FxiFHigMYbMZrLlE/RLPQKj5m8ThrRWe80mzW9qPsi928
Sx4Xh7bxfjIwKSyzzDRxHNfw7KXoTEABHTuMtKVqNXMK6ExRHiRP0BgbIuHKDOGfe0CqL0SGtiNn
XJLMLmwXlO5PJJHobpvEALxHAejAoyUpWmTlpWNUN+TjA855EQFpfdqHvAA3y8Z9aBE3+SMqAbpH
DYC7YKhuOeNAfAW5eyw1d92gA+GUJbV21DMjQhuH3T8WOTIdjW8Yv7S7omuvfcqOszVwCatD3g4L
KvooymZYMGCI7mk54CF8Gjzcs/uxwAPcYtdaNC+g9JbxM2HqW1nziOe5cZxQ+FWN78y4pJJgGnJ9
uBKRUwUrQ7f141w9PFrJurkW/b0Xq1LUPUXGiDwMVp4SPCcDD+VFIppDKxy4pxXxRXl5Oa2ckWfq
b8vPFek+LZHx8VaJKcLbqiwu+qDiR1Y75TEKgGHpR9nwPsprEcePfh4/R17Etx06OW6FVn0MvUJS
GtFYEG20oaYvZo3ruABiBDX3cpbNzloVA+3QSbJJSwogWfh4oyoQl+VV6i9ma9wTPq6Hzst20/t/
XUmkSQVEZ/0hQ9nbbW4a1TLuEmc9LesuuKWZHbfOLgirH1/ktCzwPI4Q9zqFTlgAocHvdiPW6SWx
a5zhY61e0BL3s/5CMx6f/QbQUCSJHIh7C6QMVY/I0Gzaa7zboUkO0c/R5EqBE2qY8vUHSXtR86dk
pCeeaIYR+bsVTu4folE2EPWwA1npgUz8ip74UwbaQw+Iosa7Y6K+MgaTIXOd6p6G2veBVtg26An8
lFm2ePZ4LhA0R6r9bycSmYb14VThe3CschclCyuBZPQyL1AlgD8O6penKUs04KxmOaoAZyHaWEH/
4gNvCadTFEx/DtqQ3pk8r3ZkbLD4Q/llaRiNtg8Lf0Nycp+u9mW7+eIxVViT5dXnoAsg/XPn4y1w
wwunQ69rqHseGsgdZ6VZrr+xEcx8FCBKPxS8AsnzuDQNJ71PfQ8/aA7eF1mVr0rz1Y2RtEAzdwZn
1bPh2rUPAOxFriADHi6pqn42NroKelY1jx7rzVXa8WxLS6U3qAe0qx4hbWgt4OXe1pF5Rysa9Pxb
oAXxA0qcoMe5FkCNfzbLpf2xWVKFzeM/bQYMdYSBCWR8QEEOegRQpYBvhq4iVJbJsQqY1txGBtPx
AmPr2xIR4U8FzYTma5te4qZ/5TygMwR3R5A2xCz0j9OOpFcGim1aVmebgAHJHCRHL3bfV2DTdWIQ
IWl5hiI+D9hiaAwF9qEnMLXHqR3b97EJBsiqRQ0OCoUhq0d8RDyo7aMTSKBfYBW2xojSXKOhkEWm
XBTolAd+PoyLKCvjra2bCOkmoVpPl5mugFaVAdTryt6UnSgPQ5aazaFEb8Behc5+vtZ0bRyFsnWs
jGCR5CAyM0rnDHDt/oQGL6EWhq+PRMXRx0AafVSz7KdCivvYlDke0CQiJdnOS5RyRIuwxGuuHFCO
vJi3Umy4DwUTB2BUZNukLbSFHTLEGschCVt+CZR3KsDIcZxFGnKR2xaNrwuymB2CyrtH3bt/mEUi
bfRdMoKiN1GWXe3LvPC9SHgMwgvX8gCkAtjc1ux/m+OVw2yUlb2KwN/t5fsmb21vwXHkPSjACdP2
tB99AC8My4XXoZ6SlqTIgC0Aop3+bkhTbEUyr2aI4yBPvZ03yMJKO/qJc6xrN14OPW+2lOot2hJ3
WrQiT7GwAEjGZ7BtLXG7we2WtOOSbCldjF6VyWGyoGXv25MFmdEe85afezht/5iagf7cWoidNpUd
PbMmBQwaYO8vVd5pG4S7w5PIq+YQ602+cwDVeovmp3zdVh57QC4esQRds9+cJHzSdL99T7NULFyv
6kAlktiXdky9REXsbI2wR1KT8jFKIAXv5Gpdysiq0R1S3DDWZ6dJa3j5sKQd0CSM7I0m4F1oYB40
Arx1WX1nbZB4rc5Xg4nTfK94sAn9oTqnfffqerIF33PUoEIIoRV8FnWiJc1IVrr+jUDDHEDXQq9G
eQ/spikZdqNzI+Jop8v8fna7Msmqoj0COH9RIU+LQBHqy/RKFxc9rcHvp1j0XS+dxwRd4Y8q9bN9
UtZq09SyeTPCCETkYiVl7N81MsofWxWdmAcURRtd/49xZrsIgRliR8qsB4R4XwP4KOkEMCD6KLpY
GTak1ejw6U72Vj2AXUymxS5C6B1BeBThyoQdPeA93CND4F2SxHo2ByN9jerE2JYq0da0jE3U0qW5
zMEG1AH9tbEW9mgmUMVxtBii1nRcB4gIYMbMCFewgOJyYrZ7bHCnvTSlbFD3lHo3oQbiPpIJNCZf
0G+LSGSFqD8tSdFruD8BlPw9Gy06TUb7kifv2ljoScWcYRGDVx1kCygbNYfePeD2X9pLqgQlq5C3
oGXTEAvLh6KyAYoCV1JPTj1qQfz1tA3tOBvQjAZJm/7zVfLeQtwiBM7GTUfFTZqD/+5xSMIuPraf
S94woJObeYNbExSJFidHmQgpFpN17P6Zpog6b8uueGFe4u0E2ElX6Yj5boauWimJ6Hk8LpHJ+VYP
lToXwg9f8mfNrcRL2ERAQTOSX+ShhTq72iAvNAUSFmxA2l5n0wahXZfrAIidy2HEdUnQdeQttc7k
28Fnd8BwlMdqHEhLwxfZ5EEafIHw2jFbTsJxrxIF3bN8cmGpfQBmgreNLDQdLT3cDMXC77vo6FiI
eg5FZ6wnoRTIm6EbruEfBtce05z8JguvA2iqDjKALfpijx+yeXNSX0un3VGpGR1pl2nNxg8yf5qq
thCTGG2u/ElNa9JMjiQk74AuOv0IytUrd5khEBYliH4SCQexd3i96YLrurud2DtIFjjAsAWe83GS
VT3gT2Jgza+I9IN8/82tzSv7SBZk22nMQxzWZQBi07sLDb6nuUd0jNzOIrIdr0ruwHnRj2kRTfdE
uvVRCJrufDWAIC0wXuy/yElJQWqakYNTOMPGYXE0haxnBfnOy9k3QXMhAoXpdshzIEZ+uca8fYo7
2R7lzaiJ+nMXnzzoul/cUld5yIIiODlvMP9AX2Q2wPSOyt19+XRB5eLzzF50iZJJsBsgQzg9TIKi
21QopzrVYwpiCOPu7Lm7Kb+AeiEg6PiBWqEIOF0XA87cQDa2WjzN974S0FLOYjYhv8JOtKVTOfaS
Hl4R4KgWmZd2W1rSQE+6gFlqkfopQvLj008whx2bXLKF4bZn1w8HoIi42XkePC1BiUakB9tZRrPe
rToUjPXWela0Dc/PxpDk6y5OA4AtYElaUhQKL3m+2/Zo7/pzDVJwVK2gnDp/+iIfdNs5DXm/mvfQ
Wjzf0bB2Zw9hcUveQ3y0ipaf7bAob0Cbt+KBCs6Z5wRnmgWq7tdIFGrLXm+HbJ1p+gN+4uEw2xWV
HI6l9E+R9QJel6FjB1khCuhGNVjYA6Dtg3Xvz2AoB1C1BteQpcfpbEsagOB4uxBFEkHmfBhH4K5C
UrpoPtbA8v/wIw9vUD+KFrwihoHOe7BIWesiQo8aAKiKU4PbuLO33UacaO1mtbZE+aKxRH2vOM0K
ZWhwntek9iuzPoBxa1mEYEhboSYqXzlugUbWxkcMMah6ZHVQjHVUA9B7djSlwY8tfZ9USAeOhrUW
wJCmswnNUGD2ZwurSSUomcbdaJjN7VaDJgHFM4qt7D1pJ+srd5IOeG4A4m7cg9wnq278DCTsB/3S
Ry6eNGQ4X0JDOam/o/X0U4U40hiol9tmDAcVTZctXl5HKiAaNHDvHbj5Qkr0TZdoBcI/JcDjRpPK
DP9MJx3XA7EJLfM3qZ2mHwDhPVoOnr1uc/yBrCSVJ2ccxheTaVA4Mnpx0R6+yCVqsq/MJodR1qGM
dhG6nqK3m9OXPV2P3ygVpDuPZfYR9IEWGAAMvNtFg28dwTiNN+2wPZCChtmOlhnq1SQKEuH3RW1z
gWamvpRLUtB+09ZfDGdnspmXJb7PHEETIBj+9amudiEP0pNbhoKB1WDwkx2i2Lrhbf8amwAbiPO6
O8QqBteWfKk0wV8SUDucfF5y9EFAjPDUhxXDv+1pABTssvJwXnbKKnoL06IFZwqQUwPQQD0wgZzs
KLcVwFwBbwnK6nGZZeLksKJ/SMNW3nIEpRYh2G3feA/euTQFlTqLlP6ampMYMFTxoXGCbkVWAP4q
Qf9rF8suaOTS8J3q1Pft0xDk6KxpkhoQ7hhITgOP6uslyfQAJ/LxfXw2+1dbV6L/sqzBTz1eiga6
Al3rn2RN3iU7NSR3/7rll48kOt1YI2gIBrbPz6rbSb7KOI6/w0MBaKYDQAmSIw1lE+Beq9rkSDM0
l1s7l0cbUgbqjxktwTdXC5TBQ/jFjWT/5DLbJZpdfTh3QA7aOUU8XeTLfvMy6VHYqjX9Tq91/9C0
pX+gWT8uaVbirgiOgHE9Tb/oyYdJ/9pbRxhpkRjSWn1RkLFp4aSOzvU/FySbL8vpUv9ufqVnHUB1
dbTJr1HfD/AkpIEXxLA5cXGCyQZnZsDryCNJiabzSv+P63zcqZYWgHfIfSLvDA2FS5ED7eeDLvrQ
ujuuMUSwGTqaVQUIc7dygA9dBEN4U3st3tQ+NZMhaUzhA3DBBF4W+ZCMBp0UPA/SLSAwkkVSAyMx
xFN1gc7L2NsamthLtB4fa7+x0MxqB/+jZpLf11GAOqa0R29mWTWbeHw1n880qCaIlz0YVad39lmR
6224RJutPil4XaEsO7a9AHdaaW1EKCo0tYOTIYnCVzR4B3eId6FehWd4oEvNWNKSFAxFLEDSdL2N
k2r+ZIcnwHsgh/JIZiSvulNQy/iOFkna2ydTBueu1NCZNeSJtuXFAGqX8SpkoutWvTIDP5m2jZtC
oKK7ByWfrZ8DoOgCzMtyHvBHAO8nuPrWciQIAFgJYHot/0ETmv1Aok97MRo4lXZtjyA2ABd6EHeP
m33aszgob2lF9qaFPzZvp0sI1pl0iT4tgOjK/PacOH2FSKsK0FFSeyu7Sy1UWbWDcaQBiJ/mEYFY
8CBqmbucFVeGVWkl4YpUV9LZSUdf+NFqfHQvxT3oQMoCnE8Gmq5u6rKxbhrQbS1s7hdoDHIAL/ap
oCWyvO4pKB5oQfazFc2CqIs2+J6AUMoKfgwliCgpfTgDp0yQKnMakhBXwCh7KHzN3s1ZyMlu9hMj
xAPr2U6ZNRoQpIYcnYviIxTDdGlzvJp2VidXUeprCxzPmqMe99w5kZdeDN0Sgf8UEVdgOuM4NcLZ
OYUfHBEAAMMHTY3owlIQrZHS5hrksx3N0LuEAotPXzgUFX5tdZ5mG0RYO7GVI1l1qhe3WV5WwP3P
AM+OmBL6M/t63VoWaMVMt95pQl3P4jpWkyz8nH2x6//2bQ2FV4q8+SYHHSARmRXgBK4j8ugroLzp
rf/XunTHwBHPUbRH9nFjLdFxR2gkBUOItUQWkVaa7JDlSqJsPS2Zg+jgAAofIPaiaiQOUe0puNoT
SkkOlqGDcsN6MYGWjOAmoAo6cAtvC8FIWhJrOHfSdmTR6mrajjBPxNABq5DhtyOrRNujqOi1RFc3
W0R54oPdp/SXGZf6uh8xpfVxIEUn9Q36Vlwg3jsfok9/Mpjl8x6kqAecPD5gRf1ONoe5nZbn4QBc
KJE9R61Tbqn59UtvLC1JMbuRbPTq9bDafpFfteOSHWP6TYMiqx1t4jP5bJYjes/Y2DvZ0nTexQxx
NMqqDkH/q4Y5kGaPtT3hnlrgaLhqqqO197Vbbuqcm3U0GzfKcxnup466yYaN/XkcraY+unm1h/9u
wmf/A9LlmboJGkRA2Omm45tfWvAll0aLKsHofgI6Qr1gvw5943dRdvb7OEHo035PLFAPx5HzmOpd
vwLUUL7Hu4N1H3V2Bnhs8CHWZXkOu6h7HmpXbrS23EpZFMuZU2bCS0ZC8INoxo1L0BBHHIxyfyMw
f+Gtme0CILeuDdy1l43PQLJY+95GguT71u4FCtZpymygLdlG86FB2QT68kYbNracxyUgRmO7Q4VB
1KwSAFs+prjNntzO+RGNKxIJ+VL6gFWihZmhncMMJTvQEh00aoPyOr4WBqB9RQMMIG5U+UUWrNrU
PXrnUBmA+EWoA5OiALCSado10mVeefPffzn3K4e0AUBvgPf4QAL2fCRXvsCryZiJBElukOUJ0zu1
GhIzVlsUmwzcYi9FpqEpCI08VlqB0cgzAU+nCxesSMxDOXDF7iewshx4MEdUst4rw8W9CtzK3rFx
qrsoNcOLH6H0nGZmOaAjg1qpgId58caBFA7qnmzgQvsNYrKgEMR1WjayrI/+bt2n+E3I+MUBygny
ceMStE3aQbrqLhg3YapC6AhYsgsUqncX4IXUW9Y02sJzAMe7AP4yOyfNnpTBmFIPx+y4LhwgZKHS
dTeZkVvV4g8CzAhQaUZx5Z6ZNrnNvubo5uSy3rGmwO5lLfz/D6iF4fnjfwz+K0KR73/+3//jWKZv
uPhnMnTDQcoB3Nx/g1roreCm6TXmBrX+ahkoV+2NugovrTMgP4O6V5TSlyu80fBfroOAtF2rp8SO
0o2UWX2Et3EDGnZrpSEB+jrw/LZn9k8AgCZrL0Dhcw+slRfkquN10esZgMyxtFlV4XDLqhtaWhGg
ggDM+lAYIEeyBzZZobVFnuwWbFYN4PVWRZcN+6p/x9HYfUIBY3NBjeYjwQZ0ZRbsgYKtTaSqkVZk
aFrT0x1piyZ+MbUHBVDEh6RM4gdDO9ddG92TpJZFtEFjUYii7wwVza4+KfVOZrso7Fqge/L0xD6H
ruheZGPkW8BSpqew8JJJaeEEXoH58M+a1ORmBngtqC3AnyAyhFS64Q+3uY8sBriXxVPbI9mSDY73
3OnSRLc5H15tsxEASwird61uf+goSf0uMv1BDRV61YrgiGBf/Lutio2pd0kE1hgdmF52jiM8+D06
PXsG72S5CMyhffFAVyYlV/chE9q9sviexM0A+vSq0551vLg2TdOKrTPS3YCB2NiPsnxo3HZlomcT
tEUi3SiFhlkj+OEFQbx0OF5hOU5Ku6Tn4U73DHXvSbReGPjj/DSMbZhk/2PqdRmArAy7W5I9iNG/
2LMoAYDIuLUZe97OjOqPrf8yTazQeQyV9yNGAespygCDpCtmPWm59Vv40v3ltM8cScyfQoUGaMJ1
/qChlXJRDPFTF1n+Audtf1+GdfooHFtt48EqV43N+WPDC/1WM7WzbpsoPGZ5tKu0sLgUjhJL05YZ
0DlUdW619gTKjvxIK4akObqoiuaECKC1ZU7wxrmmP6Mr+JuDQjWQDxbAO4zQ4FAKCwjUKn4ApKOH
Ds2MHSKRdDeOGydgdoXTACfiKe1KtDp17YcT+pndFa+bbqrxShvvPiisHK8AQP5JgSIPdOABUedP
IKBPCzM1qxucoVDDoxknbjY3U/L4czkln6O6ME+u6m50M+qqlV6YwD4WsVHc2UndGFulNdnGkZLh
f0N3zwFqII8Ny04k4lZTMuAnVv0ar0JgXFSaewbmqDsZ5wzfUJ7xaA9KpIotWq0MDybaEQkHlbBR
W08cdAcN3yTStMA4R7j5TFCrI94qavjiQ+UBC3Z2MpD7XpcjPwfJ9JqjDsXKFn6lbnQ7QHnDONBM
mmhOkg6guZUrjF1nAHWA7gRxjTL+qmNqoxVlBCKjSN5ZoIejOwMN3AVTOmDt1YYcQAJT3I2FuLMF
7ZEJ4ayb7N3E3fbRC6P8IAFPtJiWdZ2dUWZ8rvAVVUsfhdXSSR9JhzafJ1TfAE9mdGTlIJdBhIrp
wJAjqUSw1kNprNBMh+YrxosalaJ47Z/WNTBQkIC99LaW3CcKbctJ47xNutmXtLwp0/vZn2R4O+nP
SWqj9VEHtLjnfm8FPnLShuU9CoIlCv+14jAAj/oWzCy4Q1umehmk80xf0B5O+qdTZunyPuD+ViGZ
fJZmlt26hQYYncC+pwEwOGI1aLm/5o4qbw3FU1TdJUulpPtQdTJ6dheu6tPnDLzPD61RL63RJA/7
+m6wqwM56HrJzy6eE8I3k4chiNOHYIQ+Qx9NeKBl4XjesSzSn7TqRosWTZCLpJLhMXHiVdiA+qP2
kmDXOTy+S4C1tcRRl/1wkj3du7qc6+jEcZr7fDC1LZm6yo0mU5AqeYCy26k6TRd2wB6qOLGecuA0
r/PCU9saFahPudFH6ywx1BYk9B/aeZlp1V/Go6/lFTc8Dl3E4UL0tlqa+WZZ6N/FLVjcIFJdPiR5
diE5orPtuvTyZF8DJObNHxssvGStC5HvFDBolrKPym+d0HaFZpu/pdNvgabqfKtAvwNEcMnugY8E
CLMuMY+sQaGp6tA8FYd8FwcO31EZJWIwzcpoo2xH1Zh6U7Srruw/tIi/gLQL/DUrHfi4qz6XOJ+O
BepdnqU7rWuul/64pIp04dQf2nlJvoXN1YMo8HBsI+9oWYieGG7UrgBUM0IEyW0o2/5nI9ivPuDs
MfAjdxMLwQ9NWVpnprRumSW++T1pf5GlyYGdNwgNf0ERWFu/QhKstAt56MwYEGcqrpfFuCQZGjY+
Zv8tQ2BoMYRomsApw10aGYtwqzTAjDqMU89x5bIFGOkKF4tuwojHNzSjIYuRlmd9beKtWq/u0fB/
6+q5eG1Rf7YzBgSP6sIQr0x4ILFF4vkmQ83XM3htEKWAWegJ+8Crxls2ffrWC7/WHlpZGBugXyPE
Yzrdex0j56hpentrohDrQgrqgNM5KpO8SvtQuFkmF9TNRorZgxS+4y3Swc7uIg9VVo5M9jirebe0
CiwfdK0h4NlpSYNW1c84Oj73eCYsyij77crCvsUN0r7lLLCmAawkb9JX8X6WV3F6EUwTGxQUaWvk
ws3H3EPRBNdd9xcQrIFV8ctxgmwRN7b3qIOseo3CWTsT7sVvUO9U55H22jr+vaFa9tvvfqK4Rvvp
Ig2zKPG7ekLKKVwrT6Gw1nK6vWmGS6QE1MHJ8gwVpBFYy8JseEXzIN5CwB2HuqQHzRPpSxDj9mvE
7sGKinTBRJH/wLv+ru5jNB7x7KawWxEu7LS99AUP3hvD0BdBKuSTsMEr3eM8csk6lC6ZtflSMVtc
aCgbhBuAIQ5MoE8ZzQB+txrwgnYzyztHGescXe0r+betjWKUOG/PosF3fWEMhr9EinKB0765NLRC
gWTY598zvbXAnqMA3Y/Q1Q3ahO4Gyx3uSYROX7VyzLDZ0JIUMjYXqgEjjzGalUnl7hwbJYKAM2qy
pYf7UKbQ9lIk+gURof6IpHcAGmeWf48eATTWfI9HTj/N8tgx6mRxaW3bXrSgtv+ORsObLnD1Q8mB
imQTrIc2InxMUwA8J7sSKAOOHo+AHzhmHr1xoBkZ0mxSayNWiE9YIRYP012o5UdluwpV2BG70SIk
MRGpq9dDWoCIdl7brVGtUbQARh/G7UXma9VJATn7hZcxWpO4f5/7vf5QSXONZ1/yoqkovGENEsq0
RMWOs20rDuCnPk9fwPGDeF4JajrSmpb1Djy45kxK5iwaq9Nwukmiu7xNwa2ke/FTXukdAueauKQ4
nG37zgQHQW7wkbhT3/Gm0G5U4jprQ+/r+2yI9KUEIvBLo6N1XO+r4odm5zsghCH/yPnBZ0ULXB4j
O5u9UXxzM94tuii2n2Ik5FataNhlAIQhwhkteOkG3dq3oRft8ZdTN6jkSjeiyty7JHLZsrP8vVSy
AjtYhEbDTK9ONJsHFoCGqfRxxwBzdmmt7KiqVyxG6qnB+5a+bXDendbUhQ8ubRiRUHKRr6gfH28M
9akqwVWko+6zDXR2r4MC+b7p2LcYTffHKCzY/cCAo5Q66W9a0VBXJaiOUCC7J/skj+vbwOKTvaYJ
dg+YyWRVuF0MGCZWLz2v6A5VIvuVjno79JrYzasDmDaeyrfKMQVosFHN2CS9fEtE/M1H7yFodNAS
UXdOvwmMPAUZgSvejA7nPeVa8aGTnf8KJDQ2igfl6PveKwKkmcalXv8Om6C5NINm4a5U/vRwNHhz
VRavuwoBAPBqiLfGWXd+pL/mQGY7pMAPXZG4DOpsYTfMOOtK7+9E2r6mSq/w4ua1Jw/tneshaoxd
hlfx1yBo1x0Cw0/496pvMvAELFw5gPydAajKZKI7NGnkvvbtigMp9RX9sOLo9aG7JHEVpHypbIDW
xAghA+tO4+B+bp3nDg/750Kq8M4d5JlENtraTyberRa09IYg2eWRCCeHuIrDdYNH/460ZOcOhdxW
TKKDQA6viI4gzdyZ+H6NA5giFsB+FZd2ah0DH0Rk+NvZAGB8bM8KSyxmWdDU5ab3mmzFUx1nGQNZ
jKUyQB5Bu5AhS7PfQg3mgVYkj9D1lJuqXNW2zVdW5Lb56goTFs0XxrpHUyuKMEDZtvJHpFojR9Rh
AzzxneEAlZhkgxH0CMKMavIJEgAQ05J2o1kb+wgy4A0mRgslqojRRtRrUftuOVm8xA8d3YatEVxy
w04mBYvxJQNsTn+jEEy884f6tyXa9h2Ummpporn1pvQK7a6Mze/TRmo8WWcPCk3MkTfcNjloWtAL
MMYIuuG2jAswGtI0KernvNXz/ZUsBBIESDPCI/ki7tm5Kz0Br6kDEIkVuYUWoo3gMPDx/+iXaHtk
S6PKojN1+HyKQEUZXjEC6OGHFbX5DE5lLE3Jmi1arASO4xXaxAG6th/RYh5KHQialtnh8YQKxmJZ
OuLZ0JzgNBkzdEiYqq+XyOSnxbJG/wCu31xImxUs3FhCpmtUDIuHLEr4vW3fT6ZZ3X4HJcWL6abF
dOXMKhWAyZwTXZh2KAWob+jDTBsaQOykD0NLGkRSXn2gkgPO0WJAYaJL0k5/fyjF1Cms0fEb+ekl
iATq1oFSfQKwyg4I2/wyy1VlIMOWBcVmVnhRL29j4S3IjOSc68kS7B3IJYy3RAkIqAUaojleYrBE
ADADSnRyLyq0iy3Re4AvCgqUd6QFLjNKp+pkbdv1UeRteQAk/UiWoKdrJwW49D6TwM9DaSLbKgAN
rwIRxRtCGKOh4wFHObKeXMm4D8S7JIv4RkSuefZ6vi7trtzUKNF4Ru/2AxDC4p92bDz2AP5EdCVU
mwzHnYPvJfEljiycq0eLFj9QIfQfRuW0gAuu1RnMOOzgos9qA6g57VkAAKpM2vin4XgvDqKSTw3X
rY2bleXGjK2LFDXABZ2iWIWoaHzNY+ditlHwq7TKjYYClG8tGhuXJo4UdwYH0GXPs35PTkmgihU3
h+GVwykHqNevpi42rJL9lVNmxcG2HZ1yBPHPbYzUVzI6fV4J1MGbdlX3Nn+r/N5Ym1rqH5iJ/3XZ
4ixNYJtt6K//2wJ0jevy3/YIIoMjfB9Me6SdtgK/EwdQ0FvHtexCg5mhXV8CGnklUrNeZ4Cv9vDM
UNEZZsmgcN4nuyzK/CVDb0Ka1EC/6ZD5BUvFs8azeAFiQ+NXwg9Zblu/HcN7AW9SgNC2zled3btn
o9fQB6LJZk/e7NPbH711nZuf3r5nvTg9wh64/Q27WrlsEXhB/54XcYmbkcUvRogqVFIkQ9u/F52O
76yBv2zB9S1oTgAAztpkWXMTpRrmPYhtsyI1N5FTpTsdSIPgk3qiVxb0jxsoCOIpzt0sfXOvxX9Z
03sMWSdACFy0lXxTYe3Ye9xPc6DYYLAFsEQqH+WIbSXKnZH5eGEKcfvA+S7l98Dgs7ZOlztbObZQ
D8b/o+y8lttWtnX9RKhCbAC3BDNFKlmy7BuUp+2J2Mj56c+HltaU1zy7dtW+QbEDIJEE0T3G+EP5
09V5gg/2YL7YdfNHy6RF/TC6NWuku85Urbjpp5+F9uwTitxbllG9+H0DgjQRX9FNNUFaz+V7s0fb
Zzcb6XRUo5DrXrJ8dB/8vnCezb44DKYvviaWMZ9xZxJBn6fkLSdhBNh2YXJtQpezwvzjoHfUEjrD
An2MS1m8qyyBwuzaVhOTdbZZFe1dXbB7daI+JX2YOyS4/BTvn3LrZY79rLrEDE6wKWV1SdcZuhyW
w79OiBy5HY3JeY4cBIZTs822dSkWdoT6chdB4b9RrzNIXHFfd/J5tHLnx6RryxY5K4Sw63a4cQOw
YsTy24h321FJkZO2QPLW8qe9yluavkwf2xglXcVU/RxdzX92IrHaAyYRGZEULlHIz1RvdT9+0X00
Fiepa4+eGz5MdlW9rYXmw4A8wU7NMgmPQEiCym7tbNnk1dBcxtnaqkFRONpJdwGpAQqv3rJcowDQ
a2RF1iZWHFzsXBvrdLKE52osPw41m6di89k2SvEx0ng2EWBtyR3Bv3v+PK9oY4+M0HQzCwRtanJn
J9/OmqeBCOjRl0/hNDZPqicvveZYUC4LVFMNLNhlbqoiMY+qTx2Kch/OBM74EM9Aifs5GGVdgv73
IDSV9YDGqZElj+qAOVR2Nxb1PUSfKiJL1I73JtIh702wseU+pxYVwN1ztlbiDAGiqfa0SSu/u6pD
XRb9dZn1FbDs/1JdWHh11z/muWGaXEqcN9VcNSUnl3NK8atLSwPvVAvDQ2JmyJ7q4P3z6t8jajq6
Qsj2sh4GarbqU6/eZ89Jbx0i1ztbUZlcopWOoV79T83/U5+fUtGbXSfdfl4PZlh1yEP9SZPzeFUH
UhLjtVzxGhU+7zxnvd3noP/PNNU364SweNkFar46MxqidN6ol/pYpyuBCWg7F1engjs2UV8tYhAn
MjKs3WQ1xl3X2fpdZC3htm9Qj0UU37gTbaLjRJkMC1x6FPNQ9VonkB+M3ifYtTWQirY8KIhFSHUX
54unBKO8R7t9ivA2yAKv0xEb0nG/MO3MvUtZ96uoRI4IM/KdB8PpDVPrZdM3/ngdSaR+Raqh5Yf5
1kRGeleuJm8L9K+3oUw90lz4PKlm2E93uWbrT32f149jZjw7spOvLdAsNOLvZUFdRjSTeVBNpzKQ
bQ577S3xdOOk+tzRA1e/HiTSRxpljotqqf4pXl1xkN7Vat/6miR1jJ8J5CnV7BvP21a65xzZqFqU
IPUvvul6D2V2NEpX3xpz7t16LGKtjbTH8NQU7VNjlpw091MC3rU4I4tnXP7AQsEZ1C+PWTN87QfN
uczWCBVGD8dH8C1a60VPRZJHT2Xaw3sJ5S81Pq6T6h7G++B5fP7rDDUQpzffeKxS94WMZfXgoeX5
Wk7P7xQhZDluMMxysrtQhGa9K48zEjY71fTXREScIXCumuslcPob9gU+KbukNsqt3dvGm5ZN77un
pR3Rd56HH6BBa2Swl/IxREb+QAg2nRLTSu6zf04K8+H9pHKe3k+ySOsU7LzWBUCtGHKItyYk+kfV
svIxgcySGNRDWVMcbyhg7CAaqU5QfUWT/HHCHDUPnTva2bW35UsXpT+lni3fmwyzFWF26TWye+eR
VNavSulx+VoXDFpXXOEt6o/QfH+r+WZnNAHQ7xbBnWh4rL002qiBWNeroJra6WokVfVoCCieOB/b
1xhD8L1BuhzTEg7FFN3AZVBn9IaPLtWvmugkjujwzKhqGej/Bf+ak5haWG/D0a3PQno7dZ5E//v0
ARFD/umveeledfAmb/0o1rwRO+XagOjnDSOMm0RD5caNCfKMNHyB0JJtvMVrf3c6G2TbRprkz7Pd
xo7fz46F/efZCDs2G6IO1OJX/UMzq0GN2CHqy7NhBprP5vIPecS6i8GaWsbPzu/9ACiae58Q6B9t
6Y5HNkyU1C0sCUyzrb74k3ObPZxzVskJB9lUfIGMb8164tItFAJd9+PEuJ+HBz8lbJ08v7yUOTLF
75rySi6+cZfHkRQ0MkDr3k9Jz699/dr3vj/kE35vqkH41P4pstNxh85CnXjugxDNGMNT+LPVe1sN
rNxDNsn2Ua4Hemar/9qOSXVfgum8J7aQGytq5jdSc/OuFSOB3trsQ/1UkXl/VtPCkqphadvzG4gN
3BBqZM0GYb7gwthsYmse71QZxPrvpholZYkob1ZEO9PqWQGkDY4L7WDqvews7ZYEVJHGSHhYP2Fq
yp9yWl6t2vyYYGpgRhfUBDQnah/B3FQPc/csGqN5/OwZYmRFI96+GqelhloDlUhrnAGeJC7TBYmh
ZIiLY75+Eo4+fPStvMqjaob/zFN9ZqKTvapv45h6T0mfn4Hi6O8tzAO0YzMlLIGoMBWBM3rfllDK
OzXXdNtq0xZmGGhimIN23TkP+mycVFNtpFUzdhn9bKpRxNRMq3WgyFvmg5JpzvgzF7fpj0qPWXWp
V7Hf4O4ddUcytd1GKyAD9EMaHysWmWMiEFDxjfK7UiIuc+9b0fnLFzVBH+MELm0zfyHMe5+QG+G3
2hs/JqgrxKOZbcIuLO7+/1kT9NQjUefHZdB1+a6QSf9c5nOC+kda2Xw3LVk9E1mJfdNquDDnOehQ
S2REZqYDXgNiLmbIa2c2mfuqcOrTv/rVoOp7P021Q8+EPWea4tBLw3g0EOi5xoK9iTW17rdVi3gj
TUT5/EGPn9havuEj8tf/Dtsydd/7b+SWY7u+b7i2iWOGbzu6MP+F3Ep0H3aXUTkn1jrUscohWgLf
kMW5JfqY31/mfA3UTNZeEqfDqbLwRTb7aI8fd7gzJhxQ2jhcayMLCAFd2CT36Is7pDrwAwCkn2Nw
ImOD1SZzzr2r6UMgUcfOvC9qZgKJzDWQAjTXiS0YOfR7bHmnBjPNdKhMefZRNamdaDuSUitklcnJ
pOtbL/K+gf1FuKicxRcHbQFyOmTZVdNyKHs1mtjXQ0OJcZ2BItmmK+P8WbWSInsdHMB5qtXGIg4S
007PfT8ngUGqHEECfzpNJLa2CAxmxx5F5RcfXvCWj2g8ovklXmTDul0uqf8+aka+COAxVSc1eams
wPBwMyulSVe3dC9DAdgfspmk4EwTTGS24//KD+zWuhfwGdE+Hnu5V6MmwrH7UqKhqpqaheHQFGXT
NjV0DJbmKT+S9Uuv7npgr5xeFwEvYvb7rWp50vzoV9M++wgO/Y2eEU54bvm7L3HtUAeRlNX7q88+
wzAfpsQFa/3PNBJO5XVZD6ovbCGSjjyDSGD814Aa1eYwwYszac6kMZzTe18IX8vHmmWDMcJzAnrx
WuRROGKGHZp7K5UFhpF0/jHy2R6T+A0fs+j42fXHPEs27lGz+wdjMj8usJTejEFRn+3NRepPMyql
tV0+qUbGw+4wx/YM8JAxfT3kov5pDIAvVJequ5VO9ggXTX8/qUj5Epd4LbqvfV0HjLBcjbS5wch2
3otOpndRPI5PpKPy07K6yaimOmS2CbqocZOT67rjkxAEdFJGf8xoI0seNNZy1Hm5iL9OS5LqtzMt
9UV1mWUBqtQZzqqlrjPV5YhTX1ruVF+JqQcQdgdlq3K5uum8XGVS9U9xA+e/suwX1ao8HZhX1trb
uigjMoDMUAcHF/sByv5NtTp9oVKYNX+p+aqrMLBJ5LN+tTIUdl3da78P9i9t7K23SYuWYxlLGMJx
HXK3m922rT39JXcnazsZZrztPfkdwVDt3CV1cUCLbAoK2VfB0MZ9YCBBnozsFDRrIVvWNfq3wUiu
hif958RFW5139GPRZHtobAdwRTwuO9F0wxF/1vgUtgX2plN3JodwnTrIWXoBDilywvQwsanepd7g
3hrfeikbt8WtgRDD55/wjTY/teBw0R9qvcvYyEMt7PZOK65jk8s13PKH7VpLKjtoO0ae7jOryo5p
7aSHuszLb140b6oZIWhgZuJRDwHMw8WezkWcUJH0jNfaRZtNkz7Pl8rWb5VWO4Bq0JNIvSo62G5j
7Lopt+8hxQXVbEZP6uBo8EPRu+q4+H/6QFpmu6ZyGiCY/+kb/ZVfpOXhyS4S0NTrQIQSXVXk+YNq
6UDZ7qhu33+epNfayLMn7IPPk7K54blluOlB9c2Y1d2FsX8ZsH1ExaOd6zMl0fr83kZ3/6OtOoXm
aPto1uHlUaDZvB/NoqjOBpDXc6YNhr5TbXOwq7N6RUjM1GUdb9VZqvfjVL2CDCyp/6iVSC1SEVLR
Z3VQfZ/Nz75/zUvVWqaG319+jn9egh+r+7Hgvb+UEl2nwcB7LCzPU9t9HJLIpPi3HlLXifONaqth
1aleffZ9DmRJk6A9uV7nf7zE59kfM4ceDLvVTEFYJ5sxcrxHzey65wQpRJn1v4APLkiIQoezh8hE
+sUL94Mhw+cll5DWyOL8duzfVTQBehgTiSiJGz/yHLSPld9Wx6WK7cdhRKu7TLrsV+EdUwt5ilpO
Ax5/oXzWuqo9lEZunywtN++zxcAQHKDvj3R2t4vul0fspnrSNU0EIL9YLhZWNS9WlpycXkNVMx+S
vRc1oP5GMe44gXpxhNqM0fPL7Nv0r4464IuJiJFrS4tyZ959yxaM9HpbexnbpT4m2OJ0kzteRDOP
l3gZ8gu+Y6bs5pOfY65rD2Q8SFQWW0s0/tExixOSmBZqSQJl0sWsL5Ww3lbQg3qwp2ve0SMQ3IYv
rJ7zQYpObFzNSL6lDQU7PtCnNEF5ZUYnkLRpupnsvDvz8DsUFWLcnly2s9a1uxqE+3aocELqAZcd
rCjSKYCBmOa+yU6zhqKDO/aAanUvP3Hmk9YY/dGe2eGEKYl+MNjiL9Sfj2lJMR6aFI4gWQ3OXLaB
1EYAM7P7e4kg3MODooYAD2/MXvBWjH8QYu3SyGs3pKXzW1lF4y0soOE0BIY/Sk+7hElfvIpClkfk
t8vDAlvneQDI5qM6hckv/HcwCZvJawakaynwoX0z7dPQ0F5BHNyy0a/vzJyaqgwLO0jYPV0wtcvf
dIyAcmkEi+SGScsO8fF4WLa1WR7aeiouuUcx263Le2LFFFx7lAetadlbg1LS/WDY/nZyAord1XZs
hXXoE9u/CVN/A/fXUURvMKrxCnFKKZcFcWT+csWUnTu8ZvPOfvZ4jLlZWZzRujRR3VstlGRUnUrL
8i62jnEYtSI0oDV5tke81VtRIUCfd1vfLFDCzIvl5ookPws2dKk+bbSu3vhw/Dvi2/BrX2MJ1knf
fU5PCftKY9HJ8zc+mxNHku5NgH7qnnWY0/nF6uviuTg5Y/I4dELuJTD+jULfxOSd9iKDAWAtmrdr
JLuw2bzP+147h1ZLdUeiX5ZV8oeUVh6kPrT4FJm0Pp0eYWM3e/GoIV+4meWc8LjP+jtTD6IwPYW/
+3Q29m1MakIdah+t17lDHrL00k0VVd25rsagr6UPZ67Ijo6GgJidozorMtwnqkF805ngmsUBkPwz
O6FuX5tTeVYHDNKq91eqqVWixIKKg2pGfpbyGP9n9r+GczJ01PzxhiGmPDdYAp8J7ebivd0W5V+x
85dbO9wHMeKkUW+escs2z4sdY5Ncsr/N45esq2BMdNV3fbE3UOkQjMrILp4Ra/GXQL0E9fwizLja
x9VkncdUWGd3tset7aO5UdSnEMz0powHMiRjc0xS3OUThN7ADntcoWyqIE17Vv0GDHHtbdoS5Y7Z
1fEeK/ol4BkP0IjHOzoAu3iSj2LUub/1jW7O2alpRGEECOK9utLFJGn9Dzx/J3y9Os3dS41179mP
xumsrQdf36KY7528cijO4XpQa4161Wh6fOhnUpgbEWnGdhzj4aynY38mCdS/vxqc4WfVlF+QiROb
Ws/4BOp1iSUr5xxmVgQEJRtu8zFE2ji74TChnZvZC98PYYK+gJbbpP2z1rm088lJeGPq+zPs+tUB
zbvrSLOcx3kpzmyAei0fzrC07ZPtAPAQhiRGc6nmDVZf7Gy9n8+Gl8/n0pffrbJ1MAVLZ4oZZZfs
07p4jXBcOvMrvZXrB2tPGhTfBODqfMhc3z2oNxYLy0CLUYL/SMwF//ZuOTtdfZtJn+9dx6uQIeD7
ZhvvHdw0YUNS6OcsRHNPNlX//jF9XIiPSb3KC7h66lXm5c2ps4j7wtHIgeObMohKDwyp3ix7uM94
dMphm0d+t1m0uD2rg6fX7bnPYuMwN2m9oYjF3r2E/9517Vkm4fepDB+bGjxgFdVdkJrGFhTaxcMK
VA+9i+FM5yiRT2kNCg0Jtvg0RIgwF6TlDdf51ggtxAZyWIIuLR7LVE6Xzjb+ilhPNkY7XiTlWuhD
URLEovBge3jxVgBJyPTuqc5afFYEO6IGicd9gv9aEGWYJ4jatkmZ7W3Ai6+zGcr9kDfp1vDdZhc5
tbnVkjEi8rO3kVbxg7PzfRF6PzKNBLgjuue5xHx6qiKPU/wwaEwzRg++y/cxkb1Y7BEfDKqr0zyA
Ql8TYGtxNXNEvm+QN0P8Sd9pIYZ08btmmyj3nWPujAGia5sBr/QJq1Ca1H1KUI0Dw6nT962PaYzj
eLgx+jGLhHwE9JlsLX0c0OaanCMEpHs/2mpNFcFu4TdhhMV0KHqwspkzmbtY8H7SeMEOZjKwq7Ug
Bywm77JnL0OWSYYPeRbFsEJ87RAl+QNqqpCyRHcnQpSUsrg6paxZ5yRMDj06vHyUgxsIDIr2ubDR
aQ5buWuWctlBE6nu8Jm6ZYmEEtg0+o5nKyZ48O+2CAy+ou6LM3sKuSiFwhrMUyQeEyybR9+sApHL
aJd50au0+3Y/UviJ3G66sdjd8xtqLgVupb2Lph3L6sbt/W/6NMXbhJJOUHiw1Rt23Vs4mlQrDeP7
4EkUXLomPgPcDpxGzFs7a3NUV5Js5/Zdv/WjGj++5FTEFggB374fVrl+tMVtWDa5GXgtUPI+x4PK
8Ougb8tHs6xgKGAmw5e1HHFxcQ65GHbTaLawYGzE2Cafm1oK7NYSvlctTZ8Wi1sOovpC8hAdAYRg
2f3ftQkVrHyeyhOiGoQGg06tki15tsxA93sWeiobwVg1ay3exlBDT/5O516C1Q/DMxhgUDF2tgXR
F+6oUMkzUF190yNZPsN7jzLkBh1tmXAGatK7vH9oEUuEwcL7h7/3y6nqYmd4mnXVnNWdQCZ/+3bq
3U1580IwdVlQBN84TotliKffp/j7biqsfFexWTuPS8ienX92DCDvlVHNtyz19vDDs1vn48RrINpg
xsmzW0wh4U/uHD0NNVpySA6Unw6NXc/eCuIzUyBaYSRJ0MRrItsPw2suDI2tndnf6rrR7hdnrjZA
e82yns9a3i8HW6u+l6Vhbjy2xQ/j+FLmeR5UY14d2PAZO/ZRI4LOsEHz2Dk67tIHmtH8xFei3iSk
Ri6sRrcU7+HjPN1nKZtjB+brAcn19CJynfJ4fHX9oaUkiInwUHn38aTzeGq69NCNIJIscvCbNMzc
K5RvnvpLL7YZjiC7vGRHNQ7S20a+NIOut6qNAQBuP1X+xgGN+wTjCB0kWW4HX7rrwu0Efebitjjk
CLrUjROQ2tq6EswexCttYyLYxD+V3uKheKDgUiMPHrY7w2wtPm7uEykoTWpZElHqwzqyX84acPmg
KUWw1F4caItNbT+muGx6pOUMe9gulf86ZyZLtA6kAfrzfhTGdxO61zZcKNcmBqjQskrye1QZEICw
RBDpU8ffK4D5F04VjDFwhI7NdDCSugnm0Z3OozQezKhvoK1q+j2WCLAqHBhDLALxQxRhR52Ju6HA
bJP08m2BV33UFgp91bgPvcF/tJ3hgCJXuqllbe2Errubpk7k/azN1saHxM37YSta1GLeN3r5DPC/
3XlW3W9Lrf+RFbLbCw9xskSCuLAiNKqzuIkCy55ABRI58UUQ7IeLjttJUmZBU6H90Y5wDTPvZSlt
7Yufag/gpC9mlYsrqY9hb+opAZBox5sRd3tc2I1LvLb6LhlvQlrjTdci5yxWA9asYAbMam78sgpy
GJ+L1CAo+eYtiRfzJqG8bVtdJ8m7Nnlon6c5bR+ccuX1LojmRTb46q6q27eqGsdNb/X929TyX0Ia
Ht7I6Q4AJ6PpLWLN3sBjhA1JRIKsD7o/RjGjLYvN0pu/YJE9FYP11vai26w39JstySJBtnDfgEvh
EUWe6Y3tB9FPFTrbCXehE7EjTEDQ/m/EO9xRTWd8TdsF0Ktlx1+HRLIhD+XwWsVxHrjZ6L00iQaw
Uz+OTV+/iCKZEELtnC9xX1iBM0UVEp48lTHKMNDhCIvj1LYFhrDCeYICRwRo2xEIjKuJq9jOaEBo
OwawsqVxzXuE1up9ZMIGhY0YHaakmXGRT+xDmnfzXek249EuR5h2gLROndsa5z4e5FmrBufkAR6A
X+WFR23O47tOpPlxHmvr3AGm3Ek0PurUcU/wCN0tblf8SzqPRTQB812H3perJf1jjgE7GvjyAYR2
c8QvNVz5H86NYuuXJovhXS/V1zJKmi0gIT0o7QyBXPsiELYe4togCjJ+Dq31Cmr370JoJF7Y/Otm
fcrYPwACltuphk0xEYj30LcvSzx+HIZMOxf8L6i8ev6Wyumd48fToXHn106bxq0TivW5N9n7ZOyG
XZXL+kJ0gnQx9ArDNaYjTs1eMDn4InuWiTQHrh+omhBKpI41nuxRPtn+Nw8NgZdCm3/H+B2ekYXK
Y+3Ya1F636B6s8999y2EnripHKd/8SKYXyHQgQPapvs0IqWrNSawc80iGG+725CMHlo1hblxxYxr
DvnbwbyTJtUQJ4x09jHZmwF+fFsjAev45NatgQdqIuN4L63yFvd+8jRTbkeSK36t3BbiwcYaEdy2
+nOVaMYx1pJHFq7taKdTYMwd9nF683c5B4ZoSrAh3d8kZEdW8w6UG74oGyeynbNcjGG3FH0R+C0S
9ybuj2VovNH7gF1Hu9PIAjmadofVwN6pwE9qbALfqzbjGjXm5QsJAEJKq7sjIeiRAi32zZAnB9P+
ZpbS2vN8/FIPBbacMh2vPTc8ZUcr2sphPrh9k12kBVB1rEZYkmJ8mfJaHKIw7PZNMnzX25KUgi13
i4h59qHMdU1IDYiwxaEW1uuOKv036XTwgawel5M5AeGxyRd4fn0Tkh9JWJm0qtphD+bucgRWNnX/
O6NivgODSrWjFPGXFgGFPEuCUh/8e2J/QjX7tlQ9dV2RnNPYXx5KdtIiHX5qZs8v0cvEKQoRvhbu
szT/mlySZtTC2XFO/bdHN869Xz6ctFQrcE40IU4U0TlsjQyi05RiCbD4j6KW4tyZ8+8G8cdDNq4f
SOI197N75ZHRJiQ9jWlGCglf7LFY2nPbIeVgx0ZDAEGuQNbtSKqIFAUaPl0mpuYe6Qtu8MQn7qhm
Qo6isksbQHWPRKcYDrMaViMNpCdzV7Up81XH+wX+GFNXMaV+thM5H4T7d1aHzWnocRFsGy/QoaGc
rbmIN0ANgGCjwH2sxRhUsNMDVMXORpwKXKh3GUWspzgUt3xYDcW6HhgXgvXBRPnxBeqqv7EGOEtF
ths7qOFaVvCwBC1E/uagFcL9GaXU/sOiYSEoly12KOTww/55SRIJbxFXw6y1iPORWK7ibtsP/QPl
tWpTiw4OqgHAVFj9Y79IC3hIZUMk63ZxdIqjrCHMDflUMrve6FBNd7bMEMoBE1TgTfxU5qxXeXXD
dPk0+6I7VrYD/sBuwm0Yxl96qfmB6Z67YTBe+vyLDioHz5OouaFb/dum5nsYljo94kpB+cxgfVuA
NlUNvrdJZAXlBMxB0+Zb6CN5VDXtC4JNVObCv8OxKL7o4fCD+K4/sBPfz1EoiU34LVYVJmmt1Z46
SliBL7D8CPVvxOFx4Ml+2fVuSLDbet+NpciPi4ZJlJUOlI6scNlIQNYbzGW5r5rXzBYR8VP7uxnR
b3fT5YtTZfuseKvL2P6BtNtVNLWOEk4WyPlrhLDeRqntIz7y1JtVv3cT98ma8q9lUR9E0n7DVe4F
Ic7fRc4+tY9+oH70t5c0BTsKv6dyEKHjmyT6BfPEe99JTm2NrJLolx91gvFlWAS2mQ/BwHdRojFF
zd6o9+iydbvUKeDhJ7+6AeQhQVl3HYca7VM9TwEL1ihN++POSNp2q5ln6ggyC0E8O+Hf7YrNclyI
BGkGA23oybxx5ybudUXTbuvU6+Ags/sYgGz4C2bKeHJ/x0bS2lbO7G16fD5yPhgjC4lH+oeytnBd
kFX8EE62A2LuVvpimxA4v7n4/TlixHIW4tzBXpYXPBGT+5VGekhDjSWq84+ko/0DC+8PRNi+lboV
4c0Rlk9Rk/1EE3a1lWzys2lpl79cHhBsH1C9jyj1baKwWLWUhzzwJh7wR3bd2SnL7NvosfNCha0K
yh42QAWe/xjrFj8JXDtqqyrQCh4lj38CqgT8zX4h5bLVTdvaFqU93dQrqyPd6kJf08cSXknYDFB4
muQxzItT1FbuUQihBWVaaTer5K26vsBllA+ynHLrViezc6UsVeBzRVrXnwHMOXm2rPsl7dVadOjq
kciPpoO4Cq45KUTTWGDF6efGPbDolryKT1o7SpdmJ2ZEUEtJfe0ZJEFA9aS/66KQGk+2YOKodG+G
VeOmMySOQtkQX/WBp7C9YGXnpQIKD1TWoMRp8wpnf9uJOCGBPqa/dYhi7NZjcn8G0iZ730M5HxDW
qp4yU5Aif6GhYpo6GwXWaSLZ4CUFm0kxmkvfqy+9WTgbhezRUxLVn5PVqGqyoQyctFyCnETuWhge
BD/eRm4TPR73cgr9e7EaBKnDGKJ3gJD7Z7dpGdpBX0COdcvi3w/rQU3Fp0kAbIa2YlQo8Ou9SamQ
TCEPSPjo8B3mt9Yy/qa05t3PDbzEZkYWYu1Ws4THFqIGiqRmeYRZ90vreE+mM1xVt2AP6fpU/jI4
cs3qO89uD0TUWGfXPMsu7D6JO91Gz64lKFk1CBi9fVRd6wzSRWh7qeZ6DSszT1D2Y5Zqx31QB1P+
rtOEUBJqLX63fCcgBpLz5wTpWpjkEnbt2HIBUrFzb8LCzYgQclhPobBa3g2ITKhTimqptiLNKCSJ
9I1d1fxcdXNz1km77Li3lh9GeG1wXf/uxnO7r60lPhlONL+gpHtV4zFiwaSFdPuKA1J373aju1ED
kEjevKq99tj01rNfQydrM+qTAJwPmp9+HQY/PiypTpFoAjEZFnHxaiXNW1tozq80AcW32MO30mSr
BYO4v8tDsKU6fBxUBQIhehiZqTlklAOQrs3t1d2J0ajsm6uTt1ecFvoMMhGyithqYAi86jPYRpzd
QPF8GXSx1YBnPtUrcqrElEy1FK9gbSF/Zj4pBsI/Mz8wVmJre9mMh551bxMCkbqIzQtKTxiGLE6H
3J+0jMtsGsXxo3MdN9bD5/QUN6pTojt7ARPqAlpXXKzEKJrNZBXtgRT6sxqAf1iSY1znRGZBeqpc
EujgU7Kwx6pHz73z3Ax5GAOr9hjdwAtp+No5W/9pzvAr5o1w921zdF3PfwiLETgpzgOBvzbVAZpa
dp5L+fuzK0r8eeWNByhxYKqsBuKOJFZTScCa/zlzarGY9IreOVFJDx90Mv8Pi0emLvHLaq/mqYFs
Hj1iYdIwP1ILEghuKtNjJhPzOi5Dt5VkULdm3KT3hmGk9+rVlFj2wfTmevOvgVksxV3m5HvVPyIB
Zb9PaYnB6wI4kboI0oa9vQmHRW4KPUpIr3H5zwMK5d22gj+y6fvpt5L6L6bF2VXe0B4UmneazWlT
w8C5qtE6DgPhasOXcmn1Rw+/LGUakJHvR/a1ARgDYpcozp93Jfz8fT3WzX4wR/21K0idJo7Gnm9t
6vDuNqHtJFfV5PO5M3u9f1QtdD17Mb4a+WA81sBGVGfbNeU1bREZmF1ffyUgGk9WG0fbfkr113gu
BpJ8VNhsT/w0fbwpZDvUfKHgVxCaQqosniX4GXuzmJVoyaZYb2UJXlfN1b2FbFKfeHs117Hkx6nD
apKhTiW0/DgVzbP3U5UPhts54v9xdl5bjuPYmn4irkVvbuW9wmS4vOFKU0nvPZ9+PkDRqazqPmd6
5qJYxAagkJQiCez9G0rIjrO5jSVrAhG+pggpisaV02lfTD9Irp47XgvR8spI+4KsOFqK+H2JRpar
L9yi0otscWiWBcSQvZysd0CqpqFV17I3ysMEWx1LwekDJl5AivDqGM1lqIb0PcOmDfhv63JBBO0J
OGO9nuaxR9BsfHSR9Pj596G2i/aZHNqrbvWPocPUXfDCqpJdFJbA57qgegBHZwMXKn6qY1SRacfb
lj3wtB9Q7/3ofmXaEHyUPfJXuH2YKzlITvaHunqA42o/WGb6x2R4ptNeDqvZh1rRn7Pla+owwBdy
tlWTseurRFn6IyC1RkEQRIt878ENlW45+NSXq1nfSh+7UTcu3lxEHzXqDoJb01xVw46Qemypozhw
nNR+IDkyD/pSNqdMiZ4su7h1ch+xnvtkGBdNMMPjDhRKuLGTzq9JepWCsrZnVDszUFNYq/qIUKxQ
mYVmAqtLusWkZXMbONWmIbIGPMMhOS6CLo9OWK1nX5QhVddt3Cpr2cwbDb5yAApGj8fsC2I07rML
/UE05ACzJEtHve+EaXVzsFSV/TUMovcWM5xVU5v6QT6gbSjOTdu+8SSpAOK1+oPK7j7XZuUiPWfj
Pn7laabA3EUMRvSZua9cImCw+ypLmlWQWAv+8/+q5vlDHzWfpb3hk93vTZ5gqYrV6RxucTU0n6wp
sRep0jU/DG4yWt483FQQh3h8MB00sAtkaXJ9FQ6UJik0k67NbidKLyIlpZB/G6MOTrwpWy/ZK86g
7vqG1HsjWG6Zbqo7tSoxt/Ly8nj7U6Zt99xQftUGSaJBXKuzGXyHNRecZQiX+nBNugSMn+jUbVU7
jCmmXbJXEJieUOtZ2FmIULLdfo00QYvPmvzkJW3w0GSpQw48bL6PHdYyZOFeC6tztxTYra3deuVr
nuVncprN98YBBpCbintt0ro6tWyQV5Xpdce8hwogiTKoC/e7Rkuf+i4jQ+6UvwYr3xV6Xf1SyZf9
/USMkZGRk8GBLq4EyOA5vmetstJq94VYgFH6W1UlEnjYIRnnBIjYQv4Mpj62V/EQdnvZ/Psw6Gef
w8bmXY+8t6G1hnCtjngTmMqMKtg4kCtR2AH/RvHLM6cNnJWpqUjOIOmwonpQ783K91ZJmuuP/zjj
7X3GjHwoj64XYnOlBJuZfdeT9EYWrcZQiyeoJTr0ch0odgfAJmSdo2zj2XS+sOixDimgg1Uh2Bdh
PZ2yENyNhG23rq/c5CM1vW6XkZKQ1e5nMCodZNszKaGN1JGMVCxAE0U1kjN2QsUmmjLy/i38sm0z
cd9B+QHmU162ESALMH3ANVp1pwwjW53QpcQ+gjfHRt2PF5Sl7XKaLi00H+BvnMkD+5pxY5eojZi/
Y/feUdgnqGzJtjJWuuTj5QsYY2+fjejU9IaOMsmAKkQURE/ZXE7H1t7hBEi2uB4oVoN37hdcnv6l
1HX/0ga5dQBec5Iheegb3zKAl8R4os/T4T5WnqnzPK4m8bSXTaBM3q5zMEkbCtd/zI1mow1sADvR
iqh4XzoWk7JPHiCslHsc/IbbeBkDW5Uja8hBzpIxl5TNQs2zCk0SXgnph/Tq9PnaHZAedXvjyidQ
n2ZktvZticdTHRZqtmy6jj1XPSj7vqi0p9RE5gdBnl0re0MY4utMV9S1yD5nS/F6iR721wT4Nrri
SGF1zglM7VUZZwfeQo6xr6bAC0bjGQs+mrJjrP2SiX68ttKujZdK6HsLM4RtH7RpRxHT9JErMceT
HO2J17IfUza4t5eM8gh30tlONlBElaJ1LoPZc9VYyf/cYu0DeIFcinx2RMoUnYrCQ1U5UZxw1RSI
ZjSsCVfOiFLDykGkhrpiUZ8z3a9uhzFrlzxl++M9PlAB6Fdl6VJ/94yCr4bBbTFR0LjP883a2ZaZ
/vUekme3l4nXtrkJ6zp4EEbov/dnMmJnf922Z10TBA9Z9iuVBnBzbmmkJAKL+vDgK+1a19D6scJB
WdlCGxb1xD05R3+XleNM3l7HFyVpq02DadhWNpPIx0w90qpLqenB2+Ruxrg03gxYMydrdOrt1CLq
IaW7eGB/ud0IwOfzFwNrbC9Z6r5khW6fKtMOny3LmvZ9OhqLyojCZxAHXPtkq1aaGUTPM6nrFd54
2TZCveg5qs3ogX3+OpJkXltotcBK+uw1qjh+8PmFyrFpiupN7xndHwxH4Fb9RgsgaUiGYyNojvJM
HuS9vc4+Mqzm1gq57gN+DfoZm3EFnhVCmlkWfpW8pRasDuu0/kcy4GGpR779FJM32yIRd2yb2F8F
3N2fTYQi92MAVC0RFOhRMN1anPeACT7LCHn8fGmz+91nM8ofRWC8ktAbgmn8Hhsj4qh8vnODLde5
plhPWQ4h25R1oRNMfwzo21k5mwHVIrWe2qcG3Qm8+0zypkHQJ/vs0kFHvqJbz+YRFMKPhIQy3I/w
K6qK5ZqcU3+ETBGulNHzcNGYQ1YnWv0csqjfebNNaXfS7Jeps54QK09ObsseXFqv6k6HR0JVqFtT
MMjl4T91yBhuJGDUYtfeuLmHvqahYvGqTmKbTFPG5Jk8KPi+nHApVgGaC+s0ilmvscCjO7b1adKa
YDKvlFH0IN1Xx75rD5EDmkuOkDGnQq/GErByxfE/AtOYvvp9esEOZPiiBFmEbr093lx7Q/zqZNwV
AJGkUT7jLuNbMd4W8UzEY9RT95nTImXhBfECEJhzKROlfjXTN0gzxls4RBYKAQiyOqkCP1Tvgw3m
0c3WEk119B6F08P8Ss7DXnkNOUry0OGzp1fB8190p2gH1WTO2w6G4h40jQcwRhnbgKqua58gxc1k
9UoEay39G+5v6VPdZM4f8TZTb/FIZf7Qg0u3c/uqYGu77JxE/XCV7iRX1zrOlbEfDF8zo0IcRi+G
B5wb+91k18rOsItz4jkWf91AJSax4+YKwss+4K90MU19sADDIFtqIHwgYxTeWEAbDY4dgyqMV8xS
+Wnwy2q/OEZrPekDi7Sua2/sUoAZ6nFSlXgpt6dp5tebesZ0VDYp/aE8l6fZSTadzN1oVu2dldZ8
1rgWT03pxSulxSIRSQdWTpRk0brH2TEh86NirfyiFs6jm1TRd1Uf7YXqjNZVw/fmkykWhvm0C/TW
WLMJclY1YsvJUk1N4XjVKXtNdeMneai9k6UawKfqInnqPL882lr/XXbJkOW0otQB5US6cYU6wjke
qUzuMGP2IGPStQtSzXdNq1y4J0iueAlCvNE4kc1AZWU4u5QiSnXyd7fYXMAVCKPoUOBbxEpesx7v
Z3NWCsO20noMWMKuZvSUD/GUXSLNyhBN8cZ1qTvxCnJ2/hDryefBgxJQYrh5kXEhSbvUvdpHsIsV
aRQn2uPUI1oQpka18U1oz54Axos7zn0Ejj+fI4yiNt+SoriN0CmyLIpGPfYYMVLGF4xx+48jO+lh
o3lZApS5U0/lemoclayVH7ATN4RgfNd/1LNlXFDWNC9xXtKBzcFfSMd0uyrCvJJExl/ow/TnJmnW
rW0oxTpVlH7psotCrUBHxlLIj7darC20DO3DuIYx5hjGgyl8RHVxwEJvi6cZj+U2whgUvSKAM51e
w8hgnDxEbeVvctdEDEbMkDFfGU2Y6/khNX1gkMhRsL30SfVuXaFJSPaJd6s4yiKbVP8kY1KnUMoW
ls3YrklNT0sZ002WKpltVt+Tvv3mRlryokR8H8IOKUA7DIGvzF/JpkLFmmSUyb3dChGonZXi0Ogh
DxmE4ZYQHFDubhr8DCI/oOYwhsjJ9RVFgap3d7fuepwWEVJ8GfxsuNS6t5ZrBCXum8d77J61LcS4
phewUpm2nUehYCHa97WFnNeXtbtqVc19kPcuzVMu1jQ7Z1PcyQpvMOFSllxP8m42WeFV9sqxYVia
u9Zv0Z0FpgA+hQJs6dWn0IQLLA+ZaCYg8DBaCobVvWO0s+Y2ROvHed3jjbUc9KFDGmtad0J0KkwU
Sgi3W2ZYRdSOG9bSxhxQ8vRK9pSFYW+gSzorQ+zHKStU56luPjqxkW/EIavmhdU0JQp+jA81zYAO
aG9jvVNg74D7DxEmeJjn9PNMxmIRG0UsHqxiMwJB/FHhf4vC3RgerMoLn5HBr04A0D+yagyfHau9
DJYqjN0G7pke94GzSqGhH5SAn5oPAhRW8UbqvGqOayO1EmIcKHb696YUhYXi76ynkbqm18K36JVk
QXWif+yEKjm7KcSWENlZyWYsRMqRDKDSkSKwJqjyBtum+bU2QV14bcplWxpcVBaYtxWFKu0kH8Ty
kWwbJt3U/f9i6eksyLN9i7TZvVZKmLwAcLqJI1h26QAQ06iTC+mEjsLf2lI0qp1CKyGtxtukVuv+
nyZNQa4d+1p8wArBF7m2DIAS7WVTCr8qY/LZlL3h9LdmUrmkF8TcRFdARgXxa8anXpUumomZ4Gjb
RbNIo3p+VRXLgZ8E7kQZo2xjanOwzxR2l15p1E/FSIJG81BexYYw+F6wxeQRk9tsSdjDmMjmWcWT
N7Ey8ESHB3lVqRVQFSTlZ/SeL2qovct3WPSzenFmSORQFF7QA/9n38TIsB4zAKUOxUyrofqCnx87
0xyqvlzMD2EAyH3u1b3U4JJj+jT+zzFXFHLkkLC3220/gHMMV3OkocacVVdyHO7VElUoeZZEJLHz
GGzePzrSBFs6xEmO93gB0uxoTvEuQzND5lJlBtUymgOKu5QVRNo2TkCWofI97GSiNtbdbgeOx1jK
CZPSaddswq0zT8oDit7DUksT5NHtINxbSms9576u7dm3oC9Hwfm5KGzrGaXTUs0qpIGI8Nz+HgPc
w+NW+x7ZS1CJ2Y9wQAZUjXIPy3PeeBoP1crJqaO08vff6nzHQtXILqvoTGUT2S5acikr422i3uIy
NMrL9e8xOUzO+v0acuwAsur2QsjorMHhPICuBbkb5T8GtuGL0WprCp9DcOS3Oa8zU6k+xIjeNa63
nFittWtYaeNZHqKiHs+BOMgmue9tbAE/H8GALkxA5IggHsomA5EyTPVjL+6HPii5cJgezKZsHmWY
iJs500Mruv8VMSp3izgDaWJoTqyQOpB/t/yLWpbGzoGWuZDuHjILIw+j5UPVibuDP3lv2jCFx9Ik
oZdH3uX+PNGddOVTHL/Ix4c8UBRapVbzGZJDf0+8bVdFs9GbQ6vXANMyZXwY62p60JsCeiCYio2M
2YM2PUA7gH6TtGznxLhb2dYBWWOorC/0+vs44R0RhSzYK1V7oUJTHNhXRWuZgxJxrcs/44mTRmsY
1vPXv4+X8YxV/gMYuXiRhOqpTUPzeQx67axM4OZl1ttWsCVsPSc9IQCnv6gsLG9J85oaNmI340Zm
weeKvJeSqogNA6dsKxTPVn1zAKwVXm4tqxV5QRtNcUWshVyM0G636kZtX1A9Vh+RzFRWf5yRCUfY
vFqPOJOSkZzwLR819T1K8w8t1uNfdv+hdqmAeACTy9PY+DboIDjS0bK/NF2hrIre8y+KAlZvnL1Y
IA0M6qlBBTa9B0jiwnT9xYdJ2K8J65RmnoGq9Zr1Gnqxv8HGAlK8bKpJssINtdnLXnNw0FrOXP1c
lYX1KrDvZVZ7T70b6l/6Vl/ISSBVs2sWWF/lHPhP80Et+25pwdu4eCFajU7mX9jKVqt+aFDV130A
8zKotii4x0l9lS15QMvPv8gz1xiPVdwrh3vcHDErsytwEjVYeQvY+CYShk5VZHlXeRaExiKa2PTd
41ZrODtvwsBVxoCHeldNHOSLVC4mmn0QPZCeniqWgQJ7oqTp7i41nGGUPLnqcXS1aoue/3tduwh1
TYNZn2IlhVLRK1196gLv1p0MFCVXMmbGEHY3AWiOFY46JfIhq0FXscSWJqyx9HGVp6k4HYRrqjyT
B2sQJqy3djDOXMFi0C2KO4Hm1ObBn23e7uwdK5E7ks8QYHDY4kSP/x65PXLKXz2efo9TF1LXZ7Bs
yafK/2W6QrF+FyUtBg1NHV7xD+4AglK5lc1a0UKSinRAoikPONs9QH63gh1lkcWcIWSfz0MGMUvO
LZIG0JA+b+/TZEeqoktph9nSz4MRIPq//KyNkOzzgEKUdLG+x60u2FP8cE6BIhAfQYBC5H2qHCyn
OnHyKmdN4lYkz35PvRlwlwk6kXKq22rTvuCKY1nnGaTEFYeqQRzvb01FK65+EVETp9NqNfOJd46g
lKcGFFlL86kQB1wTupJVuhzlAp3DASHUl7JPjgLB9wxFwD3JlooG/VHVOyCMYraclVjTrwyGJKkH
cz9Imb3agZvXImMk5ZNISabP6EfJPhnBrAIa0P/P+LQffBi20bhzAOys7WGwNroQu7F9d4LUUv7Z
vPfKwbJXFYNdMfjee5+r1TlLJFcHj1QZ1saaW/3lH3PvzfvfDQOQ0pXubGORra5SlT1gqy0amY7G
uS/ftC1Uy2Iwpwxovn9qvMY9u0JOwYwt65AguL0wZLK69Kp4ifzOtBuQ5X00ne+Gkec7zaUiJRUj
tekrGkfKe5cEf4aj8FuX5cr7fbRUowzCb/8YLcNj/w3mhX8bbYausUbDkF+00HmO3eINjs5TVXpC
nSiqXgL4ATJsd4l+Rva1WrRdWb6BDXe2k+81WA91xZuShbhYytfIvjp1HO5NRK1ipDT4tbcmTAur
NeMLdh04Rgya9WLOrFpHJyj+stJnqfKZa/pLH4T1exUl5LvLIXlQyMDuahLCe+f3bO33bLsc87/c
8TlPC/OXmB0jRvYeB6QZ59JJHjJoa7uhdz5nBxo0R78tnzVrwC/HD8Ew4sD44WjlGwtu9a8G1h63
WvTyR0yjZq32fnIn+6qgG/rejhgdDSpAn8GiiNGQ6LpoZq5sUUH3Dq0JJsuJjXkbmkZ7VdlmrZo2
Sb8k05sHzAyT1zb+iYrAAtCr8s2JlGAlsp6XvNfNo+qa3Topw+LddNuj2/jADTGrQqNq/IKkTbmt
LAoq6YSdSAyaAChkEu9tYNbU7MrwGCfYkQikU6pFzgOYYP1hPEReCmpp8lrCevkldObieIshy9sv
54aLRfbeZpromhQD4iGJnFeNsIvsAD1L5ewKT7rf5nQp5nQyAibll6aqxldx8l+PEdNnMetvr/Pv
03+PUads3Rth8GT5To+6WviuxQN7ZjQqvzTsspDwjp9ky05gCcWOnR9MPc6/kEFm2QBdbOX6Y38G
cJ6sjASLplxFD8Ptu2ffgaQp7ggxZbvn330Um299Eosn+zTmydbvechvgE8Zo+JoZVWyzX1SSKAp
zBd7bi5yUzaXfrgscZa4JpRXzgUyZcsALcLvKuoj5GaaVyTLFrNgH6bFCN6iIPkaizPQs59nMiZ7
5ThkD/6X3vurkNSBvBRO7X6CNI4mh/bRew4JUz2qd2Y0aB+N8VjFavsehoq59yf+shxVTd2bRZmb
vITeX4IUGqKMU7hpULGs9ZOe8dW28LMGz4tQiqq1J2/QvYVddM2DpdcKsoO5irWBWn4EpYYqCP5O
TdEra2R657XXlTVuy0ADqXfsh5pEa4+rwLXqq+xWig6B1t2GyYq1GMYy23iebexzagRPbsNmD3Ho
xM2WqhIaAoZZbAu0nv/ns/99nJtq6tH0/aXTGMWWXMZ//0qNarjrEJEiZAOba4OvyLJBbW1TtMIS
OIWhuGgm/CwkxCIIs34rP78etg9Kr1RP6ZB2D4grfnc1tz0ZFXVOQ220E1zd77LAI4s4gWrvQ82A
MihqPqVgthogTDay3IN4Y7cIAVttoSoA1TTVfCPLbBKtKs9AXxcXaD42fhjdn70tha6LHKc15nrq
URcWVlqehvXfQrGS8SzbjkIOQIUntkmdgoQo/lW71PSCszwUwsOZVMlSDTwUaX7HBxLcO82oqWxE
zWkWi9FKrkuLeNcrGk73IiQPWtv37aJrVUx8i3ZE3geoKSZt9bOp8Z2RxkBvr9LLB60LW+gltfNd
gfzSCw+UfnrWc/1Jfq+wh8mNefF0+5ojS7uyneueih5IEWSBH5Wuz4vc7gQNDLy0t7nX4JtYFz5E
2i9ZeJc1dxXWv77w1TpZVnYBZrb8VxH/PibnPplPhXeSpXqM/JqVryb21vL7F71zjNe5rvU1GEfn
GJTcioaoMSis68o7MLRjn0fZN81FOrSEuYPMY7a0Cqu5ukPkTF/aL1Y1oIoS+iyETVsNtg2So0sp
GSjFA2UsrfJx2U/hBpp/d1KnubDOSV9BIpXlHVQRoLyxI9gZc1YvYuqVD/Iw+HV3nU2U/eDo3+Lo
or7m+ujCoy/M2yhVrDqNAkjZPda0sbsrKHYX1S+peafqAz93I7HCXRg2JUxKnaqNOMhu2REJOLkK
x2pZIpW5lb5eTadrO90A/j4JpKmMlV7P4zHSKNNIqCr444fM8ayTHBJh2XYdHKRDxAQchYCeN4NB
snvU2+ttez/NNZANc4jn1yra123iNZs+T6b93GB/rhY9ko0zG5VWO2WQInBMUJOTtJ/VOu8LjlnD
Fjbj2CzulrS2hFdktR/txs55nmSSRlcc/eAaE7IfQsnasxLjYNnDtRdpmUrHCifGXx7Y6eh44VJ+
E+Ib8xGavYkGypD8rkTcqxAfu4d+j/9nPAK9aJMOXuKJwbfu9818SXxBteNN/G6J9zCOSvwvz1+g
ONqDzNjEEfXZMaSQYeND+q8WVYBmHRUiO8+S5Wrb6BEoXYYvlGhmWdoeAZYcb59c9ScIF6G/l5rd
mKM93GALmd6fZQ6mwwd1EZIK2+Uyi+j5JjWC1ul3n4AB0d9qYJxkfoZ/KqT0+zoU1kDF2Q5biJby
dIznZOUaPUg+0eOUfXGWZ/eDjAE8Vj3SaGKQCud583mRN6H3IYO310RRBXVrFw8DGfzHy8mmJ/4E
Xs3LkITp8T5s6qp6H0F/iLaaoi+mWFOxtddHfS8MKtZ5oVPpfsjRviIf+/v/Aw8C0Z4+//+730X/
DXEc3o++I1Xt3pDqfQZKMspyb3UDopMUcHZ9oDVkOVjjyYHI7ntnrzXXNzh7IDoCIDgTZY9zLFdw
3mwKKWUN4yvUdZe4YNorIDX68M3W06+R7gybTm/7o3QRh61Z+UjFZSX0oBLXGGG9Lh3T717r8kzx
KazazrS7x//TMBkDANSDC5viGxJJIonwi+XWDkB2KZv3Q55PLc+GaH0PSegSyg3+JW0KqDB1jBQU
kKYuMO09khagHHz+FWITT3ezglBnT77lrPSW+l3r/UoB4hmLcK7DtZsp6irrRkyKhDu4MdrXXk3b
p9ko1IOaz8lCdsqYl5iQV1w33MpmNanvOFy51KdnrxtuGFWMqdeWD83GMtQc5yF0C2QargsBk2Wo
hJ9zA2fAwC1P4TBUJMYUMMoGbna4KvsLy3asrXwgByhC76o5ebs/qO/P47933uPVUG98Cl+HHnLm
jSFiINp21vHK+OSPkFI7y15VbGlJc//Z24nmfa7sRcPoeQ7K9puORQb0STjncvnF6pu0WTA9jQri
lUEU/4wnjGrrfhiPGFBn1qkf4uRi4Sa4ZKW49wo8Q9XGh1gajR+dgN+6umPgewgBImj8dqfG7fxg
5cALDDVUv4pJ/tAfNY0MtMyvDr4zn8dQgWUssiC/U7Ohm34ffZSSZEgeglgspbMZUxujHC6JN6yi
En9VKpSftJSBsopl4Tci1wajjiM1infFxXCa2zD5KYMhDpAKnv9tmFKO2qUSgEsfXUpnfJSPnHhM
hKGZ/1O25CEh5bruSqGILMwqZazGZXXhqHp2+HS8NNeliX2MD0X9lkqWHyIO87cszvRDKLNDGQZo
69klgX3/nHFkKKfCRPVPfCVmPXkrX3HclXyGw4C7ApHAfJBL/vbAzj3oRS75140cIZ/ahRmFO1A4
xu0xL2ODxqKwRuDxviLQWxdT60jTqT7XWjJve+RKLuAzqGelPdiWGFhWMvXeNq3cv+SDoeunXU2Z
/Shbt3VAG49/xOQyAPZnvRxMNhWPNcRCCBALw6xdPIUGez/ZPNF41vZvbtGggw8g4D+NwMOuf4O4
8seIphE6olaLUpdY1kSx4p4KTd0bUcKSRn7MfI53TYoG9/1jlhk4Ja8D0nmPwY0Jt5bjYwcjlj4J
z7r97MbwhpX2+zDk9Ys+kWGHaU45pGvqK7VbMH5YP5BFmxbws8afU+PyC7Nb2E0YuJJ+c+0dX+n4
2PIPdhsiHDPV3PshX3rQdVF0cOEmGHawKJLoPdMRdMTLrj3UXJAHuwqajYODKNJ8Wf+lD/vxmOHJ
tajiuf9So739NAdYoBaR3y79tD01WjtdGyvxIOer08o2+bUFsZk+1nDcDp0GOCWP1QqmZbuTdSJk
6D9HtGJE89+NSLqsQseg++M1vLls1ypOcUswF8nW1eJ0mdtwXADL+vVViT+6yYERl0zQYv0wNne3
3g429cqskk2mF6TxWtN4U1AKXcaBHZ10LzXfTIpP2VR0LxPQ9CvZtB9yVBGU3tYyOibxEfho0xGH
RJZ0RYCPgDy1e4WfPTZPcFyEtwDaGZs+Etx0ITauFoq36oIS4RfRvOOXpQp5qlkeAleJubx31B1C
5RZJs5XveNnKG2AIp6mxd6zBA9ANigSycx6wbsQMB5KyEATBDAfLxV1s5OaLoXX9Ho0MVO6doHwb
cpA3xZROuzDvyjc1BhenRYZ6kb2hBX1zHl7hLbrX3rTfOzfCpwbzg4Va4RNqK6H3zfL1g2lleKlm
w8fkpemvRpvfMZmz3uc26lh5mu1TyAZmA5A2PLu5Zu/dXFV3UT8MUEiMdKXCMojxudxIFy1pkqWn
OXdVEfu0rg+az/YganpyYC5iNnYTt3ky5tsDehK63m0kVKJNwaTorcVC2nH90xzN/mmq9GAFnVZZ
IhRh9+x2M+UkuzMdNXGkR5eT6n5FCc653g+1VScre8DCRcbcjp0V+IXwhDG8dryPQ8V8PuZxi9gc
89PUDheF786Njk0jqiSB2sfnzi7XFVmZK6JH1lWeDUOdbNnFukJk7jPmlXp/qGPr5xRZSx0J6Rey
GbiIzJGJXpU3vncTEqlmb6l7Uwize6gIIvz1/AneEZViWT+WhWUj1rdcCsGDbFlapK7wivE2sqhc
jyDGMyX+JUvSWDh+ozrmnDVxkGdqq777mdfuQvJ/7ZYderhTG+975LSfI1q1mjZIdbH39Jphl7CF
ZME4QLKwi4lq9qBtIzCZ51sTbXnytkVRr+SYHD2HB7tucdbJsM7OfYcnMAJ1Y2hnH/mUWQgezOOx
Tgb7tRxR0Uya7AMS7bSbB8R8TB1DDcpP4wK6TrObDaZOUvYdGdL61iZTyVbD141n09c+JtPSX8d8
fnEa3f6p9fGRCzD4SBJfXyWAQ87WmDrH2c91qjeobKmeYXp4kNqVApZs7KrVGGLJXLTGoctrAxAW
tN4Tt4lkHXQGZW85xtRr+wRzZthyK5yhCajIIelmBNG7+MK68TN7cc9XkHJO0PcDLH3y1S+ThXKY
E69R2Or3dsp1tJ0dNQIpkWBbYxbO+RaEDoGpOGM2CRShRVl1w1maeAxcoqZRvwE7iC5JR+ZchksV
4pjWO/1GNuWkUGvqpdWP7lJunnKnUlxvMfJvsiHb1u3nVHtOucU/pzVfTGEihyIAul/tyniecIf8
I96I5/Tfx8/shFdp793iE2pFcb7VEx9yv9zlpmIPnP8+oP4ttr7yCHMDwgtmGxv4acjt2v1LB2Xl
4KM5tpJ/Smv9/eDMwwsKldUfcTE+pCYisNPNOa/ZtBu++Wg5bvhcmtNe3tlb04M61zmARqnhv6Ef
3bPnZJdhl2ny+AmyQiseFJFmpXCzcJBpIwDViumgppM2FLQGwLI3zJ/slgc7zS2A8pleffdLx99X
aB+snCwbtp4QOJhDfMqn2gIXmjjwp0o3fUzwl2yNDuqfCKVaRZGMtY8cr6LVrNflISVRcPrnM0a2
EWbTSADVqG36SrxR9UZZDlGtX9APRXJRi0lLWwYAE6UbdtBpsXUea+s5tdrxyXe5qmjMEOcPiar/
yB0zOEdd0SynGodB2bwfEor/Z9nE3xZND7CNW5SdBogCLt+ExdZ8U1FJ2lOTeXPGKOVCqeKtLWBz
uRLmD6rnsJERGOBC0b93dqeiiw/kQ4JE74c6bUFs1M63e0ieYZAzntHeGM+2kaJiaJq3ESiBPIem
jZ9bme1brZk+RlhxK6DF7rnp+v5YaKjpR7mavfqm+o6JnP2TihWFjfCkK82bZijNUzXWLaXF4FcR
xOlRhgos3a7tmG9mMUCGbMtXN3GiZKs87Awk64ZmHYxlgquEFSwlHracVVzn4sne41HVnCJEDtyF
kf9UEAvXas15ZOvh7KvI6Tbz2ODLmJZHiVwHTgawVBQHkHDjDhuElyRvIIkGxkut6ojm0TKo2N9a
yDv9MEKkekZ/QnBLAn4adrOLUY2PYajrT1MEzNfNdYErBq2GGua+RkALYDHNaOyilZa60UFeAGKS
NVmoVZguesNDCHBv9uziyIbqdHMIJuvFOw3DE7I82bWTGb5B2yAQKXTt+PbkN6Q7/rQ0PGXc3r9W
qxyBKLvzgwwh9hMcggS5w6mJK1K3oHZynEdATlvVepic8kNp5g9PMdrHsNb0q8OTYCHjaCeiD+6H
7aGN7fy96c/OUFYfjvul1/G4DtNkek8N3roCSeQM3dd/QR7rFreSytxTY0CjIXZWY6HWl3wEH/sq
bysB4hQS/aBEhcM2DfkLUBAyIpERsaZ5m3mKw+U/OvIShaW+Vuud7NA9P9j5lm8edPTVxqB6kfUb
K12GEw25L6YHvcvq5f+wdl7LketIGn4iRtCb2/KlMvLu3DBabei959PvR1CtUmt6Z3Yi9oZBAAmy
JJVIIPM3SFKOZ0UB7jJlvk39VvFsfKr418u2nYZLSaUUyk1VFPGkppv8LLF6SDz9lyx1jybfvJce
vRVkJ9X4xkGraVdrurbHIyA8dzG2L5h0SNd9iiaVgTLGicJqdcy74pHtIaKsku67q7EqjXWLLd6d
OChkFcwoNE9J2iCSabv+zg4MNTqB5FC2emLfQteQr8U3MozNW75+MrlWvoPTmGgBeXPuRmVce12y
KQ2e/IMlYTncs7ZUotS8SlGH2qi6nz5CWvrRuYn5Ywrt9CpZZn5kFm8Y/ET7llTYOVPCJ6PIvbmF
6ysVg6m/nw5G6T+51Av3oj8CRqwszOhHqenPpTNYpGI4aLxDYVFOpx2gxcGT+T3zAhWDdtw2IwAn
uVipeKauMrRqNjMcaabhWVH5hJt6sQoclkDiD2nVw+fmZVQU9DTs+JZt7x3VNOLH/eMbhEq3tgK8
i2rQnwOpmp9bxysPl/4qtcvDdA1nKLNNMWJq1zaGduqnQ1LmEsqmIQWLGA7Jp745prKSnTdIr2JA
HCIxQ5wiC5Eu09DK103Zvl8w2GJODirI14zxzWoMfedOCkd+W6EwOf07Br6FOZQjw1qpbP9R9oet
6Cd9T9EKD6+NaKLUdRWmUfmAB0F8EtNLy3uaBQSc3DvJnepbr4PvwAfhgngvHyI3zw5s0T2ki2wZ
oG/bAEVgpR6AXmW8Jn2QL8Tpp/Y84dOYY8vqQtPybIekpn1tSfWN+F5GfmNfA3m7UTBhPPZhlyDe
h5hdkuT5qepTdkJlubQLw3jAWbO6za0RhXAT87DCk69MUmpLzZbzZxdF4HWNxcNWTGp+qQ3ggvEg
MMyh6hg3RQQZ0m0p8TaDcfMx5rmZObe4AjsSxT93OdTRupSiK+TTNRIPyhUocAOd2967C5PkHE/d
aJWPe80Fquw0Y3VjFyg76COedi8SmqcVioJndzT6m9BMWh7h/qukR8ON6Jr7o2ZbsSU8+RTU5n5+
1HDF0558EAIgp7lG43fpldK6O4y9pBdjjOJ1mIbZ0UEQ9YRCfb7SKTZ/M3QEcv0EKEENb87R+KTs
Ruwdr0NlqxkSrhGJjbKargY/bFvasbpy9/MyqLY0Z81izr2qU/++HlD/W6st6kuaXue7T1vVgNxs
rx/Gmo3RVd6rMEGN1DhqIWLUihyexSOKGl14lLPhWTyiRFcmK5CgyLXOTzLFDItT11THMlR3JNi0
13oMGhJXlXe2M6c8MBuDHQiPT5gfvoqNwEdoAXoWFfXgPbRyXW/Ta5H/hNb8JdRpC+s4atFPsSLC
oNqbl0WWLp1h4Vu7y0pJLJcGU4GeMkSw6z8YK7n0UHhudC04LIK1UlpaubYGJwOlC68lT5WzJNX2
rnRVIHOWVyDVjCHT2q8scHN5J7VXSB/9M3T8VX2/ae8HVw3vbeCDidkCMvDb++nduozHwN6KphPJ
OAsO3jfREnOqrHoawiE8iUlO4taIzSXhinKmjH3MKK/JS3uneoTjQtYC986p5CoOYkCckbbzj2aS
wOganGHhGqH6o1170zpLDwtE/1rNvs11OKy2A4hqlLGki2OWRXqXxuuoBKWOq9ADDCHv+x8nmHn4
ooedxnxi54X1bMTJNm/wZudpY9xGdg08EK/1defW/lsJj7epcVAwqPsbLCmuVANx1Ubvf4pxMdFE
H2uZV2p8jVDv3mJteGd5XXOvTNKp4v9/5F2YYwuzkMwqe27GCfLVIFYgRrMYeVOzTngA9EHwmMn6
uk7BI0HCQ8HY35YtHrlaVzuvqj93y8iwbuUofu8mepRcjNpcpUMG7bGanhzsFZoHGkIBQTQCHSVN
aBFtqIoRwUf/3fDcEmlKvIpuZ5650WQA6UwIOdik/mPHCC5E7HDOlsqjDAAgIF20Nh/sqv6FQPLw
zVBcMjD9c4WZ0m6kenjKkETItgN9Da+jiOT5wwA2Ccakn50ESk000W3OTgKlNpaIi4lR9qbqpgmj
ZKUb2Dd1qtwcLDxl75NQuim4p/QQlM3cVCKr/0eEZc6bPIKBGXM0ZqfkK3+qVyq8ykMQtFgtqk24
80sZ8Ua37nemrvS3HXwgsaMQh9iJjJVaGPmmnPi1CEcPZHnfI0odBm46RaTmkKPUyD7Et4oH9J7T
W01Hm6TSgurEeit8MG2khiexEBxW9E3VxPW2GsGS+KaxsVn1wExpm2OYlMjXtWaF1tCUUM5U5QyG
zb+PdPYAros812zEO1TSyisxhRGjwTTqSYwKD99Ys737sfLWY2FGN4NZpfvIJef9RKU+2vkxYjGa
jFvBDEnNEPujZkHbErQl0UY+9Xd7bPVVM6LSDBfcBgAJF9fLJbROE5SdRFNAIA3sjvAZuBc9iZMj
aDnFh1O8oWALcYkXIXb913gtSaNF4GMHWk4Wrq2lqSsprUYSFs7QbmYMdRZ1AWnRqcarBNJxjNPh
iFug2N+mshPvcipby2Da7mq1lcLLsI5iByz2vFY64kpSxDci3sAskAWLbu5MpG0PWWe+IrA0YYjl
4iEs8LJ1MhC0SDRWeDAOUblOZWVcmhVrufkjqIk5QsNglSIyjOg4wZhDAIAn3spjC4+cl1Le2oiQ
nNvYmqBtfG7JDeamGBRhIkJKjFUJU3pbaiXc/Wlh2ZcYUjiJrq2DwCE387G+FGf8F6UH19HhsrPu
nJec87Sh2qvRaFLhqwLkx/ht1oMHbXis+o2OIjrlbPo+HbIOFbDUqeaQy8DQo3C14PuvHfVYf3MT
at2iJpIZXj3DIJpAQbx/GhA1fyuFMAqHk07LDbo5WlRLxLAzFU/FgKNgsvUzs+MCp2Msb65RANG3
nQH1QfzBaux1z2EW3MB3sVC3tPINSoLG/KeTQGUuE3/I913UezeDj4lINww/fFlCZn1awwco+msr
NU0Qa34OQrBSb2ASB5gWbPJ9viCrUKaI/CUPMLNIxXBFTXEeviQHRHSRjPLSRmZs3h4MvlQeWl6b
4rafdgy4srAiCBC/ER/F1hdYp4TYyiMKbKeFtNFNhOXQVZ222Fb/HdwTm13MPRUDjrJXmE8oznjr
Pq7CfYcI4TqcJHYEJCuObe8E5nbVFTkKDKIpSeVKRMSA/W07mbRjA/0sDl3R/kpJX+wuXTLYqLM3
+OEeauWL6E8TBQ6BWU6Gvt7JLhL/JM4Q9xrXeoJw1KVPDOiqESxzoG+bOPWSgxq0L5fvdJUgW4cQ
3Esw/SME6JRDUhWcbAgz/PdKrX1A2TKinp5RBHLR3u3Zzf80ERfPevcnSlnRQu7s6LHTUmOtZlp1
lBWgopXujNisowmgaAOCFrYZzpgxB9mo0xiWTwJQJmBkLu5pSYqaB0TZfhE3ublJ7xHA98H6Zs11
0gVvuh5MS3U/3qOU0a5Eswaps0q93N6JpuVKPyx7CK5FK70fHQMvQpEWGVuEoWoTYZ5EUzE/m3ST
xizT0Je70bQuKpfFpJ2UKG1wJXSWKCOmy8ZXN/KEExNsBcFoEGfzoTBw0ZaCB9F/CZNUt1xraVFC
8MqqM57267mQ8aUZe+Wu051k2SaVd88DJVxSMhj+QTrvNFR+Bem18xcWsKmfo9b/ivnXeMY4PYPo
KgUUeGpri7hpfaVFjo5/Gk5pai4lG7Mrf8ZN6sR7MyF1Ghnlt1Yd+u7bCDAehSjYkTruzCwj3w+X
ZhYMJIpFO3UHXEXYYfwtTvSpzRoFBe8knlPm9LCCcq7yAMzthXgwXR5gYlQ0PcdT15hBvIdcBioD
9RBFv/aKIVu7UGVXKNGmM+dZnIXBtRRY+fWlm8fQ51BpJP53aGPExafQOg5uwICeMUUdbqNWkjed
baRHaeyGK1+uXd7bWCI0daauKPG2j23bNYuRFdlbzSN+Jhe5hrLQzDRH4bb/buMv91x2hb5sShu3
AJKCeDoU5tIHX/AmIcwRdyQhS8CHGzdo3b2aqfodm2L21FMEfKbvqOR395GTN3vHHRGAVhvtpdGp
jUwBQwjjFI+O/IwOnnqyTJ5lwMmlo81D8yRNQKPLoalfm2pIjpcecfYpFFbXCt+xfnnpI0u1sqgJ
3gRllW8aB7CKYabjfYu3442DRidw5vG+k63hPq+Mlp2n0l+JpplL/l5lbQMq0K+LpdY+KWpX3olB
fdqL9DHZbtFk1cYDbjTe5lC3RqdTgn8kBkuLNVmdeAcAvZhXkvA6I+GFsHMQ1ugD418NN5Wk99Qa
lYDDFBKOXbMbo+iH6J8PYhaGOdlyHCOdVZWcXmVgphZmxhbQVp3muuE/cgXDpn1GzBoUkmf8iqOl
IcnpL1TIEY9xxyfH0VUSQaV+BqaHr3sot+s5/TWSjkzdVTQ5WTldYSPMDto2dJzhhYI8ovE4cx7C
Jhhe7HCdTFGDheX6HDV162RK/oySgkL6fK2PqLFFyltc6/cdy8BfuQk8R2lY2QnSuWMf6ndNFoZb
9JKhHEzNEbDQXQtTHUfY8RS0LS1rwFhNMfMFnjWwxSU8zPHAVdW9Nw37Xteelba+EvPnGVmFiQ8c
u02MkiUzhlXX4oEz86j7DNRL3mKaE/U9OfyQfM8k/Z5h6S6WwED30adBiVsMx9Ow7/rvw2R8YFFO
s+0Bo5tQLW5brFwVhO5qaJUdJckvtQDwvgfTrI39l1f7pRaAzcghT1VjL9YLIqwIpe6qR1Hnb2WL
SNFuxtaUdyVuYN1ChAB7wUVBbNg/hsWAGmYZNh9TRUSMIlQ5Tx5ICP+ege8qSuzszNGqjQ6jh073
fCra+dQpzppXXCelK3GuS34895pSSvwlSgx/iRFNT2oht8XRa5I45fyjdW36UwtRBac++J5++NuP
PGUp5LhN50niB7nkK8SELknRgbYGlCBzb3Jnkm1QCV62bwLVPwCIej9gz8Eosg+ev7n0lnah4Fs7
hc4BYmhSjEksDD+13NhWExBq2Yzpk6xnJijt2rodooCDi9o4i8W5EfC9DW3jag53ey/dI1ONpv0U
H04HudJIXdWBuhIzxIDnSenSmm7TFlK7c3NpMs4BtzA5HqjVwUprLGLs1kUa2tZqMD5Tb2JGHk4t
krP+OmKIeEgW1IC6lRtV+XUdaQWYkDD5XlL6T8Nc/acDcrUew8SGjkDp1AFavM80dVHITniLpakG
yAh7qc37+l7qviFfED27UZvv28nCREjcyPjMW16fLArKHJu0s1wwNWVi7dQhvhrzllqoYhvrIYhw
n+uxNctL7O0y0+QLa4mFX93wTexsZB94oWuLyURkSiSwcI0wiYSWTe4gdFVWZ8Va5A7ECI3LyO+w
33PgAJICiVKN8lU7cUPrfiGwu4JOXQzwRbsAIXJXD9km9R8xYlgwsU01/Zd5SJBgHa5V9y4pvQfT
s17UoUy+O0OG3ntRPSQt9QswVM42qzJvYWQg9qh7BVdg9LCDqwf7eUgN3jvkCFL0MRa2aXS3/zmi
MZLHqgxrLC6b6nrW8OnhL7UtqBBb8QExC+mfqQ9RXen4JU6e+lKM2re+XLG5B72/SZXcO/pSnx1Z
VFvrNiqlB02DR4L9ufvTwMlb0X5qvY1Kp1LID/E0Z/BH74gWT3Z0O90CKu26D7Al3uc0xy9zxH2c
Ds/J0A6eFB7wJzCqyhr9Dgw+pyJA0zsUAdDN1ch10h679KffR+zNppaLwMiwEPPYzKfHIcM85iNW
9M8hutudNWjmjt3uFKUxf0Sq8ZohBITmpuJvqkIuDo3W+XgDgNKgVqu/TqFFOo4LN05+UZlzKpyX
rbbeouw6rHlbYzehoKTDU7G8D0vjW6rY/luOu/yi65X8Fqvd7uChzrgS6bhAuaE0YPwTVtprELY6
uCVl2MkuwjLB9FLE9SwnjYGTAhJN4UPqkD+UwmrvyZYOJZXyG28spOArxSpWpl+wFDUH/aluwEKD
/EaZMPPQVYyHBHFFcIfRKlLJmo+BhP4vA3VjRMfJsW052rlx8BX9vtLc4K6D7ndNGh/3FlT8Xzsf
w57CHZq9aJr5q6uSJ/OKFE30GKlJnij+q9+R1LQNrToFoa094JOzFf1o1PEcjBw20dPFppvYoKAW
iKabuzJr3YM4mHbsIgqtvzeLIYTh06iYa32ElKA2gpXd94uOT74ecre5r3h0XNU9TnKiqY5qy0IO
rxgvks5gVtp7JcsTLOgw0xGD2AWRlDPMpRgUk6JW9bAUk7K9qzfsYPSi56s0YpBntdadVHTRHnqF
v/WLqHoyS7YgRVo9trbaXVWTe92kX5hPB9t0gyseGDGvCtu8FQOpLIERd9CzUFy1Cpf+JFKI6Iu/
nduJrfyIssa6coWc4TQP8ealXofytbgKimfquQuzTSc12aaFJnuFm9SPOoiS7zgOPPlulj7qbaFs
a5MnRxiO7n2pZX8LKPqk2aUtmUnFijaxji0sNL+fgeuCn3TAQuqtC5M/1t6CDux74wXqY1dhw+ol
fCFC3lvbvE5VpD/68Ii8OlwRratuR8jmy9RT1Wd0Un4gVtCd86niI57HftustdBpZj1RY+hQT+ia
27B/RFM/wOpHzUBWx/Zza5p78UPBRGEnHCOH3KY4i7A6S4/yhEKwYSdlsq/diFZaGM7eDkzE8adB
wBz1HQIN/bLPfXl76cMs8OssQ1OrhZggwozexA+I9cv/OqtNKelACK4mOCkF5MuMuT3doxyaA08L
9wg40r/vMmfcGA6MGbmLWTDiecU/k8VXj/0AiJBQ3vjkUljATpCQnlEyed5tpaw7EpLPRsu+w5c7
nJIa5+jbiFq1k5LUGMsUxbQ4wtGSB4RGmBb7/acw0S/CmgTJB6q3w0sBQFaEeUr0frX+42rWdDXR
nMJy8OaLEXjxydXZw8eiAskL49mkYLTpLUS0wOOxFZD8yYbX9q4V7AseXTVein4jaqvDgKDQMvJZ
5df1oKzUIc/2YrTnhylQq7wzh16/Nd0eWAwXU0PqrpC+vLVo5iP1cMku3YNoeu0vPGsL8Ct8INcz
VoigmYsyRI159JLwBTU1pB308mlAWO2MKHeNVGARvJQ94rVpmw1b5CSCF9WOXhVJb2+s1KZelEd7
0V0rxbBPepxcxKTC6+ES5m5/EKN/XlsOM5bs0z2rxPh8bWT2Xxurbm+iOuv+dm11+gTtOPEUP67d
pC9yR45N046jpfkotHCQ5fr9TMt5jliaJETM/HPSp3g2ikBkM9xVrEUI+03RCKwyImb3dlztg6a5
hXkbnHWlbpSVmAInaCF1vn7s9MLYIeT6FKD6icynFFM+RC6plUsDb6E6T3dSlrP7d2tlJWIMx7BP
6rHBiD05aIr9imcWcg/TdHGIPs700YxXZF7SRO836SS95NusXVrLv7X0TrnVY+me3TO6SH6FTEKO
S5KAdFJb+xIlJosoGXV7dFAtfRnzzLqyi/JH2hnht+kk/32ikyoQPeJk9Jsf4kT5fTIF/1cx/+kW
4oKgS0/8TlkiSmhhSV0+7FgA9C9Z2u/itA4emmSqQClBvhD9IszVEBowWTy98HLZ+W4cPoBT+5cw
Z7qaCJPb5lNY0UpsmnxkpS9X+7jpMKBW3/95NduR67W4qUGZa5VL2Bf7AUZk0QC/QRSyRNPQa+ko
ylwxj5d5VMgtXEaFkMMgmf+vc8XHEDcSV6YuLh0v9718yMt9xWj38TGGoG638AqtZWTYYCYc52SE
nX4tS6Z+Lc7CCi8UN9J7jFqmgbYJrEXhqPIiHet+KwJV0VmVxSo2y+p0mfx/veh0Ny+L9evLhes0
CnEane75ceG577+5qJgfA6ybP+2niyogiWXL//xpfQ3FAU+T5l/BHPv1x//4vYiL2qbcb8UHv/zM
/+7Cn+6fumay1pqVEMBv/ei5yUMZ20Lk9yQbD12ynf5WNCHDAfhISpwru0mOL6/d2zygPjIp8YmI
TPU/Tcfu81+m20X6eXplZktxsY/pOJCMizys5JPXkMQ0J5BzpH1LxiH4TpWUbSyK1GhG2tAJMXDc
5m4b3XuUnf8SGpnVe2hvwscRoYNS/Iy6bqlbQfyoZbq+jkeoH3ix2geAf8BPcat7GKfcW1kOHTuS
Rc3D/meGHhQ9SbKtWR4tlKmsMU4HLW/dpdrpmItNdRCjbOHOoQao4/R6L8JEv+UZ2OxIKiXTFruW
BlXWgzi7HDQ8EKg52u8hl4EvwaLp2lq+TCywgFSBu1PkljAePOcNheEKYZTfzRA4dwZ+1cLvr5XG
dUZFAQ2RGMRQkA6THWR3xeLRuHdREgMqhwO3Pom5ISAZ35GUh4z8C43E8AEKcP1QSk9i2y0aufQk
NuQZKrV/jkTDp7CvcwQagO/fv84RC01d16oHuXoWlzZTz944koXu/fD030z862fCH0xd+j1OnrLc
ZEvxdsKwQFoi669fiXcYYp4syNpnYGjJ0bEHvp0TW8HP9c9RinKCU9s+s315j5LH8i2uxxQUnBwg
YNkre0d2jfuwc18oKPlvjQxka9Q6G6VTyOzDiHifEL8Ns5+9bGf/9NNE+JjKvkL84N727RcxDpLl
88TQK9DDma7Ypr/ExA4U7CbQnqrRaK+qyMXMHG0lcDMKxCqDV2bvPolvsBQ4P+rci54oERRr1e6i
E7slLDr/Mqfon4Q1xcecdppT+2l06ossOVi1Nm7UbFfpkrph0VHgJmTjK5S0+iSfgJx7yf+YT1Xt
NZaRcoGC4i2ccpHnmTt9n15y9AResJnXl63cJLfaGEbbMcIHWUsm8VWwvCiPy6OzHvXJF7Lvo+vK
6hWK4F34Pdf3AsklBXG4DMJ+uGHZ7+wbdGU3CfZOj2buvIgIxVCvMw2kZt58k9JBu4kmptuYY8iG
FQDFW1qiP/MzjAlGXqu5XLNMl/CZ3Oix4i7FsDiYskb1PpFuSxEShs+9ibE3oIjwpFWZuS9aT95R
6hjOhqPHa9sKq4dqwBbHB7X3DeGhU1ZO+7OIfbyuy7/ybHiy2ih8HQalXMYg++88jb9mndiYlTRt
uRH/2+KQmnmP0Cz/6lb2ZgRpfcxRYNvLLCAWHkmJ+n4YUP13rqWWVN4b8qQZKvUTj1fo2oZhsw0U
ezxYgumLGl6+sZpQwgdz1M+UlRWUWgPvEJaAI4emfiw9IJKRpfa7EEWze81WfiKQkd14UTQsM7Vd
Qm2lvPfnWaYPKAB5UYNn7HT25yjLRfrYRL6P/hmXyRWPJxu/1GnW11ifWaGY/+c1v97xf4vz8mNi
eXLxBsA6huiiy3e8zRHZq7oedWOappE0132Gz32MHejSLcZ2HbCmXndVRBuvtG3FJvBaBHeFh2aX
TGKxLCLlDqGuZKshtLrOqbEgjPiN5J6zziKt3fuJnz+qo3GCYVN9M+wIgXlkq04mfMQb/J6ahRiI
Ex62Q282tym+qMfcxPpcXEmy8j0o8Ao98tzY1YXebqrY0v7R9VVdAOJDM6bY9ibvHEh8j2RgkVCI
ix8CEp/6irXNEmNcC8aIWXn+tL+LjwI/P02qQExlPlU9ZKNGVmPzmZeX8KND+nrR54Fl/TQaWRV1
G1sBZ6f2a7m0KyA/4NZxJNiPo2viGUARGzYyijOVW9zjTYYxTvEzNSPzu+JJp6KoeMIXOv9irQZK
YQDiGsYOSwlPxlMqPPRaDgrENZ0lfpDl2Rg9MPsksNaNqRWvue5v0yS0vo+qBGXCysc7a0S1mH2U
sg2VsnjAy/unMYbujeUnyByHsDpU1XirvJK8s1PaD66nxuuuqPKzKnvxXrUlb9+ZfcPO1AzWRqoG
j0auYSPLr+S7NLrYdXZUtKcrVXE6vou/BxhwoKpWRUtVa00SVb1/zvwBHUy9N78ZbH1tHplPVMmb
nTH22CF6lfXiU47Sd05yEtDbrs+1B8c8CbVg0QDGJkZGBNWmkU9hyUkAdPv3kT/mqJAxYYjxRIx6
tFFyo1lTalFfSauvBDujKwt/WWDhefOfI8YgSw8g60u/RjhqgT8sZiEphtEeVpkdvxMEMTY2l34Z
4EJsog5ek5LqNVDGpJ8j4qI7yIWfPxeY2W9IsTWs2HrlTtKk+D0iM2/rNLcfsR9vtlFN1lQpdffe
9tLv802a8bX2x+5BoZi7qwApbhFGt5bGxB4E5HeTaJZ/51lxdVtr3QO12/xFVpASIznB23RqKvD1
Fl0aOefE9o2HkgSv6M/Uwtp3klLDIDHyF1QLKCGxRjuKUeclQ8/vpVEAgxQyLvG+7WQvjSHk6up+
L+ZAJ9uonVQ8sE3MryUbTWFsrZPHTOl1SJMZstm3vEXXGR6W+J9yNqodZ35qfuoLowo79hypuEuh
Dt/rfJVkA4+Kj9KYKHyJptln/rFpHhSoScdCHUnipclD0+cQVqYuwMw1dZfp9BJyaYozW8LJuoHX
tvoyEMtZh7Y6JtsY3cILSYu8PyBi3R+qyOsPhg3bcO4MymRZKKq9FwOXEDFjjhMjlphyGb+Egxy1
kXTwutWna4tTJ46cBYqLwyooFOPAQ8U4iLPL4dIX+eEjiVvqiEaJo+HfQi59VeX+jqkNb5439P2P
Gv7mS4klV4Gv4T9ZnMjXuX4bSj34mlzT9ylSmDNMa2wSDOijBH8wIF6XUq44E31ThAnq6ijquaJf
HN69A36PXga+lo2dm3fWpuFq8Z6ckDYr3eNyiSVPbcurS18DfwjSu/RN/RDEF4OVsnF6KZqV9UUP
fKGIB3JV78d2EhAmc7upbFSsoUm18ZaSVrGY28HgZ2fFKuGpfIyIPtjonoJLoZqdxZxQx35y7vRh
+a7DBo113GWu3arxX2yrC9dyjdRF3zQdbmwR5GEwTM+Ga9wI1Dp832sElN5D66jDmcMnoW3BEf1L
aKlI5pK9LrzZydAkVLvq2vANY2mFuMVfhJ5nfWdSXuQKGLgEfxkQF4izcFxW7RAhog9aUeB8OqBh
y7EDdws3EGSi6LzAFQ216pemVwCk/AvAUfRdrnC5qoALddbQH9gjrvQ8brZpD/BUsc30Dp5PehdB
u8W/TTJ5lyXZnR216V05vlWm59yIRtE5xlWRYGlhGSry+irFdaDzvr3u8kaKllTy781E647icgHg
zjN0uI1oiQtc7hoDd18XLaTzi4K/kPa/NJ1swvg5eri8SPuL0QoVyiRxmyvfKR3YtoKxXrbGd7w3
4n3taebCSWNlI7R9G+xdZs1fw6v0LbJK+eIi+ivO5rjmZMhdNIdeunWwrQvKU+Jl1wNSXUaDgpF2
okIcnJpOWVd78ZLUu/F99NIMpuAqlY29pU5LP7fEAsXvf4J7eou1OnoJEktZDmOi3zpKPeFWSQe4
pV1fqS5ewD5Wg2hSmTq+aE3+iMthtxiHPnsbSgw2FZjEi7ykbBAH+PkIKHsLLMCq2od4zJu12iRI
iVReC2id4gM0fWpU06gCD+6mkUr+dRmcJ5AUb9xqmKcrhddRoITJmfh+cqNKcGmKtEDJ2eyh8WU4
W5apuwOXMy5FE3icclIN5VW0GjVv7mubTAaRXqQoD5nWomcsq9dzdAR8NnXb4SqYBtXGL9Zl1evr
gIqAkFAwcElY5lZdXokmlhC3mux4txgFJY+hNfIeQ3ehaMPx1GRUTvpuzJ7TsDC2zui365b3x1Hr
yl+pD4RKHLTMrvd9wraxRWXg0h9/RIg+MYpwKbaasuuuy7HgufQxQwx8aV6mAaIjOQ+jf/UlToRc
bmSZIG8WSa+8ulABtpfPcrn55aLiUnOzAl2SVsh0Tx/539/CmH7aBiYbkqYNfnagQSqpNB+SITWX
jTYou7aSDBIrcrlRsb9Zy7BXH7xAUvcpz4KlaMLVt0+Sar6IFu6M5l3Uygsxs56myx4oes8ubkWA
5LoglnRzOAajgX5gzm+jkIbyBGR9jWEfRotD4t800yECcLUadV9ZiaYYECHq2G50G6zeZYKvQL2m
1Aq5bbrIfOiRQSvrtMYEJUx3ok9cKft9Q9Xy1+3sYtBH9RGRqWA5l0sdGzM2qkr9em7nDm8h1tXO
7lI/rWTlCCIcQbOpmkpmIblFRmCOTyU3Ohahei+KsyLAq9DPI02PTKmhSmcoRkv2xuVRAFvRTZ4k
vcl+XNWFPYt3i1G1btFOFKdzjDj9CBTQ2FJMngcmMK0X4a9hjZ6+ans9zDegDlBuqL0rTfMwza1y
bzg0+hjkG3EKdHc4+JICiR7xMRJqCJJuoHpuM9uG3jVIPBNQXDFMLOYzhEyKcJFBqw0QKgHC3tbo
Y176eoQbL6OXs/9LXPuXudP1Og8EhrBI9iIVtVW2bV6eKa9fzrIqUl97WU8WY6H+y2g/9Y3T6L+P
E6MkLN7jvtzjct+vcQEabBlC/FOuUuiA9Ea9wtYgoM5OvhLv9WgFqxvtyqlZpRXsn8bC3N5vknI5
BVup6t8KVZFLsLgcFOX3YDGq1v+w4GpuckXfq/h6P4Vl159hbnzP7aF6CvC+O8jmgCbRNBjggreX
FTuG7MlobEYWJXnFWovR1DGw7UtMxACm4KYfJ0yAn1+xpCyf0lAC4Sn3Ho/taTSs73Q0eW9Eq6tS
KN5Gf+87Vv0IXkf0Zmlt3rqo5jSD7cCjRcpG0spgI6VBc6RAmxwwNsMhiULlnRxk7Gm0WvsHnZ2D
pXX6L61p1ynatG+Q6LF2Iu90rxtNsK68u0ksDwtzLz2mChokU0uVEFEBXwD/WLTDQa2p6A7hem5O
CirirOsl66oKtO2cXfKkbljVQ4dgXKfA3EM7Gk+95qwHIzKdI7qOwdL2tXvHmrzEXaXwN6QPWIaK
tZYrjb8SWXGuWOvUC/aZ0UE4kBhylm3KbizXounVUotVaPdrxGkDSpNxUBI3vxfeJeNwbULQ/mY6
LB2CIjcfw0TrV5WjGdd+XuvwPRXjSsoa72j4YPVrVc+gZRX2ss6s/rmI3Z8d8rk/Ki9b2s5kzaBY
3dbNa/Oh61hS2/YA72bI9iKP4sTqDQK2/S3Kpfn9mKo7v0GeYPwfys5jSW5kWdNPBDNosU1dKUqy
qkhuYOwmG1prPP394MnDrObh3JnZwBARHsgsEglEuP/CdQdoDsBmJRcjk3KciZMa2G29DqsU5/ay
geHd6s6lmwL3cmsWbrXyE7s9z5VizuAaiaviINgmljGs6zAftkmhuisMy+qzH6jfjSjAuW+cMb33
2Q+fbTmdbL3EODmttqnD96hH5wLAh09bzoo66OflH5h3jRc00KnptNWUF07YQCv3uHERT3DWvmt/
tdtqPIbN7D8VVE7uh8YEbVUpT9IV9p5zmKFOrMxA8Z9kwEk7b6MHDfvtpU8OZWVXq8QHBjdS14kX
w8RNVsX1Q4D09jpTucvriURmUP5o8KhddXZvv2oJVttV1Sb3BlqRd3FjsYELyc9uQneuPrul82q5
bv5PXwN+v1NiKJuoDM7oV6gj+VS0xEoLuzzNisOnxo+xpCKbgPQUwGLQYrdQJw0UfqaxcsiSPsSL
9D+hXNVQ3PRTZM7TKin8YRcV+DH1Y52pUOyiNUokLzYWbRiYqPVWr7Tp0lJjQeqss/aAZg3euom1
9n1SvZBen+BRmf8oCA/7kdJ+TxdKSpKX1b6ptG6DP1nFPr61D07t1pBgsbyX9E2m2c+qw197iwiQ
WfkQYZnuc8t/1ms+6Czd8AXZf+AJURWA78EuEd1HfBtIC7/nmmMgQVQpmzZM8YQaM+tT10f8rhaN
R2RSjQu3xzlb9B+lqzEUbYOE+jrUvGALJXJ8Nop6eg4VhbSDY12kC3Rld3KN9js3YpGhaYW6k+16
zV5iJQQVdq3ltS6NIJ6qg6Gj8S9NOSjgVlFoxFheJnl9HT842DLcIvIazqpZxeH1e+id+x4vAAlg
pT1oYDu9tzSlum9gJ657K4r+CnzlTkUb4g0ahL0vekvf8+oL3lMXSOsSIDMHH3Bwq44rj1/8/6qa
im6RtZ5tv9pInBw+iK+SVjXOern3W1vZgdvEmTiPPjiNlnjZIBRYdEeRqW4Q6DpAgFTXwihq8NN5
juFbZAEFoB4YH0pOyKgg7QJAH2fyvb40S9xJtz7PEx5pyKrcRkU7QEZRsSFd+ytYmknWFHuSoVjy
usXFVWf9+3KSg7aVkyDIgpc8scm9rSI2HLa1KbrZfTNMm9o6ypiX2Y3qMyideNtHTfylAQ8xKLDr
xxj3dEej9tnqvrEHhWIfyjpPnu0eszsJYVeKR/vsfMp11jaGobubiNrDu+E5xmYKrOkgzamFzNNB
xLxI0zPbLc9d9aXQ9erFMxv+lzTlbcb78RLj+76Spm/2zUEuWRv88/7UsY0MdzjbEBbAAqrdk51m
7SkbXJwbO1TlFR0srK58tZAZ2caDEpHJrPIX0/D+KhFk+Jzi14C2dfc5xtWeUpPaPg7LobNqJBjd
8nTrN/M6Z+0c61AriJVDP0buQ1Lsbj1yNqYxcokVHM/bQEpJ5KjP5ee806cN/9jtWg80Z85Xaa1h
f1IHwPnxaMfKIzSjfYGU9zDtwKVaK1ECRihlOgVO8SqtSYubp3931YuNjDLM1yhp/XuiHpNmX/+a
pCxOhFM5qvdZ/NPRGlm953zS/TsRmb1pzrre7G+qDIkgGWiKEme/1AZOlzrh78FlZuv32fwtDkm4
G+rpKgggLzMAcnW2YUmaIFWzS9zhHzzV7JPuetapXs6aGsTq6sOpDEXDYJ98qoOHwmwu0hUoQEat
gdVMmKjY+0Zddoc6AMIxMc3A5lWjvpHVt1+kY267AE1KbOmGMWPhgXfbGG7MuixWJjarp4TNO6oQ
/zrD2vpnHwCb/xq9zQj8FMlGdQKd+4e4oXzsazOi9EjA/x4qH3iL++3ryAcGhvUZYYPxWPiNcpFD
5SFfpCnthP0qsJLbwLUZjqwYkwKA5a8Zv8XxOsXjUr/cujEad9Y1Tmc8Iao6VoAXlBWF2qk6yVkc
zCWeh0v7enobxwyhXRuxZVznyICbkiBeyakcJj1yD1GhHdp59h7K3qzvYTKsQjia2TbF9XA3RQPe
zIsdnoTIWTgi9okEq3G4DTRJd53bL1e69ctFSqfO178NZH0NNmq5iAzI1as+JWuBorUzq18qB6vE
OGvKQ1KH5VaMFOdEKdZNHKknEabzrGwTKqn9yTBh0P9hkkT5DvAXfr3/x0mBVZtPpe3+oI6CTYHr
oV5CNWfEgvxrDLti49lOddHV0TjX6Nrwywu1L8bo7dS5i7+HNQ+OPsIHQEMc/JCoDoLi8DmeSyMB
Sao5DToh2XzXDVi2DMsjsm4y8yFHx3016vMiY9RfusBO31S99IGBe/reavvpzfLskwS0QRau0yzq
Hqpwss+qXmQsspPqL+SKVjkf+pUyu7KdoLjcacMYvPC4/CEzrYVKaFWz+tz2Bc6tY2uhX530X01k
eySCZFeN1iWDML3RCSrCT/FoXR0wci0aD5qO9Uu1gOhmfSpWugsHyx7U8FOXmAfpl7DJwMfKWqB6
qquBuutwn/FtJ5Cr/RYmksbacrV/h+lp9pnFKabQ7F4ekglhObUa+w1OYtAvJKl865SksuSibwMG
gHbE/MhZ35LUXoyJdFZBhjdVVG/5qUz7wqqNfZWG9nvUGVvS/fM3xUe9qYOwdVYVpXyywqxYhc2k
fqMKhCBBgUJup5toGIOI28iMqcPdnd/kZ4qTFeo2x8ixfBRMbP0VUoV3bYqM1615VYYy2HV5ludf
tbDHJm6O/fDS4O616mI3e7TTKX+cE/SswXS/Jmk9HW/9Bi6JB4nlvxX9uPFfcde+Tjd+xgxZNUEh
M6KtP1rg7lWoOAXvnvOtGWO6J00vcnjTLodkzJonbu61mdbZA0Rq54kFu3VXTlCkrLSDpZWSOd5Z
Xl5tgjbt4vVcABnE+aHcX9tKpX9TBvwwEY9wnlhwOU8ZFrxjFYaPckHY5tU9skl7GdN4Em2LoPL3
hdbu1aKc/1lOxtS6nvT/OfnvIelRe2M7j0P0wX09C8fijn3dN7khZnFD+NUndw+Gorh38xkf4iR4
aB1uIa/4f+gHmgLkw3Pqa/FCag+R7i+vYu1RahLX7beUNlKIFXe+Pj/aPSXuVb3oNMzKOOyCvtDW
/ZBNK9XB0Ci1wvQ1jEuU2YCxiyFyjVzM1RDZ1tXtGPpH+yj7lQqryk1vO+rF77T2giEJW9OoC/+u
75C/a1c/Xx4FLIRDDICnWHlRlp2A/iyVyahFh2TpDJI+O8kBS+efZ9L8MPxh+i3c1sJ5ZzZA4sJJ
uaBQzUsMO0jlMnukXYK8VHYy4tpYGmycRQQ2yOAsSMw1XMYL39AuVM6lce0x3FWAIMqjj0IVkjrO
vRAQQoCoJ9vq/r5xEmrUmzf8W3U7iZiDsTy6XXavl2gkoZePbsVSxkAF7T/NhfyWRfPPpqDtbk1B
yH0I/jU3Xwyn1NzMUTuNUjKdUIfSCkZjWcxTutEiv8AigN/gTsWmdZVUlH5aMGn2nTnl5ZlCcAIk
fg68HRIWf12b+jKCvlNq36H7huaAn+8dt3J2URBZr87sUwECg5Hp3Wtfu85r7IX2DjSRcQf3O32K
+N9bxQueI4ff6IEi+Ba0DTo4rZZdNOiLKDKN4yZA1/hrOzZreuy/y6nFtd7X8qdqyPQ71xid3Vxa
493QQgmpuvyrTeLgu90Wh8H27S+1gjiFA9kJrVG1PDUdqTCEM73XX6EAna6hnWn+OdTwy+tVQ+tn
aLOEdoP686qlPX64akqqij0ISIdiHs8OYj4HVgDPiKp6+SZa+mRADqNajmdUW8dzZhtbrRlhyixd
epBAr/z9dEoW18soGzcy+U/Xuk502bUesMNZo26H7Xy/mtwgXYwGjdcUfxO2jF1y7hfX4tuoGBzL
aNkZyZlNxM/g0S/jTe+gdrf80BSQjwDHUjM7+cuvUTpzcxhXTskm8NaXyI9ThuUgI7/N+xADXr5f
4WcfdnduqRv7coFNJRBo9m5Ws3jsTPX5ejAB69ntfJYWXhDKqTGSr1dQ1tQDAex0bdrLKMr5xTMi
k3Ix6UnzDCHTKlPWiHeoGQjE9LX+99UqrnaFdN2uJhcouwlieryOBf9VsLHete6Tmwz1vi6q9jGt
0a6IInd8mwy4uV5YGX/HVbttpQhoh/bGtqrgu+ZjxFqXuvWmhkWKOLuqPua5k+2tRO1PpeGVJ8oE
9b51bJgfY4GBIVuNBzlU6eTgPNvn21tfUDrhQ+Ep7t6OEU/+bYC7Sef5yjb610VkgjQ1L30Jbdu/
k5b0t1N4KIDUHLPEfgqhpTTrrgoOegS4Z6wQA5nb1GQX5FUH2MjRJ09X4rvZscu1jHa+Uz3pc8uG
vY4/RcoUffIn5XMW2QXAUOLjiS+P0Vm9k8HOcseTXvK9k85sMEILAWh2/ct1EPQyHB9fhW/K1M7U
g71uU3GWptOjIIxC35O06jD6kizC7REVq52fpvPTRN5hgzgu2uKkjFc2IglfWSt/QoNn/uFo3hqY
EpyiLIxWWjr4/6Rd/VCWmf5trsxqVSCI84Zjmg7+3J+eWXuOW0+tjXssOGzkzFHZq915Pg6ssw+D
5zuXYPnk2IDj1Cch+0OFIqfRl849kunmvjLMDkM7Ur5mD2jSbC3zkhVmvMP2vX/qwzjduE2nvbZJ
gt6+21VfnWJ+DZq5++GXOTK8Ad+1Hb8nnhIFK0U17yettL+hj8rCRk/C9xjcw7qMNf1ZPrnIQLwq
WqZvOnJjxqZkZY6EBy9ItelOdeuFj1ZP8VgZEp+CuRF8MaPCJjMDRz0v2x74/nywcEr+kimFig5M
gdbKEpYjDaaqVvXc13n3AD2YRebSD0bL2WR6rN45y6zR4q7W7Pd2IbUZWgheKe2MtfDWpgLBq0kb
9FMR2vlnG5fhhebmeH1x0vrSWAsJTqJ6iIjQkfLis4WB768oambGWthstyi5lptdGXRgCwvw80Sh
R6nuw25MuSeBg+SVaq2L2OL/Zlluy6FfVk32RLbuNiDBwTLjNjDJUkw6yz9cJoYdfILP/yi7CdtK
nNXg4I0BlDB5K5ATkX6/s527xvYHVMOxDEHUscWwN+g/mR77Vc/InmEU95+GLITsqqraSQYdHfBo
4FraTqAAKLX1d2hdIlGxTK3NrH0w7fwig0GhKAcUcrQ1yzvnmvfKTb/b+7UzbyUNNqY81FNfm+6k
WSv6j6pPrHtpGWmxUpowYyGnOk8zhF1JsA1VF57L0ERyrbCp7leOxfIrb8PqVYtffapvwWoIp4cW
xbqvGt7R67aptWcN4sCuMcvhrCEFeESZV93zB7aPRjvHm5rlwbvRB9+dLMs/O6S3cMghk4SG+5pk
ztz0K1dX200fw4iygylaKYXXoYIXZTvKS8XZQQDoRMLW2dWOxfMZ9x0qaKWCKG959HTT/MfRYyQN
3fYvLmqtvK5Uts5sq3CjS3eXlaS1ZcdCUQKbibHIDlUTm2fZnciAxDko7lzjCtm8THN+CHULTt+y
i5F9Tz1i/J2H7l3bY0giKmOOiJDVvBR2f+zs6thdXYMk/hY51NwgnpK3xxxC4EOHZuG/bS/0AvEG
xFPJ7i5WGAaScsc4Hr5E2Kce3J6tXVcZyAXWcfQyz9O5j7zyXrpqzfgZEZqLMEZUqefGnH6OGqEX
HHrdNk9OGFm4NyXaW9YV/aG2DFL7paG+5VOlbiPcavYy2oXk0x3D7I8ymkXlP6hDtPcyWOJ5E8RG
8GIkyOpGyo/rFYomY49RvFxbGi9xtCT4NJV6nFNj0Y4cSH9UvCxdSxr71pQ0tqPxaTIqaewPTUly
/2FuFvP7kyT3h+BQZWm9XCpZRuWDcmy89yFfxclC+5QrlCekOpfhIrAFv5scpKSnxdm3pHG8B1Wt
olenZtWxaOy7XsnWL4yDHaAi872PnROA2IGiy1g+q+Pi3TQa735U4rIVuPnGovbz7rhOgjC/6d+1
dXTE1hSqoWrcObbVPMMKb5/TPIx3/pxocFfpk4NtBl/USPVO0lItG4FlJqU5P8K86B4V15++fmr1
dPwaKgNCh4ZR76csPc12gX86jiGoW7XWJxsvoFVljd4P3kaonU3pkK+sMnA+RXDstkk+p2fUrZPz
omboTvPDlDrdNiuBqAxiiSftMkQi6LopLWM/3SdpWK5tO3/Ciby7F5HDocAIeWp5FkvTir32LveU
dC0iezm2nk++rW/LmDc8SovlU+It1GMT0033l8PlzetyXoAWmoAzgtnQtq7loGh165RT8likiuU0
Z2V4Dbpdw1HxETAx0Ea8s9iOcWm86zwY136hzidpRmmxQVLI+jSUKJCrffnFihLz3VWN8uAF3mGa
3Beqksd44YmItZGcRfO0D+Ouvtz6MxXgiWfU9QdXpNJU/Z1fK3DWlvlygFFhnvu4OLoZVmxhvKRw
Fv1KKjrmxgltYyeicmaHVGczeX9nrgtXC+05rECgJUpp6BYrU9WZgt0SK4PSFaIoF7i28eAZ1fR4
xXYkU+udJYlgZp69n+emWV3/i0Nb+9mW4c4Awocq03dRjYdmlm6pzlRXze/UgcC7qu34peb1f2x0
h2aYpdFZw1ZNZlSR5T3URQ3hrjHrQ/+59nIFhs/gP1Fg0U68eT4Phes/gRrzn3rkNXdwX6219Eks
4CDUOAs730ufHNDbew28NkSwgAtNoWo8+V/DAPHdq+Q6mjLJOuwq/lNqbWBBwFkxucM+Xs5Qp/l5
Jn23UbA8MWKUiXPyWzZezVy3WzL+zmONjcGjg0sEde1eZ0FPHzV1Bio1ugRVcSddiIC0Ci8uPLo7
Xb2/RiyxRgnTzrXm5u7WV5r1iFk4T2OM/XBWhQwd15fMsCpMHtQauYSlTfFMP/ZsZD/0SUwlMVUQ
f3J1FC+lr66KZlxdI4PCNTe361oGrtsVUkhqx9bYVFLlwRvZMbZDlf3tY8iXdKr1pcwznKf+EKEM
2IkMkX2NaFTugJBF51PXxV+8SFfeKhvPNi/OkeGG1XSc9AA4vN4VL5UBzdUrMIzwkBfJJudHVens
04a7lVaa7tWSQJTijZqlp1K78HDkvpJOT421lWVZM4Qw5OflnpKB6+zrLXebKeMSeZvd6G6P8JBf
v+lBtqmQVXpPNTe6a3wMhzsvXuShRLaUbUwJXS9E1KYFsLqZYjM/g68mY4xG5KrJK+RMpfPDuMRj
N0VKpQr2pq0PdxJyjW4sIPGJFYKmdNqTHMwRPstqtmOzXElHpiKqbBuLibV02hJwDbueB8XUnswh
6U4fx2RyxDakLPTg7mN8VHSonIESaU9DzcZ3UTnaCGQ7AZaDQjrSXg54bgF1S7+AuJte3WdAWk6/
9UuEZqIZtMyUwdv0dsQaQ7G874HXaScjwURKzv7UlD6ldCjlymmZeN4mDrlBZJ6SDjgMTf4jb97+
NPI2ObVA8q5n0tcsA7fRP/VpuoPVRjHufotV0TnRyWGNlU2GWG0PyQyqmrVl/tCZg3HQWTWeLbd3
z6gTFv6ubEEsZbh8ra3WClG+tIfpDsdNi0xAPkU/MleNEd/TPwudknfdGiu77G9rXrBg/JieAXTD
YjTn4VjXs3uBi+ZusLXI+R2Z+ab0rPh5brEf8udK3c0NK/J1WQTPSmPMfIUU80MMTh6qEq7pEisH
LRjsA3hlayVNHJjdTdgD7kfhkmfwWD+AxDBeK2t4YXNeP+jLomcZk5aMwbD80Po1JpHLPLNyLn0/
pgAwjeFy4yzc+A2IwvwIZnWEV0OEHG56ddJcItoaHj5JRX+X6G5wlzrNPY8f/bVWVYxzgvq+XpJO
0Vzmj7/GysSJz9gDQLsgSWvpOBJ3qlNQ3WtRX5XO3MmVi14n5X4kbwlLhuZtwJK8rooLm9XkaNgz
eO2S0yYK2FHfiX7ToG/KyGq/dfM4bUPbqY8e1h3PyqD+kHEvWwSeg9x+CmBunvAkjLblANkHFwtz
7aBCeBpdF03xuHmQA9aRzYP0sz05XZW5ZOBXn0TcJlQKnCwkTjBIQbA1x/j0c6Why+NVdssNStNx
7LskUoGxBZn2WKK7MYQYG7ZqoO+dePRQhiYKte9l29Rxi+kxxGj1K5k0hEnyVj/JpW3kuQ/d2M0b
aymQFr1xAgRinirTw1li6fLQ7zq6uo+QDV1y6Jb6aB2oPZ5HCqX8X7FkkNW1yTZ7BYq12MaBAgQz
ihZLstb6MmfGpyy1pn/q6o0NHeW7arYOrFOtv4Ywo6bbTu3bOARLKsx1Hw2T18RQ9Nm5aML6WDpA
fyjCavdy7bKPovVkh/n4NDph+4DMpn8IMJjZDjwRv5IxX1NV1d65R/xDqThs9XRr/KrQHxd1ckGa
7XPXYnTVLAc5k4PTK6sudZWjGGBJ12h2KoqjVMamWk138teHCJF7rOIu8sfLv13pV8NdFA1/Sxd+
QiqqE1aqrcskUrbSKQfTmsaVHWWvBlDAh7oJNq6Tppdo0VKWLqwSAKJN/gGFStPZ9NbwCPGTDQFb
TwdocDTsFQ3UHynbGnfFXTQOFibFKlmarB2+eNSq8Jf8jC5IdGxMH83pTOm/NEb4XRsH5VFVa1Qr
6o7V/RKOUma6caYgOqHIbr7Z9rRGO3v4Qv7G3M/oN+1kehE2R71Wu09mpRhnSFTVWqYjY8szDfuv
S9Ep0YvuYzy7XFa+lJK7M9rpts4thjXYorW8xhUNb65FwUkOMEtn7COfxVRpjHPlkEQJLgq/Av40
aXaukyTKjxUcPdz85yS5kOPMlJt7VvS6F78rODqemrivnlnE/UiLrPnWdQ6O5p2mPuDY4V48bvp1
w87oW5z0z6naVJ/giCfHsor6rUyw5r8VH+AyELBgH/VadgA837znXbqTeVYYjRsVnYlT2MI1n9Fw
PIgrJRrWNiWC2KL09S+7ymrloMvyOMVNdb6WjPHjxNdxefmqyyF2/JMHEPYorUB1nXODIlaYx6x1
vNzZTkOAD9TSrGV1naX2t85TtTvp4xHmPbi6nl7MtN1K17Qsk9jOssmeDRy9FASg5EvKQdIHdjc9
O4miHOXbXv+CICgOCaKBBkIBaWi+CmWmCPzg4VernovwIarsVyHbSAtvgWtryOZQImfQH/jFVTka
r3qjUPkt9Ak9kcL8LOmqrq5AsFNgOksuy489beOZyH7KqEUN99BiYX7NdJXYOtzbJXDkhSQjB3KP
beYkL1k3Bye7CPtVCyqI1JvCLqovUOgrSSvJgDQBQlQvidNdTGPiJT6r9Ys91iG1UFghMihhyb5E
KBsRO65gB0W7mT38sSTcKeLp3mvG8+168pFFTPlOQW92iMLs0UjIcg+5OSOWnXiftMTK7+IYdzpp
LnLcZ3Ssycwvo+ZYuY+NXh6kJQfP3DsWnnnSoFZ6jyz1/CAty3ZaDLNqVlfLZEufoo3fdoAkl6Z8
8DTuLfNz7+bIdM9qou77At+MBfcOiLKO1b0DtXxrjnG9xvrXZLlV2AjiNMqRnzbVC4hJBQJoGY43
XYN8QwtLTKkamKl9lWEM4hWnYcHX8QJ/9FXHfXS0Nn+r4XynhfJWTBb8yNH6LK0+m4ujYfX6Wppd
Fy6OqWTfrrHLBaOxPiOr19/34Vze5wq2mIh7NdvWjoE4xjmWgqExIrDPwSvDbmdhZYXcWjQ9Wm00
XXSKfNSPWOlAACC3AXiFhwBN6H8/m5Iq6mrlv5pmpP0M/m2uBMton8cWhm5mvWVrm13Q000vjW+l
F7euzfOkbqRbem5j3RIgfdz3yU7DtH0lo79d4xYHwC1Db7jXd7/FDWoDGl8Z9lmoOD1rZTueofBN
zb7VKJJI2f+af7l1fgCf6KHd7Knwz8sDtAvZEiNbIIyOsnN8vEO2g+WHl2HOWozqfrbyUa2lVale
grDGuC2Rbr1A6HI3jmPNn4d8PltLuTXNtZeuaqL33PWGrVtr8blQsmnTuOaPfrFec3Vz2GJvDsdo
aYqxURzXz03uWGfpMqC6XYLQuJcxzw2xAxK3nabo3hsFrGuHD9rseOpbAZX/QsE5XXX6oL6VVUbm
TNHMtYx2jWEt91W4s4Nae6tUA0PTxlEOMlqGM2/h2Z3P43KpWUseAi/zHmUwSw5e2ruvvz6uh1XI
I/2YuV6ALuJQvnc/PH1Q3tLJ7x/IKH0zF9H+2cKUMVbbbiNNZTI1WNMliPdWK96dbvjhWIpzRzlb
2ZZjam+cYqD0OJs5gtCdZrPcm8p+FSJvy6YTP0KcFcnGBoG90bs7g7weUP8MItGACcbJijroQkE8
sjdZTh2vxXSlJZPmeRoFslJ/F3PWq3krmNZ6C9vdJomxfJ4MjUi5s0BUSvxX7UUdu7POe8ktuBNu
j3aRBusP2QM5lcNE9uDEynslLUNF72Ivp4lS/TWBLrxeRbo+ZCcobgHjueoW2zx8Ni0euk/q6JpP
XYYZcqar+q5MG3DjdpOT5/cS5+7azpz02LWzdpHovisbGAXroAblvHbKCTGzwrlcQ/MWOEzZUkeW
WDkgeVXsPCsvMOXk0+zM/Qv1km+j15KoCfFFR7nnEntpx/Iv5LWoBpl+0LrEfZSQwDWCbcRXxMvX
ch6D5bAQWg5DbeKLulxFBjp39hcLyu2tS/q1kIXp1qcy9d5OcbWDMxDy51TzEw6dw0oL0PoN8/Qo
EVlcVTt+j8ERgMP8lKgYuJBbz/9/IsIMdkKUseG2XI17V3U2qaMBbLkeJzOK7ixFe/mAdrme8kvY
F7kRnK5oF4GxpHaPhJQJn0wpdjz200+2ARrNQvrpRxuR4i78H21hoZDe5N0ra1PgPT65e8TKtFNd
W8UuKOLsE8/sn5NsxGFb0//h1bDXykzFdJzd1TaozPk8lNrPSbpiZScLJsmVqY+cVrnLSFDfOPq/
8/i1hf4vfH/8NbN6lSDPzy9QOfNUqzd+WFpvXQ8l2jSU4IeOVDL/yOTJAVCcq7J2v7qeoqwmLyhf
8p63BSAc1OlSH4l9dwgO2KA6D3Il+EB4jwSteowBKB/LUPtWDlP9JOzmdOlCUOXaJVbeErV0SUtC
pUvvsKZquJWla8ryv/IR90kYIjtJVOWS7OotRd/m3N/UnVjAXTvnJPoap61zd8t9DSV/aZunu8Cr
j4Xt6wMAQDsC8nnV5sBbLTlgZrzX0n7+xns3wnm9n89RZuqPzgDNVQaiJAoh+vvJs9tE5JZq1UD6
ghmpj9M5xNLP2YC6WQ6R+VBPdvTeslPQ0KBatU0RY35u9I/13N8J67RfqKdF+9CQxn6RHruqXlJK
effCQ50SdEKgU9dHGawGhACqzHR2MjHqnOiA3zpg0YUQy9PXPZkZimsyFzmOfOt4MbZqsft3EynR
3TVt/Yvyn7bWh/7re7Ax9GvfFU8nMEueGH+30/wpVyAyOW0YXuQQRcrnqiqs/a2LZVR4mRINwZO8
ADmDHgCYCrXw0Cm/2cUVhrKzujY7JouhnPT3TvHD9nmcDbOrbudC8zYorMTPcshaHnZJEsdHZ8nu
SF9qHKwmaJ+kMQVaegoH6+/bnMkcXh3oHeE/CSoJq0FMupRSe9cgGr5EekqFAHoNgmglCzjTKgE8
djymTDV8gYdqYGabdGT+ltF0qiCTGDZqEpQ9W7G7ZS2XAbksXFRWRtRpnd76nhrnajEEGqs+WLVW
Z76qTjRsQQk4Z9WFy6MXQbfLwhawZeTfoxmnb9K4nnb62ME/6urkwZ6Bki0tORRpYqy6jgqHNB0j
9o4wHMuVNGWWZuuPSpM4F+nqrbDbu5UL3n65iNJGNbZrd5Pfzc+zZtcvrlqRvin1bRfo015cJ3PX
evQzZXhK56Si0jgfxHXSb5PxqLUUrKRZpXD16kW69v86yU3h6k1Lmeg2KafqzKtK19YVOvu45IJ/
EPdpFNCiu0FPc0DwNd7UXtO8QNq2Z5Rwfo8dmj66m1FJXAc4Jbx0oSWxcWySBvJsnoSItyobFdRe
lT8CUXS3MfqLO9gUPQ9fvFISF8OQvbN4p6QGXuJpbd/9zjeSNvXHbKdA81zZYUul8fcgvvWxaMiH
+pn1n8vePkutMes03FFVsm2tABNw2Kcfrnh3I3vt59B+LAfkSX0j2Um35RbxKfPDcS0w+HSK/Y3d
QHb4NUmtdcxEcwzqtDn+fZJEuSmqWTIpMittnar9eAodAPTaiOArtiek8svkpV74eVmeGQeDUutT
D+OYNRUhyC6sNAqbf3nqYKwbzIQfCj3i+a0X+c6AYfXW997roATNd97N5O666d0bMfhN6kY/lZGB
SS34p02MX9G35YOpynUHp+SF7mQJHCavzLaWpo5vU59gPFAB1NbHHIk8G4uXrFH7o4zOPQpAZhT4
Fxmt1ODYeLr7JIP2vpzGFpnvOnlmLX4nIWbVJPdhjNaWs1x+zhrtmPts2WSKfHjYqfq6MvOD6abG
19JHTn0xpXSt7kdCYfm1cHNUXHzHOHYK/lMxhNvNr9Bhap3vPqEOWZM/hjq5+uGqv0Ljoft5VaUf
Fp08+8NVc7R/dT0pnzGyKHZ6myt7spJ4WINa1cOofANLZZywVTcwGhyqL1nSkdUNw/QeTZzshZv4
QeJv08OBMNTo/zi9tsef0w3TSmW6XNb3HLhWCZTwptjk7fhTY0SEQzyjczHyTF+k1ei+aYBkISSq
DFgb3XCSgdaeISmNRYsH9cQvsJf2z0Ac+VBNePkwWeb8usJvH6njSroJQMNdv4uZQf2bqfj/D2Pn
tRw3sqzrJ0IEvLltx242m0biUOYGoRmtgfceT78/JDgCR2ftEzsUgUBVZaFJEQ1UZf5mF48z1fTI
bFHX+/00GYthhxWteZDxTFOCq5zNuv5+tvV9mC3DnoumwPv7CtzsoXLz6THxAw8bZu0ore1gAZF/
hI1bHlPbmHhCEQtWmO+QnDoV7ElrCi/cT9Pjh2mxj7CHO5BpBiol72F/RKPGQ2niJE0ZENQ6hvQf
B9b3ct6wN/FSGEYf9qvS6Uamf9ouK5dwl2v/HwYkOOIpN3qZcs10v7opKSukMtTvpSWHXC0ory6D
cmimoMcmTTUPvw3kplrdpC/hwmcklT8jE0U9ti1g2uxkcl9gtTK5MWqLS9VrO2z1r8EuKHNt7S0G
5inS0mFcr5OVumpOMLWRjlmsaGU1gXzSYuKzLCyynL9SbYQkPGQBIp254mTwdeoG22st9deZvV8k
9+bQnyDbNpTp8IURc5jVAsaHmhWqWXjvVH2mP8jwaiazjtdl9NhBscY9LNVDoP55zMYzwjTDILN5
Bajl2Xu/o1eGKiRKyhi3h66rfOAgS7gE6uQqL8VY76xxaO2TZNdNpUHtE6mDk2TcQUdP3c5pIhXY
85J434LS3iYozJ0Cx976R1opCTI1BmZlscdueG71P7amSFtLM/MgMeoLp2UbFWnrrbn6u0YhqPWc
PAqSmkXufoLamr65n2x7aN60zOk+xW11V5px80YePsY62/u6jqn28oOYKr8GgzP6CZeUmgiJK2Y2
gQE6YRxZJS2j5UjGRdGH/k5Gy8Tl2edMLB2W0dzABCgM/e5BRmGTvCGf2CMwxuAiQS8/WGwU3mWu
leFdlEtqsFHXILcZ+clxbS7CXO8aXcuIU5rvI2WkgQLlN33v/F3IaxuRwq9c7b9eSEZmspz71TNL
iWHe42pt6j881X2ZbBsoTO2WB2NCV1KacJLM56yx3HOMEs3OWJoyoKZqB7f/L2lsoVihvgFfde6l
a5wtzBNtPGYsMnxnoL3+1R5c/6pbJQKKRjwAjyAJBjF9xAh56UP186Ja5U/UX/YC5FGVXLmyuUP8
ZQHwpDPinU7P5g6JHuNLbo9/lpZmPLVqW/6xTBqqttnbY1t+tkr14Ltj8aMCq7zXEHZbFg/A8qgQ
n3T2pK9q7IY7bHvcRYGDkMnuyJni5oL/b/MJpg67SkQpI5jlx6Ia+nM/YTjfIJDUhWX6pe6V+BrH
dniQfpmewKDJnVhHvLlZFJfDMUCG2kJuDdtbxMycdH7zPdt+7Cv9PlYLjRPAfv6gJWctSqC3S/r2
16gPquwzWr3JeV5GJTiwxoalx0iLF3IYx1Cc3pR6gP/PydrDUNgsPR9jBoDSxz5VcCLJlPGZZE1K
CcTXgEdDHmFfD+srmeOvXaiOz27lZ/6uBp0eG3p8kz6ronQB/OXak5c7Or6hsoD5p8q4FstMVD5Z
3F62/pgnxg2iJEbAlCG3fsfvDhNYohlL9qBDritLzOTUBuze03ysUH9R512zQFr+S8Rio/ji42Ox
RWgmSuB6GmoI+2bVra/RPvhFDBXCZ+IX/hFtI31ll27sUCsO/lKjdroIiVT6qdxPwGLy8DE2i59R
r88/2LhCoCqr4tkIeuUhiBVnTx1r/uEPw2VMyhH9ZQxeDCP1TrXl1N9cfdxJgBJiZ11GdXgl1aJ+
0oL4qZM9G0gbENpV1X3W/OqHSBVAZm9Y4ivZSxlTBvNNtOjaRcNgUD4lTqh/183AO5b96F2QMr9b
fexTg/o5Zadhj+RE+i3rgPCLMjPZQrM0vb+tOvvaZ2bztWkRkMjI7rwgsZGAabNgueudfY1V7GI6
z7NXhedyTNB4LWa0Fyk5f85HvT4oVmKfwmU/aiIt9lypotpc3dJ4aI+dZZ3hMHfh3hv9+eYgIwJF
Ee4fdJv/2nRb/TTwmvkjASyKILE/3wGASb7nSEklmHCTHk1ZWqP5Kd3cjCF1n++/RS/3KBXWzwoE
1P2Q1U+qFeJ/PvqdB7SDh/raNk32Yphh9ecNgBEHxVHHCe5JuprRCm7LBTI1VnaJoqt33qRnz8Hi
9glk7dXt+MqmWpOvXYne92d3QCHOH3Mqknw7E6ATqOosL/qYFCBONMpRmtuANCMU4NDI8rTTUDbh
U8ziZodtEdRjnUKBkQFlkqZb4ZKtJPr0gBeF8SUzf85kG968XDvadmA1iAFFGnLv0CfHKQFygr3O
nTQttX/vy5c+fwmJGvWok+s7DIvzbTsoPtwr9AXcxDI/Sx+yorXSuJ+kpx5cHqQFu0SrCJ+1vg8f
4ILV9zZwMyQjyum7Zcf3bTyEd41Jle+tGVCQ0FV8XwExTHcI2UZowOrqfjbi/ltYJ89pFph/j3G0
10PP/8sfO/S5mtB8rZRyPPo2TBPDMaN93rR4dJrlY6zauIxRmkh2gW80V88J+89Ba1rnoVKLvV+C
jN4PwEcH0PYvaWb3n6F+GgfPcmD8hbBRhhCdkOVSPl7iu8GHC7mRByI7cI+40Qx7IQbIwMo0mGzn
GDgj3ybe4bfMG/coqfPaajJIlxDf/euHdq36lBXs5E765GCVHl5ZCTeIXvpP3mzxOO2s8j605u+B
lUzPTl/ywHUH7RSSdrpJxBpWs2OJ09zFapa4wY70u9hU8SzWg/7q9KhUL/ej3IZye8Ym65hETxwS
+P/cmmDOumvW5E8SsfW7sabuYpC9650tA4NpJddJP3uRdk9ePbhV+mI/mS3qtCMIPMqxejdcyPPf
S58ckmX0v4UM1AofQKSzVIwp16vF48ph0ZCPegCnt+u78E8IOtqpjPRyUcQJ/kB23sPfiARtjFjz
az8t7KDcfguXFtXI9JMLLUnGJF4f/zLRwv7chIPy6kzpU46u/5MMOQ1SB7mOOrOEqyb1dnvIPQD/
XEvVoLHaiyifjE52Fp7dzCkPykgm8l1QZJ7qEOWkHMMGBS+WQ6z2waGCanxD8d9YDwim4G+nuNkj
PhTTRQb8RjVuW5wbApo1KvV+jd3mBm1x1+bWVQqoaqmSBnJ8HjxLRdYZ47s6a0FlqI7DI9cEdk33
GLX6be77YifNGW3mc9RhMyDNdASsqYx5Dkgj0x4tG2yNX7XFTtb3LHORp0nJA042xOe1uS3wP7Q/
7A/WU7hBuAbr1hXLqORBDmYaTc3OHSsKQW2L4Jm0ZWjmjUSls3fNYxU75p2npZDlcP27it1WGMFY
Au0T76Q5OPAAES13Lv29O48zxt6J+RjnZWDsChxVACrxvpHOIGakZjf/CLSiuK2m2SOpHfZApe9g
4ua8hIuU8LTUEuQsllqCtNdT6a1FHxjc/ni3zNEp1R3emcpxGIKw4HmXY/L5VqMccuf4pXdMlyYu
zOnBn7LqMvElfsMgPl/qVPNNmn2DFx1oqU+liyiE1+AJukya7Lp6CqLwuwRBs0cLffmAEFG4SwHS
+eQBB8J2pMpveoNy7D5qagsmQPdFkHXKYJWHPvK7cw/rDNUX/725jRa13p0Bhwb7PKl4GUxebZ9l
YRfpD2iq6E/rsm4YtGDPF7C+kzXc+0LO6c9W3XU7mdAvy0EZYGpsJQZfp2X1Bw4g2JdzUsMiqwpk
alh9n30SuTtHVowuT6Wnabrmds2DrG+oxuJejlNgd7CyKbkTM3NTH1zyI+ARDLEzp/6B/0IRHB01
DZjaR+eFv4xB6PIR8lPkf9dQaJ/XDzEKsuWOhaW5/JjyA2+z1h8UY1Aeln/xvSzX30Oigt62KMCG
5vqby3RKY9HZs5qX1OwuMUQkXtiLDJ4o4onkHX4MuwTK20MBz/4ffbwlkM29cogUd9gbYFnOkdMZ
ZFNLBVGwKA2goBlKeWkWXOTWlD9X3jnmOio4ya0po1uwzSv0i+u73zuvctDoaE6+ZWKvYVjJqRxm
/09wjKzngBFBJIc/VNtm84gybXTRKze+FN1QPeqhi1dBbHqvQesAlca97qL7KVhoG+a4mbjxTaCj
vq0mPOHS5CZoURmV5rxgLwKH0S3YCtQXiJPYfjfWE4Lt9QvbxO+y62nJVADaCLKLPZTVt8G+p47H
uw0F0OEgXSXemzvDju2LrqTuUeucvriD34UJbkbZm037xBwf7uBU41sjN5bcBelwQLI2fr8NcLZx
KTzl84fbWAEFzKaMaVodHEO1gHsO+j4LD1blJOdkAgvPa1xHVov1C9Jh88BDs9JB06CWhCBe91Cb
+g20Q3uKQOivuxk1SoECkkuHYupX/nltx3kXPYIVJ6ELynLtk4lwk67R9CNbBCxEymIyui9TB6hU
WkCqm5csqL7kY1xdVzkMpwaJtjR9RUsviMOpAHYQmgHc3bqHTCnVnSAGfgcPgDxCj8ftjPnoDqiQ
RnV1bsMCVLhfY0uS6Yp67FGw+5Q0vvrJgbCruT3eIUtrKHmCKYaOkl8BXGTfhnW340mtXAKKIJ+i
3HQel+vlWNEfnGHA0eOAdwIAt8RRn9kcwBnT+lc5QIE99bHqPUvLMS19p8Suei/NYFKto9lW/lGa
eV1197Mx8x32wuFVb5rmFA+Nea9jCvfE+jfYjyGZbqBhCRhn+uQAYFE/FpE67DVNi5+a2MZthWXm
cOmj7ov0bcGBonSPWc3b3LJ5pw/JE7Dq8X6dRH5Ae0iwvRNUUT+O5n1hKcHKGhN4kDRXkFFjfxxt
/t3slmaJZvI+N5zyIfG1ZH6jnqkdUbjjXa/45FbQ3VnUjHznVC6aS9uhWwSaEjA2JwBlPe8uRhW1
psQvp+ag2jfr8UOPdMssuaY6wdfRBoobkJnBA2WJf4tC27thUaXjYFJRF5cR6UwVhaA6QQoDUtjV
KOdW5etEeBuFwwEIkQLspvdu23Vk1FRZuvJGRoeM2A+XktPKb6td6JAhlqbMncrmbCtGc2dOHow6
p0EWkjqCbbbZpbFs/1AvRkv+AH5nQGHhXjdb9mzTGK3P+vUBnrbdnj9U9yjffDmoiTfwtSjH0/oe
i7yg4/FK9TYK8y/vMvpsg6xbaWrZHkxufu4WkJIcIFWS/Jlf0rxrPyWVUyC2r8PPXgISKnYPVde7
lETn8FJNlvLJattkyQVlfwWK/jyD73uzijy+KxDOTnPPvVOitrnF7IOPU2qb4DAse1FO6X/YTXe/
Pqf1GE/kLGx+NjixwN7lGmGrLj71RvPUpXy5hkSl9mAr2N47qGJVSYxVsYp1cOp14EMtFwpZnbr3
GQWJu27w1Re4eC3erV72fTCim+ygWjQsCpO8iKWDCwMz+E0d2uaoJAG/m5NNN1f3hnNgzvXDDDxn
7urT1GYGa2LQ4kvBZD2Tpgz81lf6toL2FX+gbaBSap+//HIFmUdRmfZ22e3aQ8nH+mZ63gblMpo6
qPdO83cZYGycLY7H3eJuPPdee5dNAzq4/+rvg5H1pIQUfrbIDWavThxEN7NP+8tMhpolISUW6ZND
wX7wJmdp7BlYDg7fpPUhbgtRBqqpiVqhjfLbZbZrWYHnHGy9L8jb8cHbwG9NbWqNfeco5WEbUIMh
2ptJZh6oSvggASJ01PERQvNCR7VA98x7GZCDCksBIXw5Soe1BMoZT5jiWiGX7U72Hp52v7dUNtAF
9uMABRYVnU2jQ87+d6EOGUb27136Y5u3TSH1He3LEEyqXZV7s+BeDxo0Qxc6X0Dy98V0LrGSoPk6
Q9WLLDO/arH/Q1rSH+qqetKR9ztInxzmLG33wEQmgKxcR/oyeINyaSz5gp3jAlKYTpblu/ewCOqr
X1IK1mc2A2zrzEfxufIA82ApkgwnS0ZI20cPs64CWL12FnYnVfxolqQAVnxxrv49jh2r2YVln+r6
AAPab1dksuY78znTMWGRUUq5xaPuKevMeOHwR/1Niyzj0JeFe8Cvq3+0bat/RO1yeDRj8z+Oa+Vn
6TKX/nVwCUvLY2lrwRq5TexZ4JzVsfwqV9B8/u1kkk/p72Bnc3LYrqF0b1insKJf9lD7SSkRCDGw
LM4t9ELyxj9rkwYGpFAb0q+GuzeMF1lI9oW5ZwOcfJYtg89NKS2/V9ydqQUm/8Wj3lb7AM1hyC7D
6K2n1PHR2JLe9bSJdf2oejWKxlsUZcbmytJzOhu9Uew3GHqX6/0px1Zhb2SAHLYBPcdcKSyrWxt2
n3sNvp2UFYfWgWYzwVlVQ32VTtv6tcrwHpRIW/ulGCiFxF/90tXWIwqvJZC2rVTbs+51oOrgBpb5
j1v/1FNNAaozHrc+CdHRqAHco3zb+j2XBBHOJRrfqwUfi868jmxannyzPXySs9odb6XmmFdzVoyj
n44zKqXpm0kW8ecSuoB9PoQOfmJdgWi+h6JB9lYWhi2hAcjqE9+Msn/DcC+utOJBsGaCSINPczc6
lX37d5epsEQQ5Jn0W6q3Rm1dvyZuILWlSybOKXYqYd2Xx2kEjrqblLG6jKr6uFmgADQeb6IgJn1e
YleXzpq4m6kTr7PkVA5VFdWX0R8e60VTbOtPsMe4wgM8KLWeqju/6MPHmV3XoTXK7mOnu4y4ihme
oz79uUYjtLO4KC/CXH4Ln5sIDwjRYxilCIrKhOXQeulXjWXweeuP/aw/lUtWYOyC4ja3JegmpdhP
Den1g/R5SbyYfgJV2DdWFaEKQODamdW8cHbFhKipyqRAz9PkTsblMAQg3SHeoKcOL/e2DbzPNivv
nA8+1Jtgn0RBciPfnNzKPhyp/P5qxy4mYxAkil3rlclNBkYrhKEgp32XL3JaMLTWifUSNOVJ3h70
5VuEdMHFT+EErZd05VRplt/zXx+L7kOdFfV9TyH6Oqlzdu2mMLtKU86kjyUKelD/LQbvDPLnRgvu
mQtEo0GcnG5X0F3NRd7dzCl22QiWz4N2VfumeyxSOI5DliZ/NsBL3caPflq5Z6Pho5Yv1EmaC4nc
/M7WC/01ctKfEmHn/rXUs+QrUuQo0bAGkpzHuOhVIYuDTxd7av3fTXVpgsJ4H/UM9z3YsOv+glKo
znc4cvX4qIE6v3cRw7or83IAnpdSZYuM4Ls6ODfLIiUdtcreRm/srzbRRvzD8/K1wrD8OHWp96BP
FUCB9XqNUZf7XgWo6qbLbipGQ1ekdqWPDVWFjsOy0xyXGKWiveryLoFNDUpA+nKJkTmkj7BKX8VW
LcqT+9RrQuVATVLfgQhUTvqy+4n8ir3Rcjahf3hM/Mh9DzSQGz2r+vQXi/z3EIlTi0a/RX0GDNDq
zZ30ySFmt5q1fX6VVjTr0E+b1D62LbS6EUzVQxdFrDeK9oIdDKYuv7okQgYxJskoi3/KWPOcMs8y
D/NInmFvdih/mtr4Ui6sm7HpFsMEMJVQx79DP9L3kRNUz1WLl+agInzgdw22JVHk7IM0cr+RQkVk
L/D/A1rvECTTQz4rNU7dEFPDoh5vXV+hYCgs1hitrqjMm+VL90+fBMpBGfQ3mbsxXte562UyhFCW
K6tzyd0Gu2wvOAxBbAxJ9Y7/lD52DA6rd/hzoDk2SMfWlDP1Y9QHZMcWhvbddh35jChBJjUa9Pno
SdFsBM9/Ycdis9vgF+7UcJ+QBLxKa/s9QNnO93Ca/4rMh0jXi7em6qNnM2++ZLFbfEnIl18CADMH
ELbFF7sZFZC4OQTppdlZTbzT2Zc8StMJbyyOYsprjrJDkxUpPCuy7kSrSZssLCNq+xPPcOXJL7O/
pbuHzXgaf0UhS/QhShviD1F2SxY48rzpKy/AG5jk92t1RvC36D+t19JH9VQaPmZFlZG9FhizHsws
jO9ar8pQIPPD+ygrXADljPZd5bx4mDDKYLB0pW775jrkcMrqPy0wi7siyYe7Dib4a2POwa5flMun
MURzJta+QlYvj/NchQ+FFkRAxlr+o+xx+gFtYQ1FKgDF0CQ3X6beBAbaNT4LtWUx5sZ9uquWuhds
TcDUIeK5U4pPq5ujFFz8HaCziLNq/1IkYXgcB+/9bP51to1uZ0gUDS8jqPbj/yGumEBB8Bq+8zOz
1L+4Y7ynKjSBZQT7rSIBsY/RM/rWa9mnFSfvVXezM/Z/50PzvVYwY9ND3wVXEbjPJXrv+GZDI8Ua
IEK3kOsUilrtzGyx6W0x59jVPTDep87+vBaZe3bIltm1qIYmzUPndc0fyAudWNlj3DmY3V1v1vrJ
BR73bQEttZUXvEZoU9/s2qfYtfSr6cxbfaoq4LTFcDGwTXmZp/xBLyrrzXAj9QFF9kVg2CDvPhXD
GV1T0MFLE5tPWC9KYdxJ8FQNVGltHFtkNCjHT3kfds8yaOqnjj/8W9MX2FW54Suy0uqD2U9uwUqg
v4y9w4so99QH2zDnjhI5aN+5rpWqPRSQl6afQTLWx0BVz0Wd66fWgM2XelhqQQDTdlHiZK+2Zo2f
qjzbyaBI40CD+WEFZFilS/PAHdZzwA7cDE592VRfM7Zubt1P38HhspTwdetKbqR5asaJ7ZbrBycD
oslxJeCMKUlmkqmfNy0RoeeUVk/J/Ze+CImxU44Q4v1HwRAJtPps2Cd9amCfY4GUWw4yz0991jAU
Vi126diYHoqhsV4NW1Oug5WWmFJY1mteN/MzcoFnaSkRXZhPF1E3f5YeNYtfVZxAAY0zpGuIpTh2
WNzLtbSedGSNb+BJmvJJbRhBd8LKjopinNvqcaJcvJk0JXh6Zmy4wM4VWTqfoLvVD8CoXITTFnUg
vHOXevEyPro1KuFLpwTFChyZk7q0pVPv4veYdc4Wmac2iZ45ucNbL7mmvd63VLw5nQPuR0CB2kXv
y/hsKjlNGZGDl1umd9ZM3TmrFOfDqpuvcDwwGJdTKMkw+7QeH+04qy+/D3+IXE+HyFF4PU7Tbm37
gzFf0WqYlL2c+hX2F5h4XXLrl+2lMeRFeCjSGrBbo6Oot5S8qLKW4WqkKW05rJFyWvcQ18xmjndC
tJE+NE/d5oR0wT+EiAAW94pB65R4PrtT8l2QYr8Jh+iNOsngii3bRn8NbPCzbTDM3Omcxvn31UpS
LixxnqJj6pK13AeoWYEPYtmvduh/kj9TkqPbpHx3mu5mjJr5pLaB9QRTLSf5VD6uEbqTBCcs36f9
FuJqlfm0XQq1gz0wi4M1Z2zpRz26N8kx7LxJ6V+dwUmf42K+yKB0dWNxdD27eaniuX/1AhuZGA9i
lQxOQzYeC/QLTt2oDo+9DvHMtBf5MC8Jj1Lqxj+1eAT6SjJhObPSh2CMoP3sgzF3nsRlpfeAxQzl
5CEUhj6Y2K8EXonOou7p5zVEBnZe1g337zYQkxNqlx4zY1EdixMS6kWQuHtpGnYyHuIiqNdRtU+f
fXvQXopI0V/McuHeOP/oO/shIg+LFKPZh8gcLfrO0uzndsKID2LoANkfnW2koMP8KFLQa+gE/QUg
/vTVDZHqNDTLJxdJ2G9XXMLwQJq+bsLSpYYIkBHbfN9QWc8GpbqZlmF9xtYrgWRN9UhoFn2HMCYq
MetgsLApbHd4K7uyvkmAxIMBBEC70DKQMDAfvXm4IclsfZYubSJx4mnhrim4dLjgLPhuT89QCU00
9VDR8RckhhxMVXMuXRL9Z+uSM/SODo3Z+TdpyTVKPmlvOQv7YrmaDOC+51ysRvkpXRL2a7oxkZhf
PxhR5EIr6xXGjPCTjX4hnFABJK845A3NrJZJ9TDpXz4gkzeAc7JAnRG0QUHfr7O7de6GdU4yCrAl
NwYQKbK+Sf4QabN2LUoPRZJ0SQtr3jVZumRcvEC9YgYHL20GVbc6WfWfvDK061os89369bdmZ0Ai
XUerIX/tDCe5pKOhvzQdLJxyAcNLbbGsuLsaJ/pXs4a3I6VGCZZRKTXWS7DMRY3Q/6RqWCADbgNg
QUEN1YYo+r6kUGBexOZNbUZtOkx2m7M6Dip28IwoiN1Pu3VO1vh7VHA1SbusczJWVvswqxEBvpRR
8VkySEnfQdBJk/i08qq3tuSiJEbOcnuq9+y6ovdAactEGd4yV9CoAbxJ6shOyc6WLsWgVX5I5Ih8
1XIffM3N7xGLOiUiWDR46qeF0ns2RJbItHBXW+ehxXYBuHcvqR1J5qRNa8CPLLvzlu6p4vG9L7Ri
tp2avdxdXdidFXNpN7/GO82mvV3j9/bKc8wQEbNDzziVFguksnXf/A6fWTmEZMMfFcV1Hic9fGpM
rb7Hmg4d1Az42+OE0crR1chPS7D0yVlTkFyNxrttupyt120Qb2GrWJ+SiqQiiBU+TD4adbK33uue
skE1h/DQlKWBUZ0VlCT80uLKX6u4ytl2qHwvfB/+Laa2a0aCXkvu+0VkcbnCFmJEmKTpTfog76bt
BdW1zmdVDYrLB2dkGV0GDJI4l3eQ9QLc/jWAM9w/M7ZLKYAiZIa8F9EdKM61DnBwKDQfV/Ikwne5
S/+YKzSiyKM9Oh1a/HOq6p+wottrfahhDJdflgztq0RWDfnBZM5epAUS50s2lvU6D0MRdMKRkbnK
IAZQA8o6aDbKVTsrdA5uj6iAjCoVAvbegouSpm6iDp2YKO4W8gNFFYJXes3ucGnKj1vPqC6H7ozm
U5Q/wHcCaYQcW3ztfAOqQebP/3S4zfinD63w9CFI89X4urbXSM/njbvHCi0mx6VWe0fPzYeqHc0H
M8WYL6KIUywtTdH4tcBP/3MqMTr4e3Sj2+gozW3y1JRRv9s6vbjaAzYIrtK1jm7RigrUT/E0bv87
ZyJJ6WG/9hA6ao94nN+vZ1uf2dTwmZwUo+g4x+vtfw2UyWZ/pcCHg9FypQGhkcukNBNq/R3CUpZ1
CUnyT8hCJPgyWPawHn6N+hqvMWpUDMQSCBL0CiP9gQeE0ZwQC21gtRThZ9f+Uy9i7UXguaXW5ScV
5uZBxuTglX+pS4A00IZ9D5D4QOv/sEOyve1h4Yjvtt+6xYvlYHYZvnDLfwcoW0SPt/8KCXSX30zO
Zt3d6egb3G/964ytrQ3BoQ6y5NNgu9p09qa+urT5/NIrC/fNaB7Tqc6+phnOgJEWeA+OE7QPblvU
x2LGy7JEiKxHG2dv4Dt+K13L+tRP9mcEnJ1vlFoDMDGzexng+3/BoGrXzLPzLSu68S6jUgLugDAb
XJ2XY3bTZZp2D0cak/olLCq074WF+iR6tyQydZSOJB4qZ4zSYjLcsM85TBYY8N6Priu15sNpN3rh
vlQQy5HOFVoHvjn+GLr2sgAaj8mgKmfDxEhwgIdwMpaiuaK2f7uq7j9pYe18Ikd0c72ufmkc1E5v
gRv5MGky+2HOQDcA94IhP43x5ybK3Z3hqcURY8Q5v1fxFj6t6ITen6h+jcYXVd9NECu/xE4So1SE
my0JV+OL0VbuqQOpSuqaZjAYw87WcAcaYouSGi/34xQbC++elG7YuVhPxQiBYS/nYuQe7JKS/6/J
I72AoNeuqeqajzODY98Z8ZPnpME5pnRzr4WudQW/l9z5YMUXlkl9QHzT+QOBjhbFZVuBG5ZbB4jR
FmuRnuxppZH9QsIFRzA5lUPc6BV7JD86bH0yJ3I8Y1dVbrf3MYp+HhJNf+x5Em1oWTkbVD88DHhI
srf/B0bba5X+OCBSLV0bZFaZ4uhDLNrA5qUCf3AW/bmgwDHZC6eHTbBuihZlO7PDZWdCah7X+t5W
DzIeVT6QyND5+zeNO2mmc5wds6nGgXWDgwj4w0NRbw/GuztKUw5rzNSFxQIN/NHajdmTyAFMEtr6
3l/gG2kFWDpmDy0CpXLIv6S5rz5vHRbQlanqFTIayKGK4ikCD/M+9NVpnWcumqgAHe2THvYdnBqa
0peZaXVNHOWzdMlU+IbfMzNGligLQI2HrvI2IEN/mqeuOUmz08FZVz0KDNJ0G+0PI/OjZ2l5nxBc
Nt8Sv+qeM637XFud8hY3o3cv10MsBbWyEFH9ZHiZm179azkpimA9Gf+fnv9PTDA07deIHNrsBmjw
x9WbDQDwaECXf0itIX9wkwh8GGCsPxo3/GvwkPE34C6jBF792eWUxWfDD7A16qETBrN+9psOBeBC
afYm2sw/Su7ssEq6/0S1/7128+7R6EBdTy6b8NjVsx8+jG/MnQzrSbHZRamRA2gEI8AfamD/4YOf
R+GqR4/CXcx36jT/MUXmYQRK9sWmuni2wMjeVag9fDOtZ7lgrajO0Zzz4YJa9/hHHEJuWz6oVI0A
9ZO6wwOxGl9sD0i2h0TUaxKMl9Y27HMY2s1uSke2sk0H2qdTzKP8OeWekL8um+5THnfmbf1bL/eK
FQ0dQnmjft766jAJjuZEFV6Vy9W/Lm/NM4UeP7qs/kNbrTEeYHm5s3YnlcOtfy0zLqPDRKJVRoPO
fAJ2VRyaQC1vUxqOxzgtzFenwM5P1ePgZ0aGkQeS+ffcpM9B6XXfDN1U9zmLpxdqFSCf+Yrcd7aZ
7BND059My892YW+6rwHonmPszdlDVmXRA2I3ytFVHf21cCuqwFXl/Cc4IGOU/YHayaO3JA39JZs4
t+hWRSQXj26bkkP03UxbR1BUp+1IZLeIoSxB20TyRD1cysq8W2R9ttLc5NnJpR1VWEuU3bZaWzmX
lLK2OBnZYqSJAew/xbytwicjOQW5HYCHb8PYBnsBXwgMI+MrdJjcPOQ7asGuy4sSv3CU5+4lRtAc
VaKC0bSTZ+kao6a5TSTlcMxzMFPhfXPm9RPgB1Emd4qpVY95oeb9TyVW9O9GpvdHLBVD2FiT8SyH
Et7mTc/yuxoJubVL+lNnuq9Y4T1Ei5q2dNkmRsp4TyBdtkyXgcpL2ju5JI8yzEPgoQWj77i70h2O
ZMTbGwJX2fO06PoPk9+cenKt+y4as+dt4N+xMqgagAN9zFn2Eqb1OXRFJZkfEFlcOCP2z2JRzxkU
s0RUTunv8rDvL0YzVs+JS9I9RXnwk+pon/uh9u5rr9HznVN5kBqa0fGPaqv+cyoBa68ErLEtyVAK
pHF/kE4Jqny/tvZYgReXFNmXNkyA72mV5T+U7md4Vd4NdzTvNgZ45R6MRVx10njp506JW0Q9VsN5
NqqvEuhRnAaCsVxgrN1rULcRxntLXDoN0dEy+E+SmBkiJe+vfLxXrFw91VBal0XK8C3v/4e061qS
FNe2X0QEIIHgNb135br6hahqA8IJEAjz9Weh7Gl66nRPzL3nhUAGkUkmIO29DIc2aJx96SCHBU3w
PLsw6EHAjzTU05h7Dw2ec5n1a48CmOAZAQw+Yop/4ow2o6K2f4R1b/vs+dBkQDVe9NAOt6Bv59U+
/xQop1+Uftdsdatjky3+W+VDkzbmpaHxJyE4/wSXLmtdMA/UbQdGjD8EGS2+b5kMz1VpJwev6rwF
xUr4TQFrpwWZDFDdsCqOwPPE82OpvfGqhgOuG7MTvjR8leLwpWmBhbVGBrLpJB/aaqNmp386Dt4c
7crCXBwOgEycIhqe65B7iN914uTamTjper3398Yw8yPAgsYuYwNkc7xtPR41HdrKzNp0XfrKcijR
tFYBOXegI/wRExGRGLZW4x5EU8HMk5G/+NCgO/NWNGtYISWz6YhplPH7HZLs21SDP4SyEGROb0NV
F1soqIlFUQViC+dGiGQmyXCOZG6vB1nE+6JX9T4xi2bdwRccmocQwTXxTZ7MGBbbXq/atyLOj7Ah
GeVkn0uYa4SzyknORW6GbzCms2cuEPCPioLfAmwy1sTVTNmBdb5vpGmf4SvXLwy7oYsPDQkQ4KBU
IJ7CDZ+4IJeNvb14SVrg9+51oQrIwYMKKxRO7TMzB9gUJEbFN/pMurIn2RfgcYo5wNOAoBk8aU4B
Pled09O9Kg08CHLItFjEPBxgx4IiBOF7iEVDBw7T47QHPGwE01h28AVQcBvP+rHUCqzmphcerCS+
kARYJl2lD5hehDFNX7wwKdc6bB8R+zu3YDasSwgAYl6sd6fNR3GtOJc/MnesvlWjDJAD60mRcvct
c01EPQynvVLPc9Y91FW37tCwEwCwEmtAr/rU1sYV7lABrLIDug0Bhsplq74Y0M4eF0Dlo+3DAFHB
hOpg+srewV4KDJM0qK8IskONAaKJr2GWQxaQku8xXAAgvn1Lq84+ttp+QnFr9qEoyyhf+6adIaIA
QfUY4flNPT7S9XM5Hk0ppUWf9AN+eqxPfXXD1BdqT0+6NNXrvgmHj6TH4b10tALIJ0EdAL40WTTM
WQkalS4ya+AHycJvutSDBfYA9vqtjs3+qIJcPRAni9cM9HAoy6NRuXl3i8N7mwcu1HwA5HNtpMQ9
wxhsMenjBtIBY7J3/Tly/GYKXsjo6Fcl5q7sqvo2qOfeiepTMoQQG6YB3yBsC5/iyAZobqybGlxM
eGZVWf2oq8e9Mid8E8HxezZ1xsvCC5LuoKFLjXBcuPiEn++Ipw9wJg1skkOIXy4K7vinXuOnEIBY
Yj6Zz3TW3XATA2zMIZn1ImdQ4n0sAEx4cJDXewxb2Jj6Q2zuddeOJj7ICoY10n3sJaxinaX+UVxT
PTN3UDtd0hsAYKxN4OJbTT9xb6x82YdQEHDw9tj+AkgEDhUsWgtgrjtqMUqgnDUjI0xRYxkt1rF4
iwglgxFHO+xKmplzD2KQa+hCwDuIQVE4s6ruAkZ3fTMLync1C3FXJSaKfk/PRQA1DF4DcDUB4/Sd
Ouj72KlluUJ2o4V9yc/7+j591U36SMeCZHXigCo4Jo3NofneOXV70BliyNZWy9ij4p5grhKR7EGv
BSlrzDdXAuJXVrAXqZtckQJaNHBDAyqIpcEiyyNAln5iYyeUbNrfOmE7Rw2ZRWApWiutM4apLLFA
5kpHSxJN9s0OdlAPD7rCSM1k3ngSMrdje8A55jdjdxvqTqC8j4no8bXExk1Zezk0Lpdp0jlH2gu8
s3SV3qTwcB7rdSGEj/MdOlD5uJuKsN9Pm0EVII7FpNuLqhElqIMou20F0e5C7HQ/XTUdoff8zkQm
qTi1kvB9w6ISOFCIjzdATMESJo8+RXn2GeCwFtf5B32KsurW0ax9jbyRgReEya2r+n6lrAji8nXD
97WvNnVJ6Qwm5xAbGjcpSDMnQ7FgVfHCujfoOt0qHK8/NXAe4vBkXuiq2ncQGUMmfi2on29ADYLF
liOrqwgonI5b5K3vqRNdTqrir3JctflOl1kJBNU8G/vrshxZSiVVcBqRYbnqTaRQqKOCV+kVEPOE
HmOcqp2PDMLnTo66JJDLvnRisOBjB0Nlgw788veDulH5cTwoQ0zv8zAe5P/moA7q3LBKiGsokyIC
XtmGfUKkbl4W8D8x7Rxh+xiLSIgwhEcQl7AmHDeNnwKw7YbJZqoLAU+EYFHVLnSdHsABRWurHLC6
y3E9qeusfLQYZUgiSFgogEiLjd7TmzAjsGx0S7wxLPNHg9WFJuAMfxURUxyVh9vR6QXH6gbdZRql
cLJ0VlMAO6e6D6MUsoWwSFGD5//XwNMgLGw90GgPU40eZ/qsZWUkW06Gy4f6pMXifyjieFuOvyh1
R1AKuC7339sLul+LBIuZtq2ak+7b2N960qZXgBLVrgABdnb3ywxcaNZxqhi4k/DbdO2uuhCjm9/9
L1twClctlWwxGWiCyrWDUGJxwmLavGEtsyUidbZ3iIQGT9wRGOVCQIrojqyo2gqhAt/aDBaHxlTm
W7PYqm1Yydb9adoMLelPgi1LX/CT7qrbdPUArNA6LkEWmfpzWB/aAJxjOO5nwMeMx0/NeoQuWunh
pmq9J6zq1+E+nGwaEqj8C+6JeHfPLMWez7YGJ7cP2SmdiwIY9JbqDmN2a0pPNQk1lmHkZ/MpnTW1
3rNVU1mnxvjYmzSBsdQn0q2smkP0O7gYbvDupq21u+faRvlRpMC/6Cqd0tObsaqWMGC6Z+ggoHEv
ToBu0IYNZl2yMA/Pg8GiJ9pidYpMP9tzS/CnpIKxMwFDZqtbWTyUyzCu6EoX4cyO3E9nOQvd2RqQ
yDZYJea6tQWBDBAs/F3DcShVtQZwFw7SySiVUWo9FM5n3XQfDI4q/oB3ji6VVN70p0otoNkRoHzp
8O8CiaeMvlLSmkBrjEV42PLDfRf2TNiFcuFB70GLkh8gBlIjjg3ApHDerYi4O9CJf2zIWHSGpswB
wEWl6RsupF694ke5rcLqv3d11/tReoDflqcz6T4WoClzyD4rBCH++ghMn1iXGetNWEFWs9oIwkMi
kbP2aRcdpiIf64qhT0AGtLuLslpv/aELko6pnN376CH0MawjMdxYYA0yDq0P0Y0fhtZ1U4Puh0jR
e0I8sprqCwRr5f1TFpkaVp6VQUMUSJpdDCPEnd77XfF/qfsw8j8PFf3pY6QyCpLZ9AH/eZgka/E+
+V2fP34a3y7AOu37iz7qfrr7MKAB/O3Uv7b9briPH/XX/r+06UPvZ/ilVp/9fka4iIHZqyv+6zP9
+/P+enY9jD5UJg38DKaxp5ap7uOn+nWk/+H8WQrQw8cf6JfyL6f9ZVd/rN+XK3vA84oFJZakPN8V
40bvtY6TfSz+rovuN+LJdnrvj8dOXaZ+H872x6H+xbEfhpo+6XS2Pw7/4dh/cbb/+1B/vC6NYVwh
0A3R8/HS//HTTg3/86c14KaSgKnwt1/6X3zpP15TuPshAvZvr8k0zHRNfnfs//N6/HGoP57tt9dj
+pTTlf/j0H/sMjV8uNzTUC40yXgSQtSlge2dN+sxgTj1WD3PnVbCexS4cguwQ1RGIzpGNaDbJyLz
l7qjrptaWxWD6zC2Tg33EYBkRQtxgLgdh4FY848BdTGEUs8cUntwkxgKOFbIalGSzjwaYd4dEhEa
kJ9g/auHBHedc/vJh8Ew4HMmOatx43PXO8Qpg/I9SnrDQWPHoj/r13kYj6pK0nDvR4Q9wGwJbax7
b91RH4IYBLKSothNA7hGG54h5fxhXJ8MUFBL4QMadH74LKXlzvJ2aPZlS6JnpIBL5JNz9xB3ZfTs
ev0XqDXDU2gs5THEHEA7POsScPBQDgShSJcKMiACBc0gPWqYPpitz2cC+gSroipHoymIYe1+2aVB
WNnzDvChH7Vq2tV9Ef6QEJOLIRjDgSsEONyBTjNUJhaeGxjr4FPoNeQ5g5kz8kLFgzKT8KWrPW8X
RTF84CsCIaMAy2vSZfVKt8qiU3OeGNZOt9odf+qQULu4gQv8BZKa1pgOFZB4nWVAt7+B2PYF4kvW
LTJjqKhHfPRCyNs3lndzpCb4OqvggRWQrj0zKNieYcKw4yqne98sbL4kBqQFIDVzmnoUEIY5SetN
17jo4ELOWfn7uoYh6jhOoUYdYYS6N7D08I8ITD4HgEHAVcpsHwMIAxmCPzJEHmByd0Cwga0oTM/P
rk+B3auhozcgIMMi4T7B6MyGWGObwSAQRddFOBoyUQAVjcUy8oI1YOf2AtLyzpPrwCYTBi3Bj1bo
Sq6HMMlBCkJn0kFHNwMKd6k75z24MpBQcn609kO5ilXHV7pzPoA+YEGhZaU7U0rJEioG9r0VMNRm
afkqhCSsiZFNK12mkABZ685ClP6C9qa11l+BIKgFPyUj3OiRU9uXCyyb5UYfSwmw2UI5ZOMacO1y
yggRf3xc+Dap/FAgnvDiu3Bt8bDMHPLEePANBxaJY3VEi2NMO+RshyF+Ia3kGycp06VujUxYzRtQ
n9/qVkjofQXbJjhRUbRHvw5OpuriBfOsAAbgRvXYgKy58UgL4Z2xKEhtnfLMuxhdXz2SppKPqs/m
YSySW1wZzxRQsz1oasOaikTMVU07ONG1sCVXebtLfDeH5Vj2BVqAya0GTHydjeD51C7A2uN9G6+A
8YfOiu9YLyqBNtJgZ9VBFxtCYduAVyIdPXSCXjwKcEkLBoB3IQ3x6JgJFEMhgrBLEzCzcL8Eq1J0
LqB/5NSnFYUWkU2vBBjfrXIhrqTrIlCMr8wM1aoModGt6/RGZNCjqhMfAaHxWN3PLhGVR3I8hZAt
htINduWfpVLmgftxNDqc3QbSQtrCAusiYTu74fg7B26H4LIvsGVQ+9/rjW7iuHXvxdrM3noJW7II
wCQ+wDzRicvoARBtrP6YbJ7TTiD1AdPLz6IRr5BZglBP78CBR4p6WYe0XyGzUII1s5s2diIl/KvH
yjqQP1oCxKlnSQP9uI6I6hSqr02kkiNc3V+7ys/WbgXltIEHFAhQexFBhsfy7AMMH4dL7HQL3rjp
Ju1ltWaiDq9Y+jtz2yjoRaTmKQfvdBEBl71WqburqATNFjiJOUnksGk8sUtpza5u5bCrkQDObA+I
++o6S1BIYeKRM5NRH18ti61j6AweM1zgrk2DLTQkDcjhYVPRsFwbLMxmUFEwjsxx1aqLGzkD6qqu
obcNjsp9VwhkmQulkmUNZZBDM7Jd9J7u4yFGvKzNPJmrCPEkC6CHvKXnLOfmRdcgxDAamkQMaDh0
0A2Vb3YQIYS6tK6jzEqQnsthXjFmxDv6JYct5GmyvXdr+IpxYF4Wuk5v8tzPL4Q9wVc9OXtIY11y
Ms9hEv7oJfQxhhzCqUzr6qkdYaAOCGlHQ4bVE7T0wPQGBwiSQVicByIUV9+qxBXLjnUfG+7Rg6QB
sACQU8RNdxsFIG8FG+wFK0xjEY3ZwKHo8m0SAoNBI96Mcr8zQAmrZVB57twLw3bv1fEuLTvv2nh+
B7ZEZC8DydNXZSSf6tJor1Ff4VJCuBRZ0CqbWYaBjFFOeihS9m+0DZq1A7DMDTngiJoLFQ7uN89w
L7DvgfxGNmYMKwIZe5t229RDCILWcf6g64DtOiq7hBpigXdgmoh8Q3g5HMzeoGukRWI/ApYjc8il
qYRYQBuRPzPZyhmc6iSQO/KoWEtmlWe3SIT07KA3poRH4FTUe1SwbIOo9ENeNpBB13XKGRN/LukW
KXHYqocr2RyE6v7Qe/D6Dn0bjpDMSj/Bk2nuJ0Y+h6At2ySlaz3BeyxetASCGiE1nGuQGnOYRA07
5Y5XqIIb3LI00mxmNPFTH41RaqR37arrvjt9/Ubcxn4RoQ+8XZ3yDWRb8pULwLDbnWGF2p0jzL+2
tK47GKpH1kIUCZm7UK8/kqwKdr2EYP1gHyDkCzEUr3jgJl0qQwK30LufqSLpwRkQqQxC2A4xUeTH
DiTFZava4cWoYedgrfEmsY1ZnhP/whaJ07kXvQ9WrH8pHesijM4FjhalMKjQJ6b+DIhiup7q+ooV
y9CS1kIfpRuseDA3nQV1y6kOCnnFArTH18LESrkAMOspSNNvKW+sb45fzQbRSKQ/W38GKkp+azhE
TjvfhNe7jUicUAYofIkPJ9U8f81h3ln4Mb0oZEMuXsq+9Z6Vv9aNFS5tqtotrRSyB0WNx1kgQOhV
+a1mDn2sGg/YKqDfmPLqU41pBUS3gaZzWg6+eVKLhW7NA7iZR0Npr422To922TkzBeimpJDYdNXO
smp5SSEg9DgIsDZd7nTAJjFvE7VluPSACFl0Zu2eO+hIrs0hFnAp9l24tIFkVHdyY7VSrFkpsmsE
aiHE3PLwSxa6uzJXzUuSVojlZbTdmnnW37wWj0fdw+T91Qlb/8mMapi+gFS04VYRPkIa+D31IavH
MtWfYDkfL1PZxHvLke619hhmmxCxe89k+82nLbspeMJgNgkR8sp0y7e8WDE4pM0sOBk+krY/hn5r
fbKc3Fr0A3GO+NeLPaST8pWXcwDnI0jmhQJWV4Xo5plkyXsOSs+orCAvXgw1DtZV+yKtBYL5cbMq
lCVvbkQKiE3V7LWP3MsgIxAFMvdouVn8fXDkO5hf9svAvHDRIvVziW34zzNpmGsotkFAg0OnMULy
xWgSkNmJBfgZqU5QLS++KzLK05uQUOsdqFQV2YNlVu43J3GWjBHrTfhtOYdjVHY13TjemA4rt4Ww
02VTNMm8DvBHtRuHbkYG0oVXDZnXVi5hJdUBHAFwGqZ8UKhNq1f8lnzBQ7+GB3ZVbRuF0YA1BEmg
ckrc9NcEEmOPYD8yyB9wCMKVtVha0II426IPoOYvvEOYg+eY4Zfb5SDG44FbAmXahhdoVwOubmG1
FMPd+lwmTr/yOeTjw8Ct1mVQhUdmF9kGBu/+3hdJvHWjyNuVBf/uupCNMTvjMGJdoaZgQ/i9KLe6
pOv1ph17TN2ayH1LEqLWU9XULQpVs/STDi9ZyZzHzM7n5ZC1t3wswXvyjUR2f2ydBkZWkV3NCWBg
W130enOPdN77YNPsBG+34gIPlHDeCJmtdTE1muKS2sC3uhQh9rGHrtKNyOgDM2g0AUAJaQmMMQSJ
ch6qRdm39SyRxDu0XLVPij50TSy/g4A3xwsJYBL+aglPq3BBPgIZvMsQ1+95awEb5ZOvDdSzWVZD
6zp2zpnsL6KN/F3YnhwQ8+dm7N6EF8JcEHlBb65gLj/C3oBXzsba+y5eFf08C4diBa/TZusQwAtE
55XPNvOhe0GAzNVFv8vVspNYM0c262YMs4qrDZLF1QOxbqYsp99OdWJI3puOsd3QB+1V1yc0ujpu
JcDOwEt63nZsk0Jh8Kgb4b37FXK9GaC1OYTnW6meUwiD7DooHc7hcCyxgo+fWpXCpT3onwIm8oUX
yc8aGgmFMwtiTQZsJHRZbwBQQ2URhesiIjClRxddr7GWsG30tpbfHEuzifbEAFrbCPDsxaymmzm2
ak+syI1b0Ltn3NPZq2ig/Au7G8BdxqLf+MsAs1JBD4abccym4q7fDjy8wcoiP0T+N5HF8V7FND90
TnWx4kIe89Bi8Di1wFW3zCez8tNzI6rHwoVkSOsVl6EtPinWW0fhCOsI8quzjA2jmjdhFF+DhNyK
0rT27VjSm7hP8f08tdNwKw92ZrDiHnFcRdrsHMuGIa0jwFtIGX5PWBIzB3d8nbSXCrb171bh8VkI
449zHjSfGk7cVZ83Hf4DKX3pUwk/xd7fBw7Pl2UZ7ChNuk2ClcNeOA5byxoGcl2CWABD/qjIPLYI
Vbbxa/8aC+F/B8RHmQ4oh2ELzgXIlV86j2BlDRjQiwsm4Fwhx7R2cR4gQ6CJawW0eae5+2JUkOiC
1P4sLwSkckP4hdhWM7yxwDxLPCBvnh9AWsrBG3YGdV9APPsynCsxgLsrEFQclSaWhudKQDR6ONER
s9qHIkBalJf+p4HAEdde5YKr74ZqlznWn+HMEG80PYOn7ez1pu24u4dPNR5EcXntWkiYD3UbzW2w
S74kGVkkQW+/hm5xdKEzj7UXhO7B+Q/WQ+q5L4DBgICtqje3YFipW7DMLZue3PqyegdxNNhgLmdt
IiFnaaD4VzhctDPFi3DFbY7r2ZTqoeuqzymvACIF0vIhGGwD+lOw/sWzZgtOTLCB15Q4wYi1WAIX
AwkxGV+IWUIfwI76F5IBougT6b82ZfW1Bu7nPYvVlQ8MPKYys08mh32NX3LjpNw6gxRb+lUktfNK
OK+w2A78XQIfgQuLokcPmsRw6LOeq8i1zoD3PetS2ZYSk4+0nhW2GDOK1XnCEnETYqhc5vGqzzBr
Nnu4U2WR+VjQzpuZ3K/3Dcw7FnUeOHCpEcEql6BwCBjZLaD41a3GNO1WjClO/2sH6+QrVC8Dh7CT
CF1/liCWtfJzhkkLHtXyPFU6YzGIGneBtGgxcyHpB/sxqOiBOAX36QbSvQrwNbNsPwM56r4Bc3Hf
GWt+Ngk2OH/vYyad+8bQGXo03RyeDfmps7tohvtNADvisktW0i9tE5SvphlHy9CW3VZbWYGk71ZQ
MptRFdEFvgIiPAToKBhdq2AbwZrgXHUgCEG8L3qPsCoUfek/ub5bgvZOs3XJPf8l88G4lxV/RwCN
zuGrpY4VmBtVtdCKw1qGWO9pFWKDtO4hF88fqqeumDzNoZEGiXvFZ340+nnYIUI0qpfLbjQt9zLG
8ddM022fmNnFzsr8knAHbrtJ+aZ7YIU7Ut8jD2hF0BPzVUhC8DNgHHQJSttC8HIo11Hu9w9BWcG6
fpQt6+AqaGe9eMdEEyRRRM/bQbz0PgJcPuOIu7GweEnsLF4EYUG3upWazbMhayw/eRo/p+1V1wZ2
WZ4SDxrDQSOA+4DkRr31a6DWwKLNFyojIKeMGpqgYdAvQHViIoiftDfw4jICI13jg4qb3lSErnsV
Wyddym0uV7CQ3qQR7MB8x8VfEeZ7n+1wYxhR/TY4NuBnxLK2ThT4j0WizhA7r9+AXuvmILe0R68P
2WHoM74IvTp5ZSJcaWCzbYFjZQEoBBc/wnB3QZ727z0GB3/RlgtnB/Lhk21wew/uJFkIIqP31HgB
IaD9TCg3liCgulvIO+bLijfOrAJ9Eou13Jkr2Fg/CMggXnvIwlKjdh4aVmNKT+QbEQ4AgXZVLjMj
B8kZ33LWExB9itQsMBfwoNelSb4ykatSRjsLCgmnwfflc+FGe0BSuiuW6vVzRs95mJdPDEHOB9xh
IFWg1rWT4DwE/UOR4yqEbqoWdtiVMJ03s2JWW4ZYK6909vBmzsH/hAUU2Cg3vbF8SFXIGDJZmBuq
ZO6BqrkIyy5duQPMMXWfsvWAazSh8zUe1vZWcxkHiRTs2+FhCQuGn3wsxwQgcvCaEJcIHC29Aaou
3gWJ/3q35GjcsyFiATpyhEtuOPyFJwGsMiDY+qLrchue1h/2dGsu3F/7GQI8H+HlM7s3PnHt2kgq
ujf8Nj4DjukgdpnEywhMihUZRQuGNo6OY18gNOJ5YbfJytFsj2nOoskhLMUEjEvqzXWDYdoIFWAq
Z3QLoPPUTe8xRHbve/7Pvd+1QjH5yPQtokITU0c2c6FN+DXLEbQzg8R9gG53tu4LLOAKl8LxdoAo
Bhu4eB/7gnFOsS4cHToMUGBIQ4ExJwSI68YdzpAfbvFchapR60DGio4N1d8b9BE2N8+xip8jVgNU
xGPyxKEdttZFmdn2E9Y79roUyKaDL7gY4F69M4ChvRh1VMxFYcVf029OQegXB+wJuMlj2VEP3N5x
IPNWHiPmc5AMNyOEXBMJ2qd8wONC1lRB16WRyyDznnhpsgIMyQiW5oZJkmOex9GJpIU847dptkYV
flZmgJKuGjchlgpb7vHPuiqLymITUbgL4H+JGzMsvsCugB8Ti9O9nYsGscpL6zbdkWuqLShp3RGe
NygDPbKDkK+b4WZbRzDOgpAbYukVGLVzq8YCcYWHx7DrgZZUI2GE2xCBpoVfPjCLq7UdwiEoA3n/
Eo+gOq8Hvag1+hyiBXh4gyZoPxW2Yos2p9ZaO6H1kCxemAy+3NrrTLd2Y2dz7FyNnaUERN5OOn72
RSAvMrQ3HZMQOhkVT7MugBdsml55BTlT/GNHz6qS7XQjUM+A40pkDnRr3fr5bpAFVLbGQ32FLA4U
aucyUOQpU0a6qlOZwrEDvzqEF7PVEFbFUjjpDC6ZeF75jbMH1xIOmWNRP8NMI1xBi7u96KosVHKR
RB7+pGzUnhGgBplWLK+mogu87OzTpKQ3VoVhSk4F89tLEiZz0wWzFKGa/LHDXO0aE1jfatQxSYNn
o/bMIx1xxxR/wEUhSbTWxc7lyU4fanRQnsvBrp1FYBAhWjwkB5NQqAtP5YzUwwJ4HMgfjM1TAydZ
AcIIZLRNBq8OGcf93kEA7cmx8BCGJjJiFySDASoSngUroq9D+N1iwviWgjxIcgMWcXUNTCwJqyPp
ebhPGZBYjoyKh0wkSJIObvhVtt9rWUD37q9jaDZkS3h6V0ezEmTLk6sK/OqKZV0xhy+MXN+f9Lps
+UDE1WOzT1mHacnQLYjss4VJXb7SCFS9QdIO8krS/FGnsaW6XwvU1WoYfw7dLxBYWtpEOrjBkDud
GwawoHlQi8eQAn+q9/jPvanVaJGVoLGJ0Cq4dHXbeOfCET5mT6F6TylDMEHaz3EN/tTQcIEptFs9
NVWAkDs6dAxGetAIDK9d0gpEhuCL1zuc4LW30h1oYPdQhsuNHWWP/WirDRY4EhxkCy/D7F7Q1chN
xBsiKJJMY6+pa02pN4t5ka51A3Ty4dqXwhezIAzmIcZNz1f1hcbP6e2JAi11vK66XldxyW73S6+L
DnroRjpagvtBzfYBWA0JYQc9F+I+jXaBb/lzXbSZFEsJIYONngSRDh7StAcHVLd6zfeMhtaTVfrD
pW+chyw11Db3OZjfaQvVMbAKBKLt8AwOfu5ltYnES0X2ul5vpm66mMUJBJBkXs6nBkhCpmvCh3Sm
hXDDJlBHJDhnd0NUXac1cfGu5Mh/Q+pY100NXoRgmwvE/HyqQ9DW3LZx/Cag62n5M7P2zrRGdEVD
0TVCXQPWOYh6O/hFnnSVbtT1eq8FtQLyPaCB/CL//PMI3SWzRURmU+9y7K3HIipfVSN9TesudkFa
7gjkoidJR12faH8uaK8B/w02G3CfAMoiuPsV+gLDuoNH67qhYfdCm2F9D0sCcj4PeeIc86aiJ0Ya
oNoLCz5GLDwMQJE9m9EQb/wBxECq/BUmSOaeN8Lb5H1r7g0V/tceltDe5nf9Qic81Ppd3UNqqrti
8g3NHnEwBPSQ9ISEjXmJwOmDrZ6QuLygmzCw5Fy3tgaD+pzfnWG+5UHLDO8KTCdBih+L+tUBCmGD
NSaK+sXS5bGaSwmbBZJGfKSgAP5vwHYZWm7xQZ/C4aaxSn08W3Qr8cv0ws1sTYuQnh0kw+4KqD09
RrW0Dj8EUFE0gHE46EY7hQR4D421NSIF8tb4NchVqR9BTQ1FKDjVN5FckdirrromqevxfQ51e91m
ZBmEan0XUnMpXIFT+iqRwxdLZY+LEC8Lt5r0n7uDsbJ43oCRigQJSwIoideUvAgeQQWNq8fSJCCY
O+qlDkrywtpRYDAl8TJs0Kuq6gYRxZaU7/dXOkLrJiQOeBNc79U5IeestPvPJZapiyDzy/3QwP46
KuOLKZx9+UPHNR31C5zBz09W0BjrkvXuKkYS+LMHH8gWHtNuV5BV1h/u7oaxgjtMA2GzuMqcgw+G
6kLEsf8kKFSPGnwAOIQ/amElOEUhF0Lje2ls0yXbqcnTz55aZGkq/dVmWw6FRQxEhLQDE+ndbt5l
MNIsqQsDykawU1NB1GpUGtebFrPVHz3A4IRFJfR/GknvPfRB0xj6AGZAvufnGH1CyaWzkT20QBcA
YSjZGbFlPVZcDsvA6PIVAiAW1CL6cgtoiJzrVrfokpNSwVOUoK8Jf8RHiy11k+5eV8XZVCw933tb
0KYh0GremcE8jEZdIvgtzmrWpRum4wulA2qs1Zhy5YwEPDJuylHNuo28bo8J1VyXylHC+r43Nupu
iON1e5Dof/QY65OSNzOewwq354U3L6MSavQmrPYUA2Cg96o3yMoNRyfMzU3f+o9Nn5pHXcXAVugW
ThT7kNqLHTxvelBXSjUGDIor3GF6UBUL08yO+gYYemEcMMO66v+/roLiG7RLbeR9ppvmNwchLXK/
h3QvH5aXy8Ds6qWdIzQ7/6cDomCQt+ks05l/HsQSoTayxANIZXmxo2CC7qSrip0uEtOG5XTO5Rzp
BAqz5g4TRNnnSxf/vIUD97RlEUFJBIHauQC9Mlu2uANnTBK1sbvOZghG8uFk+N/uJUL77OC1amsi
CLcK7Qwff3yj67e3fvk73MpmZVbhYv9s6Nq2OSk8MHQPmkJAibt+vGqQ27p0XReu8Gez5oOJrEbV
Z9FFN/TEucClle+t3ucnkSHvrv7D2JktyalkXfpVyuq6sWYefuu/LwJizMzIITKlc3SD6UhHzPPM
0/eHoxJZ2aq2vnHDHYcgwHG2773XWlP0ZDexdHZkCBEjDfN4XNoaovmKkzluDwOPW6lNYV/gViD2
lhXtIZDhk/VizZcfsgVCEhXxnYURAZWDlu+MgLW6l8qVdt/I0P6CVvN7xPiGPwumpnsd8LFnBinx
4xICH2IIFh7cpLqKQkKAct1qW/VoBWAM1ckeXZDY9XXKDTwqoQ9EJiohirRYznmAt+prG6CZAxgJ
Eutemr1wrKub2lTIPPty+SapWuwGul5/LgxWghi67UOSRqEbtggzxKS9kfrRMZD1Ccl3G3pPHEcE
k/wvE4JB3qAr5SepRE2har75hj8/aa0uH22IMg6ktNk7e9a7h8SxbokJgLgZy/KY4yLy8iZxw6CY
wExSJJkyHuQI0XPRhvDU+JL542taxDIxKWRWK4C4kRSTayi3dfOIbV8GsZXvkX/o9pEtJV4laaw2
/Shei7B2DqPV+/eTj/a54aDPJcOifhFFSgIxfJ1Z8RCA+/PkLhth4jGcTxWukJ2S1NmDGuT+p1jJ
jhCtBiAbmYJ9J/REr0DHs9KDdtxpBeKPgTIW576YinWvDmAHFaZ4xHzgHHWi2DtrGKtdpqaqaylZ
fgkgq7/AN/Vza2sTO+JiAWeL3ZZKKh05THQXhei5Hbi1bV3EFtT6OSmJ1rTv1P7LpI0mrraIsxSV
+e+bRKG4FDsiu3ZesqdFXXQVW6JNmlqAvm9Ajtuj6kTlxanG/my25avmO+phu/woCUe3nuClaguS
EEfpTlcXiS/SFy7DkuivLang5mx8LxSzJHkjNHaOEUguk0W7zBjtpWpsnHxbPW5MKCnyPDsPpDrg
5kVBsJaJYQt4gDjpMKtx84eynJpIHFHjlhyUS6lM14aIPuml1b7Www7StS4+WTF2XVyQ++Eacw5m
wAxKkL9IC+TrExG3TtxiUayd/Fblkazboln037qyLjRPo4RqWNLn2alZ8pQnxciyk7iBBVNrC6yS
BzB0BH0RNV1uOxwROapWuVY9TdrDEHXECJb27faLhyna1ke07d72bG1iayvEc9mqH/p1kcwzb0PT
P+nQMqBhQTifB7x1k8SoEPWOrKJpveiUzM/JJbJTwUqT9uSwcsVbsV27aAu6zv55oKiLO7P1Flsf
DvlQfffHt+OUvubikSNk5ZqMr7Gu2fNejIDWUtPZ7cH1e9Bq4IVqjTHdi8eFszu/bA96q4q27Ylu
VUkqSUjbHrjY8/E4x3a8vAQyFQVqQV6NXMqEWNsC+g+Kmhgd4zmTmtkVDcxE7c9NPSO1GWWW16nH
LTgWF4O5+1ITvmdwLpuiQHm2el/PIiihuxY6UvF8ttv17jVfN9e7m9fmvnf8vaV+m2yM/T7gq70U
8XI/tOV3flf9XZs4QuwQh21V0YZH7Oep5IHgsCwNP/rEuV/fVPFOiqJbJgKxZQnQjqiLF/l3fX7X
BpUEj2Xb8/EXxB5x2vUXpozcwLqKXTLt8AItf3t7puIlFg/2Q9tWFVsfDvtd23881Xb6D4eFjlXh
sgn6XbTMkZGM5uTPzaXeLyNIzJnv9pQsqlO4Ldg1ZRmb4lBRX08izvTr8Il0C9TcfjWKLbWv5mPT
pSdx8grGUG/W9hJ0l+v7LF5TMXVtH4UPbdubvPX7XVuhLMgNMRRFx+00om2rbqcRQ3qriq31jd8a
P/zUdprf/VKvqDAGBm+p1sLGvHxN19nv46Y49l3j+iX+2Co6vOslNrdOYVT18zqRD2KOffdbotfH
s2J55efe/7ZNGsaSFLZVk2ViEbOLaBNVsfX/208cKw5L9NSbY7U5rdPqdunrtC6u7//aFM8jEjO5
2AxIdSKB5+t2I8SnRoztTkH5R+sBv8tBwGAWU1hKQK29E5OEqGekLS4JlL+muAqlka5926ZWca7f
TrfLh3p70USXD/22d0zsiANHIr49yetH/sN7/OFYP5PwYsmX9eLN/NtUysV5Md5nF/IQGO0GAhfq
nB50HC1so2L/L2PtnXkQCgNDXMhWiKu2ghhVcW1vEtw4iJuxzfyi+qFNFXeR7DVhnDVhKO/FO5uL
TZv06JOO9+sojfqXicT22RXWFipCEnC/5a0X3X2nex1CWFWjxn5ng65XL55j0yvST1MzFQbo+kyF
ASo218G8PekGWV7J78yTGDSQ9aWeNOcT5KG/7oj4x+ujFI3v6r8eI/l8Wj2P520wrWPsl80rTi9+
dhutYku0ib2/q4q2350qVRsd2hRPX9b24uJE1zYp/gjIhmXNUHnrdKtVrPAgFnDI4mUJl/TTDvqU
v7vFuhMzkdhCNeJ9tQizbG9myo9AU6tL0uGFJDOvuvgwap78CE/DQ1/ZsO+ExGAUaYYzoa9O7z5p
WMV83bavpPg0jkWczO5QFIBciSPsyD74tt0YsSWKxiD7X8vbQ6M+djHo/e0bLZHIfCBT8So6SqOh
eOj2sg4CTs2pl69ySlbhqQHqBCMXucYIJUSR+VI1DlDysTqKOWeuU0yZAgT5vueWidEr3mzH6PgY
zabJOr8L/pRgrUOCs8x2XdMYnuiiNHD7Q4PIB3gt9Jrfb0fFE3dSFNhCcGdYZ3GV4smsU9WEQC6s
efZNtFVx5OxwsTyZxvQ9BFVz5rgPDyYdpIyY+HfxiqdFuFfivuVCHFce1Yt4TWqnOyUdLqJ5Hu8w
lDK8cirqm8VffDGSPe5G2OSXx71dn0Te8x6Si6/oIb2R3CHtGyQjZrdFhuIcy7jr0ARLd1DZ/jk6
jrY3mqm6YOjpewbAH+Li363qVsP6Xev6qglzexvfQ2NXS6oEnoVfNtt2FxUrITLStifxeq23bFlb
irEtTvJhDlrfb9H44ZBSImwbltAjshafEHtC8kYYpn5+KHTYoVHHInaIuBSTPOivXTbY3WEay2e9
1/EDkSUKbP9kDNkzgbOdApdNFvj3Zpy42dw+m9lTETnWXvxqAqXnEnHcQZd+CErW3YwgBsvyckEr
tTOMEuE+9SQVDcuTVD/rYa2ti9R1FbtaFuJFFO/5Zhx8aNPEakH0WTc/7BfV/2xgrMeIYUD49iAn
hX9souEAisxal0v/0fowtRre7bw5rhOtxm1M/6jb0DhuYzU3dZecoeEkmoio8z0Rc8q6KVpFXWyJ
wgwkOgUoWGA/DgddnSHfQM9Hb4z9NnGsZrAYvb9MbrUw63NSjwX6tHg/fvkhxDAZYzPYdUh7g5pJ
372A2ywqXsrVnnFmOT4xp+BeNFwnC8eTGJEkwExADVQXogn/qCjpQbx+4okTadupfWSfxNBr537t
IH47xenm5UU9r6aiuLIPv/u7trBzltBsdN/2fJndcjTlA1lcj+t0Vg/9Ae7KJ3HZ4mxmExTHrP3p
ThFntMZGxoUUflHDXJn3ljQTzU+PMzzJYv+7L7y47vVDub494qu2vk7iHxpKE13mm1nrXltLxWnz
fGS9pnrdrOS7dwaxrKKAWep6vg7rd0Pw3aa4eD3JCy9otc7cNbDAnYrM4iNBzsEhjRmF4hsv1r+N
ik9NIpodlNEB3GV7jvtbNUfmMW30g5Zb2KZiNFlNGgK8aaFOb//y60WDpKpU2OaXlbV4I8QPI1M5
E/ghGW8bfmJgfRyizdC9ZIXvIU97mutwQd79y2v17g6ud3T5+IstcRdlEr13zdiin/tr2tK7YvKK
KmLa+2UpkI106fXsMzM9viAY1haTyMjN6DSSUIB+JLOwWIOum8LQG/XQJNywnOPd5uyXOAkqP0LI
LzrpMFp6orcYwWFQcWtFvYVEfkG9rSaO+L13k8721teYe142Bup6k8StacKo9cpchd5arOoNHAlT
lZx70HKzq8fqeFAJYIvXVcvam6HHJMKs3/4BFwLaFF/emVwT6Wv7pIP9C5/zZLoOgWBcvWrDzTBR
BFv+4c9b1X1t5xqGXGGDimEpbjNXdQnh3l8UBZzuuN1/RyGQFC/fu61ttWXb5X9BjqiuPpBcqb4b
8HnvU/xs5zx7FENCjAbJmWZe68EdZkBCJ/RbyAZiRhK/bI5WtA8tmB7fvTVicy0KY5eqlXXKlhGD
R87ZV6jfnEvoixcDVqrlo6YABhon3O7Izuvr2t+wMtCUoYxVtkxy4nGILbWGlRHC+l8z6XpRYt86
aJREnvdiUzSKQjw1saURy3b9v+02s57LrvCIgP+JSpK6LursSM9JV5PKgaRQ3Ud9a/iXz87qWunY
WGWnugNUlOLOrJadmI/0isT1k9hcHZXi4a+bo90EF0P/q/XT4byt9VA8wBDTzWr3YRE4tT6krHMK
i6Yy38B/ZvsgnXapmZF2h0splH/o4etIwPM0HY3lOULtQxKBGCdi2lofsUUe7i656/TF/SBswMWP
mi5FvhQzJHj7KEg/iSZR6NVdjxrAWXTPwyfH4ZLTxQoelzfSbGvEJrI3ef7ah/dj/agCAfXi/NCX
+mPfamS2SIRVLYvciEYZXcUE5oKxEKTVSScfHNrNcKfXDB6TQN+exVa3k2oF7UyyCR8120weu1nT
zvCsPgWLElcU5/PRl6LvJLOZXi71kudUsAEHJCbhzLcaQu1B8Qp3quG2ev2zWpYEs+Ai0twoMDxw
+ekl7uzwpGmadDT9KANeS6CimG3tuSvrku9lRAB1qaK08zlSjfqgztEOkVD/aZ5eZw2tvJy8v6cs
Jd1JdjILNR7Cb700cUIS85xDBGTxlkw/GvKmn8q+NJ+MlrEipXUHdDuCqdmOnE8NEFaPrFuZGU7a
rXqgVeAzpCZwqFIAFLOd7tGpvstZPDQy5CoqLACRJOvkKRhXO54dLtSLnDHcz512koI6/lLqn2ct
lI/I/ppeMkgvShLAESeBm9EaL89L7bMZ/tmDHGoWexgFJaQClqAmsrYE/n80Q3aE/hKsd1//0JCV
k9xYwbQl09Ij4XP2oDQL3CqNK2+eDkqizhfZjj9F3QioKUMSCT53eVfHxXAwdT2+7xWUqxdNn1wy
eVcL85oHwa6cmBw704bM34jbo4I0opfGpYZwcZCf81l55Xq0y0hawcXxCT3y/hV+DwIzEyWpcBK4
IMNBYK3m9wQYURRDSmJyNau9ay5nEKexRG+7/T7nIBWQbE/fnOLrWALMmZzBeoua6pOhtuBH2zh7
bIeRDMlwtq/mMOWuHhnNfvvAr8soSPATbwb94HaQq1pdmV/hcnOHgJuA8u+dujxSbSGsCKww9cR3
u9N9x81MbXLNzhmvaaj4rg9dpGcvVVmTn0AnlKT4qGcpQwse1UPCXZE67RH5Ud0mAZYFdKEjm7hU
DmoOh+SMbEN1zJ10l9qdgl5m0p2ysoeCPhoTL+gS07PmGpipHO1Q8A2uW9GBvbo4eUaSGk+30omZ
sT5dMGcPk28oyPDA5dZL9TNCEOD46lFDpsyFvTtyVccId61tPjtdHt8RXfF3pOWSSS314BGsJsG3
/ey3Sgy6Y4yhQ7y2A9m2azHpJmqxxVOcqgZKW9Gntk8Rzm5LY1fZ2TmxEkQAAgtdVBRKSKuXwqtd
Bu3zrNftcxPX+76HlE7UtHxU7rNBO2dlndwnS5Fa0OLX09NcAOfRnZFc3OBvckPy53lOTnVhjZcx
UfZ/G3CKklBmn2O11+4gxK9OkO3vxrEqXCDBIQLMBt8gIjeHyWZA2ZBjeLpfjjupmo2rUfdH08qa
cz0UJJXx4bsTW1tR+hFIIS3Zmx3aqcM47mzIKp98aq0v615tGQV8vPZrgVgQmQzp1TGK2q1t2HWN
OXFOSiU3HhSEQBuNLLiEWu8GpS19SwrnYqM8OkHZ0cqt/w2C+4QUhBrMTDG1+jGO46NWFKB0jc7+
I06im1KgoSnNQY9qXUNQz4JrYEDCAoLlUt61VQiV+EKCL+WlcUKDj1AVTH5uW+QBwboJAsKoRK3S
lIJL2gVuns9f6lbxd2kKuCAcoC6t9Jtu1OUreFhA6Q4g1JLHmHVmsLd8X9uVXfel9wvUjNLki1TH
e9kcKyg4ItwCSRfxt537Mu6+6lERwZjhoyzjM5ZMk5h7lJvnsYJYmCFanJNMbZApcl7CrH2cuqk9
dYD83AGJg3tQbi9VTxBakpxdTJz/aiqytMs6smJB9S60AMzTeE1k10AItk0ky01MmiONwGcNIrf9
u1UyV2HBBzqNdLHYt4/tYgc0UAkTWlggEiRBnOwKCJxDvguseIh56i2SkImseWUQ7pwYyk+lswAN
LYORPNBup0La65J67+zmKnip1G46Ollb78yCXBYVLdwktwyC4tw+Jc/eyKnPoJZH+c7w2ixpUYUa
n3G1jrplPjS6D1NhA6AHTu1op6rG6Bo6yWdN9mBpcfkplNpvCnC2O5+6/ob5y7WiwVfxdyufyaxu
JbhnG2kgSxysVKAG/j7Jd4QFdrmkG3uhBT1r/9KI7kEqduoIg0LduH2iswpMSq8behymWcGUnRSW
20nAviUAAX1aqTtdVownJTA/O45uXKSmMp5QG//Ry3FzsEwdXcPE1apIP9UZ3oQ4+j7AyIw8RvbZ
rIb6ZExPmW4rBx0FEpfwF68pGc87EEfapVRn1W3lp7QsW5fp0L5PO+WvqJ9gg+hiktf8Jt0XdRG/
mbPPeoPwP34MhYCYopX3iol+darYZ9JY8VloU3CxQGPdy4pUISEP07HSA1eagbVkuIVU5WVa6Gy6
rr6ORaW85GNQX0jN/ZFAEFEY7gj86tiZ0lXJvla1Kb9BrDudw6yoPFORhmOi4Hw02t58sJYi17vn
uqvuCj9Uz00dgupI1ImcPvmvsgwsYDyKtu9ygu2Qdu7kOiFQTpLcndFAA2FIMambdeRWaN67qQZR
q1bkjsu7DCLXML+GhvlX4QfpIXFyZe8o9nDQ4vY0m2XhGr0egsUbRpI92sqzs9E5Z3V5bGqsshoQ
HyuxkwSt+z3Gqu/G6vSUmmOLInbSoReuOHs5hiEFmHV7b/EmnirJfGv7qno2Qwm30Kh6KTCbvTSg
7jW36ucE8Va+bBO5kzqZblqdNHvGQX0ZWjM5Bbm2V/GMSoGh7p1UvRVjP9+piELtUmOUn9OAOKtf
qPd5jcCDMUsDIwzRu7QcwoulfoeOWLq2RuqzbpTh3kjkka9A/xnYLJjeyL6QWo4Gwq8itsu5xvSk
cXLgTOI8gMrn1zz65A9Tv9OaWD5kfqDdGxOqrM00ZK6dPMhh4zzN/XOpk5PbAHMguRavDaITXl/x
hOZR6w6YFGk+tRDaa2ikoS18AHpFzM5AdaoP7ZuN7VpIOESjBnoZVXtLewTbu36wz4vspUc+gcQg
Ts+FJl+l2qq9tJLKnYFSDk8nOEWyO9a8djMCaJ5SaneGHBp70npc8P3IftZWdCyIenVNMQJNUH4M
zqAf0q6TLohDTZ4S2VCJNss0G6vZLnO+kCDhNnpOpAS9ey/r0Q+WK2bEsajPaIWAbkKjC+volKAk
5qZGcVOaePIyPLOWU/0VKzo0QoBUdk7ZP0johdWaD1bYrD6nukwQOk/v67KxH5C8s1G2StpD2MCN
g24X6ZTyUJL3tK8C0tymIHuwxxqAda0P5WUatDejDnuuRB+B+pvldSbH+BxOFin0RtbcFMWsbwl2
r5yp8aNo6rHXoOdG/ljs7MtkePENSH7CHqYGJ5bcoLFHXFQcaWTT/CAp9Ys+dvWN3Cdt70wBFpUD
SCNQ8uRQlBKaJshQVGPnn5nR+GEy5Zd8fOmuG0b52sQ+Sf12BT0Vj88TnUWbpnjmqDkkg4JCgyj5
WWul+mwbJVHfNuWWG00LAUcVh14b1H+NZg6/9uhkV7PqLXk3ygFSGEX88q5NbFppOl+0sLiImjiM
lxyNJnO6R1aL0EU/9EeADvKLKbfji+WJbVEYQQOP7oDrbmurFPOPLvDje4ccrpcqkkfoR4e3rcPQ
t4GX1hBwbW1md/iOVDrJ4z058LYs+xfVSf6GiCF4IREqeOlQxT4k4LG9rU2rK8BrDYl7uZpGZILV
9nHw7eYqjpgLbb5iax1FTRRtM+BVnlSd8WoHL6Zte6qVR099DR2HamrJWQXj8lL4qfbQmdOjqImi
MeC2rUAdnERVzuPpOs5c5NJfVavg1naAFlBgto6iDTRB9wiE4YgVv/Sg21ShpAQGt1h7VEpWPzU6
CmbrOehBAnbn6QNa36ItzaXKyzPJ31fdj1LqrBcAodaL0/Xj3s6iBrF39GbIyB/R15HCZ9ElymDm
zflgu3KrkmNO/u19k2PmmmS6vajNQDAH/bOd6LwWw7CQiOf+qQzAXBeddhtU9JYxAnrXWqqjlUW3
Mj7Kg6ndEuyZmzzXgYsURncWHQYWUed4lhDvXvqLLrCnJL7DgjcY9XNmqtGLVDr5RZmgP0iTOnqJ
l6JcUktrPSvwVFEVhR2yQq1Iq7zgESsTZGWg0gBw38t64ZJQqL+WiLe4maZiMda59ooxN+wNBQVQ
sZcb5JwWaL1bOLP2GiRm8VCM5TfRF4mj8cWvwnVfMnyXuS3THFZIepvJfd7GPxIYGwBI1+Gl9q3m
kRCXehvjMNuHAFlThE/ceCq7W2MMyaNkseBfaqJwikU10y+Htc0PdA0AK2sPX0WPzF6KVi0OYL/j
p/UoxJH2TNDTXuyUkeV9qtB5307ZObm5I59UOYs2VL2mS7iw+4sDRJvfA/APQXCtPWzCAzkylXtR
HfWofB590G7LVeZIZz5mUnRSOyd2Tejzzp2iy7eyJSVe1liY1Xai3HB5KbfRYWz1WvssmszIRGh9
NrOjOMAfzf6+18a/MIqUm2hKY+dBL3kxRM1WLZMEJqnfi2pkcrPkqt9XRXyq1Fp5cPRmeNGHEaaP
Uv2Tj+PwIorZjlGGMVpl+WD+bCsd250LJXpae0yFTVyBPHuNWMAxtiCgCzskqhXFD//W+gfBmFJM
8l8As7VP3ADbk/Q8ueqVAcVfqChHYNjts9SiMle0qvNlqsKzPs/lD5SrL2MuRQ+DE3/zFy5mBzP7
3loKs7L8XQWq+FHTiJtUVdHcujL+cyolblugzYzyHCqOyvQkJwq9HGjyNdkJF0FYw+IxKll1kCW9
3ulGJp3s2s1H9Vr1CmRydeScrFvXZXtH+kKeov6I3GJNgBag+WgqxadGd868m8HB8qVqZ0Hs0OfK
i2VDUNF+a1IknQZYuiCHtnB/hPZz3kP+ojtaCTV04Jzkz3lD4nAgexOiyTf++qFWzOipYH6cE/WF
BM/JA3zrsHR0xgdjrpR9Mhkwhcyxa4da8qVPBvMw1DHuhiIn/GpYe1SVFUQc8bm2Y6jfaWBFtTr6
e+hU+RKU1je7Se7mwon26jyDoFGr9HNgHmVbxbZDLKvAC+w6cSV/klNLOoRxZBHzzZLHNpK+g3iE
TaaKYPqzyLEMv/FuqJ8Kf3zSu+pNV7LptWhSCS3F6q9yzORzsohAsJ5EZRMVybNitVCWQY2GMdqp
uzhJ4qccyBg527L/1RkuvmlC9dCn2VooCAdX0givWFTOO2FOp1qdI49BuDAa59dBh9fQQvw1GfP4
iuZOjIVo5nulVZrDCZLR6LsFuYcrl5H5mEOSsQSATcy28rs2heOnZrJeEsMIvitZ/Ck3bOSlMvi/
gJYQedCr8E6pRv9i9XV6qvWxvELVXhBBgYYTOzS4KZmRuxEJwH86lvRm9eX8Q4F4xlqUj3I/JewM
NwHq7tNuiMv0za4m3ZujsDnBJKDsDJYGCLJWTX2BehDTLJARJUlKNAVDv3/q+q59bX2zfZ0WiJiZ
9S+ilqo5S9JQnu9EdVSVcl+qZXcQ1QHxsHMKQmDXtXn3mpjLBw386Ha2KpcOiWoZT6K/ElkmErVG
CVcfP2XoSXYIh3jci6oDfvQOfQ3WjsvesObTbxgT3EXURIHO2NXWB1xoSxP9WzACENSLqtkOQPLI
afdEFSmc+T7Ag//zbFamL18wsU9cn1Fan2czVx/EtfuDGXs9wfe1x5TVrMKdCS/F8lMF34trauRv
otb2U+CFepLugskPH3uU1R5JWkh2WdzmeB1oE0Xc+4qnTAEpH7UpeRNoenQN5eARcWA492FQfZRk
Kb9Ylf70oV1UQ5CoRj9P932Lk2An2oK+xVIhsf0gjh+I/ZBj78T7rq+c6zRW8rEe8Ts2msWAFo2i
QFtu18u82FsTDkLnWpBQ77ZjbK0nEHvFDg1g/DlN+z9Qpb/KddmzsFILjQh6aF7bcHqdbHk+v2ub
wCgdWNFCOLB0ydXavCpNyCEWyQ0Wdvf9WmV1glJRNoSn5fNDEKgxXNI6KlZfyzFaU/RX/PmiIgrI
f9gJJQkCc1NLwEXUxS51mrK7CESSmqnmVV+K9VQkF2e7QVWso2js4OcDn970h7hK5ytMt+oFtBoS
p9REk1qrp6A35qcxnM5ALCt4dgb9Dcg+dlAnrzXk/I5Yff5zGzr6W2LEh2o2ixfRs1ay/ZyO81qL
psprotlZayWZuKhVFTfREyXwXT3X0y3yS+OtU1k46p2z7kvr76rP4nR2DPsOOqDyrcyUgxWOynM6
2MWbBBa7S+LmUeyDghSOMrSzH+q0zA56QrhBt+uXAq3f3thFKnmKmmmT2yklDWEAAtRpYHlRX97i
GVW7Jpy1F3LaWTHE8uL6nOoTVBW5C98/45+hl7K4O6k9fpWpV4KdZiN0pJVFdXa6iU+gJptPIJCU
e2NsHrQFP51MdnAZRrg7RVUpChVaGRNjzSDNI0ZccISoxoVZ0fZCUkePCTRmR2n6Usd19C3A/nPh
KWueHJgFd+D5E0gIrfLIC/TJbuAULKQ435fK3Ll5toBb8vyuBC8O2xLcIPGtUjrjG+PjzKLKeOt1
fAoB+NgwTaTPJPiD80OrdB67PMKnPO3iq63aerDrUYisbVX+O5GkB8fX6m+ZE/9RCRqyCd2sJkOu
D8eqdkIY6xviJS9GoEawDlcJOQJK8hhovvbglAzspSleCrFly7F2BAgS73yQXrAq+TcQXDtpbJwj
atbz61i0T71TFV9jYokgYjJlp0Gu5Fqp1MKmp7T3qlpb3qxZkBZb1UTWoBThna8/W6bzmPlHM0tq
MmIoIkSlwCZ5RS5JiG5puRv22S2dALsUJfLjqd4dOsUu9xlznxv0w3CS88BySzNWIQ4p6kM9Ilo7
5H74lveJcjJV4Pvm1CeIZVTHNOuivamdy3KoXyGW4hvTQVoJxeqzqLWO/6mTxvZqWmb6NkXQQoFG
ArC9VBMp7FxdGafzOOGBbANmzyGVP/tJrx3zOeveVMg89o1mGuRGDuYtgVIXZ8eyYq7JUe+fs0hN
X9UxiI6B1ad7M20O//zH//zf/+vb+F/B3wXcrFNQ5P/IuyU3KG+b//6npv/zH+XafP7+3/80sOJ1
kKiWhrikpciWuuz/9vUlygN6K/+DODNYiziMTp01fU5l8yKoTKtZtrmD6ujv+LgUiOYu9TEI8/ul
jxoVfwbGzHetrJTngInfK7JZXrdEW6FnPmkU7A3R2+NJojoq+kFWCCcwWOeVbWdaOHZK+G9ZmhnZ
SfDriALjAaMja15Ej8Y2d//vP+7Izr/9c1ydC5cli2rZsS0yQD/+c5xXslRYQ3Bj9dOfNspeq9Ez
y90Yfbc9Rhx7UU7+rti5tYuq/oEIeKUHNkXrur2dcv2JQplZoGjAL7dTvT9K9DcWZuHfn0WznTQ6
iA6lr5vHSKrvxDEVLJxnuzYuGevwxybus+ck6r8maVL92Q04YdVaK8+iGsIo4FfTH1D5oX0+SJMn
mnkiuOTGUHoMah32w38dHVdqticYXp5rq5XufCcYsHnhl5yR6zlOgdw+DUtBwCM/SxM+stjhXd92
+GnNLJrDTPervdD0al+08GSLNlFIfCqudgcyW8nAw4u29Xegnjtu/cgHyc8Z7EGYulL7tO3I5QYv
EXrDW3u1/A5zfIMwOZcorgkRzEr8Tmzb/I5oG+clUtfnP3+nrW6ZGlTXQMHvMveT/TVSrVsoTQOx
5KQ5IxJTHGTFzr408Texv4WAwVX86bkzGFe6HN6CpWjqTHVVWzaOoo2cBAjw6KHA/HUTTdXSgyH7
swexg+xRabsT2ZvIXhs2L4k5Ix+sdcTakumpNSr/2RngBQ6c6aoPtsmqJSVibsQwpEJUKT2T9eI/
61nAh5nMAejhqIq2VlJ/xJOkkWVLk2j/12nXFq0PHoh4XrfT5Irx89TrDy/n3069neffTy3a/egu
VtL43o56MhJMUUq6NXXYRC3SP9G5ZVV1vzatuzscafeiaJif7oeKJHdaSgOpOAlyl70FOOgeP8Mu
jEoLbJhBXEg0LVvGr60PbX6WsvZGkfhXr62DaNO7Xv65W9RhtgVe14KxHlTn1MyD/KUex0vkT/WX
suvBS2WS9pRWEdA1yWjPthxhCs9h4xVylP4BKuVVmUrrKOdRe+hGLT0OQ1jtQ0k23+YGBq+swxuS
2aH1BkdXd2iABq97G2NRbpNg9JYW3nl1Ya+vS10+iGNhQ0M8guCDZxAOUlO8viiDpQ9trOsD4Fg2
RePcwqSEzZF5WliBzfzVscL/PexEvYNYn7RVnCHL3q3LurUcNlhle9Iy47btFKdr0R/7eZLGsdHv
gq/x25QM/b5VEu2R2JTPVyJXPhdzLp3NodceRZFMaveYAHQQHUTfLifeMFv6V61RHZaQS9851dM9
VnMOLcuvxrZD6VDC+30SfTg7ogMa1GdJZmMH/B/KvmxLTp1p9olYC5AAcVvz2NWT3cMNyyOTmGee
/g8ldlOu7b2/c260pMyUKLerQCgjI/z+AMWD9BNrtUOHCtn3ZPDFqlB2nI6knxKoSzOdi2MCEteV
W1UQgWAJiB0Dz76vYhP5LTAgfvX78VUfcyQ+G10HfpZHm7GF8J8LVkcKoJkj/tXTTG2w2kVtheHX
MupfBfaQ08zA6CNwG+L+oGZSAM3MG/Dnco09iMqNBZJA2k+ry/N9Q4XVqmGg4Dw6bXIsK1mla8b0
YMUzHIPOIdRLgQX2wct2hxsrVqoqkHoMFehj3AKMjEDDYy2oi38tR2nu274P7smE14DuWNvemUzT
p5CRBZwPYE3rOc7znRinBbzES66dMcjKjyDsX9pgDzqWhjSO3AGubWEAolIscmUgK/lt5Lhjs2v2
s2mKvh1Ps8lKS8hUPjZI023JNDIfmpng8F4YjlkdmWoKG3vLARXZy9kmWF2BIhfN32y6plXHOnKP
pe94WyetIXlKcTRjXnR0WjC+qFXI9t/rkXcOvlmPhnE0vsZ4NJ1yYN0boPylcRoAiDgFsRPhvATS
LmpEdlA065OTbLpyUK8xohhCUOBdtfpFGGzAi+0f83Twj30cB1OPbLZyUM90PWABbtx/m3Jjc+wu
yoADEsUyHFDvT25akdYaHT2CzDHkZXiU10dqXOTqjj63jXwxj6E+f+2eo/1UxksbcrIrmmfZBlLQ
wrHeDeZ+Y0HQPVXMwy/BAEQ3NIrktYyDrQd4yrFweQOsnuyRThvsR7sEg3w0xnKP4y12z0WEhHcG
peVeuzeMxv5OoXWcXIc6DlQNKDSWwW0opBXwL/AYqqoZSk8ZNIQV69AFSe3wQj0QAgKD02fa8saB
swG+x3HpM8VmY5eAO07NNd2X3na982Qawu7ODpoRmFr7+goUOl8hARxyusLsoCvIwX2eTfPnwlVM
ffTO5HMsCea6m39DUgX+0ksbDo7DnMV4tIizGabBgSSBdNIhUg31POlMzuHDNIeVv2dS6Gyn2D+X
JWf+oT704SzFgDTgPPVjydk0T1WzULfqH1o9dQ9GYSUnPPTyI2Cx9Wpi4AN3n11X8TPOeYsjamDw
+G3AzJea7iXv6/4M3mLUrrhxcfSRt84X1L0d1z5wBKWb//bTWHiOvkZZMejplJvmkIN6ZMtpirCb
eM8tUOJAYUP/RPNKIKsXrl1G4Z6z4KvfBiDqWNah169oO9PzBiwNhraUVWgcpv0PbYVmL/ieQOws
XHeKmbZQqID7tTuiFWIB8CzDC72iWq0gmwFEYppxqMb7YXEG2yB7Gdt1Z0A5JhQVlKBQmbegKAHq
XZUY+Mck8urGXycBbumDeg+TRo59eyO6bg3ZBh9CHmgqM9IPNjJcfZhCJYBsnlGk1Yo8lpuuIyMM
QG1RND7IOEC6jZe/nVRsBQlksQ7Uo6aKNfwM5zH1iNagBD8WziKjcZu5kbOleZPtqkvhN0sSPcLt
utN4aqdV5qkVsSrczpj9IOcLlwP4XleJ0j0umXmv5WaCAmSw9i7I1onAwi0TJHI0nJtOWvLYA2Iw
m/rqoCXcO+jcqr3l6JjtMctNDzyiuYTAcRPloDmBoEdBRvL3KkjmEJtfkssIUmtlDkF7x5JumwZZ
4INFGrSDSgcTcA8UXFWxC6BwWyxMz1REZfm9CDIH/BCo8Y6ZHS1y3/b2VPZBUO+5+ZuN4OME5aa4
GdxPQ3Lc2FzsfpZDW0kQaKmiJQV+npuba8wh0zUAYfE0S9sIdbIP8H15YP5YoW5MjaduFTgFCDvi
Wi4oYA6l4WxzNIDMluQGHB7Z7KtFKOp2kasos3W3XaZZR+LBweFbtq8DiTIg2mMp0hxyxCzCk6DQ
u+1MmiO0HIQ0SCTZtGer1R4Np4UViK5TuaIFAnC/g6EV1Jh+wMOTLzWQzgtRqITnBW/2xptVAuek
McgfQEWk3ZaJ7MG0GctzpnmgdIAw5nPk2Lh3pKn1DYcxeKg5zhvXuyez9X9WMRO7vkauF2T8g7VI
auvbKNtoPw3Jk9jtlyhVLFMUQraIl2+llSKj7najOm/tqosrqhdRZnxPEWQK8WZ3Afnlp9EqtV/z
yea2yCKHyHNTLDWt+hQSe+EycerJngES/98nPtwUtyc+rs3A3Gu5nIE40Db1P8+6IjvpLPBvl49O
C/xgDH7aux674LvK0cAA7YxSAe3kndXnSKhYRSo3oJ5yFtzmI6AkykV+oKtzVG8ZX2kFXgDItwK9
Pj+MdrCPRYD0EnnASAq6o8SFhtS666wffGj4nW7yewcotYOpRloY8zuy11nSb6UYgA9GupctyEMx
uWnfmyIMwBSlHGRD8rvf2iN+v5nTWACn/F66yT6Dy96NkrMBqFhnQ5JlcHMb4L1yPJQijB6yeNAX
o878b34YHcA9bb6UEBTd+Nwz9g7wRo++7yAHpyKywb/HvSX7XNos3XpcRngZM+utzPke8KH44IHa
/Tw3WsmHs6ZgqpoZLqHNZh/JSXbhihxFFqnent01WJNALEF2imgjFzI2DliPtepshEoZ3u4tbyHA
oLTJTWgvVVmO26kTudq2dX3g1JVxvm1Szw3fKyhUnWlQfgTQSmkyNpub+GIEFIxWmy5Jblt/mxfh
PPukG96zUMBRIk50gkvR9eJsK8tslu2Is31IZ62ubI7HAERC3FBNk2gFagx7hFnUYhWpSWTjLH6F
GIzck5NMmFjihPtMA0C2xSEOMxChYmG6ol9m/orCG+ZpJuCx8JTs9mr0mehq6mx4uhqFkuP3RwwC
r9t5fhLH8U7gjBy/iPixUKTTcSq+Jk0LKn81cv0mf0iMaUAW8KD6B2gq5gsaUpPXrgP4GOD0/7ZO
mDnZpQzxEo4afAjEnP1QtneWYTd3OFlpQUuu13uzBkJAB7BlQV5qjDJP1zFH6TXF4QH8223oLu53
gRVs57VArYgTSiHk2hpycQRkio8QDHOjcmX4SBHRsBeyrRdJ7pYnGhu5Kl+2ZL+hYUvuTLmnLlmp
sSUEuObIq4UMqO6BPqzazsF0AVq7baoezPGmRH0re6ddHF6poFgIFS61uSPLzVaQHGQrcb/+CCXz
vCMED50ADRoq7+UPsGsa2HAi4aIDzxGD/0BRO4N0/BKqZhwcC0Ke4brzTEB03RzFNIKBwo0cFX7v
bQF06Hqoiu+OGHVIeghgdfQ0PYDg9JVGLugPkfhyTRCxveCU5oUXZf+sibF5lkBTom+qJsyCFwN5
GegCeUoWEgVFFqp1dmkR73K8cV54kYOzNwLlfuaYUPvxKlSPxTGYHpLOeKwiYTwOYGQwO/FAlkHv
QaId9+D3UQGFCpDceDNbGZ7IBN756mQmwYuDlF+yzHnDly1Korbk7UPDWLNxFMtEaMGWQY1iAZxz
howWgKmOamhoB3XQL2odt06w/UO5woJC4eymmHmFG8fVClyXDwbqpXbgpf3CRGDip+wOj06XAE6a
W/mGhqGylUAAdACE3/dJPzw2rZXt3bgHIkM5yQbJBUhLRVm/B2+EBhAuBBmQnSpQTIAGdFi/elal
ypXn8RwTfUTPUxoDFL/TOjfuOWZeQVgiP4yqtm9weLoXQBBih6PXYNGIWrDgFWBWvxpXJZSCGtnV
gH0q/zzOlNgF8QDPaxB7cMWQC9MhbrDWZLsbwa3+KS8YDgtaMa5GaPq8h2PyWHBZg/HXKE88QUka
2fGxfkIwFvSQqRvdla4G0UkVX9s485QDKuuY6WgXpwCAqpJp9j7g/wHAL7c769LWHgrT/8KDLj39
9x7EwMH/zSbERMLJtpF0ErrNHM5vEm4GwPgdJAKax75ExXnpONohV01vci9dTGOIpO6gzrNJ3EE7
kIkPBWRibsfTnMk39Qcr9o9zGPVkKzB38tOlgE3r5/Vvpkyr0UVp9u2YPDTnn1en1bui+dIA5r7R
2BhtIC0HhRkUUh293DGLX11QYPpnslLTuJm2cTn/HJYmjhJ5zI2jwdvUP1O3RklHsQiSyN2OSXRH
UyR4MsqHaXaOfMig1CJx2QqMIHuRABVVJ6im/fZ7VCKrfsKb/LvVhMmldRJjXbtutgNR+PDaNyUE
fTP9qbZZdoEKi1yQncLKj7BBqw6AoYxP2A5dhzEzXnJdxxkF3UVj7m8NVFFC6Ak320jdZwPVaB0o
dpVdK4xqZ3oAJNE3P4uD5MAEIGwTPzaNByBlFtMPZR5T+MSyDcWwac4VzbayhYHlL+i3NK9Na80/
siKB/t3Q/TDNod1YeKt8gkJZ9hCPLcQy7CRbBiDvXVkhgCNJ0QdPsfIaCVg6zRDeSHlpru/g2Dcu
UEqhsMCQPwh3Q193Sxp6pukjTVYds9rGQ11F9EPQgLvcBPBbOckGKZq7xGLamUxuyS0Ir0EZYFqy
40vAdI5GYgCeAQnjlxBFEaAcjoytnxv9iyNbnKHJqLnjdlU+4suzzkZ/z1I9fkXBiESZeA8yjzIs
H+pkHPG/iq/E/1uE9O1gN0BU65Qi+xeDFf410pJgbeatewoiUZ2gxlWiGq9oX8JMfwAJoPNdyGwK
DQH7Wae9vA7FPXsKzZUijAptwEA0sOal1Jixse0ShUNhOvDl7TjoIZcUB/kBGg8xOHW5+WCCEnrr
m864RwUbqnqzJEGxZxq/4YTsnNsO/9Ga7R5VUcW7OXC+zMHQeh9pzAVVhtXsjNBi94DzoYSHZckX
KQAFKetkZxvSX/nA6J0C0wLjLIpe8r0tUZWubJBkzYAvQ4+pHg110DbUCzJSY7f+VzZo7oZCyNQj
6wVQX9vueAFued5q0b5R7PCdaqD1/dtm2HguzGNyUyDZnD6N97UvxDl0Grz1rltL17d156mvQC0v
AqK1TxAZ2pvqNw3gd7HLwK+KnJnbvyK7BQXzLrwK4yrMC/8IC8dACTKGax8Pzt2gA+QfMsf55HBQ
s9hgS16NegY9jU5XfxLgTgw1rDVpbLE39FZAU4hPeq1F2ybPqjXN1eNYR0Voa69pLuQU4g00y/IN
eZMM25CqSKwNzbVsbG1dGzti8vLRt1dDVznTsIRw4MrWi3on3TZfs9zSQJ5T4/yfhyqbplIBpgGW
lambjwmYDgDm9VEsY6wq6WnQ30M4BU5zbqfTOAJgcR/V1QJn8HaJkr3Rg97x7yZkLN3g4C9YDEPx
y8GqBDWX85iiy7qqFrY1tviWZ8ETS7tNa1rGhUaoXWy2Rde4qDjrUUGmvPWHt1dew8jdJQUHKoOe
hSiyhOra1XzwgaKkdMhxX/pYHQVJ/lMVd9fz/7w+rRaiCHmTZyddQEc8qILmJWhTZJOB78Qh+li/
FBJs1F71OSnG4ZL02hey1hzlFGZk8xUNmQ6NWIgE2vtpTjg+9m2Dqnaoej1zf1jSymDxBWIRVRDx
PrHGLSBkAN2r2lpqsgo1do0Dnr3ZgfdAPMtorEEgBPwuKrw3wWNEkYmqg5zDaUghs80vLDBrSGyJ
hpK/KWW4V2AF+02UeOmWhkI0j5nSkWBWZ92rqFZ2w6sLtNZVFMpAp6ghENY9qp2ntShKRDgYCF13
eP2I+lirV2vRFSmKhv+MosmpCC790G1tyK9dfdHo6/Q3W5ugKhLlb9Fy/lbSl3T6vpKxoq/u7Beu
06xABBUtadkpEhT2cjNEMRTYdWd4Sv3xUaKc/Kzgv09Ojb9WECT2ipz1CExvm4IHusmrYpn7jQ7C
KjxzydsFgJzgdctH3azKSrK4ALhBigdaCrWx+WpUhQQUXAATfUrs7m1aSl22ymN+BrT63y87OVVE
g9PEq0s7qaj23oBClOmTqH+JunybQf/KymPIIapZf/sMQFS/0SRHRXz880WXg8rbN/dNH7fHvnKa
I/UqNfxvWxcokm/ep6iDwLT/r7l/u0Ze4XeQx0m6vrm4XWgCzDrqExWqJB7MPfaxciJsm5w6vMc5
WfCIQ4AnVL3ar6Oe6jgvHvNtnwm+KYs0xqutyzaxg1uojpfTR2o8ib2cycNoV4cRspRVERxA1Y9H
Kh+DxzJwxR0HFLFUIzLhdAfvhLEHqLJaRIattrMBjl65/i6NbOA5rRbkUl3kfMvb+gfEUOvXIaky
nNuK4Ulz8TlSmRYXVlv9NhjL8diB1O3Qj3a9A7gQ2G8bD45G1sljZeGduUlK53PUQ7bMM/zo69i7
p9KTAvQw/+N6mZeNT2ESQjQ9LMpVaDX9elD5MK8CQwI4G9CVIvoGLh25QcVVfqSG7NRjafA7bnZT
z/mIntaqWNivc9s/mRZ2HgZ4We9tM7B2vj4aO4BO8vsmZeayQS3Ju9SNPZ52UAyFIniBGoA32ym1
JdB/5gX/wnivj12wGnTomJZdukFGyb1QYyja+tbSTDD71A72TX84xjh8B0bV2c/2svO8059roPCo
XwUu2JO6NOjP0LPuIBaPnpDuuM0b/h0pHI6qVmWjkMBF3QoKN77LzouGBTloWpXjTMSq/D1NVRHk
a9oCYfPqLsA+tDBNmu1hP8RIvXysrj4JhaSOYXWrj89DM1K69rzCxzSodqDGFa+9A0B2uJD6GGDI
z63DxwLTerEOFsUSO4ylLzr3oNv8JUfp/r0eWd6903b5xXcagHMwIju+td69aXWQL/fts6mhGgOw
aCSOqso09xRHjY372pLpabWpqxQxMkXxD14YHHBGYC1qQpD47PsRhdcQc/hlM/veBATZ3VDEtL7p
QBc16usLXZw+RiGDFysa/eMUJqphx3XIi8dgLueL1vHkXcofDaeQ+I741w00M/aNKhq+sYsY95A8
YthfqQmp1eh8ga+zXGWt6wLt+XsVWhRwA3tT+qENIYvfjiZESXoNgeHzaAC+N0Ji5E7qvDsH0Mdb
RnXMvur8u8tL771ESdPaKb3kqDnCvBdxZIKH0TC/AksG/d7W+ix7lmw94Rm7JkuzZ521b4FaIdPK
AHhM6T95fQTtcA9MMLxu5WskO2gfFz/xUvLIIMJ3HxYNv49aCJSMlTluQPLzy9b3xrCVIw5CUIzP
7ylYM4r2XETxlkbMAqLM6BhUJ2TrHfIs+dUMLrPSBY3Jwz/cNDTLwd+GA7+/mQYk2r+sMoao60HJ
BK5y1Z0WS6HtiJOtP6aSp6dJ1AVdGLTMWm1DcTrLfghUIaB8e2gPru60B0c1XYYSoQV1JQ5XkC1W
/oi6FEVj8lNvnj7FzO45+sozrXl1pfnKNPP2QvNy1LPZ+MNFaY3nPMiQ22sSWKKmFh3S5tCmBz1B
BqYaMqbe6J+pZ6K2rFuQFNMcc2UMjPw//fOFqEdrsI/rzF5jVGwRZcRRAgw0cD7g22fyMtjLzAAb
SqQnnx1X3Ed+BJXu/4qAgJ6cIoa8/MTxCNoVsZut4qFq3w3HfTRF2z5Ffu0dXd/1V8hZtu9srFD9
p4tHv8CrNippLFBZwJ7H8n2AYOYja6G5Dv6UfknrjHb1PbMc9hB7RXlOUWY82UEoESygci8fBmN8
0yTqcF1NR0GYapyP3t9sDpWPUUwc59/+x0mgYf/jIJDbwuQAoqP2D5/MvMlGQkPQ9YbGfcBuoD5B
iS46O6qhno+6jqmXALwEnaV2R/Z/DTOzbyB60I4UgPK0qlsIlPOfaaFMltWhLpBvUMvO9pvVjHyU
W/B6/JzC8rLuFhQyTzPsCNooaYqqJPVZZ8c8pJ6hvr1JMIKLb/4sdQp8FtAa+Ur0Zr5lqjRcB/dx
tsx8iH336oFuotheRsuwMKwjNYavQf9Ry9fGCAYCMkmrTFFEoELixIJe1PjhykK/PobGijHkuxdV
7g9HWacdvimqS00A7tRtamjPY5v/MpG98Pg2sIzwUGJfAsUXZhXnGrVqQLhBL16NqOk1lAugVLct
zqji+YGnfLOVEDqZvKiaKvsFjcGXjrKt1gEPAy3YZ3EJIiGvOXlD/m0AbRuq6JLsZfdL+9dJUUJj
fiN9O16n/t4Oq2FFzoKZPSgl0mBPw5I9/feXkTv/+C46qEpBIttybFRE6DeH0uCEHf0B8NkHETly
/NzWQjvYZpLdtX6f3ZUathV4Dcu2sw3MzsBvdTz75aFArJKd40aY5yozDRyst8M7Dju7hcW98dLr
ibz8zZEzCT6tsszx0oSTX3DP/Wpo2NHpr6U8N24TjG2bgpuvs71gvb8uqjzYd0jg3DWqyZFKQQlB
r29p2LlG+T+qaCz2z78fs0zDdR0H5Du6e/NbtvLODjs+8gfbdx9ifCfOpRskRxv0ZVZlAfkklXIe
NY2Bvxskd+WyjFm4NgQ3PndO8wW8ftoPcD4vQAXHv0ERj4ECLw+etMoTG7NF1U1rhf3ZSWrkMrkG
5boZxzbhzwiKxhnKwxeET5vhaoRUc5yg3oUp293Gjdz0ga9m1jJgWQ/4GjAAKMdLjyLII0hsacXa
MiEpmzbhj7Dm3g8t/xREvPpeJwWqydJ4eEJFyLgREV4u/vuLiReC27+sgaJNV301XSZ0Yat0ylV9
EoT10r4ECObBLj63UEO/w/agwCk3yuPCHEe+MYhjFk6Zi69aC+VeDX9E6XufqyJvXkSPMz9Hj4FY
BupgQcRGPNRxzu2lxbCNLflONmquYqZuob811ogKRUsgvxa4XwJFXpJqxmeUaQS7zLarLRJJ4qVp
IeuqCkP0Hm8u2JZ4p5TXzkWg2mqRJuxnBbXKbRwPmblEAflwEP44HFhWDNj9QJ12Z6sxGanBi6vY
YNOLLAVLf03JQgtyqeRuEq/E3VIt5FRVbi7dzpdrfP3YQjRNhZro+q5gtnYx3MgH/LtmId4f0nYN
hK2XrMsECl6eB/IknMNeHJz33jdul+0AiqwWU0g3FJC991FIQutQjFGAybXWxkOT1GxY+FpgnnWv
bdfgPghBO8mMMzXkmGIy3e0W4O2swCTz2z3HUK8sfHxyAdFSFUFz51i3r0GG0UHuW11stssyALJR
t319nRe9BpXmf84lGzY1KMzVUX5JQ1C6GPu6i78LB2RxSVdbKJYo/SMb636DJH72HPhetoj6qPlR
8r0TJs33CDBDkEQF5TEzQJEgUUgP+CLSiahnbCTgOH7WibUD1EWLyk5gV7wC7Jk5pdTHOlu6+Vif
/ZhB89HFX2Inef/J61BTd9CGlp0C8GDRaIyz72EYvBVuCMaGzuyQ9oyGS5Xb+tpr+/Ah1CFq7DJN
fwz6KsY5lpU/h64FOWhQ43zmYD9cBKULIh6rhcKe5tXbJjXZCbylw65HWveYDdC4hsqtu8/BF32M
7Ei9ZMgfvtk2C0eJZswN8vv5oQuSXgd247cHX/8I0rMfY+qhgAUJeOrSpBv3bONai+pHcqfcA8n7
7Lpd6Cr0qns1a+reTpsXvPrkU3d2XX3e+aNeXeWqG9G/l6ZeXfAq4KpLa81XiUsoiE9/qtl4demr
mVf/rL9+oHllFLiJ/X/fXvFsur29MoFEt6UzMJeZunn74HL5ECAxE7UPQegX+DEWNlibpSy+oqhd
UVd7P3qWPoPM130ZixhkGeDg3DvQ0PPBhYMyJzRcFO9ZPcZ7R5q/TGSHcC6kC8wuXd04ZJP7B7zP
PN7YUZMcQFQ9hjZWxU+0Rh1CsiMwQTKp68hxAVvppV7+agqwMXRIz29pGDv9i2uAVYyzqHlMHf0u
cMviFWwn0BCTyQgKGwyLAPp0Av8xdxD4bD9lrbcke5UWyWFo4nSVDBbCwEACjojcPpLXglQ9c52X
Gjo/pwAK2WDWG8d0FYr+IQpBC9mbAygIUf6lH6OkvYu0Jr9HHfWvpmEgPrGNptsVdibdRWJ0Lmis
068UMtkCh7+LMoeCLIXEPKp2AH/WC6nWmheUVnN2iizeGUJ/DlsbCIJAewxtXp7rOJdIzErnTQtx
qJA7qAfEMczwEEfWF2YG4s0H0HXlAGJ76Mai+ixQBVqMo/MmWWdtBJhgkRntQKf4e89Xq40fbep8
iSePbUCil4azg4LJ2+KQckuOmwXw9AY5WhTihAT7nD2k3e8g/QBw0wcRIg0hlmCAhT63AZzUs/Vs
I0elvNSjppd9vzM5yGHWcWCkj100Fo9a52Z7iAxib9QMpVz2oFJcliA0g56iGltJuxRpE91TNPBY
7S5L7hvkXEGDDQTTiTsM6c46SI+GX1q7adjWPDuBCAgeCqIx9VxP4pkrQNFQOgXyn2ScIgOjGXcF
hPEWLjO0tRfI7rW3wDOvcs/xaEDoM2iDh6KI2sMIBoJF66KgFNVM+B+MNOcOFH4GXiZiE6pLcfhV
9HIbSKA0cSRfbkEekezcPpWfQfd/ooCx9RMU6ujXM0Pdj56AB46gC+6japUFP6Ef8pq20nv1ZFsu
cfTGHkvHFmvk09ozq0W514Uv92BM4WeeQNGqRv3iE4Rc06XVFcVb2FefizZsfzL3GaQCwzYLIrEH
fmZlNWP6WvrIxY55OWyBNK9eY5yqW0JvvrR4zK70zEiOelAayNDjKKBMmi8gcmcLHVimZaL7LTg0
kxD1wwAU1FEOYn/B++jOLcEpBajfIWwlaFKw5atLaM2SL6wKH6wnvL8HG1C/twKU6S2iUnNxwBYm
OGLVLqC3Yl/aBIROHTObOyh093dVAiAYNmfmF9BP3aeeqUFFF7VG7ZilG0tz9XcnOmlWZX6JBLKT
Xr1MgWDJ8FMMo2OkGqeN/HVpymoRoMiyuSePbCFk+W57ZXSMgwrxbZraOzYa2B71NjRhau/QQeAA
pMyowls4mlOBFznUqu96YEMKqLW8ZWOAmVI6jbSfyA+iNoQ20P2oxgRcZTi0t/sQOY3Isp71dPye
SyHP2JzZz8Ck9MvcFzGUgJQTSYg1EqDuWmSD/WwwcACnVdktXRVshVp2HnvjG011eBk/QmNkRTPJ
hNTlf19JuLjb01r/eiVaLfTz/N+uNAVIZLM//k2gQPhuATItGYQozHyojlw1GlA0U8+LYpTs0Zia
aTwHjYCRX4WDWrkZqvDKQrOuoiIURAV6ZsfnqLSebcB91hkUAt7bMAcANvY/14XjH/60y5Bpn/qi
Cv5mr+wI+aI8AEFS6X/DV1RbgFWNg2/Vw6qe9ppBX/nRrcL+FCl7PHbDu1eFb6hjH/5mD4a2f6wA
Rpjimyh+MHCeD+SHHnAfNMYNDkJ0YJ+aJrVRGG2CqdTgUMqYxkbXNKemS/Fwo64f8eaE7S7UhZss
35CNpbH85ZZQIILmQhnyYxVez5scFE4NuCnLdTFUAOWqFck2xeAM+vcVkzH4wmIv3k6fhSJLq4hw
Mb8W27TyHqcsNp5Mla+I5yjnTTZqpEp5z8MrmwQhRqdV+6RIH7UCqO8sKvep51avAhRbo2WOQGwX
/A53PqjyKTuvIRwmzCLaJXpZv7qlcwYU0His66q9R5LoCw5zaigyISXoGdzb0CSI0b3KfrDv8ZqW
PxqDfckhcgBoag1Jn0iCglQ1IuqGXYefBI0CRasfNwmAhdCtroF4y2EgK6rCMRbgS5wmkjEtXNTq
t1DhnSaREQpIrbak9fAUz7cW3tWGbpEK+W6MRn6xqs7Am22WbFFWxfx124KOVupgHif33KTg9VzW
Q5Wvy6Li/trPWmMV1TkEn+rK8tcd3qGX0JMuwSGKI/MYAKMtFLZOAilUvnbLuDswrQg4lGrUsbpW
AXmv3VpBBuU/UwBNEL2jAZIDeRSvdq2tDprhB93hPyEn0L9L6ZdLfYBUMtXnNWmZrTokbVd2IMrL
0DvvhdVonwEuCQ+iquwlDWtULq2RCQNMNxDa54ah5MrLOKqgVLA1yksL2vWHYQzdTxzEVCqIFkx9
651GtKClp/aShiZST9OCNARJL/78fQrmWyxKJrVoBjD3Q9+37qeU39GV//yUnYtdGy168ylpWIJ8
8upT6gwYZyBypgU5XtKL3IduAP7ZH58yDMATDEKjFgxq0jtGaf2ti+W4QfGrdwQvpHckO/X+h60v
bqfO83HPBeO0ZWlrzc0G1NsBdNkYBQ5imx6Y8cHnIIkC8m/2ahAEqxdeEmmrJU/b/K1zbA4aOs9Z
FXFZvEVN/hOZWjyNw2G4j3IcEkk3f8sb6YKYtWd7Gu5wa/w1tfUiFOWrqXgd+Gk1sr9H6b6S7/Dy
Hf4AxmFuRsDjDnnRWvaajPhJgnOXukGtZ+XzHGoYyF57df/C9DZkKC6rli4kIvZVCJIEsPBmhobq
6KEPjnGFn8EJd//gCLEDw99AOxyKXYObbvvUKS8odgGvWR/gOxE4nbVAAqm65EVS7DoJleVAlT31
o4Qn660ayiQlhG/ISLMpOkI9BW7GEcSGVCAt0UPlHmVXAbiYOjkcwVX9INO8eOmaDgAtHJiGtmGv
I53LvRjMK3sEZS+cpsNuK/tYAXzm+MO7VHaKb+wQmhJWJxaxqq+sAd0LTY3tqwBcHmRKVX3mgNsd
Ekh/hJADHEz1ickaO4cFAOVegfvykBpbgB3tlYgMscJeqL6vA1bfo0KngvxEtvHc0HSRWoND1FW5
wPmSvpOsAp1KaMhy5VQ6ipn6/FQnWYInlOq2eY1aXjtaTzY+pHAX+LOuriKhmnzC8cm4I3cGxu0T
eW+jWyHBsmRn6Qpq57gC+a+6NImmGxkO5AbzKwd3FqAQw7Dk49DsaDiCnw4nIJa+oGGa2daTL95t
x6ofb+Kxm7ae9Nb5FY9jknAJHGpRhdvRbvy9hJ7PxY+5dpAsuGTMHS9kokZw4L8EoMmL2UYho2kj
3wzWgRU55mm4O3oLfG3dzWxL1KJ9anxqWhEd5pXqPtMvJkr+wLDu380LlaEtTmHermcT9XyHyX0t
2fd5abJbNsjtR6OslzSEBFZrL8wAt+Oht4Zplf+j7MqW48aV5Rcxgvvy2vsqtTbL8gvDlmcI7gRJ
EAS//iaqZdHTZ87MuS8MVKEAtuVuEkBlZVIP3dAZdFatd8WOfDQXfcJGpfsgt5PTPH1olsYdw+7r
889CkYWPwu7UVb/9pWhqA/IQW5xXTShiRDmR2SbRISsL5M2Bff3uT9Z+kOmILY4sl6JLpp8QgkkX
joFTWisAkXCA3PSFhcDKys4AMcjgylMH5YANs3Ng30LJlzVPpzdTOI8cDOXJAtVxAKeDQrHwcdKb
Nf5XFM8oHORZ3sOQ1fbGl4FxNJuBHaOx6beQuQZ/XpunK63BYjXuuC2HpLlzbQlWSWp2Y7n1keaC
ovunL9cxKgKbUlO5RwprdZU8+UVfNBtTZkfsTKdlFIJI0/Z6hfKkznizCu9bPPbW+5R1hzpQEwSo
0mxhYr2TLrLkT9CMOaj3HSAR5JfeezxU3yJs3L71YCIBQJPZdy3KYkxdfxZAnQIJvxTsk1Q9Rs5c
l5CZlnln5BM/XBUTgHK6E7Xp/UtJZmDdHj+5KIJwXQs/I9t2zNtiCN9jyeQGef8QcuOlJ3CZ3Q9H
/A8BZqYvRQpewMRU3pp6qdJ5jvs73zw2cvP2GJfAS9Y/W+RgX8awjc+f1qAtIy9/ctk41z5tlW2n
oE3V47aN4T7ZAISsoP3tbNqx9Z6iyhQnACjepxyLJl0mtauF5dy7mQLnv1Waa1/FY3hKFA/Wnf7w
v2Ui5xzk1ZlaibnMrcZYZ7EvAHw28jOTgQddlvpnZUrroa4gKIfVTnNSOGNZ945kL4ON10/f4RXL
voncMP9oStEsMo5qXxOMupsus+NjUpbh8p8PC/1bwjTbDQIPyRjTs7zI8sObJCFKZ9PMAFX5Q4cK
lwiruMo0n6Do941lU/mehebbJKT17OHfsZXVkO2sksnnfwrAXiG7U6bDT5UE2A6ZCoEfJl6smb7Q
6xI6IEC852G/mX0cB/j7hotL6QO4WZU16hLTzHmpsJVblPVYo/bDtq/m3AvKA3+B43B9HNdfDAMV
dkb2mKZm9hiGdrwvGcgayaQOCBb7K9MMnPXsMyS4fnvOj+SK+zYBiGcZMIZ0dFR53lGOqX+kVmxO
cIpPe+5uu/6RVQxgVwYVin/+P3Jv+PxcIAmQKPN9LwDHRWT9xy+K9W6WWRMfLrmJU1pb1wU3AimY
uOYgBBJmHiIxkO5Y7wzHngs/WM3dcTExZ9GnnXXC0cXKy2S4QS5VrsbMHJ6Y9ItHZb3hzGp4EnE1
oFrGQn6zzYcdmZY1eke7i1AAr3v9OpFP4EIDNxaLzjQqr0E5mXXml7SGnhK56qosH23vKxl0H9WN
v8/K8GpdFRYKZVmBL0rd97yHcFfPT0iUtidqZboHCiqPmQfZLbKucTSEbIoLZPMNZOUtnrKG2jQF
2GManNy82Y5WNS66V4s14tCVplr1KrTeEkO9Q821eHA44/dqwuGEK4X1lo0SCgEQEDmidAw8j061
o3loWhOQwW08vATVQdq5MW2yidUnBfGYk2GABr8thn0HSgbrTD66VNjg4U2ga9N08HUc9dDgqnaM
bqFHVznY56/dTVYFuylo8LIvxjdAJdMfqgY9OI7XjIvRCu9YJ/hfpI6w/JFMQFvaacc2TuU5+8jN
nKe/GQhFF+/oqR6n/40jv0XyHfXrCw8qmHcEpeSpF90jvxTtZAD83wyvpA6Qq4E6qcCv9abjr5NQ
px+J+HaS1vHyYx3m3xxs1EZUVbyKCYBaLKZxoKUXx9o/aL/U/vAv/jkeqeDf4m3pmq/N5Bg78NYb
62KIrvPM8TS/X7oMH7uU0Cz0mnKVuNUWzwQFTgc8FUHJidrf8LOHuVLtqa437wewkQkHR+nJyWVh
89qBTnczFo69r1jDHsvE6UCm7ZXvnxFRAGQ5RcQ4yHmEdupHBKguTjhV/Ic5aidbJWNxyuIo2NMj
EvDKj4dlOVZfACgM9tIyBrbWZqHDRilR3UvBNz56qH4Oq40CRBAhtqTrGOuoCcANj+UrMGWC/TOs
oLyWAQe5TsYYFb9QLSzvuftIRcBgYa8uIh3LS6zDmA4r+tE7gxkiwYxZpJBdhsiYqqPeeOKVn+xQ
lhVhdzU1xiH868UNgzMS05D+/fRDWQXBmZ2gXBKlTwefF2Bh6g7gi8bmlVjCCDcS61JDnxjJyEk2
tcL6DFUa/wxNvdix8rt28py7DGs9kC1EUFkM7DZfkZMuSLOjJw233tDmULMFUQP5Y03ZQAMKZ9gN
AjKrtLGe9+SWcrx2wRhof6BhoNu0VS89qOsVgQzW/7yHVw24pVroxyyYVWhQsGoFCFRNf5kNKffA
1gSbG4O/xFvLWAD9Bl69sD2jXm0YF1NohGs7r21wjmubugal2jO18CwUxxAabin1UgeIIz96yQRk
+bH1Y6A/ID6SpvqHry+VM+iig1hC8MOy4xU5Hb9O74YmwiVbSI83eP57YF7OsPRaIpcNKiScnnG9
crImt0KhTN1vyTQ7Ph5t/ARBxc6gTeGc47iAehdIaILjfMHhPNRAYi9fJsZnd1/0qAnkE3abFEn2
tTW5eo6qfDaGpN1G4Lo5KNuSYDM2huCY47/0ZKoeEkgybZsVNXGYB4ZlKIEu7b7H1um3/rZ27BMH
LG7RxIO5/q0fuINf4+sifQyYqna/ddPA32xkIRcSRJLHwiNgtf4IqAK0rx+G7gjhSXFIIhdZ18+p
r59yAGvcNpD+280IMhv6hyChmaztCvIkquPpxnF8yOnasXVPF8cUkJBsIf06NvbVRf48sJM9LzVd
/GdHq1t+39XrCazTK/Cduz6Qx3AGVQTgkhqALNAzA9DM/4WTN/gPGJofmpHjuJ4NTU/TuoVEjoWf
213TiAtqbgGux2Pn3vHqbie9UGIj6bd3vJqiVe522ZcyclK8LSvzjyQ4GsBZ/qkG8YqtRvLVtpJi
JQWegInD8mWRIzXkqr44Z5oIa3TA4tlFX8wx7O8EVF4wC9yedDOgmFW9IZMGpX98EHZ1e643ECrg
xz4tgkurtwyfFvWxAeSCuq8OLbbBogogRGQu7ukSdfYblgXDPnVqH7qb5XjEcTOoQFE9ipyNAEGv
D7Kf3Oqzn3X9B+C4zQ9rdKNlUDXqDpTqCsB1R60FdDBe8X0+DVGY/YQ26TszDf9ZOOpZ+QyCdsCV
y71nQQS1S0OxhGauBbjhZJ6iKjJPNyYoYqbdPy9A7dtNgusHIfYGIQilQSJuEwfPb3it2BrxFce6
4nlE/RU4K60Tk5K/YS0xbkQ0oSZhTPmb2TvrpDKtF1+o4uSg7H5pDAgLfCOABGJmn1VkopgTw71m
2gdjafMfZtJiLTsCqh+MzmpwB/uldE8gfOvegHGAIG7avERjKg9F5Ycrd7LCf/l+WvbtfhU7ICDR
As9FAb8VOeYNg5A0PD+pY5E8B027dkT6LEInRW101YPh3NnhkDR4FeBQONjCTVEgOAavCRjgVj04
pg/Um4bpPm0Vfxo7YJJN1ORQVDv1007FINx4FiDhuHTOVJ4SrxIrE8K3P5wAypKl676BqJ5vgObt
9iDjrp+NlH+hgNrEEYkDYPgFZLnlqi9ALNtArtQ0y/oRur/VIyTLE/Dcm/Vy9uFgAXo45tBAOAgh
1KGGDNpDVnGxCwaFmaCzlgNaR7DWvlNADWE2FLvW1iJiaXeKoNplbwB4gCa3A0llPJAkdNu4fJVu
UMbIWfhvIMxZY9mLFJgJrtvALsTea1X4xYeSNPmrwZ3W0N0S+7H0igNnI6rlxkOuf5hqqjN8HXCY
QmZgtdUmUk2xJYY6nnTgAvJRYl4m0v8CsJKHF/SrAgDuaOMfG4/5D2A2IYzGHKj1xZqkK/Xjdxnl
FbZh3QWU7c43D+QQi6bJzeduMsLVUKv2vgU4f2uwIDqIKZ2OCY4JtpCEKi9WbhwT2xkOScszCNCs
hOlB4s/v5IlagDl/tMiHAhscnbs2mDShT4nCMJCP/vOPzg00vnRmcXex1wvxk9N4chMPzoD6f/vV
dWPRq7ou2TNgHiWkjT37HEC9uolNFFSTqTJQ+7BYMDBAZs657PpdOZbdQw5Q332S1MskSYdLXYbj
uq7d4ZLk+D+jFvl+6+18tsraIVz2dhk9FXW/hvpO8wr2XHWaFOBytjY7lI9vu7TNNtQrOtUsIZIK
FV/dq0xxLEu3fATiHAAC5XrbuLQOXWpbd63rs6cil/muqQUUhx3BnlhbKUgRhT9iDmHAwSxfYtH6
D4WVnJBAMb7kZsNOueEFCzILrxNbGxQpazJbpIuAzkunPZkslX9wiHKChhND9Ywgwg4PV+izbHCe
+wCJsLjf17Gm7mnEmt4I5Qix7dCbIFFB3zDZLaUPWn+p0uC+b/3vFAUGCuyu9SAPWgBTwI1+3wXS
zc8ArzxVLsjBEsgsAySc8QP2UemmsOz6q4Wfv6NakBOYNkBOOM10wjBovtYTQFlmLLuNGQ5AunvY
mxyBqPaO1pDigKGb6gY16ODRi62oZKu5v66sdztrMqyNo6E99om3dfXCL9f/61EatA9BHn63ygA0
8Z+uePS+oz4Dy2siI6gM+2rSIAr7dKnRBUqVkueqCkFm1wxq39RJDZwt7kDBU1KhEg2Cpgu6Ye26
3kaAb2DTQp6ik+HwMzI86EV3efJiAu20rpExOIuEiQMyaOMWtNXVQxsztczcNHzLRXEXlo31J6qH
AMBi1XtexpAtglgcuJZxjOZinwNs0QhhIDymNxOAE49ewAGPwff3e8E96CW5wSvzqwP+l90z6wvv
LJoALW2OJvTcsY+O1uTzk45jqyUtLJjDtT851ld/zDjOxTNHk9/Jx/HPJkYuHdTq3k8QyCwnR/rf
W+7ZoFtwx3uHlekBHw5yQMixP1NsxTK+4IENqgzptidTX5o2FFp5VuA4Aw+jNjOzLVnXkAmoBlkl
+fgQhw5AoImwN2PpiBX9Uuj3YfclBKB4eEEpJn/o6fsGIvnpY6uGCrF1PBXQCMtA30R7NcOJ2g1q
caABqndtXN1l0oNOKlAFr4yDS1x/Gd0ceys7MmpwMTegGuqgKWbj61ptw4RDd47u43mpuQ+GHLT6
CWoOezAsrRJIzDyWyO25Bn+mN3XhvjVhORsoqufPtHBCGPVUgdOd/LLUP5g0Cr5FEA+UHWgqOwYO
8HHif7ouNtgTKmmjoPrilUJ891obpE15VrwV0OGwT04/+cuI583Oj1FTP5ZtvLE4YqTIpi/QUhOr
GpIY93JSOJ6snPxg1NA9Qy4gXKdD3D+JuoPcmV2m3zscjetvVzMU+UOjjxdZUYJ56JelzPxQlxFk
0oFOx/sAB5Y2CGfWYZywVapNR+cA544pLNgK7xMkAge9Y5+jKZCGFKh1SSFItoZaqHWoagaePd1K
+NCuJk1JRscQpT6LmEnFrqcSwjz6UHI+kj+EiNUS/0CIPko80gchk72EAvjbn1Eop7fRlOne5qVc
G6yx3vKCP0xOnT51YWqeQfaGSnIdXLQJW3qqHs84GCue8GC4RDoeEscQY4Q27SLIE29VCKRAmM0a
yKmiDqkbvxhe5f9kHbjULZ4kTzLJ7S2Eduq9j70WuMj7o5G5BVjKk+CcZEC4UYt8UvtS7aMW+dLQ
g5xEUj/8D7H/PKch+e93pPmMzPhSlmxcNZrczk+VvE+n/sPSFHgu49CKqaCoShF0AdMGW1m6gnz2
4dz44uTKPcmaTSurShuw1yH7Mrrjc4xt4q53jGRn5870XPbRWyd5+f6vAQUAqyjPXPiVnf3Eie2e
ceSkQGcCjJEV5CcbZZpnM+HVSmVZ/92AFNxglNnPoEUuE4JLEMWrJWrSZTdtx7JOn6MSFXGdw1wo
ipnewmp7DxsPZCvTsqpfKghm43Hp5nsyzWL0VwWIN7ZIVjQvZRFneHhDn5t63dKftp4X2Svq9WPw
1w84xF1WKYq269KHBDLgL6gFdwP85kaFhPxY/wBj5WKIS/9nzwSYSuLcf6qB1d2OoMzaU2yUg9k0
AFb3JrapRv+J69hBx0YRD/6llMe/3YPi+NzxIPbhWWHoR555U3Aieis1Iybsp+u7DdnsbZPlwcb0
BHvmgBtA1jLI/1DZO89k+w4CZPzBK7d+GPN43AEsAoEhPvKHjPfZMhBB/x62365DdJ196OXGk1f2
qOkZve7g4NVx54ZTvkr7NvsWDt2OYg1VQYldJj/GFKoBYRu2T9ZoeTtU4+xyywKZNFj9TFBAfgf9
+fNgWdVz3LBoH2GbuCa/DVKewqq+S6EY3oTVsBdRcALBIjvKeHTXYDXKLpBl/Ggha+WuZWKklyp3
3bXSrSR+q20HcIzeztZEGILvrlhATblB6tBzn+2yg6QIeEVSidNVCpuYKf5leRv9dU/pWZEbuCCB
N7G1dExswW6qq2ykkUGmXY8Xy9GKlco/oKzOP1DL+mzNvh4fAcRD1e7vYuewefz/ywdwNdIGoNpN
hoYfs2QCW3g0KhCLazvQLZEVz6rq482NnyLIdx1Gdgi4fbOg5txP00gfAMqFnmzIzRhktL9uUtBN
yS5E8sOLsr4HwV1lJlDOLexD89dLjhXDQXYhQDS6o+8mD3umzxjqQTGmvx/7l9l9M4o6yEctoJrd
cjHb/3XcHBKiWnCR9aPa0EFqHkK9PAMr17KGwFW49bm3YAFK56q2/BfaPdumOrF5h+RhX2TbWPw4
OJuwLd+8rSNzx8kOa7cNLpXl4Dh3XFWDV/7MqjjBmj7hIPwrvJ0TmflujL360faB00YlF55ReLiV
vPyppgE8Z+6ZAKJJn2HX0ArzUqLvLo0ZpHU1chRVfAAZFdlHR2GAs5s6WIMOZsfyglTB1CFhW+bm
HjQXHRg4ys5EuqUOLh4kri9uV4U7BrHvxezjbW+cUzVBNWsUxoLiIP6ycW2oNpNFlwCKBgtbcQvl
BnFwofEFarbXExPhikIcfQtHGMH1FuSjOKhqPiSa/xHy4JvcsMKnJGHGJWoZINKj8zrkVrCTBsqQ
yMwMNi2rAOqdZP7nIJVm/aIqwveZeQ5KSSrIvUuR9cWpDoav4LQGvBmsJDiexfEPx9psxV1gaFGk
EHzN+VKKmL8p0BSg8m5M13R45MT8HZij6FLHZYlEbp0CSI5DJRqt+RRQ8+W4qzbi6lx7BoCqVZO9
OFhwLkofkGsJEQ6Utbt/hm304Pd59jZZBkjXQOF8gaqVux14WR5EmHwMx7nnx/ApaB+zvDyzChka
M2ofQDebPIxpULxkOdQMtDuFUuYZ+Sfo3eqdrnCg4cwnlN9RbxskLkhe7fZAvX3cPzh6juHXHEAB
LeJURg6IY3yUrTrCXA3WAHykLs3AWgwlDiUP6jvJG3xpXJ6sPKArtqj1G4wnw4J0aQEq3jwonyEv
Uj6PAFwuRuX0p84R5bMTGbpsoqg2FFLgqPxY4lEF/SwEo0y+f7KxudEGxfOkxumw3Zr7mG7QuaHc
iGzMr+d4wQAquagDdpoXwck2qmpJ/xWBlxRLCLYYJznJ6Rn/kj39B6OaL9kWGc+3dCqoh7vm4N4x
UOBT/ci13jjTmSZAKFZzxQmL0wqCFK/0Z2h1gMNDfv2rXAtRqCA5rNyPobJFaaA/dcPe8PIRdXG4
2C6rDnyC/LMvPlzkl9qEfjf+3n6P6lkXZ/sod5q29IewqnJAEhBVJPQnaVuojrtgzyGLItx4fDDD
sb8ji4aXaaSuw8tBDPsW24lFFA7rKYwOpaiHp0h0/X3OwbnPmaO+NgaQBkCDFzuvadRXqKAcqyYU
TzXKUu4Zj6Ei4ebT1xJaKf81LOEsB98Thrd6Nmw3ChXH+CYxJyk3dZjUR09wHi6zuEHJpSmTBtKN
aN7anZuyZkEDrk0sLV5yoZzrJFcfjcybATI81PxtENl+BXoPH8w8yvPPkw9mcxThhpugRw7O0xdq
2Q34uv2+Dg+jlW9nPzhKIczUq6Rfll2crSkOOetfMsWoEhnPjk5IYParfDGFkO2i6HolkNMBNgNb
wlWasxq08uO4jePy50xHzVMcEYHGD7x9eulPHVKY1YJ3dn4gH126ceuUxfBwNeI4O/63eUTys59i
6FTaE37nhmkd87Bpv3QxWwF8wN80xGyXR2O58bSJc+Z7tzfSJ5RjVneyQtG8VEHzNg8PsUp8gp7A
NhHVH2UeKCD9oW/WJBLQeFXm0EyzkVqdbWpRjB4BtZppQ3Hkzy3fX4B6UK2kjexCbsTxE7X6pjWu
rfaz1bCc7afYB2dTklco0O/4FisU5xVfnC1JYPmRbS9R9WKex2YK78Q0FeDSwnm1x92TI7ocOO6w
vI4EN6rzyvLncQSXiP70N/+O2aReW/npbkRBazE1kK2F8ughSkEbtazbCgsPSJviRTXEKc7m0H91
erGLLoq1NGT4an8M+JwmdDIQeI39T6I6IV6VFln7BahCu81Mf0IEKzemYNnFDSDZZqBCZRQgO6BL
B4KHa4tMYXeQiFTD+cZ/E+vquiKGwsYNKq1+Hx+2nbvz+NBfZKfqZe5JB3zWefzsdPGWHqO9iMtt
2Ip4Q0/bqLKBCfbFM/jSs3MJqZrrU3gengYyfkax05bF36vQGh8J8xZgXWBANrvT2axfBiHlYOSA
mb38CgMK6+vYhGtAR0yQeodfikCVDxZQKY84BlCQakI9NJl0aQzVLsO+iHWut38kHwaNPo43AKtG
Xk668XJoUgj0ZOxLbUr2hKqk/IQqdvgDG0flhdOvEqziQXwKtMyphc5ih2cgxOmRxW1WiZ00S0Ob
pko13iy8h7YjQshHcW5X/MUu7dcYG+AjRdCk1+n09De+691AFtOApSbKF1PtGzvkSdSRLpDZBrvI
bNvENjLbhqU+IhWgnJvUn/6gztl/nSGK6yWOpb8jNwvFqUr0j0Of9o8KlR2LKPPqA5nCDOqLm9ZL
sugCDQe+vRnl+N23nAGDby4kXuSAauRpvvWRLFsDtBsseJXm3p3lyE1qjPJgQIxeHZCBX4PSpXnI
/Cp80kUrSK84L5+WPfj21QIhMv7Fv1tz3/9vXC24iayTES2FaadfA8hpMWd47TOrPBcsQOZauztA
5teoH4Csoja9KXqEwJJ4wM5pePTz/kxRWLSGO9PrDSRhEAXalBRIAdYiE3Od2jWb4dU14o+pUc5Y
PNmGGo/KL/s7qS8QZYyhFgyxxSLhpoWVuX6TD2F3V0P5gVtJvddaSvY26pHeaoPsTBHX4DgpxFFF
0aaagC5fXcfyCRLcoZVCgYuZNvDLI3iDLcNeFmKycAM9N92/ksHHra93+LwhhZSyBZ6RO8YWy75t
kiQ+DujK9IEz+eRBLgVFz2G0i6zYWymrc1+lM5jLBkIUB4gcOa8NOPNoEATc0odqsMGg+NXHvmBn
9cEuCAvUnprgrTgO2HhfL/jFRMg0TxOqUrUzoabP7RMQMvXHmDn8do6rDSnlaOmm47ikSJqTWk5R
AiY9D597Pj/V9YZzCLWu01Lz2t8OQX80UbAZFXdR7BrbmQAo1axARBV046OOG9/neB5V/pVbiMIA
/35Mwgw0jIHjXMKxaZahiJItmTbQLZc68WskR4FNJR9drExV5yhKd8jygWaNfElo7227DE9jgC/h
IqqLj6loFg5BhCOqbR68qHY2goFKYUhY9jBwnqK6HKcdyOIDRWpZ6UOnL1Hpu0cgBa4R5NdM83du
gT+2HkQX8qfpO58S7352D6lxcmU0nmZXY0KeDEBC1Ijo6alDiQq8FRlrtvN9zYZ7Kwga1esoTHmy
dPTn9SZgZua56PPiV6cZ2H99klxm3jFL/Yf5nzXUAUr1epRPZv1r3MjizRYozbOZgwSlNn3RLE0m
py9WU7vHHviuZaj9Td+HC2SFxrOHfcZzgynIn099vuVg19jQcNZIUFpCtxOFRAE2Yr4LFXIMR52u
v3QTV+6bIV4YzijvDRwn3qMWu12ykJebWIbwfXb0IDtbWAM3ttQR6l5qNdJ58Sro5s2x5E995EWg
dXG68UPYBywZ0d3sTqZUnIWrxZvwMa731Z8Fj5TkGPH+zh5tcbadaBF4VgFazO73C/kCLXBLHaGz
EpV0j38XWv/NyFABUSFCvpmnncNQqW11t3eVyIdsWza93dzixlQ0lmYtkRJbQffKBxoVn32cuvDA
UHwzumW7B6I3Wwhmjhe69KUxXibwF0B7Q93NfrNFCT8KbSf8MBALmd3xkiPtezu+dJHpATlGBV5e
yz8x4MxQKqPyZCOtQiwSpRqciditf3I/L2NSQnI849Z+BDfDnjpo9DX6ag8cBWC9/EHc0cYUOY84
pyCD+KO71mvXNiqG1uTrxsZ9LIprAHkqMYEf3jbMNcW7eCY/cpSSa3rqxux9bNTzflH3I3SMwjjf
pSP0sl2zLfA8QxELtzqsfgGhgO4QLqWO41OLBL40mg35Oh8YRuzTMDjRgyGQARunqSmoRG3s8hcd
0JduXObH+WL/1aSOKB7yI+/8r0Ik3WZ2zaOsOEI5ig6bfdT6r9PRiDmYxrIeciuBAG60MyuseAbA
E2K3G7YiACEpdg3AJwwGqCbA51ktK69rH7rKBXn/p49M6iBf326yot61aXCeoH55sPSljh3wtlOT
Ls6Yg0s0dXh8uDbnrmtoFSQ+Nn0q/Jjgtyg1iXarp6cxeIrbO2F2m9JzUayGdyq+tZ5zAtALB2/U
bNLUb1Yc2thYhzc7K0iBUQrdBKkwaurwRIHgxEei9JCBz90bCvRm2INsbInjB6rFo0vPQmhEiXDX
2j5K9shHdXtU0ffXEPKTK4CwxdZK/cfIYNgEqclCNp1boDyESa1am9T6O/N/GOaMpVWCi0W+irh+
GirH2vXYrN2FoTRWrWU2L0D54TkCYY9322nx1qjxRRyycjs1avxhhMC1Qi/ZepZeUK8tAc7USJQN
NGS6cKeMyrzOhGLM5gXiTh0I/msoKA54uYCE3z01/fhxAVWFvU67QC3IR70BwG7NiuxKB/ZguVm0
qvA2JvRYUVubBS7wOjxsVuAcBOF4d3+1qIOmGLsmReBfJ786DYie7hIuQbQObIVtrvomMU+sTIaj
0f1ZVagQWJCLLmZfZ+CMZRvLwAM7jRvzRP5rXK7tOAJX/YIhgx6NyXQgnwc5p/RAkTmOUWL07qGZ
67bikPYMe18UtssDNuPgEPGqvt910IQ8AJ0SO1APUDpA9/2HlxxiEoF1pIB5mjleQh3PWlIkKHnz
pQqR0RZu1YG7JWqvl0Had/2EKs4bP5kFjqEqKNad53jye17Wn0JXLG/8ZEKYDymq1Hm8WiBwW9SD
C/r2JZb41ZkZUz+CCgxIrr1Rq+GIyrx7YB/lNs6aATX4uFDLaVEHD8V0Q/xuUz8I7u87gYJCz0yb
eEnhFEgTJkh/xst5IuqBzEUEcuxfA6MC1EMLirk2aSRFhlbQb6qg6K9vgBiy9i3K+O/oVTAJ1u4m
X4J4xYEQAr0PPNc4do4qlzKG7mOciOEpacp8ayjOARJjw1PBmulR4fsJGcanq6fAEjF1O3DA6ADo
ZGYnoOF/kgXYDMIajnQ7FklXCxje64Rk4ux/PKIQ8usQQzcFMCYG/oBQnr2qxGGavpBJF5mAfSTU
ISPKCCUE1BHIa/CvUM+YYz2sJNQEsbH8NcU8cJ577p1vMM8wjvpRcJ1bT0MxSt96niE3ra9jD+Fx
Yg0KxzTejVhlzYxANwRBRB9EsWwEa52OnV00ikxqURiZn7Hkpylz/OwOH0eovgDvcp12zzj1AY5x
ChmAOHF0HN24eQqC5rki4pBPf22pBoIV3XNge2CGGRnqQ30k5P2pXvaNu207bGEwVQ91d7RcmQt8
pQ27Wcw2ta5O6p/HkDkph4OIzwS3w+dk1OFDcOVjnkb3UPfVOdvkpPDcGa1daNjXzzT7bz8Ofdrr
NN6IX4UZOS7KADOLW2iDPp6IJWdpZPIBR7eMTW7uyZovv7FXkrPLHH68klfO9hw+E1rqCTsh/aVh
fjXwYP8SqWhdmpX3Fgyxs+FGaW3JTCE1U9au89oZZXLwejARkF/ZxZcJ69DHzswSaH9iV0H+qqpB
qAKdlHMYWPYjq5Nn28v8tyAEQKLT7wppWXchWIzumimx7tLe/Nl41bBL8BwMgLeurIMD6TlfR1x9
wnd7VA5XCrt/37ShP/NrhmxpxWz6CHMr21xPvoEzMz0WR4fIYVGzR51Am1nQB5Y4j1vQfYG2U9Dp
Ee8T0jJ3wuzDZkSeLDgNhpceU1DyHlVuN+Ag+rTJWWU1Vp/UpAt1XyPJxo6CL7NUafjH/zrHPJGT
4GTNMQGer6A/KyZDLXKciq0BfKuXQIfE4L6VqPLwfftNVliyxZ3pnPM8chSoBZh5TKGZQBF8qt0z
tSiEWoMqP6Yiky5V85DaX6gSsx+6u4ap4kyVm01ns3vUHq2pjy4cb69dpcZkOfs6Jfxlzxjbzr6/
TgSyY3m2Kn8LxBsYxnKkrgBgPsohyo/+gNzNkprCiFW9oCb1h6LNj1ME6JynymilSs/EQZ78/fL/
8iEh8TGWhvUHpWK8+z9n/B8ma6DsUQJ2hg9Bs5kh9t9tNZz7oBebmqUoGctj/6GPhVikupyX/x9p
X9YkJw5s/YuIAAECXoval97bbfuFsGdsBGLf4dd/R0m7Kdd4vjtx74tCykyJsrsKkDLPObUE35Xd
v6V51m55oDNwdBk4/2KQG4SstDhGddi9yCDItiFU/TZRZWOYhxGwx+WwIq8O+qFHD/K3AzhgXqgB
gewBWYf4geJ1o0KpGcNempw2XhPm1aBP3RzCNADzXNaA9MkBMcJp0iAnRr1liAKCFrJeUbQhG3NY
fdJVk7UviSyjSz3aUPhVDYfKEHLoT4XbIDdHpipOVti18vNs62R1ANTFPHpmgbc7NwMQyzGiEzH6
XlH4DtCgBefNkey5YmZfnCJzQS5ae4YfafiBt474XssRcohhnd27yVBeMoDofNwvo+9gutpkEJv9
3GYZntNcggvWxfGrkOMdBTgRNkQ0M0Alb+Tp5aVQLAF5BzGtuk++4V0Uau6jyO9G1XPMfDy8p4JR
/WNrq6ZtwTRCvE7qr3HGqz8ImEDf2569ZPR2kyWfaaRFMDXEInUV2I9u4Yfm1K2vXEEzlPs4j59y
lYimJg5RqDnUNt9RcnpxUK8zqh+uW8n9PFLUgvMsPSnuzNr51miynZ2xMtmlNKBChtR9zccRD83Y
O2a2U790tukotlW+GcuufkHJfYC0kBhX5E3AH/yIWw3U2JOp8VGDeecWLL4Psrx5gbLx4JuD4+4p
VreTblei5niNpCTOXEpxCFGWW66mWrATyQ7ejkXlJAcc/G/Ju8RNdoMHMRnnxivAEsGlOAe5LvFc
bbr8hclSIUYg8aogbZelSUFgMw9bHLaeOISTybnYb2M7sNp10tqlFr4Ofwr7D9eyGmQkwTYECcLJ
HlbWVEabhUX7jwzcZLyJoWGpVmBqBQrRCvpvBKUU6gsHyLRFevUmkc4Asyh3vHNddyBIzmxk/Ot0
A3JnC7qDUxKc5y6ocoIzjaUBZR4t8o6eizfnNU1+D3enHxBXlLt5SCvObjWZeoYrTL8My3xNCzqB
UZx1cPd4rM9XQO7IU4NtVw4eNNysWWvHJzIayjNSEBnJndjTDyOXjkL84Pb/xyWuVpu7FBuFuBkA
z5xsocT3iaAupWAeINJlehZNpj0Vdf1JKkRylw5/tP8hntbJP9ZJzKk6lGDohM7XsFYZh1dAjWzk
kvr15IXmMjLUKB2n2QdKkffR7/NQOXGzyjJP+ZKdVoXTsupyReVdYtX1l9GHjz6bg0KRjmVZuBJF
uTal1q7iunQCQPPK9NSqxrCzON42I3jUB31KT9Rz28QGdOAjCJqQI4gUpgsnh1ODOmO1hOugNAJM
dsjXbtPXl9zs2q1ETQGqutP6QjbqDTWvL9Srx7A6aRU2gmoCVw31nBKqsfM0vZxOJmQSDrNtWYV6
FdRvcbIFAOWNY7kGfQwn9ZC2Vx9jcdAMuubHx6g8UMZ1RQvo0qRbR6O2S31PXZO6XutZRyBni3cr
uXinRag2syvr6CQDStWoa096Bb5PUCdAD9odfJrqVpoN1Qi1yryg7hpyBUStDdoVkT10rkz3aTV2
UM0tgAInI1C/oO7TwIADIq4HMuF2/B5HQ2rIKyrQMrhMnBY7rem5LdY06myeT14VmyLLdgomXJpM
2B/+ur6KDTrohIPp+j1umc8LL9kbttGt6KqL4yN2sS9rStywN0ypFmkrJlm16Qkpb9gNvgCZU2y6
GUgfqJOBq/Go0iZDEqxRNrLBP2c8WVE7nqg3D4cJ6j+LRzN6aOuUkLQeWtc+yjLhx0g1NPyTjUJ6
a3zVNR10Ch+xN1NpSPMpRIa83YFDzWvjgyzCZKWBagx7L35xs0qg5EZcN1e23gsPwnTnCCueoJUB
KSfcm/HrtE37OU9z/QHMxxtCb1Pjslyuqihjp9nWd9D0wCsKEMzAe2ukhwdcZulqqcKvVxckFhlU
klAazhS6RD6j2Df4vviLAqpg7+QyY6BZ615k+X0Gaa0dH6r27LK4OkSyCg5up5knI26s3WiAdLkD
w/Em9/L+kXUMtQFZ6ryIyAW5p9t3n3NLRmCJidvvYyfvmrFnPxto5TFnGFB32H/imtJP08P0aPT6
8FepDd911+m/QKvbXGXgtQCloOP5Ap/hSRRjs1k+Fqr+FB2QU84fy7CQsaqt5P1j1UHmoviQAcME
rqZDKiv+ZBkKS9+zM9RA+FMTmfypVDooRgFEY5Litm3HIXtM4xfyUVSM85GNBGndhgLIYZXDGqyx
8QNFhEBK7TUrr326CNmE3b+yGqAYise7rHucHNQy0BoU0SoRcT5AwYuGTQvRvwinq8tV7MwN10Ee
QRZGfdzRqNijx56RDB8BNxjBjQHSYPHGxgD78Fh/FIrlQhfgHe4CJNrxzAfFhwbd748Iq+0SH8gz
b9u7SYcadWuqcHwOPAv1cgiBoayj1HwaIj9fz44lrgUs73+gNjJQT/4bghL1wQ6K/lElbFpwchQu
wX+NoNQ929WxQXio7Bi6rwCYMzfpV51Ikm8Q9XiYIKL7k5cgVJ5iV6BOcFozL41+BI7+uSsT/Quy
je6q9Frzxam6ad1OVvWQgqkIBfIApUkxItcEUdMDc31ZxmJPBZCoU13FRRK9OVGcnhLBwzXZqwp6
FYbk1t1YiQ6qgskzVfroeeBsjJpByAOHSSmHNKU1peMXDwDOBseF31swz681FFTj9z7m90NsR36l
HCmbTigXmz5lYATEXkk/GgnIflBIwpFKbbJ7RzPvYy3jL+5QNi9d6idqQJbOEmcc5wb3ee3YL15U
P7X9tOpLkb1wPUzukrx4plGrTGxka+R2q0fcC9KXXkaoyOCCHSqzyV6mJGl2OnDua5rgyGrcxmMV
nZLJzu8Sy+xRU2ynG46Xf3PtaTK/C8HS5ifKaKbTt9zNftbSEmm7SkHgterGTlvpTaXvGdUm2YcS
UNinQtUdWYHJ93FZuCtdVSpRQ/F2Nun7RheoZSpPhZHmT+mEQ5URKUA7dXygDmOUGkscyykCYmpo
GEpFQIzqCexFK4Zu1o0/27wF8lAFTspB3pt5/zqcl6JptB4w0j89/UdrKDY5qOYxO3eOhqfxq2ax
IWfOj8twibux/Ye4/xDigrllhw3s+T/E0kehuHrCY3s1j3//x9wsU/ZnCF+aR8cAKxaokpsT9aiR
nEHVSTXUI1sxWt42qdPXxXQzdXHcTKU4PO5x2LqsbIege3GMv7soFooMF9AOxR8nVEO9/4utKry1
aTjpoXSafyxnpwkHXXfcbwxH7/2qFd7XrsNbTz4EP1ou7nKvyr+4wJ6vu6Ed7q3BSA+4vRb7RI/4
Qza2d2lfn6XdbSuHgX4rKlD5XGqKnknsvUnj4LIT+L63ygLfHGUG/bYowQxvJvwEPrLsbxCZPiWh
6L6X9vhtxA3vq5eJZIU6Q/mEt5ZhGyBFf1kaB+pKF1eG0WX4cmNdhtRrtUTze9zG1q5oxLCimSK3
w2H1Ph9kaLBbYLz1ZVMbHImJXvANiCsBswPL3ZFwRl32xLFheAOPY3nW8X7qk5miXMv9iTdcPmPR
DCd0/cAEkkIq4BrAysG6w198Z9dN8aoNIBGQVuptkLXMXw3HMXYt2CbmuXXO33FsNBf02fEJciyQ
41NzDQ+nSoHl4LxDzQURRoQbI/+aTZn3l2XY95C7i96kLZLtBBDlEaddLu6uVgFuFsv9yxi3Y5jJ
v9pugCp709l3Ra1DhwzkrWucdfl4cA54rIJN1tPx3MHBqfeA/GB6J1yxWUxQTvdAbCk2VSbTO4oi
Z6C3Uj18h8Ni01qUA3oJXiKgGeo9UFxa4qnMGc98iqPlFFf+ycv5yzLVjXnxIOKdLd2/GhcnngzH
Ldi2DNOl8ywLL3xTX2/wfgSZDGWkptWyflg3pQ0C3jzAm0KZ4jbmdj1e+J2k3d5Ggl/1RXDP2M+B
gEesK2ByThRngS/3wgrd2ne2zdXRetPna1usBZDan624w5eXNS3EEqrxc8qgYpVErTzRkKdrj+fi
s24K5zTmRYtqywL6HxUHy0jUyWPdAyCM53kOfGYgQZkE2KqFjx02o/ktA++1z22vvV9iISv1HgvS
P+OtFsZhJlkAiCte1wkkaj2FrWeohj8OKECWF30szoPbf4skXoalapyseW+6ULsekpfiKORPQ3JQ
CNekfYiAwR1akA6ABC6Q545jo+xmn1LFnJ7g0BeZc9WtlOA4RSTZAOZ1lAkPjgemp5XmevGjCJx4
7fVueKGGS3DFrQ1TL7aW26H+rB6bcFeUMjiIrnZRUZWnNsomJSgEWdOdAAgsA9BBoOsuosxX4yJ3
2UZ38Flp0hxE/qsxwNktUqsTkmQGqzrAIqRzbgXwYWYKpMeV0bMa50xurWMN9PoE4zvXCdjBYN4z
VRtjC9I8lQ6QT1XQGpuWnvWoxL+0QN9eKCT0+vGsJpj04rAEk3fU8IaaVcZxqQPvZYmDXglSrdjI
gyvBTqoSp7hZhrOI82FVdqgnrVzuI5+fnwoFvlgasjECYPzJDXzfe3TgtOYqzieAk9UKSzCyHace
r9e7G/vtoqm6+tW0SE+3Sd/Lh6wBh36XWz8LdLTeMn9aoB3AX37uiAGWjxjl6h1uvKXg1XLKrdtZ
7mquqOyqn7G0wJq0iDKS46ak8qby8mNuCC1b7G5/FW1erYLkPsrvsOUw7qxJK484GBhO1BSmHE5J
bL4PR0jYY7MrNjd2GtIEir0ZLitV0AQpV+SGTqE/dJp+IC9yEO+XoOGfbEsIL0Y/ZDw/1uq3Freg
HIsdlMzTMFM/wrGLwDBH47k7lMZPVjbdlmz6wPZuHfV70QFH2hH2E1Uz5YnG1APJRXn6VxsDp83J
ef1T5DKxMr12M3C7wW0D+IUFoiAhMrFplFzljYOGiw1EPJs6Dk2cXPw2X5MxHuCRWqUE/GheZZmL
lFG1H9y0gaCZ2yeGj1I26LpKoz6PRcC2ZhD8INPSgGasPi9D6tlqQl1oYgO4AGra1SKLYxnezJ1Q
rQHCzhBgObUAXXYJJhsNF0eIndQK9HTtJstKbR23k3OsgCs9GL3stkyUHV5CqpPdOclfVYrdCNgV
3cc2g8ha4HrtFhvB7o1BRb1WKH+KQGF9v3//ARkZdHU+CoapVHiuGv7XguGOCohv6o6pipjKkGsp
qg3oTt1T0IUetNsL70RDB6JIYCP88AQ4/zv0YGtaQmgGNShozna5BylBHNdynxnQ0GhiD+/do2Fs
gMmx3/BPuZgWi/6uveF7A5mMFwFwys4ys/4wYgf9mFgJ6nRVhKX9aFGE+B1HD4HPGxzURH0dHFnY
des8E+nrWDjannmG5dMwBi3jqY5tBjpvPXllEnqXYxH+Tc5q7JOH2kUGS830wiZ6bk0O6sYmfSVT
DjbnxASLgAYOdcmDFxvnlZdIQRmtYsBbSJ+ku0aBIN3U0w7CkGCoV94+BZUQnzofj0EoN6nKRMju
hdsOaer1XKPYd+37mEoPwQBTI/nsfn1nyfRcFH8RegzJxGE/IhuIo4BfiDKtBtRBcwJnSzZq+GDd
o3QkONMoEml5n7vaFQztZiEKk7kMrhbq8fZnz8IgYKHJUFyeTauIyewBIgEeNr08uO+7uDrNQ5wi
BaizLN9jKtbhOFfF2F4KGv+C+D6rrnsbk3783AP3jzrT5CWvdPtukgOqoJS9zvV6o431BBkEDMdf
YRDktO9EO3zFaXZ3Klodr1myzO8iK8C+Po3NYzLYB7JbQkYQjpHeW13HyanlmQTJYg4BQ4WfjW2H
bdOua2biKMg8xr4EffhMHFXF8lCApO3JG2T5nBnpjnC0HSCCIJ+qvRl0S2uIiDXboZ/yN9OTsR97
ljgaAJ/hLTdP1wuFCjfqfpdV7acgsHAgRfQpM+UrdY0CfDYj6utFAumXALmuB2qg6QkKfhBJW3J8
EDYaMlt2CZGDBqcJV6FAU+4A4IlwsvUrjiEHfW9Z8yQy2za4byuvv3OKqT3XECbTorE5gv+uPZMJ
fxJ8+138BGLXww2cxjiRmHZ6k32i0U3cYiMHLSW1LvKzxsbpqlrPCgdI/pB77i5zvFbOH+EfMctl
6PJanHyitefPRR9xWUY4L1nslSJArXOR6Vsjyh4ivZSXtB2apyYexWW0rYdOTwB/Uk0Q9uUmj6p6
Q0PO7fopFcWDbYXvkxjq3S6Cs3lSFYMhmnudt+rVSTw1tjqOp16Bc96TAV01s9fYjuyhZsaQJ6OQ
wczLeZ4Ae8lv3Y9Jy4qBW4vV2Ad4+1PLXk2hmCWwp3XpElJyVBml5u7KNncpHABdfJhlZotEOjL+
AZL2sjlgOw80lilN38Dmcx5CzceEchS8psr10XDxUvD/ci4oiRxg3fI9Q6nOZqBcSKyojABtAD2q
Ms4UwUQlnNQ18B+Arm0WBuLFQdFCTSbbvzoKhaSoJ5CiRUjVVUCg9SjE3BCMNL0wgF1A3MXrTaVJ
/Wi3Wfdk4ugQINYo+h66WrxCtTOOJ2o8n+1KfEwcEsP5FuVhM0/MARZ/MGv3Rdd2cV63FysHBKOP
nbBf07gbxW5sUkjy6iHS2YDitqgoV11Wi78jiM0CY6hsiadB6lUtEQ8psJBRl23mwNn4sbgxgSW3
q53Kp2stV13iMlSzArmPf04+6biUOuPZ8d770ULR7USN6QWo9o9lV2xkjIxhxaWOxBIkRk42uajL
BLh3tg0IwqMG1NzzkOYDcDRp/rIe73Xs+vS8KDYc5bgr8szGJahDDe3pahEvijAJZ1K7HIdBewq8
ui6Fk1Ev427bD9PXQSA7yFRNGPXaCAnAxcZQgjI5TB7ItNiXYafmL8M/hZDtP8TRp1BXzO32H1dM
izBHwlhdzYZ4gt/aIt4AR6pfePqlAppiJn02FY8+DQ2wpUBpxIMGoPIuDprkWZ8XC890jUE9qPah
0AYsp2jA5BBbB6Lvo4bY+pwPSr/FdhNCQ0Bc1qxwzHl+i7LymQhwiZWF3UJpvPP2QHxDIdSYniok
DC66jgdjYmrsC5TkhA+2yPHilpP2VLfRE9mn1C43sq+qw5iGGsj4d2R2y77bOw3onlLUCnwBCdsp
wo7hRYZOd8Y3EefytGrV9iucqIX3Ls6IHqfYRGUTrobDVSBzuNMDiV1FbwA9zfHuEDQ7CMEDpqOW
1cFTh+xX/ElOQQK8fJ2spxw/Z80uQP8oq3Q7FpG2dkcnew6sChXi1jwYjCx/thrRryuttLYUIPCK
eA+I2r62pvyZTJJBWyJrNXdPQyOW/dkx+RcaUQO57hjCoVN1oiWnyXQPuQ3GUfLmQ18+FDneIBPv
S+aCUnoiEhZRg4weaizFdh47EYBoKavAsMoyZCWaAm8tOHp6JI6VBvzLcnDEPZGthIqEGCSrC02L
Wpzr43QkP9mlhOCOKiTekm1meFEXYaj68RcbXQi3x3WCw1K7AKJBBlNwAl1QcKJhY0zgIq+oJdfs
557caJU+gTPi15ybiTRkZjPudDt86ZoR2UTVQH/OxmENylhAp1FvOAiL322hFYNDe/abqmi71Zo3
mqgLzwIci/zQPxlXntZ66zrtraOLJ8vcTED3H1PsRTJwl6FLHorxctBmzsYr/1U3gj6N6S9LuRDr
Ag6AvwndctdcoCy1Su+takhQ0+kkl0k11FuGOq4JwjvULlFc0XETEuZqigDTmasH6XF2aMG+KyEa
siy3LEI9FPpBb6CV93qcpPNlIveZhV52vom8uSbFL8tSLwbD7pBV2Dq5vJlWtTc6qBrprT3yvq80
sq3cufS2biHzmA4/A453HSfp2vdgcrvg36QZc3AlxwveAkHT0DyhlKRYUfI20e1LWybup0zY1lYX
bXugiCKEyAztZT8irGy0tk7OriNoP4zXgUscW87tGrqG/Kk97OjMPnEYXzuVXh9oCB20tWFN9WsZ
xvaFK8puskP/iQOD74LwWO039ASKFr+HdcruWTj4/7cwS61G02m13y/aD2EzXxTcgO8XXT4bLa4u
SmGVhqSC6UIXQdbJsAqMfHyMR0OAyLXAj9QunTfH9g5NJFOcluMQcEg8yER/RPAE3E1lGrprKlSu
WAYmCo7DvaUCeWA4JYecNngglTINNQGYzvXMnB5o1jhAZqXX489LQIr/qv9hoYElwIY3oP6zmTsd
Ul1X3HzQQeOqaaUvOqd+Jks3pJmvaWCIJBW0JZ6EzyjEyOf4rjFOIkymvZzaRsmbmOsa/4JvXf6N
visclSR+BEHfu38J0FJt9IVVvQdwbLhz8MB4ZY/CAaQEnkwbxDkN6Fn/yt3pyOtKe3PDSdtIOzeO
epZXD1MKIVSKgPSAP7YyeIJy8UNixvG5MMF+RJ+Y/ilanO86vCA/kAkVuBA0R4XPVgSQVAqR/984
EkjawEmtk2hBrw5+y19jMlJj2n0ABuTWWC026mmNmkLdP82DLIiNt0kIS4JQANqdqEBhP72hrvYk
uTXrbilZLi/V4kPK+89kQr2vStQ7UOVyDPsndgrVnoS6Zs2usMgkBbMEUjB4xQm3dNeGfAXu+cud
/WqcV5C5jqM7ekDMt/g6df75gOgZ5LLs3jsWhumDeVzcLWVdfJQCIFTHBImD9qsuTMWBIysEKkHZ
qhxKhki5lXj6+y2elPpdHUDXIuZ9tDUqUYBC22nlJfOGbdh39XG2xQ2Q9zUUGXsJroXZhnrsZKth
K4ySMfPh/0+fjRyoInX8jR3OM11D103Hc5iue7e87pZoQGA1NOF916EwMXO0biVz1ISljKebRp37
p2aoaVsONlM8ODzmO9oICirI/fUoBGPaee6S37YslEEKu/Nno8fw2j5obpYTLHlHZQJUErDUCvxr
6UDb29EauVzpLzNuFphLEW7W8irI41quuITA7uNJPaVfbnqW2WVfRI2j7wzSAbfeusyehyhLtkwT
2klT+qPAYFTdtlQqpGQstALlBzJckXex05Aayxju6zJlD2yEQqWcvvalJ3ZWw82drXnuF8fa4PTH
Xo2ixjbMKoBlVqVjVD8msieQuhhPZDE5XgVBCozjORWQulA9lCI1V1Sb1ivhEattf9hjGIE2MylA
ezvojq8hAbwhY5lW0T04P6N7pA+NnUDJLG7EsM3RSZVEF71ufbINnofDqESCDghVNHfUAFNt+RNo
/DcojynYCsf97x4AL3Fk6rSniRwUrXv1eJB59Tzb8Kcb72gGztACH0AwZ327jAtahERKVMKIEkqi
WlHvQacc3nVe8d5U2NgFbY3EKyxRiC0pMtDoqn3pSh3srYtCHIRErTxejF/jpuyPSKy4a+TCx6/W
4Bz1Ws9fwWvWH6MefICkhKTsnYc35Brp/x2J3LkWwMY4QdWPyIVCKVPPwYrYg9CKvEVYBY8561e6
HWhPDIANPevZIWicce2EeuTzAiiEbRyBMITjBYiyY8Ioon5lZpUJwowG4FwFmmjcHhcqogAK6KFW
75OpTX0tSe2DUDLmQxv14IWomy0NRyOc9szBnzXva/uF6WN/BhYYFVlqCDrF7HHQ9DlWizA/GdtV
jbzuEwX0LP7cFXpwocXoUmnRQPdLdy6kHkfN6IVTvG6R8OX2WgJ/69dgMLhHpUJz7zJknMCxciST
znpoJWlgCTxBgG+22YKB9lk1OfT4Tkg1HMmUtbjDDU2U7gNP90kuL5UosdLHxLgvQmMEEnDKNmCQ
5RCDhXQDdyx9ZfQJsFMoq3sLOnM6c0WE72QgMZ8ysMgbqHzMfdccrry28tJcfYDeJLjzhzf8d09n
Ygpf5ro96/HUtdhKM7JE7oCyBfFY5zkbO2DI4jSK0IoaHPfmlzwfc1Qe4/SMvGFhRbuI26DNiMW0
c7IItFRarH8KUvvoKFyLDjCfL1jZ3+nBAIxdVA0+IWHG2tjzYcze2iZNUQXfTdt5bxKpDQs9iqix
Eg11bDVkXzZmo26ftHUxzfHOgYz13kYi7YAyw8sCzBk5Q86aYDg6xJoOKEScvQs8p+ilhMCa5YWX
UmVoJ4EvT9uCiKEGLPzeVDcP6hVlhFR62G0dO8ms2UuOFgjkwEWl1xJL9sCoQATDgTum4dKIPLNA
2IZLqFPng8jB4xdMXcNyX2MgL6tJKkI1fa5vwVvEDx1ALeeOFCWUvTCqPgPBB7qpk3YbO9Wm1RLj
kbjEMkbdGwRzmdZA9cHATQaSfM+mHeGomengusCIGstuvte1O51RKYxXwMCetllU/S3a9NWJOjxl
eR3p2OBRS1hY2DQT+Ti9luB4a7Pg7Gr4BsRmNrwagHHhVEEfXpFXeu9NytagaPXYSOZuF2DcgpNL
wmECHYaC1C3uzmzBST1o+FsqxxW2zg7AhvYevswE2B1fBYttJiOCUk4MibEpEt0mziB/k0x1yYBn
U0blLif5FVyYfE8maZm4kQNNnZxFYK2XMOoFQAkYMS6ovi/U1Gn1XPR5tY+VqaWbFzmWb+FHyPxd
W757FNcD71K1HVicM4cdIdnBjqnqta3GU6hWoVsvXfI3QprIOzZ/8E8RaRepVa6681pXyy7L5Gl2
H0Zc295e6Wo6RYPb+9hhoX3wu3wQaQhBBko/t874itJ/vltM1KOG9IZo6uwd+9tYMYIGxBbptC00
UBGjwD2+q4cMyR/5tQZB0Cvr+/YB/2cvZEVC1YPeZxqCXovnb+VkJZvILZM9eXUHYuA9AOo4zUVp
uec9MSgcrAReF7C/xbaYNsjzZhjM5Q+DE0NhQG2hybvEMXvCzgOgFKjoZnIj4gq3oJTOZoP7jLhK
yt+HkKNTJ7fBPYuBiPRVcOPwZAX1VFteihhV0jyIcvcQ4j6AzBJPNu8KgpC5EJNiaPP7EVLLxNtB
pB5E40Ea3sIS9YbFOW5r5H7nAAGjIlaCi4zULNQfi023e3fVG1m9meW+l8XnMSDH1+vMRloI77mA
uNnIfI+2DFFxMWrHynE0FGCgR7Yqjt60wmpQbwg78nHvEQOzggzEHv+cZo2llqHwEJFX3WXtZY2u
qQR+5SSnjecSkFPqhRNFdJvYGPtDljU6KpzV++jSzEYm+ZMeympnirZemWIsNgsl3w3/3uJYOPn+
FNLXKK2SOFuMWhAT1pr9ohlddh7kmEKDF8M0Ft5DETm7AipQnZ90P1BBXzzr9ohKaSv8FFXg76fI
erQi5Lk1KJ+riRDeKTcgK57wzKj4ixnLem9bcbhO4mm8l1wcomEENwJK9vpLpEsUTUZRsR0z8J72
qkH1VjwiUYFuJfE4IzdFU8PrLgZs3HgNIXN7cnQco4Jcz3gNHPObUzNwRtj9Thvs+CuL62KNQvvi
zstxEFC6zVsJxWwFguVAb6C3NFc2c/T8Xtqhb4eWfRt8FfexAPhkr5f60zVGHuDnt1zuTzHL0tDE
++sdLlLlwOvi/wNa2GqfgQx/4cd9219St0kfo+OsrVOEoACYxNegZcVmAMPLqcsb+94yIN5smhUQ
kZos/KYFwWqiuFUBVWH7sU6hpKroVlVDPWomNx7r1TKmacywUcb4a8afpt3Yijh8kOCbug/TPjuV
ECD0GS+tN/AchZvAyfS9BpGJt2pMP5m9NHCsoeUvUFjDx6/FfQv5gJ1UBJZu4oAZU/WoqcGstB5M
1s0cmTMVJtFdLkyXy7zZ3Wo7Njio4ftY6opRU094hDMR4GREPz640alFyehj0Y/V4y8LDey6qB8b
5GFVDFl6FTi+z6IBmb3UWWJ+W8eL3Vevs6qQqV0Hnuyy9e5JMrbvpuI0OuOdoUyLHQK8bB1khbVu
scsGeiD0LjkLG8jmTBxM95Z58PC2jBJyECpS0pSGHhAO2EECBdmMejZ7KeFKXp5AXJq8MXBehQfa
GqUqHQ9FcuCGcP15w4AKl0NZjyCpi51k+qSBwHsNQgj7ng2GNTcWE49AGkO24MPuQX3wYhXCp6jF
PjSZt5OjBGOZmr444lbY/hjV5qZ2M75nufa5CUwmtk5QxSc3ze30deCs8kGliM9C4yJJMn90gkzK
PcQBSoBd9fY4uJaTrIwIpIZ9EuSbIeQoG7ODcAX6LZAWD5o4BJWNgmMblGKBHMRb30Bs1wzNbu2q
IcOtZpNnDJAjJxZvcQH6IjcX6YWG2oBbNcq9nk1oRz/3kMKtIGERGS/CAOYfNHAdW+cxyjqrFPDj
rnOE76nz/2owvGnfqHyAOhLHG0gVuxvq4oNxc44i/xxKrphO/alrhU66ci0r2oxqfouzMHdDS5Nb
gK0GFV1FvAl4jxe7MhvDk4CqDPdvuy4FeIkTnuZuicKug4Pc/58jmaW9eWPk5OaTFg4ZeB8ESpey
EIefk95pPl7Fc7luHGb6gGqap0J/GmsBRqzJ5PccSl5fe7xS4+yynHDooZdb6LE0ZwalkiOww9Mu
wH70QU8hKZiGU/+mye4vHQVeP7AOT0uUuDrrJoJ0VQQ5QUNVDKhRj+LJZTQyCfgbKEp0BYWJkLXZ
4zOCKFgNCS0DpRFrBSxadCCbheqpRxdim3Vh3E84f0rwRojsuMBzPK9N7UjNPCbX1bi1UIG+mn0W
48zvJL5tFNXgBO20xC82mr44csgvH1wpQFewzQKwXia6sa2VhiBz43ZjCqgrT5rdffqDvQ+64N4J
ZbmTVJQqVHnpOAX2Cexw9omGVx4aT9m2SUFBQ2FRkD2PVgik0kc82f8489f0FgcjVxewjf6phogx
d6ACLfQVmL/5OTRz+gFDVsrT7QK8FDDa9rSDao53YENsQZlM8vBoaNmWUNBF0bW7sTTvuOG+A6NB
dJeeqMmngucriiM3GWlIPbKJARKq+FtgDuGiqUeN29nCd4YyE+tqyMAcvPKqMV7HQxydqCn7+r13
YwsGLk6QjkPqvMwLtDfh5E+YjupzOwC5ulrnKnCe6VXx5xyIWCU+MLoeNBxSvNEDHncjHW7IIdkK
d+hnx3Lr7/8faV/W5LatdfuLWEVw5is1tYbult12HOeFlTgJCc4zCf76b2GjLciKc+45dR+MAvZE
Si2TGPZeq8n+5tkCPkfkF72iTjN8LcuVPcsYpTGehqzDDEiiLWC3vXvu+7hbsKOLMYDwtk6PF9qd
jGxIa89BvVk5GHWHGmT00TC3cCT9ZATFk28XX8hQWOAYxkHA7zq9dqG03XWsFoCDXBM21jhXk/m8
2oTycwPsvatMXhpqmXLB/5f9MJT8CGzih/wkEqjEo66Jg9MSPmY8US6RFft/AFznG0pegzM1hTe8
9x5l3HAB3YCKcW1X/Wj8774U3pxOeIKjgE6OHmxdERa7JK5H9dSg/+HqyaCeEvT/vpQPFEbPFjLo
9rMxhSf9OCADMr1/tqj+wyPFT8BH1RU4JwUCLPa+qQhbdT3HQi1i5RxJFuZlhgoHKtymbzWYkI5T
edY3cIOKQ1CCfVKTe2Wm2W4YNj0O3gpOMFKkhfdkgw/vhUTp6oXPVdydsOsw5RsKArLUTWODi82W
ZCAogAZ7eh7Eh1nmJQJxXp66Mu+ZtMA+A3XMMH0OjNG5lrbxMZEJkcwBF4HIA9QlBm22qzM7ScZX
wwUxCG1ETun8rW2x5UUbjyEoWVyg7wx3MjKjjUgpH3psnmkR9W5ysiIRNTK2ttdOlYUNMt6dbG9y
93Se/XCoTcfWtfDXS+gfHk7aSaePuVtvSPdY2wFA/sdjeW1HihA1zhFdMGGcH53e/wX/2Kcsr50d
phJ878lhgtJtQMTOzYa0fer0L0wAL9gf2acJtIWfBKhZpCVJFs+7gsw1fCHnchR8I0DLeUyDwbz2
DBxSbYo30GjOOypgzZAefAmyBJSCWLP2m6EH3mJsvlE5az9mOEVrW/A1ykpYbI5le7fsTpnXmDuV
U6r4+zzgwkdl6goAGqK4HffnPuuM1NSZlYISUMPWbY6Facvz/BgkbWlr7IZiRllOMMRbEqamD/xS
6o6ZEwP0AZYtiOFUb8WRobHTmrtAJAQ6/HKcu0DxMmhyBs0b8SCrvbDbNgEg6UlRyYUR9agxaWGk
x8TsgCSMexfS+mPhbQMAOmz9rKuCoxOPSHVLLODtS1rMSib3N9wq3Wec0jZ7TAbyqCWuTNJ7roet
lQmPWKUyAXAGpAHpOtciZHvyqg2RR2rsSb5iJ8Fxg8iR1It1TnL2aaoHiDZM9fTYCrFtEykdiclg
Aenf2fwNaXfeKaGJo/bzpLNyIwdQuv2FJAy+T2LQUe7pgTPRU4ZnH1jpOqeQEj/vFI4ZN5uu8ct9
FtrTOR0SwAEvY/dGTZjzz4U7lc806kUQHPoutjc0tKTZhN0oZq/+BxKBADnd9S2qEI2B4yAKDM+v
IGDYk3JlHvYykVsYjanVHElGFzWxTWxNYp9gxxE7vqmzXEQces7enTzUmzrYlRvywMFWNTRVWhnV
Nhky0DyYgPWSsjtFO44oFmapuFRNPIK4I+22JOuKBKdlWRD5SFv/FRy117AO+cdh6aYPpTO9ofal
/hXvE+8wGMB7ysu1wkzBxn+teGpfjGUwP9fpjKkLvOs2FKDuBdgGDbHCw0IhXVMQsUHL0y7iPGh+
yQvhPscLarcoWuIInPUnSfVEQ3kLyJQHV64v1n3ieKgylE3VzCg+mlBqD843TykMbB7g3KRAIXTv
4SxPmmSeY1uRsrazZlvX8YKlaAahjrP2LHLNJX32y8JSoUlZJtW0Bw2VH42Dn/lbFK2zl9Eo38Q6
Mzwf5IhCuX1fHdeaf6ELkYJCWeDdFNb4Wjvjro159mw3+Fsz2cQoOT0thfGBRDOoxcFhGSDFccC7
ZKvtqOeM9R9Tx8SRA2n1dcQe8itgvKcXCzkUZKDlxhCuhzntkS8jbXWgDMSdmyBO2V4bk/Z2c2m8
vCyoBH6yY6s7A37xvcEevswwuo2pp23Ygs2/AMQCWqRtSYbDqft4D3akfZBRgKQN8KdDCSC4k78H
+Jmd47rTse7AriiLP4zedXf5JFMyaetXj9VGMQAQXTCO5yDplfjV5AOerH/IyG7AbGtrZFP/gYwp
lvYVt+tp2X+OlyEncoMTTJR5gRvas+5otIhQy3Pt5pws8Z6IswiwTRGLkSJzjL0yk4xjmoFrAuev
9tKu1PtRSSFZkDwtXdic9GliXc0gDqtMbJP/eMKIGVM7Ao8MfGwNs560Vp040hgF4ffOVjOh7Ig0
0g/5R9YTjvW6cUsyL/H/BqNt3wKsMAufZ+63ICibYuD4SICBTIIJUI83JrgH8ZAC6Pe9nJTUlEEG
pIAHN62mUORMshgFTFEcD0gtul1DG3vy4npoEwgBjf/18ihTMmYchWmrOy8d6uE2fnbxIVhCVE5b
SDT/8Ta0sb8uDNyEP975w1DfKQvz65rX40HHI1v9bZCCZDV9i/+qzuWfwcGfgTxWIGBg6dZHzgT4
xUGuH22+AL6UxoY1OIDulFJq7saMrJSt0Y3mphR2v7EcHPqhQD1+d1BjT8aOMwNQqcqNBP7iNeme
uvrimNa1i6QclS4qunIRTot1qVj8XVzix+tX60ubrdMnmwViA6BBH79JDEWOwjTLasFuKId5YfUX
cLRwgFUZ0yeHh9kbNuJJR40M1k0DyKwA3QSM3VlI2Iaxtj9Qs3rxFxNJx2ctyiTrtptkr4Yw7A+z
17bXzPpb633MgzBvLa5a1A1Gd1yHcAD2kfke2QL27B7LLhSsyThkDCywaVvOQYjDS9wBKZwg8CJA
D0xPJAP5QQtqR9ppDMFIKlAi02LPj4NrLsCrWo3HijtnO3awAQaEtTbSYxJya7LPYboY0BTbpm76
852ITKhhMgL1lDEZrSJxDu/7RSwM7Sipf3G7NcQEr8a8A/kU4GBZ3AXJlfXMIg/cbDss34OLk3t1
cwqAi7EHpEaCqiqLlW8FU97mCvxLA0QXW8DVAVRegOTnkuKtegkGK9iVo8Q0MIx3mdZWc5lNERkm
yQosB99GSgzSpqaIjDLkNjRbJ5zqCzLXKYLSdiiLj2xn8XYjzWGnAJ/FTCYQi8vZK81uAYDQyhxZ
z45QqFju2IByOTVnJn088PSImcZLU9TxlQ04deyaUo2ccY2voscjuDUtFORJC2pshswaFmKerWV5
aKFOtHXYhtwCPwivvrHkJ2vO/iIR2ToTfvauZWzUSF6BesmQ77yptL7/isG7FET6PVcuwOMdB0xk
6bVH7zl/YcmGGXgW6Peme5NxAcKFKQ9dHKu6Logrew+EXLzqIhrbnKG7uMYlrOQEg4akmWS1hNFZ
dhQih3DvFaK6TmBuRRnV4O9xhItsRaeZAOO/rzKLfXXtud14nPUfvZn1+1XU/SV0R/vUNI15MLve
PCIDV2y8xTxQXo5KzmlLd7OWtolqWOTqgHGyf2X1emfBsQO+WaQFOdwskt7LN8MKJGudyuFZc4K8
Lpn5QekgoRlzZP3k855s3jM/ZKLInWVmxwCGdcSLjoNVzAJqbaq8BnCEtWGgpjoH8/reuEsO+FI9
Fr41npGoTWb2zfbOy8Zpu8GJo3RBtu5uHBywGnDOLoMLck2zXE4kogZEBsgXkI3h+MjIIrsGhILH
hk2nO5nqAsuzPMwNEn4/YNH2O62AyxpkZ2Uijj5+x+4zyX5UJEXCh4+LRAuTxkD1AMfliL9Zb6I4
zZ3THUgEQNDqd8ORPNVinCF7cwrBGHJX74nkHKwi+YAMUB98IKpadAzB91mV4YJ649VAkahvTpcQ
NY7nmaU/yJJ6vpA2HuIJDwk01Ft93qC6yJm3NATdI/642rBNP4u6qy/N4jfjNsTsKMo4eHgNibhT
YDEJiqMZRGQsMZ/jypWTpcbcA1XNAxU14y+Wb/t41wXFt6Y74P9G9wfKoAdwYAr3UFsDRyDAbTeY
bgrQIbVA3mbNIUMuFTIBgcpN2qQGkHUkUBL8BJ6pj5yG+Abf1WSDumwGhK7E2ZIiBAHG03siA5Ys
SDeWMFg+UiyO1J2DBVtc2JhaotQCFrYakypH0maJhfsAArh+3CdTlYFBG02Mnzygp52+Bik2uuPY
xh7ORkrzOJpeROo4LnD01ckXuupqT/Eau4AHoQTDqvXnSxHv3hMNZc6h17sVEiqkQuR48Pplf5+M
+F1B7grSY4mLHviFrX1IkaHiBUV8ZgBQ2VtJmUVpGiLLmoSdzFN4HMcrEhVIkyfYDCIfGmqFdn6Q
qViz7Yht6lpds76h5EqyyHT1W5hae9fPyxPnIry4bGg7FBGgyxTErqQaaCxrd6cBSYs1RSPz1p1p
Dha4FG3eKv/ExnRr7FE9KENQU2IjOvL9sd7RZr7avVcb97TZr7r/0Bksjg/4dk7/MJKzNVYsAqdt
srt29knmEz/pLI5Qfld6iKWoA4B1bNmSApN8fNOUeOw2LbpkSWOVISK9a+45YJ1brc2DQhuXPpAR
3PcEN+J6ABjkH06OxYVhMSS93SfAkT43+bclB9rwvZ40FWh9sZeEY0d6Qvs+joxswX5VD2T11H5I
0KPneev2X7CCng/6Ka2f8w+yMGeb2Z9wGFbgBLm3ZmAztKzZzl3SVREJqflfx6ZEldPu/68YTGLN
kRHdQj43T9j/w9IkNsazZkF54FQh7X8hG8tebJo8Y4qUhQhWtBv1/icZ3t/v8RQ3i2SHKYsS+76D
e6TtT71ZKmLAVTaBO+y0AshW3zdUf7p5SnurjxpnaUE71Y1iH1RTcQzzJjj7smk9w79rfibjHLmB
qMIDbtC/Gf/neFPA91Pn9wCC/n6xBcQkS2m1f8xV/rGVREi1bKjnW8D5pF4TWiAXdyx/o2UoKQf7
0YOhWSD7c4qTI8mpoXiMOJVoDJqT9ggWw5MORb0CWPT7bixGFJgDqr23tlweyVZuh/naHTJQgPfP
3OXZriANGakuMTrmJTbT7+1lEH5z0oHuAisfpMij+jJFLpfH1wKvReCw94Az+YEVjEuCsKYI13fu
MBoTKdhUf6mWEvARkl1M+d11f+pHenJ210q4G00uBoyo8QSGJRSwiy0PkcVPoOMEN66gw7tQIpOT
gJqZEMeRsjiBZoL6JCY3QLYZu3nxvpGIQMdJrqy1nYqM8sGU77X0HzG9InsJahw563uimNplkS/d
qyFPgLFEw9kvdZPWrt67NKYG+QUgJCFNDPTaM42TxTR21cK/PdhVtQXEGS0sgTV6eEclYbZz9YEQ
8joOPHjpwX4qB60TAliPekEZ7+cJSwdSsNAz/SgrcPjnFyBeImEZgwuIDavb4/+J5zRAfa+B65M0
05ZuLmv8JN2rjxR2yMKP6Hb1DemPRL27T6w+Ipnn5WIhfRRByahE2uL71NsvsYFsTPl5AscCqOB5
j6plJ8c7EVXYSmMu/TJcSEqWjpEWZ8GBurohIQhrkEgOdrm1Q8Ez6JHnc+nEAqzJmMKFaYf/PTRJ
85J4PNQFiN+VUE/xaOrXlosH+Lss3D060rgNfh/6er0YddFuVpQ4bjnqvM6LPNvNA3fCjvptTD1q
7LED904IIGSp1A25rdL3QaaHlbdUOxCEolzyZgcubpxw+QNSez1zmnZFZnol0nxbJJ36RfAFgBHV
dKUJIAqJBuQhNJKkB+tyKsvPWscBIRy4tTFnA64nCQMe5+c8swAgM7rYZ+c54HVxcKEMMzIkIbYN
gcQi7HfDEbTau1iAoDAAQOwTGJSvd+Urs6wO0yBxP5poOXmYOOaYI9QA94cs367tUH5dq+lU17b3
J3Izf7EqNv8ysdzdTY5nnQFibj6nkzC3IgTANWpJK7XWqnGGXKNgSmCPrCuPev21OKN5YdhaMYuq
u6SJZW0dVM39UqTF3xYSSP5uWmDTA9kN3+NvvTFPX8qx6rb5OEyvw1IxTPyBLdqtZQqio3qbLBNY
935CDgZA6vm5xfn1ZkqZJObDYhjVPd8JxMiltbxZqR8VN6KvpjTmDV2EAv70SvIi+j7UhW8BaEhR
6D5oqEjJ1C1Iw0peRKtVBMljpmPp+6Bb1b5kQjJtorUPn4suxOVXphWPV7t9JzqyjqeMbx+YhlpL
QQHvz46rh4Xi7VPpi6k/Q0uf7Xahu7+NjqVv9e7b0oH0hwUyNGiMOgl2ekPkSJBbgko0ZNBKUa4R
NBSYBuFtqK7Sqf4EPOp3pA3yewAHAVILTvQ8ZMgBNuV5nUBpiuxvFB1KEIN2stppT2OXKoN+tPmH
miyTMHhmMo5yIRnqP1HCSDF/tEE2XXz2QWgECpNQlYeoepAZNUeF+LhYWHjrCpFVivu4sQ6lN5bR
Y51J0ZUAwMt97ByRvw2eaNMUwLCw23ABaEBTYIoDDG11P3cfjLrUkFFbIo2F7i3JMlREUZfUY5l/
NMFfs48ZCvhcCa1syRk99R5kRuYOSEqUNgCWHQ+DOyDpDCNtR0Mkir2HouH/j8wBJee2w84TlpnL
e04yoGmNUyr+IIlKOTakUlt0AFHp7zySApkzeQ9KgSTpSiTi3/KbccaeXu5i2BkYKuYG36styZ86
3rWHcEk/BFMsaVUke5TqkvpOOk8o5MV7MjZ2IaCKIz7tHKR9v6YNoDqSpCydyK+brw3qzY8kIy01
cWzVWw/FptsHRbYOy1OJPalIG1PPsGWN0vsVGOCNs8Brm/TDUvJ1R3ioRgI6t6iow28mdrP2JFt6
fzyPEm2Veg8yAD3DQ/kFDaiQF+HgSCIU2H/vZmQaCaSC72jsu3Z8WPtpTHdrAaqjR/3jeOrHar/2
VvI5Xvt457OxfXLmpv0KBGFQiAiARNRmc65QGLapJrv9CoaQGXVMtvnSCVBXAib1Iw4Wgxc/aJdZ
7I25RoY0dgH9Q1U45Tlzw62JjfIjjSpgByHTRipEiQL12bX8OlIqKZylkDQkw2FHjHmRZy5PYzIe
1JA0RtVWZ8PKv3uT4110A1CxPurjEHN1GvCatz4Anx6iFwa2eOhqKjLpOV1TmdLdrTUej2uflDt1
ERnzLrxy1fdMRurO1EeUF9WfUH4fGabXRxUitTnO13tMUIxpQP6wAhElsN9C4omGeciR0p3We9JQ
QwoQ22GlU/opcPUkGKlW96XHowZ8WHtlQ5oui39tO9vf6z1g6tGOL5LM8ZiKezy7bjvGeiv4bu+4
5gI/Ka0ic+39oNAX+FnYGHxlUWMmy9YMwSupyR+B7f9Xa9vGjuSPHJLajtQPvnpIPSKrpJ4MusoH
wINcM1lqW5LhULsBKEUytoAFx/1pP5KFZvbWzXVyCXLXeQPDQYvUgq45zFR+WbrsbJcVoJC7vOhk
rsoO/03D0xSzDwzZ4s9m2u5QIW/Uu34EwlKYpFixEJ6Ct7ZKnUpmHmpKSYqj7YwJ2VQRcpUnUIp1
GybSlXW/58CfDAHSdVLPgixY3+6GIJJ6A0cFDrMMDoJ1wAVPDgALIw0arDCFQUgM6SO+sBqDX+gY
VGH1pCGOqeeU9W8TKtxQl4d61BEVBt+XbIBJi7c8yObtw1rOdcxrYa3GScuBBmKf4xTzAOne8rbb
WxOyaZISR4SMdpttufFslfNy6rI3kptEqIDSdS8D3Cmyq8sEnBZzLGumrNzYFmDj2VClVFp3yzP1
VElV2knAV6mmYqu7OitVfPWjNxVgkTdpU78oN+/LVqObmr1hg1+0XZcXABQMV082llE326kR4445
KHqIEgvUewC6QqZENlypIeOYAwuwZ1N/1IrcnxykpReOPCSELxkmPADEgwnkGQ8bIrQrIpvFcYCG
ngGlj2TGInqsgO0/Qs7aUwAE6ae0Ra40kpIEEtQG8JM25Rph/wMQl95QXznoWSSwZeAaVQwQlsyM
JsBigVIAFkU8AfJyXKwDz4DDSrIlYcnONpFEbiNx65n7g/8cgIdg50tsBQFc1BW8Hy5QiTr8+fos
ay5NWmBoDl69mYET8mxkeSSAAs4jFOK/96RsBlfYFX/rDItEwBwPxLmZzGWBhSnGugkXr/MB4gwh
qVcUuURWEpRbLfupdcDxOAWkbHcShWVskQU6Hyxg9n6mIWZv84FNHvAWpRZlq8vdkLS2WLvPzTcd
PJcVzHQTpR+Xm7WvAnVjKb5KzIXlPZLNw52VVN5Mjj/9nPMAYlVQXyxqyaWn9bRimAO8UQHwfP3Z
+oFkVQx2KLCfX3/OvvzdX60cfOAArXN4HMvBf5ls239xCCMP1AqbQQ5JRtowyLpn5FtEJNcONAyB
NCZ33Y09KRK3n2zA1ZTsyXX5nw/GFHNOcCiRz0CIlZcWNbZ+QmB9HybBWzyHQPzmlEiRxHZV+oKz
3cKMYtk1Q1RnN/UvKS/SF9cOnRkJyMiObNb8SLIQdQ/vDpgXOxunFe6WhH64DmyrQ5eYnm0wu6k2
9B3TAkl9K3PSAN1iCr88fPlqOUXaAFr6uvW6ShuzPq0Bh20oCzJrJGhw2lgXsAT5Z3DkgKrNBGRy
ihS8RDbUm9hg7iuL4z+r1LKhmV+0nQnEnE0xNCFyAqAgD60N0/pkY8p5IrkOPOb9umdZOaE8ykZx
McgQiRKbyLHVEYk8v1WYADS+2d3J7rrK+3ssCpOtNaoxyLlv3y9S5zNOqIRYemszVH7+1DUG8Hmz
oLwOsqEe4Lm+xklWnGiEyu7q6iDj+slqOUjub2akmJf2qyHwohv5Ul5J1IQcENPSdmXNp1h4yVE9
xXUJ7dIh97KvfXun3wT0QKeGnu9kwobUkQwas3pZkKJSL5Q5QfXVWr2r34XyCmSuL0BDugre6q9r
E7zmhoEJlhUAhD+ewzpS4xR0GM95Y1trVBvghGpq75yZHSxRlgoIE6kOrDYFTJ09bGlICuVij3N+
dqthfx+MrsNtHFeLtFsPd9GEP6FuIfybN7/RTOZuWtXQTIemP45to5blbv5DtjRO/Bg/rOnbnYmb
YROqRR4o6pOKwcRO7tJ4UR5g77emJ34m3w2pbOYFHBjZUB9AqgfcuJuceiQz7eTVxHG5ieTQ4BJm
g7XhElg2kc04AWcmd7oS0NcY2jitvVN0PpbnJKNmAtXSa+fP9ZNWUBTy1YrKQL6w8nuIT9aAZPx1
jnMQyAIWPtkOc+cgEw0NuOkd4LLa1bk3/6EcAc937mVDtlg9IjuZxqQxcRYQAe0m35NaG+qhX/tw
0WPqUWP43bhbnaRXAbVCGyvnJBR/ggvH3c1+vJ6owXc/Y2tVjgH4PZWAxAHh9Oxb6NrcWuUf57vB
uwqmjtn20dShmPNOrZxGFVr6U1TtROH08O7ypFHuj5d/sB/pxsiVGj/eA+28OcWSw9JXzJdIxDmF
ki/zbuxaxXIAfd9ZyYIHc3InH+qRmnpa4eQgScNpNOJiUgOMCeoqqXZCnjsqFR3rk05qy+ow2VQ1
soEFJcb9exqb0lNi3Ly63alqZ/yukRdHLjph7qcJdDMFr11/BLhocQbwxBfR4IWJHJXpYkr2Z2J6
pobonqlHihiwMqeuFZsH+c9sKdyUWsEWFDhG9K8xH3xvtwNSiOqCKtLBGIHQlwf8gp3tedlT11mK
7NKX9gWsScOTx6uZy1pXvjH7VWxXJEOCNVX6CDb3OM6T5j7OErLtzJICgF1hBmAqezU+6HBuiN8z
eEQiXrKWHZ3ZZhHSXGNgu8zYX0MSn731GxQOqPHDIyhlnwrL9i93zy16KpEbytTsjX5wUQ8Ee/6z
6qWf71y1Gbn2ZmkjTQG26rL0MFTXfr+ivhFlgZNHbFTgxWHgYbppU2E8V35138xz5py8tXvScndM
4zWicefOH7BKaI4/c+0Gg207vnpI7/khJhkD0cTWgYubheDIY4hs3/xgoETnqF3VZQcZlLfjfdBL
h/oHbERawLQpPMs6oeLOOi0MhYKoHURXqcpkBEaOa/f+TmCp8eS35c4K3N4GfBqMSE29O59gGc3w
rFXKHhW0UdL2adiCgZrZqLNIQECeYMF0bt1pB/iYGtmLaNohqF5oeFOSqZZTj5RA9No9yCkGKfEi
UcoHdwNsZtESjB2yTP0ot0N+TYcg+ViBkf7iueLV5HX6UYnWejgIowfvgLSgxuDLigUEEBVxKPhu
xz12FSmzwSYNsz7Pm2vI5kg75UzExznLsaC3uzzfAKet2Vm9KAEM8z2INeJtjTIf90h+pGCpH/lW
nV2naTLxLMmreQJtt0x6RArlZZLkAQb2sp4qs/pAI9EXjb0nrU2sAq3T95s5zXrsW393cY1pCp7t
YNnbKFQ8KkPlMwS82orObfd9nIClonT9K0MN/7UeUE4DCq1+RzKlaOfyyXAxD9ay2rEygCpkRy1a
wsEHvoaLQs5lfSE5iSxAtIJ6zu6OibyMD8QrNgNnT/4yzHkp8FAYlkNSgjwl0qUOltTgsGw5kOGd
2hXmDz6msSYo97lJBxn4oaqCtDoaXUaFJA0rscS8K7+QEchGR/1uXeMu6a5dZi5gdfuxbkM63kds
higwkh6ZSjfAM2zRgNQbz2SCLtMKIF/bz5WFXYgfEdJoiKLqNxQexUca1euMvXJA2CEPEQj+OxLm
RrU+9SqH3SpGFzCwCea9Tv0SDl5wciRUHjLoZ5BNr62SVS6IQiLksyk7p83CE3lR8xM5iW5xyZ5E
Oi7J1JCuCLhEoCidsTtWn8G7aL5SEyKb/HXcU5/Fw7vUBgfWOQiXF21ISmtKxwPwtrGNcYuwSi9v
Hle8TZi1fVD0qFTDcygTBx2dPAxs+jUAHj3jhLt97oZgK+w6fVuNBvlu9TifaNibgP0tp/nP1DHT
NxIBjRJpcIZ1b1GU65+kBOFP8tZbSJihGOSVdrV7vlmQWVen1wHVog1AQCZgwB3dAs8iatrYeu9p
GZ+6FJgdSNEhWX8zeTCu27jaN7wGAu0tng66Do4k6uZAtPaR20m+OpS20744Kr+7vXVZvrzn+hc8
GY8Amse7gl4YsslkA0YIQIuREDzYeNfEDZIcwSuvRqRwkcaGt/7NUcep5TuKFCS7C9bruDhHbO3N
gyk53RmpC5X+K+9AKQdqXvtkoozilDbfe1rGADGy7dgIXh5pohWdN4alEpLmQf0/yXRUcsunJP6v
QjMwCcxGiiTiBiAcHPnQKY9/cUpvONaTae5Kt38Zmra5gDflQtg4fjAv19sIYI5qRDA6aYLndFEi
T87ic10fVR0scIPO3mTxYwiSORLdlc82vf17DorINj9zrIyRZIbnXGICfKox6iON9BuZXsbMmVyk
ordIWfv+Ztcv+puSRA/u/xrWjNcj/p8awzFOwv7grAJVQbJhE+qDVtnQMEuWv5a0YDsamdhiUHIa
khk50PC/kCVO0QJRRYZ/v5CNMTnqOPrqlovpyQpkIBA8LcjdAWVIWBQxcH0clm6FlA2mDX4knFP4
Z2qEN9aHsC8/axHyGa10qyJQV6vyCgVJazKKrZbdmc+dYMOeroO09W1rB9ibNgHxnnMk5ijYEsIg
0dgldzglD1An2ka7UG8K46fK9usnsiDRgyvJCPakfYBK0S4/tbmFJu3DHXSjh4pd2/md4Ft8e8LE
krrUVMCe8gW/0KBugmZC9aznXVR3tLtuu1SoDtMe1HsMw0FTWWOdo80eLdgCnoKfhaLLte76VkvS
vT5s8mcxTjh0XZOvDYp1+MF21hzwh2isVKRbazKTbY0NneewYAuQfYNazKAZgGPpL187C6l4ZK39
SKllv/IKcy8S3sWhcbyOAgxemElsat9pT3PHDe9LATrdOg/XC0/x7BDuMH5ebRxO4qA4/guof1iJ
FH8VPOgjNw2LT80a1PseAM7IsDeHQ7LwFdiJRoESHoBD7cDTUwDpurQAezSAaxwYuL97tQMoMKTL
g9Eh6fydGkvr2M2Qp+vU2bbM+/gFefLxC/W4kaHYCglse5L1deOCfbPBPKyqASmoDZVmBNBV2Y0v
nQygRBTBwHnMXo0prJgxY6QISqjjcLEDsx74m+V90IW4AFj6tunCg2f2/AKqtB4U5ihWY0AcuSz8
y+MylFaQOUoLceq0OEDAnbGk1UvQ0RIV1oypiPwuQRmFnFnQXGCs+0OOScwribCZtR5y03c3enqR
At2mqHrQ38qpBFnoGOQlY2TSgkZdUAENWF6F2ZJfcMUJ2kMCXDZydrKAYkJySp2jxDhqtO2PZtoC
K+YcYEgo4BjDCdhaYHXeI3VjRLUzd1dU9i7B3jTsFmBV7jI/FcANOVSN++SJlZ2o6Zc1XNTYtBtk
Fw59wADAyjmQFG5W2p7Ud5aqS3pSaUvqhfbcBGcttFu8V4CRlPiHxPKeyMVeHS/yWqD66rOfQFRi
uOixPtgCoBHSP0mjTo160eS7giG9Qx0TTSV4rqcu3gJEEDsafhm/6KbBUcJzJn4liagq1P+KBXnw
1tAaBxL2HmiMojEDZSXQ4+IoTsqXMa5OngR1pAYHud7d8EE2FHjF/mcT8hDZAGRHHfUhDA2d2zWn
uOiORuMrh38NXyQoLOqWGixDcscPfDLOqZM3REMLM7Mq0hrqkZoMaUgNl856SFoktcBZGz74mRN2
sifX/E1bPITqhIkdQn03bv+7a2MLjjJ0dVWVx6yoEMjmUNVXquiqX1rvYPntn5Svq2RK33dIcu7W
EYxJVMs1ADYBFEE4T24IGGUyxg5bfXUKmKEaWwwzCj+3JHQy/NL3OJ8Ci7ikTs2Mwmd7XxaVKivy
Ak6dH93Zq3hjK/a5hen03AD3AYjUJcrEcPpU1O30ksqzKRoyywR1NuaIO5KRVtvZ5vCR99YKltDv
rtQTJUBNRpaokFpJMfQFx85LkIlYlwcwgXqXKS+qcN9lfgBGVnFY82xst6jE8S6q6zX5GrWC2zu2
eHbzMkuANRPk13EqFuRn4FkVsQG01ORDITs+oARdTB/v/nRjtrJgp//Id7+pO5Ub8q/euiJ7qcV7
bUN/dBXk4Udx56N+YLULCGqWiHDbSbQUp6gAu+KJ7i838Py9GpLG8/LlQr1YwqzQsEhKvMzqAkQk
NxmZdCWWXypiwgEl0/LfyIIBT3dEHTmupD3aAXVWQ2wuRonXmVkdTYmgk+KpM2TGcFK/E/odAA4b
pZEZND2S0E53PxMhXWic43Z2KYi2Y/A2opDRHJINcmH4QYi43+AMGGMDxwlHYB6BfZzGFu+YPMH/
OLOwTzYTm8eXKna3iW1nH+yuzz7MSZp96DJ8pIZdZ96NCdAgzQPA0M1n0pGpGcy/xosZn5TFOJkC
72xTPFEMapDUjgPfsF/26lod1hC7DskS6mIG/hIvcRpGVmOBIQq1Dtg59TukyyXgIpQyf+ihkEPq
kaxpsfEhbHF+MCOlKb2GwlkOc27+8a8xSJHPaxxx03xxs3LE92Agc89eeL018gVcgg9jUeR/Bnxc
L4vXjtd+bZ4tiWW6ytHSdZjagR2yj5nSeV1qXnJ8o6CuZOMhL/DfeQzxgz34wdqFr0XPkMqWgCzA
EKss53UuSBgPnjDPBfZ7LFG/qUGaj3lZ46zYxzN4gkEJ0UV229hPIWWJABq6ONiAs9kYNAZs9/Ba
2l98vgCz2vOw9zmlzqeyDrqdpsNd2gU1SMv0SiLX4t6lwMYmjYhXt7IWZ2+PA9YSkleXGs91fTwR
PGQQWAyTDlE0+xF5dddBpkzx2Rwwx8aQZEiMSq7l5L+V6YwXvpSTaHTA+Zh47BOZKpFU1shX2NjG
hNdiH+ZBtAZu/JpvyGBalvRqGLx4zvj/cfZlS47jypK/cuw8D20IbiDG5s6DqCWllJRb5VL1Qqut
ue87vn4cwaykWqe67ti8oIFAAFKXUhQQ4eFeb1rTKA68K096ib9bU6SXjR8H9bYHKezqaoIpPyZA
0BuBy2uzzNIEDSF/82qahn9DG7sjby92b61Tbev66dqs3gykX06mAwnHFMXnUxJxaDK3/AEsSdse
tb9nGumZlHc+dG3BStPGXuQHyMJ22g/yd2qbP3SsD3a46Km8CJbTRNtCFLZMhm6bI/Qf46sN5aQp
1eMDLYFeAu4NDrc3ftzj99MyK/tAzeiG4H6V0gb/LHpkq0v3L6C8xo2xuKFOCdztym9ZRr2rtVdD
clm2Wdb+41aunrq4w2cJyHFFBapFKrFZmmHoPYgmdPsoKVA/TRMity1xQ2U5DiKbxYqsFnWLBmBs
o8tfggF45byJUMykirfnam3qUlMjxBj7yG9RFTeZcEUsTrjgV+sOVSirCsVHYtqZAQqX8esVVZ95
N4IJSgcPcSP18rPIyp9ghGH3Ek/K+yHz/yIz021nHXSDs7cLM/3cb4SrZ3ugWYCdgKjMuqhzJdNi
ma8gpj/ZvUweRTWxR7Mtblu/Ml+TpI4gsQqaWZsX1bOAKKJ0UnacUlc/oqJSn3tk44kxAPj4fZkz
/LraCMEYJJqa/N4oXwGLht6Owir6Eo1h2s1mlHickY0a3G9+mnKwdyXIuPbh1EPlwgpw60SDAhLI
wyzjMR9mF+gSYSL5cPyNy2KiXsyi8FSH/fvOtNOA2nJZgsQEBAutajrFpWAT6wKN564z1H/VtZKX
pEreTslzkOeyhmw5cpVK8/l+XhuAeBqQkmJjGjV4X6WF00ojUN5g4BsDjvfJKc+JAF8BGJjJhSk/
B/mXDW6KxkZTmEWQZWTsKa9avd9kxYEO7KCFGRFUldkua8fLs34IocGdHPRxNR/0L4731CX3vsxX
uhgfNDBUQJsS3L8aF9AnNoYdkQCTKULV+LaMZbOmIU00afK9Q+BrMzVTuOnNotl2Sc5ewXF3MKY6
+54OPdJrkpsPWRj7+//eAyQzhWfpTO6sxGK31MgmNOben22djJ6Q9K8uljJf+25prg463Oi9aurv
BVa4xr8YfT++TL1vbaAlbd4GLvs5l8gK344OQ6WqkA0QFeIu5RyXBmVf+AynCaGcEVUFR9lA6hym
Kw8wZ1/azCECXido8l0X6iP4RrTxfgIdyq4JbGfVqiFNQG4jvwc7BQ0CrSp8IDCQVc1DEd+AbfwT
soJPxgebeG8XDqAeGmrcP2zUCwcLiT9Ds0Hj/ot6nHpd3noFpJxO0M4CMTSvBHgk0+i+p6H0w5VZ
A7geybA4jqAgPuZ2WyAjEK4TZSI7YEh5ur7o4prFVzpEKdeiFZgi17hMNJA2OayGWkMPIGAIosNO
UXrPPfXovxiqiSr1wzVvLHd2LmoJUkPytqsiBkrg71vUakg2VzdAWdupLXvHEhCiU90La0VbLQv0
DKwa7yRFjg/uTortzXHHf6RPXuKEV6HFJSaoFThAJ5pfeb9zHmrDc7u0emtiZCZEw15FajnDuoii
cJsF/gBmoXK6vZKhqBOJ6tUcksWoGbLFah6Tp6xQCb5F7kdCW1efDoaT/hDZ5D8BgN/e6JPFdo0b
Zs+9X7zEQZx9R139j2j0/9kBJQZgG07tXe73u97uUINjsTg8Nr2BIhvVCwI3AbToY0xGvYaea8LN
bnM1MUZtCHpYNOQ30o407hPcL4Ac3vVN0930oXtwBx2xuQpKyXNKfx5TYn/O3lM2X6v01vSoi2QB
+BaoO6MD5q7KALW6whTMy/oW+I6B6T6OKB8L5m7HWnbTZT6OP0HXP4EPEbwcEKWHqDy4JxvZQ+Q8
sTY06YyVeSdMe0eTQQj/PLGgXYu/+QPZcsH4vmhcE6ETzDo4chlluLm4U/sxbuLSAeLkiAcug/CN
Gz6H/Za0BWjQFVvSHfg1oysO918DmnEkuBbyCJqLPG9RsAR0H9qSMxM04cjCBAJkKlTmRAVOKULH
8b7vm2RTSNNfMdQAQQgOIr7lSvKnXiIPZqNsZmUrfm4aToohvJtC5NnULDXtR2+ZID/RpSAV//MS
2j+ywn2dFz0QnsH0FrsJArJ1cY6Qej03LoALoCnJrVs1AZJQpMwryF3O0wMulbcpJhIoO+xKESQr
DqbZWzP9SWWuS9XrzBy0sA39crsgF6JJWkb8QzREcKBXu5ncK3F0Ol2DNTo5nbRp/7v0kKbmKn6R
dFoWB8iPnXh8oJwTxAG/yzYGYariyVgoLfK43di6me0X08JyIVJDlXQVUw/dm78tI1stbN3ThWmB
GK4axlAxKtQPUtFEml35deiA8OWIc4eeEzSXw1h2X9kkHahO4e/B+3CuclBUQnCkXtaXRhI9+Cmq
vCJj3wuQK09tV3wxzJ9hx8Nvk4TatBFV/LYD4OW+04EdLswm/Db4wecQnAtPFmL1e/FQ1X0HZBZ0
x7I2ju8NBIxTPGmeyKRJ9pddNBBbUaYWZVnbAckCAAox1ECmvPiTR9RZF/6Npvtb2wcqzIWO0u1Q
Tc2Gj8Hr0PP62CRMf5S8yY9RlrwVtpgyrzNL2/MBStmxIGSPIfgXHpGToLnBikAbpSrtaSU1oER/
NR0xeoVb3XBV/QQhaXZLvWWoTwGqBi1mb64mluHiPERpcQih4ERIcMRBJmRKP8UGhzDGr1Gdl2MB
6In6WgSlR1yaBOlYcB1xYK0cE+TaC6JkcQtqc9U3qa7EBiaIPIDBW0px16vGAJECqI+1g6NoE8g+
Iv576xvaLZkWexXoPjTYumFNNjE5+k5CKHR8SHRhHFAvxjcRS/WDCz62+9HwrVUrney774S7Wi+a
k9vhkT3LLEDnuF37DlRgSSyBtBR+J61As4vLlDPptQnQYwsrUEA0QDRuLXzSCK4r2iVD4+uuMaCv
+yFXurACLbaZOWgZu7Hzvm4hCKIeOHIVjrDX93Ztx/eBaLcy1vsnhMb7Jwk6JsXM7O9HZXNcIM7t
xJGreVbZorHdWRCSvSNTZgDojvPQuKFh2tY2HsN1edOGCFA3vv5ITS/qdgvNuGHdhoWeeTmrziUq
HE99UbHHzjLBMG3V0cWKShiZx8BodUMb4CIVPqg9J1syr3H1z4E7GGsemtpt5A/JvT1mzmpAmcQ3
zQ+RrrOaFy2LcWCQZXQDSnr2HBftPTlABlCuQr2y7nNLdLdNKoNNrrvhtwaFtmoH2noaI7Eem07i
3+mblkbR/fxsCcTXfxxF4muVttH91IV4RmEdM9tvLtgatk0JNU1QuBaIRKlDEY2pcSZ/dI8gVTnL
zDZ3ZKu6liCc9abxrfw1HT6RxndghvIQOmYEchUxvXHOU6/LeXMcoSj/arkXXpHtwquLpjcjRHXY
4tWWz2QG6nY6lFYYz14yT969MgH1Iq5n25HJHhLIEcrVqzF88g3TOJfddNB5kIbrSjHb4+pJl9D5
2trr2bTTu/TrckW9vuiSiwyKCxe6u0JMG+c7LTiGSvAC+RnEMNI7GpRK/YKVEGpFihX8dMphmdDL
BlVmiHXsEp4yvvLjahWj7HEqAJ1h/WbBBl/BfyXqeFHiPn6+ghDTggRVmnipGMVrNOZZJkBIOQZg
lwaj8epqrwt3TYYegmzOgdYteyMRk69RDIfjaFoOKzvoonuQiblIX3eVNzlW/BVyR6+NzMonP4PK
Vs4cBjgD7MlU7OLetV9cQC1uDHDybFMoY3+VnefKXv8C5j172+q8vIEMkfmKKMma5qEIGG00BIkP
fV4nnwa3faT9rCADeWyfZae8tpx7bdBw3lEvZOgNapwDO7pH8ewhz3qQPEkkru2ynN6ytnE2YByN
boSVyDde6beG9MunqrXGO9RFI78dmu9uUz1ENzT8u5ue2g9Wna1xBtgiKGl/6sawPCNg0M0a9pGP
/Gkw5MGe/kQtuEFWlAGE2xdrKzK1JyevX8Jc2l9LDnFlYaXm3dAM2WkSeJTShB2mN23dxq9uJcUu
A6f5bgLR7GswWhtyiMsoQQ1kKY8gVmnurQIJ5GlK7K9A+X6NUGD9ZJhxc2gcpNPJ7qAUEeCcr0Gm
OZvSLvm+tSrtyR7bFx+J9jDHr/kIJbrH1pKjV7qApUcfAvdTktzqAzQQyNTmYXcu8UCKYwM6GnmN
ZHiPz9dLIH+cIHGPDTIIGF9sgCjZ/8sGtL3fts05stJtoziooxbn6sydboFKL06dMpGdhtTEFcpB
Wz4W3mKj3uI3ybQ+jjq0e+u16/vDYTlkQmqdF2s6b1Lz4cJJW9UhtdXldPrhgzjeeCis8K8gcRC2
/TiI05E8Ik0fOpPTGZymlyH1Zp/lBB+kfuT1fAzXiyOtsxwfsltz/sfQQGnAc9QLB25TbUJVUWOp
ippY9Ww1wTUoTtEE2Wh2mRhUgQ3ZlgmAON5XBBFXUM84wa2ssQoA/6hAyDAT7sWQOzwkWu3e102C
6lYVUzJGRHgGjb0lRSg2v/MInXpXohD2zdQcVDBHWr32fcvYQQNmPzSJhMhw72vrxA35JgSPZoYz
cbnOuBve11XCHvsij/ZTUwE3Qt6AQlbA8nTFIegs/THQ4vGs9gqmHHmsMm+2rgrWLuHcOaYbG+aW
jYhc+x+zPGzBaLQ4TnZ+djrg3cjkWkPs5SMCoo6FFH2kxEqpZ+GPp0XGaDFDuAGIjibLpnWH07Y3
ooJIIlvyaxlWoIIOOSYlaQpJZZTT0mQ/1u8rajVD0zThZPLt/fqAcztb4/OwzsSQBMyNuQ5tLVnj
evyLNokokZB9qSNwCJPbzKmUKGfXTtI1GS9WwHmy/XR2ZkMUn98LorNq3zZGt8MNHAe3WN67mSX+
aoev3A1sBTLuN6i2Hn+A7emr7TLtrUbhs5e1Q/ApwDEP8uKOvLPTCJeIrrRR7500Bx1SDjfSKFEG
kdXupk+KfmtXGZKnCYN8iNIQAZGVuy81f7OYyE7NaPGxXV2M217iRzQ7LSZiXqa1oY6yMCDeRpSU
A2UfpHp0xjtPnzstgVqUPbyNWtzsuVU7626shzcdbM+ggY7lSYfu0LM7ItWq3DJuQ4UodiEToWXj
W+EKlCBqVo34HSrd9r5T+F4B1oVTXAAkq0d42HUNAysVsL9umid7X69R1kEu1GhxgOB/lZhe4zRW
v6N14NdUD3dHX4eDcS4s8VKFeN67HX41DVXLnEo8W2nIVKXzMqTZQjn7yllXzldraTZMkjU4W5DJ
LTnoH+Y2BOrlV39wio9+BvUORzeAhREdu6XGVKHfZbjYLteR9WPx/Br/MU9OcY0rzxQmt2EemCc2
9ogf6kG4EwwEKDgVwUiNqyhwU4AjWzYbFitBLpISoiYpkveQ8v3NynbgiH2i0hw/lr+2JEhHhsv3
BHQ9ZNttUJ7RyywuqCaONoGFsp/B9guPgz0PWQUod6Rl2N/Fqhk6ZPNFAA5jmqAGFT/9XZ6ARTws
3e7makU0xW8xfvb3VwsCpMbdHBfjZQ/qaUO99aNpONKoiZHYXEU8WTkICZwX39xgQAgBgdNGijVf
NYiRgaIX59l5SDY/zRRPrzLS9IU3DnAthxz9h1pWoIscApLIHZJ4Fk10hnjq+rA+kgnV1/FaRAH4
aWqHb0wLySSQ8hQn5EXwMKXu0rBO37FUKw6LiXpcPYNnW6xf7kITQs0m+U2EGM6j8Ht897UaGWF1
scP9pd9nGc4ykNOEGI8Q/ZqhnPOe7n46gvcbJ+RQB4CI65PFgvwuk2If9h3UZq+20suq3/eFIVbt
iK9HlhjOLmv8G2CAwieILIZPVusgjAO9nl1lOYD7N1l0l2ru7DEFn1EJ56TgnvJ9EPmV0AyD+I0P
3ibdAXS+0P0jjfMUn18ngn5DQwMKqdqWpiccgtcI7VYeDd08xEKuFi6reTF+tyytvlkgiQRmFIaB
Ty8pih1+TAFOyVo93g0cVTlTEWozXLEJoJpVDOlb1Kb4rehT0zrjzmedbZH9BUBZc0OjxZ71Y7TH
t+GzzhrrbKjGhy7sKah49lLw7iVB0gswoNVI2piFaz7XOBm8+a0mPcOIpgcQZwj8z/nytovtAVoB
ubatsfIBZca4706F+ZaPzcsYhpXap69H57PUjCcKKQCP8FpZg7+l0dIsyo5kK0XuzBKRVy5VK67X
O0CndqBUpaucg8TTsJqve3WsrfIa0BKaWa6ACNJxz4cQjJLhaO4MC3BIG3GxRVkNxansCGniXWaA
skKrM3c3y0JMqI8PoNK6BsV6/8mZEnaKs+lNLyK/9fALkjr5J1KTALoDjC9FeaJ1Qpq/36Z3lZZU
LdI9T5rhJmKh3CH3VD8bXQ390AR5Ay3+yRLLeZodnB4/Iw5CfLoZ75iov5POOyd4CInCk9o7NTTz
4UemBuCwtcxqG78GVVGFkNyIrXtTNTmbflog4NkP3DTvye53hbsuI6mtF9tU4CdTmPhkETzQ/JWe
+fq9izpmLBq4BYvVsouNXBs8myNOEFCGNiTftDISh8Gw3QP16t8MFxfyAwXl+4plWRE3qzo09f3i
y4f6FXnbaovruA6w7d9fYvGjV1yG1Lt6F7T2ym+EANzK7OvCcxTBYtsgi5XlrrO11BC6acPc0CzZ
Fhd8ZuC7qRUj4OIYTeDLpB1oSdPKZo8PFmIkoytvJq2c9nptA18i2n7TCB1CdhZOMaaZht94bNx0
PIB0rSWAt3OZ/R3SydBtGrn5XOGdrkUqtDPtBOrQaZ/2MaQqRN5vDIDfziJMsxt68ju+iAH+ls/0
5KemsKZyaxd+vZ4VFLmCMkOmHJA0OxwSbwzNlalFxT15m02eLBuwGHRrGniGbQ0EV04L+Tv8T4f5
NJzWRK9BzQXhSVDyL0aX8nOiBewR0u1dZYZP1JS4Bm7s2DI2MeBMTziDNndl/rXIUwenUZx71q0P
Vvl5PNkgZR9B13SAbijmwZ24mhLHv3OjSHuYON6F20rU/Vf+Q9wZ/oNbQHs3N5GVoSFNCJnJddrY
YkOrrJrHd6iR1AHJQ941PPqCp7e4Dh/Nwm7umrF7bwrXTjciS7ZBV7Ajr9xp3YvY/ToOD81QZd8F
iN7xjvPuLCwfMgwG3nsWAhvIeFptR+7iMe8IXFB9XjveAl8DvRhyyYRJoyYHMEPIqd5XcjDfJ6Bt
m81IOGOY2BYfx4teGThHGPwW9R4K6JW2/NbBm+r3uQNWahpb0B5ZTx1rvKIBErnvUdbJ/S+lmSDm
IRWOkGT6qFdDZnUPHrNTkMY/IKxcP1e9X281ObkIl5fg0huqdO3wYPiSp/1Wi33nh3K1LaeaXaO+
kMCIxfYBma3+PMTgJHBA/PpajnqyE8mUb1NpmK9SIIIiZRGfaBafZpYL52VZlOh2cS9lGaIQWRHu
gXdOlKvOaPtbxIGOGRg1gdj/sLWKrm8eX/rP/REMBrdhBk08063t44DvmBfFMvteJc98co2vhsSR
vYjy8TjEbDyn4MTyKtDUb/UkBF2xygkJRWlu9wXeBI19lS2iHuRFIQA+stFbJlzKKC1j6l1vUVbB
tGWy+o5/lRBF6aDRWRqyCUWCGzSpu8Zv8PssTcR69BD2bXjD3HhC2r+zkdQBI8mxm0pITlVAHZAN
56b3CepJ8qZuMeFXJbMTKI73EYjCqhz5S6UcjxxJ/aCQqLPNUvryiw1H43jfMgfprMWHpgs30852
HgDV5I9P4GyatuXgI7GZJPFJq9wKik1a9BI78c9a1Zxoxqfe0pofJWrQVsBiTU8Q5Jm2xpjnt0mC
vDKw/c+GNjSnCYm/5a2lYT6blndGptJx9wLHtvO///U//8///j7+r+BncV+kU1Dk/8q77B4fb9v8
17+Z7v77X+Vs3//4r38DyghdHktwF/81IQFuqfnvXx+jPFDu/yNM6zrP28I8Z0C+7ohqh2h1mJlu
dYYax8VEzDvLcGbfiaDTgmf5lidtNBPykMcV2U8vBAhemWUA3ecnR9sBz0GEzKKHn9PkiBgzPmbq
QsQhAS4MPjSkBlIXidcl+kM0WZZXIF/5FRrlHv75nR8T9INWWamVnzTkoLZ6Y6cHI5vaO9NK8Eww
QP9G0j+ajeg+7nrBzayoR2PcLIOblLKXy3hW4MNJxl8FThTekDje5G+kWM+/f3GQxNtS03VoRpQA
JNK4VuPJyexhDbC0dkzwcEPR5UPuusZDFEIKvZ74HY3MLBrv+rbzeICEgdeD0u0WZeOfFn9zSOwb
6Cyi5JtcsibMtpnjF2vagBpoDMVrYxybbfPxOjoEzVdGyIP9vHWUW48gOUuPtLXOrOg8iAgMVSJ8
ovxCXxXnFCfZE43iUmdQ+0HqgvtD4f35L43r//GHBnSpC7yAIyzODNP5+x9andrBlARCnnVuBLek
o+TUYxnO4kuzulKB6r4oQnhlnobyzC2YdPNuHoc9K8L13310WfrNFjWZeLoRhaGOn9d9O7XByp+M
7J4YDWkiacfvoA4z90gXQK5pithmwh/VVgtWWTzxb7n6ITNaqzyFkK4/CWbivQB4CXijvZ05vu2w
i85OtS9GlGTtAhPMdEHjWusW7OFbE7xGqPaqYs2jbBNYQQFJp9RSbaVQFJ2yOydFmmUegU9Y7uog
rY4QDq3OrQGwIF3m1O2tMPPKg8hoO1/fPjz0iWWFl4YNZq3ofTawv/z5o8JX//qzgsAPHgYmAB8C
zKNczV88FPpeG4vMcsczYJm+N0r3yIWhPRlV4x6la5Ve2QfsMy6h5gqlu+W5M5Py0TG0Z7L7oRZv
ZGHKPaKExluoHayhY59R0jfcTJHhb8jLwfXTqVK+CbqmvbHSsrnLgTvZqESrR8NYyOYuVE2XmJcT
JSrzTp1EBrlmsRerX1wfynebPCiDmykuzdchAi+hANgmb5zyWe/A1ai8pnrUoBWDRX4n31jQtCgN
TgCf0vHcWWtmLTw68hbCRQQ2FNm6Ye7RZ/rwues032v4YN5Fbh3uoTiHf37cZu8Zq1A7Vkn5pQij
fake/kVuH60p38RaiPnBbR6FEyarwm3ZgYZMTNbdmPUIjAKP7tVuFuxQzOJD0qnU9lrMETGPjLep
9ONvqgM+3uRbhM6gLKpDlo+pXJeLD6Z2LE+rW7otLg3dGxGJ4Gso9xQeTZh41Gz//Ndjcev6r8d0
HCAUIKNgGvhVoZ+ci7+eyUh4EoR2fNaAuPMqx7VOtjHhKyWgvdya7MeoCpLIRJNkp2Ee69mtGeqb
KzsNqQmHvl3zrtDmfX/n17JkP+qoKCnUKy9L6RWmESJBPGGvV3Z6Dzx3+0NcBju7i92DqRo9Q24M
lT8OP4zaiC5NzV2y0ph64JhwD4vt2oe2W6aph2LDmwDVvTfpED7h62Rs31/vH7e6eBPLXldbX78y
OdK7m3cn9+V9ZyCYzdRrL/YLv+VVlm0W26hFz07fNlsfH91BJAkE4ahLTQztpAOud/phsVHvyobs
+ghGBbUFNRdj2mIe8yoCQ1OLMNTv9vidjV4GYECc0q+mQ5DUrSqtzrdMAN/ACv8nMHdIRwr50qY1
+Ciscjg5o+QHwDGh6ce16AlpAPAkAjHwXUmnpK3l/2Ql+wreVPniuMOvReqQUpVjv21LfsIZPgUX
KUtzj+eNRP0LAnZaroXnZLBPjJ7nk5otuuR9NuvLiGaRKQ6faIHswsv15BFhvY6E3HZwk2g7AlZx
5IaZekUP6uw6wq/4aCSQ32Kd8anrTECOyuozzofRLjFRsz1MvPxs5M6NMzL2iZZPLrANtnJblgv8
P9NyZLFCiCzjXjcD7ZimizVExfH/+oGxmzF3NOMyY1vxvFv3VpG+6U1/5o3h/ECi9YFpyfBqgZhn
M+RWC07p3D1mphlussZI38TYLq5VDMmKNnSf3aq0zqLhIORpwfupRin3TRAtSQQLnYnpHkDx1Yb8
aIYalI+hJh0rruwSWuOePtVyYwzA4mtT0M5ZriVztiS4BsfGiTTDoUQlyeb8Gfn1JpB4nR+/r6UV
V8kxtRa/MBDg0MIdSQUmmYbCSer2SK+1K2YHm6aN4gPZilKg9I0mSi61PX43HGizSFECeKMqiiu7
Ygfq2WpIvWWiU/XHPdUfU5e8LSobJieUUqOCeFnZVWm5mkQDgLWQ/ZZn7XdbnboqNrw3so+gqkRj
HTG+etUp8ctlfixSIBsy4GNyVUFBTaNKI2qqt6DxCMjayvB1Z5Mo+MriiApCbR8g8D7/H9P/fOTi
cOPgwTFrJWbqH2T+R2Px+wz9SwGPwry4Vaiwvitu8zZ9bypfgFl6GdP0ZCiwKhlpDHEXY4ODYLSa
Z/5/9ph3c5p6G2u6mZzcrEwRNgYRrSaEuEesdDgwnE83EwOYA0iNHQGoyaPCd+XecEHHQx46CDRX
ZZ1nayAD7CMoV/eD6Ls9jagRyr4MUUzYHaqgBs4VlYKlFRSoD9HHzWR2VbUirhMn6qbbeUzdsLLz
cktdajLkufWqMLcgj+2KPdloN+pFfqkg42p3G+S+CLM67TFvcCmPG2BlHmhmeR1agzB1DYDfoMVe
PbBiTzDLCRQC+4pDQ5xQmmQbto3t60/Ut3Xc7sjdVQTnqIG6dA+avvEcPy090EYLx1h1ff9DMhOv
hPP6jkoUIwn6MRoyhXQ2GyvbtGpWqiHNGnFa7KiCccr8DNzkxh/WLs601rWNQxGk7qpGme9tov7O
LETkoR6NLD4qfpRVL2WO1BjqED0ap6iuRD2XmqImNrJ+MwQ2koTKk2xDHgXJlsa06eI9L/GHfv3n
oxnT2fXRzHJRBWgYDnQbmTAddXS7OJpxPdQchCWME+Bbcbt3P+vxm8krb0GXXoFSF7DpP7ogN6zt
1SahgW9t60M72O/vEFsqTr2etqh/dsUxEcND1o3tI5k6oyw2dtd0GxrSxG8W5f70QA7UNGoRV4uW
jT4WDVZfrXBgT+drX2mBfa5I3W90/8ugJAHadBmGKzyHqz0ZmYGHfjz2PYrjMlcLNv8h44FfG4Hn
5WEgUQ+Cw+eEhKeuAV21LbfiEj9oOfJ1ifvDKjlOBMX0WgSgUTDACfJgguR7mwRdcGzASQh9zNba
xdK073rc3QFiZc5zME41UnCD+61zQC6NIHIAhL27EsNO4IZxizJBCLQuucg0TsTaanBDDAs7GFdL
gnIetwZyvmphBPHtP/8Bif+4GFquYzmu7uiMo/bFuIoWxX7RVvjq9qdAgPQnMFHhu6pkhZrXIvVM
M8BQqzKoUHM3B+0XKk7A9F1CSC3NrDUZqdHwzdQRXpL+GsKtjecXzNxw25Q4JIHHb0UJrLgDh3KX
S+nRELKvwAyphryXCfwjtHfkskyQH61YtgqVdJde2vkXvymQ9EQlytMQaZBXdiMIjTkOCqhQlOX5
uo36s+wNjAjljY20ndeo8Gv3IZlCPbKhziTZOVrxRFIqi/13vhcuqW9s+6GXq3iaIm9qMv1YOpb7
0pg/HYX7S6FNesg5MnbtxMc38qrDQT+iEEe82PlPS3lVEyBzgY2EHHnhKqZoTbEXeWEvMi9etIj2
YuDaOv75L8Oxr54sYJawbBfXBI6KGEs3VPjn4smCEGPP7BS4o3rMQ4nMJbCwUC8oobbFrOf4o1dM
4btt6f2jX2FZLYjd/P4h9z/VppZ+lhmwsSLqjW0ih+mLWz0XIG39zJQ5Qthpq4VmdeqTHMyKReBD
78DVjk5ptS9WryNFAnCu34fRgU1Ws44Voteo3W9uZBvJKdWr6c6WOOh6gQ/pGa4F9SnIIBQnWGfe
++CCPPeo7UHEAS8tihKEcCCJvO8AmLyYoBXgxH9fMVmgFqIVQDdkECHGhET17bzCh97klzSOsRWu
GX/+TJh1/aEwpO8dZjJucddkOHP//UMxQOLZhcLqTpZsXE8qtnNqwphB5tEBb9Fio142jR5oceJz
OPqQ/iA/hpPHhR9uxdk9rycECZv43LlRsB86q1kVZZo94flL0AeCNLiIbniRETs7sqFeQj/yPv4y
oyGkU79q+EyP5Nsy0CKl+EquybfOq+opP86eQxgIr6trc96nw7H72MTtZzcBqNWbouzN5WDypn30
zpC7ymg1MA/xel3gY943oLAH2JyJ/cS15AWxr11RGdOXoQsv7SVK1sguyvzSrvxjPZFf/HT6rNnN
U2tbZ9ABtI+IDfj3LiteI4Tw3pyGFzvFCLlNWVu9mYF1egeqxaYFKF/wowCRxomwUGokg8A/EVDq
Y86WrfH8MSKY1MfoYx1oHS92oT0/1oEBwz/RKA/i+RWyBGDbIACwWG31T4tTuP/p7dGb/XgL5Pnx
9qTbeGPeoUgv5bYeriqj5BDxdbU7rR8yqGPb5VOAmy7CqW35lOvOu22ZXXrkp/WN+d88n8R1+Fkl
Olybc4afL4Sk7KuvQjegYCLIhvRUclTxsbbH1YuygnOqEHRyO8NqJcQpfuUMTVEBuWCPR03WyAqh
IsgDkZnzSdOC5IRv1s8gtu1P1uT6D60zrjlLnU9CNSi1h07KlD2Sg+DV91h3qtM8GkEE0HdtsSdX
pKOBMw1ZsKUhM5JpY1jDZ3DHpCswTJoPXd6ZD3XTZLsx1AB1VjZq2rAS66Tm3WaxaZ2feFPI+c62
7Xc/wK5/GJ2wD53JEfwHzHiX+kF5plVZk2cPBY6m6lXIguhodQKQ9nbZwezT4LC8o8S2Q8BGgvwg
dZTnFk1j36P8cVDx6xgZilx+nbr/y9iVNUeKM9tfRIRACMQrtVfZVXZ5bb8Qvcyw7zu//h4l7sbt
mdvzvRBISsnudhVImWcBprL2khcnCsN91YX5riyY8Zp4bEUBcC431oMAE2RA+uvKJT42NEBL2nKl
aQGKA27mJfbhP56K/PNT0dANizHD5KZpgq/BPr2qyi70BxhjaTeBgML9QuwRqLwK1N9mE/GlfyH4
fOqDZXqzltIHrQjMQjdI/emDxO5CsApyGEYwxxzn0WWAdHyNFDYVNHcZ4ABG6S6NiDBpQM2t7xpC
k+cMaLQ4An6tVrcmEMdbx/RHl4Y1JH7jHd3CAvzgGb5/xO/WHZmDPVqaa8VrAV2uVR6KbJu33TnH
o/uHL6pPN2poiIr6xzQ1n4YG9Exq6LcY1KkSl4uh3FcbyymLC0noStrNlWvqmRvUX210HJ0uv/UA
RRi5NVNgktxpVpmSI0iV/hhdssnSbyKoTzWkMIZcOdRiYtv4Vuaavf8Qp6bZAJ5vOj1oV5MEQlyv
Kn3ThyCm8fGwaAuFRdE2LklWkdbQclGM26kvtp3CcHhFFTyIHh6H2HIDeqxacBHZe8i94ZvcWqAI
wy07SWAv2YNXUbl0S5dMddKdlBOESKLW2nwe6MaHP3/ALf5pK2boNh5wwgKbUOdcfK7eWPUEhUUb
AI3Mz7GZgcjAU5+br0VkWPXqCmew5DGETtVjm+ngN4tInBrepo9xVACBGpUCGjRoMg0uIcDFpgCh
WSC7tI5SKW2Q6IkS5gCiE5c7KqzRJQ+t+CYooxOdraj0Rv2syA8gl8TDPUsibyfCVmsKJW+0CbQf
Q4PHEp5+X30RoeQORDjIpL+aNIokytfmV+E+/hkx1+gpAsrQ9yHO4XNtDFpNOhCzKPNRNU3yTL/p
neRloDxsx1sdTnDd+2jUDPpNi9HSAQ3qz38FVDv+8Wdw8J12DF13dGhS/6PgaXGBnbKB7FUXmxOo
oVCLn1Z+3NUBtCpZCdaUL4bv5Yi9YIU0x4ORpBvo58JqCbCwB60IOI7HbYeKWImtS6hPm9zx5TXK
oGMwZDaHbUQtr3GhdTcxNlOQJO2y1eSUERwqHWNPwRmDFCTUl/ZdXA7ZqurGdF1kvredPGZfi4SL
LeDzNvs6hRm7N6eu2UKUsN1PoYcTBgRNatSU34KgaLa8HVCtqPrxFfw+N8G5ee5f4hPk3Zb+3+Np
nayNf/QSpibEMWbwf96ZyNatBPGLlzYNZylUFEVnePBWHoobP8JFjBlMviYLl0jrD3me7KiLBpcw
I8FDEyh8xBkhCPWylfEp7wUDwhQXDoLTuc3ZY1Hl3aFPomInMo7Uge9POG8krL6RdDs0SbRrx+rr
3ITv1n0+lf52TGC34GrI8hyzyWFHHOFwZzropPaH2w+h8+2HgHmaWmBZap5KI0HdwnSnBJK1KPVT
GLZfujHg2yZqoK1ljBquNAKAqn760J7D1Ry6qzikM3o8uDZzk6bPi8A0FlJphfvnj77jqFr+R1CJ
ZXDdYdJGnkDolrQ+pQkawbqeW/l4OyZA9xgw4kaeLJT5iS5jnBRwpMIlaYAacul21NvNkMFPiUK0
tC1OFjye3ud9aM/RajZFLs3a85qt6WmBmyr9zRB13U1ul/klGvT8QneNDau+PPCS9aeBCdp326DA
CZoGYvV2ojsIGAIoi6M40qs/l0rUesHohceIDw/L6hThwOf2JuPT9sMaaqaFg9q5TXdLOC1Dc6o+
W6WQTodDdqyfomwYzmWRhqg65XgqWikwW6ovMerEcLFDLgHgBiQt1VGGytOR/xhE6FaRacJ0KXtg
fWe9FgIIGdiTDHdDD9pFDSvAje57J9R7a76uqvwt6nvwuS182nf/0kSFZdzDbRW7EABPVtoI96kg
LfTd4BgMexmLQU1Tsb6tpodoPSwWdy03IOiDEy5AZ5c5Asoh+q4tJuamg4dYmvBr1iTbaddAjuw8
zfIDnH+3icEGwwakgkY9WxOYCPrTyKIR3ojay/AMVUp4a201nABaF5qYEwRMIYcKiRknX0vixc2z
pF2eChRHv9Rp56wMYHxvbQPwLVSgqnUXTsO31lgTVrlVAUwFwLHXO+iRL0+E+ITNpL0FUwMP4EEh
uxYs6AwQneB7CiA7KsYKSEuXD4HBr+HFxA06mVgnMhPQ42GatspUvcP3gxctmGAJQC1zQpe6tFQY
mkNAxtwbfnJxBm5fkyoLYVEDUsOY4SUwjEm5Gcp+2ox9JK8UYkwvHK8KNxTmngsuHjxpaus6B4Gi
hJLPQ4Bi501f1G8Q0IKTaNah9JmF7ToqLQuneBD2wgTie5BkmI6D1d1RV+DAV8gtUrs5mo5+j5TL
hDqeDdW4qHWuyyy6G1sZQTssfvzU39bwFAH97+nDkhAbANmjkc/0Qwsy0KrwwDm0SfZKffMi6veC
UVF3YLH5RQQ+1KTqGhAdUy+/doo9uIQBSZwcpOl9c0rH3yUwLnCFqujVis8GNwXw5jQPgCPNWn3q
pwjqi8MxW3UONBxtosZRZ6Dodp0Oi0w1l4I/jM6TreZ9HgXTNECl7BUE9jJwhUNIKNTZN+4LmEmk
LXtqgm5Yo6yjXfqhHXZDF8HHOMd5CdJi5S5CBfRu8Id6bTae/1zKHtZfWaF/SyxjDxGgMHDbMnLj
pNf+cjL+Gveh8zpmQ7Wy4rQ8gwgJ2UaoTOeeUR3akb+QYjRdFurG6KRbhjLBDfV3tQdl3wqiYyst
a6rNwtyYh822OtieeJnjlvXUKlnbva8i4m1R7qimzZD5AoPU9uamLaRznoDtpUGTyuSl9THCqjLv
7MftYamLa78iqO/3NSpFiymM4oeAkwjOyfEJ+F+k4YF2ZjEH8y61k7mPYNB2N8AtHgYvrtmNEiKZ
Srey58YGjJnkqMlUv3GaBOKV87CnhCvVcDpAOyuBQjiz01u9VnbYcWqEJx4h10DuI2kF/8+otm6I
zpp7cDLstTDC1gdUWLrQQGRAxDzwUaCf+h5J8HdW7M/OnL4DRgaNfCWkOqunLmeWnnkvvB7BX12U
e3+K9CKj4WTyJRxEtfswb9ZiHTFRVxPnaEB7UxfGc5B76cLg2sRQZSyD7LFVF7vUX4LIGG45tjqP
jYmkvsZ6sGZ4kz1WepIemd5AEkLFNkkbXMsmBMQTgzTh9+laCCpF6AOeb/TJxoPo0L6Vw/gKtaRt
0g7s0WtZfcZboIEsF/p1FSZVWK+adSW2oROzRzCqVylP+htob0JAgGnjK86biVKVc/ZBEs8rRmrF
wvLeV6R++sEUpqVAWyXQgEUqpnuMwkBRzIsXXRP+bYyTqWvafvFi+F61s9vO2lDTLnm38iJgRKgp
Y+cWqjnGPa2Rp/6aukcRQbFBrWH8WiPMcdSqNGtdJrkGvg9OuXTebXModuClP3ct/Uj68JXugSpN
ffMZeEgBXxMieZmbEwzgS6uH/jKyXJeCH1JPdOesshnsh/3hLOPJOPqsRS5Ss6zkMjb4LIPcOeyM
GkiDdZL3Ecjanb/BvgKuLEELTb7O9i90McBx3he1lrhlGuTeWqYj/ieNfSf79winTkG0zmLrK9Tf
/MPcpLmwVtPXwAbhJauiuzAN5kUjre0PHR7yFLb0U3Nq/o7NyARGBj6WFbgbOxgvYTviw4j8AC7r
Ywfq3dnT4vw8DzhRV6w6Q6JoDQzxB+tyAZCK1xZQPCRw8Sc789m6nIZo4q9oahl1eaqkJ4/OhkMR
9gN9nb6e7714edWXgb61DiSU++Iyc9Ppe22t4ToHbddQPPl1rq2rxgLYHdD1MXDD2mwBoBn4Xuph
eztmqiKqoVhJh2cetd3KAvV7G1MFM9PrOWY5ZEN4cNrhsA87AYWhjxXM/pMQfi77E8SQqsOifE93
DSBLiq9xhFzuPVhk42MO/uE1amOYd6HVtWJ87EV06yVxf6EuqzH8FRsqHxgTDHpAh26wVbM2NDpF
FeqUTfajEHEOuZu4+1J3I/bagvmnPG+d507kq0aM3Zco15xdg8rxlsIi6d/gmew/xlab3KIwHs9h
mlOHq6HpClSVPOshzqBpmeEDXDDbPsZJ1F79Un/qRgaJJnCzrgzJkFub2TcJHjrXTF20smSbvBPh
ZukzjPpq+ELcUEQiwR7J4H8M7OepN5h4GmzWPEr9CzU6SAo+BCAMUEvgb/IATClU0wPrKQx07wpc
13qOlHV3xRMJ32zPekT1qYyh7RGCg1BoIUpiMs8gcm6A6U21q5ihUOvjEXZpbG26jClMMrycyyec
Kp4WiYfcj/E2IrGx3oZqt7cnOQg4EjTY9Ool3wEYMblQobxDzT17jnI9QiobGFUYEWtX0TSxS7iT
2LPuOACWzz7U3OaIYkz8h7Ip/+cI9VM8AVc8I2bFZgR1zYXyM4Npdw2boa6BDFAw9FsRDz7YiniJ
r1GsGDddMER3ZpCCmhjI6K49DHWjXaiXLnnm8A0zsOl+X0jFjxEcUcMS4uyqNcdFnthp0CJ2W3x7
8s0YWV+SNgmOtOwcZ0X5sdetlzmiCBPupr0GKwmwcd9/xb7qIDeqFoC0yPuvOLe1Y96G2mVZDrgF
vqkGhgIUTdCsZperX8pIBn/td3a50/LuzdbxqipgXf6kWqwsP7TiQKvPdWoYT6YY5rHa6/hTbtb/
Nu/XGFSbcjeMtEMrbHzmmv5b5HQ4A6gWDOv9vfTA/abmIPLnVKIsUY2bzENSaFSqUV2dQ1/dq4pd
p+jIoxjxPXK0R4fqZlUwfYvrtLpp1GDkJ+8LzqO9uQkdEwsVrF9lEIXcWQWeI7E1ziqji96orCNs
nIvwhhRJqb/k0HJgOQs2JEJKfVOXDCfN6u8obOn/NT3xNJAQ06LfyqGP4UQ/aV/6yXi/W/o+3RVT
4L9NUJCbZ8iqvthpfWqmwoQX8Gg8g6sDbwptuILTimrx8GJXifGsXv13RcAeWhUDgSF+SqD54VpW
lN0mgV5vgO2urrkx3EBC23yBHZ19GAMfJ1KlbaxNMlnrHmBa1ETrxoqG9ppWHWi40Oc2WVh4K+JE
DfiXe09+1wBaEEhvNbOnKp7F+9GGqCZK42CHsObWUr9YzxxAsazgapmF9hS1O+qNgkpAyUS7UKuG
xvdNwMHtp2bCOrYv8EBeU7PxU32D//x8npqJAtn0sGBHW1Ryr1k4ZEJLx+AuCAzYUNQQeRgg5O2A
3T0NEOiBOSI1Kz4458Bw/gpjZ9jjmQfuFUxNjp0DWa2+qvsLB9/6EoG+uSsYLKtb1bcMjPgTwnQc
aqZLH90lZV+vdYiArj8NSNZXq1E2yZYGllFudkqhGckE+pE0QD8NVaJvTtyWB+oPLXu6lc40bcT4
xQNQC59tO7uhuxoOb41Lt36LkcBBEt81vTRe6ZMzQukanTRMl4iG6bZLBQABWaetOcsBJ4VIdi1L
saeW348xNJ3Us5vafLCdkz/5bqgGaDSBetp/ALkM2/mcYeMOTruSCeEIB7ypTxk2WzqB2RdjeMuq
fHBnFFUPX0ts8LLtgplqckjul6w/E2RqBN1SOXW9LQHp/zMJUCJr26AQCwMBP117Cci7i842ciWo
sgTflx66W0I9KNtLl8Kc4LtdF6tIQINqNIKL39j+YyEhRTsNUASAu3XwiLoIg2z+iEK1Gp1Mx3sA
wEANUQfEX5Ha0GrzSOFM1gmeaRH+uSocThvOuWysW2rRLHgB33bOlAAxwHW39yMfRgb4yIs+844V
lOifaniYrnFADveNasKKFIxrE8J6FKzD137Ps1GsqDkwVLRDawAXUQUXtVFepiy6m2NrYBVgUuni
AeL3qzbBWwz1uiv9mElPn4Tm9WcK7XR8Z/Haj0+0jhVYbg3FFsB2JljQK80UvFL99fh7k0aBIzPm
Ua2yPwaDkv6x+W9zyxzqBXEHm3KPYWsP+58Hvy/FyQnt6h4JsfpedYk0EKcYp4p76i+YMXc5Tb3O
ihhcJsOG2htkO5xL78M0Xardedw6l0ldgjCHDccg/6aApR9ntQ4y5V66pYF5kV/zl+CghrrGMLF2
PcNCJSAdcR+9kXwndYFZdtTqKr8QUDSuRwCnE9Fsl3iU5t+oVVaRfs8bkApVHs4i3joxe4ij7nXA
iyeQiwVDWGXfKChrdGfb4eyzavMgvYi2UB+cfHyroXWI/752vEBRMb00Sai7mcKPNEiKzgM0I4S4
/YcZ8G4fAVVLLeTgArYj3V2kN7DZch5BcTGemuxD4+cIhZXansJ+zhnq8Ip6tgN/HUDBR9HzFz0a
82MZIwFERjw4EOR7g9civo0m9kqvf9oZgA281SzmXaiVgW60oQs1aUBF0BaANglgJujI8rDgSE26
A8EeiELaNPxajn4CZATfl6PgEB/0i/Tw3BD4JltBh29loMtD21jJCm8O+WhH5XSb8uErtXiXQkPS
ZBNUe23vEGpj+NhpHcMGS4FFVNOM0+ISYHORFS1wgvEU3iYcNgAcOLBHzTeK9Zim/a4rtfBxquAb
EYFc69JUHqfZzTgOa0jR5Sc/ADylLHo4oGhRQc3RM5Bl0bIs3f25/qFThfW3+odt2bqDCiwkZQzg
bT8hDHgRFTqyF3hJ+1px5AaOLrLQfjiettX6DgIs0EwdWuAOFY8ZhHITagMTB2MLB+LveDx8NTXH
fzNNfL6AqRPPNYuQacg08TB22rTOgOm5L8rO3xaybs/R4E2Q77civLzL9uCXk3/UHbM7wRki2ncD
M3H6zNrtqGn5HQCw/oZXQbMCJBlVbGw3V3Y1dC8S8GVgMIzim0j8W+iijr6bt1fWFCF0Bnt/Uzop
3BUscDe42nLpniL/2fUTyqv5OvbG/H5sumwblsV0q+Wavg8GvUZprIe+yjToO9OPNEgCoRBhxNh1
Jw33D5YQxgkcb8fVvcp4Ngc73Nu80bC3QnNgAHbH7SDgcYsmLO9Bl0XS7ERNx+HPZlEaF2pFsnWh
Nmo+WlUXP1RBtKVun1fFeQL3dP4Bfa4f4TFqlt+EMCF/4jYGNA1R3kSdqY0h06AAWK0TCTe3pvJE
gKf6V7MPkHZFkvHB89L7dkiHl2ToQWNpJ9BY7FDeGLAm2gCRGb+iOHDW9db6gQTXPUrs/YuHU8Gm
g/TrDTQs7BsrTPQ1V/DPvup3Rlpmd2PM0jsOOgzoFSMssS3kAcACTu80BzqrHD4pO2pS8K+4iJft
jmleCOOvaNhoGXCEhoBzDzVNSGmA4wQc/DJKsHjJKuj3aGF8Q++dwNRW3C+CB2q12KYuLWvy1wVc
dE4yZiaQgPEszRubeNvhACwhvd1nN0PNrfUwpNlXpv/PEVEhOxBjC+ff1ojYZP5HVZ7rn3FgloPa
N6Cq3NJBwpC2Kl1+wKkyDyRprcTCFe+hKrkIK5D4Qhjr8SaSUTtrMdQGBBlmlQUaniUYaJKuc5ZB
8wLaC9SmmTjht1Bo+iXWABJ5uGqAD1973GcnqS44UE4nagJvBNA63VInDceoXa+tzILmlwq0uIMY
ul0mflpnmeyYWglNk8QHVR3pnAkkcZdwnW3IgTEP425PTWgLZndDPPKjiispzkrG7I7iemSQ93Mn
xUBr53HGg4aAh69kr44I3vg3gSIHXlcrQ/ebW6jHAuUR93P/GKLaQP2TLvp7FU/gSr3RP/areKA1
3wJsxPdWkem3WjXot3SnZIBug3bjDGP6oRsOtROSqaHTHYK0OlOor3kwPOT2HaBM94MVDjZwaY28
pKiWrm0oIKypSZeirdO9r40n+LtnjyhlTWskpxJkxns0DdT7Isdz3KDk6SPHYQ9yEWJlqViaADzZ
E1Kg1u0yPS5lsqP4MQm0AzRL36frAZIfErSpQ1t1MMxo4ZoBsbd1mrT1iYERMKI4jl1UWIkGIi7m
C4V1g6ONrhbr3uhynEKxEYbyPk2my4cgbFPnxaiP1lriaFVZGi/UrzO7Pmi+ecO6XC+gbK3Vp+XC
o6L50BTUZEOJpKGxXsLojmLnCLXIp6kU8vlnUExQ+3Ijsjhwu8xghbtMbKhdaxF6aWEaGsMAmxpY
KeD02l7jWHJQOljnlpK111pdYF+Ur5g9xXtq0kDewj2jCa40Sbk57AsuPHcy/G7ug0OJCbT1FB8o
XhNQuhf1PCZLoJAjm585dqPwn6nrr7HBj54wK9+VDGfFzGl/+Axovxb2Gc++IQbQqcPuEpZOvp+w
Cd7h1977Fo4kwAQpGHKuvTGQwSf1NsgL72/H8ORjWqXTNsMeFscehPZcaiurtLw3qMZs6MUhYUfS
oGBa9QV/gsLFeGaVfO3MzniyYihXYx/xuowNjngtmTSeNKOAxMLPyH+ZpyLxegY/rQ52vm2imGOH
420EiVSQGSGzR33LgFCj1JSQeIbBoQexLLDRcFZTk1tfk5uyqqqNpqdyC/yVfSyzsgftEjRaBmWX
57rRvzZ14f3VhoUbxKb53YHCIIgiefjgceuSdf1TIKEW6o5aix2DugQ6r4/hgEK2+/mWxkG4q48x
jc+TSr+ZZy7TP8TQbQgJkD/v9MTnt4nNTNMyQIlxLN0G6/0Tn6obLQFxJVnfNLCH44YMjpnehu6s
MULtfBp+tssU2+pCjY+oE92TsAhPwmEPaqxbGdyf2cFSG+1zV9lwokzAHTbhew3ZfqdcaWHvYO+o
gQa7akyxXU5GELoJ3DjWNLyiwaFLvSiEzlvcz0cpQAfyO2iF4qBk3fKoQvVEOYl9UkKE2cG4HVNe
zIQiuWgkLgQjDzZ+cKqrD3VkstOf/y//kdKwkZ0H8IDrls3gcqJ/ejMbUMnRIcSX3rzruukx9J/m
d5j08dXLnNTbQm3Bke44QXVGduP7W4peXaivHK3ehrzGhUSXPBl4NzFeaC5JP/hGHG/HokZWTAk2
1Q6HbgyOgOfR6abnf05KIc6z6oMh3/cKfugZIJ/3mp8fCqUgRH2i1qq5T9SQEaIBn/8W16q5S19T
GBWkwAJ4p4EYLZutbSMf6fjpFThC/5yVg3R9/P98SbMY3BUuJSqtTXnty+mZ+ts0EWtkJ7OjqNP8
xWmLVd961he9Vv8w5DR31GRswilWhC9OwMpjCC7KmqarH8dSPbl2cRDMP47iqwQuUfTjUg9Yzz//
YfEi+ZSsspkFWUtH6oKDLPEPjaG4Ky3TBrH8xql6d3LM1bvmTmSElwFNUuihr4Pz/3Thg7eahXko
Qq1B3yGaiW9OdFER1OpLYJDxdz5hO50foUUebw0gvl4h5763cA76zhm8FSzpl/fRUCEir5WmV/Zq
Bex+Csr6vi9CWC4YwZ4+OGBeM3xrJ/zEqIDUO2wkYKBpxgdqQkXtwyTdj/Y51zQXbPlmG3kK/fv7
pdbBe3GpE+bR6V40/e2/xS19JctuAQQ0rTcUoXo3VF43kWXyfZlNr9RaCPi6DTecQA1iz/UKT4j8
TF1LGM2cMDj3e/x+AEjEle2Z7Dbk1CrMpVadUV3jN6zgw7qEIsa3KZ4DakBrV4FVVufABknjTwGW
VxaHyXHWIWD4LN3/+VP1D4yhzXXICQnSGTFNLj49LjLkb5pR6sEJxjuop7l92B3TNtafG9N2ZcTa
RzvOpwcvMtZBwdlzP8KM1Sizb15UsuemGhyAFTLooKg5TgoWqLTjCmaziB3L1FvjJ0T7eUUBZjMT
0wDLHcxVB0/meezy68cxz17zAWanCyA6zIdp7UBHebP0JY5hXaDORj0LRjphxsdQGqDQul9Rpbfr
IdIoTNBQ8fUpYI2SmXB37ApWg3cLXIJVml+aDs+wqMe/BYU56oXKhHn2O+Sie3hxvAA2rO8nHbrO
NJr8vkRh6/MSrT7QErpaODTZ+xI0h9U2m5fwFTpi+S1iWf09Mc8/LHgoULPuDGkBFERAqQVCFThG
gpeTCSNzhblaBowg/o9EjFSfgY95GBvvZQnkNXd0y2CgKP5+2LPKwLSmYqqPyDeBc6BSqK068EPf
B4d7lW+tf28Cj/o+KjLGPwTXlfnNYRADigoz2zSMJVvfc8SDo3mQ+DfjF1C4xQNk8sQDlFVubdFA
ClJ1wWbzPZ4GY9AGb6MmfKHWr/gM24zzvGBZ9bAIGqHXnVutDn8CL9wTacJINIC1Bv7WQMvlUqkL
9fMqq6mfWr1IirPThSveyGxr90b8UE44zsSRAV4OEBsgQ3p/pyN0QxhsV7xOmc+ksf1gaLHcxFaH
1ERrsyMKtO0uhROCehxC1MUaoy88Ha8ZDAX/rpO3II/SvwY8hF3B6+g5AX92nTiQ94K1m38ILFu7
g9XFa1NoNlQGvGjLQmbv8m6wXxOwn7RsiB/9yNL+40/OP5MfpA62o2mbwrAM55881HjoTX3KUKGS
nUQaaNRuWx2I+CRo2GbMpAbfTvQtF69VGm9m+GPpojsNKf+1AZD+us/H5x6+Rn91jgffXRT+Xaeo
101keT/GSn/z/Cb4YgzYoQC/bD5MIUzG6raOL5Umxa5rh+QUNEV0GgOeIvkPyGT+H89CpBU/fdBB
7eTMxgeQg+qJzdOnD3oseIeUaF6dTDDUbkALsPctUK2Hxs/98yCF2p3rzaPmIJMLjZ7oG4NpXVkW
LfJiRbRGzUz7nqWgqBg18IQG19iatXV5yayi2o+jlDDksctb8LdMoBva6WHAE9MNUwOpygn5Klop
aHF4gDv3X1OeBlDqEfJ59EWx5vgvvmNGb++MLuqOSMYZ4FmF6daqW3H1YhiDeQDEvklbv4hUQLrN
0O466QV/O0n6LQiYeIHNmLeiJULo8lcXfBM72DsM4y4H23m1WI5pRvmHvlq5klEwxRVhCsCtgN0Z
aP5yVVYBEBVDX12BURRTZdx7ZlxdLTzKDzGDTyqNBcMoz8mALBj+lMVzgEoHINJj9xX/B5eyA+7L
1Z0nTw9tfE5GlNFr2f2A2vBXr8TnBMfpcCVRJzpDKz9aBWn4tmwe87oDAMGI32grSXvH37uyGNiz
HHL+Oz+oVnnJ8Fn8/S7iMah0Q16CaKLj7sPoBuc2YGGMqq+vdIxULQh+f2jRGB0qs3zamCqSDpW/
5tXqiKnGaB6NFWj9b/N+rfJrHq0CCrVzcFo+bKpwHE+2rg2nImOJO7WFMff5IF7CXvXnheKWJt1R
X5dA0Bt53X0Pg50SlAOslydDAqmOztjMcWP5QzJ7PDB7yK42SE67MAhqZBHQ7CYnu8ZQGVwFcmr2
1NeoPnwFXMdIizvqQn6oOIVm/Z1arR+BCcB0toPCHdIhPuw0VOaKLgYlq+i2Rolx1yJPjAOWynMl
E7tlNEztVg8AVx/rEF4KKsG1rEF3fgwmFgSawp0JitMBqXWkE4EFvrVAqDlB41wcRRXM3LO8i/3x
0LQF2xYj9Atih8OlyW6Kw8hzCI35Mrlts+IhMOH/kHDpPywR1JeqCACKHyieLnju/OsakZ2fkfV6
akUYfuO8XtvRYL7C/ltse2mKfVHp8VPhZfcUEMAhzR10JO2zyIaWoNaEaxjsBt9KvVmDEmW+pqFh
4UwD9RhsPsC+81tvi5Rbjl0kmrrphw8psBeySgFBV114Kr5H0CD1/R5Ba4ymyNcAn1fnilkPwIxC
XUMPkUKMmuouAp5mZQ5cfoM7F1IUEP6VNbit0AcoYL42vMcWYyBuhibdh0k1rEYbe3IzafZa7mt/
FaYJpKhXfmmcJlgPmRgvNbgpB1QBy73hFHDKU5N6NakBkQo+kM3VAuAZf5g4fsy19MAyS7x2VuLt
YjEE2wpJRognTm/jpNnQNreKe6mZL9QNGpYGTCOsH2AsdXGSfpXw0r43Is26b3JhH4tc/KigPBhB
vKICXh9aop6M5CEA2+lLDKcUA+pfqTkddB3o5ATmFF9YZfzIk4LfaUVXI1/QIeOlwiC/LtYc0o8H
sNhCTM6muHv5825eNz9nUiREaQS+m44tDEjTfBYN9IQHn0JDj06N03HICOi9cqIIkg3MzSCIgrLV
RgaD/G7FXuxWZm08swbkcl+PhzvuBGBwcbM+eVOHC5IYO2XEfdeYCWwDJpTZjLR+MlsUCKEcn61A
Mqmf7G7qTqg/MzdWzdIGFLcSfeQ6md88Nawdzth3v9BUmTXZXS79W5qpmUK79xoHbD1MbFkgH7L+
R4NqzroOAntdDDwH0wSXdvKLUxf2SHwtbSMNwWta2ppobpgV9xXEE4JOX3VKYaENh/SusYx0ByaA
5lLfcjHi6sibqEAtCbF0+RAL0/VzmWhf4J7luFEVguKTNkawDeLIc1G1ZCO2laO2ni3kIAzOTyWe
t+QKR7KQi8UANekyobJy0kBkXrpowqdYChNwV12LIWGa61W6vBt1flvnen4jsXfQYBYHhyTQESS0
U1TbAsRgg+fG+D7H9lptX2ox/Gta/J6unxf6LXLyW1psnoPD4cq3+Xh2mO/c0QBUnkOXhRkHKOtq
NuATMEIn9MjgNlZ/nd3qqC8Dm2YtUmj2fehs+x70U0tD5kDhGRTOAdD9ee7SRf2lp2y9I9v4D5Vc
OpF8PLFI7OOwgYUqsIES8j8Emnow4nzejNHJTlPwbUskk5FCTnFODUpooWbhtVWk5FxTds8ZpOMC
Z1rPBFvYqWPGn7+X5ucTFBRddOi/MgcVbQYP2E8byygUokCCDMpFNktuRkAc8FHFhe6WZpqXyuiq
QIpNjeJJ024dWVQor4/wUwBh+VzBIptay0Va7X0aBrCrVlF0iUCPXFURyrdhypFp7jWr2GfgHLlh
B+eUuHRQwE2UDl3VDMbeiSEQU0AgZvt/lJ3Xkts4tK6fiFXM4VY5d0ud7LlhOYyZc+bT7w+Qx/L4
TJ3a+4ZFLIBUtwIIrPUHybWSPqjy7EGwMk31nyFCw1/2/nYQsSE0bv//9028OX8syT0HhSSbjKbm
WixH/3znmsYf4Rm11SG3Wf9azKXW2rfV4dwImCi7k2Ahm20GMtSokSE2bNLmrYCG5lgrLxI0aFY1
bO4F4mnhuYhbCvVGdnTzOjzLEAU4ENyybWfKTU1G9xqWvred9D5f11anvOvqhHoAVvJ72VQcNVkk
5gTjWPSm+JyUnlu/Vk0539DT3tmhq5ANVeG2FMyMsulG31Ss/HZmWKfLuIEgYSMV/VQAy5icBrpE
bfWv/MiWUdgpVzkg6MsGc5eqP8pOKKeo4abtuJG9s5ZoMLQyNAxyZQFBsfiAl+dvaor7G0macHw7
X3Yxk7nsZe9wiMq0vgVJbr6YubOWXAqmM8wiRUIEN2DjGEKQXKKNoJjfKHx+j4cSpwsPU7RJkr/r
jzit7ZvkFxkIVqx7H5HfqjNWdpuGAkf8HtiGDhYqD5/DYmAxNRnB5yKHSzIBgtsDTAw/K1DN9T6L
P5o+0o5lrWtLeTmZg3BZZHXEgqxL38CgbvA7FBtDJdj1g8/PdQCQYg44IcxK5u+6aEhREEeL+i5P
pjXJZ3cqs8Md64/kZ7SIbTde1IpXbiGnTIAKzKuKZetNnQL9WWnHv2QYy7J+Y0YpvDChb9Rn9tWI
gohFK6PCbvxrEBc7mdlv5L26cNr6JJ3ZYwn2VZOaS0WYjYfCj1xvV6bJl0k2UMlOV+bQ11vZVJop
PwNzfUtUG4+isVO+DIPRnnxhdd5p6tqyUdWep5jdsZAQqMqouNixdkPokF+/7yqrnnLtNRHqA6pX
yP3PvPeGHLpQU/bbacDxJHKni2IpOXrt0Wii4ju8+7M1PsuDgi3kc5HYO3yV3NN9WBYZAOTbcFqn
I/5HhRFZUcDiv3p32O9uch+jKOx17c9DHf1deHFyxVgFVxG4LwtzbJzPpoqyZGCiFNUaafviRs0z
ToLO58jXEAKq/W6fjVGPHPObvE0UF95WMexxI5uBwbvvae5bC5jsmDgmfhgTzLWQiXJB8sDTyARX
3mbw8m/3ZtCWIZ6TyJQUizZotb3WhTDy0nDiEa1pr0bXe7vI9+clnqraq9uE6lkvvM+yZY5e+xKW
b0rMSBnhZ3fCEUN/khdbZmot0ryaD/fhmVVjqdcvTYqsaxXL+FspqBIaJJQa1fqzDKl2MJ5ytXgl
HaYiSJ1owVpe4NkVdpOO+R5MVr8ga8CrBHn0VOozNasUbQDZ4RSB8TRB931SG+P3Dl1coSiYUf1x
xaOjFrdKhJxAE5dr3avDbo8R1DZMHHcTlHFxKQr1/zmLf/WOdtrzZhd2cp6AXS9ZwpPj95t3mAc4
bFU60jtJHRzJ2VMCI63JB5xo7JTK8Luj/A2Z2/87pC7Q98nPa4wC4S8qcwGLuNrED7XhGstVsQwz
H9ckbfKtnxr/MPikh1uXcg5qXs5ecWsbDhgGq40wTWndEHK+PX48RphlYF/VyP9zRG3N/Rp8/I96
xJco1AdMPCzTaTddQ1LE0aYXEHvaUwLp5dzZNc4wnaV+boKGmacrh/PErujF8Odnpc/RW/fzaW3j
JbMLB5reCmed8bOuGPHe1YDzyovZfF3RSQ9eBmV8HkBibNLG6OAbefZLoPGRV45lfLfTs3yb0gag
GmsF6y3zQjzChpE9XKi2R4pRq2mcdjXfHvZ3ZEF7cWiwOMO41XqWIa+rihUw3GYrM52A0Kbj5KC7
YA3aN8dz4rUJenBx5x8Xxm60hbnZCDdZ1Uh3OOQmd3eqso+mAxIDO8tDDRCgPipEv6xA7u0uGAVa
VziH4GYJo8kY0k3bzg1/zxDP73AtgT8ImJTi3zRMVl+lOmhuvOjd9LMR1S/+UAtnNFWvvpbNYFQ4
Fjnp/B51RfmeZ/B3rM4IzzDrjI+6QK4sMN/73Bovdo/Upww7qHoguJRkm8EYRv7qEG8RgynOLqfp
kuWavoLmFq9k0xQxeSYPrTk9D4nn7dU0El44ojd0M/9QB9HhHquhtO0tOMI7zbc0Vr/spaNQf22p
Fbx2ypBRIfC6jdrGkK5sBALFgAYr8JUDO/pUwJZ57uH0jmPM01ipupchG7o1PDU2yp0/7jTdiYS6
43CCfKLiVdcW16pRsDPAF+kd+eCM5zxG7bMg6MVNjrkc8C/XzOIfQaq8K4h2fzbTOF1macHqaxp9
QFMsGqKkHFgPKsoOmEr/qjbwXgclsVayF73IHMf5KFnI3kSpvFvQk9gSl/biEDrGcx9Q4UCPaMBf
lixux7R1TlLrmPZ1cpuEPbCpQGytGtQEZPPe4eJyLi+QMXnQZ7SZqAFdZGtMcSF0tSFaULdETRcA
A8n8oHpNNRPNGwimfjnrOycvcKIVBFNTa/8urA8ttPwXN7e9dYYazYlElH9g44BPdq1ZV/CW9dIs
iuavOO9O+L+YPzR4Ml2dhd8GQPoLxQzMgxbZ3yyltV6crwVL3Bd57gVDugTyn+0d0dVH47CP2gJd
TdEsB7Vbqp0yomKCh9fg6P2yLNmHPhbBcsFr1h3ObC5KtkEOvzkooYnjvfzzLCI2ADkFYBADq5Vn
j3H/7o3M2lyYYd9snaoxd22qPD28feSZ9PGRtj4o5xn72rF2QYZtWlTXYDjHGs5YYmT/avd+46wb
g9f2sFudvbML1fTsDey6oWsHZzuZi2YVoXayr23njJfIN82P64/Rml+NVi1eCt7vY8LCbXUXoeFb
og5M93OrUYfNtHCFJWy8H4AhLAG1BB5fgyL8y+wgzL6Nlf5ldvy2fUEoG1cnr8sQTaF6bwRTu5tL
11hgaQB6vjPAauFEY6B0SPc9VfuISfMgeY0cI2/hRpigBcKIvIptoPgCVe5VVKENCyKB4VrhzsaF
blX7mXnM2lUmvI5KMaN1YgL7oyk7HrFyBMaaa/2+wcsdPfBBefMAg0u9HatB7LiPjOAwgCl7xP0J
ieRH3A3znXzLHuM9CymUhqkZPcMnKaQa+AhnuNWwlyEpq/orPlKA3cuQjvDORhU5JVSqYpIPbYAB
j55cNUv/0sdT9RnTvnRdp0G9T2TWqdkMKfYVrImzg6uo82oUo9gkx4sR1k9do7tv1VpJultLnrs0
/kImDCHXms2FKoGtY2sstCzsjxIvL3tlkw8F+Wcx+NGbisGTuNYQGHzZHPy6Xfp8Hku5MI2bBjHa
JKQaJtapM/WWo1yYymahgjy393cxLYRj00WRZ94xDUjG1QUCKFGFEATKttZxFgfZlIcyr8pFO3nz
OgVuUC8ePXKgvCQNeOTGWWGyMjRKtWbPheHshwXy56x4ysIBDbqyM5aMEpsAw/NsRnEMDTYwbrZN
MVxgFPqoiQ8CBLSSo1BPqVZlXD3jtpON1/tSKVFdYc815+eSNPka7qL+CoCrXahK733rwnRp8zT7
YYDPUktz/Nx22GaOjRVfKbuPW2grHUbRxRe8ki0S5XgeACDDIm462eoUfa2iaVhRrRCa5VGJ588/
A5ryFMVD/HU2m38N0JPbONvMKp6XI3JR5K9h0j/Jb6Vq4CPwH3GtR56E701xbHQ+KDFefus1pelW
ocuTpvDdudGhlLnRaVCGI9ln5OdFwUdWgkTISAvo+dID6ldzFvCsxGq8y131rMu6/Dz6GVsYaqlf
kf1eqALNBzG5BRXYFS+dogxbmOTd3iuDfDcFmQ173qptLPdazbQOpZv//mTX02GTN6p+fDzs5bM/
YQOEPHXxLuNGYPzz2IdKqy95lKdreafcSSsmYHNayPnHnXuWdziWrh+Voz9iciKyf42TTTn4zxhL
THRl4DsXgJ/2c6V8YSHaPN01KTIRmwz3P2OD0Ft5iFrEVaFufeOlz/nm9K4Xf21ZqIJ1s79b04hE
zjh7L4HdJlszEURKWzef8AiYl5Zb7q3eMp4zcDyrfKraZzjQPEXtBIkVdFUPQHgUtqRT8qSkMBMK
uCGviAA5KI9P7V9toV/rSCyhNevnmiRvgmNn9vHXbuI/C8PBeRvn9H30TUSBx7TbSoh82OJC0eDs
s5UrQ9mUvXJt+GhKAH0Tez8H/5+ufdxZvtDj2vDff4Z8Xd5C93JfeDYkDQH/Naj1CNgE0ArcLE19
zM9Qx/5AUtwhFyOZnSUo7HElURke2JfjZLa7plGs11kjZVZ15XW2Juu1sVGLyV1vPHWiM56R/Onb
Wd3JJlreTNJjOa7lYK8PzL3pl2jNiWu1IfPOacsMLlptnLu31B8X8kr5UsKieYCf+9N72HZePbGd
Dyx28vLMTe0vZW+mB6cv2fVbaq2sk0rxlr7MAthGMp0x19s0vWodwC1Zy8xq4P6JlVfmGDak3bw4
K3YTvQ/8Vb2LOggpOXufJvbq/u7xsL8202DDAQqYDA3HsQ+hzysk+hy/5EUbLAfXidZF6ZY9iUxG
pt7ZtJFVKINxi91F8oz5SbPCOjR/p0pXCKWL6hvKwpsBEApEki5aOYBQvxfeiL5fqCcfcaUEKwu/
2ufR6cOtKFocB82IjvKebo+vd6N4zin3EzjWNlmn0e30vVaRyaHSPr9ARqiQ6OAHo2GTGerFcM28
2V9arXZ0kOq4mBVObrpelmhfk/uSLm7yoJkYrAo2mBKW1ZuX2Pu6D/KrZKEPKoJ4MKyukmk+aOa9
D7HmahO1cDpQRQzWqW1lxzkw9attG/lCFulqz/0Of8m/GU1QHhxnoJrstuUXRcPPgfKf2kDQQVXn
ahStdv9JoSjBOlQ05RdfNqdJpSkev4+m/Emhtueu1LCtNkWMabYAWkpnxCqyr76BROPDJ5FnEwyc
KTzd3RnFUBHSYBZB+vV+XihC8kJShuVTrUVvnQLBz7brIVzqTRFv2ZP9qx0xSyyUnuqZEm/zZiL/
lk8/T35Ffj9RCtWLWTIjA2DOZ1KwONHoIMEUNbjIP1f+NTJEHvgSyDWkrzFCNB//IxriJLzcwKPu
hwrZXKFFSybTWWFgaa/bAGH6edCwndPTeUVKxhruF5sCetrE9XoO+uH+ivKmIlTDSb+P+hWSFz7e
oDCq1jIUio+pUlTQrtW4ZLtlfPCIwPKQ7OBONhGpeiOLZz/7OD1C4E03MozdRHRcpVBmnlpbE39t
cpsBxt0m5tYdYCBXWHAmN3lIERFddrBzNo8YkPvnKMwdYL9clYdx8aSNpEH4GQB+DnVlOVJI2GbV
GL542OM+odUp0mRQLGTOpyvSKwxrvvBz2ewywV+VJNbOGX/GHjRXI65JTo1SoL5hqWMomP/MJGgp
cdSf2/hZpqHqMbPu4WxM68/wvWVYjiaZ58oUgAqdOdK0743gOXclFsZq3RyVQMm+QJ/xSJVNIxJr
DZ8du/Bz6XnhwSuibGdG9vxUOWq/MlEifW8EhKpXLPuiq8kP+FjmZUKUj4SY72xls898jAsCRVH3
+uC+mBPVPdkhD7Nvpqs0UV/dwpuvXp0sUUtP2GiiTQwbtfIO9x2kNnjb3rLc+5YRuftgdc+EsJ/Z
SOCsljjezsaSdyGb8mCn88/YA7Ie5vXPmITskvNGTz3pwl2tmhb4RIr+lWfFN3nw1XiFOKD6dG8p
iGY1oXmVLazvkls7kKIdB9wCHjEjRz+m4meQUhXdRHGLNa84QF//edZDug8i6xyZIHcQyaBThzS3
dT2McB5jUy+iuy8pBOTiVpYZj8t0SMVKVsiZ5Xk6nmIoQqVQQ5saY8Ccvim/xGYV7KWGWVOUjMvC
XF07Ecg8GUySyd70VqXtPCeKd2bJokWb1frF7Yv6ZcS33SjR1EnZLr0YEVswn2TdWnZWjo+yiaqs
Zae8CABytLQaI9rLEYg2GujuitXLr1tmrv+uj+DZbfECinhRPp5TUeVwgvVIXTiIBayqsK2dZUWK
/Og0QdeeDCVMj26O/yvVVKLyIIPyIqMoId85fp4kO5Ak6j5FmzyDBZlGmzrK2nVkYqQ6m9QeE8v/
u8ysD8tUQZJao71Syji4tIGKElnvkOFylf7mZiFAw5Z8hj2Uy05QPszJ+dDbvPioKuiB8qLc3Nkk
RycDVlaDM9pzPFKLkAe143dXqCh2EpF9JrvKdZaigOOSNPhtqIZsqV/U2uVxizANvHXoDFDUxFg/
sABJaxmeQYCZX4oeQUyBAB3T8bfWrz4JB5108zvLIFb1HT+fJun1V7jMM5LWU3wesTs8zEqBVJqp
DFeriLqlltX5X5mmnwo10H6ooBQgZlpfVdhgC3jHAOWiNN3MVVxgfdB3x6AbjE3cAaQcazdceqY+
fGmscuc79vyGI82H07vdsqhZe5F7tl7MIo4PKMQivSea8tAmV9dT9JtsPMYHpWK+6GJ8pJGdkL2z
4b00upqdQVOv5ybxn0yhrGcVACa0NMR8VTSleF5F/WbAEPtJhvwUkFkTZyG1DOE5+h+9lei9+9uJ
uzdzTyW/aL6kpG03dQIoNKunT14269/x2jmUZLM/FwBbFi4QmoVB2XNXOz3ag3n9lmS+8RwoVfJa
B/iDinCD/flR8fthadeR8eGGtr8i12fxOIDrTK2pYqkCBPkDYgFZBa0emGlzdyeN7az0U1EOzket
5NqBHxMoTuF3Vw2Yy2et2zwxW5pXMNAftlV+woP9wzOT+VNhQ0jA2+LW+cAqoGV/r7Dt+uSNToZP
LCzrvgibRZoZ7WbuL5ke2jc5u1LsRWPFrPWdbGZOECKOP5uLwQitl6KwrRfG58OGmnZ1TnTWsIem
T7NV0jTxQk/B4Mp/Ui1hKygAwbbyLShJiC6qLlcvljWo79F8kWGqmD76Q1wEhWfj8AAdpo03n9hR
P1d6D+cTYbr82TSraeGwDdqlMG8gzbgQ38UYwYlYYt5h3cW6IyW2IWOpw/YBSefNcI9d+BPQHuhj
ub8XZmq75hsBzgJFrejrHCuQmQKluJUepbrMpIwlM8zBQvHz4Guq8OtF61o/kMqsb/LCQKfe6OR5
tG9qt77dyOhTjRJ1KYA0xg56PihbWYUyq8FbtKyrdrY1W1cr3FiSZ2OWJNP8/nzPx5U0C3MaznI3
O9uduSrneYL1mRX4A3KQZ2yWk2VkRMb6EauASP/WazkFiR9xxaNDDpbXOqJXdsgDBYaf4x69jzur
drg3epIoUTF8cvWOX5AfY4IXmMCo4jqOXhq/Gk5JaS7NWusWSmbWd0B6NpvmArFFqhMCn+7ULnp9
olfOXbL56JWD/xfXIr8JvuxRRQ2Z3LsUxJord1whyiXLAZj0RpZX5bjOdZX9gGeybOGalOAy11zj
XLgolXmGWvPsjsu7FbKroiqSYPNVz5ZxyQvKPmmn4AjVZM4/bBdJfBk7SnxuQeVfGS1/3I+FU0Pb
KXqyNGOcvEskU5PNLebtYBZl0+sKvr1l6x419GXviKdGzzD+Tdtpp2s1fj9t+bnUc3xI8Dda2K5W
3mRRGTlzYwFWB6qgSOWhvW5vvIGlruzlZ7OPGkopUurTMfRulWNRspRanzLmC5FPeXDFWWSb8a5x
jOs0VT6pGw895dJ+6vzMY8MG2ecRr3q96jcy6KtjsUl8LZnfR7146vLKR4oZMXwjYH4sfe2ksxV4
cWs8gbFtQ3XBNCkpBIoFp8WPzpItAqsz2zoCLCUZIQ8GSdlUB/H7PFlOle9Mt48WfySIZQ5ZxgrX
/UR1K94+csuPsWNrASkkebkC290/DaHzM+Htsxx/qvk07r83hyWStbHjziEngJC8VeJFVZfq25SU
3bWt1fLaDO27DJcktFdwIXZxNyGXp7ZG9tK4Qf/sFenGljrDcYh2dTE5tqi18rxjVtzWdtSutI5d
IiKxjuXsP2UIBL3VRcwah/k4yrwRl+TMQMubZpsxFY4wzM8aZQ+UbdHzS4oqOpdqsSy1EbqvWmbB
k6c7yqX0pzcXOM/+EUIIMXjyHadf8UMdVnKY7JUdxjCz8NaGNxPIDkgTMVgOGVA1ki8jx4LcCMiU
cmDTYC06O7WgG9K8X9aIdiF6fgv++iPlTXO+eh0CO3ZSusfSVpzjnLbO8SpPH0HZ/K/YH0NMy9b5
UaLu9ehwf936EfvjfqzQxx27+lPUO/4CZWHzp9TxPeOUqmaGIoK3ljmle+yebpLjw8gw7133oGT3
yGuo169DIZR8v+aRsXq8DqnuaYOAt7po+lFjFTMEWwgH9o0pElZOWXffQKuRWWJdaSNBolYznmk+
2qVtkRvnqNEysJOsC+uqDD6ghu0UbbaA/ZXpa6bHKwl5mrPUP5tMQQvZrCfD28UZuWjZHKs2WVe9
x2ZG4KPyPptI9MT2KalD5xDgZ7wOEEc7yoOrIigeOFmCqRcdgx0gIyKD99P7oDQl7S9PnXGqjogZ
/Lz83u122kYfi2DFw9eEEvXPxslpu2QFUWjeyG2S7Oj05tbAvT7JUJgEJtBfe/m4qB1YAMkbzWZ4
jYCinORTMYhJYqCali0VU9SwHu1O1qtku0wLCmIYq1zYvKxkgjisu2kr4498sRyL+mS2lLf+4/6y
JubWMTlwyvVbMrMau4eq3oTQvUlwJJa2nxXvx1hX0/M91jhI6YVKijo+GAR5mKz5EgrL3bgukUJI
5dGyxmSZZF67HoSOwj3I5IakgjjoWbsMSUEfZet+4X2gjmlpr7lfZCuIAIUYWR8s25z0yLnBWndR
B661zmwnCtdRb4+2tTJVFIn/DSyQYIKcJ/hhUGvko6jR/TYk15ViV1jaD2DO0xYLLH9bM2m/o0Jy
CDon/Koi1LIM9Wq4qP4YXIypH5deUkVfqYvvoP/nH0VWxORsvGdb80PWQAhFYRniPRtKRIVl8F5l
aOp3beElrzLiJNkFgMD0JLsAg3eLfsjUo+y0VHbVWYKLoextLLveYHQwr2Wv1mDNUqGDuJS9FRPU
CavrcHG/sbEHMlH6znUeR2U92llzguWCYU5gPpd9OR4RbUHfCBztaXSFj7Fs9xW3q0XhksfhNlES
YCu44qpb2XZVdrVWYZQGcsDk7gyUfhY1qf395HbWe442+ULhSw6QhWbcd7s8UMebwgfzxofFCpZw
HcXTkzMWn0gWWu+J13iHLgaNJjvDMEu3ZdVaa9mMuq5cBZGa7N0QKbkkjtkuqskmwalkLTEpLdog
F/S0wbeAVwkEpc8Pp/e67YT1X9UdzajBLxK+/G8seNFkl7gESFkfH3E7lDJ1orfKwmQ9g7xmnf3P
tVlvlXtDHY89yHCqN1E3/Tzt3WSiUDi2O2Bke9lqYSoX+/sYVqnHexrbmLtxE9hBc/XdJN62Zc8G
vglIZj7aoCOMi+8ZS0VUzmX5XB4yI40PGK1vH2V1Ge9Sy1+WfeCvZhIOTy2YZnNg77WMcC09BCZe
B0mn+1d5cHXfWBdNaa6iX7EwJQXfN7W6k0NkR1uFh7ifqdKLYXFc2Lsua/9Gs2oddKZ6kwclYGeN
UW8GiMKds+Wk+NuRst1F9vqV5e0dLekXjyvaFHAZ+gdoGVeJdhsmSLhD0a3jQI+PUay9yTXZg3L9
G9taBpmXTk4WN7s/xlmd5a7Be1QLtfBI3+juWK1qJdWXD1VlAHj0dLrz6Q60LjA73Vem5z45wtGi
jkL2+bM5LC3RlDHZ67rhDyiCxf4RJ3EH/yf2lnIAD1vKG+p4QclMY5+al5dcadLDUKstW/A2udkJ
sstj2c1f1Slc5cXo/+1l05un5dbT0E/GUm7c5MJQB1q2is0elQAVaOmjYx9Snn2eKu+kATghQeVZ
O7MdzAsOX95qcvP+LaXgvBjRbfumoZMGcBfNE/QTt1TZm6+douPh3WXjq9JF2E7XEAvN2Gowxgtn
NBRZdsUoF0qkrVXybqKHdU8loGeB5D+ybUsQPCMVAlDmw173SzU/uKrRLV2NpVeHFnN+wC6JZ+1A
BV0dP8lGyBPqNDSRs6gyUjmoV+otIHPcZ/Oyb9lc5H63zNoYQJIIjhUMy5X6OK2HwjnKgwzCs9j5
VaTsZOh+N3l6v/B+GpAQ06P5bCM0WS9+u5mVYYXZjWG90kUWFgG3fhnwJFvLVKyMybMow6JSH8dl
K3O395RtnX7TYx2taKsb1s7YTJ/dLkAhN8y/8XwIlmXqps+g/5Ljf4wYnTRY6smYPgvS5dHXZ3up
V21+GRFceK7rVOGhZgSgp2jKgzqiMaQlxk2PYvMekvG59xe65pFv/hUn6T4uYEh0OzmiKpKLnghr
LiFMPyZnSx2Su0C9jMiDm872olJqbWPzXfRWCMgaW0o35WLO89Fbtdn4133TEyMSDiumZIVlciYL
IErwH227n/z1fUHSsYVbJa3/NvE4uD9asKUvs9X9KZN5KBuP3fdQxYy7R/BgoamsL4Ea7fnpGgfW
R7Wxkvt05rS9KmKaMgfa4pEV0BnMzGUcHpv9WQ4RV8i7REZWGfc8wq87P7b9/77T/SUMBRapzksX
ZYavPU99HWQOSnthejEGXPaQL2ruT304Tge16q33EH+Vrdp3+tbr0+ijd5J9N7moQ+nV1fBt/RIl
2ad7crIf9EtsxL+1cp6DE1W9neEFPRzfCi3y2AybtYqx5KLWbfgBSWlUpyl/uuMeRsda+tHMslJ6
bqXMF/c2TnEY33a/+u+YCMvSf46XiAkIT8Wzr19cw5xxD5BHuT+W22UzzL0tUt6vMtR19bymPJLz
liC9GgE6RbMCAq78Qx4x2ZSQCxnDNwItrF8YDau1jYWMyT/gca3TdGitSVe6GWfdQ4tb2TZJo2Ej
94gg4//KZhcAPP/YLSi9azalYJTvyIxCZ5tdAz2QfISKtOcOIqDg9AEa02ZNv4Aqvg6iJUOT8j1w
feUmG0zyYJPmorzTH9IwMVdhnSVbReiy1Fp/cueY9D26mb89IBBZtM4x/rryOfB4cAQeOnL2wCz2
R0fb3GIkVQeeO7fCTO3r6JrPodNHn2jhxOZPpFJaL/pkFxYP4LxxT0IJ9yPDFi2KPlVKo52iVqdO
Jq7poxYaQxSoO9lLSZ8nJ3f2y9d7Ha11BjM5O80n7EuVLS6/2qtl9J+BsmXf+Jn8NQAUeZ2huO4w
UJ5x3Oi+5GIFpvlpsRhbdt9yQdZRhUkczbwBAnNeu4lEv1i1WT6s7SRyP8tr0GczDoMzN/dVm16F
4dZoPfe+aiOzhvxnqZd7pt+A5V8H1wr1X77UIAy6gXXBGJDCbAVWIYvy5IJ+93svWn6K+KOepGhT
KblYG1XbyCzCq+xMkYZdFEVdn2QzIR2+HLD03MkbGY4yCPswmGh5gdVrCipEToc6y+1FMDp4X/2a
XCGvqRvFpZr0mEWNKqxPEZ8+iCzz+RF3Cpcaa2OdZUjO0k1vOCue8cU5nKsvWZwbW3AHxZllUJKw
58VrY9TNDznCFx2+9IAf2SiuWFU5y7BPv/hsDrb3DjlQHvqEbW8QOx9IxaIeer+DvDgIiy+hkzak
hDPgzEEG2V83p3xf+YDVwbuKTZtv5tcBmiTWqGKfOJrptQa5w3KekrrrUZT2KveIyjm+843wI72f
Ahgo18o4ckUXFOjcceikXeljzKRj++tEPLvcPj3Wrjo/4RPjbb0sy3ZFk9avnjN9Qe4u+xYa86d6
anHSBXUvgAO/DZAyNVU5fvLTNL8NXpasc8fEUEMc5NkEp5NZT4vCM4zCeMr6E+SqAPeB79QPyETn
4yctV6q164MXNTW+P4VTJitFS/UvHsyAstTi7zizg/D0Su1KciDZ24WKFHuulGQSlB+61/nPkQ+y
0HOC9wAl0xcgx+nJahF9V2MdFWJ2rQnWiw2SmcxfgzUeKAReZAzZKVxNfx2cbjhFXYX15a+QHNZ6
SrPyCkS9ZYeBTA9kiq1tdhUmU3nyLY2+9DhNfNcq8Ssb/fhF0ahRBNhq7DXKH8+4TqAa5oKzruz+
jMtW+QLjfu+JSSPH4GWvoyCwkk3S7jXKjr5+lM2q/xLH/fSeo3Fw9jmFg8ZFkAxwPMEsZytHIQX3
YRu99hwmNgsIZ/7w47KnaKN0KOVwRsWhv58h/PAxqK6xkXFLquM/hni4DpULpZj6YxYOybGL8FwP
snJXScFq1NusBQzxf7Vz0gqrqAd63A0mNP/e0xYS0xka4Xy0LIGGF/DQR1PCQ+Vg2VtlgcE6J3qT
/PYYY4SY5RpbWkjlyTD1e78g9y475SH8Z4Rsmaix7W1D/TkiTNtul4wx8KNg/uom1XB0bKu5KWFv
XtTI2nZq2t5kCChAvalKu109YuKisrNXffOhC7uB3uw+k8JJnyH2269Zk2OLju1AquQIiGKIs1Ra
0/gwYc6t9XCEIRlqzjYuxmbDL7NASaYNN5qK3t3dwi+AroHXiIiKzAQIZAZJ82F5FsMzsLEC2dYx
bm4jgqXvyP/MW9xjh7VsFmJKrjKr3cumXYF3QMVtutwHu9MiJBv+Cushuk2dctD8Pvio2YGcmL6s
hefPO63qv/lGouDpAf+xmzx1pRSev5WEx16JUNWSTUGHlM1x1ozFrKs4wR3LKr09FlzyDEFzXE8G
a97IBZwpvQofPRGpA2rjFHPSOsw3XZFrxypbzXMwfLF9f1wzq7SHIkaBxEujH3KxZhpIIKtR4F4x
Ro2OmIHF67xnoV7jOOKSdVBj9b2zMu2iYChKzcwzPmxK8tvBzanbSdBMmSA4Nw3+STa5yO5LdxP5
DVQBsSNTQsW4xKgfydZjk+YLZ93CYsl0j4nCWqyNsEaoIPrIKf8PZee1HDeyrOsnQgS8uW3LdvQi
Jd0gpNEMvPd4+v0hm6Pm0jZxzg0CVZUFskk0UJX5m4MdWLzLBdwxJBsT84YrOcD2lHyt20F46Kof
JXpx+xJ7pIui1v6MKxCn5MvbdV/36bZLDOUifXph4BpTUve7Q2Pg/aO5RN9iFCfZ2lk3nLDMDHau
E/TQ1ToMkbySTKecqqSwgGFz6JeR/6lv6Kg4pOb0/EdsKVeRTj87l1XtAs3HmxqjCcoik0p2PYuT
s63jXBjrR+xwYUBaFY5rvWOdYz3JH8t8WFX5MN1LK5UupdC3tlUGG+lrvWnJIvW8CjvytkUTVKdR
ErW3tnQmwcxnktNrUFQba54uLTB45gQalJ8VyMKPa0hnleyqbBofys5RVmWBR7vst+UfqOtJdaYk
c5RtufSTSBsQY3e8lbzsMf3M8Yo8317e0n1rdkGXbwK0qta3gev7PkR46V9ws2fm0bar1PFPQHm0
ANFvhyvo/IoyF/x5UpfcEMtEsL5mTt2sD+NtygbbKVbOYE1I9SXR9vOCVVatfQIOsk7daCvN28FB
g0Rxev+kojjgrLIkt45qGT/PYVJfMCRir6uOyw53fPS09pc2Oe7h5iPTKvh+pA5auxIGRn96TBrT
wRblY+Y82P3BBObl7bXCTb4FdkHCcI6KbRKwjHH88D3PXG0PhMDe+4Njvil+ehTkYsYCbA3oASMe
e0zupxFjLREkUZPkwMJ33iphnOzduG9PnTGr63Zyxq9hw0IXUt5wGhS9/4pZg6UUr3hy7Es9Gh69
Ef7rQq1NFDKr+QBuWPi4s6c9DkVePC++XLyq05nnIaKvb4rX/kSQrN2jelDvxVzgbNrd8N1eOvWq
qfdiLPBNOrMR653Kh1+rDVZ7gRGtwJQD64A0UsPiF4BPOLb1F7tVd1fQA2Lw+0GNjGuzyouT09Xx
C/ybaw0hY9eD5pZ5lIpBbFf+k3N/Ky+MjdkfWWLE4KZ5C69hHuDnWrj1VuIbwxzxPxcrq4gKEGYW
9nEm4XsrkMrZbT8ohVRpVkuKJ0TTVDBitx+pc8ttABepoJqpfMjAgg/zF6CYdJHm1x6sINzcJgnE
TC7U46yw0QXomrjsiapwaJI3bJyDZygf13d3OE+7GLzgg7y268ro9k4QeOvrO3152cf/S4SsBKqx
SM8sGs5XuHGOF3TpTY/dpKfPU5I9SbdNBWnfYlK3Gwo0Lxb2+kYEPKZFaBuqi9FhjdPHgEqkZ16E
TZQGrwvpy3h5566mXpJgfAsWsqbrR9E2rzL9oALd/Nr1l7mD6lkrYXdXokW8k2Zh9ecqyaNXfcLM
zMssWMzL7A40MJwXtb7vWEU9L1ctw2953WbYb/OI3pVKXd61gcP6ErbfXvwaO6dXETdFnkqa5liU
T3qLR0/pwN0GZvTsYuJxL26OrdWeBiGToBdqYOmCh4ntueOhiNkkWjqv3lSf0m21NNHnmE56F9cr
GdUqNX4u2ZzJoBzqGFkddu4P0uJGAE+LcJY+G9izt+l0Sh3fuHerkpRbWMG+KuJ/pMvSZ9AItgxY
2TfcT8PDhK8P/g7KaxBERfUFHne19vdlV07fAV9X+6Ezu72RGN13fx/wFv1OLavazypyd9JLQivo
/54RtrZLx2t2RRs5T7B5EYP16+AxTovyzooKYIUqf/6OvcYZZSeW8GMS7JpGhS+4DPR2M5zlDMAB
nANpX08ruz6mjh4fbH0IUJpfZt/moGphZItDwRDGzpPaGb8EUeMkfr5y3QBRMrfOTzxng61gcCx3
Z7hD8QPwtLaNLaM4NgBIj72Fzja64cj5LgByJGBXbVTVP8dWHyEqpf7DZI7mwcf6Yw9rxniR2LK7
9zs8JH3Vws0gydyzltlYdGbDGuuO8WyhW3E2loM9o+28a1y/XQHtA5rTWmFzn3q4v2khy5ve6sce
DQuIaaqHZ50yp/qZNbuN5IICEsBpTizwMeqSAaOcmpO1HPzaOEbkJ/eRT/Zr7fp1fCqUWXOxO+PU
8sMWLcw6qe+aHoVWfFRP5KgRt5FTy0s7Xl5z3R4ohX7K3hua050mTV9d0/jJ4pMYaiUZfTn9PXzz
SKQmzzZS2imcxSyYkSDzzPAOOMTXzLAqjEz+PbDLbcaVtCePsm3aU7Gx+s8hmDvX1xlVO2VrN2Zt
+Wna7VpwsLJdRh2hc1L022IAwYjAAQQ3KgxJzaQ4CMimk8xy6mX5nQRKp7/Ah68QnSVaVd38YCyZ
ahmVwzB0+V2NfMxKBvTQOtQAvY+Tqvb3w3JwAyMmo1562xQBj/vbgJz5YXFMGnarMhiGCpaGS1ir
KvbJUtBgWFrSL/HS7DTeUXOACJU0ZcCtQr6WITS/GsTbAxz/N/wlUNpr6vBBDtKfW5CjS/yDwMr9
54CqFndWUmJzvAxIsJwZcZndW/l9jmebeR2UfmfK7+B7Yk6YGnd/5HFlC5F26teUisSdtORw23N0
wfQVGzx3P5ZkEF5NL8rW10wK/rBPbuMkm2C2onslKYNz4vrllpTY/JWv+dFt/OiX1rFlAixavFJE
xdgwbmJMASb9qfNGfSUhiICShdHmH3I1ErH1up39Yl8EjrZBfUn5os0xzuNNF/+qQmsNNZoKTQuM
Cr9b44eZAYKvbEN5QXMC24GinkiIqMZBGT1ejaWRPaRqMS/wxUMQst6Lc809CSWknQQqGH1udm4N
DGXZq0kwNL7PzbnWxlWVWv0RaSxtHVjwxLCNWwtbBeAh+xurC19tP4j2ATCYI4+H6KgHVBenMaMc
1HUny8ag1lgOcuZqfXZKZzb5eTLcV13/0S+DdWeku1qldiHN26jMDzR0Axpq0bvb6O0qv39gzXaz
Y13+YttYzDRO2x3wwAi+1TUqFsnwnvEaP/ldY6+l2+JZwRrCqy8wgq1X4CZ7a5GA8UYcaQCCg+pa
Zrtp9Kq0avjcVGhdmA7+qc4SZhWIJbhT+CD5EElu3DIj/w99EpLrs3JwShtFY1Ip1zzJ0D2Fc6xR
SYNGYjXc0MV4pKLDmtuOWTOyBkh3fyST9cJdJ2mnXW79eYrI3lKdlBV8YCk7infVcU7irtq4Se3c
FaF76ZMUkDl8VHhR9cKLyjv0FK20HHfXSN2y0bAbkcBALXN6rOz2iWROexJqlxzyPE+2Ot69mxvn
ixpydjYx7ZBJV6JXwVRzmSp9t6ka5g6bOOEZwP7sY5qM3uKWn9qq5V2J5MxJOHWlHyJNGyflRZr1
76YQjxIv+RiV5qfRhTMsbjq3uRKsZnZxEZbSLTjRym47qxOfbvEGdlkSK3249RYDYGvzqRHu8W3C
GNyNKdGReGD7npja6XaYm1D/3OS3ACHwOyYrSBlh//7XLAPq3EebvKkcCIEqNYqnUB/9owmDeYMO
yPQ9DoaL2iE03cR1vZet6h87V9n8hguSSUblYDdZum1bD9W13wO9bJVvbQmUyW1tIBED2hahSkQH
6sVnDds6/45NxJO0pF9M16R5i+iN9mkawTysbgMSp8y6f9db49MnwzYJqSYMW8PUOZANehW0ur3g
1nnd8cVokpZEHE0yttjPOtWrtOSANCOlkRmjbJnVFm14Wa5xi5BroAvycQ2JWK5x+ym3a9x+ynIN
yCnOaSrNv9VcC1691P1iA4K44AoXvkYVBPupn6udDEZgZU/YhOCLtIxKnwJSs6C28SxdHrvc9ZxG
86FfImrU78iYAcuV0SosmsdqMT38PR1uyL6xoAcuLO202vpWHv6DTAR1JyzM39RYMylSt+p9oUwl
2y5vAmRUzg98GanEepn2Hs/zN4+U4dFECqT62QSQDFOq3Ybz7hYm6S3Xn75XBlX8eUpwWUfztJ1j
1MTmAake+h3Fpz9typOKLAi3NJoBmuHnO8GEpTG8T0PTcM4VjBl5sP9oy7hrD95asGVmHjyHphNv
QLOM1sqvsvE4lcGT6Rd8cfqo5xFX+o98BvXL4KTslGvbWKdNHf20PYvnfm+/K1ip7tOhK+6y2Arf
2MleJKAF3L9mJ4z9GJY7GPcEB6eFoeLyb7p0IQZliGM529T16jc3nt+HqXV+dYZ9iM2i+eYo3bTx
l1DNzubT1PmfQkUr9D9DeWVGx47cR8FNeXaLttyqfql9HSBBJFob/3IdI4B13OWviM8Ne9efowMs
I/MJhA5KSEtImbirNHTGH/lspSx/hvCehWBIruhrY+b5mjoOYD2rL74rTeidEOsenzPVLS9hpTxY
vPmfpUvBjmFTOna0+3dCvgWCpz7IKMhFpGUK4OdFr+bs4EZLWVF9Ne5k2DTsnP3Hj+tUxdNCkFXY
1Mhg0KKp0lCj3qGyH911s56BKtDih6bueSYkaa+e2wYF7aUP84fevA6rHj6QlZdjY9xECs9CbuHQ
6M19j6joR0yUqSqrvYpb6jZRfozSI82hYLQTIkx3dlUVujAZpoM9JciWDxr78iW7lLRmualye9gq
/oI6zFXWqy7wcr8K8ge/xEAw9or2EcWnkK+L1+H4RHOCzfSISI6+R9UV8LU0fw8keF0rcGlw8lzC
lv5AjdClzWCexK4LIVHlBjrnjnWUK13j+gZ0Y5O7gOv7zkt31eT6R02d/WOHKhQs+KWNbvplSOuG
1cnvvsioPgIlWuI+DVdUDpWtDN0OhW+o1tprknz5AqVwciJW9mXiqDhf65Z7tAO9T84hTDKfm3zP
wx7reVIYJCJ40a8nPQagqxjORc4izfZRYZpfbv2pOcA7D3liXFpcildZmo17O8mNeRMvnZo2XadI
69PAoLjhyvL8YS8jcsWhYydkF9SxSZ7FCKOss2Ls8H8Px8u1J82N4doG4pE73WVaxlKJljE59EAY
GZN5t1537kr2i962dVMETxWLIitW8c+tUgUIA+2MAkYSwDnkg/1AiWApL21F7V/KerQXexn1WUVh
6FSMzo8mRPhjzUZjAjfatPt42EgmR/I3+IW6ewNXppUkfUrxU0MR5GFqu/YkIe2S+7G61t1neah+
knOVqyyxbZl+xEJiP/FZvMvYJg0OYHZylF9GtwbtnkrOIW589Vm6BgvGGW8dE3Yhv+6ARsqziSVV
YpdYcS5dgQOgxAXSurrNogz7V2P+ytuZAo6e+k91E3712kn9RnLD31iDjYrZ1BVfs/hL0Qfat77R
eKY2kJMwndS+keRAbDGtXvOxnM9aZLRrme0bBXUSuHL3edo9jC5qDMPqipYjV8uNGTjukS20stIW
bgs0yo+m+CzemjJ6CxZTRifCAzGtZ8iY5Wzss7RVKU13IL7hjv1QzGbLm9D/W4knxM3n/GsZBIiG
DCnVt6S3DiMqKetiBigxs1c59qNVX6IEnnHQW86rnRbNKtG9+BeSASvHLMx/4lh7dAal+pZrnrau
sLmCUOWoe8dDG9+xGvj4TtAdefMphyA12z/PEvB6x74OlMP/HcdyqdgNyEzh1q3VT6ggw+77OQqo
s/XTpRGW5XhhvW+w4g8ay0C8CqViMF/Ha9Hremxa99xhefwJz2T9Zj9piX8ulxm3De0VD7UMpLxx
dl7qLf8tvwy/wFvchXpg/ZOGGKpS4f5hoU287q2uem6LyN6podWcIMvm57xSsp1Gbutl9l1rpZpk
mJbpDtjnLRWnfKfakD5+4ar+bONHUcyedbBzf4LQRzNF4HKVUgi4Z3VXI6u94IuXKtntoA3dS9A6
gO+X/jI1/V3mme7aCUB5WED5rovyW1OW+9KskjC6iOzArflplCL0RVb/MtoX6j8fXNjGUah3O5nn
b3PX9I5OCo3lTk7TpT1MIxoUcupnsfsRFaCbc0xKNkuxMT8NmJHkkLbpG6zQPwLasHfFMLw4w4x4
w3Iwx4RFvpyqpvvReRuWvkExvullq2Pk8e+01o5g6ZsBZos1q5IjOiD4lnpzexqT1n6olBQK+Ghl
f0UOmwS1Mu89R/8JDFd7cE0FCUgX0pkNOdEGzErnMLB1CxLb3dVjqT9InxysObh3bfbkVlXyvalH
Rb+37SeJan+HokQMcdicv99my2BrOZQXK/u56GoSpP/CvpIWD5U8ac9XuJk0l4gMW+e2QPwGnhYI
0OUgu83rxtNPcwppfbyTvltIXlIZW93aSEPD94LJs5XAChFsSsSThySYDy7STQvzqKswDd28yLZD
4tfIyifx9uZWDXbEe+jn+ZiXuXJCVwhCToxj352pBSY0Sx6/f2c4OA2C4Q79sqxWwwLflsOn9qdT
GXIKvTiOi+zTCGzHG4ZNYfrxz8VHoleAplgueEqsDypYqUlzwBA534+arr2aff9LIhwHRhBi8V9z
ECnbvCx0Mp95d+9omrLWdJb6iqUATHPSfA3HrTxDbq/f7WRxeIKhZQzaMc74S0jzv0dF0Ai+IpX6
ERUtUrISRV2uOoM5lmtJtz9Y2hG3kRBBfS59i6q6xxQa2yGJhvhZAWCF1YEW/nRzADg21XXWqNF8
REGk3fZJa/2ov6hBEv00jAR5YN1wj+a8qSN2+9BvocU5cQdfb2HeySFSWojZqeJtb33k2GDoLdHS
h0QvuEQJjPvU3/pF4uzHwv/yv2qb570K1NuHf3jTNZczhFyDy1UhParQjJGYeEEVdUNQnwxk0xF3
So0BmBD56XDnLPlpYObkp03JUktHKGnsqATHjtGks8GAFo17yVgnS/L6OsHRNSi1sa4Do65y/YyI
4F7pO/VOq/UJSO2SLkcgihx5B+oMraQajcbasu9gl7G+GaevvIjiw4y65DZQESj0qgSvsDZP79GD
He/HxiNHYfT7cED+XjRDRBLk1nfTKmkt/yNOQiT4Fid9Eix9E5sEsn8LWOwWc7v+7VrxgI1hmbU6
xUT0i4QYJhyyOdHiTZtD0ZamDFzJY5Wuqpfo5y3UrPxsNVpBtusmtrvQvmL75GLEsfIVq93aQIRP
0idnclDxy2p2cmpEGl+/W3ig50W9kiHNC9NukVT7m2VKtQuXyrkcEqmUyykidEyfFk03EJ+vvDQq
PF8J/BRTNz4xt+lyJlPk7Pe86xQ2AR8/xsnGv4qRVwe7QO5fuZURxXKOC/5AbnHpuo46V9TtcuPD
oHCOGcSn631/HeeL1ZCFx6/GMdrm1PckAD6fjrbxVEZevtfRDDpJjBFmhX6WUy20s2MwRjOLjcmp
Pf4qYdas6l4Pz0PUoq7z+8xlHaxApTv80R/LjFvcbW7scd9Ww5JK/H2VW5wSkHNEjuU/xCryGSmQ
RbxCTZsu2sWK4+30RnkufgtafNK6QC+KcDaC47qXN2TIN2LzJ0OnwyDqRO77ys0Rgk4iwMtOwy9j
APC6lU4XO4rth3o71PVy3SjQDNqgz++kUIlaobUPDbxJpDkUU3ohEfnTmrP+NSj9+JU9oQzJQam0
d2+YzYu05FqRr7yqrmZsuz5W3u2qWMcgzb/Dmo5342Th3wkeEyMKfQ/Z1FpFy6YzjGcwvTG7UR5a
6r309cuWVAEJscERedhGshudl91oxm40QbAXl/Jls1t2Wgd4lmiZN/2+tMcbHEsC66CPmvkgBz6A
vSr7nhtl6XO0ynyY28B68Hxza3oVGgS/Y1NkNk6tOZ5uXXJmpKTAnL7D8nmJBSJTYpxl9RtYeEAk
QXzpa3Tgpg2aPONFDm0cWOe81Hp2xHq0Ejl4qtT9nQEwmYwAtnR9pmWb2B6ngzRj03sfuyx4jJy4
eVOKY7i409Vu1oG8c6rou+1G5BoztJmnhGJub/Rg2r2OlZrZOrxvOUx1/M8QpcZRWtJfTt46yV12
ccsk1ACdezIO28ayWvzEdNgroVYga7ZMlwnUjMddpCO7KDPctqdomYQWW/+0D6tDnaMPtsLvGbP0
5XBtG/DJLQUGOZDKPN3IyPU0mcOCFXZl7qwq/JVgLMkmZemLCNqZZa7z1kJbAhDAkn0VtddAt6pN
EyOeduu7uR2IPqyEVEvIbGfcY+74HJI9O8YuLFSR9AaX+AWcSvoSFHN4zjAxRMoRfe7f/amDzNb/
0I/KVngO2+S+HANU1RzIup2rb0UM9iYQ20hlVdqm52u4qfHeU0DAB/tbpMz2WYRvIA+45IJU9tLC
yfTATert2sz53jATjK1o9MA2oGKRmj+lT3R6ehH5qX2wveakn+260jdxOZlHbAT+KgKv/BFa5fUk
/vfk99ByghdY9UN6dCv/bjnfS3+4tAtCMa3r9nFpCZox/4/W77EMeuba5+90uAIVjHz8R0EdHx/S
RdmriFGjnWLzq2AZItfGYzO/E7XFWEdyEWhNVy8Mcj8FrP9bXPHfbomRaAkg3S/R4zCQP/3vF5DI
ZgSf4BT5P3Uys3I1oSC6ZpneqX2JC4c2TSc5M42A0WsMbhOpspbuJk/Mu2JQoKsQrjOZTEmK2yp2
ex8X/DRRgm6H29WlD4IdYqTZ18lv62OEGuhGimltpAMyrJDQ7vBofNHV8iL94ZgpYISSkFuEmptp
OOfGRwif3X9/X9sjdfylPwn6emPMVXtEKFn5+ks6jZDfmCL3HmX4GOIiC1vW0lhZWOxDFlDLe6F/
ke58ghKSQH++fl75Ra8fTE6vf5bbB7n+aTSE+9eOwQeSoB5lpq1WNfkqG6KhXc2DWZ+NuHG1neFV
X5SpVvduGDXntGR3YqOczzp/hwqK9YI7MlrnhuesQM9YB1y6zZephqCeO3a5ltE2guDQlVsS+rZX
rxGkQgD8PCEwftYs31z7fmOta0NFNfj3wK2Z5sHcrHBWme+cQDsG+Bnb6zKfgtP/deoimg+aeYiL
FTj/+Th3W+myl345k0vIWaUjfIpGJ9JAM5rcH/yXJtqBoFPOUmmUCmRk9PYBLfHvpjmwxZKB3nCR
nQxKY3vtLJL40SxbDG1B41YbFHpXebzJM3yaZqQwzFWIcPNDPI8/+ejBoRnT9KFaDhZfpQdNrdFT
sBbL+aXptBZY7QIfk20CmI9ChUMNeIoNXIFN/68/JlNWsMHkoPeYAOBfyahcphq9tfwG0kXK5oCe
hXo2PD08GYW92Fhoj/1YaP7K9c1Np/jhfSvNNJ/TdZmU6b7IfPXRRATxEQkpCywjO79+mSeT09z1
75HT+eiSuWXZ/kidoTxKmBxc8h9beCTa5tZHPfX6W4CSWThT3tvY1Gj1eka+j5eqTY1uQlp+l14M
V373GrZefE9UdH2ltyujJXbWe+UJK/N61RQIvDTjoH8v+/rSOgFYhgLhftxks7/7CBQCKFT/Le/0
chPHrvIQ2b2H111XH8Nadc6OXoO7wHngRa5kNqwo0z6tmgjELEjqcCmZJNjU7EzFTV/Z3qSLNYz1
qy3mdd7N1o9BYaXgZfH40Cyiu1Hc/2xHNoq1raOIatqg+IyofEqLDvGjCIWrpSCI6wrSbkuENH9H
SEsmDYmhbpo8emwwRbk+GkrFfzPbOXvi6zc8RUl4fTToLd4IdaRaO9koj6X9ZmZV/hQBD/0jCuUq
C/cj3BeyOGU1tjzLwyx41pK8QauFlnQZy2Od4slz1/v1p/6sRwGrGTAbGBZTwWkK7GEz2N14QV94
vHgZGq55ZJPwRHFyi8vQGGKw5zx1gVFc9ye3DcinDUmcWbgmyWbkepoli1kLZe2Vh3P8aoL7/li7
5O1UCHRbkRE1k54MMu/aRWfUrLsEkYRw3uOgOm5zQ7PuhkWrOx5/aONovEfubBztXisAQOEnF9q8
Q9ykLSkgas5TZALwWfzk2sQCJTAor4YNvsIgT/SU6IuSj0sKUMsC/0nlI191T1MUivz5F6ILH5Gx
l35EoiwEfNUk6yiYExwq3Fb91cwbnXTD5cp7uFIctLfBbvILXmowI4QJceU/aG+hH+W4oOCQh+je
RTAFqvk9LpzqwWUv4a9Kt+I9wXprf4UoKF1ggbda8nZXrdo4VvbIfYLC8Oz0LOwl8Pi4U5G8eI7M
VDtk9jDvYJRl7yRrznZpsecUpy5UDcgLFsV7BqH4DKFDfeZGKM594bwHQojHjMVaI4/Q7GXUttT5
+ZecyoGEbQWCKnHWfZNQukjU6p00DUzIWjnHJoCLVTLM+RrXnnnrKUlx33udsx7UfhHWoNabk8h5
hO0Y3muGGa1l7Ze088eATrXjfmDtvDZrM8IUdtGTLSrU93Nfe6FSU66QoXZ+tQNJ/yJtfyow6NZ9
lFGBDELzUGhzsY9Y621gZc4bLR+Gk6mO5UYeL2ZSPemB4bxIf8v+hqQPBeff/WAsLyiL1X+5Zpq/
l0Wv5IfWoUjlqG1+ASyNcNoi50cmLr+MNTgwKRv008pCOOYeoIh/UljeCo7rT7jXMhi4sM4XIswN
6RUNXnlEUSJD4Wo7LNwqtaEka+ReiRFqHt+NZWrfNUYDLxjpOTRkqPW81H6JvNcwaveOa9uX0qA0
qrSQfzFi3Ftd0b1jZ9HvazSQlnuneXMMIK3FnD+COxhW/ZQWG7jtJlB1W3vXqr+aWUWrzmusuywY
J6p4NA00lUgYu0/FIiJV+3210sYIMPgyu4kQJrKgwnyQdiNIKFBUurtrllW18o/2lfTL4/uj/Sle
N9TuTs8GYz225YQgZAwWA0j6ptfRnnO6ItglTm3vJgw334xYowzBm/ggo+QYEpTbc+sio05s3hl9
Uj5ng2MjtH0nQZCunEetqh6kZdjRBKY6pOq3XD/ra3KsKdq7ObyIznI6bBu87EX9C4Bq/9IvBzNH
3lJHp2ovzb52Z5DZxXdpyRS3id4dUw1wUSMeCFO/j5FZ3ESFZ9zh/kUVdKnDVUYBfSIJq7XU66RP
6nCDZwNZQCP+1q8oobZbUqBXW0aJldE8AXi7xEpXnvpgbquJzT9/8zXI+S9VPk4Ys4JnwGM4vjbt
CE8oKgcjiPzcv7fK5k1KEFQo/XtXKd+kXOGGnidjUq2wlkiHSEEf/Q/zlqtIpF9AXLWoj+0iNdvL
8lEWjb6CYr1jh/FZlpmhHwZ7Lx/HjYyyKk0fZ+N90LEUXoSU5VAia33xtWF/S/jZ6PFJ1zXfhxeE
h5V5v/drDwWbpEjvUr149xdmWhqaw13fjjEoSHhrVgiEvAm1mswnTQiyW7OJ+tfcjPpHC0uJKvrG
4sf/2x3+ToBu/MoU3JbC2SpfsMMzdhE49hMbIJTeAmtxrkibN98u//Liad64gd2skQUvgK/i3hrr
mr13RHQG/Ph/tGU8Xca7VOcrXEEX+Zf+Otd9sRJCXhV2zTMeKjx9yukiXbVSIK8Y6y9C4JNDsFRe
SUOiC7vw/K6H/89JZUixcRQ2rho+eMXMr5PFzjZuOvfgit6B3rnt5oOh2wPi3jmxx+6uaCuAK5Py
xYJDLflf27XNA6o606aZWLNgxhDNb3UIOjAlMbQR+RORp7sK7/XThhotbsu2Ye1h0r/YZuFcokWg
S87gTTmXtuLhH5bttP1jQEIG6iz4NzkbaeUZLnXpiEhIOpn2NkSebSsECvEX9swdgiMNCB/4Flqp
3TWUC48ahmnT6gYRG3P/4AVldBTQ1yyjcipQMtIAgPvH/xi9XmEZkXlyqcGJ1a2J7SurfYeXlKqA
5XeqPtPPRv/XyMsdEXkyn6wsWMwbcrokSlutQAqQTUYDaFNbNQH08Kyf9M31ZpL26Bn6pgDAre5v
49ebaUj6+6vgRTZ6cE80hDyCvlVO8aypuy4xg2cV71G4uEbzbTDc51hUo/n7JYWl/uM7/TcVaeKv
aZjD766j4CnFPm8/Ds5wN1r6X/PYvbSCpGrsBnMRmtfvoRXr1qnTh5eoVNZzq191BK540JG/14r/
Jc9W2We5Shzd41x73XBd+9IEyxZWOzUC4wbgy6B5HcZRfe82PD+Nd4p1Op4ZeQekxDPeMcFVd5HR
GDsZrV1stszQAjZidWC0zRJNhc6LUI4zsRtY7KZNbQpPdotzrPz3pa+v43hl2MDkpWmozkeINOUg
V9kDJR7utFlN1H0d2t9nbyw+UK98Eo38V7KukmzcVClCVmhUt8FeSOByuI3c+uRsEIq4nGodBgmI
HUNjirSjPjiHOISL5bjG37qinpPKDn7lCRAYGJwgzZKffaro3+0qR2Ogz5NvdQAVfm5BjWkNUCMY
Y/Fb4CPlN5LYfh1K3VvbXQpVU2e5kabsqOaQx2JWjveaZ2X3FMAov9aB+SPt3X2aLWg+iPhRV6s/
eo91uZ419jPApXFX8QufiolnvF1TEhbLs1bpkoOij3eiRyZdcsgW96CbKdo1djETkrjBNLJDnyZ3
omkmXZUyvYWD20Od6fqXCapsl2A77S3WjhCekq0f+qAEliaM8vghDfujTxkB4S1Q05SSFXKnmd2/
oOdXH3xtKSovVyrJgrBPNBaXDyCv2m+g6w3yGlSOXq1iMHg7082/3WCvcvYpLuG+ahHfmN/ImBjL
Ds8LHUCkSvgkW7qkRy4Pvhq3w7IjlD4d4UrdncMn6eJGRWIw49UngxOC6mcItm9IquavkZPPpJ3g
zfcR7ytXx812Ys0ifKgcZ5Y1GInqYHhq9hqBf92Ps5FtFHVQdnplF+tCCbwC3leknZHY3flzEByv
fX5av+T9YDw4q9IwC4R/MgsLDZty4LKGsw3tn7wqBtCNxvw4WNbf0k21zOMp7egHIy/C176q9n/Y
EFuRBtMmmOHwLnVrOSCH09+PYYItrvXRJf1ZGei7rjbSNf/8HojaYlHjkDM6iwzY1V3LVWscZkiz
rUUlLLAinuJ2nq86xB2on8OsL4v60s1O8MhTMHysl4NZRN7atAAXyID0yWgEtl5d0B1LvFzCDlQe
EAY4/j+ukRTqz7HwtINMlEFDH74gyWfcaT1MnMLFwU/qMtdDZiGLsUhoyCGxGwdgiXO4dcnZrfYj
zcHS/6n9ZyjD+d11h6eFybzPg9FdXRHm2jhFj7m5sTEaa7ZoxCAAuUT3TrP/sOw02MCAu86tl6EJ
7Jco/No2/vAsPWk+jKArmuFOxoJyyo9K6ZIID0BYXvdQYJ/n3Q3ykUcTt/+tLVCPT+CQtsnfKDoF
+1uIPmK3jPVNehBDPHQgLaDoL4jZolcTFAGWfKF6lrHcd8bNVM7NXkYjF9X6KJyQ2wU4/vpfjJ3X
ktzGlq5fZQevD/bAI3FitC/K+zZsskXeICiyBe89nv58yKJYzR4NdSIUKaQBqlkFIDPX+o1iqeVl
DLXrqdWoVYu0nrHQg28u0ZHISN7Mniw2MY19KuKXAF2Mek0oB0B+pJyv3yHGmetkQtu0yjWb/DNA
nQTM433hF9UlgrV+g/PIdpV/CRw0xrqogrwaSyTk1VhvNse9jR2L4U8g3sCPkZgy8gtc7GGrjErO
8pCQrualX2t/KO8rM2ofwVHeyeawir6PkrgHfSpejzL0O9kckKXwEL1bBWVtIOszuAfdw4OU5a0B
fqKol0S8i89+bZ7SGOO+putXhq5EX4NcTDwcYfCUxq1Y40WYL6sRdUnUbJtHG9XGfdC69Ww1UT/K
YmByZdXRqVs4I3itRgJiJMrX99GMZm9t27zm2+yIjXhkTtNOJt1k/kzm4FqAqwP6XbfmyfR8/JG7
Zzno1p6HTrLWMK9a3To6rLb/SmqWtQchrsjFygNVsUQBCQPEHo+F65EWjhccYh8TC7ncW7vs1NmH
HD1u88CcHRhkmywiAWe0dfQ/2du2d5kDUrGwYXURZ3oe1G46Ep6Jl3hwFM/lgC6orYSYbdh1/gxD
TiycxExPstefzI2rjdFDm6DJaa2S3IvXMkQz9cE3Kyi9veR/SE7JBPtyYzmutbzekcJX7DO8jesJ
ckgy4LysIFuM2TFmUpntOWd5FCq5OPe+hn5TNInzOB8ReBCveyPzI/Emf4lJvfk7SiQr6XfjsVZd
+dUgToNW6nfCI3Iv6eaDgjFgpcUfeoEbhlc31sYHor20u8bZg6Mzl75Se1vPZ4JkWmhOPVbKcm6V
c2YYTh9QosvOsmbM/svaAK9Qzq/G7M7MXyD7ZCEwvAKeJV1N+pjwe2UF2y5rjYdmLmzhZhhkq/be
n5hBl3Vqnmrgvudr1VX2pAG9eznWypk8PKvfyNNzoJ0PUxH4R0sb/vg+PJz9rAlbLrW2YXtATGpc
axWy0d44Xz1RPHUp/wJ5tl12z6OhY0AxpyhTAmRLpyn89S07KXOSt+ptiHBiAp+yB6gNmQCZ7xRa
ra3GqdTnIFtnlM9B0j+wRiAiXY0HTLSLPyet+dIUAxpIpekhyx+biIAVM1YBP87QLlPSrxBKsswo
HqH4lsuidUBJuflJm/oKp0HCvDaLKms7jc7bjPbY5+Eq9nkJymfqVsBdeWKbWB5kk3xSHZ9v0/C+
yRYSPIgY+hWmfvrk5gvZWDnKqnc9xLCMAdZVNnnurkuqszHrICLnWnaL6+G128CUsuN+QBVkHg6D
nCxdhGK2XzjBnTEF1UJRCn1rIOB416PTZy6mEUWryFBwj5sbrwPnI4Ps70HRs4dXg+VhbSH0OMXN
+TbWEYq1q4XzQUKaJIQpSn2x7Mk5LzMJeULgKzrKbllcYU0S4XQ75xUs6jb82iivKYenNfLd/MO+
4CD8zZb7+JCoLwq+wzd13uVHaFwi0kSs4TJgHyI7ruPiv8aJcgp3hjp863/IAzfcLGeNxPlZCY1v
JpDGreyMpLawPBxDPTk1jbq4jX1zvhNgeWUVGW5hPy48RsFeQ2fvVDudcoeDiXxH3fhpbVAOi8Ly
it2to2Z1sS3ALSxkW+u4010Zn+W9nsMmwc5rfPTI0FoHo1Koau1jhXtzvrWDTDu9+9d//ee/vw7/
13/J7/OECT/7V9am9zni9fVv72zr3b+Ka/P+22/vLN0VbGccS9dR0xKmqav0f/3yiEIOo7X/Ayh6
yEM/Sw5gu9O1FcZQ6AQP+RwblRF0GTk3YOgSrtbfDzi91HoyPOnM3ntcw8Qam/XpiyxIV4o1IQpt
H2XV+ORaFfI6M6VV0xIU/ovxonngw6t+QBrXjNQvqJ8+DkOr7/R4suGz9dAaDujnmQcE7Y6FQ1wP
+/LZVQCf8AXW9N7GzlRFx+ov80+oQ25IaZNGwh33GqHzBw+7gBIGuJaFHViJuRomyC2pOEU4uRUt
CUVEOFZQxCP66MDKki1wh/jaFo7h2Va4/+WIvJzsy4Dz8e0kEKTpTl4oSXCe//WvIfSffw1DVV2k
2YnWWMIyNH6Pn3+NJDYIu4C7OCQxOJ/R8qv7RFQVCUOtXuG2W6xlmyzwj9DORR1dm9CRg7XVAr/W
zTpakXFF3yUp+zv4NN21wJAjAyuaM+8CrEbcJQl6UMqtth3Dvg7XTV1+Q7d39V3moxC1uCjN4C8D
legyoljQG291Eg1ksCa/vqvmI9mhl8QHZJvIHIAIbYO3nmy8nl1YjY5iwDaxDA8qMhvG6xYzQzFj
yr9vOJWGuT7RjO8bTuQCI1BH1UEOlSeNZs2mM2iNg5wC4VTU+9slr21cMqlc+17W5CXbfIg2soqe
X3SHYtF1zyqvKy8JVtq4foy8pKsrHhpvbHp1HqDdr39qQzXe/Naa6zg8coSJDQvkuPrmyVMUYWA2
lgW7sFC1w5AI4vY17hB6ggYwDgZi1QQjeB4vJ1wn62Ob2HBj3utjZF1as8Awr8Y/d4mkVbW+1t1Q
qU8uwm5O2P41pqr5FYYIvVwjK5xLAPp7V2lpTyQ9dp9GN/6MTd701ZjSJ0yU3A8jImUbQ2m7/VT6
9gPvet5holW/+k0DNyCoP3kBmcKJiOQRKx0P4Yca486pn74iN9f0Y/jV9mx3mVZtdtG9Aadx7nco
NlYFpRCSn8mnxX5tL1yrV+6nOEsQpUfaw3ST90ij+gcDMtydLNSKcEOQxTXipJOAQwt9S7bJ3kEP
203bGv6y6rpmtj3kvCAnGoGv3fnalg0z87LT9b3fD90q7uOQ2T9B49rTG+JQ3Prw01HDkYVOTKG2
2dbK2uT0w9m2huNN8NpCOg9/Zd7e14sMgjRzzSJifbuIlaOBAQQhul44KctyTwwsxU0w0ggO4nTA
610jjRRpxSVN8CXqY73A9qQsLsXc1sBGZ5oT9kvQhNHuOlr2mE307DktsBB57nyGPE1WYeTeKT1A
Ptl0vYg81HJnr3WNAVHF4MKyTV7F1Y2PuR1urS6Kjt0EYGH4Ueh2jqQBivJgiUmjv+mQ1cBvYNGU
wIplVZ5xG2fairFP0a19036rtiidOS5uZn93em+PsMZSAJDyBKfVp1UQIFl7o3mplbMSSpAefeRo
SZRLgthMG5s7vLnj1nQllVnnVLCFVD8reTp8acPSWtR1MdxpZmKeq1J0S9kxpdMFcfrsg2NN5T5q
khg9uSL9gnCm7Mcgvl1ohbFTER25EIRsLs7gUAB+X5ug8pfWXBUAIkxE6ElpqwAnNpYPsnwlz1HL
7M7AK3tvCqFrCzncCtmRg3KaLycbrn1eWdl7027ur4PkNfAiyDawOcVCju7gb+/YGBP9J6IbvS+6
naNjvFe0+qkmxoySvzAfYgMBIS28ViKi9mejTfayq50H2R0PH4m+FPczqrLNZP9FahE2sqzKDnNW
dMZLIyG0zTjZphP9wMW+z67XkxctNJ9l2gzZmT9dju0jkGp+81AZkwUS2ZjOhY/wlA0EZCRqGSg6
ag4tVDv8ZicsbKPSuOs81biTR2VqTgtbF+M2RJbOBgpCt6vmm3p0zNO1zVGi5pSwgJed17a+JkEB
6RbYkPwA2VVbgw6JGPcHWX31KQnBkSGuDsP8wbI9nXp4o93sy+YC2Jnbi3wkHtgF365twDvPv54i
dOG+mSJ0VQgXvzbHcjk0rXm58GpxxvtedwhiGVuMP2bEV2JryWaozbb43dtHQ9kfkOHy7k0FMdKm
L9OvpqpuS6yNfq9MppIyn16PINQz/F6kmJhllebyPiCBXnYDGuyihgs8s/KmoGmXsleKTsveqYUp
bGWq8Wqw66Doy6N1Lyal2dRhHzITCSjg8VjM71iBfkw56A/RXAwGgKgIr+6dbAvC6mPYV/pxEPYf
MXTOA5LG+sO1UJUtDuzRRdbkcHkkr6PFDR2MQHDHvmeVWxy1WevdcIO2WkwRWtGlos1zIqrv9ajS
eD2c634Cg+Zve1BpdCf99YB5vLzyNF9eniSr8ki2yWrL2nPteT6WNT8+AaUM5tlXH/a/XcvS+wdS
COr2dr3rXzef8PqPv/078iCrd42hHW9/1vWU2xD5dyVptNdTIH6Ra3tntknGYtCc9JPAi24J26Y/
gkh0Po4uSHIW9qjLjMNGm6kpUmXplfbSVXWJNxwKwfMW71Yg62csR0uU7PkhssiO2yUGF3WKzZse
q6vx32x9Z9nC77+3O+MrqhbeftQLXN8gwVQYZenq0lFmF7jJTIhHpc0C2b8ub8TvxESK3RipwwbF
KoS7upe4VZxrs+jjbGWXtrdNtd7oFlMa4+QbDIp7Cvsy33Qz+UNWo7lNHl1H2kXhnRqNfGFrV+ZR
ziy1UyIuH2jb6zwj+cZWqwMjD3X9xRvV4XvPPNHIMaFl1MuqtZDsY921NRoHv1UjSp5t4WzbMTe/
2K4jltge+mesdP37MiIqXOBC+sWDZdqjfvO+sQYsEbDKW8t2nlK/7asvFiZY66DMrH1imPFTrKT4
JU7+eqpID7ENnonpMVZ5qt/WYDSQSrs2Cp6sY4fmjWzDWd28NIbH1mkMVXfBq7CGnUmj7C4jF4yJ
Cyx/YV7/N4RtvC0qxTsKo44OcZkTm+jUikxfVm2AmMYPvPCLFbiP+kPepgb2EHr82U7Lj2CWMPsY
khU2f8NxCPBHbRVFu9iZTr58yFnKuap+ubalbEkXYd/tI97+x6Ytv3dU85GZYSIPuZG7T46TjfI8
Mklf/RDXkbIN/EsUnaRDrY+SuOpZwUWP4LqBmVU2sgqMEYpSlYfbiff1RTrXBszUey/yO+X9NTCv
uWYDpKe+l2DJIVaqVRxl9dHglKe5XSKXZHtU5/fyVf9fP+3Da7kv/5oXpN/9oHlT/c/2Jb98SV/q
/57P+jHq53P+85Sn/PfLIefwa5XX+Z/N21E/XZdP//7Xrb40X36qrLMmbMaH9gWliJe6TZq/4gnz
yP/fzn+9yKs8jcXLb+++5m3WzFfzwzx7971rjj+4bIp+hCvmy3/vm7+I395tq5eXLPmSfXt7ysuX
uvntnaJp/zY13SSGobqEoQ2N+bF/kV2O/m+H3bQmbM1yZu6K/e5fMLqa4Ld3wvi35RiO6lhCtYio
q3TVeTt3We6/HYIRTLq2yc7Msd799U//Hkq5/mZ/H1px38zeuubY7OrmC5kqZE37zWY+txt0jq2o
P4vpUzLryI6FURwnPerWrVKwGyhLVv6yURYqCQ6xlIczieV4O0e29fPZt9HyqLBtCFFNf+IOL3a5
OgDNHbKxXBiNUNEumA9xVFSPeIDli9jHreRaVQr16CjWX92vDq8nJbajLHso1quwhMJis8XD3Wx0
0N2gsKyg6651bJLaDhfTFMnXWayRVF5OJFY4JyXEzJZnAZLJfE7ZGGN+QOlS3+uBvXt7nSbrIa+E
g/3JnlJcBCr4TCN/7xLtJJT17XGBTTQoq7kmC71hywd9du4tCrjj44y1VyAWyYHqXCsQCfg+BpTR
pm3aYRYaxExat0+R2p1VX2ddO0XFZ+JRM9cneBp8YR/x+8QiG+GDz6BuPzv46j42gkg8CGkktmJ4
0UofiUOCrEGYsvuYW2KwWodXt/vfROe4mX9eAXIPOabFdkHXVM0Whux/tQJ0LHijLvuJMzZAw+wg
2xziuahbHQh2EujNoSB4f5A9siqPwhRalav6CP5bojjIQk/UgriSnyfXxleHst/NZ6WxIWzWAA/V
ixVvCBImd7JoibXeQWLmuy1Qap7VRETTxhbw2FPa+87WtZTTlWDgj+rKTFtkJ1Trc1QNCy3U1N+h
ZMdsm0FQt+ijfrD1aYNE0BcoF+Y2iNwIPKHwVvosOmnNCpM3DUpZlQXiRdbWLPRnWfu7sYqlj+iR
hf6qj6p95qTjxlLb8QC6eDyohGHTxa2utX0KXmbuv3bJUV5tjAdQ5n8NBRg5Hm4nyaNXY4ApJvsm
NJcoIJp3dd2lqA6JFU+9eddgHuiwrohRDJmEvih6RFKjTg0WQKWCu3HqX+AQVA9NYTpLsNkh7bZ9
vBUwAZ1XVbYCbIjGeRU1j+snkMhdUKRr2+wma5llzees9WMe1s47NJHpHbq50BWzWkIdDxCIEwUG
F+Q7gjGJ1vhojA+W2YqVCMGh/PrWNd+EMnVNGKZu83I2TWFYBJd/3rt0g+p4g2UkZ6Sv3IPd+/XW
ir1j1Zlr22F5Rjrts98X4/u4mJRd0fs4xmLBttBtsiK98QVQDxa+rJZAY82HE/zB3eS1365t7Ofw
ZNfea9qDP4bVexXb4NWoqt7SszU3gXkDRmVqYg6HEofqTEcGnDTMY1klzdnwh+AjHoq/10l6yUyS
KoOED0nyNxSZeB+34flKBTe3v/5mLOftM803g3QA84I6T1Fv5wW023NQAEly7sZq57lKcIL2W7Ew
bxaNLLFQKU5dpRSna10e+sCxcPSstr5RxOsoD3tWymaxMMewvZRR+0ccloT5RvXbkNu8xsC99YpT
3/nYgN/HHQt1d1QOqVIoh8pO0ZOVh4Ph4AkkD9GVIVcoR10PXw0wALDA8R7INE4DrhJNdcnHqLoA
3220xaAj3D2FANFqfG9d4bR3mpWhOiNc/wP66+4ucF/icvDqKwEyKGLYjJLsGKptdtIKldVoHuBe
W/n5/tdftzvHUV9nOExVR35Ytwyhmhbf+Jsb0YuaSDdF7x7UvjeXqa3rh1tRkE24Voc8d4B+/6jL
MZ1sfDP8OlI2Gpa9QdMh292GyKM3l0FOx7h+Ss0f+/pTisoBH9AYxtqG7n2qm7gCi1ISQ2phIC3I
NMWnXgPBgaQzwJ26QvhLqet4JXuiUdBjiTD5PmhQsmzv2OHu2ibPngtSXs33c249DfILO6Ww7wJ5
GUdeZh4N09mF5AvQxQSXymyu16DdE386yLo9N8oqj6S+4fWOfEEzNR/0JD94VnO0y5GNhgEYi5R+
aO0FnOtVq/n6szySbW0xfRS6Hy26cLxr7dldO8JCOu/NnUrIV9agWAvWDbTXYTQt/+G+eDu1cl8I
JlfN1W3dMFT3TXBlcJEM6iPDwWtvxJ1m6vV7v+txykjqGIZcZtzLNigS/Yw3m5ZqNjVAeQxg64E7
sOCZg6+tYG0TKCyu5lrjWXjIyI4c66ETIn2rDFbbRcZ3p9z/M21xyGhL3z/KI/wXwS0UtcGj+XNP
ZwJtX0RWu3CCYNrDjemzBaL36irQnX7hCuAFy6qqxaEabedgY9p0GJWBQV3+7OoVejTp5B4Vu0Ai
riYCo+sRrhtz9VYAX3hdlR2sHdxjFe6ndq9igXuyCrhnpS1WpDOGU5IboEHlYTPGCtBer77DDwtp
8t7wgwNm88MpU2t2j5qJLowXbc26fLZwCDnGs0020sVIqNzqIHm+99zaomDQlgTFkBoV00odNSzU
RTFAFvbSK9qvG7xuU6igOipT3xfdbLhdIi6w+vVN4rydxSybLJxBRNFwDU1lIf/zLJYYpMYGz3D2
rQ3cbFwlbVCtx6ByUdbEL0ToBqIzA5JMQxH7yzqf2GU77sdJay2iOL3HG50qqmftthH2uL72ZmW2
Av9T7ge3w03TnapVXonqccI5kzdqdpE1MjC8G93io6wNcV4/jnhbrPUi0AGnMV4W7G3WI+D/y5Xf
IeBxV6l7f2V3/H1NSvJIOzb6e3Vw79XeWHXj5H5M/W3QQl8J68xfa3gKHyEbag+aCHNYfzV6Lmr/
Lekb5THVs6cgC5Hea4ozZh3s1C3MHeZCYnNEOn1yvKI53NoJAVhrp2/Cla0gr/Dr3wrtszdvevaA
QrNcQVTFwBv37WK5IYtV6ao27QvCkGvP1VNQsIIXrDxUgoJDQMLZCeolNDvQtItgrsq2t8NFpNs1
SOYiO+lumIEnD4LN20HyTHmNziwdFoEQcCXn15yQkp4miLlymyLbZPGKF2zPRODArA0ygOnpNkS2
G7fzZF12o7tu7AauKmvZVNUnBWUksLjGOvLq+pJm+ojOdgVNXsOL41qVPTbw5fOY/CkrZWFghjEX
sqokLrI9FhBUNWiuTbfOuHVQ3Rr6bnFru53P3lJbNVUUkAPjcrJDXlNWCe2h2YxaCpZH9OadrS5M
P+oOeacbIMwrQWqrBySEN1zeFe5d1WjOBz/7U7Y6Oj68TlgA+ZsHYWSDCOXUphtZrUz8g904i1dj
Z4oDaSbnXh/wyZqqUt12LG4VxKE6Zx2ixbzK5245pkBDc4GAzEEyF3AvbkG8xChjKD0oLlm9kSCq
mQkxNUa2CP2QPGvbrqWlhSzELE7kwGDOV1aL8HOfCnsTaRWgmLg/prpXnjMVwOzEyqZboUceLju2
mmvZI4smZzW/kIeYuthbK3c+X9tGw4EPqTf+IgnV4EEfnQ1UPf1pGnMNp6VwJZiAH2WtsEtk1Eu1
PckqWf4UunTg72TV48W11ZpaXcmq3n7ySojTZm5fLDRfjzwpQrDuMtlaTa22kP41narMjY15HSNd
bGTHq3EtucHUre6DVPFOVdEi9hcI5SP7JRQFwjpYy6qLXeCqY2G2k1XN4KtMLdM8yyr7+5Wmdv3e
7T3+pfP0IItSvs/rNA+PSvCEZAszBrTZxyuxBaW49ZhYiPZIgxuk6HJYXmBFFn0n4PyG6h9RMNW7
LnOqu7bvvxeaj7xqEt+9aXbSvToQbBx+Hj0Uz3rJtkOen/T9IUCA6nDTwowIr5s8UldNzJtspp8h
GFtB/ltKncxrd47C0LTgFMQJk7O8yPcmB9nMMVIegoq3lBUPZwA5/bXwbaqmVfVbh+dWD5Gm537Y
h5PGv9wQrnWMmJKCVYLb7gq38fuqrUcSd5r6KAt1qBFhq/ppL6teb5Z3LdNkXTaoWXqe1qzbcgTm
bBH4XQ6+vSkrfUBVpbMXeQzI3fResrZ5sUz2SprSVwRvqxBDOC07QqwbN7qVT+9zYf/extlSEppl
AcyxvtNsvH0DExUu2caPx05kLm4dsk32yg4zJ1x0OyPPUMx1XSWPv+hunS/L2oa3mCaBtbHNXmcF
EkZQJkBOkIb6EqoEnIIxyC8SJUaybFWrg300pd+4hIvNbVOZ28c81DBplYPntnYeJ2soHn0/P5gj
6r+enTTrzT4EKRdI0abh2rplqcgrvQkHKlbkplXYextwN+OC3UrxnPvFMcbT4rGtOwdF62kdzVDZ
GMmaEwxn8CAzVDZrbH8rHFzGApRktoTYwrVU/WC9/Rz6Pmxbwl4WwmNwyuc2t8rNvZT8kE3R/L1n
dvIcuomymQi2yz7Z/OMceZ1+/ulk0492vhNzfxv6o902ehMWA59oGPWIF0ePh581NgcLr9GFqqb5
o4i77NHtdCDoKQhdWZUdljPcd0zgmInY2WMBq/MSQ2OQNTmqTmd31pkAfbsQ+EYozamf7uUQL4uf
5vDv9o2xmDQha2NA2GlvpaTacSerI6M84rIQhNiRUE/JSfC6z68cNYycASXVoNYk9cicUuME8uZj
NBYsO4cxxU6H9eheEpiw1YPwoYoIAabGQFAsVB5Y5HsPFlnSVaGBh5VtESqKD0jYzULupbWXVdnR
txCP47S6k2elAYZUuWnuHKdMNn2HQpKUV2tJdZyKgRiSZpO6+FG9CbUlAmPfecSVBxb9Vb0xNmWT
mHAlqIv6YWClVjlazC545t0NeHqu8CoX6EirqO+C5RzO167aNL93ycYr9FA21v301KnT5yQa7eKC
hpKHJN2DP9ladkDmqf6HQIkx78xf7dyNmcDvqLphEy7RNUL9Py++C8sI2TnryL+nANAQSdSPzo8i
mHCrc8PggJOje2nT3luiTYG4NQTsNEnsx3Ryso1vQ4bJAb1AHBte4CWHH5WAxdyw7GfyZNr1pzZx
kpU+8wTdWagvI3pzcg38GJVUbHqv97YukMZnQsXf4sG5m736dkhjDg+y8P0vPeZx98XEtijjtv8H
nNjb8AVfgus6qgpCU9NZ8r6FBFr8BWj2ANozajRjVvCes+U4B7dwvkaCFr2LRZYRU4gQhCDMlho7
1Ip5VavtGfYGqyx72DpJax/0wLAPgyPOlZMa227WrXSNkAUZOettmwZ7OORirXSQlI3B6w9R1PQH
P8rMpRtoOPPl8Yd4cMf9pPsvvo2W81Dk7ikp1U991CZrH6fhx0jU+OhBm/ScWjxqGgH9LlggXmKc
CPSYuzpgS6Rr+AVWACjc8dHMFP3O0hWxR7ny92CGc+Ca/cEd6uFQo8V7r5lTsFSH5JQEDcj7WXq0
CHBG7nz7M/CE6exgJXy25sIjyLFM/CbG5yeHuVN7ynPQefy4rBwPJQZOv5v1sO1a3rUGeziQZ+Mn
2dxXprY1dMCs8iRiceNCrfXhnI5K9hy3W3QclOc28mbWt7HrCst/j+U0eMt8kQCv/pSALlijcxr9
w/7z7ZaGV55lm5pJksswgAqqc47pdfxfoPVeeyOu95GabnrhjMfxR2GDkl1OkduiSObDF9FRsCMu
WK3t+WnWByc753gk2opzvBUg3PjpBvdrUZrF0dOKeJEZ3scmHvl6kzK4TJ6C9qsBdAcyTfIP06AM
br5+poXNEy0IDusOUyHxsZ//QU1iDIrTB+2mgsS68FI9OssiCP2YdMwUE+PAJ0q2DXHrH13VXmM6
kb0v7aBawc/2NlU5pO9Jy7Z3ZhHuVCQb3hP96PE575C7LqNx6Q3M7G94y3Itb6fRn6x7ve1VAbkV
ZnhOum9TOIoLiwhxkUetFypbFsaEkecOWWSlFy+d0XXWV6d4pPjsZdhPvCcQ+b30X2szIiXf2uM9
izxx5CfxH3q3zTde0cULKMjlexNdxqjhpum0Lt23Rs4G1RvteCUPZdG5ZoSvtD6+aptXFGiBZ5H1
D1tm500omtuLoKjtmrzAbMsxnTe/hqdHfdwbSb2ZbNW9c5JHHJNRj4pxfZZF4XbVOp/MbFn4tf/Q
NcI9OcVwAMjgo9SS5DsHK7C1rZi2iqIiW1lTjNoytFdZ4Hgf9d4UR9GEYPpLmwfaC/t1UOARGRXT
Tk1DIM7CX3YGsihjtMKqCDTfAKMhAuj2FEX+uA0a9g+IgWk7v3bx2Zzf9TmmdLtAa/5ofMUwrm2y
w6rECpWT9iRrijb7RpU2fls+HDUfYv06j3X9nChFt3bUMlqGTHWnKc1ALyoas0GMo0DSI4aimdgn
pdMyh/D1CH4JXUmTCEk7muGpLzt8OzB/yRwoF4Mak5aYpU2rDHhZo3nATUa0/fOQ6XLO0KGP1ED4
iseWWFYUus45GZVPv15d/s1jReJUFbruWiS0LXf+oV+9J7SxBLiR19XGF+U2miN4yDPpAKDmAJ+s
N2lVbXnPPJVdVOz6OMLsGWVvSMtw4nHE+Osw0KPqIBsLAWrGjKtxpURBCUqrKA/ySBa14jobT0zw
lGxSiteOJrC2Lono0Sy2gV3oO79iqh3nfcAkxHBXeSmChWgKtOmYnmQxQ5NOfa5jX5UCwBnVfajb
fwxjg7lcnlf4d9tqdwocClm1q3UDwe/gaiI93ooJr8x9AXHR43WXLzyja/ZuRBSxh2BT6ppBntRb
9A4/eI8W0KmAmLDT9cL6h/naebvM55Ficc+ELXjPCUt780uYSPko5eSX5AV0rED8iXiF5WWrAmfT
laUI/8EzRMdmEEh56Nr1WRmDrW+h/2cWXXKBGsbT4gfl2p7IHi1kIyp8ySVPK3sV9chXtkYG3tpS
up3KVuGucYHDIzEnPrAdspB+zlBRKFu+UQ0p4U0nev8OQzv/zkm14jJHHX9YtIMkGo+ZjuRR0WJV
waz+pEO6fzKcEJIwXNKgtbN1M4er8zlG3cqg9KQGCpmiOV4tW8uEmwlNl6PkGptjtRU1TJUbBxmF
3fgQacNzJTW15bChIcXeIaG8ltXb4B/nOzNeU7Cf3o5Wk9+nkfoPAMv/sbbitwIhq4IQUS2T/dmb
BWbgmm2ku3axgQqbLMBoeRttNPunNp/8Pe7I/XKaq5Hvn3MhdnIG4VWBYOWImKddIRoSWOYBDLh1
0A0IOwoz02FwP7Gydf+oimatarHy3k5CZSdzsbJIMcg7DAaM9xCLtAW4B/fRsEz3mHT1H4Ea7oH/
5XtjGrr9ULCRnfEbmGxsWClWHy1+FhY0zSpRlGkHiM45iACW1zi2HdyF5HWBegPpz1ujHOM14V5A
it+G8/pxkGnSuZDVW1uMfE+yuNVv3UkT/xmAeN8jZQBxemBOs3FO2iRu2MAvdPu1bmpY7jQa5gZu
uNJiqOhOCEIvZ1u1FkGk7pukCUDRutUD20tvQ3B5XOJgFSw1NbL3DtYuME+m3wnyZEBK4U2qhdAe
7bhceHn2+dfvTs3+m0eWDYbpOqB+HFt/mwlqqzEZnUa0G0g03hIEn7FrHILg69IQx9RScatMCuTV
2KgsI23CdCNt2ap35Ve5Rs5FWG0iET7V8GoOWh4MvPbQS0zr8RHX04VZj+UhdNvgEETLan6LyiLU
83bjlPEnAkXDpSn4CuNBa88ZfjAimVLeXfPP2avhIUHM0GzUZagD8OnsYTrFKaI0spDV1OjvEa5P
d0Hd16fRTusTk+p9oITh1h7wkl30SfI4gHFbIGmIu7hiaIdEgyOL7vUfjasO0DiXpT5FsFmrVVNA
XfZZle4o1lPt7PghwOzwBktKjH9x8LMPTa/5B3/SDuFQiWUed93BSMHUeFa41UnvHdAxU1e+p2Hz
YrvtekArMIbJ8iSCID8qLJJO1axVeW0nY7LVoDIjmRpV6CjA8mvn+0MLFTBHVbpv4mbAhn6Oebst
hkOZodZbOy+NZaPq1aazjezYNDWZOLhyZy3z9VOH6XmZt9Fm9Kpgy/24T33XO2S+U2864pkLoaX/
j7PzWm4b6dr1FaEKOZwSzElUtOQTlC3byDnj6veDpj/J1njG9e8DdaEDQIFE6F7rDdmefxA138hL
sdEbze3EjARfgOqgx35TLCqrqQ7xXO+sUdtVTUjAzKof8Fr6LHl5cRK1alKrZYEA9cZHKsOVmP1s
JH7lQ1+hcNjXLMHdqK7uiU02JyAB1f1US8rGSCLblSYSKK7d36NzQn7dL+99E3/JJqinnaN14xoX
oyVEgXIPHZALiXXKXlSdPr0Ns6A7jVryZahU5ZzFVvPQBE+kHMc1FypeulWEeJFmjEem9dYhkw9T
EJjIh/loNosijzzpL9NK7Q/TSmSlcaVUdd0kg/YhawY+soDY1Ndre+CChXA67nVdH/ZyXv7cEm2E
ogpXR3dt1ca4EznRfdumRx7TzvJm8uf7LIYBn+G2cLDNBI4+QCfhyZrZZx8flL0ml+ph6ppmi9fL
vpjhMsUYJBs9zx7Q4jL3isEK0kKEJKmsyZ2kAqFB6JZVbjdrD3MSF65Z+pcZgPaBUjlPqtFnQkXW
omBWPYc1fpmLEdTGYdlGFdCsx/q10Ke7EazTXp4L7EPbvaj6ww3a2Nourv1jPZQreWzUzeR34wLo
SLbx0TpZ5GrinIJ5zT5YnXMSVWVC51OytHWnytohG9SlSr59nVsV09gmw687MoAPyNGEpslwH7ST
sw0xJz3GLDTIpBDsKCDcuvZf8umawmn9vrLjtG0DrKXGFIgf//fTblCQTrtOa/FBzro12OL+3lOm
8BhZ1XcdOLaRlaAvLAJ7+mi6wF6UvSiseWtCE3knq5+qmSkulJyCRP6qeMyebMx395nXoQ4yqDYU
hTZapGClAyYF+2aeRyrYVB5T3/yCQ0O0UeektchcI8Ne/+Us9Q85RvHjWuQZZfQEDLia84//y49r
ZWrjqfwPiPYq0kZL9PBszAUuhRZe2rz1vbg9osJF7KnjMSWqim8v0tzWzuinyC7XN5q7GDW4bdbf
9mrfniNfk7appfAtkTncOVMfYXfZ2IimUwA5OBh6YTMHo1a0o4crqBJBbC3TT30DbLJqnLPWOurC
qwAMBFMZoT4wKucJtzd080PnS0Nm8Cmo7WhFiouX6kxJUgo+ukrJcgQlKBJIJP/9Zv3TJUEWVuGC
0CxiFx+fA6jEwvWzZ2d0H8BbmvnFtVC9hIAcgad11trdvuhBu1dOZSKB5Ko5oRRY1uZBHnTEJROY
hHYaectB6+yL3sb2hU6gUvUREJe3CTWlvEwzUzYifQHEi19FN3K3kNtnO3oWz742rvOV1jGZGKK/
nONHnNt8QTgG+OM5QiNz5X8I6yvlAK7PLnieEMfbgAcoDNIY6HQD0TTcpk2qoygiX4WH2HLO7219
XCqubCSq6/dpctAGR1nZNsuXkWgqbq2E9krCcV3obcr0DGbPAC1gVupCnpzwVCAGuW9QPfLCoTiS
H3AWvTooVxNm1Yc76vmZ6WazGlRl5tlysFBRj02nWDplg97jTAAK/GSbx+XZ171VJHnG/8f94ph8
yTp8ZlnmC/r9fsnjuEUKESv1AY+7Y9cgxa7nSrzCL7dze0u5maSSLOQs7ZVYpg/trVG3DbLcsWXh
laal7SzXlAKjKacb3SB3S8gKFl6TdMY+tONlLUEtSwsrfTDw0YgK634AiTS/cpT5bTPhNbNuQ+Wx
jv3hgA9ds7UVaeeh71OinL2cMhuDjKBTLlk/vESlQfy+SV51JVv3ua1/R+3iXKqR+bmw8r3UvPjg
g5Ho1v8W6PvnKxOsOLwH3M3JVTEN/f17mopMRjiDSEznw/xGlctaW/VouIYa3+SW398XXnkbxDFT
IF3FBjzNg72kyd84x5Zkvwfbqxn0o17b0q7Ph42Xw3QIwiQ4F3WN0Fj7oweld8zqttsGnIObWjnL
mwRNAxN59bNtYKD837e/eBb+/kZwZAXZKsJTukrO68OLkExlCG+/mGmPte42OloBkpICHTO0Y53n
9j6PJ3cg1oZbZOcRiDd+Fk4ywJYxgh0gfrIfs60jWf3xUtWhioTDkcfBIgxH2D1vhd0aK9LErat2
ykF2jr0Wt4co8IdjWJVJi2cGm6NcDMd+Lqa+2kQDQgyywyJo1nNAMdM/zimjtI9QQyja0g399mQQ
ndoKN+Y6wcGnVbGygymUk2NdZ7PKOtTacuUQ6VrkmdahcUbm12v6+VSHRS0DL5Q8K13WioYbXKoF
51hSVl5ckvAN0Kq9qMDPr0XVBq+KPMR/eUJp84v348+gEtkB5QjfHKWH3y+tFhA8utaoQcZ8XdgD
IjcLcEzyboqk0nbdqzp1z4FVSee+UaUzeF5vj37skfiVdggQne5AL0Pq5K6xjPErKhD6URTD21ZL
cGlRyqW1MlQt2k8+EU2pjY79XERIQSC3Ep3kdGxPoVUhT54RbjcCeD15efuXi+4PZwtSXpGZfjkk
TcRi75cXtJ4GsKNHLuZemxS38o1i0TpWf5RkO177hxFBK4dM7I/RD27HbGOk5NGisl8qI1cCBjTa
LqrabVAFA4mSXQ/b9zyZZreGAp3vANKtvC7H9Sg14XkR4j5E/fDJihJyyGVauCRqkFLsEEB3tBS/
AcsEq9vJMWt7ClJdjauVOFKOvgTwcC7aTnfWVm49OCGrCVHk/lic7KLEehz3HkXDblvrm/FGG/Eg
66r4zi94ZvV2d4nD2txmpDyWkLhZZzl9szSzCffbTFqEU16w1FS7nRlI4PBnOjexU3OFcR/YGC8q
/nKl6f+cAhJw0+YvnTwVoA719yutCFiD6r1XkmRWt8Tgg4M8GchEwVKB6pdgTqqQjDIj1gRD8dpY
dncTappb4D/nxDzzUckvl2WOEFldWF8KLdfmCR5ptU4+SROEB8y+yMmNnusYJdwGb1z5kjzuOgBs
oacfpMbZaVDBdsGIWI7Zyu0eWLhbdrm2NaRBc8tmgRqDA14ObJeGMPOO0PUSejUab0Pw+n+/FOdM
vwWmQeFL+RhXUJu4K4oirda6SdbIqJ+zKm2/xHrZrSR1jPeJbB99z49uFC9RXHOw7Y3t2NG9WXft
saqdpS/jNqTnMRSBMtjiizcDJ03zWDusp6cJV6LekBdlYeZowQ4B6XHHXyK0tfSz8WtDImYrXoSk
vzF/RE0+HLW9peW3DkQM/BSKCPUxp9Z3Wpxcxr5VWEmi2Qkxpt4gsb0q6gRKt6eSKZvnV/2offZ6
cCIi3tXNQa9yiNONPkinsBi0PdgVaRUoY7xwSkldSqoyoiBMpDytDDhP1mjfVaZn303RqibexpRZ
PXTjWJ3yMCn+MvEw5nnXh6eeQc5YAbQ5P/c+TjycIhoJrEnlWg0KUptDemf51bd0MBLUHAqe1oGl
rvXerk4w4uWd5smHKtHRdrAMfUF8J7wYVfeQltER4NmmKMN0nYA53Mq92W/DeCLVZpfPRmMgzWXg
gBsye1B17T7jJu0y/WuaG+Ep9uULgEVMgeyk3fAO+lSRbt53iYWAuVTgYOqXwdopdHj5k0/40CbR
iiTm2kq/ogI4LES8w4qV+miPvnOYsu4+8AMM7wiSoLSNW7GXxgdRqFKMM6al6e6kEp7572tZfF0f
vk6LJI5GRp4ZKA+q329tUq6wdtFCWE+NyYKSlNeqRXa9bUv0zmPWIWEpfR/s8iXvlYgZeMQ33FnN
mthwt0FY+qT2zkOICqhb5TjxZPmTn0SknafutlKBtijsf697VbHV9VXNjG/pVZX3nLKwWCCsxdo9
RA5LGQLe1lzpYTNgdxnXp0br/FPlK/yqXfGK4N/hv0/cmN+Ov504yXdHQQybLBkerx8nZtxNeTF0
XEfmZKyVbGwPQ19qu7JNTk0ZhutGkhGi7Z0Oqf3ePGrz/Qk8SiZJH8bLcmgS12gK7T4eHyZUEDal
XKTbxtcuTYx2Pv6UEOn6ZDgBgjK3mNzA3/GCNbaK+JlkVXEG072OSA8AnEQsb2xLQCw8T9FR03FY
4PEDPGF85QPVT8OkLis0DYDgDK91Zd3K6PEvOFmgJXHYocvcZ/epsVBnTlNmG+leTy2oUs56nDKU
UssAR4mcRddQaSF2K9Gusp2O2FP+UM1xbkAWOgYDIBP/+zu2/xExYXVoWuJ2xceAjPfvF5c6TnXU
SWay9nEIt/XSORWQUU5my9TK66vCFVVmJgrRVMgJp0kb9ZN6K5rlqEEcSmyKwjPqxCVB0UOk5iAF
CgurgtmjGxpRdgsJ2XJxDMSOPulmBw/awLHLyz7nsUxwyDthk4aDDa5R1hKtbfQw22y6xA4iJ8w7
5Vfd3xt5S6iu7PSLk2j4mfkGQiUsRhdyI8NR7AHfiy00a25ilCU37+2q5uENK+qjWf9QO72/QUdb
WWBKmt4HrKTWTSo5+8ZDTyIwgmSVGVP3lPnt17yp4x16OHZwYQnB+yusRlD2Y7uStAg+f9e1zGII
98xuZ0+T3ZWLuFPrUxcM+TEfjSe7kjVSTRkOZpI17LPJJGAwq6giPbEvHFshrNDlp6sfHr9SsY4c
snAmSdhhwSRW+ctDBVudf9xc5MhMxTLkmdyofSSJIetXSJqZhmjt6sHJ161115TJJ6Tuqu0gSdZ6
5L3+YpaPGo5GXxwznUh0VN4OK+DpQQq9S61p1Re9nnABt1X5pCLbUgwk9bwocFZaXjt3Q2mhepW2
/Qvhxoex8mOQpiW/NAZGOJRMZ79TjM9grBEKk1X/wW8SkI6Sg7iEgQk9SKf7AOE4PQ3Ls6ihtpZv
HKVJlk6fgy11eN63HaLhEgjfVexnSCC2cn5WCJdvuap93E1xywkLH9E0X3ucayyX4pNSg3wupfCh
U+KvuHTbx2utV/D3jD2+lLlTGjrnIGtVvBDV3iZmVKad66DleXGgzHnMir4YbdDd+HA/md3aBUpP
FXLJaSGZe5koPB5RFAYw1pUTIEGk9aN8TBxCJItuWuCVroLOS+3bWuvhiVlG91kKpUPDdf0DE6Ol
GUv2V4018qKxWV9HdS2tgIWPR6xMA14+bbix9OHj7kIrdd49QM37q14D37NTL8FK3JRc3wqh+cWZ
f6lCTKVR9PCOppP5OxUw6b5H6vvAM93aRM4Auw1I6sqodfWWez1ZanVbPCZGafGaHvMXYCyvARi2
V3giOy6HLFi0/PNS3YScKFnNuDK/e2Z5V49KdQSX+jWtA/jKgxMO+1CpBhJ2bMVvW4Nfy3+ZjSjm
P650eOUEQWTWwY7iOB+JJBnWOR3uFN6qLb1+aQRGthhCzdoIrzodGAlgzzAe1yazJC4WQkEofo4S
+OI7MWQWQ9qVpf1Ql4R934tyrjqOVu9BCS3e24PJ0Q5GUP0cK6qqGnrwwec9RP19dF9EqD4rdbP8
0CEXyJq2PnCUZgaMCdSYKPQQA4H36ntbIvnqvmgfOmGSnPohv4Chfkk8NdpWRRivu9k2KC+ai41/
351kJdXZ1GsZdw7aDeJ96GQo40Hr/eGMX1+58DOkatZ5NX7rO20P206FSMg19Rpofr4Ri3BR9K05
oG0zL8rBm6JZVqtIE89VFO2LfVgzt5qBUQ1MSzcFk7CMVavCIhO1XreLMZi8ug6MOouHq0R2ZtfK
wvPHp1x1MjzBkubOa3LpNOgN/K2huRNNjdLbq7GJeV8UirrpRt05+r22HQ1P/eyhtTC78ygXVoD1
tia8sNOqUrnpothHQJwHDezNLwHGztsylJ/kzjJZGcoFDuJ6AWLP5P2cNOHgBn4ISCWM09e0erBb
VEWapsQuuW/Qa4REjdJnTjyP6Sm0N63n9mog+VYg+W0NiwNRCD+EqzWCNpsfXM0Q5m4ra+bF5tzY
JcG+D4N8K3ZRqgnB7hR6Lf+n4xaBJrkaPrLFOcBP91guO8LvzrrReO2apl0SRk4TS0LwSumrRTGj
z66bSoA4FBq86ymN6DFjItqi+5cxYjOJQy9YagPh8EH3y5VoNIZI/ctd+c/Xj61oAEuJuGmWaTKx
/X3ewbsyVGtfdlYgtqeVElQsxaau1hdIYC/lTLVJ2hF/RKEuu4AwS2etuuzSA2pXPXWdlFq7NXob
FOxcxNKIf6AkMWEIC2KFk8fUWGxqvh8kC3DOhGs7P9+LRrE1yGDBJlQuEz3ZsCojtzkXuYFLqKn5
93JkYZDmGeqTDKlrid3ncFHq3t/89wRM0YEK/f4q1nksWTO8VFEUZmAEI3//LljlDUjApNEG4NYC
g0iSTJPy1a9C4/ZaKL2y8XUmY5GuxZFre4q0jHXkAmynTSJX7w3mmr6ebq/9RIOe6h6Zp/dD4O69
6HPHuhFNehSTxWXltlWK/CaqFX2vBWp9Y8xFTXzsJk3LmxS5q31u+M216a09zLy5PUFl8ve2Ueu2
bRcqu1AJvBvVqJybVsZVQ9dLbSWq7x2jFK9lqZNIRKvOjYqW2c4vunu504ghzkWn+SoCUBkmqGJT
R2GgXAxje5FqIBSiLZaJFkb4Bnj+yxho4yr2MnkrqnnquBL3xRNnXR6RMCY2xJvgxVHH0mX1SwpD
H8KnLo+WalUHL+qA+VIxBDIwXI42lNAAsKEag+ZewoPufpCtJUqGwyXQqNkmTmy8cmRyh4xQ/RSD
YKNYiU7RlHXqLEbeZjvRZiUDfAPQDgvRey3S4LZBLfgkPsAYpXSjOTX0xPmQnqmX97iye51MaCtO
k6Whhjhfz58e4tt3GnsDGCAjmR2vzKLSL0hwf56g+UEilo17bLP6tQ/7dCkU8c1Br24SZdhXObFH
FzrJlz+NFbsiffx1shWLpWI3LwpS9UkP2jsZ2clvRDkfdWcMn/Ao6NcGRPV9ZWEYCbAud8UIzrFT
ev1VTpdabBJ5SlP7MiXYUdWSPm1FNdRyhBGyMflqqv6y7u3mO9YVXwdzitFE7KZVRqL+WMwF/8i0
Eh3grb9GcoQIRujjQBiHzS5TkgFdORQuwLCUyJ9NXcIzro3vvC6M75iJfcq83DuIGrjT7tLC8vZ9
xe3jdBU79nQrt0Z6D2drJzUYKJHaJiidTaiVz1U5JmprKlEJfCE4IwdSHvSOx8vF7iR5H2l1Gf0Y
+CcVPBvvE7PNXaIN5lZUm7iuD0UIjrc3sCpz66w4D75VnVlIEkogoLsuLBwPRFWNS5YmKWgRcUuJ
GxFwkbKxBr3lqu8QgP1YD6CAb1r4c4v3+zaWcm1VIXq6tFNM2b3SuPAGVx/nmokcxUWoyYEMufYJ
qbm5r4Aodu1rRu3/sJ84ptCv+6/93j7h7fPEfwbzrLiRzfbLZNzZbVZ8RSshWU5VbpxC1EmOQZFq
S9by+ufG6l1ygArKU6SAusi2L80ohXu8Y7q1h7LmkxFXFzGiHvJvllZWD0Mp6ZuxNEYAq0F4r7ZR
thAjcqfbWwBUnnV9MlZaUT1OSJWRG+/IUlURylU8yG6NGGffAnDnsz41T7xASn/x7Nk5gueyIT2a
Q2c+k2yUXSkYhttIMpy15KTTQRzGbG3vephSD5T3w0Cb5jCn98Pk1ZyLkyvnkCap7Oaj/R/HciqQ
SeJfsqX8ab6HOFYtMc/H8BJWZaJpp8Qx74OY+1/cyeRPyfKZFdwsbDOwyJ6QI2FqtMgJgeBr7gRH
YaRcsbRZkJD6WRW9olpbgz0zHLtd5tT+bpw0YhjGiH8CZuugdYMUYcYyb+5EoU+u1hM+c0BBzJ66
Bs+nvTk208Iv8NStZrNdGdydXHr5Hfrr4X0Vpi9Rp05funpsWaTE8sWpApUQbBwsRUfchyzlVOlp
wuJwm5tDvIH26Dy3WOCIATpOBsuyZxHD8vp0pbYpxkKySnmO7MCSmqlSb+1MSWQenrNZs+ggAr0w
0Eh2Gwn/H6QXeJJLEZRK5Da+SLL0o+iy/E5yEKwNph7tAC6W+xgXREfu40dcaOLHqAfqb2vZvelF
1IzyZDuqhzgmfW0GC6MOIv8kOhGuDMBZ2dVeVCXsn5a9uolzNFlq9cL7i/SAL5uvUgJ/KdCUL1mG
daNEJ3z70tSXSYGWb9QMy8yMzVeDNS/4hk67DdQK/x8d9hbg4fxRjbIXMcIMhjstbUBRmt3jNIXI
VLWh+nl42/IN6YdoetsQowKjVz+/NV03bmK9Nm+wSwseB52o1WwKnxVFf2oygvr6XAUkqW3ySWBL
2+JTgyWFa5S+s4v1ldATn+XKVk5pE7vs0OLbkAhbZDgInfAZKHdxEhXmWS58MilwDVNYx011SpXo
Z1FEOXQwpTm8tycaX7gY8d5Wm9PRlAv0C1N7pvm+7R/2qbQpYvkHjxWPwDsFiyVl1ctttZSM5mcb
PkLSNrOQsRRDRIfDW/4kJwGWHOz1PraIv/ZpodyQaHOuzXhcPJVJ6QPKtT51BPn2jqc+20Zg7vWW
l0eBp8YlhKHmoqgebgYSqNKigsC+aiIgpqJbDESDFDmcsisWaqHr0iK1pfoUevGWNLZzPQwpfKZ9
CQrMnn2Wna69XCX3qKlzLRECfP+rXdX5qDlG3F6EGp+Q7+vGsz0xycSiGSqRGdvOTal12SXOWqTE
e3hMkRpnF1HUhmMePMM5ypPsVgU67rWlPPiRWd+ho+iacw39eIUHMHLtwaBeRM0PItYUVck7ce7M
rNxcJk6SbERVtSA0yAjRLDOlfPF81lClkWIIEtfDQ6FKP0ypqL7lMbEptatfCOaYZFMn6ejUqXGM
JVaQqY8tmOpn5JUYWjnZ91ZKjQe7s6R1gsfLzg7L5uJIMxQl87Nv2QZ992ipK5q6Vp2431u1ugnI
mwMonqulitPUrGoc5tVwElvBMEJPehtcgoPETS8FRyPxrhFDAKWsMU+zDhVL7HMxF16XZqtcLkxX
hBNEm9jKytZGHi68RiLe20WnoQcYj8rDrqsRq0Tirf71SBgNSWfRdu0ge/B+pLH19XUZGOqa3P4X
HGO976OSLVjaGa+zmSVP/zS6J61skUcP7H2RWR3rarBr3VBOT287NVlO2Kk1Xr0UfJPYCWF6a90C
bsAsUf2mVbL6FOX5QvOr8TlMonwvk3hb5ro+PjsFM+AwqY3jH4ap8zCUJX8d1g8BitiEaEW7NZjZ
Pm39T4aCrCvK6fXTpIE+IcLav5aRt8oRyyCbWdZLL87ybwgGh+j3DP4nHtrhsi00A2agHW0sJPQP
oOaSw5ChUGZMIU45Y2q3lwgDznAOBcsFEv9+Y37FTMRYdHYS3Q+qNK7R/Onwzk3bo1qULPIrrXoA
JQDMKw7qb0EeLBy1rH+Yfv1JDnL1U58n7bJLw+AminQJw4Rhi9n9uM5KdfxsG68yaUfyVkqOmqo3
AM3Kx89R8U00e4HzoRmmmL+Yhqm5Kx2nXklmX28Res2eq0Q+wxSrCKuZ6a0/hI+FaqTPTh2xTFQ7
fy2qaMcUi46FyrlLu/IRiPdS7N354u2joBtcZtmzk8qT63RRfuhiLbvD0pYXjzIArY8K7VOu95vJ
quV75MzS20bq7/Cp0D+FML93YdFiR2VljwqoL+Im5BbTjAiFThRTh2qoRDdhnmjbTFe/i1pdda2+
yLqkO2kEd0Tbe4G+SnwjBQYiSmR6RLs1N4l24iKEqaR1KS+ssWz2wmOqCL75PKiftHoYjyXa265o
bnGBXar51JDsQ485Hl//ddTkWT+PFY6vuJZKT5kaEGOpan+rEqm/9S072JisF11ED/iAwk8AcYJ/
xN9zrgNgTheosONgOUzWbellOG6P1RpUinJ25qZOa5WbHm1n0ZdNqCRY03SUrKnYKCy1D43ZNYes
1/INL9Dx0gQtQCPu0idPMYhAIP/6avYh0DKPy50V5KroK+s1JUu16OotKjnpI15b0jKU8xymii/v
OqsuthPztYs5tdHSSPvkOVHkJ8Q19B9RcWOw5MaEOpLdPgMPmalKs5Ny+R9b41vvv46TOv0ZYbL6
PizbT605lXddGqmnIPcCd1AhW2URKmVNmujnciriW220v2P+Ib2M6kiiJ5HHg9dG/uOIKrYYb9q4
mGq1bXLn4NjXkJiyfB8IGFl4P2PJCZrDvm/z/gxjdzUYY/w0TqG018OwWtbTZL3kcvMaJWF1CxXC
4JXoTAtNDeyXvsXhGOhGcko8SIzMhW/LeTxvvHTFvzrtGnR1n9XyVQ8k/YUodR7a5yFp+Dk8X1+2
mmYhhTe3zYWnhfrB98qNaBKdpoFth9iqC3IAYW0kW9F21SrCjbvZpE3dXI/8vp/YRUU8WYX1XiSg
8PRirA/vBc+c5t+rSmPVh2kuxB55lBi7qc9WqRPiCtHLJ/6SRwDE6ixEFR/GuVpluulaamVvRS9+
19kqnEbykXOvgYjVuqr0bCWqqh7ZW1uyTRdTwuSRbz5C4AbTDNErPgNK0eu1VvYtyiTxQQwdDbDI
/pxBmQ+bZAEayuSufdhfa8+PUTEeWhD5aae4Eo/zraiWdY4VtJE/iZo6j0gMsEsd6sUH0eYEdbLL
9IS5tIDwG1q9rkgwXa57IE28JrufrMJKUReGE8s3oWze6V7oPKeYTbs+F//FSjN7E0ntTBVr1VM9
NgUk5Lx4tOIUj/U4n75prBnFXQPW7pfdmYxNF2Rffu4uOVzykGaKlaHMGtQVt5cUBsYRPAOCXQDL
ntSu6nd+GEu4xFIFjqWv/Vjx16JXq4xhGRn+tBW9nS5ZiypR4NzPg4u6ec6zoLpRh2x4GlD9KfQa
hHepOQ9MShe9zAoQZl+5nYCaniHAZIDNke1RSrjVqSeBM2Qu+CkqrdIFMlceRO8UFFsf9dh7JBGq
O5WQgGgOQ0XZBzErTbGT72cZtFsU5EVvjhga3DacJ5IhuYujgIwRCtNwEP+35JymT21WDneiBZOV
AUkAu9+KBag/2zKK8aERpNhep5+GUB3ujDi47wO1lMgeW8HOcXx5FWZQSSEBG/q5B8Z1zECu/9Im
8RqCNqw2rhit84We1bkQHRUYqWOtGa5oV7pSPtSAPPrZbhQj83PbNva50prswS/ScJl5o7MRnaU8
RbtkIFooescYw9DOtIOF3vbRAXqktU6k/H5qjeggmqQ2+7kl2t6rnoM/3HU30finXeBeyluS7Fza
1YMa9spLFTcFKNk8XkPOUF58pTt0kVk8BEMmQ5ycGjcLQuWl9eEnlqM8IvvkebdJLn0SuysO/k4F
ppysoQha54Xfu0UTJYd4UudolrnqCzV5IOuiXcZ4ehQvcwsDrq0S58SU51FiJ7s244Po/edOYlQK
vDmc1fHgnf6EJ7QzLOm9KrYEeEFsqYEfb01FAXgClMEoc67S98H/ve+HQ13BEPPnvh/e4q2yKtK6
XDgdaB0jQzH9umlj+wlEEvW2KS3UncnbMFx6ovHa9csOqTZGblZ2zVI0imLq9Sk/XQ8I2rffZLl9
VxTSksSn748rA6HKRR0ihLcYnV4+p4E9nW2n3PCoHAispT+bRHut5+PW9PPX9/brrgGK+nBkeY5p
TQqzvWiL/gylTVTEruj6z/xm5ARh7/Fh1duRyQx8aZUYJNPcdD2epqJ9O/rqXRj7PMkbrpfYkWL8
YGA5LGZtxNHTTtea6BBF1ZTYd/kanDnGvrdbkCnPaad/I3sbbXVxjPchJl+uW4ZoOPzyEWKzbr1u
qeuIZr2Pvu7NmgZUrNaoi2tdfEIHxe1cZ+ZdbxbdogVMsxJZPpHvi2vnJvIstFvnXKBmlf5J1/3b
91wg8LdiJXZqggTbs6q1bghApx92aObdxTHMHlcvoJD16v0gb5+CD2h5F/FYHfNdpMj6Oiqc5lQm
3jPWZuH2WsuzFs/AUEdbYO7FPg5sWsxR67lHtIkihQOJXbWcItYhq6mrZcOv3WJ0Oe+CiKyNe4r0
+XpU0SaOIIaEgV0egiQCqPn2wWJT9Nb6qC2gdOGHhBCArlntIZj/Kw9rSEAkREdAtlIY4/ijGLk8
HFQ7Tppu6x3GY3QAa7TdBmwdJAV6RJtppVA7RB3h2xkFhRrhtVH0/zx4iBrUxNJXDOz9+AniL7hc
0LT3Ye4dIe42Z89OivsmQ0dJkWbNgSwFetgVD9MErvbaOVjQEzzZX8MAyvFlyPoLIqBL0SkO5vV5
65JnRb13PpodB/4pTOMn0Sl28iSIt1L13CDutBVZLUcYokGcehlrLC0+ZLS62ri2i7Hv0fe38b8c
o/nf2PdhYuut/T0QL9pT27oeW9Su/4cK4bBNb8IyjY5MwqpbEYXpzfr2D02TbYekc7r6VgyFGnsr
mkRNRG5Yvv5pR3EsceS3HdMORtgfjiUO8zbq/fBiqGGU18P/fizwsuHx9yaxozjW2wl1k/bZLuc5
pRLV7+cpRopBb2fwh+P927fxh2P94aT+7QvqBhnpAjP4Ynb5xmgsTLsaJKw9J0vXpq/7KzGBlDrD
uY2z76JPtBi5pLtm0FtAbpmOdnGVn/JxfBC1iTzVfYXDGIIYQXudoZaE/VZpEwQub2PXI7qHYaA1
DAtJbvBCUzN4GDFXo+gRnKNrR4MPt8u0lZeZGJ40yv/2RFN+wjkc4wDRmM099gBobFI6uBCmfEoU
cx+qjXNrBSEF9IOtlJa4fPw/vs5r2W1d6dZPxCrmcKucNfO0fcNyWIs5k2B4+vMR8rKmvf2fGxS7
0aBtWSKB7tFj/PINKXv6skRvUobICSDYBmzmwNlvy+a1plccS68cz9IVumQLqzxa6K3uPspFCLiB
rFe1b3fXAJ3dBiZseyl9cmXXZHBzJqW7ufsm88kPwPq5QX6V5ShzGl+kJUtVvyw5pzRwAsyRsnQ0
W1Wu59ffI28lLpE+ISI6ZHSDzzI1kWtEq0qZ3KMGrJ0zRvSSCu+jP4kT+Emn5AyALb40GUrznkL/
SKA18UUOahImt6ugLdo1naHl8s+JObisI3bflvn1w4LZL03gfcCHw2T11/vOYV6jLxvBT0r+RW5h
QSqOCiXNgoJFBg7XQwW0AQfIM3pE7JsT089L6Y3jDKlZGRW1ymTDHMOCm1cGBEbt60vwAjv+he52
mG8VSZ8TuCRVmthcCXAaRzk0aeodR8CqHd3d/znzTCHfQue8L1q130c5D27QKRHbqQBlXdCSKqKW
0nubk3e5XaY+7Nhh2+/aWY+mLulK6GmDrow6dlZZPXXbLnQqVCsbx94mTvaD/sh+d5seWrjtlFA9
i0J37e0QFDOvTOCtb9NtlfjnqT6WED3ri9v9K89cm8bg8IOkA6/Q+2jjOyIFMw3HtvTRvPrzSjH1
sUEKPPmUxL21q2st3OlqQVonyBDyNemXvtJRDSaWFrS7K5ylf6t6eOny0drLqEEq/wqVJgmznzuW
Aih37HaNSkO7VOltuQQN70HLCLrbYKa5u2jobqFQ/9uEDHY15ZzYUXrQIfzTFtLn6YUJbcle3kN6
7ndrLJu2Ldd86x2QykmoviJUTHfVPASF4o+L0hm/6ZHibz/45CXS6aBohmQpLe/XMmmiyQ3+pSmU
ZdewgXbISctWcFoog3NiegGQ4enjIMP0GDLg3/1Om1lrnrLd0m7dmpLhVpP80hkSF2uV7doaiGD4
LCf74eckn8C4QMDva9qMy1v9Qkex4Dqbt1KHNC1l+mjC4vDR/GOtz6yGfsmi5fd9oLY3PVMs1pdV
1sU71QinZ13PtKPDO3ohZ6WvT5tjgjLMVbqCyTbXamtDouKzPgyN7ir6an+Pz3qAZF2sFmBIuWVv
ei3gWI5IrfhskcDXFjYJn0tWOcXF9r0Udc6S9PEs//thYg6Rs2kAyBi5XBg05bQI4myFihLOOebP
db/fMKEetQz1YepWSaQYGzQXPRdcQQvGfOiS9c0OrGq8TiW6x1YG/dscAtb0Z4gs/li5G6wNaJmW
GhRMZMaU5nvYu+6misPmFI9GfRsCo4gXIKhGOp76kFydVS10uzLfpzx3Nonu9hugpca7TxvkwmyC
8exGvbp3XfpiUpdsUKwHJuXb1LoUJB9mBofoWzCzShclpe/JTXYRWu7bXkeZy/O/3+GQ/yc68m8h
nTH0G7rnv6o2/GGglKyGw8+fO0R9QoqlNG4YKbmVkwNl6w9+qgrZakLd4ZAX3jm23fIrDH4qFQIt
edXghl4BQrH57lTDFjl2NIbSJj+S7Bu3baMbVy3z9VXmU1oV6EEvutrIvlKNvoSx/qJCxfHY1Ro9
aDma9jIzb/smZZFO+GfNGfp35+F2Wofb/NzbkCnKU7pc0/Kz20Tz0f6+piiV/t29kBGbFpoo/Uuc
ZtPJiuCMgJlRQMMjmmeVjP9s3AajelaioJmrCcxXgb4c9ZqmHNLghzqg/yHxysfANdpHAa0oJfJi
J/+iMalu2CBCayn/SuYAIXIjzHQvTQuiEbkoGtP2uTTKnXTDvPNzkcaZ+9TFCRynKEseQ2N4D1s3
eBqRl3yqLDFtKlSHVtInhyjVYtiejWR390G9cDC8wT3LVbELWyUwgPX9Rj7Qyp0ehDq05NxcDrqL
vmxd8qK5+9pU/XcSHiXCoEQFRATZusqgkSBvRyM9DXDBSdok3uHOiymgjV0eQWY+BzlmBrHIPcgo
Eaa1YeFZfwhSw6DgxzHHy8gw41VcsLnwVtnwpTHK7tibog/XXpQcpYmsDGAGs3ultwS0e1blD3Lw
cy1/yIxsTTKnP0vXVFvtIRj6x9JCfvVs54W1CcG5uUbirpJG20UWCgxZWOsbWoXGL477Cs1U+rnM
02RHkvKnO49fO6fj6VfTIO+oZEYz7Ykm/Y5vnerv7dkUnYKG9ZjsZEQrrm1N60urayUqhIPg7/7H
AMXjzkrEus+DbSc2jtMY/9j9W8uznxznlF/9vM6/2HmQQRKnn1RlyNeD9o86GPVZDgp72NtV6AXR
ytKymbQwbY99ChIOIsqPD9zaI1+ORtImrkVMb7a/HGeeD6gM2aimtH8ARd7muYKuIIy2azlZmgag
XxVVeOiepr30KYE9t8xE9MEgF5idnM5bsQ8yv3RubSx94fE31evgiWrMjyJQzC+Dxx4SCmp0pbIc
wEAE15NcEKudhzxUCn1uZ4LWCloVgSfvnPYlPLS/zLEJENhLm/g2G8tZaVqlcr6Zv4IjSpOPQR8H
EM4graZGHsoNfbCmW0x76XwzPI5xPi0gVtVe3MYpHjzV2cvJoMMVNN2iHFr7SbqyJPpRGXlylpbb
wuXOkmOeqtHK4UlKccxGhDzs0uLkiCZPV/KSjsZJTY3jbTaIBYpLkcqLIeGVPdSxTXdEkoOwqb7K
/bkO2G8pZn8tIDlH6p26wSz3KNUgb1LCSDO30O6X0U2QOHc0q2f7Op1SaPGW/Pa6fYtIIXjhrFna
IvO+UfJfaFpn//AaBHBMwy4oWVUUN3/F5hTjQFcbrowFYGy+lipJyrxpT/lcQwfItCeBIr5QPACq
5Y/iQS0TOhJz19/ZsW9fG5MCddrn4tGnkfSMDGW4kPgqw9bFWc8hjG19YbxKU862ma7fTB/mosXQ
GNU5EiAlKj2pN0pkw5fQ9drjRDoQEako/174zQENd+P9bxFZaEHSOAmkkuf8eNq/8wHMffsYcpD5
cAuJUjQYQJT/MSET6IP2JhexSQpRuJyX6mg/3xZYEfXO1o4VWCPn8nDN29eyaAaieeFZ5NMGUivj
3aQ1hhZbhGPi2VQG+rkgoHQoe39cZBiZ99y06odFA9o0SlpfS/oWH60G9mTPBjmUeJlYhVbMD6EK
6v+1lbQRK7mmn5mrSJIaa+mTRFbSd78PSgABPaOEQHKagv5qzEvZqP4Brc/h6sELZi+qoAPKVvRn
pcR3m0Dq95IOp9siv3f7a2844WlIp10U1na0HodG2zde+LmlAzBaG5oybOuE/m8ZfFtnIxWyNjro
EeWdQanxp7lU2lb0w4TrLB6HqwyXQ9Bpb0MGYWeqZnQx83HIf6SqRg6LwKtJU/4jDZE5C810sptP
Bss46ZMfgQyG/vRn3O3zlLYxr7t/Vvd1com8V/6N1miF9tvoZOq1fQo7zT4F40ii9m7LK72wi0Xk
jtVGmkOQVT9jouUw62uzrRN7sB/PqoFqMAlgS1zseUiVUFllcCovRzkjnXJoAN0ga+QZ2zpP+kvd
CXG5rTaczyUsjEuE5NCeUPXoU909NDDTApCs1fPU8vlL90QRet2UlXuLIov/2iWpQhlwUp7UID3K
KBGXyGjr6rioa7dchSJtlpNtGw92mJkPovE02oE5es8uc3ZJf+1l275Ju7P0y6GE8GTpDUO7pSpM
m2rUTRuzcCAMbuoENcOBrzaMDI93XzJkzWM2D9LXNDQ1yBA5JGkilm7iQ8njBpV9mZUCX6qohRdO
a1TYhgf9aISDtfbion8bU/OtKgz7R5nSnoQc3+f/M7Ts7TcFzbAfHEHJ4bY/QwODpr77XbPAEW9z
aDHftf7fu5Zt7yEtWaC+PjkPOg3SK6cW+boqC/ams68Yo3YHkfZIMeY/H7QJzXlExdCYI2SYHKJq
oA1UKS+V7TsPRhYGx6FInobJcDZxgnZnStf4ObMK7dxU1TQu5KU39t7SUPN2VXf+f84McpyzDB9j
0I/kAoatjJa+D6u7mQkg9rRjM1JZA4g93zedG7qFpm+o6mhHm5TST+yoY50KGHj3QyAOqguZPi0/
+RNdfD5lDc1bSlNOaLqKxrFRlnvpY4+TP6XakeNh8+jMBswQcH4jkLGQczIqDTxtpXepspYhciJT
lSdN9XgEzX+UV0DVCDv25v6nI9c6brUh6W9/ulzkm/QQFUE77u5/OgTbi16r44PqhS9hr09nOdQm
eJlFBbi3GmZlhnlC50Pgv8KZlaIgDb6Z4xCotyVxo9g7bwqf0T9Vz42NkCSthNAEGsiRQRM0hdNw
kYPdecMlKqgToJxJOuw3v10FazVKHFQGyUXKdF4em+JI2yDyxjXy6JHfiaOf8e42gjg9DUpon/T5
OUQzlvXB9HPhrZwIWUsZ8re4u6+m3KBPMw3NfDs5iPnKpVMKWTX7gt5Hv7BIUkHmYYfPYR8Vp7Ya
vtzyFHOyYpojAjYKB+n7FUEbd/jsBV67j8IMOjlkDB7M3MgWXphNX6oWGLCu6eklbRtlVwmldWkm
JTO+QD8ZvU/Dcc+O9480moGGdHnl2nZ6hfV5gwZXcbq75NVUxP+KKjR2f/jdvuqWim880mQOdpum
HOqSJc/Lvt+UsvkGaNhuLCB/tr26WtZQSWxSK7Ee7KC3HjyoqTZm5lVLCFvRqnRRVTj5FfTzc4gc
ABLG6O30Wz0NaMYxYNbTS86wUkcymqVBjDii80IY+y7VK2OlIW1xUQmWPhkWgpREnaFylzKVJtra
3kd+8/Jnxi2qvkwq3/IYSsgnwBrQRDaT/obGrL/sURx+9GbuUxj58zPNr7A1+U2wVdWanp+JA3pm
Wj9GnqfzlqM93YcsDboTSD9P38TN1fUN9Sgn2Z+qm0iH0gOW34OYh8Bv+G+Ul/YIB6e8yrJUB+k+
U3LK6RHqi42TZm9Ojz457JHNsakhFQC+mNs/L736M1Vf1AFmQRmkS4NtVPVo0fB5aaJJ3twusLdu
ZHhbgwzyq6ulV6cOxDev5JiaNcnwUCHwevRd5C8cOo+/BWs5H0DntnKm1joWFByoNsFICUqhp4nS
gsm5/ZyLURy9nlw3b0Zcwm5+Tt7DfGWgIzVMmqUMuU/QkF1Oanf4Q2L+bkpBevt3zfrMn6XEgRCb
HBiNdlVI+4+gfqof/azOj6RSgic/jf5RRzhDpTXNp306KbRcTI/S0wuhHqPY+ySnbkExB714bNLV
fU1k5OGyrwOSWvNd5RBrzZ6aeXSRlmp79sXXis39RrlqODuEst4zp9m2VDKv9TzIK2ve0FHPMm8T
7uDTDT0ln8C+6STqavsamaFzRZWt3dOsBNXOb8tHNLBWTj4iHTvH3pa7hvEQwiJ++Hk3B93FKAYD
YgSItVYRmgqrokGmxJ91r5RxUk+3KzfTPpgUlF4GyP6iHJEnNzCnVa7+MGNVO2UUk84TOc5pVbiF
trJ4ka0lJMdrLP+ST+PPprG5TcT13fcp9NNzwhF8y3Nv7vOgHzrpCjaJTfFNWnJIHXgiF/Jy9AXo
MD1ECsBVzvcQeRXrYYZm6gRBsYZgaTU1n0yltZ7T0V2MtWs82rMlwtRZQgYBDGw261axUE3tz7kY
miVsPtUmYwsRL30XtVTefN6+tizsJlMAMtviEpmt8zgEkXOteL7egj0OYUc3Sb4ncjKJnEcOISmC
X9Wz8KO3xEHFaaEmHegCaLIlX/Y4W5IbW7Jp53wL6KfIM8oucCzzVQ5Wt2UyJgvVvy6b2bSd3Ofk
a+n7ytc9DrotsHm/1iGbnC91UwGln1u7jz45LcMdjcexl3v6SkbLwQ9At99seOvIx3QF24b5ZnJw
aJUBOUH9gm/IIXK65OzSbrJzRiBws2UoSQJOgatgHkYqGLy/Bqo/If2ekAPgvAcK0qsfzBgGLFrS
YwdQ5m9xckUO1RVvOh6OleNbR6Wg70efEACmRYnGInOjhOZwQrR8OOlayDful5mHuZIDerXjBfBI
cQv05mkZAwNy1gEX/m+N5ZvWOh0RsWhVSF0X8pboK1V+VVwRofGura6+2JB3HGyEdq5yGJsYpkY9
2YNI5D9c+oSZoQnX8V744Gw8/SUkK3SAUevva8HerhSIHJLoEjdquZrozXh1whyqDIS+fKtWXump
PYvOmh7KMmffMkY+cK0M8khaKO0+s2HISptHaEzqfTX0xbZzYu2lLvUfMoLWwyPFtexTmHlijZqC
cbSzsCHTYDvmrva9ZvdXWpMbw4mYSVBqaor5wgE5/oEURc58oEGxnYZ0e+jx/vg9cIqhf6m8GFoD
6jjbuLW+KTNbiRzcmankbsor0XR0KyAT/Yf/HuvRk71FtPqbdEXk2KmFSwaUX7fT9R7IJ6zA0p/7
/aUZOrSUm1J7aOkJXjWFn6ylSQua9pChbkMTZvX17pJX9TCiRM7uOERqDdGbYuLzBryyLTNffZAh
8HXwCOB0t5SmnFAzXgmuYqzkzY0x22ZoBgPzy5V9FMcP1ixfj/TScKncHOTdPPBgS1bIA2srtWpL
fSGnZaAxlod8gGkxdIIvY5igHiY1WB232qneSKYKyb1xVmCtpORelvmCzqQZujeE1nDqyvBTQ1Xp
bIGOffHLMFgZU5/tqngSL9Ew2tsic/KVnM2RJTjrqf9VTlY8Hk+aEn3VYKy56oodX8156DmU8fi3
S2iF/puQV0M95rt45LctTW9Cqk9ehYNinybep/ImaPMA35e36qZwi9ZDeAJdYJ27+FOZj8HRhdfl
aM+DvPqb728hQ9rRWRhPq///0qGD1yHX9bVUP7gLI9xNeXXTSZDT0iZ//VMrIft1dZ/I1FogQKzB
dDXP3u8VqyO8aS6Ex+FgWGgNqW6xD0UBmg0m5eWgThl7NitWdt1UZUeYuLOjvJrmGaS6NqYDhtvT
7GalqSiPVU4H2UCep/qFTrM5q5bViXNCmwKdvjJ/GrXxRaGA+DlxNGPdJ3Pfao9JMn7RpV5Fo50I
jnDhJCsUmrynfLK2LXxBx3oe4iwfy720rV6FfqjT+03U69HekaYM0kLbhwN3jr9d1k3+ZtjJuNe0
ilpfWvrU4fvEAW6AIA+7GigXqiZDtNXyj8NsSdc9TppWZ6VLxRblsczcfVNa3RuARbFTornBqDHF
Zx3Mu8tG5GsPCnTdqrUyU4IYT3zu3z3UQL5mbcG7IhzSB2pNCzVvwofJ8Wl1V/U8X0LJMa2CID7d
qqbtXCGV5c64YPs/wPolLekPOKIt6Fkqlo3haEvDhmQ3SPzxuVCb6Ui/LgzWqvcpjobkCqTDOo5I
XS8QxWrfSC5ElG+DjBosZgKNy6amCwQMfGouLXc0NqnswlJVmijzrN1lY+hfpE9eZZn2Hpgeoqkh
oGJnfvVY81CZnnu1/OEtzfr8cPcrxkyO6btbGQDLbL8XOvp2Zq14j4EPqDCG/Z5EYdAv3KZHw3Ju
qm2jMEEcQPlMQ/kVSi7TWU1lZJ80ZASoMvjThhdGuNLntu+yMOqFGtLAZE2t/jr6IDakeZ8Vwm1P
0pSz0lRbum26wk7if+mhqOiayP2dpejTKsxp6nTdrIc2I49RrKTls4iMb0Pk1lct75J3sRv6qXi3
NVNZq2yTebV+nxzwQ5J5AnAq/UjmtLlTU7QUAw56D668HwPYLdAmK1EgRAHE8VrrxoCRBj3EdUGM
1q5kwAjr2mLb2U/IPcCSYaU8/4LQfBhiL6Qdl27xwCqjV/BaEO3OviAIBhio/5uVV9JX+AodEA6t
j4le+HzMer8ch2nYuEi4wSoWoPhZh1OEwqKC7f4QJtJRoTnVyKq1+r7ttI3vm6JdSF9G71IL+5NX
32KkU7M0fS8I/MPf1w5MjwjhVdVCIB67NWYagbKZHuHvhLrRz1SkmpzwDHgoWQeowi+VII3OdqNQ
NVcNLTq0SUSCMa/FJs/U9HnKC3uhUp/45inR2oc87F/PMc7t4MXgDEyTVwh/QuXSdE5tst3FFBHP
sV6kS9GG+Qp5eRRUy6S0tiOVHZON8mFMIxBk9vzuc/lGHOhsR2jbHS+9m+W7MTKSqV/Qw9NzyjKV
a9y2ynVwwk9RHiM8M1vSH+aJfYg5uaKPVxir0rPiJ8AMCYyUaNVrAxiaqalEsozcFwMOm4c6F5dA
tbRdWGnWMbFqDs/y8sMQFu+5x7n57hondp7AxZy5teGIWPZ0bUKeLW6s9FtLjbp4HbrjYwMXxCGe
Z2UIZysSfGoIJqED59y6zh4Figsp0FGlOBaqtG5ML3ATUUxrNzwslUczUPxHZJ+AhOjaF2lJf1ZF
Joyrjr9ERMK/hVliEEu1ysVWxomq8a+C3mYe5u6zaaGrGYeZtjFHv/wUj92moML+LVRg0Lcjc7oo
nlef6R5WlvJ4nwh3kfBt/NzMdO0GKkeHLs26I70nnwIF6aHMHIyvRazuG1k6TScIoGGG/NFGKdUp
vwretNjUViOwnmvSWd1uEqWJAmcEX/JgvDamCY2XFL9EMCY+tCA9FrdagTeSCfvTFvO8Ys61mSQh
DybXA1+21+XkZ3tZd4609OJyKjnmWsKLxe58fVvXlJc6J4KbzB2Cw63cpAX6s00n8r6tOttZ2VAy
bY3KRjal6oHuaX22QpES+Uk2ZGQZ2wLApm58MmNj3ytZ/EMYJLnaIEteaiUYtwGAzH0WT8GqtDhc
SL0DkwQzO3HEZQ7Sllc59dSfTmnLASnneA2e51rRcD4WplvfgFNmqRYrRYvjVT7M/Fyje4VmyYcc
UrSgIoZkOvTzIK/k4BkIJ9txKBY3vdhKI2nZIXMjZVx7erdu2q9tw4M8d2beOogLBslS8Mt3D5Or
pH++B1ABF6hgtynnLUzWoQ2lSpkoacvhZod2g8pk0n6XAh0VvBD5Qp85r26CHWxHDjof4E8nH719
8CvBZzcidgjaZVyliB+szDHsr6Ju+qu8QmSCk7/RKWvpCyoVfYNcHUe4pqN+ew+U0V5YfM+bJN//
4SfTdK5MYW4Db3oo7PJLo+Uth+PAeHXK/EsxJBGaMVKB0EMUKA6GLeSa+pXqmLVSwsh4AU8ACgJ+
q20vNHUTdDEqM9QXvsirnEby29XdV959RgOlnaWgLduV2qOXDJfArpt3z6fWLxy0zaQJGQvKtUkM
nVpmNe+AKGZu0ExcpGn4gKIS981rs/JKAu+HXFMbNs+w2rVXMgg6xhhlHh530my07jkDcB/qpXJp
Bz1+iEc1AybRfJKWHPIm90ECGuYuUIR3yF3TO6Tz4FFT5MUitjQpUMAnzbXx4nIGnmjaizmLN7lG
mizlbB6q1iUP1Edp3RZcUrcRL6GXFWvkynqkSzTroQOSs8nodh798ArI6KyosbetQfZfy3nQpyjc
QbhXLAa7S6wFSc/yaqjxsG+E+kkqTUhXlXvePtWML3aVFqvRjBIYv6sKeJ/aX1JNOzUU8J+lS/gj
NKKuGx68No2Ak5zoG0n0tatWzUEO0NzbW87S0KTk8cGty/e+VsUGlFBzI6mHWQCS+jF7zUvNO3Qz
b70ceHF16wAWfJ4b//nKGp3hMtH3ctE0r5STJcv7zP+f5ZRL6hW5SI7JMQqXbYymsRxcFSDXogqn
ZpHxH76WTlBvKLE6XcDULUC6HbKbQgc/KfsJOgvFIR/GCw6h/3Fu/TEhAnqlXajr+6xBxEyeMKYm
qsRJHj7kOWMyKpcnkS0WY0tercySRWTl40Pl1DT95ToJb5vG4QUS1OHZKvNdOzoRuuO+eK8ndkS3
UiKSa+reShXj3WbzEpql9ZrTBn4ddeUf6VYnEoHAJYz1ZA7jWsvDeKXOOfwctq8dzaKfESUHXhP+
kgGXE2hVfZZh0i+lwOWVnISV+bO0RlkMmIf7JDQoy2Bsd+hy9gdao/tDGwQ/r7Ru+Gh6oidDH0dP
bj05HnoBQIsQ6vgU1mO1T30xPpTihRqWQPNn3tHZEfCwqZp4/Y4ubzO7eWnKHBpqEo/1Pq4CSpGF
0W86QDm8mcz4QJvqHvxBcOxhEl20qAI/FJ3/yaXR8hNIyXFLUwo/vNaL4PLX2wVKESGtiUn7VgHp
oG4afXILbzwOYdgCXGaVB0/BSrgAaccofDEQQlqN+iCO01BQ85qv1Hm4++5mWudeubjbrHfNXF9M
bPabvL0mSlnyuq+y782Amqk5Dl9IZsXrwnIB26gJGzt+8mmnmGxbARzETSBekhZkXZfBiHebRfj2
KbO9hZyULq2PLklqZRcfEBOaqlZcV1ua3PP6UXHbdqEbkAW6PSVSOTjgCpEOdvgzx+rfGKTqd4Br
L43a9q9FAexmiJ126+hGffBnnq0y/jG5dvIWO17Aa2+acTKV8W5MXb/NjNxbt1ocrT0I7FZicoKH
ulg1SAJe7cZLKJnZo7ZJlDZfdmMWPjhdjlMV8Xs1KAVpPBbIQUtN5YCgwOP8H5mv85h3WV3nB28J
nk4Jn6BhLLZ91n4NgBodtdrcNu78tZYlLDn8mpjkt7/0/6tyxWywjhMrZGlrStV6J1zrx+1tXzbl
d/6cZN9rYNRo7PjdrPJDW5kN5I05Xc2OUltnax7kVeKG1tkbM3UF/Yy1TPspnRbSeQ8UbrarQ1CW
0v8hxIP6eQt28oca6xbkwtzqQ4jQ4OSv7Uzf3GcCkwrKMPGIbdOpW5B8hrx2KHdDgW67tAwxusXq
NmGYxMzC2w2Irj0P/Bidj21bV8U5m8BTI3rZwc4Rw2EsnTBPcQnT03AaotPNkhOROb5DkgF0C/ou
tvlJ90+RHB27qn+ETk3SKXaGJ6fX+q3vR9Z+NN3i6vPwWkFZHH4xnGYv16Rx9ZiUFb836HZTP/mn
6kZBodwXT4nh/sjJpRylyyK7enFtdy+tERGKJ9+GBqgRVrSuhiZ+RAgVHK76qNfCX2vUZ1fStNlV
LhTDSPbRLDMfndmgW4/JfD30uXLUWnOrDP46M+rovY8n52A1Pb/6UnRLL9CsAzVjRFnMIYTTTmGn
2lVIpiTVUWg19dfEvfpQShy8QuSHsq03Fszdez9DYELV/HKvQf+3LATa29CYIOsBpevo7Ro7ehtN
p15nc1ET/GyL5JzrzILlUQuyxke6aD5EyWGaT0h38+4LmutYJuFtTpuj/s/QP5ZXHjXNMpzzKeHR
U5yL4ykuT3ASYMl6jM38FE9hcZJXeWFQw5c2+LLixNl6ggAVYTbC/NYDNXifvK2FkX6vWcrXng56
ESTftb7VAPePyTWo3OhYh7CItpmdvwO2vMpTADR7nxy+aq9RnANwDWJ/DxFBe6pRalpp6Sjex4Cn
O0xz1dkfFfGeW8GiE739KqDqu3Zi/CyjDLPxdrEDC500LQ7VK5d2nr00RQJ4yNHKx9Fp6WIcvVsU
5dZ6Y7chWlkQlsVkHfd2a8aXvAqitTIV1iubMjCf5ZD/M1QvvDKtf914fK1qt/5UR/CeKWWW3lar
g2rsSd/EF7aZP1fXepTynA6KeXWWQukR2QtzKt+TPItfaFZGTj6LrU1t8ULKJlhF6V3+VnY0/zuV
sC4anJPnBIpsAHVMNPwi1TwovkyWasLSWdYHx6293TAkdEelur6qRlNc004o25m9lgRAUp7spFA3
HgCRx8zzDRRxdf/dServoLCqf0Jg7zd2nkGlttUZ0cEIxplWpWCPbNdjfxSD0x8VTlAUgqe9tCyw
WzAOB2VcLe4xN/s2lxnJcJRTjaZBPRNCECDNW5C8i1/Cj9D0KJ74Am1wOfBrCi/2cFXcKD9L4+4O
gSZcwgl2iSZz9e0fEzIY9TN9NXiVs3TnWzpWlalUo6JwXyexQNpYbyNjydvkjKak9RYUcXOKAjp2
RvKQb6lRVTvbEBDNzrMelF7rMp68rZyN2tpdBDwnjnK2cVwEiVz9ofE6ytNhkewShy9NicBt0ugh
hPKb1oKUB2hQ6Ky9lm7SPMnFKSjrswfBVbDsjFK/+h5QkCp67DQtItnBkCB0GcNueblF5Vb5SHLQ
OUZ5Q/P2pECLqTRGvJfBci2HIIj7W9Pc3O9iUMRa90K3VzYSHwGPojDfojVRLqkAtmdqreCP5hTT
1KfuGpn2eu1DZPDsoFX7MAZiTfke3r7RogKW9q6+l8EKR72DocKiV0JfePJLGqjhy/jROlW4v/db
yJ3y7DdtPnvpv2+ef/mzvquPXuzuTBQvjnKYmpAyzl/MwIx1Dj1utrjFWa0B+dEcON0vPyy8O2O3
1Neg7bKFvLlawN5SoWaxulcQOFbZy3iIs+W9BPGnfPPfbRkvqxW3Yoa01czc033v7osooOyLyOWi
n8WzrK7x6u04OO1C6wGraNRyz36i0e4lL2VQshiCXAdZXKdHm4Me3d4/CfWCNx180f/w58EKP9Cw
YyHaAwXb5k6gd18pfTTsT5ti4IcrJ2q1RgfQK7R9wW732kXOq0Rv1UnD68Eyb5ac+2XJuTlSwr5g
Tb1Fyu7PX5F1lNlrEBbeWvbkIvi0G5touMr+WyPtq41nhN5KTtpZlj1BiiXnbsMs9mro0KXKVl3b
F+Ls29GznJRrEgeJo9wz86NluF94uD53iaEA7G9+DmztSJI3Z+nOFd9WyUdr6iL222Yjw/TCgGpI
zsM23G9ahLfZOkFW/ntC5k/7Q4Lm/1F2Zctx29r2i1hFEASHV5I9d0u2Yzu2X1iJk8N5nvn1d2FT
FtodOZX7gsIeALakFgnuYS0ykVzKUM5IlN93dpqi3SN8wUgXPSDGEIpqgFcJRHnkpVKB15mEWQCX
GYsLuK0QTaGpmxRIUOmLLM1F+tvurR5oK8i4g5i0NST8+CuAEEEJKdGUWEQKgUhjKKbKs9j2yYWc
Uc0WomYwXAJq6+bgWnvHze9bex5Jev1ddWlTfieq/tqwCcWLN7Vs/7T+QYM9tv4/2hFphYE5gMHQ
R2ef2L2N0gZuo1gBsyFLnNsIEtoyyouz0k+NGFYwNQ7TnuvZ7ClntQGTu8i1iJ8UqKD4sXHpDo5n
6ohyFnYRPoE2oPaRzUKTtxTLfkYxppwV7qIfWyv7G51uYBIgXQ7Ue9QKx+BSjZIpA2NKHD1Fg6l/
yMG75eElHrj9TcY+tNIQ6821lRJ5OOZiBHkZAghLLqABKQ2vHpDLHufc8dt8nLcgiNUZn7IIvORV
HdeoOCiMcac3vAkcHbzeHmp1gJXotickKRDirYx5P4YNCrMIm2ab4neTbsg2BG/ziGJDygekG4K3
sdDM5FcDGtV6P6rRjwVcyB43lopLjMQf0uqs1hTYEZoIYmQct/tK3pk7vFqKM91C3oLzdNOl93sU
ZAZ003m4B5FuRYrpGILLjSS41sfBQnnBEtixkXl3OKC0el3ecVQsXcn7rU2BdMu8bBnd7V7Z0Q2R
HDMJJoqugDMQjm4glUVPnp09qQJ7qaqkaouhSzHWpuxJLwAoGSZpj/b4rL8ufffXlt9j5XocmCGe
Kb1n4lkSAJUQ7+Il6pyRRnGfV1mPVCyoUyvZJ9IotWUO7j5F7wDQkeBKQ9Evf6y65hyoAD+Tf3sd
nB47Eqlwn2Y0bOX5edQg+g/+8TsdyBs/tZrJcB6M6icgh+EgYOH7T2Jc5fst6P8qbjkCG+2wh0if
AcbY46+2mFr6gQYRmx3QRcDSkEsiPdJZaNQx3TZ7IinmYPNF7/EJjRThk1vNKf5X0FCOIzABb+Kx
r184R0sWfaleRTsfwmAEGJQPZu/4mQa+RMlzFiEkXNmG2D8Yyjwu9jFH3uvBMAH9BCEMZDFed9LQ
veS5Mwi/KD5FAS2r689IuK9nkgqKA1Acy4EhRQLmVE3fcyNsbjQgstJuMxIjffheaSiHedCTWJh6
cwMbOxrhJlRuv7W+XarUXzJEdFA2FPnyGPLdDkHqMufL1wJcMztmAPMJzdf5O2aX/9nDCUE4U4np
XR05IP0zUZ8C7p9xP3b9dA4N3avLHr1e6Zwjxd4CY9SUuAk0iFbwS9uLQEd3w6YiPcBiR6xDZ3nL
tPq6iWqZVYsv4cDR4PLzMiZxF4Abn6HgU+g7tUD5VWZU7yZkM3yykqFjzjsHhZMnBdlaTRay1EV6
3pBdpSiaMDlvdyKCbI0kviteWzdDQW1mpCNr6JqA/a19FwwaqGJswCkaG7fW6tmtLXq+eGsDdDFg
4PqguoBOGgxgry4eyWxk8aGYQUfdjAgeB2SnLUxd537rpOgolAtpmKs8WSTczZd4rVo8RrAZGbYd
N7n2GQ4wO97M7on1c/TBcsKPTj3lXysTBIvGPFeooEryrwuIhxmSLYhDJukV90LkaEEUsC/0Oj80
VdT5VT9rF9C6WL+vAEAfkuULkHE1wBXzz4NZvp9tFKYaSQpugbxZT07ZJB7paAhjvX9nApq2B6TA
pmdW+N2dkCQkB7b0gSMcgQYUhJEciiVVMRq1JDm40tEMgX/EkjRZ0EqykI6hI14cyaAKXx8WkzPt
aiBYeAI34YHCdaUK0C3FH9M4p2iWRqCZjBTCI/GHbYv2KY+c/TE3KG0nd6WmhbDRfsr2z/0mvUQu
gZcHZjovgVGKjpKY6XYSBTQNe3sfdmF8mlGK2uxVGPWtdcoqdOd+mZgzvL2QuW85WtxoGprJvHOQ
//Dq1kF0H62p7XWRA/AP2mtS11CSbGaIK6AOs9qTD5mVI4nbYGkgPIv5fkbMFEFtDEZUJdsM0OL/
0P1XvzgCNzsOpgfaLuqdv1ZbOHtUtBS3ocPBwaMpDSYKCStWgITNcoub0tOMdCvo38+iiI6kelxP
Ln1iAb4f6Usk5HANtZZmE10SxykvT039IvDOgVQYsOucZQ0anuNVAaWBgDDBDIUrbuXRlAZkFYCx
AvDgSlqV/k1n2saVBWRkVrv+UmeAlt7TE9TCKWdaSysqzoqzGL/jEKprPiBv1gto5Dy8iY5ng0rA
wOS+XvKarfWJpuRj4CkfiAYVOO0EcgW04Ob6ZTODGMxDA221k03ZZ3sK+bkx2P1Q/SyS9UGnltEu
5PKgyweQLYq0ADqRvIYeopPce+uaamvNaasdsAsmz5YoGELjx6gA4nrTO+UTqjwklIKsF2tWYzPc
66TP0Ilj180OQEClm1TRTjSTRhbPQNIBadKYIQQ0jS4C05nVJxKJNrs0qdG9TPNoXgGFXctcI4/R
Q9qBbbfXAS+uawvg++NKYyjbKW28bs/zcrB4/idQpmHhLU7KQg4vnl2soakobnfbGrLbZglkZ4mY
R59PS1YLbT29BZiZf35wsgId0QIwKH4iGsxFYo6YKKxAPT8sm6x+YrXjoyXX0sJLUQ+8B2J1f2k7
G3C0E1i+aZbWmlF7JG9T0q5Watae8gfv41+9SPM9WUm/uZDcTiCj8Lep3B39Cv1ldtLTsszJGSzS
URA5YRPMMuQxzi6aCDWKcbTMANEwEnlkGdoRoIYyAkIi0BqXk5PjKC71VYJuEiBn7ho2iYsaRChQ
rT5mv6MYJjo86H8posRdXGgpubhYH6OAbVuv9JprAz/CQJfstGaAxU7MEd8BW7SHth1RTmvEYL5C
37sbJPgNBndKhtTDMTcBMk4+II9Kn7kcDOQWb9Hc4PVTsmZJlaU5+iXKysN2P3cagXwRMk6+um0D
jqvb7vmk254GNHXRShksqZb6Dw+HtcLLHKvGJiD2do4LAA+gsTwXWeEzcKFmHCrWGTkf0LoLnBfL
gGRUFTheNWTpLpVm0t2ZyX3Wo/qQp/M3spYdqldqoIkSNlMpQZtohrpO8MoBmgcITSvoJ31gLeIi
zK4ynJrQ6uORGw2E6IRestJ3TCMOco2hEhQdIaDsYFp0odlqGNEF+S0JXiotd9PKKVOU+dIqWqBF
Zud1Otq1UxvNDqZsnJBwM9uMdGuRhOcZrecP+lguUKvqmRdoIsuBG/+zgVzU2gW5EeQFxnqnLjaJ
Oj2iCfkb1fx0ukzDWdMXqg9Co8sEDi6p06v1C3msVDP06vdLHW0QyyojxHTv9qQFSw50j4Wl4LgC
HBqOfevHXl8mgBbq/6MuaTCkhPsxm9a9HtfJlxAIDl7NEF1G4KFE8UAcdGWWftGiyDzHQ2chFpBq
n8bqdzeXTAR4eZBjjONRKAf0IfytdznfkbT52MgrCp8UarBoIclI9L+sVmbSbZsrHy0Lne0ySpcC
j+GgoZmfVKLtWbjbLgvSS730tjkZc20Yjwtof7XaBgFZ5A7swmWImGY0gO3nGxh41j3pJ6v64Xe3
5B/T10WbPy0VP++rLnPnQ1fsXfENqSqU0cqPc7f3m0u21fMQRWhR/M2wUXylafPHsjWiW4wcne8U
Rv0VuDlIoFtMXM25tD6iyfpI+jLU0K/uzE4Awh7UAn2bQGuCrmEUVtt4YZfIKvXXMHXeNQ6AcQHn
0D3pDdiCSW91Azh/62m6iO633OZZoJWpfqbBAdnnOSnmqfAeZTIpT2XOAPLxskb5bHsomdxtnswv
G6vlastIXffOvckix4/RweBHxmyDrSV10O/JyyCyOgHUcuhoqBfLPk9OM4ApUipJplkrLTSLGTit
HteQhQazHwDToeRfb0k+YGZBNZGOcIlap66qtrm7Kn2UB5/NvFrueELizSuiwTjnlmGcTbxqcZ+m
vW5YBdgCK7vYHMirlF5kVyLNGl0zzjSjYVtH3iGbA3Po+JGWkaoD4AZehV+XkNLuRIsqO/Aa6ijC
dLUYISc50IwqMWlWiYadlbh511S4qdaEtMdme/RV+9FWSlTL7ZUfmrGNUHeN+lDlFhkWsvi2OfoL
ymkqb0K0FKm4qUsuYarVAPoeWXKx5EBKlsxN5QH1Fij7pDAQTd6X5vjtbqVagzod/uK47X+3c40u
xQtKUzhKXOYvfYTUVmc37/DvXN3QU4xSixaPSU/JJf5JETdMtL3S3fnQDmDr2XYgF5dKNGhKwxqi
WBZ3lRAMKLhA3g1/g++3OTh9l9+Q1UOjkGwCJHFk69oHSDrmN97iaT8XJxKY1Cy2g+Mt+aHdu0Av
IteAgFwvOCbDrKOsCmibhuP1lV7d5gSh6knMwlcfnGbbp6fPIsMXTs6v6sPeffiwRCllmvTCv1Mu
XdMMQVkclmkxrgZIfrpynpp6j3BCGCD7uVyKdqjAziunNKAgerlUSkkyWbw65fOd08MaEreFwMR+
2Y2UnEd1490tv9M+bLKtj9iAkIw+fjEA3XjgsqcnW1GjQYMpiwYFYIA2Q01knC0AjO6U5NhL3YNB
6chF7R/nbNev6CqobadEsQQGq11fBvQiRyAklzJC/SualkBhHTZFtfksxYjSDeUOoMo56C2W+Qad
0948raGfL8LdfEHDjTzn0TFuGH6C6FQimuHECcF7yzxOJSguWqRwwK4dZvguWFhN02jqcTQca8Cc
lm2++SCGmYFm9Ic3zbYlJuC9O096d3n64v24Y1I0Nbih0XJJPk5WNOj4k1sCaHpGE17/ybUGNIaV
DCWxSQsg4Wi0V9CL1m78tA7D6hs5OkxjDjRVLyuq9ToukRB7RFp6BGpNNFdEFrjnZzDOXYshhpfe
9khVTuPnbROy9KUYziWfJUokNqZrkKEuvppA2wFgmNwlkSx9S96cUmsGwIEcRpdnqIxD5XYHkoXe
I+XdlHUDgzZE5wzTEZ2Xa6qqelmd4U0MwICjAJ2AVPL5Ccc9diE3Mr6sl8vURU2QpB37KLvQom09
eT9sP/bAiAa7wR6FgsimF2ttnEGBiyfKzwOSCca5FSC4JkNTOD+8/30JWVEBZeKpQ2u2OW13t9Om
nTPzYtkjO3B5I6/yHjf2Tt7jSaaZGpTOpicAWbY1yiTkRotbO6gBKjylf2sb0v0Hl7vLvbWNkwNl
dRqy/5Hxzvnt6VtbPK7U6WlG2nbKwXM/DTm+TD9+Mb/+Rd1dcmrRKVs6te2VORBX0Pk8nAUINXIg
FwJOwnod0IcCpZLJcxkRNvFoSsvJnBiA99+2I5nMNFOXUPvc7ftwRfJ50D1cig21vRctEB7k51Qf
4ZeXJJftA9KSu6ury20//8OlOmTqgTGgd2aUeFwzmyNIiq2LJeMNqz6PJ0tMAI+ApAaeMLRHkUzO
/esKfUxg+Xnd5q2vCMPvN/umIS+bj9vukVFWrYeXBNSAhCzZbV/liOH0Q1MaKnk4aeRg0HeE5JWO
SMqOOrt4Z+QgHn/co+qTLt6TtmWVsHy1iGbbTrTp3f4jCmAssGD5vLFRS5giO0VDY7GX2b/rWBMD
eJN8+Bz+pyX/desHvwfx//UpH9Y+iGorHRx+fpLoemCl0R6BbrQ76yPAsQqBpwXAqSvAtJUeKoCB
oO2m6I2nKflkwKY6rpP7cc0AeuWNS46UtlxMgyVAJtx1gH1Sum1X5KJHMFUZTkB7aZFtgMCIrtCV
/0NIqgzKBGQP8vRIQyfPd1slMI5hLepwjL9JN0hDk+LMEwjxJ47N4pLyBA25iGmqRl9LxnbbdQyR
RQJGhDSSh04B3g4YJlcLBnIjA80IWZlW/bzl1kb8apiGcj3wqfgOfBQEdOXAMr3bd531BbD/4MHR
SgR2yVCX05jsqclg03Itzrc1ZA+bS9iA5GhoePwb4q3aadbGRUILAz0qFvYhA6rFAYBJxXVAwOoa
aQ1iknnhodgO32XSkRVddS8upNvMk+1mu3CyDI983EUD7arajNYokRaua/1nl+XOnvSZjiDUwFHk
PaU2KhS5mw9PAumyoV7riw7Q9ScHlWRPpI+6abxqQOt+0JNRFw4I2RLQT6kFrT0KJqFajaBDw0mw
OcpNbSHOehQDEfjnnJFKFz3kkUh0TKDcouYLwLzILylflW562E4U5TO4CPtDPNbNBVTNzUUbfsxm
KwJaFMiQPlpNEe7JSn7K5U7X4xjsgEaYz8xEP2un7Q1jDDdR7yPxTAar6gogiZfLnkRl4I15mnIj
uiqVbqfr1QGlI9KiXlYx50wBMJrRQIEqV0araKYMD36R6awA+JSO5POwRG2jdsUBJUYCMK7RZEDt
5NzR6j3xMU+AzrrVFgOA0QRieCMEIAXK7p6HxsgRcSinvTa45jlrUKBjVGi/8mhKAzg6UJf6OpAj
qpFedGpd1YJYpm3n2CddqSEr5imz2gu91T8stA/qD6pznZxaPAIuNISyLMFy8heRdAY32n01Lf9j
CxctYNTgQgbl95buddm/+25XRNgbD1h5XVDXDYHbJc6eYN2jou6vdRl9J4nQ39GV8mwBzw8IlcB9
L/D2iDdxPd6A4jM0IbxDt/u2mvwjhupRXRPzmRY0TZqcmrQHNklmrb/lK3jt7Lw+gMIuex+in/Y5
CQ3Ew9Gh9BV4tdzvog4fC3w6n5wW0ABTyb5mmbPsRxMoVeSGNwOvqub2d7PrB9RZBUyMoNt+7deh
RHOVLAhcknKK+Y9c8l1aGfXCUaAXeuOT053lH1O855zCzopOAkQrVxr468xgXdJ7KJgGh2uEsgtp
YJPR58Clep3aRQ/CgdrR/R5YJr0XtXjVvLPTNEY/xBmk7n5siLj3SNdEK06n5K43ePiRckWHumcM
rAbwAPbZfPQhX09iahvUuYOZ8OY2LipREgPfVYl3VY5WskeVj7UBXJFuA7zKRB5e0TZAKhoeQK/Q
JZKCbxftr3cIWf+fTR0kkPWgZ/Efo1ugfMucpk9ln1eXJnRjkBPKKQ2thf/qOzkbh+qCnFnvg/MY
VemvjmQgsQ4B0ZSjX2HrF7HyyUWfoOwaQcFRiva35g9NNMI91RIUr29mjv6uNQRbaJ0mm2MpLYsw
bLRjo7HrSqtpcNB52qA6/7AS3h450j4psCb3DHSl3kZFshKZiRw2hpM17xD8I16T2kb3GNDGS7QD
wU5cJZuZ5I37hNxfltIurwwp5A9IjR+0Kf/ib9nA+csFsHlYO59pMMXoor2kQ601CjOzAr8qabM6
/cVBuZIOBAnwVD6bLEkm2QRkr2071Oe9rHaFwc3d5vTLPR8uocTtAwHAcAbO4KCDKWU6lfTKLF+P
aUbDRC/TSs5ezZ18hW7pTViZaZbLfWgGVCK8XC/5H4DY4tv+tIyMaquHVSQql3QFtYJWDWAadXsE
12TJgW7U64WKDWhmJwmiWpbJ3IOlD7cHl2yxxpfyBV4Yk+ZvG/WynmEdFtPrUiCjpTwW+Kdm4wAM
DWm696WrTF+dWaaq6WOQC22hPsayFBZgceRiUi4pIEQTM0FxN21OyocPx0Vh7NoGyAetKGO+q5MU
oPAmuDSei87qz6GbJtNfpEWbEGrLuUCXpGnlcwAK8d6InsmGuqzhzMzRPS1aF48FyqiAenMO64bf
EpRA3PoaUDk1GqM3AhcN1ZGA3sIA0DJgzxrGjchaEqJ32XyGmMegVcVta4oEOKiT9Ax8ZE8ghFx7
3Da6CzgauguTMyU+msknYfkMRieeoIxWR2bv8T6TpuPvWWSD4FreZtQd5u7OVND9yBBR7Sm7y+tP
wK0vDsBKj65A0o6uNHsQkxzP3LQf1l2ehKBXUD40CyfkGAO1xkWBq7ksQP3AptuKAWcerFOrJxzl
LvVy7PtJPyPTpwOkodcOnWseSCL9+GpUOpq9JSJOC2A3ZX7L50FH+6tPoNb+u277WGwApwPXUWCK
MhQwTVI0lwK5FOZFuREQQfQn0tBAseK0vKBTdt3UKgCMTRyQwjyNVYt6Adae6S3BzhO0QoJm29Po
DUO9i6iXi4d3jR6ZQC8vcai8e5G5e3NRLzatE/OLo+9JQ4OR5cArA56bneBF7CEYHqdFeyqbDN26
vwi80wKK0OPugtsWmhkO9IPnovoUzgBvo5/XbCYky5u43XTq90PWV1/Sq9/pq16pwCbaHowBBFEA
09cvRg66Xn+bNnrUnGg69fk1BpzNcbbbGT1F0nO2G6H5wNhHqUYT/tCGtZwCKsPy+VJN206xBQDa
WRZg0UpwFCfNCZFJyXC/hke87acfwFesARs5H46zrLEm3cD7XVa1+TNJWSeSW66FTySBeru+xSN6
593FvqF72r7RzNT4cgY9M3Z17RvYjl/0Tj6iWYLlFRiUdd9+73IdqR1JQVwMqG6dtKW/MinijvvB
NOz8nQE2pM9M6F7eWsNHZszhb1Gsg1MBTnmfg+NGmz/RknyyoyvLVo4XKhhR3wO81WluA7Ka4Xp0
BvT7V0B2HD3WOfYVSAr21UrxRpqkaGeAQGphWf29B1kGVIEBWSYcd2opGdQ6mhlCq45FJj6QZMlN
lduDL8tskPoYzvFhSzNh58wESVdDR0a71G5rAiQY0aAzKwY4ailVNEwMpPccxQF78gWUKfqFaAqo
YaSn+g7IK/Oe87R/dhIbcBFu3LwHi20cDrHfa+DNFnrzRxatDNQS7wuwh4mDEzv9vsiBcIjOguWJ
hhxISmBCyxDzHoyOHbRlWC5Txc7AXRefrao9RXpYfQDWDP4ZBlCxJ9ZnJ4/F87Cyz+SjoQzwoi0x
CNNHJj7PjlsfetNA6ZTcAfynKOzttfCoC/15jtbsVMqECA3Aq8qAJ8auOp6jR1JNlJ95cEEN/8sK
MsRivda2PYDz7VVvJCMwnS0EIIU+tuhjrEpxcyz8i7UAoBhzsws2AADq7u+N/miFxnQlEIBOIgHk
TekcF/QuAZdRYgKQsnAAcm466IxXyAC8XO1bxTh4pir9gHJAEJYnFWq60f+QXWio5SzM28YAhQso
WK1Ci/x+RiFU832xBRBekQNynNXAgdI1LuiaGqKApqmUaUbmzo4dUDiSU4VXySxnmnenJCe1RjQj
iPEe5dKMPna8rA5q34drDW3qnpqC+0ufVcveTKdlt2QuDiH5jC5o3BeRD9oSoZPGThxkXwVqiZDL
x3siputQ8fOjvJlIe7fgbkomWirY0u6AgRB7d/vdre8ACP9yQZ7vBKgCUDQerndDJx/Ps22MBYrL
YXmR3/L5oft3FxMsPdv+/+7nhgI1Kds1AT8QuAY4ct76CLRhxYA8y/PwN97Z+T5PCn60EO/aOYkQ
vo4XYRTmOU91Il4ghWPZpjPmJUMzE7Cw+jE+5rlZwAsde9SmRzOQS6MHiKZZxtHKlh6EBJxPnP59
g/aQG0msGZMTnkioG5PGVw9emX/P5rQG6OKOLwqJk2akM1DNAwifV/PYDL+ltYn3xrFfLk6VLZe1
N4U/hMeoQ+QKzUn94NGU9cnNMUdxBCRzlJzBStOjt7usglayVi1JN5wN7nokqcGU5Fi/FMmA7yAg
MvMRFYaJ7IkCDgVADmcwtXYcXfSTfbHKYr4ZYx+d0fF8GXFyfNbrInrOm9k4mJOOl4BXHc00MNaA
9Pr6oC4NJ96xHOBI1FO5dVpW/WT5xYyO3U2mdkwwnaGCUPZwkuccdfvYxRkdwNTDKRSoCUdO+mag
MBF4tnK6ybjsTXy7U2eSijmRAznkONjbhSFOSkUeZCSdUWs1CCsrhsqzH9uSoW/6+Nrm0Wcr/QPx
LnSGOZH7zFcWBlqIN293WGzg2E66n015v7PzfuDoq3ftJ71Gl9dcu1eSyC8Zk/QIEC03ACyde+jn
cT03Zo4LHAutR7KgWxsdTz6cnXImnB2TPA+5pNQgw8T60BdmCMaWOGaXtG7YhWYWWktwlzWTndKR
Ickr/JUyGklR2POhr82zac4W+Kc6QKEftMi13kUruBE8p8o/h7ETXUgHRgULhWboYEUAK7Atne1G
AlWxLQQojNBiaJuaQIdmIV8EXEBb4J8IPY74T1wAvXBrnQOSzeDoXtfld3C5/TJRdJcjIp87OZvB
du0/rARmZxbkFY/AcgdYC5Qgl1fNyKo92pQzVG780JGhBRZEj4J8+NAgkra6chah0mbOj9MUho3H
Q4BALzRlcmrWHOjrM0ANZc1W1614RaepGjJZooUIKuq0pA+JfAFYwOCiQMgZJ9ObnDjHPSFKfZwZ
uV/lEf7crwMHdBXy5K8yzbhbrWdgA+CQ2Bk/zDUYd5Kai2PMeHfWdAwZatoBTKEN3XnBj3em2aYk
O3mSMnYSdL1u04fl5JTQTsqftsN/ObZXl4vivV4hSB+22XSm5BjN6M9Cs/g1L6gMv9SRS+WM8Ute
8GGJEt90VJd/0xx1jus3ZuOguNdlR81GhUoEHk+f/kym2VT2jqYNVd6pP+idF/0xydJSCd2bMpJ/
+FaQqaByPfk1QDSn4b6SrRjFJTg3nTZvMmw+DwvLbN+FqX2ZrKID2wd4FyIeHVGjPPPfX0Uti5L+
g8bMb0bYollH6CmCjg4qwmzuIr6AYdTRLbHJURmHm3JJDEDTzhlCOGGHx6ByL4Fv0W6y1qZwokWb
vzGm5t6Zmj/KNvT7ZQDdNTrcR49LAPxt2vQgT7CASZQDz/BEkoZk1XVxMjaCfRtTUqZjnfm2O4XB
HGrNHjCN+YAc5hRqPjV1UjsnzUr8+fZiBheeMqhWUGVVAGegZ6mPo23XwB8Gfeo8D80u1p35XcHc
EHF8tASWoQG0MWv5nZCDpy4UaKSTcMIMoD4MLSzXtqp/6HBnRm/rgH4QAhvmsfnd6dt6j4re6TxL
eLRRDjQj3YOoXDQDe6MjBusMiaOmdlC6qMuvY7t+BhHycAXaDOgkJeNIN83Jn0nRf1xGc/5oAd1v
P4yp7QOxvQLejfZ1wrP2AmBGFASkFaofUy1JN5mUNJDP8upogmYX0Crp7DdNFb8/6Hi8vKepra/x
e3QcnND5jgSxtLpSlbTdX3jyF31bHXCI5+6H3nJA/YY4WldxA8VOaWvvgWaf7ZoYUWs8agC1ub1v
p2EUxF2BdmJ6vaY3cxySQKj+8n4uX9U3m3tBA367gWnSCYAe/uoYYHb6gRt5c3zQb0Cbyu/h9ECw
Dg9LSDckh7LngKOzeWn4vGqWM3BHapwio3UBjETZIBottSRbUrnZSamGIgE6zea52cnVpvX2Ys7H
rBUB6WijBZ0poCCV25FMG919BrLoojX9RQd9MYL3fbei2kBmLy1ZHN233ctM6UKzGAKHaTpSw3if
B/QXfIDkqZk+rbnTkryZyIuZKRaEBQ6dOF5oO+6wb5bjpgejcdorag98Q0NjMBLfqMFpolOJsgOS
WtvWgNjQaKVH014r9xqL5osDGpsMBQNXvPU4QO/H0YiGlDPJ7jbrAYlhmYzcS1vTvSQZyurlaWk7
OCFVhRrVarH9DLU3hYUSV2RMmnc05I6b7OcS8OBKV1aozi1nlBHrxjOpjfr3MXaH69wBQMRaI2eX
gN8DZbFTd0MUtLuRgWakQyZjRg25g/8qeDy4Gf08zyB2GA+Tlj+BQdE6RLKNI6FejjAHildXfMDB
r8UWb+tLLV+Q2Za+QLTHPxC+6STRQBvJPUgP3rrRL7rBDDotjK7AoGcrGmxd5B7E8oF0KATTuhtN
w8oC53lWnrsBjEdmgTgzDSS2JaBScAj7c8sUlDZq+WReorF61IT3W0WfVFCK4U4GZbRx3uTNl5bR
LlO54DkKvMY1GLXwe25aX4ohY5+B4F5fGt1M/Ljm+udRn53DajfpLnOGbyZwrK/lAMS/mX3iE5rG
SagB7oZ8ffiJpA5AWh+ytF73dj8hzCzdSRfNmgaomLQ7Rnr10ULVC6jnF5BOZqzwQhAEnkgkNkWg
cxVembAXHYFEgJvqRacwI5ZKfKgyewSyAUPxSxG1l0GijI4SH84iKFElk5ksb+ncamjqbYtMmxj6
7o3RdwmoVK3Ztvy1TJYaXM+2EZ1MYwILQadlQCvWo93YpF2wyY1tJyC45hYog6Xd0dDVNmXPhnAQ
dU3D5xhNIGgliDN+TmkqZAMpyTRsYisRmO5k6U7i3XKmGdYRLaiB8gORLbpy2vBDqJn6jg3IJW25
+p+rA97SmZTOL1NN33VF13hUAfDoaFVrsLaAAXGFCfZJZN5LnDbBh+LT1JUYfWifAUMJyYnDy7Oj
OXzd3bkuzmQGLtBi/D5l4G7J9Clo6tL8bCEMtVvw+rZvAYz1LkLY7z0oLiIvd1EUzdsufU9DMa2a
14SWeVA6rYnrgINmalcusR2gvtQFsYcIn0WiNWhxj3e9lWnPpKIBGFH9DhABwFubIgf8DtJ5Mdm7
ygFkHzkLtxyPpuXa3jw2ugfwmvFay2hfl2tXVljDe1bb1ecV0VcZEuzXCXi7sf7eIsku87Nbhp+K
yNqZXCzXvpIHprtpFIUt6p+H0GsdJzyDkXC9Mt5Ah1PeenXlQO4ktpP2dbYHAG6/6u923PZKB0Dw
iM5GSTTt/bDP5m8Df2KXTglCfupjbf6koOuumoY/TY7WPuWjPsvdhY0nYJMhJ04/nPpouZUVhww4
m4g3Trd2sZdg0GcDDSMZ4G5IqSxg+TF8QXGMCQffqTf4HkiT/TtEI/pTZ7HYA0Y6c1EDB6U1Teey
4P01cav+HV6++3ddgScSasqrgHQ08CJZn+rY3hbVDAdNb54ABh+h+vug/PpFB4lxNMVeAsDUd8qg
rvOqt4vyp+tIg1aipqkFMAYaridE9cvw7xKMxr+lGluOVpzNh5XH46elNz8Cg6f4Xgz2mw4pcJuF
A1RLvfTzebT+ihKk64FaGX20zCU5xGsE4ONmYs92CNq3bua6F+eAhBCJjGU7iE4Nbdzvk6L7kySl
J5GGOKzRc0FTBNeroLZCACVJXK9wsaegjQvN1/QWQXqF8+WC3v7smAKN8T/hf5EH6VZjeTaMajmZ
VVn5OGOkewokU3AZ3Tko0REgXVqBOkuqKk6as5Fan0mlgtPoRi595nCkwmSsmqxRFerP3eRv4erZ
BuKBjMP9DNlJYrO2X2UrN9KzP5A9CYZTiTR7WKp0cn2bAyhMqebEDg+xhtSs5FAujFVInt1gA/2Z
i1A8TdPwKG6gPyE4f8mZHn1muvYXlvAPlI1oJalvneEA9ZihSFL+25Tz6ZSYaAfaEhh9niNBq+FQ
swAzxAICzBYBLMs42+WzU6EMAP9jGRChgnLMF/AqoMbHkEPIgaWCIzxgj6Woin9IpDIg0aWH0WrS
KyoA9edYALiwawCzSuJir+yZZuUIChuB0KYd1ezZlUNZdy5qkNqlc/0kTgBGjOrXGjUI6Evm1aXr
UA6JVumPesmij1o5Z08xaz7gthtvqqmtTlkFZjoEuFo/GStrB6L56Tpb4F4kdsU4y0GhlaMWU3I1
kp6GDFUIYD/DeRYo6WdeTIPHE3O6zGP1+d8TxpRYXmQjW1P3sa9XVRfc4awoOJXFBiGoU/wfY1+2
5DYOLPtFjAC481X7LvViu+0Xhu0ZcwFIgvvy9TdR9Jh9eubGOS8IoFCg1GqJBKqyMrNpQyQtxK5C
jQDz8B6707eoKHMURCBMPWUxUsz/c/jOZoCeODJya0M2akTfi13g9yBF1xvnPpV691z1Wwc1vigq
wXaZJpCJC+4BW3duDCL/oBagkYIS1dI0SbUNYhdsl3/sjgFhq9LS4tADJKw/TFS11q5qAeegCU/G
zT43vH4VVH15t0EHvXU9QKVCU5Qgsk+88p4qyXdJlxuzDzn6Xl1uUY084tE3sucpl826bKtpW+mH
WKUiduFJhbqdZUy9dgAmue4gvznRtMtMuP9ZY6r4Zz9a+Y6Oi35hc0goZEmLol7k2LBlcNZCx51t
00YmgY6JY9UGh5iNGwfR0lMU98PJ+tOjIU2QrU8agJeWMU0vS5YrLDbqNQI6RIz9/cG8+H94RdbH
4/xWaMWybFkBRuR/3soHHxr+13skm+m37pFVd0sE+EN1w7q2WkGJ2Q1xCB3YmnPWrKFuiYQxtA1e
4rzArXfg1UrFbHohW2WbIKoyBOoda/bST6Berr1R7WiSRblcVZ0PTm2DyRfB62+8ScfvPjZcqxqk
R3dw8zHAcC52ZjIAOtWPyW6Ng8X7GGwM/zR9aLaoOkMl22KjXmx17sG0w5+LPVJefLeVH9wQPYC4
2EELLYCCJwkfhtOEj6bvDLCEMI6MsGmhW3lqi2cs36iosQ2UhGT9wS0yMGBod1oIKdHxUuXJJScX
smnFuQw/tT71P+VpJg8Ual4i0cmfmLTj4xbcmeAf0hFpspNbqgS4mmmcFZq22Yl8B9s7cMUOjQxR
Kwg4ccTi/EFNA2LfkyXrz8FoZrOJ7LY+kNiI1R9CPORAogjaAijN5J8lr/OHdNPh1Of4hFHhgwJD
b6hOuKMCLo9q87Mcgx/pqLJibXcAgS6zxQhJstbzt15YYtsK8WbwOpF08NIEdpggpYlY3GKL9aff
61tCkRvp5sNEneNpVNvhZ7L3gxXv7FIAAPFn17HsLiAjI8BpXEt3I0vg3slHmd4wb09Gl0+7KUy+
tmOcnccScllQ1ajS1RCb4zYiUTmaGkjeodEqcp1u8HO6gKISqPdU37BBDX/zNPAg9+wIvM1JfIUa
XBvt9UTphEhw87SJ9su0L6FnW8u7MkE7ARr20d1YrhrOU6z2TlQF0I1rsZMKbKfcuEiJglXRNadb
MalDPuK8ObbW4G4Y0gUHrwcIkIZ5EbMb70E9CmHZfNf0UwcRYr2OGvvYek53e2dOEdwE3LtfW7yQ
R/wXxjt+u/EG1JygC2DOdeRF+HfU13j/g/st9IthnXYOHhxQF1u9owOnLnGFywbEy6EDpYH/nCYj
kYd3HYJ8YSR2Vp5tvPGbb6vpsyhDH6m0TB2dwmDPjqlAQTGBD26MZbH26kTXs7ZjC1gVyMAbm10G
1IRdmiThCHuY4N4PJP7fXemDMCsGEKVx7Wg1gBNjF7RZdyl9H5hYPTH7eNpIM63bFCc/sBBqgmmx
04r/skErDnRyJbgI/g/O9JK4HWzGIS5PH97K8hLUM1pgXX2z+pvXHYQHY9d4TdiwssBYeE6HInu1
wOW2DeqcbU3gZ1+nIEouQ86xyzGVC/rGceUivvbi3m22ShLPPBhGJN7S0gCgGAJNLvJHO0jsvrND
jbgHSCrIgRy3pfoyZQ1Ea+sYNIIQ2tgj4F4dcEb+PA+53+TneoJqejplP6Eys4q0hIwNWJaOfQdn
L+nAeKSsCZpp4IfcDbXXnttBdGeANrq5t9iqgBUh8hFgWjBNqA8vM5M3eofUqsv0lxzA/s4MSGhZ
jRO+OKn7gKbZ+K03ebkhu6PtCHfOdijm/raHljSgYGMewqrcV0bdXl2dhW8bIznWJkjxSDWebGk4
PJEHmUydtsfZx1jRJDVR0D3ZeI58vMYI/WXbhU7oqMOHhRf1YNDzZL1y47DbsbQBQ2fZpvl2ClBt
jWBVfQ10Y82BQt3tElC8tG54jq0Qq92+qvedLH9lFmBK1Ajdy5NE7VAq1a1QtwX+52WaesGUx9ci
+GiWmg+1bjXzM2TGilXAfL4jo3K68vruUlJfX+rr0/XIh3rz6qgd4mvjfLz+IOIYsApo7MwFCh9I
8ZxBoFQhHeI9GAcisGPrIoaP9Qyz04d6BxpCl2hfKsgo0ZI8E4Duxv7RL8HXBUKuCw5o/BoZsXlt
ie2xntrqiGjXXVaxDYptPf27G0YRImTgiUi0+7s15JRoeFfoVNGehihQgzJGBvj2H+jsSChZV031
ljdgXFvwsosP9aghYO0Hlw9+8wUXn/+6NF3mwzoaRp36BrlhtQsywSF4OtjyPHfTuM0QzVIBztKK
eetOT83dWj/r3lnd0goRINcOdt/Jsyqmbp+z4raY/nV5mqrpynNXX3OACjbQKvpC88tBYDWdOIdM
wT/XzhLPWUdRXa3H0GjOEqV7ahWnqj1z35P5jqxIJkThOujUSaFI8VAMg6NWNEPNu/HsSdZUXySl
60GcclpjMz+t5/Ey/3H9u0t5Lei/bAMEIIqlBtg7IV4gwrq+GcDK3Ew88PkqjEW7cswo3i8zifah
oeitezU53pFWVMr6vZYmOfuqWlRR0tyyOpgM94z4/nYxzS9l1Bk/4Dz6bZmgVwodFFvFyPMnJlDU
mtDoLO23TAE0NfkewhC6Gf70SujhlavZDdDjckXzNKZeMoBMIB6S+7Jkucw7N/1ig+wQhV2ml3dg
NZXYCF9la5qdHWmaxnSd+Z0sa1qnl2tAsPCAm1AlHHAgyEmteRZmhoKnibBbvHHDqr6QbRZvZiip
ODRZ+iO1HLUPRcmvdm9Hu9ELvaNb+fmLFVk/wW2U/zCqXmP6XeBuLYefujAFYRYCZN+tFAxwcIDq
M/aFgvNzoXIw2gfA5Gfs5+SMzqsEIvG5d5JNXRvOK5mUWW9YDC5XGomJIZRoySuNvGkY1pbfiWNl
VC6eyZWxNYw62LZ6OTZO+TEqjXWDrf+JHuJC5HLL4hbMvWWcv3Zp4qL60gUeRz/THTBrPjvOGw3I
P8n6n6aduxd65g9VLLcTh7oaeSCiDIHAzhxWdDE8T6Fl6wUrZMDVF8vPEREyoHeHxKNzSFCneexU
Ed7swkIwgfXu59phfxXj0P8KHoXo7V9t5353wXQ8r4Vci7qnRuS+W8v9Ydp4XjCvxZcyXAERgoil
Rj0nSD5v+zCLtgvq2XaBesDhOkMZuAkJ0bLe2kE2PtGCZkDdeVo533mXTkDPFd9AVBb/gDIOyFCD
IXnCgdzE/SW2wOCBiSp6S+vKeAW1orXmE6teQPkRnCNl/531WkVjSOu3fCzsiw/U/AuzoJ0dI/D5
21fbzMZfZW1fPsnaL1+MaEL0ADxYW1rAsXt4pKLaOmEj1gULw62jpvbi6abXxVSF3khSj2yhm/P1
qEuvaCL1A6gy2NHgNqu5T17Iex/HbFDH5TrUW67NYmc8Jsgb4h0rEL8iOdrh7pOECJXJBEcv6nay
Ew3U0wd1obGjnS0zj1ZpWwOcrIdk+9camkI1KXZZDkIs71brNe3QQaWtMQ/Eu0c8fKheic7UI9vC
0sftVkHaz3v7YCff/1r6wWbLr3qXem5A5N0jmG4jbAT0+6oXJU5QdhBdzSJIoDYChux5vPiQjccS
R37grf43ZjWiX2vb4DPypeEOmvIJoIMMhO82A1IzG8UpSj2I8+nzLDVGYXwDPjK7SMuPANd0xQkM
ob89PEPumVuU4juDXs6qAG4Uwokqxe6qcg/LacSUFgK/NP4zS8cUaFdDAiK2fHz/8UuHXOvORBL0
Qb/cyGgQPB14AcZ1TKa9Ze8jISWAf7hJmGHPb0DR3DugsOv1n6Xkm+P7vhZNUxznewB+x3tDlHJT
cBeih0ZzKhIzc67YM2zTqvP2hT/tA88PHtQwqwJxVxN+ZePw22QB8XaXdrciB8iCIbBhdM0+sA1w
ceuV5DtAGgaazEFxLCBjOF9tDIUEjbbpI/kFaoLMT9otFTNRyRJVNAWOU2InyDaLiXrk5lEhFI0Z
bqNzNRRLcQvr3AjcM1ENBbow3SKGnOL0Df4kslF1zfRnYi4nodoa17bTbeVCuTru83Xplvk9EFF+
B4NFfu97yBw0EXjoLS8N7FWhpy0FjvI8T3+QHyK0mDCyyjwbTXRc1lIv0/U5wt8v5vlC0CbeZM7k
XOiKy6saRvaSQPwO4qB4D4t9nPJ6ZXEH+NA/E3EXir2RQdWQW8w4Z0IF20g0GcpKKgNM+7DRBA2X
hmw0SzYatoYa13bUBmuyoQTLqObL0LiCTtLv8bKwRMl21ZT17r8uDXaldqsyDr52ARC5rdzmzfRZ
sg4nOb42SdAi1h8lTxY2gDu3CvwrpLJzaL1P4CJBEcsh5NW94KG3UlaXP2LuZA/wseQPt3bPFo7u
F7I7uNluoYYEQS5Ssws0S3lkMRQcQ/FzOxtF49TbigEwRuCIFoUyN/EP8hRPe/+GgqkRZKrAFOuR
8rbAd3qzxgrUW7dJP30nHZVFM+Xd8IP+Cs3UE+Ix+KuhvYIK8wLImcnfJEk+gi5KIBLZqaFeWw6S
zZ1ZsRvZqLH1LN5O57liNpNDDibkG6gBQEQKhpDVYpuvpq9RxggUCqhmki9Ai8naQ9YDkSCwoVEz
lYFQu/qUjnTUtlO16wqcAHxXSdAJt/YN1U2ISkXhd56COtlIhH1b7FMI9KOwkp9koknyp14zRT8s
vWgxkVuhrJ3nuZBV0KGvTAfBqriL5h7Z8M/ZFwIUwDRJzeJLw0CZX8yi+wsPovw4tVkBaT5rU7BU
vIBq6wT6APcSIc91QaS2O9ScP8i02KlnDCP28eQ3ZVD2TF1wAtFMH2UlQIj6MssaL7K6g8es/+1a
dSlQRQqG241h5OcZTzk5KF5yx/StspHiioYQYdMu9bPHAL5nMwRLyyjy/NGC4vIhPK/YkZ+aGBLK
5Fe0zuwHWgRnExqjjsX9w4SxsGPgjgdOjA8sGGWvym0YhhBi1DQayzqixwCt77MIUbv1ORIAT0Zm
fTejobQ2MSscyIny9ujilnL0ITyBciZu36mZNGdGZSHtWiIVuPkwYVj+d5NF45HsHi/te5GhlrbF
r3e0vvfCMPaljR0s7/36GWjA5pnZogLy3An3ZKMmMj6NIhJP4BcUIELb00dBn1QcdSB79eIjmehz
I3vZhwlguNO/fMEvOPv2KGgDrl4EkMHwsm3VRvXBrRLri8fZG1TWi0dlevwVqqiIynTWl7zKjT2K
6SF9Mj7aHqIXDhF7I7p9ndm8QdAgr4AMRPupgUzKbJyJv8mVmiwOkfEeoP42zxtT356qvD6bjhVf
MgFFyBj1gG9FGDibOBLiWBRJ8lZOGjSuvGdm9slT04lP5AUkULhPOSSVaWiVxQSqura/dmLAM8mQ
4dHjuQ1gixL7eZ+tN9uADl1jbGSvtNf2bcu/ZU25E2bYQlVaNcWhjPJbHvQ3sEeD+twtQWux7CWr
qpzYjjaCAsKuO86CfLXsIBthJOp55YwMMpDkCqjdKo9c5/j/ZXghwhdigllcRmgmGH3JZnKZxf5f
vmTroE0XKtCdg3ldcfvsNQjxWgMoxp0aKEAEerxbZ1nezYEQzQoype1+LBL/RhPUlI0QB4Sa0tl5
WdHoZeDeRBGGqyV1cSVqaH0YBTccn6baXDNALtGYyRY1AyhgVAISajYpIHpaHzEpBw45cTK3A7QS
yTqPIQe589oxOZKtzNTv2XkNeZORQVF3i7Ac4vQ6uhe4SXqsquwONrqJncjW5enRM6f49C5KN3dN
TcPZI5uzIUevSBB1Zf6LiUPcRnhGdQTbj/UlaIP7UHT8qeu4ePFSNZtLj9Wn3h7ApKG95KjeL8oG
7x5UmfkUNmpeFBlFsoIAQSaDPXiU1hxh9a8oXGtXbm37IDvs1XOaxq/1xNRXCGs5Wxfx5sOk3Zyx
XUE+lz1FSDKO2N0OVnMT3rTrgdr8FoKBeNt7DocUedN/zvn42+6BvApFvGxTx459anXTZVB3mHt+
7Lwf6onug+3D8I/Lh0v9Hy5PLsjW1njJvZP29p0aZrj2vWmwOxM4Vh0+TETWX6otu9tihlBSeRoq
75VMLaKhd7c8fJDwEFKofZU7bwsf/MwZv/hVlRYKyYEN2ltp+EYc8e/o4mlsNl3XrKhLjj33ZsdG
/6pqo2v3k9HET/j0nZs98XWCp/fToE3US8CtHiHocV9MvpU84TkFSco/roLZyMkIH5EFbaNmTOxg
jaNMsaMhvUo59v62aK0MSYVORmtUt1aH1kW5rV2f6s49d2lb7P3ej65L45VZjEh5iyPilNh/RRkv
9mQrXBeHQ3KsCvGF0peUqqS8ZloDVMoqEQOdgMwnTQwGkBxeI1FXC1PLDDyGa4W9alpWMTRFddbT
HQFCBmHKET8GTIcTPJdrITdVXZvI3HCR+ZdAVynYfudf4kS1EAHun9uiOOSum90RRs3v1BsHKe9/
LcZI9tk8w6ZgP9XAMi8mcgMK5KfnhMBN6ytRQx5Dg5Qz6IRA5KAnllVJFA8b6FqMm8VGb0DIsd9V
TRetl0tJvZa5ZngIa+dnnzlIoZMzgEXuGWIjhw8Xmf8Au21RyTaMx1pX7k26ms83PePWlQLl7kVQ
HizR+Qdl169dDGQoNVESTNhkE6a0I/yorZGli8NoHgc3LiRDYIijFsAuxFMP9bkD1Bpw6kyZeCKb
a0qtOlO+BVw2JyHsn4V2RQnKcBWhODh1kD7V8Zg+dZHXPprqANHVNgLuEPbMC4EKT8U6qzvEzIBY
6+wRlOpxcVuKQahoRFi/50LrKUuqz27pu0/KSbxHOT1s2TYpoAz47gPP8mke9mHp7isrz9fkW4W5
91RVkbUJVWdtaUgTqJwdkC715dEC2TLA17LYFG3L75YLeuCmrRtIMWBoFA6/xwqN37fTpubS2jg5
RHV4DWKPStdOZGFkIY3p+kCy6DH2UNkhtvpnYHf9Y+JPJSSahMzMVZlE9RnYpuHAh+pgSFWfwW8C
hI+pDyw0pob8Gn8Y1Lzkv6YXW8aeVIZSBAkpkDZEXD9ExuwaaXR53vDfvSiRAybatZGBYgYFqZgF
Lg9d8qkgzIfTtnc0a0AMoZH1FaWh8YtKxJdoCrxToLdcziRQHYA6uWmwqqvjWe2woi7X477k0dq3
RL1FURJmyIicJLJcugGrk7GDBphAaeQ/ttrW/wUaxwxZsjxe0wBASyDj/7jRMLVjJNGTUeJUiMCB
gvD9auJxd8mKqrtQb2kWG2j18l0iMhREAhKYm/IX8AfYmES1c+51Qz3DbbWSrwImMLcSB1WDwt46
CPBgX8Uk6Dy1cW5oPC9vYkxRl6YafDbgd2jVluoDIyPd57mm+yt7FJeQjTshCkeoKjDQpYHUs1k7
nlL8Ts0MdfcL4sUXybSD6CEAdBp9QRMaN7+F5Ha64eUk16lKzAN2+PELDnfhFVjkG9Uy1xz6msic
gLsrHA/g3UoBO03cc5CD/1QNTrOdXAtKuNpmZwZw6fmVnvuBiRLuLuj4w/RMHIRjUCiAMX38RhNe
3nVQW0r2Te2D5k5oyp4YwXWUzOpukTid91IBF72arDbCYT42wD6LgMFpacak9UGPqUupyIhjY7LK
Oe+QcFHFWfnR+6axE/B0LcYPPpleMnWeD3w7cC6oRptO0vHGU1w2EzhqMFxs0O7AJ0LjQhT3Jkap
yH/5LTZRldax8L+r3GuvTZG3VzaMOE7RuEoRYHcrUB/nA7LPusGTOb+CfhaY+nREiXoEhE4Vo4mH
a04CeRJImWtoec5+cIunOul2fjBC4iEx6pcOuwUITqb9kWxAiRsnZKkLFLiprYTQ6VU0BgSSrAS6
2UELEH4gHJZsQ4Hd9wC1xiobqhsQWAD/tZ1cNZYnD4yHCCuOz0u4g8IUqJyrTu5kXT9EQGhYagDQ
MLDD6COWU4IOBdnlrC/uqLXpN3UZs00/evgHB0PqbPHc79dV4aLOz7Dzo8wM59nJ/WgTFolEhKFy
n500Mp+m7pUG5JAC2L0VgF5sq67EAz4A65+G66aZk+E3pbuxRuj62CPsbat5LKbMqUDNK6HDe8RZ
bEf8odTEAry487hW/mseROKUmlkKAAFqnqAgXmvakN+PJZH7AC741Ss9pMjO83g8JAE0m1jU4xBT
htARQtRbjLg1Ua+R5nfHqu0jQAfB1grA12p2hniCpCmei0Vmrs2o/4a4rQIMRQxP3LX7J8/JLZA/
ylvDA+uAusB+nTM32/k1y4BGiHq+B8t7eAyM8JRVI1u7dvAaeFmnQew/fNtjb3kJioTONPge4p7y
OUzEGXrCfJODD2ejRVnusW7GuO7uEHZAJRyvOGAqsKWGpc7CQP1Al/JjZoTZ2zgBYuTFrriyJJNP
deSJVWxizwxCE1St5PalKJn1rmmg5QF5QfAQ2151XibJl0c8bFdZ75XQfYi2dE8N/OkXkyGSx/oO
SzdHureOdMdcbrMfp7V3Jdyb3YkNtEr53oz89DYVmbhRjxqcdFFKIrpoy/Ss1VdAsbpOvkcyargW
fdZjnwt0VkM/QqF/cCRLWVUohbN4G95Vnun07hSeqfEHAIeO1IVGM/jm2WxPtEe4TKIKOTyXEfan
7ZC+NUy9Ullpje02xO4EtFfHItyLtuNnKkmlhuxlaAVrHzWhW7Ll2pcmUJtqHW23eiX7UFt9sOlx
kUxfhDyWKy0XKf1uU7KgeXYKjiLPHgKE0Ic1PsVAWF+SvBhXmR6iCjk45QboQ2snnZDWAMUOoBmD
bqhnA7kNorA02y62hOXyUqAKA0yZfxzJmA2uvJT2+IQ9jrenycVOPZvhdmlUKGVGXK5do3K+24CE
w7mIFAWvDASJuQoq8N2goepo6uG3/8v3Db77YMe3uW9W2Amgpaksbb/6wsz3y9plSeJa24Gjspkq
RqKxwwkmLw5Asg1XMr1rQJl0JQ/lZ4fZDkzVBhn7arM8avHFQsI4GhWEmfH4NQyZ2Stmo/CnZea5
h0K1jcRA//vBbHjpttcg68XUZ8M3Z0iqozNA5ynkfXtYKgWpyBByv78nKEBOszRBK9D7vWKuPCRj
EBb/ugxN+F4mAQXoAqgwabYda2FfprvjQMQ8fokYIzD6IPFwPdx7LYGzAm/rI3TQrXM8BdaZejhr
udVOIbIKNq7qQDYXfBLVzsFXdvbp8gQfGgIbayrEBKScbRH+8FZzreWH6kyVK+iCC/CThCoJb0MZ
bBEPdE5QDcLXhKo1qW4zS+xpJWtASLFreo5MUx2sbkRGDzB+qKHGNfCGiWftKlTWHintEJL6Kc2S
GiqNaeZ/+r3LVNDsptMbm9IbjqifYfj1ZNkp/9Kh9nbX+nmRbRuAVhQy9FeuhaRJTTr1LXmEfhmg
juQSWlG3ZgLQTvKRHkTWVqON4DMem/+5rqwCsekrsFlSvYj07OYqG36cK0JoiFvRcS4foSE26MdZ
Mxpg1X8567V0JWBvV+DFXU06xO3KMX8wJNfKyStuZKImK0p/yxrHW9MQ4LzsQb1eyXe+ZE8LC8JW
YGrydHKHPrL589YfNX3IaYVsuDJ+0r9m+dhpOLvqf41bg6HHc5DnCsIfMXQVr+NY8NexBDw/Mrzp
QEMPGlXQqJmSLQ15WIUAGw2I5gIN8uoYTDz6voF6OEbkMZU5tCLDO3cqxM+r5IeUal3gCfV16lS/
i6SUR/xzp9eQy1dyAAEKzmBmGdzt/OZ04MhdkiyUTKEmAkbTlthtLRmVIc+ARBKhsfXtIb6kdRGj
FMYGmHAZxyEoyev2L5o0jBLPdup+HBe0Li1kvh6YswKOEzzNztQ/UI2o1nEq5c/J/MpxK/vLww1t
VYQlCCcdIwKkOohfJm4DKYANypYOaKmM+CUIjELg3ipRFqKB1B3VeWFLFUvD2dOImogKu5axreHZ
NIxZD8571AqtKfHDO+zOm8DGIeLfeSOyLW49brxL3mhIgmgPAm0U23RGfWnD6WX8I2WOyoMOnE8Z
WO77phdrlA+aCJhVkF7RPqRvjngEhAjFE2eFvPQ6xe5PslyzWmTHVg8ts/D2PApS8KQjH58UjnOL
s/pOI5N/dRLT36dCjHcrsuONsrj6OjT+1TMi4+/crw6Tn3vfiioZ1giSGrsA6tS4HvguFeiNDwNK
9XALTZLh4CM8uipHB/WDZPQmFB8xbCfGLIQPFJzcTcKlv3HatnkARdo+ShNnhBylbRmvt7WBbIFO
nb5rWrEfWGhclNkhmuV/UTz9AsHJ9C1tkg6Jlyrd4emSvCUT8sATIDQ3J2uyzzGSmsChJ2+aG/6c
Ac61Jjcpx3bDfRRP02waDIcuMs6O9O0Nn5InnMv5BSyI/AIAMKIQLsG1yRDJpDxoH3Bb4JY6z5N/
CGJoicMSFG8CqHBN4hIICQlU2ZvJDaRJhv2XbfF7bZvRwy0AcvZZk1+hm2l9UgqxfRo6OXs/pNnF
mWnnZRiHlthj5zht1FA1z4oNPWoWJnZkllE/Bz2KekP7G82BG7B+Fn0UgjQuKt2bmyEOlcTFFgyl
3asTWu056gB6pWHcGsFTn7lrGiWV070mJagKJlSmIdHVvQ5WItctbjqH31lnh7v4sv3J3FKPl6DS
S0AmsUXN0niGohPKI1G4iXACMF8GhO/8cZsHYbOKoeh6pUa5ZXlFKKBbx6Br3JCN4Q1fR90sQyfn
3jG3jCPZyYMmPwxRmvMVCrohdJtxXfJYrkG+DbjUdlOND+7DBA3DTIHEE+JsA3CkjUrXUe7ktyhp
zY3B0+lLFsfISzrh354LIT+c1n4ESYRoXV6091Ek33q7fB31Q5BY2JjuFULlkCQfiy3ZlgkwWx9x
l8ovs52xrZA9P4JXg58npwHqmLrzuI7Ns8VcQKAnqak54KJNUalFIz8u+bi6L1GSHZbyRGtsHsmt
LvFeFzWoJwBy+FYDk7MTQGYcaBghid+FX6PaLA8GM4qdNNvkm3CjXdrHxWdQXYwnEP/iXKXthTO9
RqNR3pJp3FdOyh9lCPBh6SG5yIyWPwzp8ocD3oDjmDsCp99/bNTDSbmFgNWDVjLXxtmwYCjmEGrT
VBEkjtOGnzThynfsmxA4AwfciwXaux0HXPEC4sborCANu7eEUE9Z5LF1zvNuw1AGuKYPBtvDh6gy
ZHg9KI6VZov9yujjkadHkJuRm0DLjE2kMJZFXbYFJxxqckiQjLxovsG/CfXAcbbxU7vZtJkV3VrJ
qnMVhtEOGZToc9naX93adP9yywk7at/6OlTBb1eZVBWE3SS2a9rVCfnXSqh645dNvW00CZzUxXic
xeAYyWoLKiu6ae0ufD+eaJ5cTdPJ9gAg38lxWUKTs58zQG09S+NPgRH8LY0ufx6mhJ+HFgcjPxD1
96FudkPgqS+gBCkOUTBo2VXb/jpV32i+s1BHiWuBByvpmteoCp+8dqq/T9APWItq2qe506DwZvrp
guPyJIesfiIyzUSYP8fQRQyuqtjednofwfMEuhJpkPsnGseKvZlm2m1A6XkUdRXfJ69rw00wHqYa
COR5NDaAZo551uCridsHnk7VtRinzyYT4XMz5PmlgB732jAtfqv96SdFQ6hxRIavqYlI1hIwSaTV
bBQSqPjgAfjXQsAhqf9St9HacNTDnb44j+qFBkp18tg71qem4PanURrgmO/M5Ff/pXGS+lfasl8l
lCw+I2Eb4/42+teudeSpaaZpX0FJ7ylu8WlxkZjf+g6APL0IFSCHCXIU3/F5FOuyi9wnK4xRt5eb
SN8qA2K1tl+jZMlHFfrUDNWDGr9LrHMOxe0iCNtgRTYUGiWImpblse79336gfq/AnQaKhMVGzmmY
Qe538i6LPVc9A9c4B/NCmVUPmugL9mOqFGBh4A84Oh1wyykIV1+CGoULjpNpoj7WlBtkST+1lWOu
FAC9OHnE2T0thS4mm4wDYBrxPasEsjvMCz93jf3Tsgv2a1rnfmF8jlsOdnawQiMiVNdPUyMBBh+z
s+FE9RPZTTd/Z0LNmUKiBdzUlGaoR74JOgnRx1SY91A3IjbGC0eAL3AK212RG2gOEdhzkU0kP7LN
jUTSOJaOi98z1s7O0onxl/bdvuhRSRfYAmdi0d/KtkPA2EUFGlgY+LHIk2dEUn6blsmKQZPaA5XI
erJKA2S8f3x4hxA5Q5hw3zoZCJZD8Tc9pZ0Wr1VmqDSlJzg1AtqfQIe5yYmGHWgjH8y0VjSiVSUE
Pfao43i/SmWgcTUQQADXcuLvUQbu7RUX+XFAQmnluU79TM2EzMy6KIGtaJlsZltfHVJPmk/kgKx6
djQn3AFdlBjKdTY6ct2Y8vcCOaZ/pwqi86YdazI4TQH3rqs0PeA8diuG2lfrK/h7p+essXHe9Zj8
GffJGoUCqM1jzVuMfQQeTfJhxlAuAh+cMhEobyA9rocJ0nBrPM7t9fyjJKXHTP9oSz/byhwEbBCn
B4aCfricplUKetAht9ZqCEOUcuV/sRZ7Tfyz+W10Jb/h685viCC0u9CdcAbVttk3T9gnzy8ffs2h
cYgbBUowkUBThfdQsRqRfTVBkfzH5ggl9/+PvS/ZblzHtvyVu2JcvA8AQYCs9TIHolqrseTennDZ
Dgf7Hmy/vjYh35Aj3s3MqnlNuIiGtCRL4ME5u6kc/8TsUa06JJUfuYIoZCODNxP8PpcHhO+hIG0e
/KKGKKRZB2+FbWxLSOm6gVLOlVESbCdIHV57zMBvbNxEbRIusODw2IUbCtyPRA8VLOy4b9IcuVOv
OFVTQ/fAPquCYnYMpm5JCheOAuTG/DEyPnxEJsQD4kB0d1DODpcOflyux4e0O1CZQR04N5ulMrp0
UxtDh70BvxtDAnB6wSiyEm0H/kb4dM6mhBYUQ3wL9NqzEiYyoMGMesP/bOON3HgWgDIiknwnpgTp
WBegY2Wq5zsGdbTU8cyrYmpJbHuLuZ6jZ0c2wkI5vlr46SI9w4ryamBttlEJeGLSwDa0rPIFYT3U
oqZm2YDlo8/0gSQ94qtcta4Zl/mBeia0vscKBFxhD2tklLI5dXzzHg6TX5sqgKzIZTQA/XsRNcNr
01btrJOmeaRhxI9p3PvXPZQHLl3m1F+W1i0SXf1aJbbYU2EG92W6LInN7sMuDu/zdFlPDdinjjd9
e1/X2VYYsX20RsXuRyM/t1gr2H1mJV9aP8eM2IzvBrAgcqCnKtN4KIZCXosO+RcS+49tGzRXNm2R
6J0GuzzKIfYS8iVYxW+sscUcMEvjBE73O5H+8GJxY8pCdf5e94syfo9b52v/6ID11/VOh4UMxbPp
Q8v8zLgB2HzOAsLuB196ugXyJnYu09jPmXpsajHEr/cEKbDdONirtpfUVTYCIB84tCeyriqlnsYm
G7YF1IAx1A9PXMUUsgdWDVw9mih4xHH7NLKw38ZZPLp+Eg9PzMCWxaa+vzJrAxs8uG6AXwWE0Fa3
R3w/tgVMqOFEMY1/aSsW3CV4+sG5p3o2wzjfXw4EeI8vTRAinpUfYBH9tR87qhAPC3gV6gcWEnAt
2MSjifzcXw+xS9/lKTb2EDaWWe9y6IE8V87kOcGq1w76jYsmbKorWNQbt4GV3+mQKyi73CVCJAcI
WFcAePtipgdYYLzBUZbcCHyuW+KBse9NMRz80heRZx7VCEyhQqpy3zXW54GCcr+PKuxoQQcZlklV
GPDn00c9Kd/mg0/OF+hLKxMhkFG35yVVL7stG6PdVp9eAqQv6+6X0zJ2MDUZ0s8w6jLfgh6MJBwe
Lb79nIZdu88jFLrSgEcgJhF/XU5Np699sF2Qs9CjIrQblFuDFz0Y0Sjb84EgOHKzMYKXmIT71VQi
0IdWa1yOFbK+2YjdZ4fK7UyPeApWTzyMgoVu5q2SwBgaYFRx0rsdb6O1z9rkNrez4MAzcgCNLrl1
UBW89WIlZyEelxvdZ42B2o1+/IJiwNyqA/umcwBfzFoYFhilYz6K1KuWEu9ipZug4oOw6g/Aa/Do
CZrFIVxM7HIXEmctaO5cE0cQiWWlLRfAMcLgeOq8HMBovfcNxudhBHV+0zDlPpRKApAQ2uezJBsJ
hG9iOe9KC34KelhPTLroKYXGsRulY7KrIbS3bXzGl2DW1zcWZEDdxLKiV0uYG8lz/sNL22XFyvxt
mKxks7InoECbLVSXNeBEH2KT0E1rtceLeukFjdJEubXujPaH8PMsimc9gVt2W9uVOAAMEoGmiXQb
KMvtyRsnEM9YlNbVKMZTQxES5b6TrMtxhD7AxGbxsJDFNOHXmshiOE69GgaIsl6oLjSH7Rle/XUw
kWH0jMxMPfcs5/Dz+vPdOKtXv43KSIDAhyKZe4HxGhRFsTw1q6WG8J4HRqvd+32xuEB79VkJiZnz
XN00gkatgb1oXfiDgT6DaHEWdiG5FUjjHzvabuwm2nY8Lx4aOdZrz0+CVWd7/Ml2pFv2wnoVvmrm
iDv83QgJ2ZMvq2oGCSJ/KZChm9dTdkpnpPTBTqNNUAbt5pK6UpOogB7UfZfmNDdBSmNz6dLT9C27
iv6oUmz/UMqeeB1FCOs5eLnImSdBcbBABLNmgeOXq9qKCeKfqe3EVXUNK1e+gg+nOjftaboeyI00
Wyt4GM10n9SXhANl2NgJ/+st7JikGyxnb3qi/oP6DqoWbIO06+Plpro/M3l2ZY3+7fmeuq8dImhZ
dNdIiqQvQYHkBUBD3xuOOKK1POvWUk2/QhyQbPp2yE+o/zgzWobVd6KuaGOV78jUNaDdZda1Cb3S
KwMKOuCSkfZeptWLP90MG7tdl47lk3dtLLV2iVYtGW27XCvkyC+qJ1+kt/UUrL8ZkDdIz80CoKpn
nQmRynNbDwHKV7rD6FjrMhluFd7DjVSBt897xMvSGMkzFJUS18hkurfsob8NoDCq+wcGeEhQp3wN
BTD6jBAgpxlC0EpcVzWS5np9b6YnwXnV120I07yEAX5pl0fE+WmQxw7dttQ+X3buE7lYFhbxdkU1
xQSG0bpaM06rutFcQldpbg2Cl8gmOcoNjByfm5aWG8fKugLm5F4Lyun5XpaEOyMAa3PCF10OFzsA
3fdb89LXV1EAvGhyb3sriCC6qaVqchRFnhwQSsIPTkKgBf8nBH8/z7rBdwU4ervf+suE5Yc8gTrC
NKjnJ4Xn05k+tSTEmRyrPQ9UvDcWKRfUBZY9PoSetWvNhGVuXCoG7FzJVr1VOjeVpNjFJGR+Hi0g
KzfPrazGGoXRBLq5N4MEdRGNc0/R80VuV8HCeNXSLt1UjNCHc7OHWO5ZXO63YT1HmlYN+oOTL1oD
dtx4/m+DSVQWCiPyYBg2UOIU6lCGBMZQ96WTPq0+C/2kgQ2Sg2/kdIWerAd0M8sNV0JcZheXJuAy
eqAxomwe2aEJCgnuzJvkelDC3hVlSoAqKt552tEbv+HkJiZQGbUjKVe66QeVOAXgGE1j+mACnb2E
g0wyB1CH3hAHWt5tAJ3dgI/VTgXQSEWhNJ1K37pHHzyPYwMfyOHeR4mNQgeTQNfKi4p2a3iI8/QZ
vB2nYJDBRNKBIrGrO+1pzllL7dIWlL1RVgB2pss2DL4/4Mfl6w6W1Rv4pAHKAjwwXHVQ1LkcdN/P
aUEEfAPvabmAEt/okgZFDu2VdvFQ02e6r4IhFYmAMtBd2nlNe7Dppq2kWI+tfXvpJ4UCnhwQHIOk
PrQyx+HQwabyoQdkgZLOu7MhsXPTI184TN0pA+MTMRI0xqZmAVr3yu7tdmEUgEaFntFtqolfDM+Z
HRii/HZgtb3kiUnmZV9Zt13WGdcikCvdAuvLuv11fiDh8Kvn60G/Eh6iFOc8X180zY+n++vWZb4c
43CZtjmsbqaMfOY0RT8DYPAdc8lK96WcQMZjGuUcHINZwwCmgngQnbWEoa2HLgfRgUj1GQbm1pXK
Mo4CUDR8pvN0nPqlfc4KgM8M0dJpqh4/h6wjID8xCvPQQ1XQlQGoJt8IDnF434raADuqX9uqC4oN
VulqpqjA+GW+14YIsE1DrM0pO1BTP9z7HEJAU6tP8H+aTcmaxAFHTqcTSuHJYxKB4z+mEOXUfXqy
o9J+TvpeLXRfb9N9DpjeUSk83nL7Hh9QduqBskCwZzw0pARWtccXUTfJAJnvRAweuKUYDZJeQNat
C66GlANAO6jiU2G+ghgiwv7dRW8+1ctf6wMf50BE7jd0sY7xpkErLcmu9ViyAnIVmfk+ghh7V0OW
fTrTBw+w6HNfn5F+FXbB/jL4L+f+3RTbyftl0MQpADIOYvemANklJPW6CCmyXBCA3HUkq5ZxUQQ3
DQdWK3Wy6imoYFvSK/bBJzZQmcIRGQjkzVjbdMWDml05nQ0RGTI8l60NF24oOUM50azvwqq8J34c
vkUKHmNm5pTH3GvLXRIZ1VwPeIgccpIOzyaMHpa1KXKwWyJ1udLmlMBiEVmzqibllWFN9s3ET1+y
Ql0r6dc+jEPuwZSFe06Wfa8ZUY+1I6J54OX1seKKrvreIFfYD0BJLjCu/NRBQTHKGHSEA7KNOrAh
eQ0DcD9U3abwYTVVTGy1MCY4WGaJpxS4bLpPH5L6TmVYR8D3QRmuUSeISvuLKhwqqGGFCMAziNMs
kOT9q30ZHy0BRJiI+z3pgJaRFKtKyboebpgiW3GUtJ4iVtwMee+dCmgk4wttP+vuyywF6ccnxqsb
Y0y8kwiHQxCV5L2CVt61MIlztNxbz6v8BwgllXvmYK+rd/8UuYE5ijPWhnRmN09IN25VRz4C8D9v
uTcg5VI7/SoyiLoXhgO+bpy+/82EVPDJKJUgh448325IbLBvO6QystaD6sHU1ANmN5BdkjqPBolg
iuf1w4IgggdbmVi3aZvKPfTlb+pR8ttRZtatKNujSfB9LLRSFIFR1xqmuAGcb+y4nkFLLgB+DAdO
o2DHKs+GIG7P578N6Kaeoie3VgOohG5D3yO/8k0ARksBtWSQanoZB0uny7I7hTr61mfI48WxTO9K
kfLbiLp6TPekEYPKtxMlO91nkGBYsLQKUOLD/Mvl57sNwrwdYXdhNukdjZr2NowWiBvjXRvUS0iL
DZt02tDjyxbvdL9uApKAJTftwRAG/6adlVNWr69ZO8c62biw5+E7agB3fh6RU0rw3K5t8wSQWLnW
ffq6QacJ5ZQx1O3EycMrC6hufRvdFfSTEB5sG+bFmAEMVhoeJPwKINSZl6MiECSnQQG92WCb+N3M
IF/Xdu+SNMrNBgBZfA7Q0hh6dOkHtLofzfjVAEbqe1HXW6Q/2yfRl+kCklnVDvVGBamB6OgJbDhH
TgFGLWP1DK23BBoszxZxovVQoHKmm2EdLCNk9R7aWnEAU8Ffi6ZpUMd86kKZAHw4WHvbUr6r54Nm
yia/tfFggE52AtL/u+6vCriNRiwjS0ojbPazHjCZemw38Lr4PLOmPsgjthuoAv6nUWuap+9CLL5P
SgaRlimfVWfwxIiiHsp5P7NgYMkHkGm7tLs3BQ7mTvc0EYA+mSj8Xapyc+YUiTrmUvEtdjViHsWi
eXuW0qvfFEntOXY6DKFoDlRuAjK5Hua1A3BqZdxD5NJeJUwBpj0qJCoje5sN6npAjvyoD1aQ8qMd
l3MqVYF8/V/9+JWZCFe7YH3pQwq5hO5ry922YvsiGZ41rS9J/McoF9aJoaZ47RgUKroTrc/pmgIk
8pZdpe1oPSbsWXfztJbrhIluoZvT1alMxAm7sOq6BHP/y9USr//KKbtqF7Px2SpofZ/Idgm0dvnc
FxEsE+KWLY3EKZ67TG0hjuBDppoD71750J+Y+qOaKleaqFzry0FtRqoWl5eR3Xy5HDj6LYQX/LuR
1oiKkTjIDQnNEhKv4sH0n+3K2fLEIrd1yopDFpZgJE/9bWPm89r0+itDdvypftO9qRzSKwcJgLlu
hp4EBcApzcOI7zWUVKAppjOacNS091ExQJIXH7WLmMXep8O4uuQy9YxKkpU1DmA8UD4rc7uATiQ7
CigFbYHteZQln8gQUVtsbV491hmvTplVVyfd5aGrnLpGWXgzMH4AY2pATpDdkG8dKwCLQZ8mo4dF
m9bPX/r0xC/t86nutdK4sl17kPnWqsdZzkGocEbB3oNmTrohfI/M0nZDVNwPPuSRdl4KQgCpU+u5
phDUbyr2nntymDko+p1EqhSAQnWwAvnKuFPChc1XBbCwFZ2AlvOxAwScKEmU9ZpCRHEIfespJsjn
RCjkAaARrBqHpveMhDdQxCveHBuK917gDMcsL8U2FpCh1AP4tgQA3r7KPqnANpv4Q4hRT5HCp6An
JDF7llzat3gh1SbEj3IZ1a3xpGhzvkPq1cL12nTYwwEaArJeWYETWx0kVt4VYPggzluwOFsNBYqK
Ii0S+MpMbctHufDcHlBFXZlT+xwFwt8MgPQezLymtMHf8sbxuiNpcg3uFEUEiTLCZQBQieQ68ho6
q5L2c4DHxXidTAO/XaEHfE9ioKgoBOhQedC3skNF5xU0JzYJo/eDYYhnCgz9HKo3SEihaPPIgbIx
w0Y+N11RraIuD1dhasvndkBOENZtDxUEkq8q5ZC57udl/1Qoz7+pyyw5gHwgZlUxgJdmGN2amNxY
g/A2uJ1d0jtDOmzPvfhZtzxl9bcEcKhpSB8K09nh4yfXhjLpXQbR/VkeOXAFw0Ny0zB7mFbHfk9b
6WyFDYj71DrrTYIyAEMq8BrOzV/nccvo9rA4fayHUR36LuTrcOKpEJB5nii+wrO0arsdm5oog3nK
gcwEvFpB7veAsJ66AbGoF0hVlWvd7Dv7FAhZLeHS1q5SzaTRmH4orrrYunfbNqVdvgpz0A8FNEeB
PsNWwyu2GQEeiCA9d9OBewX5f5nvsTWnG2yl+bopvfqANbhYAL2Z3FkCfrDCHL2XOjL20gE0eVYN
q6Qo6mMyIAUKCiCIka1XHVPHLnZdEdfz0RzCN09IxDfh+GzY9DP29uvIPE6fwuCDL5UHFOgQfC6X
gx+Vw66wgL/Le3y+fQ9CvUjw7Z1OhWnjq9clFYrOmZpR1hgnxXq+8RwwSB0ACx6ZAArdrsy3CCq/
KdA0UE3ndw3U+RcMHgu7yvDTXcNGZxEFqbxzkjyb9ZN47I8eMsofThXkM2YIGKMHAGD1hfGQ+J7x
AO5fe5Un+BLpJpxroGXYReZSN2OzgfZ72JRL5E0Sl5GkWxiOHT5Hhv2alpF3jFpnPMoo+24yHj1H
SpULiRzbGk8NNFElkm0aPTJ8keFrP3JXX+10hT2DSli3b2TW3PXyc76qTLXqi5gs9eWUJNclHjq3
WVcxiKagaCZuBiQcb4K25TctjGWMthY73Sr9HDSZESLRumk0mNHb3MYDqw02+qq+k9Az5zaWhb/u
gXjdmRsKEudDLfn55j3cGqq0XLIggFQcH5+isRteSJhZrhB5u4OCILlJ/uofpn77Z/8037O94aUH
2t3t1fA5v8EvOYE30hWC9Wretwq+ZNyG5rbZGQ8RniJuYPFgm03/E7jz3aDsPx6bqhweCkRcU28O
kaTrwbPP/7d+aA80w2/YgnrMY2OTGAQ0BgwAocNDFkGDlZmPjFbeLmpCEJKmZlh4wH5BMwfO32hW
DugA/+KixvQmPWfcWl9kNSLHU6T4u4tQ8hC3HpXrzB6MVWsF0L+KUuO6LX3T7fAAfCkkW4Z91HxA
+fS+aPr0sYlCiC7EcbJP83DcRgmPlnXMwnunL8OZiUL/R2wms6YwjIWVBSiRGNKCejUOlmrFDuAu
kNJAMXEHloid41dlOdfDZGobRALKD8BdyJlYOshv3YxVBz4pAJ5vfOgXBLATKNrGhwpIxOfKgDVV
k3b9sbCyZG2aVg+MfU0PXd6xmeNFJzvJqutUmv4GivZ0nSOTeg1l7GAeFII9xRRWUmSof3QUBV6Z
5u9DhAs9xppblLiwQiCJPKMNtIiG2rcDVya9O2JtggnV1IwlNPDKBuYWXXuyWJWfoPtHrOYUxkl7
MmHCesw8H1uvqTX1RwR2OmapEKSJNSd2dQemXnVXc7WGeEx5PHeNwHcbgHRt9GBgw58PICs516Nc
ZthIEv+HHhTgvdx91wMwa61wg3TrKW8DFVH1ENCsW9dGJCdtF5gcdTXYEGp8zeBrC4UQ6l1hY8Fv
OHbEut8ZU7gb9H4CvCKPNwBZQLlH9XfnfBMhnGxTMn42C9Wem+dsVWCjUjdNtmyo2/RdNzctz7tK
yEB3EVPOIma9casEIhFeUvD0UzYXJgQTCwc/NF5VL44N5wga5B+wn85ntY2dc8BNSFxQ+mi0hnkz
UV12uj9viuFlaMSjk3FrKesunQ+Jg81PJF4aeDfArsyLsedvnWUHF5Mtwt8Kwu/4EZnEHm4d5fMZ
Nwi76SMCu/fMgYI3U+2WQusLpJLpVE1yy0MKerlKjGbW5t6zrlldSlhfMNp6JCZEzUFYbVzdvMz+
rUKmm+k02WTR18lfKmysLqE7GdWuZrtpQlvRQlV5qqAjKW7UxrwH7/HMf9PDft418GSfqG/ZNMee
5nQ0heGw6GMXWRlznAWBcPb6UCp4Axux7BfYW3v7iFQY1qcNlfUGgtnHL33nU8W7G2Tl483vN0NA
y0FzyHxX3zsphm7fRgtj0u83IbQDZ9XyQ4v268Oo4ORe2QGIDKZzFvjX/aUdLvIwyg6XqV0AK58i
i8RG30xfkJrI5srEKpa6j9UcSdQUUvLg9wtwH6ePAD8qD3EQdprSLJ1P0qAe4YkxhvPL+JeLoMRs
ubldc3ADGxPxde1tCxKkR+5wawZqSfsmaLE3oXrxYAgUXgbIZK151Zj3VhEf9QQFWufMxsJ99LIU
wjW2Z8zr9odPa7ZgZmwv+4qhzBcRGDyL8YoApHalm1bAbZc60Y+iHOJZEUbmfU+yeK+bHn4yd7Q/
Ie0DqiysteY0zILn0ffqGRShxEGaHRQYQ3rwwBl77qpCLBUj6Uo347ZDlQSRD/FgT3r+cOGF4sd5
ff6o9cfKM5ClkB3zNuEYWZNehs3d0ZlMiHQbr92i0OrrBwrecuYnsK3wpCtiCkz/1KcPVJbJtR/F
wzLoHW92GdBXILSNr7ADvdH9nsqsWVNlw7LFjucgLOsKxBF61U8t3aXPxhRORWk+140w7dUhROL0
oJtdGhmbAvUg3X+e8XMQnwxbwkcRUu4/+/SZnoy1Lp47GYTlL336LKlh52rghcxhDZDNBMRZVxpJ
STxIG8+QlgMMU2YzRzjhXoMvzwNgrLINyo+niVRpzfUIbhMvLB4BUutA8+TbH//1z//+r/f+f/sf
+TFHaT3P6n/+N9rveTFUUCNRvzX/eQfR+jzV1/yc8+sV/9yH71Ve5z/Uv521+sgPr+lH/fuk6dX8
vDP++uerm7+q118ai0yFajg1H9Vw81E3idKvAu9jmvl/O/jHh77L3VB8/OPbe95k8NS4+fDDPPv2
ObT5/o9vjAj9QZ0/p+n+n4PTG/jHt9tXGLL/cQw/qurjj9fs+x/7sGw+EDX/j3t8vNbqH98MS/xJ
bA51L5OZjuSCON/+6D7+GuJE2IJA5djChuTbH1leqeAf37j8kyJUEY6QwNUR28I1dd7oIfGntAh2
xcImQmAO+/bXZ/HL//TyP/4ja9Jjjldd480J/BFUjaf//fRmLZMx6HkSyLigskghDcow/v56E2Y+
ptP/xY3GDMKsxe4+z4oFy7uD7MJH/N1lWafgCykQMMyRzCpUZMd84kcFDdImIQQ721DMZEVabP/K
PYGNzJILwPzocDcajo/yHATJrA6TUMlZcDDtkYyBBVLIDsh8QPwrT17ShBAUrdp9D8pKj8SBj7rK
vEXddIbI8HsTsU3n8Ac7yKEQCMwA9qPN3DPDGYcCqhOMDw6FknrOh1s6zCPfiud1hK0e7/03VRQr
JyBQoRy/J6RGOZzbkGE25Rv++kcaO8bCH5ODF6GYWiNg9ixmzFkcYm1yoInK6QkfzQGIjJcYrGCP
fa8CifKHzPcRKBFzyCGgxIyYohvs996EeEM25nOjMwl4ebE3G4dxXEdwxat6IEqh6+MDcaJAAisQ
EnyHheASRdU9ZPhgAmOVT0mRvuBJYiQVCB7elWomXY7IuxpauaSB0S9SFb8FIvnuSf8EEaKPFJzT
RRf7BnQtXahDeAKTxqb/IU1gmD5sGLonbQYWTOSDH3HdF+ZxBJNs0ULDuRvEoZO9G/jGDyxH3wPP
viuhirsSjbyyVTIfAZjBkx0lpq7Dg6jLFvhJMjfh3Ji3E/MEikszA1koF3tyVOplM4doCiw/5Nzr
YY+ex29V6qcuUxI7e9ikAOkD2LXw3yS3TnaL1G86mehBRGNIg7dulBsUNQsX5HbQaCGHGdIUpMjw
R+2JQz1COJCxhamU56ZZcjSc8XHsYCXGLHwtJGhY0LlF1eDU1tF8LME0ImUNpBTevQfDS/BNugNI
HPhAivSj6BW+MECIb/LWmivbQLScQUNyxGOv8veQk8wWHXGgLxfHAVzuRhf7VkCCE2hWmnmIzHEQ
LHgwwBIeIj2L0TzBtUYt+sDpF1VdvgQ5gGV1lU4kVNgmjh/WJDCJWHwWUsNExFrfmyr7rpIQbBHb
mJQ62g2PTLXMepO58XxgArtBb9irOs7nsq74HFBnRFIjJDGyHl4haXRLR7HCvhfzwchARFgdLRND
rHIgy9bSeVrCjhubA9ebhEqy0qwXOx+KgW41JDfCSU+14BC42GYcQbQfvzGWLPyeg3BTHfIewqRO
AonOpLgF3nsZgj7nBP4RGq72THEArDsDoKnRuIKGzKRElh3Vhxk5G4rvAafZy1i03TyzBPQ9vQn/
uYZx4iyJqqMkYPKWcffQD3KJ3cHLl5X4c3X7upphof51LbMBKCScIWBiVABc/+taJuCNABFd6a9s
6KTMZG6thkissV018WVNzs/HXx6PX/8YpX/310xbWNgsEqyfv/21tqHUMALPX0k7n9TQjxYUO0x8
rByExCZ8x65tX5P4OpI5dmz1079/r3RamH9ZuKc360giLJtaDO/41zeLOoeZ5/A8gLZK/JZV0nZ9
tYNOhQtN4gFLgv5fpBCj9pKdnaU7Y5TLf/8S5N+8AkqQvJqeG0B6k19fATctnsK7CUzftt1zlu78
QGzKMnUHnixyL/4PH7g93e+3dywZw9OPMiItvOdf/14GLZCqxfq3Mkc8VAKZrqr4WhVYSapORXD9
gqRpMIJiWIKAYHUPsqanzGzmJQuuGvtlQOhtKRjxPTRl6Nq29ZI2MFtvH+zcxq4sXptFCbwQX/EY
FPIyUTA/KiBJjKUua8xTNoCqO3ZyU/LoraYhQuyXHLK7lvSgckXCzrUce4HY5aVPDHsGxvFuKHO4
FQ4jWBnpfeMkoMsHFbZJ3StM9+5SH+JJYKxDjx7/wgUEkSw3DGs3Zd4R2EhZVtDStzOsIWa9Khp6
AldlXlXJntMePrcV0BA+cLOaLlbad77NHuLBvsNK4ygLvPowh0qpfYCd8AB6ltzU3rg08AhLmsrN
sbRDryRx9Tfi/8eM/ylm5PguIrj+FzHjfRaqj+9/3KpX9VH/EidO133GiUL8iV8zQkSHO4zaEoHa
OUykkv2JPSAsG6TFHIbA/2ecKOmf+JFJUyDZA+bXzyCR2n86JrOo41AmqSOZ/H8JEk06/bIuvzyg
R3F3gLUpJF2EY9rM/vWXN3kNZbSLrY/SzPea090DZTgvoBSyohO/o+Mlm6dj5az0KIGQy3lUM771
KAx6P0f/7lp9Kz35766lzivcMYI5JPJLELtxsJMEvniXtoOExVZOh9/6In+ESPO5E1IEAmydtT+B
8S6HZILjXZohT41tHq+dCfLuQ05hZwrHR8oMzXKAuVfXAUzGRMkf8eT/Hmequ/b7cUYRGOQS1H3t
f2UVJayzqPPYoghqOciAezOkH/k8mfSEhim9os+Ezqno3MKlDYloyDG2Ecqe8Azn0oOMWGVG/ly7
LvUJ9sFLym261e1ANNcGvG/fIHiL2v2EydVGbtr2LfDghpaQgru/DeimPgjYCexibVeoT4u1M6Eh
9FgCxM4COpYRCnhDuwQgwj5EWIaXfuHZh2A6g8EKYGxgNiEGXIGtCwtDUhpHODOhnGugvNAXbQ7J
dRw8I8ZBop5rFVk3g+ih30CnPRUp8JK+s0KId6AAKINSBhwfzcN6wVrwj6sJxxf4KAyAawYWUupN
tAqrvYnjqL6CtJHm9mnKH95Hu4YXF+TXf7ICp98KxBwif6P7xMj8m393kb5RYrVrs8rzTaexqn8H
U9V9CP8+TQs1dFX3tby4//yf2+ZhiOANTrsECt4hsP8e1DjqCXKrzcx6MD1nbVdDwYt1aoWStYlE
IWuuCtm1axtQ7oPVR2KR2WN+w3pggy0jDh7jBDkCEJlACMpKAsGPHjKAUEh40GfJz7O6M8Jz3+VM
YlOIrUkgIP9TTZFCZmGnhNKbq9td1lorQLN8UOJQCG7HANRLAO2ASo+z9QilNpCViX1T1C0Q/BCS
/B703QIYi/RFeaCtBtwI95ZiHpwAYj4HM8eDZx1yXOcCrImIYoYvfb78DYenWRel7Cyg9KpiqWF5
lT0AIaaRfEYAZL5dFu+ygZaTl7ywKEUZv3BK42pqZlAlDNwc1Nwrs8lf8PPEG/rZrKaifD1uqDli
C3rRH4iyJPbnCppxC7Mbq69iAwAzvAlEF2uZWkgdBoZwm9aI7JVlvENUsd/H0jMPaQ9NL/BLx4c2
AeKRQLQTz2zbV8mMWpBSx550ODqj1Z8PGZ/jivBrD5jfs7wE29zjmApApdsDfbRC2TE85V7OZmyo
0vew89eolfSPwBocwHKE09VfymU6V6vTj7rvS85Rt/EPvPZGsKhlRaOdamm6Dyrs1PC4GZ98Dz7R
E6kf9PVbPlrhY2qDHUcsL9rlY5XuQ8f5nNpm4y7ikP//8ig8np8iv8bR5m9PF4f8H8qubLlxXFl+
ESPABQT5qn2XLbfbbr8wegV3cN++/iRKHsv2TMzc+8IgCgVQlkUSqMrK9C3HB6Gt77p4YbFP6zph
QrY3dEPvd+JGYPPzkzidWX6EWoXCVbsmsdCm08/tz67v2n87/TwWWWmEqIHjgiTrxB7bUl5KMJZD
iimKH1U/DzKgGwMFuGmq/810MN3JwTMMcLE8ba72zFIhcuLaBdwN2XwwqmBJfrdhbyNudm5NAJzS
iP++RplXKNTu84fRA8ld3an+PoLoxyFwQ9RpuU3xXSbdTg62/Jr5EE90PAhVyMorviPREMnke434
9aqJlLdxwSb3FSIn2wwlTP3UPAxyyu8MFL1cMsR1JPgcn0dof20mxJ6WgCm1z3kH2tKsqsNzxlG/
VklUO4JXMIPE8xi+dEENZCpjw6FDng8Fa+UdiNXDl9oDJJllU7AtI54/TS2bk731kS8am9hC8DgJ
X8zm3I+DeA7G3NhA4dRZkll2zrYBq+mjRJZ+3ziIpQY9mDyQ0lj8x6/P+7iPclxfCDDRWjpAhxUO
foof1zYTiolrF/Xov8DwbycAGxvITSTTi8MmF8EdC2uGIrAvUBDBqxxMYSz1gTaQTY3y39G+IIby
NOKGXQF5ECNPhG1PZbPkAAzI6xnZDA9aE+Dc3Hyyk+/QuijzJr9bd+yWd5Vd4Rv/h+nIxqDHjmjc
veAOguRt2x9Yk4Fmr/LiZYatyXMDeW+hb24UCt2VCCY+kasVOq+u3WS9c1UiFb+UYd/FUI55cgOQ
upiFqYMgyGiFOt4zYavvtf0Wt+Sqjx3Ql+gzljoQfZVt+Hr2sfeznzFA0zBRGPHRD6kRc2dVrTMn
GXXSV78d/MLcxrZbQcNvYki1/3W4+YITFsRwmqPMhX59M2gigmQEvf3N5dMwrvKz1afDhoZSJ/l+
Hpb57GIkVr8YVLIiAR28PEE57ZnVszs20SyCVtYPWTTHKZEhgOOAnUWR0UYzLQ7UcL+6mFFWzQ2e
P5rAgp+p0vitRZXGUVQ+WoBEnKkmWfdRiyqN3zz/T+MmfYW3WW7Xk7gCtd76btfTfbfW2/WQ9Rbb
pAD8H2XB4dErpDMfuKXAaYLaEbLR2e2QUIdE3tw1EUK8dXxyDoFj2Pz7ncw/Rn9AgGrbepsEYhhm
IZsrPt3IRTsqgV+v98uQqYkUEwdj05K2FMpcp61lfKEGtCd6XhhfishVD9H4HfDnfVDH8ui6FdYT
b80iYFhPQGH32utHorpHseuC4UnFp9I62E4qN3XBrAPXZwAQvZ6R7darAB9HRdJffnTWR/3FzKfo
0Asfq1fHGlbNm1gWKWZRh2r9AdsJ+aqiRS4THs9z6ihQec9nlR5naiNNQ97k6CejP/v371h8DPnQ
d2w7HvaArun4emP58WE5hJFhhZVt/EIF4UMzVR4KDmNIrCVBN6enJpZdP9vc9u6xvET+6s2OtP3P
+s3eTQiXqNKC5jHsg4j8d/5kB2LvZxp8jyr/ghJBVHjjAWqCfRa3N92o1zNtA6yrXEKk0Zn5xAp5
6yYfuqPpjByxAnEA7nIwIxmvk3tmAO2xCYzGVEBUQuZhlnc+aC/1xgMFjWwdMhusT7rJci+9b0AD
QC2lTXYgCyQsMrWP+ItmowDSh+/TsqnPvdUXcwLwl/gXxYE7vGTYiixvHi7/FXAILXjuFpwMgN5Q
/c2tDXTNv/8X3b//FwU2h4ARIVDqIaL2KXIpeRcZbAjtXzwHbvsdMEAX4b4DHhAaAdBohN6jeneD
HAA4jDB0BCb9KeLOifgSkzqdxXZYo4YdIlY30sQoRjDQH03nH1kWBx8E1RUYcZvWN5qtmgApPzHV
xQtI4j2XQ2RuueL1udYlFbY+03bQ34ybq28Sg+faaZN953SoPbGUfydEtK/6wn60EQ67033EWfHW
R6QVjtN/USodl8oyNLVQEe/pLO7H17P07ezWezuTvYj3iVVX63//3yB0+3E1LCwXTH3I/DHTRrIX
y+KPt5jIjLzscugHFygLBD8NBNdYF4F22UbNYzW7nrsBGNw7UTBwybjOnFPX1YG6roeKFwCTghcY
q7dy3SF3cn0eFrrpgYUZICpmPwbKLdbKqNMlxXJQafjaG3eZuvfxCKINGG3I6Kyt28dKtBDh1sWo
ZL/t5fq/Osn+qZTeZ/1jDOo+ZeUzFDpEj0k8LAEFnJ4tExkikK8aC1tW47PfQ5MAtF3hKfH7qxsC
2N0xG8A/RHcutrhsFXDQxt9uceq4vuU/Pi5uzvQcuT0jPjVvM3t6ZmreJgX/xqGxY+/sAyZACytw
PdybRtKjMJkjxxmnzcE3Ev8AwmCUvhpx9lzb1Smq8Z6B0CV+4bls5CWw+2RmFg1QhzwbHnqL7Sz9
R9s1zzb1WOG1pZvkhqqh/lCY0GBXwVjO3lXua4JXOWaPABYzKNcryKTYwOZu7AykeZ2mdKVDo89C
Vz22oL3a3ew3X5ozIpk0g6vrfLFCDqGewmruTmlywa1kLoaa+0sgDeILHawsepkyBywn2gQFTO8u
SJ6pQWNCAcSC3fhIGWuHf5pnyBO2/PcbiOuw5/tgJW4gG1K73EeURGdn3E/bSdQxA1cXquIF1P7Z
7kbbjkhLNodIow9uC5QuLz6xut+6ryTvBcDztVPs2yDvHiDt2bqyu1AD7AA19OE8AOF1nzG05pEF
w0WB/KqYJwn7XSoBGH0F6Z3R5BBdHAaOuhm/lQsblY/g/R0hpRK3TxHg8QAlhYhATJN/5g6UgGbt
ZD95uRPvyEZ0GfFo4EUXlGtqTSOEfRAsRHCm74oaNWqqdmZ5AGy/F05L+lAoms1XLAEJxAQA9QPo
osN7rMTnLipEH8gDondYR+Sp2lKzBOBg14MWd0ZN005R/ZBE/RqI1vxQOMOisb3x5BbjiMKKprAQ
72T9Urbgswq9NncX1FUb7AUSWc5m9FE3LKUMN2oEYSGIrMxLKGpwyrAU1dTJ2C0GfRZrG3S9rOO1
ik8kpg+0c4S9QBre8dDCc18far3MITsWHHfUAqnTEgtxfw+pLnE3Gd03enTUSk6rrjDA51r1cg91
GHcb5sF9kw71kWJujZUn29AHiMu12/CBDkYW3KOArD5S6+ZBMTsa9TYHeURyGAFJQGji9lykh50F
SZhjE/z6ZKam6KwQxVfXvtsjkx6j1Be0v27PVDornWNXe2AZ0fd3ATK3g40l486HEUxUHBB7E0RM
0kuH+w6qVPhSefy1DSEOC7E59b3Mmjs/dYI/bvOjy0cX2zgTyiQIgf6qGxMa9X7+TYL7cp67Icir
rBjsRpqIZbRicYxFA0oWXqttbib3Hkj0p0WobdSRew9umEXnjhSbXJ33B1WMXAejhQeO1nIa8nSl
fPCLyPDek6Hz8+0klQDPakv814nuakxxNsIu2bss9QBIr0H50lf9BLSYUa3I6JsIQS/KJihWeS+i
+ygGrgtMsVACbBuWzmuHywVYov0VhXrx9Knu4/GMjNy6RBTucHv+CXwbAJ/hmXB99IE3pgk9QxND
yW0PUO0X+D+bgdP+aCMXciimTC5I8dY7wQp7WYIL40WA3pk8VGtGi6aqkmPWtuKECgY8CMBeujVQ
jrK0oDq9L7Lc3Vf6QM3boSrZGlpx4fZmat2kX9vAbE1fzapu11wgCwAiGAhOx87doKm7PCN2Ia4z
iXUnHCOYKS/uoGMCERbqBiGQcxcNYXxgTGKFVsZrIPV9UN7Y/jpOq2lnZmCXTJPGXLVmhR+P4zjz
mgfiqRT85zDx/HeBvPm1/GGS48Yoq+EHIARA8bR1sBi13AFpcivAI3zLcq+C3Qq48iVrk2RFnXbU
iHNg+KtUq3mTSZq5MWvcothS00DxwJ5Ljt1yD+z/fOrTxzTW8u2lppblSCgAisSyZZQhdBumZbZn
DgD3MzolIx0S3X09YwCGANfpvbqTkZp43LprD5wXuwSViWI2OFW0C6P4eVCDfw5QTn3u9FlpRQYA
IMW4pI4+UcMGdbzGzISwNlCzER4rmsbLslbAf4onoGeDPVh0apRjgiw6c+Lp65QD2tRyK77QAeqa
LbjB74wuSi4Nah335li93PrtyvGWPahZF2SzWP3dg8wHFgooGBvW6RjNxl4W3xuegYrBtdQhQrn0
CbpXKHXUAeJ/8CgkM1d94Tzbzqgu0g9XtuY4o1bM5buW7sNKA2tm7alMFI+8tXQf6hKT3xneb/tU
tfFdi6Df9X4r0xqSGwLFNnS/UeYkr7t94CDiCJWjE3E2cK+eVxUosIAt7i6guNimqTK+OjkfDqWd
mjPif4iLXqxjUPcuqTeNw3oR1gXSIwV2sjS1pdL0zmzad8kdyEuodRXEr58glna2bmQSz+rEsw/D
ZF3aTKBmHXrX6bJzp2FpArN0oYOvkZ4FlFeboD5fhQFQ2j7MwqixliBeYYerMR25WncArCwCCUrX
CQWxS6LzLrQ6sj8Z/TkOtzeCbzLfXEOTv8onp5k5aFcmDH8N4SOOoijFLMCHgPdCeDz9XSM6pstz
BKS5Z6bbNODX85FzNNvpMBSmuQd/y9DOsUg0FtedchrtfHfqUN0vql0nvXd2qDnGRzWpHwBj2Re8
fOYsBfLAHEr/i/KCOXTciwu14kA8m10QHKllmYOcd22pdtTsZOMvChS5r6kZ2W6zjiNhLWg2d6zG
nbAMMeNeUK86U8VLoA4BxQLHxIE5I6RrAXMEx30T/sC9dw+xS/no2HiBFVZmrxgYyI4j1NNmqsnX
dWVEv0RqZ7quoX2AyLyxbsNx3GCL313SCShCcomTDsg3rDYARsJ/pAsRfbOy7j+2Y84/LCYFE8L0
gC5E4eJnSJGNwLQ0URT8EkGjw+1QjWFqMvKksZJdUSflDEGA5kK2AngTPPRBP0NN6phs8XkUVNk3
o/Ib44G7II+c5t7gZ8nMgVLKXyeOyzNUdEhr2XXGiJJRu6n3dADiulwpzr5PWnw9l2KAapyw6j3T
B3KhJqrFMI5Ob4PfjaF5hrH69u+Lb9P5iNFB9E3gPQT4AhI5CK3/7fuqK1aHfWb336wuz1aZBC88
8bUB+yaOdIZads3kxppLFYl4SzbidbtSvHktyNCEYcdXsjfigsssWxySTtN8K2jkCtc8fzrrrNS6
2oa3s/+/X29Vq4bLaU3E9BwZjVnouPGetsXUlE6c7CmMSM3EGeJ3Teq9Od/GNqpDYdtH51tT1lD8
ClMjgDiOKQ6eUursjckm09p7dJBFCU4o37bXXKs/pJOfn11hzx2LlT9AQWyAmD5v7pFotjZFgk1k
CPEE7AtsXZrZub+AR63x3/7lJiBrydIBZacmHsluURczb0jzZznikW+EgwlmHTTzQXwxlMjvc2sq
Lwh9nWzfzp6jVNWb0GiRK6VmPE0ztw/GYx9341c7/w0yvvy5T/N8jyii/mVjLqRKo4XyIGlLvdB4
mPthXj1GERuwncAnoMkY1FRW9AmuTWDplNfl9y3q4C91x0+ZDPkSnH4RWHFT1NMOgu8zEFvdRbEO
8idl9AM3x7fIU/aDzWJ760ZmuILmEci+xQ+jAW/tp4Go6/2PyJr3txg0twAj5lzvOxGItj/FRxsX
9SiQxg5+Ytu5AN4ay5R2woplYlicIPCT7alZgiB9xqt4WqgJOc4ZdX9yBDe2EPOrOzkNeg7yvLnT
lNSkKb2Cn1PLhkx9jCKYyLGxTWtABnwq9mSZens8JWQWRRysZI+XHeiqSlDm6BHUDxQSGD1Fmqwn
E5Qm1+7XWUygImZVlUHvTS7fydqasSqzBSna0qGGKPY+k6DvasFi3zsVWNY86OLePOhs1D0h8/y9
AUHHooAHma6nAQITq0bYwQrk2JraAbUceAvheQgsyZFsdMDqOALMWPt4vTgUbKy2btiA8+HmQ2eh
D5ZQmoGafsH93X88AO2//QJsT3jgXeEe84HmogfkOzx9KMIgjUdW/UqafKqdpSj8VRWOxjEF93Jh
DN2WWleTQPn5rMpbcIjbnj9Pr23tTf1xEo27XlRQFvCMo52FvFuPvno3DXWQb+SCSLNRUMkKiiqe
x2oCl4eVXxRq0VG/fJAjGHpmkEC9G8Ct8tIHun60ydkDC7EkAi9acCzBArqFMl259bAZPCbIeWGt
FFcP0GqJUaIYyhc9Y5gIpmd0AmyIPDus1o6BkrCmL7OfDmOgzerH56jLAmi6in4HiangjjzSyu1P
aQz6j0YHmtsGhI6D07KDID2SvsQrC7oE6erWc3NUVpsiNNjl87y363t/ULNUPx9JDsfqIWERYTW3
ItubRzNgyWYOwYU4GcBvmq+sIIgWxNpAtigV4DT2kboVBBiRb20idSBHshk+tsaTGddXtofbXBnh
TnLLgRas0eycMlyWUDc6gYVLnehMWBkoUnnO9yYqIz/ZyYM69UhyvQ3iemSlR75NSx5kJzcQCF+n
JdOn4R+nrX31Hyk30/kE3RAIs2GfR+gN/EBtguy++7VLH8VbftEYP5I6WTZaAndmVCBGNRXw55QX
uGUCwHM1nLwXMkR5AVdKFYyZXS6SaXr1JxuNnKJpOHU/8UPSs6Lm+DWr8HH+60WjWPwReIAlAyQa
Mn3oBN5bTnl3zdvp5B0AFDeL9LLkrogPTmuhhgHYoKRJ+YNvdKjsAF/sWgY+f8gnvPxRigcqIt07
mAN/0AOcAD8DMgEvhwGIUKRgv17TwsDwk3aBN4TaUFMCir+wUlNtaFERBn/10jrh1kuReOpFVOxv
Y82E5SDcBqX5VAx/bhEWCrMYiChNBZj7qUWdrZd229iq/kCBKL9LUWK/APWZjb8kg37pKrYlyJpA
KhV3dYJaaSzRy5G1e1HzYsnrQEIzxZhXQWg/T1OwkLJU62BoQ8gnV+FDV9rhg5kMS182xplMUA5U
SJEV4aIHu9y2anvsnxqEIEMj6uZc8/6Wju+dhT4rOKjfgYVJt7eOIfGdY2lMc3K72WmStsm7dx1A
ek0zmxlIFUUBSJe7qgQ2JUFGNS7UHYTffxIx19ipfCU0rxdiDYimt+rsth6KTMPwP+4DAQTuh5Cz
rtzFutfhpgDo1v4ccm77wKtYOQ0/sBkANEOXaaC0zxn4ERu7+2tcGJxCf0A47O8pIAvQXb0BX1U/
pyYduuKLm2O9RQ0LZWcLB8xDK2qi2JofZczvqUUh2i4K/iRp2e7B/1GcgIxzriilcTSWIAUw9oRA
uiKNUg+b+LBDVe7NzyYMkt+CUM/nCyPdUQoNJPbGGiU4IE/U5O5Q4njf9Ec/WzSiWAG0zI92qh4I
mkmHIsnuZFcVJ2oF4EZbprZwl5KwnHHl3vyVOdrzDunFnQPqkAWdZdAC+FKO0ITUKBuyO2PiQHMa
1UmNB56Nj3a7Z3gbxhEqsEBCF/zHxs/kGtOs3grjHGGaLqr1oDrke47t/C2N4JVW3Yy1q37UY++h
liaotk3WnqC1Dp7nQYuMEvcInakkr7duVZ+QKa7BOqeddfPKUeLbl5SlIFlTUbZB/iHcNRAnOIoY
SmICIakHLI38WRVF2XeRgQ++LcCkV6UeODIS65cYIaaVM36ygOg6AoKZA58ErRgHcfBFOTFUJZDM
H5hbZr6Y1i1kycB1gUq23xZw6YscsiUIqmGhdTu4YVRDRBGHmw3FYjOGff9MWL659PF2by6qc7d5
UG0ya7Cf7DhUi7Fw+Janhv2kKVIhgFZcWqjZX+Im2OMRmHwFf78ALeYBHyU50BkdvKlCZCzumr2q
U3NDtgpBbEQKJFtfE/KADX+BGDoYcDW855p202m8W5NslO57871l51yjWAa8a7a11ue6HUDhOmKn
kG2yrLHA4oDN1OzWe22LEHBjF4KLPO6d8+RCtQk0BijGRotMDd46exDhHamFZ8yrvVMsWo0x6+c3
G7kg4/hitmO97oHQq37EKP0HEeHggrTMRfK8GOW3DNQ54MKPRtDUZ/mTWcVXuwrA+TaGcbwErir8
ZqsasVEQkp4dRI/vTQekgNrOAb1YJRA1WueGyAEBHsOpB3Wc5kLsht59yFGvBlWfFcGGHJSs6Aah
fxzwKbw1Uu0mu3duEvrJMUgp/31tDMqJv91SeDYiPyc8CysH19W33LvVwmD3UGrNJ/sHhMbrrQCv
xIEOhjfFq3JMoZHxZnNCcKTMkAd99cnTlB1w5/E3D/L91CR/zsYcVXL4k0TZPITGBF31zgesTR9G
DukSByuRm8mNajYbIdq3KS3lXN1C202Qcai9OdmQsDUX2HuXK5SmDvNiqLMtxcJKFwLcLiqHVtQs
JqfaJA3YB6iJGkSguRU4xKmJCh8T6RLnGmRLwkl9kfw6kPozt9sEEMm9kz4ovViW7zMXkMHWGYIZ
AZhHvf78ZGPalnz0u9kMsCTMrkjpT+NapPP2vLeg0m7IbyAiTb7WCDctTSvEK2WUwdGdoHqUghb9
G5vklmktyo+uicDbx9GuvOwQjkMR7xqczwK42S48efpQMoDxGAvnYZSGKMIHp/KMeqnde8MJuwAH
csEgl0bYFT4+qGJOlZE0czsc8+W7caUBxeEU1BOHMgxBEDA1L5Pw2dfYxTLNyQC7oWZV9M4adJI5
uIvRW1vQnLG9PgCJtnZOg3BuQWRyT01plM+Ch+3ZlZX5NUzA12bz3y0o02YOt/nDyMvoWLjmM73F
yASk9R7bm+gslC9QVQmKkxHETmCCxKofCQI2K0zguW4L9duqnHotpAxWn5brRsDUdjAjb+dPAZ4+
TTvGuzJytuHAsllseSiYGMHtog8yK8B3q88m8IHgaecvbiY6IzfyoCYdWCPqfRCY9Ro1E9Eslq23
tgJhL5WKIog3gHsZybDpqEUVv/rjORRd9MwCHuynIM/n1LT8zFkIF6T21ES4dt+hWvkSV/E3MLV9
T8xRLKQLfj4/VNkjACZ74k0je6TtFhhk/skukJfYRZpEhMDsg+sjwK6bN4YS6riB3gnvTrZ2ajbF
xLZGzexjwEJoxFgJQ8kCmrcDMVW/uvBsxksnWlNTYusLfQvtXZVWDHXsLbFXx35c6prYfGlPtncc
sAubyb4HmWHuTPModIN9B3QgiIsC3OxR+c1JUDsYWym4czUjY2k5R9TftQ+eE/rX4ZN2+zQ8a40F
2bFUcpY8ig9R6YGk/K14xVYo8otBMrQjG1YCEN2cQD2iPcZcNHM+YZXotTI5i/bxmsxEDCq/gw48
eC0io7qKO5CNuybwp+Lxihe5ueXg+Oux84GsGKp9nfEyAZqlQBmSG4vEsqMV15ly5peB7iwdF4Us
nXv+9zeEaaNG9MM7AlQElocFBipymA2Qmvf5HcFYmSsRhTUQm1j8gRTKmmd9ZOxYz+VzlPnAnmMr
5AmUfjoO0r5klzHKlIGMMlcGmEuefaZVlmKupTnc8TGr0jm55aCs30tUal+biKO34Avo2db1wGfQ
DE2xm1j/Q2Vt/CcrTj53KvCTI2Qi2gC6LlldzC1s5y5OgH9yBgWRQ5N2YmdCNm7dVM50p0pTLixI
QTzpebomiP5M0+s8loGErDszZFGgxil0kdZScXcK7OnogSwFt4YJW+k57UlYsj1OxmPVt+2JvMhM
zbGF+qLTse9kJxN10mHsSvwYGw5WYLoCGcFp1J5qc+hmbZ7LNdneXcwTzRpPm3r/zgaxyOzQsHLB
+1K8fii6FM9btrbSKrt+0KuNfAxeqUXH025Bxk+fuuo7PHMQMlvntSyhNVbf2ekg8lUMvjzwFKZY
vyRI2x5iSOLuQZ0PYqyyNbo9tZWn5LyRkCby7HGZ4lEDUcEpAcEhOOc2AoouD6INxXFyQNzuhGhp
U5siyFo3jG8jn2cPbJDO3nCyPzePnkPbMI/FEuVJyO7okZabiW2DSpkZzeHriaD7eNe6LT+ShxaF
3pTIyeIeRSfZUOe0rMH7dXe9UuaPq2wEH+N1jqjcBvEEKH61jupkuJDVQmnv0vRNsbzOAAVTaCRO
18uSSUCWd6Eip1jTrA7o+09RKncexzt13ogmnvtFMG6wVaMZGxmAo7jJnsidTMOE77HxOv3swGeF
cruzM0zkjKhJB7CxPcnUtQ40SkItZFMV+J/QRyCbbeW7XDDvRP6RE1VrhK9DJKEx5TgEL3qBevBQ
gHCuwCGF6gK8EfXBngY820zbXzYuD3PUxiCZHYnsnlzqSdhI9OhnqWWppQXZ0bXfrUZep99RSZWu
hslBLYsBwgyQxW2gyJF+d6qgXoC0GWqxfTdcDHAmmWWQfJd5j2gmyi1PnvSTsxWAwZE6wE71pyuF
cR8FKkHBBrgt6AIdz/aIRz2PqhtPAhRcW6hsiyVdJA2+qMKHuilor8H62PvrGuHLZ8RR54jrBisr
reMVtnHOxWj2fVxO5bwdYiSYFY+3KLRmD8aIr6zoc6wEhoiVqCUCZtGU+T31mm7ULdzIkGtqhobv
HGpwoVynqvAbLhGEPHl+yx4sNkarwJrUkpqoBGLnOIIQEV0W4qHprDQnhQC5/ZNmE4Uw1r7T8znC
TeaDZQzOJcMaVH+sqwX7xHlWhiBg0zbwX0Byxgahpa2bdjrhMeEDHmIjmTlE9V+fuXDaRRxM4Zo+
R6uYA/x7/vqZe9c7N22aXz+z/jmgeo+jekRPmfJyOk9CbKhFV6HP7Vh9f/1c//aZadBQG3/7zBKU
paitUOG5yQfItyR83Vb+tkgAJl9CctndQdEFXJd0OqLmHVR+DUqWI8E3CPOhxzOUwo8mBbf41bPB
6y/mHkK0k8RwPUcPTetVEHlPiR0Wr5OxvAb1OXVfrUB/sBnW0UFuJAtAsKzRTh7iugSypiqHRaX1
thBaTx/K7MnD7+meHFph2UvmqWpJzYIl1gWDyZGGZOnoLUBRlq/IViMoD/jnHLWLI7hLwLqpL3Pt
Cptk4bZlto600heTUK0dTXd988jKscWf2aoNDcCSyQcUDniteVkUWO1jJhpayUHMgA2vt2TLB9Yf
RhB4TqAy3np2mS5M5sVrpxn4jiV5Bumoqp7LYRHkgPMkCtzjLM9mKQQlf4fTKs1F/WdMp59g2LXA
s9CLRVwF+QnlYN4W2RFIuFuNvB+CcNTYsewFmeV9rgcBRbTGE8H6HnMb2Yxmyi505WGEKgb4vd0t
yrHXBTj71mCrFvsmDn/bvVUuQw6pyc71+BGZQLlyCmkujTzgi1HTQrDA8x6Nelk6EHVPo9787kl2
UlnRSOhD3YXegC8ZdEarMLLUL6OVP0vWuc8uKH3mTj8GD7UE404zJezs2dPrtWUOXaVP141a6d0H
fPLnAnwPX9sI0Q8LBF8fr9eXkQhnqga36liYKxe4h1XVACsapEGKCgRTSxB15ndoSs+CzgJddJ2L
VVhBIYAlSn31HXdXZnrWyjfnqBBuj/bQmec8SvjsOlJHPsNyfAjAlLQTTtItaUCWr1H75b04Vpiu
zKavtzqI+WXy3TvqR+Q7n1dm2Z/CAnlaYQAndx0ISdDJdMQX3HbNdmBhsiqhAPACZbjrQBvKLFY7
AToCgqOHPqyerx8kg4ALmHbYORn77miJ0pwr/dGjHmLQUZt/nbxw3IBv2F1lTdt+A/pqRg6GXXmo
yzAzzUdYXnwPZWd0qZqDP7HGquFOyr49uB1LF9Rh8Hrl46n51ALWsfYKsPeGyWA8KQf/eX1NiEeU
iyn0UigaTPG9a3Tl9etCxhw4Kyz7Lq7hQXnHrOzrlFUMNiOkwL41kyvXw1RUG7f3xq+TgoCw/hcl
mc2xUs0ybJsN/5wnsTWb8Ep65Fn+WIJCaRZ5ZQYhuKS5VjNQSQNvmhzc2W62uZU5mFIAU+xZW/02
rYyYXwp98FKs7Uo7BjRLv1wj7JMvhfcT1ED19YVaZNG0xmbBntMg8urS8GHEcvJILXdo/d3gaUyZ
UtYay1xzJ1JQKKVF+Jg6hnGfyGJvBp18As8Vvpwkc2eRFcmnqjKHdcuAVqZeN5PpwgDdPDBP6O1A
tJkWHjtRS89o9Z58zPWM3QRKBu3ES1wXHEYcSQjs85Ol43XeAUBu79DyDqvTrhysTS/as6U7ICph
lIt33cZQbPDQd5EBiREZMpMM8Udu/XU6hoA+NtPwS5ovvSNj6EJ12Zwr306weQ0blOTU9rpEHB9l
vzJdWx0q86GJk4ECloVIrrLzq3NuYHs+tNni2rZye5hZJUQSsd/HZHX+IF0W36eRn156zuWeh/7v
1k3RZ7VQ7rWaGj8zuhA2VD/bojGBpkOYKAJx47xTbvyUSsNdZoYPUJluln3A8StIigM1wQO1iVC/
c3FUoJNQwOuOefIEtankaBcMfGseS5487nnrigWvvTFoa1GbFoxb6u2Y+O4okPzTUEOCqIoNXyuQ
Ztwh9PBI18lyp9zRh8r0/Cjl+ecPRb0Z+G3pQxlGAjGFJCkB9NVhWh2hJagcNfM+GmcBdjJX+BzZ
oETBgNCgMi7ylAYoc8hJXCux3ia6OtGckXbiGagky0aC/WqYt5kfP0ieTY8IJC6BFW0v1GLg/K6d
iN9TyzPtLSq6k2sLgdaDDfbSO+oDyfg5HZV3phYizw9IOKhrK7Dtp3YQ5on6cpn9MEMencQ0TY8s
QMaqTh3wT+jLe6xKZ7g3ggP1mpkEM5c/NofrRVo1gOwr9fbUm+M9D9yoA3lYPTZweYB7KhU77NjZ
owuALeqnj41bJVvUhKkvkyti8GYwc0FNmbLm6FXBM5igIvyKy2Qmx4BdqJM1uBTUffxdXhvqC0hl
1SqPh1pXl6kvfWBnB9Qoo/KfxoLQKPHSL+QK8G8yA8YTC3ftGrZ9t7RR77miXr8G9A+ZFYhA1qfU
dsJFmoDtFKXENaSKFRgrWn0ah/+j7LyW40a2Nf1EiIA3tyhvWaRIitQNotUtwbuEx9PPhyx1l6Zn
x55zbhBIh7JAZq71G7f3ScEE23tljQkAu8VGuyU5DG49LCb0TpZrqHXo5yCIYFgewCzPuyINii+a
N+TXOo6uqqIp5UpkMxs2zXAOshWBvfYUTMAgg7wuv8g68J/fLLgNOBxQFXtDsJcbIfgRXGDSmn2j
lw1PX64+auiUBtHcrWVRjtDRlUh79UXWaBFrPfy/IfUuV4umdLh1/XTvLnsMIyp5XWWle1l0o7a/
JGX/MjvjtyLo27OsbkFE+fxB+6Mshk1tHgNmGIxteBvygFD5q4HV4UW+kjdnDWL4De4t//RQrfWI
0DB/lOw2mKO6MdSu3/CkqbdFW6Krt7zFHmTuy/Dj/mkbAO3riSDZVl4FIjse8Vmy0wmbfpHdrWIu
Vro667/evhsuntXWVzLUIUDr2d7CEl+8Y39hylMCpPCX3OOjSp6lmNoB6h8vsnSvGnp8BCvES6O6
+zUcF1aD2NfUr8YQfkU1OpsMPTY0ZAlGPYD3QeO+oJoe/OIs5Q2p8nEsfvUzvG7Ydo7Tbbyoitco
HGoXzcrai5VG+Tods+jP4CCxJo921ez/a7scz9SMjrOVldu8J0yJPJYJN8ScfZkeeRQlHftRlPmS
cunc2iqdF+vnR6sc23RuuRaQ1Q7uWHlPjaH9rCNj+rDdKNoqQtg7a0lAs2q7TCLzXlpWobJXkDhv
06ARV8wHtKQXRLmta299F7fPqETVz5mRYXSGM3SVhO7WqcASdUydHxFfFsA7NNDUkpBjWtywMyTP
r4j8jPT4MU1jUNSPLvECQE7HCDH0qEdKcMCl0sdh5hYoenKwyEFe7nV14Q4Xe2zhN+EM0B2qUagb
HYLZrrdVly8N4eBoNtWdW/Tuug164022IvXsrSpX9zPix9sR9ZhVpQxlgGVBqV6i1Ntoop1uxnKY
8ni6EZP+Pukixb2Nkqx3O/3XUFknD6qtjOQcYwd0dtpDsYWTO8EYerXSrlk0Z5rtsBRNRXMOdhLG
K9lamgmAA2ECnqJRVlUkKDwMfp9lKaii3vcmCLtJE/5+NQDzcSjsZ4neVdJLpxcw/BbILw6p4uAF
LQKG/0B+7VApVnCZCQj9U+ell1Z0OkyT/PoYaE8oH8qiPDwGGoUFbYVBw/JKMS7c91eSA5K8wDtY
d93sWrBOKAbw34oZOntFKfRTEQz2/3PGCp/kfPA+q+gMl0TSiFKY6osNS3moe+ssS92oWKdIM/6Q
JXlwTG1aJWph7IzF7rLv3fClJ566DJaXCeJWWe7uGNfjdM5XyxXbyLLOQA2iFzvaWkpWnOFavOvy
IyUIWa7NyHY36vL1yUOCSXpmILgsS+TV8/M4aO+yJNA7OovSnXcZEIozcsXa/UCu89eZFXvdrk3r
T9kj0+pf9bI4YSRrmVWCz5rZYmyAN8NMmtb3MsW5DnW22FHTkC8NpYnFiKvCn4hK3BP6Ufs1AhfL
n3Ol7/vAyg49msQvhjabz2a6w9W5ecnxmHtxeLTD+yeMIjvIumHEwUkxq1+DGmwonx1vWzgX2xpR
sdZjDAoK8yoPgzdCmp6TcNsjx8mGnobITdGRmZYWs9c2o0FITfaTrcrQvPZFwK9tYVhXeDayQrZ7
GmykkDwNhSFfNsjy0qoE4Z+uFfbPUQRop/AG/cvjLFSmaF0tdUpIq5l6v7c++o2ldQan/j1akh4E
Z0d/4Oe/elqsv9SV9yzrBYR5wmZNtYeDVX9GbJPysbLf+44FDzB3ttxL/WN4gZUI9GwnvbU6sOcZ
dNdXNhIuSyTOxFInz2SdbJX9hl5E/25FqOjX2FIEAoe4SN8psxFeoDZjIxOJ8ThB4ZFVj3p5Vtpt
eOlcs9l5Vjq/mllwUap6/Gs5SUnAyZOo/lXjCANTxSTslS8Bv0SXdNFREdotC9hDxPKXk6eNN9dw
9KaBAAm/qb0cZIMxI0Hp/T3C5ZNe7TyHDozcnti7DpQ27F9aHLNr7ZWfUtkNWVisZTFrrBY7LTXx
ZbEZU7ZprBRCEevdylD07TAkybNs9BSMnGruvJM085EXFklNYHXx9olsLuwVxNoDIryv+gw93gLw
VWFQe5U4OQmfU2HQ9Sb+KBXaXabxFWvX+dSkKNpqXmZ+VeyCaC0k9X0b1MZXUTWfk2Vkt5D45+t/
GKRok7ouSt2+FB0OuwrCQ0TGQyzoUu6YdSxPhnnNjGXvbaTQt7miF6jfBznxcShJsmg0JjurZfKV
xbb16tWcR/XzNGUmVFFPWUnOtKp2JcwVC8+beOq/atqlMM3pQ/aKKrDnovLGD8+diKAvvYxekb3k
4P/Uy1BqbV1odkQ0JO2/mkBzlytUbffrZWXxXy9LryYbym2tDOi86zo0qH8OibErianAsPy7OteY
x31QU3CkrOosG0i0F9emK7uzWvWIMOXcy8wzb3GLtUc+1dY2NVXro4eJnKEh+j1xICAiQeOeE8fR
n8YesWx0+uLvy8hAJOkbahS/RmqwP+RI2QHQ8a+RtZ4b95Gl5kbf6wxGQdnu4yCp/1hYXlYQ/YQJ
S/Sl6u03q/GaTdkPMWlTJT0JZdS3qBmUX4i0kNtyeoRAUNmQo9Jy+uyiOf7aEoxHGXiIrpEZVEdU
0cUORdf0JWlIy4d5Vn+PQVsRu49/pgHEGqVqPubYq9eJhQJV2Tk4zYvyk0V/jv6GSSwKCjbKt5P7
jQXnPsYk9qdm4e+cCP0TjdwFi2DFUMYCfe+6qb0vDY0kUUws0NKH8dO0cYLCo/SrpmDBwYTQaZZ3
DWqtfO2dOFhVU5rtNa8sX1VSVXtmCxxkzKh6HaZBfWrhqnLLlq+yhzW6+3CespussoWHCLXrRgfZ
fw5R1atzLVvLVoL4SB2OzrN8KVnl4kmGbF73LEttZHh+GqvhUV47joWytcvEWsuiHSLEiSfTN9l3
LHNxzXHX8l2S5qfOjfNXQlfXPivKb0YMW9MEBnoUuLG/a3OxbRqt/DYFaJvxL+ZPURXqR6V+l90V
zY13o8vCXhZdbeuU7fBZGl29R1ASftdy0anP1q2Z5F9xRNIPpR7VG3lR7LpxjfIUgIyYsiSGeahE
mb6kpemsYrNgAeH0fboq+4CpsGauJpr8UrVl9hRN/Yao/JCuQGJ0e7cfFBKkS/l/OPh+qeXV/uMF
tBCP7QTZbwIehETbYZXovfeWaEVz6bTK8mV9AaN2jReoce8mivG3bq2b/d7NZrF0QIpIXKbYYL3h
k0T8K05bz28crTt3eCN+RcCCyEATv6uqFz3Zdo3Q+PIQZX3Q77ykACO/FO3asvyUQMFZFgPjrQ9t
HHYghV7HPET0bblYb1u+A3w4rZLet/Op+7Np8O7VC4ITLP9PCXqw30zDSRadQvWlsnFvHNNWOQUe
OB1BTG5rxJUCH1oT0DfT5JvVd1ddjp9T1++GWPxVFXBnR6cd3kZDxJsq8IqrU03dQYljSHhB0z7l
k4LeexoF7ySIfuRJH/0M1b2lG7yPWtPf3MwdP5zl3lOq0rglSa3tDNPujm00R5emL6xNjJjpq7o8
KEhjjt8Vu9kqNTExM/T6fWqowX5SQFa3jW4s4rruvqoJQsjiZPAEhJuQ3IuKHuBg6jXpvTiE3KV5
oWRrtUzMt0wdyZYbRcH8SrG1kpGiXd47O6SrcSRL6nurLcJ2jzgp3+nSOSod1nlZ1N5bK5vsCWKd
3X0sLpT5PjDhHsor51ab7jtXRSZhec+eV8X7UFOme2u2oGjDXlPvrXOWBDtS7BAolxcSuD3s4tow
7q0gjK0dKluo0y+XimLV2Kmtbd+LzG3abu4a9z62GId5p1uBd2/Ven1Eu7M2/WxqDo1btXsYjG9a
O6LRWvd5c5EHft5fZ4mBQtw8nv/dQ3aLIsTNSORlO1lsKmy+i8jK1pgie0+5qbsXLLnwGaiCp1BM
cB0jkpvbOkQ1X1bKfvIQlsl3J7a0gyzJRlsJCP3mwxYvzeDp0TXJiEVB/mX7srzM49Dq6qteZMPx
ce1mjpWTGyGfBBIcfuAyIEgKb12LAEXV5cJazsMHflx5xbymOT1eLCjb+FQr5S1lQ/7bywwpkyqi
F8lG9n28mKOnB5jM1flR34VKfrQDXNiWV35cOy50d0VgTLtfw/kSOFpFTDvt7gclNrtz5EWo7Fbg
7P+uzrLIan1Z1iv1cWqRSiuZeKFgKDmOn113vp/Krm2VKX7UNt695b9cDtcBQF8hqYXlJaflOnbY
sSuSZXNSEJEvPFg/yWLvkM7I8GjeoQ75l8uibaUO+6aoxNjRC98FcDlZr6FLe6gF9sX6MM0fWtMi
stW43SWqOvMtJxog69Mci4s5AvF9vzja1eRI4sEnBsKCFoz2WR6qNvHOYjnIYttCelUDiF+ybqhr
ktTk+MErIyZKZOpvqYo0a9adZ8wnJmGT2NjSgBd9vyHwxbwi9SukdIVs0QBHy94PSYvHpbxA+zVM
DriPFaF1hBwyZqyNmt006coZSEPmmjnsLg6TGReXYTnIM1kXkzBah44KTP3/boiYkn8bliig2dWq
PP6rXl5EDiVNHmwFy+X7K/6nF5NjNeFBs1aXyByh3wx+5lZd4N+SWfcg4N0JeZntegc7VDdC8vMe
fQYjVFeqpww7vXES30LH5ouii/DgVHm2G6Iwe4+D9NlAgejPuQkS/hbt7z28qP3/9AiUul1Pc4vm
p4d5gNe1BK/asDjrqoMoa2IeHlVOltgQ5P/p8hgh9LTbGzDIsbbJz7L+3tmZVGfd57W6whqkvU0V
M7RpqsQaiZ14pPuEsy8hEvr1ZLW3e2VVgNfWAQHKOpyt21sjgI+yx1bX8jL3Bs2B1g36dfNgYo7K
hMFIFnSrR92dwinL/+Z5/psb+lu77N80KKb+63L/vpAs/3dWqKSPSpIodx0TuxziFvW46reQCwHx
kHEZfQDzUAsmLSezU9YqrgiIlRsRRdnSBY3ercNWAL/mV97KSlvYBmGRyUjWqYjxOxialxpat4+c
m3NwvZRwySDSZ939kG2ypsY1EfC/V6wedbYVm35cZAt4xhIvEViBl/JFdpcHFAtYtquuc38NWWdG
arJKnajZ66U77LVcBQOT54iGxEN2aYh97KNu+loHpTbw33U5yhbZB5xyu2q03sDnjN6ywUHBZVv2
xkRSOtOPpZX2zWuQJ/nGqlUEN9zwCyrQ46eGE/NKWHlLHroW2zFDnWsqmuk41am9Y+EY3hDMFFBh
Te09ZevsD0hk/WVgbuN41hDivjCANTI8MEsmJsFZ3L0qAUm83hDZdXDU7KBmaXJQlnWXijn6xhin
8bVqYBXFNhxmzU0P9yuhIUlwJWj/6jtuvywvrsGcr0ujrU6GpZPHdaasIjv0d1meyUMTN+XebIyr
WYfhxf7nQGgtvCBBopzz2NV3qtt8ysZH/b/6zmMdLdi2/3iNx9AoxfKnzfWNvPajXp496ubKjc+x
++VR8+j6qJNvJp0vuuKiS7W8WdkLxax4V9uFQ/LBai5u5JW+4oTGdnTzZgPVulzP+bPntNYXpWzd
16rQb5UzpU+4b7mvTafN/uy02akfcu91DroGh6fW4Tug1WwGvGxY/qPkQ9GbJu+A3FS2kldKeqFd
vCj6QzZaiDC9BNwurLnPIrWqQz6FULxTeQziHFGatAfLIMvyNOdPdATR2p6scfTe8sD5xk05oPtO
Se+0L3mhDk/3UoTZPSiV271kO/t8LtVnWfJSIiR2Zr4UhvNV1ct5kw/t/CQPqOshIR8YKhAF6ora
/NUgQFQieey6mxYHUdvPZIsmIj+Evb5/XKFOE6BnYbQrEH48P+q7ofI2hQH60hvqYg3+0Ny0sKpu
LaCbm1k6OBKYjo5sdQW0ZDkYREUueU6iKmA3wqqUus7A1UXMCLsvJdk3iU3dF3ac7u0u6W9dt7YT
ZTyr8TSs8cbG8HjN3tn+LroWE/Q0R5BVqZzr1JNWkw21xZPJaNTPfrAMEsjtDy9HBmpq2vKYBz1G
Dr+dJhYQXNK6zbxKQh3Vcc2uNmxQgsNCOmiRIrnZlqhe4dDhs4wc44HgXvWas8DZicZu17I1d0br
Iob8nWB01q46iKG4NTZI5ZOdHeJo9i1ngO8Wevmu7FHcxVmmUPEsDOb7IS2G34vfldnOMQRTwhNR
ofAkzwJs2H4ryoZ/1WXLiMotcDqVQ7S53fBssfaCPNQYRWQ88N3agLoXpz6Mk2fNEr0f1U39vent
V29Ujde0wxo7dcxgm1V98BXVc8IClfhez3kHWGtqrzBUjMtItnOFNFTxNMaR2uyQfJs2BSivmz0M
wUFrEHo2Gyxt9OXArqm+Doa5rhPC/RswsCzSm+EqG2U3pugfhK+To7yGPKAkCwg83JKmApcWmfO7
mOttaOLealTVsOlIpB9Gp0t2cQ8iPFgIJImRxNeyjsIVdFabSATFR0O0FHOzBfpkTEAv/hmhwFC5
KAA3nbqAClI0zocRBgO7HuGcoJFWX4fuu71Uo/hqH7olOEiWoPZBMId7Tc2Vs9sOyrmC5HVuQF5v
hhDGi2yQdbIVzySvR6CKPsBh65UH90VBWerJa0GIu44Zf1fx6WrqGplioF37ZkZgHAtU5QPl1ZXs
AF8pXXcY7J7lSPxASQp0TBCKWrzkmkp+9461wQwIWTS0zZ8S29KfiEgO2zBX8t/qZKtIonq1hDO2
kzf16SZlZ9RPo8sfk7HyYIlMv3rlqywYJQ8IPwf0dxhL5y9HTF26Yd2dbczWzdePUfUyPjSq3m+m
wNnJBvlWArAPPhno2JeEQmg4oDWb6H2q2vSpr5AtIKFPwFnM086pG2cju7kBKQK8BJh3l9b/9SjE
b+u3rmt8xdD7G04w/Q02Qn+DxHXwyCSdH/VdjC1yPc8u20G6yYYUx8IzIdaDHCTr+bzTfmqHJcTl
GE9ku4mwD679VbXUjzwrzZ+Jt4O86vxQwgbbO82t3p1Gsde9B77OCCMoi4Xb70FmGU9W1fwazTf6
AXr4pxF2P7hceIELnQy+u5w6dR5dIku4qzjIUmxhqHs0tP34hK+FuvDOAQM37kUSxyQrDImYXajG
LrqB8MZk/VIle3lzFOzuiV+9KAH8LTSPatKDZyV/kQQQeUB9RlkniPPeSSHARYkIBPW0qxMkvhCD
PDdaOz1Zc96/dmTdVy5IwINsjLHo2c4R3CzZquJ4fcoLY0laMFTkXfQygeOSjbIKpgVQW3N6kiUr
IMYQNNicqWOB4dCQH6VYZw+gdI0uP7EI0wsvD81P+N58ZbI8Ln2aGrnKOTBxv3Lc8SDgSn5xXbQH
dEV3tyx55y+KCvHT9ca3aSnJKlXX34u6zC6yf8NfdgfNi1ln6eECI3ruI5MAPhfzIFMIfQ1STF9F
ox5fbchWQz7y9Kmy5wlH3pUw4wt5KXXNGxqeZwuHD+QzeG4+j6KvAFfqUPLzCcK90n8At/4IkZC/
pUebh82zAyctmyayrVnu7GCYw/zBOWprlhkggUoBpG8rq4j05J507EFxRPzsBTzcsScYvrkEus1W
nSD5mca6ZCt7lWcKnmvrutK1rW7zsybQk1fCQH4vI61P/IlZmlAskTOm5EENytXQBObaLXWiuOmC
JN874/PkLSsiDxpxyOv7BVDdo6GLefWmx8HJTZLsyP2PuJpI/1wori+VinE6QgyfXh/+ESWhtwti
zUONXyG2xXaYWTLmXzS/WfGU7ewF8OA24yERFZ/Vs9dufAXebmEhWUU3FJK8bdTddNT50EHUXjtD
+4bbiOurIMLWZhcQ7USjTGAOs1IngD94D636gbuHKEERrWfMlbEZ6dSb56kYuZAn9PUZOX/QNe0G
0LOD3yHEzzWZDiygOuZlNUtOI7BFPyrbS0c4Hk+D+K/UKjQAg0a7CUut3qKOkfsDrokWrMOVXsUA
neJPze7mP9q62wVWfGhm68mohHryGrCtTE79xotF4SO/8zPo/hBFHq/Y+/5IRo3vovkssH9JvOJr
nwMm0atuayDap4NW8wdRlb6ufA2LdGUhLOmzx76IMjL/QInJrtKtwTdTeIK8jNP8UFkmrC3zHTZA
fQRyzO5ExDioo+a0VRVlWOkzvvetY33TYx076ZQ1pReXyJj30yfsyE1VMMFOed8c6iq9xjbIalyj
2TOlzVaMJUpoQf+HMhTFaxf8rL2UQKJo3hSio6wT5muFVO8K3SdY0GPG5DE7a1XTr+Ax+SRznexR
g5mASA4/siQUV0QDBuxHX7u+194M59iDoFwpQfSqwQtZl5AzEbmwl4ineShFcTXn8ViiifEyp/l1
QMFoo0GR2cwpPwaJ3n6HN4o4xuHBq9uNo1fmISiFAfNleEbOU7D4bOtdbEeV3/fdDejH2hTTAArZ
PGqlq/gqjH2Qdt0XZy5JWE7lvEaYQRyjZEABA2yuitUAcjerROnU/TDAMStNHJtNcF1B6ZHtj523
sEQ1Mmk795j3Vsfj3L66zly/OOYm6mp713bI+xWxig4zhq2Fa+/nGR6DOeFHimq9dmRb7q4GdL3A
By+qAyy36nYCxaEe4XA3R1YRsb6ppxoF99QeBUofnNbw3nAffLTNukpFUdr9DrTmoawIdIGOpKu8
iiab7xcIMVpMEBnIx3nYQfYojoMwBW5eiASPiB4dIy/Wt1anPql6VR8Bks/cYbErnjL2x+sGUvSu
06cfTGI2NJnZe24wGFsprAx8Zr/waOvbVMHvPaicjRtl7l8vxdh9Ji4buMmpY7/Qv0My/4Jlla+T
0zuEBpqjTtL/WTX8PJE33yrTjo9qhcg/GXhEjlfAZr0nkeHv0rpb0K/RaxHP9SbrACKL7kfupIQw
0J+FdVrh6qrE7lMvgkM+u0vO34+CKT5pRvdWWHDok6r6bIsMrdig4cfLNTAPQX9R7agnhU+iWmvK
L03cfwuF2W4zK7Z3qU1CpRq6bdCLYsX7TU95Pu68mC8kr3LP13Orv9QlX5aWRa/5QF5fr9m6BNEu
TfLtTEB5b0fNOc9LscVG7W1A/D1Kgvw4uyTXstCryGim27YMzqISX6aUm1HV+lsVaB+x7hCqacRJ
Zb+Bpljfb2AuWkdFR7s10lLzkEUq/rdt/TPSytI3IV+r4qeOUQ8aqcm4qpts7QXhc1sY2j7JjyLs
8KKs/dJpvqhZ9F6baux7xsjW182vsWPj2WYMSCKFYFOFh/evxiIhddOPVnjo+aZ4UjrNucIly7Un
zDy9QvedvHK3JemeawdkUYRNey2sjmhuXm2DkTUUvBvV95SmeyOmnyByYX0YZQgji5DTU6R6+yFb
tUToj6Uy/cBsUceE7dMa8pfUMoYDsqSA8CPSxUzO42qygPOVOImsCEPjAVPw93cWQccsr0/J0PIM
dkdzawe27nfKOKzRKX3PsmoEu4r41eR666TqM39IIadGQ3KShz6ykhPZ0VOWC/sIBCoHxtt/cVMI
FkSW0HHAX7oVPxPDereG6U+ht+TAYvMMGPtUwUJE7gOBAhsNJSMQXxvEatAIyV7duLOuyIgH2CVk
Yl+FTX7LJ3B4CPI+Rwgqml2ebXIWdWsdYtYaxXVsu7QBLG2Ob5nW5JtaXxSeSzfdi9wNz0lElq0Z
jPg0e7l1CFipIYWbasdkMGBoxsV8KpN02BdjMuFwYhs7DA6nSx/nIYtZaK3AY+ptPww6kOpG21QJ
Itx5G8abELuqDlqPGdkkU3Grf/EqlsS4EBf7GFFVxEszb9WmKnlzE0i8FUXWq214w2rAa+6tafa9
Yserokjct5ak/Uo4VvcuEqy54eVHX42pt/wERP3XuWbnpNV9+aFg5Op7aTseKsu01lBeG7/lcfkx
WjB9YngtH9CKW8DJYB/AqaLI0KFuxATW+S1UrY/R7jokRyP1o4ytDilTAJyhlYNvLufhg3g6G7a0
7j80L0BaG5TUh2c1xBZnV3yEJY+IMcjqDyhkmMH2priFmD3HEyskbAo9AhJOsJbFJJr1a6HAIhrj
j7lNF51oLEnCKWy3tTkyyZrmMbbZEweh2V/bNh6uDZ/1NLpiC+CMvTIT0LrycqiWmWNdWGsTUfJu
yiyU1zblKxvMVW/zLqsgSVddirN6pWgpwmPGEgXtAGlGAthv2PAPGU1tZQMZ36qq0mxxtfrD7TNS
zA3SLLWKvI86T9s+CVskrSp7VRMi9XvE4Z9qa3D8KUqNTUoI2DeQptPL1HtGcnrYztW1T+tp3zVJ
cJ35LIhVn8EsvmVxEN0IpKJfzyaC5YaiPmlhJ7jt55ttTkzYpUBbWEWWqo+WRXXATlbtk24FmaHd
Gnjkhh1qdKZqpE/20JUHb9bcoxbPxnqo5m9lV25bUc67uhlYUVTeO+DgdSeGBOIL938wg/idajfi
o9hgQ9wB0ghobXSKgjTGoz0j0Iqr5cQjHzJWkkAZigIoK/g33pD9verLozvMCFzZeScWmZi1Ugmc
e+Gw8fdUcP3sAmvVebnjq3lJIpLpocX35WWoPILqVr5tOqPyh5KgRumF7jotQ9tvyCxvmriy15i8
9UfDsu1LEqGeWqUzuIWGcJlm8kAtWEIjPJGcC6MGpGucJ6W1Nr2FawncjhqfIcfinT0p/VjvtSm9
RkoTnFpuVd8Jqz9NZ+5WFlnGfa8a5zhOCCFPjrbBnbTclWGUrczkrbG1+hZOo+4TUfvG05sM8xBN
RwQQ+qnH6KYJlSeUO7vraGM6XpCuv6D6iqwGrpudp3rHuIXPVxLmSVtxI9oNuKED+FMKz9wXVhXs
HE1DxhQ1Jr+C/q5q6RV645a/xHhtG7KNKajEYxi4xSrP3UumsgoMlczvXRXLjCbYGPY0+VqrHFuv
fIsi2zkXrfJDjPxQo6UZF7Oqi00zpX81BvgdgW7fOu1uZSeSc9YPo68kE+rf3vDUMu87UM/xGrHz
Y66awWbCh3Ed9TCluyA4FkOVI3qv/DBHczih/Gbsxipexd1orZqI/0lX4TKBaj0UUIPA6DSWB3fq
B0g6ZX02B+2qCrZUBlARA4V1XUmwwoBduIly+yRGbzziQSh8TfTNDpLtJh5RkXDraN7nVtYAraxe
26Z8VpBeWLkdaUenaT61KNNXhtBM7rCMm89Ds6gbYcmh0+KG9dVeYqIdCm+bYcEvQZ2f0GruV5UX
L1bYRKRsHO6axgArx7JgzU2BwOPEU3kex2htd95nFhSm3zo9sY52O4yZOI2NjSpIO15HQIYFD9ht
5obvDkI7m9HTq1WCn8w8hjab4Z4vCDfOrY295CZysvcyH8d1TchskwkQ5VkMmrBUwuuc69W5GON5
0wRMUbmNqLwTeNlWSXpn1eYJ5hJBvCMGlx3TuTjYqm6fWONjTmu1exMnCEPTlF3FjeQH0y0DwDHk
SfTcsJ8NLRLNSBYy58MraeuGHauKt4qjs7OrjHDc5ZWtrRMANn7krhwrecLo1mJ50+C7A0JybTnp
c+xFJ8Q+xab1WpwFzFzdYgJq7WdH9WD81ohuYjnr632ab1Fu38ydXW5jMs9+qPDNBZO6aRw8uaEr
Z1tEBXmSBFG4aZP2U1vsOequGb5oeJjH2PNApdQjX/W8YNUaNrGnIBnXmS6+8FO5i0vGH4Q/M0T1
qnU4GWsnAyMTEpQDre+IzZCJZD3qmD8aKP+/x8Rn4LmuFLCBgNpbsepZUmxrC0OgGiUI0OFl+1Iv
ruQGiUCPnL8YQdBnozn5Kitps9Oy5fnzHZmF4RQl2bMS1POqV7XgEjXGp22Sh5/76ph0aXRAZ8z0
TQU4V0k2o3JODrtMqKen3lDX2kw4vK41ledeAHUuAKeUNscWGyAE9zMf6H7tQ41Sdyq2D8e+tsT9
YM2gIMwy79doCDwHXjpv4WiOKzeFkNrNCjv1Mcf7Xffqg5YM3XEcov4ozx6H0Da7I46XRGw67szR
IdwOvn03FZm748etjkamVkebeNe2ncvrNKbzMaqZGJKcTZsHL2klr+a2JAO6bNzVJBhN1zsRvXB9
Qv3XSPPEMa2Ld+HmBFAKcxD7OUYnl4n6m+5m0xGxEcRcja7Y9Oid+qWt5cjQWIXPl2AeeiXrCS/s
xmkujswiBZugMdhYXflux6ACWrwnuT6hlsZCAcgsV0pcImQ6ucFRHli+sg6N06tF2H0bKKo4zh3S
rNlg7f4PX2e23LauresnYhX75lYS1Vm2LMl2ZnLDSuKEfd/j6fdHaK6lVM7e54ZFgCAtkyAIjPE3
DcPhscEUA60FpqWruinfMCn82XZFf79Xck/eplhYGjOVQOAmBDx8F+ATwYqWdYbcc5fixIqD571p
qmLiR7Oxp2A82uE7pKaKgc7X+tJgdUFW1nMSlKHDQlu3ap0euk6QcBcb3MQvmuIlfjHxj5F8s7Rq
UYJgBt+2QbBmkFp+QI0fQ/uSKgwXUcLxdA4QhlcDxJyyej8iXIwZVOCuUIUeO3iJCpM1YLCTcZS/
ADEP8sKOeCdtVx35MCyi1MsuYmgVy9/AwLsRECVSIdC/38rCY2k1msRrWlc7AnTQjxEc83XlwGOr
f7gi+0HcxeXOBhM9V7dcVseUC31Y4Y0XoTnNs6r0qTw2y0YW5cZEzINu/n8dDiqcbh+tMf9rtzOW
yy5IaK0a1/Vgf2Vx0uNvkum2bysmAiNFuseb1SOpQ4Ow6o4CE5AVLrarxmvAZ0ZODeSOzQDibzt/
RgFy6/iDaEp3QhQ6PmRKHq/sc1+ha9bHw6UIqlPKOHAsciNbZ1X+fc4RBFSQ6l/ha6IchX5ucw9d
SqG4vpM2GGLYEemEMBFX3DMKxm6R44QaXhyyYkF+i53hvVFdYzcsYQLVsvLjFHqrqWn0p1kTGyj8
3ujc+oZ32Btc8JJ5+eZJGqRDCDGESDmMB6W0U14d7IeiOUaUxlFaZk3EGT3EG+ohO6L6pO4RI2Va
BRnriVtzQAtGsVaCrPNKmQBpuYa+Sr3QvE3Wqqiq9OiV4pOH7axnQKsHc0Ts3dWTbhOTItPHznsZ
I2HsCCpXsMbWCUuIjdW05VnNITUOLKPWUYYyU5+F5dlKyDiXJX6BfbGDaC+woAGENpRxsDKmSFur
Laljkf4D6r95CgqMmAK0NTatIupTinCGoWGHUTHMbp2pcQ9ZB3fDU1gpC0t0P6c02jmi2w2AZW6O
E5U7XoFiHxBH/yiLAMWERPneL54zpqsNIEaj7EVRWfe03uBXWRx9D/HSJZK0Lp3J/DpgtWMHsfMr
j4in8V3QC8U+ZwHTlyJM6lWjzvvabO0fROZdYgGMUY7a9XuCJVdSg3Bc+hqiFdGSTRm26UFXyGk6
uSn2feCJnSB1sAGlaWyE0rU+08dNWY3JTq2XeAf+OW1BpLWLevsFoD++MtFwRRfwYiRl/DXApxkm
OMkE/ZZWarmQV/CTMWxxbUf1a9dq/xRjVz8FA4RJsv3kYcocynPioQM0FpswhfkbJWkOuTWdGaT8
bs6zpzqvMJlZonczUN/RaOq9NzTKuzonfuQZhFTryNgEfeZjYxS+gxT8EXWueDYbbEMNFbvDecDt
yu1zkI1WGW+zZnK/NsSvG88FW98G8xOBzxBTMeSUBjLIe2MmQl2woGq90Vg7qaOdWQEYh6aK210L
9+wWmx2sdzLhvxp1b1pe8tnMdBhCLMbFK7MKxZTc3HuIxl4MHM7XnRIVP7PqF7ICMTnSuFqJxvZu
oI1Rco8dCMO1KJhQp+JMiOFz1ruDmKPuNrade+kRtogL8MzzwGchixuGI5n/zvixR5nzTsmlZatH
+X5YtpSVsiw3svnj7Efd/3oJedgWgRznAz1XDugbolaqxHxV7rvlqDGJXspyT35vhlilkSz/sfs4
/mgu6+Tmrzp5HVk3a12xMdRqWrG2y7IVkOCKj+qyqzpMYQin/qfWGEwmBMvxTAGy6+vLcVm+n3rf
RjNpQMVStmEa1Ue5qZbP7GhiK7mSZbOd/1NWIo9Z5ICn+qyHV0tTeR3c3FgDIgqvsq7KbUb3xBx3
sk5uVLjpajwGp3tVbqevIcPY46Ru9LyDqQPzeZxUtKIhv8OC/4+6RMGoShvUw6OOFSfCzLZxLs1M
82O3CndWFWIJp9TWi1qZ6kuAUSmfvqn73rjaRw4Q+aarynQUQZT7dhHZl3IWLJ/CeYWybvk1BnGx
S4wq3ZMYgbUMO3HEqUHTvWEzNBmxlKB4tsuhPWGbtnP5xj419sQUSaTZAebYLmXJ/1Q0TrtD3OW9
aDJnUYdUfYVlF8NKaD+P3ZQww1ef06k7IoaSP3kjc8+axc0eFJXwDQ+nmVnJ0Y8rxffIMcI1N9q7
EdB/LrpG/YreWrGJRrvwVaFhZBT1LDH7am2X6YQVal3szKYk06MiyKTpEOWYem/SYVDfa2cEMNql
C5uCSFKWW+DhzdD4J6k+jbZvWSkDaOxD60OMZrXJ4c5dsxiRgmoqfxDLR4R2qWpCvX/xMLuUJbmB
KBxuW6jfG9le1nW9/u5ZQ3OSpSEuBRmm6bnrZg+cWhdtyjwdr0UUFNBg49FX0Ca8yrq4ZLILOOpF
lry+rp/iOv+FDM2/DcRkOchhDGBQlmvITa7/jkcrusjLeBUiiCoWtqtHg6Gvlul9kx1kXc17e+qU
4MXD97Wc0RmEvfuqiRyr7Cadt44bLuEJhm1Zh73XJS/IoMoqqxwETl7lTzmuy6p4FPNarTR9J4vJ
3JbXmaj4/QpFulV0gEoS8ypBrsBBX5MqcfZJy/iKZMt/QLf3Ji2yqaYWfHnU/92OED8WpKqhb+X1
Hg0HLb5NZONY2aDOjYJT+YxkoHkwpkU/p8ZpQtbJzVCq5XO3bMJEwepDn8X2rwOPxloqHByP1NdH
ldzD9718ftS5Sf5L9RpmP03srdymxcFJJ2UcTfG/e486W+kAETTeUbZQyDDdmxVhne0VHTBMpwc4
T1ZmsKi3dO8hgSA/YM6wlUUNmc4taxJ4147VvkdBsIB8lljh0jgeo3yfRLhwyeIY9dVhisGZINXE
2iuy3w0vA9+GHe+9aJJU3+styP1u7O33qWjGPQLw9UY2xn4x3XdNNW9CE6780NnOMWiYlNgp0TlV
0SJE0jL7zRkKlmBe9CFLVq6hckWeQJZiN7DfUOtGJanLL7Kq7ENmE3klTrIIYspcp5P1tUbnYaNP
OF1ZMbK2Sh8rvuV57pvG1GivFkzqZLFE6gX9NSY5srHBcPEKg+FJHgxAdLx90enWw3qcDd6rqnpV
l4umHdPdzvOKk2xY44e0Dube48Wys5WsG/ny+FGLCpXH+t6LqwESDZ+4SX7Y5LfJ1Z2AcOeyvOoG
6CJrw9bF3snaLQqrGdjPMN4VqIW8heOlqpp86yl1us3GRfdytG8ECSySv1rvl6Cy3pV0IDqVqV/Q
AuXrPhf5u6VNM/N8RjnPsTPm4obzJGLozs5SHBSMbHsv+MC1KnsHIozdb2/uZKmuxubNMQ6MjrFv
i3rngArC50v3oG+l2n4qgui9nYhkZTUpKWg0+l7DkWodkRNYonzOegDp4seZ2W8JYy2xMZfpPJqB
vVFgXZSHe0/f2AsL1VaH5iI3erY3TOVsFM2XXldijC3r+cyPRoajnIhXZ6xdFANaZELyeB3aFVRD
HQ1BVLPK710xvAZBrb4lIUqTIG5WjekFt5y4VlozV1eVmvsza6CLlo3ci5Y5hl2az2ERZvcqbQri
o2IM16TNfla2a+xbw4AqbqEPNzPFfcrr/B/m3u1P14xehinXfjXoN6Rea7FYOrezWDEhL8hhdx1w
CQtddh31qXDBX+N8tApdzXo3k/YQA+T9qeUIwymvmWdZV90unxpNLbalRpy2UJLCB8BSkfSOvzDp
w8MZX6d11HnRKoDZ9WoOZUMgwI5/NtF3NRT2zmu1BZ1fuBg0EiMs0GzH8sQlaKuCjMX2EwOBsXgb
+2RhF2bRURZxEXgm9aKdYN7br0E/k4fqxxquhjG9xo258MuSdgsqONm3NRohllLsjSEt1klmN3uC
fo1vLrRyVubGlak/f16QgyRBsQEE5ScKiX6SWliE611M8MZemfplVLprKBiBDIbabRjoJUZSBagv
LErfdadrz9hlXixWa++DcLVL1+pbeQxxUe+px5BlNdmfPYPzuxk53g1d5JVt69b7YBnzTWCKKY9N
CMERa1bXsqSit3itByL3y3n4MYhroRe+LGGjWF1bL91GQWWhj14rF+L7O3ms9yz14qCFfy9VZn3p
RnEw1VRFvkLfp3UmXvJl06kjHg+dTriGUtW3w3ZwFRstI91+mXTNYc075ysiOmgGyEocm+2XxOIb
M8/5U67j9qqOGkeDuRO+GWOhcS/LQ3JDAtNsy+FFFu6XyusWD8S2JIyaj9F+HHCVYzAusem0mgjC
EMphslguf4AkgM3ZC+yZrAVwIopTp9NauKo4YLn3di/KI1pTDcfYSl/ybPjHLJPykBPxehmG+t8N
CpiOX6V2vf7rwKh607POT3m07QxHMzAk0+oVAHKkRZarxB3BoElPEAzAeuBspO60jQbIlFqmhmfe
JEgC9iDmUwy8StbJdu5chWdZdGvzFcYdUYbl/Ee9qFvkixpbQZcxbJjKBdommoMIximbIukKAMZQ
LMesIom81MUmoydCQCFwDrt7y63ivQrq6EWWPG8OFmhlwWKXg2OXKDtltBMW0kX/ptqF/mxXzhcQ
Ix2gF1rgvArI08R0mULUkGPKm1ScZFHrgHJAxstwkuZoNRfJIRg9kMNLERnP/CzG+P6HZZVtzeu4
yUKMqGlg5SMh1hFNFFmMx2TybXMJRMu/ZVvVES6GjaMzjTPdsV4bKLiyJH9fF+r7zM6bV/nb8wXn
NVmJgiE07esFWDTruAXLYhWpgq5ZLP7Qy2+zc2SQEoSglpK8WhwMr1lFiJfEMqk1SyvUtVK3zdEm
WUAgea4Zq00c5FSbzFBoa9m7MzFGJ2HofAdA/NSwF8EwecUHXfwmbvExEwn9WmEBtyYpH90KdN1W
mHKUq4H1ygsIjmxflXZw7AwRIW6uxHvykMW+RMTzrOfJR4Y82ydmMCi0R9OH41afRV7aq9JMp6NW
xfbZTUDfEPuJPw8k4lsi+CwMtNBNXrKpSEDihOETKdJdMok3WxTGCjlO4BtVZj93oi/FKq81ujdv
6pDlZ7lRcPE8Ew01AFR9d1B4XA8pDHR3xGSNgOYA4AroORw6FY3NHhaL101PgOXFoWnrH1WbKdji
5POb1dd0u+lVCxr9wxbRz0K4qOinz8NcBdvIjn7VfZ6eY4w4fS1zlC00ffWjshKNSWu31Vzdfo/s
HSmx7IshxLg1lDjxXSV7ChXvJ9N19Yj77S8zLn/0U2SS3qmdvQZilCyb6ycVQmNTk2QoMEF+8CIj
/TaSJMIJ1QWKVJOsdHix03ryNnpEeqkGCHAtyx0R+YSUX7SduyK5ZR3qxGQJtC+1CL295ZH5BPie
+XWEPKbpAFYawcK37RCcrG8urO+XsdCuBm6BENFrXM4LDB9LImIWcpcEXibivSpz88YxztP0Te+Y
JF3Kznb3c94jfzgBUG7WxBmVvaaQV4PTVG/hzuvIgwTG8SdQD/UlIwK2QV/J3hR2sTJQqzzweURi
0w6/1rnb3ITOR5sq/eyQuAfc7URETNko5hSdJi/5ORdK/DyNaOcKUf0W0GCqTve+hX3Yri3MSC8k
bzXcGq3oGFoFUfm4cjdhoRofID9/YJJU/TZRwSQX9CvuewymnMVHrawQhxi7fqUiUofzSjhe1VKL
X2tQKrIkN7WFaTPEeYJjSwu5CSodpMvkLca74xUZFQ3YX7IHG+En9siERzPV20xq1fd0ct2yaCGk
+JIn3rMsDaALb6MBGXuyh5OsMmAf7JzYrjetm2o3bzA6UJ4AiJaSrNIMC8G3LkuP8oTl63Mw+DIz
d4n3pRYsap9Vf5sDIK1mXF1kqcy10M/coNjK4sTKhnx1d5QlT9f6W6xkIAScYb7X6bOnHQavsEHy
cjW5YVKy5dXIX+UJoavMflqnKmgEWjCrxqRYJ/uwXE1ZNtNI4E+BNHCQLQh1j8egRAXqcUlM1I+I
r6b335zHY7mOvfk2J4Q7ZkvTb23goC3XRMcsj/jSlV3y2+5sdKWZO12dyL5m42flCeONmOZ6Nqzp
ynfCeKum6meUIjQhjxGiVdeIU3p7EKPmm6114LkGb/Rl28LQw2ONJ8NaHh1VMj1qG1u7wHzle18B
hmnmHH8FZhBQ0eKr3CCOUvp1GpR++t86fY7zVVh7iHfbenydwwmUV+Ch/W3usig2bm7ZG7dUKAz6
YFoOspgoXn/QBPAQ2UQbbePGB2x28vjevmhJI0+otO7t5fQ6bLbA3QME0eG21UrvXOUmTVpGu3ac
Dk6YONcObfSXKVGgmesA0EozhB2dC+I8yxlEBKMLWnKsaYKuWIP6bX1u0OQDbP73ek3/u8yVwIfZ
DzBKn5UrXDp9q2htfy/Kus5sNo3G90yW1LAtd6IGYHcv6gFniXwXANw4yyqs5Enn9Ym6xhktvMm6
WQRHreDFkKWmU4Z9ZzUlLfijcjPY87kCHPJ8r4IFeRiZ/68Mp4hfHZfXvEM7y55xBCS3S6bYGMOr
3HhqtFNLQ7zI0hTgPo1DxK7Uszhdi3aJAje1s5JHy5ivfGbphM7aNNk+6gwv/eWpKh+9oWovWgy3
7JfTb62pVa9yQz9CwWMgW/2oC8zxvcFw9YSij3odwiA5NZr9z6NByjoF5Y223T3q3A1h/+l+0XYY
EaxARmhtTfZ8wof+tcOu+IVvYI4nVn4cIEEcZQlzTBvn8+WAl0VXrTO7wx918jSrLX80XRButKrO
AfkUzkVu3IYooQMhAIY6dZWqANIlF9OMmxSO6q1JguoWpBXhNS+Jd7IujwtilQkQ86goq/VcB7j5
xHlwkI1Nw/0WlqgUGybwn0q1Oz9jmPXDPm5ujaiuHYHCZ/Rem1uZInJrRosPL3RQvB7GJ6c3B24A
ByPgUxsSqSClNLu5qXOTnNvEPciDsgoPaY3gfesdtHmsXmZzerKbCNdiMRrvrTlWR29qelBBc5g/
N2HlF5WvqGO1aVun2Wj4DgM8wkDbXKyShxSKRjIE6Sk3Vd+y6y+tEZTw4YdTUA3P1hCi2B6Rk4KX
8CPok60VIXiQWqx0SmYAXqXV+ynGsMctQLA1B3UIYU4oEZhuddA3HXOQdcvso/C+tYmerwRI4DVe
IRBJA77mMtsHPgZ2vQkGXVXGI4iJd61x4l3IB4EAtwokHZDyMOhPqkBrrtMUg+QC7CRX2WWT/sG6
i8EG9MKmMtSXvM8Os+Iop7qvoMcOo3vIBwhwhvGetGPC8s9lnQzaMx8i9yZySzvOZLSJd3QEE41y
lRdzB2dqpU5GjyYN0XroRO3Gq4Z01Qm+kSyGn9XhokWt97qI8M2QGOy5NuE9hsbJbBN1q4zIBZfx
B5qub2SENnGnVdvS7tynITfmhkAAu4/NPKIAbxv1E6JlX0BYTIdA7YZthcfrCqRG8DIUn1wmOiK3
YqzQfR7XjmmQuS0V7ZQzV82tSb0YGVce61w8WQjO4mKs+7ki/BJ31REC6r7VxubY9EHjq6Y7blrH
CU+Z24iN2ulfwgn/ABBTvR/i+VKrorpYwD8utW6+K0lc77HN607IJIIr4ZviZ63TnaqyJEqij/C3
RLAO63k4ASTY9w2CjF2Troum2nn55B0KY65xeAIQZQ9mtDJiuBHN0O+tekEEhr3mmyM+WACEfyDV
9J1RLt+bZMnX3K1hDRyuX6PORgSPfmO3CnC9tOueNLboJADXQkuCFXtv8LU3bNg26o861Wd4dWbz
NAI0OChLwMNoL3JGrS3TaqYodKOePEgWIcxSYHB2iMdOfdfz74OtvGQZPF/EUdZZcgG9/Fu4Rn0k
/6byJUwbNNfU41zW2tWE4WHS7Un32s2Ygr9x6rVRRPGpL+rwGE7MMHKN93eOyjX0TvwFvXHpvVVO
yMoZ0KRw4vcZfwDfSImh2nXT7CJ7/uEuBmSTiz8VocAuIhR6Bzu0ENyawXYO4RDhCBFCptHQ5dTK
ZomUfIEIUKzHJP5s8wqT2Njc8y0fUhAryFs1W27o7ybDImYiDE/2AVOOrrZeCYzoqwR02QbL0RsG
t3DM3NbgJTbKQ9QwDiaKibvf0K6rnphAU7yiaaqehsVgV5rnOuZskaqH2lGsIj0MfLMHqRdpOisU
xekZe63WD9PUXQPK2sZl+KmQeUCJIUZRiFDGz8Eaq48OWXM+2vu+CPA9ceE06SE5EHWCnuoxPX4O
W4A84sKKpFuT96wrExvILF+pxCCzRI348461QKg3M+Ti8+QRYG/0fiYrHF4RVuHz2dUglAKUoiuU
pU4TyEvMiMBmEYwFMK7C4TE7gtciC7e2t6jP1sNn6AY5AmUG8EZXxzgYjSmAh8EuEg56+xDmV70G
lan7NUIajIH9+i0GllFjO0SdnZVZdOoaoenSV8sehHKvYMCiqQrykejFhGFAYqFyb3M9X6fIbk+E
GvFS7GdE0fLuDHv5SqS5XVnoyR+8WQcFqgfWwbHdoxIM3lFJA/doLTidOum/t653qmKGWbPFHVTN
6novUFjqtAg35tLd1X3/De8DA06wHfpKlc7PI15FJ4fgcbkQiMNMv2WO+wT+YWaWvZjC6eO3iVU7
0Y0Q+BKOgbrR4/VeQqLIk5pARReaZN0qa1+7dbmyUrvbAV0vAcV5FqAbPgZbyMxHpyAppZdobiEd
e6us3iXKU2qbNEl21dyZu6GpvX8y7w0uU692wU9hNxs473xLvQUio/yMjWFdWHl41KdwWuu12m5Y
qXv7AeDZzgIHCu6ElJQSsHjrIdw7VknQQzU3zACfvckaX7MRjSKHEmIymAmb4VuRK/bTY1OPpXMv
2sz8D3YDRawR1osVMHf0Rgsco5sD9Kw9bxtg4LuOPNTXNIa+NUvmla6GvIqBaTyJJiFtyuzjMyt0
vwjT+agK5JsQirpoSfjLWhyioOqc0C2WnZHVGR/iZbOI55jFpJ1Us+ku44DncJcsIzclrwq7SxMz
1a2bbFeFDrZ3mcNjBBN2UDrWH/2QMfOw4o8009E5NMtXy5js7VTErL+XTeA+C6+Hh9Zpid/2l8xp
02PE8uCYBU68MUoIALCx4yfLNi96aMDe8CZ6FCZgI4gr4nuJPyrNRegBwTViMPR/BM60fC8xYPaS
kYYqDCzRtBavKxCY/90oPfmiAW1TPF95VSMktYIKpMaUex1hFvwaHGTPl0SAInRfD45KjeEWHIne
Tz041uEAGmsOx5kVZ8C5hEZOCEof6KjlU2vOr4vTONSOwN5MqNKssauc6HPk/QaTh2VmLkAzJ8rg
lfRITwoNdJFnlk8gMvbjDCMFuNJLb/YXpcP/qTCTdKP3dSHWEjMXLQR+C/yZ74xzAadAuC9TpmlM
Bfv87JGaOyZt/SGAG73jtQHasPwejXH2rhZ4wXjdp1sGdG4ZJXCWUEEjdFY6GR3K8VztWW5mPmEA
rDxlE8jWaICHTCrlVgHsGYAUmJsC09rlCqXQ3vCHLg55UjFkT72zaawEeAgpBUBwpViXKKbFTmnz
XthrkyHvedSg9DYABZQeYFXa8veQHAmeEwKs+1REHxFScIiPbnFdrDaOM0FwX/BGALQ32OzVR/R/
MwX1reY365ruqRvzXTM1fCZBBaZOGuzUFJJQB4+zaQ5O9LUsKuMLEvIock5XPQ2tfTYqV0EQYKG3
4uZuLsYDyTe1N/aJN0Vk6zdeIrxDFFsvCam0daYjX9qpBcJ/Bohx+8k19fmkZcnbpLJKjeoQGcUI
yvBi0lQH6NqkLX8PKNDHXQEizJt+a5PwBstV2XfhiGz+3Y+OdgO26yKNrcwsBEzGaW3B1RfZ0G7K
zPZeYQE4Z3V+EyD4Xg3ACHYRtts6Sb9UTAyQr8RCcahIpsqiyPScOV+VA9BUsDXu3Yj5k5EBf7E2
Rdgb67oqhz3siPKtN5t2j82ntZZFPXVa8MaNtYpapX1musz/0/X2Rq/Cz9lW5l2ZZOIJ4Y/XQQD2
Nl07PYdIuZzDVmvIDCOF6QxO5luNXe8qaOBGCDtDSZGYy/l5C1PDHZEKdiKSjCUuvGLKfVbRZ4M4
B6P4Js/PfQRY7Hthv2Fa1h3yBTNTLbi6CITFwXTO8YIbbYxZPQCMiBYkqdzMevyhKEbgJ/+tkvWy
eb68ds2xCrmvXgedDofwjK0EerY6yGmtqcNNsJ1Vg4lh9Ja0IAWC29SG2TaEzmt3BtyicbohVI66
IZ53d10NiRGSuKHcZMHgJg5K3ov2hjzQBxkkyenH7LbhEVyWJXwmq/wSuSvfaKuGS7aXu6kgggQL
i39vbErQvm6noyBUKbt5gRQylwU4NAC3Dlu8HoJVqmhLHIHaECyWT1blq6MUm1QNncv8aQ4jKObl
xrXLFeXeA59o47UufAlVlJWTyOd8L1vGTsedQRYx/Pf8brmIbKVF6ryynTzbyF+ZojVNAhbhs8XV
bxe26k4qjDjeGpL7eADD+bNfnt9kxs6+QI1a5oDlJpX3X+7iqhyS0sL4ThbzvN5FlaLjP7P8pgLc
Z4jDxl7+SfkzvPAcxfWIOMlQ+15VfcrzsimEY748xvsTlpUSL1UEZF2shTT6qJsqvd8htYInE6CP
O/ZX9gZot2SopzmbfFVvvks8sNyMwKj7Bn4d8VQkR/J6tDEjqp2MMd5tfZn0vuO8IjX8NsBc9L0W
r3tkHKA2dml7k8/eTt3zSNxnKxqDYd0aY/T2mLqT3iqPmcPyr4vQbHs8NLDDOhDqNtzIxyWfhtyr
NJe0rtyVvcCK9IC8cr/yyqE44uvogT6Tu8sGIgJ9Q9nVGqso9AVTARABmHPGikb4f+zKsx0cKUAi
u0ZxvO+KbAANZcd7+femtiVG3W6SLv0iJv0o79z9LkEtXZVWNm/kvZZ3Je1K1v+dhvjKggGQz0Se
Ifdk3b07yLLcGBmOIW0fAdFE9HHsr/LB37umvDWP3iCPNEQ+VzUY9o28FfJH6kPD/enCUl8TQWeW
a9U/usU2BLnL+/01C2cQAK+MLYbwFr3uptVFB9M22hYConOnz1d9GTrkZztPbGcnQgESGDu+lQqd
EyXcFj0hKy3K/+cP//Eb5C62V5Dd9Ui/t7w/PdRkCpAmhr6RQ4D8vvfIje9tAFnTNYPLe7+5dzjF
H2/NH6CKv++gQRqvjGFNinZrRIUm/MSNvil9rvqPO8wgeNQdF0r3Y3BRh9ccE8ut/C1DUJ8z3JG3
aDQOYt3m0akbdQWYxzIOLa+1PFPu/Z91Xl8JhAOidCN7wpBkW6YwLF2WjqBPSDuZcKwf3WdpYNeC
Bqa+HpFg28sePPXWuJ8Li2VJ7RfOiPGRu4Ar/8+/a5fZIYjACnuFAVxhAaQ8+p5Inl19ATAapd0s
8jYMb8uwLHuSLD7qSqI/y4hk6cLxA6cewaxkr06oMEbK9nLzeFv/6KL3XXlc1N6491pzLXvC/RRs
BXbKR9eSIJBjIQv2dodC9+Hxhj/6sqyTxXDpheowbFtAervIibfymCk7u2zxOP/vLijL8qnJvfs5
snzf/eu4LP5Vd++2VW3b/w492MqR4M/MQwhXbpUBjykzQG6DDcJ5+XDoHkTTUGehOutbfCjI0zMv
kE98tHWMQZ1zIbqLw9yA9eFJJ2Ih1HLVQZ0oAKWMTf9kLVhVMVWXYnT7rWkKphKtrm7UsCR2MyAw
syLBu5XMgrlY7CJNMTabMK7OTl7/8eDlX5X94P46Pcqy8tFNHn1FNinHrNsP2A/Kzig3zTJcyz09
hb5kJnCe5N2XFynBM85gVuh2QwCtfi3fEljt1MrdP2pH1/insBBRkuuWGddgH1LdV1tyKSJuWJ8o
2YE4ONSQZME3TKn+Hg/A3ZEx8eU9lhv52JNleoJQLmvkOftRzPrRS4x8q4rpKTUrBMq8fi8HGY1R
u4OzW6Geu4nK8P4FMLpPSPn5QV5QPnm5x0jfLWwYOx4/xei9Yi/n3jHLQWrfAjzPtoXsEY/BQNVU
58B5j9+nd5O2GWaI94+7WOUOI2m6fGZyN7c2gQVdSJJK4AX8Ay7ZYCbuIT8qm5Bbg3JioIsyaZZ/
1zGTky3wuvVudp3DDDCHfO4OeiQaxbG9znEMu8+u7quoWAtLcm66dh+E4VK/NEZqbOX15e8K7Hg6
dPpZGEW3VU3jIp/q49HKvaLvfybGHK+mskTpHwr5vwu0x8ChyG+/LN8ndixPKxxpWD6A8fe13C5g
53fF+Iwgu7kHmlYfJWtnjPv6SF/4XUV5fn++8kk8xpjHg+ED/SuDnmnOXrOxIEgji+EYOJyUvAQu
I/gGhUC/4pbJJyO7dagSe7SABwclviH/Hcxlg8eI/niS9w69jPePm/A4Kvdkk///pZirTbCXnuX7
JGcK8sfI4n0u/ijLvXuliLH9YEKLMIOc6Cq9vVfxWJRN5J+9T7nkLg6bvGr3XfLa/8Lq7x9K+Tv/
mGXcz60Kdw0s4ERCEHsMPvRy/kpyhNC1fE0W83mxDmfzG1orxJOjId2XbRSpvmx+3w2WL2gMGKQP
s/s8TvZUOaN7bB51s8hJOWgoRWrAxJZJmPx3Hps7SlKW/5jL3n99JSaYOM9Tia7bwH4LPH1rk6US
a/R6S5JQP1z5Q8zmqLu6epA3W07q5N7j3j/qSASheR1CAHk0ln/9UXycK/cej/Fx4HG9v86Ni/ce
oQ7GMMZMOXAi4Qa2SJblm8cdT1nGL8fvP15UWrmKlVH9YxopH+G954nvIUT7g+yusa46gKaXZxD1
PZIbsqf877vy7PtQBSin3btVtvmbChLCFHks4f7ihEiChzz6OPBYA8oDcvNoJ4tj8HPU/oex81qO
Fdm26BcRgTev5b2q5KUXYvc2eO/5+jvI6j7oKPpE3BeCNFASBVTmyjXHLNP9/a+f7uS72GN+Zu7j
mfvNLGodNW1YP/nPcyf27r3E7veyOOh+1i+9vn/A96MkhYWN2nxWRlCz4r0yjx7Esf9WN3cRrfdx
ttidN+L7mItiTxz3P8/6ZTojeouO3z7q3+q+nfXbJ3nTCx+jubLxUfRNjzgezqxVFON9rioeeLEh
lII4ExkRk/cpzDZv5roxwRMU+R19ilpj995JvG7FyeeuX1rErqt7ZAixBH+/o8XDMj/x3x6q+QGa
HzRRNx8mjvifdd8O+7fT3x/XMZ3E/VlItl+/snFoY1g7jYXFD9e8uc9k5/KXWMW/df9Wd59PTKe9
f4I4z7c+90/oIuekSN0fuXH8pXg1iDmo2Jt/o8U7ZC6KvXlANnf+VvetKPq5LcCA9qdSgkSIMhMh
Hw8na+8Mb8UtfN8VtaI8EspmWp0UyUZ1sqf59U4yFbLxuSyNk4xclMWbn7GQR0TJSAz7HjpyPaMe
l+L1QPQfJGsFGfhvudr9pWHKxBDE2yXLR0SYwN9W4psUm/l1K4riVrDEpH/uM98Gc923W2g+Te9V
MSELG6VXJ4/6qrHUeFyK+W9EggHhoqh/9uou2NyfeHFR5s39tTqXxeX6n0XRMD+6ougRSPn79S3K
384g6sYkIndCiXiM5pf9fWB9bxffz3xkhVcJk7dkbxAY0aYIyZeZ49xNHCs2YmAwF8Xet37iJTrX
ffnHRcu3QzqnkNajdiYr8FoipcA1QPQgUq4pZHJMP1w5jnj1k3h1uUmUJDtxZfKoTZPdKFuLKrGM
nfiG52/0/ux/CWZ+GSrMXcWe+PKDrCWid+90D3KlFtATLQzApKiwsrvRyVmOgeaiDBfxiN7jlOIO
6Ec1rN7Fg/x3VKuUvTXW2SydVCwOpmmyj0AEoxJHtCY2ZcVq5WIuu4YnwT/zjUU+cYet0cCAjBfy
HPkwVMXb6qp7FJptgwWAQIZdI66q+F7KBCmTWmTPeYjOROjJ1ekLHmugO/U9nvnt8ouL+uUruk9d
71ddzFnE7v0xD1icHB19WIurLD523og/YC6KC/ut7j6rEy3fxZxzT9E8/0uq76tLE2u9BTaGWMV5
qfvaZGG/1QABrlUUsxSRngEgzfb4TNJqqKydaRaYnqnVcUjzVKMI76bSewqUZKtM55CjMjnnXlkv
RK+xSfqdNOb6Sm4TkvS6LltUAY+62DiJrS9NhwRPhZyiUxzZGznwjXQNMgjDZWb2a6KSZA0P1r5S
veoBTRZrzUBjEZ4nFu5FoXyK3f55ymh/9BClPKK/KVdQ43qoHBRFXQLwKIlYnih7KBChWcSPoWNB
FtSb8xDCQrBIW9iorO1vHcMdr3FR/UTvuGt1JX/tUx1Xrdj9THOG5CU+8AfXk8kUT6rn1hmNHw7R
elZ2XY8FB6WGjtN1C68qy7dyJKeXKXn+osqxuYSoQ3pVALZLziZbAJ1Q8pgaBfwmWV4VIIIhQ+Xk
cWPEWFz6qYVQEmYCHY4CfqRsq8zML+MQFRexJzZJlllwz9IUsDBBeCMLvVVegB9yh+5DZ/FsW8sT
yi+RCw07EkgcqykAvLBdZm5hFkK9lhF8ai5GojIEw1WdZOQEOXXHfLjK7AOZGiyvOQTba6hfQzsE
127aIHQJrq4cfYLVlPaiKk8w6Ya7CJUrA3ymGazWWN61goZ9lVkJvcaSoiyHvveYQdAQmg6pVbHJ
tUyxFMVDdjF0XXNRosZ5GKdNmZC2Z3Jvoa6mx9zgq0m8VHILV7SO1Rl9wGyu71W4MO7vIQrGy71E
NgfkX4t7bj6+CAznAcpMsCz8egH3VFtbiqGvhqFKYbyRTJ9pin4wLVKdSWtVVqqpRvUCK3gwGDiA
546fnwqkdqdq2sxF7s9tlBFD7UAbmWjTcvWQjnqsLRVdUw5ikw3eP5VZW0jLwUHl7vgxwWagBs+t
S8KobfbtR9Sl7xpL6eSFI/fn2dLRM5OZSLZCVkCJacffLHe++WmkfgxVRLYCQJxnr09Iu4aD9TAq
rCUbQ2QcCzttD2ob1rs4DrMLX4GC5L+WH6te4uZKYv0sa+1zCTXobAfRQ2cWFdJXqXwMWxaOLGCP
a1EUDSyFvoBfT9dlv2gx7lgMU/dQiTHlC8nlmo5jBZsqS0J2yztj9eVgI/204lE/ilOVla5cLMff
IQ7DqTMBi7bhB6dYzX9B7UV/fH+M7ucttbF+qJp6ncpgbZYuFsutlzxhVDgStM8q5sqmfkRoUT2i
PW8vhI73ooTRbv2IaR1iqKQH1jT1EHWWln8/KLKfZRseF66BJGoj+yFiMe1KKOhO8NPaU9kRVs5j
aCeiwYJksQeDGZHNxqVQdaneAttUlqIoLk8Sy9NPlUVO2HR9zL4n0aWYBnrh1uz/3P+dOErdrZmV
aM6m6wdwmoy8ZHDwp+ee6TsdcorYFZvCG1G4z2Vxt/U1CMkvlaJZtDSIO1bdA4kzZOB5cK6J1f+A
H8pLSS3fy9Lzd63ZeTDe/eIzzzeiPez8chOrUJuKUbIIWEs2buHEA/eVF3inZtp0EdwTW3O3Xxra
NsZO5tVzzXCNhCE85n2Ch+G0EXuiTmeWnSEKgKgWKkGF3+D/6CgOufeej256zAH/P4fEdkd+haxs
v5+mbjIgt7f+kstEA5ff/jrRW3zIkOVqdYrrSUfBsqNu1ChgIVKeg2mTApg4i+LguhALA7dDvC6H
BNen5lyGXL6YO4k9HPSO/PA1rCNzcGgTVfHzwsETY5Ckg/VqkIoPWUq0fjtUFMUH11BHdxYg8Puh
4tO+HJGo+rrJSdD43jD9VUMeIna8jZn5HmNPSubSaMfHeijio90HJJwokDebhHVGmdWKdZT5ypOc
+93JVsu/Ul+Rnzozk59Uv7w0vGAvrE2jdAE6yK9fq8H/sspaPZqklrzaCadiMSc/x9AMXoNCekOP
7D2IRj33zm4WmlfRRqbwOkZQ95hOPfvyNeoU/Vlxg+xFifaiC785yZNcVcgvL34ZD6fWU+JzP22A
+6ndQo9Kds1qXPDOJhtvKoo+CE1ZyHHt33LU4V5qE7tEuRS/Jk4JR1vR6qUoam3V7TRcU1e5bkDE
X5hG0z5iegW6yOjVdYCg8rVqsUWQ0ettJ33lK6lg+cpMXH3XY5l5zc3+mRSa5sPIf4x2Zb8Zkl0f
kjwAnWSqzUc1kkghW0Z6BaIDS9dv/3iWWX+QsqWuxhAXcbNynxWSz2DY1h35nuyFfr0esYZFL/xP
FbLIvxu/1amGRVZsMp7yzinX+LXlEOas7DmRDPNQxc0Ac7vNnlUU049Yvy9Eo0Qa2zMZGG8oeeWz
qDLdivUFu8u3othDk9grzhAtRbEMbf06skonSuKMTSefZVhvKoroozeM5CVkhq8dS1gxyKJLFwqb
mZ4JuofNilw8sJ6gZdeF21kH0dLWrrPWlc7gvsPtZHR58wCMCV5buWiXaHyCgyhagWySphC0R1E0
MSLCB1J1T6I4SsMPm9/8iygNbXLlfZ1etZD8Hrf3dn7QSbc4qeVz4CIj9l3sqrq0uJLoswY70d5y
p36Jwlo+kqzQ3VS15lEJocoXkX0SHUQ9XMRNLpXJRVSJjQ7lKDARMJSNiuFqhntsYno30T1EjnZN
9VtVZRu7sQsMC8s1GPP8aA5WdgwaxHITLDg/SjKbqilsMLPysAodXLRUM6gefMXCCnwwniGExR+y
UThruJn5ThTR6JBSr2avud6DpNRacgmmbko7uAuYfmTVpD3uynJNongRf5BFnWyR41sblbWPD9PQ
jqktGU+6n1jnPDJIsJi61YP8eyBbcs9Pm3JmWKfgRsSePW1GJXaXRPAq8nf/qZu7iD1Dqn8Xraps
/+14tSYBpjHDh7Ifq0svFaRLZzboO7K6dH6Jfqey+6L3nflaWT18oFTNTomvmZCNi5iMuG58awv7
Jrr2WnwqA815L6tUXtllaJzj3MGApSyhpcCFfUGO9FMCfrUOs6VN2tBJznmo7D780SgkiBmaXT04
euMdJNOKtkHsy09QVcqFOL01vsu5U/1sWDcijUgP4TAO2o6YbQ51NzdujglznMfdAmyppIsoKTPI
uDCqTjnv1JOZ+6vWVcNDCZz874Z7H9Gcz7XoSEh+BuO/kkdPDlei3Sfv8STOFlo2lWaBnLCw9P29
KJpVR4n6DY92cO/pKerN0CNjK5sd2u35FIalH03Syw+Wb0jrWMlUbKk6a2eQ77vH66Y6KZpubcwo
Ga4DPi6rtparF55GmdQf2/pk7HyDzSP9qZxnu4sYkvaZsbk9mXWm/0STCCxS5z3P3cdDm0QWIhVv
XJdFUV5CtS53ulZ0h8CuDdx93RxbgsaCj0WyKi8+lJlqDhbLbd2P0OtfokCXfktkWt4/KEkVUHGZ
8WuIux++JFnvilkl0I6V8ck3YYMzRPEekFDb22SCisuSGx/bODS2hAPiBxspEDnOlUH8jBeZ6Y7+
By/gT8SH0i/VwweZ7CRG2AzCI8/WfyeQkdWmffaeDK2qH9uGnGU4xdWzUzMnbNpCeSBvoyE9B4cl
dFfWiuCa6+5UVcODqrcmpIEcJ8dRaZKj2LOskiVAEAjnJgLrgn/No2J1znMaO+/KEEpnvXUcrgH4
3tKPy4MoNhrkudQKm70atoCpFMZl+yYn1S2rbOfFQ5C+KDpfPrdF7r4E5fihGp56EaVxygC3VONB
dHUU6xgohnsVJb/1tnWcx496prov7shaYmZUT7lmWS/utncT6yPkp3Jb93K9terO+8zUbdmV5mdO
RhaWOUW567wue8fmbtkagf3IPPKEyUN2KV0JeL6HeKNpfWVxr5sagowVZ5x1JyVLvwV2NPAQAV7T
Au23sDs0gKn5lte8zB0qrdRWhdkYmw5LwUszbbgxhlWFN/JKFEUDC7bZpRpx28Ky+kiyE5/sNQXZ
DRiOLojdZRdt2pigeI+2pJ1TqxgfiQK8N3kwfA7BlOhRo+eAAwVyL1bfw7EbPvsyMJb9VB9M9f/d
3wa5NPd3bZfzkJ62rDwb4Ns/55/r/9f5/7u/+Fy16FBuO/paT41w2TFhv+XdUN5US1e35lQHLqO8
iYaUye+9TnQBFFnd8qnu27H8coKzkpxtqPKbKDbGpLZ0ikrecGckf9fJ2Ec7qb6Zu4nGPnScRVmi
N/DyBympDQSTaL56pey8tcWzvmrh2KySXskexKbX+b6y9lVdKFWxVv1IPnkFQjxeUqIAoV0+1dNG
FE1NQnR/LyfFqmW6Buvxn1ZRPxfFEaIOtt0xDUhom6vuZ5rLMS+9sbcfci7Xjxb7D4hkzkeEnomb
Kk/3jouWVO2tx8FsnR8aADqihU73YNg2hqMRvJUslgNWX1ETIzzeV7m00VRnfIPI0G0bziqAp6/I
svbiM/yEdL62qI0zTtjOxW0UFrqmc2Ne8aBy1V7IGzFwHdC0jVrV/UEtfZjd/3HYuZvrGH6GOJfJ
l2gQmxZW99omyQolemvt9VjPgevU7i2xIukGILpZqTsHG7FoHGG6aLBjgJBb+oIhCLqYsC+3UpG0
WyZ/YPG1P4Vef4IY6d6CECf4qKnbh6BqlZ0c1sne7WP94nsqnhhSPr7GfvyHpMPkDwf72MEfJF2H
joX17w0/ma3WN96lyKrqlk0bTWZ46GfgEqcOmjpJkSpSNow6vygxuniQyfK6c7LmIvqLbhg8rTGN
HDBAA04TTZ7spMzjJdtGNw9YxxpfyvgKdAiDCANjNK2R+w0+aOXF8JpoWyCtOUcJogqt18eTZZNZ
jDrePFpJF+wzUMZHRw+MPWGP7OAMY3dIir7fS3KQHxMtw9jHbYNTVLkgnjrLPkX5gNdrSZAkaCJ3
E9a1jAODXG5sJ+sRugJdBgDVXlmfyNdxaDU3F9oT3GByB3njkA1UtO3T2GD1g7lz/xwY4JEbfdE2
PkEpL5NfKtagl34va6+9bcPyhnv6hvdMuyiCoT+7+FCBoE7jVTH4ASQs+HH8NiH4cOPxr6iy1y5+
ZO+sXldwbYJJaz8GT+SS/glMefxLirS/CPwiLzc8AuWerW6Smh9nt9O37XQGO8S/gzywHIuHngmV
OQDpJMXkr4y8RLXRfzjkGjAFTLojbNT+WkaWOtH4R6Br5dkxhgYUMk8AM6N8l1QKIBngff0lhNbC
oLzfpboUPLuSY10sBTWtMIL39RbJneF2uzbuhnfdZO6kKN6znfGkKEOagQ2Q+/eABMC1l3ftThyl
htG+1DrlkFpKtyKWmB1QBIVMVafMYMPBkMOtF/cqfQCIKLqIvS+V5tQiKr+3zN37RPAJ+YD5PKKu
KGx0aCzgLRMcAy9GXmPlWEvNa4OB5aF35QR8BZckgbdN3LJD6TEVIdo566HO8Lmciqo+IFrSjWwv
im5cKgvUieECkwdEcqbFpGDaqKmP31OuD/mxd6ICBwv2xGbuI/ZEHU7j9K5UUpS6lGys/8dxI8Co
HIH6f51bFL98tIWPwJ6R0OJL3XyI+Pw+yMdDEr9Xg+8/8851F1loGXvVRVvRptqT7FjuVut8aTmm
fM2Wk4VXs8h2oiQO0jXnqW4S52wY0g500XhxmgpJYZ3Wb21vFQuts7wftSc9IyhyfumKskltXgdw
wJeekqoBHYDyNkn4h2DGA3SQ8K8iKEN+dqr6fbK7X0ZGk5+Jcx9lIO5nhALFOVUKfwPOdFxEulyc
5wbRygDr7346ljxZbS3l5pUUGZybpzOIQ0THudiavbWwupI1y/98yLdTS32EXkh1X2NyVAFmTh8y
n0AU407esfgVHlZ2J1mnpvcwIMI6FMcXqfWRkKjWVYfkeI3N6e2rZGQY6L59r0Ppi6VSbO8sQgVn
S8a4JJRB/d+LUx1O3d05mDaijhRMZY0vGqsgU+vcIPqJuqKUk43e4QogirWppesALMyqCQfC+0X5
V4Bwwcnk8kPxBuRvbT68WjmT9nKo3Kd0TNsVqWLtTW1CaJhWnzzYGlCVEIjbeTDabpeRVQvBMSBn
H9uqvRE7MEGmt3hnycEljeVikzDXvcqwdokYEL2OjVIisJ4lL/x1/pKYt/0WmRBQjFHXP/EUfXer
2PyZG+5BJpDpQcJB1xSVEUPplyyvTfB9BBlY0Gj+9INzctM0+6lV4Q9JJ0rN25IEerKGDKPFDUsH
tWCA9EzGpHtxy66Cac4EQrT2lp8f/QQpoGhNsfA8ue1YLURrGPsJnpcw5UTrUJvxpZT0z2g6Eyse
6UNcFk+iLdRtYk6AlhiTBw95LUuXECch9j1jDB7EntjIifcxqnKxn6vEHm6o/irEx+d+1NwqW4m1
DVmIWog6q/LBTdoVulPgoMu53/w5cpecKz0zD+6o0ncMcaVCifTUR07OEpHL4okSK0fHbpSjjI4K
zXqgbOMRVIxoEJvehhq0lKY+pSQNxWY+RnGln/mYQ7b7z2m+dDGsEA2ZOPl8thabjmVrDfnqfl7R
7MYhH/Gl52hK0hI7LH2lmQ5CsOn0UlciEUTB+uVA0XD/SPEH+onsbhxdf73XaeIvmD98cCJuQddq
5H3l16t//Z/m3n+fV/mVeHAb7n/DdBXE3pc/dvrj7n+TaLl/aJMnDyFgV6TiW6O25WM2dRMdXL0k
zCN2RYvYDOLyi13dbkA3dH85rAidpabbMNrATq2vzlUUFMsSAwsvQGrmVekPI6sGGHrkNLby3vTd
cWs5zW/ScodVDFhRDn62aoR1pG7iR+HAB3O6Zu/H9a8ycZ0NY6ajDcI0KNRgpZjDhLJ1fpoSFtlh
s5BKXuSAZnVw+LZDjLHC3couo1fmmTtEeC961TqLlscOrsfwXLoFycXNi+L1nAyZH0Ts6NLK1ckK
0V8WZD0R0FnHRLcyXf3hZ91JYtVzyLBEHEAw5NOCXyax6BCh992hI2aa6kTHQFJuZR1JVzlkypvj
Z3Qt3KPOWAR7uamq61tkUnF0vtcpmLgsxqxL9vNRHpG8VVKCXMI3VbqKBjRoP+oRxVVRt0g5x6eq
eKpivbt2DIRqq4SFnjIl70ZSRoCXhfwh3ouUY7KCQw62B0VjQXao+0WP1FR3yDc04kur9DiATZsh
dm9lh44/yY6W1xlk/bPJiBYv0Zj1GzWDNSbqUggM2xGXNQKm/9Q1IwMJkKbqtsBFL7MN9yGZNuAo
nNwqrrUJrimu4eL0jGGu47QJYi3f2YM1LESRN4h2DaFRIBiq7lVzfWXqb4FRawdRZUuFCpesH7EL
rbK1qBMbTXVVlolgNoouXxog5mlDdf9gUW2oGeu7Q5buxQeLOtfvFqZTa6t6KFmxnv5I0RhEcno0
TACEU5VBWP1iWdKq8/zwluXrDEHwtVaU4Maa+Z8+KNx9p2hnQOTxqces6io29gjrH6yVsZnr4qFN
MXGDzB/JUighaXQ1PK+bQ2RExpVgv3E/tgnM9Zi5uB/5dbVMU5tJmxvjMTQaub29l3FIKjZlFutL
8nxp93NDPU6D57CyH0aH0UE7FqwVFY1+dZxIejCCozcVtCD8e9Mb5UdD1PIw6PE0LUTvg/sfiRlz
vz6CchSPvHrFiSw5M/GuCK4Y3jWXPBtW9ztqzAOPXON6ARW5esjKxLvpBMluapg95a7XH0U3sWFI
pi6wBcp3oij6KlDWV0ZB5rg4StShqIiRJERn5nD90pE95xqnmnOFyz0eNK359NwSSshUr1pJi5NU
uHBDG+W/6AYBc8/KvX8WPRj5XeVA0Y7ByP2XDUG9kzzHvCIWta44iBVrxbfxMuhH6yoalBq4p5yz
OCOKogFgin4pYgaMOG9IkGP9mqVkTVu2Ae/fqDVOc1+f2ClmZpW1jdUi3NgDGRPgLP1bjhpihT1L
tNYsyGhLqy7cjeZokMPht9xAPQc3va7QhmoR8YOeeKitxZgKTV4mYsPYZcQtCzdPdewZbeQedngS
ZiHuROpzAQ//vTcV4eu9pTVefnhrOOTfTdYqLubQB7GHXXPC+vWhnlRCzZTCKPbEphOJktOGSS2J
k6ISdG2zdVRWvPsQ4Es2PPv3xKspz1tm2F2+y+pImKVmFjsJH+YNY2SkDqKcCNVDqydv+iQ8aiYl
TTn9CXgToTwyhf7IKAC7QYMkKAB39yA2alH3IwZH5cTf+M+uGjs/g0iFgVGlYB9Fc9uOKETFbgh2
BuR/FLLMATifRTsoe/crZg9YkERwRkLbZAlRXMV7M7CX4xSV2cI+we4AhRnyBX0tDZqExK75PTT6
LxdaRJwV2x77r5WhPHn4Oh6ypn23uKzHADuwTa3on/6gO+t+yqqNOE3mHHnjJGvx/85XW+yJb4A1
LH+te1wrCZe0o9yoqzLy9F2NUdvB1LJ8bzJJiIqwXEhys+108yXmvzaMHoU+og6Zb5hbQCkZk9sA
6UfJWIUlIuZJlJZOGdfW9GWJvQRow7oAC8LvbqscKsgWXmGy0KXlkPiiuD99uTBIlLluplOBULSU
pSQlLvF+Am6Fb/zUE19aa8Yp68r+UPlmd99oetAfXHW6csnwmShqcUDyWxyctAA6LnZT22mVtdgV
1qtiT2wiyy3IdnKgYUy589lkx5JrBQIdBh3/emPljpXugwQQwKQRnf5NsRH/8FxsEg2yjIJvpjtp
mMYpR1FcjkxoTsVuPRLwShNrWM3fjLhP56LYc5QOeysEvLy8MziBbLQp7W/eGI3ubxvdOEZT7r24
D8QmmIodSxybMahOoip3DcwdPJvRiLA1aIWjgSm1fL9tlj3GSlXiPqqlaMAm1dh912rUbh8B+UIk
zzWd+BCFjo2B2IhiGEAhVgLpT8mQsjtiDFkvxspqcUWRwv5o2dlKw6arzvph4SVY6/r4U69ku2AW
o8rultjPLyfun5V8AusyHsE3NsNwDin9wNL5Wk1adKPROckKfwGjjIXSMfdPJrkwZ89tlqy3V4tu
SC6Jwk9E6hTGyoGyepSLeskrI2cJnchiXjR7cAPT1HaUb6jv1d3Y4SBk2njSWm91WacbnUUYstib
Fi+WytsENUaUOIFLbcL6CGmCK35weWmED7qqmMtBGaS1K9XYwrTqBvY/eLrxRdPjfZrnxO+wJAoq
/aPoCjwLh3gDfilYGwj9sro5+V4pL/hxRJnsZ9mqQpDhNyfAr+SThCzpSjJLr15IUAUt1RIoW7Dp
iskjutbIwiVEweL0cszVDn9ju1rlICoqm1hj2/+pLC6M3TpYpXD82Donb4jCZYDBlpuGMlxTLEoD
hXB1KwO+1fA/HzDNLNo/oYsiWyaTatmPhr11Yd1Ieb2rVZ+LAIcu0E2utO6jFa86nbyY7tWxp9Al
RpCMx6pfFj/d07tFUWDHWOY+jbaaNCAElsj3bzppy4hiXLL++Mng2V/bA/r9XDIj2ESk6dgjY08d
bY4NHo30Tf5xL3WGXWTfehBIO1Y85RPJtLhn2DgwyClfdI5KF8184wEMtj1bxmur0WFOoXrypT+1
i7dM2Z+nO0gNzfoc++Nvg8ZlWvFDWTDJliz3kqnNzyKBjqTyiC6VrsWsaehYb/QtHHPkUF8RED1l
UYUDrolODAX3KiacoOmIwsdIjpdmPSFFYC0verV+c/m9WEF5XeDLjD9owhKOzWeZhRPAhBjbJVk5
A0Qv49wU0ibxKvc2QFwfC/uvPMZVz5O9H0MrbWqbiWCntKtpANiamn8kV25jOP4vCQ7rIuvxJlb6
8d0pCFgQgFSk3xYWiXCNtGCvKUTynFC+QVywl9oQr1y/fR4Ue4MRLukjPqlYki6z2soMSYp+RoXS
bMaib1aDH+cbyX71pTRdGGHirss4JT7TphvDlLLT6HPCriYyGCjKg9eHNWjKYd/IP5j5+0tnsNp1
Uz5VEVatJX5dxPPXppN/KHULngVAkq1hely3r2TkasCOQn+Ji2eyYDSoLEf4qwsHw9RFPfTJIrT8
naFL8qIF2WWG+isgsUInSRLMV8z4qJBXaYj7ig0xVFaanaJ5Bm3Dm+e0P1yvKIE6Zb/C8X1UI+Br
sf+T5NxkVakvWCi+tORLsuoCLbU7OiBTp7WNum/sFbG2fmgsQmYkAZuu+ofwDQgT8yPsjEvWs2gf
OyddpVuidGdNZvTPOz1ct7gO13l1cscGA9l02GLPa+Ium/q74S+cs4lXP0dp86k0GMrL9XDVQ0b+
zTjhejMCgVijs9Cn84ZOgUw25AwDNvS4J5Zl1gAEC3+0XKRFmWMKLGnSPu8ZZPm6UizrLddeXsUW
AX8sBY5avikTw73hbVivWdoJl31hvZh9stLShheBBIY2jt/xuI9XisOCd1XWwaKqkjfyRRE51syh
+yjAL4nsTbPESHjyiSUzul9XUvwKzP8GOs1eVG+tCYGuCCJ0993eDtRfmRT9SgL1Z1VomAWWkPll
5lBEuLdp1wwbO2GxIFDIZbdj8oj8wXtXiIL2CbC/bsie5LC4FFOgKh2mhdjfWmVhvdDxB/ukylat
voB7V657yZzkzvlD64eLIDOJlkyJuoXX7zOFH4WEHCETeB+sF96aprcMlX2ZBA8WiRiLPM4uSZT9
STRrXxTmjypg4tXrV9+Ok5UuxzsSVYgHuTV+LZ2Lrt7uDjVuZh6o6lVBBvq60UKIPF0brUwJN3pV
qoeFZKT9ytWknzZkI99tSUQPtLWOqZRaW+Z26MtnbN5Yhk70LVGArTESyfTTl7SXNzqu3hvbN8kf
JmclMLjNpOzdkbPw0C49354YYo+t5kMbj1+HsY5X8GfAhY8/s958U7Ph1ppLNTGLjen15xE0Z2RC
nqvwn1RM85yBsbazCs5gprKiplf7yHVJ0za3XSCt7ACv+48hyD8dL3428+bUm+Q0yt2rX8e7ihyc
qOeeCOtqA5INNE178gEHktAGGK2MjVWUMwOXypVW8nxClTfiXVFlHUHcAWYcfGigAXhXeMbnUPef
eFMnCyuWXiobkE0dqB9VEv3swOlpRf+Bvuw3abvkxWrbsQ32jZ48D8jIl7GcPeYN8PIADlMbkVHN
9XjSMRHbZiwDkPOnETuqxi0LkMDUqr3XNDc8jfAQtImPd7X1u9Ir0BT8wuKxjdV7qoP8BaC8kPQO
y0s5BdsUn9Q6vUWgeRbK2Blr3XG2vensP5IKQB+0oX3WGzW8/Yhk+YH0CB8fTdzYj5hiZBd0w6Tw
WWDTVZ7I3CWyQ1S4Nn7KSX2K5O694Y9i6vcWkIQB6TN+dUrpyJvvieSyfNE0Fpfeuyg402eGuq3D
btdn7qbaVV26qbgsvCSY+bN22C9Y2wsY/3eggK38EhCl2tX4qckVxmK9c4oyWJ+NFrGekm66gKe3
s93fcYyFckR+WtqXb2ZTn1SnvjZ2vMTP4ZbX3qeRMG9EQoZ1Qxd/WGjq4ZNm7ZKlGVwedKw/R+4N
VgTAxqcMG0qlY0TTr21NJsG42erMM/YOs+UsuWA9WjIOCGRiVTwuzZtZE1QeY7tfwOF5iMO+WhQW
REBZJ+FIS7znzIx/53VfLpI67laF0+AYieiw9OV9KzuPlsYgcvAhZ6dee9QqRtl54342Nc/d2Kgb
E5i3VbVnjegd5JRoBeLOlGJWQwsXlCi5UyB332AQkujkEULTiB2WrcZFtriMWJ6MvNCVZNWoloPg
37YXbdglq+SpSmBEtZEkb1QNZkNVBo8YwNcubHt+4BhJ3pxfct80JwUQGbMxY2e79bOkD2A3neZT
ryGND1JA3kvzWVbOxmtBilYBHsVO5KxiQgQlCxwxifGrVP4/us5suVFl69ZPRAR9wq1Qa3Xu7aob
wi7b9JBJD0//f6j2XivOjjg3CgshZFuQzDnmaDQuHoowZaeBikAEOl0vQKyzfTH33oGQyTeRYN7D
Hbzr5ZfRUhtPA5dnhb9OmpxsrSJhbsBDMeV0UcmjwfKzRp0Eq4n8njlRpyipfggZjVe20TFWsl7C
xiOopPw0cK7z5hqVhEEiWJh45HOW5y5SR5diMWrLS+8zNCRfBKurMwKiV2rtV4+hReBES1aEOf6Z
HDqAzOvHi+dzq3GndeZ1S8Igd3OXAKm0wUdVvWWm4uoYAree9avTFyPFeJ6tbI8azM3hbUTJTw+e
3R6danHIckb83sbhxamGjWE6I4UVoRmJwNvB7e61YZSHRMvurYiCnEza0nTKnQUypdQ8UNDG/Q6R
ttW4xRpA6MWNo0/8rfBOzeDsxYbiCuCk0X4A/T6SKjuErjWSDNwyrbwUEhszLO7tVQ7bdj87Ub1u
cMT0hzRIZ+dcdz7c1O7b0e6IWj4lBLOWgNAYPsK9y+QGKeN92tv2Vi/VL0wW7rpyxvG5Wiyafyub
4OrRNxDrV/GLtAWVEBwoD5BgpfSIurNKsJmEgl56O0hLDtGQYghSF3GPO6EKcT7SDgvIfpjIbHfN
rW1Nz6bunlTKFRjzH85sQiWYSn47IuzXeYvjcLGJDXeXuOPvebyDOfOSw0hdkQuiNoXB/4ko8QtK
DGgjM/26i1apnRYI3nnTcOZbuG0B7iHvZnPUjK1L4NHKd7Qnu7K3PQa3yyJVrfBBRQo1QaDeLe5y
pH9kLGyadcQ68FcfW5+mq03b0OwxS0ZCiqMh7WmeY29HRej4nP2VhnaAwoTYxBj9CjV+m8R4JGXW
j+W25codgfsdXJNYN4EQHewFTf0h8XQTVzmxzkg5XWk+Z4lwzA8Al28ylOWxz5hamwzuJ6KKMtN4
xLCvWEOVQUBpGWs9q5zlDZsEjHhtmgz2vWxnO/jSGuO4F0bvUQekMsBqrsE9pX1PDYUddXvUEs62
qrZXTS5f0rxEjuTeYYy5nivq56H1SfUFpFi5ebwbSBzHtXO+uFDYpf01Gf4fWczpGiKb5DTtHkQ5
/BLN8Acn0f08TYFrGr+rMXFwSx6w6EV8EY61gz/JUAbMQXRpP/WZeOgaD1lGWpx7r2OAonQG2f6v
1GlJtC+s57B97Gwdq248REkQI3FHF+F6jMtz7tgn23C5dKOWPCfmGLUurpKuo6/KYR0n+j2BIy9m
Tyqm35XbKJ4e49Dp4QKKBwYqBLikIZ7N87vnP3quBknEXLz4inYM2jalwKbAxL4uWqdmtZ5wsSXm
fNXXHfOGeKfJ8lzmL9jm+Qw7wz3nZFDL2NqMqUEn1hvsaiblRjNdK/DumgjDTkA/uAtkg/sdnJNS
bAalv2t5zqilM3fhiOfeGBKGl2ODpkQXRH37J1ZQ7x3rQH3RlDkFxiBWDlUl3ddw1bMDlbSD63BO
SlXiB0bVu3wMeQi5rwUh3NxSWUbgeenXJOL3mDnlNHVFoPV4A6a+OR3E9FbZSb4JzV1uM5Au0aGi
QY02Ljkwld29Z2W0INR0/mHKt+a7dcANgVlJbYC0klen7VJEpJObvYwjd2+HVO+tHCg5erdlTNgw
Ho4JifaFj4fylwzJyMhieWmjeGsRJLL1p/EoM/Mz1xDsxinO74vfkGr/wEh6YSBebTU4KivFFb/x
NUFv6HMpDUNzKaetjwvwNAG3w+dS6zCLcGerkAUqlAg5U620QfuXh2AhSfJVhflJFxqm5qkkWSh0
GD0lzT7GYGMFaUms6sr8Gixsp/IXwxUliVvGb2FoezGP4Cc+bB5LflUVVqf4dX/hN/NBRT1slRlf
ZiyHcfbNsoA0WFwI5msdE+F6P3I35VJEcFh+QImB+t3/kG95CX0ilhPWKIOg86IXr74xHqcaMxJ8
5siSt+prX9sfJV8WligPSeabO22JXI7ldModHdf3pOy2SUKfplP7Szm8co1CA4FUvyyH7qaOph3v
YwreRRjfxgdihV4yw9TWJGDtXhGShqtBhbCHvvzxTXnWG9j2syg6qk2Iqc4M44zoaqQTxzzzaVNZ
okKLgpdrE5ItWK+qodf80l3ztzLgUhVwJgBsHyv+eatysB60PAMytK33nrmlEQ39mvSfxU/Fj06x
Yz9Hs7s3cgp0OyKUj9WJCgCnPXpYz8S7VXUWRGOchAGs7v04epDfLLwhk58BZeUY9w+5Tafm1uhp
0oFYFFt/j2uCGiazIg9qeMaANN/C4bpPRX9irIDQT8svdh61a5rA07A4t07Wk/ERld6H6JrXRufE
zJxXsi+eTLdc2xE5hUQA4wJOkOx019RcLci6YIjvG0t/71rnUxM9uDJMt8Yiuy7VAWNS7v9iTiwU
E/1BdZdM4QPOAgANbjFvNn6FS/PqadFpxqkQS+1TZrozwF3zR6pxq4T2mhNJvBKxNQRDReGtO7AZ
Qs4WqpiurHyk4ra+cuz8rgrbz9JGQhF3M6aU0J/q7knk9tEq3CYwtY6aqoR+r2NQPaaatraXfN7O
NzZIwYmiT6s/cRHvMa64q5N4q2fOV+zV4FQ1U0CSVIlSTHbmJC+ZS6BorfKD7IlM7XS5gRX+kRkN
dFGThG4n2aQZg+e0hf8WlhgHOxt+hWMXX0VSQhIeTqVm4O/kGvEK0WM4WI9hi4QiDH/mUns2iRIa
3Sp+1rLfeCaWzmwGWqTDxhrMy4T32NpqjT+iaw+mnzxVA5N1FIBfbbj8s+P892T0b1mJrpq0Bdyv
Kv7mZLhM2XCuUuh5YfRBCfFBsGq8ElW/deT0u5OLLk/nRq4VPozAucJ73IRtR22+IJXjjilevLYm
oFk9MQmAN0ET4t++QyJF1pSnIidOqXIeC2+wmaBrv+ZoOOkKC2m/PJss4bbwdm1VeUExYHJXtptk
SN6TvLaDH+XIP46Vf4ZSwrU0q4cCt8ZWFCwubk3aktNij3ecy2ETkh8PywmttiGP6IyeTK2HnI7y
F5XFfhqwJYzJBk1THVCvK3vORjjns22tdWaqeHBFaEHKIdCDdh5TkhKTbDtH4oiC8sO11e98nq89
Pl+M1dwzV8ibm+HWpnVrv6zgYHrRzqzTQAwdhGONtKh0viBeusO1dt4px9o42Btw/zHIo8wDz+Tq
6me935PpgIs+NPDR6zBZ54+Slv84CsAbAZ6ysqjoOIvLs5W/dna2JkD1vo7b97hnBL6cgvNExBTE
En0buZwo6Ccucx7uQMTfQ9FeQG6vIUb5dAno0HJlbEghOuZ28dTG5q9idG0avZiyFj2V5+PyZLfc
GMvk6UYViHRAGcBjuacbeyJU+1226R+632dUoO0B23wyledwje7l3ZGnWoa/KA/gY8SUKCFA/Ulj
kFMbhK10k5NtvMLcwzIC1ksni5JBReRDaqdKSO1Cr/k2FmC7cye25GWX68pxB3r60d8WM1Y0s51n
+7I+l5XGgIADbLxM+0Pfu5rQQthJ6O3HWUM3WWBZSUhWNHrRXZ8MNI04JzDb1wKZOsQWT85uagrj
TsuZYCmUCEwiBI2aF+vIM4zdNPnqgDwuWdUTGUyjYRWP2tRgGi+yZnd7+ncbNvQp12WTh2uBhAMj
fmlyr2oJGxdFRZbBkv40vnt2ghk3ARauGKdA+dOhEkjSETn9dsGRDRv+qbA6bc/fs50NCtXODkH6
MLGntXmd87rZ9VTo9cA9rK8BIJP2iXzhj67NF2UXd59ZGw620fs7Ef4IMjuDKTc+4JFxr2mgu6W6
HZFznP/SOgxVK4vS3h2M77D0uGiosIsw/LRSuwuAiLw1tgG2b2HirJf8TS7LkqfukmEp2WLtGAs4
fKH4E/vmn76Bvj2xCIddeMCJGYN0EKvWN9/8DNNvZysn7ayWj0uWCYzlQp8acL73vVf887A9LEmW
mMugn9LTrLuPhbzK1O5XaT48lRHT59zzDrW0gTTFNTNRkwvvqx4dTPwjdT85+UO6jA58rQA2HOuj
rUdD0NQWV4RPCjyqsjvyMcq1itTIDL9dU1wPXNbWoextAnUcure9FcU2ZhMwO3QXRwJDSDxRM0vg
0BjVm9SR1zrt38diCVoc034XWsXPkMzNucVpIwLe1h06ZSvyucFOFvMBy9r4sf6eTOLsRz9mYzGT
rclD82g4ZeKVLI/pUzG8hlaCu5BHjxZHVrRCYr0aW7wcxmoMPD+ldxbOsGKmuksT3XjLfFZrvGPp
boFYxoJ8KCM52h3oi9vbF3rsZ1cv3prCyzdabScQLaJ3PEaQsHvmDjWTHkD0YBlcSIeC2CGQQ0Cq
Llhgz01vIlY3+Y7NZdo6awRDOlm2I8iUd5lHi1nYVvfcjxklfzEAVYY9wxUsVJC4M3Ef2pEeTiN3
yStzL8hc10DR1D8bOYaAuoXlS19JaFUAVo78ylKF90s57PMJnNnIHf9g2oe2aLvVFDGYambAJyGy
jw6Qj7tNpa1KSA9NXsWHKO2XAtr85SBxWYFWRtidjPW9XhQMVkzns1pGT+FvBcISGJlG7dqeGjBL
aLL1XYQ0sKMYeQhdzsqyAuzsdHQn/aVHXxfAUZEbv3RwSZ8Ye7hLYk2nQPySuRuYl3HC4IyQ7eoY
lwrKu9VYZ92DIjN93RBvtBjyH8Hlz5GjgrwDtxlx1DAGYE1qKXlIe4XjB3eEWNlhoLpEP7eDvi2o
KVeTQDmdzCSW2/rVl7a1s/VObXGIPMwqFSs3KzexSWDLHHFziCK7OQ7g7ZkHwT3Nxle3hGSqty9M
zfj+yxnqD4hsmDTpXV4Bq9O34lObukSv9Fu8GHCRUGVyagXzU1UD2ktr1BDF4geZ+8Vmbi1uxkPz
jkXPpnSW+rNCGjf3BydjJc2T6rV0Z2svzAo2s11Nd3azzIRq6DTEb8DhE1lNXZuTJ452Y2PHnBba
YCPAbgACudBos1zntcjrIhBGGQZYrpRwOVG9yjQgsq3EAGq5JK/5yEdkE5ewlddOYNv2kqegTo6d
vrUu/9vQaN19mmQQmLjskfm81i5/sXL4SPREIDGRy7LGSMb1+jfHdyAWZ8UJq8/xGFUPOhAKZ1S5
CvlWNnHWYPfd1LR7fLYhpy1BIz1TZ6oswaxn43qyCtKo39s07sQLF0Ssdna5Y1hs4RGz9ftzFRPe
glb2Q3ft9rEww02fTm/WgOqyF/1LE6L1hAZU70qCaFii2+uYzOyk/dikBAHrRJ/Scru18Lq7iBkq
wKFvYowSTcDmrvzCv5l/0ZTe93qnET7toYDpPWI3SoQJSsKnNUHoTMJGOhI2S85kJ8RujQsJ1b88
21PLcjOW5gGjkmqmrHA452xpfI2R86GbP/04f2E9Q7gFRuGOup8bV8cZJwSHDj8w3+Ldtulu9RwF
BSND3GsaRCbgHtrQXwZmzC4pPmncb5pY++XXtrfpjJrAtSSrzkz+xCafPdLxbGY6jL0C3aDSoc9B
3EvFSl+7w9jHDvDEyNbctg+pFU53bqgz26D1sUsoOSKqxq2GFzw85KdWy/Vt7d3jcUFhqE+v/Wjs
50YHFR7rl7ZnIuIObWBGZROMg29QKOYzv310jpv2V+4yIrN+zD659+j2aYK5K/b9CNWIdqAbGUDH
vkbNvq/RjV8j8ki0ijBrwp3WQ6N91VX/y4rI9crDc9bBrbS7r8ED0JcpEDzsyucWUIC8Nx/f39IF
/LBe+pD2MMW9YYNA50Nb1GuxmI6jILqgSNMHzZa45zsTp9wsq1UFFWVt9PR8YvHEb2T5rVvDZ9vr
VCzusDdYe3aL6fZQ5Z9wN0ivxP2UeS+dsSnqR/6ilLMqToFfnHwXY4EL2XCdaem+0Al0rkPrXjV+
elc1nNuWWkf8k1eT9KEHMgQ3lO9s4nYYLtLbWLBn195ok7bRfUxTdeUOm1IFWytbIp+rqxIeiNxO
6SLYbek7CG2DID/LrxSRFa1C+mTqfhjECug1rpyEnwBO8qjqrqWLMlf7A9Y+/NaiPdNXHWsn+9I3
jNnmsfwjxOLNYtMa1Q3Eup5vxdDnXeTPzTVZHhzQtwIm7d1tk5srooxAHmTm8tc2SwRNOO4L6I9w
ck3WUoLVPc3Hxb/up7VUrMOhNJ7TLkk5D/S3BnuJtWGaIoisvee6ztqe/bcoiW1UbmDaVVMMmzqk
kSkGdBDpqh4rdVBj89wLOe/M1Eo2fZ1fRihjzI6Zzll1rnZcPAQbe12Gj/DIrJZJHCUcaywqfWwq
QIc3Vt10l156j3nJP7Sc81UhjfrS+q0kw3vrcdP3JJ4sLeMNXMeudTgB8gMztvH4OXQGLuKCsXza
Ga+WC7NQNr+lwskFRRelULHxa3EtmIit5Ww3AUXrJkQ62DNixTNnCdoYvtN6Wodu3xJfeJfV3bjF
+BvmYnjx5+gcufQqtGXbzJRxMGgZeIwx3BnkD1DkjN8suZhHCe/esOoH1WXAMG70mk/MP23uSxEO
0rU2/YzkB6ehZVwSx+rXbVlEWy0nGUEZ3o9w4GgW7evY9uHKxgY5EJMeiGZifbbmL3v09rVFTHb6
I1xO0LnI/6gRba0uWmo/jRCjcoqOgyVf6gwyRcvJZTbP6DiOfg3DJwrjTZjUuHh05kr49p9FcUIh
jjtJ45tWEJriZMK8zpm/bPrIPfhQfu4QKr4YS8x4JDWm7RX/AGF/NTliS3REFeDrdgw9TG3SnLxk
5tSmIKMIL5A7t5quvcX0wLHDX/E9DBRWlSAc5k1nQt3v6/PUZfkOWsZh6sMrcSFIX8AiMmOEqiM4
ZjRNb0XpfNfzeLbt7kqVim1xfMxC9uDs1CAENdvM7ji7l+qMOcrVTWObcrYpQE6svXLagzGSg16M
T9o0G+cOLpAJD3hbJfuipsRtfevbzKxuVbrNm1a1MzhXxs2A/5uJMlNBeqq9+NgySwNz+zDttj0Z
hMWmsTdttbb1181cBb4dc7YkDznODEHEWl/VO2yVDnAmuZVnuom+X/7OXeLEwtEicVr7jpzuI7Oz
z7aOZ85+czcovhc7IbyQvPWtOze/IwsQMk0XOX3KBM0i48msvCiwsSgDYWBi6/Bv7ut+C/GJFfYu
bdMXvv9H8VnL2l9H4AXAtID+ja+vtIG2yom+x2Z8bEzxLfP2zZuaJ6YQYWCmGj75guAsH0cpFdIO
2MbC3mGOqpEa7NpQsok88FZdMStafp2pswitI0Zpn0Y4eIEq4Ykt06yyRZ5Pp5avid059KOL+cPd
ZE07wRVURtWuYOEOXe3d6pIfzM1KkGc17iodWhvy97j+LkXzRs4UaHRZXZW9NULunKzpuCv7+8Lu
cT8uP83Mg5s+bjovgVKn25JcBnSncomf0SYIdqHxJcxvBpreJp798wglbV0aWCNAvU6UDqfXj+9G
ZzZWaRKfZaWRWmkVJxe1WlaqYtdOjr6BNudQXQxBV7o7Yxgj3MakIoJFPZocGIc1Lv/MvqtpSiMU
naQ7xgivfdWywu8mmX7HlVpMp9qDVWr83aRy2i4oDuUtTdiSgTYNr8Yc+0eQjWBsyB73nMTYjKJ8
jmV9b3UEQWBTza+RrIcCrqsHWo7e2zm7Ga2QYlweJJNOcJWVnfDUe4D+jenfKJlYjQwxRsKdYE7t
VKvJzSCv7awbx7Lot0OpRWuVUZTJZl+VBnUrmHBSJnx7Y7nx4vmcFCxAYazKjS7bu8gjuD3SiV2A
cWT4WrPxcw25cv+ej/Wm7htKgDa61wyK/qGsviIGeioljNKPtGStTeaH26qrrbf7ws+nTWtQ7+Zt
5oIHWYiFchxZwuG+jaxPaR8ji1WTnEDBOOzHh+NQ2Q4y997/JiPlA/DLVt4rE5TdSAwcmpajRVMa
R5QRY2ReEaxc40G/JkMH28M4yCgvtgbwgFu496PpL1QeylGpCFKc4LrK2nxrxuQZhiXlKD5UTtsj
1CjdSzlbT6GVPtqsKVtPdLusnne+NO5C7uSIRYOuYkBGNOUmTUEjSexMk3plqtFaQ6PkmRdR7Eh4
MU0Bao6WO6ni3dQbW9G2VCWAjT6ZBSup5Sd7rL/CtP/KGmYV6bwy1GOuuo6LBslfWL2bsfuVjM53
11f49ZtrS8/lDvN75mUTxgqKrt2NP4FkGdjLsgY8065WNT/HjnhNxbjXTeugYkpVrTVP2O8g97Dh
6HTcEJ3G61anH8PWNkqX3DCwhuh9e+so7rD68FmX2AZmn7Zlk8OWHQB1H1wBEpe31dsc+ut6mu1d
3BovPjmsSvm/4m5hxCfxSRsgUkC0IwWiGE9OQe5pZQJwF96LjotbF1ZXDI96mFf9k+rBYtoIMWwl
3DPCMQLtQvlYIGRY+fN0Kjt/ncwOKUrswsTkZOGTwpjV2zpe/Wg5xUfdkFWm6QKvfQhpev/s28DL
lo+swPGehtagYHPWLLlMoPFIgIZrv2QEdCI3wV7MseqPUu/WGixVRWromJhX1xBkhuIbmIK5dzLc
L7c85gJvc5k5Kzsu0aYj9QmV86Cs5uLUoxcwa6TtJrRupSnrPu/cZlPC6Rk8mI9jezQ7psER45Ra
+4OTA1GPYKurocZBEl6qKfhqB+bleW7Ql4oDEDxrY2JI7mvzrjO610IHAsMVaVGk7zSE3Y3vUpRQ
KA6oVZYxIH5SCbYTejQBDlD9hs1v5RnbrrZPnRD4oUiSITPWbAwtRAWg2bXnQdrt2aiS7gwAMTPW
G7Q99JFh1WhyPBSNLR9TW8seaauXn28bqgb9Iz5F3DbdEC/IMI6MoHb0Zvefl9lRG/sNsYbqetsE
HYA5hGP/+vcg6RClrOPeuHHmRj6Cw6hH6GJPUse847bJIt71onx9/3eHZa+cANMtv228/vdAAOmo
9AdTO9z2g2w9PoyK+PrlqLcHtCX7GEElY2t+s9u2xm3aAIadg43Lf7fliRcYmPpcb3vg3TXBdkkB
tJ1suNpj/58HersHzy6Hu//ZblMbYKUzMND67/6GcnGxsE/MSc3Lv5tzotUuEQyj20Fv2/NqInoq
du7pRbbSVOF9SqbnswohTlVyaO9uT12/ypYMuHmTjGn37NdRfjQVWGIZDR13jtZ7IAMhyJHftEEp
xvOgs/je3jrVfhNEkPUOt6dp7qc7hA32+u+Bo3A4kVUIaLZ8bJ3jOpcZf3e9fZTnyzemLvb59klD
QmTjHHoRgAS7D50q9rTTWnB7mqA8PQ+++VIojd9D16+WMpqn23EM3gmUUavT7UBOCalPlX64vb3a
pk4wwelFVZNXD7cHJ1f1Nqu5tLDKiuOgcyu8LoaiCW4vw2iuHvjAZF+TwcwqvuxTJHMM64qh1r/H
yZpppB8od4AU5rZtreQKxB5vq2HM7xnBL8wBKR+wqBPrKkr6xwxLzXWDq8LTVCs3CFHfPFN71UE0
uPlrC/rGdecMb/GMn53IHfFejk65yrWu+m3X8ptQWeSSdfnm9WnxZ5QlssHU+ipniOy5V/20IxVF
wUyFCUcV9Lpk4Zj1+3CkolnVJ9AqKLkFLjS2m0I/IJqYcqdn77naxcxCvhlEHK12Vl95LR4EDP/P
ZEh/eWVcf+j0BFRvjf/LZHa7ytJ82iYyIhrFN9QDYfL4auaCJWgJXL5tizKJpHLWKH56pR5uLxiR
IVgkQrm5Pb29UCeAQ2mUa5Q7HOrvfjIaNy4Us/XtabscoBKmt+lHD0e9fz6DrOcK+jRzNGdQVRzM
tdC3mmXgQrzsczu+z0xwNyqn//ur3l4om7DblQ0zrdsut+OPmg7Pv4+Z91cKPhuK9P3cZ8RFMgK9
khZU7DvlpESCyvjMZaZtWm1MnzAxSILacNrfRa5dTEcOETPih9kL4x9VOB8QvP23wTU9IpBbZLOD
yEFVfHXUyso6CnPwtjSvPdd/YTIXt/r3IezfnQorl9jZoB7gC5qz+aEU0v01umYVRNEwP/pGUm19
t8Bup2j6O9j93o7U5vBKrGmztlSmv8IoTDFMiu+Vnj2Ws2leLFlgtGC5A6MJZoFdFqsLJw6DoqjK
Lhmt087Ca+GcZXa+6xQuKXnJgKvIhumcOVa7s0pYBaXN8L+zjeJsdJO5w9kmOhu+6e64UMQpyxAC
VCy4XGV3JaSTnUTav7ecNH6gGqGkM4T7J8rv8JVwv1r68FXTRtPjbdfEmTVQmf/uOvbN/+xqIXN+
1Mn43vWtw+rbZU+wp9IT2We7IcTbFLdl4IzbNgDPXa/kEG8G4kLXstaZ+oXDQ2E2JCun4bwxk3l4
uD0QLysCCzuJ7e2psexn9ChxI0s6O8nSRnB3CpaNq090MBM1/n1fnAIqe2ZY3zEE/5pJ88OoCqQf
rv99K31sb9Ap0Q16+4oUFTiWA2JgdAkPFq7Ca0g74+a2bai88IHqHo4+jpvMhNjvtk0M1nqYsGe6
PRvisLhgUba/PbsdCH2av09Jz4POzDFuD47thAQ3cw39uw0+Z80o1zUP3T/7Mf9Ym1jbXW+bpO+V
WLrV+6omQn3M83atmwPsCgCUdqulNt8dcZDxBjUiekxtzsCyzOYquC1ABFg2gk1mwd/njaox4APH
/bvn7SnG+UBNy8O/h7i9UDlRe3UZqeM57WEDMzRXI5z0/Q24L7WcX4IT8/+zMXJcfa8ZQPy3N952
vD3cXkCHyjh4efM8S+jjme8eoqUBVXFtXXrwn2tUKGgtuAb+BjVsGPI41b0pMapwZvQ4VcfA0RLl
d2lW/kMSIbzxFXj6bXsh/CfsPvQnfyl3lUIWo8Ud+5fVsZK4QjkTadPhVKrNbXsX0xENnXxjiiMw
JxqJV00ZXRYOkbNGPGjHRnA2rW4/thPJpeXYY2XuaMfbpjrNePX2/O+Pt63/vt77CNfyQvv5n+23
p/+zzTE941CobDN4YKjkXk3H2Jz+86DrzUPS8bfONnzxIhbOu5EiPtBlJn8ztPtybOl+aKJ8bQ2j
PdiuZe88I403fmHh+oEH/KtdGYzPUHiUpsd6Ghn4MtV58kbiJaHGLJiwMrRNY01HD5etcEqtNaxw
1r9yvExKFd+TxNSza8z3yGl0GKSVR8c+aHfD2940emxFdUb3K32won1YlLTWLdIuzyw+pG/8Ip9c
e8QwuzqWJjaDiZghJIzdVhUyf+t1hmiTlhtbDQnXbzcMOECx6d76OpJ3hqrzrY5A7FB1UfHqTdMB
MLL8MAarQvUUhsci7tPH0I5+bh83mx7foBqrq6iK/hJGTBnG5Q3L7wGDkplWCjewdCN7h53kZ4ol
6fn2YJVjd1Z2B73W8bA40OjSFQTJs2Um9ri67YOWc/kRmjYaOPv4n6f/HOK2eyHlW1Hk1f7fQ+cW
tGBb69tNp5AGjON8wLfFv9yelRkCNNFje397mtawWKCnHgavuQgGgu2hAQGBHaYnQaW0+m3qmaum
pa1+iZm5dTLmzUeVF2/QPIY/RDSfO+rR76Z3kWSVEQn21byqPGQCK41GfoGj/Qh9SzHCkPEie5Hb
F+jEW3TKi7lcJRQOc6YhVwnR0rvb039fyHKtIAcZnmUP3H1NXrWeGHELQ+qT58bK3zYSiu8wus0h
trq727Pbw20XZ9nv9lQt6iJ7iMDLWvGQjLp2KD10XQUqdbr0HhMFE/HVOllevu1Ta6Ee5DmYaO04
7MNt9Q8tvXb39y2mkQe1GTnXvzvzPV0MkiWc2hEPCIY4yD+f8ff9Q1jUnFl8RgOl4DjKdtgGLTzs
xygrysdwaTkSvYar8882r+nadQYEBnUHSziUK+Z9rXveSZlpfULL8kZP7DzryKrwG3PvZSOwlE3h
kwtOxNPtRQdX+zU8ELnXJTzBtrfkrhTwXfPWil6SsBIb2WOOYKYjOirknYTn9EjdxsJ9nnNYNn4V
ad9b5mvhd9lTklp16zwXHGsDQTY7jY4Vr2WaIyCCKfAEmrkZOda95VjO01yHAKfCpMNEZEdvjqm7
Zbfp6vaqsJh0Tq0IT4znMRhNkvwiG7e+CBhrjNDr5FOJ4q4uU+e1tqRAUxFhBzIXyZvUABCWHcT/
+05mqQ2guhd/whf5+06XFSuQU2PeM1sCcRcqfx5yFEoYeCYPaRjiG2W0FSOSXOyGyTWPKfcI6DBF
x0Q7rU6sb+1uKnRxsfn/bESWWQ9VTvxdomvieVwsi/DjXSlle7umC+dpVSwZDJ2YjDOjzhzgEtet
ZVMJg/8sl4e/+7W1XZFtof0fYee13DaTrutbmZrjjdrIYdVe60CMYpAoSlTwCcqybOQcG1e/H7Q8
lux/1j8HRnWESJpsdH/fG37OkD2tEDgkD6aPBSHkdnLcKxCJ3dk2uvC+tNGsiBB6W8mqvDDAdOzu
zM5+ZgEhPPQxQLYxQDMJBxIBGa59rzNxpu2DvZ2n9XEIh2yVZGn7qEfxN/lfrRk/ImsI32K+qwTT
BUYX8xwXqaK9Oc9JHWIKdWw2j5Mxpw8G/7uZv8/JvVS70t3s55zKBpeSpPkeSpW311rh7Ul5kt8a
dBISVZwH64RnQ40bNl257PqzyCbYWCpdtE7HKuswKTDh8eGqe9Xw7lF5xkddBIgwXFmqyzWfGz4u
bRphAAzq9WGCSLvqRhzXm2g0DkWuJ6vIipUnSPK3A9/CNyvqT2YzGE/wFnLS4s1fhvpZdyu3rmY4
nkov+jn0j7uak4rHelElhBG/6nVuXFS/Lh+C/lMl6r9qva2/92jep54/55ReOWya2geEMlU9zuKN
OvKMhfFPQlQ1V7KYaAgCRPOl9GIUJt1bFd2ufZ3M5zVZzNGgVfBU/b1V1lGGr3eTQcjaE8out4I9
lBFzk5Iq3pGVV3ayHeI7wVPZqGWjiy7yPJqkn5dfyVGdrXXWVg5oZKssykvlWuTKnC6+KlHO+Dle
9ggt+NJ5dbgXrPOngJ/GNh0JzGlZlZ/8XMtPssQu9LElmbr7aB/9QNu6Bol7OfX3saBNf45t0e69
QuOgQ3bYDY7yYiH0yfcoM1dOlaFd0nZwv2XxY0wjSHf8OUZ226qFWEuPsUwEzDB4UBB/3+d5qxKf
nou6AuJLluSlCXh2AU8Krz7aet0V1fGjnthTso4zdMzkZCiOKDX9cR/ClSRpmsZmuXLJkX26Bxsn
Z5GLUQVfU8LVQq6v96ITQgb5KVDD/FSlwoEj7htLT+jZ545t2yPg99FaGoazJNNqLOVEeUFaOT81
23oeKRuaAXyYzZZjA08jw2nmaSLdeMQMobqSVahMxaYxUFqSVd2EMqrA1TzIamRHSx6Q+kPp6fop
ycwH2TxEaLe2Jh5yscjFU6OR6uUI4VzLXsVSb3HSnO4wyjbvm3x6v7WXmt1+iLsSPSUmkfEQK3SF
OI/OL0tLURMsLMW4GfBVetJ9nEn++mrN+dWyDQvXZJLGp49XK2+Z8GqzBoHmCpb+RiqhZzwu1m0R
gIuexdLf1dFnPfWPatWEMNE8IDSyV3ZMY8rKLuupmr+kWppvZU1k1Z6lEopPqq28mL0utMAoOqHt
Ni4b4tmrsXEEUKYwW/gIFdwUbIWwTvIt0g818lly9PtExwjBTlfu7OsRnSyliU7gzQKOFsNdgv/F
AQH5faeM7pOq8+eFN8I68rxT1SeXZm7OPXg2dUI6ve0S92lsjXhBID46yN7WjvHEEMljoIGebk0s
dsZBcZ9qSGPrvI7HtZyl6wPhyC6Obzwl9R6n+CD/pKv06gGlVzKA85/y45hEbp0rG1kViXiZ8J1F
w6opH5rAX8k/6bXkxrQJ5+uuT/VHE9ZYErnHNjXIeKgq5GKMrI44ZTvHobLIvcSa7YMLNe+FSE3k
hn51jwoYho8p0zQJFlEk9i0erYYF6yTs74Ow6+8xWiJ0mAIO9QOqSN5gIDOIrx8jtM6/DLGRHuV4
XE+ajdFDtJTVer7hnMWd7yXnDHVmLdAU8TaeYW3aTtS3Yw7fng0AUPta4deqIpLZGXbwFt51YV+8
4eGUgRMMZq8BE7bt1LoQ/Yf4YtnNq2co+Vvi68Bf7OrZ0K1q1aJMeCAaaR/LSavwQPKcL7FSLeXQ
yiXPpw+qe55SvOGEGvEkserhPJVefyX/ng1JMe3t6qtfAlVUqpHNmJJY+wZS5aqIbPcJ4MBRDm1j
/aV3VTiIuq3xoojoyPdQ+EO1cDhH/es9JJyh3t9DkbGnku+hhjV0ifLqFfhuv/arxFynajJtAQdk
Sx1hj4us9nWSL/VQ1S9m2/zsnbzA+FRVE73akjTK1rCdyZMYSvyo4pO+VIVa3wCGH64rLWm2yCaj
I6pE6dJBN+9ZiP4JCLT5w232TapM39uKZQIR8hhCObMnz69vGuKZRYfgwmDkX4esCjfoZWXI36VD
eSAyh2XUXPqj2iHyjM2w2S44BzC6qgYBOwIbaL/N7JtUM1b+qEQH0kbuIiXuupLtlauDBYLonB8M
q1gV7YBlRNAxw/AijF+80X2/wXBtOCauWtpsr+c46sE0wYLOtSoOQPEUtXjv7OtQW9V1jyLB3CGH
yF6v14s9CQRU9GMSVCiBrdM6sI4m8c2jPV9kNUwHez9hLilrsl2O0DLyRyR9HJSp8xjq+zx3KPA4
Cq1sHeJ6s5AC7DBdLyVC//dRAGCy0cBZSCF0Z2outucm96TTw/f2MnUWnaY3X1DbgG3ev6E2zjMM
+MtdUJr+NkA6aOOGaX6fDCQ5WkXt34xBXSAA3X1VUW1aIuOo3SCdigNal0brsVKax1rVLkGdDEjq
YJQlcu/JivFQiTUnOXRlNeABYghU+0Vw4owBGTsP7qCVDwdDb+07a76YOrhFq7gTcWTPimLdEQjm
Hv4fWMvaTOprfWJb8TG+a5porbYc2WSbnNaHoPBF1GUbWZUdalR/R7be2n0Mc0BSOU2R3ULetO/S
ym9u3V5ZfAxAWYatWSy+fdymMZxq006Q+uQk2dF10bhM0tCHcsGNZJvW5iNm11F2Lat94dvrPCpB
Q6h443iB9eRypNsPHiAAWW2ECFco1ahbWXWS4tKS7jpBpvLvYaivm7aznkoRQGDzztoYm0dSF0jw
B+oPYFjqJq5LjjSyTV6iKG8OcK6gLTNWnQpj7U91ed32+QtYYKjnnq8vNdWNz4PIrZOpv3bEFiDO
YFdxjYwZlNe5s6iL5KyakbpUyQ6tZNt7h1++GELX9rKGlKJ18vJXOVy2RJamXrNp/XyfOC1UUBGt
sqqdvodI2jYvARyq93twuACuXU0vkF/cRe2RmY5J/WvzAhSh93r/UfP995pcq0ZULj76+t9qv+bJ
Re7XSDmPnNNwrw/kqucF8NfI9783982CO/9mnjcGoB+D4ToYRHKE2ZgcrcQ/d5not8ixJMePdll6
b6tGEmYDyAaGfzTnNSv9law3U/8tDQDm489w9DOrOMqSvDSVQFNFTzsMxP7V4WtqNH6qm060LdQg
28UDPpTvt/m4Q98oYqXFs3bffH95kfdiU9Bf/fMf//d//t+38b+C78WpSEVQ5P+ArXgq0NNq/vuf
tvbPf5Tvzddv//1PB3SjZ3umqxuqConU0mz6v309R3nAaO3/5Gob+vFYet/UWLfsL6M/wleYj179
sq5a9WKB674ICGiU5WGNuJg33up2AlMc6MWLP2+Zw3kbnc0bamhmDx6hv10i99q53vc8YIDXyiHy
4maVu8hr8L7VlRINHhsVTALSdRAn5k09Wcb7JZu0G5OldUdumM8atSTzBlR+uVG0oLv6GCc7yLlh
oFlESCaXEUFRK99WuTscrTwbj7Jk/CrNI1BOydnGgTsNOZocfV27bqOuuCsjoLS+KT7VvFy9tkJP
rP/+k7e8Pz95xzRs23Q9y3Ad3XDd3z/5yBLg+ILIeauxcT3aelbcDJ2a3uBuMZdhbzfkN+aWamUJ
nMmAbYxIh8yXn81x7SEbWDX+USG5ucxM1ULwZmzuvMipkVCgbfRtCzip2oew+v5VL7v6W5XWHe4z
4WMFXP82Ihv+qOqPadJ2FwPS1DkByy1b3a6Nj5oPxVBWU42kymgoiOfPcyy4B6sgbWrI+531CNYi
XUxOnu5lb14kn+4/lp/urxjq9dDVEC19DddT328R62j6I9Hnv/+gPeMvH7StqXzPHdPVoHyZ5u8f
dOfmLhvWIP9ORGRAL4bPT37CQebxoVpIWUDsQy1PfsYf3UOBLGqT57v3cWHTwRRGR3QXmlN9IKwD
HzbhC5fZosM0c27s3Rk/LIu+b85FR/85qrTs733FvqsKSu8azSpj1bvt9LVtr0RDPHzCIGatZnp3
3WWm+2D52kn2Z5xyiJjrJUxO376pkTdeNL07ffWb5GEkxvzAGvDHDVPgB2fVMwAaLsYU3dLJGk+9
44SHbiiPsoZIoDj9bO9P+DyjwNeXuX/VGyg/AnMxlr75MYSprZm/T9UVs15O7E+2RQzKI0Q6BAn7
aDyrfvUgRk3D4K0nluS283sJlGfHWYnOUl9U1P+3gIXs96otopscDuu94WISFBVWhmEqs//dXefp
tYEWwt9/NXRb/e27YTqGY9v8zGzd0lXddI0/lj9yymirkSt+xPM0mx5NzTXXTRgDCwnSZdd3/l6x
DX8f9tVdCEFmI2uyvc06B/XLuVfWY9LVwKZLYzsMJpsJVMiucnAwUFGAxxFxnppro7fGc1XZ5Qn6
zALZG3GWTSR4+3WvoD8rq7LD1L17u+70g2xynKE/NHh7yZq8jL5WwrGP1TX5Xm8V636wZv/obAqC
rFACSuOpcGfRNJXIgsXq+TRCjVbcTFyiHi/WKnY4uvbQyjcmjidgYh2XXBDnxDJMOSfKY2TUFhvT
rPdBh1iGlQXZJp6TyMTLf15AZgKpTaEAfHRA3SaNOc9w5hlycF7ar5rh2+yhSoJSfdBVe3W2Y2h/
lWrZI+u4D7ku+gkOUA6cc+VAZVRv0FY7SWuYROThUZY+LrINrZyJw/BBNhc+sPKPoS3GV3sI4ZAE
AG6gK+EqjyiSfjEJzd/KWtfe4pbiXuDXZHeqE95iNqBgjBWOe5WdFbCrTnnURBdtoKOsmkGz+3PF
Hv48gR++a/gPwffHusfm2LqvQlw/obtUe9mWld6maDOx8THW3iu+0sH5EP3eS3W3vPqoy9LHGHce
LatBYt+EXrLSkSzGT1whkhWCe96Ffnn5eP7Kkhl2gDQLPEnen8KB13waZxXEzSEMThtkfMxbjWch
6jqtvjLmqryoLZmb3CzvCpIWO1FbkXPV9nhc1ODm/xgWV2iaqQjO9Gd18s190tThrbygHZXcuOIk
KxMUOX/pmuFj0enTdT4NmXkle5zIDZcaSWZMoZnq8WXauzxzYEvEZ0I7ZMyADMhaiVXbIUiii6zJ
S5Z61RpqWTWzK+KzvJglcL6uhP6d9OExr8Vb4/fGBaE3V9bkUz5Wpk+18F+1BrntCx7Xn/p6H8NK
NkLZMijtaQfpRd3JUjuM03tJtiXTgPbAkHJa7tJq51gukoOF5qsr2+ngjL2XYbYlmwzdF+jzvX7t
VuRQ0XBAUAwtqE2lCP+mG7IJtwsvOMO/j5ZmHraX3GJD6A91/DL20ffYVeJvVq7xdR5hXkHQQY01
EkjzQfl0kiADaZOiFFop7qsdNj9QoHKfc69AlrLUskvB+r/0odys/n5BBS70+4LqGgayOfq8qLKY
0j0vuJ/2k4nth/lQNc4F9WX1Su4Yh7IjzQt7YSc3k6OCwAVhpnQn95myN4uan72qhpKV7P2YK3uR
crqGrl/e/bv5HxNCvQ2ILtS62OcVGpF5C/kzc8zgGGtg0GXJ7rBdQo61x1q9GjWS7LEHIE+PmoUS
dcOlJC23QJl7uJgx8mWdWCqKfmuaUfk0udG0w2NUhTNI1Ucae+UGIO9l1Q4ctv1VWx2nViueLKtY
gHEFL2SR9gva0N4aboNZda/bF7jMZ0PU2TfRYsTntlFzj2qktW0CyGpBGzsX2BXnSLHbbWCF5hbK
805tivzFUhBwZP+uHU0D/VpI09bKK+z+kTDso9Po9tuvodnsECmHQjPU3oe6iI4UQ6ksrVZ3jiYZ
52mJqCD8+aLbg9efV37kf4+6HmdHox3cVz2bzjY/yldIt9+dcLRfAEt1V17mT08++5NFadv9BYEB
+HWe3t2nMYzJqqvHO1WBpomCpnmb5wSzBqcOb8j1qJuxM9uDPZjOVldGb+e5ZCMNpcB7ZBhUzBJx
zBE2+rReVESbbiydG3j2CvEGMZ1QKQtWRYHrVB4XKYhKt31oCE0vADMMjyxcBgSKUXuOHASzmnJQ
gK5Mz7yT+hsbgCNJeue7NeDy0hXhLmCbtq0G3k5P8u5WFKK6y8vqFUadhsOLqUJd16odGfY5XD4Q
rKI9G1sHjdpsWI/AAF7CwNpCRQ0fhu4WF7iEI7mIt4R3pjusVCCjNX3yzaygpyJc/l1UgBA7uytJ
LqfBWif8vodWT+4lsLIV9i8BvsH24+BN3XclidddB0PYLmJ9K/B9Q6Em6c5Z4Rtro1P7vROLhAUx
KMEdhyX6c9B6U8h4r1Y1rbWSwAWyYGiWAaAmhq447xdZhXoGRrW2QgwH6dAcjaC0LKpZTFEOei96
83TQj/k+iT7dRg52oxbFVLVIr3UFZ+dxYI/rz6odHerKEEbc7AEXFQjYipl/N8KXYQqnbzkPZna1
uXqnV1O+BUDlbk0l0E8KIiizClP12gQ1oVHm5K77o9PV4lJmZrLu+OrtLaMcjoqWO0tonuOy8GuV
x2KcgW8Y7yXKTXL1jHmXItvrbrr/aPpobybtXtbeAXJp1Lzf439tkzeRf2Hs0+fMILltR661dFQj
eOj6qrlpM1ijShw+yCbbandNoolbrBbCB9ers6WF0OFGdsaWm+3MGMUDWYUpWt0X9sZ01LhZNEC6
4TLcGOkE/qtVWuQ1ME9A2ucZhA/CmRoSIL07imfOJzH5Lq+5rbAkuNe74NOwTvRg77wnI3HEtiQg
j2sKxxW9cjnDWOLnRVazRPD/x8F4KWzbOPlagRxdtFMtH26abIKZ+8VQvfZnGz7N0PlQJIJ2zQR2
GeX+758nuv77Kdl0TcslOEHoweLHqRGO+v15UnFsn4o4R4i3DY2KEKghyt0wuRu7s/S7aj6uT0hv
em77szb3fdTmPjmynR/r428j/zpPjiQ7a1x+/YVf86JEqTdDnU9XqNqVaHN1OPfZ3kFteus4urbA
+JAWeRFpKTYKIbSrPzoaO+UUIOpoenTdTF0CkQbsaflH6LDxmR84Akq1v5U1eTEbNBlYKOqFZoWE
/PrW7WCNuAJUMirItuNibNR5t46I/F1kxHdRHnu3skmWFAwOl10wIT71q0OzQNpAiwSB6TUrMGw6
fhZsWMmzYe+dKBitOLl1H4JN2rN/SFBQ1F/raUgfIs39PkFyvdQa+lsC/tdO8xPrBvp8uNTToLku
i8FDbDq4dozWOqPmUt4nZb5JMrt4svMhPlgdVjiyClxZZ9VCb6ce8/JJTHq0wErVLsruRklzkh2k
7JbIKdj8zAerQCYU867GvEkbBfYBkSuoY9pQbMQ0fbV0eOgiAdIVWJF76Ur9LD1Ws96eTXvj+h5r
dntLUoyH619HpKjoIviqAZ8ZSm094YCzJ0aQHWN0YlboOmaPPMveJJhD11+6tmtOAF8dc+s7qDvr
ZmlBKkmt05AW2i6uIweBg8Z6ViHAhqOVfdMUsDxyBK9e3XUCXJFjO2glllCDwixhC16W4nkg/kLW
wLH2ehlFz8JYRIo77H25TfHDLjhglXgY1aBCihkMe6s0sx4zCp6JGPQfgWbeDKqTvNaIryHX7/lP
LhzdBZvS5EH0kbb0eTOnNPLade4p/dEKM7EdW1XfCWyo9/5oFdvCBU0IEDZdx3UQ3fE/1i17QwAM
DjK7WbMHn45GJaZloRfGdaAq4hnR54VTjt6l8/36OJLNQ52cdtNHSNcIR4bNC9dYQbj9NUxNKoh/
8wpGAoK7tejtyWFJgqxz4v3g0Z48mXyEmjHVL0E6pKvUdglFxBgsp1riL4K001/R8UoD1f4WqejL
T1iM3NqBp++ato54sXr1hKfjTWYn9rcsTb/nylA/OFVV/qetr/V7nGleqjzNMHUN+XdkXjTzj6Wq
HRPNQdxXXFQr88AbPbpGx8Kbw4Cz+tlwNE2qlyyKyytbabvbHjW1u1HXnmR7MiVwrtBPLGuk9sox
uZYHEVmNGutzVfbaRbuvovLOm9z04GvRsA7rEcoOMc3FSLTjxcgmUKolbC/PvS4tp/rR2OVXaIru
k+JqpPoHLbuGlf6jbRt1r6hNviw7xLlCJz83pqff13N7SEwX6r4hvvQIhUIkG1SSL/JED9oA01PE
UhbyvC+P/8jMj8cI9u+1jQ1tCx5AhYNpGfHGSXt2lhZY8iNGVvWmLyEobZ0Bj+jW77G/ygnqYsw5
HGTdD4rhEIxWt259tLP+6JBD7NJmihzYwqhdZe5IIsY+oSvW3NW5Wd91iDIQt7JPStw3dyG81UOB
xOiyVHX16DotJFt1Pgyp6mwNGY1vLZbTEaDFH45bnWPfVZ4zUASLJK610+TM+DeEp3Yf04EH/pzO
J/c+3bYC80cNo2UyRHCL6tKwdSLMW5GtAGuBMPhzXUewEkEsbhQc3J9Dx37pfCy1ogo7Uw8nLNks
vNzdpgmOpHJSLjj9mXrtH5Bvb5+iYmsafvbsAaTeCzusUTehOiriXpnKW5lLzGv/xomt6iFAW2c/
aJDhZXuQB7e+1lQPBuLtuQc5F47j2mxbtuDs5A+NGD5fPtogwQ8rs6iNKznko0NWOxcblxJviGU+
NKQO9Sy98yAbrdhuqDwoZ+1wrFIxRUZ+BnvWbJdhtbI3+IFujbjrjmENA0MNehhhMcKzIovHM7ox
/qJ08+aCSpF/RXiwe1ZD1FQydJG+6n5zbsOygJzTrAVK5fDyyIVaAQqqhvCJYAUo2iLcvUddqv3W
BdG90U95/AOJR7arc7JqbJIdTJnkTp1rhRshQGAnd7Ivoyb7jDnp9KvPmJPuf53nJTXG90Ou4+MK
lhPNQWhMBVFSc0Z6zhmYXVGGeKpKGCiq0sBt07L1r/hGdvcYRF2zjQ9+OBRCv4heiIXACcdD8yb1
UmOnGgABslh37t2afOxM4PqOVja/fhIIGtpok54rZ1cDq4P+TrQbA9+9CSr2m5WeipeiCvaRl7bH
Rk2MjUMk74rAZ/ADzH02WyNj4PFSJK325HRJuazcbro1nFJsJ0Mvrw0fgGOipMgCxCSQ07DR9kat
RUf4bulKxV/iCU9SSDW8pkl0kGfM8KtIHI2ToQgxLxhZaSpQuEHdG3dOmKAxi+jxqzN8YcuMkglm
Wdhxos2CasZYDnsHU6MhD0c4NnQQ6vtZMjUxXrUWAGpVWPapH9qXuvTG5x4c+trJTWKNQS2eW81c
omLjPYh0QNPHLaKF2prRc1dgo2Dw9djKqjfVYLOD4Ywobws7JLnHnj3iN2Wk26wF1SFHEbwj8qmE
33Jr6G5MclTrpESUqpx3bPaUJucJWS4QeZFOQpg2eUE/bolW7XAra9A+oMwh5+sWEJvSZLR2eeB4
G7NsWBlU+F3AuboHwFf2FYzd4UsblHcx344A0vIK2lARXiGeuhdGH7y2k4bvYBCZF3W6ed8Y4MvB
Qv3oo/n5VLbatO2yHCWKuep5yHEp6Abu33t5W0Me2Dd/v0+3//Lssw2DADGOzY7mqbrzRxxdQ6rE
FnalPIB9Q+jVx5BMVFN/qw5ZsmuGenbiCosHHz85lrHMeSvx5gtafsQfY4VF9kNAtqoshgN3gyse
pldlYdgfwzMVS2J561RBXeZ97HxrC2VG3BdbfYHKv5PCKkdQNU3TfUvE9zuZ693YFcmXtunNBZj2
/AREQd8WnDu26M0C3XPnMCiijV8yEe8DNuVyEsK/CVFQW8XDKnxPMZdWFj1AL7ySqekQZ9eHBNdT
mYyWfb9qyGL/2TfPa73G+Q+ZDOOvByVoJIbFk8s2+Geqf2S5CN/4pl2OzoOhK2hadyIpn1IL2Z5w
SjZDhQQ3iKSpRMOVYt0pzb6dL+89OZ61C9k4pA0SQZNwF0FmjXidTEedFOa+zHJ7L0v1r9K/qw6D
hSDh1OIz0/Jruja72San6N17ONdsOt2+22tK5RxQJUDMydbMS5Shxjqfgr5nJcKNhfUmJ2VKxCQH
ZWI0I35Owv2cn2XoGhcnLdnqp7c6WjFv3TCsXL3hV1JhfQu+If8eIWbowKB7Rk8asLyhWmdwedaq
SCL72EKy3k5lol4nahIeLWEVa3OCPuOF5mOIpdoqRV3qQIgOo7Q5CKNk0/CQZ1gvqNh4f0f6KG5N
viAFUV0yM0iCoNS7wn3o5yQC4dH7JI6t1a9JQiv8706NqG0N9PJ9EnI69WE+Nr3/JV9XhgfVt0mR
uFG66U2E0yC2h9Hj1AZfNcvVDoORxLupjD02u0QZG5+9bDOOwVbGICswDFdWJbz3GGSGZ8p83ryU
+G8MaqKidKIhJd7/aNJefAGOM65r4ilb14qdubky4uIUmMkzEnL+Dcnh+rpp9Ke8Hf0b2SQvsupl
6ZrAe3z4o91sdH3RZUO9ysU56WAxyZQoGZD6IEsfF9mWBH25TfIDK5Tbc25T73N0ujGA8K2DNgPE
HbvH28XNbcyogCbIXtGp1qH27oN6bK71LDGekslbk6Sz71WMiu/qcLhP9ZEkGMzcrQayFfyxbqyU
bozWRVnn24H4+1L+ajVX5FtP4Ckrq7I3syFeaWJjle0Paz6a4XlOhlaJbZqoKrF2rCBsnv3izRCO
cmhwNDrKDW6orSNHrY7ve17dxc6C6LzeLwlOs51BfXs1IF5OpiS8yC0Zp8wAWbIwPJRxmN1bU/y5
HR3pw5hb2f083sI6/MXUD6kw3GPWqvkl6bDqk68oysprtv7ucjB6dWtPFv8BWQhFrW0BhCZhcVFa
FMbnsSLvyuuM+PBiSPTuXoxhuSldI17LRKGfZAZQZRN3ED6ypzw+laom5uT9w/u+fapKYzkZ+Fyw
N3Z2md8peIm1HC/jtnq22uQUzLHOPi53NvJCL0MCyxSiSXRbYXd3jbBJs4kCzzyneYqsVKlMby2O
BEnzI/dV6yUvzgSDkej7VYCw9kfL5y5QJjl0qk9j8qp1XhAbfZQpB9DUc44IzKJMKuQNKSM9QmNZ
9vb1dVsV4tVFPVtwVvf571yAi2tvUuRZDx0g5FWKTvlLl9VgkFFDzgqYFp4G3Dplk3TN/zAwQZAs
l6ztH+QILIQ4sEbppS0R5wKCECED3lXnbg6+yREOQmul1YtjyZq2xE6qua3ny6DaA25vmbZ0tRBy
Z2LHNDq2gfqjE1+yMbox9LQ6yYcPQv+c98kny+/t3PdRg7/0qfZrHqq9/X94+Hiq89fnv2NbBpkf
jUSd5jn672E6w1KA4qqjeJg8XDQ1DJSjbAwWnmf2S4Dx9j4TDSpFcynofA5App5Gy7jxlasBcPy6
y31rh4lKtdSITewrlLjInqsPiZOgAMlStYHYEq9tH3fuD75sPAXNLQYuSHmWwFPUqdnbrKyPgEEe
czdBWWSuqQEyj3n8kECYPGl27u9Yt1E+zB3rRYAkdjIruyu9RrlJpn6c+aYIX3sK0lTJeBe2ffOa
hd2bhSLYS01kDduQXjzFSCthQZGeEhEMNwWarvCK3OKm9hx/G2tDc11zOkXdWQHtUPX3o65OhzTC
02vCyUJUub6I8ftY2x5ZhZJn3ZuHiqXBZ7dNtBhrF799FYjonTMzgz1rBmCBNK/+qvFrz/XSeTKF
iSazaecbuyq7u9AujylYrJc0QxZnziup7RAuxFCEJyeu7gYljK/HMbL3fm5Z7xcen0H5FQkP9pkB
j9CiiPofg87zlgxNVHnPIYjlVWuo9R4GbHtLSoxHaReJFQRKfH8T37ytWZ2A8FTuGicSkg+uFyIo
0SXO2fWRotC66asWQDwqZu9B30F0m83FulDdJ4Qt+1fXjYqraqibVTx18QZ+mrZgBRiePBu6R22G
/bfAEps6qIbwqjMe+tz0fli9csdJetuSnV8Kx8OGJtEXbashyZKF7gbKobcvEOHa2q6Cr3uB8SQE
qinFv0GFEoGuDNJzfWTY68LvOIHn7a1eusTRchG9dslwckm2fiflRMzG8RbIumFwgxLZDhT6zuut
8IYBGXrURR9ihzD1oN2wXZ6tmeWlqhCAUhLj3M9NiaLUiBDCPJMMtkES34byeXTLE/6y5UNf1A9a
7aW3AJjUS6Foj0WgOTd6XDZHYdWnITbzQ4mII0e477Ha5Qc1Cs7I+YrrwMkwLK+jwjwoxJ691YQ3
2MtgEzXGFK1ey6oi7Fu35Hho6/1w09n4cQeY9r2YSjy7d3ThXve6o9Z27jXwEO3g5556CD1KVWi8
JWUYbIA+/myXnQlBTMI18xBZ98Lmi+Kg09j74kJmJL+t0vjC7qS5ERAuF2yftB3Sr/2j6rJS22qa
bQiSvPHcHe4ytzeO4+hsrdQM0RKwawJ6ZngnO/F8Ge760XF25ZS8kmNkxKBZ4tqLEqQsZT3S8WqD
wZii/IZcaUlk+ZFtTLcyHI/H2ly1DRtJD0/rrvNgKteRV4rF0DZKQSrOyPfvRbDjHJPYceFbOLfi
eHtOXV1ZhLDvh9Db5Y04VSK2bt2s3XD6xPXLeMPmjR1e3L4OptWfphZDTygq9bqOXqaa32HMSUd0
cfNjMO+hkw+XJgm9Q+VPSG+iN7kcE1xpupgl/f/Tdl7LcSPL1n4iRMCb2/aGzaaTKOkGodFo4L3H
058PBQ7B6T2aMzv+899UoDKzCmCzG0BlrVwrkBr3IHdBssr5OT8gFZQ/pNORpSsPCTf9szAJZwtP
5L6jvnstuoCbkntJKX8DtnfOpjrXMpLbY0e5KIySdK3AG8m8Rd9DKTVfgmbonhLI7uKpl2fIKgZe
C7OB3EvQZtNkVvp2FEcaioS++X0xLWFLrKPlBVsbnP19pIUMwRDEf0BqYp/6ogqPduM6Z/KXySHQ
Fe/SBUG190stumcrEVbcXCuuo11aVMrL1C113oPDk/mQJVlyTu2xPvn8/A9NkNl3Wjag6jEg+NEX
NVxd4D6eoBWEjkfv5Jc8foS+DdSBPSZQnYThodXL8hh6Tn0Fbg5LnROXX1U3vchoZP+EEPvYKGn1
LSwRaDEtLYEUjoUhQCr50OZNtEYvPN4qZFGPCjL3h86QpkcG5Rw27I7fAcNuVbk0f9p58qzwDrGu
SCo+dOg0d5Dj/6Fr5b3PvfCr13KFnR9lD0gZNIdyqO9tfkr7SLW7PTqJw4Ns2eQWTF99lY3qN9VM
wj9S8yLDXALXiW8+mOw9f7V8mNiKVqmeRpg3dgUUYXc2ZOXoeFBB4UnVAzxLDeql7AQUUH/DlRj/
lGG9gAiNdxITQqVdC0fgeRw140I5o7LxnU75okNmQg7EZqPSUbhl7yqZgpfAN0aIEOTiRJrSekqr
7qcCBuc3yB8SVsSV+ZhUTXjWAiim7KQd7hNnWr4Yxm+hknsvDiWrBzR3m73p8YqkBMNjM6TeDweY
HASmyfA0JJSixDEkJGXaNq+kJ9ggISKYXpztIkseYb2gBq2vDrLlxUdrhKhCGak95n8Z7Qe5Nq+O
TmlK0BUeRawAVAc1gMss7ygyDRz3xdD16sGi/jPKQ0pWYPUqJl6Ovo4vwVioe3aQ660Ad8Eimm3M
LiiOAvrVhBM4AyTmvfBWDbVZlqG/yHKbAnhEaDmHwtoo23it6W13bBoURkdbSb86sfWTXZf+oXBC
/SHT/N+D6Z5roAyTtxKivyp5WKoozWMbtMO+b6P0yVM7h3xlU/0wHVhuIZn4iU7Rz0IOrE+FrI9w
3kRf7QGFkGxSoU+mZlCozlRDvqgQPqoSPCZQuIyllW/9SZteBDqOCQVFqDurxZZL0EaWBjeWaRYR
Fhu9+WDPc8+Txaay90A1tN34ClsHWrxZngI2JgFI6ov351aL75zQ+WZFmnMJNNbXfvU8aih6qqN6
N1bOWU9K92Q5NpXdeaStR2T5gJ7U/cGJKxXS/Hi45lMTHNIhSXcsjoNDzkphA/ZbfTVhItTKvv+D
/bmRYmxeVFhtl1KMWlLtZNuO3De3y9gb0V7gRq1LxmPPfeQgD1K4iQtT+WSGnnVwIxQ0+Mrze1Xi
L2Bm4s1oV7xwyej6jC7okUQzrF2ImtumQ0Cbeu4BLd+iadoVW3LPBvXyB2FbGqWy/wypbJW8GoQ0
sL5WkGFX1atdIQ2cWnrwuS2Rbm4TQ3uIHJ8lKlgI4Pz7UBvHu15rU/A9sXfo1KJDxgeOuFJjCUiG
6jlhn2lVQJ1wFDYEH8xVO0KEA/jvAR5g6yd7URvo7GvXs588jbfkQJW/y5I0AFLOxpMu8SIIARh3
92FKTRRSx4tg9IWyx/hrJ/sqAAJAgvBz2CTA/ZNsqe25GTVzHfV2uTUREzD8gA1JL0GIIe/RNUej
lvWaLEHEO0KP6Dvu02B1T57pXRzD9OCZCiUSLFGzh3cseySflj3yLg1joFJLm9HkrcmrvfIT1LXh
Bbk9XvLiuvwU5Zl970T6C98fiBWGNRzS6YPdeNHVakj2DOlDG9rJ3BSs4jZFywbwMEUJRwgK/r7O
f4iO6fvyNrO6aCIxGB8iz0UnQKn7feNr48Nskw1zr8Y22IspRDhYLehXQ7oTlryDkEk20IGppQaY
hGMVd00Tvx3FWh5ts5Z9VyoYqon6jJj5kDsR36tYbncxT8JLaSA6AZcrXFGK415Ew9fAOTa1dYVc
cLwYpckDIAkfITdF2SDjtihIM5SxhzuaT+ZoTKwZwlbb2UmNKPjLQltF+rFCwyY22YXvUWyU4XXO
CkrfdFd7kIfBWGuQBT76XPV+sIb4ILG0LFRvfLChCiWFcAXBumkNWecxDXLTyVU4WUMd1b02uvjt
74OWsdHaUNDi2CRu8yCyTpVb8S42HVE7WCHNOB0uTW3ds8s77NomqLekTdmiyC171UnxVzfyo2+G
RJIfUr/6M/d7ZV2HrvcMFiXYwlDpXk2ZL0UQfWdxxQZ8A+eo2hg8WqauaCC6A1VrOGQHVsKl9pZ5
QndO6mL1QaueAr3ywrVsxjLpJOsaOiEU5TIKfyg1IleTjgqcZPlIPkCPjBiqS0l7FE3hK7wW+Gaz
g5f/zVbWDZUmvVoc+7jU57hOgVm6JxUFe42zy2Fng8FD0U8QcY4rxx2yF8U3q6euQvyjT7IXHZlr
J5Klx+lF3W0q5VUDsXpHgsCdu0aeQKo9dOEuUfMQioa2l7Z55kNEL8cxe7HZD7jWs3OYUuDPby1g
xaz3jwa1ZIijxePecFz7HJXSZz+kAKxDlkJvyuoFRtPyJQONlEMleJ97UvniaCi6tkjRcYela7MP
vFdaUjNu7d7Ds9td2hz4aRqavyvjGL56SVgeAxm63cLxIvSJ2O7Ruyo4CG+k93Af+3oOegWvKxkb
Mi4SpE+6/MTzAxgL5t5q07vYp1LAZKF5tqQRwGBraAdDq6ijdWXzk8E+5yEBwIT2eGZ+SkglHEDi
yxvy+nhh3t3nGY93KbIMUix+iY6FEm/FWNVpvX2u5M12HtsAOuNpT55vCuYNr0KOAGS88KJ7H+x0
qljnLjAtHlgQA+xEcNrF7G/2COWIYNlDHqOEa3g/j+17NHnY0N6LYK2tVUhObXf2xmaFtgK6smjp
cc1ygBxs0bIlJP6EaITImx3WaA8p+MGwnPbaeoO1gzoxv7OjM+iT4AXl6laRuxdJsdqXpOw/+9Qo
XzI97Q9Fq4Pc1/ruij7PESIO52xpUmDOtlr5Dpdgfj+bWgqH7nU2m10IbdAGY8UM0Nw/Qc7QXcUc
aUmpL+vnYG+n/TpBQJJXvMCCryWMz57XK0+J0v9ISU59z3NfXYHyMK6Ja4SHoLdPdT0mD40RfWrk
yHs1nZRSLx1NwpBau9cygnGXXPuwE17AAzBHFrFzEt5ML5+TKmsfvMDWPjffqyLxDqpPoWHeQWIO
wwN6qVIBr3fIJidkSONwcnJYdZDMsf48hPtxOOkQXajrDwEfDvVEgUF9IH3gGU/u0HmfTf48NmSB
8faO91nj2/boxtlJ9CSj068hJHuiF45pdo9m1w/RK/mj7zQrQGuoh7RrLIvmbPfs0YlZw3qkUBNk
yiZExfI6uPJbo0tHS+q862LmhT8/xa73SQQtdtgZlK0/sFN848i8UIYinGqBJViEkI9grWPaiOj9
eTq3ZcFolIryKYqsXdDVw1d7NN3NWANqHpRUvsgq6S6w0xs7ZI3sD6UPnbWf3YumiFHtE0fQYtn8
vFOe4Vb5ZkMm8U9vlkBd1FJQIoIXhwiOJ2/XSN4Hb0yxFFvYXUVWgtzrPGtVwUhdQZQVNtDnk2AZ
xhSy2+CtoSI/PcVTI44WxxK3OG7i/kXIMv0IID6CopYTL+NEd4lZzvQvQm6mWsb+8ip/ebblCpaQ
m+krCFLfLv+XZ1qmWUJupllC/rvP45fT/POZxDDxeSjtUOwaP3gSpuUylu4vT/HLkMVx85H/91Mt
f8bNVH93pTchf3e2G9v/4ZX+cqp/vlLbAzOkuVq2zodJ/yWYfoai+Yf+BxdbUYxCl+tt1NxHTjCb
Z5n784APw/72DMIopvo46tdXtJx1iZHZdx4RkP3r9fzfnJ/FDEvvTg95O1/OOM99+zl8tP6//t3z
Gf/jM6mpgTCKDsWt9792uaob29K9vdBfDhGOD5e+TCE88XTSG5tw/Avbvwj576cCU9/A5gJpnh4O
1X3T+9a2BBGPhAddNKyq+15PK5A7dMFowY1Z2O5GsqsM7WW4HCmZcnijnNwisB88MHGAV6AhqcuT
mtW9vhFuD80xRHQvYH6poBOmdnTic+HwFpiruYpgK/xQOptKKDUVa7YZgF6SnD4bJFzPXQ/r2QqG
evbDkbl5OzT6MUJlbrKKRrXeBi6mefQU4aKTIK3LKv6OCpt0hEPcWKdJEu3ZkyIfJSfZE6jMg16k
9b1mm+mTRPblznDqB+ETUQW/XOiRy36jTBEiTIU7ZOWTbDmJEKgeeUVKeTVlVhEQ5xkYLj0ELDid
RDj+5dlhOH2wDNUlifo3Z3YG765V3d+8VCMDN5XsjyCxwIFN5fqij4idTxmz8+ZeHPp7iKlLhGQ9
ITCMz8PEWNGIOOd9FgNhxl2mU7yLZDMAxDJkF0AcioYsoRVSOoNraeagyLbRaq+H/YcxIE//DP9g
pVofobhek1H4q/yUtaZu3iNODkfidBRX8apt4TK9sfNCFGx4P+U7dDOgr/27NvJ2yxwiQjQ5y9tV
g6zSfrGJIz+22gNlkD9v7GKSvLLPZT6aJ+EUJivudok8TLRAnQFmkn1CY2q0Ev40s3Rmu3AKuzha
GuB15ll0xzZIqSWaZrHZTHHL8G2sGFYhrLoJtBKloiTpd0AAILcMR9VZmUisPzCOJAnEiBLfWiDU
pO3Mfhc6Wf3QeXL9UCq5dbJa+0WYFns9ji+QCtmsNQgVTQIceWfqHuKl00hhm88hZlqM4jy25Q3z
eYRDzscvcAJVcHNSpiuO/MF/fKvXvSndNcHa56vZNx+Lml1RvevXA2iHeuMUqFqzh3uSa02L4YIr
kuokFajIFytXksu/HNeIXMlrEe7WZdufawUqAQgS4EcNtbfa6UhqUJOVpzLqpdHyqt8ZZPOF6UPI
beW18HuhTTn2h1BNcjsxXBRiFw7U0W4TfCN7lwMyplC6im3z7E+gCMjx5W9JJqE9UlDi8B7hm4qC
Fk+HUtzxBvQTJYDPd8JojX52R/2rQQJkg5LnGzaoMqALND12jqbcHr+Up4Bd1POS/bOULDmYcd2u
hC0fYXxlSRE/1eyGzXFALTqkYetqY1R59YgEebIL6jLc+EYIEQZIwRQ4CKo9neuUj3k3lHDIY1Mm
W0NRt7+uyNHOfeG+maeXwyscpd6xNavurqX2+c7pJiIe0Q9dXzvbKrIvKCJuZgfJJ/AAvdX85mt1
wMa92q5lycs3ywxNGr7NdWNDkEs7u+r9jdmUA2kvqWjTvD88PjxX5qcN1UTjmhyC8uEJIx4s//BE
mh8ynRvIaw/QE3retbV2JXZMEyiqoevI0DMqI7ZXaOL3owG4fbVa+sLddtE84sYuuqyg2z3I/y9V
19iQIuusd1HOQ3JdD6TL0qRu9dbVvXrVABO5E05hn8e2VOOsvbEct8swsurups0LZa0Lag+0fyCl
BZ2+UXUtCAABK1CPW9VXbYCn4lSnFlLpYcrCNKiKYzjGxTHSYlt+6gxyBzKknmsRU06BkShVGCbq
14Zdt7Pa3wuT7SNDwMtoJ7nrSpGTtQNVzmrsrfHAY065UsyqXsURUnkbdUQKZrGrBr+CRDX2wuTI
gGpXSp8be5TcO0r8GL80pPX4S0B9bwLJmXYGJnegowmkvJ9N2KrplH2G5Pt0tuUC/BLeKfSW57N9
sKcxco3o1lDBqh7HOCj25KnhcW8SxKIlpAlU2Iz8Jul+s2HVW5cU9T8gOvcWG2jWeBPbWV9KThMX
/r3pKWwBNJXsg2uvSCel3kGDxL6b3YUZkJEE6fBmyyisyvoi3okR82AxD3T/JPUKHy7Iaa4yA0e5
ETOavX8QIbdDprkprQ3OYoTwQkC+iVXL6k14qif++Qr1D/515u8mKo25EhXffTOE18Oo4mtRRtWp
V30km6hzeRGxYd/exsrtaLBNA/RBUiH2tBQeSaJmoFJbiWKYiO5UUCCjVjZ7RbWB8Fo2QAfhFWOz
hn3INyIXl3nWOvvkKLHZKsXDOhn4AvzU0hXeAgqS2Ztk+TkodQBNlbIPgXhA9wPXP0QlVPBMR4tj
sfmTFwSHskfmD+HRKU40XW29Oajd+H1kh2/sOjZRlwHiFDcziVMMk1iwcIjg5dzxdFGgr6pLAaxJ
s3TETwbgeIHZh1+pg3LqQf7q8QGwWRjoWwD4ytfCUABZ5cPzkHXU50lRzE64B+lMKltsfsruxYtH
+UkJ+MJOw8WsaZ2Wx55877+b1UXXSeklybKQhk2ORmcjjO22VGaDz0ImS2rvAjXwXmGvO3oF2f7a
DseXrMjWfa1In6mfy+5V6D1RZyWKokXenU3UWYTXgZaRP4UphVdMSVVedye8gS5/mDJFKlWcya6z
39lSQJjcRU5ZV63mSZai+tjYvrlLSNh/lsbgXjyHl4gY4OcxDyxj51cGnIt6K8FgBnNWsRfvySMC
Qmcdnfqbd2WKKnkDH2VZOxvhm/fNJjxBVX7wDD2Pn9X8qs6GzwEdEtSM4FpAqQ0WHb06oW4mdffv
XTZFvYtoxtQ6UhydX0zJAavW29mhUuzgSTQOAI88AosnenBbqMgB1Get1SsUr4ek3ydN13KTZcDI
7//Jgqd7XQeBss9CaoTWQy2f8rqxLiJkUN3u3rTH/TJAhVf4wB2UqnoxgFJm1CqNIphj5vOO0TXP
Mn+eRFPK6uoPbHyKq7CA4R+cwjVWIlY0oKbjDdimbqdP04+SDX+THnnPUryRQ7l9zpqqe0YHXl0H
neEfhK0HcXsHKup3KMa7Z2EqMh2qoES+WJOpA52OMJPJW+TUzVn0Icb2RfhEuA7h+NpJKNmpZVc/
DYn7Fe6Q7uwgiXMe3B4UujgUDbd3SarPS8BtFEoQb0NFjOi6We0VK9GX+eZuVQMBejFwiUmycECF
/H20cBvl8DbZPIXo54n1Inelt78JMSuZJ6rnfPKNUj85jaOf7FYKwA6OMoeiWfrCLyKF24ohE50j
Rd9cImeXCGVDYkB8G54RESTmEEfLKc3Rk7T1355NRLJG9Vc+FG57NO36q2VK0QZRhmgruq3jY2u1
/gpRF6pzcFDsbhxuF8NgG8bHW3vWn/w8UZDYLlGRFpP09rM65N29p3o14KTE2jmsLB9NOSlXbjl2
R9EVTdTYMEC24Z3oFeinPDZGv0kj379mU8/RPe+RwsxlSAELx6WBmtwdYIldO00Ny4CTfFco/w7W
cLyM/ERU6FfF8OnEve53uypIwCkVJeRidfdYWrL/TCEAuEr3WTRaaNYgiAz3FE82uwKoOo6wxgkv
u/XNNfXUU6E7bwPUFggDkjD8yDFRipZsrbHNdyIe7G1612bWH0s8pYHAu8zqUQQUbTGsvdYfDqI7
1nkDGM0M1qIr2bH2lOafkyh+Oxs84AXpS9M6auhjgrrJNJI29sS3qAYgR3J4YTdSFWcXYQtQ4elZ
yv/Z148ahXIXYXCnQSJKdEWjBWYIjibzNjeOpQsLs77zDaSHys+aYueXHpXMR6qK2WyC121tAHzc
1F017tiF959dNFgf5cBewWGe/IdXjNUbZyViY832nsV4ivtvx4sIX+f/dXOG9/ML5zIHoOAd+/LV
1TEC6gN8OLwiyIfdlUnxzsWW6i2VGR5EAkb3o6xD7xROGOuViG7MAHVRX+sfRFNrpX7J3WqrlvXw
kJoUeSShC/nr9BdGQ/vVrYzybu7ZbKNVEkItkfg43r3i6pK/8cakxD6MbaaxqNL4zyl09wf2qpF0
bZALLaO8PAEXhFsKAOxT76/jYNrwnyyZHDons0//EK45aFJ8igs72C5jPETRV0Prvc0jHHL8/3Oe
5dz9/349TTvKa1TFim0RG2g5VOq+hd3zWLsa71tx22p3Q8E0vHrF2l1sauGppwQ4nRzC1AnvHCPC
C4pytkrtUEsyDRGRYm7RlfpRBiLgQfhUR8WwFUbhns8ownuKkLYUXyHjZQco84r7aD6A81nlujYc
mrHeyjoaiWuSGvopQCAO6Db3/NrjkXcn+o64vws/uZzB3uZFXR/e3mvcPjiS5ZPu+YF4V7uJbXQF
akha323y5DCDksqcUp3tKcw7+nyYZOOXVjXyoxgvRokBCl+fDd8UaFGm8cLRtYl9Z6qDhCxBTz0H
VNdgJYq78Z35+qYrHMI2jAYCyCOltf97rJg4DrzvlgkjWmk+55B4r8WRDmhlPkonWx5LxrM4+hdx
tmWjKw7pqG/H2xtuLNFVgfFKaQBg9p0zS9hLv/U+8GjFQAtiVBMiKM4viuXlr9Qar3Q9AePc6xoA
5vBZm8wIg0TIvJASFV2joPQejiQJAPOYvaoKSXiyQNZFeHmjn+dAklF/CC3/2aNY6ZUm4meLbKzj
kNRDqkreZ7n1VLlmefzQRVvt2KLqCE6jcmavB1nZY2jqxp1gvETL49EYtOYsSDDdieayCqRgKxeB
uplZMPvQjO7QipkHiFGisbV4Hip6YnxvROHWAkqzye0CddayGfaZEmiPOYVW2yYnT6YbBpI4k82V
4D7PM7OaQ4RjYAJUhJz0lKvDz8ZDcJzUsPYol+lJDn35ojS1jdbU60Ct2GM9uYamli6K2R9qzXKC
NbfQ4RRJ6h9zpE6xFuh0PVuLcy4XE3sNgBBgMTkY9rOwx7UzKbOO1X6earkY4RYXGFrxfCHLdNmr
4kTWMQ2RGQ6mFaNQkbMDqT0A9adua9GlE0ZlGMHdivWiCAfzTeSgonQ0LTCXKRbHYlvmHqdpRn6n
CN70n0mhvVJQKb3U2YCybKPnhzopYxRH4CwD+PjjrwF9YD+4pUdaRlABDTJ1MhpEXoIMUPZNbWMW
yceuPnVFsPCK4KUrvDdjMxN4eg3Gei2IvZMIPFDv2l/AtyruyVPqnNoFCjrjMocBXNB9k9vVLiK6
6hGzKrXunNV/xJmhn3wons5UkvKvKqQcgh2py+BRnqy2xqYSKSHhHaYQcSSasqJIavbc9s2g1k5m
+yNHdpu66ClOTCf6JJEaSqHhWx48M1t5UZtQBk2jjYovHfqChP3Ic2TdGhAq/xHHeoKOX5qT+gyS
5FyBiFqjJIOswzSosmNnGzRNwLtVakn6pchlqta7gQrAiYx46sIaNVwd3238tYWcjPAacls+jrUc
XyjAe2XVmX1pkkmoOwvc16YBjqS02fDqFoGxgpI9fXWt2F5lmed8bvwKHRWDmt1Go6KJbQPnpFiT
wPXE2KCHoTt3FUH1kMM7J7yiu3hF8L8dG8desLY6luT1VP2pNcBjtBIxqSBwrIs5sZ2wfQaKfWDP
8Nx5xVbYeiCXI+otk3sakrQZcgTTDDoFXVtHUcutXUr5AfoUextRtvtVjcLPFSUGj3JbqFcUF+KV
sCMzr28S5P6OzgTqpfyZVzPlizsW9YkPoNoA14q+Ut1WrSrPce/BAo5PuVQ/CrunJgUyyrpBYoyT
BFW9a3TgRDU8m6/BN80P+9+70XNXGbe1xzavx0MA4e9B1hPvieUgGHozRTH9m1rDfyIioTcbHs0Q
Wpi3N2v4Jql8Sgd/A4VFTA1UTNaonCQwhZFSg3g7DFZ8AY1nXdMCjQTJM3iavR95KalSYQvejxbv
fBT22aVJIccKPPPR5+31yHdRuxcNRez6vRG68t6MtWySO/roEF00Tx/zPLGPInaJ8DVyZ6YB5hR9
vSfI/dJnpYzDrSsD+88qCsdCKc/XRmvFP+o+XI/60H/zEA3cjiXiIEtENW2R/GOE4ImKEVNNAn/4
pnsSBR8pVJt72G0SfkWS7F/daQVS+Y61MWBTRsm39snEisWJNS1DhN9F8B50oHF24AxtEDbCIbxO
bPOjQaJskPKSopBpTfNh2DQ3e8D9uSovdRAlP9SWhK9WOPnTADARBURJ3fVjLn0mgzVHaBT9rJIB
4iEzpCQqZX9Y0aTqCQLz72w9K2eYdesneBSHe8/qD1rKZa/lbMh2sJ93GxErGk2Ov0Nhh7zANLxo
gpGaSjj6WZQ+sLhctyPibADi9E09WP2XuiIPl2lkR8aqHj6hoLcRJdDQo7Icbnx9I6qcbdVSVrZp
QvAO5Twy2630HLjDsPVsKTOplIEWVzS+KcsnyZgasOYJdxEOwdbqKiUFzW8J90Z2CiaPCJ9q2n91
mHoDJC+Uw1L3Wgz9YzDdryH7MtjDQTeZW25Vpz9Ht07RZvQGCFxpRnC35xHBitgerIMwaZrHZ3sT
koZaf44HX1+NsHBslrFLnDjyomofvk91ExbZV8lREvS5oFxRw02dGBvEhtMHI49ZaOoRko4qGjeV
GrDSlGMK5xt5PBp6+VuXJ85ObeVxLRjmoz6pHoWtdtpxvVDP/9ImT2Op8KM0dYkRc8Vl1a0bGMA3
YuNxIYiety0/7GP6TWru3K77JHYtZ/fMHf2fx/P2pq5pFAmLKZusMXdt1nyygw3klytD7eNLN7St
v40kSj2hrr/tRlOVMXobyR3s7nvRew+tp/uYuJm928WMoifsIuI9XtjRVa2u7/HilCLU+WYWEDDl
E2u1aLLcNbdVW44Iw/1pE0cTf+ZFzRxobEWMYcNLSL3+27ja7igKEpFdVHiXvousLYp7H2OWGWuI
1/bsRv1utoV5Kgrjfv48RBfWK8qi+QCWv4hdtjlMmGwhcfw+dO4Kz42NjO9310MDTUFoaVvV3NkE
u0Beab8DqG+vHtBiMKxQ8k9k5ZVXJOj3wBMqosQgy2thX5i8/zmorqLL21aJEiioz+sp5W55NFxK
3cuGVZSbPVoa9L2Rff52YCtR2KTJ9jGQqustd6tJfgOPcJMTVthZJP8G9lqDeCj8qbPzdpTSQXsQ
zVi31sbqECNbbCXldWwhyt4qSZEiTNAr33Qw519FQ7YajERJzjvtXRgclcy5+mak3Zf9NxHwwdy0
yg4622QtbMsc5OTAPVWWNc8hHGaqOBfV41VzOlXzfj5QQPFuHHUUF/7q4J3jB1uvLXrKXIdwFg4/
g1xv+PI56gEGJShhJlo1SA3LR03NqLO29GuVQrJWTM0UIEwiQDSh9dEkQqeBgJWNeeBf51qm/+tc
Q1Z/cYJQOdmqv7JMo3oSTahk+t5T3AbxNV4W13UGKZI6OvqxkeP6qW0T56FN/ClHNcbrzuv0vSsT
PfdJXLEXnypv0RblOA8ZS5nb6OV8YoQ8zS9sg947Dz3zi16TK69B4r8KXdu+43WviDT/KLqidMcZ
LVRTYXsUNTxJ6CCmpJxFRwT5MNNTy6i/BAj6zYU+RLv7qAU1VRoUg60bG7C0UvHLESPEWCqQ3061
TDWdyiKJexFhKPH5j25Jnd80h0zl1V3HaRJn2tlCxhlFKR+QBTj9Bz9p0V2Jh7MwiSaH1WlvjZEK
mSNhs3piSJxsNMM5kqziVPR6aBU7JWvNg1hKROIRJw5FA4eju6kR2FqJZYqwiWWJOFpsy4gbm5hA
Z9dvJdtZs/UpAAUyBC3YB9IwikWtYynHKDFMdGKUu74RhmVDuTUMFYrM1leTnUT95K6cNkjHKE92
lBlEu2LaTV28g6f+6BUQNGzpBWvqlKztDUxedIU3Z8tx9i5oeAGnZ5fWn8feOOapJm808k12HB52
DlVEeWZ8RoK9WbsKjP52qxif3Ub95sK6dBXOplZXkOSpL0WCtseg+nth9hNbvWgddbi9Gpif+0yu
jik65BvhNbxK2npOyD7adALXKt5OME/ZWzcnYDPxwwkCu7J3UJmCeqXMpb4z/GhNl7SL6CYGgL5B
Uddx1J6kIbXvGncINpURIEtMIceown/aGJK+69TMhNQiiz71UvkoAgBQWpBdeNp1GTlSaPRbobAI
dlz9Szwmxq42PL5WBqz1qJ7CDxPwtWsnsMvSCFvak+UNnXS/2J2g7HYFQEnyXAHFN38dKrqSAFNO
Y6nTzT6MHZ7CgC+T0XhlvmomfQrRmFlDokocliEQrHpqFrewDaOHnHRHIkg4bqeY50GUct2Thd5o
ammiqPZn0zVtdWpzoEvvJg800p3WQ7S3+fOQksN2rD7EZHXQ76Pa+U1o18CVrF5Kada5maVrzElP
SNiLZC+ChEUcCU0hpIbUC+82i9lTtBhOOzZZ/zLph/kW+18m9RB5a9MqsK21SuXUtKYQCxDDtc19
30ff5iXKZBdHN+sPCoW/tOYInnaKAF+m7oKwJ1s8dZdYa5qt8INv8wpIeOf1TFt0GwBO9jnUkoKU
Tlo+VzEFfLI0UoySFBY8woX1MphUpkNY80dU5/YnhfsnOTzFvRvDsjyrGkDIqLW0Zz7zbuVLtfy7
VF9RY3d/TmOMQn0b4yqSe4eUaHkeowzRrm5YD0nGqpiM9rea+/OqhcTlWlYtdB6yx+rLT8ZvlQX3
A3yRwzqu4HK0uiHbsKMSXoEe90fTHqS9itzdo604BSsf6rA0B7rl6fRD0D30baV+uRmk1KUE26qe
PdYlvAf2oFpHvXOGBNUJXiCpDyqtXWSk2ueo7O/jwY5/RFpEJSVvb0/wa5bUmBLhS7L2uezae5E/
+7uI9zl+GUERG/JeVAFv7Cb6BC8FwsUTDKLZyuxufTaGqqQAzH8RgIrMl81TD8fWDHNIcg2oJ2oY
O62HvaqBb3efa2mLmqGungQSIkyDeVIxvt6ISQfQkmJSgaGgsNOaJ20UZMFCREuAFvOaIlsdEr1F
eoe2ASsQFKvmLjX01aPgjVUwkTuBYWUyCftkKkM5vRNTvM8jTKEB73EoKXzM0PebgB4pvILkw7sb
TTW6VoZdrRvfT3800zq9dpxvA+rXm5iF1hxh1HK78gHpOCDtdmYVUkD1nk+FDqC6Znms4LCk1SDy
p4vRgAd71SoSSxcxmk2bYqXC+TA9kD1zk/Uj6bUhSa5oIyvUWcP31hRhD6DqPx2lKbGWmBweGbV5
RNQ6fIsnhxfm+p2qwUN86UlVJVklV89v+Z1Os5Jdzwb1XZ8rMIC1g/y9jl5DL4SDqPXldeAMSGyC
b7qjgH0JSNtgW8YSeD4ptPdD3ewMubbO5uAa1oZ0SbRLIVIEZaQEszuQVOsc8PdAPxRFu5jSu2Os
UsQu/jJg1lsN9P9r08P0sdjhxtnqceS//k28OdnVwMlANlZwkWXQe8RRya90ykmKvmx75YptY+Mw
PRPWTq70K91MasQuC+21YuelrElCkhy498smXwmWzcGOoLSS4DsUXd3U/3lQoeiA89LhQpIqg/52
aiR4KoEXop9Rj3/aJkfo6yaKMB2wJxklLdiNc8X+H9autDlOntn+IqpAYv06++5lHDvxFyrJkyD2
RYCAX3+PGsfj5Ml737pV9wuFWi0xHjMgdZ8+pz4lkKV8EPpQDM5aViXY3XWLDgD827HEolNbAsjE
33XIFVMLHI7g4wCy72yG0fFmSoYmP6re/EImOrhdUO59k7XzSBk3Yl80zg9I9HRHcH9Cxqgb0v7o
RGW3BBG6gxyTqhBv10bqIU86m92pbUf5jyIzTeBl0uGELZO1rqdeLQhraSlU32Bdjh5qkw+d0QEs
aeAtSE83M+h7AeCsuu5tQCMr1M9O5l3KPEgZGW3g4ZlsMHxzXROuxzryV0nKxyfZC8RRneCBmcBy
iaECe6hrGUfqnJRpoqCyrLfU6/tOvctDES6p18er5uyO3ldUFo9PDrigr5ADKJum6ZZlY9zVCtxi
5Fk6qM6uRygK0jyswU9HOmpcUy+THWTZUe8KNkx8IuA4kvuEVQealjyAhARhn1E/UisuQESJLWd9
otkQs+pAYl+PoNFyy1NsQ0jasXpswybBPoUoZkXCIwZNVKzMncKNvOeg0T2jKhuP5iaqnmqQYyxM
VcffSnxpIQI+EeSC5MqMkmHXRQUAFzp0iu001FFjUYMVD82clYIvgGZIz3gpga+lslFsY9jeKmkT
a5mF+W+OwoMIQFjnG7Oo44XQOnSGTsGFWqQuQwwo6If2QibqdCUIbMzAVhBFhQd1uB2InGg82W6T
WE4HjG7eXchuSkNBkgaaWajXt05NVxe7SoQP4WTYoP4iSqsoZyCyssCROoXJ9xzvcpCr6B4hA5xC
CybduE0B4JM2grsZ7nQ6u4K6ElJ3HdJSQROuguBFlO14dwsBjIaNsoAwNnYUOKCOWNrDGiTKzQoP
WH5PHRmTyHmX1gsIMrKDV5YFHnwB29p5F1yqFroGuRNDUCGcpqXZeMlLq/xy4U15+LX264tSCMgv
hum1woYP32rZooKkr3+kdv7sqLR47Qz8a1G/PH7CfiCH6GUmH7q+REDAdiDMLoZpN0Zed6jNQB1j
JMj+vHI52B+v7OgrG6K6VGOJOEuZvSJp//HKfZc+J1VuLpPC7u+muNiAxAxs3JNtbO1yNL5yhfs8
6FJ2BR2IvwbFf3BCzX9/QB7d2nKVmPcpCM2Wnqyrz47sXjRoG+N/gtoImc4p/WpYhvkS9V66YvjR
30dZaGxRv50c4jSR56GFeroTTOWTJ0IQRgvb+gYhjbePYeFjGGEUfes4goB/fIxxCv71MWLbL3/7
GA0WNmeOdfKyG/B7rhXkK5CEyJ9ABVs+8BaPFd2yAxMHYPkKSNRfyITVllwFkndbatJwMQGrRM2W
D/Nw1HV7cqmHojAANeYgRfYmO171XDjXsLTyB2y1AExonSv0BJxrH+kgDESQjmRrokijfjXXFUiO
r0AY5Q9u+DYckmDIJ8YOogl2Z5661n47SH2WAv7uGj3Qpbrlxv2E2ErGETjVPSDngWoPFINNsFSu
SLDBthBdQApkOoENFpp65ncyS0gPHsiLdGrIq5jG8VTV5gPWLeEyrirwYY7Kbk69ZlChA2t7SGdC
SWofg/5xf+uANAK8zXfvcWjWZRvu2hI7Z4742Z6Sd1kK7iswTPggQwXOmnrBeR3sKdOXs6lbQoJg
gRr5cD0DByYlxAIywv62jK2Gr1DnU14sbYSmgr81PRTBj/pAZ9TLwOK2aHVv3QI706m23BcgCbub
BH9ixFKrW6NrPhGFLfXp1q1Pe5rvnr+PG37NUvGGo5AMsLBQOeM6bcGhREvAeTVIxiGuoBOiF4uU
KqfD7G23HFW+yLDfDsEIdeGxwupXCXeX2AYHSCEeXwHsWlVZkL6McVOh1A924qZN4wBMFnU22/1R
M4z54fiq7Td/i9k/sHxTeIYh9jJoxnY6tClDtYjqYoTbYLv1Rtov99oJYAfaLRZZLi6RhRdX2ypU
Wug0TxCE0WrgOTtQdscr76dplC9/eCkv0bnFQ4bd/4OBf1rHXSQu/NizV34hkOCs9R6fy+GhHvEv
pbRGz7Bno/QatGy9h8w2+RUsO2sD7xtopjjdyciwXyOlGpZZWM4xgSIirWMD2ZcC0HQhj9TbQqp8
BG3FYxQJm+Ygcw9p0ZPIMQdNyREHAx4pzRe5KFMoWHXiWo11DfodAJVqHotrCeJ+kLX4y2kA++yy
5j00DcPQ29S2+9abYltNQ8n0t/Hagzo9FNitHWjSQAS28dpK/ylyJjD3Srs+4U+RM2e56YjmRL2T
zoxTL7LjcNZ581sv/ZqoKTz2cezfnOm3hqdaelLHIvaGZeEGxpMRjf86Gwf2ZlPvZ3/4GUlkLAbZ
DFtZpPwoBh+kO/qmBQ7icayG8er0LT9W3QhVcn1zNqD75ti9fLDTzRz+8lcJuECnvlSuua5cDwEi
kJgcJynYcWStCynlhC/Iduv4WxOxBKhY07hbNy8md9UKiFb/0WHp+TO8cVetzyHxZVjijg55mT2h
ftUD4vGXic7A6xYswSmfrUvSyyRjlUjQprg+KNB+944FwO6Z++1m5mMU366Qe+XbFTwH2C3NGhcs
WSSyNY24ObtGfo1UvjcMsGyieilZ1PmQbKCijC2Q57N9O5n1xdSpWkPkwdHsADHQmV68aeWjhKwy
ZBZq6LZqD+rIpb23UEM2D0J5cbeSEDcbrSm8QI60XRhZUH1pK6QjHZaLYx721Qv0yGZ7M0KlCIJE
9rpOm/pLhbWqZZXlIy9CsBXlI5DG2t7r4aiAim7Da0iuXiO3e4bIRbmC9l56VSbCLXRGNqVto7bR
2f+Pn1EivFCYoC4fBmEtAz6Bbl8/0Zzt1I/tZ5uJ8TiawCyTNc1yazkoPFEqwaFfse4mkGAHEOEx
QJC3aWRibUnoYvL4xbFK8zHNh/Q+luwfMpOXH/vmtrDt8bP2MgNvy3PgYUrDvmKtiWpmBw8B5OOd
K9lKIVYDihwfuAN9ksQBFawH1PWWPGiAPSLcqQVgr2TTA3oX7K1zHMBnUQwQX7oGa7d4AVy62Yd9
w9ZCh7482J3W+WgvsS161f5/s6spg/psHS7EILpLWih/k7K+XJeFyD+BxpDvoEsZLEXY5p+UaFC0
7EXewgjQTKYQQQmtc0TOFgefT5+rC3WmVTI9piAhi7B0UtDZWuVRyZ5Yp+IH5bVq16eubyIM57aH
Ci/LbKGsKNzbfGs5Uvb/UIdRgu7qmLOhPczukO2D3gxEqICeqsHCMlXDxY7L7qVduYOtXkxDthCc
GjKomaAZVZ1mmDQgA6ubUCWtIK6AUhZq5gMUzCJHXZGZDh78zj2TGd8uGIoigNyrtMGUPlTQcgjB
7KjXs8ZXqNS3mzTD/u72ukV0JBsXMSIk0AL48Bqmt+3t5RsOa13U+8GB+gQpsKBzgszL/K6mgQwx
6BhkSCcb7O7YQ1pQUddZtrwb2sd4CjdtJ6I7MnWmD71j0fxDfWS6DbrZfh/UDlN9tDr1D/n/XwfF
lACkq3TSR5zUG+6CJALUo5KK19/GJjoaCVab1yJsy6ciDX9aetVVe0288LGYPINOkM9N9/cm9d6c
EbGS51tTpag4s7KoXgXGPrR1ZfHA/ekerYjqjPu/trhXFAuVufUjICFs6eSCPfjMGjeQlW5OIILr
D0pCLCfwfHmH+DJfGQBMfJpqCGmMZd1882uxlxbwtosScG6QFEAoNOffoLwjPrvMY8sU6bZ5yt7Q
tI9e8TalmgBY6pTzNiVKyk8R7t24leqzUbIe1Iw4G1GDt4DOgfpcSFyTzpS2/dWv5BNoYgMQli6H
Nhcb0gYLEVY5ux4oLmoQJ6+p2XQNhMKhyElKYaQZVuXMO7/bSVrMRQADL+M0wVrw7BeQDV7gxA7x
/llAqmM++dj1v/iYAPwc+inmm6jj3UpMXriPg2D87EHOulNl9SytMjlnYIheDND1+ExuMZQe9+AI
hs6m7S0q1ge7JGXhVqBYcYXCZHsdqwr/6yqbuhUvM+h+UHts7Q60Ira9HiAqBF1Qd1pz09sCy/RP
6IzRnnjrAbpq7+js3X4zkX1yrNmfa5gImRx9NsCOt2q0JzuZqPO/2v+YH/f4h8/z+/z0OQNCdLzP
rZizCVDVtrEMF2rh74ceRLYj6+66IgXve618pC6K5FvDvTBdA9uO+E/TgWRED5h9+JRA6CXxoAqT
4Cn976lulvfp5uEJKH3dIYdCuFZDsEtH30WyWgaWn23IRtoJHZhPLyozF7xn4MXGq5TbkbVHatSc
cWPKz+yFI/3u7IFl/lNc87cXcFK9uc0wMu0WtGV3BmuI+yn95Ta1w79m+92NhpdhhP+bi7ufT9gY
Q4Hprq0caNLz2nuIZWw/AO2pUD+MG700T1kLZgvylDZvd67LfXAlMmxKtH8zxaA6FA24bslnNBx3
0Uig6RhyLLOPvgLYl50PVzBXs3umwukE2oh78qZphwDPLT4nh0w5HAYPqBU7NPJdBh3MZ7NCSiL0
wuhMTVD9bZu8ja8GFOmu+chXo65xTTPOzn4lywU1p8niO5Axm3NvNggAYYai2FEvTSkguHGmpp5y
zMDJR1MWoNfJuqg9O1EIWhQjQLBCLBnFTfRBNjlg4pCDO1EspYuqCZp4cbShppUKdWQmNIv6WhRP
EfJGVzubQynk0NSgfL4Nl7I2l4HXra2WQ6UwSoKHoUapGovG/HuletBOeC2Axl0P9od/eyi/PTYD
XvV/eAA5hbC4Tnn8ZQ4P+/fVEHPow2PNkrM1kDgIqbjcxnHStPt9YmyISH+2zf0g1QfJft2ABdYp
DGvr1DayEgyspkin1SePmkiZzE1C2BCmRihnNt0wNe+DCK1DXu8mapHr+0CGcoSTiFBKnbDyrsvS
I+QHvSugwd7VY+wZZVzNGSSxHiTLa3+N+Pawps7WM4LziJBVqzvJVBTZpfQyBlZajE5jJ1mjpL7Z
0HDflBZ2os23ebQeBCmNLeD98T2ZTL/HogrEz1v6BEPvd0cBPeAF9dIcDDm4wmT9A5lUZaCCSHnp
jj4C1LXrg8NcEwCQX58IzD5Q/TIeydKaOVSfpm9hEvd7CsBJEORup7qr5gCeinl7wYv2gTrpJkM2
FqLviXigG0ykLco+fh8u86paCZeBvrlI/X2M9wCwu/6+Der8yWFJ8ZRjncSHdLiLao573GH20mFC
7qgTCOlpx0GUsKQB78PxvMpB4jp6a98tkwvnVwJNMLyEVoD0TmDfAd99WiOp3Kgh/gYa3K9uB30f
EI0E+1xAjdHLMusVA6mfBo6V4a+cBKCZYmWYCds7GoJvGfW4Q1rc0tAL+YC8sLMIqybb+GAtUJBB
+tylMQfbaYYMhs4stlrKRduBrGUf7L/7I2d4ZkEjuj1KlwdAWFMgFXTk748YYOXF1ZLHSGjcOj4E
CxuKBHoKrJpFjGd435fg0lDhA1S8wgfXQpYFy+Ng20PG9gEcAYj5uyj9Un5wIg8WJtb90H2dRsdJ
llkgXE0f/iP0lJssHc0O3OgpyZfmoCmduoFmn75C3TMEbzuod4c9it70zg7PJRcyflG7p2bDzJUA
K+ynGDsPLFv+7Uavit6BgnaQt391q/VsBGR+d9P7mHk2stNFjc6Wt4vSbF0PRuU+VQBOQJhs205p
eoQuWHbMLcPejkAh3AlVAsZeWv61CxG6rplTfmGx+BILVf2oE+jdpd4gFnwABLoR5Y8uqL+Mhii+
5HWRQBon9a4jw4+5MkR2B4GKt6vU1vDxKq4dJ2vkwRrQH7/W3HxjjYHStDoCs0UcMR/M0IacaWX+
ZqNBmoLDjyxIbAT+OkPs7QqRmPLgIDsDYR7HvpItkp9bZfePysLrIHAgO9xM4MK6+UP6CpBGaWKV
2ljNw3x46dsJoqWlfe+Mg3vgerHqAruxsdIxQRp7kndItg/O4g/jLB5PRq49k7V9GKTv/1Om5skE
y8ntxHOt2RL8OvnNp0yC8Tlu61daI9NqmRbKYw+xeRmae7KrwL8T3Af2IZu+dBFkB27hXQoDa7vN
IHZuu9GGKg9G9VxFUKqAVIS1ipFnhORcMl14KM0lOTjBc9rW9lIUKFZvZJQt5WRGmyl27IsBxO18
sAImToG0130eIrxFHeSiILe0LPAj25CtR/3fynTiCMJ0nbzrFehCWicdNmUh8f3VpYEApBwPWDSO
n8Ge60Gi0jEOnW4ytqmDwXupQF5zdHyo9wmtHW3lk7fsJCj8J88owIRV/ahGbrzqEz+t3k4s8OOm
EoIgjoXsYmFl1nPtt+1KdNK+Uxa0BdImzg9IGIDRIZyCdcWgipBYYbHMKpDvRPbU4A7EWecD7Q0g
D9qmhaRfMpjW+j/7kCMdkgRsJ0J73yajM5F/LYo2wHaLn2jL2ZdiumfGdCIZsjRh473uox0m9TUM
d4venL73/W/jwIcClvvBfm0gy7AA8ZG4Ch76m9EHxkaBxvDMkiBed7W0nkuj+5qXQ/iDxeDBw6ru
O+ie+WLQgwz2axDAt8MZBT0JmDUN83kahnkQZFXnQU2JgBbgJkbYp8e4doxlNqlkiZhTeozCASTt
1NOGyfh2Sl1TaiKA4uTTgQ9IoBW6rLI0UAgeWxBehxZYfApCMGgYuWweDTuplmUlxeuYqzvPQa3X
oldfe+m3P1Ay9VP4jv/sZRw8zP5g36WemUL3SYoDvtnqnI6craXte1eWyJc4jLaTzh/RQZVjAGyN
QN04tTOOdHHqDAeLMlAffN67hS/GA7VaE4rz7RhMW4IElQN0yvsGEb0ZIaThQ6Bk+btNumCgIFFq
cia/4X0soY5oPvL7j/OB2ys6+2l7Av8GylNMz1jdIiy9bT6BJR2YGx2kKWyAAkvHBVWZRkfrAw0K
oe20vtmmJLhYxmuNbfch9oMKu2TTGPAdRqu5OajcvRtVnqByNw4QLgBxUqwP1AEmu3DBnUJsP3hj
tbxqxqw/35wdTxN7p9X1gxuE3OP14OQNuMBfQBATnGVZOXzRIh6wD3j4UjEWXkaJfcsK8PuNy0E+
Nrug5mpaJHFo4Oky5ivgiSBqcHs+DSyrQHC9pgdTS3Z77OxLkbX5Smln6gkzZOAWpgRAMJGz8x8P
P5o9Z9wC2SLK0jXboavpESNWoC6TTk0iPrx1kVFZiQ1UH7AZeghp4H3wE71VihU5OrGF8iBeeXzP
bDXb5hn4WO0ayLTZYpFXOeQmLMu+j9Op3jlxm+0L7ox3E4QgoRGX1F8GyD16RmT88FW9c0vmvbZe
PixpUO4m9U5lFphHgm6845hyHpSb7pmeCHbR7hAjcudBIXBt90EyrhkU+ha5rhBwdaUCHaqhXiJo
FZy5rSzgavTWHlwbAvRXKD0AIeObH3ZNYC6RVQ28OUI+i/fBZhmrLfTRIG+MdM4dMMPDXZ6q+sxc
KNRLlrsQ3wGPihk346EMzAdqudpEZ+AtyXadq8sT9FCahDoKI0o3ZgX4nRc2xdssQZa1K9Yhkhpb
fhivCxsbzSFlICS8XQq5JXwaIGh2NNswJrswSeRFglRh7fsqXtMvqtQ/KzMurqaq2IlaTRi056Lu
wPuHPjoEtanWLhAX66QM3myoXH0IS8Off4uoqi3O1cTvyJ9+iiCPl+tIqHp9m0iF8p5DtvhM8yA4
DPqN0UsQZAKlSqX5r6w0/ilV4t07PcS7ZQjWerJL1/GWVmOxYxMVwyeWiG07+taXTFlQsi6acUtu
KVLomYWNfTP17PCfpp2YUS1cBRoumjYPVXHgBAtsjI7vUDUYrnNnajfEQkbNBLH1D02hm0RZZjZ1
uL71hgpBCbP4GeG18KmHptBBpvgrqWkLRMtL10chgu5NHM0RKSrgEnXTTIA9lJqmn5pIGcTntGrT
uRmNyjxHlfFjngkZj0sSFV+pFUnHufSt+exN0/SpLWR7Z0BHjPqExcV9kwUX6huAXLxvRg7OAFwR
jBr1AxZYuxAEK59iYzKAKRo31Jf3zHp0QRhI4zqna65jGy+pr5qi+MnNf1a487YqAda9C4v+qvIi
BS1X1h9dTe4E2DDfJcyuoKUDvqjZBdU0NXecB2olRcaAAYytDTV7aygvRRpcqEWDCizQFwgQ9Edq
0pSe3z14afI0atqTrG/SR0NHbYtK2FssMHrI3YhqP6B2/0IuSMqICzQo9rcBbS7NLQoBgKDQk9Ch
y2M5TxLldb/ngC4vwDARIJVduYukDoBmrmzbWDDDERDZksHK7qbwvsrK8B7VktkuhrzRwiSfmqHM
rqi6C/XSgZzHQxFE7v3slDZ4uDS4B+Z50wBMSaaTRrvboNu1Cn0ZKwGFbZAWzgoFV8CQBJHJjg6+
nPe1QK5ioLWp/eHtP8Rjtu48BMGr1twmXdbvXFQLXSPh/COSKf9emAEyB175KQdd2t8c0sb7FIxl
NTvgxdvvqhGbLj1Dhs3SowcemUXsQtO+sKLq7GUGf2FyM4V5/FLVQ30Z4gg4bW3uCiW2KYDjGySj
+Mtt0FsTq/UEkaxpKo/zm3FgAX4jsShR3gd5pA+HLgTgTfQjVH7R0eh3K51B5t27YMMT8yFYkSVg
DOuctCy3YVZADc+xA8i6ZnLtSJZ8kjmWgnEbtf+UiFUZzLZ/SqSxKm9MvjgtghoZ8NnYaXfYHmL5
fbCqBsV2engIsZt5+OSbzSekPPp1kmG132gshKvxEbKx8br0ugu1PBNsClObyqU1WsB36N7OV2+9
UYRy+dopgZjSQ9/HB/5QbMwADKYxKKwRC0AhfK9rVDIOWhX8QK7I2/vgisJeoPeY+dqpJ+oPwe22
YjyYjjQw0wNbKm6Zhqc6i8eDp8sq6tYvLo4+o2bkhvidhv3JmqC1DRYO8DPWpTqRG3lMRlRu2w5k
sXuAj7ql7+Q1Mp6jMdcGhFlSLmLLVPdW71cXYF8MoFmROnVVVeL+rLQ46a8RPEqDBxACgsM8s797
0pdHejl1TRxcIIO2bQXe9MuGRf0GTHrN6rbU0wNclbVHMinQ9G1MnwMkjfCoTNzhNcyqPYh3jB+W
Y50gXDp9kWAWWHqo978Db5axczqz36G8FKhNPchzULeYmPV+GkR5N4V2sUjHQpwzXZWaxoBHK0gC
za13uyOdQq5ylR8KDi7FG8kMYKHQ9TE6D+yqZnGgjgy317rMbOT4WQgl184czzUY0l66n5WyupeI
DRE4csGKFtQBf5Hg/9oklho25ATW1rcxzK3tF+u7HWU7VRfxQ1dzcWU5BzA+M0Ff1STxNZNlc8IT
5wt1TkJUZ1BUn4vBzU58TLMVlHEhsKibQYc34IJO6RAaCR5humccUvR4EO7UQj3umoy98w2QuOzB
Hr36kgE/umj7wPwsmsFYlTUr9tRMkbGAOqb6lFp6Cwac7UKAGeZzmNQDsBWmv/eEnxxRdeousRxa
dKmUz1MeibNpjAEIdAEDgJBsuzJKPzqUuqndpHYzo1qcEa+EJlrUIBkGFNYKVDbiQM13N0vPBrAY
uNEIVDA131DZAYatqvwauIip64h5YjYKSKvOvwxBUZ5QEeeu3j2QkkAJQKLU0tUeYQtKefKAJlH5
Narf5iAPA4pz4CICRzIeSOZji2TaeqpRAzKUtfWIUnrrMZPBpkGU8o488jjhQBwEwwLRKfDseok7
LfC0GffkbHMUZsuxAeYKQ2lEo+dEOLJZ26Wa8mXlGpuhd74waGrtU9AxLVrNDONMYXWkJkRq+Cen
k2/NaBjjTYxS5dVQS3dXFRAMo726i796J0sVr2gjT73UpN36zdluVXhEUCdZUFartVtQBSdFv4kb
3wBIOe8O0ub+0QRqa86OpSEouQZkWGkA2Sl11oxDvB2BAZpnug34c05EiqBKuEoFlj0sA9BN5H16
H6R4ow2T91CHBUzAEBwH5r/eTH3iQhLBztUyarMuWXoil6vEaNPN3K6iSXOWx3w/t60QL9+6LC40
RZm76f04dNgf6sHA283zZyixBUndcMjiYx6p9ITVztth8hOAff5si7IC83pzJDuNaMOAg0bVJKoZ
fvE02HzqQwgGe6il5KHBFmRzdAf+/eWyAChqfaMBoTOE0ZFGBdJOxPl1ckbnaZCAyYzxXQfKuSey
cGPagz6iu5fa1HOzXiRV5x3Jo0BGYtVIKKE1RuNiRYVSSVmDQ4qGCkjJHlCMFSyoiZJY6/JfruTx
uruPAXFpkIUPusxBpfRU58dWH+KBo92NIgdmaMqPdEbdpd0NICfmA3gb38dE5E795FlNFfh8/jyl
fqPp6zWktOKtnUXpinTD97muDqtwn6xYY6pzBwD+2cmydJWZjB8Ht/whw7Q7Wap7O0SJ3Z3I5vrg
13Ps7Eidk/bowNaAONq7C/UMqKADpTN41XLj4ZammnpPHM2x/iLfK8ttpBnIRGkqOhgtKCq1F7XI
lQZOop0HzhmtX3Pdpv99LrK/X/E2F/t1RZqZFQU/ohYbj088jOoUlbeE4PXfm9jusE9Ji8fKrRfL
iY9N6kVCXGSsOduOoc4Dk+Eer7ZDyxIgdsg2n/oAqOwTyzqQjQ6FW6GeWR9QZgCS0hfRYgcB3i7p
jZ8MwO/9xHip2rr8VnD/xceN8A1U0PMJ8KTzyW9dZjh4z5DKOOjuQo/8L1P8v/tAAgxVXuDvXjud
45zqwbUXRPSQi0xsGujUzuwQ3IOyS1WZzqXFn/zM/Kd4Yvzlb4NCnzUzO8S/Bw1JxV8ibscnVaD4
ssuN4Z4Obexl0Mpc3iwTAnH3bqwX5KnQoq+mZrMsKmtrxdijusoaPwzNuqUR1mU4T9lb4OowBx2U
0FfQMb37OhTWNg1BBEs2GxnKRdN6BahBi2rdg4l0H3oyex6NaVvUDKBWbTd5GtzsKirf7B4Y2/Y1
8HXPTok95Lv95v+7vaxRv0bZqznxpbNXoLyEJvM4J8tq0NaeuqB5uuXPsp7V297xh+Utf6aQwkQU
NvY3t6RYZ0dfssgejmSa7WJZhqgoo5zbZITpSfDq6XbpDg+cbV2LcXmbpgn7j1NTx2hl89Q0kQkq
5/vOZcvJQoWgdCcEBjNAUi5Z5bpLo5E56gCG8DL34Ak17lHX8inXNvJrWAgFRSBItjTDPJYmeJ9F
gd0HBU160vcDlqfzTDfTbc46Trd433hH6gQO7DFxsu7Uo4x/NeQeVtx6ITOvPPDiq0YbqVlt8sEz
vSuzEVRduknLFaeIkGtTYXokm+uD4ACg8DvqnN30vC5S4ZubrWA/b9Mao/9xWhoUGAhmJUqm2Edh
GUTT9mC0pk46tO/ThhJbhbHCqmpoDWdftVjZ0XrGj4CDoCatZ6jp+r1CIRJSE7cm9aKWDb+X9ORH
2PX0qCDehsP0NWixJYo8sz+BUBxrPGp72khndIjDAhKxabOloSFY1vHa0EOofZshLEHwz/vm8Q/7
PPOHi4xZEC88v1AbhDj6/eBFV2b35qsHIdYgdOLveZf0y2ZI/AskgNsTaDxQTjiWwVerPpODA1Xi
ZemBU74equpcQEdkRR3ulkNj6huUneuVW6v4HIgov4gJ2AOktuLvLnvqK2v6ylGUvoKObaGXzeEW
KWLEHiSEO/HOHV9z05aLOOXRfVG49oU6sAVAbYXuMFBiN3dUBviXQ4Y6iqE+eJYYQVukIVCDVI9k
U60DlN3Yj481IoMbHhnqLswEu7Ma80HqRW2CVBK1VGuIjQHGfCgCo6Al8jx2QFRlT0Utt0IXakLd
2TmA/HzuJH+y02FEaungxO7uT7ueFuzQxqG02t0H//f6mXQyxBEFOXPnH8NRvYv8sanmj3ertyE3
QCKL41Rl29u0DJj6c+KrZW3I4ey6SOgMwOTf9SFe1yg0ix9lGgD2W0KxYWiCYmnZVvXiyQZlfKrJ
Xn0fKACliu9BCvKkwu1+dnaxStPcg37oI5JBCXYpmVxWAQ9/InUGGHeWfhvif1CjV3+yu25cCzwa
T7VZlEcL2dXN5NtYVIJ8YBHlfvuds2hpTFn+Exzcz50z2i+BMSC4j8j7xTVMcw9VVGPrYU/2kBR+
v1Stab2Odr9XrpX9NL3p0I1B/QrQJgS6wH7odXIhVD9dTVYk29Cu00PtyfTO9kW0soJevQJJvx2r
NPthjuJzlyXjc6+GEbtPqzgFVmef8Msu117vlS9eh3CgduXttI89XxzrJnaWVZR0oMB25DH2rena
SusKng7nFRrNUHMK7fYE/bDqETRt38iOPwZRmb5W5wK0dQ+NFABSx/7KCFBcBwLM6GLkRXyuLYHN
Puf9t8ZZu0lcfAe4BjJZ2oFJd9yihlKsE5YW9yh+Ke7LEAVeCDhUiNc7+b0F7TV/UeX4xFN2RybU
cBnITKuAi8VglLvIaJON0qAP/KuNB+Zn8QJhY3Xg+r03d4SoFpjC8p5awg3Lc87E+TYoK/HWH0UM
Es/3iQokjFf4MSUbgyAiWFC/TUw+nrDkIveb70T2Nmk+zirtxmObLwpHU77NxG/zkXzo8KFdDdF0
lMC6dpZ/gITNwnHB4lFm/DJjFiZIYyA4kGwI4xAVTJ5RoPFMnWRyhXVmvH/zl0C4I00WOUej8Z0l
0VHYZfO5jG3rkSFodvqLva+Lj/aEtZ+dTL751wAALYm9AvfN5yBM2OMQoZpqjmQVYS/f+F2RBDl5
LrhBCZNApWo5+BfapgX3RGjf44sp/4eyL1uOG9ey/ZUKP192gwQxsKPPech5llKDbfmFIVsuzjPB
6evvAlLllFU+rnsdDgYBbCAzKRIE9t5rrccOkkybFhDuVTtS+/OEiTdQIvyKVxjoU5rEOoyKTTdQ
qZYgygAgWfdETLd4HHTPpoBjKODlpacxYD5AYKYnRUbFjYohOi7+6mk+kwikKJqeLJTkc4PkI2OA
lR6wF8EyC2r3Dhni8Qp/DO/QJxH4hiFevaENLREXCCnUwhWBHjUFvSp1km+QLlqNpZgCYBLDJTi6
7G+xC2QhMmbjj2wi/cJzeuem6ANr3U1du+NVOx4QZ4f4uCiquwrTPOB5Xf6EZcSDnyC5dxbeTaoG
Y1gpSq0q4j41Fsnnv/puk6J/+25BSd58t8iyILKrsV8GuhUOTTZvaNjuLuAsXURCf7szsK/Gse6A
I2m2ZZ8k/QyeVVDIGXedrEW1pBEYAy6VHGHbpRxCa4Ywdo5daytWA8TM5uHg46qbyqaI8I4O2GHS
Kl6DPuSKiFUTQOxclMOaDiLfWUgJOfZcDUdzZg4qLsBQ5nO+uDZUlf81aog/y2oxrGgc0K0UZXgn
Rw1pG0H1i8yTAyCe5SdjMbrUQXyTPgL908+hxx7sBkwl9BrWf+Pjv5waowlGJgQg4oit+iHEth9s
dCOcu0xIYFD8dFnptOKGNu3MbpEZ2CEt6IEzpEi7yfTZmPkENKesLOGB67DXiKK2PbXarAuA5dPd
f2U24Mlf50hFhIyVUI91lq0B5UZcD0/eymHhtM50sU/LeQzdkE9JXpFd4nDIjlsTeSJs+D7GnrxF
oHm4AZs2EOvantoenzdKIHKlh81Uvjb2Yyxehy3gN95MGZDtoNYGw+5KImdsjuhitDVbW1MsSRxv
Lxtf3QrERvSmCF9mtI0rgkh0BXSpNImrQcS6mW13bOnlHjkwk+2Kl0THV4Bn3L5+ItRp9kELP006
Oe0BIBPQS2Qgqj5AoNN3VkEJUHkhhn5l2s3BEtFzzEtnPeSOAoYFhygPumPRVAWg/CkDg4zkw8xU
RkXzakO5UvOyaRD91damQYlgAP8llBaSEsFbaK2ro+p9JBNCXwqkcpBo7BNk8yN0j1OsvNoVGN/a
mYRrcpiZylq3mDOJTJltUYmba31pO6D+uLQqurBLJBoOWBkwvMb3jXnQ8AiFxzZx8cyZ01DelzSN
oXAGv7k5IEaV9nDp/lVuwS+Ug9ff1LzpacpTEtnQLJ+bsa59ICQEV7w+OJmgS3dIeXoCPVi7IuAC
P5W2T49EPdo63cscTLU5m8Keznk85ssIKxWBPYgvD1OQzY1JYupGL6+h3xO6y+sIdUQesTsJQdMn
VT6zoEq28/TBnAUJa3MwKXBUYj/nLU1tO9Uu0ne1FRMulM6bcWNsTJXLir96myGvZWNjikWRMXd+
beG2KBY2h6Bk3SNg1OfR6yGGN7IGXh7ldJAVCIeC75e61LQYc1aLYtVl1p/GA/nGSZlEEVR+QpCn
t8hmP2Dv+Nab+c65aTpLFjxakfURWdD06FjgB+xpOEIpfoyP1Zjm4F5S1hkgNGdetaEDH08azMAY
mb8MQbJEkmKO3I8IwjXMD7+ruPpaBLz9XI+I21s8JHdY8EhwTzYEf8ci2eKl1YEFpwaaXyRLjpcr
ngeW41rE/Xi4nFpUWTu7xpoqTyogiXSLOfAemVkjaPEG7AbbyAFoD3QYT0i8PEOss76XU+kdABas
56beUiBfLOqwukl8Ot16bMD6RXcIwRWAiFHB9i7wxQ+ygJxuT/LHoJjq2QBGvoM5jL2VHYg+XOtM
UfWqmbPUWRUTEsL7vDk2PCgePWTB3jXSnxOnDpHXsqh5nj6yoS0e4XlFemOp7oxhUKQnZEnJG1Oq
4/plyKvxMgj06kCrmoZ4DvWYhd7QYiLqt6aYTmxaIBfIXZtiK0uEB+HgXpniGPkNdmO1XFD9oeAK
jbaIbtC5aUUk3tpVBegtTKvkXXRsW6xQTSsZnPoGLoOzacTSNZqVbCSbzLLoBLblpAYgo961WBzA
lZQl/hH3ln80Z1ZffgZfdr9x7IJNM6fyOzjgRzDB2xk2hhmUmfWZOQRQBdj5EQ7X4q/srt1MD2Ni
ul2L//9DXT/y3VDvvsH1M97ZmQbR9Grb2fd+CJFlCyohxcycXg8g/mCLgpbDDEIJ6f7aICJQ0ldF
9lcXU742Sz3itWjO3n9A2iIiaQuwHP5+mLD68cXMp5hvcqm8fqqp5HXlFjPu2udJRdi76S9x7WKK
FxNzarqUZfwJypvV1qJRcdtCGpIhFHTINWOnOZQjQxaI5Zfz0aGvdb05i5OVBVGj46ifAORGq2ZV
qwRYiR99TY8iRrbcIJzjtX4iwG5PKWYi86nXhhH0Oj3vk1MuQ6zMVdjxZVJG3vzyiT8GhpcKwG1w
ePfms1OVY5dc2fHiMpTpHKqnVPThzWWoVNnlMoys6mLiWd6JgoRoDYYJteOKqN3lTKTd69kv6ozJ
IF2R4sFGP3PIf5xd67ge5jqqabjWVWAJnccunnjQu3l3ZSfATRWCSd0UfZZ4d8qBhHafODehtqgg
r7YJW9bNTWPlSu+ugL8lq3pyvHTqFZQCAeKB5wsporlq8htJ6Qk0KdVLObGTxUn54ipxCgVOctRI
P24OIkrBzeQRfyvq4dEkpJs09EDnosMTcKm/VhkLU59V0w1Q5jMyYkOQsvgWBHruOY5iccKEtDQl
c7AmsDmntH3pxiBBpK9FRl7pVc1cch8sBiIL9nXq6v18xZ/aH2dJbL/WmbMudflTGI7pjBSZeLq0
Bmtie/eJUsmZMZacwXvND0077U0VxCGSc4tE/BsfcxlU84Zgbsy67hyCjOnWWJlDWzebhBb90ZSG
KE7OdV58KkQOJg09sqkaGnBWcMsJtte6rqD1XMYkWRsT05CqDKCLAiAeU2fGDCvIiQatmyyunxoI
RdfJAAbq63gBTZ2tsAfka9kSXzguJrl3eXs23cxPQl5EBZnT8s3odgUa3vjyFa4/IcGOsgf71+la
lfv17eCJ8HD9Zkr40cwGTSIwqbhgxrbhtT+zLC7e/KrK8ZFG6oCuypiYgzeBA6SxG/vyq8ygovMg
updlan79WNLmcmNVyFu//tKu7qwdkf3n64WDgxS8/yrdXr/dkDPvpgiezFiXv6E3lNrrOt5cilPp
7sCw0WswTb8VDkQSrCIbnuOmfXDSLHmIIdm4E4QgQ1fXQ8+OWkV7mrAOR/KnbFYtqIy2MivdRwWi
O2NEuGPPW07qY0SZtbBYkc0UBPjuu8H+2Ldjfux1iZfetEKuCJiTK8++r/lQ30qQXrUyse9NVWeD
2ivIgmhv6oYuKDdZVJD5pQNzgvvBXvlK2WDiRIoe1tVdvDWDgxM32cErYs9M0XTwcLNY3B7Opqqb
4EpMh65em8GBNskOMc2/m0bzda3I3iOEG9xcPr2lPbLNIr40g0mR9Cfilidjbw5eHD8XibAPpjRg
ebj2hdOBTgQ/aLKG4IxMlYVpNFUFJDJnbu0PO1NMppJuRARnnTExX6EHMo5M96bCEtB48aqJbMwX
AK0H2QVqwFYSe6o++kQi2p0nV6jbcupf/N7zPkPafVxCEXDcBAOKobIWIN1CjmbseYeyzqDABwT1
Z/AUuqDEzdp92UVIXXPOl+oOCnyqqsAXAh/N/HXHDQq1zSVP75qbnyD0se/ycvYmUY/GDcTEbXpn
4WuXgf/JxK8Dkn9VjSoeSgTZNqqBxA+8tN6DNjChbawBv7rNFwtOzq8xQwJk0rt/JjS9adPReVJx
O0IP1MnPnEbdWlbOsPMrnsBPkRCwBrrDQzJCGTeHQOc33R0ape6fEbqLDM5g3KL+yqcpbo2UAJKg
ceSRtMBsYScAn6Xh8BEaFeByRv3VrNfo89QTCCPCoXYx48DeGzOgI15HG7XZdbQo/uYbogNIHo+g
+Qa8w5pl40smQmSXes4nyA5XSEq0s00ztMnHqnMPorTDr8DzpPMS6dEnJRxyLOwRoTU6Rl9/9OxT
iFGYngUPkLZNKVlYcYwAUZCnH81ZHvDkctb/ou5XdgGxCebNMn0TZ7M4HfdgBtu8iepdYmxsvLfY
xLcmvHZpFYiSLZlVAWbyI0ZnjM0oadVsTP0Qp7N8QmD3VHZlueagH/jkZOWFz4qn0l4mVNZbZCFB
nDctLnxWWEujPm5BoO141kdtL+EnA0oNaQrMCIg7Ze8sde78POQeeLCrMPkP5X4eq5kfKX/vJZAd
QapMUpyyiSHgYvcL04A4YXGKoCFIF/E0LJBD5e+vZv7IwtUYpGI+uEBz9kjU2Kus6x7C3smXYCkb
VpfiBCI2l9f4So7oHlRvTyBwTQ+m0Rx6AcIwgLrOpmRGGxL7dTTX7l9HC6gVrDqVt/B4SSeZGc4s
yA8demnXJ1NqSNpsYi+r56ZoDnDygpgzaE5u5SFhU1s0IBCbu1pKxNT9YoyLhe7w8xi/+hRaQfu1
7MA9GY5ueW8l9t5wM/hQJ90kwFotB/1QQKMv0r7o/qaCaPe92097AvHXJSZHsQ+bIJy3cnIPTVLQ
jwR06RfaOpUXO7BQlosAWXOfjZmfVu7BJsFaOkUHUD3/ap6YpoFwRQWfxbklpN23QScXJEiiryo7
FhX1vnQJaFendop2JEvze93RtNdJAQ0dB+lCNEr4NkkxDm8c/hLA4ROGbf8V0dJ+3rleeJtI24aY
6wSWUVpMEFFOXm0ZFFkU5BjzhY3gaQeGXnB/uGQxmDOKrWqfKwl3Ac4urfqMhs+sHaDiLgET0geQ
Yqpg3SChd81aF0FZhZmoxTIC/P5iWnuYZ86VQGhd86Vd/hhhOy4aDqer+VumYRefoSynNbhumUfY
lxRcuxBT7L8400DmKol7aOkF/ablnbUhiHTe9ICEzxGXm56qYTgYDm0vB3tnVPRfSJVCDhL4C6uP
s4cc0HtAt3EW1CVkQzElP1ixeq27tpqznJBm2ec1mIFcTJSAaGQ785V9nqYHXtXPl2+sfwovQfZl
LLJQbaBYED96WXkoCst7iEH4tMOMop/Cfvyi61OCt4UThu6OC1Cl/Fw/IZAxK+ym2mD6G45Y8A/H
ifEe+tBusU6cMppVZIAIgWkRYTTN2oqF66IfoWtmQQdBetqppYvXOpGk4wa5bfW504cGxPqIXqDO
FE3Dta5oRLOqfKebmyw3k++GPfBZuNzfmvy2a70l4mlNkDs8Sw1N61XZyqP1GbG1ZpkrzB6BZTs3
ecKsZaTPAj6+npm6X7UisRT0OciVXMe4e3YSoYNVM4nysa7zFwov40tUNSs44vovduYnC+RPjScl
JTx7dtGs8lTwuZNP1syXmX2QhhHBOIpNmcEjh3VOsDNV5iC0F9mcIUwBLddyghAtkldXsVBAK2vA
nUniMnUgAID+DeVHOHKKk6en31w5Tw6U5TaxyzAll9aQbF1i4S1RJdBA75rAhZiOHb/4eCqkw9lz
6YXxwmYsO3kJkftwKprloHIFrDfw4lDzfHGb7M+x6NoHGUbt2veLbBtkDEppejBjMVEorkcNe4Zr
P174YsoXgshxAwpBk6NuDl6eV0tfMGdpij3Ae3f81cClbM2zDOniY3s/5T6g/UmUbRHTAMAQCg9n
KIO81lXiaPnxNg/58leaFT7Fq1Y3TjoUL/KQLJCy2Fv38K7hKvRRUC4M9j9B6GqDWK+DV5iozyBS
rM8hnDGXOlM0Dchubzd0bgkQIHRu5zwCBt7tXKfU3NQS7sMa0hDXIgeBIq4rPcY0QIa05N480Qzj
kGr9yJs6uBesTQ/dmPhzw+jN/6pXBU0PBdXyTPDAL8Hlm0KUsJzhsbW/gm9DIeffSW+F4iO4XvCH
SFnU3RNZg3BIT7Vj+GrbhWA0po4K70Ib5NXKRyALe8Ppi0ugzDOo8RPkYl7rTSIGODIv9cZ+ymN/
GVgTMAZtm2zcPgpXCHIgricnzIuIlYPdBqCQJE03dpK1n41F2EbuOoY43wyLrWx+oZ5vLTKsf1k2
xPOIlwElw6S3cTio4ULeQP3MXFJVvy2aVnj8+625/lXU/631Xd+rcaeHqqSl1lMw7foRQVdIoVf7
AR6AVV7b9D5HShhkjvPppfBvyqH3v9Op+pMyKR9VamNnGQz+AVng9aWPykprmY9AKpnnjYxuvY6t
sIDvSa+BlF7w9PqQehOdE/J8xUxfcdUlyCS2WQVxHxfI655nDQSKR/WKxL7aQZMBa/Mue3RJQ3Cf
9jW4aTK6ShmSi6OkKo8AwedLpD1VH2thfzPQRot/w7SVvFz7kGgKF5bPnhTHH9Og1pBhXK2uRa8Z
qhXkkcNVKoLgwEZAr9jwyWS/F0UHabrQH0/Slf3BUdjIRJVvPzfJxYAO92SwZ4gWVMgQwSNRYIUJ
t7BbHowMTaaLTBdNK+2A7TSt2Cs6j6b1V30THiJykeUgULXyE5YJWFdCgNapBrmvFMFSU9f3NQdh
wNg+VUoW9E+VCHkHPdoFGG6D7BwGGsCgogOYupn7LQeGeAFaDffGKqH6N1oieQzSol5CSWo6AvKV
7niZ8PVUFvSWxiWbd4yHT52T32Vp4f4JYD/yGz31ElZ/dRehQvpGlzgg8se7AvwIHlwxXnZgbecj
e2D4aB5/U++4OV+Lsr6oD3mjk90C273PcwgjXQWJsjJs10yFIMOdIEh0bbBLF4If1i0YbMBEVSJr
H86VWcWifm+K7Vi8Fg30EG+Ht63jz0XTGhPAw/5j32JCjk6VZwtQ2x5YI/KtpxdYyEaEIpussvBo
yuagTfxiyrdxIqKDjcWn4TOIVf/dZ0V4y/vBvSNTcjJkCDTv6Rppo/HKWI3Z9B0oveAWa9uLlal2
RgqrIYWVXrn+GAv8FRervCn5SsmGLuGhRILwUJNPEQU3HJ5r/5yHDfi4MfkfgZFBDMrvQjhdenqc
kCoOccSG3rVF084LOx8+xx597jyRfHeqFt11HIqlFbZKJHnhHoRWh4ARCLIFeKaDBtwo/YgwSWdH
R9+2nlPLdy8Lyi6xs0MRh89mmWY2CBIo15mkXbIzizXPxT0IMHy5NGxehtdLDX56tGq8KjTzl6lv
BwVoh653ezm/mpp6yHSmeDF41QyEvdMaoJnsk4C8eG7L8GvmAwYtwMV2itOwP0kAqJFq0IZfY0gD
MALuDUdE/vrnnokdTbd5Rj/lWNkcQcGUH7HqzY/YgcQbNlgfJY2iPY2jVeBk1X2axt0tTwQSWnoo
gw7wucxrn5CNabU61h6CQH65tJKRvzQAf+yxOMKuhbsWJC/hITO25gDiuhXrc+vGlKLK44sPf/z3
v//32/A/wffiFmmkQZH/kavstojytvnXB04+/FFeqrcv//rgepJKxlxwWDAP7COcS7R/e75DEBzW
9v8JW/CNQY3IuXeborlvnQUECLKXOPcDYNOCCq5bz91QT7MqAEl/1yYjYLhKiReEzhE+z7911uKy
jw36MNkDsbJOzAqrZ6zbINWMpSc+hdlaGl45yKW6s3CsovVFZTCJ2p/KwBGfQiTCXJcZccLiBaIx
GQRCwExkDkHiv60zxlWWLgju8R3kiZE9qw8sz4Yj1YchbutVgUkPjEx/taa1+gwy/WzDOoIVO8t4
jXwk2V1MTF9jbAaAmgKZ/f7Su87fLz3nLsedxRhi0Nz9+dKDHq+w+kbw+7aPxg2CwAGypuxpmblW
9VQnCJro5UQ/AQddSbe+NRYcmCdAtQnSxH5tVee+tctC+WacnmiaDTooiBVbO8aa8CmNamcR06Q/
Ckhi7qsSPBkjYlMfJ5A+4/LyF20K/mnkeGtT4kNpJEjHg3nM7Hq8UWFMd67rYM4FpEH8w33p0fcX
xyXw+uLquEgN4Yyzny9OL5NKInU+v78s0nnJgMsv3I+IUBRnKMp2Z0D1H810GDW5tTJTnilqK6Rr
5eexhFaxE3rP8AGrJWdZDtY0TExh3kCsgbH2s6Pqo9BrRLwU7/KYFJ+YVUIyqOxhOhbuvhG3oVXU
t0i0XyFgz+4LzaZfgdsWdAeJvzd1oAxL1m0J/kfTajrU0bBimpcfXjOo1taRC9wezeZwTsXbSeRg
7fdzQB4HH5wZtE/qeeMDRRi299CuZ/fvbF37tuHOVkK5493S3ijMOYp5O91o5OemLgA6qYfTA8tf
crDd6Hvde9lDqw/wFJY1i0EAhkIW8W7WAXq4y7wyf3CUXa8seyqWptX07vv00rsAee/Nxd/olg5Z
Om6bvCGX71qhZ2W7XZmGyiHhP9wRrvfTHcEIkTb+MyhmC8CQBdWP05uZCjOLM4JKJrhneEVBPo4M
p94GvbLBGUbVR9trnGezCHOtbjgEzB9OVuhhiWbVkIKMk6ORgL2oxBrx2Is8rDmtvbIsZ61We4uQ
BAjtnSqGuExS7U0n02CK/7HuMlhAEn/dNBJZNiOV6Ub0k70nrrT35swdElrN8mhEthUCRWTjynh7
bf6bzaXCrdX6H+aen6d9fTFBAMVdwqXngIjO4z9fzCSsiZ1mxL8TQzMiFJt5Mxv4hVsnsjwkfWf2
sku9/KkgbGnWusairkOg9Hq3B8MtiGcRRiwlsMdduWkQZ9DzbK1n1zcHgIyOnYJ4GwxMNTQ+4HSy
Q7jTgimf14kNeleHZGfbS6KZcbaYBpJZrw2IzkTwEoDW3XJVPo/LElw2vpeeOfJcfn9VPPG3W4y6
gjBhO6DcJS59d1WwonKDvE35HYFc7pFqwQxQmyRIYRPgrTKcqAGP48VQniM+pYs31MsFBA0MXbKp
A38egLESVPKGWtkXI/LgBt4umjq2wMWdNXOTClgw0HNACjnYM50xGAdroUrx6WrVcGSnCQLpxl67
hko/BilGZAUbU1S6rpdAKIUj/VudsSu1q+lirO1M3dhILLVd66nW9N4zEUzuPaZh6Io4QQymLl5t
TUtUQWPLryHDZVrfWHtu00Ag1/UOoXL0LTB+we1UrmKnmTY5Q6KKrifFwDFHwKkI1hTs+EHYL5GM
z+Ssa7zh3tEAkhJAZIRusVPSJd3Wj1BQSlu45SARFgY5SOd7299C3Ls8qTYCzfzU+nuZic9prto7
U1Xg1bVIEcNYmaJpsFNAqIj9/Pt7xGF/e3Q86G14NsQFPOZiF67b38xDo0fwuhtpdReGtvY655/i
po6+5j2SDv2Bk1tEfiKk5yEBGPx64dcSjBiI7/tPJcJKK+imgiVD8Ojh555e3RFsYMaDl1kRMK7g
YuF9XMMnBbpaU5TRtAxLNd13oQCrSJCvIi2sVxZWcQRNLFJNdRE7jHYjhWa50cWsBvloJdmwMUUA
jV6HNEVIIS8jpJotJcVdbhBBke80y2ji7RvoNdDiWBnV9QU4BEfVtE1dQN0u0GuWgUgCSmD2BXoN
tbnixqfsDfS6DIZmqfpMXT7CfM4IYA7yvp1EPDmOUGfueMFN0gH/OgDE80SVA6VwQrIDMhTEgx1U
Wz8s7SewirQrzKn+2pjFMfjPS8S6+lYi36nDDsLUc7d9vg5LgwkeYN3dDFuqIoArvjw0yp2QNwrp
xrHqwgdwrrvIz4G3rhbNdmwQEQCsQMzBfhG9YPmUz7Kp8h+TbnIWvjWkNzlyQzeq6JytGYm1iABe
R+pJFtx55QBwMnSyOn+YOxCNg3Ma2GSpD6ae1e24bBhVc5tPr3WmwdgN6EUJoZcxZLSGiFVzIwN4
UHJXZV9AAL8zypBt3O7ZMHlPSGLk81iMIfATkE8VbW1vhggOe9uhFN9AZl9k1OwaP38EmCG5IZgO
zyM2RtC8gMA1K7oHxLkCyNkFxUORTQ1kAspubYq8StW26ZA4booQYaa3TUNWsaLFGR52e1GQVNw5
VZHekEqs7XEQd6ZqiPx24Tv+tKK6znGrBsodF3O/T/OTU+Zb46yFaBDYDVO+NQ6j0ETIdF07CORG
dwSAcCyWJKjbnqzcPkc1g1OvaLbUr6s/Oyd5pvEkgXlt/Dm26e5tZdNm7aaNhXygCXQNQHGuykgV
d78aJ022Q1ZWazgsumXVQRIvj8q7UqNRkAYJlWQNRMmtAqKNTZrjkUKdOTAIBxhbPmGWklGFmPww
fpZFsZjGYnyMEwA0ZMVtxFqwY8fq1gVAo8CLVJMbsrRcAFg07Pq6rRGB67s+OTZxUc0bm3hn8JOG
ayrLCIozxXhIHHjnkZIo7rmDQAEvQvkVmKplmgXun4Hy9l2LiIzpjnQA7+wGYbRGQtO0+v1MSN+/
LbFqcAkleDFw27Yxp/w8EcINVbXOYHUQjLfhYu19hJcMZAB0U7deqOwNqMLgETF1HbSjwrZ7mFpe
QfAGLPlclPY57nKsB/oq+1bgrkRymfvpaoEc/gCBaj/aCE2xYnhWFEhWsf/pvKUhVVEByI/MGSQc
IYw7D5omu6wjKLKP58odk5MKW+fWNBBEQG5/fxns9+tSfRkYwbpB/+Pc7LDfvA/EMCDPWxJ1es1p
F55GkuKRJ1A+BokX3ADUmcCXeX3o04Au3IFW7ycD06NMkeRvnv6wBJ8dImXx/Pdf2bXfrXOELW0p
8ZeTmDzcv+08gTS1ITQYxafLgn7yRQ0m9CD6Ap9wqp3yYNtJ1pXnk/Vf1eYdX9tIpfp7dQDexks1
oSr6AqmNq3UTt2LBoioHR9PSuDkz4UWPDgOXS5Eux7ABcTBCHos8scM7K6hezyCE4C56BZhHHtju
YtRnV7scEnn/sB03+4erJ4ThnY5tsIuNBeWeS1D++Xbux2mI6oklm9EH1IvNKURZuglS2wILTTiQ
xF0/9RDU1YCTXiW3SHqrP14tfMudEB9yhlkf+FBtdABliIYBUk4hCKZTvHOAAi3Ce0ayatfrVlM0
hwCB4JEPwSF0CbSqfvTPe5YAJ2zbX0m///094Gjvws8/Fw+vFGAJcR0hgMn6+ecCapGNiGQFmwuG
i5bzi0cGvn3v6AQ5ApfgUKn1IZmCBjzgqO/GHJg2EFTPEg4Wx0B1IOYjAm7rwKHrEVzOIfYLgO6+
KV/bDSZM1pe7+b9/8mE1xqf1rSjHOgrC9l3x3+vvxek5+978r+71w+rnPv/G6wr/f2tyjL7VeOH/
2b63+mlcfPrrt1s8t88/FZY5VqDjWX2vx7vvjUrbv3xx2vL/tfGP72YUIBm//+vDtwJpF3o0LD/y
D69N2nen/6I/XH16+Nc2fSH+9WH2HRm239/bf39u2n99sKT4L5CTYyftcQe3PTaAH/7ov1+avP9y
HCa4R8Bgx6VAC/gr2xDOQIlO6OY5krueB7aPD38AMGea2H8hdGvDm2gT4dnE5h/++t2vPsjLH+zX
Pknt2nlzZ4JCzPMkPsah0hMeEe8eRFCBQuKNkmYNsPLW70GhWKpdUP3T++vdvH35GJvD+yZdxqSt
PVBv5m3IqkJiaRqbNXQj9mC5n0k3XOVIoK/ExvVrSPLOxsz9hy2m88tPxesCqZSS4nK++9QEP832
nalZC4Z0rbQDH36jPiPMtGcjWGG9COyL8KoHYQU+5EVQ0rUn2Snowlv8BQiQ4+Pci9Wj01k3TuY8
R10K2G/0RSnrxh9BJ1B+Q/7yJzjmHwqKvHEfOb2i2bWN9fHN3fT6R3vrOKbv5o/L5UNgCx4Z/KVs
8W7+sHvqO4M3NOtext+xgkfiH34QFgSrNlwjkgW/FvitgL/FoRjZwlf0bEORaRZ60UHv5MumXU2K
PwSivqvG+8pxV6VYFbG7nwo6d6E73UV7cJ8hHMDOTnxH05W+DE7dYNc1xYB9FGsk5WWz1mOLf/hx
+q/w/hb0bM8WjHD4SJhe+ry5N0IkLkwJr5o1T8WpLYCnB7xb1SvK44cypWdZxC+JFCeKa1yk6TKL
+yNcYOsOCP/OLbeZ5KtaeEinKDdOqoDb5Uhtzw4u0GJTWW57uYMvHnRlQPmkrHqKBnctk2Hfj+wU
Df1N6MVPpM9Pv/9ZeAx/8bOofqjw9AvC9brgzc+ymKAihcdn7eTObIx95Aw1wCdjLk/glFEni5VL
hzn5jKpgBlJlwMXobUt3sR+eKIII85YmCdL9u+Xvv9iv7iWPE7ijkKWCV5J+aN58L6JkyRO/bNZp
Ha0hor4FRuDp9x+hJ423f1G4vGzi6KeOg6yTGu/i248AOrJIkDK6jvJlRiRYlJqNUz40lZyn6bhK
iP1P64n305j5RApdWoInXRL57gHhrZ2NMWJtawRwlpnzME3kSbDkHoImd30IUq+RPAX2WQFoEfIa
bJ9nmnrIbKBbq0gfeRTd+3W7KZpxUQTZneyKmzZKb1lqz0WRLXw/vvMyBpK+QzK6a1Yp0KkHKy/w
9rY1gs2dxTOXJRCYVJ/BBvvt91fTlu9vJf3rsOYheCUQBDHcd4t/ONOhJZFY9bqTVjBrMsh/I2Hg
y0jdT7k9im2v/EPk18ECLAjpsne9bYostFXIpQV3eHHos3tr2BcRobdI4QoAP/OWyGEP5+FUbcFz
BbW5xP3iA/l1gMscSVdxnS7GMYg3OcLfIcT1AGVR/qxFstgst+uXNoD2p43nMYc4x4zn6k4O8ol3
DbJBAYFZImh3mpA7HaY17mfvAewW/cKmvZhBq/E0CE0xW6ezuIjWky2/dKP8nvrFxh+cDKRW1er/
knZevXEjXZj+RQQYi+QtQ0e1JKsVLN8Qlmwx58xfvw/9AQtPW1BjsRczA49lM1WdOuENkWY9VQbq
l0P8UBbo+QRFBSW5/ZksGnoGQOhWmqQzy7Ad8Wt7NqLaq5TU00UOkGHDif/R48UZmZnbUyu7Qy5+
pJiDejigSgiPTNslGX6medS5WvcwmkiuZeYwObVmoWU7SQaojPyHLG3TPD0VAhhC2VqO1E/31thG
bhub78YKS8Qj2lHRJ3Qwo0q8xVdYOY7CtK5O+J2obVvPMuNfSZ987+IbeRh7J4uZFdhl5tTK85RI
P/AhgCUHONLWdadZY1o2VTjv+aoYf02TI6rgLBoN5w8bn9LsqTd6w0/M/C69F4i2+XHFlRKzad0U
7SYHdGblwI7rknyrSOBCxeLp8sRiYPxUTwmyFgPjYzXu0a+E3roi+qJ5Vd5oo2/Ijj4LLEoAV1mu
mFpU5e7AU04eCrQFzP06cxa529IIOgKUg4tklvupqms31YS1GaqnQnqxATNtgEf7oulPEppebmLj
TTRMEE/k9C2kPeXVgcRCc+re2M2zucnL8uc02O9pbp9KudvbAZ5B0H4mVbmLBDh/y4QU/6KJ6WEp
A0T04xJZJZbX3AyrBED9oNDA/nrT2Rdlm7HuOWa1tB1NRWEydhEmgfPjSoAo/jZDVcovx+J3OmJU
EQN+LTO2SKbfh7QrJsyZa0N2TORPigwxDshEKWkAGhJRuCtRj/D6VHebufyumGjWLNECQdd2igRI
SUaAL0pgKKjl9pZ8Xqb+PpDCGMsd67VtUbUDN3oTkp/huAjdX8tep4QhdR4q3iLjmhIOfBc5RqIZ
YbSx12yn1aOfajS2TttyrMhDQM8uw7peK2EjJK8FNGQh1e+qRDu1gOZjhikUV3ALfWW5naS+NiPv
dM6WM7P4XYzStb0Y6NBPu7RyUG3oxSrH6KI+fadMO+51J9n2bSqGUzMGr0ZuR84cbSDBhu7UlLNT
NSFc9yx7RzD3IY3ZeHH40Bv40M5V/5Q4pqTkeNWpqNxbh6VdLLQieZ150z99/UGViw7K/z4oKFKF
PrJMQn3ZSg4RC1varNnWOtoF4/yQJhKgrCNUOtD/qYT8wLjspN46tLxr1YaOXqI0ApjMHI1DmMQt
k2FjV/fZ76/v7M+VL49LwzZsTVb5R//T+/nruBwVy27I/Zttb3WPDfO2ssFHc2/0qebRF1+hdcHG
IBdAQNadFkV1TXsfNxFLsyDmN8Xs4vd2KPQMin63G7T8zk4FnAcsw4oy9ZTCQuA6zCRXHr73uh34
LRwPAidchwQ9aJRHoisHsvLZgSxUTWfGRPOeI/kiy9BK2Add1WzVJTG8qJJ3ZYLKWc/01emybCsh
4t2Fi4dNcIbAWAkEs0x/SPb3mjG42yPtAfPj7usX/ckKYLwla7alk5X8c08Y5oJ6lIHRLoV5b/R1
BHdRP4cUP/qCxn9Q/fr6esr6kBcfVqjwkphxMU2118rv71RLsWsp72CGbUO5fKeBGzutZh7kFoaA
ujIB06egYvKWrra1xfbri3/ysFybRhn9J3VdWP+9tlS2STaB1aPiAu8shieJb4CY7I0+RrODVsK1
ns5nn1yoKl+cqZ6ikvb994rGKFl2ndZ8crP63UYTDg/Iuiejn9Jl9G0IrckEJTIk8lfTcrtk21Zb
PA70353CH8jTK3nTp29A09c62lRN9XJbidoaTEbNZE3tQUYvNSczLEwG9fZtEs2br1+3sk7E//nW
um7JFPk6C//i6REFxU8zKJptZcivqQ2wYSxvNCLJYkm/FiN/MJXsZRzzFyuP3rop3kGSstyvb0Jb
P+o/N4GkiSqEQY/YuFxwSt0grCLRVG8wpAonNXaGfviVRjsdvLWriQ4uIrTKWujnxEQ6sU2ekdb5
WUhIkFpqvRpLJKusIpXsLO8rpVod6ZVzamUvOsJLDLeTg77S98MSftF8EkuDuXfW4ZgwQ5EMIfzF
GoEykyYHmBvYIj771w/5+TqzcSUUhmr+W9WLXqos2Ensqko/owe1Gt4r51rDE2y4oVmYMTaPEfqs
ondd7u/JDR7FzJIPQr+LlttSqYsrt3TZZ+A8YWSGYSADTMW0xLo2/grg9J9hp412TfWRPHQ2nA+7
RYxSBYdYvo5dzWSLmxRxd+W665q6/NyauTaXwTjQYFqXw1/XnYUEz8sw6m222AcmQXhDD1cu8Ukp
JzQiF3tI2KpyWS0yge+zYBnrrZxKt1aphJ7eDQUDdZSsW1HsYdcTv3Nt//VH1j8LnX9d17w4P0I7
KiYOtnobFinoZYHEm1W+WEPA2Gy56YCuey3i3sj5K3dx0r83wkAKD2Fp08D/SlO1jSjH3h8jhB01
0LCljmxWCQnGN6x0AwIX7Zte+tbQk3KSoPbaPEsY82V7KQ9/tGbyHocha0jvWsxh7nojf1aRpHcq
1yrnb6liha4ytac651wLwCvpUXalhv7kAGWOrpF6CmXtzl20D+ZWwdR86NnKEns0Q7xJq2/xDvz2
9Yv+bOn+fZmLpQuZOBKiRymU1sxDXiS1U8bnaXnuh8xHf9sXs4idEZjmlQThs3X193Uvlm6ZNXZM
usuWGYb7gsbTFPjDHGzMKtkHxbSJrObKC/00bvw5/01wlLby57T+a7eMpqxGDCfrbVmmRLL2UHbR
4zhT4Vpb5YhWJtVucdc2+CeJ8vsEODhNq91gAWA2jfDh6/euflJfAADVqVX/oO6MixeAZ2Q8yshN
bHOzcvsh7Ci4yYZB9NDnQ/5r3vZ5cJREBQXQrWunMZeWlI1setamyV0jW5dS/nZL8bvC5DNVUeFg
+1dt+/T1rX4WZf6+04uTreziSY1C6K3gNQGAKT5kyZuvL/FPp3aNoJZuAz/k+DQYtP43kiEGqU4L
QmzbQTdwAxqctgPSAdweUT7owZJ46JpgZybBURu135FBWTOP4PhSKgzrVCehj4GHV0YidwIxujae
eJpen41mOc8tG7mJEC+v9Ze8xlt7pnpnI9Vycmz0+6+f5J+2358nMQm7DLhUqo2LXk0yzXQx0Gjb
5pXyg4DzYkjVpgKMEoXKDZiGXS9F74AifWNp3NSYf8w2PMWVE+rUpnyjCazuW/XK+/1fh/jiqKAH
aQOzEtzaP4PTMmYppqgdb/WKl7V6i2E6m1DTt5D+WvOuyecbyyxVD72Le0mriAHt5FgKxShOTB8J
ElN+s9gbYxhJHpvKLTBJ96JIW9wc/tggUwIPwCojnXaAgkuAM5nVc9hi8iknDCTROHCNoPwh9e25
SJrSGxv+b6jL+xj7ThkLUGfqJtlZp9Bdqv80q/inpUD7hoOrqcFuVGlrdIe6UX4YBi7FRckPV2YO
O5wABc8MRXvIzn25N9N89TbGxGfGpqwRYOvl0QWdvhfDQhMJzIBIaHmt3i7ZcsrCWd3kknVMOtkH
bpF5rVSmGyPIPVMpwBnkqgekq9za3bCR+vw16Ltt1RePAIaZzBlAcjvBm6zLZNzltXy/TBBiBN25
AfWGAQGhoT4D3mJ7A3mO8QDLMG+n8tgAinVAAN1okrVtTF5pWef0BjCqxw3zIzQMHwM+J2rqX23q
pEVyi1z6bVJAk1WqjRwNfKt+l0kMbUeQmTZB2on77/kCzlSJeMBY8Nf1s5a4y4CqWWX2e01HoXLk
gbOEls8wWr0jj0HiLIGCeYq9F4AlN1o/0EB/GLPyI8Ati0PBqxv1zTSk0ANxs8GuxHiy+tEp2mdl
sVUnN+vXMC74nCJ/HoL0VpLNYze2lWvqke2Pk+osmnnUVqaeXlu3OdOFNpDewkG8TauHeKCHzhyy
KEqrf015+LTBnapFqjQ33LhNb+EtUIp3bqJ+z2oTYR8a5H6eDq+1Mdgu7jwISEWOGf1S9KR2rSjB
Ww9w+ZWt/UkgtGSN7cNUzqalf3FWTnZQB22N10usI+RVAuJOJNK93IFI/KC0yb2cDyetf6YvfLbQ
gfnZpTmTGrbQlRtZL3SxmS2gBJZigpwk/buIyEFSaHYuz9W2VNBOzU3zSBl4LIEsNsYx6KODMryW
+PPMfXmo0AiRpu9X7uCT9IzdxxhfkPOu9fR/47VpmZOURHW1BZL+DXuUHyXCslWnP6I66EdFsElj
60GLq19jV1yptPRP6joLzKgGLpv03xAX19abKJtTWqbbcqlVb0opn2kyNU4PqE/up9dQqz7KSnMa
tf2IY3XVFzmiwZc47c9ZTnNnrl39VW2BUYghtf0sQjxx0Eewenr4MA/iI5FxYJiM5qE0coCVWrlB
sPspU+sb1BtsD+juhyVVZ3nJtGMgtIcArsRBb0XjFYnwVPQxG1Dr+IUYexbSNkZNEziW3w3VvK0T
/aRJMwSLhCHo2hW98mU+ezuayuHDIcpY60+d+leWM1t5Ott2WG3bKr9BY/xXI0vuAHHdSdryh6ib
77lRn1WDWeC8fF/+0GtRsIxy365W+4vYjbPoLeOlXakkPrsxQyaVNekPMM9Yf/+vG9PHGq+A3sQg
C2qmkVEVVf1tMqImLN+NoTZfeRGf5M+WAHVDycLbYPT838tpbVX1YzmVWym09ouS+U0tNqatXRvz
rXna5V7kSBWqbgHuAd/93+t0kV33STOUWxnGQdjHx1JJn1BLOKcpUP82fFqW4dRj1Ynngn7K/3D4
0ei7esJ/tiPFmj/Jxh+o0WUGlSaZrU1yua0a5KIC3AOAEN/H+sFo8/sZCh/QOH9oOsJ2Mlxpln/W
6LIoVJDdpCQXwrz4tqnVWAwGlBLyrZxhnzQdVQFUzMj9QVHuSh0KgZ19FFJ+1oPxysU/qWAssAsa
00wQFv90T/uZydGEgypUZHGPiEHqAtZcJxJHwERHKJdnrRZnJN5+XNlpn71xEBOIWqNsSRZ/scKM
kfmLpCsViuKJq+jyc5zhsthDf4i1rQ5h1alqxTdmFaOWNH35+up/Rv4X625FTlm2ZamMKeSLVk9K
qoKjV1Rt7dF4pgkmnLia72h/3g8rrBFk7RuwjifRnu3we6j2O5ClG2PRnNlgkgeSMGaeBW1nMt3O
fG+FjPpe1qreoGXPY1Bn/lSjLylGsFm7KrLVTavZ9MkVY19X+EZbQ/tq6iRkyLWBUjLfIjruDg2m
3DGSwF1wkIgr5SWfCjKTX1WzPONnuqu6cKOlw0+lbc5marzZafeK4Qg4eGv+OKumRHC609LecOKx
NZwqT0rPW2wyiXImgKuoErlSah2G/ik09b0se9WE5bog2RtKoH/sDaZ73FCBp57W99iMB78MWYOk
LyZviOvz119B+2Txrd0+cDN0X1TzD+3sr6BmoMVW2VNAUDNxSk+z7rmtdWkTtVHjDMiEwL2sUPPJ
NwtUFVTwVa/KjH2C5Y+rSO1rR8POATNzlKsOoG0j7Y2uYrIqG2/NUmzxZShPKpPcsOM8kfue2mC0
72Kj2QkzvaNe+jlVaypbqd3GYsQT62/hjECXNCQO6s9zNlvuULAkMPNwexNnxq+f/7Nqx6bfZaGg
p+OXpV+swi404ihtqnKrxflbH6uHVE8g9TVPTJ4QougY9tYxylrzj8pKZXpg4gGM6U0Ey5RQrDZi
dlsUF67c1icTFQUsCYAZG4yoTTX236CcAZpTgRcSj3KTjLfVbvuJhR6Qns8tjVBQjm81WkpIvOaR
o7Iai7EcIGEurZ/PwceSaicjL1HzZ6I9P0b8+DK150THw9oSuVf2vEo5tbZqO74uiFAfhqF7VQSt
gum5Bj/p6llve1de9r9H2prtAZmkw6vZRJT/PhUYnrA28Uygu9ttc6OX3LgsG3d1a0+bOMF3MHkR
GSI4A+9cyaiio4HVBNjkpcu05xgHVZemwpWX/UnwxwKZLNTmbYPjuazdoTTWnW2Nxbanz5apAeY9
JBQKZJsuwvE5kfdhCVBgxj1ruNZG+rftDqjWkk3glXSCOX3XPtNfGxAsVwT3NS631iHrUYRp59mH
sDmi665E1B2d2Le1cZMb2lO3Ngas8cpQ6Z9G1sUNXJy7NU3HKJezctuk/SFWsJCMeqedCP45xsGR
sU/14P81tfnvJS8nmdagZpFZpyTA9nBKQDOlBQcuSi9X1ts/wW29jgJilVOG8HaJWsVAWvSQrfHQ
DOq9pROypoTXikKoIU0wZ4VnBdOLNRoIC87PuAT+7AYdlp3pJfXWlkYfxa8nRCLcQnoY9Pz1yu19
+uYBeytgrFQKgos6QF2sXlhKQuaVSQcLqdbVaQSIyraNcjcLJF+OJX+w7fsF5SMl2REKvEZbh9vh
MUrLjd7e5EW7sdu3Kzf2zz5d3xtwb6C+CiWKdhEUq2zoQFvgPVpX0qHotW/I42EYK7xoqve6VjEU
P+Dx4Spt/Fh3eK63yWvZfptE+tTQEb1yN/9UrRd3c/GaEgk/hYh5zTaMgQ7YJMJiOtFA96PggJi3
pwntiU7BPbDFA4jgTRSXO4S6tvUVEPSnq0lXTCBhjKaYdf93p4bQ+pYxtQtATG8RxPa+xZdC8cvw
NlMqx5KYagN4+Prh12f7T5K0Pvtf19T+e81OKXJzHMwCwPzgDpbqCMxFRgMWHXYN/3+XuqzJ5QAn
1NAqtq2M2PpILYD7iTI8qFcHYCv295OnMhRIpULR/5ER0PS+gt3CvlwmTq/J6rykmQ5NB7y1/qnF
yp1eLidkivU8Raz5Rsrr97iejyne730g6Hrlr/IQ/ppMY6MtryTXrpmEj9IwH9uuvlaQqmvu/883
AAtIoxserGldnMW4RKQGoMNiC5BkN6nVdlrMvZS2m6qFYEQQGWsUToR8jPDmGcx9FQX+nFE+56pb
dcWfbZtFwT3unS9h72rsqdkASbaw67MxSmDE4xUTBL7W02jr+yun7qdR5q/bv1i20LaGXs1ZQsJg
dki7uXUFyngDbiWFnPohGrtfL6RPLrhiVYB70dxB7PHifUVJLBd4epSMrfsDcC6/VdHnSrF+pvU/
tRtDuYae/HcysibGAE+IpWsRa16cYXoJ+7EzueQY9ht7Gp0AGeuhL9HVqrdRK1wEwDYDQjFWBN5q
GB/i0rox08lvhrdFm/2vX8CngYIjR9cMSsp/cATJzBwyS4JiW87SYQVkV5Z+2wQtDoraDRBpL2dA
grrPtePun4nMGiyYmzMxlWltXapztIDVALXxpWNMRh0hcj9aVhXAmyWQ3VIrMeWk3jC+0+F34z7a
f/3Un2Uyf3+ES8RMmTdBEXccZ2Ttx6qm6qrpwqfFbRdU+141EbReuwyy6WFi7FgUflW7+/oePl96
/3cdXG7VVpqkJh/xMB/H+k4L7qLkFbktjv1mU6v0n6fu8PUFP4nPPDMxgQ4K7o6XEI0JBtBUFZxN
ErLlWRf4Afs4bAqXRvCVPO3TSylIr4BMYZVf1suhWsL5THi2uhUANw26BAgatjBxJfPatOWTBMBg
qgdTDyyMCnPuv8eOTstN7gJC3tzHbqRHDgl7BjHN8EBi7bWajKrO/V5a3KKYHUnPb+qoxgQtwzqs
M8/4PlzpUl27oYvDqdcrfZSxjd7WsaC/J0jS2g0Y4YevP+fna9igFca8GlyCelGhZKBNRYzd0HZI
cdiy49yRSxRlYjm9jU1jz0wdiTJmKCh+fl+wSa4Lv2UUduUuPtnIK9tGg9liroI7FxEUnKXIg5mi
NByCmyYGdG7NTmm9NnPkTpgwpXANZtD3oT7uCju5dnl6f/8eecwyLUpQqmKF5uB/v/9AU6WQEroC
+D7xwCpQ56K8myRmfJ3RU6QAoALGrWy1XHcWhX8NprprScaq2tiFev0oaedgaOINNLEXpTIsr2kZ
c1WKdoTOoq9UlcWTFJE5So17nXrX1dadugQeihigdBYUIOqMwXY+g9fotT0GvU9SFuI+YJx0uy53
6J5sSttuIQ8imT2fi9T0ZQ1rlFJTD4rR3IFae4qiidzaguuf3Fa9ujU7/RijaQX1iz47B2+lHNo6
j/2wz054F1nYuOoH2o+MqxryjCZ+1HMwyVEV3ULR/4k74jOO9dFWRSeFs0Xbi0l+q5LjxERrO5cN
8Lje2stVe1v26nMwA8/vZ+s8Awb2KxmB3HGeXFR2tW2IS29SzKcUS8Jl7KpjhBZV32fRgTf+qxkT
wPnRGU+KxZFmLd5lvZARqJx+i62iJj80yYi+DfW3zIDfPNe/TdHZG2J66aKou42k7N2CRkkNG60Q
EFLmYmyBKsIVGnS/CPKf6IX7nUQjzZxwMWsa7b6KdDxKsuYNl1fVQ3Cidvsa28am2xutIt3lUvkS
Y9DpFkj+WhBrPTEp6O023lQGxmZOX+pRf4O4cdaUMNvVWvI6TaMLMEtxW6prx57bj4Vqvi1w7fES
xZ4dWJGTG/CbLuB2G+ljv0v0GmKk/RuvnI+6fzAly+/TtUU3dYOD/Rcc6UlHqw/9hLqMDa8Lpl2/
TLtBF2+d8gxpvmb+mmElSq3eW/ZtHIAJiZdhdquxRn0CECNrAAUGF0zUB9T86dRq8pudC5wve6eY
9UMvlb+rNLjthuRnFtRv0k6Zh/umQ7yqFHiCxq/R+BgxDnSMgsuFMeeZac68A/NgBsq+N1PWCpfV
W/6VTO1jIozHuOQXcho5UtGdYym4NeJc96pqeFUq5nF93MwwV0FUz6lxIAADKwcOoaE0I1V8IzsA
9qhpDRFWT8FWzIwcUzAG+RIwLtapCZaRCWSoRw9zrZ/T4AbRe6DnISrSna3sp1HGeLDs9AO+byi6
CMcou/u0Sd+pkJNNrrBe6hzolzwgk5PFr4Gh3CDLC0i3aT20qcFetwzFO3ZLtNCcAHUsW9F7tXII
hsxwpVq/EzkYlNCNMbzx+DXuVUydHdpK5z6IUmTxfcjcsQN4BvyRVLwIKWkcVNGfu6K/nxUMYef0
sYhl4aN+iksUy3+08U8z8mzc13FwU3bWedSmh0JTzrMuXu3bfphClMJx3LAjPBZgKI2mcTdWxXth
0kGSzODNljsHUfv3Ag1ngRI30AtEPJeifSqFtu2M9z7LfY0pl1LnzP378fQHeYhFfIV9Fr2gvl0Z
HOl71BQ9XSAQv0o3fgf+CyC4RnRTIMYbfq8A2TthPe3QHDrQd3+K2weEjyCRmNjHI0XMAckSmPL0
LNnDVnSgG2m43FLTgBvIsIdu0ugOGZADFNxdNcjFSYuLo0I+4amzPLlF0N/3zW0jcpjuODzSEZU9
oviuymFhx0DKrFyzsGMZedUJ4ihyOJ9qiaYetiD0swGcyBbGeooOjbq5VxOMwYdHbSf6WnPzvj2i
leSbWDzn2c8Mn0NvshBoTJft0oQyHI1c2ZhZ/i3EqBPMt0dTTXFKdR9ZGFrhi+piKXovJ6pwxlLC
z4UlVP+eBuXE7iucqeYAgEc5/C94IIP1sySABuHsyUv1wn9fJMKnI6nNAPJTe2NEuFNiYrHWvA4e
Sq5vzN7vVrVhgeHKXg2UZ62bENu3fbOWH0urzbBjrPemLd4b23rIaWxR7WB4H8x8GHhbGOi0Xips
ynfdN0GNeWqLxkwFINRp2+G+ilt7k87xbqrUxe9M1anibo1W2BlG6WtqouVfGc2wGdrFq3pBIWfZ
OBfHABfWKDNNOircZTGx7CkCkafBkm7bmdYTisyjZykqZ9tgejTDQxcak1QnkRuW/FxdlUc89+Zd
NU63sYL0qzaP7Pb0PQxDw0vaBoX5cNyOuVLyl6MeJvW6CisiR3WzrBNWKPVy2SkKTRlbPkixjlKC
DeCPExo3qblLT3hDSX6amTZxI7Tu0G8NnHFhgwegJJwgjXANRv9+Ixj4uFkST36tjSrDleSkcKoc
LEyrknr+WJRm3LY5uJF8NpadpYLb6DTzVyNBX59Ndha9dgY4w3MS6D9KKXspU8DamgEdPB8ZL6MZ
07H8Qt4fij3vedg/VYKfyIhFas7m06rfpu1Z00qBkidMMREGsicsdxXhtGHzVAUy+N4CWzVrju1N
q6/bzesncUqT9r5V5lNSJjdqChBYKb7ZBm7dgU24alSTfG4+mYqwfIEKhgW11FGRvwnhgsCSiMFU
tlCu2p+lrUd+wfCN0deDlOrPFYOBXaJFfjpUv2WbE2nA489Rer9S+t7tVHWfcTgNgfot7lnkmCtP
pM7xBxaKhoOzORGmDDjocub0XfoTcg7imIu2mlIkJzHolEeI3+6gRThjJSW70VZ+TBoqrTE+A6b9
Dko/gm1kS2ScGQA7pMG3YGjeBnPCCThrBq9aAm0/xpjDtvp8I2aLw1Gmu2/JG6baIKmb5lsSdZhi
QljOcm7GSs2bkT9Eef40zx0dvcb6HeXxXsMOglGNA+t1PWFRMp69wnguLQkNUvx+rHp2upkL4yrJ
jmJk0mjya14EC1wYCbFHkd6Jmi3RZ9U3uU1Sb9bkxV3G9qXpmudOz3dxWNwMQf4srVrIbZkflbF9
DFuSq3Sq/XkOvGw0dnkes5uWId40gRS7tpk8mn35MbJZXNmYm5uBiek2l6uSMz72i4XACpDpJpCy
G9PI5cPSH5Uimg/I1aJ2XUr4lNu/RRa5Fh8CMlPpBR3AHMzxHvHltoFzbuGxclDrudjI2YSLciGt
oFmcAgvMwzRNQhc0Kj/sfDpnS9CzC3AumTjP9SrfUWprbkSphmXOhMh5pWxjaLB+Y1Y3i7IeI2IO
/WBpfucU6O6odZY3fZhV191C4gN+hq35To/Zd2aNjC5mxBHfuo/30swhZioImUtt76In9tpU7xn2
t24QI1irqhOW0gPwMIYp5ZDd6xaMcGLud3XMOrKMlIZT2B4RS2/9VSPGidSBLEN8E3GueemS/bLr
oaK/Fn0YRjFsevnYcbZ5VTjfG0nL7jRRM05hvwO9QONLTP0hMJKPqUXBI5A/jEpEt1mRnzrZdHNA
azI05/3Sx4w2afwkWYX5TSd60Hi2NyR/pp66B8YD5vfQkXb1twwXe5F17gJU1FmKTPEm+8lkzwGd
Gg5lMlW3cQ7ia2mxmwfEdd+XAfJVJLzdktoEr+IYg3/DBbg4iShgLGZ+aHZwroYIHHDySx5bgWof
zfUwmlChEge7SQ9jPhxUrLmcMJSeALck0M6Ac9I+QmThvtnJ+n01fEgmmkXHPPWWxTMQBieQ985U
3tfVYxG8zMRU7ZfGtsTS2NHK59m+y8dzKN6WtHXMfHaS6l2dGsdUDQidKVPf0FOgXYYJM+fxRxDf
wKYU2uQVC7zxxfSVMD9hhbmfiw6z7WgfYuCUIdHctifIofg1NKDXrCOn/O00wuijkilt89iq6o00
FXeT+oSY7F2mIjgeSPsoTreZ6BFqM+7CjFDXgZYBxTJ9m9KR4Wy0SfSEoYh6UrTopGTKDkWgG0mR
thqLDTAIs0J1r0j3/YB3fB9vTaouOosUxuYhU2cUT5wlkQ+VYh9RyDqUugQj94PjlLJV2uiN6Umc
qFY3khVOvh6nmwp/STxb/KaE34l2Uq4lOxI6MEziHA+Qu4vOy8lzaCntAmuieNE3/bCGvY2qGDt8
dW6CsH3s7LPZ1x/SEEAM0+5CIzx3w3JCS4jKL3A1czhaS4ZmcHROzeQWqZq17PHnYHRnBsxpbpzs
eX5gGHLToTjlSJgAL5L6pGnYnjTqL7vrXgt7OJPanGAJV0N70qJgn0cZILrUteP+QRc1UvnVJtLV
29go3Srcd2wyIw2/DUa7szQqYmE9pFp9SlTje9Hle9OqDqEevC5N/j1jsyp5+CRZ2osM5Vl9yttT
im90DPOonHEUiqRdxpkZqPIzHKyDLI+PwJBMAo/u2wlKWOYH4jv7xtC2dbp8C0pp17X4c3HuiBlF
mdJyU4vGM3ORIFbfK9nyqkTze9W6ne3Fm+PwNPfRcYmjb/StOcoCIHl3U0m5PcqukKSNluOauFhb
lLLdAHvxIYcmhAVlTSycBKDqzDzWOcOqDr9b0wRKhFojFEnVHHzZztzGIGbWmSvrvw31UBo1Tp9i
D5yB2W+yyxZpq2AsAXPQ1zsde2TpSe5d3ap8eCHAz1Y+HcHa0vxRwWhArY9pxdlrY54SWfr9UJnI
Kfk18KQ+kvbjWAFsNDdZthwQLvGmeX7UbQZW0zawK8QFZUc1QdtBNkVq0bHEW1gXW3maDjW3nveq
30rpPoLD24GeS5F5C/BS1UzJK2gMMdr2DImbHENXHwRhFGl0Do2sDA+NaW4Cq913HAgNgwgd3+s+
8uy42CiNeasoCU6CBbkdAt+lemzSPaTJgx0pm1Zqdkz8cOgqHjTNfFyorBvD3o+ttLPmVRNp8jsk
5YEFo1KV+CN0aa3IdoiD3omKVJLDFpyJ4SD2S78dsglRLOCMrCtBS6Dbi7TfiSZxK6XYGa22maFV
VzOdDyXy+uHQ27u+71wLutf/oe68luNG0rR9RdiAN6cFoFCOXqREnSBkSHjvcfX/A3bvNAnVsHZn
j/6ImQ6JFJnIrETmZ17j0/41hR/i/NJllABIKqA12PWgYW3W4otUbCwjA6COrF1TOQMlKbOWd3pc
bcUkdsWTGS5prOAog+rQRfRQi/Xwfp0PKMYfDLXEw1eH+CzgRS1t+v5XSHCQMC4L7UaIc4jAT1qB
vLZ8blAKBoSCV07gagga0pi75bdsZaXzRl92FnVNYcAoDetzXnafDz0SZULsYIdyk714EyU+yqM8
URY5QngVpnhacrnLwfOECH5m7IxG9+oSlTfCZ1/BRa4V7AzXpkK+T7uUkkwj7M3IcFGZf/J79L59
/Cta0BRoGWXpBKal5QPh3KCxoCaaLZuCLZjjJo3hTROgzpWyRZx4EwdYa3OcoU/qoH4Qxl+0ItjO
NgJ0hx4iJ6aObtW5PlyhNvfixHKkmZWPEicvZZLYauNnsiv4VI4m+QdQNjc3O7fOKtbM8IDvPWdZ
fYu63kRLR7zmoKHmg9tthrcPfPsul3F/JZfsEgdSJ+EOiisFZlGALdBmtrluPIgrSsSTmCDsfFDk
ouTAQHQ6Kz+akGksxiq59PD+o42T2HXREho2pNzSLiqLrSmk245NMVeYCxSbepZtFewpomT+r0lp
l/3AdUddD465P91L+Q9zROEO6YYAgrAvIOpw7BWLR7Uc8U0I4x5GeUqq2g+Rk/zOsBuPJm1XL+4B
qN0FSuKIUbYNx9JJMgTlMWaRmBrY2k0eDsDd0bJE9CBNSpdd4IllvhD9XANI+6y2TqBEW7kSbXPE
dLAR3ELEhmus79MmJ1TuVbgZohNmyAYAv02q6JQE811UyZ6Mik6n9p6WRF+kbN4psrRvdbKGcnye
Tf1mADaLLPCmHOJlG2wFQPuNSmiLUmeCE5gkbkWxpJMNcbnjwqPt6beRV0sGaqYmmAismyZiJOan
F/MJIcKdrkhI4EI2r9xuzmwJkH+qJgRWiDVYPn7owhJlnqResFUU7zorQfAB/dYFrA+M3E9OcxXg
tzFtR6zcue77aTiI/stodvfsTiILczv5EjJzpUuo6GQDr2YXOb2huQHnuluakSv0+p0mPENGO0hZ
vCtlY9/UMz5Z0REbRA/zP1tWF32Iye56uGgok+ZbPaaSMVdbOawAvyeHvi4ecE8BTIpDXsmVME/m
KwZyuDeN1xSRMeIV0SgiUxTGnaJGAPa/l6GJ7+XghFTaA9/fx2K+S3Nz60fgkwfVTWVMQNFYkHcI
8bjWkF5VYngsZ/lIjnMbN9LeNLNd375mQI/KPrsREu2OQHcfUY7u0Y0tE96KLt/5jdOm5dYnxkiM
6oja4r6MxWv9V1zhrsiyBdyFQwkuhIaSb4Q3JNmiNRIsTdvwBkGWjd+7cXBFbf9nUw1fZiy1Wkh8
eTN4nZq6SlO5qjl7mKSCo8YClptKigOQb/fC1G0GMvqua7xeiVy5LbZti0YuNFHcTK/jibw9Hrr7
pi7rbTPU5eGf/9SJWB5MMXnopaLaQjpsDpEV0m9c/vTPX8MwGynk/7tvv31j9SNvv2bK579/4SSL
A3iyf/397dv//NyFb7/9QwNhhUKd9D0Fsv5oYW12fPvTP/9Zfa30Izhjb9+uW4oOUlzPzj//Rp0H
qnT//P3f/p7VP1HRpTUh0e1WX3833OpX/TXS2xfffiZKK3E/AVD850tvf/rr31EHb4ugBUKTctvp
4alStSdp0DpPS4UW/xesuxS45lWZjNhPtS+T0H+RByr0nzeTznXOFtkdQ6awwr2wfP8dvgyJwApx
Ibqyg6bvTam3gwRVKUG7gDI41zkzkb5aBOLA0tE/+ziOiGIGZk5t4fl15oLA3+hij2xV+hVT462R
z0+YFmqkduD5QgNyQ2PykuvGJRL/md47o0OsMFXF4nFWaIecOCjP0WPxRDmySDjJ+KrK+iHW6Snu
8odOQ5PRnL+lIl5Dny/0n4RIRUTpeQEGyXBbRGsFQphwjovGmt5oOqZup7WeLFiLNhsO0aYuBRwY
TlJAM1NSbdckC8J7EDdSYtJDWTLkfiof5hnh24Z0Hn3d2y5XYVnloGgx99lgPXIBp7H0TFe4lnfP
K4mrXmcp5OA3DJbKaMz9Ajn3TfUCdutMz3qBQbArLAtlgfWmCGZEgNFNKTxtao+5Ti50rQiqo1F1
/3zxz2B0oF1CC5RAMyPLueoPZ7pVh/7ALWQmNXV4NKQS9a6gd1Q1wZEY7wLW4exwiAHqYIdR41jj
DGYivBpfVJauIIlOr6Yid6zpkSg6AM34+dTOrKElwyRHhURVAeuvXuA6SucJh8GFLcTVPfvkeOlG
Q1NSU+8+H+nMhrBk0JLgEZHwAlHz8RUe03wWS14MnKIRRsgo/cut+eX/NsaqsxzII4pcFoCJGGZc
SkUYipn7+RDLY672NdMAkKHBnAGEtDoCIHxxRfdC7rWW+GSixt2X6i4Up0uWLGc/GNrkC0tJR8hh
tVw9zZFR1BknN+anPot/Aiq6XvT9EBL5j6b0z1CrVTPUoK+0EvhDmZrCZk56ZzDNLxVOAJ8v3fkd
8M84y75/d1kIw6SMRsWURFW7Ew3lTsjCS5DGs2NoaMApaNhYmrxatm7Sa93yF8iM4budL2PfLF84
is9+MrD6LDAMBofPCr5SmpNJm55pVMNMQQkH91zbStMvovoLgKMz1w2gbfhCCFtqTGl1hoq9lacc
EEC95vQ1nHpnhsCthkdUOjO8eqomO83WJdLG2ekZwJkVcCrSH7BmqfZTnf2Qo0FUPlQzDb+FnKWk
btz3F7hJ54aCkqWgDsJ6Gm+6wO82BAZ2iPAkOhtvtrDGJFsMJBCOqDvFhX4B43MGvGUtCD5EFw2E
f4z1ezu0qWZhAewN6VPWSceNGdwbc3CbBBfgTecOCBWcmaFqCxf2D6CaVGNUrfULPg9vyVH4VZAg
ZUZ0gV91bhjYTYjfwnLls1rtDerlmRlQnPcUA3XFYrSrOrB15W9F4w+Cxu+1VdeS4rDliDUAoMFK
JPiCVPvxpa3ykcMuZxyMh6nFUGNiLN1/KNLhGmYIEmEpVnnR1qeOpjcVNRH9hdytVxVP7rKdWUFY
l4zjoPUOOigXXsU3/sL6NLbQO39DQyL6uzpS5qadTT9ls3aUF2e0FoPSFVDWNEptize4A2ARiUcN
jAlW9gEyas1zQqNYiDU6tEBJUjtpzY1aZZtZtrykwAcgqw9drG5GJTjkJHzYD+5qGsdL2ctUy+3n
R+Kf7JBled9NYBXYYuygmc0ibxX0UFUIbOleyZ4q/x4ViEIK5Sa1dlW5vnDtL+vyx7pp8D9FBY4t
sM6Pn6ogZ51eVLx5ChaG5kzdBXkNgbbjWLwaoLM/n+W5vUr89K/RlnPg3XueTYg7lTGjqZ3Mqw2d
tjM2rP/no5yfk0KBjyAZAvRqp+Zh0jbmyFKO2rRZ1KNGMcS884Sug13oxoWtd+7sQpDjX6OtzpMe
XEiMA2XuadrrRMMPaz9PE55C+cKszq8dDB55oY4iM/Nx7fyeynZWUlowhckV8jvRKtBmqP6j2fwz
yuo9SvtZxP1NzsGePcOA3GBqhtCm5krq/3E6q/1eQvfvJ4WBehDDZvYrlZ+1Sr6w387uBAhuCim2
CLdzlStxaZs9Z/wS0DSeMLwqOqo2Al0iaQRHZF048M/uhH9GW2sxQR6JumZgtEDFlTmwgP6gvWrK
7HLzwsd0fmLEA7B6gJCuN4NeiaUi6hPHnfLchWhsfA2flncpMy9RF89uuyXy+Huk1YZAHdPEtn4E
o2vITjQczKJzAO1dmM/ZpUNAlHiaSxkBlo+bu8mVyMcNm2C6uFvuF7RQXKV6CvHN+PxsOD8QDknc
lWisr5HUgToZuW5w+6fB4JSFSUmHFl1INJVdSEH+/IjQdpaoESy0T5rVq5O1iUnoUHfIPV8wtosm
d4O2eAtV0ndqI/9fB4gMhvoYFmrKm0Dmx/Xr5TKUOpmDdRkM1MRTn5ZeKIXXQhJ6mXKSm2OOYPHn
a/nn1mBQij46fjwyUharEymZrRRCFPzbIpld0fiKWu911gwX3uEzJR+G0biddJEYmFTr49wsCRyg
kfGRGZtRa92sAGaDAHX0XTzR9fet/UiIkdBpMNLmAu7+7AwpEyAUsfg+vj3au/uqQlMMv1Fes1ZY
5EHhzsPWy4bR/Q8WUmcQyJkmRI7VWTiohYABa8fB4YOxofkx0w8QUFf+fJizK7k4w2AWBmUG8sbH
lUwS2bf8PuWyl1vwHDR8BCju831RX+WKJ/ahM1M3M17Fr0X1v5/iYl7HUQVlB3buauhYLtIkjKeM
YBhp8UI48UkjbJxfOILfkPMf4xlw5DRHVYRi4RSu0z5xVoUmSszMq4JMBC6j2lgB0r4bixtBpBsN
+elKnedyB4OjR5aIipgaNSHIBiDCciyD+oRH3kbzr0iBo5+YN4rVfk0b1qVRL1GY/jyMeFgiTwug
JSqNawpTkPdp1Fpq5nWxfK/eqVrpULq9lf3oQs6zrO56VQDZy/R01YWyszpe6fGlSmooGZLUi1GV
xoQjQbtwo/+ZpEoaDnT8X0VqgXDy4+5qzRhAfztnnmxNvKVfp0qjg/89E8EuThXmnKWbq/nPz/f0
8ktXM/sw6GpmlFsAlgG3IAdHMB/tA0UbwArSvicNsarIqYvm+fMhzxzscAp5V9nP6PevFVNAd4ly
r/cMWdY2diGer+HqnNNmi2jAYvf0+XDSEq6upyir3CM6+iwUglbh7GQ14VCLWeYNc7ZpJGML0mAj
IvetzZULaRX76OtomnbdZCA0fSnvOzfb96PLHz/VTi8T3MJyVNKVwS4jENn9iD9ftwkA1ieZ/tc5
8bc1ze1f81o55az++j8zzvm3rjgfzHbw1uF//x8Y5yxmp//eOMfrfvx+SbHlenlvnrP8zN/mObr0
X+iwq2xLjGhRfVqO/r/Nc/gWmgMcibLC9cke4qf+2z1H/y9NgnmDrzDyUHgm8FPv3HO4kNBDVmnn
UP0x/jfuOas9TPxNo8RUubx5RmS6l2d4n/hVqTQEkoJ4I74Bvqc4AShVpz1Et7kbf8++vlubv7fQ
+1LF6hJ4Gw3jH1OBoUfkRTX742hRLEYp9meNI3vtaQLeiGS7E+w6D7E3u8N/oD4CJT/NLto33iUj
s1Um//fokHiRVDKw2ngrpLwLGvpErLQOyIIz2JBfbqVd4iX75kvtabefz5PD9cPR8N9DURrEKssQ
/6gNC62FmrxuNU4OSCxX8EeBOFZm+teojlxDjRA+SxDjk7008g+9FqGG0RKtqXTVR8B9+7m+0QY8
8AJwoOX4gjXfA3wsZVMKFDkMK/5W6YDbAIKliCE3fk8RFapEIfVg5xTEIiI3VV4WneN2QSoWxzQL
gbmfAiXbgOBWIFFX5deherXMmymuNwhUuGZybEIZpsXiO42YYXHfNE8hQItu/hL3Ty06ebJ0StV0
E4HX1C0Ez6HIZU21ma0v6lDYARisOq/sULpBrWcIdY75o5LRIu+VTUfnEeoawIqXygemd22qwSZG
98YUXuPwWxaUTiCkmyb5gZ2BYzQYmRXmTgwjUMgYL1Qna/jeBUCyFrCjWNl1/KUGx9fIL2kMyAFI
mx49BibnsP8oRpVbTcUmCcQbNfhlFZCO5i8zEsASrdZYQ0nZA+kAkEwHc/YAI6asv5b+5Ay0+AVj
KYB87+O7KX5ctP2D+GRZEFr1wY1QwptpRk8gOafkWNJXkHHXtYKHAaJV2wFSBhxT40AnBe2zrAiY
nF5htAiq9q4bvwX9NdTBFJGPAJhdP6FWaC5VpVMYYE3QnUQEJevsNVJ/ay2NhO/0N21BrWEa7AIo
OIH0O5mLG7U6NEG2lQawBQQ/AoSAFsitlhkby3/xC3Ubo3NUEEQZZcoaDK6JDwdwwbJ/FiTPyk5a
dtAuBTKSdmHHr15tdcQ2ohp4ufqtss3ceSe3Dt7zP6otmkB8Ub0G53DhBl7Z0v39mmE5QLRG209e
WxRFYSpbo8bpZYCecJt76Vh+7bzEA6GzkQ6TE9hICrjFFtDcBkDkRrSTjbXXfn/+up99DGTh4J1z
MBO+L2vz7mABeI4f0XKIBj/avbSbt3AT3XzfXKcO6D972E631Umx9WOyl1xkv+3ECRzzrwv639eB
z30CJGEa/HlM0f7QKUBnYTIAN3K4xmBY2WFZMG5qEol4ZNs2sj12CXoyEU4q86KEAjhLciYMF/Po
twW5Z3NhVT6GR399OO+fZxWgpEYzGpnF88S1T3wL6QN8S2NYPxLrmANgExMQTJA0qxqUoXqw5C8S
6Idsyu+jBj+iIfc9Stt7dVaOzw3GMZqQRxc2kPQx/l6e0UIdhruAEr0IfHA5x999cmM1Ki1ndedQ
F3Lkp9yprvKv6Q+w45vE8a+no+F8viorF4+/R+RWwDMPTf8/bQ1GQy7MilrNuM2u2y8qtq3XOFc7
5RFHAW2T/0huh5v4O5w3xOc/H3ulu/E2NvECglLLfPHOWkLKd7PNkjEGqsTYgy0f4N9uKjs61EfF
qTz/Wd0D1/umbrOtf21eDcfMya9CN/Y+f4aPucjfjwCp/I1Vju7malPkQzcHgTJ3jngIdpj27YZt
uKu9S8OcnyrtJAqmCEKQcX6caq/nShZqTLV2dA//H7tzs+vuurILGzVJO7g195GN5Nytv6nt/Eo+
Btv/IN5Ac+jdM6zyLg0uiDFbPIPqSVvwhJ65T/bC4X8w2zf7wX9SkWVZ6XLSayLKhLZPFvRxugWA
SV3MC/BraunVkQL3q3cM/zVOH1s/d80xw6u6hm4RbLXol2j4tlq0u8xXD1F7krKfVUgOMYpg43FI
UkxX7V5MVCE3slg7Wl4/STrU3V/zVO3j8BH9Uki4w57s9caUy6+FWN4XgemKhYtipY1ZFAGDcqhn
1R2UyZnj1DGgcAFB5hLW9pLxPQ2RXdKs0p7E5thN0i6tuCMS2SsUvD406ud9ZlcAzP0YtyY/fYpn
/TdSqM/TImwsA9o7CD7wSnUu7v0G2mlqbJohZVL6qZ2lbZXSmpmMw9S8qIMJ1zjaaGnt9DXM5Vwg
gIrg6xo25ocbOW8OMorDtRCDRVA3LcWFEC2fTKxu5EUnJfnhRyBe8WDG8cut0OIOjNAp4K9LFQ6E
8lFTCniN3zJsw4r2BqO+KIpvLA2rxf6amODYJU9B9XuKj1X5O1Z2nU+4y4W/dDlxQNLhAHcl4MZY
3S4tHlU+6fVLQnVf4RXJEVoOr2Xhd5b+rJTfhkhnrPkxpJ6o53Y2fgnFfacNuKDXLpkvy3VbACbW
C/oD0FxK9PaC3AR4PNipNW+sVjsGnbrlOnUzwXIw9yNiI3KBWpSoLzPDo9Vr2aKPqhRwaR9mrUiL
UDBw6UmEnT6jl6u91m1x3YzWVhIBMre/CqW+D7oc+cWmdSHW3CyeTfjWeVkAxloRFI5x6yYNTehA
sVAfW6opbOba1bvujmrvA+Y5u6iNvoelAsFlgYbeh0XwZZRxg17W4LY0b8VC+jEA5cHYY1KDLeBf
W0tKuwIlDgT7Wg37X03u7zSUK3t+RV6l+7ZnQeYng8VVJW68qXaHqdnPPVQZuEWfn2t/Xr44mXKe
y9RcOV2VVfjTit0kTEPWwRAH8+ULO2zh8Nia7z8f5q1M9vFF/zjO6lwr2gE1+IZxVI/z0yYAxBXt
HlZE7sw7lEM3E1vdq5TNbGuv6mZwNIKNRoJ5Z2c/5QvVq/OTJkMFMUTjft3sSAqptqaKh8nLm8h6
CtEgvwRAOJO0MWGSRWUx0+CCXp1smCIHgqgzBuAaEx0bLX2GtWi3i0wrp9mIlZlmPgrG188X+kxg
QBhFnko3QsXYczVsUFHMFFKjdYqSzzM6zePz5wOcybyxcPhnhLeJv7uMxTIRg6CWWkfbwEO2Gzu6
y3fiVnG5di9cumcng6UR6rr0BagqfLwdWnh6hRyUndMquh2Ud2H7+/PJLKux3pXgNpYRFuWnN1uf
d3NBq7IuVSlqHTA9yOA/ROzLUl+oR2wKhVRHdzL58fMx30oT60FlNMQMmSgOtNfqI4ISFdPQJupG
1v6Xblde9Ahu2xMep61i17bwHHo0fC+l9ssLth6VAgK2YPTEgBet1rKHCh0Iy6XebyUYL5vhBWkG
dzxAdHJiN3IKJ9oaTnFzKaI5t8SKjMnwEtAg1bqaLaA2VdBkvyVaR/kvLK7hXnudLp8qA5NfWffa
0t+CgrzwyZ7bOhr1KZXmBP7v6ipArmdebwPBChhjmh23nCvx/3GE5Qne7Z3WqIokLJTOmfr7IDqm
lwrRyCif+cjez2H1keHPbs1CyZuGOFuowazJ2DFCDlBe3aJ+TbIExaFG6VLQJLsv5C3aFpA8LbD6
6m+/y06tHx7qdHwcktdcbRG8leOdNHCFT9VO1fB6jOptXVRO3zzm2Ws83ul1/YBXy6mbp33cfZGI
hIwQ1Zscjujg1DU1oRFRsmRyuZ02IHxs2HTbgLPM0rWTob6ghuqkkCrpCzk5fEu/8E+WdK/XCo7I
9EXH/iVUlWOVvmKs0n6rqsRFOsoLdSg95tdgMhZ7i62aEC6EwVU2QI8oX4eIykP1O/KHu0kT0dUp
nUjiX1qwhgfEL7R7rWntSUYaY4TDJ2WuTsUmUCALp0F/21aWE+fSVTooyM4KaDHPntVhyNUUmpuI
9TdsXbwwDo/1bF5NpnnbKK03iXCj08kOleiaApYrKCpYuXKGrOX/XGwes6x0BqXeF/emAt9sAIHU
ZtYBZ8DHaEidstbtdpYxPsOlqUyflMG4soLRy9vQ7pDnVrWcBarsEgJdXNeQYCXGT10o/m7NWtMJ
zmi+w9s2UyLMAm2qa0TGNwHxnJnfpNadCDcxjFF48EVXkI2NupA6Kg79OnGjKLUr/RjGsltkOi3p
zM7b60ATPTH6prXTtkoCR0OPVw/Nr2MpnKwueZh9gb9PN/kvQ9ko38YK45AcisJMW0/GA3UatqoF
P7aNmAk5bj7f93iKIvJcjpgaTpJrRF/kon/J0+6qjsLdkEq3UZvc9i0idk0OD7c9qgb8skLfoR1k
j5PIGvbiySg0T5Hah676ibKw18b6TrbE2zTsYOynnkFAFaTstfRnqcZQzh6QyCAjz+B7Pfa1ZGNM
hqQ/KkAW5s2V6KRdfazrH4EC50N/GqzsvmvTbTLHN4v2U96TTcWRo/cP4eTvOxGqcyBAUgvNQ4OQ
BrTBDa3HUwSNZhThW+c3nSgc2JBIDwvc5IZ1mNVXE55MYGxbA0EaRYDTRyXYNwmW2VTU2rKYrR20
27FuXc7Fe8mHaWs1d3Eq4/uIrEjW7zskCUKr37cpNKnmWx6/FG1mh+mNlBnbHMh/jECUADAXgnsI
OE4srI2uEPuKgiPJj118P1T3WAM6+FNuCiXda5i8ZErijRW1O63eVFC+Sz3fUOq9WqjjCkVWzAC2
Td7YAsYuU0X1Cb3vcPpVYo86z49y+iPUiVF13CL1JzHTUDaizIiTDgR3xCIcS/3a198G8T5ULRcz
dmkj1sItsq7PskRpFa3pQRB+Ku1LxVugRNX1MP1QwQ30Sr6A2285iKAZBxA8vxcqKiKS4NRt9l2d
9U1ZRbu8y/ZWB2E2/t6bpdNCr1XygNObZGG6maCSh3P7WlrfffaOhUpJFqM5G2GMqs1bXFxzZKfD
snot54Ha8quB4IkoCagLwJ+g6bTJIuPURgVcy+ikD/e5dCo4YE1fcrOqdZVSuqsSlLCke0Oi3q4G
mJtbi6LKrhIz9MPiq1YRbvKsucmC1pann2Uh3mcj3MisRFuH1KRstrkVfhnF6AZq+IwUDcpXkYbY
OOndKD2DVN8btK0xg2An38m1te1meYuC1pVofStCeMNQjEUyMgua5tzmh7n4FfTJbgBOCCthX/Sx
Sxa3a6mHSzl009Pc/jDEfVF+bevwdiixlmnuc1IgP+yhmW6txMe1+qfYjFvd+iZLUBk7DuzpftAE
OxzRmRevWjKutrlueC3wFAwDAb2IR7C6D0nxc7JQA3rSAhQnjJ8a9ekQpZlO0JyF+5UrN5IR2bEY
4vFQO3WIlEg/OjPVXYAc3yxMvMlWt5LZbaLoak6v5oQnb72hlnBe1r1YFylbw1w08cUJZBrrObfC
b10vdwE86Lrn/Qv82w6xhky/nbMv1WAewv7REEjAUT7Hhwq2im1pNaTd2E2726Rhj5WHXr5Jq+65
CYqrvPwVRLIz15z7o2wPeoL1RecipXbIirtqrmwhSq+Nuj30ZX5S8GwVYQiHyGfUnWHLTXGoFXPD
8FFj7mKhumlGGb/GEfscxOM6ej5wRoOBTlQdW7ZWNUfYCPcKZEEhiA+L4qAd+YUtzRW6QDFSMdgi
acP01GjQVxY4JtAxVAjxPV6WgkIBXQz8SWo/8DJBuk7n4EujwpCUVTuo+6eyFEjlac10gVtB0VVy
iI+cLiJSaQshWbReVTHG49vnhe5ehFTBdvJXpu0bVT6U8ZXVParaa1b3N0JDWOY/yeq9Np1SxGPK
zI5EFKbLHMpu6Ko6ihEKZku8nIjRQz+mR+zrX4Ci7dKotnsJH+sRInXE4d7JpyD8PkQpPN4HFBNC
eibSAcmbXYpWnCznti/N7pxMO+Bf3AXGITOkE7/ibuad1VPBictmg7IuPRpAsZP1rHW/oE066Fpv
Mjocalxumn64h1MPVclH0J9+QBmekqZ40FpaEER7ZhRT6hgPEypEi16CjzhWV1tPA018NRmcOaF6
JsJDN+8y1MigFG+MePBmPya6KQg29rK08DvSUz1Bl5T6bcHRoEhgFgXPKm47zpPKirdyVNpSjHnX
V4jxbhj9FnQVyd+XjNZM1AnbOtRv9Dq6G/TajcPInWT1NOr0fVDLC/BXrydK3Ejo+jq3c/SoUh9B
mGSXyC3ZYbPJ+bj1at4aLZzgoNmjxLVRkYrBiBtM8qYtyZDFyQva11Z4kmX0HCTl2gJjQ9FBQzCE
J0xzdSfhB2SV03HuhGu/pdDBgdtK4RcrGU5qiw+UL9xLJVJJyPsaUXqMCgzVF15oLvzM6l9dJ9hT
MOxjTm1dvpZRT9Pzg2lRcgyzm8BCDFb1b3ID6G1iBBQ9BOtlHqZFK+ZKo/qBcqpsltu6bJ6FIJns
qW6vkTK71fCXoutnNd90A2koAT09XnNZabDJ8iFbI7Zv94kJ+HvclmVnlwUrIJj7vEFmPELVq/qu
tgpueCckgtF0xAxDKi5V2JcEYZ0vGdQG8JyCGye9qSu/C++BPHU0gyn4QrhrJQjVdrvPDtmjdK1p
R+VVccXdJSLBuZzl3ZDrbDTP0BdB7rFzkuS35n8dpEv4ujPlVgvA1L8mtbTn3+csg6J0bR9YZBTf
9EPnRXeCjfDFDT5sTn0VOJekud+82v9YRNBBIgY11JjWbQrs2YQ6ltHx8cdou8Ttmfa9R2NoCmTc
QWFAp/k1XyYwmiEzh7uEcN7velutmm2nCgAOpU05XqcWYp75bDcLkq3V76LScuUSuYZk2Bc64YuE
zkU3cRJkm8gg5m3Sm06K9sDDPTEUDpoZ2yaFxQ0d7GOfts+qkO1KS7Ejo34akToSctSwjdHpIg1h
Toz2pHKvGUntJost00Vq3Ao391fZm7Yf6DxQOIq61n1Ox1BMB6Oh7O30juQgQvOVt9OxvGIbHi5t
qzOf+uKM/K/R1rwR3mbsylRGi/cIcjrzV2jb3Taye1diF6Mkc6m/+WfOz4DgDtlqEoIV6/bmCGHf
ENW5eSv25dt+hy3PFkPs3eeVlBVz9a9lBOWoaXgA62Sbq6JiVgmKWeVy41Tu4BpbLJ4QNLvtniQH
gZDH8djbFT3qTbYv7/Gxa+9D91Jb7FxVBe6KRVkFHwTYdB9fqFjK1ULVgs6hnnPs599Ktm8WD45w
8lrz5fPpnjse3o+1bst0sRJEy1ha2ti19VUPLtSIlnrC+m3FDdSwEIRGAH1dIooy+I1NmFMWlUJb
gtuAlIKrppeg2WcriItvz3+fCqvKCXHikPUalZMO2Z2AZE/vbxLxWMs3Gra3D+WAVGAdou+jOJ+v
4J/7kuPv3cCrgorUTblZNA19xIN5wAThiOj6Qd5dKnmd685KoJfBLEKxpVm4qnnFZq0rhSQu/UoR
eMkmtJND5iGwhQqAHe6ybX41P38+tXO1ondDaivSVl4r1jAiBeKURLc0nTEFIZS7Fi7arp3bJO8H
WoEH1Xmh1fVcUtFTexLd0MZg1UH79UY64HPuEhdcRAic2/jvh1zdWmGsp+gcMqRcNZu6NN1gNPaf
L9+lIVblwnzoM1UO2JJza9qykD4UWfX4+RAXFm6N8gSwi6JlMXbYWl8r8qMJ8kYOL2itn3213i3V
+uRtRY10H50SxwKQnTffVfOhaOYNGtH2JEEh+oZ35yanyh2Cg/p8fmeuGUyIiJSgsgNwN5TV2xWP
RdH5M77d4695295Wnumg3XyjHRbcSOT8J23qD+OtWldYpcl63BBcBNcLcqffARLy8sPlMObMdf1x
ZqtTXgcgKaYUc5z0RFyw63eAHLaWh8yqHVyc17lDCnSlaRoSAEuQkh+vFB+5U2pYLGPPhaaA9Ru2
gne5935mOy5yD4SDyGsAQ1qtXhwIejNrZevMIG3q4mXqxF2eRRfg8+c2BboGCzuA0j88z9XS1bFh
9MKy6+liR5tktwAZuufRXs4K+Yhi1IVdiKHAn7fYwiFBDQCwCFTt1foJKoSARgTFBQDnuqlRDqeP
n6DYowyxLegvCqBqcSh2utgcGvNu1H4iPPfSo6zWkEBGQkzZZ6TbpD60XbzNK+LLFlxWjkSQ0SMP
O0XgpKn9mN+V4rEor8Xuu2g+mGRucorUc3ms0YDthfm+pmAjFYo9RA8JcnYCJNLZv6lo+qp3LTA+
LFFdPz2kTQ8ScUCQWXdmnzwo/JKkX3VUQPIxpbxlbeRBuktH8alNpqsgyW7FAHFTMEm1jCBHS7hB
fQ7iabY15ngLYkGji238yCASg4Pw760aCBdVvLC+qxHfnkll9MG6TRV5G2nTwdAbz5e/Nz0qqqh0
VtP4PQusgwLpd9C+j4s9Yagda6G1Q5MmGTpiIw6qQiU4bUIen8bXbUaijepSTp22yjXun5mMFHR+
OCEepkU3uHEdhVI9mqpv98Krb3wLBWmv03EerS9+qHiw6jZznXqYEjsUA5s0vW1i6qoytlei0P02
UIH9f9Sdx3Lk2JZlf6Wt5kiDFmbdNXAArukknU45gVFCa42v7wXmy06GP1bwva5RTcIsMxiEuri4
95y91wbjS+CvIW/abtomnEIkU50QhkWYvdfja84THrX6cdLjnR8Y70YyrCbCahfAQF3sMLac+WtB
jFeF/qpOQPtyVbUDaqCGGu8Grd0lxS41Tly5PM4VXO6EhpbBfDIrsILhWxJBkgXeBHLW9rMGbiwR
eqPXbpup3/eGdzJVwU2r/dR+pNOVKsdkcfmLkB231yoOpuU7PRB23vCoQAw2UuMi8g1KY+muEt+J
nF5FvbXSIanB2u0WoydQxzWTBeHrGwmNvNIN+yGInLx5GNkT5cM6pPgGw9qvyRoq4/JBy4VXYyi3
cvM0Sr5riulyEAF8kdCFY9kcVWrfkINKjSC9ghrYQDNmN9bJSvOyBYN8I2WkdEXBqvSO4qShpVin
VH+7+lgB+7Ii4sbyhVfUjqBcBIBKdJB3TVNdtorOKLtRrMdW+byQ0mOkeIQZgFfX9dtZeBLm8ILa
zAEGysBVDkJpOkIFgzCQ9lUbb01YsdDJNmIz4KM2EPfJB5E49LKV7pTuVjKk6zRM3704A0gMQkwa
l70gUij4gNZGXTewEw1QfDFA3oQpmJjqfVse8/xSCqrLqOYbRAqVMahQBuF8UV6r+rc4GBZN1K3E
DBQkyDVpaJfJdOlZASz3QxtPN1WCZ6pTT4N2G1I0nWighU1C77KzCzVYhZjuMDdPbirmO1+9D4zL
OBjRwvhk+iJmigVMQhWsIPDTXnjVgRVrKefoYeVQaj7VinIaB8WV2mQZ0QwRU3nby+myMq9Dg7dh
eC+qB028Ect8VwD61RnCBMkvAQQAsy93gUrVT3osaxHmtepKXbSMjIYhkcKoPAp6u6RNv/ayvY+i
RYauFxLeLmYIgrtXa7iLY5161VNTuFTBx6rY+wQLEOeK4Ju+vj64CpxTNDMKRWhJrShht7sieJrM
a1V6G/TLlKebUzVLenVf0+5I/GdFmJHnvpvCvKwbsuGNyvWyl3qciKcol5JS0YjdlnmCzkd0WoXb
qb10krohsWUFDZ8q5UvBJNn6pyq6LrJ7BberXreuLH10ardRipsRrVSiUWlDQ2WJJfkixjqK7vv8
SJtlkcYt/bonZXzrOi7Cug/rJ2KiiFX4CJFi0U+cCLupj1MBx9O/sowC+sRugkIej+bGEimrF8RP
Q/btdRpOgd1xNh7xooKEQkckgLUtnSZQlwUKsCgzDjpzJLEBS0KDHCHXthX2QZEJs5DI6PBHWyDR
yS8tyur+NdpGhs3rWH1IzVyDDta5zLhVbvHPXY2jtqvV+ZfFt7IWOFGHAjqvliLXMYvDlfRtmrgQ
6uRqc88c7BhltvRGMl7zyp7iZluBgBa8ahEXzB4+ngg6/TN5L6NQOgz7PhWu5FHZRtVN1ykHxHiX
fhUsRWUOqR2YOiXrMTDUhdlX616rXnpgeLpIbsZ64hf24WtN0jb5GASEpVAQkX1qaPcN+pUWkO6s
B4SsqVT+n9uGGAvlFvYidIdtAeKgQM2tq/UiKVmpBe0F09lWGNo3X1GPvY9hVq6HRQ4JMFeo0WbJ
ZSybWJA68Qb33ErRypXR8mmizTi7oFv12TRvI2PTgHyMkcthqbJ14ykqW9sv473VTNsxVJd1U/H5
6R3ffxSK2iUEc1LbCy/jRRZbuhs9JWfVPCkFqBgo5sYC1+0q1qvV/BGTJWkjzFXZfWTeqfmuh5Yd
WUfZXGd0V+Kqe42N3k1AZEbdiXXvgg+m6wcd6NoHH/anwUDUmNNCPutGxHSYS24d7Hh8MDQv/c64
SFDVy+lKhLBhjC8ykhM/Q3StaJRWgTGLTPlmwkQyXMSGufZpxfrtY5QrywCigo9R3yT0xY9Jhix2
SktPkkQZo7uzfPTi0OmGN3Uy130er+bbo5KwGqWII4sEZHGyTL14N9Xjmo+pnUPnBLBJF5n8wY2a
hY9CuG3L+5yO/KDujPSqrLZDmyzEfF0n3ZKK3iboSfXxA3dQj4F2EOtTCztclcaFEdwbnIhF4E1T
AI2W1oRmzyaCaXrphwABw2s1h3NOd/lnif/eQ7nXUv+V8UK0DQLA7OQLj7n0Xk83BR9Zbt6ipXtU
0MGiVN8CqQY6ilD0o6uZzeFYWceRRKUufhdpOEwKX+z0igXPwqcfZym5q9KqmSqWbLl/a1ImnCbf
jVLd7uFsszn2p6e5z2pMsjOqd+Z0LIctSOU8LmlIjxeNR2O3qJzQUg9ZY618aK2U7p1YAuivIlqz
oOiZ9Sr2ILCW+wJxOvaPRZ6/h22/MY3rubVZ9x4UdJq5ib4pig/KH6A3OAO9suUYXmlYO3VerAr6
NTVRIFKD88FaS8NTntwaJCbEqQ88taZDXN0rPlNxOrmhSWs8uZHCO6E3Fh3tIlsB3hsVHuKPcC1X
+FFja+1BwY2MbGMo96pGv0pAQOA9NRTsZb/ae60KZEWBU3rNlyTsAME/epwNBRh7IoNC8KJrg3rT
UCFDrlRXm6MMWAWJT518E/oPWgjXGrVF2lJ2FTu3CTkVxtIYySzFXmNwHJ51Ifulm7e9qxhsfft4
PUGkN3rMKO2FIAqsLGpWw9XG02KiOud3ul7mgerqxs4fj4wdleZpg+Klip9rZmyLBxtgrynGe4uZ
MpRCyN3IRZXioolCt1bLZcNwlbv3CPVoGGOe6HwngaKVmBHROwi7INNZMd3H6qqK5aVixTa41N1I
FmgssRx8DT1xL+jhs2gh8laOKY2Ykj40tjBnADenRSlc0Y8fds/fbVsw7ELlkjBjmOeVRKMiamfS
9QaBubbMLsHs2da1Tjk4/4GVJf3qcJ2rpigSvxzprI5oFCZghBxVXY20PHPCrX9XbKAv28ll4Ihv
/P8NUw/dS9B/P+zOvtnbgmkzRezUM5XhfG/bZiKC7Qx14ry3TbcdKvp606x+itP7pir7y2HOCoye
l3hihzPN0WkaKAxipCJ8yhQW5F77E7Truy3uL3L5+aK/dIpyojvZZvO9ralCm1vdnta0im1jpbik
gjs/NVWkb3buX4/3uQH+cryooTyAComRskoP4a60h8XGsF3honcafEOkY7i/H5ufW+azwvAvRzyr
+TUoPgXTYMQgt3EmB8mnqx3QajjTnkX9VjuQ4L1AN34fXkDWdvQl3edteGlwR6p9ni3qjb5rbjP7
p83+NwYmi0ITHDsKJgo9prMTo04t9oXCrZ+1qP66cOStddUskaSt+xVhf7vKpYnksOlz5SX6Eyop
/0K5d64onN+er2dxVp8s8lgWW5Wz8C5G19+FbmqLlyjFFqzq1z9f9XcCUq7aJF+PBgvoo7MXeMIW
oBYijyPYT8twLd6B23VSu+4XHbFni9EhJeUJQvFPTKxvR97XA5+NdCnVUhZN84H7G13aRNNGJNBm
VB6T+GRpJJkoCdEcl+m4T3vW63g2SIpSlOXvh+NP13+uQC5ySZA9hdMY8eIg6JhevLfgIzvITrES
9uKe8I+L5Hb8QcL+3bz59bZ/1l6/vHddW0R8CjhssqmfteWw7F06lzchZlzJZkPjKHZzQEq7/Gk6
+/6+o+eemXlY9c5LWlHui8Uw+5+i/Wh3e7RhN1hZBZsmqTPcQSHfhUuo3L+/zd9MorSAECgb2mzO
O1eSa20eyNGAgN1EyzNn4yRsmxIVDUPsI41Mfjjcd7Pal8OdP9SWVjs+W1Yb0XjXgJNloe9r4Q8N
oG/K/NgdZYA2M+MB3u6vU3UJYrdT24AyP1ob1WI9oDz//q59exkzf0PhO6uBV/z1CHWfIdpUOYKY
bNsgJNuIJDgShP79oyC4gW/ILdO1c+MmeP1O7ix067JwlbA5GYwHi4rY7w/yTXsVE9iXo5yViD2P
rN9epuydkuE2BJTQ+tuw2CIqtPXxspCeA009RJpwJPZgmcbeVs6rrSekjhHJKHNjO029ax0weRVa
69EDb54//P4UP/1h51MvlnxTw7+CaV07K/bKiVbpGvpjZ5QeuU1rajFunOeujx+yOzADETxix8PV
RBpTnxpu0OmOrghugec575goWB14eroa/cT94dQ+YSu/O7ezVUgvNh2UjaghfX5p9vuwD1ngEo1C
/WCQCcipSGE0ZlFrnV0ZwmXTFHZHkldRPCfCq08OW6WS/UIbRzhWkHSIVEfZSOxXwCJ5FFeF9Dp0
vIm+hWHeQE9Jsk6M1JsEJzO1o+Hd7JWNWUN4FYlaIxsjg9BuNGzosyuAKsSqiGvDvI6jJ9St+O7o
oOeUloLLviJ5blIdQytsM5CpgtwUwWWMfM32h2CvsYLqqcHIFB6T8KQZT2OWLevgriHMMJFuR6Hc
mUGwMzqqChIpSkJBnAPld6VHSPZeDqUzTndjhpSsvuv7uxE7VITjVxdKe45aK/Oa4hPBWxKyb5na
pWWIuINGbFrZAQPeQo7zTY4fb4RbLxBWRTWXgjcNd8U/hDWbq67ejOwGf/885e/ebDKeDNglmohd
5GyotV0ZW5VMjL3K7U0JndSrySWNfKfW3kavrfuhzHbp9DSmr3J3YegESrGKNh8MA19uhzh7YIcj
ii1pmy/DRDwxWTSqScKSJxJ3I917FAF+f8qfHbd/HoF/n/LZCOwa9C4EADICN9lGWZQvc+bpgvwQ
dEze2nujx0RBZTG8+BeskC2bsJtts2rv0127n/1XljO3uIprz83X3bJc//70vtkMMAX/fXZnU2WY
T2NoGExi6ZC7Zj5bOsmlatcRpcm5vl/Q/hD78gcC109HPZ/UWnAz2tzpjYbMNfrXibJNgXitnCkO
KFdD7VWNyx+exPxLf/cgzrpgugYULrToYAcULbX6RtNYIop7Jfxhb/fd9+3LLf00cX9ZohTUEUZB
n5UVHu+GvMHp5vz+of10hLO1Z5tWilZPHEGorocqsAdmkt8f4ftRSyMZkjemr39iS/lSJ1byvLxr
nN6lQnEdXM17jnLVXUL6Yu+B9FN0yvdubdn6QrJzh1F7DLaiI6+tR3gcD9gsDomb3Yq7n5Zi8+X9
04P8+9zOiYyQ1RtvpM/ttOLWqqlMI+4gCKyUmBONS1/5iab6/QfuywHPdjhmE4qj0HDAIbGNS20Z
PMxGcA315NLb1MtiN9iT7duUboOnUgQW8fuH8Tlizi6YjoIiSURLztHeZ7OeYSUI4EOOj/762V8r
Tn2LJv42tJXV4FYLjBq7YJtc/LSz+67lrooKZQJJxZwHLfrXdVRbhQ2ZWHw8a3dWyMWQBmRaA8ty
o661R2Xzw2XOv+6fLvPL4c5mSvIs/anOyj8VO+OztvagClDj2+hLdfcvbOG+WVyrMg1qEkVNqjHa
2YTgKTIO81j6HOMfT8kbVDnHvMLNnGN9Dda+zUZqEd3+VH/5rlbxy3HPXl9LqDqrqygqmhfFJrCh
bqG4PyY7ZZu5HV1vR/vpzsrf3NmvVzrPx1+mpKmYpYk1R5yrI4SbOSxf/AtgH8t8Saa0evz9k/ys
k50/yS/HO5fZRK0YmMnI8aK9cDM4EkyTGG3IcO2vSLXISre+mHUpdAZsIEUZwV+AI9z+2rPX0ftP
n7hv5v2vt/u8PlEjiZHaebbEyFOrxzhrMX8R9Nzd/f6qf3qu5zw+LSUZd6BNQSFE3sr2TMYwqUEB
pV2Zu3H90/vyzUf063WdK0oJFyP+wPc7FKXa8k+Nyr8i8PzORK0ikCUZZaZEyOfgD2HAQqu0LO/V
lYlemfjw5fzgcF38sBb5ZnH3y4HO3gs99JMxyPhA6x2WNIZo21mOJv/7n+dfjnL2LhiUmbtqDEm8
Ve8iInoLPBT/HwOBXSGYMCT/INjODtFEvt/Wofinz57MSFrUR8MlkOXO2qaXgbqQfhCNfjtTfzni
ufKwzdTU8PKRYutF64brckXqLIlhnwqfnk7Ef/MKz+mFpVnR6kEJ/qmdjo+E6F680uvcaLb6rxTb
vpupv17ePL99mb88LJZR6HE4sn3t9Fhu423ksGR0xeXI8jm9wrHt5Oufaq7fvtFfj3u2Ts1EldhD
kbESbHqXFAjUqoB2tvNr5tkE6f6ARPjxMZ59kZTUGnoh53iikO5hCruB4gFj28Tje0rjxCxJzpue
QLraZG6St5ysPkfuv8VpvCzes5umen9vLp6L/wGMxTnq4b9mLLrJ/7p5Trrnt7z6Clmc/9E/IIum
8QcqaJRqOuhcfCYm084/IIuW+MdMJVDIguEPqtzMWH9BFtU/KMiJ/IWEsX1eG/4NWVT+kDT49GQ3
AICQqdn95//+BcT1JxnTf8+v/vxmfqUeSvJZfR2I4zzLQ3Tkl4ooEs8huwZq31GZdLrSnXdq1OSF
miDc2ntT0A95aoa0+ei1moZ8aAZv03nqAf1NhNzFoCI6Ia+IEpzHKSGMZQqlCbmLFSfWinxMOwlI
kWoFFL1dVDSLJPCXmQ5v2qiCEXYeHfRk7hVXU9TOabXbXjcENwplgazJRSjBxtNx4MWJ9qZJRo3p
zTiQZR1iSLdOguk9ZvrbpAL6q6uakPjOAO3jnVBlv85h7CGG0dTHAZEjPpJKfgAJB5lWxsYPFExo
mfJRkOtMmrQUvHz+nVxiKOiNTQgwDeGLgZYxjpcwbCyC5lEGtj1amEh303rCdZAMFg19flNUSE6X
44lMrJM5dPRFlBRxbMU59i38nvh5Pq2hKWgcS9pmmsxT0pXsa2TaOsG4UTITS3X8Es1qKkPEdC/6
xVs7BU+iN1n21NYmzD7giHGNuxdmXhRgC8dH9BIQ2ArZkMAyS6oXAso/oDNPOpPKojKCl7RouGol
upTL7pRy8ys8j3auTa9eNtDI7ghjdEjRbNTqVBb+vd5jf60SNJxZGj0Jofrx+X9KK3wV8seyi1MM
yCJ4R22Z+gARJnk7ll6+alN1Uwl1b5dtchg7rLxNcNBa0hyFiLZyE7Ggr5rGNSV9XPRevNQD8SG1
0mStWsdcyw4EP3bw7lnHVb4IZ9FwSyqiSB69N1Rye7/OYlcUvSsjf2UA45pM1RO15AcpLTdykjaL
KOpvq7g3QS8+8vEY7LQmpBa5/IsBcLanPgJ6IKBslM6WQmJGRms4+gkJwstGTqqDyb1bCD1x1uNa
Kk0if5V+owjysIm9ZJN18bTzjJxqVhGKi7xEUTjGVXogpTmk4a5eVdNODitg4oJU2aHgH3tVo4CG
cM3L6601it1CrIuXZB73MQkUqG1Uc8keU18Y8ZGoWIO0bIJgLRU/pwZprmxlGDJ1FNiqP0uYfGsj
af4yjIoPMZKQYuVQlejAPnYaVHPfkh4TScogEeSyEyUEPBTkCV3ltXIjjtmmIjgBuOSEd3aSrjRx
uGrGAKSzpOOrr6x9VZm6HdRzhYR6FmE711pdgmHiFUVGeg9k/X5oCIxFKHodAYoSwuEyEFwrQ/sR
vAHNz5xcnTZNHT0Os4BUab1NiLjEEOJ0I6necRit19RIlh1YiYUSWnZmeDzxtNh4vEDyVLkkr8rU
06N8UzQYxoP+wvAexay/hrAS0Ijqx4u6QD2l934BFAwuH3BFYVX7vsroRyDqWeG2gwiyyzplE4aU
mjwvDC4q+gs8dRXnaEKxuhtOGTPRUIgP0pTwSTdjPKtd+taHPeCNOjd3GPadwLf8275BZNuCxkhV
w193KEUlD4uyomXTymi6ep2XKYOMip/VTzGxuflj041kyvr1adCTfpuWjAZqtdX8QLRQNm4yOnoL
7Ou7wleGZdnd6B2hMWLX39ex92Qoq6KNLumwYXYWmHSbPJPRreSPWXxhRcPTCGDIGn0f1RfxsgMZ
t9Oskkx7px+QuwZQAMzeO8lDvhxyj/ia5RRMNAtvlRIAQKJ2L6Gfd44mMImZkS8tLT7zYldsyMcL
FiSZ4z4vMeeqoarZVkHIqVkdQeamttIRgiugXeLfEccMlMXphcl0oR7N9uDyOjM6dJ8SFlY5fRM7
QGWZVJ4aEymZOoNSa6Brqpfdgvvubclsrs3wyhdp33c0WiCWzaQE/73Tw2yBekkdExf30KGWw8ZO
ZfVDqKd6IaXEtfdU9WMs8kUN2oxu5UJFiuhLDYnWRob+Vvb2egjqMy7DxzrTgBVC4Si0Acla0aI8
ztEwUfC4LrQgdfQgs+zC6tp1kYiI1sc0uApHxPLimDBJBC2Dky/UUnjP02ElPsecjiDHwgIYDoOI
ym4RWAiPCivHeCtrTpswRpEEp8Md7jh/24/JSsrnn5OxPOKiuwo0qqEsbdHhFf5VZaFTi5RtXyKL
mXTzw+jwa6uJmW3pw2bIsbtipTGKRPFyVMebssxe9X7dyzJkgQYBkJkBKg4yz41DD6FmMx1QhVEr
t/L6MJmUGiQrvtRAYdksT9oltLW9X2QePmx/FxQjIbi9XcXwWWUr3yb9WyEfm15oNloQz3HZ0cbv
4xF/ifUQDYLpGGkXrFoK8nEbysdp7D076sqcXpGeH2HaLkUCcalMpnwNm8Mo9re6hCIjSITlUCiY
Mf0oQagusBjQ6k2npcmdNXiuqVHdCgHgVeWNGuYdUiPM74pBAsXYxk9kqWXrSqw+Kr/INzofdS0d
hkU9wY1vW3yinRWsS3OIVrFJiSNBNmmWj1VU7ywM7J54oxXCUmikbIvsf10Lc9G+NVedxodS18P9
qdLDQ53HV2MaXYihby70NHhsDLN0J5mAyF6S5kYftj/hWg7rFfXXt0LEbP25SKhVRMBTaw9FHyLt
httnTQPCwFPnqlGuOWpp+oesQugt9mhUUND2w2jXkup2HoYqqbwU69wZBUcNrjCv0YWpDlrasHJB
fOV6g3KTqCNyW0vbN7zI6JP8zahRvffAV3RV8BSDIba7ctlF9OAsInhJo3LHPAj2XkBmiSzbBWpj
XyXb9nWoe2mFTk0sDl1aHGW9LPgc69IqjJrNLCymmuE71bJNa2EZhilKUOzwfefvfL27j9VgcirJ
epgqBVzxsapLPsKgMRJ5vMg8QkH9vu6JtLOsWy1mEUe9iV5pDWPRd5uu25XyKNgSecDVhHZYozql
5M2m8Hp2WH4AX0KQQRXJOZpKcAhO7oMKNtNHuRng/DQCodcF2lux8rL12JZAUDTgqGO4JNzV+Miw
a9dBY1t9XV71Oj0Xj2WjE8Y+zv8OdV1KkvleI/W59W5NoR92KYnsRpNf9FEAMtIox0WjLOXWfIsi
HpPfMqtoh6EYT34GehDO1y7sxA8xJB6KmYneXuRtvSzQLtNBOrRoJXjRjm0B2zLv7oU0f8RJB1BE
Ow59Xy2ijl5gmMhvkyatBRZnjlex5NCqdzP0dkNb0etP6JNAZnN6DamfzzK2a2eIcgz12lLHo9yp
KUFEwiLk49SH6YtlIh9OlLBflWrn4ira5UZ43yfItUWUhix6zWOV4+eouH4QZBCEHF9QntQkea3E
U2V1a0/u3yST5brpzWwAZMsLUboxRu2KUOZTlKqrTtZnAATPIEhq6ENSuu7VWz8bGhSJacI0XEV2
VCF5jgTEqXDEnaTCvN9Zy6KZLmJffrfiuy7f5YOBeVHWyRBh5Meq6Voqv9AzejsKisDx05wocDnq
IEkSC6OXd2kCsoafhm9k3reX9HQfDSHLsT+aN9MQvahmvO89Y20lh8IfL4GxhZvgCbTNQTC7yzY1
Dh2BPZvIjG8rM9kk06xzyEFxw5pcZx4n73sfhtccK7FZ5wVLq7ymr1KXAQ20RLwwsAIcBmkWefOp
3kpNqYHs7PZS0CFGnsq9nGBuiEv9WUqC9IKH6bR6ct2lfXXyFKtYiTP8WtOLBwtuTeVtfdOYB84w
8iuEVVfVd0Ud6BeDQveQ9qC4igOAJrXnKGonMI+TSy501U4P2uvOkJeC1Jo0+MCxhDUrrCI0Nkls
njyVXQBRKZZds++walZVvGNwlLqL3uuXXULSg5Xu0pH9HC9aZKu9cp+nK2PeK8g9RlJTGV9VX2d9
zhSjBeyyTH9gze6LLxJeG6dIeRkSPWCpAbUUxTKWEIwAnqeFdmoInZ0Kyqn0BBOjj+54/iDaKbAs
l5fmNp8ju4C6HlR8GczxiKkjiCjqvPhjwOMhb4xZr429u2+iBZmoghvqWzEJ6Ai08UvuydVCwkEc
1C2QKpVGv9AFa1WtoGwkrcVtmm001imS5Jr1BksnkXTY2EL2L5VaZ4ultWOV+m5iFluMgq864lg+
D8Hd58+mAz/3eSe6shkWUrYMhfBl8qrHPu9xRIQvlEH5UhR8wg3vSK4LIcjzv+kSgefAz6a6Bl9q
pAOulzCO/Hg4iMJgh+Ajt2WvvRbZMSGJ9bqSvK0WK8o2BGJlUmeZhGTcSQ3y6FlM6epS/KKFamtn
Y9ciZKilZdOr465teur4bAm80m+OLb++E0cF8gkGEVJXr5JBTd2kCKqVAJYrjUE21nHCw5tu1cw0
r/tU3acWD0GkVpc2wjNwhO5yTtqWNZT8BZ43C2mCGCfjRZs1btnh5hGaTHJaVrYoA1/ZL5SLZkxe
PvebrWlspnlTZckf/+++66N51wdtPONH1mMjwkBSGTNdCx2rkkC5GlZwU1SjU4AZ29YjWuosi9mH
rlDrDDADt6EYTDDpcHpkdj+a1QWY6QBN9h5A7oXSs3WPspTtjufptjrKMHuwilUt78koefQdykp3
tC7kY0rn5ZD3+GADS49Xk45NxvccQxpgr0T+gz6KHqa4PRhkiMv52Nl6NG2HiQmzELGJhNwcf7wm
FLy1PDdj96Wo+iapohZD3uAGCYG69cDbGxwTSha5ZZ18IES5XL/10ZvU9LpbzKWTTsbv3htPecqQ
YfNWO6OxDxqQvTlbd77b2IxEhk6tcwpeLwIW1gUnnKCvCPgUcwyCHbc69XnV5/tsim25iEvCHmue
hRN4Q7z3Y5WfNNzcDC5Zop0Uj7fCD4RTwu6Dssthyqg8qD1ZM5XPOdGN5Y/IPMhRS7rmXdY+e1IV
LKygvdK8VFywPVD4VnknrZ2/3PMMEUn8lyxbC+z+S+5ZC5DIPEWhfhCoGHjDxefrQKx5ZLd18mIQ
ai2XfEHDEhxFxtTUDgUnNXIZLIGUVCRigOua77XJz6aB/ooLa9FXJTGaA9UTM1U7nD/BazDkm9Yz
8B1I8r0YtTOwSz2MUHvswNA2abZJxug+YeEyD855XIoyV9r4zVUUrzMf1Qr3TYimgx9HyzIP0Y16
bDJkdoGaT+1I66gszb/K85sLIeUdw93zIrLA+fN0vElnGzLPSpR3ig7/37xIYoalYIF3jDRfaFod
4nlNQaLFLixSqQ4V84RQTbaQseqosgjMAlN2Cyl5BN268OuJbFP23Bn6+TwwJzJ4mAuL8SGVcsA4
XIagMNXJ6kMZpSDpEubcz8ehzuechSe1VZ5Lk9OaH0RZ6yepBycUQ4vKJcvOpQTJvwEPwzAePktm
Ucqv+7y/41wxm3rcOpEaL9OmPQzacIyQgydpulVj1c2ie6uMn5Wpuk7CIXFkXZ7WiTn4Tm5Nhqv1
AwA4VUiYwlitiHEHGVCoO3cSxr0xMIj1oZqWtSWc0pGxNk+QnxP34JcsybpX3aAYVEFPW3TL+fF/
fgIGnVQty6f7Pc/xisFTMc36iuXoWpVrYzMq/ugA1o63as3GKBcjDzRRXDqxiumT6Rz0iURdcn5N
hsBbanlFtyCgZKYayME2JVMtBqaudioMqaLXPRdFfRsXfIe+FIC/Kakqc7fg7+7kXFCllU7OO+IG
cS7hzn//pZugVwYoc08lQlZl1IzRum/TnRFPi9hzCfay9ax5DRlw6mAcgoi367NomBTeaT4zISuo
O/oP8yQwP1vVSt7MZpuP2yErr8oIhxqDMGwZlYXgzuVMqxAJgOPN13ykeop8lL3F7y/p11bgP65I
M0UZzrEO+vCsc6YKumU1mOOWc0047VPW71TGtPClMaQVxu8HPaaY2BPc+/vjfoJjz28lPgYyamRZ
nDvpv95KmejgkU0Qt7IqoXTRMjcxI1EGbiLBFRodmzV+G2aROQJamj/5bUvuyxS+QMdlw289Kiwf
RnGnh+TFtBiN5PRdnRc3LW9z4Idrs8qdlhPPmvBlXjOMJR+ZH+OjlV+bxH/eQWQO0O91cCGIfH+9
ECVCgAFST1v2Mi/efObzO97Hw3UtuLoZvRRddcmYx1zO62vETGEl6w59DCnssfRQmR1CTqumrGsM
1TLKD/MUHzMDtwq133mSG6XXSeObmefE8Iz8A+WvhRDxbkxJ/L5aMW9G/BLz7ZufZcCr+fnI/q0W
z+nb/Cx6FK9Ik6rQD5r//NeCuFbv+eE5fa//B7SJLN6Z/7pNRBRX854+JwiN3xlJzbh5+z//Mf+T
v5pE5h9UScn2NERIMjqB1H83ieQ/5PmlM8BFGHOIAtPJX00i4w9KtLpsqQz5GejDL/wriUv5AxE/
P6+RVwr8HPXwv9Elko1P5eOXN1HCfYFKmBSZuY1FNumZkC/ugYooU4bZsBxCN5s3SgAs1krQHwXr
I503UnO7ap3Om6uUXVbNbkuIstt+3n55pXaI/JYAguoQPmWojTaNhRE7OQzs3eaocyrFL5S9bsx5
c1eyy+suPXZ8mYTM2JMzfL/NXZRlhyjGOp8bjQ+8sMFQSCZvgPlrEWAwdo1B2ebz9nIOVpiGnRff
Jew9k1S6GGXMj60617ThYA+42jpos0HZRVACcK8G82Z2YFPr5+v/y955bDmuZOv5XTTHXfAIDDQh
CQJ0yUymzwlWWZiA98DT6wO7+566R72upLkmLLpk0QARe//7NxgKRzj20e42ZhiDfVp+VpQvNh3x
oj2nPVWiJLN3YyEJ2obd8rMAKlWiV9MufpSj/QUUh7mv3+nrUIZtUu/CG2Af4VCMQiiAsnc1ak81
oU1xWI1+pZOtEumYcJLlsLTRNpzcfCfo9q0qLzeLapYbswZZdWqALwOQMUL0qCEX3AtDOdVT/6u3
+0O4AgozyEKNMzR1B+M3G/C3AX2YQSEcrf4EWXsPU9yy6hWmmMlnaLEUXPELc0UyMEnfLCu2Ea8g
B2BHlLBddaP6Yj4o3VrKy4RmH3ikByVZ0ZJpxU0EAEoBkCIyezr1zZs2CjjaUjsXNl9AnWbpLhQw
zKMBR99qMdjFLIxmUxHEren81nSMDJ3Os/tJ+q0CKK91BJPhcUT3UYNLC/WTkLthA8NIYa0GGyoy
Ue9IY4j3XUWRq7lMbhSBrlIthmVTne3ZULZVOp2UMfbCxKBoJHV+xaOUFZnC2nnc4cFgbnJgqynT
k10LkNW9DMIGVQTeylacKwbwgn19AnvepSsSNqyYmOVFzRjtRjwyUiAzu4l1P6ynaj8CpyXAaigZ
md76Y/HTFFu3hxOMJ7UCELesiJwKNBcC0Y0rVjfW+3ZBOLA46ZdGJhHMlPHsOvEhDtc6BcBPrsif
CwTYr1iguaKCKfDgBExoQJnEIhjosJrbazMax9a0vJKiE1fejWWQ+7giweOUxw+R2lk7FI5vVqji
6KiYVIaRDstyxS0bE4NQhp3limgmhvszb5Dr0dqEfYqNLxilEZILbCZMabT0E10aY4JQXhoA0xrg
9NkCQoXyREYJoKqwSZQbgFnDFW81AV4xr34W4Ht6dwLv+ozy5DKYzRrXPNId54EsaKU7TbkmQkF5
2XWHFFDabqGFyxR0SzOkC3AcZ+chvSVdCt1F7/Jd1CdJUKXNZxgv8Q5VzYUEeg0bhK7emdXyzvRz
F3Pw7ghUUQy9C2xYp9SN1S3XWhr1Bnmt0bQpTXkktkNmJri4YIKSxsjiQys62dhVMF1JnU26hpol
o51uJoYtHHScV0Kn0tALZwoWLCtMuvqNI6bwfJHd8E1byuc2mw5kRu9Dh5zyavFtHJ4D3UmOpMz/
HHCD5lDvmCOuBthGVJwYgHt6735b5o5CVZrJQRtGslJSMXl6Mw1+BNG+isN0G3dzfcUQ30/0mKS4
Cf/UtnEgVeeDL/r5Srf7RsAfLHpONkyrK0ZBoTbuVbf36nbcR3N8syylxE9ROTShYR4bydA3qZ1y
O+fRuXQNcOd4New250Nybw0yjG4KV/6aJ/GDdQirliiKd0XHSi9WjmMzxwZnaH9LLTlBZGUKIPFm
Nc2FqaQLiLuELHIj2oYCWi0eG5u+FMslMuJL16ryYsUk0sQJFa1tjk9VUhKCjk38oWc/CuRcRfiw
YA6zlQA9LOe9icvK0OT4LUSR8ggobPhzlRSYEEfPPZ76lyynDIombDLqxHpL5MKiq1S/unHaQzDg
qMDhislw/buxkMo3bihomIIwatKPsCRTr5RMp2WGv4PeXrA2Jf6KdX3rdLZxGtcpW900O43pcq4s
5q/C0R4mu7CvqkT2HMWzsrGsrHhnn9Q3k6HKYGqybDf34Q47I9tTekuHK6FvAcv6/VLZzZnvOeDs
bLCM1+XZzme8Kdo8uUWGOvglcyortZoA3vS8p1aGtG9YQCFa5763U/bSJpP7C/ICpmDl1zyK6ibj
Rt+FrTTPSms5lyQhHXFU9LfQUpMzTey5IeD3iFD4Jal+x4JRZqmk22XClgLnZJSnKVlGnOpKFhce
7bs3F+DTyfy0DFW00W2W1iSTwN+jb+f1ccoRVk8ZsUoKMg71gs3FwQi7YqvrKWzIvEaFHBvsXeQT
NXxHdVejG9GsK5aEz3hfYweo517UG2/9LJbdNUyLY6zkTwrRC+2gM4VN6wZrmKhhWXM4EMLqWEnr
WVuHRNNiiT3SPYmRuG6cZnzcA8OJp3NNopIVhrht2FK8SdZNr8vV99rGZ0dzovmLwXjZaeVXGaoL
NrNTuw1ngQudGxmvupiLYKqhduLYinu54d6GWD53DBsflmz8ZojW8KRL8PLSunOAvmjE7EOoREKK
+TkT0Rt6HkxhsvJi1YYIMon0zSTRIHIbv43Z1hWMuY6TgmooXhC26NG5mofuknbNZXboHN05VTdV
UeIgQM6jz57l7FLFaTZlI7BZSsTo9ys1PQ79oYxpcsv8bTLS2stijhDFnj6bgaFU0S+si9V1MZHP
6O6oBcAT32Lp5CeBp/pGaIm6L8Hw4zqSL4a7zj7agYjADqZD0zTDoSMXjWgJfJ+cUllOSm/8UJJq
eqQQ40PExaPtzA8oXn4vtvbuNEt/SESzVwYxXIwuPTWYhWJgrycfjY5N3aDh+2AaVrV34d496R1h
Tda0TN8KJtwbdVCg6pJecNbYVVjnrVujyO4CCGI99lgStqQU2CP+lUXVyHPcsuFkDfEcnKAvnDvt
IcrnMojS+ouq0TyXkWsEYtF+uhnjTCnFsUPQ6miVX6cna2CD5bveGpqZEJqhhL4zxw+FqX4jKOah
6WEwyUm+ZI29bzWGwvguP8JGGiEDwC6oc9JMzeXoJIg157zzTdDmLrFPrtT8yo05TgSOKBMz3OpV
tZprZeCaZDChLGG5FC6sq+iDmoS0pIKaCgFoME7WpapxZbbr72VNOAdpqhXA+6aXUIMWGeIdsriU
RuI62fo1icmPTs3vucZZg98/psWLsdMH0BW9ssSurGuWTD2PPad57sP2Bb+9QC5MMQYtyGdczrBC
ornAA8PlBHaaZKOlnBUtsPxSlp9ZwehJX4e4aae+JH35a2R6wZysxux16J5kPfdnfbR63+3Ct6Wx
47Md5uepKzo/iV9EJMfT/cJlsIhZBMYNnGKp3P1x5/1qXJpMk/9+9R9/1Sy8R5z0/D+e9I9H/v78
Mkz4X3QDNtkift4f/cddzC/G0x9//se992c1M4YzGotuCZR0rNeL1I1bgJd/XVuK5c/7/vaUJM4n
5qrrn/z1d/fn3F9h0VWqsr/9zf2J95f9v3p41Mp6L9sUPNAiJ3Vok+JI6irrbbdevd/+65H7fUx6
lCUKDw1epkwilbo4/vWM+7X7fdAWXLBULPbZ86ACMAJwrfTH/RXvFyVZCsyY1//Gzkeew5Jc7ihx
xk1uhuna/Ok/66aqPSmM4ogBdXkUVo8TuqJ/RXB2DsO8/PMtQgj857UQYtFQD1AZZk6+ctTyo5tP
+fF+TUlCroURIrXSIK1DMRgZrhdm4Sb7cWje7/9V3oThNgQO3TTrf6qUA1/K+h6ULGI8rnREJUxN
dYwhkXEikDtLcewicY1quzzer90f1xeTx+933m878P6CXrDtrk/+4yXut/94nb8ex4VzOrRpFno1
FPNj1RNR0CdxjSPTeNSXqPBnuxNyI9cvoBNavGyziqi/uYZEM64/aYMHA27w69d8v32/1iiQ8N0l
Aztfn3O/MOtunYHG6PzuP4dZrnF2g0ujPOtDwBzk/h3cL5L12/jr5v1rqnKcDJl19Q3uNPdf635x
f+yvm/c/MpOq/McPCsjGznC/fX/k/sRUY+gYag+hzTh7VbQiI7e3uYHtbrOOBrEwmheMwkbj2e3a
sy3zy0jKsql9YzoWFMtwrm1+okI76A6Jw1gW0UsGakgrIxXyJoxdwf46Fxc28AcGJiwB2k3r26DB
ZV6Fvl8kb45Ud1J1fUcpj1UcHSqz/JY+qYp+ahIskFTh2wKyc9OR39jsOxNPIc324Zjv441Vy31T
0GpUg8cyeG3Meufov6Pid7sk+9xcuRb6zrL4dOPIjBnaSJStP6QPPYiMHW2POTY7LNw696oTKZnx
YXE9b2CSz2tGpKdMPqPdMPLiPoLgoXx0Tf1putbTMH2EKqQ+Wl6ZEUrRI/ovWx+AYbfm19hmfird
6hTYaXciHfWx6ykEkZ9J1Tw4OL45Gh1M8T5G5tHp29NoWMEStkcgpKA0xdlup8Du9CBMURHn80sf
mp9jgp9E883owW+j+KzpEjg1ZU6+0BFgpt2anN8goIQPGMXoFQ45UXMXaLMeNOVEoTrtMbg7jiSP
ZNnDMLCVKNtJkzd1hGHTltQBzi1cxOtA6oaAFFzFNXQxQhe7ZHimDr7IfMEImkDXCa9Lr7SzYFHd
cz85hzIff8lMe0ag9tq46rVI1Ec91KEn0YFJSJ4xo8+iOxWG8XOKooPaRqdM9vxbXCvRX6oEyjyD
0tDRHnuxV8v4MHUEa8Nzz0BeHcMjQXRbekZOwofOjOkyQUqzuuycQXjKFN2vnHrLhDUYejgsRnd0
uuot6qdTCXPSVmHyaImvi42Yp4faTk9JqgcmPlOdSbSPOz2FevUg1eWoiey4KMXFnfjfzeUk3kUn
/ZIqoLCdo2K9x8XMgE/Hxilk5GTtycg+GXA1pd0eSmyiJHaNSjSf6Hgus/GqkAyTCP3URepjLZdr
n6beFBFa2ulel2j74lsM/yPF0rJRLa/t/dBddvbED6Ni1DX7rkvkoxkee8s5W6K4NEZ2LoR+sPvk
IoUFY+QFbtl1DS21IyxtJHBDm3wQV/OO2ZWjstQwXDv0pn6Sa7xI2ZyxlNoL57NQjB3nIBMps0b5
bRPmMoIFkDgQwmi12sAxo1sJvC77N3P6jjvdIWm7s5NEfjzp+xizsq7td9G8jYxwW9fto1pErJnJ
jzIxHoaC7U7YeAe+wrY9qKPgNKDUnOaTtaJ7Q3dE/t7V5kkdnVva9560B3I8o69JHx6I23wAPjjy
yp/WlN3oqDfGNK6OWB7FC9PX5UlpxVGa6YOTix2ymqehVglBEkHVHAZwen2yPEurH0TTvamVOKm1
g7GgeUwx3atgmHZO86RAT+2jnrArSLB1UIGq2BWrVRH5rFA0pf1jPMsHWYzfnPj30mmntC6fNGjB
TMr5agOFg89eoqe4Hz6heJ90B5cdnFerTucV1LfE1D8zfQrURL2MGAQ28B0brbxlavhax/NTmVrv
bl58piS06UsYdOX8rg7SB7bcDrAwqq48NM50kozJMhWEbgJyhLghuqvSrEH048YJmbMObyLvXukb
AqzYfJmII8FJjm4dYlGeO/i3gxPdwo6IGbAQszkXzNSZye+LVUBiLUe3YnVPzRepdI96Tk26nKeQ
r1gtXiuaAwkC41rLo8JXXOocSYr26KSpH2oRjnv2buZ8y4w4yHL3kijdU58UnoQfbRjpLq4loa72
FQ+/G+XrY6iJtyEMX0yBzWpUBOXSBZGiBaESXgapvFikd0POvdSh65t6vFt6QI9OOUj4KJWh7sPQ
iVnf5GUOt/bNUfFp7DDhUqbHOh4ARrVDXES3pBAPdqEHS4arZ9z6eQggaQUxJb+awrRfpoeU4yzR
xEMfJpcU3zPGU/6I7V1pJZdxTE+zaV9J83s14hRUPDP3jn4qLYmLbrWLb0b9loz1rrVp9GDWqirE
Vx0/zzAL1KUMCsM9Z9Mncs5gzJ/qcDlWuvDDYWF/Uvf3Q9yQb3MSX7MKQkAGnR+SndMccIJglWk9
e0CvoGGVpM4XjaMgHOaDSlyV1X6GIn5JmOXO1nQASN9kS3FDGHQwICCNFiwKpT10z2lmBTAukHmw
bpYKcorCwycg705j+5z34wkTsFsdmxfbxorJ7QJZzlvSgLad1R61jL58yM9ZEe2lTI4wELy0Cz8s
1/xpRvLDjp1jSGKcOsHDc6CsahVLd35bkvI1BVGUwtyrAo+PzHf1U52+qJafLOHGHZ/Ed6fBBeNa
h0wkiVnyLAKyInxWu6/axR3ZB07TnQeTxDSiJa6Fe7MyQmQ07Qrj/iZdAqHa7CWZokMJHSHs9J2W
Phjj1jVIpDJjyvgVcR3i10qU72UVbrUci99YP1v4WlpCOelzehGsJ/MMQxhY+GKW1rYsHA8DeH9U
YsTbSE0WVoRw2RP1zZE8bMmI9njHjll9iaW4RnWy17LELyQQorLX7ekQUk2EvtWV58QilO1QODZJ
R5cM0odp9zfNcdiWKDHN4WgbydUyb41OQqTAzq+UXiZNHytEb9QzL1aK3dROB/oxTLCZLFi72gS5
jFn1u/yMliKTlj/LYzLZpI1VNwOj5SjPHjGTdxvxK3WvZmcRHqUeTVXuRSN2dbXVqwk36495giAd
QxnC3ULE467NpxPA9JzPLMALpofHKSzYAvRD0c+XqjHhQFWfbVh/o2vOzOOE76CFkELgQ9ziib2u
4bM3s6OFbre3h+gYF3j11WzxtfKNbtJLnKfVM7AW7aEnt8rMp302BZmW+WFigqcDV4ppS1anXyM9
skw8vU3Kr+jQxyx2fUmSXhW4S7stiu8iKmAKYOAFeo6N0M4w5EUNG1+HRu+KcE8w8iOOgbDZK+vJ
btUTMZh+aYWHouCNhjTOUbmPcj902kdY0qcJAqsyTz+gf95spTws2lsqm+Mca77s55fEXs62AJgF
x7RTG6s69RQr8tiYLkCAhQ1f7RmLw2B48UDAgJkfMGYhuum96KqzY0SsR5JeAi/SfHXgzNHcaH6o
TIeSrbFxWFOaJ6dQkT2DYuNjHeGluDDJmbrrSNy4ZpZ7JZ4DphhrUpafhNLX7XxnKizf8nkiLDFS
woMaFZespviOmx2A02uPHzCu0X4xVtes5OyPXxfy6iaz+pjU+FmESLHseM90byfwIK/6r1Yfdlig
eB0NT82+2ODEFs5HK8ZBRSSeolIps3LgQnAQlvbapFDS8Y12Foy86jAoPzS9P5hhFOim49vGb9C8
naHm55nUTiOdb3FX7ZdoOvOCjFKio0o+JUupLCTb5+i3OSPBxo8kk4ah3RPS7U9OuRtdHPMmZmaI
lmKMboBwPI6yHbb4YGoYO6fubibAqu4fM7D8HFuQAgqWZUwnTD9PUoz7Xlo7q1OgxyQ7WakkhVmU
8oQRmAlTuPq1ZDOasOtsB1+BQGl3hT8Vi2ek0w5vXI4k+5xOyUkn3oyHBuyNZYedqQpZfoGu1MbP
0zTCfGSPatHGjamflNXG1OxH5TVL6VEEhOlcBbbu/X7NNjWo8dsDyzdgbwjZGmPi6diVGPwMg78Y
qlcIjblPvev54MUqEcFySC8/pV55Bvo8R5ysNoEHq3qyqLzQIlLB3Ayx5bEeH0Eq9xPzNVPiG80b
jDNor2N5iGChLNPWdcO9kWn71tDOiYk3HR8b+iGDh/KQEdOV/0pG1PYtLttILnTDbzu/UmrfdJog
VobnWMPeogRmrdRrLSgbKG7LilWcrrGSilevvMaBWp0ow0nrPHQCfI5sr80vk+Psa1JKVwOgoWWO
lirnPqfBafgQyE8Uhow9fsVznfmme5khV5vUixrrc2guV0dN/UE2vpE553Bu/cyC1j19D8lhl717
VJvmvcof+7U9UuHcU8BjdHyc3P4YqvN1dPHHIjHTmsxraabXKLEfcXvfrZ61RsoJlKaXcuj4HCRg
tTFLe3syDeNLgQJnb2rw80Yz/JBg5BidguKuyfOcpMigjIEiKrZ9Oa7LmL0D4Q9SoV5g3YBpZDtb
oUrqWNtZAYvU3qVG4s1zvKdGOTfmSWtKb6iTi1Ux8dVwhtY0xgK2V9aD37qtTwsUJ3ow6I1fmV1Q
tfJI3Lw/uaQlzqTsRjjPZpEv9InGxb4BouDQrLGrJeT0Ggcjnl/M2txrmgo7Pdv30ICK1sX76ytE
sCR1v8fLp2dqoNvGw8jyWyiXHmupNPsSunEY2bCW3kRnN2+Tot42NqiMbgQmsrukKPdpBYLaTN76
48FMhWI2bq1h3FcEmLi8srPCO0N/TAYwWuUxqvSDGbtsqB0GX+reUgp8y42HcAxD/w7+ILZKt1XL
CLHELYq93JLlERJiqnr3q/eLeL2zsAuxE41BVGQpS8awec7z7w9BRVjHD6GyeHZuV+zdar3F/xFj
8yJKdH8eHf8Of/wNDfnrvn+HoiRD/K3teSOK0Km8GdYTmtaqDOXkV6Pr8mCNoEP/CaDV4PJbxAsz
XwhQkjYj1FKJPGhbcz8oveP/A2Ez2xZY5g7doOe6pGVJgsF/Yj73+weL5t12imanlorXWdXEWMl6
6Oac87pBX1p1+fgRYUW5yZxquYxDar9GqFRcpR4+4tIVh7HMhh3i0PzJsLq3vAwJqJwpiYxKbd/T
6kTZFp6X0RGbXklQIYQxBHB7aD6SXOHAjArneL8ZMzySCE7e6n7KL22MMA3cqvlAgw/Fsc6yw/1p
XWT69hT6JCJWqGT7HvHqlcZauy5j9+maNGxKpslDG4rUz6mh9hNTqA9nsf25EYeYbvDqhGPyqhjR
zqmsJXBavfQyDX5XOyyQ5ugtGkMxbrLNqFfsZNdFmDgPAn2JrYXJuUqHAyzs8Vktiuwxi6rvSTEy
v1lcTop8jH0jNye2OLICS7kHbZS+BkqRYcyAVDe2n7Q6f5ajZXhrTDQpJns5TcqLMXe/9HFuL7GG
VhO3TR9SePiZOQhxIQO+jZlQgzLTltOUDwhhNQnfmXa100jKRdzWE2nhGshYbT43C58FwEmEHmqK
H3J+G9C+Ri6zqrO2UlKOuL3V0Rlj5ARjuOQwFD5IQUG/syKlMJ+9UGN4ehUYiddep1kMuPfzeLZI
tA7pccqk2I2AHxWsglJh6zFZMFzdR0Lmj6X+vNjzXnWwSVI75pd87sEi1nZ5lFWxyjEOc3MZYGRA
nMaCH3/vlZaTLp7ZI3vJy30H+6AgKDty0CaxXFV1TerHE+kNDI5TZHDjoc+KXTZwLLgKZn4tGaL9
QVNMBnTEhrfkODRBW+nItFpv7ilXtMBFjtQXBXR4KCdLvJcO8ro2DhSQm8QR3qI2+4GZCmAtUOAc
5EPrO79sunFmK5DG30LOb6trH4WJ295Sek7eoEnMdqV093aCN3ZDIJCabyDPHSZJ1De07jIirhK9
ZI1m3WybQMLiw2uIkhrXPFbIbfFV51C4ISx8GcYjIIf1mYef0Fdt9IhdcpzZVdWDXRuIEE+RBgqY
5LsRMZRSvWr6qTIuIVo2kkuU2cPUbEpYnYhLzQHZ9qVI9+oL+uE0fmnsR94LX0MrXyf3Q29e2BDR
8sZYiKdKhbHDc1ewsmsfKfnhaYqgM0ISYxNyTepvOP9kwrrNFHQX5jeuaa/U0hles8oDih/dOjoQ
vZro3eK8OiZlHFQLEj1VnAt93hmlAzvIRh25q3DEX1xMSbAEmKeO3A7z+yTmI7j1bxoq5PVCO0M3
fc0eRkOcLVPxZXUdp9Rrte6DGgl8BYixhtkIu6INXzvtWrHHdC7pFc3jDC2oE9Ci8q9KTpsssLAz
N8uPu7iTMj8mXL5LjFVORhdortp5jFsbDDbSMViYXsE0axz+lxKoVsmIW0/7J9wPmbAaFzvHt7/g
zFYeTedLpVYph5NssSwnNXKu5LanCzXQaxaJ8yJmHXp+cxILpvJ2/TQXib/EToAWD/HBTNYLqKww
DyXTd5VIaGjiF9cuX8zSoOEm9lut/WxRnyJ9DNT2VJquv0j1sHD4o287uLn7njYaoOt0QvBLKssc
YCkvcGKJ3L07DRuHyBabzhgDRlwhzSCl5ENyHAcJHBlm6PlCd02q9fI89N8r3V90v2veBhbT6Gk9
tTXdz4wCmQHOwvAA1BeI4JHmbqoHh0BZc9os+UOGKTpk/h+Eho/PFYZDo2dWAXEsnXFSbHIC0L2+
JuJTpJ+49KecH4QzeVWR+4ZlXQvBOTOvyscoQFa7qkYk0s8K98fhZaZGTzsSP/pXYxiPScuJq4Z7
iFz7odOZkmB6Fl2babn0ujhniGuoMAYl3LdJ4q9Qg2JaH3mheFJncCLh1Va9Z31a5DMiMQxTiEnK
FrnyJdK7SziKg+qUVzepvyEFVV81p/mCjcl8tH2onOXBQPRamuoJtKZgtxj65rlBuGmMOEx3FSKt
YldP1HbRCGXG4mhOH3q4DAN8BOb+uyrRAiep9r24Zemlz1nI2+GRFCdlcF6rWd9JjCt6u4t2LI4/
w7lxb8IY2yP5WRNLmKV+IyvCbkUemEo/0+TpI0K63DrnPdBybi8mlYCT/XCdM+qS5LtbiZFNgyeM
BJxjsWielByJFsswYGt2cRdb/6EplC6jq2iMipvoFJaIvyUksw8h3eP9GXYNHadxzeq5REeELlmN
t6OZOae8h4zl6FF1zAbH8XDoT2jRQ0SJbei81CSmPRju/GyPyUOGjy0pVG3p14YtGM9X9WfZhYc5
dTGXsNPsEqkq685g1J8y66stVgXaeWn16NVZVH+Yneoz7upnYdu972TiR5Fk0S3qLOUJ4BbPjeJQ
zrHKEU1wX5MW2XPSntQprm/3e7Dy7LwJV3rv/lg22OJcZdGjyo6CCLQ+zs7gXgo9oy1Yr9GouZfW
RrY2K9Y3JlDfe8ryjnSgdPVYvV+qUJZO7ewkfiqSF6FAAtuEuEwcxXpxvxYp8oH0EjfolWIkmcga
fmPCwXQytY2jrcXt1kRdvi2N8hepChdtVskbRw13rtaL+7UZcRvJOlm5txoI3uFiQQrsGjKrG9SC
U0K4gqWCLJjDfKTIZSlbuiFHq9lS5WY5IVGAoEo7zTeyws2DZPC/vasPizAa2GgUn9KuebnfRQF4
GNKpuabpqUorbAoMJwMwwITkflNXNHefTwjy7zerpHv5/+zwO5/7Za5+/c//8QPVVtfMt19RUhZ/
Ur1hYP939PCgLH72zbf2f/uTf9HDsfwxTMewNNUxsRBajYL+6SEk3P/Ap9YRpoE+wnLE6vn0Fz3c
1BxbU9EcmBaUbnwl/0UP1//DFYaLlSX6lNV7yPx/oYffDcf+IIdblg70iEG/bgl0cJb6t2BSHCKY
FeFrsnezwmc+6Jk1rhtkNo80K5OLDMulSks8pEyI1MtzGDanwQ0Znp36wr12KlFQvVzjnK9JMr/F
ebud3eEyFE9uLTwoUBbmDLpIH3OJ+f6SvPfj8Amj5mbgeBFmvSfy8KvSFqaqBNvL5nspWESw7l16
9F9IQrXiLYGhIquYkaa1x3bgyU2AAA30lfGvZrr88ev9GwmQgHj/XyVAhsXvBWMf/YntGO7fjLYS
px31zhwiP5kJ5osbJzsv7Hgb6MFJpOo/o5BSwhrNGzLJ6AKBtGCUTdsKrfxBSTVC48woebaoIg/T
UF7jonmbUM5/pqr1iYTZ2vKKGktXFz8lPRy92WJYpMbDQi2m0fdMWdBYkbORZt3cNLmHPDsejbg8
G9pvI5+Hg9C0xywFwdcTk9RQxr5YtOBawpSwkYw3ixJ7B/OYdV4cV8ohtIdku7RG6jcW77wYinU8
PzKbd2eFzaH2WDCKjWs5RPqS774iXMijhyI9qU1PLdbb2i23oY1aqeIyl1Hdi1Egvqvs+IH3cm4Z
5G7JV3aPtWoszAWQkDdYEwAkNA/OxFiPdiSGqIXNgV3BU+yzKL8u2sLosxVn3Z4rr3ETCf43aFd6
jp/WpHwZdqh9w7buI/pwC/jsSn1WEA0f/vtf21z9Wf/L4Y+DF0HArsGhr+nm37URbdwYuCtNId1B
S7Mqv8o4oS0ImVtXKmLGSct3c1lPWzrQT6HjBCDT/MvFRaPLxurmUnEcGPxvF3WMTm5BLGDmvLZZ
3z5CkIca3RXOpm6WX+TuOJsyEd2DBl2XBEz3WYwquXC5WzMHw2lqE9m3JGTN72eXwZIORhLH2b5a
KMprgQyxTWgX8gYZh4ozRbfgkmQjqf0/6MX0VRD2t2/EsRDBsSys/6wrz58SuFjUENDcJPYVVB+e
GGHi4JQV+Uyl9ooQM5bCCWWcO9M2tpgcIHH5YahO8oA8Yo8bUuaXvQZdqcDHpZohD0xWjCGM3r6b
cafRA8M3yZvXhtA2L8xz9zCKH2LV9FoMG0Dpqt1//xOzpf4bBRfqN/xq8V3D+f/vdphFW0IYbiID
6yuJpTw0UBnnfpLUV5vD8H+xd169kSNpFv1FHAR98DW9VRp5vRBSqUTvTZD89XtYiwGme7A7wD7v
i1BdKLVSmWTwM/eeu51coz8i+9bKxZ8/YoEBEuUOA62abx2zGE1AWNoIN9uWaLQhWCs7JuUo15o1
a7Z8Y+gjZgJwFEF7Ea2C1zGaKd4Hdx0V3s3SjNmXInZdOBYrO79QlT0qJ5vRKmWzNd3+Hvs/gYhp
vtL0SUz91tMR0tcRzTs8lbwR9xYIVWE8o1Eh8bQJDnH67I8VeGd99p0M4lCioNhWKgajFaTkUdZV
RYfY7LzYeAsm+SUc97H06XjLoZjx3cNjOHO3IizviLWeeue7hMfT6s0b3opV2I0nuBacE+lT7Lpn
6GkYDuLhufk9sV7EKW+ssEFCZmpNsGXYIAhzyneR+jKtasm2Gi8p8oNwsqZl2YdfgYQz07hasPK4
UAbRYyotNnJGTxS5fWtUk5zw8F670D/LyNJ3cJV9KHA075r1KapgPfQRlA8zfZ9kFuO0LqNlO2A3
irMyZhe9GOPhrYo644vBMp6BxPxilPjTFy47KG8dCmyD1XRhVIbModOwcptkmjfVxarEJ6uVVV4A
rcFSQoCfCvDD9EO0NBN5Mu2CrtJrxVKYw1MJSgkHefNRxshiEFwupeY5Gw3lAByEL9tq830mJ9JH
exTsiBBi3M8SzfHaqqNHKytXPbf4UU01A36DlEWBUmDBUJh+JQ7kqRINa9EQGZI5xzlMfQZrJ1XH
xKiP1iQ+WxYOuT/VhyTXzetUB+0GmcAZeMSN0Fl2R45x8FvFkDZk6QxZZjC0t6bX7yj+yJ40LSQb
9taCIHAfHZzlvrhk4Q3ldLPx2vxBVtDFMuSiVisgOqdVuh878yyTvcrtYM3f0kQPQ7TIbGXPltiC
DEsOp/a7jQC6SFGth1gQlWtj8i8dzT3ajpdtOgZzGKo1vrltgXM60a3CM7dAY4iWJoqfaSK/c5Ph
chvQmPpt9eNnwWYEE7Us90XN3lkok6jEt7Ise/hj0cEx2BqZebZufFOsmpy9mZ1+9TWi2XFk+CXi
dlyAAcBjLSt3mdP44AnKVh4jy2Fwg002etvOw1/aa5vahDk1td7nkKgbKclHpO/Ix9x3fZZ2le24
tgoUJX5eEBfk5uTtFjzgkFxOobglkQHFON+4aVPQTIbe2Z4PSjulCyJCoqnpJm07xiyNg0o19bgm
rLRieYATrUrmQTBhlWZTnLR0ulkdqbyO1yDCKK+6lmI4tq3H3kVZNg4CU17HR++O0BaZsHMBBRuh
6sdKb7zjWOqsEupDkOwyvY2Oo5Ex2k8rMNmG9R2x+MOap7/19NlrDV1AGsSv9BRXXTFbC40UXxyy
5lUd1ldHPQvfkLjyx4/aH29JQQechRfpYvNghLt06/Ld9tPPQcEWr7yau1q4m7hpsS2R3JuPwbru
9W4XeRosFEB7iFO1s+Zb+y6pwaok+OnqgFADKrGNXxL1UQER6myj2riymKU+wTvK1MfEjD4CQyOs
pE/2lQkzq5jEc2vE2kPSmlcLIOUi6wSTqnFpSSIldHRArgko0XGz4hyNjAf8POiulicgJ5n+oYS4
uPZ8PwN2VbYbg0pr0ecSuLfZiJ3HgKOS9Mi5G5wrB+tB3sEaYMj0AQvMYa9rdLz0Ku6+QxvVnUHm
qxLBh66Gx8wUCPptwoNDV1+EEWMIiv+WsyF3FlR31HAlIYa5H64HJGMGYiwDcSXTxxITOZp6hDSk
52k5/jSJHomt+mRFNy10v1scD4sqQ9e78oKGGUyPUE6hM2OSCe6m4YOeBpJdzFitiXfpqDrE2Y8c
6JQ9sd51ma+6Nv7xJPJDu/iVVkTqdl1LiTmJx2RorxrpPluE/4Q5A8NcWIUgvTnu1spHFA+BdJmT
FYvRLHwRyn4LTQY7+lgpVJjuJ1nLJ6PwvqYBCA6x0f0iyULYQGnfr8y0eUoHbkKPd1DpOHBM55uR
7zER/in2wFDmBtGh8xiVE9GFRhHdbIs9SjDFe+b+Gz/VzbOWfOT4PMj1tNP1sCKnVw28pwZbnwoL
qR+gw2PabAtQc93APDtd9TqQ04njFn3iJ86uhZ+151Q4X+zpjAXFyL4Hd+EbHLSBXVrLWiU229CZ
09C/19G6DwLj4IThLSjwnrnhtrFzhXHUfB6ckzK5+QqrAhbXgyBtS/PLMtOn3ixWmaZ+TLd5ip3i
1Nsa/rxcXVIHf0HNNM5384S7Vlx74xuBtLa07ODkGN1nHYxr1ZCWTFqcgnk5rBpuy6XtyHAxJE61
MNuODzpqdxV7JHqiYRTPlQthZOi1RxAWHIpO/x1nRXzr8dhZGehRRZ5wr4tnL6t8QKSE2ariB8Ok
WsiIuWOMd4k5Na4bYlospL0LvcxL3HMoAJzke94iIHx6RNNrutWXi4ZHz6IDCG6qYxOwIrYozXVe
/R9vGjsOdpkR2oRxwRP5j9Dq/VgwaW35pwQYE+VZhKchZVUsDRvUZhGvexYuh5r7iXFscNfYyqxa
iHauQ10GsaoZGhYcYlvRKG36pkbrkdRnL/hleun7gCcCZ1qWLWthtYecdXllxGrrq/LHyeNP2nDs
MLhsbFhuRgnksSKAgeMApUWQ3xsZI3zgJbjEko+bUvPgcCNk74dykTnqXU7Fa5P0j0lWIJke/TMq
s9eqzin5Xj0mpEsehOQAlOKKZooKAiu1Wah1ZGN4ZJmB5cIGPOcmOBsR6JKq3b1G+vjiVjrj2QjQ
q9cedEu1uOFEf9W76CBG31vpgkcnDnNraTXORyv5L9lrhAxH05Ng22sEdAJiCl4HjZlfb3lH9rLh
uq4OmnhgA04gPUWVm3NedjHLCKUxSbeJNS7YhvEYujvO9DtOomhDGO9OaejorPqIFg0+WJvipe4M
B4mQ+tSwsy1dQ3+qklpbBU2wb2x0VF0GNq4Wz8iFRx653WtoThxfrKxLzTUuY/radTWvskLEivTF
VexgxnHgUi/uksWanncIwfHeOh7FTethE6Spwvuc75Jo/PJc++pVE0ja1EZjZLhng8H36OGeMXLc
n3kVeAvbtVe9y9FSS54qRBft5g9skPnFKYyfxhF75oj42LJaX/r1LxiY6IVbyGjFMGxsEd9zX0Fr
A+gRgdfENKqWhmi3YYP0p3aR6IxoYxMsNLpEk2Lnwbm1oqcpQ240GXdocNeibcxtbJkrVZI2XeOA
3rFDQD9rnLFWplR07osTTKjFlknvr7UEaQ8Pi7kPytcIHY9mHtJ3VD6lWPshg2YzNXG+7BFbcyeY
XxAzA0C+hLQXSf5RuusJU3ccTf0GDyreJ+F82gIrnHStnWnFhCuneJwL7clX2inT+lehuNXlwK7D
d4fHpPWPPh7bEJR9pFeHyE2ftaL5pl0i+h2mr9/iMcNWjqOqzl4TOH4yHDnfBh3DBQ87ozKuZWOA
prBKnjwNKD0zyVdWhtSuG1pQbYyrS37xbNCooKP6NypXeEBT5H7gcT0gN5ElYTCNvUMAwfNQocdr
vQQaU1Nf7Ub7SR39YwrjA2Hwy0Dlb9009ggSKrp/iLt69ZZYyY8cab3rpDm11E1Rw8Ov9aPfvle+
pLR93O1qEU/hNyIAuuJyDYGH528qzwADZR6+5XFzsOLQmlWKm6RtfyXkkbsaGGAHwimqOTikXUf2
jzVtk3hXoiRhXxUZIIbkp+mOpziPLnnW3phxPRbxR5Ca8TLrxsd4xNTSP2RW9OF25sfkdaw7u28n
1D8aBJORpMMBoJlJNEgpHuTG+kzd/PfAr5hV9WVk4kJAPUUb9IhDXgGHTkYIJ/2c8q418bbxZ1pD
at9kaQmcb9NDEhoJEqjWWppeexxl4G9aqN4bPXRQJ2WHRga42t3wLNx5/VHV1yxr9jq1yqKU+lea
o5dL5QvVmgtqKkDlDDNTKb659aevIQFPkLC/GEIuSp7KS601HsaI50OP5PvPeaJogZeSGngi2FcW
xPPaervUw+yEkYpNacjH3+fd2ouJjPYZ7FiAIKQ+OSjFMScMJW55rY1+aP8+8zZrOLeSU6UrtWS3
QfZ5DhvBCtEAJtcECsAqbWKKy3jTujRVWPWfUfvuTYMq0zDGJxsy5KpK1E/hDi9dFr7Sd596veLR
ros7DsZF6xhkmZCFBlP1cTDtrcwQVRFnfojhNy0nFncL2Q1ryx4BEtdzUnmMADCl5q+qYdxEWrVo
OijTNliLleZ8ZRFUC70v3qoxuXlB3q9XPSyAhR2yPe0wrLYuKczq88+b3rv1KQaJuOqTS2m0RIDI
dgB95/yKLAfDbN8BjuAXozMDfCuPsduNICU4PHUnBYlRIrlOX4aiRoWs2Q+G0y4EewO6kOiWxf1T
q2cW4g4DloP1GEo07LUIj0VO7ZCV3AVZZj1HDc/5wHzIuoHBBuhvRnM0eewO9Sx+mhznCqvw4hva
s3C56SD30I7HBNizTmh6LBoKOpOnvyAlvGeT96spLH09hu2uQSHFbXphiP2VaLa+GKe7K5tLYGV7
yUdgd/4xw7236TwAxQG0LqM6t/pjwupkafr6F0vc3RTLYOEIOjbcYekSWdBNThQ3yLHWY5Lc8kcX
3takK0af1sx8Y13Lz+u5jFj731UefNVhtCsDG2sF0oiUJk8LyCA34nw1+h2zx7Z7HQ38Kqy29GWV
fze1yRlT1gVhfNHOo5nOZEIv9x0A0OVoyfZ9mZPWKvJTFk9ffVpESx5Lj4WtO8vYyW7Z1L50FfAD
nT2/qTuPhmt/6RbE0ulXMgXokckmX7pj9KOBWu4mgAPRUPyKIUQaanqK1VDsMpvHRTwtIV0iHMco
ERvLIc8ebF0+q9F8SLPP1hzImZbhTxWEwBmxhIbJ3sXUYQc0GNFovYYTTqTh2cFLtsAjc5u6hpqn
FRs3Wwj8KQrPxiCdQ6ICHsHSTpfid2GwLQZqRkeoTkyw33ng44qYI0/6PKsWud9SsrVbZ8TxnRb8
ddz3JwPNZKG4ZsKmBpmd+L97O5GLVlWPrOZvcWY8mkM0rLoGIbNhbxrH+nIiyOthYZzCiEdt5Ta3
cWK0OtKy4NxEVGZ+FXmJxkMgh+tfiED45UvBsZ8jb37986O1dDikY4k2yRwPXqzek7oHrkw9MHz1
uc6NDJ4wZl9W6I698rvxpZXQiitq3C7t39p2OKC4g3DWNru4GeHwEnxYoKodxrTGd8fJn2YnVTvB
slMWulb3txT8k8xMbqEEWocFpKBufYtd8V638svs5dZqdA7NfmOM6od5ebTomJYwIJG8XxjFVWsC
mC/J5ErzcWHMAeyu19+897HA6JQYaILymrF3XjhMRU17MZJ76eeoIkYE/mhfT0FMYVCOJ5PgIB5k
LuwWgDMrEdyKWr/hUZPMjHw2W32Lj3OMR3fjQJwciSOjtRbN2g7Cs2/CxUYrlfgdRhGFUxttXbCY
4JfXUQRkCpm+B2N+xBGEIlauDP/YF3pAzTE+yNb0drEYr/4AB7Kt12Wgv9YRhBZ/+LTKlvBBaT2n
ZnaqEBI2OfYBWMvbuhPj0vUukGDRsSDjDtSHEKazs4Txkg9UXrqrbbxCE7vKARmSp6gEYi9ZGS4b
J9OKXqKGK7hug2zdpYlHZQWgpZ0AsuSWfqV/Mw9Tjb3FFuFWDNK6da5DFMLkHj23YPNgdxpCLJ1W
Y3IfOQ7NTR0U3dOEWirRx0/ZSnmKgq69Zyhth+EHUUL4mGXTyE15Ta2UT8VPeA40YbjrPUDl/aDH
r4VlEXuRe2ScdXqM1Z9f10/yacWkptvB+0t3jjTnHiui90w77XvK51lAgca+F8zNF6HAah8gH0Vg
taLgpw6pzOqpYs29km0otrmsqqeyyLWdF5bwkAq4iCYiep67UCmy+Dvg6aOjIdu7qRsc3YYqeSjP
dYBSIo2gAmW+5px6GT/KlZ+ybcps21sPbBkZm9j2KQZUuXDL7CHwB9x6Y7/1jRjrQDICAJbtuFOB
Hh/GmpQgxyu/PJp0JgytuDNhQFbMWXYMo9Q79ePIPDNV4bM0mMBCDjBPJsz8dXipYrY3SlceLZ6a
blWvo9Hyugq1eqzdUvQeC7cxnG+f5402/ve/1GtbXfXpHoRDtmdOpf2BVL5EUlw4WrJfQmo7MVT+
walHRjSujua1AlgeivQofMVxXhGFQDJpebIS2zs0zMoZtaRnff7y509hxU6eHtCh5WN1F5QPSgoG
rw34mQcL2dOGqDsQEtmdrPLsIclUevnzxbX6jJa8g0XeZLteMzro4kq/Q0auj00T/8DkN+6Jqb13
gZ2f+gGcopziZl+jMXrMOB/Peqg//vmvP19GO7x4ffBjKgbJE+8k90lXHZkssGwTSDirYP7SlI/w
PpOdULJ5ysfk01BlubF1DcRq2yIYdVP/lnZjuHOT+dLmd/GRMj4yg2RdJcJ47WUGNpcRevSYe6jr
ZT4tulZxLiCNrxfpyLcoUiXgbdXcPXFiXOoEowJQzBLpoOwPSXB3tC1CwTpP1EOWKLSuiVkvw4Ai
jWquXknlov21IjIsjOyqSTqkSWh3HJcI8TPD26Robt/c2PmOCM/YWBoV52RzGTUV5DzyBiJ/au6V
VptHtzY+2L0s2V3oZ56NyBoZZ5uimR76cCBaxRjinRwhrU4uAC0nBSzrk9qBun0CuYe/zw6Vt088
5P7Mz7dMpDD35FX40IGnl211GhvGr6XHnA3RxkoWDKi5se/EYWB/kdmIWj0q2CNwZLZa6x/aKVuC
ikBqXnA2hxWD6MFurgBUYfUjqLH0MDnAXZUP6FO9QryVMnAOTmDZhw7gGxdT6K1Mh/OStlru6mrc
VwxGj+z0Jejz8kmvc/OZqgNHezM8GJPmLsDh+MvUNbSH3h6PcWHmO6V8A8erzcUi5G6S3vQA5O0H
gxMY+iGMNi5kqm2PAAkH2VAAn69+Qj6xRWS4YIcMjRIvrsat6UUnUSbRcSDWQ5kto/mqffCToHpI
8zkSOgD/klEnl9ii74F9/XPLVcPQnasa7jtDNJKZeVIeOKWAw2X5OmKNsTCz9E75j0696qajG1ag
b1Vcc9WFwzn1qi1AmHFXSMs7BLNovlZaudGMPD4PrC5HJpjHoO4OEnnsO8OsgxfRk5aawt6WuxoM
HCJFmNv0D17RvsgabmKj6t+818VxUsVL6zgzjHNyr0R7pHtT8tQvB2ISfPHlpd375NYFETVkGuDo
wt/WmNqhQenEVcIMXBbMIf35iwE9GcJEvehGC+26lmm7MYqT258viZ390nmCTwJdOZ7Gm1dyCwCQ
WxSlV59gS62DwRKLNEGWzLrzgAEc1F6/7AP5nqmp3TJAjxHts+HXLgiF1VqPsPP6yjw1sdEtfSnD
XVyzJenNxN2qptSvoYgh09cP3BUc6qqQZwOl7rIkZ4YClCN3YOaCoRXwamR2V64OCL8ZRi/Hcujo
4ym5NKY6KcRDSAF0Iui1CGQQfGE19dHGHtqTlrF1Fbq27g1rvEUj81zrQRlZ9INd08Lel2D0XNOu
FcvBDg6Vn/sHrybuk/5r6+j6U2hN2IlB0SDW87G7qTADGVTqW/Y19IvooXZaq/90evWrZGi0sUyg
yXTSDlQF6xEkcVRnxl0ARd3S5++bVMPNZVySog7BxcbrEJ3TSsfsuyn2LHCdrVfEJcCMWTVFJMXB
4ud1KRtQi8sNf2ZWPFiRsakaL7oXPIyt0eQWxOxiSnI4cOagk2SnQPdg1pvEwaxdQrlTWtUdzIKb
yIP6FTDecWubk6qJAHinwXFy9Cv3Xc12qjM2Q2im57KJPgrmFduwj41tgb/ft1EaC03hnVDtXfeT
Wzelh0M785BUrL+ko0Ir7XPABO7skr/UM0MpiAHn9hTZMXilYeYsGS3DJGtmLzEW2lfVuQcRomY0
08xoarvykGndNgbeZM4UJ0xWLDAiwE4AnkaMKnHjZpS6LpAPcVQzC8rsG9gYBf2byWi4sn+nBsPq
UCYHI0hPBmqNE43yi6PhuKyLnrEbZpBTMpHpE1mqvA9Z9pEOQCnq0Pvd1PGTFQfeq1eLkayQgaW3
n4ybtBvqXdDIpVItPiYyB+5Vyqg4DtrklPWYFyor3vWWqk9NScY2DqTlZME5ghzorB2oCVBq8E6n
bbJrITkv0I1nrxDJNWCUDZlJvrQvcSAesjKxfpPqsIiYvhVF4j/l6WAe4xLaYVwwNamnBkunFaRs
hLYd5TDbPC96m6ZdH2Bw0Cw9QaOd/5Qx2oWodATGBbVpur78za/7OiW69aJa615ypSyoD6azTQiS
w0Jpo5fI53VjDrMyQ+aLphoYRZORQCOV5gDO5ED6T+Y31i4KMOR6xK/AqGjVrWUH3eoV67OhSs5K
004++J6zA9dlmpXVNQQvNFiEg8JKZOuSrxuvXbcTplGt09Qqqpq76XpgxyQB5ywVYHTGbrByZprb
ANYtA++WzJy3cCa+cTvvMyOY/cxDv8byeYTwhmUgo1Hp4946uL4HuZn7mnb35mSgnIE4lhXWHQ5v
f9V1Y7XyS4CKIzJvOahL77XbuoZT583EOkLmyoVrim0w0+yKmWun0VzoM+nOnJl3YqbfZTMHb5yJ
eDpovDJs18IwKadM2S79mZ/XAdID+/mts9C1mW7uElB7Hsg9B/ReDYIPJzWi0uZzrcUYVAJuEmgz
HDbdNOzcmeHXzDQ/NXP9wpnwF82sv36m/kVlmW6qYAiOPZTvZUB9xU0ULZuZF2jN5EB3Zgj6PQWS
NeT3aORkqsO+3TEK5RYkq7om2sBTr0ZbMOa1Ih1pOEL+mPEO0/93xVx6F+uUW1EZ4GQ3b85gAsT3
NLmUZW0zX4ZbQeIb1US9r3RUxoPpcbShnHL87TTzEzsLkqLqgjMeuXwTy3UpsZfpvRfu2Pes6zki
B7vsQLPPrDsgPqciRwduLGQzknWMmZ4W/gnbiZCJuHX16MxBPK49P63XHUq5l4SkHvyPkPPn8B41
x/gEjCN5YAeQ4tQz2a0PmZuzDsGUk2T6hhO5vOdmVyzzjoWdrDrjnomRFAoj3EZzjBAGsjetJ1jI
JWHImqOGmjl0aK6DySIhiaiaI4lstQzmiCLenaNWEFpUk140zTFGqWOhIQrjy8g4DvYGYUfmDLtM
5gAkojxX7hyJ5M/hSG4ECqybCOBSu5L0pMFi4ArnxWJQLPuSNweaOFNewEZz9NJIBhNuOvYFpDJV
pDO5c0rTHNcUzMFN2HiuxRzlJOZQp37e6ApinmA/vfy0c/ZTaWEptuY8qGJOhlJzRhRRjjBsE46h
slkm70U/btmbdMijecywXZpQxeMVIHYKQ1Z4LeYoKmIZu51Ns7gsbIKqJIlVzexuaEpCrIo5zqpu
CbaCXPMRk3Rlz5FXjA79k0kKliaAtbK3mIc35JnQfyakMVis1jaCDC0SfZpFp9yf2iDPyhX2g5po
lBkW+Ey+2+A351C/pwJ1VxbRKCs3ugoSu6KeYYRJhlcwh3mZzLxh/DIbJOeLyTqjcpK/GgqauEXA
iMPp5s7hYP08u2pR4K9cksN8BhVrt2cJVRgUx7FT3mGd7qCW2gxyGHF4cp7x4SxbiLDYS45/dw4q
s+bIsnAOL0usnj1xgQTjeQy5c6W3wfq60sk8c6EyBihCceOmy547ejXvf5PKaFdVurL7lOA0iGYy
HgDDnc2ofi/9yoAp2EPbNkFMFqSvOea2JouNGeZrJFpMCu6jrnsDUg6buKASICdV8WM1R7rh5u50
igJ96NCDZ93TMJjIQ4YK3ghuhJggM4VdfUGeAriiqJ+2Q4e7cd4lsWUNd6bH1DWgfUr1Mnz2W1zJ
5iCPyjAIpczKb4mmkmEejBDev7daYi4jv66ag+z0OdKuItsO+mB4DiNgJBPSCAbIGRFFWXyowX8i
jyBlbLC1LUVdDSeB6Ly65CK1dXAezhysN5Gw5/jvmgjVucCyMwfwVT3KLBipa7/iJ4pqzwXGZsSH
S+7MkyiNp1gRfA+QNjVMJvuoBTxC4p+ao/9CN323elZocyigTjqgzHdtih2/HS699e2J7KbmKEEw
fK+V/2qk2O2sBoOSrvk3YKjMdwGSaHEIvp1kQpfF/rIZ2epYYrgmk35ltxmv8xQxKCmZ+7wxH4s5
6jCaPxAozXgs5iBETerv3RyNaJGRmMxhiVPMEoRi8EeQo0j1sTfnYEXSFJCzzckqSGgxHHkEMPLU
WDm27RxRlQUd4jbOT3BCkUnkw0xVpZRnxYH1hmPn0NsTYgBmEiGpjyaYsGWX5DjdqiOU5mtUxtHC
cQPmJfG8vjN8KIpzkCRilOnIBbKPZxRTWPagDiQmk3E3Rc2+6dhr2rVbPZCZUbOycfq7xziTSbu/
6ucgS9VRBpqUMG7ZfaVz2CXOmWFZxSBkiME0nfYZuS1TfhIyXZIyiWZ9cufoTM38JRgAarR3a1Zr
Z0SavyMTNiuUJQRmxG8G5HCmlYtmkGROkJfpHNRph+KtcFAgxeaIMJD8hiau0OQS70nGjbnBn+Yg
yYEJHj80GlGgPZmgTk5FHE7GIQ/6O+aVjSrHt7EJgcO4b2MR/Kom3h630H8YIX2oTjfW7pimR+8q
EKPZkLzfBqnFK+WmFcorQyzgv0EyFfD5GpssyMlqNiLp2FnmkJcS9qGNk5A4D91+Mu3d3D6fdGt6
bhT217TDsxel7J+T5hP3JPZzV+MmkQPTc6C9dHc+Io0y+5al8G7NrM7jdkTPzDAIiaa/Fab2qxOU
546LG9EwBII9YtyWXHHfrjLuUBqZalgFg5SiGE8DhdbKqHhYxCIkFSee1DlMtEtf+/Z+jDqqW4wc
rofUWddxumuIb+Bjw/4MOkZeoXfj+Dd3kQVvwfaIbQRyuWc3wcuyUNNFQuM9akrO2yG+lHX7uwDx
nZg6qB30LGKw1qKkq9Aa65c+OjhIwRitonfT8IcnNug+/dVW5pGHDZzwjFLYJFE0+rD2WEweciXM
FY94mFRldO1y461xFJmofYUaKErcy+Ql99ouqksaQTJKo6XInAKgeeMsWrAwq7psSRKusdQp73V0
hX4qjXLaKGOg20SLNIm2WncWoIEcpkXcml9RyI4s0GqLTFSGJ31XHKMyx701em+4oKcNEuxHGKnG
ZiJNY8MqV0kJwBZ7gOzHV9Rcy5C0vv9d+av/m5TfgvxJ44uN1fYMIf4GvncKojwpqajDChJpEpji
Bh8DTrJpnaCFzLzR3E3mXBporF66AX4OQJchpckMYuIIjZgn0+iNb0z79ZPOItQTHVGiFYLvPy/1
/6MX/pO5RuJ5+Z+zFx6iX5/1Z9D9JXtBn7/nn+4ag6wEwre5Bj2BFM3hEvinu4bwbumi+nb44CUR
3Qjd/+musf8hDBsLjWWY0sB3w4XxT3eN+AdaRdv8P4Yv8Mr+KqZHo8XmHuE5L8Bw3L+ZSdwUZryF
FRa5oYMfnvvPq9fkJiBdQUcV0ZxmX0EQrUKEfH1SXXV9OClJvS6kBOOt3iM33/eTDUzTOILFfqAh
I4Gty5586EX/8tZSeY5Bkf9rnvi/3S2IcQV6IIsJETIs8Tfhf+GYpQ3ZHr69SyGB1iEuIZHl18oK
LqpCNjxdW1fb/e8/VP83u8H82eG8MBxLeB5727/aDYCyUIBGoB0NCOeaXqxSZHOFeQpgRjBQY5wP
Wr35AEi/KhlZdOckNR/l3jHZi07RuhUOOalOnv+HN0OffU9/sUHMr4sLCuIiwYPO340hfd3Y9QjD
eANQYDNC58oC7SEHM9wgcsY0M9HgayjglbT+gwPpz0Xx9x9tSExZWMZwp/w9cMYG0hdjvK03Dapc
ZKp7iJoLXDyXTgrm+X5o0QJn67H0104xQqZFMc2sJt7a5AXA2Ap/Qzm0ofYQWl43N0mPHit114cR
iuP0XqDh7557pznHcFHMILpmTN5oYY0nBu6LepSA00lOc8TSaxglCh2cPldwHPOcwKCL0UB4z5GO
6EmGS6ejWWMz2U/usxztbQsUVfb6IncQ1wNQxBqyJUpq5sismsJ+5tvvpUSdWR2bmhbBLkiIb8o9
zCUs3VLtMOky5C/4Pwh14tmH2bm78+JeLAytjuHTz45gr53xV9AYrCbLCnHBSP5sT9tZQmZYtB//
4Rp1/u1icDAJCQ8DH7fw7Lv760UaG8LQU56tm965j8k+DVd6cK/7I6J4sJJavXL9FcKZ1EA6sYAh
1zyH4XJ8cYBkemvgeEh3ghZc32J81idEC08z4YQ1/WftLehV8MWzrMabXUBSW5NshDUmLlZGt/Ks
i3dIZrLeLQP7OW3TGJAUlVdPGxhU1Ro37dooN0P25lsPUYSCV63rcuGMlxmT5Sy1CB9B9JhE59RY
9vZFZL+ANraArsv5JwJ6ajW8TZs035dgEeoNjA3L3fvYi9vNmJ+MeD2KTZptddhMJHRlW4eUT7Vi
HRMW107uB4YAIDTErY6IKdp3xSXPkd1ucfP59dprNj78oHJl0S8LyumFIZ/KCFrg1qgPooS3Ph5r
KAceGvBDCUaDtYbEYND9F3vnsVxLkmXXX+EPeFloMeTVCuJCP0zCgAcgtPRQHl/fy9FssroGLOOc
k7TsqrbKfMC9Ee7n7LX21k8PM3+eBvDcOWfTWkRI1HCGXWcye5JayH2b3vGhS5tbpGlz+NAtb1zl
5+QxTo8LPyWKYFIKfSFJNktzmWtrLQgwjZwkmTeZ09UId/l4q7qzN+5shyHLWn4lzXrw/92jRHOc
//1Zoj8+IYdKBgq8ogz93/9Tq9gc0/9YF0G+M9xzHr7602NIehiRHL0rq9QWK2+hYSwgOq1umNoA
f1nr1GLyGMsHZgt3i5XvR7SSnuK5Q/aqdWjl6589jk9ifqzEuJlba8cxlNgM8qVxbU6vnmlRIvMN
Tr62bPamw31bxhv8uSiZjY2S9qHmtk4mHyhZbG0+r3PxbRDPUj3bw+Lb5wJZcm1d8nwTmRz7pr3i
FjYWdB/2RLJ2ImdvsC+7JxchndoYzkEQxKjia9Z/kuI0jFurus7lo/DvwwIr1YFtbJ7v0FcOHczQ
JkDlwE1wKO6YwDAH3CCdcXRaVdFsWVm7iXSpHd7b4e0Y3Qc0trsH0M+lfTb6R0e9Ovldh47eJc/s
u692+rcH0puJ204+YpVqITmFw4qdZYr2Uci9273NROObKP43v16bfqd//e1Sq2ZxxgSZ4+DwL+/4
NEiyxPXLcteK5WMuZbf1Gwv0q7JN6APQxahpi5OTCj5/pXFn8NjbzJEOnmKjNJW6WEl9Nfr5JhzC
Tz9Cqd2RZotcazh49nByZfS3GKOLa9UdpSelhhv+TukYbJHXZ/s+kYRBcTJNZFaqTMX7oTI/RSAw
WYnk9v/+JOSQ9K/va85UtgUE48IL27y2/+WznPFodtIUizeZ4ZYXBCXPg6DCtQNo3UhnWriEflHF
SOfZaHDHneE5xmggP+Ax8PGa0zhnRMVrHv2N+4Vclybu1vkUiXljSBp0Iv9znrCW+OVCU2zbD+t2
IJEl8mMS+/fCmfCUmGhDKnEMM+zTob3sqRwxqYYMtzIPdsr6U8Vo6Fyv7nGkYfutSr5R1NMUGdeT
ojy0mbl1W4yntwX2YIhYVjdFLEh71AfGqU+LTNJN4LbbsVkQ8VIAtw4duk75RpH1QWfGAIAhIs9s
g3IkPDHlJaHyFMlfR8cV/Zr++GSU+Taz8ogbq56skLipWv5f+op7YsUmjdXhlB5li3qjw1HM5pOu
APoY3C7amLQ43HZUp9Cr/FlbatgI2QSbsmjCVcg6DKvRdLWEYZ2CpgReCEVx7vWAMUhN90nhxuR3
IKqzb32WuvjKMoLsAXh3U6suuQQhBdgMwu6jwrXuXSt49mIvP7SETvB9jiPOHIovAZF6tLqEc6To
eF07BFkz4fJjdadjbwjvxENoxy0+uGYgJ/cTuavBtC/VMpH9d2ngpMGKnTqh7S3a1rvYhlbED89k
sZOvdkmP5WwPt/1kN6yc6/7BX9p+bSV9uG/bBLFmlt8llvEc24X5ifHNvfAbWsV+PFBzeahNuyM4
Tnfi74rw9+/mwaJaO52Si8gk55I+/a7mbNgJ6kE+KeFWxyIaNIfmpjuLLc8lo82Yz1H8PWYD+HaT
drskJpLkW1N7oTrphaVhtMsGyQujTj5UoDA6M3FmGpGobe96YofipF0HYb4GRsB77QescqYMsXdX
7qsu/IrakY7HroZ1zHeyycK9SaES7Vgnp+TeXiaSBIN85BDH4NLq+I7bRI7n5BR7EjGRKnj7up9L
4ZCnLrOD3SfPjqHUJkFquqpU9eCO+bgh9kTGy+/CvT0x6Krd+OhW7rz+nUyUGFPpp8STUoT4LuJP
wgn9NmZQuSKE2BNOKsO9SCt2rBwlx4Sql4KDRxUBQ8zR1ZlhfXDWrGg2fqVd+1gZpBYRY7xMQJ0U
EdrVunMJ1oj+jOzwMhW8PwlGrbOcCHuiGDlE7p2o/WZdxZKM0BKGu6EmPC6ybz8YJpyzGXOEycYm
990OJaNZm1SRlXeH1EzbjVWYP8oYzX02Dpeh1MeKAmMjiVlzW/Bhw2Tkdqditu6R4qe8oyjsNPWe
yZU2343A4WHT5PHd7IP3JLhWN5HlcpI3ys+O39M5JEB5KvJRkpIT5WNdI8ca+ttw5PHDypOvpFO6
a9xRX7OT5cdyZrrGY+FUs19FPGdu8z4Ua0P516gWLyV93Cub9QgkkbMeM16eFUumfRSND02nfHjv
Tetz7PEYLNgpArdl2UcMInbxwCsDNdkhsXWpWiT7XYo+c0UvFmfyLicbR71rN5BOr0sCBmXcvgYu
FTRkpc88r82tGQQ6YF5uqrjgtWk/ZRA4TMlfx9zgZBxjl/t2ckyRFs6yroR3qyfnzNoS90hJ1QSN
wl5nv1Ak72r+VUvSpNq5+ZDtWWnnae7tyVDYfLOoue0XZHY+f13HUU5nzcxDcpJKMvrkBJg1zcZk
zbT0zanFOLCzomKTCWwCTd+46yKaxg0GJ1HSYpTAMHSBme3mBr2cw51ik7UMBcC1Vk2rwEUs/ikT
n2fm/AvJSwi1BNyF6oUej+3QkzKW5yWC9rJaNW4MKllXKrSgdToHbZgnGcbzgo37p5A+H+KHPbUU
PafRzOuOYL8HJxR/qO7JN3PFEb2bJKdkIIO0OWbp7/8CpcAD8etxIv7He/y5Sp7nBtZJTDPFhf70
ymMb+BDVwya1TXvD1W5njSTqBDJizGHtHibumDIi38fz8MyRhOaWGekz4Skg3B4Rq0dBI+bhYRvX
Le5vB1fUVPlnm7htbJH+XBZJwkdZ1xB4SRBZx3PMIxl7wJENPo81i12x51iP7DPeCqXcA3PObTPJ
6ChoFjb4LvD0r47SbthuVFJSJW4+RaO1M6hj57P55apYbCRF54YXRVvuQiUioe6PIhWx61sHk8OD
SJK/hGAwYXJ0TLyJG4XgCslmlR97mRy63vPX2YjUo+h8bo5pyUg698dNWQOZypICARKm8HA7wm7E
bX0jJVUK8uzz0ghJOmldnKbiWZ0sK6qnLRMBKzEvqpGD9tYFLxIileuC7ytJmNzdDtYzHRr9kZF1
t7ODZl/FfbWCGYuOyTh6bFdWkTTsGyeO7PWcme7Gn+WwmmIbToP3LxdP4gzexSzrBUUmG7BEBMY+
cKL3jiyOHrSGBzvFd5Z8G2YhHmlw4vbCjxVzljjl3BfvCnf0accMvbMq0nMW2KtAtPNxLnC/Rt1i
nkiQm9qZRMPUaCbnPvgKlZNT/r1E5/7L4wxyEQQPL79/xzkbkEXcSxdeODF6n6f+FkYPohNi++Q2
ZHBGo9mOyoMQDcUDyfHuDJr8lOSWcSzqzr/9/UvOcfU2pm8c/aekZb1gjs5zQn9U+vKm13/5/bvf
v7QZilaDRK29vLSOxFxKnveHwKhprLPO8LY9hMF56uJlg9aFqvMc3XVvADhzDjoYTURPqMrSS9Wx
GZ+dWyuV1sapFI7O2sfX12A9J6bL40xV5YlicB634xKx+GqXrdWW2NIcZ+uleY1z2g93bsJatayw
QK4yXrk3if5LYci9lcf1JSmRLYxtPO69qWXb7zXn2hi5kYZ1sI7jrLvjD0oLWTgS+ujDtUAvsqZh
EZGkElqxhKfQGTrsDH74WPWxuPGb5JwJSjGNOv8YQl3bJBN/NTOYOmSTSayYryeVXcVTlcsFC1o7
/gni5mrazRZ610LcV7H9C4sz3Xps7oyW1DN46DVOXBQ2zWTeMHnvb3kaATxS/pwrxDk1Zx6cAnj2
qB0AEB78z4KfARVSNNfPgkd1OC3HFH3KqawUsbbR/ZplMpE37JY7vxxI3wOBryyZ4ofIfYKkVDGE
Ks45LRW8v13iulg2edIK9tKzX2Ubl7UhnSziwo1uufiNQ5yjoDMo75bbUjkA5Ik1n+c+JwVldlcS
tRcIeo5fk/gsMaIcBhUHN2Uj/ZvcN6pDltnvg/rjLigbuFryIWmaMz8k/OYicx8qkx76TL8iJVbP
3HW6p6FXfMaRq6duO2xK1YyPeMSfJNpvryBF7/dMTIYodnYZr4KUBjuyFOFtZXcPql3iY8VIjGM/
ioFMJ8UdIuO2zo6nOkUejkzHVEraYuDWO6Oj86N4oVHAeGHXRQo9eWfZFCNXTw9C3Qm2D0g0zH2v
8+ucwfYuKL6FwyUOVbhpZ+NDEuEsDPW6zFW3HYaVMKb7UGfjDULyk07L29F50un5hRh9UpTHzrJZ
mkYdl/NpZ05UnKF6acgwkcIfiePzZV97xPOlzukvOrHvE91fdIZ/0mn+yCu/wVLqLcBgu1wlYcCQ
EUqX4SH068DHcTZdEgABBHwX1bZ/LDT1q3ZyCURRR8sl9XUZZcM4is3xoomD6E8AfhA1M248TSSA
RjOAUvQesvyYRpsy3kI0WznSXx45/c8MbagJBwfUQWrkoVN/fEQimoSINRMRWek11JSECS4xgk04
rRWvRV5erJENpyYrKhaiUrMWtjldDOCLRVMYCcniHiyj0REmzWlY+fTSaHKjSvr7mJ9V1yDhILXx
yQFVkx5A9H848p34oARsnsYT1l2CCq8FiAjPapbaQCPV0L/ElrpUwCQJUAnbs3U6w1U4MbSJ1175
bTLzmg1qAFjh8h7iUrEr6w5SRTMrIjYeByCWAZhlMWuODeAtqeZcGk28gCVscxCY33+0r6kYv6Sx
qIlWC8JcyFb9b6QZGkPDNM5wMcEp0BA2P8t3YpswNxnJ4751TxOn/AUsx4O3BtJRmtahOPdKJwDJ
guI5BufJwHo8zffQzstEk2cj4E/qcp7KxPegiaCy/OD8S3QdUAhgKGN7hdTg2XLxVTYK3RZudVLU
dHwsT7apMcTib68ZJOp9trYrvgF8xLrQnFK2/LXAltixfHaT80gyeTN0hJTKpnux3fzaaOKpBH2a
NANVjtOnY1QXohHjSYJJCQ7+qyz9ooT2GoFRwaUcbM1VsbAeuTT8dUxsV1R4wkck8hXqJFlNmsuC
U/52LYcvslcTbqL7BoRrBuUyNNIF2hWCeGU2/xSXS7gg1OIBgZWPM0AYSvNtYEXBygMVqzUz5mt6
zNAcGROLw9Iun4UmzAbzMQxrGh6AOTmyFJpEC93gLIGKE42ogaoty0OhyTX9z2s0yhZwVLO6g5Er
E8jc+1uXeln70moGrgeGE5qKE+BxfjddgmbkE9iHzxTp3gnPuYe7eXI1Wbdoxo707qkCunOA7zIg
vAoYb5B8DRvN50lAvaKgkxu3z2PF2zspIesroD54tqupKT/SALCwpI07AjYADS8NQKDlcWzWhODI
nYJuDO/c9M7GNkksDgXHmwSwsAUwdDRpWGvmEENbqhnEpWipMdagLnii3XubXpEiBFucNL+4ijTL
mCpmrGn5xlQdxYT8NCVHyyDgsaFIYiqjVWRnWRTwPt1zth3WruYmUWLxx3DgdTRT2QBXhpqyVOCW
IdhlAX7Ja60mp5QhT7AeJk1osrm9jCCbMQ02HOd/sBjDQY0Tf35awieW1lgTn2dWPmQkMt2fR/eS
JkJBQ33NiHrAokbi3QJBA1uBkZaaJ8VZ/OEb4ttMLbmJ0XesqM+FPmUtIcBRKfbiQwigOmhSNUtg
Vi0Nr2qKNQRnlZprDetNPPdYdPGU+oLiOU/EJXMVi8CVpmI1H2sByvJI3M7KYk7DXp4wWLACktzn
mq4tg5fyl7atl8/fH3pkE8iRzX3g4iIf8vhGohFnmUJND88Il3DJLo29ED5fnrlDaRhtzjcqVreG
tUB6Z/Y1QLwBuFxkewv8ils/yxLXmNdu6p4qzREvmiiuftFiEGNQYwVyXPJoqkCQG7J/Xs6wQ/hv
3qTefVBlAmfQAcZ7BcLsjrd86vHOGo9O7WfraX5PK+Mxq8ZrDgDtAEJ7ANFuJcyVmUNks9wxicTF
ObqpSFPUi+apbfrFcujZwG7/DnbBcwvympQ07protVoOncTp6mgoDthKE9s56HZvcbF2KaQTQN2U
8nxnmvIeODPKXJIa7hkfRslPUNVvfE1XNoD4qEnxZKreLEJGUC/E2513D6Tc7pt7l/Twyh+xuXVE
8NEJ24cQEJ2MYwaWLpbwXQb8+ncVyHql2XVbU+xxOH+OYO2u5tstTbrPI8w7elYab8Hg7ZaZmV7A
xISUjQirTgEy34HOt/uaaQFNEVsyk7BiXE3iRn4hRHsmvnRCZkXclBaKNIatNR59TehL8PM18/tX
AbzfiCckQssGfTabN/B+YrBaee190EjI70w7ABg4QlFuG9QAUjsCKm0LcNAGIATCH1Aw5QxRCrh+
+57C9XSz1WjF1XkmfU5bLKGpAh8B4+QtbSMqmrdB5LzAAhLqYgBrkUYXGQfpKW+YydCdN6VsaggO
3avJeFBoECQ6hH6KLjPOgG3eQBNSiGtz9Sr9dZgdSyn3NY6mNglZ3wacvLoWtxql1cz35t3ojise
AMEhCj4dRQN0YtPoJbuFPrPlZ0LjUKBzaNA6VAgH14RbRgI7nGu0+yFixL1WdPysTMQQDoKIXpsi
Au2MQLt5n6VIJJBJdEglElmolUd5GuZikNdmlDcGH4cEFcWMksLjZsubJ37AHT/sS+0PcV4IiFh3
Dleejemwz/ApqSw8tTFT9Wxp90VAxNyJooM3FmITWOZTzCt/LRBmSBCfbagdGkrbNFysGtquMUaS
yLuf7Np0/q6y5MEx+qN+nozazNFrR4enbR1LhekSmeZqaW/b9iS11WNA70GsFvF0Hb1EcDwrg914
4E9PecRV15XTtJ58+x2DjrPGEAk7L5yQvUJ8atJmRKxAsq8pTnwJ4vU4KgDrdnqpB/nqG/ipiwgX
mzVXezE1OKgFgWWCMNO2FvjPO/LeyE1sbTkJtO8kfm20/cRDg1K7wU3A/ZsdxfjoI0rRv7BoZFio
lekhJeAxvbiz+ddHsNIxq6B3Cq0hTbzcIhglImNxiM3G2s5iomlx0bWEaFsUdcP7zGCPHFENV9qc
4EMUNls+jX+i+K+D/AV5Fk1IwkHb1O977YdpY1QXLGxZeeyYYU0bB5VM5XcxT0iffF/Nqc0xieZS
TrL2F3EmZQq/iZNm0XYaObfH2c9/xmgmwd+R/3RLaPzyaxmd1zzcl3XALMfQmj0rPok8eaKf4dNo
D8idHj0EOR2iHB9hDjA2iSFoFAR+QC3aqpOi18lDXDCTNu44zrcgCbkOtIvHl+rZnrNsNTFY9zkL
CC8A5UfgQ5JtXAMXPbYRh5uwUc/EBducLC3nkW5qGf/7FsfNkI+9wfabHfKmQxgkwbrQB+E2gZeX
Hy5aoUz7hbLqq7TVveXjtRpxrTeD7Lk3D3c6yr/OkRQ5yIqGYqD6GaXHnD0NyIySEasRP04ytT5z
MOVdisF+JrHMpg0V0hR0HOXEvY+B9WRDpAr5R0l/Y5N0oS+Lt9bgQiV07IMnREvFNDLSFvanKHta
FWmfQskktJtp0pImZE1LOJ6Iiv5kXMaOpX3xfPRWA9eyGctTTNf3OldLQRy+ARew/oD92Te9bsYp
0mPhQENiS74a2h/loiKAyp5ddEj9A7j8JTeNs4d0aiTLTuLl3Z3HjFVV85SELJsLbapKtbOKxB3H
b8P7jOfuQpvOhwulte8jBu+ER984TDxnodnxPHTNdWxRyADOENeY1RdtzGq1OyvSFi2punuqox7L
pWGW5KX4PPLyb4B6C/Xdz6BdXJa2csG5HWVv3ICaDavIDsetHfPVV0zyhYX7QGi/1zzyk9DGLx2f
77eD9oAtrfM1OjEtaPgqumoTaWNYzalwFWqLWBMTMVR4xWwEYwrR2KKNYw7qMTLMCC/yDlmY9Bku
8yFepajK8I1Xq0rby9xufJzy6I/HAZFo6PygZPc1zLyBXad/nYs9iZn3JS2h+LQbjdHpDVXmHuP+
nIcp8+RJm9TsDqeayR2dqj4g53bBuFaiXiOPZe75lx3uM+1l87WhLbBxtVlI21xtb3PRuFmTuZ1S
/kcN6d679SBu48B69jqTVwISuETb4Aq0cC56uC6L3lCKA9/XU7vj0cUbtsBfo61ybH0usuJffUjy
Zr+M9rGJI2y9vFW82sP36PTDQfCt2fLAFhQOsv+nwzXJHX7JaO0c9Ha4SP/Ei/bdIb7rW6Rzwnmu
6LCbE6Y7OTmZNH+20+besIAjQzflUmGoYMWA4j4x49eOuqhB+/ZUvLy1CM8ZTJpfQ697FQJ+0ZEJ
jzkF+8VtKLlhVd1mIWUFzWPUpfGONc4qyEHTCLOevEEWR99K8AAa1mNTJOG6rKt7zCT3MU1AWz+f
rxkovlE0NDFhFewTXkCe5IUed4XaSicigWvCEEw+dYdu1hGLzf6a9GkwrQhuKugSNEu7QtsMDbSG
UvsNO0SHNcLDiPZSpuSc+VtkiLCS1aXy/5Qp+Cn78LPKCVOgT5S/HkWEimOYf1aKZVdpxruZbEUf
FhugOs0RcE6ooOagUrWhUbsapw5ro1d8Il3EQKp9jlyfyi1rOLjJ9NQ2nCfq+c0zcEDCHr+F+9So
7HVJUnhANkYg3jx2k8kd1kq/cnSSnvZKKuLGfE5jJMt1tpHaPjmOBCYY1PKh1G7KUVsqw4XvmLE0
2wbcc8/c4stxw5/A3lZacakWVhY15cEripDjbRAclGnecIYCNdWKzLmr+CV1vG6X4tYQpCKwDJTt
naLid1UnRvngps6+xhZFAISvDSbOCSNno9WcGNmuIa5OhbNz0fJOyoKuZFBviAzIHWCufd81XXea
a5DqRH1kOEBzLQM1tRbUQqHla1Foo5Whg5aHplojujS9pYeCBoEsLRnVulGbh63dpY++FpFaMylw
zHAOl8USWg+AgexPLD6yjvIVX+tMJ7ymtY5Qx5hOa608hW14ckMkqJjN7BsLLyqtBynvBxQKpYPQ
eJGcQ0sz3NTO/IFE8C7N+vFuHKINKUx1UvUdCCEQk+5wMZ0PtDE/JJU/hZa1dina1gV/K+urXOtc
By12TR1yyaOLpi9psj8mfjti9oQaeutDEZEIRlaaOWXjB7QZN2in7iW/wItT2FcjQ5bcc6aa8MwG
+GaD0Is3sVFihgmiDzNGV+tpPW2uonMXtxxWP21Vo681xmUtlLVWKYMJF5JCadlt9x1ivu21AjfF
hUv5/JMUwdaErg1x5UpTvtWwOln3tfj+U1XjNjHJ8Oc4dmst2621dnfx/EfY+s8gs95suz34CUEO
IhPLikibvzYzv98LoU6mT9bPIsfHDggxD5PfCHNZIJbnRK6yRj2QQF6B5aTbuUJahivYEukTsLBg
f/njO/1DH9MX5CBvhpWLIAAA6NEO82A6OFhpD23pXw2YS0CPgsmTHBGx9Hfw9ysbi3GudcapFhvP
WnG8BB3XcG3qMxdCh9NSnHo8i2diefOWR1KzGq1+PDeNxafl92/Tblj4GtV3TeYVHOhyxlsy7/80
xs1YRl/xmKQUPo9yX2XdTzN3FAWl4d6KY1KcoH2JD2AT8iddEJ5nlf+eLZ08/gLRSnJoJgPI7LhO
74nJY3Sw59tw6b1jNMTY/4DIt31b/nCrnW+H3KH1pxkP5FVMmgYZFkTBLC+Kd+gvR97zkuMiHZ+D
KnoBbzM3oHhokoI0PvXwlGuHvH8Y1xOmyvAjwEx2iBPSCiGumqljL4nd4cWxM+vhOS1Bd7BiV1u/
Lto9ioZvqdUVg1k8L3PjnYcmx/KZUvZNzTobYA/Yw5tKtQqXOcUvFQTk4PLwSRJZUVVF8RZjCHpd
gVMLt3wIaCRarKrfeIO7bENizRvXOYxGcqJTh19l3S50Drq4h8csO7QObbE1B47J5ZmX/mQecb+g
eAi9jXDVKS6Nc4S7CX2xccCofDQTY2X3pComSkJ2TQo+7ii+BZ7bmYehdF/7jArjOtS248bEIB+0
5r2gstCI211bNs7zInskSvMTvYXz1uO1rA0lDVuf7l6J2F7Nk/3llpwSrDLBd8Ayi4ZFA9QFDOgw
0iTIsb4oXsZyJmRS9k9Q3u4BlZP/RCD0se5ku6fOLjgpDgkVibZnVoKcrGvrLXAz45YH9A3WjXxN
HzbzfOJ0Uc1Nvmo/q0JxAGPps3UdX8cb23cWrQ84iBqG6HQNNf4rtbIU8Q2sBmXV8FPzltsmoqzG
ShlmOdqMz7D/Ak+/aUZnOvPhYtbLcnFt5GfL5QDlgTyTXB1fgrS0jnnnsvbzaMci6TOPB8Xt7onB
WUZ+uvI3ywijXRrzzja6ZO8HuXUpY8RfxCKVOYp3p2FqHWRBdidI2bkmpxi92TYXjCwE6FjLzy+d
zG/GxZ62cW95+3hpxtdehBzx5RBsCha8m0UC/0iamE2MgH+GVvfrijDey9jfwElYz2qEkA+4hY/I
jFcDDTRLPSnyIfN02wqMZKPMNlYiikPCG+wpiyKXqJ37UDRBtW19s32uhoFSSLYJGzsmKuTwWz8H
aXuVNtRnpCzak0RqXIqMWKiNEMS25+7OgdXdqMn+8b3RwQbELTKL935rM+VKoP/8ie9iJirAyWF4
9zmjMkb1wOaC4lmkMF+l15p3ok3ztRDDo2GH3V3LuFFw3L6rR4fzVl3ekv7Q1z1V0ysHGNM6lbWV
QVMfFp8nBMOO9MBFmA52sLHLnL0kM4KHHAuMvdhfCvzvPU2XO6n4rC8zVua0IkY6C5k+2HyGpUv8
YeFt8uDPww/KnfQ0Auf1Reoel7rueSEU3WHAJsAXc5MbqXzzkvltagd7E2Y8kJKoYBrWzXyCq8o4
i/I3TutuaaDBdiD5s6ma7+rIq2sVz4l9WciqTUw21jhI02MzD5tR2O6dR+HeTvKvJsqafpk44OTM
GXiVus3fxsSN8jP1wVal/XJAwbYc0pisKKy4cEgdGQPHy9EnQBcM3V3uGPZZRUa2JtIRbSeHN0ZJ
FO+WTxR5MP5Q4WiP94ORzSuDvqyaeqmREC7xn3jT9YZ/W8XHNI2IqrtBtK9KHQBvSU9RIhzvhCMM
IkDVV+gEn7gKx6cGd8GR/fgqnzxzZYz0yxaJphYJxPlU5qxK6O5nw6UvGEkFrwa87SuasqNHRevz
eRn+dKwPQ2PShtXiGNbINqxGVpcCkMjoOBkKk3EJrtldL/uBDCADyypJzT9TRH6ApNaeX1dIe4b6
I4OBEcwQf9nGcGW9difCpbwhlt6z6gyhHJeDWy8XmliyNZOw5paR2QH41tgkTOq4hdqMGVHuDygc
xinNHpxyyB5UVBOINblt/f5neMCiQxUV36Lx6pMTps2JvMOr6ddY1oL2ac5D8byYfn47dflX8LBE
S/VEabt85L4UmFNJvQgFyu347StWVBAkm2hyboUHEOGo+OJ60bgfLfVdydTdk9No1sKvwms7LeF1
8YyWEBSj8j6v1D5YIrl2cxFeg5LwTFhFw6l1W4RCIbkL35lvCz5isupHhhoEwtYe4ZXIzneRkVtk
fs3otUe7zjANVO33/4xvzcJ7jTuvv1dp2NxYc/MK8YzJNbDfvEwsm6SfPJgN23kLC5RRFBZLlG3I
nktCbxm0+Ygd1a7tQxdl6Ya1YYzBqAtesVjU6y6KbPRI1KvWZUXzLlVQ18K6hAMRo0R1xXpBqtCO
mPQKISwK5BIaodW8QD4/1YyIVnNb0IXrJ3/tAH/yZDbOBfbD26F8qfgPAGxXFQ8rpjfNh6DmamWd
YpVyxaDCeDBnZ10gjAhj8jRm5lA9ytRzQPi0YkjCkbkZTtJcTo7+7kH+74aQ5FbIL8u2r1M7PVQu
HzDTY3BTJuVLDSNLM4NxdXJf7BcwEMa2PbkVPWlhnN0OdMkYgumdlS0H2l85Ybcmy8NC0RrjY603
2pc6u2OMejUzbXOjTW07NK/TzKAlmMFwg5xTqzHEBzc9JwstURmekXU6Eahx5HCf5s5N40cku4gO
TXdRudwBgjwlBZ0VkQHZGT0XGEPLcX5MPf+jNbjJNWaNV/XBUPFHHLmsYIEFWtW+EtnFJOxeCyN7
zR0arsgyvUzI4nq2y7pA4c0PwidRkMVH0PC3dxl6CzHvHEWdpJ/lh8KuL5QBPI8lCxr02dfC/la4
Afh3aeQ7gyvzHFl9szbdngxLHX1gNb5RGeaAzLaqdTjKL15oX5GDzodRxTFmD0In3rqamV8xf7BW
c5A/Chk+LCI4ZABQqzaFfO9iXphGINcA0kQ1ExZC3byymZBzjzgg73lqmElsmmT8yZDruk5BVMyn
OzBvwVRa+2cYjc+2BYg0+DT1ZncrGIj30meizlE5y0C1+SXiPLQobs0rLEZMLJjvraRTvLi9dbNw
dll7BknktPzPSPr/pwn/HU34T2n2zUf/8T++fwu+bj9KCr7+Zzd8/neO8H9ThF74jwAq3NSYhhv6
nkuBzP+iCH3jH+B7ge2aDmWT/wkY/hdFaP3Ds2zbDj2XAi/XtAn+/xdFaP3DYXptcRQPkEZYof3/
0tFl+xq9+z9EGE1Uhun4DMjsAJowMGyb//6fAJIIaDYoktLfNNGNTPeBMlZUq2xGZjNiIau0DFfW
olsVUv6eNaj8GfvEjwzyd8zzWM48RCnVHxOzs34Obg16VQKN7Q8LFcrvfJckaLxkHFspeTe26goi
v1tqbODMhLfoWdblgrF7EIdhGngwYHViM02hN73PxKGoXmyvjTc8Y3hbVwvxOk7OrR3fOkl8NWOc
bYzQK56n1Wwey8piQk4ika3r4hXrRD4Uv5Oxd4dbkMzPnvFjWO8oA556210bobsKs0ezK3bRbFIg
0G84HBNr1UH/PVtpvOSvseDwnn/1eLRNUuLGAD11gyNr3/SvLfflZJw3KWaU1jiZ7a4kZlohZ59R
Y9tk73pyPUSvVmD1MDnu2m7Hba5VtQTXGsx+DUKy+g2TxYV6R9Y24QZjHfN0ulYhs4vhpQVTgv8+
jCT2HOJj1W6uqGGGsY9fJBv79j6tn2T6mIY/DXfbegq4677mWD8U8GKZ/q1InVvNs6/umvh95gHK
uAGtgajv8/Js48DMilfPeXJqycrtOuKnMBT0jHOZ/4O981qOI8uy7K+09bunuRZjPW024SIkVAAg
CL64gQDoWmv/+lkOZk6CQRSiqvp12vqlkpm84eqKc/Zee/JdjWzKINxklPSk6JHIDSelGJwEgAys
+sfIphlQ4YJhXgnhsFK6lHyHb0IAtGLuL9GwIKkMvGSaXJO1S5pRqUBgLC4RnCLW+z5Pr0nx2Gtf
lDy3M/Q6bNGozb4UAEE08ToyCs9XFXsqL1LlepSeyG3vI/mrwPnMp0MiFxdpQMc6Bl+QCojbB7rA
ipbtSfygssYpuyPZQBtodLWcfdWOeBQRnY/aRQeZNqCByltQYYYq9VrQ4W7S3Y/JCimrAI30VzO6
VzvFFnoa+kEUkeCq7MTZuKAqiUkToXEglatdJcz44gKK9tTLM105atb8EgcBairlLs9nt/eLGwOr
5/Jm04/xcxKY5BslhUUDiqYMKsgqkYqcZYzWI6w7o0S8bFTDDSlvR/aFSNxpIXPTM4k22k6DWBlY
1oOiw1JBZ4/nHA6P3WoPqo6IoiPUxLomEhg9BdIXKVvTRyWnNgaqyZEKu0jx1hn12RAmAAGwqcXU
hMzLeLjPIrQVU3oVDMNFy2vXxhsiZ0nWZIMg6/bob2Qk4nZphFe5haYlEGzwHrZY8u8YHQCH7hGZ
yDdqDV6lgUkyrlQ5vkJ5MlNP0fKOxiCRvc0ROO+2EkhVx/liT+Yd0UXunKgcak3lSc3uTTGBnwCa
CHgSgBcQOEBssaEEgIN9U0YZUd+lFhG57TdxHoi8G+7n2YAa0j+Vfi4Q0DQ51nBlWF9mNd3J+kVi
MkEtuWfWcGmp+kqb0oO0sCtKpxDzvZ9bNAoqKiZSz5dh1kRd9xm6A20P0OCIZgjOIefG0BigdMOo
b73WP8rc7lZAh9BsZU5HiR+58wyjVS0vWZpXzcAHnnopevFK3gjaNk+L63b8WlRoKg2RQz2NYWSz
27B7fLfyXP+cud9brRdT82/zuS4DMDExW2N8/nU+D/UgryWFcsDQeFRlsUrt6+j68zHkDxcNcJK4
uTE8SKfOapzjcUjYpeH0HglG99lNDEn4u9851ZrokTusyw6Scu7bfXZFxzJ/pSXr/+QaPI//K3gt
PrjQX71xfy5c737Dksz2buEiWiwnKaUkFDFYU5pZ4prczy/zzQ39+738+zJP7HdZ2iFjKxlC2IzP
/rr0fCdYY6dvXcmFdG+LxzMDLn/hZwMuDrl315QC1qIYxn2lA+9KmqvapRe4xIeZB4hrTnFNr/JC
ei0vjDNJdic+0p9306Q8g9XQIBdUP7mbYD1ksgJkw5nqVfY0fYGvh3FgZWGRW+teuUZa8Pm1yr8a
n/8a0ZCWTYyq0Vj+9VqnUgcsOYKzlyoHqbxLD4RGo6sfsF6kD1Lnld+hh3hUyjeCAqmKto6D8vTM
r/joTTbFv3/FyXWL5jxKbd0ZDmJVbjcOSNUZH7r70MPloR+Ee2O9/AJU8cq226Swgi7A/n/+I/7B
zf/7R5y8Z5Yy1NkY9cuPMFazQy/MhkLnGmvFLdfN/vPR5GVHd/qSvb/kk5esy2IdZTCXDIXLYTS7
uZ/uF6npA9pTO71tN7hd3Y7SiAtI+yGbnfJ12IvnzK0ffb/sbyUL06cEp+Fk45nSm8tUIk1wfAVf
+mp+NAgJO/OSfXRn8ZnKvGC81shPlsf/7oMqCXkeo5w7i+xgA2XtRsUBY9NF4fvlSMkO5vOb+w8G
1JgXNW0hXpw8Sr8xVcU0xuUL7p3yOveq9XI/JRsO7z5efz7aB7eQq/t7sJMnSXh8J2ChMICLPSRI
uIYw9v6NESzEvYrKbfxtovfVvog1vCtOOI7OwEKOqmP7+RDS8omdvI+a9W6Mk08QJ2SbhJnKRCCt
qJi4sRfdA0v0svW8Vm4mh+PBa+AQk3tmXPnMuCePapgArwK8MBx8AavRUW2qrfvIXj74+uLcozqB
frxNd79c5cmzyvqyraxIgZ23Rqm1ogjlasys4sY8M6Wdu50nGwBihpohLBgIxnHWWGRplAdCci8y
LDj/szuoLVP8u68riyZTywKGWmYSqmP2vKdLsMLJa5+ft5Yb9Mlrop18ylqtwfmdeBVlyw0Wgrus
XZeqvCfR+jrWh6MUCWdmyg8+L13SRRAt8vL/xskLkqVF2hh0dxyAtlHVfEmt4f7MHTw3xMlbkcTI
KqUGLlaV5y+w8Y8Jdid4i08Ae/FVxQ0dy8uJzlw+axcp8Ou+R1gaiPQ6UnBRZ37NBysDF2wYpilR
mLBOp+SxsEqhEU3mE0Rgu+WBJt+Ce0ANdvAiOonXbT4fcLmBJ4/0l/GWu/Pu/ZnyKRtijfEGaSeG
myAdcR7tM2s3z+bV50O9TbyfjXWy3YDgMlciGeoOStI9PWi+dw4qWLpsyoCORZfzClQJwJOdf+aD
XP7m30Y2JBYh6jiga09e3Fphk0PfgJG7DUVnO8CIRuvq8+tbvurPBlkmu3e3EkgAQToD7gFxF22i
Xb1BPb1sHs48MenDF/bdxZys2kWrdljCGad81teyTcCSN2/k62hLiMoBO5V3dmf6wXymS3+PuJTC
3l+ZiKUKYAS3b7AlT3yi/iwRC+XIsZPvaYG4BR1eeyZNb3aS9ucX8S9VOy+i57poih/tfy3/2XNR
Tkikwva//+uX/3VVvua3bf362l48laf/5i//YfPfb3/MIWepI/7yP9y3muJN91pPx9cGQO7bIH/+
m//sH/5ZmTxTz+T9+MdstP/D74CM9h9P+ct/rJ7q793LEwXNtx+3ffnf/8l/+ycjTZf+0OlDY69k
86pozIX/r7qpy38oKjsvsFuqBvhB5U36q7pp/GEQ7QlnTKLuCV+WL+av6qb+BzAzGWmBzlnEVOR/
pbh58uExg3GuMGVFhzmmQ8dZ/vzdNzFSUEjmWBkcefhWQqxSzFurvn93Y65/fmHvj9snmebm2yAK
7AS2ehrx3+rJcjv4RanOBoMIxnesmxRp+iuoo4gmkvXYtK4Be2rWS5qblYT++hDMXxJsEkMmuGKE
Bk4i8o+TclRcSVLnJARCGBPYUCvYtNn3HGVtGikro74Plbu6HM/MGicT8OmPP13ABVkh34O0MsdE
bLagSFNUfRb+rRw0KhAL7/Ob9dEDeXevTpfwmIisrhxUxNSqgrCa6mmluE2r//xq/2Fl4AT89tcz
0VnJDNnQf9uEV1kXzpmlDc5Sp3oO8QzspIduHXriS0BX0sbxtyV5FqaL3Sfu2TnyZKfy864yzzPd
L8X1U76b1PVFHkw6r8QGwJwtHVJPOLZX5BjaCWeP6E73gLISoeF05678oweqUpPhZdfg/51uWcoI
I6pVcuWN2x5Yvt3saOE4dAW3dqUfypf+orru18NGOrOJN9+m4XcL0NtFq2yViAgxCMI0T1a5qRD0
fg64aBnhpxFTkzWOVhw46nBfhtgkSvwEyKPk0bayqzL1bSC4aD4RCldwdeN6PVJYkUhoUL8YxQLh
oXaLS96Svkv425CcEYRLIrLm5kDAlFTcxlpBqsi4LShQ6mlAFEDxICJGNiYJy0e2BQPnVjCRwxaj
TTK6S4VW92+D8LZBMprK10pyY8SDk1rQ0QWQ+lF3KMrCVXrZntvLgnY2Pgo7MsLNoE1uJhmojqQj
cU67rtcvozxw0eqsNUK01CHfgWf3zKb7ouvk9/Qq6npZ6b5rs3+NeJINcpyMu1EbIdMREVbnmC/R
40ukxbV2H5UbcT6IBb2TBhvP0sZolF2ch84it27KwFtEBhlCNqNtt+aQeJiZvIYmQmSqGwOOSt3R
5FWwHmo8gdqEgIwEG1kl6QwIt63qUqK0qWPlRqGCZaXFHFHi5XwyBcwqzV0v/9C0Jz29FfgYIUo7
vn8cLcjEvUfBCCpzto1RoOryqyR9nyhMldCWRwXmpKR4Vkkq7EjgFV5nKbworLssFD1KsW+qw7ib
KdtiVNFRL1vgZmlNhjggItq8yIuwU+yLZXG3Lkb2YjE5EiI93yh1u4rwsTl3U8AZKsCtXqY/7FPY
1hwouRedQKSmxGFKfAT9s4buwu18jYGV4dLCF0+ix1TYsgzHrhbsNvheRvd9ZCC5Is8db5lmoNcR
61sVoIw6fUsBt6JeW6KX+XxXqTU68F3sWurdvHw0JfUyzka3zEzeDXWl5HS+tYCK/42RgwQZrwqh
2bOJWeXtpghJtOi/Za1/Ecs0Z3lconxbyBUgIMrT+Rc9vJ1GApyDl5w/l9BXdtK3zBTtSsy4TOLg
yWXuiuc+p/mNGN5/6XVwbKDSekW0c/oGTX87U52LVdHpctrlAwWO8dWIOjoYxdeJRN++RnipO5Le
gyUq0CIbd5kRAoy/DDCNWGVLLGCzDpERwXZxQh6MSd6dWU92QSBuMlQ2UT/OlGFytCgAkcYk9Y86
nR3tFT0rUIFHH0QSRPXVWDbXYgNQAjKSpQorqfsh57qjAtEa54dhYFGZ8fxOPlOB6UlxeYmEQwEu
VWjIFuBqABTjhpJWLwHx2Go97h1ZcDoQIPFYrwpES4i/UY+AqcrYZfKTavRcuoUTpAd5UC5woWbs
NgCUd60o7lNRRYMy0JXo3VJMd3VvHi1yavNAJoLhGuZkCfGzH2R3GvAuVIeSDopfym5paTslLbd6
iC5MC/dqHGKOvc0NsPRd5QXZtWZE3GjBY92h3YlmtH+gp7+eots2w75wCHXCJGf/kRQATOfXOWXx
QQckZvVbDXfyCIJoYRFEBRIXDWWKSLUDpZUMDbX3fa8mXEUxEi+Dk2eIV0O0Z3cgG+1+ETcPMiiX
8HIOqkOUDnjZFVsTrsyZvufMB6g96/7XNH1Iq3sN98yc4u+QUXqYLDnKAeOjl43o0sT+PkOPavHy
FglvWx7QcaW1qnkTWSt9ewNyjGlY3Ie+9JwC4lN9/TIzmSVqonHKubpqghcSCjRButQXr+JI8X3Y
YtCBPkdLhA+WqBq3zk08ql8RMAP84wGGBzW7xRU9klWOgjdhv14KV3XjY0LM7Qba3uyvzRpNwxK9
Qep3GxCf1l36CpqTkjp0ma+73vR6dcRTl8CFaVGWLLStaRclDakjBJXyAqZ0hqtvM3Ap8QZQSjtr
DtiQOXZCMPtE7uxCcZHIzB6q0gQHZhDWw6rKfS9NxN2Uqo5a0RQGhSropa12gDlkCeNusVHnhzjF
7oUKVV76OyTriQL5PCZSoLpxY+5vidlFjvLNrD+OoOQGHmJMP7gq7xpJQSjzYIQj4BFyPLUQVkbp
5AkJcxAlCbS7seaI5pwZfI/J/RCGzBsqHl65x3huSyANi4oCrQpBakZIDvKK3JKXmi4ofe+NYNbE
8DTMYwFUeh01tQ7jMkDeU6NxJ8KKSCbRsYx92EzbaZ5s3SK3Jwsv6nTPu+762qbj65pygsxzmnMm
rvpS35iE37RtdGyVEhjQHueLLBuemX7TyC4Xre9gkQGKHa12dIhaXQWmamdSuEmAxwTWaxThms+t
C4wKIC68HHmz0gsk3H9JqgmP87DBLbGh47AW0ff3WrAZmxwjJqYUPXVaRDrqIDnGcEzn9Fg1oasV
oxPAmjcKXE35Bc1FyN810/CjzCyKObRRsOvkF7nVQ/ezQheUC+upttWKbFuawvVUMdEp8jok+5KG
EQLMyR3a6spnelklo36hWqTEEYxMSs4GAhLScV5k2ujEIgY/zO6hFglnjp3R9L1S17fjSDlGzzda
pzqDAcVA66/8pnkCSGHnwAWTUcQ7TcQyjKAkRSBNThKdaQnbfv4dJSGRBIojjEwuJqir5C7IwZyR
O5E/SkbqpkPsFYZwxJexr1RE6dgoy2mXmZKnRKObYyojexj/D6wy4+B3AiZc1BYLG1A4xnQYRfmm
m+6K8VkGlLHkG4pxSgO955ErEAjumulKy7/HxsTvwPwKhEqcr7CpxjP7MAJG4vyylOT1HD0KGstM
wMym7QgCXLRefvhcldM19u4SV4kmZXfYcdCsVStfSMn9xLo0bqB77fUi/V4pzVVZPmt999LVip3A
BNUlcVfgD4iYI1uED2F6VJla60rctll0WabT98BaBIRoxdERuFJYrBVYrgrWX2kgBHX2vZH80Ex5
bIujlhz7YZ9UIrkG+UEdxUtpkUJrgi3RXsBNv2EpWMfQfLRq0VAiWAvybT3q8P4kR2ffKcvXtTTa
ZfdN0PqjiOvkTTfcprY8ae5EHFJGGFYOg77LJGK4IElNmYs3wZkry4ZI47X80m7soaA+dz77BkzO
xCFsIY0eRtYeXZmOsU4CQDKwGaArm0Ur2aiukKZegF+GRHSJXcBvsiuZ3SIprrsWkbalm1s4cWzo
/HBlWKHHM+tldT2XM3ug1xm3F5aTTU34GKs5mpED4aMONmts/vRiRUj6fPiRiLK4u82UnY5mNPWv
YnE4zvnDpMwwQtGr4cYviEPAHIQOM7sB5LyysvgAhQobT+80cCO70d+KqUYu6StBiLtO/uZX/lNN
xT4irtknmaQEDRmXX5GSuoQorHQ+rjxEP2FdSB3+9V4kONTnbPmiZNdGcc30Jfb+FitfT5GzhkFa
t14d4mlAkJ8/z4Bcm5Kp2GzIgjxIxvcp+WogTjdRIn5+KH2rap6eXDSqmnRmaJdb8kmBKdO6qCPs
mZb1n1VsnPw2+xobxN0u8sIzDO6z453UfDvRqnM8UMt40aVqswi5/kvpglh0EyfwsofPr++kMvh2
MNMpbFKeEak/npYfASZE82glI4XPdqvsze3gqZ66N86cAKXlgHd6G6HRI2dDFgDp8aTaIinNXFPO
Hsj46S8ida/V876sLlkN/TK5jrAadTnxPI21LCOHz6/xtLr78yLfDX7SQxqI9GsLgXs67MD2hC8C
cxh91OI+s+GHrOF+M2kAgdqfP3N/dNp/f90nr09axlNaRlz31JJyzJw/+YaTpAe/Xdw4WDG13ZmL
PamI/naxJy/QLGrKhMoWhfqqc5euNbgqBzOWPdNnFB1xFbq5bZ4pFX1Uu3l/mSd1LiORC0NDReu0
1c08H1TOa+XxzIXJH71C0BV4WQFay8ZJcXkwFRAlZTzSB0dVR782N1cAD1AB5C5tj+rMl/HhJam6
TPUOBBx1ol/rg4pQd7rUBsSKa51bW4tpEZeBf3fmqj78AN8Ns1z1uzIk0c1zpZBZygYrvZb18tqa
xF0yEpmePLV9xRntRoLu1iZM6jMqLwRny2o8qpVb4nSPOeJDHrQDklcU/X94C07uuNWSUtCGUKpU
omGqpyzBKHPu4zx3m0+6PPSVBxhmXL+kH4G7dgEIi3/vzaHqZclkYePz//UeC0EDhatgkhN32eXs
YN28TuxkS5v/Gx7jf+dTWOrJPwd7a/W+e6CVRdjh3DLYmJIyPmaOXhheW56Z097Wnd8m1HfDnLye
wJuKVlf5GihyeL2TX8cvuk3lKHRoH2+Anjr6tt9WN8LRdAhA5Hjt1ZcZbNJN4kS38lk+94cf599X
ffIal9o4hWLDVQPYucwu1bXkDXjpL4Bg1FjeXqbLjP559nX6StY80JwJgd8XuDlHChTi5twqKp80
on5Ogu/uzsmbq2ExNCnvoUpAKlVD8LLja27S3XyYXMmp0REUa8tuXepB1griBVjbyKmuKCysznzf
y0ifPaeT9xuLieXH0tusNbj5YwZd0tad0Q6P2hM2F0d7+XcGpKmh0KFF5nfacgBgBeujJo7s7dKv
u3Xkhg7ZQTtrR5Hh/AqnLo/2tyv8e8DTNkE3UBuF2cScHErEBIIiQhhcTfJ9UsT7tg/dlJ2xb4ir
gs1rBLGrVl61hs2p0m4NOEZmgRS67vAApm5RdW4WQ6CmrZGpwbqcISaMFf4G7VpB4O0bS5QaOYac
g4H7rMQB59XW6F47E7unkdWc2Q07COebfFDXWsnfruODF2MXJ8j6zJ3+cKU1EM3TrNIk2li/TiuG
UcZFWGYj5fQUewwW91fpgZRCaN3eRDUAmYPyhXyBen1OxbHsGn675X+PbJ1IK3QiCksJNqHT6u3e
SHG94L4Zk3odR7u4Kc/MaNKHc7RBE49yLrAh7eRrqkYwfIXKCVu6NbpVgKZ+K7vUAJ2BxE/Spqlm
0xyPrpTHM3f4w1fr3cAnH89YZ3qStPlyh7NLnHjWftwsGhzMn4UnsMM5M96H04Zp0JS06Dsidvz1
ifa9XAimzrTRgblz2i0dknXjDZ6/8a+MHZj4zTnlz4fL/7sRT3Zro/XX0qSu622z/rn/Pj/MqfLs
54T4bpyTdzVIplQYe96Y3jN3PbLblWA/dyBu+huYSueu6lS1dTqcfvKCKrlfADrgwfUenSacADbQ
LrffdB4HGVu6J+Z2Va7P7UI/PmX8fZX6yaIoy2UuyRPPT4QnKg3aOoRWMQ2Fl/i4Gtjit3gqMj3w
cMmuCuaPM+/Ph+/ru/GXP3+39oP7Be0E8Ij3VbRRHLjYu56Bz6wzL7pVtp+P9vEW4N1oJ5+lNedJ
C+idq73R3fxQbhWnWUt7abVoc+pDsAFO5WKAI3xGsvlSH/yVzmInUpb4Z9aBj+akd7/m5FttcPKi
IObXZPhk6d4F/ZfPr/fDaYh1m1A92vaafNqxF8fMLJKl0Ne4kpdslH1yke5XWJdtJqD9sP8hXZ8Z
cXlNT+fZ9yOeHBy7Wc3FJGHEWn2uavEgUkvB5Lgu/NrpiN7Vxe+1QJRgfOZS5Y+WlvcDn0xEC+m1
pY9BTXMuvdqfboKJOsBILGp2SDRjB4ptRxLkpu/AGiSlpxlk9yrLkZo6C34q3df3FIPJZ8GTQe8o
B0RiBTBDVMtulK04QOiGwNv76Zl96amS8e3LZ6UABcG8LYunBYWuT0OzNLlli9QIZdyaiOwNpmDn
nHDqQ22FYSkWRQt9OaEtq9a7j23ym0QPq4579ARRhEXpZVhndNL9LckwTnOYXWWdXJuHxuuct9XY
9t1qU3j5urgNnHNzz1v+zOm7YqJX4RdhzUNc8OvPqXNfy6NmXo6ng9us2uuleFO9+s50XV20G/EK
XbENdChh0yddY8q6Eo9nXtc3Hf7Jb0Aag/1Po/iHUv9k/tOnVq6Lsp0c2qKX4dxtolLCWAITaJ61
H9hL1iJdA1nNVkmFbt5aKVV8nwT69ZyEFwD3bWjjLtUZQ1CdqGG7JWurvHsgShXT7XCjNiZFRv3O
gPSZGESaquWDUPbUAiHrpUNwZXXDc5obO1Gub2lFeHQkdwaIGsWATW/pF5UxuTSCvTpTPfDgBBkk
yq4NlH1XZztLz9YCAQXER99THaXBpmzrGD9cwjOVof0mqWHR4Mwuo1i4S0nwAOLoiSKhRv1Sq4Tt
VcnqPu+hXXd6DpKomx8F3zjIkbjtEwvUcPCjsOTbslbcwufE3d4F0beu7YleJcJXj0kwpi0jaOSo
CcKhwthmhXeVLK/7tEA5cCWVV0BuIFV36i6plee68ptLwJ17c+oJHFCUvRYNOygF7jyyWYiUTavi
sO7RzYPjMUKfdJFnWF5uSkZ0ach8kvV6aOGuN7oDTXVwqP5ij1GVb2muYmKL1IVs6d8Asr0H7+Mq
DUjfCXQ9duByF0NXtvtCfmwhY63mtMBXj5er1e6nma6pLnUKeRQJ2VNZdRTbiGwhPcqdnKyNwm93
ii97dLFXY9eAbidyQAeRpekizB55CSYyh30XN98WRU5SNF7Z3Uv6Qx9oWB0xqufAzfJ6K6jqVRfT
TykV+VBnGLHC6hoTsmM00yt17GujVl8LRcNqKPzwy4YGemTdpaniWmHwdOb9P92+WSj5TboDoqSw
J/+tQmSOol5EYTk61q2+nlwS4S9Cp3LIAXxhu2GTDXNuZ7x8UO8/OEbUcexLJpQbVGyn+XxhYFqy
Lzf0uIAKTxxqJ926qoY7Xh8dFQvlI6LgEGr4ktuQWvWvXy9COJnOE4oahRTNX6ecJOs0IId4TLXb
5imnhLkayU6zn2OiGbfTHe2vzpnPrYmnZ4+3S/57UONka0fVIxOafBidlB1Hg5fQJjczO9L4cOB1
8eobDklWX+RN90Bw9ZkrXrY0v93vd4OfTHBt19WhuQzeOt2P6pLAv037AF+d3d26tuX92RPIB6/U
+1tsnOzoOt2o+37mFmM4voRoMDqGJ62KV5ytoJmNwak88MT1mSf78ahUkDiF4IF5k1O9W9pKKUFG
lTBqjJq1MZ7k9uHzG/nxACDOVXRgbMxO3hwxbLVsbiYe4rw3sE6OXep8PsJvRfe390ThCvg/2dRP
y7VdpxNgHDJETbkW2lrk+tf+gReSZXlEl1va1la8PF+P+K2D8jYwthfUndiH+Dp+/SqsoZ6zuQcn
OOySSyItN4n9rF+NrmKTJHl23f/wTv492mn1Y+pT0ZorRouV1x4bSqmeKa39dpbieljKKXkbqqqi
zli+iXcvg8CWQ6zbanKmvt9TBHfobQL3TBwp/tpwwOgn2Qvj4IrwP5b1Q4BAsxHnI139WwvW3kC4
59uj/f+65/9cjhyfCZ+DLkpTVqW/1c7Lf/GX3Fn+g6hNE2QCywGbMJEH9SfMQVf+AOEgs1tlUcLM
ZHDM/0vubP6hWZqMjwQPCRY0kRnmL7mz+QcbaZJxWMrY3pr/ktyZv+m3uXOZUDQFdbUooTs9KTVI
gpg1nc4hYLBzJYSqQH9IAgwYeGX1NR73ub+uSJFFoLZaGM5Zexh6n9PcrejG+PcjZ4IcJbdelu1a
RBm5+WPEhlJY17qyBitfgDOFqiBdZspNbW4t8YuqelNpK6oLnSGpUHlpZDCuyTlZDcOIdgZftK2v
wwYUH3uyLSpKoq7wJoCrAp/q+mttX6znbBV/zZJNMj7V1DIzV9R2UelOGyCoPzKC4xzi3Mlt1VYd
/2TT3MQXsd1b0IVWWNbbA+X+VbXONjJ/UD9HT7Uz2ZNLFNwOSqANATHfVkfhKzi15Z9P62EV28sG
EMjyi8V/Ffar4QlcDH1YwY5oFI43o61+9bfT42xndykNqNmd7ionuSsOtatfd8+4vcfisghcMnWH
dh1r62ZcEZxF8AWnFBpzN+KwN1/mlkAKYFKHqr9KRae6n9im74Xv5lq3I5cAo5CootXkVI+CfAX1
7evkAGcmsMJPvFndDsk6UrxePEj1Br3WFDyadkehdIOVcZ2oCEydNPY0fScAlHbHTbvSoi0KvnQC
q7pGrzo8Kz/6y/4HG+mm3vQoQG8Hp7yMFKcuHdMZvNFt7sqayvgqvw3uzS/VTeypOScYBKZ0FFLX
gkzntkhh+lWer9NmL7zOdvsEsk2N1uByrHxHQkDXPMMgIG1zbVl7KfmR0AtAWMqOGL6REzpgx8hq
OU733Q0qzWM2wFJbNVs4G9KhIHGTLBNueVRfqOG6lW9kp1xDp2ylTZhelqLAdtk148PAkW5V3CE+
Iik4gjq1TkDwcNA5VGCj83vs9+TRFFAn4ZJMTo+KXrhWvlEAy91QvlMRJgDgzTwNrXuQeaq1DluK
mjVJjeZh1m0VBYUNhiEuj5NOPtuGfkGxqcmxfgVGi2G08OLNhAkbdFzyNbqy1tM2u5ptxS5vpC+U
mmDI1zf5q3oQtsWVuq8U560RY23Zpt00d+1sm6M3kVnwjYBr5aY5FIce1LDq5ZaTHKjhZHeBTcfA
g6l6XeOHdIur8Yt5q3vtvQxpwVgVTnxpOsFhwbtfF2ClycZ6ltzQtUiP46Og1/1aDZx/Z+VSyg59
eZ9H1w01VYGP6d3EeP1zR/be+LCssb/u04idJ+peowogkjx8chiuhnSyJElQkBUsr2O7WWQFlKfX
nw9zihpY5lJLkdheEI29eEVO9oPgDZGRyhw3iGm+bfQVKKeb4iLfJ2vtUvhCkgLbckTny62+iu+x
Ag62fm59/n0HwG+gukWvxVQkise/rs+BFrPNH+Dc5AfJU/nSIhpLkv1ITMPK+SfOHMt6/9u9xXio
q4qs44w/2Q+QfplNvcV47G9kNFeUPpatN/I8DqLPBBudLVL/Vj1+u83vhlxuwbstiNb32dwtQ8bb
WT8amLpUx+ywV0lkJcz/zIhUTT64zCXz11xWU91685q9H1OViC2KK0SXa3Yw2Wz7xWXCtDpfBMVu
aUDU+SPBkI6FZPKow0n0CL/y9ByOKWyy4Tbz3ZDACvV6dsd16AaOvF7Wr0vhJX6N3eQO3aCX79qL
fi3uBQfPzQ6XquA2+ZqeKk8RZewtyNcSuM1KEa8Jouf8PhubSIe4+k0J7oX0mE5fswHU/VMINGhE
MGsd+/4hTJ0CvXCwiWPiQq+/pkR9Lb596aGhrJKRL3gzFEzuxWtXvIz1V0n8IkLIAeRJrDLt0Rac
eL2V8FXaRUqiHMAhO3J8+llOT7wnGZJeoCO8etGCPeSh0E9WuprtumgETUo8TsNEVTxK8TcwcWTO
XTXDQVP5CflRgOoL64gMxWyTIANboZavPXl054plkdQDmWiYyB6bu0TMAZPZmI0sYafr+9jYOAuI
Ol9b8SGDZV5/z0nZMaGtRiq9vL5aFeW1aN2OarMaR0gJfQdsHBRaSLwEcVICnOwevB+VoMS8Matd
gpS3pVBiF9kF6ZiZFygoVCjXk70CYM0k6MUWfmihXfgIxOz+S2uPr8QC1N8qc5Wuu93MDPejC1Zh
eIznS+uRLFinq2yWw7TZiKI92BHPst0N+aXSuWH9tR12So8O3yOubkVxSnjqFTB7JOlsIhnucrdi
HUKDtEsqG+ilqH578cdDWRwDYa+mLn213huv9DXzDNkH5LsuQpTM1RFVOmry4AN/aHcNqVT23JCQ
/NDZXfkF9MgRMmEirlsHVJz1nEgbiegiCbIP/2j29PuahnS3Fo7yI1IdL9uAtKWUtQ8vei+5FDbV
HuqTBCL91bTjbXTMfhRPlkKRBlH9bnDHQ8cMx9YHlDxofrw86BAfNAeQVr9CxEijLirshm9F82gw
PZZ3CLPn2wW8uprvpNvwplstm6dyRd0t676L432Kx9balMrB6NaiO1zgDkHK55bb9qvxLLqkg3Y7
bCiauR72iEzt/uB/YwvSO9jSniWPfk89efJxOfhpzda/n2wlWMs4nsibc2S2lwtHQkbzepxpCG/4
wFQbJpRAxbQEFuXKmUNoSTUcZBY1ak0bImOoaUKrJjCeBfsZqwrHSPAjJP3m9FebDVz0BBA5TzED
DAWl5DhdUBousViJF6i40XU3GwC1xWPi5TYK8q+Nck9ueQ4Acs2ZSj7Oj4TcL11FJNXhUb9I731e
oT8ZGJDk4ycqXJXgjsi4nC5z+3ZtgUnmbSIpFd2AjgNoukqFLTJqno1OIu1Lh4hfcvxkM/X3RJW2
X8VvUPyQ8SyPgGmlvpOqq0B0O/liMvZEEtSANBZqjo/9TMRuvFfKK1N40OOH0VhHIS6fx77bqJ3X
Gwchx8ODSNaDKE6EIHgOQp4AlNuDj1nlsf5CwQ9gFduW2JYJSCKaAKLZIQIyMK2qHxVpTQJJDRga
bP4qwPlwGwPHZ7MYac58lzxVP6LjeEfjXmIuSFcaxoD/y955bMeNZtn6XXqOWvBmGnDhGQx6TrBI
SoT3Hk/fH1TVfZVUdvH2vGeVpUxFBPCbc/bZ5gMWdXKfn6sfS7Shpkuil7qkqsJGf8N6guuOs/b4
qHnYF6eHCjwsd2uYk8mRnA+0C6RzEXMTGB4GculdgBPcJpV8XbSVuxgRz0f/OWOI76AVwC8RxVPY
bWghdOGYrEcA0XYT+Sy6eBqLg1pcilIh0vctTUih5uxaNjPKkuJH8zzlL+PwZhhbRIrh7A7goGti
7w1lMnoYpkeMrxFb3OLNzcE26g6rWbTbc+oSx6S/9JMNPwFytoX043NS7Eg8i8oeI820Zs/0Zw54
mwTnB5UgWtXD778YzllHNPLGCP3kvn7kR3VHkuhd6AAEKqEsEmC7rpkPVKZMJjfy6yrztFeOsEMi
QGqL+3aLNM70Fa+7wIWNQn9M0Y2des2TbfURhURF/OFyM2JsfsuLn10dfYDdJOtloL9lMUElXqe5
SXzFnT+D4MiDIzisOwfaSV+OoYqZREMaeHyTA9sJwlVRzihNZm+ZL1Lqhek+pdTXx9fOCTHqS6Ub
Oj3meRgv0x2phl2OjmPGO16LhgvfxoAdXZFxtYkrhzQF9oCxSXBtR8GFMRlu2A3Bqo0HfGwVNwjB
iAsSnbFeNV3xsl+SG/h7xUuWXNv+muFVPLn4koqvmkKv+ZrgMvNa2YHC3ldIgXVM3/BAlBtiIAmk
34ccTxtyVjoF/4VDy72YecivYHaKbhrtICe0B3z3heGZgLDF0RJP0j6Txl3UbQRBCsu6cqN4mePh
C5o3dgErXHX76AZohXU8/Jixz0etBhk9cAnoFA+GY4FZU/YcIhdLbeDl8c0kW/ARHQXm4DhcHS3E
AG70Ar8USv0OpimPJ243w27Bd6/YZD8qL/oxnhkpEAp7XnbtLZI6e36xiNjEw82No33wgvjDlRlY
WwxUHJq9pvXMhAL/2qX3QrldG/Nt7bNiIbIGTqlfFOueyHqjvTOrY535hXltQvqisypclvpklpep
2co5QuGN8INbh2kOV4P1gQndjBDBnZkgjvGpsXZcIxqUtTw4y9I9A4nRNdrtON+02oHqARcijhBk
icbsBdZT79ZEIgY7KfeI1jGtO6tHZbdHfn8wYbWyRIiaYS9wDA4mN8/8OuS4wf0YYCLhXLttC9YM
2464GJeTSG/Q9DhxtwFI6Er27CZKcBM+YLqIIaz8EsY056lbND55jHPi49THpWbyHFO3k21KL2zk
cY6nEs79mrzjwAGhHSn8OjsZfR3HZezDCzcn1XZ8S3rfyLxEB/4glgPdJJas9VXbKh445QoXKN60
Swhk8isYSZsABki5W0gi38ToMDcqhS8lAJ1W9Ehq4K73dCd7RHKR3Jgvy0rBa7bTgVAurOtsk/c5
epING+g8erInvOb3zCMjt3dUD3WPr5k2LnEbAtFdTB39BjZr6sBt2aVehs/eG9IPbrurucsO40ez
VZng48T+xrZ1YyZIROEFm+RKm3dV1o/j61EYNPb4Q6Rw3JIHfuCQ3BZX0guN/fg8uajOXeEETsM6
R/gr+K0jeq2X79Y/GLFUdGDFebW8ae9ZEbaxL53OD+7aXfVJC+8Wn/JuNh+AWnze6AWVAUtSsXmS
vV09EcXbbtFhxDCc94t8T+7eqinNcM2lVbmo4qXBFg9RrPKQdhSHTk57CvSgEPxxtLhtCS9iFBXz
LWWPOQaPu89sk0yNyZ4fCMNSfHJICTQhCxk33bCCWxK5IkkrBTwL8RTpGidEirIVI3YoHt4g7VO0
cLet/Il4tHFMa9N+TO/Lrdy6VbuRKT2HdD9YZwOjafmuVs4pRehk3ibVfrK8cfbVES2+nRGGjdgj
21PAs3jKzhN/rrw6QsYLql0CvZZdmdngT46AZncnICZ1ZXRSm5SD72n8CX6EsaW4i43d5AYgVrld
BDYJzDCmuQjBY1q34GswuLbRN+VhTtb9Vn5pHWyPt4MNbCbpm54rW9+O40GBhoUB+xq2sZ3Kn2Z5
Gqv7ZXxo0ZV2cOkOgC+VZJvHMOs2QnPHQDVbPiL5vXsvfyKo8zvJj413Es0SGagsvhr9m0XRH3a1
MyGxC8Vpk/QPCtTN4qavVm9Kwk79KHky6BCE2em4Q7R9QEGgCEdzZKEvOCj46lGsT4JI9kyx09NX
2dgNoC0zANGWWDWCiFguS+72wX5K9s1803F5izNpu1gSnRZEnU5n615/aU7VHufvTXvsb7giUMcD
3XBcTu/W2bw3+PvtqbjgLB/wI1jbqBqbR3X+tdNQk6kkTKOmx2Lzat4tdkvkPeR0cROTwUt7Ll7Y
0rzR13wgvMtpTyiCwEUOll0+o4vdY02rvC52cSaq/ReCsOm9xVYpqGmwE7eCR7PF2XIP+vYAMOUN
fupk/oQZFbuSaEgikC7irjwaZ/My4gx5kLYcUY5yhZEYutIZq/TRmTQvK5kt7zWk64QeuM3kFG51
snJn4TykG9Ig7LAziPCQPrHIvJJzU83kiblsBme8i3dU7SilB7dW+VZyQMzqZr6o9VYF90n2RL4d
i9fySUmcmQCW5Z0Q6zm9lYVDM+2x9qz8KianmlusQx0wOznd8S5/IioDI3nU1AhOwBXxaWw+ORQ2
8zZe8BVFSUTR7MrRW7TVUeYT3EppYdziGRqWt4p6n6J/Da3RVuimUZFCEKVPfE/FS0AoAs4KpmOV
hKEV4KO4br/MOOqprvgxPHIiNWBfpdvlLvlrWDYa2iHFlzTRiXrxjcZbAMDMXW/4A5rmT9PYFe21
lo5M2TvLmWlm0jvUMzx/LqtpIY+W44Mij7g6sSX2Qz9oXHrCGr1VcFayCb3xKSH0jEhVZCBU8wdg
7AXdhC0XP1vpIWyeuugzat8iYeDforu9D3RUdz+17r0BHdeSp6ghmWXD36iPPsVgjjyIwEny1zgb
WtpeEAXSi3er/iJ+IZCpC+yydyplJ2TEpfqAnFbnTbb8bMVbebwb9W0dvklNx610iMkjB+rL3jpt
k4lbotFtaT97HQHJm+GAtz5Xh8DptQ8+RmOr6u/StXoavYwbHJPRTT1sawFIfQMcXTSe8AjCbPUe
Ue15cgBYX+Ow4BXlwk6oseg/LWiI+60RuOboNwzo7cDyE/B3wTU7v5FvpurOiG+rinBDp++c2PrZ
lveziUbyR4VxAafdmHIPpEdmwIZpA8Aufu+ITs46Ms/EUPTmdoVv6ycu+LLB7Pg9F0FvF3HfhPIh
ZRurEWxshsiVy+W9XufGVb+R7GQjI5TmtEQyDd3Ejd4WGG1sZ0fz8V1HWnygwpqeGH05grTnbrZj
xPV8MjAtzONogyFAQeCxSpM597x9xInsbzK6vfiH0nBUIL6MPMseXIPIVO5wg/8JKk+TpW3SPYcx
/6ruLeDhGcg45rpAv5/N/MrVl9vLQ6sc094v7+2mPcqqW0h7nZF0h2E/OvbJprDC/9UvfV4BJ6do
7RnBcPdYhZPdsE/wwMhhLRFBRl3IkboCIuOBx2+yNgYTy0V9C1rimu9JwBfD3YsK3UkeiFYu7xXc
nHAcBYLpN2/MFwb45eamvshbWF/3lmO+c6PZws+V/bc+f5k/E3qiVB/NDbmI9FuwX0j5oA4oHVAi
9iBsGX+0HlbaRGa6LZI3sEVzB5PlDUXfU+WSG2hrDxgQSK8ZEMriKek2rG7i8CCANfPjQgrA6gyE
RfYx/3QB1Zbvh/38vLjdNXKFSxv6ChcaXSXYOXDPAo2vuxUlaFoEipEMBHPzQ82+g4xXOPYrfPo7
rvgFrhWUECVRV+L668DRPMr74bjOIUreDx3oNvPCW2zxqBKoybxlv9qbGigm2qf8O/aI9nfIMdQ1
mZmcaTKL/zKpXhTCZ4cCiBP4crZp6dgk4AuRDeOdOIcTmmzWv4mgnK+G/fNQXFjqK5ezeEVXYc/b
tYccH0FID3Ba7ZXffwO2ASDauyaWkiGYO2kYx95LzgrXHrc2fze75ruf8otZ+8dT/X8/5esYHBET
OR89P6WgRN3Lt9VuiA5MnlYvQ8rE3XJYvJUQF3mqE9yss4DAizyypri86OU34m5dsrSzvwCL6aLt
wt3galQEAf/vOvaQb4Aq+PGd3T2wxtkL+vu4NY4Nr6enA/uW3PO3APRvP+nLbIHI6g4O1C8AekWW
h63i///MML6apv2aYcBhlBgLKzpO+18WZCXBtJuSZp1hUGnyE53aprdxSEx1OQf6m5nm85u5yd+t
vN8/8wuxVRWjehBXcH1laRLUa3V3sIfKPa3scCm5ZjoXLRZheCAuLopoj4D7KNoXtPk63+c7Luea
c/DHpjRkDRdFRkYwAb/QbMyhQsCBNsRRT/UneCBKcMXLXYUO6ok6nlUfpdvoseB4WhzlydypKMox
YEBq7eFOQsJM9knXEd4nb8Kp3uUelcFzl99Yd+jEFa6OXYt37rgRfeMjORKQ4+gAJRtUE0zOXrV7
FT485uF0DE/M0r7bHQzy/+73qRoEABzg8UH6stODksRA3CBWAq7XU2HQe3xML8OHzFlH5CNVyrwR
btYBQ+QGjwqegyjED8wx0OROG1AtghPfV3reYfUvfxdxAJCuQULtTk4R4XT0ovI9ljjGFVxgfJYV
uz7qIpFMjcPgPcGknbDnQ/FGo0ZIgX7JfWOLwdG2PuV0qdz02jVgDPwgvY/+tF220zHdW656p8nb
5Zyf8lsiCgSaCTMDp8CrxSGeMr4kZ+orjQQIYDV73FFscykk66jFSVx6mp24LaHhMije5e8i1fIZ
LwWa8x0l10j93PhDuC8wsSYbnidgV44cbmZ/YmLgKnv+fDXgCu4EHwT4LPjBDTfniHdByZEA3xIl
JEYrNk/MFs+Y0D7EXupZDu74L7mxqU7CKdqu3wOaQZHfiBAAqo9YROwQ3pGzvbz8+z2lrOfB1yOQ
6d9/veOvxLggztKhi3nHqj8+ijbxeLfKjpnwRnDSTfy5CgJasLXRFTjPeWvyS/Q4wWcIARNQ5Xnc
1Uci27+ZxP798QJbnrAQTPj+UF7P9RC2XS5jXO1lGNoAHpnr4npUnbW+mU6R++3p8ovb9cej+O0z
vxwvRiDhqtJLqhOxxx51twfajHbNcdwbl3IbmrZ1N7oKM6fPbtd8rG1GiGcJJlHUo409YeU1b4Jr
6WqqO8JqMJwVH1oBu3XUmV0Y5bsgscH9eJkv+IBUj0QhM+xNb+fTcJ98pK8gbXSM5l33SJtvuHkP
dQNrgwzrrA3Ik0cdrW2wrDqqFzZPfkpv1Uu4n5SdUjrTQb7gjZVc2nPlYcv0kyYO5N1nNGP3XniP
uk2R/OKKs5jCBhr90SVH8HY6wMxIHOW4CqOIl6AK106kfHnBnX7UX5adcVgxTOmpOfRvKyGj9XAd
zA4VrF/P9MILUSh16A97un6QJh23kb3yPnDh4dN12z1Rry/n2VtBqJ0G2rNWgyA2J25FZ9jqaz8u
et0Vx6Qj8K7u4kV0KvwKnmT6mGIawUHeLOssxaXVufQHNf614kov86VLELiCV52xFmNfiIEt7IEu
HZ2T9xxscqeAKtNYKKCdkvApyaes9gB++2Pn6h6GD3zd5/kIhv5OWJJxWQkR1r7hb4iAzG9C2mNI
927+qNxY2xFgC8DvVD6Gj8Epu+9dDHwuAAYHa4cRkK/uw0+N88slRLJ8KhlmxzeGA+3oXBzZvRgm
riUsUPb3Lsx/N1k38QKHZgePGH9IdvhvI+clncWaVD9OaaowjJjcECYOlXPILD926L3HfzLp/kcv
QrwP/ubQ+P0jv+wU2Jl53Y185NA8F5qdZntgKCPYk9RnEdmE07v5A9hlrrxZwbPsLih+NumDPJ+K
WXIkT3IQ/Mn2uLiBeM/z5c6M34IJ9lR1b9SOvqfneugOCo6oGhlb6CbtkXi6bsNwfLdgKYGdkEQA
66Z7IXxxdLv76Yf8qDwTXNnGJ7CdcgaH3mR7GmSM1nyEFpYX3Vl29pjdNFuGQOzDHsB3wc7nAIGd
gd6BbnpdHAQe2qDMkKxAmN35LX5XcNnUGRRAjn7twJKJTsGAz1dfzdP6vBmLOfztylF8LK/MALHQ
mp5R+jD6w9+OqA9QqUO+Z7cy9dgq84rwNfFujXO2ucLm2YP0IiobUcJkOiZFGPaUfJ4JEICJvenY
ZwLUH7fX3PLSnCNOBAA8otPei7v5YSx51h0yWdXcWssN0iKOkOSJvmQg/m0k1aEh5u1t8QXLHg0g
j7OoPgmaT3unbXlfu/wsYPB2D6HtBWpTjA/TeT3ooYP48RE/lZFQk00M944AA8mVGzerQMG2mHpl
i6P2O/haBdSsI8dK/0FGYvIZG27/UX9Q/5egipxThXAwbFoTOHwRoXH3JIvqcIZICyUyriFfzsHe
rYHFwHWPlwsM2BijH5AbsuqzV+hTcArAdbVPeZPfRK84IZ11y6/TIx3xypQRf7Qn4Zw/M3thco75
IXwwwJMY1b+dPRVwBiNb/sDyKne0N4YmOrPF9B1TrX1EF77OTqOfXQqS5Usk7zD7Z0oU3TPdG/hG
DPp3a3WA7/hR9jo7ux234dP0iElichYxpuBiv1kTHVLPvErM2urpWI487GI7JU65hbB1qc+kJg+h
UwF2mV7CKf9g/VgLCuUGKKNNboZwq1b7xXRzy5tSF1TDxKhrY94A1rnhzXdaf2XlTH696EwdGo6u
kdb1h+CmRBtgjBlqGdwYdgINzMH8XJ4VT32A7uxMu3xv7vA93GLobo9eI26oxiZ44/T6Hh50lCcW
X8x4K+/o3mE2UGU5XeL8IhF8U578edJAIDahmCKSQDTw687+7XDrmsrKSbynDvgw/WBvecF+bccq
F6qeu/gARbV/ZaL7OTo9AEf5sWIDSF9XHfMpd8YtSUpwOQavcciPRZnzzVkoffcFv5CMhiCZkqSG
M0b8+bwh6MoJ9q0fOA07hOXMY1PwrK7fv62Q1ubiry9Rx1FYJr+AB6Nij/rXYz+rqY6qkCdj3IVX
oqi2pjPs1ed/8sW/WzJ/qDZXW4jfPk35op/IzVic8YvixPfwE9nrVzzIaFFQFrTLJuQZc+8IrvVm
sdW96W3iotdg13IHU0etfe5332glH//N719JwawMkS/3199PjtGchgbsruXOutM+hNpJLowux0/m
zjBoSY6AuvExeIsHjaDbraEz067xdJ9RPzgFlmN3FBlXZATVfX1duSzha7WFKfvYe9Qd1p5xAvTS
5UxoigBjUbjFj3V+WilrAvyiCgLtitORibTyM0F7V6rjPbFJ1AnLnXbHwtuDJq0+L3AG7O/E9Nqf
hTvkQTyQ8JXBw+YPAl8aFcuoVNzBMYRl+MCq6ApbZum7wtPwSX0qsVAwztpWO+KUyuKone5x2kuf
ljv6xU3kcTAqvuaaN6hBKKot5P/LnsHdju5optk0zxr0T/s0XZJd+TRua+ObrfNL6vhlBa+qB84h
UkWwYviyggtjWtJax+VwhRAIrPgRf3ZwgpTL9BFco121W3YdQmx6u+PKcu5upkPt00H/mlU9Earj
kspNqVMe84cRjP6gXSV2HqRjKrmn9ISQ2aPavWVMl5KF7FGaKZviiKrZUa+rl3zqFD8BgK/hXf5N
zALePn8sT5Msw5VOSpqJRvDhX5enrvZ6Heo1A+l97y7HEdPXo+n3pb+qfxpwQ+oIYBKK8P5aEbWJ
LAkaKBaSXoCi3gB4gmLhta/NPS6gXk6Xet8+aDCG1qoz8Odz/7bGBO5A3Fz1NfTWFFbzNDii24Jr
bpRngZYhush76Yhv39rGWYfROGRgo/dQd07KM0hCCNQf+LUf+9Vd4zD0IlEmd9Prupvza4hVAbvn
du39dKqlZNeLNysb0U1XowFY6Ka/xgstUN7WBJodhHGIQrxBp6pdE7uShmKvuAyXQNxVDu82h08I
myuBtOVEL+qneWK+QdztiiPb+WN6pS5wfx0ljJ1W8GrZru9z7U0It7td3OWB0ie8VGfGq+GeLOyV
xV09BXfYO4qe4BvA26+G34Ve0NtwK8gqxeWh2U+3qMxcE6mJT5HxsXaQNecAPq5UYYtb3+EgGbrQ
Qu3+qJzIUe4OjTs60mPMyFuxLT+0M+bs673Y2slz7a8KPSgFm+q62hFMlq20Hgkhr2TCrUwLCULj
u/Ewe3hXNb7yNkMasY3dajghOFCZDq0DNg7bCIGxusWY2J/2lg83a1ffq4eyA1ecHdODM8hwM9qu
RND53XThhWF+eYzCTfww7ddEJ+Uc3FElZBRaG/OZU8mM3HVcbnrZa8FRxwwBvqur9U53oERz4ktu
+owQYls6GZXH1mjOw0lwUFTmEI0SuyMZCutiduT89Bf54f8Jcf5jNW3/n4U4a+rA24+y/YsQh//i
X0IczUJtQ+Ulyv/U2qx05n8JcfgjKjUT+Yshiejq6PD+S4ej/IMkbZA5g7vA+JWc+t86HOUfv3zL
4bGvBuaIfP43uQN/6NPoLC0Sp8EBSXC19K9Y4Jjn2YJLvWBHR5qy8DrsoBOkLoOh4E71qoHe+jv7
PWRGXw7RXx9qoCXEqwYfBvPLIdrpgdQnC6aXcsx4V9JLRnVd7wVYRosYMJsSU8ziJIzkDvad6FsR
4pRsz6DEW7D3lTJzY3YG7pxXGTWHeNuZqV/U/V7rYUtWJzXek+ONuJyWooKgqLcNXlSnSbmMQ/o2
xzhQ1tCCM/izeBW3VnCVFH0/hOabpZJsX1UD1qqwKieT4dUlmlQ30UvH6gNfbydKgqLCmRbDdnKl
iVy1l4SIRBHCAb6usVw50SLsBnjH/eqvvUh+PXCgYteQccURhDgzSpUh3TYkCnSkrDIJDOpdNuIs
CWNj7CHUWNiSzASFyN3eEHKvIpJ5VGlGonMSAyBG4kOIY4J1UyjZdhZ2C3TIRVxcdX4L2fg5AoSq
AcJkLDs16IeGkU7+KRlg5OqX1IgPcYQHpqJwtBvZTVt4Zv3c0HBhWU3jJrpqzLyjRuQkT/dDFT2Q
P3+MMbdsovg+ri2vDAQclYaNGhh7MwVnCqHcBZj7mRxA0MeGUN9b8PKmVHNUnLubalvl/DVz8Zqo
1e1UqPfCWB1Qa9CIycKPaMo/qRgcXZoxmVNrUshh+eZ1dMvSSf25bXZyrX82qUTBj/e5AlklKOHx
RCHjYKNx1nxrCSUR0Vws3BK2d7YbS9mRtB+TvHgml0rWZl5bGtDnIRGv01tS8sbltpuXl0q6n5Zh
J8mQLPWnbuWELKS9s4im9275UQADYoB/tUb9LVwMb4QUlhqQom9F0l3H0JP66VUCRg/m12TN38Q5
OTJuNSV8W9rPaon2egt3U6yvJTjwwB1OZAukQnB3WIyCom7atvPkdtlJyg2l+ibs4XlFlhvzYVEw
7WSYXXO7qxvsuoLDPEr4jKPlb97DJjylnXa/GBDaRayupnS6lbT8qJaD4MgmFbw4IJUXmxPB87ct
NPdeTzE2Letr21mvgq46pQLxVjHOQVrvSgRFSqnvcB+9iafxxhL5XgajibRytGbaSZZ5oGy1Myu8
qMNyXULjGo2I2vpu02qa06X6TitS1wzzNyGG0Iw7fBPdBYr+Nsi6H8SJU3e9nyrGu7rkl4lvqmjl
ri3lj6ikkpClfU2gcTuXx1JTzyruAGnTfs4d+u25fVbFZUuM6IVoNyywSUiOmmsj7rPumkvzSZ+V
QyJi975Upd0pE6RWQ3LDAZCZyn0IWDmx35jmj7YWjoKkfGileDSWEI/IdsNqt42xcfMQFUFnaBw7
Fl64GWYF5lvUwCocMr/qm/Nomd6oKd5Y5XDFzqpJsMKUvloxiCe2A6YQEu6jlj8lQjMCsXqnxTlj
peCq8qXKDNeq2tsG6smcmn4dKKc0hZH4291z+WeZ/e+0TuvRit+HpumGKfI4vhTf/TzLQq+I4a9Z
GoxZn8Lf675FJ/+og+ndRVFDB0pkCXHcv5qAvzTwVt/XYRkyXyAjLjyqt4G/zqwj5yPeLZRHeD9s
io2wLxaMab/rkr9ODNdPX8VWoq6v3jvq2kT+9ukN3sFDFMl4lwCRa837QOjGr+f4f9XMf1Aw/Jtq
5j76SY5S9Ja//aWgWf+jfxU0hvwPvHTWHHhLNGSMj+jQ/1XQmOI/VAO7MnIjUYlrxMj/d0UjG/+Q
DdmgaVIQI6PD55X9S1ksi//AHVBEDwwiTU2gSv+biuZXB/Zb+4ksXearrbURNql/Wg6WGDZMWd/E
XjwUIuQhU3+y5Lk75kEDo7MBwK3q3I7h5Wp1Jx2DqobrodfNxayV7LbTE+tUjC10QI6+Thn26dwe
9ZikBzGJHsfQQhIUT6VX6n20DaT8RUwX8S1Vo/xhWgqI/JpQd46mF9HBSkoocAGpSD451xb0WEbH
+VJ4v72gv9nyX6Cq9QdjCguQhuIQi4OvW7Eql6COrZrojqm2DrKpBBthqptN06UG85HI/fcfJ63S
8d8hmvUDAabwnzZE7IXErw1+IpT4l5Zt6uEmLtqEDgOWBqjJ+qUESykW0M4if6Go1JEVVXBotejN
xI7zrC+GX0tYDxedp6m1rSoF04N0qyXqS1llLsYP9/JUZ5jzK0AHYjc8IlW/n/v23kTyZjQySTC5
hV84yTZ5r+ybUXwPFoMMoaTcayrxJPkMPE/FAsgRZ+ohNYZ0g06+fdTaKv8pBvDpuUxKV5JhbSsd
9F6hQQYwqPpDYNXHIQcyT7CNN2YqNo2ZmBSZfj4Sw10aH0HSoyGBPyrM/HtpPqR3olVl90JOhaoG
knXVS/K8CXm5XVIDQ8gJ7XjVrdpqgYKjMWeuk6WDISkYMAHMqNyIUbl4cUe0h2Ax21DkGA/1Rptu
dDNEg1B07X6YmlPRj9W+kesZT3hBcqZFrd9KTUte5VLK0fTo8ARCmKuk7ijyCe9jBBgzeFHatYEv
MQ0mJitlTtkK5lFcotHTlGV0S5mg+ro203uzlyynm+t8X06CxEhUGs5lnaJv+feLZz2Yv2xOdQ1U
0zk/wFHWA+L3g1urm3jOxQ5ek3hTQH9dg1UqWFdmVj6oOV94zNPd//IjscQk2Qo2i6URQPt1e1jN
lAQCHBNPEWYyh8zPuJB37fK5NIJjmfCKc+s723Tzj5/JCcn9i5cCCLeB9elff+ZST6YVjWLsBXFq
PihVNXpmVO2ion1otAB+VJMEXmuOhUNMi7ofMgU51CCpPykmxU3B6M8rWlFFPbkE22IatRsqexqi
PvTiMRocINJTu3Qtp5DWe5o2wUkaqtA25+AoFwE4pyAaCpVcGR21uX3CtfRFKZrbpDN+zJqC496c
PUbt4kaQYLxgwsx0HM1ga3aMjtX5zBkfov+nBSLDQKzPlmbcwQt6r9M1OKRmpNQJKiTSfgCYESHS
CvD24mDuXS3MGLekI0IOPQ9viOR7UaJQ3aQBfJYFHTaSptFML5PZazuMn4DGhm78SLuMoXwim3eT
sSgQuYXzTEswRo2yr/NUvrNyZb6Lp0hJbJEa/6SGFPxFa2KDRxH1LI8pWFiWM7kJ+49yrNZcKPJm
8GR56aX6jkS7rT7Sr7T17Cn6XN7jToGub53s1OYpziIiinrxtY+qxJujjtQKjKl0GUZ2pQbHMkIo
RdFxIFiPGKQ8gvWvT1AoVjczbC4kvyQmaDMaxbJTk6S9acUhcyqVrVrWVUYcBZFK1VCQ5lbjkV0Y
MSk6s7Xy90vBJlQbprPV3MhZEJ8CKXtJw4zxZggVtA9CUklSNfTUCjpj0yoz5i4E9vUrVc/sqvgu
GDAB7PR811t65ygLI/q+WqVfS6G5casza5VmWCpx8TjpaAxlc0pfICWjCEsW+Vh2oXROA8QmhdLM
fhuVuzSWSfuJYmjpVb1Lg/R9LmXDMYWc1lKqOH8G80WMcCWAn9S0CSlMffJchSnhE5y/jmmGJM5P
prozmgK/8tm8I9OAWVySEA6FH/x1aSJha+TU3JbUvsf0CY7ccyJVXWL4Qp7ZqjXvOgMVR6kM0k3S
ie1LFo1YMQTiByf+cNRwnD0PyZI5i4WvQ9eo5atQ54GvFjXa0EH4djz+y8j2L4eXocCNxHdWkUSD
2ucLB2+a0q6S5ZzpN8P5dNNlQngKZ7Pyspq4kro8D11j0plxs5AChsR6Qb8tjBk649w8LWRtGVpG
ukr5YPVVcgiTtj+kaRz5gm68EwTYQ5kVzZuoSBAMxRmCszXzrDKTvdx1taNNC2O5Sc+uqaCbD8UQ
QhuPiZCxNtESzw+TXldOGqfDUei4o1SztSAzDNgwmPBYlArNRiyqxp4DMXeiUC48MTXhmJb6gPei
hbt7pChweFXTk2qVcSpvp5rT02QMt4LYmZtFqzwxg50CkX5g1m6dsIKTok3SypDGwl728YEpAVAY
j6jV3UjsylSK3ki4iKq0r0YJAafNx1sj7m5rdTjm/BdiUtxyRz+N2ur/JsLRgo4myMJzP8DJZFa+
ZAlCqXgXKdqDqWSXWS4fp765sbrxGtCqhUWVOGNZnkJ6cXVhTK+n/XWCMxBm2lshiThwdPI21TS8
JvODNo7nuEM/p4ZnIansSC+gmlUjlLtBPVTD9G4I8nOT6J2Hu1ft9CoTd1XCXmuOxcpuCxPymsJ2
EhrZBBigixwH+C9KwlQ6GTNfCZiZB+3ybJSMhIO6fjHn4gAjVQccKRm6K4EIvQzzC9BsqRjex6VA
3EBi1lCD9yzJMeslPG2GioQjAyQu1bAsr4RnnFz5JnpBebOo9wuD2SQrfHmGJ4EW08qwQSEBHapZ
RipOTUIR9D7z3BXFPmgnfUO+w7IZyPy103xm9F1FAkurPhqjCOuHOpVj9bmLhB9NphM3ttTP0qw5
VZfuKZ79YoZsVzSM3DHJvvRGfDeILeRzGYdD86XOZE9pZBjUID+Ncif3sVsiEk+j5iBVCA4VBXxr
1IULPd21aQWniOXblvtHzY2HsJqh0SfQA8zpP0k7rx63sWwL/yICzOFViZKqVNl22S+EQzVzzvz1
92PN4FqiCPHOXHQDBroBb/GEfXZaa3WvST/cIc/4ELrWF9kq9l4IhF5r3lCQWfdCNRIBQNclCYdC
yrdyEmyrRGJSskq3IrCSIUmBGZnJ75r2dqxHv7pcsfUuvItyD2h4ClFrECPD2xHq5eVT6qn/pJny
zmo/mgpDHqlyiOp038j0ByOf5kE7lh/BFQai/N1hpkEqIipbcIsPcfYcShozgAVvrK/+sQibSJYP
Yd0eikLf92NtU83re98q90GtIOAs+Ds18MNNg7KeG7V7uMqPQlxuB8F/tYjRlC770ajEfY0CR4sT
O0e3l6u9b1prS+j2gmcw3F5Seot096D2zl4e8NGKGe89mBuMIjwZDb3NTjVfdAv+IDU5Jp2w5WF7
y3JKQmlme0RcEDv6GxGFhwCNxp0qFO6qTKOPHMElFSGeWJOPWYjAVJBJdDYylrVo/WKV6FC3hIXM
/HegPzclYES9HSCokbSDXpWPQah3h7w0IGAQIm0bDmCNfBlZWKMJviZa98WwwLnqVfyS16GNWNvv
pOt8/CU3UAjDEp8QAEtnKnmNQkr63Uex6mvhDv6ubqR/mkoH2mfFAuhp0zv4OYW8mF5uJg/pXV+I
XwkOmLpADXSVF1J4rHwzO6U1cxdJ0L+Rygjob8n3cpfclZr1vQ+g1/F16gaFXN3rsfzHc9OEIX8B
XTu3OkZ58FHFCvCZtlz7JtCmoUPXynWy9CTkRNH8Tm2f+injP54b2Wre/4MiLYrgIuhy5ZTnxlvd
1F8iLQRxha7QWsY7MEUUw/7fuVSLmbLM4IoSaEDpeURbK9bvrbBAFK4/iI3xpWjpGLXqq8ycjBcx
ZKXhFB5zn5hc6yGU6tL2p9rqqISWvEAdziGS/Aa5OU/41SSMbyDtC1dmY8CAoX9te9OER0LrX1oI
IPIeXZ0OQqfbofakro+cKp0Ei6a9NBJ7kY5ehr2eE4hIRXv5TuqSg5R7GwfUv9wrjx2QsDYJF9AT
0qRXfmWPIsV5NjEw/gr7KfZqTwdG/RQSRcfuu9991xrAukLwSHx0igq0JrMftz91zjbPkUSPhsT7
WkPICvTWAhYJ42JGDNpkd2R9u3AMZ1OqwH5q3Rec3KJNVrkE+0pWfb/9AyYlML4dszLdE6ja1Ou0
ZqhySY1FnRRAE1eV+kNpXm4bkK/SfEMfyYxkBc1shoms8f+fFdlcQTCiRpOqnbBnFIyWcLTJGcvv
VkQnKLo9jWNdCVOaDH/RQoW4iulm+UclLZQ3xpTwMuriZ8CrNHIMjf2uSUWzzfwhKxx6P4lxUNCr
ZEyze779qVMVZhZTRwqKghHcQlSPptgXs+sHV64CUqnXcfYPwRJK9Jt/aVWMUJD+AI5qk51q+E8W
TF/fmQvT2mQCJxWCXo1iTA+Pzkl79/CZ2+rbKL6cPIg7/vM/UDk8ksUs3NXr83Npd3JX5X4g3Rrt
NvJLU9xpkDMufNncxp0tqja5nVoaKfnghsxv0UbY1HDCgjpmgDUEeCU814fOhjttwSXIc581yrKL
omFAQ2uMy312aBFHMzxqeDUT3gzhHxhKvU921i63tb2vrfJT+AXg3mu9IYu6i47Zl4pO4Be4TJZA
JNJ4LKfH9vyHTErUoSY3KuqTfH0GohFJkbUA3UNQqow7DupHDsWKhTpxL0ePii/9qERQH4SdH5kZ
/24M8P6iIz70jr41rerZlxkObc0/t3doboNGSBEOmyYwWtyXa1UZkUxpLGUuyn1vCyg9o2wlRu+3
jcxuyJmRySlo+nIoQzdjAr1BmBOlzdJNtrdNTMkkub4IY+miaPGvRell8iG+iXyfQqKwy/ziWdEg
5x4JXur+ADnZKVWekpospi63LqnrbdNXtVdcMJ17uvsYN8XpOFDZEYOg3BHtVLj/dKCFQ/XSM2/u
Lt2m673CFStjs0UBmnVVc00GmXadABdgqqibIoFqR3yoodu5/TkzjpCxMwvaeB5w3OH0e3KlN3JZ
yzK4J9KdN9xFlLVrvYRti1mieJdbb7XW74RkzHcZzzSjO1FKHyXXWcl0oHPDoOKofWu7dEFIbjoy
8PnUyzJVZyKMsZg3eQUEmPVawQeeQ98OKgdauWIKpX/po/CT5h+yC/9l0X+pcpTAEQ+uGAWIwM1n
jGLL8b1XIpGAuJLcpI9FO5ImDodcZLYmK0nbXMaIkmFgHFa0m0C1cwY9VX/hpExp6z6/gHIXYt0i
ow/Mxl3etqhh2LIuSaHBmz81DVIYVSEzhRSvDQaYhOg5LymGDj1VYDmHUo7sg6rgwq+4Pq8KSRik
5KYIUy/x2uWPCOomp8qqZzsK3iurBdPVH2T1a9n/uX2Qrl+1SzvqpR23ZCywasePzd9btElL5Hsz
ayPlT1G7VFOes0XgKXE94KeVp1EnLRlHUkWORqmhOV0QjIAhNH2mvyVobCgI3P60KVD2M1j41DSg
mgxSduptzEBLIbPPa8r20osUDjk5AonNwHVaNVn0uxa6N0GW7vtMzigjita2kWuwIrIIEw6iaHC4
V3fU5n4rRg0I21PUdd0zjWGEY0kVZiI5DhV4lSGRqnnH9PJr3qQ/dTE5OCKa1H7iQjMiMmCWwy9T
+R+ZBZSiqT5ax/ypgNOoSxka9IFB1bRnDKZntG7IDRDa3vDTM5xT0RnENzCjycajgIzvzgsRMlcU
9d1tg6PR5K+Sl98jRPiz7WVIXDs4TRaWkN2/ehvJxOCpHNdwSsgZeGqox1rP28icoI+gt2nBjlQv
RMgzN4524pmZyRPcZHpbaKFIiMP8IyMROaRXK0BNWw2KlC3Z+SLWbHxobn3YxEspTTbIZSLxYYUG
s5yinFwmENtMtRuls9WR3CTRPd8O+0rY5jpV3yJ/7NwS7pim/DaUjHF2lfg6iKkAK2L3pJbiKZAZ
7Wgr9zWJ5K//2T7QmRi5SonxGSMj+J0skOFJPjLPLrRY+XDqomFP2WfnUCe6bWbqdKZmJqviuJ5T
FwGsDqgqSl0HBPKjG8ldMnVB72X6SI6GaPZotBxMAvlpQMPArqvXuprvhOLoJ8eWRofOiPDtrxkX
5XKPeYL4R5bIRchyJ8FGajGTpeVUfY2qPkI6TXL+3sFM3Dq/Isi7ClVaMDj3KI8DesQZBi10/Pal
M+1l36giy8l28Vd4LIV75Q0qQOBIm/CueO2k9e/8vQSNB+QNtMrCVR0d9dXXjsT/rKxGIjiJpxFO
L0Mnd/NdkYlbV/tVgvW5vZ7TTfssGpxZmBxCtetTt+lHC223Mv2HMvipK9FC31G6fiR0gjSVDRMN
ybjirW9Lq0p0evY7FE3fCpkKpKBtDEv1DiYczG2jHuMGpKCTv4XQnA6eYLuG+dKIHvJFFkMmYa5G
MLcIr33vv9xegNmfpjADik4ObQVzXKCzlEXrTTEfEqhQnE70j2ZdfkXOhqGzuAG0GCvpOhqALP3n
NhWFHAknzJD7tClam03ZZSk2LZhbFHC/SY5sIIKcA4ESZDy3rc2u/rm50UOcfaKoCihX6Q7cZGH1
xTKKfZt532iWnLLe3KapDsbeK18CrzjkLpwppvglMYQHrVSKlTEI4aYvw0Of6HbdhwuBykiRPzng
VDgUZkZIHMAjTSNeRfIHOfdcACWvFWPt9YNBVPhrZIOgSi6tgavZkM0vxWFze35udRIf9YLm50Ij
1DtBajZp39h+eZJJUA2PeX3n4/byT/0v1Y2LT5wcsDYvEyWu+MRILFdx9tQB/zP0yo7DJVc1u5g0
eUxJ1xEFmUbptRR2ijP4kIY6W81UiHB/K9J/7oD5nL9GrqDtkRnLzHo0O4XR+vg9gLagI4o2wd8L
cFvKgb7kPEYHe+kEdZn02GLezcKLaBMnqEeG0zQ6FqsNDA4mnIVwie/0J2Odozm0ohs0zvXDTLEJ
nyACgtry9gZeO+FL+1MXmVZJltYsqwHTf/U9Rs/ztoG5fTv/wMkL4zRdlMgdBmTg1gnoyfJkukvR
0RRTNwbO58uoT0pd+WD4mZuGnEOIg9U1OJ6RPxRq5TtrW1KREdBpW0GqvDRwvrB9+uTFVqmWd3XM
9plmvHPA+DpZ/S0h3hQz6yHt4lOpF29FE77dXtSFXZvSiBiR4Jupi1mNpyNS6fTEC9s2U/i4XNFJ
OqdZZV4x3YOJlW67I7f9nWLXhwoO4tvfMiVuuNq7icPS2yaSTTpEO1BjDzzU7nPyajyMpF8ga+8a
QClxuXDtlrZt4rZEMYxz1cPk54jpvtqPItnifvHT5Nu3e4o47GrG66IAOyM6pngCH3uyTqPnhwri
dekqzzl+1TTNUfsEwMW0qB7HGCIh5iqDSs+991YHjlBre1M7JOqS8IE85/nPrU12LWyETK61uNkJ
rf4tTtK9UORf1Q54shbEAj1aQAFdFH0oJQ32ME9I0OF8oc+4N7NmD70ITeDqZ2oMX1NNR+wNcGEc
da+CL967ApAmN3inKcjEvGTBsR3ET3mjP98+eXMLpoG543U2aQGMIJnz0MEKgtY1QgvEQoZ6Rfhd
zmAIH7ls1UdihqULdZXAAThVKOkhigME81rOoB0GUe6G2G52yZuxdw4j0VrwMiKmvKUpsanTHWfE
wHoylUY9b0ZKqc8yawiMZFeYw2NZyicrbQnv+56esqsWv9IoVTZSmeuMyA3G0RMd63vY1+OkoK8+
CYwDkHoQMdXl7vaST0/NNF+bPHdq4igBnrqAnVm8BzDCiBDSKHkP8Ff8L7o7o2Qc2aeGaBxJxuX2
0sZCBrDmhPYNE2QG4iMG4m2FutBmmfPFGt0sSrQ84to0MMlquWdcJsNM9Fordyrjl7fXbK7YQMoJ
QINat2ShnXT5Ib2E1m7ltM1upOuIglWyq/afraN7MHvPi07rOgtluvrM3OjUziJqVLgc2cow167h
gF+X4OX1g/Qr3sKSgsAN8McxIGl0xFfX8oLIyJxjPrc9eXWURI6UTG/wYQ3iLgyd5lBI4Me84muH
lmQBBVMYLR3K2R08++CJK5MdPUrzjg8WaxBicgcTyNvtLVyyMPE0gde7WTTuYBgKXwTGNPSh+XPb
xFx76mLbxqt3tm1gMzyZejNv2rN1r9vJk7WDrVuDgsS0GS7Z+6fum0I16Ie1jg/C0XE2xOiVRUy5
FI1NERyfL/r5Lk5uedr7TmLKfC7FqfsATsXf4P2pY8rr/BmQOVK5cIwwa0IF3XxvH4G0xqul13B2
yWnrSmP/ibRhEnf2StyFXsNyBGWADtj3hMnr2ys+dbJjzKn9tTAVp88DRzdafbRgfGgdnOMnEaLu
2zZmg6NzI5O7r6ie0bVeT4DZwXcYj6x5I0g9tH8rBewVCI7tlrZvCtz81/adfdjEAQyNVeSWgs3P
qOVg7co1VE32iIfOvy+LG80G7yOoSGNEi7rINAdKrE5uGknE3nMDNl3cKtBQgZb8Hj4zjPq72boQ
Pq3lbyCOb6/u7A7yVlpAQ4gBpiPjJRxIft7woYPmfmgBnDw1mLWw+bhtZjaW1s7sTK6mlupdZA5D
s5MsDw7VTvyShRLFeJlGVyOq5SotqzvZzxjc7b4zH1rZt3/AbKBj0Mok9NAoXE+8ahMUPYAVmVp1
LH7EBtiAVuw8fKvwCMn4PpC0BYOzVRlG4nkSTYpiFDMvnVE7evGiUXGp8C4KMAlAa/0UbRix5tYz
6/g+SsVr3THEUcG59V987pnxSU4Luk7NKJA3O0/t7sGvJKvSYsBZloDgpl4CMY9QS9vbNucf6b/B
5FXZK8mi3EwIJkfmO9ouNng9bQvDwBG2JNta8PaztaWz2HWaWchIQot9j7kcNSCL4df1CDWBXO4r
bFDFw1hZitKdaqyWhjsWP3SytRoj91FlYHlsfThfx8ELlZgg/E5Jcbc0dDHv/86WdbKXVa6mQSyb
IxuPtOvhSDC37tZghEVagzvIV8Ayl7VOZyawcO1nViePB2m9BYgcq+Kxgc9u5GRX7OJBXEEiePj/
HZxpzUmva8P1AmwFh+RN2hAOv6qQOUjr+qn4svQqznq8vx9mTJ6TqOiGXi/ZvMSCVU+N72Lo2CNH
fPx/ftTkCSl1w4ql4d8fNaqMfXJav48Mt6MG2W1rs+7t7KMm7i0z8jQoFIO3o0UrJftSAAeu4oNT
o8ES+gufNhuhnhkb446zMKuNxdBrE77MMd/L/ADIBrXKp0BCdlIi0ulhoA7lhQ+8Oo/MTltU8XHg
GlAjcUrY57RhIlZDCEtIIL0VJahrTT3JufMRliHU3d0+AqNXpQ4sks0XwdUXsrarF3pqf/KADanf
FHqqBjZSkRRpEOSB+wRmBKi6xR2U/tQzIltbuBnTlZ4anTiaIYmDFqwXspuw1zBWsJdsececk337
9Fy9zlM7Exfjx2GmRR1iK8m9shvJdAyYdUd+5qW0fHr5Pg2NermayswhzcTLo8OnOJ2eBgH6HR9q
+cc1IGxwF47n1cs7NTLZqkxVuiIrOyhzkd8zHMcOo/qnoSa/OqU+AbtiuqUJTo3WIGELjnDI80c1
Qy0qNVSkI2AFAtcvO9p9SLF9Idy6Glyb/rbJjkqx1ZqlIAWI2o38380h8yBqLW1hDcXxiCbv/VX2
IK2LVbBN1v6v2xu9tPyTfS6cGvyTPvi25//soYFLRaohubR0V8cFPq/of36kBbkKvWKRIYHJLrth
F4SdkPjQPfY2pVMm4F/iLfoXex3COR9SxrdkS03z2+2v++wmTe1aIqBpaj9MP2hTLxjpTSYZbLy2
8h+QpjPR4alfWsUecy54WjfmKv7jSHAWFyf0gh56+AtXBQoMK6QbXrXjcCTKHojx4TVAzlNcyOxn
D+b575s4Tkd2ekBsSmDTXdmpHwEEgdCGbWs7trtnBR1Yb2+QGP9a5ulVJsxatIEZ3jtbmsmWaFKX
1VaJ+2rXBaIGG9hENxGyysI9KkQ87bCJMiSyNn70TzDSrQ0bWogVDHUbOMKatcLA//r/4HfGDbm1
YZObGutF0slK4NloxUHCBbuFsJJgwYPM+eh9Qfh5e/uETDPiz1VQAHJbIh20q5icqS1NyeoGUakA
hijxJQyW8qlZC6D34YZg8AOB8ImD8zolq4outJ2aFat/y8Kwu/0Nc5fLOrMwiSuMvAzkNuMQ9cNP
zSeU6PN91TCM1y61Aq8i7M/l4uhIjCwqsAhMnFXTlm6j96hPq1AEjnR5DEmEDKjDIOfBB7MZtTfg
BoWV//YnXgXYn4YZiIA/UdNGPPzlKno1WEgldUNbflahLsM/jkY9xHK2I6vo0rGY9cpUpf/X3mRN
ayNMvFZA3rqVUe0RadOBjtmU5TatswPjQh9BmW0Nt0CijWHiGlI4BS3xsqSWWu+FqkWcCDpAQ91K
Xfzup8PS+zy752e/b+LY9NgrZRQvA1sv8A8jArCHTw4KJMFL7kBgfLeAvZlKfUcJjKFD7+R46j3j
FUCLlZ9Gi8ZZVS/UfK/mZj73iCBWUQ0K7cr0KQfKaapZxR4ho9P2W3D6q1E5HSyP90//hNbQM5Jj
D1C3bv1X6en2ARkP3pXfOLM98Rue1QvgfSPCL+Olyr/VBfSlyfcyjraQ99w2NRv4Mb2gMDyiMdLx
WSo6i3ZBkBut4QRQJUUbHZwGmulk05CTm0iv0Jx2fo9k2suzQbNB2bnhyWtBh053LcML7eAwEm2O
wZ9gq+i8LOWzsz7r7Asnb4NSpG6RCELAaC6U6eidUqldcFrjX3G1YWcmJhsWNDV9CAtctgCYMbHe
nA6gCzn77b2aPRaMcIm6AUWmaE6ucSKpSR84rFgb5y9GW3+RAaarrnwIunod+Eq7EOgo85/11+Dk
XgaVGqkMq4a21JS2Bj+jHCY72n4PDshBiDx+qFXNuLp2DDL/KS+CR0upvwIYOAiucoxLOKfz5pA2
6rtqFW95Ha+7NtoHSrkuS2EnCcmujJFtLoevIuTXnqbtCgcSd4viYOuBgxJ0+LcrEy7VAgSEG/Yf
WSwtzIbPf6JJ44UXbYQIXbriMtdSHhzWdPCTlRr98rU//VIvf9a9UXz8t40pSkczfROuAJbRT91V
CiFWbP3Th9/rxSGJuXzKYnzGMDkhDBdOHjRH6UFKwonClfL3Yw+p3Xl7eTHMuCoff/rGMzuTONup
+85r3CG0y624jp7oue2aX8YW4s0NKHP0exYO/vyDSWUTamqq/cwTXu5SECRm4RoxBj/FJ8CSfYzV
ah7oYPV/aOqPv//qOlu8zFT/eTWnnYW2VVw/LvXARukBwV3kCNbeHwuy4NBW9hbcZSvlOSmRrdTv
kpO24Pyveiufq/vX+rTrIDp5mmvQs9iFtKnkVf3iNptg0606KNPbzQOiVXfpvfvU/cxe0J47LUUL
14eICX9xZAXSxgRnWjJvAuiG4hpFFkmAL70PlK9Nk+wtQX2KUujRcvD2utW+J46xve3eZnb50vLE
i3ogZrVIxlGPYtWfEksQ8zcQraa7+pu2FISNZ+Zyky+tTS6LZ8E5kEo88AXS5cDZd/5zsf89qjTl
O2+553rtaC7NTe5M3IlKLyecqbHnWlJgYVTkh4BqFGrMm+hYfYxEq7cX9PrhuzQ58W0VIPc6tthJ
19N3Zhy8wKX0+v8y8ZmXnUUPfRxBepFiQoicda53mzyyli7/GA3f2ChlEi1DPdQBmhglgg4y0mbJ
q7P5HSJHk31ZLBQtbJIyeWEDxuubTqJQlGY1Eg1dkmzVKvrCdPBObiwYR5O7HDL/rGyelSr7nvYq
QBw/f64lyBYEra3vi8A63F7imdLgxTZOh0xhdcgwpEFVLxzrUtwkZmZLkXbSwu6Pp783LkIRGXyi
stbBVrU0YzHj7C/NT+K0ofFFN8sJEI3Xf/MwvwjrcbKlvw9W3lFdqiIsbfe4R2dHSheyHLovLgrC
kIhwlGskSOGaBPEpbIS322t7/TKP34Za2QhoIm2evCuQXPUpbKQIsxT3QAJWHakGJNvuUuQ249NH
Q1BXwapIXj7tHemBZDRD8FkaMeHpjnYwjByzvX/UN4gNHtFTLaCLlxE2WfXI7cIntOALroYHSHMv
fsHEuVqDlabVwC9o1xSPDj0drPAYPLooNUK0s0Kl29mMCjEoVKLl4NKNEQ5AFLR1s9RVn8m7L3/K
xPOWSgIziE+6J5+qTQGzORVZE+OQUq+/U5ta7HfPOkJeNNjoGBxmnPnySFlq1jW+QD7VWV9SdDBT
IVlyUqNnuHJSZyYmtySoUIQ1ddWhOVh+Rc2DEfBiW4OqGNWHljbzOj5hAc+MTa+INFSqUfM9fulv
W1c/xWVnmw3Yc8HaagE8Vr2wuX1T5h9nVAVUCJ9lCZjZ5RomauyplSKOMV+7NY/K3jz4o/wz4o3Z
OlgYb/v06dfL+dfaxBGH1cDElUyps4N6pNGUTW8Oz8xtI6omVimUWGg4673xo2raP0EtHFS5+uEY
0bGT9HXdxbu6TPdZK53SBEXZWPuZ5VDyOgw4Gai6g6qKcuSfGqm46wP3SQu1P6VQrYse5V3P+5XI
+tehWSJ9mPU1Zws4OYSi3BZm2le+LUv+oxgpiL9nT9TKEUIqXxY267ocOh6Qv8s3OY2WOOhaYpSB
XQ7UifPI2BeptpYzyJDR7cmG+kMoYhFKZwYu4qJrtwv2x2+5tX2TAwqFnRi4Uhna7leZ8YCxnACQ
8Sj//leBS9gt2Ju/4GB74bQA6zSd0CvTwMy7NEBzfjNSMIRwIB/DL7+jlWDDfNhug4+lEs2CxWlP
12+0tHVaJbRF790RPjJp6Y7PFGbYw/GumSPzKeRhlxdOMWGt68qQbJ/J4rFrHNewkqCmWSKfra0Z
LIlO6TfzwbMXFnN2884MTyJVMYxicFsqWf8j4lsH5Z6r81C/N9uAXBKZ4oX4ZjwLV2flzNwkSg1g
xRLTKPLtKH5sKPdFxdapvP84zb9YTHW8MGdBRQIzd6p7kMhIjl0yt2F1GwOqwdsrN3vD/37JtKwb
qE4OwRULJ4jMuLdvkU/2VtpluZAhLtmZOEd4/ppckbFjJgUw+nLlZcnabKtDpb7e/qL54A/QN7kw
87XGFHeeh63aJBXHfBxMZcQnK46j6uKo2JfmGzfcLT/WVwMhn5HKmc3x88/2yvR7w2EUl4okaaCx
kzW0ncZ5ENpZm3Q3EqDdLQkHzVR7x/Px9zsnl03KjTDINCrkTE4hYOrDCLT/lF601v7BhRsIcVAN
MpVRten2Es8f/7+WJ7etcpQ2i8SMQ5NrB4jgbM/LHhxTW7gA8+/32RdOrpk7SHXq5biTDpmjUao7
+Wx0fKLUMroe/VLAMO9G/vfDPuu/Z9vYioVYZgnZfLUZx1OZetloL7Byogze2JG92H2cvRXogspk
YyMfzyRASQP4nIFv0VSxpZ26Lh7pqhwIUuiLKut0l61RZgIe9F995pnZyWUUNYFhStOgHGX3W0QW
j90qXA+2ztMTHZ2ttYBS/kxBr9zlmb1x2c+WVfeEzvA97MFI8tK9lScfftQf2VODJlKJBE24du+7
I7J+B/TR2F1och+Zh7tzXgJ0B09I2x2GL+2vJbTIeHxu/azxvTz7WUafNQaCFrxWArmy4m58oBZW
oq47J9t0arA2BdrSQJxv3575xOpsOSaRBjooZuPE5pidQsXt/FM/jExB7MCzf/LXJS1xeRO/NrZ6
L96P8ue3zc9e3jPrE1dVB5KVZhAt2irsr9A8CgkyHYW38JFLaztxTrCQI3fwaQW1O3RCmK5mZn55
TGb2xp59zcQV+WXp+AhbjxWxjsw72vjP1ku2zYGEJafotBThLC3exCMxQmMgYcOFdTIfakTjYDpf
THFYWLxPRo0bJ3NafW/hzCSh/7yg7j7ZpCeo3o7JL/hdqjt9o9kItO4q2KSMjWyHsG++LFU0xu25
/gHQoI1qPBI4pMurEddCEFQCR7RQ4GLI65Vu/v5y7OTd7bM4c0pGGR46Q0ykSNfdbCUoyiEpfBvZ
oLUiJWurE48QVq406DpiSz86IvXkdMHqzCbSrVeksYfO8PGUE8aPgqZzjJbinAPCx3qnY7qxFlla
5l6vCzMT9zK0qa85OWcljbf6kRbeFmZLjbeZluGd+6ocbq/lvD3It+mKIgdw1RZKVMsRgopCYLuu
/8kOKuLt6pv/BvfHt1Heb8HazNMFldb/WpseUYjEjc63iHhUWyo25jNCatoOZ/5KffiufQ/yB7gz
kZZe7KvMJRkXliePZh1KWVwMTmjr0T9OGDA1br00jCCuLAhWMriZI4BzVlivauFb7Lgno6KFVbmW
RVcEsdrsh5sNrwrYc08oKf4WEgKQ7nfqzve51d0BmlqVsgN7DYwkfbzWTT+EScbbuM2wES0knERE
UIUcak7N1mFYDyRU1JV6o3f5MTcaVIEQebNQ0zXRBJHfszx8kvRfUlxv3UF5ERTjVHXaayM6h4HD
XQzqFnDWxstODnpycv8bkv21Y6CuV6JTjhQzgxe2ZoIc9mVb7rodPIxMsuSrSn8GDfHHl/4MVfaP
i0h2GTUrrvTKHCp00PRdKVnrxom2SX0ft8lxcItNZEG76xarXtsL9VsSmKs6R+GpVregq1YpYgGt
AdVW2H9rrZfatNDOuSthMAmM8CXJPhJg7pH16pXhOqk0qK/yVRdQBXSNLdPQdhV0B0YeDsKoDhAj
XOx9LaTHsv2RZMpKEMqfsQyLNIzqTth6C4nMzMCIdHEsJkFNWqt+rnm+b2uWixygiQ6T5QBVhyAo
V76JaDOUIixDDSGG6MEqK60ElJhz51iJ8B5SSB3AJBWdPXjRXdeXi+d2pr5x8fvGl+ws2lDz0JN9
2Q3t6DC+iPyJjJ26WxbSnr2Z0FyMHVVJumo8Ao8OemjFIVwvn/32W8cQsJcNsL2/3XYBoyTK9JGw
aD8rY4dzBPhOHonIqY2UakxEk0P/J946T+af9AQJgrNXD8ir8+AHzy4qgf6mRHr3zvkZ2YurOvP+
n/+GaeOxBIhk+JI21jCNVfXGNJQtJAJBlLhz7sZ5ul5wFwKoK2o2kr0LmxMH5KpQ2hcO312CcugO
Gc4CqqX0gyEUqJ9HrU7tVG/SN2BQG2odP+KdBdyiv4sfK9Zj0RMvLcHk4Be1VBpORKO5DaJnKe6O
rgOkL3G+62H8bqraSlQM9M6Ar/sm26Nu3RacZqQsZWtLv2NywAU3lbI2j8ZlEdf5Sx5tg92ou5w8
9DJ605G9yHEzvqCXUQrYQlR0AEqD/wQcMblSYqE2jpcRXK4FYKjVQdmTdpOw1e/qLt61d8ZCJjMz
Lnppcbx7Z5fYKjK5s3IsMmlvow36PL55vAl/JNtaM3a+GaWaw8cl9Ot1nHRpdhJNC0ZZt36J2W7X
QO/Z7McgQt4voT6uA6NLM5NgWkDeqxCk1LfjYmcM5UqH6153FnED419za9smfiMvh5yXBzOjbLe/
z3bSr2yXr+OTsR3I/sy9/yivinBUGl24ugsHZtr61eWu7tzxA8thH/fBOsiXqL8WlnDa+M2yKHYt
DQtSThFbf+q9n66x0GmYcbxogcEJA5Z+pES+GuaunNLwDcXjrUoiO0yMYBUFerTWtMG09SwKQPJq
4arP9YNYWA+tozersoFBSw37J91LX4zcechSdZRAbL7WkPltpNSLtlZbIkOvlYe49Wi+x/95m5Tf
DVxkJC41r3m9qlhtuqFAIwI6nhVt0hWjYId+p++yZf6O6+d2tAXlL5SFoKam8M1OCcteZEoSsccq
WleG+VV0pafa1L40pqmvmLAjmZIiSEw9x127uvNfHDVSQdgvATdeC/8MTRdS22GPas35GWfoU2Ra
/3H7BZ47zuc2Jt5IqjSxalVsKCpk7xRz4OC7bWHW4UGPCo8AXGykS5O7GvRwo+J8zF19HJWc2xf5
R8ef1m5sB6sy7l3dJRl436W5hs+/eeIl6NiNymYUxxiKnfg8M2pQvBFlDnmlkMqHWrdWJQFYT4rs
pkek3ieOfqeWwSso2j/luML81pPSQRaU6+IvoSijVaOaObojGqFtHm/r3nhQUmTc5TpGHrV6SDK0
MEp/U0FcqGTaUU7y34zW3qOp+CSU8WFhMWf2CzJ/OiNU+lCEmjLpZYEfxaqI5CMQFzSNtuhF0h+h
yAgDIjM8GRKvi33kmXK4jDacOb6TcIZyEy6frMFN3DhMTH1nFcdRljy8Q3cc+gJEC7NVcLe8czMu
ECkAxHxVGPGv6UI7rXaSXmP2w2vbt86PvoZObcMPu4QpGsOsqwOimdAgw351LbteaBbo+c5LGbpo
t/I62fhHRpyZ58ObLExWz34Sx1DRGVHUGL64XMPSSowU1RO0OkXBbhOD7M+UXptEX6r8zMwZsFtn
liZPcJ2LjhEXlkcQRYBhrF1rM+YKHYMGKeNlFsP9ZC1Jvlpqoc1+oglQZ+QLpCA9OSZKWegGo/XO
bvApxUTIuFEaWQgR521AWQsIA16xaT9eqv1y6Mn/bMXMn6MQpE0qmFuYYX/cvmiz92wkmkEaVGHT
Jk4LFCnSSmEZ21bhriXlV6ouMnDPHj6EpEdeXJ0S0uREdIYUwBMbWztrrx7DO/84PMQHd90w8LMU
tIx/1dU5t2inknWwN9N+ljgoQ2dmssMFfu9FOrevqUofizFkT369vXBzpiRGtaGphegXqdPLc54V
yOhA2OjB3ErG6KAFbynNW+FGz74m/vH1dMHe3PMCOfNfg5PcRVBq2erQBbTFY/JEgOLuxyFD6Zuw
RUJwo4N3WisIaYCmXkybrrNX+cL0JF1JpciPBgnT3fu/lFzD0yjw0AGyggpgf3thZ2r+l9bGI3uW
OGQ8dVbXYW1EDujr+Ee8J1s9DJvw6DBn4B4MWzrhLn+Er/Ii49fcveMRFKl4gthlSPbSuFNRP6IO
i0eWagsE/oDqcwUNl27ubn/m/H6eWZpEJJ2Mqp7cYwneVii9t323FtN1/AWR5a330zgOp+CYf69O
/qZZkiubfejglIYoBL50cvTJEkthoMu9A2870kEPDrpiw/+w9l1LcuPYtl/ECJKgfaVLpi2jkqqk
F4YsQG9AA/Lr76L6zFEmiyfZ3XNfJmJGE7UTILCxzdprWUbvR5JE/L7DnE4eBWPaAJhHrBdIZh0r
iBYHNfTEY8Xc+txr7gETj7iy8w9BEHO740plg+cc1ajf5xrd5z3ULwPDTb+wB/NZ/dz4ws9B3L6z
nuPWsR+Tp63waaUjjQP35xcs67MYDhI5NFkB3dkZB+U0Rxnz8S73kz8f8O3C7OohuzK48B2C2Bhj
bRIMsvbSBzz9qpMV6c8ol6l7/5CtpI83K1v4DAy6d3YvodDXCdVF4RdCpCwU6UFEGJrEm9Ix7t23
uLW0hauwSm00aAOLJujIK53AzEcabRHmb1lZnF/bbiAUZuKLxaT8qoyZiwjHN7r85b9bzMIZyNpU
ogeIxdhGODd42siZWLfxjeZ7vnyzrk/fwg+kxkSMuMJaWvVxQuE6L3NXwTBNW29UZFZfLEwXKzoK
kVA8XbzDGes6nndA4lQgIHBEY8uQwY0PbJSfMrv9aapbkLh1N3NlcRGhERkSpCWHxb+wvsosEAR0
iSMH8DO1Mzj/vE2Nm3xlcOFLJsoxky/DoLabh86AoMRM+nYrdfVazcOd0KM2MSy7OBeAsEBVeZ4Q
r9NQUAr5U1BjQdEs0y3XYhbo6v8pEbYJ6Q3lyuLikIB6SB5JhVqJJabTVGO+Pitdg7QbUecKjPjW
zuKMTHkmx8VcJtR2Q+2i58efzVfpQv0coNAiSD4Yn79D52lvvfXPNXMg+taf0S4oH7bqa6u34mrB
i6Oj8FxMFebOdnVyiKULgx6wwhsXh3UjbZ9dxbvrd2VocWRKyc5VLcPO9qCPUmdG/m6zMrBxXpZo
QnTeUs76uSbJ9T1PDVfLBqiXCl120JyDQrasNGdNpd2OTfJD3JhvakQ/6W3lq1lxGXKkGF06+rTt
MFLX70qQXN13dCtDCDfffUkrAyxnWxZjju/+1KA0nAJcMbnSrjhsP35rJbl5zAsiZQp4k1EruX3w
U4UNsdnxeEcAQJw8zIYea9c4dMDzREj2w/nFh0jHG1DrqBArxOnCremgtdMFsmaQhqHpY70j8kiN
mEiZJCC2YJEw5o6OAQjHMJKjTLZEvNa87rWpxc0VVZQjyhxQKI7fOrV35eI7sT+00QmkheH9r7j2
KqqQeQfFJMjbQZ15u7E20/RO6VHjGqCgwGZB2Pp7basbF2bVq88iWsDbw8Y7foxEkVso+aI0U/qd
r/GAePVO3bd+mQfUhYbvdh97pUCJasIfi4s9rKFgm3VFIYGxqt3nh79mA7Xgb4wGrm4hKEehb2Tq
YHxbhC9mq6MOmWUQ4IYeI+ixIA+YBeA4cWVrFzmX6Qy4/7+6fOQvOT3FAov4IhwcoLsj5yW1UTgs
9uMFUhuPMz3WAGDXVoK8gnwAbvzK1iIiNESRaYIVczJe7IcLenHuf9JxkH9thDZrvpXMVCYoTkIz
e/lOFloE7Agz810OgdaOP5SQLrt/5NfXc2VicTQ60PFIEyttCBFau3nWBkQpqGxR9BP/xkGcd2f5
WFwvaOG6MtIytPgrOzAy4FS6JwHg/cGcRxg9awLnytYGri8PZTRIrRsYL1pOxk4cyrH2JNPduCv2
Yj+BgkYc/iKu2KbhWv1cYMaa9b1m6pvF6oq85UXZGFFQFQEdW2gib8Xtq7m9JusYMkFegsO+MDG2
0JltiUZ3UmjsJg8DqJcRJJiecTBDxcl3SXupMCYUObEIPm4zVa75fQ0dFQPEygZGbBaBG5cLI6+w
yl2U2W6XQZNp7viXk9saW8ip1U93bWtxMoumjseyI9Ba39NQl+EkZ2z/pGNm+7eTrLbe8LXDqQOl
hRk0FM1BfHLr/ou+ZlWK7AuxGw3NELUEd7APwgVP3C7ypWi/cfXWEveZqJxA+QBTDEvgWwNsGLNl
naL+KtDb5260J2f9YB3xaG/YWvtu0FHFcN0sNiovl5YVmjFY5ogcSepQBDCBFAf3LRr4zqx9fH9d
a7fg2tb871flp8iu2NjJsFUD2KJoL92W6uHaGwPoIyQ+MCsIes3lMy3GbOoSYQYyKT/JRpxDKpx+
GhJj60DMH3zpra4MLSHacSeloAjvraA1ohKahwXITtDwr+mpSnkQy6rf8+yTxLTXsox2hTQGAwNB
27hV4rHWYqBZDW3W58OQ/3LFvKH5ACISxL+VJb7ZFRmDKG8DG93tsBfV3uS9z0kFyitJzT3FrDET
A0lDV8qy1NWLCu6iSriPqonqQC6m3Q9N3zs0nchXQCkqb5r4PBfW4s2uVFDIFFR11Dg2nqxcJ2i9
2dVnq8Y/aE0yOXYuvwnOT7JKvVyAEBtq8g/qNKuZtToUP6nhZE0T5l154mJ8LlKZO0kMRfi4Qp0m
Lly9UTp02gBW0UaU7OrvgiSvXcdm0qSglbSwxASYgHbnVA7gg5BfjArpoVk+j7n8Ahp3FzrkzzSF
aDoflOMkWQBXGme7kyBfrY+gTRsacB6DSaM2ISGX+7U6gghMHKUBmnz10D1hrr9xTaGdk2h47bLh
s51Uhz7S8fTVpVeW6bHv2pecD1A309hn4CrhT4v45f49WYsDTeid4IsqwJUgpri9KCJuIRLG8Bj+
VdefQ4m/AhfIgR/ifxW63Nhb3BvOhoSSDHSC2Z5fhjNUTx0gpd3G4R+238Lfl2Nxea6tLfEPudlr
KCYgUJrns8Q+BuZeR8NMPW6WH+ff/c4StMkQT+N6vJPwMuxJgXfDPs5sc5OnvLS1BySSOw9HQ747
dzVHhSoSxhwa02X+pv2Vd8NE9vcf+0tc2EgyTOQUFqLr2hth1T4i3XehPWTvrHDb3or7gzmw3GAq
W4eI7PzvV/6VJ1wUSqPnO4VUviYlDrEvk7lVCVpxOUBPKMhP0C3A0ODiMWy6UW+E1Be7ZgJLoCWl
kNO1I0w14U4iwIeWnlA2Op8rj9RM0AyqJfS5kH8tzueUyFbXxrTYVdas41s4aDEHhv5VG7/dv3lr
L9SVO1369USMAigKHJimfcm6QMlS576B1TLQtYVFRtIaQNaOPSzoqqvtSNCDB2hPPsxnEjMwOB2x
qz/NV495thulgeFowe+W/BZbycqeQgMS0nLAnsvg5Fr8EEvKBzvLOW4hmM2o8agPk6MlUHf6eX/F
K8fFgEKwpqCTpxnWMnXGTKSd9UDxB02hAc/8EJsXKo4y/YJjtJEU/T7gi/sOWzAELh9Lx9TA7QUw
myzLuqYCbwdAF0AZAGkb6mENiqzpQo5QcXqYmRyJG7+lXhcqD5GLxBpZZ7kR6KxcxJvfsfDfTVqS
aahGXBGrdSQ02GyAe/ju/sauVpauV7u4FTVRKDcZdpadir2OYdO/0k0j/Bt9yrWIdKYPQt8O0IB3
neaeq3lG7X9na8VrIov4Y2uxe2g8xMikYIv7o28HGNQXu7loFjmYNN+1/cbHWk0nru0t9lGPy3IE
lQVa27+76FMILHpooijxd/roq0fjz+KW87R0rCZmoUq2M8lPCSPmY/FZpOaGl1mZTgArF1i6MXsK
9MG7br0pmaVOrdhGWYcENUZBv7SYS5pBN6BX4zM/HTDopzEcNtPq9fX9sbzIzSQ6tVEe1xig96EC
77UfQKgJ7mfH3IlP7fzGftymadyyubj2k5mkCZWBtOijr2r80yge1HSL83LtZbje0cWh7CvWJEWD
7q1UPU30Y0rSDee1FvTdfLPFMax1dRx5Cec1t3RieC3jUXnWvOjD6JWo1kb2hsH5771zlij+AZ04
61EuMz9eYmjCmoDogORQXRzy5FFH4Czrrzx/SHXq5K3YOparN/vK5CIB7PuyVsWgFjv9QUFxcwrl
/VyOa5w82Ob6WPOP13HmsvhnUZRERK1EYCDytIN8/p/YCy2WcHugceU5vTE2L/0q9kIkz4cJcx5B
p0uOVXwG6sNRqgTwpWmjk7QVP6uLAAw4FnuIKkSVc1FzuFD4/Rm38f8hL1h8r6iZhNGmCFa6g3EY
lYcCgw21pyL3efo7+JS1K3CzifNFv9rELGMQpU1rFAHPvSc50GKP/cijp9n3y6Cw2ozQVzzHjcGF
tzLzmpNJN6UgjcMBQoE26OKTbOPYbxlZuKcSpc2cj6kdTD3LAA+Ncw9MK4XTjs1Wl/E99AWCIuBl
QiUAETrmYRZOJBmFhEGsuoRcS/kGWcjKSfvUa0fkz1I7Gb5R0k8tKgHqFIe5iGo3JeyXZo6SC0A8
FJ5sDPDbvY4arFpPfsXRR7sftcx+8sbrKKh/ojIDcCYUu97Vm3IemV2kQXfYLB+KYfrEuiChtaPH
F4sCCJNskaC9u5ewB4kjTQNyDRWhZUiI3B3w+iSHzrE+Qq6Rta4CSndfr2XTKQe2FYK+DyZgDxT2
qHzMiGtgAW6PsJDYZEcQiJyvDIaO04Pkm2AOP1igEm92zRbT6Psrc2tvmbFwNbPTibY1XnqTuGZQ
78jz+GA+0UcjSJ4iV3+5//3eEwzB4G/xGlAcAqK3xBxaahPLzOrrACNd1G3t/nuatKAGIiIoKE12
QG3aTwbIDsNJriiSwSgLJsyyu3ZlYOpNBfCZZgoCEVGqjtwqbjW2u8lOjBBM/JNTJInxoRl0/sQz
u94NZWa4VOlPIL4KshTAANnGXQXykb6YkSZh7gnXlndk8O6vc3Zty3N6vczFe1+knCOK6zDhPFRA
ARL1UbfHjchz5WxqgEAhOULdHizOixTMFGUd6wkUxmXegpP+WbSPcaY5cf52fy3vHBBYHVBNxlw4
WNRQTVrYiVvKUyRL0G9gbUgaEzOr1rNcmz/vm5n92GLLAHtDm1SXwTgK2fTbo5/yrGmVBsvRS5R2
952l+g1k02XZqYqt7tTa1l3bWnyeBgrWTIntKpi0H22OHpFFQ42NLle2GisrBwFTzBh0US0T6PVl
FFGkNTGzgdWBQZ/i/oxh2vu7tvZxrv/+InDoxsQ28wJ/P9M/QTLaMQWeIWkzupz/zPLjGDMGEGNq
OAlLv0SNIZtiEx+nK02nwqxNkmDA5kEfvjMRlg0SkeEE/ZtdBtJWRn/dX6PyW3V3aR402XDDKDmA
N37ehauX3eBRkUt9VQeSap1GGfLNRB0rH6MIGECtEvEQZZXkDJaknyxNPTMFtR47qvdksH7wEc8Y
Ny3IGqEmWjk4za1jRvIYxCPDCLFQgb1vm9ankIiEc7GewU2G2WC9f+Nmf2pFdOSqvFfl3rViwgJZ
Hz6nFXWTTHwiffVkjtGbqnYnkTf1AYTto6P0ySVSWe+qTP1aZ+OPuCFPacIfZfTvRkP/SKTiG7ik
U0giTl9yXSsCMmZJAMi8q2fTvhNKUkIW28BsRVSeDSsinqWIb7HNe2ei4NhC+cUhcnc0Ox3liSSL
zomW6Y/QJ0/8dJBKCDI3/Ylp9h5Dwd405vnOsorKYxpAumWCgW9i1w/9RK2wyUV1MOvc3Ou29FWV
m6CHtPkpnZpqbxg5avPghZdkflITaXys7EINha5kOxFXTVDFUEOfmkY5C1P2pqyVz61SQlxb1NpX
0eS6YyU5dC37pp0L8g96btOLpcQf2IhacYuhcHhuh8eAK2EaleH/gweW2bUnTQXOGbefWTachglN
s1I85tb0Ukz82DIpsAfxPW9NgEOG5onaxcciy9/kTAZpvJR7ltHs41YfXZZrzNPMljo6aOB2dWNK
yGDBB9EkUKZg+iOlPBBSdKCJyb2adY8N0XtPb2rZQUU7lLKSOdKggdrEyneUxGfTqr9x0/QVwjCW
nASjarw1TUeDPIoCgk7FjtqKK7dFYKYMgTwzULw1hJ+O6ujIRveWShq4HnvDwC8FUoswXXEsA1Jq
9y/Nmosz0Zme7ysopJZzCqKjdtNnWR3UufSTKsmrObZnbhuBjCmkDVtrTg6VHcuA7wbwblnTHaOp
1cxEq4NZiRyoe1erpI10cy1S0aHlDvQHZsJXRFhAopnq8oRIzKSf21o/S03xmPYM9QEI61oRUOc9
iEQANx1M9VszjAez1A4g2d/In1YcLn4HqiIgFZknFxevoTwAOQVSpzrQkp959VKzE99q4Kx8uhsT
C5+uTL1kFzFMqHb6S6tN4abgfheUCJwWaXf/nKyuB2XxuTyOJsey8W9TU+9YqyJSYf0OvKxPGeQv
Uxq93jczv6gLDz5PmfyvmcWLm9YWNaOagOLZCBP2TCLuZEbuqKB7GJRvSfvjvrmVTIbc2FsE0pFV
M7VvYW9Wt+PPNHcYskFqoUTeAiZZ9m6Jmf7hWxRtDuiufj4UxkFhYmIQaTm5Qxqqdgkkn4OM84d0
wIwmmybT0Ru4ElaDcuL+Ulc/4B9zSwxjrhdak8VIGbj60pWxawyvrdFvXb+V6MxAWiIr81jC++aQ
BArStislvMBh/am89HtwPe6UUHKV5+yXBdIt+ja+mo91eH9xawnRjd15s69f/l6Vc9bC7oxlmNnM
0rPuCyAg210XbhXe15zMjbVFDNppslqpDNbUp/SCFNcvzzxxkq+KSyBiDx2UjWnilaNyY29xKyYb
V12fd5XaH9KYOpJA9acKs+j5X20jrjcyBrAJLj002sF4YVQYSvbphXj0MJMalBj2multtsaSVp4D
rOqPsfnfr75ZQvK41PC4BWNluwwTrMNmPVVd2zlkjxYmowE8wbm8tYFMIs7U0cSC8Kb7ST79krPI
9jWjTx5tArIu1GUuegpZVLVl1pMyisy1m3TYQ6jtXFIFcRA3oSku0sem1i6EGuKozBTYYNkxklNq
SP2LNgGzk8X6cK7jAU64HJVjHWnQt0r0Dfe4thxgb8FBYgK18y75MbtJbWzVbIIyO6h56beN5M4h
UG1vjTe9/ziY/USNAWQTmFd9B5HPIb9ZcKMdgoz2O3Msd438tnHY5grira+fTYAUFo00Dd3KRYXR
GoucFkU/BBMgHxi05g75NkuZZjUG4XLA/zbbBvPXfmcRunDzaZBnLtrb0wBJc6gVIc+Ct5fd9qXD
sFJ6Gk79eVsCd3X/rkwtHBKAKlEPdq8hUGn9kuOypgrZ2sD5gb+3nIUbskjKNMvAcsbD4Pf7wrMT
twq7QNqJ8/CNfP433+tqSQsvVMS2UUUNltR6SueqvoIWllL6ld/7oDU4q6YjNky+f7NwQq4sLl5n
CcW9rkALOZiMMlRjc2+Aj5kb4/7+yt63y5UbO8vyFpmMqhjmlWm78pJAAnE/U5iVX9oP3VflJUa9
CCVpYDc+5TlqxJnhoYQkv2SHbabT9+/n7S9Z+KuOgm9qSPFLUgsqwvZTwYQjJ7UPEDpYuLaIG1Ye
sltzixAyZ1YDnBtOUHGC6oVTAOTIPBONtHI/7OVwi2rv/cj3YqMXVz6VckmOpN8ndhYPSI9Edoaf
Mz575o/NUGMrnOzjFmh69RihHGAiy8G8z7IqIYquE0ZXDoFufpTrY8KBBftw/wi974XOK/tjY3mE
qrgmtI6LIeCjo7rVY/2lFg7YB4Bmbj5BZ5S4RticDXNTOWDtxJio70HwEpMQAOXe+rTS5GJCRQk+
rXgi2heZ/6TqBzBFulo5efcX+f71gbtGmQpVfxA/vkP+tCrwanauD3hMFSebnnNgOQvD9MfM3N23
tPbFMF4CGg5M1ql4724XpaqQCi1rC+cyidzG2Kt1iHzU/e+MLA6/FtFIbmcjk/JTGyynNrnTbcWK
q3umz04MgrOY7Vi4MMzymWNDpSEwmm9RQ3aWDpJb+QjeGOf+alZCYHydP5aWgLdM6VnZ1PYAwNvc
1gLORzjzc2rvCr+CEPPGYVh1mtf2lt8IWixalkaz05w85mqH7gJk0bkK51PfH7THIQC7q2O8ZjsG
oYXU40d5U+tq3r7lE3j9IxbfsGJkahSOHyEfaJgeZu5VI9jGna/kibebu3BcKJlKut7CDvjfsFwO
/eX+yKHBbEFSdiYTNoIUZBzqlqDn+zYs/Mr1Auc44ypIrogcqYaG85PsSTDL8GUOyGHAiLo1tr96
UFF7NjCnYAJ1t4iNmgHcI3aL7phq0ScdZPZRZYM9hu0s/o+zmXlkS8XgFgYjgB1ZWIotqsU0MhCn
aPQzLzE0kLexEyUstGvp0/1bQVaWdWNs/ver/UvQ/2kwXoKZEsjjoJgAKp8pVNHtObQhxSMPZh8v
P6f4nrNGL0fbOfMBg0DaXxygAPtcPUGeHSSm82zIk/GPKbTQLQTGEdMawHlj7xdbYbbj1HMZv85Q
3qpqN9Egi37d34G1l+nGxmIHOgCd9FzAxoyVYW55YAF4S715uTEEy6A+/HF4rV83rM4XYnExwcMj
I8ZG61t9J4Y8zYTTEWRAEGqb37MXCFeGFP7IByzIxxTd37iiKxH374leYNRBhPWuhVLakYAOUtXj
psw6VH3lzZLCWuxpjoXnF4rLhzragIxu2Vy4n7RkrJFr2Cwh/z7KQZUW4f2NXHkJb1a1cDwt0atC
9GUPdhIf+GOvpXC12hZgdPWQzOPQ/9m8hZvBaDkAxhHMVJkr1R6HjhdYdaF89CNjLmpRuerw/ezE
t2XQ3iNoZqamK9uLS0CiMm4sHZtYZ157smfOJrfKgF7OQjncera29nNxG6x0JGXZYaGsfiCd5FIt
ApnsBmsdhlreH39gbyxMiBDwywBNfOt2IgpQeFEpbZCKOABFwCWVraPV1Gi7jCHH7GWhy5/NtEaZ
EX2GM2rSnqrIYZloPyI7OmapesmoVYQ0sgQkp9LCgxy85YxQL++o9AHE5qCzLTB3ZYO3UJLkb0ar
+UwUB6Woj7poL0qkYE6/jRqn7+KnqEr22GbLRTVjj77NU6KMXqzxypP6IcPoBXSu4pw4aSNNr7IO
0VzLBLdmYbgAYoc5FC12qpn84twC6/hQHiE6DA5ey3jpdVFjthnEVEbsEv7JVoAsNvG/9aZ8Gds0
OUxm62WtuVemDjjL8nuVQGTABj9+Rp+Nqne0OvdK3rm60I62Wvs6B8ewCcUM3ejCQSpeK0V6FjXY
Cy2oP8cK90z0ljMqhap4ySIEhkSrnJ7bpmNq9dehfZN78zimQ+yo/Wte2A6qG44M4zX4iR1R032W
5WcZuIBSw4oBRVFs6ZJSdobUaSAn0t7q9cShE6Y1SGc80br4JnJA3dUnbhZnq8qcWvlldaXqiQk1
H607GuRlyNXYiaeB7EmTulL1NtbF515+sRPUlC2jtV6LocQjo42R1xk8JEZdvJR6xvYRb74oZblX
KjxNVi35SdE/yKwjJ8qtc49eEknaoNWnkFXo50nxcCFmh2ECpT53IpXdhCuXeALPKVBGQc9r9iwr
qjhApY06fTEck5KjaFWrDiVDeyZ26veTuAyjeklztPCYbmsuOJV9XRjWz7aRp8emiLULpUW7Tyrt
S17qud/34+SjmJadFNrK6IRLv1S9IcIVWaQeqCmqgNfDU8yh767qkXWhQ39S1MSRoEJC1HJEV7R0
EoOfBK8Pk5Xi54zMI6WquHpC3FTSHQk+Lu5aD1iIE9XG+FBVaEbKsRXvIbq5A58rd3LNRpkteYME
ySdDbXdikudq3muTii9DN0Cje4BwhgJ+aY0r30sCnvUEMrWcVQ+thvS9Q33TEZr5TDv2orMR80kV
6hkE6TYATeeR5ZdS4tTlTQtUZIF+CgryTssU8DPVXbtLu0T1M9OO/WogJz2td3nXU4cpM5G77MsM
0BhC9nIG9jnBv9JsaJ2+To7VwDD8MyZSKHJsdTXuciOFqPKUgBqSWaGIWleoyUVXWLfjUvnNzNle
HbpLFmEQfDCtgyGRo1XoP9piPKRjazoQU9ulCNmcSWK7gsR7pWAsRKsPCnWoy/QjJGaHHvNIucWe
qjYaj4Yh5Qdg6PGjC2nYtbrIPBm9LzcbZE9J5A+5ne8NUZ60CDyCkLJIHYA6P2ZKaTtgN5jOFQPn
LtNF42YyrkcTCw7l91Q5sUognaecXZjWU3e00YqFi2rAYOirnZw7Caf7xrI+6EXRuWZqvPEOhewq
S6G3KUcQcUeN24X+5ufJiqFGIQoD+AGqOKhQPJNyeG1setaU/vuoS28kknRPHkh5EHWBqqEaHaSk
99OKHRpd/zLFUg40j1S6vDc+SHkL2EvJcwcTnfu4HEqkriBQbPP5P5Ssg0IkaNq0ZuodMGmCl7Aq
wIphpwD2czBH1bX+0snos3f1a9vaX0G79DHTtdHJckjVAfSFlq/wa63eI5A7KqMF9aIcZQzeMbBd
qRWauEr2PMn9vkarH4NryMektoidtjT2I0/Q7KGIThqAqCwbvI4EEzWIpy6TouxlLr5mQgM7u97u
WkbwNOPlKBVnUvpDMiEiyMiuqs3PhlV7hSQ+t1P+1FsCrXRifAKw6ATSwrPSgCiayG9FGwWdTX9N
0Vuq8W/dYPzqcZw9ReXUSevxDbwOnmwNB1ZasVNIzWMvm36fjSFq52cINeDYfahT4mh27slTcgSA
PjA0VBpGC7LCRvRtaOgxGWZidPkQkdSR2UPNwHMCglsp7xHeV3BG7CRrGH/L08ZnrBz90ur3htJd
TMo/S4CNyAQKU+lXS0/cujR8JmXO1AwedtsFZZBjNGBpx41gmDYU1XFk6R7xtdsMINGNqafajR9H
ZJd0KnUidYLoRxrVD4mNFyYDT7vUo44Xfa5k87tZ4B0xTDDZp6lTS9NjVkBLAzJ9Mu8aVPkkfyi5
7RjdhKhc8oY6CaMBNSojSn+amnpKqweIPUDjd5oYiE3aS1/Tr40WX+wJe2RKoVJOxwilwphA24an
QVk9jrl6btrSaXLTM+vEo1Idtirfy4k4DqL3Ui4HIGsDMuFSQFeY9fjLph5agjT7SZrIXjGh/Jun
T7wE+pLCJct44NJvRB1cRTtBSPFBKWWIDaa60zRxyCLig4bQjei3Mn4c7SL1O06f87I51yS95KnA
hU8+4gtheszYGbSClF8aMDyAE6qfJYZLkjOU+xwyTmGNziGklmiN/yqyZzI0B7uOwggMuzEwrVYb
MC67qvSjN1PPSBHN5cVezqvEFWWH3jvGL1nnK73uM5P7llKcK717+62POp5xKV2NxaPXS02PcUdo
4Ug/NPmHDmJ17F2Tam4tAFdPPooS6RqqtD3o+y3lQa+0U87rD9NIzhAfVNwsS3w4ZlczLsNwEJN2
qGLrYzVSB+SWrjF9LNXBsRvhDm0OStQfVgRufLClpvI5L3DrbSWkEIeXpe6LYh4TvKAkSSHZ0X3M
auHF9heIa+MQfIRKgRuzCVjbDI4WWtRF/ipV+H/IvcMM0L4xcaFG89J2CUJMpfCbsdewe63lM73u
HgeWvKVD/Ypg70wH2/RIOv5I1BEFvAExV4O4ATrthSVCwSimSCFeA92tj1Dtidw2KT+1beTadilc
e7IgLhQ1eJZzCZNWb5WGA5yPmJrtytQpO2gwJJbXt+lDqZhf0qmuwUYZeQAhgRaVt8FgVF5CtMxD
7Dns85YJr9e1h4omxp6ZgENqiearmFz3ITh/HBIRcDLsWK1/QdXccowxNQNqEnDBlOlDr1iojlNF
2U1DDr341NACq+lUj7QxuSTChgYFoEiuniqPWm/q3pC0k9d25FOMn48kpwGec6gbryaN5nClkRyh
mq+FXfY+MWPcqNK7n2NtZXFzifWqRlC2EdQgWiQgI4FHx4NKtcm9b+L/SHI0C7gUkEBiJu7WRpHo
JBN93f+G05PTdFQu81ACAPWbrB3rKc7/mlrOg2bypJgTNJADkUsnbUTQidhC1vufG0ta37Y/dhYF
wAF5QqVrWFI/E60g3oFeNiaoDqPXPPMPcQBs1GYHb62soGPG9n+20V4k3FaVx00ZwyY7zaN3cDcz
dp+cZ+x+MkL/bStfXGuRIDv9Y3GRyal1p49Z3/Qoc5KggHIsCJyhVJY6jf9XrQjcCmBr/ucqvL+z
4j92Fxk5+hhTOkY4lIMru+KkByT25+rVzK7UvYBxXUbk4G8ud97AZd3mermLZHwAixnnCsxyVIvE
D+QKof1VuGqAm9xtzoRvHaFFNi6zRokxXwgNh+ixQ64aWc/3D+mWgeXVnvR47FKclzSOMSP5aClf
7xvYutj2oita8mpMlAYbJtAn1PipHXASEauoGFTu+XMHsWo5G5x4eGPSP6fmXRyShVcBVR7tZQbj
feZGu7k8PP6YK2w1aOY3j8a8kv/7aKBDcevCSIUOQwENHZzIWX9McXi6Y0H/e2Yya9Cxx4ixIwLi
DOHmvV+pp1zdQtC73tqGDIVAlo5bOHNF5z4LlHw/L7RAsVZEGzW394SiN9tqygsvMyjxlIoCx3Jm
Ymkfgnk81PbL2LEPX9uzRTf92tbWLpxMhMwPcDBUpVobXJg9hrZJwBFeQHwV2R36Cxn3N87tfU9q
ygv/0oEAG7QB+JoNim5zwZT0FwYREyiu+VF/2Z7zun8VgS66/YR23dejqsIgMPBOzXNX1MF/uaaF
OxkqvWQDGFNQcHAzEA53DRiWLc/q3XRP3Kpyt+uJG+8D0Hy3y5LsKIkAgv7Pi2T2Vy+SPCuSbt7D
rS+38Di8Hwxk0lglvfQnElSBCMEc4lnIKv6eDNnWl1t4mbSgYJKb4yOUZvwpd3M/y55StBYnyFeO
xG/cIbSLrY85n4d37sbAO2caUIVHv+h2Y41JGXMpncOYADTSIrTzc4J65V+4TC/CR2Zo5Oy246e1
TirGqv5YXhwjqsQAEY+/rz+oaiDLCbX4Watz3ENQbZsdb/5z9xa6OEFpjIBeBoUOfBu+JjiL9L1d
eZV1lvS9Epp+6ys+QdVRAzyO+VsMDasf92qxi9NkyLxJ63mbR6q4hvIT87ru/Wv5G4Jwb4GL8zNJ
OLLIqf96OODUXLACmeLT/6PtupbkxpXlFzECJEH3StdurLz0wlhpd+m959ffxMgMB0M1Wr3n7tvG
RKgaYCFRKJNZZh/m7GFObZQZnnRnVdC0dM5IvqX1EfqLAR7wgp8iWCxfI49asA8FKX5JIiEDvVA7
yhOBVoPAbXlVnHzB6HGb4Kay5NDO5n/BPu7JxbwT7KnIDHdFBQv0PNIYK6G74sH6pqCqKd/ReCcp
e2SZwL+ZeNE/GKA4Mf5r3dOQx7glb4zPF/DfiDaV4dXq+YRSx5QZeTf4ety9WdQIGZzE7uv3poTf
EIw2HVFseVdLupsjEFra8jO0F/4ag1oQ64m2hP3O1e8YjHoMLAWeLGtfK8wapQjS9UHUR73VCrBG
B758nRpL2dIcH3je9Tiw45vlnj1FdCdKgMTKuwW0B8l8wfD3Vi+AqUFIh81PQOyHb5ikaIXTk34A
Io7kXY4Yr89vM1O57wP1dpCMkxabR61fkPwTYDE7oK8O8Mowt7NLL5VaoMJwaYJlIUNVQo7tpfQU
4wtEn7IxPjXIqp/38E1UXNnk4F829CVtkFv354EcilI7ds1XAqU/aomm/LavcDQZYU7Ygo4g3x9m
FN2SIDf4/SFbuPIp3ZGDdMt4/pisHhLd55e2XW19Nsg3iyUqRHiyHPs5H7sDWqneDu9QmH+SVSvY
S1ZzKif2B+EYLwOFV99xZZeLokHjRiCvgYXicVfaGEMD8CZ/zS4YT24vIL9kFxdnTgcXq4HWaxVU
OXzOI1OlORzUtvfHowLmodrRWnAaolrXfHzi539okFhCKwBEsoR9M1tggAIseIrBEQxOTO7OCSEU
JmfJ0vtMMYd+SL9MeC5DrpDd4xgY7lABgeia8J2ysWQsFl1rmOPEFOyrxjVUeYYi0jBufoBcHuTG
jY/5LcZh71qXaX3Tj0iKzPtsJ7rYtk7L2i778ivs6+hQ1F0Pu3ET3NZT/2YI0AysNKhuSnMi6jXb
3NznDh6+qa3Lkq5LehMfNoSKmtVbn4emSdAnIL8TnJQtj133CnFvznxWrCXFMD9Oin4cd9hLOz3U
h8aZbXHP9mtma7z71ta486EsSRRDG6hHN1l3SI+Wh4rbjjpgUDegGm/cKv74rnJALbOvbhlFHlLx
fwsW/IoqmfsJ3Iecy8WkqYGfwFqRy+OwT2+gobwH46kgFNrqxX2xWO7azmLMMpg1PqJ2P7nUGREM
gdpfvw/sEBwY4FZkYqaClzW7KDhEeGGTu0hmvdM0NB2j3wk12b73JiSgz2/glgX0wmKABYNqaK7k
VhVHWqVNA4IRI+jQKmGe0rp5c97E1llbm+AWoSWmUhQBTEgRWN+D/TTfW9BaAWm3QPBh+yGyWgx3
B2qjEpFOwz2BagdLPqLd8F38vvIs5hG1/eey2izvsbLHVr5CkVErMBIW4H6IZzvYVSDOBgXtw3QE
wy/k2kQvj00PXJvjHj5aiQxyGuKKb/CuZGkd9VQpXrwD+6f+Ttt1d9FRmW6Eq9xMtqxWyb14pCjo
s7mC2c6tPwyf6tyekdAy/Dx0VBOPETALu2V1L3ssiS18vW9lsiB6JjOecBWTKBzGDI1UoOFvYoH7
cJhhKfWYhi/LJdf6rejAbSH12hoHJ1BSTQurhbWwZmIQ1k2YZ2/zQfHOH4nN0HRthzt24xS0Zj3O
SO4gYwadCRcFs120z33RgjbzrWtL3OnLQdhRLnTB6XsiQA+P5s2lhZTNwHBtizt/8lyAgqzCqqIb
BBHOPNwnfiI7FIrLhRcnny8YUWIbxSPk2iR3BKuqGWPIrbEzIfsUuaQYVB2Yjih+aMzPokhpCzDX
BrlDmILFTR1b7OdSQVYe+qCVJPT5rffD2gZ34tC1IiudgkWxSlGApjLtEKnox5p9gurlHNkL0hyo
7nlT+jdB07gxH4zw7QXhmWh3uahQzvWxIA1+yARN4+RTfhxOmgf1cMYA7+e1kPlpE8FXK+drcWQK
yizv4EH67YSmfHUPGmCMVKJf/HQBvb3gW1octqBJCsewxPISaA0PkT1TO3ggD+W34KbzqJ8cq/Gd
MI4QABpfklvibpIyC0tkRGEvKpvCctFr4XtcUOvt5GBmajFmU+m4EBmpb/nv6OmOVO6lu2KfHxQX
iqIH6aFx4r+hqbwTXlcMK88cTYtDnqFN6jJGhwVeT9DuK9H8H7gBxu3qA6tyCxNzIvSxOPTJ9BFk
fQPsda0nSUiC4kL2a9fs7bJ7upLF5T+RA3HoYy46zeoMAUDYT04NnhN5EvAiiCxwcGO0Skn1DN5i
BVRxaRWCcy3uQ1HkJDjofFWuK1Ijl9BQ42OGYc7s4IMBnQA/xs3eLMCZ1I2OQpQTHQQOXMaqkCep
BpKC/5kJZWK4gPUxGzvkjcVVgK0o9PkovKrG6UsGrZjvb/nZk12UwZvmEAy5k2IGhriZh5yjlBho
Dv43RyZByDq9FUWt7XNYo2edrBMJO5yh3R4M6+i/RYMygBx7rDpLah9BBaWlbm3axbQXl5M2i3Tr
H8CFNiBpjxqL4gewAjmbQBrHWzJ8hsAGxv6bHbqX7RxtLbvzkc5r9t8XEARuspcxslJkujXUMNt6
9Gg+jl7vdKqTRW5zKI+lY3nFaTlOcLkMmYbOpvfFnmI+CFMlX/+jx72u4S0KiKPAKsvyOShSJmC2
A4ctdJb3ybEI9+dX/hs8Al8GdJ8wRcmnVKKqqcd6grUMghhxvF+Q37hF9vGmOo6tAwGmanJ6gdFt
uPhlk5d2HIcmaZcAZ0otRnueP9Z5bQuWtR0iP5vgHVkppCiVsCzGiMpcOX+EjmPoMUcCOAWYYatu
5T+X8Hzyo2eznPtGpdYERoqVNS4zC/eFyC0GYWdo66H3VJzd+E0s8myR89ykzFWpLMjPhUZOds9Y
TmZMzKX3onMi2lXusizAgwTSKRib852aJyCFe19iwun8t9vGoOcVcTdkRSVdGRsZocekeaZpYMCI
DrZSBHdIUR0NZXgktUjYmV1Qr6OAZ5vcFVnX01KMaFb2pXa+KQwDbeyf5PwbNUenS/85vz7RkeNZ
d1rMeagdgTHmmxROsjQ7yYOaFd4fU7oTD+OIzhvb8XUGYCJGVgz4bJa1I+jcL1URscRm8htjMT9h
ROOuSYggg0GMhcQMt+O9oS1OxjIbbu0uTvyQ7UtM5eA2EUc3v3k7ArMhSS8roKB6ubpJV8OqVrGd
rK+DVv6wrzBy7lI/97P5KAwYtwOCZ3PcZgahouQVcxWqgE+uAJj0g50Gj3PzqWuR+p6cBiXIKktc
JS+cq1zn2Ti3zUNMmqxkaI1eCKaEJmHOCYKa6IXAxK4vgdLFF535zYSOrvyy+aQetfIeWZ+jJgcv
FZieP+jvIa7ixKfMR0DyQMMPGFCx58MFg3/bsd6zVQ7AtXaWSPyEAkeGpC87MNCie20O59kih90q
NYOsbdgpQQ5CBSf+/PBdEf3KZoT1nnKorYxq1poybNFdvA/jY4KcHHnLtMJL8N+5zeAJHGcbAp4X
xyE3zYMlTtIng6ofJk67y9HkcYeZAihRhRZeVhn+X1A1/83l9GyVg/K4T3qobQHKyVHzl/rlMoud
nIiWyf7B1zj+bJDD8R7E5DSasEz2Vu4113xv7mS3z+4myDj07uJF1sO8HxJXsL0ib+UwaEkWLc96
2GUdrIs7Nfesq5OxT4P0Bpzo4lMpssjBEGnDtECR7KfFBMHoL4utsbugJ0oAfHx9KAxDK1d14MAT
J/r3ic62fprovGB92y+hX1+Sb+pA/qHS9QLW+iM9okuW1ePZewD1+OAwPbLnyGUbK3AhvtWjNiOU
MSIYBlkdS0iAS9ywZbtEDK6/zVA/2gUn8ctPZJUDnwSi1orJHHdE1VQyjhImVuSaiPxUAAN8s0GZ
9xbo6HB/TI3XgxIG9cyRVQRSJ8ccX3pEf84FixNZZX9f3SBmOmaUJAq+5XI74M0uRSKGyO347dlb
2PauLMSRJIdFju3To8guMOsht5PdJjdDhEpmqb05f9xF6+FQZgQvc1l3DGWa23LUnDERCSWJkFPl
AEXqFXUwGXJeowj6m4j0efs4MJF0oitzB5/HHHrnztCVpqbH2l56FLgVMN9cm+l4NslFMiAmTc2Y
ZfwbFyp3iU2+KMfxLoZSKCbuofbjEBfkInQvLDWwk3TmiuBVVBo1kMeOPT7Z1fviThrAsHLB1Ssy
yEUyvZbMQSvBW1h8KutejWB/pNDTVNHOlYCL7nDeO0UBMeWwJF/o0A4aVvgqdyucShHa4gKZJZDr
ZWFvmVe2xHliwQVEORhpSZ2pLWYu/fZJvAKiRW9YgKZfkocSXK+UAxTkgjBEiIFMyCkvfpH7hg+C
ke9yyhhrvkTFVrQ6DlQq9pCnw3U7KVodhy6QKps6tNh8/2rs1Nny3c0NEze+IKUnWhgHLrqU0MkM
8NleuYjQHQXAzCez9FBrE5NdAyFG/kwjtC36cP5wCSzwqStjyBotKrBzk9RgcPdjIxP/vIXfVF1/
IaPG4QUpCOmWGibojmWQsnuolLM6yP1/fcpqHFDEcqAXNXPyP/8yIqDgNZNb1ZzakX2aK2yJPhIH
FODtrmUNnO1PtrreU3bmsd0FiWu6GE/GDPvxgvBYAPMahxghmNxQL4dR6USPExSKTgtYhh0D8pRS
dLzgDSk4xBoHGE2QyHLHMn9XT80JTjKfuCoxZh904VXfUBDQaRxoFKbcdksJNEzTt2Ow1+kjmYif
L3dN0QqKV0LX5EKRDLFIQmb25f68+WBzCyHzgo5U9PsavJhBNYBbbYxx5P5XSYaVLc5BpqFdZiVA
2I3xLT/3oHGWPEKXwK+OlZM5aiSAxu19XNnjbhWIRcqxKWFtKJX9pPz58UC84LyJdpLzkBRyRFkA
eZcrdpJt1KuQcbUwzkH6ikJ1L1WRsNVktyYQtJcfxkRySd27AvDfRJFnU3xrQZ1rJGnRlQ0aAK+7
Ge7DYzwda7SmlO7SX6Blv/nuXNnjLptSL6NizNkuSl/M0G8Lv6Kf/+OauGumkPGYMUasiRW0qBeD
nm0EjyD1yT50Reyy2y+n1Yq4iHQytYCg337wg3/0HQGfLR6bpsvMGf9ckH3eROGVOe6u6fRQtjqN
fbCn2eWXecqLJsVELsJdNEoUmUYV4ZMRKBObkqeC9a045Ycy9y9RVhM4v8WhSFv2IIqesJ/LDMbs
xKHt+yTyo6ERPFs2L+3VRnLoMVpNkllsIw3rqLXQjx4/nfdDkatzgFGabRzTGgYs9VtU1nadEs+o
qX3eiggFLQ4soiBt5MaEmVe3yZUvol97ZvLDu0W+lHpb0f8XxAXrLpdkaaI4aQ3ck1fcXeePFXi9
X9rqQzISKv04VpgyUFYJVWu8IKHKvv7vMR6UGy8NhrkZxyC2BFeeYTlgCGnTwQmsmxw8V/rbJWgE
Qcd5ZzT5QV0pSGrwF8NcaPjosHSKybP61hH44lbfOVP0/h5tmPx0blTMmFezYIX5YnxaTuaNegxO
FwSj529jk3AoUZIFRFsxPPFVeC/2+vMAaPLDuXFkGSB1g2+w+wQVMHVvgYHSmlkznCe5umjUcftF
ttpGDjkwpz3WZobFzfJxyEHJt7ytoEVXh/c5WnOkQLkzohQDKPvzn28zBl6Z5ZCk7CZTMjCf76Nh
xk2rFjLwTXcrl8Wnoo8q9FsOpcBhzmM9ClAvD0GVYTSj0LGzYQKuTfC3otRpj4wDHgRb5xcnOABP
MLrK2BI1zKqlgGtOw8ms/9G6D0n08bwJQShgPv19ZSOiEOvpVdio5wPrBldvkHtzBuWgHueDuGYh
WhIHIWXeNFNFYa5v3mcNVnXMzA/nlyQywUUbfUENahbME+fPk3pbZ+/Rvyj4MtvZ4Ge/eyoIr7YN
9+IomwW8YB5cNnDfOkONSn7rDsUOnFyOOEd0/u43n7oLVhYlpZSTmTlDhuHLEhTrUi3wbOGiuPBi
kbOIsf/9vnL+n58oGJZ7eZzGoTQiI8NGXnFhCkDxqcl2tYVahD0sdIAFA0XzL0bx0n5mTXOZZyVi
DBbgPd8UMKvEjMwW5q6hd93uCnz2SJ4OPw4GHZuJj5eA1hTjubJdFLesZj49sgrrRfVOgU8+jZWt
NlQ30xbUlYh2xu4mj/+tob97/iyLXJIXY8Y8mFrU7AV7bQJHtCQOPeqGRCM1YbCQHofltgGh4fkl
iQww+Frt2WhBhLBiXtHEf4Hlzq7CVmBBhOlP2kArE2GVKVFg4Uzhktob+/BYg7mJVaH1fYqx3tkw
3fNrEgT0psIhR9ZlI7XY6/91WkN8hwitcZhRhBk1+wTWWAdDA8mQnVlgvlXa5X6gX9nevDpZXIwR
mouRLSw5/+q1IkzOi/ydL+mDvXKxoEzEaiqzI/s6IoyPIIC9yQ8q6mAfL2jpEfgjX8tvKDrSauaP
0knfFdQpXAYasQNm4sKGZiV42kTtu4KgTWU4vfJPaQRfZdbjKlPJP4uVg60ytEuQouZg4ExTT+Cb
ogVyIUc0L3mUMJBq/N6LcuwpsD5xBmfwNMxgR5bT7YT1RfaPnnkqqexHrZY4d8k8yBFctPjGwoPs
W4qq7eDkigubGKQVzl8LLhuenKEYMoOMJT7jnz8uRBvKvWMGyKToBfPRsP1HiSF0Ov9HAHtV2R/Q
lWywWOcJwIJDhvaLzg6TG9awmGCmwT3vIwwwzn0tDlDmCCIX84yvpSkQKbEes6pzLPOUBQizqA8a
j/PmBBGqygFKU44SCI6xPHk4DeNDmdxMy+68CRGQ8CV8aaqWfGaZnGsvThEqUy71IekJBkEaWPxz
mBR4IF+9jxYqaxFbXFiDgRotnXoqivA3vxElBlSVIR7+isJBSbNchQ4943ZRwK8LhkWiH7IoFbjC
5kqezfC57LLXs9KsNLhCHHl0+KQE0lWHaWWC+y5qNpudFsBEsLTEnioJvE6W8aXVrENgpmQ/ttro
Lon+JrZm2Y9r870xYHwmnYV7Klosh/s9jqSmtdhTzfiamx/yUaCvsh0Dr5bKQX0VSPFcMwMMN2jo
aB+nE2BXs5nIVmMroBE/iCrEm5fZyiZb9Arp85lIRp7DZkpKz5ikyTbKSnfoEoFIHPoAtFhENCoC
3+Tn45K47EfI2Qx+jtZqo23QlQaS9kgEwwzHX6HiamUczsfNJEMknJlRwjfZbOwbYy7cbKgqb9Gi
v88Dlmgb2d9X2yirht6A+AfnrR/9Shpck+buTB/6qnVJKLnnrT09K/m1GURHlUMDyz94WjhzGHBO
xxFfbUaBAJSO7yTJZTynlYpUmeR8a2ew1CJXNl/QLb51DNa2uWOQJMtQDey2Qe5UMW+TcRAd+a3o
Y22BPwcL5pWeknFqxUTZY89oHmvlX2P+t2uBZlFynJp/y+VA6AdzqJ0Ygwfn93fLQ9c/gDsUbVBF
hoRWHahKHGfag1f4n+IaFUhzbYT9iBcuU1oKHWDEoG+qQw8BP0gZzBg6qw8YiBHPwW5FCWt73HmA
NvvSzZC993H09k35oQgge1PbCoGGE3lUlE6wiSI/4Y5EvyRxn6Wwp1XQD2tBlaCKjvjmXPF6TVzk
E6EyknQtuxzCzgnG5q5LwDhtMrXkoJBtzaShbZjNjkluO2XWLjurHkEwrk8Y+kkXZyzkb5Do6zzL
SD5KWQDNFyTGbD3HBOJ5l9p81a5/Khc1dfIiZUmIz/0zUf+dSBo6LztJnLxhh/AMQPAXs1pLUVex
4goDiPAUHzEVdxzRUX1R9C44sPz8utzQYGrZ2kYDzaUYqASDnstYmzTqK35zvKC5dOvBsNpOfnod
aifGEA348uQY79sRycvBiZAp8qpd+tEQTeVsUiGuzXGQFE2yaVFmrnFB6FLfR0xpQXnI09xtZoj0
RTvUr4ofNM+Smd904Tsymk5hnuh+FPLObp4tWUFyCh0mmInizpY+RHNOQgtpR+PvMgWvhUJ3An/d
NqGruk5NYll8GwsJWh1Uurg+6+pHQi6fkJCTnPmedeYb8QUiT5tBONbzyyiHUSV6dJJ6Zkb/R5JS
a2PcJuY9lXJI+KE+UYFySI1tCiJAS0huu+mpqzVxGEWMuJ30GN/q1dNWnH/ZxPiVLQ5kqpKAH6c3
ED8O837JMqxH2yej8UYx7oMhcRZN+suS6kNQzJCg6vYgYnPDbkEtozmgidMmRepA58HBpS6ohrLN
fAVIz7+MByS9N8oSpWVsdvJlqXQ7MnatXNt5A6ESwzvvu1uR3+rD8nBUJxSNxDJsmfIuSzH6YJL7
PpLchWgCwbDNQGG1Ki4WWiDLFeA1gm+rt5BCj+9CEjm9TEQvA4EP8fru2D1tGdl3fZ2gvLKosd4/
Bg2ryERfRjA7kGutbV4eqz3k4qA6iOY5qXHm0xnTKsTD6Fp6BJw3IH8mbpxdQP4sckYOZoI+aqDV
DJOadV9n1TFTD52S+4vygZafzvuiyEM4kGnyvG+6kHlI5w9kca0q9pJaRJsh8g8OY3IjkxuL7eH/
i39wKDM35QCedVh7VfQSBzLnViYT/PfSF8O8qdFzeB16imyxv6/8vpqKxeoScwOpxeva6tv4ecbY
ujjkAL2XplgJ1vUzHPzRtyG2dO58MUtc6DLJaYSuXli6un1NtI8cfpA0mhtQC13jH+eiFLY4DjzK
JW6LSsPxSqNDHoKhOlLc8wf4bEzCTHBgMVhK17TgDnl9f4u/lWjnOLRI0pzUwcDQgudkEscKIlsc
ZoTaFJb6EzLxtoTrOgeCbAs5wCCkoanaADDkybfI34Z8rCsBzm5mjFcHim9sqecxnyLyy83bP1eY
2dxARVVUkyqQCuVL1jRMOyXuJYAuaBBlF2QItV2dOowfQFNWSNe1GdSsrHGAQdSaSgp9Aid6lKOT
8mXycZ1A4SJ3IFo1gb06jx4uKFduPiVXhjn8UKDE8v2tkdSrFpu8v7DFZju3tbLHoccAuZAp0rDQ
p7ss+CBDCQ2dPQSPD4h2l4/fWD8ANCEuWOomVK5Mc2ii9QEpkwE+RG9j/WQe8z0U3Q5agd2F9EUO
9W4RTw47ZK/C4pVFDlyKkmIMmEAUoa6CG6S97tUaxOuT7EDZ6l6Lu/0g4gTfxrOVSQ5jRrRadGkI
k68wRnjut5MeK1scxqgyGWtNhq323z6zu0O9CyDr3IMjEbIz4h7FTZxZmeNwRgpK3cxbnMiGqevq
Xxb5nanvrrkPno3wNe5givU0ZffBVbGW4PTx9e06KdQy6mHtytMnADW+uN2nxqAFNey98g7xDbQZ
A612kkOWgc7KRCSc9Cl5X1ToQmtHu0lKV1t2ptnYo/SOWNldLqpfik4AX90mWVGEaQmv/H/5ghyo
GCRDY1EGaz8jvT9J/AlOgMrhCZRfqyw2YMyii79YxFekymtizRccApFbciDS1AWRSY6TBvlKHxMz
uya7jdGSIHtkT0t3FEn9bV/vK1/hkCQv9BLtsVhYD7KYxX0awvhOvwF6novG1wWXAV/mVtuobDB/
BO+8b72qBsmw32Ouu3bLDAztvnwrzmqyXTtzG/BV76otCrloYJKU4cdkyo9jSd6m05zYNQ29kspX
xbbPu8oXvdMW1KOdAoNXnQSBc/J172ZW8iRkWDY7A1ixWkcmtgQ5ol6xcaODGt5ysxv14byrbr4Q
VkvkQCbuxxpaawCZIG7tPvTNRVTo2P5qum5QShSN8HIJlYbKc8NunZHEXhtYfmtWECnPhj1YXVN7
qRNRe8TmRlLV1KiCkNfieVqkfFYtauGzpcltNt5AymkYHs9v22Zg8myCv+Uso+o1vY5HXylOafaV
kf3K80OXjDYelJ6VCev8mxfPyiD7++rxDcb0cEnTcLzi4nly61fnbGWLi6XrNJym2oQtXAWN12kg
LFFr7Q0ZtcnWet1Op+GgmeSm0/O7pMvea3JJ3WxSgrswMhDkQ/3ZiyblvsonFK672TagVWjnrfF3
UnZ3ilG+kUfUJVE+z6TlkQRJYRvK6HdQIwY1xcHs+rdWPChuOFeYXNOzzJblBGrltQLTUIZOLYdY
ReZIaugXxvhlKLTRXyTtw/lvvHk0VtvAHQ2tiAcdSDP6bX5KjDdLItKC2b5pVxa4WN7IJ6OcF1i4
Jp8vtMbdtKE8NTL2eCN2EUe2m7fDamXcRYtOcxPnGrb0L6zPMT5qb8qdAcLvwDb30aOoI09w4vmW
siRGgW3qI3hs9940TwHi20WEKtt37GpN3B1rTX1XmCG+1tWZos0wYmWRC9jlJQur2MIuahAI/z7K
WeGVx0Y50cp2wSynAGX4G7ZZ4I9zgX28IrwV2eIQDadYUcIW26nE06MZEztTahfK8Z8aKcC0Rap9
no3okUD+OViUY4cck6DmIjjf/H1b5sRajBQYHjeZowWfskZQlxB4JeUAJIN6+aA0+Hxm+VVNZafV
QJ4bC7voNy/YZy/hWWGaieZLnmEjf3a7ZJ8mfwaH+IoYEQR311ZCVpY5RFkw9kuHEZYRH9EjS0FI
qI9hVju7uvq5ssZhSo+eUSuOYe3PnVP05bj4fRwsSMfLcI08vLVoYzfLIdUn+/z9IgJkygFK1cAD
DR3+8aqnUgzIm4/J1ebxUNKSpo9M2FJ2TJIEbIA7a8empUVQvJ3UeLbEE8QEWUi7usFnYnM4GfFB
tLjrjiZi2GFC+4Gou1dwinmyGH1ER0rWw5wy3UONEaOJxDn/nUQWuHAobelYlQz3TfRyGVrghKl0
1YNxtWkcVEzoYehDJLueNg1kYJnLNI+/C1RbVOwOAvDVuMhjkcsSEg5Y01UvG0E0oHE4MVWZaaUJ
rEU3jNP8x+u0O7JU5WVists3p6FYaO3QUCriDjAtxlltJxxgpoiBtj9GDdkRcMQuXnNsdsOwP+8j
vznLzwa5s6ya5hwGGgz+OTg9ta+8js+fbXFnmZRVp84TbumXgK+6K8BH2/TVgP/TssqXG7uBJBR0
blD6+EUU07uVLWOM5KqZB6jk/viEKj9sn+ej1CnV1o6Kj8N5d1H5cuMIxpGAUNhiOtxsdtA8WH/p
trXrdkHpBt5/chaVrzkWURnES/trac9Eu1eHdM/byJ30PoWIqZKnVznm9jl/tsWdczmUUSEoYQtF
CUa5o8Ue61Vo3ah/A7ZSKK9dh/7PFrmYQBuCypwrWKyyCs/M6lhYy+P5r7UdXj2b4KBEMTBsl8sw
EUt3WrXTyN+5uYOcHfg5vp23xH7s7881BkhfvvHbfEKPpolzrZb97ShDFDRKvLwiR7XvT+dN/eaW
fl4VhyFJTNu5H+CCavVoHuV3rCExdsLpreJPEJ8WurzANfj64xQOzUglIAejE9Ql7yedYJ774WVd
l4Iz/YTYq4zJYuRjMKtYIdmZOwvshZ0NBURYS12x2vV2jPBrO5+2e2VMlQe9yRgwNsH7RUW+pBVl
gNgHOeMcT6/TlQVzbKfU7LCcBDIVBaYie7+9gHZc4INPQxgrM6huxHHJkNAwocnVl6lLobCmJ9ku
JsPX8064HWU/bxoHF2EntbIawFYweUre2Bm5JUpinzciuJlVfrR+GCY51KIXd9YPZTUhGm3yZKzu
LL7xNJqHUe16rIhFAdoNE69Wj7gdxZZE54nDCinoayVnlizifh8IV6bPIJZyGk/xu/FNtxPR4Itc
nEMMqSVVMSawqBSVqxuRjU0VfSvBqvih+r6pEjlsYGO6Z/eHimnV0ulsUDPPrmKLZ1U314QeYUVX
IDmh65wHBnGgS1SHvTGO7VrK7UrKvGv8b2WDu6KSvlpkucz+dxfwyhZ3V7WjLpURxrW/qyP84Ln/
oY6weBc1C24eYg2awGwHFcITaqNGaRkxsNZP696O6Cd0CUPnzxFs4qZjrKxwUcwo51Pd1QUyX7ej
p4Ce6IkN6fsL4iIWdNGyOM+ItbSsch23Pm1u6vJrndxEhiA9tO18zzvHOUZcBKnVz/hYVL9Tyw+h
JtJANF9b0Ikiy1DlZG1FROcsjCVtJkIxQ99boXobSupXVdc+ZGaoAtHJKTQLpmJl3GjS8mVadNdY
qhNYaXZSpvoYkdgX7QT9reBoyfGJSMjmz4ryZgkzZOYGr04Sb9SWL7pRvtUUtKMu2S6KQTmrLuFs
S1aOZ2th7tqmrJ2xqr71UEFMc1Vx587M/LGVqJ2Y+jG30ltobae7to3dCsOzTjlBdlaeqem0pXWX
1+NHWqe3hVF4Go0nW4YjuEPVd54+ZiXGm8B+0Ec3ciR1box2cpu07U6W6y9KgYmOJYR2fBjdj3r6
jcbGt2WuiCunlWTnilQ6ytid5kbVfUOPXEXvjm3Syl6TZ4uD10fp1PEQeiqNviVZRHcBDHmNRUC7
UfclfkkFsbypkPZDX/6jVNUplyHgXFUCR3l9J+MzUhwv09SpphrcqQ7SpC8lrQZK5aptJfsuu2PN
4bV1xTQ9LGkgPjYNCA0r/P2lKvm4mMqMAF62q0PuJb6u2uHugeIpVLppYZ9EjVubLqpDLpdAM1YF
vd3LmDfBkKMVWbC4RBgsyuKbOUt358Fjy4QFNmFdU2XDUvnu8GCUrdFqUeJUCb5Ofuo7QQ31NVbo
GAEhlgn9HWLp/Eu1TlVriCkKt6HyOSS7oavcEZMC51chMsLC3VVgNodACpP1fQ19vGvkxWnHxCui
2DtvZnOzVmvhvkerGHqvGTCjLW9p0ePEL4KFMG99Gci+3C32C1YLqevCaOMUuzUgsJzHr+EAsSAD
+npd6ExdKkjMiNbD4fgM4fOZNrCWFcqhUMhdFoWH81u2URhiK6IQXpJValg6FxlVUzAseoN3W/AP
G+9S3dopndRpIocpTIujlm1X+GXPYLne1Q6mRW6EqYp0WpwvTpl/Q27S7USNcCIjXHkmGkIzLEMs
ypCHz60UH4JJKu14EU1SsUD1tTs8L4bz6zjMlzo0sJjFBFeOUqkfui48ZaX+JtWUI+0CggHoWPT8
3YLU1Sfj9dQRTCwk0rG6MnOZxkkyOBKSrqGXOtIXy3KZ/Gmm2Rc0UbL1cOvFZSwr4HkxFQox95cf
r5MqSynYSzE66MfmKWRnGkR6aWceXEXkmxsLfWGOCwHSvF/GcoG5+Wh9owzQh71xZ1kOiuqO7ivQ
6x2mnSzZpWiLN07eC8vcraWWmVq0C8KbxoesRA/l9X437JPGNt8yadnxVAssbi5VNqluQspR114p
FpRSZ9KM5YLqx2TS7W5MbD1ebKX79/yB31wZxU3C2ktkk2cBp5HSjfiOow9oeUzN5qMxSP/RBPe8
CwPFasIAV74hP/TF57r/8ytLJhpuRaJj9t7SudNtFoNCy6Ud/VCv7CE6RUrvTdCHPL9RG8pp+gsz
3OEu49aoRw1mOpc4ml+8Gw7jLkUrXOM1f2X76b0YHDc/zmpl3AVWh3E5WGGHao30dpkXh0iBK1jV
pgldlfFglGVN5fuLiJ6HmtGO+P63+lGyI1AOWW8GSFxKO/AdX6Jx+bpcg33ExyKM0EAh/Dt1saIi
zGO8U5PDXDuKFx475b5Fm/B0J0FzXBBvbkD/C2scZhhRFyfTDGs0LEZHydBXblDQbc6zYCc3T6xl
UEtXKQIofvAhUI2kyiX2dpQ1Z1H7vW5KoVdohp93hYgAkd3CPPDKhKq6iXKQZvDwMIITIh5lHKlo
hCSjuURObkQHRRkguFP1n6EN995Qm7/GqRCJwL2uvcJPVFSh8OUUnAcOCduylVNNg79o9yhG+elt
sK8P+ukamUsYQr3LwkCyqgObXt4titnpQTgTvPfw5lPH3FMSX+D7W76BNZgm1AB1Dd7/0kTbkxAq
CAu7T5jy+/je2LPBg84jvnHsDwnusPyjwObWeVvbZH9fxTsGSVQpxISnTx+le83PkBMCiSnmH/ub
C6VotizifFtMoRDbyD8ZRq3vlzDRsYn30YPisXiOPhiedFsfFDvx+pMquqe3LRqqhVEZXF38p1u6
ookbyxx9TCXLeFq6mRu44U7eFR+Uxm3s9ALq+w1GHV1WVYp4XqNUp/zDZVySviBZNPnK4/+RdmW7
kevI8osEaKEo6VVLqars8u62u1+EXrXvu77+Bt0zYxWtWzzjAc6ggWmgs0glk8nMyIilOdTfWzv1
un2l2wjYptN9MXfVSXRLv5E6cudQlfG8xHy+YqE3yzlpJpM0zQJzelODGh7lEuT03bE8KQ+Zfa3u
8gPdpegURf5rca1XNqRExQdlK2U/+xH8xRRkQTeb+BH1DAlaCxtus+LpgOqFn0GIFkLq+Y/LbrwR
7FQZnOEmDo6hqnwUWORgnrsSJvPotYlDp9KP5nxVgb/lsh11w5XODHG5gzWGskIWGALUKHqavRZw
SWq3TvotD/GBk0P60GPQhClqj9edr/nTlyW6tzCAIqwZb7SZQM28WjT3NJpiKYUipTWhYUx9FVoE
IHHZK8d/SJO38ZZAnIA9sD6gYsJfk3pNpXFQpGlX6PlvOZsCu+lBRqWXi42Td9QyzXSjuixdOneP
E0TyjIz+WIbm2KqBvJtT8qVTlHutt8Zrc0Y2ZLRy9uXy19n6OFClRARFAmHo/FuRZlDPKEL8RBWM
Tim4CQcRXGXjnkPNj7ATLeMq4LGQBckpSCJggfjdgSECmOJP54tk5LbcWUE9BZzqhkXAtHEelFsa
Y+wtCuedaY7eYCW7HhgPm6ayH6RiptjNbSMoL6ssKH9gdKKaOXbqmM+7zrLpsdiVyOvs8FrJ7fSg
fAHrkRO6GXEvf6vNKKEQvNSIRmCXpxSmcJppGIv5DRZQuO0JNcKvKVCsjIy0eFZE/Y+NPdUIIWD3
AqkI0fjLdQ6oSYoA+VAN9jQlbx09U/yhqXZ1sPvvl3Zmim346k6Nc9Q5QU+HB8YoPxVTHroqkQoA
3eIHvc1dFM0clZrX3bQcl4aOdlsOe0x//+iVOhT9lo386Oy3cK60xGppRWgu7TQtd3uMq2TzXayo
yAi/DuZLDdWjsnApmQT4z7dqJncTndlln2O1B3o0jurUwC5GLjxonGq4CiYorGJmNPViv/MCu8sO
FQg9RyG6ZSOPOrPN5YRqqzR508E2oxA9Eaf5quxNDP+BQzR8Q0oILW7EhTOL3LUwSZoBlQk4l9Ec
wWfvBtCyHh16HH0UBVwC7eXYSecby0+u/kHZY+MFc2aduwjC0Uyh+ID1di6qAXbhhsdij/krd97r
h0/5tmEw7BdGQPgMI5Bp2c8UK5Wuem/2IgBhY18/9a7s/hPu9u1P+W6OyyVmKamrXIa5sflBw13S
3nSN4Lm+dY9i+95tcGm3RCuVJgQ2ul11IN6yZ0/ovwDOwhG5imhBXGxoFSsmmO2Ap8yFI+d3fedX
siGqDWx7xPuSuFOvGiBe7hVY+QRibtP3dTzC2Cw67l7O+2hbmomJ5tIOSaFTED+ZpetlKb1S1e0+
8+fuZIw3cz+Gdig/SR0A26Yd9NKrnD2HoM1c8ukQtanbVKPgimFb+SEEId9nw1GKhT/PQxDph7yy
ZDxKFelbpoBqzsoFFrYuMaT47ya4c1/STuuKiTUBPzsayBz+0qK43ZYCa46lGYt6wxaND6nHsk0j
BbbI3Fe+UCp405PeV0jZ/bKK400uRYpewd4HTxLjLjbvqpUt7vXSWU0eGiNsmVnlGvkeOHFbNu50
DZEmCp2iqOyk/GGpojfw5hoNXWGAVtRL+NS2VhXwXBeopLX9gwpSy3I6duYePFZujeGQuMltyzAx
nQW153jwLgfUzXiwss3dk01Z1MDPwIPaOPJTcP8BZeAkuejhsh3kVna4w5AptQVWbbbGVn+dwisa
PxH5dgi+1ll/NJbZ1lUdzM29DblpPwGFxeVlblUr8f6W0W3GH0Dec982lHqjksZwQrpXaddsigII
Cuhw+exi7qcXvAob+zMIdgp7mqEQtFyh0cIdlyGnctYqEqA8S+2kIegVFM2+vLSNhxFMGIoua2Bv
JDwcWg5QsFblCGMhxU0xG267WIeuv0q1+qZK7pHmi7Zyy13XBrmgQ9MoHoYaBj8cSTFQmN19XLgh
ePEZqMaaFv3QUcGgYt9mJMXi/qq1QLjnr1rL3L+ptWCqULC8jaiNcE3w6gBzLe5lzlFkSa6TBoQq
4HU2kTI/mpboyDFX/7CmlQUup8hjczLyHhaqNDvKdWvX46OqX4+k8oWE5RsIOVb7eV8O2+BV/NTB
Uz0VDYx94mNtOMaZLba1K1vjpLW1OmTTm3YfbRnEa8cEEPpllx1FkLWtiHJmjcsxysxImmF+W5np
5+pJc3MoBTL4X6GexOUOFggvfTUuUC5RDFycgcUNUR7Z+eLHNEPjubueRN3ZLQ8EuzFK5nh8qygt
n29jjLdaPFqsa2rdKvKvuRLlgOwf4JdCIfcGTJeFuMHn0MMkx0HTFKhWyacJD8Oqe+3wrG8V6pjS
06Teq5klCFJbPr82yfk8UftBiZcJxAxybtnaVPj9LJ2sOJPtedHtOO79y1Fx0/EBOwHORUa13PyA
XasHgKNiuN5bW4V4pV9Hd5PzD9sqW+VWNCdRlgLiH4VPvtyqzaM5ax0CfeuFe4z3X5HEDfa9O31v
nHmPuaIf5OHyCrfcZG2R21JzBLKmLAK8cHvN6ZZfQdQLcoMtC6ams/9Mon0A14RFmeYopuLxU6h2
M30JoQp+eQ1bh2ptgY8YTQiGF9XC9ahFNgpyrppUjpLfkf7PZUMb6F3UXVZr4aIF5tBna+yXBYQr
1vMytIesL57yTDtNNArslOB/VugGJLxNTCFMdOsWWxvnYkdjLlOrQRsZCMfWk34SByNLDv2l+e1T
4aU7EbH9pjPCF5F0oIJnfkwJkhJqoCHsJYfgiPvlG/BXg93Z5aHwiudmQtW9FxzwTV9ZmeSSgjxo
8iAokV/lVWtbxWExRZp6G+xY+IQrE1xcnGWwRekGjhjgRdcxHnffWyf/1oEn/Uu2M13IMn8pidMZ
DhCOYlT25QUiOp9HZSPOrSgMh2VXNZUN5okmF3Rm3/iM+LD8vj6dDyGolEmkbLGF5BScBld1yHdF
cqbGBTan/waSXim2Kxkaw8OhwF3HOGfiwcGSobBJdC8BxtOX3Wmyuy/ydSOu94t2gAs4SyPVRRVi
/9VydGYtPZUacee8cYDftZuqvQKw1omsyjZV2UkKiFVUvQ0AL15TgsC09e5duQIy3/OPkVtqEwcF
TjM9QTfy79Bh4GqnxQlsMP//gxkXtrhLH4eLVBJqUfIU4uPIR0g3EAzZdtCmAH1LCBGiwhFloVvv
lbMVcvEqgir30luIjDWaPN7oQYkIVNc7U7Nbd/L02FlSu3P+wUzZ9le2UPg3AHdDH/h8a/Woq6e0
QyLKxuVyzBAPeCSlfuWZxJNd6wvY+UvXErC4sn/04+6+G+UCZGtSc2hk7O4cQdKBHtNOc2YzdgWX
gMgM9wjVgrSc00VDIxZzNp1pqyky1KKzwSK+U7wyAkQNrViaOKJRts17DrEYuQFaAAqP8o3DpWxI
gvSnK5u7pC331YCy0NS6OpUEic9WpmWuTHGBWO47EqgtTCHFc9Om9+JStpvgKg8Xm46L4ALf9JaV
NS4mj5ICRfcQqaSpP6n1/VA/Cz7Z1ptitRyTC7t0DIhaRhPAfHlsm+kEXVqURCowxsh+bJlwz2cS
yvYy3cfJ/WXbm97yvjZeaWTsxqwJsm7Z6eHzZDxUxWSbxetlG9v7h9QKsDaY4oErxYTMOGuraUfr
zq2Xu3GoPnMxo+jxbwvc0VrChkhxDAsd8kNCO29ciMAJtl3u3QR3rKgRLEsslyA4lW7HtHdM81XK
DwZetmZSeJc3bPOjAF6JLijVWUnlPDyB5c3oO3Sudv0E5cDWdJCQO7XaCHZt44mk4+2ACQtDUQEs
55YErqNsSsN62qWTcWNY8LliUazbVFMCxwoRK9JaPk4j+t6a5V9e4Vb2dmabO8GdUc+hRGBb9qfd
BLYwfT/tiWvdV7bqypiUEr0HN/b0zCB3iMM0SWfDgsFRJ3ZRyg6U9+y40AVuwn43F+RhhqBajWsF
wt3sZ6zKA6gAkqSQYKYgFS6ukt4BKnIXW4ELSiE/TrJHSxoFF8vG+YJNw2QDYEwpnEsU2tyQqjpq
cb4iNfAkUg22VM0iWaetWgTwUqzIjz6OphJuByczQUXHRC3ifR618QyfzaOKWziba3o3xpNwKJa0
jHoAYzXVnVZVbUVEhySywB2yJKrTnlJYaLrRljNfs0T12I2QgQ1Dr98g2K0PEhtmukhRwKJSHVFk
034+WT/6RXP6PLlbIlGfZNPBqaWo4KxBFYJvEQVpF+bTjABVd7EXLoFbLZIfWJnAwbfdwFCB8GLT
ch86PsmgdCEE7QAAOZGjhYqbW/q6lzfu6GazK64ub65rZY+LFDSpenlWsa4lKmxK6UFpM9uszYMg
Im0kv7qyssO5NwQRDGso3iISG7cGQtVm7t058ifxW2trfMuna9BQU0tYgypC65lH8zsG2N3UeVPU
YU0mUXb2Nib8ITK9r49vDlAl0fNIwT5iYgCVUukGSqO73NE93Y9KL8s9JvvSHMWAZsEHpGzjVyFx
LIBAAaJn2hnql3w+FMsh757+t49HuRAICIxGCub8jNcDIvFO5FIUZUPnk+pLQI6utpKFltWKrFkN
e7PCigjoH3cyUGHRf0drJvBN/r0SBihw1uzMvcs9pdcKyGc+Kfd0vjwum4prydQjdhL+8sRBXTJG
A/TvwxPgFrGHbD11kRqCZR2SaJhH4H0TU/pTtjAXwWkgfrhXWxDeROi5zmCq8D4n8os1okdGMCpo
ofzM5T4LxBnyXkP0T6fKbYm114fRVjXlOphV35wEN/TmApEVYNwCeAFLMbktRWBeCknDAtcdCo8R
z/yZhepRLFLxJ31tjFubXCi5Lk8wVuktujuWq0AvLXuu1dHuNS9NT0o2Cm6FrcsU7PRwQ8QtiCpx
509CrTiNapgsOoouowqgZt0W3wWnfNPK25VqwEssvqYPbOOiGmwXGSP/GDu5R/W7FAyzjJxLs7zG
yXyr2AmsskTgw3aurHLxKyyqAUKkDfIesNr+iyQuVP4hSdxWzqCujHEbqclSnIwRjIHiPHbLsnus
0K+GBuptbeo3aSpqIWxtKQGqXwZoG3kr/9SoJ5mOWtwjBze6Bsqr5U1KFsHVypyb38C1DW4DVajw
lbPUwfkxxC3X9alJqG0OMWakhQM7bH8+2KIooGIElBKDf9M0hRpkaocK5l+mrkTyGXNWeM2Yutp6
H3miFt3mBqL1bWE0gyiwiB+0uguUqBoywoIljarFDhQrsquqEfigyAj7+5URzNMYUyUjk1Sr3+H0
os0CJKHo3+deLXKW98OisUy17e4jqvm1XAhC4LYJTHWoFuKfyo/KYJYwHmUKJ+jMyMaogK003wQH
dSPRoLKpyUDzQnkTpb3zXTISM5zDaMATL3LmBjczKOcx2kRGW4LmFPBmszvHXiMUediqY2KuHXgL
BD48xfnUO7eqaJI1BbiLo6w8ddfDLRspGdQDsUe3hCY4aArF3YiNpyZzdBnRAlfKh0Q81OIq0QNY
zSrZrofnvE9so96Z9XEAtrgOfgq2dyMOntnjEvFuiYx4LDVUQN5yrHfSr0/1Ic5M8bk4tWIq6TBF
89RWtK9UF/mKYDF8/h1HlRHUbPOWoKK2TGd7MpJTI1uNrWfdUwL+hAbjl/jabhD0bj9pzuXt3HLW
1dfjU56spamiNipulUk5xiCBtzt99oqgiASGthJ/9JQUEJhjhAt/cIdb6eMuLVqCdIBkmW8Y42Jj
/il2SiWWHo0O/BC91f8c8P9UfbyXwuCqmMrWJUR7rkOVDZcle11HQyiO2j+XN2ErLzr7bezqWAW2
dKFhrhb4bZ+mJN7Av51Z5ILEaKRtHKiw2L2yslMV2eZTeU133W+R9svWS5nqFGAn8POwCgBnqpP7
QtOzAPEIA9q67hmpUzuSB8XoXRkc1P0nrqIze9wBXaxBbzM2OKGDmCCtriO1sC9/r43M8swCdy7z
ZAnbrMeKcHD65svYlfYQDM6g3Rv9IRqv9DAVWNzIh2ARcyaUAtn2oVOzyLU86gnWBDURW8lOY2we
DPKYLoVrlKL+7hae4swa546qXGC6i2J91p4cl0N8/KvlEVyJ65FvEYbLVM5scd6x5JSkFcHK1Dpz
klTqD02X6w4wJEeGdJ+cWh8qr8ozZwlqP+61xqny9FHSSWOrc+ENeYsYVZiY3kXIp2bldxMt9kaC
Ax10Q3eK9PFboZgPOe1CNAyr31WSYQ4iyF0L4CybVpKnDJh3nGaYN0df6jK0M9HWDEbwV1utdRVi
lMUB7A6xSYY6PSGpq+BqUWv9d6ksLtXUxzqjQGw2w02t0+e2XQ5dlC9X4Px7DZv019Tosh1EhbVv
Bmg9FtK9ITfjs5GBZT+Rsmtk+dfzKN92oKBwL7uquuU5GELBYTct1fwwrjbPaRziYYmJG0isu5I6
I4CZg0+j9GBl6rU56K+9ZiI3RLrmhBAvtUmT/eikKbSjhmBwJLuOqvFWUSRPp8U3rTAhJLvsl6F7
yY3SssdS3fVUGe2wHyxbVWfiBtIouUWZCMWlWRJ5yVe4kx2DFqhClZcBOxkvdoJf4vWjnSG9AE2q
Ld1lgyBn3zzpeMtpjLHH+EgJA8bNWmqS+U1/WdmzYZIInNiikLV94lZ2uLfBKE+LIi+wo9tQdNvX
TugZHhuhlPfl/rJHbF6EWImlUgxRM0T5+WVTdKaJKSDMYAFd6cdXqVeP9+bT4telHd4BNOLrbhbb
KgWHkuAOZt+H/35ry1xcIdEAbRuSzSA8UZ20Nn2CpBRMVsC1XkMGaRqeLi91I9kGjhQHEqxm+kdS
olqtAikkBlPje1RJi6m2WhCXN29uTIHihAIIhgI3t5mzIRu5YbHAvAv3UsAEwd2oevwLPovdETxP
Py4vatNXWNVNxWsLTskPNQeamYWhBF9pdsUBJ5c6y764yg9vym1Cz2Sex3+ztTW2x6vUpAwSOel6
xI/zdgdAYo643cEc4JIxbjc7Te5TuYznndGehuDbov5MdQyxBcvnPtv7HnKeqDeJaTVsVX8Trv9e
RlG0Mu6amyaz6psYH01C+b4KfgVJ5kThZFO06v9H/+CiZBdCW2lssTZWZBtvlqu/t/d4+7kHigHS
B1SBZWqYPIBaSZRJz2eEkolM4NH92lqlIGRsIcHo2gTzz5X/AdDcahr7UoyGvpQ98rsGCogx4DBC
4tnVnXzXE0cavcgTTqRsOv9qfexCWhmvUsXARQfjoyM78/fcGwAFWpzwK9mLH7JbzeCzpXJHbVSm
uGlqWEOBGzmJg6Z6sRv2gzO6aexav/N/0FbaDJGUmuBUM1n9i0tlO0z8qrWEkFylaPJId0siolTf
tGASMErKBLkr3y/t1Qr0iyjc7Ma5eZwkeZcEIv4RFhY+hI13E3yXtOniNAEFBExgzCMqnuldZYls
bKFK4eIGoRjdwb3Jc+qFmpS3gx7NILjCBJQcPUAmq7LTOnwyhvq3YozAKFjdz6TXTmAvEhyDzU1E
KQccPwSFDr7kG9MyUCeN5SEy2Hz12O6CL5fDxlaeyHBg/7bAnTNjJpBRIbBgVLWb5i9yKrtm8NwU
e60WFbDZsfnwvVa2uGOV9kSK6IStHK3B7ofnrG4fcvm1DE5FHIKbbPKHfK+Mfl+eZro3w8S9vNbt
K3T1A9h2r871gBn33gyw2HUfQnE+yX+P4wWiMMaTYVrIws9tNY1qddqIU/2hXiQEd2xmIytbFoeg
AuVuSmoWLNk08uKa35U9Y1jBMDIbmZVcUUK3eSjWBll9abWRSl4YU2fA4L9VH/+l7/2/L43zz3lB
pjUPsPSvTvH0a9Upbo7iTvFWUFkvjXPSqigCwAfgI1P8DADQYj4mIubYrXx4/TbjbmqVCWpg7Hje
zdUvue9BnP1UoL847434Me9/X3b6rRCCsVnwEoBPQv4AyYmggz0FpJrBTIPJO8DPMOZ42cLmBbY2
wWVVfagC59jW8678A3QYINus/qv4y5/ii+IlXuhS77LFjazKYFN+mHrSGJEXl1WNtDWLDMp0u0qx
EqdJ+r1ejY95Ex7SXv5x2daGP5zZ4j7WpC1zgAIi9q/VHvL6rutDr6qNl//NChctAkqGTotgJRqa
a2JN3gyJWLJE9mfMMHJYwmiFeXwWibsY/BTYOMs8JEnlEaTYfSVYy1Y4wpa9W+H8YZwsEpZ9P++U
W1ZkzNz692Qz3g3THg/lo6jS+Cb7yt0rZ/Y4d+hrPRyHlK1qzwgDCqBXLC/3lxfpIfVLX/sRufpV
+hy91s6wb4HUQb3znoAmoXDUGxBW+s3JOhi/gAC0DoFTCpx163gAPAMAjaaxyVS+R9bhcM6phu2Y
j/S592T8wCR1zDtorR7yu/CneMBxq/Z6ZpK76FrSVl0BduodtKh3bBal+tF4i0N2jR+6smCqYasB
BGugd7E0cFEBw3B+G8hNmQDQOKDW5GaDPX/p/emH+sQoKcxXxrcVpXbgqKfLrsw+6oePvjLKXQx5
Whl9vMBounwLoS4+VXYA5KuKepxa7i7b2qqdnK2QuxQy1WANC+zn8LOI7eRJfw33xGNsW+PP7Iv6
2g9owYtL2tsnabVI7jtmMWKCFWGRYH26mQ61k6OThzm+8qA7FTiBhEUi0a6yaLi62K2a0dJNWCgb
SGAC8RD3lMpjOb8Ozl+6jwk108qrtX0Fhbq9YJ83g+1qvVzkKGpQjho51puBT/WpCUA0suzpodir
t5DzgZDbTXaMb4nIgZmvfPQlg7FzQ2ACbMDnq26SIU4aCrPKrekr1+VpsH92GeY+GJOZMHnauP7h
TP+x9pZcrfZ4TrKqGeUZzrRLHzDoA6iP5ZTPxgM59DtGOZx8s75G95kvujb/n7Dwbpk7qKOhYBxa
XpCAHxkNSXDQAXsDU5DNQH4iqOTWt0SWw6BiKFYBKnm+qZKmtQqISuG7tX4NAdzfQ4KBlkDtDped
5u0RxH+9tSHOacbEkudYhs++fpkwUhU5yktody/RS6cdFMtt8+9Gak9HdVfuMrDDXfXNFaHC5gkL
AZd+BXcJyeOYFgsLuXEWQ7S7Cn+FvQw2+eClDdpjl0gu6rxe0tb3yojuRtn8RpvgdojIr8vbsfXI
MYCd11D3x8ASYPTn+17naB4n/fSZh8dGbglTBO0FFYZAbHFuSoq1JTXrEf7ULae8y26bJf1EmF+Z
4N/4wTCjTgNV012gFz8NiB1EinKTpflNlOavCxX1pdkv/vAV31fEyxGmagfQ+ogVTfP4gCrQ4i79
+Ftd5IelBa9MV720VfWzGkTL3Lxh1uvkrjNLzaReRh8cJScmOR97VccCr+FBZuEGrA/euF8qmxTC
kM9Ox6UVc1ebahEpxdQ2NrjRPBPqCnV0paANRnsRKcJm+FmvkbvNUNGbsyXDGqf+TZ7AlGx6F72A
Yvr7cEpOimguRripXAhaVMmaswZf0zxRf/bSqwJS1TcVwDE3vUvQZElO2qHvbBGF1WboW3kRF5Gk
OSNy1MNpDevblJ7k4GAIxXZENrh4E8dz3tUyNlM2gAaMhr1kWB5YjQXYqK2EYP3NuOdPkIB/GsMI
eNul8kGii21lvyMTcrTpV9OIBfe/IJ7oXDyZZXkxpRlrUrrMy6PmAPUTVxAeBSech750nRzQhMJG
600uO2iG+TTYulcykJxn/lDRUDxY1zHo1dqrXvBUFnw0HvZSd4E+GgMcI6LUUbrcbnBLQSD98hpF
VrhY0oB2YpR1fLMgrO1JjzFybzqL9POyla0iEKK/qYK0GOVRzHmcR391qcCI0yNyRIfZI46y1290
n+4iIQ/Im27Uxxj1bolzwqY28IAisDTskrveGx0T+oQE/V8/PLaabf6KHok7eLqj6W5z6q8+dZ4B
HgKVBjEBnGYbvsrYkhHcYmoA++Y0y/aoSPsuzp+gLCuS/Nk8ACtDXOCwegkagrk877SwBH2BcYjm
+Kvgs7H7/8Nmrmxwny2qMiNFhwMHIGhORgNIe1dBwS0Ooh+R0l+bbeBgOIh4ZpQHNvDgupNJWb0T
/IqtlNtc/Qruk8oFAHV9j1+hIeWGmuBVfEpelPv8oHnzvhTNWm+eiJU1LrCUY2DOAbM2DqU/yTdV
0BwkXRRaNmPluxW+DNsMUjlZEbMCYJU7Ay3xl+00OGSGTRRXLe0xchf46T8aqhFsqcUlfrGWDaDq
hfnhp/JzuM6PuT/dN3/SJxV0yMKX4ma+u1osF2QS0uV1puNMpH/i7/So79nAwvha/Jnd0pWEzG2C
L8h3vyUztMxOhTmpbY5lfVi0eZ+Iut6budBqTex4rs55aQ6Yc4YI1E62bmT1NbUme8iPY6B+5hpY
2eHiyZIaUqSznEuNFb8pS+jWaTtiFAfBIdv+RjpIwhVVBWcN+/vVejpTW4JZ0dDvgDpjYJeWU+2i
XXMFtbzU3KvXUADbq6JJye0v9W6U20SwOFtpNsGo2Ztup49eqbnh0NqCtW17+7sZbg9rFZq/eaCi
qgZKyIOxY+L1OGbWafHKnbhLux2Z381xkTk0Mi1OJbhGmIFEoC+HO6kTFYG33e/dBheZW6tKIPWC
JQVB62QTiFbnxJkxeL98+czmMaICpqgAWCFnCal+mo2obKM+OHqMrL50mhdUdQ6dHz6K1NE3t25l
jAv1dC7BZm7BGEqk3jioLxVNXi4vaDtDWNngArzcVRDwYrlIcj164KdF/zzZLQcQNLng/X+mbwKU
gKHvyIt1WERX6uaH09FfoZB4w3+cL+YlUZqsJEiSGe6e7Wd4r13Vz7ljOQwSVN+lvR27QhIgkV32
96vzTbKwz5IFdmX/b10ZUHjgTFKn81hVZ/DLW1ZcHgTr3fygq+Vy3tOmdMhUPOZ2U/cYmV+VRBQf
N0vmGIT7z4ZyLsO4jeR0xMISvDTecB8Rjje9Dk+DY92zHFNET6JuxhOMZ4CdHLWqD5C/XjK7FiEU
b7bInp3JbfcJ2ChAeg+U1Uvn5U/Jo+mCoMLyDGwveyuAClUI4tnc2tWv4G7VNNJSNDzxKwjeq5GD
tkVtW47uZzd/i3Q0tIVF181bYmWTuyVIOIaQozfYiyjwVahEUsyPxk6cOzNUW7NvcWHnnSB8b14S
K5tsH1aem855rqYpRTg1roDr9WfrW6HPzuWowA79h0x3ZYQ7lqaMV4NlwQhmGo/a3jyAhOz4D1iT
RBvIHcOpBLmEFsFO65FjcZd6TG5kcqY/6Leg+57+uLys7TqKBWYMaFcxh+USvToDqCyJWZpyTzEu
qu27feqoP2c3R+L1qdR5ZYzzSCMc5GBhqfOUNceimuwianxaCsoMGmVB48PHWtnhvNDAP600My4/
nfaAoNTRiULi043z4GaarNgu0rnxC4MBwvseT4QueU4bDKov43BdxRpQzfp3pB4gT5Ki1CnT0Cd5
+yUqDNkxC6ijNNPNGLQvI7DOthzH+yUFE9CkInvQ4/II/mHd7yrjFy27HcmD71ExXFla4kEFwo6n
4irr++M0LF+XtLkhuvwQS1rnDXF0nUTR85SUD1ldnaQ62Ul40pM0eIgz8JnGbYWkJO+BdoEa6VLM
wU0ImsmvJQ2eE3Csur0VB9dLT60v08xWqYZNaNNBug30BnL1XWJLJBkBrdavk655pGUDirekDyFe
2n/Nh/EAFdrbVs92fdB7egoKKbl2DE16pVHptkqHfUvAULgUox2r4y2uSDyXJ3V0cqmobaWlDhmp
q4fLbWq2fjik1C5QlguIbHrRlJ3qsHkYc8Wx+uVlId0DPv6+iYmtVXVla3JQ2PWCSBj1btoaJzQJ
vaT+CpD9Pmyf5YG+hpiP0JDgFhjdLCr5pY81gPnNxZXCLPQmKXsxghSiIlFGdnOj3KgquVGH+Qbz
mKexCO7C1rjX6t6HzM3v1gy9JquuoEvjmi0uBjIe1CC2+xq46bayc6v3wyx5YtujZyANKyAvG0Ag
hjw2ytNEFwciUn6RQW4iKm1jwmxVqFwremmXIQYCAHhPIzchskMy61DPlO4IXTLb6tt9XEKxYoYE
c3kbBZY7zM2hqmfQWEFZIMpBIx3Q3/KMjmAX/mg09SgHCT7RkkGf1+p2Q4jmd0uua2m6bTArX5uG
3ZHaG4vOS0Yop1uBnNkLnbx80Z7jOd7jb+0qtl6WtrjrouYYBMqVuiCMDd1jASkle1GRagxqAgmU
HFML3SOhtZ3ri1tVmIgwDLvS/+QjxZjTAlL0vv3eyqMTDOAIbEIvN9qdEiJ8VNWuMEJIBenmbV4j
d+mqnRIMh9A6Rcv0QOfkKA/BVaM0V82cH80pL+yuTg6VCib1oglfEkrvdTCYJersplP4U44WeMXg
t1NwpFJ0myRgIYAe40hDDFh8V2npDEruVT251gM98nK1PgT6sZB1N+6V1q1jKfZik7jJ0v5IpgZK
xXBPE/rUGFArvhijgmngBTqwYMPdxWQ5NjEKucVgm5Lq1B21jbKyi+G73hQ/0oLxjRgSYBTExkv1
GLfF7WxWnroAbZZIw602WFe5oYU7zLz8aagZuG26GA5KXgs+PTmgUfen1tvXXsLQySSNTlZn/qQr
uzlvr8Kuhuv1pnSnJ7VDQ0xdVtjXsZnANxZr40GWi9prA+TUFPofZaH6dBnuW73DPBSGPxar9bKq
7Ox20hQnlpLJbxNyrCMtsUnW7vTS+lbpymuixs1VUWulq0EM0jZUBdXKZdibJXXKWNMcUCdXEGKN
bwepcpIm/An0O+Y0YjANy7/kGm+juPtT6mS/EElzwaCZ2v2sg9xwLKAtFO/bbrwDR9K1oXayo6aG
1zWl143VPo6tawinPs60eMjiQrbBpeQC9f4DM8ZfR5Xeg/f6+yB30m7ugS2SrXk50C55iMCLWvXG
jTxIQG1Zy21VwTFzov8y6uLOyEtP7eJdEfbQ+CP3hH1hVetwhnWaggJ98iVJ+m0GbYrYMpiHkk7/
x9p1LcmNK9kvYgRJ0L7SV1V7I3XrhdHSSPTe8+v3oGevio3mFGZ1V/OiCE1UEkBmIpHmnJBT8N2L
soC1gKZHtA9pKJN9jD7KUgM0KEHEI2HcYS4o9cPT5Tt690FiopiM/ZTQAshmeoe0Rv1TDdE2eguO
KqH3q8UCT+mrekrczBdv0Ywx2OEjJmnM6/xm/YJu5uDyJ+yGCdtPYG5uYQXTbFLhE5b8Vz+q4AI+
NN1XVfvex69F37lp2Lml3uPqOHTa/R8JN1AYlFUATbx3NmwCvKUs2lACYK632KPT3tEHmWJVV92h
9fNrLroLXQobPJjkLI0JJ3OEkOnYQ9pk9xRV026uR8RExSENlhOXlJW+Pj5JA6E35giIjPZpJq5E
n33fkAYbG17TcnPuZT/b8tCN1/qDeqNYI4hncrd9XtYHcLMWvP6BXeVFpwLKu6CEB2jvR+Wd9Ahs
SiLWWoxoUZjvtYhXP9hrvsdVfRbBbKc5h13RDlhg6+i3U2AGNEWbOhQuZwDJbvSs29WBwvT80Vtk
K5nZ2lolpZKiU9wDYeXoYILdyh9DwPcvBKRuYH/5owbTD2tlgve1beSkNqnqKLWjzmkQt+3daoBh
V0994Gsf+oXciWqEMIYMjiCWf8W0Z7OteaiOu4/5TQDMbDogRMBtEOHNu8aNXwkNQrnOFrvUWRZe
G+CuAgNznxLsYPSArduHSTJ2wIRGMnVBeFHbZMZtdWzU5LT22TNueOuyN9hV2bM8toivrzFRVwFL
0zLwBxHRGgnn/aBwlsQW7oF3vuTiABFRF7+MOjrl5cdCy620SO/bKgM2pmZlse6slfhQq9MJ4AF2
Dvj/sJVBGB2LTi8ZCBdlhIsG8df8e9stFuDLrG4sv5rK8JaN+asy6o+alPg1pj4nxI/5YjhZ9K2q
hONQ3kea7qpy7oUDuPjC6gDCj7u6JYZV5S9ZlB1F/SZcO4xXRs9DIv9VzLGXxvJRFsD0Fqve5S3f
Y8dC0+HvM1YZ76/nmdDqJc6YDk1SmH4BSDGVr6QWghRHcsUg660BbLc8Z7z36t4KZvwTcNOyBhhp
eHXPSRD2OsIUo52sRllSq6hzTxurqyyMfo3hxHVce7Ut0L1JyBzBOYpsSVKKF9FI0G7pRWYx2aWQ
BvCOhyI0vaEKfxFUvpDdILmlGQ3KJAKwOOQeXTqcrd/fgfNXUF3d3H1G2ODFmCGJQ2+j/qp+Wt5W
tHmljlQetEPtjq7sSJkLw8s84SD836FG9G1ww7jQrp6maNUQ3CDzi6dkoBkLZ4G75rwJnxiXOWuT
piA4pKl37LJQFlfl2vzibOKuQW/uICZGq+sx1FQavcQH4RFRqi/Y3StY7HrRIqFjur3b3miB0mEE
zApvtI4TIv7DHWgAlgsTUuDzY+ynQ7s3ZhLjFeOy2Q38ieSA9MxVXkdbvZcoBjVqJ6VLCdh5Fzw9
oM/hxVkyY0Cd2U9Ghye5J62SE4thYS1ifzJDgFJz9pgniblyQPCSaouBNeKNitkzjFaDOdDKjkgg
Y7Z6dRG9xFb8fFnqrvZgLP0/G8voJ175Kph6BPgHobufZ/Wu6CcOlfx+9L2RwWhoL6gAzayTFcuK
At2SfSAi3dFoIvWS6+JZsMGcXtj1DTjBrstrjac79IQunSCju6oWxyVGkFd0fLcHzZ5+jkh4wP3O
LsgBRSTpuEW3/WB/s2LW5+hTOhkidrV9Ca9beBvBlQ/lL9MvQenMayTdIwFG0HQ+Q+oBNx5O6ZOm
6TMojv44OqB09vrvpi3d/+x+hq8J0uPAzr83jwCyRc1DCNKD8Nd8d1mL9tKF4NGibLGUT+tTz3mf
q3pI1zvKILlbh1Obn0Kg6Bs6kq88Z7CrshthjC/Q0WaVjD2WW62Tqy2nHNHZ5eXsX9cbEYzRA0sk
nlsqgmrsHF+VTupE1xTbLXuVrkljoYJaI/7tTjx4hV0nsJHMOIF1EPuuKiF5oRjLc0ezloPTKUD2
56xx93beSGIsH8xdajgTSKLUtst1hV52mpEfr/nl2t3bYyOKcQBZCXCLnm5nnUgZRgsxJKxVD3qm
BKAfuZJiHczU/TxxVvg+9v/J8DdiGcMX8kgC+DzEknB4LsPxrUzRrYo0m16NT7mMfGa2PmbicFM2
3a8eQGZqmH5NhFwCpGvtSprpNCky4GZ2JAuiUaXCPLDxEDfJ6xiT+7BWPFXVgdBRla+Xz4a3X4z7
SGot76IUH16Ih34cHZLKftd0ToQERS3BayFbcVni7tTI1oIZH6JnQymNMkSqEoqmUVAdi2c1KPzm
B0WrS4NxtvhtJLuhGYZpwdeIhgg0wn10XK3ZSnq54mIolfE1EZRDiI54d+7HgyhXQTlWUMUWZAhN
x4Pcohr3WTV+S2a7/tdeqHuSpiArugL/X4HX7fSFADw4szHODr812HGA4QbuA3ffV5+X/N4vvvHV
hjgVU1TkcF7R5JMlXS2lF4M5VUZv0lAFsfR6rUDa1HnDJAFmf8hwTWntYRhKOx5QGimUQwRtVFPp
GIPKx1205W5QtZuuVq80ow/aLE6dqhcNnk/cAavCnIRs6KZp0mkyxprQdSgmfYjDKtbAHECJMZzm
VvMkEXWuCHneMrcWcGeEmvRyWTd3/f1GMGMNS1hXmRnT8KHXPCJiskjlVnp3Y4SNDEYTG7MbWjmG
PmjX9aFGA1wIehv9vjm075Qf3Ck0jjyWZWGOFNg08tsY0qIV9Q4psoLG1I7p564A7DzO6e1eK+f1
sUXKQp0A76bDvN8fXdkdgcsdp+DyQb1TeH+yqo0U5maeOyEx8wKrWvzOJR69NZPGSjS7luzoZxvI
j6NL37oh9FiwjBtu6wcVcOkDmHtbm4imNg1URQX7dH23XEfuaFHoBvHpX8yD8aQxd7VaJ0sz6nS5
CCyRUz0lV5PzJluxm9u8dsZdh7XZWua27mu5Ak8dFNQI5cNsSijWXIldhirHyonldp3yRhJzWesy
gCLknrrGw3horhMfiSJPPHHbZXZjxo0cxp+IdZJIYoaz6lygLT2UyEoDH/O1drXb8u3vSfkY2emG
8xr5ByXFoLKKRDi8FrOTRpOa41qWdH1RkL4kuj1VdnGtIhGgeECpw9Y+wvmjoQQNxaDN40Ul+1pz
ls/sLymKRNLGYkU+QrRVT/hRe9VPDfCON8stnJvqL0itLqfyGD2GSJpYQ1D6vDaC3W5xDL393gRm
8zGIUWKQGx+RXxnH7NiesivBp3zevPzH/lNoI4nx3mM0JmJEl9s6781YXuhIDyBm82iNpeAd7r6f
O6+L8eN5NatE7nG4nVvclK+gLEkxzgemMrRgqXb1iOQtvyljPztxXiObUc3zKC1L8EfhSAUgCt1N
nVU8lE7soVnoOv2CyoAMcvbxuf/Gj6F4R8nmWuO6SDFZAOHU5yVBdg96dh/Q2rehe9m97xvs771l
c5jGGhE5pO5uWL4p/W1ivhDjqTVKp+dBhvGURmX8uKQLYppRG6XAmILV2RXuDxTl7fgkB39Wmtsc
H+vH5cJI8hAx2XLEfPY70xga2/zWypAc4Nn/viM/7yLjfpY1y5YMk1deod+svX5oK92XM9WOpfjH
5fPad+RnSayjmQwFHDqwPPGYBFLQBqoPCBI+bN7+ikzKNY1eG8w6fozil0LW0SCIFcWJVX3pD/0j
OUUT6qrRFYryikfcKbPFk/7KzezwJDMHl6wAtQTGNn3C0mhjPQk3SWbp7nqcrgqvPWboG4y+aA+X
93X/rYRY+D8LZo5wljNzANI2NXfa3trRC6SNLRoy0qnsFXiSmVVe8zKRe3k0A53j4FcVAYEEEJGP
G12vKR7sDYI4yrywOtOD/M0pD4IlrlZDLcRH3YKCMCYv6jMfimXPKCEeQzdI5qMUz77W6lnuSSMj
j6Zk1mRrR/MUe6OVDAivZCfxeCHr3ujsVh77RiuESDIjHfK6dwi15Lg+UBYNLUi48wx7s4kfZDFN
fJMcz8mqYGuN63TEYCeozmx0Dl5rDvEVdAX4U+Fp4EDzc5vnEPbaaz/IpgHD5knYrAk1LMgePXRD
9U8UsYU+BbrEih/+ptXg3v87yZ8PMhmbrWLZrE26t72n+Rv4QlNwe59boqeKyYTlH6QxijtXlbRI
K6TJmPysFVsDsmaBDCxaZEpLdCjiE1d7dsKsDzIZIxVmWct0BTL19ki5PUHjEbmgZViv8ag78rH3
94KADwIZdyuCk75tgVbkTWhJdkJfespf8gOw8lza0J/ZUQi0E8EXe9SZeKMye0HAB+FMPCcRZK16
muOmWFrq1RpIN+SIfeVbyu6+ArhIN8Ct+BnYHvBkRChhLJ4gWeNV59Pm5Plo3K5gvPgX4nZVZyOO
CR+FJKoJUGwRraP/e7GN9+d57EX+Grriy+qmuKR5fQ8714ohb2QyQaTcmfqCRk9g9qsRoHWVY2o+
alrkyYSbduPsJpsH6MAdlXcldhOhB8FroPP7YHiZKkxIFPCpvBCOKv0nQwSohKQgVQ8aIsYo9LAo
c1PFytpmqu1a0F6AhfwWE8Kpueyf2lkOYwuNVqulTst1fTjcjXN6XJI3ziW8v3NnEYzGR6kmSAl9
po4NLkHMLAbyayEh0KeT5GhL5ryK9y59KAXQgUGeJuufWqiAVteuK6D4PV2yui+C7NDrwUQHTqPY
xVP7JfpX/Ef7G3mWynjOsRAWqaogdUb6t1Fvcl10OBtJXf1nnTiLYHQiFgYt6WdsJPzW7BEvAj/F
EbNieJyC3TjJbTHgOed9AzuLZNQjjjV1NVqsKpZzzL8BctCMxielTO7alKQczAreFjKK0ixLX0YJ
fR+ZgYmRETX8gwaeD6rB+KhyHdJczSosR9KsdGofEv1UkUehKq6SofGEX5dPbN+Iz7vHuKd11Kak
R3e5ZxRJMEWeuGZ+uXB2bT8qOev7ezC6iUryrokKCbSB76+HJD8hR2JL30RwAYHTPPIMGx05Eo+x
kmdlLMRmsZadoVMro8AbNVJClV9KuDw1VMBBtf2cX6sTl6Nqr9wH1BQFwymYJzc/TWYKRgkA+AFS
zYAG1uEXOXd7Rzv+nT/MmgO9uGvaIMK9uHcDsY1oxsARL3RxOUH0H4Bg7irORhZj6eiKTscsek+O
TPLxnSuusH+0lG0PNR4FZEHc9qP9R8NGJmPqUdUkjQoOaOqmdWt2zNN7cNsg0W0EmcfNKu5a+0Ye
Y+1JJEVp3mKNk61bqxPbRnSIvcQWjUNoye/cNykPn57+5icPupHJ2D8RqiosVcgsiO6GDRBU0pdG
9LpOstopcf/A+lXa50p5BD7xjsnhAmdW0dRImp1aJTCr9CCG3mUh/3BsZyn09t1YfxJPpG0BoQRo
bsMnV/+Br24tLeDnz/b18iyMeYxIxdiQSIT/NNECOKDKmmPoT+Zd4PuacZbCWFqeCms9qO9519Ep
Y8wSpl6B1pphOg0UmfWIukTtc/ZxJweDYzoLZUwuHo3YLKoaqpEedQvVMQCZ0Lfz5Kee5lBQPgyF
lLdINh35xsBbMWN7oTpWuaJiX1HbLuwpm77Pk8Fr9dzV/fMCGXurNcwSgWIPieTYn+bZqhLJ4uzh
bqS32UPGvNYCtBe9ABEU3jYL1kB3iU/zHBT8nvcy5ukic7mOoIRrlgnCMIzxI5uQwGpHUNhW8+Pl
VXHkEFpt3RjYoldzYhQNWOOr9nFJyhqUS5ETldmfnA/IwNB9ieFKmQU+bsJhlVTMfOMt80VUHrT2
6+V1UB365PvOv8+ibORiaK56Qn+/wSuQfF1kMFitSJ12PFPajVM3kpgUTRQWyD+Rd5dEe9E/sunp
Pj9K3TWfjUDGB06Trld9jqVlGErLp6vM4MRYvL1j/J4emUmrjHAO8wycb0Eerst5uGmnprFiPeFV
EPd9OtrLUbpHG8UnmIEBHZz92nZ4SqOMb4eJqGHuTbzKzMm0mgRjjaT4lQLiCbOTB4EkhyHSbgwA
gF9WGGqtnxXm/BWMNYMoKTGluoXix+opzKdjnNr5oB0abHQZq9Y08PCCdn0wSDqRrJCRnWapr1YR
0y9AmkH2yW8PaKf0kdID9CovlNu16I0YZmEF2mNzsYaYaX3WEj8jd3nEMeZ9ESoGBdBBgvIdYwJV
aA56bsBp9Jj/yoGaGA9XzSBzHC5PCqP3SRf3GabYEPk3lT0rz+0w2HnMAybZD7r182IY7QdsAWbM
Syrmvr9qgBF5oDQ4oYMb2UFTeH4TB8uh8AQuUMOuXW8Es4GAqXdkKnFQEhrh0fRhZ9ofnRPAJwBf
Csp1mblEhklr1YzA0vr4lC4/luyhHl4vm9FecxvyEL9lsBdIH4KuzshgR7Tslz1kmtPcYC7iBilk
sJmIoPAODwpaWNT8WL+pOig62p/lPfgREufETWHvXtGbj2EUU5LKBH/wMTSBgM7so/CA73GEexls
GUZrX177fmVgI47R0Hkd42Kia8f8ijPdlB616fIG9FNBzPHR+8Zw3mZGS2s5nYZygcmtqmCbxrdC
q/08/QMAhg+Hyaik2PZtH/VQmG58CJWbBHnHuHzg7BoNxT553s2u0aVuQo4QbWPoIKHeA5V4EXgW
5JQBAvZg2uj+duIbDHVBOYbvEm/gaP/m2UhmAlFN1AcU5XFe5BbTwtQJF4h7C6By/SlIwofdpBux
XWgtFmkuw7OQ+mXOMJCgXEmZzlHCPaDbD1IYfz/PPea/R2xnPtjysbhJAuWNBPNXVFCsmYJ1OMYp
DmZ3/UXsP8RA+iCfcTJ5FqERW4f8Mr+aoJHGwGXr5Ji1wgSpxoyWbqJDLUU0OK1OcUy9DEwWk7M8
/en9+dvS2B7yiTQUSgOnBsw9qy2AGBAPnjqO1mUz4Bi0wvgOozQjSaCuain8cL42wztD++98hsL4
jEzs2zgOcTJZeGOOdC79qEUc/8+zKbYYbNTGsqwV1mEgmDmQ03jCaP5j9BQ/4C3LDW7ei/gXnAdb
OWiIEqbAQaAzBh0GXTEBlF0DrMNPbxqgn/MTY/uX9FkbWJeRVwMygZCHnmwrFQVLXV4uK8J+hhOo
hxJmLkHDx8aFQ7WaeR1Buye0/45Pwz3NTEUHAFPgspR+TgGPyUreDfg3EhmXocijViQmJNI7W/wy
Pg54xFaH5jl0AMxxHA7qjHZTciixobRM+OsXBgz85pbfkb9/nuDLUwkw5JVPIFlVJlTLaAx08cAZ
wNz0AMQKZEN0tA4BU/6W12Sza3Ybecx5KoqcGzMeo54az16Y3uXZYxpVHMP7hyMFwY+pmiIBQ9RH
zz+UTVOYKTa4f2daAHqFhuTxbAv+eD1Zhjt85eULqJf9ZBfgE/qPROau0bRFlTG/i3UZnVeXqmNO
k1WJpd1Kqd0AqSIChpNIAo7u7nrmjVhGk/QuVPpGgNj0UD4NoNVAC/tRPdIUZ+xyG152jRFTjLJK
KYQ/oXHJYyHVKrom0VUnebENOGwgmz2i7ovJO8Dy3wp3/OENnkzGTwvr0ieknKmCznT03DYmoOLF
To75JuErhZITU0u76l1i93arILNbR7b5CsihueRc9ftVic36GYeuVYCzy4WJ2q1ol3e0fYEEqZPZ
681sUyR79Ptw0Wf3RgUMAEr93nUmKEyK3lynDlIrl8ZrmQukH/l1tsjXAcPOXvGTavbspqcJvsIB
zi464wurOfEQA/etavMhTOC46H3crwaOvwc+oYx2hvm7etO6s9tahRO7zfeGp968w2fs2JAw45WJ
WLoCRC2ALd3qwRwAGRqbbXihaC18oMz9C3WzSsaS9VRrS32ATNrVpX2ZrjOfhjrjTXdrcrsA/2FP
VQP5JUIzc0z01uhKXCwT7jdNBqZ80XjdMlmkDG8nYVCtOEWKuEpeS0lVHClZHV3sVys3F39UtBth
lnjRBNXgT27M/P05OhPpSUtvTEIGfxJf0XmEtYeR4yl+pMM/KHzxC0P7J3wWyLwY26Y3jZquP83H
q3WuT2orPVx2kjwRjAcpZ7zAzZA+A0LBTivAZkm8TpH9a3Szb4xnwC8nc0ujyb8pTCX5fd9AHwbP
CCxn/r7tv/tNU6bth5KBOZyPV9w0TUYkF/3fxkgxNQu7eDm04C17mTG3pbgU0WYAjSQ6nntbzU6R
k31tncjTny5v724ws/kQ5goaw8VMwJOF0kbXA0JAP5E1P6lm4zXE4LST8EQxxqKZ+VSaJYKHIl+s
Ie6sMXmYR9WdUda4vKh/cPW/t5d98hRzbuT5ClE5oKLeZ3PiHJxZQMqy/reB61/Vgempfba/s1jG
HDDg1M19Cz3KQH9jCcTMLBKBWgiU6zckJF/BCclZKWdP2XdQBF8X4oWF52N9Ly+FpQINDA1sTsZN
1+yGfmdFYZ9Da0GQepjhW+bsVScvIR6RKa9IxJNBfcHmya90UThPKmRMTV04Q08egRi0AEt95KT2
/sHizyfFXIbaAq/dvWfRycOC2Dk5IR5xm/xhtg1rAaASL6/MlchchsWYzp2R4vr9f6RJRuBxXiLj
YrpwAoC1BMsm2uwsI1CJMdsnzK2nksK7bG+8c2OcCOkLA53UWFuhvIRqehg0NH5M2X8phfEfRI0M
tNjDuhTM90wEOF9vpTxyDGr3nAjGpgkBLQEozxnNaNJUyIqF6iBViyAvEUEoiUNnXeLFTl3TkblE
NfR+Yf3GViajG6Ac6bOJ3ttAqG1sCo8r2Dp4lTCpTuzZByr77F8+sd3IZSuS0Q69G+dypI9Y2syb
jmjmTVwKp9ABvgbNvC2mZnn9Yns3+VYkoyWyKFRlMUHkKH41RHAY/7y8Jt7vM/rRgb1yFXsofGWK
XiOU3qzxug84B8U2s0uFMPa1hiVIvd25xrGKKEu9B7YbDJ156592QG927dOo8bToSUl9Ih0XiE7J
UXPm4+T83VHOG07YvTi30phoqyKVGHUy9lCdRunU95IfleG9MJhe0pgvVV8cRS0CkCeaYqZCMy09
rQVPlJXMFsAzv0aA4ckj3jgYFXrBPN5NdnMtdAaAW/sZH6VrBzNMX8gc+n0xOXoTmOa3OM+cGG2k
VlOKLhF+iD3vHUPD5kvymWupEnKhlQ0cwf8HM6+x3X7G+ajLOA5hQlXYHR0KHjObuJZWX8T4TTSB
W5N34Lv5b4JJEEqGbaoiS6QZZyRPY+q6Fx/VEUd6Kn/IR7BblnaDAYbMBuarT+/EyG50n58g3IMI
B5oj+MzRzPxedv145UeLFq75tFDXR7zaa67XGF33AADEHJCGZA+g5qFTiQVSE7e2BUAKuPyZnN0q
5uYrWLsu17SRVhVfQVMjiisFxXPmJ8CcTvB6pDOHGsB7vsbXvFzivhs+L5+1blkgoRkTCB49w58d
9YrSUSY2Gor+SpEMKW0eg+DuA5liaKJ7AA9wiQUAUMy1aYDpRbsky8N00wCXXLuiEzmjzwdK2AsM
tsIYly8WQyzNrYigJ/ymxD8iE+R9M+/G3nUPmxUxfp8MRqkvxfuKlGN2olMTmiXZwPL1+V1u/3Bi
v/eP7fVvgJgsqvTEojfhNjl1P8ev7fcUtMyKVx6z2ALUrPrX5Ytt/8wwMWYSYDWLwOT8aCTpKk2d
RsuXOYadR8E2DuSapkPRe+lEzsjjdN89tY04JhxBXV2Ulpg+Y5r0FXUWu22kQFy+XF4V/ZVPXnUj
hYlA4irutUaElEjWDkq7uMPg9okfTS+X5fBWw+hgUgBXO6uwefVKnGT1w3VGy/PrZSG7xWw8438f
EaOEK4k6IVfpEVF+Ij2IXOQVayT2+n+RPqBb82nrFODxAZYbpNDsYG0r5MmwiHDaRlbZTQKk8skv
xOkwtLck5IVt+xHxRhpz/fWC3gCP4b94uezb2EYio+/TWpdSTCO5UB9cabhP1sKSyFsiEkevH9vS
06ev4RSAVdKeYsPOa0xyPHIOdFdtNt/AGIEoof2jQqsVTSFQbAPBoiMVuBJGKy7+fSs572gZq5hj
QNY3Kh70Q5/pzmyIP4Cm/SCP5mLh8eOFo3y4vND9dRJTA6ks/nsPEDbBldys6P0LEdzEXWOVg1vM
iDpUTuDME8KElePSzElPW2mS9LHX3LH6KhHv8jp2hz+Jcl4Ijd03CxGLXh/BSDBBRnRAIiHI2jKQ
0tQb82dJ6Ow+WQINGiTWB9EEPMx0lKPbEIijQi075VhzrqX9JQNOR5IUVVXYls2lCQHKqpSzJyg/
hGa0elI6A8+HUq/y2RH8FsL2bSp6n6JFCtnuYgmGAi0fSoVB3kb8MsgYadK6+2UktwMxOZk8nlgm
z6VLRSkAIYh4VaJhdPgG739LFHoEZz8VoL1mw1tovF4+Xs52mowGpU3SRUuGlcqtGFsAiq4BXanM
i2ZdlrNvf+cdZbRIAci4vqqQExWRNeCpk17N5VM9eALgii+L+gfHepbFONZVSrR8muBYlWs629rp
m7Sz/G/SzvSqu6QudJM3JtLIZBwBOYVAu7+OqzBQ2+dUuROl66HzRZMXmPGOjPGgmiEvTWKmeOlX
JwXDkJ0WWWbCexzuPs6U8yYyDnMkZV9g9gDxrD66Bjq9hUWxxTmy5vBrs1Ci2Oc1VZxeGxzO8e1K
VhWkit5v/fcc/2Y3Q1MZyygEU4N47A/TdR/8B9qClzvc3ciNIGYj+3EAvtpYip5pXuuZ5OjTM7ge
OdrIE8LsoyQsa9yOqNRWWnIrREqQ66NlCn9y24DcFBAToDv5BOFvFitK0MoKM15me5rf1iRziHJ/
+WR2lwLiefq+UXTCNm7milE3UhiJCI8w6AIUuCb6NlZ/lrU7i2F7N2NUBPOSRgj/m7VrfMPRQu/v
rJ0R/IusHT3oT/a7kcj43TElxiKbOKNuINaQ/QVCHVdKUUBOeba7/+TQDBGJAVAigaX1o6vo4rZf
BOqbKLSA0nmaDc6uU3FQO6/3+XmI/Rf4Rh4TpUsVeBVVaZ0o5M8bmFvAfRtbkgW2F3Qp0B4FkK8B
cqC3+tmKPF5X/f7GnldLL7yNKZdr1+jm++2yik7X3nWNaJP+QUNzwmXV3PXAv5cJKvmPgsZkmcJ+
wOsxbeLCKuLuKUuW42As3+sJ8wlFLMieKq+81t79NM9GLqM5qbTMcxdGM7bX/CFYOfiafi1fAOFZ
ISq5jr3a7XMrBHkR6p3OArwVe/xW+oRj/fuvJGCP4OWCivgnlodhBCL/rFCtApjT1WaKMA/+bPID
cA2/hTFuU1iLUgxHJB/GtLDbOreFkdepRLftk0FuRDBWAmKaeMwVHOf/fe5z16ltRDEGUo5qnOMY
kagr/6rKx7rTrY43nbMvAxjEQBXA+bA0GCIRF4SqhHjC/LOQOydRkmM4AxDoshHQuObzrp3FMHFP
UetzuDY0hSJoAcJ2J9G+XJawa8/6WQJd6MaetRJDgpmCo1eT3Gn1AbxRimU2IrqNeCrAWwyjZVIZ
Y/YH2AuoFyF1iLwl2IhDGxQTpnlqnNktgWmuYMjj8gKpYn3eQoPIiilRvGbGnvtmKjGAA0OKdLAL
mWp/kJpSsdsi/WvSKidaK054sAtbRPSzRPnjlk5pvdSF0sye2WkYEBTz3DaF+OtYtZgol0z6DhB9
vAtOmTI7oSbbYg/0FG14iTFT2FfCCVmsb0kkHonZu2EuORklrSC1wNmZ3fOgA+AamPyQGmFMUu2b
XkQBD3XqpbOWNPM0onPYAHa1ayOCMUVNjRdQWOEaFlvpV96FPkkMu6m61jY10b180Pv7bgKsyTDE
9xjw475HZSOEYUxoanpxKxCpgXgrtjK3j630h/C98jWHDr7ON7Vuk2fy1tZXPOSfXbew+QTGXjFz
H2V5LkPZstgGjr6zAMa27/vby0vdvRs3YhijzXJBjPIZYhpT9FtUdXqj9UcJQIpG9SDIug9ge45W
7yrLRiRjvADMiOQSoEZ4PMRWER0bg3DUcT8tATQCERl3Ew3KjKUqOVoOZQ3nN6GLtHR1b4rs9dRb
wNlNrOQpfkNg40gKhXX/o8WdJTMWa4it3A4pJMeN4sFbOE3xcvnE9qPEzeLIR+VMDCkz2xki/gOA
Gx7aYAbqXu6WfsV56u0f1nk9jBrWmMZKCwH6IaOZQeyQGWzNgLOgPR2k2Mg6Mrlg2WKfDnhNDugy
gPdQ0L432PVVH1qa3V2HdyCsPSqNo6EiD/y92MIM1h/RVBgb8eyTohAygcwJxCP/bukhccU0dbWe
R/RNw1n29gCdjIrmEELwfmV85Dwoah0N2EkCwkqilVY9pqcye0laDF8ZR62Nj6tWcPZ2z2uaog6S
P3gyE++yj7qSg7+hrgToyizPjq4AFq2IgzorH8WJ10e0q5emgWkAIN0hR84uELSm8xIbBlTFp7Ns
nb1+159X+00LplPHUctd1K6tMKpTm2BDjREqYVgXBYZ49OocNdNcDqZO8TBZaOs9po771F3Tv+ry
jaOtdMs+nSOOEJMPsmZo7JYWhglgyE6g1cN3ynEPTKZ/o6wAXf4WqLucI9zNWJkbgYwJDnVhGtME
gXTYYniLAAOCcAdj/KurfoldbulhJ8UCPQWxrSyB9A+b+HFrFyHN2lDIZ6+XwN6oEMcce1eXcreL
ElfKoqtRi+wyM30V+c7Lm7tjI6Yo4cpVRNzaIJD/KLqOo1RRSpii7Id+7YUHyadU7ry7dQ/IGJ5G
12WauQZ+PiNnqNB62tTh5M0/ZkexkUeS7OIGf/kZA/NW0N9r76Lo0Eqf+ddQcO4nbcfjwSohXdJk
9KKypiKreFXgnwiSJR2o6frwWVZKRyDTdSUYxEuRBjWuMpAGq0G+zF/xrnuty/TQTr2bNHiip9/j
OkvstMweh3Q+yJFp6x3K5nprKa2aWGLR2G2YINxTwYKpegTMmkqq22AChLoOblOuSMFPRurm8VQc
erF+IAOprUHNrjQSH2sonatPxU81r4k9QP3sKZViP54L5Qdyf7rVpNV9I5mTFWVKAoRAShgf9cFq
xoFeG/6SqngCyPfGFF3lUvq1rqXVksEhKlWto5aTm2RGMKay0/TgKc3xIUWiuNNQX4ez1abi/WW9
2nGDH/ab8RYh6nRkorfygm5fdbxDxACYBQHMWQ8cQXsajOkZ8IzqEqi72DeCoVbKNOsj8pOpmB6M
qMxPtWJ+k/McXbDGpFryMInHYSaYbTPxYEmrsLXTOkKFFIzGrUAGtLQDqaEeTQSczVhacdh+X/Ih
csHjp35pJrDWptKzmWBuMV3j66KWTmEFZEgR7WW2smpXaF0KSKE+m5EBEK0h6BLhqSwU/U1RMu1A
4qSAaLCwZNHyRBr9ihTkqUumzIoNEfS0ozbYRdgu96baSS6yKbWtTpOLqAZOdU2FYyE0wdpW98I8
Yv7JmDoHGUz8TwLQ3PrxztQzR8vRRtFXoaWCPtRPYiAAdhOIj9dsccpqKlxQKsu/iqQpb7RkDshU
Vx4pOvx0+oNzIKy3xhgIXAryEWAY/1wRqtZq0iZTBD2F2X9dhvQKuBG3vYF4YlI5BZrPF+BHWWxh
KC8bFX68b3xyWx+UtwRAnXTOJIV9AGqRV977HOQy4pggN63ztkfXQOVXqtWCRfoX8HSt9hHcXqC8
QEYe/F6mrwWRIzz9yZ7+D2lX1uQ0zkV/kau8L6+2Eye9AQ0NNC8umAZ5t7zL/vXfUXogRvFEM3y8
UtU3su6mu5zDX6U2XKgu1uDJolEVrIskot6BsQe1r/wa3GyOZUn85IUxnU54FiS8FNzSHLWmiGEc
c/YxnW40NRrsnZ49T87ezprbwpY8Mi9e+IJAIfSljl0bRLNI5M2W31HTr+wPc/2RtndjJ3l4XYZ1
QZbgkzRlAhQV+DjB96ChX4nRryTUHgYsdttjwKeQZC/oixelIJB/7VXKZJJRVwvbJFHjvk3m97P2
Qy1lSSDPRX5LjrgMDWuhKDMijntCYJ0K3ar6xiFR4Xxtk31byp52myqxEiAkQ5QUhhHPLokMM9vl
zmcM1wWWcU+HPjSGY9XnYabtr6v7ZTVAOJTwRo77TnN7Crs+VZt27bHcJW/iQ/kOqLiBEWE75qb6
Yu45kV78JENR2FTJ1YEFGyjJYmYj+HwivXjvoLqiAu+jARWZRnaU/Lh+0u3b42UcFCIvG0WmM5JU
y0ysRLq1n3WtP5fS7JJ7pUsNOcsQHsjdNHeuSmDT3Y6F7NgF7DC/sW7c2+mgHa8fZ1PhtbMoQRkN
JDg0px4ButahW0jQKe/m7j8/607KcRYiKORodHqsOm0DPnXkXWMZ6E5yq5XHur6fMRakpeVumsoP
10/GL/3aRxQ0chmtfAISKPwUNSZ/bM33xdAeKtV+k7ROHlwXdgnPLBxRUMHEnbsYaLskAsTQru1A
JYueua3t/3pdYqUBJhEm+wWou1j2k1H0beu/axu65bkbfUVHzSqbItjkrba3zc6vGhDTPrXKHOaW
rK7Mle/yu/4SJpYCnDhbDFfPkpNPBovkvlOIb4eYgw1aFRApsfp0/dtuX+RZoBDD+y4pbG2wSWRa
t9hTCQEz6cfLHKSOrER7Od91usWzKMHwHDIOS97qJFJvPD8J8HarAyzt9yHn5uMbD+rBlrZrNz8o
5/dGXVi/7GgOLbB/xwq3x4Mc5tmREimLD2K0BL0nOQbqZnRYiRNiKmgvXDoDBSzqyvE+nYoaXGF9
6IzOQz3nO6so32Ki5Q7IXKE6mTvPzt6ry/I4NfXbpYt3Xr3kuzbvnrA0F5iUPhKVNf71C99OElc/
UYjCZRnXlclOXySO2AuWs4895iYwWFruq0GK2LTpA3+Ju+h9KlMPtWIaiXTQLLiYWMQ8iKO/lxyK
e9ILu1lJEdQ4bexYzVrYDQcP4FvuRvuel8iXHbxFC+T/JpYUgDZDFZbqVc78fdnUZPWEiKwvJLId
epjROW4bQ3aqbeV1PT6QiHUKsTPHClYaAGUkUYu1AL68zbHojXdK1EdeOEeSb7gZGIEy+FOaEEj0
ctAVoDMlKJ5p++ZmOZxME5viN8ox6cPr0rYN5SxMCCCV2ReT088kUub3afW2ibNw7sdgYVjKt9TD
WHmHpHdlur+pJngdc6Z2TKKIj+PCKxRzmM0mSu7QJQQagfU4flOf8yMHlctj6ar4pnddyeMXvMp4
u0Sr6NTlSVTq9EcydS8shvexEkyM00QG/LppaSth/PBrYZOt5MCdI5EDSNLG9mtjN6DKe/3etl8N
KymClpDZATfDiJym28WRM572a3+9GvLwD18NK4GCptg6HXXXJUlUK8oHouNxq9rHqpwluZr0YEKS
gY2rtslKHIzzxhIHK1514Mzf0mAEVgIPTksj+5ibPmR1NOG1p1a6Xbim20R573wsVfNJa2QtY5kI
ISB11dhyEvkEX41ifMC+R0tNtla76ThWxxAiSr80U6wNsKoejsMIM7CZ77r9uMPuToQIeF0BJQcS
l3aUIVlMO1OQeeZdUGoLSpRfrkswJOc5zbOsDIkAS8LRS7wQpl47OEr+MtqohWVT/bax9FvCkr1G
YrSZkz4wPOtbXHZHfF0LzJreMaY9Bn4ztjNb5V3RaTZ6Ad0z6ehXTRujKSF7pcvfKUXyXVOGZ7PB
9rbO1AdG3NKnGbjc5j4L8PDPAmDfS7JLiYM4ZQarc1VN7mUORZBU3LrZedV8jInhZ3Mtq6Jvpsxn
hTiZ2koQVc04sWc8ws0i3y8LTX2nb9/oJXtpYvdDKZ053QwmK3mCT7IYJDJq1FE7Qv0s3Z904Fst
9aFNlt3UV5GVgGTJacPrirItFgOHvA6FSrqg90Y5ZQPz4DHc5B1eeb496jf2hP1JL0LYDlvztnB/
XBd5OUvFk2jjl0wR7KOCooza6UmJwRN21IABOAOCermfDrK26PYtnkUJORVYU8zRtFK4jkTx2Zyh
LP7daHLf7b/TReZDtiPlWZgQKY0snxwjtZqouuMJ3HAPzPd9GrU78sJrlyRMIu2NtBYgO6IQMjU6
aFqjwZmMwGGr9TcaeIZ4MGO72Qi7Z/68jE2AeXmh6wXXb3Lbj50PLOisPldjVcXAMu9SaM70GcAV
EvW8hCwTdEWInLmWVnE5aE2ENVl6B0aGkJf42k/msb9lva8EyscuLI8KYMPm9wl23Ocouyc/gOl7
I4MQk5iKIwRXlWMajz1cz9DFoV53gMioFS8gc3aozebGVugNc6sFNXtbYjEyyUKMdT00ntUcV+xm
8T2FL7AH9HqmKHXuaPPd0+colfWGt/3s+WqFmJtmDrCaLYjME9vnCxIJ1hZk2d72O27lCQTvEwMX
mTn0VMfCSgbBcJB79L6afsOBd03pO27TQIG155qmZgGhTVAmPUW5n3R4NtZAqfUcABYMXyz7ue2n
/XXD2D7YSpKgK02Zj6PJTkZJDs0NJy/p2AMHCwNYV7TIoiK/jYunowlWPKxYenyu//e02VVn6iga
nj11F98x3fmiaKia6dVhrvSHRmveYKT1L8kRNzOMlUzB+ImrpCXzUD5r8Vxlx+ZUg/SiGDVImRff
7tKsZAkXV/UKBgkA44Kn8bTjo4rF8NAkBw4YWKeY/rU+ZjdWvWfOnYzRddMOVpKFizQHVRkrhrKd
Yv81mNqHpXCCPE2O1z+mTIpg4Gpi6i2oElDxN/Jg1gjayo9WJVHKTW+9Oopg0qW7qEnu4CPahokR
nc+qKmn8bD8/VhIEcyZmneqzaqNyhHcVygl8pHT1riKh7HYuUR94eDAxx2UbKG5ezKgZbu3NZgrF
58EPq//awQ2z8vhajVNS4NKhpRampeS+TinKpcGd5Qqhvur0KmYZwhK12wC/cGdTYOK1eTBkS+A0
uyTVD17W+Dp9u8wvhZXeVAngArPjrBt+6mItwPJ8YzIfqfWRlLFf6kOQeHTf5xaoR15s0kckf0p0
5LnmYx+/1Gg1d7OJUvU7q0Lt7Rt6XujDqz6dbwpWh6a7b7o6wJSLXwFAU7lxMbCQ2Lft1B071pWY
aa33ttI8aw4acmqcHJde962W7azYCwl+fKqgS558rOpdPXxV9HuWOr7a3eltVDVHtWUhReu6Xcag
nftAId/LOpFkE5fjSMJlCl7M1NI0HsE3FjlMCQvN3gGf7Qbe7suAoeDUNQ3fadW7UrFvTePbdQPc
to3zfQrOjGY9KKIBzRu1CwizbDXQsu/XJWyb+FkC///Ve0I1iZEtFhxJXj505WNevYsTWTd02yWf
ZQjOilJ0WEygYsD+zm0hTjcpbwvJPpjgsVxgjmoZQYBTsKJAKNoZf5YcrGxb8FckTTSj11RUaQjb
eRoitlHtRvtQa2CPaI5mCbgfCo645uBmyUFPJe5SdmGCM5swOazqFCcc2KFVWGCbL8iFdte1QvIZ
LWGrpqQkpaDoIVGWPxc2PWZSpdh8Hpy/oiW8gLxWUTSrwiQ7jDmnhV9ns89AQ0ftZ4v+dzK/301Y
5OgGK5w7GSZeBHzMTkGHxE4OnIacI7xXxn4+yMBBNz8gpl09HRgGWCgQbkkZy44CfI1EpRI/lkn1
7IxUNmm2qQlnGWK5phyNvgNmENLGvm+C2WG6j029yFgWGfXFdn8JILc6oGWwmymODVLdbJuyHerI
ejOGceF379IvcdgesKTwgdkACvKdt/Xhug5uZ1croYKhdTOJe2dAa14FUNMQ9HclqKmqN2SXBkOI
2KH7KjbXZAA+2zd3Pqpwc0aHkSmt6vCyM+pQ7T3ESilwLo8YF2H6fDIR8sTJyjGnmEY5JSTVcGiA
nOsCs3cOlxIIJPJCL/ew1wQK1pbVc5b1QE6MYmyZaKUHEBLwxJL2MNWNJFxua+Wv7+cKKciMxzf2
qmDY1GgCJ+t3FMCUGI6WiJGdSAjKalFPM00RlE3gieZkvNFdTN31pe+os8QZykRxjVmFyIZ4xFIT
eNxYVYPMjFwgKKZ1daTex+savy2ITz7rLpYbRDD5Oo+HGGeCQau1z7wR0BFFSCbrTk8lIXm7Doum
+09R/Kesz6Q5rU0nnKmx4odFbd9kBCxlljU+AsTx2egBXK0SY0RlFpMvXRMuiYYZQiUvfN2qbwjr
otIC6GiudwfDdkMg/D2OpHjb5u7ObsaoK+y/DMybGlZym5j5py7OHquhf0PxGPT1lgWAsb6dUyW8
/gG337erYwnhvyhIU9bYVI6yY3rAm4UP8XDSiWU5YT/JXNSmr7AxJo5xXvDOu4JZWUytPIu/wqi5
cztUmSsZesKmNa0kCNYE2rUJnW7cE9bTAiwS+t54N06eRMNl5xCMqWNKUlUJ3HtNv1tdEqiDbBl+
e85kdRDBiED4qmW2i4zCasL50Y0czAvkTz3dTc/Vj/FHDbysMsSM1YNy18k4lTbtaiWbf+SVsuu5
WevpAO+XFmU0pVgCKd+UdhE4bRJdV0DZhxTMClTjbqJTjG0StmDa9q9U+pblF37hyVdnETS8S51U
oQ3PPvGW9bqww458PRyNyAjcQ3aT0KfrJ9p+PK8EClF4UIay1Ah0nJtUze45srIKgkYjSPRDGsZB
JkNU2/yIDpDU+NABPKEQgV3HjbEpgPY/sdC17jI/1Qv/+qk2NeIsQsxvh3KuY2BbYl5Gdz91aW0H
I4ZJfIKR+oHIEFA3bRg+QnVBtgY8IOHKBuA/YGMOVRRsT9+q2C7Nyv6GtcWf6N5KjHBRy5z1rZnD
whqSBHHxMLVd+Cdf7XwQ4WKw4aVPQ4Mpozop6zBJs8+mUgdux96TfpDNNEm+2mlwc2W0bmFWLV9g
jFjxBusP9nKbWpLOiEyE4L7dWnPjMkYXxqzet3QJad4GkyYzoE2LxfobL+6iZ+nyX7E6SE6xHVdX
SNPZHvumr8VkTAUha0Y1eQJjo0QPtvtYK4GCEzKxc0dbE9nliE2t5XgaNgE2CCBokxu7kujEtn9Y
SRO0O2utSYHa83prHHUqRp0BmP1fRp25ll14wJVAQc8LOjPN6YcmMiN2B76dCMUYjJjI9oj4774m
RlB2s2syzCdNdaSZf7H2Odepn8YY5lIdTNH8d+o2/kA9H0pcLxhjVuUz/Cy+4rx77T3ad9bNH/ce
V6IEre/g9+YKaPnRYgCITWWe35LmnTepx0ypb5C+y/LnTTNzVZM7P6zsigtZekWtuDXgzw33TW4M
H/L8yzLOj9d9k0wIDyorK+sdD/SCGD6OmPcmbtpId46emh6uC9lW9tVRBFumhpLaVnuKvip96Y/F
PgExo1OCKnnZjSAjkTOhb7qPlUjBmsukH7EKCc3AblD+5Oyh98d+1+RPpw22vexdtRl8V+IEc6Z4
clCPYr6gnp40owxMrMVf/4jbN+UYmLtzMN8nqnoyW9RWCugfZqkIHwZiuyGu/08hgpIb3jRruYbp
MGYV/uAyYNJhR43lEjGbeQQml3+ehV/eSuviktWeVuBy+mYIR5dgmX/wiffSJfvrH03fdEcrSUKK
XnpKltingQhHfRfP5ujXVhyMaR0ltnFbKaBhJHrypJVlOFrjp8rA/n1PzXw/9+xpyEvLdxs8iGoj
SUJqmbf5pAOyxvOeuRdgAzGCrHECs2SPOmUfsHC4m5M4KmYZprjsHIKdJiAYtXTCp0nJcKuXd3Xy
UGdfFo8GS/l4/ZttB8LVNxOsNZnVcrQrvAZfW4F8oGMBL9tyX0WyVqBMEQQrnWsMJWuNilpVux+X
Rz7UxMj7Rvl8/Ujb1nnWN8E6K8WeSJbi6zVGvMf8dejKiMu3W1ee6mCnHGzE2PX6XaXrqk+wjIj6
DX9gIAHPd/546NWgCx+WnUIA2J9FmQw24hK1mse/lVQh2hpYycbUL55opCnemeqshUo2Ov7kqo3v
kaF8j43ebyqei7qrv+1phlUBvTkUpvZGq+OjohX3KcC4gUZTPtca++wZw61j1D/iLLXfeIv11CuV
EV2/i+1iw/k320KR3KEYv/JSvM3tezfieZa1Sx60gGDBS5GOu/LPfpGOrIQJDg3r/XGbDNDlpT+w
ogqN8cFUQAhZfU4L07dlqfGmoq3ECY5N7RxkkQxhwJ6MXVorsz+SRrbv9Q9fELv2KNIZGhi9ftc1
j2H7ybJw66dyzXLnHh0vaHdY9Ec/D5Pl2iAZ09t2CRhF+ClRsNPcYVk1ebgzJy+8QG9mNdQQz/3E
UB4cfc79UcvLwEutvVXNj2Xu3fdG/emPFOf8IwQrHrCIxcYO7yhuYm4P7p6ojMgdf1Ob+YCZetmT
YPs2zwIFm17iqXcbHQKn6WvcYOKslL3ZpVcpGLCzGAuQ2OYGe0Qjh970lwPnrD6hzEdSfimu7ZfW
8OtA4i6PAcJv6i7or/PBC75oxkf1muO/WTSTnexUSl3F+AxQAiqwaPhtaXvgvPEnRxf2Zci3Asme
yhDt/kGgY2OhGARojrhnyeD09FZDUsGbVTUwDHZ15AW9dlMepzfJjZfuJPrI9e3ya54FCjFZ75rG
GvkeCddHtCP4fIR71yGlxaie8rHwvajBWb3QSsP/U7TgAVixENuZ8Vbl65f2V/VLcVR8b6+BrwUx
h+N/gn65D+bbTvL23zaJ85kFR0Apja16xqOkXX7YU+Ri9uH60bYzNrDR/7xGwcor7EMsSrEgJXhn
R9a+vuHQHnboZJgOst9X+2TP+1js63S0UUcjoeHrUfrwUX+k939m/+efIth/lubGwjL8lDH3gPmo
O4+tkny7ft4t12rAECwDzXyMHIpIP4RXn1zeJul23CZ/ZlvubRXJlj+3WoOQ5Xh8NhhT/CKYZlaQ
YdbHhkZ69n0owQO76EFdgxQhLJajXn/R2i8TYKHsZD+bnGR4tp6G4c6tpeuTG47otx8ifFknqUDi
7dX070O/OqJ/t/G61YT9TZbgYo2mcuwF4+5RcdSBnq6gdAQ+ETpjyU/DNC32KG5N6ZLfBWAMRqLP
XxrYMb+HaKvNY/Cjo0bGWjL6FeYc8mJ+sq3+djJcdFWo8kjBrOQxPBpS4+mPdOrnPQPr4XfpXcVo
71CrPrmH80g2H+aTOQT+9QQnaHBocT6qiG6OLXiizhzQ93UoPeUi1T6P2E1yaCPrKDnSRiL3mxzB
8di0j+uimKC6enoLc/w8OsmToQ9YEXWPKTHY57kwHB/EkzulHjHMq5U9tDh9Oyv0Heim9xrz7gzg
j7TacEfsTrKhsVXi+O33CW7LTPJ+mK2ea/SvJaT57d/QBXxaXAZdsO04Vl9esKGiLjrsxqFA+t+D
uezjCybkVJ3lFawCefRiPNdLFqoq+64m1Y2zDB+mcf4wAA7p+oVzvbmiV+JWAdrUpDbGlkZzjl2W
xDoQdfqQas7huhjZV3QEU9G6OTPVDi6RR9L/ZipSWcLrwNA6r0xcjUZmlo9oAJH3taUYPjE10B6r
LWCu4/7WJArzk6VG7YVhYyMpPl8/MTeUax9WqIgUwDLorVin0WBh5bcK1QbsIONXoki2UWUW4Qjp
0ZLlhpoXf3sGjP7xqWnnie9V82dKUEUDlejMVgq4NkJHcEYlRiMNA5Nm6BmAmQtTbOjyxeBCj3il
u6wPsm0N2bcUnJJjJVXTUyjpMCAVMYivK7Y/gCILnuj6rV3Cc/GAcrZ2cZSobVjlgbYT9QUvC9Ki
/m7N6j1WYfZoKj12SR3ElbNrtPwhI+AXZg4QFjzUHTBixIrpR2nVgdrE79zhhI1DX9REk+Sk298C
6GiYjgCNl7gZrA9eWaAqTqOx1Het/YMSJBLKl6J395JPsZk8cBy2vyUJiqUBkmZeUkYFx8fnIqUT
yduez9UdyzVV/BPcQ1cOmZsBxffvWlgRjgflq9ICIK0AZzhan0moRMBB4OUd6ULOPziMs3TBYTgx
6AZYNvOgwidANZ/d/uv3Grf7S79wliX4BcZaL3Gak6x59wt7h0+B4Hg0kAewbQ9/FihcIyB6M4N5
iOjEQxE4fhrKNGpkqxv8j1w7leARKNiue9KO+ILAFTcXgGmS79fVUSZB8AG93k7m2OG7paTfZfbt
bOfhdQlSNRByCy+rU88rETfOMYoXZOPbIpIq/LYZn2+FG8Tq2U5cJ81qa3hVePtr9RkYoECLeCij
+W2/W3aV/kYF4Kg0m9l4TMO/neUKKQYyJw2csLgo3snrX9Yv2tQKXjcA8KJVjtITSxRfnAedQBhZ
mycVQeb2S/H5cg/iFM/cpBK3Hdivs57ue/WNjbrWScodmGjWlfw+ZacTXMiiAUIhGSCLd7VNL+gw
3DWZoRmCzTCcG/hMVYb5Jjue4EnmRncIcyHyrK58IfTfvD4kxnd6+62+pF0Ao69J4J5xgUe1sCKg
HEvyGIlBnAr/KxExSbIyIy6NavfWWcYwAx1JgnibSYussqsSPMmo6K01VjA9zvgLonlewNJ50xLA
ENj4jAMqcSybXw+DNWB+1wzXELeFPTdVRxW0dFE59Pu8+2wQJbruujbD51mCmMVbOJM3x4RGbOp+
aEXxDeiP7yqqhC2lR5KOT4MlwwDcDCsrkULEJiWpsBeI5z5TbvTp2bV+DMP++qm2U9uVDMGoGNY/
qnlEasux0H+5jP83VgIWFeOtroPBSSECgJtgKfUmbiIPSTMmawFzYXzSpg/Xz7WtD2cpgu8fvUVp
GoJ0NiPf0vTOrj5f//v/8N3OAgQn7wIXFXuvuBszmji/NGeqgbjXeiWLkhtHpoAykaZQiJlJNud4
ub7WJ6hzz3lNnachJD/n8PD8kZxy0/+dL0tEWtf6PO97B6WA81DKa//0X6xSck27yG9WsgRNBHiC
MytA4sPCxPt04i2Kch/XHzv91k2/FPFd0rr7OSmDSv9cyRrFEnUxBT+fLNkyL04Kf4Xi7GikgVn/
nwpj8p+wcr6TuZRTzf6uqvzJCuKmt9ddQHUCl8YCXOPvAmuz72ePxy7D/ZZln/SiBxdN5ruDDCNv
2zOeBQnOnhFnLNoZYQWUhxgtsD0Aq6lNFUzUOQBX+OA4U8MnOGXKuZlnrQ4oeBLV1GtQuCDr5lWj
8ZRn6QFnGlYCz/s7z8rmP86zVpIF7zIkbVxmJRJlACfvtBBQKdgPDznK1/SSh8Dklc0vnzK3S+M4
f2PB3VSK4XaTBYlmm7xjhn230G4/qHOYZFOozErEsKuZ9HDiqL/7172ARJHErDL3WDeaiYXSgHqj
Gd6zWcY/cgVroQl5vC5p0wwNXQUFK1C7L/Ds8wJNCQdbHRFAJP20+ewBe/a6hO0HyEqEYIYZ0Vx3
Bu/K36/gV4iPGhMhco+2Gb5XogQDVHMjKdoU7wBaf0jcx4y0/iDbRZR9McH2el1LO8VA3tPYBDx9
jeErqnQAnHveC+VbHUQwtFQt8irT+bWg/wmA0ip0j/MLsMT2xW6KQ1kpajvQreQJ5jUTtdEBz/Yq
7++c5LUAjWcTf79LnzGyqxLMyx77clIySATAJqhxizCldbDkHNmuuwGWfsgs65CiLMXG/uhV+Y3m
JblPdS+wkZOCFzH+cF1PucDLTw7SKM3m7PXi9iCz6DxjXIJG4EEN3PZ5qJ+K7N6oPg/0Wam/5tI5
tk1navwSKBo5VlhUQP9C4MhuWXFv9n8lFfHr4jGVbR5tq+xZkpDVjotVs8SFpMzUgir+VPeSb7d9
mWcBXJ1XkbbP29odiQqbaK1bTDMiLmX3bU4kYk5T+1fu6KTGKzlz34AXicD2+Nt3fFle9BvF/xV/
GFgGTp3rf/HOl10W/8QrybbD+pzxE3KDzKogOcbREOHi/DEo5z1vmWNnIiSYiQ6v6+U/2Ob54wpO
rVQZ1UdsuPx8hHPQm+TbEEJiEf5xbW2lmIKH8/CStIiLd/ECSLJBP4Lsz9dSWXa2meiupAguzsoS
1yb56Yu+Lqj/HCeR1zFk6il4t8Yz5pz2SRMNhgfGlqL6uDTaEHqmIUmQNuO2aTkcgUK1PXGZkLjA
fAQyBZzaQAKWuj7YHnZz7aKsL2kZyiQJdwTILE9nmIUDNEQf5CyayVvde1Fi2QzstvatjiRcU0mS
gTaFx7vBPPFqghwsT4ENiFsU1j6hCX2QqPumXoAQDnM4p8EGQd1jBVBrbnKy8fOY0b/s7vNHxoU/
sWwV1BIWFp/EhXitK9OpdqGDZvQTmmdJPvBKpXtas6La++un29TElUDBUTZxXMxOYqO+4H6t2XEu
vprdp+siuCe6diZ+5pWnchRgjhoDdHBoH5r4XpneXf/720fAYCc4uXFDumBMVtkNFWh84I66xs9s
4s/N5HeyyZbNU9hASzFMDzDV4gJPomDTXq/QWW2y+2EwQi2udtfPIZMgWFCrFYTFvH5lOfcGEMWM
SQZYtp35rg4h2A4dMGiV2eh8/5zO4R2Y/0eVV7KEa8lrphrJqMDHtb5+Qw5dlITVrRP0u/yDhh0J
GYy+9HBCAtdoae8SPrPwOkHwOnr0ejhZsripcuezidsLHjbp7bGGMqighprLMfTqOvCYdCFoM+te
yRHyJBs8OrGaQs7fU4d4YiLrNn19X+//Rda96cNX4gRn4CjAtwGYFXx4AoRA+9OsYr4nCbxRVlSS
fT/BJVBlVsF8g1x7mr9gEDYk4BMFR1Jw3aC2s7PVebjFrTxP07CmaJqWv9G1fZXuYrZb9ku4fDhN
Fvq2+bgEagh+IuUoaxtIjNnjX2Alum5ZZqN/DdAzJ//AKpTzMV8oOd5mYFodT3QYjc2mpac8WBj7
8rAcwOTFV/zi2/nQzOF1aZ5MOQTfgZe+omdxk0SuXd+63bj4TZPddcYt7CBwzAXspPM3fZoPrLXC
YmL3+ZAdB3M4WgUomM1qeUvcB7swD4DLup0KFmKgP/cxXH0AnB8omuvAIG8dHeoWT8CjYwBNn4Im
Tw6T9lKn30dnr+g0ZFob5kUV5a7nl2oSZo0bAgnn0Nt1UA2Jr5D0XWnmb+08Q+6/7Mr8m6O96byv
deIGbk5nP6Vj4WuOFbiDuWOTF9VZB54t+jb17uM0A4vWXTWDSNJSbkGUtq8NZw+We3A7gy6tcXwz
rT42RrtfXPLgsnZvuB/HqjgoiwpsrGyv1c6hAtDA4OFPgKSnNNpd1YPZe7R8Mmk3VrIAimvPzK+l
Fe9dFUxNWRu481IGWc7w5iS3SaNErtY8KnX6rSjx/dLR9K9f5vZdgqKVEwYi1xDsr66yzB0rTJYY
tRuo3YK5fs0HC4Ovq4/XJW3bwVmSYIKKGud67HGXQsrQNeIbJS7+ANmNJ7euBlY5UBCd1kpWtlZ5
GSvGlnuTwPFTGwjJy4F3mhJ7j1T0X3Sa/iHUnCUK38+upsVkDGXHn3GU7xT9uzi6/QHPooQP2AA9
dak0HG50HgfzkXTvr1/Q9hQtaDfQx9DRN3OFsFnPP0uo2dHat9meHerMZxaQDNNdgtHStAV4ewlV
zQFWd132Zhg4ixbDKEaQgWNco6iE7OqWLCNgNbHYSHPJlPeWtgNCGFPCWOQHLL1wwqmhg6JPHHms
uh1cza+BYTjFix9Ll4H4vYup7kqSWEEhZROPOR9k52OTf1LgP/3FC4mGBjofDJnbYEH7Pc6QyWiK
rMdeQmlPIUli3yvmIprV/YDkwW/18ehNBMXpdnruRxnYwOaEmmkB2dMFS6R50XKlzkKbdK4ATI7y
uxYWoamAKZMFzg0gAkNHuiq0FfFW8sQGrOJNHlrKAFHgxLjt22rfH6b9cLRvq0CaPGzlXmtZQu4F
nDCnTpDxn3ZZ1F0XjKo/gsbDi8wDVsBltrBl52txQu6VJZUzYzK1jrrue99kPrC8rxsbj8+ipqwF
CD5LSVrAFXV9HVWGeq8lc+iOlAVqm32I55b6MSN/AFtjrCUKrqvAak5jciR5FPRvVH16wvP6vZKb
kpGGf9BCF3QTeKVrF10uZiD7KCxscVDXQuWmy48T844FGW+1hL04ZufCiQ1toM462E6bB91q7igB
xOT1D7xVrzWt888Q0jFAT4GKBfioEUa5qev42twgReqPkwOoz+6BxXdEtu++GYjWMoWkzG2Uek6H
Gl7zHQuTAB3ot73f7xD47mVQCFtedC1KeM8NcT6UujuDZ8aK77Sx2rlA6MtY/deSzLIb5X/rUlfP
n1Lw2ErWDc2g41inXSQQHrjh9La5t5/t44h1GR20rWACyGD0I5XcokS06MJ1VjZ6SSE6rnuwfExH
hVXqW0oXMEc7pNmNFjsCM0SViN18q6w+7+mmV0lMk8WVSkEbECXH9ghS0Cw0raAJ66j4lCKntwFP
6LygBb+ExvN1vd2KwsDFtTQbPDuXDNL9SJUeaNAAYYwnn3q2PxVfvVYGx77pflZSBGfgsdIFDwIw
XLQZxIEmy8NWZ2+JjrX1GsuI7SILTpsOdSVQiIx222aAf8exZr70Xz5lqURLZd9NsHe7aQ2FjhBQ
JkfazUdGH3NMZV+/nM30bH07goW36pxh3AmcjmaEznZQvcFjidN6YePnddCEFwZnX5ERZW6aO/TB
Ai0Syl3i2EcODvOlnxCPLDN+n+T626r+VCfdo9tIUcG2VeMsSgh97dBgQ27C6gfPpseX4jNfbXpt
ouQ/hyVPTXzpBtlmPrE6pBATDY96dRZPr4uH5221P+0Em2jkufiUun3RzcNme6fNFqJDi25mrH8e
UTlCY1jmRvi3uvCcZzGi+6pHvHPZDDdSHEfAnteYusBS8bjjFbfsKe8l8ja95UqckCQZfaxRpiDE
03l8GaoYLmvM9lZa4QVcLKlv18MbynLJTOa2af/6lqeEYOUrVXfx2tGBTVBT95PqpW32161uS4AF
+nCA+Vmqd/EmUhPPS3MHx8qXJ7z/XVW63ruleZbF+cnx/rmkYM+makaPGRgyP4uV/2EWflOWrWmW
5wBK7eKNUOgT+FVmZM0/X6uvsv4N8vJmQmKtZAlOEVj4VM053eEZbeOVPkWOtrHZCVrLElwjENsG
pi6nc53mFjmhlI2N5VcqR18+478Fi2FYABDCg8uCJYtQjz0gkYnWZJwndsTSBOpGoRPDGevvrYhH
aPacmL4VXlfGfzjnWargHzvP0HrcLIfyWs1n/lrGKwJZefsfbvEsUfCLLZZBU72FRNXodnpph02t
7qd6DIsOHIZL91lh5Q2Jy0fQyoRUaWWIOluhdf2duX2uDDwZ1D4FUCRwnOb42KSRq+dhb8iao9sf
1tFALoRSg6OLGIOYbmBxyxWIF1Cz5C1XIO2Br7xjL4DPynuyUtWWewZviYMylYkFU7Hw1tgUhdAe
CmRGKUbEgCAbtIcOSzflPsuBdSGD8N6+Sdf6H2nXtRw5jmy/iBEkSNC80pVRybSkVqvnhdGWDvSe
X38PNHtHJRRvoWfvxk7sRvRuZwFMh8yTJwmsn+iqRQQHzWJr1hbjQ4T72x7lWKdNp3kmSlBTC1sD
VpY0IOPVPi2KGsR0lrjl7Q92JkLQS1DSRCmwjty7gBEB9gfQnYJ6A0j0fuQ+UB6/rpveFiMNNsC8
X5+giJYClrRkRNbarKimHOaf0TdeegABRB6M+zaoV8xcZy5m+d2K+JX9eQ6aMAns4Prv+D8+I4h6
LQNsEKpYpANDT1ouNj7j3y6c+Xyn8p+R52/anv2PKLEoR8FuNqactLysatcajzFQA/18uH4gmRBB
LScrafqBs8FFZtiVAJMpfrzIJo22HuQUpJo2YIQqiJSF+KDpjZrOKapxijKi0l/5hTG4iancsOS1
Ke5N+0ed/Lh+rs1aBMWSA05/gOecSGajqFOZrAM0NDv0h7U5NogOnCg1QinABwdCJtMMrvJiwncu
UAi4TguSPz1HLsTB+/3z+JNTL9o/l1DDA91PAlmdarPieC5QvNV8tFnP19tyiMKwG/fObbLPMETV
yJ4+m87y7C558nkWBRy1jJ2V0/SccWZiXwmISPrdn1BmXsjDVnsTzPaY24KvvOSuqI1V1WcToyq7
/kDYXeP1+yIPOx/LfEIM4kprfpf+jEt0dB1ppkM13RTMYJ3aliF9hsRbzpeTglI8iHz9lusLxznK
sVsXTlqQKDjpCWC1pjMhkVdWSPfmxpQX+z8rouMfuuHLuPQvsyZBpuC1J31O8B7ip4TGkFvejE08
mt8XO3ZDd1pgoRwnPemF8UOohahuaKANo6r4flU0gwHKiLTFXgfXITfJdKyKr1O6uCtJvcLAP8Pq
X7d+Ym2oEDheIY2/Zi/pT0aLxhWI1NWwWg3AzpvsDiXX5F5v83Sn93Z5iMH0FKzTfLcwLC1Dd84l
84yRRKD0PbLmhdtntA3A8efb1RSqw0y8YjUKV19H8OPFQRTjs+nKrd4Z+1mhJ4BrviVm12JpehYF
QJG9VH1ru0bVLq6Zk/ihU7QZ7FaoG41rpQV11O6NCB2egYBrKot+xDV9Kgyya5M2pLn5RWmS33jU
Jdj3boWIfK9xiuHBjB3BkrvvyICebFQ6kzuvjl14VO0/4f4/o4STBxF2X3pZpwDtnDroxha5N61V
F6Bmz7yWGmiOzmDxIX0KyLqpAQlt2AdsSalDnWbmSR9NILkMFmLRdFNhZwu50/Rxv+oYrpmV7kmf
nH2RYCokL530HlqVFW6EQqHi9tiY27kEi0NBx6+ewDCe3yEuZA9GpubBnBEzHIrEOpVoBIX5SA00
eSmgmXNpubayzH4/gHrDsvOTquSR1ywmhu2LtAiacijvprxcmauQIffnuL9NCUq6edqHo205wBAs
4MJmqxk4Fqv2Sk6U/ULJk0JKzTcaFRue8oXuMlD6hyqzdomxVC7JC4wqan2xz+IkLt2hBL0/pQP+
X4aXzYOPtcaqj7LP8DDVZdAY8XRbWmlxy6IBLPxrfpvP6qMyq+HijPtpWhbPjIbEj83ivlanIGqj
Fd+89Yda0Y9tCTKznDVhGymjV89gyltin46Fp8UaehqE5p+zwfqZ6FXiViO2wBV9+1SvXRN0OZBO
0aDNJ0PDjifaaLdxnqn+UlXZwZyW+XbKFh19wnVVdl0Wl69LZIK8LO06/U6xrCN2yWKnULcDa3Tq
deuC3UXYDuiM7Y01z5/Vat2NSXuXgW3WGeiwT4n9WSHJ04J7aJPcH+d83/UFIF2peh9VduKP1er1
CpuxwGqCj7Sj9laJWnuXRMNxmqd9Ps8YDzJmfzGbo8raXV1nRxZXfpWMTwWxzDCpWiW07YKBzAag
AwzX7ZZGw8WYWuoP5Vj7Xaepu2yONL/tBs8018Zrs/4ryqO936mmmxT435h97MEO7lp9fMKcW+qm
C7aTOON4W8aRn43FPk5Ut1/1xFcV9kAUGqb5eE9NdlMlSdBUM/PmBdXDLDdOqIn6LCGPpFvcqVK+
pBk2b3XZa6zpNNRZah4zzZpR+rZs7CmfWeynVXVSovgxGqP7VSsDq8r38AtHYB5Wfqb80FH16MTO
HVYKPiVgm0HRqbiv4inso3j5Yk6l+quKu/ETyQhfwoCHSB3tQVy+T1ZtBVuHkvldtBQB+NdgwklZ
gx5PZ6HW1I4rcZsbQQnOGgg+sKPzRqYQ6PVsxotTidSwtB679IWicKRapRe3j4XymZSPtpm7pba4
nfZbqUApF4VTccLeZbcBZigvktvGIP7YrH5RQrmAWY9H7C/I7flr0RXP138sz6c+5Ft4vJ3/Vh53
zpMSDC7S1VDUUBmOwNy6SfesJlXYYwTguqBLjgxIwtYggzg2VW10rj9KyqzOWswkRbC0x4AmFpZC
xrDW5yEvfTKAKpXhk7D43mmHBzX5xEbTrSfLjYZPnXNQrcJlqxXiJe8ZbS5dh3aRduLHqUiW8KZ0
6OUI50BYi6lRVUVMH3LiruoDR/hxTjw6xlhhU/gKtgJcv5FLMjVBqKAnJGZD79QQmh2Sh7pys+fi
TlvCId9HtyuWiuv7+aQyLHYCJdbOunX6R91GvHGjOMhm/21TkJSScyPP+HARwlfq0NNUhwW/iTqo
AFng4WKA4GtfM6YBote7YBAPyGhIruKyLfDxKsRB0CQezdFpIHYAosnygdEIOIUH+7LuEK6R5DAX
LDwoYcj2nUslCzlr2pfY5sneJAep/pw3P9WAhZw9JCt8p4Xt7cDsjLmH1kule5mIRO8MIX81Spal
yK/UsMUTztdbP4bvu29P0W5O3bn1+wMHBRj3ja8tQXOKovtivtEC4qahLfsGm8neuw2IE6MEtMK0
4+o4htMLoHd7fG0/f+DUrwB8yaTxexUdD3DheCxYmCe6aMhUzBrNrl7xxY/lQT+tN9qd6WqedptK
p6+2fBwezEieTY6ZEQEzs21nSHoAIkk1Ghb6jT4/5Xp/QwzJC++iCsCV+F2O2KwwywUZo8HBKkXm
rmn5oBDyXAKhc91vbD2zPsgRVLZNaiNZgDkNdeLN8BNK9MbfCW7JKTTCsv6Dh9ZWSMO30hDPDP5v
fvSzMMHHtFUDbeIwGi2vcx4L818zqOPyziUID/+0rDuz7aB9xCzwchy8YW0O1rK7fndvJKqi2p2L
EZ77+Vq1FjanItVMvPRbi6pGecATLvN+0tJT9vQHgvWK8dc4yD32G8AV8hTFfpe6XwGzbO/Qnwki
Sc1jS23Of5IQBiK7KbN5wd2axc9IK92qMdwlkrVo+MGuHVxw7HqRNo1t4n4Tdd3ZbMZq1MQ4oPjh
1+m0NzsiLeVIziWimwobNNK9DYnGLTDzzg9e4AQhk0cR6+9mbw6qMH6Slha3vNjZbYqUcUWTtEvL
NXV+xZAjfWNdRTZc+OsLIoh8lcFWwDyXJ3jwapqLGIkgzxyce6yd8M0WJgkmVB/YgJ0++fBpO/04
Bz3ih7R6JZPO48uZXaL2XgE08yYdQv34E/naMr/8kpUuVtSmO2sHtEAWKD5W0kZqkJxGmV69lQAv
FQuIPfxLRXFS+Al1b3ddiz8Jm9ZtbK954exbSZhjhmmZPPOZPC8/1DDGZkO8R/ZJ6tLDkd3F4MKW
fnsu6tpP4V7s7DYw7aJqqcK9VO4aO/NYBNyM58fhFbl4UO6kJb1to3o/u+AWC9rFHPyPbOnJpG6G
TZ+HGhy49U30s/HJa/aN3YEcBuAe6YffNq53yYK7JJpiTxqiXTh55YENXvb8du2+gy10Ht0lj0hY
pJTbl+XgNyf9LlXwnlVdd5rBUwQgd37HN+uN46WH6jAc/iQ52iq0ISS8SxMc42yqNFFGSBvDOPWW
4+jXD/kx3Y2t2zI3u3OOLGA7IunGSw8peMo6z52WaRDb+0brjuDAt/0hXPju8wIZqPQZINFaMfft
k7xuJ36p6z07DcxF5gcfgv9i0rBH5f3BxP6hyE+9FFXxxLcW9GZcWj2kD9VD9klKQ74d6v+5dbHS
2NX5kC8zfo715PwYvnWo4XIiiOKZfSMAoMtL8JuqDP4+NBIdHXUsIZ3RkzKt0xohWVeUU9E5YUnj
YMRT53rov9zWx5X3TI7gqXuqVfYK8G+o7uwdARUkiv2sdfHoVQL1HusbA/7Ko1+7xNUyedl4KwvV
+LidoZlomIp8TkM76oiyEJ8dsNQ2WpHgAE/izb1r+52PRtuDMYI70gM9bi4NFFt3fP7MFwy3rLQp
yTSUJDgEUK8xXqpiM2ZyuH7FW6qDbB5UcSjwAnAiuENcbjRHDV6K9Zztpzhkai3Bvm9KwI4dDjHB
FmKRRl6tTNOe1QJksGrh9yzL3Zmg9Hn9GFsJtkPQZzLB2kGwfU7QyHho9WbpBqg7cOAmHxxgt+q0
+ztnmfZVdSzKf/92+CBSUM6q6Vls5CMJsSXQs2gNGAIabJoMI7ChBw62DwJUbAP3cRGsqz6ri6VQ
SVh0q8cL8dYSB73WyG5w43WH3Scqtn+hF3Sp7ElhwKS7Gcc5dKarfI8AdJ38Dry6yAJkTPCXJOLQ
tzNpYqZJHTyjqwrSmt/Gb3v2Ubv3LcirIndMPeK32F0ie8DqG/b8QaigJJXSFNG8Qmhca/sKUDE1
d3ZOi0SPNIHNXtBX8IAeWE3HBxkz4kfitSrKko3m9g5QnIdEI26pr15MCzdfsSGg1v0CZrlOd71T
6l6hJP6a63tz+mZp5XHoMO3VYx4oKThvLGWPddN/XdPIp0XqK9KhxssmvXCrgkqiQz8vw4gD8sl0
9VsZFrvUQ8Lx3O8GifZvW9y7vlhCEokV91NXNm+yVI+mbom5HWyAceeXP/t6UoFCqlgTUqzoW3ET
n7F3xlVXQDTnPfbRBqUZjo/yXP0SfPF2n9iYqFu2Q7Fw/GN2apKiiYkO0D7Hkqm3etimvjF72eTq
kTt9nl0sJsNuiPwBLTDrjnVudAPOoD8ovVzQ3ws/RMirKCptpTbihxg79mDd2Acutnkge6lhbruB
9yMLqVQar61TZ5DEAWYaFhuO+/yQ7MvjHxTyNnJx2OM/ssQ0SjfThbYRZHHkgBOCOiRM98WRj9QY
Yb9TDtbODuWfdStd/CBX8AMjuoBzzmcx4OrucsvLQgc7PmxXPXUE2ZI0jdkIgR/kCWZpt8ZgdDHk
8eBER9e6QbYElpTJZ/vhebz9g6vdjBpnVytYJ9aAqUbWQSRH7GnPCnGxVIhLbQPnOD0lrdfclztZ
YnwJzfiopyK/HG1JrNAGYuM7jJ8do8MQRq8oGkh9+VZvAgTePFSZWM17MVJn9IUD4nzK9XT20Wt0
I8WFV14PxV81EmDMaKyB9hm4iSfLCips4ZLEy61veiZfrBwyNs6F2kJ+j1p3lbWhquiSLVHcqIW3
8fkR37z92ds4UyOGHcQQQc37kjyM5ty4VpoG3RDvq5JiEHiRJdxcE6+JFDS1XJR5VYEqCNUjLMHL
/yo87JWEFWZHR/qM2gxX53coKGkOKkJHnyCtPLWH/JiEPdQz2bPj5Eo1k/9d104mRA9a2qBhBkTx
za9hisF3VHfeW4Du6d4MpilXNq20fTqgt4ljYo/HBei5S0iGLMLi3m0KwGawW2/IQT/qAfg1vl5P
fzeV8UyUUFposwWE+a0JKrT8cbXod2chMv69rac9YL7vxxFi4UwnvYjHt+MAzoFJy7k+1rWP5W89
ZhIXv/f6wQe1iiwibdV/PwgWYl/qaP+5R4575BXJdHbLp6QJms+J4ueNa2DuTAOtpOcEf9PBtZ/j
p8ibvMpXm0DJ3OSzrdwMX2R+fSudtHTMLNuGoQJ0I4QR8LWNdqLVergM9RGNA9Wt8i92gf1/zfRw
/QNvKtO5LMEw47gyEyWvdDAA+MZRxfpzxQN5srOz93korcptJQHn0gTDLGllstnAyXinZ7r7307P
dC/v9GymdcBIqQ423gA5Ky5iMEimGGna6iHZTQEJOPxMWV2e35ihujcfV9lVbhnLuUBBn3JLi7D+
EwKVPT/c8+rOrn3inSycT9ov3D4foHUOKPQwyCEi9udlaSoD8AIkG+k+s7F+C4v9Pr+xoy0eksU/
WNux5eusM5GCslhl2RlGC5FYvmruVr/9yulGwMpGMJnAKyayl9VmRnUuUVSYFYBh24ZEDurDopA8
YPSW+wWexyXGk6yYuhUabQLGBXB0Ap4gKg06z1VZLSNOqD1CsrmzrWz2aHnPahAUgCMjH79ct8At
rYF68iF3ykdsBWMvATpSrayaQx1P4sIu/HyQKOZWynYuQfhqjWE1TWwVc0ip6Y6gtmSmGxWSnGLL
Z9ng4cUSeApEvgj/1/SU0QFb2cNyAV4NoGeKkXk7xMSWpLC0mQraJgYDMdBJTFPEPg9OZtYMQJ4w
1qthF6fZs5PFaZBNgHGRu3FwDoZmTze5qrm2JltTsfWyOBcu2HizJEtXGC1aZ3Md1KpxKNmjYcJl
oreSdJF7XTc2Y+O5OOHRhLcZtr2aHZoK7hTwZBTwj8ojJV6HIMNxERp/AU3US6L+ZlA4EytufkXd
ly/L0fX/ZGs9wUSA9okTorIp0CXqeflBMYdp6JgWw5IUDf5MsPGejHkMePIasgNH2kT+6HLsbHaU
RfwLHRUECakasRKlBLskmvLW5K/O8BIP1hF0GTd1I5vju9ATQZRQ/swbfa7NBqJ6+pNUj13+mYE2
GeilBN9LoiTcfj9koIIsIUkDoqEHCAAGkegebzrxGVrg3DiaHFTt0omNC4cliBPyNQBnWU0zsoaj
Eu+L6gu1pHxnF3FGECFYWR4PY6ITnIh7ftUjnvYMGlqeVBd2qGBZ53/ReX8TySvWUEP4YsENk9FG
JXuG/1LWKOiL1VcG46Yk/9bZC1IEV1z2ZpykzgiIXTdX7mjodwnTCpnXuAhighTBoPI86mKiTCqC
Jp8lmnYAMX2tn9AEBo7BdPmOrchyl5sBWdB1XbwINVyygR63oxvISMQdmbmxaCRFXyc0qOFrZMDe
JWCmzXGmsjNKJIkbcouhxCRdjqan9jT9rp9Lv9vZh34/ot4CGHL0CjT2vpKMxV9mIx+PJ67KnQ0T
28l5e47eZ89WuN4ocMQQB3rYoPRkucimob1fpi4oS7OuczJwIBzrE3/puv2CHtH177UpwtQIKJIw
GwLVh2s5qwSMPaGK03E3ZaZuVj/1/b/mToVCnAkQLBnhEtswRh2IgCj+ZLKflhYftfFLZLf76yfZ
1IczQUKkrIaxG+rZQEdv/cuOsKXcORrpv+9lcAV4lyIWFpts1rRptda3gpuBQkZ0YDfOjgMKdEme
I/k04iNw0tshmXMKV4Helqd3WeOiNPTvx1H5gWx0ZxB4wTMquIo6MaI2R1wO2/HYLosb0f0SS0f3
1Y0IRQ0L/FEUDzH881HNMGxS2voKKabirC4q4r7Tr/f4XqtP8wYoV4K42N0NbUmC2bJTibPY0o1z
8YISsrSJkxJox1Dt8sVlufIwwjeh0aL/uq6EW9+MUhWkszwHdsSlFNNsxlbecXRhGgXm9Kh2RKIV
WynMuQQh1udpE+lrbalh3r+A9Mi1m2Oh3hqTDIJ3+bqEplMsHAK/MoXGv/35mWdw2jXWFSMDRPv0
tu9cRetT8fRbE87uj+a3uA6IWcy5QH63ZwKznA4NbSBwzHOQz2fz7ZKmnxFmdmqfhcBj765/q60g
SS0QK3EGevRBBYeRJ3lWmxXk5V0aTNl6g9mIx0VrvyptWrs0cm5qDRM+14X+H9f6j1TKLeX8lBUd
VSwq1EKKHfJBe7C/8QYlqOiWEM2go3xY7DKXf/uQ7xKFxIaptDcGoJpRJlD5Kp/42BIgHDRvvlMO
S3L//zygELS6aqkWi6Hvny8enz3vNQBSgeL0Sm23BsO9PB/dsG4DUA0HCSGv2IvPB3ONZivXEWIU
jJ3FxpEUHQjAZI+Ui8oVQTvpTIqgnmMSsbQ0MEE5HO0dPfHtRPapOgCjLK/s8DsSTOGDLH7iMyWx
cM5IMQeOI2QP9rcsVDzrdjq1n8j+D6RtGN4HaYJLKUq7reYFORuGqoI5LNiR8211tyh6Hh3LP4GO
FKsl/wDs8zahf+2cQlhoJ0Mt2wFfTruPvyUP9tHwltgzvrXPHDWYYh3sBPr91U0jl7i5bx3g8P59
NV34sEJwIHTNm1TDjyA78ptvcnO8tkVrgm9yA4epxDy4V7l2ZMHrqEQfBwZIVajc9MwDAjL6SwNv
7/hQ3ich+x6F1AJqz9XQNQzJDZZmSxK+LQf0/rWpKu4710ul6DGTtYbmJxNfu7njjVjtU/my+BUK
eLIcdsv9fJAnuJ8Zo4wJBiHXsGF+f3JueH25a/6wvrztCsDWaIPxU78A6zh6sqZ2gttNO+bFMfFo
89AxaRa4bZ/vYgQf11bUbI0F9knv80euMhzgOqVvYyl/0KPfiPm4wndxQo7GErutLTx3wuyk3C/q
XrNBZ/ofp4p0pvG030MfYDCl38msQ3ahgteLklxdjQbvVSv/q45PS3aymMyzbiRNH44neDuDRdFc
gu4mJJ+U+/5B28e3NDBdjhMeQR4iH7aS3afg8Fa8HbHU0wR8heS3dCjvia2ellzdlUyTYNS2fSvP
MjQNu3LE93BDp6qJNEy2WFV5pyvzEdRjDyyP97lqPiFKSrLD7av8R5z4KFaGfK4qC/mnjaaVTSa3
XHXJO+uyJPnmL99lCAZtpkMW9ZgER3CyMYgNToZjN7t65+U7jq4guYfh5Up3aymmW3Y6weyaWivj
ZYRkXX1a7BzQ12/XvfO2c34/mmBos24phjFiAHLODWh8g1HRzLXsm3T9Pqjfh+WmVlhwXeS2Lr6L
FAysnjGgPsT4YvmonqaenIhR3OB1csvGSdpp5b//Mvi8CxMsrbSSYhpjPCm7QA9Nb92Do8c40F0E
z9V+xoJ7KcXfxsMPtv0uUTA1vZtKe9XxXOGlXf1m3M8AVRlo+jey0szmRepwkyoafvhHyCXylUXZ
OkA5Js8BbdRLe9Kwfgbjkigne+PvFF3yAOXrW1lNeYPdkuOM3gUL+cMwafXE+LhodNsS37mfFrd8
5oITnxyKyrXv59/LsNMDjOnJdhNuWsSZbCGbSBMli3LNhuw2D9p0DSMAxq8r6HURgLp/zEUNNU91
Rrh3JqXfOCP4F1KJk9x4iZ3doCaCvkFgPdRmBBugueKXZoIp+Ams+t8Mp/Ajhg0xLJVkQbJDCZ5E
oS3tZh3KwkBq5sTUXddP169tq1T44VCCLyFR1NFqhYjkAMRkUKIqX3jdD3Dyh85BViu6RL1yp/yP
IqAL9/Erab1qd42NAgs74b18y0InWO/02xG7sTNX/R558Zfr55PdoOBKFFPB2EnpqKGjfY/mhyWW
IYY2I+fZiQTPoc4l1RQGpSjHLJjjyp3iGu1RtAIwtqSBper6efjvvXCNZ+IE99FMOnB7Cs6TdPRu
NNvfdk+/JjWoAa7L0WUXJ7iLVUuztiscvCO76TQaym0dndQRxVenc7XiG8M8R730npU9Kvq3BMNx
7BOpX4yk8s2sdmsGWr54CaoGTWmt31MCD56TF/B1+HZ975D7IYq+UGP5ssbqXY6eWh4zd6gKzG63
e9D6u7p048L2k+Ls7gQvRPrMbnt08KALbl+5LYrx3Pux73x3Vb8GZC/DCG8G6neJIkbOniLkVRUC
WZspt0viFG5bFIs719EUdJaaeFW5vsx6cVjJLNsWIvmAbw+es8d5sljYkVDyQKPH2C3O3GhZJe7p
EoP40ZzfnMuZDHhxTNExnC87DUG61/YmmryRR+Yd+TpN7i++CkVHzdk6NCCon7x+lrhk2Td9+/Oz
X6Csk6FlvGIb303f8rdXWx3AOmK8xFNf/siRmLu4H74AuBMr/xBFi8TwBoziRKRxk9X0NRbI5vxl
X1DwXeuMbaKWjaiZxsyblicFrELXrfx6MoLU/6M7jijorlkC51UPupeX95r6WCxPWlv61+Vsv67P
DEFwWxNp1KplcFtn6K231zUDekuW6lwyFAhqKfiuJY9VbdFxLL73nsM4sfnY+pKCwcXLveJgh3gF
PyA9R6oTBeqj9ZACOvcgK2FIXPWb8ZypZjy2w2TOMA5KTz0ms9sx6CbZw1cWUYmY9wzFPBGbm7ln
gzNNizCHUOwaf0hdjJIUfup332UnuySgeLtgTtqpmrp9MVrP1KYqzIrqeFuBYu8npxPr7vS9VmHs
sE88ju1i80GOldu+0ne5or52fV+MnICh1R+W+a5tbjLydF1Vt0XYGmqo2Nh9MW2ULaWhgtELQWJE
I6tAJRpeezF216Vsm/a7FP7nZ7qRmUqDuArggGFhoC9ygtT57zzjuwjBewA7Fhupheb65BlH5ZVP
ivww3P5FOXImDmn9bNsxvosTPk1jDUNRzqYeTsCihn8P9prPWC8VB5anZ3teqEwCpLFJ5v8X+yF5
WvkuXHAvygh+Za0A1IOAE/h4Vrxje3UvPSpPiS9yMMMAnhETgyAjFvKIwWG0AbiZ04DYO8UF6csh
CgfAnDjtyB+MMvBKxRV54qhYt7K+6GPkSP9NadLYjAnvpxPJCGbSJflgG2tYKdiB4DASJBYWBqbF
wer3zprtlTbzF7hLawgpS/eg1noqBryAorBXg4Hmrk6weAwPyj5sTCtY8WxpAfPB0KOntXfOPJ1y
/A1J/R1bh9cW+7mM0Fi+qnkZ5tpzbf6uOuaWhY6Js8xL1dhleuWy+LOyFgEbC84C5xrNPqemxxpV
Eqg2rf/s8MKDy7Aq+2/+hwKSqtTyovxUTl+vG/+2+zyTIry5sBu+yydOP9C+lq2vh5q/HhiaJ9kX
MFyyBUOuGACsd7nmkcfrojet9Eyy4HfaZcooa9Bhjntzh60sO1ajmt73WDhRY2n9KMkvtuP+mTzB
CUVxOsRFB9U9i/va6OP99weGuam5WD6GPbEqto2KGIHOIGoCL4C/nLQuURq3HQxPM56j6ff1W9yu
pZxJEq4xsxw06lXYyLLj8GLtmb3y/+QLE2yfYOPZQedj0fLUZvu5fiZZuFA6dEMEGAKSiv8ALZtf
ObA9HEFX3tLD9XPKLpT/+VmUMhgxItqjJ9JhXjlRn0bMqTp8MZ9jSiRtllaAK8ZeVwIIsAhnBgYs
7mcb9XsnBpck9pyNysuo78sM9fX8Xu0kH5B/nwuPeiZOTBA5bK83IS6asENRS1BbkRxIJsH5eHV1
nmU91bmEvvUd/a9iamW2tVmzfD+ELWR+6dImpc4PYZLZG6YvtvGUNa9DHOaKhtriF7Wq/KX4b84F
nnYAEJH8AWL/8VxZzzDTWyO1Xvo4WEftkBpDeF3rttutZzIE6+pL3W5YjizPikH0gw1qbv44R64F
crnmlj5qjxhAvas71xjA0QvqgfFF9dW9bAZkMxSc/QrB0tIiUu2B4mWpx0lQwFV2M1DULfWun3bT
xs7ECDZWW3ofl/xCKRgzq77ETh6MZdtgdDKkWMRNpTyTJaRJDHWjlnKo1hjCdb1oQAckvumbT9WB
evVf8nxddjjBzqxarW2SINAN6+cZlW4WaPmukCXTsi8l2Bplo9VgSQ+6SblOQfIN/oN6pe6MmsP1
byW5P/Gt1aBSOrIEfZe0ejEx6V7rsrLbdkXl/RO92caZy6XWEHeMN+KcJ8XB6Ly7fqX3f4Ol+31b
gNrLjP0xQXdCD1TQD7vO8/UzbkeYs18gpEDZYoI9mXN+qMjbDt1OCeyT8hmECOhxsp0UqrqZTJ+J
ExwKmwidnRRmRnbRp/Kh49TpfvcKitYTOM2PGGW5fj6JshDBuVCQfHbgYuad4tFNojhcTM3PJklZ
XSZFcB4Wy+vM4fUOzdr3iuXVyeuAofn/31EE14Fa6qwTG02rCtt9c5sdtSQKHVPCLSQ7iuA0AHBr
upGT3KH2fFc1406fLG8pXq+fZbtdawGLCMrDjSmxvM/WKY0GAE721tPoK690Hx9Ht97bT9YOhNJA
FMkectsnexcpaDogA0xPWryQ1eU+M0Fq0d3Hhaxxup3snx1MUHAb7PkjXvm8mdmfstc8yGw3+ul8
AwP2Dwdv8f5Xpbqt4so2yGyezgb9OrZVgM3kLYc98yRrZkZansGwxii+IRHz2zl6HMiD5LvxS7pI
pc7ECC6+wTbXscF4eri8DUw3f3HWp+o0HdpdGsoS0m3ndCZNcPVKp1ZZlqIkype3YLcDnyWsXsEj
jjVbQAWhxPZfHQ8rm8Cwy0cY+S2f3WJaGAo1gP9CyLR3GFnZ6Y/Gc36agzKY9uDSvi5uM8CAr/J/
pQkWHccMVNu8GcdUI8T8iiunDd5Wi3cRgjkPiGBs5KMBrPmqdTdvNPOVpPbEv/mlTrzLEHRCwWrT
sgfZUoiuRxFHblQ6ty06EM3ya+6qm3j5fv3a+G++Jk/QimKiRjkibCHN6HezimJvfkLxBnSCxb5p
c8lH2nZV719JXM+ixeYwz5TH6Byss8OnzJ+/OIuv/Op/z0H9uP6C4mfuJMPkSZTD4WWiM1UsY2oW
wA4gIV3az8aq3xcKkaATJMrhCB7RmhLa9xW03Sq/FjpwJdmXupSd4/8w4n/UQwTCQiP0tuXEXnwZ
Rd34vAs8FwGWJ4P/L8IspsSI+ee/oh6OEPINQ1/WiaKka6VTYLGjOt1m9p1lYXzPCTLyy9Aer+vj
pkDOXIHxLAS0iyQua7Nk5E1nXh7Xb9D+xJggO0pp7zYLgw7YKHTs2LlcSYR9sOm4RMlbV+UDZvFP
qitvT7uLa3yXJqp9P2Z0oFz/ol/ssPrsR37M/56pfiPKlMOLeWS8JlBQeDVOljzHwoIwRj3smDqv
6NeG62NxKGve3mtRa5V1NjY9ydkZBQPIC+ydVRKcsYqGAJs13Hl+mGkTsPy7ncg2kcnOx//8zKCT
cSRKwju08W92UIPlLz6k3vmY+eTM3XI84bZaOuBxoqZ5uYxp1KaocSq4fvUY7coQcNqdspM3vbfv
8F2M6P2VmJkjv8O2q6lXLGhKNTDxVturWnlj4xV93dq230zOu0B+7rN7LGzVYkoKc2u0frkvrcIG
D9nQeHTCmA7jezKonplBMluPQBi86E7GXKuo0BWPm8aNp8zwYrWKDw3wv16m9ImbJPERZGm7am6k
L7ztr/7PrxVnlkt7VtaF5FpoO6pfWDVsaNJ/l0rk9Stxm9h5HRsDbRNC97Y9/GTjuKcJnn2kkXip
zSomulyYp0IZ439Iu44lyXFk+UU0oxZXylSldV9oLUmCWouvf47qt1MsJC3R02N72u21igQYCiHc
z4my+r5uxZZOhBGkT8+is7ipZicNAEYiT3dn36gxN3CCU/4DKLqtYLaWzWQ6QtuPZpVAdtdLJ1mK
vwydkjuXFYMng0l1MqPU83rBSxa5QQAcz11jcEx4WwK6hKBuRgeKjWQY9LS0qYHmacuDAmTCbqr+
6gwfEpjYlcD1Lz2NyNn0EnbflYLH0LaZzciol//vDEyGW2YN9rR0vCJpNCad07wld90RzLiPWGHe
R68A7ktuuKFrywrWUpnvH2azWUUjGhGdT8fOMvSsw1MCMCLVz4GWlb9cVoXNV9haHqMLajVIQ0hD
snJjvE775qZ6IG53XO7pLLBW28WXGABvPIAcnn4wrrDAJCvRWmjgZIT2kr6GydfL5+IJYF1fm4SF
mlIFRAG4ETM4E0n58V9koC312b0W7ThgXwHZfKQBRTHT/EnIOHa0mVt8fJ4zPN2ymiVLx3gumtWj
pzq5l1NoQYq8JbuT+ieAglTB2ORiLZGJ9BOwTOQaLEM+SMmegQbiJr2rFg7WPsmzEgPpPaPg2waI
oXaC/98ulNrGKl4Vg1JVEgUPNoFCV6WNrQK+97KIrVC/Ph3jNiTNzH7jM2MHJEhjzL2gDRHFh7KW
/ak30DkFG2Ir/SdnJbNrpUUTY6rPxJ3O7ZdYl50664PL59qM9euDMX6DTHk2FCG81YwcJveSg+7M
z+Ab+RZVfnFMEqyAgbRvcjLVltEFuY15P4CnN4wjQZOxxZ4uAhedLap1O7u1/OEh8XKnduFD/YjY
WFFXd9xBn8seUxYZXxIi2R/jHsk+QFkXX/RaRwWlHjBIGm/xxsbjQ6dvvQbXd804lwwlbnCx4XMa
EhDpgQzZRX6OKMf5pBwx7JBkSOp6SOlzWtgNaIa3QexKwC5/6w5ZZst+6Y87dF1qy70slyeWeV3k
olIUgIHA6aYHU7slyhs3PeBEHfn9Jbyy9DGJmwFcgLR6NHttawNyKM1cLCh7rSv7BtgGHiyQqQVV
wN0zuBwZZLZRp1rJYoUEj+zB14PqkUKiG/fqDUYjdxnm3iK39C7f57YPB1cNnhYmWFdZZJKsHRvQ
z08oi+zUQ3oEPp4931JUscbWd/yNPZl66DMPDh4excIGON6/jCWWWpjlRlxKfl6UA3iQJpeEk3ow
2v5WnjTiWEML7PkyMKLwa9xhVHMS5iMIGTG332RHEoF7MlLzX9Ec/aqbEoPHWe1Oo4EJ7qkJtBoT
GFHeczzk9iWpKsiuZWBCySxagppXWb8U+CzSjY41Uij7jYFyafHO0gJKQI6SU6dwdkcrcUyU05Sy
xgAflJygkugiCXSXVrXFUgMTFyotU19h96pD1+yyLmyGn5VYJsJFtZK0IE5DQS7/KcSBIYQeUC5P
lRiU+q+szhyh4qrfVjEEY4n/3CwT8rReDeW0wH4s9lWbPaXR0K6BPo2nPEh/eSUlqluX7pU6l5Vh
N/lU1WEHYjhBEwpXLHO/xFPAw87IwQS+GOAOYk5NdTPuqCbmLZGBqQCu+SxRMyMQzWVoVmCM/RQ1
hhtakY+BO9XOBCH6OzX9RxrrkzGOMTVJjRRFvpudDl3A3DG8+QYpkk+8yFU5PabNkqD8cTp2WH3p
Mgu8iMgxKxE0iGYC9goRawcjQHMUvIOruXUqS+zdiAwBqkIziAg0N0n4wWjTba5+CGMwVjRgRqWK
JLB37GmEX9zEsCU7BkAyKW+t4E+gDzY/LR6QliUZG1h+mlI06kQ7bEN1N9QgyP1pdqNNCC8p3Ix4
KzlMBhGDOKmXDQTaKX7SzcKVsN6Glvxl098c+ZI11VIgCfyoKmMaalZXk2bC9im65JokjR8Ctt+u
GgaGMK4L3gM2yGkpMad+QjYIaMn7+Rkgzzkgl6Mg2SePxXV31wV4vfLGyzdVZCWUcTTRIPeNgPE9
X0kUvFhzC9DvQJPiuNBNz72SwlzjJHVDKNLijL7EXwSwAhMhSJ/yUCE2qC8fiarz1g221ePjMpnU
GsBL01gDOdHPsCVlK/GxbEBCZA73HAXZ9J2rk7Fx21gMS6Q9PABX906y66/CPdiHQO4F7mFUAFCT
PBok0F/+YJR2M4leyWZMwBTKuhcKKIywozm0sisDqfKo1HafHcLQ4YEG8g7LuO0yysoQhL4gyokA
NJl301MnYgOo77B5jKLc7IJDOeOoDudDsmMqYdaKlaKjZoQQ/wCY8EM3mgdj5O2Mb64egKnkf9bH
tjmWfIyXOYMhjE7vWVhiTQ4GSJ/3C8rKGdqjeulNXBBB3uEYBz0WaggsWXxB7Cv+Ml6TY/9UPgFH
MKi+JolLl34wpLLjqCz9o2fhfnVSJp9JFMsawJsl+bVIcbNDWyhACkKwyZUWTg/GzTQ+1ngmtaAL
mdyqe74sfzNA6NiPBUfzBvRqtsRgV6GLa7ou9fZS6U5IpNYe62qngzv8srDNC14JYy4Yg63GXADr
FSlj6ypgwYut60XV3ctStsPESgxzpam6iIIpAWDojEuT20jaPhEGgi0RIGImOwlR5JmW5SNO1IAj
eplj2xgSsJZ8u3yiTSmmDC5mCzjOZ1zBgAydMqKlsHQMKWpPueB3KS8obN+aqeE/lkQxZRl3EnUz
0fWe0NWDz8H1D/B2NhPqD1lso6IDNcUs5TjQv5e1/ZZbyWIe41Gq612mQBuK7wAY9qVHM/Z78G/Q
5S09DYhL+aZkUF9jU3MAL6L3J/2xbYe2+hWM6otFPKihjl8h7Mwg3S07wwOjGRBsaQ+ERiOOX9lW
mX++ps7YwNCbpmG29IaNh1L0BvI6hv5lrdx+cIKmCd1onfZ6GBlZRLTEXIBz9RsfDYwJFGBcuaI7
WjH+C3eq6v1tcOYsVxKZ/CgHWKPRShRZqxMACL8EYbc482ylbq3Hih0nCQDpewPAN7Xmkla0OSfe
vNWVfPrvq7cZqkmllVHuZ0o20oCxPYgOFJiqfAQ4ldtgJ058UXhsGNsvmJVUJntaOrXTBYK2Xnwq
9ukxOaxrH1wyh03bXEljcqgKMJldBJBHP+9hJrpXJ6qrLSd5eCPS3dT1tkZ2iZIH5j3ncs8FI7FH
w1ACtYqKniHjgPoB6wdKGEYBxUzLMaLXzCDakxz1JOzjjhMkTGpwn1XpkzQWJ2ZoFaUpVSMK6jJ6
qYsGnZr4sCjlzqjxrk9Gp12U+9SKAnR3XAzz7ZROLWx1AdalLLmlIv6QuunYd4ObgKgunpLeBsrk
7BRhiEWbXpvtWQPuLLbnhUxy1ZLCwKI2RyJXnlUvz8J7DCX6Wt7fgjULTeLUK4XC0Xv0DLLeFpv8
ET0sW4gjTy0aB41du5KbuyXvbIukt8oEvhKlDXO7zsR9odePkdC+ElIcsnq6wcTStdYtr53WACeg
fpax3dUSMEuY6m7BlIpSyK5QZo7SYEunlj3UKvejmvm6dI/g74dL9RaDEVBPZG+sYxt/7lFKYhud
9/up0E94wx7Uuv1iqMKT2hsoTpuWJ4ZV8FcKAShMDWjl5y1QIdRES67nKKBLoNMeNDT7+cYKlqtx
x1vzo46D1QYdyGMWSn5AgmULjE1v5MtApCToRPFYV+MjkH1544znzsNS1jKYEJChAGgIkQiNQsVW
oGuMdunop8mBjhNKV4DeJGfo6n3k+PxcMCbQ9qGww9oUWMVBGppDJrCCHzNdc/Op8PQy9DE46hak
2wtLdd9k5CbN0tthATSiLF/JpfRKTOVFFafHqkNBN6uvBy108DeOC0EmLpZHc0ATv4UxLDz4xO1r
+ucns4bZ46U4Ahu3DOTorgtB7dYrtgHnflm5zh9P9GN8SGGygqLAZoTSK1GQjp2tetq8H4pjH92S
+stlQZvHUQ0Rs8AaSuVszaJQmzQxZTkKTP1aNK+6yTPyr5dFbAQIHEYTVaDXytp5rSImlpQtMtj1
0O27r2Nr38x462IA3ewxlaZMDshB0JNLD4Ze2W0KBEE5/tf5Bn6CLppg5FFRpGcTYaOl6AUmfsKk
fgc6TpRHDkDZOR9tI/5DCsaOkQNL+jnvQRyLaTiTsg5mxwAVbX3VYPmXkv60PMPZCkYUQk/CqLt4
zt0pDmU8m6SoA0qfRjkve+GXMfws6Ajy7Isu8VDj7yIHPjx0CF1FPeBe82+6d/nbbjqm1e9gYn8c
J5kezdDTxrjRgK+HoTznsoRNBTVVE+jAOigI2Cxu6KSyawR8ubb5MYaNbZLeHor7y0K2j4GYDnhl
KAfrXyNLTQlWKFGvtwxHFV0t5i1fbBsBXkf/E8G410HV8jKNqzqoMApsUiwozVlA6hNOqZvOt9WI
YWHlUR6zEwA37UpqdJ528g7J5MOV1KpDqkM7F8umbEqpN30rXqaDdAAWN3ivi5+8BYqNZwUMYnVo
+pNWCelM0jA1ZYgc/N/EUeFedwXvNzsMlmqueDs829ryccv031cCi6YKwUwAd0b60Z4LQL9op1Dj
or/QqzqLW6tzMWo/qLM2hVEaw/xCKKaDNjzWsp0OwGlCAqT5fqfIf2UHHydj8l4AbxegniniwMxu
dek5JH4+cayA/upLp2JKhD2wlsORQEWX/NGUMY7ZC3ZoHABaxRl64Wkik0orYqfN8xDFQdQTW+5e
BfXhsj1zTsLiBgjgIW86IDsGlpw9t5F+srrkZJHQNbXubyLLhyqwoAHA5iaKTCCK1Arc7U5RTHua
3y6fZ9OQDBFjg6quKJh6ZmzXxEqBqStdGVCUvtQrYpsyG2RHqnFdMH+z3njraVtXiLQAqYEOp6iz
kG/62Emdrs4l+gg/BaWxs64LuiywwBv0V2f7kMR4RkldRpEoWFnMn2nRA6OXN9IudL/TBjqJbIzu
vHAk0rktVtENZP2gMwRyBraEPnuJMIlBGt9D0cl+2APW1+1AZ6P7hEtgt32J/whi9dBsq7ZvDRIH
ZbZrYkDmpcd6AHILr+u8ZVCrA7FKmPRli04aDqQuB6v9ZSoNx/vwBDDfaCSxgqYMvlEYx3Yi6XaR
8YDXt1z3+gyMigNhrZdVksVBoX8V9dmWY2zN8jo9m+cAcahhYt0RC4JMfAhnZYqrYSqDwVCOMrDd
8izdX9YungiqE6sQZEV9RboW51iq2Zs1bY9p/uf/JoKJBXXe1NiVauqgFwQ3L8VfS5Hy0oWtF4ix
uikmGBg6OGLSCDdVt/etKDtFXxySfHTrCLM7XLiMTUNZSWMssuvTMu0GPATj+N6SJz8kg6+asi3x
ro5zLLa9PxTtEqUT3HXSfTM01DgLYKpgH7YoH5bW8v7Td3qvaa9UIUk60G3kSRxIOaD9lMpGBZtj
mJyLe0871yK0rJe0eUH4UcrINpbpVgDbjaHLd/I88h5ymyb68ZXYprNSz4sipRA2HzoQotuK9qRb
jrSzMNQ1u4O0q4qDUmHCauGBP25/NpSuVDx2jDMSlEiS8g6ct2XQDPWxaB9zZbRzC1OywGKY0de4
/N02zynjuahDnALqlc8mrPex3BSJFmF0HrzepumMFhpPMbcfvPnxPuSwypjWgizIIV5PtII0Vsff
nOa5GVhXEwAexMSlOCrlLufFi43aOBjNV5KZ+oJczLo4gLEZkkH17bZOnoI7pHWx6v49RR8x/Hn5
Rjed4koeEz9CEH0OstmWQWV+64EbKBu8YcpNCYqMLiF2VZG30G+6MoSx64Q2NvDUqEQLo+CNs+gT
59W9nYWtZNDvuZIht0qTWsoCvbiZ/Dh3fnPhgQUhdsTX2aWQc/9+UxsfaiWScfVDETe1GtJokqpX
Rdx+EZIy6KKa1znnXR/j7pUGuD61YEaYWKtPlTBeY1Jv4pjVttatDsPYVVrooVVOKtU6OuteuNC6
9F3rli9U68C/d1ntNsZkPl0fS+ZijCPIZUw81Do3DIYfw61PgT+k6x7+Chw5oo3RnL943BjvlK+o
phmoBH1WkiUKu0pPcEhNjm2tPoa8SXB50z1pImDfMHEqK+xmdqalYW2IyPYoKzJIapwp8VPMAcw+
lkmuRIQZMOi+N+4e2tyms1wihgPKF5QSedOA8qYLAxQcxrdA5AviqM+nbcIGDyAdv8XaycHgzl66
0741Nz22yw6w8eZY7ZRAB9dbc53773x2XgT2+eyQ+Oo952NTWWdp/eq3UB1fmWc4kKKSaBYsfR/2
BnD/ykDzrLvWlZz8O1htOKGXaisrzsQ+oYbvDJABtjIlqHktYGyBNoSGvXRsdjNwNcUj74q3btgC
jgHQocx3yr7Pp6oNqa8JtvSCPB/9uBbt1tR9MzMB7P9y+QK3guxaEuOka6W0SAfmgAD0FWVoAuS1
fK6Vh7EGHaEgPf9rYRgMwPMSA9NUjRkzacMkn/sZ7TQrxyBwWzlZkmKiMxZvw8K4/YMCHP2DzOfC
hAJiuq6jPguuyM/3iGWksjd0HcVYcLLTds10nG+0g3kcdzySB+osz0TBsWiqalDTYGJRayqjPM8S
yN7nESXR1LZaYJJO/jB5BGCzPL+6oYiUnFUHI7KlKAqblk2GAFoCejIyvrbDUxjv4vhGzV/EsQJQ
FaatOt4Bt6qZhmmAskk3t8AhctWM56pNVN+8oqVEaTftgPMKt0PRL3hjhxv+zpRMDWFdRbEbV/r5
y6V6lqvG2KjYJcPWUInrnN+Uhldo3opOdKIL1RUgsYBbmvlq2G6ZuzjqNb+GgizIiSSsAgaN157A
p2b3os0bUd9A66VImmi7mHhMGWeMzJgOkADhLGq+lAGpNPfIjfyUHurSSX9KKHw8Tx7AqcCSmfui
CFI8O7wvvD/B2dxQINTXFdBz4Vl3rq9hVMm1EJkWsOmnU+Gb+95Pb7uAt/q4kWN8EsOkT0ltEGKG
uuX3bbZT1ewG43q8h8J7/42xvU9CmIRJGrCnIWuGBVQl5VX2llMDU89B4aRghR5RchftQP0AyMlw
p9vNV+yb32EHzcQQWxU4E5Bb/iKDM/FpdRl1Jkk8Y7Er5GWU43TWfL1JdnWX26ryfRZkThlyI0qs
pbCJzkD0SJViSfNFuT2WWfeoddVtVRRuT5a/iLOfZDGeFKQCUiwXloVt+mSXXw+3dAesQ9YR/Vi+
xB7vAt+bc2ef9OMGNSYupSUIbcMK6mnEOnZUsGhjZ63k5kuHxSxFvGvnTrHlKETcKq4H2TolQFyh
+x0CucOkpg2ih2NeWPdo4nuXg9iZZ1JEBVRvoLLCF6adnc+eKUqLYcbclO7LArCN9Ex2M2v2lC79
eVnOuW+igiwULHUFswZnKZ9eUvaIGCBXCvisltjuJ/CMd3BR18psD/dFhBEPO+cOFJ0FMkYsY7Hj
ouR6O8y6rz3MDjo4p8JddvBT7nhPWcIGinctwj0Jt8aPyyfmSWbMeMpMklbjCMnDi6Uje5UyV1dc
YZGx41g5KX//4Sx7ZM5Kf9EqeyQW0pRC68HvZmNoZjfq4OhOKNEcBZybdyg4jLw3K/ezsg8iaRLS
Qs5MTPGjjRtgG9xdjtY13cxOX/mPyTMHjCPK6MHDA2KM5CxZtwx1kCILn3NIiFNFoh2C5eLydzvP
DKgM1NRNcD2iWsNmxXkpqc2A7ji4ClHTuAavtauf9JsYWtLvlrfL0s4jKJWmKCpKCxo4cnVGQXMl
s7RoQkgZQELeFt50Up/H6/GpfRqO8j45hQ+yn3nVT5A/e+XglG7zswh40ClbXgCsRjISFFHFBg3j
D6UZzFA5wLJ9o6vtMLsm8xe95rB2bn66lQzGBzaKNIytAB+Igp+rxgLajbxS4pbJrY/BODO5LCa5
0uHWAT0NKN/ZJpnpkSSyy+bb1Ka2EPHqbBJPJD31yuZ6ITP1ASDwQGCov2oYUd7T5znSrn14UjF9
Knkqno6xJ2HO3r6sOuelAao6KoorimUAAoJtAi2docXzApfauUvvmHfvoI+FPx2TK/1kSvac2NVi
y7t/nQV9lsv2hARlzvJ0shCprYc2XewOu76Xj/b+dvoUMBkRjEKSOZGFqaMKib1OoLcB5lGyo9xu
cbmDrVxNh+7ZOuR71beAMmDivrnIU9s28c/tGmf6upQyQf/Nb4q3DBU5ZX5qyePlc27bxIcMRmEH
qU8GwYT2DHnsWSnifdjzSn6b59DQA8WeLfbf2IYRJltnEw5GQ2o8uNGucCOv+ZacyHVEiyp+jfVe
njs5LzPSzwdgGkz3UFRoNqvARDhWEUA94YdPWOr1Ke8oLe9IB1BTYbIn8nkPkW07xAAeXiKqgcoS
ozCpCtBhJUlDP302bibXPEgnDYwy0w7V/SDfV/by1TyK79Xoy59w+6wryYyezHU/CHEpWMCIlEB4
l3ixPwMH26akAsTOb8jTxIkZXJGM2iSDMWYxgcjREW7CA3i/aruDp7HT/XwihwX/82jXu8sH3fR0
q3Mynq4ql1qWWtywqT4O+k7Fhm4m7rBvCThpNE94ZMibarsSR/995Vj1fplS04BpYJtCdGZZP+hL
ZOt5qjiXz8UTxATgqepSY44E6GoYOZOIp6t6KnvOkuz5kgS1iNVxmGwwxuK0ama4vRnLH/V9ghmb
NxFsqo/GrvBjnyJBjH65T1VH+WXGiPVNMO54C23bbnX1K+g3Xl3qEKOt23VRiNVgw609Myiv0904
2YudX8m3UtB5krN8BXrKNXDw3X4ncCrL27nV6gcw6WJXpemcNJEOY4lvi7fkULyAhdjuH8uHmUv2
sZ1bfUhjl+kaFMyKusBxOxfTtPpBeV1e4x/D3gTNCZALczAKJXvpkN3HiZPIbg5qRfgn/gP6vN79
+euzpcK+HAHYJYWaL9Rus4e9BoOd/YpdFe4iR6H5pN1ph+kr2TWBBRyBDoln6FSuted+gM2Is7oS
xltZiyUWkgjXQSvvuARXiGzpG1a2fez9HZLC7l+4vvmsKsucnnFXGiDR9N4gIdxVdRIyX5FdHTBl
JpYPSOKor9rd4AE0vfTFIy9VUejfPkskVudlvJaQtXlEeihc7RWn/Lop7QnCpZ26z1w5tSmcR+9H
cJ92fN3uLQzAKQ7lAY9AdJO4eGcAOXveUaXgfgretbAezhiaOdKgFPRz6w75QV7p48m8tbDSOru1
Pz5qpcPHPzgf8n3/HlinQ2iWUHZlfNESmmk0h9ABSv1u+eG++FXvGydxlb8LVB+SGH/TyGoJtk8Y
YHayXuUIk1Gxmzphh2sGPwrgk7PS4a4BUB9y/sk/hDI+pqyjHBu0ULfBL/ZRa4ve9NA94EujwrM4
yQ/toAXJbebJ2BjxeS2Vc9iYz5d7xuyQTEJX55A+fU/uh1tS2ALgD9wJVTNIp3PNBkFZB4AmdvLt
ciQ7B1iisg1Jfq+CIgdiDK2OQPqgyggyIzA30dp1spsY8+h25psugLiek0cVb8mosOsbPrsejZNn
174SzlhanZWjaSZE98fsIAw/BznDgs5NqPN4VTfj9UoOYzZzpBiR1ie63y3Qoy6/T+TZTrAmdPky
eWKYtEAS6q7G7ilCpZD7S/gYyrJtmVySnc2sanUaxhYBRpLpXY5PRms2ixs780ECpxAgzQ6W07sy
JjLd0qWxmIsytH1CZOFAbZcxn86kzBWwNtNKxfPx/8tFk5NfYSm5dq2n3jXhjosr/XoQ9pfvdfvV
anyIZSJQUxtzGHZ4PRKQ1soO1u1gmQnOiv1Qn6YdfwAdsOkSVjIZw1ByxSo19T37mmcblOJ1dSwS
NyYgAIs8QOL70uK0nVeZrtaCEx6j5A7vUfS+CnRuIB8HZwykEfIwFahnIPvitjuZB/V5Et3sdnyO
jqmXB4Mjf+9Bbyg52W4BepYde2Fkk4O5a0/tXgOi818+1FYXwxhTBNh+qOB7KJjc1tba95IhBYuJ
d1Vg3S7AMnE4CrAZklcyGctKE6IpoDPR4KV+N/+1zg5RMlmc/kRXTax/D9v67hc/bp4xMtJJ6YzM
M0TAi39YPgWep+K0X3R+gg9EzFVxJuyZ6aQVMvXDxkO11/wYiwrhreH0PqDvXOSZsCxui2HbkXyc
kYl6cR1hJD1K4K8Mx7wa3OKxuiWvzQ2B78f6NVYmdVuZPRqALJeHirj9/P74piy+dF3ordFM0O3O
zQbb/FX52ktqOECZhlqjCQiO3sSpakcCUa95j2YHR6eo07hgWyy+eor9USLL8NaNO2HxHAMluyQA
UjB2l4qAy4S9Her+uWuLcWG9MAFv7LfT1oMud4AiAyJBlzrs+SSjwXOiKWQV8JIL6iEunZJxY1Yv
9VUuwVoLMQa8w2IbICq7fJObQcFECxm9PrpPx6huWNMn2oSLTPE0TNFnBOAJkjje99o8yUoMo61S
pnbFDIBCvziFAbrv6AXZ1XECNQ4mNRys6XLe35u59oc89iU4xk2qpQWOZRWDM2ABS873rYmcaFZd
4LwEly9x+5m7EseG1rBK1R6rQxTbaKcUd3VAMZlRrJx2kfQHDJ5b8U1BU0S1JAyioDcMxVm967U5
LNt2xtap0OwU7StIIO+GeTxooXGrgwJVSFPfXHhv+S0/vhLKZrpx1SdRjZUeeFWAX9PJz85WAnCL
S+hSJD6A4nilzC0rX0tkrrXJDCPNqMQQ3XAEb1oN1jxs0ZN7GRJ54LmbnxHTL8CnkoDwdTaWMgLk
pB4GNLdaD9ykTouJMNNFD2ZPz8fjR3nXQda6FR1wNJhJod0gxvSqvFRIZNYosKWYElbMXzoAX4nQ
eGWB1lpWvMEs3dQQHvR5PIVG9aVFIkzsuSpGOx00QBFOWedNae1KEQYytNZTGlmx+3xe9pf1e8tJ
rH8po27JPDZFOsPbJxVaRa2dh91eV+O7y1K2r//jQlgQE1nMxTydcf3ZCXiLmIWznNFv4Vv/hD2A
K41RLpV0wtgokCbd0Do5xfPXT1qAmjEwCLlJ0FYIWV2hzoSQIp/VYSnQHZ6wq9681U59Nbxkx+Ug
YxuKpiSAAyB3vHLIOQYNMqG1WCaCQMWiXG5bHYMPtOaAQ2J8lTJclDc80NstF78WxaS7aU5hjMGu
7mvFYOfCFzV7vKwfPAFM7pqTpFiyNEeWNWIat9uXDW8s7Xxug7kuJlVVQSa9lEILvyoBMQIvNApv
PT5RJqHuMPog1ty1t/0tnyt0s2K4vj0mZW2yrJ0W9d31YBQEvsfR8SS47oG3XoCyRjnSwoKnXUmY
sgejRuVYe9jidfsDuIC7y/e8be0U3VBE3QR4rZ+DS6bUyVSRIvSXHnwvTeuLueFLQ8nLCTbjCQBo
/yfn7LLndBoIvLvROXkONOHCLYPoalSwuAAoUN3nX/O2PWCCE8v9mKrCTtXnszXmsoTWrOmIYcOe
fP9dlJQc7bl74tneZow2VEUULYzpSOyccTssrTTLOB7YqNCyGTBV3P7BqOFmKg6YDXTxQXAtI5p8
PtJopQ2FYzIQtCY3v58ewVqGUjdmrXedZxwkr/brh8gVj6F3WU82JauYO8T8gIWZQJarhxQCYFkU
JFl0pd98Tu76q/oqDxJKeAgQpiqInOWqcsZvvKs9R+GAna4lM59RJFNX6jNG5sYOnT/VKzK18at8
Kb6ABtS4zo3I8PuY/LDkameY0nVkdF/nfkmcBTth2GXfA63iLS+B46TmVmZHSuRVuXynAUTbHkb0
0duulqR9lUSiOySLc/nizif+EPFVC5ysEtDzMcHL/Hxj6ua8SBeCJfPkPj32V+Sq9owby62Bqi06
+Y7gdaFiw9O6rnbRlemmoMny1O8higQZJj3/BGR/I0B9+k2MNXaVuvSKKpBAkIEQpFm2agb59CPp
ri4ffivufhLEeLquEI08TqMEQ+jRbgyyB3BzvlB2G/VoCTYvy9oIGp+kMUlWHqUi2KWTNOja1o0H
wwFDEMeRqRuO7JMMJj1akqxTibVg1C3Dy3s2bfDY+KiC104myI9FQ46iqNxYSfqE/xtAd6b+tReb
XdxPbgP6cDMtXAEU5uBvtiMV3Ll1exUmwh0clW4nxmTYAPpE76rpIrvBeIhbmsNrBTwkkupuVxh7
MCT7ydIEjTDbXWd4ZTnb0dQd1EqM7TGGa+jJZFeZ4KsN2MPH6KSMFd7tmcv5tBsuDwNFFjw6Jrux
18ToUDMURpHpIz5tqXc/NMEigYF++cHoxtxLRTTnRcUWRLyYB1Lt9XAKlkjfJ3kA7hfxSSiGPWjS
/MhIHrNJJq5u6AcApHCehhsagaUEEXgnEoDWzpCJRlkXksoQQ79PUZACbJCh8YCJeCKYZE8eTGB5
06abeEDPN7sFkjfmEiYHPT9MsRC7CnjloK337vpQTBDQxrysM+wq+aMwemg/BmKZukYlBeJrkfFu
cLPetZZGz796fspZrSyyRaVhCim+xeoKRi/K96KuGQOAr8KLnptBbx8Rc6tYqYR6schLUWUMeUSL
Idle/4WuIvAhaWO1eunxRhhP5Q9rtjGk/S3hMsNsBzrzH9EsglKdhSTW1feqqfqlOZURsEEoqQPx
dZfWsYGjkR3qPcgsuB92S5VAtY4JWrxLFUxCfr7qcJHjuJcXzGLLyr4Z5++hJXHeXVsigCavKaBJ
hO2ywztj3nVtRaTQr9XSy4rF0U1eD2fzBtcyGI1ZMGUexxJc5Iztzf6rDjB9wVsegQDtynsNI13x
YfrSpSiB8yxjM6dfi2ZuEIrUyMY801Ll6CkoznYnBXNCKXqSoa052bX2DhjJW87YCvJAkvm4VsYZ
JpEJ7PMF2VG2NwPNV1LH+Ebc2QE5+XUbDEfLaTzJW55iT72ZAXWIZ+eVjJF0xakOiUuC+MC9ig3/
DLRd0cBAtmXqyEk/K1Mxx3mLz4B3fB5HNvD4Si83hc4X1AjYc6Hh5GENCo/U3DdyjUn1WDKcpchS
rypFaHk81l6bqpOT5k3nNX1XeZI5hIcxj3O77HlU4Zuzxuufy9xgJEUDqUO4mSVtvodxbgDkDaQx
g1xhQSgc7agtghaRVic7U9srktDaSf5ojdXPy3GNXgtbqMEGNwDHKGWBqTGVgrDqDJUk1AZN9U5N
092kVk5N/H8tBaPyIOLBl8EaJpvHY5WnyAqtJEGlRnaUYH4vfLC0IrgsZcOLAo/F0lRgSmuwdfrv
K9fdmbM0RlhiCXopchuAJ/Yo2zdICwBzaE8Vb0KXfiLm6nS6r6oh1OrniIMSAQZgmEVpkJXKXYVe
I+kmYjdx9RNkxB0nEduqqK0TMXZQdWijrh/zMQ2W73TqY+zdvHeNyA4f27d0rzi5G/kyVjyfwpfE
bb/hnrmhccPEdE3CnIUBZaELZ5/vVx2nMYojkgaqRvuO1Wn0MuCoviYelvfe8hNlWCl9WJ/2hOlu
/ubZhjP/JJ9xtFEXxW1JsjSIrNt0uCKjyrnkLav8JIFxInol5aFsdCQQD/EPWqhAa+JeC4yD8g70
G/PeC9S6WBVa3yjjBWqhKSNdwInEA2Zz8VoAv5FjBaov7uKny8axpa1rUYxxENJPSq7FSSBJMdzj
41L+NK17qf4bMdhpMJEky+f0IHNbt/9H2nc1yY0rzf4iRpAE7Stt2/EzkuaFITNL7z1//U30Od+K
g2Y0dHRfNnZXEaoGWCgUqrIyw0bMYz+Uyfehmv4Zpu5JLUFMoavj2+0lyZvb99sYy9iANL0BwW+K
E7gPDvUBpzx8H3bGL3D40wEoSqQmf9EfBMe4AFUeuo+E9wU3fXL1E5j4mXcBxk7rLAZ5EfRFUxvU
H6Klv0pPDUjZAX2cj2CQLhL39sqpH175zcoqk4QDlxPMJWZy/LIp7Q4KiTXGzLv//TEBSd9/PyWL
wBnDMp3rKgfrdR15Wdk4c+7dXsbme3ltgjnRmp4NndgtiCiPE/AiEuB73W5Eeax5R5rAKU1sJWo6
cNwaoGIm0uxLNrW6H2LZjBU5UGI/2suHxRkhXzadCGrjg00OYEyxzUdKGwF34Vne8BJYpioksoY7
li3N5X2K2muhxjjnwr0UW5iERJKmWBhElj0JbsLPDbdM4gDAnI7FXuGnxn4p5yGCyckAtMhU0Snk
HL+tr6dD7hYtJUw7Y9SG8X2UzkAbrnTxhXcvTGxyNPbLYXTGX6he/wHyhXo14/Wf7DFer6pq3GIs
Hby7DupWCkJm6wcv0wGiW8Cb/M1oyCdzzHXXl6lcGQ2WR2ZkhO1sQaCU4xgKLdHcWhJzAKYgUgDX
xpJIrBMvnCbdD/rcFTW9OWT6hFMdZuh5ZiFUcgYIDBrZPdiwnbSTrCwG/AdkzQfMRPwsZHKXZst7
UJrPodT5eS/7YCc4damR29EoQM93cqGGtY+G7Iw5HEsc6vNUJM+g9/EiabBawTyi9OFKcnQeZPGj
1vLWwqil12KEEvj1XRRDWYPmzN3slFrwoCbli9CD3BzTkN4g626uNv/cDg/a9eZ8KrnQKLg6r9I8
JfG8DCi5TMQqq/axCip7qmZfjGrntqmtl9QnW8z1iLQyagt6QgFg/Vp/X04ZEvHMokrfuj3+pNTi
xoAit7zjzdNvHSMcFRl1e8yT6iZbTC/lFurtdY8rs0ZE+g+LTWeVpRU9iU7zv899g4Efc/uiiaF6
DLyzk1bDVKXSJC6Igi3e92PjRNPj7c3cuJ3WFthUdY5GEHELWFDVqZYko+wraXZmtLxvRg8gc3g+
2WHjTzrU8lzi8NBInjzox+lYoBMxuFCagVQ0bwh2+0P93rmrKSoNRUeg8GPfbMP6oJUL0l+z2plZ
BX6jaL7PoBtmyv1z28dvMfDuSfVjFFMeGf1GYP+0aiYsif1UKzoei/6Yfgma96J7vf31eH8//fPV
qRuGxNB68KT5fSTYo/GqVz9uG9h4RnxaAHOsS6Xtg2qq/1Mkp7USgoSX/1rYuu4xg6pc3oK4eVlo
uKoPQV2gU4LrqdlXlSV+YCocer69AnSThuyswyiOW1aOEVrzMTrwekibxwBiwYoEXjnKSf95I+Mg
munDG7E9AFffQ7O8S+H+9lbyTDA3Yt8HpdjLGvIKAEcELbTIuFjjzIM4bbrEaiWMy02qXJaNhJWI
0zkipZXqhXV7IVvNSwN0MDqtXAP6w1ZAq06cx0jXka54wyl3h91wWPCcpDpK3FfX1nJWttiSZ6Ob
TdfVApYDktNi30BWUHD113CvP1LVb+OOx8u9BaRfr44wroBLuMjNAhYxB3Nf42UQQ6UqQ1kZaILM
HkH5dgqABBHAK8/JMLimGRcZZKKnxmIAQQgsHzDK+nHB/hbP5t0AOLbY4RRUMMytx9ElscF5vcmM
z7T6lCrJhBHp8E7yKm/aBbsCY5oxINHcxH7rGEDUFkg/lM/RJ2Yu73yRoK0Ehlmv+No52qH3ISxz
F+xOwJzTGQHvFw+jSf/Cq8VJqgphB3Q5r5qcirmEkQbBPV+PQjtJ3EZ9hf5IOUqWVnXu7aPBs0Wz
pFU8nsW2Q/WujX3155yr93Ele0r3EEeyG4wft01tHgzJBPYOjS707ZjQL1fggY5l+EpVVG4yvxYq
9yW0vZrfJuinXK0m1rtWF5cw8eO3DCwL8S49iIkj/prvyRP0GzDN8qs6CPuiADMTB/uxNWqK4tVv
28xODjnqgEoY4OJ5z78vDsTdYd0E410fAUtMwfo8BOrWhuJZokNsAVgJpFyfV2tWdTTlIiwO4l0V
j1ZVCbzAuXWbqsDYwfV1PMMuQ2OrDS2NqTHNSKYIdOUQgSwod1QvdY299CicQaglOf23yZa93IEE
Jb91tXX0wKuHgA2wnwR6v88rxPDDUrV5mvh59wOnYBp7W0p4PUcaK9jjhmcssmQwbkM/jfHLqplS
uUmzxE8x8JC79eIiYkKeGwx6kiUSGwOvg/8XmC/6dv7XKOOp+jCIXRXXiZ+BC3m3DKBgK1Pw1/zv
R25thfHJUSgiAeBAwCXmVPeEtEaKkgo8vbZNP1ythflKsjASdK/RvA7H8a6WupcQPfS/WYkB/g8Q
ZIqoEDN3HJmKPC9G2FArEPjq34qZ91q+xJ8rPwBlHKXgVGgi/tnZ0FkYymbEi7x1+zfjUGHYuPpS
HPNH6agCYQUkSX6YQXIiQ5vUUf3wYdzLx+AuOQgHOqhvnjIF6LL+XnhAqsSjaN8ML2hw/N+vY6uR
aVMVSkTLIfMBKQVAStWz8GScUJqAdnz/I3vnJTJbPQGoxP22yGy5EIEXJADxGx5AQEAuNr1mox/R
ffXcfal2tCdfOiKgFA4ZLXQkCpsbzjeP/+oXMNlF3pNCrTr8AtJbIL3WDtWv//B5AZAC1svA6vfZ
HxS3NoPeyiyTXHR5VbZ91vzfE2JAzVDx+E/zrctqvb9M3DHEVCg1EIX5kVw6+TA7kZl6Y/3cak9i
wUnlt3oPnz4mE2/qzFSqacRWYsDbqVsAwhdLeSCPxVPmps+Zzc3Q6Le5cZoumePq5kCYCQK1h78q
j80p3bV++CHeC2cK2tW/8cb1Nx/P671kQlBSF92kdNhL7ZGidS/MMrvayfeTPx95NRXuyWCgUWZc
CUjNYO2ymYsFyBcqvq2VHhTi0UHp1pncZrEGcMoUVltZKZdpjvtBmWhVNUZfyJAvv0h4aZgfGkRL
A/RN8EsPc7P8HvgWR8DahS67svqivS6NqBfCIqXvoNoN0747qfdAn3r1h2ADTA89ZVs7qsj8AwvP
31125mEDtiayP/0IJiipelgbi4gfIYKWnGJD6axwtOMTGPI2+MJTsVpuEsySbA5wYNEHBT6qwVgx
KtA+hOxESv/MFXDlhfjLB1hZxIRuHQ+Ers2P72aXdiwSp9n1PwdwQ1JsPW+wlRPoLmDRtUHM08rg
2YQPVYkdSo8jlGwW8xwWT2la2nloPpkdl4tpM936HV1lJhKRoYzRPUf9jk78CD8o303nzk667/eU
71Lk8UJvEYp8chkmCYo0TRAEWmmnYncalH6bC5VyZJNdr1ji9/6MBlQHWhH10EpW/SsLPZwflxs1
eAtnYlQ51RIGiWlE9AM/RY+me57fJCc8xK8xKkaSTdmvhH8gpzs69F9DBxV6bpmRrvZGXJaZ2JXV
OjIJGinTNwjPQht8OU4/0CLbQxwKcKzsoH8DtwX3OtjMEVdfnQlXgTF3eaJOsW+cz8Dh7pddtUMB
/Lt6WehflURW9wFbhJlaJazL4pK7yIfqRXZVrJNOJOl+vU92tSda845rdasqsbbKBCcAYFKhoa7d
fcUle5c5iaP8IjRepJ7563Zqz7vyCJMcqZmc91qAQud4mBwBF3qMEVJKyyue/qDcyXFe9iGIySmo
FILa2K9+qs/mTxqbSh8IrRFEMN0f6Oty/IUtFuTqXAwGjb6G+lIYL3xgHeccECYM9Uun9ZpR4TYT
3IqIP5TRh7jdkxpwa2ScLJYw8SfoY1PraeolP5K9cU5eUlCLDbvpCROIj6bf/sFQDO/yYh/O0VAF
Za7NNNbEu8wbvsiQ9/pFzoMLwBllwm+4bAU8D2EDSzfpqaBQfwRQkSrO5R+otyIXCO3i0O9kDn5g
C0q7DuuEiSiiDN3wWMO2fn1rM6t5IRT7/+uDWgQ25LWwubkHJ6VVqNTU6rqU1UFLO5oANU4P0ujI
bjFgENvSAUNiR57sI8c/2QdvqKUgm22TxFeIidRjrHAllIojGDO636aeWpxwwvl8ChNO9IoUUUqw
nfkbBUtgzA7vXbuzKNF9A0JIbl2Vt0D6g1a72Q3GPBcGFiguu3AWrXSprDLILKnQeKU5zktLYV5a
lV4EEcmxtuB9fsPAfWElXnimJAOS24HHKn1AKxRBzPyLwd+1j7I04+q4FL08/+fKb6wLmN3FlOp+
PF1Qq/xhSd5KmVgTkaJbagjg4RCK9og2VIxxYwTqUw1ec9B1YKboy+TTAMB7rHMCtsJkNwG+pA6J
ZFwQ5buQfc0KnijiZq9hdbte0A4rhzG1th9LDSwsEOUGZact15gzzsBQoe2rf+ITRpPumqfU49VB
eLFUYQKNHM9KLdDKi5Fahq+44AEjIWj+rQnzzZIbHVDuGXjc5jyrLMl3vcREqVrs53+CDd7rx2EX
+guFCuzGv+KbA+0+ZvtMgIjAdMV8Pzmo4llM6CrPBZg4pJ3uivcIpTZaHE7kc6LN5p24ssZcFjlU
lwqVphOl5GNqc/yOwd4zxEJdDOIANDBlmBelOTA3D9188qwMMx/T1EL0GzUsU/TF2Rag6ewFfnjs
7skJsuevJp7uC+7nwl3cP8Jqbd4hv+2zVACC0MVZGgIfQWVxhhd1Z+wvbFen9p6Pado8kytjTD4K
FT8hV1Ustu5/kubnyONq3Azhq7+fuTOUTJv0LMPfv8T6YInGfCw7NbONavDaxbRv+wzHZQzmviBB
24RySR1UOifTqSOPCeHkFLz1MPeEXI9aZmbwyqk5q+r7XJq7rDftoMm822vheCGL2DOE5b+lFMWn
/eFhB+WJPb+Gwfv+zG3QVL2UZhNyXLM6F4LkJ3nDWQjPAhM1xDkRlzqDO4Pz1MUknQsa6dtbtR0I
V07GhIolnWRZKJB10RNDpTras3BnOJll+uD+/Pi7cL+yx0QIaQhDsrTws+xkIDJU94mjP5nv1XfK
Atz/4NKa099/9SD/bY8lBAraedHiGj2u5FS/ob18Jxyle+WxfjNDhzy3bnpHO265YtHnqxG/6o2F
AW8IsKQRykLoPGD2lbPlnK/KcgRpwWwU+oxzYO4mT3RxGUQOhtoPxH4GIx83E9wu6q22gIkjQA8C
SCbBXrKfTvQ4gO4VB0Le8WZar51JVjBjiekNDLKD38FknCnJR2kO5xSoRFA8y7Ykg1YU7fzzQiX4
IDfAnULjWmTcqRYyzAcvGSqmF4vx/Nkin0L1KrZgiWheUZEKjN5csVg3gZkCoBdLnj74nfnRACEX
gmkqyAFaF72lLnZJxyGsv07NGJtMoKljoetjI4EIANLOYS8ou9L3f2pQlN7RyWta18sAnHu57af0
b/10cqhVScN0oQkAFIZkPr8g0DTVp34CxDRp5q91SQp7AtpwycdTFM4/btu6un2oLYyAKUAjgzGA
TQIXsJBIchBJ3kzEr4YZPTWJhKZUH/3Pjc7Phti8z5BBjpyHpeSVgRt2r7LAfeldpSCMBWbbZKU1
9DGFBTrW10Ga7wKfoScAI9SVzwOqXYOvqD1VB3uiJkJjU2XuCCkG51Jt4gT0IHQe75ajdEerneN9
zFVQvO5RwBZwMzKGQySRXLWJ8X+jpJhArVlLKrqxavaqQEjGjdpwuVNz9Yvch8NBXdTv0IO9T1T9
TR7DA7r/z0WuHoR02k1wQKuc66e+a71Ri4QHECP/FETNtOQq8dp0yOw+iGTrtntthon1D2dCYK9A
dDk2INcR7bVDqFqQYpB2NOKrh37wAd5y1F+3TV5IgdjjszbJJFRDH6rF2IsSaDZA4mOV77mv3ilO
+zW2Daf259fSrn7Eh/k1AaJR8nVbcOPH0haeBNPpdtGXyRrP4jk8CIu1+JQ/TnhonytfCWwIttSl
Yzryj+yj3mFszUS7xACH/n3wZDyVx9IlP0U/sM1vPLDW1jFdr4nebKs3oqAtBcip4Ntx4+H0zJNn
hl9u7xt116ttM1XR1AC9Ma8eSi0ZlFRIasDOIvk5F8onvYxGp8kN2RsACLXm2Ww4c0BX9zH16pVJ
5taS+rlNMX0KoZhCtxZxF7Rc/h76sW+tirmmVCwLj+sKzdPzbC+OPqyuqQR3lscNC1thSIPAMPCr
wC6ZbA5cZsVQJ70ieaKv+VUOza7SB9piD1pRemPwmE+2PANId8RuolO5Psbby1SdMXxvIOqNX6rW
J+Sr2HI847okie+0tsF430KUuRhLFZfEAYUCezxDuTH7kZ4rJDONP91l75kPqarb/njdCGCs0pWv
fB7So1U7mhMyDAwepTtKh6s4OkU9/0Fd/po5mbHGXPXm2HalHmI0IyDiR56iSZVI5yU17CxRamvU
Fi8Pqsdamo66kr+MhXmqm+yoZ1R6TXOqHB3xXLOjGg2ZPP0nk4KQ8yTZvG/WX4G5b4YuiMw4xFdA
5++HMS4fbZHsGyEhDgnCAybSaqvI+19FGL7kifkCnmgeomwrBVv/Aua8jmlhmMuAPQKxnFceYvwT
9Zsd2aGD7NT4NoWbhPbiaijk8CLgVqygpHgyCK4xXsc+J6a8VKoqkxDV8xMBJWXVGRyH2zxJKwtM
/hAU0TCCnUnyJsi9tOJ5kkRPiN9ue/WWESjrKiIUNTEDxvab6rboW7B0I4udUG6DLCPxdJl3Xrf2
6sLoTBRgvkAq9PnkCGJQKUNSaiCfpJqBEDcPreIY7jH+hRlZ4RQ88TrumxZVIqnSRTCUlZiRB7CO
yz2+zgy2J9C8g4eQ83WuBxNwQCH39a8J9oD2Y0hqvPyRbi3e4kgv4rt8UOwEOid2aYd+BDAnSBM6
/U+C+tbluDbOnD1QxOhxodeah1kqUE/+BBzmSJHoKL1jAPKsfC1fomPqjEeFU7q5Bk8wy2bOXNSn
ZVaX+JaNQ5ed72IqmwC5eqouMzxWZ96n3IyE67UyVyaRllYW5xQ07ihMTIFlfqlfU6gQL4cK7dED
4Ax+f1y+1UASpOg4+H9xQFRNxaA81IKv5Ai1qgpIBTpOb1FQKE2NV9MI74jIu122Hfa3Gfrnq8tl
wYAgIj7O4QQ62KCGACyUnv//VsLcXyXRa0Ia5GwgmHseI+UjNxp/0Zu/yrH11ZYxJ6M1w2wSaXKY
7EF8bMkG6NTVApgpSg0IzaOdVHAaQLzdY47DUI5hWMf4SGUm2xokbLpvt/du892gaxCwRVGDquYy
TigOWj+FAUFa412yKA0z4vIe9HWCS1XB/6BYs7mm3xYvxZyVR5SB2Fe61oGt8jm8a0FIA3HKo+7G
++Gf8UTnIbjyHzQMs7npao2XC39l0VDy3khAyeSJaCwfxDOVo1wGAA+y3R8QHfLWJ3/2eKQ0Yj+U
neTBGSEpK1kRWkzL3QBtYKCwvNDhQXs3r7rVhjKZKWBfQgF7kieQj3KsrKjzCvLltp9QR7u1hewx
BmMaFNrgJmo9290024UJYGJU2aCjsieJRz/M+2LMkTbCUe4yFGw8ou2b07Knshp5v8cc/J7/xbb3
D8RWKka7MHfPHDL8P5RmphHxA++wNE2sBbxoizTYt7dw2y9+m2EumHHsMOqkLDhpilA4TZ+NdAaa
x+1JY9DVhwK5jKZLkOiESNtn74OG+qIbJZxBjL4WheGWjSvH6MRDm/T2crYvzJUlxiXCaZ77OgWh
Z/e12gtfUiSngVO5qj+9ZcBT8guTXIuMV4SjiTK+HOKdjIIDJMQAWAKIG0hyw0Jn+kAFBoaYl4vT
43prQ5mgPyhtWtRgAfXMHa0+UWSwdsr3oT1gibzkezscrzaV8UWhQx0pw7UM5SabDobW4YXvHszB
QJB7zYFfYN70/pVFxi3NWpHyVlA0T4M8V3ofCtDqCTm3zKbrr2wwl0wuTfnSR3BKWa8wFPNFIh7H
GTdXYSDbVyWMUIHa87Pbk2LJpUAY6ItpBHuvW/s1lK4wLf8+e4FVuOKP9ksKrQKVc6g3H88Yov3X
MLN9cpqY8ZgheFAJW6pJKDxJTyNwIbkHdQ2uwBeFCF1548ocs5OKkhhV2iM5p4XyGG91HQdOBjyQ
V+7Y/GS/DbFg7USKjS7DG8FTwPvsp0t3zskUuZzPtmnFxDifDjleDcnw588WCJ0gpyGegjWoE5B1
R3ah43rO7emxB3RAj3ciV6uOfpGrLVzZZOLWGOT5YkCC1wN5mmVqkZ3XL8b4ogonMQN9IoRgbi+S
t0Y2aplKXRo9RuCM7LkEBWqx8GL+NT0EfbuslsTEKF2UQy1QsY1LAVB7FL0trbHPomLXFIUlVmrt
DjkBbihtnmoluYPI/E5Q5BHtDvWx7/J90c/7IM2/gdd35Hxi3urZgzlVeaEJKC4tJrRnDKdrGt4R
pE5y64MyRxDU3eVidIjQwPV4sW5Jx8u1QDWBG8vYRQei8C6FrXCDYU0DfNaUOI6lEY7ysa+yBasC
MNNbBs0joKhsm8YbUsigFWW1X8T4KcrTwUqJsuvG5VhOsY0yxTlTNFDncaW0t7zakA1UI3TdMDAW
+PkkRRGmEIWRerWdCq4oH6ZT/ojpBmeuHQJqfe0YJlZ9qu7QNuFKsV0PtMAB19aZnLeMxRRlM9zM
s3hAhRlFg7Nha+/VvvIoU6eE0wxuFuPO9JsDP4HbvDXX5pkwMvcg8+0H0ARmeJjh7SxA81BzKNSp
OYDsh693ufn9oVMBOBkd2WVfTX3WdsJSID8dISallfYiH7J64QSOzbvFAFUgpglN0PixiWmnYmhv
wdiMF3xQvXd00QXU/+gwmf7xB9CmrUxnbY45R12JsndPEtkz9LgERlQ+FXJylipIXBB9fCBJsc8g
cQEykTB1hgo0PgJeG43Jk4nd/pyrdTOXHCTFSZ1EESbJ/W6PphlGSWyQluGRPVMZKXM//O+6VdSB
f5tkYVVFqXek72OkWKHTut2+qyDlFwGcm0n+4gZHft61FRjXFpkDi5Zm2yfCrHpK9Jzq+wXF79v3
zmYde22BOZR9JbSKWMF9aN+UnOLD+KCDGH7wBYcHbd56daxNMQdQ6fASyHV8sVJVn3RpPOM/PRlv
YCExOLH3moGefiqQGkB+GnrEV530qUHtWI6wLEpo28a0/XxMQzv6Fo1UZNQGsFKBHFXtxQ40W4wS
k2QYxjlnILDirnszDvz+LWyzHRwSmlxNiHuy6BNlcqu+tcwsOXC+5NYNt1oyS4NaypMYNB2WTCfn
CEifajJiWI+mtjgQu9noLR4cdzukr5bGeI+oJ0OA4hONqdNJSR0JhJPQF5AdPQfzZPVM2YyUn1Fr
JY09xm4J0q7E+4NH32ZUWv0OxrWGVDczYaioqHrxskCqBcWb7B/DAtTgMXnnVUU3TyWopyRRIYau
sk1FcZgTMqmYdc+jr0P/q1Z53BxbJwVstgRce2iwGFecC2I9GmKQy55YRJbUDa4gfkuCr7jV7dtO
s5UQrA0x0bwoJHXScwFZkfE1F1CDKopd2h9IIRzr+CWdOMdy2xy62Xh7oSXLZkRDopQi6XF54L0M
4kAQHasvg4RaeiU7fTe5SfV0e32bt6Mp/rbIJL1iNM+TXOOFsqoGRPEeYGBnuvuDpG/rrK/tMZls
X+tZqaWwlwZu3JzIfBaLr7fXtOkcEk0oJYoPYJtWWVAFPQlL2auXXRn/EwyG37S5NaQ82OU1Yg5B
1FxZoudgVRIFYeKI/kMqX+4G9bTspDtykM78isbmrq0M0T9fGdLLCYNEMQwtGAPZT0m/M2Ze8rt5
JaAzDyQXwAAgymPu0q4tzbI0CtkTdMgGLcUvIyzu0lDw5RDdvwbyC1OY78qqECHz2hd2VLR3Zave
zRPEaEiyy0dUrQZxl6jzGZRtvxKigS65PmQCktWQPBO988cm6Pzbn3uzoAXomaij7m5oV2R3hoE7
UyD43fJZ85PBvtQPKPFmb+Pd5jSHP4inmz6GQqcqgmuUSGwHUZhCAeVV2NTeacEih1T0YSqs3Bcf
OugIy5bsJBjXOSUlfwBqq6wL3t1/bTNHduqMRJsx2QF1Bpqno5aGx4EK5E904AXyzSRybYs5rkFV
6IIZwPFQSZtQL4yyC/N9NtuUjxpqjvzKwiZ+Y22TibnjnLfJ1EOzKXhNXpKH+Kh/KXBTfQtO2v30
ltegu8BbhJu8bm4rodTX0CCi1erPZ6yWO0Xt1RYSdicR2Bs69a3fET/a8TknNrvD0Of71xaTFrQl
gi4B4Q3qXb1LIndcfHojT0+THSoUBBtZuSc47VH6+Ls0E48h2oIzTHKlEmhgVCDqm0r3IrF9AU/T
XdIn+1mVdrP6V6F4ZYoJkDJEjPGlsaezdI/+it1WqjUm3+a+924Hgc3zuDLEBMgxIK3ZN4Pspcpg
daKXy89j8qqFnE7iZhxemWGOXo9Gn6kLDfh85emUQlIMorkPE2+Ik2eFOXQShh/KfugRXIC4UEt7
VH/JJo8BYCtHMxVa5UXMlMCU/NndJ0LGVhCxY+Fyr2NwKtTeb3+S7dtxZYFxcr0QzEwDdSHS+vZx
qYJjiosiCsByMo62KsY/odn0ZqbROzaRV8zjrY7JdyepDoNExIeq29YtUMyGKI9ze33XjAb09l+t
j3HugqRJE6rU5zRoJkfC2TAwax4UmEpLRBvYq9HJuiXGP/RTpMt7zWh2zdjXVmvKVqm3uBwbe9L1
Y5XPhxJF9YhgjkCNz3o47/ulXTi5LG9PmDMydKPW90WHPenTB9D9OrIRupw92Qyi6AASHQA/3I1M
0cGooMoUI7h54uPoQg1rl9y3/ugD3r+vdnFs6WDfbmwZIxzHZN+jLs27sTYX+fsHsG/JJJua1Cjh
dB1eW5kgWFCl4PVVt9oHQPYD82HQpzPbJsHKMcu6EBV4AqjEBYVop4rxq8yF+04FLVWQandNNLmi
molHMiwpx/E2cnYVHGl4/KgAV18/r1rw+YhkKUGG4ga+eZkLMe35J2VHao+8vv+Gm3+2xsS8HIM4
c5DDWu0W+/YusoXWzl/r9/IsgFYvBbF6vSev6bMqWOU9HYUx97yG3nVA/PwTmICYyoGe1QJ+QtG6
slZbhvhgcMMVzwiTdqiYM5uDBkYokCh/SneaZuvQu79PfbCivITDsXifuUDB6xefimesCe5YAoQd
hig+h+G+G2ezzxFEivkfEfyStdH5otyc+hYTpmlqBzm3okVj3+dK/2eTzAdVF0zwjYso/7f7VZsn
EI/ETodhS7GDpEdmyykHOr2Ro3+2yXzBzJSGVDQQFxSfUupUz4ZgUXJ8A1xFxpEiZBYea+LG9/y0
s8z3lPNlacZaRiFW2mX1lyh/CANOJKC/+tZOMtEObw4lLw3spAb8mbmoP035XhZMf2j6vVyEu9vB
ddMa5qboToL/lBXYyWtQHeuVoXqzcNfMd331mgsWqIMgpvxx29JGK4wmZtBzRUteQjLMeGUVTbHW
5MryX/Ti+FT9pI1FAkZGjAdjph3VcyT/fzCmch1bP1tmnDMgWqiThCwAiEeyrVTzm6kk97XdaCmx
21l1Er25q8qxsIaZy1Cw5TLrZTNeKozA8ipZL+JkTM6wjw/xR584RmSRQ+HmECHVnpZfDQ/cdy1x
IoM/FA9v0Htit2U2FYPGn6n2KKx7jRec6+9NaYF7mc64l+fMC11yFw0gqF9sYs+FVT/UoBH2effm
Bo7y849gsrVuqoNQSsGy2UZ2/B34ml+LYJcfeJhoVrWjc0mJ1fnSW2dPtZXZZH/b5WT6YZmz9GkT
mIzNCMzOiDBS5BV1Xlglgf5DWLmLiiH7BlIvQXscCPiMQ+UtysUXqYEQTCyWIZLJ2jXbFJdPkzli
IftxF+ylgbhLpDuLBB0FfQltVc2RdihjauVaAgnLMP7SVRKvwrxxQrEGEJ8jM1AxEsfEgyTMIiGW
Fv2/Ua4/v8SH6aI9UiDOQSXYSQ7j0eCBbjfODOYMVbBywj2hDcmYFUsyDkNqoDokQ2VIDYldENEy
xtQdB3Io+/BxVLNDEZolFo72wu0vt1EjgOf8Ns9i3fWQpCMQ6Doezun3EDw3qXLXgZaBzu6XtZud
0x8ci9QXr3xlZZF5u5iVoHZTJ+mXSj5VBc/PqktHkZVdYQu/ONY2rmhVA7QX2E4ktBBCwa9ZFd+A
rRAXoW0Jvmq8q0TnUhtAyaV3StXVaYEAPGWmQ6zpq6hbHOP027FLXRtnbrEukGJhaRro/u0Dv3D6
jzqziPdDP4JXHNSKyWKfgq/jC+gcH3ijaVveDKZ2pPGYZAA0n9nlMtTHYhInzQspHXwbfhHI13I0
X/X8MDWcx+JGowQFCQCliaaJIA1ifbg1xphg+AntJcOugC+tvOBAmbsw9+/EbuRRh8qhLfuYPHXA
f3L56bYylPUPYL3YbNWmUlDP/W9SnWFipPSbYwWxCcFH4TKAwNTtb7u5v7+XzM531wVlAu5E0BY1
lSclXjT+KoTaUqvIKkYer+6mH62MMeHdJE2GMRssj3aD0wPm+KHAxH9+bQYDQ4VynIzilgTJz8+H
xWjFsgsSnXipRFwwUbnAKbdnSNi4egXMXzZ/TZvBsM2yE62y6M5DJ/hGX53Luub0UrZWvP4l9KW4
PrZFa6aGKBCUAHSrS9CKbv+pMAIwaYc2C+xSeMmNb7e/6Eb+gGbX78UzaVM49mQREpUAAzs8LPFy
D/r1s9mYvGx6665c22GSpK6dDFBwYJOLn9n+/T2yxw9ggiztPn2hwuX8id7rVzWeu6uFMSGwWbRx
rmQsTJfD0UZq+pxr1dtfbJ5xeQMBqEHY9HYUobUoZrHiDdV9qNwZ07Fdnm6b2DzkKHrSd9bFBuMT
uCTDpktCxdNea5BLX/QZXqXQMp51X/OKR+GBR3Wz6RIri4xLYPQgitscFtWqdIoEo2clEhfgiTkr
23jU0XLuvytjXGJISDx1GuzQcXLK+zbttG80aFKqX6DxuHM3vIUxLqGEVR+aIQwqZ5SwPbIzey99
NcEiSnlZo0NYWCO06Dn34VbMXC+TuQ4hkAmieCVTvKl7FJJ3uOxOXu50aICmQC/c3tPNU7baUhpg
VgEEbw+oeUxYYRY/KXF3H5UIzPX3yhj3tw3d3krM4X42lCnTWCD7hi6J3j9HOrSZ1f7dGNWOs6BL
MYFNJn7vnsJ2+Cpgk4ZhwBFL3+SLsppgRz/UJ/Ssdrnq5B+qSw4iWE87DGtCLif0DLf6ijHy8ihx
lrz53Fj/FOY+gh61KedNpODFg3GIh9QanAnczf0rhOLhQ4IfnkeP+i6//7EZzP79rorIXFE1UQfM
IGEXQAAFcMvgxCTjuOlW0Wx1HCFI+PmTmnOWpSCAQ0luqg5qmX/Jh/aozZ3T66PpVJPqmtJ0SAD4
cXBnAJERl+6oIMUaQTmg5OF5aduHuRtHq6/jR62O78xa81N1/MgW86kweKqoPBekf77y9bI3RoO0
9DRH5yXeG0ln1QIPTMHbeCZGRVpdzZLaGJ4Z44UnvYkVp0KyVRlVIa2u6oZKCMY3mJRV7BR5KoUS
c6OX1ij5ItjQj7gndmKJRx7xyda7YG2MceE4lGUjlyvFMwgKWYFojVEMWQK3RekOGshO1PBm9HgW
Gc9NqlEw0gkWzeCQor1AghPpHkd5tLqudeOMe6tcl/Nx76/2k3Hjui61Ip8QblWcz/k7mNX3o2ce
qke+wA+NplexaWWK8UCxESLS1Fjb/yPtOpYjx5XtFzGC3mxpy6rkpe4NY6Qe0XvPr38H1e+2KBSn
0NOz0UYRlQSQyEykOYeAcWW7FnE3LO+O1ZHPVBFaCbmhAQV9DNJDZ3Dqb6QyAez/G0KlnunM+dC1
TNqXHaTcpFT7cZEOZ3HiDiUd3kkxD9ugSoCWG7jnwVasIjdVxWMPoYur3pJMVKNSoIkC3QkTjWlX
TwXxloDXSzbi34GjZKbiiOCGkp+AtAd+lcjKDoQmLdyJL9VDcCqcwh5ACrdhQXqt3v7Fx1C6pCro
5+ojHHA+VlbffnTlt+tudF2DPldLaZAup1PcybC5KaHp3YCkxBOcP33iLBZCaVCTDW3VFlgIRrYO
hMqxB89rsA1vZhBI/0Y/BOsUKRVCWkweu6FGeIBL2G6z7xEQYOq9dtRPxVa0MTD7AyAutyx0yNUn
ub5YJxVrCR2n6cFM1mnzoDPDWElq9y+RM27xILfL/bwTnMSOHqYDGHP+qMeGGJ/P8yTnvfBJM9ch
otVxntKpjUz1Q9sEd6Hda1Dgzi22klOFmBfmttnLdT1agS/C60BUDUkXNUEDuNVXwemgD2AfSWRM
KKs7wRb2AibizMlpMGSr3csAyS//Gg7yj8HVdr2XPjWb4K14u/4Rq08VdGegwoiGFNQYqVM3DC4G
/D9OvbZLQPTnrgASw28EUoTzFIT1b9qW2c+2dkWXMqkT53M9EtMOxio/qBPIFlI7dIPKJEyKQKV/
PtPLsGp7q5HgUih1zOiv1gNlwjG3qeXf8c/DzXRU0GdtoMVIxrtscHV0U1UP7QxYrD95ni2E0x3r
zRgAbWeAjodS+FevTbKJBOCm0EqXcZxrl3gpiNIpTh5yhQuxSv0IrtTn3K4KS8Esz22/A0E0kFaT
dzLtCVgrAG2weptWWvug0Z/KpFOhCtcrgySjoIMuTxkIyIRTGXxs9Z7MtDoxxoLRjNBg/JMw92Uv
47H0FDs/gFXpT14gyw+hIpicm8XJF+CRatv3ppvyB7lTgPLlBAssEEj1AR+ZP8ROftRfhtNPUHsV
aDUvxpbVALPmLpafQvmjiQ8AJc7jUwgDhrT/6S5idgvdWnZ+KYdyS60sp0kU5jh5PbAMpcqt3khf
lIR/mDjR6bvR4pMZnRHl5PXa8MTQO+KM6LAKjG0Eic2QUB6gpHNIw1VaAgUfduquuOsPqO4Aa7Fx
4xvuaHiEezNFQd1hiF2LVJdiKR9ZawWv6xLExpGZbxH0uIA1Q98AyDDJoLFiRbeCU1rokQyYedV1
K/a5ZMpygpmmiZUIVixUPuTiOEzPjMWtn+inAMpMZnoYKamG26Rn3eDoYd+bUVJspm7ibaEIvUEq
j2IWgYloymKzrtXH6x+w7qAWh0qZzKDLuyhWz0ElaVXEkd5FjrYXVYDD+Rsy81lb0GRgTyS3u9rK
TmQAifHEXY1sF0dMd9roaSVG6E6QXQ7e/0Zy+9DECRMQXXR8vZ5xr24xWeHlXsuE5SZae0Wr6VEO
MDmofQny0f/PdqFQ4HLWOzKgqAG1HkHKZs3mrFuLX2euUBa0D7JGlzkoNMmfNx4QZvA8YZdhV4Ou
5a5SBjIQotkQSXDZgyN3thNEWuKtHpvCi7YXXghuVXmmdxKOyPNOB9YyGeZCoY1iNERDo+NQMym1
5Q7zMeOtWNphw8IqJft17QQpuxT4SRGrOqzvYHEA+EUUzQEvTTbMAiCpprxhvftWMzLLjaUsUtCg
RRRZGdmdT6B12g2TnW419E4lnR0lZvpAWBb41/Gv/FnDrFp9X1t4C22uX9x/COo+tYgyTaC6V/o2
xsWV0aquudUR48P8bXYQLBE1fc5OvYlZQWSYQ4WyVmLMl0bXQKPIG764l4B1XgLinQRVtTVhDpA5
Xr9ytgR3DRhuyMQgcqVWWYaRGEkD7COQA0BRlu18lPHCv0LgxBg2z6p+r6jsF2nU+jpJNhA9whao
R+09vwWh1D57AoSY7yahPdmkOKvf5LKp3jMOk/wwpcJfBFNWOK/lkauLTkZjnHEKtwMIS8F+4vKx
CcAriwAKtB46ZPbscsyaMi9F02FrbxRKbMQ9iV2Qeo9sgqdRbvoNRsscwcFzfjLJyovTsK/24q7b
8egMvL78FYP45ROogNbnM60syQVGl68lpP4JfT2PqPz90P0MXOtGdduXwp3WBqp9XfDaJfoimTbF
k660oQj1ysH4dzd8zHYObDN0z9dW7fQOkrktsz2GtVrKLDe5VnQhSYQJ4uyCUNEK/Refuw8axeT9
R5+vzTH/6z+uk7LFqq4lQKqDLQ63ncM7idODXcpSTzDObm4p2/zIConXkmNftpayyvKcRxgZxdbK
xxypjdxFP8lWPRFdYj/wGRdXpyyyMMRpPscQ1qMnWuPBKRoMCCEiq+wY3mYtYPqyLsoiYda/iwcO
W6lWmLio/e9cHH7DOyRx50GqzajLZjP2ox/I5H4bRsNTJTQ5FYN/HwKC1e8C0M5WLp+VO6Ocb9O8
8abaL0059B+1CLCa5XAsm9S7fv4rMc6Xb6bsGsqx8VhUSABIfWU36giDLSibgGeiHq/FHKoIcmde
Ms5JD+rUxbxt9QggjIhtok2fgGK2kffChgwVlUgP2sFDawWPk80fonfxLQTxNONZuOKivnwApQnd
lNQip+B4FPXvSqjR/bW5vpfkfGlTvVwhdf5hIPbDRHzgqHu+foilU6q6BZqxmBUI1lKoU/PRrFa1
5NSGnXHKfZMMo2VodJ1kB8lfwkB3y7nXF7dmm5aLo/yQME361Ki4R0DTOLbJ/RQWblQcg2E7iR8B
RhHikgXYw9hPmtiPM0ohCka4PoHTPL9C5XfIUPTV4m9IQ9hDMT5cX+LKLAmacz5VVKK8DZ9yQdxJ
Z1tIwm9CV0l6UEUmq+yqCVxKorwLBqVBMzS3xKuLSP7lth+b6Z7U0QsXnNKsIGLNCAJMHt1lBmmx
orse0NSeRJx+FodxIt8T0POEsOW2RwjR2TOavfBMDtzo7fqGrqrpQizlW8CtPEd6hqREpqMVZrzp
QFZ7XcKa+VoujDIq/ThVut7gxLhmVw2NlbSbKmA+QlnroCxHVekJNwm4bupdu5WBIXn4mc0K77Mf
qYNGUoOJVrCuIYu9o4xJzQl4oAWIBXo3fyyR2EBOY2cAE6K0OOboA1MaZVAASZ9ydQ5pww4wvG6w
G+9GC5hYgGMwbFbovtaKrC5PjbIlfovhNo2HoQQ4Z2j1BwKYjDrRTeboA4joSvQ7Vrh1hStUeLKA
HdVlxSDXL4RIN0PIXaxLUjvgbiNDJufRtwxg1yhG8/d5xDE5VsjuXTiGX2cp0h0RY9IT2ELoTwSu
q8fiJgIvI5KzgQMoTbQAHnhXx63PTj2SCqy39mpU8rnZIk+ZmgBD2OAPxd0PD0UFzCySi32QXqIN
SYq2G2SHBRCJ+mbq5J5SWfJBxlui2/yR/1jsARXbjlKKvGMA/xFv/Z2wqTcktYEHA8MH/4NuoaMU
gy4amtopGy4CA02fBZxs63bO5JBdloAz9aa8zS/6bdECApaslpA6z3CYm0Q5TgHDKq0+HjDY8Osj
qD3HpGE69cJE8vBA0bUEM38o0HGSInUUb+Zj9O8Z+UR4roVAendTcY7lGqvOpOYunSb0XSpyY183
tuv+EeGbIOgGj4o9dW/FampaQRJQ+9T7Z840ZkJaLM1vvYz4NcdkAZ5kc7uPRMynMUSvG/pfoulY
oNf0XEh0vEUBs/5ab/mR0Dp68TNgo0zSi6j8xgjzWpspdvVTKKVLRcjJcjjyuqudJrS7ZYB1CnY6
AlbBmUgxklW4+Ae9+RRI6Q0et+AxlmaS00gqi3S5t2/5m1JbGnHTjrjpepfZ574aZi1WSekOQBY6
TGs3JEnGWz9n/f2ttAnK88j/jCQ6f8h3eWKzet7X3ernaqnwIOU6uZhVrDbUMk9WDUvqHhlqQzbs
wvLKIIfRdFXWMM+E/y+quy3HD2IK3EyXA8AvYcdMwF0f3osmASBlmdpVHV0Io5xoDRCyaiZR+SiH
Ztk9xMNfonj/H1dE3cF2zKtY6HFa/pEUy8sc9aze7GzB0p5LjzWXeX1JEu0n86ZJ297HknTjoe04
d/I5ROGsufoVTimYr187J9EOEhcb2K05bjeZitTBFX7qTwHwocoPgguY2PBM8m+Qka2vzjAEQAmD
mYTuXAHRU1W1NY8DKzGtM6AQXYpWgtEkxpmt+n/5Uw6l6FE7FXwQ48z61+AjeVYwOnObu/O+3oMR
s0Rch9nW56E3C1Rm/8ymLISTTVhcAS4Cm0zPEYeInt2f3RWYroMnIki88r7b/3smXOKMFhKpcBm8
0PysE6WZdvxucjJn3mj30rHYxufI4g+I3r7Koy55FUjArNWxwtomZho0scfI663RIrlgUmq+fpzk
hl3YFHT+gRIIkIIX/a3DEMexxEFrCIaltEnQO/A7RZr1mHwhh3IGuly2oS9CDrHLHfh90f/jJFjW
6NQ8JmhZw3mrMfFCHuUHOD+vAc+PoEVTsqPP+7sQL+xRjkOzGXP3+h6uAN7hzBbCqCshRNKYqh1s
P7+LNsoL6cfV4FYLjD+yYv213o8vsqgbUJdlNYJl7WdtgsxVEei5xtLeyD0otgAaMvk3DX/ZTERk
Gdd0hboKmhzXjR9DNUHNYnUVutVD3ry+lavue7GTlPZrdcfHDdre3DbsbF3orFY+igLKA71qS+P2
ujDWeigXB26qTjRkEVc73SljY+rixFjOegy0WA/l4MRkNPxWhGbU9qu8Iz77NkIahjxGa8tgasf6
g+FT3jnoXdjHWtazwfDPvmcEl726w/uIoORs+KdzUm3bo9yhWP2IKHPYJyfWtVuPqhcfQEWZgx+i
Cz/BgstO/gj46FCJHCZOg2AD8rr7ZgSlSJLuBbAotX36cf08Wbt9NkKL1ctwTX3405ipHwHKlS7n
yGZS21Fm1fd4kGJmzCyZ4TxDjy4GuLpQ78Uaaw4GW/c6zZbczkM20WsEm39Xdn70G9PHqwWthdE5
b8ZisdIEcBQ+g1TxrtxWdwlgglSghlrFk4w5S6Jh5FkobQM3vZtHM78rPXHP6lBdVzg8TSVgIym4
K9R5K5M86UaECyud5J3oNJ5xE775t8nddIwcddvYo6M816CgJSm5+VbMGU/kVTu/kE/5lbLiOsDH
SLDzagxEyFOtdWagR+YgMOknyVIuzN9CFOVSxEoz4q7TiAvTPeGAsA4MAIPd3YobZjPQqh1EhlMT
VLC+qjTOr6xMMRidZfJCJGP1DQZ2q7vGm/eqPeLBP5z4fdD9RhC5giQGV/YpmDYgohLyUkIY++Tv
qKDhuY/ECtDKraRAkIWau03ALuR7xsUlp3S5tb+We3awC12OE8NXhBynOL4CYwchFukOJpixqfMb
RDAsaZTOpIIWK0YGaWTkoTGz76MJ13mIN8gP3rIc9rqCfi6N0hqdT6p4wnvObaR8M8SZLQ4g1NVk
s0gZM45nqMtru0iFIY3mg6JuhD+LA9R5gUXhobZyl6WJo2IcWapAPqPLN3ktmtU8HQU5Qltlr28i
8U01nvMiACssbMSkPILl3hq49qGa+EMVYTBOBx2g+C50mSlEHcp+ms2N6nMgqmbfF1YxSDu11R0p
H6y2GgLEBc3e1xqvFoeN3HbmYDSWGKMLeRSdAXDgSo+2vkrdJ7liF0ZidrJ4GNv7ppofJ4DNxmMP
Jk7DrlLwluba3+Ak20hlZvNxtI25d1FvN0FbWeCfcaN5MMFmKfqPiXFMxsi8rpir0fHiNlDBltiI
RpXxZEe3Cmx64pEJCza43aoDWYihAqsOtK3CyOHSDZW2SYQR/QkssPoLESCOVhZM1ZQapoaapxFh
vOfy3qxD1WyHx+t7dfnupURQ6ic0IIUZAohQ0L+o7kCLCdq2CIW8by/ov7YSNMr+6yooJZI6n0ab
jaIsElCeB9F2TmdLRC8UY1kXrYuUDOpwIoyjdCLh+M4DT9fCjdoBwy58E5LEHMUnX7j1J0x+Jayx
zUvAQ0ouFQqPnRAqoQ65/lGdNzJ6UQW72CGac/gTaMA33fv8kfyo3PrICuIunTolmgqMFU3rdKEA
cz1R+xrMsE/g5rKGe1Jnmz31BDQVHKcRm8k3dR+djC3rXC+TldQXUHFzw02RJM3QJbAK3LRbZd+3
JmbDFFDybUnoHD3oGSOSuHyifpEJNFc4qYUTarlGCYpgJPrbA7EitKYOoXNkFdsRWPtMXtfLaJWS
R4VOYSIpTZxVkQcsWBsg/v2hdPv9XJKGJCCfCEAx3LAwYy6fqpRQyvcJVT/xZYWj7d0BHTKpPb/x
W94tQHnMql5cxDCUKNrkxJM/g58h9lqwUeT8myAlZohGJ7V7qab367f0unnT6eHRCMgnMUf0pQxR
cquAXpB4/00CZWr8PjWCUsXG6X0ObtL3JmZ13FxECtR+UYYmTac6yTOsQcV4uI7HosKbCRDjgh1B
AzxrYo8eNTQNOIEtYYyJ5EkLG71yt8KP/7ZYyva0cqwFRdLFXjb6lpLNdjdFjCZEsl9fghVqtbSN
aQCKnOpYbaYoVoAezlmWtpXhXl8ISwptRxr47yKClGhoTUV6kjLA4Ir2dSGsm0wHzWWfGKEvQYp8
p3SImRMneUqszuXuOG/YIiHDfCAw1kUHzH3bS0IxwDmA68BT2v0E3M4gZWgkSwhlK8JyHoRGKGGE
MWGdaYcYpGA+zxr8Zth6nX4+Z20x5lKNm0V4FdTU7I76rfqAUV0AI6IT/qhtGcdFvvuK6tEv57SJ
RF4psXnTLruR7GCX7gmjAQFiDJj9AZdN/18V/fziWriV0cjjWOUhbbDybYF5/dxGUtdrzd7he1P7
SDf1HZsZh+XNztHaQqzMj6OUSxBLXpCylaNJxrcVZ3JzJ3lgvlfXtxTUwMARFQHKRlRpIW3mqykf
FQ73DHRTO+ncV1sUZhGZpAko3LG6ENbsPVCPMOSH6i1ohyjf2Sh6XGh6GXtBmphlif63mcXzvqb9
SxGU9gP3tYt8LvTdSpj/yup4OyuQE/Is0MXVuBl4VeBkECSwvJ4VaLF3QpoVkhrDegjoXXgX3GBf
uuObdENK7OmH8CEfSs+4ZdX3Lp42UMulVMr+6mMP4M5ZIDGevyPTGQS0id0cdpmmouRQFpgnDElV
NJMoB6xFKTiacjs/VV52RNekE98k26Aw4xvRnjbSt2EnxShFs9Z6mdX4+hHnds7FFitBgFcVj48Y
BMAE1gZwu0d7aNvQrAftNS2TXdIOey3wj0ZWVKYwp9tAHbeAqz/4hhNhAO26CVpz9YvNPwfgi+9J
c1Qm9AGbnxlN6LRz8yHLyk0loFo3jz0LqeLcT0AbPBUD7boM1hoNnCZfb6dQcWrZG7CwNapmzf0Y
mt1NcWe4lcf1ZsrZidfuSLuevxcP6R2/b1oyPvo4YqqDvC+MbYqOOpYZXr1fi4+iwp3Mz3S+nNXY
k/niaKippTdgMq9n5/pWr4rRcJF1FUg/Bj1ZgR+ejJSXFbf3jcHk627TxcJRqW7/vRgNTMZgIwM9
G3b56xYD21nyQ5GPvYq/S7Xd0DltwVjJ2o1diqBu7AwccM3ghhhuazx0GKHv3PJGZsJBr16WpRzq
xnYdaKybEsEfmUUB+7oWmST10aI3RTW1CbNU6J6w+e/yv+80wjUFDomh4Jg0wDRTL4ap6bkizXOo
hDfbHB7VZovKuWqHN2C6381PbKypS7yHs0iwFygamE8EkajP4ibOXDHKQh0RNymcKd9bdItoSPGO
tv+h7f1zwaRvzrATQGkCAz0Z0KtwI3KPWWte82oaCAb+9zHUlRBnnpvLEl5UMYvn3D+RGS8yZFXE
h/av7rE95syK+mVHHbUBlOI2qh9OSlTEnvAuWpKd3OMl6mOuON11nr6tYlPyRuBb5F7uwGb2qcml
ZvTKbfM71nvxsnZEPsUwNF5SMe8F4NivZ1FOaqZFNe5QHiavmd+9xrr/0Jf+a2AAgK4Pt3Gp2Xqh
A8Ix/oP341I0tfOd0M5CKuqxJ1WK2QR/c3ljXjcQlyMD1Oqoja46RZ2GBLmqIDV5izTzFV5+6m4I
awYeedvh0DrA6wUeeA76FRY0xWqUsVwhZT1EdNnXXYSIqbVHsLw8cifBFp9+jix0mYW82QCacDZc
wGp4r4MtAWjdsqBeUFbKMUiM0cQHwe8AQzfBhftiICk4IDREGomNirMa+eoSEDg1Gcw2ikRtdKmP
XDFFYowrPTlkmEAvzYY8lh3MCz4yBxTXQt+lOGpjE79OJH2C0QoFWwPmB38MML4QoPTnTtvfwDZh
yaPMs9qCbnMIiN/0hmdEivvemlxlR6Yhf2Mz1yKVxepkKikWVPUEhvs6xuult+tpLwMlD4h1+V7z
5EPi+g7/HbByNqvRZ80SLsVS8T1qbdXcDDOqxfHrIB4MJFuvX8fVZ5kOalpBEUVNlekXRDKLBp8o
DRpesDDuhALJbIM01Ea3Z2/Gz9mjbxrPZKKVieNGvBgdjS0lkwNeuJzMJwCyaHHFAeIxHaIAs0E4
DDOPxHKmOCWG4F1WSnd1PwEvqgKPFzGXQt0JpY+0IR2DxMvUxpG5Cl4d94Sxp6u6gmZaSTcI5q9B
2e86HpJaUMvEqyK/NkEzuQUN1kvQ5M6Y+e718yO/dbGJCBQEnjAPKXT3Lp+EETB+5Njz4104vA7Z
SZferotYTevonzLoNl00m8WiP1SJlx7kHd4tbpybQL7MXkl24owixJkl6zm46ieWUinV54xYnkMZ
K+vddhvdJJmp7mSr8to3fzANZ96RYUZARbb30a1oA4Hq5fqyV09xsWpKPYO5mDDSYMReB1quvBPN
QPjWBKLFVyystDVJqHArPJq9ZRFdTV8vgt60vF+ope9yAbcB3oebGvxdI6HcHDMmb1e931IU+ZTF
nStwjgqfKpFnbPLtfGi8wpJvCb0rGQ0RrMDi92rMDK7WlHQplbp1UdTWjdH2sGIduIh13S350q4j
VgPKuhg05OKRAUI3eiBKqRRlzGUYlDi7a6XMnDDPqyt319ViVS8N7VMKMTGLLeyaiDN0gGh4+SG5
wUSl4GYOplC5+3oze50tusa9hnYIci8iAa0JYKG//gWr93H5BZS+DKphZFoqkRCGt9If1b3vdR7J
pE0ul2xaK3KBBHRd5prdXIqk9CY00g6IpghJ+Wk2hakzgc5+XYJE4gPaki1FUEpSBeFYNDrio9pP
tiMYHNTMCG2CEmCitWWL+4CHV6goZtXJTtAYVh0WTh/oJ35SH8Z53NRyZqsxyIkbwavkzG2bfDfP
4jYfZqvwqz0XV6hlRf4BGR9HkLrXPkx5M4+BHmHMh042Xjg/ekzjejADpY7MRm9vwT31atTqTROK
N6ruMzoVmLpExUx5VPpBVUGX+sAeX7lTAJj277Mr2BjX3hloZMxnKzkIudNP5hkijjm0yPwEKozq
y2YG4GiMB3ttxltCGB4CcmHcg+Q1hGyMKcy77kDaKMEefgCvXmxfP/jVd/avgxd4ut5YtB0/pBo2
gbTEBhsAGolOsJPt/Ll2yD2qj9yWmQlb1Tb4S1BnKACKo/MUAmh1lFENYjwxB4d0v8T2+KZsou9I
3R7yTe8QsqnppZjtmWWm1o3wQjZ16kjktpLcNdB0uz7wwIZrt6BOjjExXwOAIQAzoitZ7O4K1pKp
k5aaGoJ7JNv4WTJ1kIcVs2jN8aOaF25ctSc/SRl3etUg/1oojvarqeQaLpcHVCS9smnsvHquk9Ac
+oGRRFx96JDY5+dZCvSggVDEHOb/Q2IPCYA1Ov7tel/Z1RZ4Pm7BcKHnnOSFnVpIo+ICyZjBRiqd
rS/h75T2TWMqiFgDEJZzN8C9GS0CelB+J+2OEXGpG7hUVuJ/NW5fLprKEWUcGBKD6rxoxO0mIBBs
7gYoSuVbAsy9rCfTv178NA5W9nb9whJDfG0DKAeYZFFgABss9sQcKA9TCAQGf95Efg+nizAJDZIa
w/tcNnsjZ7BcLOXxxKKb8qaCb0BL0JldYRSc6LsKjKGt4tU33W3xEO60H7VdbcADzhpZX3e4iyOn
vF+sNJJSFRxeKkdVMeMf9W3iRIHVcKaIdK1odqEZ3uEp8eP6RjPlUi6xTAV+KkKccbolEJLcw2hr
LqglNtLdYGclhmhZyWhiA66dLWWaBNlvm8hAblU+AyuRaghJF/zJM2x5npQpMvgwrDhg2+Lhp/7d
cMlDXKoMvs3ViOXzzOhadO3X6LmooaUC8DiSDpnEfHv9eBh7RdeejTQTgqqFdevSxNbLxK58w9Qj
RLbNbOaJaIlz7hgdg+5ktXMFpT4VCXbw+Ml0EaNRQQxZSe05/Y2LT9JmKqCVST9et7m+wvU9/BRF
6X1ZFWMbAHXKU4v2NgmifVAWj9dFrJtTPJPBaEtqf/S4Fj+3pZT1Wuzp3w0wc7mjXT8C7Pg88eNx
z+qtAcjWwW568MiQmQ6M+LGSLOsRyOIbyD4sQnoMwMaFOAtQx12wIf1lBOdwBHbkY+uQKaDwyb+X
vl1f+KoVXcikTFqX5Hk9GjBpRTw6GkBiIwWYe+q7Iu8UTvGuC1uzJGh6REOzzBPmR7o9PUgGP0W6
+WeMNZPwcjSlvY656d5Joa1gXuxZ75QV72/gSQthePvpF7XwTMCkbSoVidckiT3X4U4OwQcwjA5j
bcThUjbrixxKS3t1zPUpgwYNu7kA9CyA2VBRVWpC4G3lbBLtlXv/RR5llZUwnsVBMyIv+eh2P+GV
CtmsT7FbWEDeeA0ezzQWd+ORXadZc/tfhFMGOmrDtORnPKWzyRS9zom/BUhDPv6E5uytHPjYHym6
FBGvs4z2Wgb7i2yyMYtrUvvhPMgj8lr1a+eQmkxZeX5oaoArC3f6vRiY/P31s10xQEuJNFBkWetx
X7R40aeahHGGd7X7+7oAxlnSaJC+IMu9yuHm9/Wr0qvmwL3rqWRWyHCJYK4vetFsxZfrMtfi1S+r
Igq92EewJsb8rKLURBos9Qoj6P52viMABkX3G2BZa+btizwqVARUdtOhr5p03vRogWmsvNgS9PZw
3s5AVM0dbpsq1lAwOO1W3htfxFJWVamloE4CLNOQQguNWlbTnjQAJ/l3jcZZdfJ8fVvXzQ3mcUE8
acgXrTC1NrYtlxG/CNvWJ49qXZpqysj+rHUjY1GfUqizG/kmjkpRBO7/IXmWa9N4Db+heUAwQ5tg
NUWiSWKz8blGdxObgWD9PnxKp05Snua0k0kirebq+yGcXDitW3Cf7QdFfVMmrkZTaW+pYgA+GExa
gPtNyueDqkYnPIEj1ruLZGAvDe/n11AHPEVqOCoForhAzO0Qnd+1Gm+kOrfSSbSU4t6onoegAqkF
ZxkJi0N7xX9+OQiiDotLBJjetOgB2+8V2XRKUgR4nOpbrS8dZi71okkSzf+mX5SbKYDDDcBv6Jek
PgMR1Az8bTOwCJpZSkz5liTAPEmR44DzoDf1SbNQ4kVySLevr2WtxPxl9yg3EkRqCrBj7B6/q/B2
bI71ZgKrW3JidcSt5Ze+SKKchtiKWtEbcuRJp/xxfBiejAbhVaybw1MICujRqp+r2/p7+7fWuqGT
PomM/lpyLFeUlCbnKycRlLpGhLIkSdKCEhksmKC9jczC965v6iUPqcQvl0qz8kltGiSlClGkh0I4
Cbckmo02/AcJZvVvicU9NYfkMAdmjc52FJmt4OFMuuYyswPEDF1bNWWm/D7TkjbBp/wvvTW/BR4w
u+GoU4812sVQWjrvjpTSoA5kiw1AgWnKd316iRWG01zrn/uyuZSxaQa/y0oeBdj0YEgWTG7iZHiN
w+ZWhYnJXlCJT1vM1rjchvuRnLotYYZmpQ0Z9peu7OXo2Sm1qPLdKUzsgm8djWekl1h7SVmZUchG
Y8CEudeg5QQYVpYqATnLYPjKfwjlfpluOv2ZJG07i0A6R0gQ3YAs2aowo5S/EPyIeCPuWYiva4/W
L6dH2RtxxkRXROSlqDoRbFD5pJvI52P8Wv2PF54yOLLMyaGAU0KpYqPK0AsBZHJcbEXs0aTrDtCg
85tpOKVJ2CEYiLf9gcwk9RignK3sNt39WfANZirZQGOUBCSOr/4OLAxVk8kpTkyzSHKm7pBvJFFc
nGxALHtELojhJFZV8VMiHXxXRj7VuY+5FaHRrbRorUp5VnjWK3EtG45S+a+F0SG4kgdpMKTQeNTS
5trmVROuWwUqBmkFCFKXR0t6hc6VHugYf9IN9EU4ZSeDBLPjlaoQqxL9VaAUEALXa97MQDB9z0LM
lWBez9WYa159dqC7C+0PKkabz6+8RfAytHkXzgbKab17hr0y0HXvm4QhHfgmN2gvDKzqVB79t7BB
eD5t+m/XXdWqHVvIp64j0NMbf+rUyOuqyZW48SmSOcY1XI3+FyIofQ1mVdMqH1NkXftU95UZFDLg
B8Be1Rb605yhO9RQWFZt1et9yjzHIottVRWVGzqwG6AQgA6k3iQIi5g/sfvn8YZ9PxiHSDcva4PQ
JQUG1D3tREij6j3hxf2Nm7+6k2jhAjKNIKN7jAr6sxZQILFIgn67RHodPEY/RNUdZgdEx9sANSMR
1Yd3oCpWkh0XIDFgpQHXs0eLL6B8LwYCRSPO4XvrAND3PLweMkiYafXyDKjZvB1OuCVMi7dqfxZS
yf8Xp5mUnKj6PaQO1nSGMCuBtG8AxdrH9YgdsI9YLDxDlkjK+wr8nIRihRg/SJv9HAvPlZ/YCOtY
sz6rqrNYGhXmk8HDygibzzR7jTwju+K3ni1ayKHueckB7ihr0OxI+nhR5bSKv6UXSTdDV7NIvkFy
5AxgnLk3a851C7OedFiIpu5/4XMFwE6R/SNJjmgD7q99dMcXEDy55/zY98K3AUNyXSzjrqhUxTHm
ImFuSWvEhEFZOX/OReAqcY1lZDexjuRgxzMeweSkLgLtz2WqJERYKGkn94iyZwPp62w/D69ZAIpe
9EIJyEHwmO6/vrr1zNFCGuWuGgBHlUldIdJG+85wE+3me4JGgWf/hrNZ/p8pjTI846jWvSKh/MRt
yq3oRLvEEjyCRkH63lmPiHOX0+VOauhjA6Y6Gp+pnRznQhk1vCBQCCDMNO2D9iJD1AaRqaduecFM
0c2Dm/8zp1u+G99AfigBexN4n6xX67od+PwWap+5fEo7UYXJ1Qb/o5L8Wy7onbpj4bT/ww5/yqF2
uDL6KqwauBDZM14xyrCXTUJg28K8sXtJ16qoBtL/MNYauh5QUf2qq+MYV6j1SyRcrbcIwr9X9xq2
N3Trff5R71Hqw7h1OZpklnYcGa/j1ZDjU/jFOzwwKrFWcDPLHLDY5SAhztKkfz99slwh/QJXUzGY
pihDAFAqh6QoD1rqH9NcZPTtrKrHYi2UegwToLj4OoB6tJXZdN9VBVA4YDK8ftuJs7m4EGAzh+OX
VEmme1URes8pjhG5oFE/FB2AbyMRDD5Z9VSkWcoI9tdVcSGNchViVJR8i8w0khdI7SMjpGDi2SGo
qLXnA9qYVdNf38PP1VHKWKfFMOQBpmukDiXM4Fmr3vqsZmzhulH5XBXtDzi+6oukRFN6EXRIkM73
sowcRV4nnpob+xLcLpIC9NC6BHgLHjiS2YmDIylF7NZT5AIoFvZFaY5RkN6gox9lSLxE8q586pL5
ZUzbe2EqAb0uN/tJZuGIrMYIigYoQg0tLeDD+XpbtRGgo5WOAyGvPWnfboqDCmxlVqpo/V5+iqFC
noEvy0Qhpfj/I+07luNGgm2/CBEACnYL25aeFMkNgpJG8N7j698p6r4hVI3pmjt3Iy0UoewqVPrM
cyRDsxMRqDZzznNb1IxdvGRNNECrbOA8bIFo6utRK0ZkWb93cDMH6fhn6e8DHGd25ocd57tvHUqS
ZQ39fwmjI2x+leqdmS4hfEk3vhbdaEfa4F1Xzs++NHumtQhGX7JRIRHIwFOkcHQMKMEUqHk7OQjB
PfCbopsjejEQ0AVbO0lH9ECd9IlGrYVv2MVz/l0GaS8qVHseYsGW0Vj/LEatJEUrFL2G5yqnXQEr
X7zq6SEWeN6ac8FspqUmRiQabYatgap026l2Mm5kxTkJGw/IXW+kJTag/CkAsreEKfBFt2pNtCR1
/L89l8/a4yqIizOhkEa6FdANQGXKC+OvoOeFFNvH0SQ66aCZksGo85CmERFqDZHpSN7SAmOpUv+Q
d5UfkeL5+tvczNck2URwj0UjXWUzxkEa29lskMYUJ/JIW7W0NkXLKXEDNAGs7J15QDXq5vEIGmNE
gqvCXMOf1qoXwGxo1mhWTKLsdtF0NITKr/rWFicE+bmkfq/IkDnNFB2nUvwhNvp72C/nQSoOZZTd
6QW6kJ+IIkProSCzH9viQSjGI1yd1xvJt07R7CEo95oB8IW4n0/mFByqpL+NOym3lgHcPFIWWYJR
vkxyhLfSn0kZ7ZQoPhqKvgBqa/keR2q2r9XkUOkjIIyyD3GagUNGxJduJjuY9ttQVm4qXdtHQX/M
zPmnrNQHIwDkVZcmljkAAS4xxF05iz+vf7FNdVLpTgrmTrGXwqQtyjCKbZkG2OKYAS1W/hABHnZd
wvab0EQQA4ApXTbYsSFj7hssHyRYSgHB1yfz42KhG0KJGaZfIvjG4kduArF5rJVM+mhWejWb4QSg
6Qirfr9GO5gtCaSEk2hpBDOS068EfRB/7Cye2K3IAtzLsowdZFEj7N7bKGL1hkToOMmzYuXBiww0
5qhceBe65dTWYhgHMI7DnAwGVikwefozFhTBamssHZgxuo9F/5OUQL/U6RJHimejSJjgxstabL1N
fggpbyd6M91e/xrG7iOTSE2s6/+eKSgfAPqp5x7gonaS354qAt5na3j4F1uN8oZrX8ll9+KWclBr
sS8ojpIB+ITuWOpui5otwVBBW2I7+voz3nxRX9+WnWOaokkporIHigJazLKWYzqbU7fcDITXJ6In
Xj3aJKoxz7QMwFIDuS8lMYlQCt4vLkZqfF6vYrNAgzU3DWYaKJYA1fxTmAwLJusUFUIHlH1904KM
z3A6t0G3TrlrneAHrf7KuQVOhusXKW9VStaSWd1stSwcKBxL5yxee9M/Y0PtWd6r96Ev7Shc7GK3
XnkedjWgS0O785tzeIsRn+UuOeXf+tK5/ns2O1KYEhNNDUEiEXUmFY4yPdRiEegf/aE7LainBugO
95ikkB30Sbnlhm17uJJHX9rqMzdLL2O97BMXRvLqg/JBcOoG3JY9wuxABLkxd8xwq120PiL7sUes
b4pAdPvc26FzOKCaVBzTBzvUnpcJb3b418KY79vqkZoHAc5HOar7c7cbPTqWjkXc/fUvt9mZXUti
iplSb6iJSBHBxsiO7uJj/Y4PeDI+8IxukLCO3uJiEap0uhcskyc3dCoP5aP/kk+ChEeXZDCZENlg
ApCCFElnCujF1eJtJT5M47PEW47ffDNrGYxpEFAUEkwKn0Iew4dPUo0zkMjA5ofClOgkbvUXL2rc
7I7hOH/HVYxIeQmGRMxlZDJe8J49NXu8G19PbAQ9oze9iF73QEvhKuHZB/ofX+Q3K8GMPqpBN2Bp
GCXqLjgEs00Xg4J9d1D2vT/tdFu7U8/Vh2zl3gyy0DtK8sgHZfiH0yMuwX6roQAZ6E8lJXWZJfMM
r9a62VNRYqtcctQd8AIw34nKRJFaww0VzQtnt50A3cb8LZitVk1hjCBvRgSdZmBWo3xD6bnYBTuq
rOM3HuLDplfD+q6GohyyVpXRoKIZp7EvkeoY/Yc8vSkZD/nmH87zJYEJVhazEjIthYTGQTOXzsga
Doh96Nh48I0/J7EdjqxOxHy4KUJj1YgN2niQXqNTtRdTq7S1N+M0e3nr0Apj6PC6N9s+5EsqW+0B
6DmRaxN7Gp0zoN0hWRJIdcHurfvEzW+5Qw3bKvL3pbK1f1Wtpb5U5QBsbpJHE3/lTXfp+B+B0y54
C9H0yi4V8ksaYwnEQNTTgkyI8Nq6tgUNmGImsGzt3mxOeo9dmNHUbzVBA59sIHNs/GawsLpYxhjo
VQJgEDqKlo2mBzw8b0mx8qQaBYDwJMxzat056NMf1x3LZhy/Esp46BDqmTQAOPPTgcRWNke2MGPT
ZgCx6HVBm+r3d/Z1iVk0KssY6bjZZgDnn+GaGQ98aftlrkRc6F8ixgkFkqRYHBheojtqxVE4A63Q
Tg5Jav0nk7ISyChgLKVKrkbIKI0k+Cjj8M4gkXP92jYd/9odsq+CGH3QgnYeRkUG/rtmwU7eC3b5
OhxTOwW69in5Jh2qBzrlUx7L2SomkCo23vWfsfVM1r+CfSa6MUEj8PXGTB4sRcmATCzYg1ZwGhhb
OrCWw0RveUBAThqLgFYdaycfzmT8ZeaYd8sOA5wE4VdNeQKZCC6vimYQI0TEMzCPjbN0Nx/aD3D9
0AVd1wiBQNw7I5h1+WB1m1PO67MyDmkcojIpMnzZ/lDsp/1ynN+KXbUDSSaaxhQMJLBbUPnyRwk3
HcdaMqMoSVWrqBOFAZiwmhMBElXsRo6CHrwF7h/kIZEbPPC8/eaM6loooyygTBiWjqKIphhJC/2w
tQTLeInvcxvrz6B/x+71hI6yBfoMWj4D5wA3H9myQaufwAYcSaEP5bggfC27lyV607qOY+Q2Q4C1
BCZAlnIFu2khglfplrZ4gO71kB1/o2iYDo9ijHccxlmVBI3wXo0DrwzA36rmjlBw9vvo62fd4fo4
jPExE9D4GQaqPJnSWlU73Kr5Y5gqrqL/dd2+fJYur0liDMxYjukEghGKR1zsw1166HbyPtyrN/Nf
8TP4i4GQ0+BdopZ1BHSAeseDQyNbeeP6qIzlGepQAu8PfgDdbx725U1L/YdX3GpvADJ9JYf4rtiF
5+GIbeOnck9ZP/ud5pK9/ri8mY/Ck7nnMVVQA3DtThjbNKIWTyJQf/sqSNAAl6DuY2AXSLrmzXX8
UunR4/WPsBX8rK+AMUjNZGCtOPlExOv2QKn0VT/aNT7Pa/IyPJMxPwoGgEg8oX1Cr5piZmnjPR3s
osD9SGIxoG73vD2ZzSLQ+nCM+TGSKoyyCbof/5ptA/RqdCA3xQqiiRKM8NG5yQedDuK2YDencr8E
XxABau2slSSBDum3FOcdU497lGN94LP4PIIcrizG/GhmSpS4gPs0HxvwuJS2fgMQVHvc5x53cuz6
6yQsOy5R5DgWCKFghpgo/T3eTMtJRHZyl84+CZVtYi3JSz1ewr75UCUQ8oIKCNusbJunleZprE2I
phRoNQZX6FoFH/d6076uxDD6F0zqJEYNvly+ZM5cvebi9+sKtxlVrQQwCqcbeTbpCd4k2qh3oyjZ
eZI5isgx4ttOaSWG0bdGTfUllwJq2n6vpgHFwP2dZhc+D/R/O2BdSWMUbSlSkgZAgPHKX+HHhAnj
F+G22Uc2Sgpn7MJ+YuOZ9/EpWuwwtoR7yUW/nTPgv/k2v34D6+hTwRyLNMPFGsBAUuXHFBPV3TJ7
7fzXkHA+4nYctxLGKJ2ulW0R0G7waNeGTTygX9euJnkqgFWIvaRowBR+fczO1Ts/pNm2ayvpTBAw
ReYyYPUm8ICwRjv/IDTaY9wIU/KoCfrJzXKYne4/bmnIK7lMaCBHJAuKAXLrvNsV5ugUPLbI7Yhx
JYKJCVRFBAHtBDVXLc2fXxCBPCovdFItPOvnHsAfN8X3CSOW2S5xa8mOeYsom5Wx9RmZmEAd4H0l
CWcEbLUvIB5AYexImSQVGHBK7Zsc/sUXpV/swu2vjs2YnbCM+ybRoK7j7MK8nQV3vjVuy/3sUHBz
XiOPe0jGCDUkz8VmRhqS6o4CBCRMPld79NmAdWI81aFbx1a1YADQCBxeJLA5ObS+YMYyaR0aTcSA
ngICeweg+hp33GDPOnSLzsqOzQ6bz3SStToITnsUd5EfPMjvmd2ceUB0m8WD9U9hzBaKhmI01rgG
CpBU/GzvY3zn+GRQBGLwXvIHP6/bKIVtRwfhOAgBAiGkfyj1OOND9WPC3wpo7QwnxqowyoZF9W9m
vumt/vMDw6wQ/n3VlQn0smkABP97by19wOKcl59llwZDtBtUaJaG4EQFODr/1Jth9t+PW2GjBkwR
5VqhtuhW31BcaQp5nO8FH+yB+MDXvSvnk4Kl+M9zZm2T56OMG8722d34gHqeOyAkSSGvcEG/9pMj
77riKiJjr/Qml6awQ7wApnUPExSZM+y0yAKKsZ+5puLwwiD5eoAC1Ik/D1hLSgOITWyYpC+iPWHl
azrOtzHa/rJdYBHSNT8Ua3KTXQX7D4AWObK659DrEqtfuF/2eiyjiIzVqjMDPLG0cjMALnIYJisL
INHgUYvxxDDWquzDGjlpjAkfCfk7Dha+5ukr50Nejy8VkTFLk2hWs5GgPiI9Nqf2JtnLh2GvosyN
gOJWfMXCko+5FvSixh2PkpkTPiksGaMUaXNXCXi0IgpSspvdlocIPMI3uRu6ph3vR0ALZ/eksean
yg9c47165jUbOQGjwsL6pDL8HtjloaTt+NipmPIJjJcyiW+askmssum+6zmwoaRlH1Ytmtjy+Eub
ldrifAaOrfjMdlZ2Clvv2GynFjI27PyB8kWr780vSkpUnbnpDEd5P+9kJQxRDNrmBorHNKfoQY4F
EJwzwHDAKJJg47VyeJQf3FtmzFPbYExca+DnkxNdbsq8wEHS9D65lHSJ6+Z552OMU9dKapVM+KYU
3Ys4y3GyUjt5EXxwbJ5znundtkxgaEG3TdMuwPWVPg2b2cDZFJ9i3Ifv8t1ys/iDS8s487EObF7I
/w/X+SWSOWA6YYWgp9Y+OtG1DbprO97l+9Cmaxvc0HDbRHxJY0xvj0E4OYpoowibN3TpJ3ZD2LvO
KSS3+xbel3QJR/RU1KyUyg2kjyFxOeqx/UW/fgJjcfMiIUlCs2DtPvBbLBdPOwkjsRRTsbK1B440
+hovg4YvaYzhzcKwyNH2Q2UeTDsgMopTTMlb4WlGiwo4irFjAMqJMybEe0WMHW6igkRZgldUaqVV
gaGhjN84x6KXdO1YTNhHUnUYTREhPmUrCV/Qg3+ihoa8Fy+9p1kUmApNAM4GxXadRvr7MtkeKujb
ZT1LUNmTfkyoCaH8XlgIU17auwq1aev6GTenkGQAmcmGoipAXmDOqM6k0QwTy9qKXz1RTPXpSbGB
oHbSvd+k1S3A+CV/HC35MbgF/yj2YsqjKFryZy1u5o5Jbjrxrx/EpueCGehSXKDTqWDqqDyCSbV+
oHu5gFb6SIVD3YMeJgcLBK8HsZ2qrwQzkW+k50YtGZ83ATR0wbBoTPijR5qO+YoTBX+tsIyMP89c
+7upPyvRVJtX/iVMUdsZcwpohT4WZtlLe/hGHsB98xp+cmfz9583n/ZKIuNfkqiohLai2tMAxcrw
kzfTQxADIDvz2cycGiNY8rH/xg2DN932Si5jiLM5aIpxhtzgTDmdJSt0m6N5bsFP8J8GsGSQVoOd
C9XACxaPOoibsaEluk8/cwTj7DlCuItW6O66Em33zFaSGGsrFkajTAmmZLqhsKsl7m0ji0COWCuR
p4TJGUOTHehKMnsC9XGN1rBVxMZRCMNXc0mflgBApdOS8DYjNy3k6lcxVjmujV4SY7DmSVX+o1PQ
wl96/dv1o2+6upUMxgoTSU7bCHQe/qQ/o3oWS+9SeBdIGmhb7HGQLHXmYFptu3KUdsGWAKByg01Q
m2gMC7GHmo4H2p+kOAU0mdH90kneeRH35vFWwhjFDGTAYcc6EBjAjHqi84lAQjzx14Q3v9RKDKON
aacs8kDrdKO4WBNYQkaR56I3zepKBKN4FVrnGhnhojtHBsZi4eV/xX8V3/vXxW5ulGPspCJ2Ajne
Zbubs5LKRELFXItlkcCwqdb/oJz4iIQwfWHFgOyyC2zjZLwxnW1DvhLKaGPTK9FoqHgh5iOADrx4
p38r9sRr8VJQnXvSc3fcp4+D/y8iP94tMyonSSkA62ralbMW2uMtPrG8Fz98Un58FjI8zb2ugJuG
fHVYRgGTVglUdcYN931sB+NBB2P6gh0GNSrt65J4Z2Mihc7IY00yIQloncjzWkvMBZcYnIYERwqb
XspBMdXFAAcRG/hgws9hfhd1ng3h6BubPGrlUIxVgvXR9hC/aAcgrntV6fxI93SKNL8NHR5i87aH
+PpMbAZZ6RPpwExEK4i0g9zapLO0O7qKPzvTc4FiwezzUnXO0/gsga2iCgVokeEsUhKvKrTL+KmL
c6upiCfF3KBt062vjsdYF0FJsiLoUBQZx49GOxnkvlXOnbmDU3sIhwdwtEhWVd0IEieX5L0W+u+r
I+ZhE3QK5Skjwe00vqTtPhnfrj/7f3A4Gr6OZMrY52LefVyjpbj0eJHK/Qx0GppKYTrfyfcG0Np4
Dmf7QH8L05k9JKnuG1kIoWRa/itKRseUWrcgvN2D7ff/JYUJdQFGmUe5Qq8NVl8YT23FubTt9oz6
JYFxnGY9dFFPQeeUc/hS7CUwzQaOsg8/tAPYa1BrxAJSp/32AgiqfeHn/+2rsdsMCaATUpG2TwcP
fAaKWwKHBsXPDPgFtOLJXS3gfThGA8y0bwNJRYsgeDYlq34RXfXUPgeO/FMDpOgAu2IcR5G7asV7
nTqjAUafJy0xIHfwSG+LbvMYeTXi+EfTz71B5rb2eedknOukZWqeiiUSh7qvnR4jqY6pV+8AG+IZ
afpELrLv1RNifGksJEKv63hC/6lmwzsX40ebrsTQwoBlMuTB+8URZJcubAovhjOAloeARs3CPjqv
skjPcO2MjG1pyqQKjJkq4nxjiMQLhtLJ+9dqecubiOO//yEY+1snDca2xKViBkmFCx1t85Z48jM9
IfDtLDR1MgxMo13JE0kD1yvnY3dCYjMYpmnKaNcDnDBz11mU4jdyOitX3KH5UWhex/V73IOyxidF
qAJ+aIxO/BCBW7Q80Z63TDBG2L1owLiEHv63gq0GhG9QC2pY+GVeqxaTRWwaGG6aKYBY+BH45Q/R
xwfKJAfsv3Os2+a9rqQxr1WMF9CX0BCXhhOo12BPDJKt6oWiWQr7+Nv/UR7zTtsxE0GRhfCF7qpF
bygQnLF5jmYHwdRd9mw61+VtKuPX8didRlBkZaq24HgzFijFUyCdNJ2DILJtODUwNWFbCauqrIMQ
prQJsaH9G5lpcSQLG9MA8zPpMpjDHb7aPtGXNMY9hF0SD10O84JE6GN0Bau/T10Va4UzvFK0M3ap
YzoLjzdju2G0OiT9Wav4qG2HqhzodA9BJZpOmPXPCDxVwMx8p2PiI7I/2qoqnjMNtMryg76PDup/
KmhitZrIIvJ1jV0ZVZSxDLATTBfhZrdFWQ2UZ5jKwmzPkdf13BxYIDpRsYEmEnB9MpGNJMyovChY
QKGKIfS2kHtkl/s1lvykD9BIL26Hqvu/WJTa8lZrwYzNyXV9EnoKJKRVduDTjEK56zBmo73S8Ibn
NzZNHMA8TAX8yDoKXIxC1pNgxJkI2PQOpVrsZcUPdCS1AjbDTfEyn8If/MG6zYXGlUwWjpIWZMY4
xyzT5PUvxAkP4r7cS2c+7tWWsqwFMR/R6FLM2mron1RYWR/GxGqVl6T8uG5jeFeoMl9sNiopUAkK
zcJOhzsEkVBnmehD5ftkpxxBNg54O45I6mFZd7g+GDXrK3XshywifYJdQqAVofcVH+Q7HVt06S3v
fWzG32tJjL3Raz0BLtrn3BnF8qLkRMabJNlP83sIFLHJjlW3+Ki9wg8+RozzcDnFLvRBVsF7S0A8
oaE8eAGwCUg2Mg6LqoDAmnoocOeEVusZVmApu+LMWzyjx/njYiENwDYmtpYlkLKwJJxLn4P3thgV
Dzt2jjKBSD5SLc7Hoyp1IUMDSyuR4N8vPPxQLtWYREB1l31qS8GafM4cYPY6CSZjFIf4w0vtCW+q
E96qHH94OQFPz7eSzfh7I1HyVDMWxQMtt2aJYjxbqag9pTLIz8XxoMzhvpRSxDcNVidE0A7bebl4
VZ/vjLx2AOFRopYi3CSEeFFMfmBNz8laZTcHZNeIoc+5qYuolvm1jHHSW1M1SCArHu1/0sdX+qhP
gY0YQ1N7s7FkZ94pN8qZO9RzUfH4UzAbN0iDofRwQ/TR1S8dqiwRmliBE/qUEYzSMtKRdV7KfmlI
GKmMueoJBh3aCE9dBZ12vNNKWwSEm69hmhX515GkTvUXT8E5V6wwxis0gLyRmzipSHJwjuxM9WMa
HtIUCLoGL1Li3SprtRR9AsqqpGDLkqpy6hayiwVoynIm0Xw6dbAuCwQpMN+611/Splp/PXuFsWLD
IpJ5iBV8z5JYjfgeoHNyXcJlGPj58YD6YgKvRwJ23Z8m2exSSc8qgnE6kIn+LhPoZ9qbTxEGcqsE
9Clc2pAvaUz2jI0uXepafDYwLr+Iz6VNcdNHp/8pcxEULyfcPk9mEADagHDoIsA10iwgwRCqXuvS
KYTRX3bdDohYSGe1Y+pxZywuchJGHvOx6q4VDa2DfcxAYpk/ICfxdXtwQQErW6nDD7m2H8fX+Zgv
t5hTPjQhZdlAYy2tWjsjnBGDf9DsLxHM52rbAEubpYkjRWWLAY55HzamcNtlI5BlulesO0Jw5C9l
cNPN5odA9KNWYy9XVqrHOhd44cOWTwUX2N9flBqFVfgQCckoTqDB8P6HZtHTBMzpTHa7146hJ+Y8
3dh+rV/yGK9jirUaCCjBeOENJf0L9sTXD52NkiFXM2Te62F8RgqevTqPA8XTzsldDUt6GDz5FwUD
D12sx5zDpwXrKlCVPTn/fwRUbh+e86TYCkmd50nU0wuWHqmto4POWWEFJ+KPTnTEzrzHFck5N5uw
AJgvVZIBd9yUIDJurflM47PWEWPKA4Cb5krcfEXgAyOSCKCXi3RsBp4DIT0kdq/m7IU7CjZTOyFa
8EAnERzeXMVm2LQSR3/O+tEW4jAHmMv0xIPqZbfIgBHxijue7990iCsx9J5XYnJNb7W6xalIgQJT
tzjVOIF8uHTrwfDbXucktRcpCjV2K3GMsRtMQ2+a0MBznRSQ8smeImfW3PLKSpdD8Iwcxsh1SdiN
kwEjHsUWshQLKF4+nfZU3hrRqt+BHovCj4YZdGAbYi3Ym8BZgVV9VNvsecdzX7xDM+YwTCY16gMc
ulHdTg890pS2kS7edZe8qYSrq2WsXDbFcjENeDBmj31O4O8raeVeFyFtvhYD0JSGaQIUU2GutY0A
zyeMsDbyfaBa7Uv0E2D14TE+UOwnrOr3foIRBgtbs9w948tWIP2kK9nMLZqFISYl1b/R7n+hN1Hd
JXeyXd+DwRV6H8U2WVxA7u2uH/myFMSIZa+1TfJCEyP1MyGjdLXVLfiT/GWfutGt5gzAPwfxwc3k
Z/ehFwEck0d5sO1NVwdn3ImB7xnKRkwDEkAwWOV97Zc+Jewo96UDZAJ+iLD5YFcSGacSKNKUaz0+
s2meO3WnExH0hzHPTW5auC8pbF1kabUojEiiekCpp/g4rR+itG561HWByNtuT3KMOcjE7Y/6Ha//
zzkiS94RI/BZJmS7noamv1b3Vqi8LJPBOSP9NBdx6+qIjBHvtDhsZJk+Hil0ChMNyUmPFDsq6tqa
IuDaicp9p9e8vHfTFKzEMkZdSJccW854Md3yInQeCMA45+K9SZWx40IoTn0CWEqEVJInniVs5Qvo
iYCTw52eUy/8j+53dSbG9KRBKbcYDlNBk2T4WMjbNTvKsk7NNz+s4hmbT9TQlVscTbMYTCCRedlp
8WS39sXEUjHl+RmZY7BRwO7WjcDpym+9FlQmUVVXPylPGVNjkixO6xQK0Ul3YRgBDgcE3dNkB8oL
iIEsJYyc68ZtSwnWAhnLIpfAtFfnVPWqKDiEcfUrr6rcQgTOg5HhCWIMSq5LeRq0EIQa1K4tAdYs
D8t9MIicnPtyewfW2lR1WCTamzDYmvkUYEm103CFLSaJPNgU4BuroMPEYA+YHOp7WktBkOiVT82h
vNUPqj2cAb/wyNPAy2Eq5ocwmj9FooSlLDwgaHdmDzJI0zKUvWp9PxWaiy3IE9G0Z7Frz6QiD0NS
nOtUu+lS4W4Yx9ghfXwjqEFqGdXkolnNCcM203fawdE0AJlrMrsRo2DLqVPanPqUCjB7+buBBXq6
8V2l4CnmgS5vqtNKHDudVElRHBcSxKWN1wenIL6pRSBULuALKjAmnj/306EscrusTKsBqJBealaL
WCyfAp7l2nyKXydnZ5iaul2IEtAX4gb+CPyic/lMMRsHGxi9u+hAsOKAncjrinY5nE6fw0oq8xzC
vgs6QYVFHm3d+uzmnJU95Z9FRL/jyNqy/mtZjPU3EtR5mxTKFrzTeCFzwvfY7T6tZXnXgduX+9gv
6vPM6RhvMGta0A8LQs9sT3duaOb5iR5w5I1m8Y7GOIGimsNaHPGOAOplLeqrHv6vIbWYozBRZqbM
qtj2FYISAJ0De7cyJM4L5J2BsfJJlhuDOJR4CrlwnIbC6bByd/0J8N44Y9czpZyxtYNrypNvM43Q
g9um+H5dxmWrhLkp1qZPZVIvAT46JeetH/KH3odSYcXXcHIQG95TwCG5s54Vj7Ku8Mpm9JbYyGr1
yD9/3cpBR3O5CEWbqbDuxbEk5qlOcmuWTbuSjQOY9Jzrp71s4v152s9Ow0qelI2lmNaQR1fZaOrf
WeRA1ZdHa7CZcKxPxpgKocrTdGnw8WgHKNwByvdDjy3xF/bLdsADD0+9g1SVwusWKCrJXnSMb7mT
+VslLFPD6IxBFGBJsoleigSgTYEHAjQr2pXN/cqdQWdH2bl5Gda2q1zJYlTOkPqxHKpO9VB0yN0m
cmmTiLIStz9UH9xr+/iJ+PGdhrUhXjuA0Mu8eEYgJtRk4HSCqoJRRmlW854MuGzkIMFZ8hTsDQW+
GVsjELvu6Phd5JAbBQU04RDcUpqZ7mwmqMv2nulWLsUxw27EAa2rPefBbegwGtRo+GAFWVNMk7Gp
kh5JuhnDTHSResojxJ+zUhBXSwM3U4U9gpxbQa8Xq6iKR6KZiT2Y5Vmfu8gqJ9O0QGIHbCe9WDiK
QD8Gc2H4WRjoFFEcJ0RjXmeVF7OKwTUExgvqesphwShSEIX2nDxxLmAjGtZFWQOyPIoNKtB+8EtW
Ghc1SzpL6aR6CULwsUXmjZ2X76abHct9cpxQjkfb0DEeyF3FOeMl3xAewlo0c0htAP9fqAwIV4xp
P8jLIdcF0c5qc7QiDL8cgf5SWfBED81EdmNoRNaiqa9paL4teXADtMSdlJgfWSvu0753IqH9Pg2l
zPmVmw9kdT+Mm+8XXc+ivle9ZpT2g/Zqpn5SpLxgYkNBcBWmAcJHnRAEMX9+BSUPKy3PIaV1aUM8
dcGed1aceo/JtyMP52bDqK+FsVO82OTKiqaGMCN9zOObLB+tzOgtKUldSX7kvK8NE/eHMOZ9dYEc
yBOBsARzi5RJmgYtE9DSU483xqRsKc3XJerMe5JLDOVr0whR0bGS0EmKYvf6aS6h1j6f7N/fiR3L
moUwKeQQTxb4QCcKY50MgB0Rz9OJ4p3+iH7KGOUFeb3bvKAJE4OtK7yrTzHSWKt+6m87d3FBScFP
27e1+Ot30atZaTHYc8slSHDLQEEFHjFiQ92l3JbF52Y23ZXO3KwGunfg/oey6x8fmCrQSrSag/K+
nuFXZpnspTh6LgRxnzTceJv3ahn/BYLnTi6GTxWJP1BAR9oJ2I839aYFDatyShAJ0YIob116W/+/
bpZxXRE4luIswqMSmnvYKDvJ0VleFk5NYqvS88ctMrEkOEgktQ7wsCLg9aD6+VjhGwp2dtQB+FGc
te+8GH8r1PpDImNyJDXMpAQEfl5R3nZqY43gEEjEb8O8F6cdoOgtAzMasc5b6d30bF9KyjaxDNSX
pbKCWLnF9sxs9bNpSSJlZuGs6lwO2/2pq2zvCtRP3TKKkNTbiye6FFPO2C/fTUAg0TFK0OfCtvL6
SVt97fW1GowRavS8mcwMUltXO1BLnvvBEx3SDiztOGKw5LpFutyQZk7J+Kcsy+Nu7iEv2ecf40vz
BjzN0m4QOi/3phvuo9peMtR3AQThqBihll6lW8MO3Oo+cjugcHCzVI4rMxhTZEyGWSbhTC8AxAkU
SibYf0LJ1IDyA5QMr2NINtLiP26cMUCBWoiJmOAG9EcJRqH3awCJY+Lpm/CgAhx2ORpvyzF+FgBL
RJlhu/O8S1+jewKiCrKP3ltMJfLqPpvmGJzV2AGF4pqE0a1hCUth7HQTyQUQ5EqribE4TTFulLvY
hk8AYzXtZzr/ple96QW/ZLNTRkm7DKBsM0wPS0c9QlSs7/7v815dBI0yCIcRz4M/7U+Lr2RBiflW
hIx1hc8L2nSS/VoUkeNrt6pZf4hhLlEehjJqAGjjDQ0GxVqlsVs16u5EVSBOoGGStIpUJ+2aZ0xV
1ZY2xAcx7Y7hvPxSgRBsBUtTWUs07K4rHO9nsUW2qSr1Oi8W2M2T/io59X1tB2+pPRxoS275GPwo
5aJJbLuHrytny2lFGxVNqULoZ5vaEwJ7UWxgUGFVAfMfEkrlU+okCc8rbQZvK7GMMdOnDmWglOpy
ZSuHGixhhqPS4rz8L4YNNh8uOG7Ab6DIqsKeMZmk0OywpYTBwNqW1Z8t8p3r327Tl68kMMcJ5LJA
5R/HyWLEZId6fDQ0/7qIrd4thsm/TsHY40XO4XgAOe7Nfg8sLelpvqdThhj2S0CQIT5SlJNk3v0X
qiXqCVaSGcNr9vpSljmBZFSKAKOFQgYY69C+JG7s8cbmtyycDhBTlLZBSHYxbqouXdeDOFXyshnJ
ugHmPcDxIIoQ6cpejLEf3qKjqlN9Z3PitUjG7GQ5JoY1OugHvLvFJsAZdI1ZL07KNEWPsdkUXlZn
FHAdbUYkhW4YJqCr7cnoZGUiOfEYnIFl4DYKZk6VubqLBINYi6BCbw0JHCZCZDUBLFo4AbY9bbt7
lAzcrgSqeq+6S17torF0Rik1LFlLEmvo9J8STJGsAIVuasHrTKTMKSi8VCW1Aea1BwMTryYgFbQJ
20XJWHygK0UOPcG0ljLqfzVDEVtDL31I0lJYzZjeZmngaWHuSGIV3s+1nDijXoa2PIY/26R4MMFD
aDVmCkK7JLoz4vZg9sQbg3ZxgaP9ArZUTOm0UW4JpXiWy/w2bgHDZcYYvp/EJ7CRzZYQdPdSUN40
avVDUQ1UuEDVYCUVSvSKWByKdLyHT/OIUXd2nkV+kkqHcuieVEXQbXAXasA1bCbP6DvTb+NgspqG
OLWQeHXa3rcovtsV3oY9RuqhluZD3MgF/uP5TQr00W7KpbG6UNlpgrBPMqW3IkwHWlqLDUSNdBnW
gLO/5Cip7C7PTTsNpJ/RhDtKh7k6LBWc2Rh34k0bzeaNMGvVfpyH4SAtSfpYxZh6C4WssIUClaNy
bASbZLLfz4U7pdLsVa2a7xX1/5H2ZbuR40qUXyRAKyW9SkopN9vp3a4XwbVpX6hd+vo5dN25lUlr
kn170EA30AVUJClGMBhx4pzuF5nLcVtmMoaOe5q51RLTjT5a2Z2kmJNvLPSXOln9ps3l+3iq92rd
PdlV+TKYJhoqFQaw5zm9U/R+OWqGcYKg+LZvpyCKQw/okyNE36jTl4PmaNk8Hsoh3Q1zAvbaXn0x
cYQDqwmVt6lJTT+xFs3L1Ml0SG9JT9IiT8d2lpWbFMQcuyQx5sMkKQCmg3q+3VlyH7o9bvd9Qqth
ozTDRzQ26aYrs9SL0z7ziJrJG1o2ykmfcpQQ7ckr1SKI8/4Q1sa3qZQe5TbbWsr8cxyG58ZSfJOJ
3Db487n73dvFky6H+1iebht5ucnl+LatokDWjB9Tbpx6EsmuodCfedYFURjjtkUpOqk7h6bLKTbD
E2DgfiJNKuR6y1uaAiCWF7WTQM+yNSXqRIU9uQOaUaVcA7aWypUn9bbpRXY6bQjRLdceotm3DNZ0
yMKDoUFnYy6VUwbxDdcK6+OYqiAIzB5p0kqOadiVm6fTbVsXmyQu/EIbAlpXwVIUWyCTgnbqvTlT
7tOCvJtqcTdpjVsR64bURez0Y/tznmyIXs3hqdDIDcJn4Ybl6GCgejtbGDoEK+NrGGFspZp2Ka23
ozr6TdKiWTEawGxn5EGpwtifi/SjkbpNpYFBcMpqI5iUdk9T47khYeeRhZ5mxR5dYjRQEk4buqu7
qt+okWk9mFIfw5cytE4pPDqxSdCkFgTbWxNM8XOi3RBaQnBAte5z2saHTk9dTSsBzcl6Hcymcvmi
KeBLxOMfrHpK9oEZyn5jV3HyWPQ0bhy7oCSwdZACOm1jL5vMLqtTrI2aU6edGUhV6Kt2tisG6aMO
F9UxEiiNh/2jlRvPpRG/D1n0zVh6xRm1bt+S+8i+HSlIRWV5OiH90iBnOB1iyfCHmViPeq1qhzju
Ki+UpDc56obnTAIPqjK01MGvok45Vz+0pniAxCV1kVvshjKWXWvobmV1QRCXHrSoWBw5TbKNLJcm
8HHQzW41o8NqdRUHb5QBS9YXGrRDrKI5BWRtaVRaoNP6LWrBvQr8UrelpQbNXWr5y1wflAJ8ZlN8
HyXT25zrd0uq/aIq/TYSfSeHWuIndgJHTj9UgOMHMwymImkf5cGMnXDMf8l2kTtKFP02R3B59aP1
qMD5cV28Ng1kn6f+DdmoH+fdHUjGDoUNylnQ4/2YjGivK2XnQq5pMy3Zjoz6Dg1nMIzb6UkzMYdt
5rO6raI2cjIw+DmVYf+MOsQqMwSOXTHvF8tEtyXUqEMz21+m6snqAMli+tNOrg97nHisEiouTmvK
xyy2TTeEpAsxbQv/J1pQ2+/D/oTRz9bppKp/DfN6fluIKgWYwLEeorJujkool68QnG18E6mea44N
FP2MUd4sHTEdiWJetFq2aklf6TI6C5U22WRvZqPVXAghpp6W1N/shFJ3VPWPpozVjVzR7+CmuVma
EAoZUZFuFkW5t4vGdJZZKjfEakY301TNwfGHzFMmuZJcIhjpW82ENsuSdEFfFz81am4WC5hBq1Ru
6rl70LHXo1LpTqmkiRM2Njjr+sq3WvA3QBOkdExabRLDyB06W6dYH98JbR7mQT501N41S9x6tdRj
qphM3jgnG5zw1F8WigpEE231hUQOMQiGm41b3Zwnvw7x5REjyQ4Tff2+pfYevnpo9fYVtyaemUXj
aiVBhqUMT5jre5gtM7CX4gBdceUuMY2jJU+eGQLSUk0HNFSPJJu8KJc27ZKfNHsIAFtInKI2gUWx
H+oEOX1ub0NDbqC92m3UJNyqmebGOaqMiY4aeeHUkSq5dkgat7Ch9SCbx8xUlkMkkbey7Bp/CY3f
qZXtokENbKm7TyMIjhqWbnmpPE+ORWM8hhMDKXyx0E0tg+9DWr6Zc33s9ehYp/b7iJsAcTq5a0Eh
D2ls9VYqkWDEzdaup31u66hlqt2G1ICWSMkUZOooPUW1BcqQoTypNZKBWaahp9XKIyW51yfhI7oP
yT5MCGR4m+ZdDTEGZZHYSxfbHSPZsfsGtQk5AxpNN7xanyHsSBK/agbLjSYwEFZW4+RJdG/LCOzA
vHe+rJcnS0J5Km+nd62anjDhWTt0iNx2lH8aRvEBS3eC5H7tPWRbCmOGxNCYwY9jdGalSxIwJ74y
Pjbmby1Golhrjor7TIbYXKhEzhA3XkyOaOCI3sMr7yMLi8BWYcILfM/cezisSIoWXqr6S2/jcgJ5
l1Zqe6mxXaXONpYmzY5aQlU8ld7hDK4pW4M3tvmH3Q83tSIJ3sErbymMfOH3oHdpgZ6P+zVdR+Ws
RuvIrzIkt/ZiuXGi+BbkawWPtrXG5bklHsAYIdXqky7FLL5fvBQfISg6pFvjNn2tv5dQraQ7dSsB
evwKuQ/R+1ewSB6+qOS53JvjpPhRsmOdGd2NUpeN1WVuFG5bTwoSDHcIeRdWzUKdmEl0Q5HZ5mrO
TabRPq0n4meh5SrG3uh/KImoirM20wBFQTzgcJowdsYrPsdjTgczXxQf+CflbdxoXvtcevILkzVB
HSXo/dELnekWdLmn6aXDnHDoKjuBR628Iy9+BFfVx9C+BORWRXyk+ZO3HIuXeYPZRTf00AoESo6R
mBfv5ICcPhXOZa7hsy6scxtN82pR9QLWGbiie2LSPQNoxNsd41EUdcHXKu4X1rgHbGeUtLe1Hi5j
GvXNIKud34JF3lWtlgYYdBz2XW1sGyNy+7l+hebn4/XNXj1WhoXHOuayZZlv9UZKVmIKCm/2UU3d
sj91IYSvm9m7bmXti1oKplAxWavjuuQafmNFUdbHO92PFgyPDbGTgSpznsx9Pc1BJ6duPdxft7hW
HQP90V+TXF2nInM0lQsLy2THSh8zKHRDL+9u2TzZDMk+NBtFX3NtM1Hchf/IGubX+OE/MNG3utVg
M8PlCRF7a0TRZsz/d1Uu1YBK1V8z7GecdddiBVCDpIKZOSABGwEg3rRn4hz/BI+7Bja6sMZ5I1g+
R91MCMGEkQb5hBc2YoQH1YPxYN+GP9XHHgGheqcAxDNCCKHotGhPeXcEfLUgSaz6Q24uwRQqL4WJ
BLkkolm1tSbUeSmJv7w0iA1JIH1HVWBrd7Gr6y/98FMR4XHX4otpmWDzU1DOlOENl1+vTocexWss
iJVtF1Y/LVxWAtTcioIkVhERK69s4IU97vuxYomadECzLGV+19SgsK9tc4OHq2hEZSUXuTDEfSmN
aG0UkhChBC/xxfRnuxGEEfY38NU+W5MV7JtiGTYvlLRURd7FsoyzYKUoFphYyUEmPwy1doZGNECw
dh7ABQAOJVRQyRdZCROg4IQuKK+TftwgKi5ZEKNpH2uv1yPV2vc5t8MFqjwOzRjnG7GRFnukFm5U
xj81mZrOdTsrm3fhx9xNA3nioTBbFHhyWd9EyWtYy57Sq65sgIZUmgTWVg6DZWuaruBmsWydR4MD
SA10F81UH6WyVordMRUdt5V9w1+smSBPAJsIyKcv/WjqCtBS6LCQjxhb0QDPM1FW1UXj1qvxD0h9
xQDyimk7c8V7FTDu0CpRm5MOnTdvosP8zTgs2+UguUCPxh9hD0ky6s8QSdd+otCXibrjaxEDMDnT
RMRXGFsEd3tmVZYNpOhVTOuPmz/k7Bg92jIUwCwEQa58OBtMtTaRAT00Qb11ua0hmSY2tIsXRU69
fMFsV/lx/SCufLgLC1ygtdSpLSNFUf25Nt+NrPOoph8xsO9fN7Piv+dmeESTbPZ5UiOG+ED4b2r7
ddFTLwlvh+Xtup31DWNgfgzj4+LnzmFMWlQyQkP11eY2sZ/rVNQ4Zp+Xi3rwJMsiAIOBH4i/MBi5
OjIOqmECv9vJz1ByBY1BeAdQ5o3+cH0ta/gIW8N310B4bWvgs7r8+nKj9mSqRg3DRekTAOWQjMzu
u61xj/ojoJf1c4UBI9Frbu1A6JhsVDF3wRhguItDL0aqJWgu+3n3NkCLElwgml2KnowsjvLbqINg
CSmhZahAlFwuLUFVBYzCOlvaH06I2KsPFM81KF8eRFDir0vC3rGwB6/F9cEvqaFqGy62pfqt/Uqm
p6x90yLBM4m5yeV6mAkkEpoJNScM2V+uJ6PJYnSTbALkMexoUB/YBBhEGAPBkWDx7Zodzl3lqish
+UhMX78vPpg+YeF2TrZTQaX2T7BVnzDWK/Z4v13qKAlpa0OpRLa/y71906R1vW0nBdVErduYfRtk
GSo+4dCk27E3UUBGwfdnQVCj7CQ8XecJsIChAPGG3tU+CEbQ2Go2EtHNrY6CvmdJzale8OWpgk55
GZlu3CCqGtMNsaYnqUa1Uc2XyFmW9ueoSLesshuTGCDYWSIbWW/1QJ3N42AM0E8vkfD23bLTm/Gj
7bVTqcyYDYUVNJ/QmOiHX3QufllW+57K8Y+hDW9Ni9xQs4kcvalB0y/Lt2arelPTl24zkaOho0TT
DijWjBO4UQoiga9Kynsn6xtBIF4Zjbk4QibnEinauLUJpltcLIP3qdyw13cGRmOaGxEvytfsA+FL
tT4vMfTxTc7H83yIjTHGKZLM7TijlghFkVSrD2YoAyoyCmLmmvudW+N8Q1JSCn2fkfjp+KhVsps2
0SbShan8mmucm+Fcw6gpvlEWwjVuIGC7YxRq5qaH0NiR6exIJ9HkxUougl1EbEZWauFy43MejGBn
M+Incuu9dV/cyhA5Y4Qsxb15q9+1Rzb3EW8y4DBAkOeKUI9fLzqcBxSeTBtJEDiluESoMeNUa2s5
9E3I2U6puc0nQUgTWWB/fvawTUYUeJvStn1VbnwF/TOt758E4ezrNXC5Cu66bnVi0RY9TeA9ihCP
CAgfmJ0/hBQtyoY+VAOmPzVqH+Hm340U+Zytj4/2VIkG89bWCjkhDS8M9HW+8H9lSYEyV2EAoZZX
/X4otBJdxjT0ri9XYOUTJ3e2o6Y5tFHeqMDPoM/fRpYz9wJXWynFour9dyGf8OgzE6q6VCrJ8NG6
H937uI9PLahXNM0F0QvDOfo2hskBMXR1xtb6P78yYNtW8RZUVIuRt10eGJITgB0sbKLUouqt2Tdx
8uP6Bq5gdy5NsB0+W15DoqzVY7Ck/t/ke9mCPw0UjROSB8aFnm/JYT4Is/6VEKaY0J3DP0h9ZD6D
SFvJUvRUxyAEYLHdXROizVgQ91+s7twKFyhJnCojrYAParwwUDOnnz4ZAAgEQZMTA4jau/Se8U+K
oNui5XGhEzdBqUUUhoflZNpbywRMNcr/59QcLH7/3UNFli+/XUkSY0xUoMdim2xmOrhj9n59A9f8
69wCd4OqWW60+YKvlMyduikkfatC2FzwlURGWEg7O4KSRrsmbGJo07ZVoPS0cjJtebq+kK+vpcut
4j1p0suuarCQur6L+3ErSS+k+KkAzHPdzgo9DDOEVhRyV/yXf83EyoigunzCYEED+lS9sLxDpg6G
F9+bR2kj75S9fIzY4fPTZwAYnfy2C8pfogx95anDfgj+MUE3BtltbsWKCRZrfQ4ZHneAqLIztbts
CyIeHzDhvf2bgqQOxIRP4umBlff8pWUupJjojmdKBMvSliUN0yHc9phXYJxjuSsEnzNP4vLpi3Vy
F16jd7aGh+sf7DWEmoLkOYKOZuGwwiMTdYvcIaif0wA9S7D7/ot3F1ZryMgZkLFAKpVzEWOEGAGr
EWE8BvvsJ/vBMd30g+lSla4I+L2SZiqgiAJ5gonaEA7Zpau0fZ7lSgLEnIHGelKhqQ7yyTm2Nk1N
t7lseddP8wqyH4s7s8e5ZlmEi9zj2v6cGE0TSMVP23pjxugwGG7hl79EC1yNmyhGqTbMKl/0NNVO
blEPA7gmUm7aAShyZUdsQVBbP6B/jfBwZgDwwFui4UqX9xjUvwWWzOv95GT58j/R0GV79OWAnlnj
vtlSghcgGiUMvJpusytBwqeCMa0Dw0gM0j9Rj2bd78/McZ+s0ItSSbT/fLLsIa2dHJI3S5BASkVx
EW72+lHMmrYaX8+sctFmRA4hW2yRU3sjVRgXsj/G6Kjn9N/cFWd2uNgyywW2s46Ib+qjaySKYxXf
rp/59Qh+ZoILKJaexlrd4gg2P3IwULYOiMi36q58Bb9Xc0g9sNEcu9+M1IH6OeO0sH92vnVffReN
Sgt84fNLn92Lo5Q1NTTobL9ttQ3ASYDh+qP2fH25KxOpcPGz5XIvV2uaKdUKLDfepTvFJ+5ygJd/
1w7TVvfYLGz9kOPN1ehOjma4wPi6b4AnGCybBvyd2+s0pLOiFsA5xEcSmH57Y2OowAhk9Nr+Ac8e
y4e+euJfa+wQn23oLC/FTBiqwpyXrTYNOYBkU73JtPJgjXHudEn9Amzwk5XmGLXNROiDFR9RZYAO
UAQ0bRP/ujTfJ1kKwmIZff+FuK0NBZLocdHtrZ0Ji/rM3biVqp9dHRMjK/IXpEpFjNYE7zrOC+TR
MeMfTSjYOPkp3kl30UHZFhgIo8clqBKnsp/Bd+2jtXlqAlFZZGVyBBQwrL3054fwQBbDlKq8t+sQ
1bX2JWtAHpl6jGBsNneLS3ymMUgKp3q9fq5YFOCWjzP990NzO101kayNEz60KpeYErkx9PvrBlaf
TecWuIeFtdi5UeuwMDZOvWOTdtOWERsnrgkQSf0yQvY43uSB/SQwLPIY7mERjfFc5mgPo8yb3H6O
g3rWU+tLAfCDB9HEw3oE+u8+8l/PjggUXVWscpEpwFXoAxHgT4HxFyxqNYf7+714zNHSx/PYzkhr
pjcFtQqnA5DRLT4VgqKd+cAIeSN3ep4ftRLqFqK32lqd8Py48LzzxqgrkVRhmfkR+PqbadvtF8wu
TjeRL+oFrGVUwKGwZ5uMLAeDP5dBgPZSmEtTTT5JggA72k8HZOJbAtX5wo/uqu+CrV2JeRf2uJin
6YVGG0mzUFLTfCTjSN9kX3O7f7WLsGQgGQatAgPJXa4sLoFqmuvmD7CItfHyu3qr7QnmfkQUe6uR
9MwUlwUQNWwtSdUtQO8xiWcuvkSso93iCrFngcOtmwIYD28IdUXcslTLVNEo6ml0cBorCipj1wDL
uUyF4DL8BDNyUQsb+NcUc/2z66kf81KfZwRtxsaISP2kQvhoONEt0wAHhNqvt7MvI3xGIMVMEsd+
aDZGkJ20jXyQnmQhX7Vo6dwHNSclU+cKGphp+kzz0zhBF9aEQDdwy4JDuhJn8HDCRYFKIfkq6FYs
ej5aGlZOATi0Aus3O6j2Rne03xVwP4w44V88NM5N8m2YAewPg9J3xC9UZDZZ7AERHP877/u7ML4D
EYEIZ6HMih5YkFnKgmajuCAWFNLNrKX9F+vhDs+cLZpVRzOuVICmdHe87VE7/xbjQorZRWsdILL0
qlfCEuXaTXhhmDsllQZQZT5gieBrnH0J3wpkuGSX7Aawp04uOOo39AR83z+QP2Fr+uIwZ7vLhQG1
kwD6SGE63pG9uonw9FaC9sg6uWLW5LVb4mKhXOSWxkmXYC3EqxE8UK5ySPCIi7ft3T8giWQJyrWV
Mdc8CwVROC8z1RFLw2/97whlm9Art/MnUeS++y37TKa1ezd3pohAQOCJfI6aSV3ZZUVh4cBKbwQ9
mAm9V8vDm//ecqon40V8/YrWyqVSnT1WmWZjrSmG4Eg+OXUeYbDpOa9/m/HL9UizkmhcfEMue7Jy
tS/0aMFNv8Mws4/OfwDuZOFduLokjKba4PTGHc+Xaeyihsb0gsgZk+ljpLRxFBuKol3yPTFrlBuS
4uH6utbd/8wi5/41aiZqSBBBWfcfg5/wQdwR6J5BCMVpj5ErO+WzKlIZXWFiQHp/ZpZz/kTN674d
W0TRvH82InsLRKAnV/qPru0+Osk8kgWwnqE80myptuFi3XWmhOFGo7I9TAWCpzvC9GoZgiRRpnco
W9wBbPKADvboKhFGaskQYejFkn9SfXLQYN23RbwFXsgvYwzdCvaQFWK+ON3ZYrhwknX2fx5Nf9TJ
uy3LO8GMjqKQqDrL/qprprhYUuPJK0VNi14jjdwSLGsgCbu+mlVHPlsMF0HUSbHkjFnoG1C8Piv1
wQ5Fh4593Wur4J5ZUTz0rcKCBeM3G4CmKdwJyTpjnIC8xM2/urLPlsQFClRCIELFAkVhWE4K/k6z
jJwy+n1940SfhgsRiWphuoZ5UlF221n9JVsiJO5X7LbGCrj/lQozuK/fGzHcZLKYVBjGwzAn386B
VgH3xJRAOjd7jOd9/Pw/LovZ/GTdAwUw2Gu5b4VxvUwpwx4Cy0bt0urD6kVyTF+CHmeB+zxRlk95
WcJCUcZOJHdOPKWbudYAdqKOUf+6vp6veQdnjvtOGQD3dU7TLLjBLPOeURhClCJ5ouDNY70VII1H
VBmcGcPt36+b/koF/GkaGq62quoEEKXL23lUMWfalWMaNB7Um9xsX30kUIlHlp5DegoMRg6IgZsN
ecOUHRvmADHxIencSnaEz8kvp5X7KZybl4WN4bZowKa3x6z9mDSyyeVjm73OReKqHWYE6RHCzxj5
d4qmc2c7dOw4c69vyNdHLfcruMO1qIaG9zs0/uTcU96Ythh7rCTHCa0vH4QEgYhx5ytShLPIHTYj
MduuXXDY9CB7sH/IudN/LFD5jH11N74ptwNoGfzKi/f6QbnBWRQVtoQ/gDt+BhDAZIISHnRUJ69v
HbK3arfeEabn+Bp69mb0849o8a23dNs8m6kjYrRbjyIYRPvPKbS57q9SD3YWTdDkG/zBQ7GSCWFb
7yaCSPI+HrsgEQIZv6bAl7tuc62MsU7CTBux68Ru97V2mpLQTcfWmyW/KkYMR/zI21OMjUhk6gnO
GDvJF5cNZ1u9dDqMwtgaHQBUGPwCha/cy4BF/lb96g6tV36wG6ca/CwW6jlrAhezuRzH7BO1b8Ez
EUQvfzhGwDsgg4ZtdDGFLlsbptUyesl7+kB9NJa38U39XN5XyByY/If6EN+Uz/IBnXNQH4lp8Fis
ubYt7NefvRS6GQTgvdSlQV6CiddXMDrcLrEgmRDtPRfwEtK2hVljC8z6bl6+69lrm06uMb0LvrFo
MVw0KzoyyKWKb9z59uNwBI+3kzzbLm4s9oat0X9o/Eo08MgOzrUd5IJXlOhKZVF4MnSmn0CzBLry
bGcHqtMEYiwwi0vXjHFxa9SsPqJmkgWllL9rdrzVlNZviH4b0waFnbE6aqX9JtjWL3ka5zpcrKoV
EiVpgkhRHpujiQakDab67rMSATCdMEx8nbK8sGfxuBSIrqfToOO4ZLkDCcT8lDzo++hWgdwBowvP
oT92GqE22z8iv763gynAJL8vCtGCW+kLIjqjRWbNNU6TvAdTNWtdg3LFAUMlwyJgPu8gSlCFFrkY
1S5A5NQFNtpwmmP2AA6ELYa1Han5hxr3wp3mYlOGIWVdm2EQ3QBoTXrlDsqz9KAHDHVCKJot0mZw
wzvz3h69rsHylw0TFxat/HqAwMj2ZRTCiaZxFMnwoXTZRCoN8qra1mm8BxJGcBFcjxEWP49egRd8
UUCEG5T0KUp/1/NdCgaM6x4j3FcuEMXQUZJpiYRm+jF4KEjubaitNbFT/MIcVrKXmNSi7czHylPR
+blBbW3bl2gFCxukX96knCtxwalqQcIEap40mPfdToGGJUS+fbDh78XSPIKUxuI57hJtkJRG/jxM
+l5FPgHylhiYcyRVjP+sOA2bEp3gtnXJti0hTCZcrejbcoGqL0xQiww4RtMPxZccule2lYv5VtfY
908qqFzFEEuBSR4LMkn2AvIlNCjj5COzcvCuAIIv6BZ+JV6//IqfedXZJT0R0mZ2i51llQXzew8Z
Cn9O3BxM36OfPrTQa1g23e92l+5lE2P9GRIJEZaUXM9jrE9UzNmPiLpOy7IaTwU0T0Am2N/Ms+RI
WnlXNfWhNEHsvZhPXas8yz1GLjoMajd20NnGXsYLv67I1gbOCARE3xZKgwS3lUrmg6FHnkUwNwto
rzqGx64igdxObtYshlOTYVcO8yZM862sdTdNUnyPNdvNVahZSZg476ugQo6cDvIbgNlB11IQsowg
myaeUZeH2MJ3L/u7vtV3apEd9D68SyZENM06EL2/lyno6qcovq9y09Pm0pMUqOd2hYc5iHsQwgQk
UQNz7AJLq783U3waIi24HinYifxyn9u6omLclSgArV8GvmzJiNrHwLqxaVcFcp5GwLrawrtsNUk5
s8MFelomxZSHOYik9/TD9Jft+A5+KHCc0sd/4IerCcOZNS6cD4QUdUfKBOd13jBxu/BJ3uHGdkvQ
6pne8vP6JrIg9nUTTQOzS2iAocJzuYkxtKy0pe2SIDb6I8k1P5xrp+5nv4qlrRTvr1tbTcHsv9a4
FEwfNEiMVzUQz2j7uDSkuTPU9mM2gQhfsqyDnpSzUzehLrhU1rODM8NcdDPGuiaYGU2D5a7cqS8M
CiGhOgs03Z/RdiE0cvVW/muQcC/EJVQVquhtAtX2vb5nPTWQKHWmo7+Tn6HPiLkLr7E26XMhyKlX
g+qZYe6dSDsjHiYZhmPpO0k1Z6h+G0svSATWH8BnVjjfa4uWZk2HY6Pc/ZH/TvbZjX5nBmw7Ab5w
RbNiomVxTpgUNJnBtIWTA6rooX00qt86EehMrZ1OoId1DXw7KBHyuHitk2SUtYYE6Y0c9KO2jSq/
VwBQQiwsieaR3Pav+8NXjA5up3OTnENAsMkcxzRPA0xm/ZmTau4AYz3Yrnbfe8PL8vIP0AKrZ/O/
1QswWVz6/AjBNbBSIrFpN2hYPI1IzIMiGFz1R347e9a2vu3cMhCV7r72SbibmItsJCKt3dqfGTqK
Jg9QJHe0w7DVoVDVQnpAdYZf4nYe+0u/xLeztbJzdXbzFrq11GWFtfbpSB1IVt0YUiGIal/nVLiV
cSlrRNS2qdmjq/HsO7DJ2nftB5jSPMvTHevO+lFhaCu/hcassNu1egeeLY8L39rY5WDf+3xAs1bl
AIIipuouQraKTgx3TPMFcwitigWGCYTLUGOZi42mvIXqTuAPq9fR2Xq4OJ01UjsrLA/Wg77wul22
V9+jzYzJZPaYQzt7p7l2DYUQ0StKcE4+E/Szc0LBzVNXM9js5rHwqzHQulEUM1dv9r9r42fta+AS
a5XVTaOXxR+eKA7I4OhOTFCm/kf0KiKDXJDOUhUFnRKbObpd5VjfUMD5Xr8tb0wYI/XNBxqMD2wM
G1gB00sLL/xBnwpfyPwveEd9PvjOtlZLk6YoLZxR467ZMek+oFvBa1CcxO4gqJJan+2DM1u2ntla
BhFL1B3Q3HHaZ8n9AY5PP70XucR6SnH2ObnIAvjTkNMMyxp8lMDBe7HvHOWeYcvRRvL6V2G/YTUP
PTPIRRmrYy2/HgYZ0337AKVanB8J7N+IK+MrETD9CzxR5SJLL5VZNUqwFoHiMwUjIE0Tt5l7VzXR
xwD/p8DzRYeVCzHETNvJZoGaCWT1CbjPks0E+kvcDsrGJP9ADnTd5U3VMBRwNYBN5PJqyDWTys2C
R5mUy1CfuNGoYAv/H32yvxbYLzg7jaBOBLciO42D3+0A3VySTYshOMtTajzqmQhuc5/dUdCdbjVN
sKGrCZP11zZ3PNt8UlJSsnpu/q0hN5p8Q/InwTcT7SB3Istk7Ajef6wEFj3kpxITOOAc37G6IiCx
r82z0OnWUjTtbFXcqYwKSSkLFkMNZ4ZwUesU36QH9RRuh73sN07jJqiMsGA6y+7/52K5A1onaPHq
+fKnsgqscQXtKiaLhysepHwocp5yIINEimGiLeYuxNQuikJn5YuefpRgOJvlRrAwgQX+pTLNhtbo
Jhw9w5A0YJbqy6iLxilENrhHSaGgFFyz+keMnnCj3Cj5d8HXERx3XsFsrmaralhHTg+ibXec92wg
DALGD+RR27e75aYOhIdxPSv6r4sRLoCkcbVEgKcigAAmmgCDPg/b/l1+B6NTi7YUiHu+G+amlpxe
BP5Zjyx/qwQWdyzyKopbC+ycQfqp3wPau2RvPlQ3DHLE2t7ZDwzA7YDQ/Vd50l/DfOeTTaXROUR5
Ip4m6rTgRGpK7ef1j7l6Ws5scKeFKnJLaIjhG8NctlJS7IwpuG5h7cuBIk2TTSDBwfPEbd8Yl3mc
tigH0Nq8JUj9HJrEpmOQ8aCatuBFzv4y/gkC6V3G8IQi1Zdx687SUqqXDeuFZNsMNBgFJBIAp9pe
X9OaB+iKheFSm2A8kUe3oxW06L2qo+KgPeTZezd9xx0uuFRWXzrnRriIP2fgfAMuDF3oG9llQPMK
wk3gi3aLG0AynQmTWcviQkPQhysKa9Tq2k4CQ8NGPmUQ6nEHwwjxPyUZIdiwpsce40TO1DcyRrBD
wCQbO/LyCSJIZgb281DBkx2MQhpoa0j56/pWrz5lIRry3x/CfujZxQ58KMiqK/VPtJEXh96Xj8WN
ekpfs6PiKpshCNHJhB6DSLF0zTXODXMhp4ua0bDnGoFUutO6xEltYSImMsH+/GxtbYdqrlrAxB8y
o89mv5a68s9ljxlGaCkbT7EolK6e3bP9ZH9+ZhMc7GSQJNQFkx54kT510/S3RgQAW5ER7uxKI9HS
jFCELnvfxaY3SQMolP9N3oUKkgYeTcZ0xffISBcl4E5a4IYSOOSNbxnEr1XzSXAAVz3hzAq3ljYP
JcrI2QOIjCALUqkjbXTPCLRNl6E7JML8rN4356vi8i5DXSBwjOFWXK8aRDx2AIFAMK5w1TvraXLp
Tt9mdz0KD/8m/dFBTAc+Gp0V5rjzLpcK6QCcQuzMzWdFLo9dLIRrrhYzz41wJ94cMMavQr4lyNGj
Xzx1o23tB/muOqIx5KqvuSuCoH6dgmZlP0RkCH3a0LTir+/BbhNQscPHDIfpb7Yu/cVubgYuz+5E
L7mvRMCX1vg7Owx1CH5SkDwMy+KlpuQPxYM6AbIPHG8/Ji6IpQLdGDogB0XRZC1fP1soj1oCuiJs
2w6OrYDlkE5K7UyVesohAOu0o1E60LC5o4UmKMiteTqUXGwDDQ0oefD3hFprdm2ONqr9MwYSyldg
i53BuL/ug/+HtCtbjhtXll/ECK4g+cqtd0ktyVr8wvAicd93fv1NaM6xaDSn4eP7MjERinA1QKCq
UJWVuZZDgOwNSYQE0lyZBZo3SpzXdYinCAhQd6T7avadHYU/WjN2rhuix4/NH5aGmGCTBrqYli0M
TQQxF3SaXdFw3gCrAW1pg7lnUT/rQ1MgZsc7MOw45nf9e3yboCbcOaIzPBBEs4eBi+Rb/U6LLWQu
ntQDTlAmeBZI5u0c3gTQRtJ4xPGrrkujZM1gujHpf36PLUk2CXXaTQiZIGsO7pPGmneVLT1Hp+mW
PCBZTi1jm56F1/n1+nejPvHiu30aZtvb0xRq/wBEdA1Ae6hEGCVsD29I3baR+hfZ32KVbJu7jFHh
GGlxqC/qfdn3UEgot3E6cRLn1QIbghtcl6hDG4AdUsEEh2jOMezER7LvNjPGmSHEYKX37YZbOFxz
HnD88F6QisZ0HpPuhRh1LGdMGaEkBArbzKpuMrfHEKW2aTwD6ncQK36GQBIGjnjx7qMWe/HtVENX
NYyJAcjDHpoKlfWQVr/6H/OtuofMY2IlBwmwuNDRbTolD3Wcp+DV/Gh4/UEbeC3AaxrozDHIAtZ8
Fudc6BMIUie08egDL3MxnBFYynnyZOBqpdfx7vpRXb8kC3NMPmGM/WgINETIm8FNttKhPBr7bEsx
VMpG0p0J2xw5YMUXvOuWV53bwjCTWLRi1idmpaL6AEXjxPimjRw3vfb6Wm4kPWSL1DJTwqkDUBtT
8IASKZCoGzCwne55GexqEgEOerDYGRg6QlT/3U5ZKm2QC/8pQGRn6UDJVI2H/onCY3232Mr313eO
a5GJCwrRKtWIgNip3rMbFQJ8FRSYazfYzO/DLnZNh1fFWS15L9fIRAnfhEYc0Ki0zwXye8w4GXfl
9wiUsbTnlJ7EzOIscTVAENCwaah7izKbJ2V+l0147qKcf85lK7tX4G5Mm84lbYNdjya6vI3feOju
1SMJdXpdJ2DEvCDFhaISydIa8baQvtbxuZka3rLoWbjwLgsLzG0TSaplBo17Mpg/QXuq3+PVY5EX
9IG4HcLVJ7u2MMbcsBkE090gYDm0sA4g2xb9NJdKdpv2BDhbAtZdYS9bkcfDQKwi+ZaWmasnqKAw
U8qPKwEZKdmtNrJipS3ECO0E2AvkFgpIcbIHzGdEDniUfmhQwAIuorS5t3M1lCw2gfHnpaSCaCWj
YWsnhQ7ILQFXiM6C/Y9Ssn9IdphFtCHaxJfhoNfwysdmp51TaTInSIHRtk19lKGi2h9+EMxzYssd
3jpXtxxE0WBWhZQLeDSZj52jjDWbKk5W9D56SQFeF4qc/JLGGAee0JiKPDyuS2Bw1ZfyfbbN/QcR
n/M/kwQgZi9/BvPle2Vs/SrHgJA43DcQWIszyAqGbwn4JTgegi6I3d2lJebDQk0uL3UonAGcRamX
Icopu75iYQxK/y64Nf7fVgC7DQRbxJzy/XXra6dqYZzVPm4wNCkYCZbpj53Vj70dizeBAim9vrOC
tLBGHiPCapxGkMGHBYf2JUtrlPaq2okoPBUQCgy/xTVxpbbEsJU7QhiyyJ02RXP+mA0DQDKqpVVP
3fCUD1/0PIPsI1cuZM1VLn8O48iquRXKEeAtlCG61BqP3RmQVdoUaZzR9fvN+DV0eW6F/psXX3yx
BewRz6DEJ2SQtuzL1w50v1oNcfUk8Jq8+ovUYbk65hTrJC+nOFEweiFJN6VRHaJOvYlzzTHweWzI
+b1Dfd0D4p5jd/U1tjTMHGq/ADpJq+GtKH8gFXUft7oLZU406vc+gPuYZ9420PH8cv04r8b3hV2W
c0aecqWOY3gP7WH0AtSqAcvTIB5rCWc69U6niHn3l/M1WfoZFWzsI2heabVxdOJXMH7NzhTY2YZq
6aQ35ltZ2GVgp5u/aqcvF0v99iIx1KJuqsUioSUtyQOnAGgik42yKW+gvODyHDPnorB1LC2K4gYU
4GgVafdl+Wz6T5xPR3/t5a0AB7YCFg/KiPj7aiIzIX6N2sPGTx0MSx3pyIVpiwKS3cIpN7xLuJZV
gxT3lzm63sXmNUI15b2f0wJ4u8tv2620B/b2wOtprBbKlnZogriwU/eInRqJo4+Mk0qQx7fBJtth
Dvn2D47Eqj9frIpxZ1kfFnFIcBgDHWi8vrdKaLRijgacL41jWOZeLSxMc1adHW7VA5/Jb/2UfO4q
49qUzggNSBQkG6l8FaXjNHMq4P9ywT8NMB4NBJaTpITo3tEyz9w4aeAEERLCdlscAU9Lf4oYobt+
MnknhfFl5lAJ9Siggiv19b6X7mUfSjSHSR2dWtdsM8+tcCg55azVfaSAZghOiOBwZt5iiRKY+qji
2VBH32rxNUw4t4337zOuI6gTsRU7pNSJ+eAHKLgL99c3bbVk+wHJ/s8KmOvcSWMmCqWMurfRP/hF
7ZAJcz03c1HaZjCCgSg/aRpA9zwSkrUH19Iuc6/1GHK/9YAIkESnJOzsDnRcsez81epATYeKlaqj
Bv77rYYKq9mbHVb33ze5soGcO/JSrv+g+3ThFpVfltiINsVyFCWthHwJFWCnQAEpdupD8dI5GNO1
5QPPz6/v36c95uTlSRIZVYDIPTYBNBs1J1G+lwBOcTZw/QB+mmEO4Jy1BWSFQhDrhvJGyTsXYsrH
WYdUaumnz7Kqu6gpPZJ0dsCtha7o/ChBLLsKuxMk0Xvr+q9ZHV4ii01mDmuWDmId0c/ZTJa/ke7E
cwk2IKeyi1PZYhjfBLoYIr9ufp/4Fh3/41UKebvOnFqjJCMGC9BOaSOQpjf3M4STJ0HgrHM1VUEZ
AuM7VDHnIzdfxKIMzHFDOaL64Zf+MYY4Rym+5ap61/m8AsH65/20xLhpDPQbeWr0IBCJobPexR7y
Xc5iVkPdYjHMFcTDXCaBBhdWy6D5ggB00Zt2B1CTWBmWKnR3U1pyTK6C3cmnTRZji64oWl7UpmaB
J2uyJzzYqg2hgsu27rauAvVmO/7Ku5OcpbKVuWEiqYpRM3QZIOyXAuaBYSwLZEQ2ScptWx3k8Z5z
IVYfpYuFyr/7NxCQZGodwouS+TS4tL8XuNKNeue/dl/aXWTdBi46t1vj4RVrzpz8LT2T3ho3mLJ2
r/+U9Qfj4qcwd7MJ5UDuJjjA+Di4gqU42rY7BS4FHkcgJn+n9eTO6vZcfqLVuL8wzN7J0ajn3MSd
pIAsBQQhlLDrDziX1z38r7siU9+wuJUklFqhjjXa6xNDVwKf7NybR3PSe7zI532hRM/lMBzaJr/D
LXpRwR04ZrrutFPKYS9eT1YXS2bSx5QMhMi00pOC9fVeRBsZ6MDHBJD14TZ0eUgshbfDTLaYm6Hs
lxnOtUm6DfGhmBs1aO8auzbNTmanO8kQ3EnQC4qbYJeUYI0ojKciVbeFqadoVaa7Xoscte4cPemO
GdpHlt7oEC8tjH2vBc6s+gcxKc6RCZCJkoMDtMH4+CjorpGBjHk0oKde3zfhfAuNwQPqTmeUGnsr
0qAtVJlAikwShFhDTuxb9/Wf35vxjYJeGkKQYpN9f3I6aIPKlV3HP65fG54Rxjs2GA/C8cUkUDw/
J8kh00LX13gtu0v6Z1ol+zwvrIKKMHQV3lG4m+T8Acl/yACfrdCkoJD8Hq5BCag8xoGKZPBC5iqR
ztI4k6kEQiIIgjIhw9woEsK2Avqc5CTHFvgDbc1TDsUbdRL6pvDk782hs2dX+ZLc8k4xZ6cVxlXG
s54pPoGbiOOjIN03yntvcF49Hw7+IgmEXKSky/TBz/bSJkFpSPeBaKKUwQpIiQZ7dJCgoKdX2O22
BmZ/eGyO434EKJtiiP/qubz4BYxnGPs5U5oeD5IuxtCTIhiW2E6nxIcMRCEY92NpHI0SHrqUeRB0
un+Xa1dNxHMFD2m28CAZo99IDWIurf7/U+WgjPQQEoMgLA+ts9odJuiW/tca4/SrLppTUNChJeWW
O9OjMhAl5Lz/RNlv3dsubDGOX0VzKEx7uD9Iefsb1Q0fEhS5ZxBcWCIgUNx60WqgWdhjvmFMTKh+
0RZC5YKXYA/w9z4A5DG8UUDh3R24YEd6Aa99Oca9j1OphgoqzB84vOhQfcHs4wYkg6d0k3J86r/s
JXpsFI0EfUzGGYzNrCZS36DSeYsnA7DE9faHvpkcvMk2f0X6QtRPY8yV91XwzYoBABnqV5oD6ocw
t36MNm4GPSe8ta06mIU1+lkX+YEv9FNRTcjF2rA4tnFgF1rskkj0rkeM1ZR9YYY5+UZaYMpJwqK6
LLRKRL1SLdzrJngrYQ78qKW9NsgiGknKazw+Sd39OD5eN7HaU15+G+aQ+ygjSjGlNOpBseFW97kD
xo0MhWc6ryXszafI4x70dRf1eR6Ygx4RgeSZhi9E55owNonJtPncu/F22qY2T7dpvQS2+FBM/kB6
08z7GIVSYRtAvdGVXWDMbRABZU53bG/4s5Nci0wy0UO5sCwLvBvbl6ayyVN3yk5A09bWmFrhAR3f
71zu43Xf8WtL2cxCN1vRKHIkxVTAc3ij05PAhtq1lX/lCQeuvq4+91NhXEcpxyEGzlGKAFDf0osf
WXTqjYcZjVRVtNQ24UD71itjC3uM9wia0CxNAa7qo/Ls0YlXylDPb5yvptcLQ4zjELVKbwodrbY0
6CwZrJDj19kA1ZvwIKePU30k4xvn8l3wxdN8cGGR8SGt2FdFJiFL0IqmsmaNuBkpoNBQBa4+pN+S
DC+4qXFKKdvXpbDhWKfX7DLefJ4Zxr10JWqy4LxBFccNtgS88WCs2jUbiisevPGMb+pmXvrGS414
10NhXE7Vqr5YdriQeDVF940FKtO3j+ZPY8UY6OLTzqzn3cBUQTPKUIDDZS6kIohKKtMmeYbnjKND
dHITgbkPqCfBBUX/61zbyU5yCYiGcmv+xpfmoEu62OrPH8ACctVcqomvd1B9J70bpm35mqSybqWD
9rVTGx7EajVuLKwxN7Q31BKVHvj0Ao+6UN9Lpma33AbUanq0sMLcy0GY/DDr8S6LUXuzwYlIBzjN
G3+rTzbGijER8leeZ2GRuaACQKvypETwq23fWJDKuunU+tTV0tNIgh0eiorVNqBB49yT1XC1MMvc
Ur/F4IkKIs+NktoUTpOcxIfRbo7hFjADz+Q8XtZTs4U55lpqQqmNvY/DSgUyQIWFlBOD8ECVldA4
4yW5vKPC3MXAmNu+L+GBIvk1JLeFEkDG9JazgTwjTLyffH2STAoaABbnoXXqXbaPEaCGHzqQZKNL
h4d4r0z6TS4vnCZDSkKDdAzLclNX4C8IE/iYKE0cPXyu+++cRa2fik8LTFpR+WEXtGGFivxtBwAl
MF0uHQX6w8n+1UihfVpjPFhdZYXZdXhnUXXlPrPjR3LKd4LV2NloFYDIpdYA0dkUEwWaLY20fuBc
X/C6C/v1C9ipUSiLRo06I8NoC4w6kXh6SkbzCGJlMLFWwfm6sfUT82mM8WBzLstRYKBQUhmxrcWS
ZZYhvOXuuhXekugnXrwUZDKYhUb5Scq6t3sjtkowTfR4gGl95l03tZ5nf37Ai9HRUg8yTJ2gz/YE
8oC8AcYDQR5Fn5JYdURlKnC7eZk2b4GM50IbNg6DEbUWqYj2uR45QqTaRoBRjDDnHI/VZGKxPsZr
TUVe5IYCr1WC67pEebHxv5tARpHuoZk4d281A13YostefLcM9EZD7qNYJ6IxL+fvpDoS5UHRiCNo
r2nAnb1dj3Sfp5HxX+qY55NOX5S0pFL+BKBvK51nfLMYDDb8dIV3+BnPkqXyf8BAIkCL5TfR2NTl
N85x5HgvwvgTMKxpsaDDJYMynOokho56JwFHDMggiFh5dHicFbGISCHBoYD0NXiWItUaBpBYzLlV
apV1fVWcc8EKwNShNAdipqDTkicObptVxN/m4awqdzWq8jp3NpaziTr9++IcQtRmGM0QBaI4rb+Z
4L6zGiO98cPpO2a1S68uNS8V+lsia3e6lG5UJXubK2HirPpfEoZfx5MVrh4zEKmZeoZ5l2O+U47R
frojHzPhZPsHcwr0ZFxGVgPK8GCBJjLbfolJUU9NA9c8Aar2j/JUe3icKst3gl19oHRE5TlyOvCB
n3mNvfWGovZpnLn5vgYcklGjT9p6dCRR2kbC1niltXMfL4fw6+TbamDxwK3rL5aFWcYBkNIoEz2F
8w53dHqP1st6CFZkOwpiiBxuwWw9e/lcJuMBzAlzRC1BYKo/BEaCQ+T2zyAWeIJq6vYh3/AGBnn2
GG+gSFMtCDVevnMB6vo8tguZx/LKOTZsgaIVOhE88vCh8Y7yVrV4xVMxmP/vCWGrE77eaI1G5QJQ
z1InS+ugGNhtpBxE0xmCBebDURLp4eN4E0S8Q8I2NgxBUP2Wlvy12+GpsXKwHtH5eCATKAKC71TX
CyOfp5LVgMO8kK/IVI4gTqFq11ZAUj6V5uBWg2/LjWEHlZPU4OqH3tZ1P8s5Lh8k7gu/J/dVJCta
53tzs60MwSnC3L1uYT1g/LoACv37wkLXgMiqGxCe5PlUww5U7WYOSQNvEYwraStxqjI615Zo6B4k
L6X6en0N612oxfdhvEbVRkYsDaivjAFo90Q3uJkd8EI+Jnvw6muWepuHHxMRyNv3gWd8F3a8tyRv
jYwf6aEn1Ak18r++uB3Sp7iJeLFn/V3y+aEYz2EoWVcEClJmMwkza8iyzZjktlROR73sn+U6fFP0
2G2FygVgx7u+wZxDwoLxaf/CDyT0g1IgSmJDscKYWA2It6+bWUc7fX5Hdu53UGdCCC1AxoqdH4uD
n1jZk+IZT0S1KIti66ov+rkFnfHk/TNywcvj/yXE/9pmlck0+qH1S7Uf6Ewbnf5PAGoz3Ra92hQ1
c16ZhWuNqbNM6ZTPWY/6kbqpbsYIGJJ5G36n8yRhjbEh3suSExpUeooXlz3qQwA6EoBgKXCE6vZh
ABHKo7zQQC/0lcSFlT+O2jZIBsokBXGFmyYrT6MxHboIDQGz4kBgVzmoyeLIMM4lmbQ2zCnhZgtY
cQFaOtQ5Ikvch0d5H6FWINj+FqCJDuji2uq/lefpSHUXuUzG9J18bc2MC+qDXmt6nV6RI1Qu7dQZ
rfwwebSByUVe8mwxzoZoQhv56LXhldQesUgMzlJbxEtueZ+Sd/MZr1MQP+rKGOQUXflzCm6luYP0
we76tefYYIGkgZkOeheL0DmS2hdRELe1Oe78IeQVxzjbxs5D1H4qmoMAkYppX+50CIHT6WoMi21z
m/cM+5cixC83wmrvCjJEcrMC3pqcTt2T6hYn4xGzlRjC3ysuVY4deG9n3i4yriSfxKovDbiSGbzr
k2lL/kOhRs71T7U68bi4bhrjQXqjBdcz9CJx9EZHQMKVAnNhg39iI4i2dkoefXDNfsjWCK/g1N9e
N89bI/37wn/lnRpO0MNFuR2Y49SILIEMjg7mi+tmuKtknArJxjqaBby8mnelsBSIJFC4BYQqzZvS
xWhlasUHii4EYtwh3LkdTi7BVlRnrZpzIcMbQbGKp9FRocRFQY0aYJxQi/nKz29528r4kx7skHpN
kKAV7X1RY2pAeGj08/U95YQejXEkmt4OahOgrCpv6NC9v5OAS2+5oYe62StumK2d9oXuk6KFv6p7
pCdFBdHtdraGUDk1UiXaY5NwUiPOxyLU6SyOpBgDcjFFiD+yqlqxvJWy5+sbx8sRWPq9TpowrkAZ
V5Tb8K68a06ysFPB16uACywcrV53rxvkrYhxJJI6BE2l+LBXvhpCaBkC1ztyctkPTYfFpg1iWwMf
CS/S1IliDWKFTxVCYVMLHkYdL/2qPoV5D9KCTvb6lCdusL6jRJYURRJBgsFKXyVamQxKgjQzlJA0
mJZ4opT1geSI3rQTt3+VdS3MMT4zlYQiEsaPlBKN0G0NuWsJMYDnHNdfQQs7jHcEKX6GWiO8Y/8i
vt8m2yaxgnBPBMgSlWB3RtHd1lpnai1ftORjDI4PPuJk1ZUsfgPjObu2D2SS4jqE3V4ZnirjNix4
wwLr7/+FESbXEsIxCIug/qdFE22pWJk992ALlSDSSbbxXufxm9GffeFWiAkdeBFzNQpLahhPSl0J
owCdCnAd9UZ5jot53475zpykzfXr9y+n85cttn5T14pujCNSh25PNpRok8BX0utO2Vh4Xcn1Ot/n
ytgqTpQk0yhKuIpm4rUBlJZ0L3JRO66/6/Y4oakAOukSXLAeL7NcDQgLw8xDK+hERYt9LPOft4ix
+zPN4tUvp8P5SmAEM1FL/d0/D74paKGCA0nEr1OFdl0KoiCMNkcGr0i9evQXlpgoOmeFGEMGA5bK
H9F4qvRdUv9VCruwwURRESrWYGyb6GtH8uKXGZwrrQVxNTeHjvDu+kGkv/fizP+ypbNyZ2BVEgJN
wCsj0lSr6+6DZrRb1RvHV9PorUl8uG5uNewszDGBNBNA70dMZD26b7hS9RAUnXPdwvUPpIvMiWsJ
6cxUA5yqEp5T8rXxvxH523UT65d3sQomeM610kjphE0Ta8/YN5vQUe6DnVo71PvyQQW8TWNCS5OG
hRz4KF83cn/qZUDMoyLhfJh1F7FYExNXiJzPft4G9Kb2MobPoAabANoNWOnNAJpCyNIHTnbgVcp5
X4uJJKTvBTmnDCchNLJF8132vxgGNxPhbSDjHjIE5n4Y8L0gL5GCMAbe9k4CZQwki0GAM27+MkIu
dpNxE3KTCkZM4HCrJIKCTGjr1b1Y8MSY1ydYFmYYTwHgVxj7KtyrIPqDJSaJXTX6nSLHN2GtO4Y2
HuK4QXJXDo2Fl+pshXWwS4v5LPracZ7br1WW1basGDeKAoKuwayPGMZ7JtNgK6FwI6pDYmGY79xU
wXbOosnKFeg3db03aNpdnZKXNDVPijTe5kp1qyTFyfRB9mgkN4IEpdNe2o9y/WjOQW5fv4GcD8oy
w/nVBPhzikp21ZrnLugnVJz15+s2OEeTJYQbgkoNfQr8z0zNNQSouoTt3hgHTm1rvYigawCxiqBo
E1na4dqfU7OsCpBLQoOZ2CgNkn3jTV6NPsf0XIA/DJyPd3+ztk+bzLWDEkklFI0WbWbtPtVP1fhs
qhyHsr59nyaYO6drAckVOmZUTEJlK2W8JWZ8qCHlyXnHr5+FT0PMVcMbupPSESFlEqG+00h7rQs4
g2nrQfLTBHPNxkCcaqVCQM7L9MGojadwHA7TWB0aMh4iRfwCTj/OCedsH9vin+LaVH1oOmwSP92M
mbmXmtmSBv1/3TwM9IDqWhV1okNana2WJYWijYYBwfiR5IaV+eoXaLtyOkMXu8fYYCKyX/YTUiaV
eKOcdJ6WZHdiLAVWKkZv4YjUc5yHYxEr79eP+Afs9bfMhjGr/J4TigUIaSUZ8n8QuY4soBcEr3Vk
ea+KpyaGtJ9VFhC+7jYF9DA7jxwz2QlCdwRaVzSt+b15NM/DywTBVVRkIts8oSFBQMIFZV1eWfni
BDO/lP598VCGXMPUgXGBeEWCdDzdFa3M+cyXOtDUBIaKdBMQAzgbetwWJgpS1tIwhLqHyeh90Bdv
JWQQmqw6ak2619XwORuqd6E+FaYpYa+I9KD4/jYdAD4yfcXpMgwUmMpPvdW/zKbxE6SPtZXmw04v
wN8jZzd9Nnh5IX2D9NC+LzInKevIqkfQZpVyiApem8xuE+vzXd1gcUFNJmeaKl5Jj97Di0++WCXj
1tIpkwwSl7oX70CqAmi7sjH3/M7H5Ruc2U3Gt/W9qtdjVume8oD6KNR509AKnQBvDggDzVvTlcEx
pNjzW3oyN9Urv8VzOZXM/ALG6ZUxQCNG2uk43Mam+1bfqW5l+2DWpE/Iaae/0x45PxNdt0vAza2D
TlomLPJ7iOO58ruJ0DlAqq6YnKvkUORgCsPJdYlsAcsoJo9950zhn8yQUV9x8YU/7bPA70wS+27M
RYIvnN0AEnCoHH1DORHEPxCwvexU0l1eWGNeK1I3FYVJRuJBuBJqU6/6QbiV7cwNPSRaL4MzPzWF
Rdmkgofmga9Fvb7bhiqLCpVsAeiIubVQ8hLGyCDebFr6S+bOh+AgniIUQkB3+BDd1Xt9rz9ltwIH
M30RfOi6F3aZ0yVVRiBo9Uw8MzMsHdoY6aC4EQD21130ZVuPscPE1RJkuE0QRbrX1RadXAKBFCQx
NtW+BsYk9PLDpnNmSsiuHuMzpsLOfE1zuoUXB+rXUlGP+X2LUdSdtVCT4HtR/9D92hEQB8PkFKey
1coJL9lbPb8Lc8yJ0mP4WhHQM3gOOk2qHMIH0wWGz2nv+QM4lyW0j/3VCajuANyW2dQybaQ+8Qss
LpTjzprQiLYCY3B81A+tMvAjSzOKvRK276GIQzWCzbxposjK4rC1MFCyu/65qfe93OrPX8N456lQ
RdGssXYMldySTtsK1RFwWqvNeeDZ1YBqfFpi7k2QFcJQK8hqAgPQtjrwiPLl+lqU1aRmYYK5Ir0s
CElWIbsIvvlvw16E5jTU4Z7A1PDDL21Mgx81jzZAQMthte/m5sds63vZIbe6q0GYUrGFk3irg7Je
9jAf7vB71R/VymvbzVyuQipIMlJ138EWblW7QbIzPekv7W4G8yzwM9+gXOeojrIXnWInO/W3EcEj
3PbudBxvilte4XrVp1DVEU0B7TVh0VUB0WKzawPETPGmKO5T4aEfHq9/lNXwvzDB5FFtUEkKgAIA
9UFvPAIqSPsAPvBWsh7+F3aYZKqJBR+CaEho81IobC01M1vIYgfgJHB0GW4kFm6jZS6JzdNYPMQE
glppadf5bKXZ6BHddLXKP89ZemN03SaQksKVstwDHRHHwfI2hLlxQUpFsyPsuQiURLKnJHPhVtzy
aogf5eOLo2bqpoogJROFRT9nwTCWYDsnyEZQsHzFzb5X77LzGEIlGKLYUH6nTAjqywwi0e6Q7sm2
2CFoQqgBA8u3sX0Id9Xz9bOwftx+/ST2/RR0ZiYNuL9eLcvbssmcGT5P4hIs85bOYqRHMEA0FXXo
SSpg9C5UNlNT7iqx2RtG9iMCA6mlggaki4obQQ32UQfFn7w/znn5LAUQiY7ER7Un9/1Q25kcOYFm
biEV4vpVeEyEZKePaOQE8bEHwHtqkDk3o4eu3bmRm3vZaN06N87/+8ZJomqAgVsRaevs94CYd2Uy
dwQvhSg4pbEIBqVoF/EmNS9pdhGZllaYk1nJ0pRKegBdyV19DLbDTfng70qv2fg7EyQEyePgIatz
sofAkbcfBOD3PFjWB+iRPbXL38BECU2ETE83CchlbdGOZqTxxUnzkntMAQE0JR2VbXXyndZR9yDf
Lb5QuXvV0yuwDvvAqEV3uM/NUXKD1g5u5YOw4/VO1o7w8vcxIWZuOz1RZ7iZFIE56E51hndp/ldJ
2NIMEyfqNoL4bgMzUmcNE/IwqrXdKRYdXfOUc7CvD/88K2ob4l7PybOIqXKeivol+PbjQGCiFJAZ
qvXFvNZl4LMNc0AqGO80TwP3+48EJJXxnrepl7V7xhATJLSJZBieS+nLafiAcMUecfq9sMm8wOMh
z9eyS6jT/FoVc5nmOI2SpkQi0ja7MdKcOFD38Ww4GqquvS+716/u6ntlaY65VU2di6JA4O/BlL3L
nRgUtMNXepDbw0fb9GXYJU48WrNLu8K8LuNatFlaZ+7THHZV3iuw/klY9UeQdHoULu/t56Yy9yJV
ujmMmgTM3EhjQMxnzVvapxjd7i7B6COvOkM37Zo55n7oIOBU9QnLyprgMdPF90jRngoJYhYzF7y2
fuV/Lc1gXiMZ6iuimn+4pMHtd5WVggcbz70G+hFJbIWWeuADgy4r0L9fCZbts9A7AkJ06Aspt4KE
GZQRU+uZbTzCyT2KKOOA04GXQ/GuoUEfSouCVFQNY5LVuO+tI9rJbJVehiYnQjQA9rcRV5169Sm0
OJwG41+iThqmSsAaxX3pW2J/TGFQQXXVakpLeRIim0+t9i9R7vNzMr5GSufAAL2D7qXgH33HEk85
LgcB+YCVeqAZwziD6inwPeVesUuEk11/k3GRpNTKlQPM1v6gEjVPiHOo/XV4P7eFrZaJfd3zfMAV
rtlgPE+b97PY+rgk1TulEoq+grvIS2Y7VCxi2s05dsJbECFgjArTatNj+6U+x/fmeUJ01zHUaJmb
NLPSc7e9/rs4d9dgXFKlgNSpKzU8gEVPrW/BZWpJ4PMXUL28bojj6A3GJ6lSHul5geNckuhUamlu
VZrxVk759yzDQIfPo7JZfX8uzzPjlcxKMFUZHJee9CO4lzD9OrjNDdn4e7JvPe2ldcpd8SS84LVP
3qlYuekCKQqN3V3Wusmu2AWPySNGFZ/AkfYlvjHxNP0bMXE4FhViCmCI0KAW+vGQWlzyUdCKJAt7
HfUzf1N6/i46CpsAE178Os6a50QLQzJFA6UyiUV7pXrdBTOF4saoJUVmYOWpafdjtLv+nWX6IdmD
vrTDXOmprnqxrKGGYz5AEj7+CSw6+D4ASnfFEHqeEgTwAOZ0I7d8rhxzM+0Uw5ZuJq8CQ+QflWRX
i2jEQJ1SNhRsNItaMoxQnKcZ6qitE/ZWkuzCV/022kIn3sFE74/wfjqSY/5UgEXR2E7HGEoz3KRq
ZVegmIoRRpQqMUvHPhrMuRihbUMRCq4I3orc6b7UtyPyRjh0u96rHpVH8W3zjoe6W/Pr0DU0IEKL
Ein6p0wcUdJuVOUQ2SuNIx+jhGcDXAj0fRl56V8oqEJxUKXSILSMQSAW+3vcAuNcKtcdLrp4jm6w
y6fMRnY8QTGYArfCzfXjtpJS/WaNcStTT9RekvP/plR0yq8DdpGX4lyCP5hVMd5ED8WY6A3yDnVT
PgL+Acx37gS0Ffajrez8hr7Ayjeu2QuE6O9mP/LZhX8Q5siYiI9+jbj3992p3VJdsPH0BykOPQbM
tV1uJOuJQrkRcyHGZ6Mj58097Q2pgH9UdyrmAniJ8Frp7TdrzKEsTV/AkFMLv0cpOlBui53H0Ksb
u8OE+7P/E/NVY4yRFX1D2RIDpzoYLbol5D54Nk7S3c8ot7h0sisR6rffxCRAQtVrwtSjRpMXr34j
WqV+wo22DBmsRN3P68d2JeP4zRbjJKvK6DQtwqWs46+dgsHR8cd1A7wDKzMPK1IkQzyGHyenuVGe
KXPWtthE0CbDk7xBj7Z9m7gQX94WMknOILWFmMjo00oFCkpKKH73hcH2x0R1IozH+nrIqcWsuNXf
9pFxNrPSqUMjAFM8Cq3TtZEzCJJdRK9Vnbqquanj/xUW8nEfUbmEJiewAGymKJIk8KcZmaKahJu8
exP0DMiN++vfbiUnw6I+jTC72GdaNkUqUsUWzeVhLiypjK1C/6lwSRnWj+GnJWb7zDFIiYZhAS89
+pt+hxYI0IbKjfpAXsRjhnn6QbLbwbq+vLV4/Nv6GJ/tK0aRCBXW13vNN+1hOBgu8FJu/ygCYPXl
H4V58AFPQPZ39uBQ5bfue8CbD1/Jh377FYxHN31k41qHT6nEX3pIHxpZ58QFp0+41qBcWmHbsWYP
AIehIr82QXg2O+qX9GX0wEru0gpaOtmDN7tR+gdPq49h1AuHTlDApWXKS2G7Ar3ZjmRwAFRnRwFV
/uwokFQOneiQQ56sOfd36Nh6yv+Rdl07ciPJ9osI0JtX+qou01Zq6YVQ94zovefX35OlvSNWFrdS
u9vADAQ00MF0kZERJ87x0VjjEErg0gM9uy1Y4248FymRvnxBizcJRxMo80DP60E8VOzIiLjVO99J
z1BcllktRIAKEDFwUBdiXmSzJlohlugbzHfupsf4PS20XDCfcrzS95gWrp0Xc8l63oM+57CruvjY
co0dG6UDPE7K2PRbz3kZ4dD/L4dB3XhzqUdB2uB5vZwvGgaVGyGtVkoWj4GmzBbXi3+/N63UbQZJ
32hoWuKpPP0Xc4aT73XOhIwXnta43HeTZXj8AekLQvQ1+pWtfOutwGEh6Zgjp+66TG866ILByVyy
UTaRDdJOA4zXbnVk5RO3D9xqnql7L2pTtEym2E5E0bVyq8fmnFvAue8I8XLkzMAiEOIjlqLjps9e
maV8dt+qUcBLiEMr6BFao0J606PJS7vYnXTJuu9Bb0mQyTW0skb57bkd5Dox4EERDLlE9XB+zEEn
mCLAZpEnbnvrlS3KWxdz2gOUjgOD3mzIcKILD3pFeL4HT7yjPFz4l/38YHjTgkptaAnH6U1Gozjj
Wbkdz6w+g3bXzSJJ44h1lZ+KHXlACV/1Xf+uY/eCh2WfuuwolTHN8KLXT5kiCjDLAoZOnk7N469O
cf4gP/yBLXL+//15heL3tS1BRlenAQAYTslA3LNVW8NDgTJgac8PLMWkW2p2soE0EYg3vEehP0pt
ID0pQk4nKdsOetWCDQ7OTxFP8sAuXpYH49mw6thcSPSv+oRJRDJbJ3mL3liba/NxChl1/ECDmNfo
Z7EQjy3KXPAN6tsAdTYuxV0U2IRlW9MtKIQwI9RNbwS9ZRV8U/jRZWqeQ5UvxkjBmrbgD+8etY/h
gaiUCo5Wwi2wXt9bBQcc1N/mKLffpspoFDWWVTtDt8busxPIh8HjUz0rFu+nra3A+eI5Zw0QRw1f
mPa3rru1feoaUOqwnqoM9vn9BOgd+vF9xU/O0Xt5HHaZjeqdiaUOD70tu7mrPJKPEZ95vzoh28Wb
LDe5eaQQkRCUg4j8Gy2VLk8TOGuUyzYX3OYboQEvD9yexBvs7nOylvSZQsZFIyqlpPWJ2uVSx5dB
MiIF+D5aw4Hw4xwgN38QfVYWdSuW1EBqSljpQW5OU+B3KlSEU7FW3VDLbH5JDlqo/JDlkBVNEid3
O6DfdqirdILCbAXgjgoNbdXjncIOdhlcsOhkLucMEA2vTA1cf07vj0/CN8als+Wh1oOkbtakzXs5
kIB5k730GegzezB7d3LA+Lxn5yNYM0rdp0KnV3ytIYuYA9zW6l+EbC+rDND6pvdZj4jaH5EsV3zR
XgDQ2qfkIjaDoKF2LHeEHCPas7I5rNWjbtJoBs6BHysygaFP4lyiSSb6zMrRVkS9HhZ1VTZtmAd5
1YHF6NzZgdd7gS3g+X9qodRI+JW51/s7Q9wKflYG6W7znEsWkWhau/1efhJc7t1wJRBE2ZEL4r2/
00OVmZDU3tUH3iaSxMht79sH/kHbjQ+szNIt8zJutvW3UP59wZEvs6kIXMXUPdAyGLGJr/HT1JQe
eAimOZqDotYjP1jxezTY4Yv6fH82NiOV9RdQLn8qBBmQ1DpweQ8Y4OSxNQnweAD7bA5ROFLwJS72
vtGth/zaJuXma3QVNQUHgqyGA29BlZqFYdj3TTBOJN2s3odRp/UFhtUr0B7I5/5nASlLUx2YoR45
dne8HA3KBHp6jlUCTmwdyc2IcgxwoGjxRC3wfQTbH4TnH4e/R5O1dxjnU6V8TlqVLaeLsDu4HQq8
JNkqg/6O5QZYa0V5HR3of4hwwgynpOcSpDwQsfLur9VWwfrqFFCuRiwUTalroMB7ayYMJWb9nYi1
SmigBr4Nvo3lA5gWKadTq/NcGTyyp+qxR4Uzd0b5ZDhEpNmASp/L2dK3ZmS8gxgbhYaw8QtqPXKB
JrehFHUbqLvFUbM0tpVs4c2y4r16yJkPzK2IanXUaDxbyce5vAhYPsQUkHsUEaqXx1/XYX6QANMG
TStRhyl5s/YZy8q4gmn+z5wvZLURyf3/pP6L1mk+B2feTu3gxGwK3QyfRAOrJsog3qQfCaSP1uhy
FOcLZAdHDxqBIH1WzeKZXQjdAgLgPfLbFrVhw14MZH5A5pgAczSf/zusXH60PgkHmA5CpwwJqNQ2
bGGHW+NrATqpP3iDbQ5Ywg8CVEXGiK/fYODdkOa5yJEORXeM8RHZ5GXQ79SP0fzPCdbIPbWyRTkb
1AKhjhWgoFQctHcQI4HXBmp5oy1CSjmxOEaH2WbcDXyphgIwqYDS1d8GMssNVw6IPSAXKFuQd/gA
EPOQ7dnTuHlRrEwR/7eqWc19N2vIvweunr1o82fNK2YaJ+79o7AZcqyMUEvVCsWcc0qFa34UvazW
/i65mLNyXRfBT5T/uG9s08+sjNFrVXQBhPfgTcdO/jFV0SMvJQ7PlW5UGmdJUVh0l5sX0coedUMM
adlpA4HOyx6o6x2QP3vtTvSZRelNdyLzoiAIUORFB8T1SmV6leuI3MiFFwUmCX9TJKQVUqsFToxJ
srF58a3MUYFRJARyIJZ4QIhpYHPNX2nNQtlsgSRlbWWCioMiPo8SQSMm1HafqqDm5YS88YdF8IsC
tcU04Z/FwthDXuHIlzmreWXzblDR9iUC641DRi1crXKhJHaAcxR5C8EP/XMZpspSjVR54oxqsHuZ
fzbQ8z4HIuSb0tjPlfYzMvofeRdAfXlSvuq16tWycZo40OynhsC4MbdDdWgLGgCcSBDBos5NqPAx
SFXQFjfuwYGDFyTQMFhoyVzeJbdFmDX58ZEDwngfnWYbbYpobXr7M8UEYfMMr76FOlZh3oCGcZh/
lZwV13CnAwdxRySABqvcLV+S3GyeIocVf21vkpVdapVyXl+mvGs1N9pVu9wP95XTfSHYE1Za4JZA
jTj5lSXqVhPLvKljgCPxXh8dQL/2oZ87hMp5sKCj/Bw9A2DkBSc2mm/zqK0MU9EYtmY/9sBmoKO4
wabPrVJ7uu8TWWO7zPLKzadqyA1cjBI+qdvIVub28qlVLdFJ95wl28ZxcZQ3gNeSx5g3mTR/2xfa
7xFefr8yrwyilIx1gM64PeEgXx6EE4HSCEc2bHf7VP9zZi4pxZWpGSWFmhdxqmNNcTTtaW7/jkIo
loV7bhIxsxMrzbN536zGRnmxORISQyEbdHDnzAz2qNsBIDH4YN6rfKK4UTjcaDbHbM/asYx9c4ny
V0MVME4UnOEe8mr2B6LDKnb2/Y2zWZlaHYrL+3llo4kjiOpUIylM5qcKNEuhL7+BbOmY7g3gTn41
bxJ+9fA9L0zpESJfBmAgf4B030LXrL+EckBRiGdDHGC0sXGSAOqpK9XO9O9pCnQJWv9yEejM3myZ
1OSbXlgH55ohg8gXgDBqgbNQFLlexALL3nToHcWOv6Ddnke7MHSNnqH76BhOuAt24a48KHuCwwle
hJ/ANyMhzmoJ31ry9beQ36+WQ+ZHvlTGVHc19HVOwaMGM4wV3zpAaxPUpRPwyIJrKQ5QZ+tIgsdO
97UzC1DopM70UXUAcAOR5iApAx+sP6eQaBRP2i4BHi9x4jPT/7NGTC27uIxC2vP4HH4PNfJlR2pY
nSnsBWiWdsjKx8w0/FZIvJ4A6sZB3SpopL5BFWBKrZyL93oCGSmQtzFmerP6uTZEXThZG2haz2Mx
ZySIAfZ7JXCDxTZckiCWRUR3MnryUAdlxpKsIVI3jjYtBfY6zhJZ4+ZR4cFUHV/YxhNTAtlr5PQf
zLf4lqOETrMhoQfdIKjW672LNpUS/dG4g8DPCKI4S30qfZLvSAFmKL4CyxzN5nxpHmWOdyt2BqhS
B86RtPrTj2Ngmbk0zefA1dT50Rifgiw0u/4MLAZ0wmJfDEJT0+cPOS6BFfpejf79M7VZx7q0oOkK
wEhA0FNDj3sZ+soYOlprASjVHoyTeCbEf401+6x64WamfG2NOjJQeTaAkAe1EQBJDocqcA1kCHpz
01egSO3+gdVfv3lESYPdv0ZHHRhRk/MmyVWMjkcuRf42Gq/352+zAroeEXVShF5NeoGQNZFbaD5x
UAZ0pgesnuFwx8CPnvH/c78r9uND60NxA+8hzS4b879KF68/hDo4wmykuiCLv+Ko4EsEtR/S6JHu
ZvgmJ7dRGjNspg8kC0bnWFdWaXbFtqq0qahxXEXF1A6TKxiehNb+M2jN3NQrZrM0UmIevpiVKty8
DX6v7aVhdHXhRLWgKnGPAXPpYZoWvxQKMNQ+yx1v4q1mTRJLlGDTS6wMUu/OqW5qdInCYDW9GKFk
1XyA7Fx04MXZ7JlIny0A/K/m0F97V6Iud6OXuDFWsLMMv7MnFJKs4sV46GKz25VPw0ePKgwhRB/t
+SD7+rtqirsFKm5EvzD/GroshDTr7NLiGXWnxulI5pv087Wn6bU9as+Sh0Z2lAn+gPt0MxWsi6Kq
yYqk3HYaJCFfd1BF+bWji2+ki755AF8Cevqbp9Q1dqzEvbi5wiuLVAyjLej26HUMEXzYJPdMeGyr
HDTV47E8Sj5i59CcFFwFupu/dF7+Uljpx7xXXhu79I0dK7m3eReuPofyzbzca4TjWXelVDeDcZcl
vh4wo6rNI7yyQvnkru7lkm91RK/RNJiatlROPvavnFyf5CV5L+RucYeistHn7Qmz9lTwAF7pCKmz
sTYHKAGEMpAderdvE6HyF0Xz8rEDOY2hDcd8lAQ3L2QnVxI/ivWXsg8Cc87f73th1hAoN8+pUxxG
MXaKOKKrbZrtoXlp+s6WFtYWYVmi3P2kL4OEugsA5wZvC31sJuO5aSH+/N9Qa8jr3U/58wWS6nMy
YkwoLNvDopmB8e3+rN3f7SINS4qrQA+aDNsr0KTDOLmpqvhV7mVRZPLt6b6t7YiSqFqC89fgEWtc
xxlSXY5hw+FopdJrqr6mgtuXkVlHe23OfQPnSpZEO0OP1TTCfYNDo+scLhTPgfimxz/mkfU2Jt7z
5uJafQ/lzGOtmha+xvdMU+6rCeAWEK7XFXPhfiSC0wez2XTnuX5F3iE3zmq52IwJ2Qz8Vh9AuXdt
CtVIb/EBvMcjn4M837F1FY9c1UDfOfetbW1bAx2tokCIe3kawdLXJZ9pMeIgThwkfwh7J0EHV9gJ
hRUjZ2jet7YVda2tUYckF9JMCAYSE8ltZPNF31vxbPw3pYi1FeqAgEBH5MIGb5SuBnPAL9Jx0FYb
nu7/AcnL1nKtrNEdNEowcSMn4TgSnfLySd8RdB1SjZGpfM1BbJfvEr/msXSZhWSDVe2xs1lbZuvA
GhpiWfyHbj+6ayCT0RMl1PgG0lujfkkAu0qfyJsT9KoWqWtdcBEu99f95dyiYUHL2W+71A0RZXw+
Z2oLp2e1FyQEwHU7owSPQ+g0H/GBUKH15+xZ9LO3+hEobyb+bTP4wMtM5QHDMsiXXLuPoNQrcVGQ
iBzc9EQe/JGtOfN5sYB8eci8nLW5ttzD2h61hQH+iAyw9pMhE7FAAapoJBiobYzVaY4twx75c7Q3
Wpuj9nI0IdvfzBouMKGya661RxD5p2BBHBa0FxLoUsPUBtzwCZfuOrB4G4ICn3w9pTOMyqVA0hfo
kQDa65E0MkKJ9Ds6Wd0YFUtSvamOAcMVbTiHK7PUZurmss4NDkMNZcURgtGWc0ZKecsCAeqBVUUm
5EGUZ12GfkgUUtOLZ3R8ZaFVTIwxkKmhlguB928L5AtWTw9dM/IkAe0TNHcXezSAU07T5XuqVoyR
bL3OFZRZeUXHxanesAC2WY+8n8IZbhppPuDTo6mV0VkGZb+pDK1dh4BEpVpz4FvREefR7GsxtPQ+
tO57gK2tgjqPwBsGOC1v6M2MTIjlrjYMtwcoHS3ojxVmNs3BW6Mwro6tfDzgjyrRkeBRSqQF9Cqw
/PDtOCsoqoDbCzDTwEf/FXwbu8C8VXqA+jNIWTE2hdfoXvJUG4ZIEiBD0M+m3Filo3oorrzJCaTE
zcGPvgbn6rnYqy55U7Ewy1uA+Cvr1JnngyUukZExXPUp2om5k6tgtcyQnm9d/bw4AEiBiyKIkPWK
regEakSwwXSMEHBjI8OlCnhdIdbEylJRWRCLJc/F4CJX0AbJpc/dXNjyNNj3t8/WNlbROqRhRdE4
jlW9Pi9lqXNa02L/JDt1T1hvyCtO+cM+7c0xrYxRhzObgdVNEIa6GVoFgVo2hwGMB8PA2KkbXuZq
TOQzVj4AfidKwkHARm0FU60zOxy/3J+2DQsXqVrS1I9mbxprgaJYV8Y64jQeWyMEbQPIzRgrQ/YY
5ciuTFBztczBYvA14LG/VCMGn+Di2G3rrJFQczWq8tKImai48ghuzexvBTfa/bm6ZEPujYS6VmR+
HppmgCASWJYPdTOi00yamsc8ayvQMHLLT0PhnptYXuy4jlUzn9WPQgRZe9APlWOUYQp/Jnznw/qx
6Iy/+jz5u4QWeK4YD62E/q5qtjJJh8JNjf7hKE/NlJvfCoH7ns7DZDZN+dCWiqfU/XuctD+VQvmm
hWy5sNt5BAadFzVsCA1hEJ1t61RDUiI0lF5qpfNJ+SCRJylXpo9o/gK4iZn0IQ7gelphUZRkFJkA
sseld73LVTmeOy02lEscRNwTh5caYuzSjV0Wk9xGkHdtjAq69CCoIJIBY/0exSzUGvSd9Lx4C7hb
Gq/8yhS+3ZxOcOvKggRGvZsISItCSR4iTkE8zVtongZzINiFobe7i/wOzUDGjomF2zIJZIkCABHE
U4BUu57PrDVQ3ohjQoV2qXbbUBMAh4szIYIPrRbtUM9MwP3WGq5s0rtGMJZuErhIvSTdw4f0O3ky
kNRh8Z2JGb91vgiLfo+PTsoSHGWY6LAFteQH+MQnqLOfuOcY/bcQ6nsCQXNlsijNboNn2NThJVXB
gEYCnSitx0EPJy4DMwWu7SpLD0sL7JuQ+hCk92f+NOUf953NBvLj2iJZ5ZXvT4Mk7BqhIHTFZNu0
xwZ6kdikR1Z5aHO7rIZGOU4thH6XVCHQDAUw5yHAq1RGJ/oGzPx6LJTj7AwkdjsFJkjAFX2qqpnZ
y0PnI/3idV/av4bQyrzZuz+DrHFRbiUXIjXWUkxgzfHIHfZmLTHh37dPOA2wGQM5NHhFGQ/Y60WS
Z4VD2R2czuqRVLYEtPhdCL4ES/nyJyTS5O/RrlJVVNWQdV0S0Ct0bU9Jp3bIOiAxu3Tyo7bAYim1
o8ZRbU0DJJIkbXy7P4tbcZUm4AXAQxkTe5/GEI/jOKiNDOWM1jE+u1ectwuBvuEZXyKHlX64HR+a
3cA7CuUMCa1D9HsxqaOxDLU88bi0ctJWN/nkmVNww/6sdY3x4Lg90te2qE2ZgYoFnQiwVaSiOyuo
yIaqPWpvRXnWY8lMKuZFd+u4YBGs1HhO8VAIoUV2jTTlJp1vY0wll1ng99H3kVVCChbSn08lqnqP
0w/wB/j3V3DbKq5tEb37hF3nes8EXDF3CiJwL6u+5enjNP7gZEbmdSt7oyG5K+GeQ+ygy9SVw4tx
KumFBOnui+xJ/oQrvFjsKQSYfwB5P5jAYzRKRv5ioPMXnfLxifvG2jy3B15df4RCtcBmlZHKBfkI
DeQQDdC1Ch969+dyCwd4ZYOezAUAkaCB8G1y4EDgiTbFeJ9blaOaKAjsNTDe5C63Y41sI2q5Hpp4
vYZjnMc1r2No6nEGOUI8A3YT2NIRYBuTB/SHjZHYwBtdDZTyNDyg5XVaBRjoDgqIcGuxRzg8oz3r
VGwdw9XWoeVps26WhXQmM6rvoFkh83tO/T5Kzx1GF+8Zy3cbplzPI3XXJZUUJXA72CKg/gcywIrc
ypfw+p6ZPMqbjnM9MMq/DBw0mOPQiL0alXiv+guprzNnzZIJMSeIwkLu1GGMjnUAqNtISBepNSSc
9ARJvffhcBmgrdvhTjTMPwTGbnkX0pfNyzKoXkU6619wkRh3EATyFJMHZVprRr3J5WbRmW0B0IWO
PDXYUXu7LVlrub1xflsmv18FSIGWlAVfXyznqa+rIMmTcDmlnvEDmIAssuTPekcIQbQd+7W51SwN
By6rhCkNz5YbryoIcT0skA4kr1ruQ7XQ/BVxVk+wJrHVHmp36u3pLcjNn9MpJy7PZqz21vjXX0D5
BE5a+kLpY6LrLLgAtdrq+ERwLqRAT7jSiz3BIzfvau0xbW+do7Vtyjs0wiCWZaKAoO+g4g6T/AD8
l4s1fek8Zoy1OU4EWahHCIp2w2NUafq/NACFz7wxp8Ze7JSQDpAeHxlVRKdvbRE6KejX/COVlM2x
Im+FtUY+FsId1/usFPJOqTWMlaw0ITNGeySBpqGTmFX53QiUgUTQ0eSgk0sUr/BrW1OSzX0hwT81
7oCCkwT8YX4Mj5/BGS8bC4ALJsJ86/yuLVKnKGoXNAJAHsIbuM4cM81MJtkeWoURbLHMUJM4dnMc
CRMOK5KvB2kMdhKn7to2ZwQiDDP0M7RY6shoI6yVIPwshOdCr8y5YcQAZA2uY/CrNaKfn1rXNQCh
QrVdL8C+Go9WPfmDtNMWiMmUrKz4lkuXdbA/yAS7B+mP6w3BK00jCkBheoGhnJuw/hCh5/7f5LXW
RshHrDwpN9Rikw0Y0SzgmaRP5WTG8uhB4AEUlEIL/KvKH7Ru2XFF47ch51S1ZHed9jpo9WImZefr
Uv6aNfxLXtVuNCs7tPB8jJ36XRzDt7lTITefF2e8pHxNBXRZG6HIsnhllru5IT/pXfIAZqVjmOYf
IC7c3feTGxhuTdSA55RVniT8aRqHZs6moCiX3MPj86mebMEm5D5KbJJaFGAP+9JTbRX3lHoGwik2
UV3c53bicDYrGUQ2+fXOwZdceC15AbVOjTrdONqQWq6E3NMEaFenD+P8HbguqFg/8ulTFzymLA7x
291DDCIfjg4f1I3pB8cggUpUWybdFevU5ANQx3J/35/d2wNHVCLgq8ifvxUCyZKw/cXY2RZtaIpD
cCry8rPPJEbxcjPwlg2R9CvxKpJp9G03F1kEUhaQAqJYGn0bOBtVSy000bX/tmRg1hH9sICoEDSO
wpbhvDYTv2vj1CkcuWBsAqLZSvpHsm/tDwDD91C9C5/Go+gY4BBoHiXkM4yn9HF8Qatiblag2STk
TYmVmrj+d/i3l+wVRmbldvpBX4vEqQiFElLKomZFGSauVLsoBgpSMBX5WQbyXo8Y/uESw13vW1iB
B8KWRZZDo7McfMwPS5mVuO0NkwRZsSOPZm0npxSFwAR8Ca2NDghrqdE8ySSi31x5BblogLl4QxI0
6oYy9KBclpGDquxBe5lKsz9ldv6mIMb8UG1CAhc1VuZUx4mFWtuc3JVh6s5Su6aSk2DE1ViUZjcf
avnvpXy+f342Xwmr0dEk8fzUhI1at6nHe9XOAKty5feYzV9UOyywH9Ma9XzNM8VIGiDWvKlQOrcV
cgtY6TctKN/GSLeruPLbXrKFUPeB+H/mQX+N5+7M2E+3Xolsp38WlGb5HeRGqbkap2koAmtoUnPK
pf/RBHVgOXkMeqVdAjcdfkzZa8OxOlE2X+TrQVB3phzGfFtkELQfgeEXQSCCvD5RciOJACBHX1hZ
2i2kqob8Dar0SAAaBp3dQGJWGpdkTD3oEf2MHsEFCayo/MifSds3JNWY4hq3txWWSdUB5MIjR4fn
vY4KxixK0rpAtQsgyzetxFVVmSUk8kRhQhS+oFZV4k7JGSv3b8b52yy1dJq8GJU8SqmnnIsdOvQc
SHoexV3vQurM1KHMIj7fP4Kb23E1TmolS32AgIcuQN25+YjGv5Sc8VBl/X3iZlbRFS8GfRrNU+BW
1Q4Sz5BuZrYSk6W4cdCrIVCphrpVuwzMhajiPk3keYTmNNIdTbQeQpdZX9r0iytrVBjDFbEqomAZ
AKTdHYSDaqXf9V2MGiHvCj8qC0zdb6yH0VbMjQBDJ0VJXeEVag4n0OSEfaZDvrnrX+O898ZYsAwj
fRRbcddB7PX+ltjehCDNNaCjy/Og5r9eM66JFjVRstQL3lQPrcduewRiY3RBur8ggUn6KwRGnLpt
00B0Y4DuDtNLTatWVHEHnoAAjA7FI6Aa3hToewJiaCCslXlAN+xjJmXi5uZcGaUGKvejmOcajKa8
1aaA2VUzo9H81gIezTJPkiRYvxvavLLLuq6fOhRAFeWYJpIlJhJjuW43JDEhSxo6nETtBoylCYkM
feAJJeuCtzK9twSijZF83t8UG2045PmPFBfCIIC+aCCLnutylNQLqYxPNiRpbX000RjouqhYn8L9
CFGpAcI17SNE2tGLrnwD8zcr87I5m6tvoJxyDv0PKP/iG3owdfbBhwHyYcYwb53JJcuBxxKECCAu
TO1Dpc3zupAuwySN4GiJcIPD8FG8pH6KXdk4+U5/J1TnxZFTrPKBzQS4uZ6I9S9XnSzS/WLoNh5V
iCspbpzu6mE+4hqywrhy7g90s8IqrsxQXnMWRr6ZC4WU5gdbOLRvnZ/vMj97Yt3dm4u2MkTNaFA0
ampg+7sFLz2nRrdXZmY8wpoz6iAb2TjOZXUZzOigM8qWQaSE0hKRpUmegdywex9IbMYUkim6vniu
wCI01IBrZkQr4OXGVQAuNVPxla+JrZ1qe0ExPnjgEhwAAle+b/ZmrBLeApKMMqGioCWZ3h84h13G
a7iAZGk6x2PMeTV0jC1wVBUMCD/LErVF8q4uK06Epajq3oNE8vq2P6UzC8x+G5dTI6J2yFBOdY0s
OoIe9CxKIlDPkw8+oebH/MrWm77ZjpQxaqsIUtyJcdQnXgPO9kHSTaX8cX+Bbu8yygT1dEqmKYWs
ypSiHjg7kl0+ZS9gIEC6VvMGr0Xyw2ZFJbesTBeTgLvI5DV8A2MtdGCnigSj0r/Ps0M6q0JnMIvG
7Hw0mwx+6GnH9DUxQfDgBy1SxYQ4cfZZkMvbh8H1d9Ac4UlQZ1k0IKE6fUrvvCNBQDw+CHui2AKI
J7sMcJOepuzRT7o+FifRAJ3eVI1my1tzreQnsc6QrOtfsxRBepInPyQ+gzLWOHVQAlwW7/5yb2+o
f6ae5gsHmZk8GiJelSXhmIhkyPWw0j83lxI1SupVkCphLSJQRwCYdJbOjXbbQIypsItFtXfcmJsz
OBHi4V0HcY3o3x/ethP4PTwy/FUA34FcIY1H7Ky6+aIsz/z0IC6M2II1g+QTVibGEvjupEEAv9TQ
Z+EKV9dHxjNk+0zKOvylrAgSoH3XNvTUGOaKW1K8WBdU6YVXsFcgYIlRzrAb5KjARce6lYgnuboe
yKqtTFIzp5F6KyQoUi9vTlqJCpG8E/vnsgfdnGRY8szi62COkZrHcoRaQ6jAIJFwRroT2G4cflBF
+wuKvMk+DpiOZ3PpVmOkrogCWllRq4ap1xafVY+exPn5/va7jVPILCJjIvJ4hCO6pS6HCGXOpU6Q
LyEMHIqv7xrH2Bd/woZG/tLNeq0sUTeDoY5dOwV48idqeqgn6bXSoLkQiaaqtoeyF3xANT2j6A6d
xB8h/2xOEVihB/6LKjQP6PSD/PFYmO3QnyIOSkNLr6AgumRWy/WPE6+Z2qQdu6I/xlz4LdA6r2/a
j7gbMhsFiMcyHJ+7vNypWmgDt2VDd8bqC95pEsUNjfGQ8+2byskP0CZw1WJUzUTjW9OY2le0Kvjo
K33ops6PQ9XitXLX1vOz0InHrO79IBqeimR6kTPxM5nGfS90uyRVF0ZYckuVclkovFEhh6sYICq7
PmFZnod6OsNR5D+Nc7JLXklVFoQh8Lyn8ImUDg2rhD8+kU4q8SE+14CAgpLAD19Ymb6bwIz6FGrP
FEZSFwVJmupGZXZqY3HtW7NwJofU9P3tuekdCVr4X4Om9kyv9J2SQsbAm1rJlsLJSfLnqloYVrZP
9soMFVG0HfoYBuKE0y/RDqz6jvQ1dBSny8wSvJ0o/TKL3LeFIzKHukgYFnW4MbrHZ8r6RABVxq+g
rHaMF6JJ9tpanJOd5zd9N5/V8zKbGqpFhWXVaM4Gg+nX//jxQH0F5UPLdq6DsEIWWpv0Iw9luLEp
7ftLeFt2vuyW3x6GntwwAv9CjAKgIPV+GiZ2wRd4XQ4m9CDcZIi9UGxeFQ0c3jU4COLI8NJSOQ0y
YBeJkZgtxLBZ6729rf75pItkzOpGlFVtNmYNwwX+qCX4V6v09L/KyCf6qQa4oZfpiR1FsmaCptzn
lLlI5BrJOvKgKVDp0P9CuQ6Ix8ERbd7XXvuH/5xn/nr26URrBEqAqcoRMRaHBrLZgw/o42ODCPUP
xife9/AyFQQg31NN0PMiaWveGnYku0rwKpongb2I1Ya37YR+ryG1dSdIwgqV2CIuHJ4z8SsXznaX
JIdMTlgbmDUs6t4v1EkdcwmHpHXS05JbMt5Pta2fR7vD5vGZmBSWPcrT63o4KCVkEqGAAYEkePkc
yQMFCHvS2aIwn9msw0B5czERuGROArwp3MBTUqtvzXxP9AOXGurqPIrVhWz2H6xLhKzPnXBAply7
oUZzBoFEIP/iyexD6KbPrF484lnumaA8T9Hk3RLVeGAnuxxE/UTFt3yV2TzzjKHQ1ZNGQ4+TXMJO
8ykrZvTIAYFOgMzak6EhZ4dODCayhrH7FephJmtRKxsRjrWqpv6M5rt5RqcdiqzHLGM1i94CcK99
iEI27MpdzlwhjdGAPq5f5agWaVCz3KOnE3g4tPzvSXdj40TPhO85dhGKzyzp+ds67eUT/gkEaOw2
V1QQ1p7wCQr0dqQzetd/TIdfGIvJKlpXQy/eH8gyb5+N32apo5iNSRJMUKNBdKzvC3v5qNzWJBm9
2M8glEugWrVNqJm7k+zzCLgqy7BFj3VNbz51fscndPYeckqRCC4NXKF95rTxbIZibxYj9Eq4yS4B
iE4jRrjJConoIkUx4Hwi6/0LALgYZugXboDuauQ8iBQ1+g+g0no/Utg+Rr8nmzqucQSuHE7Hnq4M
vxB/aMAB/E8GLm+h1T7OVIkLskXENGaVlQs/ZyVjWNj2OP8MgSbjDJO4rpYe8arsLQfBV3eKB1KQ
PbNLafv4/7ZDncipSxujHLEvG7s6gDPxMH4heFzO0awGzD89FKgyYIxqVqaEcR4u+anVDKLpWVFn
A1eT8rK4SN8Dc9yiZemD4DNRmrb4r8JosrgMWEbJvlkZ1ec2GgAbS8AL/LUuPqfc02tWMyzLBvn9
ygYflku3cJjQekBYpsrAqGGAKSu5fIt2IX5sFfZTdhaJQ/O4jKcTkKVfJEhqf0KTEGGn3jufiwXa
/of4r9AaapO5ZTZTeSvLlCtbUMwsx35IvfmSvag9zvkkuzNhyrvcNoZTg6Qiir7PlFhXkXAicmGg
2ZC/8D+bR9JUkAREA9lBUGEmT79EUBK/ghoJG+1KjsDN5b8aLxVfQAmkCCWBPB0R1qDx/41z2m/E
YeduUpusHsVN37WyRvmuoYn6WufxnIsgE9pP77y6Y/iuzfTJbws0lgfAiNqISnQUBQlu3El6lvSB
d4Olew11/auoQtIv1HZ1oLtx3PBmOA1WLVTfQrF4iIe+Mo1l2NWp8Rg2MsJ/TvaFJvblrLSzsvGG
SLPSObZC2bAgQ+90aeFk4XwOZdBgt01oqokxOxPgeuZYKI2dJfExqNBQ0Sx+qy12Hke5PcW8Cp6P
8dskhoLDgSDIVEDxWYpQM5ZRsQGDrtLG7ljVMuPm2Dy9q7mhoqEk1BK91zH7+owUSPd/pH1Zk6S4
0uwvwgwkEPAqIElyrX17wWrpZt93fv3n1Nw7lUMzybFzzOZhxrptIiUUoVCEh7suGCQfGSRvhLvr
X2G5EXBhaRZ45VqK5N5FslyhC9B+jpsAfUvy2JsMQzPCyRd5CrWU0QotcmjO+VH7QENgZbXLNbuL
H0H/GazKSm4bLYZ/dYbKq9MkUU1tfbf+FFk+cwowmODF/1MjLgjdstUobmTC2iPicMPlKtumLDUr
X9oobbS9vr3LaZ72Y3C2vZh39cfWBWCtM5TxpkH9ZVJaxAvIrnch2VWNkbQcuvSGYK4xbS7mWBem
Z5valWXl93END1a8V1+mEOYcyn3UFGgEYoROkDdxkD9dX+/iNX5hc3azNW1dqlgx9jfyuAj6R9Im
RgcYj5L+um7pT3zBd0z+2dnZxRPlqZoPLi6eGowyXH6bSIEqAyPq3pvsYU5Qc9hhAkEBnPzWn+K7
FNl8tFl7tC83sC5WPLuFfE+OetHFPSvdNxA4ScHGCzUuY9wRcJTgmbTiKmsbPLuJaNKNtdZ7gZ34
D2lf8V5vznqyC0TlY2V/l6/Xn/2dXTeQGwETSzeguo2RNozrjFNjAGTl+gmzQx/q21912eBMob3w
EUJ69vi/rnV2BemFONI6izDeGr7V9X1QdqYoHjR/TZTjT9aZ76OkA1GPTg+aBjND1FU8X3VR0Atw
kI5SztHoNXUe7eNzVvDh1XMA5CvfJau3/wPWmeWN/tv6PIn3ND/KhHZCvL0kT9ImtKk0CZxZ41aw
mFlkmEUTLPIlvfVIp9AF+FgTH1q+bH5+wOyyEXJJyDE/j8ptKO7Emt0LumKLkbcWC6eA82cC82Nn
HgsbgO/V7vuqGaz6Jv2aZFfT31M/TWUIgGswuOUU5sfeLACmDUur0EfCpKg+lwXKi1JYccc1E7N4
V6V+0I8CkHYaC41AB81acH/dD9c+zizMaW2cqhgQgIXg2Us+S/G10NaaEst1XKgH/T8H+KMVEwjg
Fu9x/3rvuTPsklP4WvFp3EPmmeZAhGpTPa9d+msLm0WyulKUBLNqiN/aY5TFHPO63EVb+n/bvlkU
cxsxjgqClalVdnb72NCL5NBnkXXdzNo5mEWQXnWbOCtwtNtROQDtaYp5tAKuWS5g/HykOd9hT1Hi
9ytceG7Es/fxOxi3H8Fj9ZlK9sT/Etudurm+ruXnHSjGAOuUJAiFzb5SlgGMC2w4cNTyy4hX+A6a
1LhcEZCcrD8BATnRsIt4KK+PMiwekAvTs0+Xp/mQ0IkUk7LPURmNRPlVpsGKAy8mhBdGZh/OdQfN
S0f0cNM2tdThOfNC7veaKbU36Zorr23m/MUjdKRUgw7GaoAi6QZp7r44gsLwGAEnKBkl12UO6Or6
cPVi1vCzyvn4LclDvewE1L6mPk136g/FTtrqJ/F1mon3jP4xQ8NulVpn5QP+MblQqUXfFyLKHCBL
puNnXGDMGcizlSO66HsXi6P/fDzgmeqyqsT9mVmNb0wUdf4m/VAxVGRNi1N/5askTGsmZ2F/QAtP
6cF0auvwRcm9qfsVGPByWnmxqGlvL8o3CjQlpGiCuIi74SnfTLzx/tPEXzC1wHVnLQVYfoGBrocy
kFUBfjyzh+AVlzRHcJHtaTw62k2VPrwQdqvNoMlt/8gCLizNEmYQF4opEREqS911UuKbWpOefZ+d
FC24D7RhO9ShNVByYnj1Nqq474PR1NpwW1cCH0hlhqJ6H5P2kXTZSoay7CY/mzALdioEGEsqxfhp
Snjs2nqnxyDod8lt46X29VO73IK42IZZdFOTQKfedGNMJaXRrAA+1V7TlPf7dksc9bYzO2dSKBV3
oOLx+QAt0RXHWXbPn9XOQl/XhUxSoiCyAXXCYJG/x8PC0Gj6X5VYf1Y6byYNRQLq4QpHeZoIHzB6
yHhha+YkIEqfMEEamZnG17kklyP738ubN5Roi/GI1hV8W6EVFwbdBJ92LDQ4WuEtY8P5+vdcszbL
bfNk8MZ2+pxVgQJKK+8yV3ggbnkSvARTCR39fd3ecknyYldnUS8L0jHtEzwEZXuSd6uOEFkIP0CD
l+t4fhInAQewaGp7KB4NoaF0XDNym+TWWhq3XOG4+CGzWCgMrRQpI4rZodNZ7UZ5aazamYqxKLIF
TmuNVvCS26sBa/HVdGF2FrAodTVdhtQHzA5PdDsJUk9kDuXdOnvF5AhXIpYyi1jTgJmvTz2zNktP
SRBIPPHSrZiK4CDulE+/0bf4Y1Ma3IfrH3n5mvk5wrN4JJJGEnSGoCx0z3FdchlM7Nct/EtK8mNi
Foa8ss7SdsQbqTPcW/2F7CatSGaWvxOd+yeUXs+hgeU5a1zHa3s6Cz5SrLpaFuHhNEi3kv7ZiTZt
S661qll5b6LyFdQrXAffRANXvuJcyjzT/KbsBpzT0kSz9a5+6SzRajGbUlmp05uT0I50SEDe3RrK
rfxSW/pbtRlLTLoDKgsngmTiOh555cZhs6c3mAIoUggVOW5Gb1n86smSmUlPVbL2oVfi03z0ecxF
6BVSfOcU5fwUUuIp9TaadJNXnRl5byunaop21/Z6FpwCsaANo4iGGsiJHfCdmJPqGePKrvkP2GXW
1jaLQEohK17po3yj1zl0zrZtcXZZspWlZlN1n9eXtoxa/Ik7cwlzMoqCKgt4tipn8rvF9JlEeGo2
Rwb4rAwQvQaZHUDeODhAY1685qdyl59SyO2sP5D+HLSf6lYXv2UWmBp3VIehY+gSiOdQQJEjyh6J
fKvkFZRpNNDdiXVwKDso3rEShTtfPAQaxKsYXhg9Hovioyckxuiq6GYkhtj04I+7lfv4KVOe4iji
SsS+wHPBEzcwxRiCCOxNG3+jX8rl5CXKvqphTftqJeCxWcBLERCEVMJgB9MUS4vER0Ubb69/wDWP
mwU8vxMSdFKAPMg6ylEf2raxeEoKx0+ofd3SSn7F5iFO9JpalVC+lIZN24xPaaNaQH9t/icrc6V0
wBDzIq9wHiOivARNH3EfrY2kFNYm3ZbrDz+nbU5tSJI8Imo2PUls8bcIgdnMoBAYxrXbWspElOr3
qyoDK3s4l0XPtLiL9Ikvq48FIIIyeFv0yx+7tTLAcgn4YnGziBW5rVwkIEG2g/fpLigMbwfi75vK
zmxI5hrFQd5Er/EtxDlX+9h/cMd9ezFGdQlI5UHZMDOt0pQ2Qo1bnhK9Q7NyeCmF0WQ+exYgMdDr
8j2R6HOe5zddrxvXT8/yKBXm4/+/8VnsjNTC1VmJR8DUeZuGANJ7F1NwChCOyXlNU+FfktYfa7Ok
Let8v2hVLDVReI+pimQLzBNKEuIxBgW5YAhQJgPsIjHLO/+9tzC//t8VhS8WPIuZNImoMopoa4zj
vRLdtqg8Xt/S5QDzs8ZZDGsgACprI9Y4Ss+Rfh/HR6FtDFldxXhP5+LPS/bH0CySKWMcJ3XWRHZ8
oJ/BtrBllHPA5aYCAwE1UbNfo4lYdsYfg7OAVuli5bFpbr4S7SDFxHUbOlq7Es+WG9I/H2he5mRg
Ew1bBlgHuSUQbXWmQmcmc9kq3kWLGR50RpgZOO5nftc+CYklWZOs6Np8+cpa59PLbRzmuZvDL9ye
mF0H4n8Ms+fqSk13+b77e0e//eWiyiP6fu0qUy2E4Ymvas9JtIYY/Zfn2Y+JWXTJs2xC5SM5AuCv
A5IPXJhQNoqA0pZ8Q7yvLXkTWoLA1xqjq99xFllK5o9jOV0XyTCJRCeDpehcDXjc3+cu7+wJctwn
qP5wrzQBf2pSQ88xlcpZA0q+CIOwa0OPy2+On62YRR+opY11pOAXxY6yiYAIHjaStc4EsvZRZxGm
idMAwx0BMoyhPxOp2I+ldHc9xqydzlmMUfQUNespm+8hAi7RtwEi2frTdRv/UqH62a5ZfJFGKhZJ
hUgZDZyhzKnz8Mu7K05guGFG96vGkJj3lShWnJgQmAv+eiFt1kb4/6US+vMzZlGn1fQorSFdjBsK
qipIO3yTQqLbiAEJzDbCDX1dWffK95uz4vkdVKUqFc992a4dZQuiv8z2bIqKnILooxvTSP9EOBTg
boqeepDapnb/C1We679j0XPB7CyDKhRCMyDORPy/CA61UDDk7zKm894GQ7Ppobx3XxNDuksOqv9N
Th+ZHphCzet2Fx33wu68XieHoe82UDW0FclM3YmD/37SUZbN6BieNTNyEghKDU4A46NV2z2Sv/Vx
oqWPcPkjZg/jQk6YpJVRZOdRW/FSSDaFFj5cX+li8nNpZHrGXuwwCUQhVinIc2pT2vT3XQ/iXsDF
HGoJQD+tDx8vpQaX9maxeKg7PVZ8zJTGh9SJb+gBOKBfEw2GdyPYk56O9+mZqwW6yU/necKl1Wmr
L1ZZpXUzCh62csINSkDyN3cTQ7HmaAcZw6zAuIMEbqOY3ir+ee0Iz4loYiHU0tgNAUFypE9pI5l0
m6O+FMF5xYxrm8KZQO5rIWMpzl8ueBaA/W4kORtqFyrgoFo4gkPbIWa5TrW6VIK8tDOLwnnZS1Wk
TbQ3x0kAdjo7HW6U5ryeta4e1VkwluVR0Vk+BWNgHTH21ENh5MgO4dME/+w+Vhm7vkebrp2aWfQp
2KhpLjit7HYAP7LMvE1Bk10zkLPu0pw3cmoLZW7Vsr9vksgchfJ3m6cbyAxuu1R6rsLMGbz8BspX
21aUQh6XgSNpIRrGoI1vKqfGVHoSkQdX6nctyKzVPDhDg+xQg0oFmcOhwiRqWSlWE7VOzuhXlAfI
aPW9JtV2JBR7iFZvCaplYiI+0wDS1cPqw2zplr34vvOKoacDB+MnXoyuqWhgXAAPXhnT4B80M1uD
fE6s1G6PQduVwL8Y+iRKMRQ7sQjONQV9LQIVBN4pNohvkRw13UffqdZK6Fv0kQsjMx+R1DF1AyEM
bCgnN/RYZRBobFHl9MENoLy3YcgHNvKOZru4lh1Jj3kdpwbToHvnf/ZiuZHJY+CD2scVV9EoU9j9
4+hd/LaZXzWklomXImCpDfcf6KZBulp8Di+CHVughbRXtmLpHaVdmJu5VqnEGFx1sd/TGEw5zU6G
pvgqc0iuo3C2n55SKxYXD9aFxZlvdW0idciPvxeYKYjKjV1i0MhozPZpmna4F4DmCH+t4aGWw/GP
3TnZhpQkY9xPaeOEbwtfgxNKHVZmS6eY97/VXW3Uj4K5xlj/L1bBjgehbojmKbNbT3eVCEKRAy6B
AyIJs0ez/Koi3mRGYqPxaLHK0TbI91/XJFaXt/nH8OziY53KCjKNlMW5dtQ8YT9o9b5oXOf651y8
1aUfM9PPuLhfQ501uSqgaDmm2SZttn1BMDjeGfWayM1i+QTA5b93cua0THLDIc9QWqis7N09DpbA
K7s9T8RF4lcMeIC+y5/kF+BcUQDItuRWf7i+1O9xnz9d8+cXzF0zzQQd0yvTONC3IoAtfAutso0I
e/+jrZlfRnnUE9Yh/IZOcVLBmS7dTmTtYK49r+VI08/+Y1kQ4YVMJLiG/xDd8wQx77MaCEjiQ0Ld
O2jQp8uyD00gtxSjMysLm374NWuztFOIFEUcfcTesBnecqIc1Fi0whECgxIgK7Jr9OBdzhmUmtrQ
8JtxEzat49WKEUQiRqHuqZBs0+B3Jnb3K79sbR9mrio3XtOqOlL/SQurOeX3k+AXBmgBo0aiBvLY
71T/ZjUwLWZSF/s/89QMmkCprmeAIgQIBMrRT0BD0pROwVrLUx4rqL0o3ieY6wwmPa6sefG2ubA9
c9+OiK02qXdgzSOIifOUM0c1Mqe3hRt5v5pUTEu59vFnPpznWuFXGTxomrdgvyZNDd2qAT3jyCcw
NlTtVquua1915rRqFgpSML2lJpP6JkOLIOTZSQE7oxNKPDtCYscUbHdfHmvDPQt253g3mHAnhgYK
/W4bfaxs+VLFW7vY8plni4IWBwFkwdCK7c3mBKIUgI3yO3G7RhaweANcGJpdtCUTojBhQC+yIbMH
/2nAY56Oa0FxMYH4sTIvGECFIRVRHP1rf310le6j41RCF2zF6Pv/ANi8WBO52MDvXvfFlSMGmNwQ
B5QoAE2yvK20hajOvt01kJtGMW91SnIxWbxY4CxgSXHr5vLgxwCjoXh4nIj/Oie313xj5Zx+tzsv
VhUqciKoBCTBFfXuasIsEL1xuem3kY55lXF4v34MVw4HnQUdufGhs9DjFFZRgjS4tEsBpeXm+bqV
5ZfbxebN4kvTyFGatTgdw/dsk7KttzG6HPquPq6DnqS1TzULL8UIofdxQCSdZE5AfBB+SgcEcVM/
SiX3HOS0HFjdM9kqGNs4r+bSK8F0Tr40KnmTiem0pyC7BbTCGLcefGGSNiTPq9bWvuAsjuQDZa5S
fltDdXmT7dC0nsZvqgPel6jKUWdd/2/N5iykjHqWj2OMz+kGz2mb84B+depaD2nFyJzOpe4Hl3Q1
8KUk18/SUMscIloF12r6snI6V3xuzuAiJRGufEGazgseA0/u7+oJWg+QhN1GIKi0JUM89G8C7B/X
svPlkwoSfqqpoCmeC8VIQuRFNMJJHXbTA8gFT1dwU68GlX/xv7/tzB89Lfpkstji9qs3mi2CIVs4
jSdEZVveehuygjJaTu1+jM3KliUBDXKrwJgW1uYQEzMfnRTDWs0tLUPO8tpa+X7LmdOPwVlobr3R
a1wJJcypWE3BmTVxqmt86musheflzOXH1Cw5DJqiogQ3t+3pxKqixlLTYiUBXXxKkR8Ts5CctCBU
bsImsDPxTKJPdRiNyj9F4ri2bcsZyI+hyQEvrppMrt1ByKbIEThJe2iLjsf6Fo1ajtFRI5Z3Uf8Z
khWM6MqJ12execAsDx0mjIFsTz24wJ50p8pVcPoiUAPa4aICmQudYWjjn4tzSz/rkySOkV6JGEji
5DE0IwN6RabYYhwSD6jV1tpywPoxOYvEIVML2ok490z2zKRBbTd4p31uXD/tZM3MLPgqYddHfZzi
szXdQQnZXhDYfd+Lph/4Gw1K0VHb3/pJ8gI1uYMQdqdWGXajnN11Yv+QMZdnEaKMVx5Rttqn1N3H
aXKI+0NckLumgwRYi3w3CVbgcMvv9p8PMi8kdqCsqsIJaT1VmNKvESyvzbG9ad6+RbnOEypuwKjs
FozwlodmSrNfa32unYk50LAnfhoLIpw3djwwvfhnUdg2Am8NbXp32HJ9Ul/XXtXLnaSLdc+Ck9eF
MnV7BKcJ4+Gjj+S+qh9ezzvIvqHrQTbhPj2xTywZl7XkgGSnQhls9XW/XIG6+B2zyJVjFDoEZfC0
/5ARlTZxiPoXiP8B15PN8KkzQ4+7kGfYrmUoyx7/t1uwWTzr5Awa58l3/6N0pjuO2iizrZcwF+Pm
pK2HcV0qw+X/6fGFIJREGTygaXHA1E2BxqD16VSfqoIqZoqiqftL/1prlC7eBxdGZ+HMZW0n9GmH
PmENKZsEperk9rq/L5/aCxOzSFYHQy5CXf2vesRUmYWEziQbMg3C5Lvw1j2tlSIW86ELi7NAJtGk
aqMcjDqi0plZ9ZRi2ljRTq76uwrM66tbDGYXpmbBLBMzNU5FTIOJOXiWexDM5TXSSWlz3czicKf2
Y2f+PCV1pocQ5ZuYpkD3CzHpB2qO23zPgBd1OhPYVJ/jn7Wzvwgtv7Q7y4UI5omSigG7J9vJaDAf
SOAYjEuj7R29nWZ2G3DyZy4vNt1W+6/AUZfGZ6FnKDrWigUWjaGPh8lw/zE9W4mZ3hYbYbXJuuKA
86erkLKxUGscGwk6niHm8gNaG5WCl0/ZrVyCy26nUqaqqoR5rdm2enUlY5AOncA4QHmhITwk4oqJ
5ZP5Y2K+eT3NMqIAKj+Q1zHqeFgfwmGtzbXsaT9GZkE57CWvrWUYCcfwVKiFkSuSM7bMzspsm6Pz
d90N1szNQrGYgUlAIgiRSka2LMSLRi7tSn3qVYm3pfp83draDk5/fpFf1q4/Jl3RANOZvPq0NLLw
EVQG/LqRtZMwC8BBWKm+GqroCRfEoHnAs6JYOQlrJqZdvVgH8H6ZR4MW47FxACHs/FYps8frq/iX
+PRzEGYhV0xI241Ta7s2A8bV2KB4yesQrLmbuAb13zmeaaD3XB1EXPtGs/jrBah2C5DOQJrsvUPP
5RTsK7v6JVjApVnZTUD5f/AaXQ4Ufy92DtdmHYnKoMBikQoCFfq7+q1m34QwzBkVPjRGC3aYp+lZ
MIbW9Y1eXK8sg6EXsrAaJgf++S3x1E7GKEQ8JqVrVsKXQlGFkrwVK8stogszs88Zpbnu5hLSgtip
neb4l6aGjpeOuF1juFk+Ohe2Zp9QVkrJH4tsumLaQ5lz8j7VuiZAeuWUu8oB8cx6rF+uvv5tVRKn
x+WFUyRSgXFVDVZDBy2K3WT0r6QEJDOYOl6lVl4MXRf2ZhFfVlySC3XONt0YQHfTT30zUaGawwRR
NRM5Bo+h/N9RSEPORtdwxUBKeD6+EGEOVqIlcq/KUj57gHCnNmNguA9QEUY5DxnDmkcuHtAfi3Pf
ILlHBnmKZz0tLRcEqnlDeaf+vu4GywWhCzOz7YSQzljrLjiK1PvWBEDIzp+7F40D4L/RzdUu5nSN
/dHvubA2u0uJ4kqinAC+WHpmv/G2PvjdgWeQCbBCkEXODdAkm9dXSKVv5eNrVmeXa1ZB0q8PEt/O
E0XfDG052EXd/JJazVbkfDhI3qgZnYfZTAh12pRqmYWRoO5GYJ0h6zk5kiBvrTD2CquvSXJbYnCO
t7307pWiI4DuWvAxGV0Nn6NKDLcT9qN0o3qfCX2J6VcB2mQeVyNQQqo4mHnh7psmf1QVzK4PdwkL
ZE6iEdq4gvJS1ZU1gJ/DEEQXkHVhlDcyg16f7z5kifDuE5fHDTHkpNxUon8TF7khVx9Qq5KE+mWk
R9XN70hcmZmYcxnZZN+HppRjhE/zb4tWfxfjEqWPtMAoeRXeKz2FGvbAxbE5h3LCmwACcwK0z0Nm
a153rOLkTevr16QdUaxLLNnNvoJIaDnt1bOnQReBfQR+Zo2avNGBhdpQvRusFkqc6Fd6PkMKr2R8
HNQz6B3fi5Y+074AB1b+XLH+KQmijIOrwNK96DjEDORjLZAXcr3Po/ex9g+F1G7TUd8FCSSJunwb
SYnHY7f9TLNiMJSe3Qxdu/e8ynbH1Bo7jbda+dnroQWS6gcxa6AM8FEXYbwdQ+m5GNRDmY5WWuXP
yii4JmQIn/0K0xYgC/VT+SRIZBdVgzlWH35WOXmU2YHOLFFVoWk53PTqb6HSjBq8cw1ordx0C80k
s6zBAiK0VhbURqKlRzJgjtL7bIB96Aj6DdlHVoNdYtLHZh6IjLpoF5aFVQ7uQckSkDhlGzYEmwAf
VfC0iqtKz1umP+U13cl9bhI5vuvDc8kOrRq+RVBPRD9hH0X1DiH3SEt94Mjk7tq02TVaAF5zZYfD
vh3KxBZDeuwZVJVG9M1TqoKQfdAKo/RiJ+9TAwz/3AuSmAeKvs3yRzEn97qMEdce0zbqg+hqPBCB
SwFZRYMQK0bBo4y56bgBlZnfVZvcFc1geKbdEwtf9Wg4Z9U0ABw6dOjsMScGoAUGTXQA3lXAdF1i
KmWqmrWQOqE7ekYgVwcPdGi9zDYkOOVd7iADMVTS7/JA33UkNutGMyrPc1KB7tOhOGYBMwed2mM2
2sxrHZw7Kx8VxwWnJhk2cSlbrNfPiYr/e1tBTaMfH7z2njYY6sTMas5eS3DD5ERDclGZQReabQN4
QaDesqLYsQHfC5ACYRxeshJz1C5IVnUQuXfE6qVUhYorfk7xJDDJqf3ElsLGJh5YqCAr2+GMN9lb
USsPvivdQdbDLhio57Wuegqpbrte/aXT9CwM4yONJF7nmdGPZ0krzLgqrAIUHe5HDzwQbawW9ImI
Vdgp0ZQBg/ClzIkk3y6J49LOhp4ML6mf8hB/3U2gypCEoHIq7iGSfszhIXXRn3xoKZJTpmqGKKTH
gaB50SS8TEqrjJFX+cdSe220DDCCEuWngzp65iBlVs7OJDsSoYDhCGoT+2S4lTrFBCcXpmQfwtrn
gZQYwSjvcbqNwgPeOXotG6Dds9/98OR674N2IG7OQZWGtUDoN8lNNxY5RWc990+FVhkSgdvgU3Xw
NQ30AKHwkIxOzM4lmEnizuqyfDMkD5MiUR+KjiK+V3QAezj4YDBWXkNitgg9g0Uv5ZjyjEqWwjZV
ey+H7xHOUZY9AaZpKdJt3ge8xImVfM+sc5VLqnLO1XoPiZJDXkCQkeC2IzehIvKxkQ1tvAGA1WxD
0VLEftd0ieHGQNwNnlW3slFTlwfdI9EwpKXE25K9R+42bxJTyaDMoXUbTyVmAsqruFN4AQbSAFW0
ZnihAESq4CF2UV+AU+riXae/u8kTc+8y/AgJwN+838raO8ENH/Tvno/w7t92yV1VPpUuapIBNKBC
8P4SMA3BX9SmMH1V5QHKTGEmgyQK3/eXNyYmjT6TIeG9+JIoeDngWJZ5xcXuWWidZDzXnmYqY2N0
yS31H5UGuAf3KWAo/Q1voGvARefxMFWNVNmJlWrJzQfJ72lUo5Blq+G7Rm8IDY2qToykRHZphy1U
/MrotoIyu5a7+P+KtjdOBiUeVYWp6w94j3HS3WnaYToPZR3hagGdac5TtO8gjsZzDTXprTsAZYRL
ShZ5Eu8r/LlQO0TcBHrLfRUNWu1ci+Dd1ko+CBp3R+jJaKdQOvUaqNiFh7Hfj3EBkqlfuTZa3fhW
ZyVvamoPIjS3I82E5iEuuheZvFWgTdUigsvb53osGCnTrFjyrVz8bJJfLgMJfyUZoUZ4OX6OXWwG
InCfPoYei4QXuM1E/UEXmVG0QByXjiZ8JP1dwCh33VMethxYVa7i8m0FaJlghFgId7V6o6Yh/i23
u0HaV7H2lCo4kv2volV4LeYbl74TfF0fa6qfW/E5VD6zUAJR5N4FA4CCM9z1yTYIUzMeIcXXZadG
6Y2qfAtobkAwxyLZZ+LdM+metWdlfB1zMMS8U7Rj4bx26Kp22u917TdSIF7hUhESfZeoLg9bUMqH
EBj3ALYsP4Fk5oMYcKDUISv/prUt1yPxrs9e/A67G9itAGVALdu0Weh4gMeOsmD4CEcNWDy1pEde
0EHfG2lH13/4CnIJwrYlgXYnM1I4W+lBRx5NVeoI+ZOu3EQaJG2nGHaMEyQY9cCT0XOC2DeSMH8E
y5YRMRirayMkoEoKRWzWIU3YXoYCYl5i4sUdDGF4TvxzWB1Zn/OINGbdvo/NjeLeMAVHStj1jc/r
8K6IbnxyE/R25T2Q9EHpXlUc62Sj+acg3gv6oz7elWFiRMV7Dw/L6jexuW2iBBpECAQgLnEx2C4I
m4C86d2nN741bcYj4Uap91BknUJqFp+S9FwljcHIrUQfUxaBrHvbjwdRf0+SO5k9eMNjy4AlxkEO
0l8Kgwy5tmXMiodnUT8M7g0KPkboYx5hfA8T1ao6chzYXhQGcP3u8Fd8ciDs1LvHKgTUELDjCFmc
Xj7HwnQpB0Y4ULOOVFONvQ2Vt36g2MX0n5lgIYuyWp2+MUzwRSTmuhqZXVWait5bHiQaVLk3A5Va
Y0GNWKkMRap56EJ7DgNOtPJ4lyh21ACU5DamR0HBU++zBNld18imEMifPpRZiwZaYATSWUC4hx0m
pPQbf0w3QPhxmp/lUuJudZ9JmyxOuYag6DVfqZ8ZQYeJHq/dlcGtl8NnyL5KkIRUzPSzd0T43ypB
sTYCM2w7WKhIGyCpDaUMrMR2h2DRK89EiHkXbHXtvhDOTAi4r92AHY2rOKWa+yURYlYqyFcoUnQB
fAhutSEe2ypp+9Dr4yYH4S7k58fI6hGRepByheF9RXfBMKI8WiUVJzH9rFnMFfklIk6LGyCqdqNS
Gr2oWMi6zXjYZ15wD6Fdo01fM/KulDh33mCLaWCOMbxZ8kw0w41UcDAOiyvCxU/4iDEpFuV3Y/2r
hECNfk7BVdAqUEZFLth0Cho0ntP6HW8RG9syuAn8wJbqu4He5ymyRYEYg4pvh0RJRm7XscQc2E3n
UtD7bDUp4GkeGSKqij1uDIBDuJzeUgQj1dVvXD3ZFoGP3FCkj5n00g0ngT528dvADv7wFGLkOK2t
UIsN4gMnFo1WCx+Ia2Ik7ESah1RH8zTEYZI/VfJrrBJDoV+kP+WuHSOwFLo3acLzLlTOrHyrstdW
A7WCG/Ooae2o9jckQswLEfpjo5Fe41JFxGw2mn7w5HKnhs8kxnh5fZOzFyo8Ef1Y6AfNPUrqsWxx
rZSPMZ4LNMQlhIQh0HQu+4xn9atXBrzoIigSv0fyV5riWnP9d2AnkQ4Q1fJyeadC+QnY3U0puRsq
nWqhvkGmE/TFRvFD3OSt5YovdFRNP0QOKzwE6lPK3r0ws/rxMR88JwHNRQOeXTqdUUVCnkvN/+Ps
ypYk1ZHlF2GGEGJ5Zcu9lsyqruUFq1UIEAgQ69dfz75mt3uy61aZzdMZs3OmlIAUivDwcHflbiTY
mzDPoPp+mrOAzCez4FHVnyxchIo/zfNd4ViBzSG+6Q/7vuLB0N/MdoW7KIPZA4w2RiRHHk6lbULj
uriZvG3TrS3+rhQIUnhupGKxO3Kg0KKNpxy1iboRSOVTpUOCWVEf8XhUT1b+hIdcUUwoLO6jVdy6
zpvJfsn+RhkvTD7U2GdU3RbOm9fyI3KYQI7A4GgdlvLkQO2m7BKzgBlyChaorxJrKaO0VoF0cBIZ
TEEq6DrRBhaZA0KmgILGp4UAzJGjTg96ektVjTcsAiE+CM0Tz3430wIlzpQomG93Yx43xruBTb5g
HtaZkBWOKtIoiYHnBFl79md7rms/VAsKpxZ3PT6Yhb7QQiKNbDDHkTRnL+IpgpTxVPAKPZsxpE2M
zjsOix0ouwltcTPaSFl9JCPktZpPVl+uQKoIDPXWWJsG5FZz7uNMVuHM3mn1CA5hIH312BCAZuqe
CHGqTXk3OC0uRRIIZOPML6/ZdIUKDLvpV9c+DOmjnsz1WDw4y4cAU9orXwW5LsYm9PUY+vhEbYdM
RQZWj5YuZCMSMdQ3lZNGsyJHyuk1Goe7cSnWOj8NbR2I88PhNNv8QQq6Weoq5rwNW2fYCADPSOWt
wOz0euoeIJQQk/yRuigx6y0SXHO+4ZBF6gZeB5Z3cBvrasqcJ9mhHGIIsw64mNPGZE7co3qV1rJr
NYfGDmoKWOz1KPjcTkWF2sOaEILzH7PMwqw5+V62yhQYsqgXyFCGOZrly7izMa7cEWPvpJCH9wvI
bdluim52V7/QAt+z4YHhf1bTKYcmMsdetf0EOnaRQ8uowqBDAw7C0phBxtIYgOzOFbftZAWeXe5n
OYY5xZVUL+sMmaJXtkejrtCYrsIOszjwiA0HDn9peaRaJT6CiHCBihDo3rhlQsv5BGcsVDQLEBdk
0I0ICIJVj6A1gUej7afMzRJqsitrqcOxg5sPmyI21tdOwzZV0V8TjRchlhuvw6QESMnzvDMtHpbt
jsCG0hchNLcjx3ltOA2ZiR8+b3yZ74t8DBbfw/MsiV21cCPEOzNR46suXZnTu5+nwE9okONObdtP
H/+wIGZXFwvqBKQ4/d7yYS7EYRu/QId9QTcUPYcM//eTN+XrCsW0tcwh3B4DS7Sw/K00C1qX68DK
UKdMo5eFHhkxh4zktdxKUDxKcdS2e+y7d1oeFyANwxS7GQxF3AUp1pu0HziqurF6EVCawvWRTUGn
pqi1poBS59HBaLzBIM2O6dvAh85jMjMI6Nheq+NJsiL2IGGYzAu0cWrSIbxR/0O7uUYOTcyD58kE
LJ8G0vLzWpn5NenS4i7lNX/TQtVpzDKNitAwxRrB5K3DZDxOO3y7l0oCW5U9xg+gvXjOIVrXc4PF
6/pg0hIWkSjiObbE4NVHuNSHyukeCzZ9DMyIK2jsIc7a03Vr5J905i9Wbf4yARgTR+3Rqz+ZQ7+l
nCWS0MhMnSg16yucBbhYiOoNhoVbKA2jEignpFG527w7tRzjap7GCH61zbZS6rqcvDnKx9pKMsxL
2SZB9YsqEuf8ytICtuAuDC2HGRGpLxq6gdtQuzb8LKZaxFwqC9/OvDZJu1bpwMNBDie/fSVQ3a9E
dVMwD+MNFatjUhWfde7boTIbhL6ir2C6nP/qVQetQN0cFwGMhtVgGpH6Vjft7eI1t6UYqpV29RC0
VXNLJrzL2cpbiFzlr4OEGehseiHGUfdZbcGby7DTKPXTA507wG9Q5hGQdkOmRUvjReUIKlzsoD6z
4uZwJ3wLt86y9pvhQY7InGolPlzD/jXUkOsamqSE0572m1VqZsiRPXndtGQjkKaVEuNxWdceVEPX
ZnbIUTOQvAxycH9qpGOjs5ZpGRb2LzECG5Qnw3si2N4G4qSwE9OXB4dhe9s3qTXFBEV/oVbaeh6I
gzveRpXoBV4OzNJ+6hXwo6UMhgZ3Csr0pvZRiNxP420uIKKZfto4AB3iXYO71KvJfva7NZlN9OBl
rIQBIAobbjFWFeAVHzK4lCOYA9Ja/JNmNNSAXtviarbfITjQWG6krHU1Ao5ln7Cpw521nd0ZCMKT
hSpwgpPHSAAeDAEjFGixWoMIXQZzMSWmrA5Z9ZJbZ+kADpJyHecIYGDoBIogkLEjGcxbe8kOpglZ
6OFmNF48VuwpJFeDfHmkLHGcZ0a8kJ8rpfSRgDda6cDv7zwT9ooAvLHXQhucPk9XL6TUKHssPDbH
r7uXiHXivhzR8BuzjYcLOddpkM5lVIrHtjt2vlortTJIvk0t97qaKNShnqrhoxtoUi5GINQeeBr1
s9Vc9EmuzMQvZdgYOO8UHzYtE3ukOLSIrbS9X/BqmPNhEyvSEjW5rxAHh8QpoeFsyP0IVmhqXTeQ
1Dd6pJOPSJpDOqCIFx2cSPFfzymSALBI7Wy5zjWmi/GHq8INRqgPDq3etyVED+30yHH/ucBWXJic
jLKbQGRs+zDL1GvBCsifV9UGqAllLw3pd6DK9SjKlthIMRHCM0DWFHA+iyshcMcZgTZ8wGzXZfFL
TDqc0TLX/VMn7Didh0POqnsmylDD4jLnQIvAMaz5EBmG+Fxy58HNTYwxNknmWic51OHcjQm095As
aS8heji6I8wZPKgpzWNEegyZZGcjA2fj4aqrebGm020+kpVErdy248qqHztf2/j2cjOTZTVmQM7P
ghD+oTOdM5wM6FdtOmkkmswx5l2uhS2ixnHjFhGTAdkroamvXDMGi/o6NcoDxG5DMkw7zV+od5zJ
3VQVSZUhrS6m9zPWOYDf2k7sMEKJz7RYmALDJGa7T334zKMgUv0cth6LutHbop/0Zpq4saUOVM5C
rR8NUeCM6YjbqOOH6solPLARCuYcTRHUMXXVJpr3yNRw1qGB2gM6VXDlkEB7lEVCXi4r2MTe2ByE
xPQV7J37iTt7naVXRvOIMLOyFQxdabmHlyOO0FOG9Wv92ekDs1xcTe6aZO6OD3y79N2+1GZwrvUX
1a99o9j3Bl/ZZ0L5gEPHvfGxMnDz+eau0CJxvR5XYcXf4J+D7O2amfUrsRmchaG70Q3WidtVOJRi
18/FlnnFLm/p1lH+Li0AKtoinktxY8JYx2VpFU7c2BDcliVAi9m2IeH9TMtnOfgbF9geZYDQzsgS
f+J+G3nlKrUL4FoeOF4TfdWuWvsKco2M4nSlGympiwLCXiN8h6SWca3prZLlTXfOPTrIgeTQSc5b
7OeNWJrABJUYcFg44B7orZu5hMwMnJPwkNgsqwlgYje8uLhIDOuOGb8y1UO172ExaFTizuGmua2R
cenyXbSAEIs4tVuESuAZ7Z1J8d7HKgTYirLHDX2bhHMK9EbA22B6tzoR+A0euy0TJNhhU8wrA7Je
i39DPRl6Db57fufg7ZYAvb0h1v5T2qqNjaINqisYuG+CCdAAp02YL03My/vWfKUtDzXufozESYxs
TX3odX5EJx6POVT6oQA4osM1G30wetMW3LKganbu1EPCz0GidIvZesLcoB0fBXWCFt2vweRRi2DQ
dXB5UuV28fuwNvO1u8CLDx25sqAhN25aboUuhUBnvhtxfXm1Gaf+dsmAQGFXu/4dG4DG7nJrwF9a
oKt37FAvjDh1bNiOoHyeM9mC7moKxR/14o0OksnXLlNhnX3M+asx+dHgbiolA+2JYCRPmtuxpYtg
ghlguWwX75Rnt571y0th4mkBqxc3teCbonvL2zzp2FZAGYEuTzVBzCx01PbATUmBXfssQS+r8rVF
EGVAsgWxwgPRAxU2cFs/g/56di0sK+S5iiECmHvXcrzuMKEs0zEQTh3wZjW1V066X+wPMh0HiBXl
mYKT96oWaeBUOIiwa0XuaOhTi1hrpivLROOIHozxmviAU0uGeDcGlvtOcaWV+VOJztv04btQzGVX
izMn51/kwYBd3AtDhb0lUUfcmu2177xlnncohnzr9g8qR3qx3HbFY1akoSDQZlG3DkgHgz406QmD
hShjq4AUz5adbn3znnrPvZgif0HiiraGj0uFOuWaeiSU9Xw1oo5m1bthd5ucojHkubFSL7LNkjal
yAvhtj2RgKZtkPFD3dK1044BpjUDs3nsPO+9Q+VVNI9OWwV9m934AAlSewoLVJM5RIArHhEAX3Jw
10h4KgM8CWTWnYSExUgT2/uoTKQXoGh7eY+SbLkeTBMK0Vej7cXoYEaiBy40NzBEb6JUp7jSbzN2
6MF1YOyDF0hRTBpDiR0uksOOtTcFn+OS7pSD/YxMQBrvlnpaJi+w2Ots7YzZQNHM7nttfIzZniwQ
trEGHM8+so06aKynCoSRqnssPRpMS4ZcU0D3qwigzgU817stAcOmJD2aRgcvpTlA8waH8KFHO4hr
mJigfG9qeA65qPK9YY3MBn3Oc411XaPRR0y8Gf9TqC529FtDnnxhRX5dA6jn4dw+khlNk9SByu+p
g4sZkW+N887JZwYMoaRFQLM+hrF7Px0a9q5Q0uV6CfsBzn4NhBvmXTug6wdrac8QsbFggNm/Ndo9
89UuQ/OeWY/F2CdZe69G6KdB0IlmazW8tOWNfwZC8zFUAj+SEJR4BpDmHpiZ2pqFC+bAw++m0Bkd
yW5dkLTokq399uDYY0DnJpD5Elsdak/Vbc10CDN0hfLWW5smT3w83IKNRGWWEM+I7AEWY4OKMKgW
LAiSBaoS+IkHPTKxFGkLFSnS1zT2mPxV+GXIhRmmAEIKLgNe3LmILjZPgTS4cW8BVLEAC3Nsk84H
3Pehp0eGV4ChmFDlB1EowCy31CJRhnKRSPRshjaZLGObi0+07UMmjW0q1drUPkIn4oOtAKV116o3
9+bAIu1h4rlYwpECdlE2ekzlJkcXD97iJYBSBAd/5uhOQZnevJnEerIsZDLoNTdNrLJ6rbW35aRJ
GqZjx6ORX8JJLXciUKRCv/osgNpJBv2s3MGdgtYWWvql68Yp2l8sI7cOd6JBIHoNmJOF4p4hVFwR
GbN+TlpA1yOeWowrpkRYZY8peiW1CRWH5d5G0Wy6T2aGthDqlZG8jnh4y2038D9C9jn8KgfgTGB7
DFBk71EynBuVJb5PiWyE58M6pzrK0ucFOB5VZjgDKFOZTOamjSRoatx+bpslyNBpn4fXOketJtGt
cRAxsSFSHyj0Uobk3HhqmrVTW++WwE2l2TYz3rixBCZFcFBVKMvPqTiqTqw89zSrJpz86QzNAMB9
XhxQujjOGY6lBJrMWyRfqOI0sjcnv3MLkAOM84GBX1+1VudQA2ROwRuwznk8Iw0nGlOXk3rO2YNH
P3NrB0uRpMKWbHEuBzRK8tEIRwEXTnVF0n5VYWs1I8r6Rl0NIHr0HforwDhJoUMq3s2hUVCrf/L6
LhpRT7hI0EkFvLghQdvB/L3auObeLsq1FB/pWWx+RJhGbu1SKBCVH+pcAnXeUdVnrM6L7dmJMVP1
oDV61QwjIK5CW1ZHaWehxbVPvRbJJEQxz27S3H9kpImLCXOcNpSrlw9kcUGBK9SZnwrx1rETjKyA
qRo3xJdnGA5xy9npst45Do2YtENDCEApwPYLekOXeVWpJSqtOTLnCvjQ87nJmtqfNkGnMH0yK5C2
u+fWMla4eS0DD940wYLjOS9yteBFLbxOLBfcoLssm+KBVoELTJNw7OdzQVM1KKaB9RAEUpy+TEH+
b0BZ4dOgqEDml9cky2Nd+GGOflJKPjoDCjMzhUhgHhOYzZSUhYM+5YCbW3TlkJyxFsyF8WgNWdTP
MxgdgIcdcVvqKvHRNKwG2CgAjrOctxrca+68geAZagsZgfFBcTm7m2FEozgFXXZZ58i5xzNcbKWh
KVTQSYBt3r2vJgArRkhQ3YytCH1cbia5Rk+4NLvfTZmUPYzjqgEdxEWaT7J71Zm3crSSyljJRm5U
B2W04U4699I/1PS+y28z9+jitaa+mwzO2ik+LElAIXiD1XsP3KZEcwt073BMQZP0nBDIWSwrHXpq
zei0nh1UDwuubGdVpc+5q2MzhXRX/YqGBhIEw/uwFJoRHAlqhz+m7GPqatRzq36BcC7ADuUmk80T
XCZG264qNB3zEdZO4s72X/PKCntvDC1o/MBqI+yR3/nOamweczKsWPZcAG1s0K7JHNxJXrCUqHQY
7qAqpB3F//QTOhxaniMJP3hlfU37Pu7bIWmctW4gl4dz4ZWIW5WxxrTiGhSQp2K6J/7RkAjtAKZ9
iJIBVXQluE6P0INCr/rgDe8sfWib0MyahIxy7Yz3DtvUqbryEQghCRwxAhk6876dAUmlZdQAdTLq
IpJ8wB8YwT1AL70wo5o+pa4I64lFJSSMLC4T2reJWz5oihw6KyOX+QEocqGc0RrlzzIt9iZwN1d2
yAdhy+YiiM59AMPBlcAJy9HxJiYwTaTqEvcDb3eu64CwCFjYRsOpz+MR6F/jI5Pv8y2jXuh21Y52
iKIQaw5mxdepeQWkOhQTbjDEStukA9px6CeOy8oGomjKJilcEzidmShjgcDj8IuMKLUXdVfx+n5R
4FpwZM81P3rVtJZVF1NXhwX8aGXL1iNGrDQIMItwo5Qcuh6y9tQMZved+N0OPZc1JFYR/YZX235w
neGk0Eycc9QZk3wTzRT2woxBJNvZot80BL5mo30zsZsFfUTRI38or5eWxq1ctxTYvThXrbCmW9CK
MYCm1Ftuz4kyrVCjPyAB3w+YIZZZfSwGI+L5UwqckPULmlpoz3641AsMGwKDxF2XDHPb1bQp/c95
Br8KsRuNiKpA0qHlqs23kyoiUfUrn5phXkCqr873FTWCsUBeVQxAtUF5K2iUZqceXDvHgvUw+rAN
koTUTm9zPcR2w+4E9ZFriNhvIWJ1ThGRuC/zGQl7R8cadMQ+aAHaKw3zc0dEjnWwx5sMRAHY1wT9
ZK+6DNSTvCBNMLYlamK6MRv0DNCvscEwGLM71BPobDxLDSJreZNRYwXXWlD2AK0AaA59f1qNCDk9
h/i4cweF5rhIjbDssgPBZIwE4NAt5E3ZFBAbmg3EiBeHXaflgRTTzjhvBoEwj+jkuDneRIs2co16
VqIDSSrkEZaKJhuHuirqPanv27yMTA7iUtVdV3C6ckXz0eDWRwGwBAuGvkXuJBJd1xzMrrSDZbMd
G9LZc3MCEIfBsinddyJb2xX4MCRfkxwBbbZAQwa4sKDl1QEMrD04ndszeAJd6DiATOqbrutApwLv
w7ODqkSwN37VlgYLDu8ap2vo+uMC1VcCJIw4yJxKJGqpHcuhPFL026bGA0+GoGOCPMVha4y+oNuu
sZlg3F64ZFOPSyIz591epj26MtgxL7JngaqtiKOj22IWx0HrSMzrHGQXnnng/MidZRQAjMipa90j
LdzQcwhU8N2VXWbrpWuu6dkSHE30rIDaHg4nxICDtEQiPk7IUNCj85o+ymX12kzzykrNoBudzTC4
O2NQ4LHANbcfgWOZ27EE0LDQbT92O+GA7Oa367w0wPIabqH9W6CtqU4m3s8kRehU8ycaxeWZ4oZt
lMVdd8MpslejjXJVg9b5LnFNDK2/ZvOjU6vnEgKSqIpB4xNhB+Qrohx9YSREDLRW7e/LtIFUvwot
Rq7scabbxW32jQMtIYALNQgvZa9DWx8m9HZdhckLNKbwlSMfrS3BkRfOJblrvGWVI39QI8a1MtDg
9LQljY5yrFG4n4gsMWbCcbvlaURH74mdUScRsW63ABZspluNQmp0ixOf7uwFygwMLIUKb9K3kaIR
00wWD7ctxytskTwz9N0qpJ++OW4yhb+9kGvmpBAmoIdcu6hJ36nRoeKAbA66gyPKlgKMuw79nwFd
3iz3QgvBFn5SgcmMaDHHBKr/d+xMITL7vV0Xd5WtQw4sxkBbB92GsKPtXW77bVByvF7qfs4pQeOL
RK5dvKhzrdc26XsO9hHnSHFaI3LNJnKABct5Y1H1YuI+dZoN2hfAJvUSZdBxy8eTHKeVixPcZl5c
F2BNtJXxoZdhy7KyWlXwFQfPT67BMZtWbZserIwOoXa81x4PHw+iz6MU6cR6ko4ZKAbEcBznDNSK
Hs5J2a2cup0zFc6GSGu74AaMpkGU6BPwO7tZjh2bx1+T6OpVY8zvoq5Q5Gb9OyXmVTUg5WzKkiSW
nvV29AlahNqEwXWOjFoYI9QOzeyoVZtUC6AB3qOD09t7EF1uvdzajLK9Q8VySM/dhGaAOKO21bCe
6HJQtgNAv8NJ1GOk3Rn/Pm0x5UgdGsLLErcOd9HnMvqNQYZ3pIlN0EukZRYQuzDnLA/Nkuxp5W75
ZDUH0pmAY5UF6X1O2bjrBIiY3xPmyZdyAH+R9C+Gw8qOgUd6NhOSiNJgQo0LFKAaQLjZmoFYCiDX
d/Kt5f00GP7luo7tMcYgZ4ve68Ukic+XGVKM5xmLdGVckwE8KAjulpjPhF5F0GOHBRA5P6v96jCL
odny07zrlzbK3l8/4WKIrDE7yWkxINqhhIF9sY2bFNc92FVFiIxMr5E67c+yQsjN4xIFUjg/ZPei
DVAH7H7SBPlyAuSvH3MxomQu5sT889jcmVbAiyvDf6jH5IeP/eU4zV+LXAwoDWNdiHpA2xzjO2gC
b3tIx5C1m54fekRXA5lV1GzASoHcp4pxyX+//pcjdY5n+VBCZI7jXoxmLL0khQHp/NWcPhQVWDXF
/NMI1tfb6s8SF9u5quDx1/sEw/7psrYLjbSJHV2NIs9HDwzUZ23XH6RTtzXg9O+f7uvhqL8e72JL
k2qss8WH1kHz21wJIN4tgNNtGwBIwZT/T+qS54/1z6DLX8tdbF9Wk0YNHt4mQw0r/V9S3njk5FRP
w5mcg1zo+8f7eu/8ebMXG3TSbNEDzJJhaZmkQ/oOhe41teAXor1jKfzT96t9uVVc4lrgQfjMvBTn
yUxZKhf965UNTgJSt6p6+36BrwPfXytcTCeZHWjB4AD9rzIF2QvYPs6Jk+jDT9PgPz3Kxa4XuZ4z
p6BilaE/IrQBBHL1w7Oc/8Q/W+GvZ7nY9balWWUJvC0DRJ/FrpLZ7rZyKBJitQ8TbcBR5u5+8pt9
Tu2TmPsn2YpfBmC373/IV1sSI5bUNfHZMKN9sUcIx7AUtJPx1Zb8ibBxW0oZp24RslFeMdRFozf/
ZM7z23bqPx7eci2PMurAQchy6OW0nhxL7mCmC4MBBYnPZost0TflAhBe9Suv0LfODAwmNZZVT9Um
M4aozEBLAp6Lka8tkNHnbKodJJntuQS8Z4WxSZt+42ZKBY5V3Q7OBMyUR6MEc24Y/X0KGqi2nUj7
/ZYp59OywT6fpo2Tgg7Ug7djAwLVnrfqWR8VTQqaIMyD6xag7BCKGqNMfbme0gETCcaTXZ3hZqzf
gxwPDgUAAeJiFKG2Hj2iVkyaj8Tpn0tjykLRNletAkBvgK7apFAsLMRLKecdyV0QTbybyQSBwrTy
H7w6/tHy+M83fDmdWMPKNs9LS65q6SUT3CowqRShNEZrHZ6z6mS3TSKM+YfN9O+04sWyF9OKucGJ
V6EfhIFhb4VoCvsTP7Yh0ijh9+yvv9+6/5zSi8UuwsEiCBiv3HISW/u3WVpepVP7gwjSb/+Wf3cq
BpAJxIlsOL7/Z84jRhBo9JBXK+fZ3DYvJOpX5A6Z+4O9SaE1etbGK96dZDnMAAWinzKM81//bvWL
y59lLkSQK0xgSczLl+OHqHno90sMpkNpGZv/4nXalkVd2zWRVV/chZBoJDatGeAqa98SEaFwD79f
4Z+E6fzB/lrh4vrTpT06bsbdhKVSYijL+sgq47Xqxev363y5+f9a5+KjlQBbOO4nL7FWZ7E2zIKt
ms3P4/Fffp2/lrn4Ok7e23Y2EScpS/DGMaOU+zuMvyn0dOFn98O7+x2I/9kLNkMKBo8Ngq34nzvR
tjVGLAgeanRDgECRJW8KHK/lCh3UMDUi8gwTvxCd4Z9Huv+dXP/94f6sfXFZ1U6dQmQYHAJzdYAs
3aFeBfl8zCC8h1z/t8z5sCmsH473eTd898AX+7FSZmGMPY73TPxXqxghDdbqTS75NmPsh73/9c78
84AXO9P0U+LJBpNqab4d0RowWhGJ4u77bfllvPrrC15sy2JWrrAIBS7IBnhI11Eq6uT7JX56jost
aVe1tKB7h9GZvoYdCqyxmTzkP4Wlr8O87RNYbxPM3F+mespLlxK22Ei9orM+z7T2EQnFzVl1+WeV
0K+f6c9iF2EeDABpF1DDTqjz6vBNacJ/6ocw//WX+bPExdmqnY7PTo18RNMe9rXypvby4/df5uvd
/GeJiyNkFVwpHzMZK5mdBipCNDkc/8bHZNX361hfB78/C10cm3aAFjfHFPwKwz4qOgvudhC3AMYD
owBFQhuIz6bY2Jvl7GD3i61SiOydB14w1BMUr3ZSR+Pupxn/f6WxzgGEWcxm1CfQAj7/6L9EKMqM
1j3poTp/1lB2kyoCvM+OQ3gOy9WhPXAY937/Hr7eo3+W/F1M/LUkF7lvGHkBNTEMZgTnohmsNhX3
UbYm9z/HyC8vg7+Wu8h8bMOfBsWxhYDL5uHY5/eZAWCXVR4QQOs6J+0PTuVfHou/Frw4FsSEASTm
nx2oMtSPAghj2vgM/Vh0q394k1+ejr9WujgdlPXlAHDfw2nv42Vvx2TnH4tw+ExRJmfxz6ZW/5bl
v7cLFCEJSgSHuReRsplMKBNoaE92MWR5j2VS32dQ8zgreYAwBGz8v9ssfxa8iJuZxLyCI5D7gGS7
hdrhGv2fvRe0kB/O4p9kV63zX/vnZmN/Vrs4DX6O96l8+xwLQghb3EIF7xHmCGG9QnMO+vXmadhm
yRtKlGt3lcG+BfTpoIZLQo+b3/lJP4vQrz/w//0e70IiJte5IYiSbpLhlatSJ42/eJihBh8GAgg2
I0+shyMk79qVrHDha9Cus+q0NP6qadt5O7rn3j4UAYwx3RoaXWo2YyjeWU4VpOoDXfFru8pfl965
M4jC2MbkHu0ZIwKMgV4rhtXcVj7YQgpUafZmtsuVxtA1rbt7KH+EZgOBoSq9hwDHvdIYkusqB1RI
qt7QJpgir7YgFLCYm3TWaK3Ua3s27uUIQyyeYZTWWI9ytsKBtCBp+e++a5xopxgI3PoajYqbrE8j
DDa0gCvGk8DYQyAFKHMmppj4DMsYrXQBOpz7MDvqwOfRCIq05juzqLydajBYbJqY9EQ6NqDV07fT
/ez46BcJRzyifYrx/7GJF14mQ+FWgR7Tg6qqk9ub4eL0Au1gEGIJlDOSoldrTvQpq5rYcm1Mbsrl
zTGXpKhBFk8nUGh8tPnTeuNCnWRITcjRyXJY1/JMa+LNVW1jpLCRH3Kq6/2Sm7cZlDUwhLB2TEy4
5FptWs/e22NbHUc+J3xueOhl83uLgY2QmI4MTA+iEp2Q7zXlVgzOEuQtM5lijNG7XnLrDgQNsV3S
5dmr2peqdV88gTfbdC5IKS5a7Vn5PCj6Qxb4dVz9szcv4upQWmlXTKJaufxY5lnU4uZoSwyFf/ro
BH4f6b4+B+echlLf9u2Lq3Okrdl6DCHVnQBFeB3eJfn4fon/51r6s8ZFpjlqb64ybwGNHK5qxU5s
55tz3t4Gzvpn8aev74g/i13E0cEeQPYtDKS17vI+dSAUg5V+pN1Urb5/rC+zG/ZnoYv4ieRJNDnF
7Yeu1y0iN0MX201GzJiW/o+eq/8Axr9vhz+LXYRPwbLeTdMS4Qp6JNHZCON/SDuz5bbRJI2+0CAC
+3JLEuAiibIWy7ZuELZsY993PP0ceGbKFIQgJqpvOjq6upQE8K+ZX55P2lV7GreVH/2PaWeaSOCh
xoFUw1sGIdaX/+hh55aDMkXR1oojy6lp0JKacxk9tTJNT+4aA23lrWrzsR/opayPvEhj+KQBB+ih
HBnI9lVEGNcfaXGg6LpsYnpkSLo5i2SUQaoildSxTQN9opXjjaoVkx5pZZws7+wXgWanFiOw+HBG
anCWkL7Kdoxq9V7d6THsPKQ/09fSw7vrz7Z4IL4IOTu+CIox0EzEs2mADrcSqremEF+iODM2RSRO
ybGKMnx/zKKH64Gl6a192OcvIs/O/OAi8zgviewfy2N5j4XUViVhVJ7/ZS7iItRs6YqQGOVQVLgs
x/lDLw9bUQudlnbTKvfUTQ0Z6vqzLQ5N3aLLStYpec/tPhuph6+Turqj9Nlt0ImHKIMi5B1Efc11
eCXSfLZR2q9IZLK0mPVnsaenI4qBS923SmJff6TFOWAoki5BJeZOO1sso4SumDZrcfeikW7gnuRR
lMnE8Xg9zOLzXISZLZUuCkN5sAijIS+MoehYIhyp4CbIvl4PNP3eD6PvItBsmRxEUZZHyZoWf3pM
TLnYyxFCvErTzq1HjirW1x5tecD/DTl3w+7H3sBQo/ufzU2jQDOekyMwoP/H1ra4V1+Emq1YoucV
ggwFy5F6nc4Z8DNZsrv+AtdCzNYqX8xipesig+OwCCI+vkndtavA8np48RizxanpBov+QWKoe+9Q
PAy/KG59Q667o9SK6KzbrFEoF1fDi4DTQ19ci4uko2k9Ig+R3k40QfPYOXSDrhpZrEymOeO7S60i
zgNGguqiCbqJzHu/XtEjLIYwRRHvSZOTvjZ7dUExlW5LDjd6It+kefAIjWefF+bKlrU4Xy/CzF6Y
UXpdKwWEIZgd+eqDNiobzYhvS39cKdosDriLUNMTX3wbJR7d3JIJ1YW/1PK57FY2pLW/Pz3qxd8f
g6HPZZe/75mkKHxjk7f/4TeZraEj7W+t7PZk3svbtL0xcLONHq/PyrXPPls/FUEMrUJh5wnGIzKx
OkKFB7flehBp+isfFk8TOj3CB1356LEniUrqiozfcLScKp2ET+4jXT4vcTDcVC13uQgwx+Crdkth
rTers2Ege3ct7RQJ7rlsYgAs8W0V0hui9vb1X7e4srP3SmhwJN2yZiNf8vsAmBWwU9rHaIukmRaz
PWTipZ4fe+p9Rge/7XrI5RLARczZNECJnrcy3RzAa91T9ho8pPchPWvH/OYPgHiH/Y+h7syV77A4
+S6izmaEIVi1K+lYHTbYA9QCemiIWqlE4/IaO3ppWFlYl6sWDbJUpmf7SVdnYzB2NaXo0t2PaOel
/C03hpXFZGkGWlTayYDSRPGBaqwpjY/0Ek9ML2w+11rxNVPoab3+qZZGhyVLMqIhHa3WvLg+eqLV
tVZjOBJdkp2k7hL64csB9Lp4V0f9ypq1uINdhJtXmvGr6xRXoHTSbd29r+CiFe6EbWBtrH2GSNL5
dwWBy4izTzVYQtBkIzq7FHllbx2jMrwTjNWC2zSL5kuAJVMLFalZKta89CtbQx2Zk5xPutf3iGZO
4wGt/hZ9fb0FQ7lbTUJOv/tawNnKJrI36yBaDceNnnLEbXgtbjuAFXaB58laSn5pZnHZI8FqSrha
zau9YV00cmMws3wgL2j3Jf1E7XdXxCu3r8U4uEMjC5qm17xs2XtmG6QhJWwp0JFyCfGn2PeB1/lO
UnYrKfG1WLM1qtNa2WhQhIKyo4Ukoyc0RYdQuZ9DlyTZ9Vm2tEFYF881W5n8HvwSSz5xagmocAsf
Xe47unoMpN99WdMtrT+GIq0d1+Mund8u407v4GIPrxKxiFhBdKf948T8P7Vt+VAdrodZe5WzjTxM
e0trTBb1UrcHrb2NG6z4GiAzrvz7eqTFJZHOeZpUGN0fZGPS2OV1pTPNtEqjxZ9Ws/jr9QiLS/tF
BPn9K8vdWuUM53PGluJHDcuSNhe+xj2NK9fjyMsv7e+jzPblKGhEyqLskZMh7SSMBQFsQATeVg6L
Ic7VU6Zv8jsWjpmN2N72HOG2vsMxYNys1WiXx6eJVgDRiqHOK24YAbdeDnjFofESShgdrM/9BNxw
nyIDbUf24/qzL+Y1LeWfePNy2xBGAKThFO17Z3RGZDJ0FDutDazwBP1s5ViwGm22BciK3Gvs5Aya
J/NhqnDWB2AHOqZhk39QuboXLA/Sv083G0Ki545jKxCvdTpbwotJsL1XdrktfRnH/LW5GR5X3ufi
7nPxPmdjyeMoguqiNRzxgRbkg3QjbJVHdTOZ5ak3gbN20Fqs0F5+v9naqQRKhU2rPo1dyZnGLg2j
3r7HcYuO6Duwpod/94hUhCWdcwqSltkSmqmtUIwhfVLRi8kGi5rkRns0n1wiZk/x3aqr2OL+qlvs
eBqpD47P79cBqdStIokHw7EO5r47j4fhk4LUt92vv87F8XIRajZeRrlEQaCwfFrgNrFEePH66un6
CFk85l2EmA2QcjRD1RUlw5Hp6enrpzYeOTjsdPNo0SJ6PdbiwmbosiqqqkVdZLYbBLEuhhmf0ekG
Lj4CVMZa3YmAVWBWroTi7r50DLL4SLpsyRYVv/efaYhIEUspwXKZfc2rQYpWdqvIdIDCR9BhvMJn
7erI6SP6c7PnuO22SC25NPsvmfULesp28OHgaLeq+QU630M6ongk1SGrZw8mpTYxG2T9HiIaPUUK
vVr5TvHlXYAlsRV/UtwfeYBlQPpVtgqaZHHvgljZiLWd9d/M4jnri72iwWEeil2gWpuGBlHjPAEi
R4v1HTAcTCbVdA8+JcQobuyuVpw++CnDSPFN/VMACm2ASCK6v5X6zc9xDXZN+SiFMDnbn25LTzqM
6UF/bHPpd1Rh/TMKFErVHgRkZRsiHdEtTnVOY6Up+UN6Ytq0Pw+6eyMOsa14/V0C2SrM9V0GWYLP
5pRVep8n+s7QA5jgdInJ/RsQl01n5HTG8OcyMBUNuNchgnQpucBJkm0llw+mPj5qo37vjnRntfQd
FxKVVumhHcy9BSARucOGgvDPvO8/NW1/1sfkJuxSW3F9MC+fw6o/kQJ6SQr1FpIppZLgVc3rvUpN
uNM8B1qbo9FnxWltk/Ctogg/FJpfk/Cr7N9gWbIx09z2sDJzBfg2RUf3HJ+662BYYfptTIhHbjYl
XApFoZnpe2yFAFOgVKtoxajNBAUmkv14pvn91NG+POHK6XbKjW9Z+BiGA1Cl7FsiWgc3H/ct9HQ3
fJRDcRNn3sGsXiIyJIqpwSDGDKOKt7qS3voGfdhlEb7gZgTpQ7KzPIFw7KY0OI9bD96D6UGLz729
26an67Nw4RyjiLJhkCHSDNUyZgndvu6ELNDIHE9oNgngvUW/6FrDx9JF/zLKXAxgDE0Kdw/ZXQ43
8W3cdef03rITKjRbCEviDq4jTaSb1Q1oWq9mtx8AKKrO3ZisBor099O+DwXsaGUqQ9MG1H7KtB3K
h006HHo0hjLih7FYSVYtLNLvIs62vGxAVChYXE2GvHoITBy8yfFe/2RLt+N3MWaLWRROdvZlZjiV
7T2q2+EOgOG3YD9ZTAc0ae/XOhcWx8jFW5xW8ovrAVC7wpdxQ3B68UumFKCH3/y197Y8RC6CzLaD
MIW8H5h/PtXkTFmRfdoh64DOvR3eupb7cbDrM0dZO4atfbDpzHvxcHqsqZlET6WTJE++Wu66ut9d
/17Lr8/kLsL04koyPyIoUiN5CE/3XtbcW/CGCuuNxsAV3+WFKLJ1scPNPlLVqmDPEuSTZup9Tk1u
VW1zNpM1Ae3Sd3oXZ/adBrEkz+WT61fudbvnFJk/weezzpXjv8hO5kBL8R9c+/orXPxIooLej+OC
DlXz/UcaiiBLxOmsoJV4XIVN5+T0PGyuB1l6NIXU/z9RZgesARpDqAsDvQ1OedQVB/EUx9WKvYuW
ICC4d/5JuM3Wkl0L5yBFRAsjIjc1FZpm3j+baKZdJKdEbWWL1v4/SAXpbawBFAzaytLx5zj6YUG8
CDYb7UKvBrmImpJSeWfj6oJBAHJvoOkO/ZbASmzrLniebpNsWjt53NHb760mYJfuBe8eebbppCZH
KzpZTKfKt1ztkJEG/V3IXO8fmp2y9YeDb68tYgs5jsuYc0N5QxDzdowRSk9qPPj0d8q+Opb75nB9
EK18TXU2UoWuVDR3KiCV8EYBXe3R6N56TXpXleHKx1ycFH+/pTobrlreNK41kCSVO+1GSUz4bMbK
brawqPDSYG/o5PMkTZwtKnosp/QHMNlbIfEPHf3Q25HO78YDenD9va1Fms2CtO+kTPdk5t5QnuSk
dTKcYzgBXY+yvHVePNBs/JudEYbetD0npv65U43nKujPWMkdxCqLznmV3JRqCHIhq+5E2Xdqy0TJ
N4TfTCN3rv+U6YE+zkTaYqi4oESb5zCTyqggD9MENNS3VUtr/qGqTi0wclyRVp56LdQ0kC62uNQK
QZGNpG2SxjibpM/HCP8fj2lvJumrCh3y+qMtD8y/jzZ964t4uEV4Zl1wpnSNItgqXf7YYEBzPcZH
R2vZYGj+DTIbmkWuh0gOKdm1gDW30Mdewx3UNuXRuBMdph999FtoyvgMrLzNxZFKmYWNXAQsMZ/h
CFZbOW7pW2nl37L328froYSht/J4iyfXi3P5bD70PcqRQGSJnPysZXyfa/1O2I7tLjoqW6B0h7H5
dj3k4le7iDibGlxCUC/6PBdJqS96K9IYbrWr3piWvDTulb+noemfXwyOUhSBP0RIb/QsffIGiH/Y
nz7rgryvi6qxaxfUcSfvutQ/DzSNJUF30/Qxl2sTXLamvLpt8jsGwqRIUCIzSk+QCk5ioVoUbjE0
N7JjT8veJtS1pzg1vxudC8QAvJ+CVmUsXX+TjzI3SQsgTuhGL6FuPoumeNPqOAMIuXgn50O9LbFI
BIJivQ2C/CLEA14v4p7OZ+NgBdbeG9StpQ3WXq4pdw/HwrNe2d2dyC8fyuRNGDRbB8ki1lgEAFoT
BYahVn6RIDdBfO22cc91BKKQgF14LjXYzgF1UaqTEBT71op+mcBGDNNzNMv6GebR0R/UL5GLH6oi
fCtLmFux91kYH6Ih2g2QCvQesqgu53vX6oA8FSclg+Rk1a8WvEw9i06t0EDvqONjBV3Yrf0zzJ67
roAyN4pfXY96ukhCHv5tbWjO1GVW69apqDnt0PpagjdGggNiJzkok4+TXluYrrR7I3V3hpKf4iDb
urjCaHSIcEOvMEJPjrit4MWWxfhNTawi7H2gCefF+DOvQY4WY/rsK8qdy3fsvMw29eEhElN9m5XN
IStME5pJv2+E8NZLMaQMjXPQRXtsBUB2/CrqBjIVLaH4sCiYX5RWuR3RopI08ezMFZ+QwcPda2tb
w3cOHQd+AfU2M/y9h2mfpgRvBt3ebQvuzNceLLV+yvXAAwoqg3z0eLn5bzGHmQZxq9b9Q9O+ZUVt
k+u3gzK6z031UOjSj6GET6nF2MXg6UI2kjp586kamqdUTuB2VXsFnGRTidZGKyMaVU2t3vQVjG5P
wNRmqDJuvNkdCwxonODg+s2DhmhcwGnJr6Vwd31qa0v5L0U0LZ0+epPuh/kBuqrFuq0UyoBiWp+y
xrD1XCVD0W2D7qwrLq51Gq0QrNYhhiQN3aBRchB0wIOtOiJ4j28j6CedPwKV1eDbvQjCMU9uteJg
Vdp+GEPYPfd9CURsONQ+hpeZsNMwFbLksoGx8lsBFjZ5UoyyupcAMmmZ6+iauZOwQekjx8ewL/jj
s5UkB3G4E2vk6Vm/1QaIsv4exBekp0Oaqb9CNwOoAlUJEmUTYxPWvQbx0axyib9/lkEzmiTWuujV
rzHT6YcT3VHUPgMwiYr5pCavgsL/nj7V3jcl+t7pnDPoGs0GoL3kaHzPxVqRiZkkjDryPTFUYk/9
Ko8hAzjjp34PzAT03f0oZPb0/+DFbmq1PcqytBGNdkOFBH6XejRwUDKR+wndr7aTQGUGcKHBX8F7
S9z8nmwF1WXfFn3j0GoJuUXvVpMqUqE4NsbhjV9nt2bcbjM8NxpegiaSt8jlY9X8jIoM8tN9Iz/W
sbT3vFc10G7ShgGXhLbia1u5eTC8Hx1YhkqMH1U/vhPy9CyXoiO6t27Z4kbGS+9J1RXWjW5F+yxN
vN3gBqx6wFZUqux0yqcwVR+L5iHosKE2yAhh2GKrQ7aPGyBqgN1KnaaJqr/Jwh99cROFD40RnJUm
urGyh8kGUel1u+hlTK9c2IMZvZ08Qmuc4qo/dBgKZaQsjfBlqN8C3AnGFHYerRaM/2h0H2FYtKCb
h/xZawlX/Ar5OiX98Gk+/ML3407p8O5EeS781vC46iAhNq6yYbXYmzC5jLzYuhke6pDiMS5Sje4m
kfUTiIBdisAkLfwbrLweBcGwU8auEFcbUpF32pifkEcfleQtBYYXAJvph2craW3Z6ncZIz/FjBWD
u+3QvAZZ/5CWpu3DVoxMsPfFZzxKDzEvtjXomYK6NVIJL3sRhqR68jKamoDQVm61q0xhB33llFXn
Ls4ZN9lvOP8/MuWXWZYMOtxQAmnXNeKpbn7GvGuMYrby0O7qDhKo0pBclQ6Ri3FAoO5apYUbhIkh
kiFXTR97I781G5DVRXlrlvFJ6mr2vWksQ6OVY1vMulMnvJVFe9MpOsC1gHfC3Uu9zWP3yJa5STUw
hPCxxLx+MuDOqqW8z2IY9B7IO2w6jlEDks8UK2yK6rPLRowVX/hqaHgE4oWX2APcs30b9P1BsgZ2
JA/zL2yMMj84mLVV7zhrP5uxVOAdVsWYhWDkrKTJL6k1782SAkDk92ct5Eqa1vdYvGp20ZSJk1TS
jdb48MuDeC+1jPQkiZls9cHX0t9mA8I8ThqUr5DZxAAmU6KTm67D4kYzKnfTSrRGeGJkK4MOc9n0
wuIMa+e7J9JWlOQYqOYRtLtsyLpDIidARZWYASBYye/RCitAcjksInOn1/VvWVDsPEwcH2O5NPMf
M/7FwRAa+GiFDY7lGJR5vQnc4N6AfGta0W0hmru4T2y/bX4kXnaqrWzcBI2l7MIms6DDZa+KMJ5L
s3jyxPg+iosQtKaifvcFLBW8SPs84BEywB7kCrPPrFiFzV5+4gtqO9mjjdmqw19m692DTTvm9fgF
o8O9G2XkSYptkJr3clv+aBr5hwn6nVx/bRcDtl1a9lOWY0wq3OdAVh3T1LGMRJFII+ngac/43Uqy
uXfDnDQ2Tl6iEf/0sth26+owSorTiaMNZ/dQS8bZE1n3lRw4JPaHTcCaO26VbDh5ieYMIWsoRp60
/2zNSTYxFvnJ7/A54o8oBTMCFi2dzG+VmmrMWPel0Xp8SSIWNnDQpS7fm43wEMbBa5lGXxQQj2kY
/GpKFRMq5jRYCvDRvP8UwHlRktEY6ifsj364ARIK5Lb3SdArqBPHo9TUDexuce971j6s0l0CHl3I
2d1TrcT+VnJt+Lrg0LySUoR7qNP+WdQadjHMPvAu2qYjCw03b2Z9PtwljY8PuOUImnWnemG0EdL0
fkzFs1hXeDSrWBhUn3Ah/QJfa1dhNWEK4dRvoRyhGTp6GGi3/PHo4EX1oW0Axqd5+bvoC0CoOiZv
KLomMwyls0cXsGfT6jXPl51VJaLRNg0Fp0jkH10LZnI0Rn6+m7C8k+aum+I5LRX6tTNXcMQsDW85
8bZgGCDc+r37KxbivTAh3+EHup2Ot3nA5T6y1LPiRdFNibdlXZOkH4dnNQoM3M6q17SPH7tUvVOB
l2y6KhWfIxGTIjmDT+CJpl0NkFE6H3Q+rLCN0GtY1Ih1BiaUtgjBCgtnKM1g67XlE0eRL4Og9ID6
gPKK3aPbMx9ai3/owU9+dXPWIrxeabTA5WDaZ3snpIJW0ZeXVfpTXCZH03pTrIJLwZOAjfcoYEtW
kXnZjub48F+WbnVVlumk/oGlu3loN7W567vgrgOJnRWPlossRBH8dpdjslnhTY6E/3sdZXdY2Wh8
f9rpG3/X+6pTyElhxz2thR2uj9icNmlKCY0rx/Vj2sI9XZ3KFIjodRi384ROqeRjj4sXrcxKAbQ9
O40SXHM5l6hiFQ4FlmrlKrsWcFYeka08g7WIiKXS21MsWhmlxuSh8ZRPUec+p26wloRbuDu/e8JZ
JqIXKryKRgLWI9YPXvCtjs2nSpXs6y9yIddHGGx1EKFNWrvpn1/cMZHyCoIiBoaTI7bf1DJvMRQs
5nCDNQ03ubyK7xMvuu+Gcn898vID/hN5rlipukz3MWjmdgs7rR2RHUyg7tWC9sJd/fIB//RMXDwg
y9Uojj5hqG5tAGD240pZcDlFe3FNnw0Nr1Vi0xDoh6tK/c7FeZNe1vZTa8og1LWR23cHN5szu+Bh
gpnqh3xiHJfWjaQ0n9q0Wxupy78HoQB3Xhlpx7yRhqbQIqVxGGVCeIilXfFiOIEd3Xm/pvViPFt7
2vKcteG68JqVSZ3wf0FnKRFO7VRUwizd5/6jSJOwrq7kV5c0R0QwFUJMFUpzGk8XH1IPxTLBf4vS
Gsq71OkPGmbem/D7/1dztJhWuog3y5o1/Uh2wiBeMeB0tNFPzd57NXcppuHwVelM93Zr+bLpT35I
dF6EnGWy4qpyw34KGXcWbdYnltetz4YQr3U2SgvTXhENhIyTwIP2sVmk1g9CUVPpobTkbXpU7ami
EChnGqbdW8Pu6XiXttnOPw2ADp/bYGXqT3/9w3OajH60/SYnpfmn9JQs7hJSy7Bdd27ITT+F6IWd
iziCg6/MlbV78WFh8kJjkNAdKbMJSrGIg3WHlkuI8Y9suR0UecKNm3NfJnLF9rPejnTpK147KyWO
hVlBBQ5kkAhoDYLVrMRRqnWjc0JEfauCKivNN32M12huS+ldVZSBxyGe1xXlD5HkYmJguNDKcK7p
aMPjFRE4vlTc4VFq5Pt2G38Pfk4QBU4flITXNNOLa7iqmtDkJMbSXMU8YoijlDmZ5UJwtxEOzF5W
gcaNV5bYhXkxSZ/+CTObipHr+qY1hQnx3JMNf1fj/WGEDV60yfH6rrTUefIu1mxmYNmVKErPfiGA
vu4qzanN/NWtx7fWQjEgN/6rIEXYqAStYzXtl8TSn8pcxjtMgSRdnnp/PPuZ+0DrsK3kqJFWft7C
qvTu583W2YJ7hJyovAozticMFZqGX75TYNzLvdWJbRyy/0Wd7l3I2RHBDBKKMiMhq6IGSP5tkE27
zb+TQFuZpyufeX4i0MxcjdqaV9/43baMMUsnhdXRXyittnYvFbDfHa9mM1MSBzc3lOkAqRafZDG+
66X83I/dZ6NqTklqPpVh8Qlg+Q9/8B8LL7gfUvEkCTDrm4qMg65WKyXKpf3t3UFllu0Ppl7fUJ9O
mL/Z33YV2s9jCel76x/cH26y0dZqXcsLx9+z31zy4xfigP6Ns59+l700p0k3DMi5mBTT7ba1xZ35
A2c0Z03NuLhoXISdnWzrutCCoOFBB6HDVzK9HT11n5X/QqD57n3ONhkR3ILqWdPTFTH+PnCWILdH
uEKa2O6ESNP+zcy8eKzZIoXReOfrBfGGk7hVtxgmTAIqZe++adtyK+zkx5WA04CY7aLvHnC2Uhm1
kUlIOwyn3NGu8k3+PDX+TL2rbrItVztKl46V78J9WHkoRunZdJA+kqbojwWKj1/FjtTFFks4Udri
JTwc1vpklmQY78LOVh9yymHlmoyWsRPuBi8+hSpmTb0AV6I2z1Kt7616PGGds7Na/RwjIwCoeoT7
tLci8XuRJfet1h9lI8DnAaNe3f+uKNk+Uqq1jWNx9fr7/efN14mS+6YwXdioLJnkbGmPukPGbZeH
2h4rZ9Qd67ekb/KH9Y6s6dVfGQlzZXVS17RKTouZTNHJUA9RkB5aEbNyNK+ubmwLoMPXB9/yw5q0
Fcngoelw4BddnDlI3ulmkZN45NSPAV32HOjyVw4453yQ366HWjxDaX9DzcZdFud5X07zyvOa+1EO
JmYFScrrQZbUDsil0D6aKKJBcM5Wi1gtqqhseSBtEx+9Q+gBTzVBP7W2n+7kA4S2tdL/wiH4XcTZ
epFUOAhQuKbONNR4Hev+Oe+r1yjAUBd87GnokxXZ2/IOw/mXYzAlHHMOjRDjOnRLkWfEtvwxwg1A
aM3bRrXs0aCIqSoHOoSO3iACyUDCjqXwQRDq79df9OLA+fsb5jiJOMsVxav4DXnwOekH0pkDtZJ+
11r+yoK8OCkuIs13+FJJxhFvNKeJ0re+w6vNoDodd9CcXfWxTkd/4xlr7XaLg/Ui6HwTL4e0SDyC
VnmO6mF8FtVg5TNOC96HyW4gPDO5BWtMjPdTLzeSzrIsbjMDGI4mVge7s1TAUbX8LPOv7OoArbRv
imQexHoN0rE8T0x56kWQgQnOu/6BxVs4GZNc6La4rLPPFXvzW2psVC6Mij0cyrWr6uIbvQg4/fOL
lSZlgFSNQXaljbFVsjq0KmGtKSvzf/FMYuoi6QuyJsp8BZWVsKR0gaS2aIRTRsYG3+kvKYTV66N/
iWes8oqmPAmaHN2c7WaNFHj9qMV4D+9AkO2kjUMXhDHcZvuhtbG33I52smMvbRug5Jun8C5eK3Av
TkDuibqB6Tv+fbPh43ZC6ceVzLJj+ndZV79kDWbjiAZw6Q1frj/u8gnzIthsjavisqVOT2Y5jGpv
25VJt2Fclbs2wqSzViHwh9WD4PWPDYJf3B3xf1b6HDPokDJS4rl0iDTpL8PwMVWUcWG5/vOWhhYF
hWkUS6Zlzj9G7sdwyEoq/UWFSXQkY9Pa+pS9rkeR/igG5jN2ajbXNBoHsHGYffRRG32r6SZbtSpT
7VyUzkgFPxmh+4Kw8+fghftWy/D2zR2t6G98BDBT9v0mMoQfGEEZrMYgkgKsXPZe0P2m3xB/M1mj
ZkoDQujTECD5v0QDTXspUI3JaBOw+vhldJHz1GVBjbFAxNlzfygYD7B1jbuAS5VcYPEcqvbgyflJ
qnQoTEYu7lIRMxpI1No+CMOXCB+2qMD2VtXFcy9Gn+Q/wgzZt5u8PpYxSPcSD4zaFOxG1u2qSDA+
gcplttTyvB9hW3zJY++E/uY+7KxT40nyxtPME626d3oSf1WE5CnL3ZMvmdSprE+pXjxHhfRJMxVn
MNPfQjc8Bn77SaGy47gJJykN56/QfZBk8aW2ym9RihlfiqdxLNbfg7E+hD7+gFERHmjP2pVm/NzQ
NpJl4slIvM/wC+80C4lKYz2paSUifzBQ9EbCg+Wp+Da1wZH2i99yVP5aGQTTbvNhDCC7lsmxa+KH
fu9Is7wwi9HOIxTJjwreQ1s80nc+TmWsmijdV+JN0/hDPI4zNHEZZNjmmklaQa2iykkliq+idJoi
ZnvaatIfOAb9Vp3up/QZ8+7d9ahLW64s0xSnknnWPjS9UjuOhKHhIa2BQlSdYk2Tm2clDlOONBb2
zqgU5KgWnOthl7hHcMD/ifshceB3Ep+eLRHi/ovsKY++geWdZ43IUzCuyijejZX+kpnaF2E0d5Xg
P6/8gsUnp9PEQOzIf87Pw4IrFmOeDRNXrSUnk6LfcIpfaJis3k6OmIDTdPxN+kTDWWiHn+OVhWxx
nQUi8E/42RlZDseyw+CXTdLpuQz6eMnpO3igj9U3Yy/ZOC3Ud6f1fPXSUYTDsqyClZ9OI8r7vbmG
V+8lPguootIEHBX4xfn9gzyMX2MDUccgWk/oKxwTY+Xr71uezlEfhvdF5NmpoJYrWJ89I03N4tei
SAIMjN1umxjifa5Q9Q+D+9JtqESOz+k4fkPm/Mqv2ZiShNcvxTpazZTtIOqx7SejaxfoXNCboMhr
PI3GvdyuRXdY+0qLawBnfiakzPFt3t1SdFXlF0mDjtnAajCoXvQ0rPFeTcGeW4BbGS64yeGkyH9J
A+/ZsoyH6+9teabArwdgb3F5m18BpM4VjIAjvyOL2qmNGwu3wRAD6Mwp02HbCw15VZJhU50dv9R7
o2tXTq+LlxD57y+YXwDGok3c0DeoPNAFTBZhT7nh1O0w2SVHspafXhyg6rTxGrqFa9bsmuq30L1S
iQFK3iCOv1ohVxvUrG733KcK/yNtFIi9Vt7x4ti8CDqbjIVSkuTXVNPBNhtpqy0d2D/NnbJXHXoB
1lfd6RD1YS5cxJsfL1KUaU3dcyHI9KnvNkcnnHrPSiWcBr8SVnaWlWjzNEcm530qBax0kdDs2jg6
phEMJNjeViivsEsWk7QQYP7v881P5Rm3kMhDxYORhHhKzt131SZ1swVC/0LV71HelHeradgFuql6
GXP6uhf3jRbjeSmJ4Za3Q25b2r2V3RnjbWeadqhVW4C71Po3gv7p+qBZHKiayi42eRJhzfM+auRZ
rgG52frDoaMTZt85qlP+m/ZETvx/w8yWzcCKqbaVOisQdGOqm59MJT5YubTyNItjRDNMBLSA8D90
+pelH0aJz34sRsNnC4OhncKxTav7tzIRj9ff3OKNVL4INvtgcU7NryCZMhlzVHaJxHwT7+hH2WjM
N8e9WWf3TG/pw4S7iDj7WH6MBWkVKpaDwrJzX6lL764/0+L7o1ZJd80ExJpfTAKuiZJWMcdC9U2u
3zJX20VgRLOhO/xHgaxpMlwM9iArA6WQCSRI0tbAVkkSwduC0fHyNcDX4kv7+0zWLB1jhG2u4OJJ
OsYUkVL5nzVXfPzPnmY2EtRYQd02MOwyGck6fM0bWep+VgFe6aYVr6UMlvJ38uRJJFLEJmE421sw
0KwKBYmSk9WkCl1tq9fuPitiOzNPRWetHB6Wh8TfaLNNJRNStjKBLzX63/XhxGWKrG7EMWYNX7b8
nf4Gmu0mZma0jVHwWL1Qo12J8Rhekzksh4B7hbhVRoA/S0GETauq3Z9Rp2fdJkfUXJjCyvtaXFAn
ttb/xpje58XIFnNTyupBZGRrkkWLCx7Fo17fVZq5xySL898Y2kZGXdFF8Lb/N+Pwb+zZyBhksh2i
wWm8Gws7qisbYuBXs8OBLEYNeD3W4rs0TYPuKtQUwDjfP6ea12bienwus/vcBejym2wlwjSyPqx2
FxGmX3DxJlO3zUzfmsY5ttYZhgAu/cWYwMf7Ias5cpM1xwzTlVbCLhbiIZBwUlZZCD80MqdJbQCY
1aYrlUimsdr6+aHYejYMCvpDtvicNpwaQaaxTW6jxrn+XpdPyhfhZ4uJIVfVQHsCHRHdiB+4t6ny
371XOTHoqPQGTggtK8gAsO3O07Uz1uLlnfMqO7WIzHSeMOLiavpjTY4uifxno8enBp6lFBRP159x
8ctaFldWbqzSh3bq2G/AFAZysE+Vn14R0bDVbWL1Jla1za5KopUZufxQ/03atTVHiiPdX0QEIIHg
lWtVucr39u2FcNttQIj7nV//HXp2psuYMLvzxTxsTMSssyRSqVTmyXP+WFtEMEmlOpTcKtB5ygxv
cmLX9b1SC+f7Na2mA8B3giEDlGPQwVwElyyNKtJDNcmDzoVFDzMLMqQMvb95kLdKHmu3wLm5RZxh
WaLGGYSt8Kn2ygB9c713BrnehxLIqbTNh/5aWDs3twgtAkMdRm7AKwfFaj9GO72kNkVmYO/n1u9M
FtWUKAFaowNVoc3n1OpiAWMnFDAqVPwWd0NPdaXtld70oOFYYUarv0C/9YJV6gPQ6k2Qbb0V5+C1
DD3kj71lXWfSSSSb2ZzagdBtVmip+5Ph/C+TnWvXLPpjqNJhfSidLfa3VHWpN+aS8FCm70ENtpwR
A3eFEnsmyAa3uDvXjsS5tcWRyKRGz+kYIE8+xLsJICIwYTmY4Brs3plBmuIXhp+4jWRm45DMwevL
xqJEBz1YVCPQ8/wc08sRWU0kGpxFCPz0uQ/J0X1zQGi3asy5bIJD1w8lCCMU0IwpOmCin+2hwj9k
Q4DKB30Re/Y085ulvrgwWmtyOz9yt0gwVj8jIVSDIh9e2st3P/ih9MSs4tiXEvkCA2itVZfxcz9q
oYPJ1Gr3/XaufsYza4vPOJaN0hgNHvxUv6zNX8XgamJLG2X+G1++GKjT0KMyANtcdv0So83ReIgD
rykMCGoZYHPK/YIdVQH9m/qqiZ++X9Pq/YcIikMAgTmARBcnIUuChI2ZZHjtIduT43TxF32icoo3
UYRraFRKmIIUBqBQ/QselMtGk4GvF2+DTBpcvZQxOlsqF6DPv9f6MMXcQn6daMYx0tmzqTXAaPXX
Uz1h0o6nH+gvRVYGzGEZ9z86Q6DooR5B3ez+mw05+5GLSF8VEDeawM4EUazR7d6nnXyt+Xyn7pI7
tv/e1qr7npla7H2hUI4ZbmMeyGgUlxjJtVnK14XcJBZUQR++N/Y7in5xLUaRLENmVfsCjx1S1Du6
sjTBJ6FiJkuGigSbdoVuXvE8uMaczHs9kNtWgKKs29bVXI3xZ9YX6SVwlJnORoJq2Wme3p9AXuQG
DjnNwSgagVzdys7XMmYAPP5Z7iJBqEIMvte0MD3CADYuYocjudvY0rVK77mNha8w6HWFSo/TmpvS
fdjMo6xxDNyKeFPL/Ii2za42uh8culV6GvrAfGwNAfx+Q333URcuFNA6icMGVDlmEfvoud42Wmtr
cYj2I7CFlO/xbgCGFBeO0p4w+b+fIkwXKaXfDCrY9FAVAsrR5PiPBcewS4HhdHC6KXY8T6uXpWIb
efQE/uJfWa7dfr97Wx9oEU41IwYWeMCtWLP4LYCctBxtqVqtH7A/PrC4j9rUhHYBOKg8hWPCib8F
kQxc+CsYBTaS3vkPffMZllQ6g4RhMFJiLTqaFJYsZx6m4y/7xHiWNPWqwZQ/tM8qKx7i1+83cT1+
/3FzurjiUznR9SjVZy0Qw4e8CYSumE/szt+WuVpFNZy5+3IaSy2NfFBAqeOlwupd2SVOcRWDblGy
ux00Vt905KO5U5SYxrWzElAVi5+2kqnVS/hsvXOcOXumKiKS1UQDk4oExofqPjEbS5n8jU1dzZvO
jCyCVQmRGtI0MDL69JCqp9RNfeP4e1iiPv0rFQ/ci/+46RKUNpIcDdVEmpvGZmh1FaoHk17klqiq
jRtna/cWAWuSMZAUdViYHGeezENLisUuHjcD48bZpouw1NFONDWwMR69GRwEGCjkgsu39Yw3EEcI
dMK1vbQBrF7NnAwgpbCTpmIuCfIx69oBJBEaXjgNEHCc8ntoINp5hzFtiol5rU0vpJpuVMBX21yg
DzYNTPyjMbukKqNpLhKSQ7yiYuGuksK7XKuPkSaHoGuhT0ZHPzC/fciUHA6ECXJHlsfRQuD7NyjD
GeunAnYCmcTlc1iKg9JQezPyK3PylaJvnb4KPqqYGzaAKM9hzr3vz8hqxDszuPAkomfDJFpMo0x9
F9+kkwwSRFpc1+D2ShgDRjSMUGXGoFxkOv/CMnBxIOBiMv5ZRgBJoWCfnz805kVtWUXWPzITPTil
feVpegUq1SNGGq8EaYaNC3/1PjkzvYgLwHmFrB+S2AeqUSTCMUHekEZWDvqc79e4GtbRE4B6KYMu
whdch9ahpqgVqKJERx0kypB4uk33UBo+/Bdp+Uq0Q08f8YdB42QmA/4cUmupAhlxa4DXzw384b22
u4vxfbBVr/H7ydmqpKzIoAJ5i8oCgASqiYfHIjED114+8g5TYbzSLnle31IqGHhP0oc8Zfk8s+Up
TXtfTjKGncPxJWbgtMnN4WkEJXAeBh+FJh51OX7MBzV2JgUIMi2w5Ib214oIb2q12xmaeSBm4MuG
5JlhAqhC6fC4fMFY1r3RccUz0tS0STAz3nD9spHFxpNf/RoAsUjMyyA0zIxYy9G3cQQxAa/Smec7
24+v4p76GC90yKPxq7QlcCiqV60TWJhQOGSX4CS4BNnES/m44UVzX+dzWjKDnEFHp84R8QsijfcR
UUkSQW22k5AeivY2JgYQO+p0qAN6AkBil5vjXR11vRNl+v/+tvxkfhmSOxZh5Byv9v+8LefcZK7P
zZWALa9a3W+G6WbA+7Dvyzjch0FRybTChUMMS8ctGox3G5v59e6cV8NAtgmcFf0C7crUCmRb0JD1
/8L+1Hal+XOFmnrJfbnPvX4H7p9uI7FcKY9/trqIs7WIMrWHCrVPoNno5y7fIyNxgSZN/JK60q/a
GTGlml7lj+E2W/0cSr/4DxA/szYLlG6WoXbKlGaok5mIswQ5JuiITvdIGey2dPK9sdvuuH6Nr1js
mb1FfC3yaQJRFNjxx+I1aI5gsrYG4zrnW02H1U95ZmcRglBtbDhnMRChffGbC2tgF4xunb5Vn8Qg
M8o5iqZ8kdyoTcgppxOYtWggQG1eF6nTl7KjjvLBCMZdXteYowS/kFpEj3VhjFam55ejGvjxUO51
me2+d+A55/r6MQEbVQFMMr+g9oJqgCJtjMGVBPw3XSL2sar5JuovTWtcoJK+cVdumFsWdQHSkdtC
wxxRoY0WSCakOtqnsWFJWmdP+Raf9vpe/7O43/fp2bMApByxnEH9AKOiUG+IUUwNN4vya6dh7tSj
vgn11i/8lKAEUUY1xWkAM8bghbsUIlm+5CIJmVEcWWHLm2NRK3kA+qYa2m4KkHco4S7uZjYU4HLI
mr/KcxBT+E95rr+C8LbzvX+sTH7Blg6iDXS5UeJniwd5Pmoar0sUxSuHPKFYIv9IE4ukmL7H4JUj
YyR3h/lEevu92bWzeG51sUJOhzqiqPiBHvwi6id/ELGTguHneysrtcdPi1vyrYMskOZlUqRIcsAn
rNq6rf0cLoI9c1tE0MAD7bqjWolX/8TLdXNr11xH03WZIvExsLuLgCOj7vkXCcbo96OtH8pD6IYn
Arj3ProlbnXKN15Da+cB1VwUWfVZPnZZGYe4eydhOATiXVJ7o0gtSIh083/v22Bg48zIwmGExioj
HMCPOVDzvgj6fack7xHTDnITPqZcj12myB/BwK9JmF+jSHFq0c7tleBm4+N+zWA//5CFD9E6y7k2
YLWoXhWxNc/GDxfFBYAuwdXkqrut2uJabMM7C/NV8wfVlhnzWGhxkoEKw1Oq4CGAfkWItmBTAGo4
Gna5PXP4tc6I9f2xRxb4naCOo3iaBV9VcPPsZRBDQ6O+c0Dt9l/QQq8dyHNji4oSYH9kxEA8mMXL
7GJs+GhREYNvqN6ih9gyNH/Vs5gdI2XTcxOsCXRSnSyTUmvMp496TO+/d4/ZDZcXH9I2vNuIho7Q
EjvBUxKm7QSMvJ59dBA1KQzzWguOFcZSwpdUnrZStrXDfm5vPptn6zKAfa1i0Ft49DQ4slvoV6EL
8jjNhTqVJ/XP4WbDdm0nzy0uwksYJ7QzS9wSqB9Byw7AK3DsaPWP7/dxLTs7t7JIRYs6hHJe26LU
WFyZIbFV2YuoBBqwTaqLtfOM0AC0IN6jMw385x1kUDupyQCqX3M3N6XiQ2JP/vz+hYjQ5r1Htqwt
/FDWSJGZZCYWzoTskyh4iFFAz0GroyXE5qS/S6X8Lk7FXUbSX6EZPkoJpFwqQ3aaUlGtUhV+mTJ/
qLhnNuSK9I2tVeEHZrbfCs34qdWpl4fsohOho3AxetCqKFApJreNTl8Zb6BUY9wNkeR//71Wk4fz
bZwd9cwRK6OISNHNpPIHekh+14b/U0TY3MS1++bc1NLnw7qhoDdEewc0kXW1R2PE2ljNlomFkydy
FWgyn7lL61tSOfR1LinGQCjty9o1b0anscXLFinG6slCcQTYGaimkCVEB/TIJJwIuJm1rH+bYvk+
CMYbTecbR2s1PYEYy992lk9l3qlhgLEsvNTfmtbm9+mlFDn0wTiAHQMDyuHevIluYzCg2kmz377Q
NpbJFgeuRX6iQmLUBAkSii7N04DpZJm/fv8F51v4Sxw+W+PinHFj1HIJAjCe2Df7+MBczVcdZFwb
75wVODnay2d2Fm5v6FXaDR1GSamOnvJM3kj0E95E9zwa71hGE6fTlB/jgGS2jmXwZYYPWVDY6sSO
magcEUQ/v1/4uuf++biLwyHksA9SHRdd2oAhVYlRJNbevjexUoieF405fYBa8MJbFkAUs084NCvn
invv8vcMsj6okkHILsGQkLcFvFh9K5ybW6R+VZ/okpRjSY0cueFwH0sYTdYlp58mt+l+AoXB2goU
0w+cvvLcrzi3WnBOf7/o9X39s+ZF2gdqqWYyCuSfNfTGMD9sk3FLoXpFbPLTvi47e0FG5dAE1YTX
t+SZzXpfkgk2ySmJXtOheZoQzpVgvOfQx45l8wZc11ajqT8G1bSHRPrVq9GeCnotWOFAtZs5EKhI
3WJQDuBCfQBc2QY4lVrlqOzjUnWlKtkarljLVYGgxEgi1NsVZdkZYOhQGGAgmF+QM/NLfztVYBTS
D81VBDIwXd+DI3KPx+s2HGg1qJxZXuQLJoWOdU3nt6tm7mj/rCcyJla2aGZWs7szK/P6zy45TZZ0
swXTt6f3wLX3oUU58gQFFuUE2DWQsW/El1WvOzO4cP0850RPDaRBUkzBxHXZVFtNpS0LC7/WgxAU
0Q2W1NuynUW+6nIvtRurBfG/IzuQoNsZxUaysPGxluUaWg9Tgran4YHv0tK6D4k8x9nT9+d13RVR
eQL1DpQTluVEJQX9K9BNhteY4a+MgxOaFMQJ5ZDbyARBtl+GW3iq9bgIFoO/bS5iLyAP+qSOsBkd
/0olIXa2Uw7/XRV6tewPyOQ/1uZdPnPGVELeF7fQbOGEx34tisErjRiARjVNrnuWABtQQdRwwOSh
2lNiCYVAdzFu79BCip0yBYV+zJsHeUQ7PVNjyJIM+1hKDibIbUM1R8+2N0abmriuupREIPiPN5xv
9ZI+W8Hi0IZQ7kScgh+YyoC+rW4TMrNtA4hWXY7hez9ldrV1otYTVSKj14UbDOwsC4fHoG5aVRqC
LN639GBe/GY4KvG+Fbv/oqa2+o75Y23p6lEv9KZKVBTyIQ2HifJZM27mzjTB4myPpqW+d6M9z9Nu
F7hXT9mZ6UWeNU7AA+G9A+qz8qFJrsR4NUVbukHrd/OZkUWeNTS51mUNCr1z+NCFBYlzwzJdEFG3
jmLX16AkBqtS7nx/uLeWtsi6FK4MhSRAicJC42kMY68J+Rsnkvu9mdXYeLa4xXnWYqgE4ZmPHayi
U0b0pySmm5XeLQ9ZHGMSlawiBvyRngxo1LlR7c53pz5Yyg4cCVajP0EREzRjmxBadd6mL0kywUCA
rlAd00aLo5AVScUZaxNfA8RmHocYVVQpm12e2+yW+DNvSFI4EF1z5F14x0DF1V7Ed1uy1usfkwFP
AIIFjGUsNkBL6h6E1Sg49cndkB77/jE0thKTVRtoK81VbQpayYXDyCRXK2ZAfgzzszkDx2F6mx8i
MKNbELnSNKt5nWYQ6qZA8WqEO7O74kElZr1QLDxB2GDXXLSeeWj8LXDn7yLgly95ZmexhzkGq7TB
hJ3mzbhpD1Hk6K55BwlmsLDOLzrlUO26ua9/Cv3GjW6lB+izfDR2YQeuemL7YuOArjr12e9ZRHap
7IqwDhB7qtawNeMeJOX2AOGQaOsK2fqwi4xsUEcpEiXS8tLMLwaolYB+ZbJEaVx9HwpWe6PsbEWL
TGwaQrDmagh0GL3y6hvjoLrCgUJw5Jg4pAEkb2yU9K/QdGoft0bOV7DueBgAc47mKAWidol1R32v
KgOcVa9LJhC1K+FdFtVPes7tNiZHMOKeMDF70aaAbsiQqdXB29prOyHyjXP0+wXy1c/++SHLSfsi
kokut3QWTR9dcL3v9GfqQDjdj0+hm9qlUzzIxEKVxEkgNG6iWYVm8mXvJdfQNtzT03gwbptn6Vg5
0anxDH+6lo7sGYrNG19rvna+/E7MeKsK0FIUU8Ofc6OJizZLkg5CQ94sfc4upotux+x0P/gisbaO
32quqWuoH2I0+SvpT9CmhV5WmgEK7o+JnCAWXWWpUwWm1YOW6X9fGgHqABxDwIJhjn0RyuoiFIHW
4r6YQfT9ZWnjrB/nUpuO+vxWM2nleBGiz1RGBKxg5pdpeVIqih6Dp5WaBWSQoX5dcHvqbzbWNKci
i8/1ycwii5C6auAsxxXw12DA/xO8AeQc2GQYmMsUDHV99gwuyZ3Zx9BCDqb6SHvFQW/leWM5K/fq
JxuL6FeCUzyMKug2yofsevwRgbOTWrKXHyV/ZqSA5s2GwRXsDbxhRjOo0GEF1OnzoiCSjddMCPx5
WjY/1BBkTjGD8lXqmiH6RbR840K3eDJcJeZgf297zUN0TQO9gQKyf5j/bJrKaSOJCYJSPHnhMQji
kCHlYPP93srKCUM9FJPRoDkB78ayxdiEQSRxYP0wMvVLKRpbDV8j85qXPxpoznxvanVBZ6YWgb4U
VR1EKgYl8uINivGSeT3od9+bWFsN6mYz3Z2Bht7yc/U9z9S6Q9NGzn1VUsDt76lCOaghoKPmFo5w
JYmd/R3m5gCFFurnDzSFegLJKVRG1GayaqPxIfuzcTmuZDmfTCz8vVaCPkF9DGAF5diHj021Cydm
oWxQm8dahwpc8m9O2PmiFtc+3tlKlYWoi2R6WFlBm7gjZbd93R5zrtummexrGX1oMDNmQN3NXBHF
rwAoWUd048bi155An1a/cBi9r9VJ5viaRZGy01QkV1NJj7lEb9NBsswEAPZcMi6zKHnuRHYZV9M1
5bqTdNnFIPKH711rrSCNX4PZWyCpdOPL8HYByUNpUOf2nK/71XghnmaJX9MTnuQWwukxg3+5jSqf
v/AygJ9bXeS5hEttQA1YLRowIhW3Maq1mQF9mWL3/fpWj87Z8hbeTCfKKFIhXLUGGFTS+qYtxLVI
IieWJKgQkXQD27BW0/m0nwvfNiaJlLSfj88J1YLamS5o4zA73+dOq4HJejPXW7sLz7dy4dq8RjJP
a7jTXESaR42ny78HjbfKmaa2kid9Wt3CdwWJo4Gr2E7JOIH3OIW2HYMcmHwDarWjnBU/G2E6dQ85
h0ycVOjAhx1Kg1wFW/5NECkQ1qR+HSWZ1Q8YJOshxxfWzCJNd0u192lMPKWAoDS7KvlkQ9PUCWrF
b9PXXLnipLTy6o31v9Sm2ckZc8dC9+Ja8jG+pFqgH8a5rl/LDLDVATTpuuJEJd7D2lOn3PZNfpuZ
aolUpN+P2l0V4ZsQya/TS5lKjgjVC725V9Mev0kWmscyvgfoaYZOQM1r2JX4oZ24qiBlOasU5v1b
RX5GUnyoAoH0mtljaO4mOT1QCEdUZeWGaWAp0FJqBQgsmPhAVLejVD4p/SWvwr0u6A5Kf8pUgn2v
hYQjA8U6cJMhAyw8aARKML1bEdyM+uiIJnmuigRS5uqjHMl2MBlQyRGpFSnQWmOZO3YQA8V1tx9r
MPqNTWQZUm4PJN/1Gp97OtB5xJ8lN7MyY9ukTgZ+Etrqu16XHqEO5QZVE9j1+K5xVBUwBIHwc1IG
EDkNPVHAVnWJeWtbB3hFlkynD6ZbGnaWiFtfsBEU05VfYKmxVlscGCataN9EBFE8RmwZcqLoRfu5
3j0jkbJNdGLCHpxGDXeGcvKM9gHMnc5YJVbZDxZXjmnf32ikQhUIcqkgCrtIuunUVT3I+6ZLuctc
JMtDSX7kkXoHNbVr5PReoIV2RitocHUOiz5Yn1mNMlohBRutiByIUzkkfEf9B9qPqjsLN84doYYl
VgJkIW5CW60LkEiiuoaOSUReEvI05MLGe8kv+tqG0tuYPE8EoGSTHiWWWi04E7saMgf9I9DiFkey
y43MovXkgpXaGUIgKnh/AbE1fHXwXwtIypKfGA7wjPClk6id5j+E9tb3GugCW6j59R5TrphhOlqk
7+MmvjC4egxEEoLHmx+59tb116Iw3mTaAIv2BGJFvNjIbpSU2yzML1gdvsWS+pybfeN2k76Xw+hx
APvHSLpdATk4rcjwIQsoSaijLaIb9HO9bDxpaetGUe63OsT6ktiKQaZR40COXevqAX8IIx1il9dx
Zu66qg2RzeOQsds4L3+iGATJsdptSLTXksRv5eKoN/qpklGLNfNL1k43Wm04VWI+Jz3KeubUN9h0
XKlhv8vG9GDy1lehskBS4mjadCNP8UWtQCjEVH3NxNSnHF4FQ4+uFIHjPaS1Aam26Sh1UFQsoz0v
oH043JLovcy4rSRPKViXdLOxJ3lwqzF5pPoDN8LWojqHSKGWPgbtaNeDfMtksCNKv6Z8dNUOgDrG
7K6Hqp/6VDQxaO/S/qpUY6uoC2vg4kAHwzFb2TLD8H1WdAu6l4g+t1PeQliyRzImLEbA8FA919BN
BT3BPlWjw4AnftgTVzAwIdfYqtAeIMfEJIzYTOpDBonKoH0pSiCnp8pSNVRDdQrZzp+NDnXbQZ6F
j30RXwaJZsdmgDyZ3HSktIsSPOBly2zJZEB3gMQvSmw5Rv1UuanGDxO6yEEWeqyqfuSN/IKTfTDS
wa0TA+x+1bsxgrtcl+/ZJL11nTjCdfeJnlsRR9gQKKUzqA4fqlTNf9IGujS8U3qXSD2g3Hr2QATS
zUoCqruHLO4AImGP60VxCJXpFyQgET2rsbc6HXhhgN5rS+QGBCAV+ivqqsTpaQtOgRiBPxnpvm96
pyyLnagL1xjYq65h28P2gpcJeo3UPAZxYFFCDpoamJC9QLhEbDBqeY/nmGOm7WOjpjgwimRFRXlS
jAQebdzTbjhJRvBE4xK8prW4TNqPClukxapdtRzMrxNyLODwhsLCMD6+8lVdSi4bXhRROLy4CQaM
CkI9lmXHFJ6IgRBLUSCsPBJPhdRmXNyUxnAM44dWG7y4kqDid5pb80kkoDaZOynURRO5thhUVGsz
hQvdDFP0AvyGjYlq19CGS9IDIhKTp7E1dlTS3aotL0ETbnNmHFKwaszitqIqnDydLKXsPDDsWJkK
UVGWe1OhuGZiukM63WBkGQOO6cNYcgyxsWSwTIhXS+1DLuJ9xgIseHCyNPMgTe4UmPSFGgzmuc1f
WonhlFrfM6NyBwTVkZReiV6KquVPRvQi9x/goLtUtNyWtOKAEQxINg+7Ac1LWZtwXUBiC/2JvoDq
Jeb0SBA5apW4kIX0a0JdpXhMA7FjVegG7CSV9waUVFNkeHHGrkmXXs1rNUdoFGiSY5S1lWIGbmIQ
BkwkNyuy5xKfTqAZC0izrzWPEUi3CWn2nVCAj1OtIFcsml3PsU7u1Vc2qEDiB7Yp31K9diEnbZXR
fdkaN9kYXA99twuMal8lmhcHTy3+pzN1K0Bfr04rlyqSrSXMUbtmV+AGjvLuRqoF5owHG7pzNmvv
zfytj+OdqqJep90liAAa3qzF2PuFqlsYEt51kB9t6mwnQ+K3Hn7pavKj6zS75Jh0zdJ3HZTTUVaA
sQ+7rwD+3UIMFVN4AS3tJO8vQyVyu+aXIJ1NMsXm0UfH+x1vhv0w0tsaOpcE2YbB/NBMj5SOUEMF
xyKEVusit8t4cgK8aULzWg06yNUcJ/wakZdOWs9U6OEp6jku4dJLo/2EGRCc+CPw716EXZCC8CgM
ZEoUpLCD1UFTciCJbYZ4dtAQPb/cbSLTLmjp5vmPArpRU0GgafuU550dZp0D9UhZzVwt48SqeOYn
0o8iVnzWKxiTUPcpQroI34L6sUpkBDrwHONRKaf37cBBahQfNDA4laoN0KPoa0tJ+8tCLpxWiXb5
JFm0Kfc8hao5hoV8ajYXofyRKfq+ROtPMuVdUY0gJtF/pEpuNwIM3mbhDmJyCRinK/wEDi0xqWzv
axRA4wJPOyUMrloyOZGAVipnF1EI+WjaSK6ayY6kMEfDvzfINgZI9BYpV6FprDqD/hz3lS3L8jEM
Eca7ySvywMqgu63IKHFpKDEkrjb10EDSKrcVyI7aNnpApRk6mqFXVo2VYhCY8ScphmisuWex7pMe
NRAdCju57jJcjTTQDqz8UBXxqpT5dUXCOdJeRkHrVRLW2ipHQe5JWp1o3eDShDhOJcPxqa1NgT3w
8AmMtFYy/TAFSuhtcRcLdsBA2UGLkMTqHzSoTzpko7MIMrtSekkM6ZkY1VVb33d57aZ66IIZ3spj
CEG0jx2+V6FMFktfQV1iIwFgEbMLwIiZBL6rEaxXAnw4Q4CgokHQjLNdNUm7Pu8fyvYhq1Aqay29
Q/wLu/yCx8SpVN2WuxKyoxxBFTEZuUFgcqtXhW10HW7w4ZBUtxytwCbALcaLn2mW+8zEb5MbmwdQ
zeFQv6KSrXYcN9BLMCGvxki7AKgUaTQ0fmNbTwGexf0ggic9mbwSdaweWWQrtMyOpHupGnyOF4tK
i3vS0h+JSJ/bcnwq1NZNm0fWgt0L45op+YlxPChuILix4JJEd231MkDpOc1x01TF3hyBCm6DK8Zr
KKcaEFSFyiyeOPKHqomjnhmnvO6uTSW0oYTrDnq8z3l+i7z6UCXUN3LtjsnVqTBafyiB7kremznh
5wYwShBtLQMcddDUl0ApFdAxlvoHFgOCPGdCOiK8Kthz2E52rT1Nc9JD+lMSES9R78ephfendiFy
/F8N0EBhe6QBDEIPrSpfqup1FtNjqTwB+A6ZZyiL4yqweiU81mLcRXF4W0PMATkcbrX6lDFcg133
gPB3CsRrHVO7AEve0Bi4mH8mDRS9K0iNBdmrBGBgkNS7nJmXAmQ+Jv/Q6EdaQ6EhJIehaF4qCeLb
bemGHDTgcQJx4TdWte7YVPaAa3n+sXScLlKz+zW0KdJMrt7GA1jyNCnfKbx6MnDpsaT3Y+WxlxK3
kyoOlXJyqBvZDXpzF6UbaIO1wh7TQc1ngIQJ9d/FW1cinOYBi9GLK+gur6AOWP+M4sb9vkDxuxT5
pRSCQuhM9wSqxt/lojNYRpIkUdGVAqUQA6eTcGjVJkpzpeKoET2+reQSZ0dSTDuQxpOqRRdtgrms
oQHjDCr7d10nwV/H9BqwyGqvldIWEdxqPXCe8/tNJviFx6jD7JIZmyUew+JOz19zsrHNq6Wgs7+/
2GZMJYRTFqKkMIW3SY+8VysgM/xOyYZ459Y6FjXvtIyiuIzBN9V2PzApbSV5+i9K2yBB/HunflNU
nH1JpBKQlZmLI2D4PjI5vxtqhnEyvlVAXK34gN1+5mEyMD+7KKHL8Vj0VEHFZ0Cziu1KJBkOtfqZ
3sJPig3/XKE5N4AO/WNt0WvJ+NhnJUFBi0ug5mkD5QXVhUszLy/mx1xIQ1/rqs7Si/7alKH8zbU9
gDSlFRo5VErLR6PPCOp6WW5RrZnv41yyNK6AbiAQN4mAJo4UJluUlKtn9+xHzx2Xs0+RGS1NjHmL
6lQIWx2geBtNfpQTbaP6P3vnl9N7Vl9ceJVpaKI2m9lQm1lVXxxyuFafQNATV2YMoet0apyNiDH/
+G9sLmGf0LckeCXgi0THma6Idf+hK5opTiAtvs3uvXp0MOM302DOKpuLEmPLzDYDLgmOjVysBrVf
sCWUt/q9ziwsgkA1VGZuzEMiSO+QIYynVsMTSu3wvNrYvK21LD6YhIQOMgk6SDGgMJ8cAFgfwAQH
lhhLwmG1Dfm6AeFT/vi92Y31LT9ZTmkUoiaR+b3ypGMCNCFunUUb8We99vxnF+kiMKRpr3ToaaCI
5xPPBDQnLalVO6pn7GJH4IG05f1rQAOQM/zjGUvWHdG1pWFAqt1T7rL98A7ABuANupWm9n9Hpr9a
zj+ztzzXtZa1Ih4g3aXxnZSouy7/RQSDcG9kDWO34SxbX232pbMoMpJpLKcKqzOSO0CVrZKGFgvv
vneN1ftPg/gucFUqEBvzjzgzIqCXJ6o2lTxNil29gx8O3KbVYxG+/xtD1JipVsH+sES4BooiwJwP
9CSB0BJFfl/Wu4bZvbr73s56SwmUh38bWmwbqKoTbSBgqcPE42gn4kC82h8s1C8IaCUDCw+I5tTv
troTv+/XL3HxzO5iJ1G010sWAOkQKU7jtO1RBdMjZty8EhxQKLQNNlgRBycGeZ4X2sVhG/6w+i3P
UsZFoJTyDjoIOchC83QHGD1VQzvQULtptvqZa1EMEB95ZivEkOuyi87KoagnArarCsTEKGO65mN4
mOEzhoU3C3czn+y//6prZ+Hc4iIN0LQCuqUCrEltFljCPJgpysHi9Xsja/t3bmRxvKNRI3MMQ2NY
zp1JaBawF+4QPw3KljjRalpzbmrhpDFPyBSGcJacSr/yLttBOfmF8alwE62/LtF4ciumfERN/Ls4
amtN6EsICJf5/7F2ZUtxK8v2ixSheXjV2N3QTAYMvCiw4WieZ339XdXYblHIXZh9I87DjuMIsqtU
mZWVuXKtVjpLMNUV5ADItgmqpj4UC0XpZuRGV+vLraijy6hXDP3pFX0dADYWn5w63dGE7qWIl4o7
aVb9kFxgsv9i2vdno4Hkr7M1kCndgHvbERj5OeuokW+2iE95VlYRZrA4N5t4CGp55Wg4p7/66i2y
XBrlNoqQNvNQ4jTn54Mj2NImuwvuwObrHGh+fkgs/MvqMZNAZAVsHC8Z9ODcMMhJPosgMErUMzF5
LUM3N640tbG/sq6jHXpwjgv5IANhPrqlZx1IblVQMkQHch0JnOFsauTVAKgv7FH3vzDoHM+PQ+4V
AyhRBFs50zQTiHXU2uwEVOWAHJ5XJc4I+lp3+A82hnwtHV7+AipKhGI6Zkkl42li7MQxcmqU+yDu
gLt5o44uhNxO7/Dq2VwsmIoXAqjDEknGBsvJsJ/K8huoDBgN/RUWS/gdUKAC+kAymEmpw4nuTFlL
PrBmERdYfKpFFhcXaHWhbK4a9fe5Gy+KEQxjdSzf9Z3gcg2/qaZkq/PoX/Bp0e17UbuOZh+9vjbG
sPAIBD8K7Yo18H2/5fmqQLsy+lGroWPEKAGg7chYA8lp6YtxuQQquw5CjutnAXCvIYu9TFQcedih
gWxV3L0a9J485V4kMp8p614GscFDhqjRiU04cJmcK6nvqrLre/VjW4GZBKkAylZAezZ2o8V4sKDf
x0Qhrh+Lo2UqZEn8bISNHvsuKi6XHMRCQWOTvJw+eqv3IbAQv1dHHQtfq7WuE0C3ZsilJ4S+J9Qp
iGojRgxhLYX6dG3RanpBkjY+Fq2suu5TnmFhDamMA35cCfUi6jPVyEsNN2Ftg15XdOaNFKLfPj+A
8Gy8NvajM2z5jYhuo2BN8W3r30ysAS/GKumplxGqUW9zcmk43HFJc9ZKvfefvtdhzGdxjbV8h8nb
HpjbAk2TuALsup2sspsYT4ZVdNdiNw9vtIWdvG2SQsCTCQMuRIWvAbBhz1l+Y6cmkSkvdxgamh5O
r21tRmn5CQ8X7MIoxwOr5vMzqhBBeWfokolJqfNmhsYlGOj4zNiIBndejt0tgCAQq8gZFSnW5yP/
vjAf8DribgXz2sidQw1z68uBe3qJ6yHszyE9vDmWJoqxqIoIfiB7/VY4qzeQGnX4MxZudPXtsvx8
VOhQJgiLSFlAuPEGByKoQKhGKKFjYhkgAafhLvFwsHKL9XZZfbrrMrS3QISnaNCme7+FQz/PVani
eAJQsx2380Zzou1nJenWc8mFNeqaFgaRU1vCPUwKBeJrd4fmQnAnXaAf6mYuXkqDOaP3u/0KPHy5
Suq+7lt11HOwrLlJtNGgwVuhBVYPrIBG/sqH626xOuo4TjNf95mGvZwvZY9/Fkwy0yJ+U0A9rJ+x
bxvmt6Myc/AwdG1iwN5w3dr1FiNtbvodQ5Ru/okpvfVkebE66oRyIyegrgxrCiawHH2nP6duaP+S
Gpv3ofM1n5A1FaSmOJwfeL7qmZdqoY1QOZ+2jcNbHLo1qJkVqJkl1Xa0qu3UfmLcjNygHz/jH7P0
pdCLpY8hbRH1igbjbJMcvcoN+oNZ9wJ093mYC6wX1hoqHiMSv9dJXxFz6adpl8Xw/Ua7T6f6Xurb
Pfp3dpHWTiTWd9qgfw/m8rKem/vT4W01m1iYph2yH3OAOPBRu/m2ic4M9VvNM5LAvxzT4/Io55uh
6BMUZNh+2mEi6aLaSzfNTzAEOPyGezEYJKOrV8JiQZQPcm05GxHRo0h03gS5FpPwh2WAcrqx95sx
A/cxJKFql88wqSBYp7/JX6LkccMoT2t7OShGMhzVgaJGiZzyp3hgqunNXkORc0aNU4o27DlL5pei
cktV51DPrHDyKzybvGjTiw4RE9QEUN11l+z6/nr+sPhaVJbJRYkUI8FElgkQODhuyaRWfpZtqww8
uyzamr9EsOO+UglnDaVeERy3hEGJUP9UVmFNV4TAnMwkcUz6H9Z3PDybF7nDBIIPuQ58ZEdIbV39
NX1It7MNzIy00W0wBzYPvA1uqsRlRU7GGaUbdVIEVhm/wbYW3JU2y0CksqglWUflUOZarA0yQUCM
8ihlEAaNADRKmoOR2IOULQBGLI9YvVkVzKxpKsjl8CJ+n6VIkZjl/ASv/tqXW92/hTnqWGJ2TOGE
GuYw9m/yxb7MvsASKOkLC9RR1KRRkHk0vdw+kNASjrkz1ej3gjpcNm15JrbheTurGCLKnNoXejx/
ZkBq/asOCJzTwWb1Ajj+EJoCsgYai0f6hwbY/CLWD2Xldu3raRPrT5OFDTrH5AaDH1T4XVptyfj9
bBNiHCt0Iysurgxv3n/RBRY2qYuNjzhZ6GbY7IWfI984nBK6p5fF2jlyZhceEHGqVo4iDomqPuTJ
pTx+i1TG+2Y9Pi5WQd1mIQfQe5vCxoEDgj/MroLj8HNEw+s+vbBGXW1NpMbNQMRw8G7bgVd1A36V
3dvEJpthjrV91CUnKlFn6CWMgYMdAKvAzPx9GKiM4808e1TkAPNhraoTkg9FMHnfUXfa2biZJEBd
7ABoFit7SZ8Mmz3Yy1oeFUIkScT0cYIvR/jjJR/VpxDN3hQ8JbhvfBOJJW/mXs4i4Vx9ri4+IRVX
gjZUxjRDBSqcChS6elNPr9rph6JfRsZZqTxkRsVK71bT5aNJWkcXcD4/MCJkK+QO50z/nn/qQNLA
Z1dEini8BubVDBtgfJmMo4wwTcvq+p06JQDToQkM0qE4e50lhouzlkYFkSI00NuNieJgKvjWpIaC
NTY1iAtnwNzEsga8P2ZRRLO80KDiysAPY0BKz2CEA/g3+l+MGsBwBdSlXRTXE9p7jEWydpGKMb6f
doDRw14+AIULqhKhs09HSlYYM6jAok8hSGN9vDI+pnky81Ssp3mLA0lFlizwiwzpCapC6JEh4dJf
CUFJY0uaDeZK5xNFFOLMH16MC4tUkGnAxtaDIvOtiCJb47dpdGQv2LQYPDu8kQ39QjVlFyAZtqYX
c71UqMmjII0TA6Uj/QlErt11/K2AloJ62QEmuYkdjB+zgio596fWS0UZsHL6hRRqb2Pw/zravwpU
POZKEAh7f9Ea6iCEugqgQovmkmRXlpDu+2JjOCAICcwONOOZLfKmb3HdVmJ2E1Yf56CcQQWCkCYc
dn9xzWeVHkojKUJwoF2NwM+gn0s7/+wTA5Xru3q0RDlikPGRpACu6sbn6g74ZhI+K5t3udwpUBtj
Efqs31BHc5RTZn5tYKQSHzHKr5LsQqjQRL5hOD5rSZQrjmPDGzN5jX+FA+IvYea4IsoNFbTl2jIo
jJUww35Nrvv80RjldWMLBHMppJlX8MVLOsv3fM/BvTUDhTCl3be5upW6UL79jztKuZ6U8Rjcy5Gv
ExZg4nqF9TZ3CxZg9owv4/vRL9hcgAwmqBJBTlfZGgji31i2IXXBu+lnChDkJfAhsEBLRBYU6Mqr
NH8MMF3hXFdVDEJ63iJNjPG74vCoZ+ZezKCIWc8MVbT/NQUyHiBZex9W2jbRY0MOfAjQoqBp8lDU
doBPig6Q1toEi/hOyBnVKXDGra7waJU6NoT7IOY4PPwMLt40af0gzEJkt30Qm4YaSHsMUYIrEwSw
BuYwxcyRpxj6iek2MG5FDBjp0+PcT247c3bSdRtIE1j11Flipln+aJjJqFi88Zq1e+SetpheVtll
bETWqHSOUKhWr2F+tM/2bfYoQ6BZCmN79h94/zye1V1RGRYv91bYyhhCQ+VaDUGc3b+CktzVMZeo
gfbBwBgOhH0wrWxs2mEyFd73fJnzgvK590cMqkUXUncrB41dgPQzrcp7fUzMGiRhQ9CCYDzaywkG
caqXoLwd09IUMW4giUAqxeedARZyw7dSNbGTAu9uqfAG3d+1PkQIlHwfa+lPv6jBtIf/XxM2CaZ6
AgyAz8JWKO7z5CbNvs3qjOkFzuvHysl90Uoy4JIwKAtAvx3Mr/LcWz0mU7JcNyvlR5OEzjw/apJv
zuLl3LdbocIcRoRp1QQs+eNgGZh6MRRUmfUYOLnuhxE/qfUdaDEsaMRBR20256zeJGLidoOEiiBI
HLoGHKeFWUFuJ8dIXQ6AvR+M0KnNz8jgaQwebLX7oSX1Np0aTxFizKPeC/3ojIG84TiwN8u1k4KA
HdACDCIDy1wKVlgDyoDeRWpEpg62waGM0Np75jG+E2OeMBGf2j661IvBSlTxLmsDMyRznxgCx1Ts
HGvXY33ZyhiqqLvrANdL2FoVJoZyrTtTw8ZK41fw5mzI7vEA24MIQssSO8r4ba7qkN0TzGCsrKjO
zEKJzDQxvg+t6Bk1RkCGqbtX/bGy2ynwMVCc78W6uB1V/knl+8dQlcHSWXH9ZuZk6Pdq85MU6K0r
jMLLhPHmTuSuErlAR83nrKqbb5LUeMz47AxbudGq0GsA/A05IL4wBDen5ZmSa+dZAHxW0pglhsdD
/wECuYBhJBdFCRInNKtrYXK5LN2Isb4NtMCZeLT9QRDZBpcR/oqchJjpueogIzzzUW0a04RhkHKv
qvPtqPxQjECHUB7YgwSf1YVaz9QWIYcK3mD4VNSsRJ4Ypa8tAHTJGWG7CNNXUtStd+yKLkkZPsbT
P9GGjt91rreVIoUAHMW+6euJ1VeM18P6pXtcE11rDKKpbTpigpTm3tNAsPZvNWNZmCK31SIVQxYm
tmoCYAcIDy1dcsvqR6QyKdVX77yFFer9hYnOSgizmFQ2/523inUkDuSpizVpQVvIBQdrGPIfTQx4
HXg+MWOj3QH19gklC+YHo/K+EcAOX8cd/Gt9v9VzBHTwWB9sNUdabCWV/sUGF85VUXCuoIuvw5Be
lDnukL7BvOvQQu0yaXetpj5+JUVaWKUu9r7MRSPSIEAc9vy93tfbqVZtoxa/pUp9VbTRDyNBgcJI
3KRpa4dri8cqwzQI41esuh7YwME2hd1Esff9YZ3EVOI1fwYg9hIEFsaDamHo1ovOy8HGFJsLinUr
+c6wSeLHB3df2KT2OxgCQYkmpPSxuiHq9uB7SMH+R7q0I3j/pNQ5x2Soh/ssdFLrhWF91XEW1ql9
V4DzGCOSmv5mFSbNFcwQW6S5wmoJkD92aqlUHqWpPcrnfp55pRBaFVQnAIHCDeGbRXCRSwHrxbua
mC7WRkXuGrSkudofXvgkys2b34rwn2gbkQBzYml0QW0Y5yZRoKD4xWbHalQ9Lo2uopUK5M7yoMm8
0Q/vywi9qQnASeApWXvIOB8G+fdFqJuNIM1kHntIzseb8sax+cY6H6xVUVFcSYCYDCesalJ6U/C3
fdWaafbz9JEn/nTqS5EYsFiRKEoxJjhRGwjz3lLS2CFjuZE4miro7E6bYoQTuoSGcdUa8qeoF0ca
iMs4/0ItQHtx2sY6Im9xFKj4kVQQ7oUkmOHqEOnBWPxGfsx24v94R0C1RbycQBoDBmjARW2pcxi2
GR5mUNEDgOm2wbwysKLoEBEpsmBXbqDa7USusmXYYnkYFTxkbuZi0O6gdbOf0I2Kpl+DbDMq85+q
0bG+HhU+El4d0Q4IsDiMHRuYgVceGUs6HQ8hx/f+KDaDrtQgLgEWSLMUE/Wje0gaNE69xdOrscCD
atUtQJauf8YGX6+XrP+cG5meChF8UYyDLxclVp/QC2tUHBkNvp0wD4+sgrPr4k4uQYXQ3pf9bVSA
jcRv93PU26k6MeLXajKzMEtFlL7QoftlIKKEWW9myQsXFjbXPfvyuTCAdyH/iuATiiC/Mwi0g99/
UnnU5CaBvjUStd8q9m/xkpR6WFrZDN+XadS0H+h+r+tgnsr+FzyT8U7Rwes1NNvczLzAywpM/7t1
YxZut1GfBhag4HS8BtP3+8X2Iz8kiKKZl/nC2VSLu6oHj03si6w4w3IUKs4gC5WSVISjcIC4zLZ8
R1AZoiU7yU630Z9Ltrz9KeWP0zFA5qmgkwEaOycEuC1woBloA/Af1RMLV3A6ikJz4f02ZoXUyA2B
uBxE8ZTzwEHng4gGkNclC2ay/ng5nlAaKVd1gWHMJU7or05L+hOqDOhwfr7TwtjEw+NmceP2Kuiz
wwi9nela9VAkwVveRVsVxFSWbvI2IUdnZRKs6Hb496XNICuEOSF7SpgVOygNh65sy4I92COkB70v
vZpQlIQaiMqL4E9+/w0lI+8SkN3jshDBNAY63u4xTh97pbMq8HCA5o517a9fh0eDVKDxoywxOFR1
gFvVhjN9N29TW9/i2IAkxvwPUKzFGkk4WOyppqeo8Kgw+TZKLmB63PFt/vLXDfwJqBlrkVSA6fRU
zTl8xl8WwZDwZhFkXRbufPZn/It3HLeVijSxUPqlEGUGlObybXv1BqcgL6KDZD0bbrYe2Y72qAAj
Fz1mMwVkUESLG8Q2SeaA5wQdM8y1WaCPC+8ml7czN548ViRYvxuPpqmwE+SS1PlDgddYEuyj0ncn
oavA06Vf6mr1PaiCCyExnk+nPOs3xh+bKpXxzA14LrsalZO5Fb7njeoUAQiB5l5mARxIPvExy9dB
gUywZwJd4Wr1pASaY848sW5aU5chVivkvDeXgwVC6W99U++MQd5BsAWcfoN2rmTDQx3l1fb0eske
nvoZVNoDKpQMfJVoD8p89b/IAFtBbgn6wzwnZ0WQo/Tf7ZEy2KeNrs8lgJf+9+KpYFTPiDljToIR
ySsHR7ZQviUYbMUpJndARx3Owy5crlepFnapmBQFWqeqoP07VKmI2uV0Rdhle49dpfqLox7XSAUj
vZS1RJjgqOqeJD7//hxYP7pHg1QsEnSQ2+gp3MRQql1RB17j1x5K7YwTQ/7MqRNDBSAZVczG9xEQ
Yjm05hzjRy3kXq/Uyjl9SNYv5eNyqMCTdoOgg2oPnggol1w8+cPVaQPML0TFF4OX67YskGj4r0dE
B1jrCKLjMxOtjJ2jtYXTMgZlYy76rjRVuwnMcAoIL/MscXJch4y1radsf3ZPIv++uArDTtYmSYKH
9RV0nv5g/IiO8SdSNkYwO+i+LqyVflyME7nrV/rH7Ctp/dI9ro2KHkOIVCYpsY8EBZeczZsqgqoF
BpokcP0BARfYSvyDsZ8sm1TkEIMxF0si20lmjKbKJWM4gQcEDrGKOZzd0LKOJ+sTUgEELKi5IUww
GZ4jq8cyj9XBr2WjiMaKJoETS1cop9ZGCWyj3WEgLdgMvV15ut01zmDXBGEnMsWX1tPfhUHKu5W2
iwK/x5DdV/ohq463MEY5eqMkBaQksbqGvyWEtH0zmCBrtSpQVjLOyaonHE19yB+UrouhzEkQmoKb
bWJ3Gj1whtsgWHRqT843/9Ee5ecSOMy1vp1+IzfAl37z9pzPdxHb81irI/++8PNm7qpO0WAtV/HO
VVwwwJJZfIOMcpBhLab46aoPGCKkG/A/WaFhi3OYCWWjQFMwHRTI5QrKOVivGqfSq3vwz9wYvn5d
NNortFp3o8TtDcAOWV909VrFFCMUbngiIUHtcNdVVdfXZOwhzJ7SWbnTkIE7hHMt7FvJynM8ncZS
utaarrc6Re8dvc1zDMarnTV3+pPEK9d523/pTb74WdSnyJSUm8YKO/PvojHrF+XCFhVwaw3EB5EB
/wn+Ry7K9CeBPh4uSsWqLfZkBmvLqWAbhzHGmydsObA8P2M/lUAMGt/JaM5+xXsMA7otAOwI+Lrv
z3Na+EUItO9v73mHe2J6z/qq/hijr/8kN7R4itEireOnoX6W2sycgfc4vSTyiz9kZ8cV0fd+G0Cx
IYeinpvIoFONUkfSvEY+CzjZA2muFlTOnDMr/KvxdWGUOotTwY+ahroCSecJAkG2At5LnMIC8km0
yHs/sCrN+0RCT04evVzw8KmSBk5xoCmpe0vqGrC8pVhuac+uKt2ivLgpN63TJXe++ZkcbvUJsbRI
XVx5IpQRyu5v/ab3yATmrby2r0tb1PHMcFpQWyBNde0beUPUj/nDYPletgkgoRkBzmR48vkntnWt
GH40rNF1/7Axwn6IsK2d77/6YXQRcNkVQrQXA4wUBsNDOqabQQyAwmHybZ3+pNApfe+TmWg0akg+
6R+gdbQjSpBNiEyrtti32ppfLhdLnd4E8g2jOBOD+W3Bg7f2oU69017JODUaT0VQddZVoMxgA2Re
5fYN8Pj5kRvWFlLxU0zAMV+lqGeCbDjdgakFjDmpyUMuA5rGQgLKnK+UapZ7SPZ4kRjwqRoWwATp
bpYqV105YgQG/Nm1yjmxKu5T8HGC0jpkgC3XXohLo8R9FkYbo+qkgAib6HpjGaDdjViKf6s339IE
FV/SIdWjmVz+4fkIB2yrTeRA8O+ckF+E02eeUmsZz9IiFV9Ura9ToYTFL9zr5GT/PXpqdF1fA3Jt
jgOygRir2Sog0z9QK03DN9Din7HfiYwP9qGyj9J+kmewF/P39XA/ZqLF8DOyOydWRFfy52HUOr/E
OcRNNFjqbnpKHwiLAQH4x8hUW8z825z3qVYMy8npkr4cJ0I3yFjev2sX/cWWymsSBL51DFO+P/sC
KJ6KeMR81BdsrX+2oy3Kz4oqDSA4BlviUy+C0yztQZpA5ghA3db8+Nyk5V8872iU8rygjwY9VIE6
+nItf93zjhYpz9MlTtT6ChZHEDwN3rwRs2cISjj1Do4uPJ8+qesH9WiMutqLFFMhBmHZaHuIkaAd
k7sdMMyy+oLpBlOdf542t55J/DFHc7cFSR+ItYRPqCSYve9K0Kk3TtFrtq8FDDT66tPe4I+2qAu8
0hpZ4Xzs49tUbgPH87eolXg5QB7qzemFrTsCNB8J2zjxBMpam1ZpnyjtoTdJCl0xBiI/f7OuRsyF
NSpXCPAO6gQyMg7ZHgKIqCCjDOmYyRps0f5Ef4llj8obFIWTlIxccb2x623ObKEe4RpWPe+Lbb0r
PdaDe/Wc4LmNt64hGaDQfR9WeDUR1CKCvcGYXA3iT1xZ7EZD3hWGz2rOrzIZkLf9b2NUXMnHQuSh
HftWK1G0m8zxtwBog9gaqhNgL/ZNItGMxhKr/8BaJRVborYOZRlkpG6tZ6YwQBoh78w22kBO0zl9
PMl+fbiPFkukYorg+3orSRAoi4m6TJgiH4tvOF/8cdrMuhcs7FDhJIswOIQhj/+/rOFoi77FFSlW
wBcIW1ATVz3BbjyfUBJJnuyKocl2ggNa+cQmHha/yPO0RGzySsDnMlB0MpQX3gnszux2rR1scns2
fcIXdE0INwIHUyk+0lyZu2TrjP9ll1UVXMC4eUSacziF9BR4pg7YGSJOOJ+p56TYJgAfwETOrJ4c
XVcg+2aouk6/bCvV9xOpF0MvjswqNScn2SR4B6nnRWS2tdk7qlt64V65ZZyktQIClvDHLn1i08HP
snIyQG+p7VH5KS/TUHhs9WaTYa5jCFQiIDVC+COyilx7xNAHuLFj/9tQl5bUlZdNJl232Zhh8Mgf
L6JRfFK1nMl3u/rCMQTIGCsaxL3p9KdrOj7vdfxKflQcf1asUgVfdhrUZwOUaCDxM6JrKlWPja+l
rhrLV2reCWbUNRDIGTsE0GGwmyl98UNdMCGmlYGbl9u2rf6kxpWt6wkPykDOFjpQ3TE2eDXNWPx0
KupFmLYpqgzXIwFgSedvCtaaN1yyKVTXD+zCFhXokh5Sbip0uH5V2f8Flb96XhemqHMzq/UMKBJM
adorH3lV8txFDOIK8ms/xIGFCSrIhaooSFxCTIyuAiLqnn/musg19GDTGAx9jdUWNQTNf58wOmOS
27yD4Aui3C8l2fInUZKVEO0SD+zbg9tzF+mOxbTA2EWNymZiQcujKvEhWJuBVl8vzBQDTn2wZZxB
hvtoVBqT96I8pAg7v8DgqT2a/8RZxLJHpTH4SsMUkHP4xrTzr/ZWk+vFtyMPmsWFkcVaFpRThGy3
6F3Oj7cQq7niucQdc/6HVqTXYZ6/MLaU4dYa+bILm50GrTgjwBK/0nBlHRMqhuRDUYtt2oOjYnTT
/Fb2d5zKajCwvhkVO2JRnsKgxWVHKrqzLZh6ch9DD2G0FPBM2+GODx4Ze7hadlx8NyqGNIIiz0Bo
IPuE0FWXyJtASM0a86Ixl7mp5vaJbBn1zz5mVbAZkUWjIoukDr6egS/QldMrJWshRXdW87dg2oIE
YbZhrHI1pz+ukiZHmkqA4bsCJwX5U+coUBNA/mQ4AygHPpU/KeTXn4ibOhVUsgjkHwVuYU8GEgWx
0vNtITDnC625KKqnEFy4kwDWJAwqK1eJ4HbuvGliuwG+U91E3/gbcd85kK+10EawpUdhG97xN+Fr
8QM195/1XeAat/yTlmOk1AOxPUH7mdONpFhGDqKMdA8ZrU28hSQe/jIgPt8Zu8nwO50KZXELomuB
ZL4HbGpyRrCpUPr+D2RGGJIB6yeajsDDU1s5DWGblSQD7N12y2P0eZOejRZHgLB2YPeDxVjduhMe
7VGri/RWlPIGZ4V8ugOICLOdSAJJ/REycp/AF66fzqNFKlSLEjeHMYljb1COf2wor3+9ozUqUhtK
DK21rCEYh3+V+yZ/6qMXHE1RAXrIU37KyKXQQTZyKgJvhug043OxNo+Ky6KuKBjTJp8LKJFEAU9L
4qED1jqTrW/ETSF9LZYcF0UFaSgtKlNIZvOaNrJzaGsSpeAEo/pEfds3xeC+0XMIUrq9wpuQJmMs
WGSdTypiy9CnxFArnmYccL3n2YXmRk5mzZ66zUVHtxuXzNpg7guwI3HDf4/PSAOH+VZibTsVvotk
rLSuh6gDRrjhJY2Vf+OsyAov4g0mJVm3FGPN9PtXa8QsMgjFyVcrk+u3/Z+PTL9/R6VRoVBqRJ6u
R9/8xjivpHgvQfiScXoZzkjXr8t8lqspx8LIy+Q3AQ95mbB7busX7nFJVJRR83zg0ApHBaa6hTS0
KakgGlLO5TjHdH3CWhjri1FRph8LXWp7iOV9FYq5XgM93hOH18UiG2z4ETK4I2beYtBt9RxmdOeL
0Wq2QN/hnsAL9fSnY8S2Q6VtYW4UcLsHhNu1bh5y4SZCmfC0AeaCqECThXmGtxeBUAFzJzvZDkVd
W7xML0YPz2SWpMlfHq7H80HFFb/u5sifQQRau/kWFK6ZEzh/KFxZjy7W7tHhY0SlQtLKzAPOBwQQ
eLoSyXPGBjLOIE2awBmt0SglTgT0mhwNYOfQDl5bU8X0XOqUdwIrSjE8jMaXV5wiBX5NbgZnrhEU
ZUwmhHZkVaOdOZmnWZhwVnbJiCoSq7zK2E+axXUYpEkHXxohOuXNTsacevLz9G6yFkc2e3HejUiI
MefR4P2Tdd/0UdrKinojJ1A4BozxUYhYWOT1btTRn2lChaxNeT6FfuUh5nPmYrKkNkOMd7GnoNbf
Qn884CDkslji1BeRXwxh4REiIQwkXcpbcpeCetc+vZesr0XlLBnfS0Yd4aDEAdBc/iOmdv5bdBKp
2JGjn1JHiQyxoFjPHSHP3UlvesYyWBFKpEKGUTWCOKfApZNU8l8HwVkBikaOKV2R52qOxHVSbXX3
xq+BttMbvprVlWFZo6FjwEVCZL6ANZKUL+cWPsHOxcgCaARZMk88hLmMt5rh0tYnZiQYiRuNGy9a
CEUMJFL8BjtAUMj7LDcsy4klKmroRatUcY404KuJG/O7Ed9bOHGU9lonCwc+62XDoLsEAofhZIwk
UaKfN6EYKaAeAkAdIm5RJpkHSTuNUYJl7iEVLdQwlsG6DBqU6Xox1Tf3n5/qI3574t0mUdFjHPnA
CAnnrcD/Lx8utGIvCqXZpXeNPpmq6p2OhqxtpKJIUahxkUrItflmvJO1EEKc83yRtKLh/jdDVNKh
6UMgBmUCyRDfE0PNbPRdClH400bWPheqFKKo87IB4ghaG66apSqI4gP58pfI6VccemmPrpp3RZPP
lYTgoaZgRe6ux01d7DTL8Apbn+3c+gpp6DuDVEEmhkqcFBNG7pXJEyZz4UraARoCEcTlMmSDZbr/
J4fDrFRVnXlSr1zoEHVShGKvGaMX89mui5UvXGnv7FHhowVlitGmIHggr4ixQs6dWfw3UvtpexuC
pAbL4ErS8c4gFUTA8xMPRqZABixNA6dI2tLOw9zpFPFFTKTLThO8BqQkTQKATBYzWVFXrh6YJwPK
kirIIo1HE6qiTP0ew4hvbQLUni7exvM+wYfDsEW/4lXOl/uIzHyDhLI9r3YRaBoPM+3php0Rr10E
y5Ud/n1xEXRyKTQFB826r1Cur8Swd8aIky6M9ejRchURyPPBu6/cNs1DGW2+EliOn+oQeBY2csgi
5mhl/v5U/9rRYW4g5QozmMd9vQMh3O9M4fOTm+RPURfOu+2jnEDME18Em4KP5koIAszMv5g7mWdc
1yS8vzMiiZpIFDtVA6wYH1DOCR+XPY9BEQ9Etg4/pE+p3n/HjK9XipMTJtyNmIwXpVA4//rdKLvU
2YjUThCggOS7NXSx3GCTlZDx5BwUKUn/AbhICLoxosqH/aRMUmmXBLHIuCfjekHfn3W5cFerKSMt
IVnHqd2kTocop22gd5AKrcYOQqB6M1t5B6HEcQx/yrJ2w9jED7ccViShZyiiyicpH1BSg5o1jZqo
gUeeGhPockd0U0jaWu7YnGSgdltZ3dIclXPVxZhU4HWADvNY3nRGVNsNUlnblwtw+/lcZ89tXXhg
MFVsFeKzppzz574SXOWcel7P5T5LQ28epe+6mgvmKPrPYSI6QVt+EwNpK0XDI5eNuy4Ar6fKdZPV
VSV0JzLD5MpKtUrdUK1ar16bMr3IBmVXFHNmxkX3koIGzginGz7NnqdW1sy2L89HJdiJiXHnS9xr
B3yhPgj3vi59VwRjFw5omAvDeRW1r6gP7KRBg4pMMuLAz+muKTvR7It0C7qozRgBaR3qD5kW6lYs
NA24VAPZ7euxtgFbvPCDwkuD1pkD8aFU4x2qRZA+Ts7rMnkci3k09aHfGDr4RqFsepE06XMb8eWm
NNIQ6pmCKw79A2RO9+HU3wqt9MAF4ETlIu3FyI3WymoUkIf+Mq0z38QgrepOeXdXDtq1Hks8xvHH
JxD8vSR9dD6qwMNqvX/HVVlrcm36rAVdYBWqmrglKGGcXDL2c69VZicWg6mH+ouRSLeTDP22sNnI
nHZV5HphVUCgjTlhXU1CT1OBKxxqzlRGYQNFereP9dtUhz5yZjxDEreylFLahpMPDa92IwXNdaDy
twUShbEtYktDJdcGaXVu14lWoiTig63BSHrXiPktwxU+pEQScksMxRGPMHSDLnRqWT8ZWQiCn8oZ
HALHqoCPGL8nYE8ptiLRQ93pTrhjxZSPPMuwK/AqVOYhcIZwTb0KJtUHqTkvqBhJ65wZtGJBb5P0
aLiarcn+FN2WeOglUmHmnVHqcaD7UiRMKYzmaYLhx4kXrFjjW6+ZptQUtNnEmOkt3zSbMa1vR2gO
RsX0PQokb+Sq50oMXrVkdjJf3Ep1YvlJ64z96CVxiympyyEFkkUt4Q+cp4b9Zqz7H0Y3myLYeJvc
2IsNv5eK/JKPwztSohHBsCuLhp2IGEScA2cWoezdZK5Y1I6SViYnirfQ/v7ZKw9B1l4mWecORXs+
AU7JZ5GH6UFbl7mNFL22emfVlWRC+9eMpZdIie2ufuh5Bbyu9aYpb7upgTSe6GX1ZTP6ltS+TNnd
2PYXhg73UAxvmkerHC4zv7c0JTDHWLNEQKrq8EKeQaOlz5t62k+GdPt/rH3Zbtw4tO0PXQGaKb1q
rCrPQ+wkL4LjJJqpWaL09XfJPVihdYqdnAP0Q9AFeIvk5uYe17JACDxk8s8R/nI8XmjJfLKbG32Z
QqPQb9NhOtk6cwetcMceaNWzHWrx5Nu5DZaK2DdJcmISskctWuAKNEvTwpMazLdDSAtTkijmKR+b
ezuN3UX7rjfNRTqWLpufQOfrmCVAhOLXPtFOTfdYtsQbmsmfG9QEFMvV0MNL2KPWJJd2qT3EpZa7
Srx4g4L/qbYXufZM5aJ1iJkd8zFKnDmR/EIqvGyegiYyvAYYpJo9PqeWTh02xsGgFJ8mo/qZp6AW
TOuwUvowiVmIsWcvbnLwqIBgmXmDLLv12n+WxDd5Kzt6ovvo7fCyXgPZquTOYKYnCyhXsLm5FHkm
o0erzg5VV942UukWLSZ7DObOUx/AugRJBwhpm970KTm0hGBhAN3rmrDpXmU6nNTlYhnuIiA3R/Ur
/BJASyfHZmB+VeVeW5d4H0yHDLFnI29byk9LlwJaTguJ/qUmyU0+9g5UJofuFvETo4BFqyvAl2TU
R1erM5gDqH2rB1a8ql15Y6jqzUgk1+5Np+4wrRb/yCZ6HE3TT9mNYjJ36Y3PqRw5WjTctknhpmVz
yIBTu2DOTFFvy1bzMQwToPTgJl1+IwM4IYuWoKP0VE7saM7LRWolj+bYOrqmhQaaeFcoo6FVL5Pp
c29Xx9h8GYz40APExFbGEymZw+wRPMdGBJTrAmDfuUNJ5BrLzygB3HN+kbW1b2vgk46yG0nRTob+
rBT9qdbAeluNX9BU52msRLMj5jftyyyTnVoFryotgkGOHcVsnNokXsuIMzTfdC33ZPRvjtHzPENt
NTRHpL03L5EjsMQ7TokFX8RGNpWoIPhef//FI69Ku2hpHkqHJSBBE9aHxvuLO01ccn0rV/CmcCuN
c+psc7HbklY5jIJjKE50t1Jhr733tW/e1JhPLN2kcKLjEEhhcZJuRVXYDzEO7P9WPufxaciNx5ME
+UP7WrcT2DtCE9Bugj0VeV7cKzMsM1z/zIhDXPrUVby1nm9ftcOtjZq+4neKkwd2J3Bmd5YG7xLY
OBYBd+6HLuM8k6kOYjP4bBYarKsSc+bA160/nV/bzsO9UiGgMKIAfghzRL+qS5+TqFXyCcBx1P4E
jpBj3VkXy0QBdTsca0YezovbW5RpmKu3YFnkA+sqKOZmtSEsDZPGcBblNtMnL9df/kAIplWJYiND
AweBW1M6mPaiY02LUt2Udaw7rdZdtPYgaA7dXcxGDnfVLNpLSSJhMVL9uLTPUT05RZR45xej7IWI
5kYKf0JU6dWkwGrY5+K2e2of9Re9AcsB+t3pcw5axKl0y9rpv1Lm4Ip5SXj+A/aCqq187oplspEw
ELmmYTuERfZFylen4nOqFqJbtm4Xb0u2PiS3UJZlrUlJWYZgN7pnnnHIr6JDeZy9PqyvhJ7jzrJ+
8Vi5ZakdEkxjDo8V5AY/5RkxlKEBjnJsZXoVUZu66ijfS81yM7Vjir7ytAFcnmE5eWxd5EpF/Cpr
v0yx/JLEsinYireyEb8VW7eWywrHgyLLK9NUaDiyO50Q+1wOTutZKLk3rgS8NdOJQ+l6dPsD3AFA
BtKD7uS3wBZxh8N8kfeCD9rRdAupTg2Otooq04cyVwtiDVBQkYDKaNIA1wc4t1wpIwIxe2eiQISG
QX7N/DDNWPaIHzNTQQUe2KCRfR/PYF6yv9FM2OOyJ0lDChezTbZigvrzVxOh5yYdO4Zavx5OT/Vl
cqu78+LkGOo1/PQxHt3pcbipw06UL9vT8a1cLnQY+74q1QUrZEF/uXbTLgfjHu4yEuOo1/x2RwPs
7FYap0Z519V6lklZKI/jgYDBqqKJIPL72Pq1ykAlUEbyCrL4VkjTKqVWSuM87L38WvZRokZLw010
R2/BRwJHoMGcbXnU3MKn18WhD+mVaOj8Y8mX+4R10zcuTz9KYxIVuhlgUgajSEaQnozMNb0ZyHVq
MB/FidyPTDucSM5WGTStlbZrCJJZZDqi309C86zxOjb2yuuy4DSpUfuFUQJ2Yyyem74znUlvWaAC
jQ0RR38kUv2ST8xyR30ETUdfz15nMXB1SEpgddoPrepdqY6uu0U+qJPhpN3yCbghDXxHCrBA+ARa
3Ya4lEe7ToNUXu6zavqppzRzQKEWSlX8vZiqL4YEmmpYOX0oS//8w7BnFDRgbiC8tEBgxheVKHyH
mHTALJZtSXdoPDxQQzd9VkoCs7Ab5WtgtUR2S9NNOEW/HjA4m6aBRikJ1FB2R+nKCJRDCSyI5EWq
LjQ39yQMgp1f3L5M1JQsTF2poETknAhFTZNSw69BknjMUzwL1cYqTN05MIMs/15frzwHwldp1z5s
pHKqHC+LAr49ECWOSMqic3QdC7LdoT1Ux5WnqhEBR1k7/p+l6RpCMGt1Aflai1n2dI7TNA81TEhZ
WZJ79bCA+F6t/HzuQ6tHkz3SfYcyTZwqSVypX5Bjyd2hT9wyXhBDP4OqFhkvyR+QnrMLzBR314Ou
BZJSx85ETK8i5UmfokCNxitisRdY5aPdyGEvZ/fxQhwpap6t0vRI30We3poowKgVeEzNcvJS9jzK
LWiWTGcu9JMOar5m7j17Qms3LdyWzkgBNMBbUqk7yGowVEvjdNnsRlJLnVYx7iMlqh3DroKeWoWr
VirCtP5UpK9AFXdsI/XUWvXUVr5CtOwpPTZb1r3ZyAJN1dAchSB+Hhw5N9xMq44DKKSUPMOQKDAx
s8obc4bMaXRoalBlgbJdr+IfcjJcwMfFbB44SQgAq5xaj7CjChE8JutbwTsJm6PjS1dVp/XJWBIz
aLLc06oRPFe5V+avWX5J4Atmef/7nuBWV/jqlVEZS5eVMwl0sIRFmLizleq6NF5NUT/zWyvQuaVx
1yAqE8RFyOOA1Jm8wDSWD3Yngb/GTFXX0OYL01iANAn4LTZca8p86uP2GhxQDIqxvDSz9ZMyoG2b
FbJUteTKCTIW4NTy6qW4TmZwLC7RS8m6A7ol7zDHjeyJZV4tSAyftyG7BhIhCP7TiIF4/FezNaFO
arE+QnJymL6icQfDhHJ1QEPj8/9ODudUtA3R47wZJChCHBQKMlYGe+pLIrD3b61T/KnoePgMYAMa
GEXl1tMw3ZhB5gqDDzCZ6tRdNacFCGD2p3R00qNxLd0P4YpeDYgngLAEEZDuUi+Gs7pgSrc5jEL0
7J24HFtrYuofLwPRdO5daAHVP1Z6RoIkre6NxQRXGxNE4bv+zVbG6klunAv0hNJxbHM0kBdufZzC
CNl7D7Xii+6LdG8eb5Foli/bMAsj1z4aHmB67S/CZ2F3oXhhVzAIgHbzqN1Wos4WngYzkJJLfIcG
wmO/Co17o3Z1+7QOH89H+SByrNbz/HDeG6lciCSDfXksJ4AYJigHyTCXKiDCB/m50O9LZHXOK/HH
SUtoFq4K0hAYql6pL3/daH000sWMgXMp39VHCbwS0S14QY6xgp6iyauC6TBStxa1GO/u7LtUvlOl
yGS7xSgwCSJVAylc+2DO5mfBytYv5/dxk6Ti3RdMec1kspGkqn6uI3RI6no1hqumELUmUAdPnv20
Yh0Xd7Hwhuz6xlvZnPrm+Ww0rKtzRJLITFqnAVNfKlxGt3/BwDbUVrDWPZ3ZyuNshNFXS6UaWKse
Wqf+tn0oboarBGNlDDgOK+2ldVB+zMLi8lsz8bk95mygyjRTQjz3VxgyXEchOF788dJEu/Mag6zw
rJoBnLTeze76EGn3C1tg7XctxXbpnAJHaE6TWIbMawuHMT+8ZUKpYwCx1fbHE/uJcz6VXooJuvRp
cmAZvfKmE+CJC7af9wl0rabFCqkdqrFx15jDCTFbAOIGn07pVdsUAtXee+E2S+Y9AhPEVUk9rLtO
mus+ky51ZOkBXSVY1b4YAKRbaApCtZ2Ltli8yCojUCoTdCwNgjxQgbl44gUmaH/z3sVw9q5RFbsh
Bu5K1Wt+Z0nePBn+TOPHnpVf57oIzt+VvRyEYb+L414vABYC7X2GOLVPc7epu4NKu9bRpJUitP1d
kLT13d4I4+0ATsluxyYPx3aEO0thx+/PL+d/uILv6+Gu/lIUdm0oWM8Y0EdaoYTkNE/0dvrahLZf
HsnXODTC6GbxVUQSThMBDbIVkgW8DTR8NATvX8EZAoLsFMk76MpK6N3frs+I5RkXBWBjgVWq/FSQ
I5vAsF16K/zd8NwIdHX9+7x8EP6qqmwBOkfmAypjZswqjA66WnZOVH8btKt0ksFvY6ICap8UIvvn
933vBdsI5K+8XbNW6pY2Dylrb+V+uJ4WJsBy2rt/WxFcLAzmZEJAt43pJUVxbSiRqt9nyAaeX4hI
Cuf059JYK2yCFGK/MOmxXG6TUZCxF+0VZ0jIIsnGuB6OQT/n0ae4vz2/hN07sN0pzoRYTYdsjgYB
k2uF5IZ5iTv5ikcv8+v6McFjZMGbSa6j1zgOgS4fkAzU8ue/Yc+sbD+BMys5MlKAdcEhddatWn3X
6gPVLSS3R4Ec0V5yFkVqu8pqZyw1qSpntB6WWmBQRAI4e1Kio2SwWZ+HVpy4qMi73cgEFn/XPdpu
FmctOvQpoyqOy6OD8metlhrXa0nFAPD/dBD15n/sXoQRRilPxiSsilQpHxCmqRUtmbxu2aUV/kX0
+J95J/Yes60sbmVmgvIBatV5uAKXINP82AK5RHU1728qqr/7/BJf5ALuHRvREaMoxDZk3eT0wgY9
dletx5bELxVwuHtdmJtb7Q1vY7ciOM2wgIpixeaAW4auG3OgbpwVXw1j/GRYfYL0VGH4jBoXE01+
Gqr10Bpz/QfKv/0CbnelqtfbKGerJUTPgTbpD50uiUja9ncSjXWEIAlp8YMqjdVZpZpPuAAm8WUr
Rr/IKDBYIhHr75voVlGUlg0t1jEq1zFo2KPpjxoSCDy3f1bB2aN0VAySr6so2qupAEPDmiLMJrdt
4QQvp9p+GIdbfTK8Lp/81KwEJ7UXfG3Fc+qotBoaxAjEj0FzTQNUXk5SqF8IKzv79+19mZxOSqWK
HPm6zPwnKHlzG8N6qc+c3mmAsIiMob/4mS97bWh76Og7b/I/QqO9GZZ34Zw6KmYM5s4Cxwj6nON8
pyOuUx7sm7eJQXTDdV/ai+aT6aVXPT7EPrHr4Qg+h/D8V6xCPt7K94/g4h+zKDuzT/ER6QD8b0wR
Guw1ke4U+Okknhw7UQRHu+cwIK+myxjCQBs1X3rKO7NVJQNbLkUns0zdTqu8pn4+v6pd/dkI4byS
aMlZObA5R9JLC4YQnSZoZfkPoHK7+mMYlmYTxTQ+VlO6MgZkBHav9eaf0exS3a+PQ1j9sEsnCqbP
EbqiIsc+tfc5Mmvn17hrBd5l80mQulUTo4oge2GTQ/OTVoqQdXYfWiSu/lkej2iVN5Y6JkDFQLsr
+zYQYN50mo1cvF0VzkKlb2gWHNxYVY8zSU9mFl91qMs7+mwLdObjNmsyAMJAcAKgeDjoGmfwxnHo
9BLDf4OaBhQgbwncdJsVLiOGI/QHhcvmtCcpqbqQCdpT+QzrOwwgVJluQZYKHUL9SJSxEx0ktzqN
jBRonauxy+bEaYEYZlgiyrL9C/F+ktyTERu0GiW65CF6oE+1YjwYJEPtB52OaOl0ojlCv32ugcm3
0T+fV9M9z5aYKlEAwYQmAT6PxtDpDrQyBWraxqOToB/U6dCph0a+8qbPVUHEvC8NNTFiapjP+JB0
yMsFtwLS+rQ+qCr9nsRG66AR1HBmMxW8w29R2gfjiRfCwsiTAsopLsRKOlD4Ribux4zhRiAZnlRS
fl+SPkfvUntjGEo4TthZopfPrGlF/R37eroRz+spkMZBCAE91UP9J6YCTrk7noCNCFY0aOn9+XP8
SAe7PldoblOwXvS28TGyKjd11M6QRh6ikLyuz9RKAo0SuUcv8FK6GSDV11SZKJG+26+4kcwHy2pV
x5RIkLxCxKAm3z7CxN53QNONjmubJKD2mqC7XF56ANQMB9Eo3+7dATQoGuQ10P3xBQsSpb1FZW19
TFDePaVh7wPtS/gS7/WMobsOFXNiABbT4MeydGAaadairsc5PemRr31OL4znAX07HnHlAIXNTyiY
5YcYcc4f8Lasx7uRzlmIkVYSKAqxSmq+ApkoMPpviLkDgRLtvv4bKbxfKS2dhDTMupeA7DXDOfcz
T/+iXTGXXk/H3NPBBpDdikzsrlnYiF1/33jMUWRUemdALFGXwCqoZ8yqP1jxjTboArCQXWu+EbW+
ZRtRZdnaMeDH8rAm5GuWFXeL1T2e30XRajjHMUJDpkVyA+9TddsAYrY3vxdD4TA0c58XtB/7bhbD
eYdNPhjFTLBvURVd2gX6qtmzQiSnyTP8M/eS6qmsL1OFutIs2MePCNO/KiQPusKmxZRHBRv5FzCU
4pAxyJPjWn4xH2BzKmCSS96oPYjmkgUnyKOvaCA5YEoOwfoCNCqZOjNWen5jBdfgLSO1URKpHBeW
TxAx09d++qo09/P0el6EaBWcV8GmGki+Fu5zqn3RmtZRl06kHev78uH5e9cOHlhlSZUhnjRoRwev
lwHDLACknrO48ZfCAE+J6B3Yf+828jjjsfRJg/Adet/5ku3oKKbabvd5RIDW/AcAXsEtUzmbkStq
v7Sr2R+LzqNFcVPIiS/N8bGLFEG4IlIHzmbMI2iQDGQNwnwZ3Lmr74ypuDV15p9XCZEYzm7YVqXF
xQytq2zip82lEj2jM8g9L2T3tURuAy1mmLdCG9av9s9MjJFp6yGhIRhwlYgdgC3eCpsy99X7XQyn
3vWikTiTcDpdsbi9lfqmIaos7W/Xu4j1EzaXtJQju87WS5o3pV8x9ZmaY5gl5cP5DdttWiObHVu/
YyOnWtAmAyh9+Ky6erDK9HpO9LuyNr5mZRwAZPHJUDBPVfbPQ9U+qlodmKwOWWodrVEWuM/7Hu3m
WzilrxM0UjEL3yIVamCqmqOrn3PgQSiZDhIg01ebo4Xp0igmoWAXVh3/YExseJcYawDehc49NcY8
K4UVQ29Wcz+OuN5viAnHGOmP1aelPjzLL/8BTGDVlDOCjRVXYbv9aakOWNpqVfSTehpe0K59NcYO
HlTfjBxxP/F+4ud9qQYXNsxKygrbhkQtoddm318X5fgaJ/RulOywTDIM/iYm4FG6U0KXT5FhPqlK
XrnyUjFXVbIXtUSZIllujUULewV+1JzLB8DvlRg0k58oQj3HZBjdIclBcEjrXpzbK+5yW7UlM9Lj
kGRCUD+IOy9JlqDvMWSL1kIbk3PSrB+X9FGfB5GC7Nrjza5xNz4DPklS0DfrP/vjDb2lAVBv3Rz+
zxsSGz2hYjdciLwBkVjOCmitGkdyjMNaWrQk9g+zfYoVzRtlES7+rrnZrI8zA32Krt92gCDVLt2x
S55HrfSzNhYFrbt5+I0c7oobqJXX8vqu6WF1jdYojHmtjRbjlRjhZddIb0Rx7xp6KyqlXHBk1lij
FxfVW+NZoJGi4+HetK418ixKsWuTS0FviWFXoA3+VbPTvcVV3OWqFPfo7zvGm5Vx1gpUWNVircpo
N14U1oEUO7rHTs3l8oSRYtG1E6gGT0wLF7yQp+FN9ZfKsU6gPcAk+7dV/SckNpsB7AjoTRE5XPt7
i7kOQ0dsaPJz2grYUc1JsWCSu4U6ZswOc9EfJSDppWojcPf3VeVdFn+O0zxpaC9Dpnb4mjao+0uS
J1CVfcV/F8Gd2ahSBXMPWM6K4giAieWZXiCndzeGseSKIs798MX+VxofvoA5Bo0VKDe9vWeSk7jN
j/wTcm3yzRxofnLXZ07zHF2LzNWu+7URy70tct1EHXAU19vdH7uwPxghmifELWOCzeQjmCWqkwUA
8+tmRqEC1DK/vCI+CYtDG7vkKDi6/XcHbCFodkenucXZLEKHXpIYbFYZdRizHtMblTDJGYh9BB/H
hdG0lUumtvfGBMO5FdNdwQfshTqWLCMxo2HyUuN7OYd2KmgB3BAUpNYRIOSfrpBsg3np78Wbu9uU
tpXGvTn1pFetsj6zxqSVXrNi2aNH3rMt8thp9ejkLYbup+lK08lRzfR70GM7i5ZdzhgpZMv3ocaj
GMOZTFj9Q5XYz/9XFHKzABwK2Z3BCDMKFMyaOEomStTv2EVk6jXFQkeohqEwvljeaqxOQYHxDyjg
O2mJGOzwo8P4qyjOYqRS29qyhHE7KULaKH3oCXBw6kc5vqa27QjO/6O6/yqMsx1FrZhWVgEB9vch
jM6vy+D5W8HtUZhRDtg3ai7BAmgDnJszqZfRIPvamPvnV7Zn4y1ZQ5MZaiuox3H2olcZ6zMFitFM
xCmkwVHlyqtQ5bXmMjwv6uPCVGsrinMeiZK0LFrjHNvCdIbddqMzLf3nuMNkLFibHudEyA2xo4+Q
iTBUWTv5EVms37Rx7s3RSldnG3WPY39sAH/hgNbYaTAP6ddhLXLhdo3+Vhynk0mNxnOCGgesrxZo
h+zVuIjv6kN0HJHALb+kilN8kh5NwRnuDrZtxXLaGWtxvXQ2jHHrKUH+otxoxwl97ybQ1BOwe+nI
yVieCboiOJYOc5ETOqKefACEzg09zIHslYD3i9wMw0rmdR+0V1IgZsXae+E3H8k7MSxqirJX8SD2
2Xhbye1neKGdwE7vOUpbGZw2N5hQNbQcG7FoHibIB/XJlD6f1+I3r4ePgbYyODUGumAfFSlkFHgI
zDDH/EQWSNddYDmRo4T0ugrm51gIlL97Ud812eTCn3LuhwxkEkjeACCHKt9mTDlRqrtkHASO0m43
5naF3PNDTVlO8pbAbf/6ua8cpXBXWvD2pgzbQ45aM8aXjZAegNyiByj5dGjNFHZd7RqLzXLXk95c
3KSaLTupcZM6P76frusgu2m/IS53Rpdin5ev82H41l+J2iGEp8t5Gg0dwU5GIfcfOoK15R8DfQEo
q/z6GpGSX7ugUvl+Xqv23DZLRQMWuGUwqc3PajM26myR3wzHX1mztdNL7FnsplA3cngwYnM1toAW
Q0I/R50eNqL02YHFDsBwmA/i+eBPYoitQO5G6ra0lFKHhRXgEe0M15wbJ4uQW5nuzu/gR7hU1Au2
krh7WRpqKoOtEfbFA7Bb4YA2GPpKrlZst+lBTG24ryrvZ8Z3evWLvUQxw41UQ0z/+ivzrHZIQFQM
QB/PPAIhyi/AmvpnO0pAMIuZmxUw5tebMc7LGEdEAlJXnQSKjiyu6kb1ig4kqlL8D1v6Lop7zmap
1e0xi4tQviuOq14C9z6s/d7HdDg6sUUr25cHv1FT1qFWk2cGVCaNmhJZY6YbJegfV5x93ZNfJ28N
YWKvOZxXmd0XaSOOu+ts7MpcliHOnFC2YNRB3VvkOO7asY0M7rR6xUzluMZpZdLQOV0KrNnYvoh6
1W2A5qUt7W3eDg1KTMt1I2GOd8ku9V62PCI3/tJXHovkYKLNp7nXREHN7ouCLD20SAH5Lq+/CiC0
FgxsFugJiTFs+7UyFScpVXyLiApp91neSOIelMyWKCD50iKk/UlPHuyqdWiSeudPU7Qc7sVogas0
qxWEzOWPGow22k2s/yBMkKfY9yg3a+GURpVULcPHQ8wJo83+cqAX2ikGUsJ/QY/cSbdiePffE+KU
B7MKrbTMWRHGquGCPPECQCvX8OQvWWsdbKpcUHvxdYVcztTyADh3GnTMq5oMnvX5vd15N9b4Z20P
BuKpavE3syE50hk9GA1WNGOMpH1Rv2jXq1+JUftTUQUCceur8KuPtYoDhpKmEaBh8arZNqWZ5HH2
J+HWasM+iNJVBZuJGAFt5b+aUy1eqi61ozTM1fpk0ec2BlzybYveR5ANXpFK1Pb54S5gYHKDk/wW
Qmwcm2EpC5StcuAPNf1nO0Fc18GDKyRbwAH4wfBwcjjdaY2aoY2DgponAs2ZpKKbgwRLI/t5a+ce
kxXR+7u+r79sJCeQeyxMhWKwDIiZQWoCjdSa2GtaIjFU67HfROi4UJk3KnXvDKmauLpp9W6s6EHU
lr9rB7jv4IKhRI+UypCAp7nYyVOaY6K8MU6TRE8WUFPP66ngLPkcnwYkjaawNMDbN3c5bYCPFZSm
KViPSAinoDVZhqGlNAvN6olMQd6CsoSJJmo/FiF/3TU+n5cCAyLTdGCORFdj4q1YHYCDOxhXpiMH
ySF6Fr/2q9E/oy9vSbDNRSjbjkaj2gCQvSapM0foKS3VUjDY9dFcc+tav2IjxVb0SR2mfxNS6Wm6
JWHsjmA+Es3wiA5q/X0jqpc7MlR6X4aAenSHeHZYoQJ5SgRsJ9o37gGKyoVaKYjbADjzisExefl5
XqlFf58zHOOEoQiVgddDshcQHNxOgyaI0j+YXO5MOEuhTNZAe2om4VAARUdasjQkw3RvRxpoGLUR
pCxxPrho8qT++aUJtYGzDXpumQtIJ/8kPSnQBj7SkkfV0OsBfAN5NHsUjfV13h+YJiL3Wk/7zC3i
GV+sJWt6INWCUKDJjmgkAQTXyHw1MpyIiEZ4BE8Kz/hiMKA8a5pchjGLAonKTiY1h7j7knQAqRQC
OIqkcQmPmJSSVBgrzVxiuCT5qqW+Vn6v5MYly287db9q5BuK9+bqAlGu1HqGnOvfBMArBtbQ/Eci
UsEF49legAhRlkWPC4aL4BJ78Jn19L/Tc42zEcnAconq/3LzbNLwwiKh6E7xHC+AzVanrAZ5zf89
8YPGWQ7b7vt6wsR3UM/NF4rqR1Q1qaMBJNmZYiNotMRLmPwIyGk3LkDzHVuCF1+4Ws6CYFxbWTQN
mvIHq101/Mzdfkv7brSyiSRwKetgz8mO0amWHgHTggoXmh3kAJQs8/fU02ORo//B8/71JvAt7dFU
TmWqgMbj90ldRXuprx7lZn1zPdGsniDr94sqHwMYbl2cNaFKWrZS9Pe6/i8YxrZOvs55HfFsm1Gc
wwf9a2W/df92tQRIYLaJEo5q8AA/HcMYXjn9e/8at3J/hw9+13ptxHFXcFFGIzZjuPkayYI81r4P
ti16aPZPayOEu2UN8POVuYPtZ0F7JBfRUZFbt/XVwLpIvRVpuncFFvNDhXnVj3eJPLG3SmI0UGV/
6+JfU77aSbkSly0/tthxkjh/Hk318zLV8OfJw3ipHdrnNYxWL8tAmMvedUE2a+Lul15PBRtUMIvO
4eBPpbe2x9TKfY5+B0c7UT8u78rxv+DJ7IaCG8HcZSt6OZ0SFc9PlZ1ml3nGJR5Un2YnDUgyuXih
InncdatR5Ut0Bpe485UAjEvgBQLo3wB4nh6cKDQ+CJRFcOUsztNvpiGvBhUkPauRTC/SE2DcDqZj
OWij+tPAYrOd3GsegYVm7uHlhQg3mVON9EermRUC6UXU8iq6eG/IgxuTrEcDyywb1+AfSq4EdcO/
xt3/w1VYr/GHB26zMM6WRBSjdjbFudmHv8bdwee0gudCUd0OTVUo1Wb5YYVZAjigmNxGuFrOzKht
28pjDNO5ZrUS642ji3wCiqGjy+DoWrI/ij/eF2yvVmizvSQbomkc/mVe+i2SLMHttzk7k2dmL6uY
5QKxtolqdOKi8lK5FMPETn4EQUDmZL4NJAvhWMCuC7FZJGd2Ynk22dABE+zD4yckddtPW2xkcZZG
r9IU0SQe2lVfEzc/rM/fdLtqbOlljrhdeDcq2QjkTI1tLyNJlAFwev0L68EqQELZap2ulQ5k+Xze
zuzGdhtZnJkpGeBfJa0ow0n7YuS2b3VdaA0Xbf1yXo7oHticgdGkxe7LCq00KqtiVxrG0KqKz1JH
FBfDDpijLG5Bsnzf1lPkyUOXHsek/xSlteoIPkRgWPnaVs8msK30iGZtkHS40xO65tzII75Ur61W
/2H2VnRJOAtUdHncpNmKX5cd1QEVdUymqqT1zq9LdJCcnVm6slC0GDRHdlQoTl3kg1Mt7Z2SA09J
mqzgvLR9FYU3iGlbgA/y84qxlKVdkupRUKaHBV0QCdGcqaLITq60Lk/nha0b9NGEvwvjVKcC6qsx
KiuDUw9AY2t0MtVyiNr5rH7S53u7FKAa7T8Z7/LWxW8sKLNJCs4nVQpya1YuZWVKTnFULIdCHl9Z
K8tOoVdqwKqkv6glOxIk1T9WKN+ct3fxnL4wtAfOUYQE0h/T0O7rzrtETndMyEsx7Qd/W3Vnd/R0
N5bDDjh56D8kLqCnXTBWkVAMyrXv6P8rmJ+LiBqFaLSieBwBC5Zr95Nyf151RAK4B8qcK9rLa0hW
yalP0smt5h/nJexHmEC7/vsqGNxTlGiForKi/KNoff1bZ24C3yKaMoNORfTmzNDjBGK5yv2HAlPc
mr1vt94Xxj1DkiU14AfBwvLiR6IxEOgozliI6rYidTe4F8hSxiSfIrQ9gmgJPPR/U6drVwtcpJbA
HotiFpFOcOakMeU26TRUx+o+nQ99FafOBIRp97xeiKRwRmQgZcLyTokCY2mdYnxSRUMWb81s55SB
sxOgkDMtyZSSUBpBNTI0pgNk3qBOvqMMb6B7v8wcms7XLEqf01y6zuXmRk6rQ4LijmGXd7JkPaTW
fLBNdhPZ82VCiotWbwNS1wuQEwimb6Ps0HXZY73Y3/Scac5Y18/xPH2xstKtRvaqq+X3ZOwGT8fc
hUSj70uUOslEvpcy6MIi69D3M2rGvRfNGWqf/WGmpo+JRyfVWxcdbqPTFsuRGlWQJt2FahinqDUR
zDHiDkvmWSU6oauaOqXSXLMaHWHGi5XJrgEs3fOHJbzEnAWccqLGtEAy4A9SUvsOyL/3im9SrOt+
sRj4E/9O76EryvmdZIrogpmcDVSnZbS7HhfsT98TgeEwOYtYZOA9Wxo4zJQFUn0j6Z+7LBAcmMAS
8q2KXS2X4NfDkzUGWmD96FzrKP0onOZYBsMiTEDvX2YbaFsg/bO1ty3eeATRMDazohd20Haqn41P
cmYIzMX/cErvIjhrqzdFV1sVFtT5+bXulr7y3F+krvoKHAin/TSXIpXfP6V3gZzdpSAMJETF22uo
7tpKbDKnCxEPr0hQJAIq1RsLvf//abuy5ihybvmLKqIW1fZaa3fbxoCxDfNSMTBQ+6raf/1NtYEu
5KZlzP0i5mEiiPBpqY5SR2fJFHy3885/ssqBb7zMVZquWOZTbnubSawO4jvsfCh3MsehcI+40Uxj
aMvm1X+Ia7r7dn5DOx+0zm10Yz4IFnf+VXqyxiFyX0bRZEcIHP+/EvfozPvhkhxi2YMpYTZmBQMU
OLW8bl+AWd1nmhAwrwbrjZhD6Dk7yzEw/WmSb0WwO1NfEgOpjMV0J6Tc0K+LYRyvdpU3jGlcKXz6
6fg/MC7q2xN467MZgswkqWHhBPbxm8L4py7v7UEwmCwywcGWGtW6TEe8aSr6Toqg75Bhxs/6JPCR
88B12kR2QDZQkturBep4oLEaNnvio23f6Xw7BOOVKxYrOZZLn8cIJ2scqtB4ahL4JCs66nsrzSw3
qRtfAnEDOAAM2zGa2asqdTdLIGPM+9X0S9N+bLNMgzxfc19L9SGJIW5tYDTWkZF18ZtOu7eR93EU
pc9dHQ1UkIEk95lqvC9WyZ+TBbnmuHuQzdanRnVlyrWjS+teV9feS2t18i5vqACaVQ7G4rFe8qZp
oMZtSG4uG66aCZj+zz8/T3vIQZZK2yiyDQBl1ahv0lS9W1rl0C32TWIaLmnswwC1ycuLEt0GRx2M
jZeMbdSUUdb9QJItTBo7ccZJaI9DLgLNZjSMISZ5CsLTBRyFyMPcsiA8QQ93KDrPbNMuOSYHX6lZ
x5l8fMnMho+2rkADL9lS3yztGlzeS4GD8E0SdDLQ1B1rUPSC8ilR/5NmAW6IDHDxlUVLqHcYgCal
ln15mR2ZCFnyRDY4bFrannaVjbaIoWxQq10b+TCrkmfLxXs9yr4MXfMpKZWglfsGU3p5FyylHibW
FChx8S2qRKUs0c/hQMwaiJVqGaCykTCzULaugur45c/2m5D857Hj+yUWu13VngVE/28h+ckWByLj
asVyn8H9Xxsi/6ZCd7LIgUq+LrM1SrMdtLR3suGdpH+M6IOpv5PSr5b+JSpix1Lf/+WWctGQsVZl
bsxdFkLuDYKGhpOR1beWdE+sAyl6v6Q35Zo5YAbMW5HLiKIHvq+CQiylLCfkLpbQChFy3q+dz+LO
XHc0NAJ+WapbA8M+jenmmHS4vHK2sAtoo3FoUy5DpRUS1PU6xbyt+gxSvmUHkXQld2RNfUeU+Z/L
Bn+T7v75ffm+iqiJJau2W6hIgm2euBCiNjEWiCc6KELRZyQiXDhfWj6Z4zCI2I2Wysn30nL/Nj6s
b8xQeUEc9nz88NcgkG+osAi4FsHIhJ4zZ/JVTP91iWNhyE7PPs07xiGnektqQYDrc+yJBs8Flwbh
YEcpphkcIMip0PqNgXpBozm9HTtDIbjxBZEg31qRKwvIP1MtCgZMRqCd2YB0tVyLViMAUT6HTmTo
05MOADdL8HmUrKGT/JdeyKGMrKd4/EPY/Fi6YvnCPym1inaNQxfJqDEqrVdSUILnOMrflN0eerB/
uSIuUBlmeUp0E8+eJaz2837dGaDEeFKxloT+JoANni8oncF8oy/wA8VWd0YGumIbI3uQzZz1u1VT
BSAl2D8+GW73RZJ26KgLGhVSjcjkGR9S851g/wRPVJ4XqFiVWE8tPIhVPIcP8g3rQoSSkh1CgueV
mdafqMSnxvM1LZd6wVsnkiWHifiVRJjGEJwiPiWuFG0pVTPif1bUZ4ShUuQlwTBeMXEo5WZxMCY7
PAh2kYVbF+4Tnf2oTXgejTqewY0BVwcf817zKjlz0LKKLobao/3jCwYBRd+NOc/GYqcsciGNCDJf
kVoQrY5DjVyTs6jMALMs8vrjPjaRNQ42yiqDyHRyXNlTTeNPMErkLRx8lGiHtfRcx7fqVica8l1f
TaK7WPSpuGAjMfvCnHD9/w8CVz6XDHjXRhSgooDczCieoJ4BWSs/hlIFe7ehD0oUSYkCGz6b3Myk
hf6pWkEYY8TLPqBhGmaLM3irD2LeO9E7UQCKfC5ZJSZNhxYQssg40PlXCbJZ6exdPs8Cr+CTyXPX
m0sy1mm4xJ1TLzegF3EvWxBuG4cYkD9r1XnCtk2orzIJ5DI07iyHiQ4lvkhqSPSc50fpDJoocWLg
4tLoYepSp+kxstdfZfGXHnLl0hQMFeLuB1JbrlE5SmL+7XI5CIn0zKYdxqSOZ0C7TkEbHe3MMHJY
9uKvN5eDkIkVwGyWyqa+FrSg1fPGnfSVgEu9DIrBe10B8ee1ZnAgkklqYsgR6htUlRwQGTrNIhyG
ZBt04YbhRQ8NcFOlZooloV2N5VrVFvQIisNK8suXlniN3+4jiM6LGx0FQQ/P+d+nNFfWGDHjD30Y
9Z85WD3iF4HkE/DfgDWgal6QEhK9+HkpgDhbmkHpYHkcnKfcqETBxSAHcyiOTZ6P1v/6kDHZvbS5
UYvEiMu2m0FHkk6BOau+sUTv27r06aztBkOmDirF14kRvdUmVDhlKALY9VU6W86Qjc4wlLtx/G9J
I8H1IcAinl2+RJtUsVAAHtT63LTVnVykPivcZw6L5tSEHFuFfd7EgMr4N5MopzqFyQUucR/baW1n
qMDEH/Tqa0kEbzUR1pkc1GRzb9lFJUeBmaAJESqaX9hcIfU004OOHJLqonebCMv5bngNOtFSxTo+
/hfxkcmhDZWseDIMROyvsSY6/FzsUndzmaNbNQqsdFxcKifv06L8PIEr2G0q9BAo0efLFyP7gxdw
ju+JNwdlLS0JWSEQdnwmnXkA+9ohq6xPcQeVPsXErI31zV6k1rtsV3DMLBbEbU5/npZ22a/AV2Cd
s5pBBpmYyxZEjsmzFLcm6OTKBW5i3LB2Y2SeGILqaGzR3Ll8+wLoFi2Ky4800yqPC0tjDgvImZhR
GyGGw4hlUoj+BNGVOJEvSghZHJqA+6qBBCbi9x/3RQHNlIBN9xrTO3BmYrS3HF9imK3mkutwyKJT
aRkr/XgMN41DMrKImgv+IvEj7Oz2os9LJqoOymbeZ2JwsiZ6CSjrOjTGtd/0/tNllzlvABomMtoq
DZnPN7Q0jlKwsVVhLKMPJ8dQhUgG9mw4rf20wOcYKoK7jILMNJw7+u+U1G9jedqVq/yqkeiNHe54
Qa1r1gfWw7gdu+oQ/Ykrw+f7s4ksQwFGJgRUFL8eZTOtMa7MstqgbL813Okmzh30J32hXkYdcMgc
bE/tBIf7bHi2scmBsqVktB0S2JTGjyqY7IY8dWWrdKC4IbB0/rbemOIgOZ9pu6YjkAq3NZTur1jG
Bre1HLAxF9Hz7qwHnozxJf5ewpivbKHE38eFY6e22yfEu+zk53FxY4PzjSaXrLFiD/5T44m2K122
geHLuk5Eq+JCPV1JZNqWsGjRwmkqiKJnohlpkQkOeuemBwlPbkBFrpFu6zS/6mVBoCOywP59c2Np
GfSiVgl+MC8aOlnAOTEFl7/MWXDYfBgOUIdOmhe1RyrNst5ms7kfTAhh2K9Kc26scPEaJluNYZwR
d8/dx2EN1/VTYjxeXsiRSeLZ1bCxwUGCVKea3tZ4frLqy7pnLO+Quhsc434O4l0TFB7Y59Md9Rav
d/Ewjj1Q5Woinzhf5NM1S4Xar21aFnd07SjpoqHAKHGkY5JjSgunMtJ/h3V4nFRwNswJNrjX6sbp
S5Atq7MueEucx47TD+BngUCpLA+gS/0Z6cc+zpkC7Ch2Lxh1OuuhG2vcwS7zRiJRgpG8BZqp8opc
LEgLXTTlDa7lyN6KSUfh05/9zWdfemOTO9rEHPK+7fMIAdyHzP4slbeFfq20H5viPmrBr9NbB6l9
oxX/Xvaw81HPxi533o2RGFOVIsmXL379rW38zhsx/ChZDlMMidp90wXs4Spmuzt7SjeWORyIpDSe
qlLCfHpaOTTZNz0acxNRA8rZuHxjhcOCvtYyw2Zz4Us4mkhasexiFB8zEDZahw6dH9+Prh0Wfpu7
Ylb382+sjX0OJcopqrp1xEXEXj0sgcRaZNnw40sSSGdv840xDi6UphtmZQWrSofpZyeh8pdxqu+T
tgmsrhScSdHn4yKHVJllZFgwcCWZ1JELLawtwwEriQDLf3P0ofFlgE/awMz2r9eFpMlmlpY4+s8m
5ITdsee372SKW1JnjLXSyWUUzKN2MOZ78He4+RTiYHqCU3ceYU6WOEAlVhcvCePQYNJeS+zSGdie
ePM7pi6g2L52nwboYRNYZRjyHGN+WuWT7BNN8zY2O9ReOsw5HqIHkAYGpluOtoMxoJfkps6j2ski
h6RGihRNXNP/wcfjE+xLObWV1RaY5Go1Z1juTflduoZZLpzzEK2JQ8zO0nWzr/DtuqDaV2UA4YnA
QsWsLYNezB0v+mYcSq5rTqQmgvv3iAEWv/LQaiP5a2iHtRcj/70T+Mj5Y336Yhxeqg3ipizBHLxx
D6UqqPcBKjFMrdyzpg9waQRrfCeGyfMofbLKoWTV2Sbm+3rM3ZnKGzqZ16Y2rkGUa3jnV9FOXfUP
hR3rt0XxxyKYLHuqnyxz8GJHxpDVMe76MS7dSur8UvlY2Fm4Us0RbK3IcTh4KdrCJq0Fx0muG5Qj
1933duMbcSVBgGR81h04mo2yBL4wBfxx5jx7k1F6i146Rf9weVVn/cWQDRtvVpMAn3+FZ+QstXLo
dUTz9kFfrywaGq3gwXD+Dt3Y4Lyj02dplChwazhYIaMQ+DFmMoZi6u3zz7qNNc4jFFmvrcUcTRTi
R88oHMNtw9EGMbj60QiKQxoUwlF3BhnPgHljkvOMgRZmuULSF0MgelBBw566zRUBibLuruBf+1qF
6efLn024p9wNJBVQiJBYDuiofZGj0MR0JaWwO+QQzJyE8e1ZHDOIolqyCiJeXpZ4jVYoioBaFd+w
v7bKxypIgvh6RluurEMGRqiCIbLH4eZcKROUWGbGihKFR2Pp2w4sw9YV66TQVdGw69kTZ5i6oTGy
YWjc/noO2ga8tUOLm64a70Zv9rpPxn0PhvlylwW23xmNU++xt+Iy11lU2RhmG7F5TptWPaZUOqKK
FS5vfqDKBJW/V37E0yK5q2+xe5q1CQsgwCBwGtt8YvIQVcyZ0z8/FCdj3BckeSy3dpWXYTSsmptq
FUWBV6+gg1DupHG5kcAVVzT1/lUH42SWAzRFVlMrhcLtq8oUvzmGJ2sctPUt5g3a8fj1qj3rdxyd
aMcYGV7yPHiumssuu42vcNA2gT9BHks4KTJWGGYMEQF+ZDM3UHHDBC5GppY9OT5Oph7Nq68qN2+s
cyiXQCJpMDvZCjDOH81vU3on+HTnYfS0mRymdc08g7Ad7klQqNhM4I5+x5r/xVlG0efja8yN0bR6
zyRcXlPTOn/V/lweX1aup2EeWjPNQjmeDlSpH0c1D2RdTGwj2Ee+ojzo4Jo0e+wjKpEFhMKsrz8r
kWCX8Zn8heDLnUfr09LYL9qAmJWRTs2WDbD8Se/Ub274kzUOWZRxKAqzwzGg/igd9KAISkwL1tQf
PNlDK7XYUQS3A188HtU57g0zK8N6rMNp6a/tsvPmXPVs1fwg2EvR1+MgBcz+5jyM2Ms+MMJGh9j5
ulP3eljr315WRxb5JYcqs1WrRd2C2XesC8y+kNmbkYLIeuVesDKRl3AAsnRK1KUWViaHRmjQQPOy
4CmGNmlQBqIY4uyj5IRXJgcndIhJUa49G83t9kyvdwjavboTKtYxd7tw0fGlY6hw1R2N1yosPlbX
aHKSfUZZYbszerg+MvrCF9SaBFvJlwDbcujmWcZWvga4nouk/Hrv8BVkUxrlvldwy2HGk2Ue6tiJ
fHpgV099iP3UzR4k6CWgursEdvii6q7ASS0OYfpMH3M1Bik7G9WgrvY5vs9uEw/z/ezGMwJ5Z83X
wg4LQXDG15T7CCunCu6H7x0qLG/94g6V87nck8NabA82KGo30F1TarbGG7a1NIx1TCq6xn+MDRBN
jZ6571unXV/ZSbKxzGFOqjXgWhzwilZvyMGm3no11xjhrfeqN+h7MRua6GtykKOUdgMeWrhvLV2b
ZunEVuHQSNj9J4BSiwMcOqq9JQ3H6OyXyjybJnx9ZX6zjxzkmIo8gKsEUJqCW2mZ9qQR1nIELsmX
UtQZc+RxioTSKxqwRbbYv28c0tTrNYnZtc4AuykDw1131rV2QKpM3YnCS1EwZnMvoTVvqFqxa304
rEGMNAGGgNFAzC69WPgWOiY2LqA2/6C1orlTowi+YUny4ChSqbmT3Qa23V3bim54dtUGmWV5QPar
spoghytfYb73lq7Gm1hb/1vn+WFsrLC3i9mBJNk/LUp9TlKNH8BnQD3amd5qxtA2SW4xZCqcYhO4
ts3FQDEeVblcYbNeOyl49pYzCfQgbSikyjxdWUJsvR0Yg5Fu3FbZYwcF5svhwdn34sYAd1hLSmmC
To00bJfhP9muZ6fvi0AdLBCtWPUXU5JZW4P17rLVs0HCxip3Yrsknud8wSu1jFFpgZ6o02haqOTx
m0Yb3CYbQ8XQWrdZwb182fJ5f/9pWpHlX09X2SpSrMZH4lw0HJDr0k+QiGbYtJDrF5yvsy6zsced
ZvDNxQ1I9p4m/jVgfHpDA+JgPg+KQ5E7f/rL9XHnOTbAI6LarMD+UQmIj1nAcAnA1+6wZkghjS67
Mp6d583quABhqiOrV0pcYcOBdV+S++Ijaxe28Tr42S58fBZHvmCdl0+GInNH0Wj6nGos5T4Gy7fZ
g/RR4cV+D/HB4r06gMov99pHgU22d5dWy4UKhYoBNK2D7zA2T3pK/yH2wuYqIlaYY7/NJXtcgNBP
66LICYh804fkbRNUd9qO0WwWHsbZP/VO9aCCHaZ4p4HqKXbEHW/nq4ibr8sFDL2ladM04uuyeFdH
GfaJbuwlWZbzjmRapmIraFDjZxb0/Efu3Z7vVgPTslHrVuqA1LviVNroCr7k+VN5MsftLK0QTtD+
ewZJv8bu+Wxm1nlhCon9uecf8mSO20h9kgcltmFOvTEd00F3hPG9O8LECNmxOyLxhZXZ898P6qRI
vGkQKOULGsBSjVLpVd/vfLeLrcu6Ylq6pcnc2Si1uMpSHcUTs03zG4grdU6LhHilQUR5TiPfrtbH
sUa3S1ElYVVkIh2084dl8wO4TxrLhQytWRxO6Uj1W3nr/jhjHu/gQkXAHkq2BaoaglFbp/bEmbqz
V+nmB3AfWTJN0FqkmOidoM7Sqva1AVHAuvag3ebNVeNUqmDM/Fw8z+SyIGCFDKXJf94RA/1KvZhS
EFsfS8Ty1ewny8dXnBQN4lWqIes2/uMQHvnHbl6GOIVsT5y64PvcKTFAVjnk/zGMLUJRE+LZG3pr
kUN2eSYrMdtZCgbzrtizRBNKt8YH1gCy7MWf7aznbu1xnovaxKKtA2L7Uf2WDHeF/k/Xq25mH6r8
AOZHZ1apY84fBPt6LsrfWuXctZmMuJNVQMIrXhTn7sqtLc4zdSOa0qFBB2RbeCSEzKLpsqY4tbpm
8zWqFw9Xr3ttbo1ykaWcLzNY8NCxGOn4ftlOQl9YXnuXt/FskmRrhYskaVJ/f2xOrmX75DDvj+5S
++jr97DO+FAdBeqtxmtC3aW3TShSkj13DE8/AdK1v0aUE50IVWlShVJcOvbwJjVSZ/xLf3mmIrfQ
LNay4nUv0HO343ZFXAwJ1UbDXlMAy5NvbjkKX0LTJtpADmLqtm27RAa9TaqBjj0aQGIGfnRDQNRz
NoG9XRWHK/1CI3CgWNKvj7cnqlHkJV4wHCHaRw5Z8LBqZznScCNg7NOS/CaAvKHJ0NPV3VL2xMXG
c4HGdo0cquhlk4wW6uKhWdpOPlm3hgLKwmHxLVX/fPnoiUxxoDJUc1+NGKQJdOi5y0VYVLabdveJ
KdQ8vwyVhswhSYUekKHr66cZqD8LQy8jpSFzcDLF9WqAJUYKGhn9q+Q21oXk9eceEZtPdLyONukd
w9JHtWLKkxLKwenVD+WWzmHCDqJy8NnxiK017vk5NtKYz0qEevA/k1++b+5MSDFTpG/Hb4pfB407
QC9RlFQQWuUApGjzuc4IGBKOo0isexQ8P0wq3vCy+q0drjcvOG0CNzme/83GxlXVGrQHQj7reRSr
AjA/4AP67bZyWKLra6p1kVqGVdsOX9u670NbS3M/z2hIlpG6hloOu6EdRy9TjyPYXe3Orak662pf
rfrs6WN9NUqTj0lCy7FXLZAxeev0qS2kgRGgkMKhEOlJWSGXA65I13SgrVrd9LsW3SqY5F1Yxbpw
1VyEtSIn53Bo6mvaLwTMBD96Hv66NLn9GhwUgUanbxaWMV1bxP4Q2pgCNiq9jt6AHn8sUqxzLriz
jnxXG2fTdU2dV2vKQmV9A5lup6EQuhAlHATRjXFsTdhYKaK8GQ0TgZuJnCNokz915dK6BaJxjc6H
XhtvoCuLbifyPiLWt2hSdqvc7M2uelNU5Vu7ba8btflCoybxJ2r6mlp4XUaok+Ad51y+Ds4yfG0+
Aj88RFeIDikWzb63i1OEmPl9CTUZ134fXc+LM3nJrnMnCKmZTissGgm8nKcIJaQlUU7w+koTF4J3
XumrUEzfmfcstQdxl78HHF7RVFrHghQZPbLpNPsnNh3UqV7PprPdXi5IGsoZzZ4y0K0wb1VqO2n7
GlnbrQUO07KeTMoy4kIfo0Naflmjj5TezLUwZyj6UhweFQNY5fsFFyBNH8eVOrOE5gH1ri8zsI9D
J7yAamcORd/3s4ZWxX72dXXyBc4quCtUDp+GQrfnpbBBlsvG6p4+3V/JMW43loOnRCMQBK0TEIrR
BzLd9dGDYDWCqEXlAqR4UiHR2YMv9Gnsl7qFySg3ZK/AoesckDsdLFHHBPubF25AlYuUFHWBakON
cbGyzr26XTzS3kw9up2L61zGqe+FgZNglTyVp0R1KPp233N2t/P+NBVSBwdxKH2WImLz2XjhU51Y
0RSBvQCNUayOqc1vMy/yItRp3dVnhUy0fEZfZziQkB+VecSFzT0S+25wX0U8sDQx3HOoV1fGVeoa
4/itHzC91k8YGNMwcvR3PsQLoqurXeYFq9raOxlxAutTfB87fyDNJYABnuGzVexxVTu9Cpd3aPms
HXIknQUdpoXthaCAMBZWRbvKAc9QqWtT9FoVWv/khTOmjg2aZ9ux3uDgHJK3IFnBnD769g0PakCY
0LNiJIVJ4eq+hfF5DWQ9Yi8TvKJ4HdVONZfYJCBUlLPVn+bGoRDHtowP0yAayhaEZLyK6jT/SCB8
Zy3TlhSsZcWVGaqeaTyKl8a285ITc6jUdk2rWhM7r1KQqW8TG+wxiWhAWrR/HAz1VaT0aYPki70q
rrxgztLeS/lV0YtEsc8m0zdwwHN65pWEFP7TIMKfFkMEi+IlUmUMKldTjp1rlseVFEE+gPAnutGF
qsQCn+DpPGkzVk2WgV2k2IMBg/W85a6JpzyuDXK97CgJL6OMAMJ5Cs+YxKqazux5XXwqkS2zhATr
5x9mugo2ABA723xHeW+tuVYVOOPUX/xpdRLVmQqHrcx2IfWSay7z99TDNM4h/pjfikaBzjv9yT7b
8Q1yF9YoQ8Ial8Yw3vcGhqg/t/ru8ib+JkF+ssGFggY+Wb3SNA6Lfb8v119FBSWvGwV3w3l3PNnj
AsOoK00VcjZxmNeqo2UfOgs5rBE1eyp7l5d2HqFPljiElpp+6csmRlNfNz0QOXPBeuiMhu7m1rtk
mveXrf3mSJ/MsYVvPlaW0AKdPT/oMJ/IFfBoZAG8uJv1N0mRkzW2+I21Sqkm1WxwqlmUlu7kAfXq
3CUphmR+RGlKJRAz+01x42SUA+HSSmhJLQo1s+qNVJhBPNmuZj4CYlw5Um4ww+XrIPCzmg+X91Z0
DjhcrvKq7DA3CYnLmoa0IB6ZWtcaV4HDiM4C30sO3dJOskcgymtaMgWL4nvJ02iQmyhGSaMwco8Q
6Z5O5cOkRCK/ZAfq+c3586PxreRxEhVln6OHQ6b6v+iO+ZKaCs7BaEhuYpmJl9n6baNN7yHu5Buk
8haam07dGgdtUdcgAwKKHvfnL4rTL+Igp6mXLIcOE8utsWweBt2ZQkDnT940uuIm4t/k6k/22A5t
zkrRNVY6ZfisPxhkSjAIFo7ivpBF5vx78GSPA56oGep4aJFBOractoBUkIi1L6VKEO0mhztlS9S2
W/B2sndWOO/b0PTngwJiqJcQlgnQm+cry1fTbC0bmaqyWe5zlU5+vfaDg+m5fyMrVwU3vAhTecIy
UhVqNbLOCvbl2GTV09ghm6wSJbdFx5HDmF6VNJ3aSImo3ReqAFO7f+xuES1I8LH4RvM1K4YoH5HK
ZAs6sWi/0BFF1rh8/UxBzj+tvXRsnz82LuQhwdyRv3jWTt2RShBMCLyDbzKPNJqSYkW8YoK1pq7i
66JurpZ4vbZjQ7CTgs/1rJmcRGvW1Thj0hyMaD/OwM9cfrx87YiAg+8dn8FeVw0l3G8l/egUtrVD
6chTVvBxFLO3lqRw5h7Cdt0Y6ia56+3ay/ocEy2zYGNFB4HvK6fJCt2wGMv9UY5gb2nmNeJSu9AW
ByijUcxEZXLhYwte76dABumslzG9sDjlwu3EK3hHa7N2hGlqGzPxen0/qXdVdtMvn+todS5/TsFF
yLeSNw0ZGitHurvDRHbXXeXk22UDovjhGUnPXI2LwogyWPywIOkxO6zJrXOaF6SUBMvhu8iVVqmL
bIIxK699eUCHFBG0BB1fbBc+Dq/JbaPuZGUj4r0YJGyOlC+tp1D6bzppj3VX7JTK/Jqmw00PNimn
tpq70VCu1KV+HLT+ATI2pRfp5Zt2sG4ITe6kiQRKOvpVo981TeE3RAnXvvOTIRodKEF8Ukw9GPrm
JmrqmzLGdKKt7KbRcoeyYm8tdVfZ2XWqlVdNNwXZYhGPjporVeZjXKphO005cjDV58vfVIAzfEe7
ZveRiT4mcMKn95P5ts2uF5FEhOhDcuHQWGRyI8VAzS63nNYmbvsqqn5N/RmR8K3mIOJtrfiV/UGC
S8fmoh/ZaCNSl8gfUx+qDRY6aRMvnz9ST3ErvwprpRCca9En4vCqmZF6r2zsn0GuuvVOVb5GottG
cLHxnfOqBs3tdkThO7ZrZ7ATr1n2XfRN00XtCaK1cC+shEionJjgfkvbb5qce5PySEwhnSj7K5fO
NRfrWFUyLiBFQlzAED56IDes35q6LJxzcRidxQonDGLmMQbfXjUk8tMZbZlvcVJyTdIL9nQl4eJr
CUr51r7+AnIHkLdMYsHNi1sKc1wQVBSyphiyxNoHPhHzPp6DWgSUlwMF2GBnYvPC6CStifIC13ME
mLz6IYaxhqkNlR4Lk22iaPUiZsAghxnGsJR5GrV12Gf/dMq/szDgYH1mv3URGGA/YLMioqUDHZY+
C7slxZNbrZw6tR7yGG2MmoqRMrMKe7X8Jysn8JYTPMkvw+7ZQbqtk3AoEg2tpEkteo/Ud6NH1bC0
rsYEKWZQ7LIMR0ncPPXHOMg9+VE0dSryGA5QFswLVnmLm1XJg0HF1UYwU5t/urxC0RdkgdFmg7V5
XhdtsjCPrKvXVEq9ciXuZROX4xF8RA5NtCpX7cw6Nk6Qw/q9xsWevS/qDrr47IU1DlWmJSUDqbFt
jCOmVG+qIAuKK+0AKbDiIEQRgTW+8wlNxjlk6pBHnNzJn6+rYN6NLjo0rsW2LqK/LR8D5s2nymlc
GXTsosCwIV4v+738uZpKp5tew7Kzcfrj99wYigZb7gdWFTjT6CJ88F6O87EsDkPsERpquQqC7j9v
GhacqGM2c7OwlZaLklMsrKpG16onf+zuB+Pd37k735tU5Ilq5AscMLuWIXGgzugasTw9JIE+v2Ci
hfnzBYg8QthmUYbSjhNJWAsoMuc07K9YE5R46EsAFDwncaKSZLWkFv2zVebWtX3dTpXA8USfh8MJ
e9GLmkhVHGpN8pB30MFuv2CwTdDHdTHqgL9x+EBLxSwzgjo0KR5xH3tdAf6A9FHVd5An3endJLhD
Lj4tbZnvIVLSzJ70DpUNGt2BeMvvx29psfhLV7lj9P6y7wl28FnDUDfGUlVP0BIDzVCzAJPUa7w3
BZHub7oIvsfxWBIXZ0QR2sGJijiD5fqY8GHz5WlCTtlZXgF+lb3MOtTEPQSCb6dyWEHrvCqQ/K/C
3MrcuDrYNlS42h5qMJA9TB6XWdSg8exwoeBmacQyTAWUVDIv8VgMDUkaUDuHvSENkAVGY1q6vk+S
/tDaYExP6nflDIX2WhE4zREkfjnVnGHOS4daatGKlRZhon2tksobZOu27aa3daOHo0I/9Sira+Ya
5MiSW3rs2FPqxJEMToHJz4rU/0O/+vXX8HXijpbrGuXYBiS7gom0TkFiz15FDW/P3PdoBoNWmmxZ
4IznYuQ1G9alT7Hodv3XzogTa70/FZpob5mXPNtbgqEuXdYMTeG7BkpF7zHZlRehedftE7e6jfa9
gwaYh9prXsL8+iyIZcva2ONwLbHpao0Q2wvHoNk3oA9RQNrI5LGFBCLPsIazxHmNoi+VmuTYQOor
gfVAQwysOhghcaIPI4rERtCE5H1NXREiPDuXzC6Y/1R0emuKybeepSXasQmV8jBWlysaL49tNLsY
nHubJsZumNA3RSxN4JPPw0rOKBe6SnNb5rIc5SGIRBiVxzs0Z7qQ6nbTT2JulnOuacsmsE43dM00
OGPpmLbgY8AKgTyHuYRKo9H4JCbB5YN2dlFbO5yvVAuSV9EcF6Hegn9IyfMPkWz/20X5vpz7+3at
3w0G+YhplhJolLWBSkFM2EaxSKz4WbAJSltNBYGdbmqYs+SjsqzHVKthgDWvzcGu1uSsQGfsmph2
jq61f54KYOaO9kwM/RGehYYYvaaVmcFaHBhTXhFY+6xycuNtE3km2JhIYIISIfdy6pqjj+EMkQc/
Pzn4AYapAeYJBpH4HotOakp5TpQiVNBKnJmhHBF/0DMnlr+oWipCoGevBiyXGIatE8MyVYwc//rq
sohVLVEdo0MKKsWOfRXtR3d1mzfg+diJujeeB9icMfKrMUlKQLbAot5XUc+c20hiypotG4aiqDyG
J6lsRRmjFk6ujZAgNnjt9LzIMBeUFGtmTo2GPW3If10h72oJBO3aTlWmL+r65fIxfY4G+H6bRXLf
LyKoOxrAnzAvbDfv/qOoy1AleZWb2OBzMHSZKIR/ykKcRR07NpvPqIpA9t9CmdBovdFXfHnXtuHl
RZ078uRkjX/KTrmWT7o2gSrWupdQ/y7R/a/7i2gA4Lw/buxwt7wi9ZLeNkiUbrhgqqvvtMki739+
M2FsW7MVBQ9LDHHz5zpKQboE0hWw2o/3aEkEZD9Uyj43/bYZXeh2CD7ZOccwFLgGJtNxG+rMSTeP
sQ7/lsMeHKO80+lVpb5LakGMfyY0hJQOKFI1Uwe7qMxftr1kzlOv4IT9JK2D1jg46wzHP5LWNe6d
cH75ecj0q01uXeVkmOakgZnMuFnQUQolOTe/V47Z2T6MhWh81ke2a+SuwYjIlWQqr0oKPM+aAh+3
trigaV5XSMREFoiujz3R6XJs2v05Q/mC1DND3F8D0F8s8l3fi9ETtadlGQ6dbbvdisqUid4zZJLQ
1Efa992iGI46RpIDLlkoT2eyW6/d1VwYt+v/kfadPXLjTLe/SIASFb4qdvdET/DY/iKM17aonOOv
v4ezwWq23uaze4GFgYUBV5MqFotVp85plNRJq+V4/ezv5B34STrKVTYEAWyDLx0Pq2xUcQV1gv+E
CNjdgI01Ln4WRdLMkQ0KoD9hY9LqMdJRwNR+g/vFsLF9oziXmGMyTJunFuiJFs8508zRQ2txQFtz
wOz/kdyvGF1NQSVTN47w3Ahs8lCuqhwaqDmDreIvAREDvpWBYvIviozhQSwgcikVw/xZ/2edPKLL
pIpV5D1bJyjYDNxPPvUmCDoF8amPIF5ioHBdeYwKqyeuGtZumvtghPMEHrWX42x/Bncfp1oaAdOP
pf/7ut7/4b2/l8z5U1uWBW17prkHboUJbgSm5aEDkguUX6GZCmcZ9q5Kg6i6baqgkjF5YhAT9QIj
KXUUQNYf1ARRY/stsUF/Ih2ub+LudbKxw37H5jrpenmIWgmiY0ZveQua19bkDYbo7O9+qY0VLrin
9ZSm1oI0499T4ux/qY0tLrCryqjW0oAvpQFI7NsORp99y1ONo3ZiAFVhfV70pbjgbtrJgliDYiyj
2p8qv84CpmozhUxVumiOU7D6JDm0YsqP3Svz90r5dMqQpyw1VEZzhgoZ8jdjdvAex9kvATjwhwfq
i6KNYK0fl+rGWyybqONMCaJqm/gmeadV5fTG5BvV4l73S+YRFxfYZm3c2aa2PcfxBDBnvmqnqVCO
tKNv8jJTR9eUT81avF23J1oZd77VUbHqzAYxVpS/jcXDrPllDzIM2jjX7Yjck+8QWJPR502HA7e9
BhlLy/TwP4RI0bLY8d98sNQqx6FbESIZsD/Lj/I3hsZLQP09mqhkKJjyjIejeNBXZJf9/caulqCv
mDGJKTrOQWZCei+t3FXLb6TO+rc1fXYZEUBTNBUlHgj3nJvKS2lNkF5Jwdx9mlrLiabAhnT39c92
OVPMWWHX8HZB00zsccE0ImagJgvSTnHsaAeACGRHuZHAoLZCn9STK6d6YVNY8tP4U5y0XhJBcr+C
+5zqKsfrrEJJQRvTO+hYmZ3p5fTYDKZjZ71rK+nNGqU/2vJnPrb439qZ0yqoesCKxgLDr6ULNYK1
+majixPd5vjxEQiKCsVZl9LJFS24vmu7ia+JxyV6pLKlWPxjZV1kUvbsIcaSE2CXDDcPIg+ViPQI
CkukJsKcYC8mbi1y0b/NIygNFwAJg/53DrQgL90uzMLZhAb3CkiWK4Yo7D4ltja5G0DClPGy1BgB
/huz+LfYyv9woFnc4+PixpbB0ebYk9qmhQlv/y8g6L3kwJR1lK0s6PGhMHnu9LjVoj5ms82YMHbl
+dNqjE5LBcnBXqjYGuFChREljawXQALR7BsZMAprjF7RT06tE4El0XK4LCRpy9YoOqStLcpu5oQZ
DkX2AIEQef3eilB4swxIeKuKzKMjpZm2KtNKRsee6Ql3zlBjBz0Fc5MH06+OzY+id8ngpZknzEb2
/MMmlmpbtg72U/7EyUZSa2ULxJOMmAthgn/m66ujdRC3y/a2dGuOO27LYkZVofdADdrv8fhSSXey
CGu9e2NubXDHa4wzVAIxL/KRPGYbSZ7/hVFx7zllG+jc4LOh9sETt5nQwCKABMUh7s23NBmf8sgS
4XN3w+LWCHeZyCa6Q2o2SkFvfNaS1yT7lWEeZVpKl+ldylnjTbRziRESvXCLXHK6jArynf1d3SyU
O9vDSlUkB2oMkvLk0Kwn9jy2Qfuguf3oYQDp3wsP4e7aLpo75/Fot8lS4jP2UH3UIXTZG3eWhxd5
hrugPskHVTjWuHsYNmvkDnxnmsqSq5hU48WcdGgqiwjNdk/9xhh3FDCBnET9WmMyOwFtrD5MjmLM
T1O6gjg8ETUTdo1B/QepjwZOdz7pyZJRz1UZIaZTTkaHxmxTOm30HMeiVe37ycYS56vI3Yhkrx9Q
Hf1Ebn9DvdnpE13fu6dvY4xzymxQ7Gm14SNSn49uS7TjXM2z4GmxG7M2RjhHXHVtMY0JD8RFOU3k
uQHvgpJ9F2Q+ey9ee2OEc70p7UqMm35gxJgW5998VcqdOCcQ+QLneImSr9agAsEIuR13NnrQfw+g
seicXhcEDZElLhJPsRZPhoHz1GLc3qifKEndyXhS0K4XbN9OGoemBMqEBgg0LZWf5W6aCoThJtgs
J0TAwRyeWyIdo2Y8qIXi5512KJchoIUZlJCX9yR01aTORPsJma7gl+x4C34Jo4IFOxHKMdyHzPKk
MpphLMPSmE9a1/+EPt2nYlJeI+ia3VcD7ZyuyD/L1vCqruN3hUy3REmOnVJ4g0LeRlv6ev0X7ZyR
sx/EfW4yJV23qCXiqKl4Zh6DZVNEobx3QZ3Z4D50rhuTNEGWOGhG7TguBO+IQX6Sbe3HTCok8LO8
QHhl8qlCDkWSfgeb5OOUGyAE1oVTlLvrVQCPkQkQiebHb928vMxCild1quOw0gu/s1fMVgjlEncc
G+2b3za4INc1aS/1k56Gde7KEI2rg+QbQBSF059WN3aBpAiHlywQ0XHv+tbGLBfuaj3uarDRQtAw
TU6NErlp3IZjowoC3qUWl6adLY+LeAkdMcGFkkrg6XfEmb3lc2K/sdQU4iiM/9vwiohxgDM9FPEq
99pJZ+a5IyQPGK6pADoAHf/xz5R47j9UkUcna46z2xw/GNWEubBoe7mTohBKu2XIY8A3GBUNda3s
83gT37K6B1IOE0S8A7n79xCj883mzo5aU2pXYwNuja79LKXFnZzIh9rSBWUPtmncQ3C7qTzobyCG
JJsNiYJ6Mj1deahM02vaT2MpOWn65XrI2UsC0AaUFd3QAWnCU/78ITjlLXTK1fU/TnPu3J2wprG4
rwPWpPM7WPWaaXYgvP73df3d4KKimWph0s8A5/f5woiWmYlKNbiI8ZBGbziNovtjN7QA4GLLGtr5
uEPOLbRjtBYFnSny7CikUvjB8OaiKQdQDVQa7WP0HkmedFSOgm+2uzTNRCdK03XF5pGaUiv1oEue
q5C0J6YSOT83buFO2j1Dj2tuZEF7THTkRDbV88UWq9laSarHYZF0nwoM9DjtTFNPsDL2r/Cur8g2
MDymjRkh3j+guldOtbWwLV384lCFo6OtCF+QOveXgy4LwufOooiFhosClKas6jyUps4rBC9IAodL
frOqiZvZsX99RbsWUGHR8WDXZYtHtJRzm0lVK8Vhv/y0pzLoc0XEY7RzpohloShBdBXM53xrsrIq
Y42mKQ7b2foykuSpGnEXZPFznfa3oJy+SbLlpBjFt4aAXyOJ1uD6Endi8dY+36ZsAbKsTSsCG4qy
/FEN6huE8cJq1kTr3PENAv4aQLwsosL3uSu108fexiFkz1qQg87ueKj+mN3J65EOhykOoOh87y1s
a5C7WyODajSPCuj2BpOveLmnpje224FBM7rp76SX6oaepJfrm7kXj89WyYWtFtrxZp1QCqNakN3M
hzqHdLA3+6UfrV6M4qdonTthDBZx3iwLg2wXw2Vy1NSDPeMQWPPd2N2q9S30WVF0FsXL/e38bYeP
IE1llGqa05D2d1H1An36qBH4yK4JnAXoZegabjXueqGoNfWRleB66YbTYEYvEkZ8y8L0r3+knQua
2L/N8N05Yg6Ftk4ZDeP4LsG7RFsflTa+UbvVa0ktiImCNfGNObQFkiQrFozJMXUnFJK0ogB7tSwi
xtmLVNtFcZ+nSY1VVScAw/SwfGkf0UaYkU4xaWVGF4tuWUKdRBEE4MtpAA1KTput5O5QSaPtVE91
E/Yeeo3QyK6/U4ouJ5SrScj4P6rMbRi0OnJN0YrZv81dNme22Y5snx/dnA12jxV3oEfVoSIzv5n3
rW9B9KT8ZHuiPuTe0+vMHvvSG3sIiZqkZB/26IviZf7cOxi1YB3dKrBiJ/0mxHSzPPjaErkQZtDc
ShrjY3utsPvFZnyyUPkkH9uD9LpA6aAOc7fy6asuUrLejdabD8vFMWByK22Ksdi/KuVuSh0MPeAh
UnkxdUTlpZ2FoiaPZ6qsQZv4QpXDmFeohmtrHK5Z7lX9Eg4RKELKxRtoeVRT2bHjQhAF9r7nmU3O
f/AyQ5dBjlmyogUpfWRT4tYt6DD9Un1gEBmhPPiOx55Z5DwIjJQ1gF09u5E0aFllJ9BvvrS+FAJx
+VjeCQV1d1KLM3uc++TzPBcFKtph6y3+fFTQ5VgequN6Nx3sw/WYutdqgy0TeRibmgGc+/x05FKZ
RVqFNGLtyQrWxwScarE9QNhd9gBC9vTY8horf4II6HuVmKdZw0ir4DfsOO32N/DYul6SOrVvB0Sj
YA10dwrn71ATPZJTCfIL4+m6tX2X/WfBPJ1qNGcWGRK1CiW5Py5pA1HksTacotBLp+yAMhtNNH4T
C4583fBOpD9bJduFTRzq69VaZFpBdahMPQwpObrwMhFtJBfWu0RbaZ/JcRhX/aEeV4CB36qB+H03
H9p0ciLL9KW+PaQqkPqRutw2IOG8vsq97YWSkG2pGEMgF2lxRnVFSSt0QSz9y5q3jyS70/vDmvWe
1TzRRRH4796mbszxWbCtlCRRC6Qecas5uKK9SHm/viB2uLlYjo7APwvioXlVsYLmWkFm2KbfLHqQ
jAgzgD+u2xCtgneNOJoLvTXxaK7oUSpONCPBf7Fg6QyDrGiYhjl3Plma4rFfFsxpVuBMs46W/R/y
TOzTbwvMMTbuPShG3pndWoWl1DtLIzmrooU23kDXF7LrX8C8Eh3lSwVKUOdmopkOBrSmMLwNknlk
KUYf0Dkcswc0B1ydpgL/umRL1DBvtrHHxWIraas4iy20LxH7rc/JgRHONcXXGezAFvT2UGK0BRHq
I5G9cLmNTe5jNWNm16TEDQcmeRfay8mBVNL3ilBvrWPJyVJyl2SZmxvmS5uuQlG6XW/cmOe+pDSr
SjvH8PiPwR4/9sn9/Cd3wnKkp8Ep/xAl2/u7bAOXST6QzPx7PYf0Z1t0NaSR/iosRvGRBrar9qfF
Y2N3uZvOAk/6mIC82OaNUe7UqVLWjXU71CE0FO4mTfFJlP/R6Yo/2oorLevPzLSeUcZ47+vktbO1
56hMUgfMi65Wavdm2jz0bfrQmJNn420ga/V7pBTHiKaBNansxVg6tIkPypq/gJ7/Vz/LxyjVIAtc
hm2Rviex6i5a/6VttccpjX4uk5K47bJ6mQ55kqx7xSjlcRw1kUfvPKOgJfZ7r7lLYlzstdN0A8PN
ygFTnY4yNU6M17xWVw6okuz1VwP52lb/TurWVWPZi5LYk+3OWWPTHfBAsX5eP9J7P0iXgTI0dRPg
XD42QYlkLFN5rvH0sTEaHKaAXTY5wux4IOP367bYceW/uQ4QsIZUB90wnQsfpU6HIlqXOqSDdZsi
rjsp7d0mBvuULGy07CZXW2tc8BhQcuvyTKtxkqB6c0Az8TB/ao7WzXQQVieZt16sDAFYxow3kPJ8
RblaAKarDRW76ClBngK4moWd1xeYwysgj9eI4v1OlMAwC6rXKqZICTSBuUAcN7YUDwmejvObEalO
sWbOv/5WWwv8ex/V+LGRoDYRDnjzF+DqWlunaEcXvNrXDe1c8SYqXKjqqrZmX9wptM00u+utOlSK
8r4b8y8k0T6XrYjFYMf3zsxw3hCn6dRoxYogN/6cmg6tvScD5GumHQs2bi+cnlniLpAkj3uwgURV
qLZBfCiBEExcJQU8tUqcBUoMSuOUYSHYxZ1jDKPAZxnoLkM7lb1qNgmADdUVaW3tOsxk4rbaN12f
nTj5mqW3syIUE9rxdtPAdBhOsYWBTL5inU1jjDcpPpke9kezf07xCJyfRl9zkwaS9dYQXHeRS1Yh
DRPEbG4A4D3WSeECh62M2pjEpMabTAmMd/nbAvIYiN7g2Qti/oJpG08aug6iXd0bDTkzzHnNmoxr
C0RYHaLp8QXTGXdowCWOQpvvUwVskx3JTtMk91q1vFYxQOrmEA6p5k0VsJNt6gJAcyTW+KXOy6+J
pT+v+XBctehRyrAEW328vk17QQHQYbSVgaSxjAugnhzlfVvDxQ1J/zLZ6RPYbgRfYtcEGln2xxUG
6cZzN7PaWJGsEnEnruubPltPQyFgG9mrMKDa/dsE+wkbTy7XtTdWGyYmVwk6B3J5mVO4oKSHWDba
uqUrmgLYtWiyC4lgCAi2ubOTGWStjSSqkWVGYTkcWE1Due/91U+kMIPAh8it9kLe1iA7X9slLnaj
gIO7DtWivrXW2THMX729Clpmu1YwME2QqRMF6L9zK9Ts17QsqzZs0tlL195ptTspMwVPTpEVbi1a
aSwlbfIm1OabvLhL6gelEhQt99DqprlZCed1w2wrizph/E8+JdD20iV/fLBrLw0KdAnkoF0dkEze
RRQC50zrSz/Enug6FC2T98oF+pQ5q0LRdbktQJnsqmP5WJTZKtjPvRO2XSv7IRvfaIds0hcNzrjM
ddDbmGJKRR2DvczobD+5qFaUejZIXcsQvUrASlzRcXlgmRHoBER5Pn4ulxidmeIuQ7mAdFlM4iZc
o/mu7OnjOljhvw97rA9oW7oGDhQ+JnUGjcE0CoH0eayeS6k+xOYg+Ch7Xx8dU8BoNSayzOMTVWXN
qpW2aLhZRy3RwKQTeyW0+64vZA9ZYn4kx9DORjeHp6ssEzOukyjPwvQoHRa3uIf8pDfe1IfoYDgf
L17hYN5u8MN1YSNrMMHSwT/pm9poClWHzcmlL6wl0MBm/jYF9FB+SjwRnGTveW3i8iCoT6nAln38
no1/05UYWTSCr4Mp5jprh7dausxulcQglkmmU2nGb3W+3DR24lO9F9STdk6XhceOCp1s/Ag8d85P
F2qdmDgB8UA4FdMjaiQHUxWB/XZN4BLWGWSdwc7OTeRtq2RtAorHWLmLTDwCIBZ13U92vBEPjX8s
8Kk5qH2hqkD7KsxlJqxcBHWnH8ZWyOW4k+ad2eEukLQx5amFXHOoPRgnPAs1TAaxrqz2Or+L6f73
9w2EMYCqqyY85HzfsjxNO5qg1iPR9iDXyPC64un6xu2lc1jRbxtc4DPHNcYwFaA4+Tg8LiS+w9hE
9iwBAzgNjeZMSnsffZbLTHqNW8PypEF/A2Nm/8P28tumdisS/1KW+GmRZm9Mu8ad9Hl1LLU/FGMu
CyLn/lf+/Vu5yJmjXjh1KlrHaRV9yhsUyNssfy3sSSRqJNp4ruJU6tEyVYVMw0xCnaGz9PtkEKpZ
sJ3l7oGznedOhVGobTN0WM06OObgKMfekyDDEzAuKcPDhGfSesNtD/VbQ9SVu2ST0ramCTdjlGsN
4F6TxlpW8+0QWkfdKR3pJPbgnTfYmSHuvFBJX5ahU2loaoBM6I/gN/4yZE86Aa7dnp6v+/Je4D6z
xideljw2ILWIQ5tMbgSKCydZBiNUNDClF92oHm1KdRTMTDNMszl1W2v+oxzir+vQPKO/IuI/Yl5y
8YFxgzBOIGLiRjk/vmBUrOW0rpOQ6r+6vBkOSrucYot8N+JvsnqcJ0B7BTuwu9/odRCVmJZ1QUFk
96QrTQlXFyuVTr/MQLmxffuV+Oh/HLVQxtB+/o3+lL9dt8tc9WKlG7PcxluTUpOOAKDeLQ9mtXzK
RnDppnJoL8tp7sZDYxoPTMztutW9xTKEJNrLqDGhUHu+v5FSyeugIwWprPvB6Lw6TcJUqb1hkVy5
p4KEZ9e7MOtFgFcHS/EF8Mju6qwlCvZ2QUmrfNG86s54GQ8oYhzHMCuFxA/qXhRSFJCiAbqoWBqP
6LIX8Higi8HIydi8OUX2Q57jpxbTNSRA3fPGdKU7vPVv7ZPh5PfEnX+WqP9f3+S9DMza/Aq+o2UM
xbAqScGyIcgkr078pEM/tod+CUNdjZ/6b+Khsz08s6WoKhiSNBsPUL4E22D4ZTJLGNUe8mN233vQ
itYtMKFm6HYkbpE4xJ+hfnXAIA4C5H8Yvjkzz8X/ClwvdFTiIrTHCNge2sher0aoq9srmDc04ejU
3tjvmUHOlcdWlQqJlllIj1EoOeZN/Tj8Mk7jD2R8wR9QFngnp6wCr3h+sMPYhWzxgXztX6ngRO0V
6vA7oPCBiVC8kHmaZbNJ4jUFITfe/UtYfe6P2Unya9941tD3QBc6IILEbQ/odmaRW7lhVbFm0Qpq
Lp+SJzNYDzJaWQx7w9gNRPCQj4cPH6g26+PzxGw0ZzTXPpwZfDiH6BN77iUHDai+yNO90SlO6/ck
ND817HR7quJYD4rf3lmu/bX2orsKY2W2NzeOiGNq7wG63YePv988AtAeGNW5ggdY0I1NraDvan+I
Ww8A8LBMPy/JO41PVvtSqoIn1l6UQW9cNgnKYyjVc7eUhGHSahzqPFT7H4NUdw7GgYnoXmIXAL/v
WyPsR2xWB/VBeejSBpSEDqqUmBJvIHovH5fACOgnEUZ5N2SpIOxSAWU3FNTNzq2tFqqmpQFr6RG1
Ube7W7+Ph/6m9hWMeuR+8SCljiKoNO5lcxubfEplLIo5KmmbhxOBmFxyO0pN5STS6pA5K0Qxee/m
2xrj0qqamgWVpQ7b+Qxd9yfcBt/izGFz93JAgFojrnKCyvFJRCcv2lnCXfSFFS/pGGFnwX90UjNQ
Ezg9KJBGP3lMXjSM0SzfKerPL9fvoL28f7tczkWHUZPmvASc2Epmp00iSL55mSUSc9u9b5E5gZUS
tLE6GgfnbqNJa2bMGB9nDb/3SauBn1+z4h6amuZRzcnLNLYPaBr+Uoc2cmY560Gnr/uR3PvUNmOn
T+snvczeU6mMHLkGaL2gr0rbv0rpfEMJmBkr/b7QDBDsDo2oSb57ije/nfswqlarzVL0eViM6ftq
lZ5eR5+uf4X9j7+xwX0GqGFF0MnBZ2BBE0QPHn3IXtG2hX69esDHccs74YXE9vwicGxscoHDBHVh
X/b4JlZLFbdKDTzH8oq6cRtRpwZiSk1QgqIQb8yr0jWkNrShbXV94aK95Z7hZkmyMcO8amhEtaNP
b339dN3A7rWrEpRfNAwgKhcz/WSJZjuKsLN/ZnqMGq9y9WN1Gzk4UgdhVW03fgAdg9KaiiIhT/tA
4sycYn3Ow+j1A9L+bCDneCpvdNzzkVMAZyt569fhLf5+faG7O2lpeAuhIYckmvMgSvS5aqicQxMG
NAnqfS8Ei3xoul84zMYE5zADSkHyOKxoMOMFpHjkxrRfoq/N5PdvEQa2v2P+IfPtp1x25K8JEg2m
qT29mc3rhOPcudOhrt/Tn4poOH4vhGmofDG+aKJcjHNbwzyuq27kobZkumfJpqdg5hX3ohC8uLfH
W0vcBph6mte5CksMzpyhczPLjnps/dqJHOt7/FwJOaP2vAmZOoB0jAXmYpQXkrvI3yQL5yNbAEdS
++zQyWhT1RoYYWzB3be7PDxv2aQaipU8fUMtF5gbMwgCHT0WyuS0Rexdd9JLPXQMc4HB8B8T3A52
GEin3cR20MwOkd7exZqCoS6d4g0yFVKgyCUY8Eh/bDWmd2K/lFMDWZVCe0ELIUzNJACe3J3WFtoQ
hbdUoB5OlR+zNJvO0vY+9JdAytP/UfcdZINl7baCFPJSG+/Xl7HXIcZMMyY52EQT/mOfbZNzxWoH
WZ0iYnd1f8QQ6Leyxx3lJni1QQ8piJ/NrwCL3a4i4SeWXfEncGuXezy1ct7by4DHU3pMDsrBOBIo
S7ehENS+6wmb9XFZXl3FsjFINq4GcG4S4KDTZ/teeeoC5UQP6Yn+VEUQk11H/23xgsLerAtplLGy
pB/AX281TgU6G1zvSPIA5K/zQPAJWTy8spU8hCGqRwwQdzDIblzFS70q1FOHDfJKYRvmP0VJrMhn
eOHzhhZo/RaUaRW1t9NpHFx4+TMNGi9/h9MrC+AaPZ6foofZbm7BGvS4AlFtuOD4WjpDyvU5xdbm
6olKK3VJtiogOCD3CsmeB1kOmmmUHHVWAf3Tqi+xXfrSYr4pSz87DBXkVSAhFASbXVfGXCewOASj
e/z+o18MpRIVyu8daTU3m4zMSZLxlKoTdcbMCDN1/IqU7z4G8ZAj+PYsY7v49hvb7O83xzchUSaX
Omwvn1D+OGJmUHam1CluFRdwlpCIKAF2j5OtmTrgpRiGvGjS2NAXNyYJ78AKxxXgbL20BfX73Ucu
oH6KhcqOCmwOF5KAxjDKuUFIykprcACoqv1ct14x23QzUBJIEujjLFRFlzb/uVr0c9vMgmfabmVp
+xO46FSlcJOKUXzjeqyc/If8My/xhslB76a5VZC/y14R2I9VwGQcRHWl3URva52LWV0Pps95xgbQ
Y/a+3jKwjuXFt8sff8bk/E4Iw9v/rP9sOS/Tq8ZQ9EhaWJTD/Hb0jF8a6ABQ4fimnOwTcelJRHmw
B02wNmvksSO63Zh1GiEu954RTif9pLvVKX1R3RKWJd+4nX9pbn5SvSUYjpAlE2Tru5nWbx/jlXvn
lZQDWWBeyka42HtDnsbx+J8O5+9d5RLZuql7og/Y1QXwi/K5P8zuEjA5sswrXVFU3vuEOjj2cGyA
vAIi5zwSLAvtkyxBbGx0FOVipHGdIoAYiUxwXUBoyVZESmFCmRvXjjNPKgWIlb0uN4ACv1fBnf2s
SSroe8CEHo7H+oGijGuG1SM9aaKPsxe1t5a4Iz7TBMl2CUvEiT6RZ/LIEiDrZ+710FVDEfe1P/T+
7EOrNQtEWcleGWhrmzvgZjXapB5hW6ZfJLIGlp1585C7dBK4+W47YmOJLzhlelT36pgUAACC78NP
blbrg32u/4VHo2etniXoGgqWRrjySEKjtFRs5AZ2vjZupJjPTT/f1Eb9ks7JT8EB23NIoHkNFdVa
A+1vzluW2JKKTMc+opEXUne4M3snfWAVrgGEzAN18lkofSOyyflNbkDQfEC1LuziT4M8uqUp5NoS
meDcw0qtAYR6+GhwydFhz9MKOL7CdsDVHlQBbZz6TpRb7X2331sJNcPz8DEUsdRYBDYXHXdbIR9B
8XRqlNGPpUngIrv549YW5yNrq8TNsnx8tsnv7ofJL1HLB5rvOAQr8pbioXzVI6+cXVHYF5rm8qW4
BYFRYWKZbIR4RUF/UANov/i2z0Yxe/Q+2zsp9cevAk9l28fnadslc1eBni6YIZCx5BzaeSWUmZLj
iotAPYjO397FBuEgxH8AQoyLqfZsxDwTbQcYGr+s43oA/sG1p8kXrGfvzbExw7dIBsAeWtBr//nm
ILfd6/xmebojB5A8fq0wnxBeN6jubaABggUIvahAafMvegiDSZlm4cNNcfqQN0bnq0p+zPXer1va
O9ak/bTl9jEBhtwfoXpXQstXlsvvyaweoJThxZYBxXCtwx9zdaiHPnXKEYhyM8r64/XfupvAbn8r
O9+bpBxE6naUYgjgTx2c8SH2CxCyeVDGPYi7oHvBYmuMu/dbUilrAdpZ4KepS7UKak1/CNazZ8IE
079ig2fFxtzt+XriaZQjNalYPMKk6frC2jKmWxzTJ/ukgk8j9kT9ZBZE+eOytcgFWZqgcL+mAK7W
E7kt+5vGzFxq2lD/TYJJMQ+6WXmCRYpMckF3bI20HaWc3ZTF+zg6y7sZ5B7wELITv0rfZp+A8flH
646Vi1fP03Xr7B//v9eLwtz5DjemZGXKCDWXtIIctU38NP0aW59VWjlGBG0jOXeI8h8w6ehx/f1Z
NX58zSonJY1MrHiZCwcs7lotEuTdu1S2FrhoO1bLpGaKbQY10DxF7lQQMpLa9FZK2+D6Bl52iFWg
WP9WfGf1xfMdLChm+a32g5+SUZszFzVui2PsjmESCMGYFyeCs8YdunnQF8kA+TYSj79ITMdHuMod
0g1GYpai/UuFz4mL0M4ZZbu9CSv1TPDFyhKisqa8OA3mVQbdOKmF6eaZ4medFVh9f2yK4hlx7l6d
cj9W5pclsV+Ksnml1rIKgvJldsn9Ii4wSEsnFagdRhBYKo8K8TWPBuqx903Jhx4G2gOijb+8BjiL
XGCoW5SdVBrHoUFqp7UlV19zx6LHUTn1KPFMcjiZjzlyCdsIowTB0PCb9rtkvvUWlMqh5amT28zM
nKYT7cWFr3O/jI8fa1Ga1ADH+QfdAvhqfs6BSb0S1ThsTPomBzGI5ur6VnQ1CgzzPAT2qrYGiOai
YOzoQW50zVlIcm8m0kOhi8BUAhfkaQgWggetrHZSoGX0Qbaz04QMsZX/PRLgfDM1LnDY+YCxjgzK
U4xKndyuhz+p1FvnP3E9c8a43Ewq7NRMU1MKJPI+Z7Y747MJotNFusSZ4KKTtkrVbBmggf1b+QnC
g5JP7lYw5tDlf5EjEVnkIlRdymvZJAPAduhwgXzcZSoFJkjfzLD09e9CsKjIHhec1iZp6sJE/P1T
t8sc/9K2Gjy0uUG66Ivc/jLL4vaUCz7AyDd1O8PiYnj1MbtB2QiitMiy5lBMXikI+Lw876AP+aQM
uMnooLhKS6HyIJr4EF1hGhdB9JEWXTb9xRXMKJYrd3k0HAUKCWKKZcFJ5rsUA50atdIRrvok91Z6
G0WQ/hEB7kUXBF8a72yjmEgEJfkOdRXUp5UXphGVuYoOFQYLJKOiZ6zQIhc5hh7yhgnUzsASz+CQ
vMbaf8i/z91Q56IHoO1DJ6POEsSmDAi+FSRr/ioIHxePH84GFz4qqY7nMSsSdBj0H8B/+SXVfEOa
P8utCuhsH6KTe5sYQ+ras9K7162zc3SWm3LGuUgyNnK6qGCTCDO8meIMQ4UN8FHS56W7zYWSg+zz
XDPGhZG8IcWq6ZKEW7Q9ZsTJA2D+VBf0TF57wktOqCpwAR3hVsdFEUIxPgswQPRfxMN2zxyQg5pm
A4Fu8O8oZZIzSQVJYEhjNZDAbjMMuTcSuXWHvJG/a03ZH4yk8fFe127raKicYYik7znR83s6Lnfp
OlDUZeYouP6F9w/N5odxWZWWpxFe0sufvK7abXJaHpcAKZxxOCxC9q3dULoxxoW5ZG2kwUhBA1xo
tWvXJw1TTP9f64FOynmmrA7FohANjL/dyQqn+/VQuGwSjAFG8Rz493T1zIf+WRFYZM/NmVEXKxW4
uMPZ+IF5S6foRWfwsi7OmeDC2iylsTGDxSdIp9TPbQopiM+kHb2EfNaGd1LeltpLnX6/vo8XT2LO
KBfa0mmZTTWFiEhq341y4kiG7ibJoW4GN62p09iCAYHdTHazj1yYK+K5TtQVi8QsX+P+P9a+rDlu
HOn2FzGCO4FXrlWl3bLktl8YXrmC+/7r74HcMypB/Ao97hsTMS/uUBbARCKRefKcgTbXimJdVWZ5
VWBC8fLadqPamS0hqmkgPbFXpa6iGFPlHXgDh89q8aErfjlAZ142dfnY4z381j20kuSIMJjwGKxf
cWPf2mgQF1RGyv+uhCB8LCGQ1fmigNcCLC1qB1iw5pHkg2V1kW58d5jqt1uPSkIWXF7Zfg52totC
4MhMax7sBdRd+oQc7L8iM7zSVYSyefPLgcMRe884Y3M15gpKm0sI3lO3kvm7JA6Cav7tl9I1ddGW
gSUApUBGz8tOqW8Asom6O+hIQjuXzk1IPP5lf8+e9KaydJNJZkQOkJt5SQLJo9bQvbYfMi/Ni1YW
GCVO8pKCntlrQRtVjw62cEA7KP1c+XmL2uTgpo/tEwiwUh+VVM3lsBGq/FoPspxd8gVf9v/M/GSu
YF2tECgB8nDHOvFMWyrwzoPSuwzi1SVfmutnNqq6oHE5bS/KR4NvpQEn64yRcy799RZwYnuZX+4n
7mcmhVhSdQWzJgUqd/zpP2hIWsrszsRIPVfPHudnWRVE6qdCROmrAmxXQw+iaIg78ccdGO3R+PXX
5crwGIh/WfnX5ZMuiWEiQbpm5nYMOqgqMrPyAN65aK2qW9NqwstmZA4ixJO5q0yi5GCzL2npMtT1
s+VfWhCyD8tqLEUt+joatcpXBtNT88+X1yALii81rDMPzGtTXy1lqKKZP0x/B8VEw8O0PPwD1TmJ
v4t49LVYl9VZViXM0AAFmJMFOsHolfNkuyCJXD35i0e6QCEZyUu9t+cYOTMHjzohpo/86psRcWZR
9d/6us7Xf7abCqsGPdNwxUDJrw/IiXwtQx6nLDPUw+4kX54kJouV5KywbLtqVGQGYBtT4sZLrduh
/0HH47/0EyFsTLNastFGuvMHariyRfF/P9vFrdH6SWGwVU2PXAWg+2w/8aY5hIyhYJzVDeYTu5Nc
CUCT5JAvMNozw3pbWfXaQs9dYxYIdhP6GdwfD2lrBEo1+1qy+UNr8J5HBhpXtGQbg7pjHj80GWiR
iPU0FLoTVKz5VCRNGiZWLK0Y7D45X6P3C1b87Bd2KgBthcGDaf05aRt/We+TvvK3Lcq7GkOEaAUp
R7s5kuYxtx4lPiAzLoSjfOv7pWEIRybmf73isBwg0/6r0FH1qf00gP7hvzMoVotjXaFAQCKnXx/G
wAinu+2Q94D71kcQZ/+Dhvvu+/p1d8WKsTqvq1ZNTsx7of8Jhi9VOoIhOVl+IbuJxbqxEys56SvU
p+nhdxcIarO3DMJyE+Y/pZ4jOVTioILW6XWWL7j3+zIfAsyO3ybpEBjlfFuY6WNvqSSqrflo6uOH
tu9DojZfTbW5Nbvi2Zw0r+9p2GqrLKxIXMoQXlF2HTM7T6HOxcPK78c8f/oaeM0r0kat5MI2hBi2
LM6y0AJxpWPgYaxqb6i+XvbY/U22UC4BzRSn634buRQjoZBIREWIonzY5AcCRe1adZ1mOlw2tJ/i
vBoSQqTV53o1MtQqWQyxgdRVll9dsfiXjbxHlr48016tCM80tTHaKatBNTD9VX/VT0ZooDiBB8ez
8tCj1jUga8zua38+TKMrA13KVihkV42ZZ2mRosCMjl2aU7cGf70hS8DfTykLKxRCWlxARcuBMnfE
7H79lBGI/I7F9JUuyg8MeK7grLB0lzjD3ZzWTzOjmKjJ2xtCq4/MmCHPUY5I/4zpmIzdvVNbtk9W
OrtGp9geXe3rXl0f2EAA/d5qBvhx+sEctZ+Xv9J+mxEqPX87nTjOng8aU8mAnXI66s/ZX03SuOsC
4dZt9ZIZtFnWp9bOXawtsJxbvbsZ1merfo6d09TcUfZcqIXb1KuLgdnLv+z/SP1ff5lQa6oGlOpG
3QLhFMg58UQNdFzjB67kYwT5ifqV9MbYP+KvFnm8ObsfG33pE6LxtsT6t2xXY7iaW0eYsN/uabTd
yHMwiaeK48bahnokYWjzxsUJ+AFXrZ/Urgsu76XMiBAoC401XBoUjY/+Q1qE9RIumkSdS/q5+G84
27wxVomSTrhuF1Ba8no2nqLfyXLL22L8lOfTw+VFyb6WEMVUkja6znU6rfahpb9Y/Pny3+en9/3z
+tUbhPhlK1RLKMHfN4sZehug2Y+7cFu/DFD86BTLs82relYlX0pyBzhC4Ko3h1UW44ErKTqvGNsj
np5eZ3d+3xkyh5ftoBC/GpLkIHpT88gBbbCassckjT9d3sT3CP+3MVLE2/dzYimGjl3E4f25cnno
/iOKMaEVTGsw+1Z2A2SgZBPfYx8Fo0LomOZRK00141UDcO3S71UIAPKxPq7TCdhjPtnAOaudPJJZ
luyoCLZPWK7qrCRKWDj3Zte6ky6FzPLffsEtifhKpFCfiNs+DteIy9P+BzCg3fyDtG//xf3fI0CE
uAFZ73boDASndgWpYnbQ9RBaWR4kjDmJIuA/XSRLbCWhSuRxLYkxp46GBiBne1PtT0n6dUy/XXZK
yckmQuRgrEmbWEf+o8SlW2qflDJQZsCJ7pzxqk6iFFS8lw2+ZxUTHFKIJT1bGNS3kdo5d+RUHvvD
eqpvxwiKmw+FV7cuoBjebzIGjMdHXH1TlsLvv05fP6UQWNQ1GVdESyWM6T0xHuaMemZF7ro2VMZP
MxB/l1f8f1ROXu0JsaVuq7YjivZSGjJPv0tDkw0qzhUzLv/SaahQzc7VeM02BQ8BRa2O5ZRC9E+5
6Rw9vLwoyemmQlgxjIK1pYWUsjfDXsH42SQ73dwPLhxuKmQgY2pPIHXTgR2s9cDBpGw5WUE2PVIc
hsySNKFeXqSXrAmhxBi6RdUsfsPRIswUwKmS9rDky8Ek9amvsyury/xlprc0t4M+Ix+VxvHTqn/o
yRKS3rnKBvYx00HwXPQp5FKQpmnGSRmQA5QgfGbdJ7pYiU+SlAXzYqeuNsTHajM0MBWk99SassAw
2Rhd/krvZyffHjYqRC1LTdRmrrAs7W5GTdxJajf3lRpsNvzNAfygek3Kj3+KlXzNpamQAjnqsukE
mL3/EkL0K2jGOB9iDX4Od3pSfCYJZZJwSYVQlgGv0LcD1mp0g0c6qEU/LDL1E0m4FJv5xOZqjRQ3
jlXdMEx4258Wc3OrDUoDQBrWUTz+uPwFZedMiFW2qTCNrID0qdrkqtnoVapMZUF20ITwtOg0JVmJ
bNWobrZq81FcRtewBGUv85nWSoa9LlsDLcDb3BgonYIwriab6I3r9Ml1AraY9qg0oVGSf5eIgxDu
rTHD0ePW5kLsPZiFMAUeGu0nCEPg3TSgRM7mZxmEXbY6IWgtmtawmDfPi2zwC+Vene7wqnWzOepW
6cSozJgQs7ZtskidgS+RkdQMTKWdgqEu+lMy5t9jYE4NI3lI1fRT3bGfJuv6q40p/eNmJSAQMehn
s8xXN5uMXyztaw9VgiS67LuXE3hNFYIP24gWDzpq6pS2x0LvGt+ZzTIwmVqj/CiTLPg/yoD/uWYh
ufP2Y5v9NilzhvPPS2DFFcezcBzdP4OPvmcEehNZNbG/n5kQT9lqXIBzh3pAblr3dCk010mce30c
h8NY2Z3XNzZ1Uzas7txlH4Zu+N5BSBNnmLLHap2DNrOCkkwnPR1vG4Kw1dn0qaPtA6hXn/qWBJ2Z
tW6RTLKURPZpuGudvVDTlcaMQiU4NAC68lU75MrEigr1vd+S5xgf8pvxWj/IZrEux7N3LHIxoajW
2gR9y2Q7zMoSGbaMtVh2LIR41sWbudEVlJIgdP+A8t7stln/3JC2vVUW45EMEEeQ7KdkO0UIwTqA
Vqm2EGdivXa1+qmg1yVBo7uQBLRdO1BpwVAOZ/4V4xnVY8VxhlEJGzVxSXmb1Fer/oNCyf3yyX3p
r71Lh84MCXGM1o2hWgP8Y0j82bsxuEoLPRqPzdE5cLEj8shT9CSg3ktHLr7K/EdZmr6fN5/9CCG+
qautdkR9A1D7PdshJ5nYdcszU0KoqjFS2rcbMAqZM7sDZrhU2VTMfg34zIQQnpwBTXR1A2SUHkik
e+YT8FwQnvS6EfUhPuoJDo0unHE3dc4/QU7zT3bpk3LfOjvyetKSBMzsEG5zgSA7KGAN9W0FBJKz
b16npwI8w5edaDcfO1uwEGNMR0kWGwXgUBmou8a/to74Jakk70mZFSFBKqpkqzW1q6OleciWzyP9
WYypxIbs2AkRJc8KmrN0QjvTBk+wP+fTYeF0FNKJAZ78XPhGYhwZ7cqZbDqjG1HGLgUj1XK36PdZ
a4SOeptqfWCxOazJJlnf/tX5+qleTuKZbxAzz3V9xEn7k6tzvzt8Zk0ILtqo2qVR42k0nuxogza9
YQT/qZS+dPmb9Y6DrxrHk2P6Jf4iopEqNo5GoeMYOvRLvd0b5qmSVWNlJoRgYmljXqpgmocM4+SB
7tgftPhGNbbg8vnaLzOf7SP/HWdfbbI5q59B8GaFuuzfZeYB/Tiw74KvBHVmmt5LTO5W3M5MCkGk
HHLKBopWK8fY8jajdqudeIYlx9fuVy7PbAnxQynbeSATcHm86WGgTpqYrsbc1t+8wA4z/xcJUAbe
Pl9eIj/Ll46gEE/McRxpvXLge2V+JeMMvpufrYmyVP3oKA9VZgSWLVPtldkU4guuuYmyBchlLhUO
YGBIy+FmLeO7orT8TUkje6zQdyqtT5fXytdyYa0iZgktOYOlzYyvORXBWlyZC6bV6M8ULH9j5lXJ
crxsT3LLiqilLm1WSK7DYVkSB6RFYmb9/AMLEEYjYK2lXAzz7ZEwdMXOSIuXDDJc1ylIDEr3Wdbs
3DvfEAHUIVlhaJopUiQumbUqc25AoHQJtfHR0k6ZI0n09nYKMyvgfQTb3Hv+cmY3fWNkNImqrQy0
gblK5Uiu510TOqRTwILLicuErcparW+rImuipj1gjNGrUuJf/hjvpdvxRnrRydQgBsP1Vt9+DXQs
842SKUMRaA6mH0nsG+4YrIHmqjbIjZrVn0PVtydvvZLNVe1d2ZCEUW3V0U3nnZxTQUyS0HTJImCM
0NVn6aEvTOrqk/NNZVt4eaF7DgHid5PaNiWWI7LNj2zG6H+1ZlHVfFyTX7P+XMg6cHtHFUTMhk1s
MJ9ApurtVq6kKFd7LuuoKZVjvthh2YLvdjRuR9Pyl0kJnE7G+rUbgCGNplPwNkLGR6TkKlnOMgL6
cSBc16D5rGRuEQDrcbWC6tRtj5TzY3LNm7mT5SN7TzgQ94Np3NhjaTabEuMiHLPACWzyxjUyLoOh
K0F2aCPiO18aK6TM782XeWPpFbCXhlkWoSroT8FIKjZeKtbWdpcAqDMl3RPJa1DdZek3fQT5Ubw4
1XWRGqD2N+zmcYYeKCgck/66UerAwVRLYOVJdcLAT+Zlpv1XbbShSmsQqhhXw2jeo+5BvLZND4Yz
P5rV/Kj3zh3AS+Vtro63SqXdLpsRVcv8RU2yp2nVg1Jpno218xYQlWa0eeyr7iZG2tIkveFvLWD+
G7O0Y5d1mIvWmk8kUb7bTAWzYrXYLqXVEy1ixYtnNfNnA9S4LO+xo8sYYEqPuaDvv0/V6nupTcfS
SY5sie9j1n+u0+7ENvXzONrfrDl+sM1Wd61VjV1c2Tf1puKpRK4hTfehH+cP6VLcxWp+z9T5Zm4t
XzcA7HCG+7bPj2uigCYT3M/V1KMlsWmxV29443RpdtgqlNGVNNMP9lRZbmVPrduCvrNuyQ2oPB03
qUZZY3LvKGG+C0SqFmSNQLj69ij1LI5Xw0lIyBz1r3ScXUi6HpIphcx4XP6oVwgTEiqTjdmtxJ9b
FfKKPOkGE/UOJ0zs9aNi9p/iWmm9XrUWd7Gyv7YcHP5DY53G2fqQl8ocksqKZgiTdLX97HR25Rp9
vgSXA9fur0KQ5Kp3nNlPfHDMiVEkjoOBUB21qS3WOq/Whzs8VK+bIfMTI7uO0ylqVkhrVWC/H7qf
m2YflqI6LFpzGrVFwhK0iyMCxQxIBvU9om0HyoLF0E9o+peYOjr+Rq12PuhRg/6FGT6ePfi5OwNK
sUTOzx70kyvGm/noiayVtneHcHEW3UQuQd6xz1SO2ZG5m0H6TapfvVUfnQxa9JYJDoI1+/kHX+Lc
GL+uz5J5FP+WNnVUB8G21CHoobjaFR+aLd11BDNZeei8+UpWrt69uM5WKNwqxFyXZbU14EZSl87U
1TbTjTWZGuDu89LCPQJeZzibJWorLpPuoDC2cOADWJ8mrwnTsDrwMXjLBtGaDPH24rViXntuT3hg
Fms7lBODPbgZRJNynaI3k/efFD5FiRnoxO9q/USyLUd2j7TbMp1ckl3tPs7Of4Px9nsOakq2ZIAj
Q6u5C2p77QKz1j9Mqla6xlSCG7bq7uYGqZ3RKpHT2o9qol23ujN/6FeiSn7O7oVKoKVtg4zZBJvP
219TLCD4SsEkHlKrfywq9dFO+7uuU6Iybt1tW75LvHkvubRe7YmAY1ppG1STYC8hhf3BibvqBDwZ
2FjrEppSKpuPSdZZrpEsWZAkDQCAHWWu1Tmlr7eK5qvtdjeaRJKn7f8qSqDEC9Gcd5RGVbaZTTLU
TmhN9Iupz98TJ5PlvLs2wJ0OYWsKfWExUZvbvKe6kuNN9TdUrybX7Cf6oJh9Z35ne1pyklZKuUO/
c/gzozySnQWPFKlS2gFW8f8N/WudGRPuzyylWzp0MFYXNa7sfLwrq/wP3j82mHVxRUOLFfqDbxc0
5m2eGsaMBaVXtfZoljLdwd2YBCFtyCRDqtKwxG4Rq9kI7JDKiyfJYZ58nleO+GaQnNYPuS69TPZO
IGj1VShBQ7nIEetOZKnaekrHKqpbw7W71U3K77R+npc0iDXJtW7s3VznxriTnvkDBQMTdFE1XCa5
PfpWo99CYfshIyTxNxsKSZU5+Kti5KAsrg6Kbj7r+RqmzPII2P5zc71TWOmb5XJgWh5VXRluhAS9
aTRu2bU3cbZQbxia3C2rxkcCGfu1hcLuioFlN93I41j0kMuZSexZS5Yjz9TBJlt0vk7Bh5MAg6AQ
GVhwN+afL1m4ypSkXLcy1bJoGyx/VD50yuz2MfXZ+rUYG2/b7ipgmXRzOFwOdXvn/dyucPSUOS2z
SikAJmIgfAULNmTHZDGFe7t4vG1IvlNqOwR9H+EdbVA21fVmc/gvePu/5egaqF+5UI6CtsHm9UjS
wFHMh0fykywJ2vfbV9vCXTrVmZ6VGU67ejLZowOiTeWh3Z41W4ILsHbT8rNFChfmhitjSBfbCeeV
9KcGCoheNSqVq+UMLyywNsYpHg6LdVXQ4WMLCLub9/2hVPMv6hx/15b6uDG0VEoz+6qOX1kHV1zQ
YTHKh3xg95h/QdKI/yjtB9tN6wpppLGAO2+pM39D1d0FcOrYEIy1Jctpnsu72qkal2MvXIhzRCtm
Soek/a53PfWHwSrcbXIwkI/U2O1U+te8jt8tdXmos+3ZQl89MeNbBAJ/JS1xlaS5svoY0jv6VvnZ
XDZ8qv5uRsXEG236SWHLdx1UnJJLf981Xz+dEAVSdKcZbfHp5v6rs1XuCubuy86/lz+eO6Zw6KBn
QM1lRIYMeP/kp9RYvSJXD6nVSo6AbCnCKevWgVQjKGZDVrTXTl9/W/vp0+W17Ds6ZE/w/EB7T1SG
mtea9RuYEMPJwiFuQzqkbqJaAYTPgiSVJWS7YGDcBf8xJ3L0ssZ0IOwCc/8F2KOCr7m8uYq2BGbp
/8HM8v618GpTiCNgWZ5HdTZxqy6fjMRwux6kxwwCzZaMumL/ML9aEqIGhrFLG0Ia4MVhh3j6wugh
gTYT1BrxuqdPi61I/GM33QapIS5WW7cgb8m/7tmNt9GyWU0epiagcr+qeCzmPvUc8qk46qEJGEMa
SwK/1CTfgzOTKh0No9fxBTkL/3Dk6tPDwXzk2tPdP9BB2D0CZ2UL4awVQ2ENRZ6BDIR83VC1WJM1
+IMTcGZBOGRkWFFv4AsqU+tYUf0AQN3nxGS5a6aFT7NaUubbdccze0KSB9Y1MDzPsBcn1v1Y8mLZ
8gj9jJCqpgyEK9k9ERabzXWR5gNkbclmfWFWfqNNiaw5xp363TX9uh4RE9swpljLBB+0mofuGD9D
BSvMvIY+6mGDkWUZQFa2JOGMjbTIB4peSBiD4wBF0qn/edkfdtOOs/UIN3INWGBtOZsTKia7sTEt
oJt9tGbpXw5UthRl+KzQAdRo0n3kf/fSPvKFnx0s1jpdDXV33FuOx/nDgD3h0+bUQylaD7eb9H+X
KUKj4qw4J6JVa70xIZKG4f3CvoJctatB31mlWwiB2aAZqOSc6buOD50rVF7Qm8Az8e0Ct1zJtV5F
baAjg3FQZ+1LZuTI6pbOh6rH7WD3U1Sp6uSOfay6ZaxlJydXgdNoDPBrxjPnhu2uWZt6RVYe9aq4
WmkfGeN2JKgJ607+wU6m+42B6T3fups2K6+LYfIve8f+CwqFQw2VegiyEuH45sx2urW1yQu4kvwE
H8VR+VmCR6QMxk0+d7t7uizo+YJoAtqNlhDhrWSt1NaZwV1Xr1DnMOqDbdHCtY32qG4I+Jt5srWx
A91s/51MQ8wFwK86tS4/SNbNA+0790RRDII0kMVUxfbfWqNnkpoxCQt3AHhOR1b3Qns4uD2IzF+I
D+UzC/v5gm2ZOlLkHXErpdySAgmQE4IphkTgX4DeTIuULuBGjRZorM6DdohM1n53sQ6U4CwDUVd7
VzjKMotirhgMj+aVqjxO5a/YjiQbupssvNoQi0XxxDKqVWhzz16DHhNYj793RxZASKABTN2K+uN2
QsFMC3RXjlTfP4yO5RgoNKB1IUK6h7xrt9Z5SYqU0W3TOeys9UuSGidDK6KqNgO11o5rp7iL0/pK
S2/rbfnC8JlcqwJF8zSR3F1LemOvaI815lW8EG+keQDWonvdHEG5M9c31rQNIUaAZ5cmSijZQB4v
3nnk2RKETKQwNiueG/SrOHHq7+FvduSoDDlQbrdjgMCF4AUpNJWI9S0QLlM6mQOLqoTclWwN52Ra
3GQlXh73XWTk69c4YT/Qf70ZjPgGtaLNM9PpcdW6D2tqf2aT878KlPDgTXSUi9CNp7o4kE/Voh3S
Nc4iVamvio09aNok2+Hdu/bMhnAlpSj8c90JElbm5hct8dVe9TghM/jDXZY9KYjTdIZObphhN+bi
Vh0phKllKefuG+XsZ/DTenYz1pOzlQrJwN9xPQdcBwtaKRPmjX2u+gUGVB+U903QK2jLSmuMu7cy
Kscg49/TjEtZq2BUBZwey3cuolAE2xXolU7FR85wLD+Xu3ck+nPE0PZUv8Y1mZJlAU6r2QDcT7IQ
RLMnZazC3ColTae9POesCSZSjGUVJXZe25gSaPNv6lLe0LE7WmoatOV0UNL2I/S2vllK/PXysd2d
N8d7BTgVyMZjY4X8Sleyoqk5S0oOZW8WpHf91ybM73LV5TDsF7HNqDktzzU+Z+nZvXvZ/u6ydegZ
oq7kUFt88A5gqBvSFA+Kvs38URsBVMcLFA2JbvpQ5fcb5hynxLtscy/UO682xVdvWWZDu00pZv1L
9UNV6N/KYg5Zjr7E2N6tNXpBUyG5XvZusHOTQrKlrag89vVEQnsevdG5L0Du1hWZZDNlC+PZy9nJ
NJcNvYQam8lSB4mJGhWGqbtzv0V2pQa2syQgb9Ql8WDvjEBBBBoivI+tio/erCZNl3RJHbXqX3Xz
gInbY2Y6hz6XgWx337rnlvjyz5aXjDPyoAq5HldQme7VIoAmuksfuAjtqHjjN9mY6F7APTcoJJfQ
DLC7iaGAMLOfw/ZoUVnrczehOrMggt8WujI7HRDStUd9O86B4vYeRLSSYP3BmVMaHdPYsmLqbs58
blRwxqYb08wZkDv+CdB23ydh7rd7vEzinn00lF/Y0PMuQKmUmddnxSdUSa1D2he9W1lk9psuT9wl
pxK3lK5SCGxrvyh93lHyQq+7HV8ncf4RIc9e9nO+p8Ld3GV2soFQi/wWXlFvuPAKyIbq4z8RXtmP
Jq97KtzAmMyIMU2CbLFBIqBmkJxOZl8xZYLj+wfO4O1yalo2OK/eHrg2nrXZ1sFoXQeTPxRPTthG
3WEOe8hqg+yPw64uR+bd2+DMII81Z86i5UmSd7wYs7HGTUFn90y0rHOtCZXydKNRAs4MdwM7n69O
xeNl27uTHg6QiCZuQajNWILDxEVuO82avE1gOW2vPIHdv3XPbAnukgx6UdcFbK0RR59rH5vv+klx
k8799iKt7avgyMkAMOlcgJTkL7ldDzKQrROMuRua+Pi3xhwxmo8Ikk4LqFkeWKcHttFIsuJd9J5z
Zke4kWA4m0mHdQJJY7n2KX5eH6ojkD4kSIIucf8OcqW0Y7Qbds4MCx/TyJlTxg0CqzWjJ6hcbRnx
JjAHO9MRnIVAO8m8Z/euAERRM4nt4P+EuyJPig0K6ZBIUU+617uYbKnRGQMyCHhxpFHNST1oMs3C
3a/4alOsJ0IEqwW8AzQyBiaxFudGK1NX/jLeDW3oUEP9FuvSxVKDWlopS+aU9/VJ9JbgQnofcn8Q
H5HOmS0xAGSLOdYW/BKv3DhqwhjKNs5Nfb1CVO8PT8GZNaGa00MsGy0+5NwNFGuKfD2oaXNInO1/
lpXF4/B8VULiYqDJh5cxnDG95nIR5xQh0h3c94nXryX4oZ1WANOrPeY+DK+Haqy/3vaR/bnw8hkk
IcD96G59pxydH5ej596j0LE0A6V5OAqQGW8jd2UMoDa1lypKwUK7be11WwAivOa+Zi5+P8mq3PzP
vfOTM3NC/BxSkuhA2COQTP6NFr6hf5aT+70omF4yJ1yEUw0OBRDJsGhpq6uhJsbHhegRK5cnZdW/
LaSv3bpRPmbUPpHO9vucgL6nByZ58ovV0tEPrkPqND8hT/mDJcUXNHSfFDY/davqm8bwXA/DR1BV
nvJO/8CGrnK3fryrK4jEqQ3wrO3EPKVVHiyuKVHF3mzlwTBUt3ZlhWOtZJjzzH3dKh4Mpce7Ykw+
GKl5GIwu8bVVv7Progkuf+791ODsAwgHFTLF/bgWyK6K/HH1Fh8FH2jn1hM6T8T9I0oRVHqQiPyt
BAfZ+bcOZkEnR8s3SIa1qnPbFP2xpBXWOtuyicF3gVwwJLgWpChLazaaHEzRoOIrNOPDUoyeZPve
xVTBiOBQo6OinLlCdY1r5Cw/+qiIiqMZqpgS+N+JErktnEyqEQqtUrE0BQh5F8eJip2DWICbDNuB
rOOTZEG7u3ZmRNi1qqrHbbRaLkumesnB9qweOmjZC81Bf9c8MamS7ftZVmFdwh7qBpio5wSkUeop
PoHR0Juj/in2nSeUHYP+GvLrEfMVXzuWT5Z/ebn7q7WRgROkxqY4tpKUZuVkK0TY+ma7bdTGWxRd
csL2TBANzXmMrSADF3noxiQDj3Nh2OGwkGO9WS0iTPH58jLen2JsIZBnKhzEUdHWEC5AFfCpMq4n
XBaqemVAsSweh6DdNL936k9r2X9DtVH5aCggXEswljXO+DlzanlAK69Xl3/Lu4Tt5acACYf/obkg
ZhnNWJhaNjYs0mfmwpe8zepAS7O66gTRmexnFzPZIdzdYmCZNI4RBbxPWL0+EI2Vc59HExjyxsVt
m7C2Pftzwz0nrNkN5gDWT7Ia5rs3Dl/omVUhGVCqJrcx1VKg4JYc+mjAe8oM/4C3SzAj5AG03kaT
ggYkMqfmKqUkMtMy6sdMUrZ8/8x+Y+ed4AljRjabi2WHVRLwllDuMy9bosmjUe3raEcdLvvJ7kcj
GKyDv8JTxGjGurEvG2eFnziVry3Et2tJuiazwP/97BFa1FDM3ebOCXXOHcqMj21O/T9YBF6ZgIkY
6F2KyFLDgP77gJoskMn2TQOwQTa2z5dN7IZH8mpDJBJdu3FjdY+wb7Q+Cewb525FtT47TYftqjsk
R6AEp1PzzCu88kI9j71vEibuFWfGhRITtWq6dRglAEXReIupBmDPGyDc1/DyIneDxpkZ4XmZDGkP
+myHgez4VrWyKEkPmFJx6XYCc6uXO0zifLtn98yekIR0bdEkpa2xaBqvunLtACaaP09O+3HbDuZQ
htC4OK0T0D+Xl7l/yM7sCi5JN3PIU8WG/ghaLptve3WUPGkR9OlDdF8kj3bZt+P/fub/Rlzp8wj8
Y2gaINXcyHdjHa7nUlYSfz+YKfiIkEJ2s1kbFKCeF0HsBcGQg0nT0Ln9Dn1fyBVbXuNld7K5DP5X
L3mmEPQxM8YMu8RWdnRMXKq2HzvLdMvyZ17IhltlGylE+rLJmyld4C2FvvpDvVxXbPMw5PMvnVKI
9CDBm4c1h5nfF0oRjWF6kF8o7154bz+XSByqrGkJNMnshF2uBNtQXC/9eox7+6FvyDHFU+Wyz0u+
kwg31liV252h2GEcQxlpa26ScgqLtj5lqayDITteIkuozRhZTB2hEp3TryDLPWWR82X0oUbvV57s
AttPul4PMxGDSGlZuTHhe/1NKcCVa+85oQBPA6x77Xh5I3evszNzQuyox3zt1hihuMuKv0xjfMDA
5YfLJiSOLtaJV62eKmKBd7utQNk2kRigoYTieSqFO76rDwlOKMQMwFWTPEafPzRvzBPt/e1qqSEI
roZG4KQn+T0mc3ohWszZXMS6mQEPXmlf0DO5A4DL3Qbj2qzTQ5X+y/uMCBFj03MdLwvkBU6/RGkF
Ab4xva3Ax6DVqZ/aY4Be6SRLg2V7KsSPYbQqzdzw9dZTHBl+ckKbBo0L3lEHV6TMGvfuC/FXrFk2
2gIacZ3vKMbwoDvBMXWBA7pVPRwi6lMJop/v2HtzwA0hZcTz1xA+YEmyij827JCN5rdCI1E+YdZ3
qwuX5uuRNuDuiIuPl4/DXuhCesqrFYYKSJ+Q/PBqkZr3CF0dxEZphdk2xTgw9dmZZWDZ9yw2OA/n
pvi3PburibLWuWIjcvWBfcK0QXyT3WJKASEl/n+kfddy3EbX7ROhCqGRbhEnkBxGUdINSrJl5Jzx
9Gc15c8Cm32mbf0XLl+wSnu6sXvnvdbN8kgu6Y11WT3VWQ/Kl+uH5BrNvWjGjKF/MQE9kXq3T7Ov
BxSFZXEtB6d2xYMYHyd+mIMyVqyM8mo1mo32fpUglv05lD9pvVcElrecqrvRelxuK1fUj+LGKPtD
MrFQmejSWtZpHgLv+y/lc0ZcxUt9TN48RU/RBSoLdlDr0N0Ke7RcHTJMHZqrY/mXnXBa0z5dqxbA
s+jsEcByB/SbGiAVc+d75RHbU5RRsrwU7n8u5NKL3glmLOxq61s1NxSMT7Zgcm6NHKlcHDtV9KdU
vf6ODu2EMa8zUmIVRXgAiy7zWQkIekKoU/81rP7iU2xMUXGc56f2Z2PMa06WooqN3AyUNV+cxJif
q3zTfVlvBMUMvt7sDsbY1JlouZnOioVhuA0c2Mpz8XnB/9EHA/k2WGVpzl81QJYSKQ7P2++OyGZ9
hT0auTVh4bhY6q8zSY76ovmCryaSwdg3WStXktdQEVrri8L4XPrTARR+3+xwcFMvehQ+Q56L2p+K
MXOgfU8jucRriBa/OhI/ecITvCyds+IexZco0BO29lb0Q5mrEWpva3ZqrcnJ88wtRBi03AR9fyjG
pG2pZINaBIGZeameq/v1Tj/b+fP2PQednhmq3hQfUa9FSVg95E/mUeiJeTXovXzGtuGd56AUh44W
sf8/fqQ3sjgKY/A7addeGGNW4lzGCt0GyE0rTxxtTZ1S+kOSb7fpv2NcvDdgLGDMailYOcsQQw3e
5BG3d+XabV+WQ+sZDihg/Fb118NvWRaUo1TdBtbPBxwjO5EHNEMQ1fQp8gcrd9cxu++MWhDNfFww
pYfbyWEeQtbO7TQUCGeKuP4Ltsy31SUE/oufyOVTGheerqxuR0ofTBme4Nlz9WUnm3H4MwKRdFtG
atPogO92Vu4otK1yK3b31O6zUdv+mMzT0JZpNGP0M4K1rl1z1J1VxVKlGZDk6yraneU+9t2x2Gew
VODSSkwjsOYYLG+Au0CHDVsn4fXroxb/w5EszK6blk4szES8j9SioluNSsvMILHkZ2lYPpc2CRE/
uSj9fzW1PpyKJJRaUbbJPd1OLOPyWrkz+wbjXoGW38xt5HWb6Q/G6/WzqbpIDOPvLGDUyd2IqixQ
lj+hYxLEm62ei6ayj+a23qRJh63hpTNDg0x/6dl0U3Xdt67b/lhI+UiM9k+jxZgnWeRTLJkPklk8
9oCKADXy8sncRuAJtqtTrtX3WbYOI4Bf8hn47VGETVnVnoJ+tme3XIvNRW8Wu3aLXLlWI61e2yDA
n9py9G1Uv40GG5TNMhyzCNB6FTHDorT/IACDGKMsdxaZ6C4GUmVvLOPMBc/GjWyvhbsMG8Ctl09z
UTb+lHfRNxjO6LhUMaCkmzMwLf7UwHEMuCinz74Z0qe4lJ12bEO1/ZKb6IKrRxkwc2r5QlCO7wbN
kVflc2JqudOqRuPKk/l1s4iXq9afq/4U1+S8FZMrK0dDHip3IWvrR7UGbLTtE0ZYjguI3GoQHzik
ua3HJ63JD10HpLw5cfToXt2wYKuVpaeSH0vWXUh00XMdUNwvahIiknVW+d4uPxerdrS7+VR3fVhu
2aGaug2jRp1TFU9Ffu4M46aNrYdeIqFNXjrQUzjwF4ULVBO3MFegBGmHurHuiuqp7Gd3qs2LDHO0
Rt8B8BqChhRLDKtfTM9pUzsTAXTWgnlipF1gbfbBQINh/e2QJOsZWLdBajZurGRetDUuulGusmJs
Jpk8y15dCa/frvO7tCxjpzXzykmKwcnLv4xav9cU3Yl667UwdawHkmc9JffpIH+fFSVYK9NT6m9J
lwR6/igbybnK84taLG5MEuAYZs4Wj46ema/rHB1JObxMqvSlVKfDRLY7e0BGOpXOkshHAuisRv08
k89phx+Nfr6qr36WtN4ADgV5lu+mTDtmVnpOKi0cVMtbEbKXw59bNTrWojtZ1h8zsJgbEGhhh6Pc
wA0AFElQFDrKiKUZuTgvJWB2DNmRAc1V58sFqxrOIunObGDHfMQmWItsR5FdoP4cY32+Haz+uejr
Y9YXN6s+nZK4OE5G9lma668gInwi0fYZxQrPHDFHM2jnWjK/6uVlLgz8ytEv6vS1r6VverOewGnx
qEvGa5ZFhzRVH5ah96ypC3sZE8pIvD5XJPmjwvdI0+2ur9QwsYunNW+aAyBGVqcb6nNmQJtX3Z6O
2tJogpoB37hgSQ0wcOhksygZ+bw1ujwgUKrru23+lNeXyHy4bsG4IS32SZC1mxh0ZFN2MuUFARoZ
8rzi2zq91rao48/1aDsBjOMuIk0u2hxephjqmy7OXqpVumABr/CyXtOdLlq+Xz8Rt8xo7yQy7hqK
DFShpDSDxnaMMK/DLXEo4ypyx2TzMQhUHNRX83hdqugeGcedZaVa2YD6wqcqYCPOdfn5ugB+1Lw7
FuOu07WY2zrLAGGSE/Sroyl1ijU5dXOJHvUE9Hqj6W47w0Liar7OY3UYelDqZM3obEs0hEWhAkKC
2DdJUdyTKfnTsJX7asBzcK7/UK7S7n4nE/AOxrbBzuCDt819tf4xmo+jqFHJL4pgD5EoJnY3VHZn
pF9sq7clyNAVh/aF+pB80Q/WsffSZ1rAK/z1LD1fPxc3jvkl8y1C3VWcMnmQ7Lm1DMw5xgfl8LN9
rR5EccvHyXgNu36yQpF3EDJh/vh9vFQnuS2BW/pnVyP32xcCv3mZfAMdL9MbvhS3osEfXtKOWo+B
xiX2ywFKyryYTUsiw66aKjSfaEWrCEbpx5QB521zZS8Pesxwngt3hhtSXNFUAOfhvJPNPJw0zQtA
riDEnaNXNcmdJHm6/t149bp3EpgLBZxd3gx5Bx71UP4LuoJ15uZ1O23++iSeOfo4TE0/3+4uGfVf
lWyY6hbSOlUFmM+NkmiekWUgWzlpVhN0m+wQTCimQ+/oqeEJziq6TSbYTlbLBAwQpPd+LfntnUIJ
h/Ah+xsFPdvP2JYLRJaPHuh9fE9kWcOag46tQltj9dU26ixeFejr3EegN1am7+bag1Gmz72y756v
H/BjVRvCdA3QwjBPNoqE7x+HXazWgJkhtNfT5Jxsae73WrM6JomBjDlVQdsjV1pF3KQcFaJiUdYy
ASmGJ8IUfjK1sDXTgu2liyP/Z35f7b0wxmNuJFuGXMursMpfFEVztFoSmGjuJzNgY4DwilEMdmQ7
SowiGzUsZangETul4Iv1mkzGtHZWndN8e7z+zT46BMyJAUwMjQiDYOKKfX+FDrLtuqpCuamxYjyB
l0V3rN7wr4v5qPoQQ1AwNmWKd8x+IzB696UqUTH19619ihrDvS6Aew5iyNjCxB78h0H3WlsRpek1
JfyRXuKk87SlDm0QqVwXw1U2BYeg2A8Av2Qr4JIcSV2SYLi9OA7HErOxGCwyX+gsPZEx1tdNgovj
mCzcHKCuAcdoAt2YNf9LMUdKMxZYAzyQE6XuofzddP/jd4gcodx7WfQr7ryoXWKFO8lzSokmu6pr
Tm/L++sFSS0yAAC3iOpvH902FYjrxOuVP5K2xOhIdbaGp5sdU7htoGEHRtAI2SI54dl7OcyrTcha
z9qUVm8EH3rQ31r38/1wtl8A1ubPNxjpc6278mzdtq+bwMN9JHV8u9RfZ2SsYq+Wgz7XkE2HavNz
DbPfAika8EKeflc9gS8jxiK/EagIiuRDPTjZ1000mM6zKYB1tDBWaZvYIWI8Tw3khK0YiwqjBOSk
eYDKfq0O0X2Olmr+XPnppX6VHzRB1M1XXRSVgMltKihBMrZlmnurlXo8+p9NVYzeXoZTe6yDOBDJ
ehvEZB0d8Ir/kcV49rI2p2UrIGt1i6N0yO/Wb9S9GpoDNOUz/mt8kKrp4XqTgBR6PNk37Xfp2H7H
LKCo2cG3Ebvfwtx2o2IYa5nwWygmHWq9IW0mTyf0IcLYswVOVyiNqaV1ajQv2gJpFBAcERSoh/Kw
DzDoGFRh+1v2b3c2+qJ3JkLBmtywbZBGt12JW3hSDCCK7m02tbg1RHOc9HGwn1WVTZvIwDYx4FDf
i2uK2ipy0oIn7Wm6oRETDQ8LJz/mf+IyEXL/hnnfy2MsYLZM5kL0t+O9lemd+CuQWR0zrPzuVhc8
EN6rVLG8BJYBAyAx7Ja5Fk+tVlQzIAuweOdoYBFP0uHQDpZLNkGJnuced6LY5fLIkEYzrXR0+srJ
lbrn1Jy8rP5+/fYE59GZQMw08hY8zglQb/IncNgBMM4hUY5SwhBcFyQ6DWPOdZSIjDZFPk8MJJVW
h9We50KRBK6XfusPuvfr87DhrCwh8ZKzBrDkSX4qa5I7GK0RNhE/9i+IvP8yjMYN5jDpi/WWFCiB
AWMxvYIHC483edAFboD7fTQF4LtYrqQAPe8fEybiiGwRQDmp1hBEW1p7sbpEXrpMyB9nRYSgzksH
VNBnYFTA0D9SXGTbJBl9B2DCwTLcrKwRwQZLfdstptOXgAdpfsc27QUyalHN+ShPuv7TEsp+4U2v
abi4+qkOpKP6eF0Hud5tL40xTUDn1ZO1xtBXvJFvwKxSnHpAel6PiT+CIqaJyBmFp9e1kh7sqjxt
U7kJrBVXQXcXzKiOEclbtGCjDbCMvtrmt7GuCYZuqUZ8eAIAN0JiYIHAg00flVWX5y0DuxcdwtIP
02EMzNMQipgPufEZEG7/kUM1d+dVetmMtCyHHAMzV/fAH73kB8CpfrFu0Nvw46PhDAld2vHzwLxf
RV+Se4876Yy/ltdqkCXwCIXNH6u7gk8JZR2/DqVPFmDfgRyb+KtoCJdT1cGz38lkvHbZgt8mHXDi
3geWGprtw7EPARzxPPmKX97Q2k4XRr5o7JJTnHsvl7EBKI/rA5zBT/+NeQzPjB0CjBx0/Dwanoxu
7IlAmAT3yzqfBONok5pGZrCU6V9qj9aBiqEJwXPkRgq/LpR1Psu49NGCCmtAgcdW33BRNsdEcFgf
QfdlB+IpLKoVV96GzlgbK9PHukVjNUi1k5nedZnpVegYzRP4gtANERxP8BJZZ0Swq1lgs5PG0m8x
pbsgqC39+jYHMWl/JAfzOLoqGAPoJ7wu+w3I7NpJGTujACJGLTroalE7a+Nmx+TGvlk+JyH5Wp/T
O9AIPNl3fQCuJ9T0nzFv64Gew7MfJkCaYkca0zeBcEyE3u6138TkFqtm9+CanhHh4v2ofo4hLTp8
Y4fGoQpLweAU/1MDDghoRyhwsVFoMpZV3+Z4NOjFucnUYyiazJmfJvXrLE3oChaycA+Br8/Y5dOB
QgRuIyaYGseqqhD5onLnWg9WWB7Shy12UtWhxeb1YD1qz9c/MzeRgL7+I5FR6LVu7HhU8Jk7T3b7
xx7PBzhuIab2XVlcSeff6S9pjPvs5hkj4A3oVahCa82FjtkBs9sA94Xm5jG2f0ZH/qq9iHWHZ440
0G1giAgsRqCmeu9sCnUtVBPzvoGlAahM+QbYa0dwlbygDiEW0VHvAtM7W+6yk0TrtRFgZLRoo4ML
8GfRpvoXs+Ccjhrc5k4W89nsXo+xswtZ4KMtjpuHLq5yQFlZdfOj7K3Dvxjn46rKXibz8Yq2nrYl
tqwgQxVMwnQkBl57Dw08LAu4cbD8d5AlFFH2AhkTpM/rVEeUJqXQHn8tdufaI531+TeL3cJrZQwM
ACW11qQYSOSW1sL+BrLUbw1Hc2U6BirMPXkvfn9GJgiKrbmZrRToAcYthc6kW/WAktJu/wbOFAMI
CD8jfaO7sEvt6n5bJoqhoWAqzXZ+AhZg2k4O1qN8+D+fkAl6ssmuOj3Fer56uwRaMF02kJ27JjiK
Kt/oXbGP5j713dtgnnqvqzraPbjSWr0sGNoqi9YVPHVeUrX7aixCZ9b1cjNXoFZfgu44kjMmoj3j
pseaTmN4Srh6mYNADusgnkAwL73SFDQhUTw16V7j+4+XScpQdVv8izT5J1gPgC4Ale7pfruCMflf
AvXwNUfFZr2J1A6bCozmAMZf1/IMleLfAevSuZ8R7PWoO2FbAt2c90cF15ZFKs2iwfJwg328cGxe
RsxWjZ7dPqF56AAqWMtck1ys6WB4oA/wVG8AS5qLCZWDDozk1/lc+KiuKq56SAO1dIzHBbTdmaN9
yR7G1wyFURPwTbFTJk4Tn+RH9Tb5mvnxk/LneC7PMv55RxN4CV5IB+fwz6mY16AMSbPos4WwWM0v
aQvynzzSXF1S8dnUuHa1ZPpexsNXqR9UkdZyHRT2fHGZmglCHsaAR9CdCVx31EH9r2f2s6sgnprk
HnMnijHd8ZCmcZdEVRhJSTClmuGoW3GTYJal00BZu2KgajYupV7VghfCfZk7wYwFb0tramWSY7g3
bp2ylTEXV7gDeLCtL4KnyNXPnSTGcrdEHpQkx22Cbbh2aO5ou1rYnKlzAkIQCF4cEVMf/fFs/Kvt
RDJPAlOvyD7qAR9Qyo8xEK+HUGv6o+BgIimMilYYaqkBqgLYdtX1qMk2FgdxoTs42G7GuM7tv3CD
osuk+rRzSlYs16SKkOn0PsVaqsP5Xr+zbxW3woS07ikXRVAW41ZyENxjXAURoQqGhPcS4xFjg2oB
pE1qzH5Fa8bhX0wg0GiM/W4Ew9iqQQkWCWs4hzHdxnJcUdD+++HlbnQww8j5Nw09qgQfhOFYgDEF
msQHcjmiLCCNLGQQNi8bgNv+SkE4vz0bUpitDwJN4QUvWEYFrSzmVD6yqBF1mtM0GsHTnACYfvVL
H2Bqy8F8ofFStv6beImnKEQFzgmIX8FnzAJlgBlh6buFxGFbnmnARMF+Im8yn9M3lAcrwpqsqFzL
l2laYDhGR/EDhZnVoUglRUkS9mvhlA3IajJRaYjn1wFj/o8IxpioQMQgWmqCQtl4SZMea3qZF+cg
Mf+6qH/ZieDD8V74XhpjR2JpxRVrRhwO+s1a32q2HxkCEdz3tZfBWJEYdMpW3QMA9r+3sD9CGCJR
2MtirIehNGo9IyUKf644kZcKNb3FA0L5gKULCgk9mS54SGCXkxUbJSK7zG337n4Au+rULvrWzmYU
A/9HD0zZwbCt9hqfjPstlIP5pvTWswaUyvhi36QojZBzGoi6ZlwlBXwiMM8UOv7DOPdcspWkl3QM
Vq8LsqNcDiQA7AqiF/5X3Umhv2Jnp7NsStMyrtO/gRIUZzmvl/ZoncX1F66S7kTRv+9E9U02bShO
p2HfBfH6xSSlE9lCekJq5j9Yy50U5uGBJXgF7DTaB41MgkRunWmUvldj+YC5khAEvhrmoPuqdIHw
dLsq1u/M/RCNwCmYAOKBdXl/yLGfoyzeTEwWFcUpVr9WxeC2ve4MdeNdN9Z8/fgliakYKEm6qFqa
NeGkgT4s9voo969L4IVeRKNM86aB9IRFkkFqUlf9jFeooWSopp8X+VuKGbdsEXFFcY9CFPBpYkQG
wG+M+TLzNS6RpQBrsro1zTtpmkRqznXYOwmM8UrmRJ4kCYz2E8Kf/07lwVVCjM6B3FsDhQA7PLsk
OelVDenkf7eV3CSOAK/IMEB9SgdD3mucPW/abA1THFrlfXHUgxnIlqDVBYatGkTnfxHaybwXthPI
3GXZT6kVAVA+7G3sDVRmfqPHURgVlqtUa4C3GiaJfp4Ua3OB5i/Qes6WGlzDTjrjGopCQ3FFh8HK
jt2xPkXHMWjuyEEcJHC1/5cgFpNkA6S9IdV6FKR6/iIrzUW2lSBZm1fw5wnIQLn9HFDeUxhkXQUs
G2PrrS4qjKpC6jEFaXJLCr/3rVM3go4ejV1s35QOCcCeh76Z4Dq5L28nmP59Z5MrQ86HtaYozPbk
xBIWbRPRsDq3BkdMVcdyhSx/5J2LtDYDFymh8H0kpJvY9S2ye0c/KX6O4E50JG7k9Usc26daJHmU
i9SIAnXIQLgLriPte5l+subWAVFx0AjRZKjGffA4O4GMyQcVKRnAzQbiZTN1YjA0GghOVABP6MbB
TD+RKNzK6ne+204mY/xjM28ibe3B56S3B1WbkJKrn65bf86UPF4aGO4sROcm4PcZfx2RXM31okzC
oj3SbezNkyxalfovBH78j/dLJuO91aowtVLFYGYEugbQRmPRywHRSlspjqQ8WeXz9TNyQ5LdERnb
2U4SiYdclgID3YNGP6omZsq/XpfBjyUxt4rhCRVUUmzTT9KzPk5z5G8knDzZcHrH/K7f5A/meRoc
yVWf29Rpn9/6a/6mBusTsFGC/PX6r+BaMwulBgLQh4+MXEM1WlvRWEmY5k/LigH98nGpN0TPIsgX
emUfXsNOEKOZ8LE6UaUuDeuq+WGn+cWSq5e0KytMESk/lGF8un4wfgRrI+IDTyf8LZuL90DtGbYW
CSTgepujfabT+EDHlwO6ai5KDLjGTJchCWPQyPtZpvc660ZsUlSIuoDrGOsOLRRjKvGPnxgzanP6
rbrGXiJzoXmnL7bU93B4XfpiKNVdNleFi/HsU9w1x7KZvpRDdWt01qei3l5HMvSCMJDnI/Y/gHFO
LXDAu6TL0tDCQIxd/LAsASgi9xPCmwKDF8wpHzm4SAc4/rRd0IoOV387bodmfYM2JzfSEXj8v6Ew
O2lsrV9uu2mLpxnZPwjMl2PrLoftrj12p/kgGtTg2Ze9KMY1NCA5sNUVB1Ok702BunR9C6Cs6+fh
mUwdl6aiFAX2ZDbWtOREq6YNuX8rX6R1dcCB6uUyFkPVB0k767YIPJZ3JqQDgDZFdqN8mAfueyXV
QQEtvW3WylrjqGiiL5LA+/Ds1V4K4wiGZa0xC4hqQ1R1qqdJhq8YQ7BN0Z+Dsn2/foPcEHovjHED
cqyWca8Z0m/1QXjPaS+Mfs9dyKUu0mLNFqqx5hJgh9ApRKyWXBu1l8CEyCBENi2QkIMuIGyOxgYc
rAjckqOX9rSNhdEg0XYbt16zk8gu7qWJVM9yptG5lvrTAmgv2opJH5sg9icnvamP0TG9aW+Ap4KJ
AKFN5mVbe+nMKysUfWyWtICu3FIAl+2wXmgbpHOxbScwHgLlf9Ok3ceb0tyyB8rEECNbbeWTOb6Y
1SYwuALdf/u+OyEoAm+ltCEb6MuTHVe+2WOXvMX29UGg91xVVLEECb4zjAYSxrWQOd2GSu3iUMKA
gwprqID1jOIkdX5HCRcTP3m5LpIXHRg7iYwvwTNDFRhrnoG2GadS9u2p9aU6zKr7Tguui+K/6p0s
evrdNcr5SLTYKGgRkTYEYOcdOsBBaQP/xdYNvSs27tmfjGrOTlpkZmSSS6QdmnGktUos+QC0vspO
2gm8dUIsJuHpGANZK+0yFB3S097vSw/0oIB5HwzQMEhhF5JaiPTOddL7AzJGcitpBb9fo48QLeKu
OFdNAMCMlBo9jw8z9R0xp6QwE8w3GpYUNjZYKAsChIwtW5ZDDnIZ0KhZX2xjAf4dkFymdDyYqv1U
d9U9Kaw6qPU2Ps5SjOhzTOOgMSPBLBnP6QLh4H8/kE0yzSTXibzacRhFr032KbOdaTgX471tPQGQ
WKDI3GcK+jqVRmFwuMzNR0Ysq5OxUvpQsD5pp8ozByc6Tu7kR/Ld4Eogz+t+6/WgCaSoFiAMP6AO
mUnWLv34tiIXHwbJRUv+ZsGMYndqIFDR3euH5J5xJ44xRYNcVWlR9XVopJ0TjTYYmgQNQq5O7SQw
pkeP1k0aLZjtBltsHrEzD52nYzYBE0MFuAzskuBI/Ce6k8gYILA+mmRaFxQGfmOllSsNlSO0Pg08
xA8L+5nSrLmho1rbAcUwxWzE6NE6oB4qfqMFgE4THI8aNNbg7eSxPn+dtcGSNgvV4bT1UI9b2sCS
RcG6SAjj2oHBbQ1InqNA2e50gE2ABNnXl8a5rnxc22ZipUKWEUeoHybkGyXOAPmyJX93QXo3Ov7s
gohTAl50pmjwuFiFsjCbyA5tDKRdCIDEG8j6OQNcNN5w7j3AEt6VgTRjzEVwOk488U4io4eSkpRb
aw+0ZKoHi3Wq3dw1Ujrqd6j8BqTKxWdzPkrCsJDz8d7JpX/fuUQjU6NqijeoxpK4RXJRu8kZ7B/X
T8epvr0TwvhB1PxVpCNIf0hIKQ9yLJ9SDyjCjODYJ4VAEGUFRiuCnS7IxigH+hvETLbkRvNrGpUC
JeTd1l4CYwHHdp7WFJAj4TJ+HpXYgR+JWoHb0rjHUGXMQAOGAkadcSXG1qSJHRdQvrFbXSMzpM6Z
ilL1GrsHMtM8owLcqd/U3DzkUW04UjVf6tT4M7VWmBIQsoeS2tzYy/q4RCDtwGTOoVz6xilSUPLK
hjvZRe21AE9VEFneSmlN3CGp1EMCnBHHqNJDOkfY023GyEnrFagqttydqiGy/aIAoFBURk/X1YO3
lGKo2JKyLQzaYEiK0Y9pXqRhtZsWzlMJQD7ysgTlXQXyr9abfLqekR+7O8DKgllYtC7PUc13opnL
Tk1zWCcThT+zVwDRBVL70nST7EEyQrnEyPRw27S/4bbfyWSyy0Fr5KJWEZiQsDuut5QnDkRdbvWI
8TlPtPr4kYJPI2hwgS0bwzAENTjGpwL4KgHMLMDlMDIVJFLYu1RgrgMOg/aQ57P8lSAMPopG+XnO
zoA42vPCEM6H6e9IKqtimtv2zaT1MC5O5I1fKPJpF6qRK+Lk4Rltw1CAwKibAF3+ABiQp1Iz2fpa
o81VBU1ue3n5aADE046Xz1HRas66DveFnN7lUHZ7Sp/MGSzHeQ947ev6zNEpIDD8esDM961ntQGP
HayEZN7mVeeaEWZLyOTI22tbXpL40ikCm8GJmyARwxAwpACuYdsA6Vwq80ItX6l+TbKvo/IZUY0z
TyDRVETaS/WFiSneyWIeKzD9yqTaVOzCBbOKyYsCrcw/1tinePkAARP3v3gb55QmhU5QEnhjtnqW
gSVWBdB1GybI2vLHBFP3yUWPnfGLHpp36jNdSOk96RbYsP58yFyMs3XuclFj7AkKPi3HAWC4i7Id
a7qNGg1jLuYEXUDJHAGmZYN1OJUpKKUmonXkabIOC4G5AcyNorPDFIdKBFNWb+Y/kwm1p+24UD1S
ZqYASwawgqI5Be6x6HYsbllGuZEJ4ZY4soqNtj9qwNwOy3SstlF2ETSKHilVDkZ5dBBPo4GKyTwF
dM3vw42sX4bU7qc6JP1jpR8M3KAqe0n9cv0FclzoOzGMjmpNN8vDiuExAKSf060Jiy4SLMxzRWDq
B9u9MHGY7X1/knS1idalG4z4Bt3PgzZZBMG7SAJjRsx8KOuNuiayoI+O7tqw6gK7wWtqY3FGlaFt
oBXQ2bXTYVJ0jE+qPyMzrMbbDWrtsU/H6jcfRBtV6SR+7MWv178PTw32Ypnvk8vGqJex3IaV/qPE
flCcgK4y84Bm+X+Tw3wkVVUaq0XnKaxH426YMj+qAFhYTCjzy9H8+bow4WUyH6w1+jkrFXS5aHZn
fJO/qicZ3MwuyBsB/1FFTxrmamGTBWJp0Mm+qf1lMtZCbSZ1iFqMMeoOSg9Y8fK2A9BWlJMZjvfJ
Sa396wJVnmLuBLKFlWRWp07LcavR18mjAX3ikWMSxLcEm+DDa5I4Ns5bh7lb3lAOFfvYqdhHD0Qj
oprg5Owmah/V82RYK5BWMbNAj119b3zzkYA3OfOmc3yCfx8U9+d4eO1lD+kl+2H549lsHNTdbxp3
PHRB+11k5TgBwP5VfVhYRSykTzEiEXNIX60q90iVOyVpndGufKWt/1jV+yw1BMgTVJmv6AHbw27y
2WykGvOQEWoJcpz9sLXInUYtBEXEQxoVomSIl5G/OybVk13uiFmYVEcLKn4L25ejgnqXdlsft9v5
8N/Z3IGottc5xnH0ZaotmgJjSPGL0vRvNCg6XFoVXhUqmUDJBRZKZyxUkpVy1kaonIDw1Qa6b1Fn
TmI+NeXj9cf0/7lEnWDh9W16nAnPJWmTJjPC612CKJzD7WAM7oYl8RqnAuz8dWn8U1F4OuRZHzPk
uTOWZpEhjDSqt2EEpjJv2v6hz0TLWvwX8EsQfbk71YBNGtZ+wvWpyPirYDpooRSqB1Fbia/yv8Qw
l5dFcqd3FrRimG3H2tJjVL5s5N6aLlhj9K7fHbXeH5/XL1mMtsdIyWNQHbZhnpN7vQV4dP25mB97
6VtrnaYkrZzr8vhW9pc8RuNXrQd9mAEfaY9Powl03UE4WMy1nwqG2WSg4CmoXr//SgM4fPU8QyJK
H5U9PFGItfke6A9uPh6bsKuD60fieUhAC5kYV8UEKZDyme81t8ra5TXqn9mxKV3Vb7HhUlcuiOAL
EJpo7oIlMguxeya4S94reyeY+XhDrRf2MiMlI2EDMvZgOUQB3RkqGyQsIq3kxe/vpDGfLousKF9o
IEDCuX07puW1aUiTfHrG5DSS8PrN0n+RUc53EhlzFRnKOCU1EsCYPGj1q4Zd6EGAUMI/FQCULKTX
mANm07B8npMxkWgxOQ+wZhKfDQpKhQ2lbr0A0qL7zfVnpFv/yGQL2F2pbXFOE1saUpXlqQnKMHU7
YB6ExerNB/m/R/WGggYO5q+QaQJ89v2LkDezQxKKySg91c7xoN9ZaS8KEzmtcMALIkvHuCW2eNhW
UdK3JpFAORAaKxRfN8r2sBaoLs/WQTJRaStlFA7S3inl8hxr2qnTkz+uawvHOr/7BUygqtTTOvc9
Emq6OUEpaAesk6sHETwbV8yurMc8g5KQDPxbKADRypMGTBstpLUfEfIqx1C+q/swut+RpZ0Lgrhn
AyGM3P7YpNm/fl+8MUuIsIGuB2iej+iJci9LjTnAUA46AIHlOL6kpn0D5ubjNkpY+CpGrLhG+cOm
m2dzrY5ArvCltfHXGRBMaTsJZpH5J/71cxjvmk61ki4GXgUqXi5J7oZRoCAiAcwziPvClmIbo/hx
EgdmAf6wWvMEd8oZUX93p/Q37EOEkkjgQl6gHZVymss8IAVgFaR7qfxuVJOf5l/6/q5Kp8N1uZwQ
6J1YRinXporKDTl7aDV/mfUDsVZ31jRvHf97K/OdHEYrp7wqI4D0xqHSJIA9rm4M8iWZJTctJTSi
40Tk4egnYT3AXkWZVDcxay0D3TNtj0VhApwIZaJ52ID6eYnpx5vCLSvBVXIrvHuZjB3J5lSaSoIE
oPe7Y68e4xPJfBMtbxVEZU/S8Xes814eE6/MOpmyJafymrtsSVFQFZVueX50J4H1N1Vl9epMA0pE
5WBLHjAa0m3udQ3kmcW9DKbYVmlLZOvpjJIekZ0FI++WNQXD/MOeZ8D0yy7II24lXZAccr33Xipj
M0YyY1VtftuuWX2JUKpdT7kbvdUDxobsxJ6o/s+JzfcPgHWlU9TEpVlDIeP42ShGIM0MqJhWTtV/
Mjbh/jTPqe6Px1iT/0fadS3HbWzbL0IVYgN4RRhMYCYlUXpBiQqIjZy//q6mrk2wB2faph8sqWqq
vNFhh95hrWok/QjMIFhooGWyt+hfM3Li6rDojnAWRLdrayxa7OTS3kshxggy6nS9Lmi4FZjg17LO
yjw2ilXXDUGoTIHXO73UYyiyGKID4iwGOFIyw46gTVVzYMArDBE+1gFow5pW4gZAgv7izl5znE+z
7F/Wgc2AHEUaFEmAkauc5fSLCX1R8fvcwQxMqX+UO9g0+W+yeKVOWkXvOp0lUhGHtOQrA261rsbd
4lvWg94jW4RGRHCPpqKGmc2bshLMaTqAHyVA3kEFluFRs75ZmFMSJR03r8lKBKfWw5ii61uZkfzT
M6+tbxNZdE9Ei+BiAQBIqm2vIkM7jiSgAzBAaWaeFD3+eflKiFbCfl9d+MpOy3TI4ZgXvXVsJXfj
JBJd+U0nudotTnWRuBw6CnYhZKxGX3JYx4NDUQglTn+lAZxZFTwnXq/WmVdeCeSjgJgOmUGwqKj7
NGeYDmvn45hXTlPmrgzO0sF26uFUqrlopaLd5JRbr+W+l1s8MsqmvJcH/WpuiaeBsgeIpM6QaSd4
0rukH/1wCK+aosqcJrPwBCfZw5Aau8tHu2lpVrvAxQkAz5EVq4LF7MKldhpbesCX1fB9xPIWc/LK
2RQ9Vtm9v7TxXKiwpHFZGCw1zJLii4ea4Zcs+H944U+iGrtgs19br1dXt4nbLBwmPA+MenKoGcT9
0+UNFOggX58zwwb8BSbqWVndObp2MhNWffz634RwpgQwXG0cDfAHBlitquwxju/1VqQQgnNROWsi
adOCchYUgmGcWPnrJNDQAEai8Nv8CbRtgmBrs/1h5Wheixmrs0F+WgGvE4oVGNcEu3UZGLZXyI70
EO5Yn3HmybJDQVrmJKJk6+uQyoU7yBc7i1FRFxMIdUEOzBNXLrLrpM12ipb9akC5BmhOKXdQ0t/3
QJWtqtBt8GZAOZR8a1FgcTC5rjlh2boVXZ71qsvBd0fRjWYO/hhPXh4Wqq9Pup+ZU+HMxfRSlVLm
RLRHQGkrraMlyaltRiCzp0CivnxVtiP/N41WObsW1qSMyh7HmB6ifVLvWDQpHxhrqdUEH+pjJOtD
5KxZKI/KPC3Q5iJUAnu+TnPTKczYE6zqTM2ANQJoGk1lgA4EuLDvXVBeVYVS0AVQl7EbvRQHc5fu
pBugm/5KBiQLGcBQ4omuyXlk/irVQnrBBBEJ4FXeSzVGu2kNG81G/XH0n//QqvyBiHoEpYtgjczU
vruT74Xxg1U1yu+dCXLbnTy8zJIfYa6q/D1rkaOpu8USWOHt/fx7ZRoX/zTdEPd5XIW72XpEa85R
UypnVBvBZdTOHlTcmjjDpU+kKNMK005oRf1O5eknnr67emxz37SBVT4mVHFzgH97hk6erWo+SIXi
9cnYg9xOnZy5VkAhqYyNk6PRxBu0PnZMOX6uKKx5pqT7zjT3Y9E81zrm3mb5OW1blHET4AYa86cq
ye9VmmWeFUtOP2OoK8+s/qS0xks5Wn6rM+5DPf0C+mLDxxAMhr/GVjC+ep5X53aAs6pzTvuyT9EI
PgckYHTTTC21vRS6lqehubhvgOcsSnOLTpd5xZVl7cpmLgqzxLABaBu1uncVPBrKKhYc7/bi0Pmr
WWgnIxYP10FbUIJKimTv1GD0ZflWu1L24aFz+p31Y9GOZFdgKlBIv8C+/kxRLBW5Z0wDn4/Q6Q01
VDCnhrvGAy5s0NwxEzc4gRKYwXgrBm/blIfxAQOD3Lp59iBSIyvOMV6JXogwugeB40nOPwnMG7sF
Z0sCqh+wm3ULzy7OvCkATtZr8HYB9nLGpPi/h708i/twLS3gb6FfDE3vZzD4tLMA8tLhhhgU9hOg
uuO0U2q0RBRfZxE03NZtXMmyWbpxdRspID2j3GhQ1omrnV1ngBX4iaqg/4E9XIvhTFpbWloRhVjS
h6FDty6GBehANKuwGrjN6XZWdmlG5ZoNEQFs+7v8uQ9YJl37rV+puwYuqX65vEaRQPb7aifHUFOT
qobAUMv8LBk9IGM6l0VsHhZcLZr5MLeCPrr3IqQEvaHW3AIYWC1AFJu4ffStHX5fFrK5jpUQ7tUx
WFKlxBLWYYPuR96VoWikclMACL00E42A5+M3KplLq+k6WN1mxBxvfD9mmcj6bflri3UcAhJAATwY
Fxzk6TgMpjlgZG3apXBRdPid06uc3KfZ7A6tKKW7eTBv4nhMLakj8xAaENeHN2a4OEhegBL5Ixds
JYTTISPSF9UYIWQGtFtYP+WT4CVzHvQzwwMmJOA5YKYMcdX7+5VkaIgacoykxMVt196DebOUfcvo
HSn7pi/3DVx/G10p2XMyX2vWIzU+S/P1tFgfuearz+A0ycZ8aEwYZIyqPqvgLtN2UiVy/WyzeKO+
Xio70ZW2TqSeY9IAMT2/sgLZz46s/wmkBlcqgOovK9SmOV8thwv62ylpOjpjV0fwOGfNr8gsr7T2
sz4CRGh6uixrU7dWsjgL0VGSzEsDWT0Z0NnxnNWl4HD+xyWxdJR6WQMkX8+WgS4YwW1ZwEWX3eEp
M5zkvumcxJ2bPWPAADsaKFQC9Il7H1nb34L5fGQz5qEe4Y+dIYWOZI5+Be7ryyI29RgvxP9f22v6
dXUrFqnL1RFMELu4vu2Kzy2SW5qgCLllmTD6SQCHJKPHn3/dNku2hOHrmLVy6JXSUfDm7Oltmv0u
ujuJPF5e0HnCGCoNOh0QGoIPEAV6TqUX1coNo1X/UM60aKg/WU8Y5AQTA3lRhP0i7CrzWrWWxq7n
av+kCjNoo/o6SItWClBhAdtQddHzzbBEdC8GhJc3k8M/mBne0ue1ZE6fMTNrj+YAFkI9B1RKeYwx
H0giTJ4xdhTRTTx/x3O7yqn0pNVyucR4e9p7KwDORmD601FBl0qDAVLRS1e0qZxO6xEZs6IECFM3
nmB4Leu6NB9II+hp3rr66w3k3H6OFKbS18CYNVTiJM33moxupjz8x+vI+eUsqWNVLfHikvHiqii6
T8ugONFDTXdi1p5NVfvr7jOArve3sVsSIFhbWgj6sutxfrbMG6rfd3XjldY3Kj0LlrZl5v/eQEjj
3HMaNWVk01pCPmLZLd74oH6b8DcYAXbgqVBdNsFTVP+k22fz7gOJD8A4mH3DuNn7dYLBKjHTGpv6
7+GB2fmcKfhKlPpeVCxX7VhnAIkwJKD+AzaazChN2vc5kLJVM3elPFDH3eWd3byZK5mcCVMWYuaL
CdWukiub3hvtFSHBZRGiZfF2q1tKaVIBK8ISAGzSkvEFijt7tu3GaimclYpH2syNCbvBOgen+rUd
V35k7W05QeNqOAv82bb5XwnkDJVMErBORl0amPZLt2RHJSROJOeBPeaONDDgb+rFWeLWdu4ukagt
QLStnOUiSz/IRYLbgnj8B8ktL9W16yqc92qRnSwzvo0x0FbGuqhoz27hpVvK2TK9MElux7BlDB4j
OS0n5YZ1Lf6BxxCZZ+EeczZNjexJj9nDb0wsrxqp6Uzy7NtEAm4pGu+inV43job6UY/HqAgiSSSd
nyoYrWVuuhDsKozm5/iHIAMYYXbwMYww5vje7hM/OhBJY9WEBk5UvzbHk3VcDrlnHdoaBF2W82rE
RdGzQPv5oQCz0AuQjugMJD/XHFLTO7AC/IzzXFR13lZO9NgC2hR808AIf2/boqUis9Ga0m4m3mvY
cop86oJsxA4YzImIWnhzYQAAQVRmIXvEDx+qUi/HUYkpnrlLv+p0DhQCKGYa9yJt2HSDK0GcDZjT
yhjTCQWqDv2nbC5fnZ8YAQBxqB2wSLBybQ+kYBbwaoR4J8xynqniSjhnAvSZLHEjgR+1zRfNaa0k
cYAu4l4235uu18ZzjhHW2UiMvD+52Z6zWc/xmJPQFhQ3fZCGkjMMD0qho+Bji4zqZkD2Jo7PmSVy
apaFXZUYrGS1sfw2uScHiTrNnvl4NmpoHiRwBD5dXqV+1voHgnD5lYsT+MvmGTR/lFrVqJkUKNO/
B8WjuYN8fJo4w1f1mwogY7exDtATNUDT3BG/7GwfafNqHx2A4Peohb4B4jPrNsZDF7CM+iNikgQt
6w3oSOTn9oB7IMSU2tipd1/MGeJsSRpgT0wsdE0+WQOwWLNin03WIRp1wR3YuGgQZWMoD3lGHWnv
93egVqJFbUeM5KEY68zyjtSKQMKGwhoyuqpBiIJTOCMraOTIrnS9jIM0HoDhYjhG0njdcH/5lLel
2JgyQT4bZPGcwiylkvedlAHRQskOg1RdSyiuACRvf1nM5slgl/4Sw51MXqEj15wi4FNNxNWlyZHU
+2r4WeufLsvZPJaVHF411SEaZgNQ3qak3pWE/szkSZDL2VwKao8Y/FUVYEWzHV09OlM0BiZpC3iq
Tvtl2veqDeID9a4QjRxtHsxKDPuMlZhII60cm2iV66PnVP3eStcWWkU/sFsrGdzh2+0iYR4dqVE6
YdYX2Pjh8HxZgmizuHNP7VrtBwWbVei/pgnd8pnlkHEnzy+X5Wx5UwMABn+fCnfw6jJkidmheYWm
x963nfkGRWGXNMfy8DE6NGYcVeSjZGIjOc5zCgyp0toDRYWWgaWk047hNeCs5pt51zjKdXxUdEGr
8uv/kvNtgK1iI9lEZ0RT3BIlqQTvVWXDDyjZVaQDQVSf76gEyKA69HNMoYX6vOtVYLbUyZFaqatl
sTOQ3o8n0MwPMeLR9jlPflatetOOpZfZhpeolV+NPzBM7rW6uq/NxaN9FYDU/Iomnk7bKzvWD1Sp
r+rse9MIVGn71DSMmiN5Dv5Bfjw7Q2pqBiwlYqBAP1L1ukApn1yx4Llsr8UPok2dWonjbmMsRVUU
yTi0JAfNfXQ9om5oC9vXNu/8Sgp3TpE5JRNQ15KgBlavT6ymcUPDyp0SmG9ulsfo9ahy4MS06tVc
13fTAOw1YraPSzI/oA8m89ul6r1pLCSwCkUHgaJsenVd0yzUdBizAue4rEUpkiRCWrM/WgF7rFhX
2jE8fYTah6nIShKz1SsLVrRyWoSAZ3jNWmV7ZW/6yWFkY2uArhQ+i0Tr4swystCVjOl08IwMhWOS
faLP10n4IweO69JQp5ICK4l3dPh5eT83rxQsASA92AQUn56uBh1GR0caZqJqoCvDQ5am/rLEgjSu
QAyfjGZA7K1e4SGUKr/i8UaKbodGYF/Ox2fYeb0t5fXptzovo5rleaB4kDBwPN2Fse6+gSLQnW8B
qOV2wy3A6kSoZNsWYCWUy/B0UdhVcRWzrt/uEFtgITA/jR6G/0y0uxfBIpoYfsVlOrOiK4Hc/Uda
f46NEYQS0p41Yeif8uf8oLro0DpaXg4FBUnoh/Nm7/aX04cmmpaSmqgzfYDKYjMOWq2S0wYaxuqU
DeBukY8AAHTpcmT4sYCkyvZMA5fr9Dhooq7BjcTguwVyIUs/oZY320hr/fsFnoMKcJeVC13UaNRS
W1nATZAX+6afQT781FsYlsi02Fna+Uoj6UmK29hRjek0jR0ocmD4MTXojtBSRcdThfTOYrR42fT+
XKdoipm9sM2CUB1uu3hBh7N000gIWjCP/bIo6nFQ4sVJabYHZ/jJaJJ9WtQiApetPrN3m8j5qCLp
J1kxcD//tMS2bkeuLQ8pluyguWQv75f+62UTtumvDFAqoxoLyD6+4UQqUjMsWPFa7nbK+LkHi1dM
nbQXmeiNZzNW9iaHW1k9TbTObKysjJ5Awub2M3XkuPJkikbPPBPEtszLnuv5mzTOC4/y0vcGCUHL
1x2suAvSElNd6OIEjlRflk6k/JhL6l3eyW0r/bdMnugkmaZUlkN0t8jF59DyiPIFxeTLIl6biC+s
i4fP0wd0a5QTDCZrjlcQQTioPlV7EL1hHkQCsfK401xrR3e2N0dOWju54YlySYKTtDijHaolGbQF
KchKBxgN3RvhS6L/COvSM6Qfl9f7P7wSci3A8JFZb837KMIwQGIRg6km+AP9mXqLM98R56vPtOGj
UYvxJo8zYmlVDpHGDAuTB+jhI5P2VzJXhPy5Vd2GTrxJ48xYb8t2ElrIWDQRkoDM7eoYJHKYsQbu
A8tyAhrQxLz9R2qKqAizxh6EaKBe5Pxgr6UAYWw/uM5Nd7QSxrm+wQQL3dKhpljL7Q2ZjCCXhdO/
7NKdKcZKBndRihHcMEAJ/DM/ZO6XvUy/I1Hsh6fEG9Eh+v0jF5Mhz6Knn6EvcWUwjPempt1j0J7N
K0UpRvVSFIEjBdi+lmPtWsuRvCoR+djNnVxJ5VRPl+vSrKO8BBvimkoGYFDeEN7ZAUCFhWk1ZpjP
dtZCPf+10fKMFyS22ioZqx6JQDJ6tQKgfXI7yJ+WPvNr/cpSPwl2djOOQDsiCCyQpz6DH2uSTB3s
cWbAasruD2INo5X4R1NnIlmcukvKYEr9VCVB1dcvspm9TAo8RN3avjSGz/1sGU6p598NJdkNnTk5
RZYLKuHnkP8IZRS8gBkaognAYe7imkpZAK8BaAZm0R9VKX5p88H8UraW7o1KeQ/06M+SPJzGcvBC
lAoT88oAhoqm9yCdMUs36XSvkUYvV/rJXybASdGsdAp99gXHwr6Dvwbr7+S2ym6jzJ5AkhFU8431
jbDiDwiMImQHIoxmKe50k4CEShNhf4rEciaybrMFZAGARVbb9AAwyFug/oArLRctb+smAMkP8xo2
PDgQH947mkSO00JrMa7P9Jnuo2Mzo8ykuP+IOoXtFb+XDHsS4CqoH6DL970wIpvTvLQYdkwADVvM
lVOEvTsB2NTME1dwbluGcS2Lj7uKVG06C6kxwFawQlPyiqefMzx9VrQT4UlsRrAMoxDpZAMdR3yG
IVWLKCkHJQ1UlM+cJBnsfTc0O4UCY5NIJ5qSz2oIHkRdNmqv0gs30cvKSa2eOgo1RCkm5sfOdnr1
NZzrqdFksowSvgaFhyNrt6dAPANg840UgHXUU0SvaJE87hqlA+2GIu+lXbkUwO8NGrLP+tyNpqDP
UmeUfsgYMdWCRMn9BEmhPBckeLbUZb37nJZKtWLKZYlXJo2edXpApdjRha/oLY+wFsJd36K3m6Hu
JZBPRHmQ6eWxUCWA55RGfMplbXLSPFHvKXRVcJW3vN9aLneVGwtv99jIGJSBsguRNqudrnCQM4Sm
ho5+1S1BdS0KldhiLt0g7iUBDJhMTjSJBlGmXWclEGrVn1rxAi5ppwEmr2CJ2/cH+VCGvgmEXC6s
oEaWg4UK3TXpYfFap7avun0deazUF89u6gMwdxKUbLd39U0kF1PkcT5LoMBLAyV6iMPEwT+9y6sS
SWCLXqWW4GAlgLIiM1D0safJmFpvBGvYTCSpIHT5a9/YJ6xESB3w3xBiFngnsLwO9VnkTvFmZkTi
orhdtB5OySM6z6oF+JWdRDofrmkpRPXFrUYLY70eTo+rKAsLyvgk/32X1f+w2G97x6kz1Ywipj2W
w2AZWuVAAEzCaOdu553iA+sruRUNfG5bqTeJnCIrhTqGY4sLMdOTgRx0GyyKyFhsGilVlZGYxRvn
bFYHULlAjkp7VGWOJMDD6lPx/GfIOC2uGbXddM8w1CZ691Ef+Cabz9cWlh3iZYfO1BGvOPDbhZHb
BpKPNx1T5LEDIZDI7wqWy6dvK6vVExQXAMKV3xbjscvp/awsgdLvw/o2agVR62YeFdMuf+3uqz6u
9M1S59YKZTzpDBUE92GgPFU/CAawco8BlxOCLgCQXaI7QRhgbN6dlWTOmBhVapqLjB4Pupg3XWEC
JlG6LYny6wM2ayWGMyiN3mYWjXB9DC0FIsBdrETeZQmbQeBKAmdFtHAq54JgIRFciZnmfmZ0vjR9
0uLavyzp9b6d+bCVKM6awNKMbcLANVDuPZBc92S1cWr1l6q/mGNQddcZOmTVUBCLbBvllVjOsJR4
XnUhMdJgDv0woADI1g/hXgmG3AEv4V5ELSG6GZxViWeweDdonAhsYLlL6gshPqZCd5f3cjMcWK2J
Cwdas5tMqnZAwABMjiJfYTKllUGc9LSMIrLtTTfzJopHLFjUpo/SBVZkMWy3qMDGmYngaLe3zGBz
OAB8PJs2NAcpb63ahjJNqms2piNXt6EtMBboi9iKoVSLNSwzOD0+i2frvdZVhowWSRzRYWiUL/k4
LG7a2sd+zB+ybFgw2t+PqFeHTY1OsTwNSJeiZJE2nyVjQB+/ZqW+OuClgFQEvFROrqJE7pw8nJ4n
M/M0c/6kZKMLHrSjbmRfO31+irr5S2fqXwxa3SWq5WdZ9BR34JGP+rj1xnoAVnt5WkZ6tGoAcKWk
80xlfGqi8NTU/b20YCK3NOwf9ih9LeTslsigdmmT0c3BzuyEU/9JLmOw6zbK76qoUrfo7J9p1Y1u
18iHubEqp621xmsmK3N6Iv2SqP4Q5zJqhfT367CgTIbEMar+IdLlO60pT6lxR2jiAIe40T8r0oCc
dZ07mS19XUyyi/X6UMpV7Y5G8akiVlCDr3hS4VVaEzxFZZ36UpqWTtnmRyspjwmNrqQsx9PLfFzM
/j4KlceeYD5CGppbqVR1t++sYNTCR6nJd2NYU5emeeQaXfhTCoedYSe/YtDJycNyF2kJkDHnZXYK
Q7nVE8tyk0YBJoQ2uGG9IP8FetOrjICnrW2n/WSVx0oePhvKdDRJP3uqicdWlSdOWOTH2W4fcVFU
pw5lfECRPY6GpeFE0sEzzBJ7m5huDxCbioKDUzUiexfJUuGQ0n7K8lHxjQxQshKgwocu20lR/xDq
Bdju68lLC/3HGHXf8Tz91MndTZMqdyRLv3TJMJwqoLx4g4Sa/7wQv0cMhwfYeGplE08zq/6aqPXj
kIfXlmoH8aTsy8H+VZm0dkYN9fmJoi6p5/tYAzdcVN3VieGHsfarq9R9Oyp725AZV3Z4Inbit30z
uQTpmLrIfi3pcOzT9ErBMOUEMHcHcHOHCI2JWUIOWle0zpRlP+0o/mwnxVc9wtRb2KB1uk7Q8bXs
jVIOcjq5c1U9RVT+xvbJ6UA045PEqBytLB9bXO+8ASRIXiLY6cnToA347GF8iIzsUa7txkMr7bPd
Vj8tper3XdcCSWpJd8BzlvbG3OMu5G3pgmUr9WlSUFDmCAFeNx0e6H4JpgYAbKxy9pnMUmNJI3iw
y3xvJ08dEC8qvT+0SSPwdyJzw7m7tkjAkNQgN5saiyfrz0DXdVBdcHvpnioCWZuLWpk2zsfNmizZ
wGRBbZGCUXgCzGPsTJ3plMYk8Dz/w52+WVFu/0CqkihyVYAE93F0mwP1413+0vgMlkWc9WV+7Dxk
eBPG+TnAmqWUZhDW9MYeWKg3ePWnjpUmmCYE4ZYx+JE8/pqaWQBHIdhPvsMcFAgjqWxAqs26/dwt
FgJotUWSDC9hqxF2K2/7v79XyXeYL2bSVWiNLIMcKkXyo15KcDCjY8wMc0Z22oQl1n2p/t2XmbvY
ikOnB3O6TidRflVwZ/nOcxs8JWGdYt0w6gjNrm2j+DbM/SHWwNqrjc7lKGY7tHhbNxdEFxVB02eD
/lU7vaLV4qAw8x8lcPFzFsdTXi8Yh0JM5pD4pAiHDTcTm2+aZ7CzXT1BZlvJlG4BgPO0m31UYJR9
FrReZgAmF3QGHpHdy3sm0AgebR6wZ0URp9D0SfmtgMmLwHxppVNnJzVCh9HyHSBvApHbaYDVGjnr
YreYPIh0WLJYQf7yDyf7QF452cVPSJEycPZFmqPUAHETWvejwoETZ5iJevvl8i5uVnRh+/+KBQ3O
sGRTocdUQ8g57LIbdGpeg4Hhpv1hwAki3V7vpK91LLKcgutOWPfY6qr0S25nHWnY/PXoDwf4atOp
ZOeHhhzAfCXvK2kvwh0QHR1PcN+B2kZVhrAIjFaf/FSdq9ZJjdDsnSic7Ku+7OJ9OKkYjSJq/LXM
muSg5sOCn9X2UbDngpMlXIrPLmxgJjHKTlbcsICvCJgUyUVLvu6g69fJIg/gojuAQAvkCowa4cyM
1YTdSIwEoxKKgz8nD0RM++FLHiIFP/mqo36hd9VncKH+e7xpVNVUTQUBFCvqoLf0/YnLFoDyFAWK
Q3O8dLvAoKIOk01HhdEdhHW2TXS+E8M2E7vONZQOIwMMHiYmI0b7LravlmUQXd+t2hSW8rco7vjA
qmWUkQpWzQF4bIA32kfwwO4I1M/4SApPcGibdnUljdu6tIedK/u4Qv118hQv98K7Zt96KppKpLtS
8DbcvCErYZybaOy5irrIjgNb1m6RiLxJiuG5oBgWn3pl34ex4EqK5HFOI4znAflCdOcqsNna8KXX
dpnc+T1gNGZRqmDT6qzWxm7QyuqAzoDqGp5mQVFfm7EFEpTSvXxWIglstSsJXWd0llFHkFBh6rek
zjCJ4ltm9M/iwNUiOKdQdWFZRymq8dZyXZiRYzcPhf6JFt/i6lMsyhRsJwpW0jjnECaLkakz1Pav
sebqx5+xZmVvef9mrFmwTH7KipIyyXoDKGgWzbwKT5/qJN/qVukR7SqOh+N/Ojebq/KUplYYY2LG
wVTESPnZeASK4ujNaOVtJ23eZmihFdNCjYO2/GlGN6l2o0kvBujqWnrbTf5I7i8vSWAO+Ymoqi6H
IatwclEzO8p8Z2a3aMp2UhChXha0fedZ+IDqOZpEuCtSEz0c7NTAK9Kmu4rIO1kXlQ62LeDfIvg3
yCRZvS1NJkYtjAer+TYq38y23C9JfjRngHKj+aCZDDfuAKlCWi8sOoFab8cOoJb9/zXyzxLAV/Wl
yWiU31pg/inwsmA7+XeH0WVzrc8JTEhU3JB++DxiQOfyiZ1Tx74647flcB4ltgqtCuWCMTWPvg5C
kqF1k8ltwDfauikQx5+yg+UMN00ga/sIpNHoBv8q+AYm49yOvX0D24eVqZSGWDL1CRzKQ9jLnqSp
k9+oY33VSO3J1urIzaq88VB93jdxcgKT1JVUUWARVQiC47wV9AmIdp1zQ2aMBAxSiUkQI7eT2ukh
XsjT5RVvK+TbgjnvkyxkBkIEPKtqoB/IOJh5IJeyMwh70ja15S2t82rTVzubWLHREw3UHh1j1HNB
U+sqD9lB38l76arcX17VZiS7Esa5I0WRejwe2PhdFzSZBtzVoMZfl4Vsbt1KCGdiInuOq0WDLZNB
B9hdI5Vcg6QuL0UA0ILF8An+pJcapZMBAETA/9chf6QZw14e1cPl5Wwnjt7Ww/cq1koPW0OBDk6u
+8/ZHtGIHx2sHwZGcSIhl7Fg81TO8WhdOZcVGrwDWZ0eEPv75mjehsD7y0xNBAbLDuJMqVcL4wzL
aNQ9WgiRUVTtwV3aGiA8mKyin+VscQxtZ7S5l2W7y7u5qbormZwhKZoiRyWFEUgCIlxNdSeyRKxi
m0HqSgRnHezKShZNgoh4rl3dmP0mVpGKGp3W/m6BAv7ygrbr/ytxvKXQ2ggkEbjufwY3aswyrrue
RQ0120HeSh4XtZYJOj/rnIB7svxB7Kui/jL2hadGxLOVEEUerHm0nKQtfLvVHqN+r8SfyuVHFMVe
Pf+yUf750AYQRdYw7w5AOm6/F73IM9oZAMzAUBzD9qVuuCcgO4vQPpJ8BKUAhMFv4rj9tpV0NFCQ
xXROEaEEUriAxRUESdtZlpUMbo9zQjIZ3aZ/9c3/6WNn7G2sa753BFZ5WyfeVsRZ5TIqrJKq0Hkd
qA92CYYgXXBG25r+JoEzydVsTNSQUT/JK8kriG8Yo9/TY9S1bt34nZE5bShwoOyjz4yLgYkYYJBY
lsZbTaUHc6aiRlVQzA0YwL7HUe+QdMALVXG05hfBdRTcw01PirlMRbaZevDIEqEhN8gDE0xQqQDR
qaTkW20lj73RB6Qkn0FpCJKgPtx3evI1zsJjpzanvmxeBF+xaX3evoJ/CultEqUpykvQhs6bfX3x
6xPyDRhOyL00c3VPCn20+w6euOiw7alWsrmHkV7KXRgXcxGMC3mgFsq9MLXuYNHdsJiHQRmOU0FO
WTXetrR5ynOMzFYiWoLtc//7FPiXk1QDD1dTAZukFulhMsPbaG585A1cQqNrTJ4F0jQIsiCb+rNa
NufHwijNsxhckoGFlsahvqntr//xUNkXrIO0heapgjToLo7817yO+nqesWe76XKISheldEcKcr9T
hR07mw5GQ0M/gJpt4NDy5f/U6NpSnlWWUVpAoKp4tUuvl3sLXSDUm0+i5qTX1CqvuWt5nIFtY60z
O4zrBahAGE5ozw9aaH8eMqDmtYlfAMoWnWF7/HcCyHoglfLLNGq7aUE2v4qKHeamnbhIUQ9CLXRp
dtQ0DxO0XRsxo7MoPtjynBaDAL1u76yqOPU59Ws7PSpJ7YQaRXlbxkxi7IUUaMBW76NzPvLT1Lzr
M2lPY/taAoBS1KenMkn2BjG9Opdc4GTtMeDv6Vl4hXe7t0SGj7KiB/yEHyGwz6ck2SmSfjLG5saU
MME59k+han/TjBG55KnzMOF2WjRdVCnafIuuN5PzJHHXF9pI6iog8WEms0vRoGEXoMBVf8Wyets2
6anKpoPWokO1G0Umkd18/igtFXSODLzSxKzS+3sbkaSVWgmZaxO1bbTEWr8UkB+16PfwZC/DwIGo
t5PdDU4gUIItCwUKAPyoZ2ldaxpbWwM0QCH/LqJph8zQjsazJ8UiGN8NpX8niQuU9aVGa74KmK4x
0Q9tF1hKEVzWel3bkgHUFfxgAv8Ys2bvtw8xZNeEI/oSEvl6yXvPiIprSfpm5l+rPPUiK3IpjZyu
A47kshsNMHGjozWtnlAONFOv6o4VYCHyr5n9qDxFsZuR9pj1iR9phpurzb5q91LrWQS9L/HennaF
oTqxjeHxbC/R23KUcWg2XHM8+Yqe3cb657BF5SWr9o1OnHHeF/10TAd/hndRS0cFJKrbNnLiju0i
IwKUryUr9KtwfMD02B2ZtNaPU+UL6dVvEkUEDnaLoDY6yTX6WXWsoQeklRLeWF0aO6VKMFZA8xzw
qm0PMLhY9vKyc5SQ+kqLschlAgiNnJx6Td6HOqi7VDORGWrGwSbL7f+Rdl1LkuLa9ouIAIR9FSZ9
VWX56hei2gkvnEDw9XfRc+ZMFp23mJnzMBHz0N07kdmS9l4GTiAJqlf6UcHoTbnaHKMjgROPerSd
4SaX5MXmfBuNrQcCa+iSx9H54ZrjrVGWBz0q3olsd0mR3neKQ3kKwg5076QuqOqKYzTZaLyWXzjQ
M9vaLLaxhBgXK4VGKzM6KT3bOqkFiYqKijwsYSRiGG04yZyqpbnRCm2jjMohLr47XbHlI8BIGnQm
wcv0XSYKL5+QiKypOPMJ9GauHnjHH7mQpy7tntSoCxg6bEwfvpdd5BHbPEG9fFuScttpMfOkBZ3s
eqKaXvoFU/xCLQMeyUBA7QoGxd/1Br2ALhNepY4bKeNTDY/SNNd8S3TwSeIUhav3winfzdEMkBKD
CA3gdthAnO+M+uBh4nLXlSxolHILzb6bnLOQVeYpMqqgS9VjV1pUzZptY6obJLpdOfIdVOB8Vz5C
yqmMnsXIPUgN+lFc3BAQiO2oBiHoCOkvIJvcXQk+ksJAQlD7+9qtxkBj2eMkyx+8t25Loj1LLXqc
lJ+WdqPJTSGOrND8lnR+BgvITL2JAS0TU/9VSDQn5be8IFQ2ajiJo1bGXag66UOeAjCnzu62yinl
uT8p0de0LI7gFTGKt9uzzeXJ6kUYW9xz4V7Bci3oYoBQiHsqUU2OuzEoybeKfUdfNwL4CyQDv1VL
v4omMLxN/D8YqNhIDr9LIe1Col0id4Xy0t11qb2R59o5qrd55U38PjMUDzQPT3Uib/jCMvyqoJ/Z
v/tGuXNi/IWdEg9wjnpgAGKSh7I81XXANJTdJAyr5ZFr+1HfSeepN+9Ke9fmJ4vVvlqHsTl6ZHoZ
MprIx7QDVtqLYz/poCntVznahQl1202DoVSfRNFCpeoLiFoQ6KQJZDf6yvHqfqQNjnzgnnWVNhG1
pEHd3neQcJT0tcYdvvaiyKtNWr5lELKfgib50vGwHuGq88N03mMVJlj+2Hl1CcoQ7CQTeWMCiGWq
yuxQUDZ3I94DQ9Ap22y6KbI3o6cZcGHkPeocaoIzAS0dKmubxsaXuIT4ZS9oyW/c2cOdshQy46co
3Q3tV153VO2Zn7YREG1sy024wsYGdryGS1MT6pNvvrd5mFveIL/Gr5Z463uqwPu0ygBWOZUth2Uo
Spr5TXSr6jFN47BND6q9q8mz44SWQ4W9VfDkG+yvwt1POiR88jORx3aoaKU9SsDpZNMHXbUh5Uhz
jdBGO4v4zjLumuk+kxROXGYcaPhsE7jBiGrldkq3bnsn3JMGYa1uP3S72ga/YkQl9cS1p7FmO/hx
Umhj0rry8xgg3GZj9rcJzB56bDT7dubfA/6lkJUn6NrRs7iENayuYM4CJotmAK0EWXe2ii++dlZf
nm6LqwlqP0yUPbZKj8Z2r1P+zKAz0x2MR7azzxJ8eJzdD84KCfdXWW55RSAEvgiWrduGbizCxqTW
rHrAncS8ZTeTs1OnLZxVN/Ndenhtcpo+u0+t31l0KnydNh7W1FrJZj63f/8JQCZBgVfT4Sr+8Vxv
jWLoGwF0jRnTDtZpQ31w9bsmpg2cvrdNMAWuPtHhIQlXQ1+5kcEA6a/Qi2tL0XdCxgZCz83oVFC+
cUoP8te/Xg+w6OLYdruVe8y1rzVdgsqMYeA2s1hKMUMle5AuaPID8VnWfmPTGkTi6lK6CLGYUzRB
FB4xB5ex0gmJwsK2tQE4LsS2YuOq7M3VMbyItqiXkKSJh8ZGFVvdw9LTa38UeH/FN8RLKdjqh3rl
eXnNnccCFOK/A7ionvQqk2oMwgYYPr+0fbxMenI69lvDr3fOdlQ8JwmBZ18jpVzr/FgEV3dw2WYZ
+l/v/YtnJ0rzGpBgTIGCqwg4TGUoqDeBUaGQQssX/c7cEA9SZGH5RGBneqpWng9Xc9BF+MXrwdQq
EyL7CmZVrY41k4SSnL1+vjivbkXHwqrEK8W1lzif3nUUK9YTJcQ5TqUi7zoteTAZHN4+j3N9Ei8C
LTbeAN7GKEwEmm7T3UynmKx9Bh/Y0R925R7eqG/WzdoA/rL6+y3RQB/CNMDmhUDM4gExWkAOEQdB
i5/8ucKz1IfU3YbcQEMFagfn6qt2QEmIGt/4rn3Mg/JkYoIf14yero0xqmKOC8FcDfq1i92pySxJ
uxFsI1EcWI67CW4+uE6tDPC1HHAZZbErU1Jl0eCgDAyl1b2GlSo27Sb1m0N+GCAdRnV/3Kr3pFxL
5tdWKdgXszDvLCm4fHLaejcMjhVZofXUBll1A0gKoL0dgKg4wzqvYThB1uBp845fzKsN3xVkU52A
gb58GEbwbZWRBm4JwU2FSFB43WYHnNyxiBJPj41HPLpoVa3Vpa98KmTjoXZg4HX9u/ycotgpsduZ
3toXW1X5klbZypa/tk0+hJh/wkXK0VlrwKQbl4IWnCMMqthAMtovbzQ4am8aeAMmuPl+Xc10V1L6
h7CLjdLrccHq+ldYLQTxuwz7LRgTuMFTKACW59JbO4nXxnJxKnZokhQVg4RLNgzCY1y9NcEgW9sU
c1b5baFczNhi68FLuBAwPP/D2YrzQECvXoTNO/Nc6SXhWnNo/uc+C7fYg5VW8iY2EE6fJmqTG1Uf
T6pd4UIPXgvvgs+3/JW8Yut4tELKlRi/a1/lkWJAYAg3OQdlXUm0kep9SbyaVN8+D3StsA13MFPX
Z4soDW51H1elVgjTVQsbC9/9arp3imNTWFtuGrPwM7Wik/MAvOIxzV0vwb1/ysfN5z/gSm7DZRUJ
xobExRV5i7YWTqsmTtilqV836bfO1qet4KPnGFEU/m/BFisTymxq2szkZaN46BN9A4JuGBOGd9O0
kjuv7YHLz1qsziRmU09sSD1L84fAkVvnK3SE6xN3MXDLBVn2kLFoUOlVthCEgq6QHZDNHzKWcyPt
XwycA4PR2a4HGp2Le1qqAQ5SJwA9Kl3r28OT0amUAEQVOytZ8tq44Qmj2ViMEDxZmn4SKNfpAATb
8DpnCpWWGYqWFf90cuaq7YX/7GLoUgWvCLAl0YO0prDsk4PC7JUB++07FiEWA+aWeeeIEha3IylC
i3xDZX33+ZT8Xv/+GGJpxto0vGUxgUGwsYn2feWzAMrVs9qacYz3Jt7Vn8ebB+VDAvwVDqrCIGWi
aLvslUyDwSarBTOjy0F4U5Iw68Ju/NrjeSsgzQfvkJWA/88H/hVxsVvL3MIBUsMYe37QXSjfpIfx
sIouXvu8xYYlEiqY4whda9VoQrcFuIbxgAEgb0Vl7OmJILS2q+fPx/S3NL8Y08VCLFLuNqROARlM
zX2lvVSk3avlitTMPEyfTdxiKRp9HFUoIYKdFYOtkdNYMzxcol6njEf/45QtAYqOVbqtJnPgR0Nc
Nva/AOEGBaJtP27rVVuX+Zf/9mXwqLAIJKpmS46PZ1ehJ3EE2x/gQ1DlNTJ3o7gwVIGfSz6+KK72
mhYQoUbd2QXff+g4jVkcEvA58l738sF2ofh+7BXU5QaJaj0LP5/cqyvqr1+3HIs+rytVWoCfMZZB
KBOFX3OibqKD7XdrKZZnVvefB7w20aAvohYBASfLXQ6HPnJS63gsbLoGHQ/9LgNvIqreZLF297q2
bC8CLb+scaO+IUxWGz26YfVrBRaJulIZWAuxqCNZg1LZelZVm6y7d4tzzk6xswJ1vJpfLj9D/7h8
dHPSWNkgRhtIX+4A79yNtyg7HFBE/x8/Z3HL6oSeu1aXN5CqQyuWCXQ3XmTzz5uSyCeXXzSfShdP
DDGQpI3mUZszptl7WdBtM9MDSmCrJL8kL9JVv5hrJ91lzHkmL2NWJjpKA2LO3fu5aDRkd/12uJNe
u+saBEWVUa7A1NdWx7wTLmK6rRSd1iKmro6PxQACWtTdF0UVfL6hruWXy09bnAlmM/HBzWqg+DbN
rgyLTRsqm3WDttWFuDgGUoh1y9ri/2Yhrs3WImXGisH1KW0wctMOXXIqx8T/fNB+v5h+XIRLTptZ
Wwo0Aofql2DdtJOHbNi3/ghSUOLnyLsra2Hli5Zlriwtk2HkYAVFRfbsuOpm6EGM//ybrseACLEK
tUkYei+2Lxy3cV208wrNteIomLPr6nZlrV07LWDTi8PMhiewtay1aA2JxkrHqMXC8Vjxrk4b+F33
7Q/UnWhCnJXD6eoXGXBEx7sLSh7Ls6KuMh3vdEAdHSX38TSjarvysLv6QX9FWB4SZNQHl6kqxozf
JDC/KO8Uo/bQJnbd3Gdpv3Knv77sLuItToyJEEXHfe2PZVfv5VYx/rPsKmAxVpfd9U17EW9xerSi
5CQvxgoCfn+qgY63/G+pgV5NdxZEUBywXPFYX+Qh3Yk1HsMSY1O2etAxtG7IeVT/ze3hIsgiCVlW
LKM0N3B7gCyfWr0DquQN6JloTF+bqnm7LO9t9kWoRRLSHVKZ+TjN+S7atA0kqDKsCg8iQxuFQUtO
bIW9FnOe/t9i2io8PVAxdn5zgIV1fSRIb/5B9fjzsDf3zmHYrh32v8PK5gx4EWvefBfHU59D3xsO
27i80N5Hm5n401bfAb9ihaBzhDD7+xfJw0X1RjeRin4v1DKYqAiANOE5rLWhYDsi3qWOfh8kZerx
RVu9aFy7aV7GW6z9kQtVH9BI3XDgGcz2XFnlvkol1WS1++eZ9zLSvJQuhnLUYzPiM0JPNVWfyxvH
lCu5/epsuSjeA08LrSFnSRNpyqKy0tm/pkKf3E+2YP74sFyAexJQyXNddq2UeDV1XEZcbLVUmaIE
YM45dQxBcqg96NKc3c2/ExLGWryMtdhr3BY5rMmRFnsAHOcXGdwE/qToAiL1+WzNiWixybD+0FHT
LdVCAX9BZ6/spHVUBxtbxpuRJ/4EUxlF/4Ib6RZAg89j/d7CA3bsMtgi4ctkMPNpiP64NQHa5XU7
48c8dbUPLJLXUH3beVrQePnT6gxeyWAfYi82QN+xTjhTVv8ijqF9GEOZsDjJ+1m5b4jp+HVN2v7K
ef0h4GIfNCkvqryfT1Ol9QRETrSo/hcp8kOMRdrKCyUypwgxGqCr/9C3/oPcB9vClUvbtS2AWA54
kqaDpLxkZWbwMFe0+NcW+CPW398CV07PD6EWn2VCMqtGdqw2CYwdnIQBT/W1gmT258vx+gT99UHz
r7hIVFYFj0cIf2E1Fi4sgR0q3ZUkv/Ydi0ePFvdKl+VIhVKD8ed9n3V+a/2v87K4akAYDy6urvXH
0bxIF3y1gHN9G/01aItEOCWOzuHLOScnGA5bb7P8A4FTxBS07dtsIm6vyLGujeEiG5ZoLRolcbHE
5YMuQZ2rItqsEQ+vnI4XCw5Q2o9LQa91oC8zu9qYQ/dQ6XVJe3PcKEBKQpphpQ1g/9opi5x7meCX
XD0bfEA8XHB84RH0qJpQfDXN+q1gKgSeNXS8lcwOKpLv0fgvaJe9VU4cOlntx4CEFbVeUk4cnSYF
l/fo4r8Cz5r4MEUYd7LJv3UF5L5GbOSwKsfad5VK9RSNvLcJF15ZGkFru5u6qGJqNvq+4FCFg2z2
xE4geDoBFFU0yIkVgOBmUXbok4T7BphUo9ocFAWWN1z2W1MpbrS6OmZxG2pZ+gg4wVPU5uc4qcoH
QA0lyK9KA6eEyK1opoxGA1RYpPq2y0XYqQDo6TPOzVT7Yz2M+j2w7BOMhUQJkFtLwJSszRGY25h7
hoN/yiC7zlRwtMdKAkiw+7Pu6iCG3olntxH3ysh2gqbQUEvU61Mi0cRUhrfUqraFNnytS+2gNum+
0AAXFMr4HUqmueemUWDF2dFBy4cOwxhg3ndVrh0Vu71pLP2Z41wEbE40lHXKhjv8q7DGk92zZ8LI
uSIjtF9qudfV8tapzVe7sfBOsliQM/mka8ZTW5lPKR9PWqOeMy1X/DrOHlxN8a1x2AIBX4aQudYo
DA1jmlTVC1PyF5xQQQ8Cr5faxWuWqc+lan1JrAgMAsWCiVA53pZj/I3U4xi6ff9oKMiOiei8pNL2
BksaWkoGq3alDmSsP+gW26sku5ESInU6WECAjjZPVtOquzx1XwzSbLURsodmAwU/4rp7q4PSUQ6D
1sSRX61RbokK8C8oik89dPVowvqjZk37qYKvVy1uZKIJ3+jte7hD/RBOMi+u0mvd8bVD5fdUtVhi
WQkRejHGx0THKQsP77DhEFPKcK0uFW0nRTEchJI6mxT8mMRyjj0vTkbt3pQwiqCmIA1Vu+bVUcyX
YqoGfxDKQfTDd96T2JsS/RUqtUchSYRmhhkoxBg9SyEnLZqOcRdt0RYRFLXtvWJPj+lUuj7p0w3X
plfRWftEioeobze8igM1BsDRhmLOWIsBcoTN2U0HoO7cat8k9U1W2Fi1bNApgzIfoMkRtBgFD41Y
P0HA8zHuYWJdpOrdYJWws5WoVkNcMArSqAAmHQjUIqkw0jZcCWEV1OSwgkqK8txWNnCTYuBgmEo4
mSpkOzAgdwvT9vuhvWHa+B5r1TO0OW4Fcrxv82Kfj3VglX28lZoqjnYx/AS02t42pXmX6sZbKsEy
F5mZerk0dmpu7GClvnfjZiNMPYx4epbCbA8srSbgtopDm6bNQbcgU1ETp6e8cEZ/0iBuCfvJyvH1
lJ0b1pzanEGDl6OTmFJIJnqTkdwQKWgkIFfazvPEB9DwO3JEUfsn7iUHUkKGscqx9nLhqXqLbTgd
ays7tkZzTiT5gtrJdogzVALbbd2moV1/czE6scq3sZOfmQYQdafKIHPIkcTcj9L0UVZkp5QlNbre
I9XZMI95A/iX8xa5PRX6Qxc/5B1SBXtugMLnHA4FovSgWeSJ4UVno48/2o5ZMPWMxtHrkL8T7HHH
SGnUnqap8Uiu006/VYonO9WoDRy6mea0ahNwmwh2Gljvau3ZfUVHJ4K+OcwY03yrq8mNtAqg4U0s
fDCgnBPK7T8B3ToIlgSRxbbmdK/HEq2ckRqWeIX5OsQAUnZXJvGDOrodBdOgpukU76WRPICkiNdM
BwHN2LytK6h+cnPYoIIRsIZjfpBHiyhgCnaJjqqxXpR3mg1xuSkJGSMPo23uO+6EXAFslB/d0tzH
VuU7/a1T3mXx9yJrD9n02OvVSU2UMyS7wcWpAmFt9b73EpZQux0pQ8rsU/Ce82FHSIchSoO407xJ
vx106bF8m8QlBRchvhHTdAeJ2Y2s721UO/D9aNJSkpzTkgdGBOXowj5bvUmz7NEStR/ZuYejB032
NHAIao3TMA8qQKc4jqzCAo4w8yWasUxR9xNRWw8Mytd2mGW+1dAYS69rVcvTVA42iLbnlQAgPG/O
llSf0Sbeq7n+4Fo80HGV9ScL5iaW1WzNNLmpEvLWuNVLxwuYimNiKRmbQzR2r5HufDeaLPHbOHlC
OSCEfTtQ/Gd7esfpdbSK7k3q5it3hm2qSmo3xB9BMuCdfeqn+hg3PzuwXtx48pDxaRUX4TiBCjAy
L8E/BFXxTWYPx9JIz27S3GbdianpbT3YB60+VKV5L9wxZDI+Fw3ZE1wKOve5AN+hmPGUGoxK4nOX
WtsYhqp58prHZJMNVgCzcKYZW9Phu75tgvmfy/JbHGX7GAA3G7PlpF86CLFxuLYqDUgtYIPg1PHt
GoxE6BHiOrevTRfEnW+GNVHZ/lTTe5NBNFUClzMArdfZvg2TtTRrPK2FM1ij+0ODjZWkd5Ft3RTu
u5UVT5PGX5jGQdqBeTl1Yeng9bnjM6vw2uJbmho4W5RAh4EsOtUQqtF3gxaHCXrRnGgHJ0ehRVcC
8CKx6Qa/Vbo9USwad1CQj3JaCyxHJQ4m0lKtf9WyCZz5Y5qB653kZ9VkID6PXiyBkFZIYKSwq3Dr
MGufW1mh9pZROeT+yG1aGy5tdbkzKngXDierwE3Djqhd3fdgDmRYU6jsUwktXgKfcifDndM9RVy/
syXxhW7SHPuP2MRTpgPpUawR4CG9soFRMTm+ksTQXNP8OPk+mLBFKfjtmH5RM0G7gQTEbAKoZtMh
ynbS4H6aPtRRcm5xGvSoHFeg6rmzKq5w/EhIQL5dyocHUiQe9N+9AhdfS++CKUtum7iiOey1QdEJ
BNJrHqVeBw6HWb5aY+Y1JAmSpEK2P0H+mBId27eh9vDNVFlQdrmfA0NvmDWFXrM3CrCl7OKmlMIz
i9KTgwNN74x2yreubXxnipFfa7+XCo1HXMdG9SjEfcazkJdZkBghLpSe0twaJg8iKA47EQC6uLch
+fp9iYMkBvqwQYq6s1sdRIF7R4l8s7J8jZm7iIHJ0twZuMzJKYfnohtoZhGyKAlHPNINAm1gG+Aw
Vz8QsBbs8t3hIzghOKO7IUxAeBf5D+QLWjMlsIvpHlhOmI8boAHF1Kie3KEOerCNphzUeGxal+CP
lWWQDrEvWeepkBF2jM4jZQFe9uSPKjSVze9t5dKM2EGc5NtJq5AJbS/uv1jltIvcN0NrgzzfNCo/
mTijjMo56HXxXCpwJLOV+7rL6GTYW7soKW4tWMttaA4pQG7pXc7R1GvhJc1Nv8OkVUN1W3fcm0Aa
GjEIAqKhBu+gp4eJQGAlcehkQWTYUQKGZ8BYf3NwsSkmQHdFvZ167rVdS2FUvm9xFjVV80VLcLyV
wy3Qi9u6G5BiYz/H8hJQr4utr5AX9irxbBbDprNSP49+tO4T0vkRSSmMhHaquP74+UP78ycc1HE/
vq4UYuZyhITnJo9vuAvnq7ksbqy85teCLOo7imJOfa3jCTcmjt/YYVQ86YW2UnD5vGQAs+6PX5Kr
du12fC5gQcClmZ7EqrzklaL3h5foovRhV2mTQ7/1z6K3RuVh7nA3+/Wit772NfOQXhRAhoEbjVBQ
OVB+0b/4Q1+mp2mobnqQHHXgTfKoDXEEUDisHUVu3uhTdiY9XgqTueFq4Rsx1F+iJDDHelvg4WUp
7Acn5td8tI+5UaLOPFkr03y9Xvln/QE1y4+/mTlJy+0Y5QBVeWlVz2meoP9BM5dQTaws25WKF5y0
PsaKm9waxxH9lX+ONrjSevsw7YuySi9UM04yhAK1wkvALFeb7wlkDKOqpEoLyZI1ycmr40hQPTeA
DoMqxWJPTo2d5ZaJOg4xkBVxEy6OpvZcWT2N14or15YZ9FBcwPdQ8v9NisIgZVZAggZtvhZaeHbh
8fH+8wSzEmEpMwGKZS4Lgb2fAnoLLlwJKufnEa61HOyLj1jK7OHNoOIcwc4HORaFIXg0wiH4BpKv
/qzdC1T9WkvqWj67DLjIZ5oqsxZP0GoDZQqv58946kBJYyWfXVt2l0EW+Wyc4CgqE+wmi72oYhun
ldeW+xoVy9pNPAVCFSvDeC29XQacZ/Ii5bQFsxleq39uKfiT7uV5BvAMW+2f96E+zNgiu7kGXoD6
iFCKetOqsdcycyUXrS6KRTKaMpj8lTXmaMbOCSBngn6bmJAUaHf/Ae847v86gouklNeiSioHM/RH
UvrzgPg7I3gtR1xO1iIpkangUDJCKPihbrJy8GLoiZfkZFcZzUS1MprXarCX0RaF3oyMmdbOZ2vX
pKjnWYceO2uCPK1hrAmRXt9bNvjos4YI1vjHVZjqTBNjgguJMUiNNjC08YpBmbmr9Sokdt6ni2Kv
rYFvpGkAAoAks1iGXEsTNe0A8UvhDQ/O2hDKLTuqYef1VVhumvDzHXZ1R1+EWyzJtG/MKVOyauNW
Jf6rPaBFPA3v/ui1AnkkL9eE566fkpC5wPmIJr21xKU4haY39dzJ/qsH9Xc9Vq/lechqGbZlER1q
bIt5m+Af4AwqxtLG49oxwAHU1rTm51W2nK7LEIs1r8g04kxgFXIILBAQo5PiLh++9w5SPXuO4VWy
qu17bTVehlws/DppJOsZEpW0npvq0Lh3erYGh7qGtcEF479Dt4R4WYObF2bxn+4d3oRi00GIGe85
I0wDFsJ9+/N1eH1Z/NVYXq57UZi5E8/twmWeWodqXsscF21lfbHm1crN26aYj//kqUbXQNpgTVle
DsbD5x/1y1bk99Xx3265vliAhc1UV4cbz8Zw+lNuykD23SZCGSCHhlUtUbUtkt2EVkRRAx0uInBh
lX2G93eVKYeSdYeBGCHhPR6zEx7KUziRwROJOLYonKgcAofAduWs8jhzfaV3aRH/y37hX9+wWOGq
yCBGNDclM7i+RDzaubaCW7+J2qN+gKqERZO6cfxSg1W4U25Hc2Irw6hdS1KXE7ZY8aLo5DBOv9YG
+ijf0aUcPdUDIAAV0RD3KjWYna8Tsfs7F6trSeQyIS/mUJ2G1OHzFSeGhBLaMmc4K631ZK9lkcsY
izFW2orggT3jugEXgcBCEeh7At1FD+JNmpftIOFh+hk8qgLVV7fmsCo9BEmeK4ns8icsxpgUI3f0
YX5qo+q5MXP7u436uTq4mzSDyxM7NCpAxirUQHoVfZp9obzjr4QA3GzybPQilLqyHD0wVBPc6jGX
+I3lwc5tTy33KOJM6IC0dr5luoni/iN0TQuZeV3vBJV7a6eNV2DpTF/s5G3I9rDvpeiwgKn9nYl7
tQP2oj53Teal7hN3HtXpXKtmMETS4+jyS+dV6R5j87GX3/TprrJe2hb6KoQmPWRGVbKHJA/K+T9Q
M91lLKedccJfKVAB7i0o3agxLEgylMVRoYy2rpLToXscyRcrQpe6cc81G6kybpmbbaTyU+G91+Hq
1tRQHdD3InkoIFWiGAOsu0sYmlgaVGg6Ownxh1DPsgcoTcJiMquo7H9UA9qPWolKEqfO+NooD73k
VJq4ArYigPYcREoKWpgPsBGiaTLSLnmumpMUsDWUZoBNCOEU+EXFrwYobZ2jnfQaPY/y3EnLU82z
arwYUONRdNwb0IDKypt4etFq07PFqzJ9y6MviVPA8LkKwI3wY2nSdoL+x/SFWHs9Qxke9TFmPBYZ
bD5cHYOu+C3aPm3yXfR1KOxjk5uboj+2auc37CapCshx3Xbjs5IeufzeJu+6c4aU+XHqXsYYVlXQ
N0YPwDZ/qPxFgdiHCq170uke1+9dkB27nFBmDLBR/Anr9aNWvOWDQQucZiR5b0julcomap4Z6tbj
BL0gR/Gn7I0kqDboBPuh82HhRl3zS6YVtOWlV7fc12GamEwPQxcBHfd9GA8DuuKpvo3rmCrkRUMT
Kk3QsFDrN7V4TrCZ7PQNkgueWt9w55hwB9O5dXtISRZfREf8nAR5mnqJAsHa+Ki5WdBaL/YgfJnF
hyi/Fcbk88L0zY4EPRqPyhCUw7ZPu61avebQEeyb5mvb3ygNhy6GA5katz8WzrBRmTDvVdLb/phz
SVFe2UQJXOYGongcCjdVIvYsZmfJh8RXyyeh3dbJY41mIUA81NbA6xV5YDliY0owYlyIDqk9zQVE
iEQdaug5w/EuqluaQSEHXrvUZh26L6TwmiT2TH3b90gsOGCEDsmxhPJu3FpjgX7OvW0+m+YUsF6F
wRvEt+AqbThPDa5PbRTTKq03agtIcVdKCjMwakQ/YN3g6WCIjeVTU6FdqYhQRA8aPN0kex77CoYj
EG/jNR0h5lah2ZaWP2PxI21+EO3slDpFI5LGfAomAbcscl85BuX9gxwfLPmmTW9TPnjtBN0+45uh
PAkbNdpyn0Y9Sp2oiGIXoIeSJoqnOLk3EnYSSkcr58fQmt4Yu7uxbKEih+osfKKNKadE0TZZwTTY
/E1YctJ9JVb8gsLWQST5Dq7L70n9GMMvuC9I4Eptn0BLiUzuHR8z12f142gaHjycdramIL/J27Qs
9zqZbiHgFhYuflCjvHaOXfkQjcdPhXgdoAKMv8nO3Jtjsp/g4AzKb7shNWr3JO6emgk97br1VfZ9
muJX1YLKjqmdUaP1tU754RrVkVm1P9VKmEatS3tI53RyNlByqZwEIkLw3mhHdF0KDVYrNTULK7Qt
OFarnHk85be6cUzBZh7QNqRde4Q4mkfUPoA8Gwzi2rCqFW9oIDEqjha/rx1CMwdE2hsnz7yqzeDK
p966zqtqv0Au8JQMrh9b6qaCZnomDkmmfVMKa1/BNyG2IBuaBiTByaxoQTUcrezJlT+57Qapi1MM
zsWZIrZth2VeE7xtxC1HmyJ671R+P3N1s1L1Yqhtmf/H2pc1yW0j3f6hjxHgBgKvXGvpvdWL+oVh
SRYXcN/JX38P2zPuErpc9Ng3YvwyUigLYCITyDx5TriAf+l7qY52H05uYoEt4AjNYPCx/JhaNTDS
r2N/o8wxSur6IUSqqgzQfQDlMOmxX6MbqVGBrw1uKGzVWEGgCRy4DmlUt9KrNpgRtKPG9HJa+F39
pYCYU95Dua286TE2Fo2xk6v3pvU7ahtgl7ol40Oc/qgajE1XbxE05af5yRLpQQmnyBYx+1rxxKU1
eQ5n/i3uXswk4mgx8cOY3gNekqPpmPycQIGSgFmJZtZ9OmvIrNnskzE7qCCOLttpL1QSJMsk/Drs
9iWwgFCsXxrQLEIw0DJ/dLrqWhjOcntiPNCyQ7uG4pqgDMl8r83jtwkNi6XX9yE0YkAxOdxF6N0t
VhtAV+DbnBVXoq3WHtD01Vqaq940jk2EAJrF/WOHbg2blusl1h5C4ADainhq3N7zMH/LBD1kVn2M
TYbjhmDHanHdTcMPEYca3LxFb5QtiY4La1KCz6rzxq5+AH7zhnbRTYQKx9IW3xpFe20BOWAdYtWI
167bCeXaLKcvPDedJUTjz+wBmxkRm/ohBxNEEt90IjmQPrxParSEQ4PdDgtAUY6AdDSIcTP2XQnF
HQsjjktpsisgXJgmo28p6vUUiT2p4326Ck9EsTdgxJ21yZ52hoef4wxa+UOx5nuj7W7UbCwemrnb
q1FZY38wFbrQ8K5X+u+zPhiuhuyn1SwMynbWdrSq9jjDrwkwCk6i45NCgs+arYd6yX9XaQYmtEk5
4pUP/q+ujJ0RTRN3jPtDDtbAGK3CkUA0BW8DUVS7buisIO6Mw1yATjNU7giFJAKBtOSsoSebUeVr
3KQZAE6sBYcEZej3t73e24sJOYqiLBb0wEAFGvHfVbV8MKpOXEVj+xwneeyO5rA3FDBEidgXPNxj
2wAcmx4T0dyrQOlMCUQRuEb8dojRtwpLH7uPXmpCnQac/SpmO4aFQnkTInWA+4L1zQurZN/ziO/L
Gs5oiGRnVI1hK52+A2rlJsl1dzI0fxG6bTIA41vocWjFgmawamdQl0PbMmegZSteeApuF9WuVfA1
1j9nJbuO0GiO31JdtyHW5RBKnRk0Yla9J2oPfgS0TEeCKkwGj00R/cYrjrSgpSCHAcoJbUH+GIIn
sDAVfL5Rw6VZmD7mqAFkmwMDV0f2c0Uj6BYFdVruqCBxKxtQA8Y2FV/C7GfSJDawNDERHmMPaXk1
moY/RKWvdrm/dPotAbqgTpb9WAw3WfyQa+I5LF/ocLR495zFzzVrb7A/IH89VqWxEy3xovl7xPl+
CQevT9Gxjm/4qNupPvuhDo5xke/AeGiSr0CAlaMJv/8Zj/jhoQYBVAJR1chhmWUbNRp8inbzf8TE
VQi5cp3xAk941FY2JxB//L9OaDk4CzCXMFd3yQpvN3/LIA3XangnqcHl1+25V9nJi0GXQJAmWYA7
h7ZYQOrI1UNqT3npNumumnDS8bu6vNrAdp57uJ9alJoQOYhqzGJC6ahn4jkG3e3QFUAJhrjxTl8u
L07dsrXW6U4qz3MBmF9hIYAa0A5rba3H9L3ihK1rgJw9tNkuPhQgsXq4bHbLqlRgT6Kx6GNlnZsR
KLIwN+X9CgHyl3nrybnxrH2nbz1ZX6omvVpSdFnIwQTrmJP5IdgYwJDqAaUHva2kO1qj/T9T3ALR
f/oFpepmzvqwR1ccFbmkcsDU4YB12+m170W2VWfc8k6pyMMAo+uMearx9mK7ISlvSzH/MMzmq5bO
XiLq7yA72SpJq6vLy/We0+VJtYJyyqeqi7CpbPGM6DZMdgIYOQ1BOYPSS+EqJfg9N1zmbOXs1KhU
PFCLSVQWf6/wjwD1187f75F8ZjiSvp9UJdBSgjyPF14AEElCChscmosLyig3ua6RZ1q7bNzFK93i
estzNr6nIUWbDCpm+ljiPGbgb6tT8LDGoJu1rjjQEyq7FVtEMuftrRSLXKPQv5NOYkcLQ1EzFHaV
7rUESbkFdsWpDfoOHc+Fr8Ak9/LRfy87fnaeD4vriT05kaZCOosNKSKOmJ+pMbxl3FiOodG6FZsP
XSGO0xjeDnPkWtPodik/znN4DHvhUwiB6lntgY8Y8kEK+F3BO0rqBujMYhdGBPLjeGNq8a6ukcaK
5aiNxka8PFeUVtWPHy8dbNI3POUVPL8DWenQ7SDm7IK/e6MS+M65fWmPpFMtJlWrWwMdtEGh39MK
7Mmx8aRGUEsfZhC+TnX7xNt8AaUohOLI8o3N1c7o29sGuB4hALebuwiUpLhmOMxKbxemArhUjYlD
mBm5TbzsjAnIRQyuoAg3kycVpCSFUjgWEWgg5LsWfx/vR79K2G5KcVOPdL6xxr/IPB9bKQURQNrb
yEjfIzOgXIaD62HsCnQJxz7AE8eGNjlG1kIUR3aXPfDsvNXpR5QiSd9nFojJkdGFNT1MqQmghFGa
qIcBM9xYz1EE4cLeaF9HS/xe5vWTHoUgJO7whFPol8iIwetaQw4Dw8gPBjcse7FQE96U9txyNSkG
pVVqhClZ24zW05LHx2Xgt2HzsrEX5/Pjf78Ck0c81J40cwnxMOR/zVFsZXEx6PZr/jfExqjH5ZUx
GfgUU20YSw6+e31sXlQQOutV/SKsLXKPs80dFXIz4P1bO4yatIM5UVKMceAUrRpvmpe5JVhU9Xsl
AJLO36L/Op+fNItjRlFT12D6a1wrzaINmxTfa1WAzUFjZeBxAAnR8Ph3GGPO7iFEAzSUuE2MIEtx
O2emOSgterX/FXwbhQc6MBEswcrskENKe9xz19yI3ltmpeCdVdqUCQ5kREEzH+HlkHSxr42Td9kt
t8ysf36SI8YuxvumQOuqF4eEX9HxaLGNS/Zn/Z41x5/soBRjs27MUO/E9+q+996CEZoUjQiV4AjY
jbfiIBc79Yqn8Ld/tzQp7Gk8BZxsxg4a0fVI75J2p4u7f2dCim8qyh1zFsHviy52I+V3EO862vDz
spF1ez6lqJPtkw6XykYalSbCdzQaLwpLI0fvSyiRYY46bhAiL1vb+lryvWg0hMlpi20zbWbaoOuH
OoKDV69wJocDwWnaUDNwtXzD7tnw+LFKQ3qK4RaY1TFBHdga79pWtYnZ/yPkyokJ7VdfbwTYdOoV
TlIRSKlMavacljRILeaPjfass8rlRU9tjXV7hsaEOyq6f3lztxYpxZKmy6aJditeR2se+KA9K1zZ
iBurV1/wFkOKG3EFXylGXKhZBDwuHaufFkqDqI4Zb1G2BEVcb3HNbvinzPIGKcEmrQssyhJXdYo5
reReg7yUlm5pSm3t3vpDTmLVrFczB4cVbhP0MeS9P0zJ/vL32XR+KWaQKsz1hMZ45H2HoLgzEHd4
YW5+xQNAtQu7uE8etwbDt7ZPiiFNW2BgAXNeAel0O7deyviJzC+W2EzSZ6FvJ+4vxZFM12slsfCd
9Ft6sHbsDoMAICeiu79BV7A68gUvlJlccryLgfpEYUXpkxrFTEt1irod3bRbUKQd2I+hmB9Aw6au
4ypBU+WvuVY/UW41t1zb0hzfyHGyAm1VjVYsZhyJ0cI4KLtTcZ8f89fLrrPhnKYUXFRzVGk64TMm
WnmcQ8VXMNVz2cTWOqToYfFZTC1Hrl54MKLiW443ixJctnE+fIAcG+VKjjlkKQzPY9eTWIeTCIb5
JTDgL68D9Cgpe1CiLVKX8+v5sCVtWaSVoOQmsJWl0xJA+qXw5t541meQyP67VUk7p1CII7UCH4f2
T4Q+gpgyKJW3WPzM9XFjA88f549FSfG3X7hgPIOpphgcy+jsEoP9kXoDEeaNRW1Zkq5ujIKZcY7h
Di15wwUM1MzHAqVmUD44l3dv6ztJcbfJW7HkK+gog0IDCzGwbO6m4unfGZEir2bkdZI062qKR2tU
fcW6m1niXTZyfssYZtstyEjpVAqB86xpItJwycB4i2vOcO/hq1EXgdYo/2jP/rRkSdWlIVlIYeVz
HdTVT86hQAQK6AzAj8vrOR90PqxIp9XiRqJngF8EnD1VKXcz0biXLZyPBx8WpDMqoiavKgYWQqaI
34ZJPNL6ddHyRxMyWkuyBdrb+D6WdE4jLcrqXDR1gGm53uVGhLJYDW5+0mP8Tx2aje3bMiedVQZm
zbyrSB20LUS2dJNDIR3Qo6wCKFewLZa7z1or7++gj72UDuyy1BMbAa6DdPHkEg/To7vpcX7ugzwg
j0DwhI+Gn3la6tSP6VsWbNW6zqPFwczwH++3pHNc9UucjDoYaBZug5PBXvapq0OQyQRp0bwHsbsD
RM1l99naYelUxyTmam7A5GgeeXa1Qr2iBEPb3Sak7/zt5mNx0jUqUtWuYlOTvz/TVyaaP+aW/g4z
59m5JShF/LmRUhiBANESU6tAGAm6fUNA1WX6/EUfwOcDsSkfM9KP3bXm5rerWk50yw/zvprs+bh1
dTwfmP/8HUwKMlGUKYuZRQ16+08d0Z9Ys6CMq25cO84GGcDudNMCuTxA679euwd1CguUkSCMpvf+
qN9gFnTj2n12HScWpG/Xj/GkAAqDMAZwU9x4jPw+ZRtP9fNX+xMj0keLzaLIQqjVoEYV3odB7KjH
afcd2jGe4TcHBfXPf+D6H/bkd7ROSbwo8VAHvbqbVcunZe+ZEAZEi+zHZUvny28npqQ0kKOu35qA
Qr37o9U9olLuTg/vxO79PvFZ728YXD/Ip+v9iUEpK3Q819RaFE1Q1HvtsBb8YncAXuX34rHZdV7y
NfqiBJq9SrJvRrENZzGkHGGkddYNK4cXfZr82QP1BnBjGCeH9KMNHIeHef/cJd+sf+ej8rs6E71o
ZgH+uoQtNxzQUYy0HRWxRWa/5abya3o2MjGkc7W6KaYLDxgbwuz4ESg7FDiHh+kpcv9nQZo1LRng
z1dBCoS+n5SWANioCRjh1pvXj0y57wFNFNbbhsecDc8nRqTc04fjYoD8cnXR2YNI7wGccgY0c1di
9k1OubMuYqIrAPUBhglD6Tw0HeBbw6w2QTMdVSDT4jry2lLZOAVn4+KJFekQDFlXg80F6XyO8gCy
nDul3yjfn82eJxYkVwfdUqGJsm+CSD2wJYTaS+eXUCbnffH98vfZsiTdhCJFSTFavH6esnEwMGkn
WefHUA2d2PO/syR5WwNXg14AKiyRUXoVtUAVkzoqcAKZRrzLps5feE72b131ScGIoJVbWHOF+52n
+hjW/WNmcnIW7z8zk1tcYVvbKKVKTaP9oJsIEtDzhCLtaFvmqxYXwDN9uby0LUNSxhwWooHGPqnB
df5b2fn68GOOH0a64X9bHi6lzKkru2FOFBQc+tFO6DdN3F5exoaBT2UiUAYYeZ/XQSHe0CgEMU3q
X7ZwPjd++IBc/CFdD/l3noNG3euuNAfIf+QqemUFmiseN5WTNiKPXAWaASgGRRIWZLyhXYThdb+v
beimOoAZWgHIcMAT4sRQQQk2lrm1k1KoaGMVQgYWLtqgFQEcBbRtuAUw00HlN3NCyBjY/WPsJa2z
YXf9dz/dBDDBba2CeBD8klyElgUUw0sEjpU+Xh5LXvP/1ljy2dkdiA791+I7ZObkUKtANw+zlufI
JGsf9bX+VnuLnwA+eRWhQ+GBoMQzDRsI97Kw/9Et4MS4lFl4MfdTRUY4rPWwVKDJYA8623qWahub
+u7TJ0ucwsFqpxnvi8GnB+U139WTY3G/hBBX+6Q4nd1DMNw44pXhiDuMzJR7EIhuy2OeDzIfOy35
FM3aOkkNpQTfMjuCQqi087p7FUv2tQME8LIjnfffD1vrn58sGaO+RUnjpQ6Y2TwmDJe4rFOnjWBw
/nQyDveBaptpSeEZ4oalMsy46aTV6xK+6twzgTG9vJAtG1JkzuYxnSHvBxvxOg/gQkXFpuHrZSPn
W+Dmx0rkYzfxQhQ6WlkpxqAJZk2S+FXXrxmgu+ZtRt6UZBdCZLhsX/6dYfnJuSwaXboFt++Vh/s/
97jJUZ2/dY/7i+D95zJlhvumNgYjFPhga3SBhLTwQhcDKaOr+V0Q8U3Ftq19ZdKdroyQgeiE5a1A
hj/4bP+YJf4bfLbr6/xz6PxYnHS8rEm1lHotf7PyeQIJXAjEMu8edfUW4xUYVfNHoTo8erz8BVcf
v2RVOmjGwoH0X0uG0fxmLGD3uwqjfaMSN423RpnPw3+AdWOWqRtAAEgrbDUF4KC1prt+voS7xXfM
Wc4eD+3MDd2gAyLK54EBADlUHrYSxdmDeGJcWmiTkr7UVhTjMAClP95ZQwmY71ZT+ex2on2g6SZB
DpQ9tI94UfAEqJ44HNyp1fzcWtwCutxtCMKwrSbT+TV9WJPcM2m0HNxdsKZBH4jrhtMUpQMKnX8S
wxAhCdRJIZeqSVlumeNsqlZaCU5uDDY7DZibOrB0XfbEsyEfMqjQbDMJZ0yKYR0nIcaa1nkFNX8E
BLIAL1o8uv/KiMzMohktVBA7lJbKNntjJdtXLd8Ixmc/CqeAIYMSAAK965+fpC5l0iu0kXDD7Ise
auWFDf02m2O85/JKzlYGDHwRfFf8j6hS9ppy0BKUkBwLlMKOamfO7Pk6Q386/cbQRm1s8VW44rbd
XTZ77hJwalXKZ0prhWM0Wnlgxhjy6EwfFJN+XWMmchJbh+ncTp7akjxi4YaxsHYuEdqT28Wydpre
PUJeJbi8pK2dlPmPi0EjGm/aElEeIzcg3gUlxrsKHqY4Qc1mx56yZxsXnPfPIwfek8XJh4pF0zKt
PSHQVIgb8ow3NoaKdyGqICCP+yL2i1f7YDzcvsadJQ04tSxFDZAuZEoiluK9NC6OGJnkxNaeUrd7
ae8tYi87xSE/1iyO2crr9FBcK1/Go3g0HXAMvJHEbzcqyu80BZf2QkoMIFFMIlZjL5bvq0BwRR5y
5/sAvaRVj3UC3Bv776lO7uYopGNuYVcEYLV1Ys+626wnbjj4e7H/5Piq9ch7wmYkeNxo4leUMplt
eeIJtW63dKtVsDh+Uu62avdnL/mnX0UKG9YcNksOdlK8Y/BQrO7i73gqFi6ebst+Fm55wNB1DESI
1z6JAFSDP+Kd9dyomLUNmHf5QJyLxIYOTVcOERJoKEs/hVuLBaairgyg9+rwAqOc+fNlC+a5PHlq
Yv0KJ7usdQ0Iki0EL0yxk6e2zBMwUdZuHXVuTUefp9nVMgzHCuOINhqAd3FPH9UOMyRV7o6LchNr
5AoMmLGtLc2hpzom3I3J8gyjSjFLNdSOkqObpqdPfcefQHcL5kO99Rmbvcikv+VKDVCZcoQ6pG4P
SwY22wGt8nAALS2m7UemJ3YC4lW1SCJbTaYWE7/LN62FnmiWgNhXcAxoNyyYSgKSnqz1h1wcY7IU
diWayQ5TjHnaetjdDdBbAal2SXaMmKMLPOBsM4KgZs9K+nB5T8+Wt073VEoICguTVi+wp61nHIiH
06P5HLDuyWvv6Ev6+/T1ssGtbyilgmhoRwvPmyIAq+v3HAO9XdcfqrZ5nMSKel+qaSNmrvH+c5j4
8EspH4ytVUdZSgpQF2Hw5ZAEHVTp4sOWUMbWRsqXBCZ4ZGrCKgIqGhDo9uZNNPcFmOPpbbt0HgDA
6QMonPm1Po33FQePZDkH1Rx9Y6b4dnmPzz55Tj6qzPOmtd0MXdFw7WMugFKDoh3sGA4IaPdDAK/e
CkN/kQv/3GMuJQcCTvuQJ7gbN71DD5j4BP/FDjJOmNmC+tqPElp8WyH3fMT9MClFfyNSI1YsGii9
rAGz4cPMD+0y2qByF6AiJtmGF20uUXoJYNK2CFsWF3iGiMITiwM8q6fu6L52o+o2tHN3u/t39iV5
+h2lmBoWCSYts2VN9x/KKH8QzfGNK9pG+OZSbB0MoPwHS8mDpJ/A5DBd1RrfOPqbR0SKNUnV62m4
TOALg3RZ8zV5a47QdghKN/HpN4hv2ZePwcbJ51KoSfqwBMfxtBb5op2+63ajH+/IbrNsuhHSuBRh
LJYshh7CNVovvtO/Z4Od7Oogdr+P3C7w6PHQobKLNzO1txTvLx8CUFP+mhBHjL10vI3LdeL2ra0j
053CEIyHuAQAHbGlZbZ6219HUjwefrVWqRYkL3qkCr2+Vs3frLazKRq2lz/aZT80iBRK+oQOxJxx
fbfa9GHJzF1UgkPjso2zA4MGGPcIaNVXDil5JZCjGHsE7CDHuP6N5iWeGD2QDVjXGAFXnbXpzF0y
+PXGnfWspxgoZFg6w5CL/FrluTXOiYY7UgU5Ma2+MSfN5mnuptm+iuOtVa6r+PS9PqzJGaliYama
ZCwRsqxXSEegXNKBrAk8KEOw9cI7Ox9mnBiTtnQgrarOawrQbXKo9vlzgxeRRsEVlTtgTb9NgdR1
oA++hchY/eHSIiV/0fnY9mRCTBkdfEK3cEVtg5nCRljxk8d/bU5KO9CPn1N0wNfMCt4PEEaM+9Dl
TrmHjEB/VNytF9/Z43CyrVLaCUmstW3elwEtINTQTLhTphsX97PH+sSElGRiC6etyHDiCv6t6Xuf
AGnYA2q0cebWnbn0oaQEM1e9qrQjsFXGNQ26O3UnnGJn4LSBJMWG4pJ72d57T+6SPSnZZFkeUWrV
ZRD2cezQcOFOo5bTVwMU8yD+xAOlHKrWZSkesxO9NQe+B2rZazTLhVbTaBOFgT4i3jOq3C7gfsHU
hd1FYrdM6k4fxbFL6DG3ICeg1YPb1Rb6z8tRzasfVlb2AOymN51SPIAQBfctiDDbZgl+CDwLDJA8
Ld+nsQWWszawCQLqvqFypca6l3OMy7LCL2vyOJbljmUG3iOhaatttK+XEigOBkESqhn4vzDYurFn
nxO0xixdB4rDVFVU1HTpMDXm3MyLZih+fyj2AIbvcifcUVALNDY0G7zNbyS7xGrOAMTCIlQFC7aU
OHU6tbFWxNynaKKMK4fK6Mx4BVz2hM/R/lczMoy21pZsKVAfxJlN293k1osNPEwZYLrwDf3i0TUn
F43Ng74Rmz6d3dWuiaKugfqkCmAMln/yXF1AU5Iwka/iE6Bmjb/Tzcfbpwj/qwV5ZV2ZzFYzcebH
V8XevAJ/002+jxy6+xt30fXb/3KeJFtSgNcmZQzBCaL4HbdpjJpXjysOd6plj7mWIHKNh43P9qm1
IRmUnREk+5S1WegPIgtCMXxLeuYvYMoZrWk/hKCmZNoXSxkeq2jagBScPwgfn07GEAvSzixLCPMt
zVl8MHE600s5ohFOwbIxPKBztXEz+AuLqMpTrqMJIAOoAJJosqjETCjfGQcBbc7Sme8gcuJAEAsC
1ltH79NNZN1cS+MWYRpVUQ/+1TfLqoWsjwolGoPegHHV5jQYo2NtfosaY3/5Q543hUYAxbQtMPNS
frFmxmowJDH03h7SebTR2nR5+Cgy6ORAze2ysbNnzvowJmUZqs9tGNI2D6hSPZTrfFdT3lw28fl1
/b53nK3TvDookaU7gEJmHk8k4++nTsepAwnXTj2A8yb4GzHy3Iow5oRJGsRlbsn9ZuSltjFYnQdZ
FR+bGtdEhf2I4+a24o0SGNbsqqCLtc1puA1rFRRVaOOr7XgNQTOvNwZH1UaIsoAki4JPsqjDgAAc
TrkowEuQtnZVoloN0MdTbSig8QSN3FJDQUe080FfrGde6nDEfryugJHMaf8WW5x9yZV0p7agLuQj
9GuU+tiP1pXV8vKYQczZ5q3e2ZbA8COYEH+P+vSnzroOCjZz7wIThh5XnN5mFgAfUWQelril9hDp
N9ZgHjFfWQaXv9fWBkrPwCimmWG1VQiuoRsNUntzRjec7vM7HR5hmirFa4Ka1JQ9IlRq1rABp+mP
w/vfODwE2/eac6uhOvilGMarGJi/fz24edaYZbbi97r4mymuG/BxXt6us4s5tSCFhhUsCJG4LoL4
6hqJksN890dS2Y5Cn96v2LcTUzIQgIyTKaLciIKx8ydyX0IZk0FarKk2kKPvDzo5eVG0j4nB0I3U
5RiUWH00j71ZBMoOlwDToQFiegBCEsBHfXRtLEwx9v7iUB/cEO542D7H57/bxy+QA9PEIV5YqKE/
F89pv58wp7nx3dZ8+HmNlmmsNO2A2UthSc+guYyPB7TY++VtzSDrdeCfX90w3vensXW5J3cbvRSY
Akm6NJggSqB0iqPXo290PzfWtP7mT2syCLcoNOjXhf1qJtRyvSB5FaGEo/vpqwoeN7tVbD2YXXBz
Crv/loTuhs2z+3hic/3zk6WhPtXXFQ0hBIN/3wNLWxCu6s4ryL+K7CbYrB9tGZQ+XBzFjZ5XZoqR
HgLiIn0nnkBad61gXFhx+RaRwrk7I/Ljn1sqfblhMEuz1fXw/1esOjElZX40PVheh2nom0Of+8OS
3oFe09y4XpyPVydWpJPVEyjeW4D4+HraP2Y9iL7jJHmo+QSJSz7VjqiyK23InhAA7uoCvTiFbN06
Nn+D/NgENGFZUtA9ge08DPpABOpD6yZ3oHr2N/1l61BIKaC1mnwpUYwLlscJ+sWFu0KSO7trAIWH
8qS3VYM4G6VPNlhKCETL52HqhijQyXOuHrlxxdMXKNNePnefe5lrMvgwI5erRB/Gg5iy9azPnmK3
b3lt57mtPbdvoHd8oqAsdhYHArzUySHSnHrzS0js8UW8XP4hn+oh0u+QYk6bFOESk1bxiwGClgLy
f3OeUNsoqHfZ0NmUcLJgKdAYdCizTLRFwLTmmo90Xy7Kj8sm3m+HFwKoTBimWkbfVwqSuaEl3juL
Y19caSWuKhqalnapQIUY0W50eEdfWLifNP1F72qnswzQrdceGMWuii50yiI/0Hjwh6GsHEjQH0Kq
goFlGK/qLrrLiQF2afA5a30LDuewupqbYdcS1dWgbRUO1YjByBSDAHpNgoVFTz0DLYgwjcHHHKhn
aPoqYmKrmgWtgPoYjRWAbMuzOUI3SiA517lxBI/qT4aXOkQXwYLVoHdbomubVV8Vc7iuErJHb/iN
QAlALOKYJTlxMjZfDVWCyg1oIBOUCe1QUUARr3wpm1mxocEJ9Qha7elMrtN09BqrgMgIdHBZvi/F
0thTSX9Skfk84bdaJrYC10bc51IkXjrNNKIaeqNx5BH0k/r7adeUh8SxgsKbencLd/wOIrrkDFI8
LkllkcpMQh8BBNTPPQ2dOQWpe1FCQtNsSWSDXbbyitTAu0CUj7wKr8zUdDkf78ci/gKM9pe+hr6r
qtyyyry2UjK4cwcVxLIfhZsOegP20/jOxEO94dxb1P9dAUQ6nFKwL2LoSYaxGr13c2N2SN3c4U+L
A9r2wUVE/J+Lo5I9KbBzosZmQ3Fto8ZxoV7Nf2rF6+Uzej4MoBuhQclHg4zZr/eNvEun2CB5BNKH
L/rwXNMNPzsfz/789+X5iDBpeFYwaC02xX2OARbwBBJls3S4ZUWKmikpVTqqGjKg3+yxX6tKBOrw
IEBBDQOEuRqgN5FfbCXDLbNSDJ3LKp/KjIZ+pV6py1FJXhj9B+9HunaL/vg+pnQ9y0AHXhHWFEGZ
KVCcVIO+3RQTOesDpqqxtRQKSjLpZEJjppmN1Az9LnsrjMpRUTX+B15GVXgYdMsNTW49gX4XCIQZ
qyhizbMw7otZzw321rPf4sOEnMBLjPk0ZoRFxKFyrQlgnlnmj4W2UVb93IpfzyQ1iQa1JtTLTOn+
07VGaHXQRw7aypn8xY2dBIgzBILpvnd1ELTvQCPk/pPt+7ApHVLEN61sVgViEvkp3o2k2Coi6JSe
9QJL5VAYNDhHAf7XSLAkFNC+sUV81ikU5cMHxkDgnrP0gFnRK5A++Vq37BWR/Z5CKFbk9ZuIKjcV
yzXUyUEeTt1Ig4ADgSxubH3RrLK0oQJ1T3h+W1bzIbeagw7FZo3Ht5HaOoNh7pNOvympEswKEH2F
WO5NQ+wzMzwS6H/0BnUBZrrWtX7H0kdwUO6JdTPOwxE8iwkGrc09oC34eyyBICwDEzgkeW9yEnAM
/aFY4mbWDBnDVWEebZ6K7XpBfBEZ3kQhDJumNoUGW9TFL6EBHn7xbDbJ16qkj3XZgJ0f2CrQBKIY
MAbgnPbAu3HMxq9Mmw9mVaKhPlc+UPaQEB+hixyDhKD0aqhcUNL7RjjasXZDS91LFo6hXpbVdgZ4
SAWi8ZpEB41NTp6BrTy9x4mxa5qCSLIf3vq2e6ITsylUD7KIHGjePptd5QK88z1M6GTXCz1GSo9W
Joj402x+mAbag0s/wX+D13UQfyl/w1VHd6qi/DrOZQ6YrbijvPSVFhiOZfYGbt3HGvenStubLNoZ
UFAGX6rXKfkdBQc4K+I7dEV2XFeCSTQHzWpm2zRBT2g2D6lFI2grzLNtafNrPuSeNlbHwWgcOu+N
PHYiDPCNXR5ohEKEi9h68VvFoeWgpqVbz0+8A3N0eMMYlBRAkMYXdV8kdeGIAd1v8KyD0VY4BJrm
hskDhalfoMeC+t9yUJowENU3KwYjDZ2ZBrwasewiAiqtXZS3Mr23JjLg+mbsIFduJ9NtNd6CmMc2
F9Md2MtUqe4Y9ShHIiEMg5t1y66AVrBJ1cMyQxwSwipRqn8J9cEJwXQz/NCn7EFN+U4vzCOBnEfY
YuSG2Ybx01oWR4VrtWnumD24AJsriGbl5DkFsZxoxi8DKEFTgicRbnUF6R4ouVKb2p/jytHw9/t2
b6BO0oI3LZv8RivBAgb+c9DRGXF1DNvf8JK0o0F4df9DqQCRpsLrwdyVAFeY0cbmoNwn2bNQn/pe
t+fxy4ie+sgmyJY8mXDprA2gSeTHZmQbjeGZ8UObrvStKuQu1FttEtBzua5rirZhZFdgWMunr4It
u1IFcEwXvtq+dUkbQW1Iccz526o9kvdfO31wlf/H0nntRo4sQfSLCJBF/0rT3slr+oUYSSPaovdf
f08v7sNigd0ZqZsmKzMiMgLZYM8L1RLQCHK2rY3Gsw0Z6Hnt25X23Cd/W8vYE1GALTBJ0zYhHunn
434CsGwiyzkYjRmOfUuO+U+vHWRThYlhhVABgdqPF70x9mr8WQrVaxLhafH76ODZN7M1U76zDUGm
+IV0sFMZFRhl40lUfC+ufnIavE5G9c2thK8pU5A784YYEz9Xuic1+S063UcVGUROejQyouxra9Mv
Zui4bUBL6rv1STZG6CQ4OMbi0JmEdFjbajI2A1kDro6jLRbnLdlLLYtQzmp/UlsJsHE3owmfrKDp
sXOv7c+YP28g3fYTN61ZjlV3Ny01aDpiWYwfx8z2uf3dIbH006LcRiqutcvqy4XoDG5PRvhQMnky
ynaOnQfaZGBGhx+BxE+/vzVK7FnDpwRAXmvygjozENhQzsLx7X48zgYRAhXqsHENOlRwqEu8ymg2
epxt0+jZbVfivxXpqa3akBLw1hBYI5WOHzl6tPC+qckwpoCmBunipeL1PG4Ow1KdsY6YnPHoOGVl
7y2ivdRcuZWEpdxtDqqzBtF8KxKC1lRWGLEUsKHwuS1R8tQzzzT87Li6KfazTtpK3Hb7xdGu5fQp
xiq0zGvSjM+S0HkeKt7bnpBk1TPiKRz4XqX6bkzTxH6I3Nj236F9G0zl7DR1MKVWUAP/19HvqGVk
6UzHFq/01JmDXMUMJiPCIpLBqmbX0r1T8P6YqXPJhNg6xXzSR+WK/yvGSbrKRfztnEtEEgKePb46
vtp148Wr5ecN+eTLBwZVnkOQu1Mw+5v2pSbcvofBreSx5C21EVhlRNYNvbGvuWbqGB2VQd+J4moM
OYlMt7pTDqUOMZFe88bYVALpWT1uJ3IxdGmyZ5Orz1rUH7Sp3VhF5Iv5X1caGM1EXt1Cdeo38GTK
PVk1cXMwBQdJmT6Vzp8o43RxX1L7OtU6qprRx41YTYvPanVG35HRvsiqyq8twGRrI9s41PDjc6ds
l8v5KSc2i/LtdZO+cWBBuLGTy+klzj2Q/jjWhNIf5+a7TzhKaiTcyzmZvrE//rCa14Y3xJw+nehu
1Meusa7R1L0VmHpWIBYkpHkaJnUoB4MuV4OWjOtZ7NKp9dEt+Gbu+KRO8bP3djm9N2u/fcSOe91c
hk6u7Yw2+bSzLlwpiSJ2vCZWDgsB7u2Akt4UAVrawDJ3uftcS9vXYYOj7D3n4C2cylsnZ1uuJLW5
827WkPTlrzW/r54GciNIo8e1dWXQN6fcM41/AmMRwXc2lIxnQQvyQX3Ufh0hSt4V3zHFqTMtArn7
jVFcl5LvkZOylf9EVXlUNDaSp6el/5bu8sFdUMrsrnbE1lIfk6jzVRJQisTaqc541yIohuUoFsuz
IDhVZXgbuptepFeZnYqUIj58mDqRGNXNzX7d6gnqj+PdDpc68cbqoyeYpaJYl/VzF02VNy72oS/4
GXNYuvV9SOU+WmzfFvlpWlO/t7hWrvHXan+M6ddNh/Og3+F09vGqetpgesr85S6tt0YFl6h7imIM
gCvH9QSzdFNp+2a81iRPkdEFNzfvZEnOGkaVymMfrL+Jjvk6m48FKSTWsGundKu3ylUnSaUc+vs0
XROBsMw0grFiYa7lIezjoCPFyyEMz3QRSXFeZOnJzlBDpHeHmKFOwcGJO9aTxbZ2p5FcLF39O81n
m6y6sXyV+gcMIf5wXaivZOhVlPECYeqs3nPnWvbSU2qatakN4s4FHdqR8xM0hFe606/J6leRxPt1
sDfGRMzIwxPCfcVcFwYYa26lfosIIamd94X7N06rjxqVXlbhYj+p6PVJE/KGqfHNLN+76hKMZg9q
lV8K+1pIlj9wTUrL7Fl3FUpSE4xtQhbMZzl/LnntDf0/xx3oN1svxR3r4R1MwoqMY+Jy9WCZFt9O
3k3XCfPqbkqohZZYtf6PTqSz9rROXVhp9d4ZT2rGoZIshNvInZ64n1Npb2eHgBedutWXNxfXC63+
jCb7oBXA961J8ct/rfXDYBuEKRz/1PgkJFJ3UYMpDrylH/qkh6SbbZRHLsPipXRIKVa9Xsnbik2+
EOlWFqpvoyCXzuq5zU8R655Vml6qO/u0kOHQ82XKzVQ7HIGJcpSGwWmyomhsw2WWQaFotd+XdF91
7WnRiTg93mmdhEA+lbK2frSUfpeaY6DJPIjyLJjrnU39EKLZmJG+7VDx1d3gQ4h7qtpuVWfeqsi7
TZV0H3xwrQxr/dZXihZ7DFpKJQ6ThkCqjggplGQiOxrafTEmAgKMaxz/l4EXLSKYsuJ9rLrQJPW5
H7eViqcSyQ05N2atCo59/WVU+ERmse+d8oRk/vEoB7UkbUD/iREUkvSzmp/ZdI2k5Q+z8CpUXZP1
7ii9r8mCw7bAz4KBPb7O0XMksnCChlbzT6nnRPe4YRNfhTW/R2TU2zy59tBckxpf4kX9WTtGCBCx
WpqEdVBRnd9GWo9gwFCuuKeQk6bxG8EMeSfUsLX6s6zXwLEwAFYukpifyW4huk3ssC8mUUbduBDW
yUraYtDGTX5avVndfHRJ2rHglpad0rp+Vp4SZLV58mfQ4mBNrnOPOrVyEZybR+LWzOlilAsZPXBg
w34iF2xdf6RKRS1uo7zyiIRyjHejk22nemKH1NjpSh3oKV2LATFfj9R5ezdAuSrq7zRafqM+LeV5
5XgzzPsoaYOzHyPTWTmv/HTF380cgolqUsnoSRsdIlLc85J+ks9M7mXvl7zlhWqc1AXMsM2fxTAd
JhvgJ1LDRNGfE5keHoNPxYqNaKBn+ltMr7byOg10Qzz9irLS/De4ILhhqVjhKnYR9SFXt8M8B5UY
P6va9cvYIJuPj5Il94lAv2GMD2a0TQuHgOP604zb3TTmbw7Dpe1Y32Zi/CsE+ZHp35i7MscqB+13
pB/L8tkoPgQ2h1aTbuLqo3xkDA7V6rfTVUTJDeIsnCPGVbfZpSU4aF0pfmK+9Ebz3UziubP7r9q+
ZS03lwRixS53ztK/r4vrxaR0mihBCbBa0mnbiJtsvxgNjsPMa5EYNIgs+1jZ6A/Z2SRiZuXKm6Ns
H2V5Y5L+0JS8ks3wIfFXtgjPbfssSNXpFPfmsRQkCkktXKKOyWXwZmO5EFe5sLUZIzKv7e/UoAfD
fC2IzSzorBEJ9c1oGVpTZjcZV8d4LUMrMQKSJo6LwtGVmDdzXY4kVaAqWX6S+d5ZtCgNwbmy2zeG
Ezbprrb017FrPbMV/tJsHiTCQyJqJuWl6V+XxvZ6xaGXvKdRd0uYBBYdo5fmR5IBolvazlbTY2wr
UDUDb8Tj3haZdu6xhGjTuqJPr67jPAz09hiD57AKRhTdTJ2Zpca7U9HFbpEsq9bf3K1kyQiumdpd
2fDewGJ0qLaX7KkrblWjkBNeQkXjAytzZaPVXAWjCGZ5KS1zm8Xrk522+6oeQ0Prz7PIP1sTcmMM
VvcpzYpX003+irU+6Fryvsr5m0r7T2/5MmO+7g27/6dIJZD985p/utTGsmZa6DN4qY6APx7da1zH
wWz9sZiC1oyg2KYJlWZPNmXQW+4fEpb3Y3Ze8srrRwyMHfM1RX/uaM+Cs2Cc33p937IsZnPw50I9
y4STkQ/fU3/zMg8NKzrEVveu6nagtp9LZvu9Js89M3ZNANrYykvbfaeSblZsiH31y8H8mM2LVVKc
SRYsrdRfZjzWVuvJTT9kWm0dkldMrCvj8Ryv0T2OSTVbPuNYeDUK2NZ5m2vriLCREjcEOUXEHt5m
TifNLTwlJmWHsES1uCS2vZ04BhbdDBLzHNN4VMpSBOqsnhC2HTSOb0VD9sD2oVxvY8MuoiK8tLbC
bqpDfZxoVgZfqSH4OExnprcxIkIa5wvXlhuLqzUmX4aI/UQ7ii6DujlO0eNE+lSBEEScvnS6dXES
OfmWXWG7iQUgctmfNRt+rbg/WEN9Kcb8akyO/ZSaxHROw1Ns2SGYz4E5kxlKYrJbLcfSyXYpM9Dg
EoPdIxOJkA2X9Dyuvlcq6+TG1mZQkr2Zg/Y0qZ9k2aZbJf1Bcx9j3N9T/i+kobave4XmIt7FzJZm
Wr82Kl0duJXeEYE6ZOO9j786p9yanL0kKQJYNJ8LuimDT9eDLhatFQC0fHcN1nQlqnbLbb4Xxg/D
Po9j+4KHhhWwTfMvmsbQTt5co/SHZPZWJd+sNFWVMp3mxSGV858sxfXRE+nibtDEpMtHywhrj2lg
TAAXbg95R+DwVDeB2fRBv1hnoRfeyhZVUfcBksBnrXGIc2MSt+MkaJ3lCNQ/goKm2yi+1KSqYAjh
iUj5Hi3uXGu9CgAWkDTaS9e3C7C4rjtL9bNXF98if49+p3y86p1D8GEWOnizyshk8suVP1q6z80e
b/1L37HgTHbxlPK2q9WGlQb+sxPYk+qN7i2eIRbkfp7ktVXSsM9f7KHeZOq0y4nXcoZP3gRApzbg
lOKI+23VmMRawys7IqnowcxiO4Ot/AcsccT36d60rLMr9iLBZnS5lRVWi41RseTckBDdM8SL3Dl3
lNmksC89ANf4I4v6JR0+EfsedTxZeTtWVN7005dViLChPulLseuqcbcg5FZqa2dJlk5tJXpKSIXE
TclxZyCgRt+M/OVF7d/1OvmTcehbMJ1miVwP93GszWIwKYwBpm1tv9T6EiQPVwUKXDUgmVKXrQX6
VGxX9WRaf5rRJmf3BLxVcngP1ZeRfklt9oWDrK/3K8vZsH+4idrT1BQcuCvKcm3jqhX91ptmvxkW
ZJdZe6n2DAbta/2m0wd/RD1hJiSydaYn+ujsMv3ZFVt3lOBqPTTTJ9ey6oeQZ/UH/xraJ3wlbOJN
0O76KfuuJeFBWf8QsxMlP4zbZmAdU1uDISn2RkysEKjCwqSjIQd3iOsDpN3Nxd+IEgFkF0gHYNlM
t02iBBYfRKUQuf1xiNsnvnqvyptcPjusaetyh/2E//h7uja+WNFrNJC0amuBOexGIYgE7H1h0UqN
HLtVwRsI8BIlG72fNnryrTm8RQ2KNw6mkjG9JXixE5e2upb2Pa+IP2QibKLTML2I9lClSeA0yQZn
m8OkFluwFrwudJ/K5tvm0SS23B2uozD8pYWS3hl95w+Mk1P6ahgHfcl2imbsolTb/wd6zQxt3cuk
O6EimyJIlew4SfPEWwXCskHJfkrQ5/kJDko8NwWt3ZvSXvKOnEdaq/k8u/keRGX1Sh2Lyfxzzf8S
2ef34pQkV91ghhyf3JlFhIptZbsOx5xjHfa+AAVUpnGj5N9GDsAGBjTJOyu7gHskiZpTmKnUi+r7
YeGwGnI/AKjWPErCeFpLeVLWZzECTbPh5GXK7Hq0C5MwN22Uhqb+pTbrWZVRyELLaYwvhiSEpLja
5RzMJR+Cq9y7xBnG98giezcl52/9nfkvQzN506JzCD3SKY2Lkj+kqG+m1T31OrZyyhsYfJAwfkpe
TucjtXht5vS8RIRm58aLtdYvo1nw7I9eg0FgXAtvrp3AIOY8HgAUXL4nWJk6/7WMdastsA+aGbD/
vbfkGCrVcwEqR3jpNY0pvzFVcmChNgPuS1MCZ4ds06ckpev6scLOQgfhK02iHrJbDeK3GrnnGsxi
av8TqxUpf79Nul81VLfLn//jlnyjrZPOAcnZ+ySr/Y4j2+1oZ+bpYAtEYDTkC6YgpqoAsG0L4JNs
lH4+z0djfptFR+RxdtRZ3Y7KziergyDsONSVFe18e+ii5tWik2CeqZmhp3mrzCo1f33pLAxnshS0
evgeeepmlysfdwC7ZQoQlAFnYgEXLz3QFl4KTvm7OvTEmlXdXb3eVRaAf/xhOArjUbtxaFzsfDxM
C0cBEH+qnK3HeeMgwoqdQ8xxaRTzZdC7V8Qug+w2LMAQZgsukZfyzyQlwOscJKWxq4zptTcmainj
R2024bB+GSu4jhJfzLY+SssJ1onsCfkvKd/mtN3gOBp0y+88d4eieCd77pCamR/VNCj9LqY/afvL
2JsXU2n+5JJNmmpkSaynT1DzV9UaD+5sv1hmFI7DFHZufjPbhTWe2vw0p4hMdoCSkVA/QnID1Uyv
Rhzv05KTOZ+yv3i1fMdyObVEwXjJqH4Q9BYKG++sKL0ta+ZF4DZKTAJ6UnuzEhEVW21EuvwUKyIL
gaQw/wA6D3C0uElpDBuZMN5w22IPtNogU7d718r8ZFfrbjCdq64ejP5D5eFCwyPJ+wBNW6FpqDaJ
hJqqxA2f1F1eKUfXfm0z40ymfcCRKxUdseY/QntxNvjUDRg0ZJVOHvTyVGXyRe/RXYmdHACz7dNC
Ha1WA9P015mjuUjfBB1aPLA/mPx94CgP2NzVKj9q/6ilGpTLmy7Il1/Ze9UzxxetvimVNGhL7Kl4
C8pUOaXEZqgSWnHVgCZyKxTN6ruEeRtVEE+kvLOcpY0ftpMeLG328mXY5MrbfzgSBFdZVrvEvg7q
U94DhuCQVChtqA9M04pDBB4S1EdgnnJXLI7o6KfmXwKYY5EGjzmkh1D8IWLEvph6FUxL7k+jSQby
m5tkG9KltlPi4gRse5XIAxUwwqk5HRL9UM1XS2aH2Z42i+GeGMa56JdYc766BGqg3q1o5oW9nO3a
PTgLsO8iGKKATmc7+8gXZWOSmOgM5jFx34VQQQfxWDQmnXKqVH/T6m+pkz0mqmBYxp2YiBnPtWBN
Te73TOEcd47VemM3BFV1w33rWJLfLszsr9KO1PWL4zJjgAa4KYHY+kGV2dWG3uwb7VY9mgicROuc
e0+e8JBdiBUMVSwYdANL4MeNFLO4lGa+UWsVMi0GeoYRWCNSBju/0EGWk82osMcEHNdr47EvtHPa
Dzw8Ay3gRTfncIAWrN0aDP7aOTNAjLrXK1K5sc0CkkRwUh9aQG4RXaSVvXX1Wambz5yk9yHR/uTD
LS3YdYnepyTyGy3+0RLnFFnTfYrd3VhNyCIKRj6KZ5Fctah6whFKoSlBGZaKIMrsDZj/BeD82rq3
eche3dxE5cYXUaxznyg7o1P/TS5LSsX0m+rpyVRIol6Ui4ZReJPET1MzhQ8udJh7vxg6Wnx4W+1t
Hu4zWOGw/BrTA5ZQwkKdDy0DWcfxNJrvuZOE6pqGa0V8/JKGjmTfsJv2VhOfiLI71imGGvg8dEW1
QXMVGPXaeB2+JP6UQmJKfVy9WsTHUawv4FNVoLWciqmW7NU+DYe6n7xYhzePpidzEF9CoVssXa+f
q9EvGqxL6qgNrQ60TJl2s4mpXZ/EFxbuOK+gN/01jd5Vt7mnBXtTwo6fUidrDhZ8gpaI6IBN0iHq
qpBx9qUxsI+bFdPXEkTjQn2wOCdCdQ6AEB+uBJSol80yjBjTO/XVTLH8yWkSuhaMI05VnMSW6yxA
bRbEAtZ4ag31Q0/tNxtwoKvqK3nznZf2DQhHyRqJkP+EMV86GQ9ebTH+JFnxwUm9LzNxrQekUA9S
NY6UT1EsKUS9etNtPNjEdCZLZmeM+bnrGH0hD+4LrLyfjf2vujp/ViOZYWL7aRfhOc/UxFTQAZfk
sg+NvPtIrOHaQIlI2RG8/ajRxcpYoLsCRWHkO8p6BpDdL2VEjDgUYT/ZGZRc/ynK5t2YBbHO2qUr
7cDSJIhagUfoSLg0IZPNi2OP90xJruM4XPXRvNpdvGnt7ugU+pNlL8nXMgIzM83AW9GpsfQTrqq1
lWzJ4Kqzk6ZzMgbrpPKZh2g+qOa/Mcs3SlkfCa9P/IpI7kV1juMIKyrE+wPmVRK2W5sh17wyMpFZ
dYJoJGYxcK0PrvZmUG0LhGw+trAcY2FsVrt967sc+nFxiLEfA8M0XzRY6xxVQx6Jb8uQpzyfgQbB
xNMko59r7R+YYX8uUSLAQQTdWPpM0YfUss0wbqevuhlCx1SCEdgg6uaDUkMI22x4FVbBG5IJZkXB
Lomu+5mt/hY5v0+O4lCADLANV/surGWhfNl1/bI82Ci9Nd/qNb6qswwhBfZFNNte3DJMNPyM0Yxf
tET9FUWCRnhdGl+u9Z8pUzcJHFo3ilOBwoHTu9wmhdYfk3rFSdd5qDTa5KMrIF1t0dCXpd/6aqJW
aIZzNPWXxkrvY8R+mlqPtT+uJrvKWaHswQ9e1H4CxK2raOdmk9hrqfGEjhYtpABaNNF9sEI3tMu7
0eRIIfrPSHzaDiEka7ZLuiVQHqCoXLcmZ28xGqG1RuEskzCDjV5rNZzn+JQ3zrlMxSUHKZLFsusB
f+dJ37PVtlkny7Mjku14ZlLxA8ThaRNOK2px0DhudHfdN3byN9MMfzDR8mCOddQm5rp6mTYVFiJu
BR06G6eGMkjcdegy1i6zBhFvBKbo/Jz5rlIUP1txwUcmonkpjkh1m50U544htW8KBAtr+TbASGbT
pIZWo4RDBQiqZcY+1/inaN+h3wO7mUhYlfsm/Vqjaa8azBO9fZX6+o7v5+tQkyAPdtxp7Ff28Yct
EG9F2mbMiGwAvTAkIFARjU/W3B/NxNpjULS1KnszRz0P1HjinUErnfrNrIRUpWuM8yuYibIfF5rT
xHy3ke7QfdCKqxvDiI4Z63MuhnrmkoSJPW2rhrzkZL7IymSedKxDPyrb1dT8eozD3mz9BhjQBK2s
lyrMiibg/wd2RjtUrEHM8nXNsWsU8UYZn+0if9b1R+QEtXqsj9ZgftuKhnLa3doAVXLsQjZpOH+r
YAGHnmMdXZeJOsTx3WLeWbGxBT0/CaMJZ0UcSoclaGigBdEy2lqUH/pupF4NtMd9WnhZXcP1G37D
98NPAsebIuzrJWTHDVJbCXg/r0i/eC/AbKXUvYFnn1Fup7nJhtCDi8bTaHIexV3vz2p8bloXINk4
oBlLEMD051GKLSqqm1jtICtBlZQyECU3nQtRuNqFf0KUXMiCJOjCfSDK2Z0wU7VgCyp+F1KBBvt/
ODpFYGbI35oW7IYH/U861kEeK1/RnFLg8q1dzRt1iS7G6L6Tsnl0+xKAbOp2Vv8gOn+TdNlq+bSr
klL6aifDkZa1rKe7UjSbZgJAAtG90+veNJw1Nq6b4TBo/ctl8rfUpq/SqnbrOkBXVwctqS8R2x9e
xgwR4MJJIhDHAHQIVWrUkbY07cox356Gtt5NTfydOvxpbZHoCscBdGwG/dWwBb4Q3xzBiBW/q54i
nNO+tMUYPa1Nd4T+SK/gBRtr46ONo8eKv64cq+ghUpoegXzZTzV2H6yJjTsl4wo0hal71VDBr89t
HAgr0wKjn8+D0kK75FdMBS5ybE91BnNvOEExJsx2tuPrqbbwxdx/mTU9sTxKplL7lYm02pOhu24j
rsOmnqt0rzfD4ZEun9UDSEupA6ip+H02jd+52qHVRtC6YS9EBZlpfZdjucFxYi/S9aNOJRKrpy5W
9x09tWp2HMi2vU8ztByNe1V15amshy3E5ckaYb4V4zVNolvZNn9Gq3yrTDNYFAwEet7/pX9rOR79
2UqeCt0e0PQXByebPoTQspBUh6ByK4hd+YziimDNSNnqUrlWdK2WFMd0GF+WJPnXDkQKxObgDdZ6
JFszmBcLvHUVV/jOl8RQdkUm3ixjvtkzTW7TbeTcXSnE1GeGJ3fxXWWBIdBvs2OHVZfywhgM3e56
quVKDxs7b80Di1INCU44XM0mvg38cQUwRHJhjZg6btu3XjQ7s8TFYsnDoljfZCPvRgMB3Qv97FJH
x1IL40ajTBgP3cEm5RHLVA3kuH9PcrlZQIPsbrkX0mjZidBuToZdWNGnuS+UEvOIySd9LKxE/Ey6
VIczXLvDeiQYOjtUeiAQ3eyONeC2SXqXz1buERvZWzQ57ITqQZXX57xUfytF3S5lDLLnHiEQ3mcN
FkApl72MmOwUUT4hiJFB6RphixDKLJe7qOy/8CjrNjXcR6z4QEPB9Jaq9AwxDkAo8OTXXM5AGi6O
FzNTE1DQKqsQSOgpKphIjYKeSeTpayTMT72db1XS3iprOGejYKWjUve2GT/lQ3ut2pE8b0pFPJKI
EvH0piBNMf0Pg12bAfzbxSXLZz+J4X6XzNiYOlSbhkIVwATaZZlO/WTsZVpMXpnZR4s9DT2uj+66
gJCtHSio0wVLkz9bk3lY1l7zIovuvqqdH6JGbgtvdd6BDpnLg8hyL0va/KLJ5wTt1K2tOZekw0Yx
ioKKp1eRswvctnI59GJT9+Nu1N1dVeuHwajDzM1Du522iAYsTxmtZ1ZRw1aPd5yr5X62ip3MLek1
JQZx/NlbJdXCw6IIKNxOg4U9bq8uhgPm9LvBSndq01yaGURBOC9KT/u1vEfVHQUoJ3OKb9Bd59FX
u3bTjqQSWBgitxHD8E63Jqrt4Cmm63FSQLnB1abJv0GtD6hicw3O39o+MC3QXbPFKwpWTeoG6vxd
6vwrsw+nRVgCAput8WbmuOhqBJ44nFCmNLEzjFcHAH5Yjo9nGlWyq8Weo3zLgnA/fYvz1K53Z0+i
NUnN93VADyvBu5/mh6IXFrrRZ6j5a15Ze5B7ZyLQYHHRDP5tUnatmjxIp7uaV35Z4r4ittmaXq2l
CjCzdkAA7X5Hj+xZCmQB72IVm75MW38tBB/FOLFPBMvlYOrISaKAzI/hBEgs84GPmG6L9WXB5nat
k2Cgk4vTbdVimgpikdZg2fPV5eIlGtSYKbYDC0/1KiFFdkuPgM/OfK5f13wZlNF8zQLTeo8bwe8B
TmpeprEM2miGbSgDXU9IpW5RFRbeDKah8jeq7KGrQUvXo6qyLG9eKKx97nczrGBpBI7WbhLju2rz
jWiFsiGGNT7EPMIoljnEElsGQoeebFl8zfT8quba85LKayqac8QQ2XbxZ2drH0vS7OVkHA1GdiEm
ASHxQNTaZw3RXKS7Wzy2zpQlHh6O7Ekh+7xeN0UnPzU32sIzbFuebHKJmr9gRkMBFdOd0vLdARCB
gGPx/2/dAh3lJv3S6kkVkKCARR+15LPL5o2h3vq+oxDG+zHdJ0ns99G4SxI4LehkqQE3CTCo30L5
ycv4VLoE2Y3vZffeUkbSf3M27i3awdz81oU4ViZXUZ7S+ssU6s6tXg3NfFfFrl4I5H6qKTt2Mp+y
bDfAB4i2osGat73xurgz06L1FKHSaaqzUoqgsmp/gnVAU84u42l2XgTiu+SyQp9WdXUk3StsVbRU
7lYOS+BEB5XnJLEO6kql/RO3P27THwXkq17VXw7A3mjJsGcoqjN7r4OILPENJD42313e7C6xI0+r
q40+DH4t/0faeSzJjSRb+13+PcygxeLfpEJmlmJVsag2MLJJQmuNp78f2DOXWUHcBJu9GLMxK2t6
RsDDw8P9+Dnv2UyEAygGaxtnKM6pDN0yTj0Mh7x57Pr4WAHXcJz3Hsd6lBzaE+UdRzL3qq0NonhE
0pdgDnlrZwS3mqKQ1eXPvWduw/l0aP6+LijaGynJwtFulF1KkVptv5gBz2drumuzz5Zsnfq823l4
GrQ1BwtJU2A/NCp5bECFQ3MqbsihB+eTUh71uHhsteLRa2+64dl26q/UnrU6c1NF+1hG9MZgZik3
YT7u2sI+KTZBH3akgx2bD1ki3TdagHrpWEQbf1BP1eg9KVRy9fIYVCBvCzeVtbdhDXtqfhqkcZMU
2QRq3js5mv3gVPY9rcSz0Uca34wUl55QbH4waSNb/PazJhdvMoBFKue8Z06hitqjymEzTFcZJNfI
XaW59+uvNu0ejwt2OsoAxUoZbiWK2NE2BWmG00S0AXOuA8Tp9lHtHKm23LbpA8+SXQTtatTQYbF5
9NZ8Y9ktnbdZqZ4VDV4kHTG+OT0fFYKKderAGYXW3C1wkQcFbHesQM/wtNnHQHilXD1EpKtQshEi
bCYxv4TD/KuSrwg63oRmypQi8pTAebVAOVtORVQ4tOltq1JtjYDH98RzWIsmpTr7ubZFSYNiSrdR
lW6r0o2JokcbmG9Ifw6wtdqD2laG6ls5Sik5TUV9Vak2RRk9dF70bAQWNSQKtyEPQN4/kcfsXl7s
pSIEpBIqt6FZ723JBjoqv+tSePYV7400J7GyTPdB8c+23X4ukHMl9BVPwWgHG0O1v6thMmz1tLJo
zsrjph1shisl780Q199pyt0nKlAzdX4jIBCPpwETUO29n8EuosSnQSFVBAYw5S92bm3r6lhnZ7DC
OSDB/H0xSkdZjgx6eNWxy3ggQap7o7TQOSQziiRLeX1UNr1h9Pk2ihaPIAD8B0BBt+0E4jX1zp3j
fyhtVhH2+dkK5vazaX+TKwuFUKWNtzEJzy2sJk6/Be1Decs+VgNFRKTQ5ScS24lblIqur9Gjcah3
9NZ47yn6bZyRudaE0CoFdm8kD3EH9Jh/HzAbNOty+pVS/UmuXbnrSYaPZpy+IXRXFFlVEMVDpT9M
afxmkiy3q88OPV45b29ledrberOz7PbOHtuP3qRtNH98Txcm2ZnZ5MoZbzwZAKlX3JQhhaoqfpOU
Tw4vbiWST/z3b0dG78lbw0p+34XtSdMO5pRTAT8MxuTWHRpGPXAG5h4S0rrEGb5G42On/dUQi7rg
jU8tYapk7qu/svngIPPgl7A9jI9zD6BK3FDWNyXqZVvqV/yXmfNNCyXwgTFaM9FNzlGQ/GfV0c9D
mFF1Cei2m++TVj5bmXeOgeJY3xOdTj7jpGr9xmryXTq2W1jVeWPzdm5ulfBrS0hK8qe8+ZAmiVtI
QNojsL02PkSZktDbmtrWi29z+mFUXPd98k4zP2r69wZUVD68yYqvzLTcSrVbDP2GOBf05yx8iOzR
5Z82kuacFC9GcDfEH/Jc2ksO7awnir09yVgsIfNFOxKsQvnUqt3JZ8p1aI55fqY4eZgqjVkg7gkm
BJq7voDhxqj2vvbJMcuPip/Qfb+fcbSe/dy0zj1oglPUIXdCoxM2/Dt/eNCY0MoS9etYf3WsB8ps
vD0eYJ/7HsU5IA6cJ5USKhSFcky6Ge9stnT5YbLLrfHGiQzXVDrEMEowAWVe0uJW/WPFlUJTRqHt
Ti/SAL88yP2ucugP6b1xskbn0aunB0ePdpEHRJdBBqaxv/Eo/ApXEo3vPnkzgqyfE6iWsBxnH0fD
4k1lDndk8FlSn7y5YWzATbMxYhA3ffV50lEb6frsiwoQDxK8epdJ2T5Lh9NkkWd4Yw8C4i6kgpLk
X1qPh4uZ3Np4URwV1PoeDJ51Yx3dxHoDR9FdYWauEg3v4hnaPk7UbatnQ/Leh2F6YzY2b5WYUpBH
jLW0h6Subse5ElqN+wCgGyPhcXOMW/0hM9p9GdcvjR+4Yd4dAFmqZvid4gi3OrPniWrcKE0IE1Is
3YR6xThW+o6Lb/Lz74anF2hveHeRX39uBjIH0/jIa9igSBlyxTS3o9OeJdP1EkCnVsW8Smu8LYdz
27fHVE3fBVMFWqwjNU0Nv9/EOtWVtmnfWO3buuwg9K3JkaoRfDqQNckh9S+eGuNLnOtv5RzN+zje
yxZETE5HKyoh1yjpR0Odvc/j5GMxmS3DWwkK69n7qZgP8LCbYHxl6uxN7IB6jr/Lmv8206QVmoZF
MoiLGcV5hvGCHcXJW1UalSB0Ywp/vXov+d+Nmqr11+vzlvNcdZ6Mfp6dvv7//8cY7DzjadMJ4/8q
zESLc9dS4DRhDm+B5n3Wbc6QH5JPOwefmSqjW1nTIqPXpTVhojSFV0AqJqaWZx69vymP/qZe+x0m
vaUdtBheVXUSeOZ9hVnfOmv0wuxA4NogfQH0etVbye7uq8JeY7Fbmie9tCQMy+e5Z1ttXjGMDWfD
XjtQk58HZUFIPnZ7UKdMcRzWZACUNaPClxtVo5SblknZdjzN8qPTLmbOEoYSk4zqDQiFm/Xp3F/Z
Z3EXe9Zid1RdsWxRQU7Vas2RKwbC4JI/DQFZ8ilxzvFe2gP8Qrouhh28OYXmHoGVNedZctUL28rM
Y3hxIiQZvINFPewAAsuddspb9dM8lazt4jP1OoQBDryswcmsziTPM8fiGbk0LIzcx0EKU0cEw2l0
8o/KD35rys7HtS+6NNZ9aUYYsfcT8Ne0F+FDUd/NiKeQKdW//vlpvzQhDD474MArZHFRp+uLzwpq
PnYq31SwuzQUqSwrXRlUXzzvl/aEIFbqhQLUA3saCPaTsgM8sqG3e2O5yt4w368TnSlLrEuXFoVD
zztZ5/LC4hxh/hlT59IBvDQlnHp5UAZzmArnYDDDBDMC08C7659Lmb/HNc8TznijNPlYSjqaCrda
zothM/Orx67xiVxMcitIj9Y4iNYOmRChATCMSRCyf7J8jgd/76mtK1fnLvwkh/t/uTph1j/oCtVM
fYJJcNvtGGhVtyGScfLDHEjgsQhXFeNWFqcKEUSzdfAH1AgPczaH3Mg2GZWNb3tu7hA82tZdWeCK
M6pC4JB8uiV982OB/9QZ146aKkYPs+gqxfN9d0C+DUBTvLdP1DfMjXrIDy0Pz5XFrQTFHyxTF9G4
9OSorTvYmyrJaHYGsuVobb8p/WhXpNHJicI7Q/UPPTFmZVPnhVw5E6oQU0bbUsLCp1PJkw0Q0SEk
+vtAbx6pme4Ll1bTisGVQ/iD7edipbzoBzs14DTU3epEtx463v5jeyjuqevuEtf/smJvzWuEuALh
RlJHBUewOmQnT9qbWyjDb7SzauybdVK8NWvzmblYnWr2jTXpKCrJ3Kp6fTC309G+paecHvR1CYe1
vRTCS+nL3SjN4QUOVCbStFu4K3bBwdpO3vvfTFnWFihEmawcyyjoMPnPOUOX4zX8iTLy7Bp6hcL9
Oir4/ShXcDf7u37b3XYPxJe9A9Rzr6LQwrTkWgxdPA2GpZPjapYCScvrzzeWvj1Y8yXUHBq0SzKg
pQdpP7mz2ocP1+ZKEvbjdP1y+kzZtlCflx2oPl/b4xUBg4UEhyJlUN5S6Y0F2IviwHcmt/LNuNd2
M0HMyFQj0ItnDSU6SncQHKBWVmyzrbddOSyL67/4PcL64dZiWnCi/vInL4rl73thTTiaU8MTX7dg
3lEe4IjYAPCfb6y/U99g/NPU88KgcDorKRgaamC+q7bl0YJroI6rL50xKYdcHu5yJTq3pTUcwkaN
/ijsXZgWjqpTFroWauQ1cfRMJ3en3TIktodDBeaUTXX+Q75FqIb+17eEk5oiMFmM2eRBq/ANaNAW
ejl8WZa/zcz4yRH47tpdshiOflrUhYRgSpu+RLsGRZlk1+zMc/RhpniMQeMcpv1vndf5g105P7qQ
Eox5FKeqB4GldJwfMcNz8df8iHEOyvHHIyY+ge8tfoPNcv5c1wzPB+kizsdV0BuTCaEbPdu+vu9K
GfaHaiOXDMqCQA5X3OdXHcP5pXixtUIoTIHbZmirQzmMOC9pPwC07lRze4I9dr2j/Tb+Vr7Q4kcW
QNtW9HkzOq2bZF/dp8gU2dvo7h/LFAm/SAhdnuH1gd1DyCoFek7XOTppU3FTKf1trwa0p6I9jeFb
M85O12PUHIKu7bwQooIRQqOcORK3MW4nmmna3jMfr5v4PwITl4BBIceWRcmgEVKNNpHYbfVuPquW
vPPplO9mikOgzgAIV4ntl/3pp0XBnyxr0pIuMmZqmCADrqTelllwX0s5nezJox44TUBFGCW8vtLl
zfxpVnCrKMpMzQyhv0vCW8+eeeiKcOWOW1uZ4Cf96ChpacDgJtGQKhnqnxSq1lAFWGC8aUZRTf13
axIcJBwmp0sNHKSkaD2caGzq5gox9/K72Py5b8LNldGB1KaSfZtJq+Ob6TjdWy48JoffULCYN+hX
h/9pS7y0UGA2zEjD4Qni0PTMw3Mb+6Td0Z9zK2sbMx/w2dpd38Qf5Z9rVufPehHg+txOZxwm7/Az
5KUb5lLuDDf4nVtjzQeFeyqIbLuSar6XwaD2j8ob0x1z5c3aBwZCpFDjJbvfqPgt2rXRE5Yd1bJV
sfhWB4ZjMtvnHbxP/d4+MzuyA0LKcA4K69Gx+a0Ea/Fb/rQpFt18rx9LuSTjcRitYbrWy+6uf7c1
A8KFWKtV2PY2WAg0VjZa8OjZb/+dASFQ8dzPQQDagC0g14k9evTa/rqF5ejrGIixzjv1i3R6PCmt
NSQhpIUuPK0k4W3szkl4fmL4xTlk2zU9uiVPcJALUcBsW7IsUpkOuhYNkUnWO3p7Xf5QM5cLUGhl
VStGDCE5GnUGIO2i59175zy375hP2tF6G7QTyKxtcFRv6GeO3urFsigjdLE4Q/AIr0t8KQtG353K
R4jNkXFSDl4M2UmFi8MiUEKh4ieQJkXxHvo7P6FNlTFxaz1RDV9hcdeX8rXLHyN4TxYrxih1DhXM
wYr3jEhQKx2z9xV0xbvCi/xNOPW3oadtHZ8BhSTunnKem0CR1Ee/ZnS+GfRPSlrVGwB9Jy0EGAXh
xY0zKLcWySfd/A+hAiVDuaN/CTJ1Y0iMRyTD48y1VHhQDGr+xw6Cpm0re+EWPsJTXXSuNzCLXk7f
oQP6pijl19ZLPmn0gIva+Oybw0ufIXswFuZXtYvHg1FmdCv71bfX/CHEiHu5N8JdPBplMJQ+DRZI
hIoT3M50PNpyl5/s43oRfs0b5zhyEd4DsFR2qRInrObRmD5G1W0zfLju8UuhCEEgQzctizRKEe6t
OOpic6pnXtXuTOcVkoxwJXtZtKAYNia4bw2xIKiPiioD4OSFEwH07wrtXhnxluvLWCwFOqpqqbDz
ybJqCgdoUCK1d2S+i3Oc1cXmJ41JRYdxjt/QSVn8Ltgw+Z9mm2J1LHD0tM1KEyeobrPuRmPqz1oR
AlrctQsTQu4SIMdXtzPlsax7APHie4A6a7JQi758YUP49lPlM5sLENINTrS298PROxrnWVyeyZM/
cYILU0Ki4hi9ZFsVn4fJ15nsadeFq4/3xbB1YUNIURhkVPN0bg6ObnaCG/rl72emtquRTIAseu6V
9c3cP9hfd76Vb6UJl4YSK7D6JzyyQqDUfjjPCq659xxWfgk7mjl3dDVj1tZ6HQl6FGCJBaSXNPrn
N3Tyl3KUUNJm9sPfQsGyW/tgi61W56dFcVGZHkiRP+izdve4Vz8jL3jjfzLfWNvgSTqrm3HamU/X
t3HxVF1YFI5w3PiSFCEd5hrhSz4+WvVt1q90rRe/1IUJ4WYbJDicVB1tVl99GzLfEubpiqMvOuGF
hflDXoRs24ESI6nhj3bSlwIEhx4yj9QflFbb4RZ/0mu8/Ejzei+sNXpqNtkc9f6kErj2fea/XxiD
4LUtoNDJ3KJIv002RAhhwgR26gUre7gczC82UQh+XqrDQjwTYqPWUW7BEblA7wCAk/UP98E5GNzr
njf/e1dOlyYEQtQjfXrdyLhrEfi8Usq7jVHn9q6TtOdMhyvhurmlx/blVxOCYayqo9P7XB+g+KAF
je+Lot42Y3UoB93N1WLfjO3KW3jNLYX44Su9PCUJ8FqZyUSdtEiRP6tKtbfVz1My7q6vb+WUiRXG
linMwBu4V2xgcmZwH3Zrfj+foisfTKwomlGrDKnFOTbv5i5qOB7nqqnxA44BRfsf1mkvvpkuRI7I
MiAHL1Puysu+rXY3Y12ogq9fKosPLODaaJiiKybrYpdDrQJo+jqcst57bs3Q4qEDwL1l8A3kIwo1
EKCuiXAri555YVM4eLXtS6UMOhGb02G67e/SOwfmDoj7PnV7ba+/n+uU8CqcAfQqp+teYy6ewjkP
tXUDBTpNCJ2OBl1DEALsNPxiK5WPY9tsAsDQ2ZvQh2CdwcSN5d9AlWy9QGiclwzTM761sd/ze+Ev
CcqN+ikODzFDEfUxqY5DeGM9l9Fb+Z0TbYE398htQUIO9zHUQ/7egmA02srMFCOzDG5fV75CNxy0
8CA/B4Sa9Cn1jjWo2ykG1P0Rurjm3mEwH4i6Buq8eJ8qMBR+8cLoMNrnIb4hxEchg6db7e31nVl+
HV7sjBDmHV8JSvRqoOts2whSYaQngVi+D+0O0hBtZn82AJsHN3EhfRgcBwHVRPuoQawNtwtMYtr9
aAxvrv+mhcvAllUVVJRtK3T9hICipoWldeFMvtGmp67t3upsjN11K0tfcMhLM2IW4tFb9FIrgvig
zN9UDpQO4LGVqtoaUOeB2jz1nr+/vrKF6PXKpJCGAHitY43quBun8Ni9VPlKmrN0sF8ZEEKJNExt
ETgdRFMwNlYnAM3ImTjb3v5sIwDLfGK1iuZa+Vri0Wpjr2ibpoLKtz5LydssUgC5+IfrG7d0bTO5
ZOmGLZOkyuKzSE0HSC41ovKcjdA6Q9xx7mIxZPk7msFLa7q0JsQqRdW8qVOw1m9tFAkeIFF24Yw2
AFo1c73VORV/Fe5qAWD+OsLV82qRQq5gR8xL8mpiUlY+N9w98Q0lgL0JT9dpPP3ZxfPKnpAs2B7s
XhM6E9TZslOaPTN+yTKZ2R9eYIjdMkqykp0s+b/B9KfqODYavuJLekq7IWR0InCNLtpPyDg11ct1
R/nx5P9lDy9MCCfAVCrZgG2zcMPv8X1z0u/lR/2c7qOD8UR57+CfkSaw0L3v3GlPNfEYfrn+AxZd
58K+cNO0odEw0u0FDNfctCl87/Kt5K+9R9f2cf77RboslYFVTmpcuH0P5STDIwzDrp24hRe8ffmt
5oVe2NBbNUQwGEQ3kjGfYHI/Z3EK5zkUjY9VCMsGAxoPNnSTkK0PELZ44U2tyivlwqXb6dWPEA4i
7za47QyLCYwDTGP+Nj7DBbDxnpUtMpr74Dy9jOieXv+Ca5srnMK0z7XAr5mwVJt3gLm3PYIc1y0s
PYBfLUs4eG1ZR1EdVYE791bo6HyavqBVV6MNtwOXtAvOQMBU3b1udc0zhWtVNkcqvwp7WQ/VwckA
72uM3TUrz+ClW/XCbSyhYCGnap83AXMQvoKUXSnNA9W6nzIG6tC+Cp1PUV3cGobXrYSWldVZwtWq
p3JY5Y0FOW91TJP7TNU2mbmG5pzd7UpwsYTg4jPp7vA24HD3wUtf+0+jpmxLKMKRA1hrry8vCFoU
wyFlJQ96ff4kM1NKw+Rz6Wb+Ulj5B21Awo4B9c/X3WIxZ6Du819DYh4kp0UXQIkUupAcuxIEHdQ3
lft2B00DvALcAulacXD2gV+38adF4VvVYdhSgUzIOeGwsXGObLhX9XPn2QxhPxcjdHzQasH/sXLu
lk/2T7vC5xscWld5zgzIEDA6CVXoczwmK9u57P8/bQjxPxwiP8qgEHADNCtS6T7yGJXyDpbCjHV5
CNq317/eipeI+LEszyR4ncwAkTf/EDf1X5mu3cpT8Eex4+eq5p9xcRlUcO4bXScRO7ryCPnSX1Zf
HhVJ+fjvViOE+0ka8mmUCb19hBiA/D7vobKDw+G6lVWPFyJ8DlGJ06dwGE+IdlN5egg8dKF4jlXF
V7WVmZ8Lz0X8TYdyopODY6AZd4m3pjq35ijCHZA2llU5ug8WNZKOg/VdzqBSLr7l4aesTWAAKlZW
veb8QjxBCxL1OQ3STN9WYP3p9Yph/vTp+tauGBHLMxNUmlZZ4icziXnnyQdS9pV1zB/nSvAQ6zNx
VMbWZAEMSLKPhvRiOR/lSoFQFyYl/+v11SyhPOgt2bKlAb7SVPFtYzFsWw4xzyllTPytKTGcq+qe
dkgdaBK0lJf+0JUJkLrU31chlMlpUd6PeZasrHnxlF/8jnnbL45f3I5ZWNqci0k3zxJEer4KAxsU
xdfXu/j1LswIp5xKBfxhaNLBYBNt9RraKIjo/p0J4YRnnQlzisGkUxgh/hA38I5/u25hObm6WIVw
ukfdkGopDeAFctQPAeMIm0KDP053xjdSQ8cmRdsu8/1z1MFfGKknqPjfN5Bzh4a9i63sT/Khi18j
HHO/MNO+svsQ9U2612iqJF/ykBpU7hbll5Eh8ZXVz3fnL8fjwp5wzHu9hh+rosTQMbeQ7gPmMI41
gBb72N/U1uG6tcUY9tOYeNzVJqx86HV4++vxbRVn+ym6m2qa682zZd0X4ffr5hbPoykzLKfo85k0
hE9rTwHCLoESuOmgaDunDc+ylr7A93prmeONbNsf7Cnf95G1tzMDfp3Ovf4Dlg7IpX3hY2ZDEJsJ
gkbuOH6SMyZZ4cb9dxaEz+cwzakDbQhd04Rrp/2mxitX7NLIITjS/91DU0jQW6iQlGaiXtPxpAJA
CmjN3kE/t+luguAwu0p+CL23zi7fX1+aNp9t0TUvLQtpX171qYpGcwGOrd8rANt9WBcgxrnJ3W4z
PDk1XEa3Q8TZAGjZfAcxgKxA8RztbA1c67RlVBrqY+k4afcGTDxHUKZMU4e7UDtCOmWuwQhXPrap
vg66aBDWY4raiutYIQPPnwz9+fqGLOYhlxsi5IrcOMCcWuLtvCHDSdkMN9rdpjzZN5m7W6uBrx2e
HyquF5cIPN7Qto7/iQwgI89+sxu2yja6GW/MbLeytqUc/3Jtwl2SaDo05hJaHWb2Luuie0POtnpw
Ri5t45UwNLXdjQprr6/mf/AQvDQs3DCJlQAIgRHElfIh2KCiCZUasjlqVK5lVPNZvObPQjQKdJKd
ys5RjSujfcqEXdJ8zwwd+XUQSB7TRcM+WUuw5m37xaaiaQbhT1HVX+qghW54+YRSXdSWEDl8HLMA
2c21RGDZVy7MCJuYWVBXdg7X9Iw2nz3TO40Pjjvd9UfnuOIp8zZdW5KwjSgEqF1YE1ThuUb66S/1
rG9l5LuoXAfv5yJv6n9RN/HO360+BOYjfM20EM+T2vOHMeELymfjoJTnfAadvsC7DRcWquxNtxIC
l0C1NtgeC1SjYciGI5z4oawDkEwE3wJSrHF6qaRv4/jYRB8yzU1kV4f6OPujSt6l0TnQXRz8CqVd
pU0SWE3y9uyjn2pAENrBV149l55+gi9/qxfSAdLPrT/8df3rLvvrzwWLYUD1TGAnc0MC5gkpNFFd
rL0nP68P1+0s3i0XGys47JB70GU3LZkIygBGIh3iWaNXR7yqNOBzu25ssRtxuaOCy7aSNQ6Bzmcc
DmApw+08RFzvCmmvH2bADNLD1w0uXkUXqxP8NEV+UdZlp4BU9KVDM7ko/ZV4vbZ/Qt6RJLoU5E6c
U+39nlkPoQbLlPNBKeR/ZceUhewjksKoH+3ZHzJY+L55yrtGBnSx0sRfDin/9TpTHN8oGg1i/Hk1
E2Le6nBX+k8yQo3wk/rQKF3/NovvDVOlYUkX2bYdsakho3MlK5NJMX47D7EF2/CxvvN2HU2G4Kba
Zm7+ZcXiUo5/aXEOaxcHeoBtKMkMOpfmEB7k2vymycbRN9ERmfVsp3NhGgdf1h5j6LiyNdKRxRN9
sVwhhBWB6Q9The975gGRh51eoyGTWCsw9jUrQsyKdYpL5oSfVHoNKeSnYRrAd67U6had/mIpQnAy
knDMrJLAmKEHg7LB1vQhA+0c5AjWAJGLJ/jClBCf2nis0Ixk1xIL/TqTTlvQPV53izUTYlCa4gGO
dJweVtKs9zZRPqyEocVjdbEIIQxREXBKWcKCUwwunUo4nuWtgcSOocUoPa51udZ8QIhJjjI5fW9i
rhukHX3hbVO8KaDkvL5ty1Y005zbyhatydeHKRsMiuu5TgWV6k7cP1fRHTJ7a0Fi+chaiqyoFNpN
kRfISBGEUrVXCdV0/3emv1peX3brn7aEz5R6lVryhf5+VnRfk/gwA5mcQ7LrjhAazlNDVPbHmzXD
yzv5066wk0y35qjDEpak7KENeJdZ39T0w/WvtXz1qv81wrDG68+VpA3D4gHp/VzfYADw6MdfQPvv
9blXASFk8Pa6wcVFmTpxHTSKBQDhtb1OrsMArV0yNgVxJ6jy4TeEBXPFP5atgEtSnRn4/eOleBHR
DSA40AnKJKKxd1uq9fuxONqOvru+lsUIYf60Mv/9woqTTz4E8GTaeYpmmiW9g6X66bqJtYUI2xWq
EzOhMY9m0CBy8ZSg6DCEKznl8uvkYh1CMK3lIez6+XXy97u53s6vk/kw9ce1V/PiWbJgaNVRkFcZ
R3q9ZfZgNzKMMVzuIUV5u4Kbr/igF8NGl/q1eLe8rp/GxAmhKbaiTraK4odvT6cJrtjdPNDr3YzH
cg1JufilLozNEevCGeRS15m6kwo3n05NE7xXFXgZ5QbFrusesXxiLwwJ2UquQ6Ochw0P8uKuOk2n
ZGefKD2gauK4cCbv5JXxhh/ULL+86i4MihlKrE8eQmaha2fmnS/TwgSuUCPGXrdWs1Hi9IvT2yeK
+49gjgOIPdNtGQa+68mqa08jnKCW8jBqw95HNbpKEuaMvKc29J+6rHK9NlrDJK/+YOFcAr/r2Xy+
+8w7NjR7ZP3GfbkP79MnZLq3lOd2SMn4/TY+KRDQfFD2+WE8hquX1Lwx1zZOOLxeCjLfNv6Tyepb
WA55EaM9t5MP6i5+XpttWDxbtmEoqq0plmMI3yky0NurA0IrSkvoLTT+Z7hCb+CVfRz75OW6Fy56
+4UtYYudxKgn38QnGrQTYQPT0Gxs4rWCwpIVMIuaCbSWiCHmEumgJbmT1WR5kFPXwA9i9DfgmV65
LX5MTokf6sKO2LJvRh44oUNTod73++6r93keUledbbLz9xwtSlB7Jzn9Vu9+3qjXph1ZsTVYMgEP
Mw8lhA0tUsuQRLZ05UeUNH5ULSnQvrH2hqsfuk/Bfg1zsRA/XlsU4oejmnWPNARgvKLaTV0GAem3
oejhBrWUYx1LR9WGaNovHnnypXtfKU8T1Cn/1H0YZLNsS9Nh6bYtcdCs1ZgZ1GKGXgPtHaoBew+G
/9iZ9tetLBSEMcMJkxm6h8da7G/koaV2jKrMwwnaIWmP8/e0b5v9hOTOca6AOWsAq1+P/GuLQq7Y
lI1m+GYQuFl1phuNlhGS1RARj1W8s3t30BRaLHe29V5SbusUclazXLkffrCEiR51uWjhig1tJhYi
3yihA2zP1tuZdsfcKhDh0BkYjoxz7SG0ODfvZsSXv1uD2SxAzF7tgNgPUbXI0JMJIg8UYHY6Ryj2
nxGl26CEMB3H3YwRHJHyXgN7/jijV5Ytlg2mkpGkONBLgj5n9112SF/gvi62EIUm76jMbT2mDOs7
9Fa2sIOfkZQ9wJ9fIv+y87bI2FYbZ0cpqOq3151w8XuYcOyZio2Gg2LPQe4iMYgtxFopPQP8cw3u
IZB+Nw6qCdh+8diX/mBvohsz3+gfBld+7+/QQLj+C+YPLu7M5Q8Q0jt0N6Im1pySU+Af5wG7ebou
PdTH62Z+DdaOfGlGfC8juRiBMgdmPrTvfQt1RA86Cn8cVs7Yr6/m13aEI2YVGth1hRQyZIwgRh5v
TG5633BlBIbSegVbtRSeLxclHCY9NFolUqTSTVpXL0lsVOsPQuGFBUd4gMlpMslKUhfuwLx1Gt4O
CJig1rrmhStO4Aj3DKn45HlhyLO8tm+YzfVRqkCdOIemeBan3ishHDtZMnxw4C22gvSNrI/7NkAg
K3aaZ9Cxm7BWgThaSKaFtGkVqL0Q30B01ZaZzOiR7dGOeYn8Z+gbd7k/q6qZ1Se5Gpu9NfXSpki9
b9cdbvEmu9w64SYLo7RJadhU7gitbfU23adusa9vASic50N93dqK24mtBsApmaI36Ank2jmplK3l
6wfZeKfBz9xN2oqxFbdz5r9fxIymTTPUXyKQI0jLTV66bcyVUzSfkitBwRGiUmOoo+SjTOKqOZlp
0L2Vg8HehI7+abDMJyaYwZmiAHB9D3/NUF8dXUeIRDBcp4oSxZWroUVHbQ1CDW9n5Na+lsLDdVMr
0UgsEDXo/k1RpRWuMyFjhwpHVaH75n2/bmUhc2RFFBgcRqFIucWcO6gsRInytOKJqRwYKkL545zJ
kMiaX/WNspV3vMj04xFVl34N2rDwvH1t+xcnCbNMzYkcc9b6d7t7fDDOv/NsX7UluMvIsKwzmYx5
/vMG5qLvX2yp4CRNWk6W2iNxOMno21jxMZCylag+/xO/OP+FCeGqKnqjZ2KN4zV2aPwlyGk0ENXY
3dZE0em6h6ytRritNLjwQkMB9l+j9On57+ZE+7qFBQTKaz8Q7qhEC3oIXnyEVJJNiJzQbvgaYmtn
IRmyTT6nH1FoQYZ8076v/+jy+rmRYrKXWmA5vWa+85E7se+KAWX4lW+1soFiXldN/TDYBtkLKtMh
mrE5WgtrlFpr7i1iUxAmDSV5Pko/kSNzBaw698d/XtV99bVM7XVob/NMoS3CC6Ez7H2iOwcPlQml
GU7XvWJt2+a/X9wgoVnEgeLxZaqs3SV6tmvslWC+mFFcfHshJKC7GtkeAlCEvupUu91R48W6Tju+
fMtf2BHigWfq7WDYnKDIuwOCl1JFkfY1TenncTfPuK4NVa06gxAdutyx+mGct273X7BG/+b3yqFr
94cphIdqVKQ0af4Tw7uvEGcWGLUOXXGMDgySVUfe5dzEO+m05ogrQdAUwkY0DHrpV4QNo74rpghZ
wL/sEc1RZ21Kc/EZfnFJijMsU4WMzjh7CtDzdq8iUshLPDj0jBwiiAvH4Spz5or3i9MrSDV3TQ6S
EhEacC8Oiizl4fr5WswvTJ3KFA872OmEfFqbbDtU+o7IZyJ8fqM5+9BY6bovL+KnCSG95VEwdFxK
hctVtanqe5p3K5fT//FlfpoQglHmFzJobyqUbTpAC1ahn2tYI3zj3gfGCd+lufw56/23JhNAms6M
d2En6RbZcGdTJqvM2fOW/Xor2zLdPM0wVVtwyMLqat0J+8ItTO3sj2i3oGNoZvJZU6e7rgKlzYfk
kb9VLOOgOqt874v2GeDUHVPWf50QkiV9kotcnsvG/z33M0jLow1Sr3zaRe/5aUosOHplqHiTYxQu
imGg+DLjQ9U/XnfQxeN9YUJ00Ba5wSazyArQ5ymMU2t9LsIPVfFy3czySmyTWjB8qr8ItEhyOOlF
z2tcGrRtXNNYnr7OqlzXrSzHZPunGSFOpiGPoKgdxZg83SXuWotqYUUwU8mOBrWB7PzC30MNQ47p
vPro0hUbI9vl1SMp4sqClqpCl1ZED0D5SleLiQjV1PbJo/CkoQCptUzWUsYYc1TIzBLdr+xL1XTF
Pi7aZINC7GM4GvtR7T/rUvtFLspnasuuYUKUm8ioTCadp6yEiIUg9Op3Cm7kpFJdWMkECiLzbsyK
h1SaxV+vf901G0Kgk6D37fuUGvhkuyUQCLVY2+6FXOXVKoQ4x3gvcu6FB2dfph7GyjvA3jRsMokx
BjU5yFXwHHhy9j+kXceS3Dq2/CJG0Jstbfn2RtowZEmC3puvf4nSjKqEpgpv7l1p0Yo4BfA4HJNp
D33GWVfgKBO7T7bIwAq0Unp9be2rDeh+l5OJxuC/u0D6K66SvaYWJJGIPSY7pNI1y89d9y+/EJOD
LTrI/Eyrw2SP9bKYvT2AJ+4fHAEI8RRChaKoMF8oLUjRFC0uqlNTJ5yesWHJMblVLbuSQP9+dUmk
m2IyyqiAReJmJsnTIGuPt8+wMrqG7smVCOY7jGK96AYt22g2IAeHQHdA6wkE1KLYzz6tuoubnreG
vPb8+0Mo820SQwHGeljXeLssfrQpfCyMRKqdOr+4NYojVoaHAIT3nJEySVy7UVPB4CbQ/IDlx9ZY
shrUvQQqHjR6KdqNbv2s+mgTV2Dg1aKNJva7MBv3lVFl21YZ3okabsJJvyvz+LVtrQezFd6bDE0Q
zLMfG8yVA9B9V6l94kQNqOnT6j4PDezbFPcKqO7mtHtAjT/Gqh342PW49aapxT3XQusYsfkyWKCQ
jMHSiHWWpVRdI08Gd1mKe22Rd82oOGWV301zeo/G8Am4LIq9WCE5tLr6SiLlCzqqB43IP0AX/Woo
KZo32TZstW/T3D/kKVijM/VVqevFNqoQxLFK/ViS7C2uum0oG+6si06epT+MdvCqGMMgUx47kQR6
2cIsXGsEmTAwYUpP7tFV7KL0k6zhxkA9fl9VANaMZN8AeyOR+v3UCHdW3t2J+gJm3XajhtmXKI9j
t9Hr12jEJBXoLEENbhif8wk8fmKUH6w5/GkWANMBPZzhkjoLwF3jZiUwzUmG3l25FKBvbhZnsPrR
GeXybhbixY0qLAxwLOCDv1NUkD0YsE6AzRqqxcTpDPSiulXLBR6F5SnBDmF86p7COYi8FKB+CwBR
T6ZxjD0eyMBH02MEM8mjWiRjCy7vAiPEo9ef5hMo9NDoKHRbPGBq01HAhc057Af1/0Ok9mF0KpTE
UDbhdQHYZavWlyZ7vX2bH8E3GAlM8G0j1cB6lAin+D474G17lgOQAVVoqsVu5QF0Y7G/6N8G4JnQ
gX6B2LxrXT0irFvUkBHrGOf702cWSlUqsoARNH14mbECKISlf/uMqwpzJYHxyqYpjpaVpoDOyhfQ
v05ukzSfh6XlOP+PLx1cJbI6bPjjHx0DvH+exGzasekyzLk12A0CA7ULHLfUmZz0XrYrx3Ijnims
XB345xSoBXIJUWevLs4AGzdOcAHD8mb1fGyiD/0IBYuCmKID9p4KUjt2bzeRFrGeZpp4m5IDBktn
RNJI8oBMRwtFkttficaQP55mjDD5z9vrF6FoRYk+jSpiS+Spb17SKAfx+v+aBgDGwwK2rQqMBoDc
KiLjPxIxzSOC1e1AarIIyCRNq/sAmuyebp+H1bqzGGDmKBYoS4HVwJR4Rq2qhakq82AQwFyNHQfJ
HeUCbNJ9xVO8j98JXwmQcziOKGL1mbHh2CyGfNFlTMrkEuCYq9rFzOA9Bhe/KanwlMFHD/H4HoJ+
PC7AEwVIyruuEh4Mq7hbDOU0ArEuyuSnUVLE4PYlrPjMP38a81WNkBidXiokkB+6Q3GfuXQ6SQUc
TH2gqHWgdeNcBnvtBqDhr+9C+VONRjM3amGQCTi5g8nonKlAI7H5eftYHw3vTyGMRxFMM0e5psGp
kl09PAtE4RjDx7cbcwzGlySjNFZKREgg7BdfdmKnPGZbGZhPyaYOMHOK6giecHb7nPsZ7fq7/+6A
1FivElmLRENZ1tAoIJnYubFdorfbAngqS/9+JaDNZXPAPBYJQuupNA/EeFeQd3TTp9h4vS3pY3GX
uUrG3jMtn+KkMghmE+SfFBZMf6aMq2BjeuAzP/DOxeQIylSZtYHOJmoV94rwEiJzih7U5T0F/wPn
XB8d5h9KaLJd/d4aFc3EFf6iPgW+OsCAsQ4HKrH2UC228rN0BTdzRl6jf93ELAUANwbmydh3lAg2
aCONsYJXdVg5HgdHAU/9+Mw53rqNXaQwNlYsjRpbcvnreO3iTIMte8smBeBS9N2YPeo+VF4QWonh
9FIvUhm7q0CrJxrxRJWl24oTFhoTJ9kKGhSGBvHINXlDvWdGtD8D358iGVvrkjwZwxIq07j5CXA6
x9FTHX8M0s9AoxRQILXF9+xRtDEs326sgwB3Y3Mn9miIuPUjGHsUzBR885IFGJedvuuDEhxFKuap
rF3HZbE9z9/fksUYZBtVg4CxDsgCd4jsmLtyl28kXwbiGwjPg8KtDsOWDlOlToN5C2Qa8Z3h9G5x
ojO01UlzUBL3LLcLxn1o527lhF7uAsr7vnNAmVlv/qUmMjatD5EmpQp0Au9BdzwBNzTIg2hr2pED
wN594vPmQHhayII0iEozJtUCifS9LYNqAsQTyXFwBq/93m67wNjePiLHotlEzwBFdEKAgxQUrWSb
uWD38mtpcSx63TX+Ni0WMzeq5yGtTJMEevsITg87yYHGIDzG3eu0vN8+j0Q/yQ0VU5ksgGBcAgQR
I3Ue2rcBsP+u6C2xLW3q0en2FJlA9+vClr5UpwYAm7wx6dX7NIF9iYUPSkbFJGStOrQNMSC+t6of
ap09ocbp1GL16fYxqaF8OOWVGCa5qmsFXHhJCIL0fPSH+TRXL5KpbuqutqsYY39R790WuB5LryQy
96oAAl5ZDDjlGUYXKG70IH8SfoDdUPEoql/HOeDHmjyN3VfymCBQdXgZ1rX4Kwhk3zHFu6UfL//O
pwHlfTP696uMpBGNZEw1XGaeTHbYF1Q/AdL+nXOD9Bff+maMtxcxsG+MQw0KgqO4o6W00FWTEzXt
M3L/aGM6NHnjCOWdjfHuxAoH7D5X8Ce+GQwHiq3ZbabNt8pbsFk2BdCbe45Iqgkfz4mBVMzUywrq
d39eZ5lhKlrrENVggZadAJGbTuiqT71b3hObT47ycSj4rCq/BbIdYGMKlano8dL4TzrkNJW71KCx
oKtmSWXrG/lrlno8moIzfMONg7KPL9No8gUDRTR8pyc6npWBpvoZcNEeYHzBQLwE2onqrOJpwIls
gviz6BceIphz+8bXFetyfsYZEGmYlqkcSJBIsy+r99HMq9SsaxG23US6Mo3625+fNLRUfNVChxbl
QAHBJoZV3ld4hNw+x8d5hfOHvIhh0gOgLSyJsUBzOlwokDbtZNe96aAZFRxAxzyHNrhUfwhbjWOZ
6870IpZR2E5bAOMLdvYAC7PehCaUtBxm89ugBmpf2d3ALRfRD/JRcX4LZIN8n7RELhTwyKJe6gl2
4Q5fOzuzrSCDL9U5G1acb8dGeAFbLbMRQViKLp+k3o1FafeVd/vT8YQwKphJaapPZksCbSi2SwWW
PW25kwqNI+YvUehyc0wUGkZDmMwBcugoFWpEdDJo2gG5DvtBduHw9J4rj5reVWjoI4SgKIZpAffg
uwqXkjjag+iXrriP8MC6fYmrzzoY2H+sjN1ejRazQJ9QA2CVqQRDNTnJYPrAfL4XdJkzXrXuMi6i
mFikYscP7TBYWlqFdkfeSu3l9ll4CsF4jDGZm2ipqW+EMogCNvnE0KmnkOcyeKbEuAxjGKUwS/EU
JqiPNOjfPEVHK7UbD0yEXnoX1cHtc60HG7AQAuZVtyxso/ypEdMS91PSZFQDJd8UN3QJ5cyaO2/o
rjalgAAvulX4t+Wu3ueVWOaDFSVgiJcOeXo9vqQqvFKHpReNV1ngSWG+mlVIfS5giDoY5xepfhO1
R537ydYLXFdHYT6ZZUpi10UxDZuDm2cbsQWXI6B8nHwbvrfEFiqAcUQYKRXf+r28J0ft+d/dJePv
FRUrCQ0I9IJRfcZcgDG+dBonCVo15csZWebIarDKkMgImNpouAXagZapOTI6ir258ExgNd+6ksU8
OVB1ajFzHAPUBpPalHG0AJsAYAStYDiJNjq0HN+xXtm9Esg4e7MHwWksDSAbdaw7yVe9+I7WZgyA
tAP02418Xi+MK5Fx+1kEfOVGgjdR7sKHZJPuutYZCGoE52LeZ9RB3wxes4BjC+ffdOX62zLvppS6
SFko95IuBUpT+ZZM3NvK+BFliiY9V7fJOBSrIqmoGEkaGHfNlvYV6UKoeuCPLa4HsytJjA/pcjIq
HYF1zzs0kcEiE/qdN7vkDNfFqyOvP+CupDG+RAQ6g6SDqRM9U2zx0uoryJSO7UF54fMxr4azK1mM
SxFMK8oKVF+DDF3hOmzdKdP/nQM+1x2u1KERkGITGYX/Xle/NF0f9IsEgjeemPWa4OUoZ+95JUdM
E2EeW7x71QCks+1OP6LE6hduupNfjY0ROhbeFKgG3be5o+1QBMMqzabg1oV4ysKOoJJOasxpRDcl
Tuxsa6IyCFLXU/hkgPONT3LE+YDnpfurU5O+yqShRZ6ljqmHOVA34lHtfqQ0+tPOzhd/JcJK5NaK
YwPYro0tfau2/cP4AzjEC+CC7QlwlfRYpTtvgGcJBvbbRr5+PAyxYBNOQVGD8V+1nuldL8MW5vaQ
gdhllHjAVusB5yKB/oKr09VTXzZAPUDAqXPFNaZYcmIp34th/bUmAy9T/UsMv4hjnNaQloNq5tAO
ykk13Jm6HVc2VZHalYCGoDiU7aW/o7Qr05362IOxyb19pX9JxC4/gfFmrTbnYSGhIDX58s8sAfEw
eCv98jC8xhhrn750TuyBpPe21PWgcBHKOLW+B3+f3iwol6aiM5i6Ow0gnFJ4I3d/sb6LHMahlRgv
z2cd+cP0Hj8nG2lvur0//aSIdfzxFp52MvlQ0ZkNJUIBcLYwuKbxJeu+3b41jgC2X2X0GgyDvnej
bDzJhRDI0fhyWwTnw5hMEjQvi2QssYUSs3VvLfsofjRyzlg1T+NMJu8hxZTMgEKlSp+ejKcwGIMK
Lw503YCEabq/ukS83EfmXR7jO5Qp7xdSYap0ARfVwcB2TyDHJdn1iRi/61alzbZUqxYQsfH8iUzt
1RgwQ6YtqTeHhYV6cNFlT/JSZkeNCN+xvIDui2G2btcMd3VltXaNsQJbCrXY7sRedaRZBfbUyGW7
ok3JD0UPvJgAuydhSkZl7LXK4nAYM2QfSdU9NGGR2KnceEaKdkoYHZPB+D7lmke0eCss3HXGj6gt
Z+9/kc4YboxXPIa8JcC/PkFygT3jd9ET3nJgptDiUrqt3yVnelW/NZh8au/zO1zo19sq+hf9ufwG
xqjlYVAXKe1/6U8HnK/y1NrERRnY7kZXxL6R4HJbWFQ9bl07Y9xznUxWVAKDlraw6GiSLmBmlEIJ
y3b2ud+U/+tG3Z8XzcIitTKGRUcBxVg88bwMxfRQ/cy5R2pnN46kMbZuYeuxIh1sHaygnmQ38MDA
oO7d4VX35z3vs/0l1v3+bBpj9ktVmWO8ICPDDOTgYk1G3am0wnsivuDE4NjbT3AA4mEEGMe7tc3e
eXweVC9unZfxAKkoZ6KQQW9UqXLr3LDbZhMlJRaP90aMlcyK53OoTnwU+Dv6mNQlXSUTTT3G/Rx3
GGXQWttMwd2pbzttO/boUQAueVwkR8K/tz/ryjwifQhdpDI5RZYVUpG0KOXQ2l6y7wYnWsDJ6Kro
/WsebOR1+GmBJD5HbQf8DnvipQN3P4/6gVtHZ7yUmIupNagCIN2BchSJQEyEC23Tg259zkTeE/Mv
OenlyIxX0pKmTmft7BHUXZa4Mfh8SGH3n2Zf9+nMQXs37+cDFhFdXv7ECyuMM8KKUN/GygiHKNCC
9ydterj9PXkCGMcDCOOZpBmUiOgwk+K7LD7dFsBLklhwC10xujpKYJjhcUEVYtkMNkVooDWIwuF2
5jkZBotxUfblnIn0PKBELW0wmrgNSnDPxiMmFZ7PE7KuifVRLs4XJ7O3GPeTd4MCyB0kT1liv+df
OmzD5k6zMZ872lpyil134vfU/hIvf2smC0ghhcXUJg1OO+6axNZflG/yQw8egBag20D4ryQn6V0T
uHCLVz3oBbhU0Ey3tryZPo45slAVkxpO6HAjya+13OnBQiIqs1cqj4n6UnRjcFuhOBrLolZUUpxj
pQ15MDG2REbr0lrc2xL+Uuy5XCvjXuRqKqqmMeFZVUDsh6K0Cdv8OI5SEBnZ3RiOimuaQMLv8jZQ
Sf2PqpK/IxnbCkq7OEqyEQlsHCEBqp9H/VQICjb7ecTW6zd5EcTorFxGEQkJInSm5IOdL2ICSCLi
3b7M9Sh1EcKExbLD5GuP1Z6gxqLbmA/bKO0RnrFDNtXYqwPwkbwl1o/bQuV1jbxIpUe/io1KC/RZ
gKdSN4DFdAfYPYpdP9RO8mIhBcketzSdLBPb+Fl/B4WY124kMAk7nYvVoDtekY13BUzIrKR5zEHn
TYIhwqxUa5afCnC7mNrgpmgFx1nnkQ75nmEWpXP7HjiSNeYaUBgCRq4G/2BMQKtpTKeVXhtjsaP2
QbZ+KHgXFby5wHVH+PvmNeawMxb1DZVgtIZkByPftp/k5QAwudvn4miuxhioBG50SxpprhWDcF4r
7NLgpXO8czBBX8pmRSBY5EKvVLOFYS9GaHS375El/cuzMCG+6zsLnDd4cVnCFyH6NHEb9qspGwbp
sSVgWBKWEZgYbwltGoMkKg3qc+sh9Sg0SGUPiZ+8kDcQ+xyMQMO0Zv0WITm+WzTHLN2F49VWR76u
fgXbbFHHYQCTB0aWNbs6LAcAlZD79icB4AqG5/Rt9krETYuOUvI8Y3KQN0G35hCupTOvEaXGbliu
wyHERPRC/Vimmyhr/FY3gjjmlCCoirPZ6bUsxq9Wy5wnionHnCZaDny5HUez3Ys8I1jNrK7lMK41
KwCeCtTe0C8yp9jitbNDrlMSt3YFzCikmGjjvBp5l8i4k3gwSVTVKQqkWJO3RSCUDamS22Uhu9MU
bRuLWw6mR7h1lYw30etJJZjlp519OmRviOdH5OIAi8DDXGdk81IZ3rdjPAvY2VKizQi+jWTcFWO9
mxLjUIu8RvHHjU08wK+/HeNeBIwm5maKfFG7CwPV097iOzqBhZ3aZSfLqFKhev+ofuaWWFbLG9eC
GXcjNEZTRhaadAL60qOJ+EtmRzArN502JPqqgj5NkO7TWnQMU7VbAaht/XOnT44s8bA516LT9U9h
/FKS1lKYZrBJkJ3bk/bVGoC5uhwWa6/UsS1LsaMAYO525OAZDdu5iYemBoqFSkcRum39QJcSse5y
F2+wl7vndRQ4BsO2Z2ozTxdLosKmPVE7GyS+9jRtR+vNNHhF79VW3tV1st0ZQHLoc7pApdSAfNd/
0LqHapcHULUML8L329fI+XRsm6YSlAyzpugsiLsEeJLdZsRTWN6Q4LYYnpmcy65XeVyrJjnRVVTy
40Od2Ysr2e1L7oifujfVbmihPWj3FlIn97Zc3vEYtwN4+igrJTTrq6He6rKySYoxiAsztpe0v8tm
Y5er4BYVdR7QNsf9yIz7GQb0LImAl0fRDX5UzruoKrxmUTa3z7daLbvWFcb9dEWuVFIInOjuXd+h
uOx0b8vjONqaN/V+403nPpuCpuVj/NIJtnrkoeSuPl2vfwHjh4pu6pehys/auvgoJwPbBZpkeaGL
XRJHAEwQwphwNH42dvcSovuduDzz5KoX44FAcYSYZaE2UVeLpxmgvisSOSj76t3MpscsTAMlsj7l
Vb816urrPFoeOF43OTFfsFhd2EahRKiztdvbX2f1/Xl1NywwyJBbJvqgcIxqMB0KjACo58uQNzxo
U64kJi2qlDA1YxHhjmzzx8rPgyWot+FecHlxled3FSYpavM4kQow7AR0SU5xl02BSSww5dmU3Ykn
bS15v75AJjPSIiFXohDHytvore7KvQw2bnsB2pqkyJz8/QxwdyNHYfE9cquPZLlBVqSkum6PKlQ3
6aOdPAMko66HLWbC3KmqPGOqt2nbgOrglQABPy+VbRuGdt+mJ3lKPGx4ulU00P8igWFLj+x6ArVq
NbnGUu4zpCKiNO3aJTuMJnAmISEFGw3YBvB0b6eHpShOYSi7GDO24yRTnErvvhdg4IGXUuxosLx0
3hQYkMmbwY5U4hmd6jSi5SmakjupFG2yRMbOFrhcnXTS7RajV3YoK8AerSVAEMyDrS/ETyXatcoe
R1125NHy58TiJJlcTWGcb6MICx4zCTRFrt9JZZ0WY/6WTMoX8K9sQwsFNkGNN32ZewpGFh2pGI5G
mXLmcan7ufVRGUccyajZw7rTAJDik10t5ruURhPq60BSUiL5eariY1WqvLOvtd8MUTdFEZQ2wBVj
/PKkplWi09oP2bYnaUNHFrVA8tQ97z30lzzwIonxv5YkCQAl16k9Dm590n8afhlIj9Oud9ttfZ9j
dlbgjKStvdqvD8d4WxWMaBMJUY2Ic6zKdYjl/CSIupGP3+33sdgmdtPPqNZHOBYF8KJD6eDEvKc1
WJrgKbw14NVFsKsjsQ1tKZeTOsbIUdBE7gTklThzWsxXqPIZ6aKqHBFbN7ejw3qKcDkh40hVcy6K
rkS9oBRBPQR58aFKv96W8ZfAeBHCOlAxr0JjRgQSd/pP9UjJjgqwy8q0Kwn+yG+zO6X/dEnk+j6p
Cl3lezIoJZIoR8KsQTtaHyv5cHFgfkuc2SfSRvpJS/j/D8R6jt2xAO2dGCJAiOd5LqDWbMxtcl4f
FDeEg5izagOgvVGABmFJH7mPVGvq9AgJrZkCDb/+Kovfbn+6VfW4EsA4Lis0w37uwRZULOO3ItFc
qxv2M4me/p0YxlEJWkOiWUJ5bMoGO4mfZQw4tAgbt6WsF42uTsN4qRYOfmzbmVaPUeZQxX2cmkd9
1nZGW96pkfAYZkUFEJ1pa3TldjJaX0tSv56nYzIB9VHvtqTs38Ip9KoBG96xFnPuYT1aXf1Cxqn1
k0mwBYenAtmaptPcEyAoAFRkp74naMAEPOvn6A/buFfFPM5iDYoKoBPgw2E5cuZo6Op+D8jA/qui
bOM+lfRYrjIMqQGdYXSa7YQC+rSp9pXXee2W9njBZ40hiP+ZPICWRK7kMo4NrITgYBzOlePomHWY
QC0Ntxd5/aN1n30lh/FtFZmLqKVTW51fbYfnyk+wBaYf4pOKYzU/hOfbOkwt4UNEuhLHuLQQ8PqC
JkKFwZ8EWLutWOxS8EqaFsr/6j8p+F/fIZM7yaIkxQRAcNDG8wD2RtpJHtnxiuMcJ8PW30lZ/GfN
VMVia9otJzAV+l2XcdIhnhjGyXRWl0wV/VJaWQK/8tinL0PK8ZerU+vXV8a4mGZB9g7QLOwZgCkq
2cjgtXqIfd0ttz2WbjDI1wNxlKMT6/H1SikYr6EVsynGKuLruPsMrKrPyyZ3lkD4PO0GT3bjHXG+
VyPHmXJu8/yOuYqtwLvLE3FBrlKlA0DBHq28sUXM1t5W9/XE8nI0FqxbTiUg/erIT2hpSAG3ioep
SGADdJmt+zR466fG5y10rz74roSyvqPUzbbocJ9mhPfyXIHZ66sqVpvWJD7nfBx7ZsG7xQUwiHOH
87Xe7Kmesql/pMfopfclZ/miHog3ohzV75bvHLnULd3wIyzXfK0pEhhqsYFA1xHnE+UxSp0avX0r
MAG7sHziyKN+6ZY8xpUoIxbnmwolvjF2uhhPhOpT4VOZg6O2XoGq4hd5029uS+UJZbKXMtYFLHVR
HZU0l7SHedZ4+klV4da5GKcSJnGnSfTh0+/0ABTlIAMSt6P/a7CPF655wZQF95YUMOEoEsoeMzAO
0PUuwWyNEWh8uffen2d/xpAURoieQPzyP4PY/hlP2Q1vZciBxasinnaS7sSjn3fkiCUn9/YX43gV
dq27UHQwa+QYxZqKfKNnpdODfTodJ85n4xg4u8UNjKpu1giKLFjsAPD0vShLNsj1bK3PnX9yIOTn
YERVEC+Z9EDGC6QyZpRgF/2FAK1cjVQb6HSc86wr+kUK/fuVM25nyuHYQy8KOfskG/PBKHisU+tf
5iKCMeBJKQVAo+C5nfWiJ5dfiIxhA0XkWOx62wH8fP+9L8Zk47rpF1SlsBH1MHt0GVx5xAvRNv14
x/PyfwmbF1mM7dbJHMVdCB9ItuDbER3VMX9kMKcBo7LFF8t0so1sC9wpvNUJQGjD7zMyOYKhlX0j
t9SUXOGOFqD2nWvFwBAkruBZX8b35kuzeHRFq3B4tUzeZ2RShXFuRjDIhXjvC8QRQVSSEWQqKc8v
chSS7Yvlsm6aUYaq27RYwPwpMQykSQqnArQeO3/fI9sPQ8FJ1gqFxhShAUNqeiCWEhSC7GF8bDuN
Q3DblOnVfHT1F3E0FFwZWSToudEWMa2jd1tpg4Y8amnihqeWvKtjPEZe9vHY9NAOS19cfTDcsudU
I//yZrmchHEXmSgvY9P2yITtYpuf+mDYa8d8qzgy2iKWK3CSnNX5qSuFP4NqXN1cpppDlgFtARiu
+clI7MqPfbnAzJRuK+74w9iXoNmKEcucxhk34qlxIgz5dm7hocspf+X2AXlXzDqZTl+siCBopxju
XjCBC4dMR7j0byJ65cK2cnkT8n952F+unPE1Mlpxupwjz6Pvgm4bO8um2We2EdR+8sTNE9ZVFe8Q
4NvryKyYRkwkRZGeDzC/0kOmcEhOhl87mOBua0w8dDYU1znXE8hxOIJIiOfE15PLi3jGUkpL6IzQ
Qv48WHazTT3hUXe1h9bX7cXrgsiVONNACu+8jM1kYa3qw4IPqoziDkg0JzKo/mjOmzSaT9bU3BXJ
TEfkTlOu7qRlCcQl9DWrDXSlPs2JfC8X8Ts2UKTN2CpBkpLEThbFLko0sSoLeJmFGtlCbLi6HKFY
IZPD2Og7PZVGz9AKYJhWHlkKsEG3gQL0uHEUjoDYckStAcef8bJkUxC2WcGJ+n8JYJd7Zuw4bZau
T2lddaSQV2ConN6Qft7LxKarERQ6pZgwKmRzXw/rBnQRzCQDUtEWZiO2GPvYp68AT6Ez7AAQ/roE
tAuXLTbfLa4HrotIxmbzFO4X1CUQmWOYpP8ZNz9rbHHedvF/MdOLFMZMTSKL7bKgYmy12qumTXdy
g2enlMaOniyFbRrEl6fpEGuh16v5dsqVIyb73jm/gne9TIJQWmOk9ASBjWzxpMCGF8BwsK462+WW
TtZFrnrkdVO4usQkBl2oFw3YekBk8KDvCnfZp/toF35PHDpwHu67oDkan7gD9hxPwY7z1zEJUcIW
kyAu5W2fGdhvyT3Ap012EqVv42A4qDMca5J8Ho2ktmtlrtyqVgqHZonO7Wvn3Do77F8MhiyijQqn
SRobOO92rnOKoRwdZsf6CzJ3eh0hCOhKemqJgI5o5hUzjyKCdxDGG0ZNk4ntZKEZN4C/TUhsEv9b
Q2GH9BMrltWqREjPLHvyEdOVrxgscJUGQKQI4wEvZvPOxHicqChDoTFxpn6p3CT9burcUszq1wEw
uaqi2o2oyVjAOJkmdpHg1OZd8dzcY5y5wUQBXRQPv0Wo3GmCvTzJb7yTrfuci1y2CD8WTQklx1Vi
SXF+RV3kSQBC3OQtiTPe/T/gJleD5ZU8JjmQoiWrY9oVG/z2Z/0K9IT2pXQsj7xOjxOWuPNPjYPd
I8CYJy7vsNRLf8ihr2QzmUEEHLFfI2wmxuX1snGqkoD4dAG2a+/eNuf1bs+VLMYMgJYeAyNlCv3m
3dTsGBCnTurRdor0kOob6UH4Em0nT8OX1SN76FzYI+cXrHq3q19Alfoq702SNklEC9sKVYX+dNgn
QCxJVYxPtDuxwY7ZZKWIKWl+Z85y78SdNNmyYH4uEut7Miu8BX6uojE2hPF9KRf05hcpPV0LLVok
vZNDB9+wxsSb7+XpGROxpcxoW72fsaoV4+ZBrWz02wZ0wRZ4cqwM9IHY7ql5lR2OEbME7W2ySNoQ
QWgyiT8ASOYaShzolcrx5OuVuKtPy4ToIi3SXMvm9FyX7vEp90a5q+E77mFGUKrUF4iHkTdg7KqG
nb/d1qwz6PJHO1IscJuBVUo+/7wrzermpq9IjAyh9bJ7ssVEzxb4dSfgsB16wNXKT/N9+UB1XbVH
V/Z/1RJA/ouFLYpMqGh2c8pRPU94JAV/sbrLL2MuZuxKo29NFBhaDzBBL8pXXXVFYocdeu6K1z4J
bvxSudanPrKVLRB9OUH83Cy6dTOMFxdK0PSOEb5EOIKcVF6KT1YmBmQ0D+FQ/ugi8mBVsZcLuduY
gycUki9G6rfImI5zqft5k81I+7HgW+S+KlpwUnm2L2Tz8xBjKL5DAwyg/lHReIBM/JSG6mYse7CU
KoOdleBAr8gLViyPczz4BpafphGPndh8z/NyiwfyASTCDZajsfTZmFtDnY8ojzimKu5KM3XMRvWT
LNyHDZBIBTTaymJn1sKmt4p3I5N2nQamLiz11IOI/KSdOMRS61UBEBj8R6fYmo3QpHk1UDDs0dED
8ilzMwAd4LWIKbTE7k7xbvlHPaQriUwkMrpwmIQekU+cX3rQ8CmY02jGf3suJuZIYHvth7jFdKoL
JjBMnqilT8KzZVAcW+27Wmxumyd9JdzQQXaeue4bsc9mZBLDKNs9mhsRMts8f1yizLeyghPoqEXd
ksZEGRA+jEKs03Ki9gOz4CMWUhdMNNhAN/cFIbh9NK6WMEEkljuhFzQs3qDfDbU4b6Z2NmDL6eOe
eFBtjkTe8ZgwUqmGTJoESXMkYtvv21icxszr5RqAlndLlHAuc73heKWT9NteeVbSmEuhNUg0m3Y4
gNI8WKIwWCT9K/qcsQMOEb+t8UQZijdh6AMrbNJjBWYxLem3JpE+ya36evvG11Omi1kyDlXuSNtO
tIOQt73TtRjhC++bprGTouadfT1fMVQJCTCwWdi5pbQCIozQDZiPQdkIxUfUxQDSNwCar3SrH9mO
NzZINfOj5l7kMZ92AhGzOIqYdomSNgMR53I0J+3t9vX9RWEvQpgPqhhSijmws1sbveG+uOuD2Af5
hGfsukd5LxFO1sc7FPO9wkSc5A6JbpDHsr3ILx3s//aRzvXSD/cGKhtN1kxZsjQms22IuIhmjxir
PlRbNRCd9lHfGX6IlomxSXa6ax271+okHBe8/7ZIANwY63gFgJlu/5DVo179Dvr3K1tBqd0MoZto
1iRF75FBeweVGS+jW0+1rqQwHkdNOkUcc4FWqwe3tzu3/YIpmx1teyqfab0JtC8/El/b3j7cuie4
kstoZ2QBhrVT4cXN4/zT3C0HjIB5hlcfku2cgA2gceZN6HGErprglVBGW7tlDvulhElQkK0xkPah
K94bYN6j2C3iPuXiEvO+IaOucmUSopVdGmSHvPDiFlZPMK+CvQ1MWDRYbgZY5+YfIdSAu+e3BjNZ
WqQVktUTOLVxV/0fc1+2HDlyZPsrsn4e9AARQARibKQHbLmQyZ218AVGslgI7Pv69feA3VInkSlC
3fdlZDKTylgsR2weHu7Hz9kZlxHczBxohD8qVL0Se41nZG0tl2gVEqKRdQqC+emj2poDYaK3+DHY
1EiSBnb2lNlANv74fCnP+u0/hrhErkSQSDcaED1ueJw4oogtdbqk43X2p/Vy58L8kZ1FeGMMyGXn
JqqYDWnstO6sTrlSwpWS0ZrLOcGp5IGh+AFCtSCuNhMy6qpP71qz3ZW571bp4GRJtc9Yc89C0Fqr
gYuKx1fB4l3PRnuMmD0Uilf4viuaVFoxkAQWmrs9tTe+4klaW2nPXog+WAGf1i6AtYVYeCkIfo2a
2QMkq97SXeWYG+5NOFaGq96Euwn+I0Pz59rj9+w79GhVFk5LEKGUWl7hGZLLh2AQHkn0i0kPVtZl
zczCR8U+hKcLochN5z8WOuCpFyT8/lf2sQ4KLwPyxXRZZYWIZ1ZHGcLn3i9ddTJ/kiQ/5Mr0mKfa
SkH337j6P2wt9nKm6kETD7jY1M7R99WP8SDt5D42XXYDdufLBB26FzVYR+zRYiszeT5OoH/YXlyq
mZrR3C/eH65sn7rTBRpdam+y612K6zN69J8/n9d/45P+MLjYl2Db1MLGQKqii6qXvEofROT3lq/5
O7QpbxOq7IZZF52q41avg29GMPjzW/GatIGEqDrFAxH30PtH/ffr8D/BW37zWxBR/+N/8efXvBir
EAiHxR//cV28ZfdN9fbWHJ6L/51/9V9/9eMv/uMQvlZ5nf9sln/rwy/h3//dvvPcPH/4g5s1YTPe
tm/VePdWt0nzbgBfOv/N//SHf3t7/1cexuLt77+85m3WzP8ayLCyX37/0e7H339hODr/ffzP//6z
q+cUv+bkaZiFr8/Z3+7eivYlCV+Xv/v2XDd//0Vh5q+U6DPvgYlEMWTfcHP1b+8/4uRXAHyQPBZc
4BGtzxCpLK8a+fdfNPErlHAMXagcwraQosfH1Hn7/iP+K+QcoQs+691COANFgX9+5Yfl+mP5/pa1
6U0eZk2Nf3jp7HSiQVgWUvearkP0eBnC+yJSRjUiuVvJRt3IqWF2D/m11O5BPKNCZrkpnnN1Cr+n
rcY6txr94UrwKPMSDpOW3hvdhiA7EnuVxibFQp4W2BhGsmB3NL+/f/nxly6fdfOHIm9lGAIehJ8o
hgBFxllrxoUr5GXtG5afvzYhtdPM/I5fPFRp+/K5wTlyOg6aFwaX0DKFh9CaKGEwkRd6/jMdNh2k
X8zxwmjWkoPLIO7dlGFQA5V3SBkvs3Nlm4csLGDKaAGwmBtRq5cGTZdIxF0BZLFdK7hjY50ODYKQ
2F7478m7rQu0sFahQuzOTUMZxF56T25jb83M8rJ5H5YJVL1uGAa22CI2ZSwpjC4J0XvIqq0Y0zuO
YhkzyApO+3Q0hBIIzc1lGGoAZP7xVRHTKQ97DjEXQ0P6Fs1dytDasQ4Gx2hyMpDtF6QDLxSzP98f
Z47OR7uLy2dUKFeCQoXdwKVe4dWH4HaMLjrrlW8yV/S2vOWoS3praI3TadXJzIKnCQJ9Uvzfj+PN
WKzXIaUlHlBKc4EjM31T46b6WlGava2M8fTU6cQA7zySjSbVBF0sYVmHfUhCcHDOcGPF6oF7sapL
3abbZqttoqsJJNPJNtoH12uVnxNkH3TYsaZgoiAqY5BlXwwTAtYkx4LXrr7h32ZZjWYvNtF2btj9
s+9SmELco0OTVZtdtb7YQWVgTizp28bN1cxhxfiUyHAlVDkzkR9MLDZLHvt5mDRd43Ylj90mBhn9
3Evaye5LJv0vml9QF2phK2+KkyBlHhmBxJJOicFnUeyPewWNx83gh0nrdp68oZfF9XABMPXrZBt2
DbYducpd8B7efXSbOgPZD7w0GszYSfhXcxAIJKRtsWzU0yFttDUhTodC2gb8/x7bQS0H0AS7sgA6
uY7ySz1afb2dPD4wao5LkpsElMGcnzylQC0qlSlv3d72b81D7up7EP6MrvAggmmCFUq4/AlaEpfx
TQUiQNWZGZPbbXZYe56fOaofPmSx6ibVwUCm4kMEaMeC/toE/Q8EeFc80ZqV+Xo5SqvIMs0mkPe2
blklN/pQMaQ6QeaSTGsE4mdc3jyx8OsmthMO5eJMFhkOEJisWxdswL1LHTJu8jcIzO1iCC9FoOKx
+vvY6y/W5CROo5TZEWBLwd3hJpljs+MRVuNY5WPftO6obibhlc13JjdtvRLSn5tHQ9Xm6AqhkLpk
YK9UhkdY1reuoiAl1jOvbxOvzBt3xameG42BeJAj7oNzXTpwkw6G5PGIXdHY/lNwp7rlvnz0nRIz
mNjTXrP7XRVb/XZNY/H8AP9leEmCNSF36ivB0KKpKLO6Lt0ArJQbxgoB1UndeD5+CFoR95ocF9VS
Abb1xzwpUdLC8Rsceklf/J1ATnhGayaDtRZlzM+ehcOBNcGRgoYLV5fXf6BmfjUMceeqYNHgdWOV
+Vrd6ey+P7axOMe6bhTFYMBGb+df9H2zo5ezHI0Aymr4wsE3iy6KfruGvT5zZ3BmckwjQ2gollpP
YG5o9UbknStqUHQHNyVgCWWf2rWue0OvW4q6Ekmd8IjPK8eRJYbbxn1/ct2TAeqNyrwzo8vJE9ah
tidiD7vIg8OMbGEX7uglIRKo4wXUhLcNasLFZkK1du2tu+yIXn7IPDVHLk0AWKYqKT5kxk4nkM2D
8OKOOOhn360cxtllLbcPn7cNXlIQfl9CX2XMq6Au9NbNLsPaoqCHvYEAooOayQW7hBw69pVjbkMN
uGLlpt2usTOeO5LH5hc7K6+6Iaa10QKDzoAf6pzKBynWpK5cEecCAX5sZ3FHBDE2j0jZfCUOThCg
aRm1WsVGvs0Bbkjdyre13XvS2vi+hkczu8hXBEJQFuUwKS8bByTcODIpmlncxKJ7uZ2Aa0F2fmU1
zzmD42HO0320b8IqVmThz9M5IvkvoAld2zHAWO/ZYg5s1tN69Li2hIucmh5oMYQuYJP542YaJ0sR
HYC0t58P7dzI5owaWoIMqoslN4fIgN2tVd66Rty7vnyu6apO2pqJxaFr+yKqqtBsEexnuwEwd/LW
Afp9ByK2XXstcg+Z2LXuhbMb83hci5CCKHJADRG7BD3D8014Gz4J19gMXwKoe6HfZK3Hb83gkqOD
UWjINBwTOZf3tctOWv5uwhjLnfowtxMEa+zMJ2RT80E4GuLSxdC4E0mrYF6jXfSj+BFvR9DCgz38
svxmXlN7uNpHWxRroNBTf53bGNbm+Nw9cmx/4WNCFDNGxZ+3zqBZCYJ+iUqfya7N4sAnbZN0+sox
PHcijg0unA3ISgfZMKyp1ux7jo7N4LnUY+fzA7FmZN7NR0cducoizEYYSacdysB20wGGWH393MjZ
WOZ4KAuH0rQjnUqGufOfsurQPWhb4WqbobmssVny+7XdefYIMtz4dG7+w6v746BSPQnjRsdWqRiW
CdxyQ1L8lXk7MrGYN78ltJKlQJTL7kr/rggP0ljprzhJVb/v+CMbi1lLOq1VaO3Pz07lFYDi6mGW
QJxh6bNSu/jZCUB+17b5uacnN4+sLhyxmUC8pFRgdSYVkp1d7IhbXRuhVc8C6W8VMhYKMjPlff3Q
/6juYm8tZ3Euljj+gMVrWxpDDsA5Vo/7QKiWdNN34mBCNCUzOy83f3RS7MZYrCzo2p5ZuO3ExOOI
TbAaCrRuTK3F9JUgac3Cwker2VimssXEyuhZFaWtk+b/bwxLLFmdmFyhPsbgq74TgKpCKF8+P8ln
3QVedWLOdCN1tsjx5IZmTNRU4JPAkJZF1zH/UbCVfb9mY+FoAeIqzZjDhq8euhGyGH5sxem3zwdy
Nq4yTTGzlQgNb+HFLstJYGgNDaDvBkJlaWeeRBoHvCi9U1moyLviJt9+bnL+F5cx8rHFxQ6TRmUU
bMCDzpSVJTu02ZLruNtlion8+8peW7O12GuDmZMhDsPOLchlOx5ylEDRemqFKkUN609TML47qj/m
clnn94MoVUofI2vjfXKD4iFedfyqGZ28t8fr1oFmsI2SSAndnzXcz/nN8q9lXCapWKgNgW9gGZP0
WoL8ut0pily5iM8FO3iDc07npImKQtTH+0SBbL0Caa3O9Q8zPCTY607lmtaMgZlxE2tv8XNJ2w/2
FidgCms6+RL2ZvnIApxu04ZCDFBFW/Ta++I92bTYlR9sLe5KIeuRoiA6P8rDeNtDeKKw0Yy6LXYp
ssW6M7/cIifdZPgMQH9u8dJxSzS3XGnIfkauf/VXdtOHL5r96FFIEhudNnHgyV0QA+q3pELKMZtv
PbfhFj1UaOK0fQuQ5hv5+PkBPZNRwtuVEENXUezCA+Gj4TrVJQuqEFT+dXSlQxE61UsHHvu5EJn9
ualzW+qDrcUgc0w5KEllg2k3N+mdiOc2dJu75B6w3/AbeBvjNZD4maPyweT886N5NfIw5kEPk34Z
W5q45UZh0aH7C4flg5lF/JATPy5JAzOdl+2KGwrYT3ogO7yRd9PjeLFWxzmTVTJ0DRkH/AeFDqIu
DkurjAkwRv0wz+Stv6HSCt3U7vbCBQHmZfVlJgAKvWAVwjX/ux8ODkVBwECWk1IUO5DJ/TidUMQp
SZpUPWpUXW6ghpsVL+Cd6C+0lJeu2aEfdhgjSFWJOpLXhU4qxzdCn1qkloOnAT6ysqdOti8+CAVw
5ETZ/MJdusIRrVQjSXooE/fC8mUEtDr6TBqPdStBwOnmXVhaTPlgTi1R0rZ3k1q9oAUFZeLgKc1k
dfWAPxffay1xSlq9hU13x/L+uR+Yo64SsJ9ccjik6BhDhC9waaFa8nEFusZkkuYdUugTBBd6ySCr
CBofHSCStjzk6608JxEckrGYXQ08CoIhgb84QWmqj8o4yHmr9e7c11Qfuq/Ya7bY5F51CK/X8Eyn
T4CFxcVhgvNRJZneLarABoPl+bEGpSvQweiPs8b7aoOH6NoTgL3Twy32to6cqU4I1cy5TPFxZlta
ZdrYJL2rCGpCUV60Ksz4lfoytsqUejFHTTYpTOII2hIfohqEP2V5oN8rtB+uzaTOvSlDbc5CK5jZ
2J1qQIqwAOj40NZlcsECXQE8thvqYa8xhQWeyUMQ4kYGy2xgBloguquROWPXQfyo7Tn/DsWgdAug
NP/GFX18zGQvkC2uIuz1MKlRGfOV5stARbEX4Ld1I1/213UZhltkhMUOVcJ6BAXMAM6NtqBkW9Yy
3NWaZtiiHMoHP6WJVfnUvEvQwaY6oLGj3wHp6KU1RGPYW1Kr2tiGrzF/ZONYbvw4mgY3S0BObCUi
RI8IUszSon4S6uCUTseLKR37S8Flp+87oxfS69NETa2xlhJM2LEGDclcz8xDQyJ2lWR+uzdMNQRr
txqEz3qekv3AYpMcBt+sfgokuN2xIcW+p2XopYxriT0qkmAtdD120bwG3QhTqwPloFREu5J9ga7Q
PuVNikaSAJJ9wSSelabm2zzIQPyZDnEAhtO61V6QIZcoDev6FO9a1NkOqRSGRfH997HfpXwTQRrT
CzoSeRmGdoFJ5I3VDV1QI5qcwOBjgqLIt1NEBwmzRaNkd0M/klclynxnaIMZNj+CZlsU+gtrBKDt
iW6rvIEmgeKGWXETKcaQuOi56i9H2hYvMU8b1WWKlJXTlwG5y0QmN0pumDbj82BIVW9NwxTbAhif
C04aeltmLei8STOxKzXIixr9GFr3ZczHmjl9xjKU8vrmwLNKPkYiBpvSDPq1JyNUmdvHkV5aCT4A
EpEx8w1wloLy34oNv94aURqlW9nz8aec20vKLJ4K/EiohpXLAM/zJtHbQ1jJCR2N4OKe7FHtiVP2
o3kAD/L4qPhNnHpzCiS4G6LE7xxDG2m6V6KY3fVBbFzUlVKU6FGi/aUSZ/IuyDlxaMdML0l7KLzU
U3yfaPp0FZop6sB+qnZWRXKwv4UZrtrSzFtPir6HPEEhVSfRQ8X1uy7emjXzvzO/HWxVjPnW1xpU
k+NBKQor7CpIGUg9k4VTR031LEvQp1pKE0x3XdXXYI32KQSeIAKpxpBy8PnckmVuGj+PLxK/Cu91
c9K2ea0hWkl6Ffx+YR68VXIYQJJoFOqTHAu+GVoj3ypdme4APRoTB6TM6PHNmOoWWQUqjKkcbSMK
lKeS11XjsrHoHTb1Se2MzMh2YxOWWzUfh02dFak3BZBLtHnfq9Y4FghWu549kTr0IdCSiUPgU3Rd
k4jqTkA1ustzjb+poLYi4Ecw1QzFgaByZaXhBZv7/EuHe/SyVkR+0WD/RBYoFsJpQ1qKkoxR5NvC
iMYveu/HbqQatVeMmTyUzEjuVVNLnxqgOi59tcIZq9JQ2SZjGLvAFaKkS4n4Fvom2ydaHt4MeQgO
XBkkO+CT0sBlhWHCGyXmg8xiAL1aTbPadNCuIkXN0f4cFe0tJqObrFYBV5LbGWOgubRTOjD65Kx7
BTl6K92iLIvM1hFHPgDfi8BRbeLwphiidlvkZmDBIctHJa2CTV1JsK34jZLc+0Nmoge2Q1VmGDJx
NcoarXlBkCnfSN+zwjZx7tBKGcuq3ASTnj5C84dXtqZWbW0rZVhddoFeRJ5smeH48DnexNRctUpF
958NM4vuJm16bXQt9Xwu7mWEiiw1x8hWiv7Nx6VjAY1zh/otsUQGAvVC7zIbHbj5LVFieVGNSrwH
+QOEGeFh7DxoHqu++5p0VENbYJRfCc2HPB1vEOJNmCH4i1ctVx9K1n3TzaF4gqN7mOfHKon4Mpbd
wezqeiNLQ0HnqzYPRMclUObgr66Gxhq16qJjGahwZN5cj+gJtBhp0Kop0zdZlLeKnsNwJicrzoP4
otJSSDBBEHtDOw2kLgxRNNCmlaXkEUp4UwNJOQWONDcjwJdMpXFQDUAPBRo0L5KuOdRqqD6kqil3
CFqLTS/8yE7U7KISkH/3p1rdKOWIYw0MoaUA3m01cQXx6yn8gno36G+DZuK4UIR23U11gvUwssYq
5ghUk219I3w2QA2pmW5k11dPeqSh+a1r2M+6bITTUI4aaA+PjRV741QLvpqGYhwCs38boxpeDX3x
Vq2jeuYzqlh51YOVB8ZtI/NzKHQVhtOEkbD1bBgvNSVRLSrD70mq+Y4GTi+708u4xu4q0GNO5J4n
ZeqksntKGdoaTZHu42HOZNfaDbAcFN3IonyuFHWY0DNah9u2zRSnTcP7xBDFJqCZeVWrudiDLH4f
jpPawHFM6iYtuUysRFH1u2RUzF3Upd2NWuBZ2tYdlBON5JUHJrH6ijRbHxAMOwG4w607gpkshxve
dd/KgpvXZqAmW+wXdhv0rbatkz6yY7VG4Brp/S1ir8RWy2QUkFjT5E6DXoSd+wG19UrxHVzBIJsZ
kVIRZtbcJqXwL1kRtygOxPlNFJDYztOsvKV6x0F/gxxPkwzFlnXtW5228V2uNo1dm8Km8mvZKmDG
cUV1T3X5LTWofDZaFZ0nRlt66iCdMUQfGnLOynclQ5+KEhXTofH7clu3tfZAxhRZS63N9dswqhQr
bWt+6VMfogA683+CLpch3ZSTqLSHcIAwTzpFI+YpROjehrFDtDa1BJ2GxGNwwCiQF6x3hAry8yBt
EdDETepmMQF/OONi3za9vzMUMPrUIyvAQOoDZmYHI/Pvm6nJbIqIclezKbMnZaydroAutj/6fFdM
TeEYQi89oVaKXcdmvqVlxzZ0Cppt5/Nu26ssvBCtX3iU5vlObeG602kcd7omyws1JszTBp66SMmg
1Ds1jyxrD/78PWN+Nclpeqp5E7o+r7V9xqWweGhQR1Hi4hIqpgjcB1JjZwEjqhH8lPGxccpmBL18
CzysqVftVQD8tg3cnG+VLRhcSYq891Q7gHwArFCoqIkquoFMdKkjRZk12wpszk5QNCHeOKLamdLg
N77aEVclBrazIIojoDfi6IBQgmcbMGGV56qNXCB4bWjRgCXdZPYYVBD+TeNwr/VUpLZZlxybPFdz
l4Xh5IatYIXTm0FEPUVrYkS/uDY9kFeLy4GahTZHbAbkXhIG2mXCoV7BIVlo+R0F+WcTISwvAz+2
Wz6yO3weCGSneFDdQBuLrYIU2iNH6Puz1TJcVW2hlBdxF+JYG2H50mIFnnEVSPx1ZMM2kA3rD9VY
a49BPYpdPWU92VToJrmvgq7KbB5W7IuqyprZKh0UG7CqYRPq0XiR53H7GiYYKmm02plMrXmpEXc5
ZQKldLVUMU16rx0ki9KHQvrTYMWcpE8gbvDveZy3oORuY+5E+AK0I1BDeeQT0bZV5iulVbMAyxnz
Tr0RaSq3ZdRPTkgFvzequHwwc027jXBph9tST+T1UJXgB66UPrvXII1VuOmMo9z+V69FGEGjULcP
+1tTZlvV7N20hNKWHJQ1ssozr0oDtU3gU1SAl0+ATIOMBcWdPbh4y9oBIdbYrUCyTugBAFxELYwI
hKQIS8kSk6U2ZVFKf+xdctvH+4rafWJlDxNSM9Ljti6e6S10ZuFdQQ5OLuDH15hoz4zxwwcs0l0F
sO9ZMEy9qyr3MblPsmQl7XQmF/DBwOLFCu1a6mcJDNQyKrxSJXZcRs8NSMWsnDaogrNyBYt6WtRc
TOribV5EPQ4YyJvcund8KHdDqGJ+mCeIDJAYXkdInEu7fBjjIuOUl/DojQKDg4fOL1w7L/Ja2LMw
MAd1Jtrp1pLDq0NclCzMitYy57DYOPyVQPcZ7sOTd/Rd93ktk3duCRnSDcC7IvWA//2YdCiSITfC
DORuBkInWwmpdIzElw7iflcjhVfgOlrZNWcPxrHNxQAlwqwxLGBzQgDupncS0h8MjFebGesCyZ/J
jhEmo1st95Qd/b7WZU/WxrxIYRl5QQtzHrMKfss5w0MeiW7RlwQN5yk0tlsHJXm7OeTec+XOee8U
pP0QX3lSHqDz+acR3HOBgyCbiW2GSt4ypRl3RjnFAb4m48EPnSE6bdYKU/M5XGSWPphYTDjXB5VK
ofZuMCpWRm8U7tvd+PB5dv0Ugfc+EFAw6mgGBCRtuZVEVOllPQ/ksgHOPt1r26SZWcxv1O+D3eZW
69ErYwPfj/YCejN+NXZ4McpDu5KSPXNkOV4TSCMBugLM7fv+O8q5J2WQBhIikqjkVDv2Ntfuw112
1b6jpfF0W5NGJPP8fZzfDwaXJWBAtv1cGWBQ7qKHft+6SBra0T1omNAJo6MDv7THpxCf8VpiFr73
nuamnoJ82YFa+sZcu3hOk+T4HCwA07AWyNYu9vdklsZAxkRzQc+IT5lLAbhvID6RuYH3p+k+dYoq
He5Q1G7mHqAliDUKKi1LaK+hpiuEFSMzNxcibf/efzUe/wNOrzOj0+a2ChSRIQWDnfbRYyWJEcsY
KsYuv04eqDOzMVYX6m5uXMme5Ep/0+nJgWNUCSMAjCNluSy9G1NERQPJRrfJAtvQL+sJZArdWjBy
JuPMGWoISKyjiQoyz4uLNMxVCMPqKcXRAQPHjr+kb1pgkR3FadHc/DrTreiN3H1+YE8rnpSbYOpG
dEI5MPHLJqfSCAC+AJ/o+z4hoFdHRLc1NszDg3n7ua0z8wj6BswkAQgfrfCLRZNy0MPcb3V0E8j7
2iBeKPsvY5KubP1Tz44SAbDUTIMv5cZy5ytFKku/CDGiurSa6iHsD0jFWYO8ZWvEN6fBFUwJRKbY
+BqyF4vytJ5EEeLUVAdvb3o5xdOjb2RraPQTKDEVKLVgA5omw9kSi9qoHHupiKjR3bi5C9FLFz7N
4jy69tWfHuIJfMLaHTod/8IcmijwwIVyflp3TyDU3aYBhdH2uZgkamxQwMtNq0BUN5rfP98X52bR
NDmKv8ZcQlv2E4iYANGYEd0tgB+eyfEmpuw+N3G69dBwxgDq5wJdpyetEW0rhw7FDN01i9FSaWAH
qnSm6ulzK2cGAt1EFAQoFVi0pRdUIpVASANWhJY7OZBvM+T+cxOnpUa4PE1Hn4o5V8SWx9WPO5CN
qUJ3O/Ga9DOh14Q6C7lUmbZi6dxgUODjBposOe6ReUqPLlDUZcDgy33d1QLVoyR45km6xuN/ZlnQ
XamZcK4aXMLy/LRNmmoT8J1uFSDhWj4n2mAX5vhbLPCnmrz/bev2h3bvT1vB/w82ec+crf++yXtT
vWXPP56PO7vnX/hnZ7f26+z6OVoHwAIAiA02QP9bZzfTfsWSoGURcAIdlX2GXfjPzm7yqwFoJ3YY
Dit6MznCoH92dmu/CrCIUtxdxkzSgzfNn+nsXrjx92OEyxAf8X7DL1HHPR0CJVaKyClAE8k5Eg9N
5OpqvitRhqiy3kLwaQ1dhnoQmykmtxGRzqCg30P5GhTtfcdG6KAUK3fY4lScfNUcmBydCjNWUlPU
+KqBPXNADKi/BodcPv1+N4HuAoOhp/6kcdSvoGuaRhVMeN0luFs8H7Lmd40701ZO0SoOaRkBLO0Z
8wV0NKTQDMaRmWXk1HgR6EBJqqyzjcbfQsvdRj5xE4trNpQAzb2IeI1tY4kG/M06+nPx6AFw4iSS
G4yujDSOCeVglQz0ABqlSDxFzOqyCTnmYFvx0EUOCm6o2baJbqEqs0dByeUy+HZ0Om5+i9WPW/Tn
+OMogv/tU5AKMuBcBSK9xdtlqlqdSAUTXwFHkb8k/Fa0tcPNB5Nrttn2SPar3ucmFw7wxCRO0/Hc
1wXNeOHXkUOnq0J+z9WrJluL8BZXxomNRdhVZjIQ2dhETm+jAdGNr6DReNk+Ku6MZU6x1HZ+/R/k
TJbMlL/ZBToIxxcJMFy+H8c2qrHqpybs6rTeK41p1RrdjlPzPTMSzWq6YcN7zZaDumEThBjU5wnU
7TF5YUV0gW1oDZCwj+PeqrvRq41bWYTcVit+VWbadqoMiMgKJzTCg1IEmwId+nlUHzKdgwPwqQTA
VwzZRT29ZGCoLCKLMdQ4zN4ZB/WmQEt/S5LNUGe3TUdQiPU3o34/5PWdkajXqroXAb9A59q2q6Fu
37zE8aFCnlsJwQ+R4aIacjswdKjqmo4yaDbY85D3hyQHIddjWbu5OVhpBJmDPj0IljvDAPRI1d8b
ZrxptdrOIrJVGzg03N1VC57JunDz2HhMSt3mk+EmAuLdTWhHbXndUeDA1cnSfbnDPN+L1LgJdb4F
KYhXV8MFSgdgFmJPRae5CupYk04c6CNbld67OWAz1pT5P3hPr+IcrL8lJAB8iQ7iOtoyvbFVmR1i
RdhdVe4jKTa+htq/blyGMnWlj6x60wA6YFpJWqLVW9pjXDpdom8lIg7whdzpVUqtEoAIoTIbbNU7
vfxitoljpLnX82FDRuHk6C8kammDbmNbEcVLDe4GZr1Vhy+yCKwpfIunfpuZX4Hpt4C4mAtrN6wX
DrpXASYJ3D6Bwkk3fhtL9VGPO1Q+gm2kztyAhddnuTMW2Ur0u+x4+W3rzpGiNndga3ThCfSgz5Sw
hks0k9gpzdQL4YN5uyUZuRaGv+uwgUeIUdVme9HPJEQZUnQAmVv1qNxmtLXRo7OtAtPJqluoWVvC
H5+LIPdyGa3cR0sQ3vunzs6T4AGOB8/y1WgqQ+LXDZwWKJ8f9J8ZQMBYYydXrBJS8D5U4+hjer/K
+nfOcR2bnZ3O0aWBqsLIxwFmSzz6U4hrlB21k1h3PveP76nHpU8+trNYiakzkwHVDIjn3soH1TW/
QGzZzger2wIesU9KO7kaHhmq485aZ+MyQ/k+s2Dj0AnTwTADpeqPQ5SEiaZCXdJBDycwH6HL9oOH
o87QXaaA/9OmX83ODS/NV/gBM4BkwFpz57kQiBACjCNhqB0sYbGdiT01dkMEPAbqfyG+RI93Q3k3
qK01sWzz+VyfuyeOrc2hz9GSVsIsUkYx3kktXMWYtspoeElVeNoazO3cRQvwIJrhkQ9AbWTxpO01
UglKMB5ZIbRBr38ajZu2yQHRGvC8rC2gCndl9PD5+M6FbsdWF+OLi7ymY4+SoimJhUyEhSzl5xbO
7lYdJEQzVBENuUu/AQBRaygK+I6N6/h5uo92xU6xinuDW/xxfCW5JbeRlYB+ja+M7R0XuDwnoMoA
Y9k7wdZ7OvRo8YDXGAEYpKFTOWRPQP1e4yFlmV+oJwHksMNHBe3Pcz9Afc28mS4iBcT7BRj6x7VU
9jnPgDcDdHiAzqVsWUwYNRUAN52Fjt+Nh3CU25BC0Zuvtgac265Il6NoAak5vLkXuZcuQ2WwpfBA
ZCNvctxtNlKtu3QzU51mXyC8g0GWtb1WOJgjsuVEI8eJPCBHFuukwy1q2qhD4I9oqtK2Rv0QpIPN
ALeMmYYXyl0UhGuZ7P/H3nnsVo4ta/pdes4LejOl2VZeSikzJ0Raeu/59P1RdRtHonaL95yeNgqo
KqBM7MXlYkX8ZlXrfD2HkNBCLEc3INV9kLjKQLoNmPe5MV0YvyiB7USO1Z3rKvGyUrZNU3QKEB/6
dPYH8doqxo1foFz61MBpdCpRKs+79TkksarBrxTcMf5ka0n5PTPBmoAcwDLEEYrEAWtp62qJc8wA
tIeqbFywr3+oZXacafpLw++M8g6a1J5VIveWX9fWSy2gtDnlxz4Oefq317HQc4mMBytDrT3QzCsK
iMe8+5Uq/U41yud2yawM2ZlMZaO+Ky/nzXpOFwsMZpPTiErR+5OPx/Fg5Br5TscJj7OQpx00EeAp
/AcGlj1kB3int/VB2Qd39Y8MQT5kV37F9/pWqn7piKJsadA1RvbFEFdXDurgZSVMHFGDk9xkE2ZS
mdef6TRCW7pZSvfbakwXr7m3MVc3uVnNRWFky03uZT9GV7ATj7TyZ/4YwvGlB5cc22faqg+xB66t
3SLOXTotOCMAksv0vT4U5qrG7GU/NyI3QDbYKI6S/xJuenJvBVmd/CkggDZKCaLurV8Z5yC6m160
r76qXydXexZtkNbCt62u6qVbDjanSBMK0t4HdEFuDSUoDz5s16luHmQ7saWfKWigjQdXGxV7LAw7
bQxv4xK6dEK9ibtWSWljI02ldNmtwIkEPQZXCqgMqcUagF3TXzXJ2UyXCuiJR4VtyrPdVM/sC6Bl
D5oh7AOeLNK0xdq4uLShL1IoB+D+IZsSJDWZkW+J3KQI7V7H66W07I2Rb8VYLWWL0oAkJXxx7da/
H9EvLhwBjoBx31xpiLdsc7gufuo3g1plpxOaFHKTprGb+2DCBGcA5BflmY3+/q6a/qr5lmibstxq
H46qNxGXX/Tmnu/FUZrBTZLEQIgrelci7/cdBbEIFCqohd37bonSNyZWN5RKPNT37OKRP+/yE0z9
fXzqDtNhq0G29d1X52ddiq0mTPwoXyuortO3r75sTO3FLfyvca+LVIaqd0D+CdG6887cU/459Ofl
qp/c+ka2S2cbg7HuZb9evMsdv+RVNBnX9aB61qY5qDg2apeT8aq9E1UbwPh9da0cuLS0B8Mx6M3F
mT1fh6fm0TpWt/U1QO4tGa5L35f2CHAJ3gIU41f5cpC2Ql36pFRJcBuVX6Ry3tg5r83p9bJ6G2H5
BW+WlRVXhlxTI3Gr4D6RSztMvteJ6UTqrxZ+Vzmjx93k+2JAKMjfzePtaLlSt4get144ARzTQQNn
FgA8yZ0kdSP/uFgjROYRqyrJgG+25ldppj4FWcGvE0/NTfQAWrA/Rqfoer6HaZH99s/Z41av8nJM
tIQUFVCGKK6v4qL1VQNQ7PKuTgGGQYSMdyLAibOKPW/6ULgJK+D356tcWwrrH7Y3sm+SqCGtReFs
daC0md8CPrQid6yv4xSPIuNGRPOlPcQVFtf674l3fQEYrg51NxC/J+GtkZtu1v6o2+GhTaynhLeo
D8ZMSSYHKKctl5WXDL47j+SOXQZ6r3RK0ORlNLuxpR/FoL6aRXIzxLT1IHhuhswrw2dD/N2n2j4Y
FLsD+EgbVd01aHqHUr8vjMCWtF/TPJ8zM/D68b6gOV1pO7F7VqtgN7Sh05UjoNjyqJfSI0BoTxmR
HMcfF0fByPGzPVQuR51TF/1Wh7IONd7v4PGxcy5PVf5Qisa1qgmUgBXcYMWfA8sMQtBV35OQ+QkI
zaQ+lELujol+LDLD5T9AKrgA8ohyTRbC3xBcGaSbWf8ORpWn8y9SUVvurkz5UQx8e7bmHfkXQNAG
e5k+s1NDe8yHZ2GY9jLQ40GF+6uJ7kKq0eT4OqgkO8i+Cj6pgoqLcfboZ4Kt4DBgUIOqh7PeDNey
OVxLQ22bmKiNpywiRwy/9OD3Qb/eDUXlyLq/F8XqMUkBuVrMR5s9Rb7l9QnGRIbk+ZrihZLkqnVg
i2JAfXA6pXBuNDP0Umqnw6AegYnbnTx5lfQ9QVM8mwy4CLJXzYCm9MwuaNEpnXA01dLpIYc0kfld
1BIn18R9n36vxdEza/yQRIQ9BY4v42de616dVY7VpKepTKA66Y6U6FcJGfDII9b4GRr5XjcK1BYx
1xT8U5bJbpp+yWXZE9TAiUHlFypKH5hxlum+7Nkwk7EzYsstlewcayOuEKyIGA5TyPvXHzkxS3ui
ejO/SEPp0BtwZFhDqlTtk7bipMkeYDnaQSzseukuaRsv0b+Ci7Ja9Y8SQHNsdj1chg5wf5l+ETrL
DqEFlcJzqNwI6g+4ti4rBRxxAo/YsFsjvqUW4fW9BPNm9Kwq5mEIwyJ8IlFi6mWnEUsn1Qcnrgd3
CF+WySlm41CP/O6hPndB62GViWMHr3frTEXvAOPJzUcftidiYuK3cARYZJpOLoaOYPpuGgju0H+v
LMMT6NIqPu+ioT/MWeMMAz0OZV+Og2divoRtE6VVgL8UfA3rb97cA518lMzUMYMW83HJVZTfgUjd
vr5KktEbqXnVwbjv1Ls+npxE7zBym3dViqGvMbsSJxaOLoWdSd3PsJcfk0i/DSTjr8IqUcL61KbY
/Zk/+JR6Y57L6qGNxfsOpfG0C67D8XfaRbws+1tBE1+I8zQG42moul8iU9yHAWo7/U6f55/g6P+U
SgGRYOaYQDyqm14kQffMIf9W9/Od1ij3c5ucBl1xNGX+0pvVSfODv/4UPMml+oJY/H2n0BTAlztr
vwMLsCcKphN1mbqQD3U9whpgVSj6/MdsTFvtrd1YCac4S1xcq1jG1Bu74RTKBnSI0lHFlhNG+iEU
7XWLPYBdKZ2rj6zzTLRp+dzVsBzSuLJ1CGGDKF1lZbHLrWwHCtgJa/0Bm1zOosQ8+HN1LuTGXlD0
gmDh20WPyraC+Wwk+U4Vqpt8Ehp7ijWQ8fFuMKu7fjJf9B55qTgv/0xF/DVqggQc7HgYu8xTyf3b
lmKsHp+1PvveJMUTdXt2qg/3sTXjE9B9O0tkr0wnICSKS+YBZeVnxruvMk9KH3hTX58iMmYJFzlh
uO0ElPxk80kTLDuoW6fUcTKMDdfPZ4qFkOHA45bwEgGROkpeO1UwOtPQ3QyqcDtMQJhEy26lYs8r
1FWoW0u9Yqea4pSpbou16bSUhwDy292k7kS4F7oQeO38pKDeLvuB3UkdJfHbolVdXxd+pOp4jv3u
q28Jjq6A0i8a1Iv9lzzQd6KROnKV7iIxOEMRLICQRE4Qg0kzE36u+KiiNlaAGIuM70NlHiOrP4Yj
/gkcsCXNj5aWoKW0u6LQ4U6wkaVdNGquOCj3aURHgkYwMqXkBOkBySZmINInND5UCJKsjkYS90Hz
tWbbJ4G10yAvshFOEh2hccp3WkIlULtte5zaStPxtb9ZXv9OrfHWmKzZ1gT9MBYvVvPSyeKJELtJ
k1wjfxBhUerNjyZ+MtgWGgo58qQe2uRZMX8yWFtrjFM1AmaJvrYZJJ3J9csfsJyOhfZV6sKDVtdH
ODa2xnUB/Y1bGk0LSDSaKHhds/BvdI4wzKQ5HjumNsqea3m09R5qOTNqUqQ1hatCTTk8E3BOOIj0
fwRAJ7NK0QAivg+UVo1Ht/Gna4OPLUUmTRg8OYzWSZXmIEXA0K0JkvAMOchwUqheBp5uscRtleyS
js3UtVcNKkSTGu9KbaPDcrHJzZtflRRkdiUQiu8TTrjM0SIqFqF3Me9kTzrASdmRcPBMi/BC/zyv
utgkAZEKKGHB+ytrN48O5s0QjiZVBgaJergztpMTdS2sQ7Yn3YvaT47TJNpW0Tp5MeyiYT5opXnK
u9mJLdjF+BBs/KYVruv1dYGUKYg75LCxn1ol9aYG+1kf+ALG7XilHDI0PhalhpQX2ueRLnUR3gZa
PRkta5Ta2CKQqhY891XO18yphz9583OMpOPnwS48VVAnEi3Kv4uexxrjN8hVVGUzl1AllFDdznG+
hRla4ySXD/c2hLLCKyQDZd+sX+obj+Lf5SE4nwfEyl8WcGux02PHfMHIdWMJXWoJvou6KjdXNRyf
TH19D0wTstPBrWLj9OL1TwOQdWwLxePoKKfSFq/ma/kw/YQhuPv8216YyHc/YbVnrAQvGWGghBJq
v3Ljd17Xdtl1jpo9VTBQP4914b39LtZqdapBVBfBzEeOtd852kGT9ifs7z+PcemN9S7I6tWJAoIa
VuUUu+J9flXekYs76t3yHZurGXB08Lg5ixfeV6g/A1CW6ejBxlm9r8rM0OtKZxYlLvlAQnJKR4FK
9W0joLLdSbYQ/gz42zr5kpKCdf6DEWvnUNK8ucl3lfBnzmdHh8UZVS/o99jVjAQD/fJGtmO8qiof
LdJW/mcu/j9+7X9JIuvq/w5gO/yI2ugtfO313/9v/Joh/ReIbMRSl44EWunLFfPf+DVD+y8RxAnQ
KQW5EJo1LKz/xq/J4n+BMQJXxRmlgwZdav3/B79m8l9Rp4UlQc/3Fdr27+DXlt34pqSyiP8DawJB
h1jbgjxdHxioG/T0iV4JCLEd3qlIyE+g1riEd4Urbvtqr44HAmo0idCrRikLPP668VbUSZ1MzSQh
/0OJ7CR76a64JhcgV3A7iGdu4MA/5THff9mqlqxPxyU2csuqyg0L7YC/vr/OpZqaRW0N8qKCephI
WFBROiwcANQDEtzcYPVPIVW6FKtFekTL0Yn7Cr9la4ev7p/lh4AopZGD1voiWro6t6waIb4y561T
ys9i9KsTN7hnr23F99NKAND5CvcbAsDra3tOmrGY2xaK6b696m4W5oF6V31tD9MdKJ4rkSbNcBYO
+oO67xz9YesOWCdO/wyQNhwgZpDZH3gdla7OZtbzpcuvS6cq3c2i3QLYl7zo13aBe33Z/hOOCihC
fdhokDu9n9hZjMC4Jx06xJ7xa4b91t8CSHSjRQYTQ2V0w/8HKsir1Og1qG4BTF2Kr/TlVqupU/XY
h9kue+PX+G66bl/QPPFCqlCbCIvVNbeOZK1yiVYopGYcidTwTO3Gr4i3OIr/982hdffP4niLK3zt
uKzXzJvxLCDct9XVWZ60gnYx9ZJD7wp2t/fvul1yJx+2BDzXAITX8Sza9cC9weKSXL6PpJpVG04w
WZmukd5A7vpH5eB/ExyAYA4+Ed/zPW+n8xag4+IyeRN3bTY0KUNX6b4ie8N9crOADxR8Oky3cXlg
Ud1xFwqQtZHXXtrq1MJFEMfYP33oxOthG/ShbFLWmM6moLmduFV3v7jZ34ZYJSiiVplqMBLCOiBb
sss8k7LUXlgEWR99Rmft8xOuG87gsBNO06bR0aVzFZeFf41xWb9v6vJjLWZiW/MDFt0r+UeMtMZo
t4+LfMEXpM3O0h5fAm9x5pQKx/hT3fIM3d6Qy6pZr9+3v2LJqt78ijjKh0lZPgNIqKN0SPbDTt1t
2zqtkrN/Fu+bwa6Ss4FKlFlYyC11UfAiVlJmt2l76qfEFSzhbmNPLgfXZ2NavYoqQysqcRnT4pAY
YVkVnDC3P+JKsM92nbhpLHNhcCC6Wam0MeC6rIW9cD3KzFnOqbTX12b4VwgGGxyJ3Vt/NgZ24Uh7
vZd4kmKag+zp+8ma6kHu+viV0EUBYjdUdnGNDsBNdmVAj66d4Fb4rWzSeS9sxrdR1wdprUTxMKKC
4aXH6dnaLYrFS+sVvRsvPjS3wabn0aWj7l3E1aEaFqNsCGOpwpBeCI4JKjI0su3sj+A17pLsYGF9
bX3zs82pvDjWRWmRftwrE331hVNiqxmMLBElqSlG8Egajv/JLGIKAoYMD5KPJLY+0ZXK7CGxPaak
VEt9JD0H1/l5XJxIsHHHtWLrQP24ckAZcdXzPKLJBs73/bhwUumLqc4VTzB+WwFSSsb15Jvuxsg+
bgQcncglLFI1UuN1AlXVhj7qevzPvBUP6o/itDg5jI51X9om6ZP5cxuNfiEorBWom/wJJ5I10SgZ
C5WoBJWUv6R2+7oz7BhhEH0Tl3bhI76LtDwL3pyV/pxKWtoQKarKndYA3MktJyo2mGYX0kAYgTQI
8TlZpHHXLeF5EoUhWsIsxmYVQKzvC28+OerodDnCcSutlpbj8P1xSTyqwYuFoQg/dXU2l2WDjJ2W
LLPm36Ol5kIN9AqnPQNPT/EN/UdquNz7N8XLv79gFlYxaEJJ1+ATrFLQURnHsFQUxetO00k+0Xdz
lZfRNn9XCv3/8JDeDz/Da3WjQnlhHlXKcuw+vi5rdTXgyS/nKBshqwo4fNdUWgVtF5jW/vPBfTxK
9HdRVrcQGyGxypgoanlnqZktsmD+gwgSVCIgxOgt6atxpImgmEE/qN7Q549q3e+1QtooZV7YXKr4
JsRqECmq9Rh4EcLXz2NTOSbNN1G/zoenz4dyaRGq4IV52xsqnPZ1T57lmQVTVvO18GbjitnNxwwi
A/INSE852V4xdtNwVncLr/6wBee6NFUSN/iy+nnWr4+Q3hdRgVQJnsgB0KqC/sgW1ffCJlMlnpQU
KOBVcUa+PzuMrCjDoppUDxmy4KGX7fGq/p3f9uca/eU9MjE3AZjEJ2svutvi/5cWvMwmB3ooKxwp
q4WC8GxUact9KvSWq4WwFhRh2pttvbFalIuB4BdKDFFZ8CzvR9kMGhI/IR8yhfBzx0XXXmfQFG2K
q8FzqYe54SVNIZaooWXpoav62UNqWB7or0SC4oZSM++rRghUb87kQHLlQZwB5BhFPtp+ZOJUh6Oy
cp1WQgoioNZgB8gIM7jRIIwny0yVuyJDrMEta4lmeuvX2nUyqBPvpTIbOvAOQSK6KlC12JnDJslt
sQzkcwpz2MHlukOtCwGtjZW9JCvvjlfebFSeKNpICoa66zMuyWXDV4ISMdOTvy9344ET9Wrxht9O
5pfPuw5lSQBb+OPV5Oz952+pVQpjPmhgMl4QbbIhtntDjtUQ0i9ptdsY2IezgYEB7YTbTeMFLsVq
SeeaVuaaBalpOKkno3wqnzIPBPCDoJ3LHxLREVmJdqmz1Yf4sMhe49K6WoDTHyFT6jilnaXkmmfQ
CWzUR5AIWvPl88F92K5LDNOgIbFcjKzk918yFOkI6CJjG62Mt2AG5lwJvsQK7eO22is6TWKsJDeB
7x8Li/BCJRH5C9K0RdDtfViIt9oszAyt4Um6wJL6g/qU8r6n2Xowt6BhHz4kFNy30ZYJfpPPtFrj
98mUal7YdofUL1EbBCPRbji3rUmovP2WMKS7HAxoZa2rpU0U1CquexrFS2WnHSJPMmzMtu71Xblv
tigKm9FWSVqQgC4agCzxrBad/ggRxS0PdGdxg6sOny+SS9fG24GtshfL6PQg8dnZUn3UBnCZ5pai
/VaE5Z+/maGmQXNDaIhgojwOIXJv4fTz+SDWIPEP07Nac6aQ4KzX8sEqWFCvNb9TflTxmYOTuxP2
ywdcDAskb9sW5/Xse3dgUdCmmIUJM98RoM4q9lR2Y56rsf663k24LAcFE6NhFz9k38yf/wNd+4+l
gfcBV0s+DETkQwwCgjN0w2/JGRcGB8CyG4Gno4i9VT2/MIHvBri6ECUlB2piEk+Mhq+1Yn5pgRX/
+2nguxirHA0f3apUMJEGxaE6XXprWX8/XyIfDvpllixKjnQCLlirprlaN41R6F7Yjb9BZuVT/hWH
+JMwArv6PNS6b7isxrex1h3gosMmr2tLndU4AOVCbCjw0p+UGqsnvPK8wJWvtxSOXoWrVquQ1wfo
dYwH6HGs0yO9zPJcoGNPzAZg4Sn9Ve3hd+6qG95gXyzvV/AUPQVX6Y/RU6/UQ+Q2uMjGX9rr6fDv
+3TABEIEhKonLxSV6+39jo8rIfLTUfjn+KqPqoP0re+isOpMboyyluSVOFxuVUM/3gQW0An4VrQC
mOK1uomcdMXYz7HmabKY2kZqQRIUniEIbry8Pq6k93FWh3NHvbPUiyUOgtjHwi/GY1ZZUMNzU0Er
fZifN5bTx/LmEpBfrdIR1D7QfwQqV2IyJRrwK2f8akKYu8FC8za7ThvHvFJvzVv9q3WajtXjsra2
HprKhzQCFUxEn3gIQjRVlfVLUyUZM/qO8Z6RPr7qKNwLNlTTJ9Cxrn6Kj6KDBdh4zN3CCXflYXH6
m0/Jnb4bqVRGv6HvH9MD/ef7YbOb9iFXXP201alR9LoyKhU/bYgzxDSeO11F1JOG3qQdhPrP5/Ow
FWyVThlJCGK4INNAFdw6NWM0O60Jg68NfBTudT+/oyenbGTeH8/edx9fXTWARCHIdKHKSG80ZP6m
ysuLfz+DIgT2KAZ6ZQtNe3V/tZzuOpA/DVn4DtbLlYAJTNC9fP7xLm7ON0GWTfUmCTBmhGOlkCCq
kuxQ3NmniHn45ZaI4IXL+P1gVkdPP5T9OBjEwVNlr7jJCV/dxElta9/ua1CSR937fGAXJ+jNwFZL
cGySSq1yJijJn9sZqBwNkP+3CKt11/dmJE8dEfTib9T3e2XcuuA3JmfNyBLb0ozUmo9mVU/aFNtG
/TzVj5+PYivGqhxuRmk6Iuq+bFXrJW6rl6jt7o3Q/08O539Nx2td8s06q+HiZrB82C/dXh2fhuDA
7rE3NuXFE/FNkCVBexPECOspGNEk9bAXukYm9NqsEQWrrXOaIIEqtCPcU3mjsX/xEngTc5VF9xV7
t6x5VfGW/dKLwn1hNTed4Z96icJf0Oy7AExlqzYbcS/edm/iLvP6ZqxKrWBLoBOXEsQui5E4CSav
Btabpv+PB9ErSvJNqLk2O0GdWegKJBBLaY5NDnUMcsF/sBLJlOBIk6d84D32lAGaFD6tNyIhrVWt
YwJCGbVqY9teqAZyFP0rznpXjb7eZaVEHA7tK0TX2qu0tLv75nu6W6zNiyvdv5U88zBex6ethveF
U2lBQ0BbJWVQPzxXK1MU0Klf6jWpuo/q9FesbTbyLtyH72Ks8qAY0xTkroixGP3O9PKR825plLy0
h+iquGp/AFW9zyEclqfNB/LW+FY70OxH/LUSYndozDuy0+3jxBF7r7fBGkt/F5gu6Nl03KiAboVd
bcK66AtdWsIW/Qg5JXb8qt1YnVshVvtNyuVKnUtesmWRg9tPoJBJG6NY/hfvnwqgy1BAwBhLVxEX
X4UYtLpQs5mnwggSX2l0G/VzmDgbddRLUSRayXiCItNIl+L9wWGouSE16ax7WVAexVxC0D48m2Ww
ceBf6LPCXqb7b5mmtgjFrZYCnkXiZJDCeNqtfBocvBSAAGROa+tc+sIX3Qaq6eabbrivfcD1V3wb
d7UW8MmRG1Em7lKjKVB9CU4KfogIvdKsr+jyqo+WNzrBfuFgpofhCuMLx/TiK+sqdsLvppNe4SGx
7Xr3oVRLX92kCyDRyidtXz+Dsj6rZ4gKujdbtrIDy4MEDtV5rH+8aRPU92G1roKtzgBRboMm7zXd
K+huT+nVHG3hIJb/w7vPDL8RpiEER/Bs4LVXCV3UjHVRFbHpZTyrH2PdFzJPnzG+ePZDeDzeYKRl
sdcjIb4aw8DEfsc3mZFMgnWi8iY0bwpNgJL3+R2yRuyj3orgxKI9iUcsIoPr/qY2pYZV4ErG7I8u
xDzUOo+LZr51Ex39X2Zky1f+y3DeEv35sKmWsBbAdcCDdCbW8HXVyluz7ziAhHzyhkJ0Q4sqZFF5
G8P78NWJg9ApItk6pNYP7X0Tq75omAJqdtC489KWZKeEhtTaxr1Qw4CzJ5lEZOOjXhocDR6euQwN
Zc/VVDdiyGGFyzRSev65UZH+gqtXSFsA/Yth0MCh8A4Ck27G+4NJUaaE/k7HN5weo/HUiDfquJE0
fcSbYbSI1jRdOMQVKAetYtAbrEexom/aeIvcTXfzj950iDfq5C5+rVAzN77eRyzWEpMiJLMFQhhd
3PfjUvtazrOSNmd8JZ/63h7+wq+xpa/LOyh1+58KxG9cCKqrJISdByIsvx8Om434D8fP8isgpMtL
9Uei///+V4T4n1tWPi96zbD+bpKTDl4ed4xzvd9CE344fFahVifwNAqBlNaE6nAFobEQFFuKDR+S
7tcIlFxULksUc1ePFpqdBbUPEWg0DvVj/xKnL6jGdWHvjmLhdHBfU3QyNvbeh9fFKujqTJ0mSpVV
R9D6l/FYRnb2Q/1LEbG7afaCV3twPQ2MlGenOsJ232+1kT8WL1fhVxPYKB2SXiXhKw9jnN0C0gSh
fdSBE0K+epY31Rk+vtlXEVfzKJZ1zHFNRPO6e05myqXxLnKoIaloP/5PZDE+ZK4EpIstIVkECJ4C
5fs1CvmxTfQUxZ9emP3d0KjynVyYWMFqQDXjriicqpXa3efzemm1KovWPR0xRDzXG0PPhaSNc421
1Ao3VZ2Ndp407cYhsBVk9SmlAiEmadBVHGNuZ//JDH9+PoiLB9vbUSyH65s3WlfQeG8lAiy9h/44
FXibLKDT69pbgInTIQbo+nNrUV44ssnt/vXtVtWjZqr8DHkerChDMbAHP78tjfC+COp4a/Mt9bR3
6cayNN5EWh2iQl5LelYRSY0kp+8HWy3mqyR4DofelqZvPoR8P9gndb+RLV/cBADOKLPKMqnsGlth
RmNK/50PW36tfhi7/DZ05WMWASzHcc9NHrcOz82Aq2+KJYLeomML8Ib8VUuuYPWeE8EW6t0CiMbd
DQHSjWTu0sn2doyrj5uWKXdvtqxOcuLsZeq+pfkpar932t8aRsbGUr24FxZAmCyx2z6gVQS9yP0W
Tgiodn2v7Zp9/2LchOA4aEUvjUBKt8bvz2NeDAn9D0EOcrMPYsGDZBVhCybbKyLxsRGt0FG04u/n
MZZ5+bBCaQOAglSXt/3qIw4BKU1Ap8sTazj4Q7vjMWzjnWcLxlYWs9w0n4Va1TbjdoiiMkNiPT3W
iNfh+r5wZSwwg2c6ubutXf6x7U3uAjkHWT7YT4sl1fvDBXJm6NNs5OqRo+RYSbJwjit5MG3NQqy+
jgMLBdMCH7IdXhHpnkNcvSvmxHjR5iDaUv66cElwFiyATNii1odERs2w7zT8cCmLw4JP436vi8K3
QdNv+4WpPMzBFsZguVlXn5uISyOZ1UMba51tjEAJZYs3RY/I24IYayVq1wviu8XXJ77uNnbIhVOV
NwyALhCnCKKvFQonvPk0fWnsDC3JjD/Xbqt35z7q1Y1A9Fg/DI3eOHwkPBt4wrEn389sKsWToTUz
H9OscRTGAEN14NEKe19W2umgazH4m66IZjseqqq/auc4uTKaVtxZWqTeN+ao79vCZ9OyKY765E+n
TDB11wQCfaPpfeUEamHuE0MdIyQwhvimUvvhoRMk7VRXjXnV6KZ8FHxk+8rJ8A8d7O5dYZnNVZzh
UTH2PjSUauh/ois/nTCyVvaW2Po//VRTz9BaMRGsggi0maHcDnOLTEUZ/FGEjkTbGKEbGREWQonW
uG1pPUUiigbjLOBQ3KX5rdZY1mGKOvZPC/s3GtLwUKZtsy+NsVlUPpX5d5YhexENvOr3TRrq90oz
JOZumJvhW9Vk9d0QlahJi5hNTnYkhdG1kSgGTrSd1pW7ULeKYzwO1pNgVOlz16blA95905fUCgEX
FaJ8qrrQOM/5hO6hOUYqBSzMKqd9IPXRjdzn1a0YaNKNKcfhgVWoO7WcWt8UFIL/zL6vUIsadLgH
mMo0ziR36rUkVea9FY+WhGlqnIw3RiHkz5kaYoutlsn0pMshtsxNO35R1BI32EoSm31tTb6I+kxX
4xqGnPmVEQTLWyT3sbgK0/y75Y+L8svi8BfQxL+WKlz/MORuXTObIQYtnoB+NjRISOMTqCAtjD7M
aJ75LuNeWvwE0RfCWlApVf1ZMLMmd5rFe5DGDDaEEGJxJFy8CfUhRBJTfLUt7BcHQ20aq59pj6th
+2pwKKcNTg+MtLBzuW1h2kZx2tuy5usPuS+OyEWPcfDUKJhgouCRhCdpMVcMEem4j6DTu20zVpKd
VZl/FSSIDsVmmpa4W2Pqu4u7xa9RD8yJogYmjhaSSqldNfWQOVi5BKd5MXw0Z+ahi1t8aJEG3EmL
MWSUDYWnLGaRKPCbrlyMgguMERdJEVPJIgkNL4xz2YF1ap1RGqHLXxr9g9D1naeVhnQ0S0wqkT0Q
rsJoDPZxVUY/qxnj3qAOy53pt/FBNVqEZoauvNIXf8xiccrseOae6sU9U6lD8Tsh7aExvnGho7GR
xA4GrL47BUF0rLVe3c/VYB6T5YfIi1NnJ6b1TpYF3oByzJOzKtqDHMYabq1DfeCYRfu1E6qdpEyl
KyxuoL0WFo9dW9auMHSL9ERgnuK4Ddwk4wrgdT08Sq/Oou2klxjsLYajyDT6xwRK7Qmf6dw1F2PS
wh8RSBcxK82TAVBqi5E7MoOjZu3SLk9wcZuC+1DzsaA14nBAh+TVD9VUKuHvJCJlknfYpcaLcaoM
eeReeXVTNeYUO5A6nefroMByVQFw+Q1YPRBfI/yqROCkE5PBD4Np+K5Q9IZLp1q/zUMDrUOvGJqT
EmHpi9IjLJ+DMYTFc6tAyxbUZnKQwmicyKeTPQHZ28WVJe/itu/ue1PCyrMdcTxVrHlyra7IT2E9
xocpwDh+Us9TJYTfRROD5LaTEe4QskPR+9KOf9yf534as31bhdO9XPnCWRSnHiesLHImjtK7PrXi
k4GKybEszeYm6DLTjsa63cWJWNT2FM7NWas79jsE32Mw+YD6+yhRHhG7Cf+2OKOe+2IoUPUo5oes
BnRfVGGxM8fZumkVzg1B1oKHZBIweTeSGe16Qwj3etlmu96YOyRQlPjGNGbznNWW/4DvPDpPgTbu
9SFqbbkppjvTz01HC3LlufHL7gtiyeBY4H39nMq67ZyoDJMztqvxfWj4eC4WefdVE+TC4QmIx3vD
dFpDmO/6yZq+o/mPlXKM3ZyPA/d5FkbLk5IUKyGtxN7OV1vRGTRVtvNwSq2dqhUdalVWKD40sELn
h9lIE8hDo5zg0J4Yx3jqzW+62E8ywlXx8DOVzJDBIyI0cbR8ra08eMnwz3LbNuyv+2hGMswcgFOj
RchoThbePOMV4kTaM6QhlBJnQWlvdamTdyNK1L9BC5u3GYs4cAZMB352hjTteyGLGwdJfSl3A1L5
2iWpiiU37KqYqxXE8Xf6Cdapn33tkAWR6umxhmIsKGFDd6qmwaRZTIZDqsvzqSv1VrCtIfjf7J3H
duRIlqbfZfaoAy0WswHggEs6dZDc2AlGBGEwg0Erw9PPj6zpTifoTVTVuheZuYiTcR0mr13x/V4X
dCqEbkZ7MONMmAA3FrZ3blvQ+sdJBedNL5rbbKhb7cyMoUWOTlIIxaVO0f9QlMZ78DpLj9UMYrNt
iruuLKGcQTvI0pIULCLPU54G7Fh/QrH33YTrPm6afAjcFgSkJHGqzTiW5AN3o3vDeNL5Scase8i3
k5h3uFCSfEyeoEI7habT4Hk06X2kVKjCmfqe4Urpu61m9Hk8tMjKdlotA2pCIkgFCw0YOWUMS0Y7
H+Xf3Q4Ci8UtCpXIfc5MoPrE9KvK8Zy1rNYKcKqnuC3l8EadrI10TkGprCfvdvQmaPkmjrHpU9qe
3FK5dweFAMTSobys1lG1DeXWDMlFaGM/i9RKwFG1e/tI0HCPrvLJVBFDHe0OmRePOruKexo8gtQ9
OKSvAJ6rKlFDOrrAVCm5OmhIZqcoHreIqae+09f0zu1AA0PdiWB+aSo9DVwls98VM+9ZUDo1CXJA
oZ40aeCgQjMuBzGJA4YYUMVqH+F4l6fBBEsJ525fgceH6h8fHbtmjJMOYjZal0MznNkhG+rm1uU6
PyLmaGxUVVHjnE/jr1zgIizGvDU2usyKR1ORWe4PBVfBM5Nqn4XSIKOMJrsrHuypKxqwgobmA1u7
fhJWC0V5V+/fCDhAuQ+6Xh1NWofjNIOAL1CX0GauIA6+VcVAZOiOBIoabQ5fJCV+LwwGIDPT7hLE
/9H7gho3q6r9wqwOFgFSUGOtKcM2cROA260esnRAGTHPr9TCVW7GHNSrnFYQC9NbtYsGUjVbDgmi
D+iZQkKCA0m1S1zB7jhwcDcab8c3jkstcPJOxrIeoYhY16OvJqUdtk7/3jusBDLXQZyc6riZGUNO
kqVqvdWsvAo7kqTvhintKCl5scunDhWiGbY+KHbwcU1a8Bc4kkwE3eSAjpcOSQqBmcHKHpQkAdNx
yLNu02UGyi+Fwp4hXdEFieumr2XuTUEpZO47sqmgwTckMrAKr/KLwpVRZ5VdIBDD3zo6SNwqahIf
2iL3oqGbLxm+IzJH48FHbtlbTYeLojj6K3r6HqUXZ4k54KiF06wFnaLbJ9IMkxbZqQNun6lWJIKr
bmItGqT+4REVZWCDVt6IAfPrk2TIbroprc6WAbIwtWvtQccpF+MuyiLIHsmQJpMN/CvPZNCYzbjB
28SM+1QH12506nZTlgOIXFnbw5VDieGGuhmcH91pdkNvOocUx7jl8z630UDRG90GBUXtDh0d4km4
ZeUFmgXRpbDWPAziYHgxtYzmwWK8fWvH1AqmqixAinMHdwu/WjvjId+eh7wfb6Xddp3PRWnH8IDZ
EUdNvxek0n/RkrjU53LQP7hX5MBUUdqsPO2vPIDnSPPcYAFoPD5sEXstCCRXvAmpCXJCB1ugbdG/
5s/shPa0pt2wRKoigwUOh4fHGNxRGF0m1nLETYoaD4iNHpfH7nlu5SGZjzMJblOMMg/Pd1F13kTO
PglUP3tydvzH95GMr9ESG20J3pxgwj/w5z8/CpWSdj3pM+Sh9fQt0eEOJXlixN8b+av8+vOrGlbQ
lQWlOB3Z0GXKjCUomFVUgRTlh/4hoHSzt0D3UH4hWRu5KEltjjKsInDEjGC6t07VUQ3ZxlH8LEje
v/8pVx7Bl79kWRYsRsGLxMIvwQvLT+RPr30qyrUEzJqRxaDWWt9Oag8jqfjo+iNvNJ/ZKxN3Jfv5
aUyNOXB0EQUmU9vgKoMRPdZ+2R94a/0AOv+miYaX5Nb76N/0AyAj0ffDd3W5/D2RfyXkL4wyI3Hr
nuaQNwFK0bMfk2ytafVraO3zZ82/4MKCNRkFTnp8lvskA/ZIPvIQp7VywyGl3T4P+FeAF9WPtTjM
lZTLZ7vznF7YzZ0xG2QxL4yIxBoYOLbfxO122tfPzWN/qsd/RTP8azB2NoqS3rlxdU4mfzYq6FRX
tYqCeO2MSD6qWkUIRWB/gBQxhA5A1DIgbq1VSMHMck+rwLKv5VH2Z/uL4KJZgUWZTJhOAkBFHWog
L/bBnGuqgTAG1e7eDNuNHQG7DyDB5vuldH2T/P3tiwSQY+jAjGb49oY8aOJxLgBLx5XD/KoNxPGB
hwHUDyn7z+NrpBU8OBXfZ6uvnn7LOjes16ojri7YCxvzn18snArkPF5I2EDqd6MOdzShKMY+jPVa
ad71JXphabFaNIIos1bBUv9L/0i3/A5N40cnC9VID+WWBHq81lc9/41fzu0Li4v1kZi00+1mHj8O
N4cezJEBfXjriPcG4M/v18P1A+3C2GJBSKH3k+j++jwjQg4m94s3erbDLnSwCZMAOO0w/wP3ZMXu
15AvNsHfdpdXQgY8p8kt2J3LSBJUY4GzaPravt9MG7ahd2uVvleyPp8NLq6HyS4tlc2jmh2rn/lu
JltycDAEgg8xMK2rZVJXT5mLD1zcFEqtqbIhONq80Q2K4YPDexO/iuKxLMiG1Gsh9JUNsbwjPBDG
BmbP8+j5zWFGpzgRgjsQDMFHIgKDexdVWOv4xa+8g/k082ZXCjS1uXH4805UCt0oU4aWHzN297hy
Qx6b5xLto1g3wVqzz9WtAb8JmWuQ372l42Qgviwgc4P7osaWx7hCJZHzV7U2fDGu9nPOS+LLRryw
tphCACMElLJgLT8KNBMVsRm6v+ZhVMK1m/DaFW/jMgLmw4Re+5KOxo3aVAd9tDesMfSTojAZDUmz
ZuVKEhuItL9kPlCgiMzH4p5HlGwa3GZwNsaD82A/ofE3mnEwM3D3NPya+yyHbblW3XTljPlsdXEh
YNIKxVR7B60JyKcdnRcnQWUOmOJYmokeKjRIX4uIn1fTal9vIhhGEhS5HlTRfcGVoTysFnUOErv7
RmRAtDhVNv0uj5SN/J0226Q+0e0subVm+IrrPRueUz4qyLb4z+dNkSW51FIHX0x36t7e4wM3eFWg
JiqFNOEN30xbFwVJIJ5/ODGIbS8I0oTJr5nF9f0x+3UAsDsvltVivl1CNLfIJV7QHsiyydHuLCgh
Pn9v5OraBXLHgkw01LeW2bQegG/8BtSDOjzbmV0Sk0F7+A9M4Nk2ozKge7zMj1KuOdLF42FTU/4i
7HSHCMHP701cdcswWv9tY+FSlD03qWxhAwBvyDFYm9T2OySZRYhS0h2knjb5GKa4MQrfcINS267X
dV07xC9/wsLXUGSDMFmKn6Cxt8p9ye2TDfJplvxY+dSrMwamAZKfmgMxzcWZLRSrrOhk4xXzRu7A
zf5Bg2lrhybg2j5KqwK6Xyu6uJYHxeseNJKZYAHne7EjKpNMOsOJjtF1Y9ToZb/71E9v5kK9uUIw
jbWD+jwLd07BiPxZ6mtgj/v9IdkNRyuJVIF+iKD/OaIc7NyBtL53t/Twn3D6MP4Xv3MpZ2MoqstQ
2o123Ai8vDTIiF/c5xGNeNC8qA/DixfbWzbFym7t0Lh6k16aXngoWampvOcYorE0ArNFvhNCsP0I
kVJodhT1uZFWaMx48OyxdrZFsdaufn0H/D1H1uK+E1ajDFgu8CGi5tmN5cYWe/MPxY3eB9oeLsRf
ga9oDwXBm7Wr6epJdWF7sSSloF6PVAQeRYLeWam9KUfymyb2dmXpr9lZnIi0Rg+Tmjm4aHcQY4Eo
jhW6H0gJnNxwfnzNeQ87LB7Wgk5rZuc/v3ivAChXKwmyn8iEAy2HLl1enRlbcwLnTbR0WC5X0OII
w31ktX2Fj5vJa2ZQ3ZWPs/zUABgq8rv+LL+oR2ke1KfkP7tqLiZwcXYZjWmyDOH0TWc+2iNBthwv
aNqtXGjXvOrLL1y8jayWT4JMGEdUq02+amX7lrFdNzp79IkdyqE61ma+cr9dmzuUHSGQNncV4O38
ee7Kko4OWjgd1H3jIld4UJqPE61Xvuza2X9pZbH5SmhokcFMnU3+q6YZcrfPE99xyKB8vwHWPmax
z0qom0zeCDNuJX3WP1t5glSLWLFybZocpCsAhUKRzRcy2MSRyZPzkKnIbKP6WufNfWlaYPImri0Q
n5bt5Jc6S261gepl+P03LmUj5wivfWl+sck1o24bVGc4oIPqcXojN8jmx03Q3TuHeSfkWwq98UgC
RchDpOhwlWygWP7+/a+4dsnODGwEm3XH++IDFhln7lQX8LW5FTCoqPRUrgzztcl00S+AMP3MO1xG
smqIG019XWMyUVwZtVj+weS41aZXjTXv6OvyhLvgoe9jrm9HNc5i3bQo4zCUtHRwf6vBLLKx78+z
sCvYBvvmyNHsPvuvazHdK1cSHGm89OaFBH96WRmG/KuaeTa+0EYSep/tkgPyiHbQ7ipwLCEE0kTp
zn7RQ1XBo+zf7zn5/G5ZfHOuN8AdE3jx2niTMNAHvPvSc1fm8NrAXjwVloEQ6CAZhauNzkbX7ogO
fZvUb+nO6+6+X43XH2FAgKAnDbmAL1Jto831zG1U2ImnSIvK2/a32Csb9XcXyrB/syP7IA+rURf9
y42EIbywOv/5xb3nNHnrlcbkABgNTC7ePTwgkUD9frZZZ0l+3Q6fjS3ma9IJGFoWjOWQZOmTBGXM
UAzzHldGcs3M4nQBeE2HqhdGku5m7vaMVfeLOI0hfrUp78e4esjjNXHjNZvzn1+MY+r2XFQNPo1I
Mxzlb6snoVGubfI1K/NavbDioRJbsVNYGQIArIzQnIKkDgRkZyuAW73xqYrGU/qw9nFXt8DFIlm4
DnXX99DwgFnINYdp+oCkro/qBT/lK1O39n0L7wFqXhMxJPYaHR8K/icD247JlY22ZmPx0LFqyWoP
sneblrwZ7Z0GYStpvn+/BK8OmIlmCpz7gAIuO0wLqRFlmGBjsIsYUttxp6B8sVVQxqTu/n1TYDvB
EJxHxPcWc1M4dc0Zwdx4GioNhrveCYjboJLu3+5mnUUVLXfm18DP+mJIoCRu7OvUw/nEkPqN+B6U
8ojHc/tN+TyXrWeBsfsX0jFXjiiQPqH3gyAFoHHLL2z11po8p/Q2MujD8lbbJhsezKnnfwmOvGZt
sQRR9cJQIFp5iIWNYf27O7UQr/bi8Sf4z+HqUTXPzucHAfQQcNwDyoQ+ALSsft7QzCBF5w2w1mxI
7CAy/FzczARoDmqWUQbTXY9Ek7lFQddaoulKCAw+zww3RYcy3vtfbu6mn+DraWTTVsXZ7O871dgZ
pDo5eh8yLb9VUWeK6phbRXl0pbOXI3lWkROHjON9PUG8ZTA0aHOhcEktANBTlJeBlIei1MJW7EeI
h7md/lZX3j8r//9X0eX/aLOK7v+s6LL/KX6mv3Bh/MnbtJW73//3n//Hf2m6WP/wUJdhaDPYAf1j
OPX+S9LF/QeeRQj+gY8EliTaSv5b0kVz/4G+TCSuoRekG7NQ79+SLvY/oPViwBcBVwll+Ijk/xuS
LvON+2mZA26Gipy5wQxFJKiy/7zMM7uriNVAZUB4alTXNmrp1x6eX47chYmFI1NmCbBHriQbVmb7
Sbh7Ke7H/txrTXgx7Lf//NWXmhRf7g8YAnAU2WmUiNhfoFOD6ghFcHxLn0OUAkVXkAgLXCJWYgVr
ZhbnkGkMxGi0Cd+T3PaAjI4JWi7MtbqC+XxZTAxI6ehrwdLBGWsurIwNQ7glUWmkHPJd/XvWZMkP
NuTAyhvkUVZbOL+W9kAbFtUunob0xl9FL58Xgm2g0EorPRr10fDsdFAH1pBXJ6juDLTYvJ0jPP0z
StVmIkESFhv01H0/e/qVdeLi2ENwdaaxYf4+/wJFV6o+Q6tHxHZtaEQlpCmmbf0++XlkP/MNAf9E
RtXO+QnxzX2BDHIFrZE2hiruyoV6ZYI//ZB5z1z4cmLQXWd0K8idg2o1pKfSvXOMMfj+c79mx9Gt
c/m586+4tNJnYyNRGh+ZcbLle3GqhgC4LiiaiBDFmhv7SVnrzVr7sHkGLkwqPWqFmQqT9mkOcg2j
P9yAg7BD9jho7+3DABjcvx+bnb8TIt/otQRTBm+yhVEnBc+mbGk0P3+nkEIQDSBrqIzrIJM2K3vz
a0M7Ng3UrlRsHQMiWu5i2yiKZYzEFWkEgd0biOCiib6I2W13h2TdPQ+MmN+iph9sD37uHlHKtxrM
u3KgIqVrI6aAxkwoDyymtYGol6SFlkZl9dgNd62xgi29MoezwADEDAy4lnjcfx5OUXAJsB4aj7kq
UPj5OI4/beC3vl+cV42AvwI9KHQGIh/32QgqlvUSyOw0sob+lSt465a69IWrr1Blvg7W3IwIQOHs
H39NbXgD+kMyXqNitVIOmY6DJgcX8PtvuWIDFylA/xCbR0ZzmfgukclxjVFHezj1DjpH9XNrOWu8
ta8ZCByec0poVmKY++IWI1ZkmcUSHbWqzlkP0GoPrMdck6RGaIR6Wnv1fZ2e2RhqPjFB4DYs/e7J
zji0L0cWUe9XDU5mg23c//l+2L6exrgNNA87F5VN4BjPv+HirBhR1jaidYlF1fiW8swv2wfX+OCt
vTI9X/zs+daxnJlNAq4Qmm4XdrieoqBrYCh1ZmjZeK9QsiPYGyse3LU37NdCltkWpEnhcWnw6Jel
Ak3butSoYUvrfDdGi2oI9e/hL+wPvbfRiL5erHNt9cGHAy4cMXCkCxePQC9tm2oSNiSVUayD8wjp
bLLrZwz0X8I1ebx6yK9ZXJyAli6dvGawOAtLAAXBXufSEoGCAUNs1BDtP+tn/JfsCQb28isXL3cT
bWelnTksylSDQVXC/uE4NC6nMqRo5vHB57X8pC0OgC5FTt1HTJc6lOQnqGR2Fvqs7C4o8v4xS7Q4
4xA+Hpx7r5lx/d+v6ZWhWYIxKVoiag+SKRFBrWKf/nCttY78azsTqgJAygIbPId8P6/mGa5GvRwD
ge5DGkC4WAuVdw4xGAc6es2xemw9OG9rKeJre9XALgW5HWB6MHg+W4U6dFNVEAiISO0EFMrNOB+C
sRo3A9oZvh/CKxcsptqFbApKQJHXWR6n1LMLXObK/IVAfTykN21E3pwXGmg+jchxlBATM304aOC7
bpKAbfJgrTTjK7d4Xm4Xv+HLYQslgyzF97IdWI0hGlVQtKUHrPTnWlAFL/TmOBy9ZwWSV1uw5LHd
8LvmovT8TrnVVukr8xn12Vf//HsWZ1jSCvRiDPg97Yt7lwDlpWwyiMjM3uqMX18LEFxdxhefP//5
xdFso1XFtDNMQVJlQVHM/e3qyk65ep9dDvFiIUurytJJ/jXEUIyOyC7ZaQHxdcg3gCAQfL+oVq0t
HFMoXlSGWeT8//uIeZjzwAuq0NrbW35Gb+T39tYGcHEo6yb6PD035VGlnQr6rNQrj7crTxkH/DEb
EZxZLhoXzucZEh5LAKfB6GU7rw6bTbEdAsTIjjPXWlb+XLTBUx9ax5nji91RQ92m9NUfLqYy99cD
ddfOh8ufsxheD+nCAm3ULDI8nBFWG5VNtVdzZICVfMU9vfKs+fzpi7EVCrq8XTrvhV/zExJN9tx3
d06AJnTiQzN2b9+v4XSvHbqXn7e48TregH1kw6QjWKBq6OwjYPklzsoqvfJEnj8NwRyc8HgsL2FZ
fVXkJjdhh/v6niOS2wUj5FLLaIZzTgmabqodwxSiYQuiX9neC9dOmjnw9OWkufwJi09tVeGUYsJP
OCDRdZ6p2iin3syezCxW0ITEv8k21PeV0xDqPuSmcTh+v3e+FkKCzogxQOYUucWvF0CppWbZteo/
92q7swNQieYSCQBSoNbRA+iTB+b9itGv340KDFTLzl0H8LCXN5xJxzQhpsmjOkQKDmgyBtZNfpjx
Uii0fsjitSAPwmnzqf3dqb4Ya02pULTHDHjADUA+htuL2Bbo3c1zQnxeDkeg/J5Q3YtYCZU8GCZz
b44jxr2b2zEGlvsGbbYemq+DekwPkNUO7aELLT3fltDUhnL9i8chftQbyQb0M7RGAyFU53bA03Tw
C30EOS+b/nRtsi/t/JS3zSa3RjR5Kt2uVVFOh7fOLbhA9aZn9Tk3+hRMibz3qTucKmnHeeG+aRZF
V0o6boVeP2TOZIeQ5vqhivEGtQxvIx3vLEjFAnjgbUYnp1Eiisrv8nqHANdWbaxAqdPtpFHDVxoW
TtJAy6TpNxa/dUqggzmhYd8CeIDKIBkU1CWQCocgc640L1ZtPNWV9sAAf/InVr8Ls1cC28ieWwtd
1cJ+dqEmpyrTC6dEgRymnoWAYic+QEfYWsnHgNRCUOmFunUcAbqQ19zZrY7WXkuUu17vUM/mmlvI
pW6gRHvW6aBFjZVh0BoTTXeduEFD5L7KSpRyu1QEluuFHtSTEm84Tla6a53kTs/QZo8skV+16JWt
UCETMtPdTGR6YxxAjtQQu6yg73iEDX6ZSDUkyIMFXuOEqjXi+/sJRXiDgsgcSdB7iSblkv7REv1X
A6lsP68BR1fAadBzcjCEE5cgMMpee5ZoPoRIEb0ZNCVUm4z5WkFOXiEjQ7Q7i6VdzFmhB1mv7tFz
1/gtNN1jo0xi6WnnxmrfudAGsGrz4yTUc+a58PCd8Y6UIF2iC35mF8ARZwQF9KPS9L4cNOgASAT9
0WX8BHUVvLUKdAkZ1atlpaCqO8osteKhYK67G0X7kav01U6JchoTtL6qmRkW1CORWThNMHJECAtN
HDyZZxHAsI9IPrGwMJGf1t2AamnM8uJYmK0edhb6YSlDtpcaP6nbtyeuawdSOO8lQ+O81PoHMbVW
JFkid7Lq6+OYmy+85c+SUG0jUlLGCB/xrUeHbdOZH71X16HwvGKTErA7rApNocxJzyAT7BJliktu
7IGWeAVl+GOy8ZgsVHU7dJgE4SXFTs/VeGgM51An5Q1AEY7fkCFoGh4Whrw19fGXzYoMVAWjBGyh
ilUXT4UapUtbmtSD37L+0Zr476ROIwWN/EHX2KlflOCHpJLdt1J5oWpWBaPHn5hrhhmxYkVaT+i/
d308BXf4wirGlJhzJ/GvBkxiv3D1PEZvNrpTdXs3Fer01NLxT1Y44waSYUbic02xgQ5O0VKZprVv
lDaPsC/Us2gRm+kgMRBUKf7VoZF820sL7qdU8bMzjkKyVmlBRxnzaOo05akAQcSvkRiKpGxd386H
V63t9F02cb4tW2efM0N5NMa6CuSoV3HZAK7CkgKs8MzRA5srWkxsa++NojpRcwCTWlV+AuUA3UJG
SxyFcMC1HJd9q9Ftnom9qrKbuuP3rU5eBxTPgnPePckq3Yp62Lu1+Srr9hWdZbHF4SOYEzrhrVyW
D1TT0Ybu/qFGxnedYz00SVUHWaI8jLZ80Gnf7huggQOnRfsCpPVwMCjpabQy+FegzEQQ+0j3tUbV
KJkqaLWWDCwVlHUfJeq6/cH0tui/ABAWqndWhfcpyzM0dhKFheATTLuaW2KXSglWAm2gPT32s5Kh
4/qSl1PEvaHcVlm7HVR+GobsmObe1u3GqMjqwKnMqNCnUC2rN1CKNlY+/OSu81EO5c8qqzaKzk4p
meM2hrFTBrQIl2P1p6cAEUjlh1VwqEM1QMJgfiYwx2edCLxpWHKshPFuTqPwYRkEa46yeAYlpgDq
8NIH8idOsvFJ5ZBQbqazO7lnYk5n1FGdGKrzfE1rTxRqEKiYwavUSu8L7p2Y1m29Ib1X7e6u0sqQ
9dLnSvKeTertmHE0QKc7s5AnJ2m26mASXBWyiLyyeLW65Czc8cb2prCc3Ju+aqQ/UC0wO+s+5eB/
5ACC+Aqven80DNyG3H4ppT4G1pTGda+9DYI8uaV4tepha2f51lMAO58SngRaY7AwbThaii3rJlfJ
Xi/FE/LpDkhG/Gaiw2vj1Y/gp9wBDnXrJfxcUcdGvXf7YJYol2nGJ3Pkra9k85qqmmOTKCg+T4YO
FxnH7xyV3cTZe541e12UvtmWZ7ODw5YZVWCTsQtbDCpYBs2uz6x9ktMHJq0zShS2wM54QQ2Sue9Q
TnycQoWOO6d9pcZ4b3s1plXQ5rEx0dI/cHU6T4aSHUyz7fYWNwSwIAndgBcCAGJT37a0ePVSaUa8
xkMHnsWeWi4PRDe+e8S9BY69DwfdYn4BrlOkFfA5aYleNtrnb0xXQifV76g63rSlfYeRA2opBahi
GFPNLywbUAmvf0LRw/MwlFFqdxCnU015RzkWTCnqsDSAZEMzvbChKjcN2yJ3+1DHe9ZPAC3FzopA
tvzhJtD4srNTRbMhmHp3KxX9RdWKrXT6jWcZfSxbaDLXLYBcLtuPoBqVkr5LHFGbSsMDYDCLew7F
CGjHuZnP3PFJb8zWH2sIDZMWwYqEQQYD4I4t1cXZQEUBs8xQKCh1qrOP3GluoXOohnolkNWuxjF2
tcgDJyKmBMUueYdjPJvyzB8zkG3KAZ32g6s+Wsw7SDd/7D1CQtY5u9a1T1MKgr4if2HLjyfidLE2
NSGFKqSWQHHGLLd6psYET2y/04Av1lTMLq3L36RSZpyA+J1ZFWQcU34oMzPdJan+TN0qLnQbEA6Q
WGTW7MwquS0lRFesRO1CPZmgsDOHZHLPfVZt8rPumxukYvpNU+AZiL8dPIumiIwJByJtfnbp9IDw
xtFrEEOqWH9XT0blK73+hnoLPImZpgSOVxvxCHWn/VjghjCV+r422ltTJY8OeAS7pi1fhGPv69x5
9ADGCCud/LCFZfmIjf4YQTnwyyaH9yOnfV6ZuOw6tztXveGFxayc2AvvDgCiRzUxf3MlswAS4bhW
ci8Wdo3gznAuJgauX2mQkCTaDHcWXajlI+A4OKUqO0+BWZBl7HUdQp2pwObUBwwc2N9AYBTJltU2
9Hdaeqva/Z0+QA7e9m7RjCr8acJtogKep80Lj0D9ZevpuMARVzzmdvoCliGwWkryp0mLuwQt3keQ
RGKnbH5PiGgDQVDfNkILe8X6Y9m8iQ05YYgK5uE2ZNkNJDGtABUfYgMacI/+SealPgfj66nlQFi6
HDW9Xg7QkTPoT61NTrjlyr1qp8/FfEAlWZaAC5LgmkLM/6hOvbqlEC6+ScZa8+1RedBbJ8jEdABm
6fWvcSybo8rdn4SXIR/B3gCqSw9UF5/NtSwijO/SlD42ubgbefJEjS4NcsFi3So2Jlff5YQYaqLZ
kUVydUONFhBKpb1PHJkFzCjaqKvFELoTuYWHfWeq2bsjc29DyuIMfanJR+fDrcrrm7attMBzJs83
x8wIScXvqZI+AH+EgsJJybHihyxwsvpNTZUqVOvmp0xk6/c1MGTZQE7S0w+axXDdqsUjqbpzO9Xn
zuVPAtolAcAQZWA7oFRVKTyBzuPHlNkRaern2qR3qFJCBxAbH/KEgGMLhxc5BQP9ozYH+0TpbV9K
+BXQxwqMyoanQQ5gAu7B8blLpQGWC66QhOmbTtanySpObKTBkNWnQhr7ZDKPVOHvxFGhTzmix7hq
nFvFyNAoY9M91iEOJZTu18VOKlNkT+ZbbXTUn3A+A0TmMV/N+E2CCuCgVRvoTg3NaWwctLgWvd8z
IcDK0X8adDp3lB6akYDxCk0HX07NQ+Oau7IFMyxPVDPoy/EIdakjFJLOPPV+D72CJSO9pxxPGCIU
J5iy4rnsDDME8QZSrYUL+s2ExIPFau7nZET6SMU8yaQvd0qabwcLmsBTfRza7on0LgSxqQ7Ascv/
TJril1px4F2Opp+kbYO6GfWnCQVpQNbZDzhd0HtVGej5kTUoJuah7NJtbZCnqS0f2x6OIcm7AzLd
ZmASw6hCbuiAfUMGYmOpINqkEj7PIOHztGzygc88cVMDDLVq0BvhOm82RFcDp5uBWNJD4st2pmOV
jW+dK5VtZky3oswdX7JKj4RTAwmiuz9qank/dEWHxgFneNj2CFI7b3C5UOhK0jZgSg6K41z2TQBX
ZhwNJnVT73LSg7TW69ynrDzpwrDjrmetnw98awn2gEpvC8ezDjkBtY2cEm6enA52aQYGVeFP4+JS
VDziJpntqm7st5KWYmcAeAgCU9iL9GwTXQUAAySnSiSRm9avaS9+UjqhDsKtQTwS+r2WgPNsTpW6
VQmq/3nW/bKlwKMXiB78YvNPV6bg7pQnJooXULQ2ValoKCwvoP810E3XQ6jQFnKMeztV40Tm6Y++
9cawAtkw0JMEgB/4pYqBoIMQmBUGelMscruByhIiS2VRaT7CIOmuKwSgjbb6oNTDnVqrTpyg9Xer
GmhC9dKzodXoTeBFdtK1zg3YHAGopHoLF4cFWCMp4lQ2GncydP8aVv3a2S0oeoAPwL1DA1mSkyz0
LKHj6jRINFmZ81hkpbktSvtQaLiMEpeJMVDVpLvp7aS9yUs+BKLChaIV0vlVs9HYYtfCx2aD/Ywb
S+K9g+dSjQhWzFX8VaLnXURxxMV6xbrIHi0QiwfAA/OsvW9GlvpAi/GQcGLgllc+0OV7HtHC7Odm
cqqTFIDXXJ66KgOCa6x+SqVtjzoElsKVyNMc5fkaBTLBnIEOJAqllrkV00iYqSDiNgNWlf9H2nk0
162kafq/zB4V8CaiZxZwx9KTIqkNgqIoeO/x6+cB7+0q6pCt011dURvFlZjMRJrPvMYGyv5Q79tN
+LA2GQovdq2VgOui1nim0PZlrQ/Dof8c+RTevsRUfNqekSXE0ezoWvFlL/YA6DiLMx5VW9+l+2Gr
YR6hfA+uAPJvSVApIWu7Py/BOsM/rIByAhFrqGQE4lrRXYEq7SbdjL7qn2dwftmdVUA8AZSjIw/G
gd/jQ1tDIR8VAlK3tXfW+O9tlEt8HTbiU30/7s4P+LmmCCSAcTAcgOMMNO/38cIgMaOeN9qnJ7xt
E74tigZ/Xrovq+Efx5B/HwP5p4gMisZGslsiF62ktVC7EmIRYo2v/11dAdpjH+rhp8XSFu4fCTcf
rPUgImIpb0BTYNMARdjkna3d/3mSX63jh+FOPauoOwKWzRmuakdbjy8X4+l/N8DJh8oFUpZ4bV0Y
8m0m3iTmOcuGMw2E9/bUh5039tQmUKdk5yXEUTqBSfTUxa//u1mcbO+B+05Y1i5FUWG5q5GDaud6
L+uPOD2pH7/E+qU+zEPslybPlXWIY3wrHVdjodXSKGrp24n2edv1M32l91bBh/GWdL0baxqRWvxd
lR+N4smqDKokuv/npfts1fz7jn5n6HwYqLCscJIkJqYIvnalb4YjonuecNkc7FXxx9gscCw2qk+3
+Wy39bPA2sngJx0tJM+IuBDoZFVnr9/km94nK2FJ/w3X5JOhTloO4TJlYTIy1JgnxyCg4Fc0ZnPm
Uvqyff5xm5w8aZUlE2k1nCdha13J6XagMuJ/TwJbccN94D4+rrbrowu4HhUrPXOsjVnageKsvvaC
q/z888c9s4neu24fvq3aTZ0Wr8urdqOvr9qkUuguVmSLZ2Cd5wY6uUaoYVZIxzHQUD/J5K6ZejVp
VE7HM+N8CZH4sL6nWLBWqIPARJfPz/DyoRKKdpyH2Ope89ZGoQEIcfIUkJ4LKsQ9fTPRbZxiczZ+
WN+WP9wG71TPDwsb5CqqwMg/+u+W3z9DCJyhF1+gDe0Le2SPnWFvYPGFTrwX+sbRvDgXOJy5Vt8D
nA+/QGaEqtRUrMOgZ1t1ehrybVGdM6ZbT9/vszRVeLJQJWQsnDXx5MhQOosbU4syn+K3nfTb3PqW
yse5ve/PETk/x0H0HtHYB2EDIpL+5++3a2LSHoqxgSQO6naIUm5HHw2Us2CerxqsgC7BdwAnBKR2
ilIzjSEEBq1mfnasnpKdual8Lr5bjaoEgN332Is+W7398zH8IvxCdwyNAg1dbpNM7ORWkPJwMgdB
z8BgjB51DmUreCrjIejmLW/ndXs+7w5TM7CbFDFwALB7Gt72Mmk6zVFwmUPojbWAMHLlqlHonJnX
F+PoTEmRLINSJBP7/bMtKNnm3XqnTn79DRvSq9jLQQgtTnsv+w14lvCsTt3niMhcuduMJqpgwU4j
yykMQ8NIx9zPuVzVl7q4//OcPu9EfLLwdKMRruPWefrzWyNS0rEeC1/ch9sCppe0iba5f0554YuX
j7oaiqKo0QFogxfw+9KNdZ/SEgoY4dsqLQoD6Xa9PXRffjwHYftiSisyk/3HonGUT4Yqdb0y675P
fL0lgpDoU6vd5WBQSCvuJrndxvgBpNnTn9fx84vA/EAzgGTgg31eRzMXaRAMXNTNPUVn+qk0Z+Lc
k4UzA32+pNaBDFWC14Du1amES2mYZQ3IMfEbGbkW3bBD/UhObhs6tXXpDMz/04bn9CImxqFCQ4nk
4yQKbDAfiEJVKP3SEP1oSDd1l+BqEbh/XrwvhlEgmK9IWsDI1imyVcO8weoRRfYt5Sca8G6mF24g
ZWeClU/7Ah2Aj6OcnN5SSKh5zFr1z+Sz8datfo5t/enEmkwCrg3vBz6Jnzj68lRliarJuY/lQyOk
b9hl/vrzcn2+1hlilXRQOLFI9Z6CtlNq50ljJAVZmQkdH91MMrOgcHDQ3sBmOSBqXTjngoDPCeg6
KsXsFS+JR+LpuYqR0iuARxQAZ9Yj3DqRaQv4w4xueT1ssg3WELt/Z6IfhlxP3Ydnvyl7ta6yYb2d
9F/RNUWLvXUpfFsJH+JWPeggNs8hQj+dL2a5UoYMERUqkcX9fUgRuXQ8LBZUFBIZq885Tuw86RpU
ws3eDqT8Ql/qxz9P84sdgwyyaVKQA/0B/vP3IRudWnw/YYBR90e5v6/yH3/++e9p82+BDREArz9c
P94sXpH1ZHxYRqmzILm0DJDskAn3p20LnLTbhOAv/zzSFwf540DGam/2YaAqRtM/DiBhzPVlsfxo
82PbnTHx+rxYkowcN8y81T3vE8sQdofZZbFW+mhsu7V50SXnkHFfLBc0TXD2OC+piKec4pLDpa9b
uhCA8TDz1Q7mTr0yEW7E/efMh/m8XHA4IWSCAYQX8ckyU69y2D8G915QfSuwdqD0pv+VyP+PqLRX
1Vtx1zVvb93FS/Uf6z99Lau5icOo+3+//7H968/hW+m+dC+//cF7Z6Te9G/NfPvW9hn/lB/099/8
7/7Hv3mt93P19n//z2vZF93600K8MH6jvK56X/81SfbipeniIq77t0//6G+erC7+g3cYYCEyQWAz
YAT9kyirS//A4E6kf2Cp0Lo4E/8iyqr/QFMM4zQYZlCI3i847Ly6CBKu+g+8o/g3WKqudUUKl/85
/eu/Dhor99dy/P3nj+TS9yLQh/OoYKQHxR1sP5ADOiCnN6mZTXGcCWHh0uTeA4rbosS4GYC4r26T
5y6003v702gnl6g217PSRVEBeFj8JR1X+mfgx5sJkGXomI/njdROtvU6oKUovE9IFqBueXqFjmbd
dRLmIK5Gh17HeKTEHCg8K157clN/GuZkXnWXK1agMEz1NO+N1/FluW9Dp8ZxOtimkSfcGHsMOO6i
7xQqP+y3rz7gSXXs09Drr/bhnkvVEFxGuH5AZ4HjqnrhXtwt+MyOO+r4/jmg7Lug+cmG+W1FT0IX
YxhC/jpTfZd3vW+dcjPtBB80O/3GZJPs5m8rUWw4VD8SzG7d2sXh8CkE+D7tDQ2mb+lnm/jOxDH+
zI1/qmjz11IQGpLosZc/XZZqDvrTalmKzh3coIVru2o3CE64MzYpwFIvwHq335bbP3+C9eN+WhFS
PTIxrk7EdH7/ApgPWVI2M2yRqfYwLn41A5TMfV01zoz01fmx4Eki7ISxHP9ft/uHjy0tXCPBOhQJ
9L63nP77Or/Rz+/1yFW8xhG3y3hmh311hD6Oebq30eCz+pgzm7avSvXYz4f0nCzFl0OgAokwAJ8N
Lunv0yosvVXjqizcRn8FihyaD2Xy/OePdBqovm8OpLf+OQb38MelawUA5khHFK5y9ZfoRelYnnUx
7IuDtMfQZSs9/w9l+v8a0jBNqIbUPGT15GjWIL0ELL4Kd4iFbZuBACiCMx/ntL7xaYyT41gDoCKZ
ZYy/mHiZ25aO4EwUAgIbG6zurI7Hafr8acSTCE4RLD0fMNziDkcTCAMaFEtaJKPAD8mHc8W29Yed
ni3rX0t4qr6J51CZ9wuDzXqNGGlkW/MPBWWCquntaVicHBjWUvXenzfLumifRl0LYoYEx/ZTYKcs
pjqMc4dV1qRczgZmayBbZwmZsVzeG52vKGeKq19O88OAJ5uzqYZK7MdmPdcdcsQDEjAtUfG5fPCU
wcO3Q7NDXVUFeRZhuZ18O2FIRqns8tIdfO1J8nGerO0Ja5W1fyfvgl3trk3YynTmq1XOPrqBibUd
O7tywWLE7bkL+/Pbxa8Dn5AkjiKkdnpABIsW/9BViEzzdqlYHuTRuw4yKHKnu8hIEjZ//rCn8nHv
C0BGrBt4mRJFnUo3CrEoqFW98GVHfafNll9QfexS0daAtCmR5itmYmtpv1E0JDnxs5Q6gHLAmLTY
snM9dcysvbLaVznfnfnNPr8iBuHhv36zky1gLTIU+IbfTLuacxeb3hJZO8qIm/kp+tYBL7ydvq1P
5zkn4nPjrt/ow5OitUkWVuW6InmA1GmHPxk4Yh3fjVg7d1l9DpPWOQKm4USvrj4n2y8vJVEO1Jk5
2tqrepO+rHW+6XHN3KNLDZSFw2J7/w0m3prs/X6gfxv4tJlrBlKRCa3INaL0u7JP7LTA5QmgUpg/
p4Ch1FF8nq1tr52hzJ2Z8Ptd+mFx8ySy2qpg3HH8Pmm6LXW1owo/x77ZT+lZm+d1i/xplidbyLBK
0ywnPmVstU41P4nD9z4Hhm0JdmDU4Pl/tUnv9tgJGonqVIN57nR9fsdZZqrf6525RmDrcnyYbj/G
kPtBtHGeRy/5qRIH1hfDj+oAh+MqgA3th75q+GdOzpcf15Q0yrkG6hinUhyiXmq9OjKqpqRXXXRI
MX3TBdwCuzdtCr0szD0NU7AW+NmZkT+/E8z3w8hrgeDDfCU1C0Mltwp3QkBx/rX2UYPrTLFXOyVM
vcZ3Hld/jW2zhePmmdP0nrt8+tzYCK9NOQrnp62NJcinMJCpT7beAogAsKcte81dcpV7PV/7TTrk
zuuaWgHp07cYtcG/0rfZHubR9bmK3Ekp5K979V+/i7V+ow8rEfZGKMYLv0vFDqvG3k/KcyKuXy62
xb29ZsrI6J9sLr3uKrIs/CuFsr5QF1zLIAS1NU4WFbjx26w8s6++mhL6LkTpjLYSXn+fEijcRUwX
xhPNg0LBjU99Zv98dfW+11sU/ocgxcmMQhPKUxGaRNbhjSiicaeol1lg7EvpnIP3l3NZKzt/j3QS
JbYThhy8tYVb19dWUNppcu5uf29sne5G0E14KOEtBqrs5B1pRFSWIovJSOVVpsMVQha/Axpcttm9
sVIyIJaZ5Y9g6Q99WsI36a5MSN5hfBNr6S6E90W50xbMoxjm+3K6lJq30PgxaO3OFG4U4KZRm95X
molKNxK+CjbdypnL+svP8WEGJ6cZRmM+JgOnue7AvUW6HWQCrMH7KW/PxJfnRlrv0Q+npQ1L3EKb
gIxxeGwz2Qb36BlmtVfKH3++ob66kGUaySTF5B+fqnpCD+JgNqPSLar7cTiipw6eM3H/PMipuvL7
4f84ysnuEmdcREOFUeSNvLfsdFu42RU0ODhsFk3e5gcRRbftfTr0G93P/ah5YDOcb1AiFvN5wgS2
uoL2HH4wn8vLQ1sknZyTrLZSh7lH6LRC6MIYwywY8xmcVmOE1EoBoL3Mrdnnfq/2thQ/0LJlg3kD
wNFKh8x+bbVX8nIFqA9hdqzAaN+ZbYxWUOUoeIb0ybwDyLjV6nijp2QlQXQHI9Kb8YZO+0NRxdda
ZuFd8FSLETbfEAmM9CUBlp0m0oUl/RAXhjXgiuBtXi83oqD5FShwA55KOoy44lZuHSsHebpT0PpX
IKQyY37p7lbmSRtCwA/ya1ZdtQzeRMcAcMmoPQeYVJgtm1a0tjqcNL61vWi/UuHYTBw5PXPHYQ6J
8ICTQ3uM4mAfpDN+yDqa1A+93jpBbGKeXfgJHuh9h7Hq9FLkoz2Xb6Eg3i3Cjaw8a3p/NeTImCSZ
ta8rYxsooIYG2a6D0pkFGtKicllCMdMqxeUKcPL5p0L5bQDzo3dPWpftkmhnpKqTL5M/64ETlQjA
4RciNtm2EnW6OfWhNbWNmWbfmwkIvTH7IhGMWsybOKy9JIBBwqDTeK+29wJ6eBlCfP1QHgQK/oOh
UsWO7UwEcjnA0NKQ77TSDThjd7KM74kZbipR8CDg7Du8jGPYnSni9GR8Tq7qthBv6yr1F+Ti8q63
Gz3EihM0c8OOSUo4cYYdhZUHuecAkfEWC/FNHE/uNJYuPuwuJFG76SeYl+q+K/ZT9zPVpq1ZLLsI
hhpgeehkvatDxwjzb4ZAwpXBOElMRLR/6c3i6tDRyOEQ4Cv3y3zXILXQd68tGSjVZG8AJW8ZGLfE
hlM2wNrR+a5TZdfnupua2FgPPxU83GTD8MMw2BbYwgoBE4AQJwKLjmRamsF9182I6oL11dFlU3uv
VsyXRkDGp1e9IqJkCR+7fYiK6m1a8mM2ofaQRW65/DAH7un8VagyXyyIYNXVH2wuD6satiWjTZjJ
vjBCSTYA/8B56FLJSRZMtHPZS8bYHqqnpoWZ1Nc73Qhu+3x2S/laEuftMuFAuzZRwtrVGXAUA0cd
tmEfITy8zdLo0FeyW6b4Vo2LPckKFpm6rxSgHUBuiyF0HONqSjp3lqM7pR7cpdqK02SrWesM/XXQ
xDwunZ0pEn+8W+TIjrThWpyZWnIdYRutdMFu1OBrhTARe1zNm4hHTLXxm7/MkicBQLyCxcAIE6QK
JjeC2j6hvZxJQJ/UfldooTsL5GlCzXJmx6L+oRbEpKvzvPI6dINHV34/CrOb65Hf1qlvTZD4lOa7
bqYe7WCIRYatGY2bloFbDbmbi6NND81LMb3oDbhM9S2FMjtSFDuG1ZCHvwK4Dkh02cL0qAq7ukls
w+oupiFxZbFx9UTeJ3HrVeqxNkpY5NClSkyO+itVe5aFxKtN/drobxGYBFV/1xl3XQRUPoyhESXb
Ls3djLyzSu9NqTvqs7lp1tIAZlcNJCEQYF3QHc0A6L8Fy0l4XarMqaVsswiDG0YjYIDWVRN9A2rf
MZsfgrlHzecYirpbkVkuxk+daxjVH0dQYIvFaBFElitMwUaYfmhBv+MWcUoB3j63doH5ZBiFHqbz
m8UARtEKPguchsjCEt5Lk7VBKthd5HETN+p2hOSOvbcTxd+n8akOu81YX6rdQ6g9i0hYs+iOXM0r
BcYvBO3WbO8y3KKXVLWFCL5wCq1b3yziryQYvFbu3KyV/WXW8POFPG+I7jhP3iw+1kPNAoMPqDpQ
HIFfhZNTmRtU7uyRgDHtMxs5EljXUIumyjEjGBRDACl0dpMQJKS4EvHirVgbm75SIepDSYEjJqGl
Uod33Mxu1suOJBzKpnkyUmmrGfjhjnd6sRyr7j4pn4PqOA7iJq8HWCgdnLvSE8TFa8prlFrsIJVd
aVrcBFKuXk0vE+xDAUBkV2CtJ0lO1ik7UzvmWcWlM7ldDgg0iIBviNDTNDvXXrX+jQhig/TJAXUe
joa8UfrOKQf4InlmG0G9NUg7UlP0gO+4Kq7NaAtMRrSf5sYrZ9Odw11SozJg1DsVmqjRPqky3C1B
dXo9p8Ii2PqyYGEzS5dCjt+siQBJ0vplEz4VquFWZv4Q5LGtWQkW463TrX7a0sUkIr+iwsE3NLfl
spowSjOHb0FfbQVsB6x8PzMJCV5Nyu4Z4CLLEC6mmF1F+c5MgC/mt4TZm0GLPSiqRqJcJ6n4lnN3
K+1buBL1NrLKLdgh2WM9IiN7BV/QCxek7ywI4MJOa8xLoYECZKJqMRp2L8ewQuFpco/F3b7H+ory
EzdqbQ/1rz6g5lZnF/SetoYkXJrVsA8V5D+xE0LiGkagl5oKNH9YrgpdEoiFShhuLMh9IDuoPD0H
rYWCODJkYuivlt29eltPtZtZ4A+Al06Y3WvlzxHXB+sq1mbHipersP+BwTJ4gcwV9I3UTd4EVUsw
oYQGCQGDsJdgnMCHgthHWzlutqGQs/mzQwv/aFahYJe2KdzGMd+1lRGZKDZB3jsSQkaR+GaE+nMs
3WgRpNbxRxtkh7htNrkhHBbrttBNZ0mwjY3yjdgMrhncqe0vqUz9Noi3erVTYtVVlnSTxd8G/VFU
1O00otdBcUZG1FnK1Ut1woe5Q2hc9c0lvorKyalzLI/Kh9HQt0rT7OCl86RldstHKLLEUTXTTWVj
q8v7DOtDpZ/Aov6o5tqpM9kRJPnQxiqXJDT9KnRr7ZnWw16X1W246vNZnEGECOqpt+EMXuTa7Bt6
Bj7RhBhFDCHiiSAXF+NgHfMwOYx1sDXbwB9mdHJIe+UaAqD+ZgTxRi4jR2mYnrjvESUIlrtewlDE
bDbRyGEsljcrfCnV6kaX8JgWC3tWEzuDM5clN/XcYiDwsKSzE7c/64i7ssF2t8m3PV9e0G1RORQa
1HlogFn5InUo9h4Dqmchei5LUdvaNDjdJNkhfG+0WB2gbkiXpDxqbOBB2dbhD51ga5herYF9Ijxr
/OimtZFNdKMxu9aGGDfY7/n4NhaVMw+PdYFEQ2Vczuar0MYHWdO2U6s99cp1UzzVzbDHyNyR4eiE
xugorb0gFZFASEP0ZYaE2tTU6c38pevVO9aKZ6S5mjuBgjrch0baWfLz0IZ2l90QPLpahs4/d0tT
X2fZ6xwBJVa6HxMBbtkaewVGIpQtQurGDxQkeSbFNePx1pg7nsIA0ddQRE2EKmY+bNNFwZvc4nwE
u2QgQtO/9fODaY4EVAntA79kYnEn2mLTe4tpbBtUFqxRIMSHmRTTS4mWlwFpzaYcfqRxsm+JPsoR
D/qp4gl+64TJCQ3437E6OUXIix48F+gCiOIvSM+OHEMczV76YNN3gWMOmqsb5T2lN2+mODLDCuwQ
rUrE/JB3zEqejlolb6Zcemn14KGXRX74U5pi98WtpIavmQq0TjjIisbN2ttl9lMvjkaDKs6qnnOo
KWeiiGV3bDwrkJ0iiw7ZqkUzjzszl3eiVsCVLbdxXrzqcXabiJfaom7arvUSSHmZEbPS8F4PkzJd
SZHkIu9jSzWrMw6H0CK6qX+qqM/qxSZOknvwSiAK430rlnY7HMqo2/Smhi3ZtC9L0ctXDnqHC0ak
oALSN848h9eCbFyYY/qkUgTI2/VVvAvUginLNzEvLpvrton0l6hetoZIR1ludIjrqaco1be+XuwF
uZeU16qQRh9Tmsk2ZXSTss1svkgTmnhq5+bk7IVaPxZNvY/C8EBeytsHt9k0cKexJsrMplv1uh9l
xq9YmI9FNuZcphXvfeOW5HZGnd1Xo/UYSrfQ9J2013aVLh1M2ItyOr1UPFuBWrp9LniNfoMEDcco
dA1yzSSRbICP92PxUkSPRa94MDe9san4gnslDmHtvoYBFMDgSpuOQnlrSaGXzOVmDHtXzK4EofM7
RD1k83UxCIpUo780gupeDMatavEbKpUrD+1mCRO+5i1qQqEtdtWmCeeDJc7fTLU+GlZ7K4omrAdR
wOGyRMElI1Kt2ubACt6aESFKOt1WY/dYtgWhvejn0NZlAZqlQEK6VDJBSvFDB9JUZDGlqfhG1tGS
6FJlsmUmGygIvFVcOX222JY5HOTaIHDSKXDqNenOLTUo+koIsozRYkv5c88vIRC7Z0PK5mu2Wa7s
tEx+RlLyIuLesYL5ZaoNL+8o8pB/ifKDOU6uZAx2P4xOJqXXva54UypsmqoipxqdgP2dQnIflF+A
1z1jJDxM042mtm6PPASwNTGn9k08nGDf3b91GY9W/FTnV6Y6eXX3izvuB2AoZyphbw+p2yuLN5iq
YyzGnTaKTlX0+zwwfUUXdmNQ8gYF+45SQammP8Y5vh3JbwykXats02ZP6vAioNQCJ9eWEsMpCsU2
cTNsMaSlJHYVGWD4VYE6g7iTxeHeIiYI8qexP6SigrpVdUyUwZtJNwr8XNLHabobDYpmJezS2LY4
1wsAC/GxRJIqsUK7wBAyC7cib6h40MZDOb8gEWcK90l/oagLolPUfAtwCOyPoZk3S3m71DszSH0N
RCvvhhuF1DPbxpvRp6i0S0ED+I+1eRA4VfANYevjohPpypon1D+N4igSLBvKDWlrGTzE/Y2edYWd
q5kT9DwvnblJFpLzNtnU7YtMcBscjVUxztQcuXuosgdV3CzNdU1ag+SWgmVTf5+VomtmI5tCRQnE
vJxE4WJeKFMr+sHi0Qib2lsrL2iL2HNTIkNnFU4dXAtJSDlGGb2U2mLdIr2nvsHVdrTynlDvsTOO
nZHaOU/eUqeupj/q5X4sSaq0zs57H4o6oRLbNSs2bX/sk+sWFQKZnxkyRtZJ6PgEG9jRTsj9ZDSz
J+DvFvB6lta9Slaj9YUjz1SCarRBqdbMfYjMAq9Tb93PfCVzvzTfG5p3bRA6C8vbsI2L5CfRrhsp
T2GseZARtCDyZVR+wuFOE7ZNNLi6eJQlT66xSealEhSVss6TbF61oWiPM59X5f7Su8kXyLwkWkht
5sQlyI8lxhsn+InGhyP199F8KMoHs4SYHF0V9W2LuFDQgq/MLnLxW7wIdmsFJAblupPtMrpGIYXs
1TPU5wVdJJNyBMIeRL/X8vhIlmmX3J95kHLiUzxeHjq0xNRxX5gq7YbtUpPPPYTB89xnq6bHRa/V
ttzvFuUmFH+K+i1Nza0gqe5AMadbOqc17zPk4PIu9xqldKdl6Oxa7XbdVHpFAnq85lFp18wlemgM
yY6XZh8TQHbExI1iHgwTZJEE6W+VT6Ok1VLBqrXv0qQ76igcRb5wJyL9A+tHBsJmPszxLz14bKaf
6Po4ch97JmpA/RAckwDd/SiiohNcDM01la02RsdDEZyeLTLz3AkBObNc3JvCE6wFRxYO1si3T0cb
sslFniiOXk6HQEXGjFpYim9kp+SunOoHlfZbqBb2RByCdu2F3JGtK9dmrVMtQC8AE6qZV7MfLutF
9oRK2Muz6pkpsodswiK7hmlxNVHnapbUT4Nl19HpSApgVbyJpcwprJ96Tfe0uHfM0kBJrEXoJMM6
uXQaWbmaRhpgMlTy2vRzjMP05MUs4r3SjjdGr9waQrmj0BJE+mFAlC4gpIwNBN+0R0PiHLAMa+bT
Sc+VVB8rUryy1bfLjOIT3csxedXD20HdNx1FVStEN0BFJKzzWhTVWqHdlMKLSFGo04UDLQe7me7q
JXH6fNzF2UZABstq7ylveYYB8peaSYnakBxTkIxLZAIz9nmzlWPOd4S8bal5RUphUbdchGWQcNpJ
YuVq6oMofdNacxvkjyKdA52PGpqyL6WpY2iwHTKNPxND4tgbITdijt0OfBHCNPVFob40qOdMneog
J7AdzJwC1UsevKlGYE/EFFaQk2/ll5HwbAgv2O8yzWiDbJYS34bzc92W9jLWJFSTH0ThQ5jKzlhX
l6ipuVJIjXYINtlw1UhUY1Fe6nfRDC0nP2Rls42yXQ/7v5xAzRXV3YIVFKm8yrXeZtfjGHoS9o7z
qNMXiPd1P9gZMm0tAmwgvy3S3JzjNTevSd/6FomyltzL8e2MqFp1XaMCl5pX4vKoxNYOJRY6ceJR
qBAwM2Puk8rp2JVjiTCjCUQMe1VXQVILDoeninhFDe2OggMlYV6owtPGhMf8QjVC2xjh6CfoVZQX
A5loiP6/8b2ysAYX3wTrMl9A/bW/8oAa5oQOCVFkPTzGzezG4UGL0I0ggq+ycptTh8u66jAke1Qf
OH/1XTMroHnrq5L0Ychip1P6C8RT9hWaPFxKFzJaF8OwHC3TA2OHiNdt2uKLgYcoX86zLJFSC5ZX
2ZWZq89CNjgIi1BYarg2xm3aL35SL/tkkJ/bCSVGbjmZi8wyZ0eQUS1RkkPcRLtWXPapgCaE3m4k
fl/UBe0uhzFK0GVF5nXXlo9d3uzGNKPamO311roKUsij6eBKTe/GS+oN87JZ2T0BgJFA8Rv0aoY4
XdxUxA0my/p92Mp2CVclLMKrWcfHuGgg5tfpRZYeG8rsAu+yBmQwxhVSUzJH6IQt4uOrOhKh23Oj
vsnWt7Igj6pGOyEXDdoUSGNgD92EFkp+R2FwG1StXxQPS/hrfcciCXtePmM1DXZZ3HTUjyOsZq0U
1Zc1LiDWG7TNEFm2MS9rrcrN6q0aETLp0kWKPoZA6UPGjSFJJTeP30YkkZrmXlN+SgRfVseN4FbW
bkCvJlHvwixC8aSmtEeh3FQuCg56IRDxZleo8TphFyN48gvFfazl4ah2eGlXSBc6ifhaVXdW8Qba
2UnJH2oDXt6EHVUfbQbC9C6/px7qDerbINzK3ZFc1MmRwxH6cldVD0H/UsoX8rLLie7kNRoA+kaO
mHAqUS1zCh4Jc0i45BpX0rlRV5ALXy4X5H2J665syehb7XuyRzkYb3hISObcQqh8jYaR3JVOHn1X
hF9BiiTlQQbiGlG6msRDp2GJh1BedZQtbdeoL6PolVLpGRHa9NQYlFh2Z+syKAnzrnUaQIVFg9dU
nDy/KJvnOroQhvuRyDy2Yu528kcESzvdsoup96yhAiqSXGYCd/6ouHN36LUnqFbEVNS+Z8lpitZT
w2Mm7iZqGgpxoYbkDAI2Mciugro8vf6+uK6r6xLNNBxbdmojO10ye52Zuov5UMQbMZM2ZXGNDbFT
t/jgqD8zBdIs+Y1VxgChsINtMYkHMa3mT0a0OAZ3TpQ9R6VvEFsJxiaZPF29jejaWHPvpDB+axc1
IlSd7pUodgwkXuuDDvzEmtL7bJlfAiP0ldH0rahCAyXbmiORlazm/lKW/pwPyLOg40i9NKLCpaTy
zzFvd82ERBm7ppsyL9MirzGpCZmZ0/Bohdkv5F4fcin1Rb5hS93FVGceC8VF9NCWlutyrZW1j0uW
XKO3YJvBD5zybIFzRA3npmz5i1XuD5lyLwMv7Kh/yjL7hFKUQK1OKm5r4VkwRLvPbgTlWQdH3NJC
Kyj5qknvtZQY0F2ztbH1lVqhCBk4EiWABW2TNik29Qz7ezR4/mtHQMW1DkdvQmoqqhW7pqxTIRWl
02hix/1/7s5jOXIkWdevMnb3aIMWi7tJIBMpqDW5gbFYLGit8fT3A+f0aRLMqZyeuzrHZtNmNVWe
AQQ8PNx/gQ4O6p9Vs8HIm6vTjUaT1RK0VWO8jAEQvMB7bPIBSTXkkTKDR0cbvm7H66zgzbTSdS+8
ZFQWpf8KbyonMwRXfmfaXtYhzlOsepQ4i9Bfo9VwOzT1QyEmNIeVVSucA46ytfBXxtVUjYu1qZQb
ral/dJF4PcWYX3OMi1bnGMkFUsZnFaOT0utefz9EPja4/YwyXsAH8Jrok9wEVl7pyp5Z504eD019
yshgBhJ/BSnoX/DTixF/LERNLPfgp/XWdDCZtDX/pqfKBXpAa9Fk3DJsZJpiCTe4LJZO2PgcwSDP
MOC/xvELSEkBi0io0UYEHzU4XIPuZupabmc/CpzH7WzNAYDO4vb3T3b+R7+uGb61CJlERyxK0Yxl
UFxQKyUBWzoTvP8SumlPhJnBKt/CYIYE5xQeEb5w/PknTEMGgiPLxTJnCBBg1Pk+cRpF2j4LJxro
5QnIwffdwppkDa4YZGsAhfOffwqmt0aJUmtMT719yuOHkaajJ5wCHB3hxsxRLAXaiIoPpbnYk1lt
9F6Y+fPr6tfNVTm/qsMsCO4dxu0psPhSX+EDRYF5CxAmRdeALixA8C13r15GMNGRr73Rlmj5AZ/T
kFFbpWf+mbWe/Re4a84EivpHz7BnTdvaaU+gyo7uUQXjPqCYM2t0+TNKxKT70BRmKHK3q9+7XbxG
XwFEOS2g0NY+fNLonv5+jx6hbvCoDQOjbgnKE/6AX19orkpdT1cO5ODedCenvE5f8Jh994DRgSe7
EGhOXHnrU37Oxz4NFQqfhCAVRPoPcP2nbVQz09Mptea1ethBxC7W1UgynbLvOkLboF2J9gDSADgb
scavqxv93q+qEGRRH9gMR7fpPnYVEUKM/DSrF01X1u6UmdLJmPLXmGyyGklPYk7WqjqLt8oht02H
CQrXqd1M7wpPiugfSwGfl7n4XkYtR6mvAO2qtVSC6jzZfRJk0anlH2Oq2ye2zNFo8MCBmcLvwvX8
6wKnHjFQLGJz2D4AS5qdsqUTn81+LTG7lf+80ezunlqiK1cnNQROBV9AnjStmXpLBe2WKOgXM4zE
hdwwzgG9bTpTWdWNtq91+a0qL4ayXvu+vk+K5HyIfhngPlqT8fRJn8j57FomYFVBzgATGwPbokVO
TNMpj9Vhfvpm4cbMBAqaNCee+bxpvseAjqrAjCDZL96wRd8X3YEpB3LaUzzPHGh0X6IL3Hjtf8OA
6Wi4GYHJshgALplVhY9K9qQCWUl/qdf6vnW7rXnm76qHEX2Xk+90/vHfFof8BERBjhSS0dcNpbG6
Usui3DHPZ2oEM1XMydsN6uqrCHPyk5n2ezFCVvgUb/HCDDUVTE8j++jn1a51h0Nsv6HbeXaa9zHv
xuXKuFvocOXhs4hLO9QmlLyykTnIRnTnqEIzNM8jrVhn+Vs6laBCxFOaXccOaI5nxAWpCCzO6K/P
EoxpmOYaGwU4WCXj3pyuu23+Nu2lfXhHGf7vKXcdPUY+h52Bl58SuhSNaN17fJb6i37d/xIuuRlp
H0YmvMmnjP+8GM9kDDZ//10cw3OixiIiQTrbmi5TUdp3Xh+qPN+hZ1j6KKkK3ggRqpenuHjHoJZz
2SNLM2KYUnZxkiRCIbWNFc4EHtDmLwxU1ul78jhemjuuly+owuNNNR6YxQJ/dAzH2vZbnLP+9nK/
/Ij5s/30lNM2HAel4ENpxoNHI9OrrmQ65kp/8/s4xxDuBFL0WT5ltttclK6MzHCFqqErlXhxxzfg
aTzX3NevHNiO6fi7MV8lGHMFm9DuENCwrnFqOUeV0B1OFShH9vNMWJF0FSkhOMWLwyYWhiTEY4/T
FFNC/6fkb5rulDvVkTOFGNRBBOGOoC3erQKCXoTtxrsFbuQLDCtyBldXpZryaPMT7/D4gv4KtniH
2oB8NN40lCSMP8fixlIBY3nPv3+BHwXUIvF8WdLivFDVPulakZp2dkn1D8ktjATNnda0pdx+e4qE
cKxg5/PTLMw9dQOX0kW4VlUjryj5/INdsZu19JDiRkYPJuT2tAjJkSdIKkUoBuqvPpuqf/0KRsEo
lKDlMtdyOkXvVXffJ6ee3xFqy5cYi7eUilobpxa4/UZ6N4CHKUXpdAa92SnF9yS3Janeh4iMJ6Fs
n3h1R06nL6EXz7LvRbUofJH7nJtcwWvZtZv2bNYHDJ3y1L34SP6E/MdDhD0wp+/Fo1RkFGS4aRUO
UNd1WsNYug+ntbapXRyvVtlDxQwA84nNeJJfeuy6Q03OvXgmRCKRs0wx2AkhDwAeo1wT+kLb6LTY
S+DqtUPzrT9rbsinj3R8Ph7v/3ItDD6B32hh5Cj3vlfVa/NVC4O/9KcWhvzHrJZiwpOfv05YIn9p
Ych/yPyJafEqdEn5kK3NclxeEbzQ/8BxGFUYSO8mSjjz7vhTC0P/Q+fOyKGL3BUFKeK6C+2L32th
zC/7c7qi9EOWBkkNTvKZwbbI8mLH5KpVosFBKm+j+u1G1iO7D9NzITZ+BsDcQBS6tRUBtcWEw8x2
nmzeKqDz7VDvbpu+diNlduJNNFuDOeBhyGfrkfLo4x8i+/2+lTxwP3J6ppfJth9oFw7JCxLU59U0
uRNeSKaZ3XexuumxBpoqoNMGetyt7l9gIqI5hWYdSqy4YtPcWZ1+TWbYV6N54fsSI6nJjUAs46Wx
CgVxDSyZtvFlJ0pMgv37vCicUMgCJqeM7ZD1RxsWqOZBG3aDiGqB99xkB6trQJ/i3zfqtKdo4PYo
1A+cD11br4zwfcw9t+vp5DctHIbE7dRx2zAN7AVgXyBVExEDbIMJblnaRu1hFNKOtgFDYZABRZRo
X/R4iIqGgElqvgI4tQni24nBZR12bh70/kqKxQswvu+Zn1zr5uSoUm7aejgcOhBEmSC6HTRdsWSe
6LWAasIDei67SGMWn/rtofOjn4Uyvhdapq5yv7y2mmoHpwe8acX9IZ/uBaCORgoiYsLIBe3/Cyme
VwncS8znSYrEUIKbHKYQP3xL+wnd6ESX7KNAW24x2HomGYdvgWri66nR46sSSh0j/vCVZj3jtU1p
2hpCFcUjKFUjQKMUM0HUsNfYimzijfF80rp8WWfMuxzZIsopFRrut4uzHyDZKw/8hAEYuh0irX2Y
tv0zW1qZ/fUc2tnsYeiCTvBe/5dJ5d9KfOfhW5XX+a/mq+LPx6f7lxzQ/zSpIFnkQf/r9Hj7CiHo
H4ewaep/vGY//3HxDl75c6b8+Pt/ZUpNoYyB7IjgHd3AL5ly5q2L/NFcFX+kwz8zpfEHORQuvanx
fyF/cQ/8M1Maf5BuZ6E+iX+Ve4P1tzLlUrpYwfkZxSBaZrMUHyJzi+qAeaahhWY/ObLebHpT2wiG
dWGitwXi6qUuKiCBJRPCGKOU7KAoYcihWm6TQt6ZXeNWFThyL92aCegxKT1rJuTg1fIw6I2dJOJq
SCn3c+kqs15MphtqK101QDWlAPKBzKCxovJpp6ua1gq6VeDukI0XU2A69T4QzTVJ/oevdxfojz3D
SwowLMIpRRmwpS7hDUzjRWRgYNAlwy1WkE473Ek4ygkSuvxCcjuaIk4coaP4DILHGxoT20ytnNKy
VkNRbTtPcmsQ/l7h32RTt8vUnJFR4V+FvaU5labBQepggLxNQfQW+CYoOrpTweBUVu80vrQTx3In
KOmlZuAt6Bt7M/rR9XfclleKDsJ9Uq3BHosQRGozTnZVeavRly/MxLohDQPvl7ZC7+/bsDxYJVwu
w3qc8nrfAaRLZGXrhfB0BBVnlQ6ampgBC6Owj/S1jBIkgIyNkgMYB1/SDvnWCqEZjfi51x1GibNF
FJILFSOn2nTjfHA+7ferfya5L1pT347XedPQs0dEFCUWmstfc1+NdwbmFuJEx24Ege8CGbI9522W
najPBKy8AaNQYAZrCEunst6yWp83rIRkIJdmZiFIsnyNDSo/L6LEm5gC74bkbAy5xl2dWN/8b3zJ
7YsYfLSf78VZ2Xh6ZWEcZtwGV9qmdAU728KP2gHsWoWbU3pHsrWs0T8WRcVMBxTV1G+ZPGoKwQJn
JjpKlNzOGHgvSOweExFPCc9SZbAtP9gWurkecvRZdCCOGKyFWbUtZ2Br3Niehfdo0QHg+aEXv4xI
2OZtvo5aUMTpuM0aZwJ5Y9azSRFVuQGAKxNcVumUXrlukLjKveEGDbyHOL+p2ifBfBahHU4i+JzU
Ftv80DdwtEdjLRr3efgTo6Z7sK7cXwyQe7nPrFSqHFlF0l0tN1WYvsayvGpEaVNQnkijustDpFkp
unqxPYSW6MRee1ul+W1mtvcRw96iBAyCuadYP7c+iLY+Kl+CWl9jl7KSE2E9WTRISBOWV7lx1TNW
BwAl6NWZVsHRAG7Zx0itB9adKIOFa8MzLNC6lVebUJFDE6al2t43Q/dTHOObJGsSx/BEvqNaPUv0
hxyzkFBOXFGQ69Wgp3d55G3AmqwNKAlCNtxOgPd7GWZNF76URbTO9YDZafCLAuGykv1XaB/vXJAx
vxnSyh5q/HEgfpK6zqIR/klTXOaVeZkFz4l0W0dgAOP+CpT+HVNGx2vBM0esvpGvS/4GqIcznvQe
m1Bb7nFekzRmuxlgVD6msrd10K1l2e98WXGmehLBj/tXUkgyi/FTG/uzbqCRrmgXYx84sRHb4PHw
IMGZSBcA94OpZIisC5ce4IwCqJIFiiyhKqsAaswpLYg7SKTFoUGWqguBemoKAnK9ujN0cL2G19+H
pYw/TQZ4nYzY5dXGyrKNARenKJDg0APNMcXspZTLM6+87JtXOUqBc414iWUBxmU4zWoXvmq5oy/e
lUbqChmAmr7cWzkiQKphwjzB6CrOM9YK4phGO1addq8iZqkIN9iYbhVyXAncxsKCb8yKV7WcEdvk
ImRJVl4fz26J/HeK6y36pUCaAD0Di4LumgGnCMhXWngrFjrGr/fwIZTgIsBgVYwwQptBDgFeeB1+
l/wfxE568sAXI7LBr6DmvWjCcYMGlBuNvVMVwCCA1ljipsTU2Ue7ooO6q/WM18KHpDtLx/a+n3K+
S9lpLPCQoC8H5v1qpTq+aN3GcABNDfiMBbW5nxK7EK8EnDfAa41BDw2GDBokAfTQULZgRA7rSVLW
jQZaV4JRBswkiE0nFx/oYr1j4AAAHt9TxXclq11jLLId5ea2VyHnFPVKbA1XiOIr0TBWVtU4PcGN
NOXgCm7jqDlkkb+aPGU1DvE/T4y/VSz+jysDZ82hU2XgWfsWvn4p/ua/9Wfxh2QkA5zZJIdRDsq6
nGX9e9383/8jIBmJgDqzaINjDKFWnU7Kn8Wf+gcdaEXlZEXzV1J0qtE/iz/lD/qKOgUlpu38u/zR
37gmIzCyOOf4dbNqE8IYosgPXJ6l8RCNgxHVTKdryiYxeFD1dp2r+xhqtbQLMKnDum3Ta8mllgXr
qJic1MQloBIr3BsHUmOsXzVD7Mqi54QDFLM69R8lwbj0E2kzAU1tW9CW0i+5HCFkTlvNNNl0AhBT
RpnlTGRuoLcL+ymAcig/yUq8UUcQMiY2DgXscAv0S6zt9FDYNLL1pAPZTRPxQolKN1AFPrG3cnpX
5qQB1kkFiFZ3QJfmeYhkgTEHBdTVUGi4II2ZLRnBxswhi7HLi0HdJG2w92Y2g4HNgApX1hecnnbB
WF0YPZR28yqf8EajHBvMAVxd5Gp46WbdwzQ9lCmX5qy7gWm56ZN6hYp6TA0ntFg1A8AeEANndMBD
XylkMZzlVnEa4NQq2kl8UwKqau6S/sXUH2NDvdVS/1aF1TzSKosqVA6ri7ht3CnixMwRHEhJmUYI
lNmzEx3YZPxYlqD+ISJWEH5TkN5GQqosbswW9W7aApwwrqBit4a1Kr9yxRXOHSSUnTXtLI5BHmmv
lsrAiLQz6R/DDTkMr2p+sdKXuwrCaQZ6aNJzW/TM8zr21w06R5Mc4kWoYBoZb7IGWvyYrhOAnmlx
5antIY/hzujnkRC7Otl6iPoVFOBGAu34Q+uFlSHhSq5edUqMM1ZnF/7DlHOcGG+1CdMNvC+CDo6k
JBshHQ6jfCh9Fe6XvBNGf2uY2aoDv6uY1wKwwQJyzxjAcTSHh5LsO7IDFEjiBsL5QwZTtLbTHidV
XP5gc6yb+E5VjVevfs6Z43hmuu/6Gv2IZl3V49NQ0t7Qn+OyefMAp7cB3piCemWO6bMSFmsuY5eW
31+iuLZpmt0IgVLIK9uPICmLybpprI1XCfctgIA2LNxAD7HCfWrHyO70N4oetCkk+GzQzSV6OXDW
lXxn1RW0/31saDuDxzHhWJok6E8IIPTTt9YqLwPcFLIoOTemh9QU6bLgwK29+3BrippPbQKZV8Hb
NmU7lwLqL2XtD9qhEYKdX00wm2nAcgurEwN3j/zMLMzrsryvABDQt3FqbTrHBu+qkVsXZpLdI5aR
1Cb+UqXTV7pbKtkW2z9A/YAAQUEO1Tk7aiWkit0DAtA4m9rokHB+t53b5U/TeJnT+xnDEVXr9i4t
rzQJClH0zm5aGQzyx+5H6L+HvCkhOa+Vn1GClV/dO1PwKrD+sHwzm0PFjSwZ17J1E4EiLsOXKvau
PC6DqTrgvP0uJuE69LWrhI5T6+drsb2pa46scB+or3r4o+wgfSaVE5baTWwIriHfSuSItCtsUR8P
khE6ekh7Kbkq/GrbStu0fBmhiyhNvh6CblUO+1EqNlVMC443sUnMeGfhkWtkwhqPRkW7bnF4xJ9v
Y/ij3QrDWhqzfSZ09wwKZQQJcjkHI80zKN4KMUWdS7iaOD0gCvpPSXJuAvfDOoPHeGVFbEz1V5AO
25Se3TTy9wOngpERaNN+bLpVo95T5NMZ2I8CmgKq4irKj0KTUfyIgMHeM/W5VpStP96Hxg77eMD7
BYDCnRUYdjMlawWH3CB8FYxnDbNUS0JooLzpcWMvn4MhdXXIYqPUrUz08mL4TIM0rC3jIi0pg2F/
4WNrtwgoCFkGieXWi/KrICl2ORBPq8aCPrrNgjuLyqoagaEMVx1YYZ+MCnBhFcfAiM2KP8LLF5D6
zI+YSUWtN6PG0/MsjED0P+Esbg/Ba0+fIeIFxFJnxyGkBBmqGCh6I703kvO+GW1Nc3NEDEbjZ25i
SyOlN22WTUCnoc0nhpN5+nqQsQ1tRLhVKim2tcHBrgzgnLpyl9fcLPS3SNtNvgi4Eivo+AnXOiiy
90Bfz5o2AEv+E3etVTf2q77Biz2DOzf2+9xPwTHDUBsUKMg9QnMgZalRNfQqm23hIRZBF9YML6zi
Ulbw3VMfg2ouXy2IUQV5roElcFYG4UZqpReUeLcAh7eVp9nsDEiacMLoU7TeD5U0aJnFJvNu8zxZ
69alpD1i+mybIi+7aVLH77y9SPrEnBDqxn0rtLYME0qCriwpNCA72CSVxnehRtpKVZBcSuRfdRk5
Ugxmj0PAw3JWzJNLLnKrDpiyyTHSFf2LP3CbVC3oouEGqcm1RQ2Pp6iTqSKI9cRW6LIqXOTUvFoX
hn6jd+FVlFO51hH+3+rO16ONJaBjTy0a1NI6bofXUGjQF8GvfCovIzQzmgomd4dQRsS4VxahaXF3
syy3qOM9bWlEU1KY8RY6P6UzQlQtBMWxkgeFZoyovmDxYec9TErf2pvaU1XVdt1OoHHVdTFdGumP
zMPRe8RsC6T8fFMYYEaNxXCRhb0ddKMbAYhOhrtESNdCXbxJHMe0nVci70VEpkCpaQg1lyoCLily
C1G8nl/iCFAW1MxaiSjvk8KVkKzJ1GcfJHWWW1f+KJ6bIawwGGFKdhOkj5pY22aGVh8PztPPJexm
Y11FcVS4KHLeFtfHGssoFe/moTFWpXAwQYoXlmZz4AqG9AS3bkxeajEA3qDpgHhvp+lpUJKLLt8U
ImeZwte502XoCbmIR7LdBAgQJjCfq8gOPOu9aV8GJF3w96V79FSInW1xMx/lB7+79H0o84Cq8+a5
rV+qsT/vpWRdtZrNi7Y782kCVFr7F01tXStCvQ0ruHWyd9ZlJsS78RCa06XlAXOrLFfs0ejxJ9dX
vas2jK59SBEIkvP55OesVlXwi4Jf2plIEMHibZp+rQVc61NzV8m7xnoMkK2qaTgg+0TGSmxZhxKo
WrtRbSAn/xpNDhzh19xAK80blFP2gtet+ko7S0a0ZZQWOSWJE1WvbgWrO69a416FUo1b4sZI6fon
pbRR/PQyBC2ekZ4KVqnk2vnMxNJ6de+l2bqL4wNs6RXCOUhqWE+egKL0PKQYxb0wGdCvJlcprSvD
oHQdx7Paai5ilKDUHt0a9FwKOLpOFwSuOkbnSLFDea/ihzrnVPak9dj7/UqIgKhoSESk8Lc99UeU
hoeAi2OBJonaMI8yJZcph2sy/fH79CaqmBAE7FELrZV4Aw9mk/I0Qou24yhutF5+DKhI0wHlh+KQ
IBUSyPUPa6qugQc6OgpAY5LewdW2oxYVQ93aB0mzSfz+yuI4yLniK2G1G4fivBg9uxnZn7ylfvg5
mOAx/bMQhQujrDaqdyZhet4oDzKjonCYNm18nfKcQo4I1Cg4bH/FaW7Tn4I0TrobZhWq4CH0FTRf
RzxqzOp5RGGipT8wGcZhyt1M19xBrN+a8mcJoTURYaBXAg6rAf8qxNo0dUxBQle5h+Ra7Ru0B0QU
n2q1ePt0QTvSt/ywlvnc15tvY7NgrqgjB2h8G09LvspRitUDqLfZbQTQ3065UrEN1Q5wc5MDekoH
hIIEm3v/pkHHHuQ+J3vmWic8cI6AOrkXYus5Q2VxFdIW06NkigEEJP38S9JX48nYhHvES1fiW3hX
XMCOcKXd79d+BFLxJaK+EHYMrYihefkRcXbdlLbdNtviCb9pXFSe7k5EW3ZQP+694I5VrMIoU5ZA
WZHdaZaSlACJa8DJZhjLaTeTq7norKAdKv3dju0y3gJfIUVy7lst8WaE9+QkDvoI3IC6X5bbAGiU
Z8mn9e/XuJy+fYTEtgaVDOD+6lIDF0R7avjz5TmVxm0kwDdF4wXlx5WuRAgxnMJqLfvei3DS4v3l
rYT/Q0040aeN1I6rVvklBsI/4Qx/x0Zixm7MgylkpefR/tfWtxBoY53XiPOI+wy0SOxWa2gctoib
5GkP4SOwohl2Q4OLhvtMGpkX/QmAhnieDgVPgQu8CW8+LIeQhLBjG60WN2eo7Hj/wUv7HHDuiHwK
SFe2FQeM1x1Nim2BiXYfQn6n4jb1S8yM/5OPDhVdHHJo5NBqWQwr5DycxEHUkDracwSvZowf1wBm
2jtG5tfg4X6/JY9+5CrTsBnHhESONu/ZT8vrIjlJFI949bp8kNelWz1mj1DSXvUNmf/kZlmOLeY9
+Tkcra/P4SxTGAtmmEjl7dBRs2uXhrOtudE22v/dsc8y1GJftlpdFEOI/lGYQ6cYGe1HN7l8///3
/JZJEhS6l8IlYHusRpv9uOKysofi7CrrYK+d2h3zb14eR+oM8wYVQ49wOUYTc8Fo+QznaJ3T3Umr
/IUeGhIIGF6U99zzqfBs/clD626TuafcLo4lFB18NPgF+WPI/PXlMVtET7SrYLpLd97AvZxGl38q
a30IYy/XyBSDbxu1MbzYFu8tLSASq9g2kpg7ZzhDnOggXo1I0qsnPfqOQMBwUWSYDu8Eno+5dMAM
vVHJzJgbapKvhieRF2gc8vfYjn7pq/YMK9EXHLjs32+ZI2wflLcw6gYHYvIglwvU5SCWvCrHL/vB
O4cymb52Z2gv3gZOcQjPKN0HhA8c7ttnCS4u7QpZG8E5qRg+TyS/PuYvv2J5OrRVVEcAZdKP8y96
ZhT8z08xvDI36ja8RYr9RCY9kmsIaeI0SucYMpo8J4dPuaaCh11aLeVwcjY/auUwe7ZOe+B9l/+G
Iuz3VvXXaIsDvpciUQs6onkvc+lm4HRA086uebK4vdsjctinkaH/Yo0mhCJ2FkoLi91bxyJC/l2L
69CqX0P0tiP8cOZ8kK2D6/+yOP3fPSSZk9a/HpLcVZhq/Xz9+QGUuct/vPr5l2HJ/Lf/GpaogPXw
CGHqoc9/8OeoRP5j9hpgRALnkbGHySnz56hE+kPRSS0IxoOyBhXz16RE/GMmatFI+G+s4d+YlHyv
U5jI6CiWc5Ol4vv2kUsDm2A2B7VxNNVnqBeGUBlCyGiBOsMFiIATH9e33f413vJzhl1nKUFNPJNL
fGWZm0i6D3JrK3nvn17HsSvR0UiyrAI9wFfXWiIlodZLfqgzgYyTVXrIdsOZ+Jr8HM+DZ6TfHGRq
UT9bqW/aS+8UN7RaLhkOr4N1vUXy4hTVjXf8NYnNq/70WxblhMFFWO1GfkuT3bVl4ljhz9gbTiTs
76cEUeAl4snGfuKoWNRIiAuEhTwZlq2/KG/6XuYylGzMnbYe31pHehhcrt8nXudHLvySnhcxFyuL
5QCBxJGYLY1C8MmyLa+VTf5gvU1nxgc6mkWPdoSPGn4du+GcafQpbgtfyvfnCxkUK2odJUQMrhYZ
e+iKaKiSCG2oeHjXou5MkRElik15H1fJeTDW18B6X9tiNFeVCSBdnpSLUJF/+U0Tn8VS26LvwsjA
0icXAjstfmTTkklvncCUn7qxfqgCuCxteIuo37qVYc+3hgHu1upeuinz7TYWYPVlA+2R0WAmj7aJ
bCEx2GT1feIj6izV/GN+gkwoE9DIaVLrPqdNsJKBMImCDgsmHs+F2jxXZGErWtLGGrVntdbpkpm7
lpt6GTQ/QjK5zZ2ioGUL1CIVUUrzLDNadciEM8M37+uWpTDaOlhy6mZJdlEqte7IKRT+pMQBVI+R
aIahY0edeoO467mat48+RgXdFMDHqc1LgDW/VDH6RWl/KHTruYmF68CrfpZ6BSuTnuQKwP2boZeb
WhI3bWvtBlX5ZYrem6Am21H1H4Oodg293SgpOkK6cBuMybAqzf6yLPMZxNoxLZCj88EIN+lYH6SY
rSFF53HePPUZUmy+5gZBedGVs6KN+UApjgyWkAHsyK5li7GTED1Wydx8LxEJ0RMUHyTkwzVztJxA
Qku3CA9WO7pqIcroICV0kLM8oOmCuooZ5RL9XLDyYds6TT265ojrBGYh/iamtyrEKmCK6CXTxp0k
l9IKIW7kWZSLkiGjkvfoAAoNAkP13jRg9nSDfplm1XtUpTvPGH7KBgmmQgA3ji9AuCL8aSWPsaWj
xZDcSOhx+pl83XsgVTh+0VuUU1SIjORFSWLgJmZxFek6vVTDQvCudzwtfVSDdBOZ6U5t1BtLwyRF
OSR6OkML0bJGEQCrQsUR+8pYt+WIbSBKZQ2lbhkPu7QW120VJshoMc3D1bwIctcv6ptUG7EcSeo9
jnBIWYmyjX/Uu2K0T3HHsEXU1HalpzRjjRJRQkWIX9EaAi6Z1D+Qp72TvHETCdLPUGwfJClcy1mz
C5rIX2s18qZ5nP4cE7VzCiXUnFBXbqSoeay1hPm4ClzE6sQ7VGW5UCnoulYprri/z/vf63JQ9nOy
tTCWhmqzdGqr/KxkdlV49syYnu/5/m42a6pg85ziR37cYxbZj2sip7sEUhoW/pz3P1WKYlka8WAy
bpbPh8R+gtHaPKvX/sVcUCk/ukO1jm6qNfT4e2Dn6yLe4wu9FQ/R+akrz7cqmUXrogl0VobeByHt
6w+ZyqrrDDSmbUBMvffWwMI/8ViPpVhYpzrkMnqMKOx8jcCzVia0+Gix4vxU7aorpG2ztbGZtiSY
y3hnvll75QEkF+T07YnYcwm8fMyfYy9KZHFKM9MbiY0n5wxFnzm9w960ZptZezycupHLc8dpEU+F
5EGjy5JkUVr6qvhZQc+jAvs3UxjNwTFd6QwFlJmw1Z5D5VsH5GtY/+FuWKvaGUJvp9od8/v69gvo
49Jg1KCOLO9eCTqdhmEkbOIz1H/teR73XGynffcA03jTHpgH/P1nzGXnvyN+K8wka6hDnYjQDjwX
yV9AlPZstobE+WV2LpzqEx95p/RxuDqDBZqr3OUFRG8LWfWJN1+f/9kg63BaznedCwh6c2J1R5/n
X9G0RY+RwXabCV6MbYGLIOI62+T3An6f6RldVLd/PBnvSPEJw09CKYOSjBbq4mvxrHSsDD+fVxde
ID/u7eMtnYL71DXsdIeiZ3etb097yX7vvpMGPsddfCmtZA6GHhKXL8UW15gyX+q7Zm7z2HSL98bu
lNnqsQsEEZFnmrMCK14UnVKTDBOi5nNEBFFh+G69XWdzPLnWrwYFB+VUQ/zIxvkScFFx+kDNi/af
ASXOSVehkUXFxshtM1zIp3sv37rh8yPFz5grF+zabzm+HZHyDJKaBZLdW0q97bx/go22Lh6H6+BV
4ZivV9VFto5P3pa+z3Xm4HyXuMgDD/12mNF5NRq/50uUr4UGEOvKb2+GfCW8aW/evrpVny3bOi9K
O27WOsBNSk8D4SBS04RSD9p+u7//Hem4pvEUYJ8ha7F421hQ6VHXtfheXJveujkDsGunbmgrE6kQ
Kj187hMRj73uzxEXr1uwDHlqQjSrwCEFVzMeP3X9M9SI5nj/xhd07Mv9HG+Rl1pkAocRDwQsYVYy
4L4ndU1z25avmK0nv8SN9ABHa4eA56mEeOQIBwKpoZVP35S26SJllFaVWaCi50PHc7Gd4nZQc9gU
23g3OtVN+BThk/LzxNM9cjE1cJkEmk8z3/imlmGkWdf0nuLZKOjaqGSuIwrtZ3VXb9hQcLsoObXn
U5o236g5psSdnFXO+ZH/Lak5NTMlKgnDs/0HH2hQ+NGC0g64wbkxHAv4NOal8cJ9nON9lgj4/aKP
rRmWPEMEugL8x+INw+JrElNGSFjBuqc5qCJIHeHmP4hhqKaFkwZg1uV4JKysOLNaYvjtDyvb6eWd
J5ygJB/bL9KnEPOff6o9zdiYEPwWCAFSv/7VA+j//RpOBVgUt5o5TOaks4ZAizZ+Xbut/Pr7CEe+
NQNzQhQ4DFIsT+vrEtTOCL2m8MG7YnMqWPgDdmhoCu16jK3/ZDEWBDbYajTilgWygtknlhiEghJy
Llj+SyC2t79fzbGbhwngGZ49/XICLb5gXRAH7ri8kWgHasietp7TrAwXndPTJfGRguZLrDltfnr7
chIGbTTHGjbqXnLmktT8aXDuAq/YRPf/yan7Jd78ez7Fg2nsW4Sby3+OeYcT5x1kBm5ples76ePv
n+SRffEl2GJrj0MWoorJ4mpUvcXhxpefEtotqf7w+zjHipcvgRZbXEeNpULn1LMxwkBiEqWOrbQN
z414pauodVRu+Xgqzx/5qr6EnNf+6UF6gyCiXkZImct12GJB5r//flXHIsx7kHERGkgUD4sIglnl
QxsItiB4Vxa+JmHqu78PcewFfQ6xOJQjPJGTUSJEi0ih1upAzD3gXcW6HU8k0uOL+X/cndeS3Oi1
pV/lvAAU8OYWLn1Wljc3iGKRhPceTz8feKQRO4vqmjNzNxGKliKaIhLmd3uv9S127ppkYh9b/fi/
P66urIZmIjEB2ip6Qyl2CumLTMU/nfbMlT74r0tcfQQWIPm4FRNmoVLe6aF1CBsS5ooM4nBwKzT1
z0XWvvVFcIjmwQ0QBqrT8NpYLE6d9dQUsVO21SnTkHKO8q4q820Xd188789QHUrYcPd0lmrqDNrq
4/3LY0ipuJhjyfTljj/DFarnjKgTYTLlJ80bMnvxusOvcylgsXZX36yl7K/qrH+c4HB7SBTVoYrQ
uP7rr6jUoZLIkxMYLgbdXPrip4btie6L26/O/PL6CV2dgE1F1Sk2sEqDpLx68XlmtGpRcsd61p6M
mpSBbsIuH1nvTLxnlKEPiTz54hjhDqsEV8/yQ5L2FWU03dP7uSUnIXpRJ6wSxGGExOTJVPd0vxFb
L1rdv5PRZ34t4jJTQ/UxMOKbWQm2mTHfiqG+//vh8rnbtr6+327m6hNrtDkv27pGHXu0PlYmmXnU
bkdXc1L36/LFn6rhOGIUjgz4MNRPmw+1qA0yGHh08oZgn5+Su/IRtbvkWbqVfuERBbd0Kye4y799
cZ/rZ3j90ui4UyJEYWPxsf71A1lEaZBqE6fH8GJuBkxyTnwAdeNLd7Wrbeqd7A4nJXZW/tH/25Wv
031LK8z0fuLKk4DVLBYons87ParOBMBs4lG6XfIeLSc5ag22dTvLNQKkEg9l5Ycsih8RSvC0KnaR
jFb9i5/2h2oSqqP//VB+WWR/m/FpePUGXgweChHMJF+CiFM2YFu+3hSsi/6nx48VnyYjXknr0yaH
iUfpwl5w/rupC+L/VgdPKfqFNx6+QuL8cYRSIcP5r0n62nX668tuc+LY04SrTUKNxldF2lToZEUu
6iWwQEVDOXuNzWpr6sUWZeUpqNVNlAT70ch3/P5jV4v9xprHp0IwfwpRsSE2pTgGRXg3GeMtiocd
qRLUiJfuierjOwlHP/Ds4hhOBeeLV/SnyYZzLS1aFfUzJb+/3kojRKGcGwMOpXfruD4860X28j0U
ZPO14zTNwbo5I5v8hl/0i2vTRLp+a8BhdQ4ivDH+8UkqRhMgV/SBSljVZsh1qzJ4rlM05/Eka3YR
NGPiGI0WboIQvjk5vJU/zOb43iv9h4qnHskzogilJ1eEXoZIdpqArcnCMj0M4nRYYoksxFTCT1Xq
BAoIEpoGRRlex7p4M0oDd9GQ07IIowFGUzzvq3KNUEuXR6mucm8OGoyypUmKZIonK5il+t7U6V3y
x8CpBNO2H1pg/WFieSr2UoJR9cmDlvIxETfnlERBbWiFpFs5wcPZaS3iWZlEOQwIm86qs9tBTHC2
NSL5EyP28KjHvWTWarYjjaDzhkh7a/QA40JhrHYlONrpgGdtDZRiufTjBN70FGi7jA7bQBoK2Y0w
ciSE/iRCdI16o4TRqy6HodstdJu7FMdyI4zI4FsaRk4qqrzuriYEbkDaL3bdUzXLCGXR++Mz8Jag
FIEDS5iIjEUWd7VUqQCYzMx4UoLMbyzAYVaZXDDivGbmMEMF5we1cfmeDP0NKPdjvOA+mwYluwhS
tDoPRGVU3bjIrI6Uw073rZ7yckdcXSohvp7KMHF0vCYAtKxuHxSzvs1p2zuB0vWXFsc3BfAmwKWS
k22K2clwMO/R5AlVwtj6nreeDmS4Dmm9bck/GIb4R57gaExbQySlFnZ3Yh5Uwsl3eTodS1X9jtD+
I9SnO3hr80ZY6u/aamiaUDPbsaljxqr7CBoCTU/SigH+RAXIUsLZupiygUU8ASwdRal3rUL/Aa/i
M81Jz+yVs1Zn95Zch74hiMIunKp7YxBf0qk460lx1tYEmVwlzqKq5cmGrN04RNZYrsYxyrbU8dKG
w0ud6+dQwb0sBPdRNnzLrIifpbZ8sfT7SvxfeZmcMdxBwpCqmm8hwViuKodRHp/kyLiYZvxOFxCe
Y5c8xF1G3uG4WsXT4azJPeAfifFRTQk1h0a+Tyz1Oc/JoTSni6y2eEabkCjH/p0taGA340LZn94a
ZVCs7gSl5IH4oFfxzmgYBEMC1GKajaeo1G8SjbPRjO867PRn3OO0ZMvRMdMKho1BboE5E1uzEkXR
oluSN6lT54UGB6yhUIpLUXznDDvfEhDcuSQ/vTUJV4wEPEyLxm1meCg9S8kxTpK+iwdzvInIzVM1
hlcy3xUlBqdIHk/iFJzHzrqb1DUB0ei2g4YUXsNyoxTaTTurrymGb3IJ4cFryoM1D3TpleGMI2qr
ZtAKjKb5XoolESEBKX8MeXUBWakGe/6Ss0REYxYF7ylfHzYz6jexeExDydOLYkM5kxAJKSExMr6U
On4qPd0107BpG+kULclPQU1PsU6uXJ6PBJjmwrtstTK5wPmTmSAFTlq6zEQ3reEc430zE0akFyEJ
qiTCJFZr7eUAt62Qqx+g8mmlC+oxjQoalVAUSPVtJNuwlnNGpe0kFrXlKXGxDcb5OM3WszTJd7kS
3A/hghgjuBkr1Uuy/iGV5J7c0IrUsqHZp1O9scblvYn674023YpG/ZoQIuU2Y3dfEWeixERTC/Ho
I6KBitAHxDiMzMZLoz/lS5PZZpduxDDz+7yBsUBATWta91o8nvMgOTdWhY1K3upLdJQHAo8SdnOn
UjDPsCrJYNWPKclAQkGNSjGf89GI8O/ERC4XM5AQYToz6gAIL/3s69VA51Zm+idCByetnCqOkDTM
pySkYWHJADp0RAAN/bPQ4YsKS1n369j0Y3lwC4sckkj6adQ4Moeufm9CbI6t3OEFCYRkZ2Zztg+I
C6J9rCueUZMQkFT1u4Zbatt04m0Qize5Qbyx1WJDIbMrrDPHGBZ51+oKlrSSSAJLaWtn6OFbpA3h
6iKLiy3JSXhKhUHByFd+YzGyl1p+Dgzj2FT6JtcW2W4bc5u2NbGCU/sajbNHppeX9YafdfN3/EU3
gMJvVIOcN0NZLnWjExiG85DmNJiRBvzZDLenwUYWdmgMFtJG+jhe9otkXIY8ZDfWyozkZL6opJ6X
bfzWi+D1pHK6a5qZ4mdsvk6ZtQu1mkEXGU+j2e3ToIQsXPZEzYjZ7ViijdRq0l8IOMJCWJLvs6ZL
Whb+TFV6D/m6D7UVFTLlDO0X3mOw4cuNp2YOh1OmkH9VLKN0P+MZdFuD8KuZ8CJCNjK/HZmJlQC+
hJ4Y97VCTVoL4Ap3S/wst0VAfEy5bE1iEDe53GyxGDmyWvwAe/S9asK9IBVPWZbuCRnd9WF/TNXW
763ixmwXHowBFLocazQIYd+WW2NGe4A/rHA6k1BEsXvTh1w5mBFzrSKSKxXFoWwLDdFvcTRXp3pK
CMUVMcVZBWoTSW8f1a65ENUzP5dmYGFyo45iqYx8ORpC7++3bOvm8i9bXXpNIiBNRi9vmF7EX3ds
C8HfoZijI6PLvyl8tiG+tv+auPyp/LBeBhYazXWqxZ94QAZGlmahnOjw2O1qkTy4gF9sAD+fqq+u
cVURmtVeipP1Gq0n+avWPNjFR2FDLOPhKx3a5/7g1bWu6ggxSYUT9QU0WS590DMOXIdl3SnBZoaU
2uP7rwRiX97dVamoCqWJCfLXi4q3xiFyOZ1wEgQCvP/qRPLnu0OLIUP4FqlRXJ1IwoG4gJxtNncn
kS1PLxIMVfjLm4PV8xkAA9o+9Z+gzP/sLPl0wFsfKn4BlLQkEojKdVkEuglTjY7urqKELST4+5qd
hsusx6+/SKQ7S+15zbUS2q/SQj6dHa4ufVUliQ05F9mYW/SZDbu6ZG7g1nvIWmhOGHZ+cij281b7
qgX71VWvyhllu8RhihXPUWEdLzvFtDNsUEB3PEIQNuOuvR9qe9x+1Tf645inTaADx9Ioblyd0roB
j2unc7OrsS3dEzbtoZDefFlL+OOg/+06V3OLYqZKX4AIpX5SPtHsdUkdrGxUsS5O5dvYtXb/FEj/
x09I/vMT/fetXX1C0MjmoQKp4pgn85H478bWOCr4hY9C64Jm70XaVLQT+to23dbNdzGbUXs54d7f
CZcvZ6RPx+FfX9W/f83VV5XMbV9HCr+mc5tjt8v89NQiXZgVqEIONEpX8sQtrEzQo/QrvzIefCoi
rVcnCwZVNFYHdFV/ndpjOeEldwLhh9QanTEHtWXW2yES38cwBkFi3v79UvLH1/3v611rQ4qinpfc
IGwxKR6iiohh8+nvL7AOh09r1W8XuPpu5UqI21rhAmEmAxkEzHEZyy9KjJ+uQRGBrhOkNRN+7Sfg
zdxJqZbkE/2Z9C3XL/JIYvP939/GKjr/fB+/rblX95HEQqmP7B4JbDK2goadHIs8YsN6hN8Vlz/z
evRmK3eAHiZ2mJBcuAjvixkfxkaIOVuDspnE5cL5+qsl9I+/7LcnfDVijb4k7imiB7F2p4glTl6n
h4S5kAA5D0RNcx53pR9/qX7+8xP57bpXw1aRF3kQZj5VzSbS/kAwud9vQMVRdNPt9CHagtr9WqPw
uRvw1xGiXY3PuK+hwCTcLnlJSJ3t4vvabdTd3h2eOg92raejsvZVl/DT17ay6/v0phXtr1pZvxa2
v/uwr9aBbJap22h82K1nbnSvRfld741jeA42zUXb0dxKnBms+oL3EQ2kdu74AvZaYwsb029u5e+Z
vc4l/U38pR3yc3Xy1zOiMoK4DGfFdeBBR7QfdX+eUYOHj6iiBh4x/wDLEZ+H4wAGaats8bJ+qLRo
u6cYYNhP6QmA3PAu/Wx3hBo6X4XsfBqjVz/paiuUSnEqKetXOpnfSGJRBoNKxvbvB+l/+DZWXDj/
obt+9U7moo3GPOUi626yXOzyrCPMNyS3PEdO6Jmuei/2iPoa5G86tn57Pla34pd5E3+aVFF54C6S
0Svj2/zrJL6wfhRLEyHbQbYC0M4uzP+xYIbH+fslrkZBFsjB1EncqXmCtBFuCQB1AGExCkYyArlB
wf1qafpssbi65tXTVY2uTuaeAb8+XUIptW3iBy41x5fghaDZbXqfnL7aHPxxC42+eBWgQUb7JLrK
0wRISI27YXVTcvK3l628Mzb0cDZfXutPe9nfr3X1jWaWEqiNzrXEfbyt+WDizeyvy/2XWTafmhXr
o8Rjq2kobElIu3qU1UhcYLlKMpNddFn1phwz90DIGXj/B363P36Pv11tXUF+a8KYmcjqaP4SgAIk
ixebuYmjyEeHquy8gvur05eaiT9tZCR6I9CsTR006tUYgIOQdNOEbNm6Nzeip3rKFgiYt64NJJU9
LU9rIlF5+Moy+VmVvj7Z3657NTCShYK7uF533ufnEIqYN/mjFx5AwPjKmbTycNO6s688RR4Gj022
2aeXzBO+1ob+6aEjfmUOMFbg868f+ttDT5Z2ThKBImXrBZsKZNLTqsenoLcK8qe31E1Aun0xAf5x
iKJmQy6ABOczoIEA35ogFO5+lU63d+MmYU5YNkRS70Q3OKSu5X45av58o/++5tX+Q2+btovlVaBO
etpqdJZcy183IBidzc3s4vj3vtql/+k0pGo4HUQQ16QBXG2TJ6HJEyo06yYg3P47NPH/6jS04hLA
vSiUQa5n8qqqLCja3NsKoFD8Yacc4pPKwi3gHV8n2a+Wyc+qHL5fqAmr0UBmO3vtYyt6kKSSVSLQ
Y74bBtSuMfh3wwNDM3khhSjvn1WK/5FB9f9T5Pt6nPnPNlbyxbu4jf7rKW7CuPivXZsBfm//4mRd
/4J/OVnVf5CVgxsVbBVyGf7r315W9R8mEzmHNtgoyA5W+eq/vKzmPzCQrvFoSFj++a/+hf00/wGy
RjIIVOH/SeTA/4j5rurXMy6jAL8E/FFrDfDAPfHXWX6uW4BmQ04PScLMSskuts5jjNijcbOXye8C
O5EmIHEZ0eHHKAmBVB2C7CzpN425T1tYhs3kiMazrt3XzWMYEYm3FwUK45KDhtZupRfZ9OpUsRuy
CQTpG7XnUb8kVuM2EDwlfJbWU6XepLJvjOEWFJc3AZ+NLXey6AxNTynbTzVAO67uGqUkeGOjDT/y
6XWGkTvDc8oSOr4Uq6mCJ+Y5S/aSto+Fu37eL9Zt091LyU0ytdi7evpHiSPkli0VL0iwPL29KfId
2MQi34DYzOUjBXD2KV16moftWB7LH/GPct5Y/OWnGGyv5lKVPlnn+A0iYOdM3yA4VqIrLcfmRkr8
XXRTa64O0mO0P4SWfGZH5CDhLnvlFG/CHyVtKeFXOeBRFbZByM/8oUeGreY0mo2ndqQRwP+SDjFt
yko7lQv4p5ldmVm5QhUSytHbI/TR0byZnH58VmmHViYtrpEM6PJH396qxrcxgjZskjdOi04NNzoc
sflcm5mdlLo/iwq2UuyTryoMKeOcopK3tMAhr84xip+VATQ1c0LaKuIibAd6P/FGaayDjt6451Bo
pt+i5iDXb7VAWHlXco59s0RH5xBb5J0jTxiExadEPTUpPYqNajcVrErB68yzZt3HqWpX/bFcQNLT
+otqvjV6G/BnXHQkth6iiICHd1enb4XwLFo3WZnYRXcpwR4Py12YZ/aQAdSz3KIBtLwvTLBYXpkc
+/leS3Zh61aYftr0MbY28rAJWlix1On3WnmuX3SbeO079aVg0Y6FTeINUFgafDvqTVXemeErSdJV
+MM0SWmBQGg5pXAIBl7iMttT/F2sSHzn8K7dC8GTgQyo2lfqcwjMIeHA0OunCrAp7iYDZ8Exiu+l
8Ta1Hpb0HGo7gu6V2hZ2lQvmslsuY75RgJbK5YU9eKZ9WMEeWQh4toeiPslw7dS7PtmGgUcgnKK4
TXwZu4s5I3siqFxunSH/pgh28ZID39pgItRFL6YlCmxO3dQLvXya7eRGv87LUa62JMwEXuOO8DJt
atcMHa8Ud2sKU/puvcKZhoK5h+Wm3It4X61LWzyZ3WPE2U/YV+P9GIy22Nx1a3oLLWCaQXQvYrqd
1kOknadsm3nGvDfjG1W+CayLXGPUjHdDtO+3inKnaod8fMuNV618lJMbffrQYLu9jfWm0y7SDPky
+G4Ud21y0ycPw/BQiu/dcLu2jBPpoCmXqNukyQ6Q2UyDyszPVQDK/nGpIegl+6hGTxd8b4ZdrXg5
z3na0MByxMZHdNHCAH0vxnsMu4Z6CTs2dVC0i6fFuhMMOHjfR/UlG/dRcFfqbxOR805ruSPlwfJG
1m8TTirqTTj+mJuDiP06bJ5j6XFIEQr2fsCnDn/GkdftmYZhR9iI28lCkwNZsxsxz0tOCzVbWMQt
NFpigeJLv+R3knQohYeCHxknTiVsahQB1rjRDK/WTqnE15V+jEw28P9teYhtzMZ2DDlzlt4NYPpG
Q3iELvsinb16uvttCbv8dwHi9xQHVpyrStW6DqDt12SSelHUXKd14YFNKikCMTf55n4I3sflpoo2
OVhzshsKXyU/yINxK3pp4YqPuobjrVf8sfUXlzY/Ri3TS25MV74XzuOJZQF5yLzPklcy3ezcsRpn
0DbGjMrC6UPPoKNe3xbSRkq2UeBFzBj1fR8/gZKNqQCNWzl6QtmiKe8yR3FO5DTh+CuzY/sU7RZf
lTdGchS99raQbQxU/cYMt/wBZUtDD0pO8iRoW7U/mstWGQ5d6M0OynzykIAnz956IIwQmCBdYvY4
TIlE5/ohz7811mufnItiGyZHNm8Dbms2cMzn+DdTr63u4tmZsGsxDe+r5czf4iBRo3QYdYeZT6jw
OQQWoxs/LN6EPKO3ywBAsEMGkfB9uWSmNwMnnW9jRAJmtUObPVs7K3PNl1r0S+ls5fdT/SSFJ0na
5K9t44ExrR9Ddw2VR0bkqKKXDJ5heNGE2Hqba1sdCK2Ofyv9ORZbfcbJbKfZrTLtdWVntoc59sGf
ig84wL34g6UmsDZNdLsCKPH2jr6qZ3bWv4XFqdDP2/G5uV1hDtmuUx1Uaer43gEWbbZW6GImNxRX
LbZawMzEKjbe5slNlVRuUHkWywZPIL8Nv5R6fdrY/vosV7AM6QlrAO7VgbDXlUzuphUV7ugbyUeh
QJ8d/iUK2vwGPO+4/Upd9kkLen3Jq7Ng3S1jjlLUdJNjTiiAm29lDvadaQ+AUB31u7bh2qShF7Y0
udn+q9OYte64fi8RXl//akdWqHqoEAJmwglDYb+4ZWhTjvPNd7R1dNEJTTDftEv3YX3UZ5PyrfBR
HwTNsb6bj+VT/54e8vNa3SxvNVbtW7RVBp2PG+BVJ/0eoUVIP8/Go/pkePljjnif/pcLy/NBygm4
cUy7ftAgmqwavsUrDg2nltG1NFtzppOqODBSF2qQgR0Rd8zRMPRXhoXmJ7vizdoJD/1euKlv1Gdk
fwRCcl7dzPv0Riaq8SsrubIWz//uQV0VKAKO0RkuQMpXjZ89oEo5JDfzk+7Ee+OOXSPdzMJVRBB8
dnyc4KLDj7c5CtV2szdme3wJblh1dzCM3wgG+aru9amaev0ar/rGoQUTom74dcL96EWO/EigSXfQ
voU/0tCJmBt+BKgLvBhGBC2OYwsWgV9XjY78RlqovA39/JB/0zTn72d63FrXZaT//mUmLja8kMhG
rz6wmlJINnNEBfa1L8vLRM6QK0OQBSsGbNty1XoDC7rzmflb45Dz+6uDbqLFOTRwFGqXFbYuvJri
aO2Up/CsIWYk/9oByh7d4kaieFNp1G4gqbhgcR7CybUkVywOKFml/HWk9mf6ZXvo4aPmpCw5ssEu
56yice1YvuHb2lqCLMRFHNKpnrU14o0Mg16ww/vh1D9Mp9iPNjBqOhPXULDP3GnLepmzqBguQVSg
00fJ61AQcVFPYNNpt9SPeMfsSrR73XSqi3o3O82Rf6e47U/CKcWfyz1L71k+IkF5Djn7kA3tsOLG
tjI4OVEeskNUx7StvMnLtpYB3NpdtlN4zKddCaWQqpgGuHB2kIiosh9cBMdkrYPTa7eRhylHJUQ8
cNlpS9lDoXZ2ZL4t1U5Pn7rumQhawpyiYT+TGZBt2/rcRp2Tjg1ZUn5V2Ut+TJWNte7/EnIMqdkK
7H38wHrp+GoozXGcqjtODZfmPi2+5WuHmdx08yk3nEnfISpPAhqx7OvjXbLr6tuIngebbXow/W2K
Ycg6zyyQRrCvcw/+dWw6zXQQZ0+A3qV6IQb+9NSLG0X1pJ4NIdpUtqcg/wHV3kzHBp3OnUXcizy6
pkH92ol2CrqMvnTk9xqBTfFTGA9VcCpocpP916f3mg6S8xHJLpyVaQaO7CSaIylns5Xtfjpa8jkZ
ncnYDJO/AG4BJD4VvoywVNgx778ke5Y6Hfa8HT+pP7PjVDgoHtNzfeajzRBIDoBIhh0bTcOt2W+b
j6G0MaRjw3FMc1plW8LsjpuDIT2LgLxeUws/WIyucoEllpEu/0D5X+k3oOEl9bFVWTlZa6BzaKQX
+itkINnmx8ELFTv31xRxTkhlDP96KyEPuV3jHLGPi86oXdpxpzaPRf7AdilfNkZ7CqtNsGxK41BZ
O7nYVGjRVJ/1PdikW9IKNIqsxmKTFeRXJKk1l1R6y8JzxeCQpMsYnSRhnwj7ydim6dZCwKN49eAX
yjMSPmrsoRcUbtBdlOSc63uk4ewxyU42UBj7BkcUpKXfFeU8mw9FepCzh14jD8YfsT48r0XkFsC9
ow9uFpz08KTKr6VW2iPDSL8LU92OCGqb2Rm/C709CH4kuXrjtK3Tg06yHnRjL8Y+wlLtNfjRqz7v
sBbt7NFwg1Pc2mPrxN9QD5eLF3H0Md/NhoOyBxCQPicRGcJxaVyxvMicICTJRjrJv2pO3xMHiB+j
OTRcgg9uMicpbdSHmbAXRXoY5W3aH5vvYKtr+uuuwJfBFBHtCMIwKHxV383s3uinvdr46bIzktYZ
aZJbZ1rlYIaz0qmfo2MP+N+Fqb7QKxB9nmkRnMp0vxi7QvCZsgTxwBmcVCVltGV1Uxa2+I1ID71l
Qfaol9TEgcV+IR+qyll+xG6/5dh3w7ODacMGSkx3wbIzQSJtEXzLrsUm8huKYNSYlp3oqLszG4nZ
3DL3mYgGLxZBUu3RajxJuUzFmovpiIfQh6XTvcrP5oH+30pKeI/a7fKaNAA3ap1DHbtmFA8khaRs
xznyKZbdV+AihBdOJpRaw4IuTNfSEVkt2h/JDJ3WHuK7lUqS637mMm0QsyCwl+bdppoPD3mLoi7K
/DzZmuyxbW25iE63qytHMje81YRogw0QYYT/+Oz1feUHr4Dvpw9WFafFkV3K+6XdiTAqdhU/DMt7
wrbFUJz8lf3DOniOxBvFuVu0Oyg9Ej9uxQcWuafMrjl4xTf9CWOGNxwEp/7AV1A7IsL1t2Vwx9pV
PYr0bG660Q3B7Egb/n895Zd2giLh1ZmPPWUeNnnv1XRUB6dJdwpQAPZEs9clW4Kz0piD5aGT+FTs
hvzz2pPoxN4lLg9ocpSfEolm1QbqG0plF78BZYLCoTpFFkpobCXeqeYxbdGpTR+hEDbbUT4vxXmA
OB6d4Sil4aHLtmT/kZeTpkdiBtTQW8rvjbixhCO+XQgEuJMgbp7E5RzVT8RgpeaGEGquk6abTj+N
lJ9yuyw2KuZvR6jc6vuiOH2xYZisalW3nQiEOvGJddFdq/kwkFhE4oNAYNvkaPlpUR6RUc+vg76v
0Y7y/Zs3ZmPZ7PjIjcqjO+UkX+Lj/EKKlzxu8oJJkpM8BSZoCQbJK7hiXsQFifHk1jtSGRrCY987
2KT3bWSnxqbakJP4lr7kEvPyhbVI0p2kAm5EPc1eFluXCU1jobHHi/Bm9s5A0ooruuK213epWyAg
DbfV1DqS5ojaPu39VQDR6ehEb5ezBpmjfZ1ojIPQic/MjlHHOcxvUFGY5+UsMw0PJwpCy+zmwm5p
DoN+KzbeoNnxA8Bia0t2SuOGirNA/Uo2ErHXyfnDOOmZj/5b7LZpsBE0vxT55ft6PhvKpim2dbgf
slt1OGkc2HFC2HWwH/LNoBOBtplfkS6Lu8Rwy/pFg+Wf3AeCX/LecpeAAR4xf7pKdnB+ard/bQ5k
Xcar7XOrSB5Ik9nPZZs7jd2afFokv/NaGwwpsJ5SOs2yPVk7jqYdM06LTpaUYi/6vp5/zC15LHV5
KMKDpDrBfDMoDmfSwQUdnpPi408qQQ2uTNgxp4XH2CP+6Mdk+earsY29YFcc+oDTqb5NG7dgRjhG
hAgk7ggzR7KnB+uGZd9O9/q7YLIcZf7auliciC2Qt+zjR+MRBlba7DoEvRwP+efaG0e1wRuVXxkW
+bAV763GjxnIvHc+YdJ/yqdC84tsnxZ3y8rr5ah601Q4IuyFMDrz2IKACrdLZCvH9pGMTlLJKsYS
dRgyDCLmnGPusZlhYsM6ITvKkeKL9jypO45pBt4Tf30p+rb+mOhVGRTXfEOisrWJu0dV9w0mvG2D
k8+TVa9T9g3nYdntqSu5yWFkbSFbQyJW0P0wQFuDKaHa8cJgIaTUaWKHiqX60b5UW0LwnlFy66TF
tK9xw9H9Pmlt/DY/pyf9m/mSiMy2dqwAWU4rOzobuksB5Vz8VHt4ZK8GkPXZJRaGYNLiJ4/SEX0i
DsoXwQM3GN1Nd2m4LRNv7EmfIELoY2DH2Z9p4+x4DJXHDMcmeztvpVeZ7/+OAQ08V3c7D9wFm1R6
Pax9VDoRHafegPju3F6aH9Em25GMEfrY+Vpv9rSH/hvFzBXMqtwjvv65GF4TH4zYo6CoEHc0HYPE
kZDEYJ6VfYU6buz07U5gP9Bu69bN2Hyyl9Y3BfD/yv2VwuRomp+2LqIQVfY6ar4L4TPeJL4JhAdJ
ZFc6YWWXER4HJ0kZoXZ4NGG2Vj+F2asDG8m6O3Jf47fkzarthRtlMb+TaTFnbxCekYIuj2t0hU6i
BwP5EifvKmmSPw1vcrK7db6RiUIgOYQQQme8p7j6hNhal1xGWRvbUu30lw4RQrdlFmYZmBb2LKzM
tnzPnwjslUXTf2sgbAr2dGOwxkqguWuPYNP4vuNZiHbRrqUXRxq3VFBC0df7PUl+hXQqWj+pzkG/
EX5GpUfRpw03NXIZl5ihu4aJSbWJxH6kU1EWpyZE3G13d1p4q/B+uMd2V0icT0eXzwIqTQKVhwUK
w/B8w6TQZHu2kwAIreKcCnuBHPHxWfwusBxQV+Kw9eudj0c6NMO+SBwZv/OrfpNNfHo1Gyp7uSXF
hip/H96H0U+rxDDFYcFltowsv8e45Ukb4h/Z4zvEcLvkpmANkRavjl1JOpHYIkASbtxoIdrGqShD
Saxz5Uu7yTfR08Cnx/qKcHW47VK36l2LXDbRrbIDcWgKG7by3IUnSn3r21Du6GEQ1xKZzsKpDevF
XS/5QUHIr12uq8B+pmLw2j+tGGGR9RKYDMcf5sBgIF4LVKQrPOl2fKmXM2m9uC1IFzJK0ifsqdgK
jwqHx9wdCpfVaRER8G8Yxh/6B7PUyDfAUzV3IkrfdB/ifOgdi70//WZ2LYoTHdKb7NSpbiX5moL5
wZ67S8y6nrNfFA7l6AulX0DGA1Ax0k/iKIJy2VHGU4X50Y02wUnaJW/VWwvOc95ME+eA7rw4q6wm
drVHq/UH8aY7l9Ri7loaEoFNuM5bhKPgufZGL0ABGN/l7+rtdCNWz/dpeIGUZwssrJv5CC30vKrk
tPhh2iv7sD0JhM131f9i7Lx2I8eydP1EBBj0vKVneHlzQ0hKiTbogv7p52Me4EyVMlEaYNConqou
pSLIvdf6rTUKp1q+2UR3ucnia6vjGw9S8tazcH8sXwOz0PNyK1JZNFnmsXjit3pOz+1iNWRcTcS3
GjsEXCQ+Ku/9U2G6wpaY8esej8wh4v+5a28nvwf8m2/UxuJ293gw6BwtzWfUSpZ2lx644F0IFUt7
v8pu6lyfiti+og/Dugg5KFMaxYFUvUy88Q+tu3yZM0qGnDXKphVVxWvOLUihMXuJ5FFf1/8CbpIZ
hplKkIZTHbznJwO2tbdrhTLpSZJDp7oKzIokI3pOnyW6jmR7j4MRiqqz59ym4SFaUYmUjSlfo6b0
1tobd9RFr5U6BILaUaCxM1vlumA7PLeFRNsJZ5mbPYAPaQ+Do33NNwm7XH7Wufcy9wcURlyByz/A
KxL6YH4lVVK+i+2MSRWifq10YRGNqFB8illxmZodZaHF1NEZ6sjavbg6AjTNaZkZOcGwvdyLupPS
K6dSnUoBIeVzv1GYKbJqEHGDrG/REwKK7jq3Y6aBt6od/YhfIby8UBOnQjNsiDy0TDd7pO1L9mdO
wbcxczSm7szVHD54Ptz5PoOcsJorqDNTW8iYEt9HlpJwClrRCf4OGiJ/XXHCtR/F3JYub7F7LS2+
wMWVPMmSFofvYMjZixxzoXoLPyj/8JzSzEgvlz28CqXPIA8AB3Ixhm3m/PeH/NvR8u0z1vl48dUR
eUUw+zfwmNIceo86IDiAGc2CJb3vKTwcvIl6H4OmYxuLTsWb2L1VDrVknPL0WMmDW4HOkGdy/O8/
DvHzf37n//rzfEOW+6tsXIYIZLcz+STtTYyplYKSPL0BB8tCZj49cehNE5Ba6VVQKKdCPeXRl9a9
JD0ZGn6qHpfES2pHij1QOMK2TJ1nNfm1oeUk8cqK2fVcQbO2bik7s3jKJIuFlp6//p3Zcsb16CoX
P/okLjcG5ZODPj/EIOraJQREIaVmabZ4pK6tvbkyZtqgJplwkDlMtslZQSXLtrhAeRGAnh8un3jp
rkcQO5QAUzjdZc4EJx/q6RM97qm0b3F5KthKjzk/jh7iySsbVvLT9brNtQASSKNcFOqT4Fb64a/J
7bLxm3ugrf5jdBRGdLdRYCvPBo8dV0kSGO/0BdE4pDAB5ncVxngnfuGp0hVP2NxMaYiLDI4JZ06/
AyOc/MU45AgMez8xT1GxWlx24yeQQ3lIAtq7HYIPaIehLY7R3lUzix2mvlHHOxksYHJ61VtkN8oO
sJO9sFumm7Q8TMa5VHaYbkF6oIuj7CbP0ac7XFZ1ZC1nCfUYiKGX439W7cbFlcCq23D3cF7Cz8jr
LCNgRrQMm5IlmcGrO/z0pP3tQVPIbZJpZEcU9E3oNC+tJMYDD36yJx7AV71N6tSeypwfyn4DYYYA
GqhzOAjn/kn5gUtEqva3H08oG9mn4ipS+QYwt7GsYcJfzzbKcAAOeMiptDatUrY34mcN5Ni+N6pn
bO751NvJU4FLQAuXoGHutumv6hJ3+KXlu6m4KatgHXSlk6ASJseqMhiE2tgU9JlvLFtseNIvooHw
mWFhBEifPE1zSQpWy0CH9c2PpcGK8c5D78UIUcZDOXrtdJbJ+lH97m7Ud6N/RcGSWx2Xeb2VMn8A
7ng0PvSrB82RnimyGs0t22bJMhur57yn042rON6rs6XXnLE2f8EqiyeaX9GLFg9vJTDkyoeVwRJv
AYbwZNBThqF3W1aeofhAYXkdxMMRvKwZvSV3DaT4hFjjMmvg2jxZdRrJrVUH3Hoz7AvdW6dfnL+g
J5MdO9W7mfr9/MORqX0Xs8IN6FgE//9X941TKTChJ9V6LbGhO/0beBz1pIILLNN/aa9cSdqEIJ3Z
lIUzccXRATuvQOCFY684cn6YdpwmF1s9infZewfG3nrX52u2lwDRqAQeLApypf30NQueMGPiZHVU
N0FWOsuD9A6gWwUxFmAGJtGwxqd1AShYwZ6bjP2Cr8f66UX5CxfC74tyDi8Iiir92xURLVEk9ORL
O5sT9IU4WxsP1zGow3P0CiKVPiJ9Hd9y0dU7SBw8W+Ap6xWdACSpLK72LG1nMltgpE+c52SaQ0xv
AbTuIaq5Xk8G4osV8GodgBPQr9uUpbqxp7CxzdvK15zMu/DfM2fhl2eY/x1MVuJZWoIhZHe/WPpx
2pnujF2MT3YPnYBMsvTSGx7Z6kFxhMNlHwWbrXrTXnbqq/4gJ552jyzknIbJ+1ngmh5tGPGDQlvo
frFZdeg89hMfosMqb00fZCb6KG8BM3b9exIkT+bhch8zMCA4tVHNHOf7S3h15CO6oJqVF8y9orQo
JpNmfqr97DBblSeE0i62Ox8QLYAm/Z3TA5noZe7l43LOWo5KSwyomesOfchoEdLojFlMD6MjwQ36
uba13RjwUJzWeVgIYUO2mU8uN15jbFPso00wP/1o7vwt+fxjREA8SeoXMSMUM3GU/UNvK/QDwlgx
JvcTQPYLCgwwxSzhN22ytpcXoLLZm9jXVPV2MN+aQHiBq+I27MD7QskVDAtFQEthXJvCOEXgoPQs
/UI1N08PkuDWycqzCB/gocVZe0MtVp/1D04P1P2JRSw9gEZ7GumnR8wgqs4qsO6s+Lz69mnS5K+Z
m5mYlrcptpv79itSHBwCXePLtXvpHI49EsRVAfPrcshqT68QIATxy5QFrILiGmuqcFKtQ/F8zxCd
v2TvMxgSUA1FaOuiN7yZbyCA7FFC9wa4FbfPxJ0IlMK76o15M2yjeynEu7ysKEhduddm21FRfX3i
Zc3foRpKTEvKMTY9k+yEq206+v0PL+nvWfj7l0Q1mE7pCjGfCGv//SUlUafRjARHk+0zeN4p9Kqj
qgCcvGnFtl9N6OjxtjTDJiwNvVeVx7a/abqjoLuo8l/p41li98LNMrENxL82jCgN0JdzYeKJ/LQI
R53tnQ+f5RiBCkF2JoxBFsg1Rej2dIE6OV6j2+S60xW/VIJrHEadc3lOL3Qfcqk7rRJWmc9oVjZu
nzOJUbZ8GQj1Baou6cPNwD694h0+kIgxKpw9SkxZPe64h4HONlCMgGucjK1vOh2Ck8VqkXgk7mS6
C+fl6OnMrbcZaQK8gjtAC3ace5oRSBkB3Z4kX327ntIX5VnzWNZgNMx7fX8Nytc6t4rDTwqJPwwz
6yWxQbpKXBURu3/0hCxmZaiaUKAZXZeO28y0pG0bSg8Ewgl2uVvPmDwcX1bFM6sflJP6KAY/Nmb9
jWH/1x/jm/FCn42rSDOz6Ui+AIVIdDMNtAA2Ky7eJpQDVQhdgEp5blW3zPebj/gRwdDiLF3QMPWT
12rXJ1YY3ercFSJ4BY682OD4XFyVZBkQXy9sCVpsq7uVDRDDmDkdPwJQp9E6qrpSEdcX6iS0z/gV
XNO4OFrDP6HHlvmAWExyRKZMyhzP3ft8yDz0oJplAPizAyP3sXhBryAPb/DFAAycI3xizA7pR3ar
7eh9rC0Zoqaj3wBFm10fjdPsYMveJa78C8KwlYEHrHo7W+SOu/IzDAU5HnnjpnWgsgnS9QALzcgE
UvH7fznvmjvOecZ8u3tbA/77H6wE0ndb4fdH49urWoxNXdPpQIWvG9Of/NaD+nxRjYurO2D/BmhV
b69eeq/dDa65rbyCKrMiEL5oCdXe/w8mlr/d7yx+a1Qq2ct/RFEPvUBFYsczQt81vBLDqB/7a20N
r3b4Y0zuOtj+cVD946d9m57Urr7go+Cn4fJm4AeKSlyOfnKnX9b1abylkT7ziie6KderNbY3ijX4
nVv5bNMQC9aAUzhZHX/m8foJ5uMY6G7Km4LrX+Uu2F3I+l1tKBfEW/vMnXeQ+PbiEeaEpAyZ7Mt/
H71/3aD/+fF9E7G0TRylvZCtv9Dl1rzrH8db6MX6njSW3JHOSQnkL92hDuI5Vx8UUERXbPwkd3/6
aPW/DaYbJCvcA5iD/jDpZWmUjfLMg1XI9oxlBAHfBtWIRWOv4tWr7o+ShYw976C0qGiszsnuV/qx
cCobWH7ekIVklZql8F449Xu3EPrtIIwwP0QXJOsShyqe/Bfxa01qjTV7QMQwExpEtpLdRY7uggJB
GtjRx4aJl1X4Q/lYXDNmRbaGr80KTHMeiIm7qW2gWNkucEOaN2LtYvb84Vv5I7VhfcskSmslegBI
SfweGtjo3UY0YsFwKuILuDtAq1Y7WLsO7SaHA91rFXpN/mSI1FDGmLCzbWLFpI5DhGDYXkUkZkRW
jVOmDlXp6RSO+RFchA0HYLC6p/nmQy2sFnzJAz4AFMve5MfiC2X8/IvPU3+tVT8uzkrxCAipfCbP
sJ1z4UvGzmwPS7rqBZT+Nm8eERBOnV9lfKKu5BNQZpA/sgRq/JaDE9EA7G34Tw5VYy99GOf5NCqu
IHtq4zVDkNqbrcJscxRiC+1xB2n4ot+ihqHJj1fnS8+YxAKwhR58OHLgAztXJLiKm9YMBsm/8nYx
XF+9GR0kiwRTDLK0yWl1R/ikCuhDTuyL6aMjT8oAg7BdTX50jy5cg5T3WsBCX+H4hk3jFksexNsi
d9T7uzr3Kc3uF295UzpXunjtsQccEx1u9gjhWwxvZjxg4PJyxDr3WThQg26hqgSf9jSfwuXLChaM
CJU/uaJBBgQ0v+8EU7/3ttO7ckutnfSwcFkht4u283ygOqbpj5vqNlbeyvwjut5NU6Am2+oexjoO
wdE6W689kYI/dpDaZqAGUp18Luccg8UPeyKNLX856sDUSIdGQybR+/HvmSyOmqzXFR5BVBqohM3Y
RYM0mraSO7ggOkKxItA/rbpVNdSlCHIoxA4wwnPQycYvEWq5W4Ce8SbsUjrKYf42+YzOW2Rmco0h
WAY7k45aLx57/WiiICSvJuXGs5vy19oiXPM3L/pa8e3ELjlohQGZVkNDSrEvb3rrkjrVDPlBkmbB
dZfcAjgesGAQfVYJtyOkYXm9a/iCagwUFgN7tNmuAFi6FTM+P6B5BIVQRI9MB/U6EbjxxlmJtsKN
HT1EALrecTor3ktD8vxrTnfAdYugR0D4bYtB8tmcQa9hguXZphSYKnFAU3RjHRlm5JxopKJZcPq0
ca+F9eCikEv47oojZOUKrIohif3UeJvkAuwiAwWw8SgkL6BvCsdrj+h4ZVLM2ZWGFVECNWiAGXiD
RSdu1keiBAOxEcWnxE3mflqHWXXLAWpVZI6ID0ZroxPuPkuaKEUvam+WaidxUeE/KM9R85whnkMN
jLuCAmPUa6DCwMvxrxiPHlaPwsac0W3AMK00XFwU+zOiOWAXKDhqLbYTVhsyLHNXBufXvQiIfT1t
YHvEzS7vTyY7UAT+515QtMvWBmoM+G85jDFcUxizs9SvEZ9n5K6FwMNHKniTeMPqS7LjBdLdGnqv
QYlQQXwiIakcGuRz+joqe4ItcPRxy6+p/0pTD8sSsQutbkOYkPp7Mfweg4Q/62HOHc3D0YpkWNyN
47a8y331ACfUlA/xELTUyEzbWbbKr+teQogj+lVzyJtDzZk03A26t97h6/WM+YBVY9BdPmrCoewY
ARvKsF450Z0lJZ5SbVVWpMat1FN0OWiL07HvIyiD8qNpxESgt8LpPBxxvjNURyalpdtryEEUz0wd
tN3dAp2M5n5lcRUkR9NJIXcss3SipOJPuoMHOtLhiVCtE5eVe2kZXvmzEYeyXT5JXdsgVky3VIvw
qH+CcGFuvUAfAESqAZjzZrAjgIVNoJJlFc2v5nLOdewSQaahBLfIAwAI67y5Oce0fhFYulp23G7y
V8TLX4VI0U39K0scDaois0pkZsWNwd1JwtpWfEPixA9JbGRM/Q0ifFpZjQ2tXq5OfpIIXUiCnc0v
wduUQ57lDjhp4Sf7jLnx4oLGwAXD6ShM+tCgijuiqSh3CDJ/DRJKP6cmFTj1qPADOseTIVITFnRM
R/TLF48CAjEWX4R16WnVFPKFDe61AohW7oDdRvampqzgqGjs1kSn6u7ndqvUcLfFdcYXb6U6njZv
ad5ylEoM5y8XB/YPCeuCmDq39ehRnm7qKYhVdGm+KpzFNsjS3ruyBaGh6X0EoyxKlzMsYOX189dV
87l07xNw59kT16HBK6ftSGjow1C42E3kIdRE+yreSIXL58wK5tTp+b+HCOVvs6pkYoc1sRqKivwN
+ZCMtlAkAaPdRnYldL9o+yqLmNGE7+xAeazMwfOVgHVuYJrCFmnVdYtIzokhdnNLHA/svebKUaVE
HkoBmFB019zrZOdG1oRu/gqL4BTDw7oNctagavxSQYTh/KYXuf+Nif33byT/bURkMOJ3ItyMHJxv
YSuTalRKmjF9D16PUUXdKf+vj+Suu6/vc7fhYEAAM+yWJ9x8KPmteEB77SyLDSI2wlydc69AiPTL
PP+kBlfUdfH5vhrIjK0aybUqtTjfFqOlkuMiyZhfo1dU/cyufL5qt03Z2Cnv0KU9alMZkb+m2fFi
iWK4WY6Xy8oUTSjrrqibiYKFd7UAqOTrcwaR0d+28blPnjPE5IdVi2bNnxGD34asyk54GTYfqQJq
NL2gISvaJ01gWR3CS1rvMdnD01+teHwx5TehDPvekTJLuZO1LcASIYDmuEcAltDlherNhSJG/7Ch
IMd4l55UTFZQqVvDjW6hyZMthwyyn5cSyXV7EKhTm3bo7obNVmL36e3L4FetM0B34On/MEunyr0r
r6wQxPthV9DJo57VgToOhLUMCep+CVIWXjh6F2YUFTtQm77ryuf8AeY3keC31PQkqaBjTBlRMC7P
RhTUvUeFG2qSuL03gC6LOwArucHx6W6WcCTNuQmz/FDK4UUIZn62tCtJwor3Yu21vdWhXq4SRMNI
xOwivx1ljzuqnB4RZWmjr0ifCRJ080y2EqKpKyfe5FUJvYUPwoRF6bNHNcmP99kDGMA2mreRPRii
wt6cBXZbRO6NjaFTMkl5DFpUNXQlcNLnWButlIni4vC69FzoqG+fTfyH4M4OVgykh/s+SL80X+jt
K1MdS/QdEJPkkRGNFHTw+NeAFsk48/iHG6c1EAm6ZCvWXElIVfi0BMscUD8iTdyWvnasncVDKUZO
VfII31DM/hUhyGnccfRI7ba1x9SD9+buyi63ujLbAmch8gkv7zyd0N3SUT/mbeSi/NkTvOWv1dqL
04aju5a/oRrd8p9dMFGnlFo6UsHzsNd83Ihf9R4N9GPlYl/xEHaPXDl2eieJQBUh/OS7LKPrXZWD
2JOeh0cYBWidEKXHCNJxiDymDdUf3lLfOK9G3MU3D1DVe4aAlVBRdkjD2XLuWLr4r5O+1++TvX6S
viq3fEgOwm74aB6TfV452dWlgZyenCujPibI1QFBOH+Gw3e6RQIpHPo9JwTT4FrwrHmjg1/yczhr
PjRkaIZJ2DxOzsWdAtPTtghQEADvuFUb27jZnNJb9Y7mOyiAHl8EPlNLPVXk/WNlhMjkz6R+JIfH
zgNMPCRcxqv2GylL5RQ33dfmDb1bu/tYbJz7zKxN7cy4GVBkOCspwZ9Wu0l4XRWfq/5qWDEXjd18
oZCOmrsR9qXDuSy5Azf+YhWFI73HyH2OM+Tf8rEZB0vmNclbX519zfQuZ2llJaurX8ggTFgWtPLQ
1bcCkOVPh+AfJUbr2iqzs5oE7PNX+jc0QUprc+mpLgZNqC92zjH3Zrx1p02wBKhcwao76Babr3zf
Yh/4EUOgjvBvhzBXg2YqIMlUr/17aRHMztAvl3qd3NWrq+By8JzZrvN9JL3EKqpvu0FdyBu4Sji9
5rKN0IDp56rAwR7G0ZEsX1bVHImni1FD4vpHbrqq5iALmDsZVmVXgZnBnoYAmYQp7MqGr98VKjHp
0ESlSc/kThudhazxDSagbvEYikpWQrzyUvtQ4DcBRIXRLhyGYFSAee+oy5rLdbGKR6DDrLXwl+LN
XsjGj/fXNGhFr6tP6SZIircRY3sXKLKnR+8ak1jSHYqJi6a3hei0WVBJEkNrIUMvom0Z4pz1m+y4
geTp7Haw1+ZU7iaHbPnRk9nrxQaxB7ag5FCR6Qwn7ubbi68mTwiuWs4iq8dnwbKWq8fhV+HIbLFL
sVc0CseGmcPtOU7xz5jpqsTcdG4u8cjd1aY1RzsdNrz1oFEIHictMOdS43PA/mtlH+Jx4iAhfEq5
iXw+RcKLQV+z7AYSjOaMMK6BC5KSdrErhBa6XYmy2uSMhHLVdtuLm7GwfUmeqToqRh3+nANSxDwU
Czti4izQi88j97862zmCIs0B/sBy8zveZj7paBSdTc7vAElQbFHMrHM+yqNVz4cvXlDuNfODFk1w
VkeDUkYz78rT4ZrboJnsPSszNinHDK/IlTWSYc/cYAvAFxHq9S5Fflid1OiomG8TUBMsXFtjeMHn
cy4qN5+PSEYBk+zUu/AV0wScaiFOBX6d/H35vNA9e70jZyDbDkKgCrepfjPUnpa8ILkbAE0iKOLT
uGwYZh9b1YPu6zywKJw6Cppgt7NJl4pcoQ8WnBcbF+V9m8Oo7ze0KwJLd9RcwHMjdOjSbR17CXOc
o173Sveci3eK6bNUxC2SEMw19ysaTXZyqrkjdn84wGo9Ne9Mn4+AB6N3S5TqG7dEc2hLs7cU23Tk
Ufck7VTnSFnuKIUjS3eF33CVOeR1ayjhqRHi9DLKsMQ4N+OhRj2KIq31kzEE5Cw1e1WEpY5xsROO
WFDs3dz48CaljmJ6PUcv5Q+4NjFLPxwd69//B1Fobi5GtRk5OnAqHFeDrK2/QxixS6J6eW8WP8u9
5lZ5xK2ZGGGWwi1kXkrusEXnT/EBQ+4KbwkqVsTZaLELtnU01TZlRhAMLxR8IHbby4w6WBXc9XFf
gV7lpSDQhW8UbxKNBuDBKxfosrMDM8ifMEaMZxqGLLgFw5EPK2qFrrC7QabD04jWrzd5w0EvbhnG
IMycjvHSMbqvZbTX5ad2etNL0WSCIfQ2OAdIinronesFk7qVsX1g0JD7w2qkCrl1el6L9Y1f+SnB
meOXls/aTxdErDxGjn7+yeT5W6ryx9ysaGTTyuvg/F3DFambXsv1Eu6PMJGv/LjCSNonJzUOGsOv
zyMoimUWB06fXewC7BKweU96htKdGiqlpV17vdNJW2w59zZQJdX+mtG+mLw18C002byU76O3ojrc
gmjVxG43wk+XBzblAiM7+9/ySYu1+jnE9oTy6IIhBEYn+khrS0KXLDK0Bbr5uGAOMrwiA0w+8R71
phOrP8h6pL8YXqEw/vez+PYMJnFC9fSVZxB4cGs8mKc6xH4HVFjCYnHI7ts3SsSPeAXs8b71fwom
Vn4Ld/74MsirkUxJoozwt8DtHy9Bt+gVjevsjHwZnUM3UEyqeASG5sWoczDgMYxcnEh8KQ13wsmK
BtRh+a8TsDgbUDTH53o59OZNPYMadB4EttMzTuoHJXmmNqLh3LgSZRGWTJXXraKvGq5yOFzlwlY1
jIUew2qbuT3HBDYr74JJGukIyRo50ztyQ7/Gw0LXNxYBkUeC6pNOcNp2tQgJ9qi74sCDDnBcHmjh
5v4AIIy5yD0DETnQOOfkCNzBAjt7OpcF0H+1VxQ/f4Lz5+6vkb6JbtKFMfaOInGG2AFahe5A7AXb
huBZoYwv4A+N5ALkFh2Jh2wTOEQ6XNojS1sOBrbigd5VQ+YHUgt/TGXIxVU7zKpWgtQUuGVENy0x
yQdYZ+P4sE6rGaDyDr1FZWNDa0sEoF4J5lPx0x301kB+wPXJ+GYK7uUZAmLjXk+AbhSVW6YW9m7/
ljzXIA4ZdljeaXyf3IDgtjAZpW+UiHx9efIGIRxLln1/VoPaZ0CP2aG6FQPKyAjkIFuw3FmM6cka
KQLdyUko4FucAi6cbrBLR1OOo4rT9XCRtws7iC8ld1LyyY/eeE2MbJ5/BlgQ6faaPpMg9Rb2MTrt
9jAgM4rdlrKjEYV5iECf+5m/zMwXLoZJvXB2HvrLqUjv680DYQ0DfZ8o+rGpj9VBJ42E4nmQ8Nwe
ZQenQdMesmJ7iQ4SR1hrL+mJWJoK9XdPGbu7AEfxzNYuq+B0fdLFj3reQ6ho7wIGmYXvx5UpuGhu
FnUnzIfNuEfEOGcf0wbMVQmHtVNgm10OHOvcxIY9Kf7iI2qvdxOVgshnTkKGzRPhfSBdadvYU4aw
KXab8Q37w5olWRePyN5UEud5Itx5JiCD+F5H1A6xh+ERlyCVILPDJX+lZGlwRdHtGoemGA0xDQmO
MOus5o3HwqjK20Y4MTJKMqVVH6bKUo2JF4zWCPT8yayOVXQYWs+QXYHlq8YvemixMCjQJnSa+EPj
6u869yjrYrOtIycZeHmHsPeKt40r1J48BqTYJAxKmt9hiev3RcHSiNejCxUzVDA4o+MhNvzKTeIK
JDAxcymUhZHfEvsdVQjo4VgimfDBMOq9GhNCrXenJPsYu+MErNT5jILZ1akGhxMgN2xDp2jBbQHo
uWfwTfOC8n/YQmxJDv8bOPqrkEDWRWLrf1PE33Ph+mVKSXaG5bzOiIBYZA/mKTnwftyQPmw+M6HT
5vk5Av+9rTv58ore5Em+MT4UrzldDKvf/bQqyX9D5ygxV0TIToRJ39E5iJW2x6aPmelLf6Z8Rdoq
dneCpoBoe4SvxBCYREQ8sQgCw+A5Gmk8X7X26dXJOm+1yWCfgs3DgUIuxLvw0j5wQo5VgFMXoetP
9/Tv1emPq+Eff+Bvd5Ncd2MjZOSIAQ7ZaTAe2EdgE9U18W71Gv34A//2CSlU/+p0xUJP/RYN/eMu
iq9ab2pFh2DGuZDQ1vubJ5355TG9F5lKy0/j2EC2+//9qPx1DPznT/2mORHLUVFHhZ8aP3b7IcTQ
DKAY+3gsv1B8blel3w8/cf03fv9gFclQkdmSJwjW++/Bc3MRs0FJmSe4Ml85Q2/1E+1HTnuXvgJW
3GBtgPCMQa+t9PQT675R/hg5ZF0iFZdyOupeJRLb/v3TL1NvbrJWW0eOEq/TFeMhhjf1tjXCNL+L
RD9CJsUZzXmBm2TyoOQw2IO8c0sJ/U2Mx5OL6hcEB753jF639XuU+W217YHPsBsIv5rs3OK+zZ8l
Yub6g9Cde5JJiEcawYJ8RrR+AirY/oboIB6sGj9Jv2orJgfpHXTYmmnisufxCiQbnKN2NXvlUQkE
jPM216b9NPO8e3QcfcxBX7uihVmK+DKH//URQdU47NKWgw+cktlZfaxfq/x+DNqH5mR+QSvm0TZq
gq629f6RSkuGZM0qjgygKbyaCzmuQjVIgXyv3CJaTdV92gXd9UO8eNro1ZI3UZliIz7PyfzCwYpd
L/OFacsmGYGEEHqx0sEO6ABKkT5y++24a3OfLae84QQcFR9j3n8/U5L4hyzm99dqgEMDk28kbX25
/vHyNHmsLVK3gVB5ZTBD8dr7FWQURtU1s8DS/Am6Rg3S27WtHDWTAcefodTcgommrAGji/+yxu53
2RIFggQvZQ+/Iodw5lvznmYrhbEcvUXrgPJsolNxDa5ccjCxrZuNW1LstOwgN0HCoxy/KUhv4yv0
/fOCN4mnAhPdzG7nYHBojoCZJHDhpca3cs5Jb1LRxWryUeYeh/tFOAMQnHhSWIWVH+N3rWw4y/UW
Hr1VY3N5MPaK1cMiHQ1qAVgcAYZxsSyqZah7yMx8OSfiQbgc2+uepgAossJRjbuJzOAYNcHrlH9l
cG3m8FEuEFNkJDjto/6Kn3fDh4dJAYCF/Av/euZftjB+C752wp9HsBcqNBMd54siAUc6VfpQ47ar
ziD+JjkZ6ofhFFaKRnQOzeg8zJj3trKON9rrGMraEDxj1rnCA9qAMNh+ouCsIgeHAQFlsM7KDmOO
upXkg46JmhTDyNXAoKa7kkam2pYvdCQ5BZwXXgPQFWboAqTHjxqKe2sb8TgkMCEsI2coHlPpTdmh
NqS1Ovcu7/O7XNpMmGjz//vho1jk+4m2PnyqpClIeTQiZ7/BgP0lS6tm5ExJwsuVODaq2BD/jpID
hpmPzti9S8AuaOJxC1jRPR7H4tSelGJHzGJgvGhO44zPs4fZL/siazGPMZE1bjF6JWGM6CBW/67D
szZeQtAFRX6O4CGjjmwAr1aO0eCZODeA1+9w38GPmPc1eJ5Z7YsRt8FDpRyIxAehgRYrd7gTichG
ioAzO0xkdyx8jdFmQUv6NicHLbXZ8AslkJ+aC9uj5I2TL172F5aX8anWnQt2ds6gkVUbiiQJxGnb
xMFG4t1gMXmRLndl7Ot40MRHDlAKLKyeQZ82JUv2UJt7IqkBnDCDp753JwmX6xPNZ8iIIxxdlTse
ohEO+HxVjpVEtZ5HbJeIX3TaaY+6CWNuDcOvltFSColNHLQDchS8gKmv3U/mjqFYVXa4QSXtrBAb
ieIJ7TEynmkL15HovKz2tXpQb9hLNuE0u1ruCeOJiqJ08iW6HXl+OWrJOuERmyny44htmVbtlpI4
mgAN1rv5MXNCfkTy1KN55TnU9yZ/Vzz3XWOVO1m/wdePSy9ojLAncb3ck3kgTfcQWpzRKNJHX6SX
y0cAq+fH/Lm+wFdYaru/pK9AZfJymL4Wd/CX2c+YaDe40THT9W5ShBoYbMRFCVZb36SGj/U6ZWNy
pB7RkT315LwEE/mV4cCzhhRHvu43/UOTvZbAWulx5FfJvdW5xLReBinRLomnsnXypSLaFQ6A8pej
UN32HDN0B+he1zy2NIZJK90cAu0tCf6rNwo6+RzHPiRIUy38+bpVxZscsYO0GvAntzaBWm57UgqA
LyQ//iC/QAWEPpHcZEuAwcRtB9NaDcOG2LB1ZtZV3XJEij3wKYt3COlf8o57wTXxODe7lutna5hu
TEwPq0D0mQz8C7YcEPFEaqtv6kTsIRrrB93KigdJ25mRJ2r3euQZ1/PMsTqfZXgYuX8Rx18C8cXG
PruRO1x+EGsYmw1OYMmWnLUvOToISCxCA5qa3KWKDwqvA5Iv7rOKxdYmSVtzFdXREXxINhrZ8ld9
vZH32mc60Yvm6tqBHBjgsMtde5Z33Hpgaz3v1P30PHwsgFWizS87mNvNr3HmBVgvTz97nVL7agT9
fWxaKfVpKrwmcpVy48xZ7abyQzUB2CKyrpsw0qmgae5+NA9of4hdOcg0jYDntWlapDHh37dolQt9
uYhZ5BRt0P+OjiFbWi73mr6er3Lvzqz0AjFYxV0PrqATYBIF8mk9VC14ZlBtJnc4siSsw0VGnPG4
QR2w3GjVvqwDrl1RQGicuxHaDsjD3YUIKbQjjVt3d1pyJ6+yWjHHpU1WQJAToUQUI3I2d6gCBOJI
/gyuWRcgsLUGJSzW9RycMCQDCcs8PG9ukzFIKBQamrFx54S3hvYP7X/YO7PduLFsTb/KQd2zwHlo
9OmLiCAZc0ihWTeEJMuc55lP3992nUI5lYaNvm8gM5HptMV577X+9Q9e9+nMQmPHfDNMXjFWmYE6
yM4Wpq8bfSN7Iw6fpOhtZ+oXwWb3Wgu558p+blb4J4BBYya2IuvNc7512Izxr72Cd4fgV/DxJmLs
WTwCc+Nz8Zi4mW8dga2FjT2FIxGZoBrYloLjdskBg1t2Pcj+kEx73HLKGw1eMdwPlA7zDkV/OB/U
jWa7eC/VNGpcSgcxkYmd2m0tMKNDjcUuW70KCyHezOT3aVtcU2fW1vkPW5vypxdClF0/lVVEc0Zd
UILxTMyi1wX+BJsJAomOmRP0oFV2QG1PCIGUoj9bsSn9fmdVf+ycf+kVfryQBMSRFGk6ZI7/9fi2
2RY6OabBRj9xydMGA5KjmFmlbowkGAWechcwpE3WYJykrJD04QFGeToOfiyKD2jgBLPOW44jKSk4
EkHaYyeKDxTJ+/pN3gcYirjOxWAyFbkZtEdWkeYmuOXto1IsvHQL329b+sVd9wRxwWPwvcZJZG9s
Me0E6042EDyX9bBrdniRUGusIcxArXfc6FE7I4G4TutrvB/P8a31Ph3Yy9EW215P+vYdJik7Kirh
V2DcVtt8Jyz5F8Hk9vt3AZ5PCFp87ZoeP6I7SvO17mG4AnETXIyyBhqKB0EqB5gAKnuybwJAsx01
ovgVyR0fYvajSwSpDLcIeZfv8JB5MlwD9o62Lj3nFk36gID2xd456+IJMbPPeHqvX8SPtfaAwxSp
8iZafSZYKI6r0StvcoCezmdESymfnVT8K+fzCXZA5b+YR+eU7lCdb4UEDusjv0Cq8ckZv8hb6VtX
4BJvbcZ9eEnfazc9YwC1KW6dHVwpYfEOUdWbt7AwQmxpxvV8XV5+/y4RlPHLBpuAZXpPopYZ2v71
Zcr1as6UeHA2aeMVyhETOJl1LffteFdAV0HS7ciPQ3EZmg12M4ksbapuG9KgOaux8mEvJeAMqlSv
+vZ96cmnVR+bfm10ZF6upPrWYj/DHV8UfcW9kWGdtSGqElvB8hGLEwmrU1RYGwuLYnhzZIqJeUr9
ymwclhdvNiXyDpjwdtkwtuZ3vPYwDLLwAI45PY8E+37PAIwgPcjNE0AVRl+gKByff+oQPiVMDwEb
7csCp0Bq9pwTnYWycTpBq0tuHWF5GnA6b/lb/h2alyC5QddK6zNTTBvVY4uMAeEWA8v2kf4NyWp7
nV8B8xYX+9vWx6t80yIAdOqTFV3Tc/atORp3qoFf2Go45tuEtRcbhrPSYnaGOAA7i93oS5CfQ1c3
D/K+Z+3qa7c9DhXGi9gn8Mkaj7q9hX753r7ba/Mk7bjF08W+6ldQ55vlImx5FRDwbxRgL8JhabrV
P/SV064gUMu4kT/g9glPcQ0f5J6KG+6TkW+oUUmzodkGZ8S7BG0L4tR9fqm3UA0w086huUC43cBA
EfPx76Z1UL9332jGAxEr5y5PQGTRBrkxtPKYJfnQ3TgmqDBMvVW8t3e55SZ3nfHWBD40GJ40HBun
AszcTgxHVeZdNe7eaesZXgxGTxvA8KplavCJYAKkn7oHrqKI6oMEjuByH/n9k6CxzI9iS2OiQ9VQ
eCWe6dDm+EJEqBWTNETFJ1vw46MbGP2Q++ARurhp4d8W72bKMMRRzIvgbR+dfSqESjdLfEc95872
qoKCw2ScKVhBO477xQsaPIHNwtY4w4Dbq+eCmen4UZBP37o0X7IMIfKphKnFU8HRhHt9oCJhDq9x
61ExvkdMnD0kclgFt24c3DCs3kx3jBrKeQUHkC5ttgSJJ+BdpZeOPHiNjbRVER9jdQ/TkT/N3Ak+
HcbgH3B3EDZBQMdqk4EddJ3NvFHeRnPrnIlrGpV956Q0EvCOGMvg32k/jIfEZaqLgzWKY0JOenkb
KKdQYXhFl2Gs0Lhuwj3ipFvaa5x+QEWYPBIPRjPe3dDJbDBO4LsFRPRQ6sKr0+47vMtEngZWT5i8
FTBVtbV6FeZ04ltYY4/ZtQfowj9ctCAq+7QISJhvGLXdYHbBrH1FHbvObk2IKZst8mbZa1vY1y3y
F8C8bV/urBKJ4aM133HFbFefuPpX8G9YsdGcMPsqMZ6BHIRV/5oh3Y1wrEqxilzXD/Yug87DFXxD
cf45d70wk+owK45I+37DpJp+rj4731QwD1gZCLQRAkIuQ7mk3c2E8D7GyMlYv9hR0+yuTrcZKxVM
cuFzp4mCynnENXstMY2wBUN8OVMlpVyhHfpLTDdSYLJReS1cZ6iouBhi8+fi11Hzrn637oR9g2BA
iEzW2dUZkyFW2WkwpRqUBPN7xHRGKP3WeX+FtB6/UvxUfo4/Aix/AJ4VGIBnbUznJqy3rBj7jnya
loe0bMZ4K9l7BswpSoQRSqScHWgcEQ7H7y3C7OpRfU/zUzAhCHkDM0W8iXJm0Bjq0Yjmj4aEWZJP
+JiYVyTVMSNOewVflZc2VLe8phaSdMGzXw81PA80B4zySzZ1vqQBjzGUqayqbA6D9NCyGiJ1p1Rz
TahgmwUOm3YInlnMEPYqqKKVM1QkAfkfO8clGxqBUbFT4Sa941PHqApIaVAOJpDOZsTaUfzouPQZ
aI1Qo/rqO3yQ9En5bE6WyM+iKMXlMvRmv8csghs/kJ4NEaPC2ecgPqnhc4k/Av1A08SMDIELRDSa
4XVJyIP6UKQublkz/gVov2t2vGbXoJPeq2vKH0+CbEZwOrmswW1qkJ1XavteumGS14u5y6qydmjx
8nmbPmXDPUAmOfNwnPexelWVa8y+j1eOw1kewWCeUDpTO8B7P5gF80RXttevbb7th2tEL2StU1hA
LddwoyRMKAgZ2KTwMuknWAl843l+ZQfGT7PBy+4ywr9rNHcKb3AE5KPH77wdj8PDcCU+ABA3g47c
49ervkjCrJxQIx6Th8NhzzAHScLRLC+jRrYt1GUp3avwO+Bl5H6pHaYtOUiYH7VHUdFEBDfHvKzb
rnDxc+lKNyhXWAh+wvyiFjpGgxemvkkQZ7YbFg8uJxNLaK88L7s/G+E2SnzZ118FeLxjjz0kO3nN
tsrtZtc9RayyBBmcxVKenpv77ljcdHji8c0rh2Fbojdluhpq9/G28NrPhf5EcBSHIwTLgu2eFtwP
9xZ7xNO0taBSFOeEkFfglbvuDbWnb7kIct6k5sTJbLG238N+nnGotM9Rf6nG21ndCQmZFvG9ML+T
VjmfJtAznYTDa4p8+KQ85ijgWRExOASDxjUKgBzw8ga1scI9vhWrO0qfxXBx5Rtl5NFeE/kasgyF
B6Wve1+Ot7n1VNEhlZh7GqwrZ8VD5wKRMP6uMlEm0OKyqCfQTMi3Pf6jHjMwSDrBGxxOnWedPkyh
j1Pv8sGdtcA/GEjiqVN7uNVOgyDZwdsywJJS+GkDjgXuyBytd9kfNObc0lpowBZiLKAaH1rJm8sL
RFEqKyj6LklxPZYP2mbKd/OwS7kkNj5sN930Cger3HxM6+SKIwcj+ORbDjiyrd5n9TUOjoHGDHxk
l6h5ILyow1WuzwaBZawlKjUIOuc9TrMLdlCxeWCSPGo4PrTXgUoMdt4HRKqUmufdGLYCE8OWzjzh
cfmIKfo91jUsBsYuvEygXpU3TLguMw+7ayqM2is4wihkM7/5MPu3sPjU0ceNxxFaHRcCYa0sfQeI
Hjpb/alaz0F0oiiYXgSFBjpNBPiC3zVA/TqXnzEMcSjemcKjoWfMQcuiPS0oG2ZqGKQ0+L/c5JWn
UO3EOOKth/YgYTm++CpEIEEpiF073Wi1G0qPc3IgTiaCLwUr9A1jAWOkEIXyXL4nl2UL/yHjY6Ds
3GQH9QM7ktxvX/qNtTe/pdgSN5AAFdEyMbdnhXnpXEz1sBcFfu6VAyr+xM/n5ymly6oyPBu1nmpb
eeDGlGdyAtjJ+1u07Er71iOSnJ5SDe0gMQBPOLM5/kLIBDSfmX1r3jj1eY4xVsMNZ03wxgq0tFtL
qb+En4YE9v59SPdopDkPQHDDVWyI5cSo4663LxzMgDvHG2YDOOYlwq6o9hnq6PjK1dLnSOdZPieY
d+EGRHHO8OSzwu7XRWw9wJthjIWSLirQkO5w6YNAp1fbePEIhZEoIQLMjOZdJvvcf0rH2Xaz6bFP
aEJFLneI1GUF5xw6oJUQNIJj5I4sVdO6sKUZpKNgVTs+Zss3mWqhxeTnkHmIbtr4MFV35Ucc0k+h
07OKV8veFrHbwqmKXQwqFUR9G5jhOIZNxx8aXRjNzPqgKM7RMcggYD52KsjuWRja0kAYUPq7Y46S
qUIutFbKjTK5OAyku3SAKIcHkDausSTuikIQE1JGX5qbRhshBUCbXbh2tsYeL1Y8qaa8FU5Kk3qx
1XMEa5PcG0o3VOGM2Mq9FGwcPuR0LZ05d8qEV8RzPt+lsjNB/O31DFXjA3kRNE2s+ZAL20weSD9y
bdCJGZLFbnEOY7A1kttFBogb7vXiXkLt0+H5xxlt6LkTYau4y31LeDMtYOY7zNlCaCkWlgdP3Xvb
PozkBXT0+Gynwy05TIWNt57nrBcZvXW0lVqCzAWgzMQG6VK51Yz9sIvWMR8ytmDgI/Cdm2UVMCAC
QaTwOltX8Cho0I9h7+qNP8BAwAaBahKtzXPOEAalv3ZUuFmLB/gbAPoXJLKA7M9ehzs6zqNr8yIk
O4PbdAguN1O2cabjYvhETaGRZV+AEkSxGVF1PEJXHIctKDg3e6QnYnzMp6UW0MAnzg0pDl/RC+1F
We5jFPlFsKWoQUxrPOu3eJVAmnwqiqtluWN3SBkjmSyK1doGhsrOFQpQ+1rC3rfk10Q6F3jIG4cS
7wxEVgnot1/zJiAW7ndxxciQgjAyXvl6sFg6z5i4hNBUOGiSu1LgltrGym4o4aPhwrbb8FRGbxS7
sG8Pvi3tCVCqgjtFfSmSp8DAjcT7gcNVyrMGNx9/0NRAhHCADT4qN7jvMLcq17K0x6v6se0P1vgS
5re4CCyURBQ6n4J4QY3eNIQPVkIMDgx/jI6OkJ+rhIUhnExfYxxcZZacVXCr34ZPVC7qud+bt1SC
nDkIINkizJZ68sNuJ+NOH72mxuzH+qyGoy2fTfKhWmk/mIcUyz2TxbpTi43dPs/1LdpM5w6ijWnu
mvYcYg2Me7NCfXmy/DjyTflG665mc9Klk9Tc1Kh2Y48Inr58rmB7QekC+sMqwbrBhRGHJ0K+IC+9
wubySAoIWY/V4NKj18Xnu/KgNzoy/a4/CvNoCEJejdcykCKvienlCtXLbejsOkji86VrPa06Z5DY
nHVOb176wcfwvRcSlHg54zJbBOdS+x6UL4ySSdeai5eR0cfY42m/oZrQ71jWRtityExRYTGGAax1
8/5Zpv1t+RZuqdPqmA+UStn+LJynTL4NUyQdyXOe+H24z8dTEtyXtBcDfrqU8vAtAuNqz0/6PVyd
8oAfGrGZNslbR4erE49t24X83Dvd2nXtNVHu89RTezdnnkoe9XRvo1NDT3LCfhlMFRS15CHPyTFO
js4owb1dpYC4UOC6o5hzYFuReVZxw5AF7Rs+lmbns0jcF51O87tlC7M2vLhQXCWfJ4E0hpp9BFD2
4bfg14YbcXHGj4XOhVpq6F4S82hiyBEqDxXjt20Hxb2E2bjCdi7eVL5yEz5ZdzKkgix5hVoCKxNs
DTMPoUEJaWj3Lbg5Gppkn2nnCIIBz4sErvzA64VLAohekR8WqPPYIOEMF9JIHhFsGI/0ZDDbCuPd
Km9FxIHktvJJhd8vQ7LDl4qZ9HA0PFLZ0uoR8aPDwYOTAKf6E6W/E7/OmHp/szuqOaxZUelYlh++
AbGuVSbRyVMzPhWYhDY822tQw9NxG7HG77rqloY/hKHACEV4RaHhSqTVwN48HoZrcYVbcpOcqMUv
yNjRdjxw1yuiFXBVCj3A28wr3f6dOnR5UHDltl/JIhPT7+w13oyVW8KRxJ4ef0ZIWEaKdnjwqvE+
wgAq/kBL0od/AKMV+28cA9QeTHgt/Ue6uip/mY7E6jL0gY7aAw+xbi81OyXD4WwTtrBGD7H5PPWk
uwsN/FhuHJAFyBrIJCjFrXVhkuhA+s7esB8nuvn+W9RemETLEAKZetTOxqzukFhq9qkFpclL4I5N
haSMrMDvs8iukmL4Gi11UvAWhs9zeYMXKNxxuA3as+oG0mPoFnCvCaVYgaSYFzJZJFdWqP6ejT1O
Y3TLgjQS5sjB8E+yPu0Q9oa3ECFArYWBN9Nc7VuEkIXdnX/vN0JYVlxxzm90TwFXh6PSnww//pb1
sGIIBQ5oLkYxLqbuLi6pz9Es0HdXeaB5xlKh/QBGkc9yeswWWN3OhQi8yvDw+EFWqvb7SIwzQQFR
kUL6XJd7oHnVrW+7pwm1HP4GxRpekrRsINJIEdJjD7XfoLqpeeaEZeo4rC/uTD6UTePCY8P2FTk+
vdC4KaxNAW908RqUuRRipZ9UvsNnj7wV9jiqeWHPKFxYeZVq2l58fxk63c1IvV3mx+/tLvew8vMM
rnaz6BsIo7/Ho7VfSXd+fpvE2/bzaGU2O0meeJu6TW0eTNowJFeLqz/O4DTH7K455EfjnNwVT9iU
Bcf6BO/Qxfuq+L7MK/qP1fAAEACJWw022h/AckJyOfpfBi/iXceTA2q0bOjKD7HtT2fndGmY1IKM
NtQbqK7aNzryGzjID+UrJCXYywxc2QPTJxvuxjp+pMlDb6K8Zy+F4cL2JeamxsCEW3nNTgSkMK9B
vso8TwjKtzS+NEiQYdDi2fRyL+WrhjOa/mJbtOLSnUPsRwsJHXudHdBjmBBaugqZNzBmvEI1INIT
4ahNPcmQMrohe8He4StrNc+yQspyMvoae761nwzfmT705qx0d0q7iQzMwtmGSaThOMTJDo/M+NLH
RHRKGSop4NEOZHle9T2ukkClAS2AIfJ7JWIYpk3yXYg0Gc3CAfphFhtCDoU1u1HVA6Ul+8wP+P5H
6u+0ZgATlJ467XjD9YtceJDBLqBtm4mCANnVwFw32WAqBTCObOjEV2Ov8FrQPoGwYdeYmNSN1EWc
EJYD+JRvgXETT4daiqSf/4qExiixvZTKcMFqsiCth8ocjUoIm1V71rOPKnup2g5Y43XBgJp9tDxY
w54nVe6GLZeGwwFrf4QxI8pu19C2eXyDX2UBDwmmQIJnKQWz22ubBb5CxlRJcCCzBMCnWx7S+JpI
T31MVM6Z1Rt4B4kbcHsZYUHtNrBPUJDv0MejFh2FbVcWbG20psynGCP3q4qhkOXCAEenib334MsH
YKvhs9gTdLIrbu2z/pR8hh/6oYIevYbo1DApMOJ18K7gmw+3bd080BDCsFktdxRG1JBpBX/GFxsF
yu3qjC0H4vhBDAU0cAZYKq4cCSZvJL8gEEGXSiAEfVnyBtWXH0CUknqLYzSqrG2JNGLdvM73YOe0
FpoE9c7E6TdZ1Twn3uwZmC69bRD1gImM4kJCBBiMCZhgK2tN8trie9JSQkLxy4TlY0PlHe4jNBzq
IekvqvrQz8csguwM5rKuis0sUdeZ3KhwbevbAscZXB5WuKLkDRkbDJbSm5BCsD7i261O1CXKA7Ii
UnDoVftqJ2x8hPm1PxMMwTxF8Chzr/LttbQFZv/9Cmb9ajhsKFAsNZjGuqZ+ER/q8VTKuko+ASYm
0Ltzeh/cvrBQGhEOF4yhqugqV49I6unCYkYwoPyUxIGxWj6QzdLf2puBoea3qDvH9Bv6eU6xSik9
/Sb0YapNFY3S2i5CJgEq39JO4gYJqy+y2neGD1rXwVbyZ/I8Buy3kVty1Q9mvQEOWSusGEKpbx70
6mRi3RyEm1yot1dziQsJxchBMem8yJhldkbv7Ye25nW4CerhH9iJfy8cBD+MeoIca8NWZPNL4WDm
k9nG2SJUmoF1BnJunP0s75kDRSLc6cae1/jzkpV0wglZQHwlJ7qzriPxLQXCwptUYgemVltPkPwP
eF9+WmcZtxBpldwJYVV57LYfxeN8JMMi3tnPYbsb22enf5OoCmkK4fqt61N3V/oCORweAdRPwqUS
mhNaYWq4tfbNPPdPTPCFJxDkdTwU4uKmRRhzso4ZdfL6GyFPNEfFUW//4CP9981G3B+msuSLW46p
fL0/spbMhtUZgmqNxxVJfwxRKM9Fv72KvjEA2EzH7CNBH4LAxbM+hDPexIQeA7Rtg+DmbXzIrxPF
OBaDWO6uW7/Sd7N4Iai5aTVL+Nrw1VZI1EA6qcc9pk43hCy4IEPoT87DLW4zGmA00sXX8Q6lGEPt
JX/ns/x/Zj9/udYv2/6IJaSh5Fxrv4/PLBRHm6okc7UneCfki2GViayNiy8Qb6GmNv9wr//O9xbH
1/7Df/4yBJebcYgXuBYcn2SthinbAW+rM3eHtjDH2hl++4yI8fj7xUL/W0Hx5bhfeOZRmnZOI0Ha
wwACOtWs3NvWGnwsM7fAS9nO8kTqkbwz3lWX3A4kkZhCvg5P9l7bqtKW3VO6IgVvPBAlxTfMW4rU
Ca/k5+kNcJfsz9rBqHgzvqPxUb79OPn/Hw3/Dz67n57j5q17+6/Poou7+fyWf/73Px7ufpsKz5/9
fGu7//6HZOr/NEzdQHOiwxxzbB21xPj5r/9l/JNQd91CH4/QzlZUaBn/SYVn83AUR9dtIlHR0P/j
v/6dCm/90yS8XXYMR4eTZrBm/J///TH9L1LFUafPYVm0X/775zRgjv5TNUsmAZnbMnpLXnsbXpvx
5aWXbFUdw4JC2UkHT41Rg9nBHxZ58SP+UzD//RBf3m+TDcDRRg4xEf5rl5FnYoYPOXqAPBlH4+Gn
x/A/F/jzBf2Vcfzvo8FhwacMXpT6ZUfppCENO1mGYT5DMCwupZ4fyxIJGj5TZXIvlf3u9wf8EiL7
ryNCmsGtEIs0HQnPX9sVxyibWl4QLtnDcMDcislraTOUUuRNHcyAfaCFZBOXiJv1KN3H+XzuZh2t
s7YVN3uG0dngDCdL5t3vz+xXt0KxTFmxMfnmDL9UIUqiK1m5TAEKOelaadk2GkXt2h9C8awbghKz
6U+L6F8Xs/+5GT8dU7xvP3VHuhrOpizD5knRsS0G9h7Zm4ViFKJthT6+oi4h4m5d4L8nJUzxJ+dP
y+kv3rafL1pQnX46gc5OTaOpuegK9n4iR/tIT7e/v69fBFD/ukjToWoxZQvf/a/vWGLNQ2mHmBDa
ARNAuXgtKEkljpUmZ2eYd2aunwazP7QolJ2uvAHvWKzC/8NZiCv5+l1haC7czFWIqV8/3UY3ejVN
GRWZA8RNxo+wnheQyrnNGB46x6qOyHHCrC3eJ4bDC4CYY36sc/sharvL709GE5/V305GNzUsghWV
rFnxXvx0251gtkNtyGm48ZahN8ymnORUxvRoiCQTUF5ofKC5Ymb5UDBoKAkslNGWqLO+dzCI6OoJ
5+bpbKuQiBg490rgFogXQpgkCd+snGTHvgJsd8D9GTLrTDMhMBio74f+j+TOX62KfMq2CvHa4Mv+
sojUTVWYegSpp9NxvIFS0LUoEwRbC0Z5Xg9+FZVIWxkSBL2LSdVJ5euanZeIvvH3N1YsHl/vK7od
wh1UBz24KbCSn+5rHlh8wGMBO67eyEiV43H2nSa/qUqgTUhAGoED0R/e7y8Vyb/eb1u2IZ2SVsM2
9GVT0EJbCZoOsnMq3ycYpBgkMy5jjP4H/swykm0qJljPCn2bnBh7RGvMw4gpSaWjWNESyMTOLB3V
2Tn2wlm/Dz3x8S/IcKQYMMAKb82UGCTnUi74d8frWTPvtHlmuD35dhIybmZmUtWXKsS7dZnpYsFE
amggRKgbS+9yXrPxJ5K3Zv/qiyIrWcbq2pJRUn157Etk26nUWUCOkOAUPd9Uzn7J8q2tvaoT9lV5
B7/hxkS+lAUmgl4I+B0OoDAYC6j08dSjFcYXScmPXfrWM/5y8mSfaPBYy/hlmrAZ0LFSItx1nC41
L/YkoTMHndUDON+1c7QUDIKSEbQm3xbW4GUN0ZxQvJYluc5Nuh0aVN1oyyyUb1mF2SFUJdXKtpM6
uJMGU4cwsiInv5vnJW64THPSYvMyd6CtoA8jDM0ITUcrJ3sQU3eqGQ11DCZKr7RhFTrjWYukM/k5
SOfryxCOZ9metuZLeN9E1WEm2QGn2p3cdSsnklw9Ichy1vYGSrE0UU8m0FI6MMwP86PDXCfgayhj
LkNkZAGqilMzcYvsx9AfHb5n8JW+wA9F3SfgNqzZnZm91HOHXAWTDZVWTSAF7eTXpCnO5NAtk8oQ
lLG53TH5u5E1dSvufEdESIl55ByOnqrH+6kJ8eFD2qEN6JL1vcSPYlGClgqLOT2hvzzZ4Uy4I4Qr
SJ0dGRhlm/ljHmIIiNM8+uupBW6XYMNVzXRWRy5MJ2JZIT017S5WG14D9IT6fV21Xm7iAL9E+7Ya
CDCObpsiuwnxVLRwBXJomaUwcvuwu9g2WQfCLWRCAmPd2EWGfTvhwGHsZtXAO61tA8mBI/lgaPrW
NG3QN3ZIg/OeHdReTHBXJnI3aFoauZE2FKnAFetlaX6PeLpiExJPvM4ulJIbrXD1+nU2gvssarYV
EWYxOQHiFYkQ900hQiZT2Kn2GM+wHi/TNlnl+FUaMV+wfC8j/BEL8cqBCiSKBglftQxvzqaQjuJw
5bD44dJeHH6aFcGIJCNRh1Ob2XdpCMJMcy4OZmE+tWTwvc3Oi7kTQ8idYjNIYafhOb+u+2IXM3u1
sqNpdLtJWmCmnpSm33VAHBKmGxJwRoW5aaE6xwQaZjVB3MXuVqzJUiz7aWAQXb+2s8hXuaI6MbZh
GqKXjq4ZY4GmyLeyBD8PlkxP/jfTUym9RXGvJtAqFAqxHFmLPXiM6wvpTvyKMfC8eSRT2yOmCjxb
+Fsa5kObRQzj8UMZJMLSGYTZcI0jStkkB5/H/kycUtUbq9zCdBO2b1tDLmE3LHg5pyVeSx0vKGIK
1NqmwanmdJoYZ/CntBKXKBhfMs9i4SFmEDTjeQbzcCDE0PONhGBqXD+c1HByA10cKNuIO2rzjpU6
Hkzo4ELcHIuRWgv41c7YLjE2yPm7MlllzJkUx4E0c3yAmHiNMsmP0E1LGWqKxMnxd9+yHfPzIi4s
NudNwtadGYsvDTCWdRhncCKJG0IKKXnTQEEbYiQRARm3uAIr+PFGpKPK1r4Jv9MN7dOZvrPlUFPk
i5e5M+O9wWI05vlNg4KOUVTNmWQgxJYaInQh+yyjMNB5/9V7W0HgqyR7Q2HUx9MVNUTK7F1p4peW
mkFn8B6DeesBc09QgTzfjiMHSWdmKFC9JUBQ4+X3+/GvtghHIBGmTBCF87XoWprazOxOdZChNBfL
Bj8uSM0z1D9swV9mIP/agh38vi3Y+qatmF/K2CTQs6pGow1b2tjnCbNLrrCBUxBm5F2ytpWkpcj4
SMRzjvs1zNoGrgDeuzVvBYxVm9Iz4PNbWpzzJpQgBLnLRvCkDelrqNx3jKODqrkELCx292RN2TGQ
gaQpIX9/v74Ywf37QjByt7DpNA3tSxPSaUlU5AG2pmGcvATjxahhzxvYF07OPXXEKdVRbxr6NlE1
hhKU0RjLhMWLYjLh1FS0LXz4ib61FeasEMX+cHa/KvSQO6g/imjF/FEJ/VReqUY2ZloG5jOPrBZS
t2tLTJeL5X3qFr+D+rA4ENIYbVh2S9xK/RZb3bq2AKB1yf39ufzyzfrpVL7cqGnIpby1OBVDm85W
jQQgKqu3pLXuf3+cH+Dzl5LSkhVdIyzMUnjDvlR3Q1bHktqBNy0jIxBZP5mW5JaNzjC92Ix2yr2m
QRuw7LXmTc/alC8wGNThMKPMdSRPbBtO0OwkGUNKxzmG5aUklT7vWSKi/g/tvPKL20Ithm7dMvkU
1B+92E9PyAznJrMaBVQOlp2E5UgErtlKbDAPPDl8sVEiGsyIeP2HLCesindlSW/FophTb/z+3v0C
yrCQABoWuy5RUl+NKKTE0qJ6kp1NrrxOUIlKuT+ILiam4s2KPyELv+jfSUHQFMVQdMpx7cuDkird
KtOMCbgKbbaHTJ2gvSG/qlJnMoEoa7rX31+eJv+ifeeQjkMVzNpmWF9ewsxspryLOWSlU5GwKfZ8
qnYTejH2B9i/JxnMwYAKtCbwiN8iQI14gZWg5sewMvbBmG7FK9OmzEH3em1gqg3NROf1WNStMWfU
NdlxdBh0pxgmYq+UFhSHcuAu8eRVpez3UFvqcXDHulwveLvyx/NpcCm5/CYMT7aZHwcTDuN7CJ2k
yqW7KUWbWrfk55I7YDvHONVOdmTsO1wO49DYp228b3Oq1Sa5zWF1WoOxVUsI8kG6a6z+0PcMwolS
Z/2Rs/rYINBw+o0Yt/B6dRP1fBK5XaWhtMWJi5wZTbDHOKjAL8SGLr4JUYH3/FoBo0qscFVGq1CE
J4kxJCM+pe8u+swbSg8wL/pekRffppMTX17vsA23zUWippIqRq0OebPIzEXNy77XIi6iZpYxWwx1
DOdL+uIu2YdR+n3gW9WAcfR+ukrvIIuXmjJp4AYa8eKnCaTqiqYhbneKQngv9bNSY2aLh+QwuMWQ
bQOK+EiWrjZzQUNhij6Gewmv7s7Cg0btDiZMwSo5iO1mbvR9ANsXW48MDyCEQ6l0aB1sp2Rud+kc
244tZLCPGgrhbDpNbUa8zcDYCF0h4bwBxUUGJFSBiMmQ1eP2fiZ2CThtPbOLiUoxEJxCauhoeJPS
OzODVU6PUtMuWVg5tZ1znBlcZk20H/GpEk9i6OqLnIdXh0AKdKBVRbfAD4gXNDT5QeBMmnNn9EAE
k3Ya21fNyLYGjWduhb6T00qkkT/xOKLhPRkrqJb3zcDOGjPXdugq5HgdU/eoKZ5xVrvPzQ+zeOWv
hELLWEJ8tMgrJsin6VAeYL+q9JkrWbuWmkrvDko9+zHrlSMrH6jkKeC1UytNaFesh4DuOHBoJIr5
LE4Txd5aTymCEl4jnl8I29RZKEBxBTXM6Wzkl9a81/rymDS0eO0r1tPresRnnOLTDih88UNTKm0/
EkVVzdFem42VwC6iGNncDHm/BJYBcimN9LYAhhFoL5bUNJanguCaRja2UsNj4Ef1NQPrWAqw+57T
F+p+ffJaaWZwPp3Fe2tOM8lhsPBHLCv55kQBkjst7hXpcaba0OWcyKURWKTbmewgXcDnAx9FpaeL
bWqMEX6z1LsmEpkCepCMoZtVcpuRnGkxD4j2SEFzOo33c3Re5O7m94vc39E7UzZwWXI0DHZUh4b1
r5AKQRdJz/2h04JPIbqWXJ+YEveHhUZAvGqi3ojT8M6yOGMdy2Tmso3mXH9/Hn+dEVMYcRpg/iag
u6ayvovS5KeNrZRruZE1ZsRtxttNrxOEYgIMjpR3fyhztC8xnT8OZuEopKlI102b1f2vB1MKRyoK
KbQ3upHsJcHEj+auwUEquuZMmoDKe7V+E4haq6e3khG5NZtMpM3MZL+NNJ69gcliHV3n0r5PB1Yu
Td3Lzv3Us8BEjJgyoJ1pfDd1wByn30UmKkbFHg8TZPSEw+X9g1Ymr/OA4k8ypWMCh36c252B5Kic
oejbTMJFJ2YBHFQVH1dsbJWZhhC3eVsd/dGE4g5avJhwNkd79q15gdGuE62dp9sg6A8ODUdpaacy
BZIAimit+EqPcm35PPNmPDuCql+AtJcjljfduFJb+dVJkd6md1IkbcssLDZxZBJEADG7j8KnxCar
xDSXc6Fg1dqxQMf5cKhgrKX4TRrOnboAvhSs7Ut+1Bs8N/4vdWey5DiWbddfkWmOFPrG7GkCkAB7
p5P0dgLzFn3f84/0HfoxLURUqiI8S+mqwRs8qxpkRoY7SDQX556z99pDemmAICnRrZAUx7bO8DRS
fWut9KYrM3eD50UAiZ5t2oZbHvLPJPsMaLPFvIMby2cx0e18EAhc6AklEzZQEebuRsrONJLMc9sX
z3IWsmKHGz2+rnQW9ElMV6ravgp1+DGNOmoVk7bRdG4FIA46PSkWEIEWXRMIJ61tXjJKuXLIVkLv
nwudSlxB+BlUwi5LgoeWTOTIopGQrOIQHdhQ+RCd+iWr02a4H0p2z1G88U0sOhqp4Rpv+LmdIOfF
caD3pfA55sZdEwSnqhVd3kFKMqcsmztBts4JH4OeNRnmrTu/0SqRPWJduRPWJJNuUSqQgsdN0KAo
UUjfGyV2wNxpE00vRacyRWQ7Bk8dkBS8H5syHsCQBKhNKNBL404aiC9vO0dK811oAYSECqWWwuLH
oax4FaDSj3J1k9JyNMB3aMid5neJFWaLRMNpjGxQb8jX6tigz0XAJNzOPRAd6KcPIztN+PpNujOG
dzEU10nMODzmfSlcT9lgvgo8vGnev3YYQHA3wBMdVP1SCOnuR5ys+ekP6FSswbN8ggXnHBzVp3di
AF2I7lpEOH4ao3Oc4DrPO9dLaqrnWNxJbXAT1d1BSbFNsjhWVoZAcDG3lWJeT/OGT6vrm1JsX1Ua
F+HQ3alIPfo8etRRtaphg6zDyl6iBLeKXHp4vW/b1rivFIwEI248GVOxFqBVjpfR4D9NsqxwGo2L
bmZHFUBSDtyqN0nXVVdzb2DgJvYb83006BnM7SNe5zJ+WYGIl9InjRTFS1fgqhzARpIimhX0R7HJ
NbrhFZKysbpnPbIgqjCqKG5qoX2NyvhWhb2l4DSYS+n5bzEx3My7evqeu6YhljNE8x28zWVKVNUv
plTf1J1wb6ojpYu0CbOjYsa0BWCKynNIoNQ7c388yPOXq1y7cabgZtSoXlVCDNi8xciS/n5B/8vm
gKVcBNoKK5X0sr/MAVsa2NnUiMbCtAYKY/KyKY/mnmij5ru5nfT3h5PmNfu3fZwuM3JkR6goKs79
r8nPYqSHo9KCy+1JhQjkZDkXnCEXSNTnwkoAZ4S2vsBgL3/zPpH++u5SmUdAQbFMnTHJV1nKZPJn
uoqYsTQnkk1A1dDoofuwmrs4CTYQuqQ4WpJnRXwJtXjHrnIXhRkcCIIN6BQF3Ls/zsZ/ghDhUmT8
/z/m3/xWlFNNi6z9MTD/57/to7e6aIrP9uvf+u2HGLP/4+PN6oDf/oUSHKXAbfdRT6ePpkt/HoAJ
/fw3/3//4z/0BpepRG/wVnR5O/+2ICpyxAU/DrB+/5//XZ73aP/jz4n//Pt/0yk4Xf3y9lL85Sf+
VCeYf+iIEpBfqaahkIrM/OlPdYL1h6TLYLtMha0n/Dhugj/VCfIfiiUzd6TBTiTdD2Tln+oE6Q+L
mSgScJlbk5Bd499RJ3zV5NCkmOcxzDd/Tji/7v7Laqh17nGZcTIqy2t5blNY9UXeP0bFcJRIQUvl
aKFSOQU+WplEhwRG+p16VT61HkjRL6fu+PPZ+k1bYP3+zJk/Po/ys2ti/Eif+b2OMq0qjoIrntA+
UmD3qAiSeQKConizMusuBmjOAGknBe2jfkXTH0fbEuBRxiQxqyu2feNZpTXdY7Y0qYakEcN9MS4i
DXkekB6jarzKB18l9rsmF9w2ZZxcOSIQUCELCe/bNmhVCz8iZMUiqYLO+KKf6IWkMbAMoSvOsno0
C4zoWjNhPEwAhkTHfoBXogzs4M32Wrhi1D8rSvRMDxufZuIWqI7FcVgLnbApFWtnUrMARhPquyBu
t4IOzQNobRx/Bh1NdvEtQag4QNnyd3GENE8kcmz8DHBCi9mzP+IxwEDYQv2lMVurn6X6UqAljyNg
dweJQJsGmF1uPvUizmXrGBb7DKdMC3MhwIZM05UcU0xG1jYgG9BPcAbXCCIbKg0RM6T20KTrlGJB
BlRSisYSPFU3T4tTDiYEbh7cV/5Dml+uAB5HLE+VPhvMNhmoEQHUhChgbWFqPD34EaRH085x74lC
sm0w//UYbWUyykGvpWjhavaDijtG+AGDHJc1QBjUkDrIf6nAk4YUVdIRTOojgCIdhEUUbCReSk00
rfLgUOrTukgC7FBxa2vFu2C+D7HgCVfK7UHQdjWZ0FZzW8eGJ1X38vXWGueTlhHpGFgjHAtGWJoQ
r0NwjAriZR3MawgE/hrdFxH3gMLs8UqSnSbfhmTPhGTGTtoF46NekYMb1k1jW3V5KtX0oTaLwbEE
mfnYVXkhnGgvVuhfS7U5lup4mzbJUySgibU0cFo1ZYPdRkAyBmTj2bVUHFV9KCpIJs2VHWLccDMl
w4iBVx4hzHYs/EqcnNsakohBsG1Ri8/XMmOyH/h4KNLLIB74M4dzmcuAIlIs16Rc4B21r8J1o/rm
TVvWy1z7rLqnVgO4V5AsBd+6g1CZKFi5Tz7AziR9jWePx9B5g5St/YahqgnSgc8xvCrTW6idBpjT
BqL7AFSL2E7uSADV0CCpFRkWtiCG2GpMqeL5ADo7aCUaLnFyMtLOd0qSuy3zpW321bU5jhrEB+I6
Cq5XsmOOc59lw62cvam+uu4SuFtlbitXssAASdCwjTj5Y369SQzSqYeuRekd6rvCkvZNTWD2nLyA
zTB6SVTyVLuzkoGoF16HlHNqNK9BfZJzbEz+xjTDG0MuyC29xIrl1fyjBAwiwLGlTOYlm3goLr51
HiVjlehvOS0UBL7trUEJKgfzTXBUlY2RQfOef1T/jLjLKyDG4oPRWNtODt8HeQfDW2XgK3ED+tJz
JCjHuJOfxXw3lKIjtVfMTfLSambWg7mfi/Ck3LchKdiDrZLhI+gSOTp8/jSof0h5egW8u2Ge+xmI
rvt3US+8xvmIepxiV4ECpps73zwpWByU6U4MAL8F/qYluESN1bse45vIKNAvz3rXXGoZLUsInIon
5xqjOs7GJ6vs92FcIRWBs3A9mLQ2JhOYUH2fICjomVUPre+lCQ2hq9QfTAG7Sx23r9p1WvqkgWh0
G/vite2Vc6FIrW3G4Z2uT+/hBOyH+DWo6kgsvHlxyswXDbaHZrxb+l0cWsxuR2QND4HqhqRx6FK5
SFWo7fAIEq3Ag/+emRPgiuigxqJrWc3WxzgcpBbtKmyCzUuhvmacL0nk4VPffZ9lJVIIpjpYTb3u
1YGchpKBgxm5JXohsxy28sxsUMvoWUYyLpXYsY3kemkkdScbgCV66WaqrW0ZRdu8newiqF8EFRI6
ZeCYMtwLRwAU0RUMlshW+TigYk71A69X3Ij5fdd0XtoZxBQFW5Eqmgj2pTlgrmsF4okG/GVG+WoO
FmR1GkFRTt6nRSrHFSy/OZ5GNdzGUfRqYkoYI/E2rdmOT+2HPkUHEj29AoV92exybqWsWqi5yFSz
5eXmCfV7Y4i7UmQ9j0R1HQyZvlDHHJeMmq7qOLnVaIBlxLiONzl5fHrFoxpJ6qFF9msYhGIwwPfh
gujc6VpQnqzOvzO5z8sM0FHCbxxJMEnNcitnOo2zd3NAINFZm+iHcnlT1hdVuRKOlUAyu/hDhx0K
eysaW4FhbYkUYOzeUgzoPa2y0j8VXbRoJtVrWlpZONAFVV8bLfEr406Lc1eEjFS2AYz10LtWp6h6
FTuBKBULeoemwMZNNTT5IU5lHBR5EzOdaIfTRFy7hXetLwHG8H5jfsGQcqoSlGoR7pPMkVQiLdli
KkbomFTKiQ8wj/IikxF10+MLyK0qa0fFJ86+63Ycz13xUkLrL8sKIkZnq7JBtkpKCNqdKgOvb+G0
zF7tEdEAZhmDuLUamORspScglaSDQVuPauNWBcF/VPGUP4uhF3ZV1C57Ham3xWI0nnzWooiRUFGt
81DxTIU/igLiFqZlKIBsnN6jmjdVkdojW9BOe7ToMIY1RHXpo29OclHQd8T4NDe9WTl7wqxiHpcp
xrOOJ0LjmRxhb/Tjk04TqOw6egQFuv9z2KxN+YWRBEoZ+W6KnqIr0UZsLauejM72KUMDo10ZYSqz
rRC6gvDaFqlnTXdNmbmSeBONmRdjbxXNta5OhzxgteeurHk2FYYU7WdlnqyQFzTiFXpfQvOQmaTI
cq6iDE8p/XZZek4twucSUk8jUPc16nckaFrGdPA+idngxLYEPCAlDwAVKHb7O61/UDDXNJUMqxIy
hAmINgJ0ww2ItKLqb3K9ZmPsL0MwHvycIyjEGmnapRjru4LFKR2AS1ASliOrpyCsE5YcVWBsKtY7
ObjrRMTotZE8kgosyLtOOhXCMcPycg2wQ2nlnVAdi/4uMt3AX4/xHdEtzDse1ABSSkCCnRCL68h4
v855Juz0RUtfadER2eY7nSSbXTpDduISrsJnrL7LAcYHzKeJjsg8LnjBwF6yrrifhmghyRY6BtAn
3SYgBU5Mbqy6tQXZvfI+LZX6UAdXdxy4IsZDH43gvSlertSigRdEFvbqZm1Ihtd1sP/w4/upsSp7
wQ3kCqFduIrSxst5t1LWuzpVTd0T6loFII3ko4Aho+uTA/s7ikFuIKxZNVG1FdgUQ8EBbuwZ11LJ
yHtszIv57DfXu2q6MQmuqnvuxnA7CsCGiRyc4N9G+E14+qnJoHWWvM+F2Qz9ajWC11MAtAadpHS8
seCe5y1NPTxDfQHbQa42agLiOoqWmhogh7r3042ZADEzIT1dMZdE8q5Rn0VWpGQWN60s4UbAbJl1
r0119lHNWTmQWqB41ysBDVT7pUKQ0kCcMQgeCYBcS44G9WiFW8hMZTBqiut34l7NRMfHSqRLgXPV
cSn3ZyN/1ZW3RMldjbifuGvdLuI7N14k3+tyxEC0gZMTLWKgnJn2rlzj7RhvEjDnInzBDmQaGVRI
3GKvgBbDbHdl8VOWMLvMUxC7VRiIJL6Krpwyf7i2+VpTu30WwkebUKKVNPTjeN4OIZRs/BVSWMea
cG0xo5pggltydqqE7N0XnrVW+DRL6Zxo7dHPyWLJGkWm0K1AxxGC9Pfbtt81lP/YtM0aCgThiDG/
disSMSiZ48gMT9cBCCEoMx7mdK/7RrPx+6T652FURZEILhJnEeEX9aDc6IlgSKBWdF5KWKvgGLdc
x7//Lt8dRP59A9pnrT/oEwdRSniy6ouVQRfTvlHz/phj/7O19Nev8mUMLLXwhoocpo1GSIb5Wd1G
z5bjr0RrRrOyIcEHY2CTCT+Mf0u9/dcDfxmKjJIQ6CVlP61w0oMvFivD358/aT5Bf/lqlsRO0tRp
ZNKf+G3s0pmt1VyjQMFxNscpIaFSQRCyKnqZOzwox28O96/uPcCa//dw84z/lylPrhUiujWBhgHE
N2yAgHzQe2HvAzW+MEj5gu0G4hB+BWAV5/rd4f/l7fLL4eeP98vho05nfGdweGFl/ACGFbdkIpmL
ZN1v8GGycMwZYT97cb95TH5tk3zRbPzjKv7zqOrcRfnlqOIgKggAOMcDMcLRKnaLK6myi26hYy/T
my20q6qBeup/15f85uJ+1W0XmXrthpYDz8Q4PHAzdhmSrOHly2mrrb+5tvNT8PVW0kQJfTgdL9gH
Xx54IxKv/TWNFaas9gTeFDYR/D0HRd06XbYfSAu+uXlnQ9DfHnH+/r+c2CEYU7/PeDyghVzQhK21
R8Md7sFfL5XX4E5dw4RwqqOy7KDaKl56ysktDNziO1HO7/3fnxf412/+ZX2QWx2lRcM3p9ZtVjN8
GEa0aUP4XRKYBr0IBtkTK+zD9f2bc/6vrvCvR/6yQPhjP/ZCx5GFLcIst/P8hXToXMbMzrwm/f3R
vvua8+X45XQzQopY7TnYOGxNKt0UuLAfv2p67/39gf5ln/PXrzV/kl+OVLZMcZSSC4urf209VDPM
ZeGTXUJQ8jLBV76JzaX2zdf79qhf1kK9bdKxmd9Y+G0lEuaURcB20DYVdi/cSOSeqKCjpfib2/hf
rsG/ftsvi2IvqswKTY4740XBCS1Zg/WZq8karAn2t8vCv1qENWLsFJGNrqF/dWipWqK2nZCxHqGo
ESG4kCG2BQt6SxTGOt5aIDYpirzsTCjWd1f26yKhighFRQoP/HoU8eKXFTgvAiWuhxryyCPtFZIL
w7O1tPYVvGh4rKfvlghpXnR+XZS+HO/H1OiXO8lPOlo6EsfjhXOfLdmn2ITqHNUV8JzvruPX5ejH
sSTFNCTkcDJekd/vWrnVBtGq+vk6Sm5xyl2oZg/5wxtxDnZ9aD387/F39+zXDvyPY6K85dWtIVX7
6tEwszRqE3HiSdnpm8FL9o0bn/AZLZpvyrm/PB3zkVSEvsgPmWfg4fz92wmM1zoVOeBidMkmry+0
nCy3ffXBeGOeh6l4J6zH7/w+863/9fLhB9UMvM4INawvj2R8Veup8QdoCP1IS6qkhcbGHaywKH5A
qtLz+OfX/E8YnN2UH8Dc64+Pdv9S/peYjPFy+H9Pxs4vry+/j8X463+OxZQ/ZN7qWK4IZTNlJJ//
HIvxnzRThZP+j7kY/+nPsRjOXE2Ucfrq/IguzVrnP8di/CeJMDHccViAf0zM/hzZHX9e/r8z7X69
NX8M31CFE4jGcVTxq6i6bvUxxXY072h8sJtXm/ftvlpk64j3fh852kd0/u5lqJlf7s1/HJWxl8F3
wOP35a0/yc11JNIbzL6176v11L37d0l3B5YgnGnpMDPxI+lmcYi6Uy3vNIytYbmX80NVHIC7k8i0
xUKyL5bRoZNRzNmw3jf+nXRsls19/kTDnb7Lp3iaGEO4+U7csFtbBLcwlDegrXFyuEp4ImNDzc60
+iXCvU7tGv+OtoMMu07uazLa4NWsJcAX9ql/1R6UXcjrTPYwD+JJcczudR4OWAx5LDuH3QMbp5hT
OZJDRnyyByVznW5pdYUusZLT8zgzzpftFgxwca/XdgKbXrDlj+lQXiT4AMvYcnXeJuRWjcBdl9Xd
tV1rUIkldLozzBxJX1Wf5XRZxGvsZBNhipcUSMo+eNDsmfy1YN/P/1Rnb9n6kv20m2wkoOajS5IF
Vd24qmDmio7hGvU+XxT7pLthvkm8yvjKYIRwztDu7rr7kEEU7o9Tuga9eV9ewLiv81X3RBwzRDPY
l0yxEOm6/jp+JRO+XbELkOa98Hq4zu9DGLkjLVdHP4KBGpfjtMpaUmRctKiV076Op9Z0FAaXTgWT
cgbDdMrZx1SM5CnCfuCANYde4HvmB2OeR2Z0ALyUy/CSn9XPZDWnQcSNM3jljqjHZfvQkOSFrpWr
JThQpvZggHknC4atvY0Lrq0C9+e2XcB7So/pGlJp/2btaJg9y6vqtfbIS7j4p+wh9VJw0ZlXEdEQ
2oS0zlW4vqHXTbI5V9Bj8NW9JNsbgh3deie4qkcvUf1UHb9wKiDc8VlakaCxmPbVPnWD59xVdrRJ
nPZmXJVLdOZ88AwekbkA37/Jb+YrwEBuLlfWSrosH+SbGRFoN4vgYuyHF+BDnrWkIxbssjVQdXih
DrqT4AhObNl6Oj6nN0V6QqMVY5UEVUWr/wKoVcYRL+2Mk0Fl0EDmo6G0y57Vp+BWfhdOPdJA3PJz
GhIBz0gxsYOaXE/1GMOEAv9KyqtjrohkWiOrWck3+gXUqbrGybeeEwtTCwuYTXxU/gC5Cb9MjZge
GmHNHAosL2OGFLXQKrpTTtZptpY8wikksU99IsVJHxwNVg04Malc9iut2AT7gjTyORLpkXw4spvU
9DWXl4Jj3JWaDfA9KJ5q0LHwaEqHWDTCXxrmAu5krqx4fc2ZQNApRoHIfTWA1l36wYnOAlJliQFW
jZYNO9PyRzYa2UukADndh6AtmVIYoEAsWko01V0lQ++P9GUt5SiHodzDdwSQHh+zfK9VL6F8c802
WboTgP0ojE9BQW2YzcSnaJizo6bruTcfG/k4qLu8hRtqvV3FZ7l8ikbJHiF9GtK+Tda5eqs3l0TE
N2nNQa57dWu65cl/VHdkro4WcUe7iGy71CuJtkE6CHxulevuxFwRX2UyU8iA6WRQkQgW6VeYOwuC
A8uFQkwCfmwCBIrgKRZWKdEKMRLdLTj3nbDK4+Xcl+4PcwAPwDwIg4yDWn2HOszMV8roNc2x7fZW
c6OOS8yGSuJewboYLjPasuhsiQgL5YSLbjDmjJ1GePzxrvy3yob/agWBNhfDf1cQRHn73+yXug3/
9/9KP7Lp1+rgx8/+WR3If8x6GIgdOkZ3VZ9r+j9FM/IfFn/VsnDXGHAtNN6R/6wOAMeJsgU0TpTA
dlBP/rM6QOaCmkq0JDA/pqH9O6KZr12C+T3Nb6NAIe/RpOj4UkN2xjUKEd/J7M6J9nnRbnzSMSqv
3+VsP5DJUJ/PKD/hWX0jWdgdVtkZjCBBM7+cvX9ULb+1geZ64Jda9ufnsDDKUD1zkr7yJ0S1YS/S
tfLCOs/Izup53MavKjE/IAptmsXfJbbKX5oDfzkgBd2vu2iEWHI6hBywdcs1cUS3DE7kI+QodEMP
8gXDrQUQfo5lkh8gF7astMx+Qjt5/eabf3G9mX/5JF/2Drk0bwZTPgm4PpdRrQu71Ru32iHB/IrU
xRaXOEJdCE23MxKv8Ko9TNObYKts0TfxilxBZ1snS/wYjrq88sfZ3oIDhLaYPbq+SPahW79aL/AZ
X8u1tsjXmAdW9W5cK1tzrcGfDtbDAlb0h7ScczfQty7wdY9zyp9N9sqmPgD/3xbL6wuG0b1/aiGN
2toxWUyrZkuaCsA73ChwhByyUhb6oTgPD3Ai19YGbrAnPspu8Nbf8SrDh0o4nMWgiVAJZlkr1ttv
AaPzRvLv7qQv7RGxzCY5UTidqofad9l5yR1cOyd7py/y3Yb9p/L+69EkUSRUC/ACT/iXLTv4XS0V
Up4fYvBuyoVJXUiwpENqgjctQd8SToMahvfBTTcCuCNd0y7XqlM8Xzsv/0gd0TM9/R557/ieg7o+
N3cFAzQoZSqgMk9dNntjpW/MffhsglGwkYsAX+woN3gkFvMVHN8DEHH02R/Heo6jMGFeZde1cVES
0iDd1AseRFdx5stEToQQHnBzzhhrLiGIQKd60F+xDxrSI4VSvOxgqE2b4C18Vl9NF4qVQ7o3EWqi
5BgL5QYIf/VCUQ/SnyEQoW8bH+2cfWUcszAgmFpvdbREzDUdpglZKyFOiDU2+oPhcYJ0RLZEpTAf
tWNs+su5nSPziBN6kL5fCYwHPf4BtUBxq021iU7zbR/cJtIeS7idWOcmW5Z0g1vcNZ9aDZxmmZOn
VSw0NsCYnnXiz5lZOsZL/kLZgxGdpAlnNfnO9ebqyuQqUPpF546KWSP6E93YzNDDhB7LrvJhfPow
rusZGYjMKwsW5XOzJrYuQeQNTsCOn60Fw/0bmREWdLP0rtkUdIUW4okZKAO+/EMB9Hy2npIfISnT
ZJvgAre4+Jf9onlB5qw9Ji+YDMlo8DrsoyjuVsMtE5J1e5TexFNEh9vcX93hALKX9ci5EpdW3fdu
vxCX1hZ+7eQQ0ObImisulZV10j/m4CNk1Yfp0L0wnfDd9dUWDiQH1NyHxJ60F+6rZnRI/1TCHbhv
gJtgOEjinmzRY/xLOMsiPOduyRKLksWyewAH78IrVPj27N9jo84iB+URsQwZeb/GKgw8Sf7Mk2d9
WIghNMpFFK8pNvgHVcfg1GLwQ614LKu9RUN9BwqbV0WNsnrJbaKt8gw791keFtYaDdm5JVtjjry5
HglV52RfzOlmpgFbhGTkj6R1CaPLGJaESgaK1rslUcm9YjJUITbhXn4yPqF1Pg+vuJ6PUNWDhXyI
BBYWJIDUVEfliREhIXuI94/hussxndtQGgCmYprwoWtSWl6ClfDADH0Md0FPvtKiMRwkZgmpv/XS
IDGDkxw54Rt/heDZkLTdHv8D0jSGBgS+uPNkSHfSzOFM+QCaPsMNSIQdpVsE4v4wvgtv5ks5Icac
TyR6TnaYoWM8IOywDthdFuWqX7O8PwQgO99HgV4OsRbk59iAofWJkGRKcNiwjJKPz2wruTPYM7iK
i3Z9WQOrZuvX9ItA9KQV+zvl1eQ1diVqCzDqQ3eYNyEILNhQzWvgQO0vfWi32aW/QsaZGY48+1BT
62LbUDUrn7GwRN3XZghIFhYIQbZ/nCd2B+ztQBa8BM7EsHibPweP4L9DdjOX+pRc+HsGyZYGk+o1
1OGUOTxogvS2I35htKXea2PopnYLne+6ZA8dshlV5nyCIXBYu8zK1gbd1thPPlQfs2gAwcXH9QGz
+YmQgcPL+EJ4d0/GHIP2ac4eKS6kiTNEQHShewy/a2k9702c7piSLQXDMPOY20P5P8T3w1G/4HBn
UyTGh5EPVZxEc6m0yAMc+S6G2H4kuql4keccTIBXtS029pi5EWKWBbIbpFThrtpWxGKNBH6gP7Gz
YK0Qbcl4jpn6SKgkQeuoGNlYW0QGsQU7CTxqHl9Dvfxsj38iMM3vkXqQf4BMVwGUT5xvg3p2p0mr
9BTJdvhpyOtmcAKEp0+jeoP5EEGOrC3UD14c6mdvkhvFGssCGUyLHgS1jKZ+jdEXH5Al2y3pPLhQ
oUuYBMwAp92ykxNj6nni0G31WFE+GKbLi+YJRePEz0R2+gbVUf3ITjGI9HnCSVIoQUcL8VFyNHbz
jU2ICppIpGV6vSCI6YFWCVm2raNf4GGaWJ5gOZDgAyVbtjEDtp8CBcsxwCQGRIQQUcb7T8XHcOKm
VB1iZ3lH5rA2+08VlBl7ZnJJJDCnJJ/A4d2StCVfWWNmgrVH9Bj9jjnGK33qvGA5pzemh5m0SJ8C
sxf3Nn2LhYHugfhQcw5v/hnRUHvRnsbWQFAFoR90MEjOWeQHcQ3rt4bBDd5tX5MqAeqCgDFFcQEf
hpWbGDcYgcyGdA/MnKT7LjN5MVDeoHChHhJXWe9NvDb4l1ZEbbuQ+A3FnJvG41SSEnM9pMmK3kgh
74D8k4PRSjgtZxB4qNyMIpm9D+RIXPVNXawibRHfiLy0EJ68W+f4OHwKZ9kjYoO9Is0enI5Uf4RH
TzmJbaBlCOq2/ZV+qcHGzfx9D9UXaQL5PY9Bs+iO8psK4fMW4viBXa/CSakc6Z7JgXggMi+qLqHp
jOQI8VggECltrUPpSKPmA/1l8dTfS8UWTSAPTkM6JRF0zQatB+QoaTvsMWmg4psvCmKQj2gf7Oa7
3B6968d0E99rz3BVBUTTw7hRUUmqZD0MUMLheLgFr3mYkuZSJnm4vs+2gxP2mAnt9u0xp25wLTLB
bKgB5qY/T+jO1/DOLYdx4Z7oRiALhAeJ991evJ9XtGE/B84tMMz0W3UN90R8k3iT3GI+viWBOb7v
eL+T2QwTGpI6VUHjyIWDjcwmviAnwa9chaC4WX6Ia0HERibfo+CGJGgCSr8lW9J4460ADprMwrf5
+Vhk+2nfr9pN45m31akDAM3+2YnfyqO5oVTnptQHu+XGs7aw0ySei/C+vLdSz1dPgb+vFBugfG5d
MHy8hRV+j/k9UlarDrHlU7WhQWcdxBdlcMnEKt/l6yYLQD7Z2ivSeZ5fFKbkoB64G+ggMsQgf209
zSkrpAKy3Ne23AFGZPR25+86HAWXfDtX8zopEUy24WihjtYfLX5T03pytQKPNojbvNho+cq6nmIQ
0a9+7EmNw0t/oNP1gRTJqSE/01caKEPUC6P4x5bSieHG8/gRLciWJL8Y0TyrcceynG9p3LCyyRQA
D3R1e8sldZw2iKg+MAWxRORJqBnthmg3XmPajisys+Z+rEwoB4Xa6dW9H2xIi7S6OY++p8IUlwS2
o2SUQJkYm0pnoXfg1cM0Ylc60qT81Fbz0qC+0WhCNsBviR+wsg0BbHfWZG6EHukA9rLJZQmemFba
aOAfeHgNIoPTuSY+aHB7UxfFWO2lHq5a8CLGYiQmnCQ2hN/5ukyxr6HLJ/oKueXPQFe6rF72KVza
gZwdfKaL5JF4YSNwxMjGP650uyrAy+qMdD6N1fUAiQbCDgBdPAiWw4UmPWR+niEZ4b6nUzQQzDPP
iWKUZqkt0/N9FN1wKz8yX43P1DqZzUu1/JzLcdpR9I943SyKZe7h7b9p7+eEZLKDxhv1lmJxtsZC
dbGTBzrKAkjzO4KE3Hmi17vNJw34EvUf/b1ugeCIwLW6wyaJUcRjRyC3kL2HFZmzAH3zA68o3bQR
8QPU9h9yh9/K64sPQVql+Gr6jn4qPvsDTVYuCRcSKNTr9aY1lhLvaWpiwQ7OqDms/BSZdiY4lNKk
lK+JCLpYtBZXKm35hwQeberwuebKNPWiJ3VrPV2ftE3hRovqYf7wMskEFkRdeQsGfOOLtn/Ibox1
vZ/Dz4k9XKirbMFuprJJuGZSwLbSmzPieEDoWZTP5sE4D2dx1a3m4MhiEW/EV6tlL1ts5zPDRw/n
BN2rA/prKSyarbCaWmJI0mUEuR0jA5xyOmpOdjOsoocfubwEv847WW1ROrlDxbQgIPFqi1vtSd0n
L5jpnZlLPEeUTQSCCquEHITks1oJi9Cbk3rLhXBEpvvMfrBeF/c5d6MLKOiS8e4+R/c6bTx2Dm6+
htHFMD9rHEwk80aMT++JfBZ2JvlddSwpSbinwlVxnrvG04NB9eDKLrCfRbcCOb2Y550Wr+pDy1Zi
bpHa00lbD1v6jP4h3WvwwNm3kyLCdhwpLrjk0g1HZxCcjgGJaevnYaF4cyZXD8wKiTxF/8ZYosnd
tR63oCPf1umB8hvaw4dwCcl0j4+RdZl5VpZ+rHYKCPKdsZZvhzm7bD3HiifnsLpnbbFLeXM90WZY
52txKdnZ88SEoYNJUG78Wxj3znUrULpqHoCE0tiI7Y6EpuW1PxrssX+melrKTaishWklXWlrK6Pt
nwEQAGyH0bFA0m5wuvJbAT+I/iDJ244Sm2sKa6Fws/gmBC3IBjF6CIjG5YazNEco72Qgk8mWVgmr
GiuVI29C3iWLcpccqhORtGN0lJVVhXV6BMbHpoKlyRsu6qO0LDclVWhLbiTF14J2rGmjwIUeP93A
83LlFU/uioTORe1WKzIzhgtXkkw9QpaYgQ9syFF4hx9Dse5MO4GbaDfGJsnXLEDXI5WYdbE8imbq
TfI0w4125DjGhYjiGiKAo5zZAZPmU138t/nr4KSlQmXxuIupBpaoCJzxWDwA9dqh1efb0euhFa7c
JRLqjXg/qyq61ZawGp5l0qeLpck9ZW5LD7W4l3Ffm7t8Q0k02Aq3DVEWzFIQiY1bn3ycJeCj8sCZ
WAgbgPm0N0gomPUSylFYB5/1c3SD45UO0rykULA6OSHCdv7Ibip5RXzEnF7N7OjIedtY63JBM6Bb
tS7Zi2v84yHLK2G533Uef8AT/trCwaKnQU1XVf1LC3QoBaEre1o4qmc89heuefBZkszSOKRsPzDQ
91BiLwUXMO06OwXXOdlKX/rLZuM/WyvtsaAVzzoWvc6tGRmhUXN73RLfwS6uo4MzT3kqtvZs0laM
CDcak5E3LDDr8C1ajtvopCxEEq5IqI2Ir2VwRjLVku1A4Qkk3SoeMXkOsR3MTNjKPqYoQthm7Zod
cZrOnLgprlgMmLOY/4e7M9tOHPvS/KvkZfcF1WhAw2VpHpAQM/iGBdiWxChAIOAh+qX6xfp3nPnv
cjhc4VV9WWvlEJkRBo3n7P3tbwhuUAQ1EoQtbXbJtCdtvV33UZaLPIk/g5bKFzbHB2Yp4Q4hmBUm
quIvmKVyNNAt3NoCs3x6eMdEJHYpXqunc7U0Wwr2EfkgL+CPoljnBcZzxc/DI0SWxtOj2rQ38XPM
et2JWGNZ0f58eF9Jhb8d3pdbeoCcXrcu9EfmcPdK9pxjDoAf/IUFcduV3DNERukn+uQXAthv3ykm
4p/INJp6UzvGhUtyZSk/hBLnvxviqmd3Ekxa7GdySw7+dvrDmYoz+e3h/XQjvuCPivbcb4sHZ9rY
VXhxz+EeHPhk34JbRGKHI3uE7jq8PD8B9vK3p2sq2geDWdG+ms7pF6XRGpS9DknJ4033NsO66UnA
ikf/fPJx/bzvLaYGMybIpF0tiV+8uwqBf6Sf4N15pOj5iWL0nxwSilsU7hgLf2U63KHPX80FucKt
YJ+SeNjPB0RgZzeuyd5nVh9qvWu3hh+3G1MQUlMY1AdgBeFPVNqPqclvdwX+xr+O5MtwYVGY7W2u
cCR7In2eI1z2bCjror82Pci8nuq04VuRCedso2OCZdyNFDGn5J1u1p13gIw+lIn1MTQ8yq4TuUGd
iMIkbFEinDxsqsc7wtw198KLjV2ApYSls2OJOQ15l35aH78blEifzuXLq46tSbORClU8YcWoDgVP
tlqZick+tx3+/725n77tC3q/P9bnoyKunKCJiTIK6aGoAHT/0d1Ylb9jz/jxFMVL8vV2iQdZ1VG2
d3D7+fXVPRh5nm8OvLq72XbSWp/nVypcXln0KSmott8ak7qn24TAUcft1KHyw9qhfiGqfawdnw/g
y/OyvbaKRYG03ZFfREG7mcuqdSDQRSSb3EFBpMCciWQo1CN5v1pt3ovJ0+68G732mhG8dx8b65tm
0X+AaBHYaZ2GLdECMK6Swmr80+r/sSP+6Xp9eSQOVQex4Ukcrk/oL0hLoM/aCGYnVUbK67ju7QeP
5PJmeh94EkAf3MmYSo/bqcle1SscDS8wa9s1ZpuUtlHNiAd05JmGGt5S+pyS00mUfnumenibqYF+
tFEEaS2LVkrvP932qB5viAlSQiYKqHgx1y4vMc4k5Pv+TF2E6f/N8wGzTyZiQengL/hlkdWw+N7j
YUCF8LDBjW/eGeIywG/l1F2tf++2xyC1IIM4xmgWCOeZSHDWH2C+RYSEnfaxoVZ9X2Da5h2XgHhl
+uwWmagJTILWPCYiRahku6TwO8iS2ha2NGuy1dCxRmpSJHVCJffxRtzZag0k+14ZPT3Y8rRMm0x2
O0FJbVGznnXZfZxbWHeBhW1ibeDT7H00jzbhkT6JVBbapBE7YXfRK7tFqvP/64jeyid1dHyOgci6
T4FNHAFYNAdHGDZMlGU02hpLpigKHzFEcVLxbjbaHuc4roJ90knP8J4Am8HsqFVGxCr3DvY1KNJr
14yoT/pCviAWW5BOX4lgqYQLpDVmXzRoZ77DmIlys4XTaHAEdQCpoTJerEva2iCHzYSi/47yKw/w
khEcGpOqirwp0TsgjCX6dkhf4+zcfab7KuS2PDwsZaKw8CeYA6gK7QTDnT5RApsXdG2Qd7tI2jix
g7sdssRi004+8Y/bpKR/N47UdR0CHu7wqEi+vCtnvazLCzY5TsG8iaiim6WmF/TJxOQKoJ5mFaDv
PQdSpCC+o3MbUV4yJ7nfYwaIDHLy9Obs5sUI9M4DHn1MigzzTMq+Fv0cTBSPiUTBVGDhb+MzRjYY
SJdi1FW9HhFdM3EMQK4J6MF/HvsrixRwsOLbkGEB2NP2ZD3TVooR927SdCvWlVpsP24ZLhw4gmLh
hQ5AKBeWx2T0wgPo0FU9ERN3SU5PkW0jCPTRTFvbcOF1fI2CFX8Ftnq7FjlhzB7OQCBXb8szsQn4
iVAJUMYGt/ji3UE/ap6lK8PnR7hJ8YvjDvutqB2LLE6Z2Au84YmuAuSywXOgI3GvwXQZWmxLvxhI
S8RpBmVy6aokwNXL/VpZ1n3881KmdC0f57+FQ7ZlC/DjCG9QpcoGx1EdWC7n+oea+MMX7euqiHEt
PArutqR8XSWkzjHvNLrGqtgnnEoyrXJQOfLgCAydmEODVmD/sk0ekw4Z9YguvefrbdaubNJ3kO0O
TuTfLbLzVKO1mDNA2ay0oQYFCRe87dtm2lL9c9uSVhRWIF2POXFmZ4tQM3WKonh1SM8DtNxDY3WY
EDw5KWcYT6v8USZiZiT1BbqEQ729/6H8VMTG9Idz/rAm/lT0ng7l89KcOOeap4XQXnhMNqHkPdYc
CzIb82uWH9Ho393Lq5w9XqrsunykO2c71obmQB938iSfL1as4NqePhrn7R+I5+oHa/7rMZJqggcR
jFuFbJNfd/dr525qnQNTa8GvkAe1o/m7rHGhuvQfbjPQfNmGrKd0D10mz/06q3qCYngL8sGNVRQ7
iQQ/rBgPOkB5arcqMFNpCuFiUq4YyY42PkYaEUpdaBUXS4klZDb6fAMkpHi7Ck1c6Rl2h7rhpRgv
lqRASq+XKeOoQ0+MfC8RMVqpDLjdSnfhNdjHmNz3ZBfctxxIjhQY4TFtMxG4WPuoysj2rED+D27e
diEgPoGn6/iAn97VEvObgyf+2YmFbBE5OpnwW5sROte/Mzjr1mW2oCclZm7I7Hks5u8Eh7qmu268
akI4OCQShm8VWNtJgoXCG886u+vp6cnpRPwOAwmRjtq24O4HrdQkBa3tVBNmP0umjx67M/gEjguO
4h4mHMNUCKtoo0k51XokcN6t8o3VG8z3ARGxXwzhDGwTFQuGqe5qxDbqUZlsvNK/Ra3kun70GCqS
URsKvEMROeDsVUyf4PPDBb2IVd6mimDP7xOQQLrnrbCf7/rL7UyppnoG6KZgLuL8/iJ7jHcc5NHo
61mZKhpA8rLasda7s1pFkF68G3ObhdVmq2y6p24L8C/3Fm/nlwtjRQTsnMFphOWYt2eSOhEHq7h6
n0zMpPLz3nnj7iedNVnC4Hz7qbrDr93fhecRLp8sPmYgd8++4TaRwAZBtdaQMHAfWVIdkB6HONqS
l4yPNV4Z0PB1DddTt2qyewEAu8XI7AIoAY2Q5RaCuyD1F8m8AlN8BHAsnkMS5lMy+Va7F5mg1/ha
29LSpGTQrGYmADAjfjIZghlg7ZaKm89FqTi7oeF9BwHyNm8FO36XS7YCkYHzI6Az0uv6W9M/lg4y
refksMSQoiREchNVJ9DEYwD5wioiYwAI9Upcpt8J22jnuKapMrzNDBB1AOGfak/lu4YXg2O807A0
kzofv/9pxdk+K62+7Xmb5eQIIaQrddVkF5qBABhvvHKbEN51rPlloE83nq6TAWfnkeYcgt2q088T
0s4u0MKpCLARME+2HLP7n/Bp+UH39rHc/7bswN3DyBx63Yf11mc8QCkW2lG+LuhGh3jL0KnBCSLa
vpJtGM36QEnzl8XolLSIWOdBYm/O7pR5xnko6KlEJPTz3vFv/cZ/Krb8ts8wPh3Tlz5DM8r75XJj
9F7Dy2d4Y93Q3iPlEtWeDL8ZaYBbsNOrvUN8HwnZqUYZsBhdZrQbtjZjTtArRwgGud0quH8+bL90
5rufWs5v+jFc4XSuGSu2hJn3ryv2cyeZz2PFYTYUs0+QG2oWb8NIDsNQscbofoORinUbb8C+cEX8
YSeXv6nZfvl+0RJ/esZu14tZVBe+X37YRSZEZy0ClXF9inFwkHsn1p1ddOsXASaILO71zwDWN+jK
L0fwpSPdtM2W9jx/3KhiJBgmrYvN/q86ButX05Nc6AKuof/4eknfvF6/fPGXJ+TQnPfbgzh1sSzl
0I5k9zA8RhsPEvsL5pPOLtrOGOX81Ph/917/8sVf6uT9bXFT9BNfXM3OMP/3ImzyiE4F00//HohZ
KyyltguhxFYzRaI/F5wlUaGe35l2muwR1EQ2aDNzpsH2ElMZJvmAURbr5gfo9t+az2wAbJv8Jd4n
ogJlEjU+IY2/WQH+n/+9e/vr9e2v3fKvdHlbXi5vf/2vf361/IuY6OXh9a//gfF2da3fXv9ant+W
f42H/94K/j0chf/zMxf62+/9hxutk2mIJBrDQI1cNJIFgUz/4UaL35JN5EogTwKR+WwoaPybiDs0
gUPa/6JN/4sbbeA1yAe1gXCgEav81H9BOSWLuMXP1e3HJZOxgpCp6YW34Ze3ULrcnjmGlgvX1Ht3
OhpG7Y3D7M70N7BALq7mV1kJiYuJXoVOItLSciLcTFRbp4tt2UqAUKNnYouB6uVEIK211R1SV3JG
g2V8X8v951C5UHP5LWuP+L2mXGq3GG8SyAr5wCC49VZPD3qiY8u+CIUj/BW/4tb43hop6lgrovY2
0xigYpt1OS71RX/rSscgX0xa1I+XzaQ0B7hAOdcW4cHMXFTz/VlCSIrxZHkUOI3zmjmFd3gE9SM4
nV629Go2efLIRqrmtTmM95u4of/wGT/DoCLc3oR41LbNs31COgBOoQVoODo7Bj/+U+/XEkCmDRkn
x94E2zidJnUXborwSWt6D3NPfz0bXUZNVBC7Qb7G7YzyiV9DurEOFChiUkdnJN8Y2i4GwgGA4ZQ8
eMrxifZdxzGOiVrT8Y20naJ0vgzbOLKU3rHXmt86U2NQjU+9M8oxrGBDAfLrIVKK3c3RyvmDKKQm
qQZ7R5M+puenyhEbmbxPWs4pPoLlNBaRRpfhoTU5buCk9pl6t1pWZ5zjAQU5ggySOlCDZnVOFND2
5DiVS2+LjmTO7PiGXsqtx63sPmcCS23Xeq3eDGZ9R+wpSErGrzi6xsdYS+BdLgRw07zuq+h49pWN
8+QaolLXuqrSOy7shlNlet435yTrUFv9XZn8t16+cAcVHrKmJrIzDUPpGGxc/7k8A5fA9+Nu+89K
9Xk9+vaD/l6PUGj8G2kWokWUPtYjloO/l6OP34HeTcaFrMr092xO/yg1WrLBD6l0lTLQoIyTL8XC
P8sRLtX/JtL4EHTrGoE28J7+S+uRWG7+o6L858jRg3L6JHqpHwHZn8qSx/2Ow9LiUNJWPT640Uzi
YzHdIu7choDTzFljRKPkn5NcABzUJnAbPl3I7O+v+0Wp8Wtx9Nv1M79s1HVFzNSitS+n25Qk6X3S
bKyFp/gGY9pTsNu4P3zdr7Xg71/3ZSCQ4+24MPd8HSJPv/JYoXztFf3fspXm0cI7uFUCwdcQTIYK
ePXP3y6LSu+3S/4fT50pyqVPl3wjb8vWXS7K6SacHcKzDHZgrvNAcg6e0EHCJKrcYgKS2Ou817Y8
fT/YPxzBr3vQ7+f/ZaxYtfbXm3nkpsM+7cI1cnYJqIG7iEAFnVa6f1s4m1U7hM0DxrMLroyAFvZt
/uej+FIW/n4U4i59ug6aWWxb6pm7UHcXUfWqMmSsY3hJyssFFkg72CX5quwJfs4PX/ztM///bgBp
er9+sVrgU2aQhDctJ8W8/bbIeNxab3lXpNM+HUo7FmBW2z9/q/LdbTc/zApQ13ewwvv1W3ePSrsb
raacdqDgF/PtBJAt1fptez/YvxRDpI6L0EwHpqukh6CTSH1SPBwiMjBPAM7e+tWbnrVGP3nlmF8m
nH/fBqQmlHCyTs7HV7jtKJU57x7HBWbsKuvjMW6tT4w6LxTL7NF7wBM9Vu1zaPaas7d4kYRg6eIx
nahD2NxR7m6YAMSdAH1QgBEtanDiGANE2djuEo6ESQITA8wZpPgJcpeYgwLVMcRc7wpelg8EwpW7
CxYc1IoRpwx5sWDK0/gH5+IXw0787Oqzc3jtU3Qs8f3PyGlR0dW232WKJOz06CnuDnUN261Trzu9
DcU60w7nhOhsx6eTBONc0obRJvxYnyFg9uxJ2CGVA2Ql+Np7kmO8n/nIifgmIXu+JiU9q065tU10
W3cXmYYuAhp889Z2rzYjKhC03Qg4jlEB0pkzIhhAF/ELOVUybZozVb0iUrh5bM0onlIIRtNrIqNP
t83ZfgBDqH9hgAXjy88BEM/RLdn2Nn3kOFsPhNWDK7NA66FYSq8c4K7Tw28GHg9hp/D8onZwfttR
GMDP6Qg+YQfzlMfkcrG2qK+Og2u6y7hQvXuoh/deG/o1JUd24am+2Mztg9MFKOsIlwhmHu0magRr
58qrcsgoeCqFYE3TdtfstyJ9vuszn8k2LikcfXPY2Ie10lOjkrHMshhp0XbAiArUZGe1UNB298v9
4NzdTxoOHWoN0K3S60hWOzUGukMm8broLl6ayf5uXZLHEm7WWM6UtIZYgPa6ChaemZZRK71H24Qn
aA6W5O2D6xLtia1n5FBBO2MWR6WzSA9ctxY4jVAvwW46TXie0spD3zI+ju9TLWMjgRFaulcKY1bY
4XZ5jCkhN0mz2ryoA+iIwyv4/SPhrdfsS/pgEsB7qUGiHNSvWF4jHdGd64n3E2M8/6QjituOYZ7m
rjy/ruVww4JNjBOkHJjGEnAMZw2JDs2TQ+lpeFRdO2Yq6b23ndwBZCX+tIB7Tz40HAydLcYPW7uN
SQE0rD385OO6hZNdDw5uu/eMaveCsywhEINDVjHgpDO9W9vx5egd4s2DP67OSWhqZ+q8nSz6IsRn
eJncQ6N7ww4X+V0n3fXIZs4osnex0s9H8EC1mcyMpXaVBO213DP7MDGPzEp2KdRloLwj87Q5Pgkg
WdqrOYAuLEyOMB3ynw4TBvQvB95dwRs6AF4zYkMJyNQPB9ATn1I97acrvW88knuVwS7WupWrddF6
sab1DxokOvOF7yFI8hDlcz3RRk/dMrJFdnrbeEXPyPTBfpxH2ERK003v5CNTJLv8Pt11CZKmXkad
gGbBVX0Qpk5PKCfAMOwGEurZ4gZxdaLRloWld3xH5/P0itDo87S+GInIlWFQOW8GaOxjlAYFWg4e
Tl/vY1m5GC6Gm/SQ7rNj1pksEcrFrWTXo/8xrY5bTDsDaVCOmAXBJ303hmVmMrHs6vzjaAH/dU+O
PjjZ9xFrR38XNhNldexvEUa0Bu3sUHCLjFE+RrxhMrbNbgyvSt/oiiHozYUU2HbKrHZ36OQXI1aY
sn98K8dSqq2NQA6QGh17RbAfoU/Zj56TOj1HYub4GLWiImh34dduBvtQ7uXddqaFx/Gh1wyOCavm
CjB/VI0uTPh3w72vDzoDLEeR0mfysNPXcIhIoTImh347RsC2yqGN9KT+41XlqcBvU3q4a0QVWEBF
2uw0vFP8sXJsh8vzhCfUWcyVAVxkXhlEl5bW247aXQ0KOMjZacjdpe2JgfWcy1TK0G4MtmjoMnVw
JCAW8ifTvByq622+AJbklQ4LYBZaNQQGMuLcxc2qBgyGB83s7CrR0z0hpgNvHp6AkwGMsdq5BIyy
c2grW09/66gWFuoQlIdVvx4zES/e8qHSEhK6iwhNsYgsS0y4pDlTP97Qc3qY7Cb3RKPFGuzO4I/F
+OxJPeh4Gfh3fL3ZVbTvKVkTqf3jcuEfsm1Qj/JB3g5ZHlg3bBmsWsqgu0rZUbKNQZ2oXTWuXqrx
YbxhYV5Mj/w8Xx6ck1ZIORleAPhqyugi0Na4DizFyICu3VZL5li8NkQCDe5CALGJ1ViOjVUj22oA
nH5+a2Ao6ixcre7ZU64Cwo/N12uQo49HbQFXtIZlbZFbKiVnn3PCLOBuHWB7oA+SIXg4/HqHhO3P
BY30bUEjg6R25I5MH/WlfivlZmM0+0s5Xby1HzZELRRAZ6gtOJ2uwc0YqDItNH+avSnf9QqUKv98
LZDNr3VUe3u5NdWGr1WYB+wHyoLd9cFCvsEoY4T3SwwV4mU/rkAwuuUegHmfcWnO0aZ/E1TUUetd
DrbD0tMGf74e+HjxzV8Le7NDnBaRajo9nbhgnwraStvt2yeVgnYW9nSrtGbDZDXxyvRkbd1AZup3
j4/WKkxWuhWjPbQkah5AV3eYVdbDygZUHnYP+ivcl70VH8IXpFz+3h9ZklV4Axfhabdl95BJ83nh
1NLp0m5Wb28BPQz3Vg/vGKdtx3RpYmZoJUjeoIAmcaK68dF/6W+t3tMiyMDydLimKk9K/+7suncv
6cG4Yaq6cGzVCjLFXr952XywZptgyep4sEIsZ8VhWbJ9tGKgj6jHh74wvKPoIROXc00mCd86msBR
ttZn52H3+H4NN5jgaI12lhfPsLexZhjAgPzEq701E5L8wulhSsbHPq233gvFptU/OpMgelivycuT
U3Di0nFDz1p2YelQ6zjeazSh5rISTud9+Qii4FWYU6CmsisrGFeO6Uxm/P1yD1D02Rme7LDxg8mT
/+jBh837ogZdWUwQrQMbKiZAdssKO1Y/GQLDJWFtjfy9DQn3JbZfhYtLEuLD8+CuqIDyL4J8WTBC
7b1IsOu4xLa3t/2jLXm3uLYwUMFGG9uTklupOsz9PD6/tqCVsEaJX2Rux3V9w7Lv0XxjDd0IVfzW
D9fe3ZoH44U9VGz/5IQXKwPqgkjjT9Nh3FiplXWf/Hw3iEz2vMq1o27kDrqGFZnO7GTFMB+HZxfl
fZc/ZHdCdlsIou9LA37UANkoV8dHSwPLxRquKbdRLYwPdnK10oPlBh2mgGj87KudDmUrcMevT6/D
5VSideH4tfvoKhFL89JKxw+xTlkvlPeexnVz3yBYVNYw57ZtrAl8FPhAlDToYvw33XYjwgASN5Js
jst9O9oej6jg+bSStJtGFpKHyk64Q+67G9j+WwanwHNfE8XCudO0ximmO9Z9wA7gY8hvG97JTa5R
/2FDc7qggpa8xna2VpBsrViGUj9JDMx3eOp5ZG8OxfeDknw8SfjVLGBYzf80/NpL6RR0a5LE/cqC
eQ4HyUVzgbYDU8feZOtQDr8r1nDWT0oL11SeTDpxNxhPbDfj4dzZqT8f587eeo+DWWNxedmu0mX3
zAg3muf2nPQHbq2U4JZiPdnnxegX1VXM8s7V4l6wEyG6CbjYRlBYuRMxUeTzrvyzg2MmBzR2xxxd
7UY7e9ifrRprwpSPa6LDzBE12TnsxW3umOZTHDt9Sr5hxX5TpRuWgOinpln9rmn+vLiJxe/T4qa2
DK1UTyxuYro8k5PZ01klkFC5ipXD2zoobBSGHKL1tFYjnpl9uO5evVM4NawuM3DKHbZxnm/rz8vu
F6uLf/pXrOoYRCiGqXwM3j4dWPvxeB5UaVFMzWDTfURwZC6TW3j1jbA+OtTSGwlhp4ThRBGpA1yP
2j/sg194678fwJdl/1CcpHZdoMMUDaBgL14TLgIPIPz1BxV/MwB+l+K8r7G4nHBiYpOHxevVbxgj
OsXLhmIIrdMYcY0lusY/Xx/t17Hf74cnbuyn61Ocqlupn0tx4+D3+vj501IcB+pSGH1AvDWcN2jV
p7ExJ5LGURJtbryi2F4Z4VNN2pJ3jqVUHqKwofB6TCkDXfA/iiyQZ9cYt1MlbOvW4g1GxBy9I7DZ
w8FGIThbzej6uhngXGg18cNaQuLIs2XDSvPnE+x8u+1+egC+PJmP81lq3Rec4CRPyVKdl8gjGDKH
d/j5I8aMTh5hOEyZasSI8OGvSJYeSxbyS0xMGN73D6tptG4PhTJrh2KM7vXqnqYFwUOIC8V5TvWR
jsTRKrEs+Ylh/n0ZBQwsGURjksn5pZ6ppEJ/3NtyMc0nN2rBtrWpLepZ67wsXvarjf3jwF6ge7+V
KQZegEQ6A0MJ1PvzA1Efm5tWnyR0w46+LvxLUIRb5NDhrvv0uHKyrXQ7XntLkcHw/gOURAvGk+vA
zVwb5A9EV0+nLj+4EPW9zeThabNqwCDGQdbYBAalBaCtj4bohPg+/PPdlr59nD8d/RfsUm3tz51c
fRZTzcdKD/xF8c70x3t342Gu4NeTelmZNiqNH5zBpW/rTlB3HXN1QRT5Ahq3iw1u1mdx2RSUTs8Y
w8O1Nrx0dxHavh8w4i9ik4+XlspW2H5i8aQw0fz1HpWFcdjpm7qYSuvDzYKhdXyht5rqW+s5wBzN
TDbuwSDkhVHOn68vuX3fPB+/fPeX9eyRnzf7tm4W0zh/WOWSwN+tguuHw3J2e2bYAeyqPn540rCe
y5toNzop/daV8gwyZUkOuiPEuWgmc/tKj7vF1sLdxpgzIPqiwCMCkrhpJGnxjRGWpcF8hn754WFD
YiuoO6ZIdOvS8IEOm7/EUNHefXCft4MNNnA7LHQlB5ZOhnaREvrGnvOIkD/S79FwIWMYX61LvAkk
IgxeTw9U2QQCiFLZaWA3xpvxgZ0YThEltxrgE8GOvPcerI270WZWZW27CJm/hUdgOI11a2eLgvuA
c3/b3g7aAEWtGfr8hI0FpQfEKr96QfAJtY4fuMZtsgwQ5RJPbbVfFHSqXBgIezQggIcEix3JKKFa
vTW4STYI75roNmPZpGTqiKNPNhQAaOco1wQxgi6Rv6olLFUKVcrJCyvEw9KySwOpeU/5hw+S3UZW
iidKcgpMlHPQvOCqMZ0tkgXzVTpWew+U6EFoAtsU2zNmDGQhpSBQ1WqHBtoyIvy8bXNEHoiQKlv3
rD2446jAQsixok1moFt2Ozig5KRb2eRvyuH5GEl7ISxGfpw1XMdXEG1RKemaC+xVLmL99S6w1g70
bAOIUy/SAgLIXE0xdZIoisiA2sRoV+8wvtqy254ekk2CqH1lBkqPDB9IdNzbe1j3mGVP93F7cJy2
Xq/xqeMfxu0p0Aj9Zb2FVGbEp+y+NP0qXowQ2UV7MBfiu3Iaj/acw95SOYtdF8ACanhBT8EmhpCY
Pj4juWZyBFicmRms5mAHJYnU3qCsrbwidRaCsF2+Hw+pLtv83h7rLgiexImdcSFwFDTjEKYvbrFx
NABl+vibrUF/BwYEbb64Dbz2pytEYw/nDl1rNyRvSoXbeICWz5Btdoarj8kFxcLT1QHOy8H1aWuA
pfCoHMwlgRus2sGsSEsQpDoP+rETOGg1o+nCmJDHVvVVzF/WGHfj2+Ij63Z2oezrvRo0ihwTHwE0
7Q3FEXGAtCcbW8GXYLMBRDnic6pYiKlbIx1VsVBwX+MD3WSRkNAzK9uWHi6e1hmHfp4jXSDcOKby
Utpy0uGl6Lwads7gEJRsRjtp11TnigVY69IAJCiF0QszQkOZoEU4tGeiiaoIoqHKRcbdCc9eh4qn
94g6NLHIQwPetDnoTrzx796psOUBb9MmwesqNkPesCuwTyuoMVbgSA/rR3QPy+g2zfnhxJzuyNFN
b+xhiwTnnxfzb7ftGuYroSPc8NyrkgUY7d/8UayheuexgOiNjx5EzMDgd9eajdUO76AaX3so4Gkn
OXfRpIJ9tmC5wga8wvgePDMtaSKjD/+CW7YUnN7cLZxzXMWlTTIYCQutlHFefIc7WJO+aMl9OT07
iz6xAF3+9vReMeKn6X2BMTc4qp3jZo4s0xMMYTDphOEJbDnGKHanxb+bpWCrVfGO5Kg1QYDrdoYj
ybgF5dMl1QiXOSNDAHMYXptwZ/bL/r0Vn442bAw8aWrcEmJ1vM8tXcaeIKACLG3MEPCrqFAPRJsR
T5ocwSSu1YGSO7AtT/gwDW93T00OY4OhRg1al3tlD0W5YskplgikRrQcNRV+ujl2v4aNz4ynpq2u
zmXb9urxIdoFQj0DK8LV3qESE1EA0N8kNwhwRyYxRcgWo4R1Ak+icNUgIAOJzzG7ZwAJcWUKGjhW
gC62YIwoYVRShh4CCdEHjEYetIou0Oxt/OeQorTPjW/eCYkUE+qKBV8kXpwRITO+evIfwP3+hVXF
6/Q0XLFU1hbNPzL0By3RxteIn4TuKShqjZujrxcN5gPuc9nPSRceCKfTx7qO2nOmFMhjTAoP4iti
Hn+v7vL+eSwX+Qo/Dixq2JtMtGag/SnCaOpKI7eGJEH7VXhKZbdJcLIZQBK17/16+uSZkfw97QHc
2mxvG6MmqcPV5Q0qdQxu0qUMK6wVfBje7QMfICZjilMyZKuGUGtYI5o0DzBb5FVp2494Z+cQvDlB
wGa8/eCrjZ/dNheBXYEfKINtjFQEQYGFS9Gty0dZT9R/XPvpcaj2UQjZzdsxIp+Qs9j3jyhvz9wF
E4XSE/GMicDi4ZGiBYRS9Rq/szraj/GuxzkxcFECVZhaKTcGb1x9bHg4Np7j7PEOczZqIgqA+Qn/
HyQkk+1AJZoOny7YRPibAeTj1fp6fVGCA0ldULklb9PDT+h2sC6yYPCdXnJGSy5TxualeePpZ85z
2bhySNqVK09YCmGTr5pExfEF6v1mjREWgKAyvQfb6DSug7PMy4SXVdZ2VbQOrtRlT1xQRh5xiOli
OMOV2YWw/ECaB1XX8MsULbbaVxPZR1Te6W1T8SSfmGzqo1vHboPs3fxOx5Z1WzOG50u40ZOnHgmL
lto+7jD0YO2dqXpgQEfqUb0VK2YgBJIzRKGuludsxAx/bLZTDEUSnMwAmaVSMFSbF4YhZbJtWcf1
viskKl3hSHWkc2MiDwko9/bdVn8zwLEI8nptXdcqc5s2JghDHtFYT4VM+WNA6t0zTKXQktOzo6hi
kYL4frf5sN7JA4xm8iooHxpuUVbefVOHWm8Xm2IZGpaCpP9cSeJfJ1Xoe7TsCRoHIig6AbHqtdJ2
CwY/m6Zq6amcselyOkZ4juu4RKkR10PMPw7W6Q0hCkls+CftEy3LE9x14eICFVLwkKR9SYuV6T4y
YQ28usUY4xjhaX1hkeXJfWfsdUbYxeiKec5JqIGv85tuqa+Dc+VexHUEf1Zf+Z7LmsCtB6LFcqK6
JqvRLeC8Dojsu8UhoJ2l5iKVhaV0Zz8YLQnewWFKFbvG5FiD2N6G2eaYCE64rnP9EFH50JfdJILT
LP3j5LS7j8K2PvmXhw+TFktGCVf+NB/LZaq7u9o6UorgtoS+oYpydajCMgYHYIXmMvBGnqwHLDXD
Yu0WagUedRzyWiheXB57vgW3o8cbkLpE60UzhrtB45orpbYebP2YiaHDLD3kVpsZ/nPNy5YhWxe9
P86OGDtM6lD09jpaqMvTxRuwx3Fc56c1l7pNBi9vbnxZL3oXXMTHa6jaFnh5zsvNQBOdIE8/HnER
ry5WAco5kFl1M4OweeqoFPU19eije5qbY0aY50DL5IzHmtbaJ95xhGDCyoPGxR9JSNMo7m9417GO
d/F64jm/BVXA/V0gL0G4ggbwkKZPG3dzkqRUW5ns3AUjkH0mRdUDGpAaFiu/mpoDVsc5rzIu5ztm
8XMMvCV8O9j9i9cbM08x7FqeM0Yo4Rq7CKQabcXW+3LvEJwDlJ5wBsXmV70u3hW4AvQp60OPSy2H
d8qCORPYU0tYI7HSbkEQcEgaGFQLyGHAcnl4NI6V2FXbRAu4gic4FlYi2rLBwCSg+nOmKNPQj51G
Et62iNnmvMdWOzys4Ja7wiz7aBthMUTASX3PqowdCPK4xrlHDR8+FJd/tYjaLbfI8KcWQBrPg7Dl
wu38GFaTC1plw9q+ata6k1L7hsYr8hnGgi+YFaGBa8/1VA0R+VncTNA3038ic7l2D9bV28VGtw50
ABFGxsXN2zNr5BVlJrll4IpZt0IkVGMjomF9XFFU2AsON1Sm27E676S8blrDXrXn7hnzJ1+A0xjq
WUHmv4xZ4pEFlZG5OuAFY3rMd+PTmIWgk2rZWmIf4tHg/a1caVAxRK/JpLb2/XvAgx0+RvrbzkUm
46kFlkOP+O7f3YZ8qLL7f6k7r+XGkWxdv8rEvj7ogEuYi9kRmxRBUt6rpBuELLxLeDz9/lA9fUZi
scQzfXemI6arukpMIpG5Mtdav4k/dHfxql+UG8TW1vKkWzxQnzp37+yzQF+IM0AE6/iCObDP4eM0
JDNEkpWxfiVGwMz4CF+CbaAsjOvmWEG/ggYpeknTlXFeH6mP791LfOMcu2RQw3LeRUfVHS0DtHEh
xcyigiinWkRDRIK4RVyjbP5EmxWmDy+XhNaTzxbJ7h3NTkZyfkzHlPFP8xPjCXW269p7FzXfBY0o
dLlWLVBeDIYXPs3erdyoW3Pxnr6U/tK+hptscuwHZ+WJsBfFO/sjIXZrJ8mqXxsPBQzVBR6mLS6j
FLDECi9v/t3mS3rY1ZG71K6DOyKdsw3WNJW3aI1dv2JA4HjTg3+ZracH+6FGvB/t++ucQqR1X3C8
ouKReSpeAnAwvVuIrBzg/YyUoVH1jiDckXatrct2oztH8q181O/EA7ICMaaTC3YJUTdH1YSxIcB8
dIBlikWIBfgzlSCywfMecIRyNhGqP7S1WOnl4jV/CI8QIXm1tkQdj3oGaeQ7PfUzIhI1AqoYlBMf
6QrraBE+Y3b9DjWpcL258ZnNbVzKipQGkBmH4kQq024+fHi1CxvXbciic+EUpRfvrto6C8Ro0W6L
oCUhr4dY+73B8byINyhMIYGIRA/iZcOCWjRiA/dQIfE34pDx1JnEFZ7Yx+jKP1fUi4k+94jQcILM
0/7Bv4LH6BXof3jHtwlP262xgr1UgJ5DJeUs3iQoN54LhN7A5YYU9s2NfoJwUbw48k+adbe2CGrt
RX6M4eFrl24CzpFoabgr9dRv2eDaqrvvj+x1dklPmPo/2epC/6FxzzKODQmDfTp/H99YTg8uills
6kdOqvRjhmiaK3aXScr5rJP0XHbQW/FwgJNEseGjPKce8cA00jCnLhGoCxJ844b0Kv8xPwgHDPka
7okcam8+i48H1df6WXtCIrDAFBSdeGQh2uN2M550XCiPLXhv3Tklfc9Ypat60wJWd1bWmfQwb6cR
g0JPsCkLbzSpImKwfRlNZ0lzDZDpPD9taNZx5L7UD90VNqh4T9MNQZJirsggpXYi3p2TZ/fd4rNx
ycDXgT4JwpCe6yzNAlMf5ClRgM6Pm6vo9ecrA10OKY+EAPlgokj0lg5gsKcnAE5b5weoAUhQ9nG8
6U/RWxju2y3MswzVnwIzS6ytlxXKYW80Zq4p05AKG7ejhdjUoqSVXlygVDY9G1SOX8Xa5ARgLV3i
t7pCCRjy3RWXv9MRZjNj3ZbnmBTf5OA2gJx70S2xy/nhX/Bw/GIBqCTnH+BYiNGRxZBELShzxVvn
DKoZf6KyijMI5eyAOySTWTEWJ1hx+jh37uLFh3WubWlxQmDuL4rH4blcFG9I8myrrQliAkUtCkPK
yrkIr/VXMDZcDLjSiRW8y2V06ty0ZLrPcvFYbP3FnXlib403F1mPfM2vTHw1FwDLz+dcH4dwXoe+
QdgUBSfJsZx5w/qZZhXtRMnumB3dopue5B41V9K1R3kmrwpyZXPjPMAgOm6BL23k07joOa287qrd
Uvnaoli5ei6v82vuP+/xCn6jV9xUytHzxNYBiL9ILpE6LW4TscIheZE/y2c0GU5bvOTMU8vrnjWu
HPDNR9AS0a045tcOqdiP8ccs8+AQB6IfhGf7WPmgZlYutHsYTcOstQyE9CUnWSzvQIxcjEw/8lRg
eTbgIpbybjauXwD5WbnIYs5ExDOMTpbNWbjiZ6kIAK/QE6TkeOH5qrp5djbTPeMg5Y7mAJfdEPiQ
cSz51t09vwkuKySe8xWwj1sMjl/VJzyqbxyqW9nNeEKV0Fl0Z9qq2jb3GJ8swgfjKVn6KAOivIRW
3CmhZzUrmedL61y9rqmnjMfSo+zTbyocBBPKNOXyeTjjjSCf/aHOAiYzxCXccGO8SJC5qjx1kT6p
oN+2/rmzlLOoR/FmPAc/hvdxA30SUnRrbIxVdVFCFGCsFN4d1R19PV7pa+dOv6LmeWMg2nZsv3dn
OscTquzZRQzd9bU570/FcbUtLqkoHMO1fy6fzdf6VJVb9UeyHe7D63prbpj0zR2SqVREoYIuyvP+
SDljzZ6qvGpxPG8O+ggOVU1nUW8ftOUrR3pwiq/PMbBvlC/TD0xuaZHZ0FEhuUcLZVjFmDPfS07d
AW0FdBa4JrNUedpkPR8Tt8hUvPZAiMgj11zx8vpIXhbXJK5e9lBvcoik+IHQTI+vWO9nznUBvDKg
xcGJv0I26jQ4matBFI+Yj+HC2IanuF4QJ9ERvbJgZKsoxegPKhMbc8MOUa9ZvdT3pKRsBgnaDPU1
angUBilkIXwnl8Zl+I74t4v7DDEyoFqCauDjcFG+cl95LXij1UvyAnH/xYjWYoGb91tFlaLzYiAO
V9qb+0YRe3yQ7/BmqZOgsM3V+3h8QZixewThxsF7WVH6gdUhqN1RdUaZoV/ap9rlXPFytyMFFSCp
wEeppx5zEzuL7qm4zPiM8HSkEW5c1htaNqSqy/gYDUc2OafRc729Q/UP/R/k4oFCSM5+mDZznGre
YSvfAGQ60zlUwfzcInZBKYhFFT5RaroxN+OCEIBeAicN0jELDbW5m5zizjN9gbPmSTlW1iQLl8gu
kLJQTr+vfoye9uF+xBzxr8Z7cWOhykEuC3rozbgB3En9f1YGz2m+NRgzNZ70lMty2b+pp1CtgXEs
7TPtaToeVvP5rR9Fr6Cv0I+dg/c7cKj8jq8naKaz+J8ACqOAM0OvCq54Hhf+tXisN+kdgGaiUnNn
X4ardJm99IRxT58O9av3tCu/tFd2+rHScCc3tfrwQf7QXt0CxVYueHNKSTJ6218Od8lL/cK+/L6v
o81dm52u35dhd7qkk9OnmW109M3kLCuDcy+TTEaXzgPPRyuRUll2h9rz+p62Gah3FaNbG0cDTMm+
drJ8IZ12SMfwASrbGrIDyWp9hfbKXb0u3t1V6zUrrjlU5Z7rS/1Erst1PBzoEO999s/fYefZh0HW
YRAz5f1xcM2l3zM2EKU9+766tSgtH5jpGfe2O9OfR9shs1iaVDPb5okx/UJDR95mmwkk2qJ+ym+S
M+1YJ6EE0u87XGNmsdXvh98HR/gy4Tt9yrKuRzU3hvBhViwL6GUsKnDhG/94nNAVX+hEuy2Ev2Mq
PlvlujgF6vimc9vEvancVGfdSbvl5IvFkYpbWsFVwb1MDnzHfU1cV8OLUhgQIRFW24EOVmljiFZU
4YPzNLkLeWkeVefYbvlHPefdJRfb7NYGU8OZBJngQIdT29ff/DS4vtNw19N29HWXwccr66m/Uq9L
At+t/Vp8kOC0P4CMhPeozL2pb8MzMejn6/mPiHL/09aNfE6j5/wfixaaa/uP4uMfN80zoj1N9Fr/
f2BtqLHLf8+U+x+JwHcT5c+fSXLzj/yLoyuM2adwNi3GmdSwIdf+RYpTbOMP1A2EZsGRMXdZcdof
GP+5uqujqPmTwftvVpwQf6h4VurQ4jBHdGdLpP+ApTvv0H/vYIXPt02h0eb/GquSLIlry5DhKtcm
Sb0ykz0I+CipohO7zxrtQEz+ehL8e5idBWgQh8eiysNVEeTls66K5lQdbJLdT5N++ef3/cyq2/8U
2DR+fYopdxpRthoncGiayaOmmGPP5TkI8/4eM9gM6fnvB/oKyfjrOayZwfgZSFIGjepUhRmuBqF3
qDMHjgpr10jF5ZiMJcVY3UDw9G+NZe7APkRWaUoRm8FWGRSSFHM0AUw7NgSDpLEemsZXnr4faP/s
CbGLjrFDXSiJDLejb5FH5jbKJTjsrkvT6A+dFF8j0V8TB3z668RFXTyailokW6c2Hc32RsXu3qY2
06GFwNEk/E5NnHI4hmZxmzGJ8r5Owh7NfzRS4woJqioX/tp1YVwIpXR0HGUyrR69rJia6GIaR+2u
b3t4xYHTGgdESLR5ef66O4xdopgRZmkfCV1uctdqHrohafkVKvhKCNRH2L2/rsvqKdOUvltGYz+c
2OFw6Drxm8FNY+dUs906U6qpDTbjqNBVKfz4MqwnmvdumxxJO9QWsgvMYzWwIy83C+vSKMrmEIdv
/0L/RcsxMNRMi8cm2AQtzOqw5yYeZbm86gIVRZ6iPrTIjTnQ/DrFMH+/LoyirCetxYAXk0sn8y9j
Il5Ay1SJLHIZLR06Uukm8gEYZG09l3AMvZtOa1/VcWiyei2rsQgxFS28iZNJ4Dmp1RkMjW6MRYjL
Z5fpUbTJ7KZ3i5NysHLLOMvlEMkfjhpOHbojaaX11CWR57TF1h1l1leIGmVDTLdFH/r03pncwebC
30EZJL12YrWiv+MmbpngH1oPfWTTN3bGNjtjx6DxbepqUV1WleuX/oG4sz9+cqf8Okt+lBStJgOx
EXUdbSMzMS9YCsOBdW7uIEv/2p66vhMCYvZ83hRjuU0UK6kuWtBmebItRBrl9VatjLqCsFVNtXYZ
mXptXrIBFJXbXDRkITWGSTfTdiGM0i9eEkB4vXXi112SHpVjFw0gWvzE71IvzeOB+pNR2mFMhuaa
TeVv7M52pzsV0dnyQw30Qn8OYsdAfz9r+M1tYLeBcNe9qSVR69Xt0AC1CYssTmg0dKGI33zf79Wz
NOmm6EV1p6xvPSVyY0AlceQLwEGOr4iovKzaHBNfyBptPVfrMhkUG7/WHSxvxzQB4l3XmkShwVUD
Bwx10lWG5TVqlffl0lbjbqQ2qKmDBDiIxV5vrNW6l4N/VaauoodPiitrw35IjNCMWLMxDcYB/3N9
iCwvb/sI+yh1cPTiPPBFQuW0M6KmvpRV0ArQTJZp+8hlNUanlkdJYHf1GXR56Z9P0uzqTVO04OZo
tvaJQZ+XLsbE9L3FRbgy0om4vew0X5lO3ag+AlzZ3xU+OLPR10JEx8sspqAXKUJ0N9WYo0J8pKp2
JYdlJqvI789apzON8oQlz+66HuyBrOmysstBXDRZOvZy3ahydMuVrpe+cBZummZNvmmaNnWJwOUQ
GPrCKdJcXBm57Q74VaVB0FPa8RtFkHnmtdKeOarMLaTR7EC2r0FjWChHGW1lTfgIKHWvK2tDZ1NH
J12Rtgo5vMFZcRpFfZNfTInM4sfRaXMoYVMQTNXVUETlCFKsrYWkOJGaocb7t2QmJcqK/tBRFXCi
rH83jGykupAp2NmhGWYGtqCSEYcjVgJ24YaUV3TLAfs6dWmDIlaUGKntqZUIKcM7WCrTOc0Sh7s7
TdgqiddlJ5KgvbFkZWTiisw2hl29EllnNhG14ElOMBynMAwcCXwicxKf+lAtBxfaFKEzKdZprXVu
cqYHbWVnJ5NUSmO8Dlqty7W17w6T/NBloaAEGE6hUUFGtWSUUmHXFKNzlolmh3b21jVp6mB9wS0x
/FDaIQyQlFRsu6Xa2/eyWTcy0AeKeo6Z6gmQlaAI9YcMNa1aWY7uSAA8acPIUU6VjGvTW6m0IQzW
MnKsCTHPuosxO8rLQgGPUBHKrzs3aORrajuZpi2KBAEZSi16UtEXHUL2C6iwSg9oqDuhJQH8se0K
+p5Nak/jSdZwnAE6m6Kq3xqB7Sfwz5JCAPQ0RqOIm42K1ngFMS4KMk66qcxV7ajMOqVN1zIqjdny
zjZL2GAFPHqBj1zBgd9sFH9ypU7FcmjbciW0xKJkpINOL7XH2AiUVD2OpiIy3mQ89gnMy6hiCazk
2DhYlBRObvsAtqvUsOGoWmNgye2YYkmbeI0fy/FGmoPkqjfUIy/9ykjlkABpjKdMh6CYBq3s/esp
UhLYwHqbpy2ITQJBMRqndWlbMwpqQvzdWbdVXuO/EyeAt8+DXh2503GKKXx3v7LSgP6+GdfBPVbg
dTWsnGJyzdQb0iZOzmU1OAZs+cSoRPqRuok+Vp4dCz+8Ne3SoH/rRNNodV6qi9y4QCVIKDAWE6WM
La8UjTEBVauSSFAj1Isxn5VpU3Uo6hJoQelTDqmmYeTmasSm1dymgT521Cciw5m4c4IMBg6i2kbt
qCsRC+Fry7QLK+c0U+JmohPRxqJD2LktzKI6UUPR0O4a46CsKqAGhgnXsRoVEz5s3AingMKBKtdL
xj4q1wRLpwafMqQ9NV1b0wEMqqExNmwdszIidRmXcT9BHtGNBtsW2Q2yeA/jUjVfBtkXEoKXlCFY
oyoom3qWN61rCn5BE7N1FlEwOO2TziGEL7drxGktCK9BEIHRC4OQOqWtFz4VsNKf+Aw/M7h1enWU
ZT7l9rFtAVwiX2Fy6WvyQTZ3Sdy7M7TMCHD6SMY44w0ndWAaV7aSxpRmR1Wz6ApyFnAOLkwzavsT
9N9HXIEHpappp/WqmsTJxhFZDfbOTUSO24brBiyrvlJj4z2oMzjslfAH/agyilC+62mX08XJzVho
uPhEGpfCYACe28RCxQvJb9oaUK9dmQld2MZtuB+7kyLZz5nm9v2bz+levyjV6OMGoQ5oIoBtMSwt
ejY1PHrr5XyNySD3xn5X9AtdNmGO8KHGO+TV6w2RF/UeK9fe9MoJ2vO4ywvaEnqpTPd9mZXUuLqk
VjFlsvK8Kt3F5MZFehkVal0+tL6UI6ZYIk6ntzivfJqf/H9a3GnGGDLcqLRkTlCfrT740ft5r905
vc1+XsSj6jSPSP8G/m2cVQms0MCtczrIkZkSBKwoHgwXCVddTRGGzLq22VqW5uJBFSpKUlVH0m/G
6a4WZR5jG1l1EpHUyU5g0JBSlX7G3KpQgTtFyTLsXrQwplYayaq0751IVMBRXGWKCw8lwsz/UVvj
xBIaQjJanMoQ1gB+7LtolyZDlGyyPAuaet1N5Si3dh2bcXKU+LoagfqU4dBfZKGWz5JL6iTdOXxo
RWEs0L2pYiqwupMlP8LE6eyr2spDGzXeTitbWl2GiNTjsQlD0loZWdF4YXLPbTZGKFRgaGOel1ut
UGrnKtZGCxJCnhYgIocsdpuKO3NucWx3ltr59LjSRGJvl+ZVpd36rWv7b1pu59Z1lQgL6WNW5+TC
TBZRM1y2mel2cjUO0+TeuIlqpuaK1dDT27aU0K1Y/JMaprSE3KSkSJ/Uk9/dQPvQwSz1apNo52WX
xCly034MJjzkOqeC8K3ipn6rSpG37mWpDlkJzioLwvpMLQaNelSlCR83Hyf1x/YyE9ytQrrmpUxh
tBWixeRFzQflonCSDH3mRpZ28+6PjjBPRxENpsBBZbImTbnK4jZz3asqrhAe/zv5sq7vJGYshnAo
w0HZ2FP6qOs64MRuQvo2bdTH70f43XV/5zqOfFIko9qIV2PqJ/e2mzQ+7c64uvn+4/cn/PpP/tTr
83WUB/U//0v7P6mvlHnSZvFKNGFMK8ycANCGg6vKVTzZjTz/e8PoX5MWhftbHnJKb6NIDY9l0iQP
XWHDUSjM3Pt+iP1pKnyir0Oo6SBNfczKrSszJDdgxnk5WwvpdX3clnOg/n6cHZbKXwmSZu88S2xb
StX3A9NkRJTu9cHHJjdJoukh08381rDLWN2UDWAuMSJup6tLfLiDYznG1VWb2uN5ZJoUOYROeIZX
eODx979IbbeqUpX0GURZ1GuX3Bx0YsShVcvxI3M78fH9k+8v3Gi7des+j/ymnyrL01O9PZdJ4mwT
DtzzUptGr3Xr97Y03DM7Ga0DZa/9z6S686v+tDhRe9UajY/DdtgcbzPp6k9j1pVbmVjD9ffPtFMX
/+ttIpn4dQylTholxmjG6yxbWaolDkzlaCKJFBnWoqvtVy1pHkuF7lymwQ4rexr1RuObyzHri1U/
XyxUIS+7qFQ9pzIfg0ntjuSkp5vvv+D+/a86O3NAhqKhFMWkZ/ZAL9YSvrCXVG/NaPX9AL9J+NXd
4lIlukHTLEV4olb8dcbpu8Q5g/ZjpWBrbUoEFhXRHkdWZi101z9x8scwmjwVg99R6NeWgya36w4A
wszW9ThYiNVFS9NfCdoDNLTfLAR7JwjqrdorfZwrXmTKmsJgw00Mf9vTILez9ffTMM/nr8Un1d6Z
Zy1TOI4KX3g+dcdV4vrWulUycD42XRllaA4RZ3/zKNbOemtMrgWjrG1P8esS9wI7Q2gkqBpEm/Ky
TLzvn2ZuJe15GmP+7593jkLdouDu5fVmZd6WpdOfStljykzZwgtL+FG9S3fHJ9tGGDNUDizW+X38
Muyf8qOfh22ogJkhHV5PDQYZ4mupxI9GbyG7GLQgfXPViv2lJEu9+v4xf7t2d4phiWpFDkeW78Ua
1dG+wPZWc7rnxIA5R0RaVE4ITFUhIRtVSnuRaaFvmzj2Saor05KfwYQuyZEuV0N/UWYucn/OgLW2
kjnPvuK7r99/z/2RU/15lHx6HTKYslTLVMujfh0sJk0b18UQ0NTXS7FWtcDeiKgYjp1BSQ6Ezr1v
QlPn/tPnN9EVTtdoke17fuUgJxNpqOpNhX2UaZNylqXGgL9eVBy4Bf1mte12jlph6D4FC8srYoUX
oAD1TI3RXuplAuqrKKQnZe4f4Qr0pPmdPLBjfz7LL6tNQ7326zOamT/wnkzFM0rgDSQjOBBTkl+Z
TmOtBwpTiPgDJo4rWpyo6qL8WQZXld/XZ9+/1f1ledWdhSo/T3JdKKk5+Dp5NXWVm27SXxyynFXq
F8lV7RQgIXV8vc3JWuqKoa3NMi0W3w+9N4qoKHt/HbkLJ4ooTcrJKMcXwxy0lUUR9o6k59DBuPfc
UUk7vo4QD5M+BoWFH7tNWf7YjcaGSiPX/vrAotm7QokVO33AZrAaI0oGBpB6lxyNSY7yW5/NKES1
gM7WDqo9p/pNe6C0vX+9qK62M2lDWZhuVDJpmRzKc8PUwNrWlXU02v1zRKf2KJD4FYRjDlOobkjE
R9RrjUEJt9+/tN+tF3VnU7a2EziDNeAoGFKZ820N0W07STwtonKgFAP+5Z2kyuEqyZoaMs6dxLfj
7wff/z5/0SuK/XrKW40jVAapvFf6pLxu4qY4sBf3BjjV2ZUwVRUnzBXRWZ6datgRp4htlYO8F/pY
em5qaNBBagCR1Aj+TnybzQu+Lk9HMS3q9TYstMZ0l6naTKdV73JjSwvATSmuFGo0Zn9v7nZbLsXY
2W0NjsMbJMtxZdYOEPKxE/A7vn85ewMod7ydvWD2WpWqTgvQtxxu/FR6NqJ6tgSMK1of6sVctFYd
h15z3MkDM/ibVybm0PLpTLIjvVFFTF9DK9PmRxcE6SZrYy6AOfJoFtY7XldPmNgnrXNgGvcHLUfs
hMu8pQrpj4RLelblSUHTFKN7B1y1HKrV9xP5myF+YqE+PdQ4WIHFbdWnxGo7d36nCFpMpf/kyNE5
cBfdv5Gs3cA40caqKYjwFJpaQkClHr+saQu6B9bC/s+3f3ZHPz1C21ejobCLvEoW/XFLFfvMVvTp
wMXw50z8cmiqtj4vh08fb4xK1Q2KJTxTd6KrSG1xUR1neXJbxwjRSl4oysLzBcSzDfsAeU87HL0x
aPzlGGvZ3d95TdhSfP0SjtBSIYaa9S4s/8Q3ySqqILC8qIV4+/0Q8zm15zl/5nufnjMxqU0nFnld
kUmQtmGVnGiNO7HDanQKhsz6W4va2s3P/NhQyiwkb6CoBUxWjXU4luV0WgyZdiC4zrPy66P8gjRR
7UKN48RCvF3FhiZWQ8r/lBa9vgzcM0qZ3UbtCnPz/bztv1Kr1i/lDaOiJBTzMmJlyN7tTmAuPc1K
FVXhHI0qjmtBF1zFcQqtqZ3epxLAWlHrAgswidhtpKmLzKSbMNSgrbu0ipZd2bV4SWQUiTvNPfB+
94dMhEK+LqHOautIcYTvDUFcnzmN0q2K1gXQWFuY8Vj5tBraBkFQK8nyha362oENtD/CWOb8fT6t
K843KZ25bFPaUwZrw2nQBcfCuKdNd2CI/ZHZ2k3InaSsKN+TLUyJbVwNRnyRJO5dWIOybvpyU45h
Ao1Ou/3+hf9E/u1ZXsZOWC6zwYkzm+6Q3s4gYzooXtcOGFU5DqySsMUSPi9w7O7IuukW4DMXKHAE
nUouY8lpKzBWWRdakK1VbsMrq1eSjeJWjtdHjoEyoiy3QdG5BzbD/n2NrvzX+XdcTSZDILjEuTgf
GK2pU/Fz0/FRdTm84ixso0P3xXkC9kzMbtZWD1Wvq7FEEh2bepNS/6g7j4ZI0cKw8nozNRZiay5c
YLO2EAkafWXdu/hMK62ORMP3b+c3y20GC35eboOaSKvTMtczjcZCRsWKtmYfyysnov3x/RA/wch7
nlOdx/60pEPOgKJrQ+KLFaNpYUKl0dEZouwDij0z0gqDvB5x35bAAywjpVUfGUdDrSneoBTm2i9q
eei77J9zsSurOU1K3Ju0cbxRqNa6oh98VOsJBLsxMVdU6PytXZrJ1ozSaOuMrnVhMxtHZefSt8yn
/EBmt3/Wxe4Z3+Su2vZxEKwz3W+n47htQTUUjqL3Xq+J7vn7if/dKDvpACeE1Y+d6np15cMBaM37
2G/STTyo1oHp3H+XED/Fjj692SaQJR9tKF7AKeGv+0lYkA/pCh2qZv0mpRHmzjOYUz7aqkbwKByr
ec+FvHZKmPpBVD6YQwBbYYSMGDRpvgQOe6ZapX35/eTtD5JiN0hOItAn0y+4M5hWtaJ9LTc0Tk9t
mVqLqJKQHmWDBUpYN6vvB/zN29q9UJhtPzQ9J6HXVz5Kd2JELCMg2Og97qffD7H/oKcU93Ujmqoz
aplBrdeZOv+2iMVLl1OMrHMDLqpeIzAdgTz6O2MBGv46lhRKmAqKweDiItTVs2Y8VoSNaaKaQ/3X
2twbRF0cgr7Py+HXEGM6O+la3qfmmLhzhSjXDVjLApJ7rwWrSqH6yR272YhWw8Pb7xGACiEjWrr2
UBha8Pr90+6/LYCb+Pq02jgV2hSVnBqUylZNMKAsLadbV4uR3QdOARJpmSfDte8b+fb7IfcfVOYu
ZleWfTuMeOt5NFIRSW/s4kxYIF16qeNabBaH7tK/G2fnRfph1MepSIApaR0URru2rvuih2ioDt26
CMxDysf71/8vDg7a5PYiL0cFBJAdeOA/2HqOo6wDK00PhN3fPMruYde0dqwNEVWEGZuAdEJYbOnL
V2u3SYLjrkUl+vtXsz8smurO3TEFn126psD5TE2Gyz6M/CcjjtRD23j/xxu7W0uLu1bISkYr1SzH
bWOO+O9aJcIVf+fbY8/1dS13ZdqNoVMiFBFn7gcQG/0ispVDtdz9rxkx56+fbo+Tpvt5i3oHOJ4j
IQP0rowBITWQc97PB/iP2CBn0ass6uKj2eV9YMH4WgCNiIKw+W+0vPObRr6/N2fP5e7fnMf7v3+1
/u+ffxy8F7MD25ffrGBlNONV+y7H6/e6TZu/OBLz3/x//cN/zNyOZrwdy/d//tdrAU50/rQgKvLP
dI/5Dv17hgjilVOU7v79f9FDcDiafZlAzAlNaMbP/OsvCzfjDxe4q24K18ZAyZ19d/9lmiT+0HFZ
Mlx8kl2huapJgK2Ltgn/+V+KYfxBk5Af0F3sHw0IR3+fHWKZlqYzDiQRbJPAedk79YNMyyfZq8Fj
WOVx5w2wWK410xXZcV1a3YESy86twhKMY1DX53+W0LH63lnqUwBcZBwhaKpjh7+J6XTHUqjp2inN
1muLPnweuxqq/4SKgmmlKzFM6tWnV3P559n0mUfy9cSYv4ILRkhF2FzHG/VPA5lPV6jSVYs2Tttu
OeNmlgCiEKlJlHA1Nnp6MpIMzrUy7YqWQ3M9p6QHhv+6Df8cHpsre2b1mBh47kx3GUvHBfnRLgGU
RsvYgICQAZM+52cO3bm/3jr+HMp2hEr9kSwKatrXnZ8EmkuwbXjSKlZQ+4kNxwYoVMjHeiryN2E1
ubXtFTcbDwSynVoUIxs6VDgTRy8qPzMk6+vIWtgPyeTo43KYNGctwhAzt3CItnmVodAkW22NeWd4
EjQKGmJTol7Ehlbddp2FqUosrNX3b/zr6fNzHlAdnZVHTVDxELW+fps40Oa82+iXone7i0jV0lXW
Bmi8GDDcVRrQBy4IX4+J+enBkID71HnHArvzeQl8WmFJji1vEA3DsmpIrNF66jGONZVDbbKvF+V/
DQM+kwDAOvqlZVSamYjzpBoQbxys9wmzt6Nmso1TMwMRC0h9GmEXqfgN+tWhK8Mve8jArhe7cMze
CBw84tcnpDrmpINiD6ihCkeJ0HwcFB8oQ+4Wb6lVGupZUNI0PBpF0Q3AGWm5HGVhWVQHFtovK5zv
IXSaWa7mqGypnXVWFWOmFZaJ5I0sMGFqlLNiOqdjl2EQ2JtrWEfj5vu19LOn9O8L78+lrWkmfRoD
i1CMi3cimG2qkR0Bl6DRb9fGwh4t8iErUGJ9YZhBggRZpsl6qbTR3JMPpYXCawyWlNZhAmVV+PoY
sejAop6kBQSFdai0yQ+qMuV4qtiVghlQZQXX33/rX4IOOuJwCXVhMlXYYu3cASwAsBbbn6IWR9Fa
CbPsfzk7q+XIkSgNP5EiJKXwVlBkl5lvFI1iZj39furdi3bZ64qeoZjp8UwqpYQDP7zGhYT9UQgv
5Mw3+bA2LFmB0GTamvxnbZys/lIzJZiGCIZRSaULWORolGggRh19tAy30NRlN8pzex2IJThWhTT8
bxDy/zo4n2wLjDTgWmL+t7Ie1zV6mplIolBGQFLInxRI8gSh+WRPXXSEWYcQmyYl2yyF5WJpje1+
/ZZPbzcD9WEWBH1j7FU1oHcnYahZq3avzOjUhPqQpb45ZMDVK7bptyqChOSMeSLj9VOsCF5LM7Nv
S1ZGD23WGt2ZRzn54H9eAorYcJItmUWqrUfUX0dQqLc69E9w5+owL292EJh7mpAoRYEAPnPanR72
/zcWlBTdNDUNBtD7sdpZtEoPmQ4c+NhfWkZoomRRBq1XL4Z+pwYlAnErmUG0cr2xplLxTRDHV3GB
EthCf/3M83yYuiGLP1EVgFAdau3JWmcHdNOkBzFghVBrfdMYCyhgSY0wc1DM8XBmuJMjyFBxR1ll
tIVhqWv4tG6Hv960nGmlXgarOmDa2semiQ9JMhY/4sFEUTufNZTsiLnP7LGTG+bPKzc0yMMK16xl
nYJBqsZITbuXkJ6SDGWf9JMFO6g0H75ezx/eJDuJMA3usuCoV/STqYVjME4L9Dx4BMjtZX0+uMOg
GVSKp9H/eqhPJsSeAZPOZFafY/X9W0yWeJliC4E88F+K6mtQQZErDsPZ/qdMlFBEZ1tAu5ZVAWle
tk42xpIb+WRyEjuVZOQQ+Wx9Rl1vEZ12nKUwCX/QukdU7uvZffIi7dWcVTUQGifmXAOUv9ZIkC4B
RATEu81+tlxJrXWfNFjy8TA81wY8XY7r/BRD41qEaWt/QL2ZhqqbYUAHx4qjzCcblF/KJcI+Qoeo
EetBu5vUwdh+Pb/PjgBuYJIbKpImX+/kreoNIDE7LZigBJlSjX7pfXoI2uaxjpVDnPTHuE6ehwpP
M9kc/FRBBFjrmvrMY3xcRHDt2Y6kJ8bq4X3ymqtYTo1+SdBUIn24tiHMXixTP54Z5QRtsi4h/tB0
1g/NQfbe+rX/+ppVMzdWE6K6Ntd2wT0D/09BchbWjHWsyilCH3pYHkM7i0hh2icA3qiSmMEwal6a
SYV15gA6qfL/eR4VXh+5JQxUS9ZPXr4FYbEpaJc5VIPbjbrCTMYlMraRJqOnake5bwwh3KgVjpKA
SfCITTp0u8Y+2PVlg0K20Z7DbH/yKXgmXH+JAnCWOu1562kvpVDS4MhIVYC0kdkeByDq/xbWrF9C
/aOcoGEtICz95IPbutYlULhQQq1zGB/l1DxUsQl11RLT678u8fVaIUfGmYMeqnkaQi1ZkVVlr5Oy
KZLLXidMqxH26qBj1oazFMvdMq+SnMl8G9GMTyMZXVlj+v31Y5yeJH+uGA0/eEoJ+Cyf4kqaTOrU
cFnYyu1g/Bz7MNzbSgYzMQ/tc1YrHxb6n8GIc1ntsml+SFXrxi6zZkBVGMqNvY/6Tq7cqbPIyqtK
d5Slro5joRp+ZcjhHmI0jlCwYfYWdcozUffpcuKSVYllDH5XmbZ8ssR7VaQNIDJQiGUXXVNt0e6a
pFEfv365p2fnn1EUqi4qLtqqbpyM0o1KgvcKYoTp0tx3YCqQEySVqIE6+vXY/NDrPrj/esh1hf6V
TRjkLhr9YM5NQlb278kVmxo53FNDRkiNTpjXNqXtkAkjEcpv2wK+4bnW5xr9fBhQk9czWltt3U7m
GFu9vNg1A0pCvS2n+bUpO6iYZnRZSouftB2mFkvgD0q86yL1zOV7GpozW2pgqoxEBDfUhz2U1lA3
c05IZ2HVbYIgfYBr9QOG6r4NisbrUkLyJbNuvn7HH/fM+1FPMrZeVcsiKVDfGaeV/mWrrVE6s6nb
4B7S1Pt6sE8+KBJA65GHIzNR07rG/rocms7qYrNeUPeHdfxsTRiIwOXXD71da761IO399XgfXikn
EueSwuPCmeb2fz8etYiyz80UoXujwdq3VosNG0XyhZX9yiwZk8iylvwyWv6xuPQn1+EjMldSXiAs
JxFbDhZd0my04XVrhPyZd/30fbFbBLCTUqq+50EV3dNe44z81wlz9iGKo5GDrwvpZMeEhGqDbhYw
FCi5Cm+usinfhnnQadd1Rwjpq5a6YHxq1jNauiIIz+rDfFhPVFv4wJqp8NrX0+j9K8+ScZoGucaN
c0FxTG374rm1U+sysrVzyNbPhiJr5zRiu+gUld4PNQTwzuJsnWxTWT+UCrlNQ+tK3CDncwtp3fjv
DgYgl39uat6bMPXTLK5eQJBOqr1K0+fVdS2L8bZPZ/tcd/LjjCwuFEEFzOCvSCa9n1E9ya0JoyR3
ujJpDnJl5EjZFU2J/r0GEunrtfJhM1oWe8IkH+f2WHfl+8HMiuZkPLWoTVqt8hommbJbQ7p7tRyi
74EMDfo/jKdS0TcVfse+7f143VwncTz8mVyI8LFoBHiLrlKRfUhIPO5yjo3ozBw/fDeuRkVeKx0c
6gQmJ/uwL9NusGwE97px1jdFE2C7XgbDy9cz+/DZGEWjIcHbFIJu68mxZjZqA6coLhwJBqnukcFo
C3DquOk8i4LH8h8mpakk0yx6EFkfInlNN4Y+h8xL6Q+XgSExriqCojOjfHbf0/ZUBUn0mnye3IVF
RR3XkkCTqWVaPcXmFACMQk9QATb7IGKjz518rq3H//Aq2WEaBSoF+aOT46O3rFQEM969YyZCTNjK
MNpn3YT4LGloduY6+nSKhIq4uBomte+TFamriBc0vc0O0BYldjUpiF+jfE7xKg8HdMvttgQJuJAm
tv+6F9YVQ4ROK4DytHwaaHSxHNc1BWqH7gB2R2mVPcSInbUUZZvuTRtoiG3+w4u1bbadzFb4UEOo
83ZVM4CVFJZquBHxWPl1p2Gdl2X/1+j8f2uMHyt9fwJSgwCcnEDnSHu/0xVEaipEgdCttuzmdZAH
zVOlAfsuNGT8oIG1NBVKu5eCkkt5nh6TNB7P4FM/huc8Ax+Vm4GomOL3yc5HqEhwmFV82wYiX9Nj
aEakEB46DG/aItnkCC0B03eDqpg2ljbNO0UOjTOR+WcHg2FbBABgQDTtNPmk4J1TxESaKia7h6+l
LN4qAOGk+GueiR4/VBnW+JxFrKIHqRIv6+L9S1fDdkrzSOArgnyaDkhPw9VMGkj/lBaB8tpc/NZs
JCfPpbbYzRJSLS9TQtNB18puMwyQ6s+cIJ/NnsofG5kuLQfVyROZ8VAPobEKySPh5Jb9lG76ekIB
eerP0UU/H4rKMhtjzUNPVlwgxtEQkpZjVxfjbMt18iuh27WLqqA516X9cG+uL9qmdsp9gmwg/eV3
QaySjVZazjIixDbyNY4SQB6fo8qOKHlI9Hb0xSRVsPWbaJJH3THquEtWhqXqR9Kc/CTrEdLBNDvt
qY2z+qKZgQgRFsdnM9R1ib8LWta2JmE254xqaUhvvn/QZII01VfIV6TSILu5KpqjrkX9Daw8zIpy
6YWPFvp2OytOscgY2ikt7CArUTdFbY2vX58/n61PsYaktKIQQRCnIXG3CDMFi4eYup0s132j1U9z
VpibIS+E1+UD1vQa2Hu50ZPnxZzL4yIfJ5Vdy/vdnnmWT5YLOn6wvKj+gyE4vWVURFNbJURHemSH
PMpyVu0M0aVbU8mt7aI3o2urSehxrXf7Qh+xeprQx6FTnCFbMmpoTpVDQKGeEpIYO9v/+vE+ezoA
B7wmGX1MYun33y2u7dpQBu5AYUMuHnNF7MesVv2mG4Izt8KHBIm6MhcQSZkmVtbbySmZ2Z1RB2rL
JW+g9RSNSFdoCbLcZnAZmbLqlWX+jJLFOW29T4YlBUTMDaCBxvl4csvXVpxJ2chl1AeKjUCIPhmx
V2vdgDhH3U5vEzBs3LGsoHoeTaEUZ27f9V5/vzG4cdeOxBoVCs6m9y84SfUU4iRi2tyWna/HGVaJ
RtBsRZ/T9Wt72W/RD9nJjYGJoC5ld19/35Og1FrRJKphaTp/x418intMwyHQ8xJTArOwF/wRdBue
Gooq07n45pOFxPVnUPflwCKQOzmpbJNVUwLUx8exQhHEHVnjwwsYS1tXvR5VsvzMJj+Z2druYTUJ
hRoUtV9zheX8nd/XEbiGpkDNR7czHQV2sNbTPtDa0fj3gYAqAN9QOEo0/QOkbalMtjB+OU3cyx2G
RCJrEYKbZfnMUfHxFZI+rGVs4DhE3KcJdRcWAGEqjaWSjMKrCpRW9TKqtsWonkNOflyVa3VNRvIW
LBS1vJPjGhEZu89boqZq6AqvQsbLWWv2sdPFS3MFJN0+2LJhQGzWxDbO5bO4lE/mSm+AYHgtk3Mw
niwXmF1E+llUOCgIqrUHW7zSvGjokfUAcrlQ45zaQxfK7ezCxQmepypbjkPUl4uXFnZ/B1wHL75a
m+dD3+f5bRCAr/nnmILGlDDp09Bi4Ag5ORubITWUpKUKWdhRv0+bsfcDewxu8z4Pz0RUn3wPHeFi
nQYxjXLOyfeLuRsGs4lKyqqKMAVemjBXUyIapK9SDoh6zLeSFCEjJgzsTPJ+OaMd8zE5YaZ/Db8+
3l+1ssBK5qnLmakm18pLF6HKNCp51fnd3IAYnjJLwrEjDwgx/ul4YhMzMJVkzgtF5XY8uRNSoUfG
YJHNJkkV6ZusCZJwowhQUWcG+ngLrAPZXAIyaC9C5PczTJexa0Y488BEzOK32mmVi8Zs9JTw0l0o
gRh5KHKz0+F8eV9P8bOR16IHjFlmSj3n/chDZbQBMJXCCTpYz04qZ/JuQTh5g1qaspXj1SAIGAL+
lXpyBhP+6dAEjqwrKi/GBzhrmKhxO5P5oeQQPWVVOO2WxMx2g9RhCYLsx0NlTMk+H+fyzLXz6ciW
Rjz+549TFmLfxN04yYQVkhnQBrITClpuvqgqKgXz9KZGdvE7tpT6tlZ1elP/4Y2zsMgE6PFynL5/
47kh0lA1OFtEDZlpKZMcuzNLz2jBdRVGvXKY+NAL8g0wiIevh/5sIyHJwKlhGlzopxSqlqcqq2WN
cczcdK1ownGpCOhLOqIvrPKx68Opgq8hl+aZE+SzkSkFg2Bd0arqaS20HItMqWcm3VUphngI0fkT
bZTbFJFEV0g20oTWJPtfT/fjHczbBfGGdCd/yqfdICMqKUWh6OEgI2dccP+Hd1U3nJM8+WwxUejF
xp4SkQ7W4v33HCsA30ZFBAfTHhOTxoq3I3K2wJja9KKoQ/i8cqzfTfpQPX49P+XjBNm65lpClFeY
3ek6HsskqWME49CiRkZ9EZKyU4Puu6WjTE08afloJ781sQrRdtxWrUZ5MU2aHSIgsYt6Jpgj6Rwr
89NHovO5wphJbU6Rdo1VjEaiU2akADhELpVNQ/fNhCb3/uvJf1xRKqidtWqko8ltnzY0LDkprKFi
RU2ip5aSZRHdzT6sZny7Nf6doxhlbiPkNFfnkqbP5rjWNymAU3P8QH0qxFJKluDgQus4/xYRVUPX
zxDR976e4ieVG+b410AnSyvKuk6kOV6o44ypY1p2wRtyx9FdgpmPkQ5+GyTBc5tkaM6jb4cXmEyY
omA/8/Vz/FlH77OEdXURq6+AKTrbJ8FsYVdljAgTCesQ7xYDu0pQgpepUB8igRSCmQ3YmdqJ7ERy
tGuH8mdg9S9qXh2zghZaZinfq7b5UebqU2UjkhcNmHLH6Iq4di9jXVjCaFRze3aBMrXOgEqON0sG
/vbzgFaidKZq8XG/rpOxqOWScKD1cRJNFLDHil4wmTSbVc0B+x1eBXUU369Cpz5wbrr0ilMG4bz9
+jWuQJf1Ov3rTa4xhI0Y71pIpgwE8vH9YWE3TVdFdLv8qjOv4xbqPXIPSaKxXssJOR1rA0hsABlo
TaEpj9ipQ6DNKdpJM/WrAfXvtHfHTC2trdknYnDSJkAsJSjMuhzQIx+t/GXuwxZ5yQCQkWYCjiqj
OPeGhWCtI2xvpaZzkUyVpxuVCqD+KGeQ8hGLnKcB3zfuIMo2rhWEbYlbm5UtSeT2C7Lykau3PaBV
l4ulrIQ7NIh8rl9KK0S07ccmUG8KQ2ux4UQUuNxUxtgGuL0uVorVNmK30ybSwsmX4irZI2ZsXsyV
GpG3GFJyKOpFHGq9My4LObRdTc3wWadjeQfpdjVx68oatew0j49Tbi93alHFboBw9SV9u8LLxtG+
ahq73iwFqnuVAnoKrwAK1lx4hyarBZ6mcnuZxT0EPqLULTRFGpBVGezrQc6RP5gGN1iC3DUytTlo
lTrvptyU9i2dWz+mUIssdzhtOkU0jprY+oVO34HusDQavyRVTzcl4K1rmAT5AbF8gzfWlr4yRcpr
K+TkCBjJep2mMcUheZo2gGKlxwUEG87yNO9Hj2ZXdScNUvww1abylhRd5slAlHwJmBCAlbZHYrTp
0Xa25PGYg5z0rVbP78fBiL9LGQrLxhRPDxHdv0282OS35pi5iZ4lTjx08mMcLNAVFClbcHZNCmDP
eVl+M0UdHuZwdOP2YuVbmE41rlzveU6Hb2LMVolbJVi2dtHhbz+yAoYaNcPeQYjeehNzDwrBlOvQ
y0i7vaaRyu0irOYYtra8HxQtvc7R9HzSJwtJnaqJL0mIFLSlu+6qB1wP0atT8t9SJSdPRhSGKWO0
3UWSSdXsGRLAe0OyJk+W8MXKAPo5yD/nl1lmlq6eAI3TlUl9AyxaHY2gx4URXdj7OaO7bedBtmvk
ufbGOQJsEpUVAi7LMuA3FYGrLSV9Fy2L9rooYe9bJpbXVmAjNl6bkddPU36UmmVV6BGsMtEM0UbS
Q8tXR6ubXcw4wm3Z6bcdZGFfTjrDK4uo24201Q62nWzGSPeXqsVOu7WWMfQns5h0t0+V6blAfP4H
rgJAvRc58OPCwq8M6wHqo2qsgHmr600+qR1hkhIN1ZYKkHIXzAMQsim9UbSEikX/O1fSR1B6Plr3
P5bM3tVlu0v67KJIqscqq2FBST9J5HQXWelmhxg+WL6ooKkz42E6qUiYS6J+kPTusTThl8TTMvpI
2uJwWQv1qHWVI7XIWmO8ELLl7ScpKvgKFlYA2nhMJIE0czX6CPjX/mQrkzvXsnaTBPl1hmS2W7W5
T6VqLdZh5VswmrzonqQ1L2UfPxqx+jIAgERrOkxdqZMoLaKMnmbDJeVs/HDT5Y3D7lHr8SAMFTSc
Z9MADR+lYl8TL3YykBRVLW5tI/m15MV1bMXhJi6DkigyDx2q+LOjQSDclfYSumMtsyZBNxR6sVUl
Q2xosOB8WMTfaXQgwkeS74TQTjzg5yD0atwh5xwcRCBpzwG8VDr46WFZMIBOe328rIbhhiV9bIXK
gPA53QCUAVJR3cJ+VQ7dgp8ojiZ3Qs/vukjZWrxvpwYPzKkBkUnSc20TjEboD8aCwvCYAPzOUQX0
7N4AYS8yXPxmZPnQr8PGMbVQis5kSQaMqfxMUQV22toqnFkpNn2YRpuw0uKbAK11DwFt7tQi0Anq
sqTamqB1Kzj8QeMpomiulFlMN3lSE5jSsFxupiG0r2spxVqDRiMK2NavWYou7Ny+npTgGjrZC+cI
a5tenAN/5w5PlZ1l0rHJ6vEIX+GmBdzv1kCRtt1UYUugIGiHwHOfYIUXIBAsp9ehLQ6VHnhB0Pp2
32KQB/wuHA0KCUQqqNmWMEOK8UeExYm7tGhfzclDEiavvTEd0FWmZaCnl+ZsbbGF6ciKlstmmR5F
0x4rtbqFIVZ6MZIfTkYBoJ4kyzXy7CKbxUXdZt5A4TQGXuNPUng9JPE2DYNfU407sdCshLJ/GTpA
N317mG/ypjM9GpSxW0rpZswJoAekENzBkBcnGlS/KKVjvegv+Zi/ZQubqUWEuaxvy6p0uwp9TpwF
WErkclk3v9hNuSsSzcky2VNM4jOkgh8BNPE1wxqNbmP5FVZG6WmJ7Q+V/GuQA3ewutKlzuQGsK/C
fr7U8S051pFxr8TZS2kso1cagKwnO75r87Rxxjre2CLeZU2647h3MHrY6VV7kGYBzs9mLVvyam+r
md/MIr6cJUGWRWTgINb8A+MTXzUHpgscZ5EFsoRS76d9emVX2rFHSRxno1rt5q2B/jca272EFbLR
iepabu3yR9bH4c/QsPMLdcDeTorU56ZZANAvDT6g/ITL2rvsWssfBumwVCkpfTwNb9DBGz8doxbg
8byJdXZXk24bFkgSWncdxfddv+BSHkpju2l6Az9yqUHu32pzhAvDi5rzjH8KrxR+KFXKLZKs13kq
8gMBjGuU0TbB0bRKVJZxyRJTqWVr865Mc4glVMy4frKrsVM3djUcmzF2zaK5m7WBCq1ylcn5DSLY
NbFYmHm63Dau3QWh27ei5QfEQGMInSI5ibYSuH264jZ+B+qNUtLRyuLkKgrthJ+ODy35fF9fKHa9
a8v4EBSlX+kW/2NgtGo5tG4yoE4+x9lhscNLLbUwCzfRT1ez+FnOoQXVAzVPSdtEC0ibrHlp0Qgb
UT2zjYwAJ9N/hEXrYn7hmYt4LuKWc35h5civijxvsjF6FFLbUtlI/ERvfHNYNn1QYHY+v+ElsNp9
S7czwkJ5azzYpcpNEFKEj9VdqIbbtlzdR1NP68eNJmlXRRqwlIP6pxJgLq6rTzq+XdwPTexFleKA
6wLPOlk3QW8+K2K5Qo8eS/JY2+C1cZ+Oyh0ddyqErFQRPprl/JqrQJ8115TaGyvDKJaWnasr1T6x
qsvaSFKHRsBbmw63iIr6fad5CPh76SKcCZElS+38rEouiL2w9JwhJcZyeD/J2Ssl/caZ5F9loD4P
M632Mgtew7m4WZRlL4W6G6jjbW5jTxpOuiPGyY1G9S1JLPyryze7tTJy6GJwwiK+0ZvgF4wUgq9Z
fbMUzBnryPbiRropLGyp5WbFr8KrqJVv/MttQdpZTK96OHp1oGkeuv6Xulgel6jZS2tDtCunqzKc
oDil11L/MxwHVrByrEwCPUhvCQIj2sxB0QeSnyYMAfmzclPulCFq/FCl+FlqN0Vdbuxc39la8Buv
uS1wvdGDP4l9sZT+yuX4e22zseF8PGZy8RwG8+wYuXoN6e+XvupIJHmzS5FzssvesxreKA5jEoLt
CR9eMXDNpc1YSIrkZEq8nUZENOsRs3uJGEtDG3nStYOaqMkm1eQjXhoXaqJZu0ayr+Y0h6FWXCR5
v77me2kZtmLQD5PaenTdfR2poLHGFHpehgtaI7/kVkdykdhKi8t7vZRvsrDJd3YW40FC5F6HWulL
uX0/mvWhFMmdLpLfYhlv00VzsyraIFZ1ERAkkKFDKPoO3phIy7gvR+ktVKoDNgXboKh27J09Dgje
3Ma7PpQogPRemhS+0uKV0JfmXS6HnuD+yuZpC9gkcLTcAC2g77vR8EWN6J+Ju1dg4EthpHezLvwp
Uy6iQfP1ANf3rNmp4Cgq8JRwOWnTaqmrLZziRdI1Dt14JJVir5TmZ2teR5INBArxHS+w60G13q+X
ca/3GMNOxk+ckHyFDLuresgCjzZXV5fJt/Ii7qYJUxq1SM3tXFbPNqhU7ovmuTPYD+1yyBN8Yia9
dKEO3gNjSuE1drfA2o49xBwHvvTkINJIS1Ngtq4ITg5eAbzirHyIWu2uFqYjB4XThs1LKnCTHzMv
mrFUiEKCpWarF/pDIUpP8DPc11VveX0aeqHdXMEh3WtF7IdWeyUm05vn2JsC7JrzX2wAfxACFO+E
92x9mUgWX1sg0IhzelxtaJjclkN6gwCmE0XHSV8OUZ7e63nml8XiSBIFBbs6lmbjVM2DEXLTiuVh
0l6k8Vup3FfZuAVC+tR11qYkAOsxmS7tJ716k9vvbZLy8vBywLgpULXHuN/nTDIzeieeXoP0Mp6y
J7FYhy6uPLO2nBm1I6W8KscrqXywIxTP2tkbu9EJh8Irqh8cd1shlr2MwoY+P0pDuAuk9BrwNC5V
knJJrOMsIx4SjewN7S8tkV0Tl/qirDwhbqSCcEHOrrBocxPjMpK/9bSxCRldqJ33KMxctQpWRHXv
NS20T3h/0TA4Vv2SZYEvQvVQ51S37F8hoMHRaP2wuosb8xIZ4WupewqCmwzD7rwNruKs9a3iqYxg
t+Sdb4ZUM7QYSZfZy7TGyySVtACZnjIDI/8q2vRIE8WxkIQulFuNazmViSPzfN+G+7nriQ+kC0iS
m7D/sXCFYpnhdBlua/NwIcvcdTY6bEG6nfk1q7DcyQ43EdAAi+wtSQufOsMhEbdat5HA44hw8IRy
V0p7JXns49cMZp9ll35SR5uZBKfm5EeWkohaCn/mc+Xpy7CRtH1ZXSnZUUsPIPphMWteJrCit+vV
zUVyJ+tt0CKnlQNnTlvgcsqmCh9D7VpSrbuie+7ybaCpHgosc/XakEe2kUXZQbP2MyYoTq/hqx21
PwzjNie3bXVp22Pg19blVZPJGz3EUTKuD8lwJYPNqgWpT25eNJp5KaGW50zT5PVl92DOtjsbzwEa
SE1L9+R16LurIGufWus7nHLKHLEfJwFGr1F/KDj2xZz7af5o1/M+MOJbvdDu51DeBEnxrKhEPHbt
Qx/2xxCF2ACnQ6t3+046aCsoHRv4Qu9drC03WpbuVjhuah3Her9InV/m82YZ570OwcqZ1cGf1Ieh
hU0ZPljjr1kUfq7dV/rLImueSG8wDQz7w2Itno3cVhsYRyneGlp80cJpaCqO0BIXc5olcDWhJ1F+
0qONsKpDWY9bms0kKNbB1JsLlY8QRHnoxdq9bg2P/bD6M+KW0Id+mH1HS83sZypL8aVgMae1uJXG
XUTP0qmrX4ZKPUYkG50QPM4az26WmFThwoiUh7bqD2Odb+qhvSwz081pWOi2TxvtJ0G/AtR5ugFm
/m0w9MSlqHGD6PW3TMYDvZ7I8alCVxUy0ZKUufac3MWW/o2zYDdmUu4qQXergU5tZkG0H4dkWCUx
aRr/juaSA1yl6gFl66FU+GE5qAdvFsZRDYydZWWX/D1hUyYdEcF1U/lI0WnXUoovyA7qvLxpwBJp
JHq9YTp2fIWl06iYfjpBCOcucxtd3yn9dAXMc4ML1mPSxNwwJn5IMrcNdodF4pZZcojj6rIhY6aK
MniFMXh69ZoWN0EYP/TF8H0KRre1op0tT45RtT7XKxnzbzGhCiS/DMFM8Jb4VW2oHrjHiz4gyGVB
jhoxc7PXqvyY2SqCXfpdao2bAts2pzJsR66n3s3xIe+M11YxLqIlJrAGp5gZXAT9b9WArC79QgTw
TrIzP+OGV+bJD0Yyi1H44SC2ZGhOpiWXVcldKpF41Q9K+hMHIKfp7I3CfzED5i56/a5rpoOEN1hk
/ahVhbcTH+3xxhiwesFBMMdzcVwFxm9NfORcreerq1bvBUnlN2W06eni4V/ItIW2nbrpfgjNQ6Fa
D5PZHAjA73XxlCqyWyMnZA62N8mRr9n3C4mzWiChXewEX3SpBh+TP1cqx2M51E9UmrArFOCkH2Od
H1W6+kYTPZpZKuVS28sD7VtoqA9GTQFJIQ5Nm52U0PsQYXphxvaR2GIn1OpFx+1mEpEHEPNaDR+a
VHZtO9rnA7Y/je1ouk+lEGH+0a3MgDOUTr4ZkiAV2LyizQo+pih+rIrxksUrjyn3G7HbmfeNXPqt
QjtN3RdliYOPL4JdKpdeH3xPYmxyxNLt7FHZK5bws0X19BhTKgnBtHFyCri6nRF4ptR7uX4J3CKj
iD8SKxY7lNsdI3nW+p6lgyU95422vEmB8IIxvyyq7jI1sAvuqFMYFBD0fcM3q+OS26OjuvRkx9s4
Cd0w3EX8IkhEZwl1ZyH5adWfkHUdmbNKkPSTdh8CtXiBOUaVYH6BKbMNrUe4t1DX5B9S1B1qNdqY
PRsmeMJ004+X5aKWoCVO074v0peS/U0hDR0L0e+UyeJAV8l648J4AbJyldTSZYrwLWlz9zNoo/0E
3dRv7Fnx2l69q+f2d1QnUA/l9IpGNaLxJMd0jn8msvYktOoOXvh9GDBTxMKvK5rShmLeYSd4ZVX2
d/zl7tIWZ7h2euyjTT50G9u8CuX+vjfucFHzwuJaNV8y7pCmfdUVxA6U3AuUbB+GXGsCiyw59Wzt
wl6uWriCONYd5Wn29FbbDpG9CfNsNze/+8D2akMCpBu7OqQrypJGP3Lw/CiHxV/tSEz+UdOBhnMZ
WJITad+jQN2E+ms/jDvDQjUm8RZus5ijUzJ/d7zLlMwBzCtGUY4R1Z6V1q5coAIdikPa/A9H57Hc
Oq5F0S9iFXOYilSWnPME5eu2wRxBMHz9W3rTrm63LYHgOTtyZXUHCAG2//EU+ca+6fonmd97Ov0W
Lt8zEa+Bwalp84MqqVfvx+rg+8tyh/oW1Agwijsqmh84xMd2XRMvMnbFdJiUkczrZ0aRX26OO72+
UxG2Sb1qz4J/9Lvo4MuPIKK1vRzPeZojwOk2GPriJQz2efEPgyp8iR3naXCo2LyNuYX49ObnKl1f
Vqs4aWSVTn4if//BxSzipS+GsM6+/5ApVlb9u4r7aOY9xrgEHxzLZUcFxyHPuVRIP/b7Mlmn8RDm
oLHOo83sXNhIhuvrMD8H0mDQ/ha9vwmw81b6Le1k3OvnjF294YPNspOTA1MUjxznTbaSPryQowmb
ZHfvla1icks95STjyLoSJG56KI3DTXRfN2z+y2/pvLigPCKbz+AWG2XzA/rf2iQUb/2jam0PoHup
1+pbeWTUVEGSu0hVldyWlRO3hYOOIOqPs+kdtPNQlw9V8DKVzb7WQJmkZMIhDNFd7b0S8R2PDWi+
2AdG9DUFbTKW1nYFDG/pbMw7lljwpco7h/rNrrq7RQNthWVCIR6QL4qIoDmY9rQ3hmU7MDFn0MtZ
pk6GhkXJ8xGEdtqpLny6VS50Fa+RJmz2okx3lH8e0cU+l8o72Hl9KHzjSfjNvrJho9NhuvZV/TRV
mH3yKTUxTaX73hy46ywXxhq0cLW2BrXEcd26Z+xmh5wWK17eox8j+M6uaT8Via7lD61vJDXJ91x1
Tzhfzv7ib20j2rY2XcqzPM2m9a3JpFxBYw5VGr54JctkZJZkemcpb/BioZrN8/5K3YPYNaH60eak
jy29IptcpyoucnlC5LGfK5bzyBhbTCh9vw+N4d5ymKltgOkpa+Wu6MGk+7578vFkUS2bregpU9a/
0S0ZyryDO6eHlXpIuh3RUtO0c8DG+qJVa2/0FL227gS+Uq9dHHWUQVbdfuj7j8ry710KWIfBv28E
e9qa8o00Dg8k9b3/6jCDMKj5H1gQTk2ZkZMlBxMY27d2UHK89zJu3+lCcfneXm0vBixgkxdH2uDg
RuHGGC/rO3uZp5juWOoxp+WbeP3PNgoA76Ihu7cKmqi1ZV+6YNl1o3NcG6l2t2SzW3ky+npFRK8V
pdludPRX6xP0MzWeOk998x9LWxgPLd9tA+UUR2KAyO7uRDA/mX3gPaZmTWVn/xx5OXOvN+H78gz2
Q2hopoieyKCszLFshFSJCRUBjjkUSZZORTTvXIu0GTaNmqznwFzq156a5gid3DS+uQI48bXgk+aQ
2zY9n7MskLS1KrqxFfmZUWKKXnpvDhQGeGXC9fSA1p40j1Mk23+RJ0hNqMK0PRhp7r1VQeUal3Uc
2+oBqJf+4Wx2+vCnMZo+37nKL4AUeCYupGo61y7kWC19E5GIOqHqNuEnKDUyPwYkvomtQhZT1oot
FEt6guVsPu3RFYdM93pLX6V48sf/93uJcsZH2FTXInOguSQNmGU1DY9GavlHaaw8ulXAzV/NfCEg
zRdzxXxl51W27fLRBfZ0unxXrm2VhNP4RM2SecwIYt9Edek8WH3T5BsqAJ2tYdldvPptEC+lNlgC
iul3ormPPqyeUTmIiIKuxdkH47msPfcAZXXMY+WSbcu+9KZdZYfqCKxUI9qu9BmyGWt8FZYvwQyf
yTO1bHDCARcvY0px4WwGW4MokzUJA3qmqNmKuPCR0jLa8dOWJvfbzagppnaiGa6ELvJHt9XD1i3s
7tkQU33P+bUTUzsjI4MH3ZdaElzEhd9prGraTzMpOkFdaxbxYDgUwu+39KyKC81PQez6KXtcKKqc
5mRpvy+3IzpRdcz/wBdxbeX5Q1Te7jkqe5LCxuhfO4Y+tV1ASaZT5iz60lqWc2sN6V1VrCPFzinZ
5IxzXDduZ1VHE0BwW7VpuqcVUvwTvgPTitp/eJX1omhcSWkkQciyXYiEYaSaASAW04Y4MsPDmqrq
0o+UBLtae9STRojzvEhBY/nRqTYAdYnX4YUSDoEgv5ky1sZwnau0CX1YZETlZ1jP2zHPgu0ix+o8
USUM8qDbXbvWxdbRTMA1UsE3z6u+vGKiDXvs9b70bLpOm9B68TyqKGzRA2YWunizFbkSSVoTlweh
BYmzkg2+NWpdPrkIhP+yQNexVQ4yHkhG2JntVMV2B2RJC4m+LM3Ii55S1+eyqlGUOrpq+z2ZBhOv
2dHuSut9qeEBcRGGRCO9Uj9+r4raO/FxF+k1MmThtzeJZFHAl6Wtk9aJnc46urS9WWBscgDnWwlk
WKbl2SkdU31HpoE87zVFeCBpLCexoWfIMCpdvnd1ZbrfmIfWedjRiahUd5TespYQR0Hdva/GKpqH
Njf64IXKYZ//EGOeKhl3+CL0exBUjvfn2sqjmFUVhgWLF64qXE7YfcLikc45Ozrl0eRGTCOCrvol
4P14GXujvLFDGVp8a6PWiIj7pC1QLsCoEb9TflotRqdf6SKy/dcYMpj/IzHbZk1wmmiBdvJRNDIG
C0cPmdxSKOaqb8COsb/S5tGLLrG8mWlts5CYv9LJ6lbRyfK7qcFXGzVz+24WrS/FBg8N/cEbylV6
ySHqp7xpSdh2KbpIgOBE9VmgYgf44OJJx18jgDpjU0/NwfyPwxaAEqMt4Vfa0Aerus+x7Orx0Xf1
HB0NN3f7dyGsITqWgbTFX8DRX+6XRszLh+O5g3PKfap440HREJ6s7lh7B1nr3udpbLMMz1hRm29N
BGd39l2Wiy3OyVBthmVw+x1UB0+NY05B8+kNnT08lYGeWwaBGXtPNSKURy/mB7S9K+ROd0PX9U4y
dURsbbNhFA46lFAGe5tijM/FbsLPwQ0DthfP7ES2ze11SKHCU9fFY1pJK6rMIzVULfChcpt6mPai
NUJGCKs0i/GPP7nzt2SOBBBzBH38jeY46t9+jow8i1ctdf9ZoTRgmHTnwKzAHsSqslfDHDXZLKAW
fB1m2/ofYcSFD0yXZWt3VGo2GcFz31udl4Zq4P+G0J6781y78xP+v9HZL62v8vvI7+1qWzXg4KB+
jmP0S9zixKiCTZ0tFlSzPUgNpQti3A6JbKRoPl29cq3SKrnhqALNsAxvmrY1yw1+5kYmM/4siw1c
BstZNNIOniW3YEUmhTZ/MWsv6gkfl53tVRc53Wmi5r76W7CJEdmQl10Tdz6STLEZqLefiUERZcaS
ZmsjbuVoOTs3GBi+e20v+TlcWqvjwxkbo/vX0peX7RqTTJ2z0XnE1Pfz2tt/HX2ic+L0wvTeImmu
4sehh/wa9HAj+haq6ASwOJK/bb+sWQbmRQBMzZThFk2adFnZGr+kHoXhm2/OdLNtJDUy0b9Gtav5
DE+zirvUJCX/UvJQpQdL5iOxCWtmL8m4llp90/s4Gh9BnXN90vyuRU+qn1l5sUWCZ/cnBi8qnhF1
rdkh9FHYImxDPpn1CI7Klgq6bCrN8X4glLvapE2QZ+9jCxf8Iedg9vZCKCe4hOiU9YvXLD51boUa
XWq0+7xrv6yMTumpJmaIUg7V0eHMV/JfaaWD3PNjPRq0pyLPE1eA2KzCnH/cIkpvBkzrox76iJ5r
O7UPc5lOLgWqYXheczmcbKckiDmTHZKofFjn6YFuM9wsQtThXQo7esdFiai16eyPKIOfJlOoFzGc
XfqmZ3rnfcmsWoajR1UmrenLxho6AKCSQuY8DikJR7qms/AOwRp1pZEwz6TJo2ojLTyr7vOiav/l
Q+h89M2NjzCGIPhtrXDc1TyKj17uFk8O3sOvtMCw1hs9gC2VyQXzimZXxjU8wKKYrrizZr0MR7zT
QPPLGM7PrRkZLvtIKAaUFrAA8Yi+hQ7LtACzrjM5/NjkUUw4opo5QlAgnB0CUzvOxDLcdd2YEYxY
lOGjr1q9vqiyb9BjpvUvMvVMJUq7VExnNLcPqI8s51TNQ3pPjl13n1pGvzWE+HDl+Mn49dYGQxcP
g4P4rmtpw3bxFVjTdJHrsLf88c2rVjR/RGQxlUTDtlJOGFee8U6JDX2g0n/PomC89PVS7aSNyK7R
wUOJUpl9cq5P0lff1dDXO7NZg1fhqf4HyFnyRZbTNvObb+jke6NmKzSiaX0IgiY9kz+57nkP1hdP
OP0XawWt8lF3EqVrxUPeGjQ7ChAq3VEJl9MAIYVlvXWqp0yynYyHnPeAGZu5OZV3QSGsK+IlPr4S
n2C+pBmDvAFHpvUxcK3y0QOl+7cY1fTWdUvVPTkmVQ+TJ7R1DBVPVezMXXVFR4Cwp+I8orKdu+hp
MWznpPzRGWPLx9q5Qd8yJKl0hnfEJGrTNuo3U42frEMLjaPXcc+v/6frlgjzKFqB0htwVST4N0Zt
2NVtbccDH+xx9gc3oU3wkgJp+VWP2bFjPTIsQKmFpDKyyOAdnAEtItXURty0Ia2Si462lnDfvb6H
aa8d7xqYHgJsXqMPbQp2MTndm90BblLos557W8gn1a3ZbQ6kzt12rqq0z2ZUsqKQsBe3lVPFc+q7
m7aLHleruzDUoA8QATdYNK9v4xiiBcmXLk5pt2nGXibBHEzkh2IDo1MJzcfMJz7a6cO6Zh4Pmuci
iuvv3b7wNs2tzpXLEUiyRG+Kps5H6hZ02HVDL2nHwD4TY/7AIPJt0N5J1TrCQJIy1xhhKR7BomX6
CxjlNfrajeetbBimxaeaM7jR+UlGcx4SkFDLU6edE92qCIgG+iB7M4qFLivwaVQaPNgbKyyCJKpN
8zQ39Ct4bY+GQY8zbx0wA1LTalb7ooknHtM7QmYD6NwijakaipFVPs54BvmMeHiN4na7wxYdTZUV
O38mpgCX7xlyMo3t1RK8/qp1i1UuSjD0fERKgVcyuG7DsG5iSqJ+JjiDtg7mi1G4Ly7dh9DEw9vo
r048ELUeoxWetzh4iuNMSGTCm0YlhWzVPisW70yIrbFHEDC9Bu7NCmAod4tI4tzqiYmjJtitK7hD
06GNe17HcUvDzKZx7COW/WY/9t6hSyE95gbtYF4VDzLNYCbVmGSS3UDpnO/Z0M529a2vfiAnEl08
rFXNB4yldY0LtyyP4OoWMoECVkMyklRFuUfGAWuQ6QvNfRBfINcwsf3FFQMMY+E5R06VEZcV41GR
5u+2RtPg3l7Vcn1J56JN3FKdm8p4Dmw49Db4yB3Ab6jxAy5RbxMF6QMCr9fRBZ1Yp/ZJNO5Hyux+
UynYNMp0+lFSR5vw8euHPMqnXTnaTmL2ViLmao6nqH7nsnW2TcYFnRVYJSN0jDhBIVRMqeRRLjZU
Nf+MGBHZxllWuCAn7EXVjRemHeZ3tEw/KQhbiQn8cZJUBT/CHu+tbPlEd/vRtt1nP/b3dh/eZel4
D36xqxmGN4oMTr82jLdMWvdVUEMdhvVC/GgIOjS+Wb14SnvToZLPurf0Al6WDfNfM2GMpgYO3HGu
zJwfw5RCgm9RmuxOQ350exvAw/bXGMKpOs4V+Oym8XJ5DdxCIcExORYhIVqjcrzdonJzqwgXAWcY
sifwsQFewSnPlNAsD0AN+slEpvxWR8P62ruufsLd4Ox0pOtrG0Zq3+CRuszaTgNI8wYNFKyWF27r
Ke+WR7OlHmXvT1Y2J5Ffd+jDglcLaQ7Jqwvuc/ZDXzWJWGvKuwrqzLK4M4fr4Dl76ZjmZtUFkgTL
VXfF3BlvyvSXXZjRBMoH+SNND/Iv6NkjyRE8apYuFH7TelJmt8QFHbSbBnBn27AIJL43kkZwk0D5
S5bGJKhBFqqwpVlU2IcokudZNB/kCVAuhqj0nc7vcTuVS3dkHW63o+n356JisS+KNMnQs1AZV8HG
9HeFN7uJp1a6E0dneQiw122FYU07MJ2DXFsQXksdMyHRf4AY5CEt6Sm7xH6pA8oynEodUHHbbEHV
N4zUejeOknutHRBHrDo21zA6LuCkJ5Og3OtQ8LHwqVpEkaUFRNLgvUr6yTd1Dl1q2+l9Wox3oJOI
uqkXv4S6R/Ag00d3net9dGvlIBCQH+hfEP2xaWMjjuduQk9P3CKS9NlJar6u33IcAMXX+XmNnBFc
L+jRrrj90SpT5CbK3AY30LOxgKj7ps15zxV3jOAgThOrlxctG0FlmDeTMCLUsTCpCCF86mtQ+qcd
FphdBuY9igx0QKn8VVl6y948tiUl69RQOkZdXEhNvF8rmBivwxcecNUDxSPhAf1m4TFnuVXT7fZE
y+StEzlGURT3TvFkR/LEHZ2Mqf2TD+17qQG1y2F9GDGBx603sgR0zWdQte6uaLxfqj+K7RK4P3XK
EVpHSorSmQvaG7sjjaJ4TSGZ9E1AIqYXKdJoy7pDEoHXWxPCkfTdU7aI5S1fZtPW5VvrWc9WWKEe
KyLUistyCXTxXkzDobLZx5fR/JnMYhs2pUZP18k3X3BBI+LIE09GABN0Mam5PJOBQIGH5mJIbxKV
yS37S5jDm2D3feQVe1ZyWmiPURccqKfaYcqtlxZhQg/1Zg/iVGbAWGH4xYmOdVBe7WWJlzm8N3Px
Zi3Tw1jOB9uF6F5S69spFwB8WjdhPIFMCYJJk6ClAiHP5xJNc07M4NTzezZ1hC52zGOSRDn5Naqm
zNI+UhcH0M5PA5wtKDe8QAWvcyCtDvpZuCfmamKeI6QCY99duyIcNkHaZBiWkYSmdnCpAms/p0aW
9K1jsMTzmxRF8QYyiRotHOBZqtVFl3JTg+IHilfe21ZesTatZ8ClFlnycj+n+i+zb1rEBrElrgId
+xPLk2iXe8HMGtuT9Uh2n7P1SivpAIVRYszfdNOOCamCOIus8VdEbXBPrgh5CEJ/L7X6KirIGhvl
fiwVq2jf2Y+ldh5l2e9TgQnMnKLnzMzBMrzwF/sdypRAlXGG/iAeafTiO1WMLdnwMbNKZgPhI6nr
JBKe6Nj1YubVSAsmNLaxGQcb6WXZbXXQerspqk6kxapTaKCndoS1bk1MO2fVWtCwpfuHBR4RWmi/
UjLs8NfBoqX1X23neyv3ri2MOvYK4Ewh08O4pCf20Pt2lveDZBAawNXzYPoKU/HUsy5u1y77r2ZM
B9isj/2qP+21FJu1i2jbU9a4sXr5aCAVC436btDBxbWtv5ksEVKXjW/0dUfuQeQCnkvhOPByWkRb
Mq6DeFxwSGPWl13/T4bo4TXJnM3q9E/B6u6XMPpx0iyKYeFJHG/cdxKZHpyyuM6RluchU59ZNkti
XqyPHKAMioRF3m/WT6wUmk8lPAh08496mebdiAE9NkP88VV2mdglHjH7ONeQ9Re014ttfz6rpl6w
TUChS9C/SJYbMih3RDvv+5FsK64mPpfa+c+0my2WZGOfAl9aMQSjey5n8788GD7lWiOVbKuXVaYP
jbN8mDU2C9PsIdYM9Wjw78XmmO1zuzwGc35Wa30mBG2gkts3H2QVHWtD2fB7GSotzczRThFosfYk
WOyUb3WHWKdo81M+qaPbWHZSVvhziaV7SkXD298Of0UxPbOy77ka74VlzPgc5j8Clm6lJLZzGDww
OP4ef0LAwLtq6xT6l9fwXQ0LtI1KZsNJRneOFSLOMp58aY1J2dSPgapVXHYIaAcSRbX4Cm7pYyMH
ksmy4QadjpZGAWp0+cEndwjupzmssjc3xGmEcWcIO6lW9Zt2mUysuftSxrTFtveGEwzdmH1viPGN
OecadP4/wkPZh6ei2fYGMhVAMuNSTyTCuF26V6KCd23xtMIT4VWB6tY0Pm+zTg3XaVgjxq38WpjO
iVo2BETTjzU7H7JmaRaDgBfgd0F5k8cSsPUmbrXjnq2cixMASzcqCYCBkM0jVSkWcMTWLl7y1H3U
wnq0RTtsWlfYiFE5vsHiofXInU3KYHZTQVe1lx3TPFRwx9w+bsXaJ9Vb6gYH2Dg0brI8kmLzGhnN
2ejdQ6CQAvT20RMiKaqQ0Tf19n1boGqrQl4NTWKXCpPD6n9CK3xEy0ADQM4jmR6XDIAdO5pGPbHu
AEL8BAHLc+jnaQLbJJO+Z94wp0PW2JDTkXGWjAJx4yBUGBFDqN67zL53s5Ms4If5T9NY/oaOgWPd
0wBOEK55xEWwL8ZpinnF5NewNH5df8SrMw4vQDrdZia7Shj+eUCKqjsHiyA6OmdA2DFdeAS2nmNu
e/+fSNtHW7VJpOaf0unORqh45Oy7wa6eNMBupPS+tdePLJJboLHtXK/Q5MPyXI9G4pTcark9fnm2
SONgyk6TOyZR5Zp7FupHQu72oFL7rsmRUIgYMnVrFPZmReg5wYVnJMV1fkDUH1erk53K5TeiRAH9
GpYzXr0vTTh/WGJSsZ69Z+WN+8EkVybrbkKAcViujeruSJgMILI5dl2FRWH+w1mCtREOOpb5+lrn
y/sS2s9ei3DAG7yzS27cfmrqp4VTFFOncWjoD1Agfrg3vHs/C2DFqusgUU2EKcYg5X6FdfDPU97H
Yvt+7LkcFryHWyJ4D7aDiq0BGAY0NquDyqpjXwGEq77f2a3/R08fj/RwqqC/ctc81Guw6Xr9Gpb1
gQLLM4D6FdKXQ1rdZVGdVMrfUw5UIK31T11KzKllGajeZBh7Rv1A92O9FRL1RpRN99Eizsqqj7nw
Ls7N0IkkBlmR3395SLyQYZ5qCcRfznfAcwPqnmGXc2INhTymTpunuu7fWkc/CEtJSiRuziVBuN2E
VXl08n01zkj9GsaW8NVDNtDad8GqD2WI/qgpkZ2jP8+M7ug72aU39VFkeDS7EFI9eHRUnmSRsR1n
+cDgXPFRho9pO+4Nm17gENUjGQ/lhiWg2Ri192bMN/dYhqsAj3jcVPPdHM27ZRY7ANySuwwNwkrQ
ccLFf19InJZmVAF95D/BwKG6SUpQBEYD0nomPTGUREhbZ1no/9rC/CKC6uK41Zth6idvnZetDgMj
sWRzXIPp2fHG3XDL+XKrD6PobjXXW+xPzOgqhRS02KgtxzlUNB717c2KpbeL7yLLweZghuLB6TBB
rm12KCr/Tovpmwa8F7BcNuLq3NrVCXLn1Ctclkv4Z7LFbezVdTdDL1BK6TtFWlpcV8GdGZhb3/G5
NuWXYbt/s1bPPoahjaP9d9BKKsrN7G/NuCL70ILvtpcykegKySmn1Hhwzv2Arrv3gpOjvG5bOe6x
m+1dGxS7ZfXgJosYp9ohNfEWuPqTcsVjprJTyiVTdQCGXgB0DWoRLuij+vnbbJ2TPYuY87HLjPXP
qoaETf9iMVH0hZ1MmXMvbfaHydc7nelTbi5/MIreJgjzK4kYkD5oA+W/6aYjqxp0rkodRTU9LfYz
8YnvrmkyVoeJjyHyJje30fV7w+rFwyS+2s6ErJrOMst2NoG73KPDC4FDj+B0UIf5eHLXcptW4DkT
DamxkMiDYUGCGAEF0jiBiktM45BoUR2Bv/7lotj2PbmUUZM/u7bABDFMu0CsD5G23qaUqpF6bQ9y
Nv6z8ppOAVk/Raa4hGZpJ6qTr5Qnos9Zyp1K28Sn63rjav8aLuv34nsPUQFIAkCBrIunr0WBtJmn
FX2bZQFG1O4psPQRVSF7Sr23a7VxEBZpu6zA+YAmar8FKa8Z6buE0fCJ2PckRTqgs4nL3Lumq/3d
SusfFcnJEqmdnNXtBO8zH02t6onDGk13X0BKDaG1DecICpbnvWruS5/wUR7OSxCU4baUQ6Jy/ZO2
1RO+1Lscaxz2ge442yLJmyAZ5uGtsasj9Q49D2hqIh7ryIFV82Eeu3994978QM4Bt5WJKgvHqj3c
mWN9CfFXO+pJD7QAyNU+pv5yjnLv0aiyrwk9TRfBkebhvSc/5opYbtGeK2wYzu0P9d0dUVvnoXIP
TRdigjOeSRc7Ge18INDtihc63fhYgFvtPtmBmaRuz9AbGkfG4S7Gz62w2KHIsSqz2A0Ig9X6piBD
rUqcQ9k626kq/7IifPFNbJo1po0k0Pmys0OsoKwFddw0IGJe+0u6TbFBSwPXUzO/+ZAuoLd9POeg
h7ZYnnE7Y/vGL5DVBT4nSog3nSh+wza8WyP4kjVAv84dUxbW4ySic7C2vxRWfjp1cTKtmmcQ3tUJ
cQx27+ZI1HSnH7qRgjL+IIToU2Z/5uMAdaHJ/S91tQ1CHMe442ELb74xpMGsAyjFcmN9NqzhYbCa
BC0sQoJR/JkTMrG5IwIZJSh26Cj0Xnnwt1X63kpzX9rhIXM5TSHbVDbtQSRjTJ6oPUuLZiUFYMYi
W+X/bAetWWsnA5Wy0vAniAnhYVY060ROrkqcekrvhjUgrmQGn0Vg4ENasrBZrubQWmK+1ylmnshX
zGE1paadzBTYvr2cu0U5+9Afhl1HhPrj0OKsxMD8o6XfIrOsZWx1AISladbfAd5KcrgJky97O09M
9D1X0+5LZF2gT6KB8kklgoFKbmm/+iuN5sSgd+By3gbTv7mdCDTx97pef/vcigPQDPrHYYuPPbwP
AeMjhgkUE1gVub+toGXUmDZVbp+WhsqRDtIbJA/M/JrSTbxp5BgPs31ACnZs8VYUBQNQXSKUEv2w
98p2F1nqjjagDUbgTYrf0NPN1gsWDqz5UJNeIXjeRdVeb2Z43wmSkVHbCccH8//rp76qFNzVJfSi
qJMCzxJls3FgTUNi5OURTdAmd9AtSfXdmvQ06/aXSlckTTX4tb8xyuylnlgHVZpfvHz4iGr/ysOB
mc/ZCDI2ggZrDM4PR56kys4SNXXIwmX86Mnk0nVjQ1pXPqxLVtmH1sUgy2qAzv4QkjVPS/t7Jd2f
yOqudd5twT4Y8/0mT0Bxip96asYY2jnf9fOwLexol2sbsVrP92UldPfuWGzjsq+Q6GaXGQ4G89Nj
LR/4rXb1DH+xTO6fkVtHJFKxUuPVRcoo6BUdDPHWSSg14J5gKJIJL68374sS/AjwJ/LFW274SBhf
m+mlmX6iHCF8AE44lA8FwBC0ELnL80fh63isf4cseJGdT0lJcG/N6tXP1U6s069UeuegIPd0ttUj
hmO48q9ZZJCx2EqAGfTNipA9+U29H63q4KiS2BqUqbVVMNRxiNvxM5PX2sz2I2+WYR5//EZdMYYm
pWRWgMhGw9948Vqb+wA9163LZQ1ZKKLgBE9yHItxr8NX/u6kKZYnjTH3FuiwjN9jsGwVB7mjSDrs
27ugqc509r6lVfZcr/IajfNJTc6ZmMFLsy5XjLKRkzIqAnWDYqpiObuBealkw9c5OScmvntTZts5
DBOzhepI52f8rtja8lMb8b409H3qLuQ8eFf0OhbK0uA6u0DdxnoWa/ivlP5GEpAY4dM0cLEOs/ky
pNZZWH/mWh7t1T+PzNUtIGCxEPLREWSxGVquwEB/8RD8Rp7BEJrvGJDuy+U4+g9wmc+pXV1FN1xz
MszaennAZgHDfIoATkLaD5YbwSjsfQZHsESgcFPrwNYa+z4YHpzeebUD9qQbUBpOwT8aWn/aUuB9
83zao/36WHnWpRirf2XYvnAxJXM57hry/Jf/N9xYZFaG2yEzv29E6SjKs5Wnz0u2YH4CsvWn8sNv
yne7CK3/UXQey40jQRD9oo4AGg13JUFPURRlKOmCkBt47/H183DbjZ2YlUiguyor89UaQ9RD6uMg
bcWzG4HqjfhipnlbdtxggB63y1wFs1KzoiLB2hicACcQULIuzFLpPYqdzqgkSYpTAVrdLBPPaTrE
OuZIbLVsCGDz9Vx5fM7pOP1LrVQx5SKRUGlvOUgfW6//BbggVmJuYCuEn5JCJ0q75wF9nt0K+zbA
RTrY84tvcm+Fkh1Yln+vFjnPbF5AuDLmI8BdNfsIbxYGDbkrTciIGYG7CD0en8yta8STUY1XViFs
YqU/2e5nr2ay7cVaa803K3KWeDlemISuwTA5XYkCAkLlP3ouXX87tF4TEwYYmvCNZuaQkRfJ6pvf
JV9ljDO7fBo0g3cjPeooKA10X62ePOHXmxLDfUZcP2PqavnD1irDk4FRu3OOXazTvlT+ZaxwaPXN
3jby1yQ2jhNhiCniUnG7rcCP6s+k3aBBGMyDa/O18ofH2hYlBoXWWfW+tmVAWunil4TMGlmEpFj0
Nyp1HePhrFX3Ho5/kAR8idFVa9IjEck9HeVFaPN+7rNLTzzMnQxSyCyiw2BB04FdhgEPTYObwl8K
KH5jhOC+QXZO0p8emhqyeHVgifq+M5ofyrxjpqgvqnIJgKi7ofe7WrYY6sWTJudDFeZvVjtCMiFC
h39X5JsRb5Os7Ce7HvfkubCAHQjomJyUAecJ5IF6/jenGdyWeVu346bM2dg0U8ymp2J846I4ckn8
Y336RpZi5WivkePiF8UjONFDEEVzK/fV4eKicfZid2o3VizfElaEh7m+j432YHXJVjTJWh+5JZhn
O1QfOokndqqFkeklvfOkkD9GxRS+/orL2Yt8lyfaeaB+OZiNvwr8fqOy6ItabKUasTZw2yoMtSWi
WUUlmOTCy8dkY5b6NsQyrWHd1SfavHIEO665r63Q/nCG7NKMAtmC0LoC336SqbsNA6Tzarjiaju3
JqKOicmmgYiRG2rDwefVkU34nOB3MYtzodx7i7m2CwuCIdbvWBCu72YPefoQC5aQEAtFR2bTyWwe
k4Q5Y61tQvcqBvVuRJh/nY6QJ9ETW2xtWa8nEBBF4G6ZdXgkwFCJ/+gKuL/znd4Y//rOP9VInkK8
OhBGPFkOV5VNR4U9okBqy7GHrnCMXga7P7dW+VTHahO2yTkusF0Uxu8yCgG0eB2Ufh/1fA9UdScL
Yzc3HcN6oFqQoqyxOaSDS1Yw38RYq2czOLJ87tj4X/6YXLjgGPMBpChzikbzydV1LNj5hl/7bqjo
hmj5AUuxXgU2QhrpFwR/tUlp/6sx29pBA8b5dSKQN5rwDcwZB8YQk09QG1Z+nmQVAcqQGNN6RcFR
B7jrwO9gL02w0gWzYijcsazz02ESmjGOiWLjbWTLyoohMMNjHjv/o8yJbHePi7+pJtAzSV5h6wX2
E14rTa4xF29chAKZ7XKz3rlUpB1am+c7D5KpQNM+GNNDknxVzT+tyteG88+Af6Q4lwy/+JIjPdDQ
6N6sx0dCdZ/h4B4AaTP/iofHrDHeC2FR0uFoAMRLqGg6F7Gztq1TJuTWbK4dwQyl/YI/ujSp2vST
/a8g88DmRLgyjNIgV+R1ex7Ut4rJ2SfjJobJMPn+ygj/deWERbplFvqPHo7Abv0TxYRZfftswXcX
TetlTYUAFj6kFOMOvm/a/jA3qHxBXJHPOoNq3KPxAmXkyGuT5ujTXjl2vUvig6+FHoYGDnBeLFOe
pua9rTNP1KTyAGO9MNZjWVw0XvrU+LZqruW5Ky6UwR8BhuuJo4ATgcSro6hgrar7Ss36qsSSuKzW
pmND0PC/rRyvmhlWlEVWse76bu2auP1SPmotzNZBF5Na7J7GNnnN4I929aJWJ5AhsLvoEQSpJrxX
/K9ZLP04ZeU54AMdJBZsYu0YWpA0OMxq2yHafAv87zL64GJaq2WAZzrM/BUeJ86WbubnmrtpZ2bh
8qFO9zHSP0OU9xWrIf7MSsMyay9YDELvYUA11ZZfuUawXsprZVYfke58mt0bsrW2kZO/82Ntm5nh
HdHtM3Qexzz5107Ta57tGu51EhbAUz4gkm0ljVAZPQMH+9CG/OzqjecX+lcbub+NX3KKnVhUu65T
/09oxj4HuWXatdxpLXgiCwzP2mWJn0eSnZstgxqRnAOfaiwX04XEWXRzxsn/rJdHMsna1ygyHFyE
zAlxjE3IwzLaOKlTPLWlyDymGpPHrskQi47UyFs2zsksHXWQZQuRA/rUpk2ME64mX/IqhLy+EBf3
OQFCr1ItDA2b3h63OFwJA9BHYrck6dMqOE2aWWHvb6v1qBtkSYSasO06X/jhv+YpYYTjlp+25MvL
9EXRlsUtq4pk69vT12DqxPxcBoFiJMucj7ZaRVPw2lUW/yY6Vn/K6mEerW5XKRTQJm5hjBnjKexE
dzAF7h8UBrYwLDCntgLli2p3HXTG3naXpusgZz5hUVD2ZrTFOMBfkzHIwv/42E/OzekjGxU1M6jE
qo0vCRuGnR6t4imXOyeczxbCIQct6dyu6Hd9Y31hvG8oOAFi2wG7EBTWucYOkAbzb1ta0At0fgMF
dJWAc8a8aSUD/SoT96k30a5Na5+UjLjikQh1azFVd7pnJ+/2pcb/Ak2V3Qpby6m9sc0P4Jy+HHQS
GzkkbvyrEExOpyXv0xlnt+6WuZV4Sakn58r2GH83CETtNx5GZkj9Okwlqg6ZKpVf+KsxsfOZBr4R
rbrSJJ/Szt/JyAtTz+G4mTNa20EHnhI6GcO+sSYQqF2VdA58Pb9gqSySl+KQW+nTAAaqt6cnZLJ8
U9tArgyT2D8mD8TVpNyaMj3bBboYU82XAXOjmYz3qEFviHEerkeV4pJzukMWzS6D2JJ60LW+6362
rllWIHv5dcG2DDtYg5TxZo6jCEgYi8ZOjkbR2oTNL7xk0n200OtZpS96m/yxv/UhThuiie2tk9qz
5hS/ap6WWwhZjF0ThMf68scyBMb5PDwQK/DKWn36DukLZZJ/d2OGVFGl8Ahnf3pk6dgECSk0BYVB
kaMoK6yEeW2RUyTEYbnzQYYT/gF25xzGqHosrfABT/vvrHR5pCv95nP9ASetsVKO6LUur9jkPhdt
q1iqEhakID/V67ACzKArgreTrQOuZNQx1I6/Am3ar4dwCNdhPHzq7XxvyKGN8/yVLMnvyu+2lVRw
gnz/UhTJg4w45mhiolWfRUCCujnBVBlsYSW2eBBgGJb6GG9lDH5C51ReK16tVdwWX60vn2de7pwX
m28RCFUreRlD6NWHzkALHnDsMwrE+5YrCByjpf1lGNY3U0PYhbvyzS0be4WNDJdgDEiGfnfTSpTr
BKq6PhFAw1f/F+W4bKrBrsCzkfGyK0haGf4KwOf7Jhv/EACGfd1Iclhx/8T+lj2Dbrqj5CAwJ4JU
G7xmkThVKtDmsYVAmDky9/pKlbMp+QeifThXhpHqUwnmFOn0ENoZiXcdOInfa1Tey0h/kPrZBLrk
zXk/cChI4r00znbMgWskYstwZxv2Grdzap5iM2h3/lS+FGP65bjkWrNS36UAlVfxSH3ZBxejooGD
ubwaYKKsAz2j5Uv6reX7r/NkPba59ZN3LpdU4aVpfu3r8rNqsT4Wgikk9HEvimlxpHwucZQB0MmV
NzQm9OLQF/j3i1OV+Rfc9+d6lKe41veG6myU5Q+2T2vbdLKeQc699g6+C5w/t3zqfpIufJw6FmvE
9kMco/BkuN0pW/Yq1K91hBQiZbqLyu6x1dVnkwX3eejf9ErekfUpQzXjxKB0q7UCidn9lZhtD+HQ
jN4kUXmjWO/2s4MVPp13Rqj9MdFaxebCcySwTdSZ6Ka5moqgIs4Pc3BsAsAAMXUNh6WvukNTsukD
u+AHTZhByIjcn2VUX2XC7EmLOScZil3GIbvF8VIdzrhPNQmfL655OGKzfswTJ9u6DCAjmWteYnPj
CAwGmhNfEjqxlZ2BoZZthBPbVKxZzId3wDrxivjkhwxI3M8QPMy2yVYsiSE/ZPf2NqirbD0VRrWp
w+HAc6rWDOifK+nge0BLNYkLbZKeB7DwJ17plmgP2etgCq4cRMcmlt9Ok5zHhCQACCLgR6nbb/wq
97dhie9Zk3h35HiK2EWjO+W/WUObn2zqVPCcmNbhtRxgwz40/Pe+YezRGAe/tKa96NluZJuwvYwK
7OkyTJtjWFZVjKwu8vY0AbH0IrN5HKz2aMCCmnnj8eLsQGBEDCD7U2ZY2QZuGWGduGbPAVNxUzi3
uJC/UOfZUMV2SHRrQRnqL9ITo4J9a3FHFz3n7JS0HE458B9012jTmfYtDDlnAEfsY5dnsmHi42P4
wTJFbTj2m7BxPxph3m0YNn7kPxBe2tuR9uRm0dEUDBkKkTLNZV/RitbuBin+NEAqXfUTjWpppV7a
FhAZJIpOhRhEvgiTVPRZYb+YabhFEHxrPZShUXJioW7jw5QHqnAGsWMXPbcOVJHUzt/zDFGUbNqm
41fPFo/u1PVoNSkyLN1hbE1E2qc+3rJly1iHQdPuGxeSJxGd+hxoPR14iTGnt/GJmYNvX/GG2/va
L8+urZ6kVPpWz61XN3Y04tFA0+bWgkYoibMUEZjKPq80r81UjPmb3t7W5hKyif/P7WD0UJuvcdsm
21hHAibgia2xWoAIiKClyUkz1IKTrL3V5UDzHLzFqDhlbH2WrBFdKTYksBJiqzArrI00e8jT5A0f
FV/NwvMPAV6IY6fTHRnYBELOfGzg89TuW1u8zI689rZ6Y5HZymTs78za+wS3KikiCMLSftAmOOpt
vh3qZDP3nTdl7Oew4sW9vuz6NAA7VkX52oDHK2tikGaofbblcGAb2cGo7PdqmD7Yl6KBUOkYygv1
miWASFUs9X3EPgLcKMECi50YiehGv3EGCbXELc897GcrsKtVXRcfzBouPdrwKmDMB+9Pe05CCsTS
Ml/nonluqApU3hyEDdOjmfdL7xkX0YsIxYWo9msYWg++K2jv25MKjbOsH+0JAYouZ+EKrPWyOOkC
AERv7siUzqsS0XbdQDUC0LdV9fhg5YTmomz8CopnN65fwXLvGeQeu3S+5UVDpwNdI2HrmiUQfFHj
shbZkjKrC+1Xnql6PeBElSTPkLv862xO706TD4QGzX9mBYc2oAfT0FwZS8BQji06fLXm0Q5OeByr
xaT92qfB45T4p5AxYQeIBXj1ikvJszv5Ct3/N5nCra9llxYZoe2+knZ6UDCi4sS5owg9tqmLa5WR
S9vsu+6LAfAqKjXqOLpFNZ/9tOgXQuR3gZDrCSke0emwy8Z3bB/rNP+cbHhXk/5qMnaPtOFcVO2x
tgn2wP5a5R1mDqzVhMPORaN9+xo2GYdLWBntS1dYUJThNIIkCAYKUrf5hwhd9+YBg+XKd82ttBuv
mLGfjal9EhymJSlmPFyXoE9P0xCdMzffhSDK64Kgq1YrAC5+9uaX3d0Q1jHFXhP24g5KD8am+ThQ
sCDnOryrDuVB1mFZyhtIj3Uder7SuPu7ydy1Ju1s3u5CA0Ggju8+Lgf2nRxDt/UQTNBhy7Xwy908
ODAIP1n1diNftidb+ukvliNs8ocYDcAG9+uK8UXh8FP5l4aYppeYiDHoNPoMP8MyCDngYs6Cfdrz
pEwBf37wFGZyMQdoIvm7XVxdbtwgCDylQCS0PwXRVErgEiP7HN37Vn0h0CAMj+03VcMzMVIPDPKO
lN6tsZ1NYdvXKrV/CV9A9JiOZS/+KFs3nY+qpju3AYhg37XbzHL5wnPP9Md1xjFMiHfeWLM6WMiH
tJbUTVidguSfTIhoTxHeUmSMORmONuvVlmbwtaKP4i7f6la/05346CsiW7a4KozDKdujqXrwbGrP
fW4sijAnBKAJnWUc2xg9At6ZybIAfzi3imKzmJyHlol+X2hPkDoJtaqEsfF8tjnpmZ0nXhXzxPND
7PoUlEhhwAycKcTmZvhsK2unxEylKOZ3EiEotXIvanEmAP00YIQICJAxjJ1CD6TnHiPxabLb9RTX
92DEPKZlNB/9P4N6YG2N2AeqKtuHpf+gYyYjInYq3OJUuyBa/aylF9dNm7lFF7MhGoBxkrEuy5b2
3vT1vWOQOGZrXguNt13rdboWIxk0RiHAuGqe5pxwaSkF2KL8NEKm9OTUvgdFfQ/TjiNnpMJhnfBO
pFyLVtadQxkfKipzlr2jcULUc7iWbQOnu47OCKc52aCtv2UsLlpZtrkeXCgPWTLJTRpKeaJrfTF1
RSYf/xk3D4GmZB2S7l+7M+b5ov9UeXEd7Akvd73qHHnBptqsZA5qL6zqpzJyP6fMHdd97L9EFhSd
klbADR/KhUtO2H3P8f2KKO35NjvY7enY9OpG2UDzLjhWxcrNhksBCpAUna1DnMV8OYjhpPCM0at7
BfOyoQSFbH2bkEXKDAYI/peZ6q7A1peAyHCetewVBgRvmUNovz7lNc0+40sNh1eY3AnfAEZC0AbE
BsqooFvKtGLfz83JsdpnFzfcsl4cLXuqr0g7MZSgkI4NTNdIPYUWa7nctm5W3BA8WV2NBXQK41Me
Tvgw+YpQDMgGlubdF/BvC/BgrW5DygpfKVbXemtsWIT1oVPr4rzkZDNckjt9JaYD1sNdhNF9lVkh
SRkThE7Yuk8BCRMrEfcyzm4QkwcKTfnE6h1QD9bPpEeHvmbeZoOEZdA9UIrh/ggHK905Tr3pym5h
NDJ3GfXdkIhondl/gM05vThlFLdpmSTHLqdakJ/MJjdNHaMO/sLU97hg1n6qnccKZh67etkjsvC0
7QffjJGva/E4gypaufhTPD8cC0+T3d20jce5w53j2+rqli6NuCWozmL/aDJg7rDreq3ubN2h4vyd
6QqtZ02Gz6wXZrRZN1BFLMCFk1ZSoY3q2xq5mfEke6BAeLBnjUpY1RG1YnHTHANHtv5To9IbzrAh
lMp0lNjSSPS8rshnJ+pSsndjJ3znlk55sKEUvYaps9M6rFeMDX6DivgZMP2XWiQO9IU6YWtTCJUm
0R6HPnryTfOCCX8XhxHVAz4w1LVmpxJqmq6lb4tKuC9tjzCSTa+FdP/KqaAXQHRq8BoVIRPcwOQn
K2B7YVQ3A8LEYOkK88lCtl0XCdqJrTpsF+ELObGfME23NQSxtlTPMrNfXZqMlTRCuE/1HkDto70M
bGkxOZ3TD1foL5NtfHeac5nESGnpn2ZSZagipNwHQhpWyU4FH1W7NSEHx5KVX0M/XKPOfGHMx/Ag
JC2QWX/WeCF4AT64JrdR2iEisx+/W6P5VBXGgx/FB3KXXm7hMmROpPoB2z4/g6bf+0jfpxzUQbsM
NZqaxo0PR1Is+w0Hnik2qaO22mCBNYAJNE0z5xJOlNybM/2lnIkb2H6zI5NPfe97oUk7AVhYG+oP
nCAjj9aHrvy10zh75p5qJyWCUR8E53DWuRADJG2GMfecqzDSQ6B80zH1M9R7ebNVwQOk0fTU1C6j
Mz+A3QfDaj02qj13FU4rl10CBRPxtBv/at7lfI7xVekat6d2bwyuArSHd3NmxYVsxYVe0vM1gXU+
bdcj0etJu2WDXCNwFIuPaS2G3hu41GJ8wn7YPziRcVaDu8cJ4ekK4pG0r74SvNkWR3PC9BzZve/R
bLAXRqjfEboAjYW+9/GchUW3dYxbiOE/6CGESEkt69vGG3HcR2Sy+EyarDi5jftrjsaeNP2RDCDZ
Qz8hMoEDz/oxqmk3+vDI+9g4DFVMSZBc4aH8Yfzgmhf+e69wShJJmddtVN87v7nN/nsVMd+Ix3uQ
Dje9jvOtLQFlsHH6GjfjRgb47BKDupkp+KBpJ6seM/S0BIRM4awVHFGZ4VQnS+D5Uz5700xySnOf
6jnfEJTZjMrmuxuiTTb1z2xcj7wyr5knKVa3GE32z7C6WxPo/q7yRyoJzLBEsTIs09jykbkqXMez
Rc1q3YKp+tEibgN0Orp0N7RWOK+3ppGfA6f5DiSOMtcp1k1gZ7Qh/P6Mvt2+/ag6PYUXKTc07ntN
11kPhMOxzLJPImAUixX1JE/oE+r3jU9iDSvl2C3Vh8HczGn3tu6eFhfukMutsnCruOZGuvmnwB6r
td1haKqz20ZfqGaHqKhRRBh2sbgn9Awx7KamvMC1PrDxD9HAvGG/1NcaAWAm8ELboj38VVgx2OlT
UMGWu87Q9wr/ZM6oU9QMfQt31OGJNF/deMgluRV95qUNWGYSDHB9+oNlFvd0Chc8CF76ie0oCQN/
RGP8KSCFY7veVpWz18qtCojXyh/dxy/Ib2TuEYWctahNaFZQX6dB4F+AWNmp53HAK95ml8CHmxbX
L0z68NYB6iVZq/vpUz9OT7NhPuO03Qk7OdgBSj9e6o5nxU2n8zRQmJmR8UecF8Pw8Nj5NKSc9NuY
R1WrcQYuFV5sdu5aTty6fOMkKExRUK2GGy2fuQxY0OLUvYB5HvMDsQcBSdwi2eiQMp+rL/ZuZWsW
RCw84IYLrsz55BhSS6pbUC4rl8EpUwHQaxnHeZQ3fybnMmMI+SF1CBmNf3Pb4JX+bd/O5uMcGg+C
tBLgfMENT6klyOqs9bx/r5fGFMfN3cpxABGz+oh6ZBY9fS5dvkmrYIZj9ytMZNQqf6w63TZxYO6i
gOTTKNZ+RhzJEPa9mFiKAuzuuynazRANXur73L19xNoKUZB7x74DRnAzjMDCetK+YYU9K/zOJDbD
WEDdZwrYchfrtrYObJ2ar9zYRszyVMYg09wynsb1Z7YugOCaKVjCZauV8XkICAqV8XROp3QzK5+u
jBu4TviSB/kA0uGgAMTIkF08UQLy0a+SUytwCk6K0tBgdwq6mPNVkRLqVH/CYlTiHunA0YeL0zvP
2VoLVNkZzOesd296yTEchFiCWUYgrmwmcakT6jPwqbNJ/q8Y6mNnECnQKpw3v2jZa6GhcCf6J406
vixBjAf88m2U7U9eFzWhYlATZiDendF6zsqB0qcxN1Ofbkn8Yp3LMbDH1s6l6FyRO6eR6u1fEsCv
xey/ZXrzM/loYigsR9n91AZCsErC3cyE3icjKXtsFlFksVJDDv/y/EPMBBMc5zmnA2EZ4i6bzZMx
PGc295SOe7yPaInZTn3mD9z8lhoe28rV0obPLnXeyH3iKAI+sjOjkecw0t7jRH/sR/vBafp/IQtw
OKWd4mj65kvplD+jRiC9XMZfBp9u4INaCMNTNhC0tNy9Q7PRxeQWa2YzRWtsw1y+pVr5R8r2mBgX
k5h/7p4ABr3n6AqytX/9SFxyPuR6HI9WrO5jyaldJwdf8gXYSEQgTptAu9oBOoTIHqKBgStl7Ow0
HqBkHkAErqj2tPnVYrCu6cZOtcj34jSFjxW/nY7jMaaGYukn5ug96KPlyCMHaa8NrJhxUfGjX1IQ
lBOjxwJTaoYrdk73xHWIlI3bhrj9EPYHVj97QUOXhq+51zmy5mojtfTFXUwyHHI6ndtMMi5FVGbV
LGTplgeybtddoJ40JPw8jTf4tYbgq1+CW8WrpDypsa6jNN8qNqi0QBR5YN60MT7Oi5FQZLvEwodv
jMG5i77MmMkwr1XFmgK0164Ue3vMuPGcXWHmD2pWD476JYzBNx+vUsKtk0EHY+er2n6LmR1YJra5
4NeZ3TXIqpcptb4YxTtBunjpwUiyc2XfN/a2rUmZOy2SnPxmCu3FY7tLUDm04DtfoObu4IUZY+72
pUd9mrgBC2Hvk8hEqEloTfxdYvC859RVmvyyuGVYvMOPFpI4ZJCBqvQGv+Ihz8vtFH5NTbE1bXs7
QqVdbN4Y3aEOZJsG3S9TTDJtd+GRrka0cKeXa9kR7a2yo2BAkdb1oWLMXywU38BEXxKHnn1bNRJb
55xjXOs6/r7WRS2B2DUwbGeGh2OF3oDaqMy/cwN/Q0AaE8Eo8Le48QijBrtadEepfZg5BoHZWBVw
kyIDb2TzIYwzcFO+fhgA/ctEEKbnMCRATvl5KCYwsSRE4eOB0uZ05opv9GZXAdwEp3rpirdMkJlm
U7UXhuemVjhrjd9q4trjWikzBHlBw80gd3qW3TkdnvNhr5Frc4f93B3isfJMAcQi91FzuHbsdBf3
yaYIfhz0iQTsiDnfWGqx1QR9w0JLt44wSC6OyrcWZgU3DD4dLThPufFPgSCfXNDNQs/Xney8oAvg
lOovZlagItcuGxdsHE9d/8syuFWAH0nr0w3r4jjX22mbVQj3oySZW7MagSY0IB1YHuGVnFkifjWz
iQYqIVBa/Nb19NiMDwLSjtn7J2mJzRiJtYQ5FjHDHad613D3quGZfiE2vp0xZLS1H9HmykFRhemb
AaQdPTasGerZoSKOicid8WIzzJ0XHahhdUXZHZAjGX+w1RGfpJzLMwjLVg2rJADOKHTPIW5UzBll
hb2f26/WRfg03cMwPEUtMDdcTQnhdAom9PW52uq8RU6TnRsiouoShOD8Knp8vbWfCFyzE+GxrY69
9iJ5F/XIU2LLgYNK/xUHYI71e10cRMj+neFpoLwIrmPzmieXVkk2Jixzix8MTKuScZCjb4JlaOCo
jd5icDPfYqYzJCLNMd3LgTE9exphxnhRp1ajvTSd7JIo2m0TqM0MKVbiIs/wx2tgzgIGGMCJeF1+
VA9FLCGpvOCkw4md5dpN5ew4sM+avaVLWmD1evg91/eShiiYkeqoIceQTzeGhEVwTWC1qg4OF4SB
h38wtov+qWefmOvS6lxOXzk26pKI1xz8cz79kqRndMnpTpGCHVyLOpcgxADYQWsTNoW1scfPSIOw
/ch0xRq3TKdRzgjS7YZ6B8cxqB7shRgODywGVwbV0KJJNMtt5rw06YtVez3+Y6uBlRtx5DdnM/hT
5P4M1pE1s9cLLDDuxZHzpg3Go4kjRigy8kl+LLgp2sxla0GN5jhuajbz1IbLOUGKh0xiYBDxYRiL
oLmpQu566k/29FHEHVhe4/q/lsm6vOQiXWM3OmKdoWE4zK8nc3H5stNvzs7KPfDOITwT/q8QAskG
SOvuhpBYZbLH5XtsInDPVvJXxKxdK+q/TpiABzU8AGPV4uEjP55l+m3RrNnpEdKMhSGchnn4VgEc
+wIwKevCyBAvRPo0fnUlBiTTjq/M80EKQLEBoxERAylGe89KOS9DLqDs84yI3s3Zsg0tnJ5af4Ct
/KJKXHkEEfp8NcvnFEplrcUbgNWE/oFMdtYxbIy1VrdXm0qSKcS9MCkKmInmYXTItEdHA+X40prX
oH9AlVpJ2mIxs6pm/hyZSHVKPCTFR6+ThMAaSCgrM6N7M3G2l7DarPJk9s8iFhsHGyTAQa+N7KOF
pRFcGW2TN5jvGkECjChgjFYZTRpaiyr2mfUOCdz2CSPXXo7SmRcfrbg3+EX0qNnYYsZMQ3wQbG/A
Aiptecu4L4LnMnwztXfNOtX+pR8C9MrLBL65JbVXMgXzYqh9+nSkXrVs5neow+qHJZiHZcQBGpMB
3ktWTgwFkkPTu1uZ8O6yAScj9mqyhCdVL928U+6tYO2RQTNakLeTBLh79aNXI9nXi4pBA+3YY/Pg
zh8DgVYsSBvAYV4EvbqjAUfwzM3LhNMxerWdQ6o/O8U7BFOTbe4DkEfL2cf+s8UDaMaHWd9i10GG
wNTh6O+sw0S7wF/CXPW42A8Xj+8Q7PsREC4bsF4j92IxUCfM4napN3ZbZDcz3hr4eQ1GnhFZ3vbm
s3fJxEjqpuewYqfEpmFTDE/oQHzWH+wt8aNzyYUKMmK5q1cptAW26qHZmVs9nm5u0QkQz1DGLIPL
ywmcd2SEgU0KvD/IkX5EchlbLsFa93U2+icNGqbeI9KJ9tjVybEayKuUj0VW0Lc/M6k/Qs6/ZjBs
wkJbj9G8huWDoFCuQuafeuJ+ZhgybSpgqI8I+LanpgcGgfB2dfYj8D00oDKjemuyuQ+pwKjfKnhV
zaFhZdYsroM6B9XL0DyOpCHTXZ7mW0emP1HIgyra4jQKIlmQ/pjsrg28l35q7MDjfk7sv2F9mrVN
tGSX46+3sc27PWbFWD+3WfLPISXRmMMThd1RsNumJr3ONc80St/nzMkG1PEgPdflcOwblqgIhLll
WbGaWjDEFXGpcc3fc2i1X+VonhZZELEogsrpdza0W5/3b7MTPejNvLMEglpfceoWxndgkwSG8zVn
5koJyNaM2YmogAn2OV9s1uEM/ow9LZbE6P4CUV67aaMjU7QfI7Ney11FEgwAKxYZpEyHtCJL8uqX
1EuT107VozGOcOCelmYZfs3en+IN+3tYDLmfs+GLBYjYTvA8N/lG2P0xYR9B0GZ3R5vWg84Wyn3c
9Byv/zk6j+XGkS2IfhEi4ApmSxKgd6KR1BuEJErw3uPr52B2E/P6jdQkUHVN5sl+UWXtpY5gVfO2
HgH+MUlLZSZ/8qpG7cnC9COV0PtrYt3KAFT1367YT1TZZnqcJnVtMNSxxoOkFE5Xnn2YMb1ECBbe
BnbXXSQjZa1PCeYmUgs8FWrsTvLcnKYwHrUDStZNX5yxyXOiEDPVII6akAeEor+hJF91pESVDaO4
WL4oRr/umvIB5uwgUIEpNUJ/84E/MpmTKmlxVRQYQpOuhS099ZalFgWZpwabGBxY1l8wprx0yb7k
xUCJmMIlIUaPFGLNBOI18rCCbqFiAi6CiM1bURy/sUcFCzATgYK1FoKZqvQtM3yHACIyIP9ahpJB
/SFTQQxYnNCK2cFOlz4ydjeV9NMP2VaVXwZs4KQnr4GJRFUcu+IJIJ+XmzJf93Z9aBxUFsVYa9dj
DxediXtncWYyvwz7pW2qbjYj32FkZ/yxYIogZIxuqSN2a5tNOuC4roItsVT3SPfewubYFpOr+i9O
IBTgWC56ZIATXZVB5Z1wz0gHoevbFHxO210bLgn5llXmlndftn5kisG0+airZy747pJtXD0CvPEh
9Wfk4eQp/buH+jdBg4tEwolFj3a8/ctmNEIfUEIB8qW6RfCUQBevEh0YqmPTlxtFwby1I2bBWJUa
Tqv+EwNnoO4qX+EqkrZYloaCMSlab714H4Pn5JMK5NOLBPSF6YXsMH6E5pR8zfA2z22DGmFCVW/t
ajqYEFdbqOFrjN/wzfH1JI6Hf7Lr+KT6gaxIApMU+20QqzF6NOq2y0Ya9auU054q0hrKqYOWypSa
Yxqg5U1p3YX27vFRowPNsm/LvFqw/Eo0DFl+HlgL2smzLj9rdVrVBk/28NFHuxpFVUEMHMsGfpvx
FxU5vgLBCWJu5jvXiqoN0clzz0XVonB310O1GnukzX2/ECDTWMkuZRviFG6scKzdAt5wM7Ltw0BK
eCMOvYmIH3UzR554Uu5GqMxp9Wml4BBY+T62inVRGWsPt76syUeEkHduCehxEnviEd1XuO1bzYlj
b9mWTFuCaplhx5pXV3hKVvSh6HmPZiuuIdxtBfWPJYZNyguecwJNgO4mSSUdRt/hVttAXjkgMNzK
HmVXET/xH91CogEB9C4HsmzL0QYHw+AXUFZAZFZQNQuiVZ0wwYzB21aoTDANXK289nn3kil3uVzQ
F9XeFjb9qkH8E014C2JlA7p426X2Vbb/iSg8B6Qk+L20KQQw8YoSVwNbwA0/6im9pwxSVl6lmAu1
KIQs5eFGHFelb90ik7MxhMriRWsc4wfMqVsDs/XSRH51njy2wUqGqoWyywijj84wGXGYdAvlSBQG
6yp/0VgJdMIk/i3hzmYtnMMuPMbq8JgQVsVmRs5meVbxWqZtstZb7UuK8Ptkz0pM9yT5rTIfsVb/
PvQEEivayccdXmrRXg78c9/X20bYf/5gvwfsaKtC5juZr48LODXHj9/qlONSyC/2J7+N0q0sQ3Ha
sSfdr9gB0wdXVCI9LJEBPLMceaE9T0ctirZ6gvJtTusqbh0UGCtLT/dd157ypnxWY8XY6RDrUI2R
DNgQs4ThQpqXpA5oS7azmCsF+XgLmKSRV742TfnaEgw6UbjWcsfcV3vDVbMGwcYI+6NIL53B2t/e
cWCjdxoVB1K5a/S9ow/djvPkOw75HTl4Icf9wjI4xwFeTLz1usaTzuwh4vewKFGSLtu0ln6MldlV
eFR6u8PlpFIjw7mTvgNcUbxX5ueEpL1Rv6iAEiIXzPQ1IrhNImkVDMmj4TAJlOgTQCeHIJ4S2TcX
IWw5g/9kpL4jF2LA8dsIVsZmQiMZ0osJY9dOT3h6/zc844D3UIlPgeeg9/31+ej7Vl4KLjHc7fBD
qK1NEa0rfFY5GJU8U2DI/3TJfSDTrDNKV8XR1nsGkkUSB3Q2WpZxHMb8XOXJKioNrIQYbvNqN9U1
rEwdTiWpGUPz7LCPZbJ36qfCUZilcicdYA6vzIr5WhFcVEYaVir9Msp8ivgR2a+wfEQSdFNPEGwG
+FrpqXXrlT6dx0LgY2sgFgGk0+WvQuM+i9GqCwX3AG/7BOZTMD7IEGeYY7XKzcwtTQJU7GjDDbLq
J9IC4+4QhuoubnDW9VfEDFs9eMyJHURM8tGG1GexgyDpHCYIylvyZaqPUIYo0A6kvjVgG+bhj3+Q
wtYpYxsdj3r143KjMpqfMUReR2c0QqvAI6xKu96iemi1nQhZxCYBnCubjpoKTQ/rN43Y04amH7Kv
UCibMss1uOkkohJJjvuDis9LVjhJYpBfMoU4x3dxi8SdVKEy9x3hY5KBk3ZsE4FTPnbsQgO/6bsI
ZupWAL1gZktO9ZBemXy9xV6DX8C8G8l8CLHz5CeWCNhqsRPM9VTbWCuT/Cl7M2RGsAGE0SI1dPkR
Wr6YX6GR0DKnrXKVRbKT2/Y3nmrwRt13jK2PahqUUTAgaxhSkMKxFhuLrh1/gAle7aE99fyWy3RK
EG/g+5wV8hT00jRjI2DhpKlwK7Ma+RDi5I4irj5n4+idgzJ/WDqx3YrukPTNVZ+WtwQQFklHzb9W
g79AKB1HROYh1Yu1+xj4L3xvTymIf4GBPBlD/A5TQO2tcHqWPYSYkLw5xyypX6NC+e7bgbZAYzmU
j33raGWPebmfahjmsVjDVtuPsLA9vuqiapFEi6qgc8+TtS2wH4TD2QiiGm+I9NK0+ELCTbiewoHl
lveW0r2saj7YZa/nBQYPH9xKrD/UnsN37PGuwvVU1vZIzIOYVdNa5hGQw9+ZOGiCHRW7xWDEAVHW
6l8R42nzEw31StefTFz1zC1NLB2yIS27XLHRpxc3mYn1PBW6qADaloAmeVSE+PTDcW3F3qXNEtef
8l1TyZtA5fTN1LtFSalk2lodzBOufnOlKHBsjBituP5WaYzvCeNa6H35l8vQyH316YN4xU4fAJbG
NipkaRdU2b2m6F2kGtgI/Hpa37/LUQy8Jx4fmhw+0ko3VllrcJWDJgyBN8RKu8crCty0QcdorrM5
YDw2/bOwUBfZJmxbFqa5zE5QpBJDcRPHR3zoSLUNx/5gVN2Ohc0GlnW+jtLpPcxxh8O7x/lmrjqf
LrKTXIRpb33C6NEr0B+LL6svLxjKHC2yL/LA0GhAEAJH3YuHTxQphyKvmcAg5mUkqQUm6W3Vk2CE
Y9JUV6HQkOK5xIMumwd1mFg6qu5AcnY1Y6U44piHPHpG7jhf3nK9gZYgK5uyMja9zraBGQX3WVnw
CbfpzfL9axciNalUa5/XyXcQMjiuiWJqGQEE0x+7kH96SbZy364arXjvBHlXpPAgOxW3XJtu48Cq
DN4GMRRGfJA8ThwicW1DU6i/vHeCya6aMjKUjs9Gmj67JDj2jf81o5W0fjhUjD9J2dj6+VS4Wtu6
nsoooGTbm8lOTXiYFiqnQvX/mLuC4xq2Qta3NdJRrKDpqh+0YlE3lBQphU7QSowC5VOsWI5KaoAW
MVL1C+wL6M8K7ljibqvK2kZsa1Np2EG12lRBvYKhgjiwoU5lk4CM6SBJIAES41FaLCDUGGPT3MoU
NHLpaJ5HNab9Ctc1gAHyA0neMFjVZltvVHbEc7hWkYBaB55kg3RkAcTmR47fJtVzswIqRvdThgTV
9Rt0Cc5Q4PvjBiSBcJFYyRLyQ1dR/6JIZIZxRG6+Jidpm1vq2RDNHf7TdujSK+nOK0Gl6bep2yrS
JSl/QyRmnUAJjj9nPSOGAy+7WmNy5nTaqGG7H2SoG6xkpNx8trG0qfKbOX0IDCNye5dlySWJ4J8l
zSGF5luvXoAWn3wNKEEX7Xu2fX2Ew5K2ACH+chrNa6nFTmCkAPZIiTSQPkyohCKr2JnjiPw3X9r2
YSZZERa9wvuzakwMB9SCmR2uVcmkOCQHomy543WkfMbBD7/VeVQnlTsNAxlCnNr+zkaCixqQaywg
gkBzzJEiixcyA3cY2ezNbH4fBib62+TTK7Hdy+13mRVxxdyAQTTPNAHksr5rPO+YWRopX9BRuElb
o1jLKhYH7zdtbXdIdLfUpDVxTRuyLJzMxLCtqwyOsKrbzMJjpndzf5RzU1Lz86X9aUX+lUhosdrR
QoZ7lE0yRfAJwozypnjje8yn45GXu/ijftxWykNNsw2BFYvaQAAROGUSHyoo73L8FWfPolaW0qh/
asNhxI3pY34Skb2KUf4TiLTMesrokmEk+iKuFxd6Ha6aewg0PEMzG8pE27N+aWqsCRHckFyjF2R0
DJGxUOF1JVX7piKwkhUQ6Mmws8cAB8WwVKSUzq1CTIDoGYiTpR2s9NNiqk7wD1PQzIG+4CdXZUrW
Mq2dNhPL5tSQpGdWklOnAULMwWMMVLpZrbqz3KbqOcTxUYzAV5ofo3so87zXuM3jptYiwZFYOF/Y
B7I1NposLSc72FfU/jlWEp+sL6/9KZV93ItVjXxPTD/EUS59WXmpZNYvoomxIRu20mO73EAaMdLV
qPjfShy8KaJ3sjA6hFN5TCeAeQP3feVtMzt1LB+zd/iH7Crqi6vRVT+ST4JUb1MRRKxz8aowniIq
Ym9ZZBvj2cIruLUKbd2h3hvMmw5xCIYBER0msvTB9VBt2WT9IKV3Td5iMwY9VHy1wXtqEZzDjEVB
2KuCiQjmymWcqQKMwjvKVB2PHmQclAAHSZd3foDnu+NoHcd/HGMrbvFDWfsHmTV1O5197cOWHal/
B3rKug+Erey7Q20+y2j4ygyT2MoCz7X2VEbjjxNyB0kZiIN87FOgSmyt1PSq9H8GmhWfdgZQJh7r
Wd9g10cb84I53mSqrXz+WvN8k42egwzUScSdrKVl/1ZKPoFbx5SBuMHL1RQwboHIIaRTlccgZU+v
kr+VpsRMjQ8GPSV/07YElzPB3cAD29owPviw4OZsBrX66yX1B5DGGA2spwIGqiQ3cFgwWYtiYpum
XY1vmplMIp3NOSsWoXKPPqxkAFlLOFI4r1MZWVWdbKZp3voM+wxi/agBA2E73uDSjrT0KCM9sxBK
dWWFDalakWeJdlghtRbUDDD9v0i3UYaXO4t9CE96wyOYki7dYnIi1YZH/RlPeIP5akMW3X0Zzk6g
Jzk2vJZMuHHukfFNlmUJ0SFZdwAKbP1RJ2944fv+SH1ooVqW9oW/CZtDhOYXhsVkb2I6HXSwZL+X
47FAeOdHTiNvGF/WzZbLugfVcTbAr9gfavkwpo+0Q1iHfnfSP1LtV7AesXaGuJi54jAx4fwKk2XD
PBTvV69dgEJOEuAuGF9fCr47w8VKyqIQGgnsbIXb3QQFkPD6IQNAVUNJV88JXYNbcSpq+AjFdzp+
JExQ6l/QNFO0ZhagXOL2oHVklTi8SzOJvv7RwbTDxGR9N9IXGuMDlADZA7dJwLgCZJvsPR1LG/Xm
OmVjFxrBuvefQ0cZEhxNGF4C6PfN0r6HCJXDSrFPyP02tfkPtQMmXBVIWmq3W1+dhGMmH1b2aLgw
iZ1yQohkbNEEVoBh7ft7LV230o4BOunfTh4VNIRrHTxgZ41ESd2pvpZ6gGxOQh/DmvufVF2N8C8f
rqWAdAmPDU7cqWwXerooEzCki6J+Sdja63cjXZvykdIwnX6sZNZSgl8CGEJalnboM4aXxZ2U+yi9
ohKIJKws/bMvECY7mXiFIX3RQUB1IfEN+V68Dt+BoFgWSKdZMlTuAetXYkvaTGKt9M5Vy086WBmY
o1cCWYTsQTx0lT+BLJj5mylFMLTpXbaATMEhINBKUarBEQPy7mSYHIc/U3GGS0FfZZanBFiOcsus
r1nQbprHsWIH/JGgCJV7R83d1jon6rOZQycf4F0mDD0Icab+CIaxSL/kOSljdEK2/CoAbmwTPo0C
qGwZ2/46Ca1j2vlbQ7p0qZsrmFl8/cIolbtm6cHwXlRgYuxLOwBqJu4QkydJXSGV1Toz/g06QYY+
0LZ8FzCpSPhDDfMhiaVO1IilrflkULOjuCrDBwKhpt62wY1cD14tjHnVd9avOsyU3bot8bWBw4C5
3p2N/IFpn+syR72MkcJnzU8GL2ps3p6Gsf1H8Z4R1CM4WX9odLBQnUYUJh4KPI2sdxytTF7udXzh
STFx1djamcFzVMBAm2NR3IRmR1C39aD8sMvmRBAxRA8ctdrL6bvKbxcH1zj/bQEfUG1IF1EAikfK
EqRuoG6jftvU13644NHb4esq9TXLlI5LPOgQ8b+AfYbmRoNWDLifOfQBF9gdQL06mx6Hfq/xpds0
AHE9O2zxdIbEEiCnSuGuANKT+awifFQr7QeykOTvgOwo02mwHlJHAMQKlVFwllCBJQDOeXFwzpak
wbUAaja9ZBFAeazHq8YETKFvqOLpOUiONx9rWJ+L9IgXEinmWuAbsdtV9+VPL7JSwuCP9YkldY6M
v4KIRbznPmFBl7HepEx6gajPTxaKgVU/n3vF00bfVinUhepfrfqrYETghm7Ep96XBzYPd3wG3fhP
k9571DS5/qtNW+QcVehmppORTj5aK4sqrPaPSrsFEhOjCCTfVuMBia2L4u+V/JZiiGogN40/UXao
1AMsPBqGI7zFwvwZmbibvNDBLeldnKz89MA4W/bTT1wJEyaj0v4v5v0nLqy92SBQ5Y3BUrs9pEii
KLRs7YSQujb7GecBmB/uA6USqtnxOJrPkNBzhZPQzTqQE3BFdpn4SupPs3A7/xxHn0JzQ4+mG8zc
DRMZHsQq/Rp5MvU1/1M+rYiUvHo47a1tkLFsSVexvouCQ4cDT9I3A5KFSfmAwtDYLHOhMhGCY20h
vZstJmvmarI6utKsfiU2UcVEhEZqemYADBv5R8YQWO9HcSRgnWTRcXz1wXdDtAF3J/SC3F6P6hLx
WdBTnePVJMVgdqT/YyZuJEuMwzm9EqUk5584W9gtiEyh8b914b5sN0QE6hFdEaMMJlbECJocf1Ny
YazVTYdWXwXzWvknahrGqcvpcyjRmG14Of1umWoOYyuQqgitDZ9lOfLAVjqn/jMtPoqA2TIbmy6d
TljbyxpnLXNDDmjb/xeo37J9zxIAB/NttI/ZldoPW7tPQCpNZ+Y9SQF4zNBN0rdq+vBZTJlSd1DD
YOVH1zl+KMy5brrvmtbMX8XJdoyOhr+xkjU0frdrP7DTopr+TIDPy69Q+0pLNB10arX/3hSfeJQx
lwBQTzKmu2h/nMHfqvV68D/k+l1Sw52lykvcfzx2Nkv/QXvESDkrnb9FxweS34MXS/L6LRr6ndXh
9xwXdXdI829KoJUQX1P8obNcRWCU/kSBt2JcAt/zXEE3VCGDl9RZwNY9cR4M1WWbaAAQRy7a3AMo
N8owe94+/e5TdJ0zTMOqSXCJBYxPkHoLLAiQlZrpnnFw4cuEr8ipTJJSiQKL/WBP6ppJAaE6PlT/
HD2nSRNVZWgUBXz2E6CvCe1Kkm/6t8RQz6wucumcCVdSUGBpDyMcF6Z+ZGuhfZjyT8RzmODIyzSY
Qihw4TA/AsvBGruwpG8TGRAIGDW6G+mmjrdtcrGjh+6d8ROhzkhAACkPo15ZzR61uc1aqOO45FBk
xy8jXnJ8Tt4QAFMl3Mx+a1tgN9qfwlfDUAdu6F6tbzJyx0zc4DeiuV1Pg70o+0FfNOKPDy+Izjqx
R7rhkChARfXJzw0PLUGTCIBs7+SlV89+yNq1EVtFOfXGpSre0x6sr+unH/p0rIDjq6SYEx3icxzC
XkDPQINe5AcJfENFhgCRwTKX80YdV4X5yIpPhaLTt+WVBd9SYubIBlklsxkpSsMdDElrEZi7riGS
vNpGzZ/UfQ3+FaAFAqsVRG9w/S28HacTDoqfGLskHi0Sfpf8mDG56qEj24dQvOstoUjEmIeUSuRs
ok37q1kIw//icUKDVfItVluJSjqvzVM8MtAFopcvpTm5qnvI0pUdkJ2dZ6Grx2h7XjpcM3BnoSyO
mqVDXMYMtI4USrBfGQFf8q81YUCxm5u+lf7LZvsdCG1tNHureDcYocgO+Xgl5jIaMApCPHqMYHSI
m9EANVJaZ1hycpw52FEqxNfR2YuI12YNDcEGtpS+Drg1JubNtyb4UN/hjugG2woCL4QKbBMr5L2o
2cs3v1N6A1HRJLsKeRzznoCglgg0f4Eb+DVG6745Wsa34FKqL/34zVJ9GYwf+ri1PCexKUO5J1ij
SuMzDFjn0HAuewl4B2MlC+AYoYIbU922w15GpR9pe5QI9vCXQTVAXF+TNsEqzZPkY0iwBtNqhGQr
eh3ItKMNdWRTMvsP2awraO/RZPrVSULUPMpYw8Zlqz1RlIXBZo6oGJhR56R35/OepyroDbC59ptR
cT3j4SufKf0rOooWDU4f/6XV94QFVDHB0YATYdHLLLmVYBl3TJqOenFRoCgHBtUCj8XE3GTVqK8B
TqRIwdZE/3rmKqW6LjmdQCkLuLzRJirvVostrNgrBbdmTwWjb03Op/4dF8FIMtb0zlgAvOqOZ4+1
Z6ZdAyZ25cYo/xkA+WxmvWCFPhUFA8v8TwBQ4k0T7UKZFyNjWFSsq/Irjgh5Oo26O/VY2rtPPAqz
vAwvqwM+2CcQqm4OpF4w3R6WJfAvjyq+ycCXvnK0+m10aJmAVi5CjcXIY1DDDYzjU+79RdR9Spy4
pu6axUVDGwU9m2PD4P8snN7nbAekjRWQPfp7E0EefRC6OrZIarWnlX2qNLVI9oLybip/anGpbWDw
xWLOqc5L3C3LGim5+u4x78CKwJaPgJf0ahDpYvNPLHUz/jPFqYdCPEO60ChPeDU5Qz/JmtbDfMX6
MpTBS2JqKDgsk3BcJlDHCUSozE1mPYmPZ15o8NGH1UMbflIIk+Y3mgJMWFfrE6aZ4btlcqqmX7+k
EiBt3lqG2b8EUWvRPP2A65vfgqbfnnrqR38lcYWvlOBWd8w3ML243VvBE1CtSkQgrcAQufMFUoYQ
QN3KqP/0mqivraJ+1HiKhY2KsD5l5mo4YU1czgpOBRQ/AE2fqx54WCv2A0ejR4vAyMJP9yGIhal/
KRPh0StpPETEG9HhgL4End+Hv1HAI/uXZz8FMhYiurax/mtN/4IfgUJClbaJ9g8rlyvSiByjdc/X
Vs2P9TuST0t6kwr8vSY3Covk5hZ1/zoERbqNwgvL9HEczwRmkaQs8CWZHhFvrozcGbwyx4oi/7E+
SaSjJ+1KiSzEG21Ix6a6mk5thOssIQ8drK8INm1ZrO2I4FhIJAbeDroDRfk1SALjz2BSY3+Ncvds
YE/D2GyNa8PHE/bUGEJnpu4YHPf8KM5RcGv29C/BmlUVLz3Yd8qhb72VTFUSJqsQb3IadEciyWX+
QnG8jyHqTUcge22/t4uL7O89FhreU7yhnmv6D0Ni3vZIINOJ0c0Cmi42tV86qigLeZxBBlUT38oX
+XNwLILuleMlZN4DBvDoI3KFlqo+6UdawAnGxvKYiy5BHqbdzEdZDPI/xfiNChph1jRL0T3N4lWJ
uxZtAQgujXZX8FqqkAFvYjpBircjJrxHhbWAp1OGzF+xxt17M7uvKPwiayPAGqx1rshdZGegiHjl
WSSbw7NPYBRs5YBj3VGsZWG6fXoUw5J9cs2gT2y5xCcDzwnEEcSAMYcpT8eYb+lX8QCO9qqt34Q1
Lsrh38T9xKcnc1DHR1jRNQrZmIWscaPFI20lZrCudozVdkSyumAeUc8t7MCNiyviVCa6RrqfwpMn
vQf5p9S5TNL0+BakGKWyf13CCuImy2gd16QTwIw0Ua9WuuvpF0s/dYoDmSlMrvX4xlqsC/GUN78x
ArsOA+Y4e5s4IKMuJFVlQyUu1FNcH8bmVyniTcXtDt5rNZEqmn/NB2CcYqgPGeiVz3y2pzPC1Mp5
6Eljm/4zg+9CiXdG8W0xYsXeZnWsIJa5ecloXjCCkanIVp0LCjlG5UrWoWyZ923S/hi1hIST5kB0
G8mMKI3bLwgMKMu2Ufr7f9H2UKx7gG9QZ3y9SjFm1py5NkeTgYIaDFfLxd3l9OrRU9cwM51m6HzP
1xMEuGoXwZyP8UMUOMqiI3G/Wrqx80stnTuOaVJVOg6a8aCSHEyIgCU47neqQXTcLhQ7QjH7F/Se
tvidVMAy8PIAb6BrBBOOGgEVcPwc2UoEr2l8mQgDWorJtDyoGqLUgXAmdp4ty1ReWZ7KdZ1fTDrM
SLx8ZtVyhGXwOcaXuL712aZWkERuPO2a2SghMI7n2kKKoClxC8ZoXUE5oAHKV92A2pRMxQZxA3az
CrPlb+vjcb0Jv+O3B0cwt3hMNSRIV3Itk83gH2GuhIzfcYLZU3dUnmyXYl6+djcTaFGx0PngUDVQ
7bJUyFJX/533FZoVujNTs5vQA4FDuccGJsmlHu9ZJPSQyjmd2w9RHwHaB9OWMLvCeibtDs41CiZA
VSWdcjoAUtcW8gX3F8+FdWFX2TYHMFQjKVlae+qkP1M7hU/Jw1WD1alCGsM6NAKmkLA2L2rumhOM
LrISHBxoNFZWzXW3mBGKlgb4cJHfSaWFGRcuY4VdztzhEXOKyqBhw7OgBLOqDctUHJqIVOY/UKvP
Ir3l8uzsw+HgNNKnMRAftA4s+gyY8SMPzbQiEyxDYMA9CeFN8hFv/5bC8Ye9XweocQfuGUcxiPrA
AH7zYgsXEljtL127FcN6ZE+AMVBncI1lCfUUSkGZrIqc9wJl0mI8Rtad1BJqiBXBq3r5QMFDtked
/MuxRcEUqmH1x+6U0IHAKV9rNspujQ7h1NKynvzYbbormBCqmSNRsgUvUPbGnk4aBLxt2hD20oob
BtuC1ycYD4H5L9K+Av29nn4G6c3uv9Viwxy3RZHNZtNu4Y/rJrtWzojqn6LegsZjwLRkDcDAD/Gt
W5d7QwicGNDqzjpbMhHuMty8mH0EacEW3mVTvdnswMNiywCD4FUoMfyLH8orec4GQLeMnX8dhzt5
0m4tCklFmUnu1QKTzUJV9ilMm+SVY8qVXUptBf34zryZiH96fdwEP3J3LJtTzgbQK3817L8dA1Ka
cJkNsoZQeO3rz95bULam+ouPa93yOhnWD9yJaMIG3Beox69cItj3J2Xft4+oxRnPF4C2D9pI81l/
xdUlTE9DfM6mbx2Bg8amq8CysgsYrph7UV5HG8Mot3HETgi1S7ev0akw+tCwGV4K/c2yKM2qjSp2
Re14cEQatrndxi8uXfDdAQwuJwCXbedA0FpbENiz/iXiDc6NziKZWz5EaLJgghHmxQQDJHYW3hsy
fJP0Tx/2pXwIEj4t+7Mct01ooanH13+Wi486LxwgHKjoZYsbYxvyzuX9hjR36CqXOFoPCEcSBcQF
+Z/8CnZykkAL0vnoW4sMZdqx5G1UMNCIs/6KlBwF51Xudt1EgGK6T0nz8greuEPMhkLephNROFxH
g3rtlQv9XBFfQpxcjNGXBh2UetI814odM9ZIj+qXkn3H0I1VCzJeThXOnTw5EkdigbmDlEIqpgBQ
SNo8c04ZpJlp+af2DuI0lQ585JBv69ohfXrR4ACKSPfRgyUq6obUrZS/Gx0C4ecFuuD4naJJZm/r
/X/LO7x/rcamT+G64Bar5+l/wZqsFtdUrBrZ2gfDVwrzoQM+nFNLtij9atTdj264g+1wbQJedHkZ
CwdgKujDl9x9C3FPzauBchXpG/USs7HqHXilVl5YkXQzH23JProlmJS4jckIVwS+r9OYQQV6i9qD
Qxkc8TRtYtKCjTD98qqDSG4J+CnGzBXnH9XiJ/oV7OQhNBpsZBZpddRD9YZpdwdomuvC/zNwX9oB
jmif8dmRsBqSVczpu2ZYkXh7pfvTX+Z4VgzXUJ06xcPAp/IL/3YEZpnE6wjV8Xil+NMYtuh3ozrU
MU/72uhY45+NaqNoPa5pp8nULTASWk7XjzD1IePOq3hjw4msp+qOLglswRhqK27EgTDAqOb6q0Ic
tZzl4zLKvppoPxciQUq93iuLTN310b8oW0e0gZw+BOCM+pM8TTGr3Xb8ejVlm9C3Mkq4LTGcNSQA
zToMH2QECW1piwP7Ia/7tpILEBthgn6KbrF1VoonyzvEsrpx7mUAXmjG6DH4CvZ2eqm6NzUn7s5l
fVQkmmN1FwbcmrXnI/bCN0u8VQhfA8yvU7Mz5YsknzpufcQ/7G4spnVq/NMrGCpQi6Ee94tj7wPV
jgCvtmejPsUM2ZX6HLbHEchXx6CBDCp5PpPIbmWINt+xiybcMmY2LKoZBB/w6xSCyMSnKgqGboA8
2HtU8bsCBjU2flhUohkjn3BL5qGLpYLFIclVxOLucwvWxrNpj3juYVmxhPkoYGlDn1rogq/2KmkX
28Sbxggq1y9GdxXJ1adKUNWb/lGKx9R/kXOkEk5JD5O/Bcl9Xsx6WDP1l+6vvcYJ8u9Q8TaZAIJc
vJfDM8jeegLzSDo0aCC3TXkbPZ5wp7DJpuuxJC+mAHMDWb80wyypJRTEqKD6i8dAO3OmlkUm2oJk
6zF9ta6xspfGY29zoD1qXXdnOGUFGDKh6H9FFmMXxU2y30TWjo1g7sX4H0X8IdLm6JreUSZ4/bgs
PZ3W2crRQeZuTXlY6pAg/+axijpuCDjA9pTwOXB2JBezf4uU1ShfQv1cKAdwYRRzETG+LFdSDUkj
6RDNMtI+UUZ72qrsgPz8ppabMvSlpGlRh+uMdAoefaV4J6ITKuu2Dg4ZtXUAuqCqw4Xu3Q3hWNOy
RgdZhx82p844XkX2wqMuendC7sZ2FFW9WpxZ+5d5gLj8meYkDq09aiTO55prY3bvnDLlG0YD3ku/
hUZ07F6TMi5sY9rpBeHks/f3yb/Z1JAQaugPBrqJDLUEnm888BaT7PATfQrPP7BOy3sE9l7mC+K2
COBwRH/FfETxllfRb/ofR+e12ziyRdEvIkAWi+nVkqicLTm8EO3EnDO/fhYHuA8D3O62LZNVJ+y9
dv7Jh8peOPM/G8Zw0FXsWUtQAClMD+J3zNnIchOhH9XRdqosmx8m3agn2HaxYsC5xORhZ/GGSaZp
Vyii1shxhR9K+ceTGQ9rgkosvMblxjFvCgPLSuzLcq3y0tX4VnOxwccXY4CMyMyI51HoYfJ+KUTA
STMkWuj5pozRNS5RY48Ktx+DZx9IQtuVG72nfXpYxbdem4QK/KjMNwZGEf0/3jaoFrr8Y+dQpns7
Q+qASIM3dc/gyolAu36gG6Ffg5WbMffLSYvYOaxD8KbFArU2w1XiY3SAG/caJzPQYM05ty3D6Y4Y
Lm7CbsXuQTyDutk7zqeWPGa6WaKB+7WjxXgKgnNBv62kDrOyEtxyu6rUc1i1y6H4bREMaEvd2kZw
kCftLUNZSMrxQpmekfmMhgtUF6dyM1Ay9bOJKB/za9AwhI13oQTCWnyqrCcyYjnMpjk0WA4j41BZ
u6IIWSvdq5gwXZ2GRb1b7I6jpx684qW2VZbsp1qJl5Z6Lib0UzekAU6F6/XiGW479xniAlmUiveg
hq8DR5Nt0n8MK1mMa3aCNoyxnK4I6S0t71toPQXTuBF4ImEDY7+yojfVPznYbsrytyIYhk+AOYG3
hy/A3zJtDh44li31J0O4fAEFfxNGtwCfXNq9W+xnPOQu5tNGq4iMGDslF2xMsRN/Kv5VlCdZPu3h
Go9uYW/7U5QeaWBAhPShO3E/5X8ZWqo83uJnZMrZp0sxXdOGsrxdqTh4wCnHO9ZbSb0RD3RnurmZ
zHWT3+SwSjWa/dWgsyqoGTwjtcy7fymKFD+7k5OKq/2amWfWVIwqO1Ycu2wAiLv0hytEBTFsZfva
t58CUHnwT8QnL9noTK798tEbDtPiacFFsTJkvTXlZTBfVUAQqvMvjzEm3OKUYmJYGSPjazwvC0l4
KOVa9TdS3Bb2IylOMcEPw1YfflJvM5tTjNFcauFmHH4dvHcpglC+An4b45QNIM84m4nWEXilY/8L
5QURDIOJwGhN+as4CL/7m54geSd0EvePXm+z4AslbGjd4rm9WQMs8ORpoLDmA46iv6r7Ql8VZ9t5
zumnxwHACFOjwHKLgf4bjyl+0S45Z/ar2l89PtsUIb9Ejr9Cy8p2hw1Pt/V7Fw+MR3StcWxYzUXM
lCvo9xjhPxta0wDrQ0d0rQIOJEguIUp/6Koyf7chGacrMH92v0Zx30Y3y99j/QuLL8X6NlhiIxhk
1S85rutwHRBDHy5ktBHyPk4Ujg36gVcZYvl124+C+AZxGdARNyhL1PlmawlGcnv/WsLRxiin/+gx
HivUrAzA0Y/QILbJvQ6OXcsR4ixV784MQ1olGaq3FHVOgf3LTcMNbsehvnSNt3Sy02jqWPf/0EKt
675AxVUvWuls4LAvO0b9U3yzZ5l6/Slnv9SnXs5jWwLkYsbXnuQO/6naZ2EDh7b5/mllWda8jBTg
OgVMTBWV8t00qnont3Y4ZBU5gwzLPvz4o6fkKMOLYrFFJe8xBxrI4DGgdy60j+omfJbCz/qeRGiS
yY/gJaXn5PKTrauoh3b4VJR8wxVAMa9yqDRrmmYoI5X3K5giWYtGP5kTz/emMmFSuONXOG1EQIk/
fcJUUdjb98OXNB8BeCWiC4jwerGts6Ic7OE5B6aM67BbKYY7wuXGLSLvU75nRjrKTc0Pon+H/XcH
smSOAU/6fS8/0mirje8e/JFaHn2NpO8LjZCCT6rHFoRyzH7mCCnL82zETv/qjzIbFhUKMBZYor3r
qEMKHkGariRcTeZRmqdR38XWe0q2c75B041cQX8wo/UySN5L3BsUscCbXix05RPvpT3nrT4ztqQW
t/1kryaeVzODgMXOCgaKYmEuYCrwFlev0mII929KQEB4f3p6UI29RJiAJbpDRRg88IXpw1Po+yyh
FuURIMCBZrqq4HYfDV6M2HTt+df5o+eHep7H1XuclElw07GCCQqXgQonZrE4+rehvBexQQH7z07P
Wk6S7TxmXcftDokJBuAURnLr7wb9U+thGqZL80tF2AxnpRnPEQbGPHkPsq/IuRr5Tr77zcKBWckE
GUabxE3LOEBL0TsjMhR8nhSW1RC8gE3wzZvazOQsdFoJFzSdsSf2fRfsOnByEWct4TQagsRZXT97
Fhu/XbbqZtRdBapZ/szRW47yauALiFD9i2yVZnsFhxbkBrkQX0JsNNq4xDvHyH8z5UzfmKLUVmZY
2XfZLtl5jxl1ASI+Vg1nBwxZT+QpAapkgr/DYLI+m+CaTCppYEA30XGBWSKCqu1T1x67hT/tJ/Wg
dT+lciOROBQHPlYU2O24xvXxUv1T5v1Hh3aWwR+jzZYHwca2ZoRLu/xOvZXZU+H4v8qw6uUPw+PE
cw0gDrpGz0WHE2jfRem8mEhuWgYQ8j0WizJgrvBIuCKQn7uYCLSjzICCPUYdDU3xtJS3DsxC4t/s
+oJVjEGk0b3CKK79Z2xZDDhpINrNgLJB6yE14ITznaXPv4xMcD4DVwpu7k7/Z9X3rOVbT45dfAQP
1uMeT7ydXv7h6jTVL3tcStJ0cXmJ1tUUgrgnj9/kz9CewTV23bMDTTs4rwNlmSI+Q1GszeQ6YrZr
UOUGfCuERSxiRlvaTOGb5YrsMZ0IR89S9dd5lK1U8Wi8zcyHslZyeh+ZZdboFluq1/yQDa5jYPFI
zwKujLWR1Y7gM07wvRXvA3lib4SP76skSmzSWRMT9TJpFzpAUx7z9tgTnJ3u4mKpmCsf/6+6x28o
88+aQWZsPwLjbrd/gB0K6zLkd+SJHAZleuBKriJe49VYUT5f2pK/w6YVwg+Zt/Bfl3W5yYJDyXte
p+kyEDeJthzO4HwRFcFmbO5Zc0evDqjzUJbb5h/XKudQQYJR8vADupqXRIPCvEQbklq3brgyxLcn
4PW3VBy5ovoPU6DaewNDtSjvrJhZabDCDLnDcjIzOG0ITsBy3mwQPUlCWcSty+/aZxrfmrZbNG8Z
m06VT5U0kA/N5m5tST5U45VGbBfHMSr7MLyjIMr5eRnlsB9H32vfDXqzOfOhRqgd42gVqMsTyEeZ
o++x3/Fgf5gH1Vln5blFNh/6d6/detoys/ZJ01zAli1DJkahDxMRrjA5YC06bsFieI1du5QMpCZ3
1uWPz8rykVrf8DOrCWWPG1crLqSiXYWPzu7usFOXjGayie1adAKDC3vO635hP9QV6SghukEytvSj
Ml2NFsBYelPb6wB709sbyVcM9CQZfnPjEhfc0YySKtdGQAOUl1DTioVod4mDD298b5CwcyC9h8Fv
JRGZ2nvgdgWJxc6wLAtnrVD6KR+UCPZ8VWLzhZqaUrioLHYoBfHU50hsMMSy8U67V7/fJs8gRBMr
JZCyK+ojmmMFySz6sAHuK2qbyngbYXd0KHsd53fIdhNbDNv76dV3IcaVDyHebD9olMcCzKaNvARC
VIAWQzKESkLO1WinGKvuYcIlxcsd7HAJMbQtkiWXewHFDsWvxjTfJnZ31U9fjOuN7kdDUTGQv82k
9RBru8w8lJSHg/Ho4/2obAZ+QWKEDqaxAcmNLcfMZMTXOGMMri1498DF6/x0QfPWk/jXNBS0FiSo
u9SPBeuq6qpMR5BGC5pqjCWcglngmuBbYCoR9+2pq47PYBZLy1UErrgujjxyGXtDxj659ZtSZjFF
gG5Um1wh/VdtnYfkJAnraqOCo5sEHSDH4t9owUFh/N6gmEuPonixqLxG1LBIE8o1D7iMToa69en9
yaakKYegUL4w86nNT+0RRt/ouhV1FRkL1X/Xq48y+pUAkVVyaad5ASiaZ1HuHJiuxavgRsbg3+zl
cOGXDFVBOqeZdtKzrydxnIa/ZASXMh2ufgodXudeIBgBZu5szBo9J2LBTQcOC+6huvcMsvZQo9XL
BjUUpz3zhVlyge6f86XgPUgGpAfdE4vKsorvsTm5ZkdayNA8hPmFmc2dDBxJoGH9hSJvEh20zJuX
UQHKPyBl489mQrL958sxLw9TD1F1/m4hZiA/6VLaxSKHY92Rj07yTWuoaynuafUeKdXWaJ74s6vw
w8sM7izUpta1sz7aEBcnMym9u4/MYxPK6NbT1hNyAS06tfUf4YarGlGdoDBAJTj440aPJFrs4FIS
YF7x8TsMDsGTBvVCAVRRIEyUlGex8Rmn2za/VNXRx3oQQifWo+yRYP93MOCVmqt4lwT9o56uQgpw
B87OSFp3IkzmSrO8mVGLfA4g1km6XPRA5Yi8XwaNeJGwVdqOJES3ZO+mEhiLjrSDhoQtzJ28v5F8
teCfAxGOVSEb2/rQEKyV1PeUiAmfU9E23MF3I2a2AIFfetaNOB5gJhGjg37FZg89RSZ7LBZDmP96
EnEBe9I/bIiV2nYTKVXeyiZMoWSCETWcYfQ4eJsWskdHwZhFJw/LKeP1KH9C06TsEOhf0C2ObjWy
KjEnnC9MXJa4KzO2fHIMUS3i8sc6xQh1gKNg4oN1qH4ENFLg6zxCR2xkqwh5Vza8ERyzmaLbELJX
5eKI0f9gMEBcjXVMGAuhYc0nE01a7St80DMys53UHQSYCfrW+kvzYB5UdfzCuiKKtikhKKPj1rMx
/+GPv619xWCFw/LqVZyDbG7hk8ns6igfivcvtQ+wFhfD+Oi8a6J9yPKjApxHdzCdsuwURJ9CXAsC
LH1euIpbbxxYQbJcoRyBUjDCyAo4f5gZliLlyn3DN72ItFc1ucvmc4reNedYs0Yb7aeKWoeVZ8Sq
2yi9hQ/m80UwpxacjwH3FpmR7A8ZuUyTfUqHch0w9Qrr4+zBL1RUXNVvHNn3cVbJBiQzpuG3U1Az
wijM6KohJrxU2lklgMa+9kn70vfzDQbaA0Rn3JwDu9gTO+oE7xFieaGjO1SIaAr4F6gNujTaJMwM
O3xiZMItUgaNAnWfif2iMHTgIvMvtH+q+PqdjntG5KtBUVbsFcB0s4o2GyaY9C2l3BDqwIWhIRf/
7ipWZHXjc2Lrh7wvWdyWfw2gOYunAlQZFzVQdT0EYVWuyrbaQPFehQgVh46iJvSQZm6M6thHkuC2
+K5V3xHJjgmJRFX1VjY+UUA34kKMZtMPOy8rzqGM8erYLyrLqVKnee3GFWHUjHM+8/lbnz+Mul2N
jsldkLELNx0Uq3NbBbglZIAhdoUw+EU0QGGb7i/Vo1NtaL8Kaqag/1+gsmiZXSr2q26eyS8AR8MF
AzPE0BuEpwNe6naZoEZgamo62Ohcrr2gwX3H4iMCHCXCH5wRgDWpmQL06Vtp7AWbAySpnrx61rvd
HWTEcduvZZ3sy3dBbTOxSM4xvjaWsfDjT6v736xFnLcCuudIbHeJhLCrdUDGpLXEkRtSufVK8OLR
9EzAAZwaU2J/T2MuiE3KNM202RdOxCBJij/Wmodam3vDqzQvYe+wMwaOB0mvXztoaLp0kcrvPP+Z
1Bj3/wSD0K3YLNfFF2rGkxK9B6jPlQ+bko76rLLdFo0v+s/QR1jEUnSrVTxm+6IBCaTv1IbsJHFU
/X8q++oClYq6YEh3KXTjPBrpM2NVRyMis10L/j5BjjdpZInGByOQcy7CQkUTaGPbsfJvqxjddvgD
MxNjjqgQqDGOYa8/g+b1kyLXnbqzTX0fZxaGq57KXeeXPdPBAAdQk9kVxMrhppnfxLRNyHtg2uN/
qZsvHd0N4bas6neAW3RGh0N/j8SMYX1pdIZvBrm+G5/FXYD3Z8lLQMhP8G2NFwpkobxFNkYiRiA2
qpikexQltAf1kccRsDFqLVi5c8ITEwAvPaT9qyNijHmU5ghRxDLnaar5JWjhe2lznZB43mcIZW1o
oW6UfCF+9ttbV1xlCbyPnzlZ2MgBsMi9NBZ2eLTako0588ilroHaX/bOO3KCKNOXOhvRte89bAVo
oFiqnN+K3bmwtl8ihltwVAKWFRxZsb3MIFEF21jbBoYJ9vg5eIjPoHSytWId8yN51kv8CLlVuwYW
SVI6+UojEH8mf0N8d0y6z55P6476teK/Sm8j1Ys67tNqN/ylIPvsUVmUyEXmXpYtm1ZfyLBE/UH8
1SHP0KBfpglJB3s1D0nNiaYp6jYahqGOwd8QMjVoTnH/I40SGDHGgb0lyJHW+G6/84K99MwtS6hY
e7diqCXTAUzcEoQkZijLsF58zFOJOq0su1vHGvUUUcIpnEHUlPVqBK/vYQ+YSSKdsUH+liIN9NV8
a4lHiHR/SPLl/K+kDFPyBh9TdG+gBPrrsjmO7U6xmSdt00emvLX+1+wx4H8lgi59VXm7FGZWDRpm
elVCFymnz+5H5xG44tOxi5sVop2Ea14R66jNK0CwWjqgK4GVY0SORBbfFXPn0UOtkrP/GBlHx3S8
mV+epnhe6MIzrUfVRQ3lBtjuE7wHRNr9G2kCmq7dNk6CU51Zk8YwNki2vFPkcxpMKsuLn7drRJcJ
j4ZPxN6eKe4o13NGAQA5kql6IDpnTEuB7mbkd6guAV9OvE2GlZlcElIU/QMNBEEPsxAZo7hPwGfH
vB13I0GsNppMZpjD0mBw3wDWfG2LNcwXI15DbMI2MrKAKTajcIWObuOp4HS/i/Kci0WBtycjVcaL
Yrg9d67QdkIV8cXX6eroQ2X76qvuwKKFHTC+F5QZDinQtf6V4yItmrPZbqvs3qAJGH5rau2q5DKq
3wh0e6FbJH4gMeYEje+OCftQTdwWJHc0+TFhkV9zYKvW/3jRUf+Y1HNds6cQa+E7B7ppJnSSs2IK
1lKGy7Ka1ujVcTfog4JC5ilogeLobYw6N6+ufsIWyd8W5GzFbGeh9aaqtx4MKoezL7Dt91wlA1Md
vK7NTWXtLIkt5gMUfGCS7E424ynj4kfR/U0gbmsY4Tjeick5dcOqMe4lIv/GftpqRfl9if1DEx4t
6kChOBTYh0A/O83FsFivqHsnew5WshzppM3iQ9egrKqEbmNuxQlZ5uAVE9+dwStDckz1a6X/Bawl
FO1ZzDj7fudgeTTSf7JNmcFlCLiPxDYTgR3pdGL8iZokrOJfWhDcBpeBculkq9eElDbs2+FbHm9I
M2IKg5B3M0bFjimd5l1y9BAJdirF+nE4JEaayaq+V62rgxbGAQLMHMUNZDEQjq+R5ba1v8yC+J6T
5aZdhvAYTB+IBkJnnqg3RkU+mVz6Fsmlzns7Xn3jVFKFw5F3p2wDjwUzk27g0EOqOiv0PHzrKdny
bxMzjpYXj5k6XmqffNV4pZiNi3qzg0QQMgX3MopjvFuozDSB5AOWtfjTwNNEvY17c60V2zBgO+/7
OzW8BP13jOpfFIKSIlrbBhsE5a3hINewtJr+7OVECjAzqNl8tNFZTSh8XZxm2y48Td7Nru4WkRBm
hupncLX8zMAMcjIKT9rZhhX3ly/nORLcdCQev6FYJkQleW9mf+wypEMIggwHqBhK9UjelHfHMZeO
/xER5VnyrkhlgU6LiDZTYttclCz8MrYUwSa1dhbk3VwTe19hgW3QWPBuR1dbe41BNkDScRtlIuy5
cZMacFelMUMGMokAz2Iwq+nVuowqVmw/No0QLv0XC9ECv+u4wYPKB17hKsHMwJ2E5nYFbMdEo2p+
SBA+4bD1zF3pvQ3DXpbKL/vze1ZnrKJNfPZcIkQ/qGSj+hwFBKxtTNvjfIEAliODV/ihBX5tdRvE
P1r40bJCG6xx2/a7rOppQjuXwM11J9hLUMuH+C56BoMFqRN5CpW7TevPSAkxPznLJLwUjg1x0LCQ
pjOh0sxuYwtnOz+9xWfNbIDkcrTKBdOx6aHaNN5qR2x1+jaxGxbxvxZhTYGFJ0UFIzPqDaQYiYfi
rXB+7e4YDS1bQkxsWsAKx1kh7vwXMobztODQ6OjKfAZ8HvTfqjtOzYiyBCg/E/EWY4VvkGEGnMZz
uKn0od735v/dKnmA9GK+Zy4t+sGWXC0lqxDX46Oph3pdoj8xBT51bt6OPS9lVyzr9wxuEv6AYWsT
jSY0CZYAR8fAtzGZL4ms1sX0NJnzUi77rxOyGIeEIE3AuqZERN4YMcfXBS44nrREr3cIYJZWbW7C
CSYSdLuysdBLz7ORRziB6g6slW8QKYr/W3TLSr0bQ7AipJBW/jnw+Aumgx1RcQSiNeYvBAZgHeEx
i8lEj9jWpFn/hwmOcVrtsdwiO1pa7pgn2E+s0fVN/dPA0ZqwibLvSs5MNln3WE1TDo8Yxb3nw8fE
6dMMzB9BHOsI/kObV9va0o5RnbN2xbji8TFjhltYDUdRXb0raNIqrOGtt7PaL+4tH/FLjoEhyUhw
s9RnyP4LMBquCms1EQSP1twjy1aRxTWbdMKlyzectenYfJcmdP8hh2aQY08iZxBRZBx6S6X5N6qA
NqR+8Hk7M3tWD/vbhIMmN1I6Q0wPPLJl2btBw3yeXUXEdd7x0OQVHnF/2zBD75t/aXshPOhMsviC
WOwXC9O3g8zKqMZTZj5nyILqHBJ0BP3kYdptF3aC0K2J4T05BExIpB6+E5xMthtW+c0fvLa5vlWn
zy7H0Ml8qkrdhnQ6Jx8fGA1Y62QzzXgVIjTyNEaWOJHjytnb6V4FYWaWzrpNwnPZMWtLlU+7GsVL
B7TW+hewHvXxYqYMsCJ9oYOtVSJE9VnuxpjSnW5jZocORcWQbvWoXdq8yuq08dFtj/lRQTriMLwT
oJyz/rugcx/R2GgdTm8A4Vzm/Oxy1Yoz/D13qjD4ksRgQXyuEvDX+b1BIeHNH+/Al4hRphsjAo6x
RT5+KhCkE2X+EjnqLlJTkmSiRSbSXTIxXUErin4qbx98DFvy7uBccZmgLtA1f62kB4JvGK/BMi/K
CUvMTOVsl2GiHcoqOFcj7h9sMi2kTtNsNlrP9NfIKHmrCyGRGzHbeUVyS61hU2AQkYgacxa3ormZ
XI+ORrPb0d2XQUHkmEJS/V86JuNL1XbnMCARE46cozq0cGu4RUunTpd0FmtFp0qiE/XYF1FbdS3r
sYBK0nh4WAu9mlM0tLulVuoH+v/XOGBab0N2OLbQqSmilg7ih6wtFjptqoKlICX/Zmyh18J1M3Ww
sI29VHS47RiuAC+1MK51XdkqdL4tB8hT79etcL56mlSPZzmS2t/Eboy7g22rXNjCWLIzx3yzULFw
5zrtgR6/R0bxDGgyNRa7TSqYWXRugxUH5eVL1/1aMPymksI5KKFFMNf3zbPWR8sB2XeCUAeKszs7
s5njubrfs/ukftDWTbprc3NlRK8WY32FFMZk/DFC6Lz691ii+/hn2OBoWqjXenR0UDUrVvIYzOFj
VI4I+waB9tFOSHeDItmtM7V4kiqCrL3vcTJK/zsf433nO7M+dpkVxatpvTa5ARmnBo6d+5AwYPw0
V6d6WPbR0nPkW59ORSTWgOfQh9Xd2Nei6a8GYm+PK7vmHtbR2rXPGo0VgSgxvOv00VvWPvSdTarX
yAI41dLxHCjOz1iG0POQJg9IYqoA5+K9dTBr5tS9wJ0IBxYGckkxW6nueacw2zZ2YWNt+shjk46y
oQQfR9ID5l2U+Q1OvZC2R/7Aa13kEa3rLGrgeoRFLY2IDvdd6O8x0ykRf7UWo/bI+CVflu5JA2zD
stPH1BfWm3gkT68JiGSN6B/OGs992wJfwN2R+/8mxLye345saCr85aCRguImMiw3irFEMYKfP8u+
mZUPJXmR6U/l2N9OOEu4CG3R+qVkmciqgH2ts8oZro1Y2PoaRTUONLNVCBo5t1bF73qjoPbVeXl0
xhR5n92SOe/To1wja6/rnwVHZdlxBp9ZY6qs3wL9Dla+dA6FQeVSPRzcQRHdS7DXW4QxBALkkvnz
R4Q9XPc9Ikjog9l+h63POuzoWPNWe9YX9aief8fyq5JgVf1LGiMG7rECc17P0Rj5CKq6BQ9CGJDG
pG6wXFj3tPsRnS8QjTK0V73Q7wp8jAkBFZzuZce2NsWvZnIveylYTy/cTGyzg3n5y4NR8zurwPqp
ofrwMAW0QoWs3iPslZuI6DGltA5TGO1gFhIsNr/c5HuDfj2nNeEfHkdlhKZe4tjzHTBnXCWO37na
LLFFlMOeXf+t9fYFx2jpVKsptz+6eEgZZ1lrKj/C4GKWrNA7iUEzYU2jUXWM6xAwLGDwO1mogngY
BUbZIbjVbNf5izyXX6RPbcMGFjjPNRNZDPM7GwJR1QA5V98lfWEtlj1qb6MkPzuDnXOvyCKpsRoW
GJHKpoN9ab0U2ddk4GplvFvrDm43ktGK2jXxLlgphH17F+FA1FgPDWnpVnii1bTajkZEyxquFBbb
hdgn49Xzm31NpHJaqUcde4bMk0VqHL0k3YTEpEPn+9S7ZpfaOhCMlnjUXTxn0Rm3QhWsAtGlMqAR
XfqnsFWMVYWbByJ6OqcL72ves9JA5IUcSeCI6Rk7hrHc9H62rTr08/q4TpFMkhuziqn3TCSNwg7X
RQ1Zqyo/x856S8wRkdZ3zgRSA15reWIRNR9prh8jg/Uzh1XiNDciy5c6W++2Eqw9pxNAt5eQAUWp
wkLo89Osio+B7OUMHEDW3SB+EITzahs0yQ3bxEZbcpkSHKzvhd26YAWq/DKIds4d+Znzkwfq2Uq9
DVF70ah5ssmiqGvWlWNuSeR+kUn5aIKevuIN7x741WRlUbXkZbnSZLcdKU6cxoOc9pylZgpVoU3k
oqC667CtxYW/7c1xL1V7XXTZupy7Hph1lPOkxJAhYPN2sCMnoTgCs57F6jvdFqoU1Y0QFqp9+Br6
Tz/VzoaDDJiZXjOSsnRN0AKU1IfpePNUonLwUOFz3ToKuDPOrpEDLcL1l3niKbDZsp8IW/I/2ZcJ
4mAJ+HOzOHe9/5mhxoqilxe9W8sChYVHhO6UnyMGW7Ja2bxihfKvTS/SjABHs6Ui47QPAYPgDBzV
U1kzDqzSvyGe3IJmqdG8vROEazvJzn2V7UrgDDYft88BUYA5yqp3FKd0A82NDz9CIyURzXXtdJP5
oZOUIHbI7pqiSoFCZtfUiplzanzv6Fnx2WrtZTLQt5GKWGJ2ZdsTxdV6KHU3IrUwEZErEa06seoK
zdr5IRg12mCVgYDGTYIJ3lLFEeBsXr9KCgnnEYXYRz0TCRFZDgVNT8W3+cMyxxbhoseHXyPbYoW4
GMr83OPU9AHyZB6JDWwNPclqgKLYYruxNVkeFMWAVhD/Pu26aqlEluTrrN7Z6FkTTFYFzCwDtzuQ
D0jHaw8ujWnBY8neAhrUsIq56hkVcT9lRby3SaayKv9IIYmizjuFmF1kl62CkH2V4m+00drUTbEq
qMuB7SPXrW+Npzwq3LcNW4EBA/TEqGRMOYu9dsWiv++YhagBnDlt5cFPUbOed5it7Ern/yEWbGHp
ySaQzFV6b1eQd2SakJr4pkyJlexpNmQ4IP3kM4g13hF8dwU6chszqvz2yk8yBL3oTWPikPnq0gHF
kAGXcvINldE69KY3xyTfKui5O+mDsHob+lcFKCxgm9+rr2m2jFV0fvAJO1ku+oni0DMvk6EwIiCa
xgD+g4Jj1opYI0OuDByXDozY6d2WwavX+R8NaZtxiq4xrXgVkDrDhvCAf1QIK5AbbOSEkD2hFMOv
I6Nkb5jOjy6/4pyq2lfujm4ee21Y9/qAOV1bjZT+Q6C8Kg7BFE1zbLy/dvxJw2XD5Rj5c32k7S1H
gYH2WRuPaHJWvvrbm7+K4d1U+ot5Xl+Xf7rZL3xkEkOiMo/Vd6VNn5NUKxB8Sx2nicqcIOVHFfpV
wCYfUjbHtJMxRwQ2XoUdLlQ3IHsturgaAjH7Pqw/sgSsiTSpmjY0Q69m4GAIw7rLlLh2Ejp5bxnX
QCvsfnq3kDt1mEZbLTyOOGGKYFgHCoPNUu40vdkWSbA32KsO1UPWp3Zg86MyBvQ8iSObNSp2BxPS
EB6rEw68jaYqSDecK6xAONuYKynFUTRsUtkdfHbHdoxnIcQ4K2zMRBkZKd7WQuuhqUhG24y/lNSr
Kqn+TeOwtZis2F25Nic0aVbLdcGnPZKtAAgBIPph7MqnZSe7yJ6uvmCGZoVbiQ08h8Lcqcwrp3Df
oZtWR+JWTZAMZryGxbwehjffHl8p+piQqqvYgVirI4WQORyI0MjQLyQ40O2dA2tGxfzuY8FsPfIz
8grM4sAgyEeVynIWQbKINcD39W00Ty09c0JSr+plfzXk9Jc80q8+S76W8JKaSWcyleusUC8xEofW
EcSifof+gy352lKwS0B2rMsK9e+8e4A105nQ5PR9xZ9Waqyj4MRYc+4bVi6SM6JH5NsPUFYCDUl5
fKqL8JWX/jROwZttxNwTwswWg/bUmMqL8smwaWPlwFcRRBXsqFLEWkr5kxP6Q6DzBnjv71isYXC7
ASK/oPmgE6R69V8o9DEWITM99wGltm6iiMlAGeGpxWWUQLyPrH2ufZf+tuJu5JnbG6P9qpHIXgGI
Tgc+gTnOkC7Bm6Z95ww/TczAHntbTD5LQC6l5nNKgvAdqVts47MpwnXOZnjMcbYOLJa0lzkSp7a4
jdDzBVH5kw3kd5o0XUmduCO+A5UhdRdQj3D82MDkNPOvZ3ykjP7Rg4tQQTooQu2uajPFk5YaaJwh
78hy8ZTGCwFqvmnpTtESGOiDI/XHQPDlqypWyxJrB/xVqV8GtVrPU9hMmO2azNvZjQW2zod98To0
byre2hAekDfutJJ6V+WyL2C3sNk8BLypZWk8SQd5IOK8eg3eHDOdD+0Qml54oNG5WBEsPBZ/jb60
KFQVgntYkb1oKnMrwcggY7jpBfpaVbTjwHkcjmAie+svzOYVLv+YgQVCsnYGlvHhMxMYEPZVBvp2
yDuj4g5pfisd5kvBuI1YvzqYeNMo2/mSzVxTsWtOFw3xYDWOA8Ust6lGOh8e07Gntw6sb5H1z4rj
Jv2PozNbbhTZougXEcGUDK/WLFmyJXl+IewqFzMJJJDA1/ei327HjbBdEmSeYe+1DZuCy0X/5vhv
RYPAkfpa5vHCemEB1pyc+FbBOani4bmY3U2gko8YqGMgi9NYqtvAxsCcioPR8rQtGRANehknf+XH
3JX/3czjOWl9BkL1Csj+Rmpe1Y7YKXh89jhtNNt/ezEI+cG7m9C4jvWxAhTRFMhTnPC3K0SKZrUH
tuPfiCFM8bRZUfnWctwQR4CgPJ0f3RysH5+hjE3Cv6pNrcNzj1fMnIeXhMJ7nvBN5eB/aiB5cssr
c/DHGN9CN++Ir6dgZ/pteebWdN46lwrOivEfFDwQnkIvZ7fme9ZeMZqFuXeotUSvTklYWMUTSQ7P
rv6pizc9zKfG5XxsxGPomNw9P0ugiwDKV7tra8TyB9rZ7MLTPE4Hv26AyYXWRneMlRIs+/EQkheA
TtHsoBKVlw7KQliE2B4om5vmblcIWqp0ZxKzp3KkEQHz064/Ob7HFRKTZtJTqNE0CBSr0VC91JO3
90wEvx4AokYck/LNjJCiLEkixCH0fniX4JIaPeEhWBZ9LRZEJlIouGJHbHP7rGfvLW67vXKcy5AG
O4edo6iSlWXWx8Yft27bncpOIgNCYsbI8l8TlSfd8Bwul6BWeIeLrUuwlTOxEPG9ra7bN51/x+XP
3AE3aeQWyDfHEFumatg6c3wsTX1I8/k5qutNiO6ZLRCT73zlzti+cDY786PDDCzq/Q0XM/qmErYR
UZfWVxeSrx6uA+ikjelfbMWeJDf3PXKVsjinEZdJPJDh+5eHAkMPCXpQjMeZFgo6Iwnv3MHiEmdg
KqG5D7E46BCWIksYCTGksXy0OYwNp9zmjNW3gJ2/Jp8lSdOdTd4SZgnXX7qGxeXqHUnAAgLOSoQF
YEKirSk17rLwDJKmG+Q1QjzIXXufVL/WFXYCEbMbofRtAQbNxk9JV2ojw3Tj5rFIgl2WeX9ijWbD
VHvLnTkQN0F2X3qQzFQf9FusEQqWbT1Kkq8aZdyI2Hs29bFOWyTGv3GHIt/Hq7lIETq0L1Y9PJUm
9hTLfHL8YCfaGifXeBwF2P08IQ2C7bfhW+c2jA6R42/EoG6G5WGcg9zBRNWfYgxpF4908DnY9RZY
u8/KGjZFzWGKUrFgYjhYWGrlPlYoYSm5RdP+lPqrRSJdhd+C0Tbs2ZdwZr3tyx0BciQ5F8VXzo2c
pBOmnDE5JZoBbdb9eF5yr1m/rwuvx+ITsYB3Lb3YkHIM0KZ484enoK7OcZivxvLuL5Z6TIlB+mg2
xbHEITywAQKCwISNd01rzkfvvpBOKjh/ebaXzUcxZye/u7oQZNJ8OmP22DV4GkJvfCqyGUsnTgBE
446rMX2rVTZS/i1gAR181kgGnF6/TFN58rV9t4naMuP6zU2YkY3epkMP9DCZ8ASBunoaNSSFZSTK
xfE/35JkBqZR3iy/QctY/xpNxLJPMyfK/lhKUv5pHrq+F2BzsvEDlR2JSDFzIZUGDDvcNiKKKtpl
KWFKJFr6wCtkne9MtChzc2mm6upY5FyhPqmy8jm04RD45zxOwVepkgi83KAYcR/r9G9c+XSziPoS
tjSNKLZM8I4jDslBAnJprPekZIo5qUVtDAQD4q2blwRhIOUf//Yu03RodRsz6o/m5DH9qXf5FGOI
BwTe2edG4RcK5TrSsY2OhiptDs9JNdxcJMAZR5thdpc48K51nl58c9raudjrquf+7HFY+ETYPAn5
OkfPxkQ5M/pPXWBh/cdFUNbXTDqnKVGHAPfWjMZY2cazEfhYJRkME3fpDP1TDnG6TeDyh3N4mGJk
jQ5g62XmTP5CbmDBpJsy2v4cQ1ZOF1ogkDyI0VzU5SkfzVU7fIRFt4sFVyT0OO23q45kxJRjiN/H
kgkRd1KcFiN6U5uQfe0d9fmC+LY4uuJd3pcHYYiLwWWt45innrhzMFJpCVCSnCAx0hkuenUu+cxB
z2symEQrMc4UeIlYqXLRkqOdczLGix1mdg5wKz405t+J4AibvVqRmYcQCkoOsBj+DAnezqG3p31j
8CNLG5MF+jMB/yLyAfZOCegvfU38IL5K1f9DhLdXqXhNmlQxXaAXw5SLPlWjcITa29vyLViivTPE
mj0yqmzpg3EvdaF+ovJDa4G5TIScXXys3wV9mlrcLgZ7jcJyv2yjexyi6MWQ6pej5GlqxWXK5D/X
RxVUoc006RW9GYJUzt5UkhM/BKHNoMdmWNnTN5bcEKBUQdv6M/d2kDq80P2PXATYqsT+aEfeqc9r
ALsBzsWkSV4ZJK9jGePNAhb8wJ320NcYh9Kvwfpop3tTz7shytnTEZaq5WGJb6KnfHCcZOv7028X
t5x6lKpN2xDrCRXdqqiOuU8GSOiQyNHAKHrAmTSDPCsPVl28tP677fDEtBQPjusDVIaPFEFl8pGI
jIqUWk3nagRsw9M2uOUGoDw7Ow6cVRNsB1/HJ7dwLiWhO2CaXNTs/OUpIL4hbj6n2n5zQyKxafeN
0j8UnQuCBHZlZIldGRh7Bpgrauy9gEqVBebOoBBmvLfVtn7JKntZ7+FgwNDFiWsU6phmEwsMj2FT
te5i9plFd1cs+LYJb36l9XbiKI2RHkzKvSiA+J0vv/tOHy2PVrsU67mozyXcPIflb2X8i+RLThwe
41l82ph07Iqo3xmBD9FHNF8MDHHzu6g9jQ5sI27OKsPRWWcvPVk+QkoCW6tjnuh90Pxo6vxezath
uHvUNnQrOMsRvnX5rca/hScVEM1bIMcPOaMF0sSeiztd76fE05da9s7BmmwUNdMeBfcYd08MV5L7
2liACnRYQ/oYd0jJskX4sdaAOiOXTDCve1Rxfcszffcq62ZUUIdnBygJuEfTexkL/S3ifl9P+wB7
ZNMa67qnBhQkcBjRZ6281cxuNmDgYGrMnoypsslCljDxTXcW04bib2oERCMtPgEz/UsY+W2Y8J/3
VvCq6+FLwS17SNQCSLdOsDhplWK4RnPl3BDO3vwMSbwx4ugTlCgWerXa8cBXBbi3zK8Gh3TBB1ji
h5XWCPNtxoPT1M/Ky48WCUe2H/2BAP/IIh7ub3wLMYf0Lt9mpa+N4z83DpEr5BrZiKpRiFy5GEYm
WUy0DJSvaflUCnmzmOtlkzKYlEc7t5UnUZH4WdMeSqTRyEyEEX61Dtpq03wxOuscODjYdNwRcpTu
HDQxs+Ne3CrYxUm2UyFSIuQ6QlNpZfYLEH9IRrDJmNhcRpPJZuVxOPQJuw8zpYaAeWOr9p417tYy
g1fZ0Nh0+bht+5ga0UVVRt5KKb5CFAF4u35TyhMiSK5en3iYaCfczzDXy8wS1ApIWGKDwPcIQHW8
ZA/1qbmkb0MbcTO2Fm3cvloqfnbD4a5pQhlogl60AcONEhk75DQ++50C0tQxuKMXfioRgph5whRT
PYZ81bVRzg9jSCheEEu6w2Jndd3Go6ZVmXFlakFM4ABbGCvgpN+lomfGGD7Q4Kf2AGSJsi8XHIpd
ltCz6Hd6zV86VHxCKMyamuFYAzEfhTyTR2b0vvvWsK4o8F0Wo/prD+w+bXJUmnk1FijJ4/HRZtdp
wC/mw6FZLg9TMm69KtyYrsBj6G+SMCCcGlgFlFmLdgWR9HqGAGD09trD++NDeXWRqniMu/rUv+uh
GNZlsESDoVWpww/pgAuk7PCUYv/UfnPDeqsyCQ691dBf4BRPxzDDv74gqWmLF5C2is37UKDZrb0L
TjwCcCP8ZBIwxj/Vw8iqPqqupmRzHlt3OqnaO9VqvtRlcS2HfBeVcMfs1j2kzksCC8jpEMJ6DC6Q
oLtsY1dTayNQ8G1vz2TkWSXOSi5zxrA+s/D+LWowuD7YLZmSDlfO/RklJxr7Mrs0CQj1igCAwgjY
UyF8lZydm1m5d59zNokkssoazyiWZAx3ZQahSqKGzvz2ZLTddZDqQtjdtqaUABrlfNQFcok669nQ
G/lKtgF+XA++hr2RQ0Of6lR3TzNt1fUTU7ELfheMAtZba/cmmiyOdb+nd5KZRy9ZfneOV5NxEbCv
NZujMIZ3OVU/YabXc+WdOie9MeJmpgSehZRJ4L7xFvf7nyFkbd81BDIqXkPM2vwPHyKC8OWHXc/H
uM9/q7gk0Mw45WjTRe3xKKRXd0D6z//J8oKJVKeireUzKirjk6AkygJkiY3BAiJh+K7wJXJAEjNi
Q3WbyQtWOQsnE0tanFDSBpRiEle21UQ/fVk9ou/ft+QYxA5yWDv5NXP9XNuAf6Ux76wcBXM4uS9J
YH8PAnxmhpxrokxLBh+VIpU0qPGpZR5DlpQ/e+HD2DPprGDFVKLP1oE5H7SjiaHGVCYUi4YQPjF+
ngirWtNVFzuqz95Y/sv9gbxv8LEyrje53RHuJ5ptpYkYM7JjSTQx1408UqfiakD6YQWHip7Gaz8L
tIFqjp9aE761DwmL+ZZVkFxfhCvXz16a3NwR9kuBD+3ZJbG7Ue0Lq8ONDcObgCVcSYn5XLJLnN1+
bVjIgyzvYpvUl3LCUmI3Bz48RGTGRi/OqLxXW8ZLJz3blyhFLkPB2lbD2Tadu0w58MvqnOThtqzM
f7mBrqdBDRR4BK3bKsYVXm9DaIZIbvCKWuzWqFF0gI7IR6PKNMtGxFZcBcKyh4l9aOmzaGOahwAR
7/08v4w+5EAVGxjxzWA7U12PCKWsLD35PuuonM2faTUIisd72naXLLxbdnGIzeGUpu4fMsM20stO
tcmF3Jhnu2P17RBm5aOPA04Z19FqDOrPJExemnhClSYe85A9/cRCnehbNCcAChCHu9VH6c8vy0cl
NfA3U255DbDHYu1hbZUzuozjEaNt/K+NAC3UhnzqjeEpwWRphFwRmXMWUJyzYd5lSUgHY2N6Sf4N
Ety27ToOBr+Rmg0tTiIvoyFeFHsso2dZYuMsHAPII2goHmRRMOsO6JMGGz0ChRboNfs0WebO6VEM
TYTAudwkSSeu/ZRzTQFLGc0bQb0P1SDW7M33XkFSG3XyQ0VcZ2X1ANOpYlCQD731HoUI9NknE1Md
4rXDrQRpuPTaiykYbEjMbpGgvx2p0zFdE6fYiXVSY0aZ0vJRmRihO4E6rxswQlaLAFYlxznwX8uM
UDssmovHCZHKQeHwaU3ro7HGl95blCsy2pnhvBn08OV7Br872fl+cing7aJbtNYtri54PTejZ/mu
PPdeRc2+m+FvWfHR69V15nOXAlVKCQw6cRMkGn8CAfoqne7CCai77IrFXvHa14xcvZCSTT8VoeIE
rK49vZoHGM6JqnsfZy+mlxynfn4tZ4NFFP6bOr+XYBOkC/yC1TVbGEbKYOtMgPdEzmHnBMCAdUTH
B8IJaXBhyaDPGm4Cuz9d1zaIF6q73AeZ2Di6OAuCo+0QaJ7Zh18BPYjBIZ/0IoQAh0pz1H9U8M6Z
8WFF/d0KGBATECKsuzt7q1TShWvj1gNFmihNhddeAxxMXmV/eFP4nDByKwkGb+hSUAAc7PYKZhb7
RLtx3NccfApXD5wq1kVoA+3JuMwjYoqBJ6Yu/deU5ZGHNcVzm18kWu+Jn+HbfBXavuLS+XU4iWV6
Z1t9aTJxECNc//RTFLyfyEGk4OZtIAe7+tEq0b+klTpZzngmyBB36atrFWw4U/Rludc/Zv4S84JK
PE7JEyC9LDQZtruIQOX000RsgPC2OtBaDEyBbICfx4mHyvdWo3wzhMJ1V9BLg4tr7MNgR4fY+Cvh
A3ad3E8eUHS7VxSrUCBmxbfbwWobgtdGfow5H1E8vaUD6mimpBYgFlmQooy5dHQZbMmEnBGCmyZu
8X7GUReW0IngheQVIAxQ0cuuYf5MM+QekfcrLM7KCoBVDiqQUEHA6IGLG8z8bumGNR73XE9ET/eP
Mgc13oVnDI+XSHtfDtdCre2PoKkeWjgOOsheJ8slsf2PbuWrHwO41h2sTOTA7IqsatgZ+Jz89NGa
BxxIWMmcEAVEXkhmpsVRWgYjqnChi21qgrGCgkAQj3CYMTtnJsgIozX3hteDWmSVkRIWOkaQoGYq
VbjUT1mLGk0E6VXH6iJiJKRWL0hI7onnZAfPDgZVy85O1SnFXeu7f+Zl2eJ5T/g2qM9+mtH7mwfd
0yyXMTUKgyIRIR0RXqeGeYrWfybEzbNPzHlquNc6aNmmT+sIMoTDmgTGtGL36uAN6pr0r6orpJJ8
5WE/XUjd2I7I1Zj2Hyak111KcgKPiNkF76DiP4yWXCx8YRJ5ZynCJXnReKgU90U5eY/zgNa2q9jT
d9UO9ZS5bidWJxmb6AoR90PryAr/BpjpvEw5DyuQN7DbDeOniCekh2G096d+b6bdKTQ5mG2DBOly
Hp+MsQB3pKjUyj9G4JmPVc3GzNOYgWWFXjSPyQ8cQkXmYI11w1TzR2c6t7ZQh7rHQWtT4LbqH6aN
W1KzZmXmTtBTiJanaAdiGGSInGXYYQnFM1XYv+6EYW3yja8WRTwloFc+LA9HQJ+D4gHZwghMpBoY
bloO8wOOydtcKWID/UdEJfgPkvSpXZBiVsMGzNQXd6hvTs+onbEAaIfupEfIIbq0j9w29CkTImrt
sWfQdn4BOuYDkADdPpfzjyHrJ7sKbnXGYL5p+JtR/12zsn6042rv1gRc++rqiuRokKcuuvxNgWTQ
WIlKotaQBoSfgmlYS8mutAHwK6VPDlzIwIXnYTXDeU+23xLVYMF8czo+96yBDjCZ9WEuEKEbvkSW
75xTs7yHcfMdopLXvokpwsFTB4bLA+BFnJbnkB9cpDQZVvEXDPF6zv8Fiq/UCI4Aym6jrr6ZHjwT
BLHPCi7nIfsDE8nZ9r6L3AywHzskRtvcJyGLirQQh4zL+0GH3y6QZgGpoMWk5Yv6r+daH30+H5lE
XsVY7+IueamDeRvaI6mqBvOueAiwp8XHvDCpiAyc6iCqCBNZRVn3Ihp1d0T51EgglFSrqFIILkY5
ls3EsWMKGNF7hFyfue1+ZUO8bgpxz1qUzxOVwgQWKss1yjqUqaNFdl5A9qGFRTSwmxc7DV8LGzp1
UIcvrum8EvHwqxl1jCqAnAotwk8OQDwevWmAYxb0x1aYh5GXPy7Kx7huz6ymNoGJz9U3LjoKVoGF
+9zs9lEK9y7j/KawxpJKG+25H4UL7KSbsLlOeh2lNHODwMiN5s7yUoh4GbZpBwJiVJPJbkT7XCYn
28yfJtt6zyvi4ZS1Jf4AItWCQwTj6vhMgT1kBvXQXsIeoyr4wNTK1tp/suAhjsx/hL0EMZjttQ/l
jit/m4zeoXWOWggL0Ejhnj0LYluVPBMfPa0Gsqq6qt/aY0GmFlNNlKnWhAZNoMDVY0umxJRtJ0cQ
QKM2Y9E8Ojlrb/6ZpLQmz30ByzJyzA3mz5wILxiX9kjnEGsQ2nO/YLsIQSuZMc8aDExjMvikXpkQ
nE/SeHFQ+ExW9tgqsMVVjNjCoBasyUcWdIBre4LelxvzcWitm8jmQ2WRvDNZqG1U3hKTKf4MfXDp
2v5ltECwqsr8tJXzEZT0gc0CCdcoSz2J5ytUOUdqjeJ7TOVeVfO2lSxs7bTcR5gJxzJ2t7r15nWZ
JK9dYON445i34TRE42s2Fa+OIk+EXT2HUGAstBlOKSX7g0icL53Rk4H8fUqpyreWDrczB5FnuFQB
EJ2YS8iNxF/woKz8R8ben/+n/Pb8kTrkxsaz8S8OvZfaDNVGGlhLicE8BMV4IqbvnKfzd2BGiFzm
4DUo8ap3bXIkX3U3Qibl5sMENUI5k4n/3gfTVz3HV2Z8u4LUyEb3+4ReDWFlf4d0FIExjdZ9VY2w
6GEemZiWpVPfXK98NcrBQo04fDHNLfdL2vzQahPVlT7ELYepDpbeOkPa0Y3MtCAXs3lhlFvmJSZF
s0Yzt9DrqnlV29Gmc/WLLDPM4xmsiKFj7+RWGAqT0rlREy85c/W99AR7W+RMyjmlOngfJiyOUZ7r
JVqNs62z7q3q+AITWGJ1XJ29PLi4hRYrCgqiOkbNsmLCJwNa0zTZ0PoDXUS2mGAbx7olYdU+6gDI
OL/5j3bY7TaB9+YN7CctTf3a0ek/GKF8K2FQhBqigBr5EEzDaLcW6axhXhCIrLu/RokdW+OAAdAD
yCbomx9UIi+pOblroxmhONo3Y9BfVVajAbPot9042cc6Z5hUndoE2UWKyn0mo7B86qPmj+tSwuQ2
zu9Q6rOyxCcP6g9VrmLx04BG4k+jpeBrHYMJB4IAMlinTP8gIbykbu9fBFJ4/FOFwfVfgEPzswhV
WQrUyS58CM69OZj6qbQSavcxStgdMkZPS3ApVbWrmPamaf5vADVnkOdV9j1ZDOQGAco0axZMPsTn
gDzucyzfSH7ciCA8quGnZXoRMbjFTptG1H/ZFxB7tk0ZS8ovEDPXmGzusKJ/nTl6Dbr3vlcscSoe
kzjeVjUW5kKezX769klAy/0awHzPnu4ptMzLqPTW7OWTkeFeQX8U84Xxc+6h6p7NRjxAyq/VtFKD
dZ2m4eT5Gsr0N+SstblIN1hiz7b/7cblI/HBuxpT/EC2gEZ4uxakTRxVYpW7Bi0dqaPdT6uaX4pi
HH4OmSwDfrJNn8KqVImqjmPjsR4FyBSEfXMacXM+DxYCE1eBJ2OmhAACuHhbe9PR74rs1nhNjYFY
oskqyC+Nn/MZPC44/65mWksogUd4bL/AO0YOmA7XikfDmZjhzawiPMDS/lfO7Lxy2B4tZBQgV3iO
ppuD5AylFqtVPtLHkW4muNSL5P6L08csdyXAmfbD0+u+uXTzxeoW+QlNhNhnhJ/nqJRWYPWGbOcX
xgaS6Sob7iD9EzbpNtuU5nX2D0J9OMGhkcQulHITtNU6kt8yhj9qbG0A2iNJUH68Bza5tvJyEyn4
AOEa4bDGCkzCT+8/B/rao1JQX7gy2ZWw9Xmo9RumVAaQabeFj1b3Z5BWjgTxvp9Zxy3RGQv7n2cI
wevexiPA6jSp7s7EAhWV6pKScCmHHU07nt8cVUgVv8fQsCMPPfZtVJugh4MGu2cGtADPRxZ4ZpFx
phcKxoJ+3xHnqf5O8VYlUUi7+c8APkmgAOOg3xgv0TCUqwx9neekT4w2eWXp+jlNffZ8IY+vE2er
rGVNbnBNdLy7RncpkP15OA5TfmeKTQAkCmo2hr5gN78HdlukE3aPTgutWB6akM8D+vRX4hw7451N
PZFgRnRyrhhH12yvmb+TvcrqfmX7uxLiqZtABcYUGB8kSHMYOOn75Hn7sUWI9mB/8fVYDQHIwUYi
uKSFQwt/GpmMu1yirPjotGT6tCz/m+atJjkgYTPNllES2SupDwnLAPTOru1QVJvURZ1EvULjjbuF
S2dYBs+rCpWvWb7BdLZ4F4gsC9rPJDnyGPfdjskJyWdiOI7DFs3PQ8sGLXkwqJWq+nf5bNWprh6F
tcC0ZP1ZZQene1ZQQnrsGykTrlUzsh6pV351HornxBpXaLCs35aBLugD23ki5MLsf8YZzcdF6WsO
2tbeidgkoWxHk/Fg/fVp4j2Gwpa/l+12QMeTLVseJMr5xa9u+NxCgIK0tAnc14rAC8WPfs/RM3Tp
cdnTY15FPluJt6a7Tc1vnWMmGX9rUg8CGouQeQ/RYi1fYV4fuuxCZ9ZiS4hChAeg9EFfVtWDy/yF
fgfZSXnKJn2z4DDK1Dh6NAU4ZLgGMSecAv6i+d4UpypESkrLADyo4d8Bn8DHL+y9Y6af3VsbwDh4
U9ggjU0dHoz+0HZ/+uJpVrfZOWH/QB7KWxFTvd2APRGnUDJzM5q1NXEGR7BHZ5iJxYtNAAWoDxaI
TI8w/vjALb4xN6jkjYp4mYPPe+1u0ng9SgTf+7nbjTGVzIA6+0HX5gMmFbpU9O67RZjF1qPwuBt4
+qqUuTLyRXttK2b5NxgQDvTy4TvK7p5/Ki0bv6K7rxZkhlvhguk3AZtLdRmyT6ModvMC5bf6B4I6
0MrY6n9b6xLLS/ddGucaDlQTntvl8WOe4q0t+c8xr6m8meMnHskSxypKBGBsOw51Qj7y5Dtv9o3z
ylxQcJCMLs8SiID8mf9aez7+F4nQkQYOa0d+NlMIse1jGZG/vjZZK9V0yt4QbEOFGmVjoTA1vsUQ
3Ut71wt+ABa/yQVwTdWB647F00M6XSaWUrRhG5UgohvApdd3/LbrxsSB4bJESsma8slw3InxExLJ
FmDAKsD9FgsKGI9e8rkVV5lu4nCXAWGY7aszHgamHvOS1KZeI1Sy3dxyf+49Y1l6fHLxJvl3Emyb
Eb5g/abcN4nAy3gp84UmgcdhVQb1QxN7tME/0NDSYZsB/vS6k8cdsxDNiJVF7+DsIXyQX2MbGxs+
mA0kgt5xSsGswOcP9p28pPZ7yjzBhi2TFxfWYihMjsYMy9R86rmQx56kK3c9dH/AhbrdaUzOLLBz
iUpp02sE8CnLmVXHE1peE3TXXI92+LcdH5Ppr3K+QaY2aHMlk5Z8fCzkTWsbZe0+W5yw47GZgO0l
l7Fvr3H9WOt5RaLbLs+A6cNijM5d+h4nf0M8DWP2GfNacWwNwCbM+rG3d8AGhuQVPY/7lIlnUm5C
/uVAgEK5tfAXxnw+rfPuWP9MKpl5HToftLCus/Xtkzk+QZZEc1CO26nAI/OsUQRqjiNeMaItp/zd
jhkXkvw2PvsVNS2fSH5oaKtIFSkUBJv3drkwmPwyG33Ieb5ltKXGOwiihpJ9jURnujT61WIcL34M
DFpJT27pHQL+g9Mu8IICYEMdXmP1XE1bQcUeAa6DH+x8KOKbWJC3NkpPROTiiMulbB9bFIAGAEBg
pH23L7Aml3PIsX5MrFMn/rTGl28cBuIwMvLthMvmZWN9KZwxJupGdbDSvxYYmb68GuptNhzcT4Br
BJcHbhd2rxVvhUtwZtIdFPmwhhG+5xNhG8Ays3nve2CjGdJSOifx2nLfMgmH4NgGaqOdt8KwEZcd
Ku+jU881WSXmR4XEJqI9bwlfQ5M2EKUzLTyIxxERJG75yibB5SbSfO1At/Sio8HLCyuIRm3tcMEU
/SWy0UQx7OJoKbd22O5UBcieJy69LdIKHk87djAm7BeWVA/HkTEg9vRaI2nG6wDouDw29OR28km8
miyOPkDOLLtl4WttoeIyX+1hGVkxvU1CIleuJogH1ujwC/bskTh4v4RZANNyUPGf2/RlLD/88K1v
WQvtHZZyAQeZ0Ny7+kswSS9B72PtoNupKSrPXlEjQOrXhMJtu6BdIUbkZIBqOT3208A2pt51OdvQ
rRnGB+VM24nJLV0prf6H5Dlsxz3I9t2syp2uLq6Ledi5BJXYKwMIuLPvXIQ7wOazvet/LLz9DHod
+rHW/7DydIN8caVQw+LGnQlTDCQ7y/6PFVwEFhjk6QycUM1j8eX+wyHVAj0Ag9YHdyP+7mwcWxgx
wxQCx4gDuAVQiPN6EUN5+s2H46QTf2/L5iat5CsiMSdobB6exWiGtgkdgYVkPAgIQWIXHEmJP95+
UH14ZstJvMV4NBrj3g0MykPcHMXi10i99AD3YpeQPGelKIuBpEDk/USxS+tXwgc1K/C2MhKc3WIt
2G2YxMAnXD2FLjatt5jSiL4aPbM+y1ba0Ckj9Cxh/oI+BBAvMKjStFepH+67RV5UJckdzTJ7U7Qe
TooDNvR3E5wGfOfqZAqgdOPCPTBYGK+ayNmJyN8VQUSgWZT9ou+61ZIHKOiK+NCL5mVqkLqFTIWf
e6Gig53ABZ7ikED7eizXRtrX71nXYNiaoLMjbp2otcI+/RnD/ycg0EeaKXzUoX8YnXrhH84YrAVv
gOPyRtfkRygxJ9Dge3GIK+PZ9+N8H5V9c+x9RGuTqhCSCvMsG+89sKwRZBGPnC5rRmyxZ3GKwy+H
OKAuAX/uQ669d6KSWTL62t16o4jekDmwWHA6EKojO1kIiMxv/ONcQvVHJ0k9N4+X0MCwU9aOv3ya
z1q6/ck04mblu8RP+RobvWdbF4a89FPzucDrEDot1YaeTimFXlHamGWCJydkkJhQWq3sFj81i8V9
jZW4y8xvx8FF2XN/IBygQ61XZmt767JhUSPZfpQur6yd9ppBPnSRHuifR3gKmIFcTscqANM5iT+B
gU4dWCbXbIdXXDXObrSFs0d2sh/TJZooOwrhAyIKR6wVLv+ephwuo5O/pwxP8PoGh5lmZ0KgP1kN
OzycYdNCPeSqVWzIZQB4su2XLIOcJVUNpdH0PHIsyCXAIBVgWpmAxkdJ9g81LqnApLj24maTxGlk
kJjTDoRZRcrahKBc9AxP5GfqBrcB7V+CBWGthmHX1f5vNed/4ob9CH8bG50R+okyvscEe5/LkqDq
zO+uW+zhxl87i38Tx3iVAhxKSGnvGOeC3K8erYCyW4B38py56aFL+MaN8lIGyboeE9IoOeNm59BR
2Bdu8IZ4B+ljWJ3Zb9ls2HH0dOUBx+F28GnLg3ifgQdOM/zUJLO5nsLUqY6Or3aOab6VGq0k8h/E
Z+k6awE7dhgoZg9viVddaI4hwnnZtWxJMM+7l1TRL6kQxgrEQUPRwNhfRWR0oFEs3Ohd5DskBls+
tAJ7NwSTNn9h0owYNMR/nJ3XjuQ4tq5fZTDXWzgiRYnUxtnnIiMifVaaqix3I5SV915Pfz7V3FRE
BiLQewYYYLq6myGaxcW1ftMW7vjddmLlfQtTYKk/xdDXPb01pP8dG2eszMb4cYTQgJKnY2UprYii
HAqSrtIri1Reho0quUk6q16QWeJ6pjUbOVVGg6v1kVKimIHRCn6JmvQRrl8YVZZ8jErjIgrc5QHS
hRunKHyFv2SLsgb3qW4qsLD4zTeUs7jSyozi15KvIOxGsmwXCN41WB5Dl20ULc2F3vT3Oeah89sG
eYmJg15aiYGUsoZg+Bzwz66lAV+EvX6pB52j1ZUnGT0rsL9BT9Jg5XNlvkSBB5CBIpiO6kfeugM6
oqVpU2KDRoRqbfL0LJXapsrqePAjLsqjoaMnQU1kWQTlIKpKknulHGhQ3o1pPhTZtta5O5J6hCT6
D62D9TdSbXpwqk3rhbhUjJGvbt10THJuoZEexbY1To4WHQy6CM9iwLUFT9IUOGP2tfUpMc+bwo5K
ymMp8KXge+DSj8h3kOkUtfwYr2FupryPs15vw2wKWsyI3AB4LmIfIWYBZRQsbg1QcBida2QnS94D
Oqjw19hoQ1cwZ+MB70RTofMRgq3mqfy91FLIrw54KyR3DLub530jgeUiNldHbomTqtuOwcce+RPz
ISxMWKEJGXjU1xZvAq6G7bLlklyprPT636j2l9hwtL0c0NPOO5Mi0lIUlXjflU1DWdhO62x8TTsA
S6DlaLwBswOm/9NPkRXF37ONOvkrFLKekC8ekr7/JKg+ySvBvlqsFdlYI+NlhrSQyQ5h0Bmfxkal
PQ95NeW2+b4knuwTcg5RokKbW0Fhi9sssE3+OytG26itPWiyBGXqSaa0bmRDJddmk3sr0N+qMHFT
QhTmIe3HznwAix9qsKTd4hn/KprTzHconHQuOt+uMqWPgK/vzNPjyC0H7rnouM7G2Ammy6yOJMb0
49wpF/eHXAeUgcfQo791EbmTCT53QxJDuTNdM8c/Y20SyKgtd2v/wwNTCdWM6NHdzIM1r2zW1m8E
LbU2JDvc6QhCRzRid097UsOYpEoohyFtAWzQL43ldVdAKB9vtbRKfLTmKNH0k3vLi5FgzNFjSSX6
8Y7v4Axjt1JYl71fldNHF0IHZNpEJanX7YCUllRb06H16NGKLqD/JOdpSRuQ4EUWDCgPhd0AcLql
PwM00atEtOO3NeZa1ktNp6XzLOfOFSgJXk9JGLDKpg7BVqHJ0xcN71E4PyUZY9c1A6J6DTB8WkJa
+vPH3LRha90VbZ8U0661xtC0D7bjZrm37aOwaWHqZM6qCBrMmaq+DaYPlxitp7ZWXyQ/GpSrsO3c
pjiMumCqthy2kBoIuIJuMDsZN7F838ogyBBlFamqsme/rezW3VkwA/rfgsJ+n78vPJqNxS/VWiFQ
2ySt/AU9fTsuKCd0UWyybypQqXgI00jVlHhLtwAaNtYQoJG/EaWC5T9bOvdXM9/W6z8G6ZjK+Spt
RulPIEXqCOAxGcNAuayC76cIylblPQZ+o+StndcFJoqSNfwwOUPJaxbaGR+tQd3SRgzbkF2Qx0lY
fwYgpPiba7CBw0MA8AXoWZdeovKiP4S2izvSpGiBPkd2hIfFvOgCwf1BIpBM+AS05M/+ml1GPaU/
gGP5XdEbAO8g7MzwS6rMxeZTYzQ7fZrbqcKk1+9myfuoX+pG/OZAh8sD38ZWSJYwjZ8ReCzVveOK
tWCA8Ah3d2InS3oVZbFw7t2p4UavieBQDBOPp1Dd8bzaUVo0yYOlzFoEbBrfuh9oyC43qBt3CBny
D8/vly7OXljiOLmL/cYdvmshp+XGLuMMca5IwFVC5NwLnmdqChooRCeKa2fpcx9Nka7w+ysVZjaC
aZnF21YveYzYYtVFHqXWKTH1CzwyC4FDUxZ2TB1saerhGkyk3yFLm8AZgiVPj+Nj2xUtlFILyKO/
o1aqoq3qmsXY3CEw4776S0XhlC3sUF6QDkBvihHzkvzWbp6PkJ/iMG7eAwnOKSLOgYVxVChTU38e
WxWTSLNGFmWQJlxGqJJZEABgCYtwjGkZAVG4zieszWGPlwt7hxLmCq3TXUkug5ObmyWMECxlNtym
CNMEAjvXgeIYus5hG9Cez2xvetA+ZexbDkXl0bYYGgi8ZNdA+kisZnf+YdUDBvChb31sAO2Bz0uS
ftF3lipSReMhLbIE1SR/CoEzT9OMxj1yDEi37cI4qGmOVsj/sKXnnaJ5h5BliLqfyRYejKU/V3EE
YMSEPjojNY4U5aRV0GKqriz0WvMm7mPwIeWQoUSUeVF6NQlD6zt3iWKXDiZc+srA5LC+T9wDFOBG
uuZXXYFB4L0VlbDwnZx7YmvCGPCmKSo0LDX6FcG95Sta5rZt+uiHD0G8p/MSDcFVbYVyvgOPNbSv
uIik8LqatEBUDxbjBETKkQHBw+JmfprTXKG6JPAApW5VpgUstEqm+FxH3U+HDf0g27oUP6OibUiy
Glfm1G0ct7d79JpMmV/WyoYHZiUATOjI8QJ7WHwUB57aoTXirhqtkXjBnq1vCqeu1V0dLkFFgSMU
3fwrCBqdXcfOMlONKbqQhrOxOFFN0LUADNNONTiEdKSxllqK5DVq8qJ75aiWyWZsubmRyBD9+I6I
PSe3YCgCIJeTOy33XccZF5Ouwm3baRivMFT6D0WjEPVJTTpJvHgMWmST8WK8B2n+YInbRyV7z0LX
1a1ux2nE9zWnFRXd0xftO7iCJcLlABbB5XipG4+3jkuSeDG5SkcPdlHToRmpVg67ZqChf6kC2/6Z
pA49lwavZvUkgiD1nwUlVuLdUiNdp6usw60dS6xo19l5o78tsUwhfBR6HJ6pv2b+Va60BsSqdUds
alIDoK20/DG7QbytVzuXw6I2qVsRFsfJKV22YYlmYi0bieT9nKbkbH4nf0ReM/wc/LLjjo0c7ADE
PPjIuRSjeMfHJI9KqqjGCYogv7W6kZbJrIHZ4b7WWAnQjDGljp4iO0SpcLGozKkO+eEZzD5OQZGP
ca8EsHWhxwV2bGZrcIAz1dH5wvdKF+RG59Swy8pqNGtt1EveKZ1P7qZCDxoXz87rvqetUnT50IZa
bTlMnlEHEol/ZeoeOJpFW1y8yFhOQBS81FcvS7zQYBUC1NRjiv7Ko6yC5AtUEXRVnC4JEaWv8xkw
h8RBxgU2/rX2mvlZBwa+lWjT8FYHmkJ3SEABrQYsnxKvU5cYKoUaw/W6RIk7gFb7vWxlmm0mWRb8
7zzMP0HFa3rMoO7TywRO3hdbBu43X0xw9ukpY7Wb1mMMqyQkUKFIIPvv6JEZNDTyCCzpTA3p80xH
9QVhxPpHnFX467hVEUGna+IShBn0QrT1VdIjqQPYE69e5UWYbIKTja8doZDktHwtkZlEROF9Y3sL
rnUdhDoEkRCbW9N1doHlOiqjMGnQYrSa0Zq3M1GGf3E75qjkOGkHPqD1S2qMxPF5N/UCZ5IOHnux
HUONlXDY2JILyTKQFxm8CHcFCaZ/EUvfRWMeHoW9g9qJvOocxbRk2jHBi95DDAKSo7aLgRJe032Y
LNBSuzzXSFJD8HGtS6K5Z+6TwbfHTeKGhX8ThW73E63+ocDxG5oZjMPZ5VXEvrK4qRVQVCsCsIBG
VXFb5UajD42uLpJxY+pFLyQvChmbbHCQBi4lbsuhctFoAeykcalMIyQIISWS27g25dHLecjs+hVp
paK77HiBpZ/ZkEX7CL2oiLe+smyAv9GUN9fGGq3mm1eO2KeauR2jr03fw5kVaIjHP7MQrb/LshdA
dpA6m2WBVQZKXemTj2Yae34BsqsM6coAiUWkXm2ukVuds48++KuUe6vyhvuOrtV4MwV2mfzg+szY
JMuMQg2otyGiV0pGYAX3Q+wBIrgYeeMNpIUNqmkUdID8DRTIVlVuMS9PExk7OKJ4mSdUcFuy+MFz
ZfVsGq0dHAb8CWi7X/fg0lOAc9OmRPeItkyTRzbJtUZNmo0etdcBWj3xz0q0BQlCHVv4BkQVRl++
ioHOp7kB9d8VCy/SZLCyl3GoLDBlcynArEkzuY+YS+jpCuWz/CUdPKlflNMBjkXuOvxGQrg0u4Gu
hrrOBuWFryFKoXjadLZd0deJ6oK4ME1BEiAqpsoxvhoA1qEK2Tceag1+Nj645dDHO1VFZf4OVCtF
0RiC5E2TTaLimGsK5m7voqc71Hma3tVjo7urGEDKeG1PRRoB+A1zKGnhGriWviyQM1t46Vg0W9LS
32SNMwa7iksu+qTBBPpQ+FRObza1/Kp/BYfSkreHcDtowUzN3IEmVVpcUolTSOUqh+bmfwVxDNmy
ArsJc2tLBKWz+6PW71W7qkf2Gx6K5GIGAWm4WCnUqmbN8V2AGVEGTqHrqOQ3NS9bWuJ2OaEGTdFm
ST/WnOMe/FYWgZcD7eCrafPvf/2f//d/f0z/Hf4qn8psDsviX0WfP0HT6dr/+bf7739V//mrNz//
59+eNq402uE0uoLFAcLCn//49hIXIX+z+K8mnKoET05nE9hzbH2IJw2dsiHfqL6PqOPPv/7pcAj8
+LZ2bFe6vi3k/nCWdqWDICtYyRGf4RBhY3AnTb+JizF6OT2U9+bLHG5Nx/aN5zueI83+UC1yCmKs
olXIOpkuqxlmVet25BNTCqdf99n96fH8I+MZtVKitCu0q9c//2sm/aZNYGXRj4r7qL1z8gjgThRW
4HlKkPA9Oth+BNJ2gCb8DK1UPp0e/tjn0sXRvsdyOr4S+8Mnbk35oJICwZMIOaLIGuPHgdfBPWXn
7B4g3Pzj9IBvd45jbJYSASpG07beHzAsEQQil0cqdajqy5LYduukfryTJln+8SY1rucK5WutHLbq
+u1/Ta2u4owKWFIS8NroOS+xyyD38K6bSFmfTn/Vuiv2z4PRUhjHFkZIzVLuDwX7xa2wNasRJAEi
xg3va8hZEcXj/kdXaxQuhiKIwg3S56r6CgoIsPXpX/BmIT0bCSM6IYbvldI/OCKeKqmLQYnYVs5a
q9MREq7bjid4jahWNsfXeQeO4cygbxZzHdR3PWGk47q+Odg9/RDQBEHalNZbLbw7f06RFktCg1AT
aN7Qu/vn3+i4iiG1bzPkwd6pOm+AUYlEf0YfGdsZOzHQjso8X0mAPAVbF/+MEtzD6WHfLC5fCaDW
8aVrGyO9w8XtR40APMOmFOIfJSUuVpbqOkx9+y4fpP8bqnR4b+k++f7PR/YYVzDFvuSQHmwr1w1n
KWlnRKSvOLz6ML7mjtLaEozpcw6v6aavU4rAYxe5+p8eHz7778EPZlvqmUJBMZAvNAM6Fn0KRjnp
C5fOUxYF29Nfuv7L9g4QgwEyFx53i7RBGu5/aeSNi1WPmNKpdJRXPOoQtzUwDnXQ4e7jVrwA3UGP
/4tRjWNcW4o/J/dgZcs5GktKcvE2HwfEnlc0cJQnVK6G2XuYIveHXJCGPP2l4tihMcp1tLKVr7hJ
9z+VZ3E1Jo5DvbCQtw5Mu+0y0SupoI1soCfT2KUcd9dJSz/5lh7vFdU06jcuPS/LwAImJ3vuVwxo
ZzD6PP3jjkURQ6Q0gusU94CDCUFJFn2FJkY6uWkQ9HGcbH6YIUrcy75DQy4ekIU5PaJ6u/ASuRvh
+bBlBQFsfzaKcEK7oOtyNIpaFINqlb8DLUmz4PQwRyad8gW5Crk/byDvYH8FcGygDvYoKsY5vjCi
CWhTRhLMdLD8/MdDMYPS9/gYrcTh+vaqcrJu4GHctKv6tJ7H/hZ4bYV0QXIuAB+ZPZqWDuPYuF8Q
9vdnr5JRg6AfY4VJZ9/z5NbXA2H6zDE5Mnmu9qR0pcemIE3dH8WPWgnfwHA4hc7RTVqxmm7W3eq6
mM+E+LdxADy/0ABWlGSdHHt/qEGU04SADVcXAgRcm+NEuRaQ2YIK+0bUBf43m7gdocJurYEX25mY
dzC8kQgWSYK84honKJiD4T1oR0WR03yRIlBf7TQMrpuhBywmzfxFJpN8Tn2IP2c259tTx0e7HAPF
AXCRWtj/6Nixe9LbEBVYwvxw45ROMX2111se9MtsORJ6rUzPBb9jozLXYJC5UTVv3f1RRxGGKc/z
CAEnR9YPuBmW0RfExJfwXdbHeXLVDKWW704fjrcb1vGoPUDvMtp33xyOJXTphcLY2uYDDbgNNYXx
RoCyTc9M6ZFxjG3WHBMABm39g0CGBaTwnXbAzadb8o9gMfpLXpzlmeT97cFwjMOrxKxZEMt3sHBZ
VVk13AfuD9RZ0Ay2AoCqAbId1JjP7MyDof7sTKEFiQhCyLZwDuJkxoPMqjuo/0HjNjdh6nb3vsb+
NcbI9Pn0Gh1sjP8cAuVIm2ce//UODsEiQeAUIMQQrW/mK0dNchsHCLtbQd8/oo3n7/4340F1YzLl
euz3NyKu6VJQiIF8AfUDrI5HS5c4sAxI3Ze0jGJIxadHPDaZEtna9cW1tgLXGfjrZRBT7vLxLMCO
PM3TuyJEz2nWQ3UTzro6EzvFOlt/ZTb/mc2/xjpIo6xemrxbFw4CvPjFli0BnfOErwbX3rmQA6/a
cEq3E4y1tQUli5sUhsOZKRbrHL75FZ7tcP1x1rV9sKYc5THKHAyLXex2Lpyg+106GVzZCrEhijk/
GsjEvwMbV4IiFPZ10iJzWlLMP7OLxcG5/M9sGJqTKB3y6jwMdSM8CikigMcGrwovCi4n1CYveL1N
vM3aOz1BLxBii9ACRtu9j+03wO/JTHhORMOdMO3LP98JHCjhKI8gyOHa3wkDlBEoQQW+mjlYmHJI
qjsftuknm7/89fRQx44VLXa+m8uUDPfgBA9z7dKGQBhHWa35krUTaj2d0g59LJTB6f5bjh9cnh7z
2H3GTUqe6TC0tA8+LxHRHMLSKyGUpvT6OpHhmtzaEyimMi2bDtizqqnG5y2QiH8+NLcaU6qFzzPx
YMcpJ2MaBoBIQe9aCoZE339DlHVxkQmqfNRNSKCQ47J14J3ZZMc+WtsOd7KDTy75+/6aRmnhVSTY
QKAa0f9ISBY+0ENwrnChgAOhyp8+uJhP//hrpc8OIoJJ0pc/5++viJJ7dlZaGgDQhP9xctfYWZDj
p47k9gYfgwJvCbyBx6XAC/B/MbCjhSLhpDB2eIurmqKlkgxM0iBvF2f6LJvyxQOfufMNUtgkMlen
RzwW0RhMeY6teRDz8t+f30JmljdTV4GEV/rYbQQhZhcI0iDINteFeFogpf2OaOcJ0KNpojYken1+
BdiNYujp3/I2kCvtS8UdZVhvAEwHPyWYpgwRHYSk7NF55KoXn3oAFxeR9qYPp4c6cnwd1Cg5uVSU
bO/w+LpqQjTAjYgUAhWCixQhsHaTkc519MuU+FXkDQH89JhHoqXjsKM09X7heIfH12pzC7JSTlk/
72EZpanfl1eRdpCSOj3QQYmDsKxs1+VZxJ3osRwHh7WJB87wnBQYqJXyHtLsUxjQJFQUHyD0J8FX
P6tc9EHxYzg98NsvZGCSXlBGVHiNcfYXUKLXYrczvdKst5P3EdDKnYVg3vfToxzZsoQ/kgiPhSOL
OgzzKXrTcdiuGp7o1V5lYPWepakRok8QlBiytrrS8WBdVx0lJEBGBT5XZ8uRRz5V8Lzw1w+2cadZ
//yvEIFydJ9VEb8hw0YKVXNXRCSOadA5Z3bNn1f6/mVPyAd8ajzgY4463KqG1n7Y+LSDhTe226a3
rMvKChAYLsxEowabbYAsqzJ1uq0rcKqgzOVGT75zk6khvYx0lVwG9DQAAaqPhh7PE60PMCQjApm+
cJPbHgZ4WJR6h2pCjkTFlG29HnccS+tH8B53MAte6069tyrwUNgzoaOAyyDokt9DkYCR0dBRi9QC
nZIOq7nMxzz2sOW0AEilhQDihSDbEofDbbWGGXDgdOmm9HvSV++TcvwuNO5PoEiQfMFA00HiL5uc
12GKoAx76Ch2T7GT/2oz/zItUriLtdxIF/3POLGf+6h5Slv3E101XujOP88nmHoCo2M8tpntHbwI
Zh55gR8BFxFBgVhrPcX1Di+FCWvBNIzen97Wb0OSImexCfqSojpPkP0dlXcTqv4ZV2xlx6vPUWc/
VI6dXOFuXdxhkDPcnB7vSLQlFClikflTgT04rLNCPyUdoG/bYi52urLdC3p6oDIAAZ25ZI4PRW2O
go3Qyj34tMoxAHCMz0N86LCamPHTQ1lxeo566Bmnv0ocCX6kCtRQuLdtsqSDgwksmCafw3EB8t7d
RQnC9Q4eiZfZ6lDkx+l0BbkbKZll/qwjqAV+43dX7pqY2i6EisVr1HZyMATEM8K7HdX8O45ClKL9
yjuTUx0JIZKeBtcBngZU6A4WYBltoE0u153dtMONKvMevoiXnNlWf2puh/HD8Hx2mQvHSL3uu78i
VRd6LVxHskawzTNmpiVpwAN/M4LJS08v/aKx6mrAQkK3zVVaLRCYBm9qBzi4MRbeVUJTCfs8zz4T
xo/td1707noZEsYPn9v+QomiBp5w0Xpm2oAFCnY+IqFYOFHFGHoVPZzeGcemGwIHjwNNh+5Nl7P3
gzjx6JJDv4HvvhmKPAZFC/Sq354e6Mhup0flezRw1tfB4ePeh2QC6BO2jaix58Ec+4MFinc7Jtq9
PD3SkSnk1UUFgS6qvz5995d2mEJtW6C54M4OzS+rKRFgb8GpFUNgw32oww+nxzsyhWbdssQn4/P4
Wf/8r63k9wlIlY7x2Ehzu42yBDqwnLu+PRObxFrqPNi01GJofjm854w+fFkmfgb5q7LZtMMSpxtw
SJTSkevvdgrMyS5yZP5uGku91VESXaf99EfLtf6wDEV3VZWuBZU/RssiWOAqJKGTvaR+3sNN5H18
QaBynrKyyuczd/WaoL751Uas/QB6lUodzI/MkL5Y6hFacoJ+P3LoxfsEvOa2zqX/COEH5Kply3Pl
j2OjUvRjawsySyAe+6tCguuhp44URjSD/EMSa/7cdupzOyGfUskEd3tg0Z/anOzeqvKX9eoCUj75
1CsQEwGhhVINkJBt4Jjpdk0e8Rbyhx0PvWnXm9Jcli7qP6Gb0Xzs8RSuKRRvda2/QjsAUg2iFMlS
NA/7ZPwshjhCzS68VZNwV1yFd1E4yHxmdoX7SCZwsYnExrWju9TqkcJ3flV+gEGieegb/3dtUnvb
A9a4q2Ru7rBR+VwN6UrNrVFORmkhtGd3M9kyfyhAt1+1Kr31Z+Qspd2EG3txxaZuwVCd3vVHIiiJ
NMtKTvvnXXZQ0qqbuG4tTHp5Dg7zfIEu+Hf0ofDtaHpUAEP+iquorwHLvPCCefqAximQDcybNqFY
6jNn8Eh04W1ITXttsOA9dvBIqrrZmNmD+l7OY3ATjZwdqHtJ9XFoXdRiTn/62wBDIRT4jHQ8n/By
+JJYujFzSs2XjykWEVvb7xeUJfBIRUE0i8E8mcpdzPb0oEfKWy6ZvV6Te9oU6vAZEba8bToiKDdD
RKCmFYTEGFnM9fq8ukFDLb7GMxJGlnA64EkRW26RMoo2PYJQZ37M2+nmHQrSnvcx5Xz1J1D9FfIQ
fcSzQYMBHGqUvoG+AiCEZ3qZwkk7E83fDsWLjYL6WkoHsXKY6FeqaZuogsjQa69Dq6OOECIWSG8n
6BN43pna/ds8idE8Mg8q3sLjwb0fNRqfTkiP8ABUuBbKTl0jMzTnQLQTEnrU/Of+MmcNHpserZjT
C/w2YK3pDvk0IzuG/+wPrbzZLEOI3WPCQz/ZApvqt1M0RDeBzYXwDjnpRXysR999PT3usQnW3MqU
9knqqRHujxtbcROZ2iIDqGV8mVG0Q90MzHWirer69FBrpN+/CfhER4I7WnsxFN/3h3LmAX+hGCWC
HD+g+6iIx63wB3NmDd+OQu2XIED0p9VOQ29/FKuB6ZKFdLBKGc/3oZWi3wdq5EwX7+20MQoPemnI
ZujAHCxXC8Z+sEtei3GAR16P/8J1lQOdzIM2O3PajoRaNgZ5qoPvE5FLHMybK7PZLoOAsuoU/CyS
6UfAcu6oF734lvV+hXzPJn9wJghBWSRelxJytdecSczf7E8Oxdpu8uiO2uDiDn4EdybmRSJfJX/I
GaCveVAaQV9bAX4W4FHbCxhj5wKN8+dfu79n+Pa1Y8m2UZpO8P5qYngGyLVhe7YuZFsUfK9mq0XR
cwOagf+P23iZfyqqz7mDa1f3E5LSxYShvRXiaqzRD8F4DSTdMm+y9JHK8IXVSBQDtoNByGIEwxxD
bvjQIKyxLJjRI7UafgX1S65ib/oQAfLspV+eTGlfNhPi5kW6gz9AVSADXFndOMgqokCBUDzqiTX4
NnEJNd6Or6EobHLvXScmxIhi7DHce4MVe+jfWwhz+9Cd3G0Rga/xcJuDSr2aJyDphtqgWTkyqHs2
WB5UHiqPE/LXgcnuxz6pb/No+mLxjAvxI/dvsrhZMXzkI19DWh5NMGEpCouhdz9hgTJ2lzq65u3K
c1L8aS3fp1DSxKPpEX8J1HaBIYMd+6ZELwPxZjV/CAxOAq8RFHTuz9n9CL8AjZlXNcD/xeEpB2T/
IcOUFJhXJV/6HqS5vh2xSB5r56JeHvFegSFwocW7FLuOEtLa9IrrQRk1CAcBnsY1S4OriSAem+DH
gmmu4/3GdW5x3uHCtGDuGpE8pGgmkMcs1Q+XpmnafUt7qr07HzXxPAXOihN6Z+NjXnzq/PpW+YjP
pOkjVeILgQjXkj4M2MH1+WUB0wOEqdI7SmIwFW5TLGr9L61rLlhatG0QU8SJ1uoRPZHX0uEYW1cq
u0x7AaHyvsbIHnmM4F0UtO+m7GpEPiBtHlaDwYSrF6B3Gb4iL4qLklgeR/v9WN/B3Lf97yXSYOkV
KoQImfS3Ed4G3XAHBjnEdQ9BZVG+TAq9puEpGK5Cv9tBTcMR4Ekh6l1GSMpZX+SCZ+dH2aAHl76P
x2/YA+EYgXSDQGBp/BUur2V3L0Hkgn6ldtDdeukLVi5u9izTywGf9Iqct0Wpsa2/TqQLTfK9oTNW
d1hOxDGeCzcDWjkY+QDwXirkd32oegty3Sua+V2lbnSWbiKIoCgdk9R4CEihIdN9dft3CNfn6IHE
EAen+cvi/yoH8vn3GdDeNC1u0GkRwaPJvrrIA1cF5niweV3Xei2KEu0ekLwoI7vpdItQ43WFAGXn
XQQJlit9cll5t4P/HMGZx1MB4hvSDLMCCI+rX9ZfIw26g4+5a3p7m1Ee7rynFOeyITcPQHX5I9Lh
Ql0mA6vk7fzgUZZbsPMQRNF4/S6D6Qke9U4015TfUihgHrpgp++3t9kDsYrKkQBCRwfysPwJYyIc
c0GscsKwumn8KbnW3YRaZVY032BuQ1VpkgERewcPjNNDi7Uu8iZO0oxascqEy8PMZXKTsMXujvf1
5N6rKAMOj8e5ah9K5eCZqrt058F0/GkCN7yP2hYdfLxCF9CvF0OKZ/jpn7PesQe/RnjOihrgzuLB
f5BU2DDpdIBp3oXqEfePejW+XxLHe5om/Ktb4H1nZv7InU/nj0Y3lTSgdYdJjImDdlpKVOOQKITt
Fs2Tf4/Gp3+u73bk1idDowu1JmlrpX3/NpLO2DdQLFbKXobK3dQlzyIwCVIiQXLmk97ct+T5AgQM
uQUoNeiS+0PRC1JusyzIq+fifomgb6JTUy3bKUYfBiuj4h6+dnfmaXMs1ZBUTYQCbcVmOoRjOqUn
UdewMUnBp9o38jka4VqI1rvTq5vqVCMmuXxf6jrYuSUqhFwhNVoep3fPsUufX0EfyqaEQ5n/4NsX
t8nHIuTby2YOb+O+Xm4mXWAUNjXYMQPTJdK17ZVfpw1+XwpbOjtIXwQPKIgjfsh956nVOw2dgGUg
vNUz0u8eBlP/fI0A+Uh+4tp6pui0v0ZYlHn0uFEMLHgQIu07TfaXkUrIq20mtF3hVGKJljdRZJ9Z
pyP7nUMFnpSFcgg56/n76wHmUqPGnx5m5mSi4loEDdy9JgzPFJyOxDPjrahnZNaoofgHywCJ1O+x
lq6Z06x7jbJIPgyuaEGsIkqFne94iQhwdInb4zm42LmR13P41/cheO0kXsjIzkoIbfIpelcHeBxB
n3SukwhHQWhn+jpo8UM/vfeOHDs0On3twlZYX7gHeT2FQwp6nUOa0QrzvqgW9ZRP02oOFE53tW4p
ZwANdnenR31b2dNru4FWs/BhnRxG72SpPDg1IVBKN3+Ft/6AbcynHjTFtkGk2bX0Fwpoelsp9Xh6
4HWj7AdqkCp0Begvwwihu78/0ZVcUs+LMa5aw93Xzgn7a7CxJPNicZIC+Z5VevT0kEcqGfSXeZ4J
HtmMeAhNou5W2lFP/lF5lUaLG80x58LKA/tJBXn94jai+15WIkELIsCyAkXMIsVYBhF83Jr9xD/z
e97EdODugM64NKkXwNk4mALo3OxiZ8bGNeadTSdRbcFIql0STt2ZePFmtnmRKo4smhfETuqS+7Pd
23Frd9pvgG04C9pZyqaKlMwNRiqJWxBLpyWKzjyH325og6m9w6UFAY5L/2BD9yg5xuQrNelgR3JW
TzZxE2nVOeyubIR0220ydVgTnl7ktwd4f9SDi9L0fmTFNf4c3RLYd2ZV4wqad8ZCHI8OVf84tT0u
T47OzhykIxeYWUtScEQc2wO9cdA/QlXLSkrd1RdZCrLTiVFt9kUd3SLMjbEVZLnd6GbxVycf5g1o
agNfReHPPul2W45dcebnHJt8IqjkHgNR4bsH09Cg90qd1ObXIJOytYM623W1DbAXQhxQ2w9h79Vn
Ls83VwPFQUALvNOhIBmWfX+P6T6Ext+gBd9A5Qt3feYlL31WDNnV6RU+Pg4ATDYzuIrDRh2HVAvq
0GjOk3aKZ4QnLMx1ka2rz7So3iIb+CLEpqGqAXOlSHWwg0MIisYbEexO7KC9bOeywblsSH+UnpPc
pR7igL0bIyE5zxjreWiljgWCeKe/9m3QWn8EuCdyMWelcBzcuH6ygmAV01qLdkRByRlhoBZIsC6T
us6pgSOcOagNxRDcApbVhsUbaLiMAD/P5NbH54NrWa3YLxvW1/4Kk3DL1oDFgRLjOViHLhYe1pCn
wy5yduWAfBOK3XgDYbR+TSdOfcwnnqNn5uPNe2ONlrw2XNIewT47WJS66vslADJ/EQTyo1tPyX1b
yfalueurebxBZMkB47nRqWx2yEsJRPFAWqbRnGNadrYFd2xKwIKsfBNQSyDbD5oRTL3V6spDSBgN
WbUxzviSFsOrSpYIZq5nnsJqpiUBcSJ75luQLRUTihnXpyflzS2+zgknglYXhTImZn9hZvrD2KZw
2pvGC69qymLWR7C3TFKDQs+7sPPni9oo6wzq8tiwazESUpHH1jxssCHkUSSdiz1DKz6EQ13fEXKw
auE/aL0XCHUbBGBlhHYtPffqTIQ75PqY/0/ZmS3HrWRZ9lfK8h3ZmAezrnoAYg7OgyTqxY2iKMyz
Aw7g63tBN7NK5JWJXS9pqcsBjAjA/fg5e+/FMGI1VvprIYqF632tLkp/mdOa9D1VdhkZfK7TXMKx
IhjUzusL5VgamkhIceR5TJdEoet39tw314NLIG5O+APVJE+QSbbLJQki1d2fP5K3Oy5rBqFofCLr
ON1Dl/re6wqsaUooF9fcFid7jq3UoulT6cuwaZmNXGaiUPUH78jbhfHnJQ2eTIS/NvZaU3+35oO5
IU3KhV0z6HnnbNu5aV56bODTB1vs765jI7ayENqyAHrr13+pkQM36Rxy0ejzGMiBcqkbDwG5Jx/c
0+ti8j8F4s9XQy+D9Z07ixvsve0TP7wuasuaSBLws/QbOsCheS045BT3ZgKP5/XPn9dvLse8CqXc
+nmZwftqpbYbva3jluek4U7az37W6ifXnAG3ODyw8q9X93/euLz7n67vl7qZuxRY4Lt//td181rd
y+71VV4+N/93/dH//ta3P/hfl+lLV/f1D/n+u978EL//X9ffPMvnN//YVszh5tvhtZvvXvuhkP/2
o6/f+f/7xf94/flbHubm9T//8VIPFRljd68xwRj/+NeXVgO7zZPw33b39df/62tXzyU/FhFHwSfz
12/697e/PvfyP/+hue4/2dOZBOHcw6tAM+sf/6Fef36Jg9E/bQ6DPOs8WHhbuEiFhjrhxwzvn3zF
ClZ1AhKFdbgDNuTnlxz3n3xvwAKNzpMmje7+498v/Oave+2vz+T3xnwu/8sdyfqGsh4PMPMAAEro
/Ndb6Jf73sti02mVR0NwTtzPySAaP6xyvQKth1Sr3KSJA32PI+NWVsCYPnjq3t6gLO9cmBdDHe1x
+GbO9Pbq9pQ5WUHU2VFgvjnmIjG3LXkA90bSex/tset+8T/P3notHm8qWQpanPp/e6W9M1hOs8jh
WKo6ca4Egco3C4UmIc7CdctIn93soWYONpwyUTvzQY9bAr0avcy73S+3x78+hF/TEPj0fv1TuBuo
NujIWChYma9b78rq2VwAiA5gMTWzZAW1m5HsQqYfJNEke1dLyHrP8c/8+aLvi3muyorN2GcVDvFJ
e++u2tjk/pHw4B5dHyr7FsYGGkAHS3RYkfbTX8eON16g9NSveqMbDk7b9g9BldM5z7r6Uumt+Kj4
evc+rB8JKzqKBx6F1cj7bnEPiH+AGlaNa94oMjkBZyFVQfLKx29t0gaoNpEk/gejt/fF53pVRsJs
tAZ2noDS4u1Nl8vCTQnxAEpKPUeb3qumH/Hoc2w2Zok0zfCbFDbSnN1gxVlB2oaqvw4O0qcd1COG
BH/+XH7u6e9uTIC4P6MHHAS/+rtyq3elXEZ9mI4eeigfmlWaXnVSqwgPE51WeBurwyKwArLKc1cQ
F3O1HhYGJjt2Pt/aqZRX/pRYHexMEEeEYSv7S4Mgp3py6NJF+jhgUoobfxTfOEOK/CY1Z0J8YrNJ
b0DrGtW2deMpQOFFjs0GCnYMWyZ3hnTjtFkybs2G/PSyq0ki6toFDnSxBottctH6BWnJ2KxpDtq4
LkdVlYwSE4M5YEZA1fdkmOtij4Ul+TLUpk2YTRmUP5yGBNoqZxxUFsuBEIRr25vvgFf0RchBKD8Q
bhYk4SjH2LzOElI9yT6iM3ck28gmTJr5iFFm2bIqokmk8Vdu9DUxYPWwS9cgkuOwFHq+tYJWPFBj
kZ3umV1ZbEDO6vb9nz+839zBiOJYhlf3s8Wa/PZekm2bLkG3TEfH6KxPCCGR8PZgqLM0I5PRm6zT
0rT+B3fM+zWbG9ghjhQNKmqh1Xn99qLEphLaRIlyrAmEK3dY8nx7L2Q6iqiw6KbFemshaDMWutxk
3Nkvf37Nf1+0OS5hVvY5FaMQet/lWuJkgckEgWzUxHgqxyG57w0jvZ9mKaI/X+r9mrU+q46HeJMr
0hkmUOHtS9VcO7dn116OZuPnZmiqwIX15PePc8F6fTStrD61LO0tBya4UbjhKxElM5LLsKkb3yM+
Kak+qtJ/9/7jR0We+HPr+jk9+mXPtEqmVqroliNpTPLWmpvgMBWF5ZBtPlivgYyTIrSmRvlbshbE
65/fEntdnt4tF6g+2UCYmFDVvQ+14HDIJqc7yxFGtcXJRC4wzooAPwK167JOiTRVJZHVKPGjlLT2
QdZpghD7Oc0eW9TmEDeSgYh26SBmimxC5zRGWitasWmF/2RNjv/alhZ0g6w3gFWDM+S0F5ijB+VL
Kwm5lSl4x62k/CfjmMBP1IiI78H11WI5gV4i/5UUxhjtVu3y/w2vHUrSdjUhtkNnMvCpyEKFdzmS
I1+alQ+XWdNzMpTn1L1SUknm0RxhHsmoalcyArahDx6h391Yq0qc0wwtEIxA67v862dI+h3x48Nw
DOgj+mcLWjP2BY9tXxLlKLd09wI9tIKJtQyNhJ2DweqLPlljHccHrTIWpESj+e3PH+67w+d6uzNy
5ORJ2c5f9z5dh7EteZkxWZyqJ+IL2Xzp7frxkDY+2cTTnSYDKLLGc++o+oMrvz/0/7y0v5pq6F2z
L75v3E5JM5d54o3HkqPfwSnt9jtTEQjdJWEnNcaEkQA2JlSOc1U0GcrLtdgyiMK0LXH487tgrqvm
L7f4Gk6ACohcD45+On6Ud099U5T4xAqvPLRZe2HMxZGcrjtbrMpTvYPBNKkzG1a/kXmAesFpHvpM
XHE+3NT6sKdzi1RC748DTGvpEeBsguGosuUijtt93wSnOdbrKJUfLQvBu3Xhrz+bHcXGw7hO+97d
UzbwU1kIszyQKXwkvfgChdg9yaqk0nleGiZSQ3JHyLXWEdKIqjhK0WtFrd2fipqhPamWKzXXOfUe
sXe5JDrbmELV6gvJH7kfalp9kRjLwXDiQ1DAvcvcs5V63+bAeoyFRWS5Yx8Cp7wYGu2CC56Vq06Z
4+gnBWXKrbSdIgM+mhPm2oVPe2cyJX73eVhlBO7OcwsgreUhLs0bp4MQV7RFHTUsvlHdwaIvjJLY
QutHIgz7qnFYUbwltjckQH7iPI7bZ/bv0W7fYsO41Rsde/uUBxdmOl3jMflMSdfubYW6yczgKS6l
9wPywk0zEM6dkF4fWrMJS7M6VkLeIZs+JKZKDzLoW148afp5NuIZ9H1EGJP61gXiIunmpxZSV7HU
T1bfbLyatPl+Oo9WRWcEsZEoL2srwYVONjVCOfhIwXXXOrepbnzxzGzvF/EHN+7b/ghNA5fSeq1j
mXgxag7eVXJiWVK7dYglCVK9e7QnXT32NjXTZpa9AgBaj+1Hs8t3BcjPSyJh9SlBqGqJInu7jiWL
k0rfy92j9GfrxHGv3xKwSF9wIK3VncAB9lm3/fPz+fdrOmgC6YhTAPCEuu+Knk7lnuyK3DhmWhef
pEpqfUO2Ccn1bZBB9fNT18zYjGblfCBEf7c+8mrfXnn9AH5ZtePGaga9qo3jmPXWzmSISp6STPcs
Tv2dClZDfJt4+5wY820Ps3Pzv3/h2HV1PGs/B27v3mzGxEQqNK111JOmOFAUZlsLEmTYq1R+7cj2
PqegAT84LK6L3ZvFkNe8Ojpdy6YPSiPh7Wv2F5LxvW6yjovOna3FIni0Z7hRJLFaX/78+v5+/3Kp
NdZtNbG4XOvtpbpiSfsRY8nR7bzplm9zoiqYWHWnVDumWVbu/3y9t0239XlB+WwxLsVIxYL53uyx
EGFkFhyEjy2SA+Z4A/HLm8wU2kfusN/dN7yBtFSRAtPTfnfHgq9z+7SN9aNWIiiyi36+barZDe3Z
Dm4Zj5fborKcyHOt7uBknvzgtv3N61wVwb4O15WBXPDu8hpj4VTSojs6c2MSeEpuZrmthSu18M9v
6G+eTPqyjJ/JN1y7Tu92oCobPNYgjI5WFphqR552U4PhIfapr0sn26ba0ACNxPkioz9f+Tcv0UTG
Sm8BXfm6MLy9dZbFHjKXgyEfpT2SbCuK8sUc7fLpf38Zxr0BmyxqAt6yt5cx41Y6cddZx5zxFmJM
YbbzoZmQFX/wev7+KOCGZdDIQCiwTEJv3l6IwZl0Cddwj3bnyDoC7DrigOWiQYTjNMC5Thz8R9rk
312UoFaKB3Qwq5Xu7UUxRfk/vQDHyTHbc1GM3UOR+Jyb4Wnkd5qSpv7BisZont/5ZnnhpkbVgyse
98laDb+95jjTABLJIo4tk1yB/GSwvbPjMAS8abmhPzUGOmWy9YdiiFwEHC4oWSAAeyNGuBi5wwwy
FykwvNKApw88w1x0+aaZDPVpdoLu+2h2Eietay4Pg2rpRTPXCX7oU+McLbe1ATxZcQAdqNH9kzE7
yQNiaxP4yEiQ9EbVGvsmBpQxJri74Lii5p5M6MVexCVjqhEoGcSR15aY+wvHbOo8akd4RRsbS5fc
EEKPJIIQQD07G72ZXfYg2p9LGTh4L43JYqBbN9DgDbeC2gPQzk8QsRqdHZpz5d7IwTWuWw9aQeE0
I65ZrUpgnHUjdrGqnpc6KhF3P8lhkbTTDB3mZ5tkkKNa35ie2DgBfpHV5N4t+hRQ86jWuHep7kWI
pc5FjwXapfwW43gCao0r+8Fx57beFCyX132tltU4sYC2mWd9eErjZuKyDr24PeNTOzuybDn9NsmG
po5qkcJC6pPZ06K49AWg9NH+kheZ+iRSTfoXIpV2ucuqodZD8iWqT0VHltMR8XGKwlIX/nNQxNqt
n02BJNDaAbNWjcZ8W/Ci9XCq9UBBhoBUfSiNnvOtYdLYCMm5tvPHlIIWekbu+Dnc4SZ4chPno7H1
ukT+7TalYccjuar33zftoCdZTpXqyQnbYPa0xK774HCPSFglwntNgIHsyYjGdC4KLcnCRmj257QV
8VlRrZ84U44hsI3sAznI+3gaj/Wc5gR13zqrpCZal8VfChJZVO2iCG0/CfQOj/yPdW94CslzHxfu
94S3XtsR5T1ej8i2n8ul84+Fr2nfoT0l35NZGD/cIrefLBHoywd7wbpvr+v9u3cNc6PJF5AxoMp5
typjnoQt46bB0ZSuYkpneMV+Si2U+zDF5pORDMMQ6VJM+6pcfXHarH+ZLPKb/MwGnSVMJP4payuZ
1gSGKMM49AOVvQ7VPAYElT7WmU/molMae5fgmKuYN5tkab+7l0vbnMCDtLd9VSwxordynW73Nud5
zax/9AX9w7Aphvq7IVCYN9pi86ZpXRiPmrVF2yGiJTebneN22dM4OfE1LI7GIpy0biC+lHYJIVmk
9t71s/GrXXQC8TmB2dMGjoK6J4teXDWVJsHLyVw8j0GWX/UUh5zgM+LUQaQ2tN0bjnPzrq375Dw3
+IHTFjRCNwp5meE/OAyECpx86SO9gcBS3zZA6DbV3Gl7kveXrQaxbk+7pHhYevs1S0R+TsU0R7op
gehq5jSfbSNZ7r0AYKWT1vGxkhgYCrIV1n9WOw/Iyw5JS7KjmsuvMneothyI77VFBIeBCX2kGan3
almZzkhgkS95APQN4FfH9HkiDmgijaEaVb4FOO5/tzPH/jRXnnOrL5X13HJmuqR+dG97j7xxYiTU
PktRM3MYq78jxGy0Q8bWeShMbbwfhAZAhFHrS6/TBoDd2eXYEDq8B3gTr3VM7w914M8gG+nJJ00r
74UAPakKvwyXQr6ONfTqIfbBAY/jyLKLrlEwAYyqVnMuKmU6Z3u2vIvRbOgYkYZebphYB9tE4lq1
PJXvWHWGQ1Ba8fWoaprQSxNE8AKLDUSu6Z4c4Oa60ErryrYy7fNKg4r6am0KQFuo9oT/L6e+HOyH
UTeGzxoNuHPd5O3NUhSQ/yZrCPvRbKG6liXws+GhT834CAQGMb6ErrSpVghJlyuxs0mzuyU12tkM
Uz5upgkDIt1Vbpp+6K5GUycNvRLZTUDctXafw1xoo25y2+t8RjsK4akAXKbExhNZHwKSqeE9Bi7o
eaODqZhjCk47uzgyAYSA5Jb5tqMb8GjojXVDVipHcaNDfF2OCRABo65vZsKazg6ewE/sftV3mjM1
Alyic+skc/fg3AkKTpH0NLMzbXLZAXv0jdjbI61sHyt4KI+xl3WhI5L8KubtvXEmz3gaxxjzmNll
p0pfBbZNUC2RagWZHQJ4WbfyiU3sQptM5TB4KS2f+xJ4XuCxGxuq1I9LRZB+hus3LL0+0CNvUqq+
bO0UHVPmfLaXXo905UeNp3VR35cEaaAf1mINIoJm+gfhKw990ZCHWdA3h0loLeYRQuDdgjDirHbu
CRj9musGoDJQdPusXPyd09Q7pEX3jVniwWgbOyz7XmzHUhsvFjHEh8508s0ymzEM+so/0QPkXS8M
5GisfMFXdn/7KrUyqZMpKIe7wFf20yjaxDraWe/fzWBmHtPU0V5yq57SbYU86WEqfAPaIrCgqzIN
2JknRI0GPTDoSXPpOcdhwulFTmgJkzyoCVYOtT4diij2oYNt5q6TuHRkQrzKmLsQ0ni78E7BUfmu
qqYHujc/lzOQZ51yc7dkvGmc9LptidTlMiFqDG4cf41xo2dze+8HyIUvyZi3AUW5U6B/X6YWNI5m
tsq6zEB3mOzyGi7m7DjEAARhTcRO425VwVgxaA39Gn+0gPclk/nZbjyQloHUkFC2FjHxLqLdTWyb
8T7roWLkNIgZt1P1hJZM9Mu4oELfErrjUBIE+bDPpm6OPDP2XoKkGR6GVkyhVg3Fg7Ib51V2Y39b
ZwTzDX5b8/eioYt8zprgEg0r7LLZukm6wnmoPbcBeyum+9Q02p1Ewwv/yK9PYzDDDdat9rkjR4QZ
oV1hg7KN7KWAtAGTjAd6xkd8bDpvAAjtjoIwOIp6C460hoe7EiDNQdVroetmBZvhDJi49VRKH6rQ
L/w4KUnRxSp47YIIWsLSHuonoDHuUWlVf4K42J2chT9Wq8f8gIoC8FRryoeksVdcvNEUAMkn7UUZ
VXua07j8IrLG416mfRyHJlXBNZirFeaswdY0ywFLvBEDRWV+BXYD8NtxkUXwDThEnkepn1hRqkx3
j0nbu3byMvha0vo4UX1CPMh5+rI81qF2tBrIXAXMuNPb9q7Ig+LSp3196QTChDFsWZ8zLVWfjAnS
KuveAD5P0iprwlhf6uPQ2MunLDOXI2kGw9btDYgBsVndLOxfDx2mPfxHqXbuMCef4FBNj7GticM0
e/5jPzhs6tY45YcMsCIG/mWI1cbpO/5zMWn+xRgkKeUkJjCnK+Y7QzPskL9gwClmJAdAJxlbQlw/
NAnuvb6q1c5xOgHQr8o+p0GvbZ0KAqfpivREeLZ/mHqtmbelw4TcVCJDRk81tTPzfk5JjDPSAqB7
5u+aAIdq18v02jJm7TbpbUXn1ZHz80r00sOCzxJAJ2fZL4mX2cfcUYRJGXAK6KESweYlkxkGxEo1
O8FTewFeV0WlKssD0Eceg1G/hO1FeHdRmdedSFyq+GaEu9ZSwzP/4G5Q7rFYcTS8GenGFfWDVSjt
OitM9zEtQe6NqHA+M0nudh3irUtsYvVdL0118Ju6vpMken5ubC2NoDOIy3HkMW0GDBiWjsXRKGV2
0XWas2MsqO6WGIhJXBQvaBSXa4uu/p0vWLN6IEE7RTbTvdM03Zd5MebLabKSTZe3zn1m1svergOT
7TPXv9Wut7A0ps1RGZCjdWO2jtosp3kjcq/yD1ZrpTvAUeYuiDleDD1GoDrvag7CGTEvg6A1bRFN
BawnOA/zjKATQF00QSS7bIq6esiH4kdQBVkUpHVw0LAcbu04x2iIDutBn4QDCNWTW5OZZkRrnEap
irV963vlTUnw/TrUTLYcHTtY25hKc11hj9Wr8jUwC8Ax5dAcqc/tnbQwOpJqVDwLSpvQKItiO/B3
g8SORUiSYP15Htz8qs1JjQ4Np5tOfq/ivZU6FHiqp1WdAO3Ch8OG01LbbUEa0mOvzVfAaerAOVQ7
OI3j7O3K1M+u3hlfayCKFG/IMQlM9IjTVzrnIt3IiMqae55xQxVaw/wBeam7JwV+sTe9louvnnzQ
rFffVmEz4n+tWzrdI6ikvdsvBdTWwup9ll4gUBFThZVomxfrQbqFaKKsWrsbARrf5HEZ7BwO50zQ
4mUrm7LH1ds6F8IfvciG9fQCCaK41MnrBBJuxjfxKECHzE43hM5U6UcdQPCGaMf8AoiiFy3UNVe1
nLrd5PbemawTQhJm2+tebbZEagiy125MY1xeFshPD9y37iNpVfXZ0XwYe/mEp7EYoBP1Zps+cRbK
Lgqz6Z8Hy6iPqVO133IgPCqMlbsKjCv4sCHJYaMTktqRfgpqPWPgxjxi5ZvArz2YbI0XHALYV23h
6UwWmRtEUFhM+O3uFF/27rjOBww/3bq5GZ9MAo+eMlSpX0yzoIHpZPonLS7HDRui9dISZAKyObXs
na6ncPvUnDkHsEX+9UyDJQ9HU5aXjpDelq+wcdkVHmbYZgwKRXwsXEzLLnTUC8PLzGuPsOUDt7Z9
mCvHftJS/JddnLtPc8env5Npm94Y7Hj3rhDDtd8tDvwj0zp0jLEu214Zp3Yw5NnXJlaxwbTsx5yw
y6ts6ZZv1tACwu2gppHPpXn7OFETNuxh6l8s5nS31QBCkpkYr0HvJsYoVQCkLJSq724Wq67OGTn2
l+hITMzXs6G+zn0PtJAx+fiArKUl7hFUWTo2+k3sNQkHEk3b5E1VEbLcVDdE29UPaWdpezHn5lPB
CTUaezlOYaLEvM0D070chGdeLFktI7c17eeVRPniWqP8DO+K417BJPqIkrjfwsDpvlpBCgmhchrT
5GWwroN2tFJCRmbAzbrqho0lmnZL/qa6mriJD2XD6MRY4upiUXCOC71Qd45UwZ2beGoH8A0K+FhD
87Vd3MQkxYwWPL522HVj6VwatafwExLyEwkzYGlxZsf4JLPJ2FpFETzUg9Wx3rhBN8GMRHwZlXYn
wYsm9TNAn3E3JPnKcsn6s1sv2a02xM5F7JvVrY4P8zBr4/gtGWLd25peY20MW9B9iINAY83Ri2NO
gQACnv3kE8Lu4FB1HjeE1ld7e+jFqUWmc534ojrSwBmg6Cbx1G1SIyu/pgZNceqVse1Iw6kcD8Rm
DNScTN7loIgRmSPqvIL2FOrYUFdGXkZJsLC5F4WZ/Vh8ezZxAM3Li1fL/OigQHO6cIZFARmaCPQd
Dg56bUvZH5Sc6208K/hXrTumF0mdr0RtMV4zOWuOMpDz51iP88+a26ojQtyEQgw02n5e5hgDvm1d
yLKfWT9KlHs+QvV6mNxruyjbyIhT83uemNPGnczupavq8jxPRvCQ4Lk8Dm4iN8ioAWY1BduGQ354
Qdf3ul3YHkpr/k5ba3LCvIINbhCX+s2At3oTg6zfNZ6lAEx64mAUIOLCRZYTDdkphu3hqeClSVPX
XlsIdUQniaoKOpRRzNWuQ1gU6gXjyx5ve2N6MAzL6WXQiRcUbQUSONfN9jXFLnmGHW30Ya+V+hdL
WNWeRdY+8xo6NjtPOyxL321FUs/flnXgSEY5BmExlKfehzSSafCiOtF9C4SET4o664UmSAeRNYYe
S2m1MYbZ3Xi42jdi7Wf0MTCHfvFv11b2Xi1+da5h/O7qoLIejVH7ZgRdjB29bR6qUs8/aZ3pP4zF
YrwstHyjfOR0FPNiI8PG8w4GNfmcxQmNsXLU9wZj1HPs9tyfDun/W6QiYmN4yZJGgyrBlDStFyLj
skPl83IZRqtjJr3sa68s4zBScH4yVNB99XpvuIs1t0Fb7hLjWDmYN6q6kI82MQoefisjf/UtTb/Q
Rm2ds2r213qg0YkUy9tkMyZcCnJ7uLSFSZZU6UwGB0dVXDvjVER2TSFgKJ4C+IDD2lst8OATLIiS
a2n2iWOpF5bfeZfJ1jwv5mI/VHau7TRLg/4wzb152wpsrQkN5KuaRufG4oSy6edx2A7uPF/Uk6WS
gxrajsXbTL/oBKOiionFRSk47ovS+JT5ZU7SiWbvrSmIw24cvxQMyradS68B6/9TUzn3+uikYO/6
CwSVpNo46jOCQRUFo23SD88NWAeau5kgJO+6gdybOctuONWxteTG1wJwapjHUFHsQT/5eX3VL9Vt
XMQv5UALkyLMmzsQ4J1xZ/qKIARriahommhppwEPbC74QdPZJH4OB9xL1Fbjxi5X2W4y9ntEtkNk
qtmKuqK4tGYCEQc1VlvlOgtnPGOIUO5ju8lYiREDVBzrl+vUWYCZZP5Xnyrv0BBXuJtE1+2Dpdih
BL4v6jLbmB4AOUt6rElLd2ZUcW8Z7SMyt09ZPMKAFqmIiEHwNiyYB5H5T0CNf4Ch8SIi0zEnBP0c
sbs8xAHvtQIiDAB142rDueliJjjT18YVeFrsJQ+9OAPsHDuPskOAS9tfhqle0TlZkn6HX/2FZjew
Mm18gTZ31VjQNUdJEpkozH2ZGTrpI70ZKpV/gTU0RnBai62VxUQqsBDt2yEBHGg1T2gTH6lvN0Hd
8gt8FUSo8o/TTOB0Ii5SX/+BLBI1WUkwCJnBn7p69dtU8bwHbUiBaBhqr5Lse54ixuzU4pI96cmw
dLNrqS1GOEGU3eQDnJ0YFUSYoz0PPVQShJRVx7bU7Y02jd9gwF627pos1RFmn/asVd6IECSxLS80
0r6+CKbgi+drkh6f7h67OmPZ8tCjfqtUPh8QRxlf+jlvXkfhV9+CskHL7fKYh14lSS1gKDo+1p5d
03vU8p3bIlTHBGq6t6lIjWvCr+utUAVDhbrpzz4AjaNlFoxAgsG1znAxresuU2RSkUoq9yMeuZM/
wPTN/ES8TkY5RqNY9AsnyTjWNpVX3GAQNTYEChob5Wbt98bUqcxqZ/pMjpo6V0uwrPy6tH+YY08e
Gs5jF8kg660zFsP9qKUkoCxTIa/NwRaRpVTnEiAzShlC/9VOizmYX93CGs/TrNlfuPEZT2meCw/R
yIyjctsmsvVWO1TzkuxVIztikfi49ECW27xt3YdxmOartBwD2tr+fDWMbHyZnuQbSXN2Ozikhg4x
epG6tYI7z5/9sFFoOPUyodQdGv3JkQkb7Dgan5i0LCS1CtP+Hme6v+01DcrpPCRHf0xBwi3+aSIZ
fqMRXkuBZdxSCH1LZX6Z+/WhFl5+tI2e04Q4WxUjnoHU/36NQK8q66mFLMQ2Hrih9I07S7r0WBIH
oYyyf3ia/zramQuVnk6TY5PMIufhibmQWKU9X1JH0X2o6hi8oD1EoMz21mwYodXRM2uk/RgnmhNm
cfV5nsgmgeleHC2RPxHyN+1UahiXS7nanDxlhSLJjJ3NezQPGs1mfznpdpvsPX8kyrt047Csymsy
dThuyObJk973xO/KXaMw7rfJbQfCd9GQta9ZPAo+yugthwyNjCPbE6lyB9Mj4rjK1Z1v8JSUvrnR
cKyHdVbdj/3y5BnyHqXhtS6LLuq09FLawaUa49vJlTPBMe5NyaIXqRKAd9CqXmdFRhXWEui3zfQ6
2aF//p4X7RcDpM+eDqPLybR7KE35JDms+D2ee4wx/SYoRLdJ8s6DLU2NSCphGmmy7XZDMJh3QC4M
irT2tSUTL2otB/Zdpt8tjZXsbacmXYaqtjZmwpALgnd4lgkPaSyqEz3XxSXHTu9KqzX7wudo8WQW
lbgZupbYIHKXQ5uAeXDT7Rq0wuGG9okLzFY+2BBed9COcbD3C1FMZXUnTB3CPb5E4JbBjt3mq5Ti
c11wdGsxFYRjHV9TQd+YM+nq2jLtC4+eYy44DaYZYwe0stmm7waft6LnPLHIavqeep19maD3eeTo
5kfzkiLunRxnWzVyeqjduT7LetDOEE6de7pVxmUxKzShiZyFQ0Pba+7NrHlOcbGGnB/FjuZVvBsm
1UQiKU56ms1RWsRf0rE9tsNMp2RKGYI6/YsSwWvspiT++XQ3EE8Y+8WcT2Dk0bdDBGAzpkQC1zt/
RosfHMuJkZ9hcJhNrOZcelUfwiYnJwhWKlX8EnOnzlpoZRYZkTRCvLG8UszaNn2rnZ20pJbulx3i
gcvC5RdrdZVvyH8o9kWunzpfu5zrVqB7N8m3JLFt1q1hVyecKxxIddu8r2xO5tk3KSt9R1g2oyPl
Xy4O5sA60XazmemhtDWbNVGBIjWptcvmvl8WvEP118KZ9kvXqw2D8hmtGkQL0SgjXOyR310Z8Sa3
ScuzIFfvmp58PgiAn8RcXJv04hi6qbtydW9Inm18evG5ddPzaMgkykxOpX4dP9N2jB+Drqp2kLvt
05oCfyEnxktTQkc4S5LlEGvVU6U66zwWM7xWt3jFqhLvUZr+P47OYztOJArDT8Q55LBtaDoqW7Kk
DceSbChiEQvq6efr2Y1nPA7dUHXvH41j4RGDOLfVkzV4uE7VdrBZ3nfmGB28eaovw1IApPrDnFY8
LITiqBeKxsNkVCjNN2mSsUdcFhaeIeLZGH56WKLXjQzk1DNkfmj1QigUagoRFfB8VCfFNRgbY7T5
VAn9rtbqlzC2qz9AxAS14lY1uD1vPsu47vrjNpIr709X1uGjldd/Rxw/AKX+r20acnL2RMMWg43D
DNSbbCBFpty24s1d75fNnq9RNzoffClEi9TFH7QINTJRtOubh8pjHSn/pcmT5VeLxFr6fY5ENQZ8
3Tjz1B0jgbsLlu4OeTdxp0L9onkYBnJpH1ChgSgWpc3tbv01LGPdrZHQ7BdbSDMd7EauFS9LXl31
UOf7LLMeWDV5cf2fZbT9a6BM4ChafAEbn1wyDRKMzt+GNCr+7lZAzqyb9kC+u0AbNSQqtfO3dSDV
efBvHfu/9gggjWxYwcqv4wOE72flNUZ6g3L8wVriCXU2E4rwUnfGOTlyc7AW9n5itYSyGsK4s4M1
PNbs2nG5WS8ssdRwlBVpZJtOCFMAZI/8q+0MZgLBvyYiZ5ewe3Pe1SO8cW6Nr/3WdXs53w57Ip2D
sQN2U+Z1DepXeAjqd7Pq7PtEoGUTRbvjsth7aW2Etk3cYE3nWamliFz3nVtemZrv56p/b4KtI1BW
fmYeoI1V1CJVtf1aD/wvXM7z3q3lnbwlI02kojI0d95+wky6Dyr92RnGW38DuwtPP2zzQEsfRu84
7/uXCi3IIfSZG2d7LeMK40Iq6MbeTdn2b5n8S6aoNlh6cfLWiRMcDuUauNW7A5rCODmTgTWvAxWo
VcFkaH2ygz+zwP8xhbiVCvfheev4lKAH+HM2t+VyEF+mS5JoVvDOhc63404v/kz8iYWEYAeBeJ5d
50fTGM6/2Yi+nxg78KPyx+z0WRD5xSdDPmBv9SJe/M1iNKQIZqKLNTYGAtP8khh3m1HJndx+X5j9
AGKKvJ5FbN8I1aVZNBQ7VxcvTHSXLkSPXFYmIXy+uR9W41k0dpmYBhL/su9eoL2bowhvzSeBAn+k
TNL3byuGrznv5fgxB/Wvwqg+kCpLqMhNgAA5K5JINgV3GC94J5oEgdRfQRV9GlXEpXVh9B5h6I55
EG9XdfEmc/chMLvxIAz5bJQ8rjtInwGFSVnHbdBB5ZWEo+VbrvbWnLHuNYw3GQceLWRZ2uT6nE3Y
GUTrW2T1e/Icyt5DysdB0Fk+lsWJKz2qWACFiA6VqbExCPPZrWsrNY38tS98UllGmJp+cZj0I0WG
l5HFQS5eUdH+XYOO6C9N9JzhscO4m7yr7RX81VJPuuX8wGf06KMvINCmZjtqF3dn5qwrHZWx+9y3
SecrxAMBKARZZ3lc0O+88xrmHYNkBRSyIDyTx8gSIBg6u+QqJS3qukQt7sds22ua3w6bWSGocjdw
JkNlF9/383iZMEh5DQW84YRQYyjYNIrePviYA/poO1VGT0gAmgl6BI9VQIKbRe38tQuwWEG/hKyi
t43V5WKrx+VBbMFb+P8aJdrHERkDz2j/mbsO9EP9UZVlOov6SVDkfXAs0R8ApP/K1XsLh0mm7OB5
Kpwt3bLGI/pQtvwIPNG9ObyKESpu68wnRuHUU+61l8a2J+vsy6AZcHXne8xLG9+nsecEPpgyfHG9
LdhtUMk7W1KEiPCtDaufwO1PpVAMTF39MY31m8jAwHPJ1x+121O+VHvp0mXTBNC+OXfsrLrvwBmp
eOCTRIzgObA+ebWvbD0mXLhgdR4ZckFZvWe5FKzevE+ZR4ThvDCheLrWpJESKV0yHR8t+Likprho
Z6PR2OlQOIlGS5Es1PjSwkXgjQOlu8NrwNVXyxc60+fYNW7uFxSR6ZSpJo5qjndnox8dUf0u63G8
4A6+6y3uHrPsn50wAz62dLSfrKLalyRaJ6XlwFhz4mTT9EazphnbZf4LYSePa0h6lGFlp8m0uTI2
kHRXR1AayOfMzPqldFbtFKSG2Kq3vmU1MBv2mE1sS9zxywaR/OpK24iLLswBQtGlLYZuk3wdm3hB
XhrXNXK/Lvezgw4LKq1tUaQM+AP3k3jRkHLh2kPE2cZESIP3LC3WxMHqfwDtGNoC29/7vVEn2zJp
pprwXxCuEkNDJ+IKsr5vNm6z2YVY4TN+0BJZ2aLb36uGziD35587eX+yrnpGWI12yHEvOJ06Vkcm
5i7kiFjdKUqIUf1GKYqEYGvLWA8VurpsEbFrL0ytTTdQ10KaKS/XuXGoq1eAmMmQk3jcoXXb9Wvw
kY+UumhHPQ2+PLXm+N5iSk5q0+sB1krIBpH/wqQbu731GCw1YBN1oDFcFMpvEzSlAKRJbI9ReCqh
VXKHM7Fs/fboVhgk2tJLZNs/gN8Pu8Ceo7hjshZGOBwlSp7ELbzfPXzYbp4sblDCDVBijP+aIWfz
My2kkTaCNr8cfuW5ec+9s34VLFqSk9jqK+AqEbzZcltoVLGwfTCKrqPuuaH4JeExFg6XBcq7He80
of2guwiUcuyS34NF+DMFi69DgIVTVNtrVwgLkcW8Qsg6r1llXFzp/NLS/w62HAQ7zFFeDKfOB1Fa
o/46k86wk4O+TMZg7MaO77rW9hfmVMhB99b5YlEVsNwcJk1nnt3e2Fjhim2XGSC4gENHR+UXcTPH
rAtCDjUPw/0kRwaswAZhcYN1bxmqjzHWgOL3Nba2fiFoVodfk+c2SeGQRWsjiSKDr02jZWuenUad
0HpYQEL1Xi2b2AOmql3Alc4HU+MpU2qni/Y1Hxym8fXvrL3t0nnTRy+tce83BArZom1iq3R/5WZ5
qyzxb5qWP0EpCLosNTVOEnPDbrKBaUID545tOWlrimej0HcBkiTYLfRxM1qI0tEnf3GOODL/8Knc
gj1vPXXmJ+UG3DrTcm9hvUZws9LRofMa6rriDik2JuisGIAvJQfhig/qsS/Hel+Lmmd7Zqh49NCi
vfDEDimlN9GldGZuVTWZt5RbXmXoRmR+zjgXV1XcDuZRjUd4n7LkbBteGTnl223MOXm9N1/XTuvH
rfaG3+Tr9amdtdY94zpw29z332s1u4e1a433ckT7lTlWe5FNtJztWZXPNl6Qb9N/MiYf8NGM2v4x
jxpCxp2t2fZ1NPeXSW7+b1KO86dsrXkNqtBGaoWG7jPoQnmpqg2udV5uaKXrNLFa1fBga9/8HVrk
lAbkqj1gGwpOMJTWExgM8ahO2IsvypDbRJaTe+y3orzrbNNLK29dHvutmukFzoMLCElZJKvbAxL7
uYGgF0j8s2zs8SxbF6AqnH1CXTTBcBmLLuVBbvOb5oD1tLk3Fr7Gd3r1btaseSzzc9UQTzu43vjP
4dJ9boySVaZaBaZsw87evKzagMrmwCt2pIvfVoww667gyssfk7y9hZXTkh+TGPuzZ6/OZ+2jxxMu
1OLSmfqxNaz6lz9rM+lp2Tj27tomjWXMD445baiae5Qs7XALx+djbE7DYhjPcBbtn6Ze+MQ3T+J5
k4M8KtO07+up4QFbKvUQDWX+QRtM+ebNTXdecYpel1FUf0ffKOFqkDQ0XKSIn3e9YbCybFlIr1dv
TA8mbMtpyizjIWwLb7dwsn3hEdkenPBmobAWp3zO2hZmcy0wjbS6PhZtS4oxbyjmQYuCpVnZz3Pr
ey8IrhxwsHFCVDLre04hWEDXzhMoxunk6yU7Kelims5qOHAdLfKjlR6PRQT0ALgh5uVKOGh7Ntjz
3lrtZ+cWP+WLORrL7w4FJxOxY0M6DNMBpst66RcL0ppSpQEMrvM/uFKLNFSLeh4WrfhOUWOlenEJ
mcbWBXFSiz8RxCpzijdRH9kdjVWZaWZM9gGhiDxFMmwAWUvvmYjj4beTNfKVvaP+y5cpjw2+pCeb
uQAttq4hFiccC9eb1v+RquXp3Cu/eUGBh1cX1ZuLzH0quoQ42T7lixfHnCocoIRpKV5aUPc9fsaN
V1nOPUXj6EvJyXCXI1B18GQtQ/SNAbu9jl1NxVKAs+TCTyE8W1j52arr4WMk6fwSiUawnQViv3Rr
ta87l/0eknhOA3wxL2ErgYG8wJueO0LzL0ScGX9qx96+BBf1WQb4vNpQtmdRuSAcgVseFxmVFzoT
qjQodbln6wr+mlWj7ui7Mw9GNVrPg0AnkGSzQJBhT+vHbPbhqSr84OraQ/HYAl9fUI05nJKidMEU
VPiV+4195hBkRgtuAg3CGuvnNWxRamaZkzoEaH5SKNddNtvKCWhn6JdMS3+qynX2ZATzvZPf/UKy
t3rb+mp8U3UhHxw7J+RwmcL2d+Rs5lcFAoGPuSe7TpqrPufjOL1bYZ8fugBNFbFnX6Uc1fvmW9nR
UCUBYKTnOG/ONJEKMSORzECNi11ej9llsDxmJapAxcGckYjvMHNyWgwN66pJwlniFatjE+NkmQdz
XPI7OfQdUd1y9KAHBL4HO3e2Q+OqkjI0nQ2HcVbRmdRhXe5cvqnEyHMICewT67HswjCxHX+NLafI
E2aH+t7Tdveb/dxI/GixX6cck0/B1vI+1yvIXSa2Py1yt4+NisWDWmu8CHrt9pNq7R+GKcCnMrdq
1jy7vUZOYzzZaO3e/boX53VCihe3BjYbN8gM4rXtYk+pQp4qy1mOTuBYJ8B78xgtfXu/wDUfGWT7
uzKK8jhjMTsN6B8+m9Lpn2RXzn+MHv837XXmWTflmrQ22FqzZUvSa2dLTEC54xyYgmz3GlesApKc
m2m4F4Q+n3TmRpyGw3wRNot20xNZLdWoDtKSTUrARUgVbNClXRvm15BrIhnCKuSrsZx6D5LFqObT
XHeuyVhOSS9s78IldNzdMtL5Qdiztw/Myv92S0Nje7Hlox+4w13gZvWjU/X5JYCbZvSvaz73WWbv
bCHOweQbTJtwa4m/XvOlvw2IOIxdwz6Fvbs9m9qH18ymFmLaB/t99MaqOq91AwfMwfA8oUeGj3Ym
dVgNqDw4+gViu24LSMxofRmlZ9wVY7XcTVYzJfSzWTIGXx6hhdXwGRWKqphwHCC/gy5AJ9eaHGk2
AWXXmuDGuwBqeS+BWg+ZyofHaVvDkdGLiRWM4DEI1PvKXvNotVF08JsWHmAxwjezce3fqH39a976
zcUheaNkE2q3rww7/oW/b5QoaICZGT00eGHa8KVbkKbiR46meGEOORRDqy6ZNas/Xb9ODK1m9yq3
ynlBogWcsVSImKKssUEctuHAmOBzXXThfSWRsaEKza9Egqyxq4ZA4q40bW7HEomMZzrRvpGZfTKI
BUsaivL2hqdQ9BlDa140Ie1jnBHF8OWS13e3RaF83kKjPVNTjuacZlU3JUZ4QkDZRdiqrKl7nvn6
dxLEGTDSQpQA5LEm5mo3J2uprafby/q66qq9azw0euhkp3UX1mK+V6OhL1lv53casfmLrwcsOJ7O
8m/chibKDEe6/6xKmiyk/VLuVbdY9n4tg+FoWJVx7fDYs/FUmgEwB8T6Qy3KjexpjOs6j+uTX7bV
Xyowx4swTLnr1QJJ5+VRwvXRozOAJIpdYdFs5m+lccTqtxxJl/IfR1u5HDpcDnQt2JRMFEMT7sJq
lalhjs13RNL2H4xI8Jr22Hn/es+c0ce57EFxO+WMGJVaqn+hWLtnHbTOZXS39SobYz7AQ8xPQenR
HztPwTLdBx6REUE2kcu+cWlDlWE3pgiLkaGZujRAHVIlZCrVry7pEhM3bLXdMgy28xoM9rvtmex4
plGfiz7i6e57zUbftqr5yWbgL6gpNf+uhqwGkJ9RpQOOFcsZbx4Fe7KqG5Iq6XG07kZ6DJ2EETTf
0orw5vk0jlKUO7sqBXCe62dXG73VT6Ck5CxQ9jhhCoeniMemphxmNsNWXOy8jcazJXhVLkp6rfuV
2duGtpQYkqJMCFEbg5TsoLZ41JuzPmOwLig2LMAbn9vIJiEU1Q9eD1wTg05lOW6/lL+sblIjP4Yf
kpPj70ONboaFNCRWoR3UUKdgDeGcCHdZx9Rpgz4/5WZYAjxjRSUGQPcVwddeFLLsDdBZ3AS54by6
3tR8uWPVGofcixbnbgv6YE5BxpWT8LVv6sq72osE6Dj7tfIyuMfJHgdnV2lqahLSP7oV+cS05Xfo
mJBQQX1m2XEGcGr3C2LKOckbPxsuZR/oT8W5N16VA9tzE5mhSCxmpdS1k9LMAOkMuZKRYbHBBXNk
803rrnmUlk902DaxUB9YxrH/TUKXY1x2pJ0dkZJM9Y7RtbBeJQUwbtoU+NaPYV218oKaxsO5T15x
c/Fp5NbYAlpUTmFt43sDlJzHWIyscxe3sumKGAZZhhcVIaNPR0k1wLUZ7bA+lssis4dREbm3m0iz
KBJEJeBjFJxX5Rk1vCWO1FeU2V4w6zl0QzQAJ3iAgGeFMyMuZHObnZ1axorajQrP16s5j8NzhoY7
ABFTA4QrI8S9GfHB/jO3IrBiFNpA2fQAIe/eV8oaolgS7cSo5eWszxYa0PWQlT6RzLXWUOKoVQbz
bHS2dqg8sKE32gwMarPEZqUIIVo0sO3Y5YctG4UDWBnAqvmFU3xShopAVhgZVh4mpzLa172Hj8lE
RliD8aO22RMhTD+rvZIgGZtlzTU3+R6afL3VvmKZIOqFJpKq+RjyAUkUnTgodONRlLJ7DZelKvFN
9QCQLN/h7PCnsPKsZ7StWewCZkF/V3PIBe9Oofr3sVYjqh8b08vtZrrVQPYj7FQWdO21zZX9NsvG
jfa6NLogpn+1KQ5Ylckby6M2MI8DFNZyu0MZjgVgKAduN27/lG0MJed5rUxcJ9NnZXO47DK7q8m9
tvyufzJnHET7LnRL695GweSup/Um+lCxHWw9aw3qx81DdNh7k6PNuDVLaidjL5A8Qjv6YGhtZDVd
8mTums4+BKtBDYKSfkg5i2s7v7PBnou0llE0cWdMAx+dP/nWnqxIrCxeVoKoRoY16OOEnuNCx2BT
pLNPf/qL0uZmHrH7VSEgSDb7lwKF/pz4MpPQe6zMuB53zFGVYexcRXklVplxDETqGzldG6qMqixt
t45yhGJUxvaOmDjzT+HahoiE7bDzMmxHAkrd5OML3jrdwit5KmvZNtDqZYnfgnXH2pNB9kMJAjut
Qyi4+W6SrmjuIwY+54xIeKVFdZzZCiLkYjAqPY7ayy34Ohpi4twH4ccbYsRSYM7L8pB33yJjCTUG
qzuOKzdCjttbCAIMKkB/zEqDYEQq3Lmi09FJLWVnnLwqUPp1xawJcLvKgSRp/pfiedLWYJ1CJwP2
QBNI30WpM+Pd0N36j8/M7t/R3Zr4DZy8JlSoQY7to8dZtPOEmlcWv3Elj0BdPrn2e9td55LfqnAQ
xhlG2VxqcnUCtklzdPkCO5ikv5W/TVtMuFHR3W+ds+iPiYhmFjhn5G9YdXk37lEbOzdwEYBnR2Si
ibXKXyz17Wg1Yg8eWWnB6KYIq9cZQ6haroZZiQWVWobKwSRsP7FNY6jOZHoxAMRWO0fh18bX9yta
GX9OfaG6CNEdMT2YaqlJ/Mkmn6OOYc/8jJYueDXLaVInFLXC3OdutrWHaZzbP5ht6FfO/KICTjJo
kzpWEPnu2VKSuuSqYpfd93y8xi6oXa/8nHCkNvuS0KjokeEKnrO6GQFjgyC4ZScbv4dqGo2+MP9u
XWHXiVo95cUF+uv+uoKlWGg1nFst0QDPgnTQa+wjVZlOcCHahhZbU+WROkNWFe1B5XX3IAKjGA51
X2rNnYxKHI9ky8DddWj/0t5Rq4/c7GbPi6J2CclOybwfqX04cUuJ2U11FVn/Zg3zf9UQVNScYrbp
P6STd94BA3e3sXYp9wsFrqwSVI8lmQccJ/KjWUePTBBlt3b72tQW3Rqh3WvzHspzgKCvo6i4Rrr0
+6tTZdiwaiuo5pdmiHzjBWSaA3aQlfwSA5N3aoHk0PRZDKj8pxAiedeP/TzEzrSyBbMnYX90xtG9
7ymr+c7D1qUTK1KtBVqlcK+rhOw/y8U/L8V0iHzypM74Odc58WZ32/alf9tYcp2DjxeF0S73cE1j
BlbeWRUEsOF4Z8exVf1Ul8Hox+zH3bfyCHrYgcC35r4EwcJO0CMaipeafZCndPWDu6iHxkmVozMs
GP0QhIj1K6u6hLhhw9QPjNnh4EDOEOPKtUWSjxXBWAjDGWOglLGP7ZVVdzppZuCGTkmuoqFuIhPx
L3Js4NKIvD0Cj6xyv4wuPdlS6JucDjMB05GZ89D0yH/EPqSXWVzc0qY8ym+jrXosLC/bnsbI5tFs
tbkgORHD19C1gR3jbmFVGpC9O/HSkN+RqKmWy4dDoOCYwLa1VJiZNOEm6OTGNV4IwpX7ziu39dMg
hS9PFosZmiSYijwgcxaSwb9zfOKPusVADOtV8l9BvNzbXANfJPDDfnO218EPkypw1mUfGYS67ojO
wOAGdMpxig7HrE4g7N4SY6H2vSQyyNn7ofs5Mv76Y06sL3qToeSnAtGop9ZoWOM3sFH4106OQt8t
fYABhxdndJ5qT8AWRFKDig44Caq0nnTxN7RtLE5iGbPq0NYbOBtqERcycunU8DX1+bAgScnybe+u
N47w5oCSp3LOYIsDGrd/OaGyPsa8yYJjnTsyS83/Rf4qMqLfPhmSS1IywkCO44X5KiGl0Mt47bTe
4WYk57NFs01H+8AkdFgoW4UQatoMMVLL9IZUqoGJvLUOwP5I08he2Z8CeRJVZr5jnJnsTxqQo2jP
7l8FR22NjXE2shayCLW6+VJT4XQSZGr8Mnyk8kEWqJeRUPwv1XjBD1fy+BK6Puo12Yh52/mYo04r
CQToJ0ak9q3YBl4+3BZUBzW+9T5XEIJzIdY1sezq1nQz5ghvO9fL/2Xa5mDzo57pz261Og61g1yV
fIRHuy7bt5KtLO0CzgBY85tip5rxNO6m0Vtdbt4al9e2cb9uasgwo1i5l3TVRIQWrj78GS31ACIO
0BfgV8CMgWOgMSAw4Wlcc0ceINkOUcgMe3IiGSx7nqcbveFmPfOwxZ24zlx6WejfVcHEIr9oYC7+
uK2RJVG0IWNoIn453+vzx24pG4CnPPcdCLB5+qpJ3P4Nah62Dxg+ELxp2j9usXHudPbwpujD7Lbm
Dwlr+RspUetPNyAoPeMSch6sKfPTsLBHRrSNHqkN3dJb2fvToZ9uKdE9zFtMdoQ54lfSULwY4rOB
ijMdHYzZRd621rPxSGu8fEaafAsOzU0bz4fl79sOuZmODJhwsw5FCs9LO7qlrBOofXVuvHr4qbKo
27uuMtIRbu0P/xSvdQRNkZa93rlQQnj5H2zGAKCsi17vvAC9Byq4m5Jj2J5IcaVmG7e/8QfvyG6j
Mtot3ji5j7l/bdCVFg8eJGPDglEr+1os69nc7pa8u8+27DhWFkxF+aJzkQreLnsY3z20wF705s/y
MBDig7xDxEJfCA5C4dknHqEBnfrx3OoE/pWOvUzFyi6NYmKYUt+vPqqpusoe7Vb9sArEY2OIlKGL
o845QCC8k6LqGtCDAuW4359gbr67rG12KCf+ShdqIS8+wrl+qfzojfjUdArXU6/eB4fhrtr24Ww8
jLX9UmZLmg/6TdfVE0/8HuIuIbZW3OqT92sW/F4QbQ4SH4l+rGvcSqT/GCNY7dIf/XV6mQtj3xA+
1xh/w6iF6slwH5TQyjQ7bhFas7rbiRFv1vjgs3NVkliHIjvbvfs8Resb6Qlfzi2K0wPeDmZrv/mf
Lf6BpSsep/VPxdRSCmuH+itzXqOJ0kXLaa6LmfE7TbEOqliWM7hPT5HZ6wj2Gxh3XdfuhMVeTt5L
F9+aDJVeyCvwT1vUPLe9vezUpGhfnvjKbUwhXZMMaPkACncQLrs5D2I8P1d25pIJWrO85byZKaEr
jfs4uESxlmTk1gky011fC1aOYBc4f7oaiXURxop6X1M/Ocu7ZSEVr4zEVHUcQYkEHmBbfeSMP/iY
JvDBYzWhJ7P7IqqZH9Ke6y/IkzX27NTN3mioIlBas3/7V1ArE9tZ38yxyF98tEeCGTJaeSdQxQax
p1Rab8fMFcnUGI+2Kr/GMcTo5zin6PY53ATgC0KDYSa1oq00Al7sTAg5VfBiFu/ejLfgFkrQis91
8M6iDS7ouR5bVz3L6GH1Pjv73K0/ihQKx4Rs0chb7SQzT+Q+LD1DwJm4L2IPcLDhMeXr3uadI5An
oLVeq3tLlo/hTMwumw0r8jxf3eGCSz7LP1t+HZ72Vw5UMNsw6RzusMXh8JsIPOBbyi/TdLK+Ci6x
MepJnJD/lvJCUUDuEFOAgM1o0z465OJa/dpo3Ub66thPPqyqMfw1qj/0Mzr+YcgeCjOV/HePmRWZ
zPYgYeSilzrHVYCjhKYff2eWOwsUwdzLLEFB1q0XWR9gfbRz6mHPmi9tx6VxNfpH1z8OY0zbmm2R
U0Uk0GMn2h0NG7houSQs56GLaDFI/eyvRrAXxLMAj/3orEM2wu2/ddubJx+39U3reK5Y8e95ByK0
R/3ep6nRS1fvSMYImprftXzo6jd4mmG8tmOM1XUvPgn7gPXNt5jvQLiXnvPec/+FwaPIkTSYViJg
fIUka+POI66xYPEwJlIVqv2yYeIb5d5zCVklGuLotFHidyknn+MdK4GqkKSTehT3s21xS4uPbf3G
DWjKs35w28P2JGwe9SfXRpfnuvs+KghPUFhCOE+XlMVlQDnWxqEhPr27sZl+oEp3hoW4RQTU3ZvP
RQ7fkrkm3o7qrkawJnv+pkTEPbbMonk3HAZ+ctST15hlz8UQkFeX7Yn/uEcoZBmfncbmmwteZAr3
nG8gQKCglV1dvgtQcm6XxBUY7rc+2ylSCDiCvuRq/S5KRqI6vw7Gjwz8vRb3Y+Xh68oT2/AP6Gyp
vIAW6mOnq9O1RGTlmsQeZwIJ+LI3AZpr3mdLegdK5VPLzH+kWPDYm/QXDUdTk6MUQH0WPrkelJ2T
a+tP1iUIv7GfJwhwd1UW7KEXUybbZ7XIq2eVpKnZcdMOh262HicLdUbhn0xhv5EBcZvFY9C+ZOZS
BfuB6OOTn0i+3caYiOREaOTNFrKanLYZNGpkkVJWdbJ4FdFVxJxWcbFcJ/RkgGE4038LkLnVZCQt
o8RlWORaTS3UwR7xfK47pyv8qZ6/yVo4+ebfXv0thkfRUCpbm4s+mtWKPiLbLC5XboUKWl7XPLMD
IoqBC55TJh2KtaieVpRf+b7qFttC5bkSXeKZtRc+Optet1+s5L0ZR8YmiQEtttzYQxRUKuU8zodj
TgJU/xkJY/xnOhNUiCxz7d3JTLfDfRtouV6MpcaS5PVYCRASlq5Zf+NVl93Jyru+oJYNUvlQ5EHe
/iN7mTxxjjw6NoksUBGpJ3ydjYHoPl8w1soQ0Vy0ICIPeuJRbadHcu5guduMb6qyf2nco8pauNq9
hKfrRbhhWs76rp54uInoigMI5J2vQWj67o81278IkTi2ClFRpIPXNlKnmzWx7WWdlLVFBIyh97c5
jDm52bHnmHGje+tAhR3rZUM0qdGHGVAyG8IyoR1ZcUcSw0miv3P0Q/Nak8n9bUQDx0jm/gxmnu/G
VVw7O3yGQ72U7fgg/PxtDSNUVIi8pI03rsC1nYSj7OOZ1uFFYSzPFxMHlPErN+bzsE5PBiYcD8kx
66SJm9Pej6b/PlVySjQCxjhwbiIken+jbXDiTrvX1bHYkR0EZaYzfoai+vQKLFcIXvpd51unJuzQ
s7TW1Qunr8FGViiJhpm3/zg6j+XGsSSKfhEi4M2WcAQ9KVJug5BKErz3+Po+7NXMRE+rSiTwXubN
e08OO6N4YspGHW9lBGbekpUuKC0IPWUtXiRzfQxJ/Mhl9V1jWkxSDX+saTYHUlPZJk+fueEw2qH4
/Q5dRdNpHkUONyYNErY7pXhNDIxVqqTJWIHagKkp3z+eOLDrPtLES6moDhYC0Dh4LNsF3myGRLDD
9EAjXMenQmDuobbnJMZoo4k46IwTpf22auTtwJhrk9TtJZT6TzEVWBId4oA7xLqypXL9jCHHMxUl
VjH8i0rBVQTDNQbzDVrNBnWNDNINXeATczzdFnQIlRCAgX9JtM5DlbzzFtsTuTg5hXRjhV5krI5q
sksXp85azme0who0Tx9EucVF+Gnl4xaAOpKLdsOfxEremJ3Xk9vD16HdEpEnYVLzJcx7WScOOSeV
zbJ3jJsYP3PdMfUOffDCZvuz2v5D/z6oDX+DKfZhDrlGuZz0KvyCCEaOPlYdxlt2JWu/Es8lA98a
NH/AQAerPszcOBCXQDfeU3xiYknqBbchX0FvpaujG9QhRPvakFXBuuT0y18Bi7/G9Yhp5cYZ9xyr
26S0XXY4+cQzjlP4Tv7VMzPZ1vTZS6f7SPS4McZdxi+qaojuplMKW9W4ZGzVgKBtV9CaVQx/rL1A
JAiilAU1JmQvj9G+27B1m+3kZeej29lLdTPH745gPz5DYcUWVr5HkmfImc04AnSTF+EMwcZRDsdF
f6+p4SB92XK1j6z3Mja8ONoWXWvPlJBsYrTNgqOj82NWV+vKhxZum2e8ObygKNvP6Kiiv4dsmB7G
nZpgk8+PwMx3FWEtoVUvAKAwRwVWtoA1nt9XLG+hsJ5LSXeoPDWLEqtYXyrU5XR604z2NCAJFEVq
k491dVL2EQvOWh6Fxkj3CzHr5+/Zfzw9ymEZ3xZ9ufc8CfRbIEX4IYV272aQSz1ZGaX0DaFy2kba
VUboFOjbYg3sJr3n8k9B7ltiMpg5GIPg/n1X7WeCuLE8hPIU6U5Os2iCpicTNjF/FCrLXQiU6qn5
nM04U1NwPuRuTWA1Hu5tfYD4drQgO87TVQZnM9DXTvVJloO4Sr7IQ76l7IaGf381qmrHEqoTzf0I
gmppeF3jYwaxu2f9pJy/M1c3utek2i7mP1bOWN2AsG/96uCswvgMrJhp9uSV5GeUGvs7hV23nuH4
8wSFGw0wRMGGK8QKaHX7mKXzg/SmUEHjvnKh27iZyAQwO8UYoZiGWfrgtqLdr1urPpAxYsZaksuJ
ncK66ErQSZek/4jWU5Q2TrOArYk0IJircWtrCI44w0T5NmLuw7JP5NsVdBq5U6S4xHPAjfROZ9VB
yEqN5GEgTObFrp8YHqhfE8OjzmCoMGM/YNGSWWwo/gC7DflVX3+m6qNdr4C2yWfa7cCdgXX+Lc0O
LKxU5xeNGXKOrTj1mBeKjR/LL7Gxj1A0e8rh1xIhmcXpk91UNywrszSgcTlt78IyMiu3KN0n2EEC
w3boir02uoRORhGJ8jCDbzJy2HNO/T4ZR/6RSUaKLGjcn9eORcQB47RY3Kc46KKDQcosSc9Feilb
Po34R53f+uQvfe0mdoM4veykT8Pcu9L9MIzvtT1NvMf6213P7TLhQ7x22VVQ3XF6LSIwIH62eov0
Pfak1F1cUpsnHSOyi+Rc63IA7cVU2h2k4Vl9K/huln+lckTlyBvERT+MtilmcfNjWndVRLge+N2R
91cUfEHna+NrxpXxaORXmVl3xziQULQrp9zYvqpd5MxfkA5XG8yKRWGpv1XyXpU2JpeOyqlff+Rm
e0ASw9Z5qcJdkXzBEN2IrS+IW6P/NLNTUbxi5Npg9M9TG2+hiy9kbkkZiou7xI+w/kynX+QHsRpQ
1I4zBwhoTM5bwnajLvg15WZdX8TBlaRd/LT+K6uHgm7H2V+ISy7x5/q3Xvw5DWT1VaMETkYJfNnC
n/dXojFr2aXMg0a1bD37irBxdHhaGfDsrVnAjnyUQjdv98SLqCWfvBY4pi2ez+lLWmSHbqVlgzde
SIOyQzgnXaAUPvl23frqGGQlgN+HrbZ8anRX1XgU8Jwt/TmpNRt7nDtZt4IVEwXB9UTcY3OFNZD3
OGGXs2Fc8+Gnq3tPNDLfoGZd4hO2LVvJPURnB9sDQsEhV946y+CHXXo4nBlZXSvlOlhQe6djPO+a
5ije1ekPd3hG6PLDCl1qlmY+Qa7rWS/Ykx1vmSrIrejlJMLmon/UOK3V9N2IvLzV8FlFbperjqKR
yaJv5pPYzErqDEC7jHF1y/JPGvmE4dNm4zZX6qNS3HVj8QUoSFOjEiT9NefMl5fUNbGCsEjHZTzg
GDV9JLkUoT3IaoBjfiPOCEpQFyUcnoVAnRV/xeLKgAQ4a0cULj3lSYX4S+6jkpgwaoVvahGRkhqR
qXKXaD0kZetNyxN4vQp/KV+02BApKD8i1bwrySdB1Q0+q73VD14fM2xfiHmUxnbBR0qIhLAQ4bjY
URZ1y/KeIJF4sivVyfKDhGAGLqNP3wTrPSyETTIr2+5ZK+GyWtvpNxsKe5jYYzQvL4uSA+ogB0FE
I2j1zl5oREm5OVVz0xuTE5neJZL3WMM4XTA/iC8YsJwZjy9dFAsKGncxv1pM0jTdTAD5i+HKJeRL
owR8Qyc8m2G0CMlfVQH5v91zXaVihB5BaV8bCy+UbnkSP3HCzEl150nVwJbD/JUrvZF3asstV7Al
JKy8PLKOpeKr8cmSgh7gGeMlftYZh/WMOmZpDhNAuyxzlml1m2dKTmRNiSXtDDncrKk/WtuITRAk
hq6CeZXE9UvFltDh1rbOYXyLFDBe88JxEyTdDu4GpffnlLwX06OqPHHixQJWIp+s6VfB3W1G80Yb
SFIIDMbCu7S8S8gI65DtWLf3qGCMrLP1YRopJIvfVvuLNBactBfgyX7GWldVjbeK3m6zLD2bEY2C
xF0J4WGmp2s4PAf6BlWbnSidXDIcGzREh+QZdeeb/DS/j8ghBL3GeNl0OJCb/VR9ZcXbgpJbiGdB
3kZP+311jpBynhQLkD6bdhDwRS1BaoaXmpfzGTIPIRWLNYUIkcm+HByTdJUBYjnF/xTOpt/qr92M
XKJwlpqNmxBb6igW+38MlwNlNu+RoW006zyq7K7Adm4uja+H8MIYe4nLI0QIq6g5F6qYMsv8Igmd
Bp24ygyb4aijDIOXF61LR2HXomrDhyp5ilqLNI+c7K1pObU5njpOCiXFDvtlFj2WE4oPk4x3iSog
pN4qXhn32EJxqZb7DDxPDwVHGTN/VpYgQlMmN4n6qfvJcukFFKOPVOWP6/h04zepPdTd6q86/ORs
3igCK1ZFeV8ANWWItZXmV2u+mZQuXQ9yOtvRUjnQcMDrSduKMWwT0nQ3hPsCoEbb0hiPVfvWdVty
gxiQ7VXihKJfEJ+tJXLgENvdzDyMNhIY0KbEmDUmWw3UkkG4AU2sUr5r+aNQAwsc4RR9mtOhTQIO
DKa9kEVm/u/P9h8HKdMwuCG5bsf5TJlvUIJXnXBhWdO24o/JCE4VBJtAJOqbsu/2vdEd5dK4Rm10
qmX9ESeajBjRpbYYP4Ngcn+dy94xhMRTYlRxg6Q/mBtjA3b5QoAcK6BZoTLTiQztwtIPYnCUoWx5
QGM/zQO9lrH+xn20XYbohSjxB25YMiiC8R49szm4HsCSrKE/Lzpkykn1Ba3YzRWCqFSovoZ6luit
G6/aTRXl0Dat6INNGz0MA+4ibYhP7ZPnrBforVXDdLNZdtIz8rk2hAoV3FQCOVnS07yHQy+yPxVA
BNQJIFMZ4srGSCacRCKDBUHWU/h+5rmOrW5LnpHnHpu3a7TtZ5U91fhuRRmavCoV/yTks0Ga7+lc
bp8NNkuvdukcXbo6vYoRGI2efBdgv5JAA8Mhk66tk/F7WBhSRiQfXKsqM3z9mqbJVU3hEcGddbVm
wAEwSf7YZhdyU6knoXSz4QNsuWJdihxFWTbra5gSbO0KhXGQXhD9INqdyfmrXGHCKSxEclmxyqCL
x9cYwcxVyxlq54qJSlsqdIOK96rNObiHtSncWui2USTfuw7XR6OYjzLJnHi2bok0fQ1l+cW2FxCK
YXqusme4jrKgF7uL1nCAh0q1g1H+zcZAqETUu5VEfJtXV4a23Ks0bVb9YabKn9ZDi0yHb8hmYEES
+a/J17PWsr0pBSNT5c0/iW61FZArIAtyfcvfGrJR1U6PdWHMUsjyd4TcxY6a6YG90hNXk1DH+FaH
xQnPzW+qGupunDmVdNBuYazONkz80U2IB2IZTn9rEMwiSX1s1bc6EX/CKrmshhXMsrEDy3XC8kdS
K/uBP3YmJYZZt79SobeIynW1MSa0PGxXONZEFXPfaHq4K/ZNGWpwwZg9YdjUbVw/ySYE72sNoj/O
61vdWN/qcx6cLwgkSCNFs43bOfM6oX6ZJWQBsdEQZqHydMOwq5F3pxWBOjPIDwusSiDdZXCGlv1J
0JLJj6d1zyKvk5EqDDifloE+yVi2glu+NbuHsXIkxQo+81nbLfAOXcmCKAvS5y1dNS9m71hdGycg
X4EsWK94+gJd4EGxmFCkPKKE4l3AtxQ5Sf2etulbF6HaC1L3kcTzFsrlaZ04rmrpOSvR3vUSKv6Q
kZugd9YP2iLD85VdqOJ/bHg5jDPZe1wYbp51is1uIh9neLIZLYqgLC3/AKEGRm35eMH/ylS91Opw
x65B8x7NV6kiJQfcjdaf6F3ckYW3yuOA0XRQ5fOCu4ycmbTj5b5HsukCex43Kk2zLSTyI+tBigIH
jmwsWEih3fzF6ovXaCnvgho+2rrrdk067NV1/Qj7djdGvW8Wssc+gGQTr0+lnwWYifk5qiYryRaY
JS3gK6smPa9p3ji2ewghbluk/+C8HuIJQxOzsxTUpSXXXyS8GTSp4l+DnMbie7Q9Ocewp+mxhUQm
0JABettALnxjls0p1k0HI6lfmUf/pqnwZZTDrVtAB/at2bwJrBijYuXNUKLOY8Pfe9lKO7wA2tHM
BkIzWC/sTq8e/D3tUmLZHK82wlwoOaxqu8up+lj0Zh+vwqNr1gcj8wsG+8oJl9WfZ1yTJTbKTVTN
b3nZXSRjpZjhYJb05LenU9mYDFqUaA5qCV5mSQSY5gHpAZYKIcckuSZpjyusDwPsFe/Yioi69vKN
ESn0qO4CaOQwTfJjkXWPLSD7CkJ2bUR71sl/Zx1lNRhpht7Do511Z6BKgZmOy3gW95IqJxujEIIY
YjYQstbRDP76gkCRWW7nqgdETpWFL9xNLWsvj0Kg68JPs8Jl0Gh9i37kb7HQSMRsobO0faFM+iYx
kZrQmQ1XH9WblY6lg7UFVWfu7uoTjx2SReFWqK+SMW+VLr5WSU2jQzhvGeXVFqzx2I3ayyDjuWhH
oNVYXBK7VIV9F+G/LdRxo+jxnngWyRPhe2UX9qaRrctkmTJB6IbgLjFdgnbvwIbee6t5HyQulolh
J7vV8fcX047NhKco07ZalDm4O2qmTQJ3SlI7C7xXwsP9RS7qtyF/nky9uuur5YxnHvO/5asqL3KY
8ZsYuDLIlt9DZHhGXta/dsTyIWdfZk9pM9dfRZTcBdPYlb151GcSxoXUm8hcfIXFqPwWy/jBPYWg
jUTJhKb3FNaPRZHhjnX7LSFi9FFJwqIIFganlSYGWEhflD5dNmVS7c2mXrxV+AeADq0BKITE8AUZ
DiGYLPgcdGW6ZZwRksFO56tMd96pxmEgV59y9Qqa4ER6F7RCsTV18LZNiIwHsChRbcJK8OFJzpf1
LiRIqCXKv7npUi+MF+epGkJj3UQpjeuAEJ9AhFaGf5iwPaGOQ7BS+YKEap2Sprzqi0WtbPwK1YO4
+Saiek7W0K0NwyNVYCfA6Ob8X4jfd6WrFEaZBw7DUC5gpv7DBuwkSevPGYOSkvcnKondaDOD/CMu
qhPBhTeLUYoZQY1rzGOiKahqot4wQE4ftaAg8+F18nsVMKAyRDd9faaHBp+bcrJ1rLyGWDgSVXGE
uBIxSdmAisRxdZNiLZjbdt+Wntmw6SJdPajDDmBVNBZGZ/Idnj2X5odg/ABpdHpLuaSr8qIIqLu6
7EWr7htDYwOl/DZMyTGafFerBaPA7lIOpKcaBxpbzlPDDcSJnEfw0wztoRR/K9sge+UDVf1qTq9y
CadgpSsZOAaRZTHDe73eccw1DXZpxY3N/C2dPGiC8FMX9HUu6BTJtJs3coqQz9AaYIkNB6FeLinn
wsQgBPdLikiRjx11SuwYCwNH+U9a/2p4aCjomGgW/WsWT3o62OXwXlWgcvTHmgLi/RQUjyWMHgtn
DxNb21PMbk1Z+SE2nojXPpULdGZsatPLMEh7saUPpgSAz28LIspj0uAP7o4Qn1FDNC802uNI2812
9pOkJhgqSkrIptxZZfyWFxEOQ8XAYJmvX0u+4M1MzquK6zeyXiHHfCco1uLQ7kFxv+TJ7CdRdx0V
edfLXLIMXMXy1JsRQ+7EXlKmpr2hHth265ZwIVPYA4O6hRWpm7ojcyfkA0FVy6kipEq1YIXC/FnM
n+ywcVNGkrP+ExreMHDaxZlf43UfOsLvCdSUOHcS+F1dZW67EB1V1eAlRUFi4tauzwZ56EzQ99g9
gYp0/jBwavKlVVPhsRLbGXEBcmcGNb9oH2VXI4pP4YxPTEqdZBx/+gHQLCl5FiZrlyhXHLVTfbgt
O8KekL2vUKIxg0HeZ93elJV+lQwB4Re3FNEYlsl8VLN4nEsVU6J55j0NIjOR6QbDK+79p1xlVzmr
icEO5umlt6avCLUhTG8m9gNGLJi8fvkGdRqiIT8SJTtNifFQl3udvmTFd6h+luQKevSjCZUnLvEB
TRAvRhTBQjpmGe+LNHxRe3r0tntxPsbZ68IOD7YCMsLL621YtjtFh8TanFvzdclvMhjluriIo+Is
kU7Hm/kSA5YMI0Js6lut0q4aEwn6yXw8Wu0/rhMnjS38d8ohSf9F81s79PehFq9W+ywkQ0COj3ZM
9pl0yS38aaJRfqHxn6FKL3G8NVeNmbyInVZYdpTpNxhszEbIYhg5CyHD2iPqQsHzRUBZm77F5zLS
onYbpfxkHQpKcbzFy+zTUAGqim+pUW0zBZFy1Wl8MzzgPcxtU2B8hpGZhP0Tr4RTG696Imm9nQ/w
Nw0OF7dcJK4EnhaxfEmK33Idtqx2RmZBa9Tn69rL7Hr6l04c6erk5BBX5tbHmfw7Gvl1wQFQD7FD
DChC9I0jtqjO07aPKTZwU4zMXiTxzUCbwKe6Eeq/1EwC0jmjIrqMvlDsOhc5BQ8SUhILRvDKQ48a
bKalxK+gtWMI1w9AM3HNAsYJ0rxzynjXx19Wvwcsxa3ETAqxO592Zlq6MrOxtng1wOexh9w1VHwT
UsoKJR9WCgPPmJKSsPuISUiltwh5+JPI5mqzS6Yk08Dwv4S7A7OomPF31AysdCwZMOCkD2b3/KC3
VJDpg419Wj1StmJ0lgroYZ7eTIPffaQZZfqwhRZ1z9N2N/ShE5qkjxJRtsH8eJU+q3aSgZgCdgTr
ivXXFLPprtZUT+leluwlJRYm5NeYGX/4pbfn1LzqXe2l4y8rrQ+iiOirPtT23ZRwgPqTum3pcUG3
uXAcUQ5J+pjgwRadD0L/5E1VkvBVDheHrFqwWv9IBfJhGs2HJWSO1Va7OgcKlFGeVwVaFqGIezmC
XqgqcdzNBRzNshlOK2vDNlrfBGH1PAYWJ8lgR8jNj6wxqjRepvyvnY69TCCP1Do01/o7XIpN3DPD
iPe94g782uzu+Yc4XMJ8/ZSxo2TcgFbHqiYgXcSV7NlgHTt3XCfsAUYShwjE3KE8gRpBOBbHKtxz
bfKj0td7N4sx6ZbSrk0qTmZKlPP8PuJjW7frvJ2mXxBnm1J182g/13caKpSFzvgeM0ditCJ5pnFi
DGmiuaa21h169XMs/Rh/2+K1V7qjDRDZzaR+dc23oNig6caRY4hjuLaLyCPrnoO7F/wuu2vzCUwr
g8DhbqFVauqLqQRYXJeICISdhru0PbYKqvd1mLxpDHTtW553JmOt0aulr97EfkrGwkQVBocTSacq
PUO1HJnXRCUrJgl9Rr41ftS4sBiQEYBoZfK/Xt+CXxH+9IVV5x/QYNbCB8s8qxchPRgCDE4n7JEE
JdkraVjG3VIHrIDhhvJExQeiP5ke/YnUQmq44DeCoZUjjjMqFy5QS2rQZlihe8Z2Gvt+PivGaoSN
fHn6qqUTK0pOc+0Io63wJqbtNS0eKmYXA2vKTmoQ5wOpuPNWMchFNGx5ox5Mxtp6DiL5iJQbrgeV
c2Fwi/QM+BdSQjKcxecGFMmul6+QoEJ95jm0BRpQ4SOWD/r8TSANkBHTlPlJfXJl/a9vkOQ5XJAm
W82v2aGBXNSLzdNMG5Q1BjV+seGOZ26jsmNP74UAooe75NOZjabXWHgR4XQn+sPq3mSOR+j4sEtk
F3Wd9H/N9sgB9N9Y/FnKZ6t68vxWS+8Rj7xpYQIgGg8Acq+1l0JzVWDIkl9hoVhvDfhYZTvNniTv
UG5GPfO1hHtkRMFTbtzWNyLk1soreCjyT4nNPhyX/Q05SJ73VE601p10ahgCoHgXW9YcQz/UycQH
QI14aN0ZC6oFaWcT1mQ/dlWLE4SUk53WgcaH3bMt2GGWzWgkeca2/YX9FDAamCy0wIIYaaRXc/ZA
8caW287MiXeJfDLiA6ja2sJS6kXQuDJ76Qhvb43ysLRHuYIn8swSsx0QNOkr80PN8AFtbIaBOZAz
p94yHGvW9pI4TO+9etSSj0l+MXm/q0DtXGbzU/ZPhxvLibbACJ74Huy0v2MdkFjgqm5y9ahLr3H/
Z3wpGPYJsJo6lP0fIsgxrsPsXlReqhwRfjcNQy3FRfllWihHLkGIvtsaHC03hYE3eRWNuZYns+km
O1nLPw5NyoVpsHOmWsmvZN5jBprtjWB6kt3lz0l08uK7k29p5Wvm4Ymg4HgaEULQabamvGcdZJLt
cEpj5Xb+n5NCQ2CUhGne0eaDEV7AqjBX5l7lvGfHwU6MiKDuG8Ut/yi2CXwq3b42KF3ZY+DncCYJ
d7d+nQQ0SFK7jwqMpfNBQqzIQ8SsHbt2MQJg+RfSf13NbhbfMt0o8YvmZvQnGWY7Pkuw2pE9PKH9
ZD0GDHrmtS4CdXpbYKiJH4WOa9ElKxGTHKgQc7AqUQpw7ZLyDHdKcWvWg2Ta/dPnduRkz9Z9abxX
5lWWD5Kwa0Z3Vbe5xp+IC/Ywd1de6QInrHQeSkZLbq17GvJSbS/lEejGIHlUQ8CmtSQoBWBnYPqP
cUJdDTCT1gUj/olGVFkuyoTKxTBr04Jtwk47UpjaGlOLnsnbRjPfhCYQI7Y/b8Nhq8t+qLCcjG06
G8KYGPVNO4a3hasXF3N3b1XsqnAy2NHuPGEm8y7tXc0k7oYI6kOmYLkPbF3qOXfMt9PzLaIXJeOG
f4izo0Q7+cOg9syV2G2zeshKK24+QDHtIdRnl9oLN8p7pB6XngVRfyI4WwqbnuCgihRHP76J+vdS
OcnWzTS47YJwPopg/6bBY+xug8FN+SwgZxNVkHxBzsiRZMWpVx896OoVxJ0YKweY29t+XfdA8mwt
DfJ+24GHDbHZ90wgM1Fzckk5pfLwpXfDNqzYqwLeThEXVnYVLhLhsepZTUa2+TDV5o3K6Hnk1D9q
AR9cl+qdEUutDwWDgb/JxyNG66Pr6eotafobKhaGA3HaaEpX29OTgB628TN3MVGcESsz49HPZzh8
yoI3tQoWLCnWczg5Q1oytR+TYiylylzSkm7uOFqJZ4AWas9dY7JAoAbKdtX7hm4JdB7EonT+iYdL
U7DQpoBbdoiFt6fAMZuO+uQTsGLIS/MdkHBBeLEWNE6A3hlXpPCwlL2UvKtPwihMJdvAMNEEuPdF
xSZizKV7MOujqP4o8dFof1ThUTY05aXTc8ksf9H8O5ffOCHYjrEKGyyeGEUqPl/6HUrc3TzZrb26
SKLvT17G5OD1gjsPcCqcvRC/V7RN7i2D0tTG4yx+I6PwOLHTQktesO6G5TV+IhzP62vSMyP25MJu
TCw0mNc86psQ/g8fWOn22Mr+kbjSWLR6xEILULna1K7+US42gr5O+udP3CffBn5nzIEPE6EIvCmK
ibFvkSJfxyvPHT8OV1X7GRrU3VeKT5SDEqwA2yGaw7McMOBhOPVD8PQqiPo9LQVziYR4/T6CWB1t
BQxI+znaUgxJiHu+QvuTBjFWEoB4tTf8cijgvWCl3uBQcGhQdJtACPjXMH5DYhCP6Qt+O1gulJjL
rfjDwmagr0Ju46XvkLLg6mMtstO78BMexdJZdG/a1fSCwguFjIzV45Ae6I9WLvsON8sG7hS4ynQT
neZPdtn44D1MfiWoYUEkoaOwqfJSz6eh5RYmRr81v+eP/BVPrW5ju/7qcJmVm9Sfdgn2jGZTfhbY
pqFnokw0G/24BPlj4Hc2vqb4yL5CWhbmzsu6zROOw22JI4fJCjtPToTJ4iC/gIUCBNrjln9Pf+X2
QOYhKQOlIg/LBNxbyLpbTiM5ubyVdmyQ1Lbs+EtfE4GGyWd8i/6kVZfZty7g8WXK5W9SJCNZ74dk
ej3mWVRUhR4LeeY2Dx4DcchsSGtOAyUGsmKQzLZ8zu66w+dlvVlb+Y+wcPNHPGFdgbPu+jO+aFxC
EzHWCwUCjlvppfwMKVNSl8ohKL8juuqf+AV/A6tvtWP0gyMGVjP/e5wdE0cdc8ULbo1FvIw+sy61
3oRnC0bbv/lkcNqCSMQbZW7Yz0B3qihv7a7X7ZVi3Nhj3pDxrMDAkTbLnQjCqF3SPX5DCasd0kIc
wBnGZkgWHWfRBEkZWsCBh7fTwJrdjdo1k9c2IQq3j/PrOpwKkG2v7Tf/EeFval+12aakrl/lye8u
8CEKT8bTrftTtx+ZsduZeq4YRdnsS4sQgimLq82TVH1T8bz5vVecrC0Ta1zBvCCCsCHYhjFor7u9
H4OFh+fidqAKpo3x3n0bv0wVmXi//L9d2ONUK6D847ABFSlhXN+mzWO8QoqUKg9hjDUaceZanMc3
huzJcrb+5dZXdsvG83MlcbFhKwqpFyDMNsrRHzc8ZVXpMvItjR2VQ/OJAG1955JdIJxHO/KpSJKb
9Z2wkxD9NYlXLzvBa17nZ7uI53+j7ufZj8bLoGFEt+NtkXtJd+z4aVGgn5gfLlaC92FfYS4Nqp9E
wJdmZ7hM79zQ5j25l/viR35vvyEDEguQ/+lEGHCoPybJi3nVAwTkjowFuD1GCKz2XHUaZbvIZQc6
+4Z9WFO614r3JvtO1IVTS/NYcAxmvYdNy+FJoC0x/0QZPJJ2MhXmZTrTQV6KrnOx75oLpOb5FS2K
I/dUxp6CyAS03Rp+ai7DCR89e2Fa4/PJ8BTLb5JC1HY+wVwQa691yBwQ+RZFe6NnhzRjP2CKgtYH
Rkmk/WIkdwaEdXks2Uw587D/U7qTUvMNKdUpZ01XW/haeBDMF/6L0f2KrblJOJaT4kstIRzidOkt
qkuaNl5uifbEQQQo5Z3UevRfLC35aEWR/Rxa5Zq19mZBWe5r81ud//L4p8SGIigvmgoooPjS2HmX
+qp0Evr7qnhJEQiMK59rKlB/1F2o1UcwANQ1/4YtXhSCDJycuOloHcYMSbh4Vl/NqzrAGSl/sTvC
sbqXOJR72JqcEGUWOSQoMYzuF4x9zE+AHqbaXuhuGYKV+glhrtdJw0zsQo3+afTjrIH041ZyiZYv
xd4krLfihlpoqkbrNe+gRZv963Nn/Dnng6H/Adt5Z+MwY/ZnLRp7Y/+I8WtNpB5yxG+wP52yFeft
3BL/wnchSLSQviBg34ZvprD8Yzkxk2q5bPnHKj7DfOZ4o9EzLmO5U1efwDhbWsRtSf8KKg5Les5y
2vaejutpfuL5u/o9lvIDC05HOhxZq15aIXUhTNqiivkX3J/EzFhRUfitws31zzySHHCP9gj2ee34
qUnqmdJVnQ+9KLx2MuXslBwTWbZDdQ/EgelAt4XSQldf7EOZJx7KaEAq3pnHlVQtgF8RHMyUwn83
ed9YaBhid+P2Gw49SieLP6kl82Omq7u1F25N1+K94wwiS+I0YYrtXawH/l39QyVfadUUdYzidXiF
m1hh9Ejtgs3LJ2IvgvhZPwGt9OyR1IJxlKH5r9pJgbYd4+Qy+uYlpdWrBNFegDWoI1TWnr0toD6B
WSFi4YeCMSISBoqZ5eE5bzmIZf08LN8qV4yQ4q+DQWeIOPZItYoEwwy2iQ3ov0in1ECMOpSBwtyY
inctgnTJgyVJP0PLHyuoOm7o6aczqWpSgXqqt96i9EMH2TzWybae9KNgDRTSBNPTdWdNau7GlnCv
ku7OSrFX6PR2RDSXIAtvHzPUSuCGDUFIxD1RsV4i+p+TPsZsXjYiUVrAPOYPNntkzadbMZGObZUQ
8uANFDu/Ldod6+RdDfD7fxydx3LrRhREvwhVwAADYLbMOYhUoDYoSU9Czhlf70MvvHDZ9Z5EItzp
2316is19Q+eDrmG744atGokNaESBy/65vEFCF7HX9VZ9G87diE085/l4Ci4AGSiAj8s79IVtRUUQ
j9iUSIOCotJNO1dzd+4U7XRzeLUEXD7POjZevVVmsrGdYqMGAV7SOA1ZvZhAyKe6Q9IMuww5iDrP
P7AYLmBAMlMwABTl2+SNqyE2WDdxPMd0yvYF2DVTs7dzzJtNxSDQlNhtOM6pQ92kP353TOL3RFXw
Ul/8FEtOER9g6QH5R9ymDIElr+hPucWYFVos03AYhqGl8Qj1h7U0AcK3pgnswOIgFATRWRaBsY1p
0JiNontLvWaRIDYrfbh2LdnEamAyoztkgFMKWXBqIUPwp6rzs1BKYMN33bdU/PIUWNW+s4gDlq0p
O+J34jPwqbOd2aYbNvIzYJXvIRYek/KoOOdYM5788VqKa+RroBOxEU52y71ssKckKk7F6Al7BWMf
Bfdmd1IIjlFJZwChg7aVnKDp9+JuKWi8GWpag12gSbO0xPlOYp5KXqrzqLL3105XvXtDutONcV88
swPSR3bulSCjZbtkq7LXNlM/tEBtwyReJ8mnze9bS2NtcqsmGfKLvdJIP/WJselHyqcaHctPhuWn
fQpqjXEoQuox5WDzXK2Ln9DQFLnbaW36oZwD8vhMkWnWRGnFqor7rZNaLwBCas4QO6vYwyuQnBFd
sBI9MT0NoavxOwI32l6lLUnBCft496+O7Gtt0p/dtMuaWVIT1sKramwZ7jKgj2PmCp5M7URTkteW
O4/zlhs6RyPUtkltHa0mPHp+euz5vJ03z2+OrOuQv3FM8VuyVDk3EG8BFL+BW3yV4Cra9C9LhznN
Mbzd3Bm5Da/2nuzsOYyTpV/UPyEQsDlU9t886FdFiWME9/sOW+vFBSFIJcTdAKBXgY1xQB0a2JJL
gdF8que6YS7L1j6NKMGYzZkrsMORHOP0DlPA/vIyj9Q1Xhr5A7al6jl6s3uRCJJa6mCxVftC3jkC
0qDBrdmMAEeNjgxnJ+k9sNgq2hkCf7UQ2IcpDjz3Y7oWkKvrnnKONDj4gvmPdrFFbafrzg5uPaQY
DBNvdhpt6Sv/B/mZL4YaWr4vrUPFrtHbsqH9gNC+6dzppcIsnzjYhcnAUmF4FuxBK/TmmlKjMchv
mUHaF1KRBm4b7L5WDD9cH7vE4OSVQWKrr1rdN0zO8VnTQKqygnGhouXkg8cApDvKNxtRl6fFONxp
fVy2+EO9fD2KEOlarOiuYDo3Gb4UDxmNYAC5MdWfIJasS1dbx2R/hsabQR0uqph6J4uQG9Nd8BaS
SpT5vg0fdsvaNH0oEpC0uqXDl+6ehv5bSw80oHMrGZuE3A2o4HXGWRq73qZwkTnYruB2nFssu9wu
XwWdvYusdwBYY0BVoMiJpvBR43ziSOjjkodUNQt8jeM6jwj6xTHIMTjxKgxdouxkEzzeNa58t5EX
eLHtkrza8NpblMVFpsWCEOEi60fsdB4peKzbsb630XpiyA2xiL+jFjd60VpXSKjPO2HZg1W0pVqP
gbnwZTMzYxeEWxG+UF0L85XU/Sxn6oIfjg8I4MBAvK5gHjdSErdhdTAJmwHTOkmnXgRlcdL5TCKF
4Z5HIQuQmUJgJH2ITSR+sSm7koCbB5VdcywYUj3tJ9E8m4ZVqIf75wDp/YuB9rDf6NuspViDA4aM
JzACvwR+N5Eydwxx+1JQnCamZRc8tXfB2p53bsyyiXepPR6xJS97FmTxONLEiLmSDjSb0rVA3yUt
KqvhqF2NRmLX/RZfwjrGrBiQR+xzsWJMJ80zsszo6t/nNpEFy6JUx9Dh0cWiJ7PZTufJLRm1vWnk
x6ZU73EZvdFbsh26ZlEZ0blAMu+i/mijBEod7E0LjZTcdjwlr47hfnchw7rbvLpAbAQHiz6krMEM
9q5TXP0ifaHfb+ugoNpRv0u8eJsNvK2CZh6LRi5SrApUoawjjwegWzKP1+4WI8qubopFzPqMn2Il
kUQYu6jofgPUu4/CBEd4twkpktV5voxZuw1Y4pKtOMAYgKjlXGzRPyTIF8Ki/ZGlxdNA5sXew9YK
jMRxsrc7wdLHT3e0MDNixe1bGmHLJupYUs7wLKIB94d3/uE/Rfai/i0Y7xQC2/9LkHE+pMGmC7y5
3xhboAaAMpH0Yli6eDDsSOymJ8hiAvzt/NQ132kMvYDDlN986Vj74/bf5HP3Tlwg2CoI4I3qUXGC
fNbIjyU7+BynKLDn4F4/U38TABtQO9h7VulE2pCePJxes+dqXgzI/2jJtCHxx6IL2cW6pf3O64ev
ui3ojonWQUMtH5+g1QRbzVLu3O3qhUAVCFOcVKpkcrRO7tOscMGHNx/L4uF5CHEuqEzChqG5TWt7
YRW/sfGdovEYZE4E00kbBJfOx6wnVbDEGsR4mEt8tWTUnS6lFYimEIyU39FTzLbMinBZc+o90pks
Gp2ejgVRHhts62Rp5T5swpMtK87I/IsFoEME3J6dX618pM1ZOVqo6+I7hX/0K/7vIZJs9sy++y46
EK4Z+4REZtDRQn8N6O5MVvjqtinze/LhasMd0+8IB4hegrjgEFAML9BMwTJF4rUNrKuruBis/q3U
zEss7ae9hHuOgUfzvqFpYe4HDt/HHly2TvMAXkIYKargjdmIPa6PoUI2r31Fg7IdOFuK7R61dIbr
ILznFMM4kxOZ63WLk0vQ/g6mXS4CgfTm9xWNjq365DchAFcp1NS0u9jKzlAp2Q3TuYNWV3WYWJG9
Pd+EtuK758q22RDFm6SmeS2qN3Xrb1ljA49+2nE0QrPz0Iv/ShEum9jYgQ2cNfnVLKeALhFceO6z
lzC3aiJdcLnA0IyvtgjB3g/o7lUNyN4tGswZ2IGgq3aUyXHBROzEYQNRmFbhPhmK8L1zUUDg36AJ
JHzwohZnSW58mdqTval1zEKxg7Mx0qzuMynYC4aqgfGRiceUjWcrcD8jT/M3PA22cJWuokFzq32t
2fgAZ2z1DH0VGLQ6g+FRGSFHgy63L7GFSOIPHVp7vR9yLKZyuuoO4SrYyhRbbakjWfDp6KsgtRe6
NZ1BQr0rnXg4HEemV2CnjsLM0plOvWb+OHZ6/OW5BEFS4qNJ1Vyhk6p1L4qlqFJ2Dk363tmMA7RQ
YC6nZ1ZrAoLF4iILwa6AVYfrqi8OoLAV/ezRlzRB1a3+zcY+mNtWdEsy94hkjn1M8aw1N3HvIEUS
hYSUf0lk/wrK9l517LKalh19Oh4LcE8MQ9XP4LCE6hwDXCdNHOM4bJ1AsgrzsRon9XYIgHIW7vCh
IEJC8GBxzWKF4D+LQ/1tKqJPYfNm40sMjyC9F3GIkJUE9htx+1ViVddMTRUtai02KjxwQxq/1py3
y9rZ+ikWWeGz4bISH54JzjWWvP+cRq4qrd9TMDS3mmhvaMhIRBEd6X5WBlOd/RQ+ZLYJn1whkb1N
sRzPqcJqPvBhtj1KkzJDJGDL++TrS469Vbm7opjYIYkM5TkxvEVGRx1qkl/y9OeDG0zWJr5FwzvI
AwQwmxBzb+B14Qjs5TmNafysVoYR1gtusW+QsB2ZLb1nuaLKv5jt97oz/NhFvVKWveOeeZl4iS0N
S50oWu7noQXmD57A1niigd3If58SFodmnbzGur7vSAVQDrI3sfN0ZYL+rJ2sojmmnbdPonrlFcgB
RgMdiJf+RDvWkK7GyN0R7ibZ4GPAySz3kI/Jh9E7L46e7CJpo5UGySo2ULldwCUUEiyBBLzXTWsD
qedqsRFrMhncPCNFOCRR6vreh1awxzKmchuzjFUW82+oyUeTIrC1pkuK08KgGS1bHa8degZqbBOP
O1c0n94gPkqtMGAzGWdvsP/v3HyJU+J+fusgjtbUv1go6llLPMh85sPCgJOVzWskr7Onb5oAV72K
sTcKn87Swocq1F7SkTQOMRVgZtjKiuGvb41ToIPjz8e1qRKK+9rsG9YgU5SHzAxTe1pBldDI2RoO
mnr9QAFIZyAm2ltkqu7ZAq6fpMGwGzBdGBCIl7JJ/izhcUT05WfG9EMQatjIzrpmTV8sqZzaZbpz
Av730/dhOtdiv97E6fDdUIE6Cwgg65qoVq4qfyzJOaFNf4e24QAJRGsehPZvCK1xyWRH6iyJHynu
V1CoTUB+qTZ2w1jGOEHVN1f6hwoVdSBT7a2lBedS456ZdHISNby1mRw9gtiC9m8paFxTxXVIvVsT
M3saxf6JNtPxmU5TNE/qnGQwwNFKvYYiOvVWuKzEeCyx4Swt8/nWoCJhXrEjVvirB+HyDO7NfDaF
6gGdFypxUH5Q4PGC6TQg2gUHUi93bd7tWzddB3EOodAc3+0yhbtSanjQjGxV+NyrzDgvktFwaOW4
qZ+iDQ6yYtFQXdPq6YVH1GmKgjMgaqRvGyY3MZW+v9vkP0rJwsAxzgl3apqPJx5EC+V04BzRN2hw
WZS8Wlyn3fmWlLtC5fk3kFf3oOPC07jk/SFcNzqbtko9oFkjkaTLUJnIvYyQLCDIP+ys2t+5+VeX
DPS0Dew3PoLqmOtfQl2DIMewkuOCwD80fvXhm8r0WaOVG0+/tM7nhLW8b7ZJoG+FftBT1ACgj+hM
T+Ucx3ETcs4C6M+DfZUEOXAymBWKur7EnE30Jbry7mlblM0jpw9ozgijcuzWPHUWWW1dlRLwZdS+
K3VKKRDxy11Y6ivNf+YltPRfUFsLHaxNabKa4ioU2bixEs5x2bnz5ApC6bLJ03VRafs+IQ3cLU0f
bdJqth5p8pbWDk03JqqKwfEZ48LD+jhxOG/iYaES5+RJyKNubx0Ft8vznB6S5WvIF/Wmfget+BvB
qABPgD5ktwyh/BcfXx4xBCKRFBnMy678hQ/N7rFKFmakXvGn7jVZ3Gqk7aBuVjGB6a7DbGpzlYzW
zuqbnS79QyVMtt58gF0lYXchMoYClgM5fzsYr3A+cTN/awFbxTxmeQUxo3xrm/FaGAb+FcTITlHO
OCZwaUKfBQxWMoYq5pQ0s7aW790oxSRB23LOcdhBlWTdouhQeMbNq7DxGQnOxzIavxKh3YgvRYsA
0OcMOzXr/nTnJNm406miAF3CagnrPyhm7QBSGsGJNWiF2LyiiPAwAOjiMFPOrAYVegRacekheTPR
aUs/YyPXhESXg8JE7jC+E8td23kAnMo7oM99CfqsKjuFY6EWFii9wMA5VqZnWH8XM7ChSvT6Uuub
m9UFEA6JRjcFDait/xdFhrcqaFoSwqb2jm2jl2AO9Tr/Rct9unD9AL5fMqG8JKCNPKY4GkF3SM74
EOjbNSlamRc5k3hpQSCsJL2SrURRwGGTdDb1pYm1rycshrQ3b8Mi/hfZ4UozOqT75KWz3U86Nl56
MgzXBBG/lMERZvRIDVbrgB8396mnkTHRQrmnZ7ZYDsbAxWWT7C9zBBHXar/7wEJhplarEs2PisxD
MXCooe7MxG9FiJPYAJaSmMSF0PR772bNrrI4FLs8/yhHmvCF8qdyZHW/+hJBIHF87DC9j2krxsKS
KOjugTYe27YxKKuarlOhjlSI83/SH8pEgaqgbOfWwdQlh+7sVU7vuk7hzqIZ+n9i8MlwhA3uH4PW
syx/jKP3Y6QsISCL3vW2gFSlMXvI3q3Z5XOUSvX2YFJP3fr1WWlyl0Q00UblzncIyyZ8lgkJUtk9
RzUHj0kVAWQKnqOyWRQYuxW7wCFAJ25KY9WG+NvGtoNoYmok55n4HqOFEG/ErF/1qv8cPBgTyh55
VzkiXdsB90PdUjjc+SznrT5ca6M8gueAeNufBFZx2uKQh9q90M1zqKY/d3LAcVXi4OudjYqX41sS
GpyZsP60bLmxMlbmdsjkEJpqhMbC7yGdDFtsMCr2hhgVEXk5RTw/wHriNTVqOE/hLI1wpmd91D4G
MzzYQOmZr1vcup3kXymDY5/H0DGo5AJ4cuVDcg1DDxMMRBqd8yecdetUTdaNoww961r2145PBrE9
LSqdNbzTJ5dUGb9YjhFLYZjOOquLt1zTO4Dh+5gdmWBk4Qe+0WFDYYH/anfxpY9o1uj43oxn1k0X
5Q0T7aef6D9DYd/MwnnrPehSeo3jXiF81cbnZLCTsthS8CRmi+YobGki6n+g958tzT9I5V8DqeEL
5zPosi6caZE8xLXHqCfI+RVozWUQXeLA41BjszPrZfPCPHQpMMYuPI4uXqh6aFFIlqlvNPOiTR+m
73x40PkSJw9AScgB/z1nqAAo1sx3xt+xJSpXFWpF3wDuC7fWaNVs1ypoUTGiyV94ZnM3HJst8ojl
TZXae0L/KNUGxrHRW9Yopr8xbB/QT8/wOGpgcjG5dwagHbdFE+pj3L8xlYL8RMOsNPCUtWb4oJ7h
jy6lFKQl9OzR+qABZ2LhYPkrZQBjsyQEXNcgmxJY5aE2g2+9qNc99kDDMXZGClJGt51/qsIaURPj
XTqaV5FIgGRTKkw5ukvRBV26wcau9AcD0URMsHuvEWLc4Onwad0df8Ve5rhOA7QVCgk5H0RWi+SW
f4WJS4EpPQUggxEKNWnSo968ELr80OnVmZyGWgt1D4RtbGCm4k0x+nXKdMTRdSoWk4SCPeE+cNwg
3NSFvsnppjl0pa+T589KjKjO2UxLyIX+H7Bwaly5BGjaTtXa7Ea5d7sIHgNHn6TPf6d+anghFDc4
SHI99W1yoMuaor+eG4UwHUuxzntTORK34Rnlwhgn8dU5mcI1MYAmDPznQ3iCkeiB1QpdnAJpAwM8
bTj00OlJ/IGvRugp54YSqqnKPrsu0kl32uCvcqDnkvtu06QSb6vSTiU9a4doNL9py/mCE4jRKG6P
3iRvaTIti9y+00D2KaU17vwW8buPIE4YetftLKn65SQbMlCTS5ME6a1Wc9YECzQu2WCj5YQzLFQS
LAZSLc0EJoAkD31QeodPzoZzOOoVQSr7p3Jwi46N8SWMANGGx7QdKyjkfvfV5haKqgCp5jfZS8G2
00S+naGidTxvBBhL2ThEZof43mRY9cwJ/pkBfi/RIGqEipzzoDv3PunWBdlq5Ch6GgOCxWafH1iW
HFIGcAEyQreqO3HehtADjWlsuLKVnvrEMIJLGkwHkoUXEnhfjGAPYaf/NFjgc/ZW1BImeArcAoc4
NSj+qitoG6QWgECtl960wEoZ6J31OARfg5YwBSdnIuPzPhW8UYtdlgwndpNnOi4uqI7XtmMVAaDJ
dvRzNpK3n+Q5j3hG1uW20vv70DTLgSURufdi04biQ0rSrRPPH6PVOK/VGA/LZQZYEI1qYRtEqyRN
tMgsK/pvd9Ng3imZcHeD6f0CW5hDFt8MCltfIvItC4SlaTp/8dCyK3SQC/zPiS5HlnbM76PcdKbP
lW1yxpZGwpoExxYYATr1Wpa6BoVFpNy9J2zChFKLI0vbNBwt2DSdnN46W71zTAK2riZuCb2BmqGn
dbbRTOKvGPgXtEDtK/GT++NaN9QZBsQlbeIrCDf2bM4qhHyUZe4PF9+3SEtAbxbjWYpG5AMmwuVm
F8NBa6tjIJ7+e58hXwZri7dT4zKuBzZJUDqyhyy90ez9zl+zpD52YVSIZ42PV7VXC1Itv4PSlgNb
oYBpP/NwLFIRmFbmMy1+qDXtmyPMEuWDB6g53kNEeD2LqfMsij8xTi+irv7BN6dASLuR5yX+pxzI
9byimcz/Ck/7rCq1eUq+HubQqir5vfJ1apnbnkR672IwlwFIrMKqp0tRjjC4Ehs7VGrr+4FHd0XY
bznS6oZ5AIOLi7zXToCb3FH/NqnX6DrLWbm+JKEzaPMu0BA9+ctljh6ndM7aBUHYlu6BGd3jezGE
F3di6RLlgjiDBrhk2MbcNty0Xbowkyk6hhNAEz6QDDRAwObEDl+HysZ/qo97FoRoJa529txooLd1
jK6TEbOzd56Fcjqup57KNyFXNe1K+tOwQYIM0/svh25wU9Zb8szFhywtoX2dwNGdEJpMPJ/Ti7S1
z76pwQQbw58I5GGkSCyjkaaO3FffctjZJPo9qDUs9gWfmtViCgzE8J13mbFOaDwD+taMGPgU2Tin
d/6sVmKMDeKdFZC9TTV5NaNgZzGC1q3aczQ7eNozYttcLa17H22xs5FVqPx4d6Qdz/si+lNWFG1w
DxA2QA1AJjvrdv9Cr+NL3zaYUO3pYVbslEIBfLahWsm11bUFS8ToLytk4QHmgVZ/d6I4UVB/lsLB
22ENnzAtPqe0pDF9emk4ktmhoH2PoaaAXai0ChwJif2BrDxoCOuY+UAF9VE4wAb7pTOpS2w05sbm
R4Sev84TseSr/Uu18Gj30efEeXQpS7lXwnjRpHizPQZeoNhiadl4YQubxwVSSND0vAIJqpqj8wSE
TibuQ0hnHe8jAITRq9/7rBWGlwC8Vuj5t7738REZLwhADeLWoI5C6C8ToruOT59r04YFvk1ICW0s
K46XqTeNu7T1v3PVXWLVs6d2YJ7Vpbz0ldPM2eOCJ4O222pBRGJt2FHqBMnf+TPMhhKvEkZk7dB9
hulzqD6rEfC0zRGgNDiom+6I56lp01vTofoYrvrx+bVWPme4pW41HBlcc1ekis0kfOZVrZOKCzy2
9mkdb5WVr404//FTDgZoxKjKXWGuiikOjvrYcy6kkYEN3/OX0joG/Cd0Q3YFuA+xQ268m3bxngWK
TInMHoGZ+CtOeUA+kYFaB4sYrNLkWkZ4ddpE4xktxDj3U5RHDvC1S52p6566XLEaxIOrT9w09kgo
pc1CHKo1zNQiiD91W9H+nohiEeaIblnY3129BgGr6w5lri7E4Dhg2af5H7KW91LT/401jkmghNjF
0gFw47OslDmXl1IS+Ks0PwmHhggiI1SaEy57Bzt9QKaniIUTicqZ4dx9OJZbEvTjsgnGcx3nO4Pd
kGVGOFPpHghT+9A01d0mIl27b8psv8ZJO/uYw7vBXGHzuMhpXCcy5lfKyUtP0WcXTlhT83XtZKdn
3UcvaYmrYk5OdKGv0Qk2PmKVEMP/oMxzn0+vHaMxPwgnC3KRIFIN+56O5aqLgk+TuxqU+J0jVsE5
sNZX1LAu/LKGlGDM2wZl7SWdWBxR0aQsHvy1WI4D1hmj+XUJwZj6dUBozr1/z7dA7UPPJNbCZh5Y
H7U8SyP9F0HnVg783uqRFbe4yfaZVpMLeIBrnXuGTZoTm+vwi1vv1Ad/g4mBdSwWbkoeNqVN28n3
5CaPShwbvKGcbzT24AayzMhLgnHikLfk4N9AbxIngiiwkM13aq6LYm0O5ilI3/D1Rpb/KeRPa301
FN0n5iddA3MKsHDX0Cqtxe8RvGOtZdvWo+TY6ttgI+rh2Roz51LpkinsosJl3TFrlvhpzE1Rv1Wy
Xoeejt7K0Iy5fyAWqrcXlewFrorEkSgGHHWH5HXIUb9L6/Qso89T8zBxHk8BFzSwmABDz0sbhB23
Bk/t7cjBjoGHwZajIGx6vYTOrYMiNdq1RFLPK9yL7cUjnDLsaS/jD4L+5W4DsYWJ9KyHOvvyNhrM
n0+WVAU7Snv+avjIi10Bz2+KT7ygQRiQUH7LW4dED08M8V23HpGw9sCzAgcA/TfmtPRsa+2Vxtx8
Gm4Q9pk6qK7YoC6zEXZIgAOonIizwgPzQT/TfDUvyZt5tFS2LXEH7deZlpVBgnztdrdY7SbTBOT2
L1YcKIqASwQO8nCj4JjfOZ9x2FjE+DWon2K+fTyruTJAGKI2OAtD2OENhDk19b766Q1Ywh5MK6h+
wjxW8cjt8LPCgtQl/taitHaiSof8QsrXc0a0WdFZvaLEG/T09+AQ6qdSOWJV79i7Jjt79dnpWe/G
DqnnHEsT83WyDvWLw/6AA97Q3PvxSJcJ9v6bx+gkGGOaqd8WPIec9JNn3UJId2/ncO3Hdau90+Oy
iKuTxoGtxr+uZz+OT5YXHTICCWzlzX7SOZbIL61gNLeTlaL+bXC142RxiAcAkD+AJLburUFUiJlm
yvGbLqVVkpOUsf50lHYbI0JHEVD3jNkA5uR0tJ9ifIcpq2Yo6Lbk7Ymf17MfBuzTFOCXyQXotEiR
BhXNwR5o3P8eBVo7QOr/2G5+ynXMZwKKdvpMi89QV1ZRE300VUEmqfuMnXqeOCjT+qoKD5IUCoBM
w6zXbsilTcWcgFYnW9IRg0WIq99N47+hfTOdXWFip/DtY697RMGBTNlgiitspTx/45r532o3+Il4
9hAVpd28ti9NCgyC70mz/6XDHZkaL+jNEpzhpmva4Qm2HgDN0bj6Rd+1L3HNQwAeOzcNatqH4LlU
RvwaCLqsY9r+5IIIMZzfynQ2lR6TFWsJXJCmrzBW5yyMmmah45SYOlJ4eOPDEjNZT5bG2pWuReM2
xR8G0oHHQzE/GLq19IN6FhnDmpPBltYnFNNx0fLGY082CzE/Gwl17c17wGa2H/6GCB9FHbyxdmes
00A9PZdxr3G6daxbT2mX45c7lrd4GuQyyvwFm4Ie75EVZEvcynQMcLZFCJUEQUvtnFN470fOteP9
7ObHsL45UIsL99IU/ZrCgZnvYkPQoErnrHyJ59njv7YfARUShzDCV/25r5wCDjAeajFLRu/R9sYc
FfBaue5c6OUqttRqcvwd5CDKveEPFtqW5pSXxGkJeKstkJ6lx80Zm5ww5Eco0qOuPQHyBOlrUg31
j+TvTxxMqfqHp6pNUyI98PCL/F8MuBsT2Fgs6m3jvFZwheMKca2/U048S91fjNuGwQsq25SIq1ZF
9vNC42zt3ATiSgrppTdmCk+CL7cQ5rzoEHd7Lz4m5p7ayNbaJvk6xvBvnZv0Xx89dHHxiQuoYt/L
Y9mRij/oDtJ1CtIB6md4HbzfIrxJ/99Q0wFeLTLz27Q+4bgon6wMZhicO874PQrM/+ZXAganpPjv
EkWPUZCxfDXlIcBaYo5ciTvXJePNw84Z/hwaxiesQ8s2P7Ulx3jMvXvfuuPnN+Nd4W4MTIXubRre
2eGEHrZ9vuoC/BUUbYCjL43/0TYfYI1mfnlr++5uuqfc++X0XCFnjuPG55VBHISiSQhSE2vrWp0y
GtPHb046Yf9OOttMNaCDa+w8Y3kvvH9PIm5BoCWiUCneluMiJjHYd9Wy9YdVqbm4BrNTCyejHdeF
IXmOkLsNmB7Hz6J/E4YO5+AlrBdDLpclkz0VGik4Ac/eZNl3PS66/ly3q7q7KMm8zAzc71jlzACL
PEPYOb5SKyhmQf3K8nUh1bAZUfZ4jrXPUXcOEcdgmw3FLF2OBuE0kmV7FRFyvCber0EPDL0lvb61
mk3lYuyAOLAo5bGzAD5cNOci3FVLm3Ox4VLTG7hxEARYQNCnqJJXS/txki8dy7y3bCCy1KcU9kIT
80bieF0iz8b9SdfvCTmB2L1r8OYNYt8iJ0AFa1kvb8p4q/J4U9Axo6cfFmUd8dlgDhk3zIVIiLPQ
P4TA4qtkLzGbTs06jH+EsWmH38ABzJnyJ1GXYQTmoyOXkkb02pY8TcoiXOQKlUYW5bYvCXaCEdzL
jGVS3LFMxi8Bi6jKF0UfUy1Doi321ZZZl/1YBsnYaW+Dj6Tg6fRp/U/WCzm44TFb+VgLwkZfWEga
YVOukii84L1Zhpm7btyz6PAaExwyup7tMttwjQhqyAFKn/iKndLkeya+y7qJ8EHkfQaOWhfo7mPF
2IzSg1ebKugIyzyMj4ZsHAeknVYQNq4l3HAy77p77tFVXHnDr4rY9OPb0zVye4R8Y+l7OksuTOeB
vQnDZKdzclKOdZnG4NgNHalETMQckhbC/ZHTg6Y8+Dj+Dij0PSUBYRjj2q71NT3hmw4fI4chTPMd
xIguXJW+O69BAvvdSH9qOtc9Fo/pXocC7IZ7wUFQy6YFIPA5zyaqYGrMNEtdl6z8bTo7g1U/5VcV
fNFLxl/6W/b6ycVkQSDQQ/gyOVPP+BlA8HCm76IPoJVzXVgrC9FNJ3kcGvVHzJDmtu9yUqSNpjP2
otciMg5wcmaizb90HaukVNQHk9XVei1Y1DEfm9VXH4HO9SvaBYYE1oqPgTu8EuWK49pdATVECV2U
g0MXR13jKfTWiSUoBp/mKbpGaK49eLhJ+sYIRWdiNyvjapMO9pymaoT011QUKy8DQEDQQwD6InJM
OwOTp1mfe6881bl9kvjjdN5RNhFGNNuXJrxFGv8YHGirV77D5fO2cJu/CRiFFowvcMt2oiiWE+8p
L3fWUpQbVtoDKzHz3YzsPc2ui1L/8PncRhchK6p21vhHYTMlfvMiba4td4kvxa9OqIsqGEDfrJEg
aC7ciKgR6wMM+svWGLe2cWpJbOc5mEHLW9sS/ZutgUFEUecUreW4j5rwUBDUQn/x+ZpCohQY4RE/
44hHWtHfniq4FXFstUxsp8msdpslNZaocl5HzXfJjtVfV614H8gw6QjHuI6JK7JkcxklWu1hAPkh
YLWz/YihjrS9778mhIA8pS2eHRC8qjZ8gPOws08uEFsrIIrf0a9mcdylzY6WU/qp9zTjzioqAm30
oQqg/XAyJDcoomDPGtP7kzG54OnVQc/Ad70KkERSQPGON7Ft9TGC/cfReSw3rmRB9IsQAaBgtyRB
T9GIEkVtEC0H710BX/8O3m5iYkYtQ6Bu3cw82W2RVwng3QxeKD0zWE33RebX7ENuY99t9YZ7cpt9
gLZBTWFkAgs6NpuS635CORPu2kUXfeOScv36BYsdNrYj0nLVktNkRnegovPO8Oahvh4aBrf30Xeh
ZxxmhyCLxaUMEv7GhAZ96mn4QOeO6omYEUh8lFEEwBU1LjLJfNe7NGs3oLgRx9WHWjpeXCqbCgcF
raLLfAjWgpwq9ZX61i3wpqg6LmcHcr5Pjq+yX0QF0HvEUB3W/imyjGOIS4R1HUcch4ob4J55tuTC
oPgJippUUHGrUhSHwk1v1NRe+tHZokxi+vZZfJTXtElAoNSsUdlQqAtdp2rMQSGc2OtGxh+GLA4P
qbNiGYqfNKQC/FqxBLR4ibtlSl8uE1XSYFW0b7iM1m5hgGbKNwHIn8AJeH0QwoZAII+h8Se7w0D4
VpKqS88m6gKLdPbz9CeFWxG+NQrNNwPIg+jUGvekfDWwDpLQbdxtjRTvkMCpsbcMODvVjzL/DcVs
0elOmcW+sGhOWWGdRyeivsrzOWjjOjhaIySYhjK19Kzz3TipuqHwwBNkBVs1eRkDw3Oc/dj96SyR
7PEzN3DwaOKW91CELGeT0GxJMDuZGcjBuBfGeMoiBdJxzI85N5IFPzVRNg3PHmhPA1tanzBa2CG+
5QrD+DmvD314LX1nVaMBVpIZtnCUmG03ebzkJ8uiJzw1L4SEYiJZ4VD+1JXkfSiCa+KaG2DRO/zs
HMn2U+/qZZFFSysVJ6cnGdN+EX+iABQArQYxRh7ipPQwM+ytckC1PljN3ldpvpzaWxVBjGdFo3a7
AO2qUFntWpIEIu0LRV1drWHk+kJZCuikjP1vRHm13pJm064+3Iu8jI9+Aawv8p++8M+aCoXF8Vey
FjtHzddZO93AvJGUitdkMDcS4IvF9cklnEFPS9t1zCpEQFNSXcGro2pe23xIMvU6/CafJznCRT6F
b53lcB0HoUFRNF15Xlr+s2F/DdwAAvvcMV2mvgJZ91w0DwSPnoIt8zHQZeKjMkpO/YqQlZ8+i+5s
pY+GX5xhc0V31k78ObgfGbhyDbehsnQBZZbNC0azHrWwtEk0mvdEf6OkGmr5R5ko8HoeI4NR0/Gb
MkF4KWwG3WWBT3f850awpr7qce92+hJJnIQlmsCnbM4RsEG7+FWTS9AExMiuBhmO9BT410q70OUM
DoTGFRL35KnwQSwn5RE7Z9++NTpZLI21XWesSh+dwz5rPJl1j8VL+0eX4oo2Sop4uV72yTKkRozK
H2wHJsxIHIEkzzssgj7f8TA9QAwspTUsCFGV7VbatEkZf0H/xi2vZ+8NcRBKLFkc548Sld7xEpu5
RzwtvHaK+huQSOC5Y6a/tpREBnsykguFm7aYjA0TF7tD1JLcx+bJL8Zy9n5Ugt9ntIsDn/IKWmqw
nb53c4kP+cjk0CjfPm28AVZcCpxA+0XfeXk1lUuTnALMOLXcTWpB0g0+H5TxkQtTYqJhmfR+cPFj
5ybkzZlbJqphpaEHUrkgnD3dGpGFUWwPhdCYSS/xcpT9uuuOsr8Eo0NRNy8mUOYkCJctTq1gnteo
3chta9U2ZGOw97n2ex7OPtybhR9gnPsw+xBbNxtmgKjdVjgr4mBZjQqFxtV5nRwmBfuN0mSYWQLz
AO42/jfL3H82fFA2AHY/01n1/CWcdFAtqCP2e0XJabCKp5nzqjO4ndqOLCnnnWy3YZtHt8aE3IuP
IPzTAtthPZ8P0U9uRyOU7ZTQDkuxONh0kb11O/FrgojJ5AzO6V+74JoS8y6tL2PW+6gAs9iTFb26
C9Jv1YE1Lusjrxx0KR9lGtN50OzoYiaC0u0mzvXcGEmUUp/IcDEk3wboMJ0kn8uVR+MvkZXdQUUH
y8XemLeLuXFJ6OVNTPg/+VskXeLzBdV7cp3xN8vUOWvieAqJa6gc2AMl1dkTagpoTdKZPoh1C9W2
EfwpmIt6PvJK/9lgSU/jf31SbxLj1JsPx6C+MwJmIS6m3q6UcZsmkrxme2rz304lBp//qR0PMiWn
kFfxb7CG68ybTZ2GIGk8GHMjuIbcmeJ2NXDF9TyXvCpdBi8gCGEac8Tli0H+kOcdQ0Qf1z7Z+ZtL
H07BomSixEPhcz8aBJ0fqQMvlKIZX5xUgnbd9GOwYq+ceVDnhy9uKRGCAktrEdCTlxP7gXI+pF6L
ADGhfmcPDr6iaQ5tM4DnDg+BOS0YkElL/XTsrqgG5ujlHcyUn5Xme5dahxFX3GgsKTwgTXG1uX2b
xqPJzGtdOghTV2Hc0dMwZ1gYLO6thQVK5fcdnkpm0oh3h2/ACoHfOg4/lvWrle9x+8ukmCK2DpSY
lSpF2AhAIWdbOd+Tnp34G2zlKFDGZfFqUYFmQXgQ1K77mAbt+p9F2qMkIYyaUmavPfByX3FXFIj4
ub0ekebbtKK47mTG30kAs2yGcYxHu75myneJiBCYm4xJvGXGIK1nQQ0jb2QLCqESTy2uPe/XkgGx
ZRrtnpiz91iL71N/LpWL0rUPDvuFxQes5w2uA9lr+R7S9zBT8V/N7Y3YKV31Ix59ThyWteprE30S
QllMBhQeWAK+4P4wtwKAuSw9t0G2iOjv81mBbbvhBN07RWLVH6r7Yhgu0RvAscyxVJzk0+RFMddk
Bxhk4byYrGR0qBbuWF3GeCBMOBDiGdjWi1k9XpSSzSKDwBygioN3WDIe9B2HhciYnTtirW5+yRzC
OQYQMEgSVR1gIE/h4ywTJ+RMxNqRap81bB1K2K65fy+pWncQuDS+BhmdWqYbh9ZEAiNst3edyR83
W7ctXADJUoQi23H4g3/MPvhfKLq/oa3XiqLvzADtYWRFQkq0JrVKinKplb+zz61wP+3yXeFE4Sjf
S+MoSIYBEV9kxm7Qn276TENwuo7dLIOuPRJfRQ45ttNHr//WDhel+fdAPRuj4DIbYXgVt5oTuybO
H9PYmiJ/N8Lnf1bMf3ovtfVzMaVHs8V6OPReEwiMRO+mXj9S9jrlZG/o+GW4JhpGNbE2xg/UMpQG
6RGWXZuFPE90T5pMRXb8rsnpaPdPqU7ffg1zoVFBgP0m9rPuPqGFH/TgSwl4YsMDCqRS3kjdENN/
CzjxkkZ6NYyHgthVgcXRKqyTFO9pjQ20uAWsIRTX38VZ5Rm4cRt0EDUy1g1Y/Ji5s+y3chyeKo+E
qTpUQf0ErvBSiFCG+pWxy3Lx1wpO8TLYC/E3f9K19tlF7coYC0+a+OjxRugKptwh3ca9yR8PBao3
8J0EbLM+J+PII0LnyKkrtxWxX5wyB8muqCbJ2VBHEU8QAqKvCTEig9wSO8GL3bbYUWE0m3eDBVMw
a8CtaCkRsaFp1Fzsmib/jCoFzB2yFZ0dZs29sWss4rxiU81LBKugMyccSAOTNM7jH7eBiCa1sx4r
H0B2t0qE9Ge54WUUcY9bnFLm/sfuYi/xN/SEcJ8DlA9Gsaq17Rzdgh7vMmbEE5t5HsTekC8EVpYq
V6rMGDeOHqztEOvjCEU7zh+5Pq0d4zMbX1VcJqVfbjTnkxXyrkdgKdoXFUJLyh0/43dCJFLpz4SB
Ee93goIDPSQgkSfvykTmLtNof2biVHJv5II8pvfWvWkRtV1o6GH7rIufguCzLIfd0Bxsaqy5/eE3
pO+rxCxTAwsKC8HullCTAQNC0ymEsXYTYL0sw8tNUjorne+iiYmSt3eBuXqd4Heio2riFCjcq9ak
W82Z3cdsDETb/D+BMNQn/cas0hc39I+xyNZ2CliMWyHiP5H0QUCaGhOkZlsJ+U3Kk+h4w2qVDjhm
qn7VQr+4FRnz3lYVrr7V0TLxUuUZh20I40ziqaKmFh8tWfHqMRrFoe8nnTc2abhOTQRVmDmEJBvY
Tt1LfQFn7OwnhRfZ5Y6870uguiyco5+WvI9TzGoa/dKaWtyjIdtHJRTWzOacV1+ELW2ShepfMpEz
qdCL9Do+4GEhkRn4oIX9ew/vhTeHDTUg/FOJSK7cnvCcMe3psqSWzj0VMV4MBatqIwPe8GLEf9LS
xFL7B6tMvkcHcIfuxkRPm59EIfNZgOe39OLLtLrPxuIMdUZapVLMa4rP5a1HXw5dVoMAJilfw6ZO
J94lrUmo5UQg8FissrA4WOAwVzKF7WaDBfBzulaL/IIewDFdKfqZRC7iBecv125jqyiIIH5Gm2os
L0E2sFXMFUhkFbd+M2NPXcLw0yjxqJVz3DBdCmbANeewssq16F5qyKyN3p5bSX8OfU4NTjWD/rfE
tvC9ZSfDEI9xykaKwOWhkuO67ezdIDoc/3I/quqfWsvvKdLPFvnxzHIOBgD0lOWE5pfPrPY/6o4i
8c45CMEZY6gt6V3tnNTyGdXi1cDVid8IokWthoc8MTcdVki/ik6GWt4xbh/4Tne9S98zn/98Jpux
Mhlp0rasf2mA3783PWcoSdI0ESM5cCRsZYTLOLDwZ/HIpMlvLpjgSZihYuckLgPZHoeR7WjpJlut
p4MyHs13Vwkq1sP6uoRpNHUSaqOySjFR0nKnH9o6+4jiGLYNjQ48hzRdF9KmXM4/upDNTe7GIh8J
3+Z2uVFBlrlus+0cjNs97mV84G1V7WlVcUmYZgz92bvGrjPVIpyO0rk0GseGgd6k5C6qfprhIRa8
r3DqLk28VZpjU9va1MAqS/RMtfMf0kq9InqteKj9poXUlfYfOBretFHdaol7Bry8LoWzrlQAftGM
WacRbDb+q8NT5Oy3ZiQa+TWH5IiOuM89HHeq6+VBC3UvWZX/3+Fijg8LvF9kwN9Lo5VRqB8Tcikt
HpzSpsSJUTelsWpL958/szkKNtOg+BtPz/I93jT6Oh3ODwym2WgcohDnLLIwHX6l186kfE7ARdQE
f7lg8tYrNlSGewrV8qfAZvgeucw8UFKgQvT5JRrQEZ35llPl7q+hp98hngXSuB9BWuyKMD/hlF7x
AyHb1/F3P2bSm+zurFPMILqXqnU3duyQrTdWTZdzF9HwIuKZrKwejZjaKoPA0DovLOqRfe5fVGsZ
pJ4QuV1YSIDcJBsdnc+GN8z9meznmf1yVfcygdNHkOaJFAFA1/8oJyfn85d4VajB+RrXvgvtTLXe
Gtt9z9TpoPP3lCE3nKQBaNeDX3DHr6xz14RQYS0564lW8i6/UvOnTu6aq8NeHdBPMHNywM2HMrXg
DcCB8pKSZXCm11DP1iEnvzn0cPy+bZoPKpPsOVaUTlGPlUvm3TwHmn0D1rrH/fZqoPa3aUfcAKsL
96RO2JSq1EsSWssg0o6z2kF+KKIEDVhfV7hMXdOqb94Dm5uBxmd61N6cGINPuJFIYYpBBiR5UwcX
xk1OGV/Pl05WIzkUVuPbMv4yKh81RUK497fwLtaKG22C8K1UEQFM2OqTyuPLbm+iBsPE9h2B4LrP
poG5UDLeJjHbSDw4FU2vMc1c7UtaH2cSDre9tQ46JR8TgJnbSKeR9TdXxHaOd1gBDkBdPQN7xFqA
cYChZHY1BnMfaBSQmz5XrHwavGOzgh+u2fNKWM8jzKzC/3IbousCfav/pTcaZ9VCBRA0gYRvUE9c
Ds5+oPtR+TcY7FNRFcPGPA/GnN2gj8zDNB0bu1p/ZF20pjQICz0Gy/Snqd6QWJLkYNR7vVf3ZkL+
DOU7S54RTWE+uCrbhv4HuUQEoOV9ZvGs3kQp4QSXoiuUzXz6Dp8KxqL6Us7I4iQLViU4lrI4SJPj
bd8369HmhtPcieJ19NiSO0+1U2iuhaTeyYYNC3RZe2XbiY0YVs0mZJOK58Gl5ZjNYPOhd9uWm5ch
vgENuM6+7/Pz0Hwq2BnqclopGTRjiwKfiSNkpMOMUVyKvZb8tSQW6mkTc1mvANaiNyy78tkAu63h
nFQmAZ0h1Xd6oJK6e23NcZWxq/EJTpcYEgNypkTivaFM90USK+uaCWPN76VdjaqrL9uYSqW+Z9wS
hgPI2LffsdQnoKLM4mlWsCYavP9rIxm+7RzYmxxN6HU5poQgcnamwVYmloArcz1UgcOYfOno3Ymj
r0gd3ilcNvhDJoe6tT2djbtWCExMbrGUIRUfNZ2lhMJzVATTkddygvnu4Bpa9K1OaaXCC9P3O0o1
gU8M40C+OcbWqkGbCGJwmk13p5i22jgTbx8/Y/IUc83tqIPjilihmG1i0QIUh9th4q00dh3L4uLY
9r70wggTTY4BD0y+vRIsigel+FIqScCAi4FUaYae0CVx/ITmHpbLMrA47yesmEjqQBW8XI1+8O8d
Q58dLsxlllcL/Mizq3Gfs7KWCrSfBMeH75oYxhjAMm1fttWEkmtNRe+ZwsdOl6XkEBj2ucXt2abQ
Mqf6TeSsHCeZ+rWmxaystVZ3f4nMsNAgYR9fCogwnmYr8bg32anSMFGmdIVIRw7vlttxSBD1zszv
JCFyvoHBainIYqXhH/iGSUOT03jJ4uoLIXXkbCZmI50GkKit2GtVgpYei/rWGX0LpY1S2X3ZK3fN
og0emF0rPss41++yIAxY5iL6zVJT/8fAmF1C2fcbHJWUrXUQGdMQwmTTsIAQ2KPCmF9SJzqWNhZb
rJzw2FqPKUR2LfkXTexhS31+ww+mw2EsqPPSOAX6OB6OIFcOGbHis5UTEjY0zpGIgA3QRQRdDKQT
Z0KCCpEGLt8SAm/bqya+Ac3ydMA5L2oefZu+bi3KRMx1KRm3fsIkINrT5uGmjHiJBb8aJ1wBx6vL
/uWJIpZ5moFScod2I3PdOHQ+ETHH5sqhRyHya8MD/GlMkjCiUGwosVjXxiGydkVM1Epo/BWcQUxL
Ka32BnGw+FcZIjj6tjXj+TWqZ5Ii3BGeqDkxYny7kV+Be1f7d02EV7cXt07vNuoc2Q1x09o2le82
oU9uxfdJ5meF4i7KS7UDEKI3EMHL1mj3KTuWfICnqQ/V6+Rox8lODCI95CojGf4YpEaBhTj80rsU
QEH/SJOKZY+iUE7iH0paKxuA5E1B8yUn3Wqs3Y8mllupoPPPMXAGmQkkd/wSaf6mHWfCXcmieApd
0KXQeDNd7nKIaUEdP9uZqCeHVas5r5UAet+Mz3w+m4aZ1xvPhooQKJqYIxNMU4u41Oak5bCwpvSs
Rf3DV+iL6uJo3+sqHgAqCIH621zZKQzIKEDp+iLf10S8F6KUmKtpLHB0uda1gny5IORbMrR2hNWa
Qn1UvmC6Dbn1i3Y69mbVr1qTzVKujvuEb0Xa5lH3831jBV/I7SOCanYJWhKHZQE4p2YsHvJMxUxr
bCdagtNMeTX9lJ5FhXbAAfpkkYN+nkovLI27q/S7MR7fUGI2PudGbdir1gI/wYr4ENjml7CzbWfR
xmel300iaNDj8E8i60jJIKYWpnnD2vUNldd1Scljuo9Ecwd0skvS6iAKwDcx+qui4mQPk/aa6dpu
YPVmRoguDjxoLC5Tb5/aOGUBnf5abcYGYdpK2W54lRPQSa5GpXhtNWy7Kn3NB6eEN04K203cCVEc
w2zKPjVjy7l0XfveCqNduGTkEPVCVL0Z+0EVhG4OzF1m368nE/3XVJkl4sisd4GMTwGYXuZsSMk0
1SEa8HOzYbNXOan+JB+PuN4JPXHUB/B4oGCc3YaRAAoOjFMV307kA0zg+SdcAH6us6xdwv9gpbau
V4KRMTDIOiXsMTWJP+Ou+orb8bUf3IlarZxLUDQPKPDiPQGjKvGZO1rVqPYkJtghu6xSXIUCGXpQ
aZplp2ckVr7nBfZpS3oiKnZtjB9clhKd28Ok+59tZsX7qlSy3Vi6aOABG3rDNqhj8qlMBVDGprt7
1C3fEV47TqRxSFcs/7+7zlFWtWXYO6qvSMCl9cwpYpOtJtT18KoiSE7eD220N/FSO24HntQhWiB6
Vc41RncZDSdb1HJpFiTI+zI0mRBLpLFZPWFpy0Lws7boCjUttgGcxqnZrltp3UaNzla38tdOX+ts
5S2qtu3LRH11UplUNHEv1lPgSTptkExsUaDvotE5m73cUqS77yZ1X2fZMXTzeDFM48GJ0l9pdNPS
bkkw8F+TW6AfGtF0i6Z4rbBdopQOH9OAtFKrJ1NwgSjKbhebpGPogIWfl0ISpG2sNm3eR8GuSrEW
dvb4pVjjtRnlEYtXiK2GJXDDJm5Or2EEDYenpidnE15rzU95qQIzfjEBeZZhueXCs9NcEKFJLObq
dN1BRiqJuZjGG9gZpN+GzKyaaR8dQDQyGtE3kxQRyhLnTBbe2IKayBpcIaaI9GXNOdsOCElDajbe
xJ2NDT0L3DjEUuabWD/jmnfRUOOwGsx7PGbvnWhhNPNCrjV3Tynfb9L7H01D3tBv+Bfj+DfX0idJ
ppe60Q5TxbgVVRnWyrGmUk9vM/wfo1fUHbeGdF7T7GhEvNm8W2aDExgBAJ8bsH/WrOX/8K99mJnz
Klp2XtC/TNX9FSinlC4vuxAfrum+6JLJVmv5A7XAmxaFrW3GvjhHstklKvn/GFiXK8dfQ5gExrho
poKGvUb1hibe1DaJ3FFJN828rFdSOrDQDwC6/ZIKAieh3xNo960Z7jAZr8Y2wI0Y/7HLxRNu38OE
6mWFMlC8LacmkJ+a7LisaOFVN7E2WrQ6dNAWdfIsUZALjBztttcL4oWkAMFvctfk18NzHLTAiS17
p/fKBh7mP/pfnwm+cCBh8Kp9pl8hGW3tJHuZcLXZuvml6s2jmBnyFfLtOAVPCqU2U1quJWlcJFno
rFNAhzTVjmhPFEt9thhvJlvduR2MbqPtN1kgyYpOId8qV5eWW1LMZcpiBOuQH2rGoC3beijOLm7k
3O9fYlaIfqvu8xqvTVXBPcX05F+yaazY8MbWVvNTNBYnUKFi+vTXzC48jHBoCDyjS6tS32y6KjM0
KwuyXp8nmz4DG1KZxtmyTdML3OBXZYJE2tm07VwJHB4zo95K01+rGJ0D13qdt2LmpP6OgXbPFW4N
1a8Vhdz7ulsp04sq4epoDg5wfktrFSe2OqVPM3I3Oe7oOdnVjDSnhBSuRHCJf0NFRcu24a1hoRqq
XYFq5VrUZUzMTqmzznF9l2THjJH3vJrfe+6dU25sy6glipu8W7F/nyzTB2nhvvAIUVVEvTwmaSNU
zymyBrK3OFeZyuKDTU7KFjeqm3+KApZmDL2Bm8CQZs/CxsgvAOLxebuknbmvpAE2IGOtxI46HWEu
WJg+8vKfMjYEPnHwdo27L2JBgYofHsMCFcxI1knMeIy4jkaCQ5MbqvGbU5Rg4j4t70qHzxscXE8O
WDM++3R4rcLxNVfkjUUIH4rCvJuVs64N/d2OuVEqpG4Gzua6s1ZEJz2lJwfV+u2b3pn3hjCRb4xz
4h4igPCQYr4d3n5CpV/LsFYO+VjbxZEXqHKnpYQaKeNzmnGHfw+XfbNLHYNQFW1BBcdTmbgnJW32
ZWOuarPfh+A5q6zbQ9Y9Su5wEutoi1uAPBRf1fWk032VWJrGCCsjUhFlYFx68W44Gm/XwN1OJss/
u7RObsdLD4jCKkWsUzVQp7mubS2FGpFC2wU+TojKWZmOf7Po/PTGiNRCapYrC7/NoJlHLWYSHjlr
omzaGjwPLc3hMrXf9RBi8UQOgeZbqMorEnCUbmD3xfZnBdWThPSSQ3fTmw34Cdezg984efgFf3EK
XTrzH8AtnqDM88kqaAGvYZ3VPxEEtheroVQBMQT9w2zaa49AqxJpycGKFoWEw8stAqli36GbOBQm
DdHAZwzsVqCS5gGTthtiVJZB/SZSvA4q4iVuwGsq3/Zl4ekaqz15iTDv+awCJyCwE7COWpkLiayN
WxPWqAOKuDC61LTOIWlIJyKyZau/bB+5tpInhPCg7CMdSrlMol9Sw4/Kyg2q1XXF65L02WRK4BVJ
9O7H4AMkpBgTRYE15ICJwRbuTYWWhRJN4KaiJSekD9fNh39DnoeXzEZNjyvOh5GKP9LYuJAJ8ct6
oubO/VfZNdwz6eXT+MxALs0LIB/Nku+TBYGyqPzqFMbqTkn1W1+O42oYC9zTTDvC5twugDEswkqp
boD5oPyhiYwxIYDwc+wT2rEy1Aa4pCuRNFAfFCy+SkHWzY/Zx4U526nSUK6a6V8giWzyGHwfybAF
uEJ7oUJAzxL6ShSZy2MfgRktsGOmUZ1vSUvvXBfgsivoRcWjrKhly50HJD+5kNIhBdtZO40QzLKm
hUjmKW6oPjnXfO7WmoKG2Mdcy7W0i/bcxf+yEHuN3+XBphkSCBNBhbHTTr/jvr+yDWZmTBArKkHc
HBCYhZW/B/mWwlme/J6JMUvomO/NXYkRbFUA1lxYfLYWusDeQDiqQlkoHcYNVB4IGUYzEFhhNG4Y
pueRAgdk2NyNpN0y5QqyX6LcZepJ4fKavbfVKRCbiZ3fQPjfzt5KenIrbiEFA/7QYcKY205eRvaB
zJQzoLYjujDGfxXLH9CgftKyY/muwwPc5gUoio7gZzOHfjmzzRvgZ8hQF7e5Cnx1tJWvHMKArfaV
kLkf5E1vriGAdxY+pbWzmz3g0358UEpdlmc6nLmDjoRV0085rIH+Qyik6Sg0OQPLjeWfSxVr/Uei
e2n43SsnzDOVs1DhyDjlS1C/Ken8n7bK8EaZtKlRkwW+oCJi9ICMTHaToMTRJhmTBiE/S1iuUhWz
LvDs6ly8onVioFFTbPQrhbZMGP5g3AIGfjxxnggvsWABwjYB4Ah0IuIA43U8kGNKeJ+/jdXGGHcZ
xRzQKM0tTY1BuqkQk+t1b3n85rudWeDY9qr6OITb+If/Y0sb77iZ6FGDu1G+YQuBIwZe2tW2Zglj
Z93ah1jdByT/7e1wjMgAkQPXlxCKGdznnOeCNUITrmiAYdDt3Q8fNKkJPYBga70FWgbjDzkqzJ9z
v5xCMCY+DTWbwzvjZcyi2v2x4rvZ4VJ/sVpy5dELnF2DFSHKJB2x6atxFpQRMpnimQIAxdvVRcVf
6eEyvUCipuysiy5Abu3pqxn3GmqVvk7xWOkrCmzJm/Hj2zXz3JGOFRuIjS5vFiXoCTsyrkCNex6j
L83YIHh0+UL0HlCj5bxnt05x/dm+G69aeA7Vqw6W4MJuVr5RCMNjzgFTbxWSFRHH1jHEiIiomHkT
cUi5nso13SSZ+SGjBfpEwragzjwnepCcT5NjNZ3aiyAWA++zeiS8M/rfxHqF0bBsS2vpihpLGMIe
/+i9qz6z/KZZZxX8TRV9S5hSRXnyY169KzvC5MT46OVyNSks7Jbm6Fk4n5CXSVVGN7DED6s4Gd/Q
mnBDgbnAQlSx8IX5PXIlfOT2QmNRzxbpgSIJBoWwtrpRy+/xndwdR0KWYQpFs1xNM1Ni1d7bR+2u
BOBPloM/3cniGCuWmOlMPte7vN+iuAHQVfsVfz36UkBcIDQJ7Jtrnkb1r6GoguCdXDU2uVwaI9fw
pckFT3D58ScrxPCY5Jd9zenjca9v8rWCu3klv92PgugMl2fj5ACk5VcPPeHHPvOM9L/zc/guCPBj
U9zgt9bcRXfzMTyBNyRWtwT0I1q4aAsYOq6zERf6dybQRT7WBf6cUMF22Sf8HwtbP6YRgNWvyVeV
7Kzf/EEi0MnO8ct8svMexMDEl6SQHHjPX/MG0QtEFRTY/C+MKOFY+tFK3Plj4dJr2lX5jmu8a/Zk
CRFaX4EXsMsabA5mPs77ARPgu4KTCUpPR4up12LUxJFk48Zlnw5batF+udjB8DrxiJxJAyq0t2Ho
HryYQp6B1T12zUP4j9pJC6iUvaLbjjnbGNfpq8LW4gE2Ep5Cje9dWbHFNOSyCtZsd9m9+m8o4i27
LWQVrwa9fQ39VXSsifaqBz7wSvMvCvdck2tIABCPj+jLhWcQ/aAWqdhXPqfz53iVaEQR9ZDe3NoF
pFIlPjJ/PBiVVGUbxjjvSTdwPT9gnGJwieklYGrKtyMuHBjL0wK77Kf7DML13IjXwApZx6zRMcfd
qDnDdTO+EUfEvj8XKmVe764yj0/cdDcKnm0+Zew7yVutW301DFtLXcMGsei2zQnZPNiPiIfy1hb8
CHtY0CY8DcAk/HTxkVqw9Ni9pC4L343anJvhqCdXc9yU38NcqnQsYPUiwhR7ndI6C6cxhqtFeuzn
f1kvj+o+LmEeQ3tdOJQUzR8PZbjTSYk6wEMfHOSXkXudDweKVyVBMqxrC+WIoQ2jbR+v8u9cPxif
cKkTQLLWWuPTE0KdW+F0jb6qaTV98NXBu0tirnBkv9nXwJmp37AqNuauQNUj1/FF5z2YvuknK/dm
BY/yBUsa2wP+xYQPyzgP34z0LBGPVrM1jomyLBndH/kHITy0MKzeBicSR011ZNiYU07NLuzPRsun
Q9ACamxkXy2N6iuiksHCXAkPzPGcq33nQTHFC10Wi5F4ijF82spPgW0aPQvPT3YEgJ4ZxA3nghyM
KKjCsemxWrMv3R9OXpi4OI2M9G/Qdxo8h9r/S8tgY3ZXBZ/1PH69lFzYaqImZA8fWbW1n5WwPSrq
M4tlzaKn/Vw9iequ8Qir3L0uorw4D4GjG8lW89SQMw/nH4BKJCmNZ2aVzbU2rCU33bDxz3Saz52l
xbaNKTrDgIRnlo/+FT0RXoQXcQl6NmDErGMm90q2r0yvTI8jl0UThxqf6X8aGWJ7z+8n/jTSXzJw
pNdAYC8TnrG+Yqf/oxGa4goUGVs+owrF36VxCWzo0ryu1JtJ4zcoZLGTmhd2i2zcs8p5iaJtxG5f
GP80Xpdmf7Hiwxi9KJxc7fjViGaB7tM6gnXSXG3n0Zxq+55IaDM+5KdhP7cIvgrxXYHAUpYmug95
4WyhfbBszN7VNyYI6z+KzmO5USwKw09EFTlsJRAoZ1n2hrLsNjlnnr4/LWeqZ9qW4N5z/sjrSaPO
PvhLMOwJvK4bHobyj9SsMtirv0BiOYBgSwIQyO1CxG/CtAVKdVeRzP3ScVsNKzXcALLSMogr+00H
sa9P8COLEng/s+vL8GH9CeRzNsfAWhlX/9BkEH276KNoVrmAIXkRnSzzECgLAqnw2/AQ4PFp8x0y
0rJ18+o8rwk2TNS1PB+Td+jKHY+q2F560rUeib9uTJ5IlxRvpcTyvBK2PYXEaNyIpMic4AW2Na0x
iOYMsfduWkkPSd/qsAjx9r1myV5UPDrKc2jv/I1mj1c1x1MzrSgLnXm8NEJK90m3gXEwtX0u7Yp6
23ziG4TdnEm4gGcIKNxaEiLRyo9i+BLNKx6QsN1MDL3tl/ycfa6n5Cpbm1JjI9rGHY/oFX52Ch91
/2ie/Cwa7Hq2LcS/7NSr76O7nteIIYba0bjKV+jbkwU+XxBYSL35Hmh7DMQA/i3Uh3wrMKEeESwz
IBnfmKKUb8O/GHSiHjWazIWPstsQ4i7Xa3k3k7jREuKyx5sp/KYpP/S/xljxeAyMBQIuSibJQN6I
8z4Db1Pkg8oDp86XkaKr8kONzhm6MZNesE2f7BUO2JZfIfsuzGNk3uvD9CJEADsQUxY/Gz91h5cJ
DnIi84sy+eHl/6tmnYxRT4VtTrdVuy6FeiE9zPdWAb68y40fKEBultD3xnhnyjtD3eBNjYoC5wBF
Lpu630scDiz6CUUP9bFDz5GvQIzB4Kd3xNpS7la03UQ8MvpnUT1HfTNSHRk7IwkZwYbAEEW+YVlL
uY2IwyUVJAD/Ge95uGRuIpmk7O23ZEW+mVC10SMgasKwLZR8xFFMq5D8DvUXj78srSA7uZ2w0dSJ
13/31oGJGRcdtocBS/aMVHVB5QIS4wwhuIVr5EgiJC4YST0V2lam0gAvAVhF0PyUbYbMAHKaptS5
f4a4P+V4PQYkLOHQA3tvnwXIyHSMkS123zDO4K81dMoKL7pvurW0iWUPLTB2p0iRT1LdLkprWT5w
ljMvIw2GCqEn6sswXjQ09axZ7UYDWxErzoFkr713EFdRrjnCS+XXkA9liS/ETvmXjCryjhG8gc4p
vpvwpNLZRmmhMZHXyIKBtEBWHtbDMJY1quKCS9qLrjxYPR5tCoq4XeS2ASVcRP1XG7ygNYlr0w8W
w+BsXQ3pNpYHDHPaP4OgEDxza06rfk44HnfqH8RswQ5IRRS+Mqh1XiWd3bHN3PRSxStUGhhT4Hm5
aKTIzXnDUVaP14pkmRF5EZ8WovzVyFkmADULXm7+UdExzPwNp2R2DC65n8I441yXMbO0O4nqQXpU
5d1E9+Lb6OXO5QPjPQWOaPYYDrW9NDGXyd/MtrLhMq2Y0yp45sLfLK4oZ6u536pVcWNakOOjFB9U
n9+AKD4AxPE4Bj9E0hCF20iPzrpY/k5/p3HxIMbch/umv8kYw33KFfziLoaPgnmqyO9GlTiNJC2b
8sYcqBjbajpQnpSgcZem1xskiyMKnCivS5EP11T9gk5e4DaVmi1qS32fQkaG/yxwb01OJNqKtCIs
lLlQuNPETDozgA7u84EhDbLOnT77+MYBpYbbgZE3CnlKukXh7zP/K4jv6LEsw06bQ6+sAwP27Dlw
4/Ls0ZOoMZoRulPtBXUz/cg1RZXbRNiMzBwD2JdNVIh5ZYmY28PIPYnsQbui9In4gMUXzueWM7s+
j4lX4DgLpG1q2WVGpK8d3WhyNscPEUhZlHZE5zOaB9EFxKUPnqJ0oMOxV47U6TUSa27+BU4FfO0m
rDgZoL7e4f0WUw+p8KIDi3WaDyAkubHwrZEsRGJtF1FtwSDeHcW39ATiWsUdXeYfI9hmUQOnKiGD
KVnb036MPJVk/BnZ8dz+NbTHZ/2+pAUuuUJvX9F0HMr6NAqeUd6krKNmlxj7wR0G2KSuXCX5Zx16
NVNLaymu1LeLgTqTt9R9aGpHmAk7KRF1cOjnirGseFUqo1rmVbtLqbI3mxvRdUQjEMg8c19Qw5Vt
GwQfCOzzM6nuuR8dFSn3AkmxS/BJkzouPNbVeYrHbxRYifptoOZ6k9BiKaA6Sfd6S/LA29Gu4CWv
8Y7+aj4xBdN7mLzo7XaQVH7jk4qHNsKVTD0FIegJtqaZdIggx7QoPYy6+wvItkzpFpC+K/L7YkSn
7AXzWuizdcrYY0HnWoei8wIDJy9dqYNslyKO+Ej8E8KZt8z/SbPO1WPDsWgal8vkUk7HUqF3xTdo
9C3QskqkmqKVUz70iuy8brhNKSdcE9cvPe2gjaczTmieeVbtsuvQhNcQUGKV/fZhuSaJNGX51j7i
KEGyFKZsD1VkS7r+RRD9gzQy1tHkMeK3QHGjuk0pr2cSiHoTxXzoc5qTj9XWu9R8py2ED1hMqngH
vNaTrH6Sh38SCn/VjS1irG4Ul0pXgIIAtVVl+SN287HriEWyTIqCh0GRV5B28qNDdZfGLTYQKmkh
A/LwxydYvucbMxvPYmz0mSOxPCWLhJKLVH7nAc4nYeiJvkbUWSNGM0kORVMRANeL7bbjKdZeaGIW
nMMB06f2M4T7TCx57RIH11vFLdly85KTX9MLs8m1jYmLCJ94WueLEbA9zRIvensPdnq74e4icsbx
EbZP4jk0bP8VSCLpjxbeHxgV2wA+bdal6lr9kQJOSQLGJC1kXg60/E7tdzxqzkxyh0zalV3n3x3M
CvZS7ZSLB2G4Gv1dFz4H4ZgKbp7QS3qGu6/0Y2hu097p0EG9U5Q8lo2yuM/TqZgIU1tFMTGkza3x
ieZTOeYpVvqm+BfR0kbGU1hvOn2jFJeEPbDQ+3UhWRSWQa8iYqBPFyJFSE4R6xhdFeTiYBB7NsDa
I70G2wyaVTsq2pZ8bN7jjqn4/Yu5IyyTEtGtdp2sa91d0rj3cvVaA6ONrkL44rRtzO+m/SAzkHCi
SODL3VLiFIlObIoEePwjb4GBwAs7ANx/w07DMoCUS/yxEIKba7HALEHu2bAaytXcLy3+2SKAT+s2
RrymuCRDDoxMcFV9jyvpCoUZLsSD/lX9ERJ0KZ9wQJQG6fuqdIXBVc9ocQFg1iRG/el7cTMe9c1w
0cQFe/tXHC9LZ1jhvR83xYNo2nRNhcLHdNau5VragSOeSGGzu0/mJt5j/ZOe1qd/K7bYV8xl9Ur/
GQgb+a8G00629DG9kj30zpVUp49iObjilvIop/hDU2QzsyCtOA4PQ1nKDMBLtETNX9g4IcMdrbuZ
Q3Z98Qd2Aq4742tdIpf4IrtZpXP9Eu0llbIHakq2/UsH9luZP/G3ssf7uRzs/JLZlOY5xntaLHbC
uXWUfWdHp/KSfg1b9sQVrhInvvq3xFO2iKU23QNzlHA0QTw31R4s+K7+VrYyYSfiUpwvyY5HwjYu
lW0ugIV2017aRY6wpLWWxEzElYvJVSkZHrf5K0LoeQNfNm8wOFSKAUgEr+xFiu+KoNOT8Vs/c66A
tfiPuhaOR21JPsMaU9hV88CQPuIzzkmUoIfWDjwaAsoNsxduToMelsXkX/kxGZT8b8bebQa0US6m
k3okCLdZaWfGP5pEkIGysg0/wc34ggVdkt1wD6+m3eRHxMCbbE064V9wi6bV9JRXtctLtir24rp0
aIfKyhvgJhCtf6xOw25Y0afCSKGvrM3wO+7BuMmJ5lxw233xGWGZQGW4HUJHmBY5N+1CXxWbZg96
tCRhozxUJ7w4J6I5k2qJsHJtbOmv1Jx6J1yZyfhai2WylFDbLsQfPm3tDb/6V/PJNb9r9+ZPeZiJ
EKN2ckHfuW3d44MEAwl+sPDhYxxtP63ko/AFqqBRDU7t5hmQEtzlbUvf1XQrkZBO/graBXvmo3Ix
zDrtTrFRZ4Y2ztalterumTfni8rNPyobuBFjdbET0c+xJRymx8xcDSjKCG43h+hC6arDcPmofnTA
jxUI2oe5bH/mJ50W7uCEn/rf9N0sqz1UBKxXuRUewj5w9K/xCATjTF+RE3nhT7Uw3dlGdLZiNJc2
1VrfpvtiW+EnW/CBbEhl2xiHwsse/Tq1uXxdhil+0yX1rC7rFtBc/OIdPYReZhMnGtvo+WUv4Ire
BTfJqdF2LsPFsEanDrsOu/Jv5AN30t/uUmxERwYgrb7n57gjZg3S8su0f8yj4iL49N4qNGd2rLPy
kFcK3ADqoSu2DUCORcWaukTRra61S7g2z6j85ifEN8mAT+WpXIMDj2l1ITOBlHPFi1wycQn2VlaK
LW15NxCtbuJDsq6dcaHZiAQQH63yFbUqduI158gJ7fCPiQtuESZvI7jBLbulD/6ii7gxOZi0FTnq
p8ltPCqEttg/n8YuXwN37NtP65fDHBRxMpbaQlqVvwDwdn0d1+U1W5q3wCFzxQcd3743tru5Npz4
791Ut4wcy6FZmx7uZbYCLMJL5vIK14viUB+rS+T4NpMiUzZSRoQQnT38DCfL6T3DIbnot/Dw0D3L
Gw8WGHK3GE8SMN0uXScHnGQr7UWo1hY40fPXCKVQ7i9APnWHPog3P+s1yLapQ8Kxu55xYPEcS9j7
96PsCA6fE0Qocr9n+lUvTvlVE5aIaF1mDWocgAjLEw6pYUfqN+vPL76luOSU5nnmpmdShSP6Mvjj
JN6Ejppvy3VRrd6o1YZo8H5v9A86pkF4Adv9G1hHtBm30b/Cxbb/FewxeJNVf2F4Nm3xCCzPqsUf
/Exf7VZdG8ai3iK3R+BlG3vhDDzM4kzvIWYFuIUlXR8kGy+0f/KwkmWIbbzpKL/OIsvLC4+3ETkj
n8cB2uNA9isf+nVeRV7lCk4JDMmwv9XX/prc3cClQZprBTF/45FTNW8IO2geiexyORhPrlM2tpGk
GPRemg131907XjTBQQQlq466ETfELtCIiGyLY6g7ZHjOAzDYdb/VLjxr+TZYS+i7Vm+/ALFa7HcA
SX98nASSBAT7/tFo4/T/BNDi3huAiaVl6oIav/VKNhJzG3PBu+HXIXntxUO+5GJb9C9rSQp0+l3c
zI6Td3w0J2NDw1BkIX1ZJhelccp1zRKMiGiZmYir9rrhFHfK/pIlkl2OPPnW24VHFj8ZydX+DQFy
e0APq8u2sQmSCXl4AW8d+apQDLmAgFvNHprl5A6sDDDKrOwG3xyKAN7P4lCexmvzpVN6yLdkOjJ/
hmhiQJ29vKb0D8cZAvZX/iFt4+sAbLykwYPAoOW0xnPzyYrd9UtyHay/7pelkUAEWs0I5kKdBPxu
czE0tDi6LL4RkhpSGtZoh9xK8ci9HmMndWnLmvAV0DdsG5v63B+4MsAP1+Qqf7Eu8aaO1/KEDUL9
1iRIsIXMRNF944OYHFSoVBc81E0QrFA2xEg0cYs8wvdfeqFDOFM3JNuyvoKtLfJjoS6q/XAvlijn
7r6y0A75MTzqp+ae7eHcoBWzO3wX8pexcjlPgfnEU7QzUpu979JeRidYglwRju2C23wiX1lXO1TB
mMVccYX+R7MnLzvlkMxLa80jviKEHT3pijD/flyW7ugmoi1+dIQmI0B5H6M0WTIR3NNNty5u/ZlV
99ZxHS7IMXTbh+R8cNNc5lW5U44hvNFK4ticvYHZcZnwWMyQK/IiB5v9tT7I7PHDzYQs65zRQ4Dv
iTPEbs5c8gRBHYEBFy1Dx7SXcWICsgRL9l4XzHTecTqDDf0wrC0FD3eF70I9c68U+1J331e3AtJw
Z75xAHU48gSX92GjueYPKW87HxgJO+dtPJi/WBTRbU3keu6MS/jicNAc1YGdT7bCizrdbboiUQcd
DVPuFwmXK2XD+iWbzBxkOUK+n0o3s1WkyB4PwnwHGiC8ifRJmDPKJW/RmoZcj106snHuch5vLaaV
ZaE4IAIZGDr5MguL6udFtRVdTAUrbsLQFU7tnVgEdGoIKDA2EEIpwagv6EORPoL3yMFRtsbk7kme
T5A/uvNFwslHgVl2J5hpMdj8/zuXKKNzuBy+p/fVWR+x+m4JoEITyYxB9t2Ch5AQNz6j1ehxgGAr
oaSBpIjahl0FjPJ/aDdFOSlJ6+Y3euazq77IghI4FOb05QMZvgNcYUMR/mZnceJ/C/2ebOF/jcAT
DAcc02BiB6Ovt/QHhQhQRFgDux/d0dgBXBMU3XOrfqThWkkcWEQIp6hDbGcTg1feSbnXvfoAWtzm
7sCc+qR6MYCGJ0f+T/oreJ9viBKJ1yGsAqNDycnLQrZ8+wLiJTIEITzNoNq8GhLs0YKzvUuWtNBe
RHmhPxk7q3jXcg2BmCtL64z8n+uo//aZv7EHPUkKj8oNLrB3DIOhXAlyUH1jSUKsYT7FZh0hkA7Z
55WUyTrb8EDXAGuTX2w6skMUiYzOjGtSppTZHMmBB6eCv9JKYwF6nl9Caw82Ugxg1Vg4IFDIodJG
HEQylbCHIb/4g8s/ptGrz3/QyU8mmNmfFDJNFvbMvSPvDRWb5YL/dEIYWykPkktxMe/i9BQ1h2Y8
RNO5mJ9gO8uUFj3hL9EQmTkEAQu9jjjFfTcVJvBsSMIhcqoPTF1QYCYsX+vQqq2ZKw1GW5rKn7nt
7j1hFVlz9QGG1QChQUqUjJS5CUFs1RTgDfp7K1wqa7oGo06MnbTIiLHroRDRqQGnqs+Q/ixxPsnM
RI031KxbeHXaQw8hSCmsW4j1p0g7+sJKyKPXlFQHvMIgogzoHCms+plEgyaj8stSiFKfAezoiUOv
hPIwk/rAxny0DcVmo9AYJ79hUxQygZyFy8k01opZ7rQJ/LSxZtjAftbQSSAysYTyoDTEbU4JOk2x
U35FPFYbY1SElayZF1K1ls0ou0SN8ZJGnXBIRNIBUoU/HaflISehNqvGX0EkTlOIcBOE/tMsm49c
9C+hQMufP+VOo+E3DuWCMByJsJKs38WavytpyY0UFK6aVqNXjPRvI4PyLczBLVB4LUZ1Jhdsarno
TFQOypA5HcE+fhga33oNKyZOSWfTYZ3bVa9ffZmyWYH1Z6xGsJSWkazDBTLh2lUb7SUMzRsBlRB9
UikbDaeUz56cB8dSho0oCudY55ayBsvrJoxb9TyhOPG5jk2fehR0rmNhbubWPCdq+spk0BA/Ub76
oLSFuD1r5bSdSbPS4wDwT/MRgurTiFSSM6AQSiLAQ73cmnpIemLf1MskgrayrE1CdbZfm68YO7hE
E94o9f9UZfhIpJ7cbxEwNxau9IBsrAZkJiMj6J0INSIxer9/PXLrAPIpQO+RzhUJn+DY4Vej4Smf
iZtuRWk9UsrAx9REfz0VcyoXutC9U0nA/LVr0aZOxnCn1+2RisJFWBDXSoWbxkMVw4wlrQb2cpo0
9nddWqQyLQ7RlxJQUVeVXm9hTVQ/O3qmI+0lqonbjpY3jBrCVhI8CIWLZpYMuM5APCnCV2ZyFbbC
RiTSKWksZJE+uQgVPoHf2AQmwBIxwXQkDcxW9U4cxk6m8VUSljDJJnlrJu8l8TiawetRuOiwFyEb
igAcVHYF5kD2NoOkf0Iq0IpfJuhJhJEo/UGAQXGQgVkEpqtoLI0az2pM1boRLNPE04N/ZcoRHguc
wtWVsjxGnkNWmd40bwtpJcF+lyJKJDCDch3jyRDhjgP/o+ZIkWFRYtgTIQPD0r7JrbpX/juj0CID
0a/+FDPmQ5jxHshF5ZZVdzQSgoaqSCmWSJifVRrDiphHzrZ9M05ePQn7wYf8DKJ4lwnVUdEFu5Xb
bdw0S4kaS3lENMplGdBqnWXhc9LkB6pIpBPjRyl1XzjMObqZLVLzo60w+ecmUpsOtoE7ALj7nKoJ
WlRSOsYSXAyLVJOLbmBgsR+3yURoprn2mUl8Eir9TmMo2ub1gdxpNb/NZMtbfbpSyYlFTaQHvxM7
kfA+JdCcpqH1bZjVt8EL2Bk/ATYhjYAQytoPkUoYG5MNskVqlveSz/vfJ07XMkCG1SGtThU/QKpd
64pIsClnKSbqWNVOOKeyFuEKlHYifI74igjOxT6z1hO+Q3jpWZ1P/Tt5mSzkmeHY8mQgWCySlGgt
ytBYGkIEH1hRjQ4qVrAhx+9eUxQpuhfo2PcI59TyfY0fj50j7x4kCq6KUiHIae2z3PjKr59ZWx3R
gajvJRaRFLpt7mwo37TAds4pUDzegVk1a1sy9st3dwUVM5zATOf1QUSkF/VoQKTPmKu1rbl7M6A2
643bBvdSeV+LF5KjhFixq+xLgRpgEsvuWHUF5okIaFDvYVyPYo+WorIDMBSr/9RCUgHauwhrYGQp
pfY8seG6p9fON0l3PU5sGfluYGtTgKJ5feUQSjRTqOj6lLjnBBTJkrLJoK5S/REnSDQ4W5Lhn6wT
tK0d38RsidoUIbukLSN23aACmUgBV9pbgkVEYLgVjO5LJllWGLKlIjFIpKSVw3eM1zzcpGNxkxTN
9S3ZiweEBQVfiwJdQkTEpiDCrIm/JdBDoDA5/BGJWDbi88DIMGo9evu9AAZFOAdY+FphqzOK+tgQ
0jkGOQY4kkIhGsfiNPUxXqGXPLsSsjgh+IwUci3bg9kSbdLtifJ1xIr4OfOZjoGNMYFEFY33bgKw
SijIq9p5PYrY4tRKIKECULV8cyZ+77T17HT9vK4MbhzIxO6axfVpmNChYggpg/DLVBmfBP1DVjs8
ayXiCi3aJ8yPfSfjhcMvdaDSnNNIIFryLesP8JcldjtIkPz5QFCTHOyKkoUHqzLa3CjeFiMtvsnw
kGTrk3QJN6LQdmFl1HMWGZBKiHwsjx6JmhOIhx2TgHdISUweXkyZSyI/q4GmEM1wa8Iq03Lakdpy
VfPpp4vKl6opaynnbCbFfUHs59Yoe9EerBZDPc41rGxqUH2ESf0afNZJWYtWIvNlQcZNy7YwD18J
qgfYYfyKJo9vS7WHmDeOljKRAR+R7IKIoz6RO7GY9ZuFMgjT7qUlPK0MQVzjJkKKu7Pw1LbT2xKk
k38pKcSv/rAB1Qo7XR1RXUCgFabZQz9jeBdeWvhXK+o+ht4tCVWwRg3XK2MYbQxt+UlmMdK0yibb
gr3YHrhEOLNyHiI/poPCM+h5S82fmdQyUbmNKWLRltOKjaNC94H3sb2ofIDBamo3yDVwd8gI+MxN
261K8zx3V125RP6/UF8xZkbkq0K2auQ3UKhCCQf0PlkQCLNIjZRgdKD7qN+xCQ8nd74bN4nlasHa
R34E7BUfK9zA2lMk0gFZCtFqDRPcyEiLWnQ+EtPCZ0rSmt/nTF2QBvFtNg+xegxAnJmY5JGE8eME
jzRbH8RW+QrJVQvcNlJqD+OtCMiuyCzmD6rHSIc9VRGutsTuS2TJm8bf5ZZLJwceigKuEa3teMs5
dHPoSHWTPXWaU4WPodwlFlHF1LlSzvWq9d/53eK1FNnqVxXwIQoJGfD4G21BG27YWAz5MRJDqS2F
aqVqxwROAD5Bd1XyhkwSz3izdN0V+D2DwDaV34geBjSmkgtpqHY0ZCRO0u18ZZfQCmDI1NzdKa2g
aZ0KCmurCh+1ekkmTP6e1NKZtiVreGj+ZEDcPEsI80MqoKN8JVor5/GBcCGujI5a6p6I10vemcXW
e1r1+W60pTRue+EL0+U7nntaDXyIHJgTWlxt8BAfzcyVFUMPFF0IdcAhXv5UCDXZKGe2hMJjkWmI
3Uv9zM6LowR1kOyi0JNZnjKyKfpxhbcbY813Q7ZlDe5qdRhuVTtmE8UwthjqQ5OqS1YmOGVh/DeE
jP7+ISIMwXhPJIhvBP2l8ywQ3TKugtnJ5FtGYO+24cdgUGe3IzGHdt6FskZpyDPdTbx5QH6NI4yH
Qdsaw5aObYL8SM1mqskeylr8i79C4trOqIDVEM0NUXJrdRPu52eEOuiAncdKcE8d8HRMB6KdZBBq
VBXIICsvmT0ymXQPF1XFDg0EnxHBBfbLx8OPrbrzCalx4iJy7DaIsRktDdv8yzb5B6YOZd6h4iMB
IHb68jK8NDvRkcg5RuO10oOfBw0QYlNOB5kp4gvvtBm5dOxhYTAp8WJb+c0RvdhssrrLHwFIM/kY
QV5JWJ3XDQF3+KbxCNHxtagt1y+XGT1fBHB++vuUjgk84s1y+gxO3UH6qY/mLwH+EMn3aM+3I5wL
xIb5karMs/5XdoSRg/+G/xAwkVCyQ5OJOGI+kvzSrrOzwjXrYjuyHMkdn0Qka7Z0kog1BaPYIfkG
Ep5mJPNfcN5zve6ZdvL0SxCOmWmrmVN2jqa5cXycEfEXTvg3UFchfubJRpZ3acEYuDDEzTvYjHF5
Me5lfGxLC76GDrGMOEIX6jywZyQE4CmAxl++J5efiAZbwZmO4OHQbm/5wGiTmS8J31lOawC39iK3
GfLpRuSQDTKvILbZTjacpu+M2s3b2X6oif5EXeoUz1BwomSXB/t3QX2yiXNXEE61eOwiBPvYnZes
KUi1CIZr4X5Jz3iMn+8JBcouXZPiKLOT0CbfXVA9Ya5G21nQhWG65peiXRQOxYM4oU5ZaPDXqAM8
qbYZKGPqR1z9Lwxc3hMIFEKOISPCk3atSD9eUg3iSs+38PsH/sf817+knbAubTCkFKc1IDqAUvBM
jtGff2bnav6Y9k20+CoNJ0txXhQugDfJHHzVQ7xo/iHcZFOjXRWjoL5WNu1LoeieoMeYbvYlXZP1
nWMEfYlASttP9+DETCjhXEmvivGFRr3LzAyd2GRhrevP6h+3owZ8/wq/u2voIqo6h/eMLoe/0AvP
1ar57eiohJreCCfx4h/JKiY0+YB6ApCu+pw8ZW0i33NC1NXn2Mv3pNzx0xhOto4Yi7GLBQ6rkXYe
1vm9/za3g8f/DYUa4h+EgJwr1BO1iNtf+rFZB3scBoyu5uzxOFQHic9tD1FnXZSTeQ/fwZbwAdI5
wVC6DDzF4z9AAVO9QVP6c4nGYZhlEXPlo/IkBPABssLfPu8kb74gsDM/ilu9z/4NXF2uhhEC9N60
qx/iG+/5tnVY8TwcxsN+fgUQbjlh/cOidfgovsZ74Ap7aT+8dMuOv/hGpat1I/JdL9bkAux4Vf1T
s2KuiLbzdjwzhYTf7YV9ytKX3ccI/sqRMN9TWM8Jc4+jej5CUmWb3A3uVhZ3HgCeRXWvbkZWNUwU
OJcdRu6UA9TmHe1/UKKBM9C8QkSlD7npqXRfbMzTEO20eakfwbw2xsn3OuiralPfymO253ffwhg0
HBzoXI88nTHJGcUCEw6nKHpUVN3HYS2so1f4wAT7lp76n5A5MsrvzbSLjlAIwjKkXdpufgJ/QbnD
vv3WXwJCUK6LzwwHple+gJSRcSn1SnLz7+GJuzhEYlw5xbn+fed4byzcZthOTuPbFLhAgB3t04Dr
FkR9H/6WK+PQHs2TkJCJtoQNa6bVCBUQM+0hBV7Nhi1EN4UpDazqd3glHFwcteDtlJzcQ7T6i65b
4keDkzLQV+cIO8msicguNjdgp6CtOjBj6TKoKpMdFBf0WGV+y94PDhDHopwubcKa6JFQQe/6jq6t
atqRShMN5kIB9SfBDgt+J53TflnjrQkpTesVZNWuZXkIfBProtNlWv8M0QqGIqhWIgqEu494LVQ5
ijeJec/Kf4Qb+uWIb4LcNWKePmcqxilN7qMfAo3jaqUNfN2p7fvO270GEgORm9ga7qTuoIf/+rda
hXDbr2Beq+HxHRrdC4jp3rppV2/22njOcxSljFbA59ZN7K+KdCekX832fup26VPKOSM4DMN9QxQ7
IYP9OtOPES6BjltzrC9VFzOO2BKgNQjZgnJGZ+xEoCbcanBB8Dc0Cc/+HwHPrlFVNm7ssYCF6hkd
gXLL5IRbNoDYkyVKrWhIR5wnQgOmF18omYb2qvFB+gMSzr1gXeouPnQlYdvtXVJupBImYKN5DvwB
NtHi6lDYygQ/RKfh9MEPwSz5uDXExs6UwS4oNBlq1MUTW7ZS4UeQymX3j7XMSN2Jba52tQor9zpq
XYqqxg9aJ7hzA6Y11NwYcxxQ7ehlFojBnqbkCQ0x+Y48OTVA5rvqgndA/xa1W46R2Xc7JvHmpMYe
kqlU5EbPrt25fyW6xyA+ik4EhQXr1o4ENdKDBRER7P1qa3EZm2R7SWdpRmoK4ffO5MODpyucngV5
/ci1IygvUutpxQ4njr7c/50pBwnVzB74RbGLc1ZCTMWJM5fxJms+FcL0aTEso9mhPcBtTfZwI/fI
89rONASn6Bfa8hXUmxLctjsI6kkhEQKZb53b/s/bd/EzZSuwvR/8qOTdc1tra7ZCX3Kbr3GHH4hQ
eIxySDOKDE2J256tGwJ7H+zsjZi4CqLqyBbW9Uqku+cBdc0LV/0JTxo48nOON4sEA/PKlJp+WbrN
Sz9BVrEwnhA9YrbhB4/XIY8daO4/XnHYnOtIa/KdXYUgFbBJbEs0CL2NWotg3+wo4d3E9wBHHmPc
llkKGVi1bt3OA2KMFILNSKJfNxMuYBIdUFQYj/ED+0m2Fi4KgDhen3sg29ZXgCXx/ObLvdJlCh8P
oqfZ6hnvYS8suNKIscBX6eqbYqtuIFqwLTid5opUIB26lf/sXXSaI2FT12AL1YVIMWeCxNnw1vnC
G8wMAvkWCoq00E3wKD7QKyWvErcPSWHjP1QEGP0lm4Aetgx/AWCUREvxnO0QmTU/8HbZpwozcmof
vZvu3w13SNaAaMwFvXq+g0oMgW4Hm7A1D+1PTwTswXRUVxY9VN0Nrt9FfKcfhWuDYrCGa/+7cjHa
YxA6gjVDl9a40adleUJXs6YmXXlwxs0862eqZYlxitGhuzotqtxxNNWom8bLd+QkNC+eB8NVr/pP
tn8bJAkLpFLYkV+sf7G6svZ57gxPoACC6s7KJwUeF577FSd61GO6wvPwpnPQ720KcBVH3vduhOJu
EaC7JWLfHp5UISAJdv2tWdjpTtjFt2kf0JKOZ8xpx6V/Z+Q/l0RXHNuDvwpOxImySK6bg0nmxrK6
qvuE+/9VHiI0z8voDD2Y7LQNbYMYLPEtHntCHD4phCGFaAVV9Z+j81iOHNeC6BcxggYkga3KG5VU
8tKGIak1dCAJevP179TbzGa6O6QqErgm86S1r9nM37n/sQ0npfIQrRHfXLNHB2Dfs/2Ii70/Y0a0
XvP7/38Iny6dNaXH8j4dkocej+GmOya/jKJYn4ur3s+MwFftcRlh4q5arBuMSvJHqs/u1SeBCuI4
Jc9r5p1AdgBF9wwmhV0vWS1vk1d8nNnfcNUXvUefy5gAsljNazjMV6/yHztBRCSjnoTS0AccWdXy
Ipdll2MOz/AypPFnAM9mrMWZYONNJJ2dl0+vtbhPo2trrG16+8M120af/jCNti49R1jlZwtelYwR
kntQLVHuyf7NhRk6VwcXK/cAjaOjdJwGFqhDTKEPOHn0mot0wzcZ621kkFLktLPQ0aqtTrhY75rH
mhYKWNZt+RnIjWH0iI4jOY74KQEy4ykMHc1G4DPIyHrhoYOmZyO2Pac8GONmhEyHpqj4SKp97F96
HeJJ4ICkrWrJpVn3T6HcueKaIc5KCtK9beYDb0o90ETmxSalO/K53tZzGW9z81Y1jH7NsWmPtkVz
dIIG5bWHpN/Y7Sv2e+OufOZzcFEsHiezlrWFPx5G9z5Pj1gGRp9J9pMtwDUQW/JAVrg0pNoMl6Q+
TjaDiuMcYNKDkr5yXxFYU3XfpKvOCmBHQ6YBvaM4FdOhusHTrim6LkSM8O6jiXYpPBDPDrFzY6Lj
LRuojVEU75BWAxyYGe+wAqDXZUbbluwKEOfiol6BrNDRrly2GOq3RNECdv2IZsaYgDFvjRRGPgYP
LgWSImb1jMRZ5DdXyxKg9mIbL9WlXQBv3/nxd+xcMfXULFuLglyVk6CAV7uJiQNCG6YkY/Ojs7Pl
4QnEXuXVV0z7BpzDOL7mKOjIK8mDbWrvFVnDMiMOYx9CSd72inGQ46Eu9XL3X69mwkS6dSphQZeJ
2OW3GAy2CcDyLcQxRCLzQN8TsbLqkVhHirXOVHjsV1JLEo/SJSL5bZzAX0eOy3oGBHIKzsCpA35R
UX+nunNJwG27335czE9jkbYQW7H6p0mm+FFR1RzGkbciG1X+WLkteSq5eI2bOT0MfSyPYRiDLwja
CLUsy945M3/ZPAtM7YMPDErEUMlnKvPQjwmKq4WP0csU1QcpStHOngiJa6q5xtYERnZD3LXaJqR1
PLcTC8jUNM6/qeibBzTqRBw6FIi9LYatG9dIYFIsXDq3CSMMe/nSdTOG+wqUiFOn3eNUVJx3hdXH
zDM7UkMc1xXnsBjj8S4NUVdDnleHoa7ISViqhBAChdDGC2m/oolnwe88fVWpPS9s4zn+e3ex3orC
uU23KkhuDAFDrNe6Tz7ybChI4hzbty5rbHrGOZRbjyi/TThq+ZDVfgE5SYfYxgUpAm0ov9JWc8uE
wtiHtCDzMglSBnmmdCC1Sr+lFoXxmclT11fMyPzKfWiCDsESDGzGtEyruEclQyZ3Sq9ZpPSj9siR
CRzPApwJ746tVyv2DpvyfdbHWJonwp7GlMiCKXPKZ7sYmByMDOTiHg9td0NHunk3H4xKoDj58yss
7SnlUhsAVBRF9dJPaUhD5tBLzTmjDRIx6lPSeTY/VF9WH67OIST7eYtP3hMDasFyfqocg8LfhirN
oLosf62YRxJxwZTwD9g36tLkW229q4QKf9Jp1o/x2OG6mQ2wcDfLqUmMraiu5zB77gJNm2U8EmCA
eNj1V+NbN1OkCPctwQOqsqkSHKMoGrRHf8J/cJ7kXcG5W9cjDseoP4BCkTjVWUO9tXFtMXjUwPJc
2WP2XfA5kk0f3M9lm74uMUGhesr/Rfb4O9csT2PRec8EhjGdb6ps7VX9k5cM7mmJZG/hpzR1sSZI
aURbnnFalHlwo/iRn/tZCtZri0Ouc5N1gBkmi9+V8jCr7P3sOnV7TMmsOEOW5LTKsjYn/K3LZwYI
bqU3UkquUuEx/Eta9lRwDd1HyzfRtawM8756qeenhCd509odebIdTuRoAYzEvhbg4MhqEVr5O98d
Gxkb6vlBW0BOmB57W9Jto3Ury+wxMSoiO1aDfyrnmATG4acWbFTgByZ3Tdj1x9kraG1ah2CGeZhP
BqjNRD7ei512zXceESfAi9CAW7mlW/qtfRnmNn1oYrAOYQUP2IeqtV8EwT+sSZuvilyxbSBdNFgw
V8hYIgX0bAHR3oqpprxzG8nqLfBH1C2tU/44UTyvpBMwe8OWQpJzbW6qaqX1nlQqLslgQLzcWyQI
2hwXj8EUxZfQ1uP9mIXOsSAsAYspVjyRtuPOiuoWVSYvnefL8WgCAgTbQA4nr7H6C1mM3YtsvQr1
SuqGJ6XGHvX9jLMQGhb6FyrWyCWNj/mdD64GkBQRgaDrvMi4jARF9DE7oJPsyWEMEdJZO2EuiaYL
bn+GMK0ftApQFXi9rw5hkCt3BApBmBaDtVGRxJnOHmJKEluaQ8tyfk1oo35SXTo9w5BrFVdkz2PU
ICMxVUXZ0Gc3w45J3MNAnD3aPbLOQ7etnjpTxRd7QUETsR9eT+zRnrgHnN3Qkw9glxYxNP3gHAY3
RX0FlFYcdZCO2zgfxH1pJvE9CRcRpwpxV49LvCmLefzJmplnu0qikOl1MyDG8yTVZxUuT4O3NPdB
P8OVnUuUUrmf01z1zl52rZSINVCD+HVbXGpdQbifYygORt/sZmOBcdWxGn1fjBNzJjyVQGVAR2b7
okawt4xQHlMhyNYwNgyxVMSfRTUzTJ3cj2TS0SYn8W0z2zNalmjAxKuTtMYqjHx+8AS8jAFqRNe0
0PhiNz5ygDJOLGeYS3d1F+d4o5cMGpQ1UCoqUBaRe8uczI2H0jBRj1ViGZqXtBifaj9GvzYKzs9O
kwk65uTdcVVQDjYMboc5kgjtkioFCk+0B8BFw9Cu1taDZ4aAzX0H3DHvECOgI5mnWP81XVrlW1Bb
4z4JCsgfFYF/vqmSq2UHKHsDIgZDEU00PB0EGC6SGAAWKPB3yEY3OE0gmQl1mZk27pDk91OQKLQ1
moXvpEwAZJpxpdtU+oFKhh1mS/r04PpsRYIcIlo8+Kwj89FlrUPV1D/Ojq1DogbadqeSttu22sY7
WMAHKAbyQFeEAMAdCGc2lndgnOj1rBz4zZBkNMywf9FI5xYCm7QJEApGbr0bPQy4fQPuC4FDBZ6A
mUyG2uocNTGv+BjHuzEfzK5u4POSNmFxVs2I/tyJRarKeStjjdFoNAsOdIQsKQO3Qib3Eq7zphg9
QuvdyT+LzG7OKcqmgxOa+twupDeD8B7tb11FT1C48lcvCsWv8LLug3SA5GBbBDokPlV4TGGwixwU
SLXd81p7ktWhHRYpGGixANrpWoVyLc1D3PJjLA6DiL33cbGz18YN67cmK30sMMlYn5xGJW9uFP83
ooi6FWk4FbVG71krFmlxOn52wp+tXeiN9OwBq5SZCCiNdz9gYBbHP1mflts4y9KdQzTRNgsls+Ks
gdHl2oN6JcdLHRuv+ZJ+p85E0cZ7MSTDWQQpjqxesTZhNhLE0WtaL5IBjFTE1XaexNY2FagMhtFx
187U3DSPSvFpV908nD2TDf/clvd1VTuazKMJZcgfcqtso0z4lSV+ve7HEYiaPfj01RwxFy9dVLWP
oCLhCcwJL+0G9j824KQswdvV0WqINbovrjyqEFaFLm7FvjfFOVpucWamsh+rCgoda75U71xFZukS
w+LVUrP6LCZiSlZR47i7LGH96baJPDBsCwWJgA4yztjXw6GdfOw0BnF5lRX9w4Qa6S4wxIryiI9X
sMPutXa7fhfGZXYMh5GhRjbSlDTJ8mqMKXg5imzExjXO66lG4tlXHaHBKk8JU8mijS18tQngjoP/
c61zpMCSlFmU7Fs/lI9ZyWoMDla1ncBLb/nub7uEvPtygqkHkxH7+yVlZOJKf2SfU1qnRUCvCOaK
D34Ogl+Sy6o3oStIWeUk/hNZ7V3Icyt26Hf0VzsxG9IiHu65qt2d04K2kjof1mZsiqMaW71b2rF7
CfSM/DiZupUPEBXF06Tu7dDJj4Vo85NjWK+G/cgAhyT7ljJ8AlAfu/CKMWq+ByOOvYgswxWPx/C8
OON37Y/Yneze+YHemh0Dz3eOfnNreAS/F8C48MfymQzWrkQ0ugRuTAy7ajdxQzxX7YKcaSxAGV4u
6vXouwFBRfWtKXCJLEfhuMoqywEoNkYPHCHIUTLUyhhf0UVkRHZOWW692pOnULG1+n3IyaTMHWmd
JjcvrwtswBWRJ88x8phTZycJbuk83udzaJ1s8n637ezSXNc6EO+9SpIPcoCnF41cbWdJGf4k6Uy2
fKyiPa8khFrP8FUNE3rcbirmvTJz9Afd0XkImtu6W5U9SKE6P0oEsiD1h5BZu6HvZ0DwUjY+QZOu
N7J8cHvBk1xPE1cLO/25zLjUEzOIHxVnwUO5+LzmCVtywl/pgTE3Wg+qAvGvVQENcCkk4lV0Yba1
0EYGcF8Bo7RsfOw40awcm8Z6Kv2sYXZQ5uGmVcwEUdSMp6l3ZyC4/g1C6U2oKnAuK7/uTkmNQjXz
0+gYWO3bnMzmfozTiQFAuIRQt5PhUGpgakkCyNJ2xLiF6u4Seaoppeax/K1ceAzMtJup3Ddx/0jc
3LgbmhRoel9P8kr83QyRovw3lI21GcNF/stLHe9sIKOnJhmdI9OT5yCy9JPV+9N+0BUNscOtfk07
VfyMWd4xM1Woqwyta808t/trki5BuhtSBTptlX40YQaFgZb4m7MFDIkdlZeIfuydR2dZh3yl2B3E
iMZM3Aw0ohiOJJaac5anEGJoVz48XYWnqUpZ6lPiz8h7DUAjNeNYNcNtQSKd25Cvp4JiAxIEj7Vf
Zy8JzVfPs7j1uzTBA+1EL1GGQ8ISkSCo2TUPi2O5h6kv4oswisUVNxA4Ixu2xxQvp2hxmGyR8Aqw
IyvepbAXn02oPT0lXTV9BJKGJfCWajfWeOB6cUOrzJ7DxE0QFhUExCUNNWvtgeooMRaLstRBEBm5
zNzqVmxBsGFRkoGzb0RFwpxjJ39xlBIrl7YAgbym+4+v3aPtgl9VNx6LwLDXTGHqHO+7Yhxdk32y
SqRP1G4gYiRpZf0hWivfZ/YiSGyPuTKNv/xaTjm/tDXL0tIz4Mz9armWAQR/HNfd4CNVtUHKTMvA
YjSowHc5UTs/68INj6ZX7iMRDRfX+NN/Mi+iewk9lyn5bKPmpXTx5h4RwJQjEd9SH+gtYy7yZ1MH
yzwqcv3EM9YilV/+Jo3sC6QvltWF4Bh3SbBLIKQ9V6manwJZsIy0y4SIJLAdQx+F99GQio9iGstT
NjrJfWgPzj6rDILNrLjFFFAd+Gs5E/M7eowNwz5sTrbXcwh06D+9it+w8efmU051Brb1Jib2owiv
sgfSlxOZAcIMDYTZvyVD93cY+/iFEzN4V52vHvouBudzE2+X7VC/UWj5u7Ye8PKp0FckVonq1ZMi
vdgecq0+iWGWlkmzHZs+2da5veyV52OrgdJrqrU1GGBMMtPVhxxbgxCp9L45zxm91MY91DkukVpj
swAzwYC5c7hwUQJjAxe4d5NF/CtpCVezJlYym8bg0MwRfr2y+c3jSq77qQZMGHfjjyVIss0z6nyO
X7hpLSihyEiearWwAw2QKbUdK2jXzNTYoT4BrlbEoyT+q6Xc/hTJpsHqAh+DcDgiUfmWoeIEzNhs
x/LOWsUF1lc9weq48ULBe3esvzzy+kynfrPc904MI8IDCQ9YXKUiQ6N9GFTyXPjDn5c2/+zF4dEg
1M80+QhXDwXNUqEPvQWRB3m8Kzp7VYX9dmq4H0NN7ijA6zt7iHGPeVuq9ZWGfjV5+XuxhKzubaIF
4VGSvIvYg7NpK+3lhdwHColmOgfNDCzH9NfS6r8rhealCrZhjMdwSbxrpXv4cyO1BWVUvRnGjLS0
sc03AesahwmbaKNLkMbnNs9ffOIBVl6Hgmguo4cuLX8jF3krD2LvL88uyUiBw2FmSdg09lFDLeYr
nM5WMp+BLMCrE3uS6DYRVg6/QfrpW1SC8iAD8bhkuDJdd+uE9QEHw0sUp4dOMSYzznsf4EBd1MG6
TIgWYwsWhtciqHQIfkA24cpdajn3+dJz9YznIUT02bJ8mHUj6Qyqp9nvaIRYdiWwEaPhMTLFU01t
HM8s4Vi2CdbKhnfU671r14l9adcnS+MbDBuG7ArGJwIK0oVSB/MQ8BNCqS7BxPHuJe7JNstrLnzU
hdkqCvwfdIo7GpuVWrrn6tamSfZXIcaSZN72yH8FVjZmN1t0DP13mMgVVOADQzAq2JtCJBofOvwD
nu4eiqQ/0gg+O17zF/jxY47EwNaYySf95C5xjM80wigqMOWqrzFp8RlkuI068KiO/bDcVmnqz0tu
kLz60GuCldzHrPN2BHviXmbQunWBV8VJv7PQMxlIxgh8XabgAzRSbwiOwbTKAvFKJFNiPwKUbDFv
WEF3b6PNU8FyCD22m6R2DC+MLKBrCN4AtZ5QTywfjv/e2j9BSW4VYsUjvBqrOHdyA/MCeua+l/ig
l31AXzGEG2wkrLsISsU44jBtKKa/qfnXQFcLr7p8BR1pqZMkwoEU7CSGOyrkV4OuSKBo6mrvM2Ft
bJcKJspypzvwkaSv2vmyU129LeyvVJKs+ulmzKKD61LAGFvb9r6LN4Rd3QX6mwIavdiDcV5cFgUZ
s2i9wVzl2k8VkR7UrkQlmt8KwGn6W5vvYOGCmB4yg9XiJus2DvINSME/ucsOazDsj7P9YhefLoxR
ivhN30QIwMUuQ4AX4/JlAE5NQoLfyh+ZDihWV1Pxn5V2G3amdgzZEh05o5qj8vuzEyEWZIFcfSbx
HipbzAOox6cKRArVj/POQX+XkuRsJkPxzEIAZN3kkzJU/7jOeN/gnp9i9IUjI8kl3AXouxl4ZS6i
s/Hmbav7fVpQA992HahdRXxJJgBwP2DAdxhy1g4wxiFCn3G7z/SNT/0tUXBEFstpIR6y5DcccRmh
gZAPN8jFLRSgG28Eeaj4VFtx+e0t7rEECBKzx5VVtHOL3NvZfc0uXG0pSXiV4z2nUsFBxCizbcq/
pRaXOQX8g7PoPubr9IP+kMIgDuT4nUJdiDJ3HVmsORHchX3KojUlg5Z3OIwwHxD8ljDIyLmGGFzT
QvdccxGwOEHOg4oYHSCVwR47zfh5XP9YqPIQuuNFUcKPi7cubLTgYU+NX8wfHsasSUpm1u49GZif
i+Peq1SelI03tl2GQ6/GbZcwOJj52278VSiHnyH3P+mMH5cb7I+bFKkSc+8e6f6KAt3bSBOIU2zA
lwWjfOtoDY6Z3wHfoXzGFi4+kxZIUa4FDcnCQenUFsZQdhsAYxeD7VJHy4mQ69vUmG47WUUdnllZ
ArhOg3s3lFyVgfsinJtONBiQVnE/Dr4X3llz1CA5809B17LG9pvLqMmcjAd5NwzUXIUo9p0M2TfX
DbJKYg1uIUQcexM4tVQDA5H1Asc3+J7tbC9pWEoPK3TiX60p3pmZpLeY2VFKlhauodcaU6EcOV6T
0GdEmyjonXRP0SCJPitrWOndNaqgvzXdxzACxZ3y+a0MvXvPdMeICEqaT0j8XtS13B7+hpPpt3Ky
BxXLx25OnnrVngafyCnmIvsWZHDasY2zPe/RzaxDpvJNQrNOxbD3rfrCrOHshYirUmK9iWoNqxqR
p8GKaaL4J4KuOsL8sb3sU4viJR68t4yIjbup7HaBbfZeh3EpmvaBSM9E/K2Zr60DMkhsUX6OlBc8
p9WjAFc4Yz0wOc6ioNR7IrAP4QDyljpqNaLdrMNhnXvz/TCgM8cq1PHscJ8opKe5BA7IpaSGaOtx
72p2n9lN1+KGqJMIL2VsQti2fplifM6VeU4I0qQGCA5sA/aSx+rOGpYfuVR8Wt5L5TIhj0iIt2Ov
ZBrrM0eM1u5EWgptL2+0V5h/qHaQWnvxli3MltjVl6U3Rxrz62IkLD7kyWICOow/MwMqHLj+82QH
59zHI+KQL2rUhbjqnTdkhyGDh9VU59ZHUmCSXVGAlqPCoL86BEV5aHPCdkrIM+1yi4O+sQPaiJVX
85ooRrIzupp6YYBs3K8hDe+p/LYMz76ZS6+05/5SQe2Ddn6NdLxXimUnE6BNq/WPx/Hle/VaRc6x
SVAoRKxkWkDu1PUVqF2vuaF3++5PqvzZB8g3RTYC8OVqXP6g5Jond/UYe9VmJODpmAsgnIpJIrea
eXAlatGE0Yosq990JkjSGppnBzUbjVCyHmbvxues9r1OPiwfz0tmq6PrI/cj6X0iLOuulZTa2t5Q
EW6oVU6WNR50TLx0yZOSk/hGx//tWkQptct8IHOSmsdxUZ7WV2J0KIhslAPQtFmwMR2Mf/SIxQpH
GndZUa2ruPins+VCh/pahP2TaSOc2Ba8shFPRJiifE4YUGhDNhrxcfskd+5M+6hmrK/xCEXIE9eF
gt74FdwGDjLP/fCd+b+lLB91jtaXfIx9lZUTAMrmxx1u+6XZOxK3fJRt8+pnkbg3DQwQwR5wlfhM
RJqeQWocJWY3cpLwgcyb3OY78hgmYfFjkND2GX1kc3LVdN+lYl15CEzC2d3Xc0pVIuUfWV6a+CsO
f1ZliDzwZrSpzcTFefA7e9iMi3/Jk4zOlk36dGt9fftTKYhRKobGnPpcb6F7U/N7IZTH6uSEmk2g
Ga9TwdDcTq1jX1coPxzwRjESUwlfu83YADfYBzIB5z4qrJ1aOJDryt24cIBILLpPGVBw+rTxE72M
8zMuPVdmy69b5qxUQwgqkI3yOB2YfJkHPQQvWWjvMKeyeBjGbyZ8D5OjcIvFVrKm9eHuTk23Ku3s
HYPvyklhWMX+Zo7Vxg/NT8DrF8TulsDejwyRl7DHJ4kLaJV4k94aRkAAUMfuPlA48TOs037Hv5aF
DF6wa7Ctl7yqy3SSNkJSUd++ztm/H62byXnExJUAdRiz6b3JbGtdBOnjpEFW5ck97cevKNIPR8z5
aqhQBtdU+rkgmob/M3jZb+GW/01toxgBD7+dbB89H0eC4KuvKyFJezAUtDdMtzs+DBFpvzN+cMJL
ATChp6W4hn6wNM9MDu7ndrTuipAR0A0GWs4jPpllufqejeS/++5N0O2ZaTn8heFBa9Qf+eyxZ5/3
0QhyTTDpikiapM+5TBO3uHDSzxLuomWh3hD1PQ/sQ5w7b1Vew9B2rYsTLw6dznJP4mL5Y3XI1shu
OLAzWgNy21YINJtGIj0JltPgYs9sfbWAwht2+WQfO9c5OZgTbZDBNN0vngW+KuIIdxuU4WklB7zA
xU9hxT98YOhS0XQ2ajlblt5HOErbAO8kpczs5zvbilE5N/MfE6mN5y9bkUqHW/o2ip0ypj2WwDAk
8iul77HG/KKX4B+Rtg9txSA/AQQVJFRCOrzZume8A5UEn0DvDGAEJEme9O7amlgxNk72bRxaYsux
5YNaGE3kcMbZsX1HgwHp1ornzE9OIaS6VUOFk0/jLiQAgRkylFVyT6nu2jc/ROC5iOG1JGymaW+k
/9rHleFhaWCcSkwpzvdBhtsltYd73vpwHUt0aVmbbLIGr0YDaxW4onbGdOMHSI/bpW1OVdkeBBvD
uo9A4eTWqXABaPqq+NNR8Ggxvd11IvrMkPkQA/4YLd2rdTuKqrl7JzD7IJFz8MQ9sGDgKFDpG9ZN
sB22Sq+ES/xicYO8hMG9HZDJF92ZkEzoIiQnVgvhOoW6Tok6Rs34Ibryp7m52jt619K0J2QAjwts
VThu09nW3jGlVPUNe2/XYAKyL1Guf9jInNqO+U7D3AICYZIC+WujZp0iZc4rnJzN/MBhdnPkOzCN
hb7GHOB3AdYzJ47PtrqZCmvkPsZ9bZR8VhNZZkQGuGj0lg55pbEMJocOeWm1V213amr7PRv9X92m
ByuCHjln77qA/SMtDujC/bUxUBkMl530LxYpuqyF9904HiM97cM++MJDvmkq68sEbfUQdGGOVqeL
P1oHYLMD1/UuC29rZahTE4EXeb8pOgeyIiGbmYuuGs6HChip16XYMn1C6dj1+BkxtSWD+gmG5p+l
xEwYHj97UINmpyVlVYVADmaAWFm+B/aR8XsvURPLRWxa9tmhrl+M8l8pfeDJdCN9fjNBBtKo68gs
uPNIKhSqPMmiP7Etcu4SgkthBTxVTXCRwfKgG2SMYxH/FugLm8mGFQeQE/+VoSxABEHbgzeIretJ
YZ91ivjVRydoS7yHmfshBTW8Tm72GofJlUKpPTL/ynxrXWcEFJEskAYem6TmKesh3RPuV3Sc4Blm
SZzKzneMT1NnMepXufJ6Umgaean84pvgpK/KCXeMGn/FGAJvlF9l5lzmpd8sFDGpQZklk4v0QZg2
5upZ9asXv+XSBWeKgUk6P2kP433mduur545kuNCeQ0K3pr3ddkdbjSeDoq8CXRiRc06c8aEq6mug
bw4yjJkCA/YyMUUY6qfUmq8KqU9DsAG6kg1ZLKsMyMyMQmlQ7dqll2t4cBIv3dKW7pi28aImF9c2
n532z4SQ7hbcm7ERxMxZp6ad3xmvfoQTnrGcnpZGEF2GRdDYmNx7lcC6ouHQpOHFJh4xIqSmpfM3
cbNaJsyJVn3NmslDLmod8ib/ntPot/VYA6cp8IlA3WV997YA0C7Kaj8MFMHOQEtcGixC9XiyPOee
vg9vyKCueJnH1Yg9t2gMK19fEBtoP+e3JIwqPveTe69H+yhS1Lk2hLIkPoxU6aw1XqIBp3mJMGSV
YmUY2vbR4cwo3OR1xgM12ZQl6rZtD2zOywATiu2EBIM0+HEckEDtzU5n2GYdWBNt0Arx+/F0T85c
b0n5TncKqn6pc2jXWH48k79lzHBsn4pw4kFBcITjcSRLu+zChI8hS55Yy2QH3Xntzuvkve1Dw6oD
XX9k/PQehqiRzLJT0MPzm22sFWaJD0vGj5nU6O597DFm4ETKp1Kg7abxV47/xw2RHrUA4F+m8yn1
ukNvkAcT06kZUli3z9x6pt8jYyK2h2MXirvGNefFqzFnokGC4uvHpFCoatMIm54mYe7zf3GREOVz
2OHM1o45hQ51ZJfl3xZBOWIa8IOFUH5CDzBuS9/gE6uec081ffk8tPRr4gmNHiOwHqFVP1NwMx08
iDT79NBHpGkOagMTRgRjBkssDbmhnFra+X62mh3RPighuFIU99o0dl99P76SgrInGJrs9fEQMJAY
Zy96TkO918v8N9UjPkTJnCXrFGOfCjFo1yFwvyns7fl1km7DSDl4d2QCQGOIzyhzLn45eZc6ZGOf
YV5mOe4AU5pBnyyxhSQ4e80ahJlF7R51jZVJOjg65/Crr/yLFw77dK7OGnuKlPmZSxfSfQaUJYXm
EifLvyRTxYqoL/8yTsD0eAeOuunTjS7x8ZXK2scT/MHO12fXBq/jlvqyIKoC8LCLbfa8DBXvKsHQ
i4lfG+gv0ZHF3ErnOGn/iXv+IWD9vytRCmytRlnHTGrChhW0xc4p3lj2mUMiAsK4F5cdPN53BE/3
GeE9xFLu+nz5TNAAcRBjc3Abt10rD9uYntS09S1rpewAgFPXgL4Pnkwzr0uyWYSnINu0zsarcbob
5qfJ5F+KTrwrp39V2HdjVgfbFIFli8YxDqITxR5F4UCp1TRin4QIqMM+gbztoGWHuYrNfMZlQBvd
NGTd9gV9YUVamLFPUpX1F/KXtePjvSLleeV2Rj+yLgl2ED0OETbiEC/QrOorN8YX9drn5MTUAOq5
5E9LKywOtZLkxjusox1CMjnbWYn6/Mdj0Y33KCX1yYuvuooRPVpGbhOjDa5k1GwD4eFsPe1qxb6A
Om1+avNuPNVpUG8bt3nPPRxeuZXgyUH8Tgb1X02PATiIdCGi1QnXLUl6Gmmco5p08jqtmCaB4thO
SJRBJmM70lsUthu7RQ3Qg3MOw+e6pubMh8rfJ616awK8aolCNwI94eDN9qYesr+8ZcfSxiMI4eIq
NFsESh8MEzhbjfucIRGjR6jXpoYmI7yBw9DgHQ5mXuCizfikEZBe4zHinyZ+cgmbq8wJxMnyw+IN
r9LGFlZr97vp0FLk5RbpIW5bYb2GefheAXjrC5IzZNW9ur45QByZ16IZj65pbWZvhd40bleuA8/c
h6p/rHq2NdMt9T7PKcWbxn+Z8vFF+jH5TTpIIIw6ZxkwywpdG0JkGJh1scivYuHcmysO76GVz6kd
PJdWtrPYNqQxsw7aU3q38X8cnddypMgWRb+IiAQS91qG8kbevBBSS8L7xH79LObtRtzu1qgKMo/Z
e+1pXzguau0B3e7YBe8caNuIOTuuDNKJG35TRCvqIRP6LRr6q83si1Ap89x1QhG3lI8nWiAPdE3r
kK1bfBWucWgMxvaSS4HfxrwWHnb0gggJrzG3/NTmwCLauKB6+rK88T00DBjYwbwj/t3ZOuyIN3pE
pTz3Zxv3DwnZgiFSNaAI5Rg6zFqvUXZWMOZ59/W58fzZnv/m+L2cvHsGMCa2RxYqMxN8l5BYtC4M
RSxL7IeE4yMau6PF2KCpWXIW2K7L3H2vZuzRSZh86JSgIopdrvj+mS5xb2XAtacW6Jxnzdt0cX9F
0RDecqtNd44mQLnNcB3zyDUBY8jTDN3ZhY1OiSBulF27meMWcDmphUxh2LChtaYgSXZwIzjryAAp
U3vrFTZIiTLP16VEZJvkeFiYUlKqh4hnI/0t0+Sz3nYvzf+Ddj18Haf45AbypdUTbyfi5pCkUCiD
81xC9WR0EHrJtKG1bv9cwOuyqJ76DGuiJ02maO21Nl0oROjLV5nHweo52q/j9BiHyfYJmopxNjv9
NkGcFiJhvISxTc0QMOUZCz0Azi0V6zLDRrjMX/A61p+mNH4VX8TKCILPqgTo52EojO1r16WAu7Ef
NlbyppW6QioBkC1fOIpE/O1Se/4i3PY5GR0eDi6syONbH8sPp8DWYkW4lJvlPh2kw5FKyEAUMdOS
LAisOTxGS554kCO2w1A39U9WHe6jpti3XvRZKZYyrHnvQzQi1tcHFoaahJ1tnCs3fMvZxe1yDZ17
nZaMHJ36pXcLlySGWN+qadjXy0nnIC0tBtiGCOzWleWh8TV84Wiwq5Ckh7LdGZGzWCg6g5y4iKlA
0cz7iS82SVMAMxOUu7Z96tVwibGoWGX+ZBYa33P+otrpVjgO4X8FFsY4YUcPzXyVkc4NtVA/KjkR
Gg8dKoDEMlrvSWbdioUD5GLIaKD/lXV/50w/VRIOiEk4VOgOaHxx5TmTuU9LN3yYdAkeWD6npCzy
XcNJtOajS6JPSm8Vupge9ag49V3u+HWT+bPOvyTuE5mQWv6taRMgcHbQBmrtTZmF8UoaHgEZ7viY
ImTspnI7mS3hYQG41LRHIth0Qbwmf/xf4tavyMi++dTRZKX7NAFbAOw69cKXpHMUyxiEdeiH8yB/
a4kTUQMxf5XzMrEywt0j5X7pFbp03CVNctDGNuMwMq9dKh6Mkl+x6AyKDI4/BrDIhJktpqhkgS3Y
U5VuDOAwjwXzs02v7Ee9/R/nTYLhBKWhrOCdUjxQHuwtEomLkOKJMdLd1Se6RBo5V8+OEfhv25px
xBm7APFMFFpvDD3e0c+lwLm0DfnHJNx4ZrFG6o2AbMAsj8vMAiaEEMu3JV2ZK5NNMPKH5zb6nvMG
ZChbqhDYRTsM29YUa8djG9NAbtCdxveq4bfIfloQDNJw/KpvDrUG1FSFd8VwXrrNxu14g2dYFdK7
U11jRhWSQo3HVaEWIrdCnDrWR/GkDoGJP2+I+3cnza7dhEqxoO5gvhHu6nD+q8PelwjTeyMk7JFA
0aQOv3o9wvtdF9k20UhzqHtGJlXHGLLOKs4zFpUOwmOuWWiKP0XDO1sXeLdlC2+y0WHp97h8y67d
Fq5DkBhu0A5+RtB7lxKZuKYvY6hIPxoOFWbaXKTBAM4UkIxdyYxLr3W4NFZ7HOPgOhvai6x4nSd3
U4xMbnOgBM5IfvPIct35rPtTHJIJ22V5heNRgvE4mrAHhuJBxdMGNVQz4JXuLvTgmMGobgG09v2X
Po3VTxWV7j/UOpKM0EHzB7R9TFma7jdDHPeI5JXGNgzSkAQ4q4Q+i9MEVFvm9k8ZMpttOgTaa1uU
03fmJth8Ra615zzQxGeCZuBkjfN4GDnVrkYfq5fRGMEcz2291qocskhvGthAdYH7SpY9Gc5KL7d6
HMCJtjCFeyIIDvCSuDMi7LmlxX7IzUBo9HHf3WfMONukQWfeecWfsGS6ZZk5YfJV0b+itHCalSgM
2y6H06x0glqi7q3NweBq4zZ28ZQkEVGWBfnYa6l5wOH6BivVVJb3vqVWCLsG3RTcN0ODdDIwamb4
H47eWzwm7wr53DlxG2zZ2kRzimOGrSYkDXZ98Z4PxGbxzKfdohTnHouQJHdtOJ26eRZQMBJybUsc
S9kS6lzE8EPKnLrJsGDihURhc8ZU0A2TSqH/qBmpufzFVe4RCWg3lslDONRELBLM03UWk0yW+jRu
+iIdiLJ4y+fza1nufBeDbkZn21z+7U7z6Kjh/zmpB2W/1EL4n0KL02mthnm6hpKrFEE1dB8KIRfC
HiMEO1mYl0KjX0QARxKu6gSSBfGhcUrnAXXipDGurZcVinKoTBqmIFXHQFx3/ZYE7F1aMPKXySw+
qpE6gplHeZ1y/TFuTbVNlXOLh+rTQBqf9ebBU861B9rZd4zm09L5h4cHn49k6lXN0QEB5XOQE7AQ
YpIYzeFe5n3p051A/WjItIsxZXdujtddflhIBiZR6ayf8ztdxL/JZZdiNdDyzYp8aysNr7E1HoIY
AmdnPGVz8DTL5NNLOopgtY/C7Cl2Ee8RdZ76uur3TR9xQRdbbpl4J1CYRsLw6Y/OFU65xq1eCxei
iONejJQAlp5t4zSUtxmBJ7ra99w07kIvfm0EUFiO6gepavqsmvPefapnRu+JbrwGqURaZVybAuhQ
alAkDDH7gbZ7YBc3v5VeezBjF42OEby0aN2IqoJIDcIj9lqQ8ZM5bQsKtE0gvQdN04KdUzlPg85O
lb7uNQ3Hbd8ab0NPJEzcPhWUUavOxP0sMk78JCRJLkYye7aYIXExscefYxw6ceUa6BL6apUGqEiG
4pF7ZBWwrtHJeW6sEvGJwWrXWN6wMkgYwmLZKXpK0MHaOqR+NVXOFy3PWtp51LjaGgXsT+iKb44S
d9nmGn5E2GnUwbA1+gfNbIDpiJjNmC66p9TqYENFyYsGgGRE7C7Y/9GnJthRHfR2GAk22cyTqcc6
+lvSl/KuG1/T1GHy3kog87pxdMLS2fGZ7FOv/yO/uD7XjnocCHZk7Nhu0HjBVGh86Jz7ShJUgA1t
k0CZlIXGbCgBBqbxSHmxYqrSH2LD3WSV/BBDdEWPSrlR2AeVZv0V5ekaD6HH0pgQzaWDKwRau9Dj
B2a93LQm49Awca647hCXa0W0E2XyO4WcBJEaAHd1uF+VGa7dGYJGhgvBmSiJSvRggy0+Zdf8dZJa
mxOvOfV68DdZ8u6GTEBwRGLJnBcLvpmbG0tUEHqBXMy9fI9t/lWzuFhuj1M+LFexGjeapwMAMfR3
T0dJYhtomUlpyR1+HAGuSufwz8KXzlI0KcMhygBke9ElWBSlIFi3QQbYu07tB5XEvjmWW6bxH0M1
whKqcUYPdk1b0VbDkeJ/2yMknzNsDkLityuZkWlCs/d1WAhmMUo86YGGiqksupvR8tZnYrFE6O01
4eCq2Q0M+byOeExJT1lRRW1FY6wNUmasUj1ZFggMF/GX5CnomKOwhFnrIj03SKwqPfy2kulcBBWb
M91PYhMa6IcLd0OZ+zrofku3TtYmm4OSoS039z3DgMr7BTTQ+04RtihxN2Zo6aRqzUVykahOXflZ
UlIlIegpzwW5Yi0xl0BYAIOzoiQQ933CEogI/FBI/PKw/ia3vqEJ21IWbZWClhDYq8TWfeX8KY3g
Q+NfU8lniYYosb/YwSyHbmjDBJDHorJ9qIjXcsCGDG1Ew62hGyNEU0QxbAG7gCQPAtIwRnAbQOUe
ocqDoZoKoNfWeFY5OCwJ2IGnqCo5DjriqEx1DpuIjX69iSOmtBg8IygDDMU8gj1NTz/XiJiC4csh
rY+KY2VQCEc2uFn+WNkHX85UcIviWbcwPSsUfR4CWaNuNo3st1OlkzAgvweNct/jDhXmti+bewuk
gKfVz/FypLVa9Um+towGFPAjvzO74E2J5RzRV9v9GGC2sD8uMnK/hpuFzWfluMKPig0qdzhRgCrp
ElC9oz8SRzslIKm3D629i91ndmHswybfKSwGOOM2gwCuXhyLDUb1Ulto/Q3EJPMGQxvF8kUU1Us0
reOGx9QgtAiYDKt1j5GAccwj7AfhDTFvhsbaAK2B8MPiOwB1tnVQMlfzcz18VsR4Sfzr04xKnR+H
Otc3M42kU+0tsMq3EH5RuBBoOLXC1l4DQPQD6gDWnTtCuNHZY9QEYKEy3Xe9D6xy+yWb2y61L7s6
wx7WuDwmdmChtK8SRVgKJ2TG55lJA74vPEMWDyWCUJKgYLZZazNXN0cjS6l+kWQPslMqSZUNZz7R
Ob0WSsDhtL+4nXe5c7Wmw+SedPhyJspWu4O7lZOyuHewN3ukByfDtc7TQ9LM7DQYwkQHZX7qM/iU
OT8kc3dqJ8HoBF3Ve8DixSKFyTlqHaP3jYduI52eM95OaCE2FgajOip4oO5zM19dOB8Owd0ZBFfk
KHZ9rRuxrtmFyuHDS16rouP6WSfVi47Rw2GnTH6ls5uBbaTie4IWxeO3YIrADYTkA3k1DoZHThnR
L5tLAsn6ZtcuplYSvvRXXRawoE8hgExZPpTwmVA7qOInI7uPLyxbnuEAeBnk6b9ef4yoOHGJUsUx
vWkPTfccRLQ5ILIabRH3gj3n9Otq6JK/CLlW6LVWcz6wxF5gFcXOhW/eAOEyIBlh2cPDH66LUafG
6262Ix68yrqMfXfqx+4Uxb8zzUObzJsxho3FZYTbjUzc8B4j3NPwN+Ar3vXZ42iTWZiwzLeuYchT
RGOHhoFnHIkd4aWp2zFyxdcMCs4SDzFkYV7lTP4mgBYmeZawmYXRbCt0FB5tnzE5O9xfsM+mR6/z
Dq3G5d4+hlVMrha01ZiVJ2DhnCBoLdM+i9HbV/kT9fqlUSB1mFUrSBVRzx71NUt+qlBHyW9JAoQT
ijPTe51ccF5IgnbK5qYC/oz0VB1YUR3ncHgfqvw3b+UWTzQ42fDiBGAxx+cpJrQM05OGhg0pyWUe
/uckxkHFJB4mDKPIcAIRZv9SjKzG6reM9ZXZMofSh/UURd9Na/palP6GQ3mWJuhoPhLaoBV6u4uw
gbYjd5nH4T4mTD+seo2engHIb28O5zp+a9pfbZanFKXEiG53FVoEnIr9iK4uj8LTZLpbu2HvGP/U
Gnq0Af+smV9Dl0iYmELFa79dFZ0G8Lk9oxizS37mZPIlMclu/qkrBXss3djq4GX9XoMhYYlFzAwj
ytBfPah/qv+khDnNkbc3KTGipCKnLNgaGJD5tfivEIti06bojUyssA+VlmyN5HECLuYw/W4G7Djd
b8Vi2yhsv7J+Rus74/qXnBDWfGfU+Qj/uAofs0jsxvJCRcLFwZ7afekQbGf9e5FfMYuNJsGim0L5
NXNnHv6rYV7sDL0F7Npee9BA10g1r+Z0wbmOJ4bikC3K1ez+zc2LKG9p9tVE+B3JpTPjTTQCwn3I
2TcQF9RQtmaw+22GUiXzSS86u/CrY3iDkDiq5xm6k+uxxUWGbNpbrGXrtL7osLzzmNjyColxQHau
vusE6yfXA/QFazdEbgwsAgIvIj53PeLnWMmGAV/QJZC7IU3SWKF939duxvq+ZldhHiyKz5nqeo0X
AfI84IuIStsb4AWy/aHydsMfF1R3px4EzT+Nwgr9ikOJbn0l4VcefxUZI924WlnMqYsETMuu9M4B
lOLWWjJe4XtMPTXWiFaotW41nlx0JRWLHY+vOsV2BjgvBOdCOqxqPlUA9kSkO5l6D3rDujBKmn8R
GSeTnd4WKzfvUG1NG8xfuOJYSFCGl5AjVpWK94mLkoxNeoOveoYRUMK0iWbv0TR9J/lmTwfHM79X
lfCBImxd5hjS648LbVroH/r4FxELY+LBRprrjocQqEttHjHCbvCF7vGOcBTxyvewnMlEY4bmtzkS
5V5fB6LzBzQQEoiChhugYsinB29hCOlaegQ34qaid8OWorMVpVpN3jqb7UfegETrmz35lUzXzIDI
MTtmr1TxpyvkLso2WOjn85PjTTSQyYfsSdtFO2KMNJiGm68jckb5trbR+CtF8NOgPar5BCzxjzRE
CFPPufmSdai/QSho0TW1zVUe9Icxv1X1aY5fPQ6yCEBN4cKWS6GlUnlhgW/7ccWcsJjoSp57A2q1
AbKNb5muZD0ySHISRnTQS73GvgDlyRW4O31f4k9VpNA3i61RV599A3/AMwlJEfjuyMlNg8ug2lub
fzSIZ+aqPevkSo/hU1UmL7k2+MjEAfDtXG46LLt+Uqf4lAhskBpiUWZr8R67EPtc00+t6EdjIt9L
lCDC22kWW0Y333KWJCAUja/KiEvoVn301EJYMMP8qbDzi8LJ5zD8skXy5Hb31iABuQBMif8IPeAl
QP+DbexciffOhaEcGg9V11wS8TyaPyZFeFu/NQI3rXtvk3eMbIxHt1l1kiq+d8QcW4m206W1sxSm
SFqImGjCdMk1srRzHxINyHcxkRusJfJdL3lrkvZf0MY+kz1SATLvZUAdTIO/A2oCap86MmRWQrSF
iVO7uFbz04zIqB/Lm0YUW1vr29zti1XAmKzvo40e38PurQj+EOMp41QIMtYSAjWxmPVO61P2b3pP
8SnfTPkEEYbXfjjEpdoKVPK9re3B1Psy13fSmTY9Sw60DiX5JGeFQr1xg7cp0Xwxi4PFFLOsf6f6
CwXONsVs1hrTsUkFW4t3FT45+Xkpd0NEdfNAGC9xhug3NV5wyJlSopdX8SkPac8aqK8NL91MoyI9
6j4kfzBKVhIyQxX+QwC/YbOEzzJBzMrkfXgce6RijOFy86zIpJLWzzT/g6d/kD0ZT0g7VPTakk+S
IZ50WGXYGAnimb1g23LHA1BoRUP/gP7fafhPJh2ouziwiIolSseNd6nT3RIbYuyYlQczfJrhojV8
d1NNBSdeKmBVufhSxPvhdHEeZuaAJkNLH55GOv3mKSBS9SocEE7TpyFu/XihEjoOQ360ueeK5IxB
pEz2OgYKJ3BXetls7JHxHx9Sxm9azsk+RXwQ638MO31CMjv9gSSPUPqieiVxK7D4TLea84p+aFeM
i++F/PCzm3wqD/YcGtgKXhWXVt35XfstWp/NIiSZKIy4XSiTgiuXeNW/0ZMohghoGCECTIh4T6jV
BAtKlKtQrvnfDFs8dg54sGqw8RU+A4H5J0oR2472jpEbOAHwv2hllc2DT3PD9G0dQa10GN72GnFE
ub0v+HtYwHH/0ZME6V0An9DFvQ0XkXWEgCjyU5smAda71X7TajbRva7uWB+3NZHcAhyV8Evegop/
2C6eQ+uGjgzQbgsWijs4HJYv72S5SAwAI/HnpXYmA8IyTrICMDxJv+exQwib8JokV3ME6mKkfqFt
Z6bloMCGAkHnKWifVHrsyy2WCas424iR0RbBRH6kidioaTeKfGe2Dwz4Zf6l88FEiNEHfqxElyV1
QrQRn07sTEgTXrdUptrwmpXXtKGsUf0GtfshyZecVkb/xlcw0znImcXm26gK36uPM3jgmZlIVBDQ
52CLGYja9fgF+fCyAvk3d7OVIceviPM6kdrC5g0GC7vMzOMYK9cd2tUIASKRALrT/2bRSYjS79kJ
T4jisxQYAKYBmGu6S4pHOrKzT0ziAMJzbT1W5UERktPEAHgL+aDyHAcYcUtUxhkU+kAeBMKU0coB
E013XeuwxSrUm+MlnDbp4hIQWGe+1OgdcA77BvcssZOx5m2sgC80CCEGz/CtumeoQFstRqYsXe5j
Z7hSBq9Mi3uZ4Cmxb0OLLfPzVL8jkGKduKpBnwpr3EQmRmqYBRk8cWHix8FEJMjjwVfA9dqsh3H+
dMienXLillheBIl3i61LGrz8T/BRwMznmgRiuTWqN3NGRkDJGjinnIG6EfLZjt01obUuJBCbW1Hd
YKwYJNUQS4kI8GiTI+BhK00w47D33KH42zAr5BE8WzDzIQJYvX3hLgd9m12YyxORlN4M61GG0MVm
aHejDCCben5RdORXGOiyRr8J6+9w1viAjsgWBDycZsxJnkLQhXMAjHoy8IZZF9u2og1OCI8Jeni2
vYxZeVa317GIl1iTobk2mUaIVZr9Au75iIOk3+ZL7nOUI5jTEDGuYQKgZhiYiqE3wQprcjpGcuHG
i2dVW/dxgGNUBUSaeAD/WvYxThsheUP9obCk6krs0LcuK3r3JMbgA/M1oY8sQlRm7jozPloyPCSI
EryOMFBwMtATPfLqRJTf0NrxwsXHzul20huoAuUClp3VbZwn3qQGw6jXTGD6bVSTfTyfEivDgZHX
xPoZVbHtcu2Tecy+tBjMTssGf7IJAAsd6kOywoXNsl4JE2dYlePFgsLCEMwIDvnSCmrGydCtY2RM
X9rEwMohBbsz5ZeDJRVVG5USs6+cexYfx4hLJKugpBpHo+TEytNNJL96EMt6H2xMFMglLSl2HtJB
K/POfvFmlN77OIasWlDLZKaIUJBH4HE1VLvzsn8epn8u40X8BdbkD97wjznoq+e630E0KeRA6Crd
xZo1I39LUWSuQ49BMBqBK2aCGx2a/s3DQFx5RtxX2LSfdWcDtcAd5tWEYQ7oQ9wuJaRMeUsxg0Wg
QUDB6jebQYinst0Iqb3WwNzZqcS1cykj8Y+t5q6l+XQQLhXSgKRS+UMcP9e2xg2B94KcEqkzXMG0
MgbWIULsbTpAHRC5Ju5NaCAJC/dlJKULKTlWCuSCcHsiQVq0Ro00h1crl6euv8cYDWTFC7u4evRe
cNiheldj/TQGiOlxODmsPrSfiCBszc72zMa/VCNAb8IZQ+DpPsK5M5jKqZ3rmkAHk41j82S6A7Fu
jnoPAsfvAb6hZTbYGaKoBaLoEOdgJgk65uneW86jASg/yq2LltHOMqaOshccEochBfCg9RR4KF3N
8UontImb9mRYzwIkBuJMIhDISECoEtN3Y6yjgDDZH9EneZ9pXR4yGe3KqXq1cNRlmCfGZRfeygNM
HRxmzMKhWCZ0bW3rbIcKg1AWEPoVIWI1NvliYvVGhjJPRCFRwHUbI4z3KaksdHQUGsO546Uta0Yt
9lbj23ANZzu1r716VOELEAAPMzHdXFDcrPE0xXejvTTQoDPIUCUDRrKGJhuMPrtWNqM+SIVdjTo8
RVajMx8c84ExPSB5ZMgJcFobFLTFTKqXXxUQi/pVR8wW2O0Wgc62HrLLTI2Xad8LuNFFGNIMp4TB
NXvxlZHDsUd42BbDbiKrhbb9VDVfg6a2dvBltxwL+GsBsc0xNV0SQDfe60xPiH6gh0H80IHSixAh
5Nb0OTPzlYRgdos/A8NUUfKuNn7cpOTTQAlVy7hnUeLjoWoV3p+IpoX5a6H5euA9Qkri2Z2jt0yo
W47ZZ3mjixmb4ULucYsDT+KhEd1zgdfZYombO8MelfnJnX4qIN59/YfKfWWDnJ0r8Cw1eaOscFuM
zGlHgjFKVb3iGBLjlsiXdVzw0hh7HZF8bTgPlbf4TObqLuvdpL6n+K0eMGYr96rF+BFvLo9a3Nqo
reV57D7T+BYBsEZHuUqsduuFih82+rrd7/NEQDNWGwtXnsneAv4LPoFu3Vnea9gukXayMPmUU8jo
7vDTmAQ3j2ULtTcMT1JWu1CZv0OSIWwU58SJX9uKSNAMV2EacLbVRjdvujHfjYZkNFzr4CmoGsuJ
comzlPHXcISY8aQq+1IhSoiYRSXw070u28sx+XOAW3KQO49ZMN5dIHFhoIx1hMNBQx2ENFlcolrH
VGlqnAFiKzCDR4xTRVay7um3swUWLZpIt15sEObZtCrczdqXBziFUQ6lTxzXAkpFdoL3SOUUxzsW
Q+wI0uKYauxpDRSsKwAZoJKz7oKz1lrbqejxOAGxkqIC/kvchDfKY79cra6BjD6ttJ9QH/ZSKaLq
0y3cIhfBLduTuI7e8CB+V4FcKB6ftrGo72bnLQOpue51NyDFCriHxXIRxlrA+WfgqiXaq0ELqlxm
zRPmh71VNJ+1BfLSnPgzWfhsj+h/8uCvCodj01mIpjlzB2J54nDatzDbu8J8tfLwVkdYLwP7W5kK
M1n5kpb9F8S78dCpgJhaUd/K6ktjFltaA185mkSsnjZvP/OuEtj7YNyKlNgxHcJxOF3nKX8q0edY
GQHsleE7VbRux/Ex5MvHe7gJEopI4ULYrRaAvY4UTTeTHQscP1KVX0nuzEx/MNy2w4HD4D2LEAxk
dfFpZEADWnlqRjIAkmh4rJgjod0Jb5ZtPsdafNJBBJlhcenrapnWsRsDISGYhpcBJpvEuKvOxrCh
bdm1HbWw/FMEIngutBle9ATxI9N2pnBRwEKbR1lbd4jG2axBhHRycrdr/I92jdvbzX9nu/uq4HbG
6UCGWjBXUNmBKtdsgjoVfwgTVHTDCe0lYHk9dpHZPG4tPQMmYA0PdY9GXygSiPLErA+a0fl5OrFR
7Mq3yOR2Sxq/xIi6LsXiebLA2VZLQZ+p7gNFGXo9dKe0P8m5Hjxsrul3oMGsj5BmzSlJqmYzO5cs
pveSVbsLNTIHtEDepwDybbCkFxE+6M8TOBbHJOewrG9tr4/0bMbEv4pUs40oxGtb3+CPxUIOMGnS
NFpAyXCX5y5R56LJPycZHbC8sz4Z3j12gEHYvmUpMegaWj7sSEcrT3rG+h5nk7ZrHCI7gxCDe+ea
f7Zl3mKzuSMlkG/8A49Oxhkw5NWjPsLiinBaMiaFD2zmekaQAf7kvk63hdEX+15vvglxvGRV/mNE
1ckIjYupT3KTeXq6cxFcJip/w9ZyVI6zDNuWa7//Q7Xmh7bxYY8aigH7XCoWLGMV+FjtfRxvm5lV
qe1ap7HST2MDaFgrr/ls/YneeWj74Nga9YdrUP1qUWtAcKfNGgbtjbNj5zYDXKjoGAAWlyJ/bdyW
BwAo4OzEVxHHX2Y+Mdu0Nzq5FVpiH/qs3WWCAZ0ToHa0kvep5xPMCokg3TWhR4b1D6tlzL7LskS/
N3rXXJ06vnidvXOE8QkPJMc9lHwiHTqOYbXRpL5Qm1d9gC8mfHF7MjE9tJ11meyQ62zaPt3HkJm9
Eq0++aZlPX0ghtrkQfBqmEvegXskJxMDtITqkARsAXLGKUGjbaLIOJOg9wT50VjbjbfJKyJmOk5C
CL135H4XoiJZk1Dn9RV8hKSc95lH/1bqYOMpFswkPbVeNsB7zx/HVl0nUOaavfjPCrC6Xtv65YjU
DTtTzhEs/hzFRKJiw4cVAX+aJsgk0IFnw0NEFGtzIlc2fPwQvnI2PU4jtJcuPlVV8hSXyWWK2qPT
O8swFlSKzVLGmbxrFMkXyAcEmHf6Ux71106AQ5dyW8po3zk21Ue11r340giShoZQsMIAZUVJGn9a
ToMiiKsvTpgYmpX9qNeTjsQgxaEy61c1VJcsiLMNLkAISZ5JyW+48QZFJwkeppyOs6P9aJ3bQFRQ
98Fz+M8wwKbheUr6mM+hrM8yptc1ZqI8erz1iIafGmt4NQcCJErwxGvUe1/Y3S7g/i52opaYz+5b
6mxIs3Z+Te36vWDrXEYEWcAFeYhljLJF36iKRXtm2KfOK/WtzqkKqA09++gmKBuT9J+wCPewzGEb
VtirUpFfNNUha2QZhRgAj4MsLGML0412oH4fkH4xiGa/pk3/wso5xgQo7GN7aljLmqk/ZEuwKd1E
UtgviE3rbcM8AOFNyoxafEGLJYfACtULovx+jdSb3wOzDTIX1ktTR5RV2WAG07T3KG84gab5XLVo
RHnFVgUIuTW2OU4VM2p2vAsvcUXdpDNyYBuR3kY53uuR2qu0kIjbZn8QTYTZS9tz8B1ct3mYAzLj
XLax8JiW5Bs+roOd4uxJ0SZurQyXdYN30O8AeXADqFMzEe1tjhsd+ffanqxjo6Xhtp0TscGrtCTG
hI9jQNC90jpGl2yMTNQUWwSSgHd41yy7QYXrkbui1HMUO9TkDjgBmrMkHOATWNajQcixpdGOtWyN
VyoPd2pgi40ZhULSpvwK+RlRyAhTDxjiEndrrsTATjsuhxdrQLrMT3y3GhZsaBx2gSCSKuqmia1P
Ky5JmBNJlQj5NJsR6UTL3IqBUXBHSk0FE/829Iipa8I0ri7cA8SPx5AEzbkFJQDjr+CnGUmR+aWn
FQtN8D2ZW8UvWLy5EZusWJLs7BlzvrODkXli6IGzGmxj1Yv+VZYzN39PnkLYs1alth8yaHLiHHT5
3tU7h3U4LWxggVpk35bgGi7dWzwWi/19qB7DXtvJeIDVNA8/emx8zRGkkXxOOE/4YPRhfBo5uNra
CUFocK0aVXKpUHK8QsjhOB8cHkQ58/+RZhCiVketnbxYwnwZAVqwWUPuZ+n535jAWNEBufFSsWIL
Nab63lB3a24KGvCaMqHpiZIu2VgIrqOV1efknusfjUcijZODcRwb981z1UtROomPheSsyhwWwZS/
YR44zXLY6Vbx7OjNLsuC59SenmUxX8O+fOyxGUmQsUBpP6DD3WrL8rWQwGp9YC/uaO62tqGMBjUW
S8d9CNtgr4rSL0T0NP3H0Xksx41sQfSLEAFTBRS27Q2bTbLpNwiSIuG9LXz9HMzyPWkkqhsoczPz
pFjwJimWxkTdN4STc58zFYDw3Tg1LEfseTX3PBICf4BPjTVe/GtFPXcwsDWPc3roXQuDzMg4PlVH
oLTnwoJvgWbM5pIlu6he5I0lcTyFhkc832fURyut5sP3U6rFhiUY0jv3OD8ffGP8aaK8YOIgr2bp
4QPl9gi8I/2hFZTLKmOHurfOHpwuRaAC9vDM0CzYTT3oYcHlxGHdIYD+F7PTEAXJv4kjPSRB8OGM
NA+qNmER9n5b1Vyhgr7AL+dYJu7cgChrXDDaDKtrmoIIGdTDpKnagjlPlaCNVZ5nj4ALrgELfuQU
N8zPbcH6lzu4B6qRvEKI2BiY2EaVwSvfthUTynRPLJ/zSzJga8ojRIqMG6Cj/QOC7FHq6NJkw5Ol
JMEsTuaoB+s8opAHI91jLdKzKLP8IDK6O91BX7DYFpSSmjcQBnvXHo7Q+B+KWf/UhX7nyMwng/MH
8XwMqKHIYWwWeu1YkXGuWG44n0pjfDCJ+r6D2g1vPVzfQ7Pg/f2aYX4czyXHadqRd5MFrhrgcn7n
WOlN505yX8Rpsy579J1OAbGKoClDd7zqvhdblzEKyw53vslksmP47DizQR6S5u190JovsZl/SQJU
RIBbrvuV+Ys7fT+1sjuW7cjYbmoOUsryNtCrTFSPAHOVUKLYD1nH7M+krrOtmqNfqfcxMiGLZVhm
Qage3JqrEJPMdVsjSfaWf0tagkQx/pBVmk139TwuAf0Mq6j/4Uce+4yLRIHtJWth+szL2kxxOGqO
erMd72FeFi3D+scc6qFSGpBJ5FPr3oz8DfHwRNj9nBjjU1CY50DIe8b0n+FkvnCoY2Ujr9XbCHEz
2LeA+Peq0kwi9Sy/544GDeCpF9Ad/wjYvjYFR5CcJqixsd5gjlBAHdLaoYL2r8iYjK2gOEbAllJx
0sPwHXlKbtmk+gPe5M1IqyRv6URtVa+3BiCtIew9FlvULPaFdhVaePxbu2OGPjoYPOhsSDZGVyG9
iPquqItz7MNukExLOd2Cxyi0+My5nW1b4DLM+BMuMFyr6nomQOFigB2U/gxyejv5dSJ2VM8ouW98
TGmAEz/Ybd4T/uWQW14AG9wL4HeGbY+HqWCrhWy/GxPGkRGvUK/Z3ScFLaB4seaUjjVweHnl3buS
yzEOXi6Qz0HQs8RSpRI3z9AryJPZTH1C46HnnpfY/cXM1KdFtB89CMo+UKSNCKwnpzAfK0dQL6Gr
bcDJG52xeXBTCmVG83fWIVMGE2MtsBoLtW4O6c9L3aPXClQS/ZIxfufky/AlmfXV88Rt7JfWASP4
ZTLG7J9Yotu5n6obt3wG+1TBxhHqgSVgFRc2ab/aCnegUro7DNCPU40GN2Fx2DKTprWqiY1z3zHa
8BWJ05oB0q6zcVSh7lX7fJ6fU96+zMeu0Cfk+0JXX5lfSdhkAK3SBu+Qk+NOch2zW5lGpfdAtYkN
+MFbYoA6KXzsFx3PQ+C6hDXsbO9SMrvgYdjCjk3a7AcD1PtszV9q9M5CPcmIo3MRu58DZO6N4nU5
CCCFHKSWha+CJmiWdOS6MTVbMBHC5BSQJ+SIxciNXDKim8nOEmWzcYLQB+sE5HJGhm3yYIRFEeFg
wvHmuRO199xFzYRhi+V2wP7CGbQymWTmeOptx19PJs4SY1yavxqEFVLbPFmLgOn/FNIJ1gaWQbsS
dyQA3xvLzPFPN7/I0uTQiOKXKR60ODznPAzryGGi2/Yk7m0IJA7vN3nPZG2EXEiDzP1I6ZNeQxs9
RmA+6SjjQ5P4mHjNadqIQ7mzcSHxMVZrDjE4AzB1bHDyym3XpM6pw5ybme0/N4n+mSJb0PK3JqSw
m9+7E02/S5ivNDGNaO3SuTCMW22x+KbOzZpxwY5V8M/OOMga2QI3U8FeTQj50GIJwhkYBVS86LqC
kEc0LoVArcAGjBFMsB937ow3zYCVNFEyiOy8MJAW7Ey1o5AZq1+xwKXs6Wn26TSa5HOiYZHYAW9h
AnwOrBio0+IQC+chauJtNdpPRV/9YDE+AXbF4lUVn21r6uXx+0saFJOI6hY69ebUPxQDzaCRsopD
1aavUzmf/Lp7C53pt+95s1Pp32DwX/OR2vs4jnCgNPNaDv8zDTnitXX5TKkD98duJ1FYpxi1lWAB
ABdV7lAr/1pKlfkZuSfTLBRzlDWpzQM4fyAZTKMA+/A2GKufgt1+HSPAP+X5dBejP4PfoloHCsIP
BO1nYol/UGu++7ENqKhzjrXpgoD2qVpJqos/locoKXZcxrmGdvK+MD3gEH5XXWoZNI9RZF6gV13z
qAHCGTZHdqmNEzcMz/izSf3cug7TrY7jhW3/E9tGsC2Vc/RwLaNnmDzxqv3nc+3UEz5Dt0ecLyYu
7NR6NR11mNjbljjRmxde+tE+M8bhgG7ybwgoAAfHXx2y0V0oIf6ZUad9VAFF07pvgMGnubxLxcTq
7/lPCeQCAsusQROhohYe0r3hFvXekbgwHct6VV79qFPNGJymb9ByPBozehxtSeLHEP4TlPNdN4gT
xA3m4pjBDkvkaGa0vcsD5EEfB6IoAQPGKRMRG6wZXCs7p9d+tt5043yqASdTVsurMoyPyqBLYwKC
tEsRMVZxUn6Bfo9RM1I8mGRIw/HJmNJXL9KrulJHh0P1TAiXcF5wS8L6OZbzXpr9VyzsL02PA+qx
ZJ4vfpIpesKz80TVxFtVDGfoFFQ5R+ZapTAfE8py9bztyISl/LGRiSFnlns/jzd1xTE/G0jyNEP8
1EubdGEB80NuW7M+F5PGy4DqYA+aKTmpQt+T12Ysv7ohgpAWcjeaRzQ8iFJ9Mr+qyT4F1oTvJLbf
Z6BquRNso9zfp/H8mgTpkxdRTlV8KwOfsPTOc5pcNWPM0aNEpwezOrm3EEojACvq8zw2RwoUsxnX
rr9veUODqvs0e15Emx45g8Mk4iD+FsqgKrZIhOZEe0iLOInCDsH+xxy/SFVx5OyORkvUE8otuZET
mwclliXV9P2lzPU10TZT1OptjhmL52w/COx1mR8qp6VdvP9UKrnz5/Spomcq8ORJxua2o/g8S4tz
T3sAB41jRr9GU9tvKSpsS7OQyTSYLtn2N55/U9DXKGmPPmPdKqF8jK5evQjSaUbBGdrZvlLWriy4
ttnKfeotPAI2/ZXaiK7BHL5FZX/IWaLrnILflkxq5ZySgUO+SaxfOSZexj+r/CohjZZhehlTbFtt
nfAG8qRuy9K7+J69S3rrR+tp53F2Ux7329pqKO8MKK3hBttmf70ShzJKGWctI/5XbhqrrhJPGV6q
En0inh99BidBTREvDyhphIe67XeuGg5lN23b0iVmq/GAinU92i+6nDZVPmQboydusfSFO90LbWpv
cayvVuy/lGF8CXBms/ze+3RpI/kCmDHAfiQnFVfbutS3IPJhFSzADNZkes8yqgeqjtZQ2VvXvtHT
IcnpCnSm/dBE4GVtubMG5C+rne8NG7XGpBd7iubvnCY4GyMK9CQ8lU3UrIO4/maNvZ99xhPtxOfg
efovyaZfGXkZVC4DelFChXUd44/PwReFYKovHRrC0SE/SMQh88+eT7K/nspHxsj+Lh2GiyHV51zl
zZrIzpPKCQ3b2AWDrHzUJTb5kA5QDpOCfRNJxXB8vK2Avb0Q4uXczu88Dl89kABKFnbcrLB1a7KK
8B6pzkkEOFcz2SE67KY82boJVi+g5Bc6tOKN0UBFqBikeVF/5cqw6s3q5OPFk4hHvZufE7LkKsiP
YI/PTklpG4Qou4dY4QCfpc2CHE1BOUoiqw0Aedy8ZDJikOKrOgrfYSKzrZquzbDc4HcKFHmRghjC
Ts2U2gQOwbAhoC5CA1v36cborJowCqS8lBz187IKz0wvV7YLNlJoDi/aUUQrpxebs05j4YCc8xMX
gOsyL0s80mETZR5x1+44U5xaA5AQ4lfnYNtKaqjX9EGZm2RijJe2/BccxLqNyCoIl6DzcS8FJq3B
VmNf0onrU8O8pXbofsrwUhrs5GQv5LlZEsaFGeC+4u6JhW+I7yrbOofzyCdM3/JUHF1uHZMx39nN
UnEuXiztvgSufc5a7AKzj446Y/XCNoCO5Qz7IaUNFkcBQqasqXNzy+HgdM0faVqogwWehNpkN7R3
YNjuhnq4zyXghp42h7lZUhDoW7FrX5vOu0UzYlBQz0eEjMMErZt54Y6RCS0QznlI5mKrXB+Nyc5/
wVSsexdxMdGvJn6OzojCjcAhEzcw6/EboayuvQDafjzvoPJd5qB98Kjq9cT8hSh1sFT5Cp67Jwzc
HO0xee5U9wuFCqu2GdAyjgGVx4kdHLehe6YQatuZ/Xc2cQSveueWznCBJ+dvjKIPH4O4m8s95zu6
49Mm35jaZ+egzDwYTq0DE7J0nxsTRagf3i0XSIVo7Zdwnu4cJwZo5B2XKrDO65tVS3EEBj/r0haN
4sdY/GQOVX5xbVxN1eOQD8uPIHV+wjZaNNuliLDynpj4BOvWavdk57hwpOBXnfnBMYsniGvfZck/
q2aksnUH7DNcIW6+Vz52bZrvxsJ9GmAYoBEU4TWknsdxWI69GHAawQchYiJxdDahlxbfusl+DZ+f
P/FJr0PXJem3yIhl0m4KN9qnrd6iwEDASm+S4YmR4VidQrpJc7IDf+1yGxJ+8y6RW91In828vnUt
p0HuwI8CcFgH8dm2DSDfKdGrVB/qZNgRQzi1bn2PPflWCOwoEVdTfCxIBfOWzivmJtW+Av3A2Rh3
ZJ4XCD7ZJoXfN3EKX/cNKNvIWXvIUMlQn9qIVY5Q2WGKypNXzk+VsN4Ta7gIftPkI+PW4qPmuyxd
H2E1eEzS/BqRhJnH8XOeaE7qZcHFU2iBScB/5K76MWbYGjvMhbrBdNCjzie2uJlLkk+2b33jbrOW
uDddhzgvyGk5KQdf+xzbDp5GpsFRKO4Rdl/tsHxwlHyn2w2QGeXoE1NAnM5pMO2BO/9ko38i0f9g
hRE5ufrOsLOXOeGYFxhPJWZXTyMsTPmJofPBlePDUAxPgWwOQEFPDmUxVcjKgedm6mi4MML8qMfx
mDCw8nubfYICwdG+SVFg9ugZJnSnvhI0mkQnI8I3YTZPLdCNIje+KHX6qBg6mFQAuDAeka2DZf9H
bZTpB4eWWzVkD9YY3tIRTEgv8oeuKDZRWq5rXIdJaf52PtBY2ToAszy6vSwTzCJbg8XUDIOxS4Wd
puuXmRYekg6ArZd+kMchVzl0vE0YCUCblcm4b3hw8tm9C2mijgL94LhEoqT3F2b+T4/UgdwuH90B
vYhGBYHxJBWctojy+ealLuEmloCeIRbdm2N4hwi4VFf/M6rp0cK2TkfIee75CeYx3JQ45epwWroX
t1FKnoD+Q4zXESjXKrjL+DtFGKDtTY+QqPc1ifZCMRgZgv2cTjcRICAMbXUcO+/SF+ICcfErQX/z
uWeXTnw2nPYurXxj6abBUjLeuWF08AbIparaB6nx7Jg8MiEFtjGhLTgjq5FZ4yplkwq5xuC1pxIo
Seg8L7eyM+CXzXoA7R48Y1eWeysEYJQuJC+rnl3qFqPjhG0goMS+IbhMoq1VJ9KDMROL/HX2UNR9
n+oTHPgGSxCWg60XpAxvgEjVorcQNGgmGIz5Dfn0rEtGUcmICjbdVaOz05l+m0zxpqbkganOJorH
O92MW7OArkUVIlVr3Y6j2MXTMTd3LnwYa8GtKgr1IJqlVACg34hX2S1zhRh/kQ9/c1tmEjLmwCho
U+YivgLyqhbaIvD3RMYfEAfKjVa6ueKxCClowrjg2PghXSzrZw/cwNrEbf0wg+i4Y0SxZLSm5ANv
rfqxS/zfM+v2L8V2NlKyTTwlcwe1CcdEfyiX2JbdKxaPylsStLnTAsWYO2c7CxZ4WZG89yCm3BWp
kieYYe51ND3zLRRRQBN8YytyaxoqQIiBqoITgpuKtyCUFomCQd/cAvWejnFXMtYmAYO9V4P542Q/
c3vyiZ5xP28dRj+NsQaSt67T6ZW4xK7GNxqRiTe77qriR4vC7d41ryb20dmpjqZPWnF8z0qkh35h
9WL4EUuxEUBv/r8pAM8z1is/Ro8BGA09gh0oWI2wJ1siqlzdsIz57QcXGvzY4kAaGL3f3s01L2zH
BAIDRp67UITzlT+Yqz5nzOc7G0oIrwWF4K5JP2CVvxphciYJdxJZfhwCyMe8w70xcu6S58SdPvMR
5lMrHgbesNB7qVR4imtku5H1EjAsDX873f216bwtIDqgn6FFUGTIVKoL6J4evlnDD5JjbMs+mbWf
Et9C5r+CndyZwFk86bxgydq0fvc7W/quEvljWBGjm+MtNVg3CuQ2y7CMoP5B9j2T//BSj3+VGR9a
q4P/Ma2t5oJ9ZS1neiBKus1Ln9MkQvkKc9hZ04iMSXOlgpEaHgDQlbtWyQ3oCJM+KkKrcuvE5OGk
f4cXc43ghNVsSi+2kb/IupWnYGBDMUwvOZO+3iWJfk/h0L4MGe2qVWUuBhcSf6QNmCCT8+20vtjl
fBFOfU5iaAAjplaeRye5VS72YCd7E9gBzkmbJlSARvkFX1S/DyLT5OkJueohV2Amm9pHhdOOQXv2
PcbZrw8/CHLOhABtc+AnN70aJ8rRQE8Yt6Tuh+95yCPk+eE8FvFxdoU+N6ndb/FsXrnG87YuH4kb
OQk83Oa5ierxS5Xtl90OP/bk3ZoGYmzUo3XokOQZFll3FL+MOclhDZAOLJMiOJdbrlWSUfa8Lnuu
w6ze2wMQqYjeiCXKpoLhhoRy9CQA70Z1OC+Vcod73/CjZ9wgxqcaR/dk9vlr7cj0XRk4Sth6y3OU
0YQ0Fzb8U9uFW8ii75hJvcmjyj11XflDC9WTbVR4TZTMjkk8uS9o2r+gtP9lZubD3UyAU/oBVcaU
k7UlmX0CTsWJSfB4bjiGH6u8KACeE+tB/HE/jXFIGamG4LvnBQrMNplghiemX+kJYnQlJ8aaAex5
fAzfZUx1OziAM/tmtQZ89wcI3H3jHsGfnpXqrlfzTxZPf3FJzFhVL4VDnxTLA/a0ifMsr+LewLp3
yKfe+JjrSB7cuG5pwEq7i6rb8bGJfFqNeztelw0z+8RmayxLjbcs9H+A3pHtij3uIhwqNONsmgEy
F3pgKQj0uKZsHgrVdlcHlvI6L7neRSW0nmqY4gt1LPE+dEH+iPRUlzMzh3rhgrmFpb9yVfyalSWv
ad80d4k/Po6OcLAfpPmfckZWq8lqEAwdnPv1gCbnhIQlXAs755zw5EuJBWWuwyVmgQ+nrC3cGSNV
kICJGU+V5dnla2M7RC0rZ1YMr4REAz+p3VHb1SOV+WilVlLvsHPbhLmt9gWdxd320Qyvv24YFvt+
HpG2DMV1rgXFso5/tAKr2haAL5+Szu6Pnk/nGkPeW5wIKiJCCAj8Gm9kHb208/jR+2RousC2HqRJ
sk9A8OA4OvTbxG97YmOiPzdJDo/DanN9CWEJ7yIdnclA40gBCQGNvZ8vqhLdBpvsl2fI7F57Jizb
iFpH5cuYx6tLaI+z3+oF+93PjX5v5qwBi8dyCV0Ab1Iw0+JIeogDZDBfrBYXWWZyddcOBtXJ5wGq
IljbMjg7bW4DvM+I4fbOM+hdZM5aAGPLacl2w7n96oqEI4dmsqC9wHlWMyEuQJkzA0b/KeoWsccH
q2lS7XS0ZpQdMXGpswztrfEdLUsmcYma8U9jY02hiR5uAHTTfUTOatMUtMu6Y2sR2IB531jjzcRP
QkWl6rt/gYcbBuBPsSSXG7L4dv0ccjQ8FEZUbWlj/IaH7tNRUgPpSTn/9l7tbSM7j1dElDXDOi6N
MlRcjOLI2XeVk18qraKdslqJH678DMHFgpxXNCPNA0tylHNE95vh6tYMCWfZkgVKs/DmA0jcWhNF
lrGBW1ZRMrDiq92krvRXjdl9uF1x9QsGeIVNnB22SH/w7NEBZincs5VZ+T61cMUFnk10vlZYc+IE
DHmNChFPcFCHVH521Hceknau3/O56PEqNx+eK3YgNc5DnqF/pbyZln83jPWH4TDuz0I0wdIgNJyC
cDoqi/rG1sSJMgAJXDFcuxpFgqTll3/eDOx7hDW2Qn627t2qf+6wFx2yKjni3+J6RIYcFhhYEBX2
T+OMo5hB1C+ew/eqbt4dQz1zVb0hGNirktkO5ngoToOmANxMXTibJJ5GZ+H39mHzAygzZ8wXA87r
FxRBo+dNZnMmbYuJss8BYiAwvnon4I8wmjCcneDPgzbEjbenTtFURG2biPDJkKnTIDJ6DpfjM47y
VZk38Z3Aib3iKii/7cABgKNbov4z1TzArewtNiqEVKtDfpje+JQulYOVdLDx2fu5IDRU5jhBRev/
cw1acwNr2RQVM/lZy/rkdzNulTSJT66lP1k2gpVZ89MBmzPeW/ZkcujF2pkiwl1Vuaaz6IYS8lpD
7lgrnm2YAfqDCyDib6E/OqN0t6FmrBIzhjqFEfcP2+HWmy8FgxlTap95y1pMQDJ0TNmsCXx2Oxfq
kZmmuQtpx+CJFGiXjXMsPSffGhMbD1MqFzeYxSm7pH4owkpA7xBZFKVeh3icD44QR85gPCWdvsdq
URExBjJZtTMKXgl9vO0fcD/dxRzP9zje+0OX4P9UbtjwVAhjF+Sc5iis4CyajDnsa05KvhlbO9YM
eUdT+rjrWl/BBphDcSzKoLxLw8Hel1Pv0V6RYS2oKg2RG1POMYvJ3CamjdPP4Be8yUNiGyP3tSeP
T7RT+gcmbRNVYy7ymA+6CfuVV+48SQitKXNCJTgrdoMvg5M3l/M2NBMkYss8e8qnedOfQrI6EdYB
3OzWMjf+luPiJw/THytDMWONGrZWkzs7qVq9B7/MVy4CBo2pg82VdAbPRty3T4YkdWgz2Mm86cEl
rwJ4p0CA63PoXqkpxH2mHPlbybw+4n3t1iRWCGqlc77h2koeYhoFniU/O86Vjp+sYP5X9QlQAdyi
z+MwR4+uWbMxNctVK+oDk9UClzDgxnhfc9Pi1E+qojZMzuk+1Vhe7GKs8cbhXUyU8ZZ1QbVG2Ms/
R3Q/lp1E+6QNwMzQwbKiBBkcJ8g0LjeWQnxNsrPjA0nJCv5nEuNkoqSq2WqVMrGz0zE6pS2lqm6d
i10FpGuVUM6yJVIRv7hVC1ExkYTqLP81ihw6p2A12FzjFmOQzoK9kUK2BxNOmwUrCYVkOzMHYRuz
W3B5TN7avgRBXg5E+gq8nZHhfAy1SX234cmXwVao0L7JRJhL30p5VcwJDTpVD+tvDuov2tm4GdYd
kQc3xPcPWHzr1k65gaNJK9pQ9idr9D/cKhi+nAraurLdfxIpmc4OeTND9a6hLq04wb1gT5awxwBl
OlPKloKB/EJ3KyM0KoBWU08kGlXbOZBuM65dWP9aC6w5lyo58nc99mH8SJkjyo1A9bNJv9+4hrY7
N4sOFMl9K8U4bRhgWiSOBT8wi3hRCMGGg5X9xXk4HUUR3CQjWxhDiAYCXjxVVnq8Uc4Jsxbm0jEP
JmLYCv5BBfYbh699P7Tde2FawL8GODwFxAkekm83HlGZuMDi5BOg4am+2GDjflXzBAw1rke8FQ7m
1Akln4a2BtiDvaxnSfiifXVipDZiCUuqQ5NTlFb6LAxe6d5PbPB5QUZFT8QYyqaOWI2xUGCzQerO
+p1Ow8fU934C+kTxIcxAh9OAlbS2yGe5aleKoj4wSS+3XNQhjgra0LoheJLKChiEUGA4NV7BjjbS
kGPr8b2z2gfaUCUTPaGO00zxUJqTyKpJBW4ajyBe5lTYjSfOgqUKjG0hJxiNTtt4HyqeGdXmaXgH
2Zd3Fl7caymbjsoi9TKPtVjpqYEGWxS8mmHRvKcjwHFk7+lU8c192DiUZkRWNr4gRKHvSk6YZl+W
t1KCKKE/EkfTFJ7h6QnWpAJhvgmwVTrBGTjqSaK6v81Ys2EvtFx/5D/ibrSLd+Y9CwadHIKsWoYl
smVf5TTFpJPqX+0/mwFXxgxO/REsLECCiAJL2LDFKRLxt6mz9HGayRzbTX/DsA2kqDeZhjn5czpU
nD3sEQTPGJiIHFH86ThjsGMggeC0xHTTKvPJY8JBSd0oe/UYxNGqNW60NV64AH5bAQJ6zK4HC2eZ
EQwTKZxqCk55kZWko9xrkqU/wuFo4001Q70kQjhqw8bG1R0xFSiritu1ydZlABdb24n0fkB7fDbK
wlGpnxj7NQfhZNOGrgVwsCxz9/XYftdZ9JH3OnyMio6yGqu/5En3k0j7uYijP7MpaOsB0hYQ31n7
XU/SJ/5nde6ty8xHMy/pHRryew7ei+OcLwxh6ppjbjky6+URM90dQjmCUF779BVX8uSG7g8bT7gn
K45FjsPYJvDBPbTZ9NozSfej+cH2rAu8fILTIxiLUr5Wg/deeNBqdAb/ePQurjfipsb2vOo07uzG
8ygCMAIQbEFWfKURAd4IoSJuavfXHsRI+/ooKJSa6LJmI4FAsDQwycR+NMJs2Be6aECHmbArZE7/
jxkvt1tUFyYuTXUIrA5idzaVxQmAgns0gOUf9FzRkWvMKcnVADs3Ucl0r/GZJ4yp1p1RQNiwbULO
1sRsxiLcICp/Olnl9FGW7iczi7/YpnVxoarYdmRcB062slsYrAlmB7Y1m8A+1xdKRPeGxNkhMxSW
MHELksnkj8yhf09zoptEvEbtPyqt7muXSG4jMLLh7/jnl+3pf45tbJVPLu1quHU8qCZx+4URJVpP
TUdtYjM8lqn3zyto7bCdkISYrusHw2zQQ20mK1klb8bSyBk3Eos4fXJHHNrWE98yFxlbRgfKhg4R
iP31QFkGxvsEX7ht9mtd2vOumKbpFuLKQWYX8RqzOZMNZTwK5Zu7fmpLOp14D8qs/sKGVL7Ec4GX
G78LExsKPu1wAB+q/PoYY+OtVwCJ41cz7RVYYkOcCCpbX34K7kaqkq1defplGDE1rSzqDTeh205P
AbmQlZGjTHBXRd80oWAJ4bI8TQv+1nbhmbqu0R+mjPYwxrXODQOHvZVksDYLum9jwFEmk4G1BDQb
amDA4hIbORbDSNfygen2I+mtCcc52W0/wp1doI+tmtK0f2f8XvfJ2JL8AW+LKlc7QPzEIFI+hyow
YIFTGeQ7hgE2hMHejw7bveyl/DKsauJtbh+ajhwM08wWzcddKtBY5VqFN8RPyphVpS9m9inZMjjm
QePXoQIVnr6lXEaJZOKQjbDw0zxXDLe6mckI1gUGzSbk+xCpPTyGFAOhOGaXqKFpz9ShecMbSr9F
aICc0SVh0ikxntyeBubEyis6l1AsszkCNkFIZ4d+jJ7RewTYaAFYI/U/t9QmbB3bBSzkcN8RHah+
I4bQBwq42TPDMLblMLCw1NhZfPSIFusZ9kH/qv30UDjtWZjea1d0MP5a/Li2mNU+MSEQgFrkk4vB
JrQSjA33b27LTZluxgWfni/37tzFHtHICUiPrI8tbQO8pjShJuKud/pgz6Td2mN3u+eKnz/F3N43
Yw47Mg/0y+SpGhMg1Sq8vRsnSN3D6Nr5yVbLckMEm6hSyShXQm5dKd/957l0swzlMiS3MPvUPhb7
VI1njzQErQCYyGovCZGvoW1KW/zS5enegbSmyIQeIZDK1kW2ZrCvaiGemY/yfgqxmx2cgyUZ1RPZ
pPkxjvsPw47fCoOshSJdwpyeRYHpj/FAD+60ywVjhYzR1yqHhY/oaoNgtnsKXkPCIbZktxvraN6E
bW1TckRqiHBMAnU9/DNciigcz/DueP2pGYjAMXqJ/64YMSOyUJvCeERdWuC+xBL5G0pnfksC9CO+
RVxsOuzvMjQQhiLFv6lST4Fwbn2VmIyZ8ozkemKcZRgy5rA7A+e2H+P58aqztruv0ZIuPiKY5nyw
PSDg6DurCd43YfcT1Wm1aYOJ+lI0tYfercs7R/kLYUIU58hx24OZmtBHJYaU1LA6BBEH5pWB/D3M
ab/v61pIpp3SPI+dme+UndPzKwu9qwxdP7fkMbctU4p1UXCNrHqouQmWvtjRcIz8jix9hUXD6HPa
lKYxP4usO9Ib0iT4j2LnzrY90A2REPZjNfQWBJiSUaGbcgAmodl/BFbTPcrCLZfmDH9bO9AwirAc
0M3D7GCWrvcuDEmaxm7Ma5kZ7QnfbXGY0rY7FhCFiPeNap1zpMXNgG+tj6V/baJcAWcsvVuSGP2z
Z4r8GFBgukcdCbdO7SqqP7PohQNkv2c35qiCa97EqdD13bt2QMqluCZhiQR08k4tHgXRlvugtFB1
iewc+jpeNp4aIwSj7G1H61jgZrT9zs1v0UbGrnGBl+iQEaVh83FPy0mVXLd6SJppGWXxpHEJzu90
JSbsNyQzbYqKN0UTvnc1JKFUkvjiRxBHpiNgIwqCUVk+E0+My+fCD9U21vPr4JYPSWZUAHNkAIig
pS4QfYykh80oYCj0Fh1RboqRZqqqYxSYE2DVHp5SndUbZXQB7k5g8PAsn7SSX8OImUsv8Q6fkCGg
n+FxmNRR+/2PGat23Tnq2lRcREZVbYD9pq9NZ/iPgUcEKOxGDKD/cXRmTdEiWxT9RUQACSS81jxo
lXOpL4T6KckMycyv70W/dtzbrVaR5Nln77X9puFAg5raIlrvDdNa8KAYSPjmsys1m/o767H1QF9H
SrKSdBfx7gCeRBCPoFO3y4bY2LZ+o3Y5c/OCCYpBsIT1XTPb5bPXu9OlpTTAxVfDwE9M1YDVMgpH
0DJpV5fUj4LnjEYLboeRLz6pMuFO4VHXQggCr/YfyVr9wzsSpqCPx2cX9VTOkMG23Bd/iPF7heTG
jG0P9KaFiTvNiDtGkL1gB1VsShvyQlTJEuIEH1p1rzN1YHtBFOkQhuOLE80C3vNcPNt2k8KKodtn
X2rj/0SJOPAmGbZeVUVnxjUXZIkR3ps2lrI4SN1N2vXXmsTfumI1cMKLkh7CsZ95gfT0FsbkZEPk
5pXVmuVb42hSc4bs+PRxC3gGnxiFL+g6GDqvmReG29yE/isLqPFGggzrttwQotIgA+Py9Aa2x57O
YL0f27BTrVBb28pyzEdjYItNBUR88JMB7htvC/FLM0z31rbir/B9vq1d3J1HI1n0DkRqP2j6TZNK
e13zF90JI6TZN89pl4MMgSCk2nxvR7K6EkUiE9xihOVynRCYqhVRV6GOFTUEG7PgBci/9RYrlbHL
8LqzA3WVgFZ1j30jXBm+Mk+2l4Laci25Cy3euo3ZUmuboEcFgXwZnf7O8UX3mxtSXfPJ81+bJgdy
aTQWXJWMWlmcgQrbFswcMtZ0B8djpLYREh78J877fdVzFhKy8vZItQokpHehsc7bZZoKDIMJ915V
jQXFpRVnRxMAi9MAaEeYPfaOIJ1Oyw4OuGjdV/ELFt1nUnRsPUET0JSRxXxUhkkBofbnu6iym5Xj
6t94rP7soIruqJK/n6D+P+OanNZcdLOthAQOkKM7RGlzCSOCxw672a3ZOFidpjRmgTX7W9sJJipB
TYK+FkaqDH1uw/q/PmQj6HqLPeBmhp/8SEGfsYjWVg7jyWxPyk0YDTr7NLbhK2sJCCNpIjH7UFTI
3+URP/u37aA2JK2ZHuMofapS27sxTODuX+g12omqY5v31qphAct1MdgZDSzqkFYpzgMZbmftf4PS
p01bONuRVcoNRUjtHdk0eyJXpOgkUrtPqLeUS6JNF81H4AiDTnJDnFMl/wqrTnaczHd0C/+kubQO
wdzBhwTf81e54S9fU2ZS555iArW3BmrdPZ191SHiOcONSXxr7vaZSoYDf5dqL5Af6YdziwNf1gH9
hx0uOCt/LYOAHWnDUYoraNoI+hM2uQdjoplgZjvAtV1R7+AXVXtjCNvNSFv2m4g7Gq96nOCD6Rvk
uhvzKdEOGQbeYxiQm7x4qIP+IStCHgKOZwIWxaF2QbAYVvbVtskn4MqMFB6HC8uZZlMWLm1MVOu8
9pWLW6Cvy1M8aedcR9ql7A0eVuZBvQf/8SuV6+6rGBWVOh59Gqe62+QI5Mts1G7qBndMT2vwnUs+
cF9GPJbJwpftRuU/J2IuuZ2LrwpHwNFOiQPoDHDtYObcB01nb3l5djb82ASwBdk9moiDFf6NelbS
NmNGYmcqrLNLrdZmCn15LgfFFi+qqfcOsM8m1dBDdsm3XsvDZnqo1VxLgWpX3p2HHE/oWx6KqH0S
Xtjj1Mw+vImEw9BX1YbA1lMUhM7GLxhbpyx7y/wGbrOsvken/NKBgHsDYcV1NaCFDIXVXWg2yQ/E
iW7tK8i0/Ugtlps6v0MQ/9kGUD82e9e4DuFzwV9/Mmr00FkTjQPZFe1TWNBQ3IHq9bOm0IbSEnoO
xnfugS8Arj6cofP3MX5Xln1QSRIUFzYCrClihDq0BkfvHICIR4GveUWzLjp/gNjfyeCceosPnu31
oQyx9ZlzhQEwa8NLqRMyWQrmi1nX0a5pYijQUBqMgjEmF4+2spFc7RjLbCNuKZ5/28HZC3AIW0VO
On6kvo1s7xeqP25I9JAh92F1awlBsdF7UBSXahy+yVEBGIEMTe8iW6qibH/qzuVPyh4H83N/zNNs
69rBqyxq5xS6Dv+tHtmydXDaezQBOuFiCLtHVncO2lmM+E0gN+HMp1mM2ZtCd/zwp6hiN4uhXxKv
W89d8BC1dsAwldk/6SyeAhqdXrhd+Dc6fOTO6RHlJyqFtjhXGs5MGrcHGd4nft5swLHQ9hA5b+yF
yB/aVbBhLMCX0WTBy+yJW0TIY+VEFI5bA2aatE7zc9wypdZBzTeOHcydKbBfJiYnpi264s5Jhyv9
ElwY0JU8Tmj8lT5uRVgnc9X+FkFbH30WJrsg1UDyPJPpujE+sVMsdF9YEGiROG1SOGsh32fCkcSU
Q5M+3g6rUO/Od7EfYftJ4HZ57mtHIbdhN8NFmEgVoRnTtGt3r9CWbn4iQH8E/DuZsOfdHITjndcu
8FuIB7u0mNoVdRzfvV08KDcFTFRyJagdbzjkhk+crsblbc8QdemIqGN5ki5yKZb9ZDeX4TcV0Gwo
uRgwa2CAK0dW3AZX5XVdc99n8OXPUA75C7dWJIyYrF066hNlLPGp6eIbINt/pQEjxzKdJ9p8zCfu
HQT1aUIA+Q+1xsKaLNpmegoc71/OjYr6Ed5tU2gvtcp1/1GNyLpRF6PCJhRG0b5l83X3CFBrL/ks
U/IjhD8wwyQG6laaG1tOZLb3bms++x6Jl9Ewqpr3tB42hc8tAr9I9lA7YCKjuReQHTWQIvMh1ejY
oDO2w9DfdKkOInKfGGSo6J4ycR5TgnB9W6QbSQTl6mX1rztheJF26a0NI2DRL36akiu9Y9Kw0bDI
cFP/1WwjG6y3SzwnY57PAimJDVbROi2A0czFXUj+Akdf/jAtdUGFUQ24tqqexRwKVy39c1bqo/ay
eIccsSv6xtiyGsx3wJLHlWqBxtlLu6ifqZMdF+AP4xoiV4qogPniNnXFN4CVbS5l+ODK6lOPMwan
CG3m5MuEZscYEXoKMFvUY1IcnQoQwFx386EKIgBiwVjoB4Z8dpltktMgYQ7fQ6Cae4secMzIjv7S
Dko6J3rxOWu03iwCRswkhLUnSP56LEWwbUBKZVnZbnxadnjMiuaQkK/ZUeHJvSAvgzMDen9wtNZH
C1IXJXNYhovCeje54dB7WPx1cang1OBzzE1lvY3OFL7HrKXWU04QpBU6Owx2Iy6M6PQc5jRHVAo3
Xx7FBlw+abAzbczHJLExjppd9CFY61lR/SLkghTXlP8pDe11NCYN2I0ha0TKPYAfoflaN8kW6d7d
1Mq+KNG9i6R4ztC51jaW7vNQR2TgktE/jKSBtmkMBy92Enlu+dk2ox1Y1Pu6AII5dQBb/BpoExtW
jsUhoNP+XPlsoQvFuy7two+uo0hGxCbO75TO8zyjQYbPwfI1lYUmy8ecPPqKgh7n2tNNAtFGWwc7
ab/KOXVPMU4wgh7uxWmaAnnGLF/Zo50t9plc59rkWcT+eEktLtCqDdQhV06J3Yf8sWWzi2ydQOzi
sSHolYirKOLhHE2Nvx/lpKhtkV88wLAeQ9TLllxQH4qrLdUBBf5LjP4TJu0naUf/tEFwr57tAjkW
8I85U9i2DP5ZSwzCzsPvsaMtRqW1dR2gpR1NOT4xQP8wr44bMSV49l2xpVfFOFqYp7Zqbg9moC6x
4thBm07uDC/9nfnK7Ey7hBVe5N0JYw6evLQhx47khBcab+oAalzBK711ni2uyoip/WKOa6Ok3URO
FlwT1t+cD1b61CwuOeRGLDIWufSIS3tt9y21ShHopx6Kxz2FhrxUFbTbWrONJ9NB00HyarnmoxM5
DykW/y3sEXdVDuFxtCHd+lC2gKywD408YRzYCFLQ7Dd3du28zMlwC30OqmaY4yMOO2yHALd54477
KnD4zoSCG1TNrSNvq+0YFM90z1MDgoF42buibNm8n4blmlxl8tsvQ8maXJ1o3Fv6wYjadhGefZP1
bVW3dPFiGQlC68Vpw7OXjqeyYv3fZlQQIIxlqybEyDFE5P8tKqAC6VMSGPvyZPh+u7aH+ooZy0Kb
mPasM+8GBCxaFIl9N0P7LILU2Q7AEtaFG7/3pn720nK6k3UAPUY2/+zSICexGFbROZN9MSPJtVX7
V/ZsmCbTBk3A6hhxFoJ0iX973U4B/TuhGq+DN+ybMZ7uymh6TCbxgUEQ9TPEYyA9YIFp0fHoJnDC
I0DhyLYtK3v3yfXK10SaT6rEUM1hBwOyk898Y7BXyKq6MgszYnBRQ9/FDQIm1iS0OfDPABtsrMbn
GqflJ9TUOwNxfZ1W03bsawbUqhrWoVGKQyemo0ludhW7LZoiVuFzWhEKHkesmDiQloUhC/3IZHDU
4r1mycmvWd4sqCYLfiReT7UhD6nmeC6gDKyY4yneQaVesXNbFEDnOKbOa9pqqHU5Vy5twwuKgSlt
ggy11VvMDFn1UUIyQKy1mRvi5hEqNzIBYbKALyRri5mANDn5fbYYgmQifhzXwjLTa2ASpvve6eLH
Iq+9zhyOGV9E+6qrn9hpvHtixjs9Z+Y6cYszfHpyQcO0aTOshnMhbcDsGItC4uDCG1NKcdCGvMC4
H53mu8yCC7sRHLWWvtPzgLswHa+l3+YXr6QElBIPNmmsrSl8/BzC/KMMrWtlgZYRs88hnOYnIwQi
SuLD3rLiR7hqyXcSgAFWPnd8j3z/d7T1JUpj/kkE7qlX4Et7Me7zyClIkdQHl6sJpRq0arj6R8j0
JWHdQ4e79du3Am3T+mazSupxdnkNduDGQs2sIczorTId3HgGPUq5rVk5zMMbmLJ7Kq0/Gp98VD2y
PVysUf0UeQftVa8zdCJEQG4CuaIX2aEgxKMB0VNtve0m/0AzBrxdmyOxiYMticsHrTCvA3k/Vcp6
mWujvkeahiJIa5nFN5IH8+xL87PoyDjm0XCNiTO43gRKGHMbUUk4q9BzsAFJNhz4LEbdZYyHQKJ5
nMu9smjjwfBgUVfAPa0yh2tlqI940G/aiyBCxngCkrH7q7Lu5knr2Y/mFyBobySd78gb5Bugcs/G
jCm299ES53JyD7nls7kIY3E03O6iY2+vbfUVdAXPoazbo1AtVVOW/RIt/iuMnWhDOv5DpKRzw3Cx
1HAr/zU5H3nYcvYKnh9x0XAighhmd6+a5qfS8Y1z9muwuajPZY40DTI9pfzFQfU9xApWOkc94RMe
oC7hv2zhBiTfRQdyb96YlsJNUmcd1SE9teGZLC9JHBl4Xmi/VOyRjxHy86km37Qh/kXfdMpGQ+p2
woRtXZDL7rXTfZlT/IwDlvKITm5Tz5u3uY6sbUAaaI0Rd+v78ugnTvxQOqZ3EnCf9uRxwOwHbB0L
3MDUW6bBnl1Bg+G8Y4ixpxsA4z+rg1FklcepiYz9DLL9QNzIW1uzQkVCinT65YyHHXoKE0lUuPQ6
lqjuP7NvkEJc71VjmGecbpON5wefFcrVtS+M1wL/zSYdrH8d6XGsPtlzh2v4Ggj8D04O8HGenPdW
IdTgj51urUrewIShAKa5Bxsf/p8gjVCFyTnE+bjht8U+qIidsA/m3Ep91HU1Bs0qK93yN8JjRBsN
i75Z3SfW5Jwtv7iv0e/5zranyhvE0WeVzLRGCdvQ4tWQ3di9OXF+mHJYTHEoToMUVG0tLYPLR2iP
llz3rQkBRDVbdpm0I4LF9Sb57LT1N5WA1I4pXT3MVY220lKEifGFVbMp7kx73MU9LU6jS+XZQBR6
ZTQKNsfgeneV3zUfXKQOQZtUP03WaXrn1fjYWxKHn1OKmz13FF4JOZ9inO97bMXBB2cmvsBGD8Xz
bBnZHhYB+y1d4wGKaRUoWoJ9XuIAes8hZkb4WXZQUQDyV7p+QUejiQ5LIupc7uCv9/jMKi2mXSZ8
6t+t1r+lgBDuYaxLmnsxIxg2DTB20PyMVYeMlyZ2+emNlr1NR+tnyE29qVObzG9FC2o2es6rp8L0
GAxO9atT7K10P7zQJmmeNBLJiuF5/kU/wHAxsripWARAinCx8etMeR9ubss7rvuAb/k7jZtwAsrp
1tUPPcWL7RJSJQMiFM+SksDBIe6rpuklysr0LNki3Bmu8B/xdwN9NUpCcKVpxRh/ovTLGtlKqFKA
yK9BXuR2F1wdxZd9ZbsjwhirdBRCqUxceV3T/XqZTf4i7HU5nJgEua2K/l/SCflcJIxj/TB62H5o
Fi67eMbxRWYqgQuHzsROqCOyhdpMVyxfTAsUGkYxL+EWPEJs04uQG4nUxpiLOcSKKxokKs2zLhdL
uJPblCtn0yMdhdEnLxCJ25YFWEEbZCqoppHsd3cmLX2qZB3mmJEGQlUQfXSMDatUSN+xRm4zHgWr
/gd76brt5USVZlUd/FwuuTlDQazIO/deTyb+xmjpcjetP9Fgvigc18cKNO18V1+xpNirYDaY2wey
Aau8YhpgVJxJdHZWt9M0Km4YZ/ylRTIHrkpAYlcqsFVBEzO4B7hpuHtPibo2hcFwquJ560TZuOL9
XfLnRewLoJARXCKpTqaGt/qLASkyEjkJadSmcxqxU+B8MUCIFelqEhPr9zx4jWTQfU1TwW0l5rY3
q2UnXMenqZrfWmL9xI6PhR+g10cBuuCsPwpqVnFb1/eln9905PnHMFDBRxdZzDkOQYEH2mjx2KH5
cgRbKv4nGmKNIm1Ddt46PUIRZGqA8kOvolsaJEbEP3CVGDpdG9PqkK2GhlK+RoU/jdu1TyNeYbqK
qOhdW82YH0y4Yt1XBhITKuxUwoyWdT6U+yIQAAU7/GLPrZ4Ul5P6IQUDx822zTdVxwkM3YOo5kwn
wJCPybZvaX8smjTAP5jdB61nb0CX7LWKYLAqcsFs+um4iexL6XugezW8eKeFISpK996MHXiKuYHc
H18zh/ljqCA9alu82srEjq1SZfDapccE8x04Npv1HVffhnW0tkkDYtcaO14mWXPL45Ypt0GaBD9Q
aWaMTpH2BK7X8ClB/HcbFiWtB5nX8WpN7LNJv6Fw3AEjRQb2TOuJjc70Muqww87offdmcCNggwky
YGxiAdkt5IeBACUbcYdtCsBe09tAXdDIzc67Uw3HosC9Vvv1c22jU3Z8EjyQeXOwehiMxLwHctJE
dWuB52R2sLs5A8vDiL81oJuAtF7G8AzTIJBLGAmaudvS+842pSGmhj6gDhHfE8NUZD+DqdlEiA8I
RcAEfHyG266qAQYSXYJHH1a7rstedNxeAdBMdOYScw2ZnSmT4CVKIOqxD7ll+ItoM1UZLtJh4Arh
4B9qDLYJnFwV7C8Sq8kxmq1rZvREG/B9NRlRuLQpv0tLU+Mj5VPBOQse+FxkHh3NycC3zCmbpb5o
WUol3x3T8dqvql+2etZG2bxUNe0Jyp766zBkX2mW/WFk2naWx+0J6zdm0rib7XYN5bjAo2UKSm6r
uSZkhrY5f9mxTgLAsPYMOaFymQfGlKgUM0PtP6eMxs42SHJciUGDdXeL4216hryCiFuL3LlHMaHY
iBO2unlJRwGU77QBzih84s3DbOYajExmDu/Y7hrCvsAmE9xKyYBZsOALngSCwoGcQjY4C042sVvD
d7buaw6u2lLPpurkg+XG/0YhXquxfWCIcXnxOi52HV7RdoV7vQoymLH+vzZm3dFLJ/sicICzp83e
ROEP68qw8rM5OcsNDRNstAyKTsOyIkN2Wc/wsS9u7Y5vARehI0AAnFwt0zXqJUJSERrfhdmTEhBk
6fajTTaM8HIJnI1V5pGQRkRZEdXOKFCjQZv7QFUJGyHJ3pb6Kn31NDtHcrXJpoNquCIiQLNijPMU
b2X8Dmg4+xI29dt4K00iurg8fNwHqzzB4BcHuDdcSb45EVX2ZGcFZIWydj7Zh6W0unX84iFleyJ0
AJq5JQc/ig1DmFFl8E8jO1y5rPV33NcS4NV5eS/4C/zjNmj9St3IPS3R845WpOg3Fd70M4RB9GCN
uDUyl0ph9uLu3q998jtIIzR5s7DiaRu8YCvSKLuPcQN+tIRYHhF16md3sNq1o3K2vLKUBVUm2OWG
ncV8/erbM12FiI5651MCD3hYefqxyKvmZVJBcfVZBOKHGIhDuW2ZPoUcMTc+QX01Rby8gxoEhTo1
3F2lbBxNpZnT9hBKXjhVws2ibmdQ8V1m2dfZa/GmVdT82qvcBqwwt3Pdb6yF7JnbgX0Cd0G/8DgD
4M9dg72RhtKt0uY0EzJYdZ3BUZT5Crsa7Ea3x/BUdYPDKK+js88fEe4c02s4BNHOhR+7aov4o+wr
2CwLjD3KF776Mkh53ZitVQqzqOhMeZY1bLd4QFBO4rLbC8u/twjfICci589WwoRRiNehovA0YRkn
sr7Dc4wA1OmejJTALx6jj1aeopNAISQmPUN+lozByh855KTBNQDQ4II2x20xqOpYewAwxELsyy1n
oDwGm7f+f5T0Mv/PxOO/ccvoEZA+BXpReoNOQeNbQstTHJdcko2F3siyNCZVMvMQsOpW+RpyO5TY
qWzoN4grtOH2sSumADPDwE5OstGknx3neFhRqi5nGrqD2Ale6HArPotlcVUs1RxyTL+nYnrxG/aH
XfGW5ENGmqXlz+MaS8xS/xQmMgCaTEQOlvt1rgxQwgYPh5TZA8f4u/aaUzIT8/UnhVzc9JjY7fzZ
84u3Oa9ImcdRu8VLOdwFGYBg2fFQWm67t1plrIMU6yfjl3q17e5tiKgZRW1Yj5Z147be8XK00uiU
lYQdWFCm+dEyQjbmHYP1ngE9uwT+QuJq0CuStvR3XWoDBs56fQeiYVx3Buc2D2b1mWO5pzSWw2Gw
839OGcGTnYbHkCgdftbuKwyRlvLZCR6AU8aP9AnXm35MXpICjhjrJaiFS1R3YMY5KGcI92bNr+7H
iy+/HJHDPdnvI5gPa6X4WS2DPRBjCLvx0mKZOtkPGGWe56ClpEbPek9vcrDqRftbFsa/woVh40n4
nFHMd407ENesLDyH/kT7VXfKJfd4mUOBSQb7C9cEQm+Wf9YxcUFtTva6CufbMLpY5eoXFjsQSJzo
r0f6BoKe05U+9PbFTVokM7C+W782jmXnGTvbMF78EP/s4LO7HMWCV7bteDsH1SWS7gJ5TumwsOlh
6DkEW/yprg2deFT9P48KSiCLZDq9gKxm3DA5moP9GrK7Yrs3vIVj/kItlMvnxmLYTau/fG7u6xDd
y/ezR6wgmqGT7k26c/d9M9G9NjJnOdjp6Asb6A/CmdpJ68tygvow4Rsnua1+CqsE4G5ZHvi24g1c
oN5bfjMQs8IjPgQ099URwf4qRLTibcFULWmIl8hSeJpJm5ba+mxlzNQ03lMY8JeGAtc+brcTNkiY
xSF4Dss1Lq5TXtuElH/he+DxBCL6Amh2SPGnPo19xhTCG2XJjqHHDmBsTkevTKOjltFf1vXA1MoO
bij4z8fS6MF6h07C0D8Mh7aGapXPyFgqzpJzn03JIe7QhQGRAtMIqw7aB5zJdWtKPgKrCA4E909B
FI4rgMQ2B7H2cX7l727dUpFQ1/aedZ+FXk/UNdcPc+QWF9nKn1nzDOS9WHgFATJw/eenzFN4dd/j
sH5QjW3eTSr3uEPV3H2cCp/0yvB6vIa605/cjgiPe7b7j7SC/IyAShJAZ7leDvWwxScynWiIxw7K
fEytbBo8MGWirjOtkk20BEssS55S1NddUZfmZiqW0pSErEO8WGhVE9yqKVqslSi6hLejixczAGkC
DUSMvBt+v/TSxlX/kAxddjc48bMv+TAybDVH36w/+qHoWLlKVLtQZeshDrJr4Yka2zaV8sStza9a
0VBje7b3GMvxwyh6/B81u6i6PXScMmxn+YlhwNHawaMcCak2bWkirLnBwIzeI9VyI573acRLJmsH
Ou8r5T0EgyJTREvswTQM+82j7Pvg4RNY5XH1bxgWxmzhymMf5D8lVRBraMCPFRH/VAffLtupLdct
zulcoB6nE3aZzF97jv7FZonr09Fwu/usvstTbNLBCJwMYU2XS5nSMteMU2+v8ZkolNYZz0wNwg54
k7GEleeNW3GwWlP+ZovhgKIfAT7p80dl2N4HM3W56Ws9HWyyqY/O2Py1FRbdoK7rvRYRi0RV+SAD
aSHouLCaKVEqI3XUmhvqN+NJs3JH799UUxge883bxsJ41zKOj57wvhz2mEAB/Pko+e5uR8wTm9EL
vuiq+mmjmL4ViVopcUOhslVvnk7EXe76w9btlvt1QxZUR2I4idaPP0nfbe2oxX4fzHoz6GrYh9n0
rdhBETaL6mPQFPLKxuEMvZS2J2mE+y5Eumo8ZeE1n+Q5Sw1j5QiGfDFE337nYuZ1h3cs4o9u7ctD
zcO15xOTAL8K6xRGCisQ5nFcpN9973+jQLMrmejvCZq2vEjLZUdk+O8BQteV1Xt7jI0aAlinwl/l
qOHiyQbvyjC0G27X3pqS7Z7rT6/gCgx03+TsMGLCDbth8u9Ea/GIe3QuxDjImFONwiObR8NIv4n5
EcGnI5lUhU1W2XYscJjzCSDoQdDHSjD/LOzxsTDcWxCUXno0As9aSrAH0T3wJbgGU7BP8CRRCAcr
aVLPTr4wj419RmmhY6gXsxRXK/XKTUSN3BBDQ7dszpyuNK6K9/YqH4EQw7Qfh/kJSRE5H9umit9s
6lS8ouTF5pB78HGvumDyl6ABLPJGoSFMMRwBD0BDGLANafL+aSFYVPDUQYxFaNBW8JTO6tOf7ZNY
UMczMkLNg5+1FNgW1j8/5VGEYbAuM6jY0HW92dxGSf/gVvGnlZK0UvqFKx1bsWJ8pZbqMOYs4jCF
cQyX25lCWAEsFvevc3Jdc5uW6j3o2q//2TO45Mif9R2ljWEExJQXG3On+uomr8HQIYlhwqdzA/PS
s6uCquHTdSnMi5+VdzOW9Q1+a7RHnHjrxRL7U4whA4fqz67HmjPiBbvCKILVkDvLvukrAsoFhsFP
ZEg6sZsJcq2bPFAXfm2pfe4B4SMImKuqase97AeMEIJd7zu74D/tpYc85j43z90HAex92YpTFaQf
he5f7CI/pCwtJPw5IEHRm01MNrUYavNcHnMzPA69/2ZXOahkExhQP2TwMNJk3Hp4dg+8frlEcAFY
WeZkPFhl+Iix/Tq73c9EAd2BaFtCZ9nIGd69NKYUfK7kGUHYP7g6t1auYJ0EMfkPsjM0QaJge6dx
zJUL2HzN5mmPz8XaTG5cb0kqJ7shrp5IxPE/ir9lmr/S0BXucFDxC87caKuHqCScQZMU9P2UJFiZ
EKGb6BDfUJZDY0A7eT8R6JwbJ/QZ49YVe6YCDOt9okSadz4k5FyM/zyUeierKrJplDRJFDoTZdDv
5WHO7I+4n9/dHhJKjzPEkMavl/uIl171Z1ZRuEVIhQPb8TcxrAk+cawfOx396SR66XLJmjy4mVQA
rxe2nAiXNwhP2sqh8jkZcGUEWM02wmSPiZBHpn8myWcUP4Qi8s3UMxan1vCcJyyX+Qs+g0czeELM
vUkvtZ6YQbgRvEWRJpWnv6KYYDeBaH72EOvowC14barmbDrdT9VKb0Xy8c/oiAi4dfIyxryZnW6x
d8ZQwKbu5lpTunPdEc4nY+cGqjgeFEJXCmWIKEJyj+G9gHrDlZYq48dyGokj5FhOLMdmbTUsP07q
PBOnBZDd7LpsuTi7ZbOPYwTVsHLc7cSa6YlsLZyLIHs3CS9GfolSY81rw9W30nIuluPuXE9XhMX6
KzHY+7hh5oLxTDefywaz5tRJLIe8ZlhQrjER7yhbeZRdvQ3anrnHhH/WXrBoPAtypWQ93pXtbjPD
P1muzYW1HtCUOeSUXOxy1cjW0Dav7Dsv02w8dV2xtbmOkU/n5xtfjRDOSB/yMuM0/iRj0D85E0tG
jMLsbbqAX74zttJgAWi1NqhDKyNhW+iTsKrLNCCUOuO5FsBPhuKVJN+z1+Wb1HAqIK4aDytkDnsO
D3QGdpvITZtzYyVPYWlj8atH3vPcha1uvvOrQqyHVN/xOsPHWBJrG9Sl4z5gSIgzcqFAJdH8VWsY
Yr4R7oYGwEGeVg+xGT/pwH5kF4hQjcUpR+93BvVE08JW4t1c2V3/HCb+T94JPqD0H7WL/+Km/ciB
KzRKPJA1ujYBL48ARL0b0HlrkCPTlLdpflcxocpyZcaRUKx9K6WfIjibsC34jl5chVE7y5ILSePF
OMjKZcrMe5/Jdk+H9WaAf76VZNya2b961FrS8rVVofE8J5a/V17DV778qTq/XdUB5qjZZE9tT2eh
nHNekKKPGUTCeNhnefLnzQAJu+CZi9rN8+Sr6U2/JFV2lG/baxwg83oeQRSaYfkuyhY3m9Y/geM2
X7OMucaBWuSXifZZbYmDgF2+qQVbj7aK1AUxVRzF0L+Bhdv1GZ6OxuJRtc3oKpjLea/VcMuT/KVH
ZHdrwgz9oJY0lndHD2S06dj+AmkJzpFonqSRsTIX8VGjB68rGdAgr+SF3w0wZKl/7IgGgGT8lRNb
PZC/els38tckd0JS6Slx+T87480dwa/jRjrgRNmXvbmnOPbbNFxCE9kPz8bdONI2PPHZ5QiRa1EG
j52p/uPsvHZkR7Is+yuNem5iaDQaRWN6Hlyr8NDyhbihqDVpFF8/y7OBQWVU4iZq6qWQdbMu3emk
2bFz9l473aVdtG5quTUwWGFlepyd4Kmum/c49D1CA9PHrvdPbiSenQETouW7PjuF9W1NHXMFs4Hh
VldrS+jHaU7fIR5eB7gVLpk2NPWkewQScpPV00D1mjzFHGJQysTnDNvBFNIXKaz+mZeP3AZvODdm
yfltim6iTpGSwspLhspbQtsEcX+0T8vxXJPd6xU9PTNT35kO85sg7d8EKO0lx4G3Uapv14fc68NQ
PgbY5pSJDjCbq0Nv5kR18Twtajt5njuSrCkR15HpeQtYYwOtpxLBF7ECIYViC7S9PRgOsrmuwAId
OyENiohhyHi2O4OxWOy/8sPnCxPtc4z43fWqG03ZgIhjJA4Y6YQLR8GzDHhrTvUCooAsPWxNRWWw
LUTWVaK5tzQ4CX0AGAa04xbU/1LGMcBQCypucQib8VcgSVJUjnkz9cMxsuTN2DPwiLod0PPPSxuU
VLAOpYkqz4ORrPNW7yliVkJk7yGVLz94YeAIRxniW8RngMagmCVVit5CuNfmSHxJ096Ho4B8P6Ca
6OtTMvkfaRlTIUlMt/5LLBlOy+ne9Qi/swZ/F3rJlqdjvB59M9k5jTSWYRsHSwCb7/N40fXZcb3J
+TE24HfUwqeNvhRZnqPzhVo2ud2mTntUURS/w4wELymuzNJ7DkS9aWFIcASh8OUUugK3vZI9N7UO
5pWNUnmNYGMTdsVTnZWPuSHiZeoXj55Ja1aV0UH40I3q5Bm5ExKqUMFMoNmV1vNmCkpoOcSe2FOx
wZxcrSs4diB0zghFf7WqXI4T0aLeZJxkxYuXaH0GTEe/x3W5dzHyZoHdwM96Mh+g8QPCuA5oLnca
IXJWV0dAwdky8JQ81nl4tEdFBzKbt7iDf5UdUgh0V8Q/eNln6KdrPcpnKxcrpqnBckBAtphIhMLd
2ycbtxGPePZRNxX8np13SoW9q4ALoZpPDnZdRFehTzIabyEc4LwHosH/3XABn9BVhYY1b9zSX7mA
et2YL9DnDESyvH8ewmwdTBl7mENmfOmxTmWqvWUVJtfiEr7dYqNYDVoeJTSdhSMF2KDa4yh5wUtj
6sjKz2SERu61r2kc7THGHaXSgMw9QpU6RL3ooAiv8k0nBZuKki0mDntSjB0X0ptYNNNfQzQ/RlOP
rYQiaJFc8g4CYR0DQ+Ag9R7Ird3PrRvtJ8DQ3Ri8zAhjAE/3wQb9BPLWjkgI2syrNM4PXiu+05at
vAj2XWE8Z2UtSSlEQpte0DF94vExwVWP2rl2fE7Z8JB9p74DYLP3DecFbe6RmeytixJiWej5UbTu
BH8qeRDQPQoqWqybBzp8KASEy6SrKFcjWhdZRC5wV/0Acgkn82RcCeHv7U7VK9Fp2uDRPmGmn09E
SkQ+h7A4U6jKa++I4ulsV+LLt6xruyzfuxnHdoCpMM9bezkYzo6N7GRXnGny4WEOArGb/yjsgTfN
Vf8LjQJJl96EfJV/FVIuPnnyXutzLS/ZL0hZaSSZK/IlbuuswEGffwUckIaExkyL77MIk3vtOa/A
bFC/6vBuSKLjEFGX+X3z6LXdhq7nXYyWb910zMbQvH7yxDDrBRDrSHkQRfZoioQhg0sdaSUNAETy
X6c+NrfeXMGTRhtjSERCTL6LBXFqu1lnJ7ciy9mn4+hy9tT0gTk1BHczoHYSXNgROh4Y7uNuTrwv
9KZPlUxPgaEOLSMLijt0QFbFgRBSIIKILn6qNOrnaSC2F4QHneoGswyCb6ZQPo1BIXbEmH/ILGSS
mjIoHChJkY7aGDFXzBOhpxQnX4jb3JveQ1WdSVX4qpjccV6NVzEybwv8ugjUFcom5N5F/glTolpM
+MucwrpPvJoE5t4n4OQiigbA1Q0wWynyjqMuTyJRJ0EIxFxwPFQJcta43lcJOcBTo+8ps28HT+zq
yr0N7Rw2HBVECsBhSBCnpvytZTgSV+oRidHE0Xvju/vUiu5Uqg8uNLItqW6cDufkVyhKPkIsj2gZ
96aNA7UJVb0cISkvR0BXqT9VH43PYS4StLdpVhwR9+irSJD8kjn6XdRMYMMLoLDOK7n1mxTRbNMf
mZF8jbp4hnqFx6LUHpVKdJCt44I0ss9Ay72lHU/fbtYGx9y1t3baPmDyBymfEq5AI904MIqNlnQr
CcUzKJW6aTyomPTLyD/a9LG7wqLbS3JBDCNwYczjQye6a5rgrDZtsrONEkCn0X2baJi6IN3A89jR
lngCHt4sEgN1HueX17g0z9YF5C8uo5YkctezlG8t8tM+wrKLbDBU7Y1hdI8M5q4rxzj17iVngNDF
pm/fobR+1Z2NfMnWhFXjxQfYsuM5mJam4d+bXjBuiG9mc43tc8AsVmTNtzBR4/pkji+Gqr72zclc
WOSpxT5H3SLJrvrkglkHnp/Hh6Et3rXyvKVlVv4eS0mDJCpiy1NLfu0nJCmbobe/ei/PNk5fBhu4
rbdZ7jRIc/HPhRgNOffTE49htS+xjpJvHHRQ+2oWX7e601HziHIQksMQluSTlApxKv0X5gurwVY8
uqwAxBnMWxq9Bbo5uMUSzftmzMQ2yH1otcRyy7w4uBjrfWHgJiDciHHFihV0OTrdZ5866bpjeLRh
aAxfCZbbtjYDFDsuuH0o7uzUgIGqPxpilz3Jvu6r6L4MinNLHHMn5VbO5oawhGaV+iNoBfPDkqzk
0WB+poIJiqt9QI59s+Voet1eYOOGuyf3cmZ0gnd4SMKt2yIfiUS8Hq0OLgGuy7WJVnIJ5nNY6hg3
TT4H4WZQmEws3rMqJIxxapIdff7HuE3JmByTjTatDQ2Yl9JXRzPMVu00PM0pSaKluLXC/NG3pi82
1kd/mt7T1EIWqm21nSUkZgEPtA/sk46ytaf+WH+LYo1Dp0cbi/wm0BSuSfXA60Ud0nX4nTzMQf3R
DSsoyjXOmxTGhWW9JgWkO4Q9ZzzpmywPqO9I4IrS4pQq97Uw03vPMqMDWn+qviK6yVJ5zTzitrMh
Q7JZrTs218XsGZtstLdBV74ZHRWpFX1HjrpKI5udUW/nIj+NqQmeBtMKAAD3l87I4sPHJ0qqPpnd
Il1ekf60J6jjztQ+Cirrq5Xs+mOGZOWiGxBOdrCE+xJMw24Q5bXKdMXGyuTUJMc3z/NuB5FlVdaI
qBX+2LTpHvyguUYJuoVJJplhpUwIU4A4ES2vpYcG9kbU/TZF5VIm5o3ZQRuyumMflb+Mtr5Ro0LH
iW+OWE7yAREQD/mJhvM3eVkrHSSnoYMb4zrhfdOKauHO5mtQkwJ+CQOls/qSIZidR+dFJ6K61rzb
+JVpI3EwpSTHoo3PjDSFTND4tJgZ0Mdw1ZuFUJlvsCYKcK+t6LMlwHEZ21W6dNP6eqbLjS6NLYq1
6ujmcttHzfvUOwgfHQFlKq8UHQbOciHIDXajcakt6yGiIWdV0ZoFJNp2Dtxrog4UAzoGF+4NIu9g
NZg4dDEtgJOvM7nMekIg+iRo0c5MGY1kLEKePx8y01GIx5oNZyQAu/QfAy96d+pqy3h+hi5W66tp
0mck6gbZqRwxLN+zL67DJzOxzY2vYapWvXVrMg7cq8CDbQm546F24qPZyndjlEcjn0jxLcBTFBOL
cVSBI3PzhnkNGtKpOVFW0ayNVg72PmeaN8pAQyetLcO996mJvohTSVB4sXIk4E487PILTUsZLOlT
Ulbj3m+8a3gn5KNzndSadlE90Zgewrs+NaEaYH+l1CWX12kvwc5w15MAUkNQGsfCCPbxOGMzcMg0
opsL/zS64dB559n+3veIIevK7BhQ6S+bGWsaQLznaKJ10mjrLoU+n5XTmxfM13FvvaF13uV4mBbk
FSbLSbT3Q2o8GzYNarvnFyXCF7SNg6MxCIN3k3EVunKYqWF3SWQF3oUWr981ICjXmHTZ+THFM3hA
UlqXhGlmgpSQIXh3E8shj/Ni1nKwgc0BAL7GtV7RKJOLElpXqPY3EEXKZXmhh+PDGjmbtQxFmq5d
6dK+nyBmrBqD9CEE1R5iTxT21T3nYSAW3Lp2dC44dSfcjpXzCKr2DUUEZ0/nBdf0uy2KL28OMa/y
r9dU7rJ5ZShL85L406Dy73QWvs05QpWemDvn8iiXQfdA+MSjT5eVHCWyo1oXsj32jVU6A4Zqxook
BjvYaKOjjeh/1x7DuSlCZ+FzfvRa2p4tY8fQS0/gGTuc0YxQJD+RZXYjtovuEIxkwLe0GHThMQiu
hoPbMieUMmOPb76Q3KDL0exdc89hqHJH7NN1N4CVh8s+kLPkGfVtMbLXjZFIVoRRrGqzJu81SHBF
qQqhFLrONQSsddaUT47s6aC69Xpwpk+z1c9jPg6LAsYmJehFQNDA5K5NFgOEKmKJRMNEJCZoGchy
K9PxW0gJHIOokxhUuTU57+GEaT4ZOUP3OkAz5MWkaRBethwrNCSzmb0ZkblvA0DPsHOmonsa+ghE
oy62NKWvS2WebbujIDWna2W7tPtL+r4OoRC096+CwaJxiCuE3jNHo/7GriVtiaTn0SF+MOmG5ymW
eNk14zvZGW9OwxARGuOKDs+2tiAQ+PmhAN+K59Yni7CwD7U2D0SHr/N6vuJ48KiLiLk+OyYi7Xlr
YQBAv3pb1ArifAsmM8TtNWf2dzVaB8T/E32J+YqJHcAgVy2Swn1GbI1SJvJfwrC4mmnrEkuBAMh0
T7XXhFtI+W+SKmYSebJ0OvNRlKguBRZDD9kkOTfhAS7LbpyD57Rs6XYRmuEKOqfeoYfIueiHIFxJ
v12BpcOjlRKmF9RkjnQbirBPzF8TKypHdCMP10PpbhsXx6nXEW7bZM59hPSUQSOfh37sYobFA+mA
Djw91IafkJl0Q6e31eaTb9cfKpn0XRCT+lv1/hViQ0CQMK8d8xUz+2bqx53ncNbsjODg1xKGMdMY
2KYJaobpGDbzsSRPAxkTAV5qBvQb99UqQKu38LL0q6i8OyPThNT1w1XYym+38zdkXu3IZzjbzGK6
HCNyzxx00CWh3z05HYWYn0jYldxo8SnS9t7u9XiyabMtOtOoFo0zyYc2Lp+6hjuktMc5A9ACxVO9
5IR/6zQ09FOoucrtP4nifp1h7ODit5h9Iukyea6tjpUoGlI4WK26gYC990l58l287aL3vsKcqX4w
ExEKJN9QwfNo6JuYUCJ6pwg0xnpPWPU9zb1oVWfiJL30GTEuEu2pfPNqcc9fJuEbtr8SIjJCi8QJ
4iCOAztG7Ew3tmKsW7tzDKE+f7Z8/SXBb+KSHIGUygsEplAfYJFxNeXHrhbGoVNIPpDL1etRpO9m
xKlosuAvJEyukQqm+3CiWV4N6KzDoWXI5GXPTZ68uFY83Nl4KjetHwe7tkbk5Ba8elZBhzmcoDRa
A7mtF2nYKacXsYsG9lyjKp6h49+Ahrke4pQuU1xPW9MKfc6KnbdrZrt7M3rkhJdOunDbmuOtmR3D
lhvSCpinYJM/qNRx5MfAFWJfhsQv9O0amrQBQ6QS26YF6DMlYt8PkD1KjKtnWp3lppV8WiPp+V4j
0kWHEKBTyHBgg7YFHPlU1L8iO4hQ9piPdLflFWiJemuTZDoCX5sfukoYzEQlpvMyF9Yum5RkDE5K
5p7sk/xJJB39yNl9b3GlgW9RB/hlAcf7YVhHyLBfIFFbR7B50871u+alUkN72/Db3xFa2pOlKep7
W8/FVitCapOhxUvmJ+eE9hWcNNIGUDbc24ydr3NdVAQceYxTcVZzmgaQy/MpDDx8BTKvXF/3JRVl
NpH85vttvtMcpblj7hOGof7O6/tvmLwfAziZrbadaB8knCQZuBgHazbKK0LFgnUhu22gpi9i1dEK
JP2zrCWRqpyNSAKPnnE14CStsEPPEMlJBqUXXavssYfViTC7wEXZPFR0V/DOAHLUoPHWjYslpYT6
ImLWrbhbpZl8ydqp3Ha9CpeEZWxhvjIHHG1x0SfW7qpzWlksnTj8JGmyPSC2IELLNmnaWX6AyqW3
mztdU914ETa8KCvkycbSvQ4syGZCBd0+VYV5R5B5tfLcFvIz45inMvJn2qnkAw8kwVDas1M3VTLf
GUkKOCwrn0ygPgsnd3yabg4HONKaGtp90VMwj9c6kQ8B+V8k3NFwRcRPDKJsaJd0BhJeKRRsqIQa
yHcQvylagHZTfkDQZizT6pHNy2NfGIN79nH4Gh2Sii6mZzynQ3HqKyd5VJiUEYpoKh5pXKc5RU3U
mwJ0Rf4Cv4/t3qyPxgTVDMRjhKWUyAcEdjwKOf1wTqUfjRoQUwDGpGvZB1djwTacFkO3nSZKuCwN
mY52GYxeX+ytKQGK0PYHLWiN1EMaYLTSW6EZJs2NgSLFmd/w0wHA0fEZYgCZQkK9BxJMyOjL+SAZ
62PdMdN4W0FXuHKyHqex95iasVq5qJa3Q0APPjBGRnLFMGzyWQ8LN4w4lM62RYXvkFjlVY9OKY8m
RvZ1VbT3WZu/YVqdr0DgPVW4l1bW7AKwt+GYZcJMH2U81pvR6+IbgHzmemjgWlS4yXYZzcytG/sg
iQMcD7ay3xUo6rVrgfKQ2g4+YQ36WyOEvd8yn61BOJxdGzpQS0uNdgBNjZFBDDs6t7rPiA6P+EfU
BQf8xS9m3j6U0/zgyvIxrZXeGk1e071NejI+OfXbhePThSCOI0zHu7Yx61XkyLPlanEWvUkGUizw
vxtEoLVltjcaN92ZLTWgT8oC7m8KxN6d2LnyAQIiQukE6WMzbFHUBEuLaQ6dEFlBj6SsSAMoT1E0
gdru73IkIx5ZBnmIXttJYgOBPdseGqic3FoH9kNUPYShgsQtqIUxx/e3rVR3bNrpmoSgAm12fc3n
vRgzqSjm4a6qsl0GunEpk2RvBsVEIcRQLwDjffRApy07BX7Gr+idOI6JHEqgZdtJW8u1MruAf9S3
OZCsdS4vmO0+I9LG6Z/pnk5XQ1LOu7jM9LKKg4ex9QiLNUn/mC4y+jnpLosN48GixunfJEQas3N6
Kza5Dudex/vZE0G7Rthzge8kxvPIjkYVL8rTJBtmnYj1KZyI0JqrO1ipzdHU+E6wlN8TysuZuBH2
gtYHUX25hDroYh+m4GLY1rMEOZy3EbyNpBmiLmWY2xw0gLGlH3VfEHrLXVmHxbIOkg/R6npn+IYF
l83rzpa0zWVnFQR/q/hehgDawoDsVMcr9VvmGq8YGtURxlO6M5hVkU5mIf7x4hzo6UBjGaEk/9wb
CVJMz8Chx+LSlKH7KCbqmByW95g685J28yU2tqxPc6RJpEwgJ6iaMSerM5lzlMxjex+jAn5xnUYQ
YW9irC+K6SQhLq1YHrN16UNNHpLZesSYYr/T3ndfgAp/V5xHdlRl8R7vgrkXGh4HKuP6uosJa4Js
DtEotxCD4vDGHoLsU78mA+ehLVAM96SpQj8ABOkaxamFAaCoG+IAvFRy4HR4+JxQBW/MBMWDE+Cr
o3p1I42DgEM1uhzxLAtg1ejHg6ve10wBUkOiBQ8dQsO0a+zTOW6vmE/6zD18D55P7zvEQdu04RJH
yHuOJcOnADh564UZP7oFiIHDbQJ0rm+dF6/pmAIOsvtVecnENLtJn0ZNaz8yu+7WKFPnUM+NjSrK
xfWbjIHiwG8yYewKySE8sbLm4BrTpxXbYk/EVAf2bCJ5rwVHhUe8HD7KBmJSxRgeF0pHBBzp8O6N
344olqTfvOjc42+XAvoDUdoYYI2K2k+2+UDNCkjOti9NtIjEvPZSQBAKQdkDXnlpAT485TVHaQWe
5OzFzjfeOW8TVTbRAabDucGzOCE2DD7ROJDWRTURJuC5HGrP1TAbal1H8Vc/Vl8K6+0+kh5Gyk7r
W9EaVzTY+tvYpDvkFMyu4MrkG5lSzmIv+6gmaA5R4TN+8RkHBQQFLf1aj69zGcpnHjjomSqctybu
rR09pHDHS6TDTWcS60EZTA0Pf3rDkLpZiyFTG7gmwa7KQ2djgzdBLynpwaZBS/t1VC8T6vJX3CL5
FXYcTr2GX0JAwbewzwYv3ncN3E6nieNdMxIJwTIfXuDgIIVfvLQxjprc1duhqxgmwKmDZMKSAtiL
qxH/FY3VDc08B+arNW0Hxvi3yqidc8ATdFZ0J5c9iB1+6OGoq14fK+VG7wzLkZ/VCAazvp2u554L
03LKzEPnatLfZlMCvUJedkn1pQdbljOrVtlzfPayubhpS4fD96SoPj08Jp2jOGWX5CgBR3T2Y9TC
9JvC8AO7ZbwfZPg4Eua8d8jvvWsjxf9h5tiETJdbaE4EClrueDKGkEpPj/Q2sjKPtjwC9LtUKCh1
WrqlVjKJiy5/OOZ23VxfrLzg3DDruRwTXPTT1wx5CXey3CZap+5MjFbbpEgJfFwYgR2qY8VTyFpr
qPHQTxlVLcTkQ+LF+qrvrFsHH+dyHqyK4y82CAF4mCoEC/NoWvZaWYiKIttk3Ed/F6tzh5mjli4E
+Z4M3qWQuT7CdYoXAfU/SkrVMbsqchS5AyaaoJosninDc46Oqa0jQE+2k9Ck1s/zDKJCZIacejpz
rMk3mYV5hiIP399AJn8UZN4vewk53aRjSSmb2M9MPIMbqxMxHZ8Ov09As4R4XDtdtlRSTE9QRyNb
6M1dg3FZr3SGh3VBDonjbTmV2kRkoTbgFW3J1UV3Bjmx5W1LEFYs8J6j32BDJ2gRSEZ7LKcMZfqI
6bTG2aigyEJHKtKdU+MZYFMsjW5LGTFu/pP8w64cINUjzM0BDM3lY42QfIRXVwI4Xumk/WqM4rlV
w1VcsUbMKRkmBanQRFqm4kDEOGtG5Oqa9v1s6dt//Mf/+j//+2P8r/CrvCmziY7DfxR9flPGRdf+
9z+cf/xH9T//6/6Tf3Jtl43OZZxHZ8S3lOfy5x+/7mKW4P/+h/jP1pb2bOOw2U8cfwCaYUDtLJSU
S1tJCOwyKA+/v6AQf3FFjjFc0Bae59v2n69YRq7pdgnrPEiGwVlJyhHUgZlnvDWlZZ3qvDdyBnTI
dhdYMrA0oVIsjLVdz+NZiMaJ13/zgS5f8c+3wBWOfTHvUX+ZQnh//kDF0DvCG6Wx98NGH+qIU0PV
keZRFByvgjCbdp0TyG0EUWyVlD1ikS4ymU9xboGKnp8zSMArkRkMlC/Zf2ROxnHyNz+T/y+f0fGE
B8/Gl0zWHfPHZ/SB6NIMCMKDLD256sxKntxZkCs4SA6EJa5qNVbLLqyYkStCzX9/i/71IXFpeXu2
dPhvk/3pz3coLaxsphWKWUVxMB4akyhCC+EYLBmMAvnN7692eQB+/B5SWEDTBMWCtN3LvfinRxLS
ht+Ew4XchxcPdQaGLFwWvjU3i99f6C9+eMmv7iqu45u+9eNJDABhqXkk2C/0OsQLSROtbAObF29g
vdEW0SHkjsr97y/6F/fyTxe9/Pk/fbtqoijOGvREc15YW4iB7gMPYHlQfdutNWF0L7+/3l+8b670
XBgU0udNd63L+/jPF8RO5lBG8oYXdX1iD8JKAuoSJJJ+oLmBOsJOrA1kGrq+Y9lfNWnGdgcX4G/u
9uUR/fGz2qZpIcw1BfR69eNnxW+UG12V+kTQO8lNi454aVTk6qUVjUoiOzZNaw5HizCUv3me/urC
ynSFvLzmPL4/lziTwaHOjPDQX5J1qsRhCpANvxwDsYKYrWqZxYKxUwmn8N+/9cq0JQUyYYg2xNQ/
3/qm0F2UZjZ4uMlwzoh52PqH5gFBRHcM8vK771JO536uNyQoHIKKdngbI8v8/cf4i+/PNBdPhGU6
0vTMH98f5n2LKRTfvzkG4QCLgn2M3p91iWHvDPN6sBx/M+Olf0yCmUzU319d/evProRnMqE3JQKh
nxtMhg6YP/VxjHoggNyyix4TB7uXlIa5/P2l/uLV4nVWSthsaKZnXW7EPz3pmafzuYe/cVCMcjmB
iotluDxlNfqrdNZ69+9dTgkKKaa3lrAtPHhC/vlybm5zmIT4A4KkIqp25tTaDhQiZmdMO11F9b95
J/+4nrRMlsbLA2X+WIVpQtgJprn4kDgq3JpVUb543WCc476jt/D77/Zzafx5rR/fLZiRQ6cYpyho
WtHAbb7I/8Yxyr7qsYi/e2WF2Rbb/Bz+zZf8+Rv+cWHbt1iOBQFJ8ufDOodGDW3I2eWJUudZeTAv
YmJC4gAn+oDr7m+2tp8vxx/XU5aDFP1yUe/H6qgHDT4kSbID3d3xlTY+8tz5kjlJjpT7OiaCAXYG
ODKtSTL5/7jHqE4pvhzlq5+/J56mqe0iOEvQ+7N7E488dso0XfczFmUONW/07erN76/58238n6/7
/65p/XiGehdrBI7w7NDneUmz6nKmJUiTGp60CO/99xezf5Z6P64mf6x/ieH0Xum0xYEBmAdWWVYo
11UQW8dRhYD+Od6ra4m7sWJik3evkwr75yBok8fOVfoivh/j5zDFRrmIYsbsC13GZHQWhsE4dyQ1
m9iBofPupoA+HOu/deHnUy0LdPOA2Gt6OQxh4EANOOjwTL213dzeEuTKSaSuh+xVSmdO17Vu/DMj
X+cSPFEQJpaG+TEZVUCLxuA/q7B0HZi0FdkVmO6ktbSdqiMeNfT+ZklhofqxXCrqUOFRi/j0Tmzn
jz//pzUsZMDIAqeSAyDS9l2S4nw2OVPTkFPJcnCU3iuLAawJ6mMry/hy5r24OCI6zi1yqLl2r7zY
xYjUGfIq68nbQ5Lr0MNp52UXXUJ7XNBaVml567mB02v48DoYjbIhNNUGqeBlKt5eCzd7NUv7e+g7
NkkklwsIAURP07s60WVDjgIxaQ2NAA2V823g9EPI7b4YY3Lr9G6xQnX1SRcLcyrTswUgDbxFspyZ
qQYryym/+I4pQPbyG8LFPfKzp6zAOomd4Ab9rGDU1A73Rqc/mOLQr4vaQ9tqPmzofaW2+hIasWI7
ZB92P23jEq2ZP2GMGgIjR6Cj6edYCIq9Sf5qYzXugkrobR7AenRqi2ZmEesL5rq6zFd/AQsLV3jZ
Pkbm0rdVnJ8tDTQTzSyROKCoYzecjn6l6mPvZ+mB2OnPABcWoVX4yrUf3AcxzjJAk59uyfFQt9yX
ynAcwrOHF0p6PCejcaTTk126VxHJ4xECCTcdTmMXfg+2oggsNZoh239xCXJMFlkj5DatM5+c68gB
hIgfLjSynN5LxtjRbO9gI12Ek3hOWovOdOsS4+o3wKcyi3CcgkwvowaCn/DuLdOZMXMRfJVZfpWb
COaK7FaqmOFHQVSEqt577OaLkea8KYxxnTnkQGkO1HjdkEbKtLhC6ghTT+Dt5nxYE14VhicNV3Ll
XjwrbZEXa9tFvj51mPIcZ/yMIB8tJ49JPM0BFGZWO53FoONtWVag6eEXKhe/U2kmv3oDuVkx5TsV
DCXRDw7InNR/UCn8Ze3lt5zbghPMVIICGXvjhcE/+kKVilVHdO6SNR2eQjK9z3lmrPtJBEsxWOBZ
s+eSMxOjnYDs2Bg1SpyEmlmdXa8NCQ+cYWf6VA7jM/GkZPzV9GCWTmqRCdmWFqdv1NpOeJFWVt0V
lFDS5VNCJ6SHokxOOYCpqa1WjmLqlkfRyZfM0wB8pmu8yq+giSpaAtYzalEMZy7ZHx7RnoZCuwV5
4V5U4s2chFgaIfwsValXZQaPSoQVr2QTbcPZvpqjARiAgfovNNWuJ5bxJu8wcVJMkdng6kchWLmF
G3+W4MbKFjmNmSTNPdIqMp/gFC7NCSbe6BpPaH9Mfke0eWZ/bzsJVKfYPBNLkq1mPlGoSVqGsr2s
jXQDFJCmeFA9ENTwDhH6e6JNvB1QOdaTYxLPVtzXFat34trLroMNUKZWdalgo5HZWEop7Y3HPGTp
SeOwYd5KHoENVnMtwb4tOBMgADY8e68u7EjshE+GH765sfkUxsF952DzDFCRbCdwrVvblBg+SVRZ
mDGKwDKEb1nROo8s50H3mA8jXb/Mvsqua+HCRzRIJvaibZQkD30HDWAqxSnWxl2ojWsR5N5CNgYl
C7ibTBWvzLVo/rhu+uY1Mj7WY+gsCmlWhxlC2ko6Y7TK6nlCXDF91mVxY2n3rot84miVdWQ7rzhE
5ThaM4ygDJkPQTP80g5fJspespSsoSzqHtD73NXDhQ5e0mKP0v4pQxqIwimCmtFMlbfAT3McQv5a
Jl+PnkGw7VDC+7WcRzdAwohrk/aZWwO1IZsPUJ6MQT2A/Ufbt49lTeytw27QVxaCTQ12kgUffMEl
QL0O2tuitV/IKq3XIXsdbPErhifX8RAeZ8/U0C0QEHeXdytuzYTpx0RgJh9yU4f+Vy7Aocg0fvSr
5prf/C3I4ytFIkpV1mAy4XPqFrH4VPhXNW6QbRW5jHuL+gW4LAGxjvHmqiS7i9Xw2OWzXIRK0w0s
aZknvQcKdAIT7dXh4+BFLa1C68yTxkvuWYcc0AByp5Ss3R7ViWAsytKDqSWfX2FP8NpMOcM1+4Bw
iLETOxRDesNcVQIYiMysdw9RAvUT+argoX8xe8yO0IvKZVqb1yOWqiemO8mlp7jVjIjuBwdOqkJS
0/OewLB87GwyH6RorxA4JA9B69DELYU28GzaEWzk7FWxQyxrR7/S9RkQDwR73MZ4n7AGnkg+iBa+
S2q4TRcDYTNp8VuleC1LI3xKS+uV3CGkILSAHavrr7POtPGRoMQZok/KzQw2j/vqy8jd5ll9lnI+
jTpE7O/GA44LhiadxQA5qfr99H9JO7PduJVs234RAZJBRjBes89UL0uWrBfCcsO+7/n1d9DAxbXS
goRd96FwUHWwN0UmGbFirTnHxAFDsRJHR2Jo/auqrV9zcpiPfs5UG1X1PcaA6ZpcaXaSOcwvbROs
tRtnqK6jB3ST9cps0+9c10A2518NzJo4It5CU0I+wV+7suCZjZVnbMeG7dXuq/w+dYbgtu0rASkv
fmB8A/9Jghv8uHJ8v0zVHFtprColzpokrKcViitTHdC2qusi9/ErE++J/8mZf358qXdPOpTf//dS
S0H2V8GlANoEoVX7ZDVawUFS+t3ySOG5JrBCAE7kwGw7/+bji1pLnf13M+RPZSxtTbG3tPPss2NO
AH2UYRW1/4wfzFgVquku7MDw411Gljj2D16jfF03KZKYFgAPIT+W01Kro1L55G9598SlaRGRFOgh
yVt+i78egPYMGym+leA5mLDj9IG/IbVRkiWAIGD0UDp9fO/vXU9aFiINms9Lrfv2elCm4FxIbh2m
w/Qdm5jLR9Vrh3pFjtl9O9bifzlo/fWwz65YqRynkhOZhylPx29lOaOAdMIo/pqMNstQr3IsKMq0
628f3+m7b7GUIGtMTznCO3uyic3WIpCTkqbpA/guGa43drGgoNBrfXyp5RbevE+Czit9D9q0tkev
5+wWEctkEEVUdxwgqu0HOrnXhTM/41pGfAL+n12h80AIJQUuugJ99H9tMrnLHyDRueHxMC3K97e/
6lR1jtfzLR8nC0QYWEvQp2UeXEXuMiDujWltgHg7oaefPjkz/fMBc2XX5KSkJN527Z51cfnxsIgz
Pz3qnNxjkqSwcwqb6NrZ4TfFjzf3t/BSsfF//Mj/OanRUaUpryBQOML15Nkjt2PaXUHPPkzh/bOJ
wayILHwdRIGxRs6dyWEqJC7Ej+UnH+w/r5XAb+8p26Shy2FTnz1qi61Bx7W0j17rudGayLp42mNr
FOOpzyWKg4/v89+1iuvZnmaUz9hGan32gPO4JwotEfIYYtg+WOkSSDlP15KRyRXi6HAdJ0vgS4C/
Dn6htUb1pD7p0rx3yww+MFfQomFidbYfgC4I+SMmCTDS1xuYt7zoeV1BqRbhJ1+StdzO2afkCEG3
0jQd7lie3S4lBpw+PHhHTv5Nc5G7iEQ4dUWgJsc6redtafm2+YvhHmxxS8Q/tJ+PaHQjt5zuDE+M
1le4jjI4pA4Jvyt6SdZnH9s/PX2+NseB2WSzj6Buspbn9deaHeIPmb0+ksdqQg1dX27cZpi2jC1M
9OGWvNBmNXNkwQk29LuPX4d3VhqHdcYUwrQl2Ff77aUtXJazGB1xrJQ5oRNpTBdde9Df906dB/vG
gbJKyGMGY9EMA3xxvMn618d/wz9bCLfv0gdlC9F0lp2zv2HusWL3owXWaSKmfhU3oeY4oesKyVAs
MrJ3Cwrij69pLf/S8/cCCJVigm0L1rizlmg8MaEXRi1hH+sOQMIwim1aZSHInbry0lNbBG12gK5t
QWBGmXmyZAcRzhwSJNMhVTGshgHk8Sd/1zufhsfkljEZ0GzPOf+zGGVnFRgVdQwsaT4qaY2a6yBG
qAJH/ffnTpvSoX3IQq/k+SjJqzB7tiOvnW7KcYuBitzLArtdS5vj0STU+OLjZ/7OEuuawnWFrYSL
O/qsNuvKqusEMptTk1kkcCUqyHsYfEbxXYDc98HtR2a40VPiPUhMYcUnj/adlcDDRoD/QmsmR+ft
yxEalMkQHyqYk6a49Nq2yXbSDka9//g+3/mmGFAJwS06ytF/Xr2/PmcDSHxtklN45JihvowDpTee
I5xCcSvvYnhWF3RGInSHYQxwwQv+6+pqOYynLBNP+VKo6LPHXIctitXRVgc1GzCc08K+Mkuklxnj
k082k3826zeXYtr+dvXocnartqi9A3b3X/jxJaz9lH5qFao1BDqxtYClfvn46f7zhXBNZ2ntmyY/
J7XY22vOXg7eDNzE0YZddlWRk4ucru36Sz1WqCQ/vpj9z9q0XI0DK1+Jywz7fPuIh4p4IfLLDiO4
y3zbc1Ard43Tuk/CFMz2xh4dzQ6NXvBDo9gm9az1rfmR5KqEAyth5Lc4NzZS5ST5QTro+00RRPRf
l2CUCjUTw7ZTaGmXI2Q+Y8Yfu6Sft2Kq5AiZ2h1+p4M1WNvUiZ3X3B6ltxvrHhnlx7f53jOl4EO/
wTbJCnz2O5LnV0PmGfWhy7FzDrp1NtVklndzj1vk40u990Bddn0PX7Rkvzurs5AakR7EwfdIukpY
bHIIkJp8ndTI95VlkvueSQqgTz6Jf1YefkV+QCStjCYtzkVv35mInLgaFFdwREfZXdlJDIU9wwZ+
30RhXm4J+YJvpaasvzRTf/jsK3nv6sg9FlECO610l6f/13rggrPCtFi3Rwn2YW3Cl95oOdH6T5sa
IbAXHvTQD/TtsbZ9/LD/Lfa4cfYTEKp/1CbnTzsb8LJ1aOmOBTapQwdFCwmtkdBVds1drYz5iG/F
2dDfwOHHG4LILU8+KXD/3WqXP4IPlfrLXmaAy8L81/0LQT0aAjU+lcqxV8rvCL+tUdcPUfDVkQnx
D8bSiIWcvSDdIKObur/qVZI8e7pwPtv533sBGVwvV+V4LNyzmZmLejiNc/KLKQ3jA5tgtW8jgWHN
bk3A2ikmpo9/hHcvaDOyNxmX83/OKg1BRDJKxBr7Byz/bm/5HYiwFPQJ6UtFiKg+0+WsP/nll2f6
przhmaNE5olbghXsvKaSyKvQJnZoFTzRfiEygFACenZp/Mnn/O51GLiynboWp4mz1TiNVTwhxPAO
gU7rRzvHP9SAW/mvlQOaC27Es5Vejkjnd6Nico3J8AyPMGghref2sLYbMe1hTHMI1tCaUxGGgBk7
9ckO986Pp5f60ERyQ1Xmnb27LRgxIfTgHiybLHKWew/ja9RnSfbgOTQQ91WZ1c3/50XP2knN4Bgk
QXvh0Uri6VAkc31V0tLZdUA1DnRBP9vl/ilYlscrOHJr5XHaF2fLIxCfUQ0RCuNqnMcN2l2g7qqm
j0rC+6atIyDftpltDXNJevXbz7aEd9ZHKl6EW5yAlsd89g7luAiyMTUbziCEFGzh3hvfWwyc36Vs
bIaHTnnUVuiHO7rOVvXJs35vieTqrM/LB7rsEG9XJybALKDgqo+M8tB8yCkjfwIw4K6R3ggpp0v7
l6y9ms1627WPcrZ675MF4p0qSiM5kYpyBtCDtbyDf62PdHL8MsXGBxY9mK8N08+ucpOcYwJPkp2D
EXND28X4pEj9d8tnn0ePJ5empf5nU1LWDJCxaEm+ATS5wxJFLnkY+7Tvk06GxdXHa+C/ywRXW9Rq
rLp0Cc8bpBn5uiMZMf6BhRnLjtmQD/QY+XL0bj++0L/fKxfiNbZ5okyUvLN3aUCmTDBDkJwk3for
Z2qa/ZzO3qEKGBCZkvikj6/3R1X4dqF9c0F9tp2obC5IfYuTY2FXkkQhDHB4LAY4MEyobAcpRCKj
lEsHAg9VOGP79eh+wZVk5r7Pw/bRrNui3eIF1IjPoxn8k1GZsYloH8Mu2aNpcpuU9mTt47xE3tBa
vb9MFRp504F5p0x0I2/eSwmzePvxzb33q4FIFxbzWwut31mtRi7MZGpSG44cUsyCMUjR4WFvzNn6
5Av4dwVwPY6FdI8p6tlLzr5BIjtL2n624jv/baeZujbTGY6GP9FwYWq0m7Mp3idx8sk38O+Hx2Wl
ZCmld72s8G8/vLqHBqrKzDjGZl1Ccw4NpoRY+WYjGhnyoHLgR0uu/4eH+tdFz3YUD2+3V5XQIKOA
uQtR1i4m874Km0+u894HTjNTUtBLOgrnnZ3CNYSN2xcddF+QZbrQThRss0c7YSzx8S299/MpJHou
52pv+RXfPseJ5FQec5uedBHpO6vU0bo2LcU4Ec4Q9PR5GyRZsylHxmsfX/m9X5A2Na1EtHtc/+wX
HAaF0MWag1NRKlo3cwZR0epBTu39IR4AD7s9sQh2Yeb/eQiBuN6kXkVE7QiaJ29vmWJn8EcZK/js
ORCGJZcrqeET5HYQXEdEHikAwAB4Pr7dP53A89Xm78suz+OvraJu89DCpBKdRgBJW4cx7a5pxE/6
0/4mD/2MTCNlX0eRZMCrv04GugwSLBuUkxZJ7hNmoRQ4N1i1pN58/Ke990v8v3fAPt9GIzyzfQhq
9FibRbilf+6vVDQR4jup+hASg7iNY2y7H1/0vXdcodekdWhzyfNzHbKbxmwIMTyOvIPqAbfIPF5h
JIl/0Izov318sXcqBfSJdFZoIOGzQID79uELK4IPN9ErVW1LyMIwy+aVsetUnyqcN8Wdg7ulOyqi
c/NLGWfQx4q8cZvt4GXwlj/+Y95pTLz5Y+SyEf71Jhhwa3BThMbRIG/yGrlykZDM4mMhwmxmXpsu
3q0tj8MDYB3qFx//kLfWM3vFqh01Bq+EwBUYrMZQn4okBWyKSJQMChmawBtm0wyirxa4y0czMqbX
Ks8w3+Ento+Dov4mkzNCV54r2b36ZDFYazRrQM8/vsn3fl5GMpwYPdTeLNNv71Gkk1H5tkddmhMo
m1oIcWIvb651EqrL/34pqiCmbor/iD+P+6/H2UyJsPJQAHyX6Xxqx1HzZdvpnV+7/v9QC2npuS4j
WlcrcbYBjKKgMJgk0Z9+By2raSgN8SQaUJ4/vqd/y/plmLVI5RlKM/Q5X5ZBXuGDldGJzLTppg3G
dt1W0PuA6EI3aksXhoBPWLCT1jCZIZB/fPn3vhf2Hx4m/eXlCz27fsWgjaSxOjq6TqNnhHOkOK05
9g5PbhLmNui9GHFgGyf8EW4E0W9lxQIoS5QGxo+P/5Z3dqiltGYnRBq8HHXevkl4bbK2jR3jiKch
2GiSt44eVuajGw8EdUHH+Emnr9hm5tR88muLZQv6e8mmyF7Ka4cpLpJkDrFvL81fFYYDj/dYcne/
7D5QX2dgI9Omm5Anc76I2l+6wwe/0kGgXpy+AoLj8zGg3ElVTxSyniHi9BKfcifb5jpqQYvj7Xfb
lxDUGEHqBXmvh6jNyYzzrIwI6jB20dqEYvJ+JKL3glUxFOarQF104+LHnrbI57oGXU+KRRYUc3Ps
tBtcwp7QT1ATbYcwqTz8pA90vkPQ/mGsQTucGgF9/Xk1mYVBbVSZmI+j5LWPx2E6oYNM9+jSSYWv
GhpCZCB+skMsy+Dbp+9wqqMEMgEeQoE4ewfhRWD7QnxPokQt1sG40INc8uDJGjU2kxWan/zc50sW
N0nfl+Y/djgMeNbZBu24sWu1PUkdo0HoLBbL/qogi3GTm5n9STFw/nkvl+L4xqGdYREXPLu1oBYd
HmhFTltkJng3Y4uEm8BGw7chbcj/wmfgv0SKxiNZO24c7lPHMsQnz/fPQOr8AS9HO86u/BHe+es9
uLj5JgOi/NiBJ9qOudUfRIVsYFVUVklOmskMCtlqpNpVJJl000tQbb6VEcKYTRlM3n2MGLXYiNn7
bAVaVtKzv80WWACV9eeoe14dBo0zOnklLdpGeWStqSNJKoEN5z1/vLowuD5fYPgxloMSLSo8fctP
//YrjzNjjqlR7COeKdDnxlCRONHVdOobVLK9KpI9qKsBAUEm7shLAGpuGdG2taEhDCVA2jRrCSnO
yZArfT0QEGPl2ynvxkU42W/HGVrnrJN0b3nx/eSBGyS2uQphT1fezhOV5njEgZeGmIN0U7Sw9Kf8
O2BsfXJbajEIBfahC8rmCkksqRUUU08ZCLp9CXcH2TnjirtZmCTuUKQJlXa7tpevSQcwyZYSxRmr
+SoPUCyS95c6RyO327uJ6O4dZ6f5diwHzbhrtCFd4U8PHLA5gsSai8kmZ2uM0+quF+LZh35FoGxc
eYessknGQ36wCH6RVbfMPNY1xI9LtvwKfI7lVtu+IXOUpDrj1fS6cCd7mN3IbOUGRqj92M641XHR
ApOEiabXbsfN25Akv0H5Dn5YnHRwm5rEOUZTPfJWKnEXCjhs68z2zCO6BiAVMgdHNk5K7ahCurWw
h+GhKjQaTrLuoPcKI1zafjTOu7ifoUr7tnrJiSB8mKOu35Ix6O+kK5ATlzR2QQe5DuBdTlwkAOd3
kRgNPKhT+Iq0Tl+QTVjsOh2O904WAUYNrYNfhBbsC3O8yVI4DjqL9b1gcybvlkYJfiRY7ZFfFLu+
STxQhJWAL+Rn4A+9kO8nd7Iv/N7TydD6OU+m/pcabevGgBlGaktSttUOV6QmyC+1fpLmpF4HpY1j
M7q/6oGYCMdwvuZ50P4ewsq95lsyv4aq7rYWrdyroHSTcpX2QffDMgZ4M6bzuxNW9RX46OBvKqOJ
OCbPw9cctcSjL5wBnaJFNE/l3MLTXnT5TQrlM0opQUnMmeU10jBF6EImf0/AhuD0TKVasV6iYiSf
dR041k8Xqw7E1RjYr9f33wiFgMqqk2nLMBCCHTpCCKMI6zlnqo2D+fHLnEYLj96+MWSVPGdUvsM6
9xv1fbDaB2UL4GcI6PtNGqofBYdvolV7e+43AwfLYTU28a+gxziYMbEilB1vPyLPCSHviKB2Gl10
7wvUDhzON1lPxGrS6HI2ucCWsprayHzAGMiLmQi77LfwBcp+k9Bs3c1JxSx0QKIMo4dA5GqajoAr
n3i/w13uu7t0oplc9LW5b1JsNWRq2I8xHvuTThfkVZl/8wB+01UXl65hQylCrUqojrqO6u4xnviB
6lSdrD4LLqeSv5N0o+opy1Cs5nZB9F5JLgFEmHBleikOBqsEa9IVci+ytHsc8pHMRoA9FlmTJcHQ
kWXVX2GF+5dFXLvGmjDKikgCt7l0Ms94siqeVWC79bpPZvu1MaGZ2YAEAExqksnHNupXeOkDvcq6
ItzZBVyDtIq++7qMnz3Xh42RG7KWfywYz9oPwLnjyKjSdSG6dBt7fXKFVxnWXxOBt4pnla2z3B1u
mZrBdx1Qcda4jfqELObYSy+iqZW3vIGkHwEuQuQ/NGt7EtU3r1ZiVbZLSF8TM2nRQXxHmAW0TAfI
Utb35ka5BHB3ukSqmxX65JFwsIKSO/0Ih+HH6IfhQSwB19lU1C+1a4Ix7jHheIVCFW5a47aDb7OK
6KTvunHRsNc8/IzM4XTV11RTBDBovevjSd6kAfJPrwPb1tQJz9SCWQu5RxIdOsOk2LjgishbCmNY
vVA3by2C4yUupxKtMGfQa6NzgHsARm8O/QTr1vd69xq449fB9F94XNlVOcruuzF088Vkkhobd1Wz
1VictiD0rKNMBoIhLHdE6eB43yfYySezrr9lUG+fJiZIgBNmToNx4FckSXsznFniV+mjki2fRyNq
bU3uYmIk4+UUq/QWi6lJlkcGxzG3piMwGcKtMje65MVfIAcALFbOQgLPjPxa2PkV08dTAF58HaSL
dSIe8yM4hAF/CYiuOOChDF1zOTIV3qhAABzPSZiKB72quYt1U4txHcWWv4tZ7rfm5BKoaAfJwVWi
XesBrlIA1BSNZFJCtHeIsQvAu5AT0w7rJg3SNf0SwoTdvN7XOnO3o2yDFW/9cM0bWWFdECAJ4GRm
eNIab+vElrrKqgEHnTuH+y6eSZ7POS+xNd12IiNcoQAhZSM93ZBvFv1OYalchp1XXQ7MVDdN4Nxa
kbpTfQ3QeebSSIq6LTANf5UNYn7BIoCWS4XZNVlr+kUg1NiMnOV5XvZXxtCk3MrGP8as0JgrRlAi
Hb/E1E7+ErSAybrnSqn7fUbEb07qtwyNYisUbNq2ROCL4mQ9+MPSH0qqddvW+WutHIRUTvkNiXsC
5oloYt/S35h2B+ve0D9c302umtIVd3KJo86wqOx6ke1AuxaHZtLFBSEgv8nsra7Hof3t8pGThkBl
A+S7YGhf9YhBwxd2af/F7jzRwFuvex5ikb7GwwzZgwCGbWi7ElE/ma1m78JubD0ogF7Lgq5lSXsy
ucMq267SYMzWlXCfW6+9tYeoWVeR+xBDV9lOKaDyLM63vjOio8DcaV3jzbjPfFZnP3OCXaVjddE6
ijjTyAwuxnJ6AI6rweKP9spDekCWle+s6Rlmz2EmFfOu1ryzRxHvPQZMa78HmJNMxFTM0zBtmAbe
u3Z/n5fVU1wCnDR9/l+RDzzHmT19dK36gqBGEtYoZnnRXKFujNgO9nXYtadh6JdEZDL22BK5Tdd4
7qNp2uY6vVtm5dsJeM8mtNIFuwgkyJMgS8eBT8EsLy1lPBdRWa6iLFu2mvpurubmAiqk3rYucGUz
HsWrFRM23FggxerY/T7VGvdC5wpqOgCpf3IncjMOt+BxuiOLLDlmpfkDQD/fDA7IivwHplm/RcT+
WLPDQs13n5Gf8KaRZ2C0+S8tOSVisOzXRQSrBA0Fqpu8X7ce4WSqEA8WJq0fZpVYcHLiioiwqiVC
3OHJpjTUKQa2rF8Tjo5ZroIgNkghiCj1i2Vd6NTXss8cdkxOrEB3GVCrDFNiTEwDfSVxjHXy1JAg
dtV4xYvMdLa3Q5wjoT2+OhKuYVPoBqMrCoHIn8V11wf8b5Pf7zo2lOVJEBBru9/QPzR7jiIFgvHx
V7lEirGIhl8sE31j5HRbmVS7isbtqR6Mmg17vpKqQp9WIIoQ7fwFryH/yFChHmmAU6cN7ZqFnwhe
61rP1sOA3GDVVYa1TgESEkzIzImAos1MO3wT6dFYw+A5Fo5Y3odqArLLYX/Mu106OHjAIg+2V8aK
GQ5+dGGYXNpqpvoiIip1bbW62Ad156yjzngtBcpvQQjUrZ9kcKJQvXBN27xPOATz7zX8TTp3X0pD
qJWdIFfNK/4dc9F/KRJtr4WpTth84IIuUJoG2shFWPfGNhzYnwqjBMXOGtJZGZTIkfWTfG3ne8Bh
6BRHzK0y2+cgAOhnLYJC8DbwQaGutF+8sYblD9uQ/lL8mPlVfw09OvlReSp4qOfwztTlU8bmvK47
76JsO0EyDYkDVmfXW1Xlt6qV1rrRWPf8ufSBjbf3beN763oAb15ZbbDJSnUxjMXVMEKVlYMiJD3A
p7qd28rlwENwigb5sOpdEmX6YiQozDO8L46C40LZrA5DSZpRkxGc2QHw3sRZ1Fwj9ORGG+benat/
ycD+RU/MZwKsYGDJMtg4MHivmWtUL5gCJnODdEM8leN0qmEnb716/p2VQGJUVgKf8+Oq3oL/h1Fo
4FV0dU6odY4+7Ett2PkhGXE2hZDAqyXgiZCvgNBADMl2s4IYaG2GctIb0CaAy+oSvkI+MEd0zQYe
lyuTJF1zgv4tEjK5koZr+AnZJUGmnkeOdHXkQgGdM4BNZkp9tqBtvG7uuGGETl7aOdeJk+a7yagv
nMgZty6HNIwwnEJr7ReXHMVo+YZY0jyOeccqSsmX6Uk27fm0ks6GT9X6O/BXP3Jd3lcV+8mUu09e
WWVwGI2fxHrckh2oqPwi4zA1w0tGYPUDNMerugN/5Tgudk1DNu66SAx758MBvR4ySOBtSCNdmP4p
sqb5so6HHihoe+fZxCkXdNM2i7B7a+aRTSBHXK4tZ55PCn6aYcyPiYW7d+RMlqkk/tI0S+xdC6F6
LTFvXnpRDdN/1gbvv/VUl/V+Srvhe6UG9yoF/XXB1+NsCQRfItEb21s3rg/1V/OnYcJMDgwH+ftw
wZIdQ75oV0mY7ylGawlobgUxkUgMAT6ytl3jJtOgJ8OO+osfu9h7XovxPSKqQs9qZ7RUzjMYfQrB
mRFRmhmXdqEviCQFm8oxb+0k1FMBY8dD4Zndthot56JT5ZVpWtmNzfkaRlzykBuivumdalghEAFP
FvqEhfkNRREl36iKrxlKxk3riRddMmmrhNVdI5vZilLKxxT62LqR/rCBJhqtiVan+ETr3p38NEo3
KG89yi4if+Ox0msvJERJkYe8mw3/wfEhDnMkDrdVXXZbXcT6aBQuS3qou52F2pWY6NHfS999KeNw
McfwKJto9LY9g5g7QuqzfTuV/ANNDJMrmTUBCNXBHpLf8KHIjpb9xmHv26QB65Wwa2K5StFzaosB
0ccg+G16rGAQAXX2+Nu34zigWA6dGls4+Z8mWdhHOzWMbSDjF7er/B2HkksGvMVGTZROyTyGO7OQ
L3GF2z2gr8Z+i4RbL4jZFM7yhp5EsWE9/m0UnbnC2xqtC6+5y7osPDgsY66qbxSpgZe5rH72QeJe
VEn0O5khODLQrq7NmDzGKZftRsn5xP7NANCQCDp9bPOuqDoAtgQvoQIRG6qLZj11+t5mUtX5Xb4x
G9yKs/ZfjcIO+PtC2i6UPMFQujuuam4r5PjYxUgGtnL3mhQ00iLdlEauTttNscw+bTmiM27J+p2k
ne7mYTxFLmc7T9JDEUXiHoPU9dYJqJ5NC6YP7j4RFripLgtBbDwhWteK4IUds4ly5dUWtEMWQ9E0
T6ETX+ZE1LIae5cVsWNESlLAuy0G+7l+YtahV5YdJuxn3GZXCKCWpUmVmt/M5UIchvRKJqa+9xPS
Q+HffcvGpCPPV1DfGAtN3vCTUxKYxlFkPmfuvDMOWQ7j0Q91simkG22JAH8aJNtlOJIhXGNJYagL
ZlcRL8kfe9fQ29qHjnFXwVPcYxAEkR+L4UjalX/fdagNvX6wjlTUHEMRVz0a0zivxri+G9mOnzpa
PsfKndy7tuc17JwKTm+dBQMhZN5F4xlUSd2pQd+5I7lMopEBt2PYMzzQxgypVzKjuRqXWBVyK3MO
Hvg8lUP4e2Trl3AKiLSai4JzAgoj0aFCMVzaDET5Le+9BOs8GPe5Dr6MU0L6JIv4I2XGrUHM6Rh7
IJJZ8XnJHjqNCzypvFcPtuo+AtOQmzkOWRdIH4zhDcQnGPWJUZysUULTyFpymr3uynQ5nMsi7k51
2fPNNDjug7J47Dp2JqaWDaj7MTwMRWZ+geRTroMwmza2ZSwBG6He+R5V6lT6BMIO7KoWE4W2bnDL
++XVOGgCIZcQhiGAuzUN81PajsaV06vmgOmAsi5kdYPoYLNvCg6z7oSlLJr7fZdqcZuG9hdGUNfT
5ICPm8bveZh/016rca7bL1ZkgQdPxWvGgGuVcIRHxoiKlpM5zbCkpHvgjiQaZz3ysdBuroLI4JSQ
2Nsg1d9No+lXKTwCn9afyMDNA0cNtrU7/uxl8dzWScS21t715dJ8HNpuMxuxvLeyydhFtZ3tZW3T
ZFNOsXV7klXNurnNCbDZE6gwnqTTg9acCLvohmg9tvFtCuYcNCbZyODAxBc5pc8JUx2Cpsuf9rBQ
EmRc3E2Ep990Uf7MlDlZm15/Y9O+XAWkI5CP15+8hCIxD5tp05CitlexdWf7RsCGmDegQorrrrV+
NNPyRzk1oyE62nx/8VMMpr2L7GAV8eOsm0h+xSh5QWj9I1vITzpc1+RO0QpTksQxXeVwENVwEfQu
Q+tRBZt5tpyTUVLC9rX1BBb2mwdoljSAhlVXZqVBkELm7ce8Hh4D1UQkLYtq1ZN8vR4buNCeW2bb
OrPjbdUN+rYmoOdkeCG/4dyv8KTHuy6fbCiZfrmO6jmCbdtdD2qct2aby0trSqmwjRaqCAfsKBYg
1I1qXWbxTjr0oUedv8YKsvyAQpzkAUpDsweOx3+7r8MG1H+FPtFK5ksDZeaPVBe0Y1or3DvFWO+Q
bPpovpkjF10tblmBwf9Z4xcvrwZAy2m6FpH3mijW6Kkw9oXOOF6XN/GcfZXIUnGzVuU1p5TLtoh+
6QnGcwjBkvq8qVA2lM3ecOZkP0By558171rCwEi09NbKAXkQ0l8H2kCEQtUSZTW4zrQxHIjqfVb1
+8FVDwC/IT3I+b4eal7x2JgP+BnURjdxxcmyoIyldb0hCRQEeRffEE1PsARBeiAm6tUoqIKkzxFV
k+0AjTnPORjNZBfou0H281VnRM4lyVfVkTvlEZgAxWsPvsZU+DdGVVrbBvSgHiNs+rntbvJOvIxp
WJOkZyIbcH2HpDnbPuCmmrdZ3BYb4AzPDJjDQ1TF4/2kIE3Qkulu4X3TkWP4fYQ3O13qqZiu7cCa
WEidcu16iUdJqaKdNvyvLD/fSQS1QZ5Ej27kRvtmrh6RxZvHgSez8rJcHdxMsxZXUGoepqkhpbMe
h0tHEh6vhpY5RJaAXieU1Nbzs2GN8/Us4ZUUnEcpRyENA263isqnyjaDrRww1imvNzYZpzO47DQG
srhvbvC6FjtCa1Fj+4N1igC2sq32BJ9IvZi+6o1s4KE0sXs7Yu9fR+VwqUAsbAiCoVMrrqvQSHcx
dcbOGMhwhPBM0qUTxeFT0hGKyp233pVKxnE91FyFQbPNTzBN45eGRutFawTlIc9rH59fGz4UAZ0r
TrDplyzyvScz+kNch7JREOdymNFCrYlFyfFwMhvGzZAe6Nz7N3Xqs+VoZxGVV2W1Jqhrpkvm0n2z
SlnTFRXxDfugS3nVq/04mP0hqBlMbQtAGL/ixMmvbDk7gA1c8qzLoboqNMkvKiKVwS2eKmsqnyZo
MdlqRntUUpGwYdGT6hSg6dGO7n1d/WJOaK5DRahHFHnGBnOM2DhlnC5ho3EQrbAMNeMpbmzsTyHW
ZY+Z2I/ALJ1njJbVLpB+QPqC78jV4hM1USmYzWtUo4VUTbnlOBhe2Bmh3SWq5LXuip6XSflPhRHW
xBORaHE3YjK5qIfZvvf7QFvwkvLqkI0BtXg3pjB43PoU0ENYFS0mecDmzXWImQq8ERoWYJbhwa99
b8NxHvI/FqAbsg77bxG+sU1Wjd3JJl/zoOOQ5Iuh6HZZ0iUnVhl0bplHkzwzID1DDiULBggr+pu9
7wgOipnbl7ugoKYZAFdsme4bO8Q4NArDKiLtzOwehiRs6V+EwUVI5UwohkgvgRk+ZwDLt25liAvK
2WabEC61xlbg3KY+JB6aUIIM6ckxKMn99t4qJKQP5A7ao1dUyoyd2CvS3aDd6JT3rljZ4G0eTGYd
dKAckkboqH9TIx1iv2uOmRbTYahr0hew6qwIKf8Vdo3YekRqrVPToOkgcnB8vnywCnTbIqNFTnH6
0ylNFpBUQkfuKORlHZBvb5cmQUvK3idLNnFRl9H/oezMdhs3tjX8RAQ4FslbkdRo2ZIH2e0bwj2R
xXkukk9/Pu2rvTtBgoMAAQJ02hZVXLXWv/4B3pCELDg7GIENHZbtHQfWlvdknJg4JRAD8jp4siFx
Bug0xLoedND6wLYqsPHVmEORuJQsjAdAiRvybXAZeTRakQR+aePLTerMQbJluZXjiMeLboKLaE0M
McKrYdDyP+6w7GkZ5Xy5WzHQ30P01Dni/Aq5U5i3BKVOOIGvMf8M9wfvVxe7N7UAXxrCoSZFUYZr
uPGV94NuiDAIhz0X+ThcC4SHX0xz0vd48TAJ5Pp88olxOhltm7+uCn8vra3abWbeu7vYWd8qEN5I
w2KHHKBOPAx+2wSpZqX/whf4G2oCmhDYmdg1+Kb/pwyHlBvyDbpCPxQt5v7clplgUQTkb4f0fPb1
X3bid+LzH8t33DKhVJFai4DNvP86/8Wo0hv0y609GYe+ldORlwUCSlqBY8Rxu9FY7164kt2IJpbk
N8amoUME9M+/w98wTlyU1fiu3dUjuvsHN3uua14EI7EOs5WQKwm0v4eYuT7ahDQHo10yIy/D9C+k
tb+hZcAnuatFAIWg9f/BBBCTN6zDmNkHAv+mc9WZ3SEnoRlW8TqwrcDzqPxux4kkzLJMUTthQNUk
+3/+4H+hXkFHgPLL04du46LLvJOS/uvh10PsOz0OE4e2y/jRxF+g3yD0cGEOyjRr6ztctCwMxAv7
ZKJ+R5pWEXVQD+J/eRx/JUYw/iErQdoBY5JN+P/+JjbZ6VnSxIiM4UxuS6ReDzMtXWiUGLSCC+Mp
QdYWG/YWa/F/fgp//dFIAAwDCsidAW1bf3z9WsKWl127e2gwEn1uMPQm4gCdQ44v+UpYXTlweoMy
rYgyhbv6b84ofz0IkJwMGHgQUGzL/FP2R5zkYqeLcA7tilVe4pPc3BTOd0J9n+q77T4SG33L2rM5
1jHBL/+/z35/7f5bU/LHZ1dqTkZ96aojzmbaVmtXjK3KtkRdbdEfDt2092oyFyvpHv75B/+1yvzv
p75/Kf918tqeiGfoZ86BGJMFRos28dmy3KGejrPbpv/CP/orxYdjBf/p7kPM9G3/QYP1ElmaSR87
B2gBSMjnVoMbN5UlQol//lx/c5jwWqG/RU9pwzX+g9gV22lyt85wDiP+ylc5p2Uc4gkoO+ANXrGt
SzzACw1xDo7D9jX5fyrgqGGYunsCKR92LLgD/e9j9RKhkQqQOQfsolDn6jjk6UFJH2gFmePaz70+
l9ZxHRNM//p0Ni///On/7lvlRNEDYf5rmH9aBdAc9z1sBedga9P0lQgd1MZJUH4HCeLF8V9qxl/r
9v1LRTIA3RoK63+q23+dIZhsC1uH2Tl05VrslSMIJcskoyDAXVSn83uTS+tfXpi/+5nChcJ1V2re
K9X/PmAG+iQWDQfJ6SfoAxUFcmOmVvKkypz2mLCaVzqG/OOfn+vf1Yg7MdT1YTijV/rjkuwAAcsS
MhYiDXlLUf0EnF0mqarAxVK1zSuxMTJUdT3if1r9mw8LxfBeB/73lkaUZWP9gf8Ibjt/ilOzLnbE
TMN+MDur3869Me6nyZaB1EusUEZKKyPHmDtBMbTLq2Yk5bWqSjD4yvEmci7bVYKF46/ICi7eTQyi
r/1iuYTqVW5Orh1LuQ1ZBoJFGhFxEje+0+L67cdIMEsftXFxy9lenPU+88GEyNgtxVQAefRyY876
/IDOgrQVfcmWmzbhVhHMhJESdk8GQ8O6nwQK6bzFA3D8xq48cnsyq4WG6Jna8JmJydRZWHke6YU2
KTra9F1fu+VC+kgNDlIJduwV8eWg3OhjIcPrVUYe6eTdg2WNliCSMfNLtWX6YsHTtDhD70c1S4jT
E1zZTW4zRGDYAkzJcn7F6K6VyXwyc4doRFUJbc/6A45vR5TrsSQZRUZNgbcSul9NvK+QaQCZjcV5
SGfI/kRuxkDVKtFoohN3VC8E+4CC9F03LaEw0/nsD3m8HyGpQGDNPFC4LFXJoz/RNW/mIe2zXQvA
vGwTP1sfkcIRVlOp/GFt51nsWK3bCXkosRi39tjLL1QM7YvErvO4wAwwg3pOeYxEAHdv0xTLHsjU
ZziRFFUWy6tZvk60i6BxXpxtPGIlgorYpx+Zxspm08mhvM1aQQaZw1xQTmXxhIR7aTfYZuo/jTlP
n/LJIZzY7u1rgkeXfFjIHj84tUURHSf4H11FbgcNWwoZowPJRLm3bnIOEUkzrba1G6XfDBNjEMku
f+QlnYsIMinPwZyGISLP142c2PfjyPaa6nnmiICIpDrwvhyNVduYlux73FtaBMtlNpd4MrtksvcY
CDbOasJiGmnlW8t+7w3hHdpcxE81FjgsPFPcYGfpVgH5lLyh5Feg3quE9yNdc/viFq5XEnOWui9p
mgiQ6FH7cPRVO3H1Qe4o2PDogSybGsfk2oUIWklljDsFOardzOCzP6g7pbmD/Jb6j0sRFyurpG7t
tgPzMFCdbWUHiRrvF+fKukLFy59cdWcEomZ3P+q6zuVmyGb7w6oQJG9MFi3g9AA3vD1koxzowQY9
cHqloJeTJLRaO1W41Y0MztHa6A3uqGXfeQC1eGe2/InO/aq1trjIpZmu9hL7n1DJ7R+Vh6JnY7T3
SE07ZqhNTVL+tqOjM3zZbPh8Xo3NqBTudgCHv8zCHtagyDE7gZ9GHg3+z+a7YfbTXtd18uliP79m
HmDaZm5EtZ11rf6W4/Ea9rrQrhLrJUKPFtw/Pb+3ttCLukiTkEEN9s1b2WPd6WNaJEI6MfWsyXtj
VxsDUJJHk/Wka/p6VesounAdSEbaD3OznqyKoSQshzi/9r0BpdXCAdMfdcQ6fT9mDEeQaXusbuEr
P5Dwmr9nZsyMmo0s9+HWiPyjyDIcLj0bPxnPLZFFjr5/JMxGsJcD4zDboYTuNVMbj4msoFHVSXlM
3dwN8kVLd56UXWSlpbYHNMXtsyUyckPgabLDLKnY54Zd/jB6HSiK7C//F/l2NsvdvBhZpJj+s45j
wbacwMYQtzk5IfeTNb3XnTsfShweMU8bfpVDYYbGqGffM1AaSICStAa6M2/juTFBta1ebxtf/5zv
7gzsVUrttppQAmA5wxvUnfGkz24KsETCqoWZ69aKjezqqbHde03ewj3NBPsRKEtUOD/V1LbhxQod
ZpM0SGtisFwvKyFdJsO74yfubmLzEVSM1vvWSltYoUDAFYczrJvG2WfV2B2A4SDl9WA//aZRS/Zi
91iFQGfvI3ZO+7XL04e0mOK9zv2MY1A1JqcYezVKgrThh4gMY+bWtohoHAuJl/5oPvla217recpO
0mWlm8GKjcoObge2YCtgYKqCWqPCwXAxw9GClR6jew1IZmLPqw1EiABNO2oOl86Y8QUTVSAheW6n
PFYvXr/6L8RZW1fCM7MHSmN80Hsr34Nc8J/VHP/AAXLeTn6s7xyQ6zPr+LLetLNuBvncrjuj7Jyv
fOnulOiMTDsykpoDF+101tIeS1ngkwiaCsmCqy4/jWJ0X1NKXBZJy2bZnnrmYylgURqF4tNYI+Qq
f+EfkuoM7ZmQAZjM/qyzt0Q7UugrX5MxGbACcJXlTgYS0x31yrRgHAn7FJ+4cfnmk5ECEB7dtK1+
Em2o7wayte7Nnp48YyflQ3Fq58MibbHXu/ZRKzPyFoFZdm0GRX6jdLOMTLZPIQRm72WZ56EIeGuL
qJldouNBA2h1Yoy+fumpuR6VDu/Bdetqa5pr+7kW/mgGgyLCCAZGH7bEwL9hmDoNYS9a4Ueqa3nR
+B/wOlV17H/lcjB57Q1PHTLc0IMYDOQjS/BBHvluCM9Updy1XWXsE29NH9ehxCNyKLQ66IzUht2k
Az7MCyqwDX3+PV5LyLDqVrEflN++Y748hm4q6xcYesZtMblZaPMxB4Pjn1TRgPxx140Uendx1Y/V
pG1NpXB/kUGlh17ty5cUjQZUjrRft3lbn7U+p6+InQojY1f15hYg27/QZhvjZrGG6rD2g7trFoyq
1BIDFig9H6En3Akial6z19HpEeDVSyKuOvKfPFz1aYWi72XGA6sygMA7mSQk0Wj+LXWnIFjVtYlb
zH7nTDAbQybrm1F1XLXKdDGRdsio99BFBdyWKKRGI75NOozBcFrbaqdJ7oTJIE1HKpod1c1GzW3q
rN8XjuUeFoYdrTOJO15WE1IHvQiKQe1NVynq9A3H1SRqifCC1q29NS6EusDpkII4I97ss8r7Lz9v
vuWuDzlKrVakuXP+080Hly6tWDO2lhnJ6qIhs02l90gHrx4OK2yYrfL80T8Z/bpAk3bo/8y4jymv
gpTGGiPDwB1N7TFZLHiInpt5MHS6ZtMn5Nr1d6m9kbTuCxtMvgfS6tt3ShSu7kKOcdi3KwQLWwj0
2TQVMMAJ++k2WtqScqNTAlkfaM7zSp7SfmEJxS9XDeSqNr61ZeHTE4FMploZAL+6edS3adEebOzO
jncciCxdx/6pWO3vZxSsEWYAEiiIfe1AcvtmAlaPsNqGP6cv5CG6UPsPqzTLJ9b55dF20+pOHSRz
gXEhpMlcmbcF7FS4vOWR31ZbNmOutZEpBYDlWvdX1BjPxTB8L7wmfumW/lJOprzhQKz0zbLaBcFx
ssp2UDfbbVOOaxPdl1lbg8jpS+bPr83SqR9pPluA4yif5nswOq2sSuFfuIrWdlXKfkRND8C6LM0Q
VlmRl1HhJRNcOkcC89nzGtRZTuJw3HSCXXEyW2e6/IzbVL71M/JLONDYx6pzb+FIDzRTnoj3RcE9
iPyJms/1V+fuztLbJGw07TVpkmfipc6IwF8sOzY35qKyAPpLzv0vv6bc2dsmqBuwxLNAwLsxsend
yHoJs7h7qOIZR/cGgQfD9/AIP58DPOvDBZHvy2yaIf2VHVVDsseX8A0h9YVzl+2SSbL/INVD1S5T
sPUxNo4dDm555b2/zrk9B760fhm2+uYa2pdHAxWY89w/jJPN1zJptDqZjboWUUlbFt0znQ30OlvE
NbY2Zv0UmyTAVo6Qga6NMJEzL9sZPrm2JN/+jjVIUrq/ihB1EXyuzvhmQdccYh3b7nj60Czxm0HW
3ww+sjqtPhQUKzhdaxFZdUqKq5pgwjcbzD9wtrQmOJDzV5F7bAeUdbEnP2eVCIEyQWmztlhzl6SN
Y4MZUF8oMngXuaO1K/xpj0NiFhnJXeZRzj/sbHilMXqhlbu0QzJA9EijFfHhfuqzk1jdbzRkJ9qF
hr7AFLvYtzBGI/wjNBrLOc+8sVv41dkTjp02ZJmU/J3aaoK8wZw0RsQwDw7rm/TRa+cXeMW0MWbx
YuvFD2dFkGwRCBh65IqHMxlFaFy9lMuvMUM1d9+w+8xD2IsWNUHsCW54b0bn0eqbnZITr4fPV0bA
5RI687zuezlyheXig5n2a02zz9hRxGYQL04gqHVRuHltpjlTe7j1rHzt5ZyNk08idQVZpajZfhO7
Z66WDcGRvku2JUIeQUh1vDxWMzLX1KGzGO30xTOkFsQwejZCGdWx1QcR6q2hb1ezR0RG2gosEva1
o62TQWmgVMAb8mRUpkGzrlv0evUpyezfte0dp9oUJ8zW78KNCrbdkNjHvPbr7+5dDOiQuBvUoiCS
ls1nRFTnZ6VV+MJTgFlnJJfKc8cN9naRWyKzjge3CPiIVbDqsX/p++pmkG4L7zNUZvXb8NXW0TmH
fewfxkb9aEmh2aRc6MfR9J6Gdr0rQsqHtKagqSFDEmTRt/cFe2yEuCrwTe3VWyeu18q0T/hBHvte
PfZ29W0wkmGDeKMlXJiLOyZy4l3DaPPWpTkJ5q73ZlssEODnvCYq+ZHb5VfvEuCxdPwoRtNr6azP
yuxBbyYQbaLfN2vVEh3v1tHQVFBBrAbL/vIeiJro2O5lOr+i69ehyGuPRty+sqcp9vXsPcctLOPE
798Jy4t3A8HETxgUeTA1arI5k/q8GutnWaz8fcr65S6ygyFI0uToecgeUrYNWvOmCeYEsMOOvIze
3qYWYpVE5GIz6CsplWx38aZRm95CczAZzofyXBWqAWNnzbbXzybxrI2RYtoQNwzCWEFHtVyfVF4/
ZIt7ogkNrd6/DqTQASvkPxvOa4/5xc6eRkT+sJs2ZRfrW9PouydpzPVTaXDVJ0WdHXzYWXuX0WML
B214skRTYpcPRSLTakT3whh/Yq6PKZzfxQn8Ar+IhCYPCKYyxAll8tmVNKwDXZSQw24lGTMijeWS
1Q102C77CVnTeCfisAvaAU1OrzXLHhBqp3LjvS7ld0at4WAkcwRp8pCbC7RKeEZw6kb0AcZ1ru9f
XpJem5J2Ns1EttUw4d0JZX1lcrhqQ2chms6fpV6VP7W8/dkoHmmXJl7oDk0WdrAnNsLFVw4877rE
VYS5wRtgOIFpWrZr8HojkgJjq5pk9iL5NkHvw+9xINeM5Ne0WZt9bw0LSjNjgjsywNC4G+WJAmb/
f9IvbHqTVNOOpIPt0DbfxCCeHG24oDQJXZcOAbzmd1XPGSCZIpZOTtPN09yTUUI+Y9l46gRMynR+
dD3FD1zi701mHd2S02stY/aW1ryQWiJflyK7TH2bRSnB7pCu52GDwfNOVSOd46h22dCc45mOXhnp
beS865SfILHgSxS9hgkcSi5stV5qT7tUtQODADYOru1BW5evOZLQQOOMVBWKySU3D03rf3jaFM7I
9WiDnc86zi8sWXZl0+xcMd8KGR9nNZ2pXd/VZIQ06EfkEscuQ1fgqncIyxOyHTzavTi0vfV58mBy
OO2M2wC3sWTXIxPWv4lyT6Uqb7mlIOXmPpCPPE22fZGp9sN0W4NdXb+rDF9uuzY7u2OyM5zmaJv1
byAt5EFFrh5Tt38w0/W3LqHuaRYt8xI3BHtDLu1hR/T1q1GUzsYkRXhnml6G3SGWrOn93Hb+emo0
lwG24bnadn6qoaqPJkS2wceHU8pPEONdnnpXidV7kxCgneWMqMq2P+/Zpwh1kzMGoWdBEs4GktRz
x2na4Ia3jSXYHSv+UEzaqZDALpNv3JGceuu7yffBI4anchYr9L0RVhEQjbXQHsBJI6XWD80St+VU
Fc8J0Sy8YMVDaswKVNR/rLFUsSeeuOwPpjMwapQf5eBd+yI+I2q6rVYGeb2rLwvgZa7Fp7xNL20s
zvo6HV3l3Zo8f2374nGNwXec6Q0VRxN2erYTI+AOjJ73WjTH0Vje67a5MUbptAt2ffLl+nNdnGM2
m4pXLP8arPSaQ8FcJ0iQTR1HjtfejLvSp8owr8fpshrt70aSbBcVd8dhKK6tad1i4AOMGPBcRIFc
6M1zbdjsTUzkJYv71TVM/2mq/+IOfhVGfk7He9CIRSI4ueYBjdltLLs9le57D1uTyHmEuxraYwoq
K90WYZwi8o0AwSIAHbECX3N+mm31mmW40MTiLWUO8DJiymavNwknaagpae/DAG8UqJVdPEDq3CcE
uoxWTJCDoeFCNz9BEv+M9bI+cR0jzczjh7hsIJzlexp92hhFzXb9OOg99w0i/OMqEw+VzaJucU3v
T6R6CnkxQdU8ESJg0TEkBCsPThqfDIYsroBkODVm/SZLDcVCNfnckcWD31BuWCaryO3aY7IMH3Do
X5IJllC5ssHXUt4j6flbd4BZOyVyt7j5gzOVr3JRB7NZ+0udLeluTrytlgpi4U0kFLO/9RXHxNCH
edvZIA2+1mzx+XoXNEOC32onGv+wiuGatrjDTDD0cU2wPgh2GUPdJ80nJnkIbawsAmWSyTg23bAx
jSRDDtaVGIiLyPHLAurPPG1TZd9sSEaIKDlMk988xK4OE26ExAsLCUdQShggWkJmSYE3sxBIU+HP
Crf5BS5jBrJyTmgBT900RTVu+b2DiUQ9rvMlq+rlo3MdbQdIi4l8p01RpiUwljC2g3S5bjh/1g6j
nuoyrdo1iev1M+28JVylU+wTx507ZllF+pUFx/2piWsb1g+6SazXmhdNWfIyzT6gnihJ8VonHRJX
ChuWTOvS2VZZWZ8nnMSjxDDX18xGIFw2aJbFYi+B1+vmm3XXfy4C5g8rAxOmYWMg+lrG701KIJdp
QwoefKzfjSl/tvv4OaF86XMqL6vBe9b295wqU6BL6pMxecVwBc2Jt2wZ2q6QrM9cdTO6H7ll0nj0
CiUiYdfVTucQI6gecfaGGuzoDRNk5oK7AcuG0mqmXdbHW+DEn6CALbcz5gj13RzMhfkXQltsXu+Y
3F0QlRDBoLqwkQiekkLS6c3uxrHjox0PJ8Zs6M2Nfi3aPo/wEDrVs/Ft6uNr3sRgqyrfG9DgkKVj
fWfELDDQqG6WRnvMgRYh/8DKd5orqXRPmbnCd7c9yvS9G2r0M/ALCwab2aQD1F++jCp71yykFEVm
Xrw1f0IN54ROaxxx8XxgfYmUzVP3VJDIhUZ+XqAI78rF0wOCWz+yDoFrZuGtXy8POkgmbB3Is9ga
fZREutb2sLXa+JFFJwlQzjMGfA8d2brUhnnvCaffdRPCYTThNk+kjo1gqmMnsEdvDWaJDk0lqP/s
YiJwKPfgWafGd7foXjq0XkbWAW53eRWyOg41Rtyu1F5plH8v5vBWqSk0FkxoUd21QVlYTw5x6c6S
R14+7vROIcYgaWqd4wcPENbSlkdm1M8auBIcJm6vXQWV2EB6UjbWM5nnRri2pX8mTXDH6vTBBlEJ
9c5DSKBDeewtPmzD1WzKOLLy9qWr9Ygs4Qya63QoNAEqUbuPhVS/Ftz44OcBzk+nscN4NV+W9jiP
pc3KR2inRFXMZjQ7VthBCYf+Xzbbwdbrh7XQs0treVyWuvgcp1L/GImhQuJpWc9YabGra9IlIka3
f+xsFiMkMczv9FtrJPWRv8lphjMUBoieA8L/cbHRyfW6ttUBXsO04YvLcovkIpW+uBljZVnjXzXP
yQ8AJWr7lM47XajnNu/opTMjA+1O3lO5Uv1W7ZFbPw1U0RFclXPqYsQeFjgScM2a7VD5Z+WmM2zx
NI+qf0vGe5PcQU6eAEL5ngG2sRoisGukVUiH+a4qhckWp7G9M2cO19gUIWzQ6aJMsqa6pra3Ouq0
b2uH+EWhvt7RCSU7sQonKoxCPzpwpbZY52YfgzOv50LzifWUHNHKBkDBu6KiNZuNjT/iomSxwTjX
TMMvZtu2QUFbjmUDA+xKGLIf9WOLQrhIsqgr+jUE/bzBDP2NFfT31kUfsbiFHkqtRLDmwhycCy4q
zS2SnTdl8MzRJTAUCrmN8/yTVQSrcNTcOb4WvbPXPQSUyHwZp1ok+g4E3wABM8WbODmZ5EUU97nL
tajdoD11j2WdytexnrUXMXbylVyZnNw77Kdb3DtIhq/ToEh6OpsR0BFzkXLZVUIwXN89MG1Y6Ey/
6OnihWbL6gqNUFDH+0imvN9PiZM941aO+kHW1g5vhSlMKvfb4PfYWWcgY07Ll5IMvbvpe3d8dGbX
QWBm5hF0HC6wiZXt7Oo/cBVIt3nXWMdW6ANINVtrkj5uprmYYB5jvY1RFzLhQkvdsnY+9YDpBM6l
VhFOyKkwru6z6WwTJYnlvW9uGlyDd7NB3U5iswxkPpS7dNF+tbRR+H5PTHjCAfuXZGenicMEIZJv
RIe5TyVbbnKsmTrmoWKl5lpnMPFxhy3sh7C0daumaT8B17Bj0147XApDFDv+sIEmcevR2FWhFg/y
IRNDjbtbRRujTrXRH9Mi88LWFttBcx7EWpbRYvfRYOOIZKhUbopueHJLQQRI9WhU/NWCra7Issgc
iRKnOm+VXFsiGzvQDOmvSPPqo2qQcRb6dFpzswoqfq6ObHnjqia00JCH6K2JgOwtBJ/TlIRwtDmS
yqL9GdiliHn8YGuBs0Ljf18x5Gg758cq0hv5bnPkiumMectDFyPOr+v1wa/VT9ljEYC+5IRnzADZ
9R4YYUniQ8vkwC1DEhSL5U1qA4y16R1pKZA3xWfHqQ9aW+PkkgF0ajNLkUUMkOHtU9wMWN7n/bVs
rVPnVJxoB6B9mLaMBJyb5X54Gnr13sgOud33gRWnM32/fbcy0iVFfb6CabY/sBS5oDt3IjnELAS7
4Rdc5cjhseOQ9hNd7673+72eym060P/7BEPWqmGALJ9T3FfBHlIdQYEZQQX9lEPxTHvxgvgTokFD
Fe3gNFsrv5teFJHblAqb4u6Byc79sFXsUmOESymht5VuQUCu686bTkECzkV2xAxzJvi2uRpueSmG
KrTd5hWrh62K/X3fZWeS4NCn6u3jCCNtYzfVIRsEIkYnsvVpp9t+ishm8ILV7cjeq8oPaVg/cXzC
f7ALnJISW0CMgELhna0edLpHwe7a2Q1I4xDnEmcEUV/YORqbNms/jXl8LEQeua46rnr33bcse9uN
Lq5R2rizEuYkHFEsVuA11IPU07cNZmhkJ1pYTJhrlHHwzwmtRWTbsdyMAulD13enwqvfkQVOkWsz
kNz3E1XZXEql7RZ+zaHqkTcXPV4S43OrTWLDHXlFB3cjEuoF6/dnuFWXNit/k06sgDAQ5PQSdD8f
HjKPLs2XOPU6LmosG35rgDM1ErSq+pqS9lCZlUfuKUNj7HZR5RlFhJPDp9VZX7B8OJN5i2pqqvRN
nWH5kSvz0LblA8GdLGWxYkAQzVDae8OhjPUA6WUdlIognG61LS6cHGOLbnxcG9z6V8U1hUHHvp+Y
R4Uz3wZqTqI8IzAYdzeFaB/6Ge5x2r/iOPIKoz0QmTokvIJG62+bPrf5Q2yV+NNbq7PPjLQ11BoC
LmZ0VYi5EFVg2O+V9VcnjIccFvrSreYxQf1yd484NJP3OBvpVUKEp9vdFpPFfM+SqDGoJctdxmmK
BjVY8dRn/Add46/J1ICh7m4Rs4CJjfLZqjGfBFWCsBaty/35ONaTlPKpBP+neoltnDh7zau+yqI4
MQuAHUxqN3bN2WdlhzQ8voIffbXt9FQhTWoXmhRtfgXi+g7J+4tIh6f2PgHmWbpPDZTHbHXZjPlv
q5oOZmUevco9Ulq/msW6Gwq4aKuqp7gSxp1ztIajl7wnowYgggI/s6zTcKd41x4Wa7H2o4j7d/+e
B9oBaiSS9r6Q4znlc6uZ6oTuka3YMOsBBs8fyKHC2ht/5wnr8WLs6sfFXeJIOQYbYxdZSIno0y/b
a+rAVEk7LVqNfJcnxOUI1V1M2C0PS908+UNSPmEv8t7mLi+dgBLgq/HuXh76mnexVuaxRcDOSOKT
DonBTNQvIlfRZ+Tq7GMU1zXz3hXlvsMILFikuKbmcHAELW3qpzezxW5ZU9hZEV0dkRWbh+PgrcfK
mb5Yb4EtoMaRk/Hhk3PMaLG0u3ZgxWT28fLKO+Jsc0977pKR1nspN7xUbPis8UdT43BzP9QNJCRn
qd783v9E191GxLlUIWqQNgDUFdvFZYwWffOmi/G33je3XubbuKEKkqRwnkt1SxP33a0zGBsCWH/R
MF5ggmQ65sHz8BiPrVPbciXiWve0rAmwflt9IxzMDyY7f4aTcTFj/afvLo+GK86d2ySB7Xo3zUbF
Yq3UzkqD2OIowoj7+E13CM1OBu8FtRkWRxgNcb5x2/JBUx9dhgF29D49e/bqNOLBm1syLshYDvwc
NpdkmTcMy6/e6R4gSv5qhYlssi9v0lM7H/NO0pPxkxnr6qTjOkX2d6+MXT4aX8LB9AKXxE3vQVjo
QFE3wiYgtGFrFJvxiKJhebQHdUCYlgTWXB9ya3kfW+PLZop2XB3+Ra4zCkvjMy+NsBHor8Brvlno
P9A2o2lrOspxrhVVpOETgokaOvV0AnTl0jl5ljgadn/AweQ49EVzwFzqp5UkF7diz9hp437OUYrP
tl9GJC/+ymxg+QIvKiy6MmA+rkAo2S4QnX3UMbwiRIdiZ84b1rovcnE27dB+s1Guehk7tbS2jeMy
Qx1CHjAiZ8S0mO03kqHZlezBaSqWWn1pfv3I1Pdp1OMPU0s+cCZEbet7MtCMe+B5yxZWZBgLjO6I
+qr6LAjtWyU0GX9UzGw2fLRsKPelh/7fwQ5qGc12hwPOUXQcVNQCOq3E/C6L1DnXmGJx4XeI5PiX
141nwJlbMTq/hT8dRY6PXFL+Hgy4gRh5GQGtY9hm3sFPV3RJjIzVgPuILCJwEuNYWPOXw6YiQja0
h0x05iUCHpPp84B96yaxCMHTxTlJxU9vkTc8egdSySw8A0hDWNUQFojDYFLiGMcihLEU3bfAME5P
I7uXNdKZfltzD61eeizcxQnLJRlpqrnNAWAeRAH8PSXZ/1F2XstxI9kW/SJEIJEJ91q+ilakKEp6
QcjCe4+vvwuc+6ACGVXREzHTMTPdgqlEmnP2Xvs7p4sbJERHzc7uMmLQNhhgtZVFWUVvx88DCgis
S+lJx/s78xrXMOuTtd5KTIHCElT7gEsUZf806ay5nEXCPWX2Hef6Xyw3B4IasnVaUnTxK/vVV/Sh
SV++qwr1ORH+uIpMIA2U658KZuATMhEWC5qZGLGoL6SKY5FGx5hyiH5nBHb2ICP901h39YGt1EEl
0XNv+E9JDfBOZ+44DuW4Z73/W/h8NFUotxO2tx0rzsNIn2VVusPJs4xXNSbfWH9hfw5Y+kb5ffDy
ezizT1kFs6tvfHeXuObK7ZznSSYhQOSMr4mVVNd1KMrs8taCnV4Ux09JFv5ljdw6RfJFDycBAQ7O
XEz9P8v6NWw5Ag2H/ibij1mB6ueop2UblumfRq5De+iQEY00UxSN3fVUTN9px6czDJP+9EDDN5zS
+wTiyBoB5d887LyN4CdHdgYexnOCjc7xnjP6EzUUCm6wUJDGc/5k6aHAGlJPG17LCkN5oiDk1fNN
j5zr0bGq3dw5B3OAHEgfHnsr/KRFHgopGAUySvd+Cj02rmiDadVrVhA6QQjxfYNeYaVThIGs0v0t
Cv0YU5ZyWvk4GcGdilqxCdPM2GsD9S8x0nE0Pdz9dn7QM6QlBHLfx2gVVyoy/+JRe/IyMsLaPpjB
OhbLXU3nzkA2xufJM+HfX4+lcevL7Cgq/2acgu+G05ozNYHqVimxWyb9i+fZ9drXjO62hAhD4yJZ
SeFrSOyGbINeiBquRw1JuQNaVGed40sHAhMdCoJwmUXgX2m0NbCSb/vJHPew78aTKKHXWKZ545b6
UwiphjaIu87a8ACh9JVP7mQOcIlwyTwaRf0Lw9R9qcSBpcs92IO5GQqkIf1Q30ezkTcEX7jSc3tv
gxZe0+jbZUo9RLJtmSHlQYsZP1U8K1Io5LcWbm8oDpXd4uPuzG+GFwHstBrkhTkALHyLVGxGtWdO
Ekf4adQA6pxagcaYhwG7x5VADRBfuzFUJwElTbQYCUMCI+bAeZKHOZq3D7hugQ3liXsXFNr0ySin
T6Xpa2u9BNyhh4/4OffAB/kUU+tXkXrNIUZPDpQoeHGnAHA8BaCwRA8bWAAP5baJZXCUky7XfPfH
JsNOG6jx1+QFnLbsTRKl321KnpDl2qdA0cIw0Gj0dXtiF0e8ZqS2pU2vyoWapAR/srrNy/a5LePT
CESmCbWHTIiHaurZFHW/QS1YWyClnAjl9076bIC94diwK2TRZp8zw5Q01D8JlaGWianJhkeaC5+S
Fh1Ba0dyNRt5QQ1vCna/RDFX90YK1zQrxhM2sb+VMO4r5PEbpw/2kEO/u01/n3W0Bxgj5SpneIdu
gJ8ldw9BTLEqpEUjBzzoxANxSpgbhkwd5Z1Xxdg7waTcANdjAwGLA801aErQE6tOtntfugCewENa
qSGh3ib7zgl+kIFzJ0L0OpwrUCe6vyuHeiKEJkTFpr8PODmtC0ptL7HdjWCWjH1DGaKFUbqyJv8n
+Rm3mSp7WCQNkjXP3nOM3umY4VcNGmV0+bdorSFqBin/SzYgqaxuIRP0P/yur3DFoXTSPAUgw7Rh
YNb5tu3tv1lVPMR6eedm8aE1dbLcmQ2MTn0DAhbvhj4nCk++RTlmVCvrsniQOLbp9Rff6StuvdT5
RG6Rfxor+Ryz0t0Zg/YX4duz4dafRBze9hFuyCwpxJM2pI9O33xB9MkIdNknKmtguhv1H+DSHzuZ
RVtqAKfe8vZjIW4gLBbsEsfoppDBCzrADr5Yl2w7I+3p5GsbrXDCW9LMxIqmbIY62P+TqoSowERX
KI9xoibA8dZZj+23nNjR+En1x+5go0Gr4dTlqfBn45ntzjPL/JBUxm1KAQmBHFKTdMzWbDLXyD8e
ib/GvWZPW01T+9oztm5Z5mwroOPoDQtrJtnyFH6+p0gMZrEvv4EUoC3QUL3UAEJMI2ptuuYxwWDo
QFBLQ1Kc8z4BtXAEcvtwGzrBum3cz6jjAa3Eot74M+mxs4ppHYlUHMiMZ/ECKFqhnVn1mvM5V+EP
o8l3ZcQ/knfdi5mjeoBcZ857oBB9B7GTRpLTW3XUQy8F6FfcFHCcN3O5jqECpGmAFtZU2NItseUt
9GsfwxxaBI9qpJ4+ZBrrdmv0T0aJ9KYfhnGfNGJvB+xUTSNrZ13JS1zrT1nNmXJqPLlWsCpWNJEw
/AdILzR5WzoxfEeN7aCYij9DGD91mfYHW22OVAc3gkP3cwf6bVtI8bdAARMH/bdeb372VfKC9StY
jWi4Jl9HdCZ+tpIurm+4v1DngcEYskPQNbjDebGiGL936SRRnWbuDl96sIpcm845usRT6fGzdhx7
wUoU3yYFPsMI89+h6XyW9vCVLgyDj25iB10PpTRTuamP36WXHDsZUu0Lih8AnWggFa1PGEfUrMxB
/aUCVhzMsfwBvOCIlP+bCsvfoTRPrZvf1YZ1UHF44/jGEwcLYz9RQpvXyQMGGM7/Y/GCeINDjydf
VEi8SJ32+q3XBHvfdU49sy2ntPwYSu1JSm/TNHq3Gl2Kkk6X//LG+Kfknaa5QlrU9TtL05+c1jpg
Ijt2tOGxolO/KCv7INwIVZ+2qVu6Skgqf0e124AUiHY1iUYrq42KTThEP8MZUVVHTnqb4FNZ1Sqm
QyoBKKukZEpxOO96GuA4OUuPtUokKGtJ0emgZoQex0n8bTu3GzippN5D0iEAmHTOlwBcNyAmsnVX
0F4ukt89hbfJy59lwx+mOfWD4GDgDv63sMxPDWlEK/q/xwmp6IPRxq9Uf9aaxf6tGKIWBgvyjM51
4KN19Y3ednsxCUor1YBqbbCOWSMPDNR+7bkw4DLjR+NZp0pzHlxO5yvAb4eRSZwmrjWX5521LkCV
1EpEK7Msb6qCDFcDMbSgNr+JiuhE1lPDpgnBEf7nO5XoHMhthBRTMv4oaDCqIL2TpnbH3ns4Ropy
MMWNfTbSEWgVCJWVID9kS6G1RaHIhJYkXXjiZNj/MsKh33tG7H9uXL9bw6yP0JAbT1U93PchGaBQ
PmdyAHKFGI5mAeO8o2Y8gbS5G7Sqf6wq4cb493kuV6nxNABlJWwotXeF5dZrdPceTVfcMowLvfgd
VcreBSIt17YXGL/8MrXviENOnyjDo1JK/Wewhz1Ix6Giv21UewI7/A18wODomW60B0MyPLlxGN+i
SWvcTV9TxMRtC4B3FG1WbYcckJuvSg73estkPiFJj/QcdxR9uGgTVFS5fFqdR9Ou+hfqosGm8w35
andedCIjCVFmhVQvMIzyGyla6bFvm+5YhxwlSqNugGVkwF0Tz7wRXR9NXKTLkW2meYkmu45vSIYY
zLWTJfGvSvmctxKfJmcR5T+muEp3Ywedsa2aeh+Ydfkr99BrryYAhYAXpUe/1w4e4wQ7YGg0ao01
JbpJSnTbHLAsvGSSdXvNx4vqMZhrZ4LjN60oe1uyedk13qDuytH86WZw25yAckqSQYQBZFveo92n
TlZb3x2VNTsYYDLlldUISqUf7/C3N2sFIw6kSWcOh1HIn6AF4fSUfXqj92XDuKqHet2rHroubaph
U+dNtq9qqJ3MCjTTpZXfUgqwtwVl7iNFyYqtetDRLkTWSAlxeE5oyGwV6+FGYig7UDpK9yASY8Ci
mqRxM9X4OuqyeXSQLLCXduc04UI9xbhadnFs+muOhjN4rJu7NW3425pKxA59pzWsHgFTk0mTbeMr
9HmUn9QTWNj6hrTB6lMWSmctSQlgcOb+vUYG/D72AgCKCbSAFUxlRCVmgg44z5v7MfKme7sbfg+R
ntzaMndmlQV7viCZ6DqalDUNVT32pt8/qFgbOO94abaiRj67kH0OWFqIivqtYXUqPI6NKyilLfiF
STgnnZroBn9XzmzYDT+1hPwCMAbZTrkY0TLVjjvZTxD9DBBY3zrg1WrVZoimNYc2sJ5E1R8ttqoX
SRNyF7Txs00uEG1SNd1ORek9jzzDpkhCvt7LNtIP7Lk2VlnyTUxizPRl1pdeyRA0U+AeJWbKP3Tt
2TaWXnab9urb5SuJGV+wMIxKqi+OaQuI0bzRc59sYaGxqPPMgc6KfXDFiSH4Wvuw8Jj5utz8PoVB
+am1tf43MgmHxmtNZyTrIue5if2C4/LoxtaVx5+9uct7MkiTYZRKZUp9vud//MKZxgnPrFvnSPwu
9Vfg9J+KRhAl30U1Czbukjy4Yhd+d0mM2EpZdK8tqudE+55fUlS13UuL0AO7Lu/svAt3BRvaQ2wk
3q7q7StpY+9+X66Gl5tqluuY9EYXD5inY03YExNhkKFXxYtp8h0lNgmylj4UX678xO88wfPVyFnV
bdvA624srNBu6ZaFzV7rOKX0hFBSowfua0whVR6cVBfDtI7dH3KQ6V5CQn01XGiPl+/hna2fW3CI
ezWl4eLl1Be3YBSt8DO3Tk5jJsLvvjBRCA0cMbMr13nn+naUydJsgBElRsWQsz/7n5EzBsMAIayS
h8m10t3glghthG/tYPE9BWXQU0oahv3lZ3sX4gZXlA+VOWJOLrPQjZxftKcqQ63UwHabpVQpJ8tY
a8rYhsjJWUSmrh0onIBUexoxmsak5yXDbe8lOc3X1KYETT8spr7YZFc+ow9GGSgFyzYMAE0EJC/G
dNoXs2PWbg8cqVwL9QpJXyuhGU2z0rwuta68+w8+IRLbMJ5bDDFCuRfvnsMkOGt8tIdqhJ+xGixZ
vzq56vGS5tM3SDXeuLvy5ufv5Gyi4M1DQ7QVqAhXt80FnCIj3NpwgshGiOsoLFLDnJpmVuA8SaKp
2IW1bl12iM5y4i4HP+ooyAhX7IaOfJUACBaTQfz9yk3N6bqLm7J0MDWGLgkEc9zFjBpDVKgnbUpO
kWOFR6ZdtJuScxzpfp+cMvQ+N2idDZWp/eD04RM1Qec269Tj5dv44Me3MEqCIIBAyhqyuIvBBB+V
VhPFqanRf5gzl79223I3ppF1JWvtg4/bltIiJ8mC2SGWv4JBw2c0LQzAXunW7GaCDLGuXlz5sT94
ICjQ6COkZSE9Xk4hbU0hJk/Z9COkQzdt14DuyH2580k9+Hz53X30QNAqDKYs3p4jFu+uokjqjwmR
cRZtxHyjGqPw9sRIuH8vX+cdLcIhp1hK0oxMyUKgFhOHm5cVZeUiPhlgs9qN4yHe2Voqo3gTO+An
/dJpnx1iIl6hp/WfIK32V0JFP3hSvh8BV8iRqFGWY7UjZt5RvvT46Rpc9ZzuSWORVelvLz/pB/My
lTESWSXDw7Hk4knzzEt06pvdQeT98AV7jVhrGaeOtq2p/6ZK/zL0VvRy+aLvJyRT/x8uSFm8XjHf
1D+LQZwbXcrRQh0mP0EIjF7UeTGl31KQ8gVUdll16ZXt1Pwc598+85HSdUnnhz2uuZhy80oiwomH
+BSUiXpokt75mowGOkBlzXjs//Z8pqCdSAgBSYoWAcnLxS7JJ6fyhBmfbM1FrUrc0wH8QQ6OrG1v
jbg2rvyI7+Aibxd0BBObwbzmOItccUXtRCQ2HonBiLuboUY9Sxp1sw0gxL0MwBV+jV0RPNfCfa3M
olshQrgWpf4Wnv3vG57vYZ7X2Mi4usv6dv6jjnkqk1k6iDdf2ffYy3HSxfHWoBb4XTl5v0dU362L
jjOeTBJ5aLoxowobgejFcLx2YiaPFC/ufSb1dC0q4NOXf5V3O+q3OySh13QYAIr/OL/Dvq9tqPBW
cuo970nWGO3LKgFLifb/5+hr2gGzUgiTtvtLPUD7Wiq6ncD8rDsq8f6VISKWmKO3myEJnWFikU9p
yPObISlyagyj6w84/Pf92OWbJsQUEg75Y58iFdPAEKYTsUCT9aDs6K4s2K2QjXDAHXmiNqLtqkB8
ZWPzI08S97Zt45+XX9dyZjBh2JgOLmsYa65LYPTiBvmRSMLirWR+KjdRF8ZbEpbab9CqZ745mPc4
LvyXyxcV82OfjyLgT0g52CqyUQGXc35V2TqRHk+tdwhHBzdnLut4Wvd26z34dubb6xEcyiuCdVlu
/aALP+uUc/xNQ+ZDh8pQUJ5E+ZqCDTVL37yy0C3nZN7IfOxRpO+xLPDX83vTR9SkfdJ7B3NS8DGr
kY4cSFQDguiVtzA/5eItcAV4TMIURP0t81hFjxc6inXvmLsTpse6ImHGD8obz63Jk8AgWN6hFAIp
ySFlG4CowKgD7/3yXbwfAMpWika5zQZa2PZilrbaGJdtizhJGgQNo07VP/WdD8HV9L4mKc7ctqJ6
cfmabyv4+ZMrziKSIhG7R6aReen4Z2lAd69yszT0QwXQFmxoDaj7W8oyFa+7ngRExKOR3W5C4aLb
Idd77NeRPoTRHBTUEGDQ094+eiwrn/vWdH8IoxiMK+9luTmYh4EyhP42RCWL5/kt6qzaDQTy6BgY
vV2fhDVg8oXC4f22DAz3lDCDNN+qDCriukPHrp00mRnRtQnk/Rhhi+1gQ+RrYSwaiy9lkKVoK9ON
Ty3OzXVngjkwtP6vDY2THnKobqK2Dbd9DcQVW6zqwisBnB8sOuc3YJy/B5NOUhGZ5khvFq5B3+6I
Ys5/px2FQE7oin6hbLd1jmyHQCGajKYlroyW5T7CFOw74Q1SksDJrLuLwTLlCgxMnSYnpLSjtWlM
EdIhTPT2B06NCHb7qKv/fknYbIxMPggIbWrx1qvQ1TVQ/vohQZ5PnxRnOPQyd+AUE0ofsWrgj1fG
2zyeFp8EBzfOi5ZFqCuz8vl7dicNkstYJqc8te1d5tf2llA3/zVmC7zqsEyvRC7CK885r4XvLmrR
g5xPz2yEFxdtI+nLxOLH5bA4HPtgAj8W51ipqN+aV0bSBz+jhTCX7TymQPEup9mqDDC/TGWn1Gmc
pxBjU3tMshokeRck/g+Y7xiYLs8zH11SMrlx1XmSkYuxCzloDmuM0hM18HHb2FVyjyNGv0MpVALN
oelz+Xrvlw5O3wwcRivzBtc9/w198m/7wOn8o01ulXY0mVntXeOwol250Ae/m61D+KdmaFHzUIsT
kopSpySdHCVLpH4abtLfTqYx7DxSgq9wZz94JOo4/GiSoweHpcWV5Fg40xDF/aH28Av7U9chJdY1
7fflN/fRAxku/2KnhPF+uRSS0oQBABPCKdcd61dstkAdOLAhGKZZh+Dl8tU+2COSBSAlnxt7Howl
i6cadUw3NM6Ck9Xoz4HBNhm9YUpO10hOZE0ruqaz9wwpzfsTYKQ7mgNl/NDGJ2XRQPmvYFUmOJuP
cD6JQko03gpc/6yGmWuFdhMV4tDWxHluwmRglq+DlAzWUaSkcJVePaQrSl/550kSVX/ldXz08m3O
aroUOqeK5W+cKFZYmHzegVjf5NWyumyT0B350qLmvXKpj4aTbZKyTNmV4vryaG8DHYTvOYQnLS+Q
5/ShBnvPwfNSXZnZ3m+8oV3OtTD2F1QjlznKpKAPuVGFwdEskc/8yeJK9E/EunW0x71oKjdqSjDo
2BG4h7AvSmt7ZYi9n3uoYuvC0gWTnsIMfT4XFFnBwb+zhqOOtDk9JXkjnS1Cid45VD4iNTq7bU6c
MTz18WZAxELrrikTRPTj2EjrSwmNKd8a7Rhmn5xe+fk2SxIwSflMQ0UubYvxyiv74KvgllnwIN3O
+9G3s98/4xDd4YBxrvOODcDFaNsQ88Jp1qc4Qt6SWXrFw4C98UvcNv6XEDCtu3PadAQ4D9X/YYro
ESec8mlxX3mX77di3NdccuL3FPPAOX+VLCjCRvxtH0WOcVkEOfArL2DRmmCnpaE7bivbnTjEDTG3
q+lXVpH3KzObLwraLMxsCZjezy8PQoDy5uSNxzzTrUNfRONO9UV4Q7CR+9DQ0FpDxZCvl8fPhxd1
UCBTywBPuxw+wFOjPDFN0HOiN1aitr75RoafX0cu0vcjIomstq8NgI8ualI0ZbcJ+xeK6vmTiqYp
W37A8DRlVXTMbQLhyP4dVw2isO0YzD1OumbbrCtf297s14VAgBUFKABta/RPQxWCrtDQAvUmgA3f
CxpK7GP1n+cQ0K7slagqGciql2UQM9T1vOw67diEsjk55IIFa2JH2f5e/gk+OKVaLoUW5mTmZROe
6/nr8KxKo7lGFh/VAbZfiUdfPTbqdVIWxoPlhcjiHKIMIzJeNpUHB4heP6oM1U47I0kFWWR1uLt8
T++nastlqXBoKgAkp/J+fksZEhdRVBycKbyj8A0NkzzDHDf1LzsG6rm5fLW3Et35/pDLUe2dVwWO
6svWVejrrddoTXTscObaBABbSGhIys6o7oTDkJ8m04ZfNlBJ3Qd6SIOYYgIORPyZ0Ef6qvZPOadL
5BjTbG92DNTYEZQAWKgCwOOaHWdvfrt80x+9Itr4uu2aJp3EZdlRNbCOoAXmp5ZTJXx2R69fRECu
3Tr2SPu4MkjekMLLV8Qh1mSESN7RstBft0QFj44THrUxm4IjeQybDOM2IBQiCyoduN3UvJJogfGk
0cP2WCQQ/nZ+XGDYbWqRfhLIk6PNVFSVc68AcLmnKAAie/CMxusx2s5S7Abq+zY2G3YELn7Nfl/y
99tfpVMQAZmgua7yMGgOl1/ku8YaR1yXshVVK7p60IEWpwMvLzylOUho2i7+QUnQx9+rjxvOLtad
jTRsq3E6WqvKTHjksFonsJE3dcYxWej5I/nP0BjoruOomq5NVe/3EXNJWTcgeLNYGUsYvFa3mkNJ
Oz3lY9x/m1Iv0zdEi3viys/7wTaC0xgLucVETDdJnn9vKTuFCVdpcIIh4K5RVsuDOxU30/iExnFl
42tGCFxGz5ff/EdDeC5g8uoZV6xu51fFHSV7ozW8gzXo9WtOSmLwir3PwVdue+Lp8sU+2qhwOOKH
mHcr5vJVCgrjeUxG+JEvNPg9SkT2STHmeNMi5x5h7bVe9AcVBZuNEY9FlZ7N0XK7G+JjsiLZRSfC
Pi2SnVNvV2ooPjtzTLCLA3LVkt5GBDcU4w/LHoo5+Lm58sO+X+oI7qBjaVL85CChL15xU9kY/uti
IFbJvQco0GxIvi23Y07K62CJ5ND4w3jlmh9ssOaLEhYiHArU9OTPf9dJBYknZkgt3YQmPYlCc/rb
MI5ciIQQh0D4YHS3TBImojBH9UjFfzJWsILpTZcD0wShF0XTX+kfvn8VnLqU4ONkhudMuWgrAOGt
IXkO0cltxuyWGPgBrmSebIg2GG9LOHz7oevjKwD+jy/K6GajwaZuWXduB7q0Pt/3cSpq9zYN8qeh
NsiImoa/ec5h3Rp640pn+P1An3eRNC9Y01zY+8b528e7LkryBOSx81owgKxQOjw25rZyKyE2gihq
SiSul7+utwr/+fpAn4SjLV03em/28kHRLDOkpasdWwsw9oo5a3wFJq0QpEF4HFdGYfQT+j4c5JuU
RBkil9zC/I4SXTwXSJgD/o6xgjpmNd0jAtT6Rcv1kDwyzFn9ygb0ACDNxTWzjdOh+VrrcQN8JHGg
YiAUkwAk3Oaa1OD9/MSWlOkQtQFD0LAW4zhpCqCuQesduUJ56gE6b4KhcB+SyDevbEHe7/1dtG4U
4TiakgGzlGKxjdI7crSmo4mu8tDRajnRJY0PQeR+QZpmHZKohk0CjGtltigOLv96HwwZvgtOQ/Nu
U6cYeD5kYp1Jsxij+FTQPC3XeG8qlJYlDoUCcjC2vDHprqXsfPBy+RJ5weB1FavA4uW6OcBVv/Ed
kjEkP+XQk7K81RSYxFWkT21x5XRDc4OHWIxQhqbFfp9dNWvpYpurzBEnrmrBY3gjwi4ur/Z4NMkG
be3qubRactpEY+you4YvypsQvXdOEezzaWruB3YjmzQcwnUmIrntGw6nut7FD0PlYqNpy+SGBBDS
96Yp++6GdXSSiRNvsjhPDk6Y+DdgtBHiFPIPzkR3V0qUoFWMsy2slQ3wMJs2rF3NK4mSb/gDkrfS
Ca6VVuW7WDVoB1sbZjkHlPrkGp7Ey+kEWDtTnzyPqZMEQ/NRbc3SdY/QrYpVX3bmCRex+hkVFXZN
8g/2tRFAVkXZtC1ckhMzOCPrpqrweBnuzFlPo5EqURSBQErcfTSJYgc8lh8km9L6Ue+AvMQCzzF5
9MERsTJd0So3BUzw2FkFZYEm2xj92xyw2W1Qh9OqrAxv1+l9vkuDIr7tYmaish8F/7DoTig1/+aa
/6fDbHOwi/5PEIb5zYAV5hRWqX5bGTAdHb3FJ4YxFq5PALUla2Bg1gQOaxQBVwLmEN4vpRF+jEvL
98roVhugEARNOu1S2gjgnkW4s32r2UPMCw91TU1Cn8k+eObUuvWHhpBV3SS4eUJYTebeoRZTfS9n
t5nO6XMNxkdioEvRCeqwSPdNq5ufomEKyaJO642D036bxBCaNiolT8ys5iACvRswM5pjC0F7wq+1
h69krQe7pbtC3CcdLzViZYhscdBzOj60NCwJgSFq7m3NxKc2pTo4iWrs97ARTHKs4d7BzrPU3k7d
AHgH/AtNh4K7DjsXThqI1a+2T/+ZlbNFLZ8S+Cj0G0EMGvwfFMdyRFxfjIg+UgJ5r5zXPljyycr6
52ueZ5h/aiq+6beQDgvWOXC8GUyxGOJpQAQfrLZmJtXzgmC3pNr0W5FvgFtUd92fSdUBfmlrbXTW
njGkzpWP/oM5RnKmU+wwFZv8Zf9VAx8YBSLGW0tfdU1WcYE/E2mU5cTRf1/oKWmys+QMwb7PWay6
FWHBAyzJ6Ti4gD2x7xTVTSTyDiqpaEidTkUgvgD4UMfLU/e7DQY7GiQgCB7pGTn2spZRmOkwgvbF
+aj7qM0sQuXcSL5IP7KgONs/tCH3Pl++5PudLde0qRlQtaG/+V7OU4FVMA2WC1T+AVxPFm+Kxsah
Madib3ZkY5Aca60Z2Ab8aOKDS2r4/+25EdCiypgXLB6bstmyiJdC7/P7CSWtmbjNU1GhZY/z4qfA
BbEVE9FxWqqZV5bJxSI9X5NVEhUTpyR2A8v9gF+YOKj6qj/0uPI+k9bODz3YZr2KqkTfRn5aPvgO
zs1C0+Gzo1t5uPzi35qx/yxh8w1Qr2RwUSizTUMuvrKK/pjVhH18crAemWvLGrQbzp8tkI8WI4ZK
TDDx2NLv094i2xs+W2q8mOximrVR1v6xHqdwi0I23xNUSM6nqfBlNGONyn1Ax4RPI+ogHqdRvmM3
i4MgcHilKSBXAgyYGTnC27scEf4LJBbrFuSvX12ZSRaf7P8eca7K8jU5NH7m//+fiYQMoBTbBjm2
0H+MP+OQuK+hViWv6Rg2V+TR89tavk1GsqTkKfg15eJAkLVFpft1DBfdHYODXib9ybGzepvgTTq2
AEGu7JGXcoC3Z5tL5LTcwUbIZRvSaqnn9C6h5d1AZdOC0LpDNdxtuwb3bWRgAxrG+TyE4r3YaaYV
HUcQHL+NBnORNDPrXq8wxmDJuCYCWEwi725ssReDJB965NzmpwIrmLbqkAmi8SppSMVTVSa49FgY
gXFbxdfLI3pZe0SaTj+GXjlnVEh7dODOf26ia30yxGldogjJbikxRas4dKud8ukEjTrRe3HV6Xc6
CTiHXp8hX4SNhDNswVrXrc+XoEBnXr6pd2+De+KWqLZYbA7kUmjqkz9qkimUYJbRwj0h2+O2z8ry
GSRTehydzroDSH3toP5ubuGi6JXngq+rK87r5y+isOI5RrlrD5DkSzo41Nz9KiFGS9OS+xgN6YYE
H2tFm7K+qVywhpefeSl4e/shOK3Ts2L9Yle+OAJgamEHQUbUwTbx0/qEhndf9dRNRoRIXXsbc+R7
xSuKJRSN+quMMoKJyhbgbxPa4FN7DQJxUKQ72dRsrrPIw/NbtmHpPF6+0fc/DioimhOKhpMU6ODP
35NyXKIJpJmcqFiDyms0tcFZIvdjjGskqWfiRkN09uWLzn/o2UyB+PGfi9qLxV1lKRCi0TMPLeqc
VQTl9uhbKQiREchF2sGzH9tG7mpzwvN3+dLv5kM+DEF/D1ErOwtCdM6ft6PtA81VMNAZGM9MYsYu
4b2+1L52Lel1uYljDMzXcm0OvcKlXbwYAyHR2xMljOiE45QmXtr8CYhv/hLkOhrT0l2lHCJXhqYs
mHlgQyLDeO3r3Np0IYi0//7YrLI0aedGrWssZiToG6YZYuw8OailblVIXHATCAtkLvFN//lSVLSR
YAvjLTpwcamQw33Ctg6AwECaGoZhgC+yE89ZhY308qXeD14E+7xkegx4gJDfnf+YziSzGGdpwjm7
aW56/tsrBizQUBRAX3TYmWuCg/r9f7woKg2w4ugn5hI3FoDzi3LQHmsfI8bJjXA1TQJcPaib5sSp
Cw6IZphHBy3A4fJF5yc5+2IIb5VzR5hLCmkvp7OoB+g5G1aPbeZqt2Ylq0eK/t2VUtdyJ8rkbjtz
94O6nkvfdKmniACV6n1ssltILHHT15bvkEE44xcJ/tTGNazyHoigYibFcCi6x9HM8vBR87T2ygT6
plD754ltojZp0qFZ5qSBBPZdpVULMSOAPD5OeciWEDuWh5e9raCj5nnRP8VWGiWExxK9hPM78H9l
xpT9xbxZBvdRKdG5hWUHaC7ETvripggAV/h4DULWXFXCSkJd8ZwHhXOTO4NzSJI6uvIyF9uh+QEc
ioYsAjQ3WYYWKxAeUIXmtMYN2PXiwWLyp+nSDvu29KK1wcH7yie+/PH+/42hGEYfwfy6bPIxa/t4
BQbnmBpl9MR34QF5imq420G8DSi7EK4FBB9bSxGwzSVjvTCol18eqIv59e2p2Uuj1KKFZr0zJk6t
LPTayJ1j8D/UxjS0+6B0CARoPfPXf78WhVkbByCxmQjRzr9EBWsktSCAHEtC32/KuFThlqKgOqqw
mfzN5Ystt1ZvT4YynMswLsnqNM6vRk0zkS1hMcdMGTGJmI546SzgiGxvrAPnSW1tjUm+s4ayf5xm
T7IzV1k0Ip4OcAKyG/7dXrmnxfz3dku8Z1oiLjpPGhLnt1QGFgDsNnSPTtlaX5EKOQ+0tKA/K78+
JGlQbpvBKK58mW8PuvgyyRLH5TrvGJS1zJJ2AouIiZFKY2PEmVoNonV2FnQvdjHT9KkO0/YPHNiG
TL2kDG/0iZCHrZ+M8jbiePRAvJesDn05hLd+6eqfQnrlb+pB68ltIvHdDHz/RxDz7FCnhf55bmqm
O8DKdrDPQja/nxD9evJYFWacbIaeiIJXtlXUrVM/TKq1zwicVqoqcI6P/hh81+uuu2PmI8BG6KXp
AsoxekrQsvpeJEAqodbh2yVFyhituyKqQntDLKDt7VRol3ecFcjCMSz5ECV8W6vCG4ORbWOLUaIN
3Eg/1RS1sC6kpv7Yxn7zNFY2ODUEX+y4M3AS6lOt8Emf+i5Sit1UDSg3mlQFs3Iow3tP86rfrZwy
a2M1lfEfF/65wfxWDxaI9PnBlt0LJ+gcw/o/zs5sN24k26JfFADn4TXJHDUPtmW/EJbLxXkMBqev
70XfFyslKFH3pRoFdDeVZDB44py99wI6dVi6Qg8J8+p2c5ECvYtIHv/8DTn7Rv3fpUD2rrMxn0/I
2WqMolSNxPOWJwJN7Z+95hMJwvnHri+s+o82OgbMCFxWifGqDH277ONeVwShCv+os5ceqPNJzeGn
k0O7kI4i9ei+8/XiBgm+vhsiX2wjhrEXZKkffZ/wqqLDZ9ZK4ot2VkiaetLCzCwj5K+OuuLGW7+N
rklgX5JuF/Ru5G2VsNkflJU7/G3talwxF9QFAVE4y31jtjXZOQmB5DR6SmMI4tEtXmwxMzCP58GJ
NppIBiLsZrffjyyV/zqkxn6EGBRv3rpCkD2cbWhAfPLeIuSHPPpo+CmG2vkFHBBuBXne2sbVh2Qh
XHD0fxgkH/xn8eCqyyJRz/JXuQCtp7fP0HVpUqrBco9UdUW/LZoO9ie5ECT/dAqyz3//LLFamKih
A//T83l7ObB+7BojuRY4iVzwdna1RkNmiFFOcSWluHC5swPOujEzKuTOUnKvOoCzX1d1XWmWRu8f
u9iYZkooN37JfW8gOKytxjaoaFwCbehq5wePCMrF52/ih5dftVhoGDF8GWclqtfPjcRj6x+RMpJy
pVM5pWUS0+AatS32qvQeQ0SxpcllXbjy+y+Sh42Osx2jYVQI59uNNiVJhP/RP/Z6sRBjFSek7WHw
ktejTByOdIJ0OOijJjkVn//mD6+8ymAdky8iIue3T9iflpbbiQqxI53xiteoXtUuJGF3GA2caLAe
evPisep9jUeF6mA0sPgPZB5nUhe9nTxVlTI6ctYkGjUZXO9hKUzS4hOvhLRXXTjwnG+x6yvroYGn
wAPgiaP27Y+UQwvglcL52PaT9yMDKVEejK63p/92hmP9Mjh1Hd5PNlmOVmfr1zdaUyojZ/1W7fQD
8JOzAZ1MkGUPUuDL5w/uvFXC9kOZzIVWpfiqWjn7UZpj46eHm3oASendKaCVW6L3owMe2+Z6ZJva
1RNfztGHFecVWZCUkwAmsgqvR3p8sS2cG68x5i2FbhpY0yWR+bvvzZ8/ELMDfybOo3eTTjWLZtRq
lZxwmwDXgtw0X1mqhMcxRxOJrcMyVwQwSrKLBycneNaPHWIC+mV2LlS874rQP747dJ14R02KsHOn
qotLMUOI6xG5GTt+iPdLx81ZC+JZIkVQ1il1DIaqPQEk9g5hbtnv17inYzX2OaLcJfVoeDJovO5E
VGQXGsDntf96n/AXMEVYu0mOc/ZJrC0vd0ZKosNgSnGryPUnTNhU2k+RF9p/XKFn13LPriV1T6Gb
sNITw1HtfmwtOqzmpG7wXXsX6o0PfxbHBt5xnDaAlN++dEkFG9hMjOqUMH687wrCujNhxFe5kPbT
5+/C+X6yPl7sbUgHUHzw6p1t3EScDp4ZrUpa4FE2B+0FxFnrmKD6LCbKOKeqC/fxfNtc7yMedtqN
/DSe29nLNxq0FlKrRHOop1EgYt+7YUTdfEEMCfyqUQsqVu+/BqmsF6VAZLfmmGqTPfH2jmqS+hrm
h3fIrEG/Y4LunDxRzQ9Ypy5d6nxIsO4ujPLWtxb1Kzq19Vv51wCEOVpEDemR65At7lEqz7ixMQ4e
W60CSJdlHqPT0Qnt3oVSXCom5PQIN5NM8g2Ei2FjVfZTST7Ff33QFlpcejo202aaA2d3wJ+ElZZu
PR1iuD7PylXJS2fAWGFVtD8nPVUXEgPeLyzuAl0r8olQ5aKje3sXvKhJbVphzAWg4B5n1amdIVV6
9Ko5uXFqP3/+/PedVyDrXac0Ruuz+oywmLy9XjFNLv7fMdrrLZcF4eK6EARmfUkOBA34j7GcIO2S
hW7mG7edZHvhkPpHffb3IfX8Dzh7k2IjNrKC+f+JU7MjN6NukGVFGvlhRhgE/a0ctrqTlHtSYNaW
DFH4EiXrbtCjS2OxD28FWlii9diy0bu+vRWzFkHynoFtkHKb/7anuXtY8gbZhUFGmwxdYcgX2nsx
+leAOeaFhfb+/WaWTYWC8XQdLxtnyz9qY32qexGfsNB5Wxu9eYD0yWSmazOqJL8daEt5KQnqgx2T
hgT2GZRzJKWcT6GMdtJRMGTeQUObmJBTGYt/aRp2LrKMwbvog1rv4NtnjReaoRuxEevO8qcP/9cr
ruZlStq5iE9VES8vvohzPsF5yYVm20oJI0saVWwmR018MQEHyYc6rmr3Pllo9IBA6OZ8k0WmpkKH
6DYTe3ik4tNgVdovYXTyIapboFlNrda4T2uF4FKeRT6hz9VqHbGsGZwG+NCjpbTsOcri6SFh+lCR
jBppA7nQcfSqV3NMjI+7VC/RaACMM0VPL06TnRWa/UCEQKoUi4JBvLXHOuI8MyrMiw3W7VViknBi
QGiS+9o+XuaxIToNXQ+ETCaMgbsMTUpsmjUgXNEZpwSJKbG5J7ZtTkcJweZ1TovnMkrd10gAnQ0H
pyimrcSedu30RfXEAN5oAmfEMQsXArIXvweyQDjZVLObomrB8Uie5TOBW9AbyTsuN2k1zNeRF60T
HAtJtdE77muxuPNCruggyidk9FP3lV4hGQlW5UVbMk1p9QxlPlwj/bGYmme136Hdxf27c9mg5rvM
HR/9BQB1Xxv97vM96f0eSHeIXhkdCsoUdCxvX0SLiHiFOpr+RJcbv02ZLV+jwmAUjHf/l3TBjl14
99Y95u26xGzBO+Dz9qMwPG8RWMmAENwb4xN55MRfTgJB2QL3bZO1qv4GNUzHdzSXuyaR38YWMszn
v/ePAu/d9f+00HkV8emf7YHoK0XROn50xJEICYIETVKYsxKh8BUZhMVrkQvWkNcLwSp2FSI0odNI
3M8pq3lDCjxRDm5UkdDnLTdOrLuvVTLijbDJ/YdDP8bLEkbgIi0wSj0JuaJQ61bLKQj6QO/MIoxt
Nz+xnqDkWEPmn5SmgMmvsY5EhLfw0kG/gFhlZ26sMWSDwNynxGJdx2MT7TR3SO17jRT6dZKvLU/9
6LRmoGVFh/oo9xdCO0lMyjejp2ALlyL+l8keMCPQy3dqZpJKXKJvIFzLjPE50ogcCuAFRKCHfH2g
VYs9wt1NUIMeo6zq7mK9JqN40Cbd23BMJ9KzzZz6mwfn9d9E+Un/5fMH9H5vZmUQdcPiWEuUd0Md
5WiQT5f41LhmdBTaPDUh5E73me+hAQLFVI8G7MFLNtb3HyRqPVouCPdZmrTr3r4HqmeOZCsCaLoJ
1Fs4CeDSsJ+wMu2llXl3pkGzBAFpnH8fDb6RFw7q7z8Oq/+K9AgqP6qz890axP3QjmOSnIZ8KG8M
iAgIxbXk5BrtJdvoB0dLCJh0CXnniUQi6OrtT+1sCH9VTgYAWInlhcR7D00OhBccpH3fbGyB3xMP
b402cE4ykFVdkae3TQGg2kIEepetKR5bg4mY+9OxRQowp+nMkzk12aUoww9OmeCVmCvSqV07tv5Z
A8NqrQWpbFcffTP5Sjd5eCTsottrxBTcmlD0NuMM9JqGnnmDLgy6F3nFF6q2Dx7NqphgSXAcMN85
d7Jm0p029RwmmCmxUrVXfzVkXB3titX735fBGrTmmAiG0Lmf92u6eck0L/LsY+LUkHpS8OFUaR5a
B1UQvP/5m/bhzaURZ1Bwr9kp55MSelLW0AnBKpP6fHRJQA+6SSRbJlNmmESltq2p1wOrqNMDiYrq
JZUMrj7/Iz64uxZnHZo3TMdZi2cPuCuqXmj6jCY9M+s7p560cNSn5CYmcPfh80sZ67fsbOvnLLem
+hEp4LL03y58xBWla8qxOCVWyreaHx99cSJ3aMOy9UR2Y06yv674WhOSLIqfbjZrMQFCfvd7mggj
CNKpXUhvV9ny7wI97tlCoZhvynyWT8rL52fcHwTGOnEi5G5cmoyMEWlTdn3+Mz5od5CKzKRpLSUR
05wL9FzivnWC2rtjV3bF3YTffFOUfUXpLsq9Zpfpnh2aMPzSTY+u1ed7ApUIauxXxhAu7sfOzKYL
J6k/UonzW0vQBm1kagjaAWfbJyDzwa6nNjqaXdn+EJwNxUYgbnjOUwPNtG4rGLVjEUVOaElb0zZ9
5FZDUMmJdNZuVtXvQpZAhZif3zV5n35L6V5883TYASNT4hF3o1hkGNlpn+00HUtPRPyjtF/FSHh/
6DTk7YAoEhcGGh+9IhZVKcEXJk1yNKBnS2YqF1FFdnRMyVnc5tGAI5FY9FsqC45Ofv/ba0Vy7Nxq
Dqc58+/AfLaXnvf6CpzfWwJdOarjHOSJn/0NY9/G0klq+qmiT3Yti5um1VCBWAeVGXBwzDYIRu89
u4Vfovt4DTiowx6T/S5LG/fCW/S+YGT1Id+nVUEvnW7b2zsy4KT2F8+aj32vvIdiiN2dLmFYJD4R
IG3v9BcegfEnuO/893MgZXzONVfh0NkVI0rUURPpSffgsoxGH4dVBVK7KE04dJGqww4OQqhHyLwr
AVpnTroJEgLEQo1A/2tIVbCxHXvfqHrYZWaXbMFAGZs+ya0TKNo6oL9QQ+EcxlNCshn0pS7fRlO9
AkgG5zbN9GhvdB4Y6QhYXo82YuunVf67YVqzTRdo514bww5uYb8arfDCpGqjm0L5K+EqrsKk1SUO
hTzdz5YY76uGkak9G/2pLQCWQSkFl51n+VURrTbXCW6eRb7fb1NNPMsSDK6mWfOuNa18OzVpcQAO
4B8WpieyYYjGGa3ZMsia9ktENGfaAITPDR1Ro2dOt01JYEqf+vJKt9rp1Bh2dpWQGFVtF5dscep/
DN9JZW4n3/+pkSp9n9a2GaaRV1xJAVcUu7a3iTXcM63IpqApFFF1TDUDkbRATOU64ktApqbWSnOa
QW1SLrDyilnbzbZePU40ztkkiVzn4NldEdWggJ3o1lH23fQsbWh3SML0LzB5oZCAIz3a/ONFc5Fg
dvVAhzbpHTPbOI5q46BAPwbhpFzSwCX6atPBlNsMFWaHCaPsFaepCJIITXpXTeYtQgD7Bos7511j
StQvmH/tbTdaHXIybAPIoOOAGdvQBMhEZoGURnefWkbsmy7WNGT2w1fg7XA306m5g1SKA2bu563t
RO1BNd58aMaRcl2r5HVN/44dwY1XMq17l2e9ftQGO9rX3WhvlxH/cZW7ZE7kcQediCR1kOPgN2d/
uMOkVtJ2c547dyzDuhT4Q0TTHzBpqCcH/N+/ZHQ5PyK+1xzKa9P8livdeBrm9H6UafRYCCO7gruR
7tKGAIyVzdym/asn/eikcsEMJgewwllD3zfU0vUGFyFZ9wkYgHY2tLBKDAFNUmrHGWYywBwS4+NK
tBvNIRB7mBReu9HBLtS37pU9mRnzsxlabJcY2K+Vid5bzubemiQnYA4TW74Q000+jg1logakgi5F
aM+evmUc2X6fu86/rrssQofr6z/1ssFsUmaa8ZUM6fmYLZMbYmztT1HWx9dxCkqKf0wBnSB9Baic
dCVVyLL39m7rRgS9AUqppsT8iaUHGGpODUPO+I2xzO6Gz2PKT3CLMFVDfw1JHDCc3shbv5u042gr
d1+ntXujsdjvE0II7lThltesfe1umSfnISqm9laP+zaMUt16Tsw+DZsE31TTkC+nGp1jXMegpZVL
g5YIG9Ugs+95jUB0IihqSz+l/g2Q5K7GNnxbYa+4ovv3SzEWOC1mKwnr57/qmW23EZ1XbWeLM7ez
uBI8mc9xkbyuYpvpo3tTTSL9Vncukx1fNTt3MPVdTLfpgTTg9pbOOy4chH58iZZvkBrET5cUNSo3
gLV+UpZPWJ9cVr+TBIttNlf1GFkHspW6TUXu/81APspdpir9xZmN5oURU3OVcTrEYAVzx0jE96qx
/pFZ/52ZoncrChDTPXeSe1jqO9w1czCTVxE6QCSvZWX5W0+r3Isngo8KRgeFw+q14WhwniWnxlLa
aWMkJ2HbCwOeZPSvAZ8h5s/TBMDb4NWECuXGTFlU9m2NiCVr56cK3EIdLG7iepuqQjPoZbahgsby
zTGcB3CtFxoN7w6UjCxQl6yNDoSd77wjTUf3keMUhNmol9p2bOxuPBL8DsCPBtkcRlVMfxW/sOPs
kHHa/9luyfVRm6EDZXpC6+2s2ay5TClTMLGrMqu8m/uImHJbec64VhDqrkoJNL3wqX5XGqyXpCJw
CROhwD7PlnGtRnQTKfNHzSgGYvXM/vvg69GTV6j4xp3hHW4/L4U/vCCVMEdnomM5Hr6tDOSQ27kt
7OXY+xB+ytTl9JqYxqmI/BfhGZci0N5X3usPZGpChMEad3wu5unjAVJQ1y/HZUaRcgJbUp1iAGRQ
f7Lh+zh10SMaDvfk+AUhPsbYPpJZ6nwbtCW9Lzh5/PIyf3j9f9yDv/6ms3os0hp0gHWiHf1mwAPZ
5Qwu7pMp9u2j3fVVF7D9pC+fX/NPg/xNSXZ2I84WVzPFAJIwMx7Tpa+nGx8WaxkovVy+8zhIFBxA
v7RH2El5cmpyyklcrisIHB2t+YseiGcHecEfxrl2DSNEzqfbgRwN4Yd2rdf2xhhMZRwE9hDsCAD0
cgQbufK3wvFLAJBIgZ7iwda/GPBS6L05dv+QzXKhbSxsgjx4MdG6XvjR746PZz/6bLVhuI1kD1rk
2JDhUwakGqprDWrgEgxZxOgkXmWNkIf75redesDOSSdR5cHWx/664BhONqdrw2vnNvlUiwqx6ZWW
xeIRfer8W6efKK6VYAq6KbvEnu+Fpon7LnfHC0/vz2z27OkBjWZ3WsPUaTecFdSUwWMSNQWpvuB2
MOyPzCWYcnbmjXTM5hq5tg7YxDK6cRfLwX4hTs6+Bt/jACteoJhRJUejjdLP1XZ+keBhTc0Z1lM7
+9Ym06v2q673+csssubXYE8+hbPVYq1ZyurUEn1+j6A6J/fc8BtSe/EzHIu+XPnJ07C8FkW2mLiz
Y4QD2MWiO/iS5Q9ENZTKbWz486brYn1XArgmy8lK/F+Ipc3xLi9saPKF8KG66wuo6gmvM2qXMZ42
0dTn9/iDxu+pn3kewTp1aYTxpBnPw2zXv80xHxzazi7642nMl29xYo2gz7KkFaFnjFkaEHxNBUeu
Rfc6gGF5xJ1cfyfhqf0aafH0G7WD5H+baQo8JsO0Cz2od03zVUiD6An9ySo/Oc/RnToal7qPv9HS
qvqfKDWdbRdh6FUGuq2hWeKjBen6OHTNgOKTIfXnS/+Db9kqXkZPjMAQ/8V6Qv1rlqTPMnKdRkNh
4+pXhuD2+04nd/msVJipmbh32ZthVF5KyF4X4tlCZSpBowPBGKFh51425Vd1kk8Z1y1ben0Dg+rv
M2XsxU7YhxfifM+4jA6f8U5CVFQ62rfBPVZV08foUQEzF5ZTbJfOASoVdyroCCbaWxm4dRoXfeDT
Dt16ta4HzRS9xoXX7fti8i4ctj+48R7ZJrhk1uYns/q3N95DhWdHNB+Ps6WchToljn4jffTHjWcs
ww9Xq2trE6XIVja2K9rykrLqgw+sZzIfQuLD6JI8u7fXh8a49h5a62hbmUta5cTOBQaZ48q9ZAKB
LV4k/eoblJkRFokJVbLx07nd1qJy/mliM5Yhc/TkheQJR25NAubYFo3UYen2Q2eHkWFADGZONDDl
m0eSYMfM9ZYNSd3MS6xFjaia7FZNz5bZxtctrF/wRXbepgGgH3shYUEnWHFiMlLt3VwBO297ipRt
hAS620yR8OmgymIA3AttqbL/kWNqfnPWoDUSiJlUAaITA2jiIe31XdeQBRUOGONeRLrUz2zKWX8y
SbKzgc0MhXkhLuZdMUuJxkaKJZOmPxCds+9oREZhDnerP0YexjxaC32qHemudST6Z5PfXNAivZut
rJdjzEACx9qsO4c0mOXU6SQwi0OJZAopvlf8Fmgir3RdxI9DgUip5J8XBn7vVQdclTAMjEGUaO/d
ZW4/zaaXq+yE4v9BbwY4w8qIedTpOBrmTogIOvGaH7+D25w/iWysl83kiu4BBtv95zvZRzd83UgZ
L62qtXP3WWXZQ1r1unVoJ81KA0iDWRRGJEJOGye1RH38/HLvhTb89r+vt77gf+2cA46SfN1TyDLr
I0BlRuToG2CozQ9NjRRESnYSY8SYkcXo5bFLZ8pukCQ0Imq3gnLhq7bOagI+lf14JFvEv/Blef+G
8weuHAvanCxE7ay5aCVTnkxe6aNKAKK4Tt6uh6Gsb6bMiB7rvrwUQP3BA2AZaIgvGOkQkX+2o4x2
FQEhNb2Djppyr6Sm9m3pdFuJF/7CV+uDn0bONacRnJzIfc839T7KZsN1yYrrOOnu4966lzUEg6oc
SUDX4UZ//qw/uhzO1lVNtB5FzsV3BV3CJQFedJgRnNy401iEApf7rd7ggo/7JbkwOfngZcZRiDqU
BwjTzTy7k3PGqskroqaMyRAh3pMYU1Nr4p2A85Vp+kBugGld+JEfPD6TPjR1o8+SYSD2dj1XNbox
IyZ5pmxd60tKqtVt3FHN42689Ps+ene4FrO/NVSDe3q2NBlPzWnntgllqrHKRlJgtnpjXcHQtAO9
Mmzg4NWz7Ep1SHOQhcxM9I1HD4I5+/qvjI+jisrpwi344L4TZPnHxIzfAgXT21tA/spiIeX0jkY2
VLuis9NdZJrjpnclaNyooztUiGH3+eJ6H43IrIdTCzECLGXLP9+4yrG0lzmycFbUI52NlK9YRXO4
pN0PHFnsJ6P0Y0C7XWsFZmMPd5ZGmCKiClm1G7MHObcl3YpDSTflZrc3+laS1IK8zgiiHjYp20/a
FdvJSdLs2GAKuHcSDl4AvebowVpm706XBKrbc+/LLesqueRt/FPLvC32ViEYVkuTF9ZlDv72vuZY
sxzsEckRfUhdhmniweB1aXf9mr3O2+nAcUmQoC18xZ8IAs1N5qOM9fkBpqcb0odemBwlTb9B6aT/
8ICugk4D0ByMlisAdpbOF0A2tNRH5XcPZQL4mjuZ/YoHZswHOYgC8qbsRXGEn7yorw2DlxCKqn1T
mZC+CcxobhfOQzXHzT65bsvlp9caMQPArBU8BNnue8fojhykaEthuwFEIpsDtNFlCSAEalvLZGjn
p4MRITdLs4PepPF2sVXpbabJTK6W1m7/LXJ7pNUodESAk6+tZ6HJgkyMbOXaRIVxjZO4PdqNboR+
6vtwledShVOZgZM2htaF4TyUt27RUyobldj7juquoLCKb6arSlS6MjFvxtZIvscuShgkV4Azt4ZJ
QPGFF+Xc6o3Rw0fHusqeNdpgTJnfPtFU76xpcWDs1MUo9xwZvzh0+zcjCslNNxA1rEMoDpckz27w
qahQSl3fyKwqtr7WX/K4f1SGrF4XOgl89xlUnm1dPqJwIgm85KTmodxSsG7SwZbH2cyo8DvpIAJS
ImCM4QXEPYxQW+t41e18+fxNfj9SXO8KAQj2Oi1lsZ+tc4K/+MVRLo7TTK4tUidvW7cwEcwo16Gw
x1PI2L8MSmyM27lPGAG1sXchSOj9eYc/ANKfwyefG3Ku/3X0SI+cOIdhGFv1j0FPBnKt6EFO289/
7PvzC/skEmoSA2gKvovYLauO1nLclsesIuWCKe04h1KbMlj0LseCYz3KSsEU0mUKNy41L6zAD75W
FLlk4COnoId0vlUzWdMZqEj/oKaxorNUOacCCsjOHevpUpW7Praz7evva517t2KH+QUKwOJI/P4v
vA4Rsw6MxG3mjYFtlhyS+sUNBUS5K95I47CY3fTt87t99nPJcKUaQOkJ5o16GxX12/fNXKZGxEWa
nywlyqu8ythGa20eDjgQ00tExrOWxLuLrX/MX5Vtb8JPYSpN885tcu9Qx6hYAcvolgoGNeH7kdip
8O9VQq8IivMG2DulOVyyVvtnS4xYMto7hB1Q5yEZw47y9u+IGKNAxPX9g7CIJIYiHs/1Me5llvIF
8+rmR+zOgui2pNO7fwrTkPfCs92r0Y77fJPUFIgBuo/ioAx7JJwIHny9n5ISWLNvt1J74L9ANtxi
ld1JlXlnMuMxgCm/FjPnllCrIpNZlYlUdY4KpPSOKsFlLqaDfS8tkDgYQzZ/q32NKfOs/pkER47Q
avLJOkRJC1ebVNii2ktHa75XmWP8gxphot7nw7MEuDiq33S442ZL5lTFia3yhnXQxActddNhDBeZ
yPnYIuQl/fCuSyznVGPoE2UaLpWvUPDeuA5tccWs17PK5yXRt02znOzsR2EjyMiCSeHfzfQDBLaB
HRkFtLcnElw129Ft4yFcSkQEV4PldGRWU4++jrhHMSW02U+ZWsYLH0fnOR6W5J++WhBHNqJUVshU
wzoq2yJrl8i7ZFfhNSuC3NVb0JZEAxiBm7WWGzR0z2+0ClDyNcGpdrbxYretD0LmXTCNXnvn5kZW
Hi1LtU8Lzh2gvZ5JEifO0vzOoxKdv6yU1JsYURX1TE4f8r/tIfzvOK3QddPXwgsD49k6nwceGa0R
a0drtN6qgv1ZTyyaX9IqLhxYzj8N67UY1iDGwinovCc6eL1hywhu9cklKzyMZQH3VYu0+wTP+F4J
VZ+En/VBoeiedguT50LvLva5Xf+swv3zasMh5YfjisBTtzbC/3q1JwNHlJ6YHNiReG/tNJ73vlGQ
0BS58ugiYA6Fmy175tDDb6qHIez14XtGZPRzV5fL0Vo6vmaj0REDDO3cznX/0cjAlwbSqfplYzq5
cawZi952dSfvcg7qQa05xQ142/Sp0JLiqUSawbsYjVt6PcupsqruNQPjth3lPF+Vfu6H6cTuKsv5
R5azit0huiV2Ww9TS50smxBw1U1WsKRZH5Zab9K+G8wNDHnr+1LrItS7zgg7KbSj3gGLn/oZj2Qp
h0Pu+CI0l7Z9IJYibQjDR00CLoQwpKF0i80Yd8zFXbdsvtQE5AYx8rFNbCTImHBXiN9k28zApPoh
mFZNvKEweugN071qbtwTEvp4A3QCf/1oyQ1WmPELsrvqS+R1+Su4UZIpRneYT9g1kYE0SVftVjEv
5WdGKjfNi5Suie09uaR4cJPlqN8mIm++jGuk9kTib9DTQgqmZZyPcVS1BNxm+o2aW67ox/UxbTqk
1tHiLURCFs0OUsm/sRcNN/Mi9EM5u2D+Wq9FZWxQqZUETDwyZl7+Hb25DUewQzdYHr0N8I9iCQS7
Canqca2FmVM+GdPUPinNSK5GU59+zqMqw9ku1dcx68fXZDHTE5HvzQ5CXXEyW5ZG5OR9UCcdPJYU
/HuRZyMJVFMRauQCXRPpWT/1cpkDpCDRBKUhGvZWmWr7Ja/QT5Sxnd67jTFtUbQVG9azu1FmHl8T
bjnt9KHyiF61klOeSvVYe0MObEAOYWpb/8YMnI7elDCddZgnJZMb7e04vYagUoYaUsSjFdnI5UpN
bip9rl6bTnYvZc89bwnhD1wrXzZeyb6b2D3ikcZzN01allsTsUDQZ3H+SKO0yTdoBBpkE9VvZRoJ
6w8Wu4sIeJPOUbr1kVPfxz3dRwgM3i9GV5ZaJ/ilojGlxuvYtIYvYszm0C+F/1C4fsk5rXYBZOpe
u82Zwjw0tdWeHMK3N6Noh1tvRv+i993PGRX1gQB9D0N1lh0VCQ4ITnDKLfk6LSjQWeoqHzeDW1Z3
vIbD3pOq2XSapoUJgdmHofWqu4KW4V0XJeyt7oJGhTeivhsm24RbMfc76Vh1wMAXFH0aDVvNlzbB
ckZpQ1bJ8zAVWv97GNosyIlR/MqnuQsQtstQL+zpUEvS8Gs9+Sk9+cuSQu3ht8cne2qme4NR4M6l
oXKPLke7JQjwV5J5X5O8rvZznKRHhEpqp2K93PVsBITe5sRNCBoGJ2vJBL3hst7klRb/yoEohGYD
cEFFVb91tPFHY1fykY49J4Dc6kSQ222+rXqob1aE3paBlEFFLuJNPjbEffW6uYl1drpEmSHC9C8E
rFnbcpqKIIqbnylRGugNvGHaSWvswzpL1HUW+To7UFUc6t7gKGNq6ZdM1mDLVTsGvTCzcMrm6NbP
svHV8cd0Cmzpia0YehkO+jzu0qyq9t5Az7DqkjikT+kEHjOK+0nQQ9ugliPpNZaExs7SQ8YlfxPb
m91bZaY2zBpVWDXmt86L9NelyqO7VUbGUU/TrxyP8045ZO6LOxK74MfFy2h5VZApMwoTe0bJV+Rq
xzDTvnGaoWRbM3v8UEu5H/20PUbmYG0qi/8TgB7NFjf79AjdILsjTiLfx8z3toZMogq10+BtGdHL
0+BO+qPSkddVY9TtErNdsOfWJlUBwxYUomNIENfCvxrsGOQUhVFMc5aGw4NbztGafQCGXEsebX8y
UMkI0T9WTWxvpfTqf7xsMB9JPeQvHdPm6LkkCbVCWMiYhXli7M5rSB/f/RGPowpiPAvXdOP6UOVW
dT1QSh8qfcRnNlf9jpGuvrWr8UtdMVjYEA6e7Nw+tgInWYyDVhEzWqZJt8M0le3K0UlD04rSA4Op
PpRLZF1NikViLYk8Aamnie9H1hYt1LIToxw3GtqhQ1kY5qFRyARBPmgnRp/1DVy64prTb08Hh527
64coXEBvH8xSH/nX6ZXXeX1GLKtl6iQyLugbTAi8bzQWuq1dzAQX6TXBdEWhPRFwLbCqNAtV4iwf
K4Xrq2tNYxd5ZXZwGoLRMwq9J9MrGxRoCJXTNM7IT6f1HnoCUnTQsFUfzN7rg8U3B6ACY7sb65Sh
TFqbuKLSWoSI1cdbD1/bZlqpvV5D8VXUtrbFSm+F5ZBU4dxS/Qub+yaTjPJaX2YmVca/iPVlUCVW
xg2skXHqedLv3LnvvgxZ5mBkj53At0W1I5vGQiDMSHOoLe37rM/6C72Dclul45PeD9U11OCvLPH0
fonz/tkzZXrUGlHsnP9Rdh7LkSPZEv0imEEGgC1ESiaZZFFVbWAlEVABLb/+nezZTLHGuuzZ7Ma6
OwWRIa67HwffeO0MVccJ/VQ7f6BCo21h98kMnc5g3niX9VP+ZFdG/z4oDJOrytYTeUWqyXB1+YfJ
gZEZm6LIIzXr2d6gqyVKtaRga2WlGmusHrWw1HvJtPwdK05BT4uV0NzE9FdeifPKN1SFNHJoAorm
mR29wI/JCI5J25wV3b7KfTBe1bgk98IfzACaEp0gprccPWN6lrZsL1m92vHQ8PR4bLLnZVNT1IjV
CyYBVrxI+WgLg97DjHH4UNGcw18oXdKghYZ+9obN/GEvhjqNOsPKZG2XfVor+40eKnuH3Cx3+cjk
1l4B0KcTSSjLh6OfN8W8BPrSd+h0bc6JoZW+F4neLEIvc6cDo4Lu0Ycd/8Lh0LhqeZeetzRxAjJV
zET91OecvqqQXX6M/VIz4lJQ9ZHPjE0HF4un7PX56kvcfvwqp2jh8sHa2mLKdXsSB4jQT1KzvJ0j
c+3QF8l68My+OlQmdQZYEZ1IaGhka80604vKepiXVF20qtGus1VWKMWM6bYFtpSwRuhm9lYdq0zY
ZxeUc2Smjn8QxBKPOZij0DMTA+I6lFlmbOZdMdCX26Q2o9Kxqo6FK837buH400zABWrc0VgyHd6a
n9TXFs5Z7JG02mfLAF594GhnmdvbQBFBoJn6zY281CLOV1CW0BmGB5v+sZh7rBYXPSZMsRl+JJbM
xInciMgr55KjfVHuWQOG966xtzBtGwdrINE/nzjjY0LxQtTByfk0rTpWZpSsHd5gthXujGE7gQA3
FdUyLoGwg13U0wvtt8YZBT0zA5VyRRvSZobcpEgpLFsTu57yME41BlNGnD2EBArrfZp6uc9z6kyC
HAvwuZqTaTfTynOiLRif4ThWYbFkQ9S5DrfrkjXcmPyaVhUc4K3ezJe5meWZNaAOLR7/mFFPEvQ4
obHwTulXkbFxBmZpJxe7lS4nqv6lR1FmSupXyb6Zt/aM65Y4+mpCNQi71oWmbuHwqbYR24bnppgV
xbSfaT2+WwgmPczu6p1GBMhY6VRm+YRaDylpjRydXqZvjabIWQrd2cvBboN8UNadoYNXlosCAGPK
ejcKpwn0zaOpdxkLhRbNp/SdPNnz6ddL1pn2gzNqdeCmLnv5hq/P15X/mXUz2SJ/0fuwNUXNjN7s
4q5JysPqMSDmClzFhgnMY5g5W0jo7XutysXB0DbvSatK0rhWtcUV8fGXAmkUzn7JozbK7q5FTDo7
88LyZK8bBLmV7oTGEXMRJHJjMXNy/SEz+Z4svx+fDTPzJfPLYTm0btefimLAngQKeC+6grpuqyu/
1to8R3i0nT0unfKyaaR9aiht0QAFMRBOvUZYucSnxZnQXpK227l6me2KplkOQ6JeEe3s28nJO3tl
lXPEX9UOaHWyL7Y85+iFJcWeqv5X2Q3jCWdjHotJ6p8020K/97IHDYf6gSjO+FVYdRLN02rvEpms
wbhhigxIe2nh1g39YW27KeBi8LOufLH3xgEzdSqduKqFjGdWhsjV+DFZ8zR8nZc6O1G+kgf+UG/P
7MPmM9GM6W2u2MjLaZyvdpdqD9K1OxltOpe+SVfXAYo3zvLS3hO4ci/asFYv6STMwyo6tmqzImbS
JPkeKH7zCDdTsAkOVrwW+o2MXT+0qh7qqO5BlFeFZV3x8RtxVpiwhcTohUPJhD1N0unc5E0TGT1X
wtpS6ju3JAro8BB96gz6ouWEHJnZThL42VzF4ELs/awxsQq2QWoYVvX3ApLfdnCVX+2lnKZg8yWG
zmJ0438fIn5Umm4DNTLjRN0oCaHJ/KPsNmVN39WNRR0UwJUlqO2Ki3bZDB41i04ybHfp2q55VJvt
9EVVoyR9hPR5qTQb97dbtasTtrZQv5q6VRdgw6KLwH/VbVRLBA/qVHqeb7pWd3Cw7DoqclPcN2lv
fy0rleH8o3rgF2RW7wnLlfc3QwuTi/8a0v5nssF4BXYm4oT7zwDmvyYbQ9UP/dKL7TB28LfhjSc3
QrnK6vQv3+JtKvTnC9Fde5ug4FD9MJXUDAKVje7XtJbZ2WEwXCzsBEjjrTC0v0iDH3Tn22ciyImn
gwkoucGPukY1rqCkjYxaTDMdacgUW9j6LS7nmmlNkgrjb5PuDz7I/0xcmRrenLCOySv+Ph4qZkZU
RWLPBzGJKp68oe55TPPm4EitIsivC1gai3/pW4LzjD7KXWl1/ZfKlOr678/qBxnjP+/kFlxEw9AB
hli/vxPNKBo8QMaNld/YEzADfTzNTcPt6t9f559Q029/TpPvF2I2CTCkffvjC8nN3dLKyLCN9GPb
hCq3qwXOwFBArk5y+Vh5+nSHu8kgJ4zAF9S+6H/ojtpeM27zP31ZFI9yLtxrZXbGzlSW/pd3+McU
/NYD67s2IycfBcD/MLLLNAIe08iFmqF70u3TVVfDWbKnXfxewmSC7F5/7Vc//XELRfzVP/dB/GAR
x5tI8A8+LsIteMXf/xCulQ4wRilmWpn7yrgrveRzq1Mbyy/dLClKGfxth6ia/5qSnnM4TdmStNDC
VOsvT+cfvwZG0PwGyI5zMQA0++Hh7BitziDlQHt46tcwOEXczQPBq145oW8lyeEvT8afn9yDaOfe
5rWkWBA5f//kSdfVVsq9/NRAFYiQRPrQIwkZoBuzPU12E1vWfqtBrjRuH4wFmuK/v4M/VxrQxxae
MMJv/7Bsfn8DQ0lYvCEEeVpgZg7g7CEqloCS7u2s9P6yqv05oEa/AWBzw5eg5qHp/f5iklbAygAo
dkpSswyl8KrDWkJmd8Zp5MTfykgJztGrxM5Xt2MRGStu8H//wH8KT7y6AVLrlgXUwT7//h6IR3cL
pPSSdNCW3flul59y1/EDGNBjUBL8iGTpOmfCUtbjaFl/0xT/18vDDGVJ55BO5fWHl2e8NBgNV7lT
D5n1YNdin3Ar3Fo7Xrq63ntr51zspLePLYPzv3z0P9Y7KrLI/WJ2viHo/qDmUGhcWb3a1Glr7DKL
9cmDXMYhjunuv3/HfywnrKnwiW4vgrURs8/v33HT17Pf2+16aEuXucyw9Cfi2aoKqJrenk2cIRTc
eV1ktE35l1/Un88zyjTLuXlrz2Itu30H/7VF82cfc8S74tTOS34m2Mp5omEg+R351vyb4vKP2P7b
ws73Kdg5WDuFiTHyg5knswzleJoAAc9tMwvHobh9o2BWylgkdWEFJijtYQcKhkLYvOtyk5/3ul6w
Wzv+vaey9McybtOjlXT5FjaWs7zmGBCSXdXPtKQmeKPOeU2LS+jK7EvfcfyMZG2iIvpE0jzyet7M
OQTIDXaA2nmSpdHg5dVtAm5LUkzEwTLrBlMH04ixh4ahb5rfUctsW3N3mbRtSO5AI2THofSylOM+
EsEXpUp1aOe6kgcqWPR7YXeWFRqp5Ykdg0ntulq2Vu3oGxANgcYbZp/4qHGaQIziac/JYSaEV0tu
ap71QMtSkoRJkcp9wkGDS9vmFhAWcS+8kYJh8/MtxmmVTlltAM93+3+fb24WAvYWzKOIcPqHNYcB
qi21WuvoAHKLHXEnK05dwpFdYt3QYNT3/fuz/4+V6sMzASQA1QkfisdJ88MLVho69Y3xcYRNY5D6
nCwg5QgQQ1wPBhcW/MmMhBcraeogozn1a1W363NlVBzXky2R5lHL0voRb5H3vS6M3A7EqsbvST4P
Tz0RNYbgJIceNSRhM9H6Kw7hbS/4g69inavAc0fzbmj9N4+G91+ZbSxzAHFmouE3J8MWWXnmntXk
qeoePbXRD0kp1Hysh+Wmp6otwYIAPrY5J+OyYJq3nS6L13Veq2hIWpcNsecEHArLStSZi+xi3zVL
jxqFuR3ySdO7mfkCA5q69X//Yv9cOTkDcEjgzMj/7I8Oid5qifeXbXXqlzL9pHtZcl3KsXlgisGr
S+mSVat885hguk9Dt50atf/3d/Dn2iKAad5yDBgloOx+OBxoaCllg82OTI5HzJWjW7AZm3iZVf43
Z/efKyiOWtqlLe5QNK189LmisGVJ1g/DcW2F/wmUC8qRkIwXBmPYnsAcgpcxNE2FhNjVX77o237I
Kvn7M/zby3/kyfhq1EGDlowYNgcqkVoA/ZMcr60xGr36jM583+hIkyqBCA4v6JzidudKHmGXiU0g
uX2/7nSN67z/uczFZ71WzKA4X1pMGO+XZohSSzB7052XNH21jeIdmz/3KXmwNdpnhQuCVK/fXXum
ymkkOD/+anzwnx2Fm8e80p9Yqe5p9IiH/oe39EerNx57S5Gpre6Wogzx7cVy9r47nf7FsZUMW0Za
zJ/GOdi67ZOtM7imFYJZQFmcGxxwkJfybyNJ73jRu2c7BeTbO48YzPZVVf7S5AbMRo3mjblOw7Nc
78iIn8pVPWIvIXttDJcV28IittNSVXdOpmJVilPS6Hd0W7xvg/tYps6OTBTNKF6FGkGy1SmKJVAm
jkuk1jxwt0adUwf62VoWT1Qdkf01GUYtboAc9Wnb6sfVKr70XBqGuj5OzhZbTnUc0PeU8y698iCz
rgXD1IRICW/pssCXggWfjFfl1GHRMvQAu8SAw3h1+x70QDLfC69nYJe/pFXz2YL9VJjI8X51QIfM
WEr0IchyOybzAkopi/JVWlzT7Dfym0Xo1BYygbnFWdnUYdbBcu213Wzp9yPThrhcpubQy+mJ5aQN
19J9mvTaCTuVTzulkO+l7kZwkx8NWjD2npJbWNoMMyvF5k2dRDCt246bwLCvXWoXPHd+7Rf5PmrO
WZdZEYzG2hzNSdTBoFon2Gp7vhbd8AUn6rtdL9eyND6t3Xyv6i05rrmGFlcIBncG/Yc4xpNZmjH2
h0M9Wod80+K+KDlhK8UD3aRchGQa6Er0uybpN4ayJeaWmtCBiRiCJ/vXJids5575isXkXdfEXVbW
h8rr0Pwd/dc2uRRNzp+5674MiF04eB431CrDTyMhppPX+SfuvzWaMoMEWrzDSfoN31kSq2IVcVZv
O7F2L6WVPi3pmEFU6PHYoREHbMkM79RGYrVfnWAdlnuL+3TAMWu4lU0aYSm6N2e+jWfrPQLC9DTb
bbqr1Tzu/LX6PvuzyavYGI+hbPOAEcGZvXzftboZWtZ63/XF1ZiTEwsphDtv+5q6GNCGvK2YGE1b
pKdm7FvLEo5rWgaIcHNQJkMVbEoL6emK3c6CdTXkGKRcDwqCnMK56R7lJv24wsPDvzIg/6DB8ab5
i2LXCPUR3JjlTNqh3RL6cv1BPydaJ+6NzXQJz2xmROwvStei2nFJ2Q5OMzBFsu0EQ0QqQUfcWOcO
Bv0bavXg65hIAAUMYeeu3/R6gslIMRKWiflqVNl7bRsPnMxOjlFFeOIksjP/B97vvOTSbaXRgAof
JLr76uRbC95/7YOmnZZQae6jYa/o5WkyxMviFT91L31xnDaLFm9tENnST7ZG38EsjjnvGGzGrzKT
j55AK0swldjK+t6Y5tFuHTqpyKmjfFnf07xE1lCNGZtw+CNJNSuWhAxIkGFHLY0M+6LRr2OeNAd3
BoAIgmC7732Kb3Vod2NtPFZ1fmTz/NWaNWpQDtnWqH50t+FsJR+3erxLC+PMQEcAhnJs8qeaijD7
nldOalqbxYQbVMjAVwvWIguTKr+r1/qyVWkeNq2gJ2ay7um10gMK9uxgGjw/mHW+OYVLmTX4u2oK
+jzH/K133Pe6AfHYW88+mUaAqKgCDEVTjypzacJL4sWRW6d7SQ10hDlCANDwNqzWOo5ioCcBqSbA
Ue4YOxCzLszVD9jGwi2147zPTsUtL2v4826Q7hnj9/dyWCPS3EerpRuQ4dwPhJT9rM+M90GNuEWC
25nmsFsQMCN0Vn/rk5xNI9mXojz2HkCKvitC6Dv5YyuJd/jJRa0cZpIlbrr26qn2W256h36brpx7
KOZtxq+2WHeTC9GpTqZvyZQ/U0z4qUu29tR71EsWFJkQJ+6fFwzS+8IDGo/YSxLPxUqPW7sptMcy
yY6O2L4Ys+5FLtySYNiS87akX922Oak87U/Ktd/UxMFqzZBCyM+hjyV5HRgKKRKhwjzYjXPNqjrK
2+IuS/23yoNSyUIKTOS48HAEUmVfrQn/iG+0V5mtsdXVnzxrPbAdHDphXq3OfnM07WoP6z0/yne/
Nz9PrvFcj1VON6p712XdJd3U01AbMNIcJnJOdp4b84p54W0c+3jQeqSkhlm2EPLObxYrWDdE3Hoy
d6Y575G5vGAQKFkmdYG7xVVPWdXvutL9IW0skI6THrDk9QEOX9rH/WU3TvPeK1r8BsOZ5L8XjtgM
QtxW37ZVfx1t857rdRvoK7fn3BPvemE/a3VK+s7gZ76N7hxQm8uptLFZHLDBRX5n+EdoC1ZYb2sW
lkMm39HqrQCS9hJa08rMoXDroK6KPPRl44JK8cdwE1Z6D8WtMin2tSgxpoV7CnH7OFFJamZvF0m6
K8gekymu5GeTXvCAFr4EVxBlgXDnd/SpGIHubBOGJePZcGWDM4NTeTcjN3gKmdLOWRTVpLBTmt6P
UnXYorhVBiDqdrrT9NEmsgMikRM4WHUgfhAWdpNmVYEOCyT0TfoQfPpTQnvwroYa6I6pmlfiuGms
WfazWfevZpdSm4GmErQ+DwucrbfMXR7MvnkstQJNuNAe8r6AiGPBbEmsnnR0tjmYRiBeEONk3KZR
0Sm93I6EPRiXG3otbFN5HnTtjoKitymhxEWaxl09j05kodgie/PPiQIR1L5vW+dqmPk7dLiL2LTz
pMmHPh3uU72511BWRNNc2cfGoDfM5xFnZiSpnext+5tY3R1L+Z4iaQwCmckKNNnjuR/Vg63SnSnn
HMtcKfe4GHau1uyTsWsjmOKvokp+cLox4lR3vrZW/eTk3Z3r5W8jhYXT3Dx4a/1ZJOYx64yfCG54
vcqfnc8xSOuJAdFBhL1r36TpTpTepVCUHmv+CO296z6zHv20uO0inK2vpc0T5Rkj4qgaTkVbCkrM
jNeNN6XkgqA/VJw8E/4hrviSxXv+ktrtt1WiWDibtytkvqcb++cIRSY0jXxh2pmI0MDI77GgFB5y
xuKfE3xECttXXMxSvzfFXIWJPX6W3shDoFOcPcrlko54OtuV0CzDtsBHqG8lCjBRpGJHMSSbEcjO
RsB257A8IdTP5YLJgnk/txmrildz5CGHzHDUlfN19bMfbTs/DWpkKkktU0Rh0Ms0+k50e2ADb+FX
25MDAJLDc2Aws7fo7oEJLJw3zG5FxJHyc0KLT2AAB5hl/2g59hNx6PtWu6G0GveL7t4sa6D3Dmk5
H5utzeOmyomiW0RNrfXExCPB8uYeoQAeTSGe3Ha2ItElt4BFftC35Zj7M49uuw64o3wc+iveT5Yi
tU9L0L2OlnwHB8yXlNDivKriFSX8Kip5ZCHfISrf94vxK1s3+mhvsUrBEnCRrvEDR5h/aChwCSpw
0zucLV7kbL0KSpeC8KLWOQaAMrBQKQITv2k09ykyu0QUbMtXh6h3YK0TlO6m94NhIOYFARkbh6Xd
dyL7Ujve25A6n4jE42Z0xr3bmtGqWDiHpDOOrbW+JcvU3VtpirGm2zgX+PWllfxDjKZvp6Jnrp5W
wAiHNRRbk8NJJxg6QLiGI8NkEuOO2UgVspFND8KY6NMSpbEfqK21ULN2uGfEHnntYRMqjziQGhdk
szYYrI68T10FjvL3fHt9MNCeSdbZ55Aux3e0cST5krqITMwviuER56wtDVcOP32h/xJKe+xW3w/T
qZZ7aQ2HYhEdYiAp5TodDvNSvohy+tmOtoiX3tN3VSJJtlbi0lY5YVoutd1Q1qGrwedEhAdtyxNt
2dljOmpaVDraBl1qADGpK+PYa8Llz81VoM5m+Y6AWuLzsnvv3hIrYZ01d+OFE+qds8weRB/fS96Y
txtXaEp2mPUyvRUrpgeiuMUpQd7/YtFOYd5p7D5+WOPJ26eLMKMRx22Qp+bPrXB/oLcWu4xusP2Q
FNa9jxfwLdUaEknzqD8apJPfld3N+zIvzH0piy3OsYoE2WC6e0v0Szzm63RO/AqJ36wM47LMS8aF
yvAmrANcLx463xnjwqXwMvDGBS7cMM6f5WC2bQjtGJV70SwnyLNyuDQygQxOOPpxEj0kzEUsHMhL
05yuxmT2D7pTp/vRSH86/DeApwzbS6Xc7EFok/zkOIT5Um7hX6xc4y6YJOxVJRfvsEzaIiRukO8t
JeYDPenDrtYwS2WjrF+XzMFPiYq1Z6xr8oWn4qnLIPpZavWiEr/KyfYSnaZ3Q5yw5xsRGrq/k/7c
x4U9PDtrWnCOT5p4MlP4fBiYf1nMTu9FNU7PhrpFLLB6FodmafuH1V/nuFOdfwYv77rcVLTlgqrk
hFnOQXEa/HcHi12MYQ9QnV6bMada/z7JHD/i6pY8Y45vdpZEmccqoIGgxcV0MFs9iU0dyt2KpH1Y
K80Ie4qGjuyi6F4uNsFVCifGjGDsC9oqqIJnzYSzwgB99b9iucowtftALOgJ5j5aoK2bTUtmhfsg
F2ERErrI8a+RWjPI4z1tfdvQAgtZaq2Hdudk1cTv3hJRb2tOAPbP2+uNDYWTy/br6rf9buQkfYXw
ux4p+fFibC3TsSRtENksdiejNZuoq0s34r5Wv+E0tDnriPXRU1r9iLOcN7MJJhBm71pHjbafq+vK
PhTtNJzHzLN2A0bFu3FJ7aM/N/3to4rrZnQeVmS92cJFMWLYhhscgeMy9518bD9vmbR3RInyS+ZN
5R65ZB7YP1jIWSjAkuOOjgsL03SPuzmizk1xvMrVeFoUhxcc+fKzn+TF0XEr+0gxL37dXutfZ2NJ
v2RDu6H0C4dKejlWu2I21vPYmn4gE4pf6dR1Fs0IhmzjwNQmlBBxvK/sCCvK3aatn/KhOs6+xzpe
zA8cD755ZvtSF+KtaVvO8yUAwvxNzNuv1hkfewoUYj3xXrWN9KTmnasm9ygj4SbSV9Oblpsvi3Lg
PFTzk+Har8rzBybp+Hhnsatn7ZGLBVZ6fuiZkpRDaWbQ84Mi8Kl+iYn1N7N2TpL/RCd4rjWdJrD8
ZHQYt0V2sfrxe7fWMVjB69r70Y1jscsH7lg0FKuoWRornsr6xdxI6JYVKoN5LfoKyDZHv7Ty4yTH
9FVYaudyFA0nt/hSVkmkz1MZVY1xx13mYUrV59KQ91Q5HsWsPYCxe9YHTPgj//kA0x5LEE+rRr86
HQMYBO0D5FoSvkYdtptrRpnwXrQNCGNXG9DIxGkV1bOgsyfNuOFPy3Ic6+RsYzDjKJMdMqv96epc
RVA8g5k33m4msYLN+Qqd7n7d/GjLNJCQjmpJMSywOpAlOGfiNMOtkw/y683S1zDP6ZYwZ8AbmaP/
6hf6Je2YCCa2HuJneisrF/exPz/ZSwFQC9efblWHNsPtk4578Mh3cBPx0phY6Ix5Phmr+zxV8tW1
Fk63I2OUdIkTB3CfOd+5aR1nff/VmAw4VEBPiVvwvKau+Olt89mq5ygzuExQ9UAkztaagLDlU90A
YzKMl84bfviVdSTxccFrvCs2+0qL4RS4k3RCBvAbhLzS45txbzeY7LvA9HPW67bZtbZ6JmqJDSAf
u2NjAzTquEKGynYL7PfeF/yR4LCWnLzQFi1jy+VW25E73TVNfa0XeKK4Xs1wrrULJg8CWxRSyNY9
dZZ90ibnwB78Rg8eCReysaRHoqKD1z5yt7DTRJ7MpMzYSxhGJlUVpr47xcWET3IzdpBzoqEqL9bQ
nsy0mYNK0wGiGOeGXwaH9ZnQMbcCkC7vVbvgmZt3npW9dbP+nHbyM8Zhzgs317fTxxKWU6BZxV4x
wQ+6BpTeKJUG9LV/HEApudbAlY4L7ZCpO20RQGnKmltnEfuj87hxKhjrNh7ZQPqK/k0bGHAlsypc
N4tFx5zemX09dIURE64nfnCjuwj3u+cUnxK/f3Y1QVrAi8VsvJnu+ENf9NOoYfqf1f1mULrbpk/e
Uu4mxUopIV7xfmea1OefUEjTIJfa2UUviYrJUDsyC0yWdRzowvoCheSqpRsYLvuuzsx4GsurpSeX
vtFfNJaSvDQel2QJ19m7OLL+2ur5ntjHGg/OarBkzWg7dmXBaGRPSr3q7TYtWf3ugBnCDrVKC0e/
+d4V3o6k88OauN+MBGdgVmJTM7aLxwl/Xzr8pJrSx1Q5+Q9Npb5YXsozDno4xKt/XWFygEMhZgQM
9W7o+LFXXYd8tL0zc7sMjTayuJP9SP3ysfFnFU8d8jtJhx+25sE3zeyridk48lwEwZ4EVcQIF82c
Q3q9fkPpeQcqO0b2iPhU5UVPZhO7ksNKcd+qtDwUa/qAHvzm+dpXjq3xUmkkC7S3Mil3o08eTmQc
2AfGiar1LqapRNAazk9IxhaDdXy0oqRVVHbH2cpTnH3KP0ueRVKxGB89tt6w0FyWQ2sUHEkBFZDZ
0KPGI5oxFtauTvFoTaJ90m0+aMliC7uSSErgafqvgoFxgOv2zuyaXwr+XTr1L2RYdo0/7R0fVgAW
Z2qFv4JO5l+qr2XWd7Q72Nptchcz93/INILWDVaCzJVdmIxuSKhzN6Gmlrbxy6xAz3rrhr8jezBV
chBJ8j1pCrhG63bNvOwyGdrJaZOd18kKHKcDydQ/cjj96qd4QhUn7wI39IZnHk/ysG7cw5e3YqjO
PkkxLAOxWXtn1WoDjSHNA5QvjltACsp8BxqLX5gdmQ3ZgzE5dJkf4wThH7bOZsI1BC8i5RkGVmn2
rJS5ja0dp8Y5Vth0J7PeOdYQo8f9cGQPm1mtDPCr/TioaGHKPXb3Qzpe88q4M9PpJ5WyP6VeR2S+
KOkz0l2jjwdlpW0ROEk/slR/Ae0X00b5XTrzvN9M5zSaMo/SzXnS0S36stYCBAtMrgIONiGgZBDP
tWNxNUy2O2PNL+ui7XFNxZ3bs6g72ftakmotdBSRVE6/eq/Z91ZxxsUe51xGhro4Z3Yz4iqfTXy/
JQPxHmOvXV202qdwBjo42IjAaGfOYs3Yg95lDlVKElpNMvbHafHuRLlFxKWauNiKBznUhy1hlcht
8y2x+MnpnE4aF8wxAdPZzS/Gmrwyct9xW/2W5t2p66TPulv+tPvsvuAyxT4dMYWhV8+4y/CQ86e9
abJpBP+AAXTySrQ+dFMbeYqwVrV8m0xmTlqjcdYY+JKsfW5bD3aWPOhud+c76iIWQTyGx1IVpEj6
N6zPlNEj2EODdp1Peqe96IUItnQ9rWYR29yXyDAyFqSLY6rdN9Xi9lto5MVdyjODFuBbkV9Mh5yz
n9+O8dbIYEnz0zCP76NgLqnPTw3BlAo2Fvj4o+G66MS6/W63/NvqllBIXxIWLV20z/2qP2VumxMB
SPf67Q44AWoy14PflUeVL0/stk9JuX7GD39kirjDbHyC0PEy2A1BanGAuoV+beyNzgyWghvhVP7F
1fk/tVYwcYRnmf4hnf5uGSHPsM6tWXkHHL1qPSzK3paDLzhHEyRhetWV00Lt9zgLqA5SlX/r1fqj
WACvjAGaTwdTA40H+unvbwBf9ig1SbyrnzgSh+Oylvfz0pw6zYg0yRkxG40ezQdX1Ys/Cvdc9cXw
rZ0kVAJsASTCy2mtv08zbu69If31p5mMRI1SfZifNCf1n4yyaqdACpQtZsj99vT/Esb/qbY08VTh
ozQNyi0/fAA3t1GiJDXemW5N33Ls82wg+Ta/J0BZur8YLD78uf7zYrCDgPfeGELeB4dPebtZ+zSy
HbEBTPWprpgRhglHWx4Vc/tuFGJE79XyG8Foa8a/QGo/uBBczIkUn2CUvBHQPPcjU3AFc4GzSs9O
/ooHiRNk75w3PCbPzFMYuZhbv1mP5Wy1LEyDkXzuc4o+/vINfPAh/PMNYCLlSYHLDrLhgw8BqFwG
YUf6RwmE45I7Lp+UFnqCuc7/cXZePXLj3Bb9RQJEKr9WDu0O7mT7RWi3beUsUeHX3yV/L67qRhXm
YuZhZjAwSxJFkefsvTbdu//8aCVXyzHatR0Uu2cCxVJXtHBiQnbhMxTzliX4yvnOOzhF5P+4PNSZ
PI3Lot1oY0hwDI/T6znvBXmKhvhCmnuBFuX7NI10POugra5NoA8JNgw0C9RRmsLZmsVip++bl4si
94bc3juJSKZtS6qvtYA266tVjVtlWIoqMF/aoChrDNwVmi3ZpPe90Tva0xBzHsLIOncC4COjacsG
CjpZk4mJ43IyNe+X78rZdHdn1gyaEhdNySzRds5+bC2tSGRkiG3NIS33GRWEpTVRDhx0O7zHJTy8
W27hQprMgt1/Gnl+HqBPZlIxwC4ir86mWcVC4dvof/ZkOjVbeo3YnGKto1jecwbhw8ouw5rm5LJp
dXnkc6GoA88QUQov0CwSZ4qfzTq6aVbTywBgKRUnMNexbbwhOGnA5uYhsjodhUbERwuQ+c5JE2LX
Y3QaNs+iDqunyz9m1mv9o4X532/hpZ6FwZB3zhWFuaGyDGc1NDBXtEAscP7eNG1fOuuqLtPntm2u
6tLPnvnfIRETztGCBgLDD6rgsdE93Jn2fjJSWR/EZBLZYbj7hLzgeqWLrLgF8qPlW/bc1JS5mrmw
URq1sUHTrDiNlUHWLFTVSecn76wSL1qrtB8wxMthQ4bsKBeG3g76TxE5lJ69sogHzF64kBCCJPsJ
bNoL7wagUNsmre5WG9w+WVtcOx550i/KZSs78eiQmBftDCDy0QMmGFJM6robdVqZLkVa7NWhvzQ5
Kls/Gll0yYaPXPhedxEICJopWPYFbpFqzg+z7iLTNKKNqUVWudJlMXZbsu4DZIzCaoo/ZL7h3byy
jiIJ/eTZMsP+WhH4bp3PMz2SSR8bnbbXEt2/DVscYA19EoCgDTvLyMtGtawwtP2q0wpaqBQh1GAp
JWdbvbWpveSjIW/jROS/4hCdk9ajB1uZ+FPE0sD4G6H08fH6mK5Xvdm9cu9iF0LKvAlqugVAjCBZ
sUSxk3ezsHc3mk7L9ag5rbjNasjFiwbpESXzwvTdpZFqDVnMCW4saKPJU+xIpCupDlsBRdDog3pq
OcAtdWew24VR+cV+kKHCGhhobQwN04BvT36Jw5FHF+oecGtNI9CbjDUSXuyjTpnJ321RBjHVAa/6
LkU35rvY8fyQildFeYH4D/9mrGVB3GecTBu9a6S2HtiSjlseUwmeqQyL5AvMMhHcVdhRXyc91n8b
ZSa+0D5zvGVjVc57wbbYADDYNl+6BisSFp++x7JN/6+GpZZNxXIMiu6pHtsuXpmjW+EhRce+LbNu
OiZZmFHttNTYEA8ZRwdlmFTRjH6Qd3rcZ5x+43iwln0NbZ1qR8gTlY41/tFImCzA57Rciu4b8he/
BdLRYJbTgtp+doMWN/nTjsDg1tBkKMoZwv89AEmnWpCb9OYmO0Z6QEOXUIWmSuh9danMXgvEQF9y
zWzjpZ1BLlqUJFFlazPWQtqGyZBsYFYW6SaISYJcQE5woUnoefqoiaynawG8uFsYboOrAbkaxuuk
iVHD13jTCNYTbZ6vXKW8g+6UIUb+Nmje4ckY6SLWjGt874/bURZfVnwcQZSMZvHh6efRTMbQJFGV
iMO+dEMaO9GEgqwTclH5Ln56r3BDShz2uMv9bnqVYdb8sgj5ULj6muKVdnKyGegp/naiNnpGV2y/
1mEb07VL5KNrDv6xJoCFP8dTWfOEEPUqkPnj+jnv42flJBpcPp5nW0Tshl0mfI3XWgXJRg8r+Mul
kd/XzJD16Ai17jxmiezpIl3+WHzYw3Dv6BnhEBMelpZz0jZyOoBsfCXnUisIo8FOtWCDz5U60uWB
zj1Ff78RfJyNeSfKl1rK06eUdpNdUS7y93mqEbFjKS8NFhrLFv1gn2YxXdU0LdmQRmIOc0zzfMNm
WrkUxREfrN3JyL9bqYsuODMd3V1gtQsyTm9hcE0R/dki61Ktwf4JiZNcxtNfSuOtmwIqPZuwGzSk
Iw7qgBH+dycM44rY+5OhWKr02dKFqw1T0elQ7Ls1wohSuScl1tB+tL5bNu89y8p+0sPx8fIjOOMc
8QSYZWwKeEsApun22XWlWguQCCnDXvKZXlR6Cnk/C8J1EffACSagj3ZU21fEuR93I9CeOSwCIOSe
fvA3dHxHWcHBEBq6Eb9MRhh+S6cCB3RVktqOGbmJrmzLP95T5jRnDSb2TN21zu6p1Qg/6PUhOlSG
Vaz60Ch2feQQbQfj55o75q84/nSzxWASBxZeuRkXfyaez1MHvZVF8q5dtka6dGmg/XKTyJGLjhAg
ja+ugcoE2RF0jAaaFsXsLKN1ofzRekdpjMKCHczQLDE1Ok9J6/rBOkcDFi9bsP9krypSLpBjRKgu
O6vRjt7UAWF3E6ejpAde4ls4m/W3sWyoQ/pkxDSboqXTuw4DNWbLlsw0CCnhZKWLkl1Sua7aor8b
IKKEwMei/nmiIm7M26b8h5m2OUotI7CyFZaqAjXG5KO1qHV8X0eTi+C/mHXjb7owzN4Cn04uWwM/
3zceGTMLVK6Fs8k8V20z28jaVdTnktI5pS/UJlPV21yVXt876P6/0nKnJTnxnb52Xvq4plEckbOt
15Zw3OXZapqSmSU7SXoznCD4W57eoRHUdRlZ68sv1GdzG28Yp7K/eMlzhX+GH1OnNcZAtedvtKDq
d/5ofCeuL10JoqavMT0/mdk2PA4uzWHv4J5bldu4oA4/tIh9B4hsXuzTHspUBv4qD67UmD450bBa
8DfLhIE36Xy5zpRVVv5gBYe+qJGQGwk9kpzMwqcRHtC3rrXEgyLO8EEVjM7WWRIQWFiEqV65xx8X
LWf2E5P3YOJGpVJxukI6fheF1eBS6CV6hXI1zBWWsWZNVFezSSOrWjcAri4/18/uM+R4Fi6KlqTf
nB0kY1QzBQYhb6/CTHfg/7eWefBMRGPojKAiri4P98k0crnHNGqExN9nng2XodzWJm+iRFP5BjYN
ydbMJAKmTUfvkVbu0+XhxJlZgu+Ag4kTq4YnMNZxUD69pULTSQGnrnvwctndJbZNO03LqcRQTSEl
AJ8UjVRsFPnQ8U9yoI0WE+id9U22u/xTzotTVMVMYSJABGbJFDv//CX8l9S10+jQubVYlXHmL2sj
1Bel3kZr2gDN3tYC97fvW+l+BHxzBQv7cW7hbWa6sl1wKcD9RTT/472L0wqFvBW4ACWjfmP7poVq
gfZ3Xvr1W1FW7aZ1tPE/T2gGxe83n5UpyZ2n0eCNRnfZJliXfUIQV+0o7C2Vu9fI64yNqWrxGjdS
Xdl9fZzRnBbnhYrTOZ9j4+zTb9L1bus8jA+Q2wwkvJXc0b6Ido2EgnX5mX52U/8Zyjz7/EqY0Sir
4LRH9DNe0W9HN7U3zE6gppzA94V2PmCciKL2v99YrMmu4GHy8pLWeTqto2QaUig3DlsnMb0ZXlVs
dWkBOk5koh5LR/r3ibRRuF2+3r/1lNMtAPd2/vxTmHNNyKyn48YDiDJTpMmBRFU8c3iuNl0Zmssu
48vGLhOllxGrXUUpcTVqSNEnNWB782hPm1UdLjh50EQz/Wpz+Yd9XFZOfpd59swDuKSFEzfBIepp
IMOzmA6ZSpp1AbJkk2q5s7w83qcPfi5kGyb7L3a1p/dhQOFfD2XEVigEMJcYpFW1xMeMVpdvE9Kf
7uxWWVfG/Gxes8ODy0hwHdX1szGrrPNISYziw6AMTS4T1+PAkJNn8tOaskFcedTyw3rl6pbDllIa
mOmIVTmbYqEzDCZha8nBRhz2O4YPchAxhNKpr3EKjRnb51kQxUO1Mw2xYeV09qyYC39KDlo/M6Ob
cNF0CSQTNmb3paHNKQZRi7MhKmVIsK+jhl+pmtRjn2JcW8LY6X67RpL5G0EQzmuWYxtd6g1GhoWD
urXlsN3ZB9GU1O/Z/YXllRv84aG6ZFdgFbZNvk3k6p1NoqzV3UJrfHLi9dAjC7iMVkHo8Q2ezHEZ
D/XvXCD+vjyRPrnLbNzYvzkgUUjOmH/TP8uyrWr2uL1MDoVujCTe+vGjGegmxh/armFXu2voC1AO
w6E+uJ3tX0mN+XAY55Ln2CdykTiucjo+HT4H5+eNMkgPgxd0R7BJ3jIK/GJLXlZxq9c9sVjCI355
jK7l+312s2fehst2koXhvJBhhz1eNT3w9l0fsekP/YJWfNxvq2RM1wQgDUS3TOaVJzzvhk+WL0Si
HP7xqurkTnG/Ty+X4KCknKbB3+HbJk004duEHw/Q1//jqVKZ5xtE042pdPaqxn6n0nQoFAGdZTos
sm72gOTBON2Qd4B4KWWNxTFmjEO3r9iEmKuuLeNrv+KzWwzY2AATyHEYAvHp1bp11wu3b7NDJP32
V2MCDCV3rlv3Ihp2U0iVJ/fGav/fJzQNCVJZbItrP6eVtGCEtKrJU16irnkIWzHce4Gmnv04Qx5b
/tA8DFJVYTerOByv8Ws+LJFMZ1Yqh4frmsTCnO0u7TwIESWG+q5P3WlTW4V3q0IokKVHauKVZ/zx
WzgPxmgznYWcHf1sMqVWHXuBjiAkSoh5/jI5hV2siW0HM8tEbpxdyp14BDvbGEt4XTW0t8GszH1W
1MrcYqTKHwO8WTjytPyo+01wLdDlw0eR2U6bBoSJRXvqww80cKHqgVVnB4n6IVpVqa4/g/W1H0Jp
ixxYbdxem3KfvWCC4wvnCAoFNGROp1yvmQBqSwvmQjSkb7WYxIMFlPDK7uezC4PazVbWIb9d/s3y
/GfRnCyrRKo3I7MEJeNg6IutT43ggSa+2nViNn5cntSfLJO4yiXHaxq6GGrPLssx+jSsyolMhXoo
HspJ95dV3FBm6NL+jU6Iu8pGm44PFfjN5ZE/mdEnI8vTG2q7A4GrcUAuplsT0Ujkw1JrCuehqcEa
Xx7q02fHxwjiPrCbD4EOaR+7lF5EhrQBX8RybDDooj0tu6fL43x2SX9LZA6HXJhBZzfTTOvSRhWe
YNEW7k3eqmkTw0bZyhrR2eWhPq6AMz2H4iZ//VVxnN69oQxyW2JXOYw9RDVpFPbeBvO0zJBu38Qo
BX+NYD+uXN/HcgI9Yfa/tAi9GTFxbtAnGBqVbOkFBx1tfLmMgJUCHcxavnMq0qevGloQiTgkrWaw
TjGGq7IqknqPkd23rkgEPt4Bqq3s0xGx4E3lH0/vgOYmflNXXnTgF2mcDvRm1Wn5sOfklB2mjDzv
ypm+X77r528LqcQOr6U+f3qIqD7nIwRsokKW536Xd2YUbDnuerRihJh+tFkVRwgLI4Ps6wmyFOLb
4No27uPqQLkIRAJnP0o6JJGdXjJuL6WZNsjAojNJ11YoplyMADiWBWkwrvN8+Wo/G86hHMrOka4w
a9/pcB31kyJusugAqx2jQmPooD+QcDtROgInholxebzPniiFDHpAnObZzhin42VO2HOSx5Jh9y40
XXjoK5qzQGHsyt468ErQXZbXdmvnjxSVCbJsZjNlZr4o51vjoSzastVrwJgjzq0dYtD0Rx127h/M
Mra/iTiMv4k+kW8oc6FxXb7ijwvTyeDybDc1aQWWIVR2ew37376XEd4gnn11ZZH/+CAZhpnD3guB
C0j50xuLSg/tKK3zna0nXr5RZS83E2Fcz6FOD3MdgYXIrgx5vhQiWKKbh7zbm7fB7CZOh+wDQkY1
hc05AnN/l0ECwLji1fTx2g5i0OXbeH59p4M558uSp0WFHGsabz14mo2Fu3stAy371XeRQqgYOv+f
i+MQSQQRmzIOk6cXZ+aAZwYaXQeyRIJ1iCpnQ4N92MXadI2TeH6K+ntpbMWQDKE6Y8k9HYqAV4jf
LjJI7BbEBQjDzNdpZvwJVOm8c4PZ6aYWTHc0PLs8AxJx+c6ev5Lz8LY1xy0ZBE2BtjwdHl1ZaHhl
hwcdMOTO8j37EeplgtQihszfIuiPyq68Inb7bO6ATJqTrSinMvzpoJAZO3vsCOlBze0+FL6NaYpi
+nocRrLdLl/g3+Lkvwen+QpdgKF8R/6yms5uMIgt3Rx66YNqjvl+xlmfCDQg9I/XoG/aeps6bokz
QPMxy/uYGrZWX2dbOjntbaF6JMpR2odfg0kMmyxIkxkz4aI0dkWYjatWp9aOzUq8NvFoI9kY/AbL
pLD6bSn85E0jhCOf8TX1T78TABCGRC+Og5370CcMHBjglzUwJKHnTQJxRTBd2wB+jIefbwDbP6Ej
pKSMfPaIuzhL5zO0v5OKsg88A03+zgYNHjjHkCJHsFsMWGSk2d0CyAvjpcKPfqdjn5kwmlP138WD
7aLVLXO3v9K/+Gz6UYxDQUPe9/wjT2eCXjsOpCEvPZBHVa4DH+80x850WYEzW/LNovevhvbKxuLD
LufvlJiVuRynPQOk1OmoXQtzu1R+v6dLlqqNXmVgfRyzxImcFbitNK2s602MfGlamKqd9FVLoNJX
y6vh9V+enp/eABqScxeDM8F5mRl+NanBVhjuEwskOH6SoAH8UeIMjfQES7jea8r5NlVFIX9eHll8
OjSIOdNiy8xe9uzbNBDo2CKX8fedrNWa/MQi/jYGJaHiiQsLCJTc3JZ0tkmgpVs8hCju7cHcQBpM
sAxB1e36oV6VekD4i0j6ZSZGdWU79ndDff7y0ncXVDwM+rfnC79PCEfBixYchsqEy6GIRCdLoA8e
JT5Ubw3nrzE3eeMl2zHzjV8jevNp0ToSNQxOyOBPE8npe6f7Q0qd21U/SlXS/YMbSpTI2FjTQzZM
CBMw0hAUUpGesXfTMnoZWQ2LjVFKwtUHzx9wrFau73OxnvezpeBzV0rV00nDqapWsdMH8UYvnfEP
7AgxY+p0SsctZ8h+1QJPAj1cJ94DAEiNjBx8j29FF09PSjNKZ2kX9HuvbDs+W2A9Se4aLRuPzdbZ
a6Vy0qryuqbjOeIFckX8UlFceCXqZHi6Movm5fPDE+K75dFa18l3O1tdfK3C6erD3kTaldJKDnu/
eaCpOlQ3LaRcmAKDP71oha3Ehrmulz/M3EzkZkDsxsFexOpau+iTzQKBwahkdKyA7PzO5rXTy1w4
BZyBLHPqb3khWn3hVYRVehL7Aljl7uHyPfjkbqNRRx2C4o8I1nP2ZtNRJPTzkS+MSx75TT2Zibfp
65CqaKRX0Ff+83C8r5xyKCHAG/3QQLHLDuAGSY2lHWTPg0t6aosrGKQ/QSD/cSw6f8iZ+TxQjnE5
F55NJDipSq8xru71JPVQ0KX1IdQCVG5J47xcviyO6mdTaR6MDExGYcrSQj5blqtYtYPBJ+iA4EKR
DuUFFYYRqtjkx5qLeDLVIUJX+ZKVdnYjEmiLgHDg9iylRcVmIEp5q0SvHpBCUuWA+6K7y8FVJXMN
BrAbN9pXmWmsJZhCX0tr1IHfIZTbxZx6/xhOqz/phGPAkzHxfnux+5DxR/7uDVts89aa2YRD88Zx
SWwqAoB/Uo0ndyTFM/4YmQaJMWI08UIY6b1VVEg9QBgeSuSGK8NJbNajtonws3i5fmwJX93KMHgr
p1ocyfcmpm+0+s1UV9Wd25vtUWGEvTVGu9lZbli5kJIsorxGvOuPHJPsu7TJyn0iK3htrVO8JFNd
k98xNN/sfIx/1A72vkgfIX32rvYlNuNgp6tZVG6GpVp1YAY2VpbDiZ1856YnpG+R9Za5atiVwLKY
+oNeSbFy3cna9sATdokqy5spzqwYMKAIsb8iGF4QZZDsgjJJf/taWz/q6UT6a+ywXO/paAMGRW9s
ZutYF7Ja23VcPLOP13YAT8UNCC75e+zZZ690Iyc7apDw7I26H5GlVmZCxyCzfpQmyTcLcn6n7RSl
0LxCZWyqrjGo8tvaA9bO+IGgBYSZvg35i9lggvqR0VZG5fSlSCr/iXAK8IGlpX9J65xe3uxiLAkg
ruoXr3CMbhGarffWa4X6Zo+ls7Iyk+YQOJxfZL9h1Rc4Y/c+xINV4qbdUUwqJhGqMFaIceH2IYn4
kzhY8usU9l8fZvGjBVakWKpJ1xYq1rRwWQbOREDZMD4Wg9Xf9mZt3RpalH7PzUocRaJVLBSzTlWL
3fSrPqjgnkgT+yYvbddbannnsCEKctdYZkQlz+nRPTFpPulQokgOrUwabdtbWAKX1Nw6Y2HmU3s0
YWL3WIU5ycd1ZvIVmBqddCRe6J/B2EeA16IcLJ6qcgKjKrXmKJTuhJ+XOO01FDI25KwVVMj+W00K
1k3kQVxITD3eCBvCXds33T5jl5ahELNHG6RD2jbrLojLjdWBDnNEaj915ujfadSP9xA23X2nqum9
zqW9UtrQBQuJ02/j25N+5yuHAvTgTXJZuPaog8IxqDlVbQBfb7IHyh+01JJ6Ec7x0cCJCNwgK+hY
5F7/JStH/2cxgtMj6gZCYuSNX/AM+tvRMVBbJ0XkbaYJfBu5NIEkyqGUBDo4ndduorZPbhrS2wjY
Yjv/Cl+yIg2HwhjCMNRvAZyiWzOb7YZQdiygS1ra9RAgOu89gz3wJalaYiZYLJguXbJn02RCXw76
2yixhtdQ54LMztK/T70Dy6GMlXvrwR1/D3KoSOjQiJBxDMTz4zQ4MLBARq16ifc0mKp2RyBv8EUL
3XrNlBn+SFHV9u7yqvvp6QCd+izKxYnjne+FUfgHiSdRMhZJUrbbuMWBu4hlhpiI0hHMFjC3XnfD
HiPnZCRyoidAUEpM9gTyQVMIlPHqyZi1RWFidTeXf975HnX+JFDUpTiF8oRv3dnuIiuyImDRAPCZ
ufFeaNiXAzXYC2uInpzAqFcsrd21W3L+Pf876BwNTVMTmve5CmOqgMRarRYfFOlu1baRFhF1eJD7
ICGpLbFeXbMN3qQuoCzVSZyiO22RpQf9mB5B6sn3mM2Ns4BMwrRq6DjAnSNw9+3yrfnkVzINeXS6
RQ0GYcPpIaYx8q4yIL0d2ilOkx1WPflcN+1grQIzNdsrO8rzTdV8T2ZpCgnoKM0+uFVkqfUOZ2Pk
MFOGe7vPbPM+RSp6wFoonkrh/Xe1FQMC7qcSC+0Y2dHp5Y0oZO2ALeKBABl4HFaIrn2jTFv95sXH
GOr4VVVcuchPbylo3BnCi9rJOBtTEcJBD70ICT5p1IFtP+5IGz/AtoyH7sohdJ65/+6buaHsdLxZ
7IuyCV7b6fUNIH9Ht3WCQ0XFF26zXpqITv2muLaF+1D/nAdCHEhRmwAGeS59bRQgDEcRQTiO8S9R
kQQ1tiVkS06d003hQMduJbWQrMfRfHmGflhb5mt0kMvjbEeHgeLn9BqLQdith77ywG6lfEOm5rto
/YsUHWs8GT+iOijSVUgYHxTIYVB/EvYsPyMzjh/lpKd8+qqguOtqeHhXHvQnKnd+mWFSeaDN/VHd
pcZegRh240Oeg4+onbJb+7o49FY3LKsqw+Auo/wIri0ATsyiU2p6DmMrezGskJzRgAoutLpkqaVX
n9cnbxo7YJqyaEd5ZuLsplVYCEXrI8wqx2ECIzJitIk7f2sbTbyO2dC9X35K5wXI+SFRwp27wdRg
cEiePqShSHrgRb62Tzk8L/zCCrde24s16W8efWBiC0dYUUcYqsOaYJPw5fLwn70HlFhRIqFHMj6U
56keJ2HUk1vns026Lcp8RhOEg33tkX/2GhAOQRYIZ1QK1menQtuZ+CAXLJc1cXnbwTW1LRT8FBgL
QaB5Obhfw8jT1kHW138uX+HHbvvfGiMiNmiUNA3Pu+2aMeEKGYnm8po4XZUROFwzHkAncxjiWNA2
7zV2tedgqOQhFhR7VQm7i1W8u+VbFPwVly8Eoq0r7ZhPnrxDn5uPPpVRXoSz5S70VM6rQYvRb5zy
pQ7S92HS25UrBoK0ijR7qUIyjHWzd9ZxPVW7y7flkwdP1Rn5kMdM55nM78E/nfA6jQe/ZPk56GiE
7224QG9l0AdXSs3nGwhKfdR3Z7cpKs65V3E6inKiShChMJu4/8I95MTXK4lUTZg5CQwuaao2nqsh
wGR1ZZGBzM8f/u8a/3dwErOlO9ddobufDu6YCnapxw1WXWGvjGG8D4T6w7/sIWlvcQ11e+okalVE
+qMftOQitmKB07tbtEL8RA50M2bxNvGK9Sjarci1rcym77ZgxqJkpxAdtjdNAcMqDuCOVJgMM2df
CHehCIEmlt1fx6LelZodr7IaQC+Qka1y+rVf64+Qg+pFbwBsgB/5mJX9jvA+KmFTdJSd2mejeAJe
uLc5dnppt+bEcA+6x4Vznm/qxnsGenbsK2uHi3tbB6MzT9At6ZGAdoPh2HvlPsgL8MOmt5hGKKxd
djMV4K0T7IRD+DUbiucK2t8tfwbkRmwXcVbyE6aXabIfCBAhQZAI+0Bg+a+Vcehy7x5Da7kbYy+G
aSpWIuWY4CZdsmzN5CZzqt8ycp9z2eMAQ+G3AEvyjY1YCbeISl2GVG3G4a0dQfpbr5FGM/gvLi77
uGr3kzC/Vla1A/jXAbUJPFzR9k7zNAKGy+GRL7i3651hZBeoQTPmqDfu04bTZa1lt3XgHr2ZlO3p
8XOchAVpac228v2NPlhrLcoPwuMAZFVHL9P3odnBRw4rudDT5muVQzZ3x2PZirshjGaYrf40CH0r
2EJSQRy/AdTZBCEMagUx1A1uO0ffYIa994pyb2W4cRuRbNrc3nlYWyc6t6vYwlVvj95CgYSDol+9
1uDGowiktQyddZ2VnHCC8hBo0G9H+g1aYBxVAk0LV5l+E4TGTz1QK70t7VvM8xsL6+UCzNxSGxV1
athQFRoLvQmf8XQmO88o9skQ3Egv3uUyO8Is/TIUKNTdPn7zY6aMIdQ7CWPQHqFs76OQsjZ+o9ug
sn6QSIUgUqq140MWVvaq1/Lb0iZJsrbfqjb9ggLhTmIsW/W1sY6U7cCzD9ttPQNVeljcrU2IaFYf
VeEtxChfFGWhlaqBUSv/0EDNsfOEWkfyRqZs/SIH8C9lG9zgQFyiPNqY0HSBfAavfVcc/cj8GoM+
457hRs/Mb8rSfoV+sBXBS+VPX/Nc21H8fTArgvmyVMQjSP1m36Xmm7TCjd+b66BV8b4qvVvNZMPg
yCJa5eBwo84GuZT90iebhwqRujOg7I3hDgY7KcZhSJJtR7BJAF4s7dTKHT2CgJsNUqQl2Yar2q4L
tKpCX2Db5bTRBjiEYTuFY5VupjK6cRW1COGsp2Ba1irdm8PbFBYPjW3s+R9Xhqfug2ja6mn5J5nw
EfQE7iZ99VuNNZWh7mmqzS9Y/dbEob615KW70fQaS+MZBPoP0xpwFsRfk8l+tFvrpyTU1w7to9Ho
3+IEOFIejnhHIe217dbBdKtr1YMdgNuknLcpKC1QiVtbLWkwWBZKvFWTSH9mddmvaGn/1uGgp6TV
AMvL9mFgHfOiuOeoui2m6q1ojJuhloTadrQjm2ZDI18scEV9U/i2tlpB/cwfprvK039UHLpWFEfu
R5jDCrxURjNlNeiVQtqQ/BBG95zDZu5V8h3vdQ5JTyx7EsabxHnoCeG2IKIrKjfALp5IXQ5XZlbf
mb37DNf+ix0bGV2P8N6s7SOYPJJs3fjJjiaNLZO+FO7EA4KET/MB+jJspS1M0hqWaH9MNVzFZH+s
FCQTnzP9kuDhV9DLbEUasa6Eea+lZKTIfBtrCjAfmM7UfBdNcWMRfUP6afabHPCDLOtD2Q88g2pp
6tGdFaq3SQWPcdkcrWGAK2dWx9jr7uHgHUKv2rqyS1gqqx0NkXe99R4RhC8o9y5k2daE+pKGYXb6
MYHIpzX5V4zX94ZPKFmvbZWrNk3CSzzlw3wCA8SfP6t+2tluCQvbIT6rtfs7XZu2GNVe9VFP4XSG
AVHO/jEQ0QaR7FtQZHciKb74dnMvg+aBstKS/fKuA+ac6MaXMTbfW8/Zel1DWoy3bGtnXVjDYxd5
qyGyl4FO1DsCwKUwqh/1kN1woIBFzaPqCLF0enIpgcJ+lc60L4B3Z6SD3sEOJcNchxzvP4Ya9yNV
T8PovecNbFBZfSd387uXjneFNT7oTnWbecFbXUxf0kw8153cmoDMF27TFcvBIM4gqYuNKbN8pSl/
qaf5a24X/aKYgJ5Db11oqcX0H7YgfnfY6GdGYLA0ZPBQVNMGbeuSEgH8YFiAi7KTNNDcfh/GNM1y
sTZa9OfEwP5qA7khqHRluSYGb9XOjNT4lrSkXQhVS/jWrqu7Q92rvdUXyyIK9i60dtvK14aKjl04
J/qytgZGuCIV6CXSmHaW1vNV1hcSRf8S3YFAviWzdavsRzqJj6zbW/aku77rD77fa3trqlZB7B0H
4LfEHWiEiHSHmFS8bZJ1R0Pz13wC3+NJvPh6+t1tjXLBEmEsMFy+hVX2UpT6KhwJEvKK57S0X7LQ
+NJS0SZyZEVUlnHME2izEJI3FrXvRdm3QBorbUNx9RBr/VcsG7fEjhOwYd+NJvlApBl87yHOQmKG
UQHMb8EhJF37DS0B4hA2+Pe3vgvsvOIjEPjf3A58UefcVT2Sb3D+ZdDdWfmwHhS0YR+VNEJEC6id
8yJJgpGpX6782b5dGVvBN1OzFf14SK2LKqDpjG/gxlbICetu4at+2DjZtBU6/3/THghyXSeu3Iu4
JMi7IlXRAZ6VvXv6dIMm3V34dCkXjT7cTZhKppiSZlHdOUH9w3O0fduToW4A2S3DBz0D3CsaKJBe
bC7BJb6ZXnmknwY2Zko0XhZz5QBPCzTtxtOGY1GGyaKCHJYLlQPhcgAsGxbIdJHvYbXT4HIfdYpQ
TjuXtZm1Ee8Kh8lvYywWOP9+Z+jil6NTL6OBNBXWLVPzb3NqjnZgkCIB8KzkoUy9ALtdyaeuKX7J
RF9qRvqYELPrjwURABK2QnushPskapKAg3HbBdVSFhpMBFghC7yxB9OMfvma3HeZWqaG2Hd+ayw7
hM20lW/A0z2C81jETvQi2B/UBVxOfY4I12NK4Z6XHYSpbi4fN85rO//bi8/qOkxHsw7sdC+u2tAs
stryd2zOqp0XUPldOjmYRs8BLXyl8nF+hj8f7Oxk1etJ0Iramlt0xNeMdaW/VGbVryuA5euJW3jl
4j4dD+EirSjk47C+Ti/ObfiamlCCDiENp/L/ODuvHbeBbIt+EQHm8Coqq3NweiEcmVlMxfT1s+i5
wO1mCxI8bwZsuMRU4Zy91wZ92rNLAzGa/e7iWD65SddcGXF5nJ6vkK4gpCqKB9jGF+cqIw+cAadh
xkmG2rzM43TnOEoKncT+ZgOL3VihUW0NMeaHy8/xQ1FpHnnWuVF2gSKBaOL9tfYlktDKBlDAFFWv
5Gh1K13BP9wFRkDmr+ltxgJaIccbalwIc18qCPJbXILKpm/Uyo+nIt1d/k3nbgZuNrxlkKZw4c7v
3pujLCaBEY3fyM4vVOx4FTdm8TuNbJ0tm4ieMs0uN+SdlN8RfVb/w3OASKE71MZhdy0llfGI+Tet
tZTJmnqwn2nVcAM7QMTbWmuqPxpk4wfa7T057IUjP//zdaPm1GaDBjWV/55/31y31UEfMTxBqqmI
8nYVglIZt3lFkPheDMX4VQ3D/jU2a/2n2Rgooq6MbnBbF8drl+g2DJp4YjhlL956h1REdaAkdUhi
Wd8K7GzqakpbE4oR6VnPuT2a2Bm70CCuoojJ20bnlX22Mi9/MpBlQbPsxKizKOvNfUQUXbSKUo4e
6dDVf+LMGGjAyAqsqRmTll2q5itUx3QNJ7TTLd4jF7Cm3YZ3DTzsu0iavfU5DYtSwwKrRfoN3cLS
+d27UwToq1SA7pTGkH4fBc6JtYQxQ0p772U8M4/GwoH+b8J6zYn1Exhd/aV2XXgvXtE67rrvJOxZ
3erN/pYiXfF7IMKGLmXtRF/TV5iUW0OyiUhnPU5sDtPORfVqrUq4v8/RfD8sI82wzdgAazytpY2R
KtpI9Exqsn9p28gl76GulVXF/A3ix9QIwybHPb0jzNQod8BG62hbBGHYbmKOTuZa6XXyw6YyV1lk
FFF5YM6jgvND2defjL4fOKWQi/m9EPO9FV53J+ypebCqkSPZAJ+d71XNndvJGFhBL78XZ2Z6PCOU
W5CVYW/x5tfmzVs5dBNSH+HAPdZFBl/YTthXNZM77TI2kcmVKs+yjMV05PL1EfDCfIRje7GuNEo5
QV6irW2MjsIZWRai9yMpafP/+2Wh8eUrh1/iINd8f1mtrPukI83rwJ3ECEWRYtWWQ78LAzO6Uhhc
Fs0oCaOxnUMJ6RsghlpM7uNAPiehJwmFZ0IauZfjcZp4U2eMFKmgJHqMUahe+ZyXa9jfQUGPUI3m
sX3w37R64YhCjvBAnZiGSNwnYeenQ2kTWlPU+i0CBWXY/Os9pQUD8gSCjM4qtmwvAm+h3Osl+SHL
x1pAuLIThSi2nDMA1DHx599GW17houUzE8+skj7m0ct151G2xBGlXgqUySGi5PJQZ2vOTL60EdC3
ooVaPEIloLYdq3V6bFrLe5a0/SlsKdJVVzKCgc1GBN4JB4OODxEUPAWyJJjVlrFGWTBITOBXquoI
v4wm93NkTJp6ZR2ff8D7yRs6BkcasoPpJhr6/A6++UorjV5PnurKnoRqhJdSxQwwFtjAi2moXlSZ
lKeYVLuN7ur5t44Er2vK5+WHOz8NfgL2Bx49+b2LPZpq5GM0mOyZCKMQr15dmRz9p4xz3uVHsZyO
/o4z71fYmbHzXPZXOCJP5RCPmJHnsErMMubdhIJwN9LyvjJF/EVQvL2pi7GWFI5cSmbV3KPhFoYV
RIzENdicAXwnJKzsxhfZNc7nOAXNuyKzUpCtEUm+r6SCukb8a/jbLSb3zqqqFL2SqZb09/Wh/0Ve
gFesTOJryJBXlPxk9WNzF/Lu5etQ0dUXN65YMUyATC3Kjai7cyJiZYHxKV15ayYxFSQaPUVDZBqV
HhwCsfsEOj2+xWYrwAW7IeExcdHM0o5K+RQPCbWoSAX7zbauCHkvA8J/dhbInWIFtz0SRBIxK6zG
xGbgBIBvtQ2kWxnUXxTv+9jJ5MGgQPh4+Vmem6Nol2k2gSzYnpfQTMlewulTUrZDU0PWTQnQLXYx
YGxwPGMlP9XqED1fHvLM68NKhjRapTJDp2QxaYRtYfVeVc3Top7ejqBoi5ONpLTw6ynBc3F5tDMf
hadxisCMgLqa9/X9VxklmOMtwuyOWoQ+b2XGQss2+TQAF7k80Jk7ifIa+QJbZuanDw4LpKiZpevJ
EdKah8h6cPwOnf1cQPWoSivu+vJ4H44NfBqYXbF14ebgfrqLXUFZIWMx8yk8luR425RDtOhGp9kK
gN7SZIxCIxtv3Rh4/87txPQpqgvjRjOK7LNak1vA2brr+22ht3gDLv+0M0+Y7jgruq3De/lg3kFs
ro7EnToHWaSke/aR/dRVlDplmxfby0MtDyrzTXg71PxT3ky6MrRJU9SKmNh0EyBiGeT3mBJs366I
IOuI/ds0bOW/1ICgrrxYy4vkgMAWycKnTz/OBWb8fmSyOZoyqatgX9IsI8Azm8xmMwWd8dtRYrwQ
l6/z/GgzXNYygX4sN2Wis4dA9J23FybZW46ES2MHrTiA7LsGlzqzjlFWmfun7DiR484v+ptbSho0
oEHXJT66rill9FF94tytH1ojyTfCVb4Hs5ukGx3Qj7WnXvFPnLEyzC17PiQ2hbTP3cXwsGJUiUsL
VaWpPqgJHRSyEd1XjB79rZfcjdbJYxJtgvbelMaVlW35Dc/PFJEUoCsuGz3OYgk3O3b8WUe0KnAc
IddFi+tMl43905poBIRGO/zzY4VWbMKQnOFavCeLLTA+5SKYKD4d8NRRBNZ6c59l6rAxQtu9cq6e
f/vblZRtvYqhWEVAzulaW6qrTPpiYWba2G+bWCOw16FxNvxo8cNOwFOb4Wgntfk/nFxADSH64ORC
isISBeOgAWqBDuF6N1yEgSGhRZ5PKA97H6UqSZG9/JV8fHWRvmCs4ujO3cRm/P7V9eDTe1qhp4ek
JKbaHyPHJrsmjACy5JawWhLsIiK6MkTtP9y20NqXIVJq68orfOZOaxrnJ9w4zH4fwBZuMIxS74WG
1kR/zqdYRJiq0lZuQ9Gm5LpOmzzurmnozw6KYcHh1Ibnbinx61hSyWRrCdZKVTgLvXuaK1o3aUSp
KE2lTbQkjInLt/vMt4ofAWiJAfbOm48b7++3kplwMjPN3VtKnvwY9T66AcWjr0FKpL4DEN0HwWit
KwLm9pHntLTASTC+8iOWKzwvNmdHZCgGDxyD9eKhY9KZyJ8iopCNubVPYN5kpiPobwBlhudFLBcb
n7UqVWJxS2T1ZtN+rnvp7lw5a9XZpK0xCF7TSnycsPldvISU2N35nVz8KtWKlFYHvH8grmoinc9p
7ztp0c7rh2tr4NmhZrgJ23Ew2MsZczAHRUg6Ckel6CwqdtV00MhjABJsjVfO0eeGwnjM+gOjlHLp
Ys9hRELWalt5e4jiHecZCuzkaQu1cjZdMwX9ldX9wx5nfrbA99glqpxsYJe9f8F0VFO0q0e0Cj2B
dQCZg90kbc2PkpjSUqcHByTUg69iNfW9LCVnWBEa8cTjH9LKxDoQU31F5XjuDuCN+ftrsJguN8xV
GEztmHfB3inD6cZ1kumxa81qO9mkk15+s88N9VfMNEs3wfPOf/9mIY4IUVFUZ3L39jBZt+Bhko3q
Nlg66VJc+ZLPzR6YZWcBJxKmDwT7gI7RVCl9sJ8GZBGtaYnbboZpFWPZ+BbpeeCP2uzKinRu+mBp
YLaeZyzkuPN0/uYCdYF8DXJWeKzt3PlhBfkmcwKCBBQrODm2bP/g8VKeu4b0m61rFe1Nbc6GjMt3
+cz0gVYcJbA5g3KgBL3/EVAXFBNvCAF7SOl/F0McbVtoCD8uj7Lcp86TgcFciTgWvRwthvejBBNR
UoFpRMeqNYdTFHJSJRYTOKlF3qveRfdjOuFGKHTj2k0+d33IxeYzCRwYFoj3IyNKc/uRgt4ewCBe
C7u109/1zLtAEWpp4S5REcFsemLN4gfMK665w2K3G01XKaCt2tHr0Pf5H4Pcwi91iyz+yu0/8+Yx
DBU5qr8qumD9/c8DQpiKKcyjo6MowU5zyp+DDGi9t4IA5nwcd1Cbuysf1sdtnoUUDoMbWnONLJnF
mEY+pI0wpvCAnEM+BSpmEBVJw+/M0cMXqfRjeeXzOjcgh4S5zmlZsHLmZ/TmRRcGzPS0lsCfKN4Q
FWTl2xze9T6pXO9kGS0ZcZdftzNTx5yIYBAFAF2ST+v9gFmspBEsl4B+eCGMVQABRPGLyGsfRJzK
X5cHO3d1sMOoPPGOu95ykkb2Aro/FwG7Zif+6SqVOh0bOxxIwYy6bNrYShFee23OzR2wvFDSc5id
3dYL9aveKKYX0JY89FEJQYt/V4ijrsqMqmAREPk5kMHwhaiZOFlJ5jztyS6dyHn1uOXh5vINOHO3
EfTxI7A9syQsp5A05xhkiQLlO7vqLVR+ajr9SABUmOXJle/l3FgE9FIGBebgfOCIKTlS/4Rk+UNI
/RzQfKM6d67dtCO4ET7lK1d25tHC6kEJYc2hT87yLIgLsGHvh5xCBlb/a+oRsm1Qm0WH0suVT2Wg
gw67fC/PzAe8tEhMgRvwOi2nqzAbEs2sg+DAtpMm5xgpuzARymPpYN4qFVRjbh1YVwY9c1MZFH4Y
pBIcGssqoxMVcTfMkshmmMbbNLTNY1S4hKlP2fd/vzwOfHwmXCB+XvP9h9kyQGN6mEDSTJCbhkQK
RkRHHgYkZ6yWbkp8aePsLg965vJIieGAiThahXq7WHwMznUkD5YDAtaY47Toqm0Su5+nLKivrDZn
RuIogJGFNY4t+ZJyRwYXVXrTjQ+6OVExcBGUUKVK9pqXJZ//+aI45qg8N6oF1CkWW1GS8/oeSA4q
/z4hHHaoWiI/iBx9VUrsllfm0/mxLA7PnGLxtkCZg93mLAYTRqcFbSazo2nwDSDhifVfrT2kz5ev
6cznxhGdDCF2JGyMlguT2usdlaqIcsAYfY311tnSe7PWqVaaT1Rqpn/fzc+7HmYuCnW0FhdXpTRW
YNl1qOy1tiecPdAD62tc6ETUwwaBIHL54s5t5qkAMB7wKxaLZTHAcGXWpQOnc6WWBt5fJRnFDkeN
xDFbw+VdwTb1SOwrOUEGuqW8OLKSuR+MunnfR6na0wuvkxjXit5eeW8/dJdYRGYr2P/BfzhtvP8u
rT6gZgfH+CCyP1Qnmp1H75luoTZipbA+hRlOEhusnd+bsfoJc9joSyWst0VHyJXs3fBWy/8XIBHr
KqfWv2zD5awUgZZt2U4mxxqo/cmNysJXXLv9QYBV419+NmdePJAZVONdnP24BBeraV+hRO3Cejh4
2NQ2rWco+7rX8+0UEbhINkv35fJ4H+cJ0Apz73du5gE1WNzuWvTIFPM2AFyBe6GRVbJPXOyjChCz
Ky2kM4/WpsZGAxaqvKZDSn7/aDObsEqcYmy9CaS8QRNMgBNR7FvK4ck3HOb0fsvM9RUPKiU59CZF
irRGm0BLKZzq+BB1ob0tPP3a4/2r5ng/qeAlY+YCGsRDZgv2/ocVEiPvhBRlD3jDbNHi6vmtTTjv
tAqGIS9QnGjpk1pntXuKRV/Wq7QZJT7BXE2dTQCdoveHbtw2wDn6Vcwc+c34b6+eYJUcQESn4rIu
UGn7nshV+0S6caisCAqt5SZtpGUfYUoUMfjgRL6I0p5e3Kjx9O0/P+o5OIqKHDVyltfF7Z9kMU62
EYaHYDA9c6MQm+WuSoqe7hZOENS0fx6OMyXfMu/WrORZDBd2JtQFPYYO6U3hzqy1+BFf6+esr/Qr
Zb5zLxa5a3QfANvhNl4ajXsZ5ZYLueIoAuezGvRin2QZcKXCQzxINdU3FFU7ZIX5za3056DCbN+Y
WPUd4t5xIQs1PdHQda8s9n/tdIvXisg+6nGzE5DzzWJWV40A6GbN6SZhntU3ml5OhT+qOOmJohqN
U8ZUWvtJO7bFXmn7qceKr5P+08ux/xaRc+1uvTFHbjfhGBRr5EY4zFHjTRArQvSWPnlTbkIMTpdF
3y4/vPnhLH86qAy+1RnPwTN8/0VEJp56zJPu3oEhQ9R57KUlBXiruNahYl4/OxQL7RxEMO/G3g8l
1RE5xKBz7qyy+jRgSt6RGoblJan6VTCxVvlZ19O8N7LIj4Xg+7SRBgkFMjBdYgLcSgizUZU4PyMH
70thxjky6rpZZ71QOdQRYhLTHD5GYT+rbNUQWRHi2zbNk83UluXBU9ryqCYW4c0T2vYozH5ltgNq
2WrtlWMId900ibMp7DbZ9dMYHW2e5JG4BA50EaD3u6o3gs3s7n1sUTpstVHLtgR+8cvzoqMznymk
d2HmxsiTB1m4Hg3FXAep8hVgIR6ZCJB2Ggj4G2pnw5cwqZ7FqEVQcORb7B+5DzgXohSkm09m2Hc0
v5P0RECZ/pDE7adi7HucOTTi4yjLHs3WS3DY6OUdiTDGPgkj55g0tYptKOxXRU0qe4Y3Dj5On9NP
IjZSL4vPQnfqrReN7rqgSO/zTkz7pC5x9JqAa/3MDuOvMXDKG61zcGq5stp3uiyewA52yabL1WAb
pm3kK52SPVQJLKWBQgtWw6xroG0p5TZX+vLG6g130zi5JBpucL+r3WSR0GkrpyZl1Y4URzKrwoCY
RJWvUIO19G9bgCtISvadYysPNdqhL0aoECBK7z+bZruCsUHbXPhzjtvRSEPCiCfPOgbZ+PvyR/HX
tbj4Ktgyge6zTMQdH/ShBl02zSEh7uCKJks+IStSPDpgU1wTtkMnV1959YxrMk35NW2rMt9EWWoD
tk7EeNekXmvCResDe335d535WIEkAtZmWwQ5fEk6KwfmkWJSOTRF80nUSFRU7l4XuP/e2piDozDU
cnIBeLck+pFhK93YSTJSf8vmGOmVvu5Y0MmzLOK1Ils+FE+Kh8tX9/EcCjMW8CTHGThQ1Afezw8k
OnZYunJlLxxVWTPhyY3Xku+chNW9AYIKLEhxuDzkx00YQ7IlYEtO71VdZixqSTQI0yTSqezz7iWO
Ybi1XRyo7E+q6hja3tfL4+nzSrB4sdjxAnnCFDuLeRYbEFuJbTcfrPgAAFhHUMNJdF8WEPZX0qsa
pMhRNzxoDbrJXVYkdnWXFEVofSLyeghgovTCuvVqE1tSr5PFrVk0M3eaGRD4WlZle4uZM9V8IqBs
3UfGLAHM5pWjEjSjyfLgGIpiEcfopFfW5TO30YV2QLVCQ/CHJur9kxONqI3MaTHIBoM4sfh15b1S
WVm1H0C+5HB5Cnk1h/XMhnYOYJ2rBxzqPW9xK0fXgRgHgxx6UJY/pbEZzX4DsY6CoHiRuEIJC2z8
JJLunVN1xnqsdGfLAW/YlX34MpLgeyCWVNuHnX0NAj+vZMun/P8bsA9Hm9gx0Q4Ryn6wpbYTkBA3
pVOYfpx54N+0rqLZXA0/MqaNy6/XuVsCegKmijo3b5Y1SLPrq1HEMjsYJJLdWwkY3qzPEKOUXnll
qDNT0RwlyD4M7CjG68Xdd0YqJ31XRMcU1GK/NmEbKrd1rJvaP5+YZ6KMDURlRkDw6bx/t5rMrjVJ
dtDRDZxjzmv4YMgyWKt9EF0pb3x8i11Kbqh7dI48c0vm/UhmpxlRjPb9QExnd9Jrd9yQRaLc4l0P
1rBGzSu28mvjzU/zTYmarpauDhySDw1E4z3rZ4z/lbq0STbiSlXK5vHy2/FxfoVGSzEA4AuoF0Nd
nDhlPhW129TjoQ2DbKOW3bPUVJyWKk5UvEPOkVP/lUP+mUsk7oqTFmYZ4q6W6o4kgLVdh457oIWo
F0fheMrzQL7r4MveLhEDm+WV/ezHTSaAPBd2Hw4WBAFL5MucYwYhoQGFm06KdYxtbVpbRjzgA1cj
C3ygWrUcE5qJpNqJ/TcWxVo6fy7f6Y/fPz8CTQ3CD7bUAAreP9kaN60ZN3l2VFGF3ZZuqz8KMSWf
YNlbz0j1xz9tX3aAqAZtuHL2Pjv0m+tfLKJkxrqWJJ/5UKkVilwDMNaO98FaC/TPu1K1+02tWeOp
7wb9SkXj3K2n1WLPOh7E7EtITDAWpVm7CpDsWnf+VKEN+DcnhtWPE+3rkCnGdmzMH2kCXSz2nGtV
7I9zH61EtMomQMg5EWqxBnE6S4K2lAS55a67rySO4GSqw/VUi2sl+jPnvdmpg+JkJpCjI5pf+zdf
rkIrfnAaOmjCgI23Lkhc+G0mrnkX6kZ2CjS3OTVqIO7SolSju86R2TNFoHwTSFs+FjA6VrgKREbA
4kiOsKr18UMaglfLvdz6greCyPfLL+TfrsH7FYkDF0V+8gBmXpC3+MWaMnWRhVnvMHouIdrAhScQ
9HC7Jj+oU/1Vc8b4Z1sHVDF0XBmPtiUdcgKSgWSjWJrNn0JXy2YVk6Vjb2vPEfUat3DVbCC85T3a
sMiJ1p5i/2KLYH4dVKPVNpQcAQg0KAR/ZYitrM0QDK6GEH+CF+CiGq42QTFrRJQpG5/0ZhjvlHos
f9RRHf7UyyH4XVlDGGw0lFMAHySK3lWZlDnMYbIxvoEEdX86QT59DnDYJisvot7uU+tIuz3QnWKT
AhV6Sq1prP3ck8bntNbzP07dleqWkDsCkzmQ69G6GVsL31FGwPYa1lt259GVhmLnqO23EjQc4k4W
Id9Vs4ekkp/NqnC3nedOdyx2tfbVdhP7OTDSBPpdoZBDz5mkfrTp+RGsqRkJN6csy/vaCwmO1lvF
jE8NcEjyDWuBdCSPjXANvXUsib/mjHrlxHDmq2B/ZLJPQhlDGX1x5uax5zU6eAKOwsE9uSUH04YJ
f2urg3Jl+35uKFq7kIA5MyBnXCxndRonRSKQ/aJRCu7KVtUJH+gU9IvE0V9+nc8O5c4vMpUEqlyL
+dWpgw4JbB4c2HPi/81isXfart0UXmheOSGcWTSZxzkGsngxnbuLRTP3MHNPBVQBq/TsveDcvvUC
aklTPKyjCQt7UAr9yuWdKXNRFCbgjt0IZlNk/+/nF4GPJTXDLDmKOnWSrZnj34ptVfkkJj0/aOEQ
bhpQNBwyB2PC8B+mxcpQRPmsCs27owYAXlCXQ/sQ8XJcy5o7s8Kw5+N3USyi4LXUPjU2EHOTeueB
DClcY33Vp+U+4/SerBGNuXCu8FF/Afqgk4yaJ7H+6fLD/5t38H4uo7dLg32WKZHBt1Sfxa2qjm2a
GrSh9CH4jlUhVmB/jEV918mIpoZnG97vRm/7cG1x/KiYx+x6YzCZ7QtgQlvCJ6G5jGXeDpt+cIxh
1UsjIEE+z7NN1IZTuCqbJD/VHLAxtdhmoVzZ+p17q0wa5DDbqBFwVHj/gMGGV6WZJgkpfSbeOEzq
xeM0hALcaA4z37VEV2/YJ9nDlflgnuff3Dua1xzrZ0UEvWw6vkuTbwP8dCASy9yGdSdvOpbUbW5K
0xdj1ZxMr3aubAAXX+o83ozKYkNt88y43vcXaqlV2LAuhUdhJpa5GkaBUi4GUbdzhEIo2OVX48PV
zTs+xLa0XWdk3LJ3bpZBh9UDfb6CrPsE9rG5kY02PZaZWa9KMOVXdjwfxmNDTRtvFkEiaSFW4f3V
FZMV1jpyomMhGwsGiKgTv+qxb+TNpCaHWKMqeGXIv0/o7ROcF3Co6gw8A44ppb4f03YwoRdB1e7w
RuLei7Un3qDvRKu/QoeFzQp9aGdO9mkwxQZV5t6K5ZYcKsqL2k+aK0TNur1YZ6iQr+wxlo/amXuM
NLRwF/JHVpv3P0x0NJ+caJhOpRZqkLKVvjHTbxlVcPXVVCmyXBlvWaSDXM05BnE1p0IEE8jZ3g/I
Sg6UNnbbXeG1BmyJ6UguglzrRg4CQ4wvXq3cUXG8oxx8IzWUz64sj51oiisn1L9X9vaR4F+GyzV3
WQ20P9Tn3v+Q3sqypp2Ed6gjN9sonnNXJnQlsIMd4uZB4mgv9GJvGumXtgvWdadulSy7lXC2Urv1
8WOirhTaz1zBUzvk+zIa9oqA5TBkr4pZH1tTXYd282gP/T/nOrAV5EQIcv3vDgFB7/ufrkkr9RId
M0eq5Nq+S+3gblBh89RtJ+lDGPaqolh3I6Mw2fRG7K6tOKz9lIbBNmqmzG/ba17YxWtE94Xn+dcG
O9NkP7DgaVJ0LMdFcjTLOrzP1HosiH9EcrqKDFld610tF7N5NBYlDWHtbL5d7iRszmaFsB3ShMqG
roArvzWyD32dJt0qKepHDSXOa94I7fPlmWp5VprHpTdKPC/f3UcBV1wkHfe+dg+e1ZjgmfTCzylu
bKegbu7YbtCBJqHxIazdaj3phbG7PPyZyyY4xeU84FIv4ut7/9hhl09eZ6bt3pmyuiJLtREHnXbk
1oYdehzgs64dDmtHTtLhlQnszPOdvR4edrSZ1Ggs5q/WsoXuVmF4BFxa3UV0uTAI9mVxZ1td8q/u
BG7z28GWQZR0tqK+HGV6NEY6+HRmMjSOo5vEKVmjqSFX9kgLfq0MdfPJgwv+c8rS8unyvV4sEvML
jaiKPuw8NzJLzX//5rA4Ngk08VHnWBx30OQy98kete5L5QS1PxUcqi4PR1mF//DNdPTfAaEOwybV
ab8v19wC1alV9ZxO1cxV21WmDcM6zBT83llByTG3ygHOFGdj8EthaZNHDCvSzyzCjDM4Phx3XBFs
xRCYf9y8wlGAfdOlCh+YXzMVnbBV4vJvVA0Ld2eM2reQw+KDBFS8G9lA95uuDsu96ZbyhNaFvn48
tOYfXrcgprufNjnhG2JM/EbYEpt/bDz0UiP3wCqVY0TF6BG1lvnkmsQcQpB04JY3jtkQ89PUW9lE
cbMC/UV6d10Vp7y1NB/qazbCw3G8H0OryVegHbSixpLRVybM3998zOQCFZbzUlVNtRsjgy5e2wbW
tlWtWN0JsIN+01XGj8Fwm4FQOhKa6eUE41EZ46TfRM0olJWZTJ63wk1QjggeHWwVULnaWYsygh6s
SZ/56uYBQDd9qN1fsOsbdJDmWGerBvD+enRH9TARxLTGIxO9TjIIThBlNEqLUb8WXlVvid6BVBQE
bfKokRPzzFTU/IqbJLW2Q5W3L6IJxkeAfla1HizFs9eljiiLHFetOcw9lXGVCxR+a3osye9RQtaJ
uA3OOqra8KFI6/yrKw1vq+uoaob5y9lEaWusk8DsX3qYYTOoCNjl2nOm2N65JI0kq8HuOLgO8Fg+
BWDlDiP6YfWTS6wJFKhcHCR1vJc2MaODU1fygSCo4AscYHTWo2oeEjPrHgmkcyk8GJbft7pztGhY
PRC5buxsQBNHJdbkIYxzjIpK55oN8QZa+V0v2iF/jD2wPmsPU2O7RQFWv3CoEWIl4E2loJZEMa1k
XDfNOqqBovnBNMS73BHBjSuFUq7HMR82EACrx6LJtccIQhum36KbXN+DWQqdPHPzz01vNOWG2mSc
bdiuNDcYxIxkN4Cx8A6OFSrGuksmIGpWSapCqFjefaREJR4BYrYdOwRIbESQtSpLHXZEdWTfqKvU
T8ok+xskWdmx0MKSdk7Z/LKMYXqKMDPcGJEWihVhqUPso8BUtY1iWrSdrbiPHr2+GNmTYy9qV66L
Pm2lT519CKU2NOtGcfLNGMfayagiy3kQoyybTYm6bTOy+01uqIy2t/2Aq/loGL2ykoIqa2RO0Y3n
ON2+483/LKyOfB67DSIXoknU3pmFoz16BDPEPugV9daqa/EtjEo9e0JAXRaAQugngZSy89e+qb1D
ZEVANEtZdXdQZT1as1PSa35IAHq6ykIjgDyv9/m6YjaxXnBsSnrSaocfxxqgBz4HVPEBJFKmxNAd
9X9qDXqjNoje9KMycrJVQT7l85RXxgs1q+yYzqbeUEMLIMuUyKs015OTU1pUEyvRN/BES43Ijcyx
Nq1DyAWmb6/0CWrwjloOr66LqedHZjTxEraQw3BRvcalA/SHrVHkEx3Rv1C+CZ80Na6mtZNl2l4x
ZGcRXVkgFB1KEwpVToovPBJwaa6NXTNyikcJ0aVYVRrW+CzqG58XqfteBG58z0BgKseB3rAfVIm4
IeOm/hZCwALw1sfTa17Z8UE4eV+QMZI29Z5VKjzVjjbu3UqlqSdDYhAe5QimD2d8Yd44BTxVT+3S
W72yWUM1RZw8U5avYdoZB8u224NlpfqhMbzsSzCU5SaOzPTZQTVwbweOe8tp1MYU2KvxDszItI8C
CgyBVLRtYVCTXJUkhn6XM7yCMNsvpXSKbWikE4RXyCHGShOGc+PVbYy+1LFvu6IiuYCu08Z2RrDE
7VCgi4oN84U+bwoLJ9ETSIZhFg2rREnEyU5b8kSCtYERwynJf1KFE0JqI84l2hFrmx01J08Nvyxk
t6f45rprATJe8wOZt0cPUSiBoknLuUZJqgENCERmYElyssu1Wbf2KW7jZuvg3LkfWkWd+Z7xXY5G
/NhGRfAl4pxmMymHrGCEc6rYmFTYgC2tSocqAftbN+6HlI0CiFmbumS2QmiuvlSDY56mTLFgMHbB
rVS1YqcZCrePzequARrwSHpi/hqKvr3BMuUQBZPZr23m2vfqJOxHMxg9cLOxo//IDFXuVadUfIGE
4hPUuATSaEIA8jqvFOhxhIK4L1MFCjfnwLUfNDd8YusQFr5VGF3ia64RbS5vGs5uGSjdk5NAVgL4
qfd7FHMinifrDO/Qz9tVFDj6+EMmjffc53n7+/JY87FssT3htExIBBgLlhhr/i1v9kNWNRj20Njj
PtGr8sZtjfqlUGz9RTEIAYOjkj8FoBCVK9siSmfzpnY5MCsovgF6xog7FpteSoYZpeU+OyKsAjTI
l2uM8AG1nx2Hi0lxskNvlbewE1+1sdgAjfqkaKyTuiDaNHpEAOJTb7p1p9DXdHFbdOpvNiL3okhf
JQHFyCvnFOZfPd5jXy/1YYUn4jfspW+jY9+YhTyoYfU5H8v7UdOz3ZSRnmKW2Z67/HVwIj+T47eg
Co2NGpF0HHhsi8e6O1Ew2RQ9BcesaO5BDh7iuLgnTe2lMYIbIJWbxPCe0Tqd9BFIYEFOjWHD4kNb
+rnIvMcmtNjwER/DZ7VSgnYtE3ELt+cuEMbWo0LX1BYHDIJpEr4jWGlrZxC7EIRvLpwXPL2/DAdu
ZBWRlW7dyKzd2xTyaXD98crqaACGzEX8kMPvXUG1/xoIp/SFlT5asNedRj+MzvhTrcZnLxmOxD19
qbzpd5OlPysFzlaf1vdlDUMrsWcTJdyP2A3vmTOQp5ZPWjRuYA6exhSGlVIHPlIvtjYzR2joT1qj
vk6KuZVKQ8ku1/10TOg0KS2gSW2fNxHsxXGT9GI7N27zSiKGdEhSM9ybvnLXpKZ1ftL8h6Pz2I0c
yaLoFxGgN1u69E5K2Q0hV/SeDJqv75O9mMGgB9UqZZIRz9x7T0PgSF8+iTI/DIsIVnlcORJm6k4y
TzJz3SRmHFZzuxudSnEXSzz1SuF3THzliayfQZc+FII23YKLLSi1dj8a7bsYXqdGC1j2Pze0gV70
MIno+SO1l+pE0reznH+ug+0tjs7pJl+ByKiuGnHYxFXlG0ScVHL7s5Cfn42xtBny6m0wKvnIDKpw
m1jBXSScDg9b8dojIp8AQyn8XSMqH48m5NSkWe0Ok3aRomXTxAyl7K4850P6hQ7eCeyuyIN50bYL
KKaIBmAeTBIXZeQnpBvdrIVsYa7y/dBmux5lpU/i8ksu86/K872gEHULc/Qj8gn6riD6J+5fUnP1
tGj1aHi/VTTkHjuvW6IUx2SSPlOdvHLL/I0xlvRy/btUGKPm4tTOKOaSSn8d6ygwITXJ1bIb7WXf
zukR5ddmtprazXT1jE8kxmmQnsgjPjCvTAA0LfuaBUBCruaSECxjrvmpbSN/HOOtrswIl/R70SpB
P0/7fFVdkiyv9ZT8Vn3+ykx5z2zjA5jAdSnkYBq7H0cCStSJUJObbWvEmVtCbJQy+TYl6s5UC083
pJDF3M4S2RAQpAliSvs/596zM2vD1gtdFLxHm3RNg4zKJanZh+XHjlKlLafnKFk2th3vQK1tVLXc
G0MDj1Vm+wRbKXvcMLNHYsleqP3Zltb7Mk47IkeDAVwksaXT1iRiwx6VzF35lpdK/yGR/VLJw7tj
D/u4VV9aiZfTEKtnNDHJwjEx7T1ZnHF91GVKvWr4wNe1b9X5bzK0MBfxga1VqBIGH5GD2uXLL8jf
IAHC4ijlX5FUV/xeP1xbXtdZX/pC7lsiZwTlGNrfYrfvo5UBebB2Ui6ubVpv1Kw5R5JcevK63PtC
7VApqhfVSsKFF80ty/aJUOVz4mi0KTmIJMWszppe++gez4ZE0Ti3J0vQabbZU9N3e7USn3bkeORD
H1reL2DeCUmnrWtV3T2qm9Ceu7NRj+cyTe9E8+1hQLwBzgo1Q3oarDKs45RN3+AXWua2BL/2a8PX
SC7wRHz9wIpErv9ZPZGkaO/x7kGOLso3TZU21PRn9CXbctF9NJ7X3ClItu1v+ZB1rhkJ1SWc3F8T
yGZWBnp6qcCbZpcG7jQKqECTp20Z56UnlIEg/OIlMvlU7GbXr2AEQX4fk56PXmebuuvNhjy9pj2R
lXZJC9qfmKBvl68O0YTMolQe8UZaVe5znR6UoX5KS+wcyAlIpI0pT+AsUDU/ma3si1jeNWmyrdPi
XU6iU7dI39RqFKsivyfkZqvJuFG1Plg0MF9UGnzJG6mcz5mCaHnuNkarefqsHrPHm1kZuudoRINP
1WVeSOdWHxg1pUrcZRA7x2pvWecEcp1DiSa4d44njwX8D9HtV5TiIcmGe3W0D8YI1aiDWSvZhYeY
vnK7vnxu8srxakffDkW8mYf4uzXGn0hUt0Q3vykyXWDlaVCYFSrZIQTf+STWcqvO8VVOkw03Wkiw
NKEH1WWJUvzKVjg4wy0Szasj92FRV1+kadLYrlu5ao9pZ77kUiW5zVCH1Vp9GqNDkKotbUC176Am
bJUEMpq6MPuS7R/HnElnsumEtOwD6Gbh2nMtyEoyJs6r4hbn2p/RyBw2Ktpshu1MUubmxRkzBs9m
8p4RjJ7WckjW8/lxHnWddrQIeVqw3TRykbvYbYuHBtaTm+gpUx70AeWOZH8PRkXzWikOEyDCMA7W
oI60HcP9Xa9Y75mcPFct40LuYHeQZ29iX7UU6hBqaku9y9DdymGdtW3zOXEam+scFFZ3E0Z8GEp+
SXkmcD31+6L2c1WcsPptSXXc8RD7atFeyNjmfsHs70+Duas5PVdn3COHZIIynjW1AQqhixcr0zbd
WqbeNA0/zBd2jUA2IOXDKYm1jyjPr20i3mkEUyYT4m0FDuayxw9JoT7XmB48mQI4YfmVmHnhKYrY
yIOxrZjCuuOcaaTSgwaI69YOsmqoNlwnp67OT4hqg3WaCy9TMjwNKQV47REwdSAU8rWscz/q5X9E
ogTz4By6lg5y6niNNflSC/vDVpZLX+qvMAc5oFX91ZjsS96m234kMLwrdySk4NcedlHWCbc1JKZS
iEc4TvOiOY6p9kxE54FJEndtZZvsfoeDVTdbaVVDK0djM3VvfH788AidQ3yoi8Y3FXHDNPJHqE8w
MMLq6QZxDoexLJ61GpyCPb8ieLaCIu9PCsdp3RM2bdRnfR23/MWvTZsfZnv9TFCAe+Nq/4moeVnN
4RMwxEEyln+8wL7cNwNoimqnzITvabnkK9JyzQHstnXLve5IW1KLYXBn464YhDfl+R1mtbolyNIX
1GKS1WRBpEyLW+RZYDvFczGLd81cnnI7IdCjmD87W97Vkn3ilgiUNdnk9I+uoRW2u2gjYZJTAy+D
vytTGLd56GczIa4RwnuP5v8wTHawgF5YDPBQipo0OGIcZk1afcsyZz5WLa3uZGtx6AzL5zTk596y
PvJcCXtFQhMSvzdxW7go7i2oFyxD5jroyuS170gHyqV5l0bGK07/n5HAfRmDfavxLLUwMsD3bnuK
10Hm5xXiYTQaN7LeXxN5DKGm79H8nWL4mpeKGtfHNu2X1ZiEvCnCKwfYE42zAU93kmKq8zH9c3Ln
AxMD9+lKdqbZyLfKrmwfZ2kYDaavtNwi1px4ZLrFtMxdwPDggZ/+AUGHuN15sx4HKA3ibshnzdWc
UnEVKXltUDrjdlP/iT7fLsS1y/QRLm8MpyT7fbdDX+N2pX1bJWwFdlZfu1hDpZPdLKVzDQOTbqnW
W/Lj+kfUDV/AkN+7ND3VRV97FYqowmb2S+XxSXT1W1PVG5bEV8jj7BDVaatpPSEe3XQT1P9+vRrB
OBH8Tz1/Hpbpp5mJP10GGYaHbDDA6S6zA2RhNnZ12Z6caXqda4Js5cI3K3sjuvyIJZQ2utH8h8vJ
SxTDF3X9LOfNS8+i2EPN4MPlbFyAUnfSGXdtnniqMmz1Ob/2GW5nfT2gWGz386C9oQqPgsUi8wuO
zT5f0lvUlVhBJO1OctYJqN4+K1t687ryW+Qnvp3bD7YK8EdZIVt3YoyW6Xsr08O61y+l09yrNbsl
ckxtZY6HVda/MPHeYbHeNRwoaoabvZa1woMNo17wB9yHRsSe0Y6FK1b1bJU6gqPu8Y+s6RBPzElL
0/imoM/d8hFjWNWtgcZp3imNfOrzTvJ6GZXsYH0uoFZGPSGWxkp3RiqOUa/7TBe/CsJvN7bWf+pa
e++NEc8c70y/xE9k9O7rJeWWaZqnFhqmUNewKcm5hLDj+NNqXDGq+AZekblKtXCcLelM7pQT2mX1
bpVKtzcTriuuz4Am+FTX1Nh1dprVTndh8fyT+PvlCNjc2ZDhu5qpcEUlBVJfb8lb32TVPU+bV2Di
qJ8ySBh1GyAPAW6hUcthhzqpWTcEsEgMz0LY/tXpzQ6ABEC2Kefyrv8NiXyBENOF5rD2rjpamAJb
35xyWpO4ueaiLelMMwgmROgrRXORk8KdAbT43MsxlwHAHeAzHhzZS0Mghizh/ejH95pYB02pP8EF
0IDCbF1iaQjNPCp8R52e4I2P/ly3P8KeNqMmAWUf9pJsw+Qchq+JVXlAWGvnO0vLF6hiJxrilH9Z
fJni+SpLyx+bIh+P1Fa3xg0mvnAQ9p1Upx1dd+12ijVB/42e2zU+ZbV8RH5XejgOjoLMlNpI+aVy
8TYrTcs38QBdjm3hgQ+uWWGYMol5atCUVuSW8Fv9IRtO2bJctETdSFBZw0QrDxkPx5LRaab1R000
8CQrlxKohqcKeOKD/EZndBnj1PxpTf3KRjH1tJKudq7t3lUMqWSLCUNm7TAFrWf6bF/Ts+SYZlqA
qHs/OknQpgnd6COwtfrMunGbd7bwU2JgWNwkngITl73zJmKI6jurzFyfsVrVDecaQVli6lQ6kO4G
gb0nd/xFXyGUJW+VJglmmtnPaHG3VitdBBy8XVHzZ9G/293wXkvKD6ohRoBz4c/Jehvj5IQ28oLa
4oyr3VuZMBSIOWR7OadLorhGu7xHSnNUq26jDxq1ixFKuJy0tUu21vJ4ohZ7PDpr/lHYxq8RdYAD
5iVyyTkugaibPvquD6atVK/CG1sL4xgJ2A64WvrcI/P/7zTSLFZd6YYj0zeFvF9z9ZalyIQX0gJy
Iz6iKiZQNLPutPWUPspyV3jas1zr3Nq2c6LzNIaQRgWBGBO+JN1tqzoI26FeT/TPblQOWI9fiTNa
KMFbSDsaNlEpPQy4toLByPeWPW4yWEhwHa7M0o9qOf7rB3XwMkt/gRV/Hkp7L3EWDrP+W6dsEeeW
GVHFc6RVy1np+nDoSuFWVrE1e0rSqkyTUz2UqIHjlQt4mU+TlLyrkvFn6OIbmEbiarV8YrQJJcTJ
Q23iiSD1CM9u2CfSrbWrW6Y2wmU9FqYG1ItO7fxVWp4A2TKRcXxyb8edNtT3LFOfuY1K3xwTv+il
leTz+UQE/1Ef57Bm17yyBTMJjsKZUf/AWFe9WLdex0zZ25V15ErgeB5aFzPY6Ou1LX9WDKu9sVMS
6mfKi3RS2Uyx8GsNKCpxQcnVzRBBKk9b4QfYeFx7np9I+8GiwGGWZYGaJX+s/vmzZYlmLjE+pE4L
TZYQEONc2ZwXrx9IpZZl9Z+JvKFTVa4uKfbqCOxSbFeuUTDOE/NbLw/UslEr7UT9ruHGwR5un4id
8KORHdKsVDerWAlSrFTbn/PoFxj4W9zywo9y0wbZSh6qajXm3oy1P0ERAqZQ3fdMfFkoJJ9SXvRe
3DVUUysHoD3SlKAgJhNqgGA85qVfPebXSpfhyZtOM0ePozagsrrBcPXJ5PXrDc8wCeIrVuqESqJS
qkznLi0FkGSdqaWjpK5ZgJ1J26YO6L4OSzqFWgM+M22GH7q202orz1kaPYwI9lkfZireub5jzJsD
DEc3Th3dTbX6K1KdLQsS9spMcsnmbTKXFNSjpovd/0NCw/B7qu4pFjuV25ljFfzS4z3JVsG53r50
y0D/W9VeVlNzIyJ70uv6IGkmk5bRfLLKnkeakUFvajcejl91SQ8NbBlSKNmIlWowRuVRh/JRRPUO
qK5fiWUjJ9YV+MhFnrtXoJThWKs3Zahw8qUvBNS8WQ8hwNqm77JinNUH3aw2pG2v6EFlTWcSDu9L
zOHU9nTrPHOUwIEtp37EMhiAu4VzVN2k1nCfGJxVdfdq8XO7BOEu4rmTnI1PcZ//pmQecqCuf1mU
b0dy1FIUxIjv2ClIXlPa50wzfJYBgYYrwTWq6JbL7aFXWpDSgJJIzHlW2o/MKmb8ou9lwZ3G2IGf
E9MOgYSKc7piXHqO1+JzLivpMjcsrrWEI6ftfkoB4StxFsmHTrIG2QJRz1q1wi3WXmG1xTqWxXDI
n4ldc1zr0Mmsv2jtR8+OmsLNdZaUOnNWTX7vkXXOYmIYbU33JGJM3wC0a9UCXFj/lEnpaYFlX+TT
wYgoUWviJt1EAC2RB6xB9sW22w9MKd6sL0/JWNyT1fKBkT853A9K7eyd3DhWqgKCSAQmQRXKWCih
qdAGOMket+nLojNORPXNJF7Rv9rMqHmnp11TsJkjqvSx8q6/GMSzxDJIpNbT92IiELxruYkfGfB8
af8XA5DktSWI9eWNJdCmESl4G3SQFi5NVy1w487WoXD4p7lmXbWhH9zZhqZNEtdrY2Y7lamyKVlb
K51u8Zo9DY2z05wcm5Czx+JyrQzjksr1MwyEf6oavZZWc6hr/dyUy6UcZ8bqhm/xqk6RfTQIwvf6
ePLZZG7NtA5Ri73BufAbTRyHCKNYV21ndfzXmhP91zq/ZfLkuK1l3GPQSe5UY4ZsDRDby3iQx5kF
VP8Sc91I+oLktY5Xt8pilZWzRcNJpQyHnL2cWadvkdztoT2tri6X27gTKBmacZMQ0oj/1rlNRPjW
KoJYGQqVV1CQA9ihSNMrefJUWWKLL9HypiUFfLKtpO6AGfGsjIz/U50PY+4/5binfBk+SibSg5Ac
r1y0c1yj1Xb4pTtAlVkUFEvHs6bqv7mtN3sDw35YOMNB6dZNbFNcPvRQTlRx1FkIShyNdW8ibsTz
nZaRWH1QSInG8Fc0ACpy6Ud2iPFOE3SfvfTSSM0vQ6yzHvXeJNIcLW+yEx3kLKGql5zXNmuAffUr
s5DpkADacO24xWQcU5C2G7TFL2yFY2+JExwZaNdROVyWhbK5034HmQlg1Te7ZHa2FMubTKgSEhs4
RhJpXHyPuAFfoplV9FwbTwiPN6KirE+NwMqcFwiD/0Yt+y5YLrVRuVVW8FMO0c2UFukOytKPrlZn
OYqhKhX5vZiVERCk+M5xmKvK+imMxJX1mZpWD5NEPtWpCEpLPUtt+lanyW11klAIpJaZ3lckzhaf
dp/969b11dS4LQsGznWEYsaiBKvKbdtrm5VQtMebgbX5q5P/0KJsUCfLbroshBEK1Sdq84V4rU05
JgTY9eBuE6n4MiRpz02Ga8FJeVxiY+fUNgQPfb2iHJIfYFRXHuTY6xL8N6Jv9lVisijpmxdFXQ62
GR/AOYZiZDZfmqnkJ5L+qRHk5dqoEdmbXMTQhBEh95QC/U4iyQLYpfgdZvM416rsOcuKGkHfKWoK
HKQQYdaw7jIUZkiOz3T7AveefYqNRLYLiJoK11nZd2r8wJSsR72xg7Gsw6nSglVpN4ZIHZ6g5aA0
CRk0kuf0xWbSXwdTubUy/Q+MQ7OSXUzx2yUuvztJbEsVh4NO5rjh/HSZRnlFJmfS45oXjnOxzRSE
zPjzCK+ZpK/GVhgrcajyoR3YYGsu70buYruxXKMncwBIYY44gjvA4kizN7VwKFl5sdRZ/0eQ1i1O
q23TMzgUND9DWdw7HEbIE8PMcdiuAyO0nezE8v+k6hWXmMQmyTqWSfKKiigUw+JLkfEGvOvUUgXV
FPl9Tix/zWxsss9O17uW/dhtAcZ0YKMjx9KheiJDkcC2ZNMBOeQXb/6PIsR3v6Q8g7k3xvGmb4AN
8uGSDmpnHyavQK6Yu1KT7lx67riWG6UrsGas1wiyD1dUiMZmO1XKVbAjaY3+mKiIMkYuSbvzLanw
Naz15pyEWm95kpp5A35Bghl+DFxHWTqhjUi/k8Lej+v8NZS/TW7FriPpr3JWeTrjI9qR9BUgBcuO
4uxQ4kQMX5o190WTHwymXiSKHhctOmnT5KtdB4d0DGq2s0KrQnKmwp7g6xWFQqPXr2stglSafEcX
gZPWjdfV0QBCU3syO2vbl0jhkPdxzUSuUVM0aRWJuBIbGMuajpHjeGpla0GbsH+1xuxgTijuMeY5
A+XtytyAwKNTxyVNwoVnxeObITW7YYHFhrLM/J/pO/8bQM06Ue71mQqs6r1q4hNCZMUtGj2YFuU8
repTna4ny2BXQBT1RlZJmbSLcLKSw0RcncZSmQgMe2dn0qYYnLdkGT3UUB7nxK3Pv6NKOjMHiPop
QGXynFvKMUr+qkk9qFkJ8pX2VB2k2ygtZ+LhHgutT0N+YRwxXyciLhnpGwfNyrfRute6svRWp97N
Q3Pt2ZTS1rFYmd4pJFOuQJrTsR0+pCxrQ/Q1vVsn1lnN6M/ZKsR2/m8e7c8iraJ9VWehNDiPkd9+
UTTPWPQTERLXXO+fWtzGqllwvAzVtYiGM4l1f23OIGQREPqQelqIpZ1G/CQrwFNnvFitHRrWIy2i
Rgf1US8oscGKasJ4lwyrdmdadmeZcY8Y493q9R8G9YzS5p1Y7H26pE8x+Q6AK2iwRs4mvC3Day1p
3Jc2cw25sbxWpgwmVPxZtesXAhrfUzM+rWUZJnpznW3neZ2kJ2mKt8LOj72ihf3Ehhvqz5Kopz6J
XzC5X4EseapGfoY63UcK8bYZPaXpLhrU1ywh6KGj3BrN5YKsc79WmRuTHvWY98ht9xzJdcAIJfVV
46ONqqtudLtF1byFwIa87l/ydXiR1fxphVyrCWvP4JdVSPO8ZDGDkPiFvQkAwHr8GKCNVXofLo0K
ILaKyKtJtn3cPLPi4niT8xuHYCBN7I1nTeXNl5TGldbejxH+DZHzplRFDQeTM2xZAdIOVeej/9wn
HSk8nWN8I2I0ZYZMOHdKmzyonECSUx3ZFJsTlUeUGdPB0tqHbI7eKE9KvliGyCzoGK0th4V5Ithc
1je1Z/f9d29bv4sEVGtKg0QpQaREcs5llBythmQzIX3lq7GbatvcUpF/jaNxjmZmBphTux6jXjIS
e1qWJo8E02K1MU5E8HR+6VRPKxmF5ZQ/DUXkNRYSOLkHlNaWW/LTPManGysaetQHBFX0auUnQ/dE
ePZVrpTNItVHC5xruzAXM4G6SVL1XKQZhCvjyZkZE0XjmRH3BpW3dkOdhQLIqNkbOJwHTZUhsHDs
1h3AHLKqPvSdGlZ5xSIAyJapUT7rm6wUkL2qJ2uJKTS0oGuGLUngz5HJuLmdkesP17gShZvV8aEq
sUHJ2hRMJac9kX0Dhxlw8KkYkekS9+8cSsNobqq96neRF84Oko2zkW2WHXyiKwYvZa6CVnFeVw1u
Xi/m8sm2+1Cze8Y6JV/U1IRTlyGvYPuXMgcAzCwV0kZbVKCZTIdLygdbL/iMCSwPkoj4RbqdZfh2
lO5PQpwbl01oZovi5gWXhh6FIhd7xjcnO5l3g8oKY9I3Me9w+SNBtcyVLOyIQlE19Y3MxcWX9fZd
iXtWHlRJPXsFNY0vfVEdJVB+pA15Rf86MI8D7/e2iMHngAksruYBZOraNFcJgVXiqFfVAPk5tKEu
AVCrJ3axjbv25kZLyZeyLO9RQ/fNeBsHDjRlTChitasJnlGJPzFHel3ERqCLNwuRRUiEzo5UsvdD
rZAw6lSKcodV7Z4ZG3oi1l4lD5uUx4E6VUHc1L6Md7xnLTnq32mrM3nMjq2WX2bFogUXx0aXdzq5
lmBib3nLzdNqfeHDMl/dWeRPD3O22xn1fhY0k22lnPOH1C63adAsNsueri3gcFTjOoA97ongk4Xk
yhPy/5bHtXaqsLHM1m1UlLz2QVflX/qJ64KMYJSKsJEgsVVoJo3HTLqxs11EypJTIp0p8xOr7RUj
YEVzTKOqNhmsIOkuqUpg0zYUWXpAWM0VXcufki3cyKKmB7jnOqP5XmqsGGMluQCV88XUnGNnIW2o
v65Q7d0yqb3JcrbO2nlLzSJXnWljaW012uIZyYvIqeEWwjYwoaP3HndMTOY/bgR6WpgI+r8uFlbv
pb1DhQxBJP4tI0n/x5iz/GvtIf/SnG4+GVbfMayblvx9SqpuceMlsv56DA1b3YxiHbJu3XSfYrT5
3yQXt7JXVUpzLqkhT1ZWW8JfK8ssDt2KFMslZHndK6JR90ohUUoJzVDqTTrZM/tDnfnZWlTVq4gF
DF7nz3a+tOUaleYmTdWtHkV/jfNadKnfMG5fS3tnTWzYjHigoZ6ENyzDGVLj5Hejjvc54UOYxT8G
+L9mPd7T+bHr7IYDBdSJmKJXGUUyMlkmO8ngx8lyqSrDkzF0casgmTcVZoQWXrG2mYPM4Z0vYce2
ybmfx01rCh+JdECIjLeszpPCxFchtmkYNDnktR5diHz818qGsO5IXJa/LWZCbqZa8H+53LLhoiQP
rrUzHUZ9fOXYZ94DWLqm2StI/vG6qTvFsvTNNqT3IggCM2kFkZNvRs7pRWI5LdNpd+iqJCYLzaoH
7IUdJv3ll7LIH63ThQtLAob9BGmx2Oxmcc3k4ieJFQKaRuPAyJY5U/zPYe871KM7VbG3JhZzPjtA
8Mu3qYcYyn04Ga7qRBCoOOPtlel3Px070V/ale4oopW08T0xcA6RcfotO2v0qizhNTqrZSOhFqHP
vsfxeu4U7c0Y021dOgdJjgOlguCZdp+YVYOiK868Qb8d0l+WyuRlIS13bSvfREt0K2bpJR66/ZJw
8qTL0AXTmp2ntHFHtj9tZ3/Nkhqaabozczo5S7kntvSq6TEFS/zEb7WV0tFLChWdvOxBEw2nNYca
PvwU1RpIi3mcmHtzg3PnFVeUjuCNRbxPmxYrBPCOKdnYVUQsUdYGGNz81qnOjtFsMD5showYj4ar
p8/iw1RTdZfo0hkkiAWFAojjeOFHlMz2x/aitqbP5ZedYzDMwEUV3n3hq5iPVBLOFMEEzqDUINkW
MpX8p8U2dTg78Kr7xj50LqU2dHgBFqX1WxbvrEP9yS5fFvrZXPQ7syc21Rr4KOJmV2hI/Aj7dXV2
y+TBvRBR2/qwgmmj9O6QrT1KlRwSCEb4M/LPsBg5flCeolh39hn6nX5Fy12MHslzgC2iT36r12ou
kYKwsFytI0OhezF0OwbMV7AuXm6hNG4R9xVMsNsoSRnsoM7ArXEcUTA4q3OztegjV3If51wQmakn
zOhvLFD/T/XiZW23k/PitApa2gat0nJbdBs1oOSRQLCLJ+dgl4RHyhM7FQYSNodzuaiHfNX8klfC
QyhiH9eaWX9t3aamO5hdeUy11p0n1IZF961nxYvdZKSntoQi9LGDCOWx1UqrUMfnpWf5LmWBBN+e
2wqLNHOUW/+IbCurDeIkT9GmG/dHOIHNJmfbI7qNyrpELTVPJZmEl4jhgLBPvVRdhbCDeLF4ee1t
M9gwshWT6YryZhec7FEmBctKOjmN72BEZ70xMRWWJ6u7RqK8NzXJpypiRwr8hwwKQVPN1TZQ5K4x
HPCmMVAujZC1mQGqeDPYsl0c0dxhvLeumfSeAk8UG8Gtnbj3xhmsQsIdJOwybPSM1ta5RNI7dr9N
HaWocki2S+rUx8Icdstyn5DLrAM7r9iRJ6yNJeBKr9WzdGdJGAi6pdjIU34Z+KLTWN6WZutFPYMi
2Fura3J7MyDiP8ImgEvZG7P9mTrKTRslH4XifhwRAUZjkPWF8Mh5hPOa4kQXW7RIBJHGV73WAuTX
322LZtxBFThIFFRDuwXD6qVIAWftw1aR6EM9Y7emkv2XWmdywRI3m3q/0yDCNtGF22RDviKnhOzO
c7prDHJXJ3vTMrDhFvZnPDOxPL9YCh54PCnfbLw2uug5W9u3dVKxo7ACM6gXhICjHWceQ8FdNUcg
qDO/FdK7nunPTKc2FralyCk2DuUlHndP8OkbUfKBWZMHIIMZP9bb5CGhK6mQHdEeWeAggB1/yg4J
3Zgt18VOQ5Ky/Fiv7wVtoSs6/ZBNHRIZ0FMtNM2uu+BVflrnLS9YuhEkiHDYNjq7Z5kh5J2QkU9D
mb/tmBWJYAAj9yUS4PSuGO25xXqBLBM0WKpZK190fHYa6Zotxr8Zb4TXEE+ESmo5twstfNfz1kxm
tZNHE0y6vhGpdah65Rdi1gBFFOHrQyEaiXhTkAnDzIN6CIlXwXqHdazqFgO4ELm5NZn0BuQtyNtq
32X9LuX/Y5l7wsx6HhM5HBTDZfTwm6WA4wVPKR4gmXS9KZXZ1TpN504L69vKLg7OaF/V6CGqpfYR
w37Sh97VNPG8iPjDygQ7SnPH6G6vUIw87KuV1I6sUiTGW6rz1hr6tUoIoukjJtXjIcU9VzTjl6r/
R9qZ7EaOZGv6XXp9CRiNRiO56I3P7pqHCCliQ0QoQpznmU/fHxO9SLkECVV3kUABmSVzkjYcO/+E
36WHdMw2WMxBC7NvYEWPndpkBfOCbunvBErQeghSIII4iVZFQUHgVryn5YrSDe5jRGJ8IP2DptPL
r34E/Pnda1ruDq6Bq86kiIZoX3sG3DDrMaNzuraN+pnM44vcGm/jji5U2lOUy8uu7C/Rh3ApsUOa
hKW+GksXN8gUpWJuGo91m/zobA94JrhoiAdb0em+x6BwRzDLnYtGVdjdnd913DYbFogP+SLEOaaK
+jVplMDhIy0iBeVx59SdOIQL268NjQvVQHicYT01jRJInatw14zBgzVgY5H2Yb0pC4TAvaWmvV/a
+xqSKaQaaPbVawquPYVkA+MQnK3NSl2EChp3NTbg1Ozy1Ignr/b6tY2kdl3D/iDq+s8ci1dnuNce
BA5ofTyH82in8oH65zJQyWuRD9dYUq5Qrm29pucirl7jgiXOLnHjQyaIClI2W+hwtTmV2wo2nerz
CynrFitRbEG8+m+Ym9ySUzwo3cAOVi5BPfAMNwE/jf9m+qanttmie77sx/zblGiPXp+zbem7cnY1
emuM7VLV3+VyuLGhHJWFDoDXhpMKdLovpXOBfSi9SfcK+HhtZAYlKN82K2lRKKtf8tuT09BCFZ5b
8r9i/6LmjAEuupbsZD5iT25SIwq4fCcT/9r0xU/cj/INPKv92HTfxx57SdP7ifHLFmeMU59GlJQz
VBHujJu0a/7QIAFFTINTn+vrwpzHdY0FjC5NmPORv9DI4K/WhGxjH4pUckHFonlAvOTtQ6d8nqzs
u1ODa6aFvI+pcdMy+aaGeNOj9eBNHvPMwvl0fsg7W21KnYldEoOpeMXGQcdrYXkPGWpaG226SHTq
vZEOy1e3YBujmeoBugfvIZb4alQhHcgw+21xhsPA2kbckhKIsGRavoTZcEX+3C7W8X3PXxHg193c
7gxZPw5m/LcNaxJyqisSn24cv7nRISYC2r6jGOT8lJy0pqYsDrYd+SJlP73mbbRvhuQ6n+L7oYIl
r5zyyQFHI9F9Zwggacm7Zuu6IoLtooP53A7TIyKUXd4Mu8kM0B4VLFfyAH/XurgSUXYHiLlpp+TO
ClK+VnGK2nIPSEpzTlzMsfOUuLZPY34+ZCq4WG5A/mTd1DDzq1r8kFgal8hinV5905wO7jxcFaX9
y6yNR59unmjdVx9e2O2sgF/T4GU0++NM8zHt6+sx5MnEXK2ES7TmqGOIfxMeIpYqOczyB6+vL7Vw
h2MmmCDwucj3KbpvA87qW6wzdkiNUYoWMM4VXL8m+xvwc7bt0J6KPNwbfnmhG32duMalAWMnrgyo
EXZ1lEHxo5o8AO05OdhK3vWBM8BaANecSw9wU/S/Wn6mWFR/OisuzCoMKN3c1yztD4Amvxox3oZu
9suYh5l7ZiJob43F0Yop92TN3j9XIXmo5OD2rXoOmAar1nD0puPqGqbhTongFV3a5Zikf4u4wzKy
sr7lJtoXA/ArFubtECDPyxEWW5Vv0YaBzFFCmrTn31xYv+WqeAhFITdGM9z6lvFnmtT3tBuphBJ7
3wJaYn75iqcBOc5CPZUWRGvaRLouEDzWiK7z6tHP4bdPLUYmXPFR5tw7bdVu5zBJUEqpcYs/rUOc
qX7ps/4m96znwMnFAZf0ahvW87PKuuvKH/ZDXDzh6LpNx+Q32hI+ntHGu0JkhAR7jwk6OjbraEOQ
2ZVv1ftZZCffJn8+NL91ffrSNQ5UAv+Y9V2/m2N728PkeTBLzqQG2g4wT7WrXa8/ZuPobsuxP4z0
K2yZ59sIN50VFlsTlaZ5Glxs2uo4h9boVHBQIhdVQ6FOUrX3UWhtTGyAUP/gWeanbF/16zwM+6p3
JBRv9Nwu7si9QXNuPpUhjBqHjYELuOJo9EN+AdH1urYPKnVWorI29lQ/zE7w1Lhxsy4TNuK66/ey
6HdG6bG9IqOUNQbh/XCIOOdpS34vVF7t85qrHoS7A/8f8nWQwe01IiTuHslrNWoaUWYEHwUeZzm2
kk29fW6a4EIgygUTr09xl2yHwEaUOF+18M99CdRXhDS3Jui/KSiRMsWfGL7WJIrrDCBkqPsnVVJn
dkjy8cDPT4OfXJljv+f0TzYZbBwsmLZBXv2NF0KQM+wcePlZaZVccTiu2dYcF9BB++UMS6ZJLmB2
PtuFe52E8R9hT8SZTvh2lv64kYFXXcCH3UaCK1sI+T8qnKXbZnKea3lhZsPTlLW3srX2sdXdY+S2
yZP0WmcTa2Kk85c+ONm4TgPa5lG0sTWkKFxB96TzLBhuA1JnUqGWFrRNy1hFAuYOouQnJf1dlVmX
Vga0DDZFC24nIWYCBLvHJAzvnUCWu1jMzQM0DIm+NWX7YucpmPOs927TKesSpcOBa3Kzy3VBJaix
DA/hseEr214lMS2/1onHzfI/csmFj6SFgksasHp8kULJwZq8+oPm/qQVyX1GeKhkbFMEW4fahGwQ
hf0JIpy3i8Z+Jfrhm9DVncMsJj8ZUFREwUtsuZtJhAe1bGw0PX56dP5kKx+DsOda6+T5ARHhsLLj
LofLm/xyp/DWJRmNZhYM2E7NN7433BelcaMm2j3GrNn2vAsiQ3Gm64dtbkNGGaP5OnXUFR0rkrER
YytxEwTmhSvoWHjYE0TlXK0DOVbkuivuaw0lTqWvvXFYjdyyxiS8KRAX1AnwMWx51RGrAMdzjPJv
BIvhSCkPkaj3Zjpe1Fb91LRgZeQuXThyXPrdh8pAxWLX103n74Sq+ST9vg+T21y7iFBgEa3DoEFK
NNM5tuRNBKeAyZ18x5fMWs+D/aRqaMfICm6LiRpQmigeMjv5HXt+vLZ0p9dkKpabugl3lTlurJbb
YR99a8wCabIWD70uly8H4WpCsNLX+7iykI9XLfg5poGNE/zCK/9oTumhn4GEk7CjOkK5hQkRkeW7
HuqoNXX32K4EmzQJvnNhvMmd8jKagfjM0Ljs7fQVPCJdjzNKzRIlQ88hi1LfGdxw4xKlg/IzP2Qz
HHS3v8crrsXuHCiRnWnH+bkvzeihbBvIp2rpBPfcFoF+wh16AYNWDvC7H8pD4vMQlGxMvVCXa53b
l7zLo12beztpH912bLcZ5BAXR6RSTlyL5CX0lj9KNM/WRP8bD0bI6414tlKf38lmi43K1s+ixwka
BmIenGOUuXdsbrK4se4yoNO5535uqZ8apmckmjvdk7uHCeEJbsSeWA8aekM7rL22filK2NS+P+9G
EzJtIIJylRtBu4L3NZBV627rvrvKK2PkQiDp66AZZecdIVbNVrTBCSC/jYvyLz5BNoaimSZtjQjO
IJmm/dBSaWrV/7A5flctKE1nOvCIPYOtob7JWCVFwGFOx/O5V85DHuKVX3bPc0tFMLjrRHa3waKI
rYP2GnVotxFDtjWTZA8H/6rk4oZEFBgwbr7nuYt6qD/5/vjd6pxdQu/d6VtYSjL94YTGjRHj8QRV
Tsvx0h6jly6PLttpOvjoVeHjX01hhiLAtU+BWN6Hk+3xLZt3Msh+pnGzF5lxWYBo7ENKAah7/TcB
H3xd1bm1wjHntx2bByJH1pAXnuOx33Re32+bWFSrKoy/T+14lQsIjpiDuSsjW4h6zi+yNf74QQHR
rJv+2qP1ROn3M5ATtjBDdNXX/SGKzYd+cQsbi+EPMFiHfm98FaOFNkx9qxyq6QEpE23C8qpCc4My
7oJQQ4QPBhJap57Xgai5qGTLhPWH60b2W783n1qcC1pR7oOmvymTYlzHk4jhqxo+1BKuLX6p5Bq/
aVg81a6yJ7hS/S8BITADG7I5vLdV7t/GkhkSmTWiUMcA4hlg+VQq/JaW1iOOhc8x0RL0kPcjv85M
F4ZdWPpkg7SoQmbze4gV4EoijgRP2qshvQQ9AtUMCYxvFlpVlFc3EE5oYoz7WZk3vR1fNpmoNw1k
T/r+F6Yv74XHTRV3OaqQQp+8PHkcFJhYP5X3cxPuyTa6nrNhH2aw02oCrPIGwMie5nWbuHeokE44
8dGocoILEi322rR+4pLubElou0lgUENLpUHhDemdW/4NC2AzvD1+WCGq5RqyMFdeO/bWtT3T6Ej+
eirPNqIQ9z5i6XXSKQ6oAu5IAxbsLYyWntO89qk0dUPnXHW0ceNbi3sP2BU0Kzch71VGp2nwHqc8
f5Ia5NJPNg5GC5PgmMF6H5RDAOjU5XNNdRya8mQ3xmoU6lbPuCF4NLhTVl5v/p4UeRMeZirK+mk1
uGYq88/kZN/HSLxWPqYNeX/dxPGlkc3PudvdMr8eDI4Ou4ovhTfQETK2MzKHxOtum4bDdjbC67Ez
X6rB5ps2B1OCc+f+j9AGkzfFfFvDw1mR7PIaROwF3Na5YVzAfoMzLcCuuwMIwClq2A89z6OdDMVu
LkFlkm1TIFZGzL1qMm9j1OaL1QdXPuDtOPzu2O4x6r2ilPzmuNmtEVmsOayyRO89dK1x06JU0Mpa
czukKUVX0p67Zz/NKQyyQxejPfCc20D/JQzopvfKg9nRhZp5+xblX1ihMsZD/amQ5m3NPSXzETeP
+c8oaK8k0moUmA08TMCrhnYMdnj2OsiQytbtz9jJt2GuH/2o3wPJX9GzCZY98Kr0pwersh4rryBL
Ka5ujWl6oEYf11FV8bEjzC5CtKNKl7dE4N7m6fDbXYyqVXzj++YOEwuwagcVUzq36XqAWp10QMh1
c2m1zg1z5TIozX0gdXTh+j0eAtHQ7aox+5ZxGjhJubdks4VXsJ6dZNuG1R9/rvni/vCgVUvtEtR/
CFPaWG5/1cseCSBIpGuWp3GAo1721xo62XZgX6IQpnEAB8wsx8s0bDbaZ6ZkLo2MUENP8n4atGeN
Wt5bqsLbb0RTr4CKQw3dR3830Y/SXvKuehHIVUCQW9ii58GY4VfbJYfULun5EuMxp8BcMrlxCSig
sBzWgQ/pM4sukWKssRGBT4GqJIKpUczuL7KOT2T5VSuM0dZVP249s/3dlfSI0FpivRC0+ywIbxy3
uSnYDPRUvAZorZhhLWpUc7jUXf+I/cVKQclqTSSiLTFjRAbVMV2qQCfoRKsDWnWUjgY7UvVQcwng
L1yaCftCJX/arb0LreAKvfPWoiJeDUgb3Hixm0iRZ7U1hWyc/26W9gbHEryq8DAm2FkE3rM3RE9j
Ztyk/rxFEnicrAgAHczHn67hWT2De14IZzi1ZCJ2C2EoYD+vum0A5IfJ/x1tYwDkGOPVUL1UZr4T
ndrTdLy1Af1EbXpre1heQJJsmh4HdpO0mj48JLGPkM++qU0O96lptljfBhBi1c4I7fsk7Z4Q8z2h
/j6Gyiw3KPavUSYdzMzZVHo8cO/bJxL1uav67+TnrfuK+Zul9EW9FXP4WVTG3w6Pi7AJt8zLeRU6
PSosh5vVVB0rv9qxed/LEglIOdKun5g2U3aa6EFTwG2clq4rxrl7LyuPDPzDG0mbqSto9RJoMKsO
sfcndqZXR0TgasFVo0ycv5DXOvPFKMXzmKlTlLlwlayDjwtQW8DkDceLOOY2VyYZBDH7lzb5bjO/
3MlDDBSECyVjoMYqO3ny0JDJDDZWgmsPtGOI2o0LLc0d+PlGe9lbWIFRxs1udi341QE4sOqjm8LW
7FEG+7i3noZ++w87sBHTugQvdWRxN+WSay4X1rrpNz4wsVWHeFN2T4nv3HVW8NAm1t4ADDIx8pr7
FnJ5wY6T/ZkAH4si2aejcxsF+XGaB+7HRvYH6wD7iRUdfvdn9ORy/OZStK6CJjWRJY+3VcVUdcBo
XBInTG6HQQy+GpUsPUpqZm7ew0wQz1wKcTUQ14tAAfuRY1AL6ItyY3vjRugQ9bkY2EGTja68H12a
PsZTAEzFuSaqhDfvNyuqw+sielZjeYhNc2N3PrKe+TY35v1YTr+mfjp6iwYZ7Tx0BqIq7bx7ikzF
xVqt61w9f25r84GjI26O7mKBSkouMWhvbW3QUDtuHRn66MVc+FXr0jeG6DdywCJTmhq4lWZPEwdd
gnnt+aBUn4//gaXjv8f/x6T05dd9lAfN//0/5v9kDRkxYPE4edrtcJOi3F3HXch5VQGnqEBxa8/Q
K2Yx6o3PRzYXk9BzYx1lESGGy7gjITi/ffQqwp/adQmAwyNBbwvdpgdJnB5ugtPPalKY67goFYiF
GnFo6+g2xbnGdos0mtteimRnyirdff6bPnobWgktHcckPOTckpWk5nTsbBpyAdOXytEYaN6asRNN
0Nkm8eq3NYh9YxhNvO7hog1fGCqZi2PS2TvRptaSzBJ6uY4r374THxlKM9QNIGXctLtO2i9VF5Tf
qUW8y2Y0b7nt0muG/nxDMthvRNFQd1IIYJ+/hg98nWwsVJWFeEbhv3vmPVl6Q1g2bZ6edGSW+bZs
w+gnBkksySGei1+fD3b+zm1Te9KztI2pOMlZ5tkjD5TNPrWHgJePKkug8sQGZgkiskUJWS0FHMMF
eosrlHH4T0d2XHvJ+KVQFxJ/p7cvuxnhdyPTGo8GBc7PeOjKaWu5hffNG7nWE+VWw81KmiBZF2UK
zPr56Oa5sZTN9wUk9njDeLbzO94O7yWqTmvpjcfAidTR6BIs28lYJ/2tzG7pRhQgBWUPFzoyOISS
sMi+tzR2b+e21K92i/nozqP6piMzDcMXeSDnM2D5bf/khCsTS2ZbnDmNZzrExMROhmOMbO0Yu1JD
lSpHmHjIpD9/D/J8Hzgb63wCGEZHG5pkoBPRT+F1F9HpkRKunVeAXpP8l150ZNo/hZWHAsQmKSCy
F44yUTA/apMdAr5k8i2rJVYGmPIehpJC1YjGbherqN1q4lEp6UiqeJkzT0BYDatq17lp8MVOusyW
fy/d5TEcW1uWKUxJVOjZ54QwaBgqj5IjGWkzRMQpiS4GSw/XedkZhwpO0Beb1VcDnk1fiQ0FvLsU
8ZMBoIa71EsytMazMYtmk5twID//Th8N968p8c92/q+TwnMMkHZnco6N6SbpJtSLn4GNWlLSKalg
1CamC6X/80E/nIceebCex+bg2Gc5ChDAMyXkMFE7GkZGYy+i90YG11wiJ3FJEfx8uA/C6h3OYk8T
nmCatnDOzqREyUIDXuBBE+XkTA6AACOcsPVoQR0ObS9dZBPms+WjQ3MMmAbKH8L//EUTgcsccj0T
xznrbO15g6jD0Rnjo+UIxDQExmT+wSns2N3gF2NmG3/W2vjC2vmjVUiDxERALhCemu6yTf/r81ZB
2VqVGpOTX4VjvfFLK/9eM88hU4y5BaEGC140zgNJjr+5gtxOQ023Fy3qgxqNjAZnGQ2LBCWoHqIY
1STwN3VopmSWnOzaTr63qSceSWENPJp2DXGQ/JWXEoc2iy7b6H91lH6wu/I8+DJpvAJhgZ09Twpz
o6u8aDqGRVx9I0cNInbuFvFX45z7ErLsvcWo2bMV0k/HPZuhdqeA1rs0O7E1+vhIkCWCjKl0aHvZ
ZTyvo8GHwgviMVZfFFDvn9AlmcXDC9yEiwcN4e0Xs6NizJwkgG4NmGxuBf6z+UFSJZlfzI33K98V
/04AO1sUFfLj0IgxH8GqwaGXI0pvWgexX//B0BImNv1GoNbPV+K7MXGhBgx0HM0/igP67cN57gDN
qzebYzASiIdOwn4csxZjt4kcme0ofPFF5MS7MsSC+kOCDv7mLhu5XH7Qv+c/jkdhaUEP68rSby4n
WLjmJnPjNt0ihSz5kLnr31VlGtW4A/Tq/vPnfTeNqLRsrVn1ysZk0l3+/b+Gbzzfm1sQpBMWl3ic
1grMvIoWeeL4u+nw9otsP/3ikH83gXjkf3YZwabHFDp7x7bdhDUMz/yogPEKZAtZTTJuX03x9vOH
e7eLLwPhGk9gGCmPhNi/fbjERnEEXjhgMhvNeKiUiIht6HtG28kvIlI+GopBOH65pVneeelqhnh/
uyz8Y94l7jYqwFVzvEoQCoAnfv5UH0xRi/RjRa40a5/QgbdP5QuV88hNcKKynS8DKzJ2ntMhtoCD
DNkQy8PV5wN+MEe4lGAzyGNp4hPPtrQhcp2sqynL2W+wGUi8PsDmP1n6qqVhOGB1YxLczAQEtpvP
R35/Li4XAWlrkEaXpCbvbOgisIlMCvArzUpZ7TDloylQdvqVuLNmI4sOrtRUxgeyhXPkb2GxQ8P4
Vb3zwQoFlyIgmgAAYXnnQdApGQeTzpPohKlvTP/Ss45xmIQ72Qckriet3KQ6tXDPNb66KPxTgr6p
7Xh8wlO4EfIGHD73209dThMbpMZnEocOtRHLOyixmN4lReLsyEL4bfIRfrpT4WwgGAd7r8HdiWaF
DYZrDV/sVB8sW1uYS40ixFJrnn0L3UL667wpOKU1BLmy7OinI/lsvyrMrY8GciXrlW+O8Pb8EmC6
URLaY6OOU49MeZcoBM77UrlDx8KqLbUV8wzc3ZSQtL6jwnwZuynBWwAxJg3GUCEryDJgPtgT1KTc
Y+DvweZt07spo/ra51adhEfbyqaHdMiT+0zQqP7tWK4x3ZgqBaCNzR7wUzO1kNYmySDXmWa2nbwq
dX7UkVaXZoNSc88Gnax7VWXpJqezg3oFb5RnEl5xEv98JXwwCbEy5tdhek5yj3P28ol1LjJycVCR
LwfYOkRo/jqCFcNtDqPqpp8RywYxQo4NvcZCf1GffjS6XCpDbuY2O86y+/3rlCiwCHDYIjASspOJ
BAYcEhCiDTsjxdfHGqALzH5aozoypuCLzcf854+fLQJb8iepdwincNyzRSDDyilVGllHb3Z7MBNi
zKDjVjws1qVa/Y1bE2fJoBzRrFpAve06tNrJY96Y/Dr8e8YKXu9gv1pWDj0oTjGH2c6wEwkTtCxY
+PFoHFNDRFeRk8kF7PVQWko1OTctvG8c/ucxE2tDO5jgphKRKJ7ggfuXNHH/LzTk/iUaTIxBJ5LT
nwykhAR2toZ9RXKF81IbHax3xwiifldHWX7KaIHCvTWzetyWvHLgV3fQN43CCwDsS9ymcHLtnUja
IdqFCSQQmM24/q59X8zPPViyudapvUud6ZRVGG60xY3Z18UuIM6Ai9CEp6ct8ucxZcoeajr+GV31
xv+Tt566yvE8v0MYNv0tx6z5BVTc1esw8tI/Eg5jegiNCvqZL5zsm/Y6QtDBKdUfsiqdBV8McHfG
axHV4pAb4jvgMo5co26DJ4ctUkFo96xgbzmEDq4sAdMUzoUfduvGSAxEyB703FUxY7b7kJO8Lq5t
d0A67OrFUNEoK+dHPo4jlHery2ownwIf97LS9b5McVloEgPdD9xhwxocKNwa7HFDz7t9tEp4LuvG
juhXZlWdgUKICLaYVyfBZZVOCDvywkLOn6UJzjiqRvEK7CYteIlZkyLAKlDhms0UXhg6WARv/RgQ
MaKnxt9k7eJUTVISjqyg3UG34yrIxp+lsBN33eC0lwjoqvkCOnb4S6vOvOvwX3warDnov1gLHxQZ
nOlIt7SUeMyfn0ThEDhjWVTpaYKifB3UKZCD0t3tMMAU+Hy/+WgoYGR6Y5oKX3pn1wvX5GotmQBH
BFECex7bXi++z4Azjff9vxjKxsmdhp/FBfB8qBxDjbBgDUJPjh9mSSQ4kRoGkzn1v3iB708WzZHC
hALflcu96Wwf6/BiDObQxCC7RbAuQPKvpnaovzKof99js7S7NA4sS0iKB+vsjmTJWPsqqWx85WL5
YBlevMmz5EdPNuhPG+tD+MhJdTAaO8B7kayvqO7+YpCTbyfVWt9D0673jSf768/f9PtC7s2vOs8X
gkvuxmmYimMqkyWDsffjTTK5MAPyqrgbaP3uCznp+89HfV+vvh317IohR0JE596YjwJh3gnDHCSQ
0tC7tHHw2ZXoZf53450dlblGlOuIujvOZmABL87yvi6n/Ma3kDEL6e0/H86WTJq359Ob59Nnz5eg
5ArBODGXbL1yvB5Aje78ConOIrecMRkh+ma6rUUaZpdgidb3FKZreCnsDEFZwg6CeYtlYgBEzQ9x
ogtaN9vjYGlKtCXNfBlaWOFsvXJqoElilgou6HMAZ6Uop2d8vPoL0rdx4qp1Xv5FDZPJFVYvyRY9
P+rYzo9+5jDakF7NgYVpQ4JdJOGt0govCwIpmZhBzaltZHZ210Oeb66MEhk6afNt+eoQ5vNcxrjp
rXu4T489JFELz3nYmGvCinLimLwKiuXccFyuAycQ07fl/vzTmHKspuM41O7KLE0ad2XUiX73+bv/
aGo5glQwTbLgciV6u56n2I/srA4Vnq4dTjehG8pq04g0MFY4tUJERIuQfdUne781koQphBKCjiqF
ydl+BY2wt1q/NY6tK76Fk8Q1Tkmksl09Nq+fP9/7uouhTOHAehR0IfXZfhVAh6wzJtFx5twnwwRj
hCJQ4c1oYMdUiNDGmhspk6IZ9MUiOscHbTYwWkvc93irprYXwOhfFZ+crWmIQuWg1hmb22ay0oeo
TSooT6k9Y/XhBC40Ztg4q3oMo2ODy+PT58/+PrYajI6mJncNMsk9jry3PwHD2dLrjMI4KoEmWUf1
sPVEwkxlbcAesut1C9UAoYj53BD2Bx8Cf7Bu7B9bSzu7HBO59ZCRm679yL+Y8tZA/9ZQ7dT5V+Xx
+2PFJaXeYqenhWua5xeWsa1DwllBFEMsVcaNMrsZTJUsqeqLzsn7+c69yHOlMC2mvD6/gpUFzFK7
7o3DrIr+Lqt87Hg6ncTeoZ/88EfQ+a74Yol9NNs9rTyHSsDTTMa3XyEqfWHjra2OdYk7KNHZhPXW
NIKfhkHL+88/+Qdj0f+mD8YtR7HGzr740A+qhxKhjy2eaWu3n8uLLJ1D/JiS6qtdm5/9dtMGaCJS
cLnSkwh1/snwSDAoN9rw5LAp0nv29HXsBclGjfgI/6dPxScTrCUmCZ1FffYGTX+AsBWV+tiQ33WK
k7Tf22QAr4cZAtnnQ31wV3Jp5JlorqTgoc5PeByx7TmxZHIKUmRehQlNLTbmezFFvwPRXiRwcFbs
U2Ru0GrMkh7/nOZgG9NFJMxXiDb8RqfdIHBGVV40hxnOGWoP/3aI8V6LuApj2eHinl4qb8PUGNaJ
jR3n5w/xQdOH1yVIS5YOREJ53rbDKKOL/NhNTng2qdNsLsaloRddDmXVw/w2K4wZZ6xQvXCwbjxy
WzH1hH/0+a/4YKkJTSqUZ1Ep0ug+2wDbzJckjfootlUVIBntc59UKBFaXrk3emDQE749Tnn8fNT3
2+6bBX6OwSRC5tyEsZ/LojLbzVWSbuU4DxszDLJ1g1n4xuna6Wj0VUH83Pwfrwr22mUDszVUSYuO
19vFzjmfDSMVEyaQqeWuVWsLG0/0cHEPzaffnz/ruzf8z2A0uKQjaWzYZ3VThX3FlDd9erKqaRAr
H1v1ndvjzRFlffYyZHm1/XzA5Q++WfPLgJ5ls33yaO+QUlsk+dyK1jhkPi19ROBFDNKfcMNdJ7oq
fhu9RD4zS2V/hWG+O8cZeQH4JE0k7YLUvn2vc1hZsoLkcUKKw9XVCSNi72z3tvcxip870R3qPkLC
Exovnz/yux2VgV2wdPbuBe/XZ7MY0WFW9a7lHhqoKxeR6WFOmeKVQE6hPvwXQ9lAUcSsc0s971Dh
0Fb7aupAEoSP94UdefkLeWYQVkaI0//NWK5iT9U0pJR8+z4JyjDJpGDqBIJ0+w0xTnGw1oQOrT0S
c77YVD98hwzy/wfTyzz+VylU17VyA5PQ3Sqmq2RjiBgiUfHcHYIeVKOfP9m7DWD5YHCTqLugpbzD
EXTBpqiGIDllzajXWRrYN4CML2bSmut86nBHHZF32d2cvEwoTb941I9GB9hTtBdYl1DD3j6qH9hp
IkQmKdzx4SYTo4B6bgSzJpcqQzO1lpEMfOS+RdSuqNjm9FKYE37On7+Ej964ByompAU0DHzz9mfk
NOcG7VTZCavw/kQegf8oWtyPslFR4n0+ln5XvJmCLGybBoSwXQtS2NvBuqKOOATm6RB5lfXHLiJk
Gl2ywSLeXVURMgREsQUu5u59MaYPfdttlxCRCYVXPveXHQ70EkFdyJ4R8rlW3Aa3vTKu5k6thmFe
N4V1mU3OgXjHS4yUHnw53USj/YCkZIMoE4s4B2HNj7kaj/XyOudkSwTYKob4mmOkT7YGxsaPlQh2
1thdZtjb5aL5DTG5XJWCmsKw2lVToEtOup2s4NXKX4EFtBZiqIh9u9uWN/OEr2qAtnyKN2HT7ce+
vKqnbivzRa9eD9nBV84PAxTni9rxgx1+wfSVdJWgnSbOVg4xq15X6sA5WN0ipa5Smqt93J2c1kG9
Ogv5xXjvaGw235K2Dl0XR4LHnu+zcJdwHwGjOFiLyWHbYYZWTZFNK3h2UEnRAsQjx3uQUYXbtOeS
2DHhEFUU8K6+mFbvO0DLT5G2RbOcWxSv4O20IpK2dvAzJ05VG2QuoDPLN32nkqMP36uHEoClEjmp
sfWzXazPOW+xm3E0M8czsEvb6wlPe5S4fmOvprDX4X+KIp79vmUr+NeuNjV1OHckwB8EfZEdhNMO
ywq3RByAAXHRaveLNf3RXKAwXciFvA5ohm/H0whBozqQ86GeMLtD+Tb3V1bjlnde66AfSZQigeGL
pc2fPDvvl26f0iZFjaPMsyHxMvQ7DOPEoZNYv2H/lEW/YqVwxp8qRY7iGBu3n4/4wcblspPgmAcj
gyv72XFr9qrv0AqEx9Qexa8+aIPXQI2/6sS3Np+P9NHr1P+Ps/NYjhvpwuwTIQLebAuoQnlS9OQG
QblMeJ8wTz+n/sVEt6RoxcyyjUQWCkhk3vvdczhp3n4W9Q/vl5W6haKVmmPCqjX47NGJs7QDo5mL
D57PnVYQDmRX/3ZT/2EDxRbCo5dOVoeU0i8XlOSbUdutgnQ9mpY6Te5sMD3ll9YLGM6CcYVRihcO
Q/Pbf3/Y33+uExi8CzyXmjc14ttl/8e9mg5e4qLpTo9FgFKStwYU/ZS5lcpZk7ukg4oihjb4yxX+
/bvkh1pkRKn08Ar69e5hve6deQAFkUlZFAzK5dxDdEb6PG55DX3+90f8w9LlBCbbUr5Ljoi/vXq9
EbRm3UzsMvTCO6uAMR6cBF2VFpE+rMUW+UynQ0gP2rduO6Rq+n/eUvFx+aQkCdmq/lbDoL9drzaa
oGPimupOuZn5mZMA2zEpvz7+92f945W1Pdq7tPYJoP5y71qe6Gx6XMOhroL5KdMK+KODQ50nc5bt
f/+oPyzDXFZH54VAVoJN3C+3jmXNhN0cwkpo6rJdbvagpDHP0K61WzjhdPQMV6qoaDMJxcPot2uH
rpxZSvRyKM++1Hqe7MwRrP5//2K35f/faxObO46WPE+6wZHrl1djmcCGYdAzPzRKT8CJM2k4ngvD
GYKQ2JO+3vGWYJSKifO2fTZp0Dl/ub3/9AsQtma3zknPDezbtuifzxTNMXgnVnnoBGZ5R7Fp2Gg4
s49VMju0mUtrPfd9QzDWYIr2vz/8bxF8wmtUbcmS3MbA2L/+8q102kRybG7y41LrHsUstzkDf6KB
KKoPSK9qMy1gnjLdeTGAAZJpBRmQ1PkUzUwi0TGZ/Jf//o3+eDWoONHpYpEh/fjvqzHTZrTKyhkZ
YMlVdZQydeCoQgz5YCSILRil3vlLBmv+UxrB33Juf1rePHr6rIy385N3++//+CpIWgDtw3mGnV1/
alMbM+Fs3iwUMgBxVoFOVV7x//G4ew63PodSno1fm25lUfAbCcSBFBGoeElGND9NJ2tjy5L5t/++
uLeL9+u9TrLs/17cX75t1QXNaDPCcFDejZbrmCkYvwxxbPOXF/7veRnuK7DDNPkIKZAguX3N/7iS
bjZpZeIm2mFKnezIlEceMRB+bfPajyzptg+uCPJPpgjnXV/4+VUbHPmkOkOPNa/z/7IZ+NM9xb1E
PZMzGyX0X77W3qxtkUERPPpWPW9knsxHv7FQJJSG10RKESxGsuNuVmta/vJw/+mKux7+Jt8kjsbB
9d/XAaBob+g0dA6+PQNQNZHn6JvS15O/Vb5vX92vX613q3vz5qIf8r8ozz8uOPvmuZ91tzwEBIOY
WHOm7AG3jO8x/zv7fwui/X5F6bswFsCMCEUjZvT//bFUR/ndXKtbYbB1P7iLzB9eXeCoaZmtRpsq
Du0wu7Fwyr9NpvzpgjIV4/uWzZaS4/m/f7JMl54WFOXiWtzkhDl6XfIcdSOsv5zA/7gW/G8si9wb
dfdfvrnGCObFtAZxYJ1oSuDJJWI90eokRNTqyINnytKI8ia1mr/cM799lRRSCFvx+dhRcjj45a3M
GgRbImWybl4c5tMSMCdQ8QU8ImaQ/x8XhFuIiP4Fgz6EJQ3nlw/pMOMmVNUxmcl79giZCJaCxsRF
9pdF7reLiTyd+r7HnBcrHHHsf39rsJHkosBiHgik2OG62mZka0EQOaUkY7v26sHJffmXx/73Lcft
p5LODCybjLb1aw1+Al6PfACb+Dw75npXSD9YgJfVzO9ajbu8K4Kh2r7r1xyW1oREQIMlhdmONmt3
7Zyx6BnPVWqNNbMk+K9rk/H439f/9+tC4Jc16XZZ2P78mqgqEcTnpcUAvVY1eVyZDaBLHR42ZFDG
Q0Hi9eaQ/6V19Yfb63ZYYdvHV853cnvC/rlS5HXgS71DluFQC3DUKGKvxECzkAL4Wwfhdg7516rE
NwB1nMQkpz9+5C/3F5GLHl4JE06DtlKzP0o9K+J+UTB78/81XrIpalPCo/rQtn/JWPy2RpHNNUnm
3vLGNpXmX0q9CwFSgHaZdjBcE2GPGmaIDCWivMXPxSM4Dy0P23ryoILN9Fj/8hD/4ZvVcVBS4ubl
RgX/l6tstT343t5fD6nydeuK+ML3wrJfuwuAIwUwO0swVd28bf99R4G9uZ1t/33RaTjRO6AHyir8
Wzy0G2zw9tKjeReg91S3CV+kaEAf1i7YVcVcAFnAZeXOLaOlnWafOAfsvbWujr47hoOdGHu/FNZL
1SjvmWYryrXCZATTrsQ3JJZL1Ilmj2cacLGB/2I24eiakNd9zUcjzx5VMazbSM251qU/06cy77nT
uNjQym7osoPfBDKqWgpDJZaP9aYMs3wqESq5LhghN0ulvuZTdZptbsgmy31iFH4WNoudhIhinjrD
PYHqxPEx3S1u0UU0fe9qqDm6Vi8vvb/AI5v3ZgOlQmh9uS/7JmC2ubovcWQk/hzxb38EXnrnNz6D
6akZlSaBmwFJwCIEPy1ZUFsF3re8KXNnE6R+45CuKw1IRykZZ1Hbe34ZF3JbbypIXS4bKKyhEIot
AJM4bAS0zVXX25A4FTBOr3gbRl/7oo/k62cTgDgpSOiRdZ53W6MbXREFCkuSzMk7kjD2oGVNNXgY
78bNtSSo975BJbGkbddvcU+77VazQDoDPSiO7ZjkIKqbfksSbo2yvkjiPl2HEM+Uigkzg2TzIJYA
vilCpd0iicI1X9JktsJEq4EC3jiG05B8WBoahsK+zV6644M9Da9ekQYhnJQf02q9tjT/EM413iMC
IPni5/VE1OM2ctdZ3o2MMyWbqbihF9Z5gjKgHzXfjuXsBBA1K7QqHKRPUysx/Gk2dT+Rm9/1UeAn
03UCWlVVHEqo5nFgaNVdVgE/ga1zC3kylL8hbqwDMFqq8zCAsq+r9r1sxwp6NcB6TGtod6DQR8aa
pJidO6zuzESyoP5YyFXFSl/aqFOEtbO89cfNXGluNDVrs7NASG4bwnWYD1ntofHSJblMdfvDBNuB
RIRWLi5jjbgjQyqxtKufkmPkdtZQzjMyBVM+0TG0VQh87hgOMZ+IRfRxsYBzJG6ZvusTxPB5sr9N
c61F4n+aCs6jb1AauLdunnsvzSgq0+K9wMH27xvha/tqgr+GE4VkZbMEoSIrFyrH4wP2Q31Rlvgw
dfhmvjWSH8NYadyBVb2FZeXy5Ob28NK7afI8WmgE2fUfltFzN0S5+wcaJu15WGFEW+inIDU7+YNm
0bsRvC4jr56qDUOMLvlafr0m1Z3XzM6zzwm8/Z0eKKTB0HJ2ssGFImxXxWg6pNi5Ulv6yEuqyY/k
iI5gz02fU2hdqXVv9HrUT4sj9FPhAhCz3UWbwipbeIzrkiCJI2rr2VmzYGvRlwvtmbUoo++IdMFs
7lNdmW8a3IB90crmR2NkwNyWsUOESiR5W2kyj5qmLLxtySOXEuFL12dh6hguK27AB0CF08YrvPVi
dO56xxijFy+NAKu8CqwYySC/DAHqTtnrVpgq8kTJCpG3oUG8L6tG+zrXif2pS4wUt1D79IWp4Xmn
eMl+9UFzPatertvOtAAUYmm5F7klHoSpTcC4STYzENd/Q6vhQLkc/XPPqNvZFIy0O062vGkGgjoH
Ymo4GngQ7T7wYs6dxV3WTCBE89Rl/bQ+13HM9o4QJJMzmYKaEubV4gRzulVco8EVnLFU2n3PSHQM
YWm16ouyErS56yAvQdb2UZC43rueZfOxz7mpuhtA1MrgrSCSKB/Gvkw3hoI2FlK6tFmlb5i0ygTx
A1JzQEzQVNEi5qIOZ2dBGZEM648uQ3wrqa0wtV8LuN29h6LGlz/d2rzqOoDKjeXMkCp9VVwtBdxf
s7ve2wx5IX961vpTgne8M7hnoC5WaGFch/xa6447pfviYV7tcj+B3mq2EOl1tc/ZCm8bx2keOAFE
SnOnH3nvAcGyjWUIpwTSUyWEd4bsOOsRU44eVKyOvUeHFz4rmi9L5zhPQwpL0cmq/H/9G/hUeqWD
TsUx6cw0/EOoqfAZJ3gwDNV4iSy2HAOWb0kwixs3CdGGhE1GgKOsdiz2LXfQPDRHxlO9I6g/7EEQ
DwH6D+6N4G4O+6z2oQSRIgQtm5ugsSzZFtreULq7pwq47LwAxWQJ6sWIipQ6UTQM5bBLlmGIyC/r
G1SAxiW1PCy3vbJKfmPXhqBVZ5658TuxcEKpcNCtEO60bg7CaXKGo7ADapQdy7JDL5HcdVt635kg
7fdiNTrkMErxUpOzMs+rk6zvAViTj6n0pwuMDABmCBEDSWfRBsBhA0LqbfpteGiyrSYrqJC5BzRl
MBKEQySgCasUZdQ1ohxYELDF5E0PwjiwWvw++ZjmW1B/00O3tPM57dmLaBAB57BhAmDaJP7I4pov
5ps7apD/tCLrGC5aUflObeMdzdqr9m5WU0KAjjVtuja5YawqJTA0yPypTQgq2wujC/jk2PEweGRs
pwHmx8qT2No0eVaVQZudh3iec27e5IdY7facjWWsV3P+MNcWmwgqBDshuvfEFmU85sHyrQ/6D2PM
nzozOXtQdAk1qFtu/lJlGQxo9VQ0zkGOqj9pRu3dJ+4UQnXkuSr2DMIgKhAZIDsF+Lmi46W67s0a
ed3CsnGIeaJYYNfL6s1tL6hRbCR5ACOzn1erPZA97QDxeFyOFEMnHBveQo0DNxE2+nyjVoEkCoOV
pQ0Y68qAQv5oKYjko7aEjGveVQwDCM5yIe/Mk8EojTsC21mmz24WdP9a55QJIyLs8CIVXygdpxcn
9Z6nTnvJEJ/HOipExxmsTTH74OxLhq9dG0GG8nkCyoF2g4YoLxnsO0cY4SK7T7+wHj1LWFvoZgem
h3eJb0WalGdLreo0yDkchNWEpi4xAfvw/tpaXyEkSi/5Rkq1iUqPhaLoHO+lNNzkjvI3bqRWAs8a
XdWEnmxj1c1Qiyotoli704I5P5PHYSRj9jAMm7kXd8p5x9YBhxSLQTPvmRYl95B9mQoUbZ5zhg5l
ALjK9v7A1MVqf2A1RXVmWWCBimYHafqcu+gdoZOCrBbHWgZDSMn6pZMY8yzxyVQSUyOu0V6ZWak2
Rua0J/cG75+d9nHGwglitm72a2k+zQrvT6kuxggbeeRdq9qDZ+C1w1qmqLwBHMNqRD6SpRfyvuUt
+8arXawo3r3s9CpiygDkFyCUMhUO30Z5MKvijfmrhxS6MF6vYNNQxirc+Y5ZqJhhkU+tK2PEIl9U
Wz7aJk7mvHxkFfuOKjNEk7Fj0w9sfC1/eM7IwIv3w5rtITKa9L7J502DTygZsYw2acKLdQ4t9ASO
yfohLVCBLDsAj7qNnyUxsbY7PvxdXg4XzU+/V5N7XXwb0ua8I6Hw3SrGR+mgENLYBTRJ7Mv2vkpX
Dw6z9akKdaDFwnlM245B89Y2PSaG2adApmOjHLJPfZ4e/HkEcWz47s6w1ktVyCakX30iZEvwo8gX
mOvFcRK2t2OvADumqL7ClEXrjd4hcd+cgj++gswDWTs78aQ57bZUPp9YHurJPXKyV7w77LtWpkdg
JxHVwR2DM7uBwd9kDs7SS3HLVhFDpJxsshxK70oRDznAvli75FYzfA4GNg2BOz4aDiolqBlrFDjc
BM6yYNMk2LbjaE+fM4WIN0hxSAL3B1r1LbldGFEokFhx2f8D8vKho1bY2s1lmzvyWtMiCiff+DJ5
Uxwk3leg3MiavcQHVTt97Qemq8xpJwmhqM6/4mb+WM1xt3b2gVf/lwEIeooFfJwqZOwpAyppQVLB
XrOLtgRxns8Rmqp46eW3Oc++yiG5A+1+T5z8atsmNmkmKsJm0NV2HZFkBplJomLUuD5IOAq/vJkY
m/dAT4afeQ81ffCbNhoqRpfxaT5IPI9E153QvHXNTcWtFXTe1WdbLozsw876Zyx9XzNFWT/gCFSb
a2RLVPBJcGk0LzKRX9S1PHQFrlMYm8na+PHgOR8lFZLbhHFIwuJHxVBhHHhJiceqgN+3MJgqAYLX
xrYv3CerZlK7stndAVtnBICnuQEFQ/ICsOZ4i38FAb28VKAk6arDmpj9xiyhkTFwA3M8H16qdmnY
dZevWbNILif7PO0mems6BZk9gOFKj27TlR7DiXwUfxiZ0uFhaQK1zXSxFxMikqEpg+1UEE1BsAP2
H4qNxLyOE3C5JnWA0gFBiuMZWShkfz8UnFNkeZ3tfBfAX+OI8t3wx8eJwMwGjms41SLbWh1lDNWn
u9xqLs5QvPcWizH74h+t4Se8aZqH2rInar8ZJOGSnfSkl8+F1Zxsg6Abkc+4KKp+Ky1p7hbZonxy
Hhr3RqbkdYXrtcYRVqivxI31TbciPGBws++XIeo1ZiVap3u6cSl56ebnisnTsGdOaAvBai+QYhd2
fbHTLhqsDAh5YV8Gfp9bY3ibQpiMlqo9LFl7bzoJ7k5wW9TfezIPyz5omwOf6mJA9GRGxQyzlNfE
3EpEMWv1nW14aIvqO3LqA8cK7dL4OGSZJQQq7YkLZKKvSwKsF/B7AfF02uY5Z0bV9nw9PmOBcNh5
N8/nxOV70LEKwYLRvS3J9ooxRmtkI60BTja7ibPz2CZnjmP6VQ0BBM5BOgccM5dOJ2mPziW0O/ce
s8hhwbSSr4hI++qVVXoz12its6THHji/ZYVuRcL3p6NCy+wZWncoF80g2pgeLX156nDNiNZ9zeDF
XqaeaJnjcY7SC6C9Q9UczdvOtmBq5TGBQy0Q+IQu6iuFm2cDzVXFulXhXdKokxh9y4mDVZ2hufGl
7YOd8pAm1s5N9ntux/qp17HG5E2rbzQq9Ph4eiJVjQPFE9UDYSaQHS2dvXTVLpNlHtlwHiw7PdVC
u+hsZDcJgFiw8E4ohxIGfcNSWLb2Hmoe47YoW1ZqTnsGvuAg6k236ezpeQx6jn+d7RXRmPD2sLX0
nQ3KK8BvmomefT8HbUZ+eXFjzb0tT2o4M2ax9yzFqrWYMN7aK4MPKBcCJ8xBkE3TTcxcjPs1F0B1
rT1Tui9+zRROqV9yNUIlHtFKImHVDRCEqc0/EvdmSjNgQmIV+6LxDibziYUcn8idPpM03eWcMRw2
l0wq1gyw8ixvDAZDd0z6zKHhwbCjugx+mn11XiLswEDh51xH9o5Q3nv3PdXGL11voG0XL6q+bQuM
ZNs06Rv7e0gqzoM0xy3vjddl5vBU+/pmsuHgsUd3ommeL0pbnhUbxqrXHgK7Hg89M42ApNUBDCUv
vP46D3mo9XCfTfezXekTAzsPsvnLkiwvaK84ludJPC4zD+UID1uftn6ZPgz5lJ49RBZEFzipQAMv
w9LjxQvzs4nqCqFHlQ5XbSUrtwy82V0717dm3TpRwZeZTNpPv9JxymavsGEMjo04y+TaHNrJ+m64
5XSqKG9uPCTBYOfvM5QiML/vZNVelr75maH/tTT9utR4tl1DflpeLSNTFz/IBZ/6ZtW3pebfe4u3
W3BjWEvzvgxJ3ObDQ10OxK10/6viJawK91tpVnG2ph+epgW7hT0DnfIhNNbhQ5R2yh6IFzKbnCFy
S/exUVo4rN2DYKvk24u9B+T9oXptPDg0lDeN38NKqLGQ+llH5GsSKHAZMV0Leagsqm1CMQjr9O5d
ZoDQdsdr7vqPayLGQ26m/sZr+Trtdeb8seLKmb+z7bsNYNXeBoIOt9b6YC/m8zrmsZpauPjgy4wZ
1V3Ze88VyuVwbtSTcvPqqkz1qNsp/XW7fNRYnKk4rX7YALNa6GmpxI3Wvu+PpdmbYT3NsdFbr3kg
E+a+Hayu3hBbfYCYepYftWNfbg47ueIfsHCfMbqK5SIJIrMT7rbCzTC63tYwZGwz0wzXbzsnb2Pp
PbX+yvay2nZtA7V4es0953tmFd8Td7jTS7s5NdAFNmO17oYGFSHI1lRnE+P3MzWGEuorYMgo6E2O
Zfp85fR+p2z3w8rtcDaKfT2UPG+2fmp1VA4r+PApme5bC4ylQv5W3ybuXECtU0MFpyZRtO7WwX0d
O+vTl8vBw2W21oSy9THqmSkjk5BdWdmTkIliM84FklivsjjhiO6+wx1dM8u9pHK/JqUWT1V19Ys6
8vuAIQmBQtJp820weQdNz3FjOcOGoUTOVU4sgBG4Qjc2/Ugz+HZ7jFn2NFtpnHU9MhpvCANPXFVF
ZSF3hwsR4Rjj0Vli4dlkWhLXPo0F5NSr5z25xRh7Yj2uRUa9fSzZDAYHze9jxQQvUTu2E+aeBeTs
O92+a+DlNqLbtKBSw2UO3rPWj1cUxCsA4qQWmDaqnbKdONEEjGbNPhTurTwXYHAIliOvcXoZSBTs
ke26trWwgptGh2t72qV1Gd24uL3GpSua7OSxxcADfp+MC4Xb5IEWbjyhWeN5jG3bZVsKIHMZjlnh
XQwCIQxccEsvccGZQPY29Q/w255xTY1iRw35XIz+TnVtlKQZq8ZQ70nZZjtfwPQNEh7ivrzgm4zx
eXytjNG9nd8AA+jR0o1nnt9YUt8MEsYoGrEFBR1VFbx2RrpLThlYl49SM7/aaxKvbnXRq/HDYH1c
6gEhGy/1mn/Ieu+po/JWZcg9k56Fl5n/bj6683oaO3Mb+MF1MPOtyVEF62BcFe5eDXo0FdrBGdTV
HIbDaOgXU8/2oq4jy9Z2Q26eqkUYkA1wW81Ij1RlRH0F458McdvlBybQo9ubWZ/GPXdfuIriscZZ
3/QQLNl9Z1qV7pfE7O7yKl/Cbu4ePBs7E8MH0oNe6iFjIeqrMVyS2AeoWIjtb1rW/lKK5cugJ8xd
65+Tpg27kvj1pm7Hb8qZ94lk5+/JSNOXQ1X1Z13WDzOsW9car2wVpm2hF3EN2HorG8s4O213gmJp
0kdAjsl3eFWrLbaQce8T5uIOLRGnDvThYx2UR7pheZy6VLb8Aq16HjeDipM2fba5H/xE3jewiHsb
MQIbdjV3J6eAPaF5W1PhJk8L/VW1yYaCVqQvzgb2125p6l2brziQewebZb4Va32tB0l/JeBvcPZ6
zeFYte86cvVNY+hPLksJtP6txmSrb86YUFNKhRRoCGyXLADa05wtW/aiwIWlC88v4fTkdBbE9ik5
6hpSAyHtFYEX0uXGJFODjZjekGD0m5rSoz3mTeT7BtsBGeiUMcrXCpoU+yl5bnK173XWM3oll3LM
P7t+hhzB5FufUB1PGj3jWDzeO2Pw4KKbol4XqtRdeK6Mh9q5DSXwtFX5fLSr5dr4zRMVXfyOKn2h
XFmfWeoovd1IECt72Yn9C6J7j1Onpn1RxfzpiOK0mByn2tZHZCQ/ROBTfhDVCTvBru7lnVhxEljm
PhiyWFIYo681RdQ747niE01zsl1a7Wjk2hv8+pqa13qQ4ACLkg1lKu4twUbNdwdzM681iWjQ/Ynr
XDAl7SALsOk2PjLrVgig7bGfM5cNv4VoYJOb2kdrMMkGdmDddF3iHhMDbmZAFcbT79oFkPQ0YYZ0
xh1vqLPfszBR9E/GDHIlG35XLRQaC+sKhh7jXIn3a8HHlmvdXWqrd2WZ3zpVOs/4bBo2e34VdsOM
DDiHBYzC5qFuUELrC7H6bDn4Tsn+wt8tTKJOJcSNeXJOMlBv9Jf9PaRaJ2qshlIdjtsLWcrmC6qL
k5C3DeFYR3R72LZRoocN7m0LkT3pqnnv16GhbAtkvNSt16SRsCYNPK+ruNL+2TPmQvlh0ZythgaI
XSHcH6PZ57qFSA7MWxFoL4uN1Lkd8A3N/d7Tuorkf7WdGSYLu0l3o5aNMSUVEvi8B/pyqkLLYdeb
9vRd02FcDxPXOcKPGbUt9Xczn19nJkk3zVhynyXIBpyeNAi6JFr2Fay5xttZLr4E25svFGifeeEP
Uds3Gfzj6kdhr0u08gS5NMTIrlt78ovPbkO3sm2Sd2G1dWRT5ArNoHxA+Uy1zcGrLru4cmRcpctb
o4qDlYqzP3tnmx3MZqq/pgv4ck37Oq36nd6Lw9Jmr+TKKCGaAZVBxFKMO0DhMCccEwE4NZnvFvRn
DFPs6rVHk7qan20SWODyR+NzaaZvuVGEkoqEk3d9iNH3DvjhCyLv85gu57SwtuZKk0GYJac6eEMg
k6lILlo4epBZUrJA2fAzzfOLQ4vpyOz5lqPOj6CzYqdYt7rdvhomkWGRFcGG8MdpSIood1CKTcmu
c4qttRZ7hv8/GvgBeMORFqY2ApNbndsy1M8mLz5Sp/1wMy3WjOmh7NpHw5xOOfW43iyehwnj+Bhs
A+QplDlyxOniMYcBBCC+i90KfT38KMrgN4+SeFqy9W5U5XPd8oMoxQtMwc1pcU2dLkER1np29Lr+
JcNLiTz6ZGe0ZspePVbG5G/tHOxADzy+r9kQ+BnECj9p4V8P1acc9XfKfd2pm1gkJs/ZFBrPkedq
t0bxD9uvD4EC2i0aQflMWS29YTleq7SiEG0UJ3tt223BPi2UTXYzGPgPvizinLZ/YYjtNOrzodHS
Rzj2Ma94vBgA3Br/Is2ET1jf1QMC72W9m5H6zSN3nIVqxDSh3pu+eVRBdY+l7ju21mdnFno46vlX
Z1XvdkJ9rKl5aZWTv7KcJrtB+NtSYFQn27OriV7xN9SIvakulSleGNI8n+Bmqt59k27vRFWSx7O/
Pmne8jUY6JnN5LZ0u/zm2gyMNvPahz5idwpmSNZbUsZJlcNNJh4UprWgz6rVQRzo45vmjOA+in3T
OtehV+JDIcbNBIRwzX4KtGSMpMzAhSz9ORn0FBFI8uCgaCxc/yBEcIP39QI3vP7W9GRkS1Y4pyQG
QD7lKCuqDppgdlWk7VfMSvZuTbRL7k0v3Qpmh733gcGyR/C0d5a9bFVpz+e5MmnGe4bCbeCe2kJG
CgdLmcMFzPUTr6totcbzLF9rCyvUYK819Tft3Pvzu44BoC3Nx5VAB2Zo48VZgvvVXcmiVEeqWLwm
9eqoM2QSCLGb3TFegzp2e60NHbHsVOu49ESaByeZ7qAqLBE5n6jvSAAIa7hfeLRDw9GiailiKlBn
r8vYSwTGNhlF2EtTbqakdTdaYOf7xrffzE5acU4FjYLQFx78LdLji1T5dVoAEwm78d74X9nlBHdw
kQmI6/MWERNCk8JNN4nhPhYNB4ByTZptTflkNAw2DoHEPI6SQDr1Ts7atVa22Jta+cLbr90A4925
w3qnhv6bXSf3o46FluQIsa78fZV44rPxfsyTO/wlSehMvPhY5X+0VfnelM6um/X7lZjKflHDJqfT
P3EuVhWS8Wo29riFdyMekc69lQtWbQi99bNLjQcQehdRN2FZrQTcZpOd9/LAtHhkz9THUTzyONMW
M/jlWSrl22DLr+CEgq1Ok/plpSjWjjbSaoHfNzUPuOY+nFYcO9bauRq/56s8Vq3+Y05uT+riPHg6
J247uBNdt20tzkHpKnXWnoY/2qE9YAqLepNF/sePx6D6yZHlvhsSHF4iWgL90zXZkFOJBHjSHGTa
nNIixbCLJ9ezpldqloomMcIzRTfYkNV3V9M5Y9ExGHqS4olJZy213g17ZFHtqDAl+ecUTA8V2sqq
mgtwcChJ8umaL1ZoWslXNUyv7tC/cKY8VQ7Oh3SktOYcROYe3HJ8MsFCtP5yDIjhbLIZd9LSkAdy
H/uaWw1IgJ6I61Rx6PCLI8TCmwwKO6mfRVbOcLyQ1suc0mnxRhoUSDoLfIKLzEOmRy6jgz6wZG7D
DQ59Li9jrX/2t1bkkHs+S746SKN/7NfmwfKHg8AAmlhL5NbqLFZ0B2P9ISznaCUc+jx3lzX2OTeY
eh/GU6uMeFIcyphJP3gZu92kt6lHpltp97Qx6qUN4ZnhuKt+MqNH/7r7lKZ3Xo06MrX5izWke3+m
XdCX56Exdq1roJHkOe8kHdDkTL7uOfOd02prEPcYSmcEHsffXC533YjbO9XPQUURjnsXh+tFTQan
C+84j9aDhxzBa51HMaS0kOebRsKL+zE7dareJmkeS6nOnE9CnyGbSaKmC+iU0L+dpQ6En07VPOIO
ZN4moxQwO1q4yuTa6HIryvVRJGakj1Rsy1oLQi/VTrReoxZ3lF8az5ZI9qRKj/aS7vS2uxtGmx0q
q0PX482xWcyzpYog52IlpyTREnWBor3zZP88egsNEB62bhg31VKdykXcayu7F8Nxy4jXMCUB5nNV
FZsyP3PO3arM3WP8PFko3fwWiVutuJur72UysE+dT+XqfxGOe0SPTcELLJqRU2C+lQMxfseU14+V
Mz2TxzhzojuoND0aLlsZqYawWas7S2mXxMvO1bQe7CBn3lOoH/AG37K6OvMlHgKkW874fzg7s91I
lS3afhESEBDAa/aZTvcuN/WCqqXvuwi+/o70udItpy1b+x7paD/U3kUCQcRq5hrT3eYjdWWvY3cI
U+sI4OKpSed95c83qkRdUKLTHoqa2TAnvC8yVBij6W7w7SSI9sOHKIXvEWXOrWWW+9hg/JUuAJYX
amtnxt+6jr9TxSXVztGXZQjj8j7oj7GdbKbZoh1t0qilgshhsbGMzthQ3KFDomd1aBzvbnbrhRZ2
eSxIHqSalnQxd10qWGUGHlaVw1dq4CCr/Pio8TjMC301Dif1nUczwroyxuTWw5d0YVG0rx2L3CV+
hMawT/mdQH5I710fDk911Vftjl/Cu8vGXxUOLTNuzGpmvNFMruhMLMc8hDJWwG93t9oeqaIC1MEv
00yYt8JfNbftrdM5V0VhL7UZPkOoWucGJiqz+9g0+tjZBRblYoPL0A7HtAFaGcGssr37IsXtpItu
R8PiJ2Chp7plMc6/ugEL6jo7SmvyrjI1Xbg1Ji6IUq5xvF8O6bSh98VBl+7anLjQJ99wO+PSLelT
s9YeRJpdRS76wsoFZFlPHv42M6+i8A40Pi5sUH0AYKgaoFehXohpciHJhIzc3Wcp3eDRE78qYVrb
kWtcUDFYBM3wKOJkG/bBuhcMdtfIGVZGUn+bHXklpu7Sn0lyY0uvBrM2l/B5tmVgH3M/wX95FOJS
mZzac/gA9i5Y+0Z7DDqyGruBDpPl1y7gnkXPurD6xFzWMrwhM90lRnsQSbkdnOBXZ8O0ao1rKdOV
Y9BxikNy6mBh6/qI50xM91s8hq1+BOaDXdo4XhRt9BB58VWYdPhyZs8DdU+Pgibdu1vmIOIlJCi9
tPLunhnhPQKvdX4y8iOA3aSR80d58mDa3W0eBacFuvM4IqmA4nMQMmglJ7FocnnHJAED3801woqF
P2ArAw+9S6YbXlC0GCf7l4NbmjenMOq0QRp0yqYqB4POuiWMytcMrLcLo0kb/E4FxnEG7obJ7PwJ
AX8tOxetpoxXWsX2aVXT3e3XHGfbLreXg+5n1Jvlhe4mWOZxsrFTEnUlx300q58OypQVc0B/WTb2
EmXWTa3dlQVZculNGBpNObGIC70UW57I3lATnx41G9vKmfGRm9ps7ScAWxHFgLBvMYA20HaAwZyv
gYncNCUFukAcpl78lCD61lDU9EZa9aaa0LY5oEevmco4xBnKD9eQySGN3e1sZhNyWErmk5/Sgi3Q
aLW0Mfnsy5Wt4zuzap79TBwx0zkIRX8oG57oaX0fHPGzQG92RbSxZCi62CS0WI+0eob12Jm/Gkxj
U7+/YR76ce4RPVTSYncbl0SYS5ViFpbMllqrsroaKd3VdTev8Qy5ott/sgQt74qZXA2PJ5y0E6RM
2jFR2ccbMeUHW7Y9fZZXP7kFZMxkZ0+jjXX6vM+qdoOs6pHpE2edynzXYom+HFz3OpDRZWTUR2/K
MJMTHP4odjUxIM2LpICKP2kfSQzWtxt3atQ61umT6atHZZR/7db+YWbwqbz6tnXYB208EqKhuJvl
cJtjnVsL96mlIowMIVqrGSlVaawbfIAw6rjtAiqN8xCsgin7bk3uXgzdt0qHADKTARtAPV01o7NE
47oJA31fBK/JXL+McNGETqye/ZJkRNEjtpok3po6xnbEog4x3GGbtFRKXNQna6o6lJuZEYWyTL5p
aAO9fKlPIl2cjL7lLU6RonMxBTMwtShKP9o06I+XTA1ylI/NN3aE7DRgdJrkPnURHUzGVkZg1sw+
J/ZxMjEHNSSe1Ybsx1Xt9M84jjzC+AlX6CEs5hyrZNOOdbppw/hJRNm2B1m3DvTgr+aKit88upsO
W/i2Q9cRexROZUgSEA67wgtvyVkaFKLmD6SQB3tgnx4ZihbE8d9DHa4nGxRdG++sLv8t6BDh8JN5
l3OOALoBgAcBwtrGVlxc52OKiSYijU64P9Wo+ztkHjtRtJIysbhv+aL9CVRNyXRZYGAfbMwEhq1k
zD8a4weWuXnld43em331DV3TZc+2v6D7fz2o6dvs981ShKoiwaGjJrx71VV4rAcDLRNN/7wqbvpi
vokszOU0PmyDaC6qeL4qkO8sIwM/pAgygBf1D7mj+Vf9h3nAHyKJu5GeAR0mWRn9mvE4alBl8XRy
V1w0VvdduOlaVt2FTzkTTc/CneKJ6iezGJS5OoQe1ILlMgno8+YFTlARzz/K3egiDzBR6BEL1qmT
oqCc0ApqPBd7Z5dKn0qITHa1YfZr20cYUjv2DyOu76Xd3lv4ta+hwB8gTlFS6rts5QISP1YtWu8h
iW8DNPjNFD9nJnmYJMJJ8/KFneVuLLV7iQoQN8k0XpMO3o8lZjOkHSDBTgYPJBPLak5AktBIXUUu
voQJYr8N+ExNkJbNv+jaioWJJusqGeY7gfB0IKALO3pE5kT/IpP6m7byJ88tDhXS+rhWB/TKS1O3
28ga4J3STSwGF+snuWLse9x4yNwxPNwmxbQa4uCbmsru4FnTYxnn3/Ni+psGSOrEFBzmCflPSgBg
6+CR1OvC8JmO66gjovBkzjLYB6WN8re7TetxXcXDLk7xp3fsFiHFeK07G42EXIvaKAh+TKAnlYez
ZVE7ZEHpdazLTW3hGm5ivKqsn3lj9fWCylS3xHZ25VA1X6V+ggghxreUwT+sDX1hLRyBkWhoHaxo
ukhx16RphwjXgBBZxNl81/XzrVIho6bCv4g0rIrULMJjUU40lLXTbHotrxxCTHdWSDJ6vIkyk9MJ
Hh2JnzSPjTOg5nC2BbPVLJZx5RfpfdpaTzZGTuXkHUpfXnqQ2wvDsZGmzfcGXLEFXw7tLmKPA1UW
uSSQpVJPsBwg8WdhXpoN94NZwLBEMgAb0zCPfktTQEKWJIgJujUIS72qfNrqvW8tJpGR0sxUWcwA
Qk0qqeUUyEL7ay9ng8XwvdhlWcXBN/XU++epXAl/+NEKsSkzZ9W01VJ0epUr92+aFRehl6dL3ZHe
qarbN9FUL6usu9MiJ7oR1q7JxB/c3RikMk29SiZcSyYRJos6yly0VaGx4nAA9jpY41XiMbJXVf7C
TxBfTykVA48SmE2kmXXTS9zUv6jtT7xvOSww07iXbcmmJuks9tL9M+ryZADMl1z4HmWbHr/U2jef
414/lGQqmLf8zt1ge7JMyof4aCTyt0qzX2FfrbwUD0/RbnImWVCS4HYVVuOPMe0vugDfeTNKi4fQ
mm8zmuamYW3k4B7bUtoPmZkd7dy89ksqeilFugvejr3i6e/mBDG9yhlJYHI8WmgZHbVrAIKIbuMp
v/Q4minyHlldyUqYVb8pYaOqKfypnOne8IyLdOSLAZ0DACsoSHqqF57XuvV9SB2Z3x6Qc66YmTqO
mZvQQBaPhEXfLPxgVWLsyc0B8AuHUn4R7CktxCsPvRUVsdDEYpZGqiB/o7IZMi6e8x7Ia/ep1yDW
77t74WCfGTrJrpyNg9Ep3KZQweNKeefb/Y9Sy8uBFjbipB2Ugpt5StKlk5B3xV6W4xtY3ZAIkQSF
vFor4GSrOUzNsSd0wS9jsJ+LqKE+hBEztrZWRkuBcCsLm52ls+uQ1tS+H0DzmDqhhhAnR7NLdxnH
WWIX0C2rAkB9/V1a+Z/JLa1DplN/Gdiq2eCS95fC1rTNMCmnXfJ9KMx9FuS46qGUqJJGo+9LKM1F
L/3IM6qAu4zNSPXPWCsvWCZEJ3zaz7bhvAxYDG9jD37VHFkvLiZ4kD2bI1oydDRWuCmHYjU26Vpb
8U53DggV/TC6zQDNlgIkXIMtZNJvvdP/IUV+6i11kffuw5SP67KZMMX2zAsEiHspkbPQdUm7VqxE
1Dy4jJQhB2TF1AYBcCwqc9148gbolYOhWHzn97Kllc4UBcHsUSQoNPshuKoTOvPR+MsfG/4relc5
MYtKE2c9SWwDNQnBaujbR5lb9Corl61voClVDMkSUP8jkMe/qVXdlQRkizGr76jLbkVY74MmuVJJ
v2PIMmNYDzEO9sBPXa7BLtWCZFFP35kvSRcNq4uWW4TGj/yhZJwr0wn/UgunAGFOGemLOEThpxjC
cfpL/uxY+NayUyntimY51AlzTuHtyCiWPycXjR9TXkzqvVdXF4wAhPdOEY7LxrJfEgkcGaGtveIs
Wro5Yyd+TKLfQauDufmSBP1PvAGjRSWCbT9XL7pNroyEvWmQzi/JYAyC0fqH57krIxX9QXUnh0dj
vGB2a1qCwnpmahtcWjst44KeTUyWqoPoJagp61YW3s8Vcn9v4PTNKZwj19Zm8sShtHK7cpN4/jK1
5Z3beEibMUXfpoF4caL4pzy58aSlcLa211nAriBDJkzgLqkayfUk2tsmnLKVIuzdtCgCaAFa+zEI
H3J3OvpezyNmnsRNCzx/04uwC3l1db9Tbb2K2+amyuPvTV6li1iTMk5Fc8nwfrIw6+E57+ZgndIk
svl7sUaunho8R8EuOysaeZeBT3V8MtJ9kpU/cJta4T8NGVj/dcPhwVHyvsnddVhj8jgE+a0RWTdy
AMYRyl0KGSB0mWMHirjAgkMvM6YG0FA2zuKEckZiPG4x6l1VjphRE4SPWLYehowCvGc3h0xkxwyb
VeVOK6dFa9p5q5FAqUsiVMblX8NhGwDtuOsceROP7shT15zFYtV69YEGwjPChXbBMuD9IiExrBgF
ynSQ5YRdvahf+s7ZglriOWPHBs3j2vasrdWMxVqxg1ZucxAIOi1J4VLMNx1TCLUQV4rx+FLMV6Q9
m9pw/8bteDIDzjbUV67b2ORv8ujb69sUgZ8Ttj+ak+fGZF/X0bwaZumtWBvXboKeSOWXsyR9zmtE
4kV0zXjpce4b80iCKraxby61V6MiU9+Dwr1oM/N2sPgCMuldhCRdhRc/8SsemUk/Kp/811A+MYzQ
5NSIZwBz4a0XXrsMbDJK1RsXmW2NRyi7F/Z4MuzMUfkBqkSaF0RrHDpxvstpJDAjIEmyxWNrxAP6
dIaGaDldt5yLS6+q7kIfyH/SiQExoE+8Q+p9NU2EUIWtEt6O/XcOhwNMa7nyRneNA9lJOBARi/fI
ZRsC7WjyiNuiPdj6doGCdQMK6e80wvPurWOk0kul/Uem39lAesZeVILJIjt7gXIqBkFM+dtv5N6m
iZREyCkdfSVmScHXWA1l9a2v51sRWWhpQP3TYF7wDax1bust35mmUkCypZlCOJEzX5Dtr+BBH1xc
3o3Eo8jSt5cu04F3NiET0qHS3CGWrRZeN1+y+hOmUeJ0U4/xQFklwQkhqXnNOUPZgToEfn3dI47t
M/MoMUA3vOqPV9d/pOj/silHWzsY927R0/Yji27dO7auZWvT6q5/Ig+7damm02E85kqtZPTT8MJV
Vxnr2DDoQ/BpFPEuYjqJHPnCMQoit9jY+zPD+Um/qt3imLn1lYzpOKfBD5yUdmpKxAKusV4hlngg
EbumFbeYaL8t0iY5EjrczIn4GdDiWZTxhFrMgFzYmLQi+p6WCXgduoOorwdzO7e0bmT0YIjsRx8Y
/npuq6c8o44lihfkQVdz1R7txlxDYmLDZ1EMQ/CzPXkiZ0nETFpZIhxsGLJoD7XRwf8zKIMVO2pt
l2NIa7KCf7Weff8K7pFxknJfovTFgST5GeJ/nNSYVDDQibhg7frzPQCBdRpQp60xg3bsb2FdHlGe
xETkaGUD1natKI02Dt1DKIP0rm8ZOlFokSHzxNUxreOIAma9VaZzKKfqruK7L+r2emgmZo6zWwlB
dfQUrbH21EY9WQrPm1I536h46YWu4js3Z3EOYXA1OtVxSpjhCxBU5aCffEWBLHsx0ujSHg2fXKP7
7tAWAhpMjxcFVtZt3LK/9/HrSJjDWmQRbejco2UV9dP3Ie9/TZW+cxLjMvbV1i8oJmbRqsoE6nHG
WhdZb/wxO4RLLPjHjKR8OaOtbxKeDwpfB5WR4BczHhwseq3pu2qamip6hi13hFJvrhPbvIqs5CIY
wnk7eOzNQ4tyzZtqNJGmQFDdiZcyZXcoigxZM373NlB6poFMWoZdOt3OQzoe8FQrDjiSPwel9a3p
GWkYxL43nUsN0p/okpMSMtH3CMO5pWoQlIa6W/vevKaJeNeSFl+Ry8m1P8kfMaMi/5mawFA9aFxa
C7SUYDW8pSaEMS4TmZNFB4rW+doKdfIA1SJdKmOQ/xnKwfyw4Gqoqhnf9M7ABZU/lUnBbgpufUKg
JvP8NjGD6QtQwHsMBLOhuE5jm+twPff05/9gIIxylMg3obiF+IheWe7U3jEP069VykTJ50yCD0gM
ls/pJ+HFAPt9Ja79c6nUHyQWMio5UA4OL7vJH/dJ07SbdtbDIXdAUM62fgxdQGCfX/gEWTgjIby5
8BmEYXDYKAyXsyub4pjadWr12Hykjv0VD0ec3sn5lbC5gTaCF4H3DpEfZ+kct5BF9qi5x8dcUgtb
JUZXR6vOFXOx6avMGlZJ0mXo8/McZVZP6k6rofJQi49zwYhFXg5XDBG5L7lb249xQSct7vyARl9b
pwRvOozUEjQ6A2wyywsKs2Xh/x4wPusXU5JENi2vlCHIRDv6ZynHAq2a3Q6CEoYO+0WQz4wkGRke
mF+AVj54zLaJN4AtJL5k7jkmfETq45ZDCRy8qObndJAeE8RzQ4/789f5wZIVDv+xZbsC5uE5Q1m0
diuiXhh7hW3HVYhI8IdktHzjByAcPr/UB+hzaQsLcJOFH47DP99+HnFe11ZcQ/gGcDIc/FGLdZmT
mWhjDjbNHHqXxmsF2s3kJhSx+laI0vn2xY/4gOQBN8U2+XD4StkQ3v6ISGL6OlkzMHhgH8eERgwR
yBh1vxsl/WWM6JY+EAra0kch6zFZP7XSXAShkew+/yWnuz1b3sLFn96yWNwnXM3bH1LXhu83SV/z
3eI51dWSofMqYZC9rZo7O4z09vPrfbCiILfgyO0DkGF/OtuciN3mqNEZOt9MCirZc0DGnFdq9v77
tm4H0IFMn7uD6nb2moe8Mi0/Dpx96QEDoYgQqN9VZ9Oj1X5nWP8fq0oIW7qnSwGwOmf9meh1zX4o
9L72K+PWEYT3RT3doTGxd1E2iS1HSrkzSnomXWR569GOyy8+orNX6TPUdvJ08DnD7JPV6dlB1sQd
RSphMX9kudUTFjF/CEbUopGhy1pHZfr5mzy/nGvyP4+TxuQgk45zdjmMyVM/hd+Hckx4NGbQYV8F
jWUAzZ8KcA+m/cW5dk598l+vePKwwqTOc81zi7y5Nrs2B950kG7sP9PBtL+12my9BfiC9qbrDfN6
jgZH3sMVDckqg7g2dkGnoh9t2jT9MmX8B2OmsmUsQUMxm794AedsvNcfaJ8cqQg+PRAAZ2xaqlqW
N54K04oKN/7kFVTB5RRp1h/5ZEZmZKP+3o1zP1UIZG0aVSptOiSmr7gBIw+xx8DnNP6KWXS2v77+
MLwGODJh5vqMNL39yqkdoZw342AHPD64O3EC/iTdPB/ndNLf//uycC2f3ZyeuMMW+/ZSCMJcH29J
7DGQ7DAP18i+RDeeDmSh3fTLmbv0z+dXPAtCXm/uFH8QVAF088yzK/aocFonw2S+KwH8x4hL1h2+
vvddI4ydP1bYMk3xz3pkSXx+4Y+eKluZEAHRHBC0sy+AmjUP0oZ9psxmDE+DIxyMaQ0MB5ASbnyf
X+2MO/W/2/SIQeAusm++Qtb/ibWqOA59Kt10lAL4LxDdirVvieR+6lJvY1IZoKxd6S/irNMt/HM8
vF6U7ZqoFRMmlvXZLeZN3wh9Opi11YWAnoBBVAuRNba8MbrAvoowVYyXnaO1xPaKObhj6UZO9cWv
OHcw/9/P8CUYVRucK3vb20U1DH06+lZk7M1CmY9WQ5vHxcKEuWulXmK+OxBkXTfQ6XNl/VPZZnVg
oi4+JmnV8TJAGt9kqY/6Ps5l/FtL0+8XhhHSG/DUQG89VEXKeHltjOYyq+f+Lg4Tms2WmSf1yp5n
ysz/+WW6UGZMB3+rE0Ht7IaM3GLkYZxCsqTB3hJ9TpCKGHm1ZEcy7cZkf1Hbf3Eknp29r0/R92h6
sjuRGZwbUXtQXazY9mOca8DhLVLHJw30mXpwv7i7jz6M4ATdBefI/8/vLupdmtGhk+59P/QYO8oY
WL0b2254qsBayy/OhQ8OIhcgmgtTlhTuHViW+Rq224TPENu76SJEFn+LWZC/G12fmUGVfIWRFu+/
CYvxfkG6Q3kJpuzbxdjmLBwMk+WOcQ9JfwUIcbFwPRA8lJQt+r9uiRokMr0bOjX2eGFphqVW/uyF
3sJWgtqcJwIDAaGbPn6+quyzZOX0hjn7fYcTSED/FfbbnzYKSESY2uUHR5jUwL9hiNJftGqI1wAp
KrrY5a/Bxk5TVzZQLAFYLSkStZzwbXly5nuGTRPKWS6BClNAQSYjiFGvlZL0K59N64O3RioM4gGq
qWNb5xbbHc5kXdQqvcvimmOwH21F9ah2ro2+RseTFCpDwdgwZl6aDqMNbXSVNWob9GjKwe0aS1Fk
yW2E6uYSPRM0FVjPjvtFdPzB0YKCHZQ+5YHTLn+6iX/23Fza7uQ4lgG9I5/3QPWLh6TMacyUkopj
zTijZnBrWUpH5l98Q2eXBhzMyoIVCu6PV+mex6860FmXUc/ayzIdl1hCqQ1AJ2Od0SHYzqWJjtt3
8k2HY8rD56vo7KA5v/LrZvzPTacSuF9becGOGjolP3sMfecSdaMSaxAFjNEHUvtPjmMb9hcH6vvc
7HTTdE0C0z+VE84/LdmRZ1oxRUxgKWqh3Gz6LWqEOdKr49vQ6AYmOvppY5ejdwsvhzpZBp/l89v/
ABMPzpLE8IQ15QWfE46Dtozb2AV+NfaFDpeQqPKXqWwTFB/aTyCvDQaFyslCPV0Hk/qZ2whWF8k0
agbK7PT685/z0dsgheEDETZL8NwKkVoCKaExGjvTyex1xOzEBb2j5k7MzN/RwckenVxW688veraB
vy6Bfy96tu6DueWEb5W3k3ZT3VTdGOxAiY8HIK/GF7v32aH07lJnu6krksotXBPYIaX/xzIB/bMg
AUX09PktnWcP//dCknMPALnHB/32W3bjsQaX0dCiSo1pWIUa8P+S0eHZuJuavAivelAk0Qprd13e
eSqs/RvEhPl0p4uyN5n/M7N7lzgB6UrnGYA+IdKMt5//yI8+eopNGJpwkrE3nj2MkbUPnYu5okTT
cF/Q7aDED/jnehYiek4VYk51+jKNumq/ej5nZ8fr8zklkHA/bZcizOm3/fPZGxpAiQP8a28hadsr
K0PqkZoMLhPFrMqaMcCAnI+RpqL5BqoOsomI9K/P7/88gzr9COqJDuUmCycvOKdvf0TU+EFeYhm8
s9D4wEWwRHUfWrF1Bfuy+Z6ZKv0tqgwViuz6lllX4Kt6iagLIZ5pzX686fp6Ul9sxR8tHQQ8J+os
Xjume54+oRzPO6d2gh1mMoNHAUHnckk6EzyacNtM6FGufO5D1aI4TpXpLRRa/+sgVuCl84rx8s2Q
DjazEq5o5NL2DKf+4iv68MGh9XJ4ZmDQsUR+++CY9s4N+n7BDl0sQJ85Ml8Y5EGGYuHdF+UJgoio
QCA5mf4yaU9KeyXj664srH1/koR+8R4/WEy+aVE3pHbIGSbP3uOAV6Nbn5zKzCq/iqIY7YNynPJZ
VFJ+H/Qp5+3KZrxtmAmUO1QCa7PwvjhNziKM/62lgEKDeRKT4kb39pHEOc5Ic6qCHTqABLZIrdR+
qDIG6E4NZjw9vcvP7/r9rslADgfGKU/BCUOeAsd/viAcfbpX5P9BpUaKhjWdjV9pkLg8/+bP55d6
fypQPyGw5jv10Da+e77B7HUBTNp9UgX2lpnFcTX6Ybqxc7gPalbBw4y88e7zi350f6diIXuEf3q3
Z0VLmTBW6eQ6AVugYwrcrvnCBgmqo06HLzbCj+4PWzKqFbjkYid4thG6o8+5kGm8cS18UaUNWScM
6HtmnEpP5jB5t11sGfvP7+/97stWRrSHUwflG0ppb9+fSlzXj7o+x5+lB1iQ4C1bNUw7TnA1kLjQ
SGt7oDdRk36V4L5fqlyZuyVk522CC397ZTF7dDC9ptz7aHMhziYc+5vcpCS9RlBS/I2y/EurxleU
/z+5Pd8HW6xlO5Tcqf9K96wolDGCOdZ+Ge9tSYBBb5Dkcw01rVbHrh0GEnrArshVMyNAauUBA9v7
oSz75VzYzaMFJTW9wZguYyJN4bi17Wsm8UD6SkQ0aEcDiRAmNdrnz1/SR4vw/z0qCi9vH5Vkps3O
atp1uveymzltWpRkmb6uAvWVgcxpgzh7QKwuYlE2D8+x5dmeiigNP+6gDnd9HckfYeaiZnBHag92
jzyazkG7j/KupX9sN+FFy4r8yjnvgxVJA8+GNQ72G6r72S8YzGLiMNbhLi8DdCyx46TbXDUNE70C
6U4JhSvRqftHkUisPn/OH5wolArIPHAOpdyE2+TbB12kA2o1f4wOqeshBGnlC8Z5eq2zEGYN8iaE
uipcYU9RLLq56tdJhjQzFtZJ7omDzOe/5oNXwYcpCQvo28CdP9vLqS1bk+3mCY6w2TFFsI3XuSM3
xIn2satcJlds5T3UIU+l9bxk8fnVP9iNbM+2ScdOHSOo7m8fRSX7MCpCTVRi+UF9mdBcH1dIYCPq
C7DT27Vb9eIvRnfh/ecX/uD9E/E7BILu6bKv7+ifEyXxg9IZKwQNdFpRkNGBRJCK0DPsExChClfV
0Ed5FgYMHn1+5feseYsoAvsgm96fwwI8C5eTOes1EkxIJIltx6sMIy990zT0eY/S7W31JMxwdpc0
f0VyQEnJiFJVOOU31Gi9wrxciztGBwTTWhzBwcLUhS5pY3ZNtxEei/ZoQvDYVpL5gwUYPOulL9JW
gyrEwe6Lff2D3ZVNldUTkEHRxzzb6MJhqCjYiPQAOF4cYsHMMzMXiGwbnHjvM1Cv7RcL5sMr0gXC
1Jtd1jp34ksn05z7VvtQPUvnMlXMucx1GSxLwOSrvJbdF2/rgwVKcZZzGT0uibNz+vN/1glS1LYW
aK75MIfGAOUXDHeWNdURVmfm8JKlmYU5DYaIX1UpPkiWiXWIdkzCEFpO7tkOVWs8YcwmLA/MOZcH
oDGGWKB1M7d5Fxq//SQpvUWcAPiB2xS63/EocttllQ8NE1OUXuWw+3zdvjsehKABRgf5ZENMOHa2
bFXYgv2u3OSgdeZUiwhf2Wap84lJBEguwRfv+d33ydXocpyqNHSvpXN2NVlFVPWQPR4o+sPhCLVc
cGO/7Rx1P7Mk404l0l8oX7Uvn9/muwXGhQmPCJEINCm1nu2HPlPUbW1YiDkNVMOicZpFbgc5ctZS
Xoviywr8uwX29nrW2Q7Y9MPo00U6CckMASHfM65qN673cz0OmypXT6oo5PPn9/jFNV+Lnf8samoh
VBsogh3qQT0zgIdkv9UQuyClYuOMe0rXlXL7+TXfn3rcKPG04Ig57RfngXVZmxMmOZWxH8KhfqgN
J2U6Q1C5jgkTGJ0W0X0J0gYoXpVf56ZlXLsTanW+gem3bjJ85j7/QcHpA3oThAisnygIUEg/ORZ7
Z5sX5z5ogCC29q1iohYlf8dIDiTyspkhinguhsGAVp4wVgBJX9ap8WJMubeJY+R4C6v2J/JNKONR
MkMLiDBxIIstZ4oLlq6Kx4i/AkOLYWQLjAH73jDmNz5zotpimZtMcggYmReTbzZPlqmc8JJzcOoO
idW5azxYhht/0OG89m18m5dRyrDTcvAFVMLOdCto9tZwxwplZA0uXAH+p8/9h8Tz5nJpNfjaI2uc
7EPiVt0z5Sz7IQ/mCq1djI+XpmFerRoc2EF8ZaIfD7DWMCimCxagtR7tDJ2ZEsJAmcpABYMDU5pv
GoYqn/NkmusFaNgWPgcQ0WCZBU776HtAVXYFbRa1xzACbOggRygqIjJQELZldNe5E1QDuys6DczY
Kf90FvKzpYks9HfLRLe9TnBOqRaBM47xQjsdj9wrk2bttTBliaWYH7W0bilfg0C7QqPEXjAVMll1
ahgxPg7qHcYw+tIofUapO8rjLT66Xn7fewaDVaq1zGrh42Fbbyk0BEc5xyA6lGrVF8vqo41LiJNl
OSY2hNNnqVwhUaVW4IH3renqeuO5NXmxzH37kWpz3e1AzJrTVZ609BByJse/uPxHuzSZDi7cFOKQ
45wt6tAyDCrAs7EzAsDB5JzGVrlMcDP19x97URxLXEZi0YbmhJbXuTBjUhz8JqJixqRL5qqVyPd1
PmfwAZJk/fm3+sGmTKCFTso8Fe6J2t6ewtE8FkbfuMCIZQuytXQBmXWYfS+Cyj7hYxme/PyCr9vu
282BkrBgn0JRiBPdeWSjnFjZWpnJnsVSVlvdjHwzeZCM9HqMyi93MM7HZ8Mx2m2iTA7hoXRgHWoQ
8vbO9pXPuFRYJ79yeNbii5D9fTGfT4SzkVORwhkb11lQ0lp4BBm9Fx36vBqGb9xAc2nMNgM81eQn
wPj8oukXVdN4xdKe/OBHXVrI5wwrp0X2+YP6YL1RAqKlRO/4tWn39s0wjdgottfyIOrAZ4DaVfW2
Nqo2h/MSeekXqdP7dYDugZMZ8RFWVHQK3l7NZ8XVOjnNQbMlXNFDqY6KD1yB5BrcF2yap69c2N7f
H9I5Tq1TDIbjpHn2OZMMCrMFprtr8QpZN4MMLlx85lbt3IdfVBo/uhQxNBI6j4YYar23N1e27hz5
KkSbX1h4yjmwcMZlVbduu6pGg9nwz9/c+43KoRhOFE06Qqx1XpPB4qptAG3mh36eujVuAPOttsV8
Icv8NGzrxNs+I5w3lJF/YRP47kYJ6fisKOexe7h0pd7eaJyVTlkkDB5aUWR+hxId/FCIi5BIp+H8
ReXw3V2ersUh75yKT/zz7P0RR4xQcWuQJ7ntu/+Hs/PajRxpwuwTEUjaJG+L5WVbaqnNDdGWLuk9
n34PtQtsV0mowvwYYC5mpieLZJrIiC++s8udwHnAHSv50xoufTByVs2nlmZQHYnpyKl2+R0vu+3J
LnI2+llw17jdEn/MAHxTJDZAulztWdGOU27++zhoDNn1ySLZLMTTN+pmRc67hmhTBlbrbjuB7vU2
rC3x38mrDt+L/JWFGI9Q5ezTjTU6+9kAC8oVPX1QOJvvZwu5fTaC2Ln8TO/WOiIHQWWAUJEliJjj
9JmwY5BpIHq1z9SM0MlyCvtL0OGIcWe4sRz2jdMyPS+P+cHMdMlpu1RJOMLJ+p+OWdUgdmRAa4wx
hY4/Yyn2ydX6fC/oQbkiGdE/Gktfvpdk+2QTPzvTkA3i85+EdOBXhX1HqIQlZjV5c7hp9c7+mTl0
rOMql7cYJs7BhK1trIdfPJCQOFe5QNiS0lRbr48QQ0dasFzJsoTj9/Ibef8V2GopG5OrM5bfevZG
BqBlvV4ayTEniUvTkutskhij7ibujT3bYbe7PN5bgHK2ZJC0o36E4207jns2lSugVX1TSWhefTUV
t5UoAVPZdnU75Wa8cesE85muJEuHbaCX3Mo2jX+B16KnuS/pD1o7JSrSnVlo+v04Lp2hiH+xm4eR
1uVYGOvFi/QmAteWV/tUCPSeW30aqF22U8EtJOtuq9Sr7zQLef8KT7tu3mRxTZPRgFtWCvPP7W+a
wQludd5M+xhIw7sRbZIgO5zIB19Z2Mskv/A2vLNrcBIK0kMWNi55ZMB96iXETXfu5g4X4QaKmUpm
jnSIdiq68uE/mp7WmxpHEvaz3k+XgqB31Haw7ztY2eLCLXqRfPaiPM99QyNJt7382d9PswV7zAyj
8qIj+1u28X9upPQ9aYQPHgbTTjt129HtjJ/FEC49XzkmjzW3hWtR1BIrnL9a5LX6kl/xlrLE6ZCR
S4tcU6bpoWlwCjFHFe1U1KBMz3Gx0CnybAQEWb+p9W/SC82nyw/8wclAyEwQQ/S8nINn66qQCqSz
V6SHJFfBcYB1tqtCFzDX5WE++oqctVTlkWEvF/DThyR3MLORJsE+zeIKz15LuZiGjd4T3udA4y8P
9sGWJknXeNQFJdsouc3T0cqsMdwsF+ow6wZZVeRyWny0RefsAbp1P4KmseojPQh591RhK/biVfMs
1+3YD94W4KT12S6rGa+JpB5cf3JIQkC7TDBsvfw73y+qtwlNKkIiRfHOBVIiaUdb5W5wcBpj3OpV
8Gymdfo61h4Q6LoFADRM1zSm7yc4Y/IZoEx7/O2cGowHehw0pXQPYz/jKWKHOIHj+JUP0BcSbf6K
5BrvwsvP+UEKkXQd84uSG6qMdyKrAI9MD6+hDmFGVD4kokQIZpHadvBr3WqmC0+iycyNNTRAQrlZ
kXOmxJ5YwLWu/JK37oPT1YYCgqzaIhFZxNLLRP1ngUusvDQ7qDQgV15u7lvLLG6JvXDPAYWoA3Vs
NfSvlmY6z3JAv7YKuqyKfG2cNbKaqUjucXiKbvCVxtlyipIJphktm/mKRppo2AdemwG9iNWtkQ09
jbVZa1KJNx3swgYvxU9sMAuyO+FAN/rWgkSkIF40+aOi4zKB2xK7mD7RADSTzB3LvxhQeT80cpD0
Rc6i/6yryaY9c4YQJQqP6n+BuU/gj33vOWvec/s3wJO+3qk0bpezZQYbGoRuikEXwJceF0y6Xbcd
aIubPLEqfN3yuQKdM0YAoyzAXD+wGUEAUTj2PJEyiZyH0eWp/VmF5U1h9dkf1BtoVlIUcXdTVBdY
O89ymg6pNaG+nXPXxVsF90CUrnHXGSv6FXqXxKlayGVdAkhksBtBL0zaSdzCbD7VBl/Z4lmEeGGG
FdABekasku4YumVoYQ5jd6+lqdbs4lLrkiXjFT/WQ599k3Ic/nbRQHRpgHZ4dkCO/iHZE8Y8+SCf
2kSFjxV9T39qi2sGdAZN1L5Zt/kdfbsxhaSMCjQgNolhc00X7PcUlRbxS9kgg4FQRDNm2OiUv8gU
YrjJP5DfR3MonhNn6L+aVj98H2NSpSvSU2S7TQ8/En8uCl3CTmiekj75nEvcCf1WZuaXTqXNBuO6
BrMQGtBhFzh13JCGqnS6cz0eqJ8RYdPEYFNx5SSKj+yZOy3B+mEcG3w+2cfwDA61eYWS7NhqwFt6
gUvUQihz8nuaH0tMZtEi0Gvb67IlQ13HGAPFtYcFDjBacvQ0qTorCkt06IKiwOGv6rr6NnZjtwM/
O85Pc23mf+ZJo+wfVC6Gv02ioAvm6VckGPIYiQx3Cw5qWCzNYDgZYkE17Qgwy2BF2GLgbBBCLseY
oNdeMr6h7bftYMV4DgMzQz5DogMbwDjy1mnQ1wqZTVJvinIk9RnHrKsrAcQHO96/K/58lwVtbzVt
PHYHk0aozWh25Q+vrJLXRmLAQjalfr68x7wpmE62GBrq3tpzuFWC3zkv6VohuXOr9JxDDpjM8bHh
cZ5tQuzJn0kk9+irWswirEjDYyLIPGdvCPgnoYZJITZoLICNpjcdbgBR+2wOhr6NcrKOYynmbwDv
SjRTYw28ovKM52yOqyc1ygT/aeg+P1OgRZivlSpdNW5Z7WZIOFg1JvRdW53A29CUY+0QphvhE9Z1
/e/GS3AgQyHXglsrdXXQZm04RMFk4iEkrWKrvB5b8lGGlLWoF2begx5GwapxbOg4VEeSdAs1Lvs8
RCSGG1mqI4k6ZPp2b6oH0bY4naPamnGcVjh4cFfADcdPU7exb+U8mr8HNJ85wI5Y4r8QhOboh+gO
jlmiUr/zwGsklB9XKDGx1orT4RHSjbZJCqfaTknpPKYhKgY8m7FLzo3sCNIz/6K60tjFhWZ9JT1l
bzHXxCamb427GrQ2NE2aA1s/x891W1SAri9//XfxFEU60jNLuQwdIqnP0/MFsqleR6YTHNqppuU9
VFoDZjNz9peHeZdOYJhFQkinFFoksm+nw3jBGIsc+4ZjVTt0kOay2U0uhCGSNwpDAmvciFmNa+SF
16747yI50yDpwu2eQI4T9Hw5jU7FUh8WeJaZld8SYvI/slB4gyRmbD1efsp3S5eVtEhXDBT2BnmF
s6es2oItq3esA9OzxtTQszWFh+0MhGfonGZ6qBKwQJfHfBeOL2NKCqwkF8iFyLNIlXsmaCNqxzTp
t+C1KIT7vQusL5zs7B7l4aPb5NzxFHhHNeI6cnn0d0/Mxo0YZ1GGWoKs+dkTR43WU0Gx0gMcyB5H
SOkOn5o0tSffdoWiCx8/1u7KlH3/RZcMCgJ4DN2oq76723lTYPbKCg8abQ0gUrTkpswldhPdPF+5
VX/0eBLZMWJ3KsnUJU6nrSWaUsNnlaKmWcoHWc7ji7aUW6y0fHExAr4S7r1/MoJOoTNjl5sNF7vT
4eLa0axUmfMhjNtmG7b4sccJ5qp6DQ/m8of7YN1Tv6PNh4cjO3HeR21VTT5NYKGPdkdRfsPJXmKW
3EV0jV0e6N38XJ7mn4GWS8U/AWxTWeyAUZMcp0HKadVjcjzfNdninZ7JMLix6aSCd1g6BU6Kc7x1
9Wm8kiB+d29Zmk+QdyJnW3TE5ypIig9jOYPq2memHb6MmMbXq96twHyCS7zzTNfeGnGETODyk38w
LJPcothD2l3q52ujM2DoFZQUjolhVyXyTkT8NzNnxKEwR4zq0ijoX6tMhw50eeB308ii4oPlGxko
QWrgPPeUmIFmlJ5OjFsW471e9g1hRGvsGnc0//tQGFW4PB+38qV//fTrdlESO0HnToeYZGO5xn+P
Cu4kdEx6RSKmK2/UeXeMULyhqkTJhKOKy9DZAkkqCUUGd//jPJb1l5ZlQgXZtoynuq/sn/BUGFiP
9X4xXW9xNhFhWeMuSsZ02gZF3t/rXlHkuKpm89de+xTgiKn6XUhnARSTMdPUmrgA8jcnu4WniaBb
iTYKWdmrfAzaG7ePYIoFcL+V65jNKmvbRGy02vOCNcYT/cJOrgdc6AtcdBD5kvW901PgXpBzsPPb
DClO2WsgJk28dtEj0W0eDnRolsx+tY7ssvlrwaUA3TAQBxPL2xO8Yc4MgvWmoNbu23DPwP8W/YLR
8GZ9ndSa90xisTg0Tul8R1SZ3buZ5pUYSEGo92lkgHMyTgTl2wYETbnm6uq9tCLELMUxYNjvWxdP
75WGag949BByrYtowMcct64VjuhugvHt5EW8hAGnhf8a7TJXCQjwBFk6OkkpnU6gMWi6TKvnmgOk
y15wx6ftEHPGVU+dDpd3ELuX18a7RYk6ReoOAkI6ARcd5el4AiCtaAHiYlZvT+GqCScc3XUa4bAo
q7XffddgKAGId95eHvd9TuFtYA4RhiUiPJcBCTrhB+Tv0yGpkB1gCLgid4yYtjXpC6wyfDKb8Mlb
fPAAF28Kq9tVLpTfy7/ig50BnwNSsAbrddn4T59ek/OMgq6cDlaJ75uKsF0DID3ueyOWV4Z6X2xF
gsTDUt8mACNAWc7Wfzb+zAnabsRj4zAXZrxXgT6s3EjpzzSb1Ds0gtFj56Y4xqME8/GPt9Z6PJtX
DlSLMU6uNgR+bN+6gLHFzea8NFgLpQdaidEoHSulc9AyF+qLK2buFP/1xVJjR465WEhQRzqPwtoE
eBZq0OLAfcjZx3nVHr2QErutad3L5aHexSR8vn+HOnuvdh0PohpH92A2MHS9ckgGv+6HcN9Hjfk1
RS5zJcZ7n55cwmdpCaYMySKC+NMvWZP4H5xehcemtc1X6svsio6IVbDlZmi1d7GR4klJ1TM/YhjI
XlUWbH+Sfp0ZF68pxEpcCdpkIlt7SXJ7MZPudRTcl9/L+7m9lPDQwxIGE9Ccp2wD+pd6R1XR0Q2z
4dvsWpD9CnzKLGM2Pv3noahrL3lJWkm40pwtoyq3Mrcrg4pnDhN8lPP6qyg17ViaoAUvD/XR1+be
RAbURf5FYe/03YNpUJVWRO4h1dL2cQiwVFhFrl3+4OcFHBxwyi8P+H6DRBzhokxB37VcK84GZE+a
gTeyReStNv1ErJhvOAdfNXz21xMrDCu8ybsSoJlLOeZsnZJSplpmUchHN2CcPmXJoV/gRqyOY9gj
EqjmSkY+FAh2BcDiYMvUkGU3KQWH+tDiuve9kUanr1sMD27MwVpOu7YvH6I4E/OqT8q220joWAsc
aBA0qGndny4MmgwptmdxZY+n9Ce8TeMeGphCrYy0CYt1MqKYhnR96TeIisEWJh0Xe+qGorL7lyhb
MohxgGfrf37jktm09PNSvLO9s9kUZy1KuK6Kj7RU9Bh8Cg7nVdNk+PvSQWX8HLyZvCT0dHnVHmSp
lpy8d3YqdixkfATIJlec0/eOjKrPPC+LjnVPZ3VGStHHhSTdQX139lOMWWivcNTtCCb9ptcijJc9
cWUxvZvh/AZU3dx26BVbts/T3+Co0Imj0gwBhtli15lLYa4tJ0JVd7AriU5v1K4IKT4akmW7CM1Q
ODDzTofU6p652PYSDJBytmTb2s/STmkbCu1oQ1GoujK/321NOo4VlExoKrdtG3Hu2XiZNuOFl4+H
WchC3tqK6b3qe603N26KOuHKEn4XJS+3HaRXgoLJ0ih+tl9Dspj1Cf7Y0TOKdMAVnnDwUEcA3ma7
aWC4jGOMPzMtBLdcyUy1uzyf3934qEFj9cusWrpESIScPq29uKoEDSGWJYcNqOOjxFLuRpAEu5nr
LTuLi0MOWs3y2oXrg8/KAhJ0bBJzWPTVng68WJB6HvZrx5auSJ3cXQBExKbijQ0zhsZtoKVXHvXd
Zrk8KokXe+kopDPh7FETnEAzPR+HQ25IeozMqAamkOn942jZtbOB5TX3GzkWdCFdfsfvVcHLyIu4
ALEdZd/zvB33d2ueQEUc0hGP2EJhianQkK2rCVYmnoej9uBxn34Avitbtk+tXqd1R3Z8DPPH0DXi
5Mrx+z7APflFeDCdvv0CLanhBJp7QFsPIZhOfX9YsAtuJDZwPTEkt8ts14IkXk16jh/vPEPVDIv8
8+VX89EsYPITeFIvw9Hk7CwBT5IZXTegkhqMGTS5SPIXGwn+7y4a+1u6Q4Zrwd+7KPP0yc93MMr9
TVVpUJ5dHL6fm7Ei/W3q5WxemW0fjcMjka1nu+YGc7aNCPQX4aRP+aFxe3zegxDm0wBYcHP5BX60
fummJHBmCZM0PRuGvGbkTGpSS5pi+tpWRfwY5XhkGzkcJWCh9Z2teXDBEif/GhQi+3l5+I/W1JJz
WXpjUFCcm0VO6SRn9mxidp2CL4WvYV2rIIL7Eo2ANHRrb8XTcG09vYtAKPYaS3qaCfP21+ns7aQM
7FZGwQHEWEuY4ABs1dPap5lwWnlmXxyQx5RbnElhZaMnxwie4mideddaPt9H2/yStyz5cmbAujnb
vd0Bh28tEiC8JDtKMIcvjTD6bc0XCLQVF7jXsBwWuiPOXMIePhXOSw2sBP94kkwY4Cd+Wpj26+WP
8sEJtkQoSxodkRdH5+nrGa2qNRMrTY/QjrMKB4r6L1nh6Ytm5sPXy0Mt/6uzmOQtubMczrQPnR+W
cJcQTw3OAHmhxb7ZqsWu6WrnczVl9xGanj0paYRzJGP/hx2MkaWDRI9iBZnR04cESJsGKiAKTTys
BgczjO8VMeCvtOvCHZp5WrZHgglq5wWu/bxrtJPrpp6i+ywqkv94mi3XC5dfwqwEv0Ed9yxTEYQl
0uEkAzIjVbwOKJ8cOU+oZVJtkxhvmvh0X37zZzsnI7ocKmQGnMXvgel3+vxI4ooA34v46Nm0DelB
aT97WYKT0Oh1u4ku3CsbzdmXZjwekcGomNCoRZr4dDwjSAHF5Ul0DOiSXLWyNqhvWiS+lYO1MLXB
1Uxx+FDK7Jr1xpul5j+TbBkaMQWD4t2HukyczedZDhMlZWxieRUmZr+lND5XcsK0p849MAQlwN0Y
Lo7hvDBDU2cTeo33jLoxJL9p2jFHKp7R4Wpkowx3jnSGZt/JAflxV44Q7EhTxlhMh7PxiiO+Dt5d
g4qEY6q38hqsr1dGbLvxpquq7pNHiR2HTbg9MBBSOBdoJpBElJGIH4xceq9Bq+NfP0eT/ipLLKc3
RiiHwK/SMaxWZgduYn95Ipyt9re3s/SPGaTlUEHZZx/GDIQe4WAUYTXuRr8gJQhA92M50IMiaeS/
PNj5hvd/R/NohWC1kx87D1d7aEnZYE8KDEAc7EVZdduOwud2gAGPvgTqFsIWeJ9JhfFZ4a3mwUp+
1LJrt4mHvkD1db6zGlDhWVNfa5s8O3Lfftvi+rFkdig2eWdnYZE3s9Rb9r2urbpfQTdM6xrh/JX7
yEfvG03bkq8nte2YZ7MRqUrB247cPR66MSDTWn8gqjMPIfYn28tv++xwf3sgi+5pPivZEprKTtdc
qcJGcpGT+3Kw4899V8T3UWRHj3W2APHCCVMry4mh586yeLX7GY3M5R/wfpPhqmc5XIXIDSIiPHuj
Op1UUTxY7l4pQ3vQLW1cxcLtj6wvyMnIvf+X8VDGcrtGyaef92nz1qHB9Z7ce0Y/7LXKixGztwY0
D8PYDq6b/Lz8fB+9YHptlhutRZh2XunOwtbLmiHOjqm7sJADUhgjU/8OB9QNio7HyRy2VVGt3ebv
5YE/mqqsWNSD9LwSzJwpI21a9ej3b8R+FkEKTXya6FCL3EQ1V1oDzg2o3+YQtx62TW6Z7jufVRvo
S1mXgTp2VR2pNd0ybN+4NEwwSIbEfLaaQqfF1YKUS8FkHFBN0aCBhT11kifVNcNnbZrlLftKHx9y
DDRc6AFa+DdGyw24RjXpbzTOsbut89IBWR+YyCyQ1GYQuGikW8k0VL+j1lKvDucuICVV/yIateHW
kY5EyRPPyNxGGYVXvu15TvvtycnuEiEYBrf5c69gmGuFqosiPepaQYsTxg8+0iiyNRnJwKSlBW+2
TPgDUTmsY2MGqjaY3a/L3/mDU5Ns9v//DWebBUyjLgHIXu5xuNSbNdsl1J5MxtG0xTy/CCgJ9dUd
5DsgS5E5Yt5xefwPJjh2JNjr0mVNxf+tPfSfvL5uYLad65Q1aeluPo02PWxhXo1+EnlPSwl9Uw5w
5qdcymcjxdXy8ujn18zlEzC/iRkoXS8tKsv14Z/h+0YjiDFYX3OGPjAvrHjbiFK+MB0gRnl9u8UY
SZDkzwAvpHDwyBxaDxhAuFcaET7YtJcIjbXOQtcRp57+kCKZZlNoHTIEq8KBa3LLW2Cy7W2CEe2V
i9+HQ+GRix82tU8U36dDIXeYE5u3fnTj2oBjjZ4xUb2+dd3+2tH/weziCCJ1Q/hOJv98F8GcVCst
o3H3SevOIUXrwLzxTFhGKer5Xd7a3g04D3ehtFxrUnv7dP8EZRT/LPLObJmL3wyB2dkbbVO3qIs4
zY4yMKHVgVwJ6n3aRs5nN50w2RusKsWfvKowDcgwsvzOMqCZf+IO1e4mJ6aUl0ZN99QG7pT4QMkD
Ot0VzvwULjHbXTVRUCIpdYf6l5PY/eeYfoqfwWBo+0rW4V9AxcQPDfLGY+XMdJXQGWT/lTRDrOsF
aeLgs2n7MRkVx2eOV+Z6SMP6mNFD9yXNs/o2wv7wNnYK568TpOnPtk40EOFuNoujS57vNyGf3KW5
hPo3zZ33vNxjIVZAzmOTG6yyWmWVk+iPxSTdhIBLATlsVRZx6xu86oeYUo+YNA70GL9JL3+aqzjJ
ObOFSRkbiYG7EonMIFFPMBY3mY1aG8xlMH2LYCAlm3YE47d30oUEmmpViUHlMGUAERwYQSukaNwy
Q83EbEjXE3RooaoPGJm1wFdbJdy7SgTO72QYDOHblTO82nMl/pZe6pb7UCDAPUijsr9XSWCO0ACj
PPXLPHd+mxSrkK5GtFatnN4kqseDNXq6vC2cRRX/b+pgC8LOaHB7PgtrHJ33r7F6Dk5sNbcRMr59
PLafUAu6BNy0qfwPwzEUWT+GNs5bePHKjZh7AlW61o2+lnXZ3s75Tlgu0v0el9d8nc/O9uXxuAVS
BaHJig5l4yxociwtEWPneQfbaMXOgIX1OwNC+e3yU5lvbn5nKxA7Z8417mOIAr2zFWjQ+44CnJyG
1eLEtErSuHvxSuZrBOBtJQopdr3b1TQSZy6FForaR03L5K+y7KqZNGuUIfmaYuNLmuTcguiJL323
IWWS1tkvpQ1/RJwMCdpz4vbYTH+Szil/hIU+bVqEkrskR4jgxUX3zQwSucJ4b3rRuyq/ywBIHmwF
klGnSz/B77lod8IWw81I2eygEzn4eSB/ZXU+byQ9fdtRl9W2zjrQY/XQHJT0um3eGJxV+HkSUkx/
OxRyGNNrKXLoHBzrCsvo9lORW7+xojVvBzn227nQtK0TwB/VzaBaUVOMb5qm7MBF624OESYwtso0
k3plBmSnUqaEL11k04aJFyaYWYE1lStXQY8MFt/a4dBQRlo3sH3XSdoY6PKS9r7Sk+aVt5z7pkh/
5Y5JxqlT2KN0UX1jZqa7roT2V2qptk4jc34APql9cnpDvzVbXF+7mqIJZNeZ6c6Gk09tvitqI9oV
aP43hl4AyRvSzM+ypLpRZThucebDpsm1cCqoYJBXo/E3zINx685kFKcuGznRHfdJN0sFW8uuELxH
eDuw7/tY14TbJJ2dh87x2hR2HNb1+ujFn6BL9r4u6AIDqgia0cMv99YIg4rPZQfU1Ognux0jO4cJ
1Mu1Ngv7FrW5tq47jrKkJorp+ONIjCPSTJ6YNlbRKaDNgbWZqzmhdTjH2t/RtZVRA0JVzjDsxFSO
L8PYxk9O0U5HXn36NFVlfE87dLvrp8CBcKisXaVlKdQXBbfdzbxVTAZzleZlv7IXgGKfhmLFCgtJ
WwsNnQzwKknKGnPuTAIuDN01+9ewDtDH7QruLLd1PItHraW1rx9i3Zd1qT+KlE6UIpLWLpHw3uIg
S5+U0p3NTL363lN4dK00SbN3JvS08mlEc51Vojo+IQ7DHsUhY1xniG4OZt+Pt8pyqWLTjaG8wHzE
6EryWUBur0coul85KcptPhfSj0UZ5jzWEFGy1akA1Nh3+BmLfJ/2RvUYCyluhzrSfmh1xcfI6ECM
WdCRTaE1cIS+buCYHpOqbV8ymXk+PAyE3Yvam2zi+ATXHlCyFYL4mifvPkOxsrFtfH/n1rGgMoYx
nkJOv8YaF76agbm9JG98o6VwmUwrh77FmvInoYV7vGJ1nELjJWDuu69h6OEYz3GIqXOlvldp3aK4
9sovUyjTg4pTa5trRuVzKS4gmRV1/9DW/GE6vO2lfKW2NB5AlsIgVfroF2zfcziVJQOCzVVwK9sw
N9RO1DOEZ+xyghxZOuhIGimWSmuHKPdQkCfyNSnVXq/LGbyX6NatG5t87DB4sedhXMsJajmeOYP4
ggd6eTdNlIvzVFifa8h/QDkn88VLxm+xiMHjzEOdfJVV12erUnTqa9SI5inKqF83bVmux6GV3mqJ
HlcYdXDMZuBfPUT3t80osk2tjx369oZFZKv5h92l8kcze+PfBC2qnxoKbnPQRpsUwzNkFCiIcqMc
bpfL6Cu5IvhcBvWWhlW5HtFJrAet/1xZtuajlk8pLmeG7js6vDG8HIftlFbFMcuMr4PewtzOPd1P
Kr0+cvHi65tDv6M0HvlhCrx21hrNXsmkEL+lA7JXNwJ5yDRhfunr8Xcd9HBDab1fGb2nfR+wR98Z
mVntvCFKMXXRZjwTU/vRdhNcbDVDrCG6W1vKy7YfknHwtTBwN8Bt2E28sdwMmmH8SareNkkCeuXW
rUW3N2EjH5qkLm4tQpkVHoHtWq9bhONFWwybeWwZNLbTNeDUaF3n3fcQAuNLpLr5aDbB96nzzO2g
Wzl+iqLYVaoK6GlSzaqxvWhVuKVY0UjAo4H+AdEA4V1Uwn3MrbK/15pAblDzBPtatfODVgzqUSu1
YBN3UtNWjkryaFXO6msK8mxz+WAmBibCPzuYJSJdTCu44gOUOLv0lVNYJlVD9At8GNvnWYFI74oE
u+mkHH611tx8s8oZ7lTg2dWvspFV7euoP49FFXs/6GwB5xQlVpywd5v9uNHnwHXp10OW6AvNS+8y
YxizbTDZBd3UfOivtDk02Ebl3KI6y2GdFkjNV7XrZEQEcKHn0jO2ruiY8fnUhM+FYwzaaqA/8ljh
fpiyV2lhunFoxAW9rlzzZwECxTdzUf1VrtDWxVRZW1Qv2sA8boSfKa86qjDsmlVgm+U2m/PfMXXK
x6ppxl+YN2ZyPQdO56fhLDY43U9fxinvjpaomteJX3KjuCORMx5cIJLlSHbVzOFUJ/gExgQxr045
1DcimybfZMfz56Qlt62ciiVUixjkcUmqpoicl7CgI6uMovhr2+IcN5ud+lznhX3L8R886ovJ00ba
EWtiQhd5o6Mx+xJVfU0MWEw1wqehyDd11qNgkEl7a0WlfHXCarg1Cyt51HSy7Ctef7Plkr+QRGf3
JkiTZkvWzr3tCiv9UwTt33bs5IM7RuLGyar5Jq2L1J/cCpCulU27rqjH77GMAxC8GPCtcv71Rooc
YUEb8r+xwZGqNbhd5RdNNh+xU2o/dU2Q7PokoHCk0vl7g2fTbV25xm3e4kawwo1tvo81V7+X5Sh3
y3zyDTN2D6IsigW3V5rZ2hna7g7/3HAX5KX5q7OjaVqxfLSNkXjpMxCpUFzJOJxdf5foFwthNPji
rRX3PGVIh1GqofRVB9fKvC0tSAroYJnNn0wjkz+uLLUPVhpFY7K9gNU4KM97OCS3SRUtlhC0TJm/
EJLKL0YTmH+5X7THTkP1hqpYBuU+g/fBjQ0dVb1ppJNcSfN88ND8DpqCl8swvodLGuafPEc4Y9M7
IE9CxBFoW1zUonuNdjlKEyrTrtye3qsJFkDUUnfkeem6O2+SIXUjpkrUBfcZs3gdne7nZOCcYGPs
ubKVmfu2zgns6ZlNO6O06FQE45zHuel7NVjOKzmetyTD2W6HBRQJAIOONDQsZzkeMxwsMpnueDCq
zPrLjqxzIhHjYdwwhD5BdvzdKjOqc2kwHPUy1T83ddgka2X3XBtCSjLPsSjQPSfOGB6wj1LxZgwq
60Y2gHc2c1rJl2wOetOvVdz1V/pT5FuJ+vz3c+KShKVc79CncvrtUjusSA13SDRLrv7t/BsC5ms0
0t+YNZ9RYdyk+vgSjNNr6BmHHGzNyovUIS+r3C9692cVEnrOJgG5jmjHL+PmrWtVf+KO6e3wwSIm
RIC4aMQIa4Apg+Yd7jsRfC/zscBRaZEIvMFXo3njzRax7oAYdU2dQfgl5TBsfwCD0xf0wM2BzcDM
D8bA/jkaT15T7MysodRINlcNxbeWFtRpjNWm1LMnr8sAlDbavtPrdB2FSX2TG0XGe6ZJs8rdT1E/
0B1XAyCanU+NM+4HcEubMcqi7+wwxTocneNg9DUPgMXEgCsGLmPhbmh0v4YF7or8BiWgQ7A18Z9o
t4Wj3Zvdc9u6O6OX5WoSipgTB+8GLGtOvN2JCsJye2jjcBMnQUJvWf7Hq8o/ZdM+BK1542ge/as2
jqimvimNYhe62m/Oy9kPJwjxHi7GThEctTw9elkavWRl+WB6uCvr3Utf4C08aiCCvfLVg6vIMe8d
PVCieuR+mmGMA/rK8pUg3Utm4g9NJYcS6IrrRIe5wcBuEuLZdqcn9F/P6BY3tbAwSQWeqNlrY6rX
eaUeGxVtXIC4egXSfLTUSzM7z0E/3fHq7isx3ZEP3xiW2gg32uSa+RzVWryys2RNRf7OzNtplUQO
DZOR8TlsxE035MdZZV81GdJwkP/JVH6T11wvWrrDdSR9jTSPplKPeSLSdZ6NXLslCn+unjjYb1WX
PJJywsN2vjPN4Ie0ki8YkqJEqL9qLX0OZn1njfK5dPLOF1H0M44opiA/Fm7JFtE6vweOYlqRf+A2
qjZ5Fu7TYn7MTCDdXttuBIdlADN1ZTl0aVjh6+CQKXDr6pPjBI+1Zv6QvbuWobirlk7LHlm+n1ha
4ceLnJhixIbM5yGRxT3Nqb7hIvTq+vFOEdvL3PhUVIobh6RXwUp3faq9Yjvo15N6NYru6MDGaMOA
1Fjhd1Z43wz2/+HsvJYrx65s+yuKeoca3tzo0gOAY+lduhcE0xDeY8N9/R1g6XbXARk8NxWhUCjF
ZMJvs9acY+7ZnvtyYHlpZjzakn3VRKWn69N9ianaBSbqWlO/dViUY93a9ZZ6JUkx9qFs3PQxC+jO
3Jp5d8htfMVR8aU2i00iOVuKlH4+kEWvzNt5jvZJ3t5pmXXdCOeKt2RfhPGuM/GNZpk/28UV/8ZD
THnLpWVNkj3LzVL7EWXzkyLhI8yKjYzaFwHTTa2xYIPvx9rGoyT0ZRT1JoaYjWuUeL+SyOP8IhDS
d/CzhZuH7XVSiSuF18g1MDYnXewbkjgO5nht5MqxIrHTKaDzK1L/jUl8S7vI77T2lra2ZznDZhiq
/QCIjUb8F6QYj1MoLpVIXro0FgqI0cTx7vChWNKREspdiwWGUPotsY67lHnRmtqnrJSuLan41NvZ
PRL/A0WYreg1XL2ZcTdIuj+Fsq+VxoWVGBvekl+DgwK0VseHtBov4jlD72MQt2Pu2np5HKa9kYJu
N3bqdV1FT3OQ3JKwsEuQCDG6eI5V3rOB9YOy+kFzESa1GnxVqAfLdb0vi/mzpEeDNyXUq6pSD7wu
6IkxpSC0cRgt7DG+Dp0GT2qp+qxKBlY1S8yKZjxE0qB5ihX57OlZ7GiR6lG0uBmG+Wtu5t9HYV6N
lXjuSrpuegJCoO0ihlZ9m9fa3o6pHGv2RjFIa07TfWPLG5tLjKyeAlJ135hi2Gql3XjEjT4UVsJO
V31Sxt6XmpBVskR0fbavZPslDClt5+2uL1JKP0loozhwQk9ujEs1CX/0VaF6Zt8/6XHvtXYw8XWY
myyfsd7b4mCRCp83vWcWeICM6jp21Due/WVdtAOVq0U9XYGBIGbId6b5W9Xrd7kuR76ea7dDrJIj
kUnf4rn244wdhja3G6NSjpREGADVeD+FtowkTfb6eMlLJrmj06+opEGBzbhbw2UW1L5iTMcqjK5k
Jcw4XHaRKQ0Wf6s8aBSgvDKJBxcF1F5X2m1rgbcHQH/ojezAU2Sjpy51iIPJvfIpOt/KWExdJW9K
38nGIx25Y9SVF1rUPqa6/cUOq4PR4Z82QvOyH/RNrYVbsxx2RpJvEGz4OU5gunUUPIEvB+WdpjTc
ZuHViX00hbI04w+p0Xzj8T6kkRS6RWofSp1XOAkYY6QjYIbMRxV2UczJNzVXVTY7dBUox/Eyyy82
FLheyX8ZWNshL/XbCf24HU9QJfov4yAwdjWSJy8qo0zLLyc868gjg60894e+Ga4R4dyk9XQR40l3
ezofXirmnwr83qMwUCubcnWRALZXumwTEIjjtp1xLKYkdLOQrf0cuFlgfjfH+hmkjm/04V5XnYbg
lGhvMmkgO68pcGnTxhIDW71+lmmnTY9Jae/GybkUSf6JfpHHuPBYTfVCAMk8ScTRBRZYZvG+ucr0
4VOAI4Q4IrFvreJFzgSjTQn3w1GCzof9ehtM/U29gJf7uuI1by9D+YXi4s+hkL9rVZdj9zK82mwv
cmG4pa7vuxEYqmVsFEohflCL6w5Pm9e0KZPdPH4TQuPul9OtIVd4YLKJaLB8EytO4he63rPcib5G
mvZEBuPWNJmFKmL00MTuWbduCC/adwOjuzzn91Q17lRrOLL5fsCFNLi9ae+bYrzF4m24sFT8yZau
VRv8aaH/6uyaGa24nXSgloKqdW2+gN26wB/jG216i+3/wErapQGxSRHu9caNncUH6EEDe6R2k8yF
cC3J9tRObNWg2VmFfq/F01ZtrWt2X4ALIszj2qPUsveCJUjlu/PCrr1JleCmlqbPydh79Pd3aZZ+
amrjbsyS20C3t4k18RaKm0nXN6ppfXXSbk/I4K61lGv6E9fsa64MCLBpo27F3FAAjLIXqi8/06F/
bPLpEhzKTSVmmhmK7mlKeF2y07HaEgF+rG9HNXi00BjnXb9JUmLjs8rP8+Cm16CDgJvmXs58fCMx
9uNBaabr2pFZBnX7ImE+d77GavUNiOZVaZj3oZPdBHX+hWZ1SbcgvLPbdA8y8UkdKeoLSm0xQTp9
Mnwm6Gzy2GA9iZK6uuN8brrpAmlQ4wVxpACnDYRriuJhFtpNpIgvca1unSBQKSkzvkIk2c0C7Bml
As/GnuQWeuqVGFqctvfqvPRMZug8ZY2YcN0pvQ38kO6IqK9HdKpXZedWeeonlbTFZuvlpvwTqvCL
rc68BVF27zgdjQDSPnmcwyWF9hGwuP0LnCILh3Kbhsq1TuXJJlTRKuSLxd/Ji978cBJY+RgpbsBa
HMM+wKsffS4pbS6WQI8go5e+Sx+HathbwqLFPYILD2gH6EXh0qR70MfquqxoPoniU6FIxy5pdznP
d1nLhkrEa2vN+yStz1Wh3m6N2YMvOCzsfDS91j5qwub0DjOqQqU6DAY3KermkMlU8TT0aRRubdbn
lQg8NBracdYhT49dFJ3ZXa01GBx6CXtZmmCIUWEOqKebqyYuJuS5SX5AxSQ1ewcTIdxl8KbOJoKZ
JW1lLcz6DV7n+qZiw2JdkhEGxFghne8c5W+tRuBkKBQsgFN8S9aiVz09mWJoQ6OPAukwO425zxLr
purslq+NHqiuxqjFMkPzOyV6VGShuBbFHoriWPo/rlq87Q+Ss4gygjYhusY3Pp5csJqlNio4DbXY
GqJJ92M2TrcfH+WNMhsOAmJAm9wC/IAoI08v1hgts4cCIQ5BZo9XzHc6DixNcyMIJfsMMc+mLAwU
/x8f9W1rdwlWXmo/0CxRVa2OqrZVUo2F7Bxoe/SDN4rMuK0r3R2m2vwmjTU4ht8/IPJ6BHJQFNFg
r55pW5v8ILGkgyRLbJ11MdaBa8X9/KKWpSoouOvRGS3Je8+PEgwQDaQk9F5X1+jEESGDsWUcCt5a
exMoQv+uCIV69MeX9t5x4MjjGVkM+8AzTp+gFKn0ilJVw20N2MlVRDo+GkXR/55eZfkqCIlENYk8
Br/xunbV1TTOK0UXB9UJJr8Vhn4VZtmw79P0nBHmnStS4ACatPz5Bg1dO72iacKGKQzNOiRqbt9m
iZI+SDMJ5x/ft3feQTBwirr4EpY4utXzkcuQmCUjcQ4DnBOvIhX0V6kMJn2czOiu2Oj+Po6cthOU
U21pxi8a8NPLAqUod0gB0gM1fhyf+jAWkic5QybvY+Cu54gRyyt9WrA6PdzqlRdCOBMCzPRI9i7N
wUFJaha3LcitKVwylqvEGxkbtkmi2V5fs236+P6+LXbay81dCq6Q97jRp5dbJXIPyK4Mjzmg0UM0
Sj9itUufQtIOtr99JKqqODwg+6lLkOnpkZq5BIXbBtExr6fY0wPYDIlkSpvW0Zrf/goo4GL7Rnqq
8YY6q1dTkPzet3kU7BHoSd8kCIK/mpn8NyhXUj+dmQHeuYPL6LhQC3HQmmv3lRHFIR3c2jn0o0RT
ulPkhC1j017rsxKfEYC+87agimdMRr7LU197kqMCiUdRVcHBqDSVt7/ofg1zqmyaqTFuAj2XvrSG
mUPoNClUBZV1Dvj9zvGXIBXbJCkMmMOroPxvpXFn1LScrZR9SAQL/noIjI3cj8atFcjOflBE6dXa
MG8tGHSHwJRK/+NX6J0VCEAD+snwxnHOvtGpKcjuZ3WSoqMeJIkftf3ikI1wA8xawWVbTsrXkkk3
MymeN1jkSaDIlHMBbcuQs/pkT05i9clKttYTrWdI+ynpjJ9dlFSPY98q0i7MLYOK8GQAbRMiHnUW
ro0enZGsv+qm3x7fwj1hA7Rg8XP6Idl5kvZ1WOcH045ne4fCrD8oWZkTqF1pd/3QMGZUyOr6TaTX
QvVSLRU3NHD0z1Mpp/CGG4sitBnK0T7QZpRuthJTF26FSRFCqno7PpiZbla+hPbonAj9/UfISomp
Fl2/sR5fRdpoWmU4bAhxDlwroVXsHB4hARxjvrjsQX92VNSaUI824HUTL0lm+8wn+85rrOPvQfRn
O0QyvVnIBipbVJsoZxL2rIee6r+f5s4l/RRjZ1SLhsFmiz2FE5sUu2jPPMC3EydeJzosQAVYdyjG
qscy93LDCrFOj2TGKnemMdhXnTmcGwPfLhkXRxU5YSCCcFqvAVpDJunZMA00DKZOxF7QyOpeCsrh
UkIG4RtOCQXTtLQzg/zaUsIC5OSwzurjKPSmTtWU6ZNyVbCr8lC9gekou7oBvDectd6j3y3jQZ7z
y2h0cBvlLVVAgKqgNMRPAgOTJxor2Y1RKOea+W9HaocbT7DiMguxj1rNdepoFHqZaznmmlzoXoLM
BBGP1KG36QoTrOzHo9XbJ+Cgf4UDBdGBFdk6O7sPJcIwE0RFgWSJrRO3IaEBxNJKVev4bLFws/Fs
zmzS3r7aBBQosO75wNj8rW0zpDSUg0pt/tDTGPKpX8AXBPHq6bKAeTTk6bEMkKURWW3vhzpXzy3h
32loLpshPHzMvbhd1uY5quixlveddGhzOXosQgnb3AzGIqun8ces2DWEV9Y4Jl+6BxxQYPWKx60x
WAm+/Gx6+vgZnLsdq9cRa2mV2XBQjppViXJf4uq81e0axSN6OLO6kJoGaKABH0i4RcLc6TrzlI6/
P29By+MbZEXJIouMgNMhuyejT9JwwOyN1Ba3aBEOwBHN3TjLiltn43NWh70fKdPPKkxvUdmcG3Xf
uQ0sZxf+EqZiHTjB6fHDuC6CgGbbYYiK6srOkvqYtnJ6pVNvg2qby65IRfVZnTsVfFinHD5+Cu8M
+ou0HeMGM5ZBi391/SaVYrytZK701twtBNdkg+JURwjYabdjb36LxfyFBijmXhrt21SVizOP4J1v
39YZDLHtk0NjrUPSUCwmtlXH8aEkx+kxt+PRq6Q8uSamZDqzZXnvUDCuLJmRBpnyOoAlngumOM2M
jn2hJjRXFwJ9rrRJh9I7Sc7sX995ssRxynDBgeEwla3k19potaLK6bUrBrJvh2xwD49/Q0W2KmiY
Db2rxwTCjVYNuznuzDML0uXBna5FcOaxJEWMISPjezOkDjQuGEXiYz7OYhMYQt20yBthmgEUtFL9
y8cv0tulF4djAewsb9JCbTl9j1WBthEyiXWYrfxKi30HJYJsJih5VArxpiVdTwGg7jN793cv8n+O
ysrh9KhOUulFW5IZCbhEmo+gCw3FLYWp32opX9VFUoCmP3PMt58Mq1yFzjhfi8X+Yl3fqqiuyZOV
x0e7HfPwi91B/d0aJbsogMBRovj6rOI7kEah3k9EiuXbDt9TSR2wwC7y8W1XlitcP2YDChJrb0Cn
DGOndyAL6VBqYi4O1HwzbRMRhaduGmryl0EVin0QRnG2G2WDtjF53km4icxYKffRnCN1RDXmFFtV
kzL6RjbP58ytehtPusBI2VXiB+LrJgHx9OwCREqTmDvnkM0F7WokQfrwBF4ofQgGw/7WKakRuFMy
1cam62Brw82eG5pVppn7TewEERi4Rr9OSUW/whHZuE2rJjBpEEHSm5TH3HGhbY0sjpF+3ZOapx8R
5fT19uO7/HZduFij8aLS7UNwuC4RQRlkf6MmwQEq9HQXLYUkSru4grz/4DgGVT0+JcpE9up2QYef
7TgD09EugS6bJjG7ns5ERPjqf3AgGs6GsWRKc7zT56KNgY3MOY6PzLHDD9EmiIVF0zjN5uPjvBkV
YChjTVNY6uIWfgP4s9qssoSTmocwauOrHKz2hRabCa1ZagA3DVQYIE7ouHI+WrU5p5laLfNs9uEM
RpjoQQsy7K9nFqj4htMIQffILgyc1FqMBEfYDwX2H6SK+a2tszn/+IrXo8NyUGph1Czx8DOlaqsP
0pwSPUolvLxqaTv3jYoKnmKRKdHdsK3mW6Aazh04FvEryZrkDj3ybdHG9pnnuxoXX0+CUYqxiYl1
cTWfPt9grgWgKDbCUY4bq51yY2tKSYhRJYlvizk/l7Tz7lXDjdIYGZfq/7rU4jRW3tDdILUS1FPl
I8fqQ992suFT1vDE3SmLjS+dUkz3oLV12rllMs8u8tVcOfPKLZf2twHxr0vHr0Ow31I5Xhez+raB
adTk0kFVa1SXjSEyE/wOGzuvbqq6//Tx837vcAvTCSzcAide76pEODqTYqb2XiTA9ElOKghiALxO
6Et/ZqG0WlAsV6a/8rIooFF5XRf9EdY5g6WS30Nm4GGse9nFSqZAZ9WLfZ7H+VU+KSGafyn8Rs3h
zG1dDYHrg6898s3cRHXXSvmxiCq99jthm6mrWrNzrhz/zqsLJBNgIWMGjst1WRnUK37HpLVoHNXp
jo5Vtsud/nONqgOZ53zO27meov66MKYpEC7sjqCgnn4qcZr1JPeo2SFCy3sdB0nEPkgLCnRnBCEh
/I7KWd9j0Bf4n7SABAypzHQKiRXm6p2qt/b3EZmar4XTVznOzZu6xQizo92XVp5URYIpt2qsbBPP
ZRpsIEDayr5qZfX3eGqv18H3zjXgAaadsdzXvxUA0ySQjVqP2UVaI5LUKRbGk1pI8Matticp9ePX
fr3ueD0cC+glVJlAGGomp4cTWYmsq1RpCOH7s7dRMjrKU6Q/ziHCEGfAY+0potA6hBRCMeBchchh
HOiqkLudYUJsJ8LPHRv/4cyZvfP+AP+imcIp6ksm2umJaSJ1xhYyBQJtjY31OGrKFVMqmA5GIs80
Ee9/fCtWc9xfd2JRYxPyiVV3vYOL0nYsjHhMqfyyFvFmA0fekBTTomghvSFGYE+JewSph8bt40O/
M/hQPzII1GL5R/Li8tH+7ZnPY0J1UV0qdoNc0IMopH2VduY1Ymbp+28firoyDAUOyBZJWb1ekKvn
huZ2eAgUOdxOhmxfJKIpb6ZwtM9U4d55gsuRWM0zj1BQXj3BAXpzgcs4Og59lG1LJSXtsI7QbpjD
sn51hnOrlHfGNpMMSZr4DAEgAle3EbeVFsAGT45REyCzKzR1uNPlLj+XEvbO46LswvJRkbF002s8
fVxD1IYVjfzoEKpaSmoWKkup1aYvZlieG0VfcauraZAFJN5Y2jnUutbmmJahLopHrT8IzUz6mwG+
CQWNXh6dqzgL9Q754RQ2fpLERXwMmiZStoEYy9nXJiFZfqnLRXhTYISo/Ap75OiWuBTju76jB76p
M9n5PER10/lGkGQ2LTEpSiOELiH5I64xGYl2IbcI6PYgK+R2D4HQlrxSDANhAYOVwRQVBDX/3ouz
qnBS1ji9v46TpVjOiNyBfWDdhXVfXsEOsj43olE8h2ly+/E3sVpfLscjuAN5AV8eiRPr2kmUdXVn
Tba9j1GxwJS0ohz//Dh1bmx2xlMzdCS84/a0ztHo1sut1yNDeoA4AYOHiuLqTZrSaKJqmeVHJcJv
MLZjddAlRrsZiXpI4RbBOcJ1Y5uj+XGHdOj8YpKDM7f7ncvHiLCgUomzZdW3+k5rYu0Qv3T2fhqV
sXHN0DE/xWpkYi5MCynykkwKCd6YnPAcYnL1wa4un7Ld6YNmo6JWkKWjY9tJaY5qfMruwiYbzpH8
37vPNoXZ10+WZ2ysLrHBlJ9XxLsRya4plxHZ617ap8nOnBVrO7dB6ZYTaZGsC0hrqmnYpHPV/Pz4
LVvNL8vFMsSz4iN7banmrEanHrO3lYdVfIjCIv9E2LfujVaMXM6cazeFtuEVYWltqmbQDh8f+d3L
x/tOzXrBUDGWnN7nOHYiDGp2fhwspb8THQHVQZdbZK+Tyay2CMKM3IjduFNaVPq2cdf1pEP9BydB
lYWlNYQVjZyc05NA5jZmVTFBYHMMHNeTBHERXbV+FdWJfEhYbd0USCJReE1Z5ya4en0xON3zmdNY
FjR/G1B5DKSGO2wmaY8xfq/Df7VowvOjNBnCXrgR1dArGxNh2R4pArHocZnvrJmsdtRxfHxqYMe+
pJYDy+UY5XvU5A8fn89qknw9HeYr5smlpm+u8yzMWR9SQNjR0SmneKfC34KTRs5kIpfdZeAgpf8P
jkdjcFnrAV1Y76V1AUAob211b0iomUyW7p/1vjZ3LH3EnQBOeaZ6+vatX0grKrVaA3MncRWnT102
CXSDZ5YfZTkszb1TCKpTo1UWt7ZqiFtotsGXdOwNybWEYt1+fLGrifr15lKzopfMbpaG/mp4hcqX
ZblwUDlPAk9y2+tR40dDMc6e00KDOLOCfOdZLt/1EoJM75jt8+m1UjgZGWgqgln1ssI/aT7Jle74
rMUmr++b6MxW7p1bi5xkEV/wxXB3V4fDvNLNaqzTJZ/S/KEbB90HaRLkHprA9mm2tO6YGFa0gaV6
riLzzo1FsAavCKwohOt15HOm913EUnraN2lJVIijzVd4pO1t0DbJ7+2HlmeIfIabuUyRtJRXw0bQ
lmWV4Pk5wpmYL/lfhWubw7Svo7PruuV1WA0NCgxQzMh8iwtC+/T5hTFIQ32wrb02qwBPigIyqNsE
afNolGlLM00ujJeihAvmmjYMO1JuwvE/+ECJsGCyshcCMiWJ05PAtiH1vVJKe73HTURno7uSjDh8
UomMxMUl9b/30i7bnuUr57/4UixtzXQbaqVvC0kmAKGo9Kssz0p4kFWMUj0Xz7ba3X38Sa6+keVw
Futmqu68OnCQVo8TKUs4UNVwDgVBaSHFSnPyRwwAfqMlhu/AEzhzwNWr+npAlncG4yuyHi7z9H7m
WpE6kOBVZMrp4EtWNO00Q0yorEv1zDy7Wkj9dSg+xQV1uAw7y6n8bRvXd2XS53MPcsmxarxHA4C3
yk4NT5+6dqNhY9gVIqrOHHWt0309LIMsWGN0Q0vWzOlhAb6OStwY8cHJEt2r2lZ7Tiyh+TFrna2e
B6VvRFxwPTq/pmrA3lKx1uiL3tl+/GhfUV1/+37+OpHlZUJIyENeb2NLTEAR8Ymol1Uj/VnGjj67
GN3s+xKy8t7SrPAuzElJsZidH+3ACojDLNr6JSincCtisxm3ha40GI9jsjMVLQmx+bQlwNQxK8K7
uJyUI9OMdmkrVXUPzku7wMXbfJqKtvhkE8pyX8tjd68MQf2Uq8H8We0S/ZBG5ngIy1RSadRFlIBg
7/oK0bIbQ9JAhVudkm31bjauxyjQfqgtNatwqBHIz0me6K5SGrNX5LVyU3Tl9ByhAm7cRJJwBJIl
IV7ULAVa1c29fTkreX4DzUsxF00tFBZWuGJPUJZlupBerZ7Y0KKw/SwvwelFeAnSrZKB1nAxKRtP
cZ6095zZ+K0OQNN4fYURtQDQLe9rrQsvwZvr+2oIyktVF+b1mOcjRqAJYEZWxruB9jt+/UhcN0OS
M6Fr1pGHHBIESwXnvrK17sIcq6L3QqPV9iY1588yNDRC4wlYv1wAo7dx0g3nmi7vfPGIqNCyU0hf
JHWrAU0U9AVgl2BDQmNvfAnHyvwUQfjg0gCHVTuhpfgoP34VVxuL5U2keblwjpEN0uzRTj+JpI+b
zhlUe9/yiL8TjKi/gLM/m2D8zgdPtZanZ1NtoHu3WtJjcGtwuAtnPxpysS3lLAFSEU3Ew1oVgfGu
Y8wAFBnetE/tKNW3VJjYT+HNx4HUW9i/JQ1jTcUGgCwQXQmLfTHk8uTRG0uVPZW2cwlRqyXD631h
A0CeIXs9Fb/D6X2pVVR8Zh6JQytNwe3QtNHXEdCE10eKcpyU0fgKQY6+fTAK/+Mn8lrvXQ0OzGhc
G2hFUlDWAz91dLNT5jml6u10BnneGgR0eY41bGNaP30j2G0MDjO5vMKL9CaMtrHSRpnHNM9OKY7q
1t4UQpmke2oaUe8lszU4nmS24TGzKS7tHNXKJjfPpNi8sdLOPnQhhJu9lY/wHjrARpjgyrT60S0d
o5hG90/LkoDF1GxsC1fARNbPTK3vTD1csrM0mS22G+u1vW3UE46CLNiDZ21qXybmO9oMdi+rriMX
TuF+fIvf+dDwuUEVgC1PMWNdb6N2OFFt4+EWKu3GkTKfD6Qy/jIEQeW2VI83Hx/vVV61eqRsJqFX
6Eyt7GFWc7naOGlCVzg75AbduU0nzR0ksEYThdeaukY8tFH10rabRP/DTgGskZcACGpnqYLwCiWq
nNsUK2dCbVltJdo6SVO5ViaPR6uwAv2yT4zhqMnB9AP3lfHJKDXIPRb2rHpbRCY4yi6uk/nMVb13
FxFX0Xmi+I7IfzVcSRIRck0ci4OBRuYydsLugYGt7veTKkkQ18YeaefHN/Kd94QFLrtihP7oh9b7
Br2UeRsCbOywbWCnaQ3e+MaRcIep4ePHh3rdFKyf2d+PtVoOQclplS6I0gPZjPGD1ECMaaZk9usJ
YltJXRMY9YgNUgHoxesq+7mePYzsQ3yRqxN8mgqzL3zMbTfCoJAS7A8fn+F7999YxG0LhBUp0+oE
5RAdnQO4bp8PQ7QHMPGg53ID+ydONmOtaWe2F2s5JUMiyyZeX7CrFAEhW5wOiVRwcV7GY439IWr2
ZkROYlhoz33MSJ1r0gtkgc9MNs1RdtAqSOPiyB17sSFGngJBOWelV9ADOUCtUH9zm/V6bqyUWb6i
OFw6W6fnVqlDGDayE2MpLutl2aCp2bZv5kEABiV5+q8B5L9+jP8n/FXe/vUatP/6b/78o6wmcGJR
t/rjv26qX8VD1/z61V09V/+9/Or//NXTX/zXVfyjKdvypVv/rZNf4t//9/H95+755A8bsCbddCd+
NdP9r1Zk3esBONPlb/7//vAfv17/lcep+vXnHz9KUXTLvxbGZfHHv390+PnnH0vB77/+/s//+2fX
zzm/5pXsOL7Hz+vf+PXcdn/+IZnmP5edLshF6FRUjRYi5vDr9Ue28k9rcQuyqllce/Q5//gHG8Au
+vMPRfsnQl0H+TP/4cVa5EUtBgx+JOn/REWzSGqWChRALNIB/t/JnTyl/31q/yhEfgt2s2v//IM6
7bKe+d+vmoYOvSPW/hgyGIn5N1cfjZXiSc+cOPU1ApJu4ryPI+uYRFqc5XeyExK6gVdesnDuVukg
rIe26gd9H5Khalyj7Rk71wr7G6WqX2a82ZrVvyTdGEp3o0EFypMJrJrwApjxiz2GOyeJFthG9kAT
5ob9smFAFcyy8R6ZbmgC0yDP4ZCGRaGmbhGrvLKzIleGK7VhOm3oJXb9YxEl4eyrmVyPn4DEZS22
10QZ1efeLqHsAVrsSs9IZHPwYMUajlsjM80uxBw7kEgRLjf3TUSePUIQNYLLVvSB9r0vZVG9sJ2N
+x0ikRQfXZRa47bDkoI1GeonPnJuQ3HfU1LQvaJIuns5levWQ3JUQ5OKgPXjsZQsihpAINoNHZ20
coc56dUdKz0Z7PSMiMsra1hW5DgglYJJXUPr0FNaFscAdzZe7oi0vgONCjgSUV8F1SbAsR54uO2g
36ShJRqIFn0hN2xtpDTON1OF1sxvu6wLj0k2JMl10gEp+FRGUADDHzKT0jeraIrETXqzcdyizqU7
A/Y4G/WxBKEgpUX7XEGB5P8RZQHyTYtkNhkNMAv7W0i/luab2g/BN+jm4F3dsaXDsRUtwTdf9EmJ
s6u6MaLw0Ol6WvpFX86Vp7danO8zPWpVP3J0cpYCm97S58bUEmUzmcIpfZMsPXpFjlSXc8G6pp3v
s6BUeE3UTp4fxSDXX4n2kWCZtJCPc1+Sk6HbSnpRqcsL4NieY3TolgguT+3bKI37wKuSopE+IefV
nMmda+q5lPBi+UVKU66vtofEAr7XODApDWy7xzrrM32TdwqOgzIHxCqTJDK18aUgNzf2Rzk28kve
0aDH/l0qOal4icMS3JnNvcBC3iDuXEyDeYKe352kmFa3ufBL270SsKg61JFqY5nQCbB5JhamjKBB
WlNHZpxIy/sxVuZ4o3VRCEcNlUB6WBZMtt8lFXQxt+jn1OzcPqRK6RtN2ET8nGql16e9E+2Msm3l
bZ01MeG8womH7+mkWfM3Tc5kDMeaZGgHm2uLtjnk73k/pHoGwHZw5DB6IkYFLOwcWr21wWsSfXbY
OirPddxkznPQtUn/OM1pM34PQMbLW4ET+75tBxXw0eCAXC5CigqHoZ0H48IwSmH5E1ChmE3jVKPH
a0nh6Tamls3ZXUrE6cLhLALjVprZTl0Gbczfqc3ASXayWReOCgVKjql6wFJKfdsurKpyO1WZTB8i
gCg38jw6FPtxjZVVhzrfNltMf8E0XHaiD9L7NGwnDQoJTbojRLd62OqZhBdXLcc6+RzCY7to08rC
96P3GWFBkwrzICiICdUKS8SHVrFgL7H5aaYLaIKN8qwtv+lrWO76Q9QsDS4gg+KXbfMBX0ZJXgCp
ATsWNO7Q2U2xtwUwZyDUQBesXaQkk76RtV7Dd1Zyzl/VdGoqL4/hcB1la7TlA3l3XcY2KqkUv8/r
PL4IDYUAAT0NqY2WmMmg2FA1rr8LWRvDx7xr7Mrr6bO0BJ8MeQEUIBsV0dznc1W1P6zGth/lBGSf
NxdmeBEqo6IxFlYGbKFeKF5Y6Xl4ANTXTr5SZ87sDlkz9BvcRZIFHpMGDiajSvqaRjqbDLmBgzio
XTC6cm7ByEuNGhRWlxVeA2AGfIgeUuzIgGH1bmj26gWIpGzYMG41sa9Anb1gDx+1LrG69gXrqOIy
6Ea1cA1ZyzeZlSk/I12fvhsjpEEQE1V/qXfRSE9aaoeHRg9VsuKC8RYXIlyvaKjKkIDnIQng++NR
lPxZpFpwBaCipY+uV920QSqAxMZMMVc8Z71uw2hT5ZEaoa63gQuHFaiCJc9Oup97HTGq26jyBCYn
RJIIkVfQVKVuG0D+sCWr6mEjxVmxD4hR/TZAMQkvc4MEgXDPe9fUL10dS9NTy0vQERFpLLiuhI0a
AdhPthp4oerc4uSCC6dcjBQyPLkYjtYUAO8s1cextu+xBAOYIU/E/b/Mncly40q2ZX+lfgBp6Jsp
QLATKYrqQqEJTIpQoG/dATjw9bX4XlpVRmS9ey1nNY1GFNG4Hz9n77VB0DG6sud8qxwN7pKo3dAV
nb7XbS3fMwDpjwnWjVgfUwNED1K6xnkQnb9rhLwWrdmHcCNEqEFI2czJ6nI/rAoYAT1g2ziVNUAT
7PfzwU+bi9car0OZPTnG4ofGUn3NuboSzzZtVs4N3AjxlSrtI3XdS2GxM9UEi2ULQwEgj04o6X+f
9Hmwv4GGp5PdGNNxqMp9M2XZnW+t+s7pLbaVyq+3aa/xdog+iyytfJq74M4vAJGQHWOGAw947CiZ
vulOOkY+9wQbttw5ZeIdARkGO8Ns06vkFU03RUP2EGjapr7QI8v0LQwVe6dn3c/UqZsoux3HK94O
oMXuR66VKQYm0cYerzA/OYDKNtbsY/oN6Oh38rIAwGKjbu4XtaiQTNT8sc1zd+tXzj2LvfygtHnT
0PVhcbOOWHOetTyr4pl7veOFzYBxZh/kYRmXrIbPgXdLgOi263AgXXcLWM38koUqL4h/fnmEKm1B
CRYYHr2jVmeP5loHZ1dN18nUcf60Dckyo1p2Q9uBXuq6j6ot7cclmzMSZpmAyczpNowWnbeFcTdM
ndbZaY2091bTalFuNJ/LgHYWG81p1XpvI4y62ayWkUSMx4HzDHr5KSb9XFUVHdD6XpIEcmr6tthO
SdcjZ3PcOFj8DxituH8aztXmOgTRYtV3XroWMbv5prfyNpJB1e6VDZllzB+4dPPJ5plqZ/A8I3Q5
JuU1NukOVIy/l0P1OqzmZ5v1+6K359AU1Tl31qNnB/TrS3Fa+4xYNnMoDtJptkXVPJSZfhhT74ct
xUHo0zazgjQMQP7NSm0z4N1mltUfhVYO+zlLf5YetUGD2G03K1HviiV4mwKl8UwbO2+GmpRa7U5N
xc5nYJCNOn5LulRswO0jtfiTk5p3ydqdRAoQClswuH9f3CnEydXIGgo4SosltqFIZlO5JSdT32ua
xSs80XgLU7t2dwbg1m0HqPjZXvP2qc0K8U23oZGkltS/giZLnghgAOWmrME9TEV7K4CThRxs0kLK
lxHKz76Cd7mt2wK4H3VORrCEsk/JQok6oV3+GCdg3oz7y0f+SfXgE0y/aTonO2dygDJRqW5LCe5/
dZ6e7y2KrH2zBN39WK/p2yST5R7sLNxeoyGAwfbLB8kgdeMufd/eU4uWNl8WVmu4DpOM5DqKtzYL
4Ey1lek7Z3oWoKbSKllqlrO1FdEMoxke3gBW5wAuWnzWGlVpZIPWIb7H1dIqtodlenKWLGflRy60
HHgNYRJP6HDznTPlTXG03FE5722Ve0SDSMOFUCjs9nu+aC47bKXn3q5vq8awaS+kTdpFQUuSQSQI
yEbO6Bv09Csao2Hbp9AezbL0CUwCyCg2+jzq11Efh3PjDforcb2SnaCzjxCImgWNxuAzj2MA6m5G
wJeAqTostmFecTrarHY9iB22HTlFwzByGey06qutpCSlV0tdY4b+mBifreZ+K3yjiW1TeSEC+7Hg
lAL3TOOk79IBAY8ro4lTxYZXVr3Uaijvqpl8mkJIstz6kh14BqFTp7UbOS5bMTRMSApER4ZOURhH
FoTnyrOzR6WG/qFJF+uOYthhIQa0OEz6oR31twaL00b1eHLpzlRM3qxXOTjvdtW5F9Nrn+rWN97B
WwxHalu2ZwkQzHH6eW9oGjxI5V5WY/poV+9znoSK67kEeZ7nWL1cvbk4spZ3dTfVO8Ere6aQFWyn
GfC4uZpfumWhTl3bfEuFUf+C+7hsWcTXqKjzbMtzicbLykbjirnf2UubPl9hD9ojJwo9noOp2uSc
nygda39DVnVZs0FR1HHs0bUjABmcSujsmbUooR1cZelnyjGxa/rGIzSJgWNfdCF+o+lkemTT1YNv
lKGtt9lzANjmziGKfKOA5W8cw/lIZmmcfJe0AkPOP3ta/PHiq2KXA/g/BE3tR60lX1kdQFzO/ra6
bRm0su9r2/np9UFETtneSRisLADLeiN/TC3ry1js78TOPI3GzIqZt0VE6aeINQi+y8RuwrzLAS+3
I3DGHu5XU5vfTQtrqafd4BVDe3Q91poZKFoEFIDjSuLu6UHfq866HzT5Sv1HW1rA7FbpS9GJfSKm
Mhwximlu+TGa4s1uKB0K3YAvYJ4C/lAa0wES7A5gxBwmxtLuiWupjlyCqO9AV0mTeANREWTil/O9
WsrnBmfvooNNX+fuTPUFuUCXZy+nELBuk2q3tH8FLcgCf3Zndkr9bJruoWRoGtblasUTTcdQ+gzU
Uot0PgEiI3cOQ6I/SyQoI1S50LVHzp1gLneDltjhZLc/MmPtOVLk7SZhK4k8l3NimrMOFsSshXnp
EHFw8x1ryrTCRap3oIqbwYO+Ws45jMdueMlT90US3IwAK68i2Y7PKJN2iH+n0NJlt2uUNx1khnl0
YJk9dHN1lavaDKVEwsUOERtDsu0Kk4VDK+6DqQGGtAQKq3MRxAy206irl9eiGE861MG4D7RNLTWd
62QWsLiAX8v+qrtC37UtQQnL3Jixo/c/6G0IGK7WdYUubij92S6CB06ERzMTF9sJoqwp1GZu8vTa
DRC9i7mRe5PDKwEROKQc0ZNYY1TlQ2+TECDEUEZuYY6E2dSjd6oK4fKT8jxKdXc5tTm22MoBMI+H
WI+SKj9NN+pmlelrNGr6/ep4F3sRB0vhJjV8BiLO0rFJo94NWmdr64u9q5a8PgycmSOTY1pS1csG
ddur0wd0KC1tRDYRPLbefCJ38oxiBMaYYe0LK3117CXWb5kIzVq+0zo4C2f5hpz+BYT+HGcrlIlC
NysefQZqUnR7f8h1oHoJPM1CAV1tVprVM5XqwhITKq5FCEclZUmVc3PulltAc5U8T60CtVs3gD+7
U01X6mrDCz8sIz+yr8xl29oY2MY0aE+6rnUHarl+1xs3Xcvoja9UrBZMsqGoKQb94TCIqROR0dsO
nmJdWVtnndDqV7IWUHuDLkkj8gqSzx4KwAHdsQFsslsmZrWkJ31I+EBjDENxdfYoetgZsXdOehxk
ZPqEEzNdDOXJ9KgViXkHU9egjME0NtKxes5RoJDEtvzSuGm7BUBHnFr2cqldO9mO2gT02AuWmqSJ
zh63qV3JvddOiGhdWf+CsOkcpQtOV+roSyrXGHeZOfL+mWS7NSDOXeLhUpvDGlRUvix8P/9OW+ds
h2IEoCcTJZCnJOHVzjFYAyS6ZV2Ks21q4xvRGEO7K2Brk4Lgido4gEwydnmQB3c0cObgXBlVemiq
ueSNCspkODR1IiN3tcRFF6Z+Wc0keMgyd8kfuwJF6oFEAOu05jYabgfj7VHVg7nrU6XfFwZVzU6b
c+ZnBMZWBhEuU0e3YDFA18Geo4yAC5xL9Stj8B1ztDL25QpdCA7ram5855aQgq8/1LTi6sA2OuVG
/dxb5nqHLjR9rWrYg4ld5Bfa4OLJGNJru053S+6/4DIbDq1JybpAANmS4fycFeuW+81p2rU+lmI2
t73m5qGt0ilUvvFCRsw1Sfv7UVp5ZI3iwR6NIlQOJpzCvLeJCCBcOGZM1e/AVPysiu5ocD6YBu29
RraCQ3E4rlmlxxChvw11cemMpo197AGRQdds49YMfqF6w+27hU5J02XvI64nteBscBrdmN6obylQ
z2PuU+e7xfdhyk8lhWRErxH5aTnuCVc9u2Vw1ABEaoPyIZtOy3YA2x7VSdBebSeDyNJO5cZIdaAP
dHeJL0jmWPM5OxT2OodyAIJcmkZ+AZrXgnkwi4L6CL2CXBpUnoPNb0cmU0fvrpWbnjye00xOZlzX
ug6I3S4is5zOU8BZTcu6hsuCEQVA6M6t2tNoM5VZpyerLOI07a6DmTA9ZTSGcrTaZ/1cRljx78xE
vFidtElcKcs4ASQeuxrjQbxe+aFzrZoCGrO8C+xMudpDINdvYu6DcFLJc2Gx/9qmfNMG7VKUpDB0
dFoiYXdJ2DA/ROs+U+rJ+xHqplsmxKkqdaE9+9lOPM9eco+C+1ookxwPZ5cuy2M1A7ysb5k4tce6
PpYgqUfzU9PMO9rFwG1c7YMBzLuBwfdQ5EVLKhrn4baE7umdFnc5y1Q/rJn/zV1gn9r5i6jMPU3T
zWCKg52RHrfe4s50CMn+sF9FWxySxDAjz5vPi539MlMBsBSUc9FfheNcWXaunpa+pF7/i8CZI3C5
h9SiACnr5dKbZbMrVk4nizf8mggajAJreuXeboLBZ2v3YzMZ+S5T823xi2u/MOAljQYW5xgma/aA
Euln105MqyxeP3JT5n6Pjo72LPcWK+mmaOvNpMwsEk5KxTE8mlrPKVISM2IdTJr4dtE+zKb9hN1v
gCwiEMOU7sPcaDirkrNXT0Vk2PWPUtPfKje7lEu/H0XARu28sOaLjWiJ1VsVUUHd7H/rRnCqvkwj
k1SXfRp47sXgiHej2bdhkmhWKJLS3MlEP6STZkdlxgbbGV73KiQtd6MVQ4j3CmFj98IVvPjFdBzX
MZK+2pPZchdMVFR9oo6FW219u7srYZnaNv2T1UDAu/ZlFqlFr0Pe/G81omAyoLp0G6T2GCLnO9Bh
DGen/SCfe0dR+ZL61m4t2s9qGe5pi53SavyRL6gWbLN6LoshxiMZD6q7FIN16aucYCmhNjQJN/Aa
T9Sn74VbXKsiiaqVDkwtP7wZhSsSEl48M7sVcGIHxikPSd7eVVN/gSX5zevy57aElKnw5+yzdvhq
J1JGbh13yhljQyrAwW+qOspV8KlE8ilLZwtP/9kSwQdftLhzU3WfCx7MW6WETyBLxlNt6JGqsThb
lW3F6Bqz2DG758ak/62a9sOuneA41nC/xa1mMWe640bRXFUpkk1A3FukHJXF0zrCoKIFYprtQz4v
pBcBrdVz9ONJ91y64tVuZyc22x44lef+9DoSZkZRI0gbnHaLmfGRDtCPBgr5rBkaZzfvVnCud0T+
nQe/z8J56q4OHaNo6ce9NGYuqjNe4YLzdLTps5ynN17VbJ93wc7vzWcc1oeR8Ws4KG3eZh4CrK0C
9XzEmF18ptJczuaK2CP0S3z7m970S25JbZ3HpBNbLouJzAArmWRsRD2k91HDBO2Hjfoymjgqw1fW
nMPSgZ6hhl7tk0uL+YmZzfpotwsA+WoUt6EYDQc78ccnLYceSi9LnYCpDj+YOADYn6E5wobXkwlb
jq6+ywqtU8/h/y5YlfF9GOzhg9bK59ST6oqAhZoO5CZYKYddPMsxfUx1EiVL/jBUwOsyoT37k9Xs
QLRuW8+55VHlcTqP49mfe2/PYfTidECm4N6YEeyTNQxqMs76fN4YBEHFOMQJbjV5SxOQyYVLjqoe
8JrQ8ZiITXKvdon13hqemAPymHrA/1zIIg+5hQWQ3ihe1b6vNlyujPvkqrCsmlu0I3oOurKPGuhW
uIH9Jlj9bwtsLi5++e4W3mdLfRyNGWJIq5v6vZkk35iDbJDuiPoWT/bp5t7bkvnamyPaHcOkIdbt
dV9L/ZHIxs+ht35mHiQVd9U2FtCG0J7Kb4tShD64S7Ypejg7XUKpbTirjoWPg6jSOKMPObdPTdaB
nKRnL9Nc+oXyDWDuyQOcJCbjXvbmsklr4e5TZqgRcjWxgfu1hENWVxDfBTkUnLSMprvzgnzf4r8O
zX59o39xqb3hoyIHIXdArgNn+yRaU783hmmPvOEpUaSMaoLuPe7XQ2a5B+S3R8BUdpghCnupE33Y
OzQr4vGG6MZ9lG/KaVp2ns2vT7/kwV5awoZVR/vMKZ13fbi1GRrP3vZm7XyRf9ScfGskJUDN/aFK
zezJ6ub8STXrdHRMXnoTOdfFJ06Mjm9nm18uD/KGiWBxSekXEhs6uK3DNDMgNqrOiqepN9N7Y9Ta
OyKrOe/hb9VYQIkw+6qHDN7wrCX6ZzBUU+j3ATNAntbIr/r5wa0yhzY2eBKrrtPXVMutk/Shmxur
xTPv1qozYOcL996hMwuBobUfVlLWNvNMFo8WqpKwibxSOq9TAQocrXUSmhY4dpG7FFCZr2KaWXRo
2lyOVwZvikb92suONcIiPqNR9DzCSl+Mg8oHWp09J6haBcWvIcjZxK3GOvWWaB4r1TQna2q9o9VC
0wwCrf5lzlZ6NxlLf00M8E+wjkvBhxrEY52Xyde4TZn/XPqpOpRr0x8CKyOdJYF3UcpAf6F5ZskN
K6DxBgqOxNxucG8NqOZemq22SwziuRPY4DvDHoa7Fpb3TqQEBIZLUJPG1nXutoYG/0BgCAtx4UhT
Rlyl8aW2WuvVvZ25hN9xQSeLw0KDzoqSy8nvp7mzD/YoR2Rlbn5HA0snA4yJVFhbE8FiK2VvqYsC
/pIhSSXozQKPgM+ennuliFyCrmFnETCpmX49E/4z23f9kpEI5KQtSIdKWtgJZFDGhkypxVenCtpH
oxKLHqa8QGG/UorR8XkxmNmAz0zn/N2Y9OyVuWwZ1wwfuo2NVJ9c63n9STyJu6lKy3m3QP9vep2W
ZpXP6ltR9QT2BYV+LmolqGV9nxrFdi5m4c0Pg7uiUKq6tnBjne7XdhlVGpeEkLD0+c7jMlw0krGN
NPRMgYRsDnwyutAQzUcT+c7eULC6k2pFnNnQswvl5II2ZB5ZPTp97xANJssii7V0ar4M4nl/JiKY
jyM4lu96Upk2YulEvCd0Il4XWO0MICZSAJFH5f65qywMmRUZju9GU6p3gjBbJ6ackc6duwSaQIEd
DKoORcG7zC/AoSGcZhdKN0pMCvEFw1dKfTcY7BPeZCVxv3ZT/r6g3qFP4mb58JB6GQvCwPCrP5jE
OxCO0OQux5OMxeoACcZatryN2YvPOR24vF1Z6CkaNpt4bBOh7Yx0CdytN5okA1I8U0XNUpa7ahwX
K+6sQFabKqABSFhcYwObHxpLD8tgpgQdFiZ8Ya+cluM04IJ0L0TqT8zOzORTL6gQNqCXGNA4U0th
5VRCe09o30I6d1I0VElXqWErzdTyj6snvKs+3g6AE2edwCCRcO+hDUAz0ItKsjeg8OTcrai+zary
zGttWSvYJcLajJ8t7BkZ+lrDYuu646i2aQ0LkvwDm9Msf4mEw3KHWycqWSkqx8Qq7diw2aM3ohlt
Ny50v6nvMnZdn2mTU/dnd0r9/Nwq2sEfjkNQynluR6XOonSa76IYUcMmnVkxIjH41Yg87knmTlBs
1L2SLfOWJPgym8X5lbiUFeFKo1Dc8QXqq59NWh0J+kWkQyCFiDQfMEzsIRoZQ0tIsPuOLptpI5K0
bGNzpo10GANdfiFVZdKhr/qib6psfUlmVBCO3zFNRVLPoiHL/Eet7LGLOxmM5MpWjYUopA4CuByS
mhrzWE3mETLGH3lL1xv9rDeqzYgS1OFMqvn6dposcej1rh7ClekuhijwR2eezHHYpAHeYvSzQT1t
KiQ8nBSrGU+ItvRIIFM3Gc8OU+z+tNzCCPcrChbig0owxRseclrUOueeKfIKuyGQtWxzSu98KHJ1
1kS/ek/wBuw0dpx8uLjj6mkbN5WFExk5wo4Hr0A1FnOKY/ty0tSUOy6Ex7zMQ7hPKoimqPEZqJ8K
j9gdCU5zPRg1HcInJt/5dDbHlHS6YtWQ4+EJ4MlkDIeqY3YaH3WS0rueq1qsXYhKSivj2Q5Ykw2X
kiE2psaqtzCoDIzSaGyCuCmE9iPrgMWcOqQ69ECMicZSS/TrT7V6WRJKt7Ui3ymWLaYB/zrdsBJE
pZbuhOCGTNvoJnQlPzcPGDLVehIgb1lm9YRQSKQcwJbixV+V6V8XnDGfhUN802H2sqx/rpFBGFvp
EihMQmaK+LWgfEteSTBR9dkAxYOohJ+iGJ9lYI5DlZD+R7+oqb972q0YsjVyrKjHhW+EuuRvv02a
LNhc/Tnz6FkXgxvh4s5eqXotH7NG1qdXtzHXn3M/JusGF0UhuMb5+iYWLy1OiT/NRuiMyFOZM/Sz
fraKYfrRZ5zVCCGD9qjVDc0Nxv7dl1724HKofaUXEXixkDVj5hyqQ9vKOSm3fAGS+MyimaOe+POZ
3IZ1osAJsKXuUsS53wImMcFRzrIk58We4EQTaQTyjTs6UjWtaQ6bw19cPGG4AUSUMBzw+H1tUUSi
U6Sheq7bGyFTORQzpqsnRYzSpabvmvoV/TmD9POHmYZ3gtlSstDA9mtJ26qz3Nlk7jhdB53rGTK4
Cj7TTtfObqqtT8tAr4brxyQkapVnppEl60DDmD/QaM1m454QoEntrCXxD/kYeBGaLipsvVAkii2+
xX6l0nZ1jp3mBCQ+Tmxu94zF9IfCqRq178mVXZDRNDR6RN6rikGlWHkzK2GoWAfPnX4fLMngWquq
PORtYRVYeMQe9Qm0L+dOcPaxzcZ2m/NkptravBfJU9aYzIWM1R69fQL0pDoH+NLLsLQsh7ZqGiwL
jhM3yZA/+6u8mzVWlqhfEwJUpqDg3zD0xmU0BD0peTn9m/pqImk4eewZ2NOWUuz0SXYfjdHMVgh7
werItWaEsXXSwshfYFES0djYUpdch4S6eBkqxXrir7T8RyXz75aj5fYdJ/TmWo0BnfFe8wamUiv2
m3gcJ95cjs2MTJQ5LEnItkOwCxmqRBLJxhLVTgMx/2KaLO3MWho2lGri3Yu1fCkXink9UbeYIf/m
COU9DWXZlihPapcIaDX51OxrYxhDNJMQdI9axEt2BFoGgo6EWMXRUmIOiFEFFMM4PRNY9nOq9rAe
lYcGZXVhLC4wIsYNQWHkoXn1SN6z7wN8uZOgrI1j1tKci2yz7qAMhD2agRfiOwuxVzXshsgDoLgc
0WKpknp2nkuaYZ0N+yoquqHuboFVGU6Hf1G8/lNU+q8i0t9l14Ab3ZtQ1bZvZl2sM39aWaioanJn
aA2lsjY/yeshSEmVWhV2fdVcMa4063+keucT4RnyUjJztAAr4pn7XdxM4yxbF6ckQaJv1q2RZ9Pe
o7iJcXeor7/+cjdby/+Vx/73R5Ez6XCNwdhhQPz9o3Cq5TT++Sjbq/VHz6enafW9zbymJYbJ1JNt
k9rLpjQ4Xs3OsP4dpu13n9Dt828wrYDMRES6hvcnWoazWpJLa3QI7iKEHJfgF3oQfYMu9S0b9Cv7
WvU3t/N3S8F/f6INfI5eFl/aMP8w+gy1gkw9zc6GKUGzoTwimoN6CsnaJHd/fXH/8B/ePgs7kYPF
Uie8xHH/tP2luQSCSV+XQmZB0clHLWkfGz1ft9f0UzGCH57LgSJrIcCyo88fjgBj/uZx+rcH+Ea0
cW5uaPfmR7H/MO9aE0qwebwlRUEVfMuUXxzX0TZCP+V83VbAdf76a998Ab89U3wYvB6TVwYOMM/V
788Ub35XOJAc4tzvrSLW+hxpGA7C0f+bL/b/+CDs6x5mtsD3eDv/+CDi+SaABIDAnEGfnkAQZffK
Ru3511/H+PePgfeJPwsnOT5grBC/f58RtWyhUrsgA8qxtk1bmLvSIFNoztlLBxoqUTr4a8gvgd+S
nEE0Dk1Y2g1brJ/dimTF2NZL0r95kH93rPFwcdT711/rj9valAlfdnLI324yZBEl4/l1rMmm7LQy
clZHnktS4x6qJDD/5rn+t1cIyxbMSwa94AuQ/v/xyevMAbHLMMQY5lDd422k/kXcuinT0n/864v/
b9c+wBAXuCwSFnuh9V/35l+Mwx08dh7psqLLYTWnNlmCB9TO3t98odsd/NcnFvQGKCYCdAzbIXnj
T1MksvhMa+rMpFmWDE1IV8Gg0LSGrQ0Bk5zNvtwDuvrrb/bnRfzjM83bN/+Xb6bTpKiYrBkM7JFF
DECBL21BA80n0nDz1x/150WEyHRb6m6gCcxlMDV+/6jBQtaeemVBr9mgalrdkqjDTHXe3wUS/fmd
eBExWbB3Ae1wb+XR7x8kdGQvoh+zraEWczg77VQ82q7SUfUgNPknLfA/MuX8j1ab3+w5f2nd+f/Q
lHPbhv9nU852+Gp+ZP9rN+YfzW/OnNt/+6czxzH+4eKtQSp/I6cBaOaZ+Kczx7H/4d5WM/7cxnb6
X3/1T2eO8w8GEDcnMjBTeBLE0PwfZ475D0z0N2cOucY3fD04rv/AmOP+QdfDsMWmiBHTxE1IqUN+
1e+PCo1LLxDzRCQ6Cpivsu2azdC27bHAs3xWy9R/VUsyaXBYFlCEwuyzO7fSh23G7PBuFnkCpYbM
1gwl2wYhib5VwUp3nEP/r4Yh8kHSl9lZAzmPFuyo82Rp2Q/pZv0hq8f5nAbTHKtl8Wa07Zg6lJgY
Z69L/ZCutn4nWSq2ymDcbyODiG36RXcVEiS87H2rRzny1QNMIesuNZmBCWeFhTxiwhnqwf3Ra6PY
4m+2kEXAei9VZewQNReIh2YiKi2v3NY45DhpB9oDAE+L+CdVPltW2xzx8HifNrKk74HUrJOwmvV+
boYMypdEnJX5nwCW7ViIUj9oSDYiflp2XWdDe7d8Dt/k+i77moiuvciD4A45PxnJI4gQJQ1nuzIB
c+O0k1AO2E+r+2Zy3DOTo+XebwJUcBrSi7S9HWJKi9MyLZUIH+K6793ZYJ7WpHerU9jf2tZxnvsg
r6ttnnv4Bkra1NcpG/ydl2po6n1jlCdfV7lNT6o0jk6Q+z+1ycKzMBTLK72//nA74cSKttkxc0WL
9xk1utQ1QiClrRMy3Y8CKv7o/Bg9vTRjetpkSMN5VFFVlww6Z25URIGlHzLPUSR6murYYzjaTnXa
nKgMSP6s6SJhXcJPldYZIJhgLk5m1o1x2vT+k7SHDlBdZ1zdHu1WMo3tszku6X3iBGuc+Q2jN+RT
qtujEczxgGIqusN5mwsSytflnpmU2sKokm9m7VUbJn76lrGRu5vqsdz6WCTtaDG6aTsLr9omE2fH
uJ1m/7O0BvVQdCo45kAP4tZu2m2e+eXO6r3qXYyoHMtxck84I8xfNoNT0l5d4qB9laxb+mMD8dkO
SMoZEd5ekwTiHQtTuAjPp9rLnxl7GCuJabJHmNSmmIvxUgSvTaYZL75XO/f4/+sX4C3lcW7X5Lwk
s3bkzPGo5tTeD8CG/KvlaWiXl9oa7XDJJiaNfjFq/Znef82weCjXYcf+VV381ViAYpm4Oky//0nu
AkMz2g7rRBZhA+aiKTKUWZw2mwf21uY1L5X6klaxvOBng9mdlE57bw5J+7IOBuStxezog8zr0EcJ
TQtUS4AslghOSPni6Ctyu3Ik+2eXMPe5uFZvSI4okJERxVl+uRkEKorK4kwKO56gV12iGis8TqRj
ZZqRSb6jghOevK5O4p2lcpC6o7pkbsa/mBvx7k3KeGOaWNFhxoffFK1LDH3+C7fjNXDT4YfmB/lm
4MoQY8Bcd6IrSqp658ZMqJlit36PxpsB18ZggnGBw2CHIu/cAz8YiRegOqLr7d1oTzjEeFLdgLmY
Nsog8ptVXSwdrZ0amgd4BGetsi7c5F3lNUSbjzTv9KJl/NYMZMYFLek5qetQlnKZs7m/OCIdQ1kA
eEwywnMcpGER9rzuwSgTIoXT2eTXCR7L1u5Z3Tzn7BfriLhq6CAA1GjUXUQWnSDlGOtZ3rcvtsou
et9+cRp1Isgl1yEvn/rc/5YEWX4Uo8CUQC/06KHFDgXLRaxpktFaFcR1oOYvJl3w4xySyX0MKSmW
I91xzhjbyAhoGfwOdGhugJH61Fe+FwNPNSlfifbTmkxstYQ+lMTdHJlrL/dlol9k56U7MeXGHW8B
wyjljnm/hQOZn3n6sE1lnv3APOabkSfjwTY0/TggAbxo3UINmSckRbuFONFX/8h5RqPWFvIta0Yv
HPx2vO8F/Ks8G7yz7pYH3Zrvm0yh8/KkFhVE2UTKTazdnHpdNC/OK1YXB/VFXkdGV5WbGhXsBtFa
uXGake7pKPXY7ntzB8c6CV0lvto2894DXZcPNsymnWKYGdmjsx7Q1m9KyBhb15Y4hyYz/cUkhtta
q9a9/9/sncdy49i2bX/lxevjBLzpEiBBUt6lpOwgUpWV8N7j69+g7rlVSpRARKn9WhmhiASB7fda
a445hWQBWumRPM8ffiDeIYpAFIioY6voE5UWdbqzWiYNmfI/xFjAwD7WHoqJzFqp6yEJ13hQURCM
2mtad0bhUDIzXlRgKym06cI9UKw71qbp6IdtdVGEvrUlmTi4vWkkaGBh0UTE/hy1rvyfHod1d6pj
gRJMi/O+U0XIF0ifFcV9kotNTxacNIMLMSko7AGIxW1Kn8duabH7uLrUGTrELyXBH3Do0HWd0i4s
eN2OFQ/xo4ZXCTMhNqZDmo3Zr6Ce6NDS7HxSTWN619WYcyMrI9LlV/7wloNtE7Z+qVOqBMih+ZFS
tXJP0El5JSNs3uVBmAs7jRKH/j5D2PG9LMmqHnsx0VGpYd+Zu5VMQonyV1157MyxosB8bJANBYLX
7Snao7IqFcJMZXqnpGljXz8CaVOo5Yo64Y8sTQVMUJXCOuRVW/uAdKTazSMq6jZ6EMc3IoWElLBz
IGtJtqsYS8UR1zI3EAX/ugBC5nqRRfpS6HTfpphY0DYEY6kNJ/OkpjZslHQvwt177coy2JEu1TIk
e5rhtPFkkTwk+po7fZ1g1K4USH1KknOkUBmjV0xU8aeodVDgAf99FzpL/VX58HDg1XtPjS9ZD+R2
Zco1w4wqokEtL8jrR9mWEsn2uykP4ze1NLXdCKmJyLaYSLxJVly2FCSgRcmyY9WbiWmT94YA6GUW
+2KfJPdlrxY/Fa9WnynaHC9QtTUR9RktVXieYfhXQokGcBIaStQErMrIzVKbgRSpumz6kdLkThCO
oZaQwqAUHmuatNWdHKr0y2hFzaErcws736b9U64GHafuRHRlsrNOSYEcbcfZj7MS9SdGVm91NQDb
oBSTjcn48LMfC/3SJENIzqocbydwCrhveam6EfRU2gtDl5PJxtW3LS1zlzVieFSFqTuJNgMnFs2T
usEk82H60YGekd464gWo0BJBvhOxbz9IYTMhEvQtRxoHL7cJz3obmCSVnbHn2pph1nd634S3UVr6
/obIW2ibFLDa0B3lqyGeantQxehOSsvpzheG8ThGtbenbF15NAUp/e6DaDxOyEIvyiZuHQO3blvO
RHWrTzGoWuhT12QZ8EtF8rItNOpyNxRJ9ReFMJCIOiV6KHmmdjSnKq4X7yWltK6UzmptUhYI7yYK
0/cKldePhMnCq0LUpzfguvHV0MsSBWlpURzTriKrAFRXuPMlpXdivfIvKVFv9k09conVqAKTJTX5
0UlR84oTgcKRDh29Sk06hWlTqSI1aoJrKW191JbqgFyrz49SlE6HcawpDUxGChLiPJBE0iL59AsE
tHCLrCVnV6lEG11HdkNdDrklSo7coMrH60jo9Yf3S9X/v17+3xPt8cz18kcSJz+yn//nUJ/+qT+y
H07/839vmMZ/dKJuJpAQKBysONzg/nvD1KX/wImRtBPu7IQO1vhf/71hCpr4H+gOBHyJH8FD02Vi
CP8Lf9Dk/1BzLXIpxVTI0kUMxP7FHfMUyP07qCMwxE5+a/hj/H6zHBqK3vCENF3VbQ7JTeiOu2CP
D/e/it/8/fhTLOlD3Ab3vlQUksng+PvQjN9SQ9/JYbHy8NNDPnv3WaQG8q7hFUFrui0n7j5DS+Gf
kkSPivhd96qVsNAMfvv3J5zCOB8+QYoKCkCxdaCS87JRfxKxsYGIkEWyY/Oyqn9NJLSD6e7DILr9
n5f/mEaRlr7pFJ368Gt4T6VqOPaGK6hUrLY1VFlV/dF73cbT5RcNgRHZTYqdqfx+nlIC5Q0gwtpL
X/Ki2lckW5SEki2/eUlEQqrnX+r3gNXfLaD8/k76hN2N1TWmq8nfJN2tjOYxN/yn8w+fxTj+frr8
+9NJaVSFktSmW29RbDsI2+JN+mQ6gy3vkm0qb6OV4fJ7gO/vHyJc87Fpe3B+1MJ5jEXxMFIKhnHl
yhg5TcdPR+IslCcHHUFva4r3sAcuh7qws8B6nOLISSI2t0H9NcrdTvHK2yFptkOjkXlUCjuMBbcv
uYhiXX/txTFFMql/qcbZtaBoP7TAeA0H2CdSpzwINXLEICGwmv4rTtJfrfHuXfphoJmCqMVC6+lo
FEyHot8Nik83lW6raMXn8N086JPpKc2WFrGbBF0wRsv12vaxNrvcroQJmGGgcGZqr8iFICfQvFdN
Gn4CB9sh+48pb2rgaorflKpwpjG5MjzZkYAgbpKiePVT8y2YZKrfKRvNpPybRhClwTRb87n/5+LP
bJSeNHZXWx/9G+6avd2qmZP6aAobeQsL7AY4K5oQ70lQu2En9tFNL04rqOKFQfA+pT+0qEENiy5h
o+TmaXItTAFIFSl8jkXr9vxMOS1rn7XnbLnzlCKlBky0XF15FU9glm5A0hg6VCS9nP+Fpbn4Drn6
8AmQRrPKKlBQi8fxW7GjSvu2ZGRAIHQpB9vHb+K/S7f9Pfxm69wQFH7S6a3hmt41OruNlA2XXfeq
681Kay31xmzRwtCTe98km25MOTFmsaQTu3GlnZZ6Yr5kleQjSpjI7thwKhePQvKSR/eSujJzll59
tlANRJa6LvRNV1CeqPpMMjIta5C/xS6eLVWGUgxSOlG1Lz3od6hcdv7Wdym7Pi238Hpc4V+5AvzV
wXNAuMykGxSfDs7Qjg7EEwJNRn6AgWv9I6jClV+ZpR3//pnZIuNb8F7AoOpugIO0v6kc+Shvw23g
yOTm6018CPbNFZHxr00Q8bRtf5ggyFGCdBwZTzCAi0O6HfYoWMzLwe62FFPfjHt1JaW3MAbmBlpC
waw2mspy5eIiKbipRq9FveJNtrARiqff/PARXRLLsqQEnls005MgtvdT7q+54Cy992xetyRQajnv
LaKzVAgOjg6AopR/nG/+hcPqPPPIdB79JBoNDqvmsXUJAbuC27jG4fzjl9plNq0tzKbJwQusSSzb
0Vsj77723Nl8JsvdKJqpa26uI56M0OqulWnMcIx/D//ZbA7NKiY8x/G98FRCouPFkMdP0IKNTYq2
Wj/ZTCkRarppBw7tihMI9c19dhEPGsGQhihpGtlBs2pI8unCiMHjqeM+jCwKJsFoyXSQHB9F5QGK
Ecy2fR6u+cstPX8221XNr2WrKEzXh2Cmk6MRc0T/sJZWeurz9uQDZvN70IyKWAuH/QZ6o9tvxW3r
Cltj2+6EK9/baEd5Q8W6k6ycrJe+5/T3D+1FQrK1/IHFWGvRbSrxeCdoVIYV+h7uyMoS+emM5JNm
s72ScsD7IZgySQPR+CPWfqbdV/ZYHj2b7FIY4gFRKwBXtGZXGebRI9AHHOAL04anz3bwSO8KZNGD
TuNctIlwMtFwzj/5NFz+cZLiybOJLo5ZV0ik5dyqgrNk9OWlWSuYDhgg/hRYUMqWkueVLv50UeG3
ZpM/zUfUyz2XVH+0a2RDFR44579iZuT938nPo2eTnypZiHYp0tR62zmSkzipW+xVzmqNKzj5yql2
4f3n1kJlOBYC8QfL5Uvuc1mbUGCqa/ZUn193ZWtulZAXueiPZUwqVMwltyubAeqNdVCJbJYRjMM2
+55X8jN6K9LafrVrB/N7FNbfA7zCj5OWfRtUqFMB2WTqs9Yo10ufPFsE2AcEgE7cdBWkcikqK7FY
o8WeHvHJyAPY+duEj7LaNLsQkHRmkg5uuoe67VyhEl7I/eyo2H1RLISIvmS3XeCkSOLQH24C89fg
+y5hfScR1O9abqzMsIWl4R3E/2H5qaS+MTwPvZWBSrIuU4gRVwq8h/Pjc+npp+b98HStzXOMUdlO
C53KvXdQXB4E+7JT3fM/sNRPswVChdLWBhRPuGa/7YeXSv533oF/TSxztj5Ig4B2wAOu3scFdZ2v
lNdeSyixp3xl6i6s++ZsUZCjZKrIiSFAZR8LsquETFpi3hbK8/mWWXr+bGWAFVsEVN5xVRzg6xGA
5pSqZD8hy6+MnM/P3TJ1Lr93rqwNhQd7T3ejg7Ij6XcTOOKtdjXZxhGViJNceWsQ44VentfP1YLW
d2JTs8qRGjqlqimQ3p5vpqXtfg6Jhuk0SBUGz25/nHbAq4/lVVfbsT25yE8fKdVwWsQA19FKty/M
iHn9MHDz1CAMBShM/eYjltC2+drRePFTTr/5YbYRj7Qk4AyG29vSTreTXVIcA3OTSDakDwe6LKrH
na+51u3aDW+pY2bze8BRAnqnRLBgvFGzp2ZcWSRnVqx/TT9jNq8xx/IoEzf092N+d6u8ecfsIG6L
h47dTTkG9+mtfDlsFTtGBLjRr9dsNJc+aDbtsXiIZVA9mltIOgS7xDHLh/MDbenJs/kOA0vxqU/R
3Cb8oWY3XvW1FXBOzge7nmkQXQlvKGWOmUh8jf2X73zppfXZFMcouW6pTOaUJOc2N2zkFCurx8I8
0GfHeKpepJGyOZgaRrqrBHACvf6Hlws/zr/45zEOzPpOu++HuSCKEMlqi2bpbe/OkDb/E+Yoe0hP
TrOlfOciyXcrv3UaHJ/s6PpsRxfbbsgRkBkcwqRd8tpf5awfSMW3EUpLdy12/R40/exnZtOb+rmg
SqQeNbAf3VlicYFGC5indlvCsy1gjHWakTt+n9fOMBFPg4Dg236jPfgRZTVByAWQM5Md1FqJFn04
sLNl2/NNsDC455KPSQypJT9FeozxIiwAxXpr4ZalJ88WAksNVWs4HXBl8YC7MviEVTfBpUfP5roI
NCsDr4ujhwPzZgO5+8b/Tph4I9mKXT4QmjZWptHSVjl3lK6qmkO0lTFCjurR2rVP3fP4KrmaOzr5
TnzjyPV4viMWdv15QbEKWB6HGuq9J+lPRbnkDOsY4ZHSvvOPX5i1pzzlx1lllZ4o9INnuWVxAXOH
wLwWfu2SMXenlTO2RqtOPbeHWhNBSyiezr/zQpNos5UAAC47SUNySa9Du0/fxDglYmcARVg7Qy8M
pLnp6yAVIjriynMThdhA/RooK2v7wiVVm814k1JGqKaEdtI+uI4MBGBW4oauZ7wp5jeQY+cbaOlX
Tp/1YamU8yzwwRSarhR5UJO68AodxQaYSmjL/XCVxgO1RPlaPy91x2xC1+Xox1nAVOB2tW283VT5
W324KIWVcbR0Cpq73klU4oYmJm4u0WCkHi68jb3p6I56I0ob/+A/KjbeBS5p1fPNNxMv/XVWmTvC
Sq1J3qmSSQWkBXXBo7VRE/HBV/XrKi5htPUpuJ4AIKBVwTCNLpR0ZTYujbvZER9Vdy6xOmpuWSLQ
tjamtprxXtjSTo4TH8eE2qPRrgPyD73dOXCYs41gEyYhBaQ/J+6aqG2p6eZKKwABVN2KDSfWqWNT
KrFDpML2LelSzpIKbE4RTDW+n05vJc+oAOEK+uPK5Fo6IsxlShruQPUkmLrbF3b5DbKinV/Jt0lg
99ZG3GVb4UAl5coYWRj16unvH+ZYlIg1lbfEE+rt4ACg2EEiU1+9Azg5u4czaeeOcBAtR/5K/ki2
1NnKkU5ek1GLRMip8w+SGLioWbcCpb3nv+f0mE+OIiexxMfPkVmUpmGi6YRyb2mgBm66NUPnpZCW
OlsgoiEYYS29h7T6LbcYR7/N9q2j7uS9Z08rYcvFzp9t/rUxZim1N6e7UlE5yq51PYcYb2IPbP65
E3xfO7YtNdXs3N9yn/BaqA5wag+Td5PpiMcn53w3LI2q2QJQJSrgCahMbidfhsH+xByuYMumXzxE
v6f1P4xaHBVDMS852J5OSMXPU7qF09FR3ml26rCErizZp0Xlk9GkzO4CkNADz5smi8uev1f21lZx
pe36wXlhmVRmB4Be0H1K/ELNHSQy2WTVDiBAVi6qS+NoLhXD5ir0qCxGw1A6XWtzRd35d6ndGbYR
2OEt0Dpbvz/f24u/NZvUkAVkYaKG0212oj1usVMHVuDA07MplD8WrrIyORaG7FyF6zVUaxgasa80
fB7zC8h0FJZuzn/Ee6d+1tmz6R2PEkQjqLfuGGq3utfc+AEAnL6Rr1hRtl2iPlSJvgc1A2VCNCDk
a/d9qN5SITdtTtUPm0oUKGbXvyEsuSg9AxOOwLvqQ+lZEePrYJCopTGH+yEFTqUb21QqX+QmeKJy
+dio8WEMaif16ovEF3oQz8KFCJ88ytJ9LwfaJixPMLZhJcm6MD2V2RqjsrvhmUoqzPema6nrbKEd
d5I/HVPAUuebc2lsz1aXwLPQVxWq6YbSo6HtB0gh5x+89O6zpcXPqcEFu2BSifM2KNI200haDnhh
RMPKHrI0nOfCciyRIapNquVC0r7x3NbNbd0B31w78q5z+/1a+mJheZnXNxqV2pyYpKSMveBakbv7
UElukkLYp4oBvs18VZTsCW3yyrlioUvQ/f22NwohodLQ73S3FaaYOkGkDM0g7s53y1IQYC7h9ryo
K8rcMF1Pbw89tNBQEw9YFsHd4CfxZno8edGHfXLfjOGNnsAvTmCi216O/kRAeWBCY6barHxAH77z
C3m/8mKn+fvJvH6vi/uwV6BFVPGIKD1XvMMH8BAfBTt4lh+6rbQNjqhsXld+Z2FgzmXAoBD7SBl1
y4Wu9+xb0TGaxls00ReijL9DU5fPWl+3O6PKhmMPRMazpGNW1D8DUwNGKWyRn6OZ6Sh3WXmhheuT
PFvQGuDMk89hy6123hVIK7e8qi4UYzM9dxsycXfGVe8oW8pCWLqklWGwsELLs5VlHKJJ57sJU0LN
Ne5ln6CovLIbf17tKlvvMdkPPdkHQ65W4sR+OUxQFzXzRz5492jGEodKkZ08DbB8BwfTi+9R3jyf
b8bT7Phs+MzWm1wrIGZGpuEmBYGp9hCZ6bYJ94OAc4K8trEtTM15wePYYRSjW6VO+OK2BJBZBNHK
KFh68vwIk+rEXU6xpHLY1z7A57Xc8UK7zCsKS65HUwpc31U89aBLoOV/sDs7A3vyIL+cb/ullz9N
tQ8dHoiylYo4Q7hd3WNPALd0ZYlfevDswIJ5EnZN+Gu4OGxt+l7fdkbwtRnwHmn78M5CAJs9TCQK
dfoKmFz5OHnwXIHdnm+SpYjd+6b14fmoQyvDMujQeqse0/t07x0aSsnKS8GVN/HOOqxdDRfWs/dr
0IcfSqn3zaeRks6I01yktXZuPI3eTiZrc/5TFtaK97v3hx8AEa36yFpMl+jOBXTBg6InV1NUr5xA
lh4/m7ipagDnQ5zoelno6Jb3jRIqgHjSSo3ywuPnNYRE8YueimoWo2ovJrdKfVkV9+cbZmF0irM5
a+S4hCAS4Hgm3hTm9bgWgcK38/PFbF4i6PcYtoxe5uFOVN4IUXvbQg3apDmeDVMnXgyV9VjGEwbE
GEZtFCPFVK6vX/Su+5Wju7cVhVy8HlXfdTF6Fiz9MpdlTGSsh270r5KuulTL6KKDhImyS3LCvLjg
gHkb6NSU18KA10Q3PViNcToId4iDJNiVinSVnmxSMmuXT81R7tJvOM7vkqzbl8HI9txiVNdU5aU+
gFvUoZROrXKjY04UFvGjnmZu2MuHsECWNNXWGxyqnZUO+ymRn3MjvjZF84fSmltMvTDzimtn6jGm
NmFSDp3EfRfGS82tt+2N71kVuyh5EV47fSx/76PiIqua2saX8sHiTAJ+zTvW0MYzIHNbo1COlZU9
WODHbKShtob/vCFnd2NWPXhj8ZNQQUc2w8RBxscvqejiH7kaQMfykSLjKraD0f3md9M2ztscK4FE
BGhcgvfsuzeDqsQwYopryjcfia83RdUmLwZbj81NZPlundbfKpg1WtVjVFWdKK7pvSbBlG4BL8oh
ym7J79HnpU+JiBqMs/7VSGVHUcBpUC28QcKsvtWz3tiIQXvMcXMDQADWLRP6YhMXPWUXAZ5nPlwl
0KV1Vw1ka/Xr3GovtVG/DXPoouAB93E1XWQ9kuKu/9nkzXYU+52idI7SIUUpIuF7FeYcBIZX/Cn+
KMACImqm3kLFiiLx2rdYxgiV4XcVq6q3zU903Dr1byjKeJuE8E2t812UD9+aId6KpXhURvh6ejlc
ZUXwve69QyZpN1Za7aQanbNJuYgT6rBHM+5UfR85+B4kmzpNDkbDVS4sggcQVYFDvgrq97jJTOv7
oOgXIGPwQR6TO7WC8x9kDGBEjJc4suzjXHQRAIonS9RkYw7awY+mJ0sMt2Zh9vRJdWcq6SEqUL9O
WpVvzAaAMNY56i5VhcSW+m4vBuKFglqWE4u6TfT8Qsy1S77iEVesS0C2B0vOn6RuuEs1FaaLOV6i
xrw5ZU4HefxVjcDNv7KumHPb71IKsDDKW3/fhJo9Cdq2kUT3/KNPS9M/T0nmPI80ZsgKhTD2+djo
ssy9m1YWYGkT3sMhFVOV8ZAMxsoOuxBIN+e5pHoY8KEbTLwarrqX6lLbyX/mT/rt+No6+cF7wWIG
gKdTrFXcLGy5COt/P4YkuC4MwN38PerO7Si7vds9d0fp+6muGpe+BMi/s7brfn6s4gz7+28ZEUiM
NsmDfdZEjLF2k8T+BsI6ZlM3g/xwvrc+32DMeeZJGyYplaoMzzD5Vchu1bXiNNBdn4+DecYJc9ZO
8qKYJxfeJXbGNzLecWOSXHMLczCiPEZZ5upVpl4EZvcH1si7WGvvx1G/l7UcFHDhUzCLUKw/8cLL
+xY9dyG0dz1GIhtPtm68CN8VE4V7A8lJi4eLoI12IEbclDTdJtAMf9N23UXcqIeqymF1yH3hFGaD
C4SX7SM1fsAZiBWyk17QsPmbtK/gt1hYCrTI5w29RXsOP7EpejxGYhyhJQtZgIl8CusDvEKweOkI
p8FnV7yLCosxWxywVm4sDehEk1+HoUolrpi/iIL5Q5DMP1HSXuPOtoX33ePJkX8PwgRojUBlvjoc
Y6u4gBJy35beszb6wB/SnP1YLf/wFaR7rVzthaK/SEeMdCJMH0uGQFuhYzasMrK9MrbFIrsp6uHJ
r5tjPMQVZEXrRhnLo2yQqzTyYjsFCg5kZChylqcgLKuNL1Y/KU7rXc+MHyT8FCCyXElxuEfZf1Vm
9R14gieq5XH1LcVbJYn/FC3MGeFy08QtR3EdjGxRqge/LXzHFNJbFZ/ZvNW3dRiMG6OJblRZuNNz
KL2qEt3JY7/zAqwYi/ZewPC5Q4PkD0Fs12ZeOFFU4wotaddaBbtf65+HBDR/jZ+LKhRuPBXorJSV
M+HC0mHNpQsQJnECYkIT0QUAt/MOFkKTyeFVnPixsYMt/gEjvh84e3krq+7COXquaFC6UANIT660
DuSLKq53iogU0hu7P8tMXUm4LR1GTxP9w1Ga4ALYB5FErySXNmeJLeDrXnw6v1oshXbm0gagE0ko
sHm4ysMpglKTkUiKben4Wwx74BuQfOv3+hYngaSkmu9rN1dxFkoQZbAZRkJQGVOpFpZbHBVffPIs
NolRRGgGHB1cUX3EYQkAykpDnV7tn7sg+I/fu0Ey1FQGaHFKpkk7+Mw7BLFvp7INfRdSwv2l18cT
9vdf4e4XBXAECFSnf2YdZCIMkL/0AcAYf3+0pftiqzTvKS4VrVK0E2xgnnT8Vtyb9lotyEKA1Zwr
GXJliiS552fiZNM54b50G9DXsG42+UHZ9ntUWcXXhhG4w98/qZ1EZBMxAuEaAYMP1unLjXWajB8m
HW6PoHyDznQrZ3gvce/22rYmHwjj0F1LBi9s1XMZgy9qdRLiguZ2rds1v5rg5/mu/nxVgvb3+8sn
lCuJ0Maox5HrjU5hqW8MYMUM7CjalYVvIWFqzqUMPtbnY11yj1HdWN9olxjhkMWcStunOjKz1xbY
pfPZXMZgFn6OJw7DqUjs7ADfxWX3fzt50lzhJG43f/qOsdJsC+fcuawhbkajUbtRdxMstt49mkEu
bSeYujo+5pteT34oaa445ztpofPn+oYxSTnEdyj6yHUECfoVZeUA+Pl+AX70994PFI/gi8USIvTP
FUHpLmgcANFfCo2Y5ulw+GFitLrF7e+0ivjKXdzc5CZos5XM1dKLz2azVCEyiNPGc5v6WFQ3wYT3
3xcfPZvOoxHAystaz1XHfa/fdhN67N35flyYbOapfz80SIDVUgdO3XMHPdqZJaSYUsE9fLw3+nr/
tZ+Yzee+7CYtGESBgufvGN5vlLTGPtyx1lLuSw1/2vI+fAIAQMM3UOUzFJWbJPPuCl91xzpbOcC8
Z0n+uXVSx/X78726i8oB/I5rJbgqTDELU5Mcibu8NKb6OFXhvSVnlx5MJBtyVwzIZ3iRwnraqK15
N0TjFkhf5FBYYitRrRyxYs/tdpKCDRgutIXxRRCVkwMi3VXMtRDg0j5mzvb7oZKjOK4Hz7VOdbzK
Pr6KbfNG27bOtMVS3lkTXX8etjPngoY6iXW5biVCmdZwD73pdgoz3DjB2Rm5tBEk9bssDu4Qltvz
g+k9XfNJb8x1DZ2Cv9bAKuEa+l5qN/T01rQrRz0qTu5a21N5qLXFQ0B/kALb3Pg2WKTV9XxhtsyF
DyQDKbPyBgEToAx06nhQhPZb34dPFbn48x+4MJrnYgcpwWBM80cB3IZ2UzbdPqzCX1W/dolf2vmM
2VqiWyI2ugamNMZD/a05lK5gq8TdNgrlKYKzRs9eUKiZxmxdSbhpp/DQAoyTKBS21CsDZ3qr1A4Q
Bu0wJH0t11sNl5547J/Tzn8II4q5ctgliniQsZTVOmOXJIq/suMvjdPZImQEGQ6wjRHs45oyEy6K
J0+OFtLa5kTVq4atMOEikegrtWQLCUHTmC1KGTdMCyURUCBcxQQsJQwsN2rJ/NlO8WVjvFiSegwn
/M50YWVHXohvnLC6H5dBk6CEHgeNvzeS0Q6p8ejjkybusYiMraTdnh+dSxNgtqy0VWUKWsOPRN4b
sGvcrvyNXuNnldRf25Dm8okUTpgSxZPgRiB5h+qKWzquYleeufL8dyjHJwvIXEVhYuYAJZ85XAGY
tFMN/WSrvMi6fgkT9AZ/+0fZEg6gUlw1Rl2sN1nj1Hp+Qw0uJhxdcUkIfE3RsXCKmisuJk+LM8vi
XersT799NNYKAhe6aa6uCK0aL5eCSS4qL318AReJ1N8mWAvSLT1+toaoUycBRiWkqsWQQuXIxP5b
L19jk4CxXq6M56W2Of39w7beJdgriCfvuqnAcDGXHBx4vnYimRtCwCgF+mtgTZYYWEqZ+XNMLijB
Z8mIs2HlwrrQRvM6dD1JtQxXxGCfljkmJHdeQzjCq21wpV/8hVkD6WE7Dv5EWFLH03EDLx+YLRXp
uMocg1Fci0h8/h3aP8JSfZXVgPb8fW7icpvKp4V546evZf18fkn5vJ+1eRDKK32sWNDt70OMrgNh
uG+tNcH60qNnLYSZeyHnXsijpUcfqxsSWeff+fNNWpuHnSih08fC6qm8DC5EISTRl12MECW/9vTZ
3lGLEtj8afQpIfftoa43ZfCUxG9fe/hsmygpJ2hRX8Hc8scX+FuOEga3lve1oACU999nbYaLuITt
GK5/vLvei1u/1lca/fPeVOfBJVaDFuPQU46oDN2hzo7B1OzON8rSo2eXzrqAEDUpkr+35OBHoha3
qba2DizIMtV5REk09crCQxVL4bJs3poyCO6KHuT0mORXkyLAWfecWI0OAPFccMEoygvxvqhrit3T
4GePOZplFNWG0ya4X8UUjroGtCRhkkBmux0GeeWe8/mY/oejipIKfm7giL73sWHttEMsfeum9It9
N9sxjL6NLFwdw/1omRjW6p1LTGZNFo5PEqPrn3u6Og9FjYqfJ2Ioslfo3oPXdNfCqFjQPvMEF2P5
IiNvj1GcKW7EhBwvFQAvfYrt7DBWxbWmFW4mVLeNQCIhqjNUbf54r1jEm9KgcMRySveGnqZbb6Se
szQGQoO9uVdCrACI10YbMe/uhsHbNV2QYT3l2fVEZDIMu4vEKrZxm/20DPEBKwLujuTqBzWHHHSd
ZfldIYUXhlE+5vqUY4zrXw6XZaXdmwPJ9kivAluIy8JuTOW2VdKnFLy8g3jfloXg6AXyS1YApx6G
t9FIj2mQvcST1Gy8HIfEQQ9RmU3bwQ8w/sLmLCv3nkDGufcbvMAjzVH05h7MpAvx7WenFm/1FGxr
K8E6Lqa9SFRxYIVKnPjTpVF0+1ZrQ3J9qrKpChIynn8XJC2Md+O58aPH0oPw4o8HEbi/3ZTNNmnL
C7+03EFI9zABfrVTgA5WvCnD9jmSaLOkIZeve04fnJ5oHlKxfTLwyCz95E8hD9yxTXHQfTEQuuLb
7lSZeRiyttzkxlU1WCL2dOUlXkobYqanZDnc+tajlCJxIRq7eUJBvC/tpvoPfcAj94TGU5xCLjUb
m4ajJONK2euPqiXtciu6lnPxKYrX4lcLQ3F+DJ8kY5DDnP0yETD11cxNB6Qgbs3Lbk2ctzBR5+rl
MeqF/FQCtS/kX9zyOX8LDgeNlYvSacn7ZCrNz98wA6YQL8zT+6tukPo1FtbTnamX5B/Jkm2aTN23
abV2EltaeWf3slRX6lCg6GVfV9UI/ro8hqbJft1tcJC5IXb6jMU6VlJKYJO3v7CU5I+gJama9Sfy
TyLg1ODJ92KkfU/S8mIQ1XvNqyX8SbMrXaLqoxOUa1nJsKVp9ZtKxcnTMPEpbuvpiaLjXeMPd8Sw
f3qKHm5wsgg3oBKol8jCvRZEu0nwdoXWZdCCjUvcgWyLSnxMMJWJTGXg7zy1bDZBdKr4qFlXRuOF
hPydWHu7UBH39aQ9aQIqat98DGvzMkRZlxfea9c0zwbeHWAI6+c8Ea4kxdr0QwnuXGGRD8Xwj6G3
7s9vbZ9fC9X5dUdMvL6SQnZNGaf0pj4R3ppdFMGKFx8E0q7nf2WpG+Xft32jw6PMEvt4X1kYv5r6
TuzGlcTo0qNnB5YE01q9jbJ4HzKZTORl1uCef+mFSzpGNb+/dRYWqlFhhrBvvG47lKaykYsRCTPm
DaphU51z69WTG2ETDuJsZX59HohQ54HzFG6Mb+H4sg/D56qHRf9UCr8888qML4PiAduJld9ZWCXm
cXS5AJGd9BPF1cUfYn8nWc99crfSbgtdMo+iV01PUheG2l51c/Im+UbbhcfQNa6Mu+lXfVD38cNa
8Hghw6vO0T8Ym52UYLTXKXGp2yV6qhFscb85bca+I2bkbYZtvsuu1HZH2V7SOOe/cukjZ0cWC7Ps
tG7GaI+Z9GtiSFshrV7OP3qpb04/+eFqa/USC4uRR/t0xJukbTYFzi9C/uv805eGtTlbU/8fZ1fa
GyvOdH8REjvmK9A03Z09uTfLF5Tchc3sYDC//j1EeqVcT9w8ao000kQj016qXK46dY4LdRw+Vnje
srC+GffQ3Anbgx0pm0gg2dII1m5NdQ7meeh71iwOlV75rbvqRhQqSVybYrbd7G1nZA1+/ByyK9v2
hsdkxzzUJI4J9FkAgyC788skm4Rg/BnEbsGxXyfRaNS4bF4za+NO0yUuV8yJW2admIAz5lHPy2Pe
A9FiuNBqb0b8i4ENG10XftkVbtRTC/T9jLxA5bnezwuKdw6vDxWk5rkOFQJ3ua9V7eCCN99rKdTA
557eJZNzqPvul2qxZ6jHLOiUATCE8XDIt4iZJUsj5thRtdRwGyOzACl3SKs8APl6fs0l9VBTTKDP
8wC1bQW1GhbqRyssdmlo3HSRtk8j/eS85v5mi4lkE8TUWjFyxXQrzCFryhfSsAby2drB6vIDIdXO
QLLEatW9pb0TlobMdaGx80MpR09h7d5ReNDZ6TU0JzbywbJfs0aLXyy+m0xzMdq+iFr+1qWNFwPY
RoFYjnMwMQMVeH55P1uVvwveBJ8FgGkzOYsO40FZnhPnB1qfkAxOSAjGrPQwOMvOKecnTQNFgZ73
Xm+PQb+ooDoihUcB6VV6NJPFPHtcHA2q0NaPschfp7j0S+SyfUBoX6eC76CWfIIgxxXoBQ+QxCq8
BfyJgAdDln2xrtCF/t5BTqzl3Y7UeIu5ZthUcevNHKLKHc3ScHGAnrUQ+9dQBHPc7JZ1xYPemD9U
3j+eXwtJHC7Sq8w2N+0+hx/JuvmHlVxN5lUW55FuTBuFGtlZFrOIM6sKtBMhUo6vzWNygtC5z7wB
3UvE04MObF5bVCgScxTBsWOhxpVl2kkEDgjE3z/1y3pNTBEaOw1mnmmJk0RJ9beboaK4EVjJfrDg
WgurmEytz4sILNVkUn2m0uD8rkpuThHvWsxjg9IpRk4A1admRCwoSjsbeTdJbQzyEv9aKWTHV73K
PI3stzkwfVBf7AwgJ8KVoxjyz5dFZv+BuKrDmPUGsudIGCCYba6M+gMkfBtYAUl9wxRxrs4QW4BT
1nA1nWdCOuoAUemd8zBoPnTJQRXhdYuXH+OHrelINltMdM/ZCGUuKMdFao6GwRM6KM9vtWzc9e9f
XCa3lrGGFAyeFB2E2Gi7K5RhY6MlvsH6T4BkQX0GmIrIRK/HAGA9qYFUhQTUFgOT7ANCgGQoE4jY
LLA2gpqyTevTzAJ9FdlItlhuZHYgPIqmvl1y8KLg1mwSuAT1Oms0ZHzqjdhINrxgwG5b0oxVFBTI
6pVihLm6A4vp+W2VnU+RJgU86tCBbIo84o2PagW4wEeojgO++9f2NJ+i67OO4j882bgTZdGwyJey
DKxR0P6QR8lNeVPukuMY2i94L2yCAmRuQyRFafLetIe15WQF4SseOAaCOUr29aEOssetS0CyJSIb
im4AW2SRDs8RJb9P154hnhaJn3f1xjtb9oH171/szbLssp4YPqAoix+nf6rO8Vw6bGyD5Nkrsp/0
U0btHqRrUaG9dtU1CMmBNPqJRBk6bn4nEKi08t/nD5jE9kQulAykm+kyu7gt+aOZ/FkY9xbnDh3c
G+5b4pdMwbZdzZ4yNlEgG4rnZYw94myFb9KDJFi1ZdhOXq1DL7cg0o4AAg+geag/Djs7RMp3C6Ur
i1xMwbzNiWVLu+A7k6/6Okh8lqj56NzAfLSOw949QCgQLWjnt0NyrEQ+lJmNE5lKtF30TfET9aar
qkqPQ99tRGGfOYdvQl6RCGVCl2ARA3kXgcjzkeS0Ay/whDYttAgoeQs93AJUUjRBhjT/6NGksBt1
FNXi4VlP6hh6QE7Y6ukvtOEHFtVJoKq4jLsRnVikGn02pKfJRkofcJYHZ6yuoCD+Kx4pFDRbaNrF
fPFTw1RBIYm010DYFPDU6DwQNQaQYbwqVAf5cJs/zKD5swnU3PP5pA+5hex+8dcGdvboUBXgyWXa
JYxUPpvagDvKTyfmJXLbkHBDFcBroVOHVHo8BfliRLyeT2aX3XOjfODom1YGCvUZaDWO7xWyZGhB
erH0ZfDqPLnudXrLmBbwxABcwxm9fFpCWylOS6Msh3roPiwr+w2Vd2BytO4jNRDL55Bn8xUMSGhy
Ddk61NqodQuYwq8k6/7knTr4KkerSzkqD6TXN46JxD8Y68Ppi/dJy466daVlEe2r00LynWLx1jfs
lIMBRDnMVJkCZIH2yej2u/MnU4JRMj+rSV++ObuxOroN4uqJ2FcF+CasOqMooADeEc/t2qoC3VJr
8CkdrmeigynU7gafJOqTkeqhwrOdXqzNQOOVwbQf53+UxLt8psG+/KZpbhQAVAEbUFPdy8ddV5iX
+S2xK14z1UFxUeOKlDzBEbWMXdZt9mGszu87KxQuj3pxK2gWW2vKie+MACKST8u+24EVcoemqi3H
JfMlQkiYIuKxuYErCsRgO8ijAX7XHFFQDM6vvcz/GkJcmBZQA7RKzKIp65fSnsAQUbleVdAjhAiv
ygY9og6YkLh+Q3Dn+1BfDobE3kgbySxAuFeMvElnZqFOXJv8ZGvQwmZ6MPFxN/E6LLU6GIrpZPBN
CRjJPWkIl02DGCzT0dmFxCoEkVAP8IvjyueVXU2h5luIxOi9gmTAhrXJ9k64czIktNoRnV+RrafX
UAoPFhY/OGW/EdJL7EYkxsHhHhRdhy0bnb538lj3Fqicnz8Xkp8ukuH0WcY7tUVEUeDdSe2nZGg9
aD69nh9dsg+fWcQvFk+5NUOuAW+FBKqUTlb53eJ4TvqDt8/nPyDJPYn0N4MOZv7cxW+f2+nW5muv
YbwjqYqmwvbOcLSf5z8jW6X171/mAeAXmI4bBBUsnSMrhgqfqVxpzt350WX7K5h+lk5Grq8Pf7Ua
rtwWStPlVqVE9iIR2WhUuHUlU5CvJW8o+6RPUNX28hCCy3ZQUbxJVgzxtniJLPoSiWjseaobcDSs
zwVwRaExztO8NGBemeyWY/5zJe1j+YZLM1dr/sYxf6JSvuxKrRCVQesmiboJwIWeX8ddfyQDdFb7
3A6mhoR1qaLZv3iaSP23sMgc9hoa5w3rjmvkzUFKOiHpyYqTV7cCMYMOt0fRm6+VyRENtAfH6P18
gALs2Bk3ipm91EMbQWTa9pp2hgB471XApKVjBZmpeefm/L5Ryhue9X/HZo4IbaMaSuckSfdNW2wk
W2UnUXA1ccrwIEsRCxWzjnf3cSR/9PLt/DmUjC3S4QwpYiXoA6VR3BkZfIz7c2xafWcCmHD+A5KD
/tke+mXD9DyfZ64B6og+NLCHtlPnQcHwwhhAsNESeLgJVFj49eXfooOONjuc/9WftvLNOfs87F9+
dsWztIB0Ia7O1rg3ZicJFAvNhTYUse1F8fJW9QhDvRMsB48DwPPgoqBhmds389LXaKQeGqgpsjhy
zObvlKnXKiPR1CF2N3T9g9XxGzorqnAqLiRTNz/rT19+sKnikYjMVRpZQ3uATudeba8tZWM51oTh
d6sh3uW1yuvaxjpbTQMVtydw/ntJGnVzEmSQBSzNJjy/7rLjKFzidepSu83WcBHgJh3qO3HfeGww
vfPDyw6jYEnWzNBVvoZ1CkBSrFcz6CLDtM8PLlkkkaaGxSnePgyt/lDKAX9Kxp67tg8MXh1VyNUH
Rl6FWc925z8mqyP/h7mmYSXPDBxQTc9PRWcda5IGVV2/xoobWKwHXzRqgPHCdu5SX5tg1/Qaa9rV
jdLhSQRGklz1gdlYdp2bnIoCRe/zP0xy/avCw6fjRorupfWo2JMPtfuoL2s9QIe87mku3yRuX0PY
b06kCOPtsiqlvOjXJz8DmS54NndxMEQmtLmQC9unl3kvEczLLFylS9Wl0Uj06zzFodlkcJAcdVWI
AJSMc5NQ5PHs4miajzO/jdWP83sgG1qI+xFYD7zVVVhRzJ8bJT8MsXkHCocNr/tZc/pu8fV/Q6NG
oQQd9m0a8RzSw2DXOcRlnHkFMcD8kyqt53QFNFz7sgi4NmdhUU+hMrS+2RJwruf5X6NR8NhEt7vn
6AQ9erUGOFwdTir/RciM/7nTTuChuM+cwS/N5bbEZIJJqwC/XZo/DhoefXNOIcyS1D/MCWRZUH4y
8joLciPesRTJBho3p8yJIZtbQvuGarMFQob4qq5qQAIpQoW5B36q6d6bHM85qKaAUZ3fsyruIB1d
PwxW86yUUOk1kEDBbTj9Zg34BgcSP9GBvgF7iXbqkTqHhE+lDxMCKU3eTwzqavpyVTIAF0u0X2zY
1Pf7aYi1P2SuwS7R8CLi+gw8ogNy8VuN3V9yWCAC9+9mtiA4WmY0p0QzQN8JyNlmEEdSx9oCQEgi
NlVw6Rqnut5BWSoagtVSbV+L7IO1t8Phetx4aso8r+DWtQVnxOD4hD3k+xhsTLZiBQN1TkTRDy2n
/W6y1a02BQkA2hBx2/2sxllbMviE6qbvwon9MKg/Aez3c009AtDjT8OeoJtvOeDfsYPJLjvdy8LL
UueGSB1QpAln3QKnZLRtULtXQ5ft6FYZWHLWRHh306n5WFYmtoudcIsU2dVsXHS5GyI/gMXMulMU
DsaauL6rTeVV6ZNwLLWNt8H370JDVDi0kiQ1J7Jg+O49X+4axddGEEi6CbTkfpy3le/jB0PEZde6
NlRshmNlkFPpNP5ElXTj2SwBChkiTUAzd6WzqBouzseVqIGGYNjy5+MCLvL18Gy18H9/PwOo86+5
Z2qZ6glCh8hUq6DSHyi43ko07zrWxvNcdoAEeweJWMHjleJm5LtWidzB9HUn2122AYKld1ylQ922
QLO65bVSk6euHDdiXAljnyEiGXMgQbieYOwxMz86ZXyas+wp0bJgVttX3SHXsdXXoGIDRXxsPKO/
c+WRdb1EN6+11rqlAIJ7q6yFBxrpBSRySvJXaTYbML93o4YImtAMYIIdM6eREpnHJkxv1cMqQ1qg
yXWr8v1JB/nfe90Q8RNulytLr6CUCUXSdzDa7rJ4/mUsIHBKswJ85iW7Qs6Fea1qBRnERN+HvNqy
3u/PJRFr2IbWF4xXbRKV7N00W6+vRk91bkd3q4b9vXsgoiZIpze9BsE9AMHBnthoeZi7INjp+n0/
er/Pn87vjz6xhKMfF+48WxRzSI2flv6uDQ/c3XAPsqGFg99rLCv7BPAfNBdM7Gmxw3yLSPh7p0bE
AraLCyYlPVAzwLJFBKC7ebkMOEPEWrXdZGla13hvcfu5A/F693h+oSWHRaxQ14uVNTFBBrONNU8F
BSMYjMCIFFaJteFoJGV2ItanSQxu8io2kYA1YfFJuTw1jQmhjtL6TZGbBaUmv53szg6ZphzNpv97
fmayzVj3/8szvmvrDNAoIN7YPO8Bhjlxd8t3So6QWLImBk3rTkVi1l7L4BxdRVWfFni8bx0k2a4I
kSQneqpNMXYlL7IjgEdHPpE37BVoE+aNy0VixGKx2mauCfVY7EoMWtIkVXyWXEFUZUe56jtVeH4P
ZPMQzDhrIYfNCnykBCirnQ+VG3SorVbVw2XjC7bctPGk9wRwY7tHY5UzWAfQ+D1nXX6zcGApz39E
UvwhYqHaLgqX1SPqL2DvCJswvst8AINeoH6B5O+Weo/kTInV6j6HQIONpnl0RU1BwkEVrt7oW7h8
yWaLNVTS1QNxUNXexx33iuk1Tt+ocRzn1BviDXP7/uUAkdh/za03AZFVLRrvrerNNW+Jk+0hVeuN
8VOCZ2PbuRuE6rKpCGbt9HTS2ARls6VxgwXYUBCopzng/1iu4c/5HZftxepSvriOzJ1VkEAkMVjx
1R/EQDsBQ8YVMk4bryzZ+IJ5TyUDs2K/jt9aSdA3LtDrbYHUuQFeq8umIASnvJ/tNNUVEGH3czjG
CvgfoQlllHhtn/+AxL2KRUI6TUs/rjLWmX5t5iB3nLfsTbY6glHTQmnSoYWmCXFoQGMjdBmPXHfc
qAd+Vrf+G5sRsSBYlJmewdag304T4Iz75j4t0ETYulWw6PFOWcGjLjB5eqEchl79HSfJUznkf4xy
VgNrUG7jGLygg21QUN4jFZSCEtFvB7JDIZDtVAhGDJPx27XmMSAGubKpvdPm+rJ+WSLm0VBZRkqy
Aq1OunI4m+lHpvVbh0ZSgCJiJm3ogagYiQpuIB0IPDdMdskPgL1U4IzMsDpmgRuMW/A7yTaLtdME
v7twDEhcdMkD5b9KJ6ouK/MQsXDa60qNlsAC08hMT1lhipoZxM4WY6zkVhPLpmY2J9lgsXhfIz1R
Fx9uDz0K7WMhly7NumRf/A+Sd1qC13G85zPfo6fZixf71OVbIloS0/2ks/oyPLrlkY9TMXxc/B1A
fQlG1vM+QXIHiOXSbMxZTrQ+3mezfU1K3Vc68JT2TeuRcvzRU0A6reX+/LdkkxAc3NiAfHuk2ATg
rVovL+MIBG4bAGPZ0RTCljhrFtICwbdfauO+TNyb0iz8rNwSGpMtk+DgiG6Ni23CN5NWn73caN8s
/EenL0dIpB8Gqz6UQ3JZ0pCIZcmSzIjqEEvujWS3yvZ2H/O97ZVPynFbE0xSJyciNkmfslKZSlwG
XTi85JkHPvcGnIZp6AJEvatrqPdafrPfSttJSjZERCyBatxIKw6xo+YXC4erElDh6oQmfd3wlvvF
N0N2BMYWuhIgVwQz7kUnTqy/xrGerDr2iHCKN6L95e3+/LiS0/a5qF/MsWaZzSiEz/YTitKV0UFl
sHgrXEDMzo8vi1/FCmzNiG2hpyb+ZHgFjQQggM3J9BBm+ssfam4K88omIoQ1VlVNRZwjBMz1KiS6
cadUjeJZcb5FSSi7nz5n+GWpmrFLDaauWwAKVvq7WkInTI4MIleAY4zosVm8+nazwXT93d8ECp/J
nS9fU1ySEx16GeBFXZmXS5zn6tnZzb4e4mzdpRv7L4loP9/NXz6jFwTPvRjuOLXox6SgEqwC2wXW
xcclyyFtnha78wdBcm+JZVUDnQ11meB2z6tXO7sukwy0yy/Iv28cNMn+i4VUbgxJo7gITWaUmjVr
ClrniAT1xugShy+WQ3UjzcZJXWOTGiogj84WQEFCr03EAmg7tyhsJEu8Vwp+Vbj9c7tAYQolsMTh
PXJcdYaWfnU/5LoRaraDtn5G70yFozFXK38pfenFrutbJvl92TYJZtRnzWRYLehCp+omHw/oVfPb
fu9sS3XL9km4OlW9Btu21sAfrE1Aq/M0UYvzzICDTdfnwbCnew0cBFsBvcxdi4UrPalogl7a1QHR
J7QeR/ZDF7Ar5Tl/1GJ/fIW2GHxRDm3c8LIeXjAA/RtC5fE0KaBvh2hM/7AwYOaL6qJrwBGLVqCC
MBWgAeI9Q5F8PMTu0/ltl7CJOmIxyliq1jULHa/CGj2wC4UgXX9rNsrfQjH8eOGnHOICMfhCUrUK
dcPqfGoC+b8oyzOwMVd8rtHw04I+pa4r3xkLT4fooD8vFcDsjvYCDbDnsWJPypYq7vfuBPpN/y5x
N9qTqnAYJKuQXO48J1vCkt5Oc3eRYwTJy78fmFvDoZqDlc4rVMNpeT05M0h1KGjr8ikcmgspIB2x
3tWhEagFEg4vnra7aocfgwlJAlaFRZ/vwAcIkvguSntj4/X/vb93xNJXWk7zBDg9gVLK77p8LhIg
gKrXmt6m/OX8UfreVTpiASyJqQX6fiXet8n1AEWWZiP3IttxwXEAv5FBmCGO9wRgdJBQFZPfV/mT
nS4v3Wy7wflf/717clwh+gawmcXNkij7mKO1zx2vdfSIWG4bXja84BlUtWkMx8Qt1QxOYIwgJEmr
Gy3bAmtL1v4/ta9+cst2NGEV9Ss1c98xLuuXcUTejgaFq7GIXWh7QmiPd7Gvuq9lPW+sumRvP7to
vkQh8WzbpW1idKd4wwtk4TTK58PIzA1jlo2//v3L+AmQBea44OxoNLSWh0KDHjk/Vt1lgDSHrKfp
y/iKQ3VGBge3JjqJ7NLU97nCt86MpKTsiGTYswXWfJQ1FQhcTzt9l+1qPwN5hu2BLHSfBMvd+bMp
OzzC1V8SNYdaZK7stfY1r387y4ZDkC2+YLhdnGhmqWBz0aJfNA+4WHbjhLS/uwVkktisyM2R6WVC
Bgab1cpXMH8YDO6B/blsUQSD7Sbeo9kXi0LKwMme+BZOQLLY/yHjKBqXOzVOJCvzUG3YHu17G+st
WQ6RJgOJ9XoZF4L1pkc07vnMvtObx4uWQyTKqMyiVoypUsDLTiM+a4FtpRflVByRYXoYmrLRVPCZ
t8kftBuw8uH8T5YcP5FZmnSkzx1QQuwX9lwBXoiOS70t/XzZUvKSrfe6xV+MX2+WjCd2BvOk1l1V
Zzdq5oS9rW1sp+ykCGbpuOpSKQmGj3vAdEd18RSVb1EtyH67YJu5SmooO2FxrBisdcgnq8lN1m4c
Ftngwl3KkPpRrKpU9pW5U4wf6EmCjOEWDkC2LIJhukOR1ZqCwaEtdds39FBYWz1BkhhJ5Jqrl1Uw
pqshDxovVxSULJ2dgUq4h1Ijc3bowwsuOpkiB9o0Z4qia5iC3UKQdEWB8WLRvTFtD+1S1Bt3n2QX
RMYZu9NINw+Nsm+Y+9RaTRekSn+9WHG3MQ3JC8sRaZ2bMqsN08J6DaFy29zVxwHSkidz8oeoQa+d
5Q/7WPUadG16Y7QlTCUxa3ud7hercxwjs/seH3VYC02DEkJkFQWN3KJdU6Xd0qaVnDIRsmnktr7U
BRirjXHfDYmXQlvz/ObLRhbMmqls4nHe4mIZW9WbF9Vv2Pj3/NiyLResukUihOV4vEGIUff0mYWz
YgZG2lw4vGDXhHYUii2DsodYp0dGGsRm7xV8qyNUZn6CZZOF2Si+jXB47B36d3qVBKwafCOe0cO1
VeWQHB+RsaVuFWusG2xsbD1yg4W5ybwEcp7OJo2fZINF1pYuRvPNbGMa6Lg42RmKNaTd6CTS16X4
b3LQEblaKj3JVE6wA6MfmPd8pwUdNCWO6z+K/8vZv1t+/MIPyGg8bOn4SM6UyN9iZ6ZdFxVufj0z
I2Ocr8zB9WqybBRGiWRGgjm36tg2DYE5ox34NDXpQ2HUT/rgQkurLK/w9P6h5/pGs5RsZ9a/f3Ed
ekPsoSaYij3/aLXEr5YtVKZsFoJRm0aaNl27jkyeO3sH3djHZg6yDKkuR/MmdYu2QrYZgoF3it6b
JfKd+ybuD4mKwr21JPtSBW/8eQ8iSXY7IgauMy1FbTrMhIXtuxZQkPWQV6gqdLspGPyRePFNufGw
l01GsHenIPacK+uiqdc81/0RILC1fn1+JpLRRVhc2mXONLlYKrO+MyHYOL2NzmXnSITF6Ysxojka
LlxDXlY13SAZ8401cb83BxEZVzruxKwR7smk9Wu5tM9FN/6Jk/xYUlCiYTov6chOAHnuzq+SxCRE
mNxi1pQW620ELnOgEkwI0G6Jmsk2YP37F2srkN0GBGQ9q+OLShcva28L9FWc/92S8pIjouF0yyBI
TnfQ5QAR9E73i90SZX/W+pL23u23OhMkoGJHZG8h2pAs6YT1Wek+2Z36swKZQPVRXJuBcq2GaaRd
d75yl6ieu4njlS2cYOQQQW6SyoRdqCBdd+dfVfdz5hvuVoKLRMrp312BarhSJSNuEPD/QRS7eimn
KiiM4ZqSbg8pnsc+nUZvGuN7CIv65zdLdqgFQ9dxc8QAruBQ7wdoYkJwM8R1Em2VzCRnWETKzTOj
NEbss9fyJkq5fcuydOPClblDESBXmJDzVDOMPYcoJPjFfXsd3/1/eNsTr7p2ns4vkmTXRbScoYAy
vkL9YN81DBWy13aufBWdKedHl63RGg59McbONpucTwhK1Ox+AuC2mS+jwHMMwcwXjaVD3mNkjU5B
t0Di1G59Z9qUsF6v0G9CHmOd0ZdfzpHYzOoeFmjuFx6iHxGaqqCVR5f6sfgNecRwC6AiwRM4It1G
pxjI+axf0m6Ln2ircF4A8MNbhv5NwJR61aK2X+3bDUcvM0RDsHI2m8ay6Pja5DeHLMqOxoN2hHro
abPlQBKUiGA5PRn12tFg6m7k3FZPA7AR/X6OtNyvTmNg+M5PM9IjfqL7LUOXnTLB0Osic9U+haHn
yc2YHKdywzYk44rguTbtS4cWSITmvAVX6S8bacTzdiGxOhEPtiw2a6A+ouyTIfeU8qV1Um+6rN3I
ERFhRJ1c4FORwVnmE4CwHs+2qLlkP1sw5yZdTEqsFHer/dvu1cAtQN1oWxcuimDSdWvXhFbIq4If
zU6PSX41b4FQZTu5/v2LNYOKXkNaAj+c8vGYTmifRyZkS9tE8rYTkWAud9EmWCKvotfGTrNd35nN
mzydXkq6pb4oW3jBamkFlhqm4bwQ1QE9VuqVoJytzPD8aZRNQLiclcVym7jE6P3kPFXDEoxECalG
I6PcorGUebnPp+WXHWiolrOaIbG9FhWWp/FaCyBpu1PAWw5y5bti9Hi0BZmSrJYIA7MbrVOdEbdn
5bwvpr/UM9Rktvq9JBeDCP8yE5qQeYB19Tu+m7Od85GnnrsbdssutQPL9MDjsXF7yuaxZiy+rJk+
2OWyNFgzp4Lz1B7AtOY59vNFmy4ivDJ1yRLdWuehXufc8ihQwEkHm06si5CFjoj1mpysc9F9hGQv
yOCUCjysS+b1dCNPLTtRItLLaGIQaK5lmMlfKfGz3YS2QX8M1KAMMmQi1Mh41e7OL5b0Y+tp+LIV
XWop9ozmPbxPyxsTDbvjO0AjUeYXhy7zc49dbzPjyu7o/yC/FhsM5zU+Rif7dw8pDq+tHvr2HpTq
+6Y2T4YJpuVxivpEj87PT+IfRfSXAcq7aaDc3Tua5pspFjHeCjhWF/VNICUivqg6jyO1oGQMsacV
kxkHzPE+ZaZ3dQAmvY20sySLJ+K9EpIwBr4Rd9+nVWipV4k7eMwwPVbeuPHD+VWS+EkR82VOeT+0
Ob5BkWzuRo+yEY0+p2QLAyKxdxH1NdAuKwYVRToruaP8wUZ2O/5z2U9fp/Tl/BLVMNx0qIHyTRoI
8IZZCi10cqdt8oFKukAdEauvTwSUrLPjfsIVV8V4ZQfinr0epMctnJNsfYRb3GUgQtQW3dkX2tFy
fnUG3sAIK8+vkAQa54hqdtOQ0j43VLLPD8XDRD28Gf36GhIbpke8FFI3PuSOg+L2wltKFe50tdYK
I6kyNJVk12R6Au9AsvzamIvE6EQQWt/3yZAl0BMCQUN3cFaFgaB5Bjx53pWvWdhu3CGSUF8Eno1j
V6FPpM4i1SZ3oNt+rcbnJrHu5mR47chLh2Tn+QkZayj/Xy9ii0A0tzEyNISOWVQudRw0afoBMe2P
uOIN5Lot3YdG2/sAMCE4O8ByWpdIKxl9bp3geYIYuaVqsfOgRqo/mq2hDzQNsmCQmyt2jlmgB5RO
L+Zc/pzNUt0xqr0bXBnvudXOnr0YSWhMrodGrNoHy1DA7MtALrYIgivUctJaB2w0JLmFiiIHByrT
twb/fm9sEbGG3e9pYqMdkYNP0bNp/6O12E3aupD14chzz86MEqxCNjqNJZkxWwSw0aYdKqqgBdXc
W5BxA9Ay87UjfVibzf+Hu3GNSb87CKtv+OLItJiCeXjtdK2u2CcWvtkNP3VP9ZILE2G2iFkDywE3
YgY9JMWxjw204xq1vyk07bII0hYRa1VWOCRWjQwkRKofFtESxcEvHgKcFfVbt+7316Et8jXMFeQm
mvnzG3pxLG8+wtZPQ/13+TL7zrH97f4PHRHfBw+2iGGz8C6hUL7KIseK4hbMTRsR3vfXLSS5/91q
DkkYpk7QIFOLY6++aO0HmEZ1FF7P+xTJEongNc2iOUcJN4vADKH50EZ8mG2N+Ct3ckPG62XcSn5+
n4e0RSwbuDOgSjvDd4E0R/cgq7yDzsevxGp/sQG6BIWHKQ5Dt7H131+SKF3+u2oFXv4MZLBZFFNy
nAfjYQAxj1u4G9RWslUTAolyMilvuh5EILXyZqfuHUQVPxwArL1a71pQDNHw/PbI5iEY+pIUlg2t
aazaUkUtaC4ryGiorAw2hnc/haC+cSUizq3PiZGwLgUZe5YY4BqzfqZlgReKxk6VU0e8au6skbwt
k/mgxWMHlRqoTip00j1mds+OYt9WjnaVN2PkKqnjK2rfgyNtercz96YrIdNXmepb0ywqLiX3UVGK
dGX9CMZ5/FM1za4z2zeb1ienMR/7Xr9aknQA2Vk++3ZHX5Jce1aSXAchJMojOUUep0rmxzXGPSra
GLWrIJH2DIULiMlkyikBnSa4DOyntB0OullfG30LGc7E9l0X4gj2QLySZPdt10dDYZxGc/hVV7oV
OPqMrsf5kI9ag2aZuvNzI0m8StW1iKfW0+CwPSXLTauDlrXIP9SFux5vAR9G236opTdFYXPPsqZb
iLZVQWLnTVCrUNm26H1jtHdlSV7rIj4UcXo9JvxUKuadWrdHU+f7ctFvSexSL1v46zg3VjjmDfBG
rjmDmmGODLWqfGJnR07Gk56pEyi/2rdOnY5DzF/bLv/BEvVjUcu70WLGyUVB3Vd19l7MxTues8V+
NtUnsJNfVRxCASPuc0/FQ8FTJiQ8TUg5GvpKF5IX+AU6pIAzXfPzyna9RR9PqlFBaNbpvWwi19To
0OilFtV9ketO4HTmmzbry76w87cGfNxlaZQ+roqrtpj+xrPqu6qx1xq+c0FnDijob4s7j22q3SYK
tDZaq4QvUH8mo3NsKIQWKUlQdat/GB1LPKJUv4pKUQN1QQNz2Sg3Gi0eyzpFg3nKcl/P2U1CiF+N
/8fRmTTXiitB+BcRAQKB2DKcefbsjcL2bTNKCCQx/fqXfovuuL3pe3wMUlVWVn7Oi1LkMI7TG+/X
raDd+8L8/8haPFV9dOex8x0KGm9cj1V5pYt97JunRkbPvA++aV8e479YdW/VGR/l09iPLPWld7bQ
+DLM5ZC2jLPJge+5Xp0jpqRvs4MVgBCrC4GG35rERKRGhPkq+u2IzaF5mLKKu5leOp4OwtnJGk8e
b9WLT4vjTOQvLtWzNvpzHssR4NPpNo7BmvZDuIf+BNKsFw1Zaz1sIo+PtQrdFPErPxJYwgQUpQ8/
sA+6ioxXzW3CDH2NpttsAT41cMpIB/TvxpfbtgvL1PhjZqfqLqL5u/W9o9PVF95AfnAmt0hGJl65
BdMGAW6HgNaHdZa/lRe91VT5wOnJT72UFXAoawN2TP3Nw/mqJnoqraCpsAVNKtocCxndfTvmqxMe
R96gAlHNmZPoeY07+KuQaj/aYSOwKbiZYe42TnG1DKVnhcRR1x37rO3mn8m3O6X+HPHNj7fwPvsD
moBhJoLUzOFPp6FojIOfLkI8Yr2+V+BEyKHaqpb+1FP4FYfmqmCwSqsOwYkzW7ANIf6oyvVrJYqX
IuafnlyxvB0ihJDYz8CsryTu90gClcgaCjZCrh+VUwcpguqwRSGcAwkBzRHLphJeruy01c4f3bcH
uSqeEdKnkCMTDyOWD4NhWxUYRs0LmLOe2veeep7dBscQnrVgnE711B0IKLTcrWeQPaWf0Vq/0J7/
ktICqGtOdsIeR0CqOx+cHK6LNi11ADqYvE6k2k6jdZOwBpWs9fC7hEVzIQrOuHGuj7Qgl9A2MM2b
6my94Qs7SRyUXw8UJxZkKpS7WRenJW6B+hGqTEblf1eAIieMe2vq+fbcuM6n8kqWjdTkyB0vk4YM
70XYvrseGJ6xoXUuZP/forFUMrO3wHNTU68X3/MvPQUQwADt1IBZHLbFR9kO53oqBQh17aMKhl8f
0/TVeCfXDW+rULdmKl+ExbfjDv5dRhOYrIXIaLvmI6tfwnUEukFtSaDuBZlzV/vvK1c45h0n51V7
UqYSmI+WqWrQi3JQXvERcCfMFC63AWeZM0f4U1Gdl8F+IVPjaerrV5e7aR22PFlCOSdzPbzyte8S
FWPPi/dehIVRqH8NogE80ryjfN9oH8s0zjrshCy3RdmeZdzsTbW+gxJ4G1fvsjb+di74j+2jM5TQ
Q1D52SQNxd9THuuhevHK8cIneWj9bjuU7p3+8aeBCHsoEeoUdvM2kcOUw7iCbGnAwFNtaF5I/V52
fYRLttrVGrwD0dfHbjZpzLDyXDjm3Dj0MPf1JZT6MiKU2tTxPx6Ao80I0gGqkD036u8hHQsMTG34
QJ8WJ2L0v+Oyug0aiKza8fukZOC4wQz9cPHrjTpzmg0g1zAs5qVbPNkwuBcl2a2ioUkHD1g+SJXj
53tqBubvg4Du5YyMjyWa+tyPaicZXFGl7jwJWPxHN4sc3Iq45wwS0hGR/K5ElFU1vwwxNYkMgt3Q
tSeEzm9jZmlCbOmCGDfuPUmwfWcOQeSem79vn/OdHKO9svFPM66/ypSXfoEYQWKJHAf0uNM4bcKV
H3gBDT0Mv3kENAMgyMdC8CGFT+TNK+F7iAVI0K5/EeOi4bSgTuIHU5Ni+vQyuOFrqPFy10Fjs7b8
AQ0jFXq8uPWRBQ5Jycw/ndA/ruHyGxX9U6DYq0CQQWKjacYiYJ2uIQKyYQBHDtz05jI9b+GRPA/B
kOFCTSOI77AqA4w3B+fa4VDH43+xmOfEdvbgEKC9qTufCHB5if27bJYRKSoqLvLF73dkqTNP9GK3
4n1zQ3kfKLOodQzOlfJQBXNWaltnQ0weJlJuZrgbHyPciknVsCWrWnwfQzP+dEbgD8O44iGr7/AD
4O+Zyo3QwTnks028gF+Q8HErOL+1pDwpMp+cif5Xd+rOvWpvWJi6zMOpDIB6Ivr4Ho7V+Y+1XOj6
0gBaK4Xau8uAQ6zv0ykM0m5Y8SDyetozxP/IdvU3UgJF6OL/Rux5XPFGmNbtMvoX8Quq+bExWJ0h
A2oP27ZvMRlfRlKadMWtlC5VcNIxDnFt5j6ZFP9yYERNezkHieLdrrH0W/Q4qGVzi2l87FSIOqhz
T5IXr2UTi0QScw9G+YzG+aeO2GtM9THmTCSmCjGzsPVBhvbHVLVIcb/fcRB9uR29DBqsB6HCfbRG
uapWRK4iKyAzw3LQ07Tv6HAsLJhFsCz3hL8risW7IXi1GlNsz41AGRzeQqpRUnbrwTE47erhQ2le
456JTwjE3AkSWLzywZIWa5X7f8Tobn1V0l6mqTqXStJMTMVvGLSffld8V4M+B6CKJciUA5iRL48R
BQE28N0giWPyUxYYIzVNLvmoclYN4FLUJz2WmDA5RQ9yCglBpWEv9dAcRgelt48NcQNG+kx5Nkwe
SxYH9DOiu62nw13UL6gkrNis84Lt1PINFrXjOrrvzBQ/npneDW9v5UivqxUG2Rvzh3GhzDO/xCWj
Ief5Rz2GAGR0V2TRHJXr3+HreCaq85NowU7josyn21R7EU/DdzMBuoyIiowrEUvgtdGULq5I2dwB
C9aO17HTExSb+QgLL2L1DGjeGuPjqeCH2rSHgalbWcku9UpqNkPbnGdv3kw4CZK1GEgKcPd/MiJb
8IBeatEeAlc8ETtdxlE/xQw1/0iKjSaIsnXI2qTAYrxOk3kfiuIY/WU3zJOHLTVkjBCVdlqfOy0/
2Ohf6RCdXe1cITGdEOJ8KhQ5c8d9rIWPuNnuUIcjeI1CbSsOPBDwwSdZyBzTXj8VDdkUs73TyfuM
Ypxagn/RgWScAgNNip/F6QAHtfIfBpFZbyokJc7jR9G2Sz7MLugHXcVTOdW3QrCrmbwkaNysxJgE
0jxr9loPjzr0DyHlr+XSuNsYJKCspe0nIXjdVths8BEQZoYPtuljB8UdV7faF+s+CGvkKSDS0Cqd
jIt4GyP+vAiK5gmnHarWvTNLkdCw2xVr+4JZ/rHG6530JUIIRWTarAqCt6kDRmFZ/DSQ6GTWRv94
EvReZKXCwIemMfGiqEjoErJU1D5edy++AOkO9nY/PA++dx9V9YWN3gur2B4kwMsYzvcIxatvj61b
/SNRs4mMvC6+whiKpWVLT1jf7tCzDGHWg6cUkhobSjFKg2jUZ8AOsIVWX6JQXtpSl/ng6ZvUyOsZ
tfcmi37Na1EdpBiOVs5R4q/Bt8OmKsXR+xVPDCcvqEi+7PJJ89+inTcec88SO+JYxo1PTctMSmWJ
nkqRHargOF94cPGQX5GIcMBJysvUcQAK7VBez20v8sFBDDlyeJOpaYfMCncb9SMGkUZclMJYLVzS
lThnMYfXKD50Q8Px26D3wvN+WT+MQAHjyHXc5kgJ3eFpvNje+2/06l3XLXs5ijghhX+OjN4FZQF5
1fKzr5bMMauf+haf1LHdoxqwH858tamHee9UwLNGbnwIm/ofMAcffeW/O9aQzUo6UAhcc2UlTaug
PRBk+5ch2cxBtFUD24o2zuI2elH1fK3x4Srp52wskWT6dwWtzvzjiOLdj+sX1JZH67Wv3tK8xBr5
gFF8NprssWQvEqbFCbn8r42DTqOvq0forlsnQPdaVc7DHYP3seLPzSw2bYdnxYn4R7DOV6+hOZ+H
16EW12XFP9pcum64YS9mU6Jos1ZfV60O6MjTWovbOkcyKcIJSGDbPCNlN7zR1gFQzxp4G2dHJ0Q1
G6cAZGiE0JPhS/ysI3KbG/o74NgXrP8aFiqRWR/8UDvlVGrsCrbNC5ndn6UvvuqQ/8MqZI27owBh
8m+hYeXOlzKTyRwOqHLj2V9wfco0rKxIAouc1AHskYCxHdcowMK6GRJ39U6sby+ldeCTWaI/gYZB
iWfgkanheUZsGSrI+6CHE9FDcXSXdgIZvZhQ7iDFd/SqA5qFc2HQ60ufP3vMOS2sRZLBKlATDssJ
m2B5XJV730eoN7Yft4B1/GGh/jOT26er8t6q0t6Lrn1xMCeFOjBeGHXQi5o8tujohJ+aEsIEeGXY
Q1+OjBmTclkjxp9CNpnNOqaShOfor2JXtnwu8Ook3lTj6yLQA9S0nHxqdqKZM4D1vGyK5YfpMINC
GB9SfF0VZgGJPlDhYXevR7gQ+2coMqrLMTezf5zhm0FascaQwgDmPHeAwnpdPlC1UWV8JCuPQYmd
NqvbI+igPio62tQsY4fqEK0MhC8Rh0+BnC+68epETCimWnYmPkYfssPNMKCZnYz7PFof75/DXxQN
8QJHMvUJ6IslCw9+AEIAPsx/Im6P8AihCo7Kw4y9qbRc1Alt7U/v4v6SsXhY4v02ofix0fw8h+7F
1fa5G4o7oYAIoo87ubHGWe09163alGDOdw2ihidukBwrAHD1+XHohz3iyRQKfPodhyyv2/jIHVzn
Xl99TlziDGl9kPDmn8AlIITL7WqDNAoTGkU13ofqmTuzTqyYM99lzxxNrY83Nh1hfdGz2ajW+TeZ
qMdDxHxUnepJuaAcGn4t58jP3GCYs1CGj0Z0WavtRcr4JEd6sagz424sNpSin+ZC3BXluLHrrS9H
2FzmCp+wu3kWSXutav811GwRdP6GZGfUres/3vyYnj+qCIriEtc3IpBGb3ll0lqNj+6vcatK4O8s
u/d4y5EaXNWpaehbMLcn5g1PtTc/4p5BzJ53DJy7v1FWgtLiWvLpaKvulU7xZvDs1oVdhasgt7I8
mojejXXfNCcffeBt+3Y9eGCfJ62P77ZU69mdAX6alk+2LteaDRvWsV1RLTu/QO3L27xXxZDqnpwi
p/mGonH2CX+GYHKOpPHRuBY/fuh+Vf5wYB5YlO3MXomDE34e/Zc+dHM5yjdOseHpNeY5tO4Laepf
pbBrJRu2AYzzxgyC5lEiJz5aRFF5l6KfVCpc8omNXJw57QY5wFePAylAGNpC6otXXelD0aPHiqt+
Q+caP0r9Ngp5j9YWLtq13SCbCrbUMHibh/ara8k+LPnGm/WhA+SCt7pMXFZfAxesq7nYIOCzTSAD
ng2Te9lH/3WReC9BD+uQwD06JUSx4kqRW93VzZHEw0H8XbJ/HVpR3J2JHzRhJ1wbzz0vri2QQ37c
XWIWbmNr9xXvXvoG4T6MNmnohYdoIJ8atDA0R/iSY5DLoVN3K2mSSsFMYVab0E79GCG2QPC9djO5
lQVOWywk06nNS7sCYOlc/SC8VbObSHi8oILiGCzi4eyx+IZa9jBLZJ+wyft2oT4JCGguulhekudi
6XKvDxHD3Z0Xhnm+Lh6qQxh/L7+BOXrtRbzrBHc3Plm/gKR7acbwAI31Y2n6LAq6o6boYhDnUU7B
ldb2n+uW79ILdmW0HLD4vW8dDVm4glhZbkFo3xmAybXf/tVk8s3izsFxDZi4ZmmL+EWwxurNpMc3
QLx61IESPyRKRgpORcFalIn8b55JnJ2OyWZE1RfH3n2t7HNcdBdvHlCGF/ghKL3itT4XwfTStWMC
no6bIbXwP+zPL+lM4q2kDjRK/7mqW5ZqqrKeO0OqjPPSl3GfQs7fi7J+9SSaLg59iy9tavv2pMvX
vuC7run+aihEvaudgwwDgBLnTHXuUcl2E7cQFXBvIY02Q+bVEUL1C0rmpGtYVnt0t/Zlbt0oE4vd
TNx/XqE6ybH5Rd2aNW13CKG1rPiPdLIIcMTNeSae2UBdvf5FSNBFZX4bGCTc0vvU8d0o3M1Qr6i9
vO3qTAVQLsWlo3yDmCU8T8HNcIFLZU5lg0JmZj8Tiw8mEB/IYc8nBl52T3MG4QoF8rBnjXsOWPQZ
2eBR+85b30XbFZiLPpyQ1iIzl7Q74Ct1glDZ7YzzIOHS4Hc4kX00sk9SmFQRZ9+1YusbJBa0+hvZ
lOfRDdsEDM4jmtIxV5O5YJHtS03r0dX9foF3KBl7cem4vBkaneK4ByXMBxYp7narnH+F0NsOwIZB
0R8VmZ1jolNbwa7N2ZIsdfDe9PgU0+ggDAD1W9DZvYe0u6iunmVsrnUHRRIlIl/cq63CjHjehxX8
JcJDAhTnkWAFcES4Oeik9KbA/SrIeOIDTwKjL1Dfeiiv7qGY4tz3XR8Vs9wVtDtYz75ruXzOEiUI
WVxUScZJ4t7buRE9DS0ySimEOKKnbaHKG7ypP6x5gdqxqZ3upRW40Ey3pKODA7xYDzBa5FPlIMPK
6TGMCBWKIPkiKdphoBcS4EkPpSdTHaHqtzH508tANRGuShUsirQZd0KA4lPRbT+v456h1sOY+7tD
lHPSdyjHDFkTXQTgrFBcFzSQEEShLrjxC2PVU2f+CQeNrOIZSpsTslAxpiiqy0yHLTHwQkEnYxUO
cwtXFPTG1FGsyiSLHp7u38qw+/Zk/1sRsm2ldqFXkrfYB33dzKmV8aNveeZHza+LA7Lt+9sS8WPc
tpembx4SaT91Z7c2Qjh+E5ffFr/w3DrRPiI1QxvM8OhO1Xeg6D72hm2p+p/KtnurNf7VoO0NA5sH
wXwpS2ffVM4hFGRboh5gpcWxpCEagGgQFceO6xyxRNuw/tVhW+Vu29dJTMVlaNj7MrtbN8YZCqsG
sEevfRs+dRYqvXAbyIgDe6oDk448pOmIhgF3dI+SIPrH4ZnO4tp/CwNAcJU3ZUHR+PhBzJiOARbd
0KyZsDgSIS7hHO1h6ZMJBMuPfpzAunHm/eq1L8LxDjUFNITgpCfLWzs7V8+FdBLBgQ2ATm/Tui/u
0QK4TRs34u9QP67dcI16/b0UwSdd4lMRAnfXVrBHzn2VBvNUJX68CMxV2aMa9Y4buyOYcNIu+gW0
/W4UbZM4GqPT6JVHbL8nA8cJAFtwyesii0kEbYJCWxldGSQ6gkcinh9i8hF31aszqladxB154rOy
SWP4P21aDNrKHhMbPeWyxZSUOpDzGTkzEohUOOZz7GKsWFSrTiYqH0vl/ACeh4Dr4BKWiG9DV4dD
tH+Ybt5rMW3rmKIfqCooAeFlDdZ8gjA2lTg943Y/xs6plCbISlXi3eDhpi3qKKdFtFOTeyXW7PGe
3FdEsmt/2RO9nGw/dBtfzyypfCXzFYfnEstXJ66+NArVfkFtXk85FKvnYLI/mtu/orjc1KwwiY6D
KlGSQNmPHq3XXOvIJKScw3Qpx19GBtSk+AWK+W/LFEPHnM3YqQs0lCxd3KuheXZ9synbNoMX4smH
LJ+rDt8vKcmdVizrPPItp++OdHI/8PDo+AU6OX/e4DTetaL+UXzG805h8AvxG8HwbesNPTigkDcy
5fhAK8LtC4KwP2MsYCc4JJe1wQeSdbjvK7MHVvXq+4AU6nI+OhM4dW6HUSxj9Kto4i123r/XcF1y
4dT/nB52qIECcdtPe8pLm4IMchfhukErtCRuNx8KfDyj5/HaTt3RjddNiZz9ZnIeS7NsBjme2lWB
JVKdcdw9WF8glR1niFrFoYjHZuez9Xea+7yfpo0N9c2HJuKv838rCtckdPuclgGg1g2GTwbknKr4
BOLzvIJCg2z/YDO5MoSsrxOjY3xd5BWsz/EcIeE6aSx0+z7il7LG4nLf67RdJDtrsJa3ckJF403U
28i2OxWezANjX1dG064Kj9gIQfEF2txhdMt0mpd/E+Fz2rpQhrGd2eZhhUswUGfL52us0D4g7P+/
IQA4qvS2S/tXn3YviId7dEFXp3NjQsS5zghzJOZhW9snYcRAvFrqx+Ih6Fv7eK4isgZ5IMp7u3pI
ZPfptRvDvdOtJxUsGwf/s14JmWhnuZKpxqkdQwALrXxpMIsfAv9IYdFLSuxQoxi4RUO/jcWYwSFY
px4mX3OLwgk8LbAwHX9HeryttYQ1F/NEnzdHn7mZU5D9aIubHvo3Ui8vZTBixgpmBSRpfxfECu50
C6eCs+FNVeU4zz/J3ET7WARJOIo2bSL3VJqgTJwB8VklmNZVBE/BRPvtKtl/0axfnbLu05BCbLcG
KY0j4ef/m9Wsw2XaLc3DrOqoinbXyRlA5UmuOPwhHK2hg1QrnjR83a/lsMegNjHT+K/uljUHaezI
WZS5sjnibTuNQ5lRyE144+DzdMIdBobZOFSfc+vssT6/KRpkC+B4zUqcyjm8f89Qxm9mQTOwwAWG
OlllrocmBKLZ81IRm8zMhYyqnX3NYj91CudHNCIzNtqbJtz1gFeHhdr6dgCTHJeMDvYwfXxUmOd2
BhoFrI73yvbXOOqBHC1foJb+Cuhz6Tgj1sLnkZv3knlwWIy3GkMAGDaGG+2CdwVlYRHrrpuijKjw
i5WNg2fUfzSGvBBvNGmByUziTwid9pwmC2r9ulT8AO3yCyGpMvExc0rqWMB9OJ5sNzlp6Nof0RU6
a3pgt5kzbodRR7gznianvFlPbuoVM1bR/5+UhTnqse7i4F/tL8dRY5gTqPfR2N8Av3XfYJ7frOu1
iJ3LSqo8oONVBf2pZt3FddR9xmG2UIRJFxMgOMu6G+MRczQwP1EpqbPLHm1cpktkNgFtkEoH/9R5
ndZTPYSfnRi6bRsvdd5K74Apxy7yepqyuPRT6/dv/lL/Q9g84h6lhrvW3QjACkfK3mFMAVFcGMyW
DGyQ3VzuKh/b7A4ocoLxJQ1LPLVDDQOHKbEWjvsaip8DjbaK6BN2WPB8iDj3YufmFZruasaaLLay
SWc4ehDquDrJVBe7NVo3FCO7tLSMQGzs2g0CB5o88Mh0ECxc81mUHB2J+HTc6Gh9914sokjmOXrS
y5j7RfBfH4egN/f86JdlTnt7mLAQUFLMfSGtJaVDdnXp/wv75uzL4VA2NnUqN3dDP0MFkA6qN09o
nzCwMqgTpkLkoKneGmK+mmBoUj12uzgoPygrXycNmveAomUea/xuOorofPfuq2ITLHIzEva5lNPB
sfI0IH4v0VzumOvdZrmk3rgO6PUKiGmkwwcgLeR4/7vDPRlwuY15jzh4lB3+8rXgzNLtx4o7H7t0
A0ZyrD4Ei//ZalSQlV6zQlvM+rBUY4NN/zeyj0aoTO3oAIEaXrFGilk2BtAt+g/jUp2tZfDZzCtC
XTEah3Z9gt8En52pjzgsMHLQIduVncwwGcKZAym4dsj7qLsH4WOUwniblRG36Tr6UdJ7NhF2RcXj
wwCYlCTKyYyeGe6jL6+It3j0toOdDl7TonJeMgoq4OppL4P+m3HiXoK4ToIqeHQOyGTRghM/Dvim
sQbVDmMfgpj3DlcnBMEPtsKTo5pTuE7PZTT/C9bwxiIYG4rBZoMb3CZddZkKmruR3pV2NC0KBwcz
tCjkAfVTdIzZfKVk/BzXaUPh6ijU9AxGwW3uWwxuyDJjP2wOtyXhmEJ2OQqvM/Wlm3IMz9JhLPMZ
BuhkKpEE045NGpDh4c7NofCdzV9GWOGIUy/rR+SwW4SxfmLQOqVC4E96oTdwqtDLi00zNNd1wNHS
ar4Pp2nOugiz9epvEFPCXJnGQ4sZVzdApanaAt8sJgmVZIc1+HOzAUkUA1gOqUI/8bH/5Co6QBPd
FTUg7wVaBi860rGuMuP17n6F6YUJfVNTeKjA3KiROYYZr32Zev/oN2udFWP0VIQzqCsz/jJbY0yF
CN0sst7ZWe3P6jT7qcH8Z/mbtIQm+pwwnGK4YZMuUIeiitJoEbuAKTAa/e6ODvvWKvsU1f02iqar
7VFcRajdZxNm3uLemoHfGYpAhIFvSt/VYFiqHSknb++6Te5U3bZi3k4CoPMfXbyLP+DHwpeF+/TR
dZj2N/Gf0bQ5cYaKcXLUBgb0Apl+kYtrKFy+w2jt0obWmIKv0QA/hOyxB0Tg3wvgPOy6b8tWsbOu
Xp9wuBZZ8/crHQsKMqiDm31GceWbRWe1wnWr8TrnM6kVZDG8JIHvw7gI64XAv2zUt+lMuwwCxx1u
x1+NAcDCYNcRsR+mdAo+eDNeJrngwGs/uRuwJKjZHvZJ9HNul2K458Pp1napXIr/Al15+Ri5PF1o
+1U3TrRzwZIdlgrdJZyKNKJ5zCGOLraJN7RHBzS2Re5W5Alsk5M3iB2BMhYGWLbGTPFYyzbtHLot
MH+E8fIrtgriuLtF3eRm/sqSSNEmmbqGZrWcMW5ksBa5MG+M+eTqHdXVLxUlCh6OGamAGOmL+uyV
wTlA7FtVl7njOHef0DOEtVPsxagIgyf4/S4QuzcSjtNdxfg5aicJuwq71V2N+ZxkH8B3QjhT6Jl5
5QP0vMBE4yncpvhsaA6mKoNvHM2Mo4a0AVZjrae0t9iAFu6wo+sEa0TsQclBzxa2JqnMAr3CUmhS
TnNp4deKIvEPZYbNi1BdwwgWW93V+MGmYQ/EUAMSDFfJEqg+FYZfrHRf6hXLDOCXapR/wTdZ+2dv
tSiYQuxbNSuGwYXOScSR3eOgnvEYhse6OPpjyNOuC/x8nbRMVjrc+8B9imsF0EwMNS5gEM7XK3KS
UjgFd/C5geNmMsTIBrAk8jxUzQGP4Zz15Fr/HcbodUeYK+ctkb7eu1ZieDx+EFHuBUwPLuZ+xK/+
CY+k/uBiEqIp5lv4NlXv5HCtHPrGg192wJ3Vk42N2UaUwXfdiDVpo3U3NFDK6hAShGsxvRe5Eqjg
RXXqbYQSByf5AkvgDfzs3xBTzyzq1U+1QmCMSfxXxkWHocQ7gAfkfxydx3LsuBJEvwgRJGhAbpvt
vZHfMKQrDb33/Pp3+m1mMaMYSS0SqMo6mcWfru32dev+1Ibzn8+Sq2a2k2WXQz8qixll7nQrTeiP
wB2OVlOdRLOsaC09bTbDbDFG1A65RllLJhiHgh+r79xWF7OfUKqzRRJnjyYSz1NGkq3ADp8wrgV3
c7+bmvDIcuMTi1WzM9rMB01nsojpR/Q2DojuabzSYllkUm9tB2nUcb3cCv8hqPdU5vCFWVvsNKRF
WXFA0OtUTHjCVRnD4bqBzveQmISnhAFV8ZW1s07Gb/nlivrFHtk/4sD6psU2nZq1TAn0nkyAkCj4
0IvRXjhVrhjcVpvCtTatPZ6EmvuFK4vlHEUMmvzyKCzu1WHq37id5WqMLRDd+tpUHWJ21nq6W74F
hkGyNhJl0CRPmqIjwXl8TW1xjv0RatzadIZFCHFMrK7+ZjYaw6TC3cU1uBcP/ZExrTpmFSCAMROh
qE0IS/10zGc8kORCz828LxrumNjQl9LPEdhgt5mRd1cjVNUDnDFfaCN8j9BJjaafH7158jmiwirY
2bmKvS41+g1Ltcqv3m+nTRg751AFL6Y2XFT0VN0TPgzDIhrZhv4157khaY458KDKvaV1M7qT+2jY
Dr7MgnrfMnsRY3yJxponM265jBnPpWZ9BMFZdFb21ln6L7MCuWN4hvBTnaLatOgf5DVi9uIJE7jO
l7+R6fxn5+U/vTE+e0N79DrlFS2TtUxKk7G9/V8SdBkQcaUzHzeR0Odz5AQ7q1e/nE02Sni476x4
bfkDH9oU4ZnIqRibDiG6twO+dXzzW4cZQwx0EzWgL4TzVY3+ZeXIt7oB31YIlME5kceuF/tsKiY4
q2I9WywTNvtdRQrbNs2TrdS5Ptm5uI6tmX3N+Z61gHc7wDE1WZ/BEP7ze+czDRpsZ5Y64INY9gQe
0/K279iTxEIBoTAfZYdFaq7Jpj+MXb+MTZYI8QEvSriGRYGMwU241RGfcts49VkPypL8Npi9LLfZ
GlSMg7T3iZoekeNuQ9enkqrUJ+Xabm7T0msYZo3RNKydxF4KqzZfXF28MMj60yCLnZRo7dQHOzfR
7rq58+rQHpA3+4yCMSk99t7xo4RIUpHtv0D7gX0UfrCUTfhvmoXH1OqQTzleRAMdrvR9JpSBfvQn
dYgyrYdXQIjIlDqkdZkvVaYNy3LksEykEl7A7OqhjNpcBtpgQ782GtVuyvbQwo3XuivjhVP7n7rl
Xp8rovtIe2R9TgXVXOOoudaTu9WT0YAmE2Kh5SHzsydWlhuPgDFnlTl/dVgtuyAsiKjJ/+w5urVm
+S75OwdSHgxWHjPmT++O7TJOjveFlf1rCvk6UA/yiNmr0bFujMLOOPDu2axveRfwFUzxWg5yDQu8
a3r9h9Lk4jvpnvnUbwFuoA1TcIji0eRNSJ11oyaxHOqO0P16Wha+ftfdYe3rlIiRoOtLn0hg+uys
jKy6xHmyy55rwiLLWokR6a5IUsWe7Of4xm/+BllBddhx46FzLOlAOH8C6h3mz3oyncfS34pEew1H
2oqcRxFD7UP05aWep2tQtxzxA/60UR6jfHrVoiTySkOgdLY10QQ9IoQfzTuljesgs1+0qoRGN54M
MUqrrvkPu3ZuU8srHRsNqjrVbFGtRO/3myhMF8KJWKuAPMpxMWxmm1IpfvamCQLvakjsg0mVuEZ2
zBd6oX8rJgErXbcetmOc1ci3gKF8axAmBv7CgGO3cAy+E8XNZwsbppBojMmwk007yY2FsXqptQkl
D5nxY8gYVzQrwn2DVWfG52F231sCcnyrhS0L8JcAN4wxy9CFvTMTRkK18wt6APE+x/WhGqN06T6X
QNhatLE7pg9hxuS88hdl4FM1PQHkpo9YlG4Wz5k+dB2RYbt5SIaXmcJzGSEvfBSMRuqi+SncCt60
rbSta/+50poXTMyslWyMRyiyUxyar1LMZzsQryKBcs9dsnuc2jgEVZ482ZI3x2pZyN5ntpc5dNil
Jq2FasZt0oQceF02MH8X7CYcdS6nIv/K5ODzEkeIaTV2HkrHRQUwc8h9qkHeiA976h9WP93sCnY3
c8OrBApd4Bs45yAjXpU2L8YYVcs6MuNlJYKjGRbuug1GlntkWVfgwjFWCtmwc+xFVNRsYQnireAD
ElmDusMmyUCf9VudDb/RmJy0NK2uMmKpmxhnBzK4/q8IG94OMoGXojKgRkz7m0Hh51gSfuVXTsq0
MLQ9H+5tnVH+lhZjehVusQZdAmZDUeWv3ZI+3Bhv0aT/I1ZwpdVtsWw6/2sELIKNT17nsdmgcSEC
IKdAaRTDouq7S5kWahU5TQ1DPIqzKJnryTFD7asoplHHk8B50IydLeleNa15zVOGCJFQV2OMN+ZM
Up7vrt3AvYUdD+ysL6uy2IgQJ1OkHd0cvLMOd2mIi7FXe67vXRUn94li1xDdqszn2bNkuUsIFWvz
iqrUWdh8FcIdM+WMciltjXXLlrmlVGppd83KNyTPXWju0i48x6W+LSOm9mUevWDvugNPokupYeng
NQDKiX5KNoZ6Tmc/HKt0FmJiBFla7bAIDJTbLj13JStZtYwPwGG3m4UTJBsdKFVBfVXukz7fzRDL
Ve0Pi8yI3rS0+YwifV+6UKOsSFgMZnLoB3PH8TcsAdm3zoSNIVdnk0OWUbIKlmAjx8hO11VcrbXa
PyRE8RA+osGnRFcD2osy7yOBsTaRMbx20OKNTB1tNbDjaznp4TrN2CAWMdHyXNV9h7pzzawY9kod
xcS1FNbxhgP8tw1xOKtoZBfQE5URBxJMd3Y/7Bo/gNBrM+QijebKXTUA6YKwvZ1ul19q6OYF9Sc3
pMpeU9xDdp98wkBs3ci9GbmPAlbTuLCGDcSTgV46beqcLqWddwADN8dNfuTIQSDV8B6UEYtUQkmN
iVHGZvOsb5G5G1d5wZvXeI4e3fsm+A+703L22wNfihEty7c5v7pvoGmr5FGzRw15YHhR5lh4aR8N
q0p3v0r5ZfWCHyDUvUxRTFnB03ztVca8QMc/zvizOW8o2mx+lyhY23q7HZpwU+j2RyASMJTsow+m
lHnYuDbylmRDfjFl6zd2pTzGTHsTg9onGbEkyvVfZOJ7PDB709WZ/uM4y1HH23SgQ5BwnObwAQWw
1cO5W9tTezSb+pyh1C+0BsCna446ZoeuKB6akzyXLQPwl86G82MTaRA/shB3wXULAbcDR3+AE36j
sVKUTxSujEgOkxPeIztc05QttVSDCYdG8uHtgxY9PnFgpkcA5yyHwVQRLjrmXBrB356QtrEIq1rB
vg6HvugiJvnQEgU8Lf/K3Q7o2MCvmzzX1gWi7CS13otj5dF+RatcNMlyaoEVBz9hM2eWgA+U7b6a
ym/++9s4xueqoFGE21pm+ugv0ERWbsxfntRUKnEs/s6sTknpbHtGMTKqeZFgX5CzQ1fbmd0oKU6c
mxO2ayi/fQyy6odNyYMz7bm8meXbf7St9tKBiFi4s0Kgas2VFkbffBDTookxAQ15dqMlNxboy0vC
5pdGYz3CXi1d4Wxzuz2EpsYlnF0Mx1xhsF5ltfUvTwLonXg6M8jctbb2FfvBjTqOFUM+cT1yWGpB
YGzYYEEyaxbTTunrAjtoz4n/UBLuzR1a1t7GvAhYEbNl34Yf/jghbJjDttWHu5HEe2RrtQh9fy9n
+6Mqm2I1+47YIVhDK2cxBae4d1P2GojoUGvug1ZupcXiAQHzKHQ6GC0l59Ql12Xb1HIlMuOBXey7
xiLSGf22iBkKKWK6B5EBtabEGU3NWRTVzlImVRUBDFBm80E1Jg0U1JDnlsy1k+ZqxyOzbPNznHpU
zwCwmqZSG7N7hTbEFNR+JffpmCEbaD0kfp7uqiBgZsnlXKTXSfflwkg7EDkBFFqaQ73UgQp0fyIG
L9HPduUgthopRF3v04r13oybljYDSbUejG9gxZVd+Z9Tm//NamI9YnNgq9wrGfCXsk9PPtRTzx71
sqMF4Ep/Z18rT6w03mtR8fdF6MbztMB+s2yzBFSx0zCpjGyoEUWzjgZuDqMPd5Pb8tTkLDWYm/VY
DCATw+wlrvXQJsSQaSYCVPqtQaaVFqySPLpMdbkW2sxYJfsLiUGJmuSIjLlPA/d9lsbJroqV27S7
wen6RR1ka7ACfiY1LEYr/LZFo29Eh8YLNdgwdG2z+KWveYE0HyzM6m7E2Hqd1Hji/JOtop3dMH2l
werScVOW9tdY2NsCptnQm59ybt8aAiCqmbIpZyM1ZQGTGZNWtoiNj8jQry6EWBk61ynmaa70ZhPY
xbgqsDNEgrlQT8cqsvAdyOqnHEqSFlRsMACdF66hMqZ2YBvRM82k4borLNDYZLBgPMOna7fFQ4Ms
NPuKM8QK/uZKOxlGchCp5TFOxBGFPotHio4nTXbCokGdh30ZsxPOpOF0YAIYZOzCyr5PBYfgzIbf
TFJBaNG0qDqcrXVrHmUKUmJiTW4Ax7uye4kwrmD3iRf8JrukHKC/4tcpBipUiiKeZt7T7d5zh/Ic
xfVT42lr2qXqrA/FRXemndbGXJLj/DRHYmiqSs+JcfuYdb/0K2ufpObSpjBoHSRxw31L877H+QlA
0kVatWY33B6zz6n185d00N11UQKiPz1OU3fPB3Oj6/aqZB+1bMSrNUrgW0awsDo2O71rmsXI2eda
i3dKHmM3fVUZELRbm+vCcYx188RUw/KGs+7NycWnpplfuEqAZ9rPYpi+tQB5LszzvU4kOISbuUnt
HN+NkgTYk5EKWa65uMrIZiytzxIxGLX4W1jT1vSrn76DjwgE8lVv0N0PdXio0xIevxQHf6gObZnT
Acd0ZcFv58crqWU7PQz/pgDhdYrPk7Bmb2jaRwlrHGfOOx3nqsjj/xxmzJY+4wTJPJnq9ySyv4wu
pZEnG6xR6QEilcmF2o/pYHipFO8G71DDz7kYg/RddDhEbGc6Vn4DTVKu+8pcERF4na1wJwcE4SZl
siuq/6pMO0xK/eYZqHExsOmt9IFrA4NRaisvhqYgKoKPQcdE1Mc8YZFiHbxdngcmbFFsggxV8s8x
UedKWVJg0Bag+IP+EUChJY1nmu7OkRUN8HQrB3Yc12g5QZT9dCL0pAs30Fv016m6ca3Ct/XROsSG
62l6TC1QtCkR4OISGMnKKdIXv9OtJcHHmPdAbXFoWBIjfgeXiB2x8LNjU9EIcGWiY0iMdXGE2TrA
N8V0Re58sxWe0zj/0ojah4PrW3QYpNIWD3xyRztFOuruWmnu5didlRTnPAUuDvWrnRir0pJ7VMD9
QIPqhWjKXmOGl0Z1xzYbvtg2yIwKFAL306qW1kUK7k6/uIYjU4quye++Fr3jFCWlrrQwnTDT6/Cl
NYZcm5rxVWcQGTqLRMvn/FDoG5JgQfQcXEx1bXsqdRqPa/HSYI6ureFsEVPRNPqbjMqTHKy7JFon
b7OIsQIarCqK1z7EPDTaTUoVycy0tszzNJSraSA/qRDsZiDF0CtsrMVBsmowh+UBjFas3rtQrAM5
HO2cv2ofFqWXJGmF0aTcjg4CstsBH9Vs72UoAE1VbDRZHXyUNKyauL7rcJMYUlu0eflp1XKttGDt
ZOAtg8OfrMjT/4YaF3I0b1Xn4+bET893waVlx/bK1cwl+9Zg54N+C5DgCata5laCY5lFym2izAXu
jWM1TX+lqz7oITKYg/ZHTNQGfYKFGyYpnuqnL7mZPQxUS2QRD4QSZ3QKsqe3am03yTf6qleaPqdw
Ke+qpmTuXeuamB00kN5vHZHuQ80d0AHHtQhdPkPzizprGw/p95xq57xhD5nA2Ow9K68xSNASmJJV
zVbreQR7G09SS2GlQMsXidC9GZvu86ZTC1GNH3HSa57hFNgeJA9zGu5mLfYsi/JU5AY7U+qrFMPG
bvMNDfNbHbSHwoF4S2LjVavYCcw+zeVos2pDqbeeS4klUXutSJETSGgpygdyzo6O8MKsaONXwQvG
VPyyJQNL4JipSLAVT8417+NdJZl5hAlp1plvLdyGutEPoKhmC6uMpZ+KwKZc7fcuOIcAqmaOxBbX
vn4bVLWZfH2lNfJeqOm96qqfOJ2OWqPVq6zvTy72sDE25EpvzY/ayVc4RHlAoon6NvR30tVfgOTG
5y/1m2nZW9yqbWZQS5P3syHHM1kbYYrnuG26Ncg4DbILQ2v3GBeahH/0s0E/JwjC8CYDmtFt3+Eq
IozjZFeAXNiRfvOFjS8+gSyan+YD7WUqcx611vhtK2QjS/Lgzc93wgqnz4q0TSvnftak/2/qfUwF
BtdmZWcQlSru92RoXYRFTH0UVbfsaYHr8E5KxkbcQ/hXSqvYmLW2t0OoC0fXX7ScJIJnfCoNEZFV
3zWDz0UxDQctKvCSmNkBn/67tGxG1m26qX3+l6WDrDT46yo1kyX15S9NN7cRjin02oGkrLAwdnEx
Jru81THq+13/Hg2gSQ6RnnTxMfjNZGwnpnVuT3Vhl+U2mqbam12mU45OFKM0150TXmJbLefGfVWT
ce+dasDwaP7L7Kl+iquHqmUg2NQf1ey8hXWvsfnNXYR2956wJHTRtsB/JHOkbN4huuDK+NrLqxKs
pPUXBE1+DWLCcmGU71HVISimAf/ndBeyYJy+ERE3KtzXKg7/LAHUW3Nh27RxSWW8UHdc2zx/l6K6
k+ttrXLiOjSDRJV8bMgOowCS7fRpsxk1CThSMoyXC6ZEL2ViW/i+7feyZqXqYI6PWGQvfP1d4QUr
rHDVRxgFONpctvxRIQ8faWfvu5k5G/T6Thnl6f+Gfl3vD4kYf+JO7KcAuLXIf4SrBMqOcS+CkRc2
XRJJ1HoAuEscRyYks7lrBptOJoKXaK3vKsbg0IzTX1EVMBYG92vtRi9Gx1raOAxe4Xsvfmf9Z8zW
j0icVxJFPhPQo5TiVO8A3mjNGSCdrWj4LmtmJlpL75HW8domkBKZuCDnJL02THxKyTbTZP7xS3nM
Ely7MlvKXH7Smv04QhyldPANxO9+DUDipN8ZIvXTNf7WaCSqzLl6jelBZsxBzjxTfw2YLMfqbpnN
no0oVwErXfWKoecEx02AoJrWchQD8h4BKFpGlkFdqlddyKXNwuUptU6ZYf9L++7dsAZ7ORnGl4Bd
EQiwXMvlOcCt0gzzR2N1y2bE1DUJEBVLa7GZMCWYyZEIk3YVPI/HkW8+qGwbpE/WLyY8TjT1wzTo
M/JC7qsoZdaUyp9IKcytoWEu+xSPQtJAlyMYMMyBug8wV+X0shF7uzPIdvbOIwgN4oaVZyVBWsDU
911V5ctWDZgzW+uiTfYCavRjqBs8vPRUbdF+oIF/uGN4mGQerZXNjWDY3XKsTfyxzcWOkPGiq+XK
m4nTJZ4BEMHBxWidCjFvLTyJGE8PrTbAZygm0OAYqPDt+Gm100sfhze7DFexK3dd1f9z8/5S58SQ
zZiES3ubGtQRtqq09Rgz4SnjnRLFZznr97Q0/xqpvyDZfLvQWqOF1AYf8FMLv6aH8SWgC146urS/
NnKOGWIpk6vqqoLyEJJI4GrjTsgoWTg5A0JboN8HjcCyhRm35r7sHD62EJSy07kmrQaENonRAhwf
BH6AZiSTY1OgIBCCkS6g3RJOcP+VR7P2pFMnaIn+ZSJ9Q4/1dVfhktbJYs6IjlgxWGFKM1fkyFQu
LXPbXubU3GtW9T6FEC7wClDfyS6ZQ3JhjE9Z0oHqLYdjHr3HKY1HGLef6NefckJL0/JXzdAvua8u
vaX/lDDp+jRXq6bMNq0aGX6FN8OldQvgt8fQ2ff5/AoF9F8/IduCfrSB86MV6tgF3e6piZJQs+tm
jCitNq0dRD9gg5oFGTY3eklUyEJlCUO63DmrsHsx/PQ0atFdC7o3xt9rI9K+8y5fpyTYrFp//pdo
ydbuaH3Yis58VI8ubpyvtLZ9qFKs3WIgwaD50xVu89BV5cKos/90btLQQufQKxPToNrOnfWakhRi
DcqTutj6vbnHK7LmRV6yxfHbRtPKdJRAu8K4WJGDNel5v9Rs61WRdNWSmooPt323uvwnlAVxJHHx
VRkt3qCo4gyoM7Tucv4tRu1FYPlq+Rm3zCOezJB1ybpwWkrswVqs0vMcOy9tl7xFoYO5JKjuokPu
iqkhgra61ykYolv+2oZxScj9SIAVeKzmzdwXB5hjkoQUszawFjNMAsJ44p2Vhr1XVUmy1Lpw58bh
yBtbBfuxKRhadN1rZ1rvdoaExVJMr9NcfNYqSJjfJL8U5mxT48aT1fDiRg3p/Y32QYlr8IilHl/m
4YShKR/hJeqAp7sLQZL9Bl1FYTBe2HlE1Rbva1+twsKEJA8F9L5168LsJ61hYxAR74JVLDBGcFUB
W24NvWpRWcfYy+qs2hvAmnuyfchciimfBT3qKqn7TYe4UpAvueBziFYzc+yh6l5gTA9KQIi1mf+m
hViGCXiyRgdGBu028ZN0SRkfrocMKMyeS9bGZvitmhFifxzXE/I9ZIexA055DDjGooHcjnjOj7Yh
X7UBkqhzmt++xr4zlhfdGj70vH01sXapWnkMOS+FpX2qbtqGtrZJAx23h/4h9Ggr0+Ji6+Mpzk3M
Tum/YU7CYzYkAQ+7eOtkh413wGQ3P5Qot2naST4xCFdMKH+tqVZp3L6MTM7KONh3ik7Szj59F4qz
CrOvBOqepUjOR5PJfc5JRwPAn9jM3s0IvM8JOHMd3XiNJu0Ym+yVNoeKEWYaRJva8Kmbq43Tl9lx
dFW9cmBYSV1YTlp4KnMSFxzVWzxL1RGz2iYuYDEHV71qzngdhPuuBvvLGapoPUT9zmY2ZSblprTi
D+Z93BJZeZ+L4mo4ya8K+OvONQ5SNz920kVvgP9v45IMl5zyPdRJ+0nLAZwl29hZ+qLGGbOwaSym
dNq1k/7TDsHZYEwEKmS2vIC8DhKJua/9OzAE4ae4wkz8Y0N+yHBDLDSbTXCJiYCQEqyo5vJfb2g7
x52WZJO+zXV7sm3KdzPLZuAB99dxs/NU4L/TiHOew/jhWulVjk9syKUQlfpf3utbfc6HJ9510dr0
Pv4fhUaqBz6Gs3jBHsVX01LRYny46fQ1PaeDRvZqiDjylKg2EdPxTMcRPvFqQDBS3nQa4LvJLF8+
v2/d8NaHMEc8u6Jz9jTOKz6udT4HJI8InE6h84Q4VHkZ8VQtfAYBXoJ8koTGlVyiVyq5t8HQfjTx
bNl6kwjYOH5LMqiGfuJIjh/YwC+sgbNOTUeiw5jSvqMdjUjC9sk08z/Hyr4rk+QEaei7cbbvVOTO
ypmKSzUAxwt7WroWZvG+1X+wXF6iluq7LyvCe/B/eCJmIF8P55FkRuQFUNrUgg6tnJ+RGd9AGCFd
ezyi2DlfvpnvCpr2UkQXa3TPweis01L7cdvopj3x4cFZlvNzIq108LBKPlhbsZpN5zCDcAtOjTnX
TshfW2mO3wNZCNoUH/vQ/bITB6SlvxUpGfZmVbTLDoDINIkbaJ4TW2YHmEaircAaw+j4MskA4stq
7gk6Mt7ggAXiwWs2N/KcJU/octTqUzRXZxHn9dpl0ufgAbxMun2jxOY+5KTNE8ZpqSbpsnycDJP/
iSOx2PWyYu85hcJrVarLGGRMj8vunGHr49SY39owUkvdBIxNSvVfagI3ivHXDad1lqkX1qBy4PXD
0eHsb9i9sGx0hFTH6D57sE2/ICtBR+KlIKoGkHYAexbelEu/jVZORjTHBMdicvbNsSTe6nnf+HIZ
SGvrWmLX6vjlkUCOaWIelfWJaZ80E5Y9THG8aWS+lEHzZQXz1UjTbTBF5ylTJ3TAdZj9amW+r5rx
ytvwqMN+rRfxzWW+nBnBXreDXT9g5pvpk2gjjCOepPPIDGIpSBdcJ1X2Yg7pi4G05UTiO5EukzXb
vM7BdLdbPMld6sSnJvIxliersoelq3zj3qYzkWm9KD3SkL9jp+1uWcJfrjdQzy19uDkFapup6vJR
s7Z7PQ2k16T1YTCzTYEFnONiOggglkXfUAT4vVfbmJESDz2lQaIHUnPkvp1MfzVrQFHdOHuBgc0D
O+g91NJ777v3wlJeSoxaXhd/GiOHRR1r70MfEZZIbmClyluNzbknKJEjMLym9LYL4j5fNcHJSdfz
5DW3oRmeemcCxHPlcar5aWZsmFrqr5uxOgU9ZunRIZktHc+uxbuD5LmAdN107nAqyAwNDYeXk3NO
SvFr1zoQacDpZJ5UmdxICjrkLfZfGrEiw5HJiKMBfatEvJUBp57lmLusVZ7DGs5lpWbORJAPkWzi
tnqz7LTHfONgNrUuo8MqLlinu591Wycdrvwmm6mEDJwrg/xMUriRdyLOSp1xDH4VBho+a3snIhQG
wODY1W66a1cbqfPD2k2zphRCCqApG6oLN+HNDLWNmKMC+pF0cneWy4aKBQDjWJHt40aEGPqsIbOI
oKzQOyu3B3cKN5ruvAi/XeJFJ3iAOx/nlHOr0+Yahaog63D45Il8ncJ2aw7N4XnfjzMh3nH3knG0
1E371vsMKrtpClYgdThnLP1dkMDlId4IpnONu7UrfmjTBsgDWYwQl103ZaBQjjsGnyOPFgYnCsyN
kbronPKfY6hX0kOvmgAYkxNB9NmXkTd7jqQNve7GGVkbxBPa6f13E/UrldhvRN185k8JUMbRcWie
emwykLZAkJyi6y+N8gzR9UuoJN9rAs5squkrlv4uquOPwC3+UjF/VRYORIvnfmlr8U/6LGraDGpC
1E7tRQG8teNCribZcz6ZZKsoUIc47Y98rG+CGZOvK4w6jk6ax/NQibDWVWcjsN5kYa2xEe0Ds1rn
UltN9nxkYoibLF67ELwzWV4JG1IXoR6ts2he67UzkeQZolA7hM7J1ZwOb2OMi7rpNsq1r4NlHYp2
BP9y6gZ1Izp1KAkDtTBucXkS8HFenc8rQIXbpKwduvTXUGZrZnibJ6NB/8cQffjJRHoqZ/tRW2xy
dhUJc1169U39Je3t01TayOramxrr/2Z7uJX69AUyvh4seSy7YRuiivkWQ9gyrvduPn4Y2F91n2sN
SB19qL6LNjjBNyXLEQbX18FjM3XVUS+nlHgjhO3LFAUrgflv7rTTUzyKVX0HON+5Q8Zgc7IPbsfL
gG2UHC8nOpFdDHtTncZYnZAIC4/wyL8kiC4l9RW1wCcNG6/LJbFJBw2ilZvER9R+1B6CcMdh/E+f
zKvu1oQ6GOYDf9td6Rk1XL5tZLWP4+Ex4yrxusQcocySW1LWu0oBn5Ihc3ICHb7VhnOOmdbz4/yz
5vyRF/0Z9JQmY6p3PZg0KXpqYQURdi9X6IskSX7JfCDvzq1+a0dcp1493Jbc31Bn9FfjdZmdhEwN
koKS+qUz1MYgIoKssLUjn8eL0vVVpBAI2oBEBFIUDOJNsBMAGnd9SlXhmF48uCSYYiZLs8AjdIAl
DuYW8S64OBZYjkjzD/SxI37NS8B8cFSVBwkI5RdQraUqglGGUVzlsczvZLruQzgzw8eL0wTkheaO
y06zzIQOHre8T+8Bv/CSweHPVDuXpnHus6SHNVssOEa4tlNihIrxWGHBLWcI096vCUXVjf9xdh49
jivNmv4rg7seAvRmMRuJoiiV92ZDVFd303vPX38f9syiPt6iNKjNAU7hHFKZzIyMjHgNwh5Vctsb
wcPkhWSmQQCkEhJGj5gf3T75VtXLN4l2BDpvJAcNHJUCVEsYlc+VYnHNkAoQvj7Ghh5t3yl6zTTg
y60H/ZGmR9AdCqNj+Jn/wUf5yLTxw0oD2obyTZj13GqBQSPkDeWh+YwnbsNGfVtM2kWZ01nPTeNF
mizcZPl6wSh+ygYyiuiWW7YUmKaN4KSTVw3clYlrlJcEGkXZ7KGnaWp3cfq3M3RS/vlKxuKx4Nmr
z0MXUl6IVAjvVv57LMHd1nFgG70Pnt08SrJ1RMgXHIl1RWvwRlOQvproH8h1cRn66daAKXIw1O7C
8PyOxhVVFEvT1R2qpbDOlcdsAn1kQDabQvqq1n3Vmy91FlB3oTpUoCZSUEu2hFollzJcQ+mvaksn
/mUQyi1wIbUR3HelqLu+KKIHBYMmG4FtFwcN3cCLvuz+qiZAS8IMUo79jPcvhscQVLTVBO8qNw4b
BYDxAoM1byNSB0a6FcguISgWsJIQEZeOA1KHMUVzsSwTUD9+axeKPm2GShGuRyP55YvGa5iara1N
1q8UqCCE8mu9LnaKAYWGGrolsLBNpAW9ihJ1sFMDg7oClk2C+N6Fyt5EZEsOtGqXmCiSRZ51QRFo
V+fiK8pPBw1l4TybnCKFXdd15mYK2kNfI7iowdseR3IAwZMPjRAcFbwH2xFl0UDVduhWUYwyQAU0
782QQ4kVEv5YIJrC5c8X23HbDsFRUsnVRbna1532RwJXXwIeD6jTNn01/wY3FYHBBfmdLglXcco5
ayDRpLe3GZohbZAjNBWB70z0+xyxpwZBplmRu2zokGRFg45ndagpnAcV6iKyaUuRd8laPYRNnNLf
prSligKHCRVCfRTfRViWW1Meg43g1yEePcEFXn4sq5SUbYguMVvMAA8GOyWnst5WJrq5+nM6Yh9o
WC+IJ/5pR8EZwuYuT7tHqVGOkJ2eUTT7iCRucTGYrTjWiCMltDuLsweMx7XXejWYuArgt3JjoNCb
5Gq7Lc3xqQKvUHsz6qu78ZSBJMGfqdNoXSRNeui7wi3g7QMKoTXm12+BmT4k6ISkiXKhwyjbFGJh
C+J4gdDCQ9EWWDjF6p0RJHvPnA5hLD+Cdpo1pYxfVim8Bz458pCB560bTrJM3iv9sCt82DjgD6/k
QuHaGn4UuBhRJ+xu+1RC0iJR3aiMbxuJFr1Uyu9DVN5ZaPpSW623XMfcqFKo/9L5Da3wpaqSe6Aj
h3pAPpKiaTYVnEqCglJCPtzncvRoqtKurfWGmnVzLTTavaXAgjZhU8pVl9LGCp60PLgmXaXkW5kv
OWVjG2wimMnhUQqlrUdh0lLA+GFBfNGMpNJSn2z9GVll5s1V2pYvWsdFN6OtLRPEU+OPPFjg+FXr
xhRMp9HLX1OicF8CSNoZjlpPB1CEMNhHJ8j1Y6+UdiBbW+6mO6sYsSyZYm5D8vgh1Zzh9P930Uz8
sSaQdmJTvIdFkNJjLK4Qpg2448JtHjqBTMP6nQvdZzborw0osG2t1Q4isn9VIzvWZryT/SInjA6/
i6CHJw8Tm4blJTCvi8RQL8Q4+ANY6bLIolscTrJN0WgbOJguvJ0cTKqoUYOYjmOb2n4mQRL1tpRe
bO5mzzhjXI9BBpktMn75ZffW+8Euq4GeB+mOFp2LpG/VIrCcZIhIGLM2tQbRMjyAYCbyT+5YWPfj
LJQFkhPgNTf3ZAKCXw3Du+/R4msm9dYb2Srk9Z9c7xFahiKbhqFTZCbQ6THbCHVyK8yXYsGawTJ5
YgP7f4nz+EaCFLHxG66LvlyRCpj+XwMNQUCL8jsI0EM9JXce2bFizmBaTD018Te0tE2jFJcpdciM
iCQDCdGoAQVFtAXORLou9AJsiwJdaHjqVru3uvEqDMI9Cg/GRgz1Wx9oK140JccZq1+YNBcY/V0f
pa/p6EOChyC/rXXNKUbvGMZiZPMvVGHb4iOYofReNuMsNKTCwjbbczTGxPNB5vDPr9tccEfieYGs
ne9VR81rsVKLdl0lHybPdyaFqvSQ6x+t51/EU9s5WtRfqAJYGwnhLi7/z0OF9lyMykMyAo8IvPRC
Kr2PqLRwUwC25nfq7dAMHGsqaM5AfGqH9i3zZacKEafMDHEzSGAz4PR+kDU2juAFfJfC1Ws1dKS4
ehf62O4VZO0Bz0O0M4GSzrBavdvVY/E6hi0C3br0mDfk063yN8qUP4izPND/BgtrSiWVDGj9sUHT
FCkRN9VlNI77RzmK0G/SXoqwgomQEs4R/Tha0wCWwwwSJ4oA2dJHlbdajDSVZ6GOoVxNRvHoeSKo
GFmHlkvnbEPV7ZAF/mNiWgdZMe7HlF2Y5PFt0vgPQztg8gHn1EiFR99AqD+NyVBpOUT+g9zBMg2D
ibbe8IkOlcCtMSu3NLQBDsAUiGv5fWZMt5Y+t3X7neoVn1UJPoyYuClr66VGSGQQ21kZuXcTKBxI
W9LAIgum3AL4JBdvJqt6qxNAV54ovqcpF4Vm7von0m1RWG7hQUYwdelPZen0LEemIiKbg+/1q1LV
F8TY0QmuPW2rm9UrLWnqv5oFPiyNnylO6ASY4SEpoQLqAaUQo0wfYjAktKjA33IdF+lC7MKcDpth
hpBNo6KzJbQUHYu1rvf8cDiBNHkDd6RPYZuc29u6DZTj2ISPAC2eA7W+pCTC/Vofb6noXJMI+NBh
y+u6pWbgh9pHHCHpWHXIfXviZV1bnyrFPTctES8RYSEmPnV/UP0DO69ClBHH4KDjcM119SPyS2pm
IaR3YQSIPAUoz1gWOF4qraGELl1tXSmGkSA0pr9YXYNKiS6+EvVtK6s/03rUd2JBFTqik4BayT2k
r2LTSFy2gL/OapLBb5R8wf4IYB4qob9sBtX87DT9LdBp9OsDjJiqEtDUk0g1J7LU8jUT/WvyRZr7
vXoXJyTIvRc9pDXWTWBMXk15GB3DH91Zayby+rdRB6FJ9wGHDyR6u9JBpfm5b8unrNQuesTyZXH4
qMUJ8AW5G0jBz0bj1xSCepmmKcSx+r7pwl+dCmgHWc0GhSAuU4ncXmm0kzdBEB8TKSVpaoJj1c2w
J8gFHNBc2kUKW9HtOMafFTTvM9Ys//W/vrN4MhX+/vlxH2Z+/X/+S/rfnpQCiy6iCLj/eDn4QPcs
8y4eh93PHr/wXZvqAQ7OGEYQohAc6R8VOkRG9XT64SteSObCSjVqIrFV5mjRdRD+++65hFd/+tEr
dkjmwg4J/1SYqGTqbqFzCZ/QGmx+W2oKZL09M/ErbzBmA6MvE18i4hfghRS6VvciD3ajz6iTPTXU
Hw3AmJ3KvjzeLE1L68EQuzoxT/uLYsOmJlnzpufTz5dWJt9YWB81gdVWfm8GbvbKndvbI+hrcxt6
UqvdsJW2uS1AzT8zV9K8Gr9xDzLmSfwyGgikiTSVvMx7anfVQXHBxaCqhD7A1txQGobBtT89rhUn
JGPhhDT4bSWIYhFSDeUqpD/l3l8OmDM+SNKKoZMxT+aXcYALCHwVFIFrXlFRwStwOlQ300XjlrZ+
I78Kx+lPcDQO6c/sqYzF5uZuOIjEPBQ8dZKq/E81eE5infko6toKXuxtCRRvPCVW6A4im1sV0E4t
AwOQRVk9Q1oQt3gVPIxDfZvGYB6V4K7lNALmi9JOKP5qwDHrcfYmTs3FCBcZW5EHzWqMa4QzyYqH
wa6V7CpM1WuTSleehmDfp6LiHEn8bSvDrNINUdqUTQupp8NJOe6RewRa6BvaU1XrV6lh7QUZtYIW
XAftSDiGKPZslYGesmpRmFGzJ2BpdmhgzDOZxhn32rVZWQQlqme1Cs/Zd+fUFuqHY5kA64JXUTlj
abe2QhehyddlTp4+B0Q2SDeYZtylkXaZ59PPNoC+iEtVnqm65EF9rHP9Pi1oC+TGozSazun9tRI2
9EVc8tWxF9smi1xJp5sKG00852Anrcy8vohIkxyVQWWmkavc6EDHNtqNt9e3kSNsM1e6azQHi529
mm5y9/RQ5JUvoc8/5MtuzhuS9EjsIjdLuaPlUXNJHyhCcKfeSdCkNuqgPOa5f6taBtdGrvlyV8KP
QEOuyB/kstl3nuSSPNliTvXDy+/HKXpGQfCPnwE3V2tQYUXW/VF7sDtofV6e/tkrMUhdTFMSVH7d
pHhV5goi+wPQNthEGndkSkQ4Yp1+ycrU/IsZX6ZGDZFlt8iG3LBB29+S90MivUtdeGYMa4FUX4Tp
xNOycexZRuJRCWypcvN/RtHTRWAHv9DEtNBD+gsEeMst9Vy8+/4M0hexe0SVsqsUnAUzbJt9+Y9R
XJ+eq3npf3O46YsoDQrQG2oyOzfUx08TZRMUSnB9AuMPOMSeuLopmfDD3b2I2b0CfAuYbOR6fuOm
XFVUACxW1u5OD+Wf6/t3Y1lEv0zvqHCAf3QRBlHMvag54m72w0XjAhlVu3g2/k5/aSRC0r+VN8X+
nFvx2t5fBEWzEaRY1VLEyQpuH+Ivrb4Nst6RSuvMilvZNdoiLKailnYmPWSXojoSUI3tT4gamwhj
99kTbZDgzMZZS3W0RYAsq9TKcfvy8Tl8z6rkmJd/jfKljUG5e/ndIDzHPp7b+HGBEm2oVXbJmW+3
MoXaIi4YNTATJBL5dNmdrj+1eE6oH+iqn9k+axO4CJZSJ7YClezI1UTpF23yY1yiKB9F4S03Dkqq
Wj+dybJWYo+2iA0xsmYVzTDCstZcCEVANxmdcPw5Tq/xtXlaxIEEOBVpBtpZXWPZQgbRpgf6rt+o
bXhuDawcktoyIuS6MupFHbnmU+eMO98NtlAldrhUAe63YY7ujDNztfamRTzQDLORxl4N3RGtpjp9
S8MzgWbeF98EAm0RCATTSyxV9UIX75wrKENOFihI8Rrqb3+kG+sn1rvlF2Ah+/vTn2Xtqy8iwKiH
1IKVIHLbdoR3IIEfLm9kSTozUSuPVxf7H1xqF0spgAbK0HL+DnM4aw+nf7mkrHwFdbHn06FQ1RaF
Nx6e4ZwElnbT+R1sWGSdNqUS2XqnHKcpvO6isd4VvXKRlMZD3k1wk6s9HY6DqvjWFpe3cRbU4v9W
dQj6k5Ma6JWNQFgnALaJCjI0MCUAf95vNCm0zVigZTwgJkiV+gOvVZJnNBFgHCeOqSrvooXHRiqW
bkgtuY6UZ8sL7rKsSLZFaDmdZnw0OUXSHspuFFHPDkArtLOBUJg/6DrECZQzez25wVhIhf6LH0TQ
Rr8awbzrTfDllgbvASgYriNiRs8zdRMPvn8+7mkYXOYWDb7RRGxMQSQ8UcHtoQwSdPWfJtUoCIv5
Z4umk6dOV3WKfIyk0hjL2mn2h8WgCgbcBp1VFb+aBvhq9GL6/WeZSFTOiuFVQI7Ilkxj2FK+vx9o
J4MVQMiLkuyMX6NBYUA6qEJ4NLmhkrl5Jqgw6wmV3fcSZ/cyA03WTq9DXUGw1l/CyLhBeoliVNLt
5Eb8JYXeIe9EVENJ1JFouMeJb2f4wAoNf/qdAS1qRc6QQHSiBM3ivh0fagsd/DB9yjveCpa/2GqR
4BgGpe7Yus7kNHesUoFWqQeX9PQvhLT5SGrcxOoKGnmEZ64BRruqxvpMxJbW1vz89y9JXExwUCak
TlwmRHsNXQnvbL71Z28Lx+waWx68xqcz16aVeKHOW+PLu4RIaXURlpOrF0gi4Gk69Wi0FneUv7ey
WjtoQyJvc3dmx63EcHURYDuJNqZlmr6LigYFYM/kS5qHVplFc7vm71igNzHhxUO5H9ZMCsdXyt9j
v3I9I3ntsuFunOBkCdYPg8siCqOMOamjz0SbwQRHyrKuU1kFYRmMZ6KxNEfBb8KxugjHqanlglEr
QKNghJZ1fpUABjHKBmS0xG0FMeK5tLxBme0mBTp2eppXElt1EZKhN4xeh8qBi/XCY0hrYRKR9Le8
hzicsdaSdqkC+PnhalUWEVrqorJvZif5ufHgpNU2sWnI2QNCsxyasj38SXaC7Z153coKUhYhewri
BN4ZYxN9AVQS5HAD42WZ2xz9rOGHL5lzqS+bIqsVowjLAotYINclvOwC6ZpRH2yp/3X6E63tcWWR
lkXdACCMDpyr7vPrEMDCsAlsdJtsOsyH6mjEdnUMnXPpxto6VBYhBczg1Ay+lLoenifVXlJ3TXVE
RrfOYLX1rtF5iEE/nR7byqn677T9OnuKYkmxoDB74/hoAcRAsevMh1mJVorynx9mXtkDfj/0cg/w
dK/CfXpQdvghnNuuKztHWQaELo5Cr0dAubFpHD8jRN7Y2QMMfAc1UEe/EO3YFjhSN9mTtzs9W9L8
7G9ChLIIESrrS41VxpRdCp9IIm89G/yxnf5ub3+cbyqLkMCeNxDpYWDIJqFNAdn+9K+f1883P15e
bH7PtHIjzueqVXkbyi9Vhlzt6+lHz5vtu0cvdrpvYa4QlBNxxRJfFYgktPNFR8wwp8WEMRTlzen3
rEQUebHZyzQ0e09TfFeeQLOZmXShGComXNiOAd86/Y61Gpm83O6RYgkZWi1U7ePn4qDukBreWh/a
lbRvbd2p9oiT7n5YMflXN/uyAc3Oj8V6EBhRph3TLNxPOHeeGci8Kr/7Kot8AcqvpBhlLOyVG3Q1
/sV62mMOhLqLH9YU5MUml0vaqqmY4Cwtd79qw/w9ZoE7FNmnKiiPp4exEqLkxT5HU03CBptRGGNP
C1WH5RGfm6G19bTYzw3k9RITCGFvvlNNRCZKPyKGB7BcSmxgIVBDtb3uFHus14wz71wbznJ3i4Oa
5AWvlErpN9eYyyDMr07P1Fpd5F/F6ctiqlJ0zIcxRUT+GZnYZBNsw52wbTaNuZ124iZ0zp3sa4FQ
Wmz4IY4qL+h4U/kX8J4juaYN4uAD2rONqJV9ejwrAetfYfPLcPJW8hVmK3CTKLsWDESKddrFhnJu
o88r6Jv98S8AfHk+UvEtnM4ioBg+OfKu3HuP+mZiqrDX2p8bxFoF/F9W8eUtQYQCWtcN1JKrTXZQ
t5rr7ZXL5Jbi9/hsoOP6rFcbhIftfG9teyf7wCwDz8ANOiusvHPH5cqy+9ei/PIrSiGOi1Dnbj55
cxZxJcTBmXN+7cmLEBDnCM9BJqAmBmk64RfLD6c//1re9W/xff3NnSXhaMKTSerkzfhXc+q9adPD
mo6qkz4wa/aPT11pEQrESUhT0eJlbTDY/vDg4WByZhxrM7TY8oCiI8vqebR2M9LRLBwQ03D4il23
07bZ+/QnfDAeT79rJekSF2d8EFkNBU9eJR41R3HDfbNTHZwZziVdK0MRF/seLL7edD6V18pO5M1w
GR8B0I8b/VJ9EB3gb3vqEOf6I2tBRlyc9pDtjBi6iY+krl0dEgc1Onyqd9DNd6ldYrp9OD1pK3FG
XBz4XdLVmaBLvpuqGN2a1ntFrq+jt/Szx8+v/bKMpxD6hNXS7TSUZqcrxlFuiod6qs58k7VfP3+q
L4/PWwXueB8GbiH/riy0jPt3zTqXnqw9fLG5ZT513dQYfZQwdcrkuS0UDDXycztjJQKL89+//HaM
IRJKepzt/RZ1wl3i+Feo8hzJUFzkD890+NfW7GJnG70YmLLJGPQgtSF9XuqGd+bEXdtui53d67o8
aj6/H+jf0Wh2KQodKVrYg4Zf3HU7k8zo6fxkGWnWcmsHo4rt0fwpwGYaqlvMRHLvR1tAsxb7ui0m
HK3RVt174W8hhYPjVlFy5oevpCWatdzHlaiMYs8s6U/+9WTXm/qPdV2/CU+jQ1/XlRr79Ax9n81p
1mIfe5Ppw86kDygpv7uZoxdwnAeHPHw8/fyVgASo8D+Xa1E1CiSYUtjDxXoXNER9TTx1xMAHL6wh
HBuod6qX/EbWxW7jbKsb2aEck48fvn2x0VMdXD9daRCZ4DqOqBAf8yvo/FuE5vqb8wfh92tasxZb
3vSGfJQFXhOlmJCb2hVyWp7NyA8FaNIgA/qWF64hg5g+PbB5jf3PNAxtkP+c1SCpu6kB5rdHPGav
wXaIIorxspNEnY0LFsKnP12Ii0iAxsxIqQiljr5FHlIehty2kEVVRvR1R2SCs1S0fTV/j1LhXSoR
poRRmZQZuGXjHLZjdQ0tQoYvtKUl9o23V/fqX3U3uChJ/S1f88OMBquUc0OdJ++bSTUX0QKoT6gh
lujt4+d+N+e2wjYEEn35f09plJBOf7t/Cf9371kEjrhSGsQCOm/fOKjQ7pEPnQM5fOEtRJz0dTp2
KJnvQZpSCT+X5KwsGHMRT1rQwF6V8k6vwEPQuxXNW21KALO+1DjYyGeO7e+PDc1cRBOlL0Ba+wPJ
Oro/wQdWhKenbO25iyDiJQNk1QhXo0y0BEBcfBZLl8589+/Pa/jA/7mXkIECPaTMD69RQtGdYaA7
A5nw9E9fW7xLJGzRSjJdF7YqPKHqUt3CTXMsnGgPww4+6fkS6BxrvltV86r+khdEceRVOFTPeUFn
F7fpHRa7m94Zdoguv/h2e2a21k6mJTrWB18qiyHvgQL9t70utxgcbTFoGTewD7nJnkuj/l1ZvxvQ
Ytdju46sqN/RJroD593Z6ra9AvFx7R3G2+EINcTazxBN/bp7O/Op5pj2zRuX2FkPQHEmZX3gYiKw
Uyn+eIfmCJ3Z8Z1z4K6VlbzEz9KXxjmwZFCSjDtfZsHu98/dzeeJ+e7nL/a4jgN0p8Rgc9U9xrVO
um/5+tq22dfu6QlaCSJLuCz6lNiue13oVmV2YQb9NgqgZaJ12yiXRfEHNYSfvWex3bN08sHuA4lC
1HBrVI8zKa+pyEU7B2uObVSeAd+s7c0lbjazwEMMBi9Kn809qFnX2ip74c7fVlt84s9EgLVZmzfs
l42ZCZFaI7pEF87rMe1Cnkn6yGttg7vhBve4MPhZkDQWAcBPBPxCCyFw1RI6v1A7khTZpz/I6kQt
soBIHjNPVqLQTQ7c9t8DJ0bvfSM7/2bKhsh/+j1ru2Ox5dE9q/NOo7oUaPjA19hknE2oVxLdJf60
0ENdURtkmhM0hChQh3cCIAFk4TY53mXPzb53lYP8jlffmevByliWiFQ5gM6FZlfgiiliKdwTrgLU
IX42UUtMKgaZCWW4hjDSbYfkTwIz7PQXWDkMl9jTJgAkhuU4iHhdutHV5irHPScyz8F31h6/2Nmg
pc2wtNoASZboqqjIj4XOlc3iTP7xr/L0TQhcginpyLW14VFPN3v09KaIcyKDoZP05DqhZ5CXN5+Q
oT7Qm4DKNmUXQX6ukrz2vRfbXCxDudJx73HF9r7KX/Lh9+kvstLb1PTFvh5Vv28QSA3dCF/1nabp
yAaksKibyduWOXSCTDAf8A7yEUEq2o0Vl2fC/QoXQ9MXuz7XBt0qZmlYxUSO1qoVLOjaDgqR/MHF
+sVAPbkRij3Gum5kwInuehNCFmpo8axVgALPmXLN6mddxIXWyyq9mCkB/VZy4BjvTGWj2q2tUvTA
Iej0RM/H5DdrZwnFxO4o74ual0QelvCFhtmwscWmB/ACZnTymc+5EoeWOEzYdGpnVDrIOC3dxtmD
iThYYLzStD49ipWr6BJumXWou8uVhpyvFCqHENGrjaoFoKIAf24MIbjyjKqamebIKfaJffqlK/0/
1uB/nnF+XGVeroS8NQsix7D8BzBR+CiKoekEXVCR7+JgpZv1DvfXvSpG70zDpSphyFIL0UFlNxZ9
iRu3IT6c+Ukrn3PZus1UT9UDXNX3g7SpnzsIMeUe9cL77jhtVSc6Cu/CPqXbzYF8+o0rAUCez/8v
57zUivTuw5C2ZCdvy+4SOaLdz548D/HLk4UqhC6Iz4WrD/FuhFOYG39+9uTFd0uGxBf7GVctSvjF
yX+b+EwBcXVFLCK9leHSjmdD6PqDdejmzgBQ2RQdBjS+lOm9ibJDJ+iOPBZbo43/ijohzUuw/B0D
hDcmpULPJLuE8Xru86xtvPmzfZlESO1Y1sr8IE9G1cYblGuvsLD29PDrHZLbH83nEmHrG/2YhjkZ
cjCUhy5ApCYw0Jw9/fB56r4LUIuDoJILsJdxHrptbb7gnegUaAQlUn4mYVnZMEtorRdEpeRJCMQn
1axZIDeXmpGkmywy36bBetWm4PH0OFbXxjKct0nUWjOqvkGnEqPyre/We2wFtxgt75DYG541uonn
GjAr+3IJsU19XRDM1vDdHl/yMXtTICefGcjKhXEJsLVkSMu1xP0BkW5hh5/opTxEz3XsPyEX9jwN
WBMKeJI7FT5gA9KFaNLen371P0jQN4thSbdpLBO8s86tokdrGBUEy8LDu7yOxuCmltMbPSmjHUr7
954aPCKckdh9J9tZnV+GbHk7LOvbUooMW5M9C9594N9h6u7NKl3RJeKHb6oX4C4UTCwEHx+SrskO
VoPdCALAHf8YsUdpdDdqauvYKhn2Q6ZylfeZQG5Cb+v0GNeO/f/B9sG0thcrbjToEuZ/MGykjitW
0bbTKlQNIGlvx7Lbjmnt1OgtqNjR6dV4ZjesrZpF/PJQMorqjlqAhB1F4F0g/nluWPN+/e7TLSKR
4GV6kk0lV5FDc0jvSAO22bO0xaqegp98ZoGs1WmWWFQlteR0KnlLpe6obTnewb9sjI20720ITHcc
fG9nPtPaeOa/f4msmdFa/gAoxAXx6YQX8U4/1K86gLJq79vTT9+ySEY17BYjVdPo2WHzMW4LesKB
o1znuCG/ina1b89lvWvDWUQnDf2OIRFF7hBP6P0eKKRcVRfFLrpHSemnQWmJKhXxru79HllOS4Tj
Gr0P8pn22tqmWSJIUYYye6WDhyfA35SGQAFlXhUbvbLu5TF1oixABVf6Jdb6Rwg4uVLOrYOVA1ZZ
ZCkyLmYqomq+G8OEHazuT4tARGBmNsbfZ+53K6WUJapURXXPyyMAzVNv+Ac/wlIUtd7ZdjG69nSf
TndWPcRpsDu9sq3vN+oSVaqqIoo/cUFbBwXiuN+FxXuA0Ghs3WDF2Le/U+yJT79p9astYoKmmZhg
D7mwr2y4qzuOiwv//zUeBOf0O2R5JaYt4aUj0oCzcTnIs0y5E2Nzx3UccVJ8DxEK7a4wo3VzHWiz
ol7pUbsLp2Rflh7g9Lbf1VI3u5Zf476SIQUlIP1TIv4WosnY7tM8dmK53XfxaHtxhWh5ZYdhsFdE
b7gcU5WaVxZ9MJcHo0fNNkH6RJzCW8vUs03VJp+d5aHHiY0lOi2YVbXmldQTdkMVktJUXUdKte+N
0S6r0cC6ZKg2ioCvR1/XV5JZkgq1H4aPT5I0XLQZlmghDjBofk7bKI73gmBcamZ3H8chHlDJhahm
dwj7OYI/y4rNrhcV4nFV/SqgZz8D9HPJeJWUArJHhDRJ0HfqRomHO1NAL7T0m7sibd+GUkH9zvd2
cW8wL2OFfE8jq/h3x7dxjlRIFyns62bQN6JQoNOepMIWt8AS5UrM89Bhe6jM9par/assKo/CUFzF
nrnDZ3QXFC32z6L1jiZECYsW+O+YfP5TNgKt7cv+VsCHIxLzR8RQHHG2zFHHSxQaWzSV+cFKBLmn
ksXPsCt9vE80nJ78KeOkjxGdUj+7tD40cSM4dRWE9qhO6K1D7RlL9J8xNbrpGtncBQMeiY1yg2Pc
BZL0F30SPZelcdPrg9vp2laJs12RVnv0Mi+SxnrT9O5NaLwXaWw/6k7AMDeCQ5jEEAGmULypre4u
q6f3KjauQr90laq70Mrhsp7SJw9zlobrwMYw63hXmX23adP8VYOy36rYvBmehQtWdtvLHiL/MfzY
8m83oWM8tyPV5Ihc/Xusz3bXmvfpV1icNVK1wfFq9pD1UQkM/Nc4imI8eZDwyyFF2dPQ7uqpJyg2
7RtbL7KDXHTUdHqykvB3pM1Kr8gfhdFdgothL6T3aWk+9UJ5QIjI2yhegxdUWW570UD2aWrNDZq1
+M+EAno2SG1vI2tML4VAuEkFNHV6RdWPWVG+RqZ5lUEYjJAhnnCYQLPBkbX0XpL810gZ4otO458b
KBuJg6dPuAPnMZvI5W952bhBkB+NhB4VEsEtw+osV47zc1oYK5eLJTTcb/lGtcZNcBYwVBJEzrq9
GQT26dizVkpaosBj3WriqeByPDjyX/mZlH9nbKdjb087ZZft/j+oAGsDWRzfPtaeWIcwEMy0cLJC
gOdR3rV7f2ftasf/Pf1lY1Znz/F/Z8E3ydwSjJyY6pgYFncZJY2u49jaT+b0qJvDnInb6Tgifju+
TA1yToNqYRoXyugz4busl8mdOYg3mul/TGnxFiXJVR8bF9lQ7UU5dKilYUWfXILjdVXNwz4W9xhU
llm1OClfZJLJbkBTDlHkZivqEsoE2HIr+BnKsrj3R9ySzny6lQn9d5p8Se+UIu9KTW5IKNqs27YF
fo6adtR1ZJDC8LaBFV8kCpV0o3Rx7Sx3vZ4+G0IX4/qL8quPzL+k3f/wtyyKrIbfFDAkAIYGOY1g
vNpvSxWpxFi/9TA09CPzztBw8sp71Lr+BFq3swZ/P06WHcrJb0sOzlU3Vk7SJcA6MSY4+znQ0M7p
4Ju/KReYyfnIxmhHbIFd+UK4PQeGXZv+Rd6LtB8C0wQx15ou8lmgUfw10HM7PaFr41hsFjEbAnkS
wT5GovYmVemlnp4LKCu52hJYbfQy4nM1RaugMQ9BDSCghkAx5UfsVmxLLv7oVn+m1reSeS6R1WFJ
ktBp3A5N6S6wcHrJ442suh7meqenaa0XvYRVJ4qgcqyxBzpBQKcxlQ9jKl2EqvnWZkK6DYtKR+vf
cBJVf53aStr18MTpmvHfYvVrqyUGigU+dV5/29TSmTbpGpBkCcbO4kwSsqCmerLz78MP6XUGlza/
8Mxzwtvu2Nrclw8J6iTnNGLWot0SmG1MfUKmBbxUQKzVTjrzMa61oycN1R2uxaR5WmHeeQZuFVOv
OIgXg+2bvddlK7w00Hr0+94dPSPGMJd0JSEbqICnq0OBraSCMpoAbFkykN/pxeFY6YS0INYQIkYs
zVTiYy+0t2Gv/VL0KoVaXr9KTX6lD+GNngsHlPfO1HW+z/vVZZ9bqq04U0MYGjMNS3L1w4jGC/qx
526Y329pdSkGlaHAEtZtN0M1BnuyE7sB94OQ9j1YXdIFe4b+CLdRc6YxvNK9VZdtbqP/b86+Y0lS
nev2iYgAgTBTTEK68n6i6KrqxggjvHn6u6g76cOXJH/08HScSAokbW2zjJWGrMfz5gJddeEFljvN
ofP03Rhooc1fN07J2nstonPaiAZ6FpMEAJXxNp12yJ5dyzHOilOfkFM50ibNYfWVyH97DmUta8aU
4FHdm34Y9lOgPkhn7DMXg9zj1uR+La7MUfOvm69oJYY6A9HRErA5fOVQso0IUi/rZeODzR/mQvLw
07v56wG0LQY1mh+QnpTd5Fa30S5z4M7ohO/NDP7aX3/Oz/Dn0nMWX4uWSdbnMuhZCk3f64K/FwNu
7VrAmrZ5gyPFo1qoLiRi9m2sPlax5cHXeAd51WeuQlW1SOS3kOZPA6SE4dak3I+aQIbPIYbQmeaO
wrEY9kzwaJbr/vdUWT4Ql7LL1Dix6xrDMy5BSDfLdRChmy/ayk9tlD5JPf2dxRFycBMqX0oN2zuY
pWAGMGE8NfSZ/KESiC5YoBTBXkWDsY/2S0gDPO7jU6RlnwM0F1umHRslOkkZe+5liFOK+l3VZAMJ
inRSzO4Mb4+tM7tyU/4U7n8tVWaNaFnDjhAo/vwkO9NJsQsn9qWPyVGBe9omv6w9aHElsxwq8ipF
ppzV/U1Zx69GbW1cY5fPJ10yHZIUOpmpjisZ4GJfHmOgH+KgMbWNZGLt5+dM4K9PRJMqjeIIqbBB
Io91HXj2UJ2WzK3rbv4CF3bxktugZ5UaDmJeAkFPuTwdS0jWyNZ0p0emk6viKTbK0wAELEzctrpp
l98Jgr//faeihpOsJlKIvpxghe43T5EzAzXTY/LSuipwQtXzv80p1CVEM8thbtDACjGY0wsoYRyl
mG4s/OU9pS5xmVPTZROd4TsUA/qk/aPxDQTV2ueZ//2vJdcGiqobNs7BCJ1lYLYwsIN2Vp65G4Hr
4oqrS2gm77tIjeEaFEztW9rDRDZ6hw/cxo9fju6AMPz3b4+FSUmGgh/btT93FT8oMF2nqnFMLbrx
iLXPs4i7SjZCuhcagwGzwNKAzbkYAVrAwPv651m5BdF8+O8rmCSRo07B71fu6P3gIvbTQ4r7g4Aj
AIvy649Z2z2LiGTp4aBVIz5UIcOGpLG1TbrSyi8vAZeyRCYd+itQCcjhTBOjVOxC/5/+6CXQUgoZ
0YTSpAFDQJAohdXNVkyYz/7/xiEIB//3q7NU0yCPDmE1+cAOEJUkIOFAdRdeUEHst2/hneKBRg9X
DmiQb8NhL+cKIIT/96mSmqKzVFUJOihKgWdOgQg6B5KWHlSA/y9aCvPmvPR6izNNtKETuIM41PDR
okgtFSijGHaxA5yV0v6r1svjZCVeQ6ArI+QvUyN/EswbnOvrtvZx563yV0SpScTgJzXNQ+4ydqwi
2fMwOvMcE+E8uhMRd7Rhi+C5MiNTl0Kmk9yMvQKcMfQWJuCL4S1yjHaNPfO9IRINy8eNl1p90CIQ
5GpVTLgaeTA6oyN7kFiD2amLrH+fe81gh+4WufyH1n9p9RYhYYDEVxNbKQREfFBB7hAUDj2slR45
3DQ+aQA5aCiJIMcMn7QdTAC4Aw+3g/qc7djkQto7fpSeri/kSng1FlHDVDWWt3BPhtRxoNSPegdC
YvLS1fJGVFqJrUtAZxeNVmV1kBynowYLUt3r6BtapY/X//qVyLREb2pJxYuqznEI0N8fxJdsbYyw
yLwQFxZIX0QPWOACkqhaWSAqepKjGIruhFqAzY3PPfy1FAtdeWqN1O0KF7YPsatinuB2sfR7DGf7
nh4ecDpMsrhu2CN6jiURj9SYuGs1ykc2sa0x9doXWMQbSFONtCFWGpSwCZwL+ajfuLbmN730BRYB
phJVTtBRQYOEstdR5w8ZHAtgVRpwACigKP1yfQlXes6qvtiBMdzeWD7BbCL81ZbO/yf0dChFgXiY
M7dt0Z6VrbhEDk6DUhkDxYN0GHjksGqnY7Wr+VaTbu3nFzlonDQqxkeUB6CZfQqMPqxOPU1sSyVq
LTgtIYNDOZXwRpI4soje68B+xt0CpKej47/RPtqmya0+abGnupHA35y3aZBAF8oHrdFBIWm6g4PW
0KyDsH1drkQfuthjsJYuhJq3HPANOH1b/cPQuRWtYXXb7q5vrxWRApUubiojolXGzXJOqvVjKIeo
f63OcIt2/AOs/C/g6gIthWOKUNpfozI+lh35VSqZ4hoyZmMx7DzgNgi/+kR+LiQl97Ne32khJhVJ
72dTBt+gwriRqmqvt+2vuFT/DQinLjFqStKqTKWzVo7O9wmlPgyYb0ir7Yau9q5/m7XElC7uu6oI
zRrWjCkAu7KDGhMifrhXKQg7MKvZZFasAMnUJWQtg92MAbthSDMr8GGyR09xxS0HVREShHb+qfqw
wHXz0KHvW8oqK51gfKf/5icpjvgw9COcB2K79UZv2Oe38T1zqQfH2OQG4u42fE5erf1wd/1brpz+
JXwNfVQrtghuonQA6QJ2shOBP4m+tVKXe53qEsI2mjDrlWa/AOWxcQckQeB3QAzQgx0P9HXBwigh
2pXfTOd4p8McduPyXrlclug1QBkjzIJlPNV6TtABVqFNeP1zre2JJWgMnaOmniCaGlBwxoxdBsb3
B+ntKqggHrIjpyjAlnAazWVbivVrYU1bBJu6MVMYp6MMq7EhYBt0hCscVFVbF8mPH523tILXdsIi
4FQpJWExAVxqWODDNY8qvAq0PLj+3dZWZC47/sq7DS6GujOB/oyt6RT15CjTdCv7nU/9hQtfW0SD
nJjwL5sqxAFcMDOvroMQlavbgMierfctusJKWrHUIhyMzMg0jM0R8k/wKQMoCL6uEIaBnBYo0lt1
5dpTFud/MpQEE4qIB+Cy2w0rA/SgUrV29RSTZral4/EzSLzwyZb4sNbKe4n0OJbwpoS9dQvsCZRc
MpDXYcbaeFHQ+M25e1Eih9ntE2wIZ/LlP7M81SWKTJrK0SQcNIJY8U2feH3oDJ+GY9w3pcPf2VEO
tuaba3fFEjemhB032fwoHSIcNlw4jpk/+UDM0gOGBpuT+pUNvsSOMVpVWlgj96j035H6PvX/dnB+
RmV/HZykFZjHS7gQchjqqKJylG4jNq+c96XQ4FiALFijAxwY2cfUw71RO1XAvF4/72s/vjjvWmfF
AlAfiGhKtdP0L/D6qukm226lil+iSeD5R9tWhkZit8v31C2PvRPqtoKEryyRCpC99gizsOYXjMa8
rYJz7Y0WlS+FsXdVlJi7EsjBdztiwcV9I9dbkVVSl/qCY6n3Ipp1TkEq21mVOx+J0jc8Eno4e5B5
+ZG4Cz+vr83ahbLkrlCzr6rQtFB93ocPYVD6kYtm/Tnbz/nMdt2ykiQvGStZxBi8RnEkar0+9BUc
vZvai6z4uwjVP9dfZSW9WKoP5hgoWXGJZhJMUlDkhvRzsuBFbCTmbPatOGkDW9IhJ4o9c/w3coC1
JshSjpDXIKC1ec0DKB64pRL5aVv7HW7pnVLx974a7Qo2C2yyFNidDx/Cml55B58zAKB+xYqobVOZ
7jQNOpWJHsDC98gtTBpy2MHA5w5u6+AO0mpwCUbWOpildmFBHQK+ZVt+B2sLM2/xv2JKD+91DoAZ
en05dBT2Sl3buXJb91/XF2Ut5C4hPV0J7ziTWShQzi1k4Gu/OSo32UnxEkjZFlsgmTmUXLjDlkKH
oyE0gi7CPN0U++p7zie5U0XoWQLm6sOyW91IkVcokuoSjjPGORcq6o1AjTHNavP0D6tB6JajPe9h
9ajwdLR7MBT6lh27bEtgfW1vLwJO2w6TahILYAicF3vIjB2rs9MU0WNUGudyBDXTKMEvJmKjcULm
JOPSF10kHxg/ZipNYLMxJ1KKmwJLN8fUwifPswJj7bYn9pa9V/fCkfbSxoxnBZusLpE8kdqKNm9n
kUqa/aYx+aUM2W+wXY+WxuFtrmf3bQuoeWy8tBJkGfrJ2soNVpKtJbAn0U05hDs30mjtIRsq6A2A
wSOlOziza8b79cOwkhcsoT1A/YalMVuyDSbYEfjlqEk3gBfkp6a+sGBLhI7IoIUdK/BBUJoejAuL
3cGrYpcKGfBX49GSI9nuSgAuRVi85jq8xDU9mMYJAOCm3mm9VMB2qrhLIipgFA/Renh1HDDyseO8
edN0yXTq3LHOVqK6eh/dNJrsw+h2BzOWF5jKRE4OWrAN8pZ6Cmur9iXdo+xdAShaVZJAij0Iedrj
1M0O45IjhdpTUsO5R5Lxq9oEBLSqCsOd2ky4Ohvf0XAF3Mn4yGETrwDHXY66O+kd5BibOIVyCo09
8CbexxJA7kwoMpy02m+4OEJyq9/Dncyfxt4xRAaF0Ng4WFlxG/dgr1VsOgyyfpx49c4hLWnnMHmP
W1ScuvwBubATnci9HIrpIGQ0cyAw09u11ey7sgjMqoHqUGRXhe6IDF370Yog3qLc5kp6yKb0GY2X
V0o71cv68Sk2C4+ZKG9hJ0Pgn90AnhV2uhOpjc3N+JdllR8C+tt7QzmEmdSd4G0KlQ6VtU4xas8A
F3ewSqDkG6xo4UljpJ56ILt3sOY6on+Z7HJdvA+jGfR1tlO7DN7uZu+ZrbhtE9PLJfGSK9ltKNMS
IGrofwghmBO2kg1z+BMcE9EH45kfZXAtG+WDrnWfQ5dBG7+KnjHFon/UPOu+VKbAT4H2yKnCDFME
HeZrTZ3DH0CGkQEZITylZWDcGnXo6iNkWcgs3xbhXQ1o6MGacm8RTKvqrn0tq+aZKobhwQcviMy4
dtkUnoYJqZkujKeyF7u2p7eqJMGH17AeFRPIUoBT0SSEWRobIGaDRjk6L+UxmfifSDDFLQbJTa3O
J6N21DA73/WcwsTKYEERVc8R4rKtjdCPKOpPmFn7cWrexzKuhS7d91Y12CyGpGynfaaIqyo8e8Oh
a2zGo8I2aXzbptIznOMh/FlkT6boY5uCveqM3HTVVoWN4vQBsah7UrfHRCtPlslu58ElrvQPqjMv
V4yTaMizmlUvQps8TZoy3wD07EAq663tyE0J+2vWx3tMVXcRLIGjDoPtSTEq4NgzTzMxDaCc9uCH
K3siFw0Yc22Lwo/vWhl+3WIKD7KU3DWMZPDmNODoWmKhU4K3jGP5BHeGt4r190OnTbaZcc2fSq20
41E5CcK+mrLrb5oeEmiG+K6G0kDrUnqoQXJTS/2JWgwInpa3Wxf05YyZLFXE1C7Oaq2ZUlwnzIff
dO1HO7D7bOXA7MI1fuf38c78p3qDWIvLciAAUpWglwZdpMFuQ8cpBZoq/n09iF9OmIi1uBjHBFRL
CVwjWIocxVGkB6U7f1//6ZVkiSxlwSRu5GIA/glULfaYhG3QZM0NrMdPHdoN2BbKYzkZvqLrNzV0
DeGoJt3xHDnuxuMv309kmaTzjuT5lGtYpLfR6V9myx7mCi99kXdzNbAtHbz2oPkS/ivp7EozJFqB
lnnaZrCfGkEBjjdG5ivl4BI2KuUwLJwyDfd4KHt6ifMq2SnQgBW6QJJTJVt10+VXUH8mQX+9QtVX
La4tPGfG06lueEiEZ0w2TugAlFbhhrtMeEO+u740a09blNCjTGhf9UYSTLV0K9rZMX7cOC1rP03+
uxYjhAR4Ikx0zMqn0XrI+EZGcvmcqEsUG6AotTmNjAf98KGRs4W7R+3AVHm5/kUuBxT1Jz//6/uP
Vklb1sAtvNcOtVraOVy+ky2dtrUifAlfs4ZuQNKAclUG19dJ35UdcWrAsaoguukkb57p/R9mC/On
vpC6LWV7EwjfZLqaYKj3IUeQIM48tk9eDeHwJzBWfGWjdllZ6SWojY3AP1YUj5GnWwvuklnydH0t
VpZ6qdBLRQWxG5HlgZm8goYSh49pA+xOU20EprXfX9SoGO4YHRz/8kAeizP07YKBFb6S02Pfx//4
beZv9td26kZNU0APS1Fg8WMiMw+fagNMuLJT5cXZpTGQqeqQ5gHnA/y6pX2Taw7PNjFCK5XLUqU3
Rr+uCVN4eJofHLSdPXHgIvXI9kzY2lN2KvbhuxlE8OTdMjpauaZUeXHBkqZkAFeQHCM3wzb/jM8R
cIp8P7ywz3AThbT22Rb3bNzWTQ9/2DyAKXllHjrxMpDd9f26Mq4nS7FeUFGKehLwcBngTZd5hY/g
FL3WO8sPnci29iS0E2lj86502MhSvHc0Es3qOL4WXAw8HhRn8aq5YWczQO/HI3PGh+tvdfl4k6WO
b2rhOuo1lALgQOUolYz4+/oPXz5+ZCncq+mNDHW8ebljYk/ji1JnXm0eCKR+rj9gZZAGouh/Tx8J
h5Ko1MiDKXWqk+z1fl3a/KzvoxcJkH7Yuj/z23BbsODykSHW4rRrwxAC9QZ3wqJUih0QMh+drOyi
mny3kX6CyeNeS80HiEM7vEYSVqi7Ms7vyxbWu1FU+BFUdyaUTzSZNr7A5c1Olqq+iirpAr+aBl1a
fQsyi4UJxdbiciv/XlnDJbiYkAwhwkDWKt/DYe00uRkU6ONDeIa+bWrzDhbkmLPsNxty8yn93yuN
LBHGuAxGSWrQxQ4VC9OqsXb7hj9B8spReOtzM3WmWDzzvMCbWm/Xt9HaO87//lcMNyOWDRAMy2Fm
DHM6/tVDDkcXe7V4vv77K70/Yi62KZMHtZgIgJ4w4n7QvPBQ77qXCkP4LfaEPkfQS59tsTExUog7
0uIa6jQDQEHdZF6mF8/NGNkp6oyujO+FPj4bKJO9RiptpEG33TgBEZqUhT0JJLuYHcBGPDc7RzDq
IUf6Bfs/L69Q++VoEYDD7OYK/5WVYC33LQ1qefCBcgcrqn0muh5kYe8xankCvekMEmVTOJyg3OSb
VRuApvIGkfOP3kx2kwKV/3b4JWFtu4z/Ti32AtZE6+h17DDk9GBUu0okN3aq4zyB6E955qW8z205
gboBx17Mw11X6Huh4iIp1LNJ0w8Yn/7bmVqCriUIVE7Qf88DQ7kj8jHTHzTxurET5rv70jqR/261
CqKhXCZ9GpgC/DIbzhq77HmQHR0CERCnTe/zZ3iFXn/YSrBaIq8HI4rzttbhAD4Bpjd8T2jVZdqD
Kd6hnuNef8baJWUubtvQCHNWEsSH/n6u0HMInogjxG+dcp/tJHcLV7B28y5h2NA/hqMlfH2CaN+0
Pwp7MKdJIPfghE+Kl3old6z9FhZ2JSAsgdk15xRtDpSZkwGd5bKFS+CdUhaOOVn+9e/2ozp3YSMs
AdpkErQuhg4Hdu4woXsZKjpalpp4SZspyIGvyikaOgl3TSl6ZPXoaQb3jUlyxYAOYwf7OKA0vSJX
bVUbckdw4am0Dj0kWK8K6TEoIt1DWpHehamiaieTAT35CO40fUHtpiO+SXD8K2E6komSXR2BBJcM
F7JXN1kde7RTHD0mfkLovtUUN2aTcMSYunmUHmSzcYaxPJY51M0L0H8KBgaUdhSq7GOC5XcU6dAg
HySJ+QWXfsMNdevCuzzQIMuxmQRBNsxMUL5Rud/LJDxEwvTqND/Q8QsmmhCwAN59qrONM7RS0JEl
pB3SZYJIMmheiSHX6OHSk6RN/qDFum1O+jEa4fEe6fdGN511WXuuDVqDNNppdq4zJ+LocWrT/fU9
szLkIEtOphTiCTpEWwPa7whJe+jXq4AkZqavj9QZNSCi9DgYIF6KBW4fZUvfOOVr52Fxu3SWKFOr
6TEhNd1e7hwL2gsNpdBYUf/xCYtap2cCIRdemUFXK6+0yxu77dhxzNXdMPYbz1jJlZbiw6VsxqpC
dXAiJuhSKIrMbV3BGbDyYUufbu0RiwIHjnVa2QNUHpSK7KrT18AA7Iv/bKz/5RYVWcLVASI0m4Lz
IniJTpA4wHU5z9hmTo2WwKbVhjidh8sX4wDZhvjZxhGYF/lCpFqC2KfRtKihQ3Ckn2Q/mfyq/jc7
cbIEsKdFm2QjoDVBb0Eije/bQQ7GsHaGvNqYRq5UnGSJZM8LPjVVVRWB1cOOS1LDyu7lUHe7DsmO
BqaTnvWga8xyOENvndDpDpjc3EMOZQujvnZzLeWKVUvFX0FRxs+LVYLdTE/hgTvk1kDROACzuOXe
trL59EWWiWAYMl0A0iuFDwV0JEQ7+lNofl3ffWQlM1/qFrN8Rq8hGQ/GYnK6Dse/qfJXJQXgP+2q
5xKDF7M03Fpt3/JYSSGZKUqI/BhOYijHimPeZVb3PJR9rrW3XMpcLWqBRoJe8PU/cAX2SvRFDBm5
XtTtqCDL/oJeY30YnfrXbI84mwxM9zzyol+zn8E2Vnztgy+SuTAtAeLk8C4Pc+OUq9bjpIlDE1db
UuOrb7QIJz2BDbnAYDvQn/tD5yagyuS3w+uMhMj/RDcQU3FzjKOcLRzv6gMX2RxvlURL2yYLTIAu
iDfrCoRe7HeBmaM9baLYiw5xYydn+eb6oq0El/+hJXDMm9sIe3bUZFcR6h/NRET+t9+ew+hfZd00
CdAnGZAI6thiYDTKd6SUNzbbShqy5CPIpVoPjKNMjdIKsbfSzwVkJ22ali5Xa78y6U6uK0hMcLgx
/9vrLKpUpYJJRwIDmCAjhzj6luhGTfKD0r4Q4Jc8hITkbIh0rIHKRTCm4ytTIY7Aq9Yui/aFmUV9
kAlmvFVqDbfyYCkuIXFml/AMUwsU5sbQ1jsEnMwbKoxaazUbXBVzJrsvh8TWVetOzTV34Og0tkT5
nYKOOBSdlw6wc2J1wBWg1KfomGsl8UXHdQwtYW7fa09WL3tSZWVOZ5mAdFbTueuzc1pSKBFp43Eo
RwhTmMU5akphA6llQx8UI82qO/QD/5RbslP1fmMqsZZ8LakUqTn0dZ7CkJoUXeSj7b6LdPhuDIUf
orq2ASh4o9T6Gvr0PpqGd6DHtvbxSphZkiFiKCb1lgoGgUyPYvyGFo4tinAjKVo7gIsYBk1jVbIS
vFYr7ir5XWs2DvbazbvkPaAFqydEKzkkKjW/2re+5InEifdk91MXfl8/FGvfZhGwTKPQqpyi2atC
s88yHMLux3LYCCBrxe2S10B18FxyKNsHseyTn74XVEk4VCCqH18J7ub+uFVprCzEkuTAOqMIx3m0
2QLEEN9K2cYUYaULsKQxsKi3wn7C747GkYtDab4K/jQl51LZ6gGsxMIlmyGkNchlGgJTmpwyKPlK
T1N/KqY/uXSqDV8iG3Fq7UXmLfBXOLfiWsnU3gQpsR7ORA99dKUS9K+mvV605wrSBBvL/oOYvRAQ
tXmJ/nqSXhVp3ld4Ic3PbiRbPud7Ywd+kCCY5EW3ZG88xE6213bCs/wU/j7JMYOnq/JufsJk1oeG
8n6Ll7C2KxY5jZLSSdUZ/hQOdcAIxHZdCP/60Vk7oUvKg9CJVpnNz2uqu9rpf/B58ancm0fJVbbc
2dbeYJHDFH3NWD5fW7AUcKgcWJ25sU5rmbW2OPwCmkymkeKnZwbX+DIXQl2QHs1buGUCtJ3+3sL4
rbzDkumQTLleihKxLAz/ZDSQSXB9CX6w5hd22pLCADhxx+IZ3VI34rUsxH1Dx8xJu1wCIE0z7VC0
u1IqboBXfBi47ItKgrJp1B9GWKi6MmMvzVAkHrXEzRSTAzxi/bBOcAfiX2yGC1Ovo/Mw0uSQpfRs
dOY3Kcp7yTLPlsKeTQlULZZnn3EbPSM/2siN1r7WfID/Oj5M11I4lUIxoeL1Qy0h7562EtS1n17k
QJbMhWmqObpm0YMcHXLt/fpCrG2lJUNClRgMAQlWGMJeaJ/Ev5gvIEctf2sAshFE+xSo482hyny5
Xlr2+fX+/kIGYyKZn9btYEfvJo8U9OV9480KXslvusWiXDvhSzHdrIWeKATYMpC+0Jp1S19PvJk1
C7XyHZCkwH9tfL6Va3jJpaCDCRTfhBp3KMVjiyZmo6RfplQfVQEx0p4UZ4MZ30bdn0q1e7cy7Qmj
LMuti8lOSz2CAr14uf6nrO2QRbiRp7oyrblKTafdmD+H0cYOWfvdRazRmKk31MIbTtpvQd+ULaL5
vHMvbIUljcIUstrIIU0DGpl7XW6f5Ml0YCWZAnAptnKx+eUvPWRxdepqRIyiDTE4gRpICkfy2Kc+
DKTt6LDFbNP0nz7apacsdnUaAVdJKdh+gGmddDAS5AJqx8DQ3cjFcFJGCC6p072eqntrytEe0A4x
S12tis4p42/MyEYAZyu3sBC71FrsIKa/LzXLVzo0+MP6jvQgsOrabTTx40QHtB3G6k6fOMC7IJ1H
QtxOxYhizIRgcgHxYEAXQwyzQaWvZAC5ouJGS+hxiEy/VqF6aCXTHQ2pr8sw2KIxfYIk640i2scR
+oyOaMbHAao7QPpCJKqPzk3V3YZEQOM3vyG6GG1IRGd2pUObwiIhCp76ph3ag5VUQcaSY8ONLzqo
qaOS8D6ehtsyZHcKVxCbWbuzRqBz1FKGt2wOQ9tYOWsmvaMClOBkGCFcnY6BUsxW8mHzIEMv7Fih
62y10w42A69xWATEEh91p591lFYhGh9uOQA2I0jlSpA/hLRk8poakeKWnHC7I/oeEkguN8pd1jcZ
THbS7yyKKZJZ04BXAQWrtml+Z7X5UUn0vR+l0u3L8hx30UdRl48NN0FLgSFNL1p/zHu7bEjhUKa+
JqHq1TGgpbGOYmzAPDBU6gcr1g/czENbMiMCKfzpTWZ83FksgYZ0b81Q5crrhBXaNJTcmlWpnana
oSc6ceKx+czwWo6JyxBfuf5VNP2bKOTjYJq3cYYGOylizIZ7VIZjogEEyKLSoZhBOqMl7ZpU/oAr
FFiIqQowHyT4NYgtqw2c5jQy3NeUf3eldjvU+bEpsvcwIwK2FP0IHV49dKM0Og5V46SE7ERpZa5I
DLgHqvFjz6PIJkN510T1s6rDcaLQ6F0lko9UR7Mt0l9htSw7ddncdXNm2muQQB6y7EkLTfy/On+K
rZKf1XzsniOSflUjfyMdhE0KTAsStSw8WkxPQwpAsQRZD08h9UMFUx0bjmSPBBDOuNL90CR/ysZ4
agvrGIfGc1sBrMwqlNSsbz9QmRZ2bNUwT4qMI7TqoBtFA44daEJurCCpL4qitpOSgIihNT4f8mct
4ZCKy9OXOJIezE6eINeb/eKS9AeTlvfIYp9FNVFIZGp7nVL12WDjTQVZbb3LnmuwPezMiD71nqM1
xdoHCbRpB/zTQzfIN1PTAKrLytgtIt2Z1FxyMcKD34wJtfWuqj45dvIOiMQT6n/ugTjsNErosRTC
33nzPkkhyvqavYsy9yhY9Oim0J2QrN5Oc/mmbKbQ6SqBCVCPd2LSnwSUc1Uje7lpddCiwHGBbiHO
AztCkhjojPiO6TDt6XVq2GBePYYWk1zO2T7VW83p47qAdHAqHCh19+dQYV6sUAmz7PKpEeFOaWRf
7XubyvGBMVV2Gml8wuE4Y6juJ9IwmxqqBmAK0V1tmd95p96M5hCoefhL4UwHJys895l4Li1yHKsM
Vhq18UGjyK9CiJEp1LyDVw52zIBKowmjW01kr/WkY6Y+eVFJHjgzHpKE3MYtEmkjBcC21KGsMquS
d+NHDhHhXrAn0ZaPYtZ41tC8cWQ+YsQcgq4aNRA7FuDPVSp7Hyrqgry7b/XYw0g+gkFL71E+OBJk
7ZN44C7X8h5i4aVj1cNrOjUenM1Sm4Xta5QqRymFnUqPRotL+oh+DTSWdyTJbi1D/xz7mLpT0x/b
tLuJO/oupRUUBwj67Ymk1aGjGsqf2Oj3LRrEthQVLoOAkwOccm8bTPszTAL67qWrNK1m62BlsKq/
0Zs8O0GmlkFdQHZ7i9/oIQSlRgw9pAb7osKfDNINokiqB9rYQdCnf9It4o11+CHx8rMg4Afr5GZM
p6eKmM4k2NFoC9sIo0dhFU4YkWBUOIJA0n0WUIXsTbiS4ujDDap35RIDdEllzpQgoINDC6yTG1nR
C6K8F6fJd1tSr8Q+AaVP3lU4s208+qDruUoZujVUpysl2Y38G0q4zpDozI3K3lWyxCGRdOry/N7s
tK9x5LXdyW0QpipQFfozrl7YHgBGkWjw5zHjr7JMvbDRHhLD+pTzl8LAvJPQm7RrHdp2e2NkULqc
nH4W55Ngp4OgJhRovaCetWzZ4J5STjZLJnWe+/rYv06VUSfrtccKbftbmNn6nW54avIbcsWlzUQv
HGiif/VUvusTaE3l8ike5pCUjs4ktei1ZG4BeHRdx4iAtLB5mu9gmeZA7T7GzFm2Rx2c0NSYQ6/h
iah1w1jYRQ2FyoL5siy1rmw0O01iD6Wk+xZvD6MUfzG1d1nDZHvQlUPBBoBGojtThXuDhUWWuPqE
/tquZsRJW/NRU/XDVLLUbqUKLPDioEi4UKAD3NsYok3wc9N0r2pgsphHoPY3Ruz0Jg407n21VjGG
USl0MaYwC8oWWwFD/iLVAnWQ7iwIpBcgKY1m6lZi+LJKyzXjwR74zWTWtjb8Nmh7z+pzxuJd8/84
uq4lSXUl+EWKQAKEeMW17x7vXogxZ/FWEkh8/c2+jzuxu9ONKVVlpQEkK5FRBqps4tHiS3kyI5w8
ACy+eix8YGT9ggjmpZuKtJ9I5I9rIkUDRU6/I6Xdo1uPgomlM2FVIjv1StQSbwHYAEW7c3vXiWRQ
XjY+vyndnze39tA+TF+yLh9bi7nQ96Zsq8jZBgz/fHyvULRQz6eUuPpxydmh60d8IyBWygnvWqgz
v3OsWAvFUSAeOr//07T5b9DyXDIC2dAYNZt39tbuY0b4Uh6ay1YNCE1s1sPg1bsZpgViZNk6LL/U
IZfAAcFEB+FFdvamoCELusXG6Ht2avT3latOW+/8uHOJ6+ny59H1v6sl2C81K+PGYzYJdPfGcsKj
blC/tFQ3bxqfAshymqWSsW8kfG1lhUhfUqeDDq/ORLKprr6I4UdRy39Dy1dwxemnX+KGwxjqHb88
okG7a6xzz7JF3MNdM2PmPVdorobOPvR+k4Wt91HCEHuR9gW5B4hoUSRaWvJYsSVRrIJyqE6MI/d+
3/cJ9hVn6YRlXFK/wfIYYhyif0kzn5wSyQG8QGgndMTjok+rV+X7tVzEJ2RDjQ/Ye+si6MjgkD51
DwSy46gPh50J+6vBcTgGzXM1WFiYTOteru7Z5yF8oLr5gRXjDvuFKe2Y3PMQ+9Heh8RscSnDaTUh
uDugXqSMoadmpuXL0C8dxF9gJJe0Spaez+fV5195rqDRg8C5WLzjTFaWjKGDcbM2mA16xGeW8/w+
rOtOueafp4ofu3l9SkCCAIPaXZGkucrEMP0ga28XQBBdzsG51PylHqxCDqV9UzmI9S1c8VaSJ2vF
EfPdNRePD8HrshFyst2o/+HHsOpCBWx0hzQp9PxTUCYTvGTreX0hLklbay7SshjhHPtt0/u2GWG6
rUCu7iGODYpjv9IS6R/KT8NWAfW1z3opvkZoAyHEqt69PMfIPt1LzYBxl1GNomj6xITlf3D+FUmY
V1CrO6BdVV7D96rtTIwHcg8uDLRMaMcZ0mLy4K1x7QA9MLrZNjhjF/dfvzl709FsBGcncjeWLrY+
uu7d5DX85bU4zh0/NIiLjSR3H3viXHntI6elwBnXhsOZN+x+VZEEonvkXNYfVeEleKgv8Ej/nVya
hrJAFpu69C59V117Ka3OygC6Sgjl6lh48zMSFjOU/n2+aKxXVOClrTcdFxJ+h7JWaTe69EfOuOWs
1HPq9jSuqLwUtn0ZdP5nkcdWzeggW1WkAixWf2BPsvTTxro72bJjP3T/5S7b8JklZG7Llmyh2TnB
du3V9iQwssmKfw2evM4h2EcjzBiRK4AUbIOs2hz/kaZzbIze0xmnDu2XfZFvebKN7c+6hAfhyltF
bLqa0kuo3cY0l9O16Yow5mzqYqn7F+Z58ML0fsiIqx8wcURGj9lzZ50yt13X+/WA5bKP5Il8eF3K
ykldw8YMFXuMjO6nBH4XL9ZxlqxZh3iDXoE41WMFalSUixxFtZVQ3HSFztY5f6qRAhvjvqaeU4A2
tSHDBZk3c1Hd3KBYUm3WF6Dz/Q71AwSBfv1Ujfcwt1V76isN93cDZkGhxhJy6mHbM7VhvqlKCbLq
eAx9ntiuSTUcBiKoceJuwNQFUJdma0/deNnso/LMpQmCBexHaDlgdQU7/NLJ0I+hFxdrlEsKWFmi
ORgKPkV1b+MKAsMUTJxkdteHohfiAfb+r/3/Zznx1c6kenOAWqZTQI5ymrKCwF9mIgWq/vaHlu1l
lYj4meFN3hTd89pVu7KHzpaK/mBM869ppptd0OI0a6RFeClKyDb5iCs3brApQn4WNBo7WzTnxssT
XPVT76oD7JJ2kMDuyEwfBroeC6frYi/vkCXjPY+2PKESs9tsUP79AOMlAvKGEFclgD0oB4W4qo8l
rAFDAnCdIipYiZKk8DEdorzM35C1fnRLbDCkZvAyq0KT5cP6s2xV6oZt7JTFL4SeBBEUmCqFhu4c
SuZxHM5gbGeMVM8lEY8gdu46/OJ8oDgVvTNS7nZu7u3LgqEU5/o9H/U3ilp1kE7pP2KELS8MVpVH
uq78Cchq4rQrIqCEVcnQwXbKC85tZ5GgtGiRzAYZttDvqhkGOGYFQ2/IbyHxsdwOzyP3/1EYI5V4
/xCf9Fk1JiO1+IVF+WOllgMMPf6FMwvTlRVZ1XaP2zo8VoYUl1X5OqqHARAv5ry1C8UWW6lvuShg
IjY1ApOrFya4rX907byEeXZfQXKaeC07hS3oYXrh7k5XTbA3pnRiJPg8b7W9gEmYQr/6RCpZIW1U
uftZeWMiyurQUSdVEmViDGHmWIdIIxIrxiaxqYOy/NvbNom0IsiUdd2mnShvlRWnptYz+qtNRlXb
75otiKZ8OGyF2m1beTNe+wv129u2rgfrVX/taiLbYOovXAR6jehNRu8KVmRiZ6QwzO6f21UHUBpP
nvaSxkJYEVTqHnJmT8Q3P07gPOJB/1ABJI9NoNP1jn40dEgbuK+6UzCk67IcRsioG4ilrYdGGNR9
nvQjMmLGscsxg051RChOqppdoDqeS5CowgfRbNA998+d7CWMNcfPFt68vjZR39hPHpRXb5AQSyww
7A2nNppKccnBjKs6lI/Qt+BjBOTUEcVi2Hz9bMG8RB0E8VCqZ4TOGWaZhybIwbruD6WprjjP9oS7
b4VbPOeGYQzkfxNvAnAZ1UegYK8RdJcgoFnv2aRBuYl9Cr9SSjONowAoTPs4u+TaIbAxgf3BwZnL
DIP1f0jhTT3wgKDujfOx2OWyeOxDjyRaDF+L7aDSJztC6QkZqqdqqt9DMr0Y5IIR54NU+ZPvOsmE
TgbGYfHgVYgPIzbTtPpwKHgnTD1YWyNEJIR9VROAD2D8XV3YHfxUUwckAbHwf5Vy8R6jbjiTc9GB
+JDdVGc14kB6LtGweGo/kW2IPD6nOJQwCm5Y6c3liBmvHaO5pUhh0q2M20lgIpDQTRiBDObQbd4d
F5cbqR6wHdC4b9SnsLiX5Etoihjn8VoT658XEdyzc8W8Z9zpEthEN1fTEH00Xr1EAIpFuqz6m4Ru
C9zDS6cB+z5kRKAY8GRo4MkI3nmMMNEuFX2dTR05zMucoQnfjay8bhwz5Fi2bwRkhFMn/VO4FN/L
pi7CAsKtR6B7U9jCT8jH9VvJeqJ9cbaIlG7INgISoCZ1NqeI1MQQA9YiM3yrPNBGNh9Wv8CVMCLR
bxcGCzs1I1+kKsQeTgsn6vZxDkVYMPVHTDcJDq4j5rJXuK52sa7pU4EwALRzCDAu+y/hkBAwBsn6
Jkww+9+0ya+U5128qamP2cK3mNTNRyNgjaGsB2o/UXCHFpe5rXe1dLZHbwsf4C3QHzihAZiHEIwv
k3vSKFTnsd7+rc3Q4SSETQQuMyY0CkV8u5TnqW2/82H4UGt4C1Y3CQJ4n6BjaWz3zAv2acr6VYe4
xN7WYw0w5FMactyL1WrUXLXTLSDR2QyvuLPHwevbVPc4RdUQ1JmrhzIJmtwesICeYNQQoh1HGlnM
FzVEzrpscT/Kx3CQl6Usjvhw7ysof3est4x1QT7DFjmwIsdR49P5T8FDAp4CYZCtLT1WRp4a3XwZ
2+2Lrkim+7CmEBGNGRzjCubfnOKUkM6QKBImQHtS4+hf7YgLHYuDvpMJvfpMavRLSzeNkWPNN6cg
OSpE2275sZuAVQs1wxiixhoEPRIQv/FabcDkm/mtdlHv8AHvo7QGxDSflcbJSSzMY0iwXnqg5Wyw
gPCH9rpJ9buAa4qDCZWLhdnY92kontse8E9Qbqkq4MQWLBdZ/YUNhaijPjG331USz0MI6Z1W8aYx
DQ9vhoaAUp2rg9a9xxMyI0OudfVBhh+senAdcpAlzHEgMNoKOB/MxWHxf1kRwPIahL73NnwpXYQN
ETDy9bAL5YFvMGVp3FggKIww+2RQxOCnazj+b8T9MiGzHtBs0Ym48lmUA/OtVJi5wEsYEgGnMBsg
SFy8b38WQL0LBIihwtd10vg0Khz+M1aaJ9oGO8avXHCMoykp2ouGpCRq5J/XhTHGvzaaN++vrCeU
lzbixPs2ARD1YPntwjxe6M82vKKR+0bWVLKiCHH4GbHRcZKi9H4WN4e9knnDJiJq29vgV98WKYNk
LSPrTiBGoUT45tn45upZfgBE/VmUdoCtE90RD5+MjXNEXRYNcxVVPjz8YQf0LJBs6Vd2byGGqRqY
q1ZkT8FNrTDRrA3YTMv8MYQsBsYLuxSAc9x8l/BYq/MvJIwcXKUv1GPfpg5fPXnm/dPqXgCUZdKI
99JBvtEUtGeN6zxNA9Le5+EZku2YKfaG4/JBd3C3bZyfyXav7gK8s/X/69H4oQqtXwF8SoYRmcqF
vtSkAvwyJJgNb6zyH7mz4MmDExW2FWNExyrp1JYUgOJqVMm+o+nIPnKXRz5VCZNYZ3OoMBl50gNJ
uOyf5NjuevONnV/WSSQ/+ntqf7TEy4vHEAUi7UDXq/r6Z0H0JsDVSOFQ8/BauG8UTlz9ALaZj2UG
zgb4o8DGZUb70HmHFilWilmwT2Bfw8O9wts9IItwRJgBgQ+lIh8UdzZcdVzXdaSwnpgCfRkISToM
+JWeDhShIworHSCluF8/crVAat7KwU3bqvuXI9YeGH4M0cvehQkM+pZTiAll4Yd1XTKYzDvEeVJF
/+gVOCfqzMM7jI31qXX62Nrw0BPU9lEKQAfQY2EJMc42dl1yqBzxgPVzNKs1IvnoxKNp//Can5pS
Hif6r2RTqluocesi1oa9DYisrQ3UGgh/TdQ2QNizClTd6jYv/Ilr9eWJ1iAcW30ojz4WcISJXNY8
jgrLMjHs+bZxBIraPpUTfH4E6J0sp9kw0W/jOVFlWjh5FU/9jMJc+jsZkIvdEMYyuYCRUdsPTP32
9fw3BdgVsaQaV6yq2BrbKkcTyyPbAq2CobzF+IA2H0+PaP+ryZoB9YPZ7Q+jHDFFN10YWJ4iGPSr
F/9V5iPIBRBt8A6961B7sV7Lx6F7LUAmvid2WxeXfKORgJqS4ho1Lt/bTSPAp0ll+OnSEk+NvIQ4
5+FLhi9kjmvvX/PyN0DKog6ckwaxFTBHveEY8crbuL67LG22/MUxIPjwHecjinyAsuJ18SqfivXs
2vyl7tpfmxeIbhvRfqszkT3CXIj+yZ0xYjjV2kalXL5uHl4v7xfdYewBNRb5/EB0gM8IZvT6IUAH
lfqHOTwuEEEojY15PsRy9o5tD3hLyesK3gfaVABAxQr09kNvHjo4F/9bDTdYhjAzuCSFT/k9ShBm
My5F7pGfqrW7Yagg46MHG7nVayJNtzgE2VpATEcvvcSoVPYpC2g8aDjKKChXj0KZHsZY/xlE3U25
uJgGoU5oV6THMhzGcYXVaN7ZGHkOcTBdg+od+QD7TrQpPHwy6BCAcefX3rVHdykiRPP52/Te4hAP
RshP+i3O/b1hOUb3R7egp7GY9g30fI2fR6K4rsrB6/691S/MzhD6NQkl0JYEzamkJAGXNPaBNxeI
Fm2KOcaR+4wCk03C2+WcZQtQVjHYc1iEmLPuubbYckzlaYDB8qL8CPjLIdjUrlPAtmrcO4s5xaSA
BhIu1KXrPgLcCDjU1ha2QxqUXehz24et8B/6GvcwkDHf3hc4pZDuXw9erx1LxEU7ydI8rkBGsOiL
zKx3rP2EZwgO/ifT/mPdcaOvouwzRb140ggzGA5QS161KBMQNtGB/QtwgXn4WKCp6UeYy/nPPgp2
cB8XthCPfbhbSXHatIMm7sPbuqQdVDatKvXtlLbrD5D9HZhpF/w4XXQQkxV49MgutmqirXDRKlls
rQyCb1eAMvzDgysSFhrYSmBRsCXULc4TQ5vk5i8mEEid7CIXruM+ijdDN90HN1u+Ue9fgz9wV2C9
TT8CCh+ppT8oQMwhoB2+hGnT86SGkTj2WbgT2PLAJpzvOiLTuVuyqZXpqINkQpGBYpNNNJ6QHo/6
OgXLcRZFOpG3Fod/aFAU3L0cu0iDRl03QBem8D9l8v3Clk9A8rCS9XFamyhg44kZ8eXJ9cWV5ClH
w3qX7zxg51RH1YT6sQ1focWA2COVNndx+uJ0K4EZtwVWjkWP4nXXDkLBKg1E4lWDN2igUeONd+jr
WGBhMWORvQlzorY9uVhL+KXCPk5HIRZCbg1uma0TFwsII8IDPCIz+FqReHK6z7xsYc1gEY08LMDA
C/EzCUwjxcc2D7C1KLMB4bWJcMy+apxXXcMBvF2TOuB70cTah0ZBesfRBqlXkodCTZ9CYMmC31DM
26nt5I4N8soC+951Mpth8DTpMMKmGY8REgU3v94Vm/jmrEsCf7rTwZA8TbeEaQ6AfL4NPUygiuUZ
zmk/GH6dXTmJHXDiuAnbq9/ICW+NqlIY+oIf1r40zQq+gUh1DTgLoUO8cC4ABLNZLTu6hqnGWF0O
+uBBZiFk9QJnuAeYGl7nuv8JpvJvDcNn7urPuuh29y6tngYUQLZDhDJivUW6LV6CTErMP2p6whjy
IETwWEsoYfA0yapYMjH7cJwCCirtcMOh8szQKPRjEzkVltXMzQT+HCiORvcx9IZXDcO2up9i2L1c
eYUTefF2nC4n3njJQH0cWd5zPwVvi7dmI2Qpkz/uIZVJrHET3Q5NbJh7aO+PoW+wgiti+J/FPuzH
CtKYqLs/a4NvY1N+OPKfX/714H8IBwoYb43hKzdxkXbABFaNObiVYA/0kPR2sMYHn2JU15H0Kmt1
60dreAeM1g/l6O81xNpqmD+9gCBpWGDq4X45HU2XYwvs+jibvAsc2ooUS52EL6h1vp4zhrSpSHE4
VTr4IqDBLLeWzLBfZvStceDhpkP3vi3ECIwaJeUzDXIwHPAuHXnvf4Fwom9Oiwfa6QHK4niaQFOB
WRtCneVATr4HLSrEzxevNPvCh8RUNqBPeDlO9+L+gJc6/AspwzKj8zmeXZAiSsn9bMrLH3AQjhqD
sMU9SJbCZMY483mBxV7IaJaLroo9364wUx0QMUNdrL3r+WGewLHj1bNLRjz0MEdHhwtkeywqnSwo
t7s8dIFqLX2bYIkUhzDsTBrWyZsPg4aPZbF7XM3XRaHzY9iJGZi1p53XxrYEZOrn6E+w0J/irWQH
Ow4cNHr9isWWH0kzQqnRgr9BaYzLgWRL18aFCyGrdOE0P28ABXGoY7/ML5sN/rmAilBqEh+8yVUi
Yp1umXHqndfA9drDVq+nJ+HhWsggM4N3gi/XmTbOodgKHs+M/U7UfFgLoH8mmYAGFwH3ORqn6UBm
HNsSW7dJ9W+uRH8wV8vBG5jFvbbIUAI3QuQB1ioThqoKNiAAkAJKf6BxubVL89IEM5pQaNqGIgPx
HhsvP6UGUfQKCHgY5E9qsQQor4qmlh0GDk8uDaitHrFZaDegNHKBltrJ/Wk3kmYAEcNxrysDBslc
UJBkIDBcOmwXAGfB2Nf9kwgQwY1yZTQ5eZBVHfdiie1jPk6vvBC7jtkAu/LiYQmCOpUdu9IVm5Jp
2ZeqrHHsNvux3WIzrY/lBJ8/hb0kVq8JDpK4Es7R9/grK7xHFRZfS66CV58PEVZawW6Ep6Ph3E+A
RRm0xahM5ZhfgzuRUGPjhgwfB3ml44TwihkYMHq5RUFWaD0er073hLS2dEPga6DZOwy3fQDYwEdY
DkPCxYeDC+hC8CesfTyHnv8pii2rCcfiB8JoU6nEJWvMld75MyhAs59PSdeyRzugC+O+/cRNrKJl
aIM/xAqemFXgIgDfLzy0nqBhdjgfpDf+hzkiURoSZlj+2RBeO/12mPvxyuHvWFpRXvjCs56IZzO4
Pxtj13oyO3z7pJ3oG2Qul0KUGiUQqqZ6WeEkITRWX7T00mGUJ7/1joVfftS0vE08/2rQTCnjvLIO
lpUSjX7h/oF3fMEriI6psuDXIYGpW9bXrlORsOunl2Nb6tT2iY/iDNnklYO+wtFJQrOZzOp+bIF1
38/LA+wSbz600VqYtDM4MAN5mnx+RP4tRDkKILefENZdaDAn26T3Tdme9DxeRMX2qp+P0A4kW4lF
ChHqudmGFykJwOr8y1k3JK8YTBKhrd/7VR+YIR9j5z/UK56F3gv3Ab5nHsKu0bjvW5jv8q1/b2iR
Tds/rOqzenR3oztCkx4kKFkHCl16bdczq2FTF1Y9uhaMhtzuZmd53iqE6C7zqZ7rT+asFwA10Ns7
JcaFHgENJXqjYTssITxdrPO0FM5jWyPjsVAv4O55ESPmpjBKQA21bwryX1DCqlIXCplE9prP9aFt
EB1jodTdgvwd5nsvXYD5KFTuWUz0eaixc25ChoEXoXgO9y5rQJ4rWAAhnnJF+w+P9XBUN0bXFzD9
rgVtTo7OD5Q6BznNj6tWxxI0pYjP63+6aQDqdEJjxmtebBkouLIDGSxR/VQu7riJ/nQ6ApuaevgH
szV48W7kaCW8a2r331rDkhW72TewFXaB23yNORcxDEDOlLppXqoLRdpe6i7yj91lWqhBOPW2BrvY
5mUYNZaCq7scQhhSrz3PlnlzY+Z3x9WKCrSR9RNNeEwZRyFRiO3o2pOa/YvtJpAzBnBZSL2+VYvN
mkWc8m16qoCUOfpMucUyB5soPe1k/xYun9jXU3eOAnHhJdqXAs7JyG1WcxPbtcPbmx/WCn3ZGBwC
ItKwtscSZmB1MINi00NFVRH8AE61a5GyjsUrGgw7bvEEDIPQ6/34bTpMAvLibN6phS38nf9hwEJi
entVTCNcbjgzIZ4cjx/nMgSdZo5FDZi/xrPp4QFTPm5ggLkgF1g4d13/NBq+Az8L++g5hW3LyRTk
w7ZlRlo0WSM/OaG6wPfzhTrrI+/4EolA/U1r9WF4/oxxQsGFAlnam2oS2WuQqjhq7gAywOyRMylA
cr1n3W73ZW4Opgory5szMB9MI4Wz0WleAX9iWIDBOGR8xc02OCcc983r5a/o/DOsQbIFe89YlmuR
+KMLKTHs4zlm7bHEueuas8FaCairiCqNzQZw1ptWSzIwrOnRpsY8yNPCHzNZVReSl8WuAo47svW1
cuw+kGqIqTt+dMv8mBeIeRbLMXTn75bzX1gz+zt9b2sE1iXjhoVN5RkUe999KPKeRV5xPw8XUAyX
drs5SKmMGJCA0zaq15CTqwwA3rH5YnIstFp3+ugpR+dWyaMvlj332RWeDb/5fY02+k4dl4F5KPS2
xNMKimNOWIaYqXsbBulFCEuMhEo4THh58BMW3otr4G++4T7IiEqNIZTsXAXgYA6wQOqrXY2O2MH8
sWzFfem8fgOVr7D8DGOP0AutFkDyk2NgntQYuEeottqN6P33gU9v2PN+u9sIOKB0EuR6Q2WL3XrZ
KfCjQdVqyiZzqlfEvcX5ZLK5to+hvDNmZus/ueG0M8X26joDyI3lhofevGEbdIITz8Wx4XmxHGg8
BtLGKZ4XIY8k6LFadjAtUwBdlSh+ugJDRb8sp0Xm6eYa3H9uPkrYwBYVOgS3xbRqVJU0QHoRSIp3
0IVHJsPhVTmwgt5gANJ04j8L048JDEz0xyHofviNrj5PFUUPPQ8B4C31DsA+dUsK9rBsATLAU4Oo
91G0MspDuAaTfnqgrYfhKQ93jqeCWAR96jhdxp1xhLs2SolrEuvWGBUb8kaKe27mIGEt3oXAdjra
/cqpvDUb4Nag4E8DDXclD14KOe7Q8YC7qC9kVjvmN1Vi2xFzOx62li372XZXSdZXqultW/LHcKG3
lVc4NcyrP9m9W4YPFuMbNoLXNgeCKIIxcdw+nf3i2tI5cTA8SBhXTnBucWZY8YKySiVIdvCFJlTv
HNChAFd8tM2c+FtzP63StWuOhjjZqtwHLoq9X/Asr7vDqNXZhybXV8OEgRKUXrzkP21eHj1PP8lh
BSldzEjFEDcAeie2gFUuGopNtsS77k1L1uUrWMzzFX7EfRKMwV/ZzZd5xCk8NlODLb79b+PtoStr
kgG3fF2nHByykn+4BmUXuHOQ13ns3MHFUOgHr3SdVAfSx1QJitLQOx/t/YhHPXssR3ltZhd2PFyD
5mJBwHcZFhTNMhjsBTEsdP32Poz1wcfqxRkQd2X7YbdCmBQxTY6eVFfPG2ArjPUWG3ek6H4rl3xU
M/79nWbPKwDvDeoxyQ82DNBKGosnejFpNYW3YQQeizcpnpikYF8559Wl/+mhgtmxx3oAAvKvwuqo
qeSlrbufOsB2yhnElSzuzr/jGtotXnxWPSIcOohz7bXpwvNd549nwdqrwP3w0CIkKMNJ78O9oNcH
2CGc9TC+ixa3pvbOsvCy2vJfryP/GSzfNUonUGfs+/HqrCgCCumBZQsPLKe8dCj8YNS8eBjEU/y+
32bZzhjT9hjBEhqqJ1YyEED0bvU9HOQyC/DxNwsrZpDnQwuCiBccNKqDL8ENUCXYU7oA08i8ATRC
wsB44KJ+cOHjwxybrdAO+jrEfibHElaC8Ikmt9I3f9sOQb09st7u6MQz425XuDojjLPI4DWTgO0K
8F0B6yzKLtqEONRCw4kLgSJBC9Knno4F/KdhkbPfcv7ocHuCxfAPeCaAcCtYF+XdugPOtA/z7owq
CjC5psBx/Ratqt2urSrPLm+PzJHPq0DXuE0y7gOA7nYTpzms8lgDyz6CIHlHcBbQbCZzJnk97YRL
wJK+c0PmcgC7GdRtscFIvIREwFlZVlYdJAfu10LcQyewjFDIKVLgIKNvS5sRpGO1ZKRy39YKMX8l
ufgrR44R6CiyK3CoTR1iLAWWc8SyMao62CKavjKxNMPX3KwZD5dzC9lc5PUNgB/87RD02saTWL84
SOC25t+dzTASLHz86asumqPy/NjI6tLY4LgUOKyo+kCS/JO2iGjv6S6oQRrs18yX3ZfKA1TARZ9L
hPUY8IjqOzXYmoSY7QWeKTs86RzcGNQYMGhBzwBUux5bzbH8n09UgM3gv24GZJl6VUk49Te3qUKA
LvTo9PpY8Pa60CCdAM6sPoG0w0SVC5NyGm6ZDBSL1rxAC8S+JdCwkdkdaJHpih1Xsnlgz0iw/XTn
JGXfPuHrdtjF4aJxR3x3WGA0IblZpvYNXqx+fqNzd8POcEm4s71hEs/GHB6vQHZl3z/zzhxKm5+M
DzQ1N4dF3PfG/gVqjuuowrOEO525z7zUT2dTv2+W7UM6/Y+z89ptXNmi7RcRYA6vEpVlW3Jq2y+E
O5g5FVORX38HN+5DH92WBdy3g42DlpmqVq0155gHEbuIP1DG2fUqZP7Xx+l91vxuLJpaHXgotpo6
Z4EWK4jeR6m5fqGEG5oVfugQTkxTx0nmVUzjS49s2LmERyBJxP1n5ZyAHWVVZuS9NUi0pQGW2VXu
s7rnJILOw0AqOqr9nkYD+z7Kg2hYulnku7WgHq4549V+bQw8kueM8VMNs9BS+c+9y9Y17qo08T0c
P/18JsJbE3vhj1gEnDUEsKyPPI1/ern3IEu3W4RdsBSMs2zDeu5c59Oqwz9mkzCsDZcexK+prsAv
azsMUMDl852VoWJVntFW/ewy9ZgBijJi/QgNnNZY9uIM9Mk6SpbCLg9qOLzUMXtIqacHpa1WOJ2W
BWtKMP1R3fw8xu6yLcbHKHcwDYzPWcVEJhDPkzau0PkwLYZBP1AkZWTyVn28y3t23BqnledtsZwf
hBS7PtSfg/w9pg1bG+MfmZJ5pwecLAmj6sZs3XoQ6YO05gqKepE5yiazsgcXSWZNAznLnc0Y9+uk
latM0R4EjlLAWvgCPHetZ9NX61pQa722WDElR0mBtI8igZQMnmNB+IhHiHCBGKhBxNh2AC7EncJ4
YuAsNI+vK71/rgtn1dcO+Za/gqza59GwjbPsrSnRxaqOt1Taz7SaNQUqu2nMg2Yt0b0Ngae0TJql
oPEbhclSjHjAUBmz3C9yPfJHjy5Ln71PlnPndIpP624lhxHF4jzjjH+FOr1TaWB1YPhfd+KkRiDZ
LHut1tYu5ZaTe8H5ETUtU82IsWzduUcxK447Qi/Kyno25ol97TU8cEC3tn2qDBUwCJC42r1TgK4p
GCqoMILW/Rm2xArOdszcJYcyYY3hGFFgH+oHxnEZCLnqnGjyjIB+oRcs7e0vi3lQUrYTyTT6U5uR
tajJF2N8GkIXROxAyFegjAenFCs7CD+mcbyXbsaRjTqOl9Pph4UmaPiPHDoqe5EIWsmDoBjAUVBF
6yTTfGlOmP3KtaJHR6+SLIAIldLAW8WdQr842xUNeeVNv6qH4ZTbyTkqg32Xj5uIKxlcm36xzUi3
0g9khYb+yEYgrNyh9Cr596a1Os5OBfqyC5xFyFW8hzQhAslJ6vUQ2XS7rUNHy6EpO/rpTYHEvlkj
hP+YikrhuUK4DE1n0Slk5iDKXlphQk8z4QGRFTEl74mnfqDytGm4gbDc2TaXZ6XvhfvVdNqWbt+b
naa7Vtd+IKD2Y48xsNbfeyVaWk74CFFeo7rZZX19yGLjVHtVj2ur8CcnPjcJhAlAe6sRWUlriJeY
XY4+DZYq2Z6Y1q0ioezDETefGa3a7ocmR2bXkd8ozUDDwfxqtNG3Cuq9KdtnyEcJcd4Pmf5Djs7r
lGLJNbgYNV25fCGUrDSMmDmb5TmDz+t6kOhxVVKOo8dAHsCTP0RqcspEuypSNlFJ459D+v2Q52tT
1rvICUEfMwZ06uSIumyZZ8PjJFp6Hvm+1LEf9fVOpxBIOm1ZaPFdWVGBml2wtzVllTR6t6zCjvlc
yEgMn9FQ1NxLzf4pQu3Za5mm2d5zaESfY5Qz0onXgsLCMTRkoM7ameROwUWoO8quwI+mMzlqJ/gF
rEcb5owHS+j9onWKMykfC7uU28QUS3MwcGE2WMpo7brdZ5Niuy3pJGaSrytlVeMMWFvxUj0HFcIN
2fFD5a5uyzUX98DxkZlB9tFOnAukeWhcMFhBaR5ruzlrTnfg/Ha0nGAzEYxtmugaU0ZLRb5JaIbG
irN0lP7BkYyP454fgPzoInjSnX3UEKYY8QVG+iKP+f9aJvMWXGxDdjcxyKrdCbkOEtfCGNZ1pa4q
r0KkUhX3fNv7Oq/zlZ5GP0ZDx3YTb9WiQXNvPI5o7lACyUdh0hkMK2XVucXBikbmmjbwtb58cNso
f0C/tEtJ945qe6PU1Qll3z12hi8laT7rxCz4fEZmn3l9TNT03lRca5OL/C6w06fCqL/0Bn+TlR86
3bxDGkXRFI0nMep7rMAOb2fpe0b8qARiN9YaIg9rOFAx+JXt/GkVHUClUtBhpv7IEcYsyql5UVJ3
n4/dGwrBaNGELmqbMb7P1HHZKwwxaDg+x6qmzSPgN1pu62hUd2Ky7/KxX9HWZ9u1AvTLnAL0Mvws
yVAyrQTgkIrSGO+QSTO2QaZSYZbTOuWrR4fjaDLz08n609XKMc+Sn11vvOhN9KLjvFgodYMRB1VK
3KYE4FROsS46PLZJVJ7SOnxA+SC3ual9Gen4p1LUZ73X1jEG5RxHhDKMH00WnybNXU90/niSdL2h
aKYIdhepBaPTxFWnDGjczKCEd4QF2ubsr6XrcKgfi4zDeFmOr+HQ3CNiUel9Ra9RGrxQ9JI7xMJo
dRHeTnr+UYeWp5T7uNI2rdRRss5H0dbZO3MprOmv3dT49C+eCzohOpVvlWKSVPTXMTCnQz8baysV
BWk4PNZti4nKeGZ9ChcRPua5RjbUaWulCAVUnU5+piKsYjFRAvtoYGGn7ep7HTiocQQT1Yy0xKNl
iMBLZbiQawLjP/rYuv8g5K0/piPt3yJbd1gXF0mTbKxOvYsC1m/wYA99pB+mfPYhRJwDKhuJsa2i
keweFSlXAVobs6KenNwJof5YcuYuT8V8yBlJjeDtGJedpzIz8YanKWieo0RbNjR7VpWDBlOn1+CM
KI3EkPNRaBtLsXI/waW0qEe5lUpC3nv2oPbVBr158ksLy18M7Aj80fMz5mqOPyFqknFrN/Y2MQJn
16vmT4TqcEAjxlx9Va1Rgjw6evG7HZEgqjQuoEQtTD6iZtLXSWh5vlCgUTpWwmpc8k2WbHUEDjN/
MmPl3E2f1sDQM8/YejslfRJl/hQNCrrs9mUS3UphJNiHyLMs4Co1Uo8pVFYaeg0OnembFzDssLvk
5CU9E85R/DBd47O3tG1njVuspWctsZflYKwSe+BSvEdMDoCsurvM44CvlsPO6p0XBAs/C95JlDnI
7afqTTeMg+jLbaGyLmQe9m8zuCsbExcb5nlHiNc0s48dPLmlmxqkqaTKT4cGWkP9wyePvjfVo8dB
Z6tx8/JeRhM5hv3rWPUHYq/8MbVxgxmfk9GtiphQJJXYKOjr+roJ6bK5GStca93XBe0bxWPYUzn9
ccpow4TiXCJUDBtkIRWrEWvIvezpiMwSK3JeIKc0DZVhXn21Q9wvUjt4jcP40xxT3K/9pmB+uWgE
HSYYZUfKCEy/lXeoFQ/VmNe/1UrrLgZbgdGQxntcx+3CKeoV2vYXezAedFArFiKJpio2gRrsyEgh
S9iLLIYZVL2Qe21GIBYDzWUadoc2cp/Gyv4s1Py3Y5rMYs1i5GWezWEmnAL4X+dxkl9BJp8MV8lO
ijbgX1Zm6QPj5yHUkbQ3xkpJGcg5zuhwzhVg0ieRsjnnKuejEmV+eZCleB4l7hnWtEXaCjqYBJcp
Fuy2wl42FdIuYrL2VcUmagqar80ItmDK6BUZxkNi40tq9U+C4TbxaNJ1QsXclYgvcpPBm1fUdHk6
rN6o0HALNYRQGQT9zWogignqL00+N5a6b20a0q74oxnqEwNL5IFJu9GauWdPkYJxEXlhwhJvOvXJ
cOv7Kgl/lUn1Aq6BEDI0AD62IuIXwhhXlYHOdMrKJ955PO+0Viu1ZqozGR9CmkTc0ySYEgZIQVpS
plbPaow0MlMQtkSRccSJGzEgnrU9zvhb9oIAtDb5mbd4n90Gd4JZiY++IAgqLIaf7EDWIulUY5lg
dHFlilB1EH4bOQMNN+8jRwW7sHT9gE/5pa9qhqncZ2ukld9xdUSsvaU2OtjKwfgWeB+NJLQck7jm
6HhVEph5hLCxMO4T6R0NwmI821ol0XCiXeVhApJfcVC+ZnHwSzbNL7wO0g+74bHrAKgaBjgsifi3
7uqDEUFn7vE1mWidS9zkduy8WoF9aDDqFflrnY/v0HZPmEUa36w0lnAn5IyILbGKVQYUA3O6/j7z
zCPmQMwORbpW8EzGhU7PJW0OeZD9SjmS5bFbARZHAcnM71xBNefud36bdgPytmITGdjeG1ZOWBvJ
sXHbt3RoOGaX+cEioDZ3lWNaWWsnNY5eS5NQ17DKSL5tvWv4wK223iHyv0+psRhJbAGN41rLt44C
5jaSrD8EAQ4eBOukxFA4dOUeVTfnF+cPx6K7VlEwz9FGGGLyXtxtE6NXSr1DXxKTVbTIace1mpi0
hHTJ5CJkbKwckrnYS83kI+SL81SPKJRBHCu2p7pl2EFXmSIlk19ljkg3QyQSmca0zAvs/UXyajqJ
srQLZOmzkbgNS/yaSUXNCScZq3i+mobwHHFka1P74DguIkjPYpHph6XpRJumQfWS6d6jqHpfSk6a
+Qw74PE/OUluLarWXQ/MY9E9xfliCFPGXfaeUVbn53H01OdFsZSh+zpIEmB1uUuSwRdl+xr20TrD
prfNsti9N7XCxx+5oa24zCbqPMvQ7U2hknRbTuJoCeXgOtHaq2wsBZ21MCPEmhKJ5yJs2HY7lX77
yL5hdw9Dq+zdbvgIYv6oyUEL5alPY54c5RifnNr5ObHb8w/YFArWZyLqPUDOl0Fq96YBMkOn5nE5
lsusWScB4vaOEbwJo1OviseWA9M0OE8MDhCFB8/MeM6JUtCdju+6oEZlmZ+TuDrkFtMltXiwvOzU
pfmTnMdbZVGuKVTvZTUGCx0REDbbg+kyFOznLbkhJsnD6dKOw13S0GsRKm5Qw1trWXUKo46aK9p6
CUI5TddOmI+f1UzFE8VCj9574xl0ucAXFBjyQOyq48GsvaNqAozD/hrmBUiOjNluGFB6DC4C0bGJ
m4VNtWN73H2Ziq8gz4+dKTayDOVK1xDjea2bL0omfksxiV3IHr+KK1OstZgVpEpWRE92jFbtQQKw
VjImqjx71i6WWSxb0FfcxBt3TAlxkzNDHD22uMkB9pKqc08iwkyhBJz+5ReI1fuOgIel6co10Pin
NiizpRs6vjq3clsFp3+FkomyHCmo8qZI/Y9IwIo50AGWQ5+f9DhLHxk/05wszE0XIXp0Bb0dTnDm
IrZpxScmL2xTaNi7IWTKZO9W+Ukw+1Fdeztv4mTbIAijLVQQ7RuVK4c+TeKgWDFNbz5IwyLopsqi
3BS/7InNEA0Vc0EkqGrI1xaZ58BUf2Qh5zVrdN7Q8ex1u1ubhfriufmeQwenj5okFnvWqndSPWgd
3bxU7cOVrZR/MnQ5ZZMmvA2wVmhl0Urs1qPblytzYIM1JI1iJTsPzGLd3KwY3U3A1mvsf2FcvPW6
UDd5l7wHMvwssH75wo73mYyO6mA9YU06mSZC5AyhfiyTL8uyFw6GhqWZhg8Vpc0ySeNzzmpsTsnZ
CcFilGKvJ9lzNVHi5zVt5QmnWdFbK2v2UmrDsVZxquiN+EhQwBsdhJzQRnFsKCF1ntry4lEexvbw
oReu9F0O0dB1Qo5RZMQsnbmbJ+MeGnN6Zp9+L5XmLZqQo4dipeQ40dr6T0+/S3MoVJIW7Sj/DP1Y
7ajJggaJSrO7kWiGGwAnIiIwisBKDP0rKo4nU4yII6OVodFgNDwBrdUYf2USpXdJW0Bmxl3P4a/X
xN1okztYmXgXQnABBRC/pQgkN71G+Iv0jb80/CHLSrKpTPbODYgnrm1mKMUYPbQ9mrGx0B/Udt7X
ckxHwgtfWRTPAdIXm2nZ0lUwVBagEtUmYgQVdD2EWiZFpAMjhkWvvzKBU/mU7OAqTJW6sn9BZv/o
dua9OuT7doBTyqgOWe/0qjjTD8zhO5lhIytSjPHI0w0PNd+QP8PeM1ZVPdH/UT9THbNzm+xH0ZDq
mh77jEywyfpN5NhLZdoIimBv9HjcYrxbDuPG1G2wy1AZUB6gCm6MlypMHnKtWE/N+BEY/TOhpj+l
mf9K2A4ir/3NgXfj9fQl4CVZWwfxqtpY2EDT5y6e9kJkq7KBUldHW5gavHp4PsNoS8dmdlEyAkcX
YI10lvokuEuE/h5mdIJw5YeLzIq6TTcIRF7lsGgDyx/j7gfQblJQyfRdGbExl7coZCldVxoisSnF
ilHhRlxEqUxQfjlvk+yZ63nh21CnRw4HJFgEW8Bj54YbVzbeL5XTwkJ3kg1lGwrcqd2KJHtSq+bJ
jmxmNyYPzc3JmKtqudA66CF2nnzQ596jin4QJi8IE9x9TObgOMi9x+B6YevNvSAMVoTekkpv62Iv
6vqIs1crtgahyQtHlvN38KPXtTdUXZvYxEmp2XKpWRKiSfGBomjfCLyOU//Yqbb7BGTkVA7yM5PF
nRh+FfBScPd/JXX4ynzwdWa8tFP/NjTit10RvGcwXlCp5BDpZejQXSBQrBqLuieeV8/Lpx7pfl1L
X3Kwdax8m5aaugBYeoBE8JAgOJmY6ZuY23GwoXsU46EjfISxno4DvXm2TR0QpEt0Z4Wt1djYMLU4
HeUfjmOwuSXvTiyy9ff4PO0K5+4yEN3Ghp5ZOuE38o2ZV/klds0GzdL4m17BtAQW4xdL4wZT7wo1
UJ/xiH9hEPOUAWA0AozLmues3nQZbXRGg99fybULuQABlq7mOZrKhUxE+fIdHGp6t9//09e4iv8h
8v/6w2OTtmUglRkQO66iJeC5ReC3e7gx/iwqu8HRtK5gIi9DzXsdsfQ4EbvRTvV9F0hyy+0M5pnS
RyvRUCKDUcLuN1Bp0pLySIAOgTZh3tiUbrlvveI9Ka19afFJp7mKWTZLCfsV6OXgzyGBmd7jcgAe
kZ8s0/pZt/Tpw8r4SZ7MLp04XZQzZxcApq2WOF6xg8UK9m5Z/kq96hAwFnDG+KiW6W9lFL4MunE9
OcijTQP4lFwhxHmp8F2qenLHXG5lI4zrRuPFajA15uSZrwPt5tO+8ipdprBrrUlMmaHAHmzPVvdb
Kzc20/8bj/sKPlG7AJrSH8cBxjBni5cz3Bbr9A58mrFkVkXIpnLjpbqCN9ZmQORf75Rdm26Ji7bc
DuJXNB5H3LU6ujcGaYveUfwblzJzg//BaNQuSJCRRox2PHkpMUr5veFPW0axi3GtLcNl6iNauHHL
9GvP44IF6Zl9ocqW39HDYZM25arwnGbR4pkZ5yqoL7GhT0l8lsbwVibULUXiHRpH34wtIyibs39v
M6Afu0NOMtg8UsC6i53LhMZqUdxRJljls1IELz1Gqht359offQFbrnDFgWghY0onwsHg/SFJkmNl
dOOmXFmR/ltN/nrCXWg7oWpyT5zqrAbVymTQ9v1jvfaHX6x1WWSH3Gte0Mr19oIbJBGoYwO/cV+0
ax/ABfyUMLT/+5fP6x2l67p3FsN6Ws5xEJgHvr8I48qvqDNf/K/7g+COusBwMySqzg407BLji080
DA15lJcjcxknXzKPoK2zhly9MOG40WPDOnxoEfCL6ICq3yfWaqEhOIv1gznk577RsU1knNSsVdxW
T4niQLua9tmUnXrcf127ayglv7+EK9/wZR7vWIWKbNIJWncDYqirIQT19jkcghfU3AcXh/6NJ/Jf
svY/vuPLSF5qDMu1aJpti9Y1tm40vjOYWZkcXwMFbV+G1WYRp8NH2uuPOBvuZ8NIn1rLpA2PYdZu
IkvbJMjQOCbBJaiM2Le9GMcDMn/iw5l0U9iRqreVzPc5w/sKVi60Rw7WcW/1/c2aF7Z/XcLFgsf4
JMv0aiA5rs8cKF0ds3XjT6xPuznH8PvfMK79yPzF/PVOyZ4yPyyUbKvTuKlrfZHo8inNi4eQVrhe
11vihxgYH0tIHwEaiNF96Qdvk9reogwYfoc1zErhoiG+s12sxP20t9HUJdG0DiVTxVgHQZEfHGQ6
1qw008ONPZgITfJ9lPXbXqEHMqibsWo2EJD91DNvvAFXPnl1XmT+ujD6VXTg4qLYBkN0jx9lrXT5
AxbFGw/n2pt8sRTKzmxGe2zplLkTLwtHP/u+KE5xE3Cm+Pj+4Vy7BP1/L8FQmR7haaP8S9cAzl4m
4smTTrnxLV5btNSLRTGp0UHXRsWGCh2+fS7W+aZbp6dqjwz/xrp77e26WBfLtvHMuoHjzcq1LrKW
pEqylD33T6Apv7+/Sf9+ENpl4nDjAJWJMdBtEVXeyVAuywT5DZrXEcNocotC/e9HoV1GDbcYf3sR
zkDyQN17dCfMKoNkpj1+fxHzS/n/fuoU3v/7pHu1DgDJkUFBAr1fpGwc9o0noM0v5L/+6YtVJAk0
E9SCNWeTczxEAF5CHDTMDcZP1W8zx/ntdmO9rWoBHVlW9Df0vr7rmwp5WGJjj/Fw535/lf+OZ9Mu
w4jlUKY29NNyW4UG9UpU3MF4uetNjH2mxyRqYuhhiRvBvP9+9bTLJGJNahBeHJU8TNAxi0LKg12q
r46ePduZvvn+gq7k1mrexSrgtSrLctvOn9CwMtZsNLthrWxMAn9v/ML8rf/r8V2sAUpnKW1AAtHW
eKjVnfqa7r1Vrfn9V/zbPOZP3vON37n2mlwsBujsUtPryIlBRyN/4bVdJ767E+QILJWztlK39Y0d
Zy5W/nVBF0uCy1bqWh4XlOzCLQy4zXzDoPrfeiRXbph7USR1VoLGuWFVs8/t0VxNW3OnPyhnSN5r
iHu3Hsv81/7jKi5TnxWzNOxSoxIuPBysOhr+MoCJaAErHnUmfi7xg8I2TjS93unZrr9/Slfeafdi
mSjqKYgUME4kXPV3XuFsAvgQXqAutVi5df+uXdnFeuFNcLnG1ii2eTe26zwmIJwZh5TVu+LU2wma
smnXp9EFpl7SO1x8f2XzFfzrfs7r7l+7dWcnXlCPerl1BiTVRjIDUCILUZjwXXe4x9p4Y9++0r/R
3HkJ/uuXsI86lWfyS9h178tPuPtbJtG/pr2zUf1kVdzdDLG4dk0Xi0M8Ee9UpaDoQ4NxRZaQ+izx
xodQEhuJqkuNTpVgo/Lm/4rb4OcIAitK2gcYYOfekPivAq/bhKa3thtmrN/f6SuLsHuxoIgQuBeT
CBJCcI/rg7tOenAhnY7HXcmN7VBlaDua4/c/dmXbvExYLrUpqPHxlFvE1SS+0/Kjv2vlt05E/539
//HaXGZCMZCwke/Oc9XNCP4PZYuf+e6JsEpt46IzWItPey2WtwuaK50tzbz4BHX01Tj52cOAAkCb
iTdlXwQLO4q2iTLdoSj3G1inWmXdTZ3E2UWkhFf9/P5umtaVVdq9WDxFYKhtVhRISnB3iyhY6yBl
hamfmwEFp9UYKDjpAatymRGlcMbDjS2ktfsNVEZ1N1luvwhsNfSrZD7AK5F7nCw6Z50zMYPtP3Kj
8+iliVM0tHhOyqU+WSeldR4oa5kfm4VYanb4x9WN107A2rest9izHienfqzt5KciB5xiHWiZLgxf
OkKvVro7vaiy+HKFPqzJBVh39O8Rg5g7LwLliXfrJVXwLfD9f0Id27WVwhCTUHanBXNkDkhdvaeQ
nHEQ1iaBBdZjnfSlb2Wer7ux6zNzfvA0TV8oPdZJLuQeWuEu0OsfJjq0le3l7rpPsx1zIKYP0EA2
qKyRM/QmdnFX/nDLAPyC4ZoL8hdKv2tJwWxq2SyhPr314KqCMNp7DRjrJHpSdKYBIeZge3iXU3sX
KxJK2PS7GOqXqEa0r+NwAzz/GY3Zi8wxlShZqW6aOt7JkChV5NDQMzpajBiorASeS5Jrne/mSros
uvKsGOXz2JCZRfBf52jb3GXjbcMts9WHXhkIhCBmCQZHAbFG3+cuuFt94GxvymcnB+7DEPRdDpoG
N2MQMETdxy7AcwjYdr7jKKOqmDZkXh6GmHgzVSChcwwm8YDVChwUzbRnX8FxOzlgEF0D+0iJBMlF
rD7G0OPaU+QNd3Y2naXdnhLL/gG7DbqWhikVq0CAYmKwxGPSdj8t2zibRful1AF5h1r3wXfDyD3Q
To0SrPRR1zfsn826quM1UCuUXWp/B+nlrtWEsmiINZzj7JeqmAWRXfjSmvT9hVN8WiJeo/g6dYV9
NmGPU1AafhQCgi1IPEhg6VYajIYE36dWt7j3FZg0zEkUXT4QRIqVn3RoKLHbosQ7zRnusYsJliDj
FmWz9ugFjrWEMripkgLTafmrYhYF3Rn8bU6CdFRXiU+YnkHjKzlYVv3bit1P0NK0uEXzxyorDaBu
1fmU8QiHcg4gLu40boCyLB10bSIJ99SLeyNBEFkBZa7j+k3rkZRK9wtV/L1SpwSNDdGj0Ip7Z9Cc
hcM0BjTqCerhY8b3v1RxqjCXK/e9a28GkOWMY9GYz15whbGIH5ltthh1TMnebGjANY3R82CoZGJl
dAOHxPY9RNa+CIs33Bn50ujit6KJUn9qnAJWm/AHUewdhWjT2D16brzpNAn52EaJkQ5LoU13ZdA8
xb05NyCRXkztJoGyUngTXUez/Z01xVMd4miII+t5klQNHuDXyUyfAV7BzZmyH4oo361AvnZdyjBe
oHOWEZ7A2n0seCWrUPeWMqdUjwmx7wiOFGI7RdM7AV3zG0mUvV6cotT5I1FmLWrN2RgaQ7h5RdHC
bCk78A2ZMv2B/jttJ9U7JFX4GyXB/Qh2ZlkM8j4dFMym3gzomFA1DE/21B5iC34hoIJ4KYT+aPbo
Gwa32oJSR80q2JCzDgRKpYlmpbjTUUaGz5J3MMNuV1bFyzg260H/D8SOCyOqHvqgeO8rejdG9Nsw
ERhrRvJVtPyPwBr2noMWQgfoEJa+bg8nu2nfW/z6xoA6VOrtfafigia+IEgy+uppg8CoRWvvMP4P
4J/4NPVew3q6S1pv5eEZBLSJRBi5y6oCzbIYu+I308Wv1oMuDc1O9XVPgCiateNdMvsTxPSKjEBb
4LIFWZiOP7wuAAtSA/rQI6MlvpyHWAfh7Bh71Rt82MjrmEsCUyK8oj8IfQRML1FTdtkmTua0Yoe7
1CjFsZpwcVsjwFEPo3e06lWo+m7vm4bJFMY8Wk16cob8j6U3n+w0knfXPAa2fczxFnhlvFcb7Q+G
0p1ajYxQMB0L6P+u0j+HRNewCBIh2I2fkU3Xkw1wPXrTXQ3TdwWLB6phlW5yDROWJiAUstT8tCoF
QF+ASAJyU5jCBWLhQEC1SSZc9mr1S9PFE1KsbRca+ziNBiCwHZsFVprCXNN6Rd6WVyS1MVHXUCNi
2ij8hjdfQK7p6ZH1MLd8WRTvqqEeqpmJhTk5XA5W8ZaOacTXLu5aDN3L72sB90op4Fycc4aGZBBE
yuk2ycU70a/ZsinY3XL7KC1OII2Jc5jMMZCGTOvTsj2DZOW5a5CCVaNdzQR1BzxxYjvvqYGWRQnr
gzWGTwpdcV0VT4VWf1Y4ZMG3EKNQI5Uby/R+ROoWCndvogtduD223hDNkqzeXNh142TvC1EjDbGi
O62Ij3kuHlXSC4AG8HWa1kolsSoWCd5+kz+TDD9RHDMCh8jEdbfgQtaV5eAocbJ9Z6icoBr16I3a
CTTgjyZWj3BGtxP4nMyGOhEY1Z2TlXuBVToLJEy0FsQdUErPeBVlt68Ka224OBNaUa5TvZyhe8MB
OaezGq3hTurac6Hop96dTXLG52jWH1ZVnlVwUJX9u831G12Pf9fAOKL+98Bh9vDtI3g/236CmVhE
vmK7+OqCG/X8ldhx1ZkL/b8ONFNfWwVCCyISiU63l1jdD6TlhXuQbfVm2MSrfAmtN1uofr5uOGCd
puTGWerKQEJ1Lophs4xCGO6cgm31nEsdJJ1zAN6xavT0HkXo2TMcTDn6AklYScJAOjwlyXPQvIXD
w6i0SxXnGia+rTHVm1SwBEwJfjd30fXBNtLPUfglKDtLpfJ7QKs6FHGAh/yD1o3j9LVi/vLW5W7e
5niPim37BmZyXayjNXBDaG6bfD3+LG90ouaT5T8OKZd3CfyqJvS5hSNIYCmqp7S7cf///WZpzsVR
PcaU1iUG3afKfE3ycwSw23Runciv/dXzj/71WlkOwg3V4d5ozVvVfhrJjbsxv/b/uhsX529nLNtE
6dE0YKV9Ga1yIxr9Mwq7t1ARhd+XLuWc9dkTlv39QnntjOhcHMNlowWKN9Ig1jfUJ/W0DLfaVln+
mqJl/zl9BQuxIKd4eWthvvI9Ik7+3xuHg0aQfcbjjuDasUrNKkOR/6TeRjMfjQ+RSHuMm4OvpNk6
9/KzniESUBFbSUeoQO2SJyfUzkPQ7cU0HkAiI3dL+x9ZlrU31oxrTWHnotunYLArKpUmGbjFNl7M
dwQm8bLKFt6ZdcK/fWC+9hpdnFjbPAAXS+0Kmdj4gTziGSnjjS3wyj9tXyysHgxlZBQsaSZFe991
MNz/vyKhNftiSR0a3NZTgDTGDGRDrU+jRsvWpq3SSjDbV9niTrnxds5vxT8+B/tiCdWFoQIehImR
R0t7j6L1PA4LqKmoiV7R7N0bt7JOrywW9sViITW1yMaeuxUpqZ+J/uxW5qOmtjfW0vmf+dd1XCwX
fQ7EH5lyiX6WInhQywVotickMyuloNL+/m5d6ajZF2sHwS1FiTm23JK5sG7V3235Ci7fz5K9Nzx/
/xPXruNitYC5Vbu0EsptXMb/h7kz6W5bORftX8nK+OLcAlDo3rrJgATYSKIkq7U9wZJtGX3f49e/
DSV5kRlTvMnoZXCybFkEARQKVV+z90ELjK84hDmn+qBbVCh/fIy3upjfXaxlMLybW80RMolUKMaJ
O5oaG/1rNXY3gZP8LDNx2QcBbQ/xtyCKofoSMSnCa5BBD02aPZqVeGprcdsiXyEPHZ8Z76fGxtF0
oAXREDc0+OMaeEqMbzWoAP9cyv/UU3o0AeTI1cFEpMluri+k88NEi/nxVTwxGIyjx7/Wux5Ic8IC
uI5ds1AeO3+It33TPqF7/C5GvTpzu04MCeNoNmBjGlB13qBrBjOZAkqscFtN2iPklzOncuIaGUeT
QF5YFA7H9D4p6abkUw0qDD6+SKfefsZyUu+GGhNZkYmZj+431mfYdxSxrmXkqnfjenC1Vb327yzT
G75lZ17vp07laB6oorDLCkAUO1PxApoADRjMH5/Kqfu9HPHdmcDBiiOl0NKd026n8B5V6GUHeCu3
y3UU22eu16mvr/96EMW2ajUbm2xH9P6VVlk2ulN98/EJnBpHR099lNSOFhsQC7RAvcVS4jn6dBen
Dm0HtvvxIU4lJI2jJ9mZdcsxonIRZxfX4OO3wb7a5xf/i8K1U7fh6HmGuY94ymlTSjtpX99kj5wP
VK4X3c0u4HZ4ljevVQKfq/GRHRz1nlTNzbf5QVuVB3ooztynE99CHj/8UuZZWbA6Fcp4N2SGTfMq
Rcg5UA3cxI1hfv74gp5Yrcqjx0fDI1CK2OE4PZ2kTnttGOhcokbfgxDcqXY1si+Z7wwr7jcfH/HU
mR09QEOmtv5Y8gLC75PI545SZjXf9jBWrOxMVubEIJdHT1IvDFpJVU4KruGVrunbyJjP3JdTWyp5
9ADJuUsoUTbpIt+S3l1Xr4RNx7XY6GvQa98q/8xxTjxL8uhZAhBt16Yw4p0KHGsJn4c3Q/4py5Iz
n39q3pRHD5ItwhwLu8825bvzubsGQM3YDsC6ueVqKQUVbuJSXX/ufN5Kln+zJJBHj5VNGG2uIq6b
tsVd6AYXcbvqNuQDXQ37ARcQk6lLYz2J0H4z7YxzKbQTr3796EHSklJHH8RxW5INiS89miWswTh8
PJhPjDT96NUZSz2LQeCmu9ksaKYiZGQ9fPzJJx4Tffn7d28Dlk8EiKgl3EkzXme1WOv1NwJBsfnN
mLYfH+LUpTl69tMiFPQscghFIsmUPwzQRfBRPv5wZxmpv7nh+tFznmaOgfuHPLuCqkVq2l2+yHOK
QjvQH+w2nTzYZfyATBZ/h6jWhS4RAw2qF6e2F4XRwhzZLRSaRv+s6M2lgw+JjqWDD2smVSVtvZ1+
6ce02mCjFAEkxrHZzjopCTtKngHJb0Mf1JzKJn+FfYP+qWljSf3THICXCduJQP4EIjIOvXC0fXqO
hq3scRPZTUF81fBvkj7fmEH2pRqtwwy4OCGgjFvououHH41Kf7gv5WdI8q9ZUfysjGmftERgMwJU
IeCguoTlZU93AyogdaG6AsStgK5o9mpqkJVHg0bEPSEaH5L9XppVI6AUmiA6kGWvYFRvu8a8nFVB
22N/TUXhXeNn23xpZ+kM+6FNx1c6Yi9DJ6H9HJU00G3MBeb10jcbNop0HeiNpYoco1gE8x/f0xMD
5rjkULVRxCUd8RiyQmgVSrIiKmD68T+btsXR1Koo8BdHSxLCQ7NiRpd1d/fx9z7xlIqjyTTpTLKL
6DG3PpxbPQqpYpTXH3/0qffBcZEh1NxQFHHFqm3XeUvBj7Kmg/JCp0/mfJDhVFGHOJo9Fa0X/iTe
YqDxA22JnjY82G7jLmX7/bjCQSWa9dkSo7dJ5l+fXVqbfp18tLHPMyMbCgyjkI8HgyelsiKUWkT6
kFjWl/Tefm5Ikvp0PMH+hGNQ0FqZ+gNdkm36Hd8V4Nna2fdQAWeAicAaGiCR4FUNA3BIMEEr8DPw
gMkXyjU8skEq2Fga26g8+NbaCrW1wZNqkZYq60rAyRq2TQvSuFPjcN2mdeWmg/LTGOwXKGlMBULs
tVxjpxxM1/oAiavO6NWfjbqgdpVa9awOH5RRvwsM+5k+hHsgDgeZIGyrmiutCb4ERXlvO/GlbqS4
Z1XjlvYyovq8gVdZjO5vsp/hkl7wQIGLhITpztf6TJ9CL6dvsd5QyT9vKXL0aGIGp9rJTVpSEmN1
WzMEiqkW8eVsFEgd+1vgA1hHHP+iNNVtX5Ka1UMStm891Qjc035Njw5X0np0cqgNafSKcOF7QWrD
RhekWjrSupETGEM4ebVyB+MHtwZqiTK6KkzqtJXMg9DgpiK7AND9OoD77FT9VQ7RrZimy4U+7Efa
tpM0mIkm+05A/95u1UM8ljcFZCvRJXuJ65e+0Opz29I22JpPsVpeml17rSSKSnMGNdKRT4LXEK5q
BZdm6F+oISwac7HWpPOmxxaJRqNluj9XKPj7uUccl705FgJXPSjJAjgOeRN2dvk35Ifumcf4969b
cVzvZoe2hR7AtrakcolOgFswmktZ6wACfoZze80z8rWsaZiG95zpM8wJqkkz4zIxIXGYPkHG2zBM
vI+/ze/PVdWXeezdux+kdh1QiEZpN32mfRFvkG4iBHPOrMBPffzRPNslikIjipWgItmFvDzhy5yN
qp9Yt+pHU61WtH0J3pXqutnf5DUJxVJ8s8ryomc0f3x1fn+r1LdkzburU4T0vfdgvndwa0ZQ2Yrb
WgqTVET3bXHmTacvE+u/zoCgSH69BUQsiIvFCUHuvf0pR1TzOf8R4MppPfmzDrbprVxDanumHOcl
uVrapxabXbpjn4HQuryu+tXswSRkbxieWa2deIlpR3Myuya6FWTLLbPJfNoFrBHs7ec+/NSnHy9k
S8sPKaAudq2J0YIguTyQv1yT3SbJWuE/qkDcoBVVsruZ4Q7mG6ESr5wkvGjzvTY/jtBEA4XyNAh3
MNMtGEStlW4K9SYpHmX/mFIRLRVjl/UjiCBY2ZIUKNSHyN5E81PYA1ui/3XGpT1ktAbr0bop9uNQ
7mIJ0S0tt3BU3Mo5F0jQl8H+mxusLaPr3SginhuMVcAeV4bJOu2qA9T2B5EYt0lUPNsLjBTYHSHI
8aeqzBJffQYaS/1UhtbOBKM86cq0rpa+NSdWPLtNHgYxu6SBt4XIbLTLQ+y2AjZanw4bMtjrxq73
bQoxoi+xTzhpcyULEPJR/Fhl2udCE2dzHyceQe1oWa8K05Q6BQK7djN42jJMXW6Ui0Z4A6DYWzaq
int2X7fsF393HZdJ5t11hFJkNPbStWjZJdgNRw9WjgO7Kegf4kEp1iZiGTc3FXqcZSq2Wumvi2o+
N2xPHPxoovSVirWJzcFnXtuW8kVY8e7jSWYZ9787raM5kp4h0BuC1pSOihMt+KRTkwGu3aHQgbWk
pwb7j49zok9SPW6Bzid/GBQHiFbwM7iur2BD8ekuBLjduBFe7hII9KhNKJ/mp+gKz/FL9IALfB1t
zuXzlvnjd2d6FAigZCYq6E4odlVsXMTFlxTfWEkJS+bSwrmOhb/RST99fLYn3jzHbdNO70eWwAq4
w7xt+jt1wFj+9PFHnxj1x63SI32kY2BR9lvOlwFAg0XLqCbbFG37xwc4MUMeNxiX85x1jcpYi3XP
bHtQhNOZq3Lqqx9PRbBCpK0yBJQ5uakAQqCXa2+zSOx0X2RnDnJqo/IWCHr3oKJiK0MZZelbKwc4
Uk+5szyie5t2m6/VLx9fpBM3+Li7GANMmunaUnxeCNdAmZFuA9t3P/7wt+DXb4bq2+7o3SkgFRpT
AA4LcK7Z9rK+LlXDTerwwhb9tsiHS0WErswRo8HdkhVmrgIJHigjOvYm9GBUsELx/WxDfLwOkYcO
vrHxO5wCBkXbBqClNvaf9CpWV45W3YGZWWTMUOytOX5qltfSMHc+tcX+d+ymwDuHbR8SVcAPVLfp
wUICQB3XTRwQ3ogZIbVGcagA+/Dx6Z/aBL4lu9+dfgbKjeJFqCLpHq5nuaEKRplXZN/XclNvcTKG
yYpsx5nDnbqVRyu5khJ+UYfjUtZz66jYte40/UyiQDv1LB3NOZYlDU0EBGhzCeiMwl5xG5bVVmbz
GgjPZqrHtUyRW2QULqCWtarIm+RLDKA+g1d/qcKNCRJUng2V0LT1JZ+Ag8smc0XbP398sU/Ny28J
iHcXuwl79oojCyK+1CHX8kOj1veGod3qNOnDbwyX6q3xgC46gwGePDXdAjjTvHyuvKJQvMacblkj
7Kx+KdCzMMo5DRwjE85SGvhLCzKqHqbCH3Egn2s9jM/cthOTyXEPdTzbreMvr0RLcQDQRdtaGX6E
EWUhWkWZ78dX58Q741/anK2m6yttLnb2NIK3b6xPc1g+GgNV4WryDEacysHiQtbp48fHW2bC3zz4
x83OuYhMQM2UcxQtuNQKgXaQALIvm5sg8bcNIoePj3NizIvlor676b6qNf048n6yJdodaDlZ8GKB
EPz40982Qb87jeWw7z5eHRU/GjIeKd8ma2iMw2PXcWOEgk61rClztV4yEydqF1wVEs2KkT9Ctr22
9JZmJSKOQM221mS/JoIK6X5mU6VVVFjHt/PY3MqBsKJKM75oZvbqtBxQO4hZ/W4g4tlBXrPKb3Mr
YHk5rx+fz++HmjjuGW1Uw4FDJpghzLuwv+5UgwAu5gD1zF0/UcUjjrtGiWOaYF2nYscm4gXDx07x
9HmlfwVl7opL8K7n7vupMzm676VFxCuLaDsZ8foaFLMjAbppomzjmP6ZXevvpzxx3BsKibhHe8G5
1ED/AFNf2UZ19/F9OPXRy9+/G1aUCws70PnooE2AxYGmnM5Ng79/0MVx/yefG2N0IRlK+Z0lgDCM
vWsV29j+ZLKCSx+mc6+EE/ko8ZZGeHcSckhYcBNOhNJIFihpmwO8uYNZU7XPwKX78DXNlGuCZrtc
6+5VoXojzT5RmYJyalFWSLdv5jMD+9RZH7+eWOXTHcBZz3WMG8t+ati+qFTZ0+34qpjdSgRjtpZw
bc7MDMsE8K8Tg3COog19y19lsc/81r+o+b5Uno3e+3hw/H7qFMctlSENlebcMKU1FMuH97R00x59
VwEDGqHef3yME4+PffT4OKMx8IZcnlN8DsbXaA53RvAzbfrtx59/YoDby2V7NzZqpzMTI2b6rxv/
Z4V5aSWooP34s09c+uN2yYAuTKttec83eoOHSffsesAwpJ15U56aw97K29999yIFo9nNRO5rV92E
63TjpAf/Qd+qa2xmz0ZwEZ1ZsbyV6/xmEB03PqbdaMwTSK2drKmu7OV6HsPdMNAH51j7oajSlUEu
LGtyV5v8i7G+yS4jx2sV40ItZOHZYGB9jLhi9CWNnBVMuFQndL3QOJVoa1LJWuRx4VpEgItafJ2F
8qNvdYhU3WFeDIoTkmZcUuEBx+hNo2vbVAbkFXFT5ImyJtVYYokRV005TaBLDaZw095ao3GoqmGn
DOOmHxo4sRbh8Zaoqikzd3SSOzC3Vw6+5oFWmkWe1a0gZO5b1ED9UFUulVfn0lunhvHRY18bmAmp
kqfcGMqVArWw7p4qm2bnKvjPXgLH7Y1mxCo3LHkYwax4PmjraZjPvASwrf5+Ejmulm5lDk6lJn0W
dX2GiSi8TBM1WlFt/KTayeVQ43XuWTU1yaMZEaJDuNevAK7mKzHp+0kloJ/rGOG6xvHsTrmJKTdb
oXlHjyTEd8hUEFLTEDW9j12nUwvBvqnyFICcyoy4cR7J2lmhvK/QPZSqluFcRg4X6F/m0bke6Cqj
VgoLtSZBK8cXfTWif1LcyBxvDad6tHklrAwhv9aATKNBD70qssh1KOR9AY/z0RMgHT8IsNURcAt5
Sci42YvO2CgO5QqOLRH1DM85XFJpgHxUDBTNUx7eppP/UzTic9BUN/ST34wNrZKOMj3mY8Y/tx8H
U3O5XPeqguXFcfCjosdoMZOhJL/PfWtX86/WWpv+qG2aoabi62DQf2fYxl4Z20+JHg7reByvdY2+
oVDveUX0F21fA10biBdNeXYA2Nmsy9j4NHZ0bLQ56bHGRm1Hvxvo57FjpMcbGujaNRV/34SMtlE5
3dg+NlFHeSr9uV0NVdFfjeQcVkqqPPq4ifcqXW6t1lxorbI3J+IGc09RraPt7AzgEJI8J8C2gSTb
LkPA6O2qHOot/IAHrZIkhydA+PU94Kif/tRdx7SwLEKvwbRwFlr17IV2/uq3sea2elevQwWaZIIh
LlbBpWZOC8dSeTKF+po2mtuNrdsnPDMoNB2cWAMpv7G8jtVZnJmoT60QrKO3QCiDGdENGaB+o7/N
pOMe1wSxgBUFuW4AMn9VbOjlsc+8OU+sAqyjZRU1VnE3L8dbKn30y3ZnbKlOuDiXZT3xUjsu2+97
cyoq6oiBQVKHwGJ24V5//E47MZEdV+irtdorzGPFLmvI3Jo1Hogi7mcURRkmJVDvHx/mREiJZolf
38syq3PbX95trTt4aFY9+0uw5cnb0i/5eA4zcOo2HK2Nht5mAxN3LEH341Vy0e6WMDb9U2eG1Yn3
/3GR/TDpqdlEfHxEmUSo4S4EnAp79j+7RMeV9ioqgKZXwE8NLSJg3z+0cdtiXbe3YTrvqsy5wKBy
1cQ6YeWbRFU+11Z6/3bs//4+/p/gtbj926u/+ev/8OfvRTnVdF20R3/86035mt+39etre3gp/2f5
1f/3T3/9xb8eou910dA0efyvfvklPv/vx3df2pdf/uDlbdROn7rXerp7bbq0fTsA33T5l//bH/7p
9e1THqby9S9//l50ebt8WhAV+Z///qP9j7/8WV1Wgv/9/vP//sPrl4zfu32pX4LuZfqXX3l9adq/
/Jk3xx+aYZvSclTbYiO9PCfD69uPTO0PU5IoMR0TYaHjLGH5vKjbkF9TnT9IBIO9VA1pmjq46j//
CUXU28806w9TmLrt8D/+awJs+MfX++VG/fPG/SnvstuCxtbmL3/+dUyaYBH4qMVhbzCN6vpxyHZK
ClsbzIDWwiClXxHwsIZrZc2ryXHfXZi/H/nfONIbZe7dKrUclGi0QWeQmApvYjuAN6DilWWf9/Fx
5Ft29p+rU5NrDapIaJjiVUcQ51v2Ke+O5GcNFo2G13s+dQsbBAyIskalkddelMXLDS30BRXqBy92
FJudy8a8HLxqooXAjRG71S9TktbBphMlFbGpoY+hZxLraN2scwrfBWRlQ14v8QropuGnNzWFh8ZO
xzo1Xir9jHPOqKY53mFyVMvrEEJqQ7cocTo4eVMzwCKfW3b+bPEE9L5FLBD0ZVOvdUmQa6ckba5u
MOQENWSaXrOu1Hoy4005Jqbp9Vaeq55hdTT11mNnyH1ilmq7q+wALceg9YPJRlKpsWbFNV+2bIum
u5+bbqTq3rDGBN1oRqKT5bc57ueonuYNMnZdelUngmaf0873cxokApahbHDRIzbqu31iOaKhVzyy
J09DMVC6cdpU1l06ZeVMrRCm83ub/rP6NjUjVksmBZHJVZHAYwYVmIucLiClroYcGzYyqwOvbojT
bdEVyrfcSYd0o/d9528JbtooTQw7YhmYmXp+13R8m9skYfSu4DCIH8gPCnPT9T387LLXw3IdZvlI
sEDFG49RMzO6i1DUvoo9a7YQESZZ17qKn8jhwoxKGKGE+W9RSkKHqEvfsyDsC7asdhxQ1yKVcOuP
jjNtqSnoVGJ0i/zEtiZM3CBFE7e3Q4wgeR1Hd7Y9N9kqnSRizNAY/OJCjVrzq5MGfbUNA73rDrad
AM2t6bCN1znC1OFRp4s4eCwjCM1r21xcfSRw28kLWKl1e0apUL7Gja3bmzG2wgvfwDC0KspiVj6Z
ZVm2dwoJg+pSxJM6U9NIxv7SAg2Rw9MNDCgLg2JmF6geMnIjE9T1WyP1gU7UvYF2G7FegY7PB/Ox
ciI61IGCmwlML8GWLI/t2kHhVFTNpiae99OapZpcBT3/t8N7wFbMxmWWeWMgQ3jN5dxiFFGLbPRY
Qyoo2YsMukIzpwa9pohVdkaa2KtAr+w11gPqTDJL38d5anZrs0gIhrEuDuJtY6XpAy7l+aFQEvMz
4ewGswuClnpxeNYWZj/6CbZ2U8mB58VqorUzG+rntA6xJfiRCGfPKFhJQfU0VbmiWd1sPc3Gd7fJ
sT/+VCNfV0mwTwmlksDvVS+jQhJfikjn8CJNUks80A/lKJcysYN0V4zmFF7rSSnU+1iWGYpiVtcT
eHIK/fj4eYD70Rjwm6y0i+Cxp4Firp1+LoK1mHrKzY0apBS9YrO/HnAEHyBnUqZJ/yImVLOt08Z1
aqUx3agaRXk/1G1PqZoqinDfWUXG06/ahbLGiGIBe4DaYawMywgngt5mq7pilvEIVSZQSi8Y2qzc
NrFW5W5eyMFp1/Uo2sJ6ii22m/NtKpp4AgCQabq0f+bNpNtsxQ0qJW6tUJum7iAk+uzB1UMT8WoX
6hpluiuE7vnkQq6j1y1wqq7xbGtwYICJZAbVWBu+vG1JUNHyWJbRjSi5yxSrFcFdm/vabaONctgU
iNZCL8mkHWOxroUOL2LBloeWWrwC93ci6liiuKWgI5baeu4H5VqdZwxs4zAm/VWtjY6NBtab87Tf
G5Mqi71Vd8NrC0Mo2/t5rqlYyEbne9spXQ62xyxxy1v6kKwrKmjR4qRjuplSZAeYouNJokSLqAYk
ePA5ZyNxrdZGd6cIuhTx7rRICpUC2nriC5WawCRa5D5SzsFthPQEU5iT+vlzATdAB12dRdU2Eily
LNh4VXQp8dRAqmgDWyezLSnmoaEPVoIN2bT0qtjKFXRLM+3+DMfkB9j26ifgM4ziZkpTL+k9O9dv
VbTXzXQjAjaLl7ZZT9WamY1Z2kTUgP5LadlB28NQRm5X5aV1AUhN0BYiGogfehy39grLT4rFNBwR
snqNE/Somtp+3uVG7jzHTlxTdFBm5XTI6NGBaZ8o2QP3It2nGWiIa4QMYY/qZZyEN9MjgsAIwlC7
ggQGjxQmbBSy59PmEhIOaUj4FRmBeT/NQtvL4tzJXTVJffNCJfPZEeNJ85egDoOrWoRgS5EAf/Mx
UX5tQlK5mDyzkWojKP2Jvmg62X7zuqufHMWGgV3XfoNsN1ArDIfQI9ex7Ze1a+VZOrqW6CZnJQRL
GMSJkTOvnBbw9GaSsYJ5aoqMWyHVOFt3fQfLtw19NN923bQOLx5z2iVWrqENNWJjflGrrhzW4aDx
6Zj1xLNVRiAp7FS15FbixS02JGvL1qMbdzC3Jrzya3Y9ieaWQ9gk2JYsxkfW41YHf84ogvVkSzbr
hUX+il1wU63mMkD7Fsly0va2Ec0AhMNsAOqRjhEPu9OYNsUsQ0+WOIoIdUytkU1e0Yl5sct187jV
wSKh71FjxViXzIaHuiqGSzUECIFqzM9KhEfOYGxF16AMmuc+RanU41hfTniOroYwTCtvtIZZXKaO
FQEPxsoQ7XrROGW7Gothtj5p6qQ6+xL/ZY3TZc7sZmVkjpN/zQtRKgeF9wbbPVIn8WddD3PDNXrT
Hg//NSnSmHxNDb2h0mJGTRRTLeO2jaoDM2ERTJk88lcIRDFRnlUseFpBJ4k+ufgvPxm4l2UWe2Ek
yoES+NK5GY1EjZ8BNSGj/q8kS+LG1OvQix0VLcWwNHAiZJ18KvP4/vBWKjr5z+2qjhbINqgRchIs
j1WJYItl+q+LSYcWg6ZInNibkXgPU9ntrEyzvzAvOTh46ceKu2tVppd5kSKXqli19MsqZAoHrK1K
ua4Fuhm/ks2/t5xevhcZCEto7C0sRvhR6ED2CX4AGeMDt9DilhiTbjP6GbxuCOoze/xf4/rm3y6B
BnlRNwSviOPC1Z70cSTjKPFmlt03fQSDw4DKd4CdwOKqmHg7RvXf2Xr/1pby5Ebxl83lhxvP/w+3
lNrSAXd6S/lYd8c7yrff+MeOUv9DWIZhUQGtaZppmP/cURr2HxIciGPpQuNXxMJr/ceOUhd/CN7p
yw9NOkBUjXH+jx2lLv/gr22NH2mCenOAfP/GjvLXcja2uoIxSUmebRrUKrBN/fWBmQRF1FGV6MiW
rIZp0Yxu2ftBAw8s7Ja8Le+rTkMVvjDU312n3+wwlyH/bt/3tyOzISYqKjTHfKvDfLfvY83XSzng
3FQkKCPajdTqUXSzXp2ZE46eh7fj8CToupAGO/HjeA5lVM1UOthqpp63LZ4hhfyAJtNua8gqe3Cy
QrnNZBU+fHx6zIe/nuByx23uEWEEnVoh7fjS+nobl2Ecz55Sh0a8jTXD0oEFRpCdklT48eOQWzSM
BjRSXATojb6hnW0CL7NzWd2pZeMT0VZLVEBAnRsNop1sLBofqskD7E8Hsz2le5lU+eKyQe+1sdRM
tBd1I9ngsHCJMasONsW1pZFjtEtGSmoGo3zQMQ5dFG0mXTyhJB2SqfscxTOVSdhrzeCSaqVFfmzb
FrNVJXlzIWG768KkuK60SfkW93DToecqnzFmFlAPWCu8NE6r3qeEho3rrOgzfycbmL2lbM3rpLZ/
KAMi04WlNj9iy7rrgp56efaHFsJuC89riBStn1iyaH4IVFjK9gJrVfS1bGvnkd0AgCrQWV6nWunW
Gng5ruseOwa+cIWkbLT8d0thAOStpsqa7jGvh6ol8FtVheMqZe48+VXn+zda1dUdy31HrlMY88/1
GNQVrwAVMlMSVmP8Iqm5SNdFH4+44LrW33dmKz5FtqlJz0LGe12lc/k1EXn1VUulca/1hXkbD2z/
FB6jy9xk7bIiFG/8tLKR0tc0lu1lMpZ05sgRy2jhhLc6q/jVEBaqp+iDAQ5KM68wrRi7WrYFtLUg
L7dlZzf4eeOQykU0Y4zerBVX8VRSA10HNq6qQt3FSY/7Z2bNTmDa+RHkY34dKGn+sywzwFTOmJEb
H8Sa8qN+rRtt4xodO6XCyuGTd3a0xym0CGUrXd9VStO5VYkXcJrS/EpzNNVjJzLoqP2EjRi7my4r
Ilxu07I/lMEEtbBJqq2iiOoBem68p9cnRsgb1FfWrEE+DWOiOGxMlOkmzpJpy26SPYNG7GTVDkXx
OiNbgC0o4pFVhBp3q5wQAVloqwtcfNe1eO4rVNDlWpnt6KDYlXqDCUQ/RH4/XE56T6YRP8e1o4bT
J3ZEzjrsfHayaTZZo5eMbQrCRzfowVID2mNqnXhSUquMpLZ8jPWguTMMXXxSB03D96DaKO/JJiN1
lAoOOYu2V+EPu06MKh7ktmku+jLuftRxrXwSyCRvO70erxfr3U9K4bur1KmsJ30oC9eshuwOIY/a
k/BK7UuVlcpWF4WxGcwZcCLXb9zaagWXrKnaL5kfmORbCjhlijSLPZJo+WgGSn7pD8SwICnhi1Pt
fs2yDcn9HCuPQmMJq0bhsINhPnv60MVuWJTmbiy19ErrZYzpW1r7uSrzjcXqzUuzzL9hmg/WKv/k
O1qV4apHx7PLEj/8EVRsh3SL1m7db51bZ555dgIdJF2QMoaRuQ7rpOptV2t7/0qbNP06tyINK2E4
70ephZ/m3sTeyFx/M9Hu8TXoStsblGS8LowJKlsvSITVdd5f6CxOLiMzafDO6v4qEDpjWR/R2NmZ
LVDJMaXSUBZWN3Yz0y1ViB4j/TQfSrscDnOiwRRSJ6Plgk76VcJIu9QGK9uOeiL3LPjyZ2JOHdWA
ZRDcRED4Kc+2EQE2iMJ3XWcUz6WCgrCrB5W6u3BOD2UM/CDxEyJedakztxEByl+aSmu/mRVywzEf
B75XpdRylZpK+NxIaaCvZw016820qQoVBh8XBZWnHXqF6BAikgQ9DJPJkxGp4X1borZAPWi3V76C
dy7z6XdIGY0PVgvFp0ekTeCo1H84LZjTMASAGbOgP4x1213nVZXcOklrPMVM+bcMNnyyJc/bNLGl
myZcbPQcpeukC/wL3Upy6K3E7awp6Eb8845ztfTgbAY9NokWMAfYtkL+s0W2HOktkpQqLtcyV4MH
2dj3jUo1WgD+xcWMnJEvDORtrKWtN8c92nVCrB77pfTFUVRy9UzcaNtn9aprSxJLSt7Jh7YCUDPO
in+lLsnVFA/pleOM1l6XcYdVA1COZJ8HPTHRvkx1kCJcCScdJ2hJK6Hha5e6yt4pr0K57oRWbKXe
VcRLJ/OG6A1dEbNi+sD81e4ZszdRBQD7mwpCdyp0mludTByGbPqWdKLei6ogNdmXI0wZVYvWSVsp
uyCUwy4KCv2G7K1yM2q6uQlbPXYh8Jo3xmIhjjRfbpNkLhEkCtRU4cgOUfVJepOBXbcDlQh5omFI
LjTlh5kq5XWTFMMNDtnoUaoDnX4k27YksHlCyXO7oFqd7ZQiGEHYJ4H2yeaqj7AelPQK71uqeD1j
CmkYMvoMT6bR7g1N7zdExYcWQuBsbJW5bT/pTpeEbjhmy1uWYAVxRhk8VuECf60JDqjEgJ0Eh2Va
c5HjMeflMGA25hWBxo+xdqdgjb0hiGl+qSxF2dm0ZF5nbSqeCMmW/bo0umUIzLQosrApHhs97Sjw
iFqHFus6WCk8UABUepk+KAErgo1Zo6RcZVNhil0cTFW3Vp1C/mxSWx+ox6qN2HMq6tFcQMYyI2g/
ae3K6YRdr2NWAYRu1Iwm8NwyZ2ZLoTevQ4Td250ixX4WBsUdpAKCin7uorgo5ka7zbBdYJ3zoyRa
Z3RYvmALCOwtJhuzAqam9urGUfuchY1I7E0TzvWPFuDiK004eKJVFMYXsxUYD01SdxesMSSU3Ira
mP/L3nksyY1k6fpdZj1oAxzuEFsgdGakFkxuYEkWCS0cGnj6+aJ7podMlhVvzfqaldWiBBEQ7n7O
f37RxTTHQQnFYFM6ErrJIkB+YrbB/lhOCQahre04ZPEpVS2h02N8yYExJOzvreG+uLE2lzDpq/Ye
ui15VAa+P0EndPy0JKJYQ78a4GbLhf18Q2Fv7dxqwsA5QgbVHCbSmoGrhJuyG0A1xC/y4tQrnNG/
KSjlbPyrclyLtc/KBFzo4iem9gYBPg0QaNgC2JPaJpL0Psah+GiXa60use34Bac4KmGnNkduzOry
kWAuALPWhv/FdPZ10uk4XGvicjlfOGh3memV59brIwilvfBhtVGK8orHuYq3Ru3Jt4YapmRbnLAB
X1qHcXt/gacwejbIPjNdCKwDNaMTRm49lwGuttVThycCHJGeZPsrpyVTOsyFi3qybn3wPqmbKwrM
xvgqSXNctgxRxAEwnFNhWLIJ6LSoUO6nsEEI787QJhr96pKZLrPjlC7ezsY/9UZMyjj5hZk/60KA
S68JHwRjNmxrjUW1gc9nejW3rXvrUUpfYcw7kiveWt1Wj46zNxsc2+tmBFdqRDecqrpTQD440u/T
eC3V1gKodbGnXglJqtq6mndd5fk3tvTVdjEwFgPt6udvHOzrNVad07KxO29ezqvHcCVQCsbLITdX
3XK9lp1lxBASTvYMzB97hhsuqc07wg96NcK+N8a3gobBf2C3w4NhYenoHakAfPzS8SIyoOt0ZF8Q
7ngye8NEc1tVN4y0iK22e0VKWd6x1irHGTI8T73uJaMcIgu7LuJHOD49Qdm5jvagKPeVq8ujLZz0
YMWpxhSvijamzvptBzTEbx4zEgYNTN7zQj2CQ+GwvGSif839vvqygvocOgtrkGYZyp2o3eJVWql8
AAQGxgxay9AMSpaZPCXTr/2RyVWcnl1IfLdFk5NQnjBQ6fkUCe481cVsvUhAbchBuHQ1ly8Ml1M/
s8PYjaZXhhXZrVGa+gZ7cITOKuvPflesuNeyAq2DM7s9+4nMxgcOGZyS7S6BcaNa62tEgFgVDkat
HwDRvOA/iYOm4agGd+uWCwO7fvWODUwe5NP674kmmHJKZVk0ucqzpe17H8kdtW1EpmFX9NnxMlOn
qehM08iUo8NT+p+d5//HYv6DQvmHJvxCH/hpvP/yrfq2Dt+K9x/n+//8f/4HjfH/QQqaMl1H+b4l
IOj+e77v2v+4LFTX85QrBeN/EJf/RmMs8Q/Lx2vAtNhfFMDnv7EYE04AS9CHE+BLz/Ylfqp/A4v5
GREh79m5IESAPp6UfCQfxQYZ32IZRS2u63MffTLyOEZiOI7t/oeH8ifAy88YKWCUy2TCtfnhwCEX
5OVnyGdsrGlgZUrUt0CpyPO96U3TnA5bDDfW3yR5/YwvXS4GjgVZAaSKO3M+sl2hpnSxQedHLJ+t
7+NG3eD4R7VuhrOWS9gbDD7mdX77u7foKZBQZgm2b1MqXR7BD9jSWDE1JIFbhalLEonbRdkEmK36
R2LJyy9/fS1e/w841r/u0PEcD+BVQmVwP3CehB67DusEyIYi6W5J4+mCdHGTO2Ml6h2Fzfi3eEn/
fT3fhPxh80Havxh01UxpZtuVMBNjMuZgKyPxoA5lmoM0ovjj798dGCHwBmWwkh9tp+JBFowOtArJ
MYvioF799h05Uf6Aa6uYmfW4v/k6L4Dj/8KC/7o94E1JrpnkHPY/PM5qdH1vEBkcT6P4EpHc4Qkj
29YrgXN2RSR0lnZ06hbFlWzUb67968q4rH74NdaFqSPEBUr84bPpVxggWdKTpFZZJFuPmT09NnMa
n+yVNu2vH+zlz/r5Pn3h8Pp8VjzlpLpsBj9eqwUqQlhoh9YQlckVU//iopZ2cS2YNE7sW7zjo27n
TEXKfvdvgPr/Zf17pjT5ixXiKMv9aM+NIihutFHZsGhFgR7bEWUauq2yvjH9/a3vwy/3ecmdtC9v
05cOQOiH+1yjhWF3xm6j+6y7X7LY2kAlTa4TX3VHVeXuxqwYKP7dW2QPZ2sTQl0u/nEnnQhrSgaD
9e+iu9lkAhsnlWbdddcuv+Px//LNwMcyTUBeZfuWRLf383t0ZmNKDYvlLwlisK+ycojr/dxrDHN7
FcGO/rt3drkcadIWy5Hf/eFy4CpaaY/Pxu/L4jlN/drbR7jiT89po+TvzOA+vjzflLYNd8W1HEux
fX9YjGNv4fTj1rgdZK296cnIe2E3KLGekuLKLavsEZDHfP7rW/y4oX68qPj5iTKgNZthIMk1gyS1
KzBrC2vJhuCvjbfzmBhv//p6H98g1yOdhRNXcn4zAfnwhSp3ZNMe+ULpd7BmqKA1dRiQXY9eP+3/
D5fyGM15JPQwo7zc+g+Lvl5155ZMB0GefBe1qhkB93vDnZfU7e7/cimf2TdHr/A+ij9GSV6GAmwL
Ddy2OQcdEibyaFrXwzyL8vjXF/uTV6YgHTFk4cdfYtR/vq8y9ZMGJgYeV2liQ3+Sat43Yk02Cmba
u+FN/m92z8s7+XH3vLwzBmeOZJ5/KWIuZccPD7KlidFlI+1wqROp74B13Gnjejqy/v7HgdAAcqLr
koHJWv/5QmarZ8CU0g6VM+DwA+vIuat7tbxLoKvfiED+5ENk5SrCpKSNsdvHm4pakj0JckFe0aQe
opnkvSRscatKx/qNO+GfrGvPdoXPGSAcDyz/57ta4zSfC6imYcZj3Ao4MFsjq+PP1VDEn5sSf7pA
eP3vePMfaOH0M2RZ43rOK2M7Mdkuf75s5cjInYGnQ4gS63Xv28ZnHCDN+4YNdmd7cR0uTutDBRJk
gg5Ndk7ZTg/5SoRRmDIR/c1e+idfLT/HtViQrHtO/Z9/DhRCE6JlTKmR2cst3iSox3MjAp5ZxBcb
wPE3NnZ/8n7ZQh2XgS51DpONn6/HGuQMqU0J42t1+41pRmxyk04ja7NEWfY7/45fLsehZF04wy5f
FQzbD097KOUohn5UYR/V5Wuq/f4aisj0h+sm6W9q0g9VPhuM8hX1kvJtW7IaP14q6lCF6sKF+lTh
P+gNbR1vUmPMh9feSuLoOkeMthArPTfrfBzSIvvdlPfDzf7yCy5l5Q8bghq9zmprYYerGmib4Cjq
AeJoUh263v5dBPKvF3M8mifJcIJv5xeWiUrVUsiapqZOGdFvmVH11tZtpulr6w7Lt7/eW3/e6jh8
JYZrwqVgg14Ou+XDnTV9OWlmVFGoxZx0RGRFmOjoMWvz32ziP7/Ey4UgvPscF2xzPlSAD5u4sVaN
Snrw7SSZng2n+pTE8jMBWQk5OyoPZZ8AJ3nu3V/f3s9b0f9cFa4KDTRlu3N51j+8OChWemkLIwqr
tKmIrbFavw+6xSU3yF+c+b5md0o3SLzU76y8Lg/uf8+Qf10ZOoBJmchqtD8WN11ia8ZbiREi+zLP
nRDd0Y6ddG9MMUFHFsTvujCcW1KQ/E2KW9/279+4Q39sUSD7FzrHhxufiloSOY8Qsl9qg4C/On9T
rWPHHNB+2oVuPtfYy5mLfPy7F6YhFmz67Da+kB+dpIsyT6dlcuON5dOc02fNg72tDRfnqXleJmfr
ep1xsUrpfefpry/98457eeSXS0PCsIAfTO+f8QA/vOxlLWrPS/14o+1ivlcLJNNdbXZzHqAgSW/i
1jZ/s+f+unoEnY7HoWPT6tDe/fyUGZDHiefPyaZBDBtt1sXCt2kkcOx3G9A/t9OfPyc6HNoJHi3g
wy+1coPYwIafycyMgZ19ZJG1yX4ZCBokmDuzq03aV+MbsGoeh3DqSZ8kGsdP/EMiYqKA+sYqp1uA
ZhydS9F69c668DqPZdzYn8VYrOsf68S4iJlyJiY0l8wkrsXg1MMuhsVZbex6ILJGV0yGNvHg2b95
dT/veZdXR2nD2QXkQH0Cwe7nB5lBz0hb2VwkuHiubzyoutamppr9DBO++s1W9Ot3okxLSphB9Kgs
kQ+bwoLNW40ogmRTOZI8NjWGMjZNY/fMXDEyezXySK9/KwricoMKAIcDDPcqW8iPdk5FBifbLhLC
ztyu0gHxh/VTkzVdCLO32/31Ovj1YXIqU8EqNjwXKO5D+WqKJV81GTkbv4bOEowutrlNPV+i/qao
ePvri/26BLgYq07YghMEFPrnNweGouFrWyXMjaIk+6BM3k1NquRfX4XW+s8u5Dm+vFTkEMo++sxN
jNgNmEpjuJpZXpwzcLfk5LrlagUQz8sXP5vEsisJvXJ3bcnU/zC4Y/5pYLZEPOFa35dx3n8mTciw
j9PK3/GKHPE3a+wCgbipJ0YFkuj2Uwo5ytgIrbo3oioF9vfmOMjbaBLZeEW2W1YHNq0x68xz+/FC
l4ij0Oi9PiUxcbIXXM18FzPnBN0xm4H21VOz9Fcr5LNkX3bMJI5JTkQNWQuGHrnevK7WacXwtTnZ
jR/NJ9dfdXZY8mZoth2UYfi8jbk2AffcfF1IGtrUhTeEQuT9sBtyYLKwhC2gA9Mo8RBFM6CHXZf3
egz7Cq4BM51GuyhvPAvjdRvRStCVc2Xu8XslPXmRsaj2a+eUBJxB1CF/l/mvsfHdRj0tg5lMX01D
TTn2sFC5TzX5jePugl2vcLBEu16X46qdjT37tPHNUDIeTls0C+hBHWe6blI5YxtcAKZs2Tp8O+y5
vTLoGjjhV0NvpUxaPPbPo0l33FzNyrpARuzeIKzxCnP+Ep2VbsvGxcZw6qy+DFw92uXGlYxXNgsW
SZ+GyS+8wBnR6G+7LrNgjscONJ+3wpD+d4o2J3lbLChxN2kZjxVxF2jDSY08VJZhWie7i+EVlEUm
5LHy2RDPjYhitZlcxlrhKGGHh1VMXQRfbcUTSERjxtsaSG0N/Lbok5c1nskxhefdVE9j7wm96XFb
9G+MKpv7o4vQydlIizbkXZlD9eQ12osCN2OvDpE1tI8Drxj7LgJ7h3NfG+pz3BgO72mUCqvw3Cri
cO405VIax86yEWLFDmWcsypMEwb3wZrrYnq2/P4yy/JFulyRA9iQAojY6tGw1qw9rtBDGFG5ni2e
bCUJLwrqCbnTDQ1FaVyh/ls8iBmm/TzpTpgbejtMiHU8KtjgWpQ6FKguij0csMI7miKZzrNu8idV
pNLcDl3X3em4jW7mZMyjwC7nNQ9VUidow6MeSdEohZnsUkPNS9Cvy/KYcRwJOPcyf13p7qrDTJ8x
HqwlqTC8a/N4CnwkSY9p6YxdmLOJQnkb0j6MhUwbhIOuPEtXt8ljw1izP8amU5jbNFu02rvIyDTy
tkXCd5+JTjlMGmkEccyW6xwzzXPZkeBEMvrFM9MJa75AFZZd6RShKpryEy5gSE/6SZiYeE+uZX0f
WvRYdeCWtecSS42V4q61qWnu655TJgTigj7kkoxcmFcV+t5+3i9tlTEdsHVqnMveap5BMrKvZtWU
dwmOr9vYWxWZkGpyl8BMpfPYVPnwTeoVP9MFDt99GiFN3NcrMqxrL3G9MvCnxnxvBS6YAMkjZKRI
TuM5oXVyMHRf0wdtzuu2gaKFJYJymhuvy/H+sjqPXOh1zSD+IWJa+arr2v8incHtrm2gaXtbZbAD
kHt6zrM5JZm/yxYB31BGEt7Q2LhLcl111tj/IQfL1zs/7Ufso2PV/gFRI2lwSRjQ39naFsCu1ly5
YaHGAfJlGq2Y5BmMzAJt+Uu2sTiMZJi0k9T7hV7efOi6CGlBHyck1A8VMqAgt/JZ7vgTdRlak26e
2zQqMdMvtZNsDVONb6VT2wzyRXaCL6VvOiM13tZSFMbO6OL1a+yR2BrA0XFxCNADQpl8WVPnYFyW
BdnbQxWKscx1WLh+LAPX8S/BzuXQPLuZGr6LXM3DnTAn1WHy51TiAnMNF05J7/+BBYWF10EzVmyT
2Ias93yGtb5XK2YiW7tmXeZb2nQ0tF61ZneqzDT8M5pYNX5hUOs3VFqx+XVtpHnHuAFJVL44i34Y
yl7habGKooRamNjuSaMq9U+O3Us+VRAb1uKyuHDGInPutiOkvAVJjlxee7+fhn07L/wmD99tMnOl
li6SvW55X5oiabdm2rCpWjMMD4JFy6+JoYUfoLL027Cwe3EXc5pNx1oZEcZLsegUfiuGebKzMa53
g+1dDGUt27pbDXIq8bZvrPE4JxNmkm4ji/NIPNUaoA+K8egVCQ5OnhPBS3Kw2H/O+Ufxpm+dTm7Q
jc3yOJdtZhxIjNaHCAWjCuSKzmZTpB6Zjollz+5V2etk2a/49u4HjufTAoWDvaHITNzTU2GIk8VZ
Tt5BbLcFgyp3TF+tRvviNpm68bGzm/obWcIQ71bIGnfL6DQeF3DLm1k0/ZOr4QF+hwuwItPwR/tl
jrwVlic/Bjmu6OWFbOOpGkJNPvhxoOq0jW/sbqidW/Sby3osmcNgDwAHDdqC4UIh5c3A/zwROhWL
XRPhEr3rSsuZbkq4o8056eOuw4IeHWxYlki1Qw1/Od86jDCtm3SKs7ILUQbX3XVspjEkHsPzSvSU
RTZWmwkh73uO+c0tCB9tBgxASDT5mD5Dly0eUjmq+6YxWkFKacK3oHZjOWRruJTQ7prAnbXVwJBs
XOMGGu2w4CtqVu3JqNOhhVbddrzVCAQSi4hBxncl9m2Y7Jd5nS+7NM4R80p/yLIjbOvcum9l5MfH
hiYoekiXxRnDHFDkE+njzQTkFZfuplnNKX1Y0MNi+WGbD0nqDt9iG+YlotFsktML/2ouoCAN3vJZ
Nrj5fffivIg/mRkbLnYVbByHCS+zzVR3UEf7jOOYtwkxFKA7hn6Uu3gqBBOc0TQsshp2Fuhup0+G
va7u3ky7EUa3HqS6qRbU0IFBkZmE65AtCdYhvflawpBqdjOdhotwk0iOV1/V9npNrmMp6tOU4kHT
UbWYonVCfDqNfGc6nWeEVtYOyKbEGA9bAjO8oJ67Ud209lgmt6bjr/5TaZdTWmwhZmLBoJnexIU1
6udlaAtVcFIjpasr56ZmZwoQpX4TCVHmxpznm8Hva1TgCRnvGSZKvrMbE3sOmrnLQicrwgjiZ9Bg
Ebsb0OkHGIicsiJ5nh15rG2BQLKI8So0D3EpjpIIwV0qvOtE9RzKmh0Ff0gZQGput6UstvhK7qRJ
kIep4MiD5B2EB6WmqPJqR0DB1TBZr5TWRBd38rU0sR/PmvlOW7JB82AenK66qY34m1v40zbKQOnb
anmYaicPR3f8PEcZit8MpVYK9VGN8G8Y3F91HaTMLpqgtXo3CJxXGHIjdYIZHyLF0e6NaOf1adb+
ccmtM+ym+8mtXtZlvBKqURAk2wd/5GivPX2d59WLP5szVPv8zHzu2e2ju4pmdz/Y0bseY2hiaUeV
ql6VuUAGJZDdrbJvShUPCAZvm7h8H7J0X5Ykp/ij/GOq5relGtptX6Coo18+jZALhFPt4Qj+AZ6/
l22a7qBUbdJBRJChiAxfODhDZ06PaureV8P8wifSb6izEY1VqQqqhDPTrcfhCofXx5iUwA0NxTdy
KE6Xtm3vR4l12UDTIPUJX04T43NfW++ys7ajL21OyPp73HovbuOfmczxn8UCErqPh1Bvjaeu0F2w
ImZIFF30mD2DfrBAAAtQa5gHKyrfi3E+jDH2V6LdUQR91oz22VnPhquPlKo5usduCRyDwVjuDc7e
y4ynbM2n137BS+hCMQwY8ZAHDyszdDhGHpfckDdxJr4Wbn87lbF7yKFYhZGwd30RnQuB/jZinc89
XmF652AjtNCgB1kRs7XMPrN3GxNcW1XmM+qAOAnbSNBTycSyapyVLXsKROksHsS8nAYjPc2eU/uh
UxrNe6OsnOOdAsPqWo2TpnGHJiSlRav6LdJi8kQ4A4Bs+w7ocT4yTiWaXRytqLuO6n4PQRuKeLzl
w7vpquLM93QoarWnKtk3BrTtbBifJkfe2Wl5X03rFHRy5k/ydqIhG1y7p7Ix9kC0QeSK264ik3jQ
5OrwEd+U1aW2M/BxWj9bxXoFq/mLacbfGeCGMivOdbM+Ee5+D5J9i9fwRi+4A1B0SivaeNjMTrn5
fV6962XOMaOwGcBSe6xBnGQQB7B6goJ3RawSQcjqREm801o8qbq9ni6ibm18iUb7bFdpGqxRerI0
OkmC4ek/JUXkTDQu890NSv4tuXxbcy12q5mMgRywV4o5GfpMw4ZX7V6U0afWnI723O57kWO0Xz+P
HZFFkTGheywIpM6qV23ph2IciiBqISK781VEglCKTT9DizOd8qER1rlUzqPZy5vWaK+mmmolt9+K
zD93qz6MfUv6e46HnHVll91B4RYRCjO7rWJBU54c4fruYzluatvdjt1842fF1aKbYwXpnr6gPEIa
TQKYlnCKFyzF3TTsS9yYJ+8o/OlWu93OjdIrOtewRgcw12KDUQAmxthfbBzJCmynR5wFX4Sybt06
ek2EESbZssEG+s1YOuJbcEUtzejdri9NVhEm8IalWVxPJrF86FiGXhzWKMa4sSINcqzus7gwAt3J
k2+1h3hZ9/AVjt5QXw0Oqte2pS5hUlaxT8cn012+Fa1zJ8YBa7IVcy5rVl+oX+8oWJOQzMy7zLDw
SCudmxZRrqe6NhB2/OAljEN6fYMByngPJxkVMc1dH85xUmxTRnXbTuGhNpbFdTZN1LtSXpv18rnO
45NVYMtY58bV1Me7finwyegraBtIfPFFSB/GHhAVfPl6jp0whswVqMkGYIkbjgXE6hjEGEHhdkft
VkdDsoNVI2TN2QaHkGZ3NquacJMIyXYlzeceSwisJoYuLHxD7mplovNA7tJel41T94FR2j0SCly8
xUC6aX4posFebL5X/WXhG+RLnh8XqZ/i1V2fsR9oztkAUblK34o4fZiLtdwIB1l01ffzTbuSpT5i
5/tUkaNHPk2FQMN3l2trUPth5B0VRl/iwDSg9/UQLeVavelq7dS+6CzD+xTnRhrf0vDJ8qGR6TLx
HQqLjh1zt/EFihH6ssDy27n4nsCNnb+qml73gcFiln2Fko2dqDFY2r6ayjTy3zyv7q9bjUB6a3h+
ZB86wmnfYmt0ReDGmLPs475bqiAxYbPQnQzKec+iJhd3CZhOcz0aIspvSpnp5M7Cz4SUBTWURTCl
zmhBya+QGVVGpN8cExM4pFFdc+jtaF2hm1dVu0GpUaU3vlwWbDualXqwTGCco0KfMB9erGaJAnoZ
EjBkmbgU7/ZolHuw9vrZsgqFlF932bSRuHksiMLq2fjieqgK2UDbyNiaEWoPCsd0qe7aaLm0aWWx
PldryWaT+wyDq9A3K+No1wY8eezksjeYZWX9qubYMPeGFM5nT/bywONDx7gOo/fWLCN7btlG2e5i
WxBmqX0hwRvM4koMrjYleCpL2ONNBtK28htshajP7LKcr4TlW8Mm8VYyTa1Eq6OVxm1Ie/4JbKJ6
6VGz73WpvScP8PJIieO+j/4sbvkDukNTxOI9I5Hoxo2y9ZHyko4ghcZCOC70c1ckzcuMhuwwExpP
bEjZHNGYtNdpXXbvg1VEC24AoyRIya/SBXd2O38XNRqCTbVS3W9Ag9uLfTwql00a0Q7z4ynNhjeo
62RMZaINCr5af9MkiVPBcERFusMaxPqUWE51rQecPtoyMcNB284+TlXxpKnoP3dkBl0eU1Gkx3V2
+yIwLaO5im3828dyzEN3GpO3HC0/Oeogh9iKFPYOOkn6nS56COPUae9R7sr7aAFeDeXo62NdjfnK
jVsWIx0EG8eh7eqbpLLtl07qT+ZqlkWouyT/MnojSQhaWJvIwXaY0jl9TmMYS+cCo6Roa7VSQbs2
/vnIXD/MuxJbE5k1clugUDxnRUuEfNxYyU6WUaLD0vCS7DznEfYFVldYx5xD4zxNdfIYRYXxgLn1
/L0ZBIaPDDhxD2Ux7wUoxgbNpvXcO/3XxfUodfBcbYpTm7t10F7cIAn/05SujTce3Ni4g0H2kpdJ
iRihuqNBeChom2wUTZX0CBxbLCwsqi3Mq9fO8b9aoxLHNXa2A1XQnCTXaW7diCE+oi/JAhSaW7qO
r7Jfn5kfPdq4SoRROjobFGjXXbpwFsSvZtKpcOLLfcwNczOmxj5Gj2aR8V3BLCVWGN2Cmd2nMTof
eHU7DpU6GCv3S6uYrGEF9OC45UvUOKwCD9cvraoAA5GtblqLDBvbDWIMgHCytIAthd3cGFHMHutU
1hVqheOSmXcSxZVZoFAb+u8GKXXSqA+YIL+CCtG6Ze2VahXZZ7j4jpk/P7odRjSgaR6wSs8Ls5VG
2tJ9xwxkm4wl5vLzVZ61r0mUIQfmMF6rgUiYpCEhbal3o25fnMg4aI0kac2jEFXgi+1kFB/ztVhB
75kRX6EY+2PFWHaDp8pt4bokAU0zVQ+fXJCOzb0xcYtVdcKc4Du4Hs5I624xliYQyXyRHeTPGWm2
ABeWxhu4Ls5qXaOgSfo1NCDaBUXv4ucOn9Uuunu8fUIPNP+K9UBUqGj47ThmR8o8c+sj3ZZwH63p
6zwVYYY5hVOCXIPfBHkJftuZk39YXYyg0MjhRDI0M3qD+pzOBBkJ1erQdeYaEETubFs/6FhexTh+
1llxjSgg7FR5wLbkecnn+9GsH+u0eYZWdXDN+o8LJNRFOUPFaNyJrKjwRqUyNbEocuQpLvWL8qMn
7wJ0s1rOZu3dorG/YdB5nTa0w3kb7VMMzQM9ElS3Dj1OYJc0GcePtvkguf0ii/e0FHxoaCUhUJL8
7ZmhG1lY3kbug2DRdM76XuRtONftvsSoq2kzAm6RaqjsJu1ow72mPUP09oO08EXYLRIrtLH5bHfZ
sIuc5T6Zc42BqNxbE6Av1RYTRkXpZ1afY81XSoTTg5DztzqqieUVd61ZPnGuvbZ0EnU5QKyMxEvp
+vvKtx9zu6sIzFTn0alvBsd66pPxa+R5r9Gk4ApHoa8759RWoJ2ux7Cybo85jjaoxbJQF8sLEANu
/ulobLNK9CfCSJ8hRLx67cXTKVnXY4v6JEhWZw0RLo/7iq7L3iCvp0ut3cscwsP1dWCgs+0c6itn
yp6rriEj3Tpos75qo/k+AqoNMCQCls3zZTMWNMmaNieLgVE6CLjnvjOeDcUcC72AEeBGBaGNnrjg
hxb5sUj0m0BzGM5u+SALjuh0NZ7TNjoPRYqMMaImBznYTPEfcv7c6ZUmwA1TuGpJbwI+T09F4X1i
RrFBbn9Y0cWbZLqstGBGIs5yXBhxEubOF568C5qjSFbHtSn3bHT3EAOuLqo56OEhoObzPAASt97W
Y/WNPsX0iuUOuYIGxWo8QTN0ZCBcYnTb+rrKkEnm5bnsojFYEM9i/HCYp4VpXbPz7Oc+wjjI70JJ
JejV+nm2V5RYRLeRrDGqwE+cZJNP6hb0srlBL/GNVEZyUWR6UFONBFXu4dbfa1VuI3+4opp+YezD
iPsdf6QNZHGalByEEEOt5qtuCCxDfG0a5s5nklDzjdt5gTVcMW2MeYSA+bhOE+LRe8sR4TC7waBS
POwqREbTwVXz9yJ/jNNlZ0a3CFvP/hyFqW++IPoLu2K5FhP5Xfa1ahGgLxltHEnz5nmu7hoAWBnj
5JU8MUcJNBbVGNFct1W8N6r+buo+udOdN73qeblGdRRW+X1bdk/T5O2SqL9yKxApZoOXw/7JSPE9
Sx/YTmGQcXTbyUlN01VuRqd4HMgVjg4o0RBe1qE3UqzZa3xYGWqYM/HGo7f3q/xRejnwUoITdoSP
L4pKw9LHdnjEN2BHjx50SOWwTENumm+Emz1AWtmC753ETMKnqG9VXdwUdXUyTOMTaviT1fXAPHtf
T3u72RtKH6ciPpSqv7XNr4a+EsNElOa+8PHQTqfN3C0Xc7ZN7TzmHSWYkbwk+Rwy3CCSsjo62Aeu
83uzZohFnH0ZSaq05TBagCMJPg6tvp1zcw9QcwPfYUfleIUj81kXzamNNHGC3YYWZp9QKmZxtc1G
mmRD3WTKYktUiB8TDDHUtmmjzWh5nOvTiUnXPusotzWfSzLVYWVr49qZ5ovgTbELVKdVXJdL+1S4
DBwvOCh5bDs197dSyY3DCxs6Y084j7W1ReOGcjDIjwbVuh/bXP0XdeexG7m15vFXmRfgBXMAZjMk
K1cpllphQ6ilbuac+fTzo+xrSyWNCr672Rgw1NIhD0/4wj9sa9XbipP1oHXZXhcpqXl0oldQDS0c
lcNYoXRLD8xujVBcpT6ZBNTi2DXKQt6kiXSFYfSDEhK8k3y/dVG4YKGJIh2nLQPqa484s+OzGct3
YjK2SzKLdJt0GJUaxpAu8yidVbJ7SG022uLhSsrDAXwVvIttXCQV7dqo6K8MccAeJhpyq96JTe9B
jhxo31b0mZ+kSRZVtx68Mnf6QBpzdKeUYhuKY3ets5iWcMOpv5dvEmCeEngb4vdRWyiSmY2rocg9
c5GYNc1pBWMdJBVdIVR2RQ/JvB9zFTp1idRWDJVTHnqld+u+mDZEAIobx5WwmbHZKzUj6E2ipqQw
Wl5OSX1nNZ552bR5cN1UJk5l1ZDe+FPL0cmHIFgIw/GgWVG8nhrFQj6+rA6+QU4PspZ6aWGy3HQ/
v4cDsSaMkZSLIlZLb9tYhixcylIoUv4ZqZf+ECeZ+6agOzW4LEVZztalpafjLYfwoDti7/Wqq4lp
emFMAtZTu5SKMjtgkEh6bizFK0AVIDSwDSny56zSJFl2pBR2EBigTFU1Fi/jATFDGgn8kM6Lpq5C
s4uvJiS3Vn3lNTdBkytIIlJooSVIHv/K7pcOeaXQ5B8m5M21GlvhZLTGXYXE1q5DM+2RMbCOxlLx
oOkjaXmdk7fqRDCVTScyWnRNOa0NONudbXi+sOmoPCyQoNAzW48HYw80IbmcWAFHa/ISPNLzaacV
QvNK77B8Ccdpog+RmcptZMwpbyA17W1F33ZNhZejxWt9LXRa3yCC7Jv4KqajycxHQ/iU9B7LUyww
5gb+oyMVE2Nt2ZqU1SfDWpZRpEZULBNhpdMrmStTZbqlK1KsxBJVzp7u+mWK+c+xDPx4iXDrTBLo
foea/9gM0pXZcNvLOimugC6VG2h6T4/R8xdDbXpLiMHBlvqhuTd7BNwQxMNxHnA3igoCAtKN9KL4
PT2uONdIboafXsrWS602cCMzlhd6C+vayiI27JBSrqnbFxDF1bolknI6vxy2hdcmy7AJhFUgDhbd
bmODD4XBOas9tGacOSZy0kQ2Seh6tVaz54FX1uAtFnIa5GrJThpbXbNz2trXKtd3uzb1Og4PfkSm
CMzAHBxDSS6VQXq0gvE2gKXkVCRvLB2azBYOVj6SQ1QAmjleZd8b/m8pjS8tRGZWTVpti05t4dfW
F4hfHoeAvkExEA+FEgBE1FEoP3m3QWflyx6Dn7AiiUUPhUWSLTQZGXwxUUiRUjJK+pMRiQk4EsEf
HvXEU9EwSculImNgkwZxvfAy/xDVtOH0RnqtyN5d2D8IayJr4AQTjRKPIqOdKp2xYejRNmTZEeOO
PLmoYa0qxqOK7fRB95tNkdZ3QlBIi6SM2nviRjjK6Sw8VBf7gmTZNiRCTc0jrdKt4WlQhEcTUgs6
EtYv1Rf2SUzKYk4+XP4OWAVSjTRfvcm0w9R6zqLC21lWqWL+XiHziSwQ6aGuO0GZ7fIgPLSdV5Ir
TAQnGj28qCl+W2G6nwxCY62LZv1N+efQBdQPjfYR+yv6SBzpJAj9USkC0xZjD+HFMue80xU7moRw
KVZY3xkU9/3SPwiNtNW17kkEq2wnXfRCMGOILrHpYK4QFCEGqgSx0H2yiUHdjbKANGFt0f1Lb6kq
HaRORtAAPAQG1sNq6uLLFp1EF/R3Q3WBIkzUjrHdUHFQqv5nVJS3SaH4EKFKD7SgjVxw2Dl+hjZN
rNe0tGF/Q/XzvXupHrUfYUl7An8VclK1fGqpUFxmdWw9JEPf4XkPHiIaWwPZxzRJ+IADuV+JlEmU
liFBnpkPFKMr6wHYu76yQPC4Il1q+qvCQH1KLDNvQzMuXspdKSy0cIwQdRy75lbpPHGRJEG79cPe
dOq+0dahCDkQ2WPzlrZe9cNUU/1aVgNlEXLWImPQW8+aOUor4GLeaCOtEN21co8uwAhbEQULFGUs
TsCgIMvRO9K2FOEJvohhcRznotXezRIHWxPR4XuEnpDMJR7QAc3owIJheKtIysL0LgkP0NO1y1Ir
dmiapfuI+vxTIE9kdkkwCgjbFgoFSavwFTenwIuDiN9I4lMpQMDDw6ijUW3qs6mWGJY/m0K0Olau
n+0SbSop8EeB5qDyGj0rliBtDLXwUULphWc9Lvtt1QjNtQzt8yDFoprYoT5OD1FIjZ05Q5Ei8KnB
hui15NVk3g/UbpCttIhq5b6+10pwSQaCAi5y59FqCp406o0vQBl0UiBsLEEiAEixmf38LrPCEAti
lYMB6IqOBFaTXXDQT1fx1IgpbzlI3ARVKi5bqJvbOhURZMqieFXQuaFQnnmoFqVGb/tyIxw8K0h+
RZj97tK89+hepMFepAV/KbS1/IzqFvW/VF2NxDGrAnDCpqC+5tvgTjjTGiVRVnD7SKK7VGCH5eYy
RuFn3xfl6OIU2u3TsrcOBSv+eZx64yHTJhI4r0+0tZjUymWUaeVrzWlEcKuLr/6Euwj5UoVPiJyT
j5ldGzqjOcjQhcG4tib+FfQ00AmI5fS3iV7P6yBl3m4gleV+ITYlN53IqDXAIDPw0CpG6aaOZXmd
DjTccrqoaCPl2uN8l8VOIZn08iUhMgp3MvHxpeqqtjuvM4eNAUjXNG9lPcL2bxkpuUkbS6z7fUlc
q4Nk04tNarYNYKfBb0a8fj0PVqohjBu0jIrGCeqgui2RiRLtcQLObfdta17ItcJq1aY4XTZowe3l
ODIRoUnCJ8vLqBo1gyXcICHlP9VZh7htNSgmtlpF/eqbekZ7F3miN/Kr9SttKqrCcc2OXRbsVXLS
LmpvRVWpH73MEEJXi7Hf6cB2CzYqaNRX4qLwdwRhUYi4W6JdNsTD6spI6yZyArNPuQJQKv2ZyWZ9
VXVSjwx4Tgt/EYoV4rBGDtNqmctRTbl4osI2X5y0J2Z4fYYYeM5pr/omTU8VERPgdIpGrRENQ/EW
Io43LUGzJcJzgfaGdSx7xC+eAw+uyE/d6CqCyD7yl7MQzrTwCpNCQ9nSW0R+q9Cbbh1HSLgsA0XQ
lA0A6chEKqUW88eAuDP7CZYTwWwV4WdxKYyeKC41OlGZi0s2t30fZv6EFGlX+0jcGrGGcJ3cWkKy
7I2uCNZygyvOXo6gHLpK35XSTSAbY7OorJrWTR6j//EMzIkqb8kNrK7HrjPqGkiNQpk0DFuMycZO
uc9D6EZ2UCAN6MYhbD9y+bgljhs06AsaNusSVJh06lxMihPPiQegcftBgjuD1l9FrrsudLo3izCg
4b1Lgc6pbtZLU7gu2oiWs+5PBW0b3WgTt0d3nm5hiGRG9VDERQqoCJyKAm5m5LBHSEWTQJpTjgHo
SAFmOUhaQBKdGuDRQI3ODjVRFADAqPIBLn5XxOJDQgHe26hB6WcrNaiBEOlpGN12FrDdgxa3nUHe
QNnsIKEELqq9wQ3tic0T17SWb0NBGP2rCETveAYR/pkmAnQZFLNqWJYBRPsEx296qRoPyPe4wEyU
mzaof8BSAWQpgt2r/JIFGurZGUT4Z0LMxzFPUNqmigJjnCkJlkSGQRtfiegoT+FSA1EHVBLb2V4M
gp0Fhu6cOOaXQ5tIcqIBQsnKPEHbe1CCjFZiaKlP9GtVNUh/6cC6STkWqN14uLzW9JnVANXA73Hc
X0DTVQqH5K4wqFXm/CNafKqqUQ1MNXFFDqdlQ51qwUGck/vXyuL7oT6h/AHco44KwXgmwJinlIJU
ahQobGMBVDYcG1THBsiIGjBmYycHVS1txDpNk+vvB/3E+oFvj1qHAXxWkmTYTh/fD+UcNSsSEX/f
qJNQPkrx3TQLbWHlIy5HVviUacpKVKxHWWtfvh9amr/aB4rI29jQXshn4FGcSpG2YQGuix4wnQRQ
UPYENndwBYpqYF6Ecdd1puqibmRQf6m9l8GIxSOoWY5gZIPOOe3O9KL3z2KJ4JFEuK2qwupV30zD
3lFxGrpJSl5RG6REiyVzfwm5b7TlCDEJLc1Y7vhfVTG0swSsD6tlhVTmhpD3tga6Tamf8Fkcc8M2
snzXgQq2VSn/EQzqQ4eTgTbmle37CsztoizO0DY/TSO0VROsJ3UOBXqd/uZ39+7RgYimYZiEuPtG
g76v9FLagY9ATBupzq0WDOKtGcHYbSc5XDQcYS8DeNWFjqDRmSc53Ss8CLUIZT6YWFBM48e1lLHv
wcElpWuF+IIQ+xugdoAi5ejWg4dr3O/Xz6fhiGYVtFS4BjCT0U/93EIdYJ04IWA6eKlA60guzcdJ
Io5aRVUxCmcIHZ9Gm1/OnAVUJNxt0ML8+HISpXClACYHejaLHZr18R4UO2YflC3vvn+x08Pd+vhi
pxxAyLCwPxJ1cFFnq/Yxml+7YmjgTYVeRtUNiaiy7r3F94POGsofdwCjQlqHzjBzthTx5OvhSsKl
qGgDl0i6DMRumUzjBf3FG12Nn6Ny/GFM8e/GktxaMCEyaNTm1NoxsSURA3DIjWe9Zn3qFkq0D7Xo
Skn9nya0LBsQ9aUhkqLLQ/aMjSHyXPKZQ+z05Jwn7N2jz2ZE70mTQSdNadSAAPbMOHLHSmt3KZgO
X9S8zWDgXfL9VJ2emX8MZ8BPnjXVYWp+HE5FcXFCIGFwFYEKg2rhVp0FyIP6BsaBY4QvCkCHdATG
FNeZ8A8vpJPBzRPWNCtTCsASY4MSSPICr4hoqap56eRZ054JMj6fLPO8KqZowGKW2NYzw+ndyQKm
BRwX1T6okQm6bFpXp1eonY4PQa+ku1JWtd9iGWq/WY3jlZxheuJgfAH8PRNq6df3k/5GB/9wQs8P
Y1iKCFOc5TXrTr1/GMLXugsSDDgNlQJ/UETABAtNrB3dlznnUqt00VHNH4j8aboJeuXGQdidOXNO
OV3MviGJsgjnDyVrzrqPD9EKCHu2ddNTKKIrZ4jG+FSCif6nNyPDWNyInOqMIWrGSbwTQLnNJFip
1Ph0w+UDQTUew1VATtgUMrIfGcYVaJMDJd0HuX6sQcyfedMTdQIOuvkZcJs0TR1naetUnEMAKmRU
Udm7BQRv6vsB0vyZhb2DLKKVqhroeLZ64P1UtDDfS4q6zY3iJ0kWpYxs+mc6LyZNXZ4EoQAeBC62
drrqBRQKgT0h9MzWmw5N0XrPPW2Lm0iehjOhwMlhwlDIW1Ap4T8WkcCpQbxvFVmLAwTqvkEjPebT
QIqkeTjtWGS+romx1Rn1iU8DonAGSRY8roR0B7HUxzUlenEVSWI+uZ0fy88VFY0VTc3QxdXSXGaq
lZ+bzJNFjJbarEJmGPLs3EYN+2R1iVIGrawHL2FRRjp4tQAlRDXCM0z201GYOVWUFF02IK4q1umh
HKLeWVN/bF0zlsx1DzfqOag8/4/j8B+p+/1/81CYj7a/FKo+yfb9T/qrCl+es/+6fU7z5/faffPv
/SndJ+nmv5BXwiaOuJXIdba1+NOaj3AatwS2CVUzNPi02WHu30YKEj9C1QeO/6wFJ4oz0/bfRgqS
+i9NNZEChO2LTAYqfv9EvO/jokZGgBMDljlSGwoM6U/0b84vUUOwT7gFTrISUNekW7lIGms1qffv
Zufqjxvgv/5vE8A/RiIlJD/jsCIA/rh9CiT/O+DCwm1LYwUDHsevNy2649+PYogf1/PbG5F+knMj
fjNLHJ7ERwqFHBn0e3eEfwZjgO5KSHko0WFpyddygHJ0mC2G/iKXtYU6/kyAX8QWqH2oA35EDxvu
QoGTGB6Cego6JMJ45l5DcjWmGJTHq1p/aPCTbtvfPt0HGhVrPaE1d1VnqwooQwa9tTO2vi66qj8s
wIkZ44ATL7gZOHc+sN+ydkLxMbZ2Qk70QZ1JpYKqJE+J/7szfoIkd+K+cA3lbpx+mmQq2fCq6+gd
RozfqK5f9Uv4P8Apn2rvAZ21m5mGHwfA7J98P6zgJP7OkhvNe25aSr1RhHEN/kHoda5GlPBa6GZK
QU8nfJY8bVZ4tlPpxhOPo/djSp+0cVMbaABuWnRI+gxQR7NrjDsvB2ez6cHTRdUNyNBlVz4YKvB6
TNLFo4FdbpzjqwRzUBtHuhVXav6KZvc6b26ldC8h5pzL8S6kaYqFHjhuIGBVDk7ltkO3QbPIn6uo
ujIgNFW6sbIA7pPj26Zxm0A16SwPNEizLEs6A+NtW95Qa7Tz2rDFToU2YSyqOLiFIAc0yfxZKjeh
Bv+hwaAgWagaEPouWcgqrm/kdhKY9tzbVF5x6M3U6a29IMt2Nu3kCaKp8ASMcxv2liubOZ68oD4q
fIrTqXYLZJgj5CWCSViLvXw5Ncvci37g1nQQS/0m8+go7KnuUfOm2OlRlyVOd3KNRlNsbSZDtLv6
Wct+JbKyrlBYCCXV8UeyvVBe0bhyJ7FZ6eKdoZX0Y446ZmRDsjcr9WLQ/ce8uepwPUbwy5Y762c+
FLsOwb2kh3oO8rU4jirUGqtw6HFiAiFtch1HShheAHcdoUVP2DL38DqRrvgV6EB0fGS94+Aqxu4c
5QS4F/0qirG9pbWHjwY4vxwbRYzWhtqh57k2c80uVWUboKWfmvqD6CmLtv1ZGHSBHgtxR69nCyDP
tsge1E669IpiU8fpBvMn2wirq9nYGuE38Hr3Ha5lgU4TfPrRdzp1/Csvukw6aU/75zjUkESGRHTJ
7u48vAuUQlhIUCMR6jr0xW2bXAjKk5ejWS+2NsRmjLw3fSlu8X3fFgn2yWNHI46Hj4/EX3gmpvtA
QPTZ8JxWEnAq3wqS7IyjusiApkIqXPc4R1DtWaXAhIq8tPli61ifllHvQRrcevqd7Fvrcbojkolh
fsHa97pkFRePkfk4YkwwQh0d6sSxICf0VEfAzC8y76Wp2KLyzVQjuhzT16sMWufPOerznfarGgKa
WKGDy9EiqMylBDMC+PclALB9YamwaLqVbvbX7Yiq09CtgjKEdfBDYvp18ktLmwBDwrEe5EWb/KxG
3xUiy8bQHptytu0UbHImTs8LaN8iHoKU5Gtb7X/mhCyyzHE19MB8erdD18AqFXifVNg9fSHU4dL3
SrfyYFbK2i6I/IssuwY0ZHt4hNFUtJv+eUa6gEGucRZLAhWI/HBI0k2EI0nTz2AnTtxUZRneigm5
KNvc1PclAFl57l9Cw6Bjs+2i7GAp0UXZd2tL79YZkoNO3AFblnpYQJMDIGGRKdQLaQvLcsE/aKlq
0/0pwT8O4RVpnQN03An8a+7ImxgDvNFCs7pHNDlwCuQafVDNAY1yTX+QJDg/AGM4rYFaXNfNQU0v
E+wR5Pip0/oFsDo7qXpqRjgwcFgKxkUhbs3kObDEFUACB3kktmXnViBFJ0zAcAGy9RB286ufdLT7
XgO/4AcVBni/Bn85CDBj5EM2VctQRz+cHjEMSBswO6wkzmBWKETsxQj7YQyQ0hwqB6bollSGtn3r
APqxe2BtcQCPD9BWqVcXYz8s1RAE3z0NPncCjdi89nC0Z6hca/0eugpWVsGXTJe1j6Mi7pWwFQBF
X6HcZiMS5kzxUZEuR2NVYq0iKZty3DXzQf0oR48tAhsjNmn9sVLB61MxBnYOGEO8jwvLnfDRIHhc
RtJN0WibBhQKop817RzUCPjolz3WtWqADuhwG3gtcgKRTbxvT+mhV+F9WJkt0ndVx4em+eXhndNG
CxNnjVkuImH3q9Ym6GQg8CrAo9CFGOMUXbPL4TSOYKr9/Mhr2Z38LAAbaiL+cKO7YtvP2SO2do8h
Q4sAUJSU46aTnVx4HQAmDddGcwMakAtusgc8xfLYbsUZqAe2oTwO3QYNdqR8fTcxTUiP24RNGsW0
HWiA9F0BYP0mSB5SdbCF9ncM5KxAKmzoYZ+3wyI3D5GeL011P3M+xZwuk65Q+o3ojmiwwmhgNxoS
82B5I/kR0hvKBCbmMteyuAfwML+DXTDZg7zWYNJBZL5soNdN7WtNi3ccwKeDY66wFpYaeTdJ6i01
nS2uRUsh8iGvWgCPsVDmW45oN1hFtZHKo8eh4sOMygIqoViPWqtIXGQ9ZSnPGWVrqcp3aHK4eSfY
k28deipEmBAvDbJSHZwozF885eTdGAXAXlNiwNTVps6pEhmFhminRkgjIpjQjcVCTfjzYeG2yaMY
GHtRApPaHTzMUVr6RBWYbHCRbT/iPMCqpu5nTA/YgnItFW7AlLbjb2RmWEGBzYUcZRJA4QdF0Q6Z
Nq6wq6YJ9yMYt2ovQVkIAcBgsBSkUErZ0UCTE5NWOejvyZeBfU5uwt/KIi/mnprNcO7N5jegDs0C
IwFhSgo55HPMmyJXn9S1CTUtN7NlI2IumVeOrP9WQrzek3gxskd7YR8khk2L1abT9318Ks1J29/l
kT/CU52AXjZlqIgol30MgxXwHJ2gE56qq2bTHwK3sYFrOc2FuC7PlKDeUrdPY9EumPUmyS/k+Vne
1YXACBcq/kvdUV6VP4bQti7h0G5hKO9aBoaS+xBvyn10Q/v7MlrDuVp6Z0pw0lfROKqvfz3CSckv
LbK0xzaM19Vsc9sdaeXv0utuXbvGqtPBFdu++58Nqs5lbuy+NGb543ujImMVYcagldu5wSMQTX8R
O2Ai98Dlf0VbeHxn0o4v0igNJ/W/RiRfez/TpdUWpaBJ3TGg1EbjvA1+xDk3g9qc+aYfa5p/Lp93
A50sHy2IUA5KpPZt+YRba9Ev9WW8rM8MI50ZRzspX8JdSgqp5IUaphB3F91JllR1nrpNvEBqxREO
sFxtE/cUx7sQzqifvS3MTwv377c8rXwMQqOKdNm647id4VyX+a44AGBzoGhexDvrZ7lNt/HBW7fT
RXbRXVSraPX9Nv1YZP80zdrJsoWgqlUhHjpHDs+yulBxo5T/NDzANtL/lX+REH+5Nd695EmnAlFJ
6sPzFBuyb4fhlSFtvn+Jrz8izefZJxGF1tNUWIyQLYVu3LIPRgcxpIFoks1vLdol7vNL0ipb3pWX
MLwd4eyW+Hrrvxv9ZE/kXk0G1mfzSdftm421TJacdjtvaazwrgYh7Zzb+G9SXZ/WzbshT3YHthip
N6Zdc1Q6c68Kwo5GLBDd33m6080raJ+bqhCWlK1x4imWAgJ+QdsD+5k2Uh6s/PGih6sb7NV+lcg7
Me6xl4yeC+s1FpplS9nAA4R15ht9uQr+fmT5ZKOZcRV2vciGNi4Hl0znSduhK2Qr2+4C6u9SXp9b
2icF4z/X9rsRT24FiXIqhMR63tqDi4qsG7ndWnXzTe6O92fFc8+938kqJ56so8L0u6P/I9vARVxL
LpBAV7qYHAmNn/nOOdMhk+Y/+c0qeJM8fHftRah5gPuI22O9GFzUUa6btXBQHIJvF5LTKjl3x50b
bz5M3o03jH7dR3E9bzNpSY1iOez0DRA3B2DmSthYr98vmbcl8d37nVTSZLCAKNFG7THbZ0eDNJab
VbCVdXLbHvxFYzcLYWXuoOJ0NxE0bVs7d66c+6Yn9yu0z6QsB74pcpsX2CkZS24iR1vV+/yoLhvn
P40j3i3ak8PE0/t8mlCk40ao9pOrsGjB1q86x7St7XQQ3HPNwzfhxE+zrFO5pToKyuM0eKrSqvR0
w2uOmq2vqo26KC/yp2ApPqrHweldDWVZu9hmh3aXn7t833q43419cv3EY60U5ZClRzhijhyiWKnm
tugf0+6OdNQWJ39hUZBq4x+Z/jsyowfP7DOnCKRjg0GCGXFbTfUW3OOFME6XkbWRZg5D8TzJjSNP
1lUXqteAumwhiLBAFzaqFb2gKYE2fr6JJ07oItjhKVg45Zg8WRo4XL+h9peVG08PbuJh2IC5fQ3L
9NaDNZRRCjKvy4B8MrKVfIWgHxUguwcKaeNp/mIS7toSChsNhDRQ8P4jwn27SYyvh6x48VrLpZWP
yki98dUbHyQlLelAElaZIu3gYl/5cbkw5V9gCZdBcRslN+WorPuWkhrUXKHyXbxbbR/ZTcnSkIe5
KIqftDlcPxV3VftrrH/FCphtksQGdSxLSZcxAv1Gp15ZadY6oDxtsfbXAwXg0hovp8BzfQh0lhC4
vTk8IbxEOghIw+myHL9VrXKqQFmVKEGc2dfztvnuq8/nzLtzJLRwq2pbsT3qT9km2/cLVvnS2NWH
5Aoo9cJzi0XMikdD4EJYyTZny2O/sVYgNrfn4tmvUwdQ9PSgaOHSYPr4LAk9tAKjrebYPHgrROxG
u+OumDbhghpns65X3RoXzj158NVwJyS2vEbOwP1+Qr7Olf5+COvkbjTCbJoshYfwDhN3IymxI26M
FZWhVXAm4HvTZv08+X+98KmqujdA6vb0ojkOD5rbLvStznjDzrhBeOKHvEzd6tfZm/jLi+Pd+51s
cy9JsXn2iz8ujvlj9xjZkwzOAVl4GdzJN99P6PzRvnvHkwUmFlPVmRHzGW2aTb2KV9Wi3vynEca7
95rvj3cLOdVrazApCB/LRb+IXnO8QW3pCdLCLryUd+eyha/D3HfDndy/mujj9ytJDfc9cmrr8mY8
JK7gCL9Myx5+5C4+so7hIvNyzJxz18R873w3pSd38QRCTUsibgn5MFo1+mA5xfbscizLi0QvFwOV
x++/4deHxN/r9OTujYsxTxRZbo5cXBtkZdHZuWkNpHaoqSjd9feDfR1KvZvak2vXgmPFiW/NKya+
wW3S8Z+shXCQlzKZg3B17uW+jE3pRVIS1nGKQmL848qRzXIy6iBMyRlU0zGW09pymgV8vD/CCvPM
ZH75fu/HO/l8GCw2sYDBLZGM6EyuZCeXwTJ2XvJNtogv9Yvvp/MNdnK6Wkw8OcCKII3/STy9lSjQ
tYqRHkEn+HZaJ0dDbG7rHhizGWrPhurdWoO+qCBJIZjokoW7Xta4upeDakCnIejxxCzQmBfDdFjW
rXKrCoVow9ZDbPpa1y71hEZlJy+z7naiOYGayaaDzgDTy6c+bTljAa2k5nU7b6MHw7n3mw/k797v
ZONLvipDpR/SI1oSsWA6YdE0Ni7yBzTEnQaS9JCYhQsxbzGMpRuE0PSK9gUG82GMfk5ZfYhUE8A5
+uGNVV9NsbUSrG4Vd9GB8O/Oypp7ljoCiPm10hiL2PN/DCmO5mlw19Ar+P5jfb023n2sT2sxNbQJ
QUeOlejKX2cEnMKFvikW+SZZoKB37jp4K/19N3snizG1hKKt4P8ck42/fsJ9Flf1dKvcW7viNkOj
zHlRtsqCpu/aWHHMoH9wpYp29otA8PIWCh2H3H8yBRydoFUBIlBG/Lgd8aLq5GJer411Z0o7c7jR
ymNmNg66q3vP1FyzPtRiv64MWEk9bnndrzNPcHrcSao2uwBRvZh9/yTj5Lgzu0Zus7EzbgdNvrIS
HX9zpdyN8Gngy6/7THblSrnVjWDhxXDNPEt+KLxuK+k0UIXkskoI3kbJWAdmuHp7tH+EaDmEL1Ve
57+b/55/7SUvxgprwObNTPHv//v/hnuZE87/G/di/0Lk/PX5PeBl/oU/AS+6+mYuqVsI0wO8pEv4
F+CFH1GOBQGim29wl/lHfwJeFPlf4NhE/ORAaZJtzffCn3gXfgR7AjAM6KQZUEik+g+8KvWP6wk4
sGiI6DDrEobskg6A9uOKRtwI6ZKhqWCVxJtAg15m0jHFPURFVEbmgNJuoHS5XTxe+Ga8ltJ6FdDP
aeiCWIGEOHy8QmPKBmbbIUIt1SU2HJYTxJaTgnfwapBngrAlQXct5VVtniwjQeKa2mXg3xdxdde2
2dIr9SVSe2upEh2E/JBpXCKa5TY6ZVVPAIXSrIImuAdI6Q7AI5Fopm+U2h7tV0GHuTbgIL+JFGtd
6SiymXpPI2ZEQjb1Ae9m0ZHb58GzupspCFa4vC3wu93p2kohs2pSDgv+jtRXZ86K+XD6+/D6PLEn
sSWAn06HbFEtm5JePCTRXr9SafR1pbZ8t9yu/vib74FE8yXy3UgnlwzI/DgYCj6hJV8J8mMnnfGz
ekNMfhwAXyUOG1gceICq5skApSFktRz1yNP5h1CMnNS8nWIsXjxHh8cmHn2ZpnZB+7GML+ZEOSej
lHU3ii4bs3aqJl0oRYyYSrCtBejf3X2r1OhW/xhYOEFOQ7Dx4Dv2dsQlMv+tphz3lubbeuPbhnIt
jPQPAENHOAJ7Y74Yi3xRR7XdquB5lAwFhnid0ctUkCfLwp1Sn43CPs8wE4ARIXsEbJh86oggAq71
kBhDxlMHqpWHq+El8kXHau/bHEKblCF/CLJ04B1ndVLVTmRvSUiz+P5Df15SHx/j5OxHDFbRR5/v
EIEAAiJJYxoxTgP1Ek0+s6Y4ek7W1MehTuJcDOk7yK4DxwLeA7OcuIfADUqbZ97opHQ375J5HC5S
C1MSDXTfx+PHCqoiaWJmtpaPKORtIJsC44nQJ0T1JLivrL0u0QxUt5XY3kzCRZ53i3q6l0GWTSpz
TbCXe+BYUOA8Zz75MTn8/Ggnd71at0OHulJFeXy28jWAZQNao8qSlf4CWULadQJqw/6ZnPTrj/z3
jJwcyJYwjF7R8ZFLHZYc/EZomsjUQGvw6jPR/tfL+u+hTo6oTAvDwm8ZClNvXADA+6VnbIPPjXBy
cgRtJYIlZIR+fKqMY92eOZq+niwLhh1voeDB+nH5YMxqFpHBIdtKl834Qit5UUPqs7yX73fel9uB
ZrtlwYDlzj3ZDqHRIPtRM04JmocIvGhRMLn9fow/HJs+nbMI7NCiBVSN0dHHt6k1H1m9lBWXVjEn
XL8sRm66EFHVSXSbGPUglNBMFDjatAdIg++ECGwB7QhD+TEA2/QL47eshZdhjxh+VSA/IAx3XdPW
YHMA6kgh/9QMe6BN3VpItH063EWxuFaTbBlAos6C4BJchpui85lgyisWr37TL0WUZltrumiMF7F8
FVR+3yi2pFlbKbjoEBqYVRm0pnfgy/fTQlBea/WOdtZUbRoNVV802xAN3qAO6mYGuxstAkGw8FzL
lj6l1R7XI3sqNt6A2C+cOi9s3Gr6UQp4hXQROmztuulXRSEu8jq5kLNf4jb8X87OrLlxo8u2f6Xj
vuMLTInh4d4HzqRIUaSGqtILQlJJmOcZv/4uyF+3JahabLfD4bBDZSWGRGaec/ZZW0mf/cJ8E3rz
YIjh1nK6c2WuK/W69btTHZlvATlUD3VioxRIXmW4Gzy4gIQsD670zKsBcyWdJIxf41gQy0srMxdG
e1MQFUrtI3yhmaRra9GKNeTgWYaXU+heq7m9ZIrcxFV4HZbqPsx/1xwhwL2cqvwFIKvD3jjeQpuI
lYPGBm5gnT4lxos7PNb6jyK0d3n6JPz4xulgd/T1Qu/Ah7XDYshghkLbq2x72XfGqi2Dw9BZV3Wn
rlvvvs1zmF/pzrChbyEaq/O5PASHoG9XapXux+ki+b9zf8zkhmtLlU68HmQgwbxmpwAbtHBTgbRK
/W3VyKYs57bt3AjZrVkiAQ0hzakHUtEGwJH2Wmva2yxvMfUp111+63gRZOirWEXzmftLSAeggo33
PqWRh2IZGxlJaDtuDz5vuyvoLhdznIXwtioWHRR4UT1LMe1NHuu4NPfz3x1/yI+TkVy+sJ5BjC4N
t12C4d7mlb413auUr0yY3jaA0qAhIQWpzjNP4H01SNXkv04EkTEPpBqiZACnJaMqQAIBKlCcxjjc
goNvjqVA6mIs7L5clBz7qvpZ9UZhLULEa/y2WvlGRrM75NI8KL1zGjewA/UFBI2FpDU/A1dn99MR
cfGVhTEE4xEAmIAIbMDwUL111IPtNQvYYKsR31WY+lMoB4++PhwTuHnp0J7L1gK4C5dDfwGVs6MJ
amZyCK3ql1oHkZEUD5oULRzzvslRi+Hp4abPVf/ajgqqrIEXGBBKQg6q+rlUlLcamh23lmH6Fgvv
pvZhuge/FdRxWsV+qCB35PJNOmwqd623Bs8hWysGJ2nbv+4kKPoh7fL93BigOiD/jLxhn4FqKqBb
x3CoPDU7dG7ymPHbalVdWukRQ3KuYBZAQ7ZcSIEjCaxGLInakk6ilU9NoA8eIkHsAKCV+JgJKVZh
9uj02Y2DIZ0HtyOlw7tAnFpVwQESA3WQpSOLuYTMtOkcBIrqskSMPB4m1bEtKoLVJrZti/Kv17bh
KBsvgOMb0lzIzoOmFxsDKIHF7B/odU28JT1rSz0HhdabRzwIOaKRA8pQuUM8A8Vabm2I91Ifb4YU
qE80zMc7DK3q1ii7daM+Nq0LqfBWIInn5WTtdQkLmu7ULSi8R6uQTn5V7LoSo7aeVny3XXfSXgJo
l6OmL4fHQA0XGm9BsFxXfbFEQjnnG6syzN8YSMkyCKvtVneiVVHqG82pt51v8wkDOqjtJTAD5OL2
0sKghK4pDdRgawwzX0KZGwcbV0LU1e5BAS8xd1s7tFV7hfuDhuC1FFb7WEVgg+mLfIM70VUPVVAy
0Mu5e+G7J1NtrrX8ETHluai7LYK0zILM35OzDKNR4r8qIkgxVFfUDDRSCGyOwYPuWgqCB7Ju80Dx
rgqjOSpmfBjCcFMD5HCED/or2vrlbeE2m+93wUmZkWMXQS39Z2BChKXIoFommyDrfwzxmCMDmKQA
JYgxsm6QGadkr2U1WsUJISGkza7X0SECBJXtpW55V2EDGZCzUmE1N/DvisC4cGlfDoSTK5tsz2Zo
JREHsmJlxNAlCucIQ4lO62EmyoeId2mXoECqaPH9A/ly9JiMOjl6ALmtCvDSxajOmNv6Q1UHa12N
Zt+PYo9nvU9nj3EYnKxZmCnu2u81hQ8lCs8sMbhUQ27OzGZGbWygXLBIVje1XIyukou0s5cKLMfx
ABB4JWJdEGJDfdXk0Lt5FZG2zNQcKSTc4/pKRZYthPceo8t82AGoA73W7/UcW2R9BEgPC7jxi1z+
LTzSCb2xbY2H6lz5d5WCABvTt7DEqQAzBrrW03ljtcBwUD2ibE3DpaKT1VpqOqcToCY1emwVORKm
gLSj9LiCVDe6OUDDfPVD98aTypvxmzOU5kG48U+pDFFxujdRaS8jODJOk6xst33wDGVp2cihM/UR
zMjcUs5wOuIZFLwVRse3Jexgr6k3Ca0h+Gv+jCr3PBCaYFaypmsCXx80qGbw1uUcmGqLeiuuMSnU
TohmPhuJFvBBI2/+/s1N0rL//mD+fnPvIdaHN8cS6BS9HI3T8lpmTQRWo0urMY1j4WjQ8IyHh3qH
mw+8q1vHvnAy/pI/GqWM78koA2GhMMbp+2H0Mrc6UeiMnqbr0q9XYM0wfhP7ivaH9xv9R/nFuzTm
72+Ti/+zFOT6Nb1+il/L6a/6lLYs/9/7j1Gvjc1un/5jmVR+1Z/q16I/v5Z19FeK899/8n/6w/94
ff8td332+n//z0taJ3zJ51cXOtTHZKL2bfbxNo3SOE3+Y1tGT8nvcvo//pWFVEz5XwqNdeStZZzI
/s5BQuH8F6pirFUJngQqXILc/+y5E/+SebUE5vyINCWtw/+Vg6Qp5F8kDuEXCKzUSR4yKf9BEvLd
uvLvxYesI11/KEvo2sW9W4ZY8nkSFXUlHAwtzVuBLRqER4QM6FSx8Mb1jbMHrHzjHJccxYDcCZoe
Qu2+CndajOrQddahq19IS0ylen9dEK7QLHkKHpjvzIEPs1pTYi9IAZjcjmUwde7NlWERzzOcHalG
owx+FO0sky6swdNiH8kQWgHJ6dOiRUJYNyffUlBjfFDkknqbQ5OOaujtIljnQr+SbW+VIYYv7cfO
d4gSLIT75rZL60s3Pj7pj2+CSyD6BMsBlmJMMPPOP37OtKn3UUEH5m0pAgm5Li0zJoKgtRB1v8xj
53EI4EzHmhVsiUBGZnZ2bOHvXXgUU8Gr0OnuHekutIoyaXHo/nwdeZtHGuC58DaJrejOjyygLlFL
Mwv9XVJsGxtaGnFZtYm/5DB9oPfmtcrZe9uO45/qY5pHXgBVo8jclYczGg2FiGAwo11Eg8+5IauO
1tBf6MB+D9A/Pr33qxak+fkgLEVMq7W0pnEu8sLwFpWlOm+22Sq5TddUbGftQplLuxhtMnxFhLvf
7wGfTybgHMan9WHcyZkJz8lYlUPGbVbWLlmFa2VNfXh9SQQ9OST8e5xxHZGZIeM0+fxWPJEbfRnn
4W3nCfpTeljOjuiXNFrRSRLmZHIbbBjgzcYohvQfIZD7JaYa13bClt/0mCkodF6Re6CFTQeIO5cd
0d3ZgcYRw2h77IBSbwvRTVuKLrxV8+qtlbIXNwzJEyMLmTdAxqBqoj6pq1tgYpssL+7ghdF4U8CI
LLv46MBOoLssIGi1EQPgoxCuFA9ao+fJytrK25uxn33uq+Q9Oqw6zUDWDmovz7PaviXsPqFduMbG
YiEP8QMeazJ9TmInhqrbSHGezDU5PpqZWc/zXD+DUNFYjJKDlw27MuOZ1GNkEDDDUqwfEArsvNoC
AOkRsfPB0+VS00fXouGZ9bVYO7FPVy6QUK/JqoUwCYoqV/opSTgYYndQbFpde6PGfQcpO4SUgUFi
7SYRyYgoGT2pta0XVMGydoyjR/Z+kQfFfVd6zoo1DRD4UF5YHr7MM9MaoV2jyzvN2zAtPr9/bhfi
mxxoJx0B4Ch50tb0j14Um0+ywsyzcRx6/alzmgCOpiiDDiLdELiaekJs75O/mBm7et3wKhbiR7wu
V7zifJud1Rnh7TJYSlvp7vsPanKo+usKKHaoGg7n7IzTmS6nOsBGvoSTrHfJ0mqre2+wrSsQHsDQ
3SbusRGWAbuanPlGgTVEwRrzrSCWlrbTGo9Q+N2f31/T51wnl4RmHZmePLp2Q7mYUqd6Z8h4bJ5+
roDMRY40t+RVh2mcm5z+8UDgHEZaEHMGatk4Cz5sfmUfq33MieGMs+kG2+JjokRPgWJsUst9+4dD
EW1wxgC5AJ6Ilq7JguIqFU3Xeh6M2Gcg2iRa/HaVY4tTEY9+PxRbKdc9WZ2ZUDrN8Di8c6yZbK+a
5vY5jTDSWeAKwxoBI9RDcbYofHFXBD3TK0h3aamsMMG9tY3otk1a82BG+lIv6UjLc5YuV9aqtSlD
Uk5195yHCu241auPdVPaWicvN+hJd49Y9Tz6QXIUvvMmGeleL737MA5fB9N7zoUZE9eYxySMoUVL
R8+X3vqaYL+mI1iAwsWXxFnHIjyXvbZ0pXKtD+LKxtRv2ZmJs8Ig47V1qP4E/DpyY1G6JFdEc3Im
nnWH5aWjkw8pXUqe1nsIMg8nKYvaQeMmPe2T0jqwOGWlpf7TCAdivQD0dik187ow7i2/+B1V2XUG
TGTOQoJzRis3QLVRPHTSIxHu2cNlBdvg1yItHkkEHwbaqstwKzXObRdBUnb1kIRk8jSYwQrW59oZ
XODLsNG8WIZ970QHEilviijuMifnggZ5byk0sbZl9ctXUXrEFT3+Wn6jQQHV8Ltdtpnya0hd8o51
sc/Uap+2ZE8clSZVbLhxI5GNlHeHo5FmPuVWTx9X4uRrDdYk0+GHldQazhjtMza1CSY8+ptZqb8p
eV9larI1M6m8ELGzRExnminbHOM4A3CSG8vqn78gCdRtb5mWdUoH9qYm64Z1FbbmvpCMZmFFtFhb
AQla/ldwjW1eYb/Q+bSYqu4eMo63IDFaYiwooXyMDfUhrbt0Q7JBm+OH4B9ap9D2ZoODkNTU5Qo0
VmSsAqOyb9BMUZ7yswHmgOHEh4JE4L7H/HwhG8m12RfZOm9CbSeRYOwWDaDQ554t8RwXRnhSWy+s
wNgpzaHz82Ird669FHHjgr+gNtQ5oXWU+zraVyIQO39Qs9de14eaZkbNPOpykz8YWOEsMDUVSwij
NW2w5otQsiezpbXYQR+wK1vfWvYSfam2V54qvfqRxHihl6GMf5rm+mvIx/bCoHtsXmLZvlJwllib
ttLMSFzvJb2rnx3Zv6IYSFo5basFfqnaCo52sdXauJ631RAvdbW4xzL26FRwFuIW28HRGH0py4GC
pzBJRw9fgqVpQI8B9LVwsDyfG1z1KhvMn3Ze6Cv8Qir29fxJ92tvFbB9r33gc3upKIyFCY3c693h
lJQ2LdJpmK2TnBZdC7T6kgAn2PV4K2+B8wMJ15VHgnMAlyEWoqavVAtH8pqDkp9Kqcf3WakSihRp
cZfg0bgiZVyTY9aHZdMr6kqKcfXsdeU1lqp06QuaWR1e2rJVGh1r3dbd9YneLWzHEHtbx71Glh37
loQR23Md2/jY4KQoqd5z6xU5RSSt3sVx3Jzo3skunEDHQt6ntdUirLTGUACVi/xXaevDnmEIjoZB
6JlnlPTZrM+9o+Mrt9+v4H8aA8aLpeFxYI2Qo89fVdJb4IZ60zhLGUtKnylnQihxYZu4NMgk3Za7
EUbVFfFmg66UACx+cqBGfX8jX8JLIiuDbZzHJNOFyrHu852UUahaLg6N58xaC5pk9ohqFv46I8LT
5uFNhY5hjj3KhXVp/K3Td6QJqovwsUCDvqvLP7yjJh4o5Ae1cTawh2mApMQVfm/Uur6/u6+xG3dH
dEAn3Sjp1MXkPfktjq2YxBtnTerUGYydCkoB4iBM6xADqT9kg/MxgN3RV0Q/hj7pZK3DhFuYGHYR
DnhpDR0Dg9Cqu1dEi1Cz1iUQ0ljdY4FhzhR3ePr+kv/0ZD5e8eSl92YbSPAajHMrH3oLg7/0F74K
F57Ll/B+fOtQ2JDyCh4K//z81lMt1LtUcRll3i57mhno+zr6636Ffv+x3nx/S19yKtPRJjGhmQyd
V+IleRbH+Dr4Vc5gsUnBvLp6ce+qp4rTIwnJWXC6NPDXZ2kozDGZAyRhoiVPcjkQsAOUMJZ+lvAf
JLDfYEXwO8zCl+/v70sowmmYdBHyOZk44T2l9fGQmkHIblWKLmfVHT1cjeIA1gjPA0gQGE2/5Nji
MbuieU8K+fuR/3SDpGhwWqO7GZXNJAhKq8Buq5wbTMSb3b46zlFQvPp+jK+r0Hh3tgELC9UByrzP
UyUsPcFOyRi6r8xjzKCr4ZL4Y5zTn1eDz0Oon4eIankY2oohmhBGTN7PtPYGNsCadMpMoTgoq8/f
39Ofn9vf9zR5bp6u1X3nG/qZsiB+IWzgNeJt60Lw8jVye58Yfw8zPtoPq1xEHxKJS4aBsuHd9U/x
ybmx7oYTRy3rJdh4Oye9MCEmJau/IjOTv1SN75tUzHjnH4bMIY0bkeWJc534zd7ra3WjV3CdBqUr
F4461EvH61+s3KjRoku4WoGK35ph69wVBf5luaFfI9DgjJOpP+UiWLeRjNMRzif//AWwRb8HPzKl
wklcZwnHccrc1M8a/sa5DuBcpXbldBfm7pfDL1+jjeEngDc4o3wjn58GX13pRl2vnctM22uJTK2/
tJ5jk5o+EP+TJrXn7+/rDzNZly2NDPK7QlGfTCxZ8ksXKxPtDIgIJx8ArrPeQd6J3JNaaL3iYIsr
aNgmF977Hz7ST+NOZpruZCrB0Dtfy7yGbrDR+uTl+1tTRv3b5Cv9NMZkahlR5ISKqLWz3gMhy4kX
qYt5jwTOCFiE0azTfLQmF9YjyX13k8XxBXj6tA9sTDtwBWPLGwstAMvJ66yZyEoRJzzdRzxw5CUc
3fnYaRqQlTmW+/h3tGw37o8L9/2H5f3jqO/P5cMnpWY6lgcNz1ZtECu4GF2Bi6qTB1/Jf5ZsPbO2
0+JZ0EjdXHMtbebbhdhUCRozO6NrwtZetdLVoK9B4OpASs6CrNw1uIYauNl8f61f8wqfn9D0XIWD
RdtZVqyxrzcL8DJ32mLYGAtnEV7lr/Hcn5vrMVcFDwp6zDxcuAvjwhfw55n4X+/o/eTx4WnlVhnj
g5ZpZ+DYwNsO6j+jyb+vcJ9ex+QTw8xOKIAEQMmpypsetWibZBfvaNGvvn+Yf5zwFKRGBiMUU0pC
n1ePzq7cWo8CVg9cv46ZwJ8B3o2j7owIRGLQ+teNHFePyWBGG1VP3WU/NPLN9xfxhxVMJ88mWE8A
TlKB+HwNGAZUbaO36tkiLZKYIOL8a77a1TgSLZiL70f74y2z2atjEl+TvxxlPLyeXayj1XOp0kQq
Nc9epb05lf8aSljJGGT4DPWqKsWjJaWXKhbji5uuLyDPAeWShONfJreahiBjo6RR3+dut9WenYU9
rxcYAwOFof/5f3WvIz5/FFObXwDBmB8oMU6WjFdlC9czN5E6rE0Rr99T3hCZZDu/Hl2c0/7CNzKu
lNM7JZeJen1sYfpSmxmwXkWDZChnxdkONBskOtOpuSgVV78OQ0oTrQQlIEQsxmT+Gl3dte6Qy+dK
e1BSuNKxoF6Xbfvu2o60uw4NAJE/G1Q7K2MAE02z/efTCUMASqqULwnGp0oOnzpZllitYJunSzp7
oOvSi2pw5tFRyZUNIi+8YZql3HQXXu60X2vcKkh2wRklFQCk1ZqsErHaapbbpeLsGwQXkb/2bfGE
7wDO1h1OkZRHSuXBCddwdQFiUVQthwVne2TH8jL2huuwgq0GRssb6ZCBedDUcJWYLT4wvzCiUw3M
a/V5S+dHNJQPopOx3O3+oZzifakbD8Yo/TAm+FrjErkjKjxWxVlu7juEXWXw3CZ6OPPlqxhHlT5Y
+R4Iuy7fFcEbxn3bqjcvLIJ/2Py4BIEMSsHBA4XH5/UHlkTrNQaxTUXFKHX2ASZplXeFGT1WYhok
QYDWzuv30+YdAjL5Ppi2HIypeBuyOm1wp3whynCwCTlsZZao5oLV3oJnpmMi4XgA8xWkrGgRzfjN
c15a319ljbNsrAB2HvwslYK47J4TwLDVUBziXp/jqjY3cDmcBe2+CIYLvZV/2PM+Xu+0Fx6+Q6bg
p66fe/NKNdFRXihNqO8H1U9PBHMGm+TMKMfmRaiTT9kNzUrQ988T0fTfcduSgK7UDuVB+SuLUWXr
tGXmrp+BUlC2WmbagFBddR0OzaHpdWOuBgWupiWtCoo/RPM66TjiqyQDdXfQZnbun5o4v4+deDQy
3drR8Fop1qsbSAepgRZoGfk5EtkPYyheYleNn+PKGr8g8wGrHg+AHwGC5xs9MjSSJ5G1pU3NWsiZ
/YpP2u9Ec37aGX1VVcOhRJHo+k7yn9ZgHB1Rv8ZWd1MreB6nGXi/hFYv+ixvqrxGlaWRWAbhpwA0
tNd1SEpfh6Qf+8aRi9/AYT4YabMt1fANDN5z2ytHNTXnRlK9hEaEf3OWHsmgrRPHPQ1knoumvsPt
/jXDN9XVXtrY2leKh2muv1N8dWMWw4/WV1+tgJ5XRS+3BVKmK70PlWPty6wPdWKtK+yIgbSavz1L
Xdg1+HQXBGDuHSyvjme4SJ4D4b4JbGwltV96arVWJP1kx0q8chJ7pST4PwaRtdHNZGEXIfo1RAIo
9gQmJzM25XqW1B6aalvszE4+RU7+EqTSHrXvjelVKzk2dlmtvMRDgFOYMmJzjcWAMWeupms/5MEg
sJxpunGlRs5NlVYKv7TFYVo+qiYWvM4gdn2Q3XgJM0PqVh2FbTs1b5DHc35Pbps4quehIe7Dorwp
Xbq7RUllxmwKrJp9z6AfQK3nIhEgIkPvHtqHxzcVylslSd1VDtEOwGcMYKezfggfpEjixSfEX09m
5lacgbGAMtkBYB3ks6K1eWJevcdQb1976OhMt71SMgS+OERtA5J3c79BY9OYiL496UGWSeJpauAu
zcb5rfvpDUiVHR5e8aIx5HAWFPHBDH08lLod0h2KTtZzFqgnWxG7JBuem7wBoq37uyAddnqVbnOz
Xmmi2zph0s2c1D1LI6uw7QAMy4VtLQOHLLlhqbedDoa66Ptf1uDcaXVmntIA/+e2VmdBKt84Aqa/
XSnpTkfnFprFQwR7BRc/yIl1XSBHZ23yU0TjuhoDubIJAOvCam+xQ9tJmgMKSdNB4XbLJB3uAkXT
11luaTsh4m4pCXFuFHWhW8WpiJRHjinPsla/NqX6S8+texAs3rL0RTaPFS3D5LN7akPM46JIbzey
WSFLUYJiLyKnOYTDoJ1yXzF25oBzclEU1Cg0MS/x/h2Fgtqp9FKK+laVXkG/KkbTxwuL2ZfDz7iU
2RxnmcJkzLTJjmJSoBhQXmlnN1fWSqJQhYhWBkvz95vIlDxBvD+2x3GUxJKJROeXTSRQkoZVTz1j
VtstbT1sNpZNx15vILpnoVNsb520/moICvrgJfXEGp7u8Z5MMW022OUi6kMhtmW0+5s/fanwF0bu
SQfazi8d8qebLGorTVZ5GggNRtHZ5JEMDdURt/WNEw2wfFySthv97kwnmKcdRgaDBAgnuxfKJUCG
MTkgvo872gqYBjkYMsGfN/fADZLCzU3j1Fj3Ei0qpcoiFz8U4kIQ81WMxLvgbYgxTykD2p8c7bvE
znF20ohiDsm22TbHOp3Hm3CJ9vs+3pd72nGWDbhJVPWXjqDjs5vsnGycOMwQzBBZjMrBjwkxcM1V
2xoah2AFrpnaa5TMR3hSyMgax7bKzQA5iK6ktpb4S0yDiOqA9ya++5iJ8t/K0f8WLDh95Jz6x0w0
dl2jRwZqxc+X04/xj9Pk/TnxEOwCTLJnBltLObQXkiVfMlEMxFdmaKPXirCn9+22WNtpktSdW2Fe
65G/wiCYAt7ANhotDHY7yb8EP5vGqlRyDI3Tvq5ioCUQzX++t7CSegSihn1KUhoQrGKjVd42b4N5
VIqbyjMuvdppfDMdb3zWH1IN/tCZvu4MkIDNDsB5cnTk6E7tMkqrUv8qjPRmXBp2Wl/cNhoYtl5/
rVTDv1Dd+PLxctc2kRyvEycJeXrXWaMEgV3YNkIka/eXEGkE91wSvE35JGK824/jTO7WlTopw8TN
OA2RSGax4+uPQdezRKG/mDtpSM9zrdw41I1VtFELnwWSncy7w1gqWoGvUA6K4/+Ka+NO74p7rLDX
nBD4YwFCBMRFiARY8yoabELLHzZYniI9KzxkDWRY5FLE85hq2KJRnfvCCnuStoVJ4NZ7CBj7XeO0
l5AbXxaN6Q1PzryjM2QVsFyfBtNaMtVfpHC48dogWIqBslXa3sj0ZzVu9FbX8pmmsLXqlvily1CJ
y2SBfdkSLdwswMrowtYyzYROr2z89j5MPAQ9jpBTzzwlSb1rZXHVOlq+IKann7+hKliX0hGPdDqN
SBmta0fcfn8BF6bcdBEJtLgLtSL3z/oa9snK2v6lfbs05b7kWyf3Oc3lKaYnx7Qs+ec8KrRFZ7W0
ymdOsGFZJM1J1XvZNn03zzCJX+h5UixaP2AvHcilsBRUICQdMMJ+o8xQnFxyyvtSuX7fvYAAYCRC
Xgwwxee3oLheV6l+q5/KZf5QbDN0yiQ6zXm/cpu5OmsAD15MqYy/8+NuMh1zXJI+vPmgDwNDyhjT
fQLYCjHTXeLT9I49g7p+YWWZhpXvg1maRaOvjqXSe47jw2DFkGkaD16c7OJgaT8Icy5N5C8rKAcP
nhwKAFkm2J5KrAe6drMCYf5p1Jan5+wdsAS8f96ci4uS3enBb7wdAKaEr+SCVG26I8WDXeuOWotT
o4WLyLjuY46v0vz7T+NLZft9FLqGKPYjruOo+fkN+Y1VaEGuC5bjahstynyG097BeNGW/VV5Vf26
MNyf3hGny/8czhyXig/vyOvDpsosh3d02yzsdBZv8nV4kH+XaEVv1Fm4SF7j5wtjfnlrn3eC6VuT
S60w24TPf2SoKosIbLexhX4/l9bFWjUvTJIvdzgZbfz5hzvUcXSna4jR6qC9MayNEjn/MH1ClxfZ
ntE2EX8yTuyThd5POqLw1ESzSO+sUXhLtwsu3AQHPS7z05c7GWSyZsuB8OSawt9ZxX2aN0XnZto3
T1lEZ5ga27+iqLjvMSdTXHntkt6aJYn/oBXyg6V4hF2sYXA/97KqBjPdGw27S8I6F+BFMpTyvOyy
H5DWf3S1l9DPiJOpExqcK7HvnNW+/5T07VXkWvdJXG0GXAYiLbwv4fDhPZEeZZyWjCJaGmW6SuP8
1tJhaon4JfG6ZOFEHUsM36PvPWKhosw6V//lSdZboKbXWAssTTsgPjc1Ko2JfhCO9dSoxUGxm5XR
0q+uDJu4hu2s5TDoULfjGJ7e2DZOR3nb/bCxuGkC/7G1lCNiKmtRD8qp7e2IhtwEpoqvnwhdN56U
vmIipeBXKS053p+4Q/gu+pUlczowYpgfUpTEs9Iq94VdNSv80JON3dLGPeDMxuWVJ1v31qkInlEg
4jWek8bsiqydJYooZlXR3IRy8hzn3qmsy03bqjtk2S7mMtjdRLl+3dgozjoZb5xe/hVo6rEvvCsl
TV/oZgU8EtOGgp/Xxq84G6UdlTashuuZ0Q7tIVO64UcuFQqSxfoOB7x1rpklfjwRMXnVnay43hWq
fV2k1lVQSc8VJwpnZL24db8xStOYV2HuzgDBsTJa1ptbxDR/DNKyMNAGRoiHKic5IgG5isPqzEw5
ZHXIGdQCy6oauXLyfPYn3K8Xoc7vQfFLpy6ld7tVbi2DxlZSFxslL8IV4rmnuqKLRSL5ZSXuTWGh
nJXTp9ayr0PdcheUjldeiuWP5XcYXMSqO9dKlf4HD5ZRQPfdsjBpmwZGQgZgVvfSdS0KHCzC/ujZ
zQ/HGofTBiqCSTgcoCvUM6wwaWoqqvsazSVibmWlYpg405XK26SlBU8pU1/wu7jyXcSUQxljgJUr
WPyQc/yZZQb8Bc9UN/lAL6TaYewh2oOZhlikcHyYIZh8regLbjzsSGyDngliQcDWrnt07ZwL7xRI
CcNbYnd0JFZU2CI/JEsJKQIHMLoXZb2/NVXCpKzSlYWQzGKOT8POGLQfZkEzRtc6GB85EpaJsQQx
Vjg+SXwvm2kdVc6yhlnnaIQHg12d8joiwx94zdjv7aw5qp3V0iWTFXvklRLjOLTNs9uSPw6s1F8A
PMzAJQ0VFaBmn6UO+lk5fMXk3p3pXWdsWtONl1Vfa3NWjH7WsRTMpES159h4FouoCtK92tCb2rr+
WwJib5VJIXPIqJutYgdM81q59nm9RSOWpeprpK2b9Ime0HrnhOWzohTeXFS18aBmmZg7RvcaWIa/
KEHHsxqZxkPb1D4m7/Krkwds4Wpa0R3Wenu8LN2VFUXrWu0g5NGPwyW511LcAkxGPKoE8aNSVOos
12N8spI334rBIXT4gLnWT24h3ii+UoK26lGJBvGwtKkYLRs1vLYkXHLIGt/TkOXNahOLpIT+MMhD
8GH0pDZn3RCqoH9zY6bAh5t1Zv7AqUmZ1U10dmx4tGWGp4sKvpnUGo7jYS7thaZd20G6qTz/vjdp
nSnpCZdM/+SU3c+Y3Cbgi2KHV8gjyLt70UejB4nQN5ljFldyPJwzOk7xJdrYUiCv5Coq56ZXdHPK
lR6tY9KhwGiitqvH2jVp2y3oMu+9a0OWntq2uGswxOJr5gY8HVeUyG0QNvvBzLMHkra5hT9cv3Yi
tVsilnexdyt3tlLtwyyL5nimb+hyv0tteYsi9EcS0GobmDZFY/Nl8K3X3JN/lUa2qlPld9VgpaSF
9i+vz4993715tYRMPZHoD3a2ZW/VdOJX2AL3uB3lZbUjKQxaWLIhTdtAtYTzQxrg/VKUWfOWDm7o
oNXv0bX0Y08iATH+cNqzJnmPQx88qVT/5hF1odpiEneuS9EmSF6VQbpHDnRjgWUmzb9Tav3WyGzA
Slp2liO6yHMNJ5nSRjJQp29RKD06cCHnLY+OfoRt0Wkr2gsw5ar8bh5E5aEYep5YtxCucuUnHgZM
wDMS27gNCtYAWWt43GAatMK4DoxQXYV1f5ARxWBSlWHnV9Gv28V0pSnmbdNpPwmnvVkjYY/r0n8R
S+kV6emzK8i2xgneciI1UeEzKXvM2tr8nsrPL5U+BzPA303R2rciqAFneO7Z1YZolqT22gjkKxTy
6byr8mNUDT91uE3UNfrnvJNfILg8II69GnUaWt5eD4F6CC0Nj67Yfg2TahUO7k8rT88EIps8KoO7
cd2YR0m39Y0UnKHornyb3B0EmatG/f+kXVmPnLgW/kVIgFlfoai9qqneOy+o0+mwLwaDDb/+fuTe
O1NNUKHJPIw0mmhyygv28TnfAu6fzJ5yrQ9dFtcfPOUHVhqGEycGHLIAQnRqYqMNMARvMG3/DCvp
ISu0j0gGUXpgxYekWhJOH6STsgFMLrWSU0ErTEByluGJ5OAB+mA18gdqV9uOhajclgm6HVoRQ6HA
gO62maHCVrvY7MM6xpUOWzeTuLA2MoDx7yFnAMx6R+pLyCoK/Wzqq/kAGE3TxyutQ2KUqYZrKxTV
+UpFzlI9k5DDjyFs0HtUdZTO9X1kwaovk4Hx6DjsGJElrpoS3u5Nww89rSECCn0yOVdeGyuBTIxe
nVUpTuD4BePAGqBffLirsiyUrSDdUYf7tMMs3oGYX0B9A9ZloBf0niUAReMGrKRqzqmjaZ2fqfhi
lKZ9l1rhWiGUPTLlIVNQbIKEkGjIRSnqkx1mg2Mm6Vmm/UWq00OKZMnIh8JV4KSdc+0bWMYwqAP6
3VDOqlV/k0Iop0Hw6ocxxHtaDQeuhNs6Sddto71EILZ1kA9z9Rj98hLKNFAU1I8Nzd+Z3H9LNbg+
8YTD9DGCe0Ifr1ti3BE93MHW6jEM6mOYi7MsymOUGDtJxCCLETh0GU2QIQtL9l2Yp2CKWndaoENN
HVtIHuAApsoQbmvvC8N8zNJii9e6BQ/LbMdEcg8vvEukJS+2UaygRJCCYii2RUclB42zp9qkfgOG
FIDGiVNDvcbuKjB9zGyPJL5ws7reqSzbwvW+Q/MpguYHakRdDW3OpqkcSWlyN82lz6YbtrotP1px
9xEqzR4cnbUJm2ql42+gJMDBuIcQTWTkH52NN3eUda8qbcAxtdR7GKMBuZENxGsMuqlxbzkFvNGh
vsBcmSo/S7lboYW5lnT7rEg9ZEt77Wi0hKCyY/0MMu0pz9R9rkiv6E3Dj07JsBuKZgcU9hPLo4PR
Z+9mXxlgIUqDV0OL3qmszrOT/rsGKhRjzYtia55u2Y88B26GNpfabDe07H6SdvjZ6hAj6Muj3g8X
HivfCqO5V5LgZ96rdxB4NOFshiMTpJgdhGueM4aOUDnI323AA/rE2MPbPXLzNoY2FpiQHimkcm0y
QZxCxr1x+733C+MzebqoeISjOQDEJLQ7J4UOUbDBLEIZ76OjsYm30HpNzhVz2ie0z+jGWvG1Fa2G
J1iSQJMIykgwbQeVyl300vjtAa+Cs3b1O8Yn1tVLMK252o2Qkl+g8eacemILiUf4LcgrYyutKP5Z
6lD81sXB21CFnBoI/pA6U7Tp2LtsEKkuU7yvDYbjud9pGlRfZKifpcM+bkovivQt5C2ftcLyexKg
h91+C7Rhl9Jmk2nJJtDkkzF61AVdC45O0l9ur85MkezrL5zMSlTJkazHtokaCmT4qWuvxRYaXWD1
eXDzdApPBqdqt1QbmnvPfpmYSV8jhYARbRUQ/YojfR/FuMH7RBrvhC6cN1dLbYvFcJMqQMNhE9ck
pXXh+2rH7sJ9uw4fB091RgH3JRTz7I6/XvVJJ8FQKK0so5Qu0U7eg9S9hrfg2thUOK3giZM9QPxs
A0mm9ghluJX+Xm3+MThsuu8m1XZlIGpDlEq6qBug+LGkysZwiAvC5W5h//xWUpzs8En1owGyBMBd
RNI2+RmpBDZPvKM7OOauFvtw46aYniTX8zopgpBeVnvdTiWUTJV1ABuFZN29mN5o+mTJcHtb2jZz
JwbYN6YCBBjRfqsv6oIbGg4M65IOEqwekYJDd8pepCj8RjAZV+s6zmR3lpFalJaCONEOmf0j+BZe
erHP2io/ojKxF0/wTl3rq4WVG//W6WxeR53s0lSrqYg1JcC5DHS/x/zGTVapixR0PBLrTbZZElf4
Vdq7FXKyLeXYRs1W7YOL7lRHa1/fCXz3oCj9RErh4tm6VE0dN8QkHnQv0K83oAICjefJEKuhYXBB
081L9cFHuPUm/AaXqJdyD9i1m++Q1IE24RDM71Lo34j3WNMvoSdDzdFziALFljBU6yLUVbDnGwq4
txODdf8i3PxxeIfRz8HY4qW+MO6ZfQtWO3zZoD6FDupU2dwwggz9MNu4xOSC/A0vx6cBVjS39884
gC9zO9bD0ZjGrKK4/xvhXApA+IdbkHExugpiIeEGwkrHKoJeI1mS1PptPAilyiZyNWjngPA1OWPM
FE7CetDoF7kFzcL6ICj59NLT7fH8fmqPUZBAq5gy8C6mcALENmUZprcXts525ke6bU5oEcIn95R+
2m7m0CPNXL6GEsYahUm6KgPXXHInnJtU2OZBflVBLxadIUz6VY6icQ32CwXRxl2zSZ/HJg38RsDx
9eqdDpbfqNRvOP1Kfuy35mO01aHakK5hKn5Y6l/OTQc0qGS8aNAXRmF70omgeI0i4xzkS6X/GGzo
cRTlCQ+Dx1rK622VGXsVaqMUkpZVWEMUU37kafRz9NfoSLgK1XcWaU7NSp8HsE/Fw7HuTxJUKm8v
2mRnjOjKcVlG1VpgzDVz8iMFjCaqPutlXwj5UBHQoLpYv+vMcgGO8KsnebXbp4GsSaNEaQJOwE+W
/YoYDzFa1n1M1gl8+xJGHoG6uwTSSrAW/Mw4eUpE9w8ZMv+Lj1c9UMHwHp0yc0yB/r1NIsQfio3U
JJtKyxYQ7ONX9PsQ/w4xuYUy29ZiZkiDT9hLgAfoID4Iv9PxqgWufuHwGNflt1iQjoDqPlwDZX3y
JpC0uOiVNFX9ZIcXwfb/XqNLm3hyxf2aNTyTRj0ufNfo2n39nOS2aoM+jAafkjcDFaaoXlKamtuA
QDePxEkUz35DtvI8Z50SZ4OvDeScFXTNW+kuEEvMhsm58Gsg6qhYYoEOiqN9/BlX50JqoegF9f/B
l2WUqbH0kZJB2wuw4CAw7YXFmRsTvDHADx85ob81bkPDSuHvWwx+hmdAyyCng7q3Wi1dkXP77SrM
KM52PSa9MM260Ermwx4t9KLCfDAhl4nfBWglmk9xKBULp8XcLF5HnOw6iKcaIcgvg5/Dq0BC8Qca
6G6f3mvq0+1jaZJ3/Fqu60CTR5XeWWpV52LwefVsQ8o0K9Kdxl5LNN0yAEIt/R+Jg0OKDscgvOiB
BwIhHTjryTGotWlsJgPwJRKBGPCQ8W8gGf2zpOK/MYBJhr4cuvm/KRaBDzfA+qTE5Jnyitjcy+WP
zFi4AGf3hE2w7YAEB5JwMhC7JbHMKWo0RZq4tv7JWQc9VgUNl7sQD9HbqzS7z/8Opk02YMMHOZMy
SFrWGopEQePFafOO3uRCmNldhwxUAfsP/aJpEqpmLdWw6ZjPE3Qs9BfGjw3qwgaA2LfHM3fa4XgA
2wpyKVCPmKRJAVd4XlnJ4Nc92RsJe6QDX1CJnxY0fu2C6xiTJ1hCmzxExYD58TMAM8O69wy3uMPz
fSsDxgO9QYYW4QaOqEDPuM1BWt8e4hRV9Vv8yQaxyjJVIw27MJWkR8MU6MUJMCyUOrm32xK6I5A2
kBV6kkt2GBrhgVcq3HqIGNpOmgKpG2WNhULDgeTPFhxRbv+8uR11NTvTLKHKpJTqgGrjNrhDVyIm
H1Fi/sF3qEMdxBr5LICkTg4xGgdDb/AOqwzQNt6sTspOkhT90UiAQIZsoA3+zmSew7SLOLFxosjN
M0jVZvWpqu+3J2t2u8KZB7xAXDKQKP56/vd63ZsyhLN9i4IsEKpbQ17arnOfHp59f4VQv4bQC+hu
pQFC5FCAT6RHQUBd1R5p9HZ7KEtxJnlGDA2FGoRKxBnwQAFhJ4eplqIcGVs46Gc32NWAxjm9ygMM
UmccLTvm96n9MnTmicGXQOJp/iebbBRUMfBqQ2F+/B1XcVS0BGMoGtR+W/5QLFBD5SPsEf5kj10F
GWf1Kggox1TnXBl80R10/QjpnSL3by/M7HxdhZgciVzvpBr1c9T8ZbG2O8Dqqgc1o7vbUWZ3sgEY
mg5smKFNs7OwqEqlDczG1y20MmK96J2cVXxhTWajAIUO+jnQZ8gFv06XmWtM1SEo54sQUuu5tTcr
+vAHA7kKMdleGe9FFNW09xPtp4w6F3LrP1nzqwiTjRWGdkMa0fZ+3KpuDS+nHL4B2pKwyPxUjQC6
EaQOlZ6vU5VZGfAscHHz4yFeW9ATGKpw4UU498kbIAPAa8ec4QTABZyBl8V7P+N0B6EWsNLD7ERz
sKiaoAgXpm1aOft174HJCC4j9CKh+jPZyGlUUQHFwsbXSIKWtNRvewHQrq3quguB0A9wUg3XwvsD
v3htcxxBasPcUDeOJCRLfj5zWdr1j5kmASyGQgLFV4UuPWjHNeSxUaeQgXaBiUCan25vyrlvGGcQ
6CWo/eKtP1nMihtWgz5479vwYyhhXMi7ZBWkr7ejzK4nKnZoEKFw9ptOsZqzoG+DvPeNRO/helb7
XRvsOAJ7TKab28Hm9udYmLPBo0Ddwp58BUDvyUaoYEh9U6/6MHdrsXAjzUbQoNwIQ1Aoh0wLSTQy
jSFvMBwW3dfi04i+3x7B7Ba4+vsnJ4XeQsdAmCVOigqu4PGrwmCNg3+No/NAlIXdPz8YDcatKJQD
ZjnZAZFZmZk8COHHEuy480jb65z8wdFnwJjlfzGmr9HS5m2l1yBzFvC766Bely7M2LTK/99P+CrC
JN/JuCKpsGgVfo8eVLAPD6kXe7mLF+jaeJX25SoF4Hupyj+/Tn8PS52chAkJ05ZLwgcHu9OPmvoS
4RWSZYdM+ri9I2Y/IDzc8EBEzRAp3ddIbQVKhZLjZGeycNoaBLDCWKs6W2nJ5d9Fmuy9soeUEwip
vV+y+xhF4fibkdxX3cKxszSeyTcKk6W+7Y2m93V0zYDjgFWsm6lgcaMk/O/GM/6SqzwoC9kQwDuo
9/PufdC3mq2vVPNOsouFOHNVCUiR/7VC4165ihNQ0Va8xIh6M13ronqjDC73Vp1vy6F5TLvm1dTJ
HyRg1zEnV0XWgXFKJJwTQVG/akx6tGz4jgB5uHBEzI4NelHj4xfH3VQsgpZ1pbYiQaIHo6xBvGol
xC5Vl9THvFccQzzfXrJfnMZpARPwk7/iTcaF9K6TAhlrpjJcF5yYL2WbJV5oaQ+tFDyqaZ54hlSY
8GECOKaxglel1detZV/6pgUYUgEIU+ZKsq/1HBqmnap/74nqlamdXTqgPp4UOcL1Q5vyKeaDBSal
vhtS6JYChMtBgQK+k9IeJvIo0Xu2aQEUyYIfUlGdgJXKVlmdj9mbvVMsuoXI6c827uDXQzJfYXKw
AZjnIbXqJxOZissGGVjH1HwL7MKrCnIqgmhdhv19WkfvbaiNhnaxuqKK9lyxHAQZmHU0JdlnVQYt
Dmj6SjqWs6vpBviw5yaMglXBK+AxSfhIevKD2vUT7sJVk4oVaMewD6qV72Yt9W6tDqcGyPWFvTB3
XeB5DFLDqCyHkunXfQ6QBKzGag1nXvgaB/aaqdH29vLPnuVQs0a2P5rLQZ/vawiVteogEmRA9Sp9
7o7hwTzARuclPBE0ZHrIpW0TKGovleDmjqRfCe3oMoFy8GRgQKZqrBC88aGf7JAYR0V8liwAsHLT
uz3AqYbFr8sKJwVabqibo6A4Oc1zIOBD3uJ7SnZtdCKvGZxn4Q6V7XXiyvtw22zSjdw6vQ38lAN3
MvKT2JDFxc2ybR7R/F9bC79oqu3z2y+anPphmyt6RoH7jFW6zUw451JTMQBFD55jC4hiBtUNR2nZ
S9pm96yEqNbtKRknd/rFX8/IZPIDRVAkvY3wc6lxMwZrtFERoFt6eU8bx7+Nc3IbJNLQQWQBaYIK
dlxG4AEH6x8XtnQecN+9C5OpAkiOfJ2dKsi/OOqhOi2hc+YOUwuPDOjSj9qX9iTfsgtJNdsWLn4o
nbwAN7WRI7/jZN3S0YoOovHF4x/M7V8B0Wb9+jmZna0XguKWSKWXuLpvQLyQrIUje+5UgCbNSKKG
qi6qpF9j0NDiVcKxo9Mc9opKa0SOUSz1tWbTrasgk8WrlI6GLXQTfZO/lOouKSFMWvicvqnNkkbQ
3H68Hs/kNs/CjPEy7YXfwJ5Sh59CBZg10x7++cpcR5ncc6kBLCdVbOEbcaWARAIFkVrH2Z41f1I7
vY402XQhTtMOC48kX3+k5jE3ofu0MJjZLu5VjGnFf2Cy1bSyKnzd6Vbxtvw2asrlu36X7KOF9HFh
eaZl2p5DwAFg+MY3BT3lSvwGw4NL1LZLCshLcSYJPno1VAxAFvrgSrhgsTpaDbM+vmQjsxRmch9o
tYQbVcLXAwWQfShQW7B0mPgiD/n85xvOgmYUGYUdNADEv36mAwls4LcxntgWOziQ3CtqfieCpbx0
5irVUaiDwinENSHvNRlPCvGEIiQYD9PzVVXfpYDJhKpwOOhctwc0lyuguG0QPIkM6PH9amlcpd1C
ZkFWyHjsd+iWZMgL1vk3AgVhT1uNmDziZbBs2aBO5d4OPLNkX+JOPt2i0DpJsiLMpBpvQf+5hFG+
TfRuoWU3H8aGQBtqGahNTr7bNEmLnOam8IklrYUCXj4FQgGahrdHM7dguJP+H2YqUpWRRqv6EEld
XEHWJfiQEmUlIuamfOkpMRtpLLDiJQE9E32yA8M4i0J4kkPWqfzBwsIz2D4Xz1H9z0v5cGXBrKGk
oZp4tnzd6LqkU7XudeHb0A6PrNyRIU5cRT9vT9vMradboEcDfgyIDIbzNUqUiCrqTUxbYrUbYUtn
aEUu9ARnsoUvISYnkOA5l+O2asZSk911XhF1m1C3HRglQ6PBcE073t0e1FwXECEJWjtYI4xssufk
Ng+EPNbPxNrY1z/IsbkUD6MCeLsud+qx3ncniLIvJ0aze/3vuMYkTyFgAWm5UjQ+ge/HMMAeW9bX
ob0EA5uf0b+GN5WSLOIaZoocl24FiJVdwvRDftW6lyb7lrcvWm//yUFxNarJAubBAEZCixpRJqKV
lQtngPpZIS8ZG8zkRteLNi1JmoFtqkyhDdo9sLut9TXJuDuosKkT/aoTC/X5pTmcPheyWCvKKhY+
KqEuzFzwMM293ioaD3DlcAff6nSBBz5uuskDAeMD0hS6jdCQUScJWc/SEspQSGCUOviZFNEB9hb3
EuHfoZcM/82hfWZisJxSXRRC+gVzuxV6ctRbUMsLGUc1wjYj06XlBppMBXw8qLRSKrCVdA41WzXG
a6IVrbmKWRk4CoyVU6uT9j1TTKeBDJxe6+XWbGEEkXRQuYRfqpMaMC0moECDxfRTNtN3PP7hjq7x
U2fQC/xzBhjM4H9oGaB9SQcWL2HEWOOszjwtgcCr1iQgD9fwicv1VVFDtBL0stqqUXYIrDcNF/O2
io3syeBWuRZyfBcUULfuguKpqxA/7zt7Q+u8gqgVVI1gbhpvCciGLtHrdZBQ0ykteB2JPIfJTmOq
a7vGF1kxPE2h/ua3aQHvXQEjngwVL1jbOg3VQyfJ24+4Mk/AbH0CWgMqTAZz0m7kh1VRBsOyftjA
Sm0DQNZrD6DrZgiCcmU1teLEaW2vYin9XDjRZk+WsVgBn66xQjfZPFSpacICXDqm4tBnsgbYHCpE
wQqsSKh7umAF56vkGzxbFr792cvuKu5k54iUq1pq4rUJaSFXC+0MZOFkpdrw+JGhFXB7lEvBJse2
GAwb1jIYpKTWnozlDZVkaxjven5/O9DsrTdKq4yuk6jOTM7pVI01k6gV8nyrcbj93mvvtwPMLRfS
RmjvohIjA23z9VptZRC5CcdIgpicbJXtKQdtXRbDwim2dKZMZoxHUh9ZTYBtwfh3M5beopKBDimH
a8gmnAMpPhNiPA969Xp7fLMr9fdZNu2GcJPXtSzwuCT8kOZ+zSHv1z9xS/2T7XcVZ5KetBFp4owO
yLXktz57Ac1ub6T3cL5Z/bvxTK44qW/BQo464Q92fW/2jdMwsckU4vFidzvS3M74VXX834c8/vlV
tq8yTuWWIZJafLag4A45XAoXpW9m1+fqsx3//CoKBRG/AAgMz/L+rosHcAdbGHOpTmnHCzMHsZ65
e+3/sUZY+tdYbRS0EtTWuA/vvh9ZYMG5UWTCwWsC7asYDpChzu6rOH3to0Z28kT/qFm8Ei1eAzRE
VTSAUXMD2/VY3lTM3KuUbkN0a1pgCV3awLEdWmwb0IB9OUItEczkPcyJ9ipL7wwVkns0ebPa5Ecl
FU84+N9TJt6kMNt3abzq4/ZZAhjKVWqMv2i5K6IEZO2oegk44AuZyTwBcLurjyoeaa7sYBq5hzbr
rg/SHUnpCYX7QxSFP2INPV7ost/lcrFNYD7q4kHYOGkQr6lJdlKa5C7n4rnQ1L0OjrfbS1bmZmkc
AxefbWR7OFRJumuG5mDb9Z4X+Qa+q9+6AbqvGWyJ5GYN2627wCygCZpll6gCeIuFg+qKKjlEenSU
eGW60F04R4DWm2a5G4b6EKuGF9qW8AJYljuJWt0Lbp/hlh14ZgLz3lrcGR3A0xZ14ZfhqCBX690P
yNevicLOIU3PhRCeRQqIo/KLIIXHpcyjEZQ0I+KVMcShu2E15Mq7IBDe7YJdGdC1LvFX5C3rjqZe
0gLJl7aXFCvXWxWuWrv6zmGhWRfRjqfN0ZZLD2Z1qDzFB0mBRayiv5IUnrZN5Mm1dopBDSNpttZD
cYFI+DqIsXYtnFXBdoUklFtoshPBCFfhuIbx+62WO3UZx2Mto3bULN53SEa4DuULJYfOzKOVNytD
K4+dQV5yaGSAh39O8186CTLKoaTdZEbtQggb1SpzJWLIs0D5ojQsyMOB/6tCWkmi51yHm0GsOzK1
tmjTuyYUhUtCVjk82RmB0LgibUyj8ZAdeHEsDkWlbS0Lt1ZDtm3dn+s42ZXiU4F9oUYNt9K6QwCx
2jh5bmtt1WWBF0ejUAqhoHsKACMCpBVRgEb/qaplN2khIos6MulixwYVOslXsvqdJRAQCuxNncjj
/kMOji97SFeirJ4U44Eg/wj0+IyUDjoZb3WoetGQON2wa3UNTBV60DnkFsrs1EJrpClAz0B9HroJ
HrpHjk34qoVaUDa6v0rxXldLj5UaZMLthx4M8TIZjWD9XE9cNQScg56YCim6qHQDLTqWBbj+kVuV
0n2SaKu0tdaxDmU9xYKVorxRA9tnA3GTItw1DL4SnwoKKh2HHgNdxWDKdD3ETVAzzOxTF3/00rue
ftYRiiFg6dMca0EbNK1eU+XU97C8h17NSLQu4MGXfYeIgaVBXuhk9tSz0KUMod2g6RBKvq+sbaMc
hvBIxDGAlXGK1hqPDkEurdTIwrnwLS7PGildfEMyuaTlXsW8KnWzEpAXHI4VP1Brx6snOxFOp1yU
2HI7e0XCiwX0njk4lvUjZtEamFMPnHVP58pT0PIDaNPIIrUVh30tgwiEXEHi50dYfzBoQPXhp2of
NGpjD38wDUJNfih7Zb6y4BqnH0xwFyWY3j5CIxxaL6dC2TSoBxlF7rbxY9fvcftp8T2TflbmI1pX
A3QRquTBJG/oMLpJIrxMPFbC0wl3dPuYQQu2eIshkdnTn1Avciyox9CKQJ0k8FJrGyprQ5c8qT6o
wV0mTmG1TwWHPWiCzb/m7LFvXgLlyaweh+Ip7Y8mLANSqO7axbcuxeetY6OCbtXvC8Mz8k2rPKXR
sxI9QKrExU9nsOKBNaNLB5j9BccQPlGdPxQFJJRH5SENnwR1KuWnUvOV2kEwP18n7X2CmjWSK0/v
Yxe62S1gHQKlMQh0uj3AU+qQOrhIIXCB06keTT7Te54SaPw/K1S+BDz0wpI5enZm4lAnsM3UeuyY
3CvNj65XD32nAXQfFF4QdyvdrA7U5qshhP+Z8Y0qhqtk7a5ir1S6Y2nrDuY5yaCE1WxYe4LJqCMx
iJUU3IVkcejmUIA2M/YYd8EGltgbrVAu4Kh9ViWk0nJOV1nTbs2E3EWhONh9nznQFzqEqdD2Sl68
BXp5Zkr7Wo5u31oTF+tEzdedDJ57lCaxBwhs67Am/y53HajvUJgiRQ/5BtA7ACWH66KE/5wN4znR
0YPNgfS1LWY4nV086Ro/GDxdVZ1xrjTzOU+t8yAroUO7+HPQIODE2tpHHfCOKJAyHcznog8UzKpx
DKLOkaH06mbtsB+S8tmOzUtS2fBNLcWOkPQ7BE6wYDqMwFoOe9C0vddj8NU1ssukAvJQiY6LAR0w
AoGmf5FCIeGYJIU1QM0lqZAUdtG7ko0+qNBoL5f6DTdTKESZpISE9qFdBegFNJWftA8BhJTk8JlD
EeL2aGbTp9EqEFUBE6TQSUJYDCovsgYJYao1J6DP1tB8//h3ISbZYIzkqYOlJPepMrxbQ9JBxQPX
6u0gs4nt1TgmTx5mFcy0olb4oUrOWtXhKIOZfd0svHhmp+vvp9sURmQHEjQoAiZ8qskR5NcIDHZZ
3S68O8Yf+1vB5CrK+Cuu8ucQ4mi2EFz4dfyUDqZDZLYCS7YMPmylW4i1NKLJBqjtdoiCAhMX9dE6
7yNY6bKF0tNSiMkGsKUg67mC5xoE6JL6wZKWNGNnF/9qviaLr1m5bNIUmzhKn7rmAVd8TZ9u76/Z
7/EqxKQSkdddFlY2Ft6uwZBK0dMMOmjLPSTd4+1AS2OZvKlLNScoNqEkDkUvRxUJLiwU4PUl0OLc
FrsuEUzGQ0JdjcICzyZD0p2y8ZMUInAdEjr2JEVLR+ZSsMmYJNxzCQjhKHgUdx3sFfQzk9+y8C7C
Uf3PZ+9qWL/gC1dfTlpkDPgdHJvcwJ3dGU6FDBsM3IXTZg4GYcgyGIiaZaNJN9XZ13I6QPgta3w1
gFqfTapdTMVb1HQvSs4yt0Kf0ClGXwAp3GscwEmovKVJshZaTWCQw6GgB4VEh/TiraXiTImM1wP6
cLhGwz8gTH75rZPThAyN0dYFvg6JPDdovVZQX4SD5u2Jn/k+vgSZHCM9iAxpDRS4H0OfTk5QJIVS
WwfwlE7FP1/jL6Emx0kC2eTGwEPbl+gj6z7zEJjeh9ujmfkIv4SYHCgQ2jXjIKzR4mjIa1HQJ60M
nhNN3t4OM3Mwfgkz+Qg1Oc+6QdO5r1B0Wjt7K8SSxdDSSCafHtNBouLNWCoLnkAEdnRy4EumEzOf
9/UwpriFNGpVqCpgQYQuv0XK8JOYyIqNPokdopZwt4+ebs/bHM/vS8RJDsajKoS1dQK+AXSIuzuo
67UGRNMhSeqEp2YFIdNjCAM+656/VNwLFG9JwmZhu2vq1xtaFkpFBlQvfOiGbUSYnkimRk7Jm5eU
KQubcWGXTMn1gRoMWlMjG7DYvdw/hn8C0vgym5MDIlVbs5FBR8T6/QRP1+nKB05fbi/Z0iAm50PX
sBieCtiHVnBGc9yJrfhPjgVU0+EUAEwYmfYoskrPiVLm6BNCBRMC6U6J92gqLwHtZgdyFWbyzXYc
jSqtHTgMAquD1A8etHEWirSzm+sqxOSbDXtwz/pi7A8AMwhLOTusPDOtHWJHq9urMns6/BVJmxZP
uegThcKexx/oqYaVUHQvyvt/F2LyqcoMxNcqxZcCWDWqsrVbFKqD+/NP7h9Aciwox0DJbAoKZL2t
d1DdE34JI56cxd9N2NHUJPWUCE+nPxiSCqedkQIO05PJXoauDCmpFCJFo89S9FZnL9HSrM1ugasQ
kzvOBGRBL5QIj0wbqipD7MhBs0nYcyxVC5ttDq0AVOffo5ncdWAMouPQIVT43P8Ek6A59yd60k2n
f1PgZuSwZ3YeTvILZXiB/suZnHxMtOWZqKqA+6qRrpWUf6ZNtbVya+EBMjubxABqZmTEAWP59bQu
VGJDFsBCG1HrB8cecP4ErQwBxWbXlvICtG72gAB4S5Mh6Q1tvcnuKJkVMLSI8NqJ2zX8tk8JLf3b
G3D2wr0KMdkdnBcsEBb6exlqD1nxyHqoQRbPEmyeVXDObwebHQ+MPHUDLomgOE3Go9IojqpG437J
lZ9qwKCVI9SFBVKnGAEdglRo4ijgcmuKDePOyRIpQxjZOUThLjDles/yuv+BzsKHpYd7FqrSPbR9
92apUkc00rFS+3tY0zRuh+ZJorQZuhwKanc6t7ZtzB5btTvDlSh19aB95rSDsJVpbBsDBNu4grIw
8HtekAC0wruNDfmiJhuJJhVf436Kdl3Dv6G5+MANdd0zaOCidMhS+W7IsnNKxW5o2j37VQNmQDe3
2p1NzXtD1vahVZ3rNthEKnnqyubQtfkpDIGma2APKtLiIlfJOwAMuwErp+viyNNsK2iwM6i8K2Rt
DeuRA1HCCw+73JGktlm1LT3UcvOtMpStXnZrCGnucjMZWz/5RY+o3xbDezam2VpWfAyBjAeEVuzj
VlmHvN7VTDmmXf1N9KU7QHsWUMLuUVfFuaur91y2UAwcKHXKvB/cVgwfmlQYriQZjaNWxlmU5I4W
pQFFUZr4DWrNDWtflS4im8KCWiBEHrZM4odANtC+SnjrxQlpd0obQfu30Y/QYfgODkS3soRykiL7
EttKdDZLAIGNFPLE8sg9gWBI5NoZqv2p3QAh39DKDbV2O9DiezTYSIut4a6sclDKh1MKjQRbC/YZ
PHTqajgnfbGVIcQNNkLjsCzyhNQdkwJUD7Qp2lxcqg6MMgkYPEwNJExlqHga2a4KjPs+7rYV5j2q
g0trqFCzlOVtFEJIT9tgfc5Je4Fa7raLotjtqQEjuujQcCtbKVQNHJGKp8Bo+01VAmYaBNYn53nv
aKp0yooqcix4sOp5cyDU3BhU2iK/ejV7Exdfi1dRyx4tRa+cgg7nvo1HrWKjX5mG9qpLllc2hmcX
/THgqG4Kuf1sEvseaN0S5Sb1oUrtbTbQ0M0IVIkVYFgGozmrevoAggGqxCmwJbgr/kPad+1GjnPd
PpEAiqICbxUqumzL5dS+EdztbuVESVR4+rPUA3xjy4US5j8XAwzQgHeRYtjce4VNwqGpyNV9KrTX
FhiDBsr3Zq9BrzwI3kN1/kQgJdlxYKR2r83FbY6y8lTVb1XBz6yHRnQqaOTJiiR4QMcQ/04hSR6H
yKx1Xeyg9l7YVRr/pnoSApcybUmo7LCDXRHLQ4fP7jGs/7Flz3WDfqxqhA26cMMH1L53mpECplNO
xhH03OkQifKxpMobwK4G6txq7owZ2SlZetvyuU1SRPS+05rMbqHX5KRRBu1fU3zQjoZeOoyxVwak
tjtaPmsjOAiMxR5acPAcnEuzYT9UAApN00EX4C1F0xkdIonhQoZ3kMilWaLEsNUxXML4S1UgS6nL
aN824o11w0kb1SOKi0+Vad5yAVvUIirpMY6Cm/nIshvWbbCNN+gvPMPGSd2oWHYrr8Q53ftUDZyP
Rhy9kNQAvnS28NC+3l4MtFIRSGL6Vncj1T/NNscewQ+PY9cMn7Q1UAelK/HmC+FTDSXLao2iTGH6
nVoKtBdjwzEolNYgg2+6eomMGop3PowrY/hwFNKHsNUNaKmKDcD0TTLkp0aJK1uVMDzIp7DGWQL5
zSz9E8nSj3sCLe1JQkW9/G9I33+mCYBYmDFjvugSlhiSujI6Vpk+xKPr4qGGMPv46/pVuARLzzHM
Gf7EoDyHYviSGS3SbhB8TE3feMtgLj170szUKhg02Sl1TZ9shudhW23rlSXwlzu1WAOmxmBsp88s
e2tJeOqNWECoGGsA3pV7xS4P5q47WfvpxdpbhR3vNYe6YhanvY+eNBuayXZ5J06Fs6qKNcMprv2Q
xeIAZpHA5y6Dz1BcvHMF0BHA2X7oDY7IOs2gad6QxxaX6l4arVeG2WMlQmiOKy11GGgGosgOuNRd
VpovVqttCTpOs2BYAAcSaKWnu6JCLynT4PuUZvXc4O1cQOU2mdGeYyXBvjUQBBCI1AkUdYci03Ol
l69o7gZ2CjcGEo/PSRk8QoTnFtLruFo6lTpEjW8ErTZVT8Jd2OYTLrlqbw7Ne0Aacwtp6cI2oOvv
NQOH8HY8t+PrvoENcncee/0ZTgAvGtT367a/U+U4uT2FiLUpqsHprP4V7JljKBSngbiRJuJfIAud
Jzmi726qipNbegrSXdCuJO7fjoXZQh5iK9pM84Qj7/zvn7ZpWms1aSUkl5P9THiTu398ytZE6ha5
M1b5lzBLsBqKYBxOYOPoN2X0lqQN2qawKEARsdxGAE5e32CLxBb7i8/kbEgPmBTl1eUbPorTMYha
LPOwg3Z94FOZuTLeTyLbhfTpeqxvA1vEWr49gKXhfQj7YMtwY9xhQZ87oVrv9ancXI/0Xd8ZBqTQ
JwRS6K9A6PJoAt1AVcLZcLjxzFfNDQ/qdoRSJ0pUm3VZ4G9zCCYHUEPzQ4fhBbKkqNT1UMCgvcR5
rXawTgLrKq5dFYriWoBjeK24TOdp+nIggNA8e24CF8qggrGkqoSD6IpWQBNU2dV/wnd1o7nJBvxL
ECAduBo7rZfnG7IxXBgLPDZbxWntCZDR5r47i9/9T+VxZa6/HVDz78FcQ7eCzf3MxXMFMBAN7j34
PRlUDADk2apbOHc5kbemLX1hnsE/VTUODzkYry6ZJajQDI1os8mXAwjJHAZvSfiTJ+Zv9CAIMAXK
Gkpw/uXLmYbGLDxAcb9paOJ/3fBBIsexoB3zOzgimHHkBAk0s5MVvsSFY2VWsv1flMW2SPNKKAJq
en470C2e0s4E35RyELB3PY2idRRD9yJYUl3/bItH5nzKgMXLVXRTwOiFkMrXsVltLoyYUVj/Ja9C
eem19+t/H46Vl2bPAPUeNRuI9y3XKZcZ7wCvnnwtyCGaUpo/FW3YhXGHVsUAA054n7cejKJ3PI/f
q1I3HCgS/ChxWdho6zykOYyMgzRstjElWwNnIQKhMafxcVvyiW3VKQa7f2I2YAdwiyrhmdVouZdZ
5KZpp99ZFdyRkjrwZfLKUmnsshu9IgTGTfT1bxZIuOa2Y74RcXNkDbkdzWEbm/Qkm9jXejBpsRQ3
pIYZXWLctmHyprTRrbTaY1XmT0oC3M5UnaPW2DDewnM9v+d14nJSvKYTRGOocepgeGFQALnq6jaV
bAOkuVuoqIwnqJhL/ZQ05v2INpVNe3rmI/8B7vWDDMSPljIPOeGMYM/LTWIC4gG1/8eyKT50GZ46
Ln7JKtrFYatumoq/sCHHdoPA5Kmvij84hAYbUNYT7sLerg3L61h2ilSWug3M56HDp/1JxuYVvhRu
yGDZ3hL1JYEvNIed2kFS817X2pvQUh7xBHpL8vZg9NWvRBSPRA3uxqrelUV6QwDZEzJ+D8fuzOpk
24vEU3W2TYm4hUF1tStLbdyOffnQ6/xuULMDkQNckqmxB1R1j3JuDp93hcNvp5KOSevfQN9tcBvB
7qoZiSsb89zr4Bc09B0ikPdxr/3AC5VuOtQI7V5J/SaxHhsdz9CAVHeaBgVCvfBoNr0SdbyBNiXg
ZiR/5mxyoCl3UCp+gJvaY1gKYCHV22rksAJrELbgzG169RAEgHE1Ai+LoRtc2K9MG0Wd3AyuGhqJ
UD/vCM7XmG+aPHnoK3HPAuZxvQEaSdFvY4HnTwnEWKJDTZCxBIRVKLUnkA3S9CdeZHfoWYTOlES7
LGo2tRYBoDrwEvg+1BWGjrnAvfxik6jcKFPhZ4/3YmvxlyQOIq9N1Z8ttQjMQZjmlNI6K7yVdjJE
GaClsBECnfCQh8qzLvmB8KFDm1PqDmGR4XTh9BJV4I4bypH1QMQG8rkq4nte0s2Upmehh61dFfVz
yZrbnIsf5cTOYVaByK/oBLLGqd811m8i4RTSAUmWdMXJzHuvlxJeNql1sngFlkcUvgOk+aMK07ck
rH9pZACEc+pfSEQ7L4zI4Eqib4Mm+I2bBFQU2NOMnbmz2moPE7KtNQ3QgYjoHppLfFsNEI5E0f8N
1mE/jFHdCmWo72BWAmV6AOpsQKQOE5uOWhECicgaKGATwM7McHwThW7sMqJGAtZDMBTR1K5wZFOg
OZGCfB1LQR2zB3io5s12IBqas610YMvBvLZv4bBLfpZpEXhh2MMvDL80rNsHmqTvHSMlZqMFNLGE
tCVtj9mURs6YF+VLMY2/0sFAu686FzJ+iCa61c3c6xPsria+Jc2wS5L2lJUAPwbqY0SjTc0eGiN3
UWC/U/UZZcceZazum1qFkkeeR27TAnCV8B6UodrpkmmDW7jZC0ZflNo8pUFx0gAlm1rqRuhWdGaF
S6I98Kz6EZbJ8zCG+wGWvUEH6Qkrh89g1eIVaTziSf0IzsrW7LJno7EcxYKxDbgXpUvCaRsO+U2h
m7+YNsBhK0FXeeIhtBSQ+QAua76NZaTexdCkcPBEllvWxlBpHE8sbX1d655yZYBxbXlWlBbuHWQg
cEMzYxtEol1Q8Z1Za+dUVgqckiwvJrlm0xqzT1O8K5r+V6hV8Z0VtaZraTLZcCtpNnAXLIG0NoDe
TdRjMuo/kgE1pRQORdBUwZMlPfRNWd7CK064QjGKe1CP5L4nKbs3sczbrDhl0M8D5h4wJWkCSRqw
pnaaKTP3amA9o3Ca2sJSnuNAkZ7a5jeRHtR2q6rnsVDvp7Q687bbA00h7Bzeb1lTie1QsMkO6/BF
9DNmOE1cyWFV06pw8+PVKbQAKSgo8LzCgEUdNDpgN61ia/MGFosysrit5cAskjg2PUMzbidp+jmI
SnhlPfE6M4+QcrkjMUhafZvr9qAXhs1zuu3L8gE3bWn3cwEVmhe3dT92bpjN3ygpug/etSiKqSbw
itDwsakun00+HdJ8PjlbeiiVQoJznN3VY8T2vRJnTsQzNzc7F1g1EAsHRbHJGMPnWEIsBqxoFwVV
kLoaZdf2yj00h90gVhXIMTTeqMUQUIwrnOQRFn/KqCvH7DnBvzt926qOCtUbWyTDTSWyfBdaOUig
RN4Vg3Q0hLWRIcDecjQ6l9EaaXMAsDUzy8ivo/Y3rkcdhUyJRrNyrrXxNEBa3TYAtgcwO92rEzon
hQmxORoCwlqlgNbGkJ9jljY86OoEpHBoVF4oYWgXlyFsCDKzPMY5DwEPLoZNoihHJUx/0TE/y0m+
ZCCzo64oyk1gopiSlvwQyOzAy1T3xibYRVUOp7kACPgIjoGhkWqOgh6rZwoRek0Wqy7aEDocOHGo
wUZ8o7HgWHSSQfYqytyiK9/h/fmQkvgRMg0taoj9nWyE5ZiN0qO0aIFlGSW/jB4pEFzKVJRsCByc
pnpXi8jYoJSveKFJWthv90C0W0AMwf4QKkpGuDVrMLPiMb2rUrmXYG+6Iap1dtwyuZHt8NzArxA/
Q9EhCMg1IPaH/CWGop3DMqQMLW5IOJjd0ja4V8LpZhrxdO8bPxL9K9zSoUgEwDoE8Lrf8ZhDYbAx
6DM03M8m7jSFRIUNOKiAC2SNFHwoJTwF+xRkhRLLw9o0AbxOdbBIzSRzo9i6jxNzR1rzFDbtibPa
M3vVyVN6Y1JUB5U4PqEukTmtGe47pQTuetzX6M7uQLo4FmO9bVp6zk3rGaepP3IoNSTWPqpbT2M4
0jUDtY0u1He67G5ztXVrLX7plPApjtszKomwa8MORr0++Yl74I504PC1yQ5p9y4YWkD8U3hgkZPs
yEFqKqwylaOexGdqlTDtUu/DRL0pK7lp9PqmzKYWZWX1OQvDmzIljyFFLSrD3cRyMCiUAW+him6S
pjgUKnxxQ+gTQvT7rm70yhGwzHPSglooQ6NCLYJJuB3k4Owh6g95a6HEWjyQsivcEvmzzSKK2g/2
e2qwhwgnhqIF20xkW9Uaj5YVwCpUakcjIKbH1NEJ6w60gjq/4Vg4p1ibMGwVFqthXuCgjiFrDc7T
aQC6zjbV4BEi0eB2qopfxjpIPEBouz1abW4ZtQIWjv14hEVGYg8VAOUp1WwYfNtjFe6VTjnGcPD9
AW5nAfZHwN95pNwNBsRpcq4BhqRAAlCd/UhpQVIHVhoHOaZPIlX3PIWYvBBcoqgRiW3UR9RlQ7Dn
cNPOcQU5Ztdvqx43MLo63TtkBd8GmsF9lRRgDUwB8uEaElMDFhTu8bEHZDwzP7oswKxOZBfreDvh
3FcGsSV98SHV9mkMyTGs4MJK+t666RX+EfAodFszwp6lMGvMMuUx0nKY3HdQgUl75Q1Vs61hMhjI
KdC+0tDTIAN7z1ASIwHYAQouATup850S0m2ezy6/mKc27X2ulAASQk3CjvtUcXjUfoSxekqG9LFK
xgdgdX50idxkHO2TVt3GXbKlTD7BOu83GLRb7AJM4Ri+ogX4UwnKTdZp9QtRarlJjbbekFg915ny
Oy3B38UY7xKqHeJCv6UN/LlbbaepCQpv4X0Z46bgYvoNB47ISzt2CoPCtybt0BXdCNj4cB6Fcccq
9tj1jRslxE266pwojNttZL2qSdvaUL18qrnxZCXdJtJCiIHRXVNAIAO7p1Xw4mHprp/KRwuti5ih
MwgYtSuG7hZbfq+x1pwNevdF1e7jkIPAqxG4LMevCYk3jYj2LI/QTFLh1EvG96kBoTCY0FmMK/ZG
E/mUsdwtJ/MpM5I/eKMczBymcRbaaJFJ7tqhPFKSnIL55lKS9NCO8lQl9FQUBlyL8FlGQ8Auutig
0XXI+siCFm8FHjLyKpg8Euy0PNWPLED7DSkNeCTK21Aj9aoNczs72bB2An1G3gZG4DVJcyxk1TgK
15B0c2LrpMNzCAXPKdkaIfyoBWQoEgULM87VRxgzbEUaR3adzQQGWNlyAL+9KpRvMgQNAmkrSBJD
txEWXFCT9kCG1DUr1c+L6GUaxKZCX2w0dLhtcPj36k9FKfGUFOoOBcLXTFXw/sslkrL8B9RhsbbD
TTGOrsbCU1l2j0kUHbjszpExgcyUaHhl5rE4plPhwj/7qI84CPsG1BUbvA20pYyhVOFCbJXu9TLA
hRIK6guqgTojFOihev+1zACr255puWT+kDOgFO+tGMdVc74ehH2rLKJk+inK0raew7UqjKgx+rLM
zr0ZnSQ6z2bP7QB1aCV9yrJXmo3gkaFlYD3VU+zm9ceYgISRbwsRuSCQbGhQbAuwMMIYrsNQsUuT
m5or8L5NQI/K/DEOnnWR7AsD7d8/7ZjdGkHkxpW1Tzm/h5OEzfsA9pLS1oLmpLUCHO16z/N3pGuw
w8FCqvNzOCh2zCSirxmCXJxng8560zMIYqkHLBuF14pRMT+JH3K87K0Ipl3CWEEmXJznT1EWpSoy
TSE3kHL64Ik/o1AOEhLfItPZBCMet9c/6hIm87cOjoUD0yMLVk9Q9fi6dPCYMspkUtlfdzd0qnMv
fiudBO+SA9+Wm9mdMTwHEM5Z9Xm7UJEzPkeep+FTod9QqsTMm3GuaIa79BBvkW56ZLcmq7YEVf4z
QlR1ZkVqPN+XxJY2B+U1tNoRXou9Bw6iN/utgWe3K7ez7xqJbWELh9+TW3Fa6zJc8nMy4Nf1v+Bz
U/LTIGuJp7CAAayvywQ0aIp+TA1TOxAAWzCe0mpHwsehiB9rfiorZNNsP4HcNwY43kBHBIQIdrjB
Y6BLT0ZsW04fqI+LlTVwoUj5uePyt8T46TdmyETGhML0NqDQFhxe2uzXyiJbi7CYBfgVD8C1pv98
AvFoONPOfIgdCGA61i7z+91aP+/ivH/qIi2bywCx511n1MwfGazmUCZBV+nY5O02iMpdBrEL8NIf
gEfEcf4GnzUHqYVjqM0zSMGveOFsKpQf1O6HlpVeWesuC0HlxDVzfV4uHScgrMNXAu8lhpLM18VR
DvWgt6IafQ21gw4aIgFlexU1p/+/MIuNRnTNEoaBMDCdNdWHmN9poCFej/H3ty6q+BBxRnWEGtyC
V9ai0j1UUlHrpDF8aiA9gGlzorX7SWenEd7bo1mc62Rw1Rbe9Eb2W/TysRMZmNbpvqzFXhMwmyGj
G0X8gGYMQEv7UAINVAlPlWRHlOYYDxFKytWR4joeQGvNy5uJdI6Spm6iPbUq36VBelDG4KcW6AcI
iLpTZzpJlB0LK3ETA7qnMVTTowhVO2srayAADbkC97rwPXEUUwjUo3VpwMTp6/dspnyIm0CMPmNH
WZ5C9aY2V+zC/i7cxTwjBnBXsCTgurq86qNq4G3D8xF9KXaId/W23QWbAZ0npJVe6K6dnn8Fsb7H
48y0sEY1YAO+jknX89iQrTX8daotcXqWW3Yg79TLNoErHdhIwk218NrtuEOt5EBcCLB6K2sLIZY/
ARaEM/5VhysoWW4TEsU90/ETGCgoRQN4UKyuHIHfvxx6M5oFny8K9XbQIL6OcoxymhVJWPm8usv4
o9G96vEKuPFiCNywyBzQD4a669cQvVa0cFJtSr8XYM3Gf5ilOAM7X5+q711LjAM2igQ6ajA9Mhcr
0JxUs2KpNvjo+M9AISP3WIN0Om154yoldoVVmPWGUb4yusuBIUaHCxbWNUvhRU0i37UajC7RBrtV
om2rn3LweIfpkTWpw1dtTL4nSfNI/w24uFLyFN5sQG0ioDK4Ff9FEvi1/4YT1+b6jF64SVRAXoGP
gQvCfLwtvlsOGmkHoaPBh2eAo26Ke3Jq3oa9+frPFiAfEGIankPUy+5zd9zVL+PaZfYXi/B1A8xY
CM3UgQHXdViOfV06Wl6jopY1wgePuLJ1ahybtLe78szYCByGdUtkFdpALuCJt/Ky+A4N+ovD+F/s
pfgaRF3x5kwAjBJu76F3BFhQtFGPs4TnbInZ3bdP/XF1xPPXW44Y+TV05ijFYcoW+1GLC6tR6rL2
jROaA/AqVJzsCMq0Jxxlv0Z6US9szdlYQ1c5XrWwS198YjmkEymZznwNIEPp0gP15iY/pOdVNGts
c5vt5Gkd0XBhzxgGLn6gQjg0qJaI6gq+YUNWhTqQZswLGblv4eFamxyQhuGkK0CkZGtkku85t/ol
5CIV6BXGUijoMThUi/3sGx3u+Zbt1jAEF14VqoGJxA2FHfq9Kw0doykKa4BQRgAkMoffma/DTe6F
Hnea17GzjdptShugX1fZaz+u79gLXxNPYNyOuIDxTZc3VmZJtYJq2OhXTXZQWvkSS3MbttEKZfrC
14POFTQeNeiL4sBdbEo5kEkpoQbvJyOcS8QrHfwWGvAdecjkQ9j/uT6o7xk0CED/RltKQzXcisEC
KUa/tu4j63Es1ximlwKo2GtQZYV8CFuSP6gw9UFActgHmhjo5dLO4ufrQ/gO9tNUaHf9G2Kx+Eol
MtBdRIjgqfOYA7WTjXasD5AtyjaKJzz9MMDFvOEA0gBat0t8QuwRjCr7I9pe/ykXlsiXX7I4XkLR
sQilVSQ1nDgAxZ/oxOHqs6aYeXFOAVqicAWc88EF+F9rWxqHKQY8FkhmjZ+ZtgJquTgOzQC6BGDU
+Yb4ejG0gF7zvEKATHvm8l6pflnDx/WpugDywlf7FGPeB59ehy3aU3qpBBJ4PGAZtZv5ZDSR91mv
0l938L40ImALDIqNa8GReZHANLjzUWVCetv2mZfU4jFPOlcGwdP1UV36MgZK6vhPBZrq76X/aVB1
o1BgNZAnsT57ZMZ4Lsr4v2fqqoUqDsUpCBijukTHWV2Ty6yj2LKFeZvhsLcTU74GcbnVpdh0CgDV
GmDsd7lOga4R8pcaQDUHL8Am1so1tdF5by0uVAuQSsOEValuoU749StmDeSntGka/BCYoCIcgG/Y
6SAnZWIFrnxxZmEXC7ILCOvmcklmuVRDqyhH3xSJa0CECb7z17/dxSXyKcJiQQ4RjyVp5ldzAgK6
EkNfCQCSzHCvh7k8kNk/FOh7HcqFX2eMxvDnI2GGmkUjHDSfUK1ZOYUuRgBGCXcIfOW+eUo2keyH
GO4pPh+QxsHEq0lWrsJL2Rt0ZfB6o7j2yTcPd5ZadOjIhO3kipv0AQ27AxjFctfawpPe6IK5Qb38
bu3VeHFkOHsA0wQT5lthQ2FBWGWdiitYEFvLThpk465/nUs5m4XkaS56G8gw2GJBR/BKjIoaIVpX
utWHvM/c0FMc6SS3xQM0qV6KbbdS4/hbCPu2iVDMwzsRZ8c3f8Ygauq8qtrezzXzse0g9MDQ1uOt
/jMr2K7r21OllM+A6u1A3IJwmLJWZbmUV4EF/O8vWFyhVqjMPofYXfGz+orWPE5kPbD1IzQBt0it
XLBp2vpW8yKUAgzv+pRf3HefYi8um7SB7UHfqr0vJgmxI2CKbSuhN0E1/H8Pc7HFzUGjsxb46Fsn
0KwO3a3yMilOeap26R56avvxrP22fvbHeuU+vbhuPw1xsaigxxxhpzej3ylnEdyzbqVAdPnvG3P5
Rke+v7x2iqKIRz5ix6tAQem9spVmtFIBuLjl8VJFjQgmskjnFmOoOzPumIkYEird0015KE/iZdoq
p8FTPXYMN8Gt6Wr762vj4sL8FHUpFA8mQi0NGo1+dDNspo2+Ke6GZDNX2rNjuu9uAK44QlMPW+b/
cIiaOEBxFiBBRt7w9ZhW8AigoErgHADCKO2JHRT9yr6fZ2y57U2VoQyASjAIxYs0rgjI2EINGacZ
KR6qACCtyEBvdmr0Xd+oz3mjfmgF0PVgLsiV0amXVsxMy4GLNacMtpdfh2f0E5w2MzH4ta5tYXo5
ASpmwkvMyO+DMdlT6CbLpNpnY3DUquyxbarcrkxNOZkC+E54VO5WPvSlU+DzD1qcQEPYdEJ29eDr
d+3NcGNuktfYmxWTOxcmU/0jRQFw9YE+37XfvsCnWVgcPcCT9YoKfRS/abhfGcpPfYBZSaectPx+
KJODWrfEyWPNlTnfqFn7UiSDT4rCXFkJl7Koz4NfnEsKZVVtzH+bm6kdjhmUVHub0qcemoLX53n+
S9dGvNjFkE43AB3uUHWCno7D5C5p/pjZ5OS9sGkHpC4hH9cjrqw0ayYgfEqJrTHKRFdX+LCS22q5
h9ekcz3CxTsb5Xsdarao3JFlkRBIC6FUGUppvdN5o6fYjaPuZjKFcqIbIGl34X+140DzT4Wa0b8h
6ddRpQioyAghy/I55zdB+AC31pVhXTwfPsVYZIostwAuAaPVn87a3eAW99ZWdQH5Rq8BNMFiF+8B
SXlXvVC10YN6SV+ux7+8I/8d4vxhP304wivgveOg94MGegp97za1Bez/Wk3u8tr/N8ziJILCgNnF
CdaHQRuv7N6kYdl6inYK+JDXB3T5MsGnQ1qM8g1YU19HBI88Lns4R/mB6QBOnD5A71N1keM40kbx
fIT5nW+9QroYXem1m+zibP4be7kNUgYqSp0itmr9NJLUDswEwo5/ro/w4l77Sy9Co8xSlwXHSE8T
bgKD5VtBdjRo9zbwaGU7X745kBybEI2ByP7S6L2sQf8jldkjQc7f09DO3ORsQejUhnS0U25il4O3
sJI/XZy8TzEXu62LRCzMhvc+637WyZFNt0JfWe2XDkaOIYEIi8Sfk8VVkBRaCiYdSh6TIe6GSUGX
g5T3aDyCgTUJ4kVwhz4ahaqsafZfCDzTosjcBVDxrl0sSlYQPcorcz4fgVwTjS3iHx1wd+OouKPW
2mH3+/oiuXRcgrGkYbAwMkKCs4hoWGCVxqrR+4Zuxw/Uob/r1C6ddBvsjMzRnPoDKtFvZG2jX/iI
HPkGRAEBC8EbbpHu4IzuOyPXex/XPBC0rQWuSP+gl8n79fFd2ARoUaE8go0O5bHlJigBpG/GMO79
rEGV52joK39/XgmLK/TL358PtE/n4ljWZjWM2AAZrpf6fVSiM/AvKDdCirgh/9ERbL5oEG2W+Jj/
B9no12hd1QWZNZmNz+WxGR97MPdzKCBfn7LvHPZFlMVZL7Qh1UpAPv16xlWqbcg3VQzFWUJjekhi
ne1ZjIxfnNAoeo1qMgETHFou2kpHJuthU0P4YZOEKM1IINl3gY7Kg8xlBK0Eswc4ndwnJVr1k7qm
o6de2j6f52dedZ++Bmcccu69bP3sJrvXN+gjv3WdO8w4kJvoQfNqyC74xk/FbY5rrtyXFvTn0IuF
gC6LhG1o20JooDgzgBE9laeQvqjBf7n+fS4uaXUm+kF4CGTVxY6Vcd/UXWQ0vtkDcSKfC/CW/g8R
YNOG7i50muiyFZhBoL/OJzx3SrLTK+nlZPKuR7i4bf6NsGz4mZEaFsqE186I2kZZbRmEnuHm4oQT
fIPiNc2pC1kFRvK/8SzfVr0lSiA8A+Fr4O5FZmNX42+4+J1SvtKuufhpPgVaXE1Q79faguJpT2du
Gnsc0zXT74vL7FOExQkg4qgxS4KhZHrtgMFrg73vFTBuuP591sIsjgALQOekIOgEEXLq0iOF8YO+
0sy/GAKIC6IC5AjRufnfP+1V2cuyIBSLbBwALO4Bugj7Qy1Xolz89J+iLLYlZJH6JjUwELjcjhBH
SVQG0D4ChsPm+pRd/PafIi1yhqw1tU5QlERIPdpQaOj1/w7AxaHPNAMYAYg1fysRMFrVUE8OAaHr
4HeVkTcwQm94I1byqwtYRtC/QUg30brAvlmW8Wu881tIaKP2PcJqmnbZO6vL3kHSowK+NqaAgaOn
2ynCpaUUDnSWflUEuoFSs8AG6lJj32pGt+vHYh/MXJAWSaob19ofAVWblaPqQiUK4DYGITmUTSD8
s6ygF2GtdkGF/CXZD25yT8HY9+otnDRGSNHY9T5+BTIkdNffD3OG8vXmR2CA0AhB6gTP2cVObIIq
SkWaCLwzCSh0trYTR1g6OeUHUPUrn+T72oIfFTpWsL6GPB/cqb/uFYWkYc0DgJMaAWsl+KjcqrW1
vb5+v+/HrzEWOyVqh1orU3x1WHQ8q2nkZlzbxmG//89hoFQGXi7GowFptZg21RgpcndAaoIYANkU
V/QAMfpwDXJ8Yca+hFkcYFqvFyQYIZpTKIpjxB9hQr3rA1nKGCMZowiBro2BlgfgB4sUNuKRQDcM
aKTGS2+tg+EMsFPfJmdY6DrToXqHQZAHJ5a7XbXVevu/F8rn6LDBoroO69FlFqBxGTRlX5c+p39K
EIM04zhNa6DOC68DqgEQx+DOQCB1ucSTDUU6heCLz7ikCZQV27yDt98O1K5N8sz95hGc9oO+skKM
+ZZc7KwvQRcrcezaDCzGrvRrUzmWJXFFVex7XYXulPS6ENo3r0l3X1ByyC04QgaqawblqxTgg0Ro
m1igDVk0tmnUMHg91MQzSvrSgks3W1hyYdgpKKlxbz3USlFsYlOCPZtHUBRr7yKh3HV/ddz8nsgX
CWqkGHvXiFR3NKpjVVW2pGCqMFsD/TMFwTejciMyKJAFbWULCqJYkoLlTd3AVN4TWaMPW8Iu0PQa
DSoFjfVU8srt4WkBjOlDM/zKwuiOhczrMrqFP9vK8ThP1bWpXFxKImgUK5TYbRNhXj3AcwJecLJ5
N8hajnXh+ICshg4EJ9zrkcMvjqiSitbsW5RsBxjRkOqpi96t1SCXdvXnIIuVkc7oOSnjwacJ94vJ
fIMz00oKd3Ec6CrOtXDAQJeCwVTgRhkHFLpkqcLxKrWjFkSP4df1w+PiQCBKNxcpdVxfi7Mjh4XI
PwUgI00hRwBK+UoT6HuCjY0LmD5BgxzGR8tjtv9/pF3ZcqQ4lP0iIhCLgFe2XJ0mvdsvhMtVZt/E
Jvj6ObhnotOYSKJr+qFeuqJuCklXdzn3nGJAwqVq7Cwq+PlG6I7FH4lVFiTUTX1cWc3PtAvGkMOj
jAA+9x9VIEaDOM9VnZ3pWNzwfvQaw7+NNPKqQzdYLyKvLDD1fP0LLu7Thc3JiVyEj5xzn2cdqkCC
/5j3BeDbsRmHiXPdyvLKNExWoM0MVMjs/oh6SHKJyeycdeUdqAqfy8RH6FU5WVxjOKfdDkJpXze5
tDBAd0HoAjYnZHizB7JFDYTU08LQ2cOA9h+CSigiMuu6lQWIN7h3L8zMHsiWCxRDACND3NS/KxNK
qrDj9IteCDTDgYXJvzVntPiaAGepE1SaUPiZsytFBiZKC6VlaKOZxgc45jYjdDAN5GMMnR3QsB1T
J3ChYHR9rUt34dLszGsg3OeSMErsPBLm1BCONWsWvA1GdRIHvbEqKV35uEun5tLg7NRQv+xEQenY
mXcvmV7vwYjhGDzFtEJmFboGlNYaamDJn1xanH7RxW1oRT2BzJuen33KLRlTijXMXP+Ka4ualR00
SWs6SUHmmYF+pE3h5Rmo6iy9IAdFSzZxJrUgD/irQO5iZfN5wLEU6kFOcWb6vtmAh9jRBP3++spW
Pp42c8Yt0h251YB8bls9wgQ2yte5EazFUov3+t/Dr80cFhq5EsBauHCF4JX5uVbwvKhrSOo1IzPn
gclJBRuSs3MgbislsHQRYtYxXYnQ1qzMfIfARqPoapy2RgDhRv9BgttWf7i+KUs28JigHQ4YwwTI
+36iDVXQaNAy1GzGaB80vd0kwVEgawrn06mdB0jgvMTMB6BRQL3MPljVDihD6iI7M8xmdVSx9OC5
pPExDK2w+Uj7fRsL9vWVLdRXMVaD+QWU1lB3R6v3+9KKEnTALPSrc7jzVXNwQPpmg/UsdUloto/6
jh1UJ9oZZwJeyqze5BtwyUBJcXP9ZywAjfAzkE9OBIio881BdCKIsMTBAOheNUe32fVgQfxo7fyu
2awhtRbqst9NzdyTpLSGbzC9OjcfwUm4pZ/1ib2SrWEhZP/Q9gCu8k/RlraCvdbVX7jbAGlPHRWA
EjFdMTtGQQa1MShAsbNR5BuZoQ7RrlyGpVftm4nZxVYEwwA/mFLiO3b2tJv1ZvxqOFOzt/VtcR9g
vHVl7xaOraogNpgA8CDsmQNSBjXuokIfq7O4SZ5IYWJmme+GRzxt2qnZd0/+fXuMt+m2vq3uw7Ny
d9380kfFPCEFVgTH+AfOM9Mkv420oDpDWc4GJQ4IbYqVisdC4jJRpgObi8xaIfP+EMjapBLDe8lZ
gN4liekBnLrgSdHBHgRBb3/lSi4dUIpwWSZTRq/hv+9XUtGjELxvGAXpcBNwLTc16jkxAOOYLNiM
luQiOHK+BpVXbuHiOsHVqUALAUDhuS8AeSoY1nSjOAsMnaPaP0SiPthdqYZWnkEt6/rGzazB4eAD
UQyh/C8d/SwS8qUECVQ2Cb1lnxp7hba8FRbPzRoIf3Y6f5iZfU0BHPIGGI1A1N6Cfkm/Q3XBFNo/
ILSAfsBDlBMQ3rxfX9miSdRFgV9CtkPV2T1XQV00VBrpPUPI9/UQH4Wo8UQg8MHFo4BPgQadIxYs
BrsLmkDXbc+uwz/LRQUIGG8D5cA54E4dxLiII6n3Mp5vhzw8NuHH/8/CzMWIg9S3Uiv2nqzeGU0F
fJh8/v9ZmL2DKdh9wBMIC6zUbqE6eO9Hf3X4Lj7T9BkvYlSjImVq+PhMOSfWIL2qoP6uMVLgr3in
xUOOihygiZMo41xzIazVPNYFSHbVGSpjmDHpj4MdhWsyZvMy+f9u+792ZpdplDE1oEFS02M2t4d3
MLA8JufqD3BhB/VcgVFvN+wwN7wfwGvwe5T/5tBhhAYPN4otqM19/5oRq6MslNveE5ptG/9KlDUD
y+vDfBMQjwRo/nlolJE2AZfepHJ31q2J1kCxuvuJehL8VrkZu7pd26h7geK/3tDnaPWRm0WA/3zf
C/uz89KPPW0FHfaJfFfnzyoYD/u8X/H8i3f3wsgsFmM1SSlPIKIyCjdinpo+XQMazevEX+sgU2yJ
mdxp8Gl2tfzClxVBVrEOwU3eB1DibdIjwEaKlTiCU9ktJsV7O9dsArgFSNbOias712/3kne8/Amz
TxmLapqKqd57cUkD00ggXJ8mA3i7eSK5pVSe69Y/DQka5Tk0A67bXtpGjDujjzQhW3/MkvexAZqE
UoZ3bLKdIgWnUBCtlkQrBa+ljbwwM88TfQxDG3zEVx6T1m7rweqr/1YZ/Gcf/13IPJTMCnQumhoW
oKdyRAIMws+iOFY0+I+lrX8MKZTAdymQ8JjHBFGuaXWITrg39r05CJI5GDt9VZpmjt36XzOo2KGH
IKMEOXulewWUm40AD6LeB3fJnWKBT+hRf0h26l7Y6wfxsJZxLG6R8q/BWRaQooGI6XgOh0K2mFI3
CZH/5qxdWJjuwcUTo2St0KBDCX0xMPl1eX0vQ5JVISsx28o6vi78hZWA6SPJ6q73lMIbwRpVMb7i
3BfvzL/rmDt3SqJQlxKsI1MKsK+9TjBIkjxdv5hry5gFFTX4DhKjw3Zo6UOb8w/FgErIdRNr65i5
vqqr40TKcJJLuTZb0YnAFyA3K+uYB+//HGSEtAaZWta4M993nanjUCo1DrKwrZ3ekd3akreQ5AaD
Yfir/tA2cKsOysMB9F5eo1/Xl7j4Ff81rs4QzTlRs6GkMB5Gr3X4SJM1KMaigWlhqIEgEZozl+d6
V/CUlr0HimYKwZnKeL2+gsVNwtzWVAhYyCXDBowKbGKg5PLvBhSvhUzNKPwb9wyQNKgFwFryY06R
GWOPOfQIJ2EITCU56murWPpMmFtEdxwaCGCunx01MJCHSZRiH/q4sQJRBfnfyneal8y/zhk6oagi
yEBmYib7+zmDSJPW+WXSQznMKXelG7r+kYLq8cwtxc1cw5buru/MqsVp0ReeZohAKaPFsEjuW5zr
dhPa4mu3p+gsp47h/c1TDaYFAwhDHQOc865UxXTAzFOh87oy2fRl4skAf4Xokq646cW9urAz8zzd
xIJCRq2Dfv2nIrzV2spLvegRLhcy26m2U8FBT/XOa9zOlt3Eyeq3AIRQ1UY/Ns7XjNI2UW9bUEkT
q9OcYnt945au1FROQG0EZCxwS9/3TcVl5hKnnUeCJ1UXIM6SI3ZdSdlmBfl/jiMwygTdVgQ38xZf
pZZKJjGp8zRwuCvScRACM5fPCue2hKhc6NfQp0uJ1TQxLUNvQMRI87Tqi9MYRmPdDyAb87rmhTPM
X/mNF1bRa2QIf/FuXFqapVZ5HouBGgydl4z9UcnRVBxJbLbhmoTn4gW7NDTbKF4OtZ6qfefVDnEb
KBsqZrYP9oalboQ94bvI/Y8Fya9du7Q4C4I0H82SNOKdV2ICRu0Hy8/13fXTN5+m/8cGJmLhDhE9
4oB83ygpL4qh07BRaQEhV9PftBvfpjtKbO40VrlZK0cu3edJN+T/7M3WNFTGKCkc9mgFLTywu5ar
A4dTOntRp/9nSSiWA3ODPAp/fl9SojRDYYA30/snEQXP9eO4mbgDwQ3rXv98U7hwzdTM6Zb50DWs
Zx30kSdtIHhCV3HZZo21b15//7Gk2XWKUp1hxByIR9QkXSOidjsoZp7XoZUEEWQZS42Cbzze80LF
LxC6DWQOVxzl4sZdfNXZPfPDOKOM4CeQrDApe9TaNTD5kgWUHDGLKqMcg/rc930jiQ4hjzjpPBVU
0mIgvyjl6ru8YmMOJh6GiGRcgQ3o7k0jX31tgjQ2cprGHH43TnwXyWYXWOraMzbHHn7t4MXi5j0q
IWkZOnp554FL1DdLICs+s33sSq+RJX6UoxWVZmNluZlaw1+kIOiOTe0xUPsp0uyG84RKAP2GnScN
oJ33K5D/Q13NuX4RFr3jpZXZvdZYR5pCgpUcM1/v7SZy2C/FRmla2weTXprd9CuRwdLDCagZpnsI
qiU/elKcDrTJMZLo9XrxG304TO8p0SPE89YyrK9gbX7L8UAj1CEAm2Hc5vvBHMALMoLFvvVo73cm
CCXeGgYyfxQln2pRAy26/zsdAkenORrdQ/k+5PQhEvrOBLfZlgcimL2braqA/Eeu7upQuqVj9Wpk
SgTYabUhYh2YAjtlMVBE+pgeh7o5TpjNLMUxBA72VVHZcxH4f0Dd8pzE+Nsg9mVWX/obVkWB2YXZ
W+bT4gBBKvT+6lIwA0JacCvXnTkkLQ45Kpp64zKFZI5fFel2SLvQIVWa2FGR+mauF0CtdCcOyne1
H8G33u8EBllMAkLsGATCdRu8cI6eoy6ER3DxnwYhf9AKoTgVPqv2hS8ZLiiADLsJS+qMPmQsk0S7
AWr7NEBotYyYsuJ5J3cz2xMN0QWYbDBaPjUmv++JyDKwWweJ5JWgly4hRBdAlIBDoTJYOdk/Qycg
h9AORFcSVGcA1X43RMK4SNhUsRcHDSS/L0X/GhgFTnZpGr5XCPgo16/STxc1GQSv4LQyoF9m1Vom
x9DT4wLzfIYD4t+COOr/Z2AWUjcYHzeEGgbGBHT2nBTQFgo+rtv4eTm/L2L2BqMgwSgbdeYNIyqX
RXIs5cDmUrKSKv48Bd/NzDan4l3fhxRL6clrAJGWulZNLTz7xcrjt7QcRM4qJmimofd5SKF2FThd
dJl5PBOA6XpSoP3RVms43cUyOhyZKumoTUiYdPh+1gTKs2qA3u1XONEnJjnoXvsBz4Jx9imRQ3nv
oELMTnjIDkqwcu6WrE+5AYoHE1AZHC3frTMZEoxKg2BG2NJzviN2ao9b8U9+G7rloXelFjVnyZ6a
xPVhNX2dah/z+4w0YRpZwKQSnb9SBfbZbxOh9YQqdJsgOnM+lmbB6rMw9q7aE1dh4HAdcqgqZNXK
5MdXlPvDOrojyJBE0BXO0/VUZJFeRvjwjQuhBDfYtmck68+Qytq1tuSGW7De3/SrVNDyz7uuo8yN
/yDshy8/H0AXRa6qUJlqPf2NvAxO4xH0gjbZjbwd0aJvbvtTgJFKN9vUtgaMh2pJByj22MVOdob7
8o1u2ak7VbfT8OdmrRGwlBlrEgFV1CT0Oj2z389DNKp+CA2eFgnPoFul4nAbbLnP+DGv0aZ1Mw9q
I+y934ECcRWL8ZUgznfk0vjcSTW9OGSahtfdyt6NLYQL0h2/Ne71TekWm/QQf2qdnQBqfkAwbGcP
0Hi0/Tv5QdrQFR+z/B3g/kHih8AUjPbfv4PaxJAE7LBJ6ZG/sF3x3qOPdRPekpNwUzyw0dQs0ZWO
mZ2v6tEunQ8JBRZ04TE08AMFSf2UhW3aYQsKRwkiKwX5/HVHvWZhHtaTinCW9a0nQc8rG0dbrf8r
pGeKfVFom8AE6GqBLHj2GEA8VRpZ07Tofoqf2i3bSc64i86C47uDK1vqu/wpmSVgpGtQx6XsdpI5
hVuBeQWIje9bFw5aoTc9LKfH/MFw+SGx5E18B02nLyL5659yqUvyzdrszEpSJNbRCGvgE/zsn0Jr
oiYVPahof45O5Yb7tbzw57M0fdh/lzf7sBVLGwxfwmBGBrfKQ8tMabZCG7dkY2JOAzQcHJaYJfv+
CRsjUnqhCESIFpYIFk75iDnfaHv90y2dwokODJgMTKuiOv/diAyMO4vGtvW6OLaEKj+m2VoatLg7
lzZmu6MlKo1QAmk9DK+/x7+p1as2JLcxeK2Y3FEhW7UpdHP1WV36fvo0H6Cirzv1xr8vTRj0IKli
pCkt608TEKozABgE8fh/jxtB3fCvoXlqKw8iNHKEUPSKxDfHikLe7b8Brb7uMbzQdJFlQGfmjlCR
6moEEVnrjcUrtFptSCeZo4SxLMgG/sV5uLA0yya7lmF+uoKlOuluDFafFLCNrthY3BjwAoKzAYrv
P0YXlVQDdxnHmaMUDITih552pjL+vr6Q6W2YP2NgoEdMh+wBsMLZ7rd1CYU6BTd0UEVzDJ5S0bDQ
TXeCITSLeO2zSYv3CLq1GJnDWAo26vthG5NUkHKEqh4mlQhIvQkAoWFnWHKgcKsxZMzVR3W2k8bK
gGg4dKR64rGkS62sFB15rO6FHED7QvnoIFposo7fIOtzIkohGxOW+1zu4DoZck41aZONmOOkXf9e
PzcFzLUXgfa0wMu6MabV47hXmBf5pRlGgq2rn8MqzmApbUClbBooBpoVbLnfrSSlD6lJkjGU0zCK
F7/WkYhlvXKk7NeX83M/pswRmsUTYA+Autl+RGGo0UgMmZdpdBOr5V5R6t11ExiaWjpjyICB8gRT
/A/S1aFKS1WocZD1FPKiDU+fhEDdsLTbR4bqyDT4ZBFCtVFXejMixcEwUP2HEts2SNgtVCT3CHw3
dBRvgCPITKkcbktQ4zpgwrExeH1PauFWbch9oYuQ8Bo2qVIEZq9K23Fk+4GD7MEPg8dY5VujHm2m
VqckhxIgVPTUVj2V4P40wfF5lwEkpgkcNAepC8pCcL302R76MY6qgi5TSoJ7rU/6YxfRndAAV9bH
4q6glRNV5E7t9TcMaW4l4B0h6HmmcQxZsHj8zXryzHMJHVzNTvTB1UMNw8dhcpcMgICqnebyqD3Q
hKiW2gQ3waD/giTmWe+FzkTcg8qM0EFtMTMat1GLbS4ZD6LAf1VQ0zVTAeQCGiM3vMg+hQpUanhc
ISMs146EvwO698cWrdayVg96I9oJbw9CKe/UDAHqqCMNHZ9FEkcomWCGXG2EbB+mum+VUvMxDoNv
AgQE6toC4nVf8o2gcYtsVYg//Fbk7pCpr+hSHpUABOt5xguThKMzRAjCBWwShB1fjCQ8h0VzW2GQ
CkMqJxSZbBaGdNNlTDazEMKGXYDMgIjgKa/QhOybW4N3N3lH3rso3QEBeYMnQzfRlxFtnpG3TJWt
MOWlNeTCAXmLExKmmI2sNyYItE9jrkLEokozR8rz1FKhY2uGvuoUumz7CWiRQcv7GE8UEyQv7xUB
3I+BopcmwbRlhil3odGhZwbumLrkDxy9jC2gajtI3YKtWspMsYGUupGc5Tzf0RxlAz2QdrzhL1zr
78M43Ah1/6dQyzcQGD/EZQ8pLp0f9Jy/Vo3+qfTxUYTemB36qHGJ2R8jG1GJFHDUM6nYAR/7hqO5
L0CbYpYCJDaNqEBLT+lGsyPck3n0IMrxjSairkNZFlnIAyblz3NaQeuzLfoHMiZIQPuJOjffinL/
mmnFe8zVzhw17a43hMEJKORMGXQyJahmmnTMHknTHsNUuB+4DgFMHVDhEbJjddf+GnPZSTvhWPrC
YShLJPudAmU50dctQ4vu9ST6Uh51UQy6QT/8QRai1oRGw1tbg54gbX4ZGnV9FTq3TY2aa0OhKJJW
9E6vfROzrpM4X/4iZapuV6QYHOig9tAHnHr2XRmbg2yMNk1AF9QrvLbKRrwdDfVX3LVQHivxE6VC
ukl60P4OkIy0i6bpXaa1gQVO4ATT+wTUNdB+QmERIOtO86gu7BpWM5x2Aq1c6CWKQX+OmtaCt9/H
RbPLY+UWdcGPadrBzOrolUPWsqD9YyTEj7gUQK3knJudNmDAa0S1OOq7xyDGdvBRzO0hjR8DlT/k
OjvyPt5oWXMgLIfmc5dASgVoK6vt2Z3gQ0WPDOJLajReSnSIt6eBF1Lo5bK6e+poLlvlOGST5idc
Ue5bmd9uDUV+wIz5jRrSA2WKVcf5iWf1uIl5vJfzbpP4UBaG6Ph72Sk7JkUbrU4e+2i8H8PUlQLM
gxQ0RFaTDDXkpfW7XIr8nZhyeBMMWQEuvima4o77MmRvmRpbPsu3utC+KWg9m5BJTrZiUhC7M6oH
KWangUfnrtfhI0Xq75KiPIYsS6yiqH9LBEIxUVf1Zk5B14l5JxORQI5/RPSqoHgUOarIfqe0Tm6g
qaHmggYtTdBM1GE+qXEHvhnHBlhaa+jw+gL5VVW9PZBUdMosa+2qEM9BMr4oMQQOFPISgxl7a3Cl
MjUtra1qUP6IYRBa1ICarphFxwQ65w4XSeMGSRu4YtGBOxrBlqsZza2QV0e5LImZxrzEhCx9LnzO
Lb0yAgccilsWoZeUUbqRpFbajYmsexUHD4PIn+IEBUNRhRzAAIwJ8BR8O7E8Wmk07iUp88JeSU01
qE80V+6wwM4C5MIhPPvj+5otRDRDDxg674aU/JEHUCUnIYQAmX+uSnYIujwzQ9oOOy3oT0YFnepI
CjNIH4/qOwoh4V7QC9/se1xukF9A45VKJgCujVP02h88xLJZIRg2eVC+1omKIiokvyFOqIBHqCUQ
pMFAtynWcN2a3v8qBemUMe1XiWDAgsCnbA9Z1kNW09ioDd+JTT1aOSs/00qVNnpa/DaM4pnU8aPa
Q5sTUfd95IOVO6rcFp0rS+vrp7hBNwBsCOYQ4xaKtdFaRjW8Sp1AscZh2zCJQB07bDYJax5JAneg
xhCUZ1WxG8EbBs0OjmlKkW15xl9jhUNJkEAxRB2fGg3Crakm+24j6L8TRt86NClomheHQjKGF/hr
w000yl3EMm9qbdyFeoBRuOkQUy1Q9kCL1FYjJ4rFa+jbBmmSZlba9b4p97geJVdujBx3QOhSyZQq
uGu94feBUh5SFbPuoUjfhlqEkyTaW8IlSCkGyX0xltCrTqMBouVpgds27MaoeUhV0c36Zq+H/IXQ
+igZ6dlX+E1Ee7frp0NBoMeZgAzLVIr+kULDFSyZ70zI+Y2ud4Kljvkr+H5uWlb9VqBcbUFGejiR
PEgcX1MPZSpuWFiEVpPkmzr07yU4cwcAXURAvopbNOnfdk10HxTtBiLz96Gk97aSU9EiOjvlpDqG
UnEDHWBPGoNdog65JYtc2EBPU7ICxYf6bReCfL3UniQdDaHWiImlKEEKeAa6C5L+0Cal4VakP4Bh
9zGMJITl9Wi4GM/YayQCgI1HH5E+bEEEtMmC9DOQyJ6NuaspXWC2cXff1WjGYEzYzIZ8nzSQzqso
lJyHfJtlxA6gCt1nyTYPsttB8/dsaDahCJVYnoq9GQbNO7gxwLqWIJAEvWkDEU7Qi9wjBzoY4fie
Rt0xbEG5gLhjkArDhOwvXGj/JjL/kPWQM1OHygpk+aaS8CTmlL83JNuAvNIR+2GbQB27VaMTuix2
3ZW2NKh2GkSuUcoeiJhuYqBm4x5DIBq0rQmDAl3PQ8jI44hGSsUPEa3YDYhJIViqqS6h/l73pZcq
1Y9MqCDVqJ3wPh+yir1MasVMTrZlMGY2k6oNdKFv+pp6NWswUiaT10gYD0QAPoVNAqgt1FPNsW1u
B7VTTuhCAl/JdBNVpsgMW10xk/xBkcgt6+iDQGQXTAdPjHWuFoNOQm3GY8MbHyleeE7iGN+/2WmN
vy/lyhEiY0uGEf6ioFtBQZVIDT67IPuKtLhj5CG4I5odg/S0maj+SZbax1gjVi3X516TDmon7Skf
ITXG2o9KyFxG+hTXDIMzVd24wgiyqmLsTZZAwRsqf9BG9e/yFtV0WpbHMhCe5UTMTVBq3RcldzOS
Qf4JJACmrA27mrQ3MYX8tiK16PalyQvVqmNXlppJablrG3Sumzi8jWvRrVRhtJI4h3qbf6gj/oqe
1qkZaoiKY6LGTPTmOWuH9zotHkENcm7S+rkqCqgx5TrZ+F17UxrkaSjUg1pzKEx32VbDlHwXVZtR
MFD2HtlNIPq/O2G4jwi7F2L+KBeyAy9yW4bqQZLZEWMVGwo1eAetpRujCWWbDu17VMoFRNDzQyHy
3wgxfhNOH0YKDug8uSvrxO3i4jVkjRcnBbV0qYYcOmue0TzaQ1zsnQ7yrSxnDqbIDlJZPNSS8arR
/ExzP7ELJXIKBVgxoc6cho2fRqp8NmH/oIRqaYKL2Imy/lRmvluHzbZPORq1fnpq2rAy03A49QWQ
9XJ4H2oYoxQ6yazCsnVIOx4FQ3RVXXSmFy4KE1ApS5umiWRrFJID+A+3Y6qmNhnqBzFAoxnlBlvL
tdEUJASGWWLcSlVzHHTlTxgM+4yFh7CCoydavh2l/I9kjAh60uojTITeTIl2m44BxBxrcO35uv4e
Qm/aYg3CuRg6eKUebapefWnVGoz8tbaTVexoCqEexH6ig4b0nU5B/liXAchQJLJGbLBcrLvIaWcF
INYKY5OnseQZ3DXYtntR9kirLMFKIH9Ezgnq/dJ2rePxsyyACtqF0VlZAKSEeul3rPViGlqFEG1E
43FEGiXWa9iF6V/6URb615IyQwKXldKOPEH3Wtlkd/KW7np3OKb7tcr7z2oKULrQc0ATx5j0wmZl
1SxvU8jTIxIuGryy0JKHcopJ0/P1CsTPIseEBQaB8sRIjiLu/LNFYxgGqd54nPgi0noamX2RO9eN
LBXSLozMaXAVeDQ/McAXosPlWQNozaywq7nV1vBcgp7uwMK6Uu5c/HqAIIN9Sp9YNKf/f1GLEuNa
NgqIyHlp57/Kau4ocv1gVGu6LAtmdIzag0NWx+w6Rh6+mxHKHB2mUBy9ChhTscztkiPzLBLr+gdc
Quh8szOVkS6XEyksFEI+euUUwtDxIMTCUzC2f/oW0sdd/jgKsq2lzX1MRvAUNclTmqI9061xxs1n
2qcy8rcfMusoCCXTc8BSRi9J0pMaVJs+0TIbxHuoKLdqa+py/6uR4idaQRW0ULSnRlRfglTSEXNJ
v4JcAumyBolWo05MbgzbIh/vJPA2QlBzfM+aeoMGcfCfzwIKeWAim3YJTCjzznyZolCQhiXzCDJo
Imem3iElqsu1Tfp5l77ZmY8mFYrE2sYvmIdI4qX8ndqhTe3OkdzsNzOh826t4TEXgGmwqEK6BJPM
YOb5OjYXxyJJRwWFSaFCWwS6JZDR2yLM4FbsTvId2l5SLP/Ab8qbNWc7FxHEMYBhcCdBcE6HEjKd
HYNAY2GFbK+G25DOQyLtS+CESUeftURxuQSklSQQ+P8yNKNIelm5DQtFU9ChSfDBKJaDnm3mtOII
o91lX44ef1E+1eMk1SLe05fWm7Bqa354wd1Pp8YApEOcKK9mZeA2UzOfDGT0/F4+MvIZg/9Lq58Z
6nRNEW4SqUFT4PP6Cn+eJB1cmZKMYUINHHpzXuqU5pB/rcUBeM3a8oPcVJTH6xa+UC+zVwz9rKkR
NI26/eDdQPdE7coa35AGaWFXjZ87kY/yrpCPsV1qDTgb8koyYwSjaiN+dFW8gz7NDrKcVkOFvSSG
FEWyoXT6WL4HzIzcC3UcWPC7Tl0lG5WCCQoK9YFJKtSorv/4pQgDYC46LWCSn5o3pQmwPpgsjAYP
HkdMUaEwq3N+22z10BwKsz/2D/V9mJirQJelfdGppmgYxIVc0HzEk2tZW1Yygs+O69syERpTqYjT
TkQF8IOPalE8D75s9YVgB7l4RtUG0hlKZ2J8+Inx8S8GCCHJgml0/PkFNPj+Kmhin4tZFo7gWU73
KJE9yGJ1q8jl7vrnXnrkQKkM+kuILQCJOntLe/DrgfTHGLwwA+0FvWkrMCT0/z0Q0SHwCPAUREDB
4jF7SSOxMuKWQI1E8KlbIZSFMNDKO7C0exgbUiDsMrFrz2OdpoK0i456qgdWd2g+s3oTDUGx0jVa
8MnTnkD0FiAw+OU5KB/5gQbBJpl70VNyyj35WJyTfQaadeVWN4sH8YE+DweyskUL0e83o7OQO5Pi
qKmEZPAyTL5xZT82KIUBZS70d39xFqaICvkxgtP50H3QDqqkJyEMiSB07lD4ReCDRH7lKy4cOUz5
YY54UhwAD+rsfRHkHFMAKBl7AtQ+i20rfubyGk/BTxvApVHcY4AjIJs6l/YUYnSW6hCPp5azuywu
b2u9vh97tgJBWjEzTxfYICc0SnEeUEfqu9sgfmuSj+ub8nP3v61kjkQLaZIlkB3mXhfeiSlUBPp6
26TMyoLYuW7p5xX6bml6mS8CjqYrMy6Mee2J4B7TizeterxuYHkpSHgmMMlPiaKiM4ICg8zcS4bK
EZlgxqiP13Fv9+PKSV6AhmEtiJ2AdgAwAjCt72spwE9bBWNUe5BcpWfiio66VX+RX5kFYqa30UpP
fQdti9JKN8rfnAlEUP+HS545O22gBW0K8LP08pn2rwN7UMW1IGnxS17YmG0VifwMo+eA1yo3/af4
RJ8G2Y3e9J3olZ/svZbt9p79Cfl/le34Cg0vMdezq1uFPgNpPeyKCmqP6WM6xJvQ+ItzeBl/Tuf0
4hxmQwH88zAFviQ8ItUBrUO8chIXHDlmP5ESS8AZYARjzvtbcbFq/SCqPFGF9I7FMWCYbeXniloT
91J4Smsze+Vvyf0aMe508L6HZjAMmVRAatGO+DFV2PQG5W1glB7rDsLgJqDSSdeSlaWLrIN0CeBV
DOvA3vcPWClpM6DQVXq6hHOeoA6aGWsAioUYEyOmgAwCkwuKpx+swpLU+0rb9KUXHsFDdFu9t6jr
WpGDFty5o2bnkI3yQDbFsT6id3ak29BJN2QNHzy9ffPPefkrpotycVYi5H5pBc/lGZKl34QPsRdt
c5c8C3fhLwl9qg9jE2/Hx+i+3mYrEceCaXgWcKzjCxtQQJndc7QmWY6yDdAdalSY6IeXOEkaGvw1
yLTK/+Hsypaj1a3uE1GFmLkFem7bjWd/N5RHZiTEJPH0/+JLKrFx/02dVFLn5iTeLaFha+81oHgZ
VEwrfVyAweVj9K966GzQPyLPdr9BKtNlZtmd7Ka7Jnnz4FIbsAC5y1q6B+7wWLGYeYMs9yJHhcxG
v823SifgfKArYkZ4cqit6eluA7lVLe2DujBuk0K1fD0CR6VprVPK6gd83HVajw/oV3M/atiz3Vhg
zBRq4FhwkU9b+lyp7Uur28LPe0m8y8M8g5mCPQpee5M0O7r/c75FPyZOGjsokqmbCZtqrNTP/jRu
YWv9PvTBpF1jbvAc+EDzMkhfrLfuQzwoL0tcT+3sd/72M2azneUFyPUpaLLGBiWGNN811/IaaOdA
rGGqSaB7DiD45E1meNq6PrpfGfetzkezP+g0rzP8bF8ssjXPvJJ+Ts7sJM5Z4wAngV81CRehMe5H
p7Hxc5QG4MLj13fwbFLuL38Q98ytA5l+HU8FoPOmp+XPzabmXec60Ls8WR0qU5FiuiBSwb8kd/Ee
NDrzo3er67ET+yK13m2aC3SdpQZ8tEAVyYmeDYo2IjPQnDCL8sHqYtNj1PmjD0T1WnTQvL4hR6Ch
jmVL63WeOIUfd7W7z+X4HI3lrrDGxstydQ+DMfTCut4naGh4QweoEHr9gI9q7doAvMdoyYPSNTdN
Ix4Hhq2f5F9Cqo/S5TkwGFYCWtcYe3oZX3NVWAEk8MgeztzvJuV/CBYXeh5vwio3eaY4XuTCnG1Q
9XVrFXe8zjtPKDXzVJEBvwCoDcpyuldJJcXmqFWfDzVwJpX9ymN5oxgcCCc0ZmUbA2NS41UZJ6MR
qmnPwCqEQKndp4bHRVluWFIfFQnBTyNq410B0HYgYkW5wXN46qhLc0Nr8YcBjRFkVnSQeQIbDPgO
+3oOU4y0sF8VvPTAuUrqgFsDbrSoqYKaxzfFoG4ur4UzAG7k8BO9D7KJSLJ+KVoYtBT2VFtuVs3j
RLFVrnN46gKycA/rhO3laGcuTQRDDRvVEqCQ/3ISvp3ykpuaKgyCvpAK93XeYspvoiX/8nOr24V9
AtrgFgpC8xEVMbFFi9bdSWXO3qy7l0zP31OSrFE9NxbOtrOxwGoB/hTXM4RLf+6kHNYMrhxwgpeK
vc6zRxofOhzLXa0v3BVnUoEJQvufQNPh9m3mGmGpFY0RCNgi3+kGr4kXbLzPfZvvEWb1Os5RXhoi
RIigBVrtq3LLu6vLn//sbIEEBCNc08SzcRaio6SThbCx1lxoHfbpdT88tNa14v5Ps/XfQPMib6PJ
sc4N3DiV3q2bOvLTuAsvj+XsdOFWwwJDoQLFuZ8fJJeKzJtk6smgje2m6Msb+zJbOqnxR2YJArS5
cU4DpoQtM4e2o2Jg2Syt2pOE50pgcRJGgu96w9q5BnuTrN5l3ISrBn26PDggHy5HnmPdBxrbScHK
FjRucTDdXtsKbn9qwLMyc7AhIGlc2VmyQxX5kBY4sQXLwnyklWePXe6rFWjfIrNQYZblsE9GpnpW
bH4Y2jDu9E5cV9K85q7O1lURnfqO2p5h9htspG5rN+NN1JjFoURa7TL0fePuHXXuAqg9RM+7fZ6A
s1Vy+W4Y5FBB0sh3FKf2ANVyPEhdAk8hgPfRijtTlhlgndWnS+EdYDNsG0OVA5r+9KtJi5dkaKNV
rMpPUzK0bJv0UGY9YE0NwSd1jFeQVd/dRL1qIqvw0I6+F63coPO2AZLrlA7RdSbEXjjj3qIqCFIK
VEkL+8ExkveCqXDmta3VEMuHPhd3XKsOajaBBnMZKgr0+5IEjjidsQV0DlXK4caR9JU00Sa2izDV
1WfoD42wYmpxB/B0nRH7qlf0Y162+6Zs16Zd3hcEWDs6ZI99j/o2ajTvwBhv+wHXCcAV/apQktjT
HOWUduZ9VNLPvhcAs+nVi60pDwMYxqtidA5ma62ska3MrIA5R2LiCgTcqEurm3SMXoTWXvN0uHVy
uoEb4q7VtF1UoaQrRlgTiz5uj6qeNytXAkhU1qi701oPyxGd8biLH1rA3dUhW+VM4+vJwBqIDW2t
6PkKMNZh1bK0ATwWGdagP8uKw7DDHH1bG2Hax95yIOf0LvnsK7jadeh6dpb9qScgq2napgY8wXdl
8uAwV/XrESlJF9sAozZa2JrFqyaGe1E4J9XFb3JK50ppxyDJ68QfVeCiolpsDZpvqUF7T4mcUGP5
ne3Gz5Vt3bOOvjDbec/qAimh5e6SEVy4lJ/yXoGYC1WB7+xtgd5//eVQAzA8867pmHnVdkCXGrXz
phX5n1YZO6Ak4qtBj8CeYwM4WES4uPTlp+uwexC3r0rX8skQ7fVChVoHs+9x9b9TI39y1dRvo3pj
GMUnpTmBv1i0kdSBl5LJr4eqUwEg6l55W1wlqb6hpnHUy5QACxylXmWrX63u7oCJ/AC1FqojtMn2
CufrKjUiX4OinT+UUA/o5MYW446mAFbR0jdE/UblcAc/FQah3wr2q7kiAtOpHiH5+5BQ9sa07tPW
gAU1h41D5H0eGapfuZObV2Y/1Tz7SNwUAML60dCVg6OP93olUp+RaI9DAdwc5dDLftNozXMSwSrH
UHMTZjb1J3wvQRGibgs5Ruuhd7MMgPo8DTh+e1BrxuCb3NTXHIySoEvUF9txq00cDa3fOBELUCmU
x0iTxd7O1T84bLjfF6YFXgt7AT00C+DrUgQokk8ANwotiMJ9vnxonrndcFjbaLrhyQ4F4VlWrbjS
7VULR2bV7Q04iUT8xtFuFfg4XI5z5ubRUOr4yxaDiNfcJDSXZgWl4hTvmPrdohNCEcWwfklRdbq/
5lcPFHTBSgVnFxzZ6Vd8SzgIcGet0tjNKXNfbfMxUvAkiW/7/o3iWLo8oHONSg2sCvUvgwv9u1ks
OAuJ0ihR5AMD9Ui2yurd3JAVv1pi853p0KOZ9i3Q9Am/DaoFMrtw7QSBjvktVVflPt9Mua7aruQ9
9+Wh/ucJ70S5hnsILA9/Qw/MrqBCVSKOhLf1NYVhUageKZKFGTx3W8MXCm2fKUv41WstOjbmZuxy
YCBRiirTF5M2C/nOudWNdMeCXII7UZZnuZvbDZU5Dj00DXC4VTDUhHKRVsGMx1pfXg0Lgf4ulm/f
yAE0LafFwCFSA3w++aPh5HDrL5TCgsuBzq3wiTELMhdW+S9UTVkRbrqCgzqkJBylk/KWSgPPOojP
4v90A32ReiHiuZ0LewP0nUBWQpduNodpLbMC7u4cyEtt19DmaEOiibTqwgzq56bQBvcKnwpOYc68
86qXjdPro+An4SjvWWfpMByKUU5Qmoci4+8yHl9rAiOHgoaD5jxperRvdeWtJ3JvQXpwGDTDk5Cr
Mu1kIwme6t2r07XrMSVrWsZXRRzDbJA9OAA1eipnx1EdrnjONzGRqyTS32G9qQUZ/JwPo5Vka11a
Wz2jQAJAE3CheHdu5QP1qKlkcr3G4ftzR+ttrsC9G6tFyzTUdADWS5YsXs+VaPBYhYSAOxkMWvbs
eMpst2xFBsjIsK925rq90Q89EGV10K5AELjlD+Tl8so8e06B0DjVlqHW8Eu1QNc0HikM9Dlj42xA
HFj323fhi5UMqn28SOI+O4co/06qk/pvx6ihjZPKbq365ML5rDM8Go0LV9aZCAbkloGPA90CeIDZ
1Uh6rgOujnZDaezr9Lpa/EZ/1Stm19WPCLPiXmzqad5kiJDt+qC8HTYUlucd7nsP6pNaHoxPKdTv
txDnWysbIGI2cefhxXIX2R6oQECEAxL9Ur5d/o5n9vuPHzWr7VHVLkZWTcNGH7Yw3I0LLh9oBAvH
yrkmCHoEjkqmpvxvcfAoyQWABdjvCRt3fIBxXUnvB/na1rlP+AR8v+VAJ4/draiFR6H4PiDfL5wD
sK4+rDP/uZbLj58zrYZvJ7guDIpLHntyTI5ZsiZkm4uFYsW5BfV9xLMtiYTOFvHQYoOAojH5C9ps
IcJ0cMwX1PcI0xn7bRCEu+VAXETAP64sCSYJi9+LnL7Lwj1KHQQdk3sCvoOXl8wZoRTowhgu+C5T
wqDNkQmJBEonhZzTX2299tTeNA9jFLQHexUfha9s+Iama/lUO95idjTtwvmQbRMHgYF6gPmrn2+Y
o6u1ZcyRhrU7sNdA11pZXrODrJYRLEU7M78TY9uaqoEAx/yqBXXMBTJaq0+0Kp9FhQdF8qW1aWBA
MSlpHDx46xUBJ+Hy9J5ZN5BYgPiNC8mP3107CAWoll6x+lQM45rBUNIt4oXdeGbT/wgxq9SVDlha
VV3Vpy6+YtafpDvqS53pcxse5drpQoKKkPHLVSHG25lCOB5dzz0cUsBEuAGD4Sa9aiD3IY/acbjT
Wg+dgyXR8L/t9tkS+RF4titsnhXVaBaYv2NyUh/tLUxuTAZoH/ghq26Hx5hxGJ7aJRTImVTtR9jp
33/bjIoKdJtJcywW80Xj6FI1Nzqk1XR9PdBx8z8skW9zO/t+MB7lTWFkNSQ/4r1TgtQB1t7lEOeW
CAFaHOk0EDq/Xoqa5VAlztC0doEajMxsD6Dtgw53sMthzi12AsQ4qq0WgIrzZxWBPxwccY36xIxs
C6E5sMQXlft+HxnYRxOkH4km+qezc7jhgJoAUFefBh4dU8kPA1AgBnTtWoeBev16eUDIFn7Gg5I0
YECuTgByw8KHdOvPhdCbZGCaWtYTVeRDYwKk+3ZEUlqsU8X0G95toIVzaxL56sroqXIS0+9GG0kp
yD9Kk/Y7osH9L63uRtFdZ1XxUrlp70tR7sARujNGeafrct0n3TW14gcWmw9aJ3tQkeBg3WhQ44BQ
v+o3bXGd6qkGmZZYWakxs0E6By0zlzpasjWgmvqgGoHjWDvbHUNKx1U/jIU3uGC999Ao9xJFCRP8
+YBLlwS1jaJuD1pvP8aQYTLbr6Eo7nO7Bth/dOw10lIoBUZ949m8rn03aQJgRt9yW1wrho1ekxr5
OQVRJILQgGe0cEvKDciZpbJFHU2F5TZJn2Lari084Py6q++swrgGL/e5GN1r3EEaYN5MrOCwqb9k
1FkZJHfh2ZCsSlU5ipb8aUWOCycFwbEstLceNr/gg+nXYmB74H9gtAP67gqFqRvNqu87ffi0uYZk
g+9UCM07eX4vI7P3jc49VMS5o43yrrjd+6B1SFnkzur4kTT6fd4W4I732UdnZze8ZY/EikHuHtZN
qQRWah4zHkMesNqkKolXWYaER49uJtkZUJ6M+0Thq7ilN8KJiaeNaSgjWA6lkFrAtx/e+s46tDG4
aE6kHtxI7JyafGSNhnb/oN7klbgZLXXtRFBOoFYHqTtn2CtW+aEoZWhoNPGaobuJ1OJgcvAedSMO
mgjVSzMbXQhp0CsZ2c8xVbcREUeLtsK3pcEW7q/ZQfhr/U9b/ttBWDh2ZcZaVYcxqbYZkoCWWX7R
wuIG3snRwtsKamAL2222vemQpkZjuSyMTHf0LIriKamqw+iCcqix8UhrC/uiNnZxmm4qnm+dwS5X
7hhBstO+l1Ao8MGag2RmDTVYvTL2FT7zLpfdpyFQh6+74QuMlo+SxY9WZFAf5bnOQ5ewAvsrsnd5
7XTgT6qFz0TSr9JY1neNlU8jbiD2wvkz6KgFRNHbE2BUjw5LjgARCtCJ6LXQuoPdqg+NDu7eYOYH
Y9Sgv5W3pd9CaHdPirL09ZbtnbbIt01d71BlraCGIo2t4ea3mVWAMpfXPYxszQMBpd2znI5d9cL9
MKS2GYzxi8j2MR/kVQRdTosZL1EsV3mqhqyTgUtjqFioQSdiH+kANHbKG9YmMKxV+lARvF9JfTxk
ZvIqUn1nidj2h56gli5XTNpfnZnf43EPxQcgk0272Fka3HtFcVfBQUOF7qM30uyjrYaHvsjgLgm/
wiw55m70GA/WGLSc31QJmlNaiidxgSMg0dk1iPzmpku6e4hfpF7UQJohK/RNZ2anzMT/xszUMAfq
DdQ38QEXU20zShgCqvRPIQkuelm+JCgCurn+HMdqUMUauvCVciXzcRtpHQ1GOMrUtJGguIl3dCxz
4AKgD6Hj2PJiVlyZbhIwJUOzXK+LFe6mneZUu07Cm7qNBEbLzJ1aGidm0T8RQ4mbqfG+5s26q1Br
4jn9jMv+E0ul9LtcABOYPZLIPHIevStdl0G9AWXrPoHiL4PIQcWM2yhjG9hRlJuiJnvSq3/Aib4z
uPwA1R+oA7Jx0GTz9BiW46WKleJG2W60QZrvU6gFjuCVZ6aGRUw+oXfyUNXWOknBf0nN1K/1/EFt
RtvnZRMYFp51EEsZvWpgnZ8rZCNtdc+T4rkpkheSqx8JfNE8NdEPUdRAiSDqKW5JeLLRyYO0LQIj
lfgofICEkKWe+AADpEomb1afwAKVFm8QEl83sbJpIffuxVZ6UltxZD37Gg3nJRLuC9P7ysfhtyOi
ubJi8gS15yVM37w08esEmmWAAINkKod2UWjFMRAVxY5XBy0JW0J9BpXlSCkD3dwLXHR1Uq3qxvYV
0izkT3PQwt8fAZg70ArQ0gcEdVb1qUhr5Az2DyGT7Q41oA1I/15a0Q3rrnu6aavHUtfWnCnXUIWB
Q1ZCVwuZyExNc/4L5k4jUDAgsU0jGhobeo3jaouStbIBYmLhDJ7lcL/izCon1G3wlK4Qh7a32KJe
yZ4vj+TcEQ9YlgPdQCg1AZnx80aBnA+aL4MrQhT6QjNPbsy6MANFT0gAfi0wE9CJKdFvWKgIzVLg
v+P6HnZWr4lgHkYsYYgw4dlJle1NmRXCc7IlqPLf0tK3F8sUCAMDJQgJMMTb5uS/weCqEuuSh0rd
BGWS3vV29+5U7MBZ8VmmZTDU9K4rrTc5gpQ+wJXCqoF3MtobsAS1oCPgQdt2A/r3CBJJLpAGCPuW
C/rSVSlZWthnpgU1Mm2Ss7IJXKBmXwPPuo4Rm/FwskB4Y8wrAupHx2EtVtCiOTAIfetLxcbZS/zv
DEGkDaV9UO/Au5jFbPVIwNO55mEbkLXzOULT5JiHyTr17c0QsMbLT62frpNP+4hS2cIbZSn4bB0U
TpU6IE1zeH06e31bbtKdsTYWgUdn8ibUN/EUQmMOdWJrlsiUWaQ4JgqqYdcCed/sa+e5yE3oG6kw
YFviVp/7iN+DzY7ITKGDS5sUvs8dEIRDg3cJNH+sBcisduYI+jGm2aOYVINTxGbGw3rFj+a62/Qw
TYYXYMC3zbO6hiZCMGzVY7mO1/TglN6imPL02JpvrUkcE1LKWD6/au9dnQ25EuPbZUdoYt0TD1Jj
K3qkOzXgWDBLS+XMUYjx/iecPs3Ht9xXZTExuY69MUDNgR1ieXv5JJyX3v5uBIjW6Q7KX8SAQPPP
ABURhW2r+G7KdlwDJfhB4R/QH6J1uhsCshr/GNs0KPwlf5p5UWUed45W0hrTYMOID8kDY6+vkRtU
XrzPfYjvEh/ZY6gEyVX+dHm0Z2eTAMHuONOBMyfWaBGUkSOK2Yy4YwdNR3dZZZWry0HOPNdB6/5P
kDmtBuhQtx3zhIcS4pKoyq2JfdeiBm5m9UKks3vuW6TZIVbnNuurKsbBqatBJCUYj8zvy6UwZ27L
HwOaHVeGMii6xeAWnrLHuHy0CvFo1Fuu7oZYW5la8c+K0P9eGf+dv1m5g8VxioSqwOkIVWQb+OQh
PYn4YBebsUwPeppC12IBo7c0kdO6+bbLQLdKytx0q3BEagrEkt9QWBuI98sL4+x5/O1zTb/iW5S2
iQYDCm54x0IoBaV8b2i6VZ4DgwsMkIMmxeVw/88W++9Ezo7kdhQxXjvY2pwDs+Y11+W+d9ag+71r
62GXfhhHC5e/t0TBPjtMVN9gJY0OIhpgP4epDZYLRwrZhbIbjjU08dpB922OhlMZVo1c/y+j/BZu
9u2yOGNqNR1gODjWfGf5svaioFlbHvHZ/l92Q4tQwWln/boFvgWdfcq8Q23MyBxkDOPwFKnkj5mg
9qSP8RH4bBcw74nvK3Tgy0RUbBUtM9axDh8W3sZhjqIntCXwmq2MbNNmerEVDZThjO5KaazuUCgg
yDH0CfzLM3V2kX/7zbPlwEy9cUpVq0IArlF5Y0Hk8o1SLlwo/9LdvjQ3sysa9tOi7KNKhDw2jxWH
EQgl0JeqLSSiXoWqCOjPreL6md5wVAkAF7MHrdm4ZQZ5tuil78ALaYp0m2TqqYXEt9dUgMhPGFAn
d19gdl9AQchOIacnIPo4EA0SaekT4/mVGnXxOx+62EtykDKHqtwrYnzUSb8t2/xU5VASzJl4tWLh
+kqmbWIzBz6Pl8HYMWjyxx0EfrLiqy2U994m25S3oQaXclRCryGBGQInsOlZWviWHr0WA7OBTYOe
olINGIOabXKrPMUEhRtYrVSj3MFsdG8W4OsZ7b4boiBj/Xtm42/k6cpSxk1B+EYwZWtEw6OiKB9d
So+5FQElqDyXrnnVkzb2OMu2KJ1fG33mm678o7jupnIjmGXGgQ2AaK/LGwjql1AWbVADgLbPyhBm
vSrbTH3TeKF4bRvlfgbt3i1K47D41RXUhGKxIzIpPCAn1RsHNK7HhnZ8zTqBXIoM5jERFg9yOuA7
1aifqjJf5WZe+k4ETi28lB5Mq9BRd9WKVZa38avpZA1GqpqAJGYKhEABCvE7A0VcFaI0QJgMSdDp
tMA/sndUQT6BrqiviJ62rxQSYaDvOBFgE2A9HBQdVInYonKnKkazd52WBbWjNvu+7JK1SwA0T6DB
uXI4iECiad8bA+QWFK/fLN38ykWeHNO075+kkvQbAf2wdZHYZEXcVNlFjpzE7pQa3rljv0OJjd9V
QDtuGos5J8oiKH4AbEb8OsOEG3rZH3Qnc1c1RPIOndJDgQqKHYEJu44iy1AQgEDYmD9CV4ht9YhY
G5iqxlspJaQCNXgzeTCH+jSH0nrH6vigBHx4GyVfz2oEkLNJeqQMCq2paFAklxg2jQYoieku83R1
vO2dFIqOBYUwWwUVwFYdt7xS36xKYyuZ6JP0GTQSdRXrQy+gkkdg3bMus+EGqARUgaGZt4qH7HqQ
0DVtom5SBDQE9ksM+7Kquo1aaQSN1SCLLdJXlHq/ijTi3uDYb1niQmyK2YHGHQn9uqz2Olt5h+TB
Y+Syq9igN6TF83y0QS/JWepp6eQTDHUrD5s3XhNmQb1XL/18NK6qAfkPKaAVmquDtaoUZUO4Qjxa
mSaUkscDAL1kpeqVr0LL3Bt6i3ugJk/de4wRcmXcbxqj8kg6VH7Csj3RcYXWVZ96FlOfUknRILBN
x8NSfeYMcmVqd4Jzy7OqaLDGLC0ROLm5NbAhPUDkTd+yehCg6HhduWzPNNhzmZh3b+zxN+RAJ80z
onp5ogKCarY3hspegESAP08EP4OoT6/Salh1qbhuTS1gVh1DN9gGBNwyH3MXehQKf3J4toHE5W2h
KndOmd6Lsb1ve/sr0aI/NO3v7SIP3QrYZF0Zm1U5RqjZ4eudAAbtfIkjZM1qiJQUutptoPFa+dak
YWpl6T0h7R0zjUdpQdaCJZNntvMl6uHL1QpjIyQYPELNlcCs0P4qSXWttfG7XVnYBWq7tkcIbUYw
hNmZkyhpXUKm1+jBgRIobkEVrKgh1mwzrEFcRZp8ZENZBk1d7jqBjaRTsHRjVvlppP2RmhraifZC
lSZfabGqeNhcIY7DMoC+ESOBUq3NFpgqHjVPQuW3OcnQo83sqg7gygt5DALfsFax+WpMMX12HeUr
2sLdCmuTg6CzA2YaEFgBdpVNVSyVhFVXDrpDNyi79Su7zBpPjXSydyNo96kawLUeQIH8TnZV/ZLy
XG98y0FNzqtzyItbDOqutXubQYeAdk79UgMadCe6Kl8Z0KgNJbwlNxDVu2ZMcbeOHesbXsEGC7qS
BPrWRIHwKtVvoGbrvI8Oug9OXGWBM6RtIOpSX1noOwUqQzGOut0I0AuUBWkDtYMk4eN+GJTR67T0
dgR3dwF9cvbN8e1un1L4b6ml3YhRZENCwxp2zZQAWyCh8np0jYX39/kcAi1P/IfAJmv2WtQE+CUq
zC/CyMl8zitfghNmQbT1cqpy9sWBBt+/w8wLjZksW6WoojJ0CArGsapD/bXLcOoTu/N0QXHY4awY
e54sZZNLkWdPKms0daePui6kUIxH8wMUC1o5PvhN/qQ4CEbbSe8gdS/QZANg/FVFC8MewXUT5gTH
940Y1NPcfuoBC1/C/5yrAIOv/N9pmT3EWkhjk1obunCyoJSP/C4Lem+C8max127+IW/tX++wb9Fm
eXyvQKrcLusuTIokGGDllhzbxar2woIyZ9l7krIYVIWiD/MSdnWNAKZpYq98Xl5PizM3/Yxv+0Nt
3DFr1VKE2S6/tbfRrltPFZt/eQguiV+dHRPUvCbtOkP/xY/TBwjSIjltwxpahlSHoxvaWQ3sYxcG
dXatfosz2/SFZTo0HZw+lBUmD5rXCjB/oG0OqlyZRbsqJDpxNd/3WCpDvbcj8w9Hn0sZr8yyhk7o
J3LZz0rV3i7/rrNFlm8/a3ZGxNQs47FGuSBzBl8r+FqqxcI2PfvEhLbdpJiDKv68egs6KoSms74O
KRTOo+7NtP+UyHfAPfJU7eHycM59TWDMbQLENIGw0uw5UyG+HiEDDYl4cuVjBvnwxU95LgZwHShG
g+3oomL/c3kmBK7G8HpkoWJ8pngYEvVmsgm4PJBz3+VbkF8Yc7vPgU/URNh2VagV5o5m4u6fh7Dg
1aJClwzE0DkwOUP+oqO0DT/yOPP17iuj0cKXn/Pqp1MJAhTaVKokhvULTp7pFObFnRAh5L7dwC7j
l0HYT6LU1ka9thPnJCP06FSqX8ku+uPqfA8NvyuLW5HHLeWVNgTXMYAT8HOoqoAKtFmlWGkGmMCq
9SESFSmXJXEWSXCrLs/OuTaig9WClsO0kH4xFrQCCqA5l1i2ifnaq59181RDgF2YqFT0FjAA5MHp
zdtccW4VKMB39DnVXv/5b3BhTI7/TjaXwD3+XGo9DDNGPXXrkOGdusOVWnmQ+FXv6JH4rd9eNW/u
Qj3vd26CvgCaO5qGExFAptkGgv1uEUVDpoUkrckGigQ7Z8zGgGq9Ds1jsXT6ngsHYJYBXDc8934p
D8a1isNXESQE/PLQcfHWAM4GgmZY2myhbHg2FNjWoBs4MMGdl5NNo+8SqNKTsBj0oCq0j84A37/J
TqJYkOU5H8m0dSCdzelO/vnVGKwXSGRhUPCQQEffBOXzTx0rJ6qEl9fH75MItBAU/NFzQHsMkLOf
gfRYAJ6fxiIEyMtPBRRxSxuKBW5wOczvs+hnmGm83+5jOsI6JHK1Pqzt/Etjyu3glkuY1N+XBPgt
EJ/DYHToUM7nzB7NvlB4gqFUB725YwSuE/2BDLoHuPHq8njmLpc4ln4Gmw2oLqoaGuEIBiOQagfl
f3kVh9oHHor+hBFlr2Q/SVtYh2Tlnkx94WT5vTwQHap/wPGCC6XONzVk4unoWimGimrZeNMWN4bx
LrOXy4M8O6Hfokwf9dtH60ttLE3oYYRmaZvB0PR4PY7FW9e2UJBIJaygJF5rl2OeW49T/9KxwHVx
oJX8M2ZRVxK6eNEQOuBV50katApgf4tsvKUws8/HXSz5onOGMKvwWs2hYG19snzh8XRu0X8fy+wg
jA1BuMWaJqz0t6be5Za9sAzOBsChB3ETEP5wT/6cLG10u4Qn+EC9eEr6RyYWzruzC+Db39d+/n0G
rzmt6/AxSgYWdHPf6FkQKXhpog4j4ii4/OnJ9HN/FpKR3GkEAtAWznNrLh6nGzLRtGxKJP8SkOJV
7hfe6Cv7IlwC5p/bQOh/uiYUNCfh2NnMSZXUNVXQjWzYJx3R+4HpJ4eXO27lhUH9TtoxqG+RZnMI
eIhljw26Wzxgu/IxubfX1V25gWfEH+veDPWvyXIUUqZys9i6PjtIS8NJAQMyPK1nWWYUyTFzQK8G
7MD4gsUDQHJP+R4NCT/dqXf9KobhyLZ6SBZWzRy4P52NwHcYkJqCmCH5ZRXv1qxMR0dhYbumj9YX
Odpbcig32i575I/uXt5p22G7JK51Zq3iDYLXOgCDBrqss80GyLKsATmpkQYA6kbg92oQD3r5qP1q
PnO7hcz31wFioB6CxA4ZB1gkv5gdtQaqv4AAbwiJwBVkSEOz0vZmae0uL59zYXCpIYsyVOiizHe4
U8vYJZmZhRyjqmIITKD9MXJ1Yev9OkgwGhNvEQtSxtMUzraDSHTR2jVl0EKjN2CU3DUG/8dgKMSw
INmK1vLEMnRnJ7sVAUUPnyOsiqjwifWHkmpFEmNhJL9z7inMJN2KZwme4vMnCUumyrmDMLiqrsxW
QlG4odQXrDx2dQzrHRUkMXcQkEkoiv/j7Lx242aydn1FBJjDKcmOSt0KVjgpyLLNnDOvfj/0D8y2
Wg01ZoA503yuZoVVq9Z6w1LFxrqhyJ4zMe3xhLnkhn1u/f75NadwjlhWxkkxIya2NlwdUGyrdIjC
TKvvt8n5r+awmWxGauGnZNjIGsweNkFxtG+cu/yg/AXIZKhN+YaXrvKLil5fQssyy/+Mt2yof1ID
LQNkKw9WccQ1Dry6V8zCm/Gg08EbXfi0L7fCMpTNzvl7uHlofh6qlutEkfopP05Yu2I9IF9RoV/X
eXc1yeqHhkoXNVcKYlUGKHooy/eglz8u/Iazn+sgegCvGW6nefKISvBsSvPeLo7y5IkNVqWb9Gd0
DH1jFe1oQnjlW/wmVpewQF8vRA49zgswqdnLeEafHEt0iHO6OaaA76lWnr4K9pGnbfDSeUQr5ULi
9TVqU/T4m0siiGBwC5/cFs5IBzNFJRDnI3LaIC/nbVQUv8K5HVeKmKONEov+LurRjtZjntxdmagU
TBXnxpDzfFWavb3RChippdM6q8gJ2vvvV+HLTcoPROadIjFvokU4+fNGyPBNUR2B0gtNgr06hOju
WPTUnelKoNiwrwLnv81/GZC4S8zCeJVn38mqT0M3wMGoy2MTFJ6j/SxbdJZSyS/kyc/6P99/3VcM
5zIaI7HgFu7Fp88XPYPlYLTLaKvOWMvH6FakbtGsldBXHpUrycu3jS8dIWmWldcXV8qqfYvWlwQE
v7Ih/v4MpEaXq4DHxclHC9vU4Epz49g34pjdJttkNW9xk4p2AUzJ+IfsZz4mjfLPbttemO8zpwxt
4MXJHgwjhZPTBRYJRJ9WyY9yb+9DSpbB8NxV9k6nYfr9ZJ/ZSgwhoxCr8ZD/wj/NlV7EkmVmxzYY
t1OBEUNCB84NteSdJ/JEdzRd9UZ76Qq8NOzy93+i5tA5QgQtoayQiw+xkEOgH+VulkkPcpQ1bjqq
ewcvzu8/9q8+26e8GtlPbkQHVQuejPZpQYambhzlGYanU4n3VKBIe5TWsOU0o5eu6t8jO72Vs/lB
Bd5FZ0F7KDQNpaVA/1EZNMKjoj6iFPgHgeInSxSg3ouj1vBcMujBs1Xu8IEiN5HyR5rx5Uobwye5
m2+GdPo5iuhYQo5O27720zweN3OEfu0Ui98AYzIf48jeHxajEtq2DYXqOISFlmzUwMqhxCSKG8G5
IaDEx7bIVp1IRjfKOPS8Id5xqDwWQfKWpuUj/9d1Yc67kZ/iTRESD1JaRl6CEysIiVS7ECvP3Oqf
JvRkHbUUHycVBtxRqnd04TzEDfyFTPX9up1JynRMJQgFLN9X0HpcDYkw1bY4qp1+RF5/HxUXL7Zz
X0IaS5FVgaeMzNvnHamjcB2HsZHRYep9e9/vGg+Wyw60zI3mYcMpu5eVGM6dgkXEAsFf1FK52D+P
2asjnm1zkh/zGvKRFbsjAkKAqOS+IrzemfPP/34e/x3vJFfJBfXWog4A+8XxoR0MhIRGPF++H+Rc
7Pp3kJOJzOPADLWIibSazVz1a1SdQG2Iq678XxJpXaM4ws3E3tBOGxRou2Vt1qX5MchsxlF2YBoe
ARVvvv8i/ew64S2BcCZR48uFNM4F/aaGeSujsXXFlNyECkg2bZY/NLOn5l5NVAuzGmcvBZiFUhh4
c6YwvKR0xvgNxcCsR81jrn1hNru5LtYhpE165BupLr160o+ONv505OwpHACP2FGMhn+QXqtGY7p5
B99GSQuZ91tVeFFNftmMD5Sc10hJgylQjZ9dKt2C6/gV185rXjc3vXDwSVTvwkjcjdFAM0ofVexp
efjGVrOtxhnAwiIreWGi2K+n4RX9EoXHLpUE5Pg+7+eq6/Oml7XsiKHs26whRz/O5YUYfi7BX540
pGa6xYKYJ1kwZqkG/9OzYw36ZJuiBUt+rnqmkgIzm+frOXRu8wjl6EY6WEF8rYAOrmfzN5jQC8Fv
Gen0c/Wl/PhXiYaE5fPnZijADiqCzkcII7mLH952bhr60fkAXOoo5PD5++k9++mIjS0iI9xhTPTn
Aa1xSApcV8tjCorRRdnOFbveW2R5XbTmvMtmRueCIlV3eBRoU6CddHKW1UmHCRiZ8bHXFIw1+5Xs
ZH5vxBeSkHPxHflWkizaJCzryTBcU2ndxV2MUy6kUOteMqoLO/NrG5ybH80n/DF4/GFpchJqy4i3
sColwFZ3w4/l/fCB5hGPXneJ6xdfEOqZnUFSRcEJrfjFDOfzQrVaFpZFw2hTod73lejccM4Crw3b
wcfR4hlA9HtpkNVaZge2C+94z8j0jUF59Pstc26LUvSiI0nPSyWP/fxDoqmzuVAUZhZoDh5oborB
YWLErrTkIdX796Od2y7/jrZcDf9kdXGhVjwdpeioTvJOFv16NKQf8hDdfz/Mue1CP4i2tEbiav59
LP4zDKnS4lUaxEe5tv4UYf0TC/ALO/Lsl5CCkxIvxffTalNf1FI8mct2sVG8TrV+Fzryb5AUFwmW
/0e4Og0jaLn9Z6xlM/3zOVNb96qmR8kxW24KOequsyQaNkqgkHYs4Ik8qHAadqx7IJuj26BJ6GZR
frAK/bVuEmCpASbXENbx9f01NNMdyQbC2pbxR3aaVVKj1Tgq8S+h9MAFJX+x+nMDddzYA8X4GFt1
eb6Ri1gDRDA+DWa9DtLhMIFW9NKa2Da0D30pbwMDTGGvrfs2iaDN4ieqzuG9aGz7GnsTPHCLtsZy
vrwTZblXE91eVTFdSNw5ZyxpPDXT75vMBrQ6QhOueBi78O3krSnkjZDmySc92MROUa7HOnjVKhtS
sVy91yq+dGaAnkDj4sMKLBSI8cHpBDxUh3iX9g5+11aGB/ewQU/mOpnqahuMlLAK+dap09pVp2at
yvVH5yQPMKlvhBPdqlr4J5JMBRcTB5O2GEyR6NaDhcNwrMquKJE0GZ35VYviR2eYDlMdHEwN2X0j
xkW768tdbAsgkeq9UEHk4XCsWr3jK4aBZXNybJTGs2SBQIMxPmV5tBIdYK4oDB4MLXmwQHdyWmHK
jkrmyh2e6mk+7pWl9y30R6dIJp8a4bwoQ5herAsHbu2ku3HRpLtYyX51bRSvI3no3apSFD9pUD0u
JyzW5yoObmeCqIuCreHWabySirBZxwgwjIMarxy5k3weWmD1wKbiyGlsNJHabk9W4KI4facJ8UFR
TUfj3L5S87n3HLxkXS66wus4E7uSEsHWrMBLOwZmG4EBcDZN74sBc90oT6YHykZZ5lpWez0maexZ
FiuWKNt8oXfHTbKPhvEGBEu0GkfnYBrzizO2dAlDu/PaEmn4xpGl9Rwb8FGNAZlls0oII+A/58pB
rKI9qEX8huYtlTYFMKZiIb0ZaZTBtHw3pvOdhGqhm7B4uEy2eK1CWHCLyVSvZK2W0MiVhw0aECm7
b8rXoyViL1dE4DaUNFwpyA7OhM59VM/ywTH6aSNU53dgIj0rggHXgEK7ntPI2DZ99zbI8l6qtJ/A
v2XQ/TCEJKfF2hwsemq296Ewb0z9I2/a2Gstc63O9iaqHKDMU7IWdg+aNjKafTIomW9UAFDtbuqQ
2a8ex966bTTtgzfdldlYqPZagg4gOUYeFfGqbUrWlqKTqzjlbVhM3aqXmSAnbu4zE61bpA5u7TA+
9IF9D/E+9hKR9b4+KfG2yZsPybCfogHxg6pV8eceNKitebiuGylxawye1pI1/0gjGSHfJuQVGz/j
Z41govZhdZPlRW3+SxZipHQcN7sQqzrPzntpPw95sJN0gaFkvosk6x26oL7NpXCrq0aPDTO6HIgt
IvIYBPdlCt29LZSjNC2C/ovNdpJ/RCVAFrQLXZsGtjtG02vvzKssjm0/Dgcslht4FEZgvMoC5d+p
gDBLifJ2zNhbRt/vLB70EiVKz5KcQze2u7Z29oFosNSdeqKOjv+cRGTStAET81yr3aJsn5PCmdl7
+p3WCGdTRdFvEEiBPztaj/Zv+hRJ0W+o9oPX0X7EJtu55h73eXmEbmiE92OJvCxA+HcKF3f20F+3
QbJNWzgUA1M8GDfJKDu72i4fgkUxXpl/SYO4i5JsO9rRzaxR3elD63dITSDPynd0yP4YTZ2s40zb
S1rRrvJWBe2OorHQOmqfaXBVUgIABroRVvEuLfDmJuY3GOjdFCG2d3Zh76q83CddtSVKPvOD/HQR
ODACcwWEyUK3mH+pzsJnQyAjoynIvGrJbop6Z92lGWbVM+STYJRWeY9Xhl3kvmIiqhc+puw//JEJ
ohjEwOqxquE2S7LfiLKYoG/NwlVA5q1aKAwIhYz1iivNWcXBYHtRT/SvRIgxg1UFq6Kfnu0hpq1t
pen1bMTX1Zhm2xnibK2mDxbBaRULufBaDaWfQKGuEM5+HTmviY7ZOCoDeB6iyxE1T0CZrupWz7gV
Z6R4C8K6LW3KFquRNlnXZbGfk+gRfP0LRJx1LdJgk0eDdiV14qXnYjGjTPHy0kRiuRpiP1LydDFO
tDdt5NjAoUpQ0YDd+ZQQVmP423FQE0Tqlc7aOLw2BioQnS4mz9FDFkpPnlot6l2lkR8yA0Gbab5F
WPq+wR4CRnn4MGhFRDAvn/Q+Wxvh8GtUA23VTa1nouPK5dNZXpuJbVRmq2iOnxNVhudArLOj8SnK
ZeStZ0ycp/5lCHOH057mBDz5xWkxveh5k7ap/GFNieX2rV34yaTu+jzchQX8hqqbUcdZksCqoXyt
luWwikKMYLhOfpXaULqSbD+1BDEs3IWK4R/qglLS64cKBsy2lIy7xuHCcHpAetNsHaPF20PgL7LC
uWujGuOqDlXfGsJHqelsn7p5DZBf2tiddC0V5Al1PjyKMb7SMnvXOsZ1H0xEgjB8yvPyKZ/LWxP/
kWZMxJor7Kovw40TyW9xNE5+IGNWU6eUJ/vCsvjxFeU3YnFkSnhphJmL5PZrNsg/s0nz57zd2LKn
atI+14v7eRw3dR1snEa/nhfr7mJofaLYW6baj0VqD+xKa+cY+U3XS9tswa6aDtGu6JUHVQ2vZoFF
eD1Wt2FqHky1f+MNihQhHm++Fk0ftald03euXNhwu87MJC+QcKgSKjLKg/TcDc3sDy27KTDjQydN
d3arHfUiOtqB/SJraFjOiMYn1X2ewXYRrbJRuuoJfQR4CVW2njXYGZwPDq1k/FGnUHZlZb5XFDv1
ZYRr9+NAySqXkO6v13LFTkLIJkTxWw31H04WeVGn7ETTIsQyr8QIj1QK/igogUtZcW0MwRO6lX4/
xX5ogcGMp4fWdnyBlnun/eywTicBPbSxuTVTZZVFaCoh0LKZ9XIP0FCBRjzO4l6fw43Zzk+N3m67
UdrM3FfaKK8C/bVN+tuu6zzZgJauIXATZxAvBICdHxRq33XxKDeqp0b1Jufy7tBNbhzTj/t508nK
vsMQraTvoCKRblfU/1ndcLbvuIh9XTxXSGSZNtwfOlJZcy9NhStFsV+E5q8BH063s/FhD+xVXrYb
CMrbVEgrcxhXTi1cO/mDAqNXiT9ZDDhybK5TA8ByjoxYMbr6koXDtOvTfj+2AXyzX405bFON71fE
qsuUVRj3Xtqo6wTF9wp2WK+H3ogyTlHat7qTuXpnDZ6Z5JZL+f1JGM0ODyiiarUJJ/pD0YPmQERN
M44+SKLwRUOiLBRgcMoPWSr9BWsvV4UfZ6qvKeCrZHL5WKzleP6RO/Ld1CIiNqSryhj2Lc7NspDx
7gm2JQEqQXwfj++30kK+15iRgrd9x2QOUCtCrnBKX6Qg3CLk8qAY9zNZVDZBODK7dVBoi9z/0bRu
qXxxtWWr1spvaCUvTE6vrozrMhaUASC4VWG41+TqISeTJTnalEPkV7O8MhPVU6ToOlIc7N6L+pps
+AFQ862jZpsB1lVbJr4pB25pLUxGsm0FpV1iBSWqazOwXKWvtsUioNONV9SA3GEIPK03H8PZWaXG
ovMlHMudy+nGEmKV4LAA721l9cPvOW3vguIlgzkZLsdaZCuRKQShcpOBTjMmaz0Y7b53LN/RXxVQ
rwpMqbTJfEs0Hg4HbEJunOx3F2RHp6m3AnMgXe7QQAZIy0NCU6nnJXcqang8Eup7qS25qTpPywUv
pmSX9O1GL9Iek4xmq2W3eUr+IWeIjSj4uITZGt66a00yO3M4Cv7DsCu82Bw/5LKBblTv+jKh8TWv
I5TGcOl+rOPqRVYn5OdgFKPAaI4IMCrHfAxwthp9cqRto+arWguwLHp2wmgbZeMmrVtfHU3Xqc1b
UKj06UY/q6PbqQPjC2weR9zKi8v8qrEyT+ZElnq7gvb12tCQ8AzC5+KEEI3qTg3NPYU9/BOKh2Fo
P/p53jrm7Ja2yQvH9Ocm2aro7ebxtLV6uhqacEE3/gzMdgVR/01r2n0RQRQV9W7Qf0612I46OaBh
PYzYfxXZrWQMq1QfvamAwiynwVZO8KhqFU+RB/IQxHpTSihh7E8B2tKa9GIVzS9ZQ56rGfcZV1qN
BfsAbzRpqkXw33bDPl0jBuWP1kMdaN4o1Rsn+NHU1DwHq4cL+aEUMoFW/sA3+0+cd6NLd+A65j8x
g+QuneHd9cE2a+q9Of3IEaULc4BJmn6vIqAb1Pg2Nul6buUNujYPddndlDKA6jiBqp899EVJOjOi
lB34JdHNTvBem33ezvdMqKvVznruX6JeWtOOus5teZUX0bWkRauh5tFftejumZxuBf4b5rRSscpV
fCt6mFzE0l1Tjy+qZa+tctB2SJ8O61jXIcVJWM6rH6aBoAR2csJr5+I9lDg9eK0/FlCEeaDXH+VS
jJ/EcUyHj1hD0s4a5B8zzi6jqT9RUHgchx4YILWtNVdsBhON4jXeIhAthK2uFG24QpOOckOcbs2B
G64zp7VZKzupU/daVN0Z/fxcNsWv2WluxjmjXK1UfgoTUZOFH+Ux6pQmN/CkGoDxsa0uA3udDPor
Io01QKUAa0qUePDoyCTBGy0Melp1WI7ORXdt4NMJhTx7SkN4zllUv8d9dN0VHKnOJmHvGofonHDc
FgrsKtF5fc0WG9IZlx2rT8fC5g2iGNIDOdvdZJo8T7J7vS3Rix4Gf5TNN5wjfgQ1RVXA5K8tWPRQ
Q0sukZKtFcwbtZaqVWGNr3XGzTOX4UdfxNc4Qq9bqbuRQ7xvrFbbzLHzVA885a3Wem70ofSGxvwp
olbfiKCcPLxAr5pZ6ilrqH5hpNvSHgq/j/s/WtRZV7FonqRQ+zHl9usoYTpWS+q7CIx9kJtXfauv
ckW/QmyP7NzSXmiXStcFSP4xkvxBdFdZql9D6n4ci36rBMihdfKaagjgG6fllKXHetTXADzu2gI2
kMaODvpjahNwAqCOqw8i50EWzoHCormKpOq57cUeSKqEdbjxGDf5TYsvSzNxXWvBtFSncDArBGT3
UQp3zthdibh/JSmO3HLSPmIzei9HR/h5Um3naKDBbA/Bto6a2zRrbvK0+xhNMo++rl4D3Ri8Krd+
DEUR3xaTrHOTcGgmuW38ecbTK66nO6cBrjq35hbFzIwcXYBcLMrnQM24+qPizeyq9xRjEc2sYr8L
G8kdYv2ZO/OmHZsPlOw6t7ajnTYn9R6DjQC8jL4bFL1fO4G0q2MpdoE83KBPQV1jhGQ0WtIunxH2
1vTxZ15K9HLUiaQMSvCmnvV7lNle9K7c2M50zDPK5GYTPo2ZVazmMHihCHWrdTFGQ31j2PdpBze+
Zh/4zlC86FNq+rJdUZ8R5nMu4ngzNdIvSkyGFwwD8lxTFVHJCBrOHM++eLR6ZOSyP6XVmd6cdDxL
DHVapVlyyGTzSsGgh3tP7Ea6sXFS7iteevWs8kCy0tbHoIX7qjLAeIoD9Wgz2ReafNubxp1STu8i
gdZez++i0yzPCZpbRZm205j8cga8eGGa3ozxmJIzyXu7KZ11UCV4JsZj5w2peo3zzkZN5qM1Rw41
qqle0iM2eYNGmxN2bhClN3HBBgA2/TOdmysKo0hORd3tLKx81SvGWyfXf+ysvg97qSDwp7QQpzn1
ch0GegYzbzVETnyhTn6uaWnpUPQxP9HAwZ7UyeWhksp6pNFRZSL1Jw0+eWurrhoqrzz0LhSXz/Zx
0Pt3VPzvEOw9pRqYYRu1VG0TkLD/ZwIZryUMWHW32mXraH3JAPJsMfuf4U7K8r0+ZFJp29GxUl4j
ACyh1O3sQbj/Q1X+n1FOumG1HDc1FJfkOOo/A+mmm359/++fnzUTYwZ8W3FlODXfmyusuOZExHTo
ZQ/QogfCCqYG/S/FSz6mrXqhzXCuZwTYCWldlSaARZ/vc2E+HiQamnq0AIDUfbStgCqb18ZG9ttN
5F/SjjmzSJ8GW5oe/3QBCqegvGQ50RGm3LOq9PfDPHmW/T+YhRuKoaD+RwMACOHJN8lgedJxIv9f
7rd2fK+Lp++X6eQkASTC1ucvSIz9jdDFaeuL405ZIqgODf5OecmbRYKnOytoIP/+H0biExwDpTce
wMuM/jNjUmXKEmrEJbYniB+LR2H9cMzbNLoEkTrdB38/CRj3YiRkG0tX7/NAVtWUcR/MBYa22e2w
SR+ce/mgHbW9vZa3+iWC0PKv/dMOWkZzbMvU/mpsAxk/Gc0ZEMqoOx2DZjm8duJJ9SRNxpz2UiP9
zEI5SFLjwaZiCwva7vNXyTkcOWpT5aGPn3J7LwctIJfrhCr398v05Xu0v7hBR6MEiNXBKWpVxm3H
MdOsOIRCyt1Wzu/mnItgmJuH/34gaJEWjTQDkt+pURYOYtmsjmp+CPXfk3M9oL5QWG/fj/F3rT+t
DqhLFd8UgOjcEkDIPs9aXmKZqScZ3bc7LkEH/+zi1oI4cz2+6Ht0SlaVl2yS61I9ihc3ezQ/BNyn
0pMuurh83ZX8EpTcDAV2IRCiU0ymacQo/upaipG3dRdtk725ixGg8fV1vQEicoHBc2YVQZoqKMeB
OCX2nsQNHYnezulqfBCn4iqKm42OW32gyBfYfpeGOYmCbVsMnWia7KDl9b4cq0PRZNu06S8QM84N
Y0PMxFFBWaLg8vd/QkdR4NtLSzE9aMbMnlRLXu5W8FzEueR9v2G+nDJa1LoO6ZReNVN3ClweVLno
ZctMDoA9vUQnfRSYQTYY0l1kOZ/5KG5HunMW9OCveP9IC1HjnufkkBo/+hBfR+eBstTq+++5MMgp
jH+c0qbLazk59OWdYr1p43tiXED4nJ0yCCXLPc/MmaeLo/WF49RTcujkt2p0VrSp7ezd1C+5W1wa
Z/n7P5sgqKVMDpHLP8xj7nVq7Mndq4T5SmhcCEyXBjqJtDBLnRi9oeQQqj/S1AHieZw1RGJ2//3S
mEA87IWN4Min11RW23qV6dSXq+KPEjuu0l1Tl7gQzc98C8ALFgUe1UL/PYEgkT4HorADNhmYXbN8
ChAACsOR6o10YaedH8mWuQvBTHy5nzAVxrdVOJh1y1TqlGwzNoVn1J0ry+2FhPzsULxQMcGxqMP+
VQr9Zyc0WRZoAVpXB7k03k2lnbx6tp/zYniwdLok3y/TpcFOILN9kudUqgQAzN5+EY70h9KP7wj9
QbZQJ/t+rDOn1YJ2BZre4F6EMvB5iyfgZmd1QO9dC/qDE82YfenGbVs2H9+Pcyq4CHQVpVaVeohD
lAMuc7ItEFyLEjOv4kMSzaZn5krnS0n0HA8Gzqbp1rBonRWlc4Quf9dmpkcvavCCxEroqjV/kgJ/
qjxJLuygc18Pd9LUFmgNa7v8/Z9ltSBj0CUd4kOZNI+SLLZB276N/X9Lbfr78Uwu2QCocmhwJ7Os
tov7tNTGB3UqPrrJ/tmkAlXlsr9wOS6X30nusSzif8Y5uRzHyUb4ZBHQ1tBuQM5sg1jU6/cLeXbK
kA5Ai2Px0z4FyBtDngS5ncUHKX4r1Q8diFodX8oIz50AXnH/GeTkBGQadXgJLbODpjdUYeoVnSr8
ae+K4hIg9avVKPsS9CfCAWS4gP9O0jVFUopYn5L4kJa4x8KeotFg4ejSZ6Hf4wDhVtNfr5HBxENN
6vy5ry6RT8+uGg8ioovCw/UUWK7WFvX6gSnt4mjL2aEn1//4ftXODYHeKO86tjqc05PTl85SUORT
Gh3s+g+AZJeG5PcD/D2/p1vv3xHUz0cpUnk2JjUjxKEfbTFJ9unPOvC9VBcYgndhtHO7cDG20xdC
vwX0//No9GCkKmnV+EBNaBM3zd1UPKjTPgHkMKsoCKrdhyEAmOn9dYwTHOi53JXrpdWtrK3a+e+T
RevfX3Py7QUIBmMo5fjQBDdOdpyMj8F5/P6Lz3ywrWnwFXmQ/U3ePn9wpEZKm7aCJisezF2irhXc
tdtSunAdnKBBCVTwB4EaOpYNts46PQ29RL3ZmbTl6gn9VtRblQ6ctGgYmDIk0Avh6txoXKowXHme
APs6Cb9tUI1xp07EEgADnaO79fSTVwRtrBfdOH4/gV9PACkPDxNIv8DOzS/IaKNtsIQk1Ku4oHaH
gnbO9wMsgeLzAVjuEFU2Fi43Rp0nMb5NHKPIcb0/GBgv+nT53yqlM10rRG0wnmX7TuVNFMfOR452
3oXz8HV3LDBU1bRwziO3P2Wv14Y9SbFGEDMcytyWUfsFBjB5XPz8/hvPjgP3maIAko54Kn7ehZi3
5o40QA1xjG5b9clNCPqiVsXT98OcEuuWbbiQXiweroa+FAc+j9Nrg1DzgHHANz50sVH65TxcSaLw
zDm5McdqVeK2pNDi19TqqrDsJ059SO9fHleZQQNDL+d5HSeUuztbX4cgx77/hecmgqoFT0NKbrBL
ThYbZ/MoCnsRHbTUmTzJyd8gUcyromrW3w90WtP8OxUIl1DUZGPB2D2ZitRJwqHAQf1Q+/muPDSu
sh23lT+uxvcU69dLwHR1+eWn21ijcKHYSG6p7KfPUz+YcamraRQfYHnbrmrWjRtZJETokLwmSboX
sTHgw44iJTSDW9A1jW9hDRIjFEnLhhdMaf4WdfuGVvC1UTs/wWDMroJNlzKAF44KuoFJ3Oj+yLW+
/X6uzi6KTa0D6gdqA6f1DiB5haAoEx0UWutKci8hZyXsC/Ud5ZTr83dF6DkgD4XqmfVFkAyOdSlD
a+WmmyQ6TD0FWS2I11ZHo7RFd0iaelwIazAXcnssHEFbsjbwDyqq+wD8kSeXxbayFsqPE70GZRf4
Ea7qjj69Y8OJbX3s5wr4e01vMYpwyqei1h5FpeMxOtReV7cHun6DW87o0M4DTWW7XBNpoEaO0GDn
8l5B9NutMKsSiBm5Rl4vGg+2RGcIGbg2jN6j0Zq9WJks32qM2nPs6Bm6eO4VRflQJt3VEJnbNNSv
sj5f5brtFxJ43bABaef0ts8w18gIZ6Ts457f9Eqv6RG3u21X8SzqK+klbJVfmgIQM0iUm17rgTBr
GLHVW6serkQ0vchK/HPI0eMhjt7LybRmLd/qPrgWah/se7PZ1zUVW00GSRAgAmAVyiNuKzsRwnNF
orhAa1pVJxy8zMfAHq/EPP1RUR72Bmtx8OyL204357eOthotbC8VOr3fbtynShCs0FotgKgoh7Gc
fwdYnK4ss7xWsI50ZulgRuKxS9urQgLTYc+Ygspi+tMMznXSdds66+8jrW5XsTOGKynSd+mU7UUN
mjxRaOHPqnaDNzXObwqpvvmcCC31S0390xujRH/O/JGayLC2VXXbWO1D0jYrC8yDG1jzK1JrOoih
pscrSmYBh+SdziTQlrR5L9UFPIih+xUwqB9OxZPTyWYNgXzjkgrDmfoltAlj8cZRoC2RhX8OAK1D
CzACf33QIhM7qUo1oYHYCWALcS3XqgaKJV2bSSQ8dTA/VG62h9RqrpDlKL2W9CqJgb3qYsYjtt+L
QdyEWrM3FVxHZgdaYbkuTe12GHpcFiMNOQA71y/cxGeuer4APSTCl0Xl/yRkaqOk6nXGbWir0Vp3
qrUWXyoPnguTn8ZYXjD/vBxRcZ51HnWEyYlmlhx9JPagruwetkXbmA8gj7NfDT0BrwjxoYyTSd+X
czkAnoSmB9gyx/kaRJ6SJtVKFUr3TDxurmNNT/aYyIGukqPIzcRoHroxXCgJwfv3wfLMHauaGj0e
xeYew+vnZJbCIdbo9aQxvsLmxrgbVqqXr8MHG9fKPSm8h/55gLTwH/unYa0umQR8XaLPg59MX2kn
g9wXDF5JmZdHoad3F3LLr5fBMoJjoJ6CIAy6GJ8XyKxCzPeEFB2iYgKEBRZKAiN46bScHYVKv6nw
ElY4MJ9HsUILuzvFjg6ZXdxKqfOYhHPpqlW3+X61zs7X/x9HP7G6GXWrDLLWig4VWFgBuDONLzmY
ff0Uzj2tK2zDTc7Naf1+lpBIVuCNcIPfGe2t0V4P+oW67dev+DzE8vd/Do0D5FxKYFwe1HGaXKdM
M9AR/4+082qOG0m28C9CBLx5bbSlRZOiJOoFIQvvPX79/cDZHZEgbiOkfVgTMRPMLlRWVlbmyXPW
+N7WjMz8uhUMPxMicseiCpCYjGxddneXd0NaszFz30blemxbBig6e9w3XyHlvjZsJmEO6l7ZEelW
e7+yzKeZpWVvdmeWectlRI9MxWJubRhdOjV30S64GqIt0Ixb40H5MmA52jaf6mKT7Zm7kXbyqmjW
QhHv7QbO6jJFUHuBDvuzU+z6ffyhhDzH26mn6Abs494/xrvu+g/Zx6Zs683CZycMMJspFCFu2TLI
Jfl3PUndWP4w1mRuFuLhG0Pm7IhFstLIdT3t6ZVKa+Rzb23qG2andv21/IxkifmowaCib8pNSbNu
Le9e8ShzFq4A1aVF0+C1ehI7mdfe9UG9EkMmp5y7EE1AXvhUeqcG/9vT59Wx57bu4Du9Ft0I3l0k
BafQEq4zWCQun4+lUGKI0LhOmvGyNsfKFFbhCkWJJbR3m+HZKr7na4Okk6fNF8OYvUrxmsH+d9yH
itUqFQ9V3+HBDxw4/lK60S1yCr/A2t67WnQW3HKlgrDQT31BRSgIgkGFxyd8+wFjC1IdNRx9R3aF
DwyYw4ZVZgh3SPVhlKRTFwr+LpNgbg07hBndoLw2xLaFsiRYabUu7SRwA2MiNoDt6YVw81UcNc3M
8AXkPhzVGruNESeO2XefxlG6LoBV/MVeQsercb9NRa6Z15BRB1Ln9+wlmJbqKa5v0Lq+bGLJ9w1F
pwdByZcJqZmJUi2UNElyn3dbgoCxN/7QRMQOLht575M8DCmMkxBSKoEl5O3m8XaqBMOlYkiBflvW
rS1Fn4tmTWtg+qlv3XKyAr/zRERFR2q2lFoPWi9IqASWlcJwZx7DzqBbn/iI98M0363mxs/L63r/
8chzZCaQqdgxtz5Pdj0mtmJmLcgMzM+F/DHsVmqbi3+fqKEopqpiY1YP6INALhQ01GnnBajNKKfY
W4PPLG3Ni4X/mJh+wit3VkvNS2WCH6K3/d5sQtsUy10CGPfyl4IJe2l3mAY36Hep0GTPdgdC7L5W
LdYyWCbI/EK7K4L8h5m4P0yruRYhBx26iulIIfjVG/5zPsaPdaIc+YfKpBH9YJK2I22Ferz2lCnq
Lhz5twdD++HXPJWasqw3qSw9thrXRRE1Hxnd+6mnlXWdBwpKnbp/4+rRQ82o7jbuUB+twlTboB/H
QzhmphQMtm8XjB/afWRck6BrV3IytA95WvH+Rp50k0Uqs6zuSAH/B2Tdt0YZOFDJFQh9gH/MXO/K
oxSAdLKW7YLU++L6KQMSIv9l1t2HLOP/QICSAZelFOCrDD7oQXcrl5UD9lubxmtvS1XY1355Wyfp
1x6QWR+NCD2b+n1u9LdBkzNN0AKs9QQx51nDpFXd+TdDDEMmo006k556azBMGVjwEVGUoOCZbMW4
q05tqToymNyzn4+PeWqBCi+AXkdJcSzE6CRq1T2EtoM9mOHN2AjqJtABIVfoqwK9O8D3RaStGeNU
s+g6r92fqlQx+5w2913BpE8lFwfEW+ttVlV801b6qPCXd2UdH1RhvElq6WsuDr4tVC2SL/Kxycez
LwPS6log6q7BdzdvdEFCjCnov02iq3tUUR7FunvIg1HaetQ+N9UwZran6F8jhjI2HIY1hOTSSaCV
/a+DzvIrywMsTPk4dHhR2lrwjGwTAtCRffkgLB1p1OcALU7wFlqfb8+b13SC5jN67Yhae+zb5DZV
oo+XTby/nomD9FMpkZEAgJ95a6LSxqCB1iF0DKFhBkg1Y9utmKZogl9uznDjiFZ8uYZcfH8tEgpF
GGR1EgN4HWch3hxcDiWqM06mc5d4yhUl7Cs9bQ9VlX6+vL7p98/jvAJ1q04nmxKwOouKrcbUrKRQ
7Hc739sEQbFrE/HRoPElQcGcjYfL5pb84rW5WYT0yLtDBlemwOXaYpGgIvYl4+q/bGVxUdAoMrhh
gaqZN9UMOVeyIYSi3VSaeifUGvpDZfbNC/yfec00Ui4o28sWF1IqtuyVySlivwr9kZCLiKXTGGcw
Yavale3trId8V5z6W2hvT5etLa+PjiH3M8WtOfC0lRJuZgn/mHhV+gwwda5RLaw2uVbcj+1ak3LF
nDZ7UDTMmUudmXEGfGGHvuw2EsgGRtl2x+ux/Hp5bYseMnVD/1nbPDetGE72qw5jshJ+s/SOeiSJ
qJm3H/43O7MNaxtXrjwLhEEaoZQMSrORqMmSTl02sxQ/pmYHqB6KKuS6M7+Q4bSoLUIUtJJb9JsK
pnE1hn79h8I1To07lRhLYa2Ft+yOr8xOEeaVO8peyMGe+miTiNDkjszSRQeY1w7ZXhA2qwSSSwnJ
i/cDF6VcOe9zMd5XCVkqBU5Nc6d28nTTHy2bBqidhBvxuKrsvRQhX9ubrU8k2AOIVgOEQFy4QQY5
3/gBF+Jo3VpZeqU10QEllJSJjOZrGQ4nz0i+FmFDcVf+KWXG8zBIP9MBsoDLu73kvCq9vin9R5ti
nptHCGBohU5HRfY+ZO2p9M5q+/N/MzHzW23greoh+OoU4hd4vjaTdpqydjimMDy/FSbZEMinaTIz
F/DWfaTYyBE4RJIXDsnNwPzMsCZztfilIDUjFafL+04lJR/1MbU8vlQknxnWsob7OHu4/KXm5KpU
XOi6Tpzk8GFxfc9LEXquMeMYR3QcZfhsag2BSoNekSn5LUQI1Y0hyOO2HkjFyE4P/Mpgn1sdonXj
M0OwV4bYyEwPqb/ktNwKAjp1bXjDNNS9lyfnIhCqlVAxJ+P95/fKMrVsSv0Ay2Z3sZuOgtIxy+eo
B+9YwA/yrbqdCtjNFu4TbzPeljCRONHjWhXwJYmZbzf8xtOXQoQB/qy32y3GtVrGBq/7CgXI42CW
p6o1d1JpnhLTvDKZcom03kE/edgIvXeUomQvuGj8MSQGBTDwNquIb6RIvC4aGMtNqe43QxxN0776
OcsK0uhCGXbk3fXeT1BbBJOsbfXarU5ZE6y0NZciA+L2xgTrkni5znKn0ai7MhaB79RCDjLNlX+F
oXyt5dHZy9ZY6pacGJQJpiSwElQx3n63Oh8glawb5BxVenhJcK+FNe+qdKXaPP2Z+fbAOC/BV2JN
1ZrZaawyS27kSgwcUfC0TZT40saI3JOumNrRGuBFoXqzCXVkSOPg+vIZWlrhxD5GDgwaA+94u8K0
EetS71pWqLv7EK3njSZFT31XiJvLhpa2beIfZk4DMel3wI+xl8RSUXgFaooGNdCQfvEF63vgSd+U
NloJDEt38jTNCdkfEw7vQBkalDC9oOPuYyte90byMMY5c5iMobd5Y4dol/o6HBx/sUBiiEVSzzTD
vLyB5GDYRBW4JwFS+A7eh9prDjxebAnyrL8wpTO/QP47lfhmx9nIoNHsSaOciuJAOcib1mT2kVF4
T1nxzKV7ggYLsRVEMZWb2QFQo0qq9QH3MEsommS4HZBuvLyYFRPzarZmTSzBXR04yDg/9aZ0harv
inbVopP/XsX8nnDTJB5bueK2gxYlvgn6z6208sxaW4X89hwVoS8zhsgqkM27Gxv9QcnLlUfB4vXx
ajPmgBdLHeHSHohGSrOBUSHdpluUW05QKRsAMXbSYbT1Pfqz9d3aHi0e3qn7igIDWg/zd3jcgz+W
eg6vkic/LcVPtn7e3ZITHwQvL1ccYuk1AljlX2PT6X6V2vperRWaWrBb7kjFo39WzVKHsyuJt17v
n8sSreLLLri8PMhIQVjz4Jp/2FIBhicB/3GaAaFlOd1okfyUyua569fkHhddkfj3X1OTH71aXAc9
WZiJhKY+RQi87LcBUBRE7I6XV7RkxlTg6CMUSYCTp3/+ykzd5+xjqxAhtPxBh5SJwe8B+ib942U7
C5EWKlWSaiYX6cbOh49kwQ3cVDJ8x0gUuxqfPAtoQc2gJFpCUom8ULImarJmcdrLVytLzIbqdKVR
5QdwLcTQk1Ugd/sBjIuwHY2cxERcCYILH3PCEE7pxjT8NMfEm1WQV8ZAY4GC5KYSHkwNwIMar2SH
C074xsrMM3iwaJnnYiUUVFuH+adrjG3jOab5fHnPFpfDrchQkgWSdS574ZrQjXpBRXOo1bd+ER2S
athlyXC+bGZxPYyFM2I4FfDmmYXR+IExFUUdv9BORl5+GCqeZ2W796nNrhzgxSUBn6C8NY1azZ8z
XaBYfWkkLCnNeQK2+8RAOJVQf3lJS2Ymsn0epshpyHOSZKTXlToaI99RILCAxSffeKb6AP7pL6IE
8xcKrTskOyCGnmVl7pD5KhpgvuP1vR1So29DSFuGtbrPAjoAeTEmCSSZfuHUN3t7mLQkbCS5DHy6
5M0OVq+7OrJd4PDaoTrVdoU6hb3WPl6I7qYKrF+l6DxJr8wyirIo/X6i7QGTeIf4mKd2m1K6SqE0
tNKvl7drAekv0wpSRKQgUOR6V9tlTLFV0dD2HPdW2qu7/ugejQNK73aw2hWfo18ZShJhYuZpB6k1
iefc3YdOUkJPVoOzGMm/ErUkx/SrbEuukcggRwKz/5qN9XUD3V3RkBE2ofnFCMWbRjX3l5c9+8Iv
vwQ+bVaOOugk9/F2U8uQhLjNteAMeHavap9obACMf2j9aiNDn37ZGNIF/LlXj5f/mGMIfxKc5HU5
/ZxXAbkyA8/qOiU4Nx1MXRVQrX3bCmDxVUiQzFZC3XoijY4KqGqoqPvbwQd6VhjQvReJ+b0vEDNm
pIqXr0gVawhvYzllfFuXIX9Jn0HuHYsIcsww1z7JXfWtSCVhZ5TtJ9Oof8I09y3xwDVb6EKkg3CC
uvbe9eGY7CXtUZxGfnQBNifq3NUGjuDC7nINkqyqgorJ0w8t7IZQSKvXYhqXO11qEEyA78FyvUdK
zLA8CcE2B1W9tSLhRpLKgfnA7DFppF1ctM/I+FBZyGTonFK4q6pkkM6m5V5B/6lvTHU8ypYMO0wh
Ii2aFj1kb2rzUSB2HMyxLDaIhpQ2tKmlrcjtlzEqPqEb6kRCeVUz7ur1UN2VmpDuRiHuNrWkfvbz
od54ZZFvBZeGjp+7waYswyfTDW+N1sO5ff1jJbqnSIqvXQOqx1C5U0dQzYUP80xeCR1C1uInPy1/
QKa39+CYtI2QdKoQYBxsqgIauzrbdRpcY8BZISF0U3cLWTDKOF7x0YR9Uco99yyAHW7LDspvF7Ky
wQvOtaXcFJroxCVI3MsetuzOv/1rlg6aJVMwphgG5069iuF/0gt1I8U/ZCmDTGAFQjDL4v/xZbIm
E3PM7MwnnLMGsHOZT6TfI10Efeg+tk1Vryxo2Qi3lAoRvfruYgyyAHLENOLAMCpmmPrW9f0VE/PA
/p+F/LYxe450rijmscShhDjAPBj7/NHf69ty1+4SR9rhdtvVCvH06HwXBygtvURcGp2zsKPKIYi5
GkJ/hiHvQLvspSNyiLsu24hb+biOQ1qMO6/szZYIayaMsoIE7aT0bJUHQbgJhMNl15sjrf75jLBY
kCRxyt+JZVQpFMRpwGdsv3t3yufqTreRD/KuDEp2KmXpU3IqTpPU4/qFsrA8g0wDDxEV3gvzezKG
mLXln2VnIzI3nW9umVqzc1rfK0ucpWnTEnkZU05DYdeiGDzbtiFT4VtrDf8c3uhniqQb/cq4dk/G
bXSb7+qvku1u5OMaVG7ptsTqlHIw3Y+Y9OzSaHXUR8IiEhwvJY3vTOMueNLqj0KrOKpU/xwHWT8U
xXjyov5WEhGisHxoLqNaXOtjL/8SdHIohVPmeMeWVKZp0lIYzs7RLwse962M+Lxnw2z7DMExTTcP
+vCN/HD5q09JzuysMAwI2BdwGxn4fCjH9zTBV+su4oFpBRsC6F1qhh+iEcG7oB7POUyUlpU8ulyO
f5Yp/7PdryzPXhnQFeejb/jeGTkWeyjVjTYaQLjXNAcWveqVmcm7XyUFEgS40F8lXBM9BHshsk/1
IRfFvcqL9/KnXIim1MDoYYgMxwKgnvlv7WZiWsdVdJabNtwiCnknQH+0YmTpMNLs4b6mwfce95Vw
2aV6nQlOIN0mFfc9slBuFK4kbstWAH2ZzBlOTZO3Hy3VfF+lSRmdw6jbCSNTSvG4Y65nxczSF6Ok
LarTkSeEzL7YUMmKm9Yl9XIV3k5NZETL6/WVuLLkADR/AG8QPHlkzNJ8BZ65vOPaPuvIdBoi7JHc
2gP8c/WfQfImh54oImCKQNyF62D20QrRiOFrG2E7U0luc7EY7UqUV3oO89lrrFD6Mq1pjk5krnUe
JUtBj/0mJQmJb8pTc2uevJNxVdr5oVop3Lx8mLehAWkaCFZYCvuDBvRbJ6jVVDPMRvfPRQHhYCWP
/daqC0QnJKjxShEYU2AYu548ZacF2aOujvfoUTQbNYXqT7Ig/q95LxrN+KOtrHQbifqjqTMhkSfU
Ri4fvfd7PP1UxmEtaJ5ImmZBvKmMqjOZJnJyFXS5BJ/7UDG3bGxz5dNlS+9PhgQhAeKBUxdGepdb
eE3vmoarGI4iFjYwo31rRJAbrmlVL5hh7pw+mTFJk76rZo1ZRrN5GMKzBI+fEQrbPBDAyKyVG9fM
TN/1VXBMShoFKW57bqdHYQUTrlQzzW+k7prbTs4/c6Y3C5rtkBDVY+xqpesg+FKP6j4U6iPiBdso
1GmXentX5o7Xml2tqo8NveaYyGmkyYqfvL/teDWya8xoQR3wDtDaKblgRbRHzp3kfm4kowFhVUU8
CxkcygcGqpUhgL+6aIq9PmjWH8durNMloV3PDfEOQxbJXTyd6PDcG8UPlQFdWAObqh1WFrm4qTSc
KCBT8IIe6e2mqoyic41WLDI3jpqrXbuleKyq4urySZg3AaZIxAMFJSZm7KlovIx7vXIeVxe7DvUL
1/FRJBgE06bDeiwYYRzcduuj2SjAGprCeR/VzdbK0P2DEV1PjxA27yhg7OAJWvlJiyunzw+xDZv8
rspSqLIP8TgfuG3D/eB351wPHhGXeby88lnh95+Fc9shCYQjva/CIo8jMmgano0WunvKpd8CgWnf
rDP7bZhX56h3w60aBmtSxUt2gelBhUItnQR5dsHkSp67cNqG59gwd+Tk16IrXNdhcUK/rLYRt70p
GDO8vNb3VzQVOdhRiEOQG9DmnTlTYChBZPrReVSV0PYBP8ql//OyjTmEaPqg+A9LmnjmKDTObhq6
sYoSlPp0p01PxPHI8NyNZCNqsl2f1l74ihA0Umrkxcubd45o64UqH9MGSsjcah86E0nQ3hr6o14O
iS1JkY/aSrSzhGElO1hI71nkb7tzaBv8JGPvCp75AtuTtsFOFTb1prfHXX2wnPB2Td1ZWwi5bwzO
vmoHHTRzY0V4LqkmbevQAprYDygwxFn5JNbWsR0UE63dzrX1rnJPYwd5ZWlWTulm3p4HTkhBRe+2
YagUOzMeh03myzm6DzRYCgQZmHeN7ajhMvfkwjgpUfqzyqRro0LLo9QY8ahuxtz63kfelzFlmriG
9npD2e6JLDm6LlV0F9QGcu46LtC4CEs7RVHd60WQ1km1q2Xvhn/H2LUMWFwbrdTuVd01rsU2h9hJ
z5u93E+8/b4snUpXHLdWP/B+MDrJDn2U31ZcdLqfZvcXGSQHj2NEf2nuNQxbwOkc+Cb16XFfngpm
ez/G9/Wn9DppDijdTIUMkxTZNh+ytURsAj2+t80U/jScSSY720gXkdqxGcrgXKn7oP7SxZ+C7qoy
HUQeAi/cFgKKlN8vr3chkrLc3yblt8d+KEfSPxlnjZL+oRN0dEALWzPTlUGJhfsYmkBFEWEg4BX+
4sKvrhB1kL3AgmLnrA+NHcfyPvGfpai3RdE/glD3an/nIuR1eW1LIY0aChXpaU4O7NnbtUWjW6dS
R7QJBeYlhD7g6amIu8tGlmPaKytTGHq1NNEPiyTLROiBVeGgDT/d+sPY//R9ZWvFP2GK7Zo7C8Jy
Zl82dbfWmvx/rBNM6V5PuoyzsI2YfKXIjWA4wpFB5X1xMOmlJCc0d5nDW4s0i2eDZ+Ik7A7B6nz6
3Ywgvyg86l+ygl7e4GmAIXvZtHUdFvDO/2QhobeS4yzU+ommv20aM6CwWpnA18wuOLvl915TbYUu
aCkmhyFqafk+GPojvfvNREqvCo+C9dVHe0qIsl1hWivutBjYiQhU5RhxM9/l6qWXj2GXN5ajgYWQ
tjFUPHtzW0E3Eh4zanRb2VhZ/Xyy9eXC5BXCvD6dDu7n2fbKVYFWjzkG6G7KV8ldfWpP7b1yHT8i
rbyjUgPup9iOdnNSr9Hzm+BzB83J/zydhZuO0S/g06AI5w9rveYtHLuJ5WTIFig+g1ooyyV0CFZO
0tJ5fWVHnm21VFdSr8cpZXcYqltC7yH5mXMbnPR7d+LKOrbCrz8vs0DK+ntt85ArddqQAMq0nDG8
aaqnAg7BJHheWdjSuTEZ9aSkS1uQN+XbEFH4ZVMJIDAQnvWOwie+InLFdzm9QeUwbLNteg72zXWv
bv2VsPvy8+c3ymvL83ef5PdCUsiG4z6122Gn7jLqyV2xyX4KtvgD4T2kW+7aX/p+4uTWH3Rp562h
8BYXz/uWbh2UGXAzv128MmhR0aKqchZgzYKpC59l9NzKdloaMKm/suKFAgEN2IlemOLAhNh8ay2S
9M53weeeo+Aqr1DzGBgvsNDE4/SuHIul/NJEnRbwJBz07x4hDHpRzOynsxlToutJDNRPhZLvuuq5
hFilDdda9IsGmWeE2Y38hArI27VlJhq8LUhxp7WokLcwzhi3bpFu1OKcwtAil48rfrt0a8NmxfGm
IzBVXN4aDMscbRMkakDgi3Y0bvwf7emlHRFuE7vejHYC3dqpPrRPxXOwXzuai1v5r3VW/Na6pgpD
4Lum7pR5tW8J+UHvI1QmknCuAWEWF2pwo/Ef6M/mt6jul6iQJaZ/jlKhPzW+hUBSZd4HYvXdjwUF
JbjoW+lTDIo7d41aYqFxNtXeJtvkfFysswMSub0atWEanl1Bfs7U4l6gB7SJchSN+zLLtmIVQ49T
C7+82riPc5Wpt1h9QsoL7c20Fu8io/yrzGkaOUYfnkx0jk7jr4r9CP/cuRMR3lCsa8Fiwm/Fuxaz
3VdGpuvgdeKETo5httRr+3DQHqOxvesCOeSRpn/OUjrEqtY4UaMauwI06CYcoVe6/AumsPs2OEKf
NnGgAHuB0GuelJaZlfs6tp04elLzG6V+iNe4i5equBMPKMUDuAOB6c6O0BAMvVbS/HXUVj902gfU
pjZyCUu8FgAXypHprSDEKNsfBm+jy8tbPD+/Tb/8tFfft6aHlfQjuhVB2l5HQ3gCJfdR97uHWvJX
Xi5Lpix0kZkd53O+m0iCNT73YzUIzgbN31L+qKaIZxUNc1bOn6/JYoqBUUag6BRo3/oM1NZdYVW6
6RijeFUj0mtZn6I2PZhonV229N456L0wBU31EDjUO0hLoSDvhj4peWed3eZVhN65rnxOepRiLxta
iuqvDclvl+SHVAuHEkOiEeY8vbKtlysnuqYfVEn5gorNZ4Ru14wurk4GPzNpMvA4msUcCqIFRBSG
7gTwqddqd+up+W6o/lyVg4/4UqKzgCq9wx20QRvK6oBfdMm487y0Z9Sa27/709nglzz5taHZR9Rz
meFvSfDPgSYiTO9vtOyjAcXN5a1afAHAM8g84kQEpM9xjLxg5VHglX6u991OQa5gUp5hJm1f3ejH
4ZitTEpMu/A2QE2f77e5WYRsEiGUs0zzwYakMMW2PM3LOLpJde8LeK5oP0iZumIS8NiK0emfvwob
gzpYRZ7IwXlwc6Rs3Rxlx7j/BLPllzxoYdEYs/Sgo0o/irJdyZZTtTIwgT6sbhMxrUSkKYrkAAth
exXXSYPIW7hVcuuacW2UR/sQGXLFuBnbrjlLVgjXnttej1ocMSCv/iRKopIkBz+kYoRwy82/6YGM
zDoEw71gGodRVz5qHZhptxe/RFZ1kJBj521duRvm36FNaobTYApQ7ZEvpNNEpFh+L5rK7iLr5OU0
BZVyK3st9HXN0G5bkFx7U0wK6AUEWPfCJyvXoaxLz+jw6qda0J88pfklu5a4YyD/QyK5ru1lWn1M
evNoCuhOJX5HshDrX7MCfvAqLTo7MKE+hE5jQE8wOTaIvMFsVo9HL5cnIUe4CHrLvGnQlt6litFt
JgyWXvXXmsGFa1WeHdKos4NRBhSQN4+e29z6guxeSW0V2lUzPg1Z4O1Hw7jv4hGZTbrDVSB9aCv5
WS66h0AynsPE3ceF8aQ34xe9MDdxUQPFS8evFM7hJxgzbZswMn3MLfFzPpj9puyGCiZEcS8E1Y+o
0dydoSalrfFqQQ09RKxCT37pgZmeG0ETDmEpfxDdCU9eWZ81PXgOu7U7ZSkveuP906XzyhFbyCHS
SKJ+m/ndYYyqTyFjJ2n/0JjWRgev13XSwXCB2hW9tEX5EGnwlKybl4wlrNR0F+832IWnRJ+Rpfnw
fJzV7E9TkIqOyhbJ6bPYRYjfpftClP8M+f2fSPbb1CySqVEapU1bE5nHr2okOlZqnaRqDYOztqDZ
Myl2rdHU60aH2b50TAv1PsaUm102ojoUi+0KiHmKU7M49ibDna7AVzuJjHTcJElNJmI1X8MMwkzo
MduV4LwQt0gKJkIlsMUQz87iVhMH4A9DXn5eZ2xQkN/KMSyMq/wQa2ZmXhlbWSsLEkXFbLROwyTe
m0qTvttK8rYQ+uGiAseAQM00gDNbjRkbVpUlme4AXnbiBL1MM93moXGwDHcPC8iK1y3tENxCAEGw
Sdd0lg90Xd12Y6NqjtuoP3Wx3bmBuuIECy6HVNJvEzMnSMNISWC40x01q4/wDd1YPQjZvlEDxMAp
Baxc1dM5mfscSRI5ziQb844E3awZMhQB3DrtPrsLrqVra5d0drV175VdDtX0yn4trk4lI2VqDdqL
OXtOM6A+qvRgyWI1sketQfrvC639jTistWOXHBAaFKDsvJ0YEpptlWoGWd/oo+KMQr0V1JMBtXsT
rInsvfe/FywI7yNKN7RYZ4m2q+exV6eV6gRebTfwGKMBYYrf8Dy4u1ac7/2KwK+j/KDzFmOz5mSb
5iCaft/UoxOG8TYTfdufJNcfLjvE+zSb2QYR5B/DSbwdxNlnC3k0FHHFgaLXfRy18VmOhkMZJMjz
qldGpQ6bIN9dNrmQLiraxDzO6DBHCmWyt3FP0GJFDkdzcLT76mN0HEGnusfkptu+4Dfv12auF77j
VBmSQScpOmir2RKbthnLCvVlBwSpXXc/+uYBaPbKwXrvGDyagcZMeGX6RvOakC8oCKIa6gC3q/zR
a7Ur1fJuGz8+oJbyZZIlXbH3flHYg46EwjNREJmUt98wzlu5pY2rOdWgHvPGSbn1U3FY2aplKyYv
PaZogfbN7kMzDIqksLgPszh3vKq9UszsrDbCSgxc8IhpNb/tzDL6yKerGQUKNXpE6O0BNZUbyciF
oxG6u3qMtBO0QGfVyE9j6e+DQS+33RBdj7r6Qy/XWp2La1YZxJZ55fI/syPu562f1+jhIkox7BIz
esjc9gkWp5UXxaLDqIxkAYdB8Wg+z6uFHSGes++kPRSYSr7RtC9a85Us3Q4Ew7585N7fY3zf38bm
k72iliVlFZI9xRpCvX2zDbo1oMTyZ/t3PfPI2Muxzjb6umNKve2K8VYwqp0rrYF73scrVjLhC2ka
sKB5CS4IFNcfC4l4lVSfssx8qCTtNpGGLz0Fo9LSPhn52mTlSy/t7Z052fxdEJt5pycx/yXnuQHf
gPnoG0a9lyTvW6d5zRZFb/dWUat9lpfpRgndcGMF4Cy1ps5sMSsG+MeSwfZyTYH1fWQ+ODI/akOt
IJVaJzbCGV9aoe9vo1gApoSjx6qeIEfSfavjNt6MI3/VK9NxY2RFexCsboe6MW/CVrkJ6/orf/Zb
HqSIq2vNfZPlAZTrYbkdVPmuEcoP4gBZWzLeVEN0gL/ormnEXZwpN5booZdcHgLNP8AZeqzC4brg
0bkpmx4IRFTl9pAOxdZEovKaWZsnQWE21hIy7p8cpZnRiQ25ZVxHhnvOyHd9pV63JZiGupbh2Mnz
Y9kAj2yR1N1TeVjj7H+5yy9tyOSLrxJnYZDNCjZ1zQH+gwgyWPHiQXwavwVP1tfRt5MPhVPcy5/i
pzU2qMVz9MoTZlmuOghGXdRkT1rwkCiPZvh8+ZwuHiLue0AOFvX2ef2pQkM48MxEdwZtEqTuwYz4
m5RG7mUz77MyHPoFRgUMCLjuLKy7XZaLuSHyzDETQsHEJTBsEhM1aPOvIg/kmdy8U9F83kh0ByWP
xrHiBom6Q+Pn5WaUIC75i/UYfDHQzRAkzKVMpKSIrQbMjWN6t6aO5Hobbtryzm/ElTi6GH1+G9Jn
vRd49XWXcazBMYf0WIjDA9xxvwZY/0sRBo1C0Tdy361cFIs+B8HEpECjQb83c/bY5fIwpZCXb9ld
hYkEucqaiUW3e2Vi5tZpUphK4OPWSv3Z8NqNq/m2FX2/vEnzGVCe8Hgdrv0iEiC+A9XrGQdL13Pe
bsGtWiAN5BIsdnJ4PdGGtxtTS3eV+tVjRvKy4eUP+NvuLHznhW5BU87ll5c+3ERe9znNqr85uNwQ
PDxonDOf/jYilfBAC2VmaE5RPzTaY5451VpsWEwYLPAlKBTQFJtnzUWp+V1SkiPJKKMjjmIT0HUZ
9gkD4lD/z+v8bBZqOi/M7kBaZjl66nt+lOiu5oR18Msa1YMemcex039d3ptFz/vXDGNWb79bjO6B
JieFDiNpt80FKnvlXVKtnKClcCeJosyEBTmsOH9I9c2Q1bkraY7lZ7/ivtirgXIKxeS+U/rPl9ez
Zmp2kvI6zxOUEQngrriHDW07TDygeHflpYe/MYXYBpi8CQw7+curS9AckEMQp0M7oF/SqqKNTM5d
I2fbKi6+XTa1AHVmOEX8bWuKi69syQUNnq6KBycEaSPANHfonOjJsns7/0oHdGQ0rdgLJ6s5Xza8
FG9hNp3a7HSfrTmTT17x2dKcz9kifSiPTyPDsXJy73rOmO1SZnsvm1s6Yq/NzXavNdWhpipHhDK0
Teh6mwKEhDHc5GJy1Zv+/rK1Jd9/bW22gYXcyTTXNY3qaXFbJdlOKNXv1rhWMF50yUmUiZseRPz8
ocFkZpr5GmE30kQ7rM+l1iE1VNmWX698vsUF/bY0f2VAwDu4PkVIhNLiO0HV7ynVn7TaXak6L8Vz
uB/+u6D5S0NLjQwVP0KT6+of6Z4drS6W/8elyDOHd4fSNVFzdvR4tK1ayRg0M7djY6xNZCy63KvF
zFKxUfSLJs1JZZW+sOvA+6Z6ITRCZYRUkOFt29pbaRUvfz1gRxIAKOmd1O5YRVUMyFh1mqzcqpFq
Af7s/84TfhuZfT6l6OrYV3hDD0b+EKvVcyr4R9HNDpdP0PLH+21m9vHiQgzHRCNdDgUa7OhY3Qti
+LOBsAi2g636p5J5LxnMVHf+77ebZRJJblhlGfeq01WjrXT1Xd10+3j8Q8mTf8xMMGvI4Cdw4XTO
XkXb/yPtypbj5LntE1EFYr5l6NFtt2cnN5TjJGIGCcSgpz+L/Of/0iGcpj6f26TKuyWkLWnvNQwd
cbhmVcbZ5PCFyQe/cpPgEzN3EWKe6eKYWzo858+O2T5RKym8TogPbrod5OaFEkIoYg0lu7jwLkLO
0p1F1EKRLccZEm3aLgvSwg6vD2oxAprQMJIHkwKkjT/njViRwSKQq9AYSPZ2pt2CLPhyPcRiirsI
MZu3ugJWWRejcYYJJYQ0ns0+8dNVO+wFdC/O24swf81VDNV5WiDMh/nWPrlQDRigYv7FeOI/oUO0
0QxPyECuXGIXT1vM28TihG3cHOM/3V2skeD4a9sq91UWnwuz3unQ2EggcAs6YwPNB3MNZLY8pf9E
nfNCRk3yrq8141yqcFxTIJzrqn6NJHj9y/0fc4r+wIQKx0N0dqNVIe1lR5Y+nMkWsp8+u2d+fJf5
qF78jLzUi0O399baH4srEs95kNDwKEBrYrYiU5CVARpAdtf0oAKOpbD214e1eLpfRJh+wWWukHE1
JBaK24r2U0XTvBInW/9SQ6T3epzFVHsRZ7a33MQuc2JV2L0WvxkZh9mdGwDY7lVVcW8VysrXWgyH
lDCRvNEFmXPJQd8zJIlx8XOL2hcy9zTznXFE7L4Nn2iRYrddBJudVtxSR2dM0QNxqzR0IFXjA7QD
FbN2TbN4bVSz5QCB+26wHQU3PhAsuQXbN1p7efZaaHloJz+uf7HFlXExqtnKaDn8vIEbMc51/AB4
g8cN20+TQ5d/gmzx5/zN1wZEbeGaipos07ujG9Nv1CzwtLdcXxE2pIay+GvRd4ekH54Kne8KrSs2
MK9YA8YuJhK0NdEM0W30vGdvcNOFeXnr2gOa9yKwMxZk/WOjrRkGLG7piyizxWICfQE5Pdw55PAK
s4c0+cwL8uLvz9ZIXuat4tLeOI+oo3pKKXAbZKnpKy1/KyL9X+PCp08HjQMAfDUNr4M/00ek054b
lTacYxQUWP5iNqhTx/dNvjKq5Vn7HWc6ei7SlK20cV9SbDGYiARFaqDauHaTXvz8QLaDFYOjC83Z
P0NAFLPMnZSNZ56AJlEYT3Xl7oZozQhj8ZC8CDMbSWppHVMFXh+qhVe98hJ3hk8YNJ1YG7A09VOZ
r/SByeLkXYScnVw1MZs8VvEYUYZX2gBV14O2lfWBWZt7ncU+qKUAwKHOkEHhRzXuCpGirKZ4wJH5
Nm1vQPbcDhoNhPIFwvG+XRSPFoN+VftRJNA9ysVafXkxz9nQ1QbqxIGi8WwnogvS9DjU8bUNBUau
TYVyYmIqQcObh/wXPgRNg+vZbvnrQ+RQM8AxNefVMdrWqtmruPuptAt6HUqequJBoXXlGFzsVIIX
A2A0HgG4Js1WGfQnUzUuxAi1/1g5QDv8kIPsZOlBRrfpbvgBh+ly5SxcGtplyNmKQ/deTYU7oukA
jGjbPBZt7w10bWRL3wzAEABfUb3EsTv9iosdCrvT2upVNJThqgT90MLTBun1DD6k5C5O1x6IS0v6
MtrsHg2LEAJKKbqFsAiGT3Rc3jud9f3fL4nLGLNPlVawWbYadDkyS3kee+vWKcyXnFYrNarloaCJ
O1ltA6cxS9jwddKUUkEZhyj9je3izEmMNa2g5RjIaaoLjxpnLkFVoUYKWB1iQBsfUgPKrrD+vXYA
tDTR8f7fEO6sEqskJuHKlKFT1IYITE8l574GtatPfBRsUuCecRUHZ+fPZcYbOBaOGrfOg9DvLdIE
lUxvC1GuIAoW98zvMPNGja2lhQrevnmeCuUxDD2rvPS0ZG0Z/+LezTuRwNaBWgWJgAlm9+dwALXn
cQ3Vsl+ync5heCo1T4NmIrwOfPAQo7t4V4aqlwQadFnOcVj69NtnJvT3L5jtJOg4Dug9oC2gtg8Z
rL2z12rNFnc56V2McraTGjKaTsEK8zyO7Qvs0u+IPpR3Kk7cjVrTGpBaKAYYvb5XcwpdC8uAtbPC
YLHNoRrNXq8PeDFRXfyYWTpktpEOxGrHs4jbHYO2ZqvdibT0XLwLepV/ar2CxYblOpE4ZrubMmgO
iwbrFbCfjdLJrQBLG13/lXvY4hkP+Br+Cqi06JbOjkyt6TWnYx1GZUemZxa66nEliyHFaQ0eSarU
E05BPdjVoySkki5UGAxuokkW03aqMnA6pOuuMUC7Zeb3JDNND1C1p1aDkqxsoNFof+/j8VtkwJzc
ITC4FWRYOaeWN8PFGGZXYzsRpU461cTZ2AXNrfKtg5eb46ln7b7ag5rn1T5sFH1og+5yVE68f88L
QAqbTBvgaITtOIcjq4nWjpqRmee2Jxv0Te664gB3uBBcAQ+HwWdWxkW02WiFBc+TWk0Afp5UogHg
aauXXvnMQ3jCAqAKaABnPpe7gr8gTEozZsIQKn8E3TIEFAM3t60RDYFG12oxS+cMkHIwTjDAW/rL
ipI6Gdc7BxUg6Hrft23+YFn99vr2XQ4BlhJENyFUM79AsSrJsgR46nPBzg17ttMf1//+UnpAoQUQ
YYimwOx0+v+Le0xsggtVCBeNy+R9oJpXdWjCQX1W9j3U1dbIrkuP7EnTBBLKUL37S2uoKVC+yFWU
X3Dg4P0Eo0Un8ooWXkQv14e12IK7jDTL8yDem32ToIvdhNaBn8eT3IHKcRSbovPoL1kD6zZl3ppI
9NJBehl2Np3d2NpZ1o7onRpoM6ffB8gDt+padWkRGwAZDMgHQqEOcOtZ+rNFn8oRRhrnhqbNjSk0
MNvNEd36BJ5TI4uZn+lpoNZ1jpqCVnt1TUBDXXOnWPyaF79itqWpFYs8h8zauW0cPxohh6WIQAzn
ZlVifukVieU5IfMnOt3cIZfKEoKpuJ7CvSrGbftLFo/7gUC7dJhqhJanVGso2MWxIS1iT0ACDKCf
P/dFb7Ki0Efc71st88fqG2evxPmWp2udhcUFAxjs1L4ARXquJ6o6bSepjpEVubHjXXwUJT+Mtb4i
dbWYRoC3wHgm3aR5EzAdpZ4Cs2+gb1Yeh6zalelaaXUpk+Ceitsbnlh4xs6WvqyJIl0bJU8wogwl
VC1lB53v0rca57bCrd+7vsOXPtBluNm9JsvKzmAtCkukKb4OpnWX5Moj6auNSNdQ7EuTB7FGpF+Q
GqCvPBuZw5WmFBSXjX5MwkrAm63WXRFcH89iwR1Mg4nmC7Q8FCH/XHGpI400TdDEaN/g51k89Lfm
q0s9JI/yxfHqh/oAZlh0a65UxBevIZdxp9FfnAAVc9sIjQx06XANcQ5jmO3sYxZmIZTKn9yv7KZ9
T3dQW3oeqRf/WGtzLQ8bqH0Iw006lfNKRJS0ti1MYCUAzqAQP2A7eMeFHUTfemqclQKWsW323Nry
K6xqMjA9MjNA8tsNjD1luXUYFJCprn+KxZX8+yfps7cdxPBLVtsdZsS9zXTh8RxMQFJtFf7cJi/X
Yy3tfwhN/Hf480uYXZaZW9n46jL/qowfQryV7Pl6iMXlC0wISGdQmzXnsqm8w/XZwnXprGSq3+Dg
HdWH6xGW9iLaNWA5o5AIYsRsg4hUt8es1cm5As2jlMVTx9ttaQPvmzgf10MtDQYXoUkXETIy5jxf
mowqqelE5OxE4xFqRiAYNiuP4aXPbyGH/fJKB1tglvotJ+oFJaiNJY66AWuAe+5Y36Mi+8irIZTp
GkBjEZ9roXENkUfdQUFptvNZm5mRaFGJx0vwm9DdPeBX905W3hW8hYNGax4bXbxputxIaF96ciDb
QWYlivbiAATcpK6d1xu7NSK4SI/R2/UZh+QJMsD81X75+2YZIo1G1WgI+jBm0jz10MRNnWw/FANE
38RjrpcOfqM4ZZr9OMb6Mxo23/vU2CndeA8+ZdhxsFYYCuV4kH0lzhAOGaDaaqMd4yg7tmr/LTHd
LVOGIogcRoLUII9Aq286w95G1fBQgINLOuWrGLMzK7uwyvTXqqMHTaduwLP0hUYd8EDygcbObVok
YUnJpu503TMNeqcm7KHUW9BPtfZZgyoQCingXnZb26KGr8To8EhYJWjdDfT99sQSDxEpH5W0mNwe
Qgl+rj7Qm56SQy7zXSdl4lkVrFFp3H2FjcGd2cXA+jGIoArjOTWgwC042/Zu/QrHwiIscnaAhIFP
E447dSr30DB7gIuD6pnuACkHAfhtwW3r2NXuzwgSefA5sO57tx890vBnPvYHQgd0ENljo0qQ3QQP
W936UCJ7q0faU6E4xOvz4bYuxC1e+oGVyJ3RDGgNm/VRHWG+UgwAnvXGqaz7BzjPbfO+3jILvelO
HY6aPTSQgqSHqFO3duqmMEQs37uxuLUJipqOm+x6HnEvySgggHWYm8qbMfYoeaZyl8Xgxo+O1GDo
3T2K2vqhujQshDxpZvIWu/LV0pJvam9jLuAfLoZH2cI6HV7gJhQBGzgexZBujaV7z2154yTypkqS
77EOTagRPkKbOrJRE7Iy6QHdhBt1dhprwP1r0YwQ4tE3TQU9TbdMD4Nb34yJVXuGnm31EUDZRMm2
bZx+1VsjtJro5OY89Wxcr3oxoNcmCsiNtX3txyBee0rcfbRlDot58cxGvLQHrQa4tmo9qCBux4rb
Hniub53RbiKTfLV57gMJlG46G/cpUe/jNnunfb1pe+lTiVZoMWaeWjmnkriPXaHd9bx4QYJ+HDHE
eGA7i7Cd5hZhTtCzAlfnUAzRdnDTfSLtr7Ypd7FpniCSfNcOzbk00I2ciERF1++Ggj0mDam8Qime
rLjY2moKE6n0toLyDJRxC7ZVC5iPterop/n4PbXqJ1QBMJhiF6GLQJrq2Nfxl4pEz/CFfseHOkWS
7osheRAjfEW4cmPLFmTs4hgVDZQC6dYdmwNT7VfWjje6k+wAQPxiwYcJGs9oTNbdWamSW3TetpVm
frVVI/cakae+m8OvoRePndrcQLjpVEXWB+uax4w3MJEpyU6X5nurNDciUsDoiY5Wq7xqsaH7tB8r
P1W1Pcmg+ltEezF9FKINx7hOTk1W3nIDYjXScN9Kw34ZbMhtDWpp+iKP4bTuMh5wKJ97mlqnPqsN
x2sFSTxixfuxLL4zuwuqgdzkSb41xRB2inEgXXlKBvvgdO0+V+pdCz6a56g8DkzJQRIXwwFfdZu2
+lMeD/YOtJJ933UPFkQExrJ5ddLullvxQ9RnQRHbj1Y9nluhqAFUppNDquJOWkNkwKec3fOMgy5I
Qmrq+LARBp6phwQFfW+woneZq/sB/uPgHVVJoHB3p5rlQ5TEzwn8wUQ8mh6FrWFu013SitbL2+RR
VO1NKoZ96WZ7c9SewfwPTZ7cFGp3MvXmRUS6FkjKbE83xvc2l/elcL4aVv3hFlT3lLq7NzLrhItC
hh1Rv6iwYpGiyILSlP/Ske8XWuvyMJmdrlrhEqlVpQEmHrzxknut0LaUPMDa6xMPhMtA06Xl4l6L
gh8pYU02nFvnORl3fWztI+z/kq70G5ducJdxZpcf3ORto2bMOKf8C2k7zObRbp3PDAZuMZOhBny8
5vhy5LSau72un4VAqoPibELLez3Eclu5Xy2NBvI7k28sIMRkflm04IVCixavAVO9pRpOs/Gnm6xg
Kqemxfw+gZYZsYDO16CHPGtqaCMt7UxaQB5Ic0fRZWiyzgdSyovab1J75LQIqm5z/RazdEXF0w2l
JzCSVegI/LkaKIAkJfzq9TNro0CncdhHLqq6j3lJV14PS7elSf4eswfLWFAP/oyU9mmn9jwDGA26
Zuj2Zje6VJ1gtFK0NqB/GEaoUm5KPW1WXnILKp6wRLmIPLunVYnsuyZLp2brEMgAbzjmTaBzZVts
3C+rD8epyPTXZ4QTGmJOF/I581PISsQlbbHwNYt7tgGbrnZKXJTr+066TQjpqLeyBYxLa7THUWg3
0LpDGqZR5kVN9+BI8dNMYQVFBmrAu0QyiLfofZg07s+4gnaJq7grWOjFVXDxk8mf36ayo0anhjLA
NLgJHVntzcgNy5oXmzKq3JXvsfSOgOT3P/MzWwgiUbWsZLB6gsxxKPo7LTuhBuO3xheyhhdZbDld
xpp9er0tEo0Opn7urdrPyiZkcfqixe69m384qq+wXQecVoCV/8ys+tv1vbWYM6DKiEIZSOrwgPhz
VgHZg9BpkgA6NUkVQEqQUOGRdE3Zcy3MbIwDz9uclxhjwl4KqW1drbgp2n8vWodNhFIPiOkagLFz
E7pcpzaF8x6QEYlxW1imp/RrLfDF8i1QV3hiQkPgbzFL9L+Jxsign1Wjvx2ymu4aZtheIosvCkoB
1KxvJaMnbSh1b5S1CZiKvdJBmybrr82Lgp+LZAiszLzaVLpNNIBNBNeiLsMTh28qFq0cjIubDb4J
6MNMNYE5WKpORikjmRvnom3h/YHelvTQt/OS7jP0A1gy/RNpVgssUN3sgFc1zl1b4o4GxcORwg9X
rJwhiwvwIszs3MLbD2y/qUJnwKePJMJX8KhQSRt8Yjv9DjMvP9WlUccOxYtH0miEZKPzQ5IsTJVk
ez3O8hL4Z9bmpScBmgYcLZGf4KR5I4m+rds1iPnijE0EACg9oDD8l9KZXaOc0ROkJdfxnKH2BF6Y
dqeu3I4WwyDzGBZqXEB8zNohLLLdrsqw0kbxrpR4UTtdONZrmWExn19EmR0e4JQVqEVEEGfp6IfT
fDX0UIVoIAgOgcYern+b5REhNUBWGIKIc3TeUDm60yvIdTo0GypYv48Chlf9Z1baRAz63yizfZNr
sLokha2fAZZsqzcrV+FWuVJNW+zE2RdBZrumoxBtSjCec/3GQhUv96f23Pj5o1546HQ3cQDpnuiI
Ss0awnH5e/13dH8pv0oBBS8ukMnRYfmmDOxJ1aFTbLQ7AtEIgzsrd4vF7fTPOKFR8ecpaBcWtUfY
iZwdcsrck0t/XF8Sa39/tvxAFWO2JnCvZDkglNEH1R6vB1jsBPz+Uvrc3M2y68rI0tg424/5vt6z
Wz1g/nBErXWfPEOkIFQ3rd8NPnAWka9sVhbj4nFxMX/T+C/ea7xKIPLRTrcIEoPd/Ej5vZPe0vpt
ZZTTPP118l3EmbbeRRzDLTM9SzGPv+SId6LyB0hRvEJz3n6gN3TfBMW+vIUW+i6763f23npIuo35
/fqvWPuY02Rc/AjiSl6QAcevxX9YSgvOXLtyWC1Ppw1lFhDIweGYDZOWLlfbDtOpgesFkw1/BBzS
yLfxWqpaHsrvQLOhmDVlDSunAl17aOH6odfSuz5Z/8fC/B1i2umXs6XCxiYvMFvqobk16722K05u
2B6yfXI2sCbRCH5ONsaOvnUn+sh218MvDRAoIxOe40D7Qdnnz+hidE1FZ4jusBGuvKgKkk98q8sI
syksTF2xO4CLz2OOihB2GsNJGb8ItwiuD2VBDdFQLyPNZrIqUbeDwiQyfoAurV9vIJiRbRO4gsrQ
2fFnsVtt8C3tt8uQs0PGgZt6ok3X9lQDuUE/pcUd4dh0duk58klHzT6Dcw/kLx2ehkm8RkAg0+tj
vt9ROAGXHVZP8FyYfT4tr3XLGVE6yX5a9862uxn2KF1vq8ozw4f4o9kW22hSXsU7NLCOfFuezPNa
g2yKce03zD4wA25AdBbXzzgM9/g5G2hRb6tGbj/1eX+PdfZ5oYXddFmMpYrzHIJ471C8PCp+53M7
SG9xXTlCNXRFLWDBanZaUr9jzr5vrFPzP5eI7KV50SBJvelPkoXo4XpiYx6GF7G3YM98lwX9bs3r
ZhrPX/MKETu0NWEE9Rd6grpGhdIqbuQp6yH8Avyfi88K84HIUjZlp67s08XPCOwfcCHggUAJ7s9M
wOxcpZGbgnuX3Ygs9Yideqz/ef0jLo7pIshsPkVrpDG38ZhpIxlUWX1IktsYLYAmghN4Wq4UKdaG
NLudGbrMaDdFM5NnkkKEyVZ8ob9fH9JiBiWTgCKKA0BQzOZNHTIjampknYb9tOSZr+mjr/392ZTl
mdGPkYNnRsUbT0uBOUmMT33630OYzVOvQ2m4nFx+ZdvueW0GEPg4Qa1vd32mFm/LYJr/d6p+HYUX
R12vJWkPQTMcdVv14MK4uXvUjlFgPKlvYwAI4F167+7XUGuL5aPLqLO7K/DBohEUUeHwvs12/al6
5kceSl8LtefxaDysjHJ51f0e5XRmXIyyY60xOjau5kr5HxOcDUqVjuXHAUh+YXLmD8Dcjjtj5Yq+
FnZWqKodAWgaKrZngyfQ1Gw3yvDMuL29PrrlDfx7cNNqvRic6UrsKTkdeEx9Zkyt4LIxbMggty5j
GzeWK4e6vrj8YU8FsSAgOYw5EXnMijwmvMUrW46NX3UO91KjOIONQm4i0jyIqKy9rjI/WN+jOafJ
s+Kq/Ta2lCIodQmVR4hWqoQFjYzxPUrOPKszb5ROazbCrB7NvIYTWxqbu7Qv4OOW3LR0PJaq9uFU
dQT17uwxdeG/zTTXjxk6bQ1s8h4rK8l2Zdl8XJ/dxW84oeXQnkA135zNrkXNKhqHHEecM3pOl3lt
rYW2s/ZqnTA+f50sF2Gmn3HxESHOqnXOOF2UhujI3ZH4xhCZgd728KjUD1lEDl1h7hWRAE2gvFwf
42IlHy98mAP/KmfMqflq4Tq1SfFGqUuyGW3Ds/uf9giyFLvhGaDuQELIMpTtDz3fa8Xa7rSWxn4R
ffr/i7ETiNeAiIboMDP6ab9lO5F51ak9TpZgdeIbm2FLjv0xXtk3K192jgTras4MjeGSJN1vQ3em
sChJQay5PrWLe+X3d50X14hQ+24ATPLc14Zvtg+2XDnrVkYxr0XBdNcQTGJ96vKVSkBvzS9D8v/b
A/osfQKVMfVeUD+mpv3iCEt4aNEErIs/U1j9BU39z2bTZwkTlt4uodMuiKxHnj7WxUEHQ/n6F1mb
sNmGLvRIVSBPoZ+BEYEjbG6+uf/eQAJX1IuPPtvMQ2arTCkRgvAPC3Boqr8oqOz//8Yx2zUGpcxg
AssXYv6e5nxQG2iccS0vLR4uF0OZ/v9ib0aFbvU1ugpneJ+OXmN54NPilHmmX7MTPDYDIKlAcXlJ
rSA+rHX8FvsWl/M4u2c1sml1p0TwqIBApuINE0sMuIUWVhmR/qPv7qHn57k4AeJSWZnetY07u4Bp
1RARATWRM5ykTlHGzzL6jMLUxfCMGe4zyWL0050aDSaThaYpvEQDolH3r6+TtVmcc1SI3lZ1R6ej
pXhuXQVeCUlI4td6MG4UylHw77xOqjiwY69Sm5VpXNltBvlz/ZSuVbSaWuGqDAKUnb519lvarVxi
F8+P32t0LoOswglDi9sWazTVXqjZhQR9LLeIkc91VOevT+fKujBm6aMl0MiRKe50pvONRj8NsuYd
OS2sKzeBubxQWqMNrQnUDwzUKTrxg+Lb4B2G99hOi/cxXtoRCa+Pae0jzVKJ3ivOkIAOcTbGO05a
r1Bvm/jL9Rhrw5onEiUFFVIpcdpiBA3IIuxr1TFvKF3YHtwzFV7KxZoYwNrCmOWPkgtXb12sfFuo
L7E9HIVFgmLkP9Kq3Fwf3nJZ4mIRzvJF3OcRhZIhDnpfbiaqaXpW7iazaNTv8sC8jx+cDT+N6Hic
2EpJZGVJziV6uAaAzTikqIjaPyBIAXoiCa6Pbi3C7L3GoNs1ahkScedovp4CfbEmh/KLQnRl2Zuz
RFHHiVvGCZa9vHNO7qOzVTz9hj/uAdsNbIgiHAcfQoZaSKAn57m19xl1pYtkPG9Qp6wkpGjxpofP
mJerG908gFK2twvm9WV+aDV3ZdOtzels0xG3UsEoxfmdRAnMfviRDfzl+mdb2ddzGlNbSJboUykU
mmteFmMao7Ow6MrSXx6IC1LBL6fkOftdae2G13mGjDi2oWPSUxbRn58ZyD8h5uz3qmB1Wk+tY0N9
YsbRBnGwb4aVzL581fkdZL7Ik96lssNs2UTZODUJ4rHGe5UHSXdQa23lWF7+Nr+jzdZ7GUMjm01V
fubmQW3uRnSh7GYNlLhId4Heyn8/zhzrX9pUiXsxgYJCbWP5Jkx4ZbVzAh7GD/GR7Mzez/HP++vf
a5FicBl2WjMX10YuCimVESdKf7Dv2pvhpr+tDtqx2wELS5/ih+lNBx2bV/4Z0A4UpoGBRFELWJfZ
MZMVJS8GDXwNGyBscSvbB5HfXx/ccqq6iDE7VhKVAKkYtQPaQ+bGfNXKE0EFIwubr9pxchgdNyTo
TsWd3Yd5HjYlGKf++PoZxqADSxANyrlgdc8p6ZFgtImTBi29gsNmjARQ6/KbvPGqVYnmxbV6EWq2
VguH6xprFHJunDcLzmXEeoFr3cr2Wwsye/sZWQR7LNCG0bP4Bk8sr6t/kmTlErJ8F4aouoOCt44F
OjulyypL1YwgV42G6tFI3fMBYpR4RrzmZexH/ZfMuulHN4iLfGV4yzvxn9DmXEtZj+CEC9Ey0FXD
MdSCJEQnmB6cvbbVfOorMDjexfu1CuRiTrsIOstpY0U1vKiBmUR17BhbddAQMyAgZUR3Yq2RsHgO
XMSarRJGR6uKE1xDRAu5eg3l3GZN4H15jfz38wFK9mdaSQzSxrWCEF2qhnqdbhqF3pVQVbi+w6dV
8Ndd5GIks+xVNZnjlBWYxek+2tabbjc1lvLDmvzgcpa8iDMN9yJLOnnD0AJuhrM4wBzY2U74h1h9
6I62r4P/4+nh+BjfV98gx7CSoBfWBQSSICMJGphq/UXongDRLa/BOYPTwS6l54FDNdq0txODgdfP
16dz4atBltUB2wx0XTDIZ5uuVZzC6KK+P6sCFKQuu+/t4tnV10Q6pgvT7KtNrujwaETvFUITszBN
3VYOj3l/7gzRezG4TR11gqTAbl4Vs1uKBQYipCrhwAub3Nkxo/C+p9lA5BnWDAHILl4pYA9H7125
xtNdmjxYqYGASIDL+stRxXYHeHSlEg/oOnqH7ar0qrG+iYw1sOHSiADGcUwNvaCJ7fjnWrStpiz7
3tDOmjqgJn8Ps7idHSeBEa8xqRdHBP0KAqs4Aj3+2SZWlcGQVVtqZ1o2MIWWXl09OtUKAf1XqXC+
GuBzPsn+gCIKhO2f4zFdmsdRZ2rnjtjvdtR9J1z9IWLxnuT13oHciOlw29cmPhbXdeAfcve5r/Xv
Gje3FawqfXhcEi/TJT1CxHP0nUrZg1LMfEnpxlKM19LVPZtV7/UAI5BMqDA2V5zs1oSr3lHS5pbH
ttxwOqCZqskAiMXEozWUqq/vraWNDHULDR5QLuj8c5n53OyHqtbS4VxL13NbUNd6SLrUd0NuezUs
bK5HW1okl9FmNx+g9/QBdFC0mki0dWu8A6Ft12jloU7WyiBroWa7mTeV3taq7M9ppp30Hj5M6Zbl
tR85m+tjWji2tIsxzatwWa5WfEDL/yz66K2IYwe2p8Xq2+JXn2i+HsHmx7URIm5o6M/2FxctQCkc
sCU0cbMfiWCGlxOgUFjdP/4KmMnmllp9MyGwt6qenYSS8dAabV+67jnq4MVRFreU9A+iEJGf0QzS
0OnY+4UENUvvdgWhZ50hD6lArvtDDOU2IvkmHaGKXkM55pDAQsBT4cDqO1m6gWLartch9GyNsdfz
0d2UhvOE9DA5l++Sgg1eTN2wdvPnIS7PjDjbKrFC2G0ddDX6UaGq0UccOH/1geoPcclucDR7apaw
IDIHGGqz6guMZwJQiG9brn10Yjxkav5ead0pFvDMI5TARDwe7uA1fhOrdnejpe7GTrLej7SG+ag4
ML+h2tdB5cSPK/VgE/YszCy0wd0tDBFacXanD/a7wYx7NXNyD5oQd2UEgqitFZAGcSFv1PVamMt0
Z0gX8iuq+FJX+p2ROR+5aQY9uI9V43zT8Wotq/4ud6Hd2KrxWefDALudvoJeYLOhav1gWeMtxNlv
s6h7A7vvYPQULDxyMJpsx4l6LAD+9A23ckGT7t+ZrF0PpxXIbgbM7JiRbdOm0D2Lm0FZGOEokQ5G
EhUbWZBtJNOviltvyrF8zzrtJm67e1Ol75WU40aU6lcLPVfA9c3vLVfwkreSG6METXkY+huw247g
PpzLUUYeb4UNJaoKAKe82kP95impiPC0oi9gX03giezAKbUW+9yNT0ObnJxMD3lafIOMEeixUGd3
RP81K6XuD22dYym6D3qiYg1x09MUuDyUqTjR3lEDU8E5jkcyhxy0SFXLc6rxWbWrzqsMXsHjB+uH
V8XNWCb7TLDMTzORBa5T9p6A4EIj09cW2sgei3Tu5wOegzV7UdB+NHu1myyy9pyVp1Eqp1gFHrnI
X3I7Pulx+610xqOiw9KRiPQhH4cywGN6o0XOR5nKj8rl7+5g/4AM+A5oHeIjNZ/KZAgtJsOSDHCe
tB+EIw5g0gC/o9QfYtQPkgg/q6wnN1Uf3S66a9JGesmohtyqwrGIITPgsp2utMdKkC9y5KGRMBmg
aH8/aooIozLeV8X4rKXmaxqpwqMp0EE876vQrJ13qSLx27RHbZA6MOTABkIBI32WaZ16Y02fna78
Dt9PtDg0mICBXV4GoyPasBaSBaPaB1pDD2WMHkhZgJI/Tj+vytODExcbVaY/IX12Q5hyr0BUta/i
A4rUuyzTvteRXnp5VMIzujkxUd+XsSCe6Jq70S6fYWzaBTUj27bIbvLWDuALsG0S8KNzemsLAi34
CBfS4sFqyQM0z0+kiwL8yZ1Arc7riu4n72y/g8qeN3TyUXLYNcuGv0QafxvocDSifusa7f+QdmU7
buPa9osEkNT8qsFDuQbbNaXyIiSpRAM1UxIlff1dyr2321YEC939cIAG6iA0KXJzc+81oIXPN/CN
xiMZL5Ahbn9A/5pmuz4xfthW9lon4xOIUsBV6tkHrFVfCNi9DuOdL+AY3XVd6AT5sA05wwkn4QHZ
awX0VTJhKsi2Ttl3SMOdh2I4h3H1pTL5noP57GXQXYNs20OaGw9FlR9ZX+zBIPep5OAfT8/YNHos
AcYteLUfh2EbSLKJGniYtLSBURyspB2Ig79yVJtIK77DdCKG7KI0d5VWbNOBmY6m5XLHIk69vqlO
JeJ0yq38qYG7TBGEZ6PsMsfsaligdWkI4r1qgavUbXgb1B7X+pe2iWIXCg2toyTkA1YFuL9TuW+0
uodQHAAqOhm5k9aROFimerahC+PbFXs0IoXuUhJ/xqnqSwEURdtzsamyrnWtDpZrJNMBaGHqlwIp
HVzDC/DPefaZqdUvzujWqELLMfNIeFU13inERhI2wHY8C6OHrkrEoSPTF9DNr0ORn5HEWXvo26Xf
YNEEPYhs2tpKBWqj4rJCO9tZQUAzC85ZUm8srTpVjQ3KNY3BpocuGhp0xoNW6B9KOGwFHzwOtt45
ZHz0wlIUjiq7bR3G+X2Xa4prADLqt213qpW2dqqQ3Q9gBw+h8ZXr7TmScqMQgAK6mvItrbPvNsFr
s1dpso0Iqz0TAraeFer5vTQHqOS3+bARnZm6EmIwjpX3KozbFOrUZHjnxPpJdahyhfw3Ur/4SZOI
TCaahlsPyjYQ8V0QlAdmGThtBGYzRSmw3+gZUpwKNAqGh6BIn3Etq05EhuOomd+ywNwkFce+Gk2v
U/OfcV/fK7p8LSP7qVdjF3zXe0uV2zhF9SvpXdFlj5LJ3g37YBMRdRex0voiW+kWg3FGhHzIdOz9
VHkJZfoOd5Unq8/vqaVs9MxWPTlxqO0IFPehyRofSgO7EAffqY0E2EsKk5wuFackyDkw7lJxkyJ8
5bnyadeYU1qiGWGL9qEgwEM1hRr7dQRdAou8gUf6tevT3rH1zmtN+wwa+pvdoFujDhH+v1waeyPT
E0/29V4N8wfQH14yS9tAFv61q0LgB4fgMVFbP5KW2xnqQ6NBzqGr72VabluYiYFOf5dp0WtDaeYE
Wlc4Ci5HBv0FF5yaXS/YBlgA7hgh9ft21L1KbSOnT7rBCWD13Mf2A8TAQkcH159YSrTJG5MAIqm+
5lmcgkxv4imbss7JWX6WSX4XEfkureigD9W+seK9Ci1vBIlxZw/VLo9Qr+jUnazSwgtJtQHIdFNo
5L0Pqg8R0LeoUBL4tEfZU4pcH1KW6Yny+A2qIamjsAyqCExua2rdhWOMM1J0gL+m6ktPSI3XQeXX
Zn+GisZTrYXfKxZtSYsmUQnxuy7100F6Y4CYwzvcg51+TovqXijjuyybX9AGuddNAXH46LOm3T7m
8R6YpJ0+hLgXEyv1ImF9KqTZZ+Bhdh0Y9F2nly6kMfeNMsJhcnhS2va5sJWDFndfYQS6TVXoiljI
PkTKtp1RAGPEXaZpvojGuyovt7gXpUuYec9aekob3Op5RO7DRP4MhbElUb6FLXbp54X9DTZloVcU
0b6N1AebqW4pwo1tabBrMCGjoDBQ8bQ4feGtIZyytEyAFcTRhsSao/eqz1LAjaokR4NzpPqZ5UHm
d6r5rQ2g+1KGqYNjfFAatXJlZO0JTeGIkyAVg2mv0xrxszrSzhV588WueuRf2snOmvcSsmFubCY/
ggQ1lUycOw74d1iYUIURuJIJLpChGfZp12O0VP2FqzHaQiGFOFnEc6ePw0NHCRI8WGjx+Fta1S+Q
Gyu9JstespzsojDxyoJzz9QCHy2Wzsl0+4zL9QXv6M+RQ0+FV6bhjpo+nBVlCv7CPowlZNX7uMD5
CTko2lb8asg22KZJ3np8jAtkfiAry6xvPCOvKSi8eBQkojQfEo49Ai2i2OVdK7y2DWKgcUBl6nsi
fWIhI7Y79h4ZkXiC+sSus5pT39loXPS/NImFKJJDNwa7ooe4VNoWR9YY1CtNnblpCKUt1lnoBKgK
clUWxtgk0th0TUHdQu/7fTngZQmSWO8IIuGimIGQqI/Dg9IR+04FfXWDp/hzp4BXLdkIoH0B7Yg0
Q6rRRGuuQkvvNaDhUNsnBPDeOeBJJWmh11yyI3j9DlMe4rUi8VJ94nKAWR2zSFSudDl4d3qBaB8k
+zqD9yrreb/yml5iR8DBWEMNDi/C6fl+XaOIoBhpp3rUo2cM+Hz00T/Hfv/OPnErMMfYNKFrr1ID
lpcPZTJQS5j1h9teM6pRK2uMmYkfMf/eV2s0uKWHuwX3qv8fYPr7RVGzrHqRlhJN97azPBv32GAK
T807r+eGd/vp/lu/ef6oxkjAoU4dLm2OF1PiytBj+Eocg5/DHbsT3wYXRjgvcM66KzeJB69mumHS
MVBkb/zRJ/f9Y/Y0HNqd4d/+JYt75uKHTKt+MWmIEQYANRN2LFs8Fdo3Rj41aw2StDbI9PeLQciQ
wAcF9lPHoBx2CdJPxcJDq9dWSmeLO+RiLrMPKAoI+cQdDtgAp+TKyL/3Y/hye7mWmiHTFvnrw812
fjFC9L2qccZwY9UeXpC5l3qhz6EeYUewSoTXfP019IzzyrhTbfHWhpkVsNgQZqUM0fQRvgl66Lhh
Pt0Fn8LDC8tw+GYNCbi2lrMqVpTxsDLCvD8Ok5AoeCklWwF/rGyKefkqAPJJyVAYPEYMEFBA9KLv
SvDz9rItHmlIqIPbZ0Lm2JjNAgVoLhUqQAVFcmHmX2sz9k39g69S0ekCDBr0Gh2xHbsDhfzZvhgr
24ysZqKEQn0OfsS4V5vpUUCh3Jwo/Z40IHabMXJ2rOqbmQfVSkxe/GAXP2C2QQS0biQEu/ujLuBG
EHTYi+2/OV8XQ8xWM4MoFYPQET3y7jtR821ZF/vb32t5EmhyQj8U8qtzSZiY8Nqqw4YewdV0I267
jHy/PQKbLsE/DpIGRPy0I9DMnE2itHsQbNqS4iD1HmzLN5EXvEB3oWqfiOp0B+236yhzBAzJvXJr
nZPCAVkgU3e3f8ji9r8o889iYtH3E+8avaWurb+nJPClyV1LRivaEosrqhuEGGC2Ql5iiisXoZcn
NeNtwSSaxa9GWj8oICXcnshSa5paF0NMP+FiCEZaiGVFWFHpSl+9RyawM/1ho/rau1hZtMXZGMwy
LQN+nzjX10NFfVl2dYyi+mCUd30zHtZtsRe/CzIa0FcNgLnnjAK9z620HjFEkckvSii+6maxVcvi
/faqLWYAtmmg3YckikEQ9Hoqtezzxhoahsd3aDi0tftDX/Yoqg1h/dBDw3lbWGHpJEiFhdbcJZrq
5TTYhXhxuFYQ3Qep+TOr8EDsSOzWdUgfakiIPJh9D0FBZZ+m+S5Syvsm7/cZqcIDz8BWuT2HJegg
Ooj/NweVzJEBY22YSp5U/bHfxLmvqi4INdYv5tub+E7xTRdE+C+V2MefuKKyjbkSLJa+1OXos81g
yIgNHJVq5GvfGNo4QuxG8uX2FNfGmKLJxd7mQlQmohUQuuyYGyY4Qe/9ml7BdDXMI9LlPGZHFEbE
I0pXPTv2o36Ph5OnkfSB7IcCLkxdMqx8tLUZzU4rVwRrVR3fTA5f0zHaVGWxUfOV3b10715OafoR
F8tWMD00aTRiSuonnDwcW+uggxr4MBzzbn+g6ZjcWrxZzgdaEa6MDEiEUOvPUaLv9daCWr4KCcHU
aJ6a+CPKf0k8B28PuxSILic4u+7rLBxiZnP4m6Gzp0EOpC1XQt3yrrBNaBKg36zOUVKJPhS9bLG7
IxXWWvTZbNttWyi7of6oi2+3Z7M41kUvdrYDzQ4lDkudZqOEO1QeHNDD/cGMfCv8WkO48fZoizvw
YrTZDoxaCKLB1wJMWvPclO02UcDGkGvS/2tzmm1BpiVaGHOAIhtbHoiNeh8kdrMGchUWi10G657/
NqvZRswTZLO0wYvOyEHirk2oVv5Ex/S/rd2cEhFnOFoQuwI8Mez2IocaVUkOdmX/c9Grq9byLOz1
CRkEsDdQ2OohyDno5EcRr1naLzF4rwaZ7TppNoUhR3DSJ30R5go3f+4VN9rELiR7/eK5BYSoPQQr
32lhXzACKS9Ix6u4deeaipVll+joRPDKNOqdTN/aPrhDy9IzItuL82bley0hpS6Hm79y6jpohgGt
ziMshOA4GhpPKhm8fqSezOxd1ZC7NEM712jcssz3dg9xxypKPV4PlQNh6E0skp1aV15htq+3N+xC
CLv6ZbPrc+A2Wlf4yMeOn+nQeEq7pgKwVCZC7IIcCAIYRAfmGN5Iw/OryANy1J/zPd5Ar7Ffmfft
j9EdPPrQ/SxGj9Ur33c617MLARbDUJWEKh3QpfMqm7CHKACSNj+Ng2ycKC73Wmoe1Shb+bIL40wZ
DzJflKOQW0/77OKKCyDBM0CKJD/Z4eDHBNRCtGiARAj+Bbz0aiDreiAiKYA5wsxOkbmP4AZIVC8O
re3tzbAwG2BgDKwZ7Bts+INfD2IlBnCDOo1PWd4+jWnkh3X99q+MzjWofVJQVyiB6dAs6a3qnoQy
SeNTrHV3bTPeaWH+rgf/wugcvnkG3jzo9EFAdTabXBRopHNFOcoOJfhM+dHqbbmyzxYSj6sxZp9l
lHpN0iSKT2E0GhtT0F8Y6J7k1l6E4Z2SJPc8yl+6Cj2if/6pLic3W8OaCNKmAMefSvo2GM+6IiEp
+nx7jKXJ4YaeHnXgiqDjdL0dwi6oKhZoypEpz0NgQ4kcLzu1dnR4NtLRCYfe65J8JeP5rXM4O7qT
/+Vfo86XlMY1k42qQMF83PQhYKRNUDgFunatHsaubvys+gLS/bx56JMUJj5Qx1G7fBcGyn1jlS9J
CilUVn8tc7LPymDHON325bhnCnkERnvTFOSUduI7Y/zDRo/X5nTltb20bjYMOuB5C/3uP0wXqGIr
1CxkeKJJ65UaHNba0Muh5VqjD1ZYI2T4G7dFl/b255o+x3zh4E6rYvFQlkewvf5cDF3/lAoOjgxc
fbNBc2JdeHk/+kFQb5VAbG8PtzBLKCyr8JGnkMX8Q3MvyJWkqVmQnFq7+a6mmfDhrgQr1txmfhZV
8AER6XupAqXCMrqS7y8EKhvuqIDnER3437nnhCAQrBmCHLgyvo/6djNO/eGxWFnQJZ2Pq2Fm2RyP
pSUzdE6PupMDSg0nhN1UlZ+KQ8Ung9jZ7RVduIsnhQYdrRQg+rCo1x9wHEACVbKUn/SxbJwyse8D
tONWlm6pUGPbkwObhgg83VvXo2RBxFOli5VjVMK8kp0DOA0ruX1XUSRezdlAyxGefhuG5py+Vu39
c4aotcGFEELZk8TlHAAve8VqEDOnPdNlvqZ2W27Gxeb2Mv55DlDigkPMpMnNoLM7C1taHjWQSW6C
I0FQ5Fn4OvTRDuKQ26xC85Vraws6pcHX504nUzFq0hNBS29eK4pHCBCNapic0HJ2R0+4oW95YgMM
zSberEk4/bnzrwebbclR9ByYwyQ5jbYB6k6eOpLzZ61S1so6iwPZyNgg1IkS6ZxQWBidXSMUB8eK
vqTymME0QKxNZgrl85VDpFcnthNw2/MsLVIpoEpcJCcji2FsR5rgQITtC0KFowhIjo0pXF4M8c/N
FRE1DKiFoLLHIIU1OwIia7IkAlzwRLX0A4XGOyAwEwcix/7tnbi0hibFnqBMA/xgrjQDQqiiErNO
TjB1f4U+i+YVGNXD/fB+e6CFhhQG0SezLQvmVH9wFOJGCYJhxB40qaPsyn3mF6/NDnw89GLvdbfw
yAFg1ZX4uDA9OCFRe0oN8EaYY+7hw2S3wO9YRy2zXT52E7rFC5uVuS3EjKtRZvkAkpw+BC8jPoH0
se3z6NUU/fn28q0NMV11F1m8rITVMKnHpyiWcFhRpI+DtWaBvaBSA8FvoPk1eMgj+50TB7o+b5PE
bvGNKo8/SgjplTthO3Jjb4tNuFnTYVx4dOrQXsP2RiqAqDQXiAnaNKPVEMe/41L6KVz9O6xOPtTH
cK9sm63tFTsgkqBFYa5ExKXlvBh4LhqjtTXkxYYgPnFpeAAQu1X7j7uGiLMMpAF4QOm6Yc1erQG0
ketCJDEIKwzGZ+G+gbWOIpuVRG5pItbEJmEGgfvpnPlDOivLxhRO8yIPAUlTfcOOV0LEFK9nIRA2
C8h2GdIZJDSzrceauOKmGVvgOEPmH8+gQdsPleILk66MtHBaGUIEGhoMtKk/HndlytrI1GDBnfPX
QCK2Qp+h6VZKRkuBiCEK4Zlv2wzNmdl8gh55rdJ2KLh5JvWyx37fPOWbYmu77SZ9q/ax6rHdGhNt
+kdni8iQhZoAtcFZ4Q9dQ0BQIhgc8vhk4MZHO8TjSbBR4IojrK+K/qNG7otK2Ur0W0gzGHxRYZlu
UjjoznVOWWh0GXCfuPb7tt92dpi5Nh0izxi1t5wPqZNGa7iDpU+IxE1F4xJm0Qi613Gq5qKyLaWE
C0zbb4DX3nbS3tvl2rZf2JPscpjpWFyEw74FkZsApXrSJN1JmYH50yW7lhrvpkG2t0Pv4qe7mNI0
5YuxpBmmnUJ5cqor+aJbya6ICg2659CBsEoQAeyOPOap/cCItqaktBQgGQqAkKZEsv0np0WHGArQ
doqJJvBELq+25ffQ8oOd5lhOtAN7ajPsAh8SPWAl3J710gpPynMGFB6RgMyBP0GL/jYpECFlwhwC
JHiqhX4w/OzadCUWLx5I0HXwjgFCGBaAs1DZdUirtCgDUd+3n4kLxSgPGQjacsKzHH4MXbL7F/F/
Mqz/a8gpYb74pr0Sm6NUoSUSF6PP4uyu4+qKNOECiR0XGuxgcA40tJ3n2DOjsSINAtzGkT5HL+kx
24lt8hQ/5O9m6Ghe41f36Zkg1MQQpebvyl5Z63dPZ20ec8DkRXUR0DfkyLOzCAQuzGN6ah7rmG1E
LuEcFTOPKeyxMwK3N4YHoYvBtdW4criloo5b0MYFtPs0QBJ1ZT8tvFSxHHjPYRubBOqys688wMYb
FHuKLqgdhg6V8ReahIcYyHqteyill1I3/zbkyuBAS+lYAwJA6mpNeHqhEwyXDmIj6zBVINrmfQmw
tZWwinuQxDKS4lfoqkeUSnXgEreNmuwLSA/3oKa/Els523V5Ii3gq6Dz4Gw+tYa6jW1zZ4OhY1Px
fRzlSpa30GrAz0PVER8NARue59f7Ui9ULVFT/DwkyU0Ey5/8gwIH6gWeQLMLh96AVgtoPy5UJdbO
xELohoEJgT4h3jr4r+k2uTgTWdZ2QINLHMOugKaC6Wv4NjZXVzbC4jAQ3TahmYMU6Y8vgH7h/16/
Rv9RFK1Tql9UCGTdjl4LzzZ1Uvb+/0HY9VwYyZMS1B+0w4uPYLScVFB4e0B/gPZOAJHHwVg57Wuz
mp01jSkCt0KNAcF9acP0S5ule97wz9vz+p2Yzs701cRmF9/YwCZ01DGxRnSbSld+dbq2CVL+Eofj
N6npxyaBWF0ty2+ZbbxJMeGFu7wHv4wewaAAS09LPxVaPA86fUQ3FUIFHBCvcexfhByOitSeSC63
FEYoXtEkd01iHJQx9QsqRheXgseM3li5APTpa1xPCmqGtgYMiwrfNbwRr78WcJxMF0IF7PK11N54
+iNl4SFjzc+IVsjRyi1E3ALHtPmPrFK+NDXEZOvQ3jGjAosy9Euu3llmsM1jZT/0zbsCz0U08fdQ
eoPwg2h0p67pFvJDHbxd7DdwAnu3G9VdoyeRB9Us4Qm9uxe28tDCelIRzV0xhjX2TL3RU+tRKO1J
qHAMkM2B2crR5PqnzfkGWgy/WsSxTW4q1QMxrA9lhL6zCRJeasEQU7cnCWuzXoNnL7zSkBsD/DuV
qKBhP1dj63gGFHkP0EImy31R2Aa4MfAjg1AlGMkKf5ON/gj4lNey6hz05CfwDaghlyB83t6MS3se
1RcLfD7AH/94e1RaI3MStLhEISLL4Bvpxom1BXs7Xhnod7vleoPoeCGCD6YhJBI0S643CIp9oQUX
OwDGHag8Ejc8E9hZ9weHu/H+LGAdoG9xDOB16K+JwPw5Sahb68jdkYQBDz9/x6EZRRVoKWNoCxzg
xKP2+wgO3+2VXGhAojCCzGfqQOIl9zsPvIi9cYeDHZlReBJJ2bqN7ITDqsza6G2+a4c2vgPX622w
ySfX9J9hqe1Ly3gOFACZgpo6dExXcoc/sz+AOdB2RuEJv+oP8GHBDBCxBsEgffM8VPSc87soUn34
g67MfIpX11/2aqDfcNWLiRdjbqoQ6cDRN2F/3DeqI6t2DfKwNsgsvtSgZmpw1mRHhdX+0AGXprzc
/oCL62VAQh5qFRSI0NkGTVkW4uGXsaMo7a0dG+pOkwIaI7T6iKjdrJyHtdGmv18sGvxS45CaWDTC
0rOwxVs/WIe6ZC+KFu5vT2whOccHwlWNBxB4RurvLPdiLFtRCE+MAjPzDYDmBiftYDJR4bUsN3Xl
JufycTL82/3zwiTuBKwnKuSmRv94fySmLMH+KoHMslJ3SN7gYOz35ZqnykKrYRrGMizwlaaPNysG
ELyOS4thmGgsfd14D+IvgN04FNbPsDosfsgk9i2Ru1J0/u2VXdqUmoWuL6RUEFfm2XlkoJNSdwPS
rQrrqY+Jo9rR5+0xppRtfrouL9ZZGkTp2DZw2WPHMBT7BJ1FrTUeWZ5vdVwPMU1fbw+3OKWLe3yW
BNl9o5cRxasqH+zXSGnAMzTsf66QcZ0sTD/iYkPW2K6laUBgKoN43IA8mQlo0RgfPPi4PZuloHyV
lswO9WCkIgtEAjs1FdyWQP4Ao/Cxs3Lu9aasvCQnqWcZ7DDw1IO+TOwNY37QLNDyYX0+Tl7YX1d+
0dr3nB18rRxHDT6jDC/lfgN9Jq/6Kbf4Eftiq3k4jaqbOPEmar21t+Q01VsbafphF4vepxKzUaCB
DSHYnZaQo1YABizXFBuXAtvlfp0V0itI1zNY/7FjrCoHnhtPucq1jZoqqVsGXbDySFib1OzslyqN
aFLZ7Fgk5feS6D+CMN2yBNoKtz/byqysmQqxNHoZt8hxj5UOCm4I4g1/HqtfLUjEtwdaOX/zXAUO
hJNFqQFekRZ6IOKACt2uXD0Lzk1Xx8+ahZS04KM6dpjM4HZe8IuiOIRUrHiATIqQMKaRXu3IJ22n
eJbfGW6cO2ul1KXPBj4CAEBT68+yZlHGTGFqEGcWbiTYpqXgew7UgMhF7f3zxdRVplpwukQiNIcA
mWB86zGAO0eU/zzOLcdOj7dHWHjtAx6ABh8wGOgwotN9farsJJnAn0jk9eem3VKcaO6Hd7Lfhnv1
rvfHb/RnvY2+ri3gQhS5ej/MIiiLc0WF8Qn4nSgcWkqwFQ0EX/sT5MlcpDcrm3KBcTTl7cghfvv5
AMx4PcuQFm1FxxgA4b1xJx+ybeOACHZstmvghIWNgYIlZLwA+FwonnSVnvWlCgHkFNIlul67cqBO
F60pfi4Ng8cAqjQACGja/JSh4mwNRIUAZqu+cFCidVB1Sbtma7A2yuycIWUAeqrCR6qgdROjXgic
aWOsfBu2EJrwoPp7LvOz1EPlIeYMeb6iZO6Y24Wnx/oHCFp47QOKBOVoaAQn8pE2ldtBWEOXoxeN
qYsd7UY29/Fyfwq6tIXtPUrUUf4ehmriaIb6pEOSx0kHvi9svXKtBpjDtMu9Qum+3T5GC1EPc8A/
Ce4Q4sEf5eO6rUCQxv7qo7Nih35UrwFSlr/F3yPMvgV2b23RHiNknQnq/6OhC4evNZGX0o2recy+
hZHjorDsEJBp0JNQEYOG0c/Ei4jTOJ0ff+og1O9Ar7+9eItTm9CU2FBA9sxDUBcqA6jKrXZklbWJ
RntbBVt0iLf/bZRZ3oIKVMbR4dCOVl27kfVQWb+Cci3QLIQ1vFX/nsosR7HjGHoBuaodY1L5UUA3
dqB6EOhwYfD0iomukAwXjw5wZVPgxv/m6BO1GbQaZCdcQ4qx65JspzXFOWHZ3uzKf9zkRdnjYqhZ
wC54U4i8EKCfCmyHPEo+hFiDJC1vhL+nM/39IsMLZV2g1AQkvRkpu4D0bwVpModp4vn2VlhaNhN1
BcBAIA9L591kEneQcacgVeSZeMqrYB8Hxr41Ggji8JX7dSkwgH+PbT1ZSaOecT0lDu/WZqIRHRX1
Vx591OqX21NZ/PcpAUTYVNHon0PFLOiHZDAw145oRx4T3XpWC3q+PcRSioAb5u8xZp+e2aoaFQWW
K3xTf4Dh72U7ejifG0fagPhlR6Rfh3+RH1yNOdsKvTmo0OfDuhH1pJrNierpTs/DnWkoviaKNUua
hc4Q3OSxhhDHw3MfS3n9nQyR2CFCKjvWXn2fneEn7o8HDgwj5KmAYVyb3mJCcjne7JUR2iaQmSrG
Cx7CnXzl2wkt2T2u1zCWiidXM5ulPk2skKpXkeBVv6QPgTnhNsxPYImW607wNPo692JvLDZrsKel
LF0DO1mH5z3qw+A0XC8pKs8iAt6bHbtNv5Fvwa/mKL9xH14JMP9lTxAQ+yKFl/iKZ9+3h7XazdLB
QHUaoBQ0HpHZzj5onhGag6cFEUvweCcNS96sXFt/9ncmMiqyZw0ZGNSxZkc7LNOOdDGSc7OzX4Gh
k1D1KputVLgHrU7LhcSP4uuRMbq3z+NS9AL+FWhAAw35P3pk/QCPjUEf8CggkFikrq1/kdr3oV4J
kgttSsxvagIaKMJqMAa5/n5qZhhtL1CWGu7aFAacOdQYnbh32mIzZc/SK8ABcgjQDm64KXxtpZu1
mBdejj8LO0aWKjXcEhgwMmzwG82HousvUTvQxd3yw/Cm+akH8N4P9ZR8A2o8nmyKul8BxUGKS6AS
Vs/s0vV0+YNmMSmQfdzFkN05JsOmhoTOKdpoqpMVjvHJX8N974euVWE7W4N3+4svDmzjmQa482R7
Pxs4x5gJ6SmaLQ0sbrnu8BJtpGYN6bF4ZGwdLQ7Y/gE3PvvgJJNDyqDXecxZcCj18QUyTGt+VksJ
Ei7Dv8aYfVSbcmbnCiRBGvynA5EfBoHUfHDRuXzNRVA7KmtXrsjl1QPTAI01cDHn/Wyh5hFVBlSq
875ySzzJjOhxtNcyv6WOGJTm/x5mll92OVpfZYphptSZvPFD4QZe544u3EOb7Rq5fyH4ACMO0C2A
xwzkiVlwLTKaZxJx78grmgB580WvNg1UvnnwaZD3ql81PF7YHJcDzgtIYY+6tYJMAGrpAC1A+Sp5
AUhm0+w69MNeIAA0tcFM3Sn2QNHuIN1huezB8KMH87gGEljYQ1c/ZdZKqWhpVUoA7SGR3kFzzkkM
6G2Rl8wAtWLNyXZtrNmzy+grYkGilB05zXdTjzUMuBfxZjt0+mOhrIn/LMT2q6nNjiAS1kKhgw3V
7OZsKiMqIvkmsRTfDtcqCGsTmx1ErY6SsA4xMQOqsZX2HvUZFBK53yXcheaW+48j2NW8ZhEs0hWD
dINCYT0p95CQ94J+0ise47VpLRz2q4FmpzCw2rwnEZpgo/ErYhJsVbEzoY94ezprizf9/eKhAufO
YdQCk0KPgrpp+q2l9kNeabuAQwWRrlFD1+Y0yxXbnqWgy+kwqZPfdKgl2+ohs/KVKS1l+VcrN4so
tqqBGBXhVKX3vUch1ATkDdtPcFTpwaJgl7jGw7rX9sqGn3v+pI1UIIEHzQg7eh0z4kopUW5gEKNM
d//pm9mzqJEyvRFgT6KTAgnpCqL0Vi92affa1YrDoNN8e7S1ec3iRghXDHuYjpc26q4RBp5qADol
HkfSbW+PtBKY57xh2ibAR00rmDX6wRjsM9XW9FfWhpjFCkVWSWIqaOHV48+uwo3dZZvbk1hcLujJ
mSrSTcuYpx5aDSQkqAUqXB3UuyQepI+SkFdk4OsYDA3526MtYDkgWXMx3GxCJrRDaYFqEJ4m0GX8
VDXIqzvjS/E1Qw8LmqF3aGJBwbZEF6H7GXrtfx1/Fg4boD6pAUMC5Aq9N7H5+Sk4ppUPhyHxkL2a
vvDYJt31P/PyvhXuGudhMaAA6IRmOorUoBZfhy+7VoO6j4FFKHnpZoHq1km7SYo1M5zFYWy0tClI
AXiBzaIkPqiZxWXCjlZZniDDAztPrX3Eo37tsK0NNAuQQW8blczQD0Jl3ulh8o001mvE2uW8FPUp
OPpolABGCjjC9bIVGaoH6mQlXDeB6sTE9kOFH/iglLBtTDayW/NMXjgVoMrB8wEEPTCI5syhWIGK
MwVe9siKo1LCsgDNEVv9IJBuvX0gmLqwhFdDzZawGrUKWiZTniPSwA0q8mmgeqlZ0UlS07fSYW+1
pN/UenvXon8/1vUxwR80DhU/wZvBDczmW5DxQz52e1qpHhWJH2CJmp58B8fyawYJTEeEJpSBzQ/D
jkovzSekjVJ+UWRwH9rxHR2CDSHFR5yyZ8jEQO6asG2W6zsDypwS+geEwv/KCO/riG9HczjUk7zs
qGUer/QtDQvIBCdm4uQd7xzR25ULmoXlVYIdeKG72lC7Raw8NsTc9Lm2qSVcPYtovLeybqNkkVe3
yXcW1Zu6K1/TQDtENuw+ZAWuE8+jh2Asv6qB8lSaSf6o6Z0Fk9ryQCttb9nWU2AgAe2gb9tmpenq
VvzU9dIHT+qu77LAG9P0vefyoA7ylI+wsU2Y+Iad9hW/+hjTZqtlIartyuCOUtkSEXojExDSFT2E
tVWF+aVmb1DJ7DwFSkdGAGn+cNS3Deu/EG6WwB60jzC2O9Ba6G5rkYeqyY//Q9qXNcnJA1v+IiIE
YhGvUFBbL7R7cdsvhNv2B2JfheDXz8Fz57oKE0XY49eOsEpCSqUyz9LIEXgAIz7CcLlHa346g6UB
NVWoZzWadi/1HhYmhQ0uMiRfixQi5bCWPsc1+cRJ5IeQfUbp8tCX9n9pPjpUVfaQ4jhWtXGm2ZAc
BYeNhZEpBzqk3+My2/EMWOmGRV/QVITMVqZ0TtlXoTeaUEYU2h5tYcjtd9YjxIBix8x1SHcB0C+s
5MMeQpcYA/yzAROsZuQCbWsTWr7iK0zPDl0avRRcfWGRGTlZnmDcbvqI+9h2Oqv5IrQcKDSj+5bY
9AkA09IVRMXXb7I9FcpjmtgfvKmkW1th6VG9LHd6I6KjThF4mfkaj43p8LK9t+J6n+sGWOdtfu4i
fmQmFFvtdKjcuDfeQh2CiKN+QvUwcfWWvOgK+1IO1Zd6og+TlIEtpmkf5UPvoHoJzef5nCj3Zgc3
hFAHNwrGVndEJpAPn3424fBWhmHn1gSSZj2FBhzp7jWu+9jMj/EYv6tN+JXk7FAryR3EGe80lGjh
CtF9rdv2h6oP3EXZ2gFFot0ZJDzxMj/GldHhC7BuJyPiJqR4tFJ2IJUoYOkwQKCmx9se71OlPpIQ
3TWue3QIxcZlvhInr2LJIk5WCPx531NcL/CTMCYLNhqRejQrs4JIvJSuWjK+kdytvb4vx1zmkYpS
Wrymw1wswhlBkZN7pdud2rvC205a5wkskCjQywC9CHcbCNRLiiJOQTVC4UENsmN0oOfuMPqQRP+X
GvjVMIssZZKqkowyhByO8oxTB4fSD2tqABvWXAZDo9tXwArNB+2Di0nNN8TFmyZnsdJCqB+9JE35
WtXKBwyRYJjQwrKMdzXiDu9OHGoQp5rWP+0MZB/eDnBgLiI43I3Zt0wXKA9CP7zsoUlejPHz7R+4
koSCRKLCuwplHBP11OvfV/EqLkqSqEGu6ueKRict3kIYrSHxMAZq1sCX4KJfIvE4Aeja0ASBAFEM
Rf4Q5Qyl1HdTUr+hl/+lrasTamcfw8TuuSp+0FjaGw/ltVlefoU5Jbj4CkCv1UQo2MfJL3X9DpGJ
zFLzt9dy9ba/+NaLzExwzLJK8UquOZDb7YB7aypB7sr7jcRiNRRAnxQcJIOh/raoZ0S6LVSgiVEj
b/pTp0pc3Yl0CJG7ehw9q+zK3b/M7PeAizNToYYZkQZnRpngNBJ/7obaUzcRSKvrh+YhnO7mruty
WizsAZphWD9zAEwGJhw9r1wBGuDtyazGmYthFpPpI10vwxxlBn0fHfp9d2g8+9Rs1hJX08yLYRYn
Sx/MCh5QmE1YsZPQ36fsdRz6Q7WJNVpdNoAjLGwFiGUtO0LhCFVIG81zQOjFrnlRIJVziHcghEKW
xAmd9Hvj2sl+q5GwBmqYicn/b9gl0RoFGQXCjSZBI4Od4PvcQ35a9eD9tp/FJ7BBisGLdsnGSd6Y
7FK1QcBDzSotlLzAzvMabkDQGAiVdNqAAKwPA260TggSgKU0qtIZOnw/LBJUWfSDT9WB1q1r1sUG
wGV1j0C74/8Og0LRdVwSIwPeG/IUAWl4uquL8lvB1J8tJcJhsbpFtliNgujeYTpoy7Kl8kTaa50K
1SbIraHJkdaPevZ++2StTQf9AGrMivwgdSxewFNh9FqcK9gSaXdgI8TmsuyUS9PRt55Wa98HL0bo
uYFyqEEH6HrhYFki4ZGcYhv0I54mQAnBBwt+KQaATbfntDoS2J4z7dmagYnXI5ntlCdGbiEF6o1d
Nsg7S4DaDSeN/79hFkFpAo50ALsAIX34bA73JoPH7AZoYnUmAN7Pyl2/QPHXMwFECHZ90AsJwiKg
xp2B10cCvubteaxugRmzhWGAPlsmcUOTNg2d8GFq/UuJB0cOip421q7Rpxts/1//1TJfRFj736EW
SzZMY23WKZ9Fn5VH5QxrFQ/GS/QcPcHlK39vd8RP37XPyLTc/+JfnGq+2Y5XV7jA4LZaQJICBwkm
0zL6wl9UDeMah0rtQ+bU5XA3QicV7m/pA6vkk1qhcIKXIHGtOvZGJVHhZyX8iYUfNgRbDQOuIbEh
/ajvYdIGbbNxALVMRpCODWsnB67CkaHSOGMOFwjkqe8hYY8i7qFpyyzPjq3CHfUZQBanPqdoluay
AVpdfwEAFfAoa58y+cMQ4b43e+GYfDjA9eFtmA2nZD06vcLeeZE+Q+fmZchgKAVfVjxzbHAWmCp+
Ngmk90cteoZj3gsEob/rvMWzqupPhY7nl9kJ0490uUvy5kmpU9OZLDDqzIbcd7n1KcnlO2OZL0b1
RAwDxWh8FUEjV/Qqc4q25k6HAEFFBxcfTh6yBB5YChshuGYlsIIoOPShpIsSwYk12bveQaG8sKDL
I36wlOynNHtvGr5LKsGOsWaVTsvNj1Cwe5qWKDLOUXSaskcDAMWxL75qcbHr6WA4WtM/1RyGfCbU
k1xWqS8hKBuYNVwfo7FTd7BDg2CwQSqHmyhvtIyNB0VY9i4DzcjNI9IGOROKqzb8OWph2UMtmEg1
WUr8yVTdOhoemsb+0fVS7G4fr7UQjiseNUbwA+HMukgx6TAWmcIyNeijwh9D6cl0I7dcixKXIyxK
VmVldVQVGGGYJqdFmbRtX2Ac9w/XOEwK8PJAu5UBSXMdiwCcoWOREoIaHHwCEgrpHgieuXDo3KoK
z793GSU0vG1AYoQQ9x8wyD7Wy1qSDryG4VMMrzZZTL6qvw/Wz7pEoUod/iFzgHcABEBRBf5TXYHr
I8NTHeunlW9JVKHYQl1t2EKrrH4lCz7ABLnDnKNcr59VVHoMA1K0yjR4ZfYaTDuJI9jWrbS63UDS
MqBXNUvezD/j4t3U6VOUlZlGAjYKx2ge6mwjiK/P4/cA83VyMYAxppE+qXh+TrPTmXKeGIKU8i93
uHYxjcWpYUWvihxkyGBq4FwfZ6jIIRaHW2znNVCYiYTEAKwH6izGr79fzKbQmywEs0hFN799MM71
Xp6jewtp+B0qSg71qr0alPXGgV0tMegomZhI6pAPaYuP1FR8KlFjJmgxZi/DQ/dY6475JbwLD8Tv
HuReO2gf0XP5eUv3/Nd/vDxagGjNAiozfXD5XoPDqtlE5RwqoD2nuQVMaIzcwUasv9LOoQd61wKs
AS/F9wGR/pv6rX6Gr+inorwzjltqbms79fK3zH+/WPoS3qpQNcEn7vjoTRqkSW2ygdVdS23gwA4a
O0AviCaLAhxKkSEMa2sS9NnnrGeo8d1Z8LXT1Xjji64ONHMdUJbRocq02K6VWXKR1wNe29bBLJRz
or5CBMSLWfYPseoXqeJ/BlrEeobyAjzYKhKkhuUzxdjlSu+2qnW4fWmtHXL0WVQkSXjb//GYkj0Z
cKdAg3mcJTeUfK+WxlOmxLvbw6xtAQN8brTe0NtRl+Adg8Cpj9QjTjm01l3I0Rw7zj7+ZQx07UEb
n+XUFq8Bo1JaoQuw5GTR7muuKm6YIAW7Pcjqehm/B1ns5VbJyxJddRLUsjopqLpA8AK6DcrGes3b
aHl8Z6GcWYYQb7Ul/1emuQmxVpTluig+97r5ZrHiaLb0W9Sxb0lEvt6e1YrtDfTSLsbTro+oCKNc
MeOBBEoM/10gneDsvqshWDl9Urz4MYEkiYcytlsHEywo/WZvB1awdbZWY/Tlr1h8QVYLaDOHdAp0
Fr73oaLDjVmkThLSV5rYr2kOhpEwMzgH9/xzXEBKSwPc3CVW5hut/S0rms5RDf5zY3HWNi+kZFH2
/oVIXHZBB7UdJyOPpkCbIChUjZ9RbSOOBemMo9Fa6l1F+DM6Y6WjcnFvAHIHx8t8Kp3cknB4JCdb
CRP46kJYgM++5oAiVg7L8AALKzPfiVaHI4AafjeyY5IoqXf7168u6sUjaFkLakMb/axG4tXn9R6I
gzpc0uFu6ia+uRv8grt97jfuXKPc0tJfOyuQ/JkVwzVIDy1rGhM1Qc7vehXaHcyZEqNx9Kn4NJWQ
Brk9x7WgfLlvFocyZznt6hh6XR26YlKZdrDqPEht3E/xuCEw+CuK/HEygaKGXA+l0JRbZHepWQ0m
r6gVTC3YQqGdQVguzQksm3nqmqZUIeIMR9gmgkxE1cGfhdJyXzD7ZzfBLdMQabPxgVcnj365OfcK
NO2XbPbF7dqxpJ9IbEwAZSeHLJIuLFzhu6zbnuisjdmvhqWLsRaXkoiGUOHFaAWjkh4i9LqTtCmc
boLRBGxAddl/uf1hV+sI0PBEcgChcWgULlZbtdJJF2o1wUKI+uRbemrO4xfL7XftniOTgp4X2bGD
dobF95O+hwTMa3Nv/7j9I9aO/+VvWMTGrJWcUAW/IYth/Dw+j/Tb7QHWzgnKwCbKP6CD/eGDgLrP
CLBgOQU8BRZGUZ7hDO4NMCq9Pcxqr2du8+BunKvDy0s4Z40xxnU4BcI2TzD9/sj18tTEHVoTKQqB
0Nt9iVN4gUPA+66l7D4sanPjTbHatYRqDVEhdWVqqGhdXzQyrW2jNFIStBO8LfXKdoGQeFGnudMG
Vdpm4u9ao+7UERhf2fSV0/exRzO+kSusLTkeHSCuQmCDIDm9/hlDThR0NBgJIrvBdZcRyL/ouekA
/r2Fz1x75F4Otdg+A52SZoqQ/cYQeXUB/ztOhQ61s/C/0cb7U0T5XSVEuZE+rp1UCzRZhi2FZ8/y
zlKrvuQWG6ZgHOAYPFnQoHjn/EWxzlX4dntfrdFe8L7537GWnWgz1ZVqTPQJYiXVsdCc4mXOHfL7
1It9RMK3+FHfCU/343PxxNH22AiAa+fzcvjFtwRShY911pCAmrANTl6a5L/bE1xtp1yOsPiEQtMU
E0JO2LQAhvq5l6I44UalDzUKNCt3javsQn2/dX2uBfbLURfZELRLs1Sl+IRqKp5G2L47Cp+b4RZ/
NLQtLaTVwX7nOMtvqKA6Uyq0m4LGftRrJIGNdHHleGW+VbdYfRPDFQ6vDYAfZ3r64uyJuJFhrk54
iRd43aAqnOz4a3fSH+195kECkftyD0Ww49aCrt7dFyMvU6Gy6wyZhljR5FiFYPrKA6SpXfupPmLT
nvARNx4La4QiCBHj5W8yDQ+sZQYEpoIULMXVwSEf5sAcMwKXaBAnlibSG8zic0b0n5HZedC/bx2q
MIShXqt2IdCJeQ+NTIAPMgrSYU6NH6wzvvA6Pt7e3KsffhYbgpwYWBXLr9GNjZF3XUGCgr9K+3tT
fm/qn8LY6G+sluKRAloUnB5U/H7dTRdZypQkEHfLRuwv3KF7E2ZO+k/lU3PWd+kRjk54XEhPc8pn
/lw8RbuUOFvNSVVbC8SoaaL5OFtD/AHOVA1gq8wBP0GPQq8wzG9qJn/CyRYl7aH7bhfU9PUKavax
Qk+G0QMKOD63erbHK/0V638qY/UOvownuxURVM2ZX03DG5Q59lFiHSoCF/sYNhBVcs8yLpyuJW8j
gXMol+CMpUPjQXfogw/jK6rbFcyj+UOsVp9hyf2QRdGDDKPBmewm3NUmOoCTJF9bZo+OnXQfpKif
oR2Oso3svzXF8Dya9i7uZht13Z9JvFOC3DMj/F2E5VOecs82ALui2ufKAL4QnDy17n+OSf25bXvI
cJU52KtZD4m94S3V28wJ1eZcaZPfUtvTFDoCoQVekqmCLG424tjoTQ6PFfOBy+TB1vL/msZ6qEK7
ckaZH4ZZcE8tTkwYhsMGxZOyS9yxJV+knd+FVflpInrklrX+QmT1TlAdPSaasOHwMH0hVXqv8vqc
0x4s++6b1gIEOdQghXbsk66QnSHwnzWmHjtpaWmo2JovIDLXrlka93Y9fY8Kg99JJlxJDTRqLNAe
IZPiGXpce2lTKY6iaV7WZ40Xdconrqo/GcwvnKatn1FW/YiM5MFq6uOo6xNktoCiZDEDQdrYiARr
1zEU+7D5CCKpviQtdzlrNa20xyBN/guxTlR8t8tnNql+upHZrIZXXPiwNAZDHkbyi/AaA+SNF5k+
AkJBvyu2E7VOEXQ/RDCze6XL5HN8qH1aO/FpC2W9dhPPtWiYaxiQXiLzKlwccm4OQla2AkFLsWc1
kKHWVpt8jbNhIqmZqeWzm82y6t0UwoAGNBuD/mQ8FkfFqfz+PjqlbniQEI98qH1ybg/lxrtn9R2C
LgVE5tDcIaCfXc/MQFc9yykzQT7j3IUtYeTUYvpMOySOiRDUJZ1WOVYMWzbYpt03iWh9tegeOoW8
a5X0JwJYLM2Csa5fc6IfWrVKnGwS33U6VX7OwXLEhfk5IUP+dju+r+w8/GhKcf2o0Ppc8gyExfo2
NOAMTvvYVUP4oFZfI/6cqvYOaNmNVGwtvb8abd4hFztAl7zXB9TgAzOLfJkxgJJhgEmr1pG03EFL
codqxJ1OEz8qy/OY9M9dBSju7SmvXGn4EUhJoZIJr7fli7jkNR7evQGmIDq0KTqNpO58I8zdkSd/
Xz7Fu20uaGpQQcGmvJ5vUrRKNAwMRCX7wbJ7R7L3bni5PZ3VCg5AG7i0gASEovXiWJmWqvChw7Gq
va502H0DF4/8XvHYS+vbX9tj/Th+Nv4hLbgcc/HSL0ihj5HEOTPInQwzP8oeMnvY8YRuRMbVpOxy
pMUSsjAqSTVhJPO+Og77eh+jLSFdQJudyuW7TSbMjNtZFnCA+kbJGz0ZuHAtngvZoKppp2Y4yjqy
jLRwoEM+5XcvHBLrPQpVOk0dK0839uTag/Ny1MUTIu/qzMrV1gzs8L6Nfprmpz59ur1P1qIvEESQ
FUL128C/671IMm3CBa2NQaQ+yvgFrOONOax+qssR5oN3cbrbmiJ5LbgZyDzxUqkALFohu7DpBHsv
RRzsPDuLgT2yVHGFDsNMmf6gkrQ7OB5sVKxXrzngkDFNIGMhKr74jIVUeyvS6RiUXvpW3ak+P3TP
s117c4i4Yz5GgXanHYaz+uX2KtO1NPJy4MWXtAga/TF0nwMtt6ULIzlfxhaHuwQiumGWg28l6uQO
VY/SBo2fdWT1Lp5x+3GGm6bth6zB+5vIXSKqGqxiS0CtWPWo0RymXiBVaU6wooUlHOyJrXqM3YTT
B4BzXSsZf4y0C0Si/ahk6lsk/UaI4dNR5KCMCT9Lxk+FsD4r3HwwtXHwb098Pod/nBuKO272I0IN
cBGFSDLkVltLE/CK9lSXQsdtYu1ju/s8APDRjvFpYuweyrbT1rZbXfGLkRexKClDCzSDzgzg4Nd5
rVEmXqOTT+Vkci+HFN0jJN3JQ22M3Ech+NuYFnu4YZxjOrzBDkDxm7EIPZUTzbGHOvvQOP06JK31
6fb6rJzwi6sAl8L14ZiysewEgXgDqKuvlEMpUk8fK9psVdBWj/nFaiziJbyxDEVRkN9Fb8ojeHz9
PvbJsRud4lv+UqCPHf/cwpOuTA0irfin4/MBEbKoRHR9ozUwyYY+PtBFIy/30KY5V+NWt3xlZiDN
wXgXKvyagab19QqG2aBZMsZl2hf82YqHc5mlW4YIq1PB+xO9SN2ALcxiFytloUiD1UhQeuoYIwSf
7dcy/nshfICLL0ZZ7NgKFoQGC00atGbog+3mRPl/ANqDn1O4yBuPJgoBt3ff2trNZXIYTqDbAvLr
9drBwkBLbanpQS+rn23dvVsD/3t1arxcfg8x/4SL6M9ZZE0lUM5Q+voap/WuB2htsPFob7eUbNY+
0uVI898vRlJ4N8ishAQsxaPXis7gArmhtlWYXUkTr+azuM2gWhYlfQ3lt5FZ/oA2rqn2ZyvlD2a/
VXrfmtBi1xkKzDWyupcBGOdHWtS7miaewJC3N8HWMIttl8dNm4whpEamGCJDEaSVB4gsjeRwe5i1
LP9q5RYHFbSjqcpALwsy6oKLqLsoFPATyKiOTA+idUTtbKlMru9vHUaKMCsAHXVx3U+sTioz7LCC
DLl807tT/nx7Vr/+i8UFh1n9HmJxsZe94FUG/uEvyEz7EDeeXroWCjLolYqHqTuHwyFP9/EzPHz9
YRe5hrFrdCd5zU6RrxEHNRglfJOa30AVB5TNV3uTRr3+gX//xMUpFzk64FUKJHLbpQ5eT26fwFg6
26Ixz/vk1kosTjp0F3sO53io77SdU4S+hjvUjl1lArMkiR3Ct6hYK0cRFQMbkLxf5LKlHmKZCgnq
R43oBXZJYWZOFeeQlfpWxRttkbW0EaAKGwpdFERwdKavQwuTtQjDTEAtYzD2dWmfVLPcWXnf7exc
zXdStE+1ilCjhhpknnSwPSHaU3X6g0y1l67MkNjBYBtEI6eKlI3ju7oKF79tuezAGZg8g+pcBotV
0T0lVefAym7asvFa2UVXazD//SK8ak04FVNU4/jW1SyavdMz4LLajQx9jmmLTXQ1yiK8tujmJixC
4WEcDxrqkNYgnVT5OvYGqnj27vbhXZ3S7yqHuQiwAN4CvY3iRyDF2TDuTOOuyDdK2Ktf52KIRXCF
l42SlMkAcTDlwYi+fDdRu9jaAVvTWARWrQ1NNRrkLDuBQmb3BNuXnS2+3F6rlVB6VaNZJKpVxMNS
mrkMJv4tVH6MU7uRi2zMYkk1ifIxIyjq6kFJqV+HoxNlESSpj7ensbq/fn8PaxGuAfhjUNtDqUkZ
n1WpQSFWQicRxPA0cbTE9G6PZqzExKv0fnEBccDi40hThgD49VedDkFIuhNJ7dLRw8QD6BfeE8I1
xy53kxRiMubAf/bMLJ0szQLIGKh42k1BWDaA5me/zMHulNj0qozMLMHKaULIQY9Kv6coJwFkr3J0
Amy/7MKvePMfWAo1vzHqcyfp2ierbHDjiuExCkOISGetb5Xt0WpMP6QZgeP16FVx60etBvMBJtOT
rPiP0Bw68KTYkValdPIsvuN29lQUFRqM48FuNQceIOEnGCLGZ2ZP/FBkTXGCLynEY+sCzlhqXf59
SgkyEsCHFPgVC8aF15GI2amAtgK8fAelQVMAUvrtuU7pU1Z8bHy+lWCEAVBDxdsC3uCLgfBsbVGb
HMFfbg/JgEc1PkwIEa3bo6ydrMtRFiEinEjTlhZY0kYM6768Sx8VvdzYiGs6mjDWhYnaLIYIsONi
Ko1AG003pB6MBTslMQ1IaLuVUu0Ant6ZwJKVoPM3U7Zr+Pfb01uLgJcjL6bHa60srWLUg2nMdHSv
FFyPSvlDAXoBlQ/295Deq3kuYmFfJ9B8AJwlGDsLitaqM3TtYcxe+/YfaBW2BaQlMgIUyPHwvN6F
mW7GUU3UIeCVukf70K/TwQu7DXXHtQAyM0MYQdCyYNV5PcoAMFzTkhh8wsncq7EVeZDpGN14yFI3
UTjUV1PVcKsMHbrbn01b25aA/KAYzmYM7lIzGeIp+F2xiRavKn3YqsiDFqvygFT364j+gFuyjPn9
qCOGqqUnbf2xbI1zU5EJZPDKbyiqonSI9ramfxWtKR1uEIBXOjBy8vhJ0P6JW1G1b8Ym881Y27h3
126Ty18/z+4iW5GxbYbTEA9grZ107dnS9kxubOzVrBBKieDWwHHAghrb9Ri9tBGlUdyEFu7g6W4M
/arn3AZ8xXKFR9288drUtXqYZVvBVm9p7TUFEcXfgy8mSGH4if78r8H/R4YsdqK9dJV9dmLRZiP8
z90A9BWOI2SQYLMAIPv1XKsu01TZpiIwOiuDmEj3MRXZRr/sz0hxPcbibhZ2aUVll4lAby0nSgzP
Ar60zs96sVEN2xpo8eG42clcTokI6v4jDGEYNHPgR8juGNrGKVpdNrw8ZwMMbMdlDazRlL42+loE
qIW9DKOENk8I4s3to7o2CCCcM4Ns5ikt4Y5KHw8GTO6wbhHsJrvPk73ViP7zNIGJPgsEA4s/l4oW
twcdsk7pk7APhiFzSnh8d8JCX2yLf7JyS12Ps7grekUzY7tkfdAyyLLAnCdicGEhH0pT7brpBWAE
KBPN9aON5HZtQ1zOb3FrtHnUqH1t94EktQv2OJ7ktjdxMAO7eONjrRxczFHHw5VBixxgwsVYTQhK
daNzaPhA/xQKLA40zWYwy77wyMcWym19RVF6R/vZhJTbkpaXQVKsyAzA3HSSvFER6p6BNsyOMFke
oro/QLUKZoTTp6ZptIeolPnGmV6Bj2K6uL9grkRBsVleIzYtI40BAozebgvvw4d4Uvye3hm8dO2p
dyL+wI03dhDFp9uHYn2dLwZeBMhSZpmW5Bh4tmPW2a55LF0FNsUaMFLetlL52hGhcJHHRTCXcMni
s6Z9aiajAAshEvkR7GHwEuPsP+Qj5T+EFNRqf8nYA6yxbM0rZgNkX6KLgI4KmLI/Sra1RVenAvA9
CDEMoI/lnjGp0EZgRERg51+a+svURZCyVTemsdKfZpCB+z3KItp3SLinJjZEoO2rY/1A7umhvDcT
wLNxY2JibvOa7bcizNpBRxcENB+TWuA3zFO/SAugS6wWkywE7HS0fVQnHp6CnqzDw5T3W5XitbB8
Odb8Wy7HKo2+0kINYXmyHNV+Gcut2ax+KDAK4PyN1xB86a5HMHu1V9KWAyg4cVdL34ym8nU8IzdO
kjlf7tdFGXwqQC5ng0md4B64HmecFGqO0yCCUBnBw7JCX03rp1Lhh9ZqDzkJD0Uefc/y6qhn1nM4
wXpT9IS4jPL9OLLvsIE6onVzl0fZQQ27U6KrrUuq8K7RoapmFDX8k6OfFqneC84fSEehKck7wH/J
YLtmJlBvohpo61UJtgw041zRxQ9mXP9M4mYfZfwZ0J5zr6bHlLLHfIy8MWvvDJq9ShAO0rES51xR
3/oKJhk1yGr9IKZ9I5PYK2SuuLAzT4F3yo5gtflsgGVzDJGzO8W0Mk+GMWBXTcfcXmanEmQU2Gp+
E6z83NXSS/C2d7JIRI6QfD/wxC/GAZrZWedo0MqLiH5nMzsoIOHLURx1OWSXx045wg7yrh6HA8Bw
p1RLHlmp+TJs3/qBPYO+9VWkacCN0VdD6VcJeawiCAfCeDnaARg77UYafmka5b+ade+DqHaisw9K
V94lVP8KJ5975Ncasu2qPo394Ask7SKpgLYjozuqxl4rqUcm9kDU6pzS+pS1xZ3QNUgHWuQZIRxK
M1Htmwm4GkXmQTvw1NrSK1T7MYFrCmFZDBXyNDAASmqa7MGsUEaxY37PNdUTnXbMgfYIU1wv+fg+
qcIvdPbUgVfpgAmRO1j7dy1pkaGizS3G4SuMmP1KMz5R3p8AEzurJTpdfXfgwnhOhXaUQ3/mOnvs
KLtrW8sTjb0zRub1PdRIqyFxlBhibpa0mGNUhpca/ZEZycZtMic4ixMwR1wkcQQ3Nuj61yfASmGE
MliAfyhRtpN14ubDfRvqrigGl2/RHVaONQZDSxOxl/1ZbY6z0hpNmqJnDi28MgbDcrDQMem82+d6
ZU4I8cgMAGzFqVmm9MagaoWV6T2K2tmJ5/rZMJFxFXX3A1aeTyyeDrfHW5kWfJBRs4FIAHhQy4uL
44zXcsTFVQGqa4kDvEpPlh5vfKm1qAvKHb6TiggPxsjiS+V2HOsZLq++yo+mrOAI+nJ7HivvPrzG
L4aYf8JFYDfHBOT5PgcquRBOnd53XXwGGvpOjN09b7rHma4X2elX2H97dansJJ++d33rKT21IBKn
7Nqxfxqaab/xu9YuN1QJUCfAbTB7HV3/rrBvzCJNwNQh0G9qjnAv8R3FnXEtz3iPoscPpFnANgoU
K+uNVcZ3RY4JjPQSZmYkRQdXciECqzc/N7Z8NIrGvz2xP2sgMwD79xDLV4HZl+WkTgLsH9DGRtVv
FQX9HurlEWRNe7Yfw+6vS4zXQy6WcqoG2sKOWwSpMD+RMT2Ykrx2NH4Kqf359uxWvhq+ls40oG9R
SVhiU0epEtALzD4Y4bfVDqkf8talNPV6+eP2SCtILIaCDgXIEZBAFSnc9QYxWRdPIpoAiTnqp9nA
sK8d/tOC9wLZDVAx/6i3sv+1yV2OuEjyytqkmVlBKYbYPPL6JideH6ZR4cDME9TkXI2cAm5maJiS
5KFQ9V3CoHlZVQlAi4m9j9Jyl9fpYzizvLgqtzCfKyEJCwKcD0oaM2N6ESwSe+BdQjozGM3medD6
sypwXDgoTxsrvxJrrwZahAwpjLziHYB82hPixNE40IN6gNCzCkeGk7W3T4XX3aP3e9w0jVv/Ar+n
OC/BZbAqeQNCe2gEIA3dh/YnFAp2MJR0mPn3TdJ5d/0eaf4lFyNFNkuNMGzMYDiVb+235Evlx5or
P0f34tRCHvbUBs2pww3zU90o9q3OcS5qI/zMcWixr7UisiFAOxnoruwZ3JKzsnG18LWmWw7oq/vl
YqDFdq5kKHUjpQYECX4wfh66I4O27+29sjoGHORmiCJsS5a9Zm6C9SdV0wiyqfZDkHJVkkPld6PP
ujXKYkNWEhl8LGrkGLBJjIxnA6KzBFjvv5+LpYK/Y2M+UNBZnC8N0E9GgTAMkqlw1SR5opP1Fndv
t0dZoQnNFmG/E6bFZERD+iQdcIzZa7eDMBbAwLrh2qg0p074A6GD7lGLdjUH7z0/Vz1oIFnHv4e7
4UfA4ApYa+zBP/HjLCmNugHM1QDczUQnJcmpD2G9jWO28uFQ4dNAl2BAPiANuT5lA0cfsLQFQA/l
dD+aAKHlWn3MGrGxQVZYaGCf/R5oSXsLlSruoEo/IpvIH+Td8CCe0RE8FB/0fnKNE/W4n9wbpZs+
/j0gCSODgapB0w4c1GVKoXXjlIsq0wOifeFWwOon1dqIGKuriOUD1BX/UAm4XsWojeN8tJgMePGs
ZdQJ+ydYyvi39+W87RaPBszj9yCLvCVVO96AQgfEREvdOAKHrTJJ9ffh4mqQxX7ItLJVenTWAmbk
7sCfpzrywNzYOMirU4FODiCCcPYCieZ6vQDrUcqmRXP+/5B2Hctx61D2i1jFHLYMHdQKVHTYsGzZ
YgQDGMGvn0O9mWc2xGmU9bzQxlV9CeDi4sZzhn76EafVNS2If3m3No9kJYKzrVo9jn1hoY8lmb40
LXEl4mDTRLmtjYcYM5V/FsJZpBrFPDrAEQgl+Zp0r31ntFd1pb1gsvqkpnkkUAHRojjLJNGqwW6i
t0410rt21k9FN2Qo2Iv81Q0SONyZ1bqWD1k9vrahx6iKq1ModV7+UhD8URcU14WfZpd6JmaNjumN
LbnLlITiqT4Gq1vX3HX71Hd80UjXhscO7A7LRl8pbMiHru/EYmo5JwTqoqG9bY5AXxC7Hao5qupV
I6g8yOETyrMSyF01BQNY+oiJ2lCu32j/1s+P6ph+4qYtuGnAAkOJGfja51ssD5Yk2Uj7hD1ggjyZ
XOeF2bhTKtq8LZ1Zy1m8ndVRgik9j+IecmLQ/JqAq1EAfmQoIoiX5Wd467QWw5nApk2GJGfotALn
tFclX2E4DlqNIlj7iUSDupbEHY7cJDOYpDsdMEHXk6G6SqO4ccxcYHQAqz0J/l4V1tI4gwjgVwLY
KjRkWvGtSpFJTEKd6QJ7KNg8fvB9QRHqjAjQ/cC19IxorwNocqCviSoIoAS6wOPGFFkqgRmU4iJN
QASNf6f0KQWT2+Ud2yqVrA/I4UyvVaCwNttok1Xv27f4UGIeJveqHsPVxE8CES3d1luyOiDewdWd
rJ2mUULDfhTvERgdq0nU175l5cH5joQdCjEg5OWsvE0cGJ0cTtJI0hu9L4OEKTcA5PUkNj+2Vi2o
J2+dkoq8oLEQ3gChgHsdgXtqlkoN/7Mf8iBPSi9GdKVpn9AFQMghUYDcE9xd7sKCr4NWVYMoB2Br
+wjoNZa2V0ZboAxbmg20Fx1MyUtAxVu5SlbnrMrhxk6gJYnH6yS2/BKTmL3WCR78bUnwJf45Ix7l
UOkmmjh9ici00TyEI77UAdlXAc6+qXzCJmgougJNSsEoCj8jQuEbsahojNCufpfRjO4606WNCJh0
Sw00FHXBnWkC4psvdWIAQNeImpihppmnuh1fMEb0ZLXW3+emMMGGNI4ONByMvXDaNiZAaGk6pIfB
bhvkfelWKiCijNK3y0+8qqj7oOUD4Qww+JYFr16iuqZOijynHmpx8Yju39TVu/Rq6PVPxDQY3wFm
oYoqFmCyzuXkUl8p+KeHKHbsMJoF2N8HquaC1WzoG+qN6F2BZwLwQj7RBvreRm47tA0q2s8kK49V
95y02i5uhl+X7emGHpwJWj5ktW1571ikKBUwnBYA65eywAFnpFk2gjdow44i16tgvMpeJut0btdk
ouqZk8FhbjAHHtGvk6h3ecOKnglYPmC1DgUjcTNwRWBFndZTJuapRe/pchmUHSLA4Xh510TSOGVr
y2TsphxPnYFe1DGODsi0uKqcBRn4UpkIZEW0edwZ9TOovvsGTpZq11cYwvTlWhZY0k01WJ0PZ69Z
2WcYXMNAuZExz6ikXdSOp1R5vrxtm1q9ksI5VzPaK3pTxms6xhQkR5izkM1Aax5mTRAyb+AZ4Wau
JHGOFQhD1Fku4GN3vvHqpOhcgVoA2/y1C0gogRkKNUNPBMAiWJ4hn+ugSu1Ed8ZKD0nceTVwf2ri
qtKPbv6PCsHnEB177saZwElF6epxzNge/YOiCEK0GM7P0qpeAnENdjCSpdsFp8mtI3rTARBdFc6/
ChScf4ympG0SO8ZYZOf0S7O3eacwVfASbV9ZwCIDNQTT43zByVFZYQJHEOuhaHepaFA6pya+zWsa
kLoTmLvtzftXmM1pAlO0pHeWA5pLdIyg5m4yyydg5HHMZHf5Tm3f3D+iuBe2InYXlSydwlz7JmHe
Oie9Pw5v/00IpwwdWRAaFEwiMB24BaCCGgFkDyCbv39bcWv/rIV7Jbp0yKohRQYizVQATdzMBFNC
7Y/La9lUNkC5oXwF/xSMoee3tLDS0i4X0G+HpU9Wj+p+AhbAT8gARP4CTY1SDU/yqDS5xAaAAoV1
NASpBLwFtFOKbugGZAuM3EoKZ06lbCDJ1CBzsVAJqRM6HTDQ8DT+JvsGaHSdpwFyKveR87zPnp2n
BO3XbnWXPmY3Inu0ebdWH8JZW5JJs1FqyOslDpJhSmJMrl5NvatPoAjI4ut2EmnK5iGaDlLYhom8
Lx9rTloLpK10BmFJUmHkY2hCiepfLx/i1s0C1jZQVtBJCp9y+f+VS5GqsWoYy7B2k+leMVyVmI2z
5vvLQrYsha4A1Btt2cAs4sOxfFIwaGq3Skjb0aXxs2RGXge4DtFkw1aKXMNAONrYkBQ1P2SEFDnG
wEtVj1CW6tZ8YTf9jTb7Y3LQ6J7sB3SBG17EXjDlGenHUvg2bm7mSvyyD6vNTKq4tSVNBl+hYjLX
jMaT3BSPSjsISvxbDQ9YJ6IaQEuj55x/Swr0bFoGwShAch3/qOY76W7pLtAO0dH0I8U3pR0YTF76
UD0lgsh68ygR5CBkk62l8+Z8iRMC6dnO6Ij8aZ+4gNu6GzOA8JGyCksUs4PLirO5oRjmQASHDg/k
uc+lRfmEFigJPfUkioA/Ru8w9kAx6x/5l+Vs9T7CjCGYh86g8s9P48wZMVuNQNA/OPsYkgUmPOCx
Pd1Vd5Uv/9TY3qh2Imdq64YvSOr2wjG3NA2er0922nwyEgxFxPOzCQAlSW8FK1vMI5dU1KAg6G4G
cTR4AfkdZDOw2SZr6RS8rWN1b9og3exCWcOQVvar7GOBU7q5on/lWR/gM5KobM2kwA2s3jD05hWg
Rb98ViIJ3J4hq54NGLQYw7JRd5lujQi1AQH090IAuoabBa3QLH7Kp1YU5gAiDPpgf236bwBnEQjY
QEB7h3X7VwJnK7Qe49d5QcbQeZyKHWDGMYKoPmc7QO547eBqhhvdAdLXPKGnWOC4bd2q9eK4OIjY
cY7GfmkAgPARVM1enn3PZ9HV3TqmtRDu3cbQMLNzHevTyxeziV2miBgTt7pnFmS8f7eQ020rmqQ+
nSCiw7hPXbsgm0l2ndsFAGLv3dxPrtrDZbUQ7Bwf/NRSU9aKifcFSLVu3dDbnOnA4y1FCWDB5vGx
DwMJaVWXJXr0zcFNhgn0syImFZEIztvV036uZHBEh51UmCfVloFVpA8ix10khXN243kiuTbjiAyT
XpOI3mJ+48flMxGJWP5/9ejaaWWo3ZCPYe8495Ucv2IW7nhZxGakvdI0HpOr0ohlTR3OfdpF+xEA
MAfiTfctYhCwKOR+f7C/k5+XZW4Z7rVIzj50fWYB8w4WqCkm18pgg7LuWFbliZrSre7QZ0saRM62
6Ebx87Ul+J2sLsVxjd7g6y8lyCV3QAL1gLT50FlevReVHjY9NhBcLg2oSGwqfP8/uNQKe1LxXhD3
NAZIYkzj7k77SbwF0lfx0m996psH9ODdoqBzeYf/HxP8Rza3xUQxeyOVccsACD/tJj8/RJVXgNZT
PQJN1nQVjz3GPdIo0k4geftw/0jmLDA15tEabawaPekHPWC/tS9x7i+AJGhzv6JXZJfcI8Pm+MAH
8wWylyvHewQGusJQsYBTgLmV8/sSM3SoKyp0mfrKrjCDcjccBm/0y4cE8LCPIHsTPDfLNl4SyL8E
ndpasRLhuQH2daeCmV6qPJocHSGry1aItl4a9yD0xGra0VicD/DWxXV2Spvxngwg5HDa5z6q7wVb
uWl6/mylymVAaiqN4CyHArXBGJhg7ralA3Lze2CJX2X3THYdH5AAl4Uua+B304LnjXIGACsBnHd+
fCqlvdzVcBnl/EphbwXb0eyGVncGe4FSeRp6GC8L3NrUtUD+ljAttssWhgjQax6wgN1p+tmNtm+B
EjHrvl0Wtnkn19I47aSSWeU5iNdAeWu5tu3ZjecAWg89E+C23pW2b5T7zlNPzRdNYOS31HQtmVPT
ukzQsdDC9lkqAIqjxE9V003q0o3158uL3PIi1pI4NW3ReoLcMHa0mB7r5HYev8fs7bKId9W7oCYm
p5oNgnBmoQcvnB+1R8Dc0K82GuAS374ab/L76rfjqXcWwHnYLk5866ryyxsRD9DW7Vgtkw9uCB2V
voiXTwAJhNY912MhsGUiCer5XQB6khkbIyQU8ewOZu0V0u/L+7j58q8XwTkwBlCsJKabwztzSfFq
HPJ7DNZ4psv87n4GALonMtACPTSXRa/8mYQRZuQtjEoh3yq03teEHLXKPOjgv7y8uG09tIHzrOtg
tuaThI7GIjYyB5MCcQEsO/uurthDYZUCMykSw52S2ZC41FIbI9eN7aI3FZiYve/oXy4vZmuuFX1A
aClCC6Zsf5iJc5pYlsoI4CwsGZEoVIK46Q4Y5nruRuvBdCovseW3MZ/20fhqxrFAFbdaNsCHskzt
YKwWw73LLqyOzdBT06YjBhmB170r/fReq4MOPkx7zHdaJnSctqzyMvTyDjiwtFWci6viWupJgbh+
Sr+D9BXcJ7Yn2Sg5M2AzD0+X93brnq2FcU8ATcvIKpb504GUbjK9UmGxZ9Pur0Vwdj+SlEKp4wyB
AhjWc/TiA2ZqlrxqvwxDzEEEJtib9LH9+RnnZC2Xs/pTjECL1LhtXTyCrqbwzPpHFJ8yYdpi07de
S+KtPhskRWJwTkZP2c0+WFV8wFIc+h3mn3fFs8jHvHxmOp+IgW/rJIaF5ywr4tc6yX84Vb77L2oB
pMdzHTSd0Ur6BdIjLq9YdT+AQ+qyAMGeYdL1XIIkg6rZceLFT6bH1h2f+4UtigYa+Lg8eu+EphCl
dvlo/uH8c0wfIP5LK83TEhx6EMkChjnUK9sfPLbTAlgvUWO16JCW/18ZjbRMqFHFiwNZz25n38ZU
Ejjfm6ni9Xo4Q9Euk1OSjPW0QXxwxh28gLs+86On6UoFR1RQe5LhJTk6cNy2c22R+OWELm0nZzqs
ivS9tYArZEfTBq+zmwaR7/yYPOZPpc9Ool7NzYByvV7OkADzp+5JCYHqPkq85nY4yjfZXaS5yRfz
cfYa4mkB9eSfxW/nF9tf1tetl24tmzMmLZAIYnC9IP6geH40bGkvO7s5Ir8uy/l/Hpv/s/46j22g
O1GZtgXuxRJ4FN/Se7jjHjmy4/Ac+6IzXAzThSN8R7RYKenACscZIrhASwVOOwyHcZccxHgNmy7r
avf48dfGUk3JWTIeo4cBtPTBga4mj/kNPXRo5XSNzMvBGGe9sSOA2kBAsxNFAILb+L7rq4UaxDJz
zcSuRrUWZFaXB9WsiXxWgY68m7yVkLya0IzUY5WYqXA7o3ad37IltGKLpl06M86wjH2VV6aCx8a8
AdnVGMx+v3cUbzqlN8qDcxPd5WF3a56635IYCOmyawLojXOjBrGV1C0hHPUnJJFswKti6FV3MV3u
Fu7sLZZ7Tg4Rch+7XmBvRLvLmZs80RXwe8CN0OrBjTWoESCap1SUn11+5tL2ckamBsxAzUyIsdvs
qPb2z4S1z8VoHttUhFgoUkrOpphFHk+yAZtCZfAJIeWn0B8CayK64JxnMqIGYDkRRBh3QBPS7+mx
3JG9/hT5huySG/NX9qLuOk8HIWfupnfqg0C+4I3g0yg9o5lGHMhfim+z33rzFyMw3ci1D+wgYrF+
V78LZ8fDxFmjZMGgQT2B2jYGmp/fL2gQz/px0U1nLz+lviW5oqhuM5BcWbd36t7VvWdtbqWYW4bK
3LAX4HR4M3LIwMN+XFjLhmdxlUegOO+NFSuBhtbkOdhukEA2k9eJWM+NNYgiSOGqODvTWoSWdguT
Od+Ze+CLvGCI1rcC0I+/Gd5CqCfcxyXgvnR8nHWZGuAixdq7f6ZfTdfk3rjVXXKU9hQVH7E/ITAo
72M+q12sh96qjRY3vezAHHagteZmZBJYLdFRceYk0pnSVil0QzJ+1PpTKZqEFERXmGI9N8nllOoZ
UFbHsP467fLb5Nt8LICU7NrX6l11rWCsyx0fx4MIolZgJvnRyF5N40zKoIJUewOMsAvynV2eATJG
Sh4FNkRwTvxwZIzMwEwqrDC51qGIcgBw0Ed60N3eTx5iD3Om/1kV+Rm8vgdrV8zwlBv2q9Y2bmN+
SUE5Vso3XfFisYOeZnsji11tlL0BhKQjuiUvL1vw1GqLZV1pZ9xNLCkwqBdmbU9DeTBkr5yMRyfp
fmUpKBiNUo0EDSCbIgGLALA021QsPqvXlfAs8uWxyAzyYCvdCZwS3xsnvbLS/nVQANbziSWu5HFL
HAhK1c572NwDtKk2XEse9wZed0arK53kgqu42W+2wD783/oW+7PeUj1VRyCHYX1xgNcWtHpLOqe5
kZf3gbnDFYYgdxWI8PZLpV5Gc0jxnXQLdajgS7aD39WXcLaVScyYlXGJZAw3/aHt+v1wIP2RXC+g
9cRnPw3Nv7zX22+jAuyqhVoYs8acJ4D2GBDu1bhF6nej8OqjBgLY6Kjd2oAhwntM36mcRCmY7Ufk
j1T+7uqd6aDxe+lH2FW37UOBgpTUusqe+clJP8W+DtCdw39bKX93285qlTR5l2lfzdfKE+LSML3p
rpy9fl090t/jSXSgm9ZwtUxOkxFGJWoMoJpwsDPMN1duqd1X9JRaAsTdzddkJYfTYAXdsg1dwpgO
HqPdfZ9nkZe9bQP+VRON00yln9Cqr7YyOj+jRw2EfWq1N03DjyVyX46VwAJspzBWC+KefLOdG4PW
SCBLpVscJ394mo/wTKu9ETQ+awN1BxLPqyTov2hPl9Vk81VZSebCCdoyp5ZHbKUT3zIgdzcywO+T
MrgsRXTteDTPWAESibPU9Nog2iPn1Ob++H2ZEh53veqq19m9HXllLkw/iTSScwuQM56qEn0EoZUa
Huiv0EHzpR60h9iwBa+GSBJnWPCDTtQtOQQlA9I5UIypP4DYwdXS4dRURNQfuZnE+3NuOlf90uoc
g7RzDJDNdACCDfhN0Gqh7JSs715mSy2RLje76xlhj2ulAMmTiO7SIhMhh4gOlm98VWJiz20M/THc
MbB2fewl7X7Jafd+ezRexseqdOXZF6UVRRZV50wNidA5rC0dXnTXB9oO1+WU5j65sbw4HK+NZ0ly
MaJ2WYsFd4WffrIxjAJw6lEOKX3qHN1XphvNFj3PAsujc5anqgdjrifcFHPSgkhJXNp3nh1dWUoM
xGsR5Lbw/DjLUxty76gZzk++MnZjDkpbN9uBzqPxq+sJzeez7uZ3zjfgwVzeS5HJ0znDE2GwBtSN
KM2NHlCZ3iTitfs4kL8BTzi6bq776/6XegBHTXQrqhtsp+FWd2c5gpUDVLASczAUlSX5Kj04agDI
oOYmCvVvBB5P62Oc4D5yDU89sBNxnig4gvzLi3/HnfsQ4q2+gDNLhpVMJdjRtJA46gvtieYCeGV2
mxq0p3BaQHqQ6vcOwbAJULBBxlX3QWO2D6VsB1aqXzcz0a7MzDAeMYc3e7np3ColhmAKOWxKK/ud
VjR6AoV07ZPKPoDcW3fBSHSj6rbk9yaQn7Sp26W9oewcUwfxkgN8S7PRFa+tp2FPFwKUtCiuMjtS
vHgaXxwlzTxEAlXAKHvs5ubWYtXJSux7LY8lN+nVm3aoS68fMDegS4wEYxljehP0O2Adz3yN2PsS
jAm6VP8sZ1BlDUkKkghinob8NNqG5OVGo94TWYt9RrvMZ4BiCZIirX0V0DZBOeSRB3BMGjQF5sXl
/hvg2bIbMtW3JsBVXYthiPPyEW1fDEzum/9MvPKFGbNVsYsaDEwTYJQudfuHFPWsAXZt+CFfx17t
xULWpG2hGOQEliCGIRyTe0RKg5qVvcR4KGU86F4XkqvkbtHJ0W+fhocsKD1JMFC12JMPqgiqKg3N
NhrGCrjLgN4CvQQC2hyO8vcJjayjMIOy+VStJHDK3qVVJzXWNIdlUYEfHjzlsXm0EudFkSIfrEZu
n5QPzZB8wWe4pixq091ODazkc5vaMbuZYoPOYZPre4xHnjDFekrU7i2TLAx+F9e13YUTZOvoENVo
/LWMzAc7Hl5AQOOXM47cLASRz7YJ+vNN/PNdqkqC1IE6h31Wv+gtgIDLDhNfec12UpUcWVofqrb5
2c9Z5/YDKixN5TMwe2FaxgdSVzjr7M6urYMR4w47w46MzbEq4WpcvgWbLx7aFmXwtMqWzM8vd7Kt
k8gAJqEFAO+6y49S196otQiYeTmBDzq4EsO9BaYxEFO3EDc4oJbR+290Hr3CerK73Gucq0S/AuWZ
wARvrmxlgTmlgDCMI3VABgXqk6/N9hOtun2mxiI/TeAW8v3UtEvGfJDRGug82ntlcPNTfVfcJXfp
fb4nx/ZJmvwW/OMn0SO3ea3/rI/vr45BLG1SgHaFE/1myDdOLpiCEOyfwflfSVXamTqoiFicn5gU
81NAgnc9EdyTxTR8UIzVKrhAT6oB0lmmi3dpPRvOIakwNjDG/qj/NhGrtyLOze3UCA7eUYDXYto8
+kBlYx68WpK9hovIUnNBOnVPr61d5pN99sWU4JoAMNwnR9tNDsO+eizBqFd/RjVXH8HdhoxmbZta
wB61ajXowc9jjb+Ioe4vX+3tMvJKDGf4C3PIY+oocpj2/RER6GsMDOyEGIeJpHcYbLlOtH7Xl/Oz
I2lXbWOHcZac8rn3YWeOLLJOGN2Tl3ke5k5SKTqKTf1dfR33aLQg0k1kBSYhpuOtHffHibCDYAeW
FX7QroWfyEJnGNAtOO3qWQe87SX9NL1Kd82tbfvkHkwqgbJELwAo8uvvNPfnG5RLBEe8afBWkpfV
rzzQlqiZvJiGEOwElvpcVchOs9brpZtCQg1smt2UJoK7tF1SX3k0yzu9EmrNepOpM9DvMbDwpIJ5
bCc5HduzOn0rLVr4kTw8WVQ7AUz9W94WmVfAeSz6WpC82dz1lbHn9E6PKUG5f5xDAC0c26zZUaZ8
iYv6ylHqH41kCU5501CtxHGKVEl2M6eY0Ajz8RpsaMBnfCiUWLC3m1Z+JYR7TYYmVbEmtMZJUeSC
tMZVVWBNIQAdW8GLvB34/hHFz6SbJLeltFV6xE0jiJnccR8ddRco8l/1nYzsZXwnyl5uXsWVRE5v
NJnN9pBgcXQEARTDMIj85fJN3JRgyGjRBKkkegy57XNSe6b6pOExbrKnpNCvldkUqMGmiAXb0bQV
tFC+e94r5TeNNJaqCU6ojDyUh1Il8cANLfClN9VgJYSz3KnNkoTmGTxdvB4gHfeADO7q05tuifKT
25HCStSHWzTZKhJZfThQzQakmQJqE3pHVOfoVMPdnCXMrSXroWjQrIn+MrTptApaU7vXLp9dzayA
8TrVXz9xjKtv4q5aXMngfa3BDQGIicMwaLuhfrgsYbtisBB7Iy7DRDc/nNvkTLJwuDK4LaXYj1Pl
rZSBID/KDDQHMGJBm5XNbtQUX0tAUtYQCdgdQzodgdE/uoNezIK037ZVBQyBhdFvNMfyLkNEmywZ
W7zWsxKFSWscx07bV2AvAIHr7VhIwTxhKGSKOsVHPQKEDEr7nRqx6DM29Xv1GZzqFdHUUTmxkA+8
T+UDmi9PSKfs0dszBOwarXeoHB9ESbhN07qSyelg2jA1pkBSChFC++hMrt2uIKeoKQUwDCI5nF4R
JTKj2oGu2y3pXBA6fzFB5mw58Dwuq9fm/V0tiLNDMiEs6YkjhzJBm0TxzcxTz2kLD2S/nzBH6OG2
gRQHOC1ghJ2/xR0zShu/qoR22e8U5WeUfgKeUltL4BQij3vWVEolh7kBsj4girQaSriRYMe2jmYt
hVOBDEW2qDEkOXTUazg0RwrSO1nfXz6WzVuPdAgMN0ZhFczSne+WjOpoYuMRD0GIOfjxoXtEpnAI
pJfmONzjUQIKgSBu27pOa4lceJOVkdHYOtzPPE0B+nGryYPAZdiiyUIjP8ylrGEaH0Rq54vKMtrN
dQeCszwqbD+J1N9NEv1MGzoGNI+fCqL0LulH2bVo8lT1psAN29L1tXhOP2TGBjPvJ9QrbDANtJ7Z
0ZOpRUGt1AJd35xbwPCjivF87Kmlc0qilCpgU6phQIcsep/c8lHyXkFYtcvvRH71tqboJkI3wJVj
UoFz6SN1LrNex71S6ulENDOYjemrVZvIMKpxFyRSb5xQ2i9QFGmIayHj6JvmhAxbJTVuVdvOz8uq
uyyNDzGQOgG2CTolTJ2HNpyNrk5HDb4TKoo3yFW6tfw6F0pQNso+KT6jtCth3JGC8zm1KwZhdhsZ
YK2Tg7JyRNRMmzdjJYQ7TMqykg4WeOvsFmUlhd0Xkog0YlM1VyI4e4+Oj1qfCZHDqgKRSD75jfo7
q3UvFYJ2bi8GI4aLqgBthDP4KLsqbQ0S6FAZATFXDwFtpc9YSIB0/q8IPgEkJ3oTjQuPIYMdTrXT
aOmeUX9KCuBgQBoMai6ggp4bk2pkSkrsdghbBWhBFFRFTuLJ9rfL2rxts5Arlv8BTeQ77oYpyZsx
QrJY7UHnoDcuWVp8W+rq9o2Ncvxc+zArriWJ5rY3VWIleDnIlfveaPM8GHYO94Z910tQTmpwaGIM
bSuilNN7m+KHK7sSxW1lHsdRVpKahaZVu8S8LXWME8xggEww7BQnLywpDzbGGgdEeuj4oiUmuqfC
jUbrUKTSy8h+j/UXta5dS9t1MehFGHWzSDRytqm5q6/k7nqWp6xp4mzRXAsZokR9q6f2+fJxLyvl
dgLeiQ50EBN2G57K+aabgGeQlBQ+pWSgWWVK3NFs3boTeHcbRwspFtaCBgqwU3Im22lnqjIHD9E0
AJFOji3ADbPYj9AzcFjQKP7+Pp6J4zRJ6aR4rmWjB3yg+dq1xcvElLcmKr58Yu90pBFBG75A03Bm
EmDNdmU4PcIC1hynDgxqxHhSOl2QDtg8IuD5wMDg3gNg5/yIVBbXQOeCGFslCHseu4wi5yCi0fpw
RAtOKuYnNZDx6hgY4hbT5nYkEasG77QTDoUcTKV6SAs4Dd2c/HX2c5HlKJAGKB8LTGHnKxo6uUd9
BvBLqIKf6hnkGlG+l2gfXD6fj04JJ4e7QEUXFU5FIUeXxvSQFznopcsJFRWUL1GDsH/KIFu7LlDw
uNKr9EeHIeKyFGXRNzd2tVhuY2WrlQqN4SMKh9xXTb9HI65vVdF95XSPggUvHSFnt5lbMPeqknq2
x4S0Y5irT3YMFiY0E+TpWxIPR5XemfYTUjugJRbRwX7QUIhFhOCAzR7UnkBqOj/PSVKtOJ0gllYT
aJUZqn/Vm22mgvP8YA9NRZcNTQVuACCZMKZ6Lsbu7SGVc2RUrUn9ZRZx5dnjIPmX91AkhNOZbiTI
mGKCJ0SHjWsZ3zFKI4gKNhQCy8DINWhdwGDDRzptaZhxOaAspXW0dpsBeRoJ/qmbztaxV/taIG57
QX/EcWFOp5HJTAf0nQFlMQkQraL9LDFFKMgbKqDLpgxgSUDkAcuIU4FMb0BZZKJWFA0gau/AdpWU
bhuJepEWBeYUHElWC+PRaOt0PsCIj7EkWaB3R8lAvQJM45UEJi+MB2BARvf0XkG7jgDnUiSQU4cC
lSlWgeozLHOAFZfEy5zvLQBzGJ7JxIpROxaBdi07xS0RBDXg2VPxoqB1gjP3uu60dT2hYpH3P5r0
EeOvQKb9Ls+/4HkJ3kmBKItrMBsAk9NJC+hQKgOV32ofNeBOMnR7WGgbnmcmSGBtKP4SswEE3gJh
M4rN5/d31gb8JjJpIXOqY4GOkE6pwNc5FN8juc2/XL7H7+DrH/YRr9m7UQJ3IWctNLOLrKZGsx6Y
TH0IMq+Gp/TU3E8HeJjlzggWzmbN009df9cf/nrgyURj+Uo6pzcZQwKfpZCuTz9K9p1lgtB+476d
/T63l00PZKV6NBB0gu1i0McZXRW5aw74c3kfN8yHDYB5C6E9Ej1wq84PrZYKwroBeXuJzNQbAY6b
kkrkkG+91GdSlq9Y+f6OEnf2nC/m44YF9W46RIfmmIFYSwxvKVoQrxcjgDfpgH4Hs6Ve0evVrkqj
Yvf3u2YpDkApHB2bxr+Ielo1reogHSJXllsnlhLkraQLhGzdJ5A2mO8zDGBR5lJmkloQVY0RECaU
XdsG4OkiU6Z+bRsPci/b/uUlbWncWhr3juQzpYBEJkNoAANvjkDyq6t7KxGxcm6KQbkCYLz2gvnI
6dscjTNtciQ4LDt3HXJTVJnbM1GsuaUEFiwD2PBQosUWnutbz5yum4scuT/QeN3L1Zz72jh9Qowq
A5tKBzTme8cXJyYBqQo6GBQaFmr9WrPKA4asiB7i41IgA9QacNtRVcMJcUshc54OKgZnMlX36l71
DbMUGO7NMwG2Ll5cEIV85D1BpRhkLsiUauZrgRhRzmvAFf/8e/2ygaC2YD0rHxG9SlvVeoPa4A0u
0XlROu6kqJ791/DYsMsA1bVMQKssqVnu9s9ET2VKQIuaOMw1nKcO6pWqnzCaIAVRHWQEVUS7/PXX
akJT2iAAtfSx8aaq+a4bohGmjdsPGSbgz1Q4RB+45lppLGabsj406DdZLo5NdJe1z5X618V1wB2v
5XAxhZWzKXZiuQ+V2LmlcdS7KLPtR1kRWLOPVbZFEN4ZbBs4f+HnnCsySYGwDOKof6res1/6xV13
MPbmLls4hg9/rW1rYXzKDrEX7VVn7IG/ek+y3ksool6BRm+4V85yI8H5C+IWdHueL0idrSQqLNoj
/EzvMnV8VOdxwjT+iG6X2fLtWpIbwWu9cVMdELaBxlFVDZgEzuBUcilNqaV1oBvI7+Y4CucpCZkQ
03tTDGbikTKCk6PzmEtxLmt9aTeAZmaHwUqQJszchv2+fEQfDRvImQErDOUGORrgw8+3zxzHWo3l
BArefFMi3Z2Gv0YxgMahLIO8B/iRwV3MHRBQPRGstlYXVsMrA/yqmnud9Hp5FVtbpSmyBp4ZZFVA
EnS+itam9kTLrgvjwnT7+DgYtVf9PZEiVgJTsxD3wCCA++hcSpk5RkwU7JUKOmM4HLNvK/Hb5ZVs
qTOa5lDJhBe/cPCdy4iGMaFD5LRhZ5guQc8aZO4UgwRy+YuxX5eFbW0bzCcIXuEGaBqfl5Tn3Kn1
3mpDS5O8MvneUN1N0cb5GSnvscjC1slvW1LqpDNnvQ1NgA5K3UmRvrJIFdzJLT12/gl43oUshnzl
25Y0cuyuU9qw73O3a/pr2YwE0YBIBBcNaERrZ0awDlBA7tQ0PdmzIeh72Tx9uJo6iIEQnPIe01Q5
9SgjyRO2MrmTSXWIx/GrDv/TLQYd9VMZ7NufOJyVxGXRq30bhs5Ui1KGvg1fK/lrS296RwQxsqlm
SCbBq1FAReVwG+cAD9fA6F8bAsDcK1PJl5wmSEVzmltPNYBKEQe8l+v5kB5gTGSqiqoNsz5Nfd2Z
Ms806QtY1qwdJstFi/qoDWDHVJXlDwqkyOufb1yGFgApy7L/Ye67liPXsS1/paPfeS69mbh9H2jS
KzNlS6oXhkqlogMBkADt188iVV2SUhpln5mXiXOiQkkHwhDY2HvttVDcyDaOmuq+BEw4+Lp3Pi8E
ohlYbDwoLpy03EALVUnyuD72w3ODxGm4zc7Ajz+OONRglnGDKgdI8U7mm4F7Ixtat4YOAUH2LL7/
4dFo9kbDQ3xOt19X5+NAQGHmZHlCxwuYjZPqFN0wePDm18cRJD2d0i/tuoOde06x/dNWe1PMiTHF
wbs9Yg6Hsd7D2Qe4Flj8//Zc8L4mJ4vaoAs5UEfHnkOMi2Z0gyoZLv9+YwHPAAluDOlp0/F+gJlD
UeV5IutjZhQRBkeQaM96NS6/LuVjJNLWsWIisKLB94B45NRnbyYABxQnDVFGCSajLSPOw1Dbq1Hs
obVoQ/u1NtWVVI2VdxaR/tlYmNZRjAZwOXyIGLMhc8vBbOSxSQ5VwjdiqPw0UddfV+/TUmASeCqM
3o+uTJl1eDaDYZBz0BfHkZf/NJRzYm6fFwIBPLhuwNt1upsuCYxQZ6ASatfJou8zf+RewP92EBEd
hbntTyknM7UjuqSoUyKPwjTh9GWbIbkjhhp93WCfzQfTvgCfD4INyBh4Pxx4xSplSAp5NIY9CGcJ
ktGcekcForVV+HVRnzbbm6L090UlsiiVmiQSPvNtajs7vdsm/Fx+77lCTue3MRsIMtzl0VIOsenB
i7ch3jniiY9LD7oGwtMIuMH4dE+VM2oIkueSxOLoFt5PEacRUfY6wveEuud8Kh9d5SgK/QKHB2gX
sKa+bzQzq/JOiw1xLJDvBRzH0shU4VsSG2xXbppaXlgQLfy6oz6pHnA30HCZtvMf94wEFqmVjljq
tHot2X3HuN+A+UycWYo+K8YEmwYaUseMdLpR6GzIlOZmUR9ln0Yyzn2rvC+teteR+6/rc+oItVUd
SyoCKTY8IFj2TsFEJikgMeQw7dg7iQ8tU0iRAXgXp5nPmyzAdmhdEzsEPfiqRC5DUzRnzLyTBepD
+VNLvJlzC160gzJtJAYLpp1tN5d9wc4hCrFbwGPeOOc/FHOygoytzUQ9KhqcCiMAARSpPkoBMkXB
V0OuqItJJNLPSrLtM7cJStO6YnGbryEl4IaGwi/ssY4Sa7R9WoPttDeci7HRVL9Qk29FOnjBwGsj
coTR+LprXNdlnUPowkwOw2DwkHE8vCHjdd+XbeDl9WVuu/veBqm7nbRjZLLmoWiKO4TpwlL1lmMe
r1QkGfgKnjVYaROIRFe2qgYuTdVRaMAKxBfqXtDQzHptYUklg2oq1LwLgx8Mmwpkz5hO1AhDhNB4
vipt9xJD7Z516S1W6dpnsXloSRtWbbXsaLlVCdu2enZX9+PGtovHIgMKJSXJRU3bqOBZDQwFOP2F
IyKtxupEAH33O41scGTv9byB8kqxMeISyrdlF3J7uFZIDOIzd9Mi39qsLTRCHfECNDCOvrEr61FJ
0++uVu5aWu5pOi7A5YDUbG2NpOOFVrB6yWNlK1Nz4fTdzlGT1PdG8d0qEsuXFjLKjcwOOu6tOQGT
BqRsQ6Y3C9NLf8R1p4XwVARJTnbIfN0knvfgcKH6uTU8UMWLDGJ8Y43z6EqQQ1dleZeZRha4dnXM
HfUwKuOukG5kMH5ZUBOrcbJqRH6jWCDF0xVt52bgKM7RbWZ/JNaw0ftEBKVa3/LSeOIts9ZK15Od
VhY8tDvNUn27ystbPY2HPeAqEwdPca9K4Ki1rqBRacT4sDp7SzHquKf/LI20D2mrg4ovht2Rme4t
k6a17MlYBJbe5pGR4qQZ18AwaCtYzFdyVCLAmdaDDkaKOvuhWvGTQ63Ob/Kh3xZell9KZ6zDBLlY
x2FqGOhQMb9t9G9N2yw7h9znGEBLop8VYj5ZdT58eScWKG2b3kuKSgXzEQ1I7OxMBhKtof57oJXf
xQAWieAE1p/T7UGOQAErnVwe8TUuGjeNbDMNSi4W/xfzJUQEoPJrwx0FAeP385XIE1VLlFQ7Du2j
RdzvDb66oRnCVqZ+b4mIk3hlIHmW2NmaZM6ZLeppisZcTWvSDTSAfXXcU2AT18yC54UpJ4YDHRxL
fKIc/Fn0IPnkYHTRdwYLkkV2LkZ8sh59KPbE4AK1k1R6JQaI3XJ9kj8oo4HZ8rY3tXMVnBbt04ka
0mXYF8EH/DFQInJdqsXkhGtr51CSHOIaBrtqeHXBRpYFQAw9mFoHxL5Kb2wnu0gVTs68w2dLEkAl
LpKH4OHSTlP4rMazkYWgDEdMS0fmQV87q85xy33WoPAD6oipIu4EdOX7YZQ4Hbe45QEQCB6FsnD8
vuxDB6kBovmbZtLcdx68DTowdxpcaScjtqUASjQeTJRKB1RCo8WhEfgEiQZ9AZKmns8LIvzhrC76
xw/fRetZkKADHB3uzpMlN3YJRYwlAdLPhsNWg5hCu+vjc2QjJ0YgaodS8MEDwQ8sEOgGThpS2J2H
SFVzJFDzQD7W3WiMG7Omy6rlq9TNLypTefzbcwDKRMchcwDQNcAL35cJ7IzFYTCoR7KWa8hCBNK3
lt2aB9nCjb4u6zSp/6V+b8qaDJs39pGbDKXaK4i6uN+7SI2crbFiS/Wh3pqhCCPXTwKyIasaHz3o
VM5mhE3D8P3XONUUNUSUDNRupwgKrbRHW3goHZ//tSm6lV0qy7wHZ4U63jdFb/qtmh9dLE5WJ9Wl
LhUzyFm55dzYm4W+V2xITFS0uoYNAfVeoP3yBiw6X7fRpwMN6baIrSJciBDu+yaqMAJUQrl67Mvd
KPeKu82aM/b4p6PsTREnVqoNQ6Hop1HmFuzBbksQEzXQinSLS6PStnKQD3VBf3xdrY/TENr+TZkn
308qU6By4AZAmfGFm1kLKqwzo8s4V6+TxRmetkaXPVDxubKAvUB9+I4lchYyqOlZlRckPIGREody
TH7a42itwFVUriwrW+rmEGkibxZZYh2yqi2ilsJRNhb5k6dXadDk/R2llxk2TFtn4NaSFOldL5Ew
Nva7PgUH0UgtGF2Vo0bdYBpBQ7MmbJzR8R29Wje0EmGVDwe7HtKF4SZ1yLAQnBk5H2dh1zRty0PY
B0FmxztZ1vJ+iGPhkvGYZFkWtAypvFVDbyaUQJAiAvR1h342Tt+WdjJO0zylDbOQyamzZys/mPzS
RGz7/62Mk4Ga1bKGKmgxHiHTFXpy0VWQhCfnon7n2u1kaKp27zVuDy9P0bAgH3cMuCM2mmtOz0Fq
Py1pykCAL8GGHMPJ9F7nsTJ2tjsc6yZdxOy7A2W/rt1Y3RnY3cyWeDrToYg/BZ0MBRU5CKxsDQwF
OgZJdj9QsQBXkd+bJBhtGTLvqmiJTxC6t4a1VoBtvesCB1sG/i2mPDSZGYy1s21EE7H6Ej8B2SuW
nVUFQjRLlv5ounrlKgdD437nFCuF12ccfJ9NGG+rcDK+8iY2aZej74VRRarU/E7efD26zpVwMrog
9hozkuN7cZNu343ayq3EOYzgp1/Jm444GVturo21MJDwW5RI67ITv9Jk0PUvE/p/PfX/K3lmx5ee
Ff/z3/j9xPhQZ0kqT37+z0X2VDPBfsn/nm77c9n7m/7nwJ/ptayfn+XFIz+98t2NeP7v8sNH+fju
R0RlJofL5rkerp5FQ+RcCN50uvI/PfmP5/kpNwN//tc/n1hD5fS0JGP0n79PrX/+658GOuW/3j7+
97n9Y4nbfLDaPMt/rAV5pD9Pb3t+FPJf/7T+soCYRE4dlm0TDIMuRkH3PJ3R/gKSxcJ06WmuYQNk
BnOBMqRg/uufimX+BdyZitQEeM5haE759oI1L+fsv5BjORkRmg0APqKs//z3C77rqdee+wdtyiPL
qBR4n9nqeP1WYXXBMTb5yyF9CKwD/MzvF/wxpYxrAqwILAazW+kNysYcKtBcYu6DDuD0z3wQilAJ
2NZwej72cs3r7/kg/3OLqrMxBPH96L952OtzXh97+rA3l78+stfN+PcLvRbxWrZX5WMIVu7Rf7nw
tZzXa16PvVxzUp3X0/Nf9twCc1mnZVeKB1fXVNjrPSfV+fS++ZrXC+fyX579WZVOXq9h44BZsxn9
kxNvmuv1dea/Pq3m6eWvTXzyZhzEI2EGNpKXWn523Xzs5YFzgfPvk9c7eaeTx8w/Ty45KXh+nlHn
FmyJwlpLWXOkMeOfykv5LjY4tAi4spmPz4fg4S7AXOepfPfy53xUsBRM1NIuovlm1+YEDIrTI+Z/
Xn7Pp4bOjhdAsT++uea1wPm58y2vx3hVgeI2wXfx571eL3u99uV5RucZEKL794u8vnfLnJGEr5dr
MlXm93ipRaeNg7p4855TqaQz4s3pe5400fxEmhDzpdTXAua/Xm5+KWK+ca6+RZMfL2dUO0drwoUz
qov5Bt39Xdn515uXnn+/1ntu8LmeryfsHLwrFXCbq7qSSHmf4A5aZSSX8z/MghCoJlsWIq8sfTkm
FaVe1aOt+vMl8wlMme129Mbr11vhXyoOZQZltz9Pm/8alTZIU9PZi0T8LqUr1NtEN+n2zaUuxkaX
DGSFfIEiCQBUkWEtRjV6ecj0zCIbx0XaVlrwep+qNPXatQf6plg1tdSdMIrd62UlQ+ZcCbrAP7Wa
z1XuuMwdoPRfjytd86znOdnMF8zHzVqlgQTifjlXYT4Wd3oWGaAFDl8Laeq4WWZwR7x5v6ZSxcaw
sqf5rpf7G9O58MrupdlfS+7FDoQrBLH6f7c8p+OFy4TYvbTJEMPstfu6WL+WSS34R6UY/qNONGms
+uOf7nnfiXOxgC0VBy5AsP7nqvn41IlZJ539fHyuxped+FqH1458PQZE79uOnE/MHcn19j/pSDq8
dKTlqVkCjaBxWbrecPH6zn868bVMMN7QIMXIXs6Xza3wtzpxaMjTpFCSBMnUgSKFbM2fnpqf+UUH
zufny+dOzAHOWr9+D6+d+FLA/BWyXmVvBtf8Fc4dOD9mvvl9B1Kd5pGdZywiWpuu1NoSIVzL9Lbt
DGedDawK5p8Ds+BzGUtEOKazBanyPaHOw/xLVW0kKHvxZv6ltxq5dmzr5cohbultyVdidJAHIjm7
NZEFYtejCY1inDLH+NLSB4oNAZ5bSZL7Zl56u/mkVWFqYI1uvTxZVCN4fwoOZZfp1lyYaaSbClnO
92oARi7SPtOj+WxHjHSFne3v+iR5+7s+89nBq9039ek9JZvrA3ACvZ3rE7fJdn6uI/lLfeZz86F/
12f+MdXHneoz/1J6MLe+r4891Wc+OdfHG6S1mVtCmNwJZNa7q/lsrA1ppE710S2neAkM/C1L/4aV
+P/UeH9n9P9nm4HlM5vsaHH6qP8P9wETe+L/eR+wn8z255r+4+Kxzh7p4+8dgXi7JZie8LIlAAjv
LxXeeBP5kEAW/9kPmOZf7pQVBKQHIseIivzZD+jqX4AVAVmPSAlEyq1JKeD3dkAz/0IKM7wt2AcA
P4rg/d/ZDejW+03pFCjQgKPDfzBxLANZoe93AwVRXNj5g35oDcQstSIY3XxlVu26qZ8MyRa8+9Wq
aWiSDIBbsS9UZ5/YxVGAZYCrbMdSdjFUaZRa7sKy5Kod7IUkNOgKQI1Jc5lJGxpV1tK1i4Xa3fRO
FzSGsvHEMmUqpnkjAvlwMBgZwmzplVHp67odOCKknm8wUKAUSOnX60t4/BedyG7yWvFz3Q6J98u0
ycqIlXUh9KBoN3EPfQPdiTx13XSQFzfyhZbpYCRAWih1IiJa37aSoymRcdPSIKmOFqv8An4HWZkL
19TDWhYAy3vGQuvybZX/yKCkwotNbt5qdG9ybcOLGEBtc2kb2arvY180NIB39rswNsiDWQgufLv8
oSHVsHchNl5ovpALx5ORkVtLYbGlKZ7AfY/4txbaiADDuxckrN3UTbOkJduVHSLaxAy6cmMik9vx
VqRQQ26kQWI1EFllEVyCQBz4Fg4V9S4ewXfciq2CvRtXvECBn1CHxZXE/V0jHTD3ch22FaDY8Js0
rV8mtq+6TePHRA+UBi0rJByVD5XtIoVQrOKcrEyWLKwxXtVuHJU7Tq7qwVwIXQ8hFbBw7HSbjmIh
EbGmvAtBcRUxqXN/qOInQ9iRY8PZKdIATN5mqOT6PalA0VyVoSDjXrSqL817N0snnkr43kcetUXz
02IOpJpFunQ0Zal0bATbIjk2LN6mvXapm2Xr640CDGanR0DL3dPRYmFHRMAaEfY4JivdF0Pn44NZ
g4psW7f5ZkCGqYI0O9Y2aJthy0olKqpHpdwmWPYN7KtcJ7kuvct+gLZJqa/MrgGZKbmRZrNoUxEU
8odHL1wd5miSLtwqu1RasE243xBZXFjaPkYQWlvn1RoxPZCI6GvBmwvkCi8zxwJVqVRAKFMvPE0E
pNM3aSH6FQD+duBZCBz1qc4i3aoPPRxyLnFQnS6KgRoIaceZz3QzamyMH6gOP1m1XFSudsmLKiJt
cdW2cK1q5YCIRblwG35REPO6H9NQuvVTk6vQHO7yqOq1exCMRwnlSzgBbwD/J36hD2ecZoiDvYtx
zPMHMg1dB0KJlj1lTb2fP4DJHhOqeuqhQFe7Rqf5lUQONlZRaBJdFy67qGL0dVHCrwcSRo8/eqCu
aDsMGlc7VMjn4VkVVQ34f2wdPJ8/NCScprVvd4fMqcCA6fotYdIXirfOOA/7rPFH41Hr8xu9AZ+d
3S8E5TuHtr5EOqyi6EcHeb+gFVrSNAY9sp38dLo8JFa5rDXie0Wz6pPiUDD5TU+ryKx6TGBi1WQI
lurMXpdJHeS5EoLtaRcPTTiC18RV9B11wPesct+urSizaKgVD/g8fTMDtBrpnJq8ZVoCSdq+xaDr
gwbQl5jlUTtUQc3JD2m6KwYYfmB2/JJwk/qm3iKRxfOWQ9o/9K55zGqQwXdts1EVGYHTR4ASSRg+
xOm3XRFv3dK67Uprl9eauqVglAGD4E/OmkgM4HfproAXjDytXKe2sslte916456TcWXY31svJtAp
HyXkCSHJoNf4KNU9Z+IyTh80aNK1o7hToUdRCbEskWxpFJgqFPOirW4RIoZMBQ+NXl0KshnTtSjt
QANBFrjhF7Gp+q0g61KzDkYVByRDrpmOSV4zbl1cawAGpfM1igyoawRtDE5im6+Iwx7UPI16yEGW
WcRSAsSBuldBL90DQxFrMvFH+1fBv7Wt2I0UU/VQQE9L+dGyJKwEmPsAXwvSDJkT5FBh7kdMHBbg
bVv1QZyKFcjVrzS39VtEvRN3xHxwTTuYU62zeLPw//avvfWnTd6yN960af0ExwHEsKfUBw9Q5Pfj
31SnBEiWaoeGA2emXuduFg7K5WDrfpr/Pa3Xl4/NMgE28xCG+MjKaRdFl9OCGIdciyNDscB+g7Q4
2wu/rtN7J/JLMbZqAWCNXA6A205c4dTi3DNLzzgkxWYsrvrml+F0Z0Its+ThacPBiEGm1ZTXByzI
+4ZLQOlea25hHOyLYTMu4iX/yUq/gFIvptmg/En3pAqK3fBzku2VS7LM0jNdN3XNV28wmUZvgsM8
NuXIdLSmunkRujKWYn1eY/aE1vmlOZEkB/AAwMPI/DwZIo5FayIg73qY1J176rO9HWCuXLthBo1n
sh/ujQCg/9tu25+L72ufDU8Pbl64epERCjaf93W0RYb0BROt3KPsMkoXXbwC7IP6xdLeGRsWphHT
AuNhYlhh0dfD6NOykREAEANyzj4AwrmHfB2ItxsHXVN8zbytzHYh1cumyhemWZ8Zs0DIfuzOKXUP
RixwIc4HpYZBFTVIhVt5yEZ51VliAyoIX3PKkE/LbjkB2LAmaMZRNq4vG/O2772oavvIoOq281os
7hhw7hCaI7usYthVZY15o90iSL9QtdIHB1IGs6HduOlNM9aLXM2/G6BWNIx4pbF2N4gk1EG5CTrM
DRP8aHO+iA35ZNpiM/QQkEt5UKdJaOTqlZKpd5UrLmQF5BMBD2SmrJUBhgxGJcMqpixar9oWlEVF
e2sV7ZK647ZJnbXbWhvQOyIVIdcPqs4PiU4rX620uyq21lVb74FTvTUIu+4Sr14KTq9sT9llHSQr
VRjtTQkpqUav4xUh5Jc7ygQ0tY9eQvajzH/UeaYtOFg6sjYTfj24R1H1EGTpQpOyHRm0ctE6ZGsx
UA731t0gNqQnQUK8IQDS4qrpB2TLAV1oaWGt801FZWDYla+PsvQhUxu0WXMjqkOtgik2HcIBSeNq
2gdJQcJezQPLlsvGbfyWXhP3jnIInoC2tevtK0tnLjCGmGMrnX9jbXEbq+Vy8MgRRDYhd3Ua0DEN
LCW+Q97bI3BBgY0YeGc5V46ugCarDmzw4SNDIqxjEpYGjTyORdw7R/L5yX4KzHVQ8nN11TWA3Hn/
wekIrEie9vJgIBSSjftmvPv6qzpJvJ2nExAmI4UcyZwg1zlNT3Jb2rUxr+XBvWh3RphseJTuJ528
IvwP6Bc+WQsQw8JG1EPaOtIGTupj1XD5xoY7HpDTua4NX2Xxzmb1dQJWu8xadbnctXEVjAzeSZdB
oLCETre+1IaN2+1iID022AAfkMINPYIhLGMlyo1ulVfkDrZWnl/nyrCBobfoEoC5jC2SE2q/5smi
AybRN9R+3XehLfrn1O3CMU3u4kmPwjSjmvGQD8aqJ8BYeJBJTNc27Juv2/qTznxXeezQ364QiOMx
FRlA44FCAIjm0Li8/rqAGXH4fg2CxA/ItTA3wzkAxNf7Ehpq8g6ETN5hEusaQ80ff3jBE1tjYt54
63O84bNI3mlxU5KzhS4FudsUZnxbIWZqIxKOUVwFsGViu9uxtSMQKIWpBomfhCycNA8qHYBIcpc7
P61sp8o7CuIF7pY+BXdJBUU4l1ybpnXRMgbcboXpQluTkfoAW4UuBAmo7S65xpZT6uw4bQX4uCmU
hdEZPklu6nO8vfi48NInlZo+hwm9hNDqhzWu4IBW2iXzDhJBTTt+MBjm/eynCoinHu8KIleZUYIL
BaB8A1JWbb1IMg/gveek00GTiHmuv/Gg94htBFg5AgbUMIOoi8G6dTk4O6HJ0LNkAPFGv8914lOq
PRGkATYuJJhiHg0DsN3dL9Dy+U5drFjGH4yyexKxPBQJnBTGt05oSzdblX23r/oClu2V5zV+VVlH
bt1VKcHycZGPVtgndGli4zB0cqXGz7GZhzE9pPYSEH+fOCLgWhvWOV8WRgvcLAB0qQtG8zFoubPO
qR11CfRzPGctvWKlS3FlNZoSGnDlx6zI/Nh91Ln40bFkmboiMBX1CjzoR8mdq7bs9iDHC4Vj7WSz
7VXpd+TQcSioV2JriSwSHVtYDWD+trfMdRUsH2LZ9v3a693QyvY2HKgZhXWffZdOujKdejnG3+iQ
BZbzKGNM5pCwaJYkM+95zjdtw/fIeQxzfvX1FzXzap6OBkf1AO71YLwi1fH9ENehh1EbGkmOkKPS
uLscMxJmNJusgp3aDXeDAmVeyByl4zYb9mOKbXGthuB92xFocscddCbKDr4txecmxAnTJJKl62MU
+ZkxhmDbDAy4Vvrk2RYAuB+grQVSsBtb/1UXaRDnrp/TwVechYO+Lmgo7X3aJ5GjrDp0sNY2B7M0
QkjQ+HEP7SMCJTn3u8jWavZgG+U2ZWDxTIcg0bsLR60vjeFsEvWHSU1zgQcygUSYJFfhZ3zfQJbo
KGdmXhxH/YqWV7kBlfVE/2V09aZo5Sq3dD9OvznxDc32SQaq7fFHq9zkVuK7Md3mhQUJM7w9cxe5
sk3IdepeUbjn2HjZN7dWP25T+NDEQHxXHCg2jw1rVjlZe/pjbIIA9ZfuXjneFmEN4Np2I+fbjgE4
pveYSLKAstQvssM00IYJKFmYYZ2ue3ZEylUgKGTZkmJEXlyRn5nqPzpCMZsDZQHNZmRFqQC0vW8W
jBqbGCDpOXLvVi/VnxYsD4XWT0hs0AIIuIfq0PyobBoOMbLOVZgPyHAc4rCIIcxXNlHemWtlpBuD
WqGZ3w061Fp+JE7h95AaMDAm9BjaSa3nl/TRkdiqZ4cyp74DWOJYP5X2saDfVfexbLaAzYaq7MK4
ayM5jH43XkkYfHXHn+uqXFNP7EvmYLoevqfCC+Cc2LalHsaudl/37R7iHZvSNM6ZHR9mWSRdA6Fi
GiCq0CwQ679vHzdxdS0vVXY0l50S6VEFZT46wEsJJG3/Sw8RD9or4FYNQBn69Sf90eI5KfpkGXYb
sE6IdmTQ6m1DNSLhJGNvXntLtkgW57DlH5dklAZ2JpAmTFgcbLXfVxTuD52PncuO4P7JHvsQiRDf
5aq6x3Z7jMpQWbvBmfrNkJt3cxaKRCqeZZrYpQG2f2IF5LVXKIpm0qNSZF2gW8UlEKNda4BrWeSw
Wkc7FPmGqUWk6LZfQz19SHcSIX5ir5i865T2QleOqWH5iMkhtB2HI7/M9EOtsACziK+WSVQ4uAsr
YlaPAXObx5QSb+O28U9Z5ze2xCgc7OsG4yvnCZxyOnYgBhxDrrsuy3sPybtJGSG177tF+zUBrxgz
YA3wrcgxlOHyVQRCnvaVlOZCj6/Bbh902tqsm0DL211OHnI4eaGBCPhhEyjYHtDmwiyOjnfBkFKT
r+18z8gG2Vm4CE4UiILU3+HQWsaV3FmCLcxef6g061E19hn7gRywwuym1hmxtsAjOJSrvLR/Ju4a
OKQbpEEsrAzjkKdmpCBFLEFCXkaVS9sTB2esICtdOsTnDg+AP866dMH5VY2cJJY3vtttrOq2rsZA
9L+6+qZ0uhXTf1HAIpwWwQNkqxjZnUA+poo3yK00wm4gSE0koqeSXnvQi+Nlsyg1uh49LXJICnok
fBf8FkuMLr4x81BpF5Lejo4bSNqGsQVvZ7ssBrdflLa6UYUbxPEDpHFXUqnXNil/DJ0RuqYMVOfO
VKpLm3aHmOnrLobQrO4ulNLdIA1yobPDaDXgPy4QX1AhQcJ28Rr459hHztZFqy5ZuzCguOFzNw+7
JL1WDOrT4odSJ6Fomo0F+LDgLBRZi6brVnprXtntuCC5eW63Po3o9yMe0SbXUw3kV33ykbmFrsGA
MOtZ5NT5Bu81kgC0qLpOMIN8/Xl9cPNoKMpDfB4Q/CnF4WRibyVxOM3HGhNXvUZkaGUslWV9lqII
mWef1elNQdPC+8afpGhiULADro8eRhQrMdaHpwKubMsmvqzv+77yZduHSp/uLPvOKpRveF1E1Vjg
dUiDspu1kXqrwhpWpMZq6IFQDXGkAeEyiYRLM+kWKqI4BNKHDU9g5m09jmw4z/JNo/I5LwOEuB8y
1T1WKQ0057ZRy2Bwa79CRugQX+Xprumqm0xvA17nAUWGFxI+aP7dQ9LMCNZdjFoEu0T1k8EnNcIQ
dt1DaVarFtxbbvxTLbHFHO5b5NPazmNeuRGSNTFS9cjohlXTDo6fYrtt1ndWLzfcc6BEdm/iyxv1
G7P+nnSIfA3tOlOcC26CV6NwgmrAnsB76OyFQHyuqIdQL9RIEc2iNuJFqyJfEvI43XdK7rhyrw67
dLQvhMhX2CVuMuupFe0QaOO9wbbV8HOAuIDNvLvegK8HbGSmjhgEn7xdXgB6mkA1i9Asn3toSBJE
9OIlM0AsiR2K6w5+WUOZYEiiITFvadNuusIItbTy66xHcH3wJR13WYZtGctSP0nxdcl4VchyD2sH
Xh26Sav6wkNEEKy+K03etWxn8/2o3JnwgaQOW2T2TwSAfAtZiJWzsGqEeYiz9IZz5IznhvvJOt2Y
yljqYObCcEfm5bJYGst0VS/PKc183HXhs8KWVQdWDF+XdkohS20LrBJaIY7GNV0T7mdREiEKFiIs
sQZqCB7NPCLLc0Sdn9UOG+bJv6chg/DU+dFIePiYB5YRsk5W2sqLZGQuztfu47esqwiIwysNiwdo
slOQLASCYsQrtfZYZV5Q21fxsFPj69J94IW141Yb6WOVBQ1iGP6I2J07jjtssxok+haXipPcZYOD
sOn/Zu88luPGsnX9LneODngzBZBIR28yRU4QpCjBe4+nPx+kqigyyVbeOrMbcXvSVSWROxPYZu31
O+UGsfu+A+yK2vrRn8rVqHG3XloYzX3gv0H7dWPpthp+BkO2Ma3nvEntbGpY7Af8zeLxcaiSddAP
3L2fw7x21H5eC8VhrG8A3x/m4Lo0lZtC/zFrx6b5Psuyl0Aa+vP+eWLNSsOJZ4ExJs4xPHXNPDX2
GDkZO3MGFeq98SK419zB0XfGBmfWbbsSXeEO0MaRPXh8Z9NDTqz/P499UvqRFlWbAzF4N2S3u+Ae
D8EGBt1Kg32w7x3hksdBMjRMvl23ab1iL5w9Pj637+ktKAjwLPwEEB2ettCLsUZ7UgBLNlnIydmu
DF+HjiWhZjcUtxjjR/b8606+7+frsRicJugvBrFy40HfpIW1JoDOyxGV6+yIZ96MfHriLB8NGrey
mDzhIXdSqgYS+J7vK4sLfMk+2F2kANPGsI388D7qaBrr80s3qatWj2/lNrxCyrz680f4BdN8OMhl
bgTAXyJrBN3wr2r63aGXmqHRa+M03FRl6hQ+H6OH86lcWkbtWgq7v1ZdJ9I+FXWPVtflLPo/scIF
4dPczupXKlj+GKK/T9UQoajiZtidE2GBtr6EKTmfmcvyp1uMjOIQmr0JHGFRc588sXAylIyta7wB
G+bdIQakQyFhHrT4r6vZWxFFtjA0137q221IpLd8K7Q3enqEHLGTU2knlUCWoWan3THA66yBJuvX
P1j/2ySgxdL30cXYhm9/fspfzcEPH/tEaRaYma6okj6S11NsRs8q7NwlAdXpA7AyYpLd2VE9QLLL
yPsrwOdfMcD+7+hd/69pPXQKtP/O8dq91GAcX2g9lh/7TewSOIH+Q4N4kVrTh/8lzfhL7CFgvPcf
1M8anXr2DQzCeWV/qz3E/1D2sqFA+4I0gR6DP/tb7cGfIbhFJGLyF+CS6Ib5bwheKIY/7BHYiRka
DlO0NLifLx6qJy1fI0zl0BJo4HfRtsgiu8hje5L1zUj2TXNFVwxDhQsp8aKjENoFl5u+tEMztYuE
GlO+zgzbh6Yk3srmscrWRk3A9bpuVzX8GhgNs92+zSH9yX3fQ2xyfdo+gdOKLthTW9KTdHzgn8Ow
nqJdNF4SjJiIjv4DWw+L/r2+nsYtkIwmuFW0MYdVprtl5Da38AA67SrWrs1tlHDJutSfFsw0uJT1
C5IG1mPtTPkF/n+y/zbEjKm4bILmIeou62w7h8emP1rDM6JaNr1mJwIr1ZAQcC05xmVo+4oj/Rx1
2+8cPXoRu1017Xv1oeh240skXE71bSPrjlzd1tXBmjcGy13cEAMbzF78kk33wZufXJB8bJkONKrh
orkor8qXkCgWnkflhKLTQEnayrZ57OSb+Wd7Ve5SAupH23oKA8eIr8bCk956z7ToHW1l0YEP1BmU
EnfsmLq4UpRVZjyUxmpQ10XnCd0qUtfj06/5/P9X9v9hzfxhZXtRHL1nai5/++8FbZj/oeZbzLHw
58Q9mT/6S71l6P9BN6XhkYEJKe6A7AJ/r2dJ/g9Rk3AoF+EdvhIK5/Tf61mWUHYtv0gHlRLBJ/7N
av7lEf7PabsItBev7eV/7DkL3+rjFXMuh6wdxUQ+mr3ukzC1YvcBcwPRnpxskLKdYDRjvf/1jxlR
kDNtRj/bjfh+Zpt3//UPf/f334pyS/3++x+XX5v98++mGdHU/P0L/hn392C/f+CfcYNG6//6NL8+
x+9///2RlFH/69eM81i3919/0NO/+27030Ma1bmbzXJB+viMIfKoEkxOnu/nbIwwg62RJPFwxPPF
JUrxrotDr6a0fjfnbn7/wvfEoV9148k4YKqL4zANEPGTAVfqC5rVVkJ/5IIVX/kyTXMsM9hput08
LabaGpT0nLZS3CqNI07Vfd4Fu7SV7rOR/W+MuPj09WHKa5yU2OmUTjJtc4Z4RPDFo6iMD50/7ELu
opUSUrIr2kZQxAslibyuqHeWMHh4jTlzkBxNv1WdrG7ganXGrST163qUXuVEuse36Dn3AUbw7npu
BvP7ZOg4kpWIdNTv+NGIdpAJR02q11gyto7gRwaEteGplsU14PpjmdAtVGCSCtLT4KffCkFV3DMP
8vP74pCTJbwNATY44z6uiVziRtgHY39shtJNQuh2jX8RjOeMQJZd4WReoJYkE8vk2ssZfVo6ljEc
PXmK22NfsNMHQboSLPogJMk5QtL8wLjtTY+1N8HARk3IsIcq9XCr5rXqEi2grjND/ZnkIpS0SZxs
sP2QnkN7j6znItN7Ai+4tu/8DKA5miQoEEbROrE/b9oEs7kRKZUrl9PET8eYDwoUfoOVgi8uDJEw
hGGZF/uorN8wP7scskals6k+y41BwGMVfssnSscxo1psCRxVBUVyuoTAQ2uoI4AJ9E/g/1xRjPp2
lorvEceXIqf7UtCf/HC6bNOaMkGEaglR0K5FalzVv9Gtnpq91V81wboCKL+ds+qe5KtdpUzXfegP
wDTZdQi2lOL2U3XX7QgB2kdRU1XJN6voSqZrdIjN8DHXup9/nhUfC312SooeLOBYYVDusdY+aak3
vtSEla75BzOPn0LcdnJjNFw/yjXHVMbbPw92glD8Ho1DwQKIgJn/yY807Qdj7jrfP8zgO42tuOm9
dVe5xprsmfE5X/tn7jGf5iLfDoUx0fG/opVOv12qGiW8a8k/aBiE2WmGtr5TpEd8JSO3VeRHsxI2
/tAqZy6cXz3U98Mu99F3lz05yMysk0X/kGr1Qa8zp2ihFJma/5SJ/njmO/46zD5skL++5HLW4qFC
n/jkFfqNEqdhJvsHSw7V9SRMD6QvQUatwwGlcXRrTVXw4Mv66OSCb63NMhvY3bCAhGo7BPVBTGmC
i9r8MHbKyiwwbkN/r7lJKq/1EoZ1OK6TBjxdUz0plWtbSNlspxmeQmjormT0V2B/L1ofXxjlhLhZ
DvpNKoHp/tvJg+HekgbBLQL/WE6Ej0+1gCgnRNLcHMWd7ITOfMyc78pOWZWOtf3rNvdBuP/+1Dlp
5iwVBIPxf0BNEDy5aXwcTJLKyphCsTkOu1S2RWeInPZ+3mDk50WO8NyvID240U3rJC6+b/+rr/rP
6Kc+/jEbF4oRqTnmF+1W2ZjbcSd6gVM7tGSdc7l1X35XBUDNJIWPnIrTZiHphRh+Yc/Egx1elAtl
ozuV0x7hFtebaLs0KtV9uo53fmAbN/rdn1/r5+nLk343+mlck6j3upy3jD44I6hludUdc13ddWv4
KLBcsaCz1W/VhebU69puN/OuWpsLlrpSVsIWLoiXX4br1p3PMW9P3RyZAoh9RMSaMCSgo55OgaYa
JGXy8/QoZ9z+NA0yndKhopmiOF9noShC/COwvqse03heU2iCWwzVQSiItSwDsqf83tzHPhjErEeA
onL2mldCtorgN5F72a81SX5G6u0mqrTJM+sg96K8y2UkGKGapKtB1O9iYyIuZPHPGgZFdrqWZWWM
CZYr4jjiCRgado/lLstRKtciysApNDRvzkmRK+IK5FmAzlNl4xuT7Qc8/nUp9Lc1iQ12KxiDm5Xj
Tk1MDS9K3jaeaCvMtK7mDP7gVJsv81BocAXBV8s6vCzJF7WnZr6rmsgFbEwcUZgkty3B9ZJsehKy
fvIKvZ1WUTqorlbT9DXj/E5Q2OE19c4wunvArucaNuU+ns0ZyoIsOKJc8WZrCI+ZNGBnouhvElDL
9s/T7ASuXha0pYK7Wni8E/yhfcKOfSlUm7RLjs3KXy+X5HqfesLKeuxX0gofyHPQnfoR5vo9IGqP
XyQSqtbThkJgakESiEZ87GZro4a8h9TqhXWlJr5TpuHPwIgVpxD8Bz8eL7Sk6B3Tr/ctRhXekGT3
YW/gP1cL9MFjy79Mw7Fygh4lcO2vUthpgLVZ7AymxQYtfZOV8meEdtPupWafGdYhmaCaYQH/qmtQ
dwz2Zewhb+e+fKFE2nVVPyG1khtnNubbJMkeTaF863M9OXM4nTQSeQqL2fXS+IHcDLb4qyJ4dxR2
6HIrsqT1wyhkV3hkbrjDODGXf6y9LJQNZNbbGszcHHmbrxQP2J+utcm3q0SAgha6TRO6wELfNUDo
xpLtGVptE6FyEhLHnHNHlIZNGlqXlZRVZ3q2p661f312LpI0QDG6PwU3dDINJ7/s9ANath0pfHbo
aleTp3vFdbP58/TkVnxSNNNl1URNJAsVPsXpUNUShyqhgzn2QI4tpVE5nktM/FSUsADeD7HUSu/e
hJ8WldXrWXxMk5hHh4vZPG6lEtWOnp2pf9SlwPlQkuDCAumWOxt9ZCCok/Zxn1XDGKVdeIwS5UIM
xXhlmrOy7aUYrpQ2+AScy0+yQZB5O0J5LgLfcvq0TOpvOuzByTIc2R+7/RQriF6yorwahFyxLTBg
Oxj5b0HR+k4SluNjLmkQ2NP7JgrH3RjOIwQOU7/uk2Yb9/Bd2RRqJlF/S34S22QWoNkZRpaJjmKI
TW/TGSCYdZsldpAKOnq/IHJiUVN2kYXhpT/K45nD/de5cfJw0GfTZ8RSmi3+lDhTVnXSlQgIj3KL
4TG0z3KVhsns4jOzawQuGsJyxyiNcaJt0YNui1im6UH9nGMKakeFOnoVdnROTaI5tw144EmMEk+M
C07LtL0UktZ3J6nGAFUMcc1Sa8fXhN5T68Gy5zlp7EizBHfkru0NcvWmWj6SLX0uEH2NEkBEm9hS
mrJpz8VKbDui6xJ1O2asUKbOVtZ1tjIpDHctqQJOrMpXQ85UEsShBviZpNHF8oc+/4htV6WcC1T6
VQ98eHzsKACa2pKzKwE7nlRmfH3JRypjHZrqamjTB1UjbtSEeCnOdq426EspylQMTcRxV4rxldg/
z5q+qptv9fAgdpzkEFcFbbR5CU6NHbTvj7befZdn5cJojpaS2VFSrIahuczEl6Ca7IGukQERBs37
GsM2L4mwKgkaN4qylR889oXkWXBc5QLhJg0CQ5kd7Lv3eq/ZYXGzyC7zfLrxk8KT6eDGaXZj0hvV
ItKp0ysr7O6GmA2tyRzsuO0yC9eFENttySvSJyeROi/N0PtU2oWKoizLq4PWjk8yTseFCV+HyPR/
uRfByOf+DtV6wazMU+PJyOxFi5ogPoattk2rFnJBecYI7auL4CLz0XmFkkxn/6QZkZpDWghWHnMa
N4fSK9aWM3jGjt4vJe45ZsuJuufXIcRoVPHLNyMz4GTKzPVkJRGr5Sg/m7fBBvq8F60EpDw3jWfc
Bjfppr8U99qNcq7o+NQjWwb8Z+DTOl5PSf4K2jE+Qojajr1jbPLrYp04S/naI+C9VDfl+tztYQFa
TndfvHt5cySOQdE81aVpSa6znMXwGGi+J0JNNcNjrnBxUwrY2vpKM8CiS+M4WxCz2sajAYO61LCt
SoGRTiqZP7jdNNBlwQW7V2yhL508ewnG+rYys+0Ifr9ECSPVGdV4IwUxXsCa/0wcL8DBz6poryUp
daIUd7pYbCHyBJsi17xpCr8LobmjB7A1x+Qa1s6hMcKDrxo/zF5eZYK8E6YUge9GoxsB8de/JZbH
XVQ0fjPuJv/N0r9xh/UUvd4PwuD4QrDCmtWDv+fmdb3Tcn896939n9eD9Ol50nakkU2DRCe4h2SQ
jyenkqZqp02icKB0DB0Zqz2bnS70IJnDBN9yKxntBIzzTE3w6+J+stO9H/dXksi7EzsYEQyXEeMa
FjuW0e7S3HfgCvJkSruQfMJtI0eXypsC5ZYmsQsllZfBW+oqw5lL3Rml8WqGjJPXOqBKfplCmWuq
wA35GjH06iCFRRkXN02E6L6GOIz7UCxhiEeNL/sukdu3E31zONJb2cwvhRIjwnHGbamJmRTWrWr4
tpEJDrckuErwJ+PEg1SFwNM3SNo1dri+bsVGnh1iJ3a+OD6HYZPYTZPsgnG4RNz1rBjhdSnJHvWn
i7jAkbrUMQpQW6T8U6sfofrTca0cOUfnLQEHyfNkG2LnCpJIXFd6Zu/7YsFKmPzCYCClWP0k/Gh9
KVd1LjosHc6+RFtl015LojM24p9KMTo2kgreiJswC/WUWu6HZq0VDS/W0jB61CJbyVqnLjlW5f/F
SJQZ4KgL8QBG8sep25R90MhwnQ4W6mgc5N0kCTdBJq7afx0796uT+G6ok6ZXNwCfJvggH9RBdori
vqTNrM9vf16LX70fGTsPeCbkdn6S0Ut1p6qphXpNm8e1mGncN5WdyY7x52G+WPGsc9BqKpVFoXay
4qc2qkqd4v8gjN1NnNVrLSrOpI9+PQRcegTElIOnFX8wSxm6rN4/dMa4pSt9rannoJMT7tmvcw9E
m3sMqlrIJ6ekkwp3Mn82Gv/QutnLdChINfMyx3D6VfcwvkCEtUsHb4wz1f9ykTjZthZHFh4d/HeC
tE4eXhF0wqCbo3+A92/HQwM1Ex8MM12383M+7+rwnPzsqw16oRz9wvDJIzu92w9d2YtpyfeECOkZ
GyIPeq98JajBSzcJ1F/PvzpbU3z1/t6PeTLduf+YXdLWy5gy/UjDwy9j3ghgHPbgiq7yQyBl48yT
NZay6PTRvh/0pGyKLM3v1JlJk5LLac9m6m9F1fDUAu0EK6a21V4OkZXifj0NCI7IlD/CjLLsthqe
zGqEU55UV3gC5NdBDAG2Gm8NPXix0sBf+1rz2qX0+NI5ugql6BDK8j5QYwg7mtc3+qug+q9FgfeJ
OjgY/x6KJCfMpWjuMRrRNpEv5G4wUrmKlf+zMrnCaOX8vRLLb4EOFzZNrT0wHaAzNN8QJn6ml4lN
X+S+bxoyqcpvWZZc0KDwVwJGbrYQxYeyQELk65XlxkmDplg0QyfNrJuhMuH4Ve3WLwKcBOJboIpt
G0teUDc/Ax8XaewPtr6lvYxtr9p07rxuxB/FzKp9cVZp+tWe9P6lLDPl3TFd1VmdKynaLUV4UmB1
dfrWV2rnzzvSVxWzBBOGLU/kAktD4uMo45SmkqDMdHbs3p1WeF//8N3vSzdCfz1XeXzV+cByAC26
KpH2Trvs42DhlEj4TcjmIREqjvUQq22zCC4inWjXUsMzQ+C+PDYs5kTbN2p3hVVxvj7zjb9YYR8+
xHKKvnuuatOJQgJT4JBuVdMR7PE+WmU/Fm22O/+kqwoXR3DOodpf7SUK6diyTtIgnjSnLgRZE4iZ
3hTmIaxGT0kball1dGZVuszSe7lO7rC68DTCfMLG3ONE/9aG2XoQj+E5weYX0+pD5+zk6CY+BbxQ
qfRDW90O021kvorZmTPoUxbd0p1b+BimBqTCqXqyn1iFJJj0GKxDXZNN01iQbsLeHGDtxRdBqT1o
k/YWY4geVca6HJIzp+xX3/D96CcLB4F5jlPntDS+gxujVmy1Cx0rkc5cNpdm08mmqXK+GstZTt11
Gj4V1yKGAHBVDtMUX2jDvImDxAm1wBnxuxPHc7GYX0xbmjvkA1LXUUSc9r4KswkKQRq1gz5tQhFa
P5EJf14ZXzw3qnnYEJyugDanRGPkfaYpJ4126OvLFKHtABGsev7zGF+tg4VGsyAg5KvJp1tAZvVE
k82GejAkW9yN7rht1qGLubhkZ1tj168xYvD+POYXhQPvYSEosKqBoU66hulMkGigJekRysvaj2hF
TfdzPdpGydSwUk+WziWaf/EkISqofBMk+yC2J2tsrnGgFIQhOWbJsawaR4t8ONOvf/5aXw5Cxjzk
cLyZsKn7uI9F8xQ1bI/J0bKu0WW08gNC8T8P8VWlB6z+zxgne6UewHptETQdcYqoDtHe2I9H4yrf
Y+3gak6/VlaynVyf2yy/+Gago9BJ8EyB7nV6u0gSuRFE04+Paq1sE4N0INyn5NE6cxKcG+ak1FLn
dCpKVYiPOa5JRCfYKXZYRjydWVZf7YbIv7iSMR9M/dPKTdM+5UHydUaqSVp3mYUJX4U+p0hfB93C
jyylz5oowxZk4OArWbg68xq/WAFUzgrRDyLFzKdzVyrSeh6FIjmq62QBQ0NnPMqoGo6tPTswre+4
y6/TWyy+7s91jU4kBL+bZNoyJg6M8GpPhatBICrT2Jjx0ceRotDCB4xAoGnqOGnFA6mxNIfavHgT
xP5IQ/By8ikyGznbSh1ibj1sIywRk29ZDk6D54SQVted2C/c2CG0jaLZDKbyeOZxfbHVcnJBJFwA
GslQTzaMzAx1ywyXF5aQo9svysmfUrStEaaP+UuuvLZpZI+JfKunwk2fJxui690gP3OMfbVVfvgY
y1t9V6hAaaRdNS/L4NK6zh9C0HNEZg4UedoUa0xi/iab/3d6whcdhA9DnlSDU4FcEy/U+BhNdvhA
x32V7KA5PaIM/4kAV3LCvbjRbv4KNPiv43417CIoMuBq0784PduMWsxCrJLiI1ummd7Av7SVkm6Y
YZ1bi1+teaTFSKl1tFMoEz8+U6Uc4rqsJGbjpbyjp77H4sElLrCCwl/b/Tq753Q9Uw59NZ1YB4us
nVPvE2vU6iZd7X3e49CkjtxQBp1rL31GoZeG8LshTkoeIj870g8ZAqfiTbLB1ChYoejDymit7/2r
8vHcmbpMhJPiZyHP0wBYOBaf2JN5PotpoCjMzXW0QcS7hkbtJp62PbMUvyiyaK3rGl0KpJ2fZO+W
BpkYV1WWopfNTouU9mK8V14zR3dxRMDA4i7NNu1zuQ68cwXXV4ffh7FPDr+pbJKo80Hai5V/2Uc2
CJf4oiGW1e7Sn7OTPEgvxkt2fY658uViePeVT3afIan0OcDc5JgnxNV1hZvRgi612244Z7rAVvbF
3FyIm7Cm4ejAZlvWy7s9hhBA7mqxrx7i1sicpo7wDhq60e180Fx8OjZWWwgbowP1DxeTqxkVbVpr
pito+V4t3rQSOkApXHMZQDCKtVUNBwTDxRJwr34r0GMFuRmgepi57M/CC6iGxYUbpbM8Fh3t/5A2
r1RsZ0N8igzrTY5meRPMxoMsj4MTN/NWjRVo/9yw+wCj5Qov9lqTs91cQCrIpVF1/Q7XGDTeOb1s
wasUw9OndjeFKPGyJO450cPX0Ir3Rtd+w+Gwx2Bnvh+D8VXMwcfmDLRTSM3Wa3saHaGm7wbCP2mJ
NBAFoOQGY6o4M0ZmNqf3UzVkq1gwNqUUqU5hkS5LhDggs9zvOxF8rs/XtK7w0gjtOkCOEE5gaaMK
t0AJXHXQb2vkEzjZGo6uNVc94ZmGidy9Gzc65q2lKXm62NEhXuzfO3SOvREZq0pCqNtC6+Uc31Ry
edHKkddoauIlSnudFhkeCWP3GkPZcTqzGGHToOuaMRyz86l6ato0gwyRvca+3EE8TbuVnuavrUJ+
cgNXxon6QcPcUV3YSKWLdgNBHoWKZHpJVj6rOaYGxtg8DbXxqiw8vlwfEzeox2tcaA8IVNdTjAFF
nvtbZWj3YSW4srFYhTWEF3RcJuAfYbwnRGRpl6sAS7YyRn+bawFZ6El8LzUBsKUsXdRaVyN1ZnJo
/uxAAuJOHkbPqdbhOZFGP7PYBD+HHeUBsT/1hvQq+ua+j7HGKSvzdTC0CaO7nLQC80qlV7Oug2Hc
y9b0FBRACz0OMHnQlLZYjKodtD7QVYZvglrKqUNkKU69oWZBqjStPaHWiJPN3LirO7l6SCNztAdF
vFRi65shtQRHJeqLaWBamuv1ZTOr3lgXV/Pyta0OI8VCjLyiLtZDOG0Vn4hnIzUfLKXz3a6NCDFV
A6+Vpcs+Nyg7B2EE8M2PeagceE7+ihwcpxZZSROh6sQCvIoxkKakPYk9OhZJ6VvwFT65Hjb6uhp6
4yLxe1AuM6dTKaf4UNRi+kjap5tUmgzJUH2adH9eDRnut3KHp1swlLYyoDwX5xn34/ylmuKFYvaa
mtGaBb1vi3Yj6N0+1Jo7fxZ+pIZZX+VSQ1LD5LUGwVAplsd64JH+vh0i2mhpq+Mz3w+PYSIWNk3c
zOnqmo/bBg+aWDzr0ng70092NGt4lAvrAgPUG7WBFY2iIVokDaug8Ve1ghWybu6MEamnJa3zIr8N
DfKdk9FiferyMYjKQzhSoQxKsYoL2nVyrsPi0FKU3v7eUpOL2sL6AmL2z1IM7o1pepmU8KoKelti
zoVTeW8F1J5VrK7C1LwshnJNwnK1rfJiowvpY6kPbj7XIHL+rZrWS6tZxeLaeDDUfDcPYWjLSoJF
tpQ/KJGFE2E4r+GxSms5V+Vdj1LVUUOl8ny/vi+G7IVP87Pos4uakLjquzTotiwHiBvqeyMdSRTR
gOMh8poH4uBruwtuAxyzdLVYB4UCKWO8GnQdh30E+T0hc8wwmaWavGZBGNjQM1Dn1wiQ+1XT4Gk0
a6uqLWF1ogGLS2WVlqM7xIYdVP66m5FbJo0z6DFuV98j8WH2f6BwdSs5e1AF8ndF1bEK4EAZ95UW
1jk7Tz7hBNQFT8p8Fcb+j9IkMAyhGd1hz0irVa+nq1AyoFOx++LjWPqXRiNiavStrbvtgKNQLGO0
oyKRqDQYhW8RPSE/7r/XWWzPmXZHe6Z202S2fcF3YOBfQwW50ITvFixAszPduCAQVysdpahcocBQ
WswReQuVHcl0jVlbQliSmURjeKzW9TQ+BOml1qbfST28M3tMJMdqFygIuMTirpL0Cz0M0Z4mby0/
qk1EslnxRS7+9EtkZfNlp/mvVR/v+5a9SpYfY3qTVmRu+vIawZ4mXUddfV2Ez20cEhLSg2zva0v3
RFnBucvcsD1trQBpaDPthHw65BbO1zAdja66HlGgTVGNTvetNPpN0MFMj5J7P1VXJgwZIy4QpiHg
iL+1Ur4qaJGCwNg5hgkGPrrhaOw0UoIULbjvu0tI2d481C4bC6tYm/bQltZC+FLr7bYpMCsfmnVh
3Myl6aShuBYD/wbw0SVdeN0K2laJqp2FztDCPVBJklVnxVs2Q6+I6jX0Im/2qXZwRR6TF0GGC9dj
3mCG+2ZKoOW0di5rPSGI2DgK2NzAicpcvy89o7dcqH+bovNXcVY6hubfhEl5TejEKlIS9oh0nUK5
6g08turcSQJjU6vfDTx0s5gM4CncxuwbQ2KtzCbfabilE+mOkaO/TbpqZxrfQ9xx4ixeLSHlOIFd
zTlXNFF2Db22Uywl9dra9WZry/Wb2ai3dXdsrUdxTLFx81cyOr84F7Zgfc7UQrGO/F0YVTf54usm
zivFItIKFnomSNeTmq20tIUTJrpzUdkaexPx4Ni/dzOHn7rxfcvtJKbl9BrU8aoOpltD/TYS/h2r
4N3WuJ0gFkrhj8WMWIXEMBFyFL8o4NhWqGziUd2qxetgNjtz3A1YWreNuUnwualFa20U/XWZcdlT
Yy8Uq3VXTxcjrlt5+WZquApJtReZ7TfeojsOrHVFXvt4fnXDepGqGLV11cm+Q9KYVwejF+pY5fU/
fEvkEYyOIZRXyMbtkilctKzYjJjKuNF3Ar+maBVPVdKblBlZZxVnmoBlXLIOxexuHOp1mCpu0oQr
EBWi6FuyorHAxkPcHxO2LCChzrjrw8WcyHTKFhMicaQBi0nmGOO4lb02hYYxHAb9vO8siu6j6Ibo
dVequr0cmU8JRUuihpfEamyw0fZ8Pd13vXmvxcFlmTeugOFbFrC543AuRXxMX7yYcJrN8s7thYsC
j9iylLi1a3YuPlHy3oSW7/g13v7jnUFiit4eREq+uKFR221wjXHmGCuX22BRousbIcWJ2+AVSgjR
i2+DiFeveRG00SLRcUOR0zK4KnsAIynfl0FxlGjZ+BCnFwaYLK6S6ZAll5JGV4cAhboXd4J1V8DS
1YTca6PO6WcUqixZU6F9pnYbncTZTEgv0MJdARq/qvoNEqMCw6BKhwryUyjQtMBWiPmCOM1sqCqd
LPspVoIXWpWHq+9syxDmpKpfh2EKKWNJkgjiW1XtXmSj4JR7i6Nk3Uv+hmB5PJ51VhU/tmvmFP3t
Tz3snBIve6PD9V1fw2jKSI1Kb9FnpJO1G1RMw7tAWmdWpGKkU++GQHIFXGCsSIRrTgt3GNehgSiF
Y824VeMGQ4rsaSju24x0J43kiWy6bstv9SK6KvP+0dQH/GPD57QQV5o4vaRS9tjOCJfZ3QOnNzKs
98Mm43CQSJCXs0uhiQRbT9sfql7fzVbyI9UhgfvdgAwrMF+iKrssUwubmQS2iN+Vg61EIjumAEkz
GjosTLuBaFZxCN5wSnUK5tEgpq95Ot5ApX6JO3Pna+1eBDU02mqDGGRlgPfZiRS8BaVym0pGDNek
ex2TcZVm9Yj8z7gouR0M2HBFMn40egdHxtS9vtT2MaVnUk5Oq9wiivGqRFwbhEAaluYlgbLBlHgv
SuNe0ac1lJpb7hs7RczdEYJkB3fTbYYK2z95LRvXtZruhQln/To2V1WCPSK2MO44JRu9ZH1XujOU
+ep/SDuP3caZrV1fEQHmMKWyLFmOkrsnhEO7mHO++v9hn8G21YKFvc/wC3CpihVWeEPdj28etgN1
+JHW+W1fqQ9NrC4LWqJ2qRJpDs96p92kLby0pl9ZhfkgNYhXefKsr+u5qn0EiDKXwGCHHOPprl4G
ik9ChPykZMyHuNwYSGF5kATarttZEtF+6eH4Pd5kvfgIUsJ7e3Q1ZIPNO4nuvKLFN20vbXH22ql5
MfeNfTz6/lJkHcrE/nhi9xarKC1q3sIakbJEjpZSpRLjGB6pzggNr83V30lk72PqbG2lLRGdRNk4
FTdeqy+6IkDiLx5WqueIRcgTOLMFUDGrvrE76wZsIPjWRHnwbPE7wCpAqtpfsdbvRYymUNZRQABA
67aiOSi+MfeT4mDZ6UMkhQtPFvgjQCBYdbpoNoGsnJJB1l1V7t8T2b5Hpi1xW31cF17wZsVGBr0B
/k4zvBSyfM/LSYhmoKNkl8sBiDoKbl1DUmLrM5Fob54Gp1xuiWc0cUx6uV2GRGlOTdqhe/D6ZCeR
Z6ORPlQBsqdpEXwWPYrYqnzwnWDf2omYZ0X3atnjOhiaU1+2t2Si90oUbLSmfMjSaJFX2e9ekl5S
x36QA+N+7OJN6If3hp7ea5q/Qz5110ECmlWWBWabAxfY8W0jew+WVjxbufU22tafPjduo9F4dJx+
ZaJuUlZ+sIpl9NJr403OjD9eifxarlpvpuzfVpk3URGgfdl4SYuHhBzYFV2MgKcafBQ5MlGBV+0d
HyUAJ/Yfo5o8KdH7gyTSD32Ak+PoeyOsDpTKfDdtPuF8HAud82Da2aYLmwdh2veI5747FVDVyvoc
bAOpAMrmKURspFO91SA7wm0Ucao7GtlmXs7qBpnPsImaOfLihmuZSb9Kh0RZyK330Jc2b4EUP0h+
exwReH02dQs/CQ86r5piGdKrYmZE4bo3SYTGpJonRX5USc6ThMQxQUqQw9KmSx/mxSw39U9zqG4C
B5et3rjDjZNnqgi8PdxH7rUwPoQAr9d1AcixBCPZav6JZttrTwmb8HK4w5zi0faMh9xv5bWq8dcL
D506vSDk9NZdlO5QeMExDbzeLHLablYbJW+Sgd+FmmvwqkS2Swvki5GiFJH2IDIwYE5AsEHvqFnr
SvOnJKPSx4JEODQ2odYvW0HDo4m735rdrQNzgLSoQElKq2gVWWQRMdmvER953QHNDY6JIHSikm9G
n7aflYu07z5ao72rjXQzRN4qLMukMbDfCAC3Say4XgDQGLAThFuE7lZnyea85Op2YRzSeUgcKvia
51BZMsoF/xtb2Q0Uvlq1Dnq0lAAt8PT1Nrc5lttdmWCnY73gZZi7oV09WGI4hmH/Ajv+vizLRWE3
92rZv+sEpI7crXQNh2pZKrYhUmqbwLbbBdJwihs6TYFThvnqRdqLWUvrzKCoIcb+yU7sm2aUwVcn
db9BcBllZeOli+W5nWl/LA3MKw/P2khyrM1ymGxaD+AxWtWyeoQUusu7TEKVIn9QwcXh7yOvxpIE
TJFXtdotBdUsinuz2iGeC8Q9MMrXsW2eK9neVkVzO2BEjkBkSpabKYYbCe9GT7jiJK5x7qIbs7dw
laTlB6ulXXVF/imU5sMMsts8DBvw4egRxm3/aYfUrrooXoYZoE45DUaiUGvPP1VuoqovqtWiIe4P
cJ61+yqsnoNe2vmJcSOKFIkQnn9IaOh3pAhf9PedUtz3aXzTG3y41My30ZiF61izXL2DCyCFJGJ9
Jucz1WyWEXF+lXpb+uW3UVP+0SXCc7ODqAwlVkHCX1l2o7LKIR/PrLY23aiVdN6odCmXyTKnPoVS
CQG4WsoPshz8llOe+IT4gov8duy9t6i1VqmjrL0BpjkiYRnYRtCloCvDeaFEm4TaH8ASx58Hms2F
lb9GqFl6NZymEQSMmxH2JYm29UcyYl8LN41FMuib80bV90KCFaciO4EEIxjlrK8KBGKL26aInkRb
vJgNiiOhQOg+FtldMqSPiufDrwoUJmlRFUC5cSnL1SoIclR8LcQl1Whf9d5JbocapcnkOS5QukYe
+RFagzczPNhFGdf/PK7I67U+/tOVEcpWCWm/XPJjtP53rwaPTuu9T1oz7jhIt62oV1WVvI9xAZ1d
eJk7NhTWRsuE2VERhity8ZQW5l0BGT1tIXmp8UHpCZoBYQSu4skVutYabJ3AwOlT8V4pIy49S3r2
RpvthrBp4qAH1aXdHmLho1qhYtgEk7zM4N0hK7CTRh8x9uhUaua29fU7JchTtLgHbSZPujV9pMEY
owY6g4uz7JNUneHp9NvWgnCuJeptYfdIdg/xs4b5EA67lbFy7K6YO6aUL6tGX1RFdxw10vOmTBJX
GSEzjtpwYxn5pkV1wzSL+0SvqpvMyLaj4kG4A6iV1vopb9t8YYjuUwb7gd2R9zaY5SFy9E/HI+fI
o6hZiDJ6iaMsdZsRZZnayh+0saBC1dVEdZrjpr2nuoYvbYPROuC/vNBraQ+SjbspEY9qO7yglIiE
XNoSS+v1zmvig9F3f0yPGKpASILcIpOnEiUsTRRqsBWkZNH9LqkUIKSAdG45SjNlOrqoQEuIQcxy
EMoUSsY78GX9TKpt1Q0aRGMZfaby3MwjK+tnRo9wpqMRM2TFWyYbKIaih+3CikIxXSjmppbGt1gF
gVKAkutxeC8CY9IxboDHcSTcalIep4iUGLF66EvtFNXpW5Ub4IycXRanxFVNGvPAsc1HpQxWAIX2
PJbZ0gMK70pklmMz3kSV1T2Minbrj3nCjeKDqpPUpzolfgTf0blZ3mzMBmlFFTs1HuAtfAXtYdR8
UjYF0WJCdVJVEa+SUbk1y+De6ywyO197aHUH064QlnkbvZMSzKo8HlwR8JeLgQ59pRsbq/f3kRjr
GQYbhFZFcFskMuwBFRsoWax5ZsUcIPSmS/UbKpwn1KF/C8cYXbnnbvAnLWcp0oC30LNY0BV3cGVq
90GEBKaq+M9NUpEZ62O4GFO1XeCF/J627UsbakevSoKZXDWK26SNMzObAF1JtIPnZcdjm9HF3/Cx
H/Rq/CxyDTnpnupx8qJ03q2TI1iXKRjI1dULBb9fA7nmYMcUSnG6olaiP8U4zvV+9OqExTKQx7uw
rV6C3tjrsf6ghLQqjJxNOwy2vEIG78nL/UPiJI5rtQih2VWFxLlMeBmoTgKbB/uLLKoWKOkns5in
dulTnAhNJVyFYLfnphIjIo4fk8tV/Vw4jthGqJ9ao/zQpvU610ifTCqyVt4Z88LoTejJ5q0lhSAl
JGXfCGPPW9ByisNJm/y58bR5IZE7RN4+8LqHoOqPhi8K1w+Cz8xEN83O0n2VKigM59PBnpT7tRaQ
VjngXKdQJTPsbBdlBY631mPTqi/dYN0jNvlaJJzXAP3l1Jx3KbS8Ynz2iuIgGeptqyevUo0flx3d
UL2mNtYImGbyk2213sxP0vvCzLj7CGa6ERsv81bjGK6FoASZDum7NVrOqvWsUxAnezlptsLsF1jT
3QyVtZCaeD/WlM77cddrxU0/dWWqrKvdxIJR5QXhfS87H4U1LvM2sxe5Fem71lB/+anG82bCasiH
kmhMjHNZT+moSP2z8Hjfh7RuV1mcpHC+Om0pRm45m/jcCeK1X8XeDDUXHCkyCPpqCYt6aG71NoOW
23UPeWvO84SCVFKofwYV4pc3vvpZ8ThRd6jZFjvH4KAVDdoK8BF4YtPJwnYAYTkxp52eP2/ZwtrF
agVZDZo1moHDrk7MI5QCvqz3qonWwbaLlmrY8I61yTAzaiTYQ1HAliy1lyE3F/ZQo5yJxUhRibUk
yufQE7k7ZhnXgrXwBdzy2htWVsxdaYhxE1TSrSbkuzw1VkWjbAxjELRkytsKKXe56G/qUnrxRxtC
sS3Rh+tvSlP+jEEJu2Kolm1kUmrOOduBJB41bwwxAVctCmLDsxZop2CSyU27hkQkCzCYBF2PPFqG
Z20Ky5FYgqZapM6lKA9nsTxmM8DAvFQYT2IGN85Hh4oNl6xwtYoiV8AgVCN8ZykVRAKa1kxWAuIa
FfgCGgE4GiAxA5FqRCjO4BYiRWPDaLr41KCKlgJDi2ivyu3nz030K6Ocs8UswNU6OVh8GlR9HmfR
qsjiBYIwV7AV5CAXQAG2AT5RBW3kgJg/ayY3aRmREoEeqQQuD1rw3IjqLjYr1H7LO4t0wx2sulrU
lmXQZquUGc5BtyOVXbzj9N+ZpD3HSbGvlewlQulmpTbi6Ie66WLCuRs7870a2pOul0jaWSLmq4YO
NcxaW8ux9BzLVBNAMvMiRSX+TBXeADgmuF07NgsMZChijVY2sws/m1UjNnE2dT8RpHNfb/e6HC+x
vDoQ/M8tfEqT1CpXmheuKifCMKSRhkU0drgLdHAW274w533lSKA9uy03/nNhes9prj0bRKey0StI
+3n1LEjTAOdTpBkqz1gaKdTzJNR2oIu2KEh/4j976KPhtgGEjrNJRsvbimdDN0WU8ngrkeFUvnNP
ofNFTbJH1eoPokyo+/c0nSP6dz5PCj0DbFFg7Lmtp30WvpO4naRSKEEClf0ss8XDfKl1PYZQyYcI
JdVtwubk4ahoxlCSvbQ/+EP44PXJypwimtiS9nVF1RSeqIk7OkFU99g03U0RJXeyjmRhMa4UrUTY
3b4N+iRZmAV6oUYS/3H6atUMDZl9mb6gfsLrG65EZVK8siijel0fE6xoKL7bb1ahiAX2DO++byy6
wX4cNWPhm/6h9qPGtUZujz4qN87YPVVQw7DJJpBHSn8sUMaORVG42Cm+SmmH/VFwNBM6uGFO4tBE
/s4Ttj/HUBLfmGxKZsCQMM/qSUHY3yriZaxo73I90j/Kk1u5DyC9yd6uxTOT9mCmzWqqK3FYRNSk
+70hUXzrS+fV18m3sSld5mO64FIzFmpEG9mpSOD73N5xxZIF67eEY6hAKf3Cz0eTABZ3V7tu7keV
riRNLQk9SPTCupUVcelXVX4M6esmcYTBrybf+loJQhq5Kjs31obuPcVGsdfN/lB2sKxb7OJ1J9eW
qJftwxbX7V62DnrRrHocf3TFnuga0o1T88aUPUXRQH5X4/TdjkBTyY60qftmBzz5rowwzZFwWYbE
oN+pxrgrkSyixD/M8yH+hT8q5cAKna1+cIqZJ4+PqhTed5Z5g0ZaOdOC9nmsmlVncgzrKE7m4dRG
GNKcygu9sFi6Mevonlf7FBmwGFNKpm6ATJWjjXiZaSLYeHX2VOQVS56TLAjFX6ROLJMUNg5KJlNO
mTinXJJWyaAdiE/vC1H9KkeFvslDNFZrJH33dkU2DeWNSP9vQcnUPrTcY0HHX5KTHdJU2mHCspBj
jCtkf5uJ+tVMqnfTTOZaX34aqrOuTO9GozE1hL7mqjrdK5w1+5ybSY+JbipnJwCImqO6LG1lkQ/V
QViWt8hTGgq5kG4lmPUuahQD04sesdxc2+ZwN0rRAk00FkNa63XwnHG1uZmOlH8urdLa/pUi+a8I
Mo60FRsnp8YypG9FHN0Rvi+LBifWcIQdkEjdXMnyfduNL+Wg7Uo7JryxkpXXhkQxWU9P07lvtHRl
pd6pabAiAt73Rza7J83Tt6YVrmtTuafOgadDKpZ+6fdcCGkBiWUYFukEMUBc2pvM2sCqoDN+g1P0
B/49BKZVUSNJZtp/VKe4q1DIpuxsVvzrjlag5aSbqCW+a3FXXNgqdN44iW1Xjiiywd+M5qVEc1op
8EnVgvGhT+hoj444Kbp4h1N2cvQeab2cnqHTFqxWIYstUkzZWpqarbVq0NiSfbHVZfyhwwLVd7Ae
EHtk/Rb+14smpOeyZYRJ7sRNSC3RhG5pGVMEjNTgTpLEYaQy3oxYMyVgC0jH/WEh0WCxItl2myp5
GqLyyTDR9P/5ub1EqUGRZNKsBs2gq9YZxhBEgmc5vH4n+3c7pxmLCPxwgFyySBfXIZsXHndgcdAd
dEeVUcc+Q4uFteIrmUyaQ8J4wNP4xq+zVexou58ndQHv56gOFs6QOSg3n0Oy6wL8kvBkEMRjJQNY
brYphCe/8u5G3qZAkusFivyYl5nUN34e+gJEzdEUaCSWBtX0H/9OI62SQg/9+ARMeJtk9nvVyaef
h7gE9YP1aU7sHEs1rHOmXw4epknUJAY/mW/sP8EiWsFV3pFszFBZWGkbb5aurnH9/gZeZyBKoiQZ
UKgCOFw9lxMNTSEFIvciAOgo9YY1502PsjcngtpRxRYNAu0pNJudb5ByJh3N0SJ+tZv+gBrkfRh3
aEMYDVijzIvAopjveqWtwXOFoDg8ydXr9CNBGc8NQmOY97b6W8sjWu6jRAwh31V9TtfKC18KRy8X
cGbutQycQtxDatOUe7u29p5hcU/TFwnDYiaNHrDtVij8de2RJO2UqtJvDNiNRWPr1Jo18VBZkOgk
ZanSDoky6e3KV7oAY3c0g7gIPRtEnc8PFlT5NIssNqG/E69op71SdwbLnt2bEoGFW70g7PvaPcon
tug1yb9L5+zr2GcI20ZrFa42JTqRBrzVAlkH1UYluRRXmNUXx6GXxT5HAtc4j6FH8HJGqJTRqVCx
CCzqD2pWqyof+iun6vI4ukZLHhcJ5y+i+Avwsx9rP48SdKtUgX0qlYqxAnevdMufv9nFw2tP8tdQ
lkzEO7+nBEqSSepQVNFJ0t9z6H4pVdKfR7h0M0EWMTFVhC8C6fT7CFFFvae0C5Slq/BW1MN7IOH4
IZd3XlhuCx4Pv6Z7roTX6F+XFhAK9ETrx9+Xu+n7uL3cKwXQVhYQBuUutU0QQqW2rUv95ecJXtr1
0EcgEqF/DD/rbAlNg9fNKYPoRKU6iD70wsBrYJWmz52/C9tfPw926Xt9HewM8wzdR2n9nFlVaF9O
mNOUkmbz/L8Mgl03bUC0fs/PMYWjPIgN4P4ewpkVaEknvebNcPnr/GeIs+M6GnLQ5xmAeNvGBpMm
Z4dMTlCP8/9hJrz0BuweCAXnhH60ouvRCtXwJFntr7J3Tr2Wvf48xN+TeP5KoHo1nVKQ9lDfv2+0
hPoK9SSdm2epLMHebI1wVi1Nt3hCXnMtfVRXeI2XtgBqxAiG0VCw7XMNnQzAkFkZWnTqUKjslJ2W
XGOVTb/43xlxwU2MPIuo+vuMGrmDziM6ZjS5iuyShXLjz6mnwi/pDvXzf08nI0Ai37TQo4WWd85r
jGiOIDvUhKem0Gf+uBcwBwLjmjjrvzsOZjNXAaQSniiUOL5PqrOsMYcB7B151W/rPrgb+xxXovjK
bfAvO+D7MOr3YUSJCz3/h3eMYJm2ubRLzWwheJrpI1y5Wf9GPd+/E38JgT0VCpSN1MfZzdMJqcYO
dUTnoY/grBkT0ihDXtE2931uHeIIjRUteDGSZp2ozmYoSQ1RpIVH42hbSpMUSk0w5jGQTKW1/2hS
ga1ppj8SZyycNEEALM3ygyz8vTQ4704u78xwyOdlYAId7UCNBLRXm+LU9PVTaxH9D7RQBjNaiGR8
qieSgd1SsevybmOpVM6CBPp25sNOgIgWU9YM3+3ewpc5LE6qigXDkNwpnor2/0DCZilBQmXCfKCE
9CtVceF1xmIgLYMEpwWvfjtsG789ECe9Bnp58MPo6eeT/e9BwxceDwvFQFaMx/7sGOQhpOHMQ+ph
lD9yB5/Ya1vy0l7heYd3iBQIkpFnA3Dt5X6CatsRwS83jB5CBPB879Rb2uznmVy4o1B7VpB6tTHD
Qdf0bCSlYy6x0TnHVEs3wKFXqpIvx8zeA5pel4mi0ObITtkI9BOfs3UZxzjYKn3vhsK/ln+p/5Yh
+THTIYRfPBlmnl2YdLCz3sT65+jtyx157Gv8Ed2iJT+T1ukOqNUaMNwsPepLZ6Hc33mPxa5+Vfb5
7+ved2fGMeYUHxCXoK2A9qqq/0O8VL3BGaiP2cdum+/0Lfjjh2KbP/br2qV2hw75CtG7/hY2xbJY
X/km001wdnq/jX32lCcZiKssYuxyDkbvqUL4lvrbwl8Xj9L8GuNZvbCZv412Fg5ZkXBUMxvsYzNI
oJqNrZbY0LPw4dv3ejDMral2IIMimnUJxU0tVT5KJxh/5VaHFVtaf2omTpW2JvpFqojnwReo/ejF
eLBKUKt0sOytgn4fEglCWpu+RivSluY/L9mlSeA/y8ciHtahIp0tWVUHVPmyRkLYpsX8dpfehXiP
bUexAvLWLKiYzEN2TeNQhKEj/UuKNpo9w1xKoNd8XfHmwvmFMPtXzm7iyp8/KRJQGFn2TKSPokf6
NNsKSScvG2ZU3q9c9Re+3reRzl4VH8n4ODZV6Sh79QNH55AZyernxVUuPJBoX9kKU0HnUjbOdkhZ
WbHTcGyP7RIiwipZxSf5I9lNzmXdWnss1sPKvzbmhRX8NuYUW3/JctDLbwKvZ8xyCfUK+0lgK7Ix
G+6SDaBpcFluvJIfwv01nzx1eu3PD9/XyZ5diHbbyZUSmxiGrrRlsi32zq1+B+loIZ7RdF4AlHCH
G9rPB/zBwUjdXKstXChCcef/Z7XNSUb4y8wdwFt9RAKPygnKcm58wCMA+vLMWanzYZ2Gi5+/7pWP
e15ACeMxjyg5WsdR3E7IWeAsK5Erm59HObM7+3/3qYWsN1q2CJz+IyxSRoGOC+Q47SH/TryCsrHY
TMmiOzo3xcpaxNjDv3babFInqPeq66/r2QBh+eefcUHHZlI9+8/PmI7Tl8VNlbgEWszPqOfybLoV
xFbeWKtiOayvXeMXFtZBGhBnbF5XFuB8IzWO2WiRL06dDZvOL5U/omy2NF9vf57Tv1mm8nUc7Wy/
4J6e6ZE6KdQ5rTVrhvGxsWjYG+3DoGp/DJEuh1G/EjZcOJ2oEtMspKSokguc3QgUxBCigcN0SrLq
BtjRQhbSBkzXUi7a/35/MhTCwQaGtxQizmICJZTavows6RhTSvNpdvnlcx9fs8q+dI1+HeVsXzgI
z/RyKUlHiA4HMTZrCgRXvtO1Iab98mXrmamKdmPKRDTycrca1fu+k6+EDhf3AtabGoeMyqR+lspE
utAVqrnS0Ug5SgIxzFrMTe04QKBDomnWNNcmNS3/2XVJNeA/I569P63TGXXaMSvZhiNfozgMOPTD
QhJJ9sA/NCHcbzPdJH3+ZjZTQxNNTzNA2nYUcTDTjRHIc7TONG0zlgkEEk2t5wrwfzeWoj9qa/iY
rvgzo6jfY5EG8wA4xkItMIkRdrwmb6RBHMg3um/edzL1VsTDZbT3ffpig5CXga5spB4Gj2JSbkVl
cXR1tUURLL83A7x9rEy8/Hwap1P903qcbVce/WxUkD47yls4A9tg1SHIJa+vZcaX4nYM9FADJdFD
Vej8S6OT4IdlQYTRVgtzO0U3XjeTFu1snAHRgp93vWFx8dDrlPKp41ryPyUTG82nKi4UghqVGxuZ
oQRsb5niRqxY/8s+1q1pauaF3oihhrFW2Z10LCELRXKxNjpp1taW25AsEuZt1PHt5+928XR+CSDP
TqcjIKD26RRA8ka4oefsy8K58ghOdmb/bA5HIV9EGAFW0HnF0+uyamxLVtDEOgKtRCiCqni2gRjW
bbRBPRrEDDZT82bw1B0euc9BPCyMTr7Nhn4Z+eppqGw4Dk4Mn67flmP0nMBorxqxsG1/5/SmNcvG
emvAQgFuCvIu1YHZavYD7c2FJbegONoEhLj0rDvp53+/gF/mdu7aoRWpqqQVgajfJNj2FugOdACR
fh7k0pvq0EmSdSp3WDyena4aNIKn2S0CuLFTzMFXVkjtto+ZcXWkv8ol5weZxIfcD+86BEDOrtK8
NgYNFVbpKIUwWD1QWIaaoBlQQMDT91hT+nOBpuAgywMwdGi9o45kQV8hcBDKB8j27yPkD4Krm7HR
Hn9ehn8NWlBAoUSJVDZblgN5FluYiuaLWoqkY0QXP3M11VVX41KZx0tNuOYO0P88XoyfaPHMkl98
+vnP41+6Cb4Mb5+FHI1fV41VxtJx6F4DG7N066iN4aoLC/e/HUidfKhwT3aoA1JC//5mdqEWJ2ra
UMfiHjDUB6CIbhimS68fZz+P9O/O+j7S2ee2B60rEYr3jh0KkzL4Gt967PPnnwf595JhEBReSaU0
AuHzgnBbFrGs4bJ2NICu2MY6DK88x/9+mO8DTD/ga4zhtMJXDApT0BBm1nADuh/jCAMm+evPM7k0
kGbg+MgsiG7PD6KvJgJdPgjsehvvNSsqXSXp3SSGRJUY15TnLg2ms1qTISx7/rxhU0A6McqiYNlc
uERLvFPjOVbWi2ID8dK13+tZcrAghv4PW8J0VN2ks6zTtTx7EtpCC6zUpjQWqtGhEOa+UNXItYf2
ymmaguXvNw0tgi/jTNP/8tHyCJEWNe+do4Wa2aTEHctvmnM3jrD1o3D584f7N0KcBkPBDxl6m87U
2Q06+iVYE6cBvdvhcO/00GHGzajG96JvK6j/7SwHeHvlGF/o0k+jcmXwqaBAnV+mggZbGzeFc5wQ
5+8od24oN1FDXIpnCHoO4ZlbHMZnALrXrqrLi/ufkacn+cvimmaOrVFbOse8PQ0y0Kmid1GsWuoS
MkTXjLMuXSJfp3m2uINqpEJRmWaS/amTl5SVBejy8we8dBiIvoigTXbmP1FYXCPPY2Sxc2zLFjZr
E87pPy3SATdg9uqVI6BOF+z53uSLoTtKlqeSy35fvrzgmnfU0Dmi4nRrHJSlPtNuomFlboCEgsyv
lpPgrL8VFboms+oU/r6mwXVxvl9+wbShv3zAKMqlEIgva9qUM5IoGBXRziu2jaVdORqXtsrXuZ49
qnanVkPjRPiICAn286Ow2kVpbjv/zZSyxc9f8UL8jtj7f6b1d+G/TEvuwbiZhu8cu9m4nNzrtHWw
ZdhZ/2kuo8P46+fxrqzi36rXl+HqevTaQmK4KPsjEohWYTsz6ydFDq9cZheP+teJnR04Rfhe09aM
BIjzUJUuRbQF3mPZLnbHctkujFlxGNYqrePgytCXTt/Xkc9On+bRfpJhkB2zEr2K1nTNKJ+Z4v9z
Jc+eWFGUnUgxmDrikjMrurfA/+NrYmP+9+3CCRWGhCcGUAb6c2cBiQCa0Y6BY+OjfaPW+zZ2tlog
tmBOr1wol5YN+Blq6TpRK4Id3w8YhakGWCYSNpbaPgM7ujeTRCIPuSZYfel4UT9GWxUZaQPQ1Pdx
nKh0bK9obT7PUo9vxya8ieHOFBLeeNe81i7NyUFzd9LGNrHqO5tTYPSlQqXNPta1Ne/qYSsM+7WC
xPg/rN2XcZyz+BSZta7MspJxKEg79lMHXiEcrpQULtTfaTYauGNPMSMuLmdbQdW9qKdF5xybWfA6
fIo1vtL7Ym/nVIX7hZ5woryHa9HPhQTo+6hnB9lPBWTGaVT7tzyDxb8e1+0dkOI57lTH+DZ+iBf5
XhyKKzCqC/Xv7+Oe7ZNISKaHWJJzlIo53vMLsdA3wU48ZX91Cq95G12Ih76t7dlxjtOeoN/xuBi9
CJPgIF3L7URxt+uVPE6uKVl3V1T+28/X8YX9yenGnBV8FVix80QAjx2liM3EPiqRgaeqmIO22ggY
sz8Pc+HIYfQxYdI08g56Ct+PHFhjBJkGpGlzRZqPypum7hsc9trc7Zynn4e6dO9T0tDoiSMRP1lx
fB9LG606MXzNOGJi2JF+btRF8XtDP6G7dxbWCqUq7FGJv+jm/jzyhS+o6yZoFBOlJrTpzyYZTabM
mWSqxw4sUtJLv2W/uQdcu+hzDyaFbT5YTbH6ecxpV5yFRZQfDFBr4GqnnuP3yXajNMpqqmlHPb81
JwEO+OU/j3ChAa1+G+JsY2ahkxddoWjHYETSKKUQWpgJVINGuq3wrgYiXSAGCD+9SzeZWj2CmRrh
W5XrssfeoTEbhLmz31Zaj25nqMfB7h6v/MJpYf9ZBNAlCO7q7OHzmELSOjCsEKEIYeSZegy21q2x
UhYw5a4bdl0b6+wyGuu+9/ucsYzHnKDaRYlnrs/bBcQ1fW1tfp7ZhWNDmxP4AUaFwBLPW2I2RD0U
zlq+7rjWbA3QdL3olfuuuYnFNczWhVIOnQ0ia2CCQNEQOf++lQIEM2QH6aZj6KCULGVFOldjtC6V
QnzYkrQuFes+ldVthC7M3DIjC52n5MNSxS8plFvkhuqHLmruIxjCQ+19+nn2QBMlu7YdL30ADVT8
pPOrghc4+5msiWFgFTJ97G6hz9K5stY3ycZe+vfXUrZLsTHNHsqjUz32X/TL3/4hMEDtKDr/wayV
G6937usOCZJc9da0hum7Ymc2K3qpRLAowJ+xGBd5nSRznEKiK6i6C3c1055UwCHU4g457ZYvofMY
jTiywy8/Ns2uqVO3rSw3Qnvm5z136ZFnw1HiIEACBnDeLuz8cFSLQOIaw7Rlmz9Zy2oWzu25siqp
tD/hDEuP8tpSX5wbJiJT5Ecx0Zz++5e5+QqSN6lqq3Rvbv7WvQXM8rsrM7t0WRrTS4cOMBXi82ah
hHQlzh2DesQIZzHimppSRsEi41e5UJcJKN/UFXPt2qiXpobwy3SAwQ6Covo+NccaGgUHG9aT26nd
oB6SbP2lM+tnLOU8XcAiu76el6bKtp0AQ0S5/7wLal8WY8CHPA7K8KsRNLdC68pJvJDJGeT/U+kX
0W0AL9/nNQyJCqyUIdDkOSRWf9JD+TMznC3Mgf8j7TyWG8eWLfpFiIA3Uxh6UZ4yE4RcwXuPr38L
Pbi3isWQXvQdd7UOQQIHeTL3Xtvyvv/pLm2EKCKxjWgiLYdzPZaQDkNATI58kuTBISdIiCW7ZGoR
lS/B8Pn9Wpd+L0wi6IrVRY15LjIRmnIkdr0DxzJlX5nYvM9S+zGm5a/vl6FPfuFH0tEhiKJJcQTZ
7axgMOVArDXaQqc+Ag7EePkjUUbVUdnlrUb5wN29jXT/zcr1xxpQmqUN18BBN3U7Pydd+wV2ocWa
LS2QridVAMRF8HdlKE9CKx+A0e7RT6104FCpBMSDGtLG5Lgv1WEz1NKr7hsE1Q7ddZaIN4qQ3Zpg
ZXEQV3uoKiumlO+QNTzdYopf9ldDoXh+EqxFM3mZujIFmCj5HlveG6A/xEtG5WV+a9pj1G/UBhhn
bjUP3DyFl8LWdSKkXXaT1fdBWZ36Lk7vYuz1nqaEEk0czfc6nSTjjj8gE3yzTpQMGOhApmwstWt8
E1utHAYWLx9Iictsve9Hm7nzu0rCOOTkeb1A5XC9Y0kJDlmczJ6oVfJhnBoVWOn4nnbio1L31doP
05VRB+vU1I6jAe41BsfX9QsiJp6emiB8MEvyZSfQFH1Xpcx71b06WCulzbcjiANPXo7Ya7gqqjcW
1gQ/LVhHMxhqw9rJs8IO4ndgMupppRnMjUPhcY6jR21oPqQkuAqV/IADh+symIyi/r9LFaKKfI0Q
6rC29aJ88pXkysyyrd5nD2Qd3QWCdR8PxpH3E1muEya2UN5lSnqnheadMFVvmd8DkzKq0ZmYMIN3
6QS7Gti8p8q84bYr8N2ET5wNH0vE9Myq0M/NeCjNpuWcESJuF0MJXU+mm27RFWiLOnI5xOzRIPbX
Uy0ir8c2IKLGXJljjG0uuFYCuGiBMLqkJr/ntT8tsLyYEazstW3yoBjt2yhjg1Vn9SUnJdmeg/Z5
AAGVK+MIUjt80btwV0PJKXxF9swqhQhdYwbDnepMokSsrET0MdXeKgpiwPqlmXhpUL+PSei2Vp64
Tdx6raTfV218mOgdTdyw0DzAjEmN5upxYbm1Pk/7SKeCSet2I+HgjMYRP6+Y2GIkBo4fYr2GkAqk
O/CNbdiUVOqVhAscy7MiZXBDIw1KcjPywKglROQIc6wcaFhM2YUsrQR72mqnRg1ha/oH8iAxNnXC
B+ziF60BJgsr+VY2q9gry+BzSqrZNatZd8CWH4WcJG1F5E/k/P/YkaXAwWGurRQRtXGDesJTehpT
AZBByCzquqjM2xj0Cdjb2bTzajqCT39NOuMhlEVaksI6FqwBNiJBm6kEvSnTA9yvqrbj/cOvqISu
MOqBE0gTa2K4Xaez8jhNKjzXLJ9cgfjtTiPKHD/YrxTTM7PMvLDloLqPG4jcZXOtKD3u34B0Ny2T
OKHO13E8g3kVCsLPA/aEQghBdOk5iF5Y2SEYSqtvDu2YvXfFutJEZB99iIs7AuhbicY+1avQJst8
XWUmkZ76XWWBapDq8JSX3a7g5FvqPlHz5SRvplLbMW+l1mrlfZ0IV1BHM0cqko+kN1/4hUPHKPEf
kxFhK33BQ064B9/BkxFEomN1mNimwEAxu6hPwrLkAJhOTp/MW8GIr3HRfRJQB9lo0o7yJN6L0Fuw
BMumq07BujLw/7RWi+i/HwSP4EKbfrojc7xEs5Y4tZmsO9U6QKHewDa56RJpCy9m20f9YZSa+25M
XVVrX7MxWxWcHZ061G8EdSpR3xiTO8zQRGtF3MmBarhV3F0nmrHqROnALUACtF7fx1YA+cf0bX7t
a1UmLi9Xmh6Y4fwomNCeco4igi5OToZjGq5ytEer9ZUYC7t5ftXH7FpspQ7oLB9fi7TQTTMRdvlM
rt0UWAAskDNIUyQ7goHIVprF+iBWXeR1fncfqTjeBbNLN0JdPhFEk9rgmUZXCdobf9bXsyD3riV3
LySp35SjKrmKDrFuVqMrlZM43K4ZP34kAxuqweqOAltFUJjPXZJntiCOsuM3zaMxWe9WnB3lltEq
wl8Isv6+IknAM9PkzjCmDzPGhzzEGxzMQBWDLdf7KQnWpxKXj3pc3k1W+FJ37U1r9IYLInhnzViK
a+UZoNSdUMVOEfIIRjmOZXGQ9j3amH7mVAWTJfNybVhXfuZZo3gFBguSlhaeeHEeA1M9pTxUvknL
P5TUaC3N5kPGBu7l0YRvQtvWKlaNzFgi3es3M1Q/xwUFY2hQQEGTgz8vvWIUr+MyOuGcdsdi+pUv
Bk05YH9ocWwbLXjfMH2Gi82LSAWC7vdsZXNkTjbWs1spSq6FtohcgMF3aisEmwnMiRfKlbDuWuO6
LC1IZbRfDliiX6qqf8OV2dqAmG8tGTB622pkqGEOtwXk00QfT5kdm/Oe5juwcsv1+TApkDPOAwdw
8s+pPmxn39qVyuSE4bqvu7Xvd1dDz70VG9Oz6Is3GnRns++PJPbouP5gO3U7GNPrQAlW2DhosocC
ked9f2d19X7seZAbWAx2X922AhVDYb7HhvZgGOFb75ckTvflmkfxWZtTwYNAbK1kqTmBE3OyIIWJ
7G9CwXR9EDe1GhzYlEFrZyvDooJvISib8w6h7q1kBSsNT7kAHkRGHa82rwVUV+yr+4pTLW+A3WCG
2zkm5kCZjnEgfBC+AKylOijjkw4JSlP0vdEoTqjDz+6jjZE9NlLs8ty5SlevAHQffUu1S4wQJezd
VKrIVBjdWMTeQuiwTzC6TkCLNR3qHp4RCM6Ekq4UeDNeh8Wxr36ZynU2PI8VwN1yi8jZJcNhhcnE
m/jABifmXnxIQJJUwbRJ9dnTC/Al/QhzBaiNLjtdrDLBuOviehWo9YtFQyA8alFFOnJfkWDZP1YF
fRD1U6+7qxjtHWEGcMlaG0rcaib1NC/bTSfcltYJ0eg+yYUN+QjbAVysFsebxIAlB+EdrkPqKH1M
jqe2UdrXll27xiMbm8MqktFzNNhlrPouDbd1g94nDzekL9kSyQKTkR5MAz9K/SAI+zS61izGcpXg
iGTKzDtBpBOGUdnyN7IFa66CiIESMYUtVI+1k0XsqIGJRfEl5iEeDu0U3FD+2PH4lgGUrSHVtiq1
1LSZ0sGLmmbVThHf75KZYNl+uMAD48D2m+cuf24FkmwU3y7NYiHq2wYRe6pCzIAkuhGuZwk0Wboq
u0dDdCXtufNXY/HUUAJ1SymLrq8V3wmoDpC2VNZGWGhocem2meTAIQM0eshDybHiz0mTjnqyN8CD
V5NdarCHG1cxnwLo3QswFyqpQa5G7wN2bxEKwNJTVbQ8FWEmSedUk7Ya5fFX25RXOOXhZh+s7ldj
ZG7LsXsAoWWmE4Ecs+eX5fWInEomaTRItVOWa87cnzoLWJNpOAKAJTMK9+zOLjFFm8QanNxsr+O2
dmCjz7N2I4FaU+t6zznLI9LrvtetJ5VwbUnNDqkgbhL2b3vys7WUz6DwxEMX4/5Wo72F1gmk/3qh
WCLAo+XBlZb5Rk07d4QGbKiFN5RAAtkOltOCEa0NpEe4klRqCRMeLWwXrzVutYXFn3aOKH5W2pWS
I69r10u7e6ZL2Ek3FltVtRyF4NAI48M8O3J5lxq31YIEjfFr8y6r26NQ7MfxwYclHANSF8uNIO3G
+a0NX5V2p6tHnu5OJgOiWE8jsfaK77T5vV4igmbbbxTFq/lIdT3wfMJ0DJ6rcBv4Xwpc6vIm6Vf1
eNUWv6Tmk+qq63aKtpfHzB6rzRA9xw2kqlxyVSncANueDYYgcWQEdj2sSsKnwjrwwtr4ZU2Rm7aG
1/cPWndSJn2FvL0MeiJ5LK+H66dylKlr87bS7wLzl6wrN3mnXVs8N/yCjg86tlLHU2v4R8msNv2k
2kV1Jw8knvnv1Ky7zE+upWxa1cVXbb4rrbDKu3rnF5nXpdGuQg5N/rw79ZR+IZC/OAVYEnrtvKn1
Y5VglQsGWwiemxkA+djwrcPCoDryCxqagrH2cT2LE3c4T7/KKDMr+pU2VyuJf6v2GPXCHA972FFQ
6JRZlAb+Y0AYgNhWezPdhfqrP910xnOdzutsvKfzwy5FDHsb74tyXA3IxBqhcMUqPDR5Z1vWfTb3
9iTMW0MvHqEWrMu8vKln2U1TSgl5JUipU5hvMr+YP3bAd9ZCnT81beJZNXBxyPxSeMwU6w2+9G3p
xYHC4QAoKoeUeCIzqMidSH8chV+C9ChNdKolSIm0Evgu7WF+nOIPoz2kPHMaotJYPCozVqtmZNpP
QYhuA9Lzkk8R6lBu6yclBvAafTTCRyHq3lx8GhKbdL6v6pWUiE4ZP4pttEq03BaN2CXG1KvBSI3a
r5nshS5qPM0fbJl6pe8PQvwija9K2K1rSmL/gyBnZMjcrKm+L/Jdae2FKFPsSYJRq/Q3g3hjgp0p
LOFNBglO1BQV4EqnwB5A5Sj6MRWOBeT8EVZJoT6p/T3wrqtcTI+Zth0b8Fmm70Xq7FQ4WtpmSUe5
VdXeGWtI+zxxsfQuzVfJaEA8czPlemh3Y37X6ddF37idRYGmc7g2B69jV20a8mza27FfpTm7OIzA
1ne6QkQjW0MAIvkIdL2MBBsMo2TGTq9He3ofjt/DhOOHjf30Vk34HDORAfOnWX21pekRa2MjOnTC
hLQG1B0cRbNadEwVRWfnzf0xtdad/8WZfB3rS8rBVyQLdi30LlZWh2jGDzWeac2T+cULq4/YNCt1
Fyz8YGGs10UEbKi1HHMEf6jyFCtskLVU7eqaN0LeODpMcTFLXI2isE+5S8nO0Ew28jR7iQqfdOtq
Pc6VZ8Fem0xhBfjxAUrqDtzsiroWDYXP6zl3ZjOnnmTaJUDDkkzZo9m50tIugSUJG0zNbEXJkQHN
V7MurYcOqJJi+XbdKTsVzKBFVoI/Pvazb8skdtp+266oyddz7MNeTu+bRCRAOrhK/JB0v8FwaQYQ
GKADLvtFjocNzHerJPGBFtVGmsDrjvQgRW0zRpJXFzwX0UAUhZA4SgBJWjSv5aA+1GWxNqfR0yXd
q8FsAZWrQN3mW+DGTtBC86Jz0UmSM/UmO+DNUNyVqmlzblqF2kut+q6UW3t5qK+yNn5sVfFQ1RqH
DNU8afH8WCX6ISB8YODrKVNyIKIEmHR2W8OBteO0W0uNfpUpijvXPXE1SvlUig1A4MlTMpU4EnDV
aXrjj6Jnwukxovk06fnNbAxewwEk8etTG7YgqYjwmlQDuqX5KBScWczpSSLcRYmnhcmFJU8K3crM
2OueU8CqC1DfkFKiUMEcmZPlSgqJOWINHUt0RV5pXfog6xUZk7TAZOCianKdG/F2LIRDWx/0KHUT
apISAm8sYZVK0itzRuE1aV4Oa2uJ3tFBJHfdBE+MBnROsI76Lhf+WhiRE3YlJ/E2dcqZx4QpQglq
W9HeVGivGulfCrRCUVTpRn1l/bGV3/JJXtRj+1qIv0JKqomugylfa+EzExJntF6q9qGJ3/UU4nTy
oaGnK4X2M/BHmIxieI0EFLWUuTU7Zd1PxbpXgTyXYrabovJVaMPnyCSRawbJvfN9fTe3AHSjaQua
OtzKddl6YUH059S+k4/DE0U7qVNRgbGVkBah61dWrXna+FroKSftkKehOMoB0VxR9yl1nb81gtrL
Yo6v1vIf4TYKMO774zhR+GZ7oUrsxpAcNeELQeHJPeQkvewJYuBOKCgwI4EN3irqW1ieaHOLnFYS
KX1Jh88sPICk22ntvLZCaTXypGX1c6iPDnEadp+yee6i7rYKTQp5jbAWka6BTllHJa9a3Xqu0oc2
NA5AqwfCRYhuiHWUDarqDv6boGwr7ppaOhVoUyZOI1Ihearvezm4VJTuaJ9XZilvI8RouQI/+TE2
HoIlQ8PYNpCTh/TVSAWn7YdNZg4OhzpHCstHBD1uGE63cl5ulAbLjJm4nUEET1J4k9avo4F0KK3c
WDqmleSXMMQHRTCvhyi9rvy9FN/l/GO5rjdNWcCTCzbFGDsqUsYu2BfyPiFgqekDO0979varOc1f
6HlumgLty3ANfncrBuKuaKxVR01c6pNLdt2qV24T0f9F7Mk6j8lYmrf/SP5aMOzVl0nPkxdITO9t
hNyVSF8kl9tCROoqe73u37fCi2S8Z6iv+vB2Aocmif5OF1yBx2dq75vg1ueLyKPc1ggN0/pqr4na
muSzDjk9AGSBt6Bw8jt1K4MPMM2UoDm61FKW7jkF3g2a5vpAgNOJjnWFwT4aAI4+ZoOxqpWbpNPJ
BdsTpOAO9WtpLAU2UVUFz2A3tevQp7Vi0K3jJ9fDg972Xquqz3QbaMXFhSN1okMgiavDYa+kaKUl
1baJdLfRbksynpL5qOfitm2uypITzRXmEIjELa8fns66VNZTaPJKF9ZC8Ron/VU96RutDx5bMfN6
ubpOqmIHitb3q5dAVyAowj+vslqDGw3VTuZsrTgAW+kQrfXi05pk9OZUav1R62TXXzZJkv6MHHBd
boJQ24WwUNM6ulGzZJNyPBgIMur4dUPAdcMhDHWHlvzdoLSbZkImCbjAyIm8wD3jj/6tVW/7bNd2
8Ga7mwp/hkiXsYbOWzbCKpZJh4uAAgpc73SNqm1vRv06oZNqqYTfpE+WEO/y2lwX+XMj3pMAQlSY
uCI1bRUlmufzbZZUVArT03CcPs36oYseE7TtSavZEfjGyIKXVYJplmonkh8IUYO1mVo3UajbWnfl
DyEFqAAaNlw1YbnWCW1izx5KzUmpQ5OkurN8k53/ljEBRwWuvqk/SdUN66cuGNwG+DBIV5v5nIeh
g7KMF9FM5RlQJB/LevKq/K1UIR5aRBTqvMQ25fgAetvLwGJWHfVDELhV9VkYn0GC2ik6NPIrA15C
Kd0peJiJLlFrXiQgEUtSyKATrtL+frbY6/TwLQ2M/bScAcLRTaH+0VcnpYnRREObjXG2k/b5Jp+T
Yw8ibXlvvJgFLjHmU5+Buvwr8Y6H3enTaC8M5RdxkhCHdfkx96PrRCbfxnqJaBdlzCugFjiVKhJl
l6/bSb2jFfZexMY2mVXwnTq9uKs2vYnI8DEos6NMt1NZv59i4Si1BOa1M8feaBcZxPO0Ha06SpVZ
3QR67iZkRJnxY5ldMed0khjWL5WekXcrOJibzMcyOw74PKAM20GYvbdshiw3fqUZ0UX465AGP2bB
ppqfQvVayR5r7E3I1JCrFa2jxBz+syR/E1ttbfRfVfKadq8jfVGgdST0PMlCt5FL/WEuJHfy78dW
90ZdfJPgtyrwSwdT2w5TfTtq5UOl3Ei8ItLh5OfxTQbgHas+QqNTolBPidnVMtAxdcmBu+p1yUdF
mt2oatcC7dxaSYB2z7aQ0yYbCY4u7oTyNFW6l1YfZvilDBAYmUfp/X0j14RBXAc43Wdkd/KVNnck
c0iRp2n3DT28wBqudCikci/D1Gw9AdZnH9SwhBQ+DUcRQd2o8bNPn3ThEsZ05lT6T/nsiCm9J/hr
kpiuG8hkuCXH7F6nrJemkogUMDfmRwcXF6r+UBau5qcUic2mZLogAETCSGDD2nNmEs4KOfVU9BmE
TLswutrUIwXHiWrTSSCCKbJiawQHqTEFnnbCQAx4ltlJWnhyz7yGwJwuq977OfEMAsNqZh0mwKV+
qYVvdBOf5S2V9FXV14cK7nXWJnzS4XGAzUJJN5/kcBkDxe10EHsapGM4ISaw2sgLtPIegDB55e0q
IMKQWAXiFBGRjKvRagmcnNsG4mSd8nUBJ81CMnAgcrxkSccflBnVWzQ0bUWN7kXJinbgUt2sKw4c
Sh6sZiDvhPeaKUaffaEMxBmQTwOGxm61xiFGccGC+pykatyoXf4lJt1DwDYqm/FBC5jMMeUBkdVm
/A/gZHaKnAQkD1Eu6lF8VanZTlbStxqZqq75iTMb6nEcpiulyTe4IUWbrE9u64xAto5TW6iRvlFI
RK90VckYN5Meg7Z8i4cAfKW8xHmVpdOV+t7Mu6eKwAxbHeT2jkHPY6B0UIPTGwg7N3KsGRxdiQjh
VRiG7H+gJnhHhqW1NNCv5Ib8MOq1xhFzctzqPn/AUvJcFXhGOswGRll/Jh0Zlk2XOEnOrI64lt5p
wbuwxUlAi+VoQ/58xzmZYNzeqiLq1hwdKZkPHF9V3C4d0HJ6hoxBS+Z3OnMQkTiluBE9PazAbvQK
p8WMgw+nwHrdWQMjmkq/J7U22Wv1+C6jvlPUngwBRb6BXc0yEc6xqZMNt9VJvs0F8WEEsONGY0Xi
KRX6wjYF/yvFb5zl3CLpei8dtUULxdhTLYdNyfHzh9H8BQkAThvsRKq5uIrO5YrtMLaxmkU6qjoO
J46+NlbY7qJX/8U/6Pf5W8HX9soo7gdFxU/LnilFpFnPa8tgWRNIJkyzrnpI/Z+QTP9Y1c7Ucovg
E5Cegp8dePifug0y/8ypAImLJNlyddo+EaEMYz4Tv8TQSWEK3UBL5nplPfhBxvHj2mceisz3s0Yd
FeUEJ8A1k+GK8B0CCaLw2I0KtbK5V4mebRMSQ4ro7odfdfn6zi58IRnhRjd1jOnnwlAhyXnWGySI
YyOTyyjdE+S2E4HN1hX55hng/sDzwxdzfpIr3jnMD7//ABf0oTCaFFyE/2hYzmWKmgjcfMxihECK
sp6TU8pIpB+OvEb3DEfBTpg/2Z0uCEwsxYSQhjtT07V/JH+/qaqUEaeFpAXSCUs6SrX3Mv3B5nfp
B6UNBdgLcyRo13N6nThnkz9GMhPo+u4q1n/N9Ky0hC2Zh5qGWigcGnXz/dd4SZXH0Q7wFZuRjut0
eYx+uyp/UE3iUDPx1HhkdrWrfNVvak8iqsQlaWz/s7D30teI7g7VO70ZC4zsnwsOcywzf/Hnk4D/
zhcIhxu1tx8u6tLNYS6+QpAkgADP/U0+PPRR0M35VCqOhIE2XvX7mqwFRDuubgc3+qqih/gUQH2h
Y/bDxnNJYm/9vvr5c4liQ40EY8ZdJSH3I+uPwrD24pXpashjbGpemNA2JcSw/xe73h9rn+nIKlMJ
jU7iyq2ZN4Wi3RHVddPjO//+G74gIYMPgXth8VDzZ86XCc2RqXQknvRpQwqcVD0YMzy5Ac3H5H6/
1MX75b9LnYNzZNQ1hREE4imSxO3ExNek+fy/LXF2SypNa2olYT0ng0HT1BLlQUj390tcEn7//o2d
Cxc1Jv7zYHAZ/zxnR5LwUjILKP2JVLbbHQgiL9yJR/K6Ss39+aa8/INZWHREw0SOd3aJyYQZcEr5
wfJRQPVRPPVkhg13omLi8e5/utjlr52/HDhQod8XNRnW7NntoVQG/cKILzSoVzmWgWCnHCsJYTfI
9vVPatflj32z2LlbB3VY2kUd32yoVcyiRXsW9LU8Jp5CQEDA4UvEippTGP3wi168Mf97kdbZV6ro
46BNCRdJqs9b+Ekiz5e/rdwBwYZt7QiRcrqfNutL3ytiYoU3Lps2MJg/984ylzotNVTxNAnyy5gQ
7aVWi8hBZp5tmFcylBsffIRRlW/5rHxIqfnx/UVfkKkCPvvvB1iqgt/eFjINgtLK+QDhnEq2PMLw
E6ZPyxKIo+jW36916Xf9fS3lz7XUNuuMAY7fqe2h/SftFU0dFHkVoPumfxlN6Rfzrn2k/qRsvlA4
4nORqG0UkCjYQf5cN8kU0rPjSTzVc7Qu/HCVqMVroP20zN+Xp9BdBiPFYJhz1DkByejK2uotaz4V
4i1FI+My1dYYXpQEVLQVqP7sqPdf33+lf/98y5qcxi0VMCTl6p+XlsbdKAUZbya5qpm6M9ziBF0z
7o/jn/ZU6e97lbV49+KHNRQ09mc/X5touoi/Y0apTXbmMdktuMPZCTfy/kdszt8/2Z9rLY/qb7dl
kzPMUjXWat3BE+xhPWtr0xW3GmBJ0xZ24oZsm7H94c10oXZaliXgF6eH/rcRa4jCXC6HUYQK1GJp
S93QTZzUNtbqilb2z5d58Zb5bb3zpy/TmjQ3WU9dmzvcGte0tR1kvtEAH79xxVWxGtRN8y4fEDOs
fvQy/L3hcblU/Nw58Hsovv/8lqVuRnErheKJxDZuTodT8mPs+jh2jNsYER9GgE3zg2/wglX9z0XP
ftqgGmIRbrTIbUQm/E2xi7xyVV1ljpldMz19ABS6Rq7gxJFdP8u1o31+/8hcumhw4rjyIaZrf4HK
LKFq4s6S55M5EtupvLW++MOL5OIKCGQoGTWA0ufC9aEaq0qouXmt0jr6hfolTv0PF3HBhsIjiP8E
erDMk3/+4OuF5FezwGaj2TC29skOAqHbbyy4UpKjb6r7YfNjGXz5uv6zpvGXi7YzKN5Yc9gths9w
la5ayYOo40yLaTC3Td5cT//i12JvoycnA2Q599S27EeFMPfzKfKfMoFA5OHq+wUubmswnMBscNjH
QnG2hdJVLdqhaGdgttKqXI2bZpUea/v/gxu9+AX+d6l/jou/7WrDFKHcyFgqtB4ZYRFj+QOC5dK2
iUONGwOLGsaTszddb0hVKBkNFQzI1FlF/RUcSNJzvv/Klr/yZ33GvWct9YqyYF7OfXcye0Yx99J8
qhhORtlJkh5N5SO0GIe04r9YS8Zkxmq8UdXzX6fs+6kCe8KLgL6rKV9hesfVldtj9x7+BMu5dF0c
X2G10RZgdzjbDttCN+Y4T3huOTHEKJgns3J1bBY6skkRkcL3X6N06Xb4fb3lv/92O5RGHNWjwbVp
jBlsaRX665A9OPD0w4jcfS0wAVr9ZKS+VDH8vuhyC/22aJ/E/tSF4XyaUc8qxLLPrZvRqSwIbPv+
+i59nRRcuoh3GjfZ+W0Sz904YfmXTlXfOWWeurqPcEPjnIxiU4Ss9P1yly4M67TG+QRXEsbEPy8s
GOJm6IxCOjUiuoWy8ZqZiRXWCT2x/sVScHQllXv/AutynEgrDJB+nfRU3lszx/+0rHGZKPFNm9D+
/f7CLu71Om0P7klYc39R4nMNNXWga8tJU3QYeKFWXQnOUh5kN6RFr7p9+vxvbhNIBniQiAWi5Dt7
FrK0Yi42teJJVoabqS4PtL/vDT3eWZGy/v76Lt0nC/8By6H6z0b85w9XC5Xf8KSJ+Ly6vWWIn42g
HcbMPxB1d4hnIvu+X+/vXpKyWBwlUjiWaJbzs2xWaqXWt6J4Iqnw1Yz9t6CRbpTaqlfNMO5pcmlY
G359v+YFWgIaKgOD3oITU7Xz7mqeEghaRPp8yrV5kyUNMZ9TaiEX15eYxLvC6I6hj2GNEygpuYG0
EhMGs8ZPXYsLW84fH+Nsy8n0mWxaReEFQaZbAx5eYMz/Ly6Vh15Tly1b/OtSfYJ+tSIyxlP/4a8X
4qVxpx9mR1gXcJGlH/yjly6I7A4MpITTaHBL/rx5RlkRgnCIplOmNyFmG21yAqB3199f04U6nQQB
InYU+tNMBc6O6ZGkRy1l/IjWwiAgHqQg5pTKf1T8X7rOVGgvN/pPX+OFdzn1IzAnyJrEgZ3fMeag
1png+8NJ+kCne9T2sbWSMjs4WFfdQd9INLWwB/mOePf9tV54HHnRLidlIBHLyn9+o6aSla0+Bv3J
NErcFugTzF9kg2VN7zAc/n6tC9fIWvR02Uk1XT03yUqEMU4tJppTE2807ZQ36POl5/9pDe2sapVr
Y4hq1exOcS/ZQU7GBYDiAH3q98v8U/2eVUXcHbTGKFZFeipn31seGiTkFkJ36mREhEZcDjYajj0h
Gh2D/uymbnA+ZkX2aordXpSTmyxQN8kYbitdWFtteT3H3YosQ0eYug1/hwOnpHgcSbeTnu2iaPql
atpeY4hr1jGCCguxZFaSTI5+5CuTzR3Z8eNmjpqnprByO6xIXgXy58bKQJxpk9zOScQWi/RunJnh
tnV+XdZ56NFefMELsm+i4HbKAuZNcrgVI+NTUZTD6DNrMrQOL+v8JPr9tjfR4TE/e5hF1m8xWKmk
QAWheUNx+zz50/08zEcsdnildA0KmR+TBahjnEnRNndjh7vIkgg6FF5QKf7wU1+IF+BDLa0XlZQM
DkZntbxJUiVDa34D87XcooxA86TgH3OmNworgPiJY712rroKPhj6PPdvko64m5lB4Ao/9NMvVCO/
f5LzHqbSpIKZidzZXVUwTj4lIua6HNZVfPv9fXdhA/xjobPbjkl1UjQGC4XCO5nTA/Pxf7EApwlR
Z7yjYS//cz+QEqNljmV0p5acht5Hn/7THO5SIayw4fxnieWN/VtNmknlXDcDSyj3+qO5Vj3Sa+jb
f86OtpNdQP4/cpkv/jzcpnjYlxbA+eY6WBUJrpLIRQmvuRR7o7xVR4vA1p+mmpcWoiqVAHcBi/iL
esMpKWYXqDCgtFjTZgd4tpN1UEWlt+9/pktb6e8LyX9+h/BXSe7tWCiVR+SCn9StTin/VGQry255
vssRugKFTFxIn+eDuMjINKYeGGowq/zyd+EVgbhrZFBeuMZIgzWBBhaJpJnT2uqHtCbm9Vgdugds
TOsWEOi4/pmx/c+57K/PRCkOzkiG2PzXUz9LZOcaZY9/pCOXsPs/0s50N27l6tpXRIDz8LfZs2TJ
siTa1h/CI+d55tV/D32Q97TYRDPxFyQ5QQx4dxWrdu1h7bUIo1qZCaQoBQXiGjHy6Kb+WdL8b1mf
vEyEuAfLFFIblloRHfMBZjMp8dGqYNKCAsFTVXeQTvTDoVS6F71AAEyi15F25Q4t+YMreE96ObyE
RmMraf8TUvU7KWP8J24NdavG4aNguQx8VNbPsYUKXVDxgLC9n1tL2guwCsAj/S1owhex978XaBwC
awruZRV1Kcb6fguMLgKrgbSucsvnKLAAYiFOaoeV/ighFwUarXt1RwbC2rG+l1wAfllcPIupdl8w
PcWLrX5F1OSuV0YR8LHCkKlZ21os/kwF72PVq4caNBmgV/mXFNZPaSC8ueRUG7bmVzN2j5ZR/6ji
8pEhKcCwgnuow5gJ5OIxCeo7xL+fm5JBw9tn98qHESZKMPSgVYbYn6pOl+ji/ot9SKw+lWC60omC
N0n4ffvvl68ux8zAzIf1WlqMlV5SsWgl8LN9uePLfWHiYtzFkDzsmeOjqlyIik0z5hxE/Te5p7hV
h0CqpdjJE/3PaDGwyET4ZNHPD1IVEebg3FmI7JZdyWEyg7s+as5D2PeMByGhfnsNS45Ew2Gp4lSX
RnHq/R5Jep/mVlsSlvkpIq2/Q/m77wK67rrdbUML6ZFyaWj6WBcfg+nw3IjkqnWq5rsUMPxsfsrB
RUdI48javdmmf/FSXtqbvt2FvVyBR6AzsVeAcAUZD5Az3xV6tvW8NdLLq2NAwerS1OycpYqsBaKG
Kb2+RzR2k7UTJcBqH3FtB2enTRmjWC27evKRU4U73kqf3a27L14nr9jsh62HdApKbZawKqK6QFM1
LRHpSN2EdBYdjve7GcNABuEEz4B6KE9AFYoNOp1Pst0/ezvjIXTpZhSnbBtHW6s7Ctvmb04ppQqV
H2DhiWdLR4iL2EzCvAi5CkngRgIgZgTPrrqSOSxehwtDs5Chd11PEnsMoY+3actHNxa3xfhQ+sHK
dVg8M7S+pwSF5vm8AK2IhdCmAsOJrfcQyq9e+Mlwf92+cQucfIRwU+mDHgwsddrso+lJ2g1JQ8qV
0sHcWBHIpyjMdoIwohleVF/Ktn6GxO0FUlN/n3uDuU1H1WfAznyypAqhN2Fk0iBAQtnMPq38tumL
zR/Xy982cwfFGMFiVAatE56UfcDQFPTXGwQCd6CcT/7vILGrjyUjaBTMV7uA07qvbZMEAwozAVjO
Ylul7QrLH0Nc0Y7qqM1I1vfxyf/k0YnvjsXRXzlTV88Q7oEg9//MzUIomu1MfOaYi9SXJHvNV5V0
Fw1wLZWJPwmmnll6EnVlXVUJ6QnozXMS5o+VP6zUQ5ZamNQo/s/GPPGoBDNQ9BQbIYPhMBYHx+Yg
CqR7GwuSX4dPdV5DMchLl/HS5uw7+UapBYFLik11CUWTQj63esz0YlIgX59nxlb1p9HnpGVUhCkl
0MWPpKcHKQfWJ/XMwlQm2jBiuFNi0tgsRdS94VhHIOrsIVR+hSMBmSHGd1XhE1eCLSLzlD+rLuQx
t4+7Mv3UqyNHJxQiX4tuw/yZBfpZ+rDBtI6fVLCbCExaoNNz6trwqxfJX/MyeuMDfoNpf58QJu8K
Vf2pycZZdYN9wmgcwh7Bd0XtPlhe9C3S1Ed1INmGvOpVG8icy4Zcxr9Xsr5Acs9/iCAyhdem3MXA
B7ddZ0FgVOsSixVXVrbsZOAB+JMkUKGYueZ+zCqEG5TGCRwArJ8iiE5ABkZ29qO35X19iKCe+aR/
L77f3tE/TeSrHb2wO/PUqtkzpu6OHMiTe1BtUPUy4ya017qTtevPwlP1sf+VM3r2Fn8I35L9BBwO
fltf17pWS458oin8z/pnl28YtcLndWwcwdI9BnfcU13iUiv9aWXBSykSujHMosPfD/ZzttGGCwtK
EgxTNtvDjFuck4jBXWYINs0H+OYBYwoH8w6UeTkckEyGaLVfcQKLPvviF8y2nJM71h6D0E6Ym+3e
ZA53kyfjXm3TTyUU1kfXhJLr9qoXKqTKxLwIchBOPWAw7+OOTOj7Uu176h3A9kfjU8hwjouQIrD+
sYYaCz5bv1mpyi5+URQ6jAnvCn539mx6SRUZgdA1DpKKJuG8dBTl4+1lXZkgcYB/TqXkq8A0On+Z
S18qszoHrFBrCMqgn4Ss8r5phf1fmAHLByLBoK06fxgU2WurZgKYAiLaRGVD2IToVrNyLK5b3X/S
IHjKqUYYtFxmG+aqzBsnE6pmek8VKvNmag+Pw17ZDUfd2t5e03XbapZ0zaz1em+Oo09WN0EUgmO8
FV97AApwz9r6vnoELLuxVnKJ69dvZnMWrYQeveLSowFuPJYnxlqzA42yLyVp8Ynh+K14TPvDyjKn
ZbzzbzOT0xG6yF/wbEXQdSyz2kUPyVHaCA/mS7Pvd5AWfff2q0u8utwze7PLbTBW4hleM0GjmBhl
RMenFfGWHcSvP3jkm2BTfBx/qZ+DR2+7Chi6eugn2yp1QNILsMLzbnxUdIwvRaAxjLRKTmHm/bK8
1Nt6fniyUvlsKnC+tArUOmnz0fCNJymSP7m89nUUvdZx8UkvqpdQHuzbn+AqrOJXUYxCgBnRMyp6
M99Ti1ksxjDxOVEibxoLvo8VHP/SloMfFHUgKAuwir7NXcOPlcHxoS5qsl0JqlgTvxrmR2/tji6a
QlQZaDHFVkudnaZUGJjviTXWYkQoZAcfS7P5HldTfK2aqt0ba3HBkoejz/t/BqdPfnF86455pMFl
8zyt2JX1s6uMWy/xV5zB4icyKBpauDjMzT4Rao1dUDBS7Phu8iGM0CapjB+3T8H1sAXHYOI0J/EE
5Wmas62DTE/XPYa7nNIAzuop2q6WlM9eoeJK5fI4DAGNXTjEIBVyX2EGV1bWuPwDeCgMPh3UsnMA
aOD1TUBc2Ttd7n+MUFDe+Fn7sxb7o9CP0Iz5BaMCMUhQLYKqrW3XNHGnmz/3RIBPKaFJqmEw0/L+
U8IIY9CXrHon1s37JEHhbIyfDY3RQORntK0ndXah4TBu7/vSpyWmsqaPq4Genn3aUnOFoDCG3vHM
4Vhrw2Nl5mufdsnHMslKoZOH3qKS/n5lnjj4bTUW0/FRKM8NFOv6/KURGNWMqIduYOnZu7nHJKNm
PtZq53iS9dV3qd4xEPgXy7VgTzUtIIRX7VF6LaM0jknvpMVLUL9p5a/bf/91nD4d4wsDsyx0jApR
UCIMTITI8UfYPLbWfhLSCg7RSSg3ml0eGNBeC48XD8+F2ekTXPgBN2l6X8ui3ulrF17A3H2JMuV7
myUHaOzfkjgxmQevdrcXu/SeXK51OlsXRmXK2HGlx70TFtW3wGCor5fr71EsQlAQr9WmFneWBpaO
s6OQc9VtjjK996MxmHa220nbYBcwoe9txtAmBeqTLfxP+/gQDXav2bfXuXRHLizPe9B+m2uqkmK5
Fh9q62schSuXcCnwMSigM+/F3QfaOstuNAFmSiAmHVEIwu0v3QFCUzi0xX3zEp/jw9pU0sKHuzQ3
rzL0Yh25noU5IX7LGI7uhoeihtp4DQUxXeyZSwP2pEO6zye7VhWuA6UXXL1FfbpDS9hv2x/E6b3d
RHm0toPTvZqbskCsQGaviQhUzP1Y3XhZFaYd4eo/Sk/Fh+gQ2FN0LH5eg1ddZ8XkhZfWZrc8D+Q2
GbM/1uDkedCeRXvcVk/95+rN20U2TZkf8e9uW26g39oi2RW/Cae1OZuFUzllAdMGT9zhc/RFUAdW
I8tJ59A8hP+s8hgA0dQ1uNVCRHNpZX72oa925UrAShCMP0qqzkCDHnyvgVi5Sr8w37Y2rLS4LHjX
ZdSLgCDNW5RK6zWW2kUUKsvuhUmwn+hqrwSES5kU4ySEwVTaNCBOs+tWamkuIe3BuWyqF38sj+zz
ttT6zyKgjnYwfg3w5x6bHOl5MBgwRuq09277lD/ruDqw//4GdapDXDjPKKyKMpeCjsIKR2fTvaq9
/Q9zPuyT4SZ+mHTok+/rg9hXuf50di8Mz24KCH7fIPfm3JzqU7qPDtLBP8bnaiX3XjMzuyJxaTDy
LrO+4RwcpWN5hwTPPj+smVneRyZaiC1koI7zAEYfBSGzVOxUTM7CoGP90K1uLw/JKSukwk5EFeq4
IjoPWk6VffgA/wJMjDp0x42HqGrYN7Xth9Ali0JDETwIf9/+0As+kJoAUR3qCAtAsCZgwMdom9YJ
xLfeeMnKD8OadKeyaAOOfYsqu4YLnP784iyZCuuhatQ6Uht8C/OC3DX3hC0sQ49dSlOdqma37fNw
hzgYFItB8xj20SnXh8cxCyHwEyB60ftP4hh8LU0htOFI8qCQhTvBIme0B63sdnHVqjsvgftPRLBq
I/CX22plDXs6yxkUBpmTxenTAHESkKJvfhWqu66jUTUkBXrkCnQ9/+u+ErYiRkQ2QqX2anZKy81G
DlRBc3TxQ9XTx4CDtPWCtWt6HbuCRCIhwQJBufqnN32xtbKgh6U/Dv8oCMIq0xyEBzjmt8nH8Jie
U3stkLtuAU7QpwuDs4wuhIoGikMMVrv81Jm27ttTKzDYmQrl9425rc/mRrE1aAtbW95E+zVdnuvD
9P4HTC/CxYp9KPilAnY4eNfDkyx0X1MZUtBmzcw1bGi20CmkvbATMRUnCc1oOe1ePcMrBALij9xQ
dl87wwlm7v1fvJgmfRuJxFwFAjOvOPZF4kE/SBPeFR5y7YMJVfftM7kUx72zMIuIQRIwgWDQ1+yY
ThpHSGN1Feo/WME3ppL9FGrvzi+Tt6Yafget8Fh0wudInoCDnr6ip7MQ4tEKA5pJUm0YoF7f727T
+aNcTx3WeuIZGtC9s7OESe1eh2stkp9uL3zB2WONKoQ0SZNdyaUYmiDGwGVaR8se4Qr90Jjp91gc
TtAon/TQ2Hd5rEBhsIZnWnrIsUtb16DBS3I+O6vwygytgHYKUwPZD7PizfbVU1ZXx94yXyO/+uXn
IDwsaCWD9lksgpfby16yz3onSMckdHI1K2ZkTd3polf/yfaqh+rQHglvt80pPmun27YWMrx3pmbv
qWt2Ut2ZbuVUw6OSH8F4QCWibdzuOTcHW6vFvzjL7wzOUko0dqACT6PayZFPsMumQyQlDBPIb1P6
gswS1JRAOtR3DQU6RtFVIfBL9QAWb+vJHJVkf3v9q3s9u1tao2porwiVE9/rZ2vvneuNvqmdbL+O
g1jKNakR8JTSCzFVnu73tydSocEnSakd+SDtmaw8cJLSzUv0odx14D9gq4B6M7VXVRkXgl9QVMS+
E7E8qeBsz6XYkBvZCmpiM/13QtE93MKozVQgaC55W9rrRAR/ylqzOBSTVH90C6d4PUDXBKVrjWZF
HKqe2xdoBaOjcld/TJhEfineVEZKzS3EuTt9H5+VXfrNHzfFVxE2km/SedhKr5AHboGzrweq11MX
THpc/LT5wF3Yt5YZZfy0qQWRf9SO7VE5ZCfPLm0miP/neAJjqLNO89gak3GzrddN1ytrj+NVlNHO
LQbUiAoF4Y5uDca08PBhiUl6sGB4y6tUNWnS2jcDljWViIJjuE8O4d7dQoClHSbVrO4orwkhL56r
C5Mz5yH6hdWpMYurDfRYoDOWwpXu1LUFVecRYWyWERlyt9mNsZIkbMjaBKeHmd6T8ufKlVdmj5dN
4OdVaCyo5s+iXC+OkCwQGsEp4HxsBAW22HR328ksmUC9eOrkMZh/1WU34kqwfK8XaBgCA2TioCg/
37aw0FdTIfZhaALJLOYz5mXmTlUH0bUSwWF0gKB8iyb1Z/Oruhn2+WjD5ww6xlsFdi2ty1AZEwdj
azAbMtu6USlhqgAO6oSihuAQoC59DeGoXD9QjK3qXB4Wx4s8l9aD/d3zgVq5Tpv1MpXAVtnoSF3Y
gikmD5UovdVe+NGXZB/mv+4lVlH+6IQfEM+9eaoJvafvQozn8b9az7xvW8XadDGACqnIXwWvhzA6
7p7kDISYWcoHvxuMPRx/xFW9qttqrXxLRAjafc9KdnXkI6LGU6wORw13uilii2nJAQZYRYVEGHro
x6BSFPv2p13cZLokE2yACZL5lx2VQWrbonYZHP8A+/RGEtaUZhcPDz4aNAlNCirYUxx2ETOXUHD0
uh67JAeDaXtHaK0zJLB21RYkF/zlzxn/x95bVX+9jibVSSfSoPNMJ+1q6l5CmLIBHutCEuXIiQGh
NNyLHYIPFGBvb+I1MQ8TRTRfyOv4h4lTeb/ECYvfJoPnAoH0xk2KJguUBtWX5F47TGQu4lY9pq/V
Xb5ND2u51/RXv38K35uepV4FpLbx2PuuM4JKjOTHGqWHPvq5ssCFvTToeJpTxMp1mTN8SWNa5n5i
WY78lHyDC+sLLKz9d1R37iXb+N1+yoHjwUS1Vj9fMztbXC5nqofwgsUgVbjTisrmKEFwIkP6PP7N
N6QWw+Apld+poff+G0LEnNS9mxoc0zbYDMadsR+PjbKRnvzARjfXpA0SbdHhMI/+LrajNR+7tFam
NZlHZTqNuZTZGWpSXY/wG8Z0ho6kWE/qV/MesNoZIpBD9V18UO/+i8x9euLmx+fS6myHizokHRlZ
dXjvHoJhG/6AXDl5jWz5uYLW2bZ+wfASfmi17X9hfHnJ8B5KqqpNw/bvt3xQW6YKuJqOru5bJsds
WCV2xS8DYtpNy7+1vbjNIV6JbXn1c0/Rw3zhDG1PdBnMO/LP97YTvdTNHI5sotb440RYV5+n2vcU
pf0XIsVL20yDmLcMngQINGY+UHdJhAY3MJ1J/mYPlzyiQZ+0z5mtn2CUJv0qt8qwyT4CzlqtICzE
bio6M6QENKLASFuzpaKvJyZ5FJl/mlDCptpUr94OtnNYNBQ7fwr2a6jWhdUSiwBe5kG1CBxmqzUz
l2HulENVKtJ9hOiAGFanTh9+ZYII4y5KSivuaeEVuzQ4D7rbTgvLWMFgx9iJLdvyDg1iBOJYYfai
2f0vopOVh3Mh0CcU+neRf1K/i2fNHCMIngZsKmAnf8ARUagb8SeU+5ItviC212/WwMmL20oMhmj7
VJudR/uZFYudH/us0pA/BKpyHzTJL9c/REmzFWRpzSFODm92QygCy+ihEu/TvJx9RZauMYRk6n8y
Ge+usLNDcJh6U/WHtTxmcWXwJ4iTwjE155nv9fQC1S611x23ZDwGkSptQF2s0L74rbSzxvh0+7ws
+B0TUM1EOko2o85vY45LQOWt0x1VHSU7jmBk98SHQcmqLYC7fO2kLJmDaGCq+BIFaXPOI69qky4O
a8vRHlEof0lTsHZolW5R3iN4jnfNdwLIGrTEtv+L4h6F0Qvb0825OKVCnY950GAb/a+DbncfEMux
Hlq73TWn7jn9gLLm7b1dKCfC0cszSujFO3qVVGWxAhBmkiRQKUOM2xKCKXRMDj1ZQvG8niUshZfv
7E0h/sUKLXFEG0OILGf8ob/qh8xDaXKr2yF8FcwQKeGpGffmNG+7FnmtWp5dkKIqrcQiTHdUd9ft
wp8TbgJ1SO+gaBuEIyybpP/gPqw1wqe/dn4vLzZYnzXh0r6RWjPB7DQeoVBf6PbCQf7f51UpdU/T
lmTHzDhexbQREih1l7KvbvM9gtotEgpbbGn7WX8R5b2zNItBJNdQ4f7AkgDfaJO7e7gPjtAUvMro
cayczoVw+Z2tyRNdnJY4qE3PKgPuwyl/EVHXsvvPzR74Sb5Dueij/Fn51R3Nau1SLH6zifh3Ih3h
uM6eYDGoYlVQ3OkJhnBA+AKlylPzy3sTP0b31lOBYpUtbsNdZG66TWzXazu8FAKQtf9rf7bFhZH0
Qzr4bLG37RzVxpl/aEMbdQSY6zmn+Vv+K/q+stdLfu/S6Gyv21As9DTEKIrGzQ5di/FUHKJXlGgH
aRvfQVdKUaxGM5y5i8+3bS9+ZlWjWY7GJo5o9qD4ktt1Q4/pXohRGoig7B2EZlNYwcoAz/LOwuQl
qRpg0CuaYKuvRoB5sun0j/0+bG31PL6M3y1AHIJ8njIGOKTWHpTF1ZlEcip4f7ols43N0ljJgiLh
a6LsOGy6b8Zd8St/9NhKe0SY44BoWAVgbbuGWFmKsyg1AnplqTyhM49Hbd1EedoynIi5mk7WNvj6
3e0vt3RTNFDvcB2B7L96mzumqqt+VA06bPWpOZjwL1an9QnuxfDtws4cTlS4jSWopPU8U8FR/jU9
UtI5+ilvcmrk40qhcfogc5cN4IXLT/RGEXW2b5pXiXEb6qYjUvlQBMiiGog6KUVH31Jf3t7ewT8z
atfWQGXKdLWkq4H5VDJdoYC6HWcjPCLCsJOfpB/SPtlFT2gtufdacgjaTb8zjzkoLfmNZvta13Lp
hE5jL1PBGHjYvOwpqbkgCsbArUAhOc/yQxEzkxqsBeFL5/HSzMytdXxBralHEyUqJxVfyuDn7a1c
/PtplcGnLk8V9pkbiaKso8tZmjBdnM0BucBVdiRZXjoaFyamP794kLw+kxFxrv5JznCLyFC+RWfj
mP9EVJPe8tQwohBo3k1kRvJnoz0N2Xa1+rFQB2V9/y50lomD1RWisW9MB80wJL3UDXpGh0xADbqm
9eo90ZpdeRIXT8iFxWnrL9YtSRyPOC7Iv1XpoUmFQx6i1xuvpYbX7BGEMaD5FKgxcVqoWb63ExZ6
FSGfaTqNT+dC2zdQ1NOUAZ3gnaO75A317V1170HyKtnuxnxMPsIGaseHqR2KvttpvWK3eKguftHs
0I6wq5tRIJpO2aOtrn8JmxVKRmnR3VxYmL0Pet0LURGz5vg03td784BgzaG/672N+dzdezxK4QFZ
p6224uYWnapOX465WVj4rlqQA5Lb1uiFJs57hDJfOXpn7YG0eJ/ukmdlxdriPl4YmwX+iMcniVbk
pgNHo6R+GQgwbt/+xSN6YWDmtcNEHZmrz0yQoDpyecjLywgmq2uouiUz8G2bFlBzBqTmyW/BcA00
3JRntDg9xBqhQ958CV3h6+3VLB2KSzMzRyNWUe8lyWSm0Ta+mLzk1YOof/O19r5cI8Ba+jQGwzoQ
lBGlXM1eBFkUKn0sGE5OOVyoEd2ynNurWQoTzIkfiMkOvPN8Sq73hTo0lN5wDD+6G0QqtGF6agvt
ENXqL0C1u9STH1slON02u/StLs3OvFZSSXKRViOVLdRAE4OrJHsIuxXb22YWevmI3Fwsb+a1KC31
Eeo6U3QSfQJ9XL7otNz8Z6SNnpBezpju3KiS7asbeQVnuvgg0Q8FYwo9AG5zdupzRapoqVRUmc7d
LoWSPnhijpT46AxZ12twnhrr4l5xIMeFNeaQH0zXXgsfFj3YxY+YR2eDrDSm2vEjhOPkSKjPohJ1
HtRN9CG/Yzu+TWy5hbVH8notrV84uxShqNFSFhd5OWbOM/KHWGpTE+ktNGTbRN959Ror/UJi9M7E
zHPpuSgUhE6aU1TIdU9rkM65XCGiulb/Wbj0lgK+UgQTQsQ+f/0sLal9fRw0pw4S5FNT72NqpqgG
j3dxMX6rujTZ3T65i7v3B54MsIlS1yyQiENTkHMYsByD+Xk5fAuMlYRrzcD05xdxg1W7o5xmo+ag
Pv0tz7tDGckvt9ewdPrYtQlj/c8iZrfPRETVC2jqEUDntEXin+0JUsmtv/cO/bmGnP3cH+IzAdLn
/0/Ds9DAD5MUhXcMF9BblSfVjnbZwT1ZNuy1+3FXky/7u/9iyHLy/bOMgQVbijFNxsAoOItzVQSa
BS1iU8Vze9LuCkY5pjEEfd/++i8gMgtO1PpDagl+BwmkOZE4ne6uqoRecxpV/Vj18UNs9nRE8vZb
31MBjVrRMT2h3JYQHHiq9jVyoScI8/prZ2Zb+K28gxeDcr+999eMErTRkS+iGTR9d6rQ7w+WLMIB
O6qZ9qfc3b7IZwX+D2Qy6031Ld9PgCLhg+BMLZP6rSCIEpmSaO68R6VbHYxaiqPe/ZaZg6iLrAvq
rmaHzuZBukdM70Wnl4Eu5TnYrjnbJW/ECOs0vED7kf9+v/BSgX5CMlPN8apyi3brUD6Ow66s1iL+
JZQwleh/Dc1OdzlIgTt67DAKe1vDOzAlidzBvt74jniyPoD2NM7dST2GZ28vvGhrt3rpkIMWoxgD
jhaZqtk6vWleV3NZZwid5UbbS0dzW2zjgi8a7talDha3lcHlqWmugN2decI+l5AoHWLNcXkgy4pC
Y9nvcg+lQDddKQgtZG+gg+H8wAqw2fn1NfPKijs50hzIMIfNNIvKcPhz6hXOKCAj69aOVhXmyoVZ
elqwKanQ0zLfP78veia4eeX7muOT4rfKfWvui6i1jfQ5L9YSmiWnjx1wwTTGVYoa749o4A1RqrmB
5pgfgOmkXwsbainqNYhJP4m4jq1/Htc0B5ds6hO7HzvLE2rN7mAcjr1hQKfi6Em9NRTNTpKn2y5n
qVXyB2kAbAt9E12fuZxeklJXi1XVKbdcc6YD3e3wdWpaTi1/67TG0bGARv0H2fAfe7MloRWjNHKi
q39ExfwfwTk/Tv08BtvWvfzy9nEuUNcBzqBMf37xTqeqnLYd07sOOsV2leebHHLA2/t3zb2Ky6ap
baHTwOwxdt7b0ED2MuvQq46RxPVBT/VvcWG99k32KW7VJ19Ty6MEQ842jYvvaVHft2O4zZBNl5js
26l9W4NAapNNFQWGbVqFuKF7HwJ6l5HU7j75UsI8CYKZZao4UrPWxll6BS9//OSuLjaoUbycOWl+
vNgZtohgd16Sya5VbJe8EIEs5LfIZ/KfmdMbXUVMgyDkVYN4Tmy7pygx9nop019xbn+NxfVMghnT
JIh41fQXQY8ZmSaoDkQi51iHkKn0Ecqud7fNLPk6JqeYgwbrPDGcvt+2KC0iV5Y8FuSBJk/j5Fta
qffMNn5qJPoLTfs5LQZpxcEuRoSoLHGWOcm8hjOrtIirIA4t1VENW89tKt8TZ2y4hVvT+2XYgruL
75JT8DXZ5tBGbW8veXFnL4zP3s1WqgXF6DBeFD9GKEAD6aNX/kUVgkks0E9ASSE+myfUidbVDcVk
Voh+gezqdtJ/jnXheHspC2m7ZU5gS0QbgazOY43AGBMx66jWtpVJ410+KqIOVZFCjJv60NSWhV1p
xRct7IeVTbx+riaJLNwRLyRYwHmVJfKTQoN41XAKr7ah/90MFlxo+xjB7bJ4vb3KBcf+3tjsbleD
oQdNgDH1oCHwAhtTktn1XbGV98OJwMrPbOvlts3rnZ3WNi2OMfNremFzGHy5FBEB1wtH0txdqBOe
Rq8pg7xhrGwE4yT3P2+bVLlq77MGBGvpQE0ynNrUAHt/FV0lbotYwGTbNQ+jbkLOLclrw2wL9QgG
1f/Qv1C9ons6eyQ1LQ3awePRgkEo2/hIYXbeeaqEgNI9BF/8rcX/cjfVx2jbHMttKGzMcFUIeOmL
vvsVs6cz6scxQ1dp+hX9dnqq63Y/GRYO9QEC80pcTQIW5rXfL3xWiBmGrNKSlIWrb5kj2+nXZGee
xqfsIYEKUT2hKQe1uLntGexDEvps6baH2MnKN15IRaZfoZMZ0MdhbGn2kZN8HKV2UPgVwBItlrmt
AKnZ4pdpMDbP7tfKLwvnGCwg8rVITE4IktnnLvqgDuVWU5zcOklVv40ZMTCb8k7G2+ddt3UT66sF
XuZ/PsrvrM4+bxm4qlGIuuLUlfbQxu5jusp6s3Bb3pmYfU4tyQLB4kVzzNj94pniNkLucGUZC04O
G0TIcG2Z5lW5h8HYwp1QvE5YDXatO0beb+Cf20nSo152K4/idWhB6xl2HerWyPNdlXq6ZjTNHjUM
p1Lyfqu0zQFB+q3RSeFGq9XPtz/Q0rFAaYeBadwbzC+zY+ipRiQoCYFYB7bozk9qMNZJ8kHivMAE
ETfbPMrDTVUIxaYw5G572/rSUoF1g2aSeRwBNb73dDwZCWO9iQIj65hvvLo9qkN6EqzoNTey/W1b
00pmXlXliaT4O5HfU4B8b0tJxcAy48lWXj5VSvh7QJJUbamQ/IUdSyVfnFRWr+B9ST4R2eUR59Gv
z2pTngDRh5sC8YfbdpbOPSNK/7EzJ2PwwRDVYhcrqD8xIlFBtFnlKwQ5S05q8hW069kvphpn36fJ
69hvM192oEUYt0iaKkdrV0n3zZZS+ZQdCsLh9qrWTM4hpy7abmYSCRJ+MREnNgQ79Bl0Lr5A+6bt
kv3a6PhCCKpdrnGON+30ZCxhxZZJ3txhZ6aw3nvMNW7LYZegdePZ7Vtuh6/wz8dva8jTBZ4pjLO3
CG8gdHEFYCjkNoxMBeOuyDWDk/0r4J5f3aj/bjv5WUpLNDx0o9rqPoMBQ1s9397thfun6YCnJypn
mMjnuBM5N3RETQa+b0Trw/Q3ah8flO5e1fuVo7Rw+7BkEaBO0xxXw1StHKdx6/Wy05XfRulJ146+
utK3XDQBFhSKe8ZuroB1XpiFZqZiIomfJcPfGAaMDsXKOhZunQbY/P+MTDt6kV1WihSPgdfJTqll
W8WqbAFihP/9oyBQBFMlaYFydenqNB+TKkjkySn+zvP2LgiCZ60W73lLV1azUDqkHP+vrfltC/uA
Cydjy4XP97fv75R9RPoV2cWP8HO5y07Jx9GeIHzyxt/pKy2xxatngbg2AJPRlTJmMUkd1rrsxqFM
8Ie+/QMqL8pxQmYk9421mQAaE/7Si2zV2Ky96EvfkYlmmU4cZ9KYx9hNS+2raQIW7n/R9RO5/MpX
XIps/yiT/cfC/KQYIoirAQsFDJ0yCvNSaOsv/xCfMO2inayVHHDp/INgF3nkKP5zn98fTVJP0RfE
iCumqxtL/t7Rj4atd2VdSy6D5GQi3+VfAFnfW4HEqRiNxESbb/R2MohKWSpOkv4s9WsD/YufiB9N
ZDAN9c/5mwUjh6bFtSRHYcq41ozNWEX7v7hqFyamn3Bxmy0loV0CIM8JlPrQ5+NR94JXChLHUNVW
rpo8hbqz+EOjbU9EMHXwr4THorGAlI2Fwv1iquhWhyfdHaGI1xmC1LzoYKqhuNErlbzZzQa7FPNT
G7YnKdLvUem0k5Rq95BsvSzb94L1mLmIpDDsX2bjno79yQ1qRlAKP9s0ogHsPRLOtZojJaswvapV
efA/D+DiOUiMgaMwsXAlDxDUxZD7BKVObLQ7yDRts+tWjtpCbIoJhuIYryEbnkdsFfDSGhFUyan3
+plW9V0DILs+rD3Ci/eGeQWmKNE6YJz4/SFQfSuvNJ+L6sV3TRhvdPl37K4xSi5eG5NitEnFkEk0
5b2RQnP9qNdwdV4d20L/G0jVphy/yn/zzlp4dJHAU7/WOAjkztKjgkuTZrTx87gvmcEw9I3Symt6
rgv7Rk2L3sE0uW5cDcmbQVSPtDcxFb6G+anqn8NghbhkAQU8TTsRt8O5g6DCvEjRVW7lx60sOQnA
hG9QVG0VagSqZncKIx6TXEF6GL/edgoLfmdSbwD+QqIAxHL2Kg1xmKte0EuORRBh6t8rZe2FvxbO
VlgWcF+0KxltpT/8/jSYyL20QhdLjq/Y5mvv7XJoLERnaoYzumtssh+GYWf3/ieXMBvkrLCOdV5a
JRE9FUmws3ij2U+QhirMxbGVHeOZUWnZzsQdVAdbww6TLTMl3Yaw96Ct5CwLtwCZVfJM+P/I9ubZ
JsA2CQYlQjREPzZy/8EnefasIyxWu9vfcMkQX5AgyoRG+Aps0pu51iOQRyzo6ZvUOtLqOFsCYyR4
y9uW/mCMZ36dKs6/pmYlDsOoBTcySViqKD+hO/m577L7fJQ+oLRWbULXfMnyR4R4dvlgfe/kxInK
g1JbCCloG3UwtnUOfl5Gh1IhTGipNKn3qFqJMcrSArNvT1VS70yrsaWxPGXqb0RUT3XzKRrPENpt
qtCwixolkazc/T/Srmu5keVYftFEjDevYzDwJEiQIPdlgstdjvc99utvNo6uFmxAaJ2j0IukjWBh
2lSXycqUo9buR8NFVQ9l0XQhKi7087xewlC4CubDybBNyGXF/W8hbVyxJY5p5BEnCLlxY8FZSUcx
scPAgbP17lHPaxLHLUT5oCamOv1j65d+uGsxrg2BcUcVbZ4M/bUfQgcBEyDwQRALviL/inNLmHSh
k15LlPCaL6nvgCBrOEWZm0aQVpgWEFwYuaf/fhEpZKBtk9Kgxo0tTWeIB2cUP3S98u8fphtgCejt
nPXzABiRr6KroMJJy0VBRIWp2cZKuIotJbPLMnKIDMBMH0IesowXhTHoT3oLsFoYmoHXqeOJmOLj
YNSJCxHB51y21mE8BB7U5jOI6RjxKu2stSxOG0sME+iWBaMrzCK6h+n4UGYRz29f3z86FqNBzh6R
wfVyzRLUW8Fr072GH/OCVDZy6oPgqL+UA4qq77KdHSCzFdrG8f76Xe8SNYseCDRmIFXNvrKRRfdp
NiEjUAc7VYtXMqQibIAnuINH9L3+fuu/W2IjR1St2twyuld9p6/7R8pLUHnZx+TK9mRPG95oyq0P
Aw01umSoxABOxBy/wtKqRNMgRJGMki2mGz1+EVNewH3uEn3/KJw+1Mco1gH/YWvEQHOjfTQqgDkA
0h1ujE32HO+CAnPrlqeifW7gKD7mrgCojLA0vR6MJaov74dNxLkH5zeW+SUgv0aFHP6bkvoxhSdg
jltpSvFLtLk4poFxEuLmkE/1acoHED1B6NoxIRqvQnDZVmspgDyeqbhpFD8qUFXtVNNrO2sntMoh
y6yFmte5gx4kVO2NYaFJZAdaMG8oVVvq5MLGXzqGmmXLPW4RmgBSCrSrsBczeWfqWekExfTYarqX
oUJsz00a4f+xtrWY7lpZ2seUEFwwyle9EX9BafttLggowYOHTO+flMYEUFdHAoMeWe+UFTABWitG
3iC1/tw3lVv1Vm+LDUH+DRCPozQK58290eiBV6S4S+QVqIuwuxo0RDC6VAKRemw329E1NtZGfoVo
NKS2Vmf6wneqZrlO1nuyD53nig87vQ428BMwpwuJbqSmV/XzPK46JRZE8XUCQkmGgDQ8ABBK3YKy
RjWWky35k0i3bWp4/hFgXSMmJb0N5iSAwJ8+xK6Sb4qW5wToIbw6pCpYdABmwTwc623CsbGMLBrF
V0yVOuYMsnZNy+wxyZd51HxKXbtSK7UAeYjFKdvdAJxgHeHkUP4FqcZV23yQ0O3NyNS/TsmK5HA8
EGZS+upZqFInCHQwFQ2roMaa5sGilzpO6ndjQBeKdOhRmCJYntAaZW7nnEHLMhHE7tV6Vic7+KIV
UwFydFCsMKBorTnqkk9xfCOy+Gb1PJFy8QQD5A9SHQtWKed3cyRQ4yudcIfxR0f4OmNteD2z/2AS
PBqgrYYfYq8OQWIYdpHUAb8pO+DlTT1RwXB5uWoQlstgCLaN95oTQZ0rKN+PFZ5N8HMBdoblvYqg
pniMmzjv6HdKC5WSfSZ+hxiuX6Q74PExAl268TNx5BPwGNmPuLBLPlr7xoPz7Uew75usW6OuErxv
muD17c8RQl11x7tBNyqA9Fup3IeKYOdKadvsgDuRjLZ7rXQM0XevUtA5BEy9mQy4YqQtc3RG1QlM
q8qhigRXSKDtmhE3GkFhP9WP8mDuMdXo3Y8iaOpzvQFAkIEADqSyLFI/iEByLUl596oUodNGeNnF
dzXBxqcj0A0S5627kQwizUQqBgdC2wBsnctoFBS5tAyyz6vwqfOUlbym4/0quDZoF3oqz1w19Vby
6NPLFYKRb3ztpXlmp6u2yvI2wdc2eM4bhOuprz8ImGPCI7XklV1vMDp9/1gmkNHDZtBHUFe99m/5
xwg+gdjLfcsx/N6OD1RU0/BFcBvqaPtw1vlGrfu7aRqzXviPVEDIFg0w3XpkFe7jZT3alPSanKiW
EVVOa6H449eLZJ3tFE5z4uZJv1xmeugurAvxDFb2EtaJC/qGlbmO8OnC3nJU4J9Hj0oaRR4yvr9P
AYIkGIGJgiI3pZ5mCk+y0mLiJdSx4KVlZ6KvBduuWQsY7Qy4QOTrEud3W+xREuqslCPYCn5EO9mf
vMhJVpMHzsxdv6w/e9FpXcHPF5bKBVvf6BtS21RbEngK8DYydWlk/DLo42DbegYNgDcvKQtI29sJ
qIf+CQoT1hCYUgwykly2kAFxz06qUzwMJOnsOX0WoMN83wnd/qALE8xxlaUm1Yjxr+dOphMLL4DM
uxbGVQVXf7pv7Ya7B4oLelAa3DCqeszqEaVGmYEgXzPAnE06JDGK7kghb6745gG5MEN90cUliMgg
TbWJrKmU29Abu9CPZPGFaP2yHJLa0RID8ag4cvpM15EgNuvCKnMFRD1PTGmkySgpwZUNjoiMMzxz
y7fABOqUSFWQtRjM+hlyGxdotEKR8UNYlq/xMl0j3T3WfoB2Vgc5kmmVHoEIBp3jxNm6G40m+nl/
bDOLqgydWkcjbDfwLMNegiPtQZSAHpCfeX3H1XK9vZx/7DHLmaFjHYil2r2CmNxu59Ktzfd/chpN
GbkfkOJX467xkHZtgiv2apAaotXrBkU8Ufx138iNVx7L9scIPasXZ7EMuh6APyybJG0JZHLmrx6D
dzXIe0SFE1DceuK/2WIC5jQTolCLYQv41gnRq7GoClv0yBYO0hU8kH63n0pj64uUTt5h9FEWbS6f
8HW6Qs/Jvz+YFZkw6loJJlWmL1AT28h/PdkjkY3I0pEfjH24pcQhYmRT3c5uyaNqAAk2FpQJqwAk
QXEBhXwF/8w8/d1kkFml6qFKolHO5AD0KBUe+lo3HyH89pTJ9T7ILLR7tXpcznnmI5slNgp+i6Sb
nknVPPdKVrtN1L+bKig6jFLYWUFUO03UNo5WoX2jVz8tqD2QanjQ6swlqb4mghjbeByB4pNsRa6B
sChATC3FL8YYbbOx2zTa/GKm3UNaWl6mDhu1aBWnJYqKSUgR+XosB441FKs5ihelZT6L0rDuBP2l
HVrZ1nVwIwXSQ6crXjoH06bpA8zAxOkyNI1sAaD7lxiNh9Yy3ixSbJUg3suV+lNJzT20Nz7LJCBO
DwpM1O3Czg6jajNo2WlS2tjRovxBqIzIa8NZc8nc/ULD72jFZmmjcQ9u1NbCRH0Efsoy6UKntMpl
V0YPap6XENydZnCbhp9d0r6i5vckd+ZKlqbcEZqhWlhVshrHfKXM1dOQmZIdThN+R2HNGMSOsfrT
4OqJQpYWqMocqeuAiazKY6KPo11N9aJuxa8y6jQvrWPTS0x92VvlopyEEpALY3TuX9Urj0MRHRj5
Qa5tAXpxzpguruo0WrGiVWH3EmjjU9EED5LKiw6vHkCYQBkfRRI0s5SrzkRqJgLgvBZ5KaV3YkX+
PKVehuL6/Q+59tUwAwQhKshoumAUjXknejCngnJTbV+mLrfRPQVHbe+Gqgk+fhwlgKqM9ElLDrUK
4FPyUY8DBqH/tooPbXjTSVwIV0vX8GI5UkmdmVb7EhXqk9z0q7GNH9tQe6plDXVn9fff/WbaG7m4
90wgA6rmqZMIYiXw1Hpgq92RJYRDPeJroDeufB6q/1aKAXuYskY6CR5ztiyjCBZpIhnJ5IBikwnB
GSjL/aBaveLivdhT6qACz/BB4kX49N279m9/7NJTfHFKFfAqB70O/yb645uy0JbmAHlApOtAsUCa
Q3Dl3P5HSwvVA9qSoCgJxiT6Nyh9IUsnZ16IYQeWYWI3Hp2m7HfZb15B5FZZH72Wf9tjQg2rsGoo
o8CelAyuRtqvbspKu9QNwRYTwiszXV3788H5Y40JNEDFRnRBhDXRNw/aYtjNILy0ewduy2kO4NjZ
88rs1/fz3MdDkwXcjBiMYwGP0A0uLLFHPUL158iLN+EaM8IPYGwdPZzWH7TyfX8Lb34j5Q+DRYgi
soV9qasbjdQ4NF1cub26Vmue7trVnsHl0FlCQNYgyiGy7ewiUuREbdrupZxXBZAnqBECaJh6KuFZ
uq4Lnk2hwIuqJPrmbCVjTkpZp6QwL6jQHMPQVl/aXe5ru/AoOfG7vlRPlmtxcDXX150aBfxAhqAr
JhhZlzpMg06qMSAvraeuNZl2HZH9TZqjF46tHiEH6DVPxC+cFEQ0nMDuKp9hbDP3YZyLJCklvBrh
PNs/xvlJLR90baulvgVZiPsn5ebqAiWKfhoFXVwx645WD/IgiDu+6IdmG/VOcm6redUGQkeFjbdD
+mgOyUHgLPCt83NplnHfpVTPmVDArKGOz0IaeVMgnKw03MpdwWkbnjHL31wo1vPSFlMkQYySpcOY
dC9Zg1hLrYXtJAD7Poz6TuyC7ZyBMEaOkocZ06WuKiuQeIz7rVg2xFFaM4aY4PxsjpnitXGjOZYJ
0Qa1rQabGBWegraHsIJgPRXB/JGUVenEVnMoRAHUzOKzPIWtg2ar6eZkCBFgjY2TA+PiQY4RxPyz
gVnmWT5YZFy3SXoyVPJVNNM2aNJPOSl3YRc7TS7rINSH/oVixpmT6wbQG2Z2wA3fNJOgL4F0Rz7T
lB/3T8aVD6EPOvAkdFYTsx1svTIf5z5oc619MbSvqPgqyqf7f//6BHz7+yxpiJWOhdr0+Pt6Xy8l
qN+lQe8VOUK+r/uG2Ho7vJOOgita3ypKVmiAM+8ZoPNFOyEMPDVZvG61GRhe4iah6WjhUZhTd1T6
X00jOOUARum59IzZOhBj/CSV8sz5KdTUxVH866eANBczM+DbueLLy0u5S3NiSidJaxdxWDhFpS7G
ibijFvlDvyGVtkkC1Vas8tgbBa9YyXiWs3ksAMJEZGy0FP39ZW/EsIjRfJxPUtrtFLP40eC0OYmZ
IGczrcIGAySCiiQO3QzEI12qvg2lODj50MeOlUfELUYV8BFSgvhTLT1SmSDpUgLehb2xSH9+JTow
338lYv9pTBJhOpkIoJ0qAcnXaLzMUc/bDSa2+ms5qOYA6uNo7rLP5BA2yNyKYDpRuXvApBbq6I8G
KGENHzI0PqAzI+G8zDd34MIk4/fwM5RaFtP5VPUQMgIDwC4Oss2slaUtBsKuSqSlEmScBWWKElff
yTjAXpswfYNVPaWK9hHIGmYCaujmCWSQPaGte8dKi5wTZ7Ggk38ZpagswEHEqxIx6OKCVM376TS+
DV/qV/MQL+dlvaY8/dWCMrijw7YP3kq38RFU7rUXZS27MgAA968cU5+4+hnUzV3Ez0Lag3G0ws8Q
14HfQT2rWwxbPv8u+47+ZUcHPtKS8d+vaBwhNlJmstFNJ9Uft81DvadNCMFTH6x18CC6bWFbLm+N
2eLHlVGm2mRMfQHUNJlOyaoC/SZdVAzRLIjPldK7eW4vPo/xHKkI6Z2Y4PMGJziUSx00gzZoXjDV
SPcxfVR+TKD/TxfB09/MDthvPFfBLjawxGhsEIx0YcdgO0ahGyXRa6xi9H+q539yO/98JftSdBCw
jOpymk6VFr2i5PQjhgL0KFrLYVS9tCfPA09E7+bVvLDIxnrEInMcYweJhPQqg0rm1NiFCXSJvmtR
R7t/Gdjy/9ViMslP2Fh6NskDzLkimPdbZ0Y3EHqdqwL+joe34Vpj7l5qWFLXCy09nnQMN1sIKrpy
vSd5YNrO7Zg7+M/UW64+j/77xVnJlShWIxVnZXJ0f4bwEV51WisfFuhlL6Vd6gZ7XgmSZ5Px6HGq
xJnR0ZthgGF3LBZGB3Ccwns42CTy6tsYJ67kcldm5Ui3rne7PRjWfMuTPyWnsRMPZQBOeMaiQWDP
wAgt3kY0b8DjwiatQMDUiGKV6hSaUrnqumHczobxk+jaZ0WBRSDJ6e1C7HS3tzBFUMRlZwPawXmj
r1cXvwJpCXCfYIcFWuL7jqooPYbDBMWjIvwpQd2RAPpSd5xWDttGhSo69NKQXipQ3gCGmkVkNDpq
LOh15KfwVQaPnu50O2NBtUI1T38Ggx94AHSQR/FcGzs0fmWX8d+i3lRFIQ35SSml1kae/dzpquxM
SfeTZKiB1PXLpC8xTBJ6WipvDAHyI20e7WUhWvUNKjJBvkbr3y0VzdXS5NlsG38Az2GWk62YzI07
izqvbHp9q5nFYp4CBZ1fUhEsFsXzJb9yb1zWrm6PHwkw5dxByqsDQK1B+gW82chR0bn8fgAkVGiT
KapzxGjK2+xalJ6hru3cSaGCCU5F0Yl+BHuu62Kyk7925sIs45cx64uSQ9vmp/rLsOxE+xUutU3k
qpUtQlyocevO1xp79hqnB4XIiuOmeR/NuGkMaEJBDekxPnp0ySpbjD+Ln+E6Bp4AjRw7EG2rsrnR
xFVywiw1467noUnmLKryU7CTHQAJ1qlPbGVtLqK17v2PX0hX4MJTC0lX5FWI9aXbqq0gAwyL2TMG
liLa2fyk0uQ8UXYWA3W1qYyrnlDyNwndVM2e34AydYYXctJfW6iipwCaDa5x0NbNkwgu9nJTjFzU
BF3Ab9kfs8CMC0cJYbISDWe5AcAqzuw24oFtWSrSq09kPEpNlG4WZJggnxjAkFbEDfxqUfrFT0Vd
1Cva5Q+ceMHzZLwDy/gEo5AtYsYkP3U4Lwbk6TaT/PC/HZlzMHxxZFR97jUxaXIkFHnsSO40Qg8i
cuXC+RwdDaTbixLyfj954gTXD+/3XTs/lBd2Mfo0930Lu8MaUlANKsWYaClO9CqKxxoQG64+9nVc
z5hkvE8MiFxVQDMASYu2SNdkKezUBT2WPBgvZ9/O337xbUVTT5MswlAmN3YQLlvho0s5G3fbBpw4
RnIh78ASSOZCABxLWuKq17Sf+p5DT6IbeE84x4rBBAqpFKgtzXPPkS3utC+daOQ3Lbot2Wde5Bkr
XuR3XVg6b9O/v4zFZ6jgZ9bTPstP/SJcQqznEFWuCo0QGQzaBSQjT+ApPP6jW/DHJnM0zDruLKuC
k1Z9c93tg9rOFsFj7ATPmH2yq4MCUWqbl0TffvOhZ/6vPWS7X2ZvDUlupdRdU+SVtKxOwbJzI2gS
ZH78k/ONtx+iP9aYh0gj4VS3DU6MiD5b8Ry5n/kqWVbUb/n3TVG/dO2R/1iip+ri/OtIIacM2OqT
GWL4RgjscYwczDbZYoThBOOQDYod8i7dda2AOTfMOxQOlaEGBN+XdYJpN1b4ZbTkravLQyiWhTPo
0bIch5UoBluSjKZbVTWkaPUAolOdvIy76UkPSOvcXwreBWIep8KIBoOMOMzIB2ylfMsRWhnD+30j
Oj2e9xaceZ9CXWxNWc+LE8a9k6UJLsdF3wWD0+jVolD6PchNUYFUhWWRRyFKwtk2z9T1JAOEIDWe
ESUucK0eRskdrQyfpTA76KPoK7P0nKrDSxjXS3A/ubMyLowhXat9lXm1gK57X0OEjUS5nc5FCTyG
tenV9qElxtIa5xVoitegkladRGjbbacED2E+v8pKriDWrI8gDH1NKG352NeHaQxEJ7egC9v3SWNn
ifRWJ1rqaPi7bawd8zHOl8lcgflN16EoGvWNW1igMRvmpFr3FZJ6S2ueNTNI3alFm8AEtP7+Kt/a
SpCmAe2tgwQKuMXvp1rK+qxIurgAud5xmEUnLaCoJQYcK7dC5EsrzN1pw7wOBjnOT4n5EjZPszW6
xVR6VilzDN18gS8tMfclq2JFVvooP5WZba51FC3yXbGRfJqZdQ/RQeQ9JrdO6aVB5i4kA1hLUHbK
4IC6DwJNtN7+7Nz+o33gy6OzKL9zyHZpjLkSUQAZhknDbg1Q1LDxicmjtcjcnti1D2BNagfgcAeU
+WP00WQ1DZvHbck2O69+ARO9ybEuFBhWp2/K4MXL6JjuyyeITjm6a/yIYbuxp+do81+gKmgiw7qD
i29nY7qMkCAci/Or3bvKVltiVNn/i8y6+vH3xTXZL2VjOTGxyqmasNb0ZakPClI6yxHfUBEGOT4N
jXkE/fSk3PtAetIuHpi501JCRCE7FfFsdxKmKroHWflK4EwsrqAH596z0VxnhMkQylGB8pfyCYqo
wlZ+kg3UCz3lVTwWAIp2G+7h4W0h42yUAjpToYQlRUcVRC/V4wBYtrYrj9Oq8UOXmxvTv3dvRRm3
E7djXpER9vRD4LdAl9kg2Dirh2LqSwbUyQs8wnm2eDYZB9QMQqUFQYhXK6/fhTh56POZ43NuJqeX
V4HxORLUbaPCxEmBHOFkCxE4qiJX2Qev8QEiDmtp3b+i4ACgnBPsu1WD6X0eqP+65Ie45PInMJ7I
0EkSizI9rOFeSwZb7TNbHUw739XNqtAfa/1Xg9SLBF/336vb9beL8JJxQIIIZmocgvwkH+aFjARr
XAZ+AU4GlG8XYIFx6scCIXzOo0z4D+nyv+M/k8kaMkGLpiaDYSq4CdjsZx5i1Wsq8ksFBhunQ0dl
IzzyADq3bqr054PZuQJNgY5EBYEXBFvK2qpAfExbwNxS3a27eWmG8T79bJAhNxC20+G2YV8RjNRh
KAXayWoP8FhocjMFdi70XwWIPytKf9KFw6u0Ti+jHh6d9lTF13mVwS0MHuDxdnoIVo2HfOwQ2dhT
9D/rB3SaHc5honvGOojLj2YckkFy9F9BNYzXDKcWncZ4JfgJ+P959+WWV7g0xHiiIiz7CFpA+alQ
wY0Q74eMkznzDDBuRxGmUS9yejqNz6zYZ9nj/aU603rfWyrG5wSxOAQqTesqMbUcOY4jv08kyQ4M
hK8GaSDZkeN/TW1ql1FQO0VZbPUO0OgY+FG1CH/JYMQuFKlz4Rf8TiPmElDU3A5045EQctIs4G1C
aa83ylttWB4kkCNbkgRwz47jkljzARw/n/qsrTS0puw8SNdSl/libPC60bciusu9YlxbkjeyGgU4
liFmaQGKRXUzg2Qh2MXd4iFa6BiJG7+aD3mbPxRrdFD/Cwgp784zTi4t9EQbIW92MiQAtldmeZwV
zmfyHCkLqsGwf5KZSNVPMiI5+bVYpKlvPMVbABpQrJp30Lh1hmWeOP+oYP7n7biaNxTB+lo1PZ7l
ftHHmN7FJDjaYJ2bernTQ6ktfowV0FI5GCzlVifuB1nQiP7uc4YUqsLgZaBujjLz03qusjd+nn0d
etPjD/jxZbvmtsjojrHX5/KbGQcwmVZeROCqhq/TGzv8wgQANEXrD92hmixojE/O7JsgMHJ0mWoC
8kWNb3mIy1/AeIiwFkJrJhoqyqjzxoDl+Dm08cC7C169yM3dQUCcwCv23nw1L60yboOQCDN5Ab57
cOQ1FK8mO15KS8Gjc5YFUjS7eEKuwsVg37pAl2aZOywOk9Wpepif0nQl96odta/y8Pu+S7xZ07s0
wtxS8FhUhjki9esXdJpSA847cpvlJ6bQaYFNeOexi9ysrf2xCM7676c3i9RYyks9O2WrTsfok12u
c792xYWkLyhN0z95ti7tMR21VCpGpatwU1tNWY1WtRqzYHl/Fe8fS0yIfv+kosqK0Jis/DTJgmRr
c/dRJyIH1MRdNybSCEFqYnRgejwHN9F75NCd0o/Bg76IRpsHyuV80jmLv4hrDIUAaoOi1QnUUFQM
ljs5drMqeLEvbKt7ojPrEfWg8iE6FkdytBa0ya+uQNllusmy+S/epJsPxqVR5jB0bWSoZY/MBmRA
uj8GNgpipU0pw2JflCCjRGyK1xBGpzjwUjleynOOJS/WFKRdoowSGPUjqHxkK2mhY0bfmVHxoKii
7El+ptUA4TC58OG/DbfgkQFyF505RGPR9agRImVGH5I2W40FAdmFO1pu8SWtNWhCE2QEKspn9v0r
Qj3zf347wOn8/YpYUWkM2kBLTFPuxTGYZMhbq/rufSucU3vm5rlYYaiXyplRwGVmWmTHUWrLLU+K
gmeCeYKMVqq0OUPIMVShXSpgyBWe7n/Efb8P5pXvSzUknd6JMs7oUG+m4EsmKwgmc7aD4/fBmvzd
SGoUQlaQtEAmGDS2Wnh6bWuinfvDY+cqTlb5MzAv3DeNJfBkK1Is6wlYKrQqH3AAk5UVobtog7gn
OTYrVADnk7mSfORqC3kBBYzF7IuPozM7+iJbYyt7Hx0RlKz+p8Vm+VDkiNThZGGx2zzeRYj31VJZ
GyGXkZuzqQrjeLRZnKK4wHejD258Sij9UZX75CT5wXN+BMbhJ2pHv+5/G+eoKsyzNIM7KSgN3Aar
oOvc2gCe8M4R/Rt37jUrJBZnLaYNGtzrYpvvVRQyzK1uA31mF/+FGBzPfbG6TXUqF2OUYLeibf82
eKIXfc7LZkP5l5Kn/BdA9dyWGa8ar9CdvfApUVEnFVGwc7KvvKWbeUnFPfLVsG3ANgECNs6B5N1M
hXEwdQntaaCDaJTdvkbHHMja4WVeooC6076a2cbIlnf/nPAeJpZJM44MgqlVfOKwrlGPb1xFsjvw
e2inKHNav1mC78uETJzdlXbsZ3aT2UGMteZmNpxXQmG8EmZ2RE3IUJFrvSYE9YWheepHsch/q+44
uJNsW7PXPZKXzOEidO4nVWD6+L7NFVFDwcAVPZm7Cg3ByJWOKF9D8RzIK+z3EbVB5bVZYzKAj6Y+
xzp3bhE7Va5HdR/EPTaAwoPS2Y4ekdb5AYKExwg1rBkYFlASgwFBRx0LYzp42H5GHPoFztqrjIfK
MIUgFglyq7nuAI5IQky4mYoH+edfQxblnGPO8U0q45s00hgYg8ZNTqNDhJlyPZz+RwvK9w3t60SJ
K9BWnEw5ekQFfTmrPCKem0uGIgOmHEF/bujMcW1JGWOykgZ0GFzCTKsbmOLRMD+k7Of9G3rz9bgw
xBxOISsbSR3QRh67cWEVb+hdO1n9dd/I7QzjjxUWU0JaoYt1Wvavvck5M874pSM+IvjfRmseOu0m
6AdkM/+/eCyaxCwQC5glvkkKcpc0oEsAgYTe/zSywlOUYAGehaUalrYFPUzOh94sZFyYZg7fYAgt
6SzsW+2ZfrqJPkOItT2CK8pGf8yDikPnojku2+IG3YCYTxt809dc2GeO5lwEVd4LAXXx9eyQFeib
anuOgO8aT7EPjQ4bFAPisU2dpcZTjrydAl0Ypzfz8j3rR6maSuzyuIgeVQhXV8/WvqbjDSMemXg1
uHliCyZER7lbzrkvBvOUVqVSF5kJ08Kz7MieBmrMqLNLXweednLBHeEqI7I+XrGOZ5b++8UXV30g
UZWo/CSZ6bZq4sfJxBxALNhGbHGc6O0I5WJ1meC9JIYxywGN816HDxknKjwTcgHQ9gZ+TYzNtyde
CHs7QrmwybihJgUrSZjgOBvPpp+800aa9KQ/g4DaaZ8LX1hwrg99Ca5eqwt7jDeKJoA59RHfqNng
XdhQsrNh0a4gOs3VO78dDf2xxXasmljqMQCDb6veitV4lIDBd0NPXtW4pHimHUAU3nkhGMfbst0q
UsRCFyoqqowJONL7Z1XEe0i4MA/qZe4so8l4oSzR20YJsYzTmqwApoOqdQksHfBA7mCXnFL5Tez9
hbs1GZ9jJKTTdQDoT/oO7fJFDHnjylYe5gXY0kAtVvpKA7ajGXMj6il+Kx+nN3Rd/65MwF/p38V2
Ms6HSGGUmCiXnaT6kGgfTb7KBZ64Bse7srRiXWOBd6uGDSPfWeD66h7LECyET5DZ4FwE3g4yjmXE
OIkhTNhBgqaf6nR+8kCWGC/0x33h8zQUOV7MZDzLkIaKSCQYq6bEm4dX3filY3iqyjLOZ90MzS72
iHEnPWgQemVGIFhUQ2pLE3AVgpA+3V+7m5sE1SbQp6gSgFvMU5CJJJ56ywSaqkXwJ02LsVojDlxY
GcAAw/G+sdse8sIas1FgHSeq2qBAS9lMxh7dS8cCjBSaPBqSVSF20gWv5X0T5wQuPfAFn5Xkz0nX
xasjgcZvikBLCboqyIqBr6/1ZAeoP1pvq7z4GEZ+t6oykCUSB/Udy9Vf7n/1LTd2+QPo6b34AXUf
CWWhqsFr0kz7uTIJOEaabR8D+nzf0M1H79IS41vStMmSWCl6tGVMP6edsHi0Mwl018Jughp98iM1
F3xy4pt566Vdxpv08agMIAgqT9ZsgSamyJ5L1axA0F8CidyN4hIO8VNU0ldxVAfPHFsBxEogpgY5
NYT5imL0o1aTNtbc9F4jSqPby71ki6E8+MgFC1tS2s8uL83l/fW6dfYvfzZz9sMiE414NADpMcPR
bqLsAfPamR3LwKBYBZqYQ8Qt/F6/2WAkpxyLqgyW5Stdr7INAX0X8r+6B91e25CligmQ5qnxeVIC
1/7juynmsskzpF6bIQH/Frh7SGS5csylYbsGPXy3wTjDYJRIbgRpdsqbzFGM30n6DiYjZ2gwpJC9
NPlGnT9z8XR/3240Ar9bZTxjIyjqMElZdpLC8jjW0BjRJ3E5JZQyoH0yhtxRuxFTE5j+DLKlTlQE
KQJ67aXyFrfZszynCZxN6N3/Wbz1ZsIxORzzKQvxqwJrn6Kf0Bc8xslz5vc9VKEfTke9ITsHwSrm
ggdNoJclIGGviZQsDauJoFReCbamlIpb18JnQnl3CvAr17GIxgp57DoDaqyiStx0HA65Ah4bUs21
U1fq5xClv1Ql/aU0tYFLG+lupROvU1VAP5Ou8kCKU6DSpP8WZOvYoNvmYVjysTOATRLbcosJjseg
UlunmBq/CskKWg+/ramq7IzkW1MdEmfM5U+lB+ZwluLHwJQHSOAWv/DeQE59qBwzUd9EgWCeW59H
p69MQL4aOmo4tQ+dBP48om4NuV4GufwRCvhpEAVZtHN2mIQYDLtz8NBrHeaJo35w00LKbCQXpmP2
0VZEpGpjyBH7HqhQJlHbHyXhpVHXgcD3zWC8npTMEEIhuMrxlLwrsas3+lGczV2s83T6buTo300x
nsoCfgWkn7hmySpclmvKcqj40bJY83pjN17o75YYp4HxgL6XVFgKdqYfbmhvMwXRrfwmn8d9eT39
6wrAd3OM/4BArQ7SLTM9ZSROPIg7Rct+Hj50oRntOYEXMUvppxaHL4Aq//2pdKoOcXGbGDcykrit
kgDPpdHZgxdukgfDay14Y8kDSM3lBY70z11dXp0y3VP1gCudJLEJ1QqDDtkJhJLignTSEqSEWzVs
VqDGH51Oio+JJazuO6WbvtKURPCuQASDzjJ/jz6EKbe0ulGQ3aCCuUQx0xU+kofA7d4pkJ3SU4dA
OzoNj/L33ElkP/fSMLO68qRMAdTQEP5XtSuMne4ow/g7yUCXGYk54DhaM/mRZv0faVfWHStvbH8R
awECAa9MPXq2u22/sI7PgBAzYv71d+Pcm9PGpElyX/JlrS+xGqlUVaratTd3DRVk/x13QxDxQN6g
p4Gr5PSRBfpBiVHyljPL7dn4YWnCi+Fm90Gro7uvTrKmbzFZRfJ9T9igMHGxZTNHbiaR3lQhtiwT
e3PwRjeDvIPlsJPEnIbY2YDeNHCh+7X6/1IAAYWhCoUniAN8UyKAjreCJ1mbnMOM2cVobeiQ+f+V
OfxzjXmfLQJFfVmbVYKSG8QrHDyWUAopfNNtCrhPYE1qp6dO0XrBuj76Qnl92ti/i89K21ZoNn2N
Azu3PxVffy3AROdKqCRA696lO+vmk5pOdZXSlirUFLbcWxu8Mpec9uVPmCXjkCMArxwRyTmH5IlD
IvklUPINeEXBoaBuNLLVM33T1vmjSqNDZakb02JP/WjiXaQ/gbbIsZIaugnyNtA7RyPSjqrspHSY
4Ep+Q0HHGfFRKc23KNvv6tHwZF64KSSTA4zLmyR1oRsKwqfyTe6jXWENSMw4iE3IeNelyo3VxgA+
Q+goVJwMWs5yQs8tp67Vcx82eRcmwq97sMLF4JUVBhDRG8XKfsRB446NbBfpiQL/FpdQpkpBTDva
3Iz2pdbta9U4NHK9D6CAGt5r1uAUo+RnCr/pB/OYsF8J9PXMJrCJcRZZ9cMwY9uCEA1nqhNA4msc
iNOZz6SJbSPFsCHRt10nPdD8nkbFShq1FBIuT2iW4wxqgcsX91MnU/fJYappaeg8/xcT/l+NcRa+
c5GXcVUVE/C9xlZ7Uz0LFYQP3YPuzil1rV23l55Xrt/04787xb83YBbIw0SORq3GDZAqc6vWwq60
yA4zPLu7fgM6DI8BLC2D8jZLMJwWf0DxyRsgg3n9Z6w4mnlrM9HNTuW8Sc5j3uxHMz/UfKXMtbbC
LOqYAUkgh1TDlYEDuOEHs6zWcFhLL6lLO5nFl5AntaGP5YSYo3viBjvh6/sJuLZe/Vz7mllAqOMW
YkAq9osmlmPJgOWs6aQs9Hy+WOO881i3YMXSDPj+HjO9sRfuC8VrwVlDvGGrcE9ZSQtWvmjeZJRY
HVpNj+Wa8E4XmNyF67puY4s568X5zDuLNXyH1qY4H21T78RGQv+29qiPd+52ZaUVn67NPIbGFLUO
cA2BDJigXOXGxFWOnfGhxXry1nCT4zr1wML02tcTm7b4sqxDxp5nIyIJA1wG0jZl7BbgrRhd85kC
i9rfonysOPDoUDLUnWqzajIrF0Cb+ZIgKlC6y2GVn4WtZwEerqlwnN+r27VnwXIyB5Uk0NdDtQ3J
5NePpYyRSgqRuyp3rQuknvqHOVOjityCgSWx2Z1+yyFgVNsayGW7Xe53W+Mo/xu6J1N8/uZA//6Q
ef5S99AdzgM8suvX1tV9sQlfCPJYDdD59bm9JcOaiNXQGwWzGmhZvn61RBBsS6ojEUzZb4OOYNJU
658xNzdmKl5XrHjhy0DVO+nmKIRA9XZ2nOlQtyne1fyzNqocwTczKcgMvupi/BJd2f88BnxZbvr2
C/Otoq7uLSnjZ13LUruhSQzFq2EVl7TgaL4sM9tCnvEkyq10+ipzMx5LSCdOyJXOLX1wEG/WwBNr
y82CgtKXihqO2MRIhL6ZcJfDCFcOaiGGf/mk2V0oxpqSLMPOYXTfVY7Db/5keMam21W/tcN68Fmo
6oJ/6K9hfDrai5NqUI4kRYdvql3IhrvIGTqf+QYQeXAv7ygny4fQXTOPJff9ZdVZri6lvI7AgcxR
cmgBQJrgNzroKbXzWkq+MP739fumi3HxfdJYEqtSsNLkx6LttNYn8QJ/+H8vNYsUFecQhCyx1CQY
ob2MB8mb5oyJl6PStRKWpvs681TYQHA44ykJjzlvsmuistpxMpNGxzh1DWFTdlvWv1eMcdng/64y
u8bGiDeBpGTxOSjk17KdqMqM8jaSikc1AaWEBS4uaNFQnu+hDr0d5UxzAtb2Ds91X2qItOJV1j56
dt3xaAmTnJUxnrCjE2itP2gCvLe5f/2zF8b9YDOT+vzEsAuV1Jl1qlSzJCYluINtSu5C8BvbfIye
06oEXhYMZlED7hWtdenAXyMK7oNB8Sva3epoa+lQN3QbvfsoRv7TIObPxCjwAKglhJEyeZGC5G4k
9ZpawtLOQMPctMD7ifrOPFqXnRHRPu3jc6kVZ0JBoNIp1SkqlKfrW/OpSTy3OxPseXRqMqCOMP2Q
i+vEu4FmKMeyc9Y3W/QaXkpJuzfxatS0c6Xep1K7j6HxJJ2C/Cw18sHoSidVMUPT6c80+5UNgzeE
Dy0tHiQZas4tFOkw7bBXLU/XH/KGgRKu8aue7DhmoEUq2yO5i+LUBo3Glml3WVHaAVQ8gvEc17fG
uG8gvqQZEAWjIwDOZrxJSfuCE9tY47MA2qw2wtZmlur17DVq2kPYQbaMQSIEHCXXt2YhnKuQ8TWh
dDV1OueM7gOGHHo0+tm5aTAryB7MtnSsHD9V/PkvFpo6qmAOxGDNvKkagHLDqEadnIqCu6jjO3oS
oqOkORrEDa8vtWRWoLo1DGPSY/umFBapggajxKLzUPO3zLAcE5Owm5QXdMWdLW3e5UIzLz3Vwwwa
JxF6fEHkZgXISPoM9bDSGuxRdKvN7+/roUiqaHQ6LAgJzjPOIUmVBioU+DBWW/s056gYYeIMrYf2
0IoSW1nIbj4GOmhLgy1qBsc6I27NMPoXWJiqjMlrUldbvafPtSG2tWpqtpGRwqm78k4N0jsxWMfQ
xMSOYP5nlblIC4dn5aG32Atex+ymp/lLbkhQL1LM2o8kpm9iw1T2WZ0Yx0gChbXo23tAAdoNG+o7
GlJlT+oIvxHDFfshbLhDafuWy8nvoKL+9YP/7vixP3QSAkO1BZXdWRZSNm0kqELYuWbmjZVKiW1V
a3IES2egm1QGQSUY2bU5CaKstYRVFGfeJ9K57+lDV2c7NR4fhOjd65+z0EPG96jgmoR6EZ7Q89ZW
b5QYAVB1hudieQsZjm3t5gCydzd9jUR4QpYTxzwkP+CNbO28LoI3ZYZf3ebX9af9vnCbYiggYQr+
3fNYSTuEDBRA7035bOHmGmyfGP2KM1p48X9dcOanlahNqQb+9c+0p7lFu3mDCa/NcJQBdVzTPVhI
Ir+uNh31xeeVaUtJwU12Tv98YkpPzSbgKLtqKDIij7QSgOgjXxhrX7lkQpfHOksI2hFz25mlsbOs
FccYrQA74tSxanYKzWijkMhXFFChKAWaP9me8OYmMyp/lMEayCD7EjZ3Oe9/Xbe16WpcO+rZIyEr
hzGB5g5D5QhsJdupwgi413Y121z79tkVHSGgE5kl1jHfyc/eVb1yD5XO/kx3EE44NUfqU8kZtms8
X99DwpejnpeSkPPVZtPK7ByEqDdXB6VtHIJIfn0T11aZZWA15Iq6XMfB5v27Wd4r6IpQ7l9fY2UD
5yWkoRtGPMxHrBFIB2Z0e93CP0XnDY1Y8T/LnwNtJ4RsdUoRvt4PEtRyG4UDA71Lbii22jyZ6koE
/Rd38O8asxDa0LoO46L7x42vd+yn8gGmdle+A3VVCSn6yG+2gbWSICz7tb+Lzp48chBwaQS93Hlo
R1sTaJcnqRfXz0kmbFFipgLjX9dPbfKU36/X3xVnnrSru7wYQ6w4DpIzCkxyooVxfYm105r+/YU3
S3kvQJGHnYzxFXWCQGyivtj/vr7KAuh1ukl/v2Syz4tlKjSgG+TsSKWhSnciqC1+KmHaw2t4P8HF
wO648mGrNjLzl0VlFo082YjxxHW0Hqfx4hb/ABeX7Bto/zjJvtuulVDXjmzmEWlLhqpQ8KEsAVVU
+RD955QieIhcZBIz0+/zIhGQN7NO6O2Avfs9+C+4tL+uMLPzvrfKKs3y6Nw2nXDxJkbdAthGV87C
3sHc5a6NzNAJSXNfoAmzjTSh7McR2oh5ZEgbubH6Azh6YzAw4rneUPVNqusVd7ZktZebMLsYsgFl
1VCKgpMkkUfTYL7oK6/FQNOK2U42Mr+AOjADYK4GRaAxZz41xgAqaiqPUOUINlB1GagNRgEZ0R4d
z5vWCzWHeCOqtRQaUvmal1tyOFQGeTuhwBxADPzrpdEiCgrxsjShkCejQIbFC78HGjc5eUCRwIBj
l98kTmevRaQFpCdeDBYiAtTHLLwZZndHyzqUdyDecqpeY3twkvvUY35xMLkdv0/froH9J3ssHnKg
H1ZJlhfe3fAVkyqZBtJ4CgKlr99dGRZE5oPAPKHle693uVtgngYMU/uxggKABnhwXrBHfcg2+Qjp
wC7esmHY4aBcOtInFlkPQYLDsmrJD/TsITJkj6RQ6imzJ6pCEBOeDu+8jUQaD7RnfqLy26rbKEO9
twIMqo/RtlCJQ7J+R2MgyhXiRdR8DJWPRm9dsNlvA9J7fIwfm5Tu21j1ssS6Ae2E06qnGHJEkNO0
q+FBljHr14VuNpIfabB2RgtXAJuDkg2o71Gj0WeOWwjO21YNpRMzYtD5WPbY/BQs867fgKVV8ByG
eh8exLgAs6PIGogNheNgnfqiuQlGbc8r8tyq6oqY2EJXRIVwtgaLwwPJVOd8EyZveGPlAjKQsvmU
DUCyUSnaxYFyHGUO4sYuBbu+nhiYT6e32RA7XagEm5a1O6hqHglrfDCI/obg0tZoqN+V/Aa0SAPG
8pPQhXpO4fSi791R01DuLdp+ZZcWsF74+VSHraJ7aWJ07qvFZibrZZ6kAbQlP5mynEazK9xUfZ/7
qmwnTrES3RbCjD4JQKGaTREO5m9WqzUSOdcb6xQqbxbUDzk4La6f/FL8xB8m+C5r0uz7hENdhOye
aqxCZmqeqFX8btv8GGb9gxkO25yWrpVgil0HvEV0EI0lJzD+PigEYxhTxpcwu2crTepPe565YhSc
kFSCEpVMWoJft7hPBXASei6dAEbdRKayhXTyJlaju6ghvhGUuasAlWojRj1nJnkkcJ6A6qqvsvpH
bZ9HLv6MgXHoDAy9cuakGjSqw2a0y/y3luh2mO91hXmx+VIAVoK7ZYsMIidh4lQZCnpyaSsYnMvM
322HCYWyrPwykTaaxXwm6j0mJm6oYh6jjLudHiL1BCZfkBddbp4TKu9QpPSHXP1FxBB5CgEstOqh
5mzFYNqSip6gaJe+0Qq6Dytn+B1UrFLUzK1J8BQkIfNrlWQD6CLQAzyRTmwaJXypGmmbNlJuFyx2
ig4UPJJPteIGnIEr0Wvhafhl6ZnngDRjo6RBgRRdeucaqPj7N4mkNmXgw0FqJPhbK9oVm13wVl9s
ZJZ8xVk49InWK6e66X+MtdXbVtj6arzmFRcC85d1Zte9IBghicJWOUV99ycM02NJwGusR+Nm7EBx
2HUthsynj75+nAuPuMtl59xgTVemPOBYtuxCbyDPBvoRdXgHiZeVhRbgZXAqlonUA8JqkFaeHZ6U
0rapwM+M8fkGfMA2OmXMHg94c0+sWJoNzZrbYaf5yh/dgQDiXbXW/VhoS6iolqHCr6PSjysxHfWF
90mlIoojTsyTMWbE1hL2zKoOcEfrBXpnKIlr6OX2v4IeoB/K6WsdafugAVPYQI6damyCDqXIiL1p
bXnTB8apKnvQGBWcO7XA+wPg7utHs+CPEYan8sz0yAHJ+tefm1Sq3BaY/jlpcuel6n1ShisrLKSi
X1aY2XZnMYKZaWyImvyOACmEd3ZiKIlr6mPc/r7+NUvx7MtiMwMf9DbQBgsZ2KQQIyHnLUu7nSSE
T6EDiohN/3Z9QW3l6z4N8uK446ioq4Rw6xSp20o9FsNDOZJjFfwpgG+VtNRuwRCgxK8jBZVow0/c
/NWAzrDEC9wE6bvB7hiI2yiE8cY4daom9/W4Q7qO7NUKb3sA7WE+Tl+nnhFbGzl9loLHLgBXspbY
qCs5OZPdNu6cMTv2yraZIpjFUPJuN4SCEE6D7kF3R4f2OVHw9JEsj8Aqr+/Bp43MItzlps/Hq6zC
EnoiVPMEQpUB2l4QaBOOlG+nhLv4A/oyM7KVm+SBayCQVlfGfFcM+PM+XhxA1ULZPNcj60SQ5FcV
c8iqBa8tMXMqtBRqGeeKeUohAWWIj3z4dX0HP3mEru3g9AsuPqJT4moQhFkna7DyB2YQSMzx4bFT
ejQ4sGulYiuJeRBNuqV99xYhcNop6xRX6dozKfptF9MHdHi5rbbAS47hYSzZi1Go+zKsfpRj8BQZ
0a2cBbuubX/xwPTMIXu//hFLpZIvZjDzfL3Sg8Wzwke0vvxeuym1iats2614037KkV2B53q1vqpi
Y75vHKWmjlEUSMDP7nvDedkUeWidkmN7nDhvCi89Ks4kim6tkwVMf+3KavM4xtU4qFQTq02chxBn
QsureBbC7jbjIdwkp/yYP4t7GSV1n3vFzRrca8nXXCZFMysJwgQaNCAAOUckt0kTYoDJcsOQ2zrl
ewy47K4f6ELU/pIIzc5zjARL5VGEZ0sf8Rbht5JBNgNvjzHepNeXUv6F8fzzIK1ZyaAoJGMsO1zj
Am3hqJLAGabHxSlNB/NeiwWkaePG0SK9uynGLHGDCmS+ebeLIgU42fFdyyiyXVU5y1EAFLN8C+hK
dJca7ZMoeuYCEIC3N5fvAxrENia0QIqkkcQVSQTpMNp85AxKzKAVebaYdZOUdIfmIbUlQ34RkNZ0
+h45EaipfA2qB65htVv0OwmGOOOdVmUfzDAtO1P6m64pXvue/8bt6wBrH9AN1z/kuNvCzLaF1vlN
2hduROXHWK/u1ALYtTDb0gS6zkogpSB/094yM0VhxJRfoOgX2UVVuT3QYg5lwQmaxR+cDzeoEBK7
jXAqsvauVIgAxNrR1sLN18GtUnudBdIao/ghjblvKiUyyfZONgsMZiYE2kxy7UpQZ+OYmHIHPNNt
oes/y1jbiJL4dRgaW8FIuVX18sVI1eesUl5Zyj+6LvEqUg6wvSaz5Uq+i2j8NPT1D7yQlVdofOdO
URc/AHKnXhAq4O6nGFs2zQD8eaU+OIEFXfiw2qA4cJJFf447+uO6IS31EOGE/trR5DAuPGmrNDpv
zSkcPFl3td95wR6CGzv1d7kJfwu/OEkbjDHtIXmpglMN7a6V18PyHdU0E5PGlq7OS0BE6ocOQ5/I
pwa661BPGdLBR6dkA2317disSWV/17qlXx9Ks3sDcr08H4zCOJWa4eXp8ELlNz2U/YIf+xA81ybI
WANJ/6OI5LbsywMRTxhY86jB39vYfIuD/kbqcrtNTUekD0AD+kkE9pMxvyFdtAtaEE1Z70n7fP2Y
FkaS8LPR1lc1vIpNY450HKvAqqqQh2d506BGWDw3IOmGuFVtKyBdyW7Jjxy9kLXpmsX08HLZWTUf
k5KywmMUJtNT51X3nyQz4FmRHkKn3kTuaniaXOQ8YFyuN1nLhTWGwGb0aGyapwRDzh79020ANzHs
+tC8GTp4VtrH1ARfKBUrKdmi677Y3lnOPUQJxFxFEqLjQ10m/y4BEWRSgXGC0/WDXFtoFn+tIA7G
XjDUW3niqqV6oGH8KgcPrF4hJF+q6lxazBwCKcvCUliErRwtewCCC3M2kHWdXnVq7I9O+Ct0uqdk
szYJtniCaGRS2SSw0zmEzyADhMd5AUNVbprwiSBU6CsZ7FJWAWn4fy4xM0pNTluBeaDwTPh7j+KP
BSZLZlSOaf4eJ9YH9Q2EId71c1u+CReLzixzkAeCp1IUgnSy2BGAcgNwnkDMbq8AXLEOo17gPMGF
v1hvZpFhm0oqw/TuGWIvjlnWbtRFfpmNZxDsgfqheglzvs/G3hsK1to0lVWHWuXt2MnHVEjbEgRM
oN19r0m4KevaDiNoRDD2DgEZr6vCGxKulO2WPdTFD55ZtpmokEdNqhAoc4TgzgPQ3BE9GJLM59ZR
XzXwK/ja2bpfoxD6hK9/8xl/F57T7CDVNQPMyIXntGga8JZnf3gCch1Sv4gkB5wz/T2UyqGDJBfq
EO+gtvASCzzfRlfvDXS1MNaz7cvGz1m/K/BQNDvqwb6csK+OTAc9cZ9OY+EglTKKD4ORjyJK94bI
QbwRmPtklJ5WLG3lBs1xmjUPm6HqYd7TuOHgCXQzATuJfwfPxk15zO/RHSF2v1aHWQAvfzG4OaVP
BvSYHlrwF0HdOI0l213eOyo0jphMMNLO3Ub2+9HyQO29ksxOafi1A5w/Fw2mREaH2JbQwONKateW
teLfF5/cF9fJnD0FZEvKjdjA9TWbFyTONq9HX5gQLuq134YZUjvpQGPRF3+iJPdjkftaiTdfyv0c
cEsDsDG7Sckhr5I1wqal/Adai6qC3h+SoDmIQs8VpYsjRNjIeGV58MTSZ9ZgaELJD6HerrxQlkwL
yrxYCPhfCtmxr+G10dJGkwxunnLyluSvMj+CzGBlqz8ztvlxXiwyp+LjhlJFQ9Ebp4KnDkYfbabF
d5znQFJoT6mcuXL4hE6Gp3IjcMQ4uKj1g8kgg4pFauvqsFHyemsOkSOsxC/Dj0T/mTB0exInC+7z
4U2gJNo1e1UHCRRHXh9gAtjpeQPstHCK/Clja4isTwLNa580SxrTRNdpnWWI2jR3dL10CcYNqXIw
2SM6WWUp9mWdbmvQe7YvSlbfZZh3SyGyrYf3BGBZqLjf9AJ8q+inxIkrNdtMflSsu6G9E2W2CYlw
4+5+FJYXZKaTDM9Jc9tXp6YrbuTuRdeDPeOqO+oPGi1skbD/n1UYsydAYZExVBsdtVO19ENZt2Wo
fnR5uXLNF5+sl4Yxu+ewS1mUQW6e0ADckLZ06wByBIxDYB7TOggQnclOXCagTrzN8dJC89AzW91r
NWXFRpc8zuUvmXmDVs0AcVDh69CLtCNa2WbnX/fiKzdtngbVQ1BpSZ2Yp7p4ZgT11PpDyB/X11je
UFWFUCu2Dk3b2YayDCKGtYoNzT11P3jEJVs8KM942G+AkztnmzXqicUgD7DXP1ecbVxJ9JTn02fJ
G/oQbjO/PvQfoE2+JxsQJ2/rTeGoaN2uTMYuJl+Xy067ffEskKNhQITHstlR/NCRfElO4SW36bH3
chdiUysbu/govlxvlmEKGgpZj3Hfk93IPB55eG3RE8rQiS89TiOm1W2jexDFVO0OWHjM9tkKJlxd
9fH6CX+SBn9zPBf7Pcs61T4kaj+9v2jB7VCX7DymjlTe8FHc0b5xo0y1MwvUl2bgd6h3qOiXtzdD
TZzRKGyjre0i/qhSTDhSMJaj9N1ZoR0OD3V+11NjawyNAyFO1xh2ErqeQCwreuiGxTulP7OkPMbA
k8bw2Bn66gWyDrPtVp7/qzY8y3M5umdGIibXilynf07cOHTag4VHZrkbnrknIKD+6/quLjW9QN72
14pnYVCk8Zjm05p8V++g7WnVkDH42e/TnX7bTyJ8zugFh+ydoxn8KwLpmXf9ByzG/L/rzzNWnWRM
GydHqDT7FvWlVhzL6FdUPYhW21xfamFSTL381nk2qYDz30BwMk/hbbXTUV3+OUJnB0U8Z23gdelp
e7Gr8wSSFqmIKkjjncR4Q1FhF51rWa9xP6w47yUU+JdPmrm9jkkiAfEuSkYP0xAx8IW3MHswHogn
lCRWotaiI784q5nHCwYWyhXFg70p/gw8QRVvn7K364e0tsbMvbGs0HPw0MGPG4ZXtdwuRQGuphXo
zWJF4PKAZl4NhFJq2YLEFr2+KrKTZ7BlTOw2EiYFAOhA28naa9t/Q6twOo8rTmwO6DAiGZlZi+um
3wWbcdeDhZ6CDkbahOg6rA9/rtnhzKMAzobI3hN6qjV632rMMUPdR/H1ULNoxRQXVNm+3q65J6lK
mdQ5tlS7iW5HFzAZYEE3+a26kQ4TV4xkk63iA4WyZz7y7Z+dK3bRvfIgjqrL9uZt6XXb8Qdu4+qE
/2SXVzZ93npJk4pJnRLCxwS7sfjZhytOdMVm5/0HaBZ3dcplemIyROYgPWcUI/iYViLxWuS31K+R
P2Si10GthTwKjBWSLd9MPNP0KPvEK9DPcddeL2vOZT7wVhZdk1gEgMjP4WtgiaeRfW03+OCWeFkr
fq/lU3M5tHyUQdsi4MrQkPZzvPejbbyfZthTzDuMCEPVpKS+4tIWa0sXjsCa+RujlM0yFNhUHtns
mSB5AdqTvpU34MZBjRDERj68gXIKDvo7xsJATlBvglvWetfd3spFtWb+KOa6FITm5MdBZdcIuD1M
Shr9B430lXu6dhlmaVTTxGZuRQi4Vpo+UMgEpSldyVE/h+u+XzhKLKB4iWXOMbxRnWuY24Hh1K66
Vx3mdDflb8L9LLMjjNEdOLObmxDwXmZziDVRBbwTATSGbYvtw9fQLT9A8xH4BTSzVxk0l7//72+b
3aJCNB1XCvw2VbfTRwWSUTkqY7Z0yndqi+SV7wGeXGUzW3YRf1edxelElUDWnowU/e3e7QQeWvZN
veu8XNh5ik0IXNAxIRCU92AxNJzGLcFQ+AttpvjfIa5fjEJUU0wDaGMFQ8VfPUmvVIgFDL3oiUeX
pX66jfbTopI+sSrAlazhdhfN+++Ccw8cQTn2fzEKgfHLBPkkKyyH1+Dqkn5ev0iLx3ux0qw8kUB6
tAuCWjp15qvoDpyuCB4vHiSwWRSTmoCIz+dKrUjp+0KtjNOo/4qznzHsOV3VqF9Miv8uMmcpydHh
KiSCRWodXknTdpitdBOtdWLpo+3XgG/Tac9vK1hK0Fenlkww+v3VGkzkxaVZyuBmp6Xq6EKh7hiO
rS1PsO4wGB/RhSrdvsCzCs0E9z8/r8vFp/O8eM7mVqiWeYBP5WxEc3lTo71+fQVjSnK+fZ8G1Lim
69YE7fu6RF+18ZiB2exsWpjIQbansRCEWaD4LqzRkURMIU4ho95GzPd64g4lKvDrE4hdZyZ0DQPt
KdKMwW5GAjgYS3bMGkfbGPI7QsKjkbFtP47auScViFC6+nls9be8b54r/BQ7qpUS9VL5h7DEoU+h
AyGHKF6ZWeYqChg/hjRwuxwtvhw1Ejvk7XMjwz2aY2BtgesDu1eg33Z0eFfAvuqGXWfYMlfO4BBp
7bzKbpmgL8D5DnZo5ts0xbdIAJXZed2IFyFleaPbeC/fKdUAth1dgOEnTHq3qtuNGgA/z5sAaAmD
HjG1ptt9bmSbcoifuarspaC7l6r4LUzGhzGr7ipVSh3SGDegXwychJU+iDfjrQijUDVtrQIiEX+h
VYt0DeL0va3xOZ+uyOj4atT8NqWem2DTG6UsODE9iA9WAclJUXq6GMGMkQJXOyYYEwGQzs0oPVgk
/Kkn2SHXQWEdtlW/4X2GojYy731jsENtZT4R+t7s6netBNFrRkBew8z8B01wt4YR+kREK0ZXGZGi
qmRfiOgoY+4fbAWrc7XfbNMArSbcFdiBdIAo52wLtK5KYpR9dNaCGjDqorO8RDXZLkX92w0CDPhk
pVXvTAlsVLIe7YuahTd6JSAvMkrSvgNVhG1y6BzGefUs50C00LGo7CoqrN3KNZo857VrNLupDNNH
QkvQhdNGTXYwOq/4isaTx04QHVjEPPE5ApynUV7fNwK8wZXeSW7VFFuzr1Hs1QxgyWX9Je+gsc2i
UxWFaN+DS9EV1SEYdjFtlE3dA5oERZktacMC9RYaAGmiQN6E4E9gviU7FHF8n5DxlITaHWYjbqHH
xoDKUc/gs9C9NG/xniIWsglNavax1PVuHcuKb3I8vvE+Ce0OTMZFi3TPkvpjBtB6Gkr7eqDotWQo
uNAMKopQfu6ciDTnjkrthpoBeCbSsQbulFubDnOY2zFG3Rqa3eGhq3PTqccBtRqmNRtL491G6Plw
W8SKYYOdFgTasuaxXm1gm5WnVoCV0japXv/TA/oMSRqY0jUdZA7z8gZAMS1XjbY96xE9G6R9LGqQ
Gg+RLLvSCN+EUgF3KlUEqH5FHUJw0ttSOiAHk41wH9Jacqmo/G7If5U0P8SiR7oW8kNcSj+UdLiL
wCToiQC9oZCnP2mtnOO0Kuymzc2NqiS5m5KqdXgPPoVOiNsyoOiz8+FoGu1DpSC1pkH3HrQpKBeC
5B4ApQeqtQ+l0m7GIASrLZ8akieRw7kC6vygFx3upwqF4oI/CtnYh41+YkV3EEb5liXgcpCSQkE/
n6leEwayY6gd/JKowGTZjjdJI/Zaqb+1mv4qF6Rz6yhE+0EaD6aensoKcMxK1zSXiVB2y1w7Dcla
HvwtV4DbUoApJxZYKODsZ6l2WwOJFeq5fuowcJWPuW2Y0kGu6UqA+17XmtYBtzxmYzBJBEr6rwFO
g5MLaswdgLNTbzyjZS/AnDa2pPIfasdv1TS/x67cRxZYZ1OwrqAEtjY0+H2W6etvmEMsulY3mzFC
YaOn7YkHvZ/XZFtYiqOA1CXV82cTEkERgOtDpbsgaoZntbyqrhy17+ysKdxQPKjxgzy2XgQQM2Df
NwbqnWQCx01euchXEo/FoKIYYKQzMUw0Td193TWhhTzr5Fg9Yx6Q3aQBRo2feqOvRu/6fyLWN//3
v7z8f/2r//6Pv3b5b0sQta2t8r+/AQASjFtHQdkOysqT83u5eToyhB9F0y3L+MYG/z+kfddy5EiW
5a+01Tt6HA49Nt0PkKEFZTJfYCSTdEiHll+/B1lVk5FgWGB7963SWKTD9fV7j4jrQeozKmJ5Wv6Z
oLieWfBzfZChPujD91GwpdPtE+r6Qr1ocXaFqHTMMl6Awerv07tig2yMx0GpgIb0f24IOuvctDcv
4soCakly1w76Uy4G9oAVZNTvUrxUDf2ak5k1M3u3l7yVpJ5RcI3uG0f+rCx4gOEhJ4AUBs7Acgr2
a05m1uDsTOkkXiXliEmT9/p5ypCEj7FlKCbSIx6zl6pNX54Gs9Zm+cPGr9Im7tCaCqodpPMtAcoJ
gOvDFQS80wEPxewg8LeFZTI9wX+LNKZW8R4BEQdYAONL+gA49NTPQGAJXydr48zTHP2+s/8CZi9s
g6/4+Vlr09dcrJQKzqoNg6j1k68x4OBDKJqgf82PiEYIZytb5SMUrcrv2ZiaWbiSqthpSyjt1lBi
HpnHIPvDUg75KYiHcmwgAFmp0DojRqkaXfBj9n6SWmngQyVlSVXp6g0zvWtAhlQwVLOTv0nLQSkM
pjz5FRLXwH9prLOU+MftCbndikRmVu8krgYqJ1rzTIfM4WFmTzl5vV96qE27/+u0/90ZaQ7/6Aee
1nmIaed+cegNTETsP93uydd0HyYbnFsJDCuNYIXNDn2fd3kbUL95Dtbdk4yIDbmX9g18WTi8MWuS
lkzXGUpCHVTm70CBdhEW9lMOhixlHr+kRPAlsvjrTTNbdobaVSQdepQzxYc6A7elCW2ADhxakaUV
fm0/QecJYlggGQMDNsuJDEkQw6Cxkp+qVCscWc/ObRpXds+V/m2I0bcgQIV0crsTeNOZnSFxN0iU
0lR08cx9o7ZETd5K7XSqhUG+TgIDlN+CJidhUFeEtT9yrvYHUdGYuTBfV9YEgECUYKZk8LHnqfWw
6IC6l2TtaWDKhjeCLdbDoUIqYvAFK/GFxxzZuyKYqjatLTeDKbbpiia9I+edmwkfqkA2MGR1Waev
VDW771LDrGm+QsBksu6HpC2kPq9dCL998Gxao6GIA62K/CfoopRA3m+UVeb5u1wxKxuWjD+izX8O
FNbwiLwYo9maRlivSp0UorwhheeybV0j2rdQi+NRPZ3RTqg/NlRzRxlJCwhQyyF3iA4cIoGocLyk
uXPlrMDHIHDGY5ZAXmx2YxR9KmNKAKtqZGNdBSsId+ChNdi318WVzQONHUUD2gPseYD1fj+zGw0m
PcPYQKNICOwCxX+t6q0MsnzSYnbsWtACrDnuIyxApLPnGT+fqkFG0pw+4aHTm0oVPiYQhi18Yqph
dYSQw3OXVB5vghPhqkNgenO7r9e2wERJhe8ZkrWqMbvxQ3UcuT6CGgUyNfyaTzjyrdstfEk3YgFd
tjCbM5RHuKoNRHqSsblbvTwOEtLSrXb2e93yxdfbrV0ZUB2ahvrPFQsxh/n1XmSD0KpGKQDBMtVA
I1uwKrdY+1thMQqUvw7e723NtiP8aMOgKFTjKQ0LqA2OMSq8SAuR8CwYUHFpFRDBT52u7scBXAeJ
uFPGr+xTWxEx2lA/8vSErMUsWIupHDscmUNCobRW+J05Qo7ANLLcBn/ZlCfVjByoO03zN215qjXo
BWiyBQsZiwgvYpBv8KatB+LKIGDpWm7nkDfN/Not/eKxlg4Q8ej7eps2iXt7vL/O7u9DMDsemh48
oskz7Untwq2UBWDAfwaRj6TkY1H+5SH3X+/9f7OP7PTndV39+3/w7/csH5CjCerZP/99zD/4fV1+
fNT71/x/pl/93//137//E7/511+2X+vX3/7h8Dqsh3PzUQ53H1WT1D/bxDdM/+f/7Q//8fHzrzwM
+ce//njPGl5Pf42FGf/jrx+tf/zrjwmd8V+Xf/6vnx1eU/yaW37w9+AfU9f5RxVisf/5R//+zY/X
qv7XHwLY2v+UQSSEACHCCwiE4kjqPv78kSL/U6OAmMoi/HNwXiFK41lZB/g17Z86hETx/IKWCYjn
VMVJV2XNz59R7Z8GQLDgfxEInsBqSP/j76/8bSJ+Tcw/eJOespDX1b/+mB2Z0CTTFNFQ6dSS/FXp
Ewd27mekoGcwoFaKwsxARXoHUE1x0f59tum+NDXbdCyOsqwWMnr2953i6pvAiux6VTrjYCIJJ3iZ
LZyWlK9m986XNmerHPkcP2+Lmp6jAnCljtoNpHzZIm7z+igaSIYrVIMyxyzgLmrIxeRtQs+1TSxx
1zmoy8AtgO3pUbRQS3Xrj+W37HT+XgTGP/uGlaDCYhO67sBH/37bVRkAzLnG1PNAXsigelKZ2bH+
WZHcUcTa1ZUl/sLs2felwdkExkyE4myrK2e+K9f9D+gfR65wQDX8JFhsDfeiO/9ZAIniWXjpTHUh
XJ2j77+0PptKeFzxqig15dxVKmqlnRvGKNKW5TpryCqHjokxVlaTCW5Pl8zmr62iy5GeVvbFW5D0
fpEYDCMN7SO4i2ZWMKYO+/uU/O2QvNyL4CQuTOn0IRcNFVxkXMgF5RywFqjJJFn5VDYbYCt1yU3Y
XQySNmHf9KI6hSl3R4CSdIbrX03OIKZuIPfhymQfTvWcQth1HVTco3STladK690xH1d83PcsWJPW
x+s0hARzeJ+O3PazYmNorTOIzG1y5uQC/BiacTOAJarBKKBUvzMB5FRgrGsVohfxcKyIsTOKxOSf
LFDWWoCEHKiAangcjHjNjPg+ayi32i7wolSyO//DVwuAiLUNwNSm4afrTh4cvDAgDhOs4uStBNMf
Po+d4dtl3tiJiONguC98NxQd1lCroI9q/qw0yPcGplRkW30Q94UkPaJm5qgG2HYx3FZjYHpDYmoZ
MPXiIfVb+AgmDlO6U6BQk+JvEbhfiaRcAXFuGvBmE8VvkXCu/S0osWaQfyOdB/8eMHgHE+hqINEN
SFo3JtLzjppB5asQN3UPwoPyFuAvq3lt1sIxogrwo3hp0B1Uv+1WLs3QYHsGYQQOLjURrRx1TA6y
T0OfWdpb+KFANKunwPcLr7xQ76TyoMBxkKnvNDln47dA8HIuuCPf13KxKyIAhzW4M7afPp4xXMWw
MoBqtdasSm72EeYLKVwO0ytUylxVic04H01EMicClqyELZPVeM7KxKylejX2mdUZr6oYIfmsWEqO
P9twMHE9aGsgggmgnQrGcKs+is2nqKDyKJeVV6AqogHKC2NfU9QEwPuh6tSXG4YoW8r5jlERM8uc
rCux/jBeRu52vL0jMLJi2o8ATF2k7CXBAonVBWPAzSg10xa89+jcC+x7UgK0DHercCqqNSvwABFu
wi4qHFAhWmXQIRt8fEHtEsXfM2XiHYGkRAWsm8yKRuE7SQswtrXHEbWCGOCnMvjgKOJ1QbSSNH5o
5AHd1c2BS1aUPAzGBlAmi4/ErsGlEFryvWqhaIljtAQNn0cAugbChK23eMq9Bvu9EKgNErKXCr5d
pe2OYdD6qIfVZLsRQvSapJDkOLUjJnp4DxCSa4G2HvVPLtR7ccwxQZtcyrxaV+yorF0aDU9c6u2q
Gysz4NLZgJulhsKRUIJvi7pFjHwHrLaeA5p5SgF1z6BdTTov/vCYjKWZKhoISOMqHDiq0tAU7l7B
mrQ4KVDygu50vFXiR5wn9tgzDy6a1kXI81cwcXlgXbvRDRG0ZIjjUeQsZscVV7SulyJROZNIdWnY
b7UiXt1u4urRCzHqyWdwColmR2/pdx1nuAOh9AEbste8uSvZ5+0m5hnvP2+WizZm3SjaumI15MLP
nSW6yQlpgTPMC3e9xU4I9k1fMwNvocnpqvxyd180OQUUFwe9AfUieSgG5YwS/+CoVuTmb3iDm/UT
dyDl93y7uSvhCRjsFLkeqKQhUJjeAhetiVEYqJnQKmdd7Zy6fs5iSGGPUDtfclm7siDQEPKOCE2h
dTw3Z1eDCiqNuaycRQIdNnLUwvfbPZGmoGY2cL+1MBs41H+HdCzQgr6XN5OHYv/cePo6dbJ98lbt
/RfD/elPrUVI21X2pNuhQJPyUd4Gsd0+BudmJd8JLk632x92ZZ3+9l2zIS7UhuExh61QxNj7rW4S
9XPMxoVW5o/kSf4JRSkkK6F3RyHQPgs0y0IrgS0apDM0hZUBQLgg8Wpt4gNKjiAChwjVtchAZTeS
HEUWnNudvNK8jMwFqol4NBBM8qyXAXA0scyJdJa99C512lVh+0fJombgLNUY5jIE6Orvbc3SDyQP
swj4HOlMPXaAy48Nl9E16Nkge07IvMrt4TOqrrj5PpWmmDWVpgKvcJYQqF82z+w7ZkOOwA+7Bu4b
Z72IzBrm2sZbIdaWJLULp+mX8Pq3hlCq/32XhmUMPcW2ls4Et3RY564METwp/cZUHdLK+kosT0Eq
eQtTert7Ipm9IlqYSsh9HEln3CcgiWfJphfrdRp+imJiBanw3tPA8dvBTuLAzrvqlPf+PhcmKbTB
N9t4C8Vk+/Y3fdlLs4GYvTMiUUDxBY5hZ00OTJq+qdLn0H3ebuProT9rZArFL85EjVGaS0IrnQE7
cUVbgSmxf9Kc0Rrs2ktW3Fssc345HGctzq4yLQ4pisvoVrTTPdzr0wtxwvmTbxBwheozXO0XBnIO
np7tIXGuiaEZFVj/HHsofBocKL+ufBtPNtwzyqZ2inXiCHZiLe3cpRU1/fxiZEu9yFJN6qWziGx6
CcUxnk+aNOB1LpEUf/Iuf7sNZkM6O4+UDBj+vC3RP6URnAFCnEH8EpcKwE+ks5hurNSJUWv0Icgi
7RbalS+lWn9vNLA7UBV5geBNb9bEKK0slx7CESXnTELtjjNLFFAFgp7mqzGMhyzrHrKY2SOUavgA
BUB+H1CEXBVsFKE/J8owySuGb6DyFmYx5F5USBQhLzygihEOGuU+CKGCSN+FMLB65V4lieODulsD
rUeYbCc9NXX5Te9QTZFNGZxPaL54LYK7QC/tMtqQIF9VTfiYFt0xBV+4DSVz7GHFBJgbtEjhMUSV
/ExF3S2o8RzR3pZH0CfSt6aMDlqycAl/NSn8q1wGtyRcAsYcOonU5DBkTKFHHlG3gPVyTrtVlJRW
WxVPhEUbQTZ2JD9Ho28n+a4MXsPmPi3hG1C7HL4+5DmGfOLtDT3LhhjQuf5Zwvv7m2a7q5Z9Hke1
So8K3QWZYjNt4gNHXtvt0ra2mkVdwNkp9aXB6ecXy1wdSliu6jI9ViAlgGPlZOBZZVYISaAp55Pd
J7iXFi7gP0u3Fyv+S6uzzQUxaFqA6Bmeezxzg1q35BjmF01ykJvYGfpu1cHhORlgvgRhUxXwpyqu
TBrFuxKngKa9Jvom1DaB8BgRaDYQ2a5i6PsNik0hGBvqWWnmE8YcOYHaV19KHa8+WnuZrphQGQac
sF5B7gqUf0h/9z/0PHB4DGILzV1FG00p20bQNWVdhZ92eJKJpt4AddpFZtMXq7yORlNoi7tIMu7j
ci/GkKCnEO3WT7H06Qe5HZMRJE1ulb3gNYPmthVq1wXfyLXijkrp+So/V4EI3nt1LkLB0kd3DGEx
OKR2UMrbkJ5jDhY9qrMaV59GObWFTrOlmDwaOb/rWeFMyKFY/+hRIMLLxmVj45I4/lHV7UMmEVBD
9Q2XZafIM0vTC7cjxb3WB7s+IybO773Bpl9PYMij7UAstgaJ7dO6OuEhtGoUYgHpqPqyXSr5t0qQ
t7Lfn0Wl3MQyOUi0WBch3ooSuCt44Upx6sa+Yg0NsZlOzJ6Ma6SSdy281Ol4GOpvVVI5usEfFa3f
ab1gD7BUTQqocI+dxal6lCXdQuLPUVHopMJ3nGNWYLyEIVtrVWmpPq6WUdtAoHPLYrzKw/DQQAVQ
QfLEjLvn1iDrhEWu6kMwsk/3TB29Ws3vCMQBOjletdm4VRgoWhoe6eJoZ6oAPXDfkasXfTzFfF8I
sSf5L8KwKlm/j9vGpp2EMzHeJOFwkoZkW0kdpLrYsQI8RCQbXV4ZLDkZMf7o2K0VLYN+BF2TApS+
PraTKF+PZQSpFh243LBCOgY+TLJ+yIpjJx1F9Vn33/zSsEMabjqVQ6VFsnwIUWQ+5jtNzERPX6Ce
sBsz2IcK0qptDglkjWMR3Hnc7/G72kOwEqYwekSRzHEacuIgvBUBaD2jsM6HxGM+NRsRBxnL91pG
H1BEdRirtzwpt8FIXH9o11Ggvecy20Ik0o7zU551Zg/kQy1M0gDSujTeKw7HrBwLXiusAckxoYWo
cAzR+k+uM4AeMzPq3qKUPXNRYjjvgTMuYrfMa1drIPKWFU7UZ+tS7+7SOnhgnWElvPZ4MrixJDuG
WtyXRnVXptEdkm3Iqo2GNWJmYW8T+IDasuoe8LnDKAHYSfrEKgbJUcNindPyIA8ypkKHrJxmKtqJ
UiAt/ZWiFkdUIlZFzO6D6HsAObwCAg3t+CAmd3mFdI8R483UfgfZ+kecQmuiWqpnzt8WX0622V3u
hxHQB0Rsjjl0KrwpVOlRuPVktzxDtmsh1v6q6v/zukDdRUdVWpfm7AYkxjS5SHV6JJu0eYuEDVJJ
xAEWuV8D8+Go9uBCRUj0D6xaE8ObpH2ll9s31uI3zK4slteJylVjukHgqDA6Ebfy0yAcAB0KHQFy
xqa4MTZ4dPRmyk56sMu9JZ711MTX6+TXMMwusUpVCES6I6B4o3ab8marAfh/u5uzcPCvef3VxOzG
AkIRYLimCs8IYOxEk9ct1MSHgCO1umSFMX8zfmlr9mYcqnBMEygCHImabzQkRUW+C7Voo3AkWOSn
vgZLT8SrEaT+Rof+cSBAoxzkCxGCPkT9DsWsSVDQpAWwjgYEHQtjrcf7QQONIMxhrDGZ28B+uO7O
t8foeizxa4xmb8yMNXqO9Bc9ApAKmVYkb+XPTn693cjCXKuz96WmZJA70/MQMPfCpMhvD+Pd7Rau
x2D/2405/iJIfKCec40edRle812K4zEyxSiFVEsCxdncEct8QcRtYeTU2VtRYGE4Vjn2MXwjT6nE
1wlEGJRmQU9t/lqcL6w5KjhiAjBbjUSPyU55p4FVwnt80iKG8WcJ5bgNtcmzsr49muBJ396d6uyA
yJHSk2gs9McIcn7hsB976NF2x8R/luJDjHBFZVD7NlxJb5p1GClQeS4pnjoFKNYJ8sBpH9afRgyB
M10HlQ//v8E9XkJCulEZsHqFBv8wyiYLkOilEsu7tMCN1UYl1rhWQzdDZg8jIQFiPlpj8lSUYkA9
S9T2e6QybKPAFMLBRQrfCbvMkfpoD+9wR0+gCtEkL0oqb30tsUctXXEfuLEO2XI/cMImtiU/W4VG
bneDlbYGFKWBfvANJ6har897rykES6wqOB3CyWwE+7B+g7rJTm8jD69cM6sQbBZIAAXaXoKBoxdI
tcNb/J5PXCEkVjKmjz74L0kkWQYYcmn2EY7vSVJZjGhmq7SWBMqXkrzTqrb9CHFUtoUYMN5sGdwN
7v1KsHp9MCtJR46+tQl2/qB0NhFRnQI1CxwGcKnuSyasOvFVrL+nBRwEg8BVB+YABmcm0VPSB+7Q
Mgv0d5PSDCYpk7lliCILeg0qKXmGuoABvW1pfCXCcRTuAGsytfqbnMDS7rOAfwnCNU8rDSstvGSK
HXalsOfKjzxRgX7XTD3xgjMLHwIum1SEZAFMM2P2lI+9m6qIctTBjjUR4a/gdFrppLy0+pzBOGsL
7SzUMQwzExWnUGDUJ/3IBdCaUNQRAeJr5MKSsMo1ULsgxWSAN5PgP0c8ajlnECTalSCYa0DeKmuh
RXo8BaMFVQlhqjXCG1ghdipDWAU6wgOorILgluxBIpmd+b1thN/KOAd1B+UU+VirnaXJzI76F0Ng
5tDHDmklK4z3vbEbRdUKiTvAZ0PK7DqAwHkM8qshm2FVYuXKeH0oIJkUayE7J33iDaS3qtawg+g9
FmtvrJmbQ5Ei4lAQF1osQr6Sg6Pc6HY9qjZ0y704+5ai1KokretX8VZKG3QRhdHqThp+lDl1FbYJ
x8INsWmwXi3NR/0ogSBKcRiIQzDiyoAEQIKKpQ5hbf4UcLhKGsYp5/pJgxFolAleJGBXYYxAlgRv
80Tx+2EE7Q/QXKQHHp+E4iPEG4mEozmABdwlxEsk3759nFw9wyZoqQSUAt7KyuyojCue552oBj8z
Xtgj2huIPhBoZCdj0xxBKV4GWl07nS+bnCXZ2jJCvjiVgrNc4zat7oXyB6xyFwKMq+D3y1Zmx2Sk
l6hMlgo6JkproRpQ1lYsSphXd89GSN4i6JeHzwCebRKlsevo6fbALt2rsxiqHFVI5EW4vDkCtzR5
Egz+/zJ1k4ngX9HqBAe6zDWMTEyMrhKao1FCk7Tv10LDD2NRI33UNR9N1a66ImFWourAAcU4yQaP
oDzuD7g3OGQdb3f4akSnqAS8WbgggUL7+9cATqOJtSE3x3A61QVaetoov/XtzheX4tOlpmYLqAxF
qUXmJ4BxlavV44sIv90AjNhei5cgutfWqnTRq9kqGqGzV2o8Cc/Bjq8FU9nFTvghwFjCqp3Bzmzq
28ZaXLjjxaVWZ4uHFQXkYInRHwvHOOZrboPM6fprvkJJPZl0BxzhtFR9vBqmXfR0tpoirnV1KSjN
US5xNQU/4uhBb6lliMM6hcFU74cLvbwax1w0OAvLQ63MSQKm6BFWrVZb4trLXmBQA9uSdBv3T7dX
59KIzmLp2o+qFpDZ4JwniZ1DBVQlOxo93G7kq0DW9H781aW5hGNSgC8a/Nz05AQevNn3DgHJuFMe
DWS8muiFqKOt00fROIwyhFCT78o4bDoltwryfSTOyBBBBG9+tIRVWphcbVbP8Qfo+kjQLD8yhCIt
MsPjsNV6bV0i4OsFYTvI8oL2wRyZ9WdwPHnUifCogUT0bA33ccnlulaGY0+e6qS781ukeVXiJp32
IOaCl/TRKkkPpFogjk0z+eXxetHubB2XCilruZxuF2+Kx5GN8kanXtQJgv7FQkOz1ITSg6Bbc2M4
jlr1OdAScv3YOM1ksJLbVaa7OTikWnsfiAxq6PVTRxhiR5Hv02p47YQOQJHgKesJisIFM9W+QsCl
iGYNcw2enodMe8bzMrSN7Fms7wGBVs2sr2orzFntyGkkPBYhlPNyWPQJ5FWIaeTURgrWVd60gMQY
3zulPZMh3nUKkMWqbkkEcQciaqGPrQLCQ2GG5EJjAOKb2XoPME4KvMyARFvTbdr+RRHvg3oAaetd
igZ3QIoz0RAbGuJKBHomYciDxG5anzIR+BkinaqyRsDe2E3/mcehJxHAgCY2CJ4CgyZDG76xRKSj
pEDYRjVH8TDYxKwzGTUsGt8BzmzJiA4lUTSTpHCaQbcVvEFEKIVmjc2TDFLVbqPpblRV4OGCntCI
ZgNMWCN8q7FtBONJJedCri0WGHYZKhYhAiRSUYbo8OnJm6rmXi4PVhz3buGHrpL3dxHS2z2DTvog
2YEPnFN96mAR3dc/OAzVI6ZYsvIhiy/ZmDgBC602mUwVYjfosZuHI+9Rq6tUN4F8gkotCpFTCR5M
CgBx/uAD+CU46qOmv4o5cagG2RogkXgXW+M0gEPgdGeVPDMRXNdkpcvI+QLeznOTgFJj+DCvLAC8
DuHAAetFKtlM4Q6IwaBoUDOuT8HYwstNM33/RY56p8lSi7PQDgAcQ1ZYBRkNOpeOJkcw/jszys1C
lewsQg3E6GwtqE5xLXxTZSTa4crd+gb8f+SjMSyd8vNq489zQCYEdAigmhF9z07eVCxTZAAy8YwU
ymT9F29jJ/Xojy6y35GRdWqLipaeLQrQXTsHLtpVZokNVuYJbRNFPLMytMOeWLwcvxuRaJZkneNR
nGRiYLaLsKFrp8Jls7OTVhrTigpASwD0O/U2cSm/6/AY0IYdlW2kZKdSMmCJDuRAXQPprvXtO+h6
QP9rvL8E9ILR68ggQysNJewJQxTAJoffhdYkxQUFe7YpQrdfNFaZYq75sXvZ71lM1iGbl4hCioSe
g6tOMLnNNroNO1yI5VkEr4glTty1K+2ywVlkRlFnE6U+RT/pHrLCtqpC1lPiD6O+kymSGtqSNO3P
G+tWF2c3GniVHRebDjEEVIxTvXACzYkN4RNpiacxLx4L/6HMocxbtmYjf0s43oVDuTdKaZe30koK
BicCIFpT3AZ0yEGpLL2Df09Cba61VoeAmeP4XlgN03K79c2z25AFZWTkMlaDNoanajBeqxSFBqWC
uhYyE6YOSopFuwAuZlzYs+w7qm8LDzE6Bf63PmF2TzakbcNh+gTFnEqiEPiiLugxtMMhv6GQFLe1
w3iAZjr8eqt6W+Ltma+hG2+AybswHEtnwizk5BCvEJoixOaMddRB1XWMBHeNd1Ga3EV6cPDz0omg
UHJ7Eq7Fnhcv0blT36AANtzlFBEJiqVt+DKlWyJlycry6n749ZCXZzMdV0UeEAGrM8gecN4ixTAA
r/upUiBicV2pxsvtXl2f14sGZ/MaBknTq7I/7XgAY8VdtYfSyRpCjoKTuCqw/qiWiE7/ve3NxCmO
wzbxYndpRqdd/mVxXXzEbEZJ00PkosHY9jEAHK9Vcr7dy6W5m1bURT2/pBncu1VkESRUyaECxXGX
QLr4diNXaeUXK2R+V8E5qgTVWQyANU1fodW80WzZg+/onq+NPynta2UvH2OPreXI9FeTAp7qlpvI
GVb07vbHLIzonAA8ynqVD1NCqEweC/INTtcLvf0JLJ3PmWRoVNdUFfSnufx2nwkFHNZQckAhG+ho
SLM7sGuYkE/noYH9vIjDIKhQuLTqjyXc3vVi0EXjs2tDy2CB6vtliKH+eT/bjLoUlfP7ARLGKi6s
+ileNzt2mqQmykf/kL7VtujCX1G29XLhPLqOmbn4mtmV0iHt3mbAex+7TXhovzVOdpDsSRYChoY6
snCh19ijA3XZ9dJz/+qau5yF2XmRqjQejKL9M/HX/qg+AhugCX1N18FkYMpNEQhOspqEFLRTZ9GN
dPqUV+F97CIv6/3na+7yW2ZHCeJGMZIpvkUHRr9CIaoOVrdbuF5Ivhjp2UEhAgIQhGEbnlmhHaoB
WjJZfDL8fOvX4zpOvvndSxZvjNLYKzCIWWh8GstbK352isg+FBR5DH7MyJyy2vC17ODl4HU5nN+s
VjH95mcgHDjA3Tm32752LVwM7Vwzu4qCRmgEFFp7aOdgyie585J7JADGpNuRqF7ImF0V97lscBYA
dwzvYmOq7E4bLN6GDitMoM9sfR1DnLzeRAc8mJzQ1h2y8q0ScWHkwZV0ycPw2sF9+Rn094O7Hvuh
qCBvdI6ZYJXii5+/VPL69tgu9nUW9PYFJMQ6vGTR1/jQmOmWeiGUXEJL/yw26VlwFKcG6edhApwT
mJ8hd4fnHHbUcjh8Nd992eHZwRYC0lX1YTAco/WkohpvIM0er4MVWRmLsff15M6v3aTPzi1Z8xW5
bn92fNLerR5DT/F0t9wvnQyLLc2OKSPrclEVAW1rXd2DToHbblGfOdHV0s2wsEfnatuge4ylOmHo
hLyFlGq8zspDpqpOmRhLdeNrTV08XeakdhYWqE4Esnim5/AAVyy78MoVkh6TGlDrYH0AIVebwIYu
HYLXNsVlw7NNkedsgBFFMYXiUWuC68ZW2TnzZMQRgI86xO4/1NjinvZwe6MsPUrl2UZRs6Qb4zCe
HqXTrausAKY55Q6HeBTIgx736FL6cerK/Mi97OpsO4Can9b1gHC4Y90qDLN90ZNNQKE6GSTAFzJb
h/S42pqysor12Bz50sE7NXDrA2ZbpI44XGemSQ6QaQacl/Jm4da8ph8CBbdfqZXZ3ugiJAlT8Etw
/IiutKuswNXucqezfVP86FbV0jW2NKaza7ovwP2oObrkP07o+HCj2pOFwOCqbna/ZItwtQhy2bvZ
jV3TRkj5yKfe9bYOTKszcTyCn+rHnyisIwlmCWvQAW+v1Z8M6S8T9+tJocwmTtGqsIBT/XSod073
hFJ1e89SE5J0bAOWohueRKc8xyfpqT6nRxXK/0s4tKvb9OILZvPa92mVx80QnAcs0KSOrRJwErg1
LfR0mq5bHZ1NZxnEoIrX6GgRpbYPdlKbJqsyWAlabLbF4+1hvRaHXD5xZrOpg/YIdVomglGS2aMA
eK6cr4rccLIMGSLyPijSwjG7NIqzoEtXOr/qJDU4Z1VuG8IGtl6OMizsiYVG5vCp0GggD5tpyAmJ
sNadxAiz2M6q59uDd/XC+LUg5hAqPSqJTKdXaK5VLjN05EuJ04AtkhXe7ZaunloXLU1HwMV7V9My
rRjVHkuvfRGCwuy00LndwlJfZldBQSC1lcEt9tzq9VaSER6lud0WADiG7cICv/rSvFh0c6hUrDSS
lEZ+cIa0qxv3ilMp/kHpcQlA+RVmRZtOgG8hs5A64WbK+VZqGqtucwdVJJsOUMoT82PLo4XpXFo0
088vBnkQqrwAMx8bL/vok4cY0jAyWXRkWJrK2SkS81Ys/AGLRvYA6xvtzpO2wLc75H6E4KAsQLr9
//Pg+gldu+hYGgPJCfnh4CyKvYnMAZDwdy0A3bdX0LRxb5xb6uwoYbFP/g9pV7bcNq5tv4hVBMHx
lbMky7I8JHZeWBk5zwSnr7+L7lsdGVEL55x+S5WrAgEENjb2XkOJySG1B23bBKJNgekR3q4W9AXZ
c650NoOu3u0xr6bXl1uJiyZ0zbq0M9XtuTy6G8U09oYQXlb3oAOElsByhm6h98YU+UayXOcU2sUo
a3Wu7jV3Q+E0qASVR/aWh4WfH5uD/iQFswftTbv5/B2V7318JEFxrzl6uIk7kt32IIkeQeE4FkEd
3l4NwRfg28nyMJOoqXBBZTtUs8G03R4asGEQDCM4J7zBXl5QAP9VtHJnOCK2C6oiuIQV9NVvz0b0
bfmCVNqVUG2Aw/U5ntwtHd+8V5PPKdxS0Jb6InrSiL4tl5maRd4O+YybsIUsSmUUzoo2aK2gs6u+
9LJw4wrCAO+o14I80K454m22q70FieLmrTOExa+tEwUqzE7UmLmeuP2+Qwwu8ExzDlOmEuEN0MxA
9dawR3vhh2pPLgWNvfwc3cMFT5TvX210XAy6rfpF6BnSSZc76HsjawO96Z4c8kA/9TvwK0JRaUFw
g717CFwMpebG0mga7shZhi10C+4PvEGy0QPZTLAzrxbpLqKOwUUdkunSEid4xShfQGqCq07/As9P
CO9u/ECUK+WTWdnstd1tXsroKsnB6BsPdNf+kkL9vhZ9WtHv4atJDGDURY/xe5Y9YPSp3T0vHnld
XeTmQfuovpDQ8CFfDW3gwWYulEmQt3rsrirDbq8cRCeJbrnCjTC56WhdfnQFWmBzCjU27G0Vftbf
3+PyHsm68W0d0f3YwSAo2EQVJSe/U18b2MeM9rKDSCfsW/VwvM8ftvrmdFiP3ZdUeB1eLTpefD7e
2m0qIqxXhuVK9O9S1Z0liXoKbFjbp6EOlhVXlnw2+24fARUviGnbJXhrabg0K6OdZNAWMa338vss
UAKKQL2B02eH4POMtnVUEN5i/78U1/qr3//7IJpceFuLKNLGGEFb35gW6wjaW+1JInFWUczmK1DA
3dRzvn362V+8EkEGVWvQAgPiJahUrwJQkeDIm1xIG1t5Nmsg28/lAmFfKNss8mZL+1XvBXFM1FXj
y1BGEUeg7CF4KsHqR54VNigW10HuMH9EX61yoVsBgQXQOT3VV2CARv7lVPnsahisvpSxcbq0tHv1
noKF2OqHbBRxNERrysU2pnVNbHbdetJAt467JyoNEAqmgRwpT3O2QLxDGxqAjiozNLLXqIKHCWAi
CtjMCZjMcgtZzQrsPnRKgDfNtMExoJ3Eyh/5BpHUegjGm36cvLGkdBuzBrkBllHjSQbfaAS0fICD
QbkaENxBw6mVNn6f3wIxtGgkXHqYhaoEBTLqNwbM6uPHev4hxdKmGRWk48tGL+0y0yY9KPrwXalA
zikBm4zmH6sCvyrIHQmO8/WkAbK8hgaktvHutHxx58CAUK1mZVxPaFXtaOKtd9V6WAHqcSJ3U1kD
LW39Cq61Mjr1SZSHXU8h/h5c5aA0K2THwF9XrBPp96aF0DGmgnB1HVuxyQ7/NT++JFpqjQSllGk9
GSVIrxDNTBC8k8WAZFT8S5JJkOtHCFjb0KNwBjAPOhO0gKYMQJX0yswIgTzxGmaCOoF3DYONKyzB
rOxThjInAcU2zZid01HwqwX5qcWtCzrsFVsbPP4pPBKq1s3qwskXwVtANAh3x8XznEkQbMCVS99g
2Q3mM7g80tvt/XX9C//NArC4Zz+J51aKTcQ3XTkk3bc+ETZ9Baf9D3WA3NTMNpXxNPwOZSuQ6ezE
7cItKdzcLGdPc7rA2okepNcLz79vI14pqilJXqsawungT9C6KPzI1d0xHHENqr4aag+S/+9Wcvuc
FwcVrbZOnSW83FZwruAq4LNcJCwp+ljcZTTo5tg1ABqfk3J7FqFEKP1P3IKLzIXX9NGRTANniEdK
NgCzSClot/VjO5nnWpr9bKH3pZFAwnZ2AY/YyVXxjU6GDZdAWy9MURK8HaMbqYzF3UgEhCeG75ih
a7H67WNZeACZtEguDpa3ofCtT1YLKuaWyNnNGbJo517Q1Ly+4n9Hp/cXz8VHtcgE8bi5ys4FqD2x
5WVTKqgvXBWbf9dd/ysAvsMoL4ZYapKrCcjbZ3hv7Lpk+rwpWUNb0XxuGnqIQJrKVQnw0NTOpOKu
Nau9JjcuQ10r6aX7jrUepD/cQmrdWkV6uxqOlpx0KOqBpJYu2rfbu1xwHb0X3i5+LdK7KV8GbA/Y
0ds5mIU9+8p6kJfYdwp1yNuDXQ8dv1ef+/4lZdAtyePsDL65m5KQtlMo0XMLFcDbA10va/weiMtI
UJ9OkQZ01gmyLWBwgtNGku9r+0CtdB/JD83wBd6Mgpv9Kmfg4sO///1iKdNS0RIZKR/43u2n9LF5
IM9tMIapYx3xtNz2N952bv9tk9OKK1uUrv9DIv33pN/bIRfjQ3BLTpCJZWfoM04QnduaLBn0K+0F
XrHDTxbeXuPr19nv4bibZqZNPVhGa52i5FcPs6Fsfenr+un2IILtyTs3pOsQ0XVAwlLOzJlSGEmd
oP0DSM3XxRB0GbbN92dw+j2fLXRcLJ8FrV1r6TFUQvE67yHCGJeOYnyHTAgFZiYTvA+En4u7X4gS
ZWou9dt2mbzVLb3ChYSRt32s4ovoY4nWkbtp4lyO5LXE5KDe5Ej5mbanAfZUTRcm0qfbn+wfqka/
F3L7LRcLCYXpCc95xFjoNJ0pkMusQa9/2KNq5KSvapij0HEQwQep6PNxsUVaqKxkbMCRB1vECOlB
Nj2AUzMYTL80pt09Jdppbb1xeoCMzzE9qii5jJ8AawxkIEi/yd86Bu5qBhl4J/miRy769t1P6w1a
qGViT4A8in6x6PxwMUqL4A+YbQ8BGJo5+vKsrV9GVeTy+Q+Nk78/Bm8q2k2LlrMW8X1WLLtTE8Ve
lequsMK8r8+q0kLf6SVP3tbooZi+aXQ5tj1ztRwOaSXq4uDcFsjFRRtEMHXKZcK60cx13WbZeTFe
taYJJjbvlqi8W8dub0YFeMR1AK3VMFnA6bTy1z7TnRoNnRzaQVJfe/k02sjUw6UZ3chYNiYJKOJG
oOrQgVRnEJYXZyUoizZLMBuIhFmHB+njlITKAJsmqQNLO9o1EC1LKv2h1y2bVgc17RxGTBc8e0ep
ciQivQWZCGgF0xXtJdgKboaR84msD1ovhRtFuWeZbE9rtQNGCTZnuk3i9hTlBPx8Ak27MqQmstQM
+HlF29Wrea7U6Jc138WRtS+Scjeo8RlM/AB9Yluua0jPDOEgx7tZb71GMw4JeMp6d44H3Z6aR2k8
FAWEABi6TdABjr9NUCys5NjJGIZfraMeQb/4cwbXkcik9gjpMKODUWPilVN1KIl6qkb1LoKaULQG
klV75aDZrFseGgvyf8noZtC2zLJsv0IIqWlO6vgyzJLXDoBdTftO1sCagUME7rIFcWT+oddnBE3A
4L4Z2mKrdYVv1HmWBInOyjrmje6tEAFGzjNl9FnLYreQYe0GXVIF0uJwk3Qt2OvIE1CR0TMZIPqY
HZCC6hq5U+h3o0aHINfynTa2oIWXTp2DW0WTHyRPX0YjgSkqfSwKvBXnDs9nw6bQvL69T1XBNlW5
G64jZtyRxkw3f7qjWUx72jfZbpmYNy8gsxcwL4Tg83CH2iBA+CAlZ/VeZhH44acCFy9tnqRqdXQS
303JEujlaTZR1NXgO5mlTg0lFhkix6XxJndnkp0lGcvTpbo/zBDPL1JYRuRQf04KbHX1Z9VQSCKg
hDSpXi6395pK77FLgwpydJbchRLeYeuXjgryZcir3b4WKbcIERT2iAXblVMEUXRoyUD2S/u+KKMV
amnHHNNIfqg1g5lctKyox8xwTh9g6Qm530CHe2c13rXxXW/2kC/oHZozx4LpbjXjraODLT9SWN0y
O1lfaNWBFVa4KtVwrlaX6rO7wnzLQhmmrjTA8WCiCXHyLnoaI/D2c9gKQCJiTI5z9mBB0U9pe2jp
/ciqO3SLfQoNzwKAQYv8ICz12v5pZWCPzamrjE+lUcGWYHU1dXHnCbWGUdlrYBLBKvkg6eggG83q
paMPt86q7CFgtu/yzwOkD/RVBcv/2yY+0IHyLqc7mlX+Ag22Lj2WiZ8MilcYHT7yPZWrXbdCphUi
HGSifp7nTkZBGq0kyCsBUCnXQYUsQ2W+NS5OlS+7DKbBKolsauwY9AHW2nCmCZFhvcvmp3xFNEo/
j/NXAtZ3mQYd/SUXR9UcnBUVLsn6Ok1Q9JQyV5+pXw2rJ1nTqY2rXYQLrLRQjFGY4IS8v2Vu5Ezv
Zf2Lq76Xo0yrIuQwW/tQ1twabBDm0tGXoL4D7LECgGi//KCm18I4519mUJTL2IwaTNiEIeEtdq1u
QzsFSmU2grADrzK4XLiiG1uQYlAuY6Nqq+MTIeNtZRMwmzhY6/yunTU30eQwRTdzqEWoFOH9zSVu
ZqenMGJDDNLme4jA28t95paO/KS8gSkP9kCY3FMH8Clxy4MKDj6XxkHRTB3niG2oLZAXXvVPrYMm
mT07LAHVrwmUx9vhVvA4fE/wLvbSXDQ0oma3vSdaOxpKfyrBHm30Q9+JdBZFgX2b+sVQlmQsfUEw
NTULpQRiAEiDOmGL7Xoj8+/U692l6GKUqdNhowNlHuTBk6d80sLW6T7H4ea4CT6d8e6pUf7YyFJb
wyrZ3KVE51OwY99vuIufULHeItK2pq1nAPX2ie6UPRRjDlkLnEEH1MO4QKE00P34FQ67ortDUGzh
iUwUYtby5u+MzhVE0E23+A5arAc66yPyiOF+funAGQv+1S5SuV2r11MkJ5BfPzPwFREedvLa2UsM
h79eZLEk2LC86VlCegYl2QTvbViu5QRkKZgJwhQEYUAEZbyyYf8ye4MTDLg2PJVnVGjRQ78GZ0N9
ZipM/DYzCFUIn7hSNvkwDHfXV2MtTcWMYdBkNIP0nvrt4G/uppt2ffTdIAFK1iqBpR0FX4mihC0o
kYt+AHcwob0ESQMrww9ImnNlEU9BEyHrIMU7j65Z13s9OaW5SPDkyj79MG3uHpmrgo1pzuRTVUxu
BcHfNf15e1de6x9/GIK7OiZzhbZVWVgnOS/Ctijsrv7Wq+luKiF1bh2y7OewwG4Cip0ilJ5octwF
0mp1rCtQZD2lsRrkZe0PYIvent21HPHD7LhDlxRwyiua0jqNfhxCBrp7hoInWFZ3hQ26Ighu2X4r
eumxHS6htWsmQZy7xgX78AO4x79s4HHARlM+s2x1IFWLTDLyhwKvQAjAxjI7xHHs0WhTFCtejQqM
fPRf1LZ1O/Iuru92xXpPmgw6mpafrAAOLXdrm9ibGFkFTi3Q2UHUQaQZZla31+5ateTDT+fKAEZG
4S3VpVsZiPqG35+rpxi0Eu//GyoEgEK7+CkqFgoCCo92hXR20g0a9iORUH94bZpfSv56e2ZX7p7L
ifFQV2mV+1SeKsSsQtk3vXKul9cq64IuWd05GQJmSqK1vBKRPwzJxa9YaYlej/N62ny6sh8Uaujm
bso3sU273sF6I7cHza2cf7uaXNjKpkqGXgxWcyJvk3oeNc0pRd1D0dy4IFUuMHJvpsY6Vc3iSZl6
NFYSDin10K4WHKftuHJZ/Ydl5IJVHw2j3jKEDDanEFUDJnFBthLvyAhTZikRwQcEo3EBisCIcqj1
GjG//jkC/GMYr/Pw5fZeFC0eF6Aq9NUkTUusU51PzljDsNOc3dp8s5bCvT2S6GBxkajNYTNMFJS2
aPw1kgtX06pQggTJ7VFEAU/nokYjM6kDhhLQw7YI1TWCCneV6A5tU9AQe6iTmNDEgA28kwzwxJIg
5NA267mfE9iHQI6WoVigP6nZ4hUEWrTRQzUdh+aTpEHtMb5LW9mb6UEHsxD63f9ugXhAbBpXcjlv
kYehKKfUerjAwBqGk97tFbpGyMUm1sC23hTx5Hc62kXq26yRnuv1ICMWjC6V7xecSwhvRT5igsvg
PNoSe4ZPQJUdY2oX58JhgnB0DdT24SdwZc6B1VrRYXvjJ6B2AOgJNIg/oVTwsMC06jH1IncjpvSP
Of5lOLI/PkIkyIWChJs2sJm1rV9a60gm2LtbQ1T0OLh+yn8vEBcs26hVlETFr1skazdAIrhuwpKe
SmjVRMLH0PVj8XswLkKSVp/hwIevkdRv6npe2sZWKkED5xri6sN6cyFSTgBX1S1w07I7pfP71kFB
6oHYNdByKKxDE3Q/PYPC9WStthaAr4YiJLh5owghcT3Y/J4rFz67lsr5ko7yqVzaUC7BLFJZmIEX
0WbJf3eY/jAA4aLNlKKqX7XwHBmg26rjZOfp4k2t6GHAfb0/huGiTV9C0CnXV3rWkI6XEjI6NItZ
YwkODF/s4Mfhz2wqR/VA5W06bvKsQLUVlhKKvT1ADE866sMebzryqXNSH5g9QUgVzPE9g7+IF0oU
6w2NYRhjDt/S4cu0fO5EtxD/CvhjftyRs9C/0GcCp4boKDuQFAIEsDlMIN2J/cFF0+EO3DAqKfCo
mA6DdaZewKgQ6DkTNseCMLv9Pxe5wv9PSTXhhGuivaJzmz1NczoNvfmXNeoKW9QaADoHvn0B1HA2
zVHR1fcPm+T3iFy+MEUR03sLyvabzw5xrc9A2m8Wpd9Ra4/gxzpsYg+P2g6+4Lfnyj9z/pgrl0VI
YwrCE5SxUM9IHtg96Cmy18P7xoEp/a/OsPHcUXxYVZzhLtGcY9f6cfsHXP+mv2fOnXbSm1PFKgtc
4/JnD+E0xawcMvTevxuFO+wErxFYm2OUVqr9lcxObqawkBRkZFssvrFv+DTAyA08vZQIo4A8DVm6
JhUhLUUjcLcv+kIw0J1V5SxPFBSmBbYbhn97qXjeLr8jeF7LNFdtXtSS8s5s3XY/pHMgvYE7HH7H
PnxBRZVLHgb3x4jcuc4iqYqrFCPmn5hn+Oker6hVC9QH5m9yZNDiMybbehbMU7SW298vgmPG4MMU
D/hagLZ83UQJ4Cuy6QIxEJSbPYrtUBIRxGMuPfljolxgGRdGetphyAXFwh6UIbOObbRlHQufcxiY
YNfzrYw/xuPCSjLD43YZsLAADCx2FFRu0wXzATrcgBh6iktehmMtOSyku9uLKzjVBhdVjEitholg
4JrutcH42dWDDb+rl9ujCLcqFzymQs2UqcIwHURwdNw9I7KjQ3qcfFhwBInim4L2DJcG/bGgXBxR
hoW104IBp+JXY8Hadr4rE3gPKYN7e2qCBeSpLFGuZWotIWARIwXKHCLbykOhirI60ckzuXgC7RWZ
ZQtuutEv79n9CnQ4LCfhBRW8868ImChB8kWE2BbtS5550skTRDcVzG67dPp77dABMvlzhskQarLM
ld1IQQ/ctnYicpTgAJpcpLGktqLyduZHAPaN7KQNd/H6KmsvGX26/QH5Ghi/VXimScbyqarg1nJG
+/grVXRvWqWf0KDvGCTPGsk32b1lMQ/2mM4KS2Ql1T+D13/U9cKhMG++/WtE1zxPSCGdBq8ka5u4
D9EQNwpYANHt5+itPOoPGzdlQzpnZ5XdP00H0atM+L25OMSktVRlE2uxQEjK3Kue8VmfdhCndphL
vLEI1EN3jDyR//p2/G/cxzxbpUitrCwL3JYFpPJ7pXFh0QjfCOqyEioUBkAG3X/t/fvu7vd3OmNy
EUmWotWMe6RT1NxBtKlVEy/XGkF0vXpzqRqBO66sE40vlKTFqMQgp9AzTU077ws3B9zg9obhkXx/
bd/fY/C5TKyQIovMFgZspy0jzT0tc1QXxf27aj+FUGsSjLdFzj++1cV4XCSqdcjOzHRBwMtr3+zB
pFXbcErNB9RWUMmOwYjPtcco7vZjlYCRU0IvSls+T0UDYco+TNTlYS3IC03k3VrAiNBSXwW/8Opu
uviFysd8YWEDDNpWfNrBNeFh/05ZG79lbr3fEPvpHXM7AI3t6HMqZK2JhubCFor3uTZURDnr49c5
k2FJ9GhG6FqhAUDSnTn1gttH+PW53MioLTiIWasCnhfavKBPjiHs0TZjq0ADgfP2ygq2M88B1uG+
mMxYWRzTlwhKw1OnCHbXO0z41u7iAlCqx3It40C9q6ZsxoeKZwYQqTgXfn3MwVmd3LskZA80ds6p
+1/24v44S1w2ZJl1MquSjPwWGPh5dWqEoH+3hFzYiZacalGKEeZhV8DwPQPU4PYIV2/Oi93PZT6m
Gq90qLD7pRUl2UKym2i3AvOWIfWRe1mQuV5Nf36Pxqc/Wr+Oqp4aypkZTx3JHW2A4qIkQtS/N865
baErhmXAaNyELwT/0F9ABk8qokvnVpMfykpHeZmAvlXRpHQKpphAqXWzt9Y0cwqt0+xygM+gqQKq
BKm8MtsqEHmm2Wme3CtsBLFXmRfHSMBH1MrSm6Hya89UfchBn1eWfWksLpo5tpE/twxuzPUPpiie
FUXE1pQFoAV4EZkV5J6kCproHezt2hl2btBsr/MGYu0UWtxxk89upE5Q5SbDkQFH4yosqlwLWCun
zLpnltX//d76sEjc2TFLdQYiqpTOZVtqdjdE940kC/olfJlzOyIfBuGOCIHNUUuUQQJhtnhGhuBM
P637/p4e0oOuotoJ2fP3Fwsqx3mD9XCy44Y9C25v8mv5sK5SpCIWoaB88ZIsFqSN6imui9Psg5G8
HJunPOhAEUdbqkDBAI567JAJW3wcHPF98pejbqfh4iVqRdOYSFZWnBK1NuDlI0PEHr5Yg4yJln6a
JifD0O9IXmBvPdye8ZWb5cOEuY9LKr3Ji6kqYHPBQOzB9dUZnmGWXgOKqwmZdp12gv107XL5MCb3
rbGPAdqvMCY5DXeSikpo5EJ8ErIvcJaAcbcolojmyAVHra5h01gnxWlC76hYwVOiYaM+yhHoyzAw
LckIkCt7I0ZxxpvcT2oW2yxePqsEDE84dYHLSc3TIFlvaw6MZYcGR6n+YiidOX1W7Csi/5SyQxQd
FyWGmWzvMxmMf4vYeSHds6r5uhRPvW7A4iDzWxUPfXSsFqA+tQzle3B0U339NOrALcsSfkE5fgfd
yq5YHkak+qKa6T1J6PdJQ1dUOncGKFQQvWUgsuk5s3Ud4M8WG9OqQlMS+i9tOQ0fIC93Jhf1R+ip
GUaKTzXtzWDeraF5p8O5nnrdf4DOe4fI3xiNzzkHYljm2uP0SXp+auc3Qx/8aNDdGCEw6mZ/VXsf
TlpuD+tDLQk0ONkV2D8WVNYsCq+vYXEYFMKnpQLjOrbbMnbWMUFR4HsN2ktkZI5W7pYRpX4rCcx4
+NIMJ5O9QhVfcFleSWYvdzivQBONymDhREdnXC6OLvXe2gzHQmcwUQBLMPtJ8iVYrCK8fZavPTk/
DMtlqCpuMVOCocFppJbiRIDdJBocUZfYbdcYHsCLUwyPyCTtHlaoE+Tdi/pB6d6kLdv+H27wD7+F
S1k7ls9GKWHntFPntmAZKEvrNrqoiyMKJsaWXF7EztqCFJHSbjsUbUdATRzYNTvDvt7NwRSKlIWu
NTs+zIqL1E2ayY0C395Thw8r6ciEQGPIFWJHgEANCJv5+L1vnmHMBFh/IVLifie23DogXLQ20haK
uS0OSLaDzbC57yFP330enlagHoHmUU70aAS12wRDsDUpWGdbT/QVJk1u4cD16gxpwEBUvRXtdS6a
t0PXNj3Zrkxr/85MnIHdhaz7RF4buAqaCyqAJhNVV7bt8+dKqFTRCFHQ0OVGVcwkasAukd4FdZqH
yk/8TTzECDalJ0usGrSt7K3xuDtklACPbg0zQsUKDgUyfW4SVFNjoHB6F9aGETj+xd70zUMj5FT9
wxb/PVcuCGfj2DcdgHbY4ps+Egs2tPSw1/Z6WAVCd6/r3/Pv0XhylRKlgwyYQXFSv8hkP89PWuGD
mu5Gu+W0kfth5EKCWvXKBLz46blxplAEPRL9BK4WMPZDT+GBEJ2hRj0yxV97kBetxB5o60Vt4sjj
5o3y+Xb03ALFjS/Mc0KAsdXUaMK8ZzjUI1W36/XH7RF4+Mb/53m/l5aLVbpWy8PUYF4blCuqgnUH
elYclgZaD+lx3Mu+oQTLjsGidMYhFiVCohlywcvMNW2JlW2Gqm43qWIXkyDV2k7drTXk4hOe2EZN
GUbolspJwW1qx904MicGIE96vL2aok3CRQB5ViZDLrCYDRA/BmE+AXMoprM7muyYwY88rjKnVAUP
FUEc4AH9apvAQFAvitMS48KZgFguTZ9JZ0skESz6WNyhr9Uin2ek/CcYBLtxvzjSJEoXtmN042vx
wikNs5o0lTGXDeFqHOL9rOw2Rnd/msJK6PwjiNi8hgoM7lDk2UYzZz2Qus998ZWNxCvrwu5TxdVJ
ZysQkx0z1c3bvUJ/xess2J68XDd/AHnymxkbvbQo+A1s3+zKMN5XBxAUD/8B0US0tlz6E619CcMh
fL7NmXF42Ggm670RsIfEE0XLf3i0/h1WeE7GTIYmSiLMSpm93rPg/lPahT+ELHZRHSh8GMzhWSUs
2V497GCCUCpTalGF26GWlMj6HGOK1ayFox4DecQcXNXw0AVKqRFVpK+e99/D8fdSErFImWsMR4wT
JH/gI72P1O+rnHn5GjvagmcCGQTtvquH8GJM7iKSonhQKjXbnl0RjJXx9MqEhe+rj/+LMbikXeuM
0TK3mLnd7tZhDuVdvTP/k5v96gk0LYCNdIua5L2bepEqG6xheSTV1YlWaTB2606J6FOLuoZF2M8W
TicSMe0ixaMqblwpkr0StMV5FIElr+4by9JlE70LqrxjYS5+RjMMNIZEVXWSyKeYwNQEzn8LXrvd
rDwuTFT6Jdf2DeCSsqpqqOpofOcrtTR9iPWpPDWvaesUEJfrXKtwsocET4UyaF2J7AEjop2dA0jX
gAQmrCqJfgJ3LUIvtannsqxO7fgyAXNsNSW8qiEJU8OODI8vAz4XVXyfkG9KhSeshcdS8Wz00H1P
1rtCSnx1eNIhU7nCl/n2Jbpd+fwVcLk43CWqs76w2hSLE0fzS26YdkvVlxaeH7eHuXaOLofhsufY
lAplaIoKsT9kieo25H9BrZimaqGOaBBLt/hoNBE0dmtDLXGZqXvFS2FgYt4RGNRsbx5tJ7qe3/8/
buUux+PDUa2mcUNKSILNMVgNMIYZY83Os+lYs9ZVajlcSeoS7es0EmCatLtETmCGCEhz8nPWf45W
5vSx7iKfsNceedLyoib3VfWlAk5jrWTbUqUgGsx7YsinqGSDvQIQc/ujXENPfJgCF92SGPn0kmjl
Cal1sYMvnGSDVuCpLkHt2gPmS3hV8Qqd2wX8YUgu2JE6ixWpV8pT7cl7fW/tpLD8TG1l+2J7GWRl
Wz9ZATzpn2FFE1r3TfiXL2D/uXpJvwnmfyUQffgx3B2dxGTR1BZiFZm0BnSYw4ksL41uvRQwDR3l
NwuENKmP7mBE76gRNDtxAnUZ9ZT+gayzgwAXFpKoV8SLK/+xRNtZugiPo25J5dpiI/c6VL7B02mK
dacPn+ZudEqKrqf5ENF4Hy/NQ9rlMHYPGmg6JMmDAZRIBcOI1Rq9Wq3v243n1rx1E8zcJ90dAKgo
ppfSTPdLOX9P9NajUKaSrPRQzqtP4HGeLN39WNRn1mVhVTSHZtAD0zDd2+suWnbuGUI1S6ZzhG2X
pwAbZlPQk/EROO3EPCWNqLZ+JV83Tdwy2nbnaQqvFEZTHeL0A/DKMpRNYfYXLMCgy5ANGbTkf8in
P4zFRblq0hctVSAZ2Znmz7nrA2uDBlnDYez7Q9nC9K4NVkNGre1uYT9vLyqv0PXXtrmYKJeNITss
myFpqpMqz061zHYjL9BhMLxeSf2a9qHUAX9PIVlpEhT4AfaQ9aCT6X0UnZKZ7ahxKOHu2kn3o9G7
ZT6EUBG2LXan5YpgA1yrU14sFPKRj1t8ypmqg7SynhpjOK7TeF5wjJa1dgi0I6pCd8wkVIvHAbom
Sv26TARKY8YeZnpOOwr6H9eKKx9+CxcE00GbYCiHddsk+BYvB+FefpgdCyW0KhB1uoWjcfGvVkhO
CI7bae7hY2OoPinNfWbku2Hy67h3RtnvGN56sxUyHcpQRIQru30ekLl/XHq1iNFarTHdiNZ2r7wW
CHMQfchGwWG4kvJ8WFYuikWNVSCzmctTsRt2baDvoJzhy6HIJ+5K/vJhGC6WKAO1YBKKnbRoUJaX
XmqqPCxkEKQvolG4/I2scszqDqNEeXuSlkPem3eWLAAPX0tUP8yFy8UqWYHvKW0rPAQ2Df/Ekfxt
8UgoOa27Qc/RmAv+M12Ed5HCP7KZv6MHGqAft0WvJnmlrF116uLkMHRf1giI3ySyRxM4VSC/VRht
rJlqtxauxBSG8KYaWt3bZD2gHA0bbOi4rLqnI+UpdRLo8Jm1IDi1GuHQamihneQC5nUHYh27RoJO
kW5nw2nZcp8h80r2Fi+1DVNwPFbLR5OkvlmgAVx/1rTebtqQ5pXTrnsDorpWLj3VtAkbNOJYv/Xq
YuixbmIq3yQZtzTYsdb4dcTvKUvox8DcbVwUZ+7uZuiH1A34seanZT0kEDcZ5txd1fytguSuroOc
If2c5696njk6qO7DvHrmANWNPNmVQ+lO+Vvaa0GRy0/VPLjKdJzV2FM1eGgvD2YM559yp6ytb6n4
Sm38oGSlXyzMXojpJBt7p1FgZwvbwrS3pYgcerGjxpVdauGWM5ASqpqi8g8daVxBczfVAswswwbn
UDotHg1XyBa7nZc/x84EUQYhNOlaMP8wLHc4RrnGgdNocYoX6Ds5euMUir3BqdtA8mRrj3fm4tZu
6orqHtue5Pbsh4G589LLaqmxyShOsFK3ywUvtxjWKKrmtDp8XlegozpBULuWMX8Ykjsmc63KWUkw
12Q3/dL87WguDyTIvqqIbZGjPd++1K8E0Q/DcXd6hwISpE4xXGXNLvSxjkPVeT1V/L5gSA3LozXL
fjsP3u1h6ZVLwrJUlHR0qhqqbnLj6szoaD6m06ORfWHZA5mJvZiDb0HLIwO5MR9rDw6KZYnzhIrv
c5ZXL5VJX1lvvJUDFCGTzlcNUFXkufb7WTqaM0vtuey+DAOq90sdPTdF7cid+ilvnv6PtO9ajhxX
ovwiRtCB5pVkkWVVJS/1C0NSd4MEvTdfv4fqje0SVFu4MxNx75MmOgtgIn2eU9H+A3MwuyzsXDnZ
zsNrl/8k7KMqD3Nymmoq+Iic2gBsAhjVGJy0CRZ7VIOn0yhq01C0zlDvxrbYD224V2wA4FveVGLn
ZQRHSSnyhbzX/yaSc4YZlhuY2nUK1uGBm+QBwzIB+gRqcz4sGKD5Hq9/vwuf74sj4T5fnlBNMiU5
O0Zhv2rnBlarAVwI9rcR518XxXNM/gk7DY1gVgYLqbrMhU9douVTYdcZYNhU8FSTE7Exjaiayl1q
oLSixg9DMtyqQHHC1INjTPLd1MRBmyp+IpMKI5zzWq11p67mn6wpXuM02XXYthqnBu1V8AExBuC+
QgDicuFdWdbZj+aiMD2JDeDDRoiVA0DXBEmwTDayragzeqld+0UOF2wxMwV8VZRhdV+hgCP+g9IX
zvF7PpqHIfxdAB6sTaZT1Ofb0bIPmd2SQOqiF5KaDsJ5lwLU3+tQsIoBRtYuuBq0BPoWoLpcRTLv
4wlDM2gPRMV7QTJH03pnbI/hCGIspXCvf2nu2Xz70JwOJ2M5SFmSA9lxzl2a5NtCfhmZgh5IsdWA
vmHaeXBd4vIvcvb9y+0t/u4sEQ5J0gJnfZGY+oDBuJFC0Zb+pbHQLyJ431VESZpO7XzMskDT5S2m
UB2JYWobkxpT53aITBYsDdSXOwXwgGwZOzGdangD4UKArMkxp2wf2+FrNak/M9SGQ7j5/3YLnJeT
AdRYT3qcIVwKnTl5LpLX6wIuhA1f7oDzaXPEhlbKi/mYzI8dGzdFusfQj+DFXfKcX6RwNikzwq5I
QWZ81A8oNW2aIPTAd+YbzhIbiAtNlwY1zuXxW7dGp48WoB0WRgLZxUxQF2RB59dv3el/CIEulPC/
COOMoGX1k1UtarTYk+lAV70zb3U/vxWxTgq+1aejOXsScpEp9STHCNOTvUkQ4izw56kQXv3yeQzE
AMSyLJMfXzJAiqZXuoGQrmSgMENDwGb301R49rBJjThoegoA2VMKfvTruqiQy4/+r2jONCeJBjTz
EdUv0hPPUt7A5esmUvYD9AJWYrhDb3mzbD/kkRwMGUZvQCoxdK3fNWsroR7aAEGX/ArtyMvtwBpb
v5aOhblJ1RsSP2bh2k4fOgn4iDnQaft4Ba+8ttvXPskPNKWgu0ZxaBizbU4lZ2zYKS2aNyJHbq3r
v+NCvTPGdBergJSPwG9SMMdgtc9kxWlldgoL+d5ecEXQwLTxNysC6UWiBqx5HckdC+edbWHdSbff
6/6JYojaqKygqCu3HFqHlYD46VM3VqqNZCVrUqAbJDVubmLrC7M95XBTAVKiZBi5QMo02N06ricc
Eg/Inm5kudjE40tUzp6R/egy0wOq350EQEpLCYE6O3hAow2MMFy1sXyQ459mrgayaTtxRHxgJm8y
S/FzKd6SRvbKpFoxRo5y0QVFrAaJXa6Idq+O2JDMc99qAQGqqwdKwWeSPqkDOWja7Eayij+zTRnP
PurdmyE2Ng2WudIMg9JghRptV87bIIoSVyo+mLab6UEeftPI9LXsJ5y1Y7YgSZGALpC8juxZLjcd
ZvdkbXKSOF/RQXWkQcO84+yMoe3QqD8qhK1qNX8apweK3n+X1s9hF20nq3wa49CvMiSY1/VzMbZn
LulbIMe5JLMyzKirLfVOUmbfmlBUq2J3wpxBhbciLDsoXCD3TRznnmxToiliWfWuaFpnwM57kQFx
GjcatWPpsLzxwYXjVdlrFb/V0YttA90TGKaVajGA/9KtCQzN6xdw0Y7bsm6iRgv4EYtv3rGe9cSu
kXSpgbXNPWy/uCCAXXUe5q4A+SeK1ITyOO9EM2zrkQoNg8+iyD735vXoYB8A1aTqGAsXdLkb/4xy
zo/HuSmjl4EiNeF4U7dHgAP+nhVr7/KwEGDCXdrHs84Eff79zJLPyF6NerTT4wxTE8fxkVrjiAlh
8P3UFht+DuRnK1uTBzT1d3vedjF6Qqw6lclHmsAOFNFSVpBPzA41L5eRh6Wl07Si4IPPXPj7+Ayg
zn5mhqQsB9UGBnrSY9rG1GlLqPmYYbo2xB4S+Lq9BFOGU1UEo6SvmqwwACGci6r4F2tj59fFuYVp
CokKm7WUE+MRPWlHfrN33WOmO+16xPJO81Df2b+1t3Jb3Cf3wgbuJb9ry5aqYkcBg9t8aWXoqF3Z
dM6g9WBEjJq1sS1PyQpT84EKROcNhuKKHhVjkb+/NNqBpjUaGMAjNnQsqXyNgRnLwknNcf+RhqLg
iKJg99ivw3q78KTJ+8Sj4JpaCd748o+eWbk/H/2vUJsrz5vzlFs5g26C/u0A74cBruoNGykOXcXB
cMr2meoU6KK8xCcGBLxIAHlz8bLPxHPRFKvMOip6iEcr0bEBBYDyeJSqgnzm0jDe+dXypEL5qIzA
EsHVQn8N/O833BuGHMkN+p+3OJ59a6PmClBY17rrqMiOLgp77Y651FDqQ00eAA0NjdIDLOZjflV+
jfdSkG+prwiaHKIb5XI3UliSYkS4UaN+r+hxAPcPq9+ua82lwO1MU+3lN5xZiiEGUQioM2Ap6E0L
3JBSEU7KLHdy7c44d9i3LaVajmO03kIuMQSpF3nhvl0p7nwoD8JmjejauNRrruSiBZ0R5iWVvXlc
KvLxyvKAq6seozd5obdzxRARIqGcw8tjvdRqdE+OTfs+VY8jFr8aJhhiFMngrIoMum4st+Fb9c2L
XNwVFkYN7q+rw2XHrSrYrUM9Guzf/OXFUz+PgL7D5ki3ousFDszwhhPqlr66BnOgwKFetpRn8rh7
a+cQfYkGZ2IbbKp8LClm4douwsDYAQGpF4OuUHDEi9d4JpK7xqy2FwBUAkMVSC+5l94PQGE89CvN
rd1yQeFCkCYQefEJ/BXJQ1yqEfIHEuOU5Gi+mP68Br/gyjoCOt7NALMmqmBdKu5b9pk8zhYTuddn
TccRrYMBXgV4AcyeBzJzyvWMAfQOw5PJkQjMFR/3/nFAZ1I5by/D0Q9NjfwTu5DWQV8giVKPbuMA
tFGBeo+h/30LFmnRhOElHfpSb+dOm2jzUCAnRiz/NHrovEVOdZDc4WQckwcN6EfRahIhwly64S8y
ubNqlsbSiuCdWAfp2BlO5NrP4xrJ0gdKp/vupO+oX/2LaswXoZz36aYx11oKodIaAdV6We+29sUL
WlgYO8+em61AbS8UFL7I4xxQaNbmSEJcbNvcyimoKNs02qgN8NbQpBpjR1LzR1mn+8j+h2x0iyqd
tzL4WIaEEQKrkA53DJzvQ6OAAe6fhytfJHBKY1C7SYspGu60IV3V5m0HqgWteL9+g59rTF99H5Fl
YFuiIoN1F1nnbE1USXZPKysF9Ynpthi2revKL6T+JenZT3tcqLdmpjq4DMACZOrO6GRPj34ac+Y2
OvtI5fxN1SY0VmsnRoNDi5P1CCbimqLKrM7FLpGtIJOVV1aBKm0oG6cCYk+D9yejEm9otzE2t6h2
M2QqQFMf0r4+WunNlAMvJj1hAs5nUrkrmuYRY24w9XG8l7XqBtAbiae3gEYcFMUpZzVdDQy3ozAX
lI7bdEoORa9v4p45RCnXZq3/srFlrfY/1XrYxVYdxKCNmMvqzpLyhxTcTkNb39bsOZVK1Fciv5Gr
DlM97ezS2XJJjC4O1VwtbgUO83Pv9+z6l0xcVeDEDMNA4wAIyV+jGymaAJ4yadoxqVW3DzPwc8RP
VTq44Es51nGxVdUUQ8/FZKzMBPuRaECnDcoC5Dmmdw1a5DnwKpQmdjsJDBs9aA4M2e3JbTK8RgUo
OOjsGDmQ1mTbKTSso4LVLUW7YPpQqlNN3qZ6NdGTNRwqKFdavo8gkbXl/kDU0S1J+YCWFhreo1tJ
2OtjN2EDSpXXHNNh9rgZ1UcaAmhQvYGLDNBw8c10dLqJ3hgoAGUDEvgZU5LkpY7CdRwBm6VZCEpE
I6D8hvefKzQNGQ1F2bRwkq9XWExtUZFR1Y7ahN13I3cwXEbDZN1q8iGkKkBlZ78YUyctUl9RXW0o
PLMP9DB5KCbU37VfZrbMwjU3E2YSoiH8sFnkJPnm+kPjM17+Z/KFY1IrWmRQ/EwwE+Ub06e39krq
PR21/gBs3L4wt1zswzfV+nsvn5Xss8C5Za1Euq7VjoNpH5hlY/hp14MROIkKN4ywslr9Nsp9lD6D
SVEQTnxav2uyOeeTtjlV4rTRjrmpvhTAc+2zvTZEnpnIrhon27EqKy+qh1dLSdY6KWqnGzGlVDby
hzo9WGCJwpwWKIhHaYq9iQEBgWom6jOygq4dZlaz7gHYENtpuqdy6MjGQybXfl/W70V1F0lgyqz2
2VS4hTJgO1aeHZZaqacqIFA0A7nbpgwz0KSY97AGQ7ovh+TA6J0836eaeS8xhCGNmQO7P3uYBtUE
QVTsztLGHN7TDjwJ+VMx/BqbU1/lvm7c9tOPqFAdpX8w6z3LnlB9zaOHtDssbbUJTBJMfyFYkW1h
jVrbcqjVOa3eOySEsQWXcYpXM6BHzVrVzTsgzGjyS1UXmPvt9iMpHRIBGU/FBF22YgqIYcJMEG9e
KD4S3VxcADApbZihrw9I1romD7VWOqZjGJTdr3EqPRmN1CYnm2TUA8FD4KLb5SF8Ecf5bDKwMSkY
HPTgmkf2UL2h1GlgUc1cqR99jobpsmMqRAbj0shvUjlD22GUJo6lQjpqNoZwpfqBlJpHwn0VYS9J
Dd1Sw/p30rqTQTxSo62dgXWqJ2t1ivzrF3Dpugn2BXRFQQcEP+zrdetl2GeajvP3hgEUjhOdHtuh
cdIJ20shE3xbfjPp89zn0rjctjDS1mpmSNOK3p97UBAPbKXJ6YrMaCNMbBU1u0plPosGQbR94cax
g2ETODVrcXFc4gRYsEFPtFEDPQU4AUCzaSov12/y/2NT/4rgTH9CO0WaykVEYAULpVG6A6ypQ7GV
lAoxb/nMc7nK8wNZSzB6ZlBDc2jGwoa0FETbtrMw1GOg3Is1cJZKB+jtQWTDBVfIo+jlc1XrQz5p
R/SC3FJGUdIW6IdIAmeoy7yx8h4IPEfaZataftQARCP4SFxq+e3aOPMyS4o0U33QAH1iLcxXytpe
DX7+ZGiuskpX4h7t8tW/O5//pxU8QF4XAwVPZjjTkoIo6zj430ZEL7zjL+rAvWOZqI0iyVCH3JD8
vMYrejCtrWzOQQyYDcElLt/h2pm4ZxzbnUoaFZfYeormEr8JLA/ZDlCfvf8FMWN5m9fELWc/U/VO
Q55MB1xh2JZeXIDIcL5tsT48NYB2AI5grXvXD7j8/msCOWMxyOAOD1VoeqZg7MTEzl9brAr7g7GP
64JENoOvfGeGSWvS4rO1vvKh+dp6GRiQPxY82DwQARTy0/O88vNpYlu0oZyBY+6Ypc78Yt+T2Bvr
teKrK9Q7fiFF2QyF0/5GclJmTvRUPkXrzEP57yhC7OZrEN9+CZdO1lhhmyuMuh8TaVj15p2hh45E
FurAwUu1egUwFseqXkAkWiUIPpISw2RAzAylt+sfYHkW/JfGu9EAjYVlQUPlnk0RG2ZsWdDkpryx
0X2YNMMF14/owVxSqHMx3INJ5z42dbp8ZtR0bbJCG6vtg9If1x8jsHpWVN8DzyLxJiHIwCWTei6Z
eztFM80mqKFgF8Dd2y4BXiLYHr30Os8lcI9lijEfRSc8lj5nXjKtsaO6Gkl1J9fyrpQBKD7p7vWP
dtH3nYvkPW1a21G3GPGFF/iQ3GEK1w29ymuqQ3RHXH0t7FBdMq9nEvk9ONaXSt/V+IBsY883mG4O
qV/eL9CeBqgkHaPZ1Ja3xN3AMC+DXpTC8LXCz/dyLp97L3ZZoeCyWNzBBUjSkz4to89kTVeJ+6GD
HVhawXvdAkFaYAkF74OHi5iAe9IaET6uBpaCFGhOtgEkp0SUNgu0lCejxBLIgNMvWloWToWKjVwK
inMiCcvfz3yI3KbDFIPM81iMNailwHAl2k0SXRVnSjBix4qIQELbDQ5KInYDZttCpAmic3CWpK+q
oTJzKCIIJLwMnA5zLBr/4KfKvikbZzPUYupJO0BGXM0rzBCD0OQuBUHxAjpl3MU1Nu1BE9tVbFd6
gpfNlVD/iFZRPUET2sR8FBeeDVamlqQrtaN5RGXaKVx6IAFUeytMwS6+6DNJnEKo2LFlsdwtnwvJ
1SjnGDcCp0yqfeSYlSX9QZl3dVO6moTVAm0XUsTw7cEKC8PLSKMD70rybUSN1y/gO3ExwnoL2a9u
q7quIQP+qqd2pqtGNWFFheRHYDm62JL0BrCKKZNyUBts/ZSgob2rqw0hIGwuNn21tkiOxY1dUteu
OT2Z5nGKJFem6XrutxlavC2A3vuV0WHXlL32BpoN+fRa98OzMSv+JAM5oUmdqGkc02ArlofboVJd
eVK2KDscTEZ2SUlrJyxKhFqoorgzm8FDPWDYV+rl9fXzf6b3nEMm5xkip3sYS5AsQ56ko0Fzn+nh
fSzPoMfNPT1+wm457M9bO93J+eCRbvanGBu1hhyEMfPihnpYv15ZQO0hVF110u88eu6BQy1JmJAr
8q1S0h3+yy3Kcl6olO5cAYSyRLWnb1RQhkuHOTa3air/IlJ1E1a5Z5DbSn8N1bcapZ34oe1Ps6wG
1fiepQAf7cD9O3bJIya6MXs+3gLd/j0awRuM0pqXlYZvKK+ScjDMWx3I13SqUKfcRuExtAO7OYJ+
8qYm7Pb6/fGNFhvjbFBq/B/RjCljy/Sr/pgFsTVwkbNTt50/mqeFqQTz5cDtVTeoz6IyurY9UeP9
21P6KpNv11kjMXqwFCentlpH9JeeriWN3NuKsgUW+PXzfTN/nCjODxK5oBaKA8mp6H/ow+BJpkgD
v4UznIQl9zlzFKEkDdOg1eykdmAvxyJ0NdKHPEcNpjSPIRY0ja4V+CbRR+NrXgOZgGhX1empWbUb
1rpFABowdB2MU4kVdVBDVE4arem9yLvzk+G8tvBAoFqvziwnGAG1yd2EhdimA9CVLgd69mZn9YMy
tKuR1juTWICArVEjQtwKwnS9m051PL/N2QDsP4paSu3Myk+W6reKlQhM4je/yn0Qzq/qPS1AY6In
p37CNCVZZ+0DoO3963olEsK51Tmr+jHtOmziVDcaGguYPvYm7R9uF3y7bs64oSPRtWON75z2lQfj
G7OfHfZxFOTqxZvAkn4Pkrl74+LyorMiFesTyYk4y6Kl5pX3GaYYF6SB+VFM7iN6mZzhCbWUaDFq
1ycyRBvL/AVcY0FwIPhGPG5mammDPUpKcmq0zinRwqkX8BZDsKD6PUn+em8mZ2KyzqRqPOEg1Ur5
yHYt5tGSNbC3bCd/mL0fub+gqRCAoEee+tECxwJlo24nmkkQXCdPTxPP0qjLIRTS1veT2ftD1IkU
ZPkiX1wtd1Au1ir7auxDhvtkm37TgltPRWfKQX+tAS26Fz7UsD2Fp89ehpwmCaTkZtqJvqnA2vK4
ljnWxaoM/M6nUq/XWBsHYJsNzohNoT9GZuvTMRMokcjW8jDs7VyTqh8WLVopPthit/G2OLTr2LUc
LAIHoGwdsON43bp8L3dwV82Zl7Ic4A1lAzYMGGSN0/2KDUztLNON1M3uJaAd7kQjFyIF4mxNYmk6
w8RlcpKGBFiGpzgRTVCK3iNnYDJd05JSwvaiXKNFRZWjpmKkPxNlPMvdXFNTzrCMkTwCLXyJaFC5
n1FMGLS7HI3KXn0WfCWBJL6kPlVNRuqc/PlKauKgLZfej8+o/5WrAXQtsepCPeR3RMUirRS8A762
DhTZOY3piLe4L/ch8S1M3kI5A3PVfaAt5OWTE91YvlEHwy4TzckIDAHPU2MoMrKLEsLl7bzXf6kV
dg8eKvO0dJ5d3QG75U13X/5g062VHRgGkYXUKYIIkieskSs9zbR4Sk5Zu5/JozVhy3h+V3owOQ2l
4DEKHgZfkAdbuERNAieco3BDu+0wiMZeRRK4iIWylGTNAA8Sghkt7O7jZhQUFEWaytkTYpdT2fZ4
ekDyxmwKWrnYCMHSyK6Ofl5/FIJHzpPLgKJSp1aLNzEqJ5o8ATil1u+vi/heBP9qHXk2mbiSTNoD
jPUUbYBXuCoAaTXDHC9DyVS4Ty/6OJw5UZoiySelT05mJTtxb6+yfhA8KIEIvszexd2slBK0WVEB
wMDuQnX2rl8Zj8vFR5I2F6QMaMeHWY+Ua8HOGO5UAN14NnZjZ697ZCBaeG4BBwam1E9KWs21nlkC
/gYXs0ZtstN3YF7Sd9jGuA9vyOb6TxN9TX7inAGHHi3Ynp1mjGuB3gaTPIckvUlm4G5pWOaT7tRa
cRjNt43ykcaCPq/Iv/MVJDqrYURsNTktW4qjsWp+LEVSLSDb+ma8aY5a5UzCaE3wSuxFI86SxlwF
aw0xILSTSuD2ausxib0aFYTrdytSLM6wTMoUs14DVkEGoiBUZL04ff1vEjjDknSTTDWG556Hx7J+
VgzBWxedgItK5KLRwIGB6Gu2dcx0Ga5uJ6IZaYEv/USBOfsY2OswMn1GUgvscGXbFw48Knot0oo+
jnchQPOfpFuAha0zsIv8V/Nic+ZFA5lEYUywzCkSuzqunHYSlHiuX6HOw0qlYN+UxhJPn5IpCCuy
BjKwf10LBLnjN7wDQ4pA6ybhCge33s9es8xDu9Zed+wgXUmnf4hvxFkzXeZqLkwG84RVW3Bng+oW
Wh5Q/dHS4v/k+HUeFGpqko6hA4gyFUhkamXNME4ouLfrdkCXl293pnqFZs9JHCHobn5jI/euAR7u
wP4v7Rwm17egA/dFmeJFmRYGDBQTeBg6jzjc2VGtKWGJ1dzsXgeHfE5Hp5I0gUqIpHCfyMgUdSaL
FGrJTj2cNFV3QLos+ETqt/r/EgqcHUb7eoHGpEppaBdLTtpmrrJvjyW2zzBj58bg8kTOBBRKT8MW
QO5i+fZd+le240w+9wExbBlbY5xDR0C1Wb6y0okSv/tRHpEh7jEJtxk2+biKFeQGrjgbvvi0z6Rz
9j2b+5naeQrrOww7Zu9Imq//jYaeieAMPDg75HLIcMAGMHAZOgbr5lCg5+22n4yUfeKw+ZNV4bpc
0ck4u18ATmOWwEN4qtUbxS79lgn3mJZf/i1PPDsZl46mWqtaxRISAbVohfnwZEVX5KZ+XvLscUVd
9Tnd0nvhksGi+NfEcgbfqDM1G9Ui/Yw3qttlUfhjdqVte8hdUU4veISEm/kqsjlqG7NNTkn7VA/g
XVHpySCCAthF9/n3HgkXWmLRiTa9XaYnGa3eqALEYmN7ZW47fRqvawtYmua/qr6eieSMi5p26JtS
6H3bSz6CN8y2/y5bRVRmX4zHlU9FOOOSlnHVlQN0f3BHD+Ot3vAYeX8qovWP2PvnQy5fjdknCsSZ
NzANK5zHsVryaulD8Zoggi1byEAnL3vFHrlv3F1/ZZ976ddOyBkQSZ8GMFvhmelBvO7RAxsfxne6
XThDllre2GHxRSvu0Ek4iXRT8MIJZ1hyzUjmPsNhdQaeq0Z3SCoJ8iqR+nNGBJhkStRMOJ3WbEfy
1uoYH08erl+hwIoQzorMVhuBmyplp77b5qq5tnPJpwWAVK1/16o703rOctiFOZuZnC3lJs0HVGl/
bz8z33YXcoIUqe+H/j9A9gs+E9+rY/M8h73RwEom+9Gasa7SO9dvUPCVDN5+MELKOc3YiUlvYzt6
QB9xqkQ0UiWSwpkMqjDLtDWoW0sbYKUofjaOqFV3/vXDXCxM/f1GfGcuUqLJTEtYJuSrnkVCJ8p/
VzbaD4lDdYHhFX2a5e9n5iIs5zAc4w4lf1Y4qUy8sKwFJlB0a8vfz0QA3olhY7lEUbh+UNP5l2Ts
2pKIBkhEUZzB2YJWa6wUAKwwtLUDAtLbZY85WSmKK7k6ippLUTHbSIH+DiT6rZgKT/CGDc5ONJ3J
9CpkqCZiDywDUM3QAqKSMbdPx6fr+iH6Zpy5wILO2HdTgnAKu1o6BSRj+g+BAv4kR2cqyJmJGiPR
mWFALRJMQyfVr0bDik4o8BwCxeB7a/E8x6qqQc+nsHfCpt70UuEv8HTXr+tyYvn3MHxzrepLrRms
TxeMuc9NCug7F9wIbrVZqn35wRbtEosOxtmJbATBvJzlaOcPEMi28xxkdb+6fiyREC6wGBUpC5Wx
QsmremDDU6QRt6Mi8lseyoFXBL5XRkqptcYMpltaGwBTAF+xS38oC5s8YHN8rPcoLvLLe/sk5i4W
HXD5+5ndyM26qpsZB1RGwKAApaIOmctGQWVDeELObmStnkeYwvo84W32Rl6mJ/XJ3lWHcjd91NJJ
uqWu7NCjtO81gdcSPGSTsxlZFUtDl8KfWJEJmu1xQxVbpPyLrl2JzvgdFDWcSynCGNVn/Knt0/zz
083oAiqHaScKBnnQym/6whkOYwQ4ZsYgrkYLOwcRiNK4yk4lHpZhl1WRyZe2FK8OwzRe+8t+TW/r
WwPNrf/6Q/i+mpSxsJJzJPV6kNzRnfqIojCNt3p6k0reEK1B8gkyQxBuQoFDZ/yhjG4RU9d4zyIn
vjdfRRWTy+3Yv1aI77ZJlj4lcQk3uLApSo6B14pKzZIo9qtoB3qKR2GDT/CC+B4bAKGrpgmRJi7N
dmIcGT7A0v9tTtZaqZzsHnXp2BemIEuwdUXl+MZaCtLVNjfgn9gGU8PYSYpd+UP2F6Yk++G6ERR4
Xb6vNoegdEhrWNoB29jU7m9T0u+19GkULtkK3iqPU2SBf3qQQrxVxXzUs+fIlgUvdXkZ126Ns0OG
3vcSmOGXW+s3GDD/s7OzEy1UfR+0/ZogfmuuKbKdRg2KapOduSXw34iyTSTTk+vSnTDWDuhY3Q69
GHuXBgi4r38v0S1yoQs1NSw82HAnWfGrUo8FUQS3KAoD+eUWTRuQTPUFOIhCbJJ3a2Y9sPanHn0Y
OG6ovFgLgGH+bJUPLZhTrRSopNFBQTU7Jj+w7JiyFoP1a8kWPUbByfn+nD5GmZJUOHmSJ06h6se6
jF+vX67gufP9OS3U7SZU8e5UYEvidsMRZtcUVCtFQrjYJhyjNi9nuEsV0IcAd/YBE+GOTMSeJCgI
8R01uQJSG03xGozqZNLRbxIViIAHKSSnLrFcFZNY/+3ylu93Fm2oGJdRmIT0IY8yRyHHGNQYWv8f
v9ByuWdC2rQfZ0OFUwIa3bGTtmYFcIK6C/7bUThLklJAYIY1jmLMx1w/NuMuFtldUdTEk78AQIJK
zMAza71yM++1tRnuAFmMNXX9Pt7kNyhZbyWvei/GPYATkvfrJ7w8L/fXmfLttqxKUyL1yLb0QPPn
jf3cjO4Ds2/n5xZoRIVvMEyRGM5Sf8ICvD3c4q33nZdVq0HYhxUVwPj2GyBDpoEyfNUFgzzqVv09
5tq8xi8rl9wqbu20QYrFWBWb64I1KIFo4Jh8VahmiLKuWayKHkyralv+LO9p6fdrdTN8YFrdVXfs
tlZ9kFyJtpMu2jNwgYGk3FA1i8ecqLVpDJlBYQfAMtkNmc+yUmBqBCJ4vAjaWHKPfx0JwNxjHjCo
5H+KM/UnXP17Ch4hwiBKp7Xgk8TcZbopVq23NG2jI0jR1SNG6Bdalcd/1zQ4E8qZ0ByEktMsRUuj
E3wOReyqb6m/DAyAUPxJXr5b6oyBvBa2DS7a7jPBXMooZVS1GcBQPkPQfhMGESb1i0C6Sdxsw9bo
MIlHdC9n32dCOcOaIwjNx5kyvI5hZQDnrQ099XWBha8DEGNhIEbYUFsu8FsodSaSM7OT3tq9Ekvx
Z86zgMtVj8uu8MLfzX78u4DqTBpnbvOpJSbWo9JTHA8BUo5VnmjrSkeuoYNEnGDKlHrZLLk5Bsh1
JqpJXh6nPxPPJZEkLuZpKGAKl5HrhRwEg7td8yNV3o3wCXBEgezL3vxozV4oYasG0EWvsfY4rIUQ
X4v2XLt1LrYDholaRUoMaOe98Zs9ED/eYiVl36lOtG5dSTj1INJmLtUcGo0NVQ15DT0W9FdJHyqQ
V193NAIT9BltnjnsIQSwc53ByqGStyVF5Ohqv7ku4vLs0t8PyAPBylapAiwzjE8ErDJAyvQfjIfB
w25uchQmoYKX8YkkdHYeNspRiMe4JKGyu8xYVC4wT31Qnfh5ILI3F2O4s4Nx5oa2phTZBdJPqwe6
XHtvhaaXKYC1DcFlVN+mhghX5LI7PJPI2ZqOTICTCvEUl5Xn/LW4UVACZn7yuDQ4dD8B7MxNArxC
0SzJ5eT+TDBncaxYzoo5hpEz7yc3uxkCmjg5XP8OfQKMW0+5IwPblwm0c9HwKy9O5SxP29ujPSkR
+hHKiaFZavaA6232UaU4SoYpehvsDma5Fuir4J2rnMFJw0yPRz3FJX+MPhYmd/2OBvYhPCortrK9
QiBvOcS1Q3JmpZbTWZ5aiBsWFCCpXJXx4NrDS6Jkgrj5O1LMkhqffUXOokR6nMqhydjJsunWUhvX
VLBWNmN7BVhAVpGdSpIEiiZ74z9G/+YjEX7ZW1Uze6wJ5qEH8GcvlJ2JSzeNp7hAxgL8pIgLU3Cr
GtcwK8MJWC5ziDTZDpSiAllk6E9YtZ6E3azLqcLfW+XXubNkjlJAD/1xUKYPwIVk2FTVY/KIVBub
LG2QgaM32QG+zTId685YXVdYgZ/g97w1mWaZUeCokoUV1S7eh1a7Qr9GAFa4qP0VPdU42xNjvyOc
KfRUp4fcOBo6Br1Rc2Tati0m7/qRRF+PMzdNOuSANLMwfhWBKU3eKMDqmsArZ7SiMP9yPeXs63E2
pgbkgUJUeNmlYZx71YFUga7sjMKPDz1Da61fsbW+Q9UUDQjsDSvmSlZWiaiJI3DEGmd05oJJdMgR
qA9gA7N/mnEisKWfZuva9+PsTBqVYMFTzD9xquYPwYgJ3mLTFpu03WHVmSY79I0sD0x9m3TbRiko
A26hsOwHQivrg+KZShvqi9iQeXz2b4aBM0q6TCU7X57PUjeuAGKa/VCxyKO4qIasyGrcLvs8/a9M
Xf0f0q5su21c2X4R1+I8vHIUZcuSpzjOC1ecOCQ4EyQ4ff3ddO49ViNq4dzu5ywHAlioKlTt2hsP
XCkWjhEJUgade2Ja+poRVsIA5tD4CvXi3ehCxPQJXR8fojzedcP+k3Piry6YBxbmvUVNhSGQbglK
egNu2sJNfBAKAU1t4sXQvUgn5V9mYPp2BGdZkTrPJlUpjGvDp03fkri80TG2XO7QHYyKF8EWBVFb
59OiVk/6BpI9p7X0yhgeGElY5v+of0lgxMnwTgE7y0N/LI6JkMBL4KN0zkextU3UVJaw5vSoYj48
06e9qdNAxgM7sZ6ub1TgpD5YB85OFbDUtmt6BxeqeLFL4qVsCmTMuxciiI7IR+mcjxrbUh4KBSc6
+OlDck/R4k33EASGpgV6TrF6nH+VD9p3lGHeHV8W1GBE2+Q8U4NyqKSW8BttenJmVL1wrirQjWNS
iy6HwAnqnIvK1a7s6gYhBkPiWys2YgPc0eottxRDK6XH9sbP699w+x+vOEWeGWK0KtaYSoHYCenc
Ufmx6KA1zvLA1E7V+m7JvWA90f3n0Yb6MDSKCX7MkxohtcxcmkGMxS2A+33rww84WRpn9+ljeRDl
8IJryUMQE9IDb9jjcMs43bGDHVexCeU64QSsIB0xOGfT1q2p2QqqP7/f671b7aFB4YMB0i3vtICE
7O0fweQ+YziPQUQpHYwUGdIFOSeuYQJ1mOi764YiegHxuMNak9rV7j8qskZobmyW4y6NZg/iS17y
1h7yzhU1GkUnyWVBiklYJrfYljZQt047P5VDyxC9d0R2wTkXSSILKJ7hXP5P0XAKdYhLCrlhBH6E
Z/XvlcmwWwX2pxztyAq75ySmN8bBdDeERYv6ycaiIRzDFLiUP6CHSZMSDLj/LpV14OD01xu0Hu/B
LeVCjvSYCl8eF+sdeCRZ+qaAatj8Rg1qkmVuNPJRLlf8MqwOICdDVlWFki89Cezy0mv1fDXOZ8qD
RcDvVGyABAYWaDjNrTS/hE2seXmQCrvfl0Ls+XqbOZ1FvYoa0DHsFOTL3b29Wq7aWoG9Gm5V5kHJ
uuj69i7557PVeGQlhMtksBFK6Erj9WQaC7h8IQ8KWfrMYn6NVu46/RNw0/mS3MtxmtXZHjR1wx3d
6+NRzqSoaRwBZlBwiibnJJd1kBLb0fNTXX4jVrariwcIa/jNbB9WW6RVebElfr4lLiMb0gK0gFCC
hI0AORj03nyz3jmoFpOjKMpcHBU8X2u7kGf2QbM6s3oVx/fhTsC6UuwbaLhvwIyNKKfu3ORO5P8v
OufzRTlPOS5k6rqWlEBxgY1ZCU1v3Y1tsMUcxQP4JMjv9YfrlnmxLn2+Juc3h4z2UBeUshN43H4s
AS767VS6ij88kn3y2kzuCPGJcIr1G9kfD8Pspr7wNXEJiXL+G7jcTFkcqH7JKK3m6FE29xt13kZF
Mj+LxyREN5HzM9asmK1W4bv2a+NWGvjeSOUWs3NbLyDa1rQdppn860d8MVk63x7na1YKjBOAoCXe
5vOtvN++ax7WIHi0nuvvUmTu2sh6FRrTpYB4tioP26yY1stGnWNWg4IBmEXgHH6Uc1/3DYiIML+P
Da/85vhmsLx0Yt4AgWfgwZyaKTem3tjk1H6FTmBUay7BzI19YrDrPXla99ugFqnd7F2UC1+sLp9v
nHNK3UpAMWk5v60Jksv5V3aonvU42UkHY5+4daDe2NBJfxahcUUh0+Ic1JTZNM8n2PEm1SehBkD2
vxtaWpDthS5KdMSci5KbFQoYholXYgyuei/7OgE6h/bkpgZXo6K9EcXqvVc+i7KRSynQ+QFzbqow
aVKyDHdoSb+u852SgQ2tK/eSqLEsWodzTdSwMbE9GpgrhDi0+dyp6l2mP42NSGLxUoJ6vh/O/RhA
YkzWFipzaE23+hu16h3Tdte9gMDx8ABPB5KkkDeBSqqh58E4654NLXm9fpstGpaG6Y6O9Hp9RVE4
sTi/Y60zW3qIJcGtVnebgFASj+j1QTgjQlkQdQtRtVoUNXk0p6ZMRANea6vQbPJTVVS/9Lm7YCAT
L98YBbmgPNA80GtBHiLaKo/a7CdClczEzZtR/tygrIT5+gliCN4GDkD/2jE8EVRM5Nd53GaqaXpL
Uiy6Hs29fCi+Fc/pYfk5hWikRsRPHkDZGwvrUoJMmYdtJlIymM4K97aNoUp4lhpozXsWSDEWX3lG
fimqLQv3yTmatkowUGibv91aq38Mx0Ht8t550O4hv/7RNnsxc0/Uqhbcfx7LucoDGPsH7LTplSht
jgyVqaEGJ6NuCtRthFvkXM1ioHpupVl5qn4NDTIv8JYDApE90p31zT7OXyDy5UtibVeBC+dBngNd
LbDrIH/euJ+cG+WlajyrctXJ3UZuExdKOTdggNIrSBYJG/PbZ+OLRmduj6dWySSb1d2AxVf2FRIj
IZ2Kf+fzeJCnbfdkIQZO1WmeFrUIuhUP5BbSO2XjGkMDRLcm6O5c7A2ebeoP/GZiMNVKsalpfCgh
mrLo1q2ctO4ILY2xrXwN6khzXe4yuxdk0hcbaOdLcy+udjErY+MMPzmPkNLEaH+Y+BZQ4/muC0nc
7rYk3g5bULdrT9c9veCi8LQqTq3nVZZr+anrHtrBOhil4aLQ4yV9/fX6SiJHywM+zYGxJnGQVQ5h
Ei2HPNQsd7bcNM6BJdw4eajuD6IGuiiu8BwqxTRU4JrGqllcQvk2YJBry190UIuFTlTv4WcBJBTK
GwpCNi/oqXT1WjcTVoXYr29Y3wzQbib5F409K+RX3/+TSaFz++F8kK2ostrRFAAlsDQoXeYNTeqO
5Mv1Lyi49TwiNGPqWpsGnKo1PNL1LSss7/oCAp/GYz4Xvar1fsAj1lwP1ISMdOVJ830Cop9ERP8m
qgj8AensQUYi9cg3pj0mPD1QB/nqaQhMCGyKCn/Xz83hIZyjrdS06ZFtr8uXXmug8K6Kkpjreagj
cw4Ek6pruWRY4jcrJyLQvQUJtGDrHazBfFcHdTQLNWWvOw+HJ1hps7kdZBnfy3C3Wczek1LXuasf
FyUckT9pKGuCRnzRdpCzum4pFzGHnxYPQfW/FlkkpimZTFHQGVDQMQFyrCLjAf4DH7AIy2dRC+jy
i1hXLEfXbbCIc++WyWwbzbIdIBzMt67I99XoRGvShk6jBG2GbkLzTbKUf5aFf67KXetBmeW0UVRy
IjaAhvZCw16T3G7U3bmQXAMIGdTc28rxLQnaGiCfc8lUFC6tf/SFKTKxy8nj54/hnjpdutbylJm/
QR5F724yE4NrRPZXkFYH/wWs9LJ1fS64+dizOpoj9UNRmDjzYavrYmImkrzypjjop9GjX0yEQ+1k
p67oSfc3pvW5Lvf2oRbrFCdZt8zKjhS/ixxyhPagvz0HzDrODiL4yt/EqP+syCODhkLra8nC0VJ/
CTZubUMJkp90p7sJc41DEzehE+eVIOu47G0/V+V8RjZ2YGikWLVmngJxjdWvG+fGyuJcHQU4b8H1
4QFCemLXc52AI0naCg1T6XfP7TzGfXWvoGI4S2xv1d8FHmKr1fyZo35uj/MQNWjum8TAZwT5/77S
lT0iiiVVAbN/Ue0pY48Z3iNqmTyBJ9ZN6/VZsP52fNfW36LCmfmWpqlPDYR4MNzyHazqbuGU+1Yz
0WS1snvHpl+z2Q6hh3c7NuOdpOlSIPgBgvujcT7LnPKmXhLcH4DQ4y4YfXDEgrpvu7NpxPyt+l1H
otLSB3XBtW1zPou2bTYt2QLgEpj5qNGv6ItQJNALRoihUutnSo9ZX305lFL3UJcs9THB+KOVcgzv
S2nuzbPjPLWDsX6r2EBDZQC/vFmBKqPtQL2DceS0KVEEeZ7S9dC2+hyBFtDTZlTVO1Pf1Sb0DBz6
azXLoDbYN6KX341yeN8qP8bk5Y35ZeicWwiDvzc1st18E2FURtOdWvPelAbNzZdOc0f0Vvoa+B+z
8nVJv0vJi0PsoM4NqC4WbpYlrmNLAWi/PJLJXgmO83psb/pVw8x0q0Y9ZAbcosm82pYED6O/eaZ8
2jXnh5XMHlc6gNVMX3aKlUBNOs39WdtnTbpbDWdXNeptMiY7zfpy3aA++uPXPi3nkAtwLcmLtZBT
4eCLyll3W7aN4U/y19z4pRePZElcmkDNtff6JD1AVORRsR5saNoypXSH7C6jnW9LGPHOHAzoHuUN
ycrSaExJUNYj1Et10kWTUvpT3bpQa/WcdPFIk7s6BYVyke1addSDdIZWb6Wj3gYmoU6Zw9pAnmhh
2rf4OeSqpxYzdCZe0vpQEieakhV5PoRaVYBziSKD4psExvj/V4ADrEnRkR1Y2iYw8kGteXbd5da0
FTI7YE7CRsgITLBagZayaB2wwQLno7wrGnRarf526PSv6bCrJcVjct4IcuiLg1NnP4QPJnI9zvY0
g7BKj2a/d+U9MMIbBKn0LRA9eBvgFNEF3VGMZ+PSnLY5DSDuRN5n8y5/GMvnefDw0ywD/klewK+f
x8m+CsYaqiuFJx+VaAO8Jpi3D5tAhEe/iBM63/wWFM6+gmqQtXOMHmnh19EvHkyU84wapW0J+zai
H+1L528Qk7rwu2N2LyzrXQypZ5vmYk45NZ25mDj7PG5VF6NinnZDT6WPIltQEXciLnJif3wvn0U9
G9Fxc9HG0MrZKRMcNyI5XQu3cnaG2gmy7ssdv7P9cSGFsqxs6g5x3HjcyP+BazuAzToLQcBytLz1
besggO49NN/IUYr7N12AxBKdLxdckmRgQ0GwfjLv2AQuX2g6Whj9bQMRWPRyWe9sq5ybHaRmcZIE
n3Jj9Spf50cSQO8ENRlo2e9HEL9Rr/a6l+su9iJE9dx+ORfrqLmKwW1sMI/NEo+qARYTsqiHKubj
RiUwevpX87G5nYP+pB9XD0Q04fTSvKl3ibfsREalbstdu8RcKmwpVTkXmGpGUd6Omhfq13EbYvzQ
gIdHkfGk+3KIKRbc6x3IojcQl/Px5NRwOtA4yv0E0oMCzyKwdB6tauTTzOZpICe1Sl0zizEe4Srk
/fqHuJg7fX59HqQ6kqRJ2OZESbUfe/N7Z75Xk4oY5giqjqLdcA6LWoSNmbk1xJofSy/78lIHLUQh
rm/nY07kyofkEanQtUuqlOBDlrES6l4fDTvgJr3kXg60m+WAqariPjvSt83AZb/dr+90DrJ77dV5
FbbsLz4kz86Wc1WWjRkIvZBSvHZmf7L9bZp1xHji4tM75/0fSKX+NTL/gVJlgwlUnLrx5ZFdsXeC
DWcs34jsUuQxeIxqWuXrLC9JelpA4zXSPhrlOdJ03bMK6SA16/PcrLscmSrCPtLWutipDoiJwDT2
KtnqbW5XezGCQGTInBtrUIkcUihgnMyB+CWIRztLO60ag+qAqLcrcBY8dlUbeythDe5M5fR7x94P
NmaTbdUzsLGp0CG1vYbXzfpy1/zMlDj/1JcmZCJNRL2toWXCrLdIT243oNl0849Gsc+cM49cNQqb
qZkzAI34uKLpwiKMSuTeVpYY3NrEswrpL2QanddOmF0KPiMPXWW5Pjn1hLiwjdiiQhAORqTqPonU
pylMjuBpD6BNRnNfdnzBGQuuK49mTc1BylLl44zreINOpcGwq6KtfM6OdaQ+CNYTbZXLoUBuWXVz
hvWIg7FFprvZ0ro1RNOLtAjUpgt7Nb+zlNEdx18NlO67x654MumXroAWUSLqS1+sXHxaGA967Xqk
8dBY2ZxHugPEJ56ALir3ohFjQWJjbGHiLG+dEjYWU7mCNmJ86bKX3hxvp0FxF/lHpjIB3+Xl0vfZ
nrYvcLbYSrVc61ospkfVA4ukoMCNAQI1Sn1RH/Zv1oIHRkdbsyxeCF5FsbKSdQy9SajETCn1Mcsc
mARt7sQ6deWtLYVznh5lyMhayfx23ZY+hl3/DHufq3M7rXOC4RpWZKd2tGOqKAHrQkfZ6/SuLfTb
JIMwYyc7rmqpb+jyhd1SRKlZByMqrCMUZ6x28YoSugc5Bq7V9Klf16dKIoFkd+H1X/o3nuzzl3J+
WpcswJs3itVtKmab8W6eK7AFbAPt4KoS3enL5va5Gpdmqs6qTk7/YQFDnDG3+tY8myc1XveYFcS4
Xr6XTs5r9iyCDAq3yTnstDF0ucuXrYi8YJu1X31L/B8WAnL5TdR2uVzI1f+zy49Kypmdl/YirV07
bJJbv+nmO5S/9Hj0mrgOQI0VX/+GgkP9uApnyw2ptLZmkWcnqml+1bylHYM84xjWbblTmlaEO7hY
XzzbHZc5OvPcWpWJdGNDjG33eNyBIbp7GiLhQMPlEPB5kJxL1ptsRTETAzDDD3VP4zokz+pTGm8D
12AFee52/+4guQRxpsSYdLJ9N7CaVIQErK39tGYuOOn90hIVp0VG+VGeP/twEJpUa70kBLQG0NYF
fGN+QS3vo0AK+RtBfBNZCeeS7JaoZTGCz0VlC/oa435UI6WcIPN5s6oiTy9abPv3s501CWF0Qln1
NEgmqpcm5CZJS+6kFdM2E4ZE1pusozeq/KTP39P0i9Kbd5kkP9Dejvq8d/sWBdG07kScC5czxU97
4txPOnagcq3g7JT5JS1vGCbYF/2kgCNUTUHQh/71dYPaDOZKGPgYwDw7BlZULF2UJjuRRPMSmnqr
8IV1Gd3weR15HgnbcUZWTTDaIdT38y256YBhS26NgDzlOxUK1/E/GY5Rzlbk+jeSWcu037iKJ0sK
2goStTb1qCELbuPfvGv+87V4RolmLVkBYajsY5qjeSh2BFpKmM7dCEI3YIr8ZL5l97ngYSz4Zh9l
zrNvRtS2/81C1lQAqKU/8tGOrlvFdtOuWMUH0eXZCiVmcVJDLtBdLX9JQBqPFlKR3E2s1+vriPwL
3zzWZCczcg3mvnFWKH6NyZ+tkmNFdZBBGEGwLeFynIfBBEWRShICQxm3T/UrCTa5JieioKrBlJEI
4nc5Qf60Ds7FZGurYHaZwZ/pi4/WeFQRHRQVO2csdo2CKSeLuPWkC7rRHwnxtY/HuRDUgHTTUKHz
VBs/bPJjoHgnlLdNQ12JFpGe3FVpdcfmoJ2eHCMenMO63Bv1TZM/Nqb6bNBIq2e3ICNkpOw9sahr
QQJwzYEdYI7LAMEidPSpmruOcq8vqQcZXVdDSa5nbzRHT8to3ESyvX7SIkdOIjlXS8/IRp+Q0hun
/nGZAEuoU08CYCxt22AdUHsYOsybDyeVWI8jCJ37Ive0bgDtBQvkfgium93lytLnh+FSLQncIJJe
IvelA9m3SRFMRnY70EmQS27f98qH4NsNzTyV1My3eCbvCgphQSWDBJJ9t843ebO6gj1dEnI583l8
V8HKx5GM5ubJx9Jrx/XBNNOHpViiTEdzo9YxDlyVa5Cx9Wkshh8Y3X2q6vnJKbq9Lpu7VL6xSLJL
NEyJ5Oo3Vg9B24M4DtLoUZeDNnJC+2pB7f6xM5Aqyq9VVsVUS92EIGGl027UbrP+0GmxuYZlfrMo
T43WuUUZyyawlwYepbSCUZycrHjq5DUw5Xpfy+Or0p5mI/fxsBWENlGSy7fWa638XzUIM133rKDf
wFjv9UMKCmyolM0QKGmrnUzSQ1M90GzwoI0aUE0WOB2BL+UZOEg1WipGYzLI3wGtuDQPTjnG02Ci
WDwLDO5vmhD/MWyehqN0RtKPOuJeHhth+0jc/r5HK9gHDzHoGzZSQGNfB3R2ccPLGfP95Nj3nqiM
KbJ77sWe5RYEhzbBP80uX82i2jMJcyJJGUrV4KJeIuh8XMaIfEZ7jfPq/aAZUjt0GdL9j+kul7gV
RtDd0Ru+g2bY3QEKJAKMX+R6Pr9unHNXG93WqIZQMvijzxzP3vemywLU9EAO0aCldah/6pgOaKF5
CP4lk3kjngijZzQR9LzB0yiwdtGhc16fJSNT1QnPxzJ7sxTwPOGJ1Q6Zm4GplPUiXiKhpXEutNPX
dU6ozY5kYxsulvZtLtDZTUyjwVWGHgkGwTIAB6xVe4buRpx2kGSpV+hKDVpgVdNXnRpuMuFPDUxl
E8lbu8p01fpb1n277hgFB8M3RUZ9SnuAAVB7xtFPZenW7GFkpguEwk5KRHoPl/HKn8bIt0cmyYGk
WonoO4RTQFAJnW/0U+bnx8Kj0LQdoAyJahJGK0Wf5MPMr4Qbnsij0vTawNzLdvnJznrp7pWXMfHN
cddm7voC/KE+udrLdJh3dpzcrtESLiDJbB6zwmcEVX9WA0jiTqAKPBm+GtleKnnmQwmklcBUFdEn
0f769mp7iAqPBi6sGpnoxCO7wBybfbKCIbAizNVBiLSA3th8um4JooDAM4AsC+klZ1NMd8h323kF
xmJq3kapvTNy+MN8QMXU3DXYcdXExL7pszq+/gsuXhvVMUxLVhXbMj7+/SyxpmPe97W64sEAVrR5
oXtLd7zKSV1p6YGCXoA9qhEq82L1hhSTqfIrSrwnuqje2DUxpfqxLIrQSW23LJk3ICmjlX6fKYno
HXrxG53/Uq6Goup5TkeTwIkXUpxnwEMkKjkWWb5v18GXtMrrpjKwzGqfSg1eISBeI8DkxXad7SYN
bEx9EhNR+eNSRn3+ozjDUTBmuvSLngF/OGASatgZH0yaIqTWRUM5X2d7gZ19JpPVVdHn22f6Ze6B
F1fQyN+oadDnNLwlJqGw7HgpeztfkYuZ6MEls9rPyN4AuZPl3FskYJhY7zrqq5oSd1HsQ2oMrjwP
gqRBuRjKztfm4ueqUbPaRFxPHWnvxrly7f7YjvKzsT6leNt+mCi9kfunOgGhPR4tCfrcuWMcluoX
RDjgvpOooSEk9KBgpnr9avtlAQ1rq3Ot2dgX3Zts3RiteidZyDkkeadA4Sk9jtMxbYDLmrwhwQPM
hgQ9CefKOFIl9dKyDnXaxzbEhpgN7v7iaWXRVM0wrNqjpezrC/PSDGRQKFxMZubNbNcnj5UCTn9p
8ojiTelp7TENmL7PbPTGXAtk+XlRm9ekoncm9WT9qS/2ciO7Bvs5GYFh1t6iybdVcqeRPQNmbK7C
RPPNlLoFAJGSpUP9qnYZFNokDR1iIBed/HGitTs0UYaPxCjxpA5oebOC1sT9MBK3Zc9Z/6iO7KaF
jKKh+oWu+45duwYeUbkNqvn0u6G3sYLGGHL2JtuQ4ppfs+fFcUKFJEib9TvLKnN/pMZ7VgBcUmK+
elq+JAv4HMlw0KTCbcufmh1NqQCcehE0dG4aXJZj1bbTj5s+oiq92NpuKYwTXLdbTLet+pP1mACU
49n4ttCv2vxzsn4wzLUTAwTskEauzDc6HdvuUULKfd2PXoyy57+Ly3bKaaLjkCoZ+EK2pl+LIObh
LeI8OF5xq+0VgjloKdbvQPkiQ69bEMCEx8JlP03a1DlmQLeMk9yViWvvZQeKreNN+YgmKyaFx7sU
gxNfuid9l+3Lg4hd6mLh6Wz//NOyzDuzsVqo+tiHLX4Otav13nijPSxH6bD4jY/B4bgaw/X1+sFv
jo/PMc7X5QprRE0ne8zA9i3VjbuMtgu5C8Hhipwv/2xTTbVX1gGHC27txfaAhUYbWXfRmSjdtXQ3
RnFhP+RSReB8X1xgGaqs7RwFynAb8EJya5+ZXu3cV1HndzFFiPNlGTDlUFSRuvQ4PF+XCzRqpzHQ
uSPQOKseqEkZA4viSZUSO+izXf90otyDBz2DmsGUWsPZsq41zDCFAu8EOrvKN0JlZ/v5ryrWFte+
xdwCiLn9LEhbl0b/dsdcsJkXVR7tZslOdvGorsmBDGOIIbtIVr5f36/IR/CsibY1SPDNuCMfCIh3
pQNVwsbRAMAtOqrBNgmKPDNz2Uv2LKf/9rQ5D7WQNdXTGZ5zGzsCrMglkDuYiqCCHqWyX+8AYfPV
DWaq7Q0Pz/FOeevAISFwlKL7yjkqKiV5RzZ1XcxyB2O1omcrarZtV+OKS+DfV7qizg5seGuZp7uE
+evug8YP7VLAtZ6bQlhWFaWm/BNLVVZDIj0MefAz1Vezj6YwHjkkUvbagfnGXv4q+8VXEIAIjlPk
d/k3lgy5Hbld/ldNTXIh023tpQfroQ+rWAe6k0JWStIwuxkIjHlLt6+dMueg6KDqijbj2ugjw4Qv
Jn4pFB0WCNLupdTAlBMynEG9IcY7G0+ZJGRbERgS/3SSOzatmoUz1x7nr/33jbZx3M17usu/K55+
K4amiRbkEuKMyNQGGQeS0opAO5y5qG2I7qgg6f4DliZpilnIeE70GAEBR48/7qyNj7J2MS73Sw01
jAbmnrRT7wZf3omMSeD7dS63Alh3kBUDKT+zMeUCnKFsvWWLdGch5xRYz+Zs/mI9hqHatqzrjqrr
msnDs2wy9owqQ33UOrT483fM5R2H4ampmzuSzVAJAWuMquwwvOBmDgmLoQmHpgjacYFsx4gkvRpC
bX7Vpuj6D/uzZsH9MC6foLNdk8Lq66NCh7iz59i26tof5qSOmz67b7vuZ2ZPUdKBBLohttsYXZjU
0iPGIW6GXPIU7UCzzmUpu5GYDX30Y1Y/lvZdvlRx12ehrs1u3+iBNlku09Sdrb+1E0Cxzeq1qNG0
CfNkuUbp497IqsC2qlJgY39GIcPQZMNRFMe2NRsITnyas6dk5lAT1UlbPcp7jWAQx7e/5MxV1XAT
Qjai5ba2PPNFzlzj+5qCVkZUbPkjs+HW5+JtDtmdpsNXOJrybs1f++FebuLrX/GCdf1li5whlybG
AlMQVx6nIg3S5JaOD7WEaaSceh3aSPLaCFLEP3wDtycutjazWTBDsdTjWjzUUH9cbMFX07a4yF2Y
v2yJi5sNkDiOU6Ta0YElOnKNBsadOk7uipGrHNAL2r/mZR8rZIzqBlutXhnG93JYGbFftBxCnt/S
9ZGpYIkGywRep4z07rAU+16lYSXdsg6PxrK4xRhrQDtnnyntA62yb0sKzcz+Xc8kf2T9bsylwVUn
4kFE2y3U7P76h/uzM//Xg+R5HVI0gtIUDK7HPtD3euXjbV8EmW/6yn7svObUncQJ4AfY9crZ8kpd
KQTWFqYn6pHp8r2ZTlFX6LtcBRWIfl/PpkuX3NVQI88gDkNrvIV15pa94jn0Jhnv1AREkBZqJPmP
pJDd1QZzWvN9kTSvVFDtzPb1+CA7hjs4Ya3EpfaWZ/dS/2h390TGmIAz+H3uBKAF8CzjRlp+lgNA
a8VDmVu7rgMfO6TtqHw/1z+SYXAVihx5aUXSl9uFuHYCW7A/8wnMaMFy4+DYq6T3qvmJDZgCVGi4
WO8V+3X9G4vW4hIHOUmzohtxOfM+HuvML+UfhB5po7nT9OX6UiJfxxNKqDJo72SCL7t184cThhIf
5CAp/A9FKF8NbXBn+9mOgVhT5Ob+CKacJXNu1unthoIAHtvUtl4CykItXos6MkRdRMVw0aM6pqMY
hmPKNt/QyyRCS2mc1WOrFN5kGABKAiy5NAIf9CdCc9vS2TqbFzyzknpZaVZoDdxq2TRhQ0+9vXip
cmeouzx/NzCLmU3Q+toXJqjI0Vulvfq89j8XjNTh7eFp8o4BQ1G3kdEsblXhSjABEOXPpzr3E7lT
t9K+1HSG4NIH5dOQRKUWKGBQ7fGtJ/mResC+CDKGyy7r7FS4eKa0A8mJOUA+8VcKlxrPT+C7xvzR
EiYs2kaPxLZ1MdycLcnFt1lvitRO8cEzmkOH91RCbvP6zRGZFBfQEosVCGdYYZVCB+/yxs5dYxR9
LdE+uKDWGqlsdBKODtksxOq8TZ10gGQdA6ndEjdHyRfVVS7eys+T49+Gi2ONmsF05ZiyFjQiDVRQ
VeWoGDVSTVFR7kON+Q+verYYl0u2ROtns8T/T4fpqdATGiZSq+3npW49OgJ/Qax2b1Ej6hXZm2x2
k/YUE98lRrNo8X1QNKS6NnXnEbBna9Ceza56ToevZvpTSzukyzcs+a72Y+I2g0b8AX9bzdajRSu3
AyBQnayHtDa/LyNuAzVDjEa9dnW6m1Tyk07zzwVVXaecgBzM6wBAQn0+ptMY1JkRJPlKfGsZI9bk
Ya4mnrkkN8ukBjaxQkgZmju2gOBSapBcAAMtDYfRaPelrcWgZHLXFtOT5nHcWMooform1l3qyvaM
ZOVX6yAbke96/cGp1NbVumejROtxfr9uvxfTpbOj5wKaw8oU58HUow7i8j4qIoLXsLoz4uvLCAyY
H9VKCnVKjB65NMOMvBYvmGy/vsCfALG/OjT+mTvOfTEbZFKPBEWi2w3Pm/j2TxaSn3AtkXAuajPJ
aybL+U/Ep3JcBtx7+9DGE7TosNIJ3Yb/QlxCdHac3xzkNlWLEcZp2aM/Y3iyH75eP7w/+0jc4XF+
0hiTPAV3sXJkENPd2/v0BliIjZVV/glGq93yLce074jqeNf7pPdlf5uELA/gmfKv/xLhZ+T8qcZa
Mwd3uXrcim/Ng7Ibd7/Jb8f/gvz2ctpzZv2cXwULbT7ZpIf11+/1dCrTx5oNMUtkr1tRYAXrL6h+
FK3xFrVG1XVyN9YHeRzddWs/aX5SHFgqwjcLQgr/5F+QCzn2AGdvz9+pcTcVj0r6xXYa1KYeHBO5
w4Doqd6XJHXL+lRbj60GmgDoAws+hcDuDM4rk2Fo5UaCa+gDeXG3UjMCjz/fD8GMccoiFHP0ilbk
nBHp6WxY04Kdww+u9GEBh8X1TX0oa1+5t7ymAPgvtllvRzmWKgOblPX9f0j7sq7IeSzbX+S1ZNmW
rVdPMQERkAkk+eIFZOLZlufh1/c2Vbe/wESFum+/1aqsQiFZOjo6Zw9pifvNqF/a8Y8wLJvF7yjq
eHH1OI6Ppf6sNe+5Dj0i2j40VvUUW5ZHYmhnxkeg36aeQPUDgRzVd71XEcIjW8EzEXYaU/MaVk8J
KtYdoDLR9JN127iApnqX2jNCVB9mdkTvk+5O62KkvH+q7ravgTgyHpTpo1Vfqvy9yhSvVmM7oRSU
UvxnI/CHlLhWyIA8uE2tBiQeumVN94OP3WNAn2h2N5mNrVkvVXUYmmOMlmY1Cj/XuB01E+BNb1oP
mEh+UjgAhWp24OIUZm9pa9io7DtmoQF21U8Bcn+AGQxuhvagqR4kAGSX/ncS1deYsyahAUmksqKE
33MU9n7fJV5QQOARSn2tMnkFFHS64E9ZWU5tHRImg5nLTv6am8byQWnhgIkmJPjCKoRYbma3/oNP
6CzERzwLIvwAV3P6GUJ6Mj9D2QlfRXQOpsS/7irTfAsGYpfsgc7/e5HA1QKvgno2CbigJDNS0+Pw
ofxiMOpw4Ulk2tlhkUQ2AW5L7fgoC+GSzPGbNQP69KCfLTfjfJwioEyjD4o+9xzXktT74g5SCdEM
1YA6CV3rw2ktt3J03OgxBMkiTzJICHMvUbVNO72EcbrLKMo8aHRq3pBUksEvfcLzsVehCrbbxWzM
hB6L6DdD+S9BMgkqrSRcfbK51uHqfJhVDaDpNM1qIg1TrGonKEa3jH5ZeLimquJNguyN5n2cG8cg
jST6XwrFoIBC+VDnqo6K2tcnrDaIykxLPGGD4iMFRmCQJIQXL/rzAVZnQA9nwnTdoA8zS23glwFE
MncioyinctOjlupPAgT6ed+Or+Ns7ms+Shb38hR1lJQWVD0zV+eDZ1VZdnqnHrXoAfro9pBLtQSX
z/Pt86n/DLHKZsQYGGUzYojFBE1Dm8IqHhj0/FSv3nDFLsutNLAtG+/akKuURpiiRe0dQ9af7PHY
I0DpIJQtQ2aPMlTBxWPwzwTXAtclcOka6TEagUAQQV+p/FtZslqnZBXXYtbJSOuoAbHlON1bvy04
XSc+PZW/hsUMxZu2in89R/jEWq+WEFuCWAxlIsMin13Ms/JNV+uETAYmVU25k1gvA5LAcgg3wtIB
xjTr3ZAAoNTDMRn18RHqtuwY89vMQKKqVnYTKfc9jW4jvXMH43dYHkByB/qr84dK+PpY2EVkIbsd
4NNZ79XgUdFVG12atDQfIpYZvpnMN7o2/7w+q+8NUMP4MqvVXlQGVo4hwayWzBpYL7TLlNwWP5S7
4m3hPC20R0U9yK6D5c9eW8zVfhwLVShprqnHSH9I8ycdjouhDjB1lG27HNbHjeRUX7oVzue55qw1
ijWUfJnnv0jHmOdjCDNpzRO3siLJ93721zVdg0Lb3hx71CP+db4BFXCC3jP03QzEyV/Fm9HVnj08
ppMWvg6yu+G7JtZq8CUSnG9TaIBV0YTBl5rt0tEuqAemIS922uIW1HqTm3kA5qEc0adwuE1t9Rc0
CV1IostquBdC6Zc1X11TRWL+e28FIrcncezTt+u790Kc+TLA8gPO5hqmI0116AE/KAaA8fELD29T
abiWzWJ15+VlHDJdoOZV5sDlVc9DPbvXp7Fs9iuHYe183BWK0SvLlZOB5dFsuLeYckFmaHN9GOkZ
WF1tqVZksKTEOHi6Ocu+RFVSeHyTefFRJk8m+zSruBIoM2mFjgOumq1dLveo9QeCKZKVu5Swf9kB
qzjS8f93rBfBm2bwoIfXQ8vUXaTfQidAzk5spNLkrd5H2Owys83Ph+G3T2eiE49fofNv9l+ATYti
iFrlaCj8Q2XhW9Xzd1Z+qGFva+OxmiGklE2wXtbtIp3Q9oIRMsfbBusxB05hBuh4b0ryq4leR/LY
4MXIYQIxjc+6Qu3J1NyEltussnyFwSTQhJpdBoabqnsxNBui/jVQ9oru8/pnGj3EBCT8+m8ngH/F
ClgW2uIJ5EQqlxXTPtPhTDRyt9XA3tJUN8wJHlZ4t6bD3yzsJaTFzz17bWFW339s6tLqk05BD3mf
A9kLzXUtKfyez245cHeCPGZJgfpua2gGEaekKqBMoNgmgw3nOIBk30t6CxF1myqR3Yyjj34qDfaJ
8dCFYJFTmTHe5wPk2g9e7aQijgHbHVLlmOSQuOwUeltWHGAC4nBd+VOXXeq0WVzeR7T4BQnq0teN
GSKHBam8acySPb7bRok12PaNqZ0Ruu8jy887lMWUYcOTpyFXvVzg0VEBQRz1+6qHDEnNIbEGa81I
vKdM3ZUMXxBolRCGUtX0lugwWZihE1rjvRTQZWunW2imwQ8tOxpEAKzE621s0dbnivhVmSqxacX+
JPAWsZXMROqlOaRJD5GVQvHzCOqaE4M4HaFiHZSWzavGux5iLp76f44DWwA6ZwFZCZjJQ+D0jono
/WY03VYc2lESxz5JxFc+FVuVoJJQiXUAkrG3aHlHhuRvH3dg1b/TvPAaZavmJ9LD1me84e3sdJ3p
GQZkt/LMaWPLgfUyyngfKigNKMQTFFdYgd5x5VstSsLTizJIjoJsTdYXch/0usKxJmmrbgSIbNEc
+xq63teX/mLWgTevpauqaaqcrE5cExYcdnbLiXOin9Ef0LDCLaQwUfDmzuCnu2oXAbrwIsc9Xbog
zwdenZwgbMJyFL1y1PvSqWjlJJNkCb8zApHUnA3x+SA+21ejEWhzyDG33hdwsN6Gh8VlOIYEo9ne
AK4NgWzjJBM5kczr8zo9GxQ1NqarCgaNZw0chMxXUxnT8UJV5Mu8VnujMTg6xsu8ipv0jn0sGp7z
LnFzR3jhKRlRUm/hlWnIXA8vZgLn67nKzJAhpl3S4pMNBAoHwWNaPAf0Rp8mh2WxK9TYU9PKL3WO
wpCsRnKp44tJc4pdaqiEmqvBK/joGUWNA9FCYxE938VFBp0Ej+zANwTzHKU1aepz+Vv+M+by72ff
sp3zTkFJXzmC3bid6+YIpomfJ3ecPKfBoZie4T1nC0UVoGqJe6JxvwH3A7hMV3JKL3SIAM7CA9Ig
JjUgE/X1h+R9wkMIR2PlVQWanpVdVn9I/tbmzXOGpp+iw9JWPPMCfOqqdSSDX1yFs8FXIWLUh3RI
kwI7upyOLe9wQeQ2b4kXErbRS7z7gl06p0/okCNGFk7bTqFdATGxaEZLfsx3/c/lTGsaiHNEZxrM
U7+uhMLZ0GoiUY4WLe2wabdTHtjpuNVS6A0AuWNBfVpjqlsLbI5hvC1g7jNOwyMt4i2r/+Z16Yj0
WCfNweDBTVdXP1ifgq/e2As3vqGFx6IhcQQJ/tD+4/pKXorpjOuGqloquH9rxDIsCfSssWLISJbY
t2HhNNVOy2Qqg5eiw/koq+hgJebURCKNjnNeAmqeuzn5ZaHfnZL369O5VHZDsfSf+ayOZNAqHBo1
dYQXyCLIVfzoQXLOd4irzrCV1bkvRp/z0VaHMTcUs+7iLDoyRuygT30jmHzFCjwtsrx+8igUb6eD
FZ4U8+n6RGUrutpzcLuAOIkoo+M0N54CdXXT0Hy1Sd3QkGHCpGu6/JazkBMppqDDjK/XeKD0MBvJ
L1wOZkf5aO8BD5AEFtmOXMUVCMuNZbLslXIanSQNN6wXjtq2Esrt8mfWqdf5p1tFEDJOc5U1+HRD
cxNOlt9PNyQjG9N8rkrZpb9s72tjrfKKrGc8QYke4ukkfS7V3Gfac5xx1NcAbEw0t2LBTh+gel2m
dpnBZnrs7evbRTLbdc9V0Cw3BssKj0GmvUyjhud/Ch83FI/U5DfJS8k3vFi7OVvddW/VUuq5qzR8
xKUYF73M1VHFQTxU+8RXvMan/vy77B31FlVV8QRs48Z6KNX/idWsbOKryDNNQcDaLACoHPSppVIA
QXrFtDl3K0iwwe+GwAclzG/5LmZ72aNaNvgqGHWaFSN/R3DtZiAOIS6ezaGbNniUVdsoiiX30CXM
23nsW3cc46QBdlMtouPCu7TM36TBwwmjdg0CE9nXoBxSJXcLzF+bbqrgCL6yZKtLwtK67UiHQpnD
GTtdUR5Zfp+WG60Lj43ay7g9kihhrGJSHDBlTtsoOqKLAwj0cKPzClcoCoVduqdGhMdo5XGBvr5Q
weoNbioD+VlgOC0zgDzkMpyc7FMv/34WI6uoHPoYWirHqW8Oef4+jxMECwYbigteaEhp4LJ1XkWv
JDdmlapL9ILQObi7c7RY7nLFLY75ZtnWwnLzeNNFB3kKegn++WWfrcKZsAymGUuEXro+kFcad+Mf
8tjdlXeLyK3iVa656e9UZhPq1nvhNG9yvpPk+6/f59momWoYLDev0jgEKDV1vNGyVrKdZUdq/UCn
hmKM8TLMoqVCmK3oN/+6/Tq3050y2GV7mXAjk2wltgpZ86DCC0LDGSoJ+GLJE/Aabp8E22rqt3VU
b4USoTh8ari2q7TBKSPAaac9hCu8xrgPhmzTIxfuVcNj454yHfVqoF5RNjC0vUkCv5pLbwkQefZW
5RrQgdVOj2sQ2IUbsT3KVVFRex1LN3TaUKUFvPeuEiW4ALXNw2ITQqek10Ds1VJg+Xjp90noiAKN
JC1zQMl2tAxqaSx+JNoPKH40Q+lSc3CESNEbol5qAURqpLx3CgDkYXPZvwP6eaOFz6JpKqfikOpt
AE+Y+1D2RF2i7ZVb+NME5+yIBmlpjHmOlGlJY9hreR/v800MRTcw9cCN9mVC/LItukoOB8VKtRpV
pCPUeJwUhjdZrjuAoknC/vJnrk1r+Rln00rHrNIiDZfMPFSukUOsQ7ZysomsYi2JLNRqQ8S2eYg3
Jnj0Q9LDjUfq7idJkz4PxtlMynAis1Eid4cSu0ueAOvZtPvF5rb5IXcqk01qFUGjHPVOWGeFR5jf
CPU9iwYYwIySPEg2yCpSMnihGQBuLlk6VMhAD6lgJChFwkh2gLmqVZp51GhsRpDK6ttKJJsxkSn4
SOaxdneHjKwVtX0eHelUeh0AJx2wC3WQSJZLEvnMVeTr6wLi8AZOaIRXhlkfUiPbaeXfhr+gEOFd
z4hlU1rlZkoUGG0E+OMRnXKbEc3TwKVSss6/PszFGhHjsCA0TU4glLzaAtDJMEIlq8PjsDdH9UYz
Ay9CF7OcxKaM+c7QbnG6/BqsnzJD35/wjZHEUuGzi93xs5+xLgFWjKgQ8sCl8hn8nsKDDvwXxE6F
B2sDuOv4ix9gXsiFLS9H3f+e/+fj8uxQU9IO06hg4MVucmnLJ4Xd21DbQoWMbfmL7Pl4iSCH7OSf
AVcfNo10eBx3JjJ+0MZEEMROMp/06m8XQhQlyyH0SDdZDHxYdDJ6vXFYqL1kcY6ulsNwHya1aQ/4
QIX53KWm3fa4pKYRcjEuXmt2aw52UxGXU8OjIdi4DfUq3GNahWJNECnYQcKFkIAXB4+9kj6johzZ
WmZ4U/7KZK2p/1B++GeqS2A4W9so7LS8XNYWxjN73Un39UGDFPh4K9eE/7TCWl8zpmaYumag0qkb
qwRXQNWpUisRHkMOmN0s3CWxN5pu2g4hmIQty6Zb1UwTO9e06MCJGaEoOPhAdqOTE237bnyLO/Mh
gLGcHYztXZhHbj2OtsVM6gsIOm1SrgVumLBDWE33eo/MkfJdSwInVoSf5jL73Yu53fmMVjdAPQy9
1lMEtcEx3rOfCwA4xZMwWzxQodHi/v/kA+fjrSJBa4E3pdFl1crcARkNRI3Yrmm/kUScS9fo2Tjr
1HgeDDrAuhbPLm/yEiBcgbyFVwu8T/N9RLdyuOfFAtH5iKs2VkPS2YrTzxEDMKJDGwiJbe1RP+/3
ZbeVN2ouRtXzEVc3RdKpOrRYWkRVvH+oowKW/FZuFg0NzTFAVp7uFSmRT1s2xJUjsE4gM4quZj3h
fR1ArqJHR7If/nKUEeJA8ZLgmdUndbjhYCsh0sTaIQKUY+z+Tl0Gjq1wK/FhkvdqyjbZ9NCVXqg/
5OQ4jHf5rLuVqR80s8Oz7YOJfJODhS3QJlVVzQ9ZCRNG7UeeNbCRJdFzqv4YShlY8NJ1eL6gq1Bi
ZiGB5OAQHjP+1ibtTk8BAu9kXdVLz9bzUVaZpG7wvoA+fHikEbWb2UAOUQCSHjilokru94udtvOx
VgGLRl0H9bA+PBa/Zh+9+n0Q+tyyqw07LVsTQdwKD3IS8cWb9nzcVViplCHIc0g7osMXbqtsA9Ex
G1zpZPQDBt8Z7k0+gaXgszZMULKRXX/Ss7iKMkpSjHVW//ssKuxjuLV2iyw+Dj+OorwacLFbezbf
dfY5zukwxQMGXGBaUKSzPsgjDB0THxRUf/bAu3zMochc/g9eWLK1Xuel0TBTkIg/Jwu/N/VuiqHe
+bG80Mmu3IXRodUPkHsF2N2VK+NdylbPJ76KQaKeZqjxTeGRhflGSYJTV92a44sJCZS6kLbbLuVR
56Ot0pokSfI8ZtjOwmCQwwuBmXkwowh88cpNq1chDkYOHgf42iqd7FqDkFD2vzfwRqPr/EesooTW
dsIqTJxfsu9v4JElttC/AxIPPa7Eh5ya3IpGNu0lbp2lOKQuaiMbcWnqG83nAm5YnzCA2QGVZVsW
twjzksAhiVHmKkaJItY7dHXCY9UANpqmnkZbODB0dtfJkLiyoVYhSomTqWABti+HMF3LkBQjQOlN
5cFFSTKrTw2t75cXX8zQTWZYaz37sDDIWChNdiRVX8K01Xwt2+YAC5unkjWbKIDVZtDfliJ+zDXr
t8pQ4JqzDVN+6wGzG4CHFLPZNmbk1CWU66wK76VyA80hp+w9rhAgvTKHohSlFpmrx3cWi2zKvAG0
rqqiu5Q9QljgNq8gSAQFwesZz7IHrk1t9cXQVgUyWFvqE40BHZUYZO8XzfxfCw5+7v1/FnD1saJg
RlvGUHGf6IabTE8AR98luaLtk2TwtTDamAkUlkb2Pg8CzcY2y+1IUaD1mDgclFfWzdBtS9wm8Moc
mpCTsXAqnOsr8dlqvrYUq8snm1hqdpBZxzVeHfK4AOh/G6TCofTQTYGrRX6pjG7VP8da7Oflo2FN
LsANblDcDIbqjMn9VMKnF3p2Axj6Fm7m5RNz3jhghDqRvhEQfC3wMq9vFAohurGzE2T608w9ErUb
HRIHKQqyAZ5GZgetzC6+adjNMGZepogtRCVAYM5TP0zNwmFG9fP69GUbYXX3TXPR9U2OjQDDFpf3
CsqJvWcphX19mP/wcvjvrbDWOKRK01VRjpfD+E5rgJM68IrnDbCu79Q3HDAH3esDLmH121fV+WJT
zC3C1zbFmV6FVbgU4CImNglkQaZ2e32Eiyv3zwjrGTGWzSMdsbn1DjZSXbqJtG5nUOJfH+ZiwDsb
ZvVQqBuUp+mENqShvw9JDXVndmdAEDXTC0m1VzbS6nJmcTNXBdjfR2qYsNh77cItnTQolcrkiD+V
Aq58nG+iGzQEv9wssiNsBtRJuZkWEx6FAgelcOJNQfmwSFHYVtr+bJroXR/no2E2GbS8oLXawxVB
Y11n17xwtbxzphmCK8MzZ4mfM/EaVajJsLbd0FDfxtCT0I+tBZrI2L5RVdyHSfVoTbDu7ia8WLtb
FowfehZ5ONYgdsR/Dau+i5Xid6pQyZb8vmEYA7EI2lHE5BZfo3/GrgkEqGvlKeKIE1Fkm1S3R7j7
Xt8wF2DRX8dZBzQoUCZ8VsuTarxxq/HbjkONhzsK/AUpOMwaXlb58DpMbzoL0WxsbGBCf9TNX1T6
fQ1SvQVskwYizYS+J38Ay1hA+3AVOEVqrW6DLuDD1NK2O/VNZWepCVWRfWpa90NiOmmhgvKo7OLp
uakzFEqoU2vKphTTHQWJxoyBx1LHI5CTkuP1/aMgPTs7XkscOUuWknrWjWKJE5+lL7YjjWrr4Zvk
kyxH59qGX37F2SipMQTNJFA5X1KyBu4p+3Cj2zjE26RH2UTW37gcbc9mtRz1s/HybsAGTHCnta7V
QmX1U/oAJVJoL4mnfxmD2zKDHOmgq+8rKFD/+oRJRjeYlG2pxwztCDgMelG+ByBd7nwni1irnW5W
zb9LGn2AlmqQ+GpmHExi+sSUyK18FwleUpmzFV3dk2pJuF4ZqH332oynKDAZ/anQ1SWHy+y2aCJP
VTMv0ZpdWVixHav1QbSjVwULgxGCh7nCDlRL99rAfooIopLVX1N/vr7NJMuxFmip8qadVB0foK23
JEJnMHk3qeXOveTmk9ytawBcY0zQ/M+wu8yuOGQcjVQmQRpJTuVamTPK2yEsdEBQTKt1O2NymiAH
kSHaXV+wy4/hf77qWoMk14MkRS8Vlys6TS3McayQ3o5zB1UHEt/qZHioRhVwwlPH8g1t/1pFfxhD
9RAkmQbaQnWT1EKSj0p/0yoiWT2dEovjwdh4qh88DaGjQioxdcUMjcHM5nDKZOQhHfxYGjdky74K
U2PDsjCK8Y5b3sNNu6npjoNNIFn0SyjYs6Okr4IToQq4lCryjFjku3K4T8jzjPs/N4g74P2dtKc6
+2ApSkDF+Hh97O9X0JdTvFbpzAOI8UQC+yqlyMJBCOD9I4qHTgRfrPbl+liyeLj2iY7HsauLGfPM
TXfK7AXoseS8TWkXr9WuRXHn/5j06qsgRcwxbJtMWdrnnRtpQCBEf65PSrJD1qA4wyrHuE5x9K1e
uLP+NBDVScTH9UEuxhe0J+GlCy4D5auLZEZBroAoZHacGJRnuL7JdImgyiV1GwBu8KrHy96kZF0F
E3BJ7JNqzI51nz8xIp6h/lDZcPnQboqp3LOW3Ks580Y9uUlG9LSEEgRupMaA4o6RC4cRr2bp01TQ
uwIVX8JURynjP4Kwu1pMe/yvDwPMB+jQPVxfmksoQaYhizQIbGkWtsfXm11wxcp5FOfHMAn9HrqI
TWCYTkCih4IlP/GkRzGrbA9Va93nTbaJx5eCqZswVR/jGKx5vdkniqb4vWi3CV9kJuITNKhQ4wUT
CYkP3MaMXH26/qMvPbHxoy3LYrqhUX3N1uZQLCA5a/NjBWeGkAw3o8p+pGW+gbeUFxP9MAn9FcIN
h9pIjk28rVj+x5zpk9anr1Xf7Xktdojid6SonkgJLoaKzNG4i1lom8oNsnp3sUabldluGAaYqo8M
ZY00Ghxm6W4Ho4+KCsR1qHzNQ/5LAfe10kaXR+EhDvvNxCd/hKtSppCT0uu/FAuwU3z566tw4XZm
6GWrHP7QugkOwNcvN0V6yAfSYRE4oKyNBRU/4pkpfpslgzV+qm5+zTcZo9gmUDWENY2+fmCxjpIw
TIvuSKb0mcwcskBqhQ7LND1knTJ4I4WTVRvq+j6qjqkp/mpwjAvhsguN3Ww38eZBV3Ri14ZZglub
TNOur0KQ8xp2pF3pTnWzIX28j7JWA0SfK96oWene4MlmSMYKhiHG30ofNafOmz0t0j9WEgibMNOD
10Sl1XeKia2nzdD1HPyoAhlD9FvNCo6U5BDLx1sQUjSp9SMZ4Dt3z6D/ZGvzaVY7n9CfZm1uYHr4
0JQFtQnquJr6MOf9TWAme7PolYMJFhJLjPuw6L0UUiCxyCI/I8XwWhWKcPB/sYMCPh+pXhzbND5M
ZW95ud7A7VAniGpx+BRPQOJF9V2epOgQlxy+IIuYAVSAstr41RTWESyaZ72La1tNQ7+xVEetO6+v
57sQdl0VjBE7Gshk6L/fXl+/6ioziLRPu2B8VSN7UVT0gdGQmcv3cRJukciq598jPQYDq5VqEJnW
QFb5ul3THFocWlh2R7N8SdjtlP3OBkkeeXE+Z0Os0ndY8higiWM+wJNHGtSqxwJojucYTiskkdzG
y9X37UScjbW6GlMzaapSx3TamrvhDBBfNf4MYa7HE7rplfEoBFBaODKScSXLuM7JuzYyRstalpF+
tMaRtz41Hq8Hlgud3S+fap2Pp0ZhNjl8o4/0vrghTgNZQmdR0RSwb+nt6aZ9DDxZbVc2r+XFe/bC
HCjQDRrHvLg52UH+NicURRjJq+t7yPw6sXUDxxqHPolEd6wh+pQ2plciMw/Jh9JKsNGy2axOltA7
WlCG2cwQuVPzWzHOdqm/Xv9OskGWfz9bMpgyVXiOYRCB3uao3uUIa0Pz8/82yLKkZ4OYejKntMRe
mOARmVj3FuJEY0iW63uC9vW7rGJDPTOcpCU2sOERsmiK+Xx9ErK/vwoMGXKzuAnw9w0KLmSC7CR8
vD6C7FuswkFhzuA8USxTMaGqPkIJdsrtWv11fRTJ/l1ny1XcRlO8zKNayNxl6Zra7YzGTzNLfXYu
xjcOTwDkPhrV1rIjplkmSUfFeMzZAEUocRjgY29PyHZY2b9WfP4j+urEjeq5ZuLJEsXDlMWPWTO9
mGH1HE/KdoyqbQlJBZuWypvFO8me+fwF6wgMd3BKl1vFgGno151ZqRNaWVQvTloPL6xOgbibxV0y
wVgMMKaTiWQs6A3XqN+z6qayZpDgj830t4RxgPZDqU23CDvYFDX5M5CUEEkWcBeMZLfeBXUtFE+h
/6QRaIcQla9CzjgWoagLVpzyoIVVtrWfutnuJmsDOqsTTvmjSQyvEupdA7GC67vlU6D9ywrB65Vy
DoktvHoMa71CzDT01JzH/GSqwks74XYZMLATWArtWP6qUvIalePbPEPo0bIiB14tH0E+NAsaRIdm
tWndsibTncIY7nMyHnjUwKKS4ekZRHBTIKKAViUKZUZ2x1HmaFLAyufOgkANgxUTtCRFtIO9jBMa
x7wAUF17yobbfIwdAybAfdM8zcVvM41c08r8hkGFqwT6HJi0nzmBH7tieZ1u+LUeHPSeHVVCNhPU
8/GFUGTZ6JblWs20TbXqtVfhRURr+ntSovto8YUqnyak39UI3GD5jmzcNkO4r4hTkEO7sLuB6q6b
1tyuIJREzccOaGAiMAJ0tGc04KbBTcSfVP0Dl/OXJDZeBzO/LZruKaLRncHibQRqeh2Mm6HWb9Dz
BKhD5k78/Vn29dOttfehu5NA8o3kcLEZ3e5huiWVzYAt+BH5zIn35S2eISB000P2qN+EL2wbD754
lJEr6RIYr+ygb2r8PERrPDDyk74xgCRzjQNU8n8lP0cXMhs1iIeKm0EgpfbCP/xvl/tTjwa0rW8V
d/Evgk7xDkslk0T6Fs1Xa7NOFUxWNSWZIMyglbu8+2nwWtK5+hbNVyOsDm3J2jlgDCNo43Mfhm9K
BWQniSVFyW/RfDXKMs+zqxU2B8QwCyM5icxwKj10rPoIkqU9skDGoZF9x1WqoBQ8qpVaz09V8gzd
KryZ4WtoJndxKVw+DVtdBI8xBKfL0rBZkm3MDncM7EgIXM7EU4infFpbPpnn7fUQ9b1uslqDVXrR
aGrJQlRFsMHqXXvqfxTHGCJSzxDlW0hUyx7XLRvnlaTOgtRqXbE7xD+y3zLKj+yTr1OQphxMJQ+S
UxF1W0X/rVoHfUwkZaLvaOHVdJfvdP7JecXraeAYpS4O1ThmWFcNHTT2QAI4CmWV0wnjJUVf1omg
0yMKISkafLvWVz9gdWlOKLVXJnKTkxq8sZ7fkmxwsgFUj2qwQUr0u0wFLlaX5N3XTywnK3ZEjDME
3tKcn2gzvanq7zTmT9c30vV58bVOZ1SKJo5NNTl1ybYJf1LB3NKAL32Fdl/tcBha8Egy5LfX5pel
5GQVhmoaJ6Y6a8mJ0bK0uxIQnYjsRJA8ZTFY7yHbXJ/i9TMMuOnXvQN8zQgQAqaYQ8ldhXB0Xedu
T4HtBiwkzxCJS1mkvX4oOFlHqJ4HANzguwUqrH6123Ic7xJZl0mVfbtVcKJF0E1tQfNTXUVeSeHU
OabjJrPSl2H+1RuTCy7pLs6n27Exf/fFbBctTKlDc69Z1G9o76G3s7A3YP4K/b1IVgSXLcIqRJW1
NUBaCVmULqjTGWQbKjVssmTuz7IzsgpAdAytZlYQCYvipee4WrFnr2+g73Dc1Y5dRZ+5ANF9nnCb
c4P8rPItEjOTwcOGhodpRAGtyWHcG0AECRwGI9k0pLiD6bBdQNk5J7K3uOz4rCJRzsKyFLmC20+5
VUPNQRLtjCg1pOp7U+SSC/17SePr1D/T9LPAm5RWGCQFVheMc1haMqdV3BJmi6MzoQ9ow91cLjS/
bIz/nDzhIfX1wALN3acBR7CP1dweW7gAQrrTUH/DzEMyPcneWRN8ykAHFh88ilMO2W4Ldt8G+GHX
N49siFX0yQtUlxVzCeE9BMQ02E00bJDpTX5yea8t2Srg6Gj3tzSGdnicpm6NHq2FdF6kA8hn1d4c
al/PWuBcesVviGnDx83rSeGOoL0OEMQExz4jf8Lit5am6Kuo6HL2ACgwp0v/JMZHhf9W6HgXdLBx
hrxdAl9PDvRI+Ba3r4GJAroGmfbontDBBqrQ7SBnJEoF6f7Jin+KGD7bPbo5pyKDCdYMa5mMObVu
OOE8buYR7R4lVn7pRsIdrTW9nnU/cMPfsDh6FHqzASjciSZzk1FwI5LWaULuXv9E3zu9q02+CqQj
qcveENjkS6c3csp7cZwPSxrFbM2JDrkfeYAjyh4Jkvj4+avOjlaYKkoqFNyD4fhb4z2UazP44Y6S
/ScbZRUeRxKLFiqHySkFgJNAjiSGeV+vxJJM+dI2h0oWzou6SA6vn+vl+F+kXdlypLqy/SIiBAgB
r0w12K7yPPQL0e1uA0LMM19/F464p8u4bumevWPHfnJEZ0mkUqnMXGsZcd5NVXYbWz/jukZ54FHy
kWQWlr+fbFc1sHI0B1iwbgyksyG4hvtt6Wu70V0mF+UwfZnBlVdwpuZlPHd4zHSvw/SKbEFyr5x9
rJ5u2uqGZJAnVsISrwvjIflJPnLbSWY32uYeHouu9jAbKBg4qeJk1/bPKVCf200CZBdrHFVW8pCt
deUlZVJMUVfr2a1gwAviLdUmvyXf71xU1zFtZhBimTY4o75+v7Efq7ayEGsbP9wAs4h+TutEO+sI
qFWA1s2VAuWSJJC9T/RvUw443MD9oeNpoY70DcQ6KnPLrLBpDzxK9nTMfJWCygo8ImhF3rN++BHb
7R4DO8dEI4Vjh2N6yAQFmY3dISil91iMY6aVm1Vj0GYcAAlz3NW5VgSQzIJcve40AimHGbcumUAW
Z2n7aCDpRmfGR2cBoVowswnSSZOJCHyWoVZBn6JQDWIUjDNq4IP/uqNKlcQAgLbjsWe/5gSy8bmZ
Oor5nqdiz8Khdwo+7PvhwS63VqcHylyhrAOmz7h+Jzom0HQIKMbdu07v+6p+78YqcS3o5c1Ggwnk
KUSx9z4cBcEbZ9zyMfHatnhTmgHtkzx1JlFuBRQYuP4aGoobmvHPkFyjbVjQ3J0AW+3K8ANsYbfx
DDm+Maue2th8nUX/ZuRkk4/h4OhD7CniZ48Z7wy0XWKCHjhE1TSQwnWduDWF+ja1FXTD48hL8jzo
4uxe9IbtmSLhm7JVXjo7y9xKt14wPe2hoGtiMrXY04TsYobmYy5QGc+bRx4xDNbH3TNwYshZSp65
alnN28SsIQjSKAdMXoPZwWa7lKrvedted0qt+XOs+imkEq04bH2rhaKVOojd5WNx5lQsY0/aQpBM
TPbJz3YS1UilkLFiaI7apHUjKBw33NjRunJNO3cvmzpzxr+YWmWxNU9NFXP+kO+ZIKSVgCEyHiSV
GZmJVW5qNXY0ZBEkEfRkdhJy1WCO/fIivlevMW1xsmHraW8N9JaK0KDymNd3cY1vmCuBMiheSap9
rv22m5fWwnWdjD4dbT/TNnUI+VTGoY3WApMYBkWLfjmg0Dz7WZi3KVqdl3/hmefmlx+4inNhCs0u
cC4vukWQCywrx4TK6KTsSIh2YFI61SCLrEsK+S0OIASYqg6FTTjT1zhgpWBTbVN7OOK4DRAu0B9N
TAM1luGCotY1e+OIYw4cWe8r4AvgfQk4YfOHqLJB/DPvUTAF6IQAZoW+wnrqqSSdTkpjHsAoB8xF
Wm5jXCYK1Z1O/JwQUWnM7+zi6fJ2nztAJ0bXrR2tasMEv2U4atENsNcze+WTq9HNZStnsqjTpa05
wVg6mTwaYEUFo6tqdQDNcyeJpZSgy6f69in/bqGx+pRNPCQs6Y3hcz4ZdWt0JtXWsXalr4AgvCl2
1cvlhcm2bznRJ/GnScuutgUMajr4dx4JCRIFQ7JEkup8h3Z+Iv3/4xtrcq22JHnLBTawyLpjQ+rI
w622r2IdM1tPg/KLJvFVB0FIqIuOACWn14aQjf3Llrr8/WSpcd4b4dBMw9Ecl3KJ4ps55kyrXyZG
UC5v6rkwaOJeVg0Nk23oYX21BBQcWm9qPRz7WPga+zOIVBIGz+/niYnVd4syq+AVspcj1GevUu21
GDpXjI1X2zcNQOQ5uStBVVnqBdp36exVtX95iUtC+M1RT+yvcg9e2HNOxnaAjGoDEXnwVBaQCP2U
08p8Vsr6OueC6umOrr6dXogyJ7SBueoXqP8gxgheVLR0zJtWq/xeldSbz0ayk9Wt0mFBRvA38BGn
IgPp98R3gk6QxhicOgEGAkWPIgd8czSDy5t6NsqANMJQNYwVfusdFwpXkxQx/LMZTqEdBDJpT0yN
xHnOHoQTM6sgYygj160KvpMD1/1RRKFXzz90XZeYka1mdQrmMEvNgWITwem17SJ9V4+JH/P/miB6
iSwnq1mdhEJlLLHragB1wVXXP0DXW3Kaz7v636+ycnUjS/Q2p9guAQLYTH3ta7er/am/i8L5X5pa
uTkAihBdGxCijH4MjGYTWbbDGKgfc+pwJfYvu5tsYSsvJ0WS1FaKnbPT0EVzxeN57NTde1NGbsJk
pAYyr1uln4USZQC1Dcvasm3R/hAQWWI58TGjsLm8LpnjrbJQOmEkAe+F4ViGR1PH9Tnajoh+Xzby
OR3/PQL+xy3WiagVDUNpWtlwDJvQ65P6Tq1TdCPvGEaWjNrC+DzARUX5lLUVRSOuedCLIvMTI+4d
aosUZD0AwutluM2NGnDFLtyxgnZ+DqnAnMw3hTrsC5JgrBjNLtFnjWsrbbkbRXdo0uKhFwj0mBtA
efEhauanVFzHIf/o+vpFETpY6uqPerhpQS5pYma3rn6GcN4eP81KLUgaAVtaS/3p3L6fpuaruJKP
c45+kqYBmoPhhNJ0GogrZYXs7jvntqdmVnHFmk08vFWI2PX6oumsOrlQHQbULgZeXNpLvrPM2iq8
tJHaF2EIpT7TTK9pOQXZCMLyENS+E54YTDb3cu6UnC5uFWxCzIGbSDSh7UZues79ks2AMx/GNN9e
9t9zRc8v75RVrIkJhoOrHAujm2hrVc58FW3UzfSaf5BAcxDjfkHf8RWl3st2zznJSbj+LNecZGFR
qbYhBvBwk/PUs3PmikgBYZWkXSuzsnJFOy9T0WsINhX5EUWg6G23Jppel5dyzjVOl7JyRDUbI7ss
C2QJeeKYBjIFAkXD8ClKu5tCmvKd84xTaytHTKE+n5JwiZ/VYzIubYTJjRMkX6Deubyu77NXyxsb
48Y2npPAyX7CCE6+ETIQoysE8leQLgR5aezqfnIpErz5VzqUfpEoD2MBAlVS/4PIfWp45ZOTLTo+
28gqw+HnHL01mEQbni8v7pPsax23T20sX/VkcRODAfCI6kdiix8gAoA2easFbfgMHeFtnxZeivJQ
MZJgAEOv1SebUS/uMKcVO4BO7BpwYYZFelDU4TkCarcGGylBkpiT8ibjzK/qnwUmrsJG3VE0UCwN
90EJvtBmM2DMp4ig5UrjrRn3W6u9i9VAWPG1GOmuTrudZU6BXpCbmJhXNQYuE10cmyjdNRBfLczx
RbT3fRM6NdR6Kou2+0IdN00LFFrDPS3O70VOMJuP0qoxydgNz52n001bXd6CNQMZBDLTIbddOyp9
Pr8lLPsHseHUyuriJpzqAK7i8xuoV6jDOxuv4lRWdT93jk6MrAsGlg1N6TRBOmeggkky7BZFTZc9
ZpCSvuxqMkurSlBiRD1KozhGQ5vtQDcXWCXgAtztwK/87yytwh3KzJBmrvB5YhBFqVWgoO+fHitN
SFZ0rh18GhnWL9s6UsOOc3whfp3vOjTstqiKgj+38EBXXR60bQdwZB/IcNTnIq0NvLq+tJY04xPh
d3pm63KA1EOqHzOuBhFR96w0NiHIELPpoxrU4PJunr8aT8ytQu00j5bGaaQfBeWvKRtqp9MfgYzq
0ruxeAP9pQvkHUgYdzUDmrqhxB0VFPZ6E1zFmqNMkWTbv4OePwPy3/WvsoIsa3mY01g/Tvu6d4gv
EIkhGwfiMfCEeNorOHrBx2W/idHhUN0cflWSbOH8+f/7AxZXP/kA5oQqtZIk+rGYMTVtHcvuh5rJ
Xj9njfytha8hdc1I85rMJkq7IdpgVe5AkKuVsbyfdaUTI6tIhv5lPug9Q8GdoruLukhYQW4mL1Cw
NN2mkKm9nI0BJ+ZWIU0rEobwjqJ7bdzXUAcb6F70+sZEd0bitMsP/3av/bW01tbUuooPHcfuLZMa
6XYYXWD6UjgE+v6hC4JQIJaH3/UIGb6Y3U4v/2Dc5zSfXA++J03VmEBw63gPXTcViI8LhHFZeny2
7nWSH3/yu5844myqgCja+HyGQ9zwQ93222UYBfj/BwgF7C7vqcRXPvu3X4yVo0IEmjOp+sgmvOLG
u6HpHSub3Ele+5W4yufI54m1fMalPhpLf+bYf6qG5oH+0l8NgTgYYEZFc9Sz7mWR9Xyud+I2q9Ay
o1+rshGhJZ9jjyTTplSqQGRmgGktIP5ASWmx3QD5SHuWTd+cD2sntldRpdDawmjR4jzqD8n9GNA9
2xT3+QO6iUHnNTvwMEENYLoefStIAxmrmGzla2CdAaYoI8xt7QieG9BAZVAPbD4MBu7I5E5lgF+g
BsMV1UmSt8tutVwfF07qJ1fnyYcGJHVmVodli4ztY+PRlj7uJI77yTN8YqHTVTWyKgPy8kDvZ7rt
W6Jxa7DDNpHlaropiT2S0LPG1pUYSKuAN9WO48QNzFDFQTo+9knvsaogTlYWXg/9yH+1iWusnQCO
1LJztNlMs/UU+0rNw+Cyhc9Y8u07GZCWMm2oMqEO9fXSm8KkzNuuwoFM880wFJsSufVEAUMx2XUR
iTvVyF3LUB29jgIWhx+z8QLlw2TYKBRppX5nVHowZBzCo5ghqEEn1y0DV6Eii/3SX7o+SFUCjAna
okfFDqFcULqz/kQaE282yF0KwI/axukT6jDwsg61EdDZ8Gr8uFmIrQF5WIxC+F17ZY/XZf8LRSvU
pdA34Lbkm52P3ic7uvjtiV8SiM61LOq1I4aab5LMTpweZOzCFm4PYVXgoQc93tEwe4mU3B9Vscl7
Gc3c2STj5Ces7v9aQV2/iRvEdK64ET9E4Iir8/vLrnM+gzyxsrr2KQc7AcZglst48Ck4fqM7876v
r1jpNN7oR8jXjNs+uW1kTyjZFq8BMDPUP4ekRlQLi9knJduO9rwLx861Bvs6ie4IN51JbzG8Pj3T
/jDrMsWFc7P6FIj3/z02a+xLm6jJhFkbpDwM2SloEMz3nv600YqOlC0dra3Rde6hNWTlmPMB/cSw
9tW7WsOYyYwh0WPSP3HbCiauYhwHYJ9ouKsBdEdA39ag+RqITNNG+5zTuBAr1vNvA+D6ppYr3TGa
E5Am2upvNtJfeBK4PLnOLRXsaKoBvkkNWPtxhBhLzfRAn2q+M0LU2KIx2ndsBFlTbTOXGmjbtTH6
vzMb/yhZfGVR+pDz/IYrc+3wJnlK7eTd7qxs1/Txq8Kzt3TsHNMWkFVNY0x6UzEH2dQDYU/1TY9+
7pgNnhKa94hZR1rqv0CaHDoNb49FxJ6NMe68NLX+oNwIUjsBOkwwqbslQyxjoXI96uMTp9N9OgLy
FTGlcmg2VR6fLVwrsQt+nt7XQQVtJXnvKCgVeKrdZz5vo8QRKJZ6poazjgHbXW01t0qrg4WFdaDl
aHeshbwjpkYPTdRsM4jB0ZK8kPClAPdiaVueYXzkabKJ1Mxl4C1Qu+ZRz8DOWM9ubOP/JnJ1u7vj
XX1v8OtZYU7YGSlKz2zDusKNmXoY2+7AOAonA0DLRnndYVTLIm9NG16HtYm9h7BoVFCXhxzxyPyF
u/lDT/pNp4l7ayo2rCgg4naV4F+BKpUh1BsA7IA6aubabzrDN3jzlBoghO7znap0+xT/KNTfXdUO
d5UhEszXJ1thQwa7jm9nRXd0ld+gBwASDDO/H3VtOxXZjynn3OnmBrpDQ30APW7pRnH/NOEN6pYC
haM0m66bsbqxp+kKMklF8QbaCX/MrAB+5y/7zfTcndEyrASI5+cWEtOl4lkCDFRdZ6VOjhuh1+Bj
duygdYHxMOLY5UdM0yAHs/0E/VGRVY/zIv08dJM7WJiYAbYAdGXcm1vtfojIVqO1o3HF7xt1o6TD
Ycof9SH1uUZvJy175mGxS+YxyKrOdnJN81rS+HbzNEKCp2FQERMfdf5Spe+WApGp5m0ubFetxOMk
chCOg2lczf1u1LY6QSZaQ2lbHeCLDRqvTWCPI2SgiVeb7X3Vcr8hBpiE32n8zsjBRHZTWCEGkyEp
HI6+mKiXaiqkq81mIzBbrCnDrq9DJwHLx2ypsi7hd5ah5Y1+En1Wd5uhpRo3EuRcqrHTRwgFIOYA
QQMceyl+6s0IOlNw86Nc1+h/qthy9UHW1z1fnQEPj6mbhFlkzTai1wMfIMyh4tYhLlA8ZVBsqKfG
bnMNak/POiTSysy5GVbUif/aXNVKFNp1tLRDFbTK7Q70qY3hmdtw32xCD1paQMV1EMFpXaBZA3IF
hNgDaFlHJx58aT5/9mY/+SWrdC2vzdAqLWSENU0g4N5HjhaGLm0HMDA9F3RyRQoOM4uBk1LbtmPm
WvRD560DORWnTSv/cgpwNic++TWrlCy3jQmwXOxLE7JrSyGOwOhhzaar0WTbJR9kReZdNinLOuzV
t+jBNV11Gh7HmDZ0WjNxc6ia8wkIwHqfmeSYUG1vRwI9OQXQuacBAugZp2AbEpuxguSotKIjzUZW
38TomKHkpNCg8oFmXR6MW/CKPdub1kV0e5CqVCx4uEu38GrTMzx57IZk/RHSEYZfDLiKOxL9ACUO
0RvMhn7khrqn+niVKNMdqUMgqomr56DOWu4MEim+CCev6HO3jGlQZi2uNii/q7GvDeYz6OI3bdLf
ZtZbbll+K64x7fxH9M1xRPexSV7bkfpDbtza8RMLc7TTk30KvmQVl6JRK8EcKo7owAKpVB8T6LaQ
koPQeEyGDztRGlzr6bMKZUBHKVVomc0ykMh3PtIlQp245CpC5YOR9x20dI+0BcM1ndS7dlQp3re5
CxLBPdd/MrvwOMlwxWvu2IYOD0FbYh95mvgmrXqvVcH7WikYs62p7G1w9tud/LpVYj43MyHKMgmr
DpXbG88k7m94fI+JXGfUIQsNJHyrYU4h/UdzsSeGV7n6gBbQZKkR6gDN0zzdN6yWlG/Pvsb/Glg/
j80xj6eWmaAC6ZlXQbmtTLd2l2Aa82UYZknc+a708fUrrx/GgwEaIlRpUUUFutIqoBdaZZ7OMWwR
q248hiBgBgrQQk+0v6HsLjNf4zq6ItONBfHtbho2UDy+JqZv1SoGOFU3M17MsXRGQM1i8D6Yw/De
4K6lCqTf28nPzfJaV2q8ani7ZzR5iXVA2OvSKSMlIJiOr8HaRqHxeDnWLYHj20k/2dNVrg/2gKKh
La46Ef8ErRSEQUGqLxW/lQTxNS1lPsbp2PdwjeUZh02gG+JCOuAlBgPk6IJP9de4R7zwsqNMK13m
M6tQrgwWwJolLJvAZyZm75jIHOhM/WJmfqkokqtj8fFv24mQQ2zkDWBHW7WqUtNImTAHDbe4ESwa
FPqm2dUbGTXtEn8vmVl9tRZ0L6E1NORYY/QfyDO3AjcKr3SkhVNw2UFkpnT8lJNSQ5ZACMscW3Lk
ITQ8UGgY3hUYNMLtZTvnn7snW7f6UmE9m3RsVXLMrzUXAd4bt+lG3QtIB8lgxcs/dWn7Vrdp15h5
ZmU1OVbRozK9R4NszPJ8EnuymNUFCkrCvFAoFjO2pW8WvVOJejfq3jxDPg9PO05BEqNVTtz8rqvZ
iVrynha5ZHjjrO+f/Ijl7yefTm8nXemyjhxjJPmcgxzURPxhCq4ivNbAs3L5C54NJSfmVhePkVKo
oU0lzKWdk0TbjH401j/qbZ0YWV0y1Gz7qiI9OdraNTVv6+itRWZxeSES9/isj5zsmyZiTCeIgRwB
bsHUbzAYso62ZKvWyFw1GyLwQc3YKvZbMw6c/BAydeTPJPWCk3+mlCerSM3e7KoSRclGtHeZQPE/
peVOaHPhMJ0Db9pfg1ql9oZqaj2BXr4LcgY3ItNtwxIMtJYxXhh4/jsE78mrusatZzVI9cAZ1LhD
roOjM0Xk7ulDElVXcfwjHCk0Juytket3A9SxWAcMEpmcyniNDHPPUS+1018sa64YGO9JHzq69j7S
2a9i5SZtUJiJW7yXI78th98AOyHHI6glZABH7ybhl2XuKWZ0pYeJp2mzm3YtjlD7O6wajJJo2Y50
DcR/CsTD4kkodjClxj6mxV5Np2sM6TlZWFwlZPImXS0BUqpvC676pqPHuBHyzL4ekuo2N0xcwOy5
TMld37bHvoyB+udHYTH05ctyNximA1phPIm4A7FS4LUgDDOKvcWKVzXp3FigpsPAIBAB2gXQ2mXP
lPnNKhjXSDumuYVn6tZOKYEP67YltyR3mPpd529Jff4ess/38YnrYJRpbvpSI8cINF/1rO563drm
HfMGZl7ZCfq9mFwxeH3fLNkkVN6RG4Fslfc7TSeekr1GBaSnEWDy+tUqHqZ8L4rKiaCuGKKaQPrj
PB7KWIAVEzg/84FAdTOiV1V9Rds0gJSiP+CdZ0BScZ5+dzVDzHrXhX5VtTHqoChLCPWOFeyeAhCX
sFfNuNFn3WPdgQ/8B3r8rgFwPSXxQQtRfGLzTwCEHRPPJVU/cuvXxH8nWewI46CinpeW933/qKCs
loIAC/z8Th0fdOU+rm5SME0p42vXJ+6QJM5YdE6OhL+t9iGUYkO+yxo8Rdse2L3rKf+l1j/mzNqx
Cro4DbRyjNxHUy6gOArFhL5fA6S/CXIJiFIABj4ZaCcHM88PlP/uhj9K+WiMf3Llj0J/x5ABajAV
lKi5k4PUOY1N5C7mpimn6y7rnRhzUK421fcWx/jSNJPnluoQ/i068wYoTCQ6NrstabQPOyx01MxH
giGsK97Zd1oeHWKd7kk+31fUgjDzZPy67KSSjOGTBeLEeyazTKoqR8agGL3f6l1Qcyuwk8nJgIW8
bEp2HlbXLKp4/ZzbuMi7+t2CqLulRagrapJTJ1vQ6h7tSAqFpmm5R81fdak6Qpl8RZhOZsoAL7Ik
6PPpebJ3GoM6MOIUkiBdvc4s8RqHFt7MwilitsOn2oL34zbCu1jJEog1hZvL+ym7+Va36zBmhdXV
uMIbbeGveVdS2eSTJEFeT1foilK0VJnIMUuQssZCPAiANEOdPPZKc2fx9CDQgKyKURLUJJ6ynqrI
RgpFjhqeYswgZaP3qXVjTq+Xd09mY5WV22qYGaNAblIPCGY/+/apHmViKGdsAPgNSIvJiAaKvtUD
YyrUuCoAeAfxauHV6mNo3dtSYMs5opYvVlYrycvBDqHSSI6Fz3cgVrjK9tUNBqXKLeDzPuaN0RDw
Lckxky1tdbklYhS8oMZ8ZPZDmGb+hEarGmr+f/2RvixtOQInJ4wqhmVaDawIFUSD/JlHN22cBP/O
yLLUEyMW4Q0BoAyVwuioLZ2y6LnMZLoDsv1aBT+wWwOGbMOI0K9DJMF1C7wCpGf+3VJWwa+00c0B
/Hg+plA0DcGmlyamn5NMsmPnau5fvsvq9cBzu2WpHZHjhLGrRSO6fog9cNFBs5YFZGvvZBM7Z6L6
F4OrWBeC7bGwiMATrQTvRb0PB2tjNd0eM4uytS3HZZWKn5paB708t6AOpCCs1l56aHf61XxleY03
efazXIxT4hbfIl0xZGAjh1sY1Y0obbDXvFAmC+PnSuRflrSKEKFFZ7wplnjq9N7sNW5vOVEVRP4i
BUk8uCG4hgqoqUsllM/cUV8sr8IEeG50kLOH83FQIbGHdlccf1x2eZkvrifIdHsswkJH+BvcfKcH
mZ+BuOcFvUKXBvWP8qbbyqACEmdcKzOqVYY3kUnnY1m8jTnzI4HGgz25s/YiWdtyQVzyxeWXnIQm
bkPKssYswzFTtcwBPfQ2VXu0NEcP2VQworneR6NPrHkza9yNi5+X7Z+bVfvy+VbxZMRFXJslPl/h
s43mUn+a9ynepKAK2lpevmXHbsdSEGpcK+K2vYF0OjsUklrTmSTky29YxRqzadRJZC1mOwDUQ63c
BVDVqTLdocUTevXHtviV5aUkt5Kdy3W8YX0WlwrijbC5YybwJDxfKqvcXd5giZk1nI5a01wRjjhq
o3EctZGHKR0U7Uz/shmJw67hRyDiQyYSpeRI+Ozb+gxJLGNvtD8MRTb5+z3UGF/l31Ybl1JoZFqW
VtwOpPgFHZD90OUPaSruKzBaFWnhxOi0QARiH1W900/aUz7/HMI5UKN6M+fvIZWpUXwnDPz6i6wV
nWQbZgSl0Km4nbLomiIMjTrdJHHizwYG23JwK/PwNbG3AOpjCAFUYPO9ag5XionhAMNyCBoJkAwK
WiUM9Fj2WtG/fRqDYRCOAM9KdZXhv68nHCKvtmn3orwFtaefROWN1YnJIVr4O5uU3tOneZfXpW9z
5aaOoYzXjGBbVoBM8Qy1cGnFPaA6nnuO4dGUXvMJLeaMth6mhb3JrD09+dEK5THWTNcYf5hDC8hW
AtFT6mmU3wy137Yg6kg4cQet2ysCAwsg/nOLQnaKvz+WPheKKioBUS1FS/LrQs0mErQ28vJ2tKJt
HbJfNWUY1YohxPyqzdZ1XJq7iEDtEUdgM9eThFT0nBuYKiaG0H3RmM3WYwJdMfG2V9Pylia7iuZA
FqM83iUbaKT5TfyRaU9hXWLaAg946E/aNQZvdr2q+6IRB/C2+aOhHuvkwW5tyeH8js0yTIJ5XygC
aRbSWbLamS6BeI2mN90tGw2/qZjT0SgCbDW/B+HIWz82G4Orb1qK8bWyvk9i6wpjp/GupG3v5Xnu
x3bn9dD7NTDzGEO4FsBmpy06EOvMELIdgM56aRM9IMljYYMfL8Nb2AbzKUVnkbgRinM608Dv0beP
EdqzPBYo/CiukmlgUgCVb2/v277c5Rr1opJ7dZy6tV2GgICYW5XpT2Dgc2z7Vmfthg3jTZi+NWjn
FiO77xcg8PzRm/lzPMvAWd8yi2XXLA16NppKNHtduLCKehpRF+xuMet1oES/so2Hy1Hzex9/ZWJ1
+4qwMco8hImuUiHbrXqjuGHUuiIE9x0RvokDys0M42v1U951fo3Nl/yE7+Hh6ypXF3AVa6EOaZDu
Fgeeo4xoO7MnvDgwodS7sVRPxaShGy1zBVIlb9kGr+5d1RzFbNZwy2Sw79JCvYE0++XVySysHF+Z
rBbAcFjIeQ+adXDURjLYtMTEOplHhZmzOMb+keguTu+Y+ePyEmQ+sk7g8zmZUeOGAXQp6123UXzq
sYfo0dyDQmwrY0+ULWeVyEO/IJsowY4VQ+2Zc+klxe7ygj7T5S8p51enX8M/SKFGBYQku9uAbOyj
XjgtvzftDWjE/PY3XA8kfRNiCYaloZOjOUXvTjuxj/fC5a4k8/vemFv9lmU7TtLfjnTAn7fLcsvh
QMpuX2q3U4V2BM+Ax32ajduyMR+TMFl6H44dPaPmdnk7JOdvneqnIJQLuxK/ICr+jArb1/N7mJN7
M0olt8D3Ks5qratgM3VTF84RLA2uTn1wfOufZPl4eBaOkWG6MYjeIrd4kHWnv7+fVoZXIcYQhVYW
OTw4nLbzb7rX/OqpvlJuQhMNXRqkHqapJNn1mcv4S1j7VBI4+bA9GNl0mmCx/Xtu+Lx3UXa3X9lm
wIhl7zCXQyZgdHkTdJBoLg8YoSRbGXTr82h+9/S/isCr1MuyRAZKL/yI5VWMGqZaYATIaZAh9059
PXsMMkZIEUtf3EfkoFZufT8lHtiTJJ/++zTh5xf4+0NWp7pRCpDILqe68dNDtO1jH9LzC87T54Ht
5s/6DaQ+t+IOIJ29OHTdHtOVmC38rzupq5+xeqsDYYbKbtkhD0mbnRqHvhFJVFjOh6+/C12dZ+hS
N+AtWxaK6pcNzpo2qiQ3poGQcOmjLn8/8axQ5Z0wGExMdnxg4l0zrftyuLscFZaL6ZKR1VktrVaN
bdYi6GOUjY8/prrdLvRd3HgT6YF0P6UCYt/H/FcfZ3Ub85mHNmDhi4+gFbxZlI0xlLbTpOMW/8fZ
/PuRVrfyWPb51CjYwQVSGV2pW8Ul/nCzBH7rCHUFB5DDW+jPBnLl6M9wemFj1ziOoS+yUo2xyir7
XZlXtAr90IjdEf1hPfIm69qc9WuzuRkZZoMIpMOjGMPuf5axV04ezOEJs0Oz1d5j5t+LYtXpxVVk
vobNQxPqwWUfOPPSXWLYf/ZpjfgQRq3PVYbjMuwNDzPwyMvqWxCfugs0E4QJtZN5kbSgJjW7ChYJ
ElKrnfB56AaPax9EoV7hJk/ZHzDsOMVO+NPL0pCU3INnr2KmQzidEWNReVqdKzMcMS1MBCI2JOSC
BdwDCfllHiwePWUPWthAFp/PHbJTi6tDJuI05G2jtLeT9WCH2UakDCDsXZTorhprHi0UL1IySSw+
6/2nVle3YShU4GyrYjlnIx6I1J1rryDb7pBCNB24TA+zhLNv/KyaLQt0qOt4/3bdq5MOkRchlBjr
Xihqmk26GQKUnzayO1i2vatjDkxx1CsUH3QM6t3/38zZBPlkQ9fzOZWeRpkSw1+jQ7gZd+hFee+j
a70ud5gslzl3v5zaWt3olVmlIxFYUwIa0DL7wKTk5UO/fP11fDo1sDp8MUa7MU4YYTEGlOWnj6wa
vHz6DZ0EL7ZkjnA2JTy1tr6QbZHQWlseL+ZS2va4l7n00TjgyYmKEKgxc3AbezLHWM7VpTWuLumW
UsMca1jlc7efhn3ccSeM8PyE1Pzl3Tyb+JwucBVU4rJJtXwO21sQHHuGkhxmTfkpBEiF+hLsQrnN
NjTRXOim+MKawbaYO4OBPKxlrpLWnmKgyTnuojYEA0e7HaryLZ7H96JKHjXB/WqUkU+f9y/TYBqa
ugv642tygZ4n9AbiGP5VJIGB6ZP/Ie3LliLXlWi/yBGyZcvWq6eqoiiKqaHhxUFDt215HuTp6+8y
J+7uwtQp33v2CxHAQ1pTKpWZa604rlaulTUTi9nPknDgnYkdZjalbQ6DWzb1vzSxmHVKDCSddSFv
S0Ch+vCBZ2udHt/rBohWcDP+M1EL351xsHSGRoxzkrZuJp4SM3TTqvdIX/lqGflqAdVzCaCBIG5U
AIQ2vROglqi4g66JTQA0jn6Fw20agmKzWQnezu/vv9+28PBUdBPru/kMW5oL1V5LHiVk7sN0jV7+
v7i+v5YWnpzrStoSC7MgdvpV5k2AgdSecSXszzeVc/kw0XnZvpxbBpZ1pDcNbhIkEtnCodPJTFAZ
icYjHhN3+ai1M9ztVVUIHsjgahplCU6M2LySZnKYzGw/RPxPFOnKVjWCCBrIyCsPwgB/+qA6WpOp
niYV6bSQSbKrWH2M1Gob9tVHHVPAFNuDqUnLTQLLDfsJGoAM5E3KCy2QTGUhhCO4TVPhdjn0NoZi
ZQN/khQshwq6UAqSBmpAdmGxhKgpdnoXD9lRjhGaEVMHCE1vUszcqcP6OaX9ZhjjYzP0H2ENoayg
9guauOgccMJec2MUQULtp8XQhIXGQKpCRVqpfrWqgLifdleHd8XwU00/xk9O4NsYyVEkjx01UwAU
TxwObmLVQschRcVtQFUzYfuBGn8uL+c3P4DVNBBs6Qag6DMD0FdXY1lqEeRaVx7b9iqAr6Px2rPz
k1nm2yz+NbG8mZWUa+MAXp8jAMpXnXnf1LfU8Eo/RyHYA8GOPzHbMj8UNJYg1l8D5nw7hl8HuOyN
URuhR2iRK48iVm4n+VH21AsA3kC2+vJMnjsXJzP5eUpPXoQlzZgOYYDyGPaxowxPBcQIM7ZSXlgz
snDbKBixHKSJ5bGPeyehgVOad2qvr0Th32K2xZwtPHdUSOhExxiKED9yVjmkf6v1H0R51VLpKhQd
j4C+XZ697wHxwua8jifTR2ksGlnCZn81+Qrf5cqxIF6s7nKg+p0Ar8LOI/Vh0h8T3bFaLwvddVWS
2VNe2qqLA591rDBNE5sl0HV0GAdepX8YbCNRBA/Ym1B+Xx70J1zokr2F5+7zGPQMGPbRSno/bkvQ
no/mU52X2wEEd9eg4txqnXXXVSBGDyLA/XVdgvxCqJtuqsEDIu47vfCidnTDJDjwfNYS0qwdifRH
3mmQRB0/lLreRaTahKS4Spom9qxiblNFcR1VwO2Y9i5h0zE2AjtQoE5SqTs5Bpu2IejifotA4j1m
uTPrUrTaChLh+xNzseQL38NZzUnXDuURoo/QZdX9QvxQASJmSg6ur2ybpIoDzTV0qHvqQMEhdWcA
Fx3xWzUy/DLuVlR2Vnb9MoePEig0AGosPmUl+uIh5hOBI34UXg4B3zb0u7EC03LpXd4D3xPhn7MA
2iXVIIaK7fV14+s67yiaR8sjKnFO149gAOzAlTU4DdXsFqE3qUzXSI6U/+hr+Rwx5lcsu2rZCBjY
2D/nVu8MZnuoKPRmAToNdRQ3U5rnPyoNCA+jQYM8tOEuf/X3mGPx1YudC744FrS4lo7RdXwfbydk
bzpn+BM6M5PSWsZQO+PE0YdNTJNxjTHcel/nqCoLYvRqkx3jCMiAOPCA07mOjH4H4pi9mtZoTTHc
Xhlu8lBP7YiHj6qofkMr+M2Mkk3cpkcVvAt204DHLQC/mw4duUD4mRIcOhoSJwaQ2aYduspRzMQG
VI2VvUXnF9vipHPVNHS8aiyGqvjiyUgtmvGBojWqAE8A07bTjPIPH7Lyoe/Dq9Asr5QovWpi9VZg
97U5fTVV0C1MpMXt3+WZJw3qoM+hRpv98FMEqP4o/baP8hsy9u9qVCTocybgTpieaN0kdtYilz+G
e8blDzNEM+gk+bVGo5Ug9/vTihFOKePUoAaztM+i84nbNstpapUOEgcZuh4a1TeAUs+aoyTo9Wcf
dXFVWb9ABuWkkPSjPZDJGt2VMfETM/XNhF8p2kFQ7RraHZ4a187IyjuAMFqwwa9t2PkcLVfg9EsX
OzZP9U7RJAX9qSZ32Ee/VP26tAje10nzmLf5s9rlz2HZgBA6EwekkB+yEHiNyAp+aTHbCi4+BqDg
7b4GeBi+unY7VftDuuwH1+J9h779rFZvWmsE53TySEyJcnVgOTO5MDNfcrBLJG4C6k1ptlsZYWlD
4jfoTdB1UL/i+WIovxKWoAYzeql4SZEX5+026l05eBHdBijPWOm9AaLptr7qgucpAMb0Iakmh4BO
S88RRf0Bascl2iMJoi0YqjyI6vwoFEDxIe4tKmg4GpYXdJrTpvpVOZmpK9El707ivRhCt+lzX0yq
ChxYvK3i6qkGbTEzykM7QkyO0p9J3Uz2QMTOoljLfJK/DZE6xqhjOzc2V0JQSTyl5N3qdT+ujtjR
wQh8R4MkJWxmQLfOrBRFeqsn11AxdlSC3DyqXeaxLwCCiOOd2t4R41akgCokANJAYkFaTxS02hAL
sEdrcC06QIJ7HwKElCCEi3MV4uHo17odxsfEEA+cyD1Y5V4ub51P3s2vO0dV0R2jAv1CTfptjwfC
JIrR5upxqMXNhLcO5hOYGzsXIHOrjpGMoCPys6CjU4BlaUTWGj1HKsL3iP9qI+iMNWhaRUuxqv3Q
ypvCYn4NodSiDH0DOc5Yz7d61z4k4W9NR+6vIT940N+x0bRVbWuViYvnOWpUL4F8QecwoIkJgDAW
UHv1+KeWfhUgMwrB1SqpIbpq7oOm2Tdhd6cjfW0EbANVsMc+ktSGxNtaG9b3cPTrzCzO1NgaDfo9
FYHm9mSfadAPBOFT2N2uLMC3k/vVyiJOKAyJd5OlimPIiU1jbQPFvU0d//92CbAvVtjijilUU49w
tQhEI78GE3lgyFddHsd3JrGFicUlMBAyjWFsiSOSvm6X+U26CQClQ4fMteqO0S40ndjjTu8j8xse
jRqiji6xSwP5/bVe3XllLuxptsgwKgSPMiK5OGbdW4a5HCuyq5rkWFbRZkjeg3Yl1D2TNpin1zAZ
2qKojnclPuj0ojAYEB6gTDuOOZCFQH9VpXS6Ir5N83AP4cF6fvuPIGtSn8bqyHPQ6XUH1UQqo2zc
Tj7HKfjGKb0m+gMbckSxD10TOQkHnRrvfSAsnCE/JPxPjz1iKaXHGOhqWvARNVw6VIE+lTV2zyxY
K6ifPwJ/x7WYSFaEbUlijCs2C1urfnQpgwtdcUHfX+lfJ2+REKwqcKiyCh6oGKUbRMQFpcRKyvl7
9PvVxOJlidgkL8o6A70NgHc9uwqmjdlQW5l+Zd1Vk17p/PHyaTgT/n+1OM/syY5QkkwYU4eZ63zq
ly+iPchNu9Vt1P401xr2uFC2keUJR1t5RJ+fzX/8+VJKS7cqUTeMiWM5PelyVyTGSrBxfk/8Y8BY
uBKDmr1STDjnalCAmStUcUeFH32nr0zh95BmnsG/dhZnirAhILECOyMYpqAbeB3He9FbbpmRHQ8M
9/KCfbbvXvAZS/2sQBRjlGdEHOUkNjTQNxkiIS1vt4xl1+Cd26hNvzcLXNhNKHM3TdN7pbVwd9VR
5HNJNwV7FTPq3ExtHqcgvyhuBJJpSVNtax1heCEjoHugrOvQUDtwkzpsjDcTuuLqjPw288LT8lVU
/nxAL41qcbYo15GRGxiAfJmv4dllGhy5ydiNx8Ah+WBT3dgK8j4Ch4zu8BBKIWtPwO9Fz6/3gjFv
2JOTYLE0wYMtTI66dYN3zqM1CCdhaH7KWOL2de+o6W0+PugQ4ouvgyRAB2C39qCbh3lpGhan0QwC
ywobkxwn/U8OFi897m0TwFYEt5CEvDPRQQuwaRwYDi+vE3IbMeJd3l9ru3mRAcoFpN+gSCmOemo+
SVDSFRIie4N5LXLVH3r578yxxaQLKSU64DVx7EEco/STj/efP4V3QSRAsLcG0j7vXv85qks5UQH6
MEMi/3qEADc0VczQrky2y9uDgXkmyL6YEzNB3iVXDu08igvLyhaTGoW9WrQgAjmGTYx0u7IH78mK
zvd36qOv25ctMhhJU3RhGmD7stEAHX91DFXQUDbgCvzFcdyjjLgZ4NLUrJG8Kf00nrYjyXdxJR5Z
jO4/FG06dfRKIXeXd9TapC/CU8UE6WMhcaelO8M39ijd+dFW26+Wg2c/+22SLW4QUzUsC0/hr+c3
YuPExkgDfjXDlRmAhpKV3dUg6b0SB9JWigpIkp5H247m1ZbnQLnzDvI95miBJau1nsT0Jsq3AZqx
BfmtMmDk048uaJ6T8NBkhauCJqS61ia+qfB2rPNX7TMhOOKRTa3oo9At6WgFf7HYHrIp6HgyUW1K
Psac7fsUMAPZ35aWeIFO0kpEe95znYx8cYi6hEFMNk3AerVpd2B+nPbgNqpcEFZ65YZ+wJ3zlazh
2Q19YnHhpyo25kNXpmiSb15alJqmNXm6+URcWszFiamCiuRZCwOsFnaN5h/ACWwTvBKDutZbPn/r
JVOLg9OiAC6MeSyAHf5WywaclECD8GHlGJyPtE7mbHEO+qKnMYCUM42gMux1R26mLfd0e/yJPESQ
+MSv/OQYutaaS//e9Dm7hhPL8wk9udlAl9VohTqPMM2cybwawR7YqugpZG8tvwnyl5l9iaEZtAVD
htnYFa+uFbriA9nZu+3vVyyfdkPSjKoyf4XeUl+kZFOUG1FbvrAe9L46yvbayLekzG/z5tmiAXRj
uiuRpw9DMBzzFvoP1hMJ471kudvMgnESLzaz2ncNA4oHua0ShOoRQLBW5cRt7FJFsQkcQS9qp9E0
xypAqwlPDw2ULqB2VHNbA6koWvkPoeidCg2hKE6Bl7XZxkoB2M0gX1ONJvZgvgtEAVEGWmxNVOB7
SIMfMb2H8EEKGo3pY0D/rixMPybxUwdBZVbmSEtoxVuPoBDFqIM2TGvdFOfOPPoSoENrAeZiISX7
dU2LPJnGKKXkaGSp24L83BZIEUUqs41hq0rhTMNeRXutAD1I80qBvOH1SoB97so5/QZzEWE3MpGF
RJX6aMgrHXx6Vak7QaL0yC+OCJKALkrf1ZzYeNGa9D2YnqBLNCt472UQ4mH5Ox/BDvfn8m1zbrNr
yO1qkLmYNXqXtdTcDKa4Ii25aV3ijOg07jaJl22kL69ZuBfb2llvZTy7GidGl9XVRmFhCQKk2SjI
sCevvxFu4EofcuuqA9nr9SIZit/f/dbpQJc1VaUb+lSrG3KjZQW4rn/SGCV/5SD6u0LbZeVgq3wj
0Mo5yU2PuJEng5cF034g3O9lCWZGONbgV9kdg/qpN95acxPCk7eTjO0wy36WTBwUDo0nNfO7UtFs
bim13THoPDEICW+MUou2kT6FEGXt+F7q5c9WQ6evRXXgzlia+y1hx24KKnRZm8pTEHTdlVVY2kFJ
oPmI4vt7S0N0GrS/0N9wS6TxRFm3sUBwZPAch7HKHvQu2KLJ5xF8+4U9TqABlhmq/okfRsqrjIQf
Nu0VhN2FqfskCdxMajdVgj0GdeZkumoBmZ1wuQfJU9dDbsmgyPeCtrZBWXF81kIBmlD03SjUY9Bf
r/s/FboERKI/oTheofwY3KuB5eMN6RvTe2c+YZXtEjn+ES1aZtfvAjV32xrEwUy5pshiuzTRHBKB
a0gJH5Js2uJheFMy+dqBACUClW9ChE0gSh0aiILQQKHnhz6W16Pp0Cr/1VEwGOkGZJdpKHdplbtj
OYB/p0PRMyeJG7T5dWyljl7q1znr/MzAG0+Nb0BEfmdkFYBt2hayFs+sM3dlH1zFseHGsEbabLQN
9syTxqsSed0mBZhBe/DY5q0dU9WXmnlttageMU8xjY0WqyDv7m7yWEm8PoV+lF6WXgXCSoDlcQvn
0b0aqcj/PY1WCKRh7EfQlm+mYbtylM88CjWGaj70Oeb6xrIoNxZTkVVjj1NVFdeygk8PBz8nnVcI
iK+IY1RMv2qxV8NH5Nu58XzZ/JmX0Bfri/u6gMolcrywjjZ2pFa13cTulPhPlBpvVqGu3I5nSnno
tj0Z68KfEz00gHKDNXTeRCgex9q+mO6NidtRoD0abWJ3hDkgcXOz8ePHvxrpsrBHK+jCQbeU3OQt
+kPpcOiT3y1Yq3XVjaJ0ZVrPdKJ8GekyBxl2ZR13YMpCZyO/kS3k25MXs4Y6USFBbHNIe3CQH5Uc
DkcZjjPbehdfD8MPGpcOHm8gntpcHv2ZUPOLH5134Ul0ZIJcCuoe+B5GzD8tnqGhkoBG+ykPnv6d
ocUDhURJDc8GQ23EvWRCeIJY3SAtgDDmypjOb6e/t+DnLXkyKCvoxpxoNbnpnRY1mm21sVwVNU/k
9Zg/biG5eXls3yEL4K09vQEXL4KGNHA5YDS8qVXUuMhB5I9lpe1nKpcA4n3RuGuU2z54uWz2TEX3
q9nFO4GSmET9iEuQ0MQzrdoFKNpusmSrhffoOLUH8Itx806xbgXQbdJ6D4gbDPlGBSC4LuIdrxEa
VBtduRmj65LsK3CrK/lzbz2bOaQPTTwkwUdTGA6rXzrcbqaqbnWt9y8PYzV+mH3RyXJpRl7HuYL4
gVyBRHpsoMNkgz3Xo5sEdHyOit9WW89XjS4cHGFmbxldR27irLruWtVtwjcSezI8KDnChcSthgxI
F0iBp8+G9jNC2fvysM/Urb+u3sLphXqZsWxevQRvcTD27wCCcvl9M1xReas4rQfaapuDv9mVWwIu
CrdRHCuz1/hmvvdef928y6YTZZa1GOaYsQEnMMq4HofMLgQNfMWT/pCh83HTDZ6BtqvVroozr8/T
c7OElAbBGILWHYsQIGISUmx1ZYhApD+tbLEzL/YvdhZeDozWStAMmGoDzSpDdYck64pjn7fL4h39
xcLCvfEM7CQkgXszaH0dhKmf9fGm0T46qqEL4U0O75d3jznvjksG5yGfHJpoVMeom4NuPRj9Hjck
Q767Sn4S6kvFeKppa6OsZQuw0JuK5RIj32Sod/iR9qjKx8BEs0aD+m1hXKG4woCHpBumPSraHVSJ
QZCTQGAi88Cv66W96RZQfDAMze3KCRfWu46GjvqxQBtxWRwRpT0H3G+jd44GgbiKbDE1HxV4WwrL
S7k8SDwuSY/e1L3oIK8h9+n4zoz6GmyIOyv40EbdKyPmZ+pjGKPV64MD0USmV2u6rps7yXYjYvKm
b+1QhKCxlA+x/sNK02OoAUQJPse+xLGopcOE9aabj8XQ7LVM7jlfUzZeu1aWCNk+QhIDcAF4eXf0
gIfxMmd8SXYoDWyavbJSCz7Tjfg1UljsWUWikUiZsKPG5AGo1YMK8nkCrm0NuoYi/DVrrORVY5sN
yD15A5KRwimBBbH0n5kR4dV5laE9AxJPLV27Xudr5dvW+xutWYu9TkJ4zniOTCkzXnLkbgwFerE7
A2KEQfWTKvptlf4MM91RrNE1g/uiaN04ljYFySQBMdLlk/CdbmP2XyefszgJAHI2ST6HqpGi/gJt
Zt2GnkiRqDR2Vs820dTtIYfVGvcyXUkEnnVfJ5YX136UqVzQeSImluxiPfAht41nS7Fi5vxddWJn
cc/HTQRhiXkryHx6HusYXJKIyz2F3+WktXUNXpuYRxWCO3NrJsTuWvFvd+PijtZNQcENhE8ohte4
Jb+VYrip+QPlVyqw/4P5EZfbEPpGRv2uTQcoJv9Im23TPpjolw1BNJopW66t4XfW5n9xh4+GoTc9
xUcZPf+BnDSv1ddVXPz5+/Fk9hf3NIiLsqxmaH9MFPYHHXRHKamvoTKYCKhuAVVtJ61+CHPjcdIg
pdg8Vr3iZAkw5d3omUm+9liap/rC8VsiR4Me3f1k3u8KKhgaKpV8SpyKFfdRntiqguhaja47/E0O
HC27EK6txIfaGeCoBeF/t52CbqsZK07hM0q49FWLQrAAg1RaClzl4xU49DOXXelOf885qNfqZ90F
b8uT+gQyZ/DRbOEL1kGUZ2/gv8vEF/6Sx3mlgyyI3AhKXhj2HI3A9xP0fl98NOlroq+U8NeWYeEF
2yzs03Z+0IBW/ICWeNvCq81Qw53SsU3Yr1S4zm51TubeTU019G93T0zSgOl4YaTjc9WDI/S1LO4v
O9KzQdKJiYWXaaWekmw2MYAUuc4eeJysuOrzIe+JiYUXaaZqKOs5SipzDTrPpQuBswrtPjKpnVpL
n2K93GbKG9eIDQWWhzjPnSHd1UFoB1CaKNrUDoMYUgkvQnmA4pgr+r02PYC1fOVDz1++Jx+68CwV
EnFBn8xz4QOZ2h9jL/nNwNMAnvrBlernM9LyRsd8x5YO/bVu4/N53BP7C58T9THJiwwT1VT8Lm73
UfhGW/BqN4cU7yNIztuZnv3QQANiPSjVra6OG96p28sb4uw9//cj6CLDzdHrpvUqjnTZZFulF7cB
G1ywRD8k1hq3zHxYvnmPE1ML79E3PTQb5wf0jMTXncjRLC/yIeTlUEcD2XThrEFOz8bPJxYX7kIl
YLvKswoHqn6xwGY0CLHtNDhJqiOVf5uj6Rlyg2tecm1KF06jLLhmDT2mNB3U56GjDu0eOTKXUXYk
RoWeVmRoqXGrMp+3+zKM3KFL7BTd+EYe2FB/gpMxvSCBVLF+U1UH1eqRzLW2qcleRBLt5ZjvKYi9
147DWV93MlmLEMtUeN9UET67po61kTd4pIEoB3D8DfjWa7tqARNHZy1a7zfrj8TzFzBHrQeyWWhc
Wmov0khA09SA9d6RphuZ70a0QaES2uiDkyTXXXgnWsDG13mhzgdeJ5YX4+ZxBKLfEMfQsKefgMcb
frOZUQYy9UEVNnMNe5eP3NlL7MTgIqKEjmSnxgIGucjv6pkB0robQRelGYUb6q0DsMza2p7pHABL
3N/ZXbj9XqbC5HNGEkTA+eR3u5kGAz1QaPvWncz/n2K2E3OLK2Boi17R5hFqOooS6U8JfGzfrar1
nT9of0e1cOAGaP3MmmPPzH2uSGa4bQmRExeIB6d3a3umzN9AaCdxi+fLK/hfXPdfywvXrY7xyKo5
PFMhfVsU/bbW7kolAHz7d1FfJXHzO0o3AOWClq9EX8Zj0NxB/XFlH51/q/4zzRZZ+O7EsCpIieIr
0HzjqahO5MZvIdWdovV2BtfDc7fvpl0bIk0QVZtIi1cuD/3yVraWkkNqAAC52Q54JVLPsDK3yNqr
QbwOVrlvakh/z0T1uhs10PfQ5b7uWhR+riV4vMkHiz4s9qeaqj3YxB0Czek6Tl21q10IT/kDejMF
17xEgRYPXphVDw4V9S6p7gVQAUyDuofV/aiGawIgSGyAx6KQx1Y0TpGWDqkV6HhOu1TPnRmNaVxX
aI/hYXtVp/WGIeBY2Q7nb7b/ux0ssrhnjJCZ6VBgGqau8oEk3hbhyyAzd8QAQ0BqZ3xK7wfo2g9J
7o3AMAiANy9/xPnI7u83LG4dU2n5IJCfugGkckNNCKZIevfvTCw8pd71hpGYuMB15YEZt6grrPmp
tUEsXKPKctolsy+eQ4T2Me827K06BC49sPcAL2LIWa154zWTC9dYkWgstTk9GaKjWp9+BvWasvf5
i/Xvyiy84VTmELyY3RQW/q7JOhecC9smfzUH5srx6fIarTqFhVOMzUZLe+XzIu091a2c8LXd157m
F77Z26tB7Ly1vwd1fwe38IRSUTUi2bwnNvqf8TDZSGrbkxMAP/T/cFmv+JtlFwJIXS1zmgeH9ixI
EYtfcY+WXx20tkrndfqVgtf6ynzOW+7CAJdNCDLQ81qLsCVr3csydFwY4HdoEZmU+9abkl0gN8Sd
GRDWcvYr2+ZzoU+SvwNPRdzOG7OAfIlCTaBsQf/13oBJBMiJy6M8Hyj/s4qfMdKJrZaEmqXEcB45
0b3AFJuZPkEV41GbUJU3xFXWW1u1/5cnY1nDmzo9i+oSZutO3FaA5GpK+MLBN8mfNbKSYFs5558B
6MkQ8ya3BNSkMJ31b65f6XhiXZ7Dtb25cCRtFcVpE2Cj0Ok2sqp9LSunCcbX0Twq9CPMHy+bWxvP
wqvUIo6ycYA5UYLKkup2Fa64krWdv/AkkCZIJz5idTpDBeJ1cMax+Alh8bUTNt9Ml07YwoUYZdu3
tIedQK39trOcUOdeN7zLHm2XqAnonelyHUGDuIVr2xAZ+TL9H2YT/GeqxU2VWfiJbzzZHWVbt8ir
4hvaFu0+IAXj2sr2ONtLdmpiMZ2KUFtTqvN0IrdAaQE05ujoVj6TOESh5nBgbkL1LiynyJaDccgr
IIsa7V5PKkeT00udK15p1H6q0/9lBU4/bbECNQ2rGIoKuHYjB1TItWoL19pBaPyPaTntPbGVl7Wn
+dkQ+q9Nvgxe6y7Mcn1OEwF24DOnctoML18IOKCJy82jrZ4exGH1ujrn6E6tLnIQvGYdLwlGmvfc
rkCD3kKZME+9MN8q0R2LI0BBwFceRA85UKfWeBsHd9lYOTki7BasKSGXnm7ieZiuHLbZOywPwemH
zffsyQZsJKkBDsGH0V7clPJWrz/YVOEtGO8u+42zL+1TS/NxPLHUV8YYBbOvB54fHIRuC2JsaIxj
tWufIVmBPpzfEJi9W2tfP9tAcWp49mgnhoOyoOB/wIpDiQDwm8YRFdqNcq+e9kG1LXpo2MXO0GUr
Az7nKE/NLmJKAEukBNYHEUpYO/p0y63IvTyl527qUwtLz88LEoWzo5z0924YNqIqnVSDJnc23vCi
8S5bO9dmrZnEZJrBOAHR+mJAYa3oUZmS/7RiDrs5SwJWvQLkJZ2TPKLn0SE4sYj1NiuGz10IFpAH
YDmgHKT3CycJz0TUSumbT92V4n6CCtgvtCM70led2mZovAG/ur8WoJ+NaE/NLhynGgk1h9RQ8yng
Cyr5zOtAPYUY8+dwWCeBOHs+Ts0tnGEmWArii+k/5sjk6a0PwVThKk7jIq1QI13jRoMX+2sB39m+
sRPLy/5xaK4MZs8/LQPevI3QQXycD2bwoCJFOhwmsA3+rgd7nSv37J46Nb3wi6mW0bjXjAYqQaOn
WW73EHroSwNBCEhJ/bmjmHn5LlmVSD5b2D01vPB7k5BaQnMs7kwPWR//I8ps2e0N2Vbby/uXnjun
p7YWnm/kdcETRcUgiwjF7MHN+YOO5jEJjbH+JZmQHEYKbqaRCCbu6mniWSBPULStBo6AQPwwstou
U8AX0o3MXoHZcFo8QwrjWSnRFGF+jN0hTMGvaYibrke6dNScsH2Nm2MBhUc6xegAalHEK3cJQLAr
PujsfQqWNFUF/RP4TM3FCuLr47wMk/Zo8gbdvNa2628nIh0CjdembdBewQh0QvK3MixBDMC2RkzA
NjHuoem58i3f/ARSuCc6cZ8tbSeOnuVQIc8z0P2UfDd3rNXyPgCHwuXVXDOyWEzKmzLjtSDHEmk2
iGGi+Q8MnNC5vGzm255ZjEX/emmxxmKD1s/iSHHmZDGefenPQrtlOnqYi7Wui7Uxzf8/mTjSGQMx
Y/TjhUy6Bj0EEYoCya/LI1ozsritxgDkwUMbQmEYjXi8n9w27NxRCO+yme/X/WLmFrdFk8iwRmQJ
Ocm4g9Ipt+vQm0zw6miKU7Q7E5KppLMzNBFdNvwtxFvYXVwXVpfWY8qx+yy13ZQNKLyGfVm9DQgv
VYQ7DKMmVbjiW76Fbwuji0vDTNSQpBNWrhpeJRgHjJg7AZSuu/Dj8ujm/fYlTvxqSF/kfEvSTL2i
JuRoxoqbgp/FXFOMW9kfn2RiJ5tQRGY5UvA0HIX2xKIHFfKxarKaVlkbx8LvlyVkECsFSnH6hvrG
dX7kHoiBH6HFcJ09iEO0U1be/2vDWviLkbampnWYuIHdg7EJaKrfUxGu7L3v9+hieeZhn0we1B3r
qNWhcNZ4owchh/ENssGIzABkmNmWSWTXP6DJuE6kvbIB9Xn4J4bJFMqMWzFBEly6qTp4CQrqJrLn
RbkmJra2dAsHwnkNWIcCFcu41FyF7cN6WpnG82vFGMieAIO3lsS0FXAZdZ9pcLoh5Ggi5jbBG8tr
7/JROu/a/1pZrFVdVC1v1G4CFJ1DA+iFk8NI0bYO0Ey3lhw6vzx/bS2WR6FUF1UjIZ0qn48sH3Yt
BGhwm1we0fmV+WtlsTLGFKeTUAlWJtfdgl5PkfUvV2bh1AVPh5GAvOw4Tb4OCTTSXulGvWJkbbIW
HhzZoKRjaT8d8w6Bdxgim4xtoCECDfmK317baQu/behBpEcGZqwuUXzVngpAu5TVrtIVK0v4iV5Z
STKaGJDQBzuhwi1SoGIhe3h5+dfMLEJAczRYzQp1OgbTtoggh1kcu9Ud8F/u9X82mbXw3L2kZdTU
mLJkBHvlVPNXE5ipgN7QotmFitwwmkx2GXBbB2PVvxvhwokrsWaZIcMIE8BpWo7HSq15GVBgl82s
eAZL/+pMeVZUREPO7ZgGhzq4KzvFiSuo1SgvIlqlOJxv7O83+t/5nFf1xHN3DUFZo4QbSgBIyDLp
6MmN0vyKxbWK2imOtKdMuT2q2ebyIFcXcuEtGqBDgqmhs7fo/RpaaFX5i3bAtla/W1CpESXwTJF4
ZfZ22fDK8bYWPiQ2o0jVINt4FGhQ18C2EgSoCyN3gDrq7rKpeaGWc2twXQPjJdHIt/q0jlxXP9J6
OrYqANB8tCtUZS+bODuNpzYW56ERycR7nk5Hrf0/nJ3XjtxYsGW/iAC9eaVLV1ne6oVQydB7z6+f
RQ0wXWIVlPfOU3dD3X2S5DFxInas3T+20XQbld/mpPTM6q3pZawzlMOKsR669MLe9TlTQbDxceTN
alDkRAp0q15uJin6HufKo5IVd5Y4+VkavZnI7GadPnBwgWf8Cw9lU95ope5r9IJLs+XpgPH+/Sou
ve3NsikkI84rpV1uIvDUavxDzZsLj/zVDvfxiTdrRVLFkZ4LRjDjV5FWVCHdm82lRpKv5ufHQTbr
gvbaclAmBskU3a6XcBcCzIB9bpegbv/9xr7aaD4OtVkKk6T08Fo7jp+xPltWezATUmijchOM4V4e
Leffw/3BrX1eD4aObyWBlbTtqcd+nEzPEmHAm7cnZZ6drj+rjbRfkBk7oYAXiSD1x04Uz2MnsyFI
1vzAgf9eVstr3U7zTm5oqy1B2rhV2rkdrHuzBHAaFX5vKXsQFuySweQos+k1cQIU8K4mjx7XC3Cf
cqbVTLwSzOW+ECw/Apw/h8KViUmTXUzpOQDDrhN54bzpt2kI1lDkXaC51YGvGaZdddDYk4dAoyRZ
HBPxUe/b19DUwZh08knXxhT7YPWFNqOXBH7QQN+hQh92llHOiEh2p5f6Kr+ejf/vbW7pAJlaUcLv
EoKhRDi0i7kL1n5PWfIvfLUvN7H/htkc6/LqoVCn8XLTG6C+a2WH6Mef5dROLpJCvl7B/w212cus
elI1EkzMD0OzNTlDXh5cWMKXhthsWlXUd+OIce+NnstO1N6nhuT9+339AYT9Y5Ybm31ooqFbn2ae
YpqwZQHIu9Cj0Ip2hDpnJoeX0a/UPmlCQWu36cTj70wCQGWCwMgaM7WXMnL7CgOkXD6kunU2xCtx
4XcOTqO3rpmAx840W1WAZxSHHOPKrAx2SnMna9Jp5nJXan4ovc/Fgzj9ysLvRdUcQ6QydGnZRgKc
h1faCsK5lrgfpqZyJ3XtdSlk7zSwqTaycJyxuy7zqBXSAB9dOPX/CHq3L4c+X0QRlmWo8rY52RyM
pov1Cg/s8lRq1wH602BQvL4WXZWINC2bb0XWvKc8jKDHd9FMETaM7aVSnN48BcqhDLP9VMLh1Eev
lHJcZwdPTkJXX8YXKTTBiRZDRdEWnRa1AkiLfekHxWsrXQgjvrxrf3ySzWSt5yHCK53D3bBgKZPh
FKxfefBQtr0Hit8B+pCAgWqseykGTKD+jEXJLgrtGBgy3A79wrz+7L/HaYx6VVPBa0kY4G6W6ZSo
w4y/Iu6tReOU0eBO48ojhlKR164lBt6YvoMFOYVp7WlGRZpYgXEWPa6Q+0mo6G0bbZ30cQE4xuoz
h3YnXHi0CxHRHwL09vt//Jmbt5YEhEFKkCrXgSDZf44BUd7NpmpngnEvLL3iZMAri7H4lklyYmf0
uKBKp+EkYtNNw048lgIqdcXo3xMJrayg+4MYO4OEmWYy+6rQH+Yy9Mqlc63YRNdMg7HK+goSy03Z
wMRc8OeqZkkMP9MOFLyZPfSNLjh1kfngQk+FrLDQqn2mPayCwUiSnkXaACZIbYIC+qmxPKr1N136
MwumnVhB6EzofYwmpxASx8STm1NlV4a1VwrfB1MBjtHfRavZDj40F97mZ7/r9aNjuqdJiizja7wJ
SBBM56ORjcq1wc2OSeE1A6caXQ0WhMTBrYObYk5sNbmyBHyppasou2mC22E5SWhVS70/JUH8YsyZ
N2ioJ5X5iODGTpsZFkjmqv3oafltWgxUGsbYJ8g8plh2lLL1FqRQK6po9vMihpsRHJJGvBAtfLnA
Pj7cJhACcaoPNBMpKKOpklSACmbwQZmt0haZ7hpv6fn7XLTBDv0PjMO+Ol0/jr6JjbRU12dzKJTr
SnyRFOMsL7UdLdIFYvpn+ffmC5p/X7/ywhhLYWA9jI7omL+1/UrSCW8xjbGZixddKb8KLj8+1Sbh
EBkB3DUjV1Bizwc1MZxe/6FLgmsgdv33MfjVQfthpG1nxwj/qcmxYb8OunFXcvhIw0Xi1/pyPm0m
/03/PyjPD3fXpsvkJAhrvpFe6fYEeF1bMPLTVz8d6CWhbmcSe4CgHEyiv1YK3JYyWGOENjbGvgmm
oBTPpn7TXZ68F6bPtgg1TxjbtB0/TTzOzxOrc7YclDW1IziVZxyLHOY1xqiYF10SOlx68ZsIJ8Ih
IdRpI77uDTaCtnooqv+PXPbHT7sJcKJgJsAf1mcL9VdQ8o4RhMfpkiTl0htc//zDx43nIhFMkr30
gNaHHGRpNuAGqWYX9tAvL9Afn2azzVSSps80YLAC5ccUFsKSL+683ErNbZuBVuoMDm+aw9QL8cOl
z7TZX2qx0Yp2Zn+RR7ZcLgpJGVyI3D9LF/7eXJTN5mKMFUbIKmOs3EKBHX8Hc8aG+XCSsJr0zAs7
9oXNRdlsLnWT5UG7dAqInXNdFXvDRFaWJ7tkytx/by7ry/nHwt+WocLUKuRWZBuLB9UVEnxfaEvn
LDj1nbZDw3DhnnxhKm5rUlFTyIYh8B4zNcI7qnabeS93w/+WTf3311I3oVFaT3KXQtTja8X79Jju
tB22YZctadcN4F8vb7NBmNaQwi1l+U6+fixbu/KDA8Au18ALkP3ocnHo0uvb7BfVYkVKEjAvlOY8
Gca9lY9XAvWhf8+JCwtqW4JKam7f/Z/JHk/uVEhXYR88/HuIC+eNutkqOkEd9XoNt+YxOZQtFJk+
8+KONp8M5yKBJNuFKXHpzW03CfxcWhHnnOvGgCipZbZp4ax9uflunVr/mhKbjSIJRmvMYvbaycfc
ZDkpp3TX4lkmLid5P+4v6SAvbBRbNPkYzvMiT8x0pa/tie6sSWsxZDIPcXUJgXNhqC2kXCr4VGPF
3FsZlBEygGAMaPhtGPZ/b3zw9wLWNlewUAxXFTsLa7VAD0/Wq9Z5TPe09MLkrP/CWCSm43RdaiHN
tXhI1Dip3A878f2SVu6zB8Pmp2z2klhUZdQ460+5MV6Bj+aWE8d40MBjdhRizLVFLYOh+3uiPAzR
HzKzcRru8W55UO//vWg+Wz9tfstmv2mUsiTc4rd07uBKyT2eIqrgWZGLE47Y+QWOiNjYIgD1+m4/
PZvUP+3yUXlWpL2lPsr7fv/vH3Th8NhyyKM2GYYuYjcXxmnfTncT1JlU8gNlhrJwoaf+6/hekSgM
yZZuStvG0l5cVDEsWVkDXd5S6uQATNzYSa4lDyNYySl+XTqFP0ux1vdtkO4xuRGa+hbQmTXd1Mda
qF5bIH3TCR6OkJ8SMxUOap3egj93VmLQJBhH3Ea8LjJP49REbm7Wjw1s03+/7E+qQknVsH1SqX9Y
iqVQZ/o7jBviIU9Vg+L2iOsuVFmnp1fgKX9SUTO2h2EnuNFZuC0fLi0B3vFmU9uOvNmtBR6bKoQg
nqF27yMF8dzycyGp1kiRr8snrYR9fGVEv3qIQxatgkXBquhofa/a85hHjiZfy9lugdkrZyBvpcpR
JFr5Xkeh24PSd2II2ArksCiP3FFOvWFO9q38btV7c8wyJ2tJJETQzurOSSM6SuZTXVa3iqR6lp7Z
E4ljQ/tmQOUExtkvi6OR1pugK0kHUYldoX3ph9wWzfkkJxNOAvW5lSpXMsknSsMhrZFmovIbl8TV
Bm0flRAw08CpB1yNi8ofx7MiIjjGmKjOu30RExepQGGFYLcIj/Q4Okoe+hgZ1akOq7c4xmSw+qS1
U+tqigrbSlAPkkqPChEct+qm7XMQ3+Vd78UZYjd6I0TSLsgkXHyxdhCF5RqLJPLvBeZPKvaaSk+o
lL6F1WMwiM4wgMVUo9Um4gXnLndQDbuVmytleDZzwAwmljcYDBuDcBgHw7PGhwXOXB6XV1V+tyYo
9Cj3wqy4pgBLp7LpyRhcthFEUrE+ZHrmKnikgjC6bki3CxrUJEmApv88SKkvq3RTK62ny/M+MU2/
SQVXzgY7mn/JcQKs+L23fsfznTA+FbXiNVl1yKzCFvPAG1IQrGlw20v6UdATf2wtO81bL0UlH6UV
WduUapNxlTX47M7FAbbpWSmjnVg2gHLQQFsvheET6jtd83vIzAjnNckJTcjhmXFVWIFrYmvVqYkT
i4C0OkjKygoa/hlKJD3k1xr/5fxqks+NjpWU9SoWtaNJlT9o81ma53Me/kiXaTeUqmssJIf117hi
to2lr8yC1+gPhSTZ1gyNXtaZbYMThfcB06wJOrcCbiVLgdeK2kFQRK8dn8SluZGz1jfzX2rYulMe
7y2jugpQWygxhi9V5aQytntrCU9/rNXqzmhib6neOwtExVh4YX3T5cV+oGQyRqe4MT0hlcg8AhkA
x5jEmpeQeJqqk6zfFGrmD/ptF8vHqhZsPXg3R/BGwvNQSfgePdf1vm5q/uXh0ILNjCPBHgzJHohY
S2ZxDgY5QsE3xvcYWtmGDBhoqFx89Wh4zfcyi7Ku+6MQlo6Oh25VGvi9/CrwB2AaHqYmJwLoXEO3
U0eoQjvOyQ+Gzb0hlfemOLhAQQ+FhdeVlB7rSMQTd5dUT6P1YI4NuVEBXmFwF+e/4qW4SbuB7qDE
6a3YMQqcCFXpDBf2mOH6svTzMRZJPuSnVvy5CD9RB9qw8P+9y346Y9nrdAwDcUkRdYtuls3VK6jN
UkdLIp7ZBR6L3OmvVyaz6gZvnd26+VNzSl5a9tv+QbSznX7fPBm4w13U6H/KQm9+x5/L9odLuzU0
1hyuv6P1gh3dPA/N7fhEkFc9lDv9ID4EV5MzeZ2Ddqd/19VDsbsUW346/rY/YRuFJSpZ4oCfkFyZ
O6Dhx+o9POjuClETiWVLT7n998v/6ojj5asybREq1mnbmkYzjnHQ0YDBy1/jvtZpMX8WaWB0Olvn
ui3bpS+eDMObXy4lez4J2P/v0/439jbQQ9nVyOaf41V0qGg55VO8M3bjYd7XFwBd2wvWdqhNHIci
JZbLehDPkXyVUzVI2/9tsP5nBKx+jDVWEM3tvaBTjEWzSnJys5H7sXSjiSTNMMYeu8cLn+yrZ5GR
9+kEJARn24Y7s5/bPunBqI5Oc5UAo3ymfoD7bufVi/8/a6hVv5qZeKvKmkbOHh7G9oYqRnkyR/Ui
nps+PvJJr5IEI70+P+Sx5BYL+e1BsBeMMWtchIL2h4jAUcUkR24XPBPYyIXYHSG4iLg3KiqxlKkd
l7LZz1Wyy3NYB5iuCDC4TXWwjfybYS6eOFk4J5qUPZ5n4dYcDnl3Feea11e/rQCqXwXlmnM3L5mn
wnKfEZi3Ncl2S3cm0dx18a1plniP6UdxeVQ5JWT4rWnxM5YtrxL0o66+yPkDhTz8vL0hfosrOMP5
3aT+TtqAAKKw9fw3vEo7q4Zd0VR2pL6khDQC9vVttXDoEP23AraOkT3j35kvb2EWHWNOCyFND3XU
OjV9U1Nd27MieGU+HGrDOksh8UfKXqx4ImefIEsQHij9pVd9SK+ImO/C4oFdwNaV3mnzh3iipXin
cELNQn4Qh1cxeUyp7sh64JYFVQz1cX3BNT6TYxbZGs5SCZk5qomKwNkCdTDPXmFFVIbgd+QIzfpd
aiECGOR14++yuDgcLLYwPKjFa4lcSuI8bg5YwThjPTm4vjsqf62C1o7G32na7LiBvPYKBpjjiyCr
vkaJUG8xE2hEGzaXLfZIrjTuihDh9W62+1Q7SS3lmvA50F61kVMr2xfUasb8YeGfRiU/G9PvFrSD
BvsYD8udNQn+KHLPbL+t7qoZpzKHXVscp7l0Ck13VASuLT3VUnEXJLpdghjXQ2qpunyXWsohazCC
Bx9Sya0nNYIvrBEqwNFAnk96g3UZ7Hejp7yoZSeQOna5XmaQ2ldY02pl/1ISYiIhcSvahkRQ64FG
HHFW5+MY8za5BsUk3ZfmRel1R5SSo1nhejlNvoBTxdz4LQjCXIOJMyh+LD8MWeI1KRQqSnCqej00
1QGYUmFkTrR8y2L9Jk4nx1waHGR+5AONktBAhvx91n4t1u3Qrsn/333c+E3xOMD6aC1umdq1sppM
jYEtkL6petRnPw2gbhmk00AL8dgEkQ0Dv2m7/Wz+jvvZkRvJXdCLmMtDRLA2WAZ0IDoJFeIMCtUV
HQ10iMXTdJYac6cvP9v+d59zGsSFz/w9yJQJhdHcKcVDC2QtSElF/FCT2SNzcDC5B4zDw9JK3tSU
t0Y++lVR7Kf89wCixDBuZ9xNZ1V3Gi7xlfSQ0IysEc4gxehTfOwW7Ty1wi4xpN+Kgqkgm0WyKiEH
O4hPY5k4RfUyLFwplnulgmQ5kdyOdzXOpFhOr35N5rMeXoFpWS+MtKXmdsv31TFeHmRcXpdHzNBu
9SjxMhxCBiGyhSoCF1ocaBzdNdboCYnq4lxDOqHS9oOAF1J3HdKp0rCsgmYExeMVNShDS+fjH2Q+
puJCrBb0wbakV+AKTj78HsaXTJOg3AE5CN5S4az2v0fh2A+RHeMP3kx4gCq/UuNmnqv92LlheYg7
IvNCc6aSnayoXUq2c9J5oYCIqTvG5b4JTTdemtugQ9aTLEevlWzaGHbtcB+z+83h3dK9zQZEuBjB
4cJOioWyqP3W9IyGm8AThXE3B5YnTfXN0NDvgy3uJNxLLSeF6pW8Ja0qfCOYbNHK7VC7yaXzajCY
9LmjVclNFmECWawIBdW5cJBtkxkcmX+dKdtLblGXkqoa87lpD3pqOEna7KcU+GEfQK3p3RzUbh9i
uItWhDAX6ptdD5Y9TNrRjKODsYhO0F8q3VjbvOX6q2QT+xSOOUP/ZJ4SG4Iw0u0+k3ECcS+3fpXk
7JQl6izzQAbVUQLjSsjvaCVFZwVzJ/ndQr+iJ85kt1fH91C4bw3VHrsZUnX2rLXGrzG3DomORYDG
xqT3jiE8SUx/LekelqInRuBW0ayMYmyh6+/0+joGVheGmjptSI0av50kvO2y12wxHam3TkZKCixL
9nXQ1nZhYW4cS14lY0UXG746qlem8YMynrOo7bUsDGzC5rlPazvTZVfDlXw2z6YxYT8deZM47Gr1
OTa/jfR1B7AN9fFU6dZVXNdwSU9rxkCYxN24PGD+54S54Frt9zI8rU5oZfrStfIbzROhEw/aQcW7
RQMjVFntDmesRm1OKhecWJn9AevUDJayVIi3iD45QU2XhplLc2q9LHzMBm++3lZYRu8tPYRlK57F
hl4lB3LW8tpep0fTnW+qZ+0uuVYcTF8edX86h+7FPtSvh18DaR2nMWrrf2eMlEq2pKasyNscwn2/
K3f9OfeWU/o02KttJgqR47wnPoyokF+Kp7+cuJYqqrpmMXu3lZ7USMQgns3lzJxNI/Qn2WEM3y6s
2S8SU2QD/xtkE7NXVQKjUsrEs3Kz+IZf7ywv2OcHxUm8wmkvJeC+ep2KYhoSRE8ZnOImARfCPUwY
jkdS/TUDRzfxAGxyOBE3eZND3IJb86G51vdVSmdQb//7ab+ItI2Pw283qFisJ2FalrMSYS1jvKnp
078HMP80fm/nq6LJcEsl1ZTVbTCv1omxDFOznDu8kOaxtRcltjEv2ltd5FWWcUrEF7N/FtJvz5rw
PVw0px+44bP+odL7eqX5uai7QU7qby7cKC/wg212c/IkSQ3ga8kLe4v0jvwjU59qMtNIfuMyvqoF
DvQ+3KnNU9H/Xo1+80q1mzndyUH5c9AwO59UXxZSXwGloGNcLZlnYbT8auVB1nUOnk1y0vpnD2Jx
xOnFELkrtimGOLE/F6YfBj06V/1AZ+1dPwevnVb6dRI8N2J+6DnrBBI6c5bvDAmhXKq6k1oAN0dk
II77DgsyilX7kCaJKbg3CkyXi9vRjJyYQFnuZr8iG2OCPBkMjBm6t8rkP6CHtZSemvq7rtR+jZnZ
PP9qRx4szc90hvtjpr6pZHCw9DgLGrDw8secUA4dIT0N1SHAEnEgu1ep3tiAEB9+JMiEkpB8Ds63
xb0cvg+JAseITVZDaUxYs34qA8DpUtxDKHGGZFBp5pBvNDV6Kyl4ZaBJaq4RvYc+jXq231ctZvKP
ukJOLSAXlYmoRBcvkFfLeNUfpIcg27ehTu/lY5OYtgRFGcndSS4FB9yog2AX8qdox3Hid9w6+u5a
Kt4bS9hZpIhKmTZb2Ms1ESH8ZRzP30frWjcwAiKsb80eyMBMJa51m05AISX5A6JmJFPcEhQcjdAN
V73lzZGKAJ8AyOJ+VS6umC5eFg0cIfOuqBmYBu+BQL1XMdRQCgKmzK1okBYD3W1MwdHAYMTWS2mo
e0F77AbYk1SPxkzBIU05h/DnxIYOzx4K8NDstCHglOLGZpSuFZa7RBGcVDR9Vdd3cy1D7mauqOU+
VYRdqr72pgSHv0fTheV9r+5lHKQaeXEo0domboB59GZQGBAtEm7Br5EXSwjrGFbEAMWhNx90hRO4
r0+1jmZs9EvpXMolz0qQyLk89CGJ8uQ1F2W+THXf179izHIXvacjsHlrMtPuh+4Hwnmy0zg6WrID
sBfN6uzOoeGqS8f9obQFHdjnFLjLXB4kITyp6l22OtHpD5WsuIVWg1usbAq+XLaA5NLVZFVnVb9d
KC+Rr7dleuObhEAokL22ezNElN2T5Rrp92K4S/ubas73USbuY87WYOZtkGvs0szjjg6ksgwQ90uu
oeFGwmua2uuGIBE2i2m9wt72JszXQusxT68w3bbpt7BzEJokGn1VQ09ZMDEhQ6djc5WbrV+YLyVi
6VoOiTAH5JcPBbY8ffc4ow5tn3PUUYNAaJBcZ0p4SMNfivgW8v/TxvteyY5WzFYislKj2gFe4kbi
W7fM+zIWqdol3Fif5mVwBP217d/IDB+ipsZAPvet4k1k1yklnLSL22amoGDSMYXKfZ/3hj1ld1HU
uW11rNfEuTrslbCg7tAQ2ujHjkZEJbmPIpJaQJFHTXKI7x2T228Xz06kP2VDgMh0cbV8cbroKp9f
sdpIiDQTRLlcJtsnU36gylIGiVsVzyEOJ7joLRrXeR21Bh1vSS7jvoV3qsI6BWohLC2IwuwmF6Wn
NN937A2WlMEizhyr1A61qnn6/C2Vvotpfuza6EYNpOsJ395CoJ5TvykSZZde8axKPVczzoIpS2vi
mbEDa9PBnhhjtMBJSE+a+I3Lbmqk1zgmkrfW3HaScSB5krisWNm1TJ47KERXz5KbuLb22aT9MbqY
2/B6qtOdkv1Wu9ZDOOQmaFIJ/YO5uSq5rycpsVGSYPZaH4XAdMzB3OdBcBSsh6KUnabKd4JcUfsl
R44anDCU/xQXNPWhHSW700MItMaNgidzq6PFoMpQT6IvlS+BWnlZETuED3YwsVIgyWiS5GfIKrK5
3M0YonZLi0qS4k4kuIthYnv5NuXJVcXmmbTZPYU4d+FkCcLY6cOfJOV3o1Gcc220h4pUABkTRZdt
pfvVkHHRg9o1wnVXYw9WcHjMGz+k6IUdmqLd9MKLJP4Iy1PYrTsjl/msxDiy9fWwfG65R6eSvssx
wdP7+57FLJazb1IJGTP2iHXzrfCCFanEZ+ab1OLBPv1aQjhMkk4biv6kDTLhufUT9YM9jCpyeGPX
DZZTR42r6LGbk0wqG4PE/u9esK7TMNzpFr0YreIvsboThNBugcB3U27nhu53LPE2Waj7R6mTRJHT
mRWK8ychqJw8sHBi1xxM0pxRYcuY7rL6zaoWdtPWp+fkSk+yUxngfqFnjhQquC19yzj3WjPzlPZu
AVRspSriNL4T9RdNuqMV8mwJV2P7rYFjjLecGqus8ZboAhmWwX6c6XdaanqAGK1ZPVXqcp6sB1Hf
N1hDp6QYVEHyk0q2CzkgdZC6sqC5mNnYyhy6uVocG5IHUTbZg0UqPcpxznxLhidQH0y+2M96PlPz
OFc0n7TDqclKCpiT1+o/uHL4o9x5Sj7vZqBnPXtVHz017S8zTCjPXcv4WFZEEWac07LwVIbPtfxL
X3T8CNZ8U+Uk+S7pmJ2p6FhmbYf1YxIfMhCniQaKJy5dnRNsiobTGLBvjKNnDLk342Mogdmm+n5s
6o57c+3GlXlrFOpVHJbUHCV/JHyK6IBtq8dK/zZZnGpwAPv4XcaiKWut94yrCJVWpyJMa/rUz0LT
G+UXZSmO6AMXYMKhEuyy6mGq8sOgTk44SI6FAEIMnC55KZfxsKQ6DdCcUMo3DDyeVRnPLmKUgUtd
1MhOkilHLtzu0LAL6k/ADo6SPJzkVLR7ZXwMKRHn+ZU+9nvSXpJyLpbvdZKDgOXqL/9syzsKm56x
9J5ooL9sXFE27mud4lgl+Ere/RwbgBB9fzspgVvU87Gl2QOVvbtymoTiEae4o4W9Td+EJwFieExi
jT+mWZdyhkzlU7pOtWOcfSvrwsMh2Ekpe6rhO0IAvyFZt0SV06DqbQTeXdfbUdl7+M47Q2T8CYrb
Lifx8RYQnAUStk8TIP6nPrk3W53LZOjFKsnenApy+94v97XxA7k+8vFzu7D7CZMXoiYPB8FNiWVE
462RNBdzliZfcwyhM0zfLaG1zS47BuR1/1S4E4IejAuySPR19VUiqRTWCTmwkbaP18Y4dNN8tU7v
znxasvecCmM03pBv9iPLXl94Gu764RbBnxNm8r6L7hPm/VIOxCKSM6g/Z4m1lQV2Npyb7CUO+z04
0IOm32utwv7xA9MKV7N+j8XZSr534vOoi3aVKnYozvuW/IBERrelO7PpxkNC7bwxfuWmQFRY2bF5
p5InlBJMqkpYeT1scHST4vSjC2mtSHNPX1YX3Zlru2HrKhYpUeRWwkzeq/IaIinV/Ma7oQBf2ymp
fekiHubz3U7XDWBY61VZ5I630W1p6WzmVtjPf67Kyn6VDEb7ZndJS/FJIysRKn4cZ/0dH8p6U2oW
aqG25HO4kiv7YY8IwcFkfH+RtvX5uvjXSNte9SzEkDLPu5nCzORWP439Sr5aRyMtKdvJ3WVJ/Ocr
/98jbuqFaiMomSZHyzkAbdoImG0oudelqf/va+qndobNOzQ3t/5RQuCm1sV8Xi1s2Z4VV9mjukGQ
O4HqsMsbyIeAri6RDv/c7/++Hf/9fJuyndqknVjiAkdJVvIltztUb/UOScNueUGChf2BtVO87Bu4
QSd1NUfczy4BjH/pd3w5VVkva2Zl5VxusjoWC6/m3J3P6k7zFVzqV3VrcryY7vicXOFxP4yzWRJ5
lZjZEjOOfIdJDGI38zZ1Rp/GN3JVl5IbX5R+GU1TZFpvdM1QtiW9Yu6zSc606Vz+Th4NPzh3h/hI
m4FLJOBxixm82S1xtbv0Nr+oJf498CatYumdBNBbns7iTj/i6neTOtKupoXLHt3Ci2/wRbuE8Zc/
55r/HnPzCZHDx0O0YF/Kdaf2Fh+7wF147HeRP9wsJ2zc3Gkf7+Qbcgs2aJY7vq837otj9tT9urgl
fblskTsgIjfwa9gK66bCVMZMa6azte+97tDvAld3q3cQjo7kaOQIwxvxkpjv0pjr5vVhG9TFUM3D
dczGrQ7FG4UfNieqpna5CtluUzd2L87nL1/6h+dcf9OHMYtGgUUitdOf5VseueZ6+VXiw8jjOUlY
79r94AvupWL/J3uaP9vVh3E3E6zpqsIIY8ZFjX4fnhQ/PUn77iX9loNcXBi7rWwNgwrY07/0S1ru
LzeLD4NvZhpsABWlVrKeN90hPf6BM/ny/uIkWve+7d5oiiQNZdJAaCU3L9c0aOIMNcZR76qD+YyN
qkuz5F12L69C+MueO+tL24xn6BIBpGTBFaJw8/fHNBSt0+RBls9Ii+yZAC0Ik6O6XhG0bN8b15bx
aJnfhPqd/n/q6K0tTfS8dN0vg/7/Iazcf59JX7xmfo5Fu6gFyFPcClfyIZeSIFdkvjEWRDswnr6K
y8nF17weoZ8f+79xNkffYLahTB5mHcf8vbYbcKe3CTVpj3b0C4uU2seF0TYvuQuzQA0GST73sop+
AtfPebUVF3eR8uOPM7D6YFlPiWgeKutxJFKGzGgv02s7xK6KofyCQbL4JKMQy9FGLqlIPhP1bjWS
lGVWjALXIsJB7UUEkTwupi0Y+S4W+b/11NW4EOFyklGnlmIDPhXoRRKuogj+Teh8pSZRAOCY6vix
ib+LKt916V6TsvMlMFAi1a+8aO22FSik48oqI0mdF9uUpjsxjt9HpKpLVB7z4l5qBieZFdcAPW8F
CA0sLOcFbtvx8iD0FXAELjiEyETqCr45VoWiUbgeTGoMWeIG0rGZbjWp8VJ6b0ty0QN3yJQ6/fJ/
KDuvHbmxJcp+EQF685p0acv7F6JKVaL3nl8/i7rAXClVo7zz0EBD6BaT5OE5ETu2kaAGiDClptde
pieu6G4E2SVGHgZGCQaXOJkATSV7o/b0oDM0pbjJlcGWq1u4LDZc5+uu/qFnV2ILHCuneyFLD10u
gX7DeBZe9Kjx+TQcouSuumAEnL3qAxgYqUf8+ozpcqzQDcyI1d8zWkAl1xwpw9Oceh+Y8SMRbmXr
bkHvA+nNj1Kv1pD+KeraTcKzfegk30iqTSbfmurzlF339Pra9EMSnjHJs0dBpLMubgstutIWjPLm
xa66D4kg9jZsHHMxDwlumlIrQ0XJXRMSiwL1smQ214upHcwvw4jqtK4dtcMvPnuLpBejjx15gQSr
G6e0I44S3DyXacZYC7JykzHfNPSHKXpThR8JwK4soyNaMUZymJDaqry0AFarJr/XTNtaICPVVJxw
FqEZTPT7gSvNQLGG5OUC7r7WDyEmTIXuXxEcob6SGk4dw9rIza3VHpL2ZqxuC+uolE+lknnddBSs
bR2KNCmhP2eZbwbvipYA7KAkUaq9XJHnDPeoAYvTJpKg8vuhvxIAQa3iCnpP1BkbwGcnaI6jJGxm
6DZl9GQQRJeT1pWRZiXh2izdNerLCGd0HpjWAwBqHMqHZpzsUnknNsruQFPCiKcYvc/LBymxh0gb
GJUrdmxdl/2yDfVkE2E/JFgaT68/CqEJMRNOFDMdo9Y3HfWMFGa3VAR7Y1UoQ6rMAoP2tvWEonPy
joPJfJutwR0NyMVgQU12X/KnPaEnAkGxspFsx+KoCZo94+tRkQ0HGHeMpsmdR9mTRmAzAMqi9pry
qQqCj7DvnabMDsls7GdTcataPFgKZlPGV4oznBE8ybwGKfgpBaKdwQ8vQRIKVhXdGiSt2M+nYdfM
7HHp45JWXiH1m8p4bavtNBsbIQqdQVG2Fe/ObGM3UAGhh9btQK6y5r0sTTAdSqj5FOelI8m6k8BA
acMaqPw5i62T2JKykpuwkDwJ+nkBp9IaPpQsdOKEVZ0ltgTju6xxQyj3av62gITX87OqPUoqtGbD
s4bneSVWddgCsl9lVe/mhFmkUeFUkey0WK8LoL8MUIYxfzEqT5bKjd402wVCVDBgFyUVDn7QNoRX
uxyZ0EPisjobU5KbbKnAvaZNDdummprNAKEe6q6bt9M2T/F8ih2leQsKvhphZ7EGo+DRGE/Zak7f
Aba0sIIE4h2XT8bw+gRxPBMQjGC51S9OxX+hCq8CRIYlvRstonKz6zSUN3L4mFjTRrYsWP5P0vwQ
KT/N9rmV37XgZOaVP8lfXaX4FhO3xawvHKffFeV/nKdn9aFS4ytlspZoXv9DxpwZZtFjlbvJn7fq
9nJFIX9fUfz3aD2rYJRGkoNe5ZKdI3nlU8+H8pDcIOfIKE9L23QUv46wtR8dXDRgoHrLU0jkVvcF
yUm4WK1+UyD/8QDOikYOW1VoFVU+aSPsf8UiVDAGULykx1yf47/qibPyEAOgSS6DXj5ZxkdkLpts
KS9MrX9JY/91ibM2cukFRStGSiPj2rQBfp60Y3ulHHQ7eVA8JAngEhBsnPaorTP0nXCr2YVLYoL7
o3dAo7Yw+T9KN7Mhwf1P9gTf1ed/POozSKaIs76rM35gspuOo1u8pvvYj8NN7ZuORqo9JKsVTiid
1LvsUn6pxjoPiO1iJU6GQPzPshu8+pDtss/6rdpJDkU78hG3HCHTLi6AZH1jbvUDEz5H2f27fpXP
zetoUgwdKgWMWkuVJPNs9fdjCCCdt4SV5oWfQW9VcnQ57XJEqrCJR2QVinLdJp951G4NpldQfBzL
zPwc8D6SjnrJ87LKXdWLDLTgiCbK/b9/4S8Lgr/WEa0FmIeOLks7K0YHKx0lWeE1qT6Tmh0jhevF
wVr9XbUrb3kO/Wlr2OquYzDhpjvVS72VEt/YlV888ui8CmuLS6jF94/ttx91tk8lpT6bScuPkv2U
9DrJ65xiV9xUHv2sq5xGR3SM2/Am2Jjb6nI38O3Xa8A6NjQs8XTxDHCLyXFpJ21Zd0kiorx4W+9L
+xcOZjNKV7eXIb7v8EtoaCpPmjeA8dDZW8iKUtIEik5EMzBsOiabIdI4okaleNw0oLfxfC3rsb0e
av9eANK3vc9vlz571lrYWHIUWtKJYBXHnGt3YMKRhg8BjkZF/BBMr2Z1Gy+Wl7bLJerPt9uxqapo
ygxNE89v22TGlQ5xvS6+0VXtzAlvU7/8MkmZRYVk52hwNtoFNYT8bVP520XPbjhtlcRMsmjdmALy
O+N9uq39/L29g8GZvoUuZrcu42bX3CTb6DY/ruENlNbFKXUsR3PG7UVC2be7xG+/6GyXSDU8r8Yp
lE/zvtlph+7wY7GFfQdy8u93La+Hwl8f+28XOjv+JkMRYHZwocFTPGbaw+BlXm7zENz0NBTszTm+
NSaONfKGNnszHpNt94h31V0Q4Hu5kZ+lC2/j+2OCwQCrX7UQBZx9bHJMtKcZxOu9zzYiL3sBAwa4
8sRTuCen0JVs4x3j1JfYuyRE/aY2MUQoZ6pkmHx5hnm2EqI5rsRmMMdf5RBe8uMb4hjfuoptfZM/
TPvQZzh2WvGk3pmPnS28Fm+Vn52UHeSef7+a9VJ/vhl+Ct+BLhFdgjb2fAPo22rusmQ55c1j03yU
5Jn9+wLffOfrFQC3DWS+iLHOahJN7EgB0MKFBx2xk4Z7BuEvIef/ZdT5+5v576XOahPGqo0qVbBr
tVDYiNGXOgsXHtdfaVFsGH/czVl1MajzqKwqfXYOxSMwuH8M9rqd7qeP7tAhYF/c0lFCe1q/10uf
0Teg+h8X/3V8/QZ5NnpLXuysLHxGa8S7sTW2wX7V58w3ms8o/zHZxKzXS8ox4iq+WSWKrOsM1DRd
FM+Jr6UJobbMJfGkSsWmOqJd9nuI8XWQ+SppibHWQZ4eHK2DMbxomq9apN9MAerS0Y1DrIXgLh4K
iyZ6Umwx/si1Z7V6MMH55EjfUckwVIehXD/p5bIpu+4W7p1j9RpSquilhOkioZDVjTu1VV7k7nak
/e8mxmxMgWegkBHevUVq1wh5CP8tJ1Qm+IJILwRYY03p6rm+Z8R0hKEA3jUdZlI/OwldLMGkwogB
IZLcEXVrpaDB1oPgpCgJLs0MsuPADqr3qHojTXWDO7QtS+9JaBGWgF2MmO3SqHIFkdBsIA0pTVwB
zwBVfy4g91sIhCeVKcTILYGuJCqW8zK7idxtRRXuvBbZYiu4CZwGuR6IQGKGv3xIebUtzGBTGLMr
oX1d4ETUC355OIGO+pXZSG7bwu6od1LJrNmc3bj9sGCp9cWXDBrTBT8MlBviAv9E1twwtnwIdY9D
Asu+QOZdOAYwXJqPTs04t56WbaojHaEtSfkxQE+iPMEPa4CPVK+0VNyVR7Qc3gT5e04MX9bAuPXS
y5fSicV0ExU/5fBGncvHuZT3dZ+s+NzewuGPHHfIam9i+yTzXswu9rQ0vQ5VpBTjvcroV+zae0wh
7SFNUCGErlZoGzOXDi2Jn1P4NajshmaIMrZ7aYSO+FjJjvPelyCrzAaELBTBVikgVgAzSiqnkmqn
RIRQ5qKDDadLeppbWPVxNfJT8umh0IBmyn2MRCZKrJdSuBl0YxeWxVYymOo/qjqtixCtKRi13zV3
IhgMxSvj7glZbHqfYDWN0poy6RYRLIHw1VMIo2jo4bWuMXxdOsqghVeLtXiadRtIC/ijuTXG+b2p
GiiEuuQnknWsBhCsvELDo+bDNc+ihlYtLrhitOwhWCqFPeIV07AtQXCXDnVFhFWrOrPgBoxhI/iY
1nZJrF0dwgFt8upQ6oXb1/J9nYteEU+uJid22xw7q0TudidEi21KwLASNObxfYQ/Kp6C4MmymM/A
co4waFW097lYwNOiXZAOrpmO+1pLb7o59hn4q/FnZz1Gxlf7qi0zHP6XoPtIW7aCrnZypXWWKXHr
ZCXV1u7YPQXNVQkF1dSQyYPrjf0uHO/UWDpkWDzqcwC1WNyVuALWcuuoJQqCeXS05G4W0TXNjBgI
HJNgKc/AO2jy62STpv0D4Byoxmsp33fy61KtSvoFGlx+GJD395KA11G2EYGh1EE75NBNQnyr5763
9QrlWi/7y2enW0+a9GOEc5gQfpzzBZX6R9Th0lX1vqxPu4JFFEMbsmcxcNRhOGZ0ID1vXonhoJnV
sQ8y18BefyKALmudbkqdbJ4OKe9UEcGuI+gNStTt1FTa6ZUF+7ABOQv8qTM3dRVvVQYYhcVi/FQz
+uCFPaM9BGDoWfpRRJj28dFO+uKl4xOG/tAqD4F1OwyyH2sos2GitlHj0qXYkoEdF4w3Kwlso5pt
MgCAZvVTN4Ksvmv19Rhlp1ptvOmmnHq0UclWLO8UrKdqy9rCrFSaD0mDZ5q0t72AL3BonMzVTXQU
X1FUb3K1cxFN7iqsfyFSjMVNx9y2YxEVOthaGrm9DgmJjblSXoNsPlbLE/yre1yNnKkD+6KtLNlm
9Jzv02ytK2JOQc1n7AVuIzRACi4nvZ5sY+PamFKopOp4XwQGshcIdQP6leC1H6DAkvde8bPK5n2e
UBgZpBHGUKjBzVXDzyJaRzSCRrcr4cRqcNxr6yVMnhpGG2HHrio/pcKywVPHEwAcB65PlCVPGTBs
+rKKrzB7sFZh4ipPS3Nsk2e7bmdoL8WmQxdUVY9539lBoHrWMrqVVNzDiNbR+4ngrlb1Zcyy0w1I
coveN1FllqppI6LdtuDBcRRuxeVNagow1mUjSaDUE1ojXd7n4XNhhXYzYOaQHMoEO5o1P9OE9whm
GC97NmuCqjYqDIhcTbZaC0NB0+wokCBR3wid5Sdze9LTYY8Ya6NZN1bwanQ/qlWRtiL7ubytGBgY
EELp8m4UEUOHmq4eX9CJhVeU0aYtS0fkMCtiTh4JVBYntCT5GY+TP2Whm0eMEkzhqGRkEWmWrbTh
oWe3bGXrZZEwiK6E+zlSNiSOBJ3mlXw0LWFMUQYLOZ95U9U2Mru3IDCcLiacF1R2xl+x7kkT/wxh
OweQHmWd6l7+Upk0EceNvPAzLNLjGpFu4i+isZy6wosn9TChMGrgJMpSuBFisFRp/mlE0xXsLGcR
I4ZI/dFMPnES2YmsyVIpOSN1t9Rucl31MqHG6me/mtlhl7mYr0KbbhQ55lC5Ka1TuLwny10yvsjF
uwrNKi8ww3ihjvYQZNtS/txUzxWUvsrCJcBkI6BL1gFtDSs8rvrPcCKBjj4mHgVPTO44SYkng7zJ
8dK+TI0OI120RyPfNA1gBzXO0Iv4g6SukVE/FFcYC58kTu0ur1wzGh8tYYTf2HBsRY6oil9ItSM7
opptpo9ebtxAkAGQp+u5ew2mbfZqCoKjSLPNjY2CYteZRu1w2xoRlK6XNBodNgYEFccSgWBm3pQJ
DJCMPkNUr7Igu+6QMo9a5TfNoV1ZwUgZc1HzDU4wZQp24FnMlGo7yxghEP1BPb+ZI5jcEtB5u+3g
u849tP4ItfK4l0VzMxnBTkTfEcbozxT8bJnmFQvDTbD3Ba3BnM37POM4KigkUDzPfI6LhMGycmox
Dc7VAdZxjVYPqro4MigboeRpeJq8iMG1DB0zrMu9MrOHyR90rumDUcKCqpadSB3QFtfTeJ0qd5n4
1s359Yy5LwgHLmGOtH4qzaEA6IgMvFGQQKrN3lJKxgfDVgdsKLKvYVT4IeZeUNutRIR9MeV2BccQ
4afbWPQt8099nmDXm3BuD6nxMSURQuP1jrEu6WLIiRnGLZU9df26zjgY9Hin18gtWNqjJb0Lra+N
nWfFAWL+NTa6dGOYu6rwKIbgcBQN8tAA7DPoasFGdDTojbrPk8yVgmgnShbugfcYvnjR8hCrtKwz
HJMFuCwp3FwLbHmpTlOJBMPIoYGuvidXBfuIpoV+Zf0Ua2Yz5uANAwzfnI+zuMtMtCNmvU8bZkYA
4Ev80AaLH8Zr7mjjSaiBKqrxhekAni0+VstXdZB4gRB6dZc4/OW+rD4my7IJ9PdyKleuIUO6I3xd
BjQkzSnZJsRZpgsTf+6Km6z8MI3eDnRkqjzDTEETjMiFLt2etcavGGsOiuFD4XNFHlCR9zsQTzTj
THNy81BjyK0YrB8lSjFAZtuQ8gdtEe3W0A4ivF2D403Xfy5MAAfjqkv1rRFEh2RARB4UnqwFnJzM
pJPeVqwSx3vDlVci42pHov+ss2t1vOAM+m3rpgI14F6giBZJxnRYv7duOQQHlhwUoZ11bH9C3nAV
0A/BjY/dYdrrG/G4nC4zDBTru574twufA9KRrmXxQprbSS5LuydFOCw/9WinStZWNGUHlvRGLOD3
RqrTIDqVtfueM3KVR0iV7grZo8FIdgo1p5sXP6pavwk7h3HgTcyJlJXMX6dnpWBKWyPvUPrtIHVv
ZfG05BB0hU9TfqjryJbDlyW/08iXTXFOL1Yv6MZflGOpn5RYcAN6yTTNbF3GGPoxjFBpoL/Pkkch
rdxJ48QcvzBm3ohJ6k8S9WHU4c7zMBb8h6z08CXV3hu0vEvb7HAwc5SEUSmivQ50u5w6lEbdJuDL
FWoT7euNBQ88lW6F6rHPIv4iHPtz9PIw8rtI8xXlsW1SPH1gEfG4ZBqVBbXjBBTXUHCkh0p7mo37
mL8zTZ8TIfIMbqT/HMiJliSRNjV/KJXXjAK4HGdHbt8b44T1dIlQoFx+RDCiJWrCULYOVvKjxZKi
Ykuec+ZvMXNOtNbWe8moXWYnUevXidNCgvFc1C1WDaMdargroQOXqg/kYruoxdUgo4uQdsvwMqmC
QyDTLs0+kdi5AYzpZSi2xdDtFZPDjlNICnaW0Z1CJXbNbvRicdnnEv2kEl9xnDIpDrdY5KF96nYD
HGetThwFA8x2SvYdvyojwK8Jn0JJRjmAe5HR380tbML42loOFkW4MegbaLnw21Fe41REKU+6BANI
wHTlpi6e5gFkbxmdPu83WcGeHFcbQtEOcwYtfVEOA0xwo2aOWf3AVsWdWaghGoU4S/b4fLix/CzG
cO7NlBMPfQV12wjbXTOCU8a+G3bVfd6mh5JAICX8UNnD22GiZ1S8SoTYneIJoIneDGKAwh3+gmYn
xRZsYFK7XUGNL+BnzlFM6BRsweypSAP8kFCB4BFRVDlC54jtFIF0x7RLKEihpUiyBDyTH3TjHbji
oHVPeXIKltAXO3lvkVoaqV4vB36iis7SfMn1ll0XUQjVcMqLKHvHwpM5f1aGG2XZxZVfl2T8FW9L
bzwtDe5S4YKwjrhG6ulx2clB5gkt7tGwI5B58BJ/nRI1A2vzlzA3ROpJIx2HdmQIUAEAAQRg5Em9
otd9DpIrWb1Ngy3ZV/B1Yj8D61ZbbTvWs9Mm4s82e0vnGMeNp6g9LPkNeVhX49jima7aq7OGrD4x
Y4NJTwHOjY/pUy991gGUZ0CPSjW8HPFgU0p2hbrBnJ9Wj7gKNVodLzvWpisrjzm9hHlQalwXq9Tv
OPiF4KYyRj9B7Mnw7ioURztpDjSbr5HV7uPuFt01TgORS8G7abF7MYYQJnkHj6j0LIHHQK2XSbu6
xypFfx/RwMQYv+kcGm1pbaTyVtS7TaNl17KIj5hGREJ7L0/4eDKZbw6xcCUq3WYUHzsqFaN4HCGb
CHigTZV1ygRQa+V+MjhaPmHyXLV59NzHoqchUk8r7GYsqpzha9Zq24o/CxEnh4qhfvizUHKvNHfj
+DkvV0v93i4WuBnqA13bFFPhmsmD1twkSk1Fe+z0pyW6wUjIjulbenQWF4DYv9F+bJj+ewRZZ4h3
0ZB/XTf5BOpcMBpN9/rOOuHIf91e8EP6e7ry54XOWG0hcdRSmiYwUMG2W/0wLJh7hLF74X5WaPoc
uv79fs6g68harCEuuAw+HI6weWvt6F7erYzTbeReiqn8m2365z2dQfaVLAmB2MD6HNeeFNwxQ0Y3
dAR0aNdKc8nG+e95yZ9XOxvMJFFshQLmbqjtP6S+2TTorbHQ4x+Y+CXGhtDhLjzN7yBe1TCYiMgr
7/OXlvy3AkWTp0noEn2BTpte5VfolqE9Rt5apqwIM4YstvRzuEoR3jmXjEf/H9XRfy9+BtwbgxHg
yZquXN7BWbggpLr6TfkQ7lQI47KDLkn/KL3idHEM9P0i+u+Vz+oyRHNyIMlYDnROc4TraS9bbpo5
zOh0d83FSdg3Y6f1zf7f651nieeSXslRoK2PWfKA8A/0wekp9tlfj/1x9Ca3gBqufArb8VBe+C6/
UVr8efGzHcAciNyoJL6Y1sVl6qpwyhMsT8tFgfdU7avHxK984+YiJf/CM9bP9oO5MPRqxMbjNHnw
UYaH2g7ddT1BKRWPnBn+pSt+vwH99yGf7QyDWctzpIfiqVDk7dKUTpAJ28rSLuyof1OM/nycZ3tC
EVWj1Y7BeCoNwRdSzRGka0UnHIum6sLXuT6iv/e6/97R2YYgNxDq4tlal83ootvG/KPbDjZwrzt/
BBd21gtbgX42rY0hjUYEcK4Md3O/iqcUxFOXp8Lfb6n/vaezwWAwC0k5CiyLKnkzux+g2hurfyrh
8rFi/H8/wG9HrirJahDaRVEyfg3nf9veGjBdAuTC9bAIbouHfBvfpl+UEg4KVbt1fOk5ftShg81H
/dD4wZVxtG7qg3FTb//9Q75bmr+Pfs8+QQ1dYjnPjH474zPQbkTxqp8upXH+Ysufr5bfL3L2wVn4
Zij6Io0n8XbdTrUt6WwOAQ52cadvhcu0me96zN+vd/a9pSr8x6Hjev/Z1Mpb5jmPhTcdMNVwu+fI
0+7EawjayF4GnE+xs321ttbu0lz9u1EzXCdLklUDZ0dcsv5ssrti0aJO7KWTFj/O4OyCCG6Um166
6Fd5gCgcNkuCN8iA1NlMrQvbwTefDfIF9E4iA0sTBs+fV08HSzFChlR8NqsWsNuu4qrLR8g3u84f
lzl7uUxCwh7sUTo1Mm6zw37of87iOhJ4/fdKlX7N/v9YRthImqoIpoAOQhbPRSCJ1ChpF4+IQKYY
h9/uJkWaECpofPrlmEGdMJViG1rQNOYYlWx0MqridsmAx5gwxq22T6AuQ1g9jmNpy1MIq3xEfV8a
N0O37Iw5uVENaFxGtV9oYrJKA4Xu/GVS9lFF6V3kdDgQaXUx8Y28BUjEBC0tPsrR2rWITcWauL1A
OBjRcrvGxxnQ6kXmj2Ne2oFg3gzgyVXB8LjRo0f5lxEB5h0Nk+lC3pnzC8FgTrdM2PQaT42KiZ/U
fGQS/28bItfPtw3eAB1zxt76Ko272dLdROdPFCxTI5PgV/O6w8otnPCaMWDuAIgu4NJtXm7S5WfR
FvepZe1jaw2rM3+IorldiNkaevShI3OMNPACbG0MheZunq2NLsg7vRCvTQGmoFE86YHuZRIuFIu+
UfCFUYrRXtXWxhQ9q+biJPXs1fXgLU1jd2qADB5xRaW5wlTutPCzSU5hRdWEhFoaVD/AarYW1V1g
TMdciq96QDMJuE7DETrM4+MCBTgkTCpBNRyZL0Zg0QiHbjaLtrHE7gSaaeHrmIqri06PyJiQQJxq
bCNE56WJdhICHk6am9YdkVnzNhqrxyC91sF+euy+4YU4Uds9aIZ11LvcCeBwD3IJ36XjZ/973f5i
Qfy1bGEqGKKoixr/8ud3WBTJYPS1OsGSQBZvvMw/paOiuYWTeMD/L9pJ/qT2oKqkbSuQVbsXT+u/
dgI+HEskD9NAXy6J57W0ktelKsblWmfpe8SA9FsxUl1vvKq/WD3ky50mV3IjF5fq6+j07/v/dTyf
3//vVz8rpudSyzNRK5Be6ubNmKBnxcGlz4UrYUAJ30XNbT6Eu7z50rDbzpdHiFn3Buh/oc03Rf2a
dPASIhxCR967JDl9iZV5gsFY/6arGHuQtbj6E/W1aOtwEpoJi8nyapTCmzHApwjXjkqMbtq52ynN
VT/eWzNWPjnWQ6bp5sXC6O1zYYAoWI0XRe1OKdWPiGU/MbkbLK9jIC0snT8NHx30GgzzGB5Zvh5i
LaPNh7aT37G02XchqhupdmvkYYLWHcAr3Th/CFHSdPXbvx/o35yfs9e5vu7fageN4HGUPbxONnas
sG4x0vAgaDrWIb1dlcL5sX2hOQM9FZ8vcn7+2u41ChZNN1GhARzL59a/aStVChvIyhUrn7oHsCDI
/6fpAzAdulH/YPxsARQuruG/jvT1snBRaVYwNjXks8NMLsNyblNlOMXIoNJ1noTL4L+f668wot8X
qqjjMKxxUppwT6GIndXPeMf3EZt6e60Yd30S21E5YoYTfprDQwaCKydfcomVZYJP5RzDGcC2NXFL
Od4qk+7HGErOkIayZHbM6iGvAnswHyRLsIf8No7ugiaxtdrT5qdwvm8xQY3KxMWdbBfVqrcIgi9B
mmgVWD3LHncpchCfAgwYGhQ4F2rPv3q+8/s8K97bGEe9Wp7a69YVGdFvsO796rGDyDZYH3wAadsr
5RMdP2o7xStAKC8Unef70fkPOCvoGxNSRSj07bUFpWaBSSIv5p65CUAGNIEmQaX1JIz/3wl+Z6/3
rL4fMr2e24jXO3gqU6YHaRO6htv9JJGO3QWM5lL9Z5wv2vP7PNv55M4K4bSq7XUDn2DNXJjap3nG
d6Y5SNpXMj8J5ZfOAH7AFgX9oVC8LMpTg/W7zpbXnRokgZNebuIQ4VGWOab1HsiIBqAjZeVVxMQo
Dl1UZQRGgqNDlyG4wbHk16b1+87PED127O2TVnMMwgMcCt9U0B4O6CwfY0BvnGZ7/SY3InsRLexb
io3K0AM0GdYKluiRl2fIYhCbRneZ9VHB51Ak+GKqwOi6c82M7Av+7qbFSAYPGWqOoC48uD+7xMTB
cInuzOJFtJAAEVPLaBiA2ZCH239/tH+Hm5+91bPNUNIxFO5E6T+LGR8qxanhqOOa5IT7VdADJI5K
6cICltai9h9bxTkBcWgnVGCx1l5TI7o1hBQf7xEPptHGfI6dSwvpr0bibCEZZ7ufoVHbYOTaXq+l
PAxE5EKj11y195czwP5q1s6vdVbPl2mVT2VttNfJLr+TNu0GuzGfPW0D421zWaFy8d7OyqO1uZcU
lc2gOM5u5eV+tyEKZdf5/4O8YP27/vXaznZ4DWcEw+xYLA3WHtUrqF5u88+OrJHH/8V2QpbP++vz
p3m212LG0ohyy91lSU75dzSmYB9UgUNiooPB7TbQJ2WjaEFzSgM4nJCit1OY/6ymRbVhJBQkrEh4
Zfbd16AhSS7D4WREmMDT2803rTp9RrlwFOPkHdeowRFN5jNJIEMn0BXm+3HxmodmfMiTnjOsq/Rt
GqgoS9vpupJHRjnJj2qBptUahIklTN4b22oCb6geNKh8ubFVhCe8GCHW/mgEy9Ynan4iZE0enqL5
FWrXPPzsMSObzQJKpYIgpaTIx73ZwH0xTdDFG/zZ9CO1Gr/IQDJFyUlgzUjpE+5KDJ1G28xm7AsD
BkKktZlXHZK4pWYbUtyuuk2geiQ5FyfElmJRq251iBAQBUMYGsxzaYSk7C4dehsGhmcKByBxv1AD
L2UsWcCzs2rDjVLB1eIARsEC63VtjQQIsiVW47eJ+mrM1JRDhMXcvlG+ZO2zqR8tqA4Z26w47/RE
9jtcmdoB8hOV37j0W1IJAN0nO29y4OfhLc4sWgoklnK2LYcDX6uD2deAMx2h9W6h3WqR8KTRiEUL
nLluH4VfXWFsCIAm87TaCEwe6wWiqLVV4906rxkWwxtmiKpY0OV7c1DttFmcPpUJL047aAvxqzzw
6NL7UXsfp5qxr+XoVoeyVVNOScQTne4t7d4ioWvKrgy5hhfZqqFn0YmJN4RSbajYN8P43mRYxfUv
ZiJvcc9bLZHpN+9SWJIC/Ig2gOoYJq6pHaLSV4bMKd8xhxebB5Kt7HzuUSI/VnTXC5Ob6kpOGrot
tEnTfdzv+mqNOsac3CAMZ7I+p0p9mfP2Xgnxdp6u6mi5jsurVO2uymQvcIwF5fQSDcFVpMMHS+pj
1s77BBvFsTxFKQ7ZS/yIZyGmf5999tXV4rWgXsqbuPC5nuvUZrkLyr6kRlDFtzJd3fE2SnGJe7Ee
+//Yhcyz8ker9aCLYnYh3NXe4QO60zadYZYCQ9O97uElhTbTfSoCtfH/B9/mC4eXeVYIRVE9K3M8
tterrmt66BmsgLi7MJfvBecSWf+8XzjbAM2zGmjoq8SSSm5WHD5a/S7NblT5RogvjRLWE/Bfz/Ss
DNBx42Mexj11zuToT4WX+qRSPBS3l0/IC9XrOYNFLYtCrFruaPU8WeHo0Wt3jX+xxrhwS+fzUYMd
tx0sqscMyV/hDdsfsyf46zF16R1dKqKsszM/VxZdGySe3gucNy/Ap2ja/tjom3onOgxE7Evu3Zfq
J+vs0C8ELRbqkoJmFWAHP+lA/GHbOpjVfF4mHf0l9z5bg784Sb81zJYyYkY8dWuNGPigH9eZzJc2
UGWwz6GOsDPSODYXCtMLtYZ1dvJLQ6k3kcoznW914o16HyuH/0PalW23rSPBL+I5JMH1lYsoybbk
fckLj53E3PcFJL9+CspMLMOKcOfm2SdpAQS6G91dVb5xRz0CWDcGBjyBPdFx4bzKUgxjKdUyyxHt
5195lOFYzwCzCwvsXyoQ/IZyHgRsPHZPqcVuG8Trb/tlFT+z2nrhmtCr7DbTYz/h4AyQghAv9KT7
MmxFwbQEilkGlwxDYE5NJc1kZ4cxz7GbgQQV4cMpwOuk3gr2VWSO/f3o8FhFuDR9FPXY1wqPCTB4
QTPmhnr2u7WqA1Gv61DI+OLIjlbH3YxskJKY0ISZo+Fd3wM84cXNC+TQMMa8r9woKB81EKAU0Di5
AoopU64jxu0kVKA/fUePfgmXLBdGHpdgL+8PdxSKHgNAkUwnC4xIgD0L+YBOlyWO7HEXRrc7DLF0
WHm6wUzdnLjjHkkBiBIk1M1fDrOJkB4ljYsBZ6P1OhnbL7xFJ2/t0Y/gblEEZasMcA+26MnDLBc7
XZqDaaF7fG3A9IWuV3S8uKs09MpUQ6GRfW/pOzRKggwsivWrDDICSSzZcDIaHy2Pi8YlGSEiUsLa
CIpfJ3sE3S+gWgYyj3ENDmFUAnIwvzqMz337f7NLHbzGkXEuRoNLeLC1CjdJ3rb3ubesf9GFsaxD
hJw/mcd9mOLf50WokkrVcHYbUMuU4VuDJgMYhUUlpZNmPiqGJndarDQam9y2u33RAAYHeNOAufgi
fU0H0DmUkq+AJrXIwWmLF1kjvdbRg1qYK5VeQ1ZZoECtnjxIR7+FO0i9ps1lOSN1nRlF9jdLBgV9
f202yr1pbiWCWcMFoj+oNYZvdVJfsMFBqj6SBly8wB6EaI7Wl7kN6PcCvEe8s6fa+Tee9OgXcoev
Kua8ykK8hUGxMCAkAmXtqveDNz6GDGYtcqWisG9y520GpFoiMxIo1gYeO4/d5WEFxnPZQ6RYUZw7
IYSd7fIX9/2xRp4WlURaS1PzYBMDmRWwcrscuShIj6H4GrDcJgU0CoLkGMQVSogIjiNPE9fW1RzN
IUs5JBmIobsSkDYbY+nnv6OoTs4TpC5KnVgGRvT3GFo2MurmBFPcaBnK+r1U3BnJe1SAld+GiNAY
A34iuSXerZSup56AeRciC1DWZbO7cfsUAvE2ZfcKUybYT9NDvoDvh7YYowQX6AwQiQE4W5xcKRDi
wyS+P+XQYsghOgDO6AZvwgWoA/BCgHEIvgtj+CJ+Q9EZsrhwbFSTUZoSsipWMerN2/iZlRcZEB6D
uO14WW7FkfcgT3/uEHGRt18GI9ZqvDCaeZ1PdbtSU9TG+0uK0qtGtzkcTRWCwguocjB5a9gCCfzh
lrSq+6caOEEZEifVREE4jU4FmLnI0yC99fa3sMGbP3/u0O2k8buMJkQfQ60iegeiKIV6A4ZMqwTM
Xsq9pABWCUxpV19mce7hzoIcA3Ps20jBqLe216yHQWpFKexJF3bktdnfj1KtvhprYrHchzFSaK4C
/fPMnUF1OF6Jd1mU3/CkG2GN8jyExliop75sHPKbEfd0hldC3qpvzl+bw9X/8lWPVsflN2oqT5Ks
S3g3Woa/jCP4b6qVjqlge6xXsf2DlvvE3srSZoiec6gGZD2o/4tVCvkWYNYCyG50YJ+LAY0BSZoj
awCQztJai4aLhgCsnAyrSZ4xjw95P/ocdRGa4ICiAX8GtrhgruI1amIeladVQ6DGmCebFFNi6DTo
6jqXASUaMIRiYhgZWnQp+0UqfoMEWhmrAoe7sm6V0jXsK0tWXQxG2mO+g4KmF+mFr+G6l5oKYRRA
Zq4z3ddT4pqT5TFIuQRpikryLfuyTMw1Cmbl2wimulneY5TfzcfWywHuJAsmoTH12C31j5QAtWsn
nX9+/7/wnXDpBx+sOy0GJ9sY4iqDiRHAYqPaZ8ZLhx2wZOQ/0PKppX2SPjQDJPZsTN1bKwu8/VCO
8DMVmFZqOk1bYnR+WBd5AXJFMOcBjVgAfT+XF2n8VpgQbO7yqx6YtSgBxfj5BZyuzB8dIC7CpxBV
6yTAXfDqAjE1CPD+m5uOj8S1noC0cAUGT8aTI4NcwJ6NAZMydtwjgNYbdWsCBPKzuQrBaIuEuHAB
drwTd3pPu9wjq1zYVqsSyVqPe5JvCsvLdqhcg33bBtzPAVAidMZbWUxnLkiM+bgdRWEzzwYOR7pR
gS9aVjXoGgLDg6wZ/D2GfbxUgS/GjITwyXHy4f6xXj5qa9BGUdMJ6412YTDvfvGoD970qq5FNaXT
7YgjW5yHHalkExKzvHhEx2AApWm97gqGTsTYD/AgM+KqpjQbqO9kuvkoNXdRHa+pCpr88dpuzRU1
N4P5s05RGx+VYLJvaDRepojYhQwRj8WKV4IzyGLdGa/JB2CiFlIWjkixD4ceHT0ELHBxQWHlVXHZ
+DsYuP5d5ni0TVwArvQsaqYOBx/x0iMqGCQd9v6EyLkf4kWO9/Y/aPKx23RupVx8MMBPQUyKb9N7
0C2DECbC+lO0ZU9u4xnvwUApvB7jQRUI2oR5q+Ddy9eka2OCkKeJFbOCHN7cc+dUN+GG1YW70TWg
ByI++CKbnD+T5pLoGtQTDzblR5XRL4HWLICA2uIA8iZuNqonTxNohSBCRzTL5sduZ7ro3UiQYSSP
wLyh90JdiMW69Y8ODMLystfBAxV6AAdbLlQqAFeVlnVzP5jg2i/9VkyOfvK58PF7CMPIHGU8GMwf
VMPAtqO4hMYdutfL2gAtYLsGxvbAjp774FkTfm7BPhzY8I7sgtug1gBB7fdSg1iyeIXPyL/wYA3Q
r2s2OOErkWLEyeN9tFTO9US9sqhRhOMtmePL0l+Yo/pQFqZrAgSpYcg6p4LBMxYnvtynI4Nc6j6m
odHkFr41BSWPHAfFUoMZ6FqfMOnRareFutPkt/PeSrStnN+Ieim1gZxGeSUvX5uuvIhN2Ttv4nQW
cLQszk3QcAxzyEKxEk6s+yA5hkrD2oKSAZ0uGF+Z+FH7hUTykDkdmeTKHLlUaTSaDibpI/Ils/UM
VOxtN7tcVEf1Cz9e1b7ZOigmpJYnbYsVO7PiXyLaX85jVLqaQKgQZ2g0cEOqqxqZ4vntFZ1SLuVJ
TaovDYEFRf2egOhFN14gdExoeq1U6u2sK4JXwelXyNHectnOIKVROh+OzAo0IvpKWUuuBmpyl4Bc
UryDJ1O6D3OHt/3Rxa8sLcx0DZ+yTEDokiw3ZLmny+35TfxC48gdGI0r0dtSYZgts9K10YqpHXZI
ucv8AQzINriALesykq1b6EmLWqs8ppA3zDkZqNqjNqEd/KmxHdBTgtbGhlWrRR0sgXPROOeCFu6s
FuyzaWPiyxADHG2I7Qw+lC2TloB03gdltnN+W0XfjvMuUABIKPSP+/2gWU9qsm119bHIS8ENEIQk
XimF1EU1QAGm35sg9ugm4ulmdAfSnV1abEktCdYkssa5Fq2NwHTE9jEsd7OCvuNiOyAnZuzqPqEv
5zfwyyg2fzw4/wFqQbuwdVgD03vnV/k6T27VbM00FSQfvIfWBsKhEGStJb8KnSaHNkz7LfFEI9Gi
RfNOpgkxfppji3UQOeX0so7Mayucr7Nmj7FMwQ4LfCY/sGvp7bDorI1jKuk3iaiPbfzvqmQfXkXn
0xhqQHrQxL7qDvm+WNCe6iDzAiAC5nJikAvX20SoU3RqE6E8gjSOcSDafHV3GYocnxLr6uFbQBGk
Grq/QBagmUG/BH7380dHP3X5jszxD0SKeQnQzFvqjoI7QaOLT5Ep2cZ713yvOimoLVr7DD/2Dl1S
+x5C7+GzWUDhdijAmCZBVc8p5sreorsUWJaFORfJSaceSkBQlUQXuu4BPQlbaTun7TrGAPpoYogH
rIMgvQHf6tQDoQ02LAejxgtUftNlNUpDszbk5CoKy96pSuUODMvgrgCiSQELk5yZ3tJpwAVjvnYG
B4rTUwhIDBJdz8r3MIQVZbgIyxoinECcVdhAkB8Mnb6BFGwYUdH+nUjGjrePiwhgTJiytLHVnYwx
IdDo1N13bfp5/hudit3HNtTPybQ2KRU2G6cQRX/Uw6gPjom7KL7EJ6r1+2b+ft6c6ERwIcAuIf+Z
L1iSBd28VL6MMHA/9Hd/Z4Tz+WaZUStkqZcOWrUmfIXetRa/nbdxMqU83ji20qOkgLTxfwOLFrRg
wYW+BNKQJGAMJaD89bq7f9DFP+WWjm1yjp+aKUReDeyedqM/R2vwta8k3wDqGO4XnUk0tEWPHtHx
4Jw/ZqH/W/uYwCetof7YXY5GMDWyDzG560jR3PPbKjofnJdfyrCBHDccVDym1w0r8UoXUzILLtbJ
2Z3jjeQSyDjTtGqCOPOuX8XXYEK7DB+LG+jcoFceQY0zAlF3vBU95kRW+SGo1Eha085DdTe3UFdx
wOQG+QsfrYe7yW0f0RsZd8UKrGHT9flNFXh9fihqsSBcANamfr90TOsGDJuAc9W2uoZa5f3QDcF5
c4JTyg9GNfGgZlKBzZ3CB8ieYzBTNAAgssB5kRD+vUtGZqG8h9KRRR7+bgWcA8nRFO4Wdgq1KN3T
Jb5U5pu/s8B5j5nOWSyVsCBrIFMGo4pWCNbwhSiA5W1HZ9zmnEWrpf/96tStY0AQIYrrRhdA0O1B
UeR3aNisIsj6okQjZME/legfm+a8hqbJkdofbjE4cavBWiU09+0SVAGgeyWL5BjTdVyJmhVsQXzt
4tgq5zuAX85NkyVUNFGAGcI7v1WCIZIDPMQFDkTgFm3Of/RQFlMsVhKbwQQkl3oAuZogrF5TQi8l
gEgbM/L/4sAA1sVli8hwZmUOceRNwOOK9CGpN39ngEs2dDKA0Jh9syoD0lzXroxGMG1x/kRiDVyu
UdhyNFYD1sDoSaTn6EJf53fTRYtRtO4SzImFF38Lb3Xv/MLYVfrjsYBVzllYYSzpCsvlp3KvxvVV
W+s3bCD8vJWTz/ffpw9mOJ9RqGholaxyphcvLVqCVXJnTTbm7VH7rhWfEIjPSdVNPNqCk/GHsMIo
6BUVVJb84xN0hlLRYwBuZ981ryFe8I0bexgRcMN9dT9sejcS1iW/UDH8ci4fNjnnkreZOdcdNnVs
9MsceGx5XDYLOFjndPRUyFRJUROUYOts53ctfNeji0q5K4ElUE3IdkUUtLxvatVuaV18I+PKNuy3
wTDBSruWc3AVK5DParJMVOk4HQg/fjXnl/oqVfMqxk4peyOQXQgvoU8Bj4ghU/k7hvPJ9tcImahd
dTpefdjlPFO/1Jqdk4js4qLEZF7sTFRwe0Ur4xwSzncXSSVW1gK9UEV7yIV7M/CBLUiOoufzR/20
n/29Gv7hqrcgztZYsaNU3+Xevkln64mQbTII0pbTF/fDDueRDDC9G1YPO/FQ301at11AFhrOgkMh
ssI5JYKKc2oPsNLb5bs1q685xO4ABjm/Z3/wfR+L4bxQWyexCqJueKHv0j66wPsyugB7lzc81xf9
u7Eq9tWLWJf4JFDMVj7Mcl6pj1QFMtozaxdhRj0w16w3NrnTo7YWVfdEG8n+fvQgKvCpWspaca1F
nxYtQMHtNk4E04OCm6RzfmdUcrM22TnvQ3Cp0299fPeXH4rzEZIcYey9ZlkEmnoM6PsteegdPcAE
LwgpD08s4DeFKdMX+izOo+qcj6gQ3UGjipU1s2MFqlu+QNDEiW7Mne4Dx3M/AJmKtq20MfzzKxa4
Dp1zHV0UjtHM4qOVlivDuorzh2wY1mF/l7aa6Bqw/+xrMP59HnnqLLWZwNHIitzUBdbOyNZmFHgM
akZcfdUF1gZ8gnQ1e4DiDxhMi6Gn89dbzQ/D1/Yc5w1Lvuet1r9BoilIAoguJpfUUxq38cABii9c
AVUhegIKXCfPoiU1PenjiVlWjFtZTlcDsHpqCyWqcfbOf9aTeIOjq29wHscCMzjRwWaCnldySyrI
LDjlPXnuGHY9hpz0jGlmbxwuyaEz/++eaB8fmnM8XT8PmcGChLSojDcfO3srWKDg4PLUNmFZgYUN
Uy84S8UrYN+25pf3hrs4WYA5sfsOzeFuVW1UiMSJvqPA1x3oO4583dLMqhWNWF29KE96E16mA9hp
yev5FQqcncG7Ii3rdEjS9nvbMDDFufi5aBhbZIFzOtkM4YtfXwlvGFueV7n5d0H8oEpztFNtjukZ
SGb2+yypdzVGpFV9r+Tf/2qj+Mn1TKktdWDXqmFaGBOtfjSqaL5FsFVf4ORorkgx+xgyyEzrHnOW
1t/FNpPLRBqbzGPLLKQ6WJlDUJuHj+f36eSxVTVQkGDSETzWnKvvSdoSU0IeqhPwa4cbqfzRDYIA
etLDf9jgs0PIKmu0ZX0aEK54yQxRUgwvWyNEc18ta75O4xsTGhLn13U6uzoyyqWKWRjPnT6whQFd
C7VgaMXCyzEh+cLGKK8b36Li5oCVw/aKp/O2BXuqc19NLi1qWxFMF5jQJOBBziFpXYqu0elE7miF
nDeX8nJKjOLg7CZPdUGAtS3XdlD6ZSBKCE4GqSNTnOumUTKSEuoEuwYKUHI1bQaIPmkYjZ7q0ju/
eSc7+SDE+d+JPHSQjtyDVlYp3n7YvfyyewQNRWD603b0jVXrijWwRJ+KSx67odfmhuXgkhFe54MB
aYbsUU01X7Cok4HpaFGc34Z6jEXiAosKH+bZr8pA9jNghYrnDuCN3onVbf9KHrNVfiWKuiebtcf7
yTl0tczaEiVFsktB2A9AGFSVNhUYBZwU46CQ7Y4fMRFqB9IWBZfCzX3obz4Jb6Nonzk3Y4xQOKsX
/Ah7Pfg1QrKtbX7N/xdsRGMM5CcIYlVvgm3/olB4SKE/9p1PLpNGVq0mnOR9OOoZIBJSEagJ9LbA
B/PNnkIMp84PtHnvJJAWvM7ZSz39MOh1rW00MLfGlyR5AUCgAo9QlmI6h0Z+3ETIRFOPLh0gPnjk
QsGzumqgEpGCkg0QuyRiTNaxX3bhZdU1UGzpwdcCiSnyXo4A6dqxVy83C6D5mBEFm/2qi0DJPibo
VoJSDE44z66t+Juaog+62FBqMRxVeQL7jTeAPsEat8tyNTWLU5j4V/tuVKAWPjildGlDz2JUc2AR
1kO47pvLmmyoct2BuF0FSC1uX0m8L+neUO8UUwEvQ+OW5eCOXQxp9sgZQErRFIMfVoavg6sgtDXM
rz/EaeukZvVCimcM1kczcIv5vQSJeJPt1EOTtV5sgFLffFPk2yJFvU7fRzbYdqU321L8MnzIMIBp
z9B9B727pnQenu1Oh3IEAdkDJOEbEC9TZXSI9jNuM9cGgrgeMLOXQ3cnqV19MdbhOO3CyXLDnubg
/smYjE8UnD8qpw+oqatMolW1CHdAiaQ20D/BxItK0yBToRJktZtq+flXVvixoSRj0rgtrITatFHm
i6LtN1Z4c97I6eqf+nst/NjQNOh6WWsgppK31W3sVjfLheWld4xabMFlA5+GhPqWwG8zN/LlGXdk
lAt6EmYhpZJgqt5u6IYCcaqO01XRQJcN81e6DuEywRf7Q/z7WCYX/5Drk0UGvQeWOT8yqD0mT4Ds
nwByEfU8T8e/D1Nc/BskcKX0Idp0mYkp9mkjabVTo1mnVA/nv53IEDumR8Fv6KM5VkYE2oX8aNqf
hQRlQ/2G6IIU/PRL8OhrcXGPpOaoLGElY2A2/qE8WwvEckMP+hDE6f14DfrEb0zfxgHrsXDiRHDV
NC4W0mY07LjGGjUoZSmkdc3yPc525zeS/SfnjiMX9Zp5lDNiAA0QQ/3LlDEQDPGGbFwVYxCJeoOn
F/Q7Y+GLB4qShyBaRH5rqcmFpoE4VbXvpfLfzFQeBXK+UqDSSaZ6ihhaRcCcgtxx2svVrsmuIUoE
3sVZlEGzQ/11Cz+Wxd0vrTYzydJhz/gG5UMIdbqpZ4FvOLzTnhcf2C7hyRAl7Tx1oNZkBrVZmlQ8
YnxChkCo6kG4Q/N/jXNX7Q2oanU3+p5uRYyMotVyN6/TFmueZZjuEgjbyJNjiwryIgvcnQNbujRR
tjgZ3y80HkJNULf+g+P/+GLczRrBxl5HFBbmGwRca4ZgkjNuwAlywYgefeU9egGo9ULk+k9CjY5P
JnfZTD01AW2DXVAl3Q1I2tkIg+lGG2WrPev/oF4n2kouWlc0KXVA4MmuLmR/nCPPXAQvb9Fe8gWE
2SCghzJhghV9J/TO7iEj6n0fPDI7UqCCzaV8EG3kae//+/vxBYWGwDHSDK+Rcp7AT/ZtWd4LJbzW
/n/ieS4v5gsLZhTGWl5jdea+vTRXyzpcxTvIP2JY+h+gYgQFAB4iao5dOkRQ99vjHbCzEtXV0Q3N
cujPZO6S3fcRxgCS0RuVV9Kv5/GJ2K9GloLI0d7TpsKcMw0qiNY1JggVzoeJ0zv+O7AfSvBH8baR
esnqZMSiEdJvOYT1KijSmmjHaa1QqIX5y6/+9MMWd0uWYprqXEaGNLXrFLhI6GFAtOlBeoW2qeJW
P8pvov6LIAgeqEKOVtdVw1BnI9KWrrFWDajyJGp5bR65GuiZ2+X5/F6e7ld8JBWHl+iROVpXQ001
mMsva2nbdCv9u/xYr7qr5Kr1BxVNSJBR+xAxBuP0SkiLcToK/95entrWrrrQDpMDDnkBkPMKOls2
RDZvQg9vjncF/eXKARhA2DsQ2eUSX+hjNlJmwK6SSusS8oaqGe3T9Mf5zRUc1AO25Ghv8Yi1y4iR
fqRzs7HSn3quQubJAJZZAPcRfkXme48shW2NLjzFldBhwIkMB5w53Y5OgO4BbeRC33i4T+Kgd5ef
IMvzzy/ztGP/+IhcFB6WCnp67D72C3Tn5JdKF8RI0dfignBqlLUSqTijhtr5+fCzpqbbT6Lgwb75
mauucoE4wbSbNRT4WvEmgYzoGqVhF3sJoep7iMMKgZZ/qPF8bBvnWkhk9okMthZMgRpb46bxwSV4
lUKEGWRSkt+txndIPMcuKHp3uqu9KYLnhGhTuXAMXXMIhE941tZ4+3VQwJS6dWs+/dXR4DF+tV1R
NQyxp22r+iBA9IxG8NkEh49H86VzoYVmgmVM1XxJ1WxjFwILgo3ilSyyrg+bvsPxzuw7ZbyWxgdl
FpgQPe0Id38XFFMWK+xk9MCoL6HmvTjSbd5sQ68F3Le4B7fuqriDqnwTiAAZf0iafp9Dwl3fbInl
0IRMMgAMRsD0u/SVfhFt84sigO55UHngshQaZZX8M5eNcFe6bbollzIY7UAKB4I4xt2etB56Y360
+lejYx8xjnA3ewqVicoENy1DDazLg2aZIN/9d06KcNe5X8An0qQ4JqYGuk8IVQJ5OaQinSPBYeRb
P4UtWahG4biXNcZAaIP8R7mYZcFaRL6J7/6ENFloynyhSWKIMspBPz5OkI1UQSVbdA/T8KoboMpK
bua8c1oMQTvXXbmaMaRp60OgN6AoS1/HXEj/L7jtOtcgIposDYuJKlkFkedNCcZkefMLtaxsF99G
MV6UogjSMb4vJEkpAGEsP5IhjBpCbLFQWt9uvtH+ZulfznvL02CEj4PKy2WYsdrmdVtjPh/Ye7xf
6tW0TkDLAqYakNH+E6I7QX6rc44nbto8nDNYbN6tQE7cBt02pgeGkeJ2B3VXYcv9D+/O3+6GbxXp
tJEKypg8oDdrOxig0lz2BUdIN4BPZYID+AeIC9EyOXdDs742lRlGx9zaVDYEWJTKK5NiRaR2k6V2
EHbfaoymGaOEijUYhCymNitiMRGdXs4P2drcju2Cs5SEtZPW35v8XnCARBY4JwRMTpsANINsHnxs
Pi2hjMGwJSpERZz2FS/Fb2IGVfZ/fnbl0FFWFAh56YamQ67wc+65yC2aRHUI5XkCpc9Jhs45+JwB
CMqhoNAS6iidLHgBfl3mZ5Pc54TmEVqoEgqFVUyv7C7fZfRfcJh+tsF9LF2dy0IqYMPcJ7caq1Q7
GujSzS1qXKBnEHbbRGviPp1qheHcZ7DX+WRw0bMBpzZAQXrQP4L0EbqTQEQL+4xfw8nnRXJJYJdD
LjphvEyhYu9V9UIxi60BLaIZCuBqjfcnPmMTjtDq7dy56xFtggFjTtlI/FBBL2kAm/neIoav2JtE
QZllwKzdrVSCeAuyUUnciNokX/OGTz/4S0LZ1WSZD0x/22g9XzHxQjBwuwxxI/L8J7zxZ1tcsBlG
ABstxqtMXdAdQSXcapxkmwV6YIAJ6V81tj8b5F6lim5LBES2y17rMr/BzYGQhNM3cXDeSwgu7JeE
lrZmXemY3ydtA5GN7ymk5cvobcHQRdQnQSWcuTnR9fm8MHb2j56nVWzESRYeSIjBRnjHaIWWG3UF
McjI+f/bPp9tce4oW9oCY4HMyaLCXkJGe4bcWCVBJigRVdu/5gafTXFuKIOYpjqZuD2F0e2UGoPx
JNBseVOb8ZU6i146J6AJn81xHik3LAuail23N8qfpSVvddkE/od4ig7xMHrRAQxBlTAwoMx+/sCc
eJ58tsz5JqSxUCEYsVAt6F7hnaAHYBXgwWCTOUuAUQT12byJrs2tPnnyung7b17gGfk2r4wqf9sW
qbzPashVtS6TYTtvQXTV+R6vAVWgfk6RBjFSZyDwXVojbC4Bnj8rYvm2J3qSnEiDPm0p3+9VZauo
NIItZaXqyPLMFRvpzh3DdpJr5u2zO9G0o3CVnH/pLAy+ZcRa0HxN1h25QJ0B3rOB1AWo81x5bXoj
FRwdga/huSKga2dIs42bb82AhEBEjBouYFeeYoQeMNxTKZyXZYs4k45onK+hKemzpMXGjiswrUoH
WiHTHyEC7hvhPxC4FV0OHrczK8Aoq1Br3zf+4IOA31X1O7Px632RQWIlAYkjgVT6Hip9BISeNyJu
ReZkzq2Xc0JmHUlWykJ4BLWsSr2MQt0tm+4qw8ic4JYIgi/fBFaNsUWiB1Nti3L0BBGwAteDYPx5
LN2mTj05U1aZtniG/nNKqaBgdSgGn1sp54Vo2cgJiZHEh9B7WorZLSDo3mUlSIUvDHKjK+GqCk2/
Xn7kYBZQQxAwYrRmbBJoDkcrCUM8ChxXDhXKsJtWqWmu0gXcAuc3SeCs+Ac6tc26NVhquth1YJXq
iuoC/N1BsvDMPvCP82IMDVLr9rKP0sUHvK8zwluVWttE17zUngeomUhgRGzbZTNrmQzqviXx5MWs
AtsAOrlqQKWqzzNE7DJU/yhxlNR0evuOhNJL1khgky8tYJskaQbpY5XurXpKvbKcbmPbIi9pPt3O
UXsbl9q1blWvdcVm/JVdARH2Ick8Nbwxw9smRMnKyJ1C/2FTCAk/Uf0pV64yCi05Y50osVcht8mi
dUS3hflmlw/RcGcnt9N8M4bf2lpQ0DhRIGfuVoNyn04saODKnzOQrGtG2ms2y65n33gd97HHuIYs
Vhe/11apz95FjS/MIU8fhw+7XA5pkDBP8xncih2UU2uw1TYFtAJVNQihZjqT71WFKY7wopHTnZ0y
5trCKZsfHRHiGr++gD9vAOf7y64rrbZC8gAe1eERFFaudW3gK7vjK+7yPxFKEC2d/aKjpG+cEt0a
atyEuewulHQ7FZoTTz9M69aKHhJ4iVoBw4IB0fM4sCiGysA310qiOebTv+L365SvGIWEVtGUJfK+
pYoTg4B6AZ/p+SsvSAP5EpE6g9yDzIhxlW45JsQPF6UIFEIu4/wxi0VeWPBk42tEE82UmNpQp5Wr
H5L+qpYvGnk7vyBB0OaLQlOWWahk4oEAmhXI7W3yDlql3d0IKsQJIrMxvMt5g4IYxteE0OAx58LC
UbHrMXKi9jJs5IsOjWarIQJTorcIDz2jupT2iYSvFV7Zz1AmWUF3CERZ8z8h+mCX6pyn5jJ2Jadd
o4+Y2OpXECjzy1X/pG4mIPZzX7quBDpAoq/GhUfoLI5t3cCYuVzP5C5StlW7MwirRM8eJM8EgU70
zbjSQTHYhlJAg3tXUSPIzB1yLojR4skViprwgivMzwNjKMyoM/bFyiVfL9PakHT//PkTWeC9dJxn
psSScZmY982g3eajKGifPwn8HBipw8JOGjwwLMiWDC+QO+uTx/OLOFG0//SkMDiHGyuamoYWDkD7
fb7NZnx3R1kBSHUxXiRXIHaOghA66PZNawCCmK3KQOQIRdvI/n7k8Usz6QpZxTaairYKIXVnN7Ug
CRS9YXi0WF8vYM9ZUG1kL7Vhl35n822g2PemHb0TcwaePuX/i98KL9ZUEDJnqlWCG1m/hdKtaQFw
p16Hky2IIacv74cdbusiROeByrCjacbVXPfYPgo1OpAuG5anYp58obPg0B96bF+904dNrlLSmXKz
1B1CI6O4HiBqMyKhR/cPCjuAOuSreGVCm5v4pmsgYSwcc+d0nroqvPmpfMhATV/7KL3VTLFt/Sga
q2Lu49yPYx/m6CxJGLsrp7KF0AIUOhpIysfFsl6iFiMxmHMHXVe/XPelCMjyhzfGx55wHjtCMXvU
wkjex53iJP3i0r5YhVWxsRPqxFAaSOHiUmICk1g7pt5v5/6y7DMMR70pxaaAAiTRSgjI56k7zbIT
48kbWvfnL/rpDODjN3KOPi6LbsA4BEvl6ENlNDtteE6WVODf/3DTPsxwDh7ELpMSxSx19UcvsV2m
q8XoKGTQqe3GQDxjfDqP+p9BledG6exllFIFBhOSBjmo7CK72bVRuwtj87oUJh3nt1GVOaff5qNk
SEqFCkz/Ni6XUQNQmaYILtkf6jwfi2IpwvE5jipUwyVYaZ9ZZx/dVM8s0ElYXIzjQuioFiqh/CHD
+TDJxYFwjuhiosO+jwZpt5hbIs9eJadO3qsOkXb5EAUyPEwfZa4ihYIs5HQM+DDOOTLZkvUhXfAR
x3S5HvuLKG9vzh9/wcFUZc5vMdx3WMrwW2xYIrrI0SeR3O+ao7jWWl6LZozPe2ZV5hwRbSHtmipw
RFGfgmcEOG96s+Tbfr4K531vilLhE+MYnx5qMueBrAIjYyPBgek9aW/3brlhQ4fL4kEsGyLzl9VL
8iIeiDsf51B9/HxMQVlbqAlgt3upetFAklmWkltYP3M59c5/PZEhzqsAZFmog4qPN86Gm2hAtlRX
gwGmtl4AJhAdk8PNPLp5cyVblUlwEruuv+zb3KXh7CXadJXLtldClaozLvUx8yMLNaMqwwigGSRL
8nx+vYL7cPjcR7+i7UcrTiPkREpFrsNUAk7s5bwFwY4e5vOPLFA5rjsTgMi9VKyy0F5V04WSBVj6
6u/scAfTCMfamMMaaXjeBR1kQ1RDcUqaeZE0CeYZRUviTmMvDXqXdNi0SW42WlX4FSRdqhqNx9IM
zq9KcL35cVtdqQnBDCqmn2p9IwNaPHT21WI9D8njgsNRZfb7eYMnsLKfLvghjT/6XmrRtWBhRL2Y
LGB4MqF4OzxI0ZtlAZokvcgWvDJEagaAFPX20eoE1+LkeVQ1GwqSuo22Bhf16tHoskJmA0R6c4Ep
/M3YiPhiTzeqjmxwMQ9aVIoy9rDR5Pq1nF7EtNmPEGySC+ho169ROe8K9Q0juIIk+vTWHhnmIp/U
0aY1Epybzu8v5VeGLxtW0o3ijt/EzfOT+cORMS7S1SQtVX3EKlNzAVddvp2kayEhlOhzcbGuLIY5
CtmUJsqxV0Y7beeqESV67JN/SbWPFsJu49GB1BvwnTUS6uqtoTpoeoOg9kIjta/MjWdnN8aQBEud
bNpiuoa24L+56kfGOa9Cq3ky5RLG5YiicH0VQ8ysn8gqGYUafOzrn1sn51WKRNayIcJeQl70kU10
MHmR0e82/2y26vRb4mhpXKgj+dKBrBhL+zXUqfkFSO4TDHfW+/SFXDK8zYiuFAVZaBnkvvwE2QCB
zz4hXwBn8/Eb+Lp32kCQvWY9k86nvvYoX+VxAGY2kKVhzGt0ob6NKri8QmWvw6wzg5mOwFT8h7Tr
Wo5bV7ZfxCpGgHxlmCyNsmW/sCzZZibBAKavv4s692yNYe7Brn2q9DZVagLobjQ6rPUPqH5W/ezF
hwh+p0lbMMab+BCDgaRdcZN2F7W/MBXnGnm/RwOqTKtX75ALgYITmmJqximamnHaIGoIay+/K4L/
vGDwqr7VgJzqpcdUCg8rW6jgg7g5a0nSF3i42qXPHG1LlMy1GyDShpkXIuQvZYCZ6wH/xVIFT6Rw
pmlseTgtima+LLzcpjv41os8Tlyvdl7IEhySMxM1osOHQtF3YnuljzfvArlL7zG0CfBHPI/Rwmu4
eL5tZAmmxRlcsWAx1DGHhI2mkyEW162AVuVNY+1MogdppKFPqR+D61e1TJzgm/RemYBylUOcYuw7
2/bJlAZzivqh/qMmkcRWJa7+Y+cv3DB1HAec2XBPmt3sirbdmubu+npkJiE4pNxG/+qwdEE6qLwQ
+lA1G17Ph7yXZekkV6MY4iSxiTrxhKV0JN3ZauHWDjnaVeVfX8/yvVfU4cMBX+xYUidNNc4QAxCC
o1I8mypa5TDAON5rBdoQ0ceWyHDWZSsTvAqNx0q3OLyKUkU3lN4kRnNqMPZ2fWESVRAHh9KSRyUZ
IEVbOunix9waJaGSRBU+yKIuts4saTXxRdmaXHnUjJtcT7fGqHt9Iqs8yiQJDoPMzVwBLQ20U5V2
b2XdLgnvsiENMpl2y6K/D7DTizVhLlDXugXNAPQWs7cMSBK/OtXLvfZPJiQljl6cFyJTPcRRikNq
Y8WbjNRr2/CYD9mRgc0LXer+qCX763ohi6w/oFMultjaaZrqS4Y9NpyNaZ8qlHDDNHJzRd2b+T3V
7phxQ/jP62JlSi/4jagva6NYWrYTp72Nm43F9ENvfbkuZF1PbGOhJzMosYVLzEjGvqhHCJlYtIn4
e8a+anbokUmymHXb+pQj6KMxcK41OfQxD/kJQ197VTqgqq3MxP8WdoltqnndtibQBVBQmvGkbFh8
jmzyolYkBYltDTLHogJskbHTU54gNwd3jHaNcGNFZoeeSBO0KywpDqwg5t6eFMWrIw40KqeavLjU
AG/fTMRPCvtOHdHtw+dU9eIYrR3dWCBto6RjMJPEOOWFfVuwDhJa9aBb7WYazrxkgO+e3Iwu34WO
M7DdOV3jlU4WxAD+RYrd16IHiuS1EbGdNd5Zke2O3U0dHZUpogDV2QzsKdZ0INSEfsUArxPyQ6TP
B4Lsic9DXT1kIVgDlXZMt6bOjpSOb2N/JjbbzNW2qZ7nYjfW3RMtMeGu2B6LFvYsUCSDxzf8mgIn
x0bIZJYF5CbvHUl+luWDzV67BaFn6lx9euuT6iYGEmKNuNF2GAhCMmcfamjiH1IVrT/MJ40CaX3v
ojcl9YpkLoKEIfoGOmbu8hp5+XLufmrxfMtykAybwBRTmW+ih4g2kBvSMSii+CXtzHtOOMU+9YWr
2sp9CPjp9KxkquqaSiK5odfTxZ/hlTjONlq8AqsttLNzXFIEvY5uRFCAAgkxtzbg5Jv8fCfPvK/b
xF9JAUO41SqdhxgdgNRJJzewjhsbmMrXzVviLcWm465rWGsvIYGWq7so3ofGe8OD2sk3DbhZNDWS
XHBSExT8SR03raFSBMXQ503+g/au/VLfKGjIwzzNMbpDLrAGE7osRF13Y59bKbiXcWj/fzQhNQC+
GnGXp7/QjbwrNNnFKgvFxRm6hHdZZFpLghM9Te2t/RPIEfMJSrOr/Vjd65vsHfQ5PvfQuC9bpkxj
hNC40K0hY0tewgL5OQeglW1K7jqZwiy/X1x1WZXrYWoUqLy2T12OMUjl1ilnjIfXbjEf0eW9ua6g
65fcX/eCiAWq6PZoFhVW1LcczpJvQcw+VrI+tMWS/gxZP6UI+6blZEQ3Hm45E67x8F/KO6U8Gh5C
otiVNqCtJz0+BQrbWGZmm84Nen57HSzx7IFWL7Rku74/9FXuzWnpRtF+RheWkWVAJQNIsSoFzZZ9
gxA/tCShpF/e/gCqTUCwkxwcbzzYLpgrPoj+ZG//ddX5a80iDAgKl6XZopx4LuLer4ifZSrqtnoQ
Nc85Q2M3VYLruvM3oeenRCG7AdUpS2dx28DLHr4vUMQLQmA/+H25BW1zdpae67oBfkoUXHbeapqt
ZpAIOrf33tnqgbYDl5UfThs1+Yh45RSyEhMRIUHmggGUjuEcWyPbTArwBdADUEgS1H+TzfhcmeC4
eaLXTbPgrfWbFCmbJU3XBcvYlbxUKttEwVmztgrNbnmblFV/x0h/Y/WW5B5avw8+V7P8fuHGqq6w
kITHnvVmdi6L/Cbkt0r0HZG85IKVHY7gWZR8RhCzPO4LsKk5Y+2HqnFow6frmi4zLcGdOH2q12YH
KVn9wkCkxuz2UE9kG5lsa04vUS5rM5MtS/AdWsXiHOxReAoPjzOGkSknaP2Q7J1ED0SCu6ihduUs
QIKJk5zVcbyJlZfr+yZZhkh0rtHYWLCm4SBi9TYDToY2Rn4NUJXrYmQLEbxCl1AnIjnEOCicMSfb
WXEjUWiZiMXZXyh0wtHWHS/QKZZlnGcWngwZbIrMA4iE3KUD6NM5gohCGffqN3BwOuQBD4mIngYy
eEmJxHX0ypRSsjSJrdqCCc1ggafRUiDoiA6KwDxIc9wfE5q1i/vr57R+YRCiLQyOlkM/itcXu9jp
vd5XCmK3dE9fzaDaLkPX4XsEEPfSk415rpfCL6QtZ3ohzeRtWBv5kqpYMiPFg+ZGgfagfEOWJHcr
f9oV/6YL5EKg4FgzamlWvgyl2Cy/YYSDD+BNsoOrFnUhQnCsMxAkkM1crokU8MZtdp836WPdqacE
ZdWMGgdtbg5TboB8oHnkxXCjASCW1MemDcE+WT1d/5xV1bn4GkF11EJhpV5hwWNrvNrFgzPs5vYN
bVqSAHL5P3/EjxdyBP9rNnYGqPxFTjTfmfm+HvE0nn4Uk+kn4ehfX5RsiwXfC67OyQpnCMtz437q
XiLHfG5LSQFw1Z98rkjMFYckcdJ6GaLsqnFnjtS1aktibZJNE/PEml3OxFp6MBLefKPlDeMRoE6n
1B2A8e2wX9d3TbYgwQcjP1zn2YJiSRVyzE1nl5oS65Kcyx/pYQTTC6nOfNbrW5BaHwrjraayyT2Z
kGWZFz6jQEtMly/jG4nFvnNa3PfATrVtydGsgD0jU3Zx/MtnXIix7JDCp2vzeXT2dVa7VZ75yOqU
vq07GVCXh9qbgernMvZSVJlH+8YvtPrU9LWbTmiTtY1NNwZhC+QwbhaeFSe+AwbcmLzHpPdQpPej
8K6Obnvgyfc5sjx2KS2gy05ccEUNM0aTL+3jSgnUBd0jXg93fkzQlRzG/lJdBtGt5K6S3SBi+tlO
HEaaxTjHTahtlyfH0gfdZzvVz/zkLB0elS1S8DzamNhjtnieZWAVibT/YCsua7QTN96Z0sY7iUvV
Be+TWYxppYMoIOeOb5LoLq3LjZnbYBeTJYskDkJM185dU2fqEmTqs/11yu4MsBwwM30oi/RMZCG0
ZF1iii+JIkwzFOgZsRLVK9WvCXCXkUb1mriS6MhHFefKbSHm9diMKXR1uZXCdDcEczh4nb3rpiOZ
dA8ofz2qt1HQ7awtcsMGf5vrl0i7dcJbjrlK5w2jerYbBzJNkiiSmAl0dORUp6VJZ8IEU6UOb1QG
2ipxXSKaVjc4zZyPkFBp4IiL3kC5d2eRx+tuXnaMguMqjBRprwTHOAOkDVk/ANVnnlp/dXS6uS5J
tpzlSy5cZEaTkjjLKdpV81rgPcy7r0MrWc769MinIzaECCZkOZoWeLzYt7YJgW45b+bpUfOdN1vd
lX68cUA3mvXodPdV45RaT+ONHEtGphuCkwHy/xSiIomTmwDx14NCnWyvb6ZMguBVzBBYBpYKCYPd
Pw5xf+/Eu+sSJM7kDyyBjvQWLByhfay/h+lWAdRYrWs+7c+5bOZnXTUcC5yRmmOr4rMyLND3YaJm
i3J080Odt2mG3t1ZZk/rqv4pRYho2qRQalJCCq+ce63/pShoRAYa6iyDC/ybS+1TkvG7qoe8NpI0
RFAf3hS3SNgdFtAd+30hxZans5aj/tM7fgpbVOXCruqqrjtdt+ZzlbwqaeZWqRagIBjEjrFVytHP
qgolsufr2iFdouA3mFOGoVZCPVqABcT6R4areJ09zTPso7xhZ13fPxcpOI8WwBkDZpBxi47daxiV
d2YlHamU6YfgOqIkVRW64AK0gbaJKkzgHxPUIkZ0Ay24SR73E1wyFOO/5iE9EFnCcJndvnaOgtMY
Bou3kWovAIbAI95jihg3mhGwrWwUYL06Rz43U3Aelt5l1AxhCON7d9J8Vt6kH25x8ilxG4phjnLr
SF58f/N4/0uoSDeex9ZUd0ufgblFmUffg2AjCf4z8xYXqEve/AOQNolf+YNqnBhV1utY6OA5WCcC
le7UYmY89EGrZ/wy6vfBr/xCmtaWyRU8DYabkyFOoa0RoHRSzdpZYfcj1iXvp7+56z63VHAzljlb
iTIbM0bTURHuEz9rvzTNnlpPBQrrUaH6LN+ZSeJmRvyjU/qfYYYZfd76amIdJpoENU8e7DL2eFl4
o9lvrvsI2S4IjimJZz3OBux+R7qgI/ZpytVnRTUkF5V0G0RXZJEMpUnI6TdTwBLfOqnPEdgy2xfa
BQ4eU7twX/tjYKu3mn1U6ttpsSrZpN96uu/TqkSGcyuLDD4vZJIp6jS6+aSFJ708DIOxZfmrrf/I
+9yLTWDKTe/X91niGx3Bb9mdPnT1QpnZlNE7ya2nPP9yXcLieq64JkdwTT2jrMgWNu7Z/GHP1lEv
QAdkZ36VJi9anHsmDf9VOuVTtQUXxbs8tqMFjj7M428DU59jWfZBcl7gyP793mxsSqpsOS+9SN+b
8Vdap18dgE/lSX8XquRRIXcRsLeM5r2M9tf387plaOL0Ai31ua8WwkYT6VN3NHjs6vVZzWUgC+vd
A3/ppCZynJuAOuxwevOZDsDOBhVTNoPConE8g/CAON6UDN6IdEXmOG4xorE3zFySjtselFMZKKDk
zPFkVZeoYy+sf5qh2YK1onakGkxH1gfDdy4CvcdJp5gwHfACiVtrywxgBjaZonsRrim3Q49PD/hZ
On9rANBFlDeMKPg5mNka8Ih1zzMMagZkS+cQ18zhAIgZaPCBJUkPZmn5pWWcDAODUxwkozZYrpAu
083aLznilnF4VSbNC4G00wHcCMBxTnZrhsAMrUo/i5lnGmEQRjQYmi9W/kjq0W849Wj9HOnVoQEW
wVAz10nnY6uErpHe6VpzqoGD0mfVzqkbr+d3hXZX5efa+kpV5hbl7Otdv2e8DLpcNv6/GrFf7KwQ
I+WNahqqhaizjvmmZpUXF6c6VoIEO6YSw72uw+tRxIU4we3oIaUOQOrgdl/R4mNMG0yzY8YPgGNN
oKM0NPkFGlNkRQCZ+giuqFDbwZoiWC1rireGP4fZfB/PmHgDet1D15aSVcr2VPBDczdSzLQvZaKu
AjY3czn9Plr6jcZPfb+T7OiqW/jcUTFEKklOHbYMNaX7AfNUc/DfxorwEbsLzN67yOtuqMQZrYa9
F1KFon+YJ+FElwGg2PwxqfnTqBVnA8VX3dpeX59seUJUFHKGpsGl/1Ix868Y4Lo3jZc0lmGQLyfy
x111sRwhKHJGLW+qpYeBY0xryNt9VkaenUE70SKpwrvlGHxXtlOr7dpRB8bXnRZGntOhA9XKtozV
gdkghhiZT3PuXd8B2bcJEVFkd6bSafg2JVG+aNGzpZBdPkdok/zVW7cKMzy1aCUyJRrsCP6WmXGL
xyh2fWoRbzPFr/P0RA12anO03365vsDVUORi8wUXxEoF5SsFC6xD7RxOxsGabIlFytR1We/Fc9fM
wybmy/lWFX0m0RMz7C88/B5JB28XdbymSIKnaeYmjfQYgqLv1rt9yACZmp1SAiKPwpeP4a0/qBfU
c7AAoqwoAiIV7YgWTxo2eP4NQf9UbrJtE6ivyjYFkrT1dP2ctA+25j9WdyFOUEVt7GqM8QJJLCRO
gBqkFyWjywlqDMY2qdEoWhveZB5INQFNMfMqUrlkvktyEEdmDhozYncavqXDtsY0q8Z2Zs09FW/m
1EbVEhDjmL8LaJJ6sX47NSXKHt/6/hV95kEz3SrDD9XSvTSZXdXE6M0Ifg8OjLX2e6zg2VIF1hh5
uf5mqgcjejH752zYEdSg9M4v2Ogn0WNanac48Qr9httfVLKJ08AZj6P1bQT3VKO+ZONJs/dmmnij
EwW0az3EdbF9mA0fHsjt9F+ouHpRVOCiqgAzmHkIBP3ETvZjXAVa90j53mxSsE9SdzQ1l4e3sxoG
KigEyuyrQU5NflYBF18gpzgi/h1Bj5mU3XbGKHGv3Zna84y27+zYho9DXgat9sRtdIeC8xPQ2W7V
hH7WTPsqaQBql+xB9uRa5J0PYMYpGRj3RpdpYKVsMP3Ebqv5pDLwGTT3WX+btC/t2Pt1pnkUWJfl
BNZUw/42do3LOcbywHto8hLR1Fervbeb0e9NcsjLhwGYvx12BLCjYM4Mm61uP9Y6uKuIvums2uMN
mIp16jaJcz+0agl4sa8pWoPt3nbDKn2Ylf7YVoAroY5V+1bMv9Is/AGi0N0yTmnH+X4w8C8cg6FQ
FDaPmNp9MWYDC4l/XtfcVXd2obeCO0syUhB9SSNQtdlVhe7ONuQ6UzCod0Wj+delrWctLsQJDs0q
ClxbNcQVSuSxvRnEG0xjmC3atd3QXRJ6/6DPYblxr9mm4OKSbrJSa0FG6Zpdf2rOIVglsFocFdCa
Ze/W1YDqYoWCm8tL1SHp0qUyj+XTHH8v8Gytw23cTy4CA5cbmcSBywQKIVWMDkNuDVgdhjr9ogWg
QQxWIe1g4X1cts+qvpOcoWQ7ReAtZcZuFkuqMrzRNgsXQbijB5ymJz+61RDnczOJEEtldhab+qIu
cWfdki731Ln+Gulv/+OKlqvr4g5sCcF0BMfsfah9bdQfRveDVF95Ahxa1csRN4Lsy2Vd6aaDrIiz
HvVfrFAIryigKDhdOn5iwJW0B21jYAaX+LPlVpoPjtwecDDyzv7VS/9CqnBb1ZVDomqpEmvl17Z6
MGCAXad7pvp+fWeX/yNanmVoKjVtR9UMKlgeqQCtWFXY2IEUB80CSzaPJfHY2lIuRQj2NiexVeRd
j7eS+Ss0VC/DO9BqMYxJZXOFMkmCoWmJnRVTA8iXqjxmztFhjeuMz1olBUpY0/qLJf3Rdxj3XdgW
fHmCvbaOFUQsKr1YTaadlrc/rRJT2aa1T/uu22alkXiGU5yzHnl2pd0XyrOBkPz6Ma5dEpcfJJhh
1GthRyMcY0p/FBm41/KTMT6E0B1QO18X9cELcUVlbMEWMeVSk3EGXF1d5bekcIB8Gtf+NID5roqA
ScoHN4+z59Ap/Cy5I+wHLSvPUACkaB/1Og/axjqGNA6I+d7qd0Yc3+atFcyJEUwIZgyGpoFM1o26
eq1dbpBgxcVQGJVGcWLLzIXi0iN9C/0OvBDjNuxcOYnxR5fDn7tkWppqE8OhIrr0oKRWV/IKxQ1w
rUd2/Y1Ud/Fw24V60Hf3ITk4fMs1gKim3wYdU0PBbOouAfFinzNP6zH6pJr+PFSu5mReA3y3PAQQ
h6MA2DMOf0wU3RzDU98aG6YxP6KyNMC6KX1+/vL7hcO1HHssRwa0UrDtekpmuaO9TFplm7phEoVa
9bCW8SlL8EGWlg7asAB6ARq6RMQRHUqQmfcffDZAwPI7AnIKKYeGtm4zn2IFb1FYRapEOpbYsrsR
2Ao5prW0u55tneaeFpNrKc8cWZdw3tBwwmDekYBmCySrAJKrzOzrdata9yh/fYyIDV3qEydxU8CA
81NVojw0P4X6/rqMdV//KUNwEpVq5mVpYMEJtV1iAZovl842rcow0R1rU9sybRFGu2VmFU8TZFRa
4rhqlu9qNnpmTl7ilNzl+eM4pZ6dhl4Smfd2twDYj6+E6Icc03vXl7uc3x8W+Pkp4pbigZaNHTBz
zgVIFZlxN+B11Gu62yrzvmKtn3eOx4HUeF3qquFcSBU2meumPWF4AFoVE9dBcqPkR0zR7EwAuV2X
JNlqEb6Y0iItR9S8EFbSgJsjeJEkqaWPNoRrWyh4TR4WJmNOPp8J5QElquZ2ZascgIx1znXA7mXG
bd+UDECLM1BJGLIFg8FdVcP70onVrw0lhTvoVYnWbwwGj9FT0g73mCc/lpoF4rFunwDDxm0Gu/XC
vPWQX3Wj8MtsgA1zOMQac5s+Odi66tvVjgy13yFrPyrxvq2MwB6e7OYHsxXMzEWPRQ62hzS7a+su
QENP0BrlnRIBFbNkvj3izT0Pv6qQo7JtJ14JfEgLr9ehhGvlhqsCom1GPrwBc3leuJHVovk4P9kc
ff6Un0yFnrh6ryQjdCYtXGNiLRoOupsBwwEgztUrF1A/6gbOZJ9Xj2FC3IJgvKd8rIwv2dxiNpf6
etVurp//qsswwdtkUssx9A//duGiDXustEnPVCBCPQBx0ePqph4k4eG6DX3KEGK3PIytyBqA+pYi
JTLOD7r+VDRD0PbbPsJ4Tx5h2PX++rLWDehT5PJJF8sCxxgtyjyHAaEPu4ldHoe3TI+CMJS1FH0w
JP6p3n+JEluYgfc/pSWLccn154ljXNcqvAIwyEl/ZhZGtjnGPYx+Xxj2Js01Vwe+dfWQFt+d6X1E
QE4YCJci5po2HiFp0PXqAUF26vZ2hwD3W83w8eqrYRR71CZUDHmXrlFrOz0q7xWabkMQMGhOuaQk
JI5+7cEJ5/tfzRD7plFCong74NSI/kSMweX5gSHRRIdvXHPcxilkD87Vq/RCoBASNoYJKu0Oqtj5
A6jLkiD7SX4w5J795JQCURWlkWrj7FEjYVxSN11NI14uVvBRCMTTOKogO+PML/GIBw6Bj8Kar8zF
Nh+/tPmdpb2p2mM+xk/GKKv5ry7dJsikm1SzdBHXGORaaTO203zmdec7Q3TKQISs6vcFe+216t+Y
/IWwxXYubCMqhxDag8ohsFmCInuvrYcZ9c1/YYAXQoRwLGpMC8fZAKl5As4/3+sNSE3N3rUcGQ/T
B0jfHwZ4IUpwL4ALVNTYrrF5DX3K7XmT62ZzbyvAmWq17HseoTRq1YAmss3qPRvMo1VM56Zj+0jp
DTeJWxokmKX0oOStz1SwrIYa8VT+bwYqrIvvFHxSXFT1aBTjjGgQvId96drg6UtG2Ut5XZc/5YgD
sMmkaWM/oqkel8+WbZbpImOLi+WfTRctVnll96kQqpDRifUkwsN8rMfN2Nxk1jfWhdvMuae0c1uA
+cK2vJFqpWuqd1MrG9taRUW52FYquA0142UO8GAU6ylQz6O3vPQ4P1cZD5pmQbr4pjR4S6L5/7qC
r0f+F9ssuAwA6BBnTKDh5YKZEYTY6tgvPHvhznPRXH1b7LUgDYZjtuEyV7n872ubvkR1FyaMy1yJ
VQoTRvv/dgAJK4YdANBMlzGy1wRFECkf3oe7vyZyCSQuROqRhcw00xHFxcW2q26y5q3Kznpv3IIg
DEAbGcrXXeV1SrGf0CLghmzySN99S8PynVTMcAHn/Uip6U8LOWSKsmwxf010m0u8m8SVUsG7EQrC
Zo1ja5ym2tSx4c5N41sqQmhD8yutlajBavx8oQWCn8sZJwan0IJW3cda6CaGbKpztePmUsEF/8bz
Vtc7Dfa8JGIX5MJ5i3EI5NDB5SJZzfor+mI5go/iRj9anUbnM0CP3QyTN735s45OSf1O45+oILrN
+GNQ+K7TeZCDSZWXv3Qp1dRqTPr5EWJiLLQUbQAnyHw2AHA0se+hkaGlRhIhLrt2RZ//aJ6eI4VN
pMXBMRS/hh1GnhC2WW4ambuE/uIo1V13GMvWXROo/25ADurruaXB/asWQBertzSxn83e8Iwu9+Pi
W1qhjOXkkoekRD1twUmFYZf2Yw715OGr0hxt6czx39w2jmkT07QMIg50aFqDmmJNJzSoGpvaLTc9
UFfbvQoSO3mhYDHeP/fwU5jg93pVLwE7AmH2vFea2MuSOsiiylWSTOJGVpG4gZFLHRMDajYVJyKG
wZxqNFVNZ4XuG7TBZlq3bZpkG+WvANHFXUYD1endOdF3mWp8q53wMeqzY99/i8JW0rK6eooX3yJ4
AEJRW6wNfTonYGMl2rHrFIlyrmysoTkqRcoFq1XFU6xbbjI97Ouzk6iYR2o2YNoI+okHPWiar9vB
Whb1N1nCIdKQNylRx/qsaOQYhf3GJvG+CW3P4cqGW6GLPttNE7INWBe8etJcOkCbyrKSfMjKrv72
HcKNNvEs5xmA3M5dTjc1vVOqXHZPy0QIlxGyt9rcpXON0HSDWj19hR4FhQdqI/juxh9OqKdJW2o/
ZsgEK/ltYeKdVA9jWg9VfbZSNmxQzvgGgghEJaiD9in4SfuvLYwZAFbVwdSGN2UoTqHiQ983DpQZ
syTZBOz3Z6Pb1TZQcsmvKX8N69c0f7Htl1YNVXfkb1r5oNu/gJHp45VtqqFk61buAMDpU9AIUQN5
YnEan0d9VdOQsnPFAJprjy6Zjl30Q6KKK5fAb1IEw0p4a2XWrNA7dQtusMafAvB+ICl0v5BjLgDB
ZRmACxyMz0N+L0NxWYlUfhMu3LWFHsXJ7AwMYPjHrp03Wb0fEB4b3aGfZO1Ma+HbpTCxSY6CeQ6U
KrFxttPHqHzMcrw/yhpN7qqe+q31kLHSqzp0dBUcHV2IYwbFa1BhyorIK4fCo0URKGMCujqwB6ll
MC0prF6T5Apl9iKcR2lG/RgrMEmeDrvRyY+g4JFY/ZpiXXo6Ydc1hYe5tpik09heT36Gcbxj9fN1
xZKswxQeRbHeKHkEKIKzym1fVRxPGYL/TYL+ezTB1LGJaQYJA7rySAkU3FayBsmVIJK3ciPSusQC
eHujA4GH862RdD4vgYHb76+vRSZp2c2Lp4U5EzQbxrh8oo57oG/2M0YPnLcbB9ST10VJTl8sqM1a
X5r2cvpAXAQF7a8ZmIRVuLkuZC0jcemATcHtF9Hk9GrF63Na2l7svBUk9ULev0bkNcxyr3HuCci3
k/SBZprb1uPBqM1tqMxunb0rqMaBIsOtUxjjIJt1XoON++3ThLuhjgjvBqsBb+g05q6W5wfuoGzY
xRuE/m6V4H3WdfscbeIRIMFQfN5QcDpP7Y4bgZZVX0kY7huebVRp4+BKfPzblwm2D4LOPFLLRaNB
suKbt8jc3DXGSQ0yQKUnHjrUde6m6t5+HfYZWgnrneTUVh7Vv32A4Bksk8yzUeAD6mDAk8DA1NOw
tffTWQcjFpqI/sGk1doVcOGMxOpS0lUz0zDhhdZlrd01odvvl2FbGtjn6qkLbHc4F4iHTvpOdvnI
ojCRGjMqPkVXt//hSnC2AEdxVXeHZK/E60ocolhmKmZtptlyuA4q1glwHxOp0clECE+dvMhA7JhD
hHEmB+UcHdF6Cnh7Rn2MVwbqLvRUyeyhxJmITJlJblhquDgTs9F2yfhaoZ5uzFuJWq5LAWstBtVV
YopTL0MRtQO1oSOWS2LPeLU2LcAeGK5fTHR8ByBCoOyLL6gkSOSu6+anXOGG6Tkmi0MDctXD8F1F
h+mDiRnA1M88BnT3G3WP7NrCZYneVtmopWzJwlHGqjqABQmiO1BL29kXgLSBZ0a2scsC/gyTPxco
XDtKb4d2smxs47jty4K0Gvu9W0fBwvsebcyH6xsqW9Ty+8UtN8eh0aPTm51HsN+qTny0C/RnmFTm
xmTnJlw+dEitKeyixY+Ovg42ezLsmI6ZUdNtoDunZYqv+AI2JKOSjpnI1rh828Uap0RPRqWE7CJl
dwWwJVuA1DgNlwQMa7OLcNWfRyfcFTn6qysChpJz36Q3Wan7CZ2CaEh8Ei4TTSX52XDmKrHlKuF7
Sc969sXQn1F6q8xqw1mBKD9xHhwtQvt13+wy+i9w0n77QOEuAVcLC9MWG1E6jadUd6kUWnBtq3XV
tHQLpT3NEnnQGl5VoH5IjfM4AhNVeQHCrmvJYLnX7uRLIYIudUnbGXWFVxhYAE/Grt8Z23jXSUer
ZWsR1GasqohQndXnKUtczWi2rJkBViLrRPjIYogWf7kcQW2Myi5C/DFgaSBZr8auFv1qDLptSnNT
G2Cvd1p0TCFWMyv0evwc0sbTUK/K7T4AkEjo2Pu0Cuz8JSU0UNipsAbPyo9W/33o8YLbhuBp05Id
vJXLBorUxSkDsECNLpFGijOxlnfDg+7z/AUN603wLISdw87Fi+qhWnoAo7c/bfi+OCu+rNtZogci
kQxhFhDaE53emdtu324X0Bhzo0qDEokefGTCL9xH0Vl6ZWd1fWagwynJzurfRk2VOMg1XJzLnfvY
2QsppKinOdYd9S5Dbb2dZ8+mum9xe2fxzptKc2ez7sFMrUBvct9sm2NZFj7ygYHZzfuEYy6atq7u
mEuPR3NOKwwOJIWbhV/iCOXxCPibhgxVZK3I9ds3CzeiGk1a2s+EnWetvmFt1z3aGaFe73Q7m9RL
7sK0NkWTjf9H2pc1Oapz2f4iIhiEEK+MxnamnfPwQlTmyQIxixl+fS/qRn/lotzJ7dNPJyriRMpo
2Nraew2eHoKcb1Ybqc5y0L85Ob/6BhdzxlUUigwVKzODrtG8oGLjNOQoQ9T9+0vyWlftjw9dtsjF
QH2eN3o2sQpqKdZ4Vvdk3wdI56zM6Xf0aFb4Umt24VH0vrXHr/VZ/hh6FeyUESCLDvqpv6QW8C7z
YyfyJ1jgxnebKkjXktWL07uG3WCby5OqFBo0CIDsgTdKkeY/yjl7jZXRN+kNVhAwKHTL+a5rFw1j
4gxdbpnw6NLbQId7y5i7Or2ZOxyS5DEDMFYDotZqSf3SpDd5garprNybcIdo+tAqxwzoqT0KrxBH
k4nddr0jdQ3U9KOhdIl47KsRvXkt/KHJ3ckQ1aOZKic5Tx+o3DryRia0ucirODwPhcoTgTi8hJPU
XSAuqYXn5vCVPhHH9OmustGRYfvCNx43Nti1V97lzK/iZji34GcIxE3VZz6IWAhmKM+8A8voVfDE
1rbG21jpNTwITgyAqenNkglIdhgl+3gyvD4Z3K4cfCCKAWoOItlHTuJITXMYCPqqSmJxKXc3vnzr
l6yKUmwGzUIoOFqtQ/bzY+aEAVjOtuFrNgyBZOCXt1jH15ool0dKXb0hohLqAGWOiz2vn/sG3z/O
FjR3rKEuHEF0uwybW3PmN1jqJvXqXNKRwzTYmr4SGfb3389+0Ui+CWJr5UQ4UjRZIo3GGZI4hTVo
pguvCK+upbtZSDsVuHEwxtJZgysifVG7BGCr5NGYehdSvV6PRZFRAJVrtk9yJbJSmIoaQgE/vrnt
WwCN2ZFBMg2g/gNqLBbPKcwrQYQLnziwfHrf36O+AGoYeqhqCSQfnFQ0zQF1wgLyyOUzVA4jl4ny
CQJVOMz3oj92/U2VQrLtpq++uPLOutzumAJDbOEmKMR11ZNAitIR6iiT4mhZaI88t0lSW2rO0TIF
cwHcwa5srbKobtUwgtz7yWhqqw8PSiK8glZuTppjN2vHwQw9KY9OeZU+ss5wTblEBnMXQrhnIirc
JwbX5IoFjOa9oRhwEfFjc7YSFagDlXloEwEEKezaqMFke+s0eMpBGdGp8O8MxtmzAh8tKPeNsrHr
AYTOOqRWcWhFFAgcgfZLHNqKSjytFXZbNoHGK7gQSjbYOo6k4K3SLD0+f9J1H9KdO9jkOqGk2CkW
MyslD665jtBLL5V/Kkni9eU/Pe98YzCCpC6Cmkw+iGgH2gCdx+u92WqlleflTRP1bjGI49hTPyy0
BzE+LbrxNZQlW9nHR1iQm7ABIvInEn2VHT8KZQIvohcu+HNub0gW3hnIHYadzqZnJYQQozKfm7GB
TBsJ5g4/sZiaQCHhbaNOX0mLlx9cSVCM9yWpclQRTA2qEwngf+pPlUPqQAZaqnyqWG1ryi1cr/MG
DrlZwwAUas9zEn0pFCsdR8AU5h/o5O1gFOWouvI+lHgFwegugshImGVPha6+14rY4ykSJIPkqFJ3
CMfcCnnlxKHidaimSUKHz0tzZIV6YM34nPHiVgU/OI5Yb6UEyk0MNwLqgm14oydv8xQDIpy6yXyb
DM+x8WGCa5p23kAim8bP0vBTmZgtT9oHNP/fenTzMj3ctUnhFvrPctBdFr3qUvxIU2DgmRbALG9v
FtMdulUf8lxish/6GvjGOgtLKxo/onFwBh0PDto68Wy+8Sb0NLb4wRagm/LowLgGc5pjXvo5BEFU
Q3iaKI4hV4BUNF3ZwAWe6H6e9bfKHFux8Zrh5afFIxheqYPmYymB8cVm2S878yYZir1iat5M2n05
q0ezMWyYOC6H3slIbc/sIY7F3awMN3GMrl1B7QjYtrwkTjO/SuoJ1ilIH5EVtoOlgF4JCQSvyQ03
1UfZypUa3STaBCa7FTkcwIEaour8rlefRBaxX1D5KKLBqfXyEMdJafNQemADsD1kZD9qg+yKrAhU
LQEcPDqEaWVXDRSIxHwva9FOTcNHKR4VIP4RXgzVNoajoACxGSOw0L0zccPKNSUw8F8Gj02yVDdx
/ctS4YFUjJOSunNUBSooJFSuj0UmeUkE0nYlAcTDLKmMnRiHRikJ1D9BcVAbNxm+Ohjv1cXPqN4b
qNxPUPaY4K4QT8M+hexDau57LXwdEf67gt4KqIN0beXyXHbDwvSgIefpZnmG4sdunG/wYLYM/bYd
R0irvJjZs9l8TCXZs+QH+MQeiV+i8k50PwU6l/HoqmljCTYFM9ToevSowhL+g8rsxBkUx+K3osP6
oWI9w4ehje8BUzrlZnhuDGKbyPgVovmhDIC4rLgtQpQBbnFfyXTPoj2N3ARkPN1aDIP0ZrQYHooZ
Lq4WF1fJgqHd0dTXp5MR7wrtUTVaO6O3RRLoKd6GuW1mQZY/VGH7QRRPbz5H5TXUajuG88Wrnnpc
PEiYWalHHDyqDUwbZwA/gKQxb1DqxeMHiihWXDgUrlEUVlGvTWXnCc4qfJLS9FDE/qztMsqcOTJt
XaG+AXhdW/yghZ+295x+Tn1smfNi4PTIIMkmu0R+wfvhvcwKXEbvwCM7Gf73xFMNXDX1DcTaQAt6
ztTBHYz6xIsB5lg18MjoQQz/DMlRyAi+Eoh9Ed81uoJFvI3FQ6KGHlMgbqtr91w6SHIByJfkKVni
pyR5FDGkZ0ztPIDV5CuooM9h8jJSsKzHaCFvEDjipNLUQ4k5S2yEey8zE9sAYFqOur0+V5ZelW7B
gNoP+TueHruES/shRv5gZDs1e4JheQfe988ulD8h3BrUKABb6VTuc9yMUxXvG/Zq8hv4adm9wfeF
JJxS6lUrK5Dy5PFxxsO+0mSXcThWlrBu65w05J+jlD3kUuVB1feB96ljjLsmb6xuKm3SxlhFgTUB
rDAXNqFeg21MmrsWOdQYGED9m0X7OCTCUXKfQTgZxtUIeG7N0xDXsfY4YaGHkjvo8aZU33ckOY36
ZJVD/mhmmEGpv5/bwRkTiHo3/b2k1+dZym/qWgTUhIeVpJ+zJL0dUVJIBwmx3PAVUrtCx4OVi2PK
kddwau5EYtpyWblSOjtsCK2wJg7ok0ci176ZveMW9gntvxJtsBmsLBvtPZbAKJ4Lj1YQ8esUcGLZ
TcQBOu/V96Sq99ngCVmz8oz6WpYd4+Req6EFOrhtZzi18lOfIzgNUR/kdg+GKLcZk7xRpy4dYr/S
72PeBYa4jcGBUG9bCYpy0AtqpulzEqOVR9UXTAI93kTurFM7FpEdc+gHdQvlJnFaDgkjrdhFkuEm
vLtRpWJXRzKEjF7rSNtrlQFTMslhyHcgazOmapD39MSGGd5EmtXnldsmw2FQXomcvsxp6YbI04rc
9KLmPQ97m6u9PSD7I/Vn03R2Ap/PGn7clMAMebohRYsUq7Wkod6BZ/RgaJNf4kDqQ/WaoAIEkV2L
5FCSqxGF8KvU4khJ6mdc8mj+1ESqjdQuAtS3RJ25awaX9SbElKCskKOfCktlBQwAo0xdKZrOSFds
WMg6yNLTqX+hun7GAdmBzADlIxSm2FuE3UjNzsL+QU8sdHRSWgNOqCJeSLsbcHC0jntSnWMqx8+y
FM8KfAzq8R6eSvjCPXp/LmXMYzl0mMrYynWoyXzWE3xj9fkRfclnlctvGWw7NWwiQ9etZjQtAYin
HqWQa5BuMsBz2qTZF0bvQTN2Pyhj+evk8UbYQpSwOVYRj4k3EtgwykFVanbT5WAWEV/Abm+C6tOk
foB08wTQ2x3VZheQIKul2YnhUsez2GnqRWBLsyQkSlAh9/UGarO8OuLdgHtPe5gB5+2l8Z95jO4T
GYwsBnxL+zOG/lYedcfM7I4hu+OR5qihipLec5tUTmnMtkQSq8JbJ5q7Z8VIHQCrvGKAbLcAlKvF
6aym6KHVKh+y5A/ZdGfo+VubjsFUah4j3AYJ2WlVxZ5Msct1MFLj0EtHqNNx4jWS8TQYuSUhd8yx
6dT8Z0ojq9DK+zY5QkYvqXpfll5y8dRGB9IeFoJxadrVkEGaogH1fII+AsyRQ1/r8EqLQQiJc2fK
Ut8w552cJYjpX0WngyjErbDlN1SDNl6NlRPMkUDI0M3RLYotbNhG8W/tFgoEYZ72CSrNOm3teGp+
AjHp0/ZNTYunTpkCs2rOonv5/rW2VfH6RSC+KATV8qC1c4JqzIBXky4jYUUClSDXF9k7kmxbjp+r
1pvqaKM8eLV5f4E8WqtfhnzuI0PK8Gad4TQi/TA07hvzcKiVITDDt7Lk1kQTv2nuBYuB4a9uGZJI
nfstEF4x7wM5xQHXanHMw9L/flaWQvjfL9j/oKLM1Xua1MRMpqwQpzjcR/xuHEzkBf1pLBTPDLcI
OVuDrWqOFUqZZjznaDx2kNsniB6lcHLprkD/T9tS5bxanCC6ASFY8D7NX/ili+XuoCrAsgbbvpyf
5Erz9WT634Mo4YX+e4TV3PW1xLJJiY1zmQqXy8dIybYqDNdW52KE9YTF3TzICUJ3LYEUTpFBInWu
zI8Kh4RJ2Lk03tgP10/JxZDLtF5Mm9pHcRNVHNAZ9TEKq/uUQH5QwoNb0QavrIgBZiFWDrZAlhkT
5/vdeL0HcTH6qlhbAbKRZkBqnni/CKfmfsi5O7QQsxieGiE7eaw5Up7sGpQnM5Ik1ii27M+vFqZh
uGhqRFVlda3iGZES+oSyXp2msLKo+GG0zAV4zMnVzcbq1Th4MdSqahm3o6aD/1+d9P4Q68/lokw4
cKsdmG6PKn8qmn03U7/qM2qjZ7ZbZD4LPsW2WqseEMZON5T7LgP5J0eTsoB9+vfLcbV7cvH7VpVN
RY55O/IM24/+DBMVnn4PKF5t7Lhrlh04Rv894Zq80v9UGhUJ0IROBIHtRMvgJVS9oHTbtlZ0hySR
pw4B3QalmS/ISP1SM8xjiy97waophAoQRZzsaxK+pFlb9carEevit60qnC3olyXcwKuTiF6zwtyL
pZDEvQH2yJtw/usB6/c8rMJJi+ZxxXLMQxQirdNuW75VsL3errz4nFU8SeUJzXQ9roBoIftwX3nd
TYiO4wwlJUuyY1t/SUdLcnt4mmp26Q3/oNUMSsgihE3dIbbkg/IlH/gJyVL3sdUuuaZN8cdGWIUe
MAvqsG8wAfKe79TOMdFq+ML7Q3uZoYqBCocT20VspX7jYJfYZDe9dJYGHbjabkqUvJ0otvS3LWeU
rS2wCkl1S7qq1El16rLYDwVavCIvLdNod6VaJY4ptiCr3586TV51jVindClwD+gpQy2xRhVfkyHF
1mcb5+56d+piMywffhHpUaKsarj0LtV7sIBs7VDeREcR9P720m590irQQVSBFnOCmJqIt4xVAZ7R
clpv5Flbg6yiVZcRHQZe2D7qlFvN0ODpIqwaj+Xvg+LWvP26QS/mrYpVmKbLYXli7zyGBUr/yuRX
g1GnQ42z1sCcBv+z6x4M/m/yDd1EaqoRXAx/CVvPTcr6yMTA5E6JRi9KRLDxbUsA+CsdvBhitSdq
VKUlodLyhMJL2EWQpP8HboauniMshI9Fe+xQK5HLQ1KaaFeAZ5H/q1158QtWW0UHf4IoaHuc0U1D
gMr9xitu8cT6d9wfTb0YarVhREWnSgcyA3xLSDpMz1KL6r50q7Noo9d9NbL/ZyCyvuHqEnJ8hayX
JylLj5Xq66Tb2BrLT/2f1+0vSF9PVYg+QPEBck7ZTdlMJ92UIGg96o8UhTsSFbswjedjLA333++Y
q4fu4tNWl1bZaZzVhlaeGlQNRqKeqv5DypSNz7ve370YZnVxlRBqZlqCffnfELQcGMHIzn14bqPh
abMD98it+MANsJUEbS3e6lYaWESmtMMukYDhSYzBU0Z2+n4Sl1P13eotk3wZUdKGVVO+PFXy1NGP
IcSYJpT8mxIM2GzD/2Hrc1a3i2HABStOEURmlHhU7YWgWrnxNd8HEfDW/vwcOpO+Tud2KTjUn5nS
v0WmHCFfTXBbQpABC4cqKBpIFQI2FEzHLyiK2hAqF15Ul2990h8hZLkrq/uCnDUze5shUywPzAnN
A5VL3+xeVEoglX4GnABlPA0NCdk2yFmBhyEDK5y1oEbdRKniUfqWl9PzbHqJGlljApFwKbV5VuPB
fWdUfK93QZP2Tovu65DtFVHYtdqgGxYfRF8Hs5Z8dVmlo0ZRe1AUe0LZGbqaigZdMarclv1U4Arg
zyiNaUKHCsDMLGjH6vZAu3NG4ps2Tp/7qAs9VYfShtGHzpKko/qVNw/fT/pV9PXvYEbkVdxU5UoZ
QT4rfyEg0JOSITNvWpCUdSS/9tFxtIoh2MJ8b22mVQQdSjo2vBzYOUFryES3oY63SK4bAWZ92yrz
WEfp8owH2kRIKOlSFMFzZ2P2rn4IVU3N0EAPY79m9+IEoro9yAyCPGfhAprvEpeDVIfJ8wQIdaoV
30kbx/CXjPBfZ/5ixOUXXYxY6WkqmrLHOYR4K1Acpxx2hTtKhp8Vf0I1GDu7nrxy5kceVq+50Uf2
nAo0y3L6g7S0gpQvPJ+rTkF1NJqeCzFDCKc+VChlW5IcYfXvEnR3hggk9VT5ULJ0N8SGDkNvyE51
XX4GaSMGNrnbNzgeclY6caxYY2y+DDneUykEWVAqLKrOYspgVc2zTlB+6CBBJBu2Bi1eOBdYYbjc
Mpr+qpMEf7lz8t6nFO2QaGunXQd+XMzXKkZSuPbJvBtxw1UETH+/1lurqw/acKbotqI0kEA2d+wm
y8z8eI5crhwr2W1FuiXssrVVVgE0CSG50k09Ozfu4IrCCXNnITvkrzSzVQ+6fbXPna1HyNVTcPH1
q5AaaaRTWVqzszmjAYYUc+ReVmzJNW6NsoohbZOgTJwMuMzHzu4HEiwq6FEfbmSZV/GSRJEpenIm
3DrXXpN1osGT2czNM14er22Qu3XQ3eZ7wCduorsFJQed6yOorI+Ki/Zm5WT+8M82q/VqsenyZ6w+
d6RNk+gNMc7gB+3hhWQJO3agKOJRL920IrpmAYJj8fujV7GypElP55Eb+GjmS55uIZn2I/Sq7NYa
7YrbS5I77bbSl6sXw8W4azPKWqHNgEYJXSbbW9D72Um6FQ46wU51Nx02SU/XNhFRiKLKCuz/4EX9
Z2CbOzWcBa0WZK8S+eRH5pQ2hc+T+gn3RwC1Tjlgcf/yK3+PuspDhc6HSOo6rOWe7svIyrylYoBO
/jKvHMIWW2otVwM4UfGuA4dG0cnaFVISQNbMapncqWqyl9TMK+bpGIfmvqXkmehw3WgVNzTSRzlO
9yHJj7QC5BJaJWjxmCEE2VFO4FEFthzwLrAgz4j6VMMRZjEqdXoImA/mO2zk3/OhPFIzDbRqdo3q
WYsKFzRzB5USpxVPNQ8S0O4W8m3TD3azSKiLyqO98TiNwwMZ2n0+YiVy7tRt8yMkNIgq3YfEPXxW
k6WVC3SMtICBot0MLQBZUO9/f7fqkAwGstwghiab68g9pQQNr3A69cW4kzrpxRC9PTXJRxy2wRQ+
qOk/Y0HRJ46P8VC9MHgb4hn/JtQtg40rkfuPH7KK3KMouSQybTrNqJim+QxF9S0pgiub/48hVnG6
hu5hrUGk7ZRUiS1LHKroAJfkG4+uK++FP0ZZBS5DpklCVDKdBAHIcv5qc7Ej1Ws8AziSbrxdr3yR
RqhO4SoPyQpIZ/55nOV4GIuhxjafu33U6AAIoQtauBt7ZAkK62yIQBlDhjQGQr++Co7AvKWFLsuA
wPTyQaPCivhjE7/kTD8V4k5GJsvFTcOOMK1M7e/HNq89Vy7Gpqv6s8o1yE1N83TqOExKIgEZ1eFY
kelYlPRjiFQIkjI4AihxGttUj6NdU7HJkziJghoVW6cWc/cUQbHHrU2g/mQDsBC0whX86F4kTg1b
daAknBKa/30DslbcBREePopePJVsvIt1pHZRBegnj3EsQtiWcZtE5xTGKHP+qcioxObMavDWicdj
l701gt7BT8ULE+WoAGo2FubOrITDFjhWlnpThAZBc5jTL0DfPRPF8yE6yOlJAQdYrRq7r+CBqUk/
xkVaEBigJKxswVKXAEEwxp9EOUfAnVFG7UIxDp36NLF7ZbotW/CiZgftkE/4ap615h1aN3cNi/0k
/EmbNzU+9JN2oDqxI5SKDWU/wyiiM3ZTQ/ccz1lZb+2iN7e2zhW7Ru1y+Vb3DW6gVMlCnZ4h+RFA
oz/IcJ0W9+pui0N4JXxoEBNkKLwRvBS01R5lMyS/WjOFiNBU2I0KHN2WxqT663L86xz8HmNt9hrB
9ywSM8XTNlHQnI6EO/IGXP+gN0cv77P7CdACA0hQMXQ2XAMtOYltBqyIIh/ZoFppT2CpVT10JL7X
IslKctMpK4Tenh2Vtj8N4lO01VmiA8BHVRCqj6zqHZaYQTyXjlS88rG3w+IrBytUGS0BTGES1bYB
40DN2EsAwoBa4M109vIOMnBJ7suAWfdDcTC7pYtQ+nQE+ic13goFKC6ojdcD9aSKwXQDUoTgpOc/
NXDwB7T3+5AuFj870CRsbfzMyy8xGm4EKE+txraAA4fXWOFz5Y+1fhxZ5slALJuAiqhQcQH+aJdB
Di7L9QjNoOzYNf0tW7y9JhneHDkwsSxSnSGcfjI9DmSJekU77doGMoikiZ2ifuiGzOWji6KVPeqL
x1jpFSXzVOCJ8kTeqaJ8nwBjq+LZmcxsp4jZTabBaQGb1TrdriBUEsYEMqevtBzcUMYVXrMfecw/
tTo9Rt1s57rpMlo+jrV5qo30a660J0RA2J+Qjy6p4EKoHfWliTkM75MmADgZ0VSV9iasTKZStiU0
AHXkvyDmBIP8UhqG34Wml6UQl22zLzlkgWEieY0FsFmQEJpMaIbSg8kjO6nSz1Sib1r4UJMTVc5a
Dq3uiHj5lII+2AGv0lhZXdtEZTYFBLmQtEcYXQMz0sGG8kcfeTl8DNLIigFP0KcnTb5Lm3cF6pkE
ECVUkWBf92QAOmSMaAzCjU2ZntTuTLrULcTgNZT7gIrbZcOBgU97jBUFLcgjVRH0qMywENBadPCg
HxUCMDucekM8sFk4cR1BN3zeo+UStBAmKs7aCMm13nCrKfNZmgZhBdcVCaBNBQ3xlAMCBw6TbPFU
+gDY6cOoix42CIXfqgMgV4DBdKDFCuDq6x6m5bryqHQtoDWzI8rPuYHMbh0HZTE4Sji+oMvpF3Wg
SIDsgAQZv/cLGwsCN95c1kEWJSjKHWCFCCB76Wbla98HxvBRAN0uf0hA6obRWQb3xuzQlko0t6DG
oSpNry3ZqyCpJ4G0ibTZC8Mnke7HfG9wOUiBvavUADWtnQZRalmBLIDRvpjmEMxA6n9/213TY7uM
YmshEY2ygmdyArt4mKjVzUs93w7juxyFgdzxoDDg0UUwPYs6fKs5nMP/RsxWpW2kFVeCqc5Uk8pL
WkEMeZVW0GpoO3mAW5xRqz41wDLblEpa4vEqlv4xxJLZXFRY0rYcdTxowWK84cIeT8NP1QbV4Ub/
wL25Y45GnfZn+wxM7wBnp61u5rWCxR/Dr7LNmeMWTOYIeqWOptnjK9+lLicWHfzxrnUVe0T5dQe4
pNRvJDTXlviPkVdJaIMeEVxJGoYXX4PDCxNGR9iS2+5n85Zknop3prRZobj2zvxj1FVSWoWKqrBs
pGfzYREVjH5pJXSwe9XRn/3/8Om6krb9Md7qOq4ytdNClHxPz6+yraJ5Pe986uSB5nJvCxVzNeH+
vVvXRUhc+mqNvj/W0sxAJhCeAeRrVzqJUMEYmf+PC/irA3mxc/sJck2RPE6nOEhziMrYFFICwJPb
ZWfPk6XY/e12OWTjRK5JrJnBSSUXmM9cRt9vTK1Zf9yIPVey/MslW1dZ4Q2K5MrAEFVnI432U7+X
0czX7MIddumWjO+Vl8sfo61CTD/2uFyyeD7VMnVZAQXo/ojXxcY3bU3bKsqYoUqUjCDKNC48S+1F
WgZJDJR2gFVpAuDquk2LiK0hV5FFyBCAV0d8mATqaiL/yLLzxkdt7fdVBKmkfmBxjwiyID9MaMxx
dzwou9j5zIMOuF1bPuhOd9hC22x92CqEtCSdQ9pif8B2whoblKfNu++/bGtPrINGn5mspxhBNz/M
aLCk7LYqfnw/xsbkqav35GRWYNqUCBYzarXiaDQh4NFPdfOeTY3z/VBXJ+yitLKqejUsHeKqhIxj
pxcO71G/HOWtYHR1yi7GWOLwRTAC6hCCtJX4f3uhxBYHtvgLBC68ssCr9QD4LvytjbA15vLdF2NW
suDAiKOMogJZ3be1VapfKbj038/e96P8ZTydRlyCQjy+rIHLapKdFJTllHTjLG0Nsnqe6rURDjxU
UBGikB2kt4Tcc1DH/m9fstoHUpvDxqSpzHOYg2E4yZAAa2yF//P9KEtc+Suh+s9OQOHhz1XRIohP
Zo00nUq0XwV7zsWNWd+KaaO6dT2TuBhntfoiLlI48C7r4tYe9cV9umdO+ar7oFbdbDsZX1MyvCin
KWvhkzIex6rnETsDTPoIref7UGOL6cdjoiT3Evq7YYEHTfyiJexN8LJZmLido7I7WZBPmXFHlhXH
UE6i70EJgHct4z4BTfb72d+cllXYB1q0yeQ+Z+fam73xKPaZB+LYsUODd/SrG31j415DAv8xLetL
IKdxwSFae5rqDlXpHpwffFq50yGPO9f8QBFvBrAvMm0jSF9rleiMaMA4QTqWKcZ6A/SmBHORxFw2
QIR2bPfO99UuYTbajoZfOtCn6XbG43ZSufzhv3b4xcDLYb6IOzIElWb094xzXesWbyFCru++X8Wr
jxJCDbYUkSjykz9HKOoZkzrraH2F+ktiTjA7Og4TSLxZdijGxM9LyZ2n3Pt+1F8dtb8/7Pewq6Pb
91HS14bMzxpIeHWKh1BdQ22mum+h65C1hxGUL5BRRn6/dJWNpPfz1twVpHWAkfaIKM8FG+8V5cTi
GKRbUG5I5ZZDk0BqAn6ssGcNOdTZcxGwLVnta/hg7Ibfv321G9QpjTQYMfBzCAkcpdSf9BT80uRH
O9ME1anKlTvoLEz1vtV0eMnvUqKApHguW6BMtH9mDrKp+cyGn1EiPWQxbGaHQwgSZDrvRdod4j5z
tFF3UBaz4BC1MfFby73aUFFVmEgPGT/zvkaNxvSBm/dzgCTaVFhqXBwKnQHUQjZutmuUkz/mbBUr
mhlU+SGVTbQ2B/jKoYQY2qVfn/Qd+vRoxtU/flT3vW++oWG2ZXd49ca7WK9V3Chr6IEMeoq/rPjy
8NbEn3AZ3frA6yf196ZYpYpJ3ChFUudLlzE+R7tFxL61FB+ySoBr0MN2aNhayVXmOIVjVacmxUqG
MMybqAXDpq7O/BGlwMG8k9oQ7snGhnrtr1zxm3NrrnLJ2QAWHAo2y2fqHrx+uvvufXkKjnfTq4Yv
he2tz7zUSR+kQH3Zaphd65BfbqM1O6iLRlUbVWzfAWzlHJVZI05vwgqUsXDXhZAHA5XLUtLJ6lVq
z0AaKhXzN0LXEhG/m4JV6KqmKjObmJln7RTeSa+AcsETQ7uhznjQX2JPcmtX3y/4vxxWPhUeXs7W
63/ZS9/9glUAknihDXqo8HM9Za5q6L42cfAaz22VeM2g+6EqUev7r75ePfp9iNZN086UJPSlwqVr
j+oU+tnQVkkc7o/AmOTnyJZ320j36xnGxaCrqBGHc60bpsrPlRZZMBbwBW2OcxS7UXOepM4VNUw1
WXwbteNrCDnnfHFJi7R/lehc/IxVAMkgvVDVNY5aK4JI/JwgLzI0EAjJaNDrygNUxDX9bpC9hJED
yZr7Id3AY16voF38glV0qdkURhD/5GdTgWB8X9pG8RGSfZ2EDxMJj3I2wS6LOaPJgyHOvSSlPti/
gPxtPfD+h1ToP3HOXIWdWUMDcowJx9+GQYcSVMltPRQ+7M92sWTswNt0egl6g0oCOmcFV07ZIUOH
DoIAg9R0+77eKngs5+2v08CIznQN/la6vnrQoINXG1IZ8nPvdc+zo6Lt8AVHc2tw9Gd4c28bY2vL
tvtuxFXONE0AnTc8h+ACGxwmQ7NXnSH3iu6lqtmQRLGrGrUICetQyD8gYVOC+hyl4WwVE/aqcTfM
2kHjj3J7XySPERltkRG7niPIrKCB1n4YzW0VfspQ1pNlyaJQLJ5F4f8XaV+2ZCmuLPtFmAmBBLwC
ax5zHl6wzKpK5hkxff11cp/TRdHsxbndL/VQyywDTRGhkId7T6NDIG8NtMTbHq83HXOPcfvj9jmf
cS2ccKDQIQwBWQhjstECBaU+v4BGtRZCgdiAYoHhryL2ioK5rQKNmkrB7rbFmcn8w+JkQ0GWiuey
66hniMBiItGw7BvbrjiRpn++bWneh412ysRzo9k+aaW+8a+t8pVlWy8t9jSBwkVWJ+8legfTPN6m
uES42oZK+G/ZQS0B9ENNre1iWiwc6mFgt3bRJBXTuNsEQYAz7ff6S+6D6gJv0gDMrmu6U91oZwzZ
LRDCtydhZrqZPpqD4ffRjUIxEoMlYDq8sjp5hFaGYtUoankB+JY4+bpta3HCJ45TVTOFp0CdXINd
EUPTzsTLDQ/tQqzC93BTrPqV7gTQv7H9xZrkfKowGuhkJ0ddnVWBNqQKVm3LNprPJbw5qGa6U7dQ
cVoUrFqa2Mk+bvVO1AypwXdmRFqTDS1iO0gWIwMEcURi1idoX5/8l9tzPJt3/h7mFCxSKpVQ4wit
6x0yIq98S4IlpdZ5lz8yMXGw4OohZdT4IJ2+888JXke/0Nu/StbAtFrVKgcd1ysIP5YFuWZ80Xir
8ombxUud04CZRrkEjP9Qarwxd52l5JVV+onJULY3Gzwb3p7OhUPJJy4C5FxhmGXqsIr/eRAoVuUO
cPXtbTNzJPV/jG2SwpVpqrm1MHAM2zXutGQ7lDEBIl6J9gB2m+HykBtmb/Wr2KYgoViwv7RrJr4n
86UodWPZuIrsOTd+Ze1SxWRp7SZuBrRyqgSqkGEey4/wQ1lDnSwx3ffhBAKycC6P5Y5v44v7sHgT
WziIfOJ0FLkkhHZDPqCA5imuLeroQDSApkJSTQ1lcIeEJ6r1J58+lF1uZxCm99Tsg/Tt1i/8x8rz
PxdWeyFF4cNsjZwucDp6oKmRcjEqFIxobgegOHPjn7IDbErTbmr/3PZ3svaspQD+QnvU8d4WPmE4
pDeiDZ+4JzBnRhlB7nD1aukuUHENN7oNLS9OAAr+EKBN0Px28VMonmpls2B74VBN5RpLo4kCLYeP
qmyQmJGvbgWl8hWoAHHxJ+vU5tdhU4DK79fyK+J8pem395rCf/UMLYrysBPBk2MXO+OQb0DGtxlk
iuqdcnB2wzMSKMwopNst2arwlAQWQbKNcrM7BJslZlBtthox+p6JV1MkufISMM1ewkG1T8lWbUa2
if/Uhb9kRzuWSnSB3jrYFWrRAWvuAa3k9m9Cr1q7EwrIlhuQDIkjb8gJj9vn2gOhH9u6PLsDiMKS
q+BUaT9L6bVI3x1lhyY/E6qRltHJpp71a4UAsQ+dzLRHBRUwZOijRiEYYDt4VYcd+hwpSPKKoiCE
xxKwRj0r4TktP0O9N1UDaxefauAelQ8FtV7lUDunxANZSHlfAuIDqLkJFD2YGYG2I8mz3j63zj7y
8NreuZZwn+o2RCeSa1bGvdQRqJF6dsTFQZGzdVKWIF9cqBgv7buJM/eM0G+4rBhXRoE1KsFXw0Gu
Uzl2pqyZep/7n+izshY2+4JrndaKoTDG49JAzgPu8m0QQNLAfdEa5RrrRmmCl9Eq4hBNMwWUob1N
oQHOAvSiyWtBTMdYfLoYnN3fj71OqKxQnRvTF27GwGH1n8tRQVdFptmq4Z1YvetieUfBqgyxcjPM
9KNSo4xSo+cMICzlTeKq7UsSGtfCnVs83J6hb0rUW980DT4hKCa1Fmk4eN3OsSRDnanScPyaXlx0
JSfg7KM/NLgnjm+W6IvknApSbyoZBRZVO5QUdHJOLIDer50zZ/GBa4BxcRVMiVJ9jGXwK97+4v+S
S/6exUk0i+pcBcoODqzZ92swPm3prrSHtK6wwNK5tIPmt+1va5MAJjpHo+DvRW4gA9cpxK7I6mut
ftRpvcri+qdowspUI3AbKqBCxKNxqbAzXl3vM0c75DrqgKUSHyTQeteGAsQhWygCzpdlDF2hBmUE
bRWTD6SRQ2tS1T6eQ2RAIpsT4AWDEAlUJdACYOLVb2FK1MEp/m3LjCxOAqjioc7S4Sp6RcfZlgDC
pzK0wzXlxk/ZuqsMkM6C7wz1hiKoDn6c7XUwZSKBvOYhCMtjciIxee8zz3bAMyplqd1ArNmN3KOM
O99AfXdh6r6VQYlWCvmBBYCapnF7VgGRllnzRtUPwsQ9auYgLXxocU+TEgVgVLL1SbeOcmMD5TE4
SICqyWID+tLYJ5E7lCJS0AKznUGzmYpmLQBHRyfTW99GoC6tDxo8bCGQXJBsq0Kc1q/46vYB0Oe2
pIGF5oxSYOL1yZGN287JG3nYkkUGVkMIOGVNY8a+jE5U4Eu6bYbetqZTTFYctC7fpt6DlGVmIg6a
5lguK1cV7bcie6e+BJG1H32tQEW+s6P+F8DjpAF3JhSXWrydqBHK9A+sd8w4oxcjelVIvzFyEEgK
f6Vmje33r7zoj5UbWpiIfQaaNqPV1jquAz6aTVofjUQgEBcGcNHJhxG+yFgaVDzMmHo2BXsFTg0o
kHswjT3rSo0FT8wcKXfIIP3C3H0PaqtUlIeCe1svp/d5coqAdu35feGFZhQ6a425diRBNkqHC4o1
y3BAneeDRRM0RJGXWAx6a37UW2lTWBX6jJy7IAWe1TgK8Oelpdh3oNNK/SWxx9nb9niRJl4q01Hd
KBv4VbIHN7Jn+cC8Dc1cNa4wFJTyzuH/4Kzm0pmx0YkvAKm7JEGDcfAFzgaC4l2IlgVUhz1bP1ar
pLW1j7zaLqs7zT6Sjw1PXAIeD8MyblDI8CFpEarFWmIOaDYkCBU0LSBwvSPgEIsvPUUvJDhqwU67
VUBMHgfqEc0VJneG/tG4g0pGjcJxtjLQvRkimhhl+g/ykPGnTk4wNRJh0BafCskfEFSGK6HkBz/L
dqJEPULXj91wVkAxdPvUzhGD4KnOYGh9Mww46oldHuvC8JBqXJKjux1kH8HZaIKYdV9sltphZ/KM
sakpILGK/bpPFAwxFKARFB6yTpcc8ahoeS4aRdqUrBcG901SMYkJf5iclCX6Jg2CHtS6QLK7HSD3
BSDzTQE+xKC9RpKyB733Q6l02T5yjIc+1H4ZTb0LYry3qkCPOzkynRpKQQ5uY+UJpJ5mAxSJmnjg
GRR3WYrXmxxNA6+N7q99xQdkCqSsxOTxV8f1TeInWwjs2EUsmUKVmq0g9SqOGluptTNxuKlVxGoA
THARmAK4LyXIVg7g9EL/lIBurwrgKJOTNzCXgXx34J7ziABhOP6kI5suwCwxAaS//O4LS/lFpQ/Q
EDUhkQCZ0xSx5+jrJ18GQRe9GuUDo6B7D6+l/5Qltpy3cESSpRTlupChZRqdfGNXO2+FQSyXBlaP
5v90eB1zW0t12nWRiQ1z8Gzmtqg7NOpDOADLE/fE0A/q6Bq8d7St2U9gYEDK6+JGoqVmYHgXncW7
2+s6u5H+KkBrU2oSX0F+Tv2CnYPkEhg/Mr8Faaq+I/k+gPu9bWumUjAqPWtT3TFVSlrHcxg2bcFW
ucTAPmoUG1DHvqSBspA0LdkaovyoBJCiW6cuvYidS9AxVFDjYR3UeJLizgMNyu1hzQWCP07GxBbu
iygvdbp/xa6/BKX6HNR0Vfe1DbJJcBuHZ10vn2niPxQuZaYaarau5ztWMbBYIVtsOm9hUedS/j++
SPlz9AVPcpZx5A8SYc8FKJ50adcap+HE6VSzBnglq421TJOVDoYRqkl2yxzLCZx1I5yDkoAaF/c3
I1Y2uE/aDvN+kdAFeGGhG2GmbPXHd07Kcn7e61VV4/JWJogggJZ4hhtbPPQB/XR2To9LGsgdl+6M
s3vjt5/+Xs/R3iC8cYoc76vXtKsuNYueQNZt1sS9b73sn2zDkanhU0amYq746IlFGYgHL9gmCbQq
wjMPwVSAFmr79j5cGtYkNSBG5ORS7gbXRnyGxYfbdyeqQqIFrTq3Dc1VqP9YtkkuEKVE9SCxHVxL
97GEqIxD7zCetdPmG18iuekBqtmo5afbHXgePlQ6PWchsRkDALsDK7Tot7e/SBs29K3gNAm9KRFy
mddhcDWMD1rGBx0X/c6A9gdEhiPUnRgeP5CPlhKY5gcFVdU1lZjvox58gySr333GTmn6JHPtJHvk
mIhgk6kAHrpo19QsELuvSvctxtOhlB8omN4r5Zgb6VoDZQYn8q7B04sVtGje1opzbaSDCt85chXQ
b/TrLiPvTlx8eSm6T9CarolqBZTVClwp66qH3CFHP3y8d2XjqETVSc/v9SbdSAgPFTjoQWH/kQ39
cAIdogg+vVQeicdtNfB+JVmog+C3Rk9/BhpuI3jimfFV12j0bGOfodstQIwhqr9mefDU8kUqtIVp
n0KdNYlVrVHBz6gbZS1n0CHXHqL1/5DOBKHVs7vldwplJgceb78ps2ulph2yYCQ/sfMC0XfG65Wh
71FaSa00gSAhJBh6nuDO3pVPqqE3G1EaH6JFL0okryRQsEuta5PypWXlfcDkp0yAS72PqxVn/lnS
UQSJcwUq5b1ZQrkhdrFP0LhGw1OKmrqEkhIvQiuprkX1TNn77Z08n0SOAvLEdSOpixRfQUB2KbFT
1q0yqCSAscnyGs8i/TlM72kLonlgyBoM5bb12ZkdGZ/4Y5FkrhIaMTtDCdAG3vecFsVVeMqCA1lK
OibX2zb1DKVxAnbu0RCV0ABnKNrVFbTBtWxVUmNze1RL4fD795EX9jxPA5gcnlG7pIfsCC90yZ/Z
OkUNQTJZCdaP2qxWnd1A5mJPbfkX7qj/h46wwQndcFJ0srQ4xTnrS3yG7EF1rLpjDvThjWqjoiuQ
k+A5KEIVJOS+LdHYZLLaIUWuzpzvfHD5FL9C2h/8qjqU6gXMfwtztJTETDm5WYDEVBs+bkAMqmiU
U8Ort85tUO/aFarQZnVHgLB7u700w4a6NSWTncBUzIgfIz5KfbrXJQAB0MR828TsnmZQz9OJRnWm
TYJVovWSXg8DIwk4cjXFTNIvVoTrf2dlEoByeGqPE1gJBLDjXFh+o1hR93rbCp2N8b8Ho0/wgE5R
Is4xXP/BXW8FJYpyCgpwDTdWjmOQlVcEuFiQdYzCO5fbkyQbWwexj6bMTtAa4quPLukOeicdKpZt
iYMb1ylxuy0rQZHfQeBIh5RT2n2GHvsnrmX05ZPro8O1SCc9cgYZDdscGgxc4+CfW5JJnXUtIzOT
XBwEH5rUDGb0AF3ATmENUlO0gAonw2sNpLEWFmT4e3/bwCN7kzPdRo0qKjUrLiqwTxmlmxjB14sz
M2fGNkMem0gbihfPOIPEJTRkUPTbqm6DSP8r6LZyBZGG2HvsRLJpsgwKpaXdemzVKUuogtmDNvrO
iWeXudcxwpHzuizd5Gh1B0nJQjI/e9D+Ch4gd8JUjbysqKjHjaxmZ72OzQxPV15VXQOpWJjy+exz
ZGfiM0JJST3ZwzWysls7edOge/GgrQbRORC1rVw72asvEHleiFmzJ29kdfh9NLo2hexM04cIif2l
016CLt32Tb0V0cJT/uxCjewMG3xkJ4mcNnG6Hie88C7CRYew8y/XaeIQ6zAUWZ7r6rnNZTMG2Wms
n8Bm9HD7ZCzN18QhJiWkwSKOC7hU7n0eo7/7BN7ELdEX5mth100R0mrsgCYzkNRzhkPHInR69r9C
p1nfHs1s6P69KlMJB9plUkJ09E9opbfSkp0jt4NWF15ZpUMYRsC5I0Cm+eq21YU5nMKvUwMX8i5E
npTrD2r5M3UCEPM9Bg1duKWqg5f6mxcbDW/ixUImB2mWAmVaVWhdco4J7vt5vHPVd4MMjcBHDioX
mVenAIj3Usr2iv+esYcalfgGN6w+jH61bvxh8BAM3G2CvqA2h55hmnwVtYYX2NRiWoYaPPyC+AUW
y+fGjVZ4hjg5oK+ocNNxNBSTcyhUViJfd5D/azR5pQUR/s9ddyAkFDx44Ip2D24L+99N8sRtkagI
4zZDzivze0kqNgle11q9OKXOAnJ2aadO/BY0GhEAZMHO1O/xkCQfHBQWZZov+Mfh+N5ay4mjkmkj
BUHlo/IFGmwt6iwo1eCGziC1hm4BkkEkqV/Yp3OtYqPKHjcmTssJAz0inaGek/IxFVBqgKKQz1ZC
cvZGfM3a57qp94O03O2lu+0rQXv1p6+s8GaIV1OcSs5TU29eiuLptoHbS6ZNmWz7QNfjpC6Hucxs
KVbXOmqjatEuLNls0vLX8dOm3K06lDLhxdBg0OeK1TSPTJfA4tZZOTXMpFp6Xl8a1MQzl0HatV7Y
QBmvBGUN4NOdjucqbemSt7AptOkbBW7oJd5IcImsYqRjjbsSngxQKji2aXluFLpOcnAZ4A09YEvB
emGIUwKFRuupqKoUsGokmYMWuwjzTRD+uL07FkdI/9x/PgQUK92FGQWkOlHrWhHCgCerltqRTRNT
uEHljht3Wb5UJbh9yLVvyMAoS5DlFlTJRBvQtnhiAMTnAljVxYGy8nXoEKmsULLw8oFWmOhpqTl7
rjtidNq1799HxoXD/SjOUX/B9XXVOkCK4K0LHbo/XEherRRmEwoOjiWzC4d9WrWNDSnLJX04i/WT
EioQVtS3t9fzdpDXvhPP0bhSt++D3EAC6zQfpRzjLSe33eI9D/FiXXpbHX0oGrhwbxuda9X7YzYn
vlPIuSanAeLPsJTFNWuuYJFj2h5Uxxba2Vb6iwitKjqwpzAwGzA1ogXCuv0NS7tp+H008JxI6GJT
0RMQQteWQ7iNoZRWS1dfMyA+qQFQsLB/Fxze95yMDHZ9oKBnxmNn7p1aqLoKmVi656+zHMVWw3/9
V8ObVinTHE3rOfrczgUpTPBVW0UKMBEUX4vkuWvdAxq8FnbSXN/eeFGnJcqGB27TafAMlQEJzqaz
uTi10sDpCeZJMH75XmX2ZWFR1gChL5kqiVZu9tm3P4IcgP0akvQg5pTiQ+Y3a9CRs4UVnyM9/OMD
J64rRnU7KPQW15kweyH0DeKCkJeNT6AqAONvdwo9ZU3lfJUBPyj5BDqSwcqTHyLwSZtZgC4GP13x
9GejHGL1ve0Aq+QQdzXICe2kceXit/rgVAawlT851APbAqqKBjCe1Cu2dYFqeRPL1RrEc1Ygkqe4
cVZNzjdSG74SXKQTla5CzqGPjR8MBe2yvm8prLXR14rI+CvySkuvO5TiC6sF/3Pu3SuFvpKyelu1
W57vIk7OkehBBpdDRVayDLnbdnmwFpoP13hMygy01gwqocQy8GChGwAE1Ohohsy2KjATjTj7nbyB
+OFFgAQx1/TXtu4bu5Rb+ASVFUhQAyS/opNsLS91K4iJv05zr7OKiJp+CYq6KEJ1s++x6mEff9YQ
Hqwgzs5C4BJv7+8FzzitK0JnFZDDGgF9YJjFuoLf7eO2hdsXEW1aHFS7oG0jB21Kshpvs+Qr7tGK
Sn7RZiGizo8EFKAyqIAo+ebcHfmFmnlq7rl+e6HJA3Oucb2ADJnTkcC2/21g+ICRgVB0sdGmMFDZ
vbBKaaV730xEA25HgQxiuO51y73KK7LVbGz729O4NLwhbRlZjyB8oIIdpr3oPLGLDsKMvb9g4r8E
598jnOTEoFNr9DqAjSGcyNRW7HZrWMIWx6A3IWcKKuQllbqlYU0imJynMVGGSc2gc8owrMp/+HcT
NwlQksMTB7x17UWJAa8wHlMQSd+28F9yub/mbdrYY/R4z1Q1r4X4VL0TGwifrtW1upUgf3Xb0nxu
+tvQpBDa9kada8MC+dor+CCD5MtYLEsu7fNpL4+RUB5rDkaTvRqyaUe12UI8C7A7cInt8gj7AWjo
pwcQvy5ccpf237Sjp8+IhPs7LDdWsmvYmgmr2g1UX6VN8kdiF9byy8rCBuSTU61DJ1MKh3OVFGAT
00sr6BaqTN9s3n+/Vf9etcnRreo8ZVDaay4agJiOqLe82arVey7A5cN9CN2nOh5YAyi3e+692mvw
9d/Cnh46MBJQuOq+dGyyZ8nb1/pH2f10UglSoJdG/eANpDm05BSEx0ZFVqAkJwrsSF70W6+D8IMC
lC0BgQNdFAAbHgumY9LAYwN8KaMq/W7lGLmjlgaADCBPwZZ30KABjpVDA+776rTIIzCX740tTc5v
Xze94Yu6u4AGMcC+0Nb+yn8igQmZ5HVnF6sWiW5sL7MSDn/41hAnd1050BSjSxrguQJQ6GIrBt6l
ggAGQGB2lHIzcpcc8NwlYjTUKd0++M8znyNDuNT5a+5DbKaFfAwBVh5iu4QYEIpPAZ5fiGtzPmVs
dOJT9EJXUldgJWP+GqFpRaAh0o8WrypLZuif8UsjqeJ7fctxtoc3wnzf1ma87SEdWDGzB38tmCW1
YJlKc/i7N1bxW9ZwtFGdoAFGv4DdgQwB+sZiE28GnC26J9gT6rH2/7+HlgmARRrXiQrY+p/DBDOu
ouVDFqJF70Vw0Y1Liyv2bRuz8WZsZHIkOJCFMWPwk5GKjh7olsjtpVDj+zKB+C4Q063zTepfsaW6
zOxr+Njy5EzAgSlOOgwvEuicP3nlzlB/gksATYObQftRp88MqS9E5hEsCptAihs+DDf77mG5uX/2
3fn31/yNhK3R0PhEuTvEixDUR54NXl6oo5uDCAjQktW+MNHntLzIczFjbHdyZIKy1tR6iJBGQQ4u
1LAbZyFmyOqcDU2m0FQfYMF0um/1MpHV2gNhWgQVyyyhZ08pv7QuPodl15hdU3Jbzur+KGsAn+hd
V6+hZE7tHnQB4JLxQcbsoUGs6VlpgiAeNbo35t7VwYY7e7k+lc4pVj9y/quXDzm0fCpAXpLgnKeP
RV+bVPpQ0YQZ+jXEHz4ZuZT8GOXoD+isHkzWxJA/wA3tpOUqlel91DeWp8SvpBZARqnFoSvFpu3o
I6tSwDP8lyK6GuytTs+EfKpG/Rh1kd2GzELOBMxtdizDO4zV8rJ4X0s/0VYEygxIUqBTiOtw7flb
5v8oebuO3MiqCskkamjlYEpOsnfFvWQhELsgF3F9hntY9ejjxSAOIXIBfC7JcGEnr5w+Syk1g6i0
+wZbtf4q0IeSABgbAfKELWL4GlpCgKNFn4Oa7mmxjyEewz2zjilAyi8eZMw1AQJVFFRl6T1IPwwN
GbICtwwJ9lygWtegwyj4lGIUIYIYV1wwyYP7g+HL02ujgDMiOSbJl+IAE4wP9boHr4djD3xLx32S
i9YMlHQVDo6QVibefwmHbGHyw+muJaDBpcZXrg+Gax9YzJVSL2y32RhLuQKhtMF1TVnsyrLqIpDT
dBfFW+U5vIcHZBQeGFB7dRYc5Fw7NZ7nod4DZQhUxaf3tFzRgbMmsNWunU27qx8EGDTMZB1vQHJN
f4RXtHVuvbvgVwMqwqUMczYKjYwPp24UDQJDQLGggvF6DaUEwdbZo2wGNoKQ2QIyI/AQ3J7D9VJU
mM2px4OepIAFF5XmCtiFe+7X7ra6KC945RroiCrAh8Al0tltYkNIa7/UPz7XEYcJ1zjUYJFBgEn5
zzHTzGNtr0CjAi1Pz2SV2DWA4z/yHT2ikrJdJOqdzQxH5qaBPmv6pot6DqeB1iw1fQPLoeXLxjrs
fnr8IFS8jiVrNXpdCIrKXKAf2R1+Hy2tIUTpNUCoYJitrUKrSIZqHsSK2hWaGzYS+meXwvCsix5Z
nGwm0ciF8HtM7KAbNFh0Vw0EqJCcWyC0+VAXVSTmSinjlZzsIipUB31UhF9oo5l5hwSKoEm2uRiL
bwSzDmE0tEklALI/ZafpGFq95nfsQayoFfzILUDecMvYN5jU8E0+hYtkB7OpzXiIk/yJi1qHgjyG
2AdPQqSmQ0DALm0MOHTaPvY+8Li8W+lyby1sn1nPMLrQTOaW9w1hktzxiyaD1d9sgQexcqyocu/U
aNK02mdgdCztrVt6m5g/nyPLk7lO0sjHSaHsEnj3wJrtNHSSZOopR+lS55cswgtN/c5UtLrhjcSD
/MLtkc9uqt/mv2+vo3OjOWBeTxXk/4b31Ov3ITBIeQ69pfvbZpaG+Y3MHdkRFDzoUNrqLs5JXiu2
u+fH1nLMIe9vtktdqLOlhPGtZjKpNXogXVBxgd14r5kIzxvvQjJTeedgL8jX0q5/QILzL0c42btN
QWRH8WFzKF9Uu9zy7/wNyP5MCJIuasIt3RUndwC0ujp+H2E6g52+l7f/qTkt9+7NYorHEznJ+A3p
f+0k+lOPFClAPpaH8SplHJDbHpwykc275lBDPDVQXm5P6exbyMj6VNOGM7kmkoY7eByZxIKC5TYC
YcGnf/DvoW2OUTtb6YSyK4lRetCBWXh0Fz5h1sn/Ph5TzQsnimJCe/gFA4TpSvUkt9vbY5zFpI3H
SP8MXK5KypgIjLF+Za95a4tNsKZXcH4ijCAvOIorUOc2vY+rhQ37Xdy/cTf+hvaMjmQGrjzVH2a3
NTJUphLgY4AQPZChgP4FRC/Gm5p1UQ+ioFZc+3aPjjVgy02Jv6tx81i48h0tQbHtJ9DZFuohiemu
yXMrrqhj0dpYwBrN7nkIrGoqoxxQn0mIZ7wSUhO5/OIm8qoVGRqQ9qHRQeMoMOVBJye/52C/WFif
2cgwsjoJ8+jn8FzmC+hig5Wk4fiHoopQH/DEijjf2YAJQHVltWB1dt+NrE7iUauSrHVoMASAe10H
DWv84ubKOq/viZYehkcnOcdNtwIMo2IroweCIPYam4JKd+FLhln92y4ZfcnElQqlqXNHJKigdLhK
y4B/VqcMUCvPA3+ISi3WAbhQn9Dka0lRYqq9K4DqihcmZDZMjb5i4lyJ7OWJU4T4iv4BERP0F5oV
UDRQRnRpwEtTP3GtHufM7VnVoWSEvs6f8hoMK/vs80cLzpkEDdOhuVjkXDI58bJMLlkEJnGMTv7l
IakTur9S/Pu4wyWQ3RsJ33Zog4e/h/aSa1W+eOygQEWaZmHs3xQ7/32x+bSn04h4DpE5iMCr9RME
fG0dslpC6kDejRPdUvD+ZWpf7Gv6mTQVmv/AS3QAQX0Rnmvx5XmuaWjnRFwECOsjcZFBWaKQ17rR
znrzy+g+Cxd9NqG2jop72XmLuidJQs3AIDsfZOAlufIuMB283ZZJY+YEisPqxZfPLL1m3aurPYGd
yeTVhkgHIikH0kG/in/qoBlzkgzM07qNieHdT79uTBXCmFChS0Di/FXkzxzdVpUL7S91g37RSuyS
fpvHdynaYTxjSPcepXoBKztbntL+2rLo5frTsWs1FQmR4Tg8t7GJWz0x8J6KCCow6dWoP9GEvcsc
4H+QIMjxqml+qvJRi/eReLt9gudYsMEC+r9+k5NJhKkLpyxUvFlfYqCr45athdKhdBNy8CiVEfTU
qz2IcFZRwQGlyLqPNjj5IKcos52hA8IZ/ByUsGoZGjKEQFLmIdAe5AiqyUzaxXjBg+/VAT/QcogF
5jstV6817u63xzAbJQ06XF9VIkMXZXL+Wy8gsRtKKlBL0qW3IUt08vdgph6kbXQTfVWHYF+jKTxe
MDx3Msd2J84AgNS+MwoGuwVU+1CLS5qF5Rn+wvTIjS1Mzn6UgvU6cqFWGZN05YWZGfBuL/OXJgDX
ENmp6DdfmMthvW9YnIJacl5nKZcxl+Vq4PfKN7pd7dlGXRMk4nThGAyff8vY5BQEOR4TIk9TweQp
WST/2ZIIjE498BfKoSzItvcAa9GWbjXyXNQazeq0bwtSZW7VFFy9Mr3f+EUO8qZU+mSVg/6+DGqT
0a9C7ewOhcaeSyiIpAU0MlHek8olso+F9Z1CLBjLukZWFExAjM4VAm1X3m5S1du0dB/J6MwkZCFW
zt6ix4MfNvUosXNF7Rmdq7EL1WGugKYntIzjTANlP4F5sH4ElJ5w3Fe1tNQzNev2xsYnmQtgNoBR
JA679Ara0t4zLLtcP4YNmFdweZXRpwbZYtOD3+iju1yDSBAtfNxxbb1e5LJf2gWT3EV186ZuXVUF
3LAFs2hkV3hOtYdATmy6dW2qLZytpcWeuCkivLjUYzzh5RCrVHML/P0gglJ35dA85st7NEssWJwt
qBoDDTA0dqEvMSX8UVXuU0kLhoLqcJqDdfUp34P8+3/IZHB52EWWd8wP/T94ORwbnkyuYH0PxcpW
var+Tm6/Ov9T/LPsc2xkMqFU8WvVU+GrCgXqj0Z6lKArH6mVxbgLscxi7wE3xct854TOQSqyDDGN
gT6N2v/EaY6meRIIAtIEsgAJDeoXzsZYQyvC4mD9zHfg1rYXE8LBK/7Na46sTYKC6wpwYChwX43y
JgTE+Lhi6RFQOHJn46a1Y8lZS9JfoZZvFdCr3R7r7CaGeCcopAzojHxTTI3ch14wJvIo0y6KHtt1
EG4luV9BpMCirmsbSXoXSV+3Lc4WyI3fJqetONyperxL1Oo1HRSI0+xQeRAUL/k2jQKCUeO+E1Xk
SAx9kwlQsHbxJgiKdRVEuP/0lgS8np6CXo21d7e/bDb+jz5sEr4YrTonJrF2yVvQkCm5zTyxkHTP
RsiRiSFcj6bbCGIX/PRSe3GQnnUGNJsxMpEEa6AHI/+cK8+Rt7s9qsEH/217jUwOfnNksgEDD1py
YNIT+7h/1cVeVAsqnXMXtvGKTmJQomsQvo8r7aLl7UEQvLa40qZh3ZErSz0ks2Wisa1JyGnwfpdA
ml69ZpDMk3H/BIT/SohSWVle7Jscqo5csvWi34RAWLZya4c62F39bBPJ6keH1ButSGgn14oHlTTQ
oXZWkgi3t+d89vF8/JUTfxmA01HXI0y6yl+zIn+KaxR1lVrdoBMlN3sXFA9VeN+3zZpl/avsnFoD
tEzVJVB+5u1XoCD/lN6IQvc4uJ8dah4s0kx02C94usGj3tobE48L7sYyNIxOvXIo0bod4ghI+AgY
fRpKTkws7MTZSu14ViZ+lXk9c1WE/mu041/BY7tz95qVH5t18RFtQdq4XFoZztOtAU58q6fXfiJ5
iFt1dud28U4qX8KQfGmhA7WfbI/HfOn/kfZlzW3jWre/CFUESHB45SBKsmRZnu0XVhwnnOcR+PV3
Kbe+tkLriHVOv3V3ugIBBDY29l4DeyhFsMKkN9YwLqzv9bNnzZ/YppjaUoxYX1WPHA6CiQJThqwp
/uUws8CVRWGi60ZhHECT8WlrOHAHh3LeUsJzPXhBuuzvSGJCCVKnIoTdXgKxsi5yqGXarPJjeE7r
KBDVj1O6pFZzeQXRzaQMZgaMz3YoLK4Tq+l74xCl78O4okMAyMMSG3xpkNm+1PkQtkoaoNiY/6LG
zzKwHH16vh4SLi/e10RmO7GGSBeoOKoOI/B7NckBI6abuHEkPWqk3zV6vOnkksXv5bj8z5hzsCoT
bUqkqeuHMspdi1g+p+pGTyAsBQLs9ektLKE+24J5IRIitME45MXPJH7M+5doqbZxukW+n+Wv2cy2
H+jcWmky3DKtJJBl69y0W5IsWprF7K7Uac2DiiK/TqUBIsF7S2unzpeol0uf5TTRsxtZrzoLRUeO
zwJqR1t2vpoE+wibAQ0l+/pnuagEAfjF/50f/TTjs7E0swpy1cSiKUe0OpO7Cr5I8b6sbf6iDR6s
6/eJ263Ju+UXHkDM6z5CycoRip0gIGuAZSzcjJeLO2c/aHagx9xkidZF6JwpoUcNwCRqFa/xyAnM
MnFGAzQLI62feda4eP84A6SFoce4Mc2msRXY0dkE6nC2WUcLDYfFHzYLAlTCHR4+KiiHApqe97ci
f5nMIyAkq1adIP4ypZmH22SlINRlVQgd++QFFvaxHY7pNtILKNT1C3F9aaPMYgaElJOelyPkaBTz
JkphgAzilbCkS/oFg4WFkYwT0uNsm0BpNRqVQtMPGfrBQ+6Oxa5HVp4XxUICfLE3fLYh58Lvapio
umFhQ8KR7TOHH1vtljsBOMxJtHkJjLMQMoxZyMg6K+8H6OcemFF7EiyisM9W10/YaVt8i0om4J9w
5QGsao6nio2JMNoBdBql8BvTCwgxZTYf35uqgFqUuNXDaGFXXE6jzoY8fcyzjxXGSpZqQ3bqB+vb
5pGv4ZDgcD+HlhnWsYLNbrtwOP7Aka/NcnZqZRgnZdxhSJDw2bbbnfTrmZ3tTD9d12BBDHgio4Pw
s1/F++Gls4HJQ7u/+4UjY+IfK6D5y4VIcvFCPVuF2XklQW2KNqLo1uYQHki6W2P4PaXS7QITUnLk
SU+zVRRM/vXPffGGOBt1diSNVva8TwTyEetpkhArzR/y/8WnF7vpnz31p+Z39oGzcFTG6bTaLTsS
89iKl14sqFGePtiVDzqnPkdB1OdxBegWjCfBb6Nun47APX5GU3YSMV869afr/9pws4MYMq3T1Roz
0vxmk7n0xXKMfXLLsFshlnr9E13EMZwv3+wWPxnviG7CYH3pM96DTLjJMw0xrXA787XNX4P2fqhR
h5zyhXlejDdnH+7052cfrtSDAh6kGNlCR701wensFwpxS4d/zm8emCVK7TTEJKCfAaXOAjUjgHp/
BcqL7GvoEaJBnkSOKQtboOTcRNtxfKjzhf1z8cI4m+ksBvXFqNH2FIOAJXWAjl8HuJUlLF1Cddhc
/55LizqLPYJFZVQkgGXICiWZEdY11VIVbGk2s1jSdApUCQucagLfFcBbVpX2SgA0hkD0wg65nGac
LdwsgFh9NrLudLYbt9kJ8Q6ruTUU+57UD8truK0Cs6Tcjp/LSPbLkQsgXOhI6TAtnJ0KmaYqi9Fs
O8BjAlewfcI8K5Akvv6xlkaZnYBcEzIf5CQOBlitfJiA/h7cGH4b/26YWVrLhYmOcIvJQAQePisM
oBU4gC58q8sb72vFZns8rPIwN6YW8FbgAuE17ebK8/VpXI7CXyPMtraEk3QYMaByrIHCCa1zmpOs
H4+cQocceVIunKTLyReqcf+3B2b7PIfua9dkA3hO/vh8Sr66rQQwL3SS7TKD8bSTv8f8r8FmO53S
bjAh/o6t0MNnBpYuLE2hUQ2iRkOcsEK46AxPxOPC1lj4anPtu1RVxTSxDjiy+lPLn5m+9Ei8HCz+
mZc5e+paIdAK0GMEvSndZuNtpQduG39AumZh+y2Nw/6+TGI05OGFkcnDaGVuWr4E1bRl+iHQlmBP
Sys2iwzFJCSxCoBg+rJ3ehRHG/l6fZ8vjXD687N7MeNdZFQpiH2UAVJlwRJ2WCLULRyleWuMN32p
hgNAknmITmPiTg0k9XN4S437Ql0CSi3NZxYZal7UShrhHLXwLAS/M4DE/L9bsVlkGPSuhnFJAWAS
NAPNX/kiCnohUJuzUADTzUbV4hIfPf89jHdtCpuh8ff1SVzuD3/Fm3l3SZsCtRQKPormQx23gmq+
LVI7WaW++VBvGrtvvOp92YT7P2SA/xzReYsJkg7NUKtjcgyn/kcZgzgKp0euTnbDNAcJ05NhpC9m
MjmmadiNWDq5C2s7l4FrUdefzAC3UwPtCTR4VLSuwPBaCHRLo8ziQ0CjrhU64msh7vp4HwXEtsAC
vv4JlwaZxQYdntq1mgAkNogIxUq4G3HqFuH/VOb92ijWLECUbaiiSoXt3v9B3VWgtGE4IIGvz2Yh
pM7tsju1HTRYy+oHBa4CJfTPY+lAkhwUxnHhxbw00ixC6GOWQYAPEa/UHgOot/QDNOrhrAbPqoU5
XfxCloGU0gR2Gejiv2Nrn4UD66CberDEbQYugwZMXTctgrIuxtezYWbxIojwpGoCJTnCbOmovqII
sMlwju9LP3UsPOVAsg2daMuXUpaLofZs3FkWYRQdGjYxkrDoZE4EpVReEQDopk1c/RgsgO1AkSTD
jTK9GLJxh+qJajfQFfhf7uKvXzFPKpqwpsVIDCwyLM9NiJXWBL8km2x4vv+772myv78nII5sDIH/
OOh0W9LeVeQLT9SFQbTT5/qWnJ1NaHaukzbhZSBr/aAHozdO3IBnilG7soWe0AjPm4DoFTot+pvs
LdUn1AycPKsfWj3a1Gno6oF1044DmkyfAm7miTU4SliAs6i5CXZ4178Qy8KFUsDesLaH6CfvVacy
dmr+U0kL8OsLl9Ftbtxy+msihSOT7oeFprGumy6TpmLzstmbKgELVFj3sAcDRhR2AD3NVVvpgsQJ
c57blqKv/4cAcbYsszgUmJCjQ3EN/hzGTzPRnygx4W1reGX8eH2gi8nx2UCnU32WEUV6qaea2iXH
ejSBa2n2E6CtvQHT0TLZipS7Qz65GRx0rg+7ECzMWVhKB2uqodyFd1N9mNJjTW9BBb4+hGZcjH1n
c5tFpDZmJYt6hIqWBLeFetpNZrtt9O7G7AObox3PpbXq8OTJaGRnhfFQpa2DBuYH1CEdrgE9vIV+
vjvA/NsMi9WArmZbEX+A4XfSpU44AeInabNusAOhA7YP4+LGDK3fxljtxj7d1q1qp6rYB2BWqG3x
rEyglTHFEwzvnPqpGIZdBe540IUbmtHHiqOpaIIamoJgkkZrGj+lJzdIkKWDcrwRpFrV3Qh5MyQw
JHGmQhxZdccSn9YbEf9UBDxMgx+0wUHSRzci4boPoMQBM1mBvR6gju6FIKyg127zhG04Cx0tgzQB
z+9LKKGOY75jQjos5zC/m9ZtC6IUSd1AAkZX4AkNP3vPCsAVERLF8sj6SChaNjAug41ZE1vHnFir
INHsWLyB3eEaFr0pFWMlUtjlqeRJywfEqZK8jMS0+7CBzWi3yXm0ytr0yRizY9FAuV2D+WvVv0ij
8fSArKGmBa2GHkzmMdwM5o2qpgjwITDZ6k2HO7pTO3gVwRwWdgMQErJhwgIdc2VfQ6ZkajonhlVR
2kUrlby2reonLF8r6cPUxFupWHabhV4zwhl7jMElL902ga09eCnDBIc0rr6IxFh11l3O7hWQ2ovm
l95HbpJEtlrFNk6ODw1YWyXWmhaGU+aaC3K9x8ha1p2dyGOADU6m4o5Dt6uJ1LWR4bkRK+MuH/NX
TZmciCnbSgyqPcLd11RyW2ODJ8N004IsPsGBtYDoyNTCrmSftbA4KD1ZkfUpCkllF3fvLSzbwJDP
IN9FyS41IxddPAlAR37UQrAIn5Jqqxl3kFqn8kYPj3G4J8rPumDbJNjkaeJr0c9qbO04hJ+VfMyy
dUUw+/4XXnx23z1XLSA0N6EJxGjGXdhDyeAh4dsuCNGCerOUn0PrgSJjx6jW6uzIxWsKNjtgrRrU
vQovrvZt/ByLe8kcRb2N6ldNbs3yl7A8Ua6INnnT9AlvDB/+CnvDugFEwSVlu5oCr7B8UxshJ5r6
bNoOjRePb1z8hP8TRGJfEW/r9oesy52MkAaqTz3sqgZ2V2THNvAVY6NAQkh2zK7Tl7g9pCPci7XH
gctVDth7Z8JKu9Q2IoHX60gB9bo3tfJe47GtZx8qh28ASe246VEhyFyz/SQASbH0eSSHCmQpAsn8
BAlOUFe2NjxOI9D1arYeoycGZ44ObcTSJKupglb61HgZOcoweq2hNoCvGNYDMvAHEBSUFv5h+XMw
deBalF7ZQV4uMx3Z36fKK035thgDtxTSjVUvx/8DXRamgoU7uUFz7EL0qYbc0yvmENjtFjeS6+8g
2zs1uqt9FKNMNNpR9BpmR0Ns1KByAEX2q7T2RirfhuhYiweoUGOTFgeh032mvCdQYxM8eWSB8RnX
BaQSWjjGw/lh1LypEW6MMGSavwZluIF4hJtbJqxg3iz1Vs+LI1S64T4CtNo4wTC2Wqcce9RQwd0l
9x0FJ7rgLtdR6dFQ+5Z+p6q2BkvGEKXpaPzoBOrFceUqieXq6m+YGQMcDbHv1PJ4IU7+feYafX23
7OGiltarAK3woChxI3LXaGs3zpt1IDpPjUqYzkCCr4mdmhu+hA9Jr9LVBOeBKm9sYUKhshgfhJFu
kgQ5HB5DLp+o38bWth5/i3RH0g8dRp3TQN+jHgDmotn1WrYOaLLtEXmamm2GOtkHiXpPo/GYMV+C
/sXoZ8AZWqIIudl431qIqpnx1kKKU8K6OC7iY6nthaSbpgjfRcA9ow1uW8Lu+pTvxLAeBD8aCszi
4E1age40xB4tY2eq5U+lBZi5OkYyK04afX6RPbcarquSoAWt7gJdOomOAFzFfl0bkGyElGCzJMB4
6QUNUDjAL7rJqUm1WZ6QaYWhN5Qlx/hZgSndWochfbSqbiD+/7PegNuytd7oQs59IUn4a8xZkiAE
U5sORLujXnZrSAa6AkaZRvx8PU+4kCX8NcosS0hNc8gmvGkOLX2kgW/QbM2bEB2ahXEuFQP+Gmj2
csnMBE9LsI2OTWscQqhbI6W1e0gyVD1U/caXSAKwCOxgkWhrtlRyXVrL2fNlZCr49UZoHkpIMSCK
elr9FtSdd30tL1EgzufIZ/37NKpYn54KHnrmtr+rTe4lDyAkM0c9Rvf6OozsaIHrceEB8deIsypo
OnR1SrrMPFRysqW2CyppJ3z0gwrKIrofNAt6HhfegX+NN3sWRawa+qLGdukgWtUZEMqRx+uLyL41
KfF4poydpJw417S5Dk9AzI4pAVr5iPtVyu5wpcDIsagOojHcrniFFTaMdc1HCqkZqmWbnjC3bnvA
ZOBNpOZPOnRFAris8xSMOOtXy4dfaRsuvFC+vcNnP3L2QolVVVFSZUiOiqq4Uql3pQwcTde3BY+3
JhKE64vybdlnw53299k7JWZRVesd+sQ6UisDNCUrW4g27NtTaDbELNyQFrBzpqKebg4gmrXKB1Ff
SSXBOZO4Uqsts5qtbBiYf2jOxX3uKqO67w04DHTCjmBdRgvTz2J6n/cfMb7asCdxD2MV3Iwh/GyK
1omRctbyY7D8SodcZ/j7+hp9D9KzGcxC2aQNpBJhmxzNfe9BkcQrDrmv3msuCsSbzKt8a5N+XB/z
W/ScDTkLagogkaocceCbqfASXNp9BtI8NMIqtro+0h+0wV+lgtlQ8xCWdLIYB2wBze82yP7XGegm
0VpZ//eikH+PNJcA0ChhaXxq3SDL75/lLnNLp7rRoOPQ3CorlOkWDXKXPt2c889hBzVFNY5TshEg
QOysVe0X5Vp3ca4hjyH3UElCf+djSQrkO459NtdZPLPazmDQvMKqcgWvM8UOKJovZriH1INfTisD
D6wq/FBjILOz6G1Sc1DtX7SG4WX7oQioPWbZO+pEilvR0quThfrEt3tr9vNm9aEppEkYBQ1wLmCy
cQhN0zSCQZ5/fW8tRJc/ymhn0WUkMWn6AR88UVAUwHssKe8XRrh8UCDbzQ1mMXPOzJUkgqam7AWA
3vyNls1PI+QQAqtXtGhPtBPlruotzRGRXnso8n2wWj7IIvwYqua2qsVRdAaMdoNuN/F0zfTfOvtM
clj+BdIdlKMZ1que8PemDVDDKjMXen1H3SRHASA9U0wvQNofte0d2Du7DFzkljzVeNqlcnLrCF3r
7sSHNPLMKWTgjtkpP1fJD6NNDgF9kemv66vx7dL+81W/FmO26Sa9sWRcQXKn039GOdkTpnwqSrRK
LL5R1PyGGks2TJe/8NeIs30U6ySYJp1h+VvonrV3SbEARLm8Ub8GOP2Asy3UGJlWG2KIQVSSEM/7
ZYQP0ZJG0tIYpz8/G2MaAAnJCgQJ0ij3EXiWMMFZw9nAvv51vmdxs89z2stn44wA1DQ5G8Wx6+3K
srVjtRlvw21LkGCt+LbZLrtkfocEzMac3V2JxuIi1/CB1MzRt3AiLvfEgb2YZ66JdLrFiPsfsqyv
Dza7uTIU51iQYMAcIdcj0H16pyuIXjhluDlpOUpHdSCIUqLm4QWtB2yCFxb2IjJ0aWPObrXIFLoW
D319iFoLJbOPYUg3TET5Jo/Mu9EyNxEL9ooWPERd8hYH2mpAZRac8+5GDcxN02ebsTNg8wnZbCtY
WbFYBagNNhP05YJkbcE6lMO8KMhKmys/RiDNkA5C9m5CQRsiBa0zQPpBa8n90I5ekaAUQ9tdkhDH
CDIXGBpXgfeslNVKLfTnxoJafpovFGovbzfV4qalM01nc8tDrRtbiyYDqpnCCXy8LE07hb7HB+oq
9Yk0a4+t0y21Ny6u+9mgs3UflCDJugrxuALBnieWjb7DwjlSL2eU/2yxOX6yzmot6KJcOzAVmi10
uhlSYA6r/m40UZWsX3vW4EvijaSX+5DflT3y+fTQTSlUY3+VnQLQbr1OjWDF8O0r80c53KvkOKIW
weFPbIp3ld/Bw8WBNvtvZpa2yHElm9GHznq/yMdbrTmhXKzyXe2UH3nJ7hoCnVKJV8L1gMEuLib7
mujsEVbUYYTwXZmHrjr28Jrv2FOvPpolXMe01BP570r81MfCnUTkWvInQTEVDpR2nqO6mbcoc6G2
Gf1IsFFpHtrwrX0SUOxzcvlcmkuqLgt3z59AdBbc2hhS/iZrzUNgTpu2/xl2fB2jKa6iVm50b2mx
kLcurc3s5qkSlsTwwQSpB6q5BUyuYGO5sPynv+J7Zvy1/KefcD4lWtAxmDAlWecgzt6PXN9ANQd7
66NArpT3b5WEWHV826afDFWseBjgeJjY0TStxo7DB+hVKXJI+kJurxtsevJvDoINgQOjd/2nLmRB
f9Lgs18agQeELkqdHFOOTh2BmId5YASv1sJceEVfvlBABOOqDoq69Q0Q3/cRmNyKOCotBASlhJnH
uG+raRUnuMBqZWVqP+HK7JQNWRnCeKjrJYDWxSfy2S+YXaO4mBnaOshyIqjHlgpg8dEI2VEVrhey
f2L/fS/vdIWejTe7QpWUCtoAW3lAmLV7bGTQSI46YSuFftbKy1jVx7rpF1LnizHubNDZNRpzMhjo
B2gHEt93wNHQut8RrcHZ7dcc2l2lEq5FVi2M+r2YNpvrLHzLmuamVqThMTdgXMo+TFGtAuhylXkM
b1np86G6oeROhV+XKe6vb+KF7zoP66rgEKw9nWiKM9Jyu6PCNtDZgaegiyxz4chcTPq+FvjPSpwd
mZr2krWgTh/Qo4DxIIzxuOLW0+f1Of2BnHyLIWfDsL9jSBXLschV1NFiueb0YwCrWcLUMCgLW02g
6IHuG4WekTDWDD7exWjZAiZ9BEJc6Hd18q6OY3uwfpg1UkbEEZLqHjeh62jsajV0S/p6QsAr2YNo
nnJwkBUdnan4VtOIo0WNnYcPJtSR4FGj4mqULLKFgb+kyV1TH9E1iB0j/DmU5mujf+DGcGpkppb+
UZmxrwxI2rTpziyKHVP3gQ4AWUOdvL4bzOcp3clecaZ2nQKDHgEzJNLXpns3Gigg04+4Q7Wf2EM6
OLmxGsJtV0DvckLvKILqgJasFM0ENR5dD81EH66+hwEkHoeEHg01eUhi6iUDAzcsAMND+BROl2o8
QTW09+NWg5xn18GRa8KcXpI6iO001Z3rn43y03e59t1m10vDm6TiEmBDM1J2vCbrLNG2ENqxG+M9
TEMvgLZy0IQbVekeNKMdT6bltggJgj6KG/A6hMiRnQSNmxvELchjjOt7SN95PNzCkH4Lxs2qSiCe
LXUvIRAqNbqNLk27rrJ1rmX+wKuHgUGnwGAFWqd8NepvfLqvrWDLifVAqjtC1FVZ6G5mJbYomNdD
SAMloy1XYl+w3jP1u1y3YMKiOWmDXkmZr6Ezfyzz9lcSdetWnowFy9c2aR02Kut43FYEOp68/JW0
FpS9bmUZuJQda6gJDZk3QfSFEd1RkqcgzzwC2lMGzbK4A9UwMfG0nvZah8y+LLZSdfUQdwNGaQQ6
Rgq2a8Ldljxa6CwX07FKP+RYebERbsdohO7YLSXFPoUzjaamm3IAN7Fo/ADuQil2nBnKp67sHgdG
9mlvwHeK71sCQ0tm3g6QURvQN4wkXJuUlTq8aEHq1aXlRvW+xFUcWA9jct9UeGJF77K+15K9zLdp
dxvyTV7e9dl7QSyo2QSZbeaPp/ZzECNvpcN6arCx88k2IWfTDjp0zuIPjlpsVffeKN+4Cn8RmYOe
UaEXBkUgYDs4bW6Butm2cfIOXPy2K4V7fV9evOfPosksIzFhAYJDlWoHwd7SFg8WRvPbBMj4VF1g
DC7cP/OMIo4bxiWT8XFaNTBu+f+ipI2/xBddisKzuxwsk0KErEqOfflZnEAUaHJ30e9/t2qzC9wi
ZKjYFGmHVA9RU2fvGdmZSPpzQVfXR7qYBJ99n9mtLVnYFeaES6Xqxw0MkWxRHlQI4PVT6I/KtOqK
doEwdPmNcDbk7MZu4TKScIEhDfV3IHovmaLS62C+S5TJyxu03rIQF2kQkRsyGWw1odGZQ2CnrlWX
JtNP1SiQJ6pkzTJYsg9pg4fCYLEtM6FK3eAFoaWIFJKu8vq/Bkn9nWzMxcuaUhDS5djNdRr8EIm4
yRhEoTtpUyBDVWg41FSuVbZEu71cFD57o5425dnVT4M+AngGogPilNDBnaUpoM/G5JHm03siFVcx
EFMn2JsMz12r+G2k/BTkjkdbSZfI4qcT+/2e+Xqkzw7AFCppkooOj/QSjAkgROjSK/Jygf9surPt
n9GmTiDLER9pJZzEEncVdE6j5E1zq968KQwOrNbkCBIvZFgLU5uDKuu4zKhpof7QYVfK1FbBEbl+
3L7T3//soH9Wb87VqKeUEj1QwKDW0B4xNFtlQKNJ8oAn1oNljgL/sX0UChg3hgKd9cnlJ/iFRdwM
MNqK881YfeKJZ089/PLoy9RvEwgeRuqnbjCHcqLaQuMOjRc/yuX84uuXz/JCq6RtUUFG5hDtei9c
t36FuoxuW9vGWeaG0cup9ddos2wGj8NapgMhd8mGOdEJY1DY+qZ6of6JH8Ts5sm8zW/c+uX697l8
iXwNO7uukprqiPCYpOafptituX/q8iwp7P7p3F45RHNyiNWZ8aDU6GbklbCHPF13yVMC4E/7AwKl
AFyazYOoSweNxY06rtN49LWp9aJ2z3S/V5GWBqiHMsjg3vNyB0iW35Y+GZ4DPYASAQec8YQkCz9M
swvcjt8BpAiLlROI9vH6ev2H59fXgs2iQdukWaBUwDFUrEO1Hik7kqcGzBebG8jTgo0ZHUTyNhQW
CoeL8nNLu2QWKHKmazguWMYRzhbm78jp96GXO3iBSAcVtR1ERtxxHfnXJ32a07WPN7szrYDVkygR
nowoWhP90xIoEneNa43rfzfQ7KZs4hGWXJDHP+ZF5gz80+gDrx8Ag1zqWSwEPmuG1lCI1nOVtOIY
xkDM3YTxj+sT+Q81mH+2yZyAAsxQgsf4iaVelNs0kCh61use/bUyQoc46iESJNZlaa5TCHQ1kWaT
dAlhvvgbZgGshRximhko9AYpdLQnt1px6hCPvqd4oK3zQ7fEIVmqZ881w2tQO6wJMf2o+QLeJ8VD
+VSsdTu8O/lZWm8stBeW+eJ3NAwY46mqDgv5WZ5gBBItvhZCLlylKAbDQ0hAZopC+EH1yuKTVzsu
b0eovfY7KJkb7FlF+fj6b7jcTjn7DbOIUFcDGSvwfU/2HX57m99qTrlFdQDi+QBXRyvD0+1yQz0o
B7af0+TAd2bRCW1pHWZxIcxNqfMKvyEx7kNovI5tvXSRfxewP93kZ/OcRYEsA5OsgtLrcZgozHxj
YCSDbcGecjGuQmp5SQH97MFwRyVw+wr9VIaXXyjvWBW7vDRWzETdo7GHpLGzVqIYXDwChb4zYBYV
Fym15disVYWthyzeNjBoLAHktIQPuJ/HB2WPGsjOjAGBMTInlc0Nzbu9BPRw5CArFIbhl7HEQ113
emxvYGT1HgsNLkVN1E3TAYYigm3HiReIByt+Sizg3/UELpAcogsGSsR4XeukRq2j2YY8fJygwWZ1
r1ryu8pTf0i0VRc8CUAye1AbSVVBTGydKu+EN86Q+/jtW0jA2rWVeGNfOKqa3ehCf7CMcJUGvaeQ
iNpqNPg6uTebfdKON+RkNYaWbN6yrdEUuPpQ6qFbpm0jDcUFkK8SAFnTXQOjJKUMvFjNV5MW7Zo2
v5umejtOr1kqgdNUPKvS7aYNgQ4CrI4/ZFQF2NnaaFPiDq26i4mvVkiXKUS1otxL8xyy39xNCBg0
Vd77FlCnca/cxbW6b2TpTlbhhCUQVFR7T2l0bwBfZjIoZQlYgbXWiyTZVuPte19Bss4UW4Mo96TT
Xk9IIKjnOw1972GM2Ur2YEXmTWzxdZ7ijm5gDzJQELCgb80QCa3Otmru5Cfpcb13GgZaIsnug0gZ
IP0EWrklt7WE1EA5QjSYGz1oKJA10ehnE5JuBUxrBbFbkOibsK/dXPBHMTGvGrtVpAZuHQ5oYE72
0HaHMYFhBcpS6K/AN0O/nawJHo+3Cof09r5ltV0K4eXW4EYGtK4B+oZI5AqiuV5R6WsA9n/V7Z1U
IB0u0XRsH/N2W5LUyXm203XxK+q1HUfLBxhg9Vg22pPsyg0ENzyNwBGtjvC3MzvX+vUQVi+6BNtb
pV5hor08fQQpW2kB9Fmgymu0E6iR8VuvWT7KLQu5/sVL/Ov4zi1hRCW0ERr+4dFCJSas9Gd1goc2
k47A2l8PiZffM2djzUKiIUMCjD3k3KYo24bDsIlaxUtH676Z0pUy4OhBmn6YntJOX7oRTnnyt1zl
bOhZJByMMTQ7MzrBiYZd2634jbmR9/kGoqrVNn8Y1+z++mQvZtBnA87CoqWkOuwCSnE0a0QMjlc9
6eHEDvMAAVZVOnnWAM+7vl1a46WJznKlsuOZKk8pjOabuG2rVel3eJ7or8wWdrzohrxww8yRYSGQ
47E5YpqtfpPRz2RcMqe+nK58LaQ2a6USkZQlHVDPbT26Okkrp76yQS3eY2vgAxZAK0vTmeVGVsYV
WtR41KegEILYaLNsAZ67OJ/TBzyrYYwlhP/UKQQJC8LvcO31UKy9HVen+YSusrALL79LTMVkVEVj
Tf9G9BZ9V4W8HA5lE7gSJA1V8eN6o6JuYioPIHl0yj7Nn8J+AcNgXtyHXwPPU+k2Sck4UWoeVPob
Ygm+Voc7yGHelz1It81k/GqTxliZMK3ArfkGgMU+CNLXAqC/VdMz+FE1p0o4bIUKNt0F2eAIylCY
A+MANhPm9GxamS9PZpQTqsDJZ8hvyvA2568GKJk0f+T9YGt0AlNi004UBXD8q/6c6YarkDeUukGG
qIvXFpNnmguFMFgqwOu32DB1W02DX7N9aT2O6QNF70OVQNnBhrueDlzjSAW4rac/ePgjg/YrKg6p
cT+Mlc3Js6Ksp/GowvSziwOX5XKtoDBmDXzfW81vaj1F8bZuUvjuqv1qYGLfjtFG0vZNbyu/mZQf
IacL8f1y0LUoBchOZWAqzM4Pz0wYbWrJcBiswSNM3sShb9JiW7QRyuTcjcuDEQwrc2j/p5h7NvLs
MOHR3sNgMxrgTx2vy/AFMdDRdyDOuhU7RF7gwEv6etC9/NL4f6Rd13LkuJL9IkbQguQrXVlVqaSW
fUFIagkEvXdfv4fa2FE1u6ZwY+/jTEcIBRBIZCaOORtycbgkklL04XiHvgVfk/D+/4YEx3Xc8KDT
hQHwb92nRf67CLicDrChLUA9rJ7h1VFsuM9ij68GV4YztlqvrMmDr5NooqLrZVGpTl0amQnXpNuB
Dvc5BWRBtXO3CduTnIN/BU+p1muk5qhkHnhbLrxgWs9u4Bqlgm/VDj6tZuDFMBz0wXIHGelfIwLE
X0bS/kRubbHzipBLmlzgJaLf9l/5Xb+arTa7bfnQ7XAqvTmGZ34ayDvoGycrS7BEosRmsfvSXGpV
MnAGEJW9NqddA6GLJt336oNgz81/6FpqsdxzVt/lpBw5Arrshi+hy9F6mQ7mCrVm6ESCpovghlpa
BZLJJhZSZcC0ZBKUoOWW4oN7cenOYvfiw9Wx2lV9DbQAWJSB4pWreDUwB7lZtWuDdFP+yoN+nVJ3
FOn9iq4re/HRYCQ2jCakIY9M6rZy8p5Vt+HwafNtwk3PDDXf6uJ1jZ1upyJzgcst6bNZL75jbuiV
HbKhO5ZRsq7j6FiGtadoUGDBsPZLWYCAN0ieDvBdgdf2egBeyARBuUs3Oh6905htM5seaf9Ug0EK
AmmkFQcp4cyNQxAmusmjOTi8hUjZ6+KOOPvd87+fJRRdHicdPBe6Y5O/jDO5DiTA/88WPxti0U+Z
cqOf4H7JT+jHs7WyxjGGz5+LJ6agWvGjiMIkmtGiTohqEIpGRjFc+zYzivr0dH1Cl5szZxNalANo
BZmh1GOfdUG2KQ/tDUDeEASFeRJC+BZ+WJ0zuIMP7Xr0yHTQXldh82r1jwk0PK//lHmkv6LH2S9Z
1AnDaGVVQvH1AGRyQv29N20HVgS+Nmxs9en6WKJ1XVxVXV6RfLKzDsJVEOVUQeIR+ezMG+HfZwNe
2J97UZNICR9VzCat3yvgvhkdnVb+uD4N0SCL8FSURWyUeN0/GhNxK7MPUhAHUE1dH+VvT5f5Yv/n
y5hLVfUcg0jVpCIKbttH5H1snQWwt0+dSdtwV9sqLnPRY6Ip8k/IMReCQ/ct9HRtLRfxqMyyoUwS
ah9JapzoACGXU67sw/Q1g2e7JjX+MN6R6VWqP/UGVe1krxN9H+nHro8OYMgFHFCOohtWSQomVv5S
KW9SE/lSj4TU4ieqQtBA6k9Rq3pGijc0tXWj1D40DJ7JEChIwTiIlIM+PffZo9pON804bKxspycf
cZ+vsmk3dadRegrjBk2N3LfJyTbQzWVk2zWnAl2Vpv8q6IfNYUxDQI8fXltAipgEGcxi0J20+wTK
wmlraOvZhUsAvjFiqD5geZEWWhmMFkKo5hp8xeDcnhc3enJjTbe18haV+1R9bJrfCVzn6fS71D9U
8qvvgxpsZgN99CmdQPulsiX4ItevRaje/7m5J6gnQowaxycHYggQZTcEE159U+FHeX3rXT+n5hKp
WesKVfIERRv0UCu0DYpKlJuLjtAiwmqSlpcdbfgJGZJPTbTHlMJjpBKsmPINVf9rE/8k5PIi0MJt
2JDGyW5RBo6vFUshLWJY+1EtPmWT7vPQ+GSS9AW7uWgPV41xpZv55GaJrUGqOe1w0Q6lV9jZ0Z5B
DbqqIIW0QrYjuXE3Gd26HRWA7MxgIuTdUBUH7nTvDTXwhpjvYjUHmxiPX+ZLqOeBBjg7HF68PB0O
qtKvo1ZDkxj+pcDHzQ6IFnwSe1sBdEAKDHpfaPclLAx5ZjsFysPCTDaA1bi0uc/5UZ2eKiCKauOr
QbO0BSOg75hT6l9ce+/HNSGxm/WRm80t2Vc2toECLPXYfE2sBHpuXUAZZfit8rtSXWtwSWprDIBm
A9MeIvwtWQd90jAARnuekjv8H7c1PscE1n6WBljZoVE2NoYN6T4KHwcT8D6OMs5OnRiKWbz5VQyJ
l5aPhQ1ZBnan9G+29KmoX5r6LLe1Mxp4NYY00EQ3eNdHK92E+1rsKPAO7u1dijcplT+pJbrxKvNg
mobY8Q6QUgZrwRFSFFN4Urrd/JBKlYfa3EVh6JTkzowNn9kPMT/2+m8yfcVQKTIHEPTGd1BEPZbI
Kx22M+WmA0dLgvyQHEE1qoUFYk8Cbmyj6rNCQ0d/C4fJ1TWYvJZrHbtFyuFsi5b4iGsxhCCDlRlu
rid+Cf0fE7r0DKZUFnNqu4O0xSFmhWsZ60ZWPUkuPDvZTToIIsqnAZWLJCFBBHXLKjpR3RZc45fb
OmcbfXGPR3zKFGgUSbcZCLFKeFBj8tAO6loq91HWuWyKwHwFnNy40S1YYKaxQNfMnK/Waydtcblb
aaREqlmjsmbFeghNt66TE+z3fqHUkx050z5ysBNdPtmNa4PiiJcWRfXzAR6jJD4VRfOS8DawWYeO
bHQq0nyVaPekN38ZDTsaUbdKLWmFJvxbngz7BthFfdgTczegoJQmPDCwV1u9bwfTNcPPb2RsXTjN
9JKQ3k3hDmCUJxl6GIn+WYXrEP2cRlGDHu9BETWgFfbamQelhtYqy9ZTErlzF7onz+l01ys3Vq7v
wQZ6nure43p2NDK4lufsGFsvTXY/y/ur9D2b8tuBl9tWjW7I8Hk9Il/M0n6+7neT5SzHrjorUrQk
6Y4gCz037b0VGitZ/1IBBtbxSHN9sMuVyNloi4uGmnY19Yos3Y65eofmJ0JMlq2NuoXtA6iJJsUr
YvJEaevofbatMntdgolFIQ2TA0/fjNM6JuWe4VHF0JpVyLgro3iR1a+4sX2INsNgERrA/KtWRDp+
F9sSZ798vnfO1omavU6AvUUtkulOjVecGJVSM2p+n0EkA1SsOTIq0ub6gl28mM9GXdxmia0kY8bQ
aKqlW6t60+lXVNdOHgmQlZfBOGfjLC4zWGJ3einrLWAWFMJW0L1yuo25q1GOuphb7uQUytQrBpqc
WDvz4pV9NvgiwPCC8qSVa36Kql8pobsI+jBqKTIfFnbQFmGkjZB11ohY36TystxbUNNCdxAOr4Nv
uFR9B0UOqj7XP+Dluv9ncktAYafRypAns4XDm+rpaKs2OYVRKTI7HVL0idR5ccIc2sM4THrSEkGz
+mK+dTb6oqCYtBR4Rh2ne4I+TS/9blG5XJ+gaIRFX6OZanRDR4o0KNaRpLzqlij8X4/+fxmclgBs
qx2OgK2EMCGXtgpImnroSeovkCcFsxFEw29k69kpBy87KTszxWAqWO/6LynLvaT5MAG8lECmvL50
lxusZ19nEVNCDa5yrIOzCrpSrs3XFI2o76ft7ET7e4jwBEM6+PGwDdH4VIsHuMY5pgEIr+B3zN/o
ygX7HbXPZs3ipIgzSeYniOB9mDCf1L3sUXER4wLuidoCog2zCDUF4qfKa1wBLTyVLH7IceEK5nN5
CN2Aw6QMY2yyqC/xZKSPuVTxkwEYEFpdULVamy6mdLJXoLVCUelGNKvLMexnyPknnS3hWHfjCMR/
dyQ2GDRNCqjzseciaVzlXy7Qn3EWW6YHEk9PgAzCcXvgyrtJOr+oC7+m5sdAtNqzJqRjg4WNUtB6
co0kPXBIRCH9l12DaxYIFypbxUr/kMigtICPM5r40vphkM1bK9cCvb/NsreGA78PdkLaBO3wgD5H
V7wOzXOqPyh0cu0QZTqEP6riDr6lTju9tnCgSTkLJDvxWXWQaFBJQBzkt6x64f2jpDxORPXLziPl
ezXetBP6n8difLbJfWr9yuyPVl839oMF2cDGsJ28+RjZftLv6BA69VSD/GxBWih15elVBz82toBy
GJ3KuDfSt7jdqcUh0w+FCTsKODRWhwRwh6i641AJNPUXTYEeo72GM4vD6cbgcVD2dDPJh8H6igG0
reFbUaQfXH1LcuZKeFSLq1nt8XdDSicHvSM13obxSdff+iaZi5OC1JCOOFZYgnJ8VOxPK4q9nOVO
Pd4ZZe1pdB3PCHvlpfodYR2s4WHsvnogu6Pk9vpeF+27RYJg2PBVsxVtBGUsAOlRyQ4kfLk+BLmc
+vzsucWJHTqIzUCTqIMBTecn6K5xeIBUieGM2GGaDYqMobyCRO5YWr6RzE2rwFM1LJxcP3Xlk5Kf
SPkQWe8V+sPVrL45JUFuZ56BHC1FaUohxsrLRwlG0kxqPRMoIE4K0PGfB/YWwjesQjra5o5Vf+XI
tez6eepDp2leKqwxh5KaUgA+DEGNOL+L4j0M1BxAw6DvZ7qWhlorgWxk/RGi7ktnav2uHt4iKGBU
JiQjkWnA3sODQZjtGmmPisogqNmToOsz1bUGzWVECWKmuV38fn1ZL+ZcGjRCoPcCzReNLJZVLWjM
S8VUj/NzOUOvDYZoL/pn/AqpQh8acdv6NxDqKV+JJRgu7ZrzoRcZF6ktNkTMVlH7EofXIGekbN+M
gpv7Yp/xfJhFxqUoUJsxOCxJrRvpOPrg8t28Gymg3pIP3V8cCC+Bpg8P2p0UCBb3cs34s2cXM4yU
ODVyaLsCHxgFBUQEufHY4auDlu6qau4R+0Od2kAWvln8S8L3M/Ji0tlg6lnEVAuptOzydXafusDw
AWQOhI4ogZgvsr8v7n/G+q6cz26dtIU5Zpto7bHxer/ZZEG6ghPnunPVIId0olDC4tK+Ueyf8Rbp
JKFRnjHVsI6gb6DrYAe8zSDBaPiCrzd/neW8NF3VFIBZZdteguchwVX0vTTYR3SGFY6GDIcYDn8P
9Qj8EFjtWtapq5+zKYMaDu6Ubt8CnCcpUIJEGwoiGyqIm4gAk0jL+G8rHXTOz3/YItyOtdRKNJLt
o6RSp58m0CtDdHljN4llNzfgYciYS2XsswF2YMB1RvoY9D2DDt+xtalnEkWQ7BiX9sD5T1qEEUg6
63ahp/axY28AI65kazr1lKNWpPnWNuw3oqVelVleEr4BsxDE6eQWyaGCpp3G7ksEvnFE8JN0l5Tb
Aq6QwDSQUwThM0iBA96YuMZYe9BkcodxC20dAOGZV8iai16XH9E9bxNIeN4QdPHCwfRKiG/XSuUW
rYEzt1fU31N4X0OhIEO/MnlhsNJG9ybZ2/TGpl+j9ivNbcGSCL/S8vDjGketrrZ4AzOeFdVhd7qv
rOdadnC10Ylvw3VzJ46q80pf27WLk99rMfaOqatHo97GFVCPKt9HwKHWdrlR4Mlw/ZBcOotn330J
Q0KR3KHRTdTjgGahQUxADqcnBvm568NcuvzPh1kc+YqqOodmi32MxjLQm0MJ0grXEo8rGsTf5tsD
+sqxKSibjfkgXVnL5XM5ixR4tsA+6pjYxUobzHfdaF7SQY5cpQzfRsgl0qhQ3LriyAZpBh/5FvLZ
k507MGU6DaSBvbIGWSyos4bZIQb+dMIO51BN7VqeOqGabKqk3ldtvYc0CxSzQ18iMDRsO49ZHDKz
+zDXVhBlPRRJva0VPNrojdfKCdpihoa+9lPXqjtzZLDtHUDOHR9hPLIKsxcZQMgSBOIo8koNerzN
V28MjlISt6u/pgYUnzjaVHXr5/Hz9S8lSiiWt0EZjQaF2I2K20AJ8LQEbcNM+R2/NutZ4gjp8AxF
3YKxE3uSh5W4Pvzl3f9POrN02exaUwW+QVKPSpjf5eSpz14iuta6/CPJqs31sS5WzppBZMOwTTKn
GNg+ZxdfqQP3LidSCGQK1BlBRV8pDvRm/AY0U+g3QbXAFXVyLh6EsyEXQYW3jZKwCulaBmlHBrK3
VRcb+Mo6XWU6CqPQzKb7EHrX16d68ZifDbsIKgmEwPKoIO0xlvIgsn4RnfpCs6SLScvZepLF6zYK
ckNuciQSqrGLunhn9O0asm2+gjhvhhNcZXQvrozVgCagoWuC036xqj0ffhFkElyNsQ6p6aOeH0r2
JOXZLSEvXZGtYvYis341cdXrDRxIdHy7yNiw5Ma2iGPBB7MIZVcxddfKU9+Ax4BRgxM/TR5R443R
kpVlDDegEODcixDJl362JSN5NwxZgxTH9z10tgu7CSq/OaUKjPWmQAuA33kY1uyzdKHGvf3QHWA8
DTzybBQXTscbROlj6wJD86QftF/Xd8klLOQfP2VxIFJQhwslGfjJjs0dNoxXVYUnQQMs70uPQvhC
L6BwVn1kqaiM0S6k2n8MvTgYEmUjsfoQH69PUTOR4q7Kq9RVanaIc6hdDWMcmGbbuVluaieeRQiV
/X2shcXM4YYoyCCvEvoQTzHe90bVzWk5rGqq4GXFooCu2shUOCufoemOTjtUbyCymvp61bUI2Zbl
WO2JGjAojjicnqojlalfttBXT21QSZMPu6sOfZw+yQreNZOuXrcqDGXR0o7GFGohNR5htxkYPFH3
BEa+o8M1hGRraDA6aI508VMPgFj8BRULeyAHdXZ66aDbPuzlkAC+g0ZEfpfFr1P9ASXiPEMYwpNj
i/dVCkY/y75S3M6KBodp9pQmqgOFmo5lbheqN7bdBbSByLwEKWrowjO9X800gRKuVfPrLoWcecIf
cxiVeCPmAmuxrSkrqwj31gAZjbgBjqGrH6Rix6iyAgGnl83XEOrzhQSZ9rRB2lwzt+OW6Zdxi+4i
3FKYdKdZkKSvVnm6NdR7aHDgGqe+KptbSI4fi8byWVs4rHgfq40OwX8KMC8dojurYc5IoXUBZkth
griB1kxbUNdqjjZ5Emxn9e/r/489tYh6I0sbVbGZerTvjQ8jmHFZ3KXJt04fF3o2X2Lfnw+3bNLL
0H3He5ONusYb/eY3hyRIAKV2FyIF2SOoLW4a9E9MZHB0oU35x6iLqEeh7tZNOlIrgod6K94REgoC
64XL448R5mU+C1DZwAjgEMw+Drz3SJT6JgcvMsxX1z+XaCJziXI2jEnUMmngS37qJeBESeSmkGG5
PsSFfPCPmcw/4WwIOtZQjABn69hn920PqwYN9KFkk0dEcN9eKh7+GGle07ORFKuHn4thJic6VYEE
kAaa8zepmTtEfplbVSR7JOqORp0DlxG3NIEdVSQw0QCIhZchLEIFeZVocRclJ2VTwstZKqHMb6dy
29Uf/93KLm8OyR5Lo6jlIx1SOInPLM4q2pgQuLo+jmgvLq4J25Drwo4oBGzbyq0i+Gv8DqPP62OI
dskibBCtqQ2Op5tjbPJdbKjrurkp890gela7lH+eb5LvO/Fsk5CmDWNu46PUEN+2YZHh042yyjfN
W/yCtqIHYVPBvhQs3xJynquWPUYdyDVwIQKbUV73auiTRgTQEiUS2iJkIAdkOupK62jlyW3c5rs0
Kjf2GG45zJN0q1r1UbTiRe3hawr6haIpLsJIKNXETsAKPWnccuV6dOMRpJi0FRwo0TCLUCKrRS7J
NcJuo39pxiqUobn6cH0fii6UJfdwUmhBBpkkpxzWPybJNqOt32fgKU/NusyGO1JAYYPmQc6YP/ZJ
7VowQYLsit9ItQsh7P9yyosYUlKtMC0JK1tON8qvskHShAcbwZwFgUpbBJJkijXUyhhERtfLhbZr
MOyIJx+1lbHFTGGihWNxfUzRp1zElJJPaa7PXQKY0OzsEYnaJO9Y+Hp9lEvIgT9O+yKstHhyk+IJ
oYsk+prUD7oCrRK1BMbITr0+LhwNaPkIbuQSEu8U7Gc0STydvVz/Gep89BY9kfOf8RcjcZASmii2
fGqC9C19lL/yR7KdPOjHlw6Iyl6do7WlrHTPWOHnrPlHfC/SMJ4X9NpPWKQsZOrURC/ACBnxYs3V
Yl1N7334Dp8kpMqQrRdBhQUBXZ+X5CzOJglwQmOIl2kKT29N/SyLO9hOhpwE19dWsJH0ReiBcSbP
6hzphS6/Uv1WJb8rLnqpE32+RdzJ+tDIjQrnw+bQZOWjn0DJua7lvWwmR0ok5tZpWDpR+kvXQxUC
8LWLksXrOuqq1V2Nt/kWwnbyM2Q/Ha3cKQNEwfvKQRSTVCQgdunWjQQ+teSF1RfHDp3m1zL7q2V4
EIOGWRE9cryv2ma+rYrbqsm2TMm9ScFDXhuPJxv98ylFt1o1Palu9lq3bqp61ZuwW4RGNNq7kX1v
gmyfi4KlaFPNH+fsI4fhlILJyRUwmKE4GK4JtISZi2YONF5g3veWF+vmaxaHBsl3rYr06wRhS1/E
RmviuZWzuXJWdLDJCIo3KgqNc+i7dmwWoRGcVJAVZdA+0iGLnTgDqhA6Hk+d+VJy88XmEJFMt4q+
wkIcyrCp4PWCN7kcNWFcvbGpe4pJhufk2Lu+6y+JFP0RURbxk+SKZihFh20/SdsQT8jdBCxSBHOi
nDlhcqrGQBrxyA2iNzAxZYnUe8OtALxlR2lvG3ur4V8H9UkGqB37NgkfoiqHudlHOkKmKLXXak+B
bu00vAVktl9xspHle6up4em7vj4X0QlexOgyi+GwM0rW0S4iTxsgjhgpgQpY7/VhLnXKzpdsaXuU
Rj3jKfybTv0IQGgE7z4N3EO8AHXaQa43UnLTyb96vGHHXDD0JWrPH0Mvgq+EZe+LHJm6dpyCKlyN
9UfK3RruLy4sEKe1vuF79YP/hoj+VEAcAw/eL5AZiQORuJVgOxuLqKyQlvak1uyjMUJVGghzo1Vd
1lgrAyaEXSpywhXlpN9PYGcBIoHiatRYOKIaImZGD3LTe2N5qizVr9Mg57k/wHuKxwLK/KX36z8W
fBGx9caGz2SFcqLxZACb7yPVMZ7jNVCrzLddJGzPmY0+iNcka4i8e+bm+l4TLfMiLo6NrDEzbeSj
CY2SBk4fBhRTYjnak9Z4TKPQvz7cxUCoGKjWbUOb/d/+DMNWWEMy2kYyNZYQvdW1TY9Xj+tDXDyk
Z0Ms4g0zE1MrNQyRssGLba/aZY2IFn7xNjkbYxEIspDmuQHlpKPUGBAiqbxGh1lqE/spe8ejgZ+C
3Xh9VoKFWxaDFAQrOcoxoim365InXtMKavSLO+FnTsviTx5JpNg9MAXlSD2mafAG/eBN5rbwIcWF
L/A9u5zvng23ON8hSDp0RKYJejsCjOongXQwD7oHRUZYOjrhFlSO60t46e0KRjn/bL6lERrsaFgI
yzx+kkDN8M3AeIo8OCJ5EIq5Uw7EmSlpccCCUnBtXI4tZwMvzritQs260vCir6+yX3CtXHdb+JHu
xLjHyz2Ds5EWx9kOIeRjNN+rSr7i3UwZLz2oOP1WHdlBZiNY0Tll/SvnOBtukddIhYGKDHntacah
zAqL2hOMQiCYYjnVVuyaLjoEi+gx5dwKSTZHD1Xbx2q5qfjX9RkJgoe2CB4yHSkr2xKdCQu4ziTe
wLty1cB44vowlxuAZwu3DCD5GGXovdvAZWkabBpdVu5in/nEA/oNap0EYlubBrtR3OQRnbxliRdB
ezY3B/SVIK2GVwoffAc3cfJ98zg/arJABFsVfLWlBE1OTGOqdBVzTQjgcW+2Joglgsi1LOCGpEh5
Z2JbKDI0bdnoaWD9gWrgGwraAVCQv/7xBHtkWcdNFTWVSsP6NcB4hYBRm+B1Tc/XBxEt2iJkhDAE
jCcFc2p7BclAYGTp6voIwn2wiBUyleW2zzCP3u08Fc0UqLtvYleHrh68lgNNUJteErQ4D7/LIiiq
emNibLQQBQcPCLnkkfYg1Ab1zYxeQz7pSrDo2cLcgrNXdLXAdXFFe/Fyav1z8PRFCDHylqtSgTtg
FmcYD3hGDWigbTU/fBUh50SfcBlLjMxU0jnXoQq5AWrqJoI62fVv+J0vXQnA+iKO9AatLZLOAdjK
b1qYEPtZFqpBksw2beatTdlqUmGUoEP3dpJcjY9ODdQaQM1SdeLt4NRhGsAXziUtCxiY2URxFRX8
XMBUI5r5NYMxlD4WGyOmrxLIitd/v+hKXlY6RtpJgzxgjRqPH8xhxzqYJHO3P3Cf3FZ+0c7GcXu9
/Q9ZQcLxF+UOkHOpBDwO1m87PCMaQgi/2mhr6hk++dCPxk28sbd0x8XljeDqXNY3emcZ5QgzjqOc
f1YSKlzgnHrQMyo18aGnjv/oAZ9RI1V2mYy+jWnBWB6k0vmxNIIrfDtIq2Zs1GAcIZhkhyUHOxzg
sxoakWXrhmytD9Mb1yBhBvGlIbuD6ROEPGXIPZ/ggehUnXKo+MNQ/0oaDnIZJU4kZ5+Kbc9mG8TN
pW7XKSC66oNn0W/CYwmuLgBulnYy+hsADvdAT7ly5ymyEXoVMOn6RMAwAhARGyqiyb0MY+CSUDbj
pCE4DHZ6CW/iiXxIcJci9Llgsd+V8LejfDtQNYiSWYN6cKXmtVP5Rp1IkCmPYyzSzxalSctib8pg
fCB3iALAl7uTVzvKGrqJYYCmBPSVxgz1rEgT+nJn9SfyGIuITs1BnYYcVz5PnEx1pmB8JKvJw3u5
B51jTlzLCxOH3zJXxvDjJnptXvl/exkbi6Cf8LHvR4qyukoKNwGBtPpv78dv2N1ZJV1SNemnuThq
bRn4MMkrSgtyjKI6TxBel/AsFpGODbluHWGV6Exd60rdL0F0mk//lehqLCJ4M6pTZSpSgqah/Zxv
6aYN4lsS/Cf8xMt9gLPtsYjkcibBJhZAZaB+XXWr++wVUgybfEW89rlDYHo0IJAO9z2PHUWtFsFK
LoFZGjKBlBsGGuBgpzdf8yG/vpCiARZRFr38KKwzqNnlcD5Us8gbCuZdH+Lya9jP+hH1z84CkTjo
sxS7DqosU4CKy9G8fDU7L9rkWQ5mTyAvDk6iZHCucK5skb9oYFFblRy4smOvbTvrpBVsl7aw0rYF
+aAg6STzEp8dqi62ZWlQ8Y3M6UCKN8oe9EkXfCZRNkEWwWFgTG6kFGGxC0Zfd9Mt7XxlRzfMie7T
beRZnrbqHmvuHDSX7uS16ek36sGQnOElPYrSJ9HdTBbFpaEWhkL1TD4axY0BzeHafMFzMSCt+QBO
++8OCl5GCA+P5GjFNnzQvsbO9A1VB7oA9CpNDdfXt5igzFhyaQowKRWTAXqt1b0zAKBbhG9FelI1
a1+Fouh2SRHhPFsmy9iTzzJlKTITw/nuVTTODE8yV/MbBVSURYY06vz3rm3kRfxJJtWKNRmxTivh
wpzAVyvTsx0txiAyi92Q8lMVMRMQs/C32msBS1LTHYvebcAAqBkk8Wp4HlbGJisML21Gr01aoFlC
a6+0FGZQBHferPeIXHid1aDX02Q9kmlrpZOgrrncwv6JBEuIcsEjIP4IOqoV5Nlz2w1vkeBYkp9m
PrZLHgPEO90N4G2BuQiNBWgrAO8NJyGnuRHuYUHkWwKWySgb6FOg5pnlV9vagX9Bsc5Xltf4k9/D
iuKVBSLpPlFhZy5CYZm3Nu/VUj4qvNvL01sz3jbGQ6o8tFI7ez47cmr4XfrVD33stpBfmj3Nrp8V
0bzn7PcsXGlVVY1MQzOxayAOXh3lQcS+EgREcxEQuZqP8ClDOmVqv9XizsLreJr+v4IuiAeWrRJL
txbxEEiYARw2JEsyu5GmuyTfFURQFf9LlPsZYxHlmgwPVgO0R/Hg0nhW6ikUll0O6lLvf4WHkze7
DgwX0iNit+D5TP995n/GXhTDtpSnljrqeJbsAOikYMvUTwm7GQB41VCS6DYYDbIojApnvIhshsnz
vJy+a77OG4svo3MSj/kIJ0Ekv849KNvTIGIOQKTwPF6+rn9mvIhyaQ2Sf6rhrd9w5K0MjWcG26cT
RJ6hWfeFd8aZjm5uoJXlXz8P/5Ke/DPwkkkDHO1U6BqaYMr9EMwgWd3VoF4MZDI0hNxyP0y+vmNi
fdXLx+Rn3EXq1YAQ2xnz9qq8LndAy+pAiIwc8N2IF29GaVtwcPCnBzzoC+KwJljrJb2mtxpZTiM5
OdUcgCRFv210kKCVGLjlgWbPLdxgG1MdvI4CSJ2E6U0/ai5HDwgloa+Z9nPCIifpDlIWuU0qbQgI
XkNc+3pdDk4+xTAO3EFqfd+3hxoWXqkOJaqplGHqZdwpSuJNDbjTyaD5qZW8JFULUbM3A+4Egi8r
OERLe456hHVoPwKukhiNa9FZNeqzpntwX3eQXNp3PWTzqzD0IpSVtJWQPbzaYR+MqfEkpwRezPWh
TcH5xtN9MAhJToro5y3iZGJKJGEdNoC8bZ6V5xgeh3hdgYwtniFsVz1aLdSCPAnem1+zn8h/sAUv
500/W3ARRe0iq6uiQ+qaQDxeBz83BmF1rrWVLYMsCniUfrSCpaVIKlw080VkrcIKxB7w474fJ+Yi
XwOPZndnv9ONequdoKe1VtfFZwqrRVd0O/1Lg/9n0ovQKhUabDRjXB0oeLbka9o3x/RGWRWQvEDT
eGtuIY65EtGHRCu9iKx9TbjW6qF8hInuKmWfDdmlQwlXVSjqTq1g46ui0LKIpZDTUWRO8V3xQrKR
S+jLoI2i4GWNr9tV6Km3gxve0QDS5M/9xnBVgOac5iV/r99FoeZfiuf/W21jKZypaJ2ZQcYNOSpS
PjSU8BALAfrQMahruvQX3yPUeWkQxp6quK3swMtGEAWuLwZ4On8mPJMcyaOcY7Pl/uhyMPmgY4yu
5XbuKPVgyHgVoImibvYlR3gUCT/zXmR6XZ1ItUphlJ7ooWvZfDfKw2Nv5p2TJRAtCKlUOXZP6wMI
XuZa12CUk1S9O6Bko1T3lBiNQnN4Miokw2SE1IEUsVdWTeu82YQ5eTAtApqxbt/xDOWODhvd5oRH
nCxRQZk5mNopxqoDA8ZOYzWd5CJ9H8PsvmsB0zO/mrjYS7awZTynjv+etIAV9edKq4zbYZjiCrdu
5mcEqBqHwUy6HXwSmAZYh//dqTKWwpVhHuGhZFAArIrJBqY6QU5+87Z3weJ2dfjBCnbS5abTzzdd
hMsYOCclaTR+YnUQT8Wx+R/Srqy5cZvZ/iJWcQG3V66SLFve7fELy+MZcwF3cP/199CpGzOIInyV
VFLJm1sAG41G9+lzusFX4zYDAEhya1W6xyyToyb9FR3sq8bU/Mv2zwlr/sWnuLAJSjtSWXIun6Z+
dPCAccjAgPw7gT7Rjc3UTYtfUXOE8KAn9TvMYQIn+NaNpkdZFlYArgy3iWy7eT/uWDs6s6X8HIv0
Wc9vqCWCYfzDI/l7r7goO5mKirGFWD5ZE5QzQWKrNzZYQ9qA9R/MfuyHaZ+1mrOY0lVTPA34dpc3
S3TquYBbZDRfcJEDUQAi1o4ERgfokCi2iIxwcbaQR7WC6jHYRplyaMG607dHNasF3120l18ghs2T
zYboEDXsOUc4j3fDw1rtwUj+TbJrQ/tWF3j55ZtK/2rTbYzJspTN/Rou56X2Jlr6LSSSLRW0QGCf
mgXPuH+oCPzpJl9L31hrrRoMlyNChnxo9+NhCRZvBlEneIme1yIhXuOf8h5V+ckDATk6QK76Uxe9
89ZQfCFsfT3aN79ByiE4m65VceVkfyiFCxnlAOM9KI675eKIxSEFXvPVAtnYi1LFmDWKqKWz4tqI
wbKgXSdAS14+AP/QT/3e2vVnbMzgK2aG0UjLqdQMf4hw1trpkJfoqliziylEDFEV7+2SHepGx2RY
5wjsixyJi1ZgDSggWIFtZb6OcctHEJ0aLNDwnlxrLH56G1mA+3qdUMFZ8KLTv565m5UPii3hybxC
bd4gM2VBKPIzvVJ2kp+8pIkvg6jpsXVnp3q5vOIvCMolR+Jijm6VWj2XWn6nKGMV1HEGNG0s75Mx
cQeoqLSBLMeOFN0wqHgaVAshj2LuzfqZ6frObODbmQwhMIasXzrErez3uenly24xb+R+pb6mB7pc
lWkK/JcBmtv0tmyn9zxmLnpHoSQDFlMax6xiu2qsdsg9vFm+v7zE9UlyaYVcwOvsVsJgK74pkU3M
FqN7Od/9Jwv8LKbaKbXUJWv4sSEYBmEwHMHLFi4/PkCe/NdzkZCYtExB0Ibs3JGFRZju2V7dCQsa
gr366jpuvHDGsK1UrmFlrF3UEfKD4lEkRCjnPKfN9UrRkwb6/vLaBKGFZ0vUSAZNv9XzF/lzaQ9G
/h6LwCJnTeiGbRNDs2Vd5VyggTxLazYTLiMGnQjyhDocSC2FTaOzu/dthkdVzh1owscRVZnRbY/G
QfOgeIPDg0dDtdf8enLECBSRSc4xMp3KZjLBZGbsIwyYMpSeLn+eNeT97fhsFqX+1fWGxmqTeYRL
1N1hIdTJwSQPyiIl+7hsR/CNeDilDNq0msp44ipgtEsksEyj3qL0gsGoswF+s5p1PzcO3sqIdnEL
K/Gyb+TCiUG1Zpbg7wakJWsFxtbYeWnruNssSQsFhDDIgZipg2nX9nopP9GZBCNGU8wSwvIq+TeH
yZCJJhuKaln2uv7N+nRFhVxHtbLvmiBiHl/oJLmqJjBy1uk2Rrg7Y5AhmdYNIFCVMH8Brg9nAdHH
ZW8433XY2OCO7IhnJ4GCxcoTVu+byZseM0AbOgdCRYA3asA0CIPf2afgnyZt/tm/ZD2Uv7qmB6Is
3tlAu1L3o/cmkLNgln4negde3kSbf+IbjGVEikHG36K9WE038/x5eQtFBriDy2gMrb4a8lsqlUCE
BV+vRExe51PhzZZxr2f0xiAJ2OA4kWsNioooij4vRzvIg2hfX8kPRYU6uF/tx+P4CI0xH1Ti/8kV
bf41rZi6ZmLcAVFjgPTceGz035d38Xx/YbNE7hDLE106Uy6BNsj9jjx3sq+Nh4K5SJAWGrbqZ2Yq
fjGDUgP8WRL5FcfPZOqdvoLAqojYXvRJufQ0qZQi0cu2P/WW7BsTyIVNQSrz1ej6W8zaLJcLIEsx
VhNjdQ/gQ45qvoxakAZR5HZ86OI0LAoEZ2jMQswhheqDoSj0VrV6xTHT9FFLXnQg3ujynBe7QkOH
F9We7pcKcpAFNGv2zgIclO7aYIHGSF+zxQPdaAmuVimnbgURo1w5Ke2rDTmDOGkf112UuyuSPS02
0mHomTOVukwBcT0gipB86t3KUqFD8TRmza1pA3yMIa+WvKhA75QxxkutBKRwLAkjFl/lxXA9g+ZJ
0aPXYiiPagStk2SvqAxsJsByoHOTggqi7a4mqt9KSORG41iPszej+1wBYcWmxFd1/UHgXuspvLTf
XCyNmgVM8qBUPnWv6OTsWIg2xiF/hkyyLwGeI7B29vrbfF0uqtI0RqqFDO9U2qemvbEUGxoUdtl7
0AYEx6Vhhz1JD7Oa/EDFGSWiZd9aP7PmvpLwkKW4/tFTqzXXjhbBVXl+qOH7l/H1gloypxzvC/WU
Yvy8Gkovj5vrAdQuSqN4ZoFpvCbzMst41CcrFaQ4Z+/pjW0uiZKLnM1JBMJzU+1vovkQ4S0v9x9F
fGi76DoXZTqCU8y/3fN5ScD1iKWacoO3k+zYteD2XOPABafiX+vGHGVTD5kIsHR3kEZId7EeQcu5
uRpE+dTZrG2zdVx0XCLS6eoqKZPVFbjUf9E8kHvFFbitaD1c3Bv0UksTDTczhLLeaSd71QQRU7A7
FE0JtAXCCgGxRAf59o/UMIPKLLwMCjOy/dzmvzJhk060aC5GKunSt7oBEnSKW7WRZQTD0hnAr3Z5
2SIzXGhQ2WCCMwaXq9l37tzLnzNRgqSJXy+bEbkjFxOqzJKh3oNLBRmJY5momA0/LlsQLIR/H3eY
dDWmjoGqrboiQFV19XNst+FlI+e7Nt+uyL+RDSXtxgyN2VOcO/0n+YTE3zPmHtE6Aqqrc2jIkMtB
X7r3ieWkgSifE/go/3Qe+5jS3oR5TUtAEv0yxYFRgmdLFKzOw+o26+RzrqQ1WAHN2lOP0uOohm3/
MCUhWKqrN6kI+icaqg/5jeZDaUDTvWTyNFd5AoM8+1WAhwqNNclr78SSGOdR0JvftfrZ5ukxpL05
KxRRlIQEHA8AR433SAQ9KPY5GUOHaN10//JHF/juV1NxY7PtsiIv4lXKISKBDGozWRLJZp2nzNus
iws+VpmUeP4qmM5UwOo2M7dDDckaHs0MvCdz5qXS6MdL7NYYs7J7y9dyYGu19yZ/sGM7kCHfZmWV
X+GZ1JaJR9hPm0lBk7N7O4t3bVGD57KEXhPmry/vjeAJZX850mZzktTOID2EJ9Q6TldHTvRcXa+f
Y/DtTwnUt74IKib6GlzAqru4LaoCF5s8qcDJQjfaDi6vSRRJuFhVD/NS9gYdgNEEMZ0KGgjgzRJF
YOVsPmDKpmbpGiEy/zRLi3HOmTUiF1HBhEfuK0oxWVR7gwL9HFZ6lUQE3+rszm0srlni5lNNbMrt
VB/AHdvvBvqaiDmXz2UEGwNc0GDyKi7BZhS2pYcpzv2ctivhvfcvPs/GyrrMzTJGA3pbbbO+xqof
zbRPKajydaH2x/pb/5bdbKysTrKxIqk6hsyrtVLU6NCwSsBhON1nJYTAR9tXu+UY4yJrpxPNiZem
T303IyWoRbQKZ+P95ldwYQHTCMtkr5UkC9J2Vd5nDoQk1GW8WvpccLWJTHH5Bp5j2TgD1ndSCoiZ
J3j35POVPPc3JKMCU+eDxmZZ/BnWrbmtcmAAYgbFUBWlMZNF+yZ+H62PvGC+Hb+X7L3q7q2ydHP2
nIzR039zIu6MZyNmx0HLY50gXerY+luNCTN5+Lxs5Hx/8nud/HtjGCmRux4nrkrBoDnl2NPSZcjh
Koj1rbp7lp67/fhc9ZCkV25bSdSZXz/a372YgOdVly1V+5Kw2HhxqrPRTCzMBrMI+IpGcpUbWf81
abGbK8KrQL5sjAcx25KVN21SqCevoG0IYXp3ympHMXOPgg+j765TYwwFwUD5mkG6sEQerjypudRA
PNQ6UUO6Us3BZeswSClJ0IqEZLqjaKtuo7p0nq1DIzVaAASpxq/aPEoHZVN8diOVD1IKpYwGeqmO
BF5fvQGjpzxBZ1AC0NZJxxnlAk2d3TnT9tBFdjPDbvdQBDUAa2icSjUPhtn9tozE8CalD/ShA18r
a9zMBMzPKuiLmhSg4WrUH7WhtxDzQBMK5I2dP2cRFCLNrrmel6LYZcVQu4ueQ41YXfbWCFr4uUwW
0Df3x3JermjUQfhDmV/6DEmfNeQKUi1de+yTZrzKs8IAesEyr2QDCtZSVQV6hjG1FKjRBCplZI8D
vgcJ1wSM4tCENoY9T7oKcGPWKj/bZX5gBlK8TgJ02EYim+p+0YMR1rCxzqLOK2Btivt+qsNKyk4d
QIK4HVPH1krwjsxF4XQ0CgrzU5JtH0Mme8umCjKWCTK18eLLiR25Gs3fomHw6skKl64NY3nYMzna
GRGYOBubRQ7VdAs1F8VypK6+6Y2pdJpUTsKpYLoHyPPR6pNDBSKoUUr9RNN+ZYWsOrXFng1MNoxd
Dc1uwJlAz58SLyt7F1xBEKDNqmsS6bsCrE4pK1+l/IeW09tlGKFzo+lup1r7uqQYqCvUGp326U1Z
2FG32BNKBt6sRrsW74peYdBmMspjSpMRPLio57SxEdJM282aBs/RfLkBRZBd5Lan1vPoxokCPWm9
/D1bKFCx56gdBNnpPwSZP8+4xd2HfZyWUHSo0XpERZk8xf46D724zW11+h+QkWtgvHDceHy52eYV
RtcRURpfekD7GkqXDHk3stIXgLJ8M4TYKfio34HR7FyIYQgVpUQ/gLsSI8rGHtKk4LabK0ddfk7Q
Fyry15TcyRUNFhIfhrLfXw7k2rqHl1bNXY59oZiTWVrKCToGeOf1YVfmrWNkJEI9MZtvqn7C5y/H
HqkCZketGdoOU/3WT+0uUkC+PkQeeHQxJ57fEAZpKPBklk5iSw9Z1wVopUAjw35JOvpoJJnPapWc
Cil/n039lkJxqrd7Z0BHIi80zKcczPZJ6wUlWdECuRuZpiYapAAmnUbztSNPGcQ4L2/hedSF+e2m
3I1btFmel1AvOJXKxyIzLzebF6MzfRpbXoN8dxwPqSX/hGbrUy8q4J/N6L9t80j2HBjmukYd8tRP
mJ2B/Jjc3EVCNsnz8IqNGa7E1ysN0/KsB/8T9NVWapE8iA/40PUOjNufaM6G8U9TE2ysKrwBubze
VEjDZKXsT1X1IIFBDYNLypIiVoOrSFtmsK4O5WkcxxaUmtMIFRJUDUgl105j4seNVd/cF2YHOpt5
UPCwNJgf2eCaM9sBsEm9lgOWyKpLzGXA37UeYC1sBvmpmcx7qmNc1qL7VeyT4Y7sm+meRGQ3Th9R
qTmqjWKA+pwtd1P6PkwHFUiwpSEONJ+dogSkX/mZ5pLblLpXsaMESbpFicPBPtRW4lgVxAqK22Q4
jB0oJJPSa1B9m3Xi9RHY7kek/cljnp3m8WdRvc7zT0kCj2gMMryxcrvSBGmdN6fgmS9RryucSZnB
GMACou6qDMoTCuJx/LORGRTJW69anhUSMHaTpIujgSPcyCKH1IdOu2f56PbaT2bexTN0VSe8CQl4
3rJfE0GEUyJ0GbRjDuXTaohBoH435g+0e4z0KJBT5hlG77ay4XTy8pqmBgjEByeONL8tmtxHWQyK
8kzDnCDD1wA1YRPdlBrkihloDoDTTHvo2FnlnabT5S6nbwa975Ep9+OTah2qVL2b0QuBIq5SdkFG
kbKAcG4Zf/YYPSy10jdlqCMns1tAKFcp/QWsT0VR7ydD9ZYpbEA1AtZDMC20YEt6jbGJxa+2Bmfi
gu8hQ1ubnAhCfJv9km0o95UdiM4zF+TnroEEj8CXJP0+puA5/8VUCDhXS9hnL2wC4DL52YxHczmo
2V4bqNNFSxCl0DUfdrhTnQjs6qX2bOh7itcuaQ5yfdsbJLBNSKGpN8XywSIYxMS9gvqrgrJCrV4l
kG6Scq/Fn9fWoTgIDzfqYSoeUvKclq91d8ry4zhFaBONnoyqVDHj8wKnFp8i6TY2ni0QXhXV4sdQ
OCt1SF9p10S7TvVdBGMU30qRQrDa+xSeUuLZKiU92pl3dW45dqy4NLKQtmT+SBpXpjTE/JVr58Bb
mOh8WsRRVBC/Q050gNoz7gNnrGdnln+NSP1BBZqn99BycEzae1qym/G96a3e14JqriCM8/Mr9aQr
zdDmiECYSdExIWH3Py7H8fPPxD/DOD86kqiRkiszev+DMe4lIKntOPKJPV6DMUoQ2URRm0tspJFB
3o4iaivpez1TtARRFflXDexNzF5/xOaFBGbsNBkspp6M5p6C2hOi85c37HwpdWOBS1iGbOhHWa++
Zjs1d0qd4h7rCE1fCY2TEv7u8Wxwm5A+gUTGtUNjN0oupmWrU3tXnNCeE+Qyol3lU5moawc1aYG+
0g7t+Gy2t/Yoet+vF92FdMnkCkFVjAkeKe/UU1NbSMksd1CSoJE0v1EA+UI0zysSlOkL9MhtB/Ux
wZYLlsjPWUZKq7do12KJw/vY/kbUcHVMrF3+rqKExuQ8x5Jy22pLfNcK/CVK/CYbC56Thpux2h2a
cp+bByV6iWh5Lc3K4bJxwTk3OZ9CdWrK1AobbM0nSPc5C7LRyxYElQOTc5MEJGntBJjqSQLLbVSg
8BTdqf213TW7pheQYZ0vhf4ZU0wu+SSQq2+IhdVMy609QDgufZKhaAWR02MMxYQWp+Hy4kQOwuWi
ZY1ndsxQqViKt7ykoUzxYsSVe9nK+WbR98m31oLJJrZkuqXWwNqvJ1/5YDo67yUYAyP0vN+BmwrI
Ves0x3HfvkniIUqBh1hcLrpINuAiVbFCm1YiVMWpwvIU7bsrCDcAYYmxIlFgEdwMlvrX1XatVKhy
t3qMrjqVNbiGJQWq8UzBdCDYWIFzWlx8UVhRyFRpgQh6M+7K/XTsQwTQcIKHOto10FvPKynylDnz
vcCyoMZlc66Kg2fOko7H9sIUt5OIX7RAEkxI98fqFrAGR+/GmxXYQZVKEHAEX9TmnLad4tGgI6Ja
B66QqoQ+uuYJVrfu2z/HbTQl/voJI6lWe2PES0I+qC5zRkzDYebRvgNtkwtFWtubBTfF+psvGeS8
tJxnyB3N8JlYnneYPE3l2Z8MckPNOrSK2Y0sJTDB6HR5nZd3ksicp05LVk1jjKdoAWYDRQsGsOVe
tnDOQVUo8aiKBiCzwmdJtM/ASt1TRLQCiEKUAEFNG4D954Bmvpfj6XXZ3Nka0NbeuuJNpIGe16Rl
M/rCBPPhxC2DJIB+EapA3U0RiHg3zt58W2vczYf5hT7RVzxwC3xa1jwOaH4vMvXm8XrRQWpk4T3V
/8jytciaxL5gred8Zmudu/vKvI8sdcHe5vt4N16r006TneopRdM5GHzNt0efnsrKze7IVXESC96d
uzy29rmb0cjrpBkUgKlsFY+teHATa9U4fRcsc3VC/mhszXCRhtaUqiUEERHABy/doUSEf+S9GWq+
dCtqcQsdiAsu1tTXkG3Dpq40Oolbn1Ya1iU0QxCQAKzxLw7g99pUPs7ojRqBlAbYlkQvvKXeRWMu
8pLL26fy7dW6yee8XChg8nco0O6ap+gx2q1UNJkfn0TDvJddQuUDSjnONWurDBqIdPQWuP+SGQ61
8p3AJy67vsrPkcYyAtZi4CuVx+pmvukUByXwQMsA/geU3UMiCCFScLCCJu2pAuue4AY6W+Dafrd1
HzZhpmB4/6Zptc4eyAf2DhVn8EEUbhR8oV7u810dilxFtGTutNd2ZxGMxf+Bl9Z23W4M1vE+UUy7
HLDBM/nXlUHfIK+ZAo/UbQhqzHgWgdcuf+3BPNOlgs949kW43UbuaLdNI0kjwZqmILld8F/IAq7D
10hET6NnHpIbekzBpgIYLA0HVw6geh5C1M6PwUXxQ6j0IDj8qswf/jZKrdSEXuPoLkFzv8plr+Sm
8Q/0VVzRTouciG+KVoneToqEJOOLXwjoHUy9Hahr/FgxPADY7KAQ8G8ozzY7/nWjbRyXKLGcmqAS
Oo0oABf5dQ25Y4DEvKF9unxEBZHga6s3hjQ8zPKpQHmEArGXpoUbjzeVLlrOWUj8dj1cAqxVcaHZ
IzyI+bNf/lB2mWe79lsW9De5V4S13xorL4yXntD7PJSN0wiebF9wun++nlQe/RlrBXitIT+KXwBA
8y3xtavko1ac5lq6SUGLo/j2XbYbfne9h/qfeLLh/Ebrmm7iX1k3uMwRMRicrxZAWd1M/HHam3Tx
20nEx3Eu3VcB9fh/K1ymWC2NScsMVmr7vSyDlmbBDMVTx0ifpaTwzJmino5+QlN0glh7LkfdWua+
8DiWYx1hnOek9SCzW0D3GYuANGenDrY2uKwxt5NJToDgOtWv9Fk9ROGwrwOMk/nqXod8/Mk+DNfp
CYq3t5cPidAwd49IZcO6ApO9J/3UqQ7QLfPKfHg3XaFJiiKzDQIIAArlx/YJHUxTlCyfj/XfH5W7
Ujq5jSozZn+0aYb9qu/zEu2h8LKExR6tdjc/zFf5bwL9DlGiLvJa7prJtSUZdQJ/GtBtGE3FWXQa
SIBjXN5gkfNwF0zW2OaCcVHMTvWJV0KsaMj8yxbOAjG3vsPdGXXd08xokApArDXUenc6Ks46zEQw
6o8rDHMPoXB2SrAsHmCSU1LUNVrrp/mgYejnBLotV3peXMWVDhmkCWxPyIlzPo3801d4dEmZJKOR
M3hq/Bzfl7f0YPvS08ow0LnJQcS4JfAOk4s2RjXpKJyuMa3v9qYNtqHBCHv59+VPd3YXoSpt6Kpp
rf/7a6pjSVI2KHpFTgrLD8UoBwYADZdNnH8hbmxwRyzrdWZIBRD7sSJD7117iHP1szWasLGTU2vN
3rCA8pTIO2W03wc5Di/bP7uRG/PcMTNyK+5kc0HnALNUxrVUgQVmub9sQ7SN3BnDHI8KzWZsY7Oc
rNY4opkj2EXRKrgjNtUZqQq1JHgBGuQQgQfd0kVSV2fT6++d4o9Uata93dT6SnC/zgV1u84ngboT
efb5cLGxw13Xba5XWW6Q/lS0To1bJgnkH/FasnPzm1UjaL5Sb/7T9+EP02zlJsZtAEy2yu6WoRSw
6I//zQJ3RUey0ncdA/0xOMip8dALZYrPMnKpm11bfXCTTTLkrSAzlBJwRCWPGJTPbxmKAJLPvBJw
d8PJ0Yn02lAsuCFwPb63weSltAaDEQjGWo5q6n4a53u9FdU41q/+tyRysz4uTKRZPVTdDA8HeztI
e1h+xWh1zM2XrGiAmusPY3RIyMM8/prkdn/562ln04CNcS5IyKxNi4ZkEP+MBncEvr5k2l0JgoyD
NIA+SIrmp4LMe0XX70gx/gAtbN2pn0xXw7JUdmOfOjKY4XUJGWBCA0W3HybUwdroPtYeFT0+1srk
MzMODVm/M6b5UC3sqllyaIwXu35JnwtWGK4WSQeNxPc5nWxHzoA6NOpY9N48e4ltVsqFKrWF1vmw
BpLsOOG2NoN02rUgJ0ZfXvKAVFSf5gUFdAPsIyRo2oP2lFm3w3Rdh4kooRb9FC6mtUOsV9RKVoFg
gCFkH6ySQV37jdfsc582YNW7/JXPp5rfa+d7MMPcRbZkYO2tZ4UrQzTIe3TJrULbPa41k+kNUnDy
OqsjUiY+/9DVbAWaYaBwlnmyARrJ7WiWRnLXH+o98VEp8VeGIoIZUCeH3JARyFcYVLq84PMn99so
FzKMxaYlMQd8azD0Y37fAf+VU7GHy1a+NEf+fnK/zaw/YxuZtLzHbCwiU0X6d9b8TuZ8F5fJ9bCU
h34pHrSc7VJjuIpGy9OV2zR+SBRUL8jQ7PR4Aq58fNAjaV/NJkATuXytWfRNB3an09vrZtGPRtXe
TREaAHH2YbTSQdfVfdmxX30Kfi4UdxcDyiBQ7ZxH1PYy42iVknaVDXXvzHqhXvWLdqtQu3E6bcnc
GUAW6KcEcz985D0G1FP0Fpyso//qyvneFC6cGbExjGncEwBiDF+eXyUqEgs/X6rZ+BQXtNBYn9sy
h09BhCkw3PRAANZH3UQKUeeXhRTbIm/iIgfVC6UjJVYkxe+mfC/pqyaLiMP9H5KD733jgsJSEVJr
PXx2CLrjrIbD48olDE2/PXlNfxECHKkwLqy//IIDE67VxdTJzrMUG7n2R6fj5LW3qJy4EsNmRg7A
Ud7iWkHtRjeQTxYcHoFpLheyRlCnlnTG+9PAhyt/a4sAHXCWQFX99hJeXQqjRIs52djQCeOBn1Ll
fLE8QVat+9QO9La7gdzOAlC8F7stFItENVtR5OPlptIkZSomLEAYgxYNUGEQIwN2yicfmgvgVum0
v5kEbklRB/p8Sv6nHxEu9s3xWKlsjX1AezpAutegALj86f7hOvk2wcW9ZJCWpZCR8w3p/TAlL5kO
5OOo9Fe2hTEDHE2fWeoLY81tnWkBmDEeICQBEjEGrt/0bRgAGF50iKOOjeCiU9ds85JDc8HHrg2i
Qp5nZW8lUD/ex57lqmH6DiQo4EVuAY/Gy9xyIHODZ/qkO2pQePRBdLBE34ALUMZitsuS4enVFY9y
ct+Pvy5/gfOFx41vcyGpMsZWmZR8jeionzTzojmKhFxikH601ggFqOqasQXEl9fYPockmADRzWed
gLcoNt/q+oY274b+kWNCINdKXAWi+tJZWYLt6ePCWaMNxmCA/fA0Z+qV2WAqNjIwfpOk+dFKtP0q
YI3qvxuRYzfvaRrmHbjuHyvcfikQhxQVMZUeC9Bdp8DC1Oirqh0KyaVp4cS+LPqPWcK9h6pnYdwT
6BwI9nf9dRf8SOcCY9zUeaQPIzlBHdQzX43PIQWlFALi7R8aMuuc5wSh7l/EB+IvvWrARQgZJWsf
fUzPyzvZQX5TEDBFt57OR0zc9q1K4VT/D6xeNdBAFLIf9/NOKH0p2oE1h93kNk0MQqWIduRrpLWz
djJ6BUCZ6AELFYziG3gjR07n6oY7/gKbnbDldZbOdONAvNTTOGHCaLb15G5G4pi49LDiAyV3vJVu
VPCbZv4fmk8TKODdddzZuJ5+jJkbn0RkvYLr/wt5vtkJqFjF2QJV7lMs3XTVwW6e817wIhCZ4AJq
S4ysqIw1ZoOPtZ8PXZ2B3e7jslOfHTjc7igXHDtbJ5kkw8ro4pX+BYe6JrcQLPMAbbn5d0yWW3t8
FCRUUjId9mz9o4DQigRcttQIns+ireMiYUf1rOkoUpg5vpusxVmswk1a0dSw6MrTuXBWA/+uRSMu
lgS052D4KJz+Lfci72MCnt4t/foJUhYnSEyFoqrR+lUuhCJe5EmKF1IMKkJR1h1YpzkmzhtosO3f
l71DFWwk30uSWG9oUwM3L4qw9xcPzxHVh+iK8hKBDAwgmmcIdXyxNDe+4tc3EUYATisLPPVE3VHB
9WlwsWeiEKEe2VqcbQcQj+wbzJBdXu0/1Gb/TGGMNZHYHOrSyIEtIWZyp+FW6bPiyqCF3/eRizIs
UffDonr1aPq1QQMwNQrSFJE38aJQZWUqMVmvF+gK2yG9l/uj5mXB2jjI9KA56oc49YcbGeNRQuqA
s4DMzbHkS99djIGXaM1LpyDFKIefg+0N4CwJo5CQk11cDSRsIC1oXcD49R/pi2DnRR+Xi0IxXaKR
Gg05xZ/5fsLqr7IHC4NQTvT12sBMTJBDXkA4mCvyby4aSXW3yDmIwnB9qgeKtsIRI6fuuuXNXgsR
A4F1ELJmCB5YvBgUtctCMQguMVrEgaKSoE+vmZSCjjUNTEyjGlRIB32+nPjt2VykwlhLVduxCrY7
D5O6gDHFh+ioAzCVHESIH1FKwhfOVRVpnl2liE377HbVx+5AjDwe/zc9CkEg5LtQeDAmi00gRsfs
hwZlu6nE2EmfumUu4oAVPd34snmTS6ZmRApah82uRNWKVXg6pK4BlUctRL0ZPIWeWAT87IClahqW
bdgGMWQerqwwzOMrlUxOGGn6jBlAN0577KFk+kEXN71nkEjA3C5eMhngImPQdH71iBHTCdIl7wAb
fA7vmI88ptd6GDnzfnxIxBWDs6do8xO50NxoMwDV00zA0efILoXMIaqIEwbLXFDX1U78aB+mpxLC
HIKosf7dv92CG7tcvI6aAjqHGeyuQEATk1vEhVYEvokcSP2R7Mz9ZYNn09+NvTWKbe6HZmpR0RxH
3PcEDFfg1SvHI9Wf7S7Q0nezah2owvuXTZ4PzBub695vbEaLndpNhFthCKC4EgP7i2uYuaxxbJ8F
seoUe3aMWq/fa5D9EW2x6MtycbmXE9mKloWc2KC6Ck08BdiOUlQdPF/m2iySC8PELHs1mydAOh6M
u/RmOK4w3SjoXyH8CPo/JBiiBOrshbOxyGWIPSVkloqJnHJM9On9bQN44n/8clzMJdWsZWCe1U4t
lKKc3BrDodWvmuZhjn4y8pIsj+O06i1g5nlpwkod3Nn4JWHWooNschurrma+trWQvuXs7fO9cn7i
t0fJl8YSVr4+V6UP69PEqanDL+ZDVPiqR+V5jEIQ+CPRECeu598bG/Pcg5VMjRnp6J3hdihu6NWy
s7zMdKbDAJ5X2YlPQgzf2RtiY5ALTlqRpO0itw0IF4s9KP8COWYvbXqXCUUBRJa4cJR1cc4Wy1rl
AZsy1AJ6wPjjPXlVAxOTF8pXVmx7haAsIfBkmwtKQz5nmGzE9zRj24+nuzYWnZXzzdbNFnIxSNaM
ujdHQzvJIRLEyrE/7MTrbxR8u85XypCAdRDoYWgDC86QaG1c+NFz1pW0x9rAJxHq+XWRyMHlUyoI
cDxhM+gzuiZXEODkAcm1fZeqta/+G9qszRXOj8Y0tTy2Uo4rXEbD3dCua1wdpDF//relcPHGiluS
tAlup4aCMCh25uy+HR8v27js4goPT6+BnLJYjZUY0C+3puYU9dd5rT1a9e6yIUGcwL3613tPVnSw
lzS4Ejo0+Mf34ZTiNEE29Qii2e4tuhEiuC/HRYVHqrNJaczMHnC5oxVsHOIrejVPDn0bdimaLUbq
qEi8nMqbdyBEEqKp1hvun1MZhcevp7NcGpEFTwfkeS9PGI4P+uF+zZ4HF6ExPzYQjP2R9vv/ibpk
jUyXrHMxZOUzHNn/kfZdzXHkSrO/qCPam9f2YzgzNKLRSwcpke0t2v/6L8G9sRxBo8Heo6eNWJ6z
NUADhTJZmTM22xxdGtq2TuRWu/JZuDG2sr3YvEDqch3vX48iiYxHScZKWMY+az/Llnk4aa5kN/pR
gTnVbsT9GhoOcObTvndmMDKt29zcNu+W7A+mDS3b9/+puHD2exhH06lGEelAnh/ToQFdwK2lyRxX
xl0yE+PkUOTtJBPBKrSmCgeV08WTXNBgxA6tp4Ag8wYBnTtSnIHf3Ra3y9N4A9IB6ITzmlDq9ThW
Etngp10z1Rhwi3s3P+ggcQOnklvfdRvhGBUuuECIP3yIToVaturEYVL6ipXbig/SHhQGXwmaJn2Y
b7KD9hEht7MgqN7+AGSgthto/7wC/zE+DngZTGeS3exAatsIIKe0E1zeUnj+iPF5Wjq1lmDhZdLX
ct9A+yPXcvA85m6UafZ1j8S5oSw4fxSSLppa3FABQO7lB1F/TCYIpO6q+OPvDDGeb4h7gegzApYO
2FRZ+ZGrxGtI7Xdp/C0iOi+Juv4CSp/p/FmCEYPyoxZp/PAJVyUbS3bb7bxLnd6rinB9xGUkCAR5
X46T2EifD8CZ3d7KF61PLASCktsp9rSN71YXs5vfgXQGR5R633+QPdmU/rKjSP3re3w5mf+68J8Z
yZl1Y7AaOc2w6ugb6pr5N0BBQDEHGArU54D1UR7jKBAf+DS1l2uMZ4YZz6eAvLiKDSxbDea9tqPF
psknm/Fm4g4lca75Z1h3tsZZSVVVWD4LivO+8cdQCUAXH/6l7/ysa56Z0YxIVAsNW9kJoxdhgrOo
K//657rc2jzbNcZjmZ2QyWIC55ls1ud6dXI0DUIzwMm5X0Cl6quuVrgiotD1e4N6u5O66t31n3C5
PHv2ExhXQ0oAloYEy1SDxgpICdBUtJUtzI/HHsWHzYDsVgHihAxCpAMnHLoeCEuf+3O2xxBt6hrM
IrVH9JC/qfCtSRpx9piThEssgbNV921nVHmLV2HypAcFLIxrCEohzBtMiW3lO3Hdd3wtZd7SmPxs
VIs10aFGCbiJ6KQhlNQqe34THCAPAcKo77t3JeO4cp5JJlGrR7Q0UgW7WdKiTdULoHBQXjnnhfM0
fcYDZ59skjPwL4q4fRJN/kOQJ2FpruCBxQkRXYeZnOozI+SLEn1yXV8J5z67OmemZcEAoJh2h0aU
l+0ZWB30opzIQ/G3sIGwg55aB7YDEAPcNN7ogT/qPyiqcbzPJ6/z2Y9YZSsCmSliymUrHKfHag+m
x63iDxTyAm6zjXi/+PMjun/pj//Ahs2JaD8HDc+sayDI0SIV6O3J+ZQF1/b/yHNLWwnElBje0zkI
t8uDZ1/+4RP7cGYxVTACugB88FlXyYgbyUG7BatXDhyA4HRe9AO066dhY7wa7wBWDpX9t+U6UMT8
mjQZQl2UmoTQodQWd9LhDqvVqSCazTnbnG/LKm3NkpyTkia0wN8vnqF+TKCeWj97J5YDqjLUnvPN
3D0mclCAz6cKCi/2h/8JLfa14woTKMUKCpKF9PnwmF6mfY96Hh0CzycqjHNqQIVQrzI+KvEmr0u9
7qHx57B1yT5N3WRH7v9DhMBxHCw4Nk1UvRZiU8HtNW8B3ykwKnnoNyjww3uAHTC6V0Agmfo8SAPH
K342Is4OcJKlWp8OWCuVVaiTCq0+MeAcHM61VJjop+gwpT2obYv9HB4l8VC90FSTgjZWMWxidMp5
qKvLiL+zU0K3+2xZg6UbCVhLwYgSYCdXF7q7xVHwFGQkZu/QziZlRNE2wyn3oWm9vnCWzMkbPsH2
Z/ZJrIGDUECqOzkj6GaQPOkTUhSwzhh4B0S3uk0laDAf+hw6NzZv+ZfBb2fLZyKnaF2sZRZR1jC/
D3gC6I/ITuotJD2hob6a9mrT/cfQr3kPTBUmxrxim9zyEn7e2WIcE0Rk+kmlOU00f5/F2QdjIqcM
ernt+LVQFrZarmOcEAWP3uTkLQIJ1CQngMl129guD2LIzV84R1llvE+dWWk6q9jYz/kgR3nKA30P
uJffbRPPciNOPKHSD3XlUWeRq20apXFJP2QxQXVJwuBEA57dmxyQN8gB5etpEO5bACgp7yGEzdxK
ovyH75gicVXjyci+z3Xt6PXiT+Nu1XC7I7gzM9TaPCiTuxI6Cb0BjqD5IEpHI3ruDcwOEgjxzM9Q
oZLSQ53ljoJ5aZU8j/pjBo5nrXPEZv45SgTasP1dB4XRscJkPtGnEFHdN85F4m04/fvZRVqFZEnk
Bu6exqczTu/wThXppK3uq298Pt+LbtjEbIJsKaaqfhZRzswJfZXoUIFHWqPWz5UIbZZ+AaGJFdZQ
Vr++NOr1fvu0X6ZYYGFfyctkJihCay1IL9XMJsO2rjbXjVy+IGdWmAM76kXX5TWszH7We7LXBt1u
3K6GSwelooPAmdG7nDCd2WPezjmz+n6yYA/vWHwDVAktdyG5V9EXjkCif0pAonqgOGv+x7v8cJ8Z
Zw9LDn1bY/hcbPmKhLHfSOEYNmGQgyemJlgxz9N+FoCufUXqA88OTC5E4jy3yCokq/DLWH2VqtaL
UsMR6pNcgFysWSAGlYDS1+TEntzVMs9qLGpiUq6zAt83eQKwANJbiWI5CnHRZ7A72enb9dN00Rud
7S/zqnb1ImRFidsRy8ohi3YV1ZpIRKgVKH5Nbk1we183ePEFOTPIlE/bfMzSicIghFp5zuDD4kJ0
rpu43Oc6s8G8lR0RknkUwFKsBgLxDPA1DY7uxF4fOTOYCz2hdQzUxW4ibwl50RfPBzAvJCKUVIhk
HFhBqu6iQgHFrHSoc950+uezdOWUssjB1ZSyvNej5mgakuhLUJTVx2+llD8KS3owx6Ap3ob8zTTD
Po49eRlcrf5ITG1jmWmodtq+SuvDsOT7uQ4IHDDxl64AERl4hVfilNm8kUwc9ViBMsBhaQvfmspd
Qk5WMYblbPhGuhUjKejaOjTj0q5KsCMDz71WZZCtGgdBy3HhLHrRSJrC0macGUU0fppgwlBu5kh5
kpf36wfnMw24tqmMqxNizUplJWmPSjbdgUf4IBjvQiOEWXWbSGQz1McMzOTVabJUzGTNGwtSh7V0
2/UQ7dRTV5Fvx+gDmzpBB1y0HDP7ngqx1wJrV+dvC0SjdEWGvGIOVZ9DtfzsJdER5Z7nReiv/G0V
lqiroqlZlsYSW84IodQiBftDY22iVAaMG7riPYr4iuEvquU2xWNWfRsrFNtI75dix7l/l9GmZz+A
uX+R3qRkpJXE0RcLyDVAA7v2MOkGFsqwPhDKohDEAZ4NLUjBcuCpg2NtCVoU4HOBUgPn51wu1Z79
HOZKVlYBlUqaEK2SepNKIqL2XbLswFRxGOKXeR3AZh9G6yOvo3+59/nlh1gcqrDoXS9O8EMUojFu
+mPiooLwAd4hQCRA5sDj3rhcDT8zyDxdkQFGLiuF88Gaij0kLSiQSvCqXb6v9yXIzTGclLu8pOBy
anZmlnm2EnUc60mBWeLlxLeSO60Luw2wPxjDyR7J4icHJCZWBH0vn9Zs+HECz0Mwzxhywy4yaIyS
5/2+gBJw1oKiOkeeHfGKjpcbgGerZV6wXKmEdBDxVSGQN7rodfhgAYSoCBTeXeMQZ5gVkX3ppj0V
WzoApiU40ZXT3PILhLyHjkWgKrEEGnz6mJaRejJiUBQtekBiNSBZFsRVdTKkjdFGjmrNbpM8kpYq
3jqNJNh9fLeYHDd9ubp/tjPMRetykHM3E74C7UcWgCku6EdCcwZiQHbuDP7id6/gIA9EH7Ak2YaM
BC+b40QXLGY1HrrElGb8gqJt7Km8GzsesQ/PAhN9N3qzQgwGTwSi4S1mg24ER3XzPeqRXhfAt7rt
0/VHiWeQeZOyJc8NkiPltnTigxzVyyf/ugXO5WG5rFNC0iEbcYokJQsHSXU7YdmKkwRyoL/MJVje
6qzVhKwrsJgkScIs15yytMKkkhwpam7EiDxmCtoyKOxvVaOE7LE1gn2TSoKtr5CYSXarWOuOqZWE
ihK517fhcifz6/iylBD4Ly5da1oNju/okrsUVA3oCdHZ4+jY7KAt4S4bKqrsx088sjFOGM6yXWsL
gqeeJqny1B5TQ3SW6QVarQ8jOMfyNwkXlrPWi9Wss7UyTqwWsdDU6KFVstcXG/xGrvr+qTIJ7n5M
JSPjqB+abbKFsBCXG4vmbL/FJ2e2mfBAWjCpuCZYrHZsZLtYfQUci3TErsz3FniVqMT59eVygnKD
cUy6la/FpCMCKPrbqCrtbC5syeLVsel/5cq6WCIGstQRiDawLqUstlmWOavQh8LUP0r5wexAs0h+
RAovn+IsjYWVC0bUElLoGE/K7wVyP2pgI4h5PUXeyhgf1ENEKkno8yorAYauvVgRnQIUF+gehJq+
X8zVLdqZF7dxPB/Lgd1KQ4LBeRNMrRsqNaNBoMIpdvJLh16X6S8hbgVmAq+fFJ5N+vez5H/WoxnM
UfiGEHqDonpYVMnDdQu8qNBkoqVYLvJe6lEApEk+Ns6FaAbIITGcs+xrfwj/t6Gcr/tmMsFRXlkQ
mxEX5Vjsy9cI5MnLTQo6yt4Djes/ZRseCI93Xhjv0qd1kQkt6hhqgILNzvImn07P8RALnIfLZByJ
vMTJINCPJTUFNMYtNLEeFit+A6cZz1/yrhnjQfKFaElX421AVfoA+aBguZkOtOauuoRi21VoIPGx
NRdFc+WvT8eCvBNRkYe2UpRjVEIHbFANuzMH61CoheBKy+KoreZF3QzFOgmF3LJ7mlfdT6HUjX8B
SkxNvlunIVDz+gZinzoEd9bXAQI81qS/NmgnOGuUv6kyOrkLkTS7Xds5EHshC0RJcfQSSUr+0I+F
XelCmCyZgOm5BdwiFQ5Pknqa0XyfFfITCIMyqFRpCSuyFG4VWXfCMN+NQ3OQusolQM3rU45xHsVu
h5OkD3AWwk5te2foy9cZ8nKyOB4nE6I68bQZoUZYZt1OUAa3FPrvIjwnKZ9j67WZJs8qKygfnkqD
bBoCcmz9xoy2q/AhgJXbHE/N4EO7YWkeEF/YafTeaE9adVpzkBe8LKC5MIdwgppPEdT5UQE2YtzX
HTR7iInJj30hJP4IEJ8s3yHqcjsJSjcD+BLFzsaQf9lkTrKAChgwd6MAdmQvLHdpeo/yh1/C9y4P
hYUZh0iwawhPFtjcGPPua+xX/SFZg7V9mrrMLTKU84TbVn+LUDLB1IvkYxiJg4q63MP+ynjZlwiD
HkmrdIMCOiQ9kEhYjI42QsbaowM9ALM75UOng+LTBgi3Mt2Spt7/hSbj4q05+x1MsDzFVhvLElQM
2uZHuwYNaADq++vu9GIgc2aCeZqqZjILc5Wbozy+mdPLWhM/Szd6H3aReLxu6nKee2aLBjZnj0Pe
Juksa1rzj3iAg45Lb9rzTncxwPNQHcqXmKI8X9Sb2jPwRHGepotO9cw68zRNUjXVmoAgRlPanaEZ
dqaYttHdaoBNKe3GNEp7zHnTchcD0zOjzGM160miaTRyEspv+ZT66bTJom+KvrgKtJd6efE4e3zx
AT4zyDxWkyDnc9HCYO92wGovNiUloIjxNXGi4+pVWwxXuteN8mwyz1UuqigWQy7tiLSuyME/3wyb
6xYuN1HOlsU+VZgcsHIdN0HHbKMvwzfY3UkLG2jcB5jPpUIG86sC1VJIqPrcwQ96MK9EphZzDyVz
lqx5RARAvBi02850E29psz4f0TQHqsjhhVGcW8nyO4gSnkp5xFds8Cov4Lol+lPRmtsl/75qvHon
5ev4bXVfe8tyOCRaofa9qTTHYk7cWXmL42abrk+ZfurBDtYO4AxQjv+hW0N37Zpd5m60CUDLGS13
ZLNxJGp+WKrMKcTRHlVcTE3Ewv0WeufzTPVWOak052JqzJnFPGGO3izd4dp0UqkOJmARxkoKNNNE
99evuZJXvG/KHOFWG4FAakeKZ5E/kLite1kMl8MaWiDDBg4uAzJOAxCiAWqTd54uwx/OvjETf1Vt
lU4DRTdDqXBycwi1QCj0dv2xoAEqv5dh6kXuiHakvS4eJTi2MMTp9AEPv8nZdbbr0umSZGgyXoBO
NCg4K9Ty4RRpTWxXGbB3BQD2PJkqjnNimx+LAHkAKB1hLgx6POkILkaEX9e9E29VzBuK4qkYY24T
SY82OYqS+aR5In1GSX2eqggyxcXrdYOcp4wtjKuEQGuzgsMd5O06Cc4qrk4HSaEWzAjLchAzy431
2L9ulHN+WV6GKct6sQbhxnHV9W2GzlZca4CbbZVkvi1T4e/eFJaIoRiMoTXM2DrmE3ofVuugyMZJ
Snhhns68laIUd8NIh40ACP2ohiAb7eK0vPYnKRQ8w0OCdwQus39E8X0WPDq4z7+Zl2vQXzdTZxxR
mkZilFiINYUQ+ci2eQCmu3/4B4E/+Z2xo6Hlf0CG0kN5xfuytW91aTHQPMEd9ZjyarcY4qdBgjOD
uQjVl+D62eFdQsb9DGnVjV2KJ2ZcZm8xNvi0nNPJscBWricyRY0RGc2xiRq/yG6EsuKcSG4fjIkC
jDLPi0jQm89hLYoumEN5I/qKVwU8hineahiPIrWqlIPRAR1AAjqneKMkCcdncVILtmg9LKakV3T8
mWi7uZXssfkpZby0/3JH4+tws/VqZe4yMV57zH67zR6MDcBd9xtymALlDYpenzEU6G3BU5yeal9w
9TsePoO3kUyMIfYiGfsG6U2qGT606G1LLThpDW8nGS9iRsKk93jDjjOkHROlg7Sjj4Ge8PoN4rh8
k7lBYm3NeYTS79FUxGfcW7dbS0/XI0ef5CCSAH6zvFrmdWs4a2PrJ7pWjoO0IOxONt1eBD1tGyjS
Z0lfKWwMJiJh94tArL3ri70M5Pk6N2zAXQABgn2Fv6Cd3zQcdJQNbDUDCc8nsjBI+10CIDDnTvAS
VFYc1xyhiTCYWG4KvpsDLZq23+L3rgpNShIDXpP4qG2gTgx17CdUyzir5oQRrCScrLYWEWvgDszl
e6mOfqqeUmtyhBZy56XTCXecTb6Y1ZxtMr07Z+k4gqJsmKkLkINBCqJgCCgEliiOeRz2YLEKeG0E
zmW06Gk7M2gSMc5TE2GLZobxWNuxztN15W0hcxeNuazSlC6pV6RDt6DwpEL9u3DMtn9W0BYSBM61
5D3f7OD8AJ7gXEkqOi49WrYgoRekehl0NFGSLhzynBwsEM4UWx6TKdcw3YqzzVyaVYQeFeIGzV59
coC6RuIqGD2gWFDMnCY3PdAgMfeQXoZPnp0axhHJaU9WNYcjouJMKgiyOiDe/MFFP3KrvWgcD/Q5
QvHnMEVnJ+3zGorftQEH3vuTJ3q5l6OD2Owl0PhktnawDr1or7vORHfIkU/gr/XIpoVwqgwMnqve
ZN/SegPO9KJ8Q7u8fLt+hehxuvbjmIhAxLg+wlO4KTxtRgkd8mnwhWoMSfJy3dDlUaZ/d13/bSpf
KKCdbsAzUX5LTbanA7mJwc4eSoe4Bm0I9DKC9h+Qo7GBQDsc2I7PWvIZjP6+YFUEvlxRDIhX/nro
1gEFb7S6USoYQEZviCC4X2kJFFP5cQ09qxKxSqfdgWlVBtAt72+H+eckS3Zfbku8GL353GS4lPp+
7TdyeqeuUBJTTEdPX/UxBVklJmzrXZHs6yZzs4U4yfihRzeRavpqt4nEu9UovSlL3EVPfL3p7G4s
bbXMg66fnGxxTfNGQGuyMW6tGSVmLXWb8ikvHvr8o4xepmV04iWzs+YE6nMn1y03qz0zgiPqb6dB
cbXJsHOrD+tU8wa8PdmhME/zYHFKD38oZn3tIhPdmZEqtwYdidNsPQDQx63uoXhd3mh3a4ABSqTf
mAL8NhGH5zT+EI99WaZPwpnTGAZSCy0d3uxdpcDu2qDyU7f6LeQFTkpISwAJJvNKh2DkvbCtoD79
B4AwPSTXDhHz7jS5qA9rjR9RjIkbmYa3FEJo9GiFSi6pc1cXvk9y7RK1C81+tq/fpMtv0NcOMG9Q
s5aqKlnY+6YlgRnfS9HIeRIuR2pfFpg3KM2zuF9NzI+aaXQzzTHCoxR5JJy0tR5jHfJyQg7JV6Fw
r6+M/vJr28okko2qrLVJvy1ZwM0h3seTFpLq4boR3uKYV0ezhF6eqhbs1tpbs4CCvc39oXhNNed1
Tn+aMg9U8occ/Ws3medmBlGSmc8YG4q63M7kLhzXt1Q2thjNsDoZt6YpdxYg0Elu2tKgbUac6xqA
GEVPggGeQVP2pBZvlY7kTt1VN2j0gfMag4fX9+XyS/Dvz2QnAdG9y+O6o2d6nn1JfDfM70n9qI4D
pzVF9/fKR2Zn/Vpgs1e9h51VBBgxjrZiNtjqjMndtPLWubuPJE55+HLZ52tljLNaV0uy0q4A9E0b
t2BB247dyzLeThYgpznP2GUEpvVljXFQWlMuwrLiesaPw4e+1cJEO6Y3kR9vzHt8VE99yvIDDz3E
8QnsxN8cE73qJ2zq0KAAgopzSXhTWZzLyQ78yZIeTWWJdXUY2qGJlKraCRQZB5dswBciebkLVmxe
QsM7LYwraoYMghcrFoYBrZe+f+qG/BtZ4i2Ub+/GDIETeOWu34M/FEm+PiDjhWZFztOxR4xf7LuN
EsbeaKcbyp6T/m9MuGdnhfFFiRFPkk7PCjBDjtk96BlPRp539hnnQ5SZrEaM/dMgVC+qt6YQh1J7
sKTHmdscpffoys1m5/bWUl+jkk7xZhvjh+FjKB3sq1oHNn4RE9I8hAnnyLNTe4JiLZpkruZRgGBR
i7kYnvgZ5+ixY3p1o2gRBMkA5lLE1B6UpxgkXHH3Igrdph0k24q5yiccH8xqSmTCKuspHYxTB2hJ
tNqmhpKcvjpgrkpQY/KLpLPb7oelPrYA6Qnp8s2oweYoy/Yofudcg8s9tX+vgUr3/yzQMsaim0mD
IKCV5G9jf8qQf0oALLSdp2hbU8esSN85ijU8cwzzPiwT30RaUXaWiE3Qbw3FIQdKFzaDn1q7FW4l
DwLBvuZeN8lxbSrjZBaxbjuwZgE7XmjbHFzFWokVrj+uW+GdJ8avDIpQzBH10ZgIuW2s1U7i+SSI
OwyIB/nSb4ru23WDvI1kvEuuTVFEEjQgGuGYiC9FxlkQ77QyvmVcjHWJKDmFBqRjWc2OOJ7a6X7m
korSJ/OKY2GnKmu9nsgiwZAaYJpkOCD2/Hx4Fn/1xAc+rdYfKgT/nn2NSRJzouqSPk0oiPqSX3qx
h5yr2o0Q4VS81K95ruwP4zJf9pgIJavkzswoaRnEqS3Eibaq2erkyjeznx9WFxrkPlJlKqtlLM78
MctbsA49a2soOYWXcrm4FN6G07+f3X1plPUiWcX4RERSOJqhl46ExNguMXBma0tfO1E9HNtx+jBb
sAObRSbZxJTQfxnqGK4yakOlTpSAdC3kSXQZQx+Zuu1nA0/Bqr+JkGutGhNBQ9egyhMjAdfN4mdR
NWBJyE4QnxFcOTVat2sAtWoaFVP9K5l8QTSA7Crvrl8TzhPJggcWuQXBS4T4PInHkyRXW2l0WpGA
PR30KibPGsfXaIx3kxQo4eYFvIAxZb5RC14R1YemeLq+pgsjrObn+JdKuaYVmW0+RkIFJLICTdcE
L5UJRQ1RGW213hNxMwmjky7pBvN/YVL71w1faNP/apjxpQoYpJK+hyqEuC3vMP7R78Xt5Bl+c19D
H0koPNE3wY3u5CcJlOWam+0NEDHy8DwXgrhffwbjbNU2Wkg0tP8g+VWnckGT7o8evb4ZZ+jlgrf4
1RbjZ6WkwWFeMC5MUaHZMwUi/BhQNqXzIDFxrm/whfziV2uM1zUkTe6jFbS71TP4AepDAiKKcbe8
DH7zqD4roAeKucy0vCWyvUmo2Vtx3lGtj/vVn4J4S3xpGyGyowVaXlf79yvyywoNxvvizuXr0PX4
dt1mAUZSMqRAGnLeZ+OZYZxuAcEAw0R19pjm91J/yq2dEkdOHX2oheVka+8a+egLYFIYk7t5uI/E
d3lab+uaF31caBX9ul7G2yaaXhXigjp//IgvOu4HSNRGoUFsqpgABSvfmGwet//vscGvNunfzzy8
oJFcXRYCIGMCVcjirhfMDeeg/h4e/GqC8XRarIvxYHW02Tx4LQYtwdain8QNCCgHl1K7CS7kx/WG
C5O8gK//1TLjg5IlqnLTwHNardIPqz8O5Y+s7+4L4WXpW1sYNVcuohsih4251bsWPJN1x/GDF8Qj
f/0NjANKB8u01hI3Zl6X7ybEN0GfhPb7TZbWGLSenB6EH1L2qBpp4ohRb9fmQ219E63bTBw3q1k5
ZN6A68aZ88HLUXFTUL4oDiv5oYOCwaySbQ5ZY0fWzJ0omlCENCrVkbPC8gELw/+rFG7lKrrp+h7l
ZTXySbWxDAivlqWdi0YQx2AnT0YMsmGyCnWYAkdgFbI3rbMgtCQUm4TwbvWF1iTdEVU2KQ2HpH8G
HWdHbjKVHjxXKZ16QNvFKVwAWE3TG5+Ib9qao79VIciDvAJghDJydS4nwOX7/mWfOfKElJoZYZIc
yuPoc/TyBrTA8rBTRxmxC7LUerSNBEJrCf4KONcMlJkkp+4iv6FK5P5Pl+PrxzCXQzV6WZ9EDO0U
zwrKX1vFBX/6qXsDZqezjdsRGjxyqN+tnGbUHxz5l13malSimC5I46AajrAgoBRY4mnA8fElTwwL
hzt5ctkJfNljrkGbz2qVDKV5xBCseUMgQANqzvi7AKJF8VjXNn2xxF3kcZ3q7yHsr6eNeZSJDL5M
2RjRCN4Onvbc/Gwxr2QvCihLltTWHiGXrvGmry+Uen+99IzRKYmkRiqbBgz12lZdp++rRVtGW5JK
u6rYojjnlsq7ALHKXIxsaQYVDQjES/20YDS7qFfonu2N4TTq9Y1ZN0Fdrhy39IfvL5r/Ly5k5+AG
oY0QdAvN0QJSdSb3VnpKStNOtE3Zdq6aV2FsrPZsSt6Q5bENPXNO6+jygfj3B7CDCf3YV/VKUx1I
KjzMxfDQqT96JA0Sr6/NM8REEUsyamsi4IWzACds7nqVbIo8QZNT+8s9NZlAAgMBc1fGcPWQyu4G
5x/pd8vRVEy90xjw/x+K9sspY6fi9DIyhanBw2qu6i4SXcWKORVz3t4xrlKSF8gISzglsRFtOwXE
0FIEKl3JGfKBcx54mQo7DBcVYl/ENQ7E2qTBKALJURRbs9JuZXXXWyAjtMatlDabmtQ8J/x7G+/X
jaTbcPYimVMuL9CBhOlJv5+j70O7j6P0ZFlrKM+9q5WZZ2rR06zHAdTT7OtPAN3DX4savxpnPGM5
KFqyUuNZlGzAWe+u8+vfWWC8EWZeB2VWYCHtwMaqNACGe9ct8EJXFtMlyOpUSCmNtODKI8+sTxAc
geKL4cwR6qVQHtR3OXda4/JL/q8PYTFdg5olZgHKtmNZrG+J+BQ38c9W4A2+cD4Qi+BKorKUiIGw
fIC8MH2VS55MHc8C4zjSdjBktUcGYkXfRGOfiz//7vOweKwxl3NpnvF5+t5wi0a+l+Njb/j5Uvzo
wRhnaNZW6Z9mQDP7JXsXDPBWALiVvF3/Gbxl0r+fXTNFbKUpbuCJDVwiBD5QBjaDvzPBhFMSRKsK
PYMJQX5rMQAQyz2nbclLKizGWQhTumZSh4ht2paH8UjRxqkT3Wd3pYtxddDbXF8R74wz7kEZEaRl
JgoYZl44g4X+iXiwzITX1aNH7IoXYgVNoshajVVGnaixgPsCZtsdbeF1vbVA9Frc8LLOC4XOX5ye
xRQvoqYV5mHF0wW8uqc6QwDO76KyhyC/BVk0gJkFqp2YhF7cwiuPzbcCPcZbUXCEBwEcEKe0/ysn
rLDYLIEI/VpQJ0zye1VTHCVbOBYuoNzOl6yw8idqVyaFijmhI1kB1ZF+GqPhSk1vdxhVyhZMzowt
WuGrpwnfO5SZY9pUaRNHKe6FenTHPHu/frA4pTGFBWLFUZJP1YQglYB7EX0dKMLH+3qz3lRBHV63
dT2OUFgtFK1rp74XsL1xBsBXMzta+1MG4jzmeJjLl+Ury2COFcBmRR4rmM0uIR5BSvFWy5djrbac
WOUPx/dfO2yHE4j2edJJDikbGZRuTevLQoJh3sWLrHqryi+q8LGomAjH3HCx6A7R0tAiLgZxd4NS
BxqpgmXUtlYn+H3+zZwax4BuALSB7UmRQSjb660tFivnI/whwvr61WwkbAHclotgUejV99ma/NwC
z73ykNW6N8WZP5vZcRqQc5a8CTXOZ2E7qMlsGq2xlJiqXHaZAmGUNg8LQeHktAr9ur/7sK/1MfUz
jDpLUr5gcGIgmKbUZdI4pB78ikwQaC8xa14uXm91b2L9QdTM1XNo0+f7xdCgjjHNXpxArm21B/lW
rZy+bp11BG6tbkJBl7yqqlw0uty5jXcdyjBDgVqN2Q43sohaXb6A2mxcLYxQFu2TRCpIhZHuxyTO
r5hesk3rISIg+k855/APYdfXipkXte6EPFHKrDku3dtK0se+QsSavPTFO00iV/Kmr28VwO31eNDH
nQB+AiKv3vW7faFJRB3b14+gX//sWc9KAF2mDl93wVRwqXa+RYkC0tiCmOL7nOAfzU6dFrsQX0f0
rVdiBi14A1UN4srJI/6yF3ER5AEUsNrOsvZST0L8D71uOiioyRnNh2ZpG7X0xw66SfLj2CuhAKF4
M/HjLOaMQPCqU2wPuCrNGJReuNqdK/2gnMMC7qMLwL5ykB+gX+QqoIqUSzs6AKokZa7B+6Y0Gr92
ipkHP2miJcol/IBhG31Hw8xLvUwNKRYaupCbGRBsKkBNq/uE13/8w5Pw9SmZTKHvSDkrII47JiD9
jZVneSg9q5u9dDCcpBltnUxua+JMC5CPbjkvJM9LMM57KszInDSco0bdi4m+b6x7K554TuJ3OANO
q6ZqFqVE1A2WvNusjSUuUsE8mtFkN3V3UlQ5zJf2/0j7rua4ca3bX8QqJjC8MnWUWlmyX1iW7WEG
Mxh+/V3sud+IB8NpnJrzohdLBgFs7LzX8iuG0eshAkWikX6oSnlnyuFDK2H0XBugCzpcR2fsyukT
w68/ahY+UauJHXVIf48VGTzCRhRlsyDr2+ykmJ3xmjaz4QLD9U4bVOqEplq6LTKuQpFdBOJvArPa
EX9ptlWWVRFVF8iuwyI9GOMXTTsmoIzNKkVQdtqUztVi3CW1tZGPqYLFwvyt7+WgGV+0+DIYl4iN
vi7q+tr0G75W4+0s5uSztNOk8jKUpiPjwRvGz0n7MTXR/rYSEy3EmcZIN6XKKMPyMvU/pBTEBuU9
IS9VKCqGbIZAqw2p/6krc0WiNmiHy8uMHvvYAmME/XdpqNUanBlUS5XGnW6WF1JOvlEit1gAMn2K
j0r3QpjybMmFVxhotE+ts1WZp35WBTHSdv5z9QmcXaoJwDjALFheXcslxZ/XflYiF+AVaeaUeGi4
TrCFlAvXPJhK9z1mHGLTBYasSKdtapXVp3DWqSpIpTcNBFbPTDe1VLcxykBlwm7B5eZuvELebiS1
VPfpRLWLklZubNguheL0Rh3jVdVbZUSerPmW/Ak3PFCUNPFA5yKK4QRv81qKWhliiSqpVdl2ebGU
7lUrC3dMXhrNDtrhkWHaIAl/5uybSl/TeD7l7eBHwCwZ7N6tIwQk5FcdgYW+FeU2tl+WJavLnAX5
Gy9gkydRrZhaecnQIFKXSDQbviRXnm2K5qy3b/prpeVLVtsfdVunSWtAWSim39iPGo0BdykC/dzA
BlwMyNcynH2eDbuupUhfZBvPy018LbnkrTt1XnQej+VLtgCrRoB/VH4OmMX4fVtRbcw9/OfyvLZX
5prVU6VhOhj4NhiNZ3FbPccT+v9YZ7od+6zzZ61E+hnBpCPpoDShjU+i7kIG25+H+WD1jR/BHyus
BU8xlb1BaURQBds26euQODOBiZABfPFqeZFQ5kvckSkHFoKip3uohF6LQMKuYc/q3gu0C1Ut4qrL
aO2LBDD01gG9iZKwBXm74+Lr5q/e02qhvujaAY0CC9HxfIl3y9SY7FeXcqcf8j+qt+HQCVP8myHN
aknOXkidXrEYMHSXOD3HsuLIFWbc7RbAUq+KesmkVyaLwIW2ncDVmpz9QHRaTl2FSeeFWaR6oKCZ
W0BpqidxBWPb216txRmKMKQTyFxwd7Xf4zirh2I/3eWIJDAB1+i7Zd2FhxivWAJi1m9L391+TgKd
cb3y1ZUWtTnmpY3HPMKdTcJfGdnbjajiLFqEU0xGXOmWVlfWBbHie7Q08HU2av/yv/GfV2fJKSbJ
IFJiFZCVMvwoLNMrijPLsuD2gW2HnKtVOP2Tsjk1LaleAIQmf/quZEDTR58BWiLjUx2w8b8AeLgS
bf3dtv6lTa5StLqlOqysVMnBuz4C9CSsR8cmv6KyfyfskBRx5hRRHPlp7UwqBVFgJJ3nSAahICoB
bWnsqtlaINvQryghmxYfypQ89WSqA6XGFD2gkhUyPGRR79lxHwcIqEHm08agUNUFF7RddP06u6tu
X+0D84HyXFFIe+ONHrgzPHYyDpiz3BVB5Cnfbt+UQHVcfbTVYlI9pHOqQrQ18gQwW6dB9CyRoAZf
tXlBwcEpTV3gRW8Kuk0sVYXDhQY0TnNE2dwwuaDAxpAuJtFQ5k+DouoEIcimD71ahdMZU1STTGph
W5CC83rlAUD9ghU2HanVCss+V0c3zFkNCsG5vBTWqR/BV6q1jqmib4lSJIV0R04a//ZlbQxSwqyv
luR0hEJtKc9kucQ4o+yqbuE3h9Zt72Kv2kfn7Gw48R6ombIjRorfdFxXK3Nqoy0JtTNl+vLVrRQD
Gy1Kds2uZ8Ka3aa1Xi3H6Q8Mzutlh6HJSx999FUWzMN5tphjzyJmMpEwci7IpGhVGRWLCzJjNjOZ
dirwAOohFMj8pqfztR9jyTesZIXVZdKXS26zTd9T+2dklQFJDZ+UqGpUxqNATASSyUNAaWUyYQxK
WeylvmvO4bGF+mV7tXI0NHS9duhqWQTFLIP2XYTkIjhQg/NFwqrKc6WHoMwalH5SnRGM13UhSNBs
19dWB8opkQZt3hNak0uAi0X7zC/vms/8vQM3BJJeOzV1zZfbZyraFqdObCNuLFqPeHlsF6v5XjVA
HSACxBDoLL4N22jjtE0Z7m2e0tMk3/dMRL0geFc8AlTbWDKJIuheTf1Dq4v7WJcdawYrgR0LXACR
xHMKIxyLaiYN9tJiAF6Z3nLgeVrjieQg0rFVgWIUbYtTF3OnSKUdDhB49WInsdebhzI81PTfNUSt
xI5TF4kqj3OVLrtC8zbqL2AmedU9MJNEAEaku0HUdLKBg/AfGp9vpU5MTHmlGUrVpRw/RZrkJ3rj
afrw0qUqHnS0Hwe0++bEy3WUINL5odV7XzWeAaa8r9K9kp/qsHMVpp2LsfnUpAKzGeS56vLd7fex
7bV8nQzfhm3HKdImGq5ggXBuwFwC1rjHhT9E3ZsPooyf4KGYnJIp6SSr0Qglw7pob8XnEbmJ2/sR
rcDpF/hFjFQW3jux9H0LcrxE2MokEFoeK0pKW3s0SiyxhIhLigDIHs2nFDkLE7nmKnfqKQe0KNLN
Ag9TtLdF162M0WSV6VzJEGK7aoOuOo20/R9Pb9n6agVZbtJKtuGnwOV2wgptw3X/Py7B6RdYOMAl
A4zkUo+HDu33ofCxL8fwt3hiJdGcUknwujDFDCEbivtWandmsQPrgqCQo27rSRut10SxCblOyKyO
qrPNTM4IDNlSX1dAbMAaJGa88o4CR9Gd70OUk2ZETbgthLcAIfTSR8s3L5kT+mbnFUSIIr6dPLK/
PmmRn9Un5Vk1Y3oDn7TwWizMpbPsQDY7xR+IOx7NY3Of7wGDsFcjJ/4tnXriDKKErLbtw3x9BCek
6jDNrFTy6qJYqTMlv9h0KhCb1ARDYSVCSTkPSmSsFV05aBixy2bmkAxDcICZ0Mdvk1Y6hhmBkTi7
GIbpKxRAClF6lNUmyGsFv2Z5zARaAjoVZbtCkZs5U5QEXRkjHWaVb1Ojgvos/czyfJf06AVGkeub
0UauBgqs26pmO2O0Om/uteTyrFuy2UHQXNNZQLigCj7Np8VduysOFJVEo3FDEevWthb4OmDuARmN
zoqW4pbNiB5Y9t6B7E2wse2g4WsJ7gXVlaQZrYqNGeGDlb7BrfaWatgw5WfVeIp1sustkInEpaOa
u6SR/lWA9rU8Z6z7zjI7cOFghxlzum720LMQWACkL+IKLGMHEzODt3e8rdL/WpFHxTCHiDCSLrRv
QOEYIIKNjlmLTzkxReZWoDZ4XAwSj5gIsLHSAhjHDsURWIYqvBF2B/8KoLqpHwIqzwqsJ1tzRIA+
G5RWi1fytU/O/pohIDJygtXBdf5HhHnTRts33b1s+qzeWf1d814c4wA4/F7zlu/pd+CAfw7aQQP0
UYGGCIEp2FbUX1/D2Wo7KnMjjJeScFMBsR/ddfMfnfZ8+2pFi3BKcexprGNEEFcbf2c9+kC6RzKJ
otHtssHqYDmtN041GLoYXkyH3M/C9VG6SunhRC1QcJ1MBNz9WcUEZKv4c+rVQipAkQBzqkhlmqIx
9E5fYbcyoCRnv+XOUy/tuX3ALL1n75WL/CRKQglUEV9tV5M0J+q02EB6HJrBm8Vd95sF/dXBcqpI
MjXJrApsrKJ3ivaHrQ67JtWcqd5XxsOQz05e31epJnqmi+j93Yf4Ek1OBVVmGxIS4z7VnXpExAAu
99Cjn4m7wKiiyCnCmxZIKV8KZ/kIXBwNUtrHz1qEYTk9dzWFCBzIzfSuKdvEQEePIhvXzreVhyCj
kyDrs/JP7QNCcWzLBNtFvWOu5che5oUY8yaCevGmnVyvyglnPRVRU0UZnuAhfSj8ec+0/cSQV56C
hcp4b9BDMXuloGC6XBF/hetVOcmZ6yoNGQUugjbRs2kOmIMZncTKD2j4/10Z7+FUv2epIuoEFS3L
SU6Z0HaEI7JsduEw7vZk999Mh2zZkdXueIul5VSLJz1FJAU+mOHBLOd9WX/Ew1kiVDRCu/UY1mtx
7RMDGAWSSK3QPhGPjmG8s+4jCTFKRH5JIcCqEt8Y0VKTgaTJdPTumJaiq9zSM+sP4MxW1ckEs3s5
NlvC9SsfUjXe37YSm6Wq9RKcLVJIrrGeQUaXBAG4bO5k8jCnbpM/avfFOb1XPYCqNjtA8XWgU2V+
0bqiXQokh0d3Uoa8y0iK3iUKooiuqPyKorWiuMs7E80k7+oIchkh6vyW4lnvm3ubeotORxOR5YVa
v0ZkYDr9m4FuydunK9rZIswrtWMawLsG7FgJWrZdZt4X6mMjI/08Pyfy0mb5Mc3Zv3Do1tviHr9E
KwPFP7sEQC4NlA53V76O3RCMhdBUiDbHPXhJAulcTxbhDLSAXaBL+wdJ00D1RVC7OgDb5lLtiiEB
AtzR9Ix7jJuL0iqCS+StxyRLYMUgEN7OesIYUzBnx5rFAjW+2fazOlMeigko38Bh12L7kh+ivfpq
z2cM6LhqdDBLLx0C/VvtlWfZi3o0EroD5Fci9yTzgGdHXVGYudmjvf4YTiXoilIOcAtsGGj753ix
7ojX+s3ZvJQ/xvOC5ZK5yq7NgtFtflCH3NWH5qkIhv2/SZuvv4PTG8hgRkmETjJEY/djlqJFAbDE
RuLefkACBcijNOXjQMKmxAXnoHKT7ActFk2ybzmQ630sIrZ6omSWombKoQeMbNhlwxAo7bQfY2Qy
piK4vZnNlON6LU7ngMcc3OU9LQEekuzxXqgTfZ8GtAK7s7uUARJd1PYreiCcApoypmhWgxX/RLW7
RuqKC/RFpvgJiOKXsehM/hRJqehQOS2U9zoFgUCBQ22e2vFuNKtAyQ4aUFsFJyqSD04HNeg7y+US
ChZtzWDZTANDCcpX+ln5s9sfsLfQC0WFgs2Bg9U18nhNipoqQP/G7iYNuNwvdfFJ7CfDmNwsfy1B
2JgitFW6QaDZN7eqYIZH1RXdsvlhNx3J6mhIYvTMgASmMS2PSpnAc9x2WFdrLN+wegxIPuk6VQG+
0vqDD0LKPdrpsBkwAKNDXPaSzu10J78T0RxuFg3M1brcI6x0A9mkNoIpic5zWTlRbmBSBKgR6aGl
kY+c2c4EwVqEfDM7xdJ9mX0Y9UdHcyecO8dUen9urF2OsaOW5YAUfgCAr8gKbDqDq2/kHi9LzVii
VvKV95RS13qoy0B5Z+/JrvZG4sjBEuvm7njRvoHmNmAEcL0Cj00kB9yTTkJD1qmBs5LhlHaN6apD
KAqXRHvl3m85RFYn5XCy/8zxApDsGfNrxrm9goiXyIoJ9PxmHmEtAdxDjg0KB1C1ARgBGztiZC5C
z1+AllqtBa4SA+tJ58LAyrXfPFa/G2kvciU244r/u15b5kflGA0JqCiX5zWemrp2M7naa7MZFGhs
mjG6IVBcN08Yy3GhRQeMbrxyzQIEG/lYQsPOwTzLYfRTp8EMhEgh3z5frMe5DVWc0Shaej9QFtL6
2ulI51QgD6PSXW2CPHFaGMyIW8fUjYbCncrWGxJ/6B+7sAtGoJDC2ruprgnufdM+rU59OaaVwumz
1q4ZU61Llb+0Ug1W6D/GRDSKvh39r1bh1Jo5dEPIIolehmV4SXYH9I9F4V62HSV57Ks3Gj/L/ZuB
6ZvUurNBL9aNyeH2hYvEi9NwYa3N8gDgHnTIV044oostd+L+V4WRonASUSZvW6jVhjldZQ0NkO1S
gvdrT6cZgCD9hBlFEIhG95jEczIV5VcLPavkf7xOTjdp45wQYuIRySkgLzR7V9cfddS83D7LzZnT
v5QFhJlTTybNptlAXIVUQ7QHeeL9jF5VKjsGyAWkx9BZWpX7vSLKVW1O4q3X5ZQUi8KSUmsw71NS
vAMfHvKioEyDhKdm9mdCJScj0ZHl5ZFhGD3pgF066X5n7eRifNQiwIvWWvYDhfHZkTvjd9yoD3I1
HY209mNVPdUxyw51VthOJcupK1U5aFZZHx7iWmqdKtR2Q9u+hCUuMtKyn4MtfRR2FwH1pTpJU35Q
YoLRA/AekVTkh282cq22zncj65VhqX0Ji6CMb212UBfA1MaBrrSi34x6mmI6Uhl5MTllmj82lh81
Bz06J1YVRLoIumCzl3f9NZz2VJrYaluGjsNhgg+d5q6cEAcFdpTJIndWasBgW36fgb0PzGBZLsIS
F2itq5+/0lp11aoFzaC8KyDnEmQNCv0tlXKBx7HpRH894mtH0WoVghFbVVsaUrK02UklfNvYRCwt
7XWdCbSTSENe/321ViunGbimsKPWly6YBwVca5Dt4rf6jMTLAg4tRrnY7IhaXyKnEvtktPU4vjpU
WrBEJgN9MoG3vdD4YBzeCE8iGy86UU4twqhVpRqhdy7J35E4cIy596Y69bpUFh3oogr+loRdXR6n
CZs069mULnAKKHepKElXllM9F6OTXjC8tnQWLx6N2SPv5Ejf0tepEPlwW19gGbKp26oFm3V90asr
HYtyopk9/hn6TX7r0udh2mEcVepOBRI0d+CW2M3H8sB2bG7dHNProkNYnAr+ENafwOlpkqnKnOkG
vVTIUWgB9VJPcocHOaDAqdQEq21Z2PViy3ms9isVeZcMA/abFNVhznOftYlfpDJovolTiH3kRcfc
2Bzf9Sx1FV2YqCiMUB46C8AZASGh8THe/xswcEDofd0l3/SsJxlruwloX7L6UQ2/suTf1IHXC3Du
ITHMWcuHybrUEkaBAfRkJy8y2D4ImNMFxltwT3z/iF0Skw0Gzm3axQf1CDMBiqLyzjpYv1SA3uNd
UH/YAztsLl9vL72ltteb5NxAS+8xxg2OacTtYVDE5a60sh2d2e72MpvKdL0Op9iomSZGX2CHSxSd
HowjiFsOKSau0WIdwDFS90LIrK2gcL0kp9ns1h6ypDTpRTY+Sl0LVBNJwfCnkbeHUjK9BthFYNQY
0iyw7YNS/Y5y6tbmjtSF17b7OtY8u3ut0WUwVoVnZ8dUlXyKMGzOenfS0M8SHaTuqRzHpeTR6c8V
OXXDL40+Z2XjGOO9yoAoqJT4P39ateQqZoD2Ogf6xzEkr7FC0RGLHt8iZKvHDrrRCOO6Ftzp+b2T
M4DLXYADBHrcnZ5/ZLHq9caBsucaLqjgckVCxOm0Nq+KsQ+h09IDAXq14inOuK/2yRmzWbsyGD7B
WSR4MqIlOc1GaUc020DzArHZa5vlp9Ac3qNRFyhQdcs8roSIL63VtRX2VY+tMQTax9kDivHo9E9K
ABSQDrCt8yeCxnkvubXXe4rbPSWapwfd2/yjAO/q/O32SW9CLa8/h3PyQJ42JEBPQzBhtL5KsyCh
2S5vzUdVqxduq49c0d3ESrxSHc5J82toJk9J7sf5Z5EOwLuI3H6kLqXpL5QGiaPQ+Lsu/Uiyb6Mm
qqIJbkjj1KddpYNhtugHsEKMTIbSfi47D/TVgqyBaBkuWs5Z2RjZNFqXKQXQ6uTW0qtuJN7tcxdJ
AaclK73vQV+Dp5Ux02EjMP9QGM+iyMs7XeDhbvrx6yteNrx6xkQtAdYZISqmeo/WNiNQddsBzImD
ynUL3pzZrj0Ne40CWxblOrcaLNZrcypz1FtDGuA7XecBwXkKVGJtF+/FynkzGl+vxCkruVYVmqZX
T2FplsuD5jQFRpAFoqzStRzyd59EVyyiGpqp8Hh1OR5MaOjITANxX3XL6KUqqF9oaMdES2tiIusx
F64FfYk+faU+qdisob+algq4JoTPMQ26em8Vd/CUHdM8q+CP08DkEOVQc3LjANzX6QDrkzXWMUnu
skkGDTmwrMZno6z9GszBuv2sGD9iUDu1ddM7cZt+C2sldIEF+plKyUVR518TfaQgVr8ttdtP46+d
85h5VpLrZgy6yss0Nq45tWDOCZ0RUfTtZRbtfuOAedA8Na1pXieoN2joIY2rfmeAldqqrCAbmlOu
2Je0bQRqefs9fu2M1y0pLTq90DVAUzxHVROodeQkU+2mdSmAxfwHQf1aitMvmCpvOo2q9NJIvVN3
n31MfIn+wUBNlCuuNL6o4UcaJgKTKro6TuEkFKyJjODqMqN04gZIkdkxrqfg9s1tZjAs42tznK4x
TQ1UxwnVL6VPD+bH9Nazc0k9jOIgdw/ofHlPbUxy+2yHHLCgk2Sz/3C9OKdsunrAhCR8bNTK2dl6
G59ZGswAZwFHQucoLIiR4p5dzcWgJ7tD4Th/ldFncYnrwFQD+SRqQNysIq+/h1NJiZaPFg2LhSO0
+FHYrqXsDeBUy9+laCe1++lH67R37IQU+LE5gslCnoNZ/t6wJ1YcQ3QeoyYkzFGLBJ3zrAhm5SIk
xSnYde+YfLY7ejSrE6DVBKpiswy73jznT6X6ZMY9w9ytvpN+6v64t93ibO/grx7/i8z7dhD8f3Kn
8oUFK60TswVk2sVIh+dSjS+dIu8U1h2jsbsnEWLT5s7UiCNVkgu48xoDprcl//b7UvlSw0w6pdPq
zrrE5i81Nry5Ajaz2grchuXQ/lkzqnyBoW6TtlEJtrnkZLUT2pV2+oLtL9CGiuApqTKnpDSZqM3Q
4ylZZgG7VTQ/K6v4TRoTgQidDlLR/FaMBNjLuuzntXEEOGHmmb2Enj/bepnsQgqmvARqi5aEhznU
Xulc64fEzlQEveDfiefkLQwRvag9aR1j6pGz6RCOKomOwiTL9gZUhVGjSpGbMQYJusm8T8LsCEaZ
1G+N6RAnzetQAKokJcEcU4fGjWcXZdDl80FOK21fg8Y6aJj1WRTZObT00Wky4HVXDPyMEf3NauWx
MIF3lAJJPhqdyB5Byy6dBooldRokleZZ1UfLCk9n5s6uybHQ63tlYTpQ8v3cgxSgLVw1b/aaWrVu
ktAnS5VA4T6TzJ8i6U6uGcCw42T2JOSDUE4EODGIbMbilETGsZHL95FOJ2O23abEB8x59s5M+Yq0
UkBO20e7m95bNQOBTejHM0J4ZLTtoTkkmbYfMTBHaXWHSPtotuRYNskfGFgI61Nh7OZiN7aABzJ7
B+VeJ6W1G6qTQ9Sj1GRumLUvhfJZNPtmPnbkSFECzkEXyWrJqXX49MW9Xn4LWSIazlxMzC3h5UwQ
nUdV6WOcQ34AxB00QviLYCTz2pjeuMM7A6yeyNguKvbWmpw9kqyF3S2GsV0Igxe/UDlBt3oPu+LA
fqhO7A9OuRfVWW/rWFXm7NAwtqQfuxL0NQ0asudzTEMn6TC3MQpc+82ZnC8lq8qchSnyLC/TCW5L
fh7eqOHbJ+k9s31J9Ss0+wc2cmUzwA0CYvtht59fjc7pP0XuGhEdMmdTrKQfNDbLUL5Js5sJuLXU
8SOUbV9PwFM8YE3ACMxhWDsFvHQnjVQTTAlFMIKSfLKGoxLJQZFpbjzsZWI5bf9eW4U7Z8S1enSA
ogIfxpM3NaU7Rwe59upQdWyMkPV67w5T6ReN4pY6CCjCpHDGXH6Ic1C/zphjZtS1pvfI+EHraGfO
qNxUuW9rybGkkVurljtaD3mJhgLV8oviNSaqrxmYs1kw1/r5VNbantDMy83h6ba52OwIXd0cz9Kn
6PHEbBk3t/T1Nd/ot8KfRoDXPqEC4YFewKt7x5KdpHeSet98/y8qAwJbwnd9lbGU5CmBgW4Ao2uM
Xos3uDCLL4gtA6jRRjRta64cOyVOHJSjJ1EgJXAWVZ17nEZhZURWYGSWFJ7u1sepOmf1j6byLCAW
gnYZM1uxo8/n6T29E01VCww2j7k1D2ZGwgyPlEoo0g9IvgCLszUEbsFm0836nrkXmoe6HsktFFB8
oIeFhQ1TZUcZw7mxwwAX41oECculHNO4mAqaU8c8pNMx34m4LP4h0fOXh6Rzj7S2y9AsEhz24Bq7
5B4g2ofGs3bNw+D27ohxeeqBfVvykWEDPxMoEvfUFUE3/0PS9usjOKeQMqXJWXdteVEC+5Rj7IFA
4PqgBv6RdR9dRD64wObwXWSzOsJS1rA5U/lHLNfnXk0ENyySYpnbk1r0s9XK8PL1Xf82+Kp79/K5
4CEDQWZJRaNX6VM/CT00wcb4UjGDY5XqPQItAC2VKGXfLxOZ104ewDiEsPv3SBc+C5cV+NnXXNMq
l9QqA8vBBqeBVzMC2lJ0lHyga99Lu9THI93dVpKbPcGrx8OXgO2xbnt5horKz+aHnLjooem1wH4v
v9ffTcn908CFzr35ewoBnvk+/jd6UmDN+QqxpdIkBgULrDlxEKB5/Y5eFj7f3DF+pm+YLfXSo+0p
Ahdc9F75YnFSKMVMJUjuYiCoN5/G1AXgd3WEsUugnKXX+BODriCTlA4F0kq2x0ZojQh1Vu/2NYhe
LQ901Q+ZXqCWtMha/TbBUrgzRtJ1wGp0lldiricKRO/2H9Lkf2mKa3fKStDiLtGNQkKSbUHyGCI3
DmRA5k7nqHQZ2dmVb7pk92549r3uWCie9w/jXeyDv1fFdGN40jFwKMhKCbycqx5YfZExNnLWthBG
BkD5ppA8m8GhUQy/CsFTLH/ePnSBebq2mq1Wixmba1nGmcfaWUOmfWZnqJjba4gkm9NcYSuBnXiU
tYuWW5i1DfoiOgwlfW8yRZAHFmgrvow76WMosQJnN6SjU0tlQHtJoCxEepgv32pDJzUWg0GXovyg
9mAf+9WTn6UB2kbGdmMTH2TwHU9MA4ZoeCxt89QMv6zmo4suMNL3oAvWBQ9HtOtFma7usAR4UByp
sP1dxBxZIbvSngRXKFqCi9NpA47BmErQxzJxASHqZJIV3JYSUZBxzRWstxHWuC3UO69JB9nVH9OX
hXehdSIfZK3O0uD3WBwwa+cO++wiYuFchPBGBMcPFbZGGiqTrUFIVfpCSpRT0StNkkPToJyqs2MS
FXuSFv7tTQue31U9rfYskTpFczjsnG196rnp6uCYaNHid3uVK9/9rc1x3mHcKqGWxMga5RM02oxi
GvhhBss4D+icnKhxYJjLAs4BILTRnpDuQn20HJ2yxJcY87oSpcJ4ZA4YtrudlNBvmWG9xDP1MZ+E
Yp7h0kL+PqJJTwfx97mIXhXlXDX3dCwPhXqXgS9eoibCqNEBxH3kKrYsEE+BhrmC862OsQKPn5Uw
FWn1MgqA6LYb5O/IyD3bdvt0+yhFF8bpMgUYjMxO8PqTSQUzIyAhS3CTVYJVRGEbX701pVyhOYFV
XvBs8oB9SuM5PCTH2AOXw9kIgP23UCmru96l0pMo0v6HUt5fVpGf74/rogKhkIamh/EVFVCPguSj
Ub4Z/S/DPmKQ2c/BR6nXCIJFGxfcJF98LdEN3yL3uLRbaGCzjoNQOvw2QPmhXu1//flL0Zxa1F8l
uFWe7rEeNKXvYtxqJ/1QwABC/qCpwDSJ7AY/GGlNTQhUEdim1q8OGDN1raOG5uTYSQPLIzs0H2qu
Gjv0MT2KvByRZ3XVD6v3gQnzcbb766n+CfOCTKZ0L6fOz9nVg2aXkZ1QhtTbClVbbnq1Jkk0ldmL
Z7VAtKJ51gGU5N7wzJ0VTCdR2CkoA6j8EH9eNLJiozT7/xNwLVYrdqY/YdA9EdoKkbhwMa5mVGk1
q6F26RVM0iTnCYu0s8CqbyKKrqKSawPz6gBnmuYti7EKRlHc4ikH4o2BDo7Cr+8UpC4W+C/bV2Kw
7sb7BREnf00CguHw3lEx8HYHwEK2y4Qes2Dv/JRmU5pdHBMUTWle7W2UnrPUBENMK0g5ChwOfkwT
7RaTEU1wOKhS7tP5zowTwYMUrbDI7+p49TGJ5MqCuzE1s1/FwF1MqGAJkVQSruslMkLFGGuY9/QA
otzMHfV9CM4oOSCAoTvTVxGHkeByCLenLJFAAtdAb5O5Rbt+e5YKQCPnikBLC5Q0j6Ga2doYVSPi
BKNvvKx9asJvo+H1qWjGUrSd5QpXV4TCHsoaCoKT1EwxYKE6QCRwbBHL/fYtmboORwu9Fmiw/c9l
inAkBoM7A8DKyV06pZKjfvh5VVR7UWpqM7r7WotvbdAze8C8IXLYdkvv6PDQ5xIKJ0AzTdBoIYqo
N89vtRgnfizKLJIMUIodRkWQWOiOElA/bjtEotOzOZkzhrhJSQ3bSdTfdQP8qmZ+G+r+0EbGq1wp
p0Z56QEFEDfGXgMgkyvT9uP2J2yK42qbXHDCWhTk8wH3V1mfLe0D1O3AbWqjRPB+e6FtG75aiRNI
lCIT054mikGv5Ely8oA+tLvCzVxU3Kxz54dO43R3UuWUopUXk/I3D3618nLVq6cQhamZ59K1UxHT
xvOxzXZAyn/sPWQ0XXoEWSzAR7LLcAYlte6IgqNtf3S1PGfMx3JOUwmojkjiq0f1CNjDGbRTDvVK
4PB2fhY6QKFkYIAHU0YKfkHRB2wXilcfwEUwmo6hkDRHT+yCbEFAv7fHrKg9/MEkN6889t7tTX8I
MOGw65HiBcmMTHaT9SjLDoqxzPJFRYWru3brQjgfAL2M8agvaYA8RG+SXjhyqr5IYCurLVtxIol4
fZt8ssF6S6l9BJME2rFQk5W6H83Qukr23DLmJMaLbSKYxogPIuy9hSFyGW0skZ4AVbNxJBujkZOa
OxnoewBpo/xmXZKiUjHhT20rQRdPDJIldTjWraCKKjxwTil2eTWwRIHA6YS4ZASWh1w5NWpkcvfd
bqjDNOomugYmVXTB1PDsBsxBxQjWUQHOh3eK7jIt1X2re1GM6DGmw/cW49yYsKL9uzYLRyI3w/e/
5AOD1f/5PiYy6tlkLe2uSGNaumNU5wE/DTdOg/ChO07B7Gt+8/9Iu7LeuHFm+4sEaBf1qq03d7fX
xPaLYGcSaqN2Ucuvv0f5gHGH09ME7jwOMjCbVLFYLJ4FFhie/Tn3mIa8jbxmun8PiX+4J9YgkU1J
ikubyge/aMowTt1gSX9Y9bF3Cs+xINoOtmbB8dyl6D5teOCSeptoSpCrPCDagC0EGgcdvaljd8RY
GOQEYvhvN5LqSrZaQs5ueFXpC0HGLDviWwzOUPED1L09Xjy1teMvEM1NGhlZ4Haa/ofBImyqrDSu
cfRBRByDNlFf9nhXVbZVl0h6qNfBbxfhICRqVTXjscYd+py6zK9z4icr+sD9kYPErefcp9p9Q7So
YzLJ3NtHLvArf8ahqruAs2QA3CbjsF1svqtpGdmW1OH1avV6MUEhIRdqkjRLAbBtBcEJiPFhP1J/
yrVjq/5F8Lw3NcSfHXVjz68pLL600Xk2W+4zPspq3KvQW8dxdVeDYZn9+9X+4mSaDeq0RlOSs0E/
AfJ+i9M8XMoeTbMCrmS5l+XzJtXdA41lAXX93eZiaCEHqw1LMzojjNdNP5eBk2wg+70c8tB8UXQP
vfnAPZooGdG2N4sz7KxM2LNKsW7Xv8XfKyDKqw8l9LfSHsHWph9VC3s13Y5uFx7Xe6NfMxU11U3S
EfRjMFNzQ7dWFwCRVNi75hgHgIDtm139iHOBP6hZ1MVR1fu4ASroD93+FdrVV2Z8Zjg9E0cDYFiI
7rwwMqAN2fqtceChp+eikRglyxRQu0I/LOPv5pihecLuFdP6zPt6iRJYiHrKZDXAY6Lb0SbVjN3f
F14PY3hPYUBO2o05e1NrfzCVoFfAcTKyZIKfTDGeHLNlXjtOvm4AwlwFbWIgqBdv5K9J331OS/Jj
1mlgGJPPaPEzVpW/OIXs5EMOoy7L0lpvWHq2HdIYmgeG8jr3i9fw57QBqtg4LAx7wjKjmdnhpOkR
z8aA1w7cP92Dg8tGXO+VQfMW1Q5GBSeayeHIYXpgqwTuTH3Q8PdwMvNpxnfGrG2KLFQSFhUppKcr
FX+Recu8Y7O20+Hkl+qQ9ME6DN1BcU+QdD3Ab/a+g8ydh8fdl3zpdnpDHL8qcL7qoIUpNNshTcEo
atmO0HrjzVY34deHqcT5Uz0euxSEzlY7zOD0g09hQBKXOdTrnNqDt6DHzFemPtrZY9c9juMvUz2V
NsAAJzKMfsye55j+ypLOT3gaxNoHrZxAsxLum136fDtyrp03rqHjacMxVRQMwukMIKjOlMaKT3Oh
3ilacjeXDDixRz6ddbwJTX2xTdVGsmmulcyXgwq3n7GbM8CWGlgzxzCnUGB8XWaBsQLWhhV0/dRP
Mhly6f4QsrLbLw38VrE/7OP8CI2+SP/J4ZHB3rMzihBPxQF/qEO85d65pjf9hMMa9LYlms7XTqDL
PSpUynOSz1Ql+A0uYjsm4J/3g+8C6H/7k0rnKiRfotJU5UptwrvF9qfyW12+UkCngG06OPC5GbrX
unwYGLpRdXUg/dsERkjPx8ErB4v4duoWXtmmocmcVyPX35YxLvegQbTePEi95a+dUZdrIhSz6mQ4
blthTVY8K9vnG9ODKslObhZ17Si4GEiES4wQURvbHotSs/cx/TEzmXr677apWGS6mqvZKjFhVecI
l93EAYEKSFj37DpTgFvRVlE16EKnGjR2yDFWrJ0z4Ykle5yLMbIM68SpHVCrDPUpBW1KPRfj6JcZ
4De0CcA78/n4i2lzAM/HIK1/oGPllThH6QBvkJQHmZogjQ3RwD9caBnAhAL4ncZ4hvy5FWYapHz4
w+3Auh6/XxNcl/iiniitCUJk4Eic6xS6ye2vJaaQmp3C26Osu+DWMgonWaFZg6M6uL6xMsWdC+ig
REO+bTwNiMZ2kOS/q42Dy68mJIZ+UmcY4hUrJZ/fJTuyASn3+7J1PxYfzcfQ3dR7HWRDd3t7lleb
M5fjCskAPnymPWfooLWrZc+3Mop3xqY4xZ65HaWqO7/BhLcWVUgJGsucPCFxfV+waa9ZME9mcAEM
kRK2cTqFc2eEljMdtZJRn7T6vsP1fOzKAFw45o9NsYldEFJn5w5U94Nh5p3vNEazdTj/a6z4r4w2
G63VIFBPnpWsv+NEObCy2OtdjASTfhTgytZ9t6Mp82Hy5BuVjkq/XzGHJYvsmZwWDQabgF+nMNW2
VG/Ck6/fp/HJVXIq6YtdzQQXR55wxWIxx6tLPzNo4SoH4m57VaZCcxW7cnnACamgTa1GL00jPvEo
3pgfnW9EEKNxiReDpEwP4zuModEUwcU391RP+8gBN9e87q496VtlJ33wWc/Tf3z9ixkLG1d30OhI
oAMBQTzgHh4qHybqOzNqnmgwSBb36tF+kQSFfF7yJV8qbrAz12yvmWqQWsFd7T6TIvVwJ0qHXpIu
rm9g3TVt4ti2rRGhmIB2K3yKbYud7S73zLYKZ9V5GlNIcvIhbBhoaqoWJOV7zIadphY++NZPCwPo
fGK7dFIiqjqPtlZLcOdXRWxw8/r7ZwlR5gBvDMLa7J6b3gkzF7qZP6ZsjrTlJ12gHaOBVnugjorL
GOgHaOLA7gGCSa+N9aDgghhX0Jds91qlR9RW/SSPGnsMMkrhSY8Xyhna7XR50MmhJd+W8RXVJlDS
6Dot7RMABWh5dm4JtSk8x5JM3TrsZ1q9u5UmaVasufEfcXUxRyHMTWDc9YziQDD6fZvBObAMc+UN
DPlAkiyvVgkXAwkBnPb5wKxsYnAmScEAmf0aOcR5SPjHMK4QLNdX+A8Vjrm3x13/7K35CUcRL/t0
oDln59GBQVEbzoRKKmFp9ArHj60uQ8vAMcFFuXhOt+PGOqTv+XGVVuShBQg8ZAzm7869TAz4qrjT
ZXwK50/BLdV1qOmeD8xD9w8GI9UGRxAcM9A1Buvc12EZr/kyHVDZkgoHEaNll+mQPjsr6UeJJeWu
LllS2QhCBqocXPlHDSvqKmfCociis83tsLiq33ixduJT0WTGBRS4NHbuCr32+oYeIXvu1xkIfLm7
sXOgI3Dulel+UN2INtV+XhqPgN5vFHmgmLkk16xheCNMRbYsLUubWAZybmdWoVuNB2cCPAhoidvT
lg0jZLSsTiy1A8zmbJd/1epTC+ozOFeSy8vV++jXThflN2cbBm6wHab3rrPVkrfGgXCraaDtShqI
xzn3JaQq5SIzkvzirjF1UdkqXTchkWf0fl7gs12PkV0b30buhoX6bpD86Mb5d5ZDeTSW9OiuVwoX
8xVSTNfNqHSgB3pm2a6M3xzQXZZiODR21YZQL0R9pAdtmXmj0RwTF759zhgV8R2Zo77PDmrabTN4
wDfjAT3VYCmfCtOCuwjxktHwkL82FbxxkrSQfCVZKAhZS7eKpAOui97T4c7hP4nzMlhSLTTJRnaF
DDVmluNOPU6X/zG38D5pejFoIevLWnaoN86brFCSjSgkp97RaEKg+wxv0IgZjedwIimPrqpxXaYO
ITtpRswy0mCICZUhWylwgUaBJF/RPiuKPJX5+l59IPwa8R/EWJZCjsZ2sW3Ndx7wu2rfvKR46ngC
GXM3QmjUhhYD4Cm7LEwDGSH7KrzpcnChOKsGzYQdKlKTApFCHca1yj6bq+3S5NvC1PFylXrOmO8n
/kNXXdzyeDA5UOoyZbTZ2wH7D9psrtOO1B0g/OD4B/Pk7Ev93UHOvp0hr8bPV51tCh/X7awuJlVL
76sBLXbUnWC3Gr0shK6myK9RLCFlEEK7Ns3UtWQwov5cv3WdB05dQF84mB9oYeEKmZUA487fixfZ
Fll39j/OmovBhZ1vjKM6D40Znybtr7z6VRgODH7QP4N31u21vIp0vLxDCdufMYu15VAhbh3UQezZ
VGEiEu/6uYZXEBq9BfLaE5w+vU7KXL8aLReTFPIA7VU1T+0V4vTahT1MlOi+/lwe0fbdJAdcLIJu
q0vO8HU2t9ZVCJ3KzVXbSAfkhTELm/HTBpE4N18ynUCd2ZSUSLK1Fd9FWj2lC9VRwMAGdqcjre7m
s+3pURUVlS+jDEl2hfhCYlDgTTqH8AeC3ljtHKe8ebwdK5LFE71lG2w7dTFadjY6JO2mgirR9zF/
U9fXCk2m2kxkowm3HkWtcqoUlXJW8KlMgkXsjB2d6QR20oT+RgJXOAaHr9BxTBYZXZFuU5qjybI+
sozuPjcg97T8sioFL/YtGK0NcAM/KF4LwTTyp+ox4W6g43+ysp8dgWSggj48lEjK2vTr6ZUl9xl6
x3hC9aHb45fFExT4PLCk/JlBvtRUA4tn/pCboWL8pCTzaQs9afao5ZkHkxMvg9oIDNjuqyXelaZ+
Sri2N2C51szUI5SAvv+auQU8HngQw4o4VsaoGhEnEKlqxp+d/jDr911/bzQ0mEpwjNV3Lc29qkqC
cfqxpMdOfyEl+1CS5cCW4TQ69JNmCKyVxO++wHwvKtzxm1bGJ2jEBbEdBy0M+G4HhCzk1n+/qOeG
KUnGfED/JQFq31YeB1cmdmzKokDIwkpbJUWsoscaa8rGUpbzwGbQ5+Guxu3pZ13zuya2NrGufSPW
2HlmlUdQpN12S3mkxvRUNuaWxfBaBso/0Q993T/VwGHpzlPGH4sSEq/9N8Cn8Nj/08kOKb7bZERT
/Ty37b5aeGA3UVWOHlORe3PLa9Cdd0gexe0QZOCc9yBAr02AqLDiQM3pcz+4Rzbmu8mS2fdIkqVo
HZzBrzqNe1Q02vDaFwhM+83UP/7b91w/xsX3RIOnW1wo8twP43iCgPRdXXy7PcJVVM3FcWMLOd/K
qKUpKUKmjyBzH7gR2Re7+lmFUzbZmD74d9Av6aDHpuw7GAYG8etyzCMZ4fF6ffh19NjCOUCTpor5
VJPfmdl8oeEqZ8hD9a71s33py9p1svFEH+F4GlxzyGP+MNvKxnXtcOnIbkmN+8lFz1JpfXNIIqUi
e4stoZbPnjrzZ7QsJKe9JIhEl2A9Hiq81aNInTRrW+SwtEvLSC2o5Ar7+/p445gVDYKzdrDg2KfG
p3pCfqQZ+PZovU3Zkef1U4b634fxleElTt96daU8ubr9PRmqwKHtHYx4PifX2te83Np9WnhcrSBM
AAZOTH9WeNnm1V+NaauvWg19mcqzNAj8TfN84GX2ZI18OytQkV7c8sFKfmVQCiuJFoB3Ho7ovrMY
QFpifi7d97W4wvu7XRxhxxzWM49MZwiVTr8zVDsEOy9mqTdvcogEvk7VcYl/sfx7QlRUSPRBn23Y
AqZRzIywsxjE/EE2b7I7giwfG+xRtQFKgaxA0xmblmkHrXhbuuRQFnPYmCakx1SP4dqZm044LOxQ
5tp5SorHvqoP+NOeDSQxc6c2yBRrBi0J4KmqNQ68WTw4OzFN9Vwz9VN1CnUXLaSmk1Uua3156wMK
mX0CjtpQKN6rC7UOJ/uuNqGw2c6Rzg+99TZ0eNTEG2aW50GOViHPdF8fej+e8N94iVfH19tp4zdp
/tbvEY4Bs2Gm4tZIG1M+BBPU5ge19No+3S3JXmt3cKLxBt5F+giB7N4InREqNHUD5U749Cbqvkyz
ewI8YR+jZ2vRTcdViICeM2jVjxN5b+ndHEOifPrlLA6q32Uzwn7JLX/MCfz7stgr6943QT4gThKo
2uOst2HKLTAf50DtX9TKxuIAnK2mULUYItadsuavQu9hkWtIdvD1B62vzOWsX+4iR/fMpgpBL+we
pnh+33dRZSzessyD58wuyGtB1W2BW9zqlPylcuo7+eftb3G9l3rxC4RTwrTx/MTVxgWvhWzYN+iG
htrnYu5cP35ywv9JQddj2PBIir+RvLA4wunhDjAQjhleWOKj8iPf0v14X3iav7zLMU3X79QX0xSO
CJsVZaIVPTurD/Qx3lvfoZozegbzVn01PYD4kBIYb7fXVlLtEAEmwro6TvICFXYNBu003WdQ0TLG
I97+vBzVze3BZKEkPukMyxJbqeryB5gqBrQM6mjappAsb0yfHOTaYVcxXBdnP9H/DF3ddSpSMwp6
ewGYbItnTyWyIGTD6WZEMcXbYd9U9TeVQSAphjiNXhmbfsEDV13/pfGmiYaq83kMWBE72O0mcSXF
iXRBhCsHeCOsre31B+6XSA+LaDqYuwL6A1EW2ifZ24AkxxIhxzq8q8diHY0VWmQVXeTq721qeCzO
JF9aX2P1RvokQvpU9BndT46LqJHE30BT2afVEhj83tLwrHXEu/w2L7VD386o4lNIJefAoG2c8g5U
YK/ip658M8CbyDsoqNQ4MocagOxNkoDS3eFUfsyTz14Borj95saJLOGte/rWbxcSnsJtx05Y655J
ST1lfE6dQ1k1OGNSvyCNX3fHDAD0Wp3uuvRgOuWvTKs2BPC6ZgHtFnjA/tQC+3p778h+lJADqZ3m
tGWoxlPL2GX0pS41T2UAgNNHqox+O8l0M9dguLUKQubTK0fNOU3Mc17k0GHifpLq/62tJrKAqmVW
6x5S32fF+WG4RqiNzeb2qknKT/FBh/a1RcnSsfMCxFRX4dW0MXxatuHtYa4/un2lbvGlpsxZW5B8
cVHdr5IezTHPw24I0iP88PzMq9/RsvtpVdLz6Tok7GJgIcO5SWJ0+oglnMERiTfqx/hCIdnnJXpo
Q25vh9ZP0Cn+qmLS+tAZP6xGvSeZgMY1WLBm6cAZ2rptW6YIkXLtOkeNhEtzH83+DOuz4ilFn6Pz
20P2XT0be4iV4cmz9pV76017a0tJJP3WChCi9Y8fIKQ2ylyFUpq552Eunu0WgEyKAgqN9xHKkEO8
4c4d1InCnr036U8lOen5/KYazzOcHPR+OsIEYjvOD5r9oCxYPzvnYT5qUKi94+nypLg/b8fLlb31
x68VsmNaLt1IiM0faJLDShDut8YiC8krT19/jCFkMXgrqBNIYeyc1yfX3heAIzhdG+oGD00dJSOd
0Wrdd5CWuz23K4nqj3GFRIXn54JSB1uOp+lOg3fE5GhhkjXPsdH6Ndo2ZUslGXtdrlsfX0hVacq7
ygEK+NyzCbKLxa5rqz1RNEkyuXZa/zE1oUAzKrMpBguaDj0BJFibvje1Dtpz7IY5NOoy8s1oT4qy
4cawiXP7aGS29Fq/7ucbUxXrNZr0zGmbem3wKoYPdZqNHXSvbAc84ksi54Ct9cet4YRnHiOBRjyQ
GOtw9Y7BKwoKHazyBxOK1XfJ4GlwZgC9x1M2xs9sr9wD6kuAL+itwHqT8TivVC+Xqy8Wc1Va6eZA
oN6u9MY+rhy/NKExVuheB0uw2zG8xuitaQtlWZlbpVty7E9VOVE81Lq5FjD6gQfsrdMWkui9hjr4
Y2JC7qooH6HBYK1V8SqWB9q+fUyeiKGE/cGACbi+1Q22KYAelAS0bEWFNNRmoAWVMb7uYB3cejuZ
7oY3jxlNJSnhWg/ujxkKucihWptpQ+2e2/wx1V4YpM0d0BliOHqlOCl19021Xqd68m3c83tL9xz3
IcUNeGjuHejDJNO92+JlKE6DDBghzXmcHL4Fz9YJ8opJVN9kiyLkL8ONOzcnuXueu9Vi7jvsvaMc
zDuX1rIPL0nRRMhblWu4apsgbyFf+ROur6T+KLEmujp5jtmEWfxtbrdmxyXfYw2oW+Et5DGQOiej
zE3+0KnxOwdqrWqVz9s7SJYrxcor05qx1DjGWCsitfFwr4wDuuMhngbQhc08GR9RMimxBJttuM2r
bYabrJX4jgugzOJK1m3dDzfWTeRdm5AK7vq2QJFR/QIKp6h/LqbkufAaje5yq4g4GUtz26zJUUmt
xlfp1tj22z40o2Ivc+OT5DgRGgMrXOpUWspAm3NRIraeOXBY0TQQ8xk9jfz6j/Gwru1FFwn2rxAq
NkfoIRm+vV9lZuiG77NvaCgGqbQuln0pIeGsUtodAwnpPMDIR7V4VJI3SAdJPta16vuPjyXkioQU
NXhKJWwLduaefLO2CQhZHtf8fJMe25B41DcPahR7/ca9d9Dlh9qprPaWxb2QRByl4p29IO5j46Gn
ZQgaZnT720kyoiukC1zSF63PEJKVtukHGwK9zmbEPFO2bP/LSJZIKc5TXM9InQOJhue2GX6mo3bq
YYHdy54lrj2PXHw5aNH+GY6tyRIWVzDsil9mn26HDf2ZZ2ixAYRUe2VYbtxhd3tut0PSEgXeq2wx
FQY439kEx6Nw++08uQFQopKPJRtGKF1araOjlRbs3Kr3ZgxC+/hS0+Q/1UeWusbkxWY22Gi5JgSr
oG/RpL4Gifc2h3h7O/sG7C+8ZlYlh7JsVuu/Xw7oqkOp60pxds16Q2srgoh9BDN7yTVScmpZor43
7NBjluQqjOImx+uS5yapTrWVc68lymnqHkst2zlkiriDxmBvfG+lzsa307KlCimlaDprVlrUZDVC
pVRHv0Pbcjb6sLFBMJ3Iw+2olM5YSB86XnaZO2Aj/K/4hJXcSwquFiSao5h6MpSRpFEAKPKfHxLi
l5AYqit63wc8WM2/ADFQwjpqm1AJOUBOAMInXg5X0giVoJ+Eylsc3p7yOqN/P8VB6PrzJ0BIKmkp
R7m9vsDo1afWaPCZ/dTiJ1XjgTHKChPJKWGJyrpWShiYzFjiZAeczM5KwuStDKzDtKV37C7b1se9
Ah9JQAF0qBQV+/T/oyB1me1+B8HF9iEwd9AsE7/A6kt/1uFkZ2n+mMqu/rKs+vvfL8bpE71uzByB
axjjZ6oPWWQaxmrxmgRwB4hI2f9aDGoD4m+cxoKAD6wrnl41fjXL6k9Jxvj92HLxU2K3nhML+hRn
FdznLoTS7CYLqhUED+4wTJzAMPa1UN1qMgCJbGAhVcW2Pi60QpOAtFZojt3G5gdN0WSZ6vahDG+v
P6MY+DjNUlTU1zO03hZsJGv6ZpsnEnRBnfqgI+YhzX3lecnuZY9i1zeQQVxdN1WDiEJhPO9hvp5V
xlmf0L+fFetda+awHlKwdHBRHhywHfP0/3WufQ2q/zlfszS1ee5naIe5J7c0gtH6mdoy+PO/VN9f
owinJ1VVe8wYiqnMWoLSYWDS6niB09A7ftPnb2ZzbMjgY11kn/N6Ffc1sHCiws5a5ZYWF2ANrnKB
nd8c2YuDjKhsCuRA916WiWUDCmHausmSmNQEPRIU6br9VJnkZLkeoF8zEgI0TdM5g2JOcZ7ncz7t
TLweDMU7T2W36Ov77Wsc4cBUFQO4mm5t/rVHYnRBU7zVeSEpeP4ls32NIhyTcVkNpLdyBWxSLQIS
AhpvW/tp8YEmeYgPyV62x64hOZGyvwYUDsrG0POxUBws32gdtJLsGBkB7qh9W81OQCH7TpH7lB7Q
lPSVpNzePiOvVyF/jy6qBySgngzWjHC00DZuECFtYYZ104fQSzoQQ3br/Zf2/dd4Qjlej53SO9jP
qELizQjBjc4ndEvHEGbP0MxscCPdG34R2t+z92wzb2K0Szx6LjYDEJGQfJJsR+nvEbLNksyLmUC7
7mzUx2UoN8pwaiwV7yhdHTXZWVWbMK8zvyn7sAPHc1IhDZvcsy7zWv2dlVslRwlF7pU09btiz6yt
RR8L9k6LI2CTstiU5GNLSFqk48TMeY0+2d0Q2r/woSJcZR6X7y6wEaCZM6ixQGY9BK7z/naYSPae
JWStlVzTsAX3NSxRDTxpq2+WSdZ1+S2I/s+C7Ss4hFTVEKrbreoW5z4YQy2AtcSuAXSAPuTA7Skb
FtGnPrKBH5DlSNkuEFKYlio1rdbr6EDVU23wYKR41qvcU5kXvp1nkk0nO31EXR+nAP0miS3sArjE
xm/5vPg5L7zaZUBkQffLfOyXPOwLRxZBsokK2W3G41lO02IVzWx3aOtPO+tQRtlTv20CtpsDDD6e
2VOxWWSddllitYQ8p7pt7GgKMo060rCuDF8ZZ5SmqGjsFApL6EgTNQA+w+8U28/19LuJh2/dlN38
1mFuxJgInB/LYjDV0YCMCHma3BQ2nU8tP7tt7Q2D6vXu06wqwe3NI/vcIn6+d3K4pjg4U7Id/FPh
g7Cavg07dStTzpNsUxFGPzB4EiU1EkQ9OGcn08M0n19LTTaMLGvaQiLCu5fZpAM2atV9Gin10+kD
iRCa3ckGjkBBl6OPaT8WTuXrrARkwfJqa5PUD11WQSXOjmazo1Dmc4EvrHckBqA6PfGpseFLraVB
k2xqPX+UfARJHWQLKWwe2jTpIJx17mcbbsj3s/1M3ORYk6Mzx2Gs/YppEg4D8TJwrdMygNUMCmsp
5kT2iYQcZ5OCQGoRWx/SfoEariqPJPMYMMLdXQncV+GnT7LnH9mYQnrL444p5oTPVfRwP+lOxE1h
QC7jTv3L48/f6dsWCjTNicfYKXFdWD1GdN+GuUv60kDw3uvtDd2v+C8VoEY/ARAyggc4vLBpoJ8U
qSuVLklzIhQc5N66gUQkqvtCCef0gcDjuh/VKBmhta42vsMmP4NEVTyYXq6/W/0QqjD3hJEzMpMe
mDqkRGDsVABj6ernWcNTRmx/QjvqvjeOVv+R1OADKGmQFrL4kBTTInq8HgxFKwYU04vTezPM5c3s
JdUfl0G2h//lMfLvryXixpVcXXlgLWwnjjzAm28IEGIG1y7ur7T18mE6jlsmIcteozJeFrsiSrxo
LAY6DTfOjI5A2bIEyikZ7BihPzyBu1tXQW06nYfnivXpuauPNJ/nTbMcSu1jzJTdYBcN6BLvtEpC
ktdvkhyxVnv/OBwMExRLDToUruhmtkzgVSUEibqpx40yUgQyehdF/a1wTgpzjw0CgoLMVs4Pvf06
jWRz+wdcLfAuxhc2atdobk2IVpxrtfXGFOY8Wew7fYx2DujaKZRL3SS6PeTVtHgxpLBprX6EWpSr
41guTtOQeGSWXXmvZp+LEYSag+ZurgytRe8b462xnyw048xC0jaWzUIoLrSuNImeGwVYqoPfAqQP
AqDk21wtHL6mId6UalWxbeZiGk63n1I3yvsfOn/TmsJXi1/qbG2hpSF5dpINKVyWYMQ8VTTGtyHx
sBsgfVvpWZBVbEOMJ248OMW91quSG9H1YuVinuseueintW01L5zhnMzaHUmafQZYJkfjf8TdszdT
OO60Ac3s/SITcpIEv3i7qWY7gxJMAc2HEV7TyXmCpgozvi9VH1TlO8jFtwNfX4uUG5tdvNOAu5F1
qYKYIcfkTkM9mngrpK29n3ZFgI5Qd1Tg0hU/dXf2a1+G7r73YeYoV36U/Q6hIjD02iJNjQbA/8wc
Eh+EY8XvoaI2B/U+P3eSJCzZK5aQZKw+h89njqiaQULMoIII4qFkaWVDCEkFTa566mLk0ZLV24Wf
ajgKe+OAfjSHAK9bPfbuqdffZ4LHMXhWWkPlw8gyIqMdlOq+gsZSlnrpNN216ewpGp7pcL+uiOKr
1kfGVFkkyH6ukKHSkVQW68AA7Cs7jcbegLCl0+Ju0JebanFA44TskjI8qbWZHCtSDoEy528tb35W
LtTJixl30z6JmokBNDXWqVf17UNKAKUiBfWoWt6Zq7qlRfrR1+tEQpWU5FfxYgXORN6P62KbMNbr
+alIoPPnyGR/JblIvDe5xJpTChwPnqucDS+YP4xvkCXwO64BDv3LoW86qv7bcSTJCOK9adBKBxrG
HLXy4EIDPEHlSKIptb0eakkUSvTqQLe3h7wG8NWsr/QnXqHIZFbdUNr0Pn4pcFur9jlKxwM4Ztpm
jpw94OzwZCxeVFlzR/IVxevJ0uMqBLNuyKZM4OFaD3CV8WJXRsyQraiYa+CXO+Q5DjFTe+soDxsL
NJ429+ZsDirlY9TC28spm5WQayCmSMYuw2qa9RKSZPBNvfcLWH/dHkYWnEK+6XQN0u7JUpw1ELqr
9kOFQl3JTZ8qL+386kIqtmtkHjLXC+iLSBGyRpXEjuuwuThP1o9meR6o6SfgV5TzfWY2hyp9teI6
mocinHU4o2tduEAYg2fupuC1hBW5zu/GUSbeGljVGXTJ8FlLKKUppeVz9KzopO75/KKbkkLoesf6
a+LizWGotaYvF7U4l1N7V+ZOxNT9nNT7suRB2RWQ5/1MJigCuy8DlyHaZKsu3iDqPKnGIVkjCnCz
/NAcndA+x1u++kP4ys4Jsl3y8p+i6x+U06HNXGUN4myXbrWtvWO79UFRBnv9l6k5tmFrhuXAme7P
ykuJ8yKrnQlPQ5U3hkbQ5F4SwKT0m/a4CnpBiuTQqZ5M4WXdgv+Mna9R18Pxot5LFjVpZhNll5kV
24EfZx3VrOtZMo2rfwmbr4GE3JPyAjZZVo/ptceGUs/sdS+uxo1R0oNCiKcgqStT7Gn6RrPr/19e
/xpdyEToPLEhS7C4q8mFc9DuzJDty6cYC7zmdQ665m56ab7fDp3rnTLja1ghM7UsThJ7wLAGP7Tu
1nacPUncoEze7eRtoM+qVoHC8UrrB0WB/asL2GTdeh13NyDoeayFM60ZLnA3AIEeYL3+7Ghj6y3j
R2yU/0fadS3HjSvRL2IVCeZXxgmSRslyeGHJss0cwYivv4e6e1e8MHewtVt+VJV7ADYOGh3OOdV5
K4jc9iYwcf19/F4O1EwzpXkz48rNjgqem1+hKBq7GJDOoiD2LW8JFk9f+eAdlPzFbej7OP5hff37
xhcNo221oQGkrtJ8FdKkSkjBJCyKgP/ijfOnnfdxwo2dcoHG2DLjviiUl4jcJovl691RUpCGlx+m
5MdQRudmNF6uO8P+ZfhhlXvOaZjcnuh60hozO1CMZWRlc1Shc3jdjAhH3ttUNquzkPxSlmyAq+tO
/qKdNF85lC45Sj4Yi5HdMYhTBiKOGOGecuhVNJYqZxqO90jiQ9S8GGA7T9rBUaM3u8pca1FOnUkf
qqoW1J/3O5s+fPY9L7lZr2LWqTb1WO/a2YSU/hCWaGyqb8yTcZbPooKt6CtyMGapbTYlqNheEJ2B
dmUK7Un1i1YV3LIiMxxeJWCitgfIEuGVph6lqr+VMWVDW0O0efsR4YdTcgDVN2raKHkpgaNtwFvL
dkbPDAovs5yVQNn6Qrz+9mSekLg9iHbyL2LtD9sc2CxymkttsV54X1Y12iLQD1kgxeCIW3XcVD97
6HOnckXVvr1p4S3Ivc+0bh1GVpcB4hYrzKSzB+2B/JS7pquAVDdc+bdkD/NSx+QOcdSt/TU7ifLx
IpTlJUgVIhF7jPBx85fsOVOd/pI+GF4E1R/0n0ALu0cKFJLkquYlvmg2eP+x++em8/qjmk1zkgw4
LamlHlCIcLUxfxIg0H4e9cMGl0MyCRtJr2B9UDBy6vRzRSB6053z5ZBLxSmJ7iSI/tq9X4zfbKkS
ufSKo1ciGl5xtFHYHxHNigfDnXoYD1NAj+xWEhaO1fV4XLPFRU92SWelQEobSof2w8jQXoNRMCTu
/EoyTqSHTqalhFJu3qLTIpAKTJNpzCNN/xRreZjIZdCr9wMGqawatB2pcpMUtZOBig0chkcVOmuS
8ZZPgVyikQ1cqxlu4miGPMishqn6aSlAbWa9QTeWdNDBiiAfHRsCyQPBlczLmw4Rjkpar5+y67zK
eJnbIaRT5qZ2HkbmbRO1bppkgitMZJQDv0nL8tiy4KPQGrqxWOENLMj0b0Oy+HlnnPvoZwER5etO
K7LJASHrQNpFK0Q+TLlPy9s0Al3lBBLsRxCFARqQ9IxEstyikFjlAJBEib6A6QPrzNW7cnkztGfb
QGNYc6bl69SCmdasvKqyD2or0n9ct/Ca43KhVptBBGEo1ksTGAvimJOt3Q7KPRjXBG9TEdj9pmqq
F7HZx7hhtJC+jDf9M2qrgQ2OYsvRXVDAILNaevJZBLICnOObF3utZuqQ4nIp2zcwe4V9JAm8VHBF
axzKLRB+qpoSW0hG1aHpEkro3DIHUUZe4JjvygCb2ypd5Hok63NbAqyQ9nuNXkym62/lWB5GPLlz
CUREdiWIP/abcUxdQ/OTZtp4k/5/LA7RdpvaEl69ulS7NgGRqqVUIDBHH6+afZLTx2Gs7uqyg4hP
eSwreumL79CrdDopAtlj45D21IHPXbf+SRS9+V3crqcoWNE8baVLUURuWs3QG1Oc2n6+jga7x2Nj
hYtmKwM0fHEMKyNkrSqZOlYEov/qlUHD47ql/a7xjSnuCpFsIxuUpoKpIL0bXqgPiceLGiQuOyRu
5q2lgPYGzczWRfGzU3T+O+JTe2Cw+Qmrp29cLM6SsZ0kKl3qBbkNZKmVBpKT8Oop/ayApkpejjIK
oUN8Utlro9qCLdh/sWzsc3i/JMhZZSnsU799aZ5zZFlif+0XoM/jS+xChxF9Ede3XejfHN5rbKVg
TbDtnbf8Uo+q0xwNt/Cmx+FWelwbztob9FePIGQM28N12yLn4mA/kRRVi/C+v7DkEZ3ITq3N3iA9
K2j6vG5oj5wakmIfh5hH+aiMDMsY8Fi5re8o0pBBGpa1g8c1UhDOI2Lt4jyAQy1EfO+44xKOtw04
JKQzedAzodLqfuD98XP4zKFEQd82UOy5Fk4v0tPKoEFvU2RnQ8yEoE/fXpzyhgTdOhrCbkEQ7V3f
j13E3tjnME2JUeChCuyr5GeRhnZ77u0v103sP2o2Njh8MiTU8hodH3fVy0CLK3ETVzlH3tuMp/f4
kh1WHkChCv1uHLqxyuNVuwzqMOCSnVwW9IH5Jf/VoaeDncG+LlGn8+mxerB/5sIBzN1rdmOYQy+1
l5IB0sOADqN2FPq4GKL4YTec31jgwEmfLeRMVgtaiBkttGMPQXVHQDEi1j7Zb1Lc2OKAiPVqOXZW
L+FxpLsUPGSghNJaTKTj6jOoJ1cv1H4z6spp6ODUyPjH4Bq87kC71/3mJ3C4ZOjQFcMYOnpQUJcB
/WpngbRPvy/k0inYz6YYvRhzTNdt7qcpN0Y5ROq03iqLEkb7t9q3HqpnEzkin34CQOQ+yBduex/M
yXeLN7v9y3KjuxjQDwswQYhOqMidOMAa5NZqFgl+rJDEoXPjspoINliE/Dy1RmE0GBkuYYOEoGF9
sEIV2hkV8ptpiAALk1nls+4iFy18LQrgh2dFQwUznrMBQUXMDqZ1InJQihq11w/1W1j/8SF57oxM
qhOwLS3SxTRYsEjykVJoE8GL0GgrsRJicoL3oSh8sTjk0Sy9kBE2rAkk5UvnoXbRB7NnndpvkMD9
Ht1b3hCYi1PdpV/7MAvnv/EKFxyZ3+jObLtsaNNJF3n4tHIx1pXkxOXJ0GjI8s6JoBRnN8IGul1S
h81Wc7ik2ZPRQJVZwrRfFK4EdzmurszJcTKun05BuGBxoDSYSpGqDDvMMKNRzt/TsXEH9CTKei3A
AVEg9s6cvQkEE5aaapRjTf+ld6o8FUSkaAlsj3mD+to6WkBPraAhRV2vxGtOy6FPZUBwd8FkCCLg
6hndKDV12lMbghQBGkrntSWxuGtRe6DeSiJQBtWt7hnhcsAMvGOGJDAC7dyCxElIi7OfWt58Yw6O
KMS5G5DawrNOMXRRby2Q4Ix+wRyCTqBJODUrAAieS2OkfTQaJa6fLvmuQElzts6DLaIW2ncnsE6Z
FlFMk89+tnYjVeag4IIZv7csqMGxTuMXKX657rX7SP6nGT7HOc9Mq20bZkxMNdSgmYxyUai1v10f
JrhwrrSrhcUznqimgkm66QZcv26iJjdT+lRq9w20dJRkeYn127q95PmA7oA0QE7Ao7EABPcTOebH
L+GCvn7qm2HAjOsFiVUn1z935o9Z1opjkoMgYgG1ZBMHSn2i4L9uFCKKkPZB/8M6B8HKlKRdZaB3
BIOTNwmICl2mGqCg/c6iO1PK0MAKntmBOaukGCGRI9WQhUpuQX7zNdXARkuR5M+0+zrtBSdb9MO4
4FCTS1NtC/ywGZrg2IaZov4UQbK4xUfon7Moe7judLthsGUrpm5qKrHe07Ub/FKyRjESTcPVDrJ1
tWUHUkB5XY48Te5CLRUOtezeARt7HHIRQgo0iZH4vgNN8GLEjxaoCqidOD15sPqXSYcujERPNOme
ry909xBvDHPAZCrVEI9gjrpoynM7gEqYPimsDk0mOGOCDeWTd7GJ9+MQwU6B1pZxxET7CPHvagwG
5fPEHq8vav99+LEqPmdXZYOWtTasjVCN9pjqaqf0sNxVl/hBAtm300MeBUH3dJO/McPpvqWe7l3/
CbuQsvkF3EHWprgbmQwHkkHLpKItfSXvSE2RNJK++6jZ2OGObN0ROcH3Q3ZN/VVBc7qyfg4LcW12
388PRKrvUgsvj+ykq58gd4tbGQRakIzKreeqUu5AshPWNvWi8rGrL4p5q0m612QkaDV0CoABMxl/
dtm3OnpUFPllYb1DVVREbfAPKiNkWG86RNeT9loUwSCtVQPLNevEhZi2Zw6jlxjTPZGtn4nRgMVv
1s/WyO7VuWFupdZHg30tZSW4vu8iP+OQYpHxMtc67HsPNkYp/towzO2P1Ymx2K8lWzDOuB/nbLaf
j90g1osZEZzbYnAX16igGYt5uwMUlNFkX7zav4iH92XiiEK5XUDc2F2P9QafplYeWSavSF2Ts1bX
x5Q+KGnnWfgepmW7tbI41zdW5NDrxm8szkXJFm09wFI0hOil9rMhDmqoPFw3s36f30I43K+KYuIf
4Wl25kqXWzJP8b0M9nR1eik6ERXN7kI2FviTKeUo8ePH35cMEijskSbfpOzt+ip2HxIbG9ypNCZT
jyYtQszC7u2eeqqm+JPqyL3qEvC+T+CJ0QSTC6JlcY5vlVNnxyqWxcxfMmoHqvJNSjUBqu2ers26
OHdXIkbHopHWfuwR576BDrjugk/eaS3rRp1HwWHeT6Ns7HFuXiaZVc3Gaq8ZbrXmBj3bb5FkvVb1
2zxOB3MonQzvNBtjWVYlf2dLC9L8RiRAtXvYNr+Cc32I72mQasPX1JLotSaWp0FWT8JlibrbyUoH
R8bE+b9zIC4eiKBWoxVxEt/HRumCAufQkmOH8q6U2FD+geBEQe9V+/G60f1rc7NQLhhYtLRcZsjV
3tsJdbW49HrMfDpIFQVpa6DF4TVCT9kyQ94IikWqPIddLd+aDbjMYhLQbiy8XKeOrtmHurxpIY2S
Qrv8+m8UnKz37qENDOm0is0K3L2XsQFFsZ07BbU+pel9r6jHjr5kkY2mN/Nw3eje2TLBXKJbuo0W
4Pes18aoaWjyYkUQIs+SyTc6RIIt6o6KUKBvhQUe/LZ2OHdneSXLBIpc92vDgeRQt3qaD6vsS32s
TmniiIiNROviHHtIzAjcJXl8r2QyRPlSzOlUXkR6AWrsfbPtsjhnHnJVSpYFZnpMqNr6K0SxnTY+
DxUGgiBisbDJHUZRule0Ns6Xm1ita7trNRD6lacxMvx4ZEe9rgQQRfYCsM3i+OdpAvWnkhHYmU7m
pb4zXpXAvphvyY8CT5T7+GSj+jRHd4t1SA7vwYAnytkLVso34uS9otnz0GgX0FObqXZWp9Qr+kiw
UJEV7tocF31aKMiaLor6yyjzn9UYf6ZVIXCV3QTydju5m1NupARDtZV2aUvySNXlYMf0MNcV9fOR
PcXKAHwfjwhqfyF2fV2kX8OIoVrweYwrgz7msLymMW9mUh8lGgVzBNU+CVysKEKjo68Kooxe9AzS
k0xUxN+7Grc/nLt/56a3Ct3CV7CkxmmLWwXxZ8fsO5JV6OdpBF9j/d+uIAXfTaMP8yyPdYdtiuQj
m1LfXF6vY97uiO12QRwYUak2Jr3GgrSwuEdBufB6TwniQxPUruSSpzZFj9vsY5itwfi1iANt9+rf
muewqagIODkrYCH4c2qH+Oywsswx0BtpAZJmwvqTAKT4FhqFaUsRp9jRvDB+KkYerPRrS3sYiD8x
0Nl0PxJdMJYp+ogcRC39ZKVRjGtlkL9FPfVVuvw7N+Ff3VPd2uhOxqFNMyVxWlW/gxS9f91RBMDA
v7XTNjcWlq8KwLrsgf7bm7RfMlrTr1tZve2Kw/M9MrpkznnXQJe5i2iAwhZY2c5pC0pFbRREGHuq
OsrG8/g+GTZNRl6ncHwkDzoHIglgunVTHwm42lm+WF9QeUX94fryBOihcehh9HU9xzM+lDGy27T+
jA93VwBI8F6WRPeFwO344fR0mesCbMvaZYmnUw76edJiLO36ekQ2OPBIa2ottoo9VEzIpUGOsM1L
gYndudvtd+IQIkoka1HXPVuZIUc0NkJMC1KYiu73yxMEDiUnoC7o5203QfasgDqsp2UgAj9Pev/f
fgxR0VF0FPhAJ6mjBszcQOUGpfKIATVS8BGIhu9EZjjckKxkTlUdC4/RFzWO0RlUCZ+gV3H9E/7F
OVBN0BcYOpjFuasYYnCkalWY0UKyoKsl+Yrt9FbpQ0h6RU4GkhFRSUFokzsHitapWsZgEyTMmL/3
9dRRobe4yhnPv0hgVv5a+7u+0D3pIRz4j4Wu+70J7+PSjKiyXqb200ql14PVGk1TXnweUywbqlO1
5KeP4+j+b/32nYGbCD8mAiLEYW78iN3cq1yRPwm3gztGKohA47nHL8PloLo0fedCef8CqA5ETuRA
4khcrNq/Cj/2gztYtQxuXl16/wjlK9GDoVllbCuPYP5DO6qhRo9L/6XPDeglegwqyC5xJE8R5Nb2
vfzjV3CHaexGECDbKWj1NeIZje1PGpq/o8K//vV3U3jbr8+dJqr0zZS173tcgLZX9xlS8Gu8YaxT
SvknnR0q6qiW14UiRvXdcs+HbY2nr27IkFC1g2351D2vDIG9o4dSaJzjQDSs8BcB1f/2U+Mza2qZ
RGU+wJYWxrOH10ni1uHqS7p8TNBMJGYk2L8EPixyT4aZNUzv1nNlWr3fV7arz4KHuXBRHEZ19qoa
Nr0vinVeypzKi33bnV09P+huHfwN0b39SORjVRxEWZ06TnUGk9QHuqOg8Qz+vEvsK49o73ET5qRf
tYN42ESABZrMoRRhLAXvMuyCBOvGOE13rZtgvsWAqiRY4xu3coUx+HUgwFzZ/wOj2SQofa1AIIfk
VBqOGhhoJm2g3+L1/ugvUJbvQmTcIEkrhiGR93AoVKQFBfEX1luM6KfRkJhQBPG30Hs4iFGoVjWt
gfXNQTM6A0g60VGeoqNcocGK6GKCwN2eoe2J59DG1iRLMUuKEMGffFI4uu63PeQpIy/Hp0yfk8fO
COofoHvAiQxEHRLXMVXjs2eFTovYGLGn0ix502gHBItu2l8CSF1P3e/B+p9H5B32Nhfq0Bqs0lCF
AdRgLqoZ3eZH5f0h3GgfVcORhco0Am95b8DYmKQ0r6PWxKdckGe3dTByPQkWJdo7DmpMUHuQssGi
qA+dl9lDZ1vPnkq/DpF3AFXdDbR+59u/cQpXmLy2mxzgDKOWdB2DYYj23UiJr/nzoTpA8rF2QLMo
Vp7e5V/b+Oj7jbnZS9Xu87RM3+9/G3FY6y4Qs8WSbce8MGQAhtDyZtnNeueNucyP8SIai89rJ6UY
9nZz0tsfw2GQkcYzy1aER+cMJpe9OdDk41RhrH29vQBDwyP9gRRb4XRoplnPrDAoFbkzh0QyqMOW
Bd2bmGXWsfYWMBH7KwSa0V383uAnNLkiz7VvziGTVFZxPEHCCN8czhY/lnfdD+0XFJBWhMpdFHEj
cHi5CXXQT5X4opB4/7LRARBEs0xNs7klJ3beFvkamGTHWb3BIOdlRNEc0vLJ4yr8EgyXfwj4G5vc
mmeJtmSqINprzQMG+AfMkb5cP8O7ILGxwIFvHeusijuAL9PJAS01XqkLoG/1xt++258WftMjqcGa
n6JdcM0d6PXoYujNVTp6jh6vL2QXizZm1qT05oSCcCpvq2LdKnl2ZRAPFgwa34frRgRO8JsASc/S
Xp81iHD1toPuMbyLMFvrpZg3RNwBvcMkxHhOLtQe2D/ym9VxSBv3hkWjNSLv0J0nveGKWikg+xVm
s7vuoIcMCmcQNb+BWja6azFEeH3hot3lADfSTWW21FV8jLwk+cWs74iIRkJkYv375gO2dkqkhEUq
PuBtm9/bce8NBQuur+O6u/+mTWIWWi0XZN1HrfOLrnN7WUAZJXJ3DiZigtmmLpHUS9SXYLm67Sfm
y/lrk4no1EVL4bAB04RES3Scq4UmuYOmtNkUNmHtdiCjR/MP0PtNasQYy7zT1wib+lPzQ3pL3DXE
zt2qcErbmf3s8BVT1ZLuqC5Km0h5j+Havn79owk8gw/RDMz3kjrF0e7Sxk1AXQwhvCBun/6dFQ5A
BmYnsWXCxdP2ZUiykMqtx4xOkKITIQgflRU6uOf79SRrof5F9iFt8VXDDEl9hJsgXCg+/bOMycc3
fA/5NwdrzOYhswc4yuT2tWNAHgYalCsPQEqc7C55zO/7UNjBvRsgbIxygMEkUy2rCkaprw+t04Fy
JAkavzLOhuZPKVRa+lDEkyE4EXyQNqg6SgczbFqafTS1PCjSh+s+sjuBtDkP73/f7OVsN61uUpgY
gznoRqcsvUla+dTfW7kBi3ZoQL8MH1K0o6LFcbiiya1CrRaWkwmM0COEH7NOsDrROeMQZVgkMmur
CYWoZ1lDP3qMDkhL0JUjwpT3KttmD9VOn3vlv/44+fEZxWErnCy3AD0RhkVWBSN5cDPk0J7lYISu
PFJpayZRdKWtG3YlLnm/cjc/YygUqhcV7pvWiD20X+LRN7hjHDlTAYnlpRbcPPtV8Y8T8f73jb2k
yP9I/YCtrEZZ1tX81o2/WZLTfzfXB7Y7PliB+Ut3lwMGkrDgB1GZQwQ+759m8xsaZTE7lNUABZ2j
BAmUFp6pG/tr9EyRlvdNiHEIk8n7bmXqULkxFGIZ3MU+5VndsaGxcEHph2UKo0wPl0zUD72bmME8
5v+srPfyZmlVks3okwOuLrT0q/wVTEzgcgBbu29qFqLa2gMzmAjM933owyh3KJsujWN5TV0kELVB
rqSq0QVKvPqRhjkGngytOpKLgfr81/9mw0U+vJ+p3ayaO7KLlbV6G5twYqza7qdHTY7ctl0VuZXJ
o2XlNYPtMjKGmZr6SEG4hQS1D/KI6uRl1Ev/Oj6+V09/P1QfG8I9J8bYsEqVVNZFswY/HgzDs0ym
QnXWik86q+cwLWbishR9WwN6q5wolUd3aKcn1dIbR++jyZW65CmfhmOFmdpp0L2corRi5K5tQkOY
DJ+TyvJQjXxe5mLylkR5S1rqTFAdsyxNDWybLk5hx0dTTseHYrKSwCR9SOj8qiTdt4aFUdSuDROP
ZkUcRSWCHdjlakKL/P/8kJ/DnSxptke0H6OC/cB6dpSKGm2vXe4XcuNEsezktXWTSMgVaP+kOrCx
zAcwE7pExxrOWEh4+XfSUTbQygyFlevfWHDQeMo+3cw6iPnBjGY2bj2BQN2ePEzIhqn8YlY3eftV
aoSP//3b72NX13Bjc7qVqS6o3SI4U5/mwIK2DfTP3qeXNNWVkXMVDxTupyU328lFMCnEJqcZRZaL
3t7KmXGTQb1K+YIcrKdM0nfF/h5TMDqlCfSW0yNYU52kRmzcvuRDEWTDrSVPB00jgnmUv3gIfmwE
B6bVTExmTPhVCOZuEM6BdR96e6jqgm5fApAnr3Zo+zqGzktPb//OOPRu7m2zLxzQtlVnTxg90S4R
jf0ZuZZMu+36L6r0TGOcdPDXlVbqlCCTV+PZIbNInFPkChzmMnUmVrOGDxQc006fndhUv1138d3Z
tO0h5mA1l6ccCr7rtwdnV/GjCaLj2mgzvlYncSAiWhCHmVSOGxXeDQwHE3NDH61CyKe6Hv0rsMyP
5Q5llRlVgT3TU9RtmXRisnKp08i3ogPGZj06lwi60mMKwoCaKa/Xt3P/Sfynz/KzueaoDFAXq6EL
o1PXzjQ0qJ7LuDlIs+DtLdhJfkJ3rFgStzVcs1iYVzSzZ9Si8yfaSQ6IxjaTzTkCvFNfAvmf7TAb
j5sB+R9LddTHKKCqq0A6MHuog+mmuNMCcY30LyLojw3loAm8MkYty3BPNBmFGSrO7YRj2Pa3Go0O
pD2P3Vki9UU1voLa79LpnVu1L13Tu/YrOiNBWgBmssxyqQpdpKWEct38KcrJ4fpX3y8lfQCFxUGV
YQzyRKL3nLkaTGEKjsvOjyHPs3YLRW78+bo90cfncIlVUJqqGmyKpTwQ7dSiZH3dgCjY4id4lXjS
26SAUvXi2pfyjlKQa6z1acORwvZGce2f4h48QYTJy9vHEoaHVAxuXejSgqr9q1FGvo58yww9zqWt
PcESd4+qrauYvjBVzeZzBaAhX8YWei3ITphf1PEELln1MJ9LVw2NL81yrO6kE7zJNUR1x91ztTHM
ubSZRGSya019125c+7znc38iQeXHgRRcX+T+8dnY4hwzruo6NxM01I79qZDOjQ76HdKge79wTBv1
x6YFPTj6O+RjVT7Y8eNU3E+qdDD6B1a1Phs+zePNgFm9NPmWKV8wdyCIIXe/+eb3cZ48p4vRWauf
FSCAjrrIBaGYW2AmW78zOxEF1i6HmLmxxt2n6axmXZ2iQ6t7Y4VbYeCe+AVKKuS+sD3bdEGW56/v
7/L7XP2TUHJjmr9mWRxFzFJVFLLSQ3qKQQP/d9ifRU7NXbAzM9NYn9B5FzG8h+I7KbYwmnEql8fr
jiX4bnxGgejLuESLAh+WExBbRaEN8blpnpzOVkPJFKYS9yZkN1+OzyjE8ZC300KQMSel26S2P1ZS
AF2EUJ1Q8E1/WtP3qmUoUU0CmNiF2o/vxqcRsiW1DdLCQWtZO00FJquEHGnrGfwtYtmY4O7ZYWoL
xVjnSxLbhnjmSaF1mNkv1z/YfrPRxgqHOlHXpvm0OmA26p6pF/7UMrfHLEY6yqGJvVMz02nKwmWd
4tuJKMwUfUAOiHq1r/R0xiIte3RL9hD1zxQNJVHtGt1zmT80dViYojWLvJRDF6bkC6U2TsPQuDOK
toa3DmmY4Iuqb8lRtZ4wM8ncNZ8vflQJTuK7uNjmGTfrbNAREaiXQn+c+3OmDm5ifI7QiSr4sCIP
5ZClX2K0CCg4iunL4saHKihvIUYfHQZvLZQZsTMJOebX//Kax3Io0yRs0fsWt8qkZm5BFo9InmVP
zhhhEg+EfdksQM/9AOvDe/k5mzxmcaroBSKebIFmauFMZp84UjaA8rT2bfqKmsanGcOArRLhZ8gX
i6JVKRHRKQv2mh+2qTCbOjN9bfHFSvWyA/3AP8lsbBa6Pkk3btMRdU5yE3gjRbZbUQLWBejZLoLu
XgHk8Ny2skaJTLP1mmgw/A6KkF6fvN4QjfPuJ4I3q+FAZ1DrTCHNe4yV3BM3eul+FIF1BAIc0xBi
1TqaCfowih39b3Il7ac2Nr+Aw53Elhcyrl8sU38s2cFog+poBqlv38W382MS3dvpZ/PhnRAGzSMi
lmQBCKgcAGVDBjYPE+vPKGheZupI/Q+9vDPY9+sgIPJLLrApla4pzbVnR55KZPownauKnjiCqJWf
kOkJ6Aty8JQhGwOy0EPrzgfTL49t0IT68d+thoMXopUEExF/nLJmbH265ALUFHwYfjTGjJvOKCg+
jAXkwKTl9E0tUncaRZO8gg/Dj8doUlMQomApTWphXLpyJ03wTN+/4yzTlBXNBFnJ+t02gKHpnW3n
VoFxgP4xofNTBF2Mpi8eEOJj8JyG1z/NPnB8WOPgKSVmw6Ycco+Y+/Gi5lZl/iLl/nUj+8Nn9ocV
LiJKrLJqlm5efQ3q6eg6iSbH8mIkb/BM+p7fMCRCMz/Cmj39WYWYnei62Y9WPn4Ah1t4oc32RNB9
rpbUM6LET0clQBfCMR0zKAt/aoaf9dz4ZpUJ0jqi/eXgyqiMWjfBy30xh1ABrZKJqdyiE5xlkREO
lWZSzbME/oiLUemnSDGDvpBvUjBGX/+MIjMcKCldwiw8sdWLVknhzWLdZknq/zsTXOyTlm2STHRR
LyPoSLtZCw39B+v74LqV/VL4xh85QIq6sawwFIhr3zpL+UNdvZBJfgKpCoibPalAc5S8uM2Q3i3G
ckNQxFGzJzTCTAtIUMBsLvg1+5jyp3Py9F5RpdqTPPTYV8ibLJ/ib8nFfmRhebMm4MANTz+LUhYi
ixzGgFG+0hIKvdWouZ/BZqMlsWBR+xHlx5o4XOly0spNlWF2GpWyjLauJDWhNtTeaC1eEVHPriqB
e+5fAR8mOZCpEcqhwzzDR806EHHOjhV/akHPwWzRONxf5B0+TK37u8Fo5GkLJWpz+9LYkZMa4Uh+
jP3t0tzIiebR7DPLcgea216josGTErcFbVFhoqQxNJ5pnXU0PV33of0m3w+PtjmcGZWGtUMMgNMd
b/YIZpvS03P6E8XU5E35bD8ajVMd2Gnxeje/IGuugjKwcqxM2JogAAmbw6LC0FhUdQOkfOtzJxG3
iZ7sWvh8EFySvzW0Wgh2+w7Xlg5JLOblvvKdMU89txhmRhPG7Kt+hzkmxa00cDwKNltknAOpwsKV
bJjAQVNx7PmzlkLdDaKkrMT7OxY1kO1nbjdflsOqPCriOlpwksAM7UWJ5bcUWjqJozX3ua26c3FK
W2gm57Nfgb0ltn4Y6SPBbKupClBz73xZsi2blmxYFora/+/0yTKqCoWizcVYBocsslNlkxMbSEDi
XrvuzntOtDXFORFqj1GHtCWqLvZnKb6vEWyT/B/EWVsb3G1GUpJETIqsSwpJxWwArxgJ0/y+Wkx3
aUsBNu2ez601zmf6Xp1khhFX1F7wcOqc+DBe2nAlA1EgxJQhYzkewFoJZabIUX300v1kX+vDIHzp
74Zi2x/CuZOtl3IdgVfi0g8QPNNqL4eWai9LXg3FKXiRy5rLaNIjxPuq/uukHPQ8P+YVqI1H2dFk
5iny8Fxo6fehESUF926lzU/j70ECjmPTMhpktKTXEVOJeqYer/vVbnF0a4K/+Oa+WZT1M6xDxugl
dNmZQLfPwKPHPgor/3uX4NYadwkOhZQSheBiX1HK+jU8MI+Cax3q7ai7NFDvQ0IHrHnolxLNeu1B
1NYydxcyrTW7YcRWLqxyIrj0IKNrI7fDDmnkbDH/QZS7NcfdhxOSxX2pY1st+96MjnHdgFnu0/Vv
tzomn6Pa2uDgJ1bGKrWzWLtU2U0jQQkKgteRPJ6l5QetlZMCCU3HLnoBSgg9hoMio6Qt+CjRakfG
7zmFGhyaoaXiuSZxIHeQ9tQVD290N7MhzajiudlKkqC+tJt02a6cQyoQZrUGaSoVTqsE5LU89JWj
fC+hCjV4rUehnoqM5/NKMWw8agxKkPI3UQfnbr5u+xs4/OrMrpg0o1hrx1FI3elT8gQ1Gs/CrGJ/
WwC5BIBpCm4bm8Op0l5SCGxi0aiKu/HYuerQ+Lasfuu12AG50SFWldYtzfGmIW3mJEYEXp7qq2xG
YZ6+ySBq98F9hWZFC90laLuA0stALnlc4QJtlE9dC5VrM40aNNqh2qp07CtTM8WhjfyVGlgQqi6f
R3By9SpJ3TiSg4QMD8OM/1GSyR0rp8jRU7TQNrKJeKPuzmr0MjXDi6pXtxoIA6PFDuP+qW8ahzEp
du24nAPSpoGBDmK29K5hfIuLJoi7qArUJ7ttz2pXgcsd/dTtya515z+kXWlv47iy/UUCtFLSV23e
4tjO3vkidDrdolZq3379O8rFmzhst9n3DjDAzMBAKJLFYrHq1DlZ9LOsKK57eKchuqMF2bSSGTRM
9nP9rumIW0yvstZ5lBlbs6KQQkbiI14PIgzERb+sqIaiy7pKULr/evHbLKIalEnhNNkpTraU9IKA
6uJ1fzYA5z5sSS0HA2SWh8SuPTaDaQnkP9Mo4se6aFJnw3AehIDpjqqabR0A8PZS7T41fo0FiB6t
h+ue6vJhORuI8xm2rYdpZRC8YscRotSenHeODbR81LpNcooaeIksvM2YEkwqmPSlRzlLV9e/QTRX
zmeAzJ7MQ2sgDJ+rgx5ZR1uZ35vhV1/KwfWRLsK6rLPZcq6B5bKUjRV2b6E5A3YFzZM+OynKRyRO
XpJbxW3d9nF4zrbdWnoHj8b1D7h4y56Nz3mKqTeN1owAa5H0G0l+U0DDXSwsfl29i+Z8PWmDYG0v
QpHPZkyWbNPZ82+oyKjEIQwJOIYVgZQHlAK2xXPmyMDNqGiHtQSvacEJJFzYYnVDGNWtZR00826e
XutegGu/eLd+LiGvbt5OyVDOKWpbw5A+GVIWTGPnt7niwcf6ett8J0TzhjoVhA0XAKe2othEWZj4
ZNvk54U4tLKTBJ4l2TS3i7ArFO+c+laM4/59gl8H4iIxO6mqukxRbs42EVSEUiB59EDctnwhWvg6
Ducqp0GKm8Ig1iEqUiftbrtRdswCEgg5uEfsKLBk1bHD+94ETCPvfaXvBcGCaKKcK00MABmzoTOR
S6o3C8RnCPQgD4RUF78nVL9OlPOltkHNdE5hkZEGneR08JhVeUS3/SIH3tCufeDpN2ZTOGrWiY7f
sohfI8GvY3PulVKpj8YCm6mveug1N6elC8B4tVcsmN7EIjq/305fh+NcaYHnN20jGGk3HKyFFNOM
nEITHXHRxnFetKjVQVPZx8YtPU7p6j8bJwrkfvckXyezfMaZ68qnjqb6gMkUEmrKIMbp6vvr7lj5
YNS6sj8m5x5lXbFSJrXmoZKjjQz18o3aqIpn6wz6WVH6HQw9gxObEK8sZyo7WiyvUl15VVWwlDbZ
Lp+sAEDzBGj6HgTfxrAB/9JWU2Z/1Otf00jnW0thYOCNKtlJZAPsda0Z/+wMw4TS0Li0lo7+WJMW
TD6p5BFg6xydZSCptNG8UskqOE1RDfCbVFNdUNKsLCV9MWRtZUPBzrOnOmgtJDd0Y1/a9WpOqhfd
tI7U0DeIxJ02p34fs1XdbJgGBtdC8mq5WilR4kgpws0absyiKxUKp2WyotadEv3KIB0p6egVAqC/
qjaK3O1sOIIxK74RKzspo6b7IU1/lKYdjCYEsHS6qYhyasuTXRdPtVU99abplW38HIeW4qam+k0n
e3NS3GlUd2Fu7rupC+RyvMmBq3FYHyfrxEbvSDNn382w9CX7Vwghd7+zIrdLoTzVYiYdkmOdFWte
YlIn7kanSagrU+jephP05e3mGT0397Sv97Ea382K8dq2+oxV7ScvGidn6DHN17I3jkU9Kk6YKWAx
CHXA26FFqppJUMYd+jV+jdON2QyrOn1PpPClUn5E8eDrXYMYeWfR1yyPvaos13KDHrs5vIkj+sMk
yVtiMb9rlT3STYAkCUXQfo+QlpNgGwsflo7bnDsJYdmlJYom1qEPt3XxYpoAj2zr+Cg4DcvNwh8G
Vbaxn7pFNJWvzGf5SOpoGMND/6KAbyXyzdwx/dkNne5+Wosk5C75qvPROPePx4SsznYTHmQcEMUu
32e1cPp8fLo+K9EwnPeXY7WuWZ+Hh7KHGpsZ6Onkt6GoNnkhzrLBGf65dpyjt5hUWlK1rF1QblQ/
9ZeGs/UixpT50qZ9zFYinv/Fl1/bLc7XA11sx1VYhAerfWTRQ1WhBTR+6ZIbBECCsFU4O87jp3Vk
KIqUhUsU6ct+FTk4gtQzfW1V3BqP9d80Dl5y/+cryhk9Gdue9g3GJHiETFPoSm0aXLeNCwiNL7vG
l+KZ0YfTWME41FN4ghQaCCbSlQL1asmt9gvXAPoFAWQqwptkXhV7UeZAYJt8hd6ExbNJgdFE+X0p
jzdoakfyOBXccpe8x9lC8gSWKgpNyJLCUNBB5M6Qy86yxomVZ9BJu4L1FA21hENnV7Ys9WoZLx6k
9UBXDepK6DX0z7WBXpkeYrnoML03+r2x0QSuS3AWeBLLdGisnFQsPECBwkvtOUFjTIfbenQm0/Kk
QvauT/TieIqmLV2QsoJ/vs6TAGU2I11qH6Ke+YY1OrgrnUa2t3H8LZUF+3fRSs4G4x4EIekoMK/E
PkD3yAlD4pLxJxNhvy4k23EUzkbht06fEqmtMYq6n6D5fZBd3ZVBcu4xN3X1ett4atCfmgcQ7h27
tTDbvazYb97sbHjuNoAwb26C1+8/rUDxuryXfORVAs1vH4VlqmUqv40Fh7Wg71WNGNzuWVSPzbKu
lwaD/qP+aL5hxq65Av8Vdf6CAO/isTgbkNtBNcpoyCx05oBM8QXtMi6yZ2wl3S75fAMZB3boK/AY
iqAkomG5LS2yUO9mEMYf7GFXoosepKXQJz2VCB2vH4eLrvpsftzmabDPOZ3QjhqWT4r1bBmCN/+H
6NG1HeMucatgMcLu3DrkTflIyDPIaeMBlQnlHYGTCxQGAlrrNe+lW9nsEm8wwjvLQJWqmZ8B/XXC
Fqmrcp6cULL9uoWbb2SwOTfMzYzCbU3jGJu6W2nx4BYmXdrUY7YdZON2HLPbLKmJy4zmJ5XrvZHf
6/bOGoKpUDal9Ov6Ol7IxuEQni3ksqPn/rPTZSmuKqQvkU2N62GV5rFr16eyLm5UivaQwXQy6Lvo
GXK7/V2cSOA9jv7lbnKBhakV6qAS7GbHbucmQq724fo0RebCRROzHUdmTpfjoD6MceunaCG7PsLv
ebav68jFDkmmSJNEGPprqh/KoMJF05XCzKCsyp+06oJw+O+FGr6MyOfZSFnboRLBp4RZAU3z7dTd
l2G8uj4twcLxOSh8wTwOGhaOzjdR+WB1sSDQEw3AOao2I/UkJRjAbrc5tHZ7gYGL/j7nkWiRypHW
wLRYDt3mLHXT4b8X2fm6EcsnnB0hW0VSninYCBLtUQ3Y19EDpEE21zfiAiprGUUHHk7RCbSCuDOS
ZlJVjTZQNeE+PMHD2N2qDZ0c3TXE6/F0XcvUNyDy49QrEbsEuXx9fY7NHR8AdewpqjG2Bax9VelO
G0l+A7UiSUVLQYUepugtxVPOTY1qzYxok8j1Fuw0J/D5DGuiovQCSg7TKZQe3EJKUzv5BDpn2Q4f
Kcufo9gsHFONflVRP/2kQ4lWXGY9d9FjkUH+pUmD0H7s43BnxGnQ2tZmnNJdWEvBIB9LcmMXzzlg
RGn+Ms32sa9Gti6S9DigO7ItHq0Oq5Ir+6HdzBq6YOcpr11dPo6liq5KFamLOvIh5l47Y4WUBP5W
yEq/jdvUZXKheRVaSdao8Phy23vX9/SChif2lFjaUjtSIBXDhQVIRJSqoqv0CMWpxg0TfR31YQAU
plsZvTtn5moIFScaABBLZ5+1yevcmOvUzvfdPDzqNt1m8+wT7X2E+m7ynI6dp6vvtRS+taG007rm
Vo2tN9qmTgR94kFfT/Z+RrRFWghcqwoVXJpCG+WcYGRPrC+XvoUl9wjpVbABgT8wCYzEHYJFCxk0
JEv3ifF+fSEvhh3IUyzgGxNKWtw6li3TpinJ6RHYuaDUZbdXa7dKEh/UtQJ/dXmOZ2NxDksHxL4G
oZT5gQxvvoPoyfAW4qwMyfnmoV3lh/K08GVdn+EFiMxiKp9T5PyYmbRy1JUxPbKZrBpoU46Eoacc
z43xkI0rWbpNM81J0mQ9habXGGiEGVchm5HcgqSElEjOXE/bPAW7MxieswkCzvZ9qe8UHVhOHM3r
n7ts9G/R09nXci7RiseGsLynxyl5NuV7uAnXnFToC4OmKszXDd2lfSwEHl5Ku5+vERez5ZIGaeFR
Mw85KtJEzn2zMRz827FNZWXG0MhNi9uBFT7UCgX35OU46mzGXBzVQxs2C6uGQs5ICer39kC93unR
Ma4jWbgVR/iLu7+2wtx1AECHkcY27MECvdKQH8nceQQ60lWlebku2s9lv66Nxl0A0KRhZWPgrTTZ
1YoVMCTzv5fW+GrgnO+IB4iWIydHj5X10vUPU/iWxAJl1QtYkS9j8H1ViVWSXmbYpD7QglEOEi/0
lFUYEAdp48T5/pzue9degcwGbbGj5MSt4FxcfFh/WgnfUTW0o2mHaUGPTVe7uUSdovpl2Q/XD5/I
RX1cO2cBCSkpDKPDNPWVEgzA71Wg37L9ceEv+EbW5lZz59GFfqPgEAhOPZ/N1Qc8y5quxamvYuCL
K9zdoAjvqt6NM5A8I/vvl7b9k1XoehZM+eJj/mxhOYejFG0etzSjxzRvnIL8tMcMerJh7o0tCPEo
undikPf2eAVXcbshw9P18S9IOX21LM71xFSbxkbCDfTSeu3GWI9rdJlpm/CG/Wj93DX9zoMrWHc7
5Pz98C57MT37WP6AltP1DxEcVL4Fq1mEGImd0CNVn6bpAXRsAgsW+J2Pd/OZbaVGr+tUwgBKr3kt
qlRRkrlljmu3vVFkUUfZRz7yiuPh+7Dmvs61pobmXTVr6Pfs6Qi6qDtmszsj+jaExc3YdS64sIH2
mR1SsINc5+uu6l6SGuw5k7m2NGPfRymuuog4QwQiOKMqHXWOXCkBE5XqqU28VeLkmaLNskdIy7Rb
UwVkCkRWamT7eZS6OURNy6gIWtP+QdvKBBd2cycrI3TrZmQ0oz57lA1VsJMXkCOLSf0THFqcQ6xA
VCOH2mgelMPkoy0oIJEr/8zuJWTHpH21kbaRDb8FRAUSOcg/itgU/uBG/vkAHnGasjorLKzhIfoe
PamvxaYMkqB4lu50LwK+7gg1rL9IIV224M9RufhqQrWyNrWBHo3KDCxUvppYhFq8HC5+DsHFUn1F
Z8OuMDHmD8q23ig3Cy1CjCy1Iz3Su/imuZl9MczisvP/HJbzUUlC1cnssvgoDTtpOFr6ezmIInDR
GJwfYjIjLGETPQL8uQdPvMuS21l+HbL3NJfdIdVQ95I9A68dFKRsCb3vXesk/Yi3DhMY8OX87qcB
880Opt71kTQmMUKi6M48lBvdNd9GJFqjrQTaEW3bbeiOBW3kiiXVLqZjzsbmwiNik1ytmE2PiQow
8UgdkAeuYho5QGFA5WRbhO/XHa9o4bkIqdCSiQHpRY9xmLi5lXhTCKEm3QyuDyM8lJxXCNEZOSmY
0FHF3Y4F3SWWMz7XsvMhGwSFuvIxVsGaBj666yNfP5e/sX03capVSm9C2DI3nELuHMkeBUP8IYj+
/xNi/FbkIBBe7DscTGK61mpB/pfPZFOBMBSU3wdxuvryZfY5Hudrxk6fYiaR6JgOmiOFiBS61Bk1
BITjYeyFjXWXg5TP4Ti/M4VhHEL6bInLyDaHskHpyxCXaldi6rELBBjnt4chc86mT8LUsom1vEcG
v31AbX3bfWMb5tWVUKBbZBqc01GGLGMShU3a06003Oqa0DCuH+ff2L37KdZNyPPSYxsMtbOABao7
lIqg1RT5MRRwpJNhuYBlqE6/F5uJ4NAZMudNGmkE610Mu5x/jB517R3uiwLCMBnu3+FB3mFV/4ao
cLGH34OfT3vhfIo61lEBVlcbki0LrLzZA5WkbxpEkqozVygbgeLr+iEXHQjOu3QyUiyKjqYiiT6W
9k/JAA89YnllsDwjVf/dYDz7dxKheUvVcR8OBYYI54BCf1LpQHQ/mrddZayuz+0i/PAzoELNA8t9
Frr2epMbsYxd1HAXlUGMW6h1IPXxtDQHCCmrBUv58TVnow1qF6lxsxSmB3VFun4tS/cABQZ0zp/b
vrgda+YWc3RDywqdVfct2UgdRHEKcHzECpjAvtlsfup7dqdAkyAddlURralxaLJf5lx5Xa6fpGS+
MQGwnTYZuOqKEfIZ4IdLTKiH0xj1pnWfqCdbpzuiDtu5pY+NUa7tAs1xUvKaRTXoNUtEOUyrHCvV
tmkkeWDjEGzyRRTr+arzTs8s2yEpZ5R3t+GqA3SvQSbwb0Sjrkd1wON/3V7aaWE4lFZ0VIt7qtyk
RF5XEwXsshYZkmgk3t8xC41DwKstcq1BXTpZYAN68B+JqnrxCcSCRWXuIMxwCTzCh6M6MyrGYkUp
M4Q1SzO0nCK1CgZkxVtYQeUC0OrQnTv/+rG5HtgYfN3BGLUokwyk8qLyyKyjbEFfEi091we5nDn4
x9N9oGbO5pXIdpclXRgdpzpG8wES9FIICtrCGTFJHU8wGuN/wogKJncZjvNPnGh8xLBnA2uQFjbR
zUmPcDvlBi9aDAXZx/Ip/glc4ApPHNCtRl4OZMBahMW5jHH6HJynFZNYr2ZasRyNVeerEP6oXFSQ
jy0k0IEBcoqVIgCtiKICPlGOxHWc1fFMj3UBV5sB3EHv8uLNTEFyq/zI2weDrY32zS6/X9/fC326
X8IRnlhMk9OQZjmmGpPd5FNXe5b8Yg3dV6f3gfl8gr6TWDZAOCrne6K8JFk04y2Z3bQ3utvf5wDR
I+oaPGTA9v2+7zygzv+dLX9k8s9Myh5jU2k1PHtUsBlD53A3BM1G/JoUBF0fGamzYQihNhwBkm0V
4K7xj57cX98ygZNTl9/P/34LGeUEDPrHqLuJsiewgdR3WirC+QluSZ43bJqz1OoLvFebjqEAFm0G
A0qbZJMDdMuSKrg+pz8kgP/xMyoXUfWkI1WNIuahfumhfio9xyfdL4LIl6ANmX23/cYbPMMd9+oO
dUsQNW2uf8ClTdOB3iKyrRBD+3gAnS3qWNI+kaYuOhaGvOsSFB4V4/nfDcFdg5JOYkMfaoRw7amd
QsdmlcBpXroRziex/H42ibYx5lGqgO7r495NynTTpY9ohRHYn2ipOPsbhoYVZdvA/oD9tGIUkHIR
887FFNv5TBbrPJuJGjWAZRkfGYoe6rbQWUPTJNJrBEDaxmX4b92RX5YOrQpwZO39+k5dDEjPh+es
Mc+zNqwkLGSysbb1IUEVcUG3hs4iUCoJSNAuPq7PR+NieyXNJ5pNLeKjoXZ76Py04+1Q9V4iNffD
NHhUh8Ce2gU6RSpBiZ6baVMjtyuY86Ua3dlX8HfebGoyzmC/pBGiFR1/0ZQCJdasrRo0ae3rYKFK
J5kujo5gZIHV/nb16WM12UUaHyMrg8xA7QzSiRAiOBuiPeUvuqzvGBQSKuxpmLndvOlM9bafzYCO
zLFVrykkBPWdq4LF34zIJk5MQXQqmqf21aar3lBTGfTR6GmsbzTtiPZKV2tF6nKXbofzbeS8TGRI
TZpXeLsZ/T1NQ3R6L9SIiNcSUc1O4Af4ey5lc5rGHQ6JvDUC2fAAA9eHjY7m7tSjgBcAhGKdJqgO
7Sr4bjBQp05nHMgcoslimwdq6Q1vwshtSQzxL/Pz6fPOSUPnQgUmwY9qr2QAfD+CLrrz4BCxCNQX
xRQXA7fzATlPZVRdqMklBsw28drYjU4KRIXiF1tx6lS04JxXytIotyrFiI7GTJ1qvlet03UfcPEW
Pp8M54lI1o2pUQM7vTA/LGw8YXo7r/PRjU7tcxMgHsTEslMJ4R6n6JaMlS0Jk1YCC+ZrwVpPWFSr
uCd1xJ5qPa3kUHmKw/RHRcfg+oQFR5Kv+k6oPVbthCPZLa9D8x1vcNhtI3hpi0ZZbPbsMhssgBrN
BKOUZujoLcRSQrBba96/mwvnXtRILiTJRv+Cmb0Wfe41leUooo7bDy955XxpvHux2r6fI7iXcM+g
ztCtQBEltzdSu9VrsPJra8kH43zutmj/cpP6hzb5FRrm7sJncfZPZCjLup+tK1M1Mxpj3Fg1FFdY
F3ltVGxZEWL8wb++uIKjx1dvk1oa1byATSbste/eFSLyI8vZvbauvBuRrGiGLnJ8tHo0Fas6Kp4V
GgSbla6Bb2V6pOBbuT4l4NsFY3L+JLKsqYZ6Q3TUqHaS+nGd6v2K2AawbaBjGglq9DGYbRtAP+VB
yd2sI/q6TAfHZNZrZtUrRYqD2AYjTVICVqCa71IG7h0bRMqxCiYxBc/07ofCijUBRcWQ7BR6N01o
ENVIMNPvOlJsxc9CRdGiWRiZoBGUR37elSvL2mnJu6YnTp+gJIxafFOjATlCG4dmO1kFztuGekar
eGyMHXO+TcDn2h3KRQTFPoXRTg5fW7BcNXIOSi3zqFZBDPH3UgfFyx4qDmjvHasADeKehK5KWKkB
WRMzlXxtrNa5rHoSpQ5Bh4VOMzTl32qIC/IF/dwfTQDGwQHndO19pu6L8p7BA1q0dE1ya0BBSQYh
qbI2lZ/KFAdK/HNCFZxCNBRiWWjnQeOSgv7BsHWMhfyKvNDixkCfAarcRnYcgd9UWsWJG3VD2UNt
QfbY7pwkWtXovlMbxGP0TqE/LMmroHmh2hD5A1izt38SY60Zb3SIXalEZ+NbXRmu3Npe299ZKCF2
ne3Q9jBrD1rao5H7KNO3sjE9GfTyjbknCiqsqHlEoWsBX56sOqy0AgijPqNa9ai3BvYgqAbd75GR
VG0ISWh6UEaxUw0o1OrJemRvCf7yXB/VuHAi9iKFz8oIicr6TUGpE3xCyB3jFyQ53Fr9pSvZ2qgt
gUEvR+TaEeIur8nKY1lmuLzyalohCPI7aWNB+gQYz5UUFoJoTuAR+Hax2u6lSpHgEUr2iu1ZGZou
CLAELoHvCMOt0SIohXtDuyfYPnBEKumBKqlfATY09biiq1TwChbcVHx7WGd0PR7ICOlCUFhTXLdp
/AQoriDMuJj9OQszPjqxzxy3YelmN+YlutCQo7XI7TSx76lOnFrejuOTNB5I+i3FydZApmU0nj7L
zlzUQZ2Jmv5Em8jdZkyR9Kxo4XUT+IO+/5FSSWCUF2vt53PlLqkG6Ji0z/G4W1LSBrqEHVo6cQ1P
9RGZEifS3VR3G/CnEfy0Kk+SWDtcNE8uKqaZDGqaGk/2yX5u8GqXbLS9ELhLNdNXDG3jIE9He1zq
QNPOVcAuZKhgp9djsKjP/wsQ6nxBuJsO0EgZ6aTlgRLXP8D7/djnz9dvNpEVc/fayLKBZhlGgE4g
UKada1eKT7L/BayiK7aOYi0InAjPeBzBP9NQRsBFN2Q1oc6QnyriKrvQA0IcbP7Ii6MZVqwEfzns
+Rx3udbPTg+bs64aJUxvMl9UXCtp/S207ztDkJb4w2PgcxwuoEQnfxV2eOIdDQd8qGBmDBhytBke
U8Wtem8EWSC54Q2A7cxhnrSpB6cToVv/8Gj//AbugAIrNqnzkISHOC5MVy7LoGxw/ZiNKy+Ci02/
yvret0ey6RQLKlfqcJvGuuCV8IcEzedXcGe40/CmzEusRLYpHmbP3LFHy9M/OF/61Ik94Sv28nn9
HJA7r/EYRlLbMkS2trMwl4FvC1wh8WY8tf4IKEkaCIe8fGg+h+SOZTpbtJb1Dz8VrvTvyQ/wj5mt
069jd2m9lIY12KDA5ClI/vzhQfE5LndYMxXrahozsonfUfw4ju99EpjlWtkxN3nrXhamNlX158f+
VX6ojsN9OTrhrQhRJ/wKLnYYrdE2wIcXoqBfb+iLhOr6Y/pzfisOGehmQVc3+lZQnhCqQWwvDoo9
AQPlQdTO81Gy+z2E+WcxeGAf0m9JTOYyOs74kHjd7NtnBcioI3tsndZH4sQDO8jBSCA7IbqnBCbH
d7zoqiwNtQ4bp5vkqD/FPluZt7q37D36lt4gMS7Y+WVJr82Vc2ODCU1DgLPgpZE+auBZFm6jWiyL
LTBsm3NjTGJSnYRY00UwQHKom3gtKEEN+Gd3OLJN4cf3puaMIkz7H27+z83kfJdeKeqgKGxB2YE3
BMkUA+D20G3GTZohal9nu9H9ICKE4JNHR4iEe0IH+kEHcm2VOdc1TiRCkI6PGHXtpz4dSGhAuu7Y
GTui5eDe0/pAMiQ3lzu/aBpPlqx3lgE73He3pK0OUeKSVjqUAEir5V1e3nbsTi5QdiXFXTaaG3km
+6ku79tKzSB/kq4Ng95fv83/kGH7XEfOGarmoI8Kk+xDr6Wu2S3Ukak3K/qmbum2p0AW9eh1Y/1+
TNd9LyL5uwgxOrvmec7mLJIqZumw0+gJjSpLigPm0yU+eVh4qasg2xb75HV4Nh4E8xbc8zbnGUd5
YDQ0cSL3ZufQh0XyUPInzYHMr70fvIWMwsbt3zq1SC1CdGQ4byhJTM2SzILiXrZpemslTcyZ2X9P
fG4rnwtryktB4iyOgVKOJXXLwYzRQpdVb0z1JeCNoFJ5fSGvezZ0aX4dpyURiH1yHIGQGE6OdEOS
FIIhri+YKXO+jDTSNKBghSQwOuwS6D4e7V7wNLtuDabMubEEXPeQW4QZLtztTQ/MhblR5R9NP4hu
gsWu/uwyTB6gSLrIyJMIdlfcJEfZR4oPDDZHwNuCeQuAEOqvZolIAOGtmABYcNhNmfNXmZqRniZY
SSQ+WjDBWV6H4tdG9tS1dSesvC37cm2qnGvpo7zpyxRxlll5Jc7XDIFjsGHFG2PLvFJ4FwnCDJOH
KzKtHNu8063/CIo8qd+b1cICXz3WO2UlByyID9pWAc+F7Bi4FGxPSLQkOgycU2lIC57E/7+U7MDa
gpllC/7VexpAKXZ8s74p6At0qseocrI34yaToC/ldMES/1A/dMNdDPzUtFti0G5t7bvd5KArC1FC
6knHap34EcJhSIo/9PtiP++jA/rfodcp4Au8CF47dx6ci8qy0spNgkuhZt9IXd7MVXirptEmjX7V
eb4B661T6UWQRKLujyUOvmIyPDbSjtlsET0FetAmIOuE5Dp7jOSjAmL5KdT/nV/5OC1nLlIfjBl0
qznyEwwcKJGBNAgRU1QL3jdo0/3qIUMtmlNzGvDcAL34wkmi7PIVuAlXKPec/kcI9Nnm8WALSCmV
staCzikmuqcxxevrJlDmg2x/ayPkufKb2UzvtPC9yEWPdtH2cUHZLNNIK2iIfsnt9EuDAp853aD/
AA/20Al3QGRkPgn+BjMsuCI+cmJnWyl3OTBPMlxNjjaEJEO7dXJqRKS2gmDF5GGIkjo1RZvIS7ZJ
dkHZsQEQu3+GNMByQAPpmOwWKVnRI044LPd4VEPkva0UlYRkU96EaEha/EriIaH+OmLs9GG6aVeN
ID8qcGU8NLFtyqgd0Gt7bNPCGci6s/6Xnp1zO+WcTGm3pLRqXEbklCOB3fhL60Pk/4wTX1YcMAT7
f/X8v5x5UW1LBsGfAmA3dwmS0aZKrxoLv2w6et339qHaLlrOFfrZKxzMhUpOlzx7OwSAlzqlS+6u
h0wXjfXsA7h7MQ5BHcpInBy7xVhJEZTJZkzJ6vool19IZ8NwZtOOyZwYeRHD7yhBNzuzl5+aW7zQ
AJ4dXSTWcJ0Ma/sXiEGoL8p4iObI3YR5qBiy2gHDnUaWbzXmc1SDr09WngSTvBhjnE2SM6JEHnUz
yyOsJbutwOQ5FWARhehfzbyJVGAGqf2+zFxWJgFjuctyocL0xYPy+QV8VqGqujQBZDCBU0Aq6VsZ
AJpBvUVEGwCqxilfk0dRM6poSC7mzqFDrqBcD6hlisQyJDiKtBVZzxLx/nYTn02Lu7Ui5O5LlahQ
W9kvXQMVBOFLUMupQeT+Tdr1IihYPxuPi8ALqRhbrQN3MN0gMgUXqRN6LRSUh4AEZB0v4ZAIOSBa
xuX3s0sjtjUwtJiafYijQ1nUvlWLWIkvPivOJsW5GpbmRt7SJUmhfjNnCh7XfNPbZqCAMVhwEC6+
K86G4pxKRCbNzKBN8EG4rgDQV0OIMixcNPaf2EODrlUcchaULFAG10wcUcJJtJictynUaOh66EdC
atNwp6Zy4lHUOLOc5WsmyfmUymiqdszl+DgTODVoG7FQWkVmsbJQ/EzV8DQ0D13bBddX9iIFybll
ci4mG3Um9WaHisAKMkfbIqhSH2c8Tr1xDY+yH36mK9zDR+LYK6QQH6dqWzyWg2MfmagZ8bpXtfhH
fR83mWQ1LVppydogh8K6jdU3wXQvIhX/MSSLf9AbM8nqnunovvGy3olst1vlq2YfLqoiN8YT+va2
gL646N57TIO/CF+vGzK4z7+eyryx61jWjCWxB9bATfPYRaAI1aU1iIs90Hl7MV5uxeiwQ6QL2REX
K/2ziVl8HkCf9NYerTQ5qoniSwhDmtr02w5UKqOyUrXv19f6cgHmbK05D1QnUTelIEg6tCArRKVy
a32zPx4G1vNfrKxoZzlvZGlxI5cMAUG4t2DG0BwC7pY9qGtR7Hj5/Xg2L84ZgZeolQ0QfeNO1ALd
r1bqe3hPoKdkiXQerrsdi3/zt7JCSWVMmJP+rTEGZ1ZE4bfozHFep7dAlT3WcGzTBCrx+BtCVicy
a1dgCiLL47xMqBrlQGf4b3nLbo0bc1c9ts9LUIrmVSwc3RenJTsgitM+mCSuWDz/4mZl1Q9TqMUf
rVW67sRIptvPaDJV1h89n+WabRe+mAz9HCM4epmHdqu77BQ+FydgcFwriH9YgJ8ZLnXq179QTxD4
A/6Vbvez1aqZsSyMGSBZBo2ht/Qn3BKUzzMfKwLO52SfEBckI45gUwR7zz/dbWBDIFO8SGxAF1FH
V0FsGEGagDu4RgZp7hSnmLQ9+HAdxo6RPR5zljhNqDqToTnhoIre19dvQIt/2tO4N3rJgC0OLnti
3/O7afSGFTshp9Svu2C23P579zC/QmmyPYmDetG55nsNSZH0SWXMuIHBMBXW8iZW/o+071iOHGeD
fCJGkAQNeKUrryrZVuvCkNrQe8+n34Rm91ctpoaY6LlKBxQI4LP5ZS72BCxJAZV0CgqmBGqDRO2d
cHlYPwrB8+AT/FFV2qJm1LwFCrRS6EO/87c+38/5OZbAObq+mMgu84m+EStqNGUtysFV7dJAfx0H
6bvSDFs9wPyABM9Uy7AFhg1ODTsrU1tTntd/wnrkSPnxw0TOVDnKEHT04Kww+vISG09RuY+l/vv6
QrerC1+2mk/0Iz3se6OFDxp8+Td0bAs8dvknI03CFOABNenk8C8a4gJfxA8gqgvqwmOGHFjex5gW
67baGdNimCZXdoL9Cd4wP3mhj1JTKH+lwYMLoIVktyieFN+sU7tTtyp4I8WQIMHpfZYgrjILKiVV
EWX4pjpwps0Q7aP5rHd+M4quySeGesV8f9bEr1bSiW40eh/Qs4rRjgHVdbrIDnrts2vUWg/lr+Hn
QPtzpiv7rA93Uxa4fXiqMPZjNlBq0xc7SMFRPiy+oUGsLpI2stkdB+DClCwHIDT6qWmhVykQzjVP
QBbahX5PIR9YwiCaBvAx66f1CfVd2w+XBhpNo6ZQU/8rjdGcwv+kHEhDaD040WN8ip362NmAeeEM
6S4Fx9QUYFoJJHD+BGbnS/SM3CZVPRVgUD996aGTLO1EuY7oeLmwLUgldajyKEFIELjGoAHxBYTp
ZCcAYK5/D9HlZf+/Pt5ZS62R4nNE3XbJFBtMIacBKNT1VW6XqL9sAD/0WMcgrFYTtCT/6uJ/pt/g
IkdCM2xmtKREHxCETuuBNj8AOeZ1pwUm4JdRsLdSDJ+F+n1A6q1mfAPU02oxiiZhhNSYbTV/aKwQ
rHGxPQWDE+XlVgk0FxoptlJYh0ky75o86jZKV++pBLrqct73/ezGmexV8/c5eiiyV/gqF9PWr5Rq
W7QXAEmQtyCV3clZEtnLwKiXBwieGm4FWF4f/R7q+VGtKMRwZDftZa9oymM+6zuFtHaqACvVx06Q
z97SSyg5acgP5vh5whRHsR176dHSDwWTOk4mpx5NTy5Aq1d8p9bk1t03JgRIgoco8bLgOYh/pI1v
gamnIKbbWxic7c5hFdoK3bQUBeYnjCs7TTl7sWR4VR3YZXqU0ru2/ag1jKTPoD00ejtLLxRuN1sM
DwQSVirZBsGkb1N6OfRcdN3RjENSvZJhS+Vzqv7IwCDbODJIdMqsc4gEr9Z9SwEZb04hgIsZBoSb
n31oh7PipTPA3cNHq53q4FtnfRjJz1kvnQ4iv6pSOCnoqzGtvn4jP8dQ1uwAF3XHFc20zMQT0+3B
baDzAcDxCaw/r5m1l6rtpDqdCtZ8t56+lxsWDMLgARs93i2j17wBiG4RX88OzYZxmG2ExPaid8lF
69lolEspAfI5ANHUZpukcBTZnfpDDQEGAD18ZXJNHaUyIZRM8HD4+Z0G4LV4UAMAe0ZmnzUPOdGG
6E9dognOQBBy8eM70OtS6gzM15cpflbH6X42tDcl1HZxKm/0KP61fuIiG8SzN8Zlk0SthEqu8aZb
dvUEMmCIBcbHYcTZIsvwhXgwQWbB8zbKqKIqED1mtL1W5oME4VyjzIF43iZO6SZ72R6PZK87YBTb
/sfNch4kHqg8JdoYfybIBYQCjYu6C7YDJMqrTfkt/hCsJwi3COdHtGnI4irAx1XU1lcJgndw30JA
1jVkyB0rg11Xg5/JyKaIqJcseCr8cE/YTkahjBou7IZh0TTP+giolz02W5bBVcSHUnq01wTLCqp2
lLDbfeU5I6uVZQKncWlp54faeD+DBRXMM+QtHB7KSXcsIwSp0rOGySojAgQRiIu2ze3EjJ3WwIB3
Y7508hne5JiMM9xQlG1y4LgL+UGvPzC5460fkei1cQYvySui5cQEzzmmOsKj0SfP4Jy0M+UZXlKQ
TN1GQn75e8KZrzbSuqrPYF01xtXQeHX0FDWgHaNuhwr/Arng2UHIl+i2Oe2qjUhzVZRf/W28Q6rQ
iYaSDiYhZ4eJPOabATZc2oBK3Rc9NoHF5Cc9JLVAYFGjoEhAuz7mkOoDEh+YRHkKBNGrKJfiJzz0
WC1BGYxqlBx1rlEiiAFVFQWqACIPl5wiCljeq9FwozbbhhipK00vYniQEjOf0z1IES7rl+r2LMjX
QfOzIKGcxQpmlFjBgLwqbuZH53mERnT8hGl7G0qMoH4/aqLrxfpPK86bFwnqjbmomhCo42QXzDbZ
ToccPBMLOFPBdiLyxYKHo3GmLcuWdJjlGplyXd3JXeNEEXGj7ig36aYY/ggzcvVB2WW7MiuaVGVV
rbIexGK5VkQdExT5Y6UIfK/AaGqc9RpJCAnpGNYgRedU0U8mwBSSJLod7JmvnRNnc8jSDTSEFCPK
HINtEvMUkhQKiOkpzEO433l5VY1Id8zQ0hxS1M+S8iQjEg3lH00eeKrMMq7UtNwwSDO/1jGjVvX9
7/UrLDLkGmerzMRKKwTQQOnsVCdyjHkTZx4LXKEFdTfsJw+8JZrdPkou9XI/eVY8BLYt2l8gihOF
DAJTojM3e3X6SdMTqCehFqlJWLUv3pJscAO9PtbpnzEqfN00nWvymgU4UxOg9UDiA2JLG+hcNqXA
BEBL5V807FnEsXIXdPX/35oOHrWA6Kg/G+ZhKsDJBODQ+kmKjBEvGQ59oAUIRJxk62l78F5ApR1D
L4x2ZPqtOPVPus32Iusg2hb7/9WJ0S4M4kZHdz6WHsPmTQc2XLAr9mHWPhxnf2o5NVCBRE2UZSpg
nz4BmYPUWfb1d3X7X7fDmZ9WCXWo6qBav+jGo6r2RyMw/2gy6ericbYnq4ock8kEaR0QcT5DUOan
2OvfGNGbepmcwZNmzI0kXoBYVT38i0aV6JlxdikiRtIDjJtcJvDVd+c534bNA2ObazzIfmBkMbJV
ydUCPz+LggVRaKRz5qaMoAsVWkp4mV7p3pShXD4BtspSOgkJQeRNm+YBvJcn0ckK4DqU1zXqSJBH
qoTafrarnnIDtDyFW26Ks3VI3BygpOwOLBvSHioOv+aDqA0kilx4waM+mCW0uPHJWcdOOUKaiyA4
6CGeZkGaERzy5mZ+JP9GO03wQnmZcX0EVdmioqcNgjZEQoHfTrkAaiZagisqRuXYdZjAgeExB4zR
UacyenfdDAhcqcHZmaZpMlMzB8AfinOY5a5KidPMiq01xl01UT9rumPTtx/rq4oCaYMzPrRbQk1t
P0Xn2Rxb4huYOUef/q800nxaX04Qahmc9SEmncdxRtgOxQ/oqVBvlCKvhbKC9bpU5rf1xdgjX7Gr
BmeGrHaqh6EDdibu/NRSvWF6oCBRiN+gTZxO+cP6aoKAy+BMThfrTTQpiOuqbj+lkT/OwKwvoiF6
UQPN4KxLt5QprRY8cqJKDkLzTa6oTpxTNyCLO5DcqZfJ02R9RxHerO9QZNlMLniJenD5Kylk6Ftw
L3QSWGCz3qHGYAdV6YZa6C7apQkzcOrntqzdtdNQOSGyY+g+ew1BUVC/I3W4Efwq9vZWjtnkwpwm
BKSl6BHmsNJzdZmzn5kPtkKkobHyKOMjCUfjBN7lk7jjKiQA6/ssjzPqWtn4rY9BfNkaByATMV68
X9+b4LmYnNnp9C7WmgpFHoy4ni1rQV+i2qqatgn00jWl3fpqAgtkchYIzHvaQBdUsyS5OLfzuG3T
vRYObwrGi4LkR9a+qKMssj+ib8nZH5UmmVpWCOnil9GDOhNaa0CVKJvwImNOm3EK5v6/GGtlV3Xt
0nCGqAafZ0TMT281ekliL0fMAGJKnMaO3n3LUMdgIqrm+zzsh8GN8ZQ3Io8pMBgmZ55SOkW5MSGw
pNKxw9UxVGjSyQKrdJup7ysWMzmzJI1p3vfV/9phmStRX6n2BZKBfXChT/PZum/u8u/aNnWDh2Y4
len9+rUSnTBnsWprlKccROSXuc/uirax6xAfGZBavQsENTuRdaSchZqKoe5IadJPgqzw0G6MHZuS
0A4ilmrBW6Gc0dF0xSBJCmtf9+9Jk+4ubfRWksS+y91BlDMKrABVcZevzE1eTxAuoGgVKIPhlRhk
6ekHoWCjbyW7FD5IwbWknM2R9ThoyQTjNjqy0+0mzORmbugVBzC1ONkWoDkh/4XoY3KGp+zRgTAU
5CSW1h9HBXQXtN3FsmXrw3tYPBgoJKp64f+na8mD+AedglyoQEF7kt5DoKAL6Hg03bMy/hE31dcL
pJypmSLJMpYC91+VVdz7l3oRoU0EL4xylqQElGXG0CMATvTTF78X+VZd+mfJvKx/M1G0SDlrMs5J
0QUE1nrwZzTUQs+E9rQ9uirsI0bKvq8vJ9oXZzkSsOYGVIdn19M33ehc0LKDJ8ktR6EYOnuuK+6A
h+CTyVC6qivgdNBg6O9Dz3KsU7QdfokvuyhR4if557Q01Dj5/Ibhw/xe3jcQmVi2+h1TejQOyJRG
O/dFBkvwrC3OiBRln5RaiRq2HBE/Gl+yItnks8DbsIe69hk525H1laajJQwVazCRGsEm7EUIbtEN
tDhbATmL3EoDFNAqt//NiAlAVP80+otHtwCHOusXUNRStLjopBonFfqRn102xTcgJYUJ7wvErG0G
RS2/6e76egJDyAv/jHUFNLNVgeQhnj6yUn8kfYPAWobYZHhSqQm8+gi2MJHXZMeydmyc/ciBAaBa
Cm4RVi2ZSw946elA7hiCKzhM1jEW9qBFt5GzI2kexEMUI2WfYNsHM3KkMN3I1iKIn29+T0JUDVz0
uqno3PFFlaoZ0hJbGNRiw8rdlhU/m02/XT+2m3bqahnOwgdtGxlt2SYXokReOG9HBZz/LR7An9jD
q3W4c1KjWc/mpk8wDv29Iv2+nay7SvZq9Xl9P6LPxp9OX2DsepytczlVftTMdlOnjhWq963yMx7r
fS1pkFH5EwkV7Wp37FddhzlWqQaQQUa5em5slRbuQh9CAHs0TBDPur2+xZsX8GsxvlY2ZJomZxkW
WwrpUSotGyrKrrUkglLoTaHiq03xVTH0hDFVs0DdvGkNryA/ktlyl/A5Q9XFMc2nRiWnNqe9m1vl
XgIJghcRoO9mzJ7p6Tky831ijcdAqZFHp6BBBsXQ0jlaCG7A2MBErJkddBpvCjn/kaWaZeeB6sZq
fSwb7a725hz4fCL/WR3g6uNxvkStrLQt4yLBGMBwTN9nT3Ghp8sIiR7mc/iU3UUHqOyogHw7QtyX
6OA4F9MVY90PRZlc6hgckEVgV6VuS6PhRHNr66S66ypdcjucZp+pfiaZnlI+DGQ49nrcg0QyKv/j
TeIckkoKNSAZyr0mBUfcgLJrCiqZWbRx9aaRvvronC0jgQaVV2W0zq03U0cBart9wBjvDCDjADWn
fYwuiPm7eOkHe3xMnwy/ey72sSt0iQJjx5fw5lBOemhKYV5yX+wyoJa20l21nc/BuXnpAcBVD5Ib
nQLhmMbN2OJq/5zx0+o2CFEPDS91MtuLVN/JRvqUwWVowXRoZLXxiqF4azTjHObKQ1GBya/JjPu2
RJAgAZ8yjBIo4EroeCvjCYxzzmyZmStbESTVa1sP9pXpS0Hqh6CPqcbBlsHwrrUBNKJlvwgsXw3B
UsqK2LOEvmHe/bIawGObsv2hleneaNq30FL35TB8VBmoWesJP6BXG9CLjoKE+nYEefUpOPsck3aU
xg5GZXS0vQ6RywYspJg9BivWq+wDyOcjm38UpaG3g6GrZTkDHTR1kycllmVzqujugvxjcMJNulPd
ZhM45GndRLMD/VtU8rUcX20cp8XIQwov1IJEdQbGR7W0t3j5ib2/piLwjGhzfBVxaHFJsvTzmzI2
KJbyonSIUri0yf3QLwUhw+fQydruOBtal7Wpl3RgAJbBXY4Y3HLJRgEtobgxJHg5fBWRZogbEhW+
rtSzO62XHxSA9NfPit24td1wRjAqo1DTxgrQO81w5cG8s8ANWke9rWfEJyPxoLjirS95U4HoyrWa
nEFMu7nKIUjKxg4Wv2/tHvycwHQ33wZn8kB27VCwIr2DBw7TfpUrWFwQIplcyJeMWjEmYwJYdUMc
Xf42NAqQVpY9zeoe4pWRY1bFcKTheF/VCJ/nt2yQ3aIEG/v4IBVkO3bxQyZPH00PUmC5IrEv+IE3
M9qr18OZy0ibk95IEPqyqrgG2EN0DrawZF6xEZHWCDwCX2Kc9FqTxxr3qx3fg2zeha2+yxpYP13Q
hRMtxBkgcMEHRhx3qJiq4c5sHlPzrtC+1zDc6x9PEGPwVcREKrKqirChqC39SLOcQDI3zVQJHo3g
XfI1xMYEujsp4dEk8Gvn2n7KRSBokVXjS4ezps40JHiXKJ64UewukOl5HrY1oFRBaefjBqN4gncp
MNt8/RDqmUuUGvh4gRJdTH1T5n4MBHk1BhBMaQTBl8DuUN7uGCPqlfWE8Vdr8c3EdM0A0gv57Ae6
fA4j7VxY86/1y3G7xvz1svjCYQ4RBnBZw1Mku2GXneNNeQzsBBhxIYmSIOTjK4dj2/Wy3iCvDN8V
f3rM0MVnUR7AEypk8sSlKdGF5GyGSY1wpD1i64BWYIQ4KYpg/FDwgPnyYVIp5dCNeMAdBXX5FqUc
DCUkW4ZeFBwSc58rDonXAJfbSk+NDOZP2k6+CfIJqMN51IZy47/QGxVceb56qKtJoKUtQvNqBqYl
jh3T0p3aShyl/lmTD8HWbrauvu4fXz9UCkMF9wt66CTapErmpPGpH5PfkE+2K+slCr+XhgcCuj85
OlMBkbJmmZbKD/UTaAnSNhhg5KXZnaXWi03VjhmxvYhJ76ZrvVqJi4xoBLKEIZ0YdofuM3/YprsF
XIp/htO5Woe9vqt6g5xWQd/Di8M2jh6t2k/G7xRMU1bklE/9E8ZbQvRb3Mj7FwClm/fzanHOcBXL
FIZzi012oNaJlkP3M/YYQYLq9+pFLOh382VfLcfFSn1Gg6AoZCwXnCYdeHUpd9evpWgF9vSvvma2
IJqd8hkraNPeHPNdYglqKbcN79UmOPOkzkSrMJLIqBVAgzZHeF6zXaopyJ6SuyrbxMGdLD9KjWi2
TXRWXLplEAWDOBq7+t7sSR1k7yA2CflFxbDHn+La6G2YxdU+uTBH6cdsSPLP9aBAXZ2Xo+UHpQMp
jAyTtQgX/TZ/W96kkhGyCI7xZujztfbnGVwdYzjqLZECuByd/A6o5EkGeP0xDL5+WW5D1a6W4dqn
UMGre0ALGGZj8bPALnazN+w+5aEhVeU0W+M8vReh3b0het/JolLj7Qz6an3OxoR5FJO8Udj4AvGN
dFtcwBcG+dIeuukZ+lnW70gG8EDUhLnpKK6W5UyOlcbNEMvYtpVnLmJMp4BsOjhnigg0jvHL+kcW
LcZe7NVRSjFtqlqCfZsW001ToNtbCA4231OIpIaCQvvtQPNqZ5yBUUGEKC/MwLDaQG1h7DbfgE7g
9+x2jvIr9kWcGqJH8nnCV7sL+mQuGzCUXcb96CnHftM+l/viPB20HQRVjtXDcoLAUvtNiKq+GXJe
7ZSzQk05lXrT4wylbQ/CuWA/XJIf4YGZ795v3jFfWf9E0ulnDtmtH6jAMfJz9uB0bqKFbVneh9v/
180QI4RvE2ld7ZCzP+0E4ZKhxVmy0kQBYbZ8DwTvhpGsB8sjogxHHHrezua/FuWH7Eed9rnZ4rO2
HohsXqTXFK/f8FjHjck1BOGmQlk5RLjjSm75sf5lBc6Ln7bHKBOYkJnzUjD7Dd0qb5pEjDYCw8qP
2adghFCqEq9xXhxDiyDdLp+rTEC5KLJrn0Xkq1dh6ADdkwUbYV9RrS8FKlk/gwVA4Mg3Ge6aOg11
LfqqbkVNsNud2asT5OyNqY+WqmewqaOj+B0Dk/41k5WHhxxnJotQD6IvypmcfMbMNpWw1yl+L4yz
Uv42ROgp0RJcUNPEGNUwC2wJtLwHpW6dGNjOuXhcv32iVXiLUml5lCXYiJRWWOF5nvwlFcVnwgfG
RTFJTCVdA97sMjZ2dmz3HYai52dMqOenCaLoe3MjH8dHTDc0tR396gUJ2c3M7+pycDalmaY6UTNc
/2RQvdmcQSC3TZkDlCtBbCFYiR9vLjpl0E0WJUad5KEwaWtAo8a5lwSieJR567/lmF974sebmwjM
KjNKOLjwo7cgjoEuz2FCcWXyhvgEejNh90twU/gJZ8ucjBjZEeKHMynGZytNzvPye/02CmwhP9Mc
1Fpa6yO+H9TkbLUAwfckApqKPAyvUmhC/6eVjU9jX75LkQuSy/O0BSmCX0eb0MG1EH460bY4a4F+
fGa07QJrgZmEvNunliBNEC3A2QqSLPOilaht5FPoxzEi91Bk8URLcIYioM0EQl0YCrN+isenXH9e
P3qR+/ik+rpyH0s1KyWNcfYNaKaLC+wdJndMbwFfH+ZYPHmL0xGi/0SXmjMN1USogbgY5o/8amaQ
rxp3/RJv1rcmiJ34eeG8NqNG13D82ScSJN0QqJmoB+EMDkscVmwCPypMlXyU6wmxE/uC0GTsLjHr
I+0gWiqB0VIYB9/+eJpmqpqJNJQfB6iJLNMxZR6q/BUF36t0m6Evvv7t/iFb+98ifCeOdkGQTVSF
8d6pEnRnC7dRvQii2yEol220rICxTysvwt9Rl0RLeLf+AwSb5Jstg9WRyooJ6qBT6VmDdQfU9A9r
flpf5R+s0tc2uedFTaKVsqpBYduVnXAbOWD//8a6qmQ/3FXO/CG6Lbff89eCnEuWphIFUQnfVYtn
jEr5hqwJ3K76WQ38+4X8WoPLtMc0kJIJFF2XGKRzpvlB6zOk+7YSOVjB+5ypTpU0W8A5Zk9uIM6S
pEj2SRuOTp0uv2rTqOylg8QEPDZaiGh8NyU4xMPEb9RuP1rkooBDBvqkrqKRZ0UFe1T8Oyt2bRL4
eiE5A1X3oNfBJr0YyjZ51l7mfLibRm3Tg45HQoov11BqSepnMkM2vpx2OaHOElq/JU1Cjz5IX2uq
bwii5jEFL+xEaWLXQeYFUMAbpHxn5CY49frHplzUUxv3o5M3GNGfKyD6+8RpwDMj9R2on/QR0p9z
8dqAgqEHH6A3q8kzpS9LLLlNkmzLLmjdiQB7NEanUXu0wFU6Lgd1KF4SorlWgJlwNIbcqowxShSD
WGEBn2cI4rrY6RZ8mT6zgTNxWtTOMwUYsPswyu1B3ucakADA/+roExYfkxFtIc6RE1D4DD0YI3RA
E7KDnIX23M8I/9jk15M6xB4ettPVR7XsvDaUnDacnCaV77XCcmILBHLkfRr3VnastQFfoPHi7Ekx
F1+rv8/WXTvMTpHdTem009VLrCMV1lKnbYltGbPbdLObFGB/ae9lKCsv00lvMie0esdooOs1905c
vOZt48ahZC8JphanCnAsfUO14g1Q9HY7lMZLpyqupZwaCjYECaNc/WWuRt8ETJHEy6NcdycSam7W
pXdmRN08qS95vZWb9nVR7+TwTIKXngS+FlpeGh2TCkq2s+lEGCMy9QJ3gWL4zVoQEdPci5K28/LD
UrnzXbGMuF+zK+nJNgjqO6lCwt89LwhlE4qocm43UxjYixY5i+VpYXySC3KJ5OVt7iD9PW4R0LiT
qXotBu+tmXgQVDqNSrKhKhRU9UsGfaU8A6rZeiLWqZgjr+wwCtJEtT1CaCk09xOVNmanHej4QwbA
aDAeF+SNpCh8ox79sJbR7nbN8HeRq7E9xDGQ+mPkUnx4U9n13YMxXBYSumr22lTEGeQJ5yy7fSt/
y2cJV+XdnB7CYkow+xftUDT60Q9TYetleadkC9R4v5dps8E0xR4gSjsa5YNZ5htIbjgpJKPi2J/V
wlkWhPl9aSf5lihHVblU+UMBCb5k+KaqiqNLhdPRjxAD+KTuzlle2mhU290AFVrVHpUG5Iyd00DG
1grxmtLCMyKgTbTQDrR9DtpKecJM11I29qTSzVC322rMBcbrH4pKX7aLOdurcCTDuGPfBbCPrdfs
IIuJaASzVkemBaGcMEHsRsZW4ANErobF/FdL6oUhqznzAcx/40vkXkFtbXSoi9ed2dBpcBg35yYX
ETP/Q/r8tVnmLK5WDoippxEEnwGtL+8YY7L2CDkrdPoYW7GoinU7SfpajH2Gq8XCHnwLBvM8gYG5
PKlafmbymcRHyCb/xw/KRXcd0S01Q/cISZK6Z/QLigzyvV+djWNEnaXGKQpJV9kh/c3nQaQW7Mtg
YDd4wIs8NQGePNZEj2DxZU8/xHsG6EfjAzxm4MAVgfNu39SrFbnDG6qlk0y8jktqQ+vGLdzEz0/a
bkBGA9EgSBR665/1syK1tkXuAA0ji0raIe6bfCZbO57it2Cnh/Z0kD7SPesSUMgAubmvyfYnUHIH
npY/iamvNs1lPJ1iyVJfI9ZljXDlEG50sJeDfUdU1LoZU1+tw8VluWQliRzg406vmDZxUq98TjcS
yDeHX+I88fY7vFqNC8po3Gp6aHxeWAYEg7bWDmxxTrtjMLBWVDe/GQJercY9j8oq/m/RTDsRgs31
9/0pQiMiAU+mbe5DkAwdRJdHsCYPbyHTOMbgp0UupMr7niRbTRaxcN40o1/b4qEtQ9cjts1ZWhLe
Z+OLEt1XIpaJ2+H61Rqcd+jrNLNGguvXgYUUWaMdbgnEfU2H3Jc7kkOKs3CEpuVm8/1qUc4/0H6c
YpXidrA7X59ixtsPqT95KwII3ua3vFqJMylLp6R5wbaXHRVojZLX4Jm+sSGUdA/ALSR8AIjcdZ6C
m8l61NFztDffoYvmz4fy27q1EV0YztjQJFTmUcaFmbP+o1eNx7YUFE9upudXm+VMSTgFOiaPsdkZ
rQ0oOG7Jpt0le9HNv901ulqHMyWknhUya+BxaJCL2OV7hzNUcnu63/RovUv3ipfdW25+IIIU+qa/
vVqXMypzRawOTJiIZNLHeNmgaOjpXeoR5GTrRyX6kJw9qZuZkGrGhxz86fhXE25k2k6iOEmwIR7y
UiAjaWIJG4pieDxt3+26zxYqI64JHjEwXu+gZSWcmRZZZx78YkVpFsvd5/46tMWZDNroW6gZMjyU
yK0L7j0/Myc1E2q87NS6/BlidahKCU7rtuDg173gxW/HrqBSO2EFyLwXyKCOigssq7x90xZUWULP
gMBvniOgx4Tl4A39R4hiSyhUeRZtlLM1lkU0mi/4qnGVgMzhmRo/16/l7cri1UY5E2LQcMnLFiYE
GrvJc1huoGvoWV7n6ful9S2MkmowpAycJewUMz+wEirxQ3WzrIwkkGCyo2MBo70c4o15WhzG8sUY
vwQbFX1KzsKYRawqZYBPWZR22NoJAaNB6E2hDQo2XFMwb2nHVEgrdnvM/+r78gZGa5tKZ+++/E3v
Wy/aEFvbt7YSHRmSnWmEA+Ak3Q8vmKgmgOsLDcJNvPHVD+AMj1nHrRpT/ACGpko/J+9RWIC4Q3kW
oSjWP/HfhGnzLF5ajd3WXv1eho9B8CE4w9s3hqqY4TfQ3+GLuH3UBY3S4lXqNr1XVLvchx50vuUf
y3uLURtX1Nj/h9fxtSD7QVfpmG7qnUVYnzE7FqrdHadjAEK65+5ggtMy+KEj8XxqHyMhtxm7jH9/
Gl/rctFMn8pVqHdVdqn0nyChdscl3OSJZOtt6I6dcHb39sF9Lcf+f7XN2Cyh/sCABc0PKXRnBdib
fjNtqwORN+bomvvlJAmN+G1P9bUoZ3m6mARqNJTZRZKPA5iqU82X+8oOSGf/x2vDPf1RSsqYmDA0
bDgeShY+qIA/h7rBIe0u39dX+7yEa2fHvfioCXTSll0GTWNzN6AG1Y6Y9irpYxrItjn+7NXlPMie
hMJiWAabJUh2pueZlrOrPGhuDFO+KazRB+48k74V2jukoEp0rEr9KTO/R7V6D2TdUw1ihHY4WODJ
nnUohRg/NYPe1TTaFOR7B3EycPtUAeqR9VO9JALI6T8kuV9Hx9mUrso7LVPRtNE24wukzvuHTHPC
w/wcnTHkdjE32YORo9LlDRugQnbmDpmuCBD3D6n9/34Ez9gYWeqYyiziZ11epk8PdfPIr13SfHY+
5A+zcNaPlm1r5WR53sYSWICRFJ85Rn2nHJotozBpTiKg/m02Rfq1M87qaBNqrR3LMBiHr/wsW17i
EtCPOzWjH/eU2kahMnwUfVGBFeBJHNPRrKw6ZsZuiDw57l252ax/wNtI0audcYYmMitFTix8Qdbt
Y3DNeCdt1K04cPqHePTrG3LWpVDLRe5ZHab1SojZAJaFlLCxC8mTkYCK58b+IWL8WpDLlNJSNeoC
JAvQklN+gHQV7Y9kB7K/UN42EFvbpvthG+70xo9yVza30bs+24aPIpArVOcWWFads3eyYuQWjfBT
smPny87iqs8N5Gy3TDCwfULt9JwBOi2M525HGl9fgDN8Y29RSK3jk/eji+EyKOgFRwk00C5Lg0WX
VeSaeTbHtpuoTprPR1I8LUfWEjd2Q+1JXuszRsf2kZbbUSiGKLAB/Hy6HseqMc/wzMMUOfoCK6yh
tlZ2vhmGXob2Bvi5nNm4X384gqfJT6vLszopM8Wn1Unp6uhMVfnL+gr/kIH/7/R4ssYsGiKL9EgE
ImNEh2r0QCzvKW17NxgPszHaatzZtdo5xvCaxJpLVQqqbQjAQkOYRLKdWK/18rH+m0S75qIgaAiN
8KbsDTP+sRCNuVRUwrxdNvraNWeQqJa1ZY/JaZSNul0GVk7LU/YEZSNRHC7aC2ePJpDRE4nlxyQf
bEpa8PDt1r+WInh//AA4MboCMKRP9xQ/EDfct77xyuYtxQk4+7UrnpBncER8YoVTh8uSwI5Nl2pc
QHglqlXehjd8eYu/MTd2cVXlFBFi55r2W/mQe/kIrZC4dAZbsxnAoTtBrEjp3eLXn/HxXi3OxTi1
jHQmYslMlSaeYfyqJek/xqU8fKOOp7ZrWWrG/Py4YQnhXxtTXhrh0JogpTDZ7bmK8c2uplUW19ml
ae7NwLSHrvXjVLPDunCkUTi2LbghPBVjX0V5Mf0f9r5sOXIb2/ZXHH6nDweABG8cd8TlkHOmUvPw
wlDJKnAeAM5ffxez3G2JXS2ePv16HVGKkFOZSAJ7b+xxrQbPBpwc0xFbFC2T3oGhAI3eCGAKH5Pp
vnZlYtws8L5WhKWlZ2YjjON25CaWtvvct9LB6Y27qF6wHAt37ByTESWesh6mfiJOG7+ptg1S3AFx
43HJZVrQamtmODBcY5Qsu2xk5yMOSHY2Yhey6l+i5ZTMT4REV9E6a1rMNjR73rVkqWaR2aqVQCKP
dIX6N+99eZ9VYGyeBmtAnlK7Nj1Fq0Xn82f3z8el58oQaroASQdiio6CW2E1MVOjdv6IPoc68KvD
6yn1XXVjclwEC3r4E9P8aeW5ZmAcu+/UJD1HWQcanPCuXxqv/InT8GmFmUM/FBSetYKQMNaBLtPt
IsCjCJ69xbR57SvLVQaQcori3xfRT6vO9KDV857FfZBADwyvcEyya8Nwnf5vuh8/rTO7Qwsj6nSl
Ysm5UkGrxd6M6v7fVuhPC8xUQFUCs2xRVTq3KLWQ2NOSdx3MlF8v8jOH8tMqMwe+rIEVRdVpiP2Y
nADe1GPGwfbHa9xwJQYdNCR4gbY0gmJ7qTP6Z/H0p6VnDrvZpUBabXl6zg/VCd0queYY+4I4yfUw
XBvf0K2IBgfV0+Q9QTvKrf6NtKv8uOhSL4npzIEPVEumXRml0P70DKTCyqmLymmQ6QKeCAjivYR7
yrBj3zDhFl9Ht3HlLEEWLJqB2bVrlGXfxo1Mz2glaz0kastn+YLopf6mGuAC1NzMAHgEEF+e/we5
0ukBZ27Nx3OYF2Ab0MmoosrTS0ohfpbXmAKTx35vo0PPLbbixtyIl+w2vLafF/PTC6Z3XpnVR5vJ
kqFpXQKnmXvp1lpNo0u9wOGPFoaJYX91MPTGrrmgXksrz6wTy0IQHXI7Ocf0rWVvhNo3MMU+lYGT
RM9fa9lPrs1POzyzSRmPlLAAQNA5zYDWN7I3M78G52uRgJHu65UWrPocgUDwgRKS4SwbtleNW82s
FhaYrM5XwjKzSpnkRW3CSzybGOapwsyvOs1tliDfllaZWSVlzEQaj5M+oL1QQdemkGhCADj717u1
dC4zCyTUaszHARd/xp4aFdSbLHrKWvGa6tz9eqWfZWY+icDMyugZDdQ0x0Xf7KzbYN0AKLJ14KVp
YGZbzhMsicHMnvQEPXGtBptmln807DUuF4ZNFj5/Xm+VugR9DohszqMaOQOhiOu01cKOTUrxhaTN
a6s62gaHfuqR19ethx7G1RQnYJoFDL7ZKl0P66/XWxC5eXVV6E1WhjF01GASpqdb9xg2sYelW29p
52amIM2SJhkGTB51he5qyJRJ/fXrB1laYXr9Q8iTmwCpLQO4XWPzVMtwZ8TKgou1tFXT6x9W6JWO
NHSaru3t1xFk1XG6MYOFNX7WcPJRYeZ10rqxbLtm8OP0dXJT34mr8lYwZ9TcaBeEOzAZ5FfFmngI
hF31Lt1RwOMCWQh0oE7BnOGx2dt3/9m+zoyFwgogCUUYd1Hbem1WllfxpWdeEvmZkeBqRLOyiKfQ
n10bK8UhxCm4q4c7u/TSxEWbN8ZfXLTx1i9TwZjVDuC9x8TrKh9tfUvzhj+jqvp0BjMzoqJ6pIkR
Hpr0x5U+usUpd5FGXeeKo67JDs3BHvonY1TJvIlprzIOVesMh3ad3S5lkr6UOV1Vp5TWB5mL61hO
GNkJZh/RGi61fQsm144u8RN/qTxYZhYVaVLPBTBN0zMdvmcjeqyzgC113yw9yszzCGhmpgmHYVN5
70Qjd23ryUyevpbWpUVmdgbQgF0FTqXknNfJtlS/jbbiG4N0v15labtmtmbgZs9Fg0fBOADohsES
RRaqbl9e0TiQma0hBR+TIce590Hm1IlrYKRCD6vtEtbx0jrT6x/lS7XRPzSFc4b5R1mbrp4UvjqG
2ww0F1/v2c9GX//SKjzSzJBUSaaXdIpQpwQYAT8d+iKcyMD9ZkKJSORkf7TX7T2a5zF30O2X2oiW
JGNmZEAhqpiYU07PQ/VmlvlGk4GnmnzBQ1h8ypntIHmqh70OT1Rflwcp0f9V3Ey9JxhQGK5CYFqs
p+ksflXtW8Mxlq7ZhYecA4cwVRPmmMGzs+y3nCdXsKq7+D8V/0tu+oPQMMAimemA4DniT6IGiZf5
v4EG+SgsF7/ywxKa2TQ6m4JkjCg9VCdrw/36MVjVgHxBxzpGcBzkgjHe4S0I6ZdXEfCVZvYDYPe6
UVnw8y8ACJg90zaTxyp8e1145f1SV/XSec0MCbfAOCem2jrgap2ejk6jnhldaG9esFaXCvSHvSRj
ZWsln0b0MUKR6JmX5duFbVt6jpkZ4UMZ5h3HcdGr4hV4uEDuRP+0P/xhrDFNvEpf7C1dWnNS2H/p
KOOoZvYksvOm6oYwRQqn+96vxErdGSsbvSzRjm0tF+iP7eAET7k/bJZAkBas5sUIfNhRJA54pCXw
ZqshBjkPeDlGEKmIGP0cdOGqWVpqZk/QHKTadoSQJjOeQ7N2Qp77MRn8niyFuD+rwHzUuTn4RwiY
79KecmKdm+oO2OFPgORtv02UCCMy+N1eP4iHcddsMV16jB6/FqEFIb1kzT5sqZWRhAUSQ88gQHe6
9jGwFmArv/aswfIx8z8i0oRRleMC0K9NMI8WTpf5NbuPRlcBcvbgZMJRGqfcZr7xOMHOtm4Qv2Ri
U35PGiTHsOV+7S4DTS0c8BwsBNCIqKM3KSzdNLJY1z4g3gApjt6gJXyVr9Nt2IGZtRlTK+kiDuMm
vMGnE5MC2qOY9ybQv45GCTdD967tLbkYX+cAsOxkPD4cbZfZedZNsR910JS4qdwC7RkmAph+HS3O
qSzJ0cwSRXprANAXYWChoz0gWGNCdv21pC7YOn1md4ge9YlmTolTpOtKXH0WB8O9yBf8pSW5mPkr
goe0yTAhdo70O6YflaDcCn5X50sJgKUNmxkYMXGeqvWUCS/BScVsZLa6BRu2sMQ/gYFEidDsALdc
3QDi3wL/Tvz+9Zl8nVTXVWMWwCRFZEs7RvWYXlWvKHoML4A9htoGz/apBlOI5o7S4We5NTEKVr7A
eeg2w1IWckEy5sAgnUWzjpr4En2CuV/MHTNZOVq6dGJLy8x8lCQqaRfquM9tXXda7RV0zt1SruPr
Agk2dGYr7LaymRHAjxXArMU0iCeulBsMWo83NYU7pLlTs/+E01T8Z96KMT39B2tRUFY1YQH1SnrD
KUzFBRHL18KyZAeNmY0IpQJqcwVLSF9bGR7wd64o5iHRoN14hjvcmXt9H14HpyXvckkPZpZDayID
s7oobXHlNmfXhC/M7yx9/sxkZCSowZQO+16h5EgB6Md1f2HrlmRvZi3qVEMWTEfhQmstr8hONDkG
2l3ZbGR7rRV3CtgdSIUB0yBA05AGhAp5jAvL0a0lKKOlQGuOJUK6VlBlcjkRaG3lqdjJI8cI/Hqq
n036bmN2D/2aw6O9XZrbXdiEeWd6rVRZJTWkgXlqOkHeXdfhuB60cWGzl5aZOSyiy2N0F0MFE7a3
s8Lr4/cE1fmFE52sxT+70cCSBcCLpRrGTChFnXaWEgFrchoZ0MCTPCK79mj7vauvMLyHycuFx5o+
8KsFZ1JaRonV2eYEbom59iABun/8UhRPEUblacq9hcdbWm0msGGs2qIoEBFTx1wH+bo84wmRTixT
Jw18+dRhbnDYEEyfkcWJgp/r4z+2di6iIk+StrA6yEl3ZTbPdDEQ/7mE/LXA7NYzdWF0mYmHk3ns
JOKhrYmXZU9fb+HSIjMxJMLuY30gKHrQ7zyunTh+6pWbr9f4ubPz14PMrjQlLtnYDkjbjTFGJ2m9
bqxyHdN2kwPH+eul9Em+vpA/Mp3ahwumM3gG2AjIH/DWttIdH5tjuyVr9WTf1YAbIBcil+vmuQCs
DqK63Y+ptmoj1mIX7wK3XGoNWxBRMh3Ahy+kRaqhkm5IzppyXyVylxVgNhtNN44BUmEuDc8uCeXs
8uszmTAr6dHAUd+TRHf7PFgt7PDSA02vf3igIY2DPjLRfaYK0J+HcIWcANj6Ltp2nV5xt33ojBuC
UTrVY4/sm+idYRO4tZsnTuyn/vL0yc8GsxDa/iVfM5sj23GMogEPre7abYO62jsbdnDOCGCLEz8N
HURBE6CFeofMksSk+YCcz/sS0tDPhqU/fY2ZMdIjlXVFJaaWA9XVXekUCZqtpvsKyDDnxEvXS1mS
BeWdz02ozM7qLtBRgrebs9V2jhKKF64sWNkFlZrPSqRK1MbJaCRoJ65c1ra+KU+aOEap+tL06NBG
K83XIvYv3NN/HCidGSWzR6Z/FDhQeisO5i5DNa50Ej9c1U7vTpztmZeeCi9alUvBzNKOzkxVkeRp
VIcUSL5G6aamDqKDftcES0ZhQU3pzEoFaTg1WuHu0JJ7pvwx1EukDT+jsvoojHNavjzq1AzMBlM+
nnyXp3GrFNumOmTX1THBQG+2BX/YfaS71VX/YkduuSuu6nfleanC9S+88b+OcmaQ6rLsqkKB7Zc+
v6Er4udXjelOajGs7J16YBt1o+6DU7iQEFqwUvPBiTgcBxa28OIiwAV1HI2I9FDbppcl4WYYFuoC
S8c5M0CdZmcaq7DZSXBrwKaTvzty//XW/x/+Xpx/3GDyb/+N39+KchARD+vZr387Rm+guiq+1/89
ve0ff/b5TX+7Kt/z21q8v9fH13L+l5/eiM//c33vtX799Iuf11E9XDcAA7x5l01aXxbBN53+8n/6
4i/vl0+5G8r33399K5q8nj6NR0X+658vbf/4/VcGFfuvjx//52un1wxvc16Td/HLVqav+R/zd72/
yvr3XxXNMn8jE/WuphmWadMpO9C9//USM5kFXBiNqOaUnMoBWR3+/qv6G4pUDOV2W1MpoQaZWjEw
IPDjNWRCGMNrgPwzGNOgXX//hp+O6q+j+yVvsjP4+Gr5+6/mZ6PCCCUWtZlNNUDlUJ3OyXtEpbRV
nxnGDWGPPcjR6jUDB255bOQ3RT5VcjVox9AyHXX0g/amHB/M/Fus3VTlq6HsE4z+gw2t1VPHbt6V
oNoo5nXTHC3jaAcHazwGaCHRdxKwUXoQOHV/39bFBKUSOCaIpNs10M5gMtvs1hgBouZYQDxSryT1
85thK15K6jWJS5hjvweP8XWb38SN1wReSJy+c8b8QE6K6YNQd9Ok8Y/WgP8v1L9OhDX/WqhX4j1/
C3+5naTtXeS/QLZ/+b95/Sre6ujtlwN+lZ9kHR/2Q9Yt6zcTUgtxNUz7ItB/F3Wq/qZZKtGRFLIt
wzQmv/hPSVcM6zeLEc1UTbxFw7g1rtM/JV0h9m+WBp2xTaIbhmGjt+7fkPRJnz5438wghBGdgZgd
PLCqSea5F1EFRhKpctgk+jMty+GpLdEJoIwbZZDmJmttjEYktNzUTUP33FKCfSEE9QjvlMcxwGwG
84tW78+2jL+FYVmiIKL2XpITZRNa2gPRRbJqwopsa1N6cW/tAmOMHz+cxZ/q+1FdLynev0IIRsG/
opu2YVCKB7H0+UPUPDEsveLlCiX6F2YDjh2Fn31XRZ6MzPSBpxjEGe0TKWxrBcqK4UwZ3Vu2WR7U
key7jFebVmuy0Iu5qgKWwIivWlHZ61y3QS7UGHxdG2Nzl41wiAuKOloKWvRWjamP+jkqkkLdfv1E
5PNliCeimIm+0NnYpobKwMzdYLaVhZxp7Soleb4LWGL59IrX1uhXVms8Wjz19Djai/qWNWlxzjWx
NsrCXvWgXXTgSKA8OuSobav16JKR8R//z6hIf1Yy6xjKLNyErZE7Ge+NjRE03+pR0pUB4jYHvQ0Y
JE4qkCur9Z7GU7Buyl1cfxuyWDzYqUbXjYat6GzlUKq89qOaZ64S82CTVwIYl6lWb23IwUpGaJZO
dbN3y5Fpqpv3erPKavq2sF2Tk/dJAGCwdYZGIM1GvhrwZp8jHBGFVd4K0a9yu1xzFtwYgAl67L06
qJB2jll2HuLkAT1vo18kdun0mp17SdyZm8GyMSVNX3jDmxezq18NzHxsO4KGlT44AQZUOwl0CIxc
XrFm6DYtidMHlZgAgY6aK9Bn7tQcsja0zG3BCqIDK/9cmu1BEXHtljLia9kRw681s0UBlNqOAi8P
ONU0dusWmDuOjHQM/EfyJUoL5n29LzNfjlGiqkgiYRbT1Bj2Zd6uVCtpP6phYW6YSVedUjY3Sdg7
tqIAOTD/3mGQbF0E76WU/BDxknhJO3B/VILibNSlvZYjxaMFYvQsBdM8+Lfw/aZz+Xhu0/djxCYa
/kNr85z6ila6EBEZzY2adsyzZHnbAg7UzalRnzSNdY5F8synaP4CoihDYVmzgsjJ8ya+DhZ7Rea2
ELulMd2GGFF78iHMmdKVrTRrtaP2ZsRs1g6UT6mr15h4Sa1eX9k0zO4Tizg0yQEtmob5Lqyuqiwd
T4klH9Qst7bDwLVVUEl1r4PPxFWDNNqbaXPksu12Vc7aNQNu52oowZeD8aUcagSIycZStKWN/RwB
TgcPnDlcEvblkbR5aZFJIHKZqhFsMpF1KXJEY+x1VkPvwePatiNx4XN1687UfU2ASCY3E+HadQIV
DdEf7AU68ANAe9MC8LKwANqtD2tZxL0jmEYX2g1nWAJ/flfAEkJ54b/9E3JJ3yadASLfYGMnOqAJ
47QBUK3Md7XRZHf8vTdSQNU3fN8mpe2ErUYdDinZa0mROy3VnK9l8p8uE4JSNLaO4o4lF2fysy2R
Nqc25ybf2uDRXQcW2MsGpXmXEvVpoAa3bpFI04nVcc/LOPLTekx2g2VsNXWIsT8p6tZ6ApazgUmX
hBXf0bHW75uM/PmrEVDtCpZY7gAImyJ9hapAkaMcpkQJOopLWxx6Gn5beKop9fhZ03TLZhYFjCku
N3suELlO2A/Z7u3IXtdJN9EFp4mv6F2hOqMsn2vEXyerF+sKmKg8FAdcKnQft8adCqTVK1tog8u7
EgOLNWBJRFzAqJMB86eWvAuGUT3odqq4X39t7Udn3eyL2xiKUwmiAvjl85tw4IORj0GtbH7cICzI
410/Vu6o9+mDVo39SiU95oJaUwdQsdAOttXtC9vuzzQYSq8BqN8hiMKzCeHb0pg+mKOuHVAwjhzR
h+1WJhxAMrpFXGmWfFWZxZuhp/Y6Hqf23hRIxXWtuqV9HabJ8GSO0m1agA43loAvEaSHJsujXcfk
qTa6NzLdn920w8RQ4Lyro+EL5SGoayQ3McTqGc2QrWQoMBE2BuX64mUUZm5utYFq28IGFPHQx9/U
eLhRQEtxqzFlRQDiuwLnwAqNXqBSUOX3SLHsbZYaPi9K5pc50ud6gsl3otcrlNLylTFkEMoualyN
mzmgWgPd1xsOrOkuJecxUOkeFJBk4O0OwP9mPZ7AiG7uL76R0sSP5VDFq77MnWEwjU1DlMqv7a47
6ZKFjkI5EJIB+1XzUNlHfUY9VaOJ12RBfIzb+hUyBaBhEd0UOnmTHG2FF/PehMMDtRJHjw12vIiO
RUN7JYKAryy7RhOqIc1tpwE6RSlkvtd7bjp52gqUHSci6wHw3INMVzkwdS8H3KdQGK4C6SUogg3s
a3dMtRDxl5E+kL6tkM4T7HBZWwVa5qZrtNdSRYPcD/GgvHTVTPa7IEiuRWJE8K34cKRW+gcLBubl
VRSttSC/6ori4bJnI9yeNeGxsQlpa6x5l5hOGQfpuklBtDQ5XKbk3A2GtaXU9DboNNy30ydlA+aL
aTh4UWd1rgxN4g1WQ85Dn+8UzC3kFZo8nVA3vFw3tS18ksAJA9x/QAeLHB6yaM+TvF+VcQhYh4Db
K5JEZ7vs6L5ULLDK0xzApji0tcSpeaPefA/GMl3JAUjHYW27ZXhb18baqkh0bSYhcKdBCk+lLD2R
PPR2253tlgIda5JfGoOj1uy6EKeP7yFoIrfwV7yLN/CXl1fGWbOSNjWPNG1h9GSignMx4OMORc+r
ism92ZTWLmFZtI249srVMD/rGUo7WlHBhzIbiJIozeeUr7WebiCU1QlnPLhBTwPhW6RLH1jOASTO
y/FKS8LHvmLxiQytm3JTOlWUDpg+b/lrpskcUO4ADtftatxX+dA8jJnC1iZPYaXb4EZh2tpKaxgF
rU02IEgdnTiI5UYzFHnTAZC7tOhZUDwBTzXjdHlz2dmFU1sN5gLlFc03ptGEt2pdujK3tBXJGxvk
6q1ctX0ZeXoFWAFSpgFApHH0PDe2PJcIIYbIwrURIfOeQsHSWn/SoxUX3XtvZw+N0tNdWiBz2Znw
tVsbsJUl/latSOeLrA/WJEzRaK6Ym4vd7nsFhSWbCK8omE+HRn9seK46Zp4ru4tKXVz8Puv2/ci/
hzwrdmLI1NshYL1b5MldLusTaxT9yqDYWH0sHhUNOdpAKw6AidfWshLySiSFY6s99CMewuEVzCe3
pMrEFjgYEzGdiRtDZLVyUjJiOSgJPYR6PwKyZgqLMPYVbwE7HztWnW4bux+3nIzikI2FO05enkJO
OVjYgCAwuZjJWIHje7oIVaDon4wB/UFlGwLmtZbNj0dCXK1tZV9YW24zhDmmCeRuVHqzttfcqhf1
jRxaaJ2q1m6b9r1jyib3ir5MfZaR/se58ySJdzzBuJtIB7pPigA/epPu8yHr0ecFmPDRCq8oS9yL
IQnV7j6uGuZdvmBm8dHRh4aceABhYXXp8VptvUswBkDEQ9/o21bqxn1LtMeWYl4HLJrNS7oVdgsW
nEa9HpqqvbXiFvd8HKnuMHbI9zAmrlk71vtQUUx0LNZ+GVjNWjPy2Is0mp1xubj5FF+LmLsZ6CRP
AnUKPRhc3D3yCtc6rKMs7F04pPeXC7uhIeBmDJmt+w6nW0bIvE1PfAlcpKxgBlug9teY/1l1tDdu
QvsUVFQcOrW9R/f5uO0DgVKbbEJXmEri1E2qbIaGJR4p2mSVjMhBg0S801P9SotM7oYlOi07vhVZ
olyXDVihtboK93l5VphBVxJcvduLMpdBP/o0byTw5tkd5UCeTlt7eGlD6sV1i+mAUDVXHDeSTuJh
nQcmc358bdAgnFTJ3AAM4bssAnFBHFTPVqq+X27QAFARhxKA3QByB8VBWWn1j3O77EivFMBXVBRy
vNzMAWLpQB3llnEd1UMr23VBHX7rEmsVlMa6wSh4NwTBc2dNeWEkn9OwudG7MHgnSus3UOmKBdd2
FGu7ppHxxjKggC0S1vsX3hX2erycbB8oiRdERXpsqL3LqRTXdiNPURkY+2wkbK24wicaiuxVzfIT
5yoi7FLbAj0MtlQIeJBNxkJP10XkpGE2buMWxBJmrgDt3dLVbzGRyZ7p7W1XWuFB4b2+zkJ5b5Z2
sE+DMdg3FtjG0M647dSB/XAthFmh1CdrV4EdOuvAtcRUdfDSDVb5rCjR6ERq/J7Tt9JqtDsiLe1O
1u1e71TVK2Og0hiIsZ3Ciu315YK8GFQZCWVX4650lT7FWLCqthsj1KNdD6rYy1/wTIsgNoXxHVi2
axWo/Z7FouK2i2L7x12A3NK3i/oj4RLslQQBiEyL4+UHU0Sz/hEqFwgFQFpVlcNKu9LPZU3UvazV
Ne0To3LymoNugQ/AheeJZ5YmMGsCXnQHcgTXwxBCdUTnBhrL92le5sANzcmq6LyIxNZGqRVweiR5
flbG9Ply2SssvMsxenSkVRI6hoI0ri6rlUKS4RyUIagfJPCUC7NPj0PWrUBe68DhAuqqXqxVRADb
Qi0LP6/yfRcUh0KrQQdT9dEKKT8nk0W3qgxEiPDE6sjp0lQ7xoaJMLdBxkahV3DLmZ9nJdxJjg0u
gra/Bi0vxjLKk2h69RAlHDwGg5IfiqYBQk8iMZOlWt8vCqGSTOyJnk6cGqHlXAxAOlrilGWcHhXr
pTNCejuM8K26DCh3siU+gwR42Wjr3ki1czVm1TGzTQD8Y4QC6eS43eZd81joFgJYFmYrjGqHB1vL
Ql+LBrLTVRToO50P5xhoTDGupPRsj/mN0nbVczCO1B++NzwJd1rXlNtcascUf3cQskbgP93MF+cz
7QiY0XkCyCMzytB4LOWhxw5iw3CYqXZmXRn6dWYODsFJupaeFSfQGPUbtZEgb1Dr+xane6sa9cvQ
4E16OWRnDPEiTUMyz8LFeown/7BSRX4N3xjMShYt/MCmt2k1rOmQPVmSVFuiDU+gWtC2mAJ4itPa
OOh1Tj3R5Ag/UZrYsjE2Aaxiak5UIjpqaXiOVZb4eqdJf8IgdChtwmMehw8KMicrMF8r66hmwikx
q+EnVZqt1eL+h8iIpLuBFSrg2LDnWrW1FeJ7huxina6iDJMpKSdyBWw6e9cG+C6Vpnh0SNnxsnM5
JoaOVcpB+UvonpFrrhr8GAPs3wVdTOmYRhzu2FiOntIG/DkO0Qcg885yKx6OLmrxNiZhDHbSS2Wf
hW18DYfE6cu2OI2YX7TA7iKq7xFsw83lB6hvkOwDuHcCuCPwoIwHUV5ByQH8JVCrzztGHyjRN1RL
3/owZieh9s4PoQAOE5wZWFjczrEXMwxT8YSDCKrh3ZYICl460ZUnvdJz071oYZg1aAIPRn68/OiN
0XLgOoNxI7CoG/M4e8trg/lEBsqKtYMKPo9hlySJOPUDqmW4MPbVONQHkpW3zJTtGjtrC1/Vzc4B
5km77iMhEVfoyT7U9XJVFYMjFAJqn1ZG0b0YVkoOEnGqtNmxqlV137Xg5BmbyoOo6huBnA/0FAOu
QTIZttqOnqqsflboRBKnVJF/yR1efuAS6Y8ZpenDoGtk21H63gL/ZMWHCl5tEWpOZTeaS3oF1Vad
i51CAwZvBnY4UBrVBUgoFGss0B/mBPD4PcxbxMjlAm060tJ2q2SYe0yFUV0bArB3SU3rTRmbr0Jt
090wGFciqqnXlVJxSjUDlwZyVs5FgqykvCFU6Y6mVXuXKzfTEHL1aTc8kTCG9W7CfcgKulfS4h52
Tzp6aKhOAL9ln6g1ceyg3SVW1hxyQwECHalacNyIp57H1slIwbnDuxcypZ9LQHCC4mgw0CQl1wPN
4M0nSb8H7OyGx/n3Kmz7c9xFBy0B5hkWvuoEUvEkh6aB7GiAb9mDtjDbyQ693nK0yG3d1Qfalmhs
4Va4T0XiX7LXvKtDt+QGnC0WTm1Eau/DrUO0FDXDprSARQyc/+JQmVJsmsAW16qd7Kd/VZoD8FmE
tzBdhIZAEE0IuZbCupZaiRFTFXnTWhGjHyp/9G0p4P2DrTy0xJmiKgAmpU6EIFgKqENyzYJPiJzx
j0WPIBix7riRat9MlZcYHbH5MZ1+cDsq3aogtlddpI/Hkyg333muIxAb4dFrKhtXmTTUG0syc6ta
KUL3Rgd1j468XafSxumarN10Sg7MFKW+SYuR79QAkOpAJ0N8WMlJ3ai5U7pCgR/eRa5FEgCEaqO6
fc5U6IzZEfDuDBlMqdS5TzIlA8VO0F1zhZdro2LkvsyxhTaS6LFZ0oMM0QkhpjxxrDfCacETcWBT
XJpEV2ncD14ek8wPpkuTi3xnKZXwWGQ0fqTgnMkP1ZZGk3rD0GSrgpNkXacBco5moN5cAoZ8CqyL
KdUUDDZ4qWn5VIRj8jCUremWBfCcocIbAjjWDcgAqUNNdfRSu5SuLXLUdKxwU4RKvBoSc2cVAVsT
u5ukxDpkHcgQAkQX2JDiSSmSyEuneARtOtaey/w0UA6HDs7vQmL+0v/+OatFdJ0h50knJhakaz8n
GQuIkV4InoCSQWm2et/5+L7/j7rz2o0cy9b0q5wXYIHeXA7J8IoImVDK3BBySe89n34+KrO6pciq
1BQGDfQBuhtdpVQyGNzce63fLYuuIGk3op8fyP0vbrTkPuor76rK8nU1oxt6b+zeyZ2ytBqXg3RY
l5O+0Ieu3vhzEPs4wVb3ebMXlC7fY2SjQ9AC18Me7yqx0V5nde/m/Vhdhan1kCSTvxtSs1r8P8C6
74qYs1tUDENDVgyarpvnGSCt0gwq+VzJRuh80+2ZNwbWXDR2W8TxKmTTuDYSY/fOK9aVbjmpJ+eu
GA+TO+gD/y8RVPdHkzOUd6VUedtGMgLbGqtoW6UhQpyCOiJIJBJ7ACr91nyLdTU8TH1/UXjxOvUF
ZZ+Zfr9TherYCW11IUdyvQrGvmZYUSdflPnEmDGmzPklxzUthbKLDU85dLVph5YxrYeWMKC0yauV
Feix8++i1NMNy25VVXcFaRx3YleM3Enj2aE/SVAFwrjgWtEi1McfRuT/AAN/ylP+c64n+aRD+Vt9
yn+h6sSCIv17gn7VPqUfGfj5T/9g4CVV/QMQyoRgNxlxy2r8k4GffwIvBo2u6tI7Of8vBl5S/tA1
yHDUH3AAvKb8dT8JeH7EL1AkgKerqFHMf0K/n6UNwzFZM49vQRjOKfGwH5/3gW6sBCvtkvQovcQH
bVmuqrtk1+yS3bSdFtGCUBvPGb7wW+jKrGv88Gr+uKqqy+w9aBDMd9rwgyC0UIrG0EcrOXamvhxy
dRlLmT315gVeAle1BsD1iLRe8aGTCzDmym4rnGiKtmYqKYPhTh0sKyHbdohEQEDrJw31pgQTkDvp
aKbFxtfYQ3N/2WaTkxCa2vW6rZpvrSquFTK8SDdwVVBI20emp9IOxcTypmXlKEV2OeT+MZDJldfp
WyCz68Fwkj5YhlrMaDXQL0FYYcLklw1rXXNaDdqTrDdYDTRx2eVMWSRCPZP0pawYTlW2ey3USlvI
9V3IjJEOiIVtbzEq123A1Dpalvo+KijK/aWXZ+6YygtVrNcyGlnF8sBCggdNVBeNN7nxEDlJ6Tti
FK14ogtZtPZYy8Giu2WsNcfSqpaWzC7MdIy16HUg0sqt3JkPSsrUQ/M0Kg+dhH9mYOqWzphCbqG5
jyVz5afkJFNsGNnaSPON1RhXvpmA7FbcYLdiQPqxz9plGRaEqZjOoLALknYhe9MmNPOlmfqbQTGO
jHDZpT0T9JhJFxFwLObt3agyGz5PlpImbwSxWkMMHhLO+TTKW7usg0sBhEcFiRq9zlECvm5NPlml
vCwNzU4ZbdkkwkIyjoFy7R3K731DK5LSq4iJ244N1bp8bWXZPmsMtynXWrFKhUMU1Ss6BF3Hhgtj
KFznYouVIF03YrEYNVoOjrqlnkqXnRBsskm9brPLptTvFGnYNkXtZvoMgSjCXhO0dVyaW9MstqyX
kzgwwattN03dXdSl5bTjuGxIGu/jdpkk+mCXycZLyrUJXhq2+Uro7oixpdhtHLCe5SDXy1iulrz2
a7WzjrGeXGfqsFVaya6MxomabBU0HX8WYnGk00ahpTCbwgfpCjWdlo+CiQLDUhW3Ll7jEdi3zW4q
pK6ISsg+n5ZKWTueZ9mqEUo2ZZkbeZuIKmPM1fWYWA5aVSxomjg6WNOujOhxtFS76u4iFI6CMLmt
2jk9MygzRWPsSH4cDHcs4Jyvhmhyy9xmxNcb/EgEUL6KT/5t6S8UZbyugtHRhmRd6+mVtLJy0Vj4
Xr0ih5tAAB0Zhp87pmr2Lv4L5D3xdC0XLarSmnGQVa55iypQT7rXbFKAAbsNGUUQjaTKj2Xp4Fb3
nJw3ULR00kNFUrNlcZfrit2VKFBY/I0qrYk5oMIo3HQwuTXJjgJ/KQcG+gaK1iYaSDQTL3IKcvBU
V9ILR0MK1+xy5lzmRX00GEIZqXeFlpLiWdCjRE49vE0sU3vqgMh7fSUUht30D8HwZEIOBexIZWi+
+qVyJSWRjWh1HU6CGyvSS1iBa2nNIerba6pcu5u0XZA/G6W1KOqWXrq8C+qIK5TyTZF3E296uc4T
a62U2UXlDcRdxMbLGFQHNvCrZqzdNBOWowohKIULv8m3nSAlaJo7YA7cGCDyvMtquapxlAiy+pwP
yzLY9IQad9J96lmPajERG5IxDTif3AIQriJcD0gyAAlidqJSZ4gajMehytexJcHQv8YyIqusWyWm
+lpDDaSxeB3X5b7DRpv6xA3R/IThRandhv42FcorsRAWZZ4u5EZxy2RyzTFZesy+G4usZhLqTQBG
larSHhpo0XTGIoXXtoqn3u/t2EO4ksqOrN0nhuLwZrp1U27lLHr1k+6u6eBVxHSdlMMxVvjblX7T
eN2KvmDBwHW7ymNHG7+JwrCMjCcfGf8QvTR5c4jlxs2SVxrjda69iPJ0rVjb3I+/qX3gNJLpyIV0
GAYaAiuzY52gEXo8tG/7IFIXUWw6FXBjMj6a2rBXTcIDKvPeE9yAkD6OUofkPH6Lmcv5d0U07Ep9
DBuLiEa2oAIKJtFSZoWa6dqo95Xu2YLaOBLb4qR8K+Jh1U3HXr4fhdu676k44wUo4oKuXIhTR+/X
6tA4g6CsZrLRlKpFqZZbHVqi84p93ab3JdbZoJGuarNECDVtxO5KkevLSjjEYFN9wUw+5oz62aOp
pnvGDSt2pIKHytesdGC/p0Ts1yk0qaBdZdrojhYDhkfRzadoJ5X6RayZp0boCYCRhKfIuB3w3WSS
aYOsuZlp2VUj2FQ823HSbnrxydKX4FU5j7ZQqVi7ZCkL7M4aR2rNpNZhtOXKsCUGknpjs60kpnsZ
U7uBkTJMwQ3hHlWPAabLQoocomCdyJAi22qCVWAwb0y/hY+4yOo3Xc0Yx1fqTudLgMEaChj+mDTz
T0eLuWHSY4XCakzKJezHpWJNkdOV8k4jy9bLutAG+79rvfa6k4bXyGAOZPEqc8aA2Dxlg7HIxx4s
3oAar16nLNmRKMEXHoUzP7SQM82BQnV4/VwFeKAa2Q6qfVUAAsgFksXvcaAes+6RObq+n66xQGxV
Y85HD+wE8qLtomXYputCwIXsmQujpIPKPDdHAS4ovAQcyyFfaCpfUBrtipJQL1nYmnkBENTcoWm7
Dof2QYhFt5tOQ/zc8AEiBXbc7659HnQqn9QhgSW68JSrELdnP/igkjhz0fOmenHZZ5CWOP5Ku2qN
pwRcNovlJeJMx4A30d+KpkQaNC0lIC5fypZABdQcKYUZw1XJ8p8q3zbz6ItW9MwE87ME/VAMnknh
c0mpw9KjGAQc11hUgIR2ztxMw2H4DOEuJfdvF18OLftsMfv1smfeG1IUEc5mJjVofyN2DST390xS
XaH9IrnpzJry54UsfZaIgpzOQt+P7qeOMQVBIQvz/fULqrhFYNop8zzwpdi+o68LUg+MzVfT2c/S
O3697JmNAtFopNQDlxWv5snp4reIOeKXsuVwFi2jZ6myJQe/+PQ9fvCeGdHy1SCTM4/Vzw+gKaJl
6jpy9vOJInUp9pGga8lxOjZueM0UDugzR1GPptvhJR03U8L947NeWhe15ASP8P8fWrDLHw3FR13u
mbb4R5vx4ROc6enETizH3Nf5BNGtEbLdk2lVfZVj9Ve9jGHooimi2sIzcPZ4vZCjtSGj81iWZmb7
Zkp1RJuQ9s9tuGvUhOUbUGl5X8VKnyns3m9ulk9buBkQTp9HtAVKHI+TEqRHPe1Xk76Ssm+aeqq9
BMB2ZYz3//yr/Hi1WUj5oWMzUXeiPfH4Kgt6iY3a3fnp1e8vcebgfl8wJh4KGSEeFaj6bor4cA2E
2WJRUYqwXKTlOBG9MiQP8tZYTmv5stZvxaN6hOQHOLQT1L+r31/+L77PT1c/e19CI/bUxm+yYxVd
WxXE5zArFi9R69lS9jIJwVfSsjNF3PwAP13wrPWO4aBb0kiyY73wVv0qWub5UiXlmDN0NQxf3N1f
vArzV8s6EbkotPfn50dxo1k5Ma/HoS7sWvo2lHArXxio5tfprKu3Zs+AqiOWkxCQf74GkFoqkoub
Hge5sk3O//qfuabeV8inK5wdFTEVb90aWXoUJs3V8DhrVN6/XwZ/8Tp/usTZsVBWkZ6aIjcxp9Ip
a7jkVYDV96tpedL8wvz6ZamiSQAOhM95oF8cFSIlUptyKnTuPIE7OYIhsycn2Nu+Ctb+i6fPNoEx
yaI11EiI+vxkoBBUMRea9MhwXgfz1mpkJx667ovv7lxJOy9pXl/TUC3dlMBcz67jy34pxbqVsqTj
A9kBy5RWpn8PYFCX8KrWMr77/eP6i1P84xXPE3hDXQugp8x5zTEZfvqWm987CLTW/CKF5C+f14db
O4/hrc24Uz2RW9Pszu02ZusO69DRVqMLxjDjFuvf35j2l3eGrwQfhiFrujJbDj7shsz6QaYzDukx
ty68QDw0Y3aiippo45DIqErE65WhoHlo2nVsHJUoA+ooHWOSqKeng5nFThDs4BDM/rLyfFvwn5E9
qh1VltK5emctzTZ6JjNjEYWJ7UXVTa6lG0KxJEcZSLBsUkrcYdFO2VKKIlSSV1UHWV20thHGbtfG
a7TzmyDWZAevSGjn6eCUqvWmhZuqO3bJTcRonR14w9pTrBGhdHevC8K+SlZJd3r/rv4DmPT/Nqsj
TsMPy2a2Un7yOq7fnqrXn17Hd0/Y/sXNs6fkz39Xf4Sk3/+un64w5Y/Z4QhhZxLygTWDq/wwQBqg
yyrGQ3W2sajWO1r9pytMkwGygYgNsGwSlWb7wp+mME35g74YfbcBxc8ZQBH8D0xhyvvu92F3xF45
X0nlKDEMC//IWbnR+JYueNiqtqZwMaGHs1MLMXBVBsvCKK/qDJVoGwuTbSKmFWa01lRDhQkF4t7w
IUpGYdQdHZHcgNyYBjFT7FQEFGqii7EoEzes09DNqhT2igQHa+Ilbnu6KSGirqgTAZeV2i5kRj8g
K9QdP7ZWvRH2i2SSWfVtsBCwa0EYRWAgphgvFS2HEedXEj3RF6kYdnati/miCS1kGLLGCCMtCen+
u6OV5fmqk5pdaU4kGYuK5npQ73ZpyqmTZEgttHo7CsNDLBBM1Y4nQe7gS4PAYezSRjVRbufBDCxY
Y7tU0p2YwtMbjb5Bx5IBCVF+lr2HgjnDPWJZ3cHEyEW26CYUu3YRIWuIR8YJMOOLnE5feUZW1a1V
Qbyuif12xUG1YPApuMoqtfORgae5vOTOUER1xTHCwuOQT+e5UXqVT7T2VY+1iwkqLo90q5k9EKgE
nlErGghRb+3zrHmbxpIkuyJ79Ksa4TuAZpAdsnLqXa/sOPIkjCCy9NALPgPVMvLndR8EEo8QnTWR
Z4411YvQSgHD4PlN9BrcvGcPIltZXshPKX6alQjkBCoQ4/T3xWeOQWJ/9P5e6LItswxTL19a3inC
dNYuhhqIMRsTBrZV+zwoEdDFJYRc6ZoTWvWxA9rABYmayupPKkIjCLahQFyrB44q1UA+E5NxLtoG
jiDVl2ifhqL4RjjHOvWmVaZJ93KJyqYKxZdQuctDumaI7KTW3TzMhR+3FBgIbYPECRNUu9UA6mhk
A9CjGTqK4i/jFC1Vmi0G4AdENElULfqJ2Xa1+BAbsSPq4D1NdygrYdWpJWJSBlV74AxjU19rENKW
rODLO2RCCaGg2ll9MYHXSskdSFLmhpWOoywhS14WVlOuvvgFvysWo+Yobbyoi2QANdW33gA0KOAV
xr8lG8Zaw3UCDTALknr8UabX2oI03VsDz8iHVUVMAJcZp+ZBMUOUFf1e842rjLGSboSGIAHodQKm
COW1ZfdlcyjbnnPmutMwoBRx8pJIUACJh1wDbNlSkPj661qu7ZZZ1C1YLc41vhVhZRjZKooi19IX
Vv0Qa7XToA6Ph9GJlGHDgYaYbSkBGhK2Y5tIdYIgskM9uikzf1e3hQyanICCmxp+TbDDRoB9Cifp
ueGxGlV9q1UJqYvTPk4ndGAe/oG2xsoggORPol0UFoEhbcZQ9Upeq9O0srxomwfauhbUiYytLgY0
es2K/lKaoidPnMVMjVEi4WlkJxquuMfaLWUCtSUGR8SZly5wLQB/eo5piBeKpZKD3DDqZMxSwRHr
cqvF7HOFSQjkNOvRhQLw05q+1+XPMIt/dJL+//C2n9jd1Vs+W/Lrcwr4v5Dcxf33u3OWl7UJ6+B/
Ntlr+JT9z/Hljf89vVX867waPx2y81/085CV/1At5AcYgqU/6d2fh6wEhWsYCrQwdj+GJdIa/uuQ
/YPjk2gafgacQBDBh1PW+AP7Eb9Gba1xPP9D6ves/5Q12TBlBRoZjYQIOX3WrsWJN/aJF9d0H6kq
Oh3j4IToQWGqpZFV9uwEEoNnRaCVS74AE875318ufdbHaa0o6Lkc1W6jNGTDMQ1uqB2xZ/2P8V7y
ygv6cLjemJNXWQ4V9FX5aCrC2grIsMP9ja8AQX62IcBh4VcF6GR5sFR4N2maNzTXlyaHI95uu2KZ
TNZyFKRdLSoba4pXHhNn1dC1THk5BeEShGU3DCUifXnfmNoq+DJdcG56PtQyP252XgkY3CU8cGc3
2xpgMpzNtUtbaQsenk6xXRj4kMrg3lCeNbYi8s8cL2BSo7o0a3VfgQMLDJoa222OUAmjhFq1SwT8
X4SQnA2NNH98NAAy1H4GLcZ7D/Khx+gQbCdKBuNJuLadK+NKUALi114HPtMoJLOpzZ0kwdbjB7ML
vuoW/2oBgkcYaCOw/kvmmQYpRcGuqGFZu5ro21VwHY2wLQ3BUOOVrEi2onK+EIOtE5yZlF/l6Zwr
H97vXSX/QFQVWcXYd/ZY0jDOp6KtapwsxLaG3bIqSKGtjZMRi06qZTZU2TLUA85Dj0kP1aYdzYvM
J1sAIRHKxS/goPPIj/nzWOos+NBlCb3Se0zZh2eBAhu5FpYdV9QEyR45S+zuWAQ4vbXGZA6e3D8p
aQEPxMiJDtIh0GAuJE/R7TJCwRxa7jSGl/2kv5Ffk9vGIMENxlgK2tdE7SaHYSjUtZm4HrT8aLVF
4qR1K9t+Ot4aAf8UjGRVV+Umi+SnuPI34jRsJMaQ+ROjzyjpiAZala2XOeUov/VJatm+MH5PPPRi
Y3URE1vu6Hk92b0qMS6rhxYbjW9G0TwEk86EjI714xvtAVMkdNes92iGB4EMEhgmyr4EuiuyzOdk
rHpbmiScNF074BXotqEgC3Y7TF/Zfuf97ey9tDRNMmlcMKQCWn1usBO/KDyZMHxCF5485jb0zbNQ
7XHhBcY+LG614AS/S8/x4p9k42Uev2Yy9kzA9PvhKLn8ccWPKLU6NzO/fJAZOVFot3T9HXr48OSx
xJBQLImsxCy4jAtVo24XX9jXtozLJgLezzIHp9mqoqGmTPNeRPi/FMVYqt/J1fg6VGS+JsNNaITo
G8OLgHG2evgy9NYxSwiyzogZKCptPQtsKkW/9JVjL4kXPZbmVk+vlUlfJ11xMCrzMlGaE3E8dmH1
vkNx3jmhJ7lmJT1AUT3mTX+tMoXq9/d/TgC9r3wdg6skiRL9zvkuhDNhRECn1IxvMexet9ZVPR5U
COo5+IL9A7fOuOpaJl6OplNXRzqoheRThFf18vcf5SwD631DtJhzCVIGMqeD6H9eEwgWlZY5urUb
Wp4zoh7q/fa505Vj2iQHyWgQRjTtPhbrh6FpmYCDjSa1nCmFzPBpOaqcfWoqkNHDONqzkKApgT6U
4LoO5IWPO+33n1f7i7PFIqwDwA2eBaDoDLQOEkOXooSl0+jVHQZHdO6ddUhkdSEW2lIIdQdt+o2a
Gs+daN7E1uSkQn5j4gS2K2/Ecg9BWWO1si1l8nA9GWBZ/uigy7DzDCepqLLcxwzZYz1dhZN+q5uz
bQ+XqlUXC5kuusuUHaXTKpeRJLNVmEHtaGVxWeYMKqy75VQVBxDVx0SeiVKhfhSpe4lcuBXU8CEZ
rSdMqjd5kixEMWWplv7lUCerOgwG1OUY7wXsi0E6ulWCHJtR2/hRjOAkpBd+nn3F1Ikzpvb5TURq
J6G4m2MLqADO8EtMNR29Ude4hC8twpm7mXrNHVoUBT5baJL5sy6Ign/ExZp9Q2fJOTkbBEJVyu19
CWGMBFpatXp/0ZUVkXDxraRwf1H4KiZqbI9UHHRekNZKuc27kciJ8DGwihexIa3JkITdKI+PUd6v
QrImM8A2vWM0SVUdGGLzQHX0OjTDt8aU0Ispd4HcnLqVoSarIN2WhrLTlMItci4Ra+ixhxVRf/eF
VJxwpkH1+/VeDyKmuyX3KMip6+ZTzjCSHSL2I/7PxOaN33umuQmmfpdKxWWsxreNUd0pZvJahOIx
vY468VrNlW+ZROoEiglJU8l8VrUj2lSn9dFaoYvxODaCMbmW6v67UFzqJphjprypQYjopPRvfQvU
cowXVietDWs41pF1iDGGlJs0Vi6xTF74yMvm/xaZ+tRxt2GaknjeXbWZ/sUr/05Dnj3zGbdWRIU4
o1+PAdUneyAxgWjUtlmlE22jFfgEd8WpXSUoC5TuZrRuzEF91YT6VOrjXSQw9Wqq822B8sOP1JVe
zsKsIKW3restxf1F4FfqxijWBBnZSoM/L6uSDn9X+dAr+QY5xsIrvVthKE5NjnKlk2zk8lqLSkQS
84cotZ7R5F+ERuIg17+Oe99ETMEonlpTtuosihrThkOhEA9ekBzlblijqIxsuUwVN82rKxYeYIDg
4Ba661Wt/uLIek9o//Sl0X+wcE1dMRSDkLKzfcdrPUkscxQMoHj3XSiy7OoNhW5vo1NZCC1QQaJG
j50XBW4w11jlq0oShZVtNKVayT7efcnbq7J/JMrBEuS9P2Qr3od7M6nBpbx2lU3dzghQto3GS9f2
31VsaLYZJsfEMr7Qo/56AL3fjUZHZUhso+e5K4qgDLR6VeOOYAkpeogoHx2MNGw60RLv4CgtNWQo
XsPs9sH2QoWQkh4MsHd/v53/spvzOVDhoh0SWYja+ecQ9aHIPXzYbmUhR2ewpDVQoMWxXXQvSJGc
CJWR18lfPMxzgYKscdkZ1ZVn0kalGfx86GVR2DekdDVu2xSXotYdeu6uMx9V8qV603LJ6NqUgr7U
hWnZVw8c5W6SFidyo15T4T7LzNXvv4ZfS3M+EBlKVOX6nMyjnn0gzYtKiaisxrWiC1Hc9yBocjou
A61y+2Erm+GWVIlFUleu59dYnkoiCjhbhYukLr44Yc8TjOYvh6Kc/h3lhiGBiH/+ciKx6hkfwTMp
fYgsSV1YAWFE6Qof/yKOym1fDMycK7YFM9gGFA2qoN9UpX9RFv6NlfqLNDu1QvHFpqXP79fZ+8eO
pUsGC9ZUyK75/Klir54qVEKtm9Ql3JNeoMg1KslWh6u0ZliLYmqJHfTLwlJyezDN76MluVqfMnHD
UEub2YgXRPwvdBK7ME9874Zmm4piaYs4JRopC22h60AnpeA1SfmbRP12KAn776REQcpsHhrwX43p
7UKAdK1yg4H4i1h71kfxzZ+ICDXl0lGBidP9JBS4l7Idmqr1jKRl8uiqg/mG7v2WqSYTw71Ghazq
hWiNmROkuGYqSdtLKs5TFF7fNRloXfFBlK09uUuZrZm+xU826Kgw0AXjpZWUCVg94VWJsMFXfPhi
Nf76XZsSA6zYHng7ITcAeD4ScUrKjE+/kVpsQ6qTFummFUNXNJDl2nG3kRU8MIW/UpR9mJrIJY1F
JfWuEKtXPfAc0Ozmi88zN6afnr3OhB+V3ZeBC4SO6WeNqxY2mUE+0eRyVjl8TUjtqE8SZzJjm4nt
jCKyQ2Tt6UUWrRPjZNZofVGFpNFj3dxL5U7xX7/4RPM38OsnopGSSA20YP/PvqEgGQedCYnuYNwG
3i1oq9WtVAZU+msz3wdEKMf+rrIWGNz8iyy7/uLyv76jOhmFoPwiaBbSkfNsISnJEha/ObkinaJZ
dZtBtpZkf5ooSwtH9cXe9mL9Ph7ES30Ybz30r1orIBkerslwuAprXl8yMQc/mM3R26OMETdJtHUo
+qtRDB8yDe14Jq76ENReZTx9FjleiMSVfLygC52gbsnkGN0I23CmI6KuoWz7iLHNshuUKJy76tgk
xm2Zthtw4yvSIlaw8Vc4mL8nLRpTTQjXZXOkYosK/VX06qPecGkyCPxsWMWZf1+K0m1I8Zgp2eMY
RbupvyfX5lohoaOTMkc2R7cM2m+avNCNadUL4j6OWqcsT0NvnMreeG2a4qloE3paexLLY+VJyBYZ
UJXHyzzLXTjB1jbNkgFPOaRP33pXfRzflOz5hIGQ5hEOpi3XUBqCeCegLC37chuQazh5oWEjfVrI
OdrNokHQ3aCirWTpW+9jBEhhlZqo8GzCkERHESh59ZwXXUhNt+ra44T0Tqrb6zwZ8NE/AYYjDy2c
9FIdSerxtS8PO/DTs8XKYiG8lcUqcdzpZzW+XsWUU1IgupoCLViJQs67ksFihU4qQ3xXBXlpfjm6
c327aLLwu8kO1JvDBkNm6bRahzes0REMGjhPaFroZAJXKCWnt9qbIe9okQV3zGvCofiqCj+1T15n
hjOedDQFYxtgKjCM6jlq14pUn9qROd+TdGfGfutErXwTx7jMs+aSzCZGzZkwJ62sbolfOUSzFRMN
wAIY5pBbA9WWmZU2qvYOU7e1LdXZ3WwSLIGeL/Gsm7rjSSkes4jCJHSlcbgHbHWJIdgpEp1UAtbb
SsmFJiv7tK0dKYuRbqPBFMN1r46YySyczOF6EuQVMXSxr++aHMLKlNJDiXXfaqxXtPAUJc1wGKvu
GUMdWzNq5/wUixP2iKZbFNog4s6NH0O5xoq3blPEzEl8EWcjMUsyLSgY8CjEq0oYT2TPWIy37Fwm
wPqIkqXK8c1rT4lmHX+5Jy3nrWV+B4VI0ANLKYE7eYEr5fukuxEsmkhf31rxcC3HzKW1krWvY4cR
KLeJkbnE7r+YOnVddsMu1Il2Cq1Lo40VO5Boj0Ky30i9CGxD4Z/0QH3UTGsd+wagZD1+Y99btLlF
KgrS7Y5bbsXbA2w4el7jgbRz7C5ZCM007kejF2AnhQvihy40xV+POUeZK0zZQYlzgiEENPLFmiQO
J4y8B2UYuZxlvEVmtfcy61QhTDbScBGZ7X0Qqvfvu+U/Ynj+1nb3v5a+mUP0/t6cB/lGrFCe/c//
aUASPtE18y/+oGsEusA/VKIqWXCkLyKLYGf4MxWaH2k8brQNFMhMRfk3YSPpROVKCmGtdA/ijx/9
6dTjR5KszCILRdf5ufyPRBGfuwPVAh6er63OMkxpltR+PmW9thwEQw+Vk1o+W0GxjqZDXiVO2UYV
miDR7U1gV/I2BjfqQJ7aJsf1sLPy+F4fTj2eslSQNxUImiEsYzLjMmUb4dL3c0xDb7LXof0n16Y4
mHHQOJZPEqIkrPJgPEikShjiqrWitSTp33ziW+CLkUrU1ReY7HuY3r8riV/v8ay2UQWCAw1AgJNY
LjX9eqjaFEU47S7lGdAVgB/2rcJWt6JvxZyrqrFIenrexAPS7C+yDdD3c9ppBAyEU2nHZnMti8XT
YA03pbiIaMiNpZC9Jl2363L5ulBNmnu297TFsp420gtWJ5TzzVjdEOByh8Ou33VmgtOw1C7KaPIX
bTvrvSyiFkrtez5VLx2xpR8W5+WP2/0ICEtz9f7Lt4AvVGYlsoW8S7s/AMJF0GAl8BPllKQJEpYB
m5vn1Gy8rf9s5MwwxtVGPOKXktR3FehvLnwOf/bEM3i1FCgnLyJJd+NtYyLGYKPFKATKWHfTtl53
ZPoNS5IbfeuQh/tGPBQeuYbXqeaM1ppstE5cRYzU3fTCRsp2JK8sC+WRzKwYx4huk+WGpV0mQCz4
atjt50L95+KxiLpGUYNk6PzTR6NcF7zk8ilqy2UdxYuBQMyMOFVd73+0qP+BXfRv99r/RhZ8zi3+
+210F2Z+CvF9/fb2/dMmOv/avzZR+Q9SIA3My/OTeBeJ/WsT5Ud0k7jSRWTrH6VlxPErLHVLhyGV
NDgQ3vufm6j+h2JCC1iGqSMvY/CN8U82UeMz54j0VQaukmkWwMrnj3feqhRRTmnqJVf15F+1ZnoT
TeGVT9pGqjJUXkweyjjBuR9vsaitLGxi2J38kSyWoIgpDceUozpRAftGB35GZi8iuixiRoT2WEUW
uSxmgKvS0eZaR2Ca5bvzsyL/loEkSb7oO14BqexTt1TJnkF5uStjDKSEw63HXSgxaKsCcW8SxtgH
0VtYKO7U+8uo65eCPO7Q4L9UUKKDkt9q6U6oDkEsAQoGrol8qeyM/0vemW25qh1r+lXqBeRBJ0CX
haTM1WSmRN/cMAAhIaGWHp6+PpbLx8vbPt7DF3VxRg3nXs5UA5M5Y0b8M5o/bGG6uxeNCosLqaAa
PbVJpNkUABJV+qgXuxVJq3Eoneu38108nqfWOr/seKKKaloO3xYg0/9XaON/1j7hUPHf75N1UZ3r
5pbU/6ILhTjr3L/uFfIxZ3wwZ3sIOv/MWSB/3SrzOxD2zwFhwhDzNvp7fogo/EUBVJBiuSI6vpRm
59nfsjB5bwYI2optJggk4Iv/yV5RaCv1D4aI/O0lZyXpV3YATkn5j5CjWZyacsl++SZo61OCWyiO
hp0SdeEpFe0mi5P6qESnRImE6OYJJihd+Br22mHunSVQOLYfAsniM59nrz3yrmYvbVx092wIpt3C
6bIuWNqU9xP4B8mMVulPQRcsspt39np/ddCcaScc6+ScaPYpEcxhdyX9Mb15U/i6GtDevN8DwRqP
k31LRJuXmoDEN1elRNoZgrN/8olWRJLVHuGg5iQwZHy/9ednoB702CZSQtn6WuIWQCTyatWj4mkB
DgzBrc1zQqO9wbmEjT0mnPUIReyHw+B0Dg1FdU/xODq+rMuBIt9APY55l9aR5Ar5y2xLY+Uv0zpf
+sSOVj7uOSIzsVdHos/FIq4CD55TR3ywznu3CKCfcU/aurG1dJF2uyLESzfYRVBkeiJ5Nc+4PBud
w8joTeaNX5fwHlLHuOfDdm1d5c3g3MjVcKTVlpd3nSN4i+DM+dRbnQ3V0/OZ3jUg/lIcIBWtLZlj
0cO4H8QzT1Kb3G35sfIHZ/xqDpOybr/O3y6hnije5HR7boFfwG4j3dPhKv56RAu/Nhtbcqvwkkk8
bKBcDf1YhKr6hll/HqBOK0L9qC+2xUHn8Hj7QSUP8/tksi4h9FGTUznUMpPLOd+z21Xz09hS8oLM
wVHLDU7vBVPVObXVJ2QopL+mGPeq15osiMMXux3qjVlpj/N7l7CytZPRwDFlaEHpPSGnCxmXxxNK
R+F4OZD0ePMFkzLQJ9TLAN+antbXg9gZQgKjOuVxS9ImAtQrX+F5mB9+fx5qqzm0JiRMfI3GSHSa
zyFnGGzlON+Z6YXSoUzIEKC+dP7E6ImBRqbPwxCz1SyUpS+ZcVR+lV9X7vdIykTli5WtlCxY7EFx
R6qnkJdRy3wv0zIXzcEirFZx8jcFT0hgr7gcXgkyvHJasKhHafJokbVw5O6M9HJ7w81LbhRTdeT5
bkmbCEdRWTd7iLLEjMjeLblmdd41RpNSfig3JGAar0hLH5Hsk0dSRpAo62HsqBdDTklabnZtpPmC
W9mMos/7/Bbd6ZHrju7quVn4yK3g9i6N0miXpvkrxKG3IBm3Okf1eldOu3Rw6mo9UgqLlNUWkuk2
u9qSPCTvflh+jF+CS1Ljy0RI2VL7OrpkeHwGG2cF+8JqTcXTvfIJ27nBTooKlrI54ExBAmta956Y
G8VVXNj5v7X56LLTKDbujMbRgmXG+uM1fuDBQEwQ5Ar3E7ddBNKsCV6JnDExxC6UdcGCLLI6WQTo
h1WwCqieZr7Gq0HXPS3jRYk0UfwkKJCdzIX5paMHblamCkqvkgDnxoBm5N+HgT5zoMdOkKTeYifU
yfSYxWre0bW5SFt3lQ5M+stkMBkhQW4leY/TPDw5Q82xN9mjIZN0CVs4IjtDDBBUxHVeVzKC2bfK
9tkZKxvaRsbCfRkrwWMC0B1kBcEtmeY9sPgJxwPsBY8rWm8hrQXz7A1ox2m/OMhhHE37MkEd9Enj
zNuD6xbhFaUiJfewc7ozoqnnbONmz1Q3exLX2SKcvLzi0H3Ib/FxHDZI/P32Nq8LOcd1UjNt84WU
WQbr5HK4TQZzwCMyVCZh/qk2iwzPkhacbz+Y7UyN5rmjEBRr4SjHZrmd9cb9EB9lohjzVq6TVcb6
3cmOh1xO4pS6ZdJjcsyF7zf2EvuWRxexG1zppJGsYpw85k1KWDt2orMIV6TL+8XLOCWvpAiF483v
fcU6M1FnL3aRlGnfBPdAs1kCT/sYspNHYNebdiePdHuqC+JIvxmj9fKlT3jRnTjiNcKtz/zkrZz+
2DhFWCa3FOsTQhSdYYyykom9h/0X2/Ps8fF7/rC1ULGWDvftUMmqx0Iufr78C085P6Ec8IAMXKO8
IGNlBWiYTdTHFGin7SutgmewQriGjNnVnNGcMsUSzJOvR68UbffwS69WkTR2J9tUC+QMXvI1o6mR
fMSky+7B7WrQnZbVyB7ommvIYjJJsEw742VT+VPKbpOxXIrDCV9yoKF7WQiT8DXZwpcWjo9Nn3YZ
tCTM7eJkqGEcvnIUQ+PTa1dOT9hA2Iy7lGKkk4uW0T/OL17fw56YqmGZy74envMVu5JtsKLCINcE
nF1GG5zcKqWQ/5EPKRzWXI13udQpwhJASUnxh88rYtrTHmnWjOO+zE8Rilicb12btYVVwdB5GnH2
2UDfksGuo2s67qTdxeP8b97oTPPevpN2KsWbMplYtZVN+NqpQioChM9nOBxWfm/FHsa+RZ0JeWXX
eUy1k/2IBqZVS28RtnzM5w0huFywNflsHZVRZysJbCMC8bPindu/rPuhOLTHZpZN/mEhxYAYISBq
At9M+vf+qI7zfmYzIxDyvHHDIagOdX4NkYTi0HSG4upJn2CxFa+M+tnudOi3S6i4i6BNdK+xBzsG
xzR71E0oHWdLdblg0tG+5vBLaWD40JhW4yz8VVqbGFt6fM42L3Ye+dOWXjxDZTc2upxpfUQo5Tbv
243GVPc5f90iJriMluky5f7naKLPEkvCiyz8+IL51eij3uU9jj/+zJgEPGBqznwL9mZ7TuNr5s/y
muyX168eWESg4Ry9cvFFPxwD3hn+5RMDNP9Mr1tH45e2WF+z2EOD99Y8x1gE1SvKN6yK5PLmYAvu
/SAlMBrxnWuoeLfoxf9QsrQSRdqmVCq3o9vOEsTlkeUnX7mGGPxmj81KW8ZRyVvFlbAeM6IZQDSP
SH+sy2iVjol0jI/NXs1FEJ9wpNAhYCYZzyLoE/2IaXbP/D9BhNoqssFu5zkOwBKw8TgqS4IUFAdp
Bm59UnGd2Z4q3stiGfIz1tXRfMkl32SwG3BcO68uOOuRl+6p35Y5syxTQWFgkvXL9uTq5HfY/N3v
r37slBTr2Jfk6cf2YC6jcfci7JcThMzrYOGuItU+HzpP9MAS/UYI1I/peKpmBh9h3zKgvWr3gZLh
+tKiBtE0i0TIpq/JVJzpOFn1/PrIvpF214TSB9mqM0oZHPnz6U9W5dFzJtdt0dKzwhOywRJ/3L4L
9k0yimQVLVwhUOwxEOzK2+r2ZLWAE58bZkIwWYtIyoajBJ2uUyTyZx/othpqHI8TS3egqXQUm0gz
8EeLJBuSZUyco9pL6+LL0SW9puJXMW14HFOlQWz6yNVQNvv96WMMZIvZ4efp8w9vfPThPdUskfqb
HB0zpctZhUCn8l0/aC4UJI3/yBH7zldCxeGmfG10B58oYQbRM/8Xwj6JmoPx4+rdvXFfJKLVBuIX
eSrBlIz2yruFlbH4wen+mjyTEz2CNxI72lOD+Oflvhm+mmjlLXnrFQ5eT9aLdTqUYQlduVPvn9aZ
7G7+rh3ygux2d08mr/OWbuuMwPIsDmBbbizVh3NfTdtufbf4lA3VGOXvpNwsk+Wx4tos4hmry4zX
wXDsklvY72pbTZ8whySNJX72+DdSslckf3CrfHL73V1YN4keCCzzcSTdk6uwIjCo6Rm5w/X8inzU
aYH7+pAyJSNx/eI1nmRfvEsy7iYLkavWNEUa99JehtTTfTa4SI0ObiYahF+MwV9azB7Tckd40dFl
BKeXTteCp0HUEX6SXL1s60CyheyZkGBmDR4ZabQBMSUEomemy0McyN7gDqUhJnXQJPhFZK88LN3R
Jk84IhXgFOo8etDu2h38+5075eewscqsi+Cz7NwbO57c+pncgojviF5zKJBlxRLWSPb6w+QuAc+1
MXlXiLbyJu/tkWU4QexuiJ+VRdymmLYiJhiAcoizymryIqr3V0/+FM3nkQXVsyphlYakPvQ75aPd
T16TsHoSnM1G4dWkigfX4yXpPFbpniA8phDA0kIRZyJ/FR6+6eNwxMGsZB1IDaiUxMEpVAI1uya6
LWVs1nOzVQNWibEwkOmo8yarRRkinFdx1qLmvdNBGw1+2PJHvsIIlIdxu9GPgAZfsGYZF7izbhsC
0vdECu6L7eK25T2eQAn6gKsVCWpAz2STrCbWXwmqo15vuVTnLSIGbcvmmInmA4h5RcDP4dNiFu8e
n0DFsGqojoBnbLlcxdl8yTa8JBNbpf54fGcwUjYdW8lQ0SNCJgPoUCJ375r087ekYLCEgPvyRi0Z
A/PS79vgPu/Cizfu0AWB/CkEekalHQOavvjd5t7Cvjsu3Otx3FHuMec02mW1UUlZzuRPJShR9dyg
S/RMDU4HxNyrFtsmQVe+Op52rDaE9/iakI0oJdU+fezV3bIyVPsVyFyUEfEwetYG3AtVhBzSHsRe
uIPZHHmHGkCGEd6Te0rLF/TUwkPToXhWUeFLmYYaXkVjxjebo3iczHui2vLn/NDAEueZXPz5rm2A
5hRN1N1BzcZwDE6gK48xO9eET/G8UtBnK5fJYeRPD+P8/mIuGq7IFhZ2enBBJC8JUwXcsKCV2hfH
4tgc7z5LlhVpH9xT1WaiVXTwLAGKg6wJNhtbNCkHRfnN8unXKG7V5vVQwmTUgWp3HkKKiAo7wdYP
qO5xPe6uUB2n5HowxjGcFeNknaCh4hdgGbvhull46JEBPZ5J7GbRvCRIDmWxszQJAUwe2SWNbd1R
HMke4HdE3CaTWiNaOpgIzW7hkrbMzUd08d2fvjBWIcP5WFryrNDjQ+M/fTQJP0qI3pYo1OtnBY61
RBulGJRHv74DN2PnzN80h0xJw5xzVNLirdiNez47/1jjXgkZTxAfyvz2mqHKnNHKYcGNHS55+kD7
YwZki0te0/hp6IfpKz7ETpPOFkKaFxfSTE/YnzC/6od+mO0EpZYHwb6nVTpbL9FiWA8wrmKjNyuW
Auk4yJqhfgj7Cij8ypv06fehEKofSB0WXNjd2T+6c0PO5U/ZGoPpizlGRC8bLp2dXFZ5J+xaflPJ
ktwJ+6XVo2rNuw+SNsE/5gChs7iRHDSA/DmGQPAPkm9dnuIAo/g81Cb9hS54GxNJEY6vhs2vCeh8
gK+D6o6VjRre0NazHq/I526Mqz3Nev2sb5uUytlhnuxuBoXk1FSN8QTeTF8E0sEmhzEE7OvO038p
2HFF2YAKV8Ia+PhiIleuQoM1Ya87EoeDuvsec6BQwKXzJOKsuP6Mw4XLpfo9tkRzJ18AEswG5Qt8
k9+PQhgfuAFzHI57tsPXQwaDKg7fBQVYMIZ9cBRBPkFMU4rJn08TTpUq3RYoAISdq8p9Kt9odUQJ
CAis8ufbkf7ebsQ0nlEugH9gKFxGAbOCmV/bIW3gRQ9nBLsU8IowONm/km40nw7AsStYjSI6zKjt
prHxvA2AjIIg7YyGOflLuPQ0NK83HDT/ZXLAaF15dhJWyOuQnl1mtcz555Y3mEaeF2lPG7p8pEzf
L0nkoYW9aHWp7gxIThwi2WV+TRdfsC1DCEgfeWbJEkKS6uaHn+dMWGOUZ9vMDPAf179zYmMpXNk6
u30IGNsP5iwj6kFGv2EQ2HyzxYkDks7xMmSVV0PQyk4+iJjiKqF6ECRzOKNawUAVRH+H5bF2zpiw
8nAK75NRBr39tFYg0ckrOOt5rb304tv6degdzRMcGbQD7fUzOYfxjHYkad1YmtcrazpHnUPssVOG
lSU4vPXLiN8jvuS1+8qK09o+BT1RUqMzp+gZdZbARJua10TgnZTAd1qZQy4Ohuy+7GfUcrzIz0F9
aKLunVKFVGdKXcWv3Ht+zwVfSheHE5HtqHKpyCefDFpEfgFtgR+aXAU+TWHn0s10FY7+M9ecPr28
sLQbvrUKOeX3PgTz+Lz5CCyM6T3vwkuO/+9zFT5zurcsHM2BOFGwLvnLv+dzCGig3xWeBO5T5Uoq
+dzqVhhqYxC/vkTPdfMZpx3DL7PGjf04JQ7VRBWtl5VfDzfkACE5f9lVJOf9ToffGrTHSOffyvXg
8qeYN0wWAKiyZBfugFcou5M7QYrn97s4qKJ2p6R0wxrtAQTK9JhPs95Pye2woJ47lMEUYICv7hgD
1khvPSrZPQGjyMeXg11UUVdo+ycgBwTZWXDMzFMVZ3qwOk6rdXnQAY7xCegBdoiD8+F2aM7rdka+
+yGpANJw8bb2LTyTCQR4CThUcD0SxKx635myW4O01bNRHoAc5/CUqenkdh4oPRE/z8jZa3/K2h1g
kPd7R0k1Z4DkLhECAEeXw85yDoZESsnPAfMACkRw8zlU/EXIJAtpa0+f7V729IDxP4+dB6RCZz4B
Hkj9xVMCLNMprO7bKqmsGUXc+Q/uV05UsimacjSYmLJQCWeDg4KWgA9CJgVxUADn4L+szFMAIA07
FuBptaTEJQOHBIwssGR5408xWQE6ufw5eEZD3pk8yukwQzRciVkFhJSCGRGis/3Kv0UK25VtPWOg
mOvEdpMuOUA9MiHU3BgVll2PfVBKBke+jgUD1PwCa/x+fdMzEgOBrPMSsbfwM8yr+GsBg8YbjlTk
Mb3EB3TwJSsiH0+HYkIbVAkjIuF5v+IVgLGw3J5DtvXgTUchqBI+dOeIw+W4X5HcWaOGY9EMvabj
8viih3iiZNuV2e/mGagSWsOdwm5GMRxXj6y6GqyKNX/KHjKrrDk3fbWEH7bDV+2IyYtV6m05aW0O
N60NYeWdo5Bf0mLQr9hJ7abKx5TUlDEt+m2Rf5NDmSy5FGfdKlyIbzS4ufkUEknEJ9yafflIRd7n
2JIKX11Y+vPmPRM1Uq0mOKcVBzWzTJfhtO8JPnXBzZcd/H+uQhxMOwy73lza90AiSyObshceg86R
MxxyyRCMR03clMQChuCG86BArgkiGLr7Oi5tMaOEpD7K2et48/Cbytkwu0zxqvHHEzn+1CMNr3SN
M+qR4BzEVTsFrwQ/sDDipm74CEErXNSL+ZsaB7fF9pFowSBBVmlMEl7lCdcpn9ePWiYDrPlBv4LW
Z6/o7BoldXu51Y8CYsfq/3Jfj0eR6Buv1EnRbF8JzsEVnkxc5vzGfXruOQWP5ITLvPRwXA4ZVF9i
FkeyPYR8Ro2mrOX5cNv+8HCTft6Dl9+bi5Z7Vuwt3OO6K1lDKFlo0vCXKpw9Yrb0KTL7aMISVs2w
TicbKgXa2jgvP3ZZDoy1N6+XGimRFvbptI8jxZp7+e2XB74mWbGrHeb+RUiSt8raZID9NImjORSJ
s97jGXgAfK97wRS+iBJGvTladYqmjn825pi2KUWweDavudAYWri02+PshIX/GBpK+3GkTZUp2wUT
b6nu7Vi4004S1nRSzaTPW9IEk710pv1kj4ykJ16Ao/bsYx2mkOM7HIzBPPQJ17Jml941n0LMxrTD
PT+av3z5tIf2X2mjGHV685vg5IvZ59LhCRULThccgiKe5ZNH3NXq3IWDT3vaKxZ+YYJMExM17Ear
FwwqNQ/aoeJUYIkhzuZUDpmVxYEQAM+vaxvWzkEjcjKu7XYPCwzDq3Kqbjgmawf5cJunBHtW+6uw
hr3GYVnCKucVdplGv0Mocvh6jj/9mpN9OqakT2CxYF0JMaLpJeKaYsIrFbdIr3mLa4CYjs8e5Ad6
VfikcacLfjufzIt8jkdoDp3i2F0N/7187gX9a81eq7LebDGkp8aQHcE6Hyd21xxnMONE+sQljnIL
WCaNAPApOXlLQs+9KVnsLhyuSNzjKJjlry0l2gRA2MZYaQkXIrFmKYK495fkaYfRUsyfRAH7I9LM
0o7WXEuZn/z22AVwbS2ceUsOO3o9+pLF6LBYy3DlrA7wElpnbzS7y4aSXKr2eUjFGghvI7YuMkr8
eXVgEY+9yWPfGrzpq1AMBUu2u2BWJC9/4VRBk61QKDp7RrTnu43qRvoc9jcwyQQRP6uxdGblM0fJ
hejkoZiO0mecILIF0kQkAGkX7d4kCsTejK4566g5XRgz5Bup2fgDkmF/zSUfpRie/aVzyXufrXbZ
DvMGkqyHX+QIHNe3mKJyXp4mv+ZVroUvlmXelcLX4/gMxLBwT2nPhQ4r5xGv77ONBcxMJAVozm1W
GItMPWqYarwlUUG0ibQAti01odBj5kMmmL2pEao/eW0q4gY2FiEzqqSINeIKF6iD7CFkJb8DjXgB
r9EsE+0snu35bRkOyuYSYQPYEECbZ96niCI8puNmgXppBQO+ljHt8oePLHbu0yQ7223chhPLjojJ
L1AHtOO22gdXb0Bf7Q5vXS5KP6XZhkCa9sz5eJNDnLcRfOS5cRFuwRki8EWXd+45OGdANSaKLgKt
f49qquD9Lh/yU1Zh5GDQ1f1X+AK98ox0hK35DZdeOnkLnEB48vJ7VJkV/UHXtaPM0AiDp3kjj6X7
4uz8mqEJGAwiXA8AzD4V3QXgye7tLlJ8YbEe7X6+fNIAHYb8GYF08xeBG3b0DICjkfG8bCnV/div
bdyAz5wJuQ/GM2LcQjr71ciVy3mycwBeHgxRp2xpfnyQcNSYr3By9fQlrWW3mje3Ch6topgU053u
83fJt0rqcnc09hsmQ8IxWR/aPYDtitX6VPxr1EQinsMZArTQvBuk27e75WkNG7gF7FE+ypbpFN3e
7nfPaHIbE/Ahepj+fWOSbwlasDrG8rAZrJ72OACfwy9oPi8EK3jNr5Geim4T8QcCgsjofmt3pui2
+EIHV/XnkwBzovoyYXeX0ql55NnIZ9T0flrjUJyfZeRswXTml7xjZTTUd1LxgYlNMOVFt4m5SZz2
z801504SU6t5rxBhUpjXqE5n+MFGkNIius+fePjoviteQ35Xpk1FaQVvPdI+ZYj1jtuzO1AL9Ba6
Ed1nzge3M389xiMt3qkziWjXdDe+xdaIXSiis49+D4UvPWKfsOlxA89mb3UgkHlfrw7sMes2bdjG
c6x3socd7ZrCWa30kELPttHBtHG6CLmXGP7n6V7/u62bKrnOPDlGW+VJ+78ex/9lNwkEOs05+x9B
BjSnJf/36V375Hobq+RfJJPP3/stD1Igo2olQIinKiQ9/i25izxz6S8kNCpLkSLHf8zuWv5FJ3NL
gj2TfEd9rsb8r+Qu3iJNjARGqEFEsr70/yiZXPzHzK5feZBzvZYI2YE004KSwfl7UdupHOhX8XwW
5mrXc54XaQX7oMh1rcn0Rf18esPlT8ro/jF7/Z9vOJfe/5bTPA6lRqcjbqi9TPEBP+QbHOi3wqJB
E0wvsL39SaHPr0zOv+cy//MNmcrfb1iu4udqlG6FKb5gqfx4Nj+uxRZQCMnYa/l2g8WAQ55VlpuV
GZMtAFspHHcV1IDf2tbAmSGy2Yc3Zbk9SX9SU/qLyuXfDW0uUfptLmppCWN8/CjMSjlcZY9TBpSD
08qIrhBjn79TSk1ng8e0lgqzkY8q4d2R9IVv+G5wGRatpTFqYbkWb1tOQSfh5nGKOkv0sdj+Jtf/
IhGdfMHfE9H/eQ7njOvfBnrv6vKsL66FCawlziVv9TXlx58cjfzFRvlWucUH/CKcVx50S5w2dHSo
XuvHd4ECaTxmx5Pb7KHsUKq3O9Qza3hZZWkjLGCGlRqK6IzpvbIIjmEyYmNFzzxaz89OtkyeDPmW
C3a31Y3Lz/v6bK8OdLZ4wUTqrbbZ4Dc/1Iyz7ufyE3/G3RBe7wKddE/rZ/7vJ0BU//UMkLGszsyX
8vIPRReFvnxQfYsUPe9gM5gK6f1QiR/T85PGjJdm+zivSTPLBFhhc2xTSUwf3n1j+Y3zlnaQ/Ivb
XNdLwhDkwZAGzPNRIXVdQ+xArlKhkJdxprcp2cYrCmEpblU47U4E1F8bQTw2lByXxXs3wkv0Nlyg
yLp/SY/sdX9fNT84FC7LdbncCBc6zq85g14+qEIiuj1065uwXlTBcA9rKPOeMAhtruP7mfZBly9O
xoOxgFb2arQ/4EXvf8CjeHsSuFvD+6fgyLptLs81cEXReJ7XsIlpegBdPdE0aTv1bx0dIgmzL0EA
xurEg9Mnbeg/SB3X2kNB4OikGpVIR5f1VXxfNsnl+u1xXr63inWfaFIw0NrGeILhbzEdp8+PzfIB
syCoswtX9ddjQaWZYtAbilBAdfanc2xcWmUt1t1mhLtRhKrk8d7iBv6YZJho53QwclueGNLThhaV
0mPb3n7ye8lprtGTO+lBxXKva1TAmdfCm8vStO9zC+kWj8vl59z5RB5+UKytfS+6PyEU0WYd888b
/e/S84dyluWyW2rnRVmY13bNKqvjd8rZqZenuCauWoogm40kttSRN9ueOncKDx8fd+GtuZqXB0A4
PvR9Z1RjWoobIjAkq9GRdteZMVF8Mrq7bfwdNxXqWwZYBoRWe8rY+AsfNy3Vfzzv74txfVJYtM2C
NdcM6bFWiWwAOxcfZbNtvp61sYZmZH3GUQXnJowvsrStw/G2lu7cwBhogfJOfiABqVWup81X8VxX
f7LJ5NnW/LtZmk3Hb1pmGKVBFy/M0rJ8w89xt1f+6Uul2oUazNe78txSxPsY6CICi5F145QEq/QF
5s2ieHs5ZSb2W13+tjy/0yq6qGj/Co7iJEYFp3jaPKRvwkn8E9vyB8amv+nF/1rXP1JHLc4iudtn
RvyymsVPBFh7bmhEXg5rAToseSs+twvp21N4j+PvVWXpdbgaP+/9Rg2WHpSOKwhGoX2d/ToiJaaE
17eveFsPu0r9eMWbTnrT6Oz0XNMPmQra1XL9+Lls1hQcP5bvV+1PSOCkfwUFIH8AUpBXDhnhH6xR
ozRPWhKeClOPymTx9vh2pl0IcM7AAsknPEREN6jxHGgmKlPOy5A2V9WAnvLu/nttKwnzfvijJPw+
lD/Ym+uiGdrVanEyJzqbXdJ6W6zIbtzc+s3ptq2lb2UMefWbTnUaFNxXkb7ka1otlY+1sFprjdH9
vKBdk35HvFs8f4ehc1CIJDjN8tBW8Oe9rfYQhWKLzuJ7Kf9YcnTuPaqWkadGM+YdF2qjd31t6GNT
naHR3vbQ3W4LIPwLcRy+qeTVaQQ5YOO9NttR/HGOt2SEgl8amqeq4+cr/lq9TP26Ebtv99Vaev64
yduyf9Orddu8aaeP5+EKm6y0aaaf1I8sxR/P1X7VIfTqJwxuLblUz+bnpLw1uHQm4MpWaL6PLZby
DDQ4oXCvmdRAPVBGWrSAB3xNkHnc0U1uVX4ffkDIWxbbm44lLaMCuhg9ovOVCjHVsCkgU6Zdeaae
3StF2H3Yv7bwFxN5Jt5j6ORWctQvYRRo19oKqto5moN3/CRsONut9HVfbSj3ftJ9WqR/By7sgZ6v
2jeRLmirt4tb5Fwi1r/P3IaSK52+xecvUdgWzYcuGRKOlelNcgr524LwIudoca3nRb0pluszJdfF
WsZmvHO4fcD1c6bF37rvPuXe00Y4HaEgXMOlA/0hCYIs+/ujfe/m8paNfNu+yrf7bcugl/r2hDVa
1jsMA2VARnlekdRtsxLSa0sbHCqYV/1auX3/91L7L9XX70L7B4gwnB5XuSrP7J/P6brWP58UL34I
OAo5hnY3uu8oxmsI5kZp4/o+bCphq9Zrqq3r6zeSg2kat3h8dhjPxbdFv9YJrZI0+TaUX8/lV7PY
ckouTn8CQOV/ZZd+H/If7FJHETP02kVhll6lrFV9M+jvcGzgI3z87N6u4ffqpyoBRT+ulx+3CyWA
b4W//ISRqoVWmUwbWp6SGAED9mSMW81+LsghBSMYl+2yN9o/Ge0fGrn+VdtqsGeulJmcR52PUr/b
h+Xicn68Bv1k9j/Ow/f7jqTBEqq6xpnON9R8vFm2tJrDLQ54OTUfq9P2/Hqs69rS6JENKIx/lv36
aV5PFIy69fimkIV7P8i4KggICQWESQadp+7bkWL0aQuXmaJ9o+sW3CTLcfsgEFmt1fp7K/OBjf7c
TK81Rva1oVHDYnNZfVwofUGn/9+OHf+/lxjOtvK/P1t/Ju1MtdvW/1BfOH/nr+dqVf4LLB+03oRh
nhIouDL/dqxeqn+h6JM6eVFTBE2SZsqcv3HqUhclUwwlwKm7pIoJ1qr/OlYvJGqmpJlvXqLaCSY9
qrD+A+b6X6yhf7dguiRRMrUUKXtcqaJI8dQfZPXRv2T6IGrDWuxf3rnp97KmWYpckAxT12+nCTa7
8SW+wFx4Orvz6zvkMqb6el3fHxXKX1pcjiv1XZ1NylNKNb0Z1iuRDLgCnBBP2AmKc4R7h4fpqe9O
cSKOr2+n2/CpNucfY0Wpn3Za6/rNetbwMzwHIhRtWSQX2lWv1eIFniquxrWbMw7U61o8d/SIb5Ty
7VngAazVbzWUX1v5VapwTkzbOAZYPvr4T+DTH9TPXyeJGlAWkjal1HTOiOQ3wHddPJbDpbiM6+Ft
rETViBdX8sygMbn/H/K+ZDlyXMvyV9p6zzISAwEueuOkz65ZLoW0oSkUEucRJAHy6+swsque5FLL
7dW2F2lpGcoQSBC4uLj3DA2gibAmid30HqadQY+GXgyP6N5xL50pq2FF5mzbHmn7mFyMkAa65DK8
sMt2q1iNPdvcJZNxA7es15hqnO4Z4NGVRSCGEe6SBLf6UJSHOnHXPY4nCPC/FnlyX8XndCSdzymt
JAxfHrxVqAZR2ChgMXx+w5AnpqEsr4MolI8J7jUCX8JOXGROyFDsDEcp1Pu78Dctu3UdF3favH7Y
N9/c3b9o++IRuICNA1QMHfBqT3PUEiObOEJiWsXmOoYWhgrlhtfuyxuplK+J3FCCi2LVLolUZ5yA
/golftwG8+AQApqFk+A4I8XJ+5dOA9kmimCZhsjTJ2dhJxf29ExyF/IDCpnSsYDKTFw2gWfmcxtg
Ugsde7tdqXw1FfF90SlfcmtBBFlBCgR9lXrFNSL6CJ1iwO6d6s6GHDoIQxUMPKv4jCbpCfPx7weE
nQVCBTYzWMJ8/sAflmg0uqmCmRGu4eq1dVCAzUZ9Cd1oA01kPvlZBLNZHDmindYjrvS9epX1Ctps
6LJ3cq8gE0fQFwhDAxM/FDqqaBe9Vlw+2HqlLb3r1XRdCWzs1AE4dwwhPEjuEsMfGtwNziyEz/k9
XkUQmDszpPcgcMKT8SQklSGvkzHvIXCIJJMI6wgJ04OV8Mcucl5GSjZWb7/0InpXLvuH/guZkOit
+m4RftkHUDBwEFkFFEohXHEq7Uqgkug4Q9QHXp7xBbHpUwx15YrW6DmW+cortlG+OohYrzv4BAD/
bw1nsgcwy/GpPq1FPAPki0BJx3aYVTo+f8optgxDREM0SdC3S4fyHUF6ibPiFfLIlSCokdAnqx/0
YtDutdeM6QIKX4AXWACGeiMNvJBAa3dAX43UM1CziZe9dbAas+p5S/0WCml+TWFiP6EA77ivEw2T
QHXp78hBZTFrRyj2J/itnSpgF7DhHQATsZcAnthiRWtc6mme7R3VrLR5RlO9tOVFQebfbLuvzEMx
ZpSzr+uEbD3vb6PaVyMAiq5jYHnhrQyEIZGM8SUf2FMnLqzIXIwFfYx0du8Myb5W6b6oCBQ32UbB
L9JWgBlVQNFfdoO8sGrnSbnqwHgNpyH0kAZUsyR7lB2Qul5yH0H5cARSU9FHE85Gk1ApUn2zoTlw
LiZ8Aen8XdVQDmE2Fnwp4aRsrd0B0rKFfmjwi+vWIOXPwDkT6kBJf9sQ+iJ0treiftlWhR8TZzWF
IIk2EhKrJMaRVLpBh4zdGzm8KbxtyQBr1ZX10mTTJmnze+3gS7IWTSFebqnolrXG/1FwedfUfyCK
G5RNBTHH7L4okn1se8fYBmUwj5ZZyy8Gm7+ayoXRt3utUvJkoPQVRfQpD9EGxX4tgS8toK7qKXhX
FxEmLmp+D9Nt2uLnbpbAO2OeTQUfbDBBBuTAAxxBKhv3R24n7zBphlIWG5eaZpetFMe0548qs7eE
9ftMoCdd2Pg7+VD8KbvZ8/i2hVzromg6HNqgwZmEbiraLzIbtImI19kmcZynXiz7mu3qxozbpkYF
yR2u8xg+g6yI3geOA8WgPRoW9lPF0PeHCcdiYmgCeZTBBgTlEsSageC+McX0ZazsN4UbXqpjYO7J
cCvQgXIVrrlJjEH/viNPIUNJrb2syZq7yb6IAY7sIS7FZHZfG/6oNSKEe4kF/xi66VbV9srNnJ3b
Q/IAi2fyu56/pgoVzALtxobE+3xE/80KsdcJOm2Wit8R2d+lcZ4miF7iXRPAfjQIMboacEaQ+F1y
hPtEO0jRbQiKtncJCvqwU84klILLq6op9tnYHTKdPkbRhvd1v2xsuR2jdAjaEh22cMqXFh1gTh0B
XlmZ6hDFkIhLPfTh2IErZ8MKbETtMADt0LvvOvvFjCAtxhOsh65yOwyoqrdhg2F7C1V6ywVZkYbm
XtqvrcB9M9bwBM9p1kE2FrU4+NHIHk8PTdmdbuENM8o+huvJOspxGzEDtOSJXeBagk5EGe+8ETWg
pIr3nY1+cBh5Rx1BUG4UG+zim6x2Xw3rDn99Y4iGAF1PXlzZwbUGl0U3BER1RIEwEgC4MW8H+/Rp
KQrgV2lfCJg6+ClUlF2ne45tA/uShr2g3EzgggSsE33irjgqYt48465pgSllrBp8qF2l9GloAG0r
QqgKqoxcVuHazcUrzgiwCJU4tloGJSuDiLeHME1vuhfiFNB45+JoFHup4Ow9DSCchgw0fWy0WPil
YvvYYN1PVrIv29fOuLfNhMky8cpjBPkQe63jCGxa3m/yRKApryGTHPbdLZ7zjjEKKfIguUgTg9Kg
h7KEex1zG9qWEfDFpKj9FC6rKEu4S9gfIWuVbBvGiL42AHsgeZVZBz0unHsgXY6FCNzWumjgZV+Z
8N2JQCFLE+gWk1ytoAn/TFE5jBrcC93a2vaEXVAZ80Wex62v0UStQuDYHDyntPzCvAx15+t8Oril
9HnHdwa3DGTv7BVaHsDD5Q24bk7xO5d4/XD2jNKJg25xjSNhPnqKgj1FAw0DlTd/uuKWd0+aOFv8
xispelR0tQbWx+KPtoSfEtjxRX8gorxqMnk0CSYp7cgjd81+dNArMN6tM2Kr0gIdadUCRcX1uGSD
Q4MoR2ehqcJf0DWB/3LlHUuFR6K8v2NweCtpbKHK05kVrCKDNsUVH1XZAR68w8FMHUCqefqQCO+O
1fl1BQKuzLzrkOA+Dtt1wtdc9HdnUpe59HhydM9p5GyQCM0+fmqd4TW694rc6dCrz+9br59VlhkO
X7IqGVmTwb2YIvc6tbHTISOdMvCHpLvNWHqfI5zGgr78/EAntdI5l6IuHCP+3jFhdvZXSvdDWjhm
fVIXYQep3JA8Ff0I5z8KCWukdpdUcQDZQjiPzNFxUuxJ1mhOEG9RSNQMQyhg+yFsxpBJlle2A2j0
4DqA+wFYXjQIjD8/qePOac2nucMNFBcQ6UAsDNK+px1el8uMxT3zAs002nLNA+yVloSmu47huRO5
ws0LsCydbIqxuOut8UJk0PwvyFWh6kenL7ECJTK09JK1cCHoErrkQG5VUXqVVvFS0AFxt3vgclhC
YfMirtod0eBmZzLQw+xWZi8bicpj1727qYOF2d6iyvwSueZIKHy10Dgc+vggqn5n6w7/oQCzTHGq
eWtroG8cSop+DA68Rk2PmlVMgQah3sKpvcUgd531ewRddQpvIHgINcsiwJmxD1vgOnHXDmtcm3u5
rFzojhJw4my5ikjJ4N0FVlqdPNekKJYdTOMQhH1morsh7kHHL1e2B38smWyHjvnJnLSNqwF7AHYI
W5ShwoUa4sB4zl43WGNts/E6wIFxo4Ht5RUD1JZ13lHl48oyqJj2rx6UhohrHRonPtT6aDN65dY5
zhM42nX3XZes4Gv3J8nKm74pbxlk23vGLnrHwVlgw8/yiJi8Ca0X1Q5+KMyqqexAFOhVa3dbbJHK
2iVZxWF6cLl1YdPx3SvDwZ8oPfSQDg9xCMO3Eg0yfh+1OPzTWYfSVeYy1UAtN+hRtvj+KJkkgZAR
Cq5O0ECEoe+yXdmOPnAQPoxtthLAa7hlwJgFlWgPlF+SAYZF613TTeuh6q5LBl9eFN0tq78wTXrw
THepNH/KpumGFEgXEKWcBhIvevQEuPvDljfQ2/y75P+tgtn/l95V4seS2uWb/l/+S/72pyoThLu3
sku6cfvn//xvYD/+q6zmCPIfOD3Q/GEewCUAp/xXWQ1dIXhVwYqKMteFQNccgv+7rCb/wybc5lIw
2JMKyCN+KKuR/wB+BTU3mxO4KRDUgP6NstrnKxyqFxA7BuLFhhoePNRtflIw4ib02Jj24igQchal
46FUNBGoLadh6rOpeBBRnq07B9ck7oRn+pPz/fhfgRQFACg/I7+AUxHe1BX05P4In7+yrWJvPObo
QBUD0NG4gsgz8frcICcVeZzMMStYCB0TazU29qpBInPmRPh8F//6HidtVjpQYdkJhtA+eLh+voLk
A1u4C7aCvfGT+PPzcHOF58usQYJqxixBOp3NwIoPJ6WI7JJbPUbLlPMc6RHlNwfmFrjeOnF+Rjby
xDn8/76aK1CmYTbj1KGfByuqxDY1jeZXGwIncCA5AUdFf9qHh2gLDhMctaWfryFJZa5/fs2/v/r0
PV2UfAGhErNc1snqgCdMPZFiGo/yOPyKbjGvAUxK99pbqIMd2Bt55jP+/YVfB0QNG2VrKO3Zc870
YWKR+XkwI24gxFMQ7Hn0aczY0RU3Zu+NcxXUqN+auDtN+YXpoNiUesAQgGne0nqf9FkRDMrDV4fx
x6LxsoOlrJdKpNdw5qFwc1GHRo7bvNToZQ8mgrYCZDya3qWLqkULuDZwMYlrkgV0BNJWusVbNWm2
F6G3iUqwwEnfr3EDyteZ8IozZcWTsuo/3xlGYf/97idlxRx6uW3T4jvnB5TMlmZfL4el45MFYFBB
f2ZLzhP500SffNkU5qc9hdUNWr4A5OSXPYN6pbf6ef2cG+Rk37e8bBMk3+PRwbW5mHaooiyYef95
kJNa8D/zJlyEMaxUFMj+opw+rBmVtRPpSmRefNEv5U5swi0QoH5+yzbiTDv0u0AGATqoNcIyAW3W
k63IYEyQRLkxxya6EfrBpr9/fpfvJsyzgVNwUF2GW89JFJt0GXWusfQRZbXHnIuNiewDG6MzIeX0
xJmDvofUmeC4QQmTn7yGm3h5OIXMHGcb+HL1jw18sVJnCqTfzdbHYeaff/gwJnG9Qefzh+lg/NbD
nsG6/3m+vt0zH4c4iReTatOR/x0CxuXdPWj/G9QI1/B6WwOc/k8O9v8s+J6btpMNqt0eziiZZ44J
08HUhft+KFbVkGyiqbvCt1u1DB5UIQxVzrzl/D1ON+vHtzzZrBWaWFliWeaYHswvaEW5vrORAceF
x6/u0QNeh8ufR/z2yxHkBbhZMRiHnQwYRtpt6loArc1jPwOpXT7/PMC3C53OaxyJDxK0k4VOOoWC
r8mxAoG8n5x2ldHnKX77eZD5Kb9MG8MhQpDZQAz/ZHFYvEJl2IzmGKH5OEHfq9SAkmYQME2AJ2Pr
n0dDG/TMeCfrY4ScJCNzIBr7GBadfbEzkXVlaVBGCU/h140MBWJmYDm3TG3DpNinU7jte/C9p2pb
UTe6ye1arI1V7ty2uC5E+ZjBM2g1SHklp+EiG0YA/jKzbGW0jMx4TcsCx5+EqESbWOjxC28tZ4e2
MMu2mmUQhW+XNaxQtENgyhuxjcnc3zQS1C+ZG15EHtvn2ptWsPCCx3AFXGKbD1eNUQH6fmB+TNAp
swyqI8PgbWG5h3zUBdyls2EhNPb82unDjVXld8pUGG+cVowAtRCGOdqQDtqfakPiVgNbm94J7cql
l9J0W2cKZmkiPoxd83ss9HXJObxRIXBjC7is8ZsiiZ4HYl+SOt9DWH7j2P2ORPJV9Dg/LONscoWm
GWoDXhAls9OWdM0la6Cm3Ywg3QsNnZqx3JVkuCZDjQIviKRjfsMNCvfpBE0o3jMAlMyurbAwRAcS
xQiMeAI0Ei6UrzURD1UtLtD1wbsk05/Cg0Nf7ELUngOdZXnvXqZ2zIx3rVvsiCKPoqq3ZSwA00rj
P3qSd16sdsXIlqgtv4VVdCwtti2Lrnk2ueuciUonDkf/nH9wb+HM5gAJAEbyOcxmvcGsO8l47AK5
xnuwYxrAHGsldsV1FTTXANcFOVLEn5f7t4v9X6P+xeB/CO4Tp1Xn5hViUiH/5AT0QTeBlOC5033e
M1/2sAA8eW42A05wEonctLOHeB7GeO51Mk/jCBvrHHrulB5/fiMyZ+2fx0K3nggOoDRFxnvaS8vV
ME74tFD7gkIJqkcbeg9eGeqLy2TpbqcbKCy0S3E57KDGQlb9FuClpXv780N8nVY8A6AD0L5Fuo1b
6eePKbLEOMKLMa2dupehvjWu2OdZeaYFfG6Yk8zM0wpgDpfjVYEo7eNjF/+qx3NIrG8yM7wM0gyo
ACOhR3vy88t4Y0S9zkJpCJ6d22qHEOPrVXHdrQEG/Lfz2U9Dzbf/j7kGcMgpL1Wjj5PG/Zk1oA1M
6AKgkfXz9zn3Tn9ZBR/WfTjapU4biZk7JBvlQ+V1rVdsVe7gA39urPkrfFmQ/5o/QT6/1GDH0pIV
xsoPgJME+rJ5EKvmJlq2j4AHoIIf38JPbwMC5b4Wy59f9KQaPIeVzzNKPw/emaZJhhq5qHuh36Pb
8Dkmgbvr10wvIIhzLxfU5zNSsX3ot2SRrETw8wOcGNd9fYCT9JHX0ZQ3Q6WR148+Wrq+3SzCwMOo
Yhf5LmwH/bMz/jXczC8N3xwsWRCITi+88J8VdlRjTJQRqA/M39NofAiQ/2l+lQ+OX6sFaIrZnRfw
szXtb7ckA44B1lcAWtnzzz8sLElJbqSNzSKunFXbL/I/dNM+Drs+ADA5sHZIlMbN2Umev+KXJYZv
jfIX/pGnNxo3SZLQIq4+qmW5Bb0TmaW4BNp2CXvURb1WZ24e367oD8OdfNOJOJFjNFb0GCNVFqF9
R0MkClF5w0vnqm7gPzaw7c8L6dtvios1nOBnvNDXI0QnTRFFBlfdqx6iuPAix7H+3LrkzIr9diC4
Lc+RDu94eq0aMyubiI3zo8tnFFDhc+jvuTVkWEBQ+Pmdvj+rwKdzYb4yM9xOKlBFmWfw2NEYKwAY
WC2Yr/x2G/vFrnor/PE6um/uqyCDIpGPf61KPzwTnObY/WXhfHiAk9g0WS1L9DBo3CHlTq2h+LlS
W7I5d4f8dld8GOYkCukiEnkdYRgbfGmPLgYD9DoU5X6ezu9jzYdhTtYloICVK2tMp1nZ7/Yyn5Wc
QCf5k2PTR34vF14AG/efB/12L3wY82TDo9dMaTV3jJoK6WwngIAxabPOiuxWhu2b9Mpdx9Xx50Hn
F/nps81r+EOUQUUmVXmGF+UUupOeXiVhevvzEH8dXH4a4ySHYdmksWwxhgYs0zfXQIZvnaBeab10
nGXmIz0HPxKaM9A2ggVWYJ97gG+DmgfuJ3eBpAVS8PNLlqNyE9Jg0cTb6sU5NPC5GJ8AiggqJMP2
nv9PAsyH4U6SKalFI7hAUHO8HWqWi7ht0QWXUIk5dyh/uxs+jHSSUOWZyJQrcpwR5bgE0nU7wbQn
k+RMlD4zzCm6Mu1hutH1CGR1bwXUK6/6CNB4Tu9+XijnhjmJYYxlKSOqMUebJ1e0Ka515zziWD5T
xf42Uv1r0mZU9cclTwfW4+qEM511KehevY9DDzoWzJ/gDJXfprgDAjP786t9U5hCIvFh0JO45dZw
//R6MYfHaJMH6hgGr/zGWpMNKDFnSE7n5vEkeHm5pnFtkDkkMxBNUrxgewGb1psz73RunPnnH2JH
n9loHrNuPnOmX/1OXIF347d3oKBse2hN7splsjpXiTo7kScBaxTWkKoYX08thwCiZT40+lCBQAOi
XEJA41wH4psizucPdxI7gBoMrb7AS7Kb0dfuApawAV0ApLHkK75xfkNWEQ52SxVMvh2063Jp3ZS3
5U0JNYMz0/3t+fBhCZ2GFbuO4gqH0jG8QBkGqjvhOturdRoMG/C27x3fXeVL1F1gbb9Jz63fb8+J
D4OfRBqndTsDh1+DGJ5DUnhX7Ip1D+zoCrbxYtet5Qpdp+WZN5534peD41+Dnl7iXADrhgooEgwK
QPkDiFAbus5vOx9swbM3xjNveHqRIyFXJUpRuN+I6WIEM92yyLm84twYJ6Eno1WpRd7iICI9JF2a
TVrTzZlJm2+2XyfNg6Uf99A8/rugP+zKKiSimVg5X0jBFFh7l3BTWue7/+HlyAHehjsz6B/o8c/7
P49L2kwuboRF7It+XpF0pfx0lfmT8LODC/wKkiXwbc/ehL9GHib/NsbYX4Or01tK6XlpQ0wG3b+U
LGxtL1KYjjjj4uep/Jq/YxSYHMKiCy7EXwppU9IRPoWYSbtADxlwz1GIfVSnK2XMv13/Bm4A1AHu
zdACdtpATipIJOgkwj0IqBOTx0E+QRAwefi3X8ibu0hyboyB/3P6wSZ0LyMQFY4OAxdk3+pxy9yX
EX7UP48zx8TPSxBjADftoHYm8VYnhx3PiEqdLm2OI5X9Au5pA+QQig2fFHwsxFui2jNH0XcD4nqO
Zt8Mf4dX1OeVyJ20bu2G9cD46UWbvUSQMPQsBlqCE6AceiYSf1193GYAm4FFBU4PqgKfR3MaTqzK
y9pjLrapc1mLp3A886W+HcJFSwFlXIAwvC9DgM0klOmPLXmDK+4iasnScc8kQt8OIlHWQV+HAfdy
EtMb1VqRSGh/RAheVBYFoHebJ68/r4WvIQ+T5YH6hLYRYC2nK7tFnJqGuqyPrndwm+c0qs58ja/H
Ihaygz3KZgTglx5pbWQn7F53yBphvQsuSm0PgSn2dfeKJtlCqDNblcKk78v6xpBomYLHRBh+fPJ1
ujwUI3PC9sjtfliFjtq16MCsxkQ2S50CXFxoCHoRNa4bJ4qXEja8pkfXRzvu/ZiDmgsCw9bO5B/p
AgspBsIgV1i+Dl2TbDJlPRdpdig8HYAgrgLHtJbvwj9Y9PF17IidGfNt3Fs3eQpLAhZtW1FcWlXy
4mbWsQrNsRzhKlM2QO5bEbSz1PCWqk5u4mHKN7Qt4tUQV42fzc2T3o5dvw9z+NoI+mDg47yjAEpr
aR9CVIIA9ANGP6PwYlHmlyVptio0pDpzNwyavjlaUu3zcOifde/sVNJApSKoAR6c0OYaEygwTB76
ov2Tq9CQ0UZf5mPlixYi1BpNkhptH83irZj0m2GzQpjH7wZTXNU0XluTyv3Qg5oBHWDblEcXLgX/
2uq2VO+8167RTy2HsCP6iWhK6gubq2XkQPy24uIeUj8HVdTJWqfidzY0O1aG97pqxgXgxBDrA5C9
jM224wYg+AIA12kK0xV19F3aMjCwc2/ZdLba5riIgIWSH8zQvOlBAhqJ+zJ+Sbzq6KiB5QbyT0mQ
wZ1xDW0Lsxxk0y4dWqaXPHJFUCAyBWlXZivQ7y5TOQvjxxexKG9jO9sZN0Hd1r0RcQaldcgSG9hW
ed66srJtHzm7THNvmxTTNutMClGQ2vWTTv2mIVDgzVT/wt+9HWhuQyGgc+DVDPFDFf1BKfMyDy10
N/MSKVr4KEbnsrGbWwDSIVSSQljCI88tbx68ydzHhfyVK6CnS+NOEGpoyhvqpfmhVeFNyYf7Uo3l
ymg4vwkLRucsv4qLYp9QC/BzzW7xQeBoLiwP2Etrz9JIbLJ+2kWC4JfFw71btxoXUxSkmgHeJQDI
y0XST+1S0eo96ROATFLSb5UO2/WoDVCgbW8DE+J1fsiLMEiLPnuIczBEigi0DSd0wTrK2xdrdmPP
suydxlCLL8VVxPo7YlK96DwAoSzQl1piXQIc3wRsTN5AwCTrNBYvrmM9weH6ZkpTPGEfXgtTvo9d
+ZTl7LFQcwgBSBXAUOM+S69ON54XHeyu/62ItZGVAxlpID42yZTUATNqlYqQL4wzgOUfzWByJMq+
cVO+I0AcL6ew22Ah3XixtaSwWulDdmhgAgR3TIifhnrJKH/M2p74GZXAG9XFU2ny5ZR4v0JPdVs9
Fr9qbZtFT+iWSuX5dgfx1RJyGwWHmp8EZ4830baJBDRtTL2UrW37bQVVK+zPETtqfIzc1l0klF7X
urhWvQtBmRzU/cFO1FKSjCyKtPJwWpbNpjTmCj3F665n8E3ij46EWE7ZgSUhrT5oDFQ/ogb3rbiD
TF0awXemAMw1BV99SQv3kA/kOYOUBIHN6I63IDo0JP9NmKFYrvw9aiyoJGDpAKUvp9D3KFj4RTps
NBmyJR2ax6xOfjcCciZwja/8WkMzgUJmh+e2WDjG6RZW0t+aKQSQObNAlKofvELA4j2MrjrK7yI6
3uO4OUZ1dmFL3O0lyFil5JdhVO9RNL31ijhHGDUwdWfQHkgHG/BfUmb+aOQVJ8l1mxeRz2QTBXEp
ICPUkWKBMEVh2oWQB0DccfBAC6HF9Mdp9dtQSfRcmuqur2xA3VNoVXhC/7LdTEDyZrya27Og9ECw
NuTlW16mHRgyEBLOTNtt4o5ct4Ap7gtjQ+90Ah5maBqKPZL9qdscumGU+CVPHxqmXmDiqqFLAmWd
lgPz3OvkAp6m1zQjy44PXhC34hA2BO411b7zICubS37Mq/yXg5q6r1R0hczoUtaQ8J+Lz0NHAVaH
AfxChiBPWXX/6CbQo1KxvR4E40CdJtcFA8M6ZveqROs/jckh1Go3GfLcYU8szFiiiubk8NGt9qGX
X/S4dSyGkVwywDfasjgg8drxCOqYCWTjZn/tfSLczO/L8FgoNw6qtIaz/eCA7NQV79yt7nIsvFUf
gwcVRdBJmsSaZlPQNNFKp92+o0MXlF55Uxt0XpvYQUXNcf0xKrwg02pfKYg0mvo9y7U/cje70J7J
YQKrqiW6LHzREXl0x7D+7eUjBB+FqtY40shCRNjwFWIe2vmQTsHZaFWqCcIC6s0cirix2E2SQWQl
Alrcot0fIKX0AntI3NqiybZNJ3EHTsC7snka+ToS8JpzXkCpAc8ssUHw4SsGD23YN5jLtoyORaWW
HAFokZZoCEiEdN5Nt44jQf4doP06WltDya6ym6ssybttq8B285zy3Qzhri05uO5iuDdZadakM/h8
VvrgkeE+TetjTqCG6RrohMWm21Hj3EGcw/iyqHe0zAESMhA4YhZE6JWxkFcM0aqlKRwOo3DkK2uA
BDgAVK+tbPsrtJrHQ+bUWcCadt9lOAAiC1DJFrshcK2aLmQPC8sOTSq0NyBuFYYqugxpJ9ZtCR0v
DiLokulI+XlD0uU0Ti1syaplCa2jNq3XUwURitBmIPEL/Fi3e4T7+wx/nSAqRDFUYKyab8eqQCoB
PmuQGevgEUjGSKGDtCx2Fk5JOvvJGFEvkxKNOKo12P6AvNg8uq7Bily2IqfA2zSQJu0cWoNABs+C
RoIen9Hyohhj2F4m6iKK8XUHANPaBERdQsCzGAxcirKIBoJ617lqgOWy+2fikS0H/e05sTyw7jkZ
WCA9SMJVfQScSTfe8Li+okqDPDtBoACSH8WuGVJQzHpITrkpFDsZ6IL4+ipac2P/plkLuE9KHzqZ
b3QJUV8NH4cc/RRIlee3nBu1zMoYIn4dyA/E7W9Gbzh0dXdJs7xeFRXkEMoBVx4QJtgC6+huIhG7
GusK54XKrAtLhQvDcrSIs+GCg5UJYhdkM6cQulNWMkCeO7mbamBduwl1qwiHYi4uXAMvB0DRbeg0
uPygU3BBey73Tqq3kU6CsEnjtREQ50sSy69byKZoF9ZBsQN+kobyKjYXbHjqdlfP0BeF0Ab2yko1
KBflCp2pAn8yyngl0/EwlgI2tmlIQFqphw3LIMOWdOUWT5X7Jh2t5Rjb0MZzcEkZwTiUM9WfDAKn
PKT8yyS5ga/2IeTxa4PeTUAq4Kja7FIRLR/0GHl7uymewiZ6qLWXwwx0wgIidZfuPXDS12MNyzH0
HbMY0apNLaR3k1mJ1nbWQNmDPq079CcAXHMwuhek0rvzRP1oNOjlYQVq33jo0jnjAbIIfKjt6OYo
SirUyTv33Utl78vK2zQAVAVEM7HyWmpAAiSODwbob1rXrw5j+dbKJCqLvIVCfW7ZfqQH9LcG67a1
4WroJYJeWC3EmsEnDUjPiutYsvahlV13aCMbREMGPGXVwtmDhW25qttyWmaiRnxwI7KqugF34jKv
1hqSF7/jKs9X1NSHLpu6XSfLbiElsm1lSXtZdh0D0x9S/TVpekgaeotJVDuZlmtAVBArTPEc5nw1
pOEyFuoqdKFWONnlc9TD9qFJa9DviZ37VTLuVA16Y5OPR8r5sQF2e2LKWyQcDL+ofAKKp7qwrPq6
1732+zzHRTSfr0xNhVDhXeRWvXPU9JQjWxtmZzDobNNjqKo91WDbVAybooCkhyDNvdskf0qJyY7c
OlrmGopI7oj8r6LWcEF4i0g/84MmndYQjhq8Q8VT4bdZPQRRD6SwC6aq18lA9Qn3I15cxPCEGkOA
e8Io3Qm0kIIpszEVJr6ugBpYuB14ltqWLwrswgiPGygvPnhZta2TdJfYHPJY0a7h9bbpCaYl3XQh
9AYrBivEuIQIcu7BgpQNJrAtg4fQKThPDvlPzs5jyXEki7JfBDOHBrYEQVBGMLTYwCIVtHQ41NfP
Yc+mOjut0mbKrFYVFWCALp6471xA792T7WX3mlO/p7G4rszPcwAaV8bkqRoaYS0Qrc3oL0ZchTmq
f9oOuHuz6e+LtnpRRv7QJHHklezoMdfeFjFo8MyXyDXzT3vhHSwzYDF7AvkMvStN7H0vIfMNLSeY
O5lvHqIWZjrXLkwa+36C0xKZi3EgBvmeQ8kapmVvWskXE8nM+S+Mh7SuHhlrcZVEWgDHDXsrE3DC
TmrfNyLe6Yu2yybjXEuM7Fz9RoZKT00tDp7Cy1nXtuOA6lw6A/fIaHyMA3mZNtgvSBqZ0i7LU7n6
Vxc4ZShtH4VewzFgivbBSytABBo+n7FXIsUSeqjATE7awOi3XS8Mh7aXqVBPts3Qnw+2P2tPaV4c
qGZbkcgbLLTy+KCPGu6bWKMpo2Jpajdatrl2x1JjGFPk4lxanF2zxTnTPhuSmei0Nj48QSQ9Gvdt
n9RBp9u7kohxaOQ+E/VXlasmsIb0yVy1KGZi256Qx2Cu66T1MfWGx4pTaTP19p1jYK9hFu9Zi0tI
zE3a6etlzAzcIGYBBg4SKBl1hptcVpdBWg+haoazWfqnvMFaSI8vWQMNQZfQnTLtm5DuztXT51rX
z/7o7LVO2/qgHxLX3mams5tq45CWXahnw5m1ESyMdqaGOMWjy5Tukn+zCBsWR//eA09gBvpjHbMv
y8wvKk73riXNIBthS8VivrPHmgFuXnXfLKgb1TEVY5TNt+TUuF10vQtkosjioEuyEEXoD7+U0QCe
zizjh2Ho3I1oZdiI4qGFaZri1JlWdjDEiktg0B61AZz/kl88Ne3z2T55ZfbTkdrBFvUhGYxPtDEJ
adB0HFq74qXMZqC7y3dnLZ8mP/kq0jmMl+HeVBzdGgGBodatPjlBKcTWNtv71m+oSWgHiC4Hb662
jpo/URfgqOU3djC6Sg89fntldXdJluOmlftMsk5geXLcvdqcLKQx1w9XkXS2Qu5zB+urNYlyrcEs
Ir00kkMyLe/HjCS+WB+sCQbXLGHfL1TCyvSbNqxP0iCd8Iv4PjWRcBs3kIDHjKxVQUZRktPQkjGj
/E3CaaPrb6bevfda0UfxGD+XwmL6xKvHozN1V6OK9wngkcClkwEo0LsMsHI2VtK8z8LLwsriCO3M
/OyRrwXJIq3twEm87Xyga3XiJlFvxZiFtca7ssrnxPIYJAVxa1kHbdXei1n/zLA7nHXzkzlbhQWH
H2p9H8yigqHX+AduCuqUVn3UVLbXPCjjfWXuHQd7l7J8tpRI8FDEJcOf9uVcBEklorlItlNl7KQU
v8YC8ztOX7vq6nBQBEl9XQdNq6mAlsanvWqM4hBUJhpOnf3EL6DzpCfOvb/oSUA5dtcLVLzJuGWB
vDaa/ZhmGDWvov/Zz8sauat4LiW+RuP01cr4uCzOpVjz16Fcn5Sl7hYX06o1Tu8zm3F423wRbhUV
fbqVjn2smIofJvviwwHwGhKoONUjt6H2Z1R7CITh2sADMTx13xTzLlPlJXezD26Tx8lxsZJW4uit
4lIM9sNA2zSoYv+YQXaq7OXDzOu90ONdh594fs8k2Q8LuKDRFVF6g2TVtjgU851H5OfK9UAYdt83
6onY6ksvq0i0697J6l3WgQ1FfhzX645herRGQirItwBF/Va/DnJ68G4z231Z7+I+JV4sn1cTo4Su
4QZY2vdSeSczRXiyyDrqc4vTkKN8OKWjokK5HXHtXcHH9m13Ieb66S32xszXiFQACXQKYHazAuoq
sEXJgfuenPJBDAGlzU8zIyB2iWfdElfrzN27RYqluh2Zea9FTUoUWK3961SJXakqSEMrNdE2STJu
4+KQZt585fIxNosod6Q7+S6xNWTfw+qFqzXZYbvaayh0edBUeapMa4ZyB22S+iVdFNd7yCaogzUm
kH7WB20hngbVRY0cXt1cXqsu3QM0+UTix6GWFl8xpcCDXmUXLy/M06hV67VNhy6A9vFhOp06g3Tr
A2FKL6JGLIK4Mg4AzXZMAUX1SMCWjeub4WdPpsmVTjD1OFkU5+I6ifw+PjjT1EZswHdjFeiJNCGj
Ap0qIctIZUJb3bu1sABnNiwhzwfu6k5DkDbgi3k4xS1FqWhuZbdxRXqtUWSy/0Dbm0p+iGyMjKna
kUNf/TyZgzxmCFr1NKhho1RhncenTEJ0JnGCcAP5UOf77GrEzZ7e1QzAESG16/I8rf2LQSwfaLkO
fdc9ooJ+aa0pyvr6WrtJEcqhdcKyIINl0HoN2xr7kURfX+06TvZ5CX60aVwSWiwdF/zWLZzH+qx9
LPPMJewd3sqyOzbN+hrbxY9yLpNHM1bUqGjGEdgvL8aIT6qdPfQdqaenO1/ZEBdUvlZSkb69lGs+
BH3JSazHYBtspV/9FpyLVtff23ntD6uBm3KeXNxM8IjMCYd8quAXDg99kSI9rpJzUS1nw8ve3XS0
UOmb6zlVxl3sSQyt2zPfzXnp5MVROtBp3drxE5+NsXyvK9B0a10+2bIC9t2uJCmcgR41nkCpkis2
c7vA90j7+N8OlM4uVku8JS1yqla3gEnW30R6y1hRem3ypWDvWyT0S4VfHg1HUjATg47afc7RwFAm
eRh9j3OpxCyqKM197nWfqamODJT/su32TL32R2b2xyFfCOiYCM5vuLy4gBzd2d1XkdRx5Gqwu5K8
G7cyLqK4cCOC89AY46h3ZGQN4jjqIHmKcWeL/tC54AlmbTlPDYW4pUHQrPsPMi380JbevVHUlKOx
ZW09UlV7y8BkUE8m4NHmsVdQ/+SSvhQZ3BCrgyqQdLIOVGIe+jyvyMmt91bmPzWhdtrS6lRT0DLo
xQ8lOujMyTtn1qUEejwOeO0Mo/Or9pl5jlV1Fw8TdJqcc6Tiom9yeSFn8c7cD+vGmz1n04gVhrw7
TBvdyB8rs9dvECXWpX2jBJH4adIJ3dg7KY2Kk+aOczhLigDzUmRRVfsM0dQa7bzqRz4UZ9NlcCJn
XqUUzs7qi2gGjg5nVv+qHedkuvap9HveTHJnLONJdfLajTgIVVW+nURKjbohNB719MkzknNu22Fa
4tbbtdfWT365jbnL/e6XngK1iVeLaGOxqKHJB9nTKVDsWB1RCnuzfBo0nKOpQzCjA9RQORjxlNVF
99F5DNol9sBCTCuV+xUB04YsMoCTRGVjqum0VhCXk0YjEwS51LS1v9Ul+ZlM52jmmhjc8TT1HuVm
qT+4A6Z1a0/UUbeYR8XDveHIx0aCh9JlQzLcyTOHt8slAFtoborIyAh80hiGRQ1Mu+7kPXXanVc4
oSAtHEbj6BjDPvcJjMl8mmH9HP0cIVyaYD0gIeTSndou/Rgl4BEDw3JCzy4+rKJ+8Rq7CYeVegM5
43LwNFcPl0x/SuMFCbTOqvDWbgeu/ycXRrjAP88pIHcJ9OvJ3PFNkQFb2kVP9VOhQ543F0aeDL0+
07ObQbtn3wql+4TL2QtAnRFouOyjfi0elU5QR93uYs2I6bPJqkPlwGLvWoqkynLjzWqKfDePsEQS
KS+y9togFfp2ytdHa9Y+bbLYjVgnFZZxm4apXlH/dTzaVe0TNIKzNxVfniNPJnMsgVOujEDmxT1/
EilFIyFM2WxeofKwqNI4NGoTOHn8gAImmmL9sdCAqyVWD5K+bK+Jl1x1f73v2viqygFTmnGvZUxI
t7H2q+3SXZPo3/IB48YVMN+yjg9jjpfXop1AZRCBMm4XGYmzBKS5Z9lm1yGuxZaKSQRShoWREV7p
lMpTSkUhQRkiKxf27Sqz+9UqnsqkoR2WdQj+Tf0/RMM7qE73q6vfZdMK5Kp+njsv8mAA7bxxPiV5
9WCsHmh91dqBBrasHKZvqtPfC5sMvB77k11A6knK4bRQj/OFeyz65LKM1p2ZDt9BeIVq6Yoj3CQ3
8FtrvnVTLsIwTkOptsmYyI3ZUuYtXftiG/FOiWnfUA/kC+VMLoqR3rP7c5msX2nlRLGU9TafcDWe
4/LQ9mO1LZz6vhBNyz3M0BqS0RGIZZ1BGO3ofNUYrpViL93piyo5p3Z1zW6mpw0YoQLTw3VutK3d
OozEFXb5zVYdGD17jHI53vVkSovphIUav9ul/mjKytrq4MXqlrROYfkpvMhphu+xg1GEcsD6rstp
8lJaYQa1325uT0NFcMFQ+sHx6j606Nbkcv2mEQKaU872cIJmqk9xAVaa3tUPu6eXj6VgzrjUxk0/
rWb1Nu5qp9uJW4uK4cc0x+zq9j73jD0FtDOV6fe84aeXEfYoFIzI1vGTJtC1WkwvwFW853P26szz
bsbpu/MVnM/pXGfxsBNA/FangnctsBOxV4xwx1p85mk37AFdZCQHwwSBLOkJq/NxvXFW4d0Pyw89
Y2HBtVrgAsn3QcOZspqXTS7MbayzK9HuBsrtXzlimw3o6Qk45rKF4h5vhlJ3t8rPvy1jdUUZ8F4o
ygkZcoDNQqDmmEsVMjJyZsoypCMbZiUmiX0S+pZ7FCuzfW78EsfV3ShW5vyWOzuOz7GTlQFS+oJi
bXf0gS+bFTl5M2Jqq8z6cWhgduvs+KbIQANWBgBwc7xdj3NEqPQo9QK6pR62lCPvR92IqsQ/6pQ/
YwOi+tIUx07FsOGgdzlrSnkJi4R4TSMKY3dMIa6Bxd5xkp6uinsnF2tDs+pz8JrQkdPRs+dPZZ/8
lC5Wxm7PmSp0Ne/OsNvL2sTxZjTxl2Et37VLRi+mWL43EvDBMrdfts7eWqcSynwzc+vNy06v/SdT
NngrFA4tpV69TGMP2nCaH/upuxgFFw5U/0H25zVO7urRzXar0fzqi27diKY6CH88wSZkjsKhjrps
B216zXyqxgxmnlqruSM4PC1e/VHlkAbn/ItaYTi6ycmWzTFV5mGc559iao4M0e8WORwnTNvhhn2n
m5ls1s7Zp/AYp9zYZ9qS00ESRdB6y7d6nM8qHSM3rme+rMQMRE+B2mubbY60gSr28N3w8kedg6ZP
GPBABuKUbdQsfbFNRBzWizhVtzqXVb72iTx4pnz3F8yBiIvEQutGUINdXWsOLUBQqcpOWd+8zYvm
BpnMP2SRnEaZ/erd9FUZBo4jdbHvc46atnPuV9s7z2Ycav4En6mVRyxDqLhJ5iGE5OZxDlx86I4J
0XRqtAAS9R+cA+dWS++lt0DJU1EWm99aAlEEZ89G2/zQMuurFfPJ6um7T6LnpNGw0KooyppIK+aU
b3HW1890Xb9AoL63ongu4hoyU61FKyqoYNQgICfWyZ9AXFnTsW8XCoTOnk7RXsh0R6P8cRHT29yY
wCzqU7VWz7Jnz9Em2zd9vlv7/uwUvkHH0PzRjg7TUGPCwHLKV1GUIdhGXDMsItu+BXCntdE0ld9q
6Q6AlfIfFloAradl7TfLj5k0x+8oYdbdGNYzfZVGT/dsbm9T0nywFLl1Te05lsgUxBOTNdCrsp0z
lzvNHyOSIO8oNAZanQG9jTs/icKl3rNgia6KdMc38QItlIggL5JwzLxD0Q8nkXi7eTV/DAKBhu1i
kAQNcNawiLQJ1UDDMeBRjJGynW9Vx37o0/Q5bdW5ypAYwgE9+6l1tqTY5lbyoDOydIMuv8492Xmj
UUi1HWDxLTHS8jyW2BAvYxM5i3ZOgGKVpf4D7NBdOXrv7Rw/FZ1zXn2516URLrW4jiOYKWVl750r
93NTvSok/KsU+zqtHxofsmXvrPfuragUy2sLTXNTUcoFhBvOa7ltG/2h99r7uHPUJm4ApMbF0AeN
0cH26y6lb7ybinNrGOdjMY4HJtCvY0zGTrc2qj2Lprw4uY65T2uwMd70pqd5ZPfzA7ChI72xI5TG
N7Em+4LNsZmGbJ/bDfNgGYn6HCcPsq1f+hllR+27WCiPaRy4UkWp6KhRAs4ng4Fo2k+kubMpIjvJ
EAUqVZ3NmAE6u9NCowW2tupKYhrk0AX0mU6vBb0JANKpnJ7d3r9UJg3ARifToN4z2Xm8aX07qm11
ZdC+DCuPBljsYddB3INoZ6nuR2HAROyzYOqKJ1PUl4RfYeXYy9Cpzv1f7grp2NEPBR3eWszXmoxd
FequG6tPzW9e9czBo+YWchfFrvCqk5wkXFGSntk723YnAGe+DFp5scrPuJhOoqapXXTknozrDfry
QLoSDWV1HOYYwGZ7QDtwKBY628av2Mq3Yjbvhmo5Wi1M19EMqynFcTF+bm3ej4gPPpiZjpwC9UCx
1+zxjPDw7CXOo+fBDU3hLnoO11nV/poNYOk2Ogsp+gBu82ZN7HBRhH1uGkA83rBho3XGqN3JH5dm
eS+h3YLeNd1AihiOlE3SR0S0XwCVVXW2hRR+4o2FDveEvU4hg5CUgIywdWsP6Fx8dZwhQPUHW43p
3bF6qB2Yb4Yf5WoJh64huf7S5DOWcCS0y2fZlfftuEZpnAyBTMcgh5lDS/dFE99pbl9bHlFLBegq
NXadcC7dMH/EVvG1Vt6d0+qnJJNPa0KIp27dmmrZLKo6yHF+0BMKzFnRbzsaJingWZH0yRYxCbQC
rzrAoQ8bdyAe1lGAGNHkwC11G2+/JO9KCmL1F5t2Gqhd7DXqwEMs0XTFq+Fj61zBJNbobfTVvhvU
rkEDty2SEvcaHCF5p6Npho4zvphMKkpOx2XF9MQft47XFoGG5o9zAalwHDU1UU3aP9HWjVy73jn+
smW+7KIPBZXA7F75ZL4Y6ZALbLUhfYEReTbsAYufhimzhBXtnP3BJiHpIn8RETPrO4NAredK7/04
9F0f+Ra5in1Ld4sHVIPBijg/lgQL9nin1/lXe3PmUvrObp5mvTwWpX3ORuqYVN11Q71RiNgqt9r2
tv5KL83fdC7Sl3nUtwuioz4mWkIBTp0br9OGoDZbnzId6ImgQ5l5N5osMjdj1+tPuT0/V/RnDCoy
k+C34lTWqXrXDfUZxc+TseCs3rB0bfmGfOJqlndJ7X+PrS+bbH0SfJWpU32aQ3ZuuLPt1cGeU6PB
VwfQz7drL6/z4i67QmEQKUaUkW9y/m7a9INdeOR06vpCZySZuwhJlk7kKYKhp3w0OwFMgSDBg2xq
kqtS811RpAeNW7JeprPo48CjQrm65Vu12AckzGGOGUYt/AdV+reTl7og+3AaSM9cJEGaj5GbzA+a
Pu0GqZ774ieGDRccD7aynU+NR4SgIYhMl7t1nb/oR1H+rAJlfvY9EiibCzNm7XuDec+rP9VrdtDt
9Gzm+bW4hfhptU9AMsEJxzOuGK+L1gfdwuRJPu4E/YM+njYT8dCmVA7iLOpeafV2u8tlGwephSBm
NqhbDGug586DLWDv6/ZTplAprdJ9jjlYsQHC/8fxD3ZshPFqvqVpjQos3xullyIaIbtcpvsMVRBe
BL98i1w5n34KlZ5kQjtyXnfrUJaBaZlRz4lLAgZNi6vHHinO6e39gnjRUxbCOfmN7Y3lT7a1SBc3
Lr4RGznrrwYNW3q6Q8iFfudOzV5qgL4STuZ0iq9MlV5NilI9wvtO6dCvndcRpu6t+gtUuvvVd2lk
T/KbYWf7Rnp3lWj2i5xPKE92vvKfy4qjqGz23gBRP64inZKywgTJ0ZvQ0CbUU4KbvZwPhOSvMwgW
2n99aGaWtom7+mUkV7oplgXdxXnm/RdGdsdnxz+pX2oKh8vJyJGHWY2R7vWO1nvvLtDQ01dyBHCa
KQYWuU4zdZ7pWypOTxLRGhZVXvRB34pjUkNOcX2PEkZq82NZ/SBW+1I5mCfowzFz7atFbghm6mzS
zzSXft92/iVLYiopg/xE4gUhdLh02nyoXHXiptuPQ/pLj6dTl8Y0z6yznnf7ypAHV42fXM5v6Ty9
udWCrsJKKQCb49Pq9N8bzzslSRWVM0g5y34ivnxJ/equNpphq3v2A+PUgTFkYuNW8LnHdjxmjjq5
S086Zgw/ebMvpcW9NKzdGz/HPVT132sa7aFa5a6gf6zP9LLGRb72jfxiNs1AAsN12VZ9ZE3Od6W7
h6wlZDNWlMHYEOa7Vve++25FukZPNmkkIgDDPzg+hW3PHj5VjyawsqyQ3hYV8qL+sF195479S6bi
91GMD62Tunj8edqGGg4t8na+eM6zp6fzxuumC0EZPu9ts/e1dVfNWDfoRXk3uV0VVD2uSkuD9MEd
aOTPy4MlymcocSLEPyQNnIZmTaWf4onrotCf2nQ+SbnuNcsL25xuie4V0dguP5KU1qutwW8clmOu
5yFtuaPOPCUMbXyowM4MmfbLNpJrl2rfuKTPs8ov5Vy91aZ40RFvoTg9uE4dujpyHeWfNLg/22Tw
3kytMIJcMeATpzF7OXnP0lrA9W53SdXdNTWhnZrafW0uXCYAW2Vef3mG+aNzx48qvXXZUxNn3hJR
eWK+tyUaJWwtays+joV7kV1x7oaqD2hg01Cik3otOm9baPZlRMBt9ZQnsFxUDU12o/joOJ5HCSjF
WfPnupqeJ2S7SUxYtmT2QaWIBln272nqXc1O+6EaZlUth9CwVFh8gsB9bax8CnKT5AuHpA+/BQ8t
um03qa01It9NxAFg9l1VoCY0y+dlqeatSuKTWEF3Z3iuIhnFa6Foi0f6R3Q1pwbWUIw32uRiMKV+
lan16dKocTrikllWHULTugn0pWHcdH53zfLDT+hlDHW/ywzvae7aX2OpLTS0i6ievGU/qeHgytzf
aP2tHhy7vP98vRaDd7f4tFPsFB3F7Mo7imkXs0R565gYGMJw3xszxl+UlIER2h+ZOZBixN791M77
UaMi2CBP4RLT0uaSrO629a39aGXf+4aLv3KQDRvxB+U6HLENE+WvBU6ZnhyqnUV1QdzYxHb0rAO0
tNzbvYP/dsInTFAHB8BwDyQBexN3AWrx26W1X5umI+NiG7QUBPVxiuwUl1g1Lh9xfwPq1IRO3a61
5bI16cC5NdE7sWmPT2MfDMv8re4wZPOzg4R/xizQPUX6M1PzW3+FII+8dVjJfJU61mb5Rinme2zS
NhVVtu9q4GiOeat/cYL42II5F61Ql9bSWIq+eyxH5HONGbSZRrY+RZpnX6EsHWdiAXIY77GqcZZ2
Z23EEJJ5DzdHA8m+BU2F7DNyvXrrLLfSCqo3v5G0TFeqjrEZB00af5/pxaIiIVGa1w8P5ReJVxF0
opBBjYQ9ayh/q8m9L4b41eEcMF21E0t8LbUR8e1In2q2LDYBPsMMdAssGpSx4nAEDt1IVsDJnZVv
qr5ntqF1PjG8eCr0AaWkbn2ojMZlJQgdM73bOYt68UfMtFY/rUKmSXiWHz8XRoyOAU9smVwaZYdc
JIqGKpYB66JFfZa/4jAQVuPCj602Ux3aDkUiHWgxXyqL6JYw17pO683hzJflBYBocdf5qLZkMl/5
mFe7xVYDLXxgFg2/uov9Q1FbHqTiZD74oswCYThWlOe0RMdxKHaGis/tLRZEGPVdSvdg6kO1jTP7
CSVnsm1relCK/mppPiHBOTY9lriugrtNYVenPsaW0ckMLI53j7FZLtgVT8KBCCKrJEatiM6FE7Vp
eZG6i2lsxlgaaoZZDb80QWRJn/KaElpQZxHrzqRiXzf2obSGH+ZcvlT6cNaMaQwsw/umHLEjs6Vl
LW9dVdDYCBzTjzX17kpiLEyZX2jb7WHPpkgjYB3Za3/vFARZbvox6c3ejOuvwmh+sBhRtg71pUvr
x6agwzEsNxuOAjfBki4B/H0qbJ7/yMf+Gpz5OY6dkyWATGslPAMxcV4Wp7pTB98sXrB+QBtqD1ZY
+lpgaKZ5LKh2hwgh76sYt3TNWw/ZAF0qXW10U5QoafiqU4/lohrMRysbz0xRnddUf0yb1dhqJRqU
0Te+idwIobSb/I8URShabGoncZBejE8oI5m+TOJtXVqP7kxSEg/JW2UbJ/rMm7YdDkPavXcUhygM
Pbt6e3QE8t+G+VdmR4xTjionMbQnS2VnXVnffGyo0mJ6L2t5qTXS0rwgpBTsKzOBj5829d+Gjv84
2oW3lKnD88RR57c5K3t0l8RTcfOCNP4/s95dcVpe5m/lCcuxQD1PT7dB4EEjVgz/OvH8xyEv7I5d
G2CEZ4rbf//HHG2Wy3rROlMyR6uRxT67e1qhL1h8sD92ZsjERzHw9L+Nef/v0ClYO57KkKZOH1a/
jTr+47HoMYRvNObwUk5vqtNeRTOeE4lkn0X3l8m8P71epvIAIeJYJKhI//ejBp2RWfxo+pfVMzCX
aJxx69mZFk5p++bbTbdLGhHpbfmYokSNpkp7pD7/IKxxiLRB3fmZb22stf2Kp/am5rAJeKH3Afjj
PG3Gg9+XGqW35WgX9ftkOUhubpqvriASLpdv5ogVc1NR6/DW9WUZ/Luq8vZ9bCBQY1ItxYY6mX08
LEvrxdG8DGsvL0dgbT7UKPnpOtFMLIx+PnFAHhvdf5VoYE7tiPPvks759t9f1v9OmNrCc12w2FAq
HdP47V2pqQAb6BfDy0JbcqJPeisWWRQ0DTsObcrq//64Py2+fz7ut0FxVaM8anqLVYBR3FBi0WKJ
uw7X6X9/zB//Kk8wb2zarAPvtwlQVXS6KspGvoyWFmSCma7mmXGGQK6vg/oLz/gPz9IZcb4BeW/j
mr8vbKFxTFWSZ0k0Whqi0dI3d1lvM3/BegFg+e9/2h/2EWj3G2iOoeo/oKrLHnn2xPaVLlOLXKqT
ou1NcEeA8peN9Icv678eddtn/9iydWxIlm8l+bKwjHHuTUyql79NBP/x9WFg5Oqu+QcStoqL2LPL
sn9JevvLyrr9lJo/3DnbO0P5OlbN/8e3pWMtCQnMAG/8OyTLbSE1Z2kzvPTZp4YyetDLvWEzOpMG
eJf+5QX+6bvSDSCHYA5hmv+OOeZ+F04X5xy1zPN0ekWLDol/Vu1m7fHfV8X/sl9sHO44zvXbiyRt
/e+vKqmzpkhTpwfDMhzK3f9l9fXR3y6PP/5BHneWSaj0h3H+HH7oqsUMwBNXdRg16dPn0ITmrP5y
LP0Hq/nfo/a8brxidAGAgQnr365I4Wc2QHT6y+UBHsmJKu3Gjppreuz2//7m/rDIHerBjPMz2I+0
7bY+/7HIqeQ6aeym3YuBU7pFSWq5zaiQxf77Y/Q/vDrnxojkRrI90zJ++4YWv2LalNzjhakd1wrN
XRFS4w7WB2zhKasE/WaOmnu1/5sz+O+XIQ1i9/ZQ+AE3+4ff/74ED8s1T9LptW3zazf4gWMdLUf8
WiwkNtIzf6Vd8Zc99vsr/f2Rv50bU0w9ksHn8ZXSS9ztufSS4e4vr/N3Gsjvz/jthG+gxc3A68fX
/JDtiZ02N+RmvseC5S/r43+G4n97knP7JP9YIKlKOtsRPOkWrBGSBc8yaIIqGoNl12xD8fa3TWb8
jhYwaHC5usXYjeu5pCTGfz8xcfwJJiTWs47BfPAU7waMY0yC3pkKwSi6Y1Gds/ZSzAami8+d9dPH
4kYTH7NDJQQpUz38ku7PplUPJdqF0WV0pXiwzWOJCOP/+Wv474/6+zZFLeQMCx+1hHx6ey/D3o7S
vdj/jUiv/2bKy5Khis478fAv4ZL9H5S234En4F/1Yih2KDKkejfh+BfGrptuvduwRCpUucX/6o2j
UgP8MPWYfFHdZ47RYoKYAV8cwLJt5+J8VvFP2IxIsX2hf/8/pJ3XrtvI0raviABzOBVFpZW8gpxO
CEfmnHn1/0NvfHskLkLc4x8DzMEY41I3O1RXvcG1eP/qYtrgs4jDG4jWjue61+4VPoUdGIP7FEGt
cgA3wrU3rWOVmL8jQ9R2rkETnrJlsgVip2yrAUq4PwLQrujuKKDc7hNhcsTTPXcX9kr75JmS9SGc
LCcbX8geSrXFt92kqtkZ8oOZAJ4u5CA75KliAHBFi5qSf/6ANke7p4JKwRFg/i4twgLeRPgjHa3A
Lqvqld7KITL1EihWtuVAO+kBz0Fv4psrcrYPgqkZ7A4UIUMpBmZDu8s0qFqHFtOSxMqvIRI/jnpd
gejww61P+dazIiZX23dCmDqiVapPid4Xx9YvQPc16b514weh4bmY1krHGx+UaCLXkDQLdAiaUdhi
vQXHoBD4vUKHQB7ViS3Eu+xJGpP7svW+RroP/rmTt5RwT4JZ7Kaap5vnMhZDhFR4WPfdr9pVHTGm
P95Z93DYaRpYeKvIrtfv4tZ6M8bMt8OSXlFWwfcwmy++kQOENU6BL1My6aX2QCef6hf2MFu/AVBP
AgWI0UWzoYZ3ageoerWjxT2meFBtkftRAKW62BA23WsnSb8Gv3yDjvTWWiOweNV9rIsCMTVL04GY
Vt2xwtzJzfqCyj94mVFt6t04dNbanThPlaYdQOZHPmHiCIZA3PW5oCt9AJJPqv4jG4V4o0jfzQkf
c/WIBMFW/+HZIZw+mCwgXncrO30t+OxQUsHUetlA8EnoTdrErzTCX5tiI9it3TrwW+zktQYz/2Ht
4Tg/DRk1MkyqRBYwpTfzizPTRb9Lk7A85/KvfKBvkSdrp9g0cZfJxhTC4HJGB5dQPE6vJ1b1hr4N
MbY89yal+FqmXpyZerMbaeMaaf+5s+DaeJg8bCO3LB2tBIrlS/T4V+Z4flezRxCdkixDp8xJljpN
xcVVk0uNh393lp31B9GWbUR46eejcf5jtLWT8lA76Nk7/rNrr6b67+Tn5qFn6UmhSlpijEV2VjwB
DG5jnMABPAmudAg766TSWa4o9ZhpGDkCEPcJPPtYZ+WKIKO09LER3CJTguKO59QsG8OPUVdpEOXn
cFQM+plGZgsIQU40KPdJrs1+GypJDHUsVin6R5+9KDuxJw5BwYqvQBfTuFeU/cp3mWfXrA+dzBCc
vkonTpono32G8EPbevkZzNxXIfjajcHOR7bDUAq6MoJtpi80H1QqXAAZnUD7qLYdTCMdlvKDCKWg
7NRTHD5MIMSVXzbdr7OVy+/B0UpWdBXdptnKDdSWXo2vZ+ekp7M3Foc6BGqb681HJdN3aCrYPbVb
M5jS2uYZBPbOov7nudBib/8SeeF80GXDQOULRA3WirMFRGGzKcReS89uWtpS6+N0QYde0rHrAyK7
ael6gfndoQ2ntPtxlHap9Kay4wA0QAjcuNJrFlS2Ac7Da7Wt4ulwsKsBwHn6xcuaPfK40GhrZ5TU
X27d/0tlSVY/e99EoczgVS3Na2IajqOiYMjNWR3MrSUC3rG49sM1F+/5G2AKw9OJe0bhCcCBdr2/
Ue+izxi39Rk1lVcz+ZEpplNJ4a4uVvbRUiDKEXwKyxBZGLNtxG0XKbGmVefS0E8ZjL+g5wVfaHd9
vSbV+u6lNg3qMtYs2zcL0aD/IFBtS7W96xkPlHpf2/R1GMCcB+EBL4+Da3xPLXHlPpTld4t/OiRk
NE0s5NjkeRnVHwMfkK9Vng1K75GEjyhmppu+a+yiUE+6cIoE2Ubj0hF5ckPMZBasiWlDZzaHLfDN
VL5T9xvlz2n+0Jff4JE9WXq69lJZONT5lVQb+JmypM8vFwXxYT+b5se/F0/oRtjFHgDEKbABJL5V
O+x/7WwnfIDUtrII3r1c/nwZisxU8BSLKvNsFZSRCJU1oCiABMJ9pmR7tSm+JhXslUbZa1q5DWCV
uJK1SwLhOBY1DX5UoGQDv19574crP+f90c7Xuvg1s3VSY2Dvgzwrz6bypoIPRc1x5QxaizB7EyZu
6Y5i4lXnXKOz8DlGL+X2Ibf4Kf8Zgjp7CoJE88qx08pz1egPARXeJmASSUb9FmIHli+VrKyM6f2x
ejVrc5k5CeUGaO6EDN1zWXt3AlD/xhEEg16T/C/f7awXKi3Ybii4q0DEmc2f0FppOtKmPgeV52h0
/zoYGyLOcbdncV4emMKwbaeCHxS5dyVnMuY+xjG7PTeWS7m73lJu2jbZ4S+iGJPtEj5mk9jg9VlL
quD2lZw25zjuf3nFhzro7tS8evr3UVBJYb5IkOR3nZwIQWKgHgUVPpg7oyltZQuE8PBvTWimKeNu
VRR9KiBRFbsejCvg5K1AyTvLKs1y4FLp1xFo9O2xSO+Tieso8nWUwQSmE3boP/KEeKzvof/QB/lS
b2rH/Vx9GA6JuBJxYcNSs6QbNHWjuERmB1RLxhmoEBHO3nCo6mRXyuLKKljYPkQgn+YDoYQ1r4vq
Ia1D1Yia8wDaGbyJnRRHg0POa56tYOWkX1rXpkZT2gDjRho0H01oZkmgqawFNX0BMwrnHJ0dUVoZ
0p9Zuc75WGk8iHipTAqa82xUqiS3pVRRoBRdHodx81Y9TPw1IF5HeWd8/AaM79Wb2sCbtVriQlpx
FXn6nhfvk7DNqVYlWXHORBwmCqeBm5HVvwM5WlkYC4GoMKsUv9j76ITOp9I08GkG3X7O4el5koAq
FdYgJioVbbu9veoXvpoi6tSajckJ6Z0iaa9LiRS6HHpCPCnVMG8tij29ub8dZmGpX4WZTV2JIQpA
O4EyswepPPzOArwd4P0bhfIur0cVqViD+sDs8EayfEgkb0qGnupjcFKP2l5ywtNacXJpunhoUIdD
Hxmbt+nPL5aAV6VJosAhOo8lgp0RxbBjmfQr9+xSZqcg8azICBRTRZvb5kmerHihJOTncuvu9Y/h
Fhksin75T/MX3EebWo5jwEDb0Co/Vk+16SD5wpKXV3b00la7/B3K7MJHbydypcAraNSbzz3ucy7S
OxtjF+7UD8ZXlw34aO7Y5M//gwr10oq5mANlduZnutqATGMOcHMRnOKxwp/HcqATUIH8kT8iSbJb
K7LKCzfA1XhnN8CoZ7ps6VbODdA5zYvxiVz1GdB/8aAecVx5sBzlmWznYH3Mn9kqDTKEv6CQrpmh
rA19dne7g+ClRca0CwUQmu+juFZTWlrFl3M7242hGHqT82N7drtvnvuiCqdx/Hx7Py7cPAppv0jK
r2vUq2dHWI3kXZA0lKuLFJb6CIUheKxC1xY9AAYfbsd6Z9ZFfsD7X0cqlm4+9YDZrkQ1tos5w/Kz
eHJP1UNiA9M8TZbQ3m7ND2fpVXEVazq7L06Axs1DUwjN5tz+GHcmLLyv08qcYOwACLYldTLMTkBM
dit3wtI3ozKEIaPKQY3R+XXcoGpylQSOAy6X3ni5fM9lpQCNXa15RS18OdinZCQc2NSh5pWMGBqc
m6U8I9wEWG+cO0ZP1XFAchkUEsXw4+2Pt7DYOUYlhSNbpAypzRa7p/du0ct9egawBlflUALAux1B
FheGxDg4SLlKiTVfHyEvxF6pxORMFgmsSSh/5WrwrQkSwUlb6yMyg2+JKYGso/fwBJMItFcN8Use
NHPSdJ6kXwvt2fM6Kvuie+C/Pw3NcJIkvG0q1eSjm0W1UzufwqA1om2l0lofVdRNcpFiIeg8R4+t
722BtlSiIKACWZwXYIUI2xgM/i4ws0PUZ6MdDWHvZKlZ7kAXHxrec4/oGqjbEs3eXaIji1KBF/vQ
Vj1qzUMHDSoQANdAyrjr+pRqXENTWs2MHH1bYzyo1Og3uSSBIDTeEAVvgaDp/ssga6QUYXpOuyT5
ZPiycJRdQdjKfVuj6B7kjhIrw86HDHAaEvwCAzBFTse9yC1UvfiS/11CVcEOC5D2SSgU9H0gvmsT
mhv2xGgPsaQ9aoMkP/qCQjuZbPGoGk0PHkT+XgQQmNzOF+1Cj1EVMKVPXofcSChB7dDEsLofQzSW
wZUCGixTqwB00X70LASFstHqEVIQowPljrtC6vdKS1MDWcWPXi+9GrS7+ADFb7kU6Se7+nkohf7Q
NGihaFzp97UR1wAsxhzDZaB4Q+w+Iait7lDBE7ZD0LxGYw5NrPiOkCuiHqiv2lbSWoe6NBtHG3wI
2XIERi2M5IOUIuXgWvSfxHT8DTwp3WWu8TOCe9obXrDxUXXbtJPWrWd1piPH8fAkwR7cjI0VOEGi
ZRsK/zXfIRHtAPncDWLAX/ugAylpNLCZtFzaIt8LdUWPvVPr5o8Ion8y8vQJ6CWQF+GzOpL1tlnV
bIFOoRwXt/GDJIjqFikZ3NbUiZlipkhYxtEz///JC0QBtVIswDtq3Rsz0T8JSuCYnXISrfCBlYh1
kl8jKCI5xe/ag/JrwTY9QQyhShnK5S5pOs9JpVY4wbKAqWnm9T5BSw8imad+7KLkq+zLA02YUd2n
SNs8NSXzUghysy3NIYL4K3g2rnistVGOT6MBt82KBnRdNIHmlGV814RRP+qlCQ1weulZWIIWXWM6
UjnQ4kY0bFP3E6420h8ROIj2t4+KhcPIwpVTkmWFf6naLAGwAC5HEMOSs5IfA/QoOz91bkdYSO2v
IsyOO/zko1pl252VLCet/4kaMBKLXwf0PG4Hkhci0SuWZZkKKICf+TtJgCI0pImQ0bHKHqGRnPC5
cbr9lEl5jnEId4JtPWh7dYdG66k6QuyowWDUD91h7c5cmFVQiKIiA9WlHDG/URK1Hg3UMPOzIoPb
zfeq8fP2WBcDUFU28PPgDTNH8eUVaGe1BFCa0JQaWN9ptlIhN7ldZ4/OCYsDqlqjZkNJ+fr2Hatc
gcIvFmcP4dRA/KrJ6clKRru0KieIEGUPv98e0sKVdRlQm6Xekztlk5Z8PWlMf7dmjNZ27j2bgf/U
mfo3NE5WcqilKbwYoDZLt1NMgEavCOjxuNrTWCi/Xdj+KxfxQgqDFbjM7sJiAWzqLE1DnE5TM9En
pc9bO24eIzQi0vzl9sQtDuQiyCw/UyMEuuSAtVBWiLHVgxNFwsq3WXonmLKsG5YIZFR/9z4zkbgF
wu1n53Y3OMo23Mm46wpAEDeTxPhHOFjjfrThmeKSoz9OeID7pNsKwRZnw/7Lvx/vxW+Zv9FaDVy+
mwfZ2SwRNASNABnrdoSlz0ZCSBCdo4S7+nrtY/NnaUOeMFrlR1kfBU1y8IS2bweRlnbYZZTpzy/y
asRR0ZmRw4y3FzSj+8EhtXjU7egUPkHk3Rr79FH6CDM2368lvGuRZ3t7ghSomUvkOMmh3JgI6qhP
CuYT5cS29YxxJ6bBitvIYsP5n+ECa7gerphqai+XUYbJmrSruQq27gfLsZ71HSID+XnVc2vpPLmM
N9vffqdletYRD1oblBZbrHc78FC8rJnaMNmmG2sPd0TmP4WbtRm+vYIsUb4erO4JPgxLGvuZ3z0A
NtgjN3sQ5e7w/7WGeE9cx4kRVmylnjgGApRQHl5i8tkJo1EIG6QHjgh2RNvuUD6Hd7GD39vKU2ap
XgLNDqtWsBpcd/pspwy5KEKk51wo+ajwLTfM87fhnNmTGWbvwDYpbf+Q7NaqUktn3mXc2d6R2rwo
5OnjYgaoqV8Ra105AlZHNtsjodirhSgSYTrx0PB2IHzZ7R2rdis9qk+jIx8A6FWftO3tT7q4cqi3
GX+g7LilX39Rt9OMHKn//Fxr8kEI/S3s9hMtgrXTZ2kG+XCEwSCZHvXsampMX8/DRsvOwUcqbjb2
e6RHxVZ4nkAnEx9Efrk9sMWAVCowhpVBRs9LfNQriqJvPAAnA3xvRYqUTaooK8NaCgKYFR8oU4MJ
MH9bZw16ZILE3RBqFnJ7R1Ve821cikDNZWoAgdWkVnn9fTJPjOGHQalWU2nf9D2yzurK2ls6uS5R
QbNNncQp4s9uzqbOdW1TNSpKtOUrl9Wbi9pB3mYrmdACCGeCIWmAlUEqvEd5i/j8RK4XTzcRJjeo
pdqq3fyyXqZOUHGUIpj7G3+l9yhP5/08wbwMOjsii6ge2lbiEoLhSJY+vvEYrvbSm3JQv6Fxsa1Y
i31gVx8wJkcaP0tXq45Lla2rcc8nuo0NN675Ce5X4Ck/cbYACBnsgnOxhez9NrziSpKJmzVo+NL1
eznyaYldXPxDHKFj6DPdE/IqFJpN7msgvH4UyGxViKNGaz6+ywvqn+87W7PAaBCuna5eDaSNZVbH
NIP4T6cFbanSKleW7+q0zhLSOFWbpM2YVvW53Q79lqYVksdPQPptlC23HhcT1//zmgX74ih5/ZmA
bVCCMmdfE6uHLMgzDhgdpRxR+qpUk7oufEdxRN7V/4uTBoiyClqb+to7ehuCrUKRwm06e1GAMCXa
dkhd3D4xl/clxU+RVFTTFXN2uwpxgT8sBY3zYKPGchq+5bv+8KO3I5xRt6UtHNfSlsUkbSq3/l/E
2b2Kzn3QeVNEbj1yJmVb2P4uvRvgCaKstJY9THfouyPgItrsjk3FMA9MQU7P1Sk+PqiUsruv0TP0
8KP1VdtbJqab6gHrXfsZycDbc7tQK+AM/+9ArVk2Gudao+WKgd6TOp46s94XhfZSB8qnwA/eboda
m9Q5jDd2hzjDTI/q472v2rIzHqBxY0ZB7ZyPuEq8XEDmTX5M/4xtdrKGnpnmZqlSYPY9dl9vnoci
RXMK2T+I2+jv5sM3r7QOOTYDnkoFuhO0T3lWvOVmjVNTr+/9HnWQkiM30uvW6QIZQp0U3hkmwkOD
eZc1GNYNpYZQvvABpchPuoBqfzjmK2CLJYACTUcFvMBEc+Ildn1SNlo0YAwOxrDeYUkmb7SD+2E6
RNDBxDsIh/W1o3mpsXIZcb4uyma0Qrx6UhzW8yOyiyf3UBxDvtPfxjI4rBQEpiTdmo2OcqnX6tqA
+QDbu3tsHuoDwkHb4T57WrttFx+b2n9jQf+8nkm/SWR4sT1bLbeL3/nRO8BY2HvPKdtr1/yIPxb3
f3yXT51kR99vb4Dpenm3zUkr/mDSJGsOM5I8c2w1v0wRMwm2pvIaoKQUa2vtosXE7J8of2CLF7dq
k1KGEy0SsylfQgZpDP/iyADNh40mtGZTnyOzNBV1SRwF03OmxFSrW7O0Db35BsD0Z6X6w/b2pC2d
jSSyxgRQBas+nzScBUrc4hAR9sYDtVlseo65D2yKknwrfwpQcFTTtdfk0hTq7DVTMWTy53kLs4jj
EQyGl561V1/GlbvZT7r8mwLEor7DhWKzDi9YPBwvY85unFjRsOfpidngH4GC0jHdeQ6Gna4zbDWb
lvfKvC4tRtCroqbpgKhhAFxvBCxgSh893+Rc4HeysQoqV2jY4lf3cvv7LV0wl3Gmub5YjkbqmXXl
+dzdPapFvfUK9veZ5shTOppfbodaTLguY83yu3RsMl0whIQLRqOLpdqYaDrutt6oTCh2pI/Jh+RL
uV9jyi0ul4upnOV5YtwbpYCzwFktUcrS31D6uT2wtQCz/MeCDtCkMgEMpXRMq96U2srULUYANE3t
gmYpQJrZV1LDBB1LGoP09I5qEzukIysw2MVKgs5bUYKFpoN+m73oaUsMaj4oCQ+dfrsNMic5KZ/q
74ZDV2qrOGjdWzQct3+10C/CzrKARA8VLwvU5EyRe6PQZEM8fpMp7sqpuJik0qQXUZYwMOOet5pB
wBq8VWk1tztlZ+2Gs/uh+GVuERVxODRQuPyurmytxafjdCRqQDpkDuTZHg473+jkcUj+oHTi++hb
9NGNNn/ua88WbOEcP+IEGrwlP2t7Kn/9zdQaFBm4yqB6Q826XjUo7NUNOhDoium/DE9DpPIpKFaf
UUtr05jWjGxNvtZ/1tXFCaKmpktvjomlmo60NA1Wu3uIfgkfzVdK67+zbfTar91xC6fjVbNuNjLd
yxs8ZGnWSf2r0v5EUQdZr3+9qa9CTMO+GJai9YmhZimHFUTIFExX3Hj72yGWRgHfglegYpqgM2fr
w+PB2yKTlJyHtHmJo3wvV+OHzjK3t8MsfCCLv5/RAPohhZsdu7mBEbWSRcnZ1PwP6pi+WX73fDvE
QqmAv1hHQwW+OoSC2ffIpAjJYi/miK3VVyVO8CjAgbBO0FUtmruwRccqlwdvdzvq0qVswYphzZms
P6Qurr8R4kdp04xufJaf86Nvozp//oEzxVu9/x9wb9PXmKWHBCPjgL2CysX8ABmR59HJqBKwn9tp
D4c79ydd7/5ZO+H2eE73f5GPWmhHTfhjgMjv8Ogp/tFaRRXvrOsoxubCrnB7pyrXAOkLGQBhoBcZ
nBDvAZpVAvkH6EN8LnTRjqUfrSYd+vB37K512JfOQw6iP1VJ0D5wLq4/VxN4Rp9IbCn3K+rYonwC
5lMjbuAAFH4snbraGRo6nRuARojYGb/5jHtvu1a5nu7Kd9/RmrhgEnxVcb5oTGmQi87X43NWKpgX
tJ+MNnjBxGKXJBZWSqG6sjfe73K6cwrkSVmRuFXnBWWc44M6iY3o7GObYCoNBKTYqdz8r8JQ72Wn
y+8ZipIU115QIgpZo8+uF+YmRNQRt7mVw+T9Tp9Gwx5Xp64jlMjrb5iMI7AQcUSYCaaxKD/k4YDg
8YtfRU6GraFfOLf3+PvD6zreLHkr6zgSGlWNzp3b/2jy8CttpDVY7/sdQAxEV1RIgtb7GtnYJY1U
UFs+ozt9FyflL9yNz0Ak8ZLtgrWKzuKALoLNHhLlEEpG1GXRmdOL0j8mMka68o0W6hHXA5qdi7GL
VHyNrSJXcudUjym6K/XGewMz96eSI60U5qe/7npHEQ42CwDP6SE4v8eMChG3gtIRgJbggPr2YcJ4
Yt2xkqEubqSLMNPMXtzIUYQQFi7qhJGGu7QMPlhl8wlxtBVEyVqY2QpHH2RoeRIxeepvQfk2NJ+t
6OPtRb244C5GMlvUmKfVpRf40VkJ2Kf1p7ZGmrh809u19uDaWGbvhmGU/FGU4uhc5ui2GS80SJ0m
6lbW29JwyDOhAHGF0DqbRelTwW1Qjg/POKG/9ql23wJM4/zRt0q3BllaOn8uY822TzG6SQZrJzzL
gx1WLtKPHfBM1bBO8pDu+TN/A97Yvv29Fl6uE97f4M4ygEpR5b5eempY4tai6iElsOhb/iZRbwb7
/yJ8k/a949+p373d+K+ffNchZ2tEjbI/HbzwrBrDvsEDtcDL/fawlvbt5ajm301CeketZOYS6YR8
1x6Co7Cv92uo+eXl8c/kzT5Z1MR61eKXBcoMerUeBN/R3nwIrOKgcxY6t8f0Ts8IXaSrTzU7+0Ap
p1E7DQrhbke6Tx7zHao4dvbZPQKHvfds70f1XVx56i2Qja+izsE+I6QgP2uUkBMXvfw75TDpzSDr
fVgrZiy8Y7l2KTaDCZsKfPP0JRfdbgBzOY1PwtZ+h73kFhzyd/RKbRcjU1s8rKEY3mdMwPdA8SFF
BU8YSPj16ndRGcClr4nOwWTB24STGbDy2GvhefAEJ1KFb7e/4WI8Oo+MD96aMr9PCmxKKxpX0bkR
kvoukdyPqhSZTuiS1UCtfsSovv+bZUOKJsFGZoNr+uwFg0l7ispHFJ3zz3i3faM2tQmeE1v4OHVZ
uy1ePw/gKNZe6Av17gkZSR+LMh+8uTmECwxAbAS1EJ7FZ2Qvn9p7Zat9nyzEndY29miO1h+rqcFL
fTFfq0QvAFEJboJyQO2A7H+ey3mqqXq+ycYcEWJVFVQN0L1FoCgO7RpruFxW6TQrKHZXWf/YJmgc
I7yHFoIXfRYj4SyaI7YbclFs0AqiRIT90kY0m1OU4q2Y+ejVpEAl0V7vrW3hCTIqvRgFlDKy7p60
RnJceFxcD2Z2XmYDGrUmNiVncZ9tso3oKIejBgnql/tBAOQj7LE4Ch3hp/Wz+bQOVVvK6i6ncnaU
alYKwL8heufeB8mLzyvm9p5YPGEmWAp3LJoayKZdb0JvMOMoqcl+5ETAnT5S3LdBUe7yQH6TodFT
h9oJYf9RFTG5aH357Xb4xS3JK1GFj8g9r89O1WjsI8yHXWY3V74kBYtDD55VAc86vGKx8hhXcr2l
q8lCtJKTDsUVNDCuR9u6naiWHReuAExsRIVbreNHLf0oReU+HeKNnH4pivEv8pjLoLOLSswy2XM9
Mzy3xUMWYSkAT6D+mq+qk/0BR80T5stAs9kc2XZRrKohcLTOwSF7W6PbItxhTCk8TnzZB+Nc3ZuH
8VeOdBMHu2bjf6HlvLcOtz/rUn548UPmwgGhj8BIRgmWOpqPpfinTPiS9sPK2bpw/0vipPaBtAgJ
5rywjMFEO9I64v4XjGMkdo+jqCKWpQWf+l5eFdllYcymlmAUNGixiUCsZlOrRJULaanlTFPU34mn
Dht1aNbw0ssj+m+QeQ+v9wbLBVNFEOzrNpUkov4+umBysg+V2h1vf6PFYNxLOsAYuuXzbldu6bmr
DaxKy0rDg1WYDoqx2U5EinuIrZV9vrAgJFGG4WpA6cc9ZXbKuO7Y+FrPyvS7fjtZhgXwaNJVIu1y
GAOtMEgdkOBnXwm3PBJPj68kFc+5l21SvJUCZSWNWOho6Azmv1HeQ/WbjrpnF54Lx+RlaoCKBLO8
QwpuI9nD0TrxetgK23HlObyAQicuUEVoKlN5d14RH11BjCsKoue260+i3H+oVeuu9jt5WyHVJcgK
uFMzwGAvw+unqIcvapM/1aN4NFv63QMNTRmNPQW3cHe6XfOwvRvowDudYGFJmQ272POgGsfqGr19
fsqjrgGOHD1OEe2IKTG5PnWz1rR8hNx9IPrYtmAu4oyKcsQHCqf77APWSfXKibu4Di5manbijs0A
0bGvQ3rV4PPzY9RJ6COuVMbUpSPhIshssWlam4R4LoU0z8AtBD99r1i7nFdC/ElOLkoTmuE2RmoR
ovo9bn0bpZfvga1v3E36B6WKa80KA3zxUEB1j7o3cIl3xElMyqzEUAioVZ8bqutlU71qZbr1y3IF
ALn8iSb8LfVLrP9mJwKqZ1qmmkl4Nnv9KBXAb1usbUp9peqyPIP/hJn+/GIGB3QkcbqNCIOBQ/NF
aEX79jG6No7pzy8CZFJQdXIVc+cqAHSGj6rbbyS8Vm5HWUrTkOmiXD+1GZHRn70jPKUOsf7gzBkD
ciVyXgXLrHzT1Q94J+CQ/aC6X7QmW1mAf96X7649LiQYZRO1e35JQGDVtH7MCZu34iE2etxOkv5H
0QhvPE33QQPwQ/HhtqaeEG4VpTpmFh412ER4Svhx4JtuurY5jIlwr2c4OVS59xiMnJJy9VLgydkG
8o9EoUMLq1F86Zr2g1BKwk4v3T3CLIcupJDph4r7F6uC7E+cCs0gIeb3BHXZCFc5VoWOR16J6F8R
r72ClgoGtLy5hBA+oz88P61FGiNwMX0KLc+8gPKj6kz1gkTYTJpd9uhMzSR/LxzXoO0LYhKIKZKk
TBcgxIQ5D9BzfXWUGy3403APIbR4G7pK0E1U5z8azNoej1cbDbB9+204hg7Z4NrTfvGOvPwRs32X
FrHljTk/InVL3k14mVpkZTsLBw7H9al+NwM5WpJ7oBw79XMj4QnoDs1JjvRTkGqFXfimeMjGcLSb
Rth57Zpk3EKTb5om8hHEwvhn3j+R5SJOw6APzqQ+L1KR4yE2aK9yO+ADK5u/NU/9YZjDk6FXPm5/
HYmEm9wVofL79s6enx/T3Uj9T9PMSZHvXYGgBeQkjiCAzkzDjzqwfqM822/kkim4HWgB28eAAUYS
kZc53Mbrk8qSB79prIL0Ydc5Kn3GQgWmgB6bI9KYc25Hm1/53PNXwaaL5uJYjEW9Vvy24uGKIDHa
stSh3Y1W1bYCVDKx1t51S5XUq3jzFMPVApjEDG4qlLXHcGti4P7TeNC3mHShItodQryl1qS9lkod
V2FniQauzrqZ9VNKtvMOsJylA37tELqHfXRoHqJDvJ24QN1OfvLcDQ5OdoSx2jmP7lzJztXN34CS
rud9lpQUQ14rJujzcxtso/C7mK/iMqYhza+Ei2VkzKCUSSLjX58TwT+OO/dk3VVn65PnlJ+0R8Ra
bI6WZ9T/Mf3YKisJ8PKWZXwQStEWpGp4vajA7Zk+xETS+9fBnqBy/tZ7wN7Lqf8HpNxSt4vz+59o
8nU0rDQo3WlEy3/Un6fOfH/wv+tf1K21Nw/Z0xocfClTuQw3S4hKWa2ayiKc4LqOHCGNkJfb25ty
+Qi4GNLsVFYx5O0GnxhKtJtuJPc4Piq5nR0x2N6vUhCnCXq3Ui6izQ4cP2yU2pTT8MyrYtwVL82+
sOUvw9NgbSatlmCtzrJ45lzEm585cVCMSkY8s3K3QgogK5hMxAO7bzHfg0u0MpuLO+Ei3uzMGSLf
qlyJ1G/0tu223wLP/pK/hp9h0WxHiGTGqcW59xieUMF5uR172sa3pnZ27ohSUOKrwSZsWCQBFn+1
e48v96ZNflZicXSD/hDEKxn7ckZzMd7Z2YKxqSqEA/NbbgcnlTeTp4O/K+DvfsdWk00oHAvEqvbV
CmRqbd/P6yJ50BowQUKeQc64k8lipMpWXlq7QgwLafPs0+3JXY03O2faQUUa0mOb9ALbBN38PbXl
6nPvyPfTwl1LlhZ3Ps955IxRdaXKdH3QyHhHBL1ANjo08qkv3IMr699uD2lxqf4TYj6DXgi7P2qC
8JzCGCen33TyEW8ip0ifPOO5Fq2V63+pbC5JFwFnUxiNQu0WAwHrz+Pn+j7f+U/G2fsl67YAvLnb
dvfNm/k5dtI9VyWmzcfb413+hBfxZ4d30zaDoDYsmYnTJ+rIl2885z+s3BrW82HtsFsd8Oz4ltCJ
qcaMAQ/P5nPyktLKFZzwE7rQtnsQvo5k/Fitb4Kt60jHVeDi8hICdgThGKWfudJCjzOzqWCafBYz
/7mpULihU3l7ShePHJi5kzQ4mIx5CU9tVBFrByEAjaHtqj26OjsUt/f+/naYxZFchJldUUkq8Sjg
cDs37idX+Nknf1HhQKYMzUrKUe91UqtSqkar4GESV9aAJE7y1IsB3qXFcJbrfvvvBwPoGaFwMEAI
s8x2NhVRq1IjggWpchzq4pgC+/iLENQidfgdgLjnL/QkdYtuRMPpLHnNRpUfg2SFhfTOnmVK5adq
5/9FmN01rKTISF0iTMoFUmKn2+Bkfkj9DYRR6y7cggLBK1bbZnsDbpKCD6Zt/SryQwV5LbLXDsvF
l+Xlz5nNqUmtxfRLyiAxLB7hE8YeQ7jt6B3vFTucWFE79y7aufJhWAU+L1ZhLmKbs9xXbMzebGlb
cxGZp+zkb6fcvjnGpzVsw+Jdy6pRLQuCJeqns9wpjJU+rK0umMhRU9dRPifIA+I90XOM6Hc9bwfd
nsyUt2sbcPEkw64bMjTYUNoqs7QGHIBVBSmhjVfx1N4jl32qUCbc0z5yhp17Hx3hCtxjcd9tknYX
vK79gGlo89wGTinlYmTappLx9XUY51xHozxE5zQ+G/33SHdGdw3AtFTnRFwABXwexBKd6usYyogp
mi7nBajGb4pl2LFIPetLHo8rOeLSaQaBj5aHqk+dltlnjJV4DMS6BmaIkWw0fkbpbOWIWVwpKAdN
3UxqTe9QDWZcm6URirh2H92TWWzYmIKNxw3W2sg0qIfpJWa8eaufaXEzXAaendT4qWdRP7mi1kNy
ELAqovzpxwCy5W2uFeGmxjLc7ALLTgbB8XJ1rci/+Oa//AGzyfVaIKlSzMj7nbUpNkq1L19dtmTt
pI8l0jzd7gDhbqWMsrRyLoPOHhm93xZWnkzTbR7NXNgo6bit5Jei1ne3D/bF9+dlpNk+5KjPLU+f
XGchXzpE2aTppr0L7NG0wVPx5P334g50xiVY3VPpXwa1cr0rirRSsIABhNuW0n2mS9/NKnlbGdWU
eM13N913ZDdEKCTvOvByZ7ij5QGDVJ5EdBaqffIg2KBVbf8u2a0eo0tJC6UCtp8hIUs6B9dnZlPq
UWGFZyNBL9fqa6h8vuJthrHKoa0XNAqHNwka9ibqcVAfhFJEzLAAYhKphxRb6SNXK/Igtfb/OPuy
3chxptknEqBd1K2W2rzbst3uG6Hb3S1Ru6hdT/8HPTjfVElC8fRgLgYYA5NFikzmEhnxEM92A7F5
LWAsviUSE9FebN4n1IQhuiJzGujlbyWQCFe0BCWssLSfoGvyDKEXze1tkFCqFphQVNCRgUiS3Upa
vwtbQgUne/M+cZgl2ttQo1aWn3+0MjLJJvLZwZXd/li70eiSY3SsbmoPDztG4IGzE+kRbkbq51YX
kXocQcrc5jWJ4VRB+xDvzG9mOagYuLwwCS2P6wdwwyOjj6HggUMBXrVX1XFrkGKp7xHNWJMzpmBF
tJ6vW9h4v+DwMegLd8wH6xa3qLPwn8o5oq9Gy6AQjrz8UWpEnZkNI8DN6ZCHQ0Md6NiFcygw9aLV
rR6/pp3ppSoqucbPslGP15eydSTQDQRLOO8HIvRfBFvVCE8hpXP8lUaBU8m1+x1EjPN97UFoHPOj
TjW6GG8QDWxvLc/QbRToeddrVRWPcisEChtV8aT8SFG2NegdE01ibTlYkEpwvVJwCQMXuAg0uopC
HBpikSjecllqE9hbXlDUwYxFDqhlHK5v5taaCPIODfIoGPRZXi8d0zBDExIpSBHwuYbefOuL8gBl
bmFIsHHG0cLlKjFAx9orAJ4p52oHdRApYN5YOsMb9OUg33bqf/YOw1yxFv23IsaFzcW7KJcJ60sK
mxmYkKPu+1zrIv/Ev8fi6bgwsTjz4CctpmKGicFlt9WxhwBj4rF35kND/JcqhKduno/zbVwkPlFn
5qmuf21jEdAf+XN+SnaKBWax0a9kVExFuc3WCUGzFXIkkArhvd7L9xdJN0mSsZIC3R48ZcAMep64
pqgWtHk6zqzwv5+1ZkARxUKpxbKmXtcdLbHepFFE8rxVaQatw79L4Us9M5JgjnKUWI2l7DOQyLvN
XX/gzaYB3C1C8LJo3xZnzzBbqB0lMIamoivpNwhIQccrgA5uPVQXS1ocv6nSWM1CWAm/Dz7auD7m
fI8jalnGDyYEt/P/2eqsn+3f4uzVWjpnFnTjg1CNTjM52eAQqscbO1N2NHu67pi2D/qZsYWXZ2md
j5MGYwB+f8uO7Kgd0D7j8NbRHwGpE14twQdb4gMhQR9VygCDumQ3+xrb6kbN+AN0RSKfsRFunn+0
ZaIn5dWUpBkOO30DgP7Q7BH8gTPTmX0Cah0h7nrDHJc8g+Yx3O56NFstTVJgFDYFNCwJNG8+gIMa
7inCHDZGR/fXv9sWOoMnsSj4YRYbML5FpEGGthpZjjGc1lMnR/oW3Y+3GE84tPvsrvLmHUUPstql
J8WDmITkd7vGCx+iR9CIW5iDPElPqpfuZJG85AYBD1AVmoGKEVS4oH20uPvmlMWzxUKKdxXSTU53
L7txYDxEz+1xhM8GGbHf/vmcD5I7nsjttFN8jPVEn9ORPggTgLWzQ5BnAH2PUgoUmJblscjsc7uH
qntQfDLq0LevCVuPgek5Aj9k5oMY8kn0XfjdvLy7XOkJ5HiAUWF+bZn0TxKCv1yO7CBS7c/ECI9y
B+Cv1p6UpvpVKOwmnYUjy+sbhUgMwSZQzaCjtL+u+Jm/zUFnOI1SaOEKT74F+beXyMcILCgWiucI
Reeb2I88RdSQ5QdsuVIQO0BxG2Is9ooxZVTBUdHPphWoqQ44/5SnTt/lt6Dtvqk1DW2vRr23Krly
iRQNkKGrn1neWgLHvPzEXwgKcPtgbhRgl1W0k8812D/qPHodu/SGaOktGXXBTeMPyPk6uQmMjCBp
5UgevM74+9nupuOcVWUzRK9KoR5L40XPu1NkoMf+ef1Gb33F8/1ceH3IXthIAy2Ua6bvtP/ej+FO
lnL/upGNipGloYOuGoCCYLpuWeBLI9wTIkMDAWozT+Yf3IU9lBJ8ey99r5yPzFd/cmTSdaMbSIlL
o4uljSOEfJRKsYIWvdLERWTqpQe0ZnzjxdxnH/VvXgWIH9oT75TMpzlzQF/5rvnJk6jKsa4J4JfA
PSHH5mWIZdjPolxlYTRZAWW/bOlziE5K/TGrmlNpsxsVhpsDlCRY/fo5v7S5iLnmvjHqecKWj6BT
lXFLPjFE5mGehT5J95CY9ef9sKsfZ5R3W0xaae5wZHf2sd1XoK35ezUY/mOQVSE7BfRomYiYJKWR
quHHtBqNMDgTP6UN3feQO/CuL3sjfby0tMjtrVAb4jEZrCC7hcaGBofE+3+mR+8azzqxZyX1zP+P
Z3j7C/+7wMV17Uo6SXneW0E1v7A58Rrrvcp6p9EjlyjFsbZUCDUIuuObV/dsUxdfuE2zjkQNlspY
uYskDHxPzIuz/iDY0q/X49wXIR0HgywBowIEw9b60FFZQV9iYHbAqi7aqdGQeNFUK2+dAfKDJquq
uwJqIfuk1OdjqEN6Iqt1yH4j9XRHGqIkWzVolKT97A1yHbllCZ13YOWfTb0BFBKICdTHSlcPpbs2
anSv7aA/zEC64KqZlXsT9MUdu6wwX0KjgzZYxwzC32U0fbZT/LO06cmayDE1oYKSNZnp5qy8SUp1
18eGF0YAMefqY5QSDIPJR9NqbiHFMvg2NFKCzpZCT2uMo87mWz0pTjRtWyeVhscay3MgUFL5hpah
3JA3qtMOU++hAO1IZt7fqVH/DnE2ej8rDEzsfVw+gchRg6A0EJhemUoh5l2gKyLhZSxt24tKcrSz
8lcnJ6ajzqTxmyx0S814kULo26PHE3nhHB9Uyz4qVrynxH6YlRCsoZZC+EzGHdFyPx8ghjGi0N6Y
Mhpdypi7LNM+0yH7GRVk19TVDa78s50akOOb36OsOEV6e9BnyK9biY8retONww8lmx5bw/5s9MLn
mgZJDJlSSypObZP7bMp3dmHf2F3+oEvZDgNyu0zVjmZd76eUPVIWsxsMDbDdqIzgVayMZJdb5Xg7
6gxUdpqeOHJvgLxEVfL7RuumzimGDgznGVCGs5TRo05T85GwSns0RzI/W6MxvMc2gQKINiTpjZlL
O8NkgTSW1C275INJ5HWMWXyQ5iRxm1wbHuJUhFTavE0GSpGyYmPSYQl3TjghbzVWdpBCv9UrCoiw
TB2GHOR5ED1MvGe3uk8WalwoyylcTO7ybU/KJlMbLbGDOjTbvdZZs2eH+V1dNpPTyMDGzgWqJ2Fm
1fd2xHm4mmjP8hq4yTQbPrJ50F0ggcYbJaz3s6UkDqHgCzbMufdRwvomj0MreE1W+dpXOAINP5wQ
1ApWzcGBMQOj6ihcjf2UOPNo/RzktHKZOpw6Y4JIDTg0zHLc6Q39nWf27yQs7ysNCStrasH2rbLi
f34LJFTBcGFDK3bhazEz3LcY4pPwrod7HTNn8U5+1PYc32x7Ika0VfN3aW3hZZssLcZySiM0YFGK
jhwjxOTFCezke3rkadaATjSk6w23ecgfRBiP5aH8Ms7HJBULxdDViPTIWNeOhS0FFoLdejyUKZDN
+g+Bg1+GCv9YQfoI/VMZFd7FeSyp1M2RhiWOOwnSYr0bo8oV+fGD5BrfoUXkhp8dcORejmaQiERk
I84FPzl6D0DGIzpc8i3V2aTFdTVLwdzjzDexJrthlKD8SpSg78beub7W5Ybypww1ZaALcHDWJOzK
kGLqgE4kIFYa0KSA/JMa/gjr8u+HNGDBAo8YBH85GH9R4KD9DIkSmpMgMTPH7EI3bd8xNSgIdzaX
86+VrwbPWZaQM6ml49xgOUMPcirzV93Ft2obVoJt44d86bGgfUN0E0ScXG7v0mNBdlVLldK2gnQc
j1rIbqIkEzGhLU8C/zSYkUcvCFjfNR/PJFVsKng4M6vF86BgLjCr7qJqaKHrp7/9/TE4t8V/y9m+
VaMO+RYKW+UQflOm9l5NpPdBno7XzWzUJC/XtLhZfdMRWSpgp2p1HzMGt1kTe2HTnwxSHdCpf0LX
Zi938oAuh+zNhiVIl7fOBxfZQ48V4yArZfQspUbY0w5xd2scpS48aNKE4Vyyu77OzU/HS1A6RznZ
y55NWo+g+CwQ3uvFixRFbtFGzqB8yrkiOO8CQ0skuN2h9JOOCLPJCLkwGZUHK/HGQvuYklJgagOU
gm/376KsRamrkIac6RkPr/HM2DcUOmjo2X4PPctHaOBhIMpTd61ryo7spdw3/j2JPH4A2GgRKKCw
s0KMdJnRlAizUGAp5NsiMvyWdIehR9rYFtPNQAxBVWNzc5Gkov2m60jHFy4LU1ZTHrcFDgukHEDr
48O+AzU66L4KAF7bljjSAJ3ytf4jF/IyS51iZQ0+XRw/W5AjdWMwDlQ2+/gPZxOvxf+zxX/L+VUn
Sq0BPGEFRXqrQ0SpKM0ddHy9COqC1y1tOUmMGiO9B8AHYtuL/YuhMWkmBTEDpRuOhTbfJ60o9lm+
1NxHQvIUhRT+iK0IEMu4N6sMWWhgVe0xjREptvc0Vu7C5Lkgb9eXs+U7TGgyoaiMhxIP5uXGoaEd
a5OEj0SQsdgZlDMV0BJCG/e6mc1dOzPD/372fZSyLQxZg5kBwlY6ee7j//KwIFs0sXfoW69opPW5
ZqB8hAXAW2pXr7r7sGkx8BRLjmyJyOs2jraOeA29azA5EgzDXS4HUpYJpWhiB8pEbkPDeK3T/mAr
6TPgVP71ndugXMFjeWZrcbQRxshxFk9WID91/sAczhCUeLlbg8b5aLvyQ3oMHaB2Yid+FY2Gb3y2
C9uLl01X6rGmhWwFZiE9A1X3XhfdXrA+fsIWUQcwbDKIBr8q6suUjEw6kWSjxdUdte8VGfZDAyFU
vbaBFHqmIXVsKFxSsBTHM9pHOgkGouzT2hSc0I3ium6ibgntP3QY0Le//KSVpEhSrMEvalp7TKBY
GXZ3cgRyi2Ty9Pa9s56ur3vj4sEecAK46qi6LHuymtqkXW4kCBrQQ+nbl8JukFZnglVxb7TcXKKB
dRztHMNeYR6NJh41Bc4QfhGJZYNJMal+borSSZTElWJ9XxU/i/L1+tK2thK9I9wNzuG6ynyNTJ6t
2o6MYDIzKFtrluKkJKOuVcWnobK8xDCeciIsP2+4TUPGOVJ08E6DZnXxBbsibqVyoEbQMbQM/Oh5
1P0x281e4QFMjDkLbXowyvvJ4yQKotqnyPjilkZtXMeAghmBbf40MTldx9RJwINampET/5eMgLdl
4HggIy6v6G2ahkBEVc+NgEmTY8cfeYjR/UREr/BVsF2cHtQEcULxCqEiuGxyKmNBokHiO4p2D3VS
BSxoLjLHegZih/eBWkcGkuytVB28GgNY9P1R3c+vAIZ614/UBogNaSsHL+DJRetvGbY0hUkSKwv1
gBYvOHuq22U9ZF9fxtkHa9MxUY/yPB0jGQy31y1vuPovcgkURsE3uwquO9rbMhIWPQCwxrFZ4VYT
lhuhflP1kSIwtnGKUJri3xTpEXwC//vZMzlWWd7kbaUHw1h5VvohKYYLGj+njVD6FcF5livjBQFo
ukJYHTRNBJOPl8bUnEJ9UcWgcgRAlBuh3urYBCq+uuaVVBXkKMuXhBvDhAfqSthFcHYsjE2lUU3o
mQL8bQBHnP9BBfD6d9o2gO4ozgdHRi+2ro0wd60WFAaaO6V7jC0RacbSYf+zAgsEhJi7x9dZuBfa
lCh1FTF91SKzRUEW+ll2lb2nlSkiINqsw8EronQBcgQeal5+maFDVVYKpRjVqMk3f1gH46bcI1r3
40MocXzuX8a0X0tDLgC6DEPGMV98nKjKpnwMSfyapRrKM6r80VDr2/Xvs7l9eOdUaLPzhudiTRNh
BH062Bj07Ki1w6Ex651qtgIGhuXb87WUMzP8mJzfoFwmQ9ObMfQ9yI1qyPs8w3B4mNG9WiXuOKYU
KuqVCJqwCtJgFo8dgkHeK0Z1bbGDRkuypDcGFLge9P3gR7JrlY5yO+zLvXJfvFl38q4CZcUvpcZk
hejt2VjzufElb5A9SyVtVFTXshoqPlnnSOSnVQGJYf4IFX3XWYrgvGx8ywuDi6R5xPyDYthYLcnU
m0xnbtsBn1+2++tHRrQu9fJbxnQamlyfgLGx7eNsda6V6u6svWgtyBumB3X+vG5PtKzFEc2NIi2k
CcvSYhACApEaggEbomuCt2zDU13s3uKIAnBgU5aNUpA02o01jrf5LIKgbqwEpNoIvvAlwG+8vGzd
2MZJWlsArhkNCgq2PysHbRTVC7dq9BdmFitp48wwylaHmdN0Ykc+vKfd8bLJ1xCB4NBteUVYQ8xs
EWSrK6oaVLbhgiEZD+hfdAhHdzxSNLg5UA799SHFgJaIen17G23E6BxvtKJCNxMWJcqMA1gXv2Km
H7sQBJPFX4tjwXlgYf8zsyRjjUM7ktpIBv60gszH2L/aVgI1J/MWyNTE6VjzFlN6L7f1rivH2q1q
RdRQ3wgFLn7B4kLb0HuO2w6/QB5Tn0FFWM9bp0uBWK6Z4FJvmtIQyvG+Dnodi3c6omDV11Lw/Gi1
cUBX9JC1uNhAlE3Pf32b0ciCEquBEUlEb/zjnr0ERluhfK3AUBb+GBrDjfpvkSrKrzbu8oURvtoz
I5FBoj7KcCbbYR93ryOUef/DKtCtxMgxKFdRtbs0UGXFoKopcIZ9eIKndViT4az/ZaXu6wAi2AA+
B7OrqxhXLcCnFIVwfAWazik9KT0GMuvbvh3866vZ3C4DEq82FHuwmMXHj1OM1KSkxTnrssmZLUmB
3LlIP2Tz1p4Z4c/K2TcBQ6eSdj2MqNLjpHwzjG95IQoGt10fPCuALhiPXenV5hJkSsDDBCd+zO81
bzzMe2PPqVhSLxLOhq3wLl8fCImeDdJdzBwtE7GkZ+1QAN365frK3lN1J/Rst/f1nXEabq234km+
iRqBx938WpgyNjHMyMnBFl+LUcnQyoxisICi4P9AJUlwuDddOuSt0W0C8SE8++J0qxHpZHMopWCk
EvLJsLofVY063dD6qFKfktE4NfUQIA7wu1JpnEopn6Gkljh6JOJt2jo1KIHy1BJYi1UhtAIeYJw7
sNSSfF+EswOiBmeeRU/m1pbCJ2HsBQNZawUYgEAgjRarYaCP/U3Rzq9gZQuu37EtB4v+GgZdkbiv
dV8sEjJFC4cwsKVdV+do2H90GGoQEXtv7hcn95Uxwq2schRaG0M3aG2Iakvp1hFzkx7/FnKD8Bjv
vATBTz7wn/8zwzf07DKj7hkXoHsJcc9McEp/cOIjLvOpENeECPtO1Ivf/EAEoA3CFVcw976wl9Es
7dsZx0B6l/H5JfCHXf8+W1gDaCn8a2LhnyC+NiphARPyUxKwxivveaIQnVIsq69dG9rUt9ORQ5e9
+FVgm1+o5XaiRgpQLQavCAo7l8uT9HlgXVzagf3CjpBAuWvuchBJscmZbqvvoT//um5wfRhRUlXR
LcSFAiZ0GYi2MbVVlEmsYErf2/pkQDfYqO9VTfRMrj8bL92qqKjiYZHxilyuqwMWWIpbFKrL9uc8
/M7Gn9fXseGB0fg0gJMFnzTYz5fYaxRqKzsDzi0wHDDjdOiRHOoR1B8G6GL6P/HoqV6XQnVWlJqv
+POxLjwvUKwETwK/0AsXqYeF2ZF+tAF1pPfkhNGknflo/oIU8y5yq+90V4qWurWX5xb538+uHNq6
BigUYbEFn1t75FP69LfpkQfFNdz+ju5kUQK79iVYIx4Y8PiiPLACwAxKpWa9SUiQd5BXtJXHSmt8
luqCkvvGcwM7eK7x2AC2vxrMi7VOHwBVJAEUMUdM5knvjenaPrhjewcBIqhc/p5bDMtBO8FCdwsY
b7LiFlOUbjQKpSNoMPNhwNilp3xP3WmneuIJgY3rhhnUL00lxcaw6OKwmI0x1FptGwiuPyw6OIo9
OGHxbY5V7/p92DgjCn/FwEACbaXVRBnEF+O57YgRZIXtqCgfTrN1uG6Ce9pLV4UTAUIY1ItQBlvV
uPNQraKxtdBFqO/DVPfSVnbs/FSDnAKv/+66sa37jZcfanAoHnJxgUUGVLGOksysza85B6Be1B/m
7FYP4TE8ANpaOl2QZXuxmuTWkQTzFWbWkdFiCmDpkHsMWGSZmpiAuY1eY+6g/oHTAY3H0rEAVX+Q
xKX0dVkF4Jt/TS7hFdMwG1UqwSQXzuTIOvobXXIM+4BnmhM7cF0OqKq8a61Qy2x7uUg0wAMMkPEK
fUDTrC6nGB+1/TZ6mpfChd4h0/Qmb36lO/sozK03XAuKBf8zuMROSW0hGXOlGZjtHMB1oDiafpB8
cFN7ZcCeVQezWpb/H/wZitC4friJKOIu05ysMOucmSbK+EPm5KhElyxghXCufv2YA6kFeTrom0Fl
dcXQgWw2VVq11wN1r+xQtN9z1Ir5MuAtgqiKOwjc58ad55NOnE0MvCMrRGbYYNA4AqV3MCjNcCBh
GzvoOxaCAu7WEbkws3h+EDflpKeShpEGSsHk0O0x0eW3TjL51VvhV3upEFx+0cL4GTp78CIKbvp4
gMVEYyieyvU3BDOiwfpVBwsPAU68jlcHzE3rR05pGyDcYkMLAKXu3Civ362hJJhgqoDxrvvPsrSJ
O9XWzmAK2JCplQomCXgMtHCo+N1IbxBIbDDChmkWjU3cal9JZLNPMRnyX1jn+DqBjJBxTkD4sSLi
MIcw6Sfg1QNqGTsbpKTa6F531qu+JEygxI+zj16FCnzMIkgPmS7DX6fAjhpArSfQNMip6Vh9cd+D
B5V2qa9nN3Su3TCXPammbq1j/IAqnpz3pyj5KdWVx5js9cCXy0pyr6WQiTdEoNf1sQJ3Djq0CsCh
BF3pxbGqSDLPRG2MIJkML0JLoC4EX3TjrgDJZeHZgqORyaoK0fZJGNpzpuOTajvwZz217+DHgjeF
QO+DiVjbu77za2+KKVRob8Jxg1gYzefLmxJKdUTCmWgI1G7jrPQm5b4sRDJfAiPLcmjRG21DkxiL
6p8T+lFUN4qwYbPC/SGaxxdRMKUEj4aQfvFx1LSPUWeZtABYCOVb9GzsdMChwYH+aD9bPgqfT7Li
TDv5FjOv6NnITvvx91tpcCYPsLIA/rIs6ZBRrhHG1HoAJlNHDX/L2puhRIKbsrWV+J/jH8zjQWVz
EdVIcRejsFdqQaRHXsQZ5NlnXpsCKxvBEyhwgBDganMaWdHR2SoFGVXTqYH6pP9Jc4ADWusEIrU/
8q69HwHCalxsYv4gqkGsI5kLu8vHHY+saoyAiwaK1R2iWXnrzXIPsK1nmYmXWc1ukGdBVLp1qVG8
hHdDGo0Oy+LcWHWUp2XWKkFhHXP9KaajoDywYYDP2eqoQPC2w9JAMTdFIk2hHBjjuJvL/Jjlz9dP
3op4D2f/wgTPIs7eO1tObRa1thzER8tRkclSH1NbReXYn/KeE85KjnIwH6W38nb0E9nNP5uXyh1k
Rxf8knW6cvlDFn5cB4NZnyRY66iFe7MunNSYXVNFPaIWBoLrYInb4tuKwhiGIPjfzxZNejAua7WJ
fQWRtxaDqHw+tCDMp0EZaD9iX1RI2njvLw3yD31mkJVgoYG2ghyUza9sOGnj6PfqbTrpKPI8qaG9
M3B2QjYLgpmtN8EESgFpLpi21nkT9EBZaGVY6PTUgpmggE6ijVIxBjw0fzpAL+H1+nHa+ohn9pbp
RDHnZh43sDcAIjT1Py29d2h5rNlfh59QDgEsRgawTJVXNPPDnNslY40c6Gl1j4HCWx3kPdeXsnH3
OEkWWi06iMpWXfxOLyva6cYcQB3xuUn1G6uovL83AWQH0HGAPyOvXXjkYUgKZOjNHFTozEuj/V40
5tt1E1v3m8NScdYhrbzm/SWpHIYJaKgCcodCB+/LRpiNJYoTBhwKxw4duBtK0KOZLzl15F25K/b0
vYgOsygE2nh/zn/J0kGrbJKlecYvKTDdaeov3fiSSyIuRJGRxZbOOsaNkwRGYngOzYbzYr9UJuKn
F1lRL6+zVBoFVVpzgq/6rdPODdtTlIqovzeNoF6KDo+8gTHqB4l0raVOwRyzt6SvPiupP+Vhfrx+
QjbNQGwCPgJjIyu8DzQc+wZTiVMAPd99TQmmzmj0IUmzwM6Ga0B5CNmGgXF43NnFl4knpZvLiE1B
XcfPZDRu0gwqDbJqAE04Cfzepi0bsm0Wl7xdgU6HVs2zQc3xfVQUY2PFJenPoUg8A/oQf717wPkY
iOoh8IK+7CIIhgRJ0dFikoM0Peht6CYmxCZ/XLex4YnObSwJYbuGmhRVXzmoMd+ezG8zEY2ubUCW
MC/x7zKWM3kQpJalMMMySraTNK+67YGnwGR0/pT+Tt6tV5B5Zz+sP6UHiI9rBdfXt/VKIXyC/jI6
fyiNLsMcEz1nPP/zP88xyRxInXnVjfUUH5jLXgdHVJLZNghoN8rIwAavfLseTWlKSC6j0AZRX8T6
veyEmsNRdaCOctR3cBAK1rhxJDnbJSJ81BWRNPFreBYBVG1ZVyVN5aDftccMpD197BiyU99xtVTO
t5tkvpQ49qOIFmLLMFhLEDwC14lxiMUJTaahADBBnwI0UR2jezcYvZPpR1iFggu+4UgINDYxbYFo
Y430Zq2cJMVQTkEjvRPzPtf+9MaLYBc3ArcLGzwJONvFTDO7qaSg0+SjuUrsWD85PXJ+VPy0QwOQ
7oRHhbvyy0IJh8qjtg2iZPStllnu3MRGykZzhEVtp/+e+x2BoA04PNz6oRRTcq14UxCPQ4kejSVe
0eCDEJcr7PsU4J/K7L5C0+pRfVUkN0Zx7Vfl2/vC71onw0z9iO6ScKkbm3tueplr97o61lML07w8
CtZUt7B36Z7Lz2LQGZroGDgXBEAbyAlUnzBvZPKJVg56ulytbSaYAc3kIbAeeNUyOrXOsCuP/yAn
/sMCUVYHrhWUJFwMfZkBxzJJbApezq/TA/IMz8RwGKj99F27j39HhSNq2K3vHke2cPgJT95WQ7QN
oZY1ylkfzIPmKeAsHO16X5u/MCQsuBj89bw8pnhckdZjuA6EM8DUXG4kEtEopDrpglHPvUq/bbLc
UeabuXqLp9ipwtcse1KqP8CvC3LgjXz/wrLNqQ/OrqSipxiSMXBqOD45LlztRlGgQUbdzosP82uI
TkLriE/r+lG8NLsIJ1SmlNWoYcG1abgVuISdToNC8/Vt3fp+OJ4cro6qDCjqL9cGyBpNMn4jmhKU
C9FTAdHoqvnDtPfrdjbeX8zHQKAcBShwLayKmGZmgBY5kdpADX0KAhS/DYxD7GETvzWfdenUQQie
7czngCLRtVj7bT6bg748JhhxC5cPRD3NWTOwuAsS+hrL73WEUXwg/gQr3LRCkKlxDlRUQRdbmcZ9
pivNhBXukYS49Z3dQL0i9qDFDi6mrNqnnu1pgmuxcUhsvqnI4nD5EEtefj+U3rW6r8MmgLgLjqHt
WMnb9XVtLOvCAj9BZ6c/rJKkafq4DWrK9nJuHbK6uWszEUx43f/kTJ3AuoIuAVChZXwm9VOkt8zC
QobbOGE/MktywvDViiHcyyzBadwoqcMa5lox9g/NODxGl4uq7brJMSjWBOnbP/TZBIHJTgudKndR
G0JrHPgU5ufBNEOr4ZR70U5//vuaKH4E5tQAjOIcYkusA6oWTVeSuAn05D03Omit2d44iQ7/RihI
UG9F2qNi9sXWloV5qShijJjLDPUv9ARvix3XUpsehp20z3fSURcog6zPC8zxOBA9XoKK78JPSwrU
wbveYoEdPrCJOor2lIrYPdZe68LGcgQg6QxIgVPYiKo4yBrZL3OQbBqyF82jwPtvLgdUF5yEGtwX
y1s9DTYGYKaRBZORg6bns+1Ut5xFutgb5TOsCLoDoAzhEzfL143WVVK1LRqnmb3vkulA5+T4ME93
pvaGjijKkrILgWn3+tXe2kYDCs+4A2gJoIN1eQsqs0nsnrQsUBg4X3LDn4zECfW3tBaNvW7dbtwz
8JMA9oKa08JNRTWRLHs26yAOh70darsua/bjVHl9wY5qRP96/Aqz8dhKrIt7wKXDp63UV4MGnyW1
oPJRnMYUlXo2tg5enpMYooS21osxGzbpSq7hUlkddciAgUCljzxZz6HPWAl107cc1oW9RVrQy2U2
SPXMgq6T70vMoGit9ERn0NnqWleAk03yiNSB0CuUJ6fsS8AGUbUHhZLsqJH1OCbkMZntAxjHPuQ0
T12gQkenyQfTlxPrR6/P2d+frYsfvHADs9Srymhig6b4m5L+6csnSXoMR0H7fON2nltZFg6kJkIx
ptfhbIry1Fb5PZm1m3kiAsT4+pXFhA96VxC5RUkWWfzlRZEGhZKZdSzo9d/ReGxTUbltA/fGh6ls
1GLhNdf9sdnM1YpU+L76k/VtvuVYRRUB2S1YQL3uqLx2PyeReMtGIgabnBgMkTsqO8uHYbJ0DFzQ
AjYxw5UC/6t5ne0WyIi0OxrQXzr4kT4n4uQvysd1x8M//mUsf2l5EVPYZtGWjZGzAMo4YEn+pzdf
nERakFteFT1PsHQC0w1XsJySLOisK9WIFSZHclKc2jWP2r47ipParXNoEXAJgSIBJWBrEU9EXWWq
0jTXgZpA5jYcTnNavBQREfm1rY1D6xuIJkCEOXzr8iAWRSi3fd3VqKcPwdCUd6GCG64P4zOpkx/T
wAYnDufO7fT4e1jQn9o4vYAvH0DGQTdPIELtQH6SJHuoUavuaGh3CLGSCrJynTW4kj3rjpl2s2Oy
2AcbXeYQUn7X5fRzHOJvqlndWwq9DXVA7eSuoy4hrdcM8n2PoQZm2Cfo03ucpbCex28sy2xPJfFD
WjfMT5vZ8kIln5xMLcG6p2NSnqjpBOYxaFuHU1a5XdOW/vVjtnWr0L5H6s3hiGuO0hr8iRE6BvyE
Z48j9WPFSTBIwFUxosZLkECC2vfGFoQMG4/dhVXuTc4i5iZvMCBpIWSwK8OxNfqDGM2vUI2PbDD3
bUF311e54ZwQ/4Oxl8+aAiK18LQYlLLjbppYkJqjmyXHZlZFqc26boLK3r8mlhlwM5OoZh2803Qa
PXDNHsaf9n2zm13mtE/Tu6hR+pW1LPzDhb2FvzXoxEgfw95sO/JJdotfau3Ib6Hl6mDhBqtUBkYQ
0+v97Nko9knj9G+Rq4DF8knxxXoCG+iJy+XzCtrZB+0VKTMthg+q74uA3cZ75nHKXWiw36uAbCk3
7c38BF6h6o2NXrsXujH+uF/bjkUNKWPV3DIF9hs/3EOrTfO06LHb9wd+kJMZqvEObbwCUxxvXBD5
t7C5y/f72g9YnOhilNVCT3HEQIuOull5mg/6UTklh+q3iPV7w8Ph03PSb0y142FaetJMLweVx6R1
m2KEeILis+3EaXGMlfAnqUInn5K7KqSigG7Dg6M0wfuhKhoqeCsuv7ExFkBW2RkLSKEFcq8dirnd
l00nCFg2Lyta4QbPjvjbdGmm1cBRYvYJC8wwBCkg9VC18K77g613HSgpMJ4B94o0bNmHiuoZ8wkq
ZV8F1uimvuOoV67oZew1Pz5FbrsX11i2L8mZ1cUlKRppkhuM+uKSTJnT9y4krd3kpb9B2gRSMeBQ
96C/uy3+j7PvWo4cSZb9lWP7jr3Q4tjZfYAqSVlF1S+wJpuNhEyIhPz668kVwwJghZ19mzE2GUgV
GRnh4b6PD5n7H2gGLPko4M0xbEQzcwJSM81ylugGruAb8Lzsmk226YnPRVK5AFL9AjGL6/M8I+hH
oYOrZ//b4iQmD+OhLntwvyC6YDtyD6LTYqf4yPwg6cNsNtjsZTxyMRwkCE+GBwJDaQOONRfsaqS3
SeMK5+tftPAoufigyU3AatRsGwUfZChPfXVS6KH8pbdrBcHFlf427qnsxGCZVqQVMFO8DsiWEEfa
qk8G0BC1nfo7nhjN7dsg9fvco26Cxp7VVNvSKfr+BZPDGkVpqKhgq8deC7flQ/OEDvbiwBWHFK//
JD+Me+G/uGRN3v+I8i70gKaXrJR3OuTN1PKsQ5JvFN+ydiVtspBlxm76w8L0jh0pYbKVaeV5PDGX
79/gjQN2GFTDuEZUfddt1wa1FB9f2JzOIygwkXbDqNQN2ykHtjUeVJ9rbNAVupIl7wrAJgJjkLwh
mzLx6mMq8+AyKMHZUD2ZWrEVe9WPxG7FzEKzGSaR42Z4RgP9UZP4eBwlEIl02BjtR44WpWcERVsF
bCKGF7Y2tCp4Ha05IeoLfWUtNl+4I7+bnrxpUnCllyb3BoJJdkICpEEl/7p+vmfUm18eB4kik6cs
OdPy5e1Bmkql/SDh5OGdb4tRAN9KrMQpglLbRGFh2FaTv0Pf4gTeqMLuwANuS2Bvc65/x+Lx+/YZ
E1cvhwAfpBZ3AHFwUgq4dG015ly0gbokyJB55WxaMRdIHut51pVnMXyVmswO29/XB7EUVKEi8W8D
k/XSm9JU06gtUU8yUR7Xi4ekqPdSYOq22EnPglwdgP9fS/QtDYvrsaFpDwBVPPYvV7CxhpxkbQmr
GdmCctFthIfr41o6at8t8C/4FqxmRsJ6Maxx1IAPIpbsSMYhhMrtdSuLrgPZUPQuAAiLutHkRBtj
E6Skxfpw/eDuhritTY/WvtpoK+dqKSAEjBGsmkiPIFM5mbGojvpCBQEVXAcgm9Z93H02SuwEee8U
zU+0+DukkvbXR7e4St9sTuZwEBotVyhskvwpS4668nT97y8+TL8PauKnlLHQukSDAXGDAoPm6XhE
6PeRE/+0Sie/lW3iJe//jU2cfTQrQEIXrESXG8NoFbkxu7z8qg0Tp7vRkV7atAiQRLf6ob5Umiv8
WrHJD9H04YCYEMAXkHyhQ2K6eGIV9qWlF+eC2kHnwktwLIrgQMY3NZ3qWZUAyBNdeWu8EdVdMb50
wr8bn6yiPkaDPFYwDgGl5/ac++Qu24eP7ZE/nZRNUHvZL/Qdxz9CV165zRc37bdxT9Y3McKQ5aVZ
4HTgYt22WzRd7uTtqi7T4vyCIA7+hIN8pliKakj1SgNnKhJpwT68RfuqB1+G3IrLPBlkCcJefY9O
q/R0fOZmy4qyAUDhqGCBr+NyK4laHlekVvnMotRpV4jxvGQTHWU/96y3yon+vJw2v/p4peJfJid3
jpSRiIwCFpN3DvbQaFb3wjbYoBx5UjHmzGn8KONcPJVD7yx3FVC96Fa/2Z/s5LK0KiEcYR9Jq444
r+yoenRzbzkygKYNBKLibbIqhLa4vN+MTnbw0JcxjRvMcyCBLrN8UUW4QLO1pWTt+btoiTcy6chA
41qaPB2arJfKmo7Fue57B5wT2zIX7T69D42V62kxzoVeLBRDNRzOWTkyFyrNCBqr+DcGZ0Sz24lr
slsb0Y5ttDR1L2s7dgEkjCw3DwrxuEdSYfq8N+RMQtspZpJr8yErdySfpcc7lK0XCi2d7i2nAD1l
u/wfupSKVznCPX2P/jxe5vI7JttYJEgNaCW+Q5NlW2HECUoVBaPUFoLf193f0jMNQ0aoCI8PJNDU
Nwhx3Un9KMEUWgDqW8BHehv1osiwQSTlFL/ZwUBXvexGzFEtP/byJ33FCy5dc188CKhoQihrxn6E
nRsTPccncORM8VY/YK6RDWg90R125vs6ZmYBZvJVPUHX3z8sTt7kWRIErB87uAmI5mk+z3uo98G9
Rrdc20Lby252KpD0fTHuO8O+PuMLLgJxqobSN/jG54zxWItKGyqKCS8lW6hvypB6aIVesbKU3gGd
FPYyGC2Q7JhFXkGuCV2t8AOE1o7IVoAyabfRExTid7LLmcHc7ar7W/APqN2q6IUF44QpT3EmKWKw
Okhlvpk6L74HhJWrxgbn2ofwoBNvIbPzFK5iExfuGV4xhlPScclBlu7ynunEsuiCoEX4YA3YuIqT
1ol7fdGkhav6wsbEx4JnQ4gaChsSkE+t3Ua21tj4b+uOAwSJr++GOwkkJcj5wv4tYqXNan6Vj2Ny
n158wyRcEAC8lrUK3yDuo23yADpmqDs6ul381P32E0X5tfVc2qroSeeRO6rkM8wng1iT1YZlca6s
9iOWkWWvYgCEJePj+uwuLuAfdqaASxVZEyCvYceCMJQsHWN5LQu3vH7gZYBIA0g1QIh+uUfw/JXT
0awxFAQG5u/MA6jsqT9k29gPP4OttaEuzqB8qE/RXfJyfXiLPpYncjnFDOrC00CoV2WxzcqQRyU1
WJDTfZnaYF3rd/lddGM50AXeZwyN3KR06I5sM1cV7bXyAB/gbPNg5KjkosyJGbicACWTEw69xiHp
S1ftfqSoCJjW4JSJn7G1LMeKsWn7U5H3Id4RWNCOvbPBdAi050qQYtCiRdlvjeV+cfuABIznOuB2
pliivgtIVRoqPYuoaRbIm4o9WXOn/MadTd8fNqZYIlHvMr0PBXpu9vku2kZ73I0euVUcHsauxSGL
A4LMPGDqgOiiwnG5Vnregdys7+k5Vz+bOHVG2jnXt+TSAvGkPwyAcwLNNZcW0JjSVKWKBINFz1q7
bxSsUfnRAIglrCYzlrwIOq44XxrQZbMmFGO0WNvWcXk20fQ+Bm9U/0gM+t8MSMfxFlEzgaHJgNSW
SuDybLC9G+UuFNR3lfSR35gQo8sB2djUBUQur8/h0irhQCFeQcuGCljG5RxqWapTw6pgkg6NDUo2
l5n013UbS3OH9mFgk8DjBNaXybCEHqKOgxgVZ1Nim9gwb/Mc8HOrXEtlLNqBFAUCQM5AMoWudFVb
kmGI8YRgkY9OcxGvF8CTRLnM3esjWgIaglJOQTsmMlv6DPlHRZWCR0kD04g7/M5uoy1aQKCdS0YH
SoloxlxLQy49Jb4bnB7dlhljLhgwCGqXyAawDHSOHvENR/4YWhQDQAvgphtld32cSycMvd8SdII5
eGYafwFlGTSpqlOQ2qFbKanzD5Eld8SK7pD83mbl2ole3I1omgCFE1eGmx4AK4bSfKNglG36Noj3
YvB2fTyLAaXK9zmY7bii0sQphWiZ6/V+pGdmjU6pWh56UqODYeHmMmHc4VzWG2PIjgF0TRxiUjBL
N3Xnt6FV2aBHeFHicB9XuQnJ13R1kZdiIxBrIGEFMjJcAXw5vuUzK9lMQ9riDsjQwWzs1TJwyxHI
jeQF9PgWhDaVRrHb/pc6viT5O9g2/f9megzc8By2DuIZ/oHfP4BqWhRmA7a14ggf5bb3e9S8QAcT
uB8IDPPRgad1is1aJXzx5H6zy/fFN7tZX4htoXS4K3Bsd2NsQQilk5/DEOmGlSEuzjF2MvwD8uHY
CJem0LNWGelQUzwpDJtX9NC3JTicqUhx+pvhfe0aXHwY8qPzL4P8Uv4+NjluJKVlXyfXVUcHAroK
yKD6bYumCgtMBr+It2pUXHrEIEkmmiAmW+APySQi1XJf0HOEWMNPc/bbGkZq63IUu6qWPMt6cuhZ
CYl5vX+QU/mmSxTtjRm5sM2qRNmoLXmSuxg6e2XjKFLq0dLc0Lb28t56pAwIPS0uf4x5+4Y78y2k
6hFdG5+hKRC3pMm5grok1HvZU1XoB2y2vanFJ3XU3pJW2Ymq8JCJqdMWkp9C1pQO5Y5keN7FfXho
a7aPAkWwW1F/MhhS7p3+IHQ5h8f7Gm5CZWw2ZVsA0yVaLyrUtRORfhagNLVrKt3Wuul1lvUGakKk
mvWeeK1oPuh6ucE1CjfdBg9R3ex1KQWIxPyR9ORJbevTkI2nVOo/U5XcxNBaawLi0ACSXZiKmpKH
Jg2RcRuQAUyajWE2PhCxGxr3XsHIjdEY+67RnbTIj2MjokE1MLbxQO+MtnAGuTuwrPK0IPEhd/4U
xoAtsf6QC8UbYcPLEItoEum2cV0Qe0RZJhLFXTrKK2CMheYsznTN1XjAa4s05uSib3Jo5gmdnvP0
tAowml9vMmz7EHp2dntLvLUjvXB1oNUZKlPoA8WTdgoTRDo6Z1wR8BwIzU7sw42Uja4pvsQtsuDd
GrfG0vAuzE2SIaTR1UCJ5Bz3Y+f1Z2SG3w3PwIMIyqrruZcljLKK/lZc/ajUzPVUG9wsDJLY+Vkq
XQGYj1vwPt02zzKkN8tNcE6ewhs8ak84OyzzuEJ3sVk743zBJsE8qGCB0eVNOGhemjgyA30qiq5g
gkv6u880J82Vh7J/FUXAs1NUVqLswFRj7YZYcJ8XVifeLCRxNuoorYCrwTqVRPgJ0ZTQVlOcvs54
kHMC5iDLHuMstRMq3gBU6cSVZjPWrYVgC7ECvgS8nbxBzsA6XPrVIiFNINRNfm6Io7xG2+IOjumD
hniCisfYw6JvNGXN6OKu/sPoV6nwmzMvoA1eMaXMv3qNY8WORTeTfeuR93NKOiQFI30zvMebbj9s
1xb8K9qarbgFyImFvSfPCqqaQuJYRI/6ua7s5Gd/ZHfpKewd9Y1+aBvZr+z+pg0d8tBtrfPKrblw
QYPj9Q/TfDG+jxu13AhdzzkoGy2ni8ptK3Vb2idOq2bQh+Avrh3T/EQZ7knzqOqISZMaFRkiuSk9
rXzM0spzlnk8k7DuswaSvLSGOqNK9gXRM3x0MHla7GgjICTaPvfyTbDefPaVvplMPmB6yOaDyhFq
RdP3eZ2AEb4ZMfmqoO4VpGKw9onhD137w8gNzaY6e5fr3y24M22l2ggQUADbtOi3lN0EZLjFc2Qn
yc1nEhbHKjBftJjcJ2rrGk16zqiFd0SCx0NK0YocJ64wVCDxgJA11NkBd6Tsl2DQemU3LywqyIJF
YA9RndBmbaYRZMXzuk5TdH6FnsIyF1UDWxvEFZ+xYmaK9iFd1rLQytKzEGSuFoj7NMr9QMxWiufL
ZgC5sfjjwZyiKYOyMzNNIum5tzpnTNjOYA2IxoLt9d23sPnw/seUfXU5z/ojQp0mZosI6myEt0R6
V7K11PrSG+XCwsTFpoUiCXIDC5HCNn0hAbn9Qx43zPysEtGJi9QLQTOoGJ1bdO8s1DdJJm5K9deg
WI7e/L4+3CUcDnqeZT5e6I7MeD2NMMqLXivxJgE40MZzKbaNMN0Off/Biu53rWo7vAPvylD5QQLt
Je3V1cc2H/Dk6AFAwLupDBQCZmkRiiOZhKWcnImV3Wbha6ahpVwfnBRxWN/HNmGqE4m3plDv+ppt
q3BN41Jb/ALkftQvnCnEIS/dnzh0uh6EiGuZ2GyKpsz9jEoPZlyZSJbLD1I4HguajGDklSqvkVTV
01vrPie9L8rpLzmqP/JEGHmwuNdSUD2DCQagScG000YH8bQUKLldSUm+h6BscA7bWvKBw77XgxQi
P6pVnqpG8vomJA6JzGfLqIkXNmCRHTP1ncTE8OOhwfMsUZEAtszErhTyXEkhCHxldQfUUe4OcJmI
/uVyG6GddxONFbicwgZvkTo6aXUWuIXcvPexxXOPuZ2O+crTe6ksiVetIYGVQNcgNTZ5W4Ijs6jj
qMO2zptzGFkHkhHD7uQ7TSxdw4BoBH0FdM6nQLyQNrT1NHLDAfR8HTS5amnbiA1k4RBLYkiEZAcl
xoSq9FZr0eeiVp5gliv+cSmotNCgCLY2MGAoMyb8oe9Ks2FJcs5fmVvtCl94BM052i8B9sw/1+73
mQND2gpU4MDzooqJ7MdkgojCYrNMTHI2rLuWmI4F1q1wbNcGNXsZwgw0I6F0Brq0OUtDJ3QKAA16
hNuzdZNt8wyhFgB385cEgMH6KLolSjLuWmrha3kvDjE3C5wRmlM4Wdv0PZC0YVhTtY3QATwEdpLF
u474psCYM7Rgp4qLmKLRrw5swVD9UVJCt4hqiPKITHblsZXsKkCLCTOkn0kBvS8FaUpbDNhDaCb7
qozfhMg6iXDMN/LA9n0e39Za4vWSwOCu9FfaF9ssEx/FuPwVSxXqPzpAOUaEvpjr/nIWIPJhgkse
VVFQd85ikzbtUpbpQ3SWrJ9WVNjgBtlryB2lIITFY/m6sdkTgBvT0T4AYDbYrac1w6gb2wTtkphT
YFqlr94ysgVB8Oa6mdmVBzMo8qKBHJhWIFMmL41Oq6XRinRyTtJfanUzqisB3drfn1x4sjrGFE9T
ctaZYUvmW16u9f8tWDB1nC4eN+NROgXW5bJIuxQgvnNLoK/CFDdC2Hp9kmYILHg03FFg9+KHFwCA
yysCxUe04INg+WRCGzSt4HqjxNM0spHzeoNqMo6V8H7d5PxuVr/YP8F6BKYQ5HkmC5NLUPwWk1g+
FXm3A1maXUf7OitPmaY4ClKaQSh6ZnmH3wbWpLecFfPi9F7m5jn9PfT9kLKd5vVRxUbjUmNJp5TE
ANL0PjjN3MpALVfoHaOkTqgIvkG1fZCUK7ZnC/plGu2jvAls7isHLbeArdGlU9YlXjRKTk9WNuU8
DIMJ4AexZ1DuxJ+a3Pll0KtC1InyiRPosF3uhh56AHV9l1C/89PH5hS5qZMLm0RdISucXQSwjAws
xH1RtF44b7HWCEB2SyeahXYp/7CAU8qktaBmPoVowUcXJ16SKKXOon+daSZqgZJ4atvy1gzylxDa
qys7hJ/cC6ePcXCNC6QoQJ0DrPrloQjFICaoIYwnpSeupYp7PYAmsphaL5WpOyQxj0PZPwuQQLez
yswcPH/sHoCPlbM5n1AQWUFtEzT8QJHggr38jEAra6QCQ/GU1FAtbm874ynTnq6PdXb++RBFzr6P
csl80Yoyr+Sexe1Ji2u3Ud6SgO5Dg+5ziqedXNyIUvhn31W4YYC+wUZBXDwXeJdGNVZ03HSnHs8C
s7KOlZL4qHw+Xx/YPAridgCvQtoQ7SCgGb+cPaqj7NhXJEavRufhPQ9ip3ZbbDt/9NAA+KeJGrg1
cP0hv6EhHJp2n4zDkIDiVI9O+nijkodeB44KDbxp9Kfh6ZeGps9SU8nqpG+M6CQPACOXHx1dkxKb
nTBugeuDKKjoY/NNtp1Z86d3o0WnXC+Eg1GIlpe2/fh5fX0WrZjcFErhIlJhl8tD8sESBK2LThU5
RKjY2QMKaysHaO4M+d+H4iRiN2gmw7NfGuk6s0lIgsmKd+UtUuM/iuhN8JD7RIYVLXayByhjhufM
wxoR9PLo/jDMo9lviSetInI4JlJ0EsMXMU5thYru9fmbp9X42ODj4QLBGjO7RYcoyxSLDNGp98Nt
4oX7Ety6yhZMVFJ/NL70XIqN9mYqO9K2tu5dNy/PfOTEPP/5txGKZpPqozRGuGdAb+nkLr0xDFvo
P4p8V5g+RIg4n6BHR7fY0BPUdQHb6iQvuF17f8wrVV9fwtHVyHDOqUTqsA3yIeqjk3JSN8Gm2aiC
beTbCGA7TqQoggDYbddwL3znXFwRl0anKJsGTBCxJLXRKet/VLVum/VuVWts/vacGJncQ1JSFmKQ
NdEJyq8b3oCQdp+5+K4Fh2jT4kGHlB2AfYk/HJoDxGACN5QcNbQNyR+GD/pyfcWXRsxlMpHJgHOY
NSfkCTqbJMrwMXp/DHXBk4XsUemytcuXu5fpzPKojBNN8YrPxDGALNrsDPAew29L4MCPPCu0qxdO
5ab64lYGvemKxaWz+t3gpAYDQjvTQsIfngjcZI6qJC6RV1sy5yA4rOV3K5PrKGu1iBCpxLD8/Nii
RT/bj7Wjdueqg4x77VSHaNd75b15IF7HeldrPevXn1/Bb5/wBZX7dmQj8MgAn4bESZBuiVR8MK26
DYI1Ffel6YTOBKcX5Y2306QTi5BbtNA3fZLLyMtCdgb3xO76QOZBC9A4AGeBOAjR8oyrqCB5ZVSm
Rk5CDUmprCmchDznhG5GM39Q5fdIb1b2yNLm5+KaKpLooGGaPlmSsKcMISk5qXUUvCRjCUahkWfK
pS5fubSWTIEbCQRryFsChM/Px7dVSuUgFQpZDk+i8qCx0e0GzcZTc8XKfAoBXwcCDZhMdG3Nutxz
asr9kFcEYQS4iZBIl/LcHjLqMUt0pDJD782aSPccfQRsBmQMIXQhAV43o98bk74V8e4nJ441Tw50
36DI6TCoWiieWLjr9c75Vrw0OLmj1FJqQJ8Fg6JA/UGsDqnGPq9vxTUTk9UKEoHWjJTkFOXWdsgH
ZzBWsR+LNrBGfKUgxj0FDCpWBDkeMyO4Br5EVfZJaev3qjs6XC5HeYOm2ppP5N7o0glj5r6ZnMQv
UtqHAZQlsN+/pWji/SqsemkbAqhloSbGNU6naEsLwKERsiPkxKHBope6UqR6UTp+tlv92DumXdl5
6iZuFRtvLYgG1fqw1u+xuC2BAgZ8i5NPzg5c0qCMUDR9+LUtQcTgj/qeM5cMboW3nt1Sf83kfEEN
YEuBFkPqBRmw6aiR2WsKrcRVOpgQO6vv6qZbOd4LQREwDLhEUR9DVwMc8aUXKcyUNtDLFh4TW9+M
bu2AzO2QOKVL0YEQ2/lmjdlgIdbmqAmk9XhECt7gSbAShwV4uVADepQ+go3f3kPOiLi64eGV8lzu
QIBSOTI85sZYeybP9xBaXIG+Q70HyIGZvhMgrl2bBH3wWOtYshR0ugoaaJIfo3aWrdEercfrR54H
IJdnA+hJ3i75VcEHudnl1HZ5YOXo8AgeE2g8gYfJplppy7R1CPsFHOfKSvKTNrOGy1QBjhIZ/enD
MjKCHr3bevA4NKHHoAMcMMGVgmPTrTyYFzYlmHvxfgUyGWmjaTNSIgKlnwo0eAyNAyW/+/ifOO7/
99H/b/hJ7//x0fXf/w///0GLoYpCwib/+/eb6KOiNf3N/o//2r//2eUv/f2u+MxPrPr8ZDc/i+m/
vPhF/P1/2nd/sp8X/+PlLGLDQ/NZDY+fdZOyLyP4Uv4v/9Mf/s/n1185D8Xn3/7yQZuc8b8WRjT/
yz9/tPv1t79g+33bQvzv//OHtz8z/N7zz7z5yZrZb3z+rBn/ZfGvCGW+um81FU4Xvrj7/PqJrv8V
Tgl0ZRyrC8Za3F/IuzDyt78IkvJXxOA6MkPYirysiwNe0+brZzL+IDL5AFzgAQ/4MpzDv8Z+sUp/
rNr/5E12TyPAFPE9fD9/34HIosM3IpOCBDSSxdMdOAhyAsB62z91DufHRiJFtT96R/bZRtjFN2Tz
bW7+af+7PXPRHgpKsAZs94yJohDTIYH6df+UC2Fms0R+V5V+19QJFCit3sNJ24kp2UVC7QlKcgSl
9TPtQt0pivH3UIOUPavvBMt8rlShsMu223Rp8pwU5Y9UGAqQr3XbVpQfaJ69KsTsHKrS2s8agdi6
1McOK83IHeLmJ1Dtm0JnrSNGHSo/Fb2NEi5MaXT7UgSOwjDZL1OKgCMxcnUD6UO2sVqxQBEwe8X0
pmgkCYkNPcRykwrqKbD0j7GM0RYvjZqj1QD1xT115JpBbWtQwac+5hCmCsXGkUbAY2hSo6gZgULb
JFnud2oPFra2eR6S4F4ZArSymGDS0hq0srQNyk+UKq6Mt7cuQ0IuNT3N6KHeV6SWzVIB6rJJ1zgo
E9932ZjY1KC9jZoJyKiIO0r9B1HofVoXzvWlnFEQYOtg+6JxCmx4+jzKbGJFJu2gdU9QXX4GGSdQ
yYVDjcFFbveQ9gKmvH2z0IHNtBXT/H6bbFpAv3HFgokDWNJp2VY34rKQUqF9atItDRGtS/d9+eP6
8OSpbwYdP7BFSBbzwiTuhMlTVQ3kSA/NqH2qa71yJC2gDkWzk43TktqhJh+VqnuTa/GTVu1Ws4bf
SpecQtGo7Uw1Huoh/02tXnMhymTaPSuII5h969JYJTYp1PdYUaiLLKbql0OIyrLQ3yc6udEG9fX6
QGa5UkAReI1bR2ECyoDwNJdXmlV1kFAUqHzOjwxd0/02PDYoF8s2uL79NTGI2VP4H9ZMRD5caGCW
lcukPkurLpO/etOTLYk2wzMdneY2VewAaZyDeV/74X1AQGbt0woIfn+tNjhduekn8J9/e2TVHW11
uS7kM0kNNx6Z19fGp9zHIFlfxX3BS0+2Is9zc05S9MDNCfjjMEINrojKp/6j85RjBN7qcDf4wxFy
2avwyoU9+RUNIRKC6wcF5STPgO4voQgTkz4NCVL3IEshnAqSRABwq8QT0mxXFmjNb0cPlNPYXSqy
Rma8qTvZJbTIXImGj0lT7gSS7XsTQLDWKrE5wwcLjbO7QCAfrDeIp/Xpayuo5kNVKKJjdCifXd+T
03AEVG8AnyOkA06VV0H4LfFthdCkO8ZtMtAnVdpLeeqXYe5dt4BQe74yWA+u+YKqFcg6JzYsamZS
VrDyKYsayFAl+n1W9SDYVOutVMf3LAw0tOtByHMoTnJSRY7VG49INJ9bq8l2o5F1nqDGkQ2Ksc9A
zkRHHCPVjliAhLlU23jZeEFp3csmuAgJewxr6YGCtWanlMprLubNNh11v2PBvixMcDRE0L0piwMa
6n7LmOu6CN1cBSWSkum1PZj5u6o2+k2Y4KoKW+0gBxF6pgdQoQu55jZBMeAiiR70DKTKcXoXI/y3
A8h9bqC9ZXnMiCtbUNTKjqryZkRtec+gVOgHJrTRUrXYsU494yobbkY5U+2qB5k2Kl4bEpYA0MtH
YRQf+6L9AOjkSevjR42kkZO2xUkJ0sqNCGZHRlFMpcYTy/rUUZugAs2x/km7kQFNWWZoM8qAYCjM
nRbWrZ335r2g6q9JrRV2E3Xatoq1/SDoFfSyUtEpFPqOLpdgSzQKNQI19qG60m+FQlNtubMMJ2Xp
TRNorR32QgPFIFrt8tiR4+qgZfgIAPEdZsn5o6B0tzJIfIaivK0N8S0e0hetCcttinWRAsEDM7Hs
Q2JhOOiBqX2WdftO1Og5tEw3CHPXUvpfSRM99/LwU89HQDrq6raqx2PdG7jkhddRZOl9F8fbkrLn
KG4/hDSsfK1RdLeUhsyDoutBa0fJrcr+DBVxcWOWObNpLb7UYfYsBeozgh7VqSSigXlVf6hSARQL
kH5DeZrrrsTpZyILidvpLHSDyFqDqk1f+zhruKDB34NIEoLA07MWiaMmJvpInzhNXoYyWXasdwBk
rBSIFyJJHtDJFr+Pob8w7ZPSOnUELqnMEUmam+yxgwwc28pnxDK7zMdTW39cOeELTuTC4MTNAycj
QtwFBiH4cETOyZOg3Czfp7ZuD27uRVBbWXMq+oK7R2DOS9R4lOKZP7lLu4hKVt3oydOYGeLNiN4S
gNpp/N4ypiMUgaqFgPfqwUTWyDXDZpcH8WtQ97FXKIlgiyGVXJaDHHxE60aSmZ80zn7oo5x6YxVG
P0RFvRmodl9lQm+jSYb5CYuFTWuGCKqSWlVsuReqo9ahzWtoccI69TbMq9dWYodGTZ+yOj1TQva5
ZriRXJ3EzGycPkQEmVdd4sudZjhKLxiuZQLOElr1Q6yCFtHopHzfFiZ7Gtv4kIb16CeyFvyoJXKy
ouFNT8XmrDDlkfbqz1Qmt2zAa4GyI/aBJynpcx9gS5vQYgaVsCW5lgoXIXbopyQyS23KDAt9/WOF
IrsobvNIfozCAJypKtG3FmXqxhLLl4EKtpyAai9ujwApbsbecksxa+70ttx1eQJOS9G6r2tg68sM
St1liu7uJj7SDtBAoTdPVavHd9IY+K1oPKVGWttiSY+SXAB+kvldAtbkoAa8sS30TVWz0e8Mc3CY
Wh/h4bttpcq4JPVQcwuqQGSmQz+IFPcPuaw+qHSQbSMljxYbQWWXCUCzoJvXioVHJB+3QihrTt0W
4r0gNpUPMNloh8aAFnARADI5zs+jVnGBhMw3wqp3rEx9IWXkZ+iCKgoIRqdamm/zFKxM+oju8RLh
2laL1chRpFz2E6Ky17GOQzsRs8Jhpjm6jBjlPdHM91imv1OzeA355VJm6WOcVvoDhPDYblDk0ZXV
6FTG8EpxID23hdED5pZIAMKPeFakQ+iLDXqgJSYamQ2+NbCQN4PiQJ7jVi5q079+ZKfJHLgi9EYA
vyICGjCX/UgTLQ2lxoqeWEyPsRl4pRjaBYhAYvGRIIkE3M6KxRkciZtEvQmlD5B14NE8iQJo2ogp
7YzoadjLDsQaQUCt7jpfR7VpLeyc9cMiAkRTKsdKws8i3TKJztouDGMhEcInTovZ/Wiesicood2j
edDrb/WtvG0OlLrXp3TB7V4YnVI8ZEHIurIMwidOTpyBEynZWCBj0ja6X2zqrbjGKTMFWCG4/spW
IJWB8G2GNWc6y2NtyJRzLYYPoSxu0wqU0IhwWvVVH34xnb5n41FgfzZp/WUXKVzE2aBfnyUqBK3u
EwgVKudOTl5yIHbM7tHKwetgJPYIbFcRFjeytQbImE0vN4t7DRSIyLgCNsSjzG+R6jh2nSBSVTon
JuhezH3qE1/dBT7zJEdL7f+A7VqdpiC/ni9IByJvhIz1rKsDXAupVkNN80whClCqye9Cogr69ygB
IEnw+0ILXJTFAk8a4NmLZNhTFE6RfIrsou6fW2PYmIIGhGezF/KMOHov+UUDurfcyO3/T9l1Nbet
q9tfxBkWsL2yqFlylesLx05iggQL2AACv/4s5sy948gaa85+TXZAUgC+tkpbOXsHvZJ49BmJm9xE
yluhFyHpLpPFxglLtjIrjok0RRdBTEMXsSrEnSUqeEYRG05K7XSLzv4WqJ5VxiAHVlcp+g4HdMJB
bES8SF3DfilZ1VaR27TtXc26DWtFjR1CjYTUYZ6iez1GoisY8OENui0VeZ1HsWqK7Mpo4Ajn2I9c
URJ7zdRcw194i37tbWjVm4DSQ52HgDyQ/MFyDNgMa/epcgBL7qd64xLhQe+WPFC4BEOM00EzfB6v
c7/oo76l712FortoyrUYAWz3GFLDcQycpVNxqKQV9zwg62JAN2UcwvGKm2rDoUW4oTwXh87myOts
jREat5tNPyDhNdEViia//0XRbdqW3L6d+wnuHsWQhp4GE95sn+vS61eaAUEWVBzoPHjex61DwJcf
gluNdnSkxw6aTE4fD4MVuaTL48DMiue88vsI8jj4+s7crwvHQ5+9nn4BXD/cA/D/NM8QMkYajY3h
ZsGqJwVobpn5p9boVLdjfWB+d10jqEU2nWBu1GZqh+FEMtVMJaWq3zoyARQ6WkdS6ZVphO5+zLK1
Tb2HHLXFrZc7V41nlqhUciQS2BrGOEH+bbKKJOubdsN9g/7O3FLsbHMY10SCWkdqQH341D7ajXc/
9yMUMKU5POLOqLeM4RcppYRC9CT22NIflkd1WgzoZMlGIk/M5EuTV2ak4HNaEu+d86bbNYWX4W9L
EbdW8z5ZwVGxwl/3c/lO0CyUY1WBhJC/2HAZjTpPHooZJtRMyT0K3HsLesUPoVm0N2rOYJ2Fmi4v
ocFFhrWvlz1swa8h6KKOwwZhdgbzmkntQlUv24P3TnBn5ztHNC/uDI6HUSLeY/h6qAl+7847uMSA
wY29ZHcah41PhYhHc9jMvFjbU8Fv7CncAt++MU30jUIKvJDrojfUee+Gqh9qXlgxRI1f0YO6mQcX
vW0MOcC32VYZagIG9lZtpoCMA1lewJgRasH7ZuDbLtuZ5JryEhuE3pW1AAp0grC1By9zPtcAZwY1
37pdkCdjOJgRs4Ml1hMemYRqzKXcS3qPZ68tDzJjPoHvFJqC/96UMDPRtuk1uLYmP6oEEmM7XAGA
/FiMz9NFaPO3idTfWxI9hP/rM5205yCB6NhsxnILkiTbzb8nN6ErBu2JDHNFWGc2UT6BZnupg31a
dSzropVqAnYI+rwZngR5TFKYbQ+BdTQNF0WNZaBxjSh4IaqfXwVzAQI9QHAiljrkS9ixsrHOhfQs
dNEcjNuGa0zTawjjwMrjCFhQ1HXpJTHL034JXgxAMyAvFhbZMrn8d8lKICX1BkS6rK02jfy0J3tb
wNLo5zc7TQFPVzkp2nIUHgYivHW0Fe7Jvli7ebDyod3uikM73mtyCXGx/INfe8V/FwTMZ/E+xO4M
T7alkLw0TEdbx66xOQ51dyVFE0SNa22ssr9QBJ/9hl8WO/nZ0LOzjCCzrOPQOOjtN2rdFObeLIP7
n7/i2XWAOVoqbXCBTrMS0ZsyFEAoH5X9Ojgc1sI0Lo1Lrkh/q9nTb7cw2H0CpgVQnCdnjE9TyQYU
bcdAAmM3Kv/DQ1kJOgSUjRSD3ItGp6ZTMyyv/OxhVOQGKdqqZIrEZg0nLkDir5BCJh0kJpSjYp/O
ddTJdpfpzkwx8JguCZCf+zBI1WDxDLw6nvlkE8/exOA5E2oouZkp6GRmOv0JkvzNS9y1sXNQkV6Z
m+BCTnzaYVm2GIoaMB4g/AxE8smiue+0ym8DfSx7sIPyqh8T+Mk9SNeto4wVDfi0HAGyPIwtu7Dh
ziwNaDcoHpAOhYLMKcOjIEKRqlUI4DC9rHfBtt0vsJHh0nc9cx8tAADwGoDuhhTYya1X9jPIKk5l
HTUoT7tAy3YhVdSRy6Y9r1rIvzYVNI1Dk6aDXY+JUbqPMlcooSnZj96E3yAQf/7nQwCOh70MgmAb
8k1snpnVlNlQ9DwyY28ZN1OIbOPCL/vNYwI/LdZA6ww9H1CtT6FhoCO77Wyz5R42+2jaubfVlr56
sd7k6zyiMUDuByBk0XrKD7Mb6d34yUG535pJmUL2zrigmHFme0NTDOolwFRjs51qzWnEw1Y2Qh95
/0KhQ9PCN1Mbl4LPmRIPq8BYGGQPKLOd3i6qDGyJxFUf88C5pk0BQnjbL0c6yCPZZzJitHGiIkP6
Lv3qMwj5/4yKWr47egUIfFDbx8Y7ubX9unVzVwfqSO5UOkAxVQyQLp3v2F7H3kpt3KWZcyE0fesV
nC56cnsziqTc6/8u2sMAgh26Fx3D8SYpkoviBWfCEtIHMCWw6BkVUW2ZLJMgDB9pUXfowFUPQwjD
jqIx0LfyuyZyLUwQQKqOhEVXgwmMIBOOTmmYXWPw+ImtkK3QO3tyDX5h8nkmkfvn0ZYQ/iX36Ptg
tHzDV0epZrQZ+6SVzzbfVsKPc2P98xk+u5aFKSEKe4yST/upYefwAMA6dRzb+QrG7DeYOu3LyT9I
K/tExXCJEXdmPfSnQfgEzQEuR6cCJbS1hNdJoZB+WECPe97R7xS6xnx8A70YKLXhIuHozC8Nhjo4
RxiWW2gKLY/05XPmldXPvLHVUZt5kMihbmKvNoaVy2FySyZ2YRefe0NEBBdXFpiF3wBTxqSbAbMj
dUTWf1UO5Qq9hBGXhPKTZmYfsiL6+PNveCYGAemGMwqKIS7LU8gUILXdmFNj/sv4bFYjWDhLDLrE
uviGesNJ+WedJUZ9+ZBV2DY+RWf8CB8ykaC/+QgIcuz2kPlcjmn7WqGTsP353c7dCYtPFHYm2Iyw
eD759XRg5IVr+PNf4V0Fo4DuT7Gut97K/ri01rlgAylTE3pIiOjo+5wE2VBZXjFydz5OyJITSiGE
W85lD/GNEdcdtdaNR9fcMh9RQENpYCaHMhs/sxqoSgv3AgrQ8kPXVZ7mVbv2HFLG+UTVambjmOjC
YquGTMdiyEr0QvScZPN0PSLDvxKTwZ4hCEDWP3+8czsfhEFIJITQSvg2LBnAksmt0jXhIRKkmNY8
Vb159DUIhKWXP/+81tkfCtkw3DQhUw/JvJOP5wtz6srONo9ND2+WNq/+OE3OMWQY3F0AYaIEDri/
AQBYNR7RaJ1RDxmM+3jhKc4E6ADAJmBNUW0sxdu/e1QIYTXhOJhHFbSANpTejZUP+VVpaRqg+Ifg
eDeFZjKhxxOZQk+rYRbQb8Y0I5pDR0Q0aDoeWyWnd9zOgkuR/UwaFwBTjxkdADsoh04+kiwcOjTM
1VCkcl5gtJ0Ub3UsX6HX8wL5HoC09SX1xLOn9suSp5S2HiYyuQDIEdp2ZtzOCUn15heJxiC2Ykhm
JObHJdyxc+EtT0s+2ppByzJfQ7ExmG5zbJiohGZkko/imfDp2Z4phCkA/1oFlbPqzcG49jlcejpu
/JnM0roa5OzFQP28ouu8U1wd2l7KqLdFm3jCuYWqw5AY2pMxZ+aDQ/K3BlsvwkTAgeSO+Vh241GV
BkQxtQmqR402oNP4KzFUd50fXipwz78tMj/bQzLxTXG2t7OcGGDDH5W1UeJ5BoDg5039F4J+Ugbi
/OJMLVOURW7o303t0wn6zrWejzVnfjIxKeEWOvm/81m18aBhW+VOU1r0gHzpbhIrwpxHrVv2CPlK
Y019TNKa3gujfDCmtVmG+86HILMW0jw43vTekmnVyGbY6plCzkJBIR9Xk4idxr5wSZx+KrJcD4CC
AJgE4OQ3aLbu/RxoinI+dkUbZ4YfUeti52ZJEr9+rNM1TpLIuhyKtp2r+Zi73qMm6HBra2ugN82H
PiItWlTdjJr5OYdvVOeO130jL7jnLCHp2xOA1gTcGsLWN6wvZEPwJ8KQR4jP3WhgGAEKThyPJ4EC
ZQ/F+s/bA9/tzIKYjUBBA0IG3xEGrS0mAmlMeRwC+zAKwD8caoRRPWG+K1GgpQ73P/jgFHgKDAVs
nwU7qnmRtI1Zg6hpB7ssm6BUqwz45gXWNekzDJbDGrPUul25RXfrCttMfDt31irT8mGG6kFsWXOL
3nt4Xc2dFYPaVsWyy66bAoLtHXQutmbWNYe+78sUQjlBXIQhuqW5XabSQ1Tl4fTLhCtsOYmrSXpQ
aatuAMYhMYXUfso7w7/m7mhFENVVEYbQUA8Lqi2cOp4m9F5gMBA8do6w09A1PIw26ubGL6yn0QMu
1WPWCKBn/Yws+smBV0ukXQNSVgKEOpGPm8oWJpwnys9xaBV4nZkBViV7ISW0b2BhdsMd6LTnACDE
Qde/w8TnNzRQV64SD8rlXgJpWHsHZZgPyTnk8vv6wdZaR6oacVPB0DKFbsyLLsonUyj+0jZoEMED
aIg8s/pTOsbOcKxXz8H/0YfDh10BsSn6aj3KAu7zhtug0MBWNTD6iQtM+VfhzIKk8OdP2fPX2u5S
f8ycpKHqAQUJ3Lpy7w0KQSp2DGOvB4Xw5Y2H2UQDVgfy1ZHITHrG93lrDrHmFI5HDjqzY80VmF1j
At1TGN659o4wjc6C+7sJzVercIoFicA3XlgXK7Ohz6BoXVfD1G/LcYBKZKgOZCpeMjwXVL2hKdGX
c2SUajs2+to3gNHxDDVCT8h3t2VL8yYiDRQJTTFsBeitgH1VXaQM8glF0D8/n4jTJABXQAiEHmbc
i1hC6CwH9EuiWlRUgzQUiGM+eTmwvvYBgPphGeX9/nmhM/cZkh0QY0ERxv1/2v0ZxpLOctTiaNOd
gNOjaV5S//5ORMa7QMwCdyXsH1CpniQ0El1gawid8Th2k45tIrNY1t6BZgSHzPEwXzMM8aGWn9XX
WZH6mJREAKfJaLStdkVcTPdnjOWivGDytsIWjd1WzRcM4r+NaRfND6hegjC4tP6+yRDO+Rw2lRDT
3yzDWSFNj+uDn3oRkr8V3V3ylzrtYi/LQakCmZSP5PbbENwd3SED0HY4Gp5zVUOMOvYncSMcj0F7
y7gTEgU8LfiFi/3sWy6Q2qVIsMHdP9lYzJ+m1s6DAcWIt7b2w3oZeIhYxwgj6/CiWv53ewW85tf1
TjoBQ49rBTyk4dgE3gfh7LXsKvTa8iGuqQUazsy9g9VLkXDLGlNQ8T9GC13ovOTiKvNbxNdAjjsO
XdLEL114DM2EPrbCUUlXyvfC9Wn884GAkd+3WAQC4sI3C6ANB42Dk1xF+dQ1O3Afj2Epp/XsINHo
Kwq4Jmn3bgeTDVBxMJZq5xcy+eVq8FAIBd3oxLWZbZEu9lFJpIpIMD8i4wGFsZvfi9BgN6NvrwZX
AvpnMgjSo+tmMiSxmk6fLcUMW7Ls3p+FSjLXe3K7/NAs78m7wE185vEdqpEs7jL92WYzJt1UGrFp
Te4jb4pyM/hEbHLGH71JulHlgRgAB+FP1VQNkLxF/2jMeRe1Wb4DycRbQyDx08kanphZ9jIsQlTC
sF4mGbyKTpLDOKit1QRZ5IbznaPUlQHQV6qnvECmBs30PPNEUi1o1rm2kI1lGU+ZtlGbgHobT+WM
D8Gf+xymzzbS2HLM39GxuM0Ye+gb9yoQ+tPFRoy6iXxC+YzFqqNl5JX2wbf5M6bT12bJJUCt5tED
2DbLbnA+W8iqyeeQzxh+F/Kmyscg6uAyGZPMsyPSz15ktcOLI8BgMMOsXkPJrkjtMFfxDK/LlHAx
pcqYrVRmHCNjx/vNuPFcUAh9Eqgl4Hodi6giPUtr2yyQvttI+/l8UzqIgYhrceNlzbqYVLmqwjrY
lgHQT9Ds2U8hLoqgN/DdDQdm3sjZig7CEaXvJhIQGCgg90AVdFKvusarIksvD4wPDlHHMh7ybJ0z
NscTAvpuCrLglzlALtm2kfZe2N3fEy3MfDCHwYhhuYAWWtDXwOI4M8m0Ay+GRfXEiCBIDnscFzKv
UP+5KBK+1IL/ppFYDOEFZQVkqr61vkuA4kyO/2CvnO2sTb9x14uT80XU1LmXwuW9GH+DFuSe9rQx
kx+CjFT879X9X7FiI4VC2tpOoE59aZCxnP/Tt/qy2qm0A6O25ACHcFyhIglfvLihEfBof5dzIOuS
XMItfSuAEStAXvz/9/NPWtlcNNDnLhuO9ph8WqpuGsNyrQHdFTTU6ViPccmi+kKlc+7H+7ro8tG/
pCB2GdSZAZg95mD5xtmMVwvkDco42ws7cnn4nz7nyXXbTEVgTz5eLjgAoL3Sm4X+4O9AHrsYjb7B
6/77IbEnga6DwNdp9HPrOeBTj40STkh6E31kO9jFFUeAo0Tqwi9m2thjVMXz64WXDE8bWcvKIOkB
kwXWmg+6x79fk1JOc0PDkKQwHSOpnPJtsoQbS48/AGb/Us4DuvNoNCUgpAFiZdMXy6z7iNawajAL
M9zUnj1CdZsB+TvpO9G3D46hdRoCTYQenQGwq82iKhNF3NtyW2TBuprdNRTKt3NDjoYPxHuv6kgX
EHEX9vzgWcxYl2P/i6ChA5YG2TPpP9pTdq0M9afq0N9uW9isFfBntKEmnyNE2GV4yxXwuFrQT89m
jyrUt2NjX4O1sJ+N8iVk4mmcybVd+PeApt6ElnqRIcCmJMt+F6pd+YZ3Q0rPj3hGDllfOhtKG9h6
Qr+eEO9eTvZeUpjPtyF5yZjYNIa56/oeXuwmB3zHf8rp/Ao21T239BZg8U/PU0+8Gwd0g4o9aYIy
9VlTwv0rl3hX/VkW2XqekdjCKPvoSOsBZL/DpIdrpfJYDgrD5epdSfAHuXslBjA8nPmj6Ntfs1ds
ygLsq6Eu12GOQkrb9u+A514ayNnYjFZtRS2MbOKZwztn5M5tSysvghAERE/nAVQvgTSBhYh6Q3s9
ySaM/eWpgwEgArNxHqvS/t1nEAsNZ+OGmPzTH3IP0zHjppIjw884eGllWSi+fcRZo72iIzgFpd+n
ykaSoEayRtME6bNV+VGO0XKqau+1UY2Mw0He9bO9yYqsiUQt3mz8UcpISOOgch/L2b3HEz45Av8w
ck9Qkwd9aAi5M0WHVyjVxxhyI2nBagTSywK8GIbRqx7mIEkXTsOD8I0pGQZgBqustQ8AYHRQx/Of
rDkckxBGlPHY54juUs/RPBlPswNCZNA2KK+drI3QNa3S0oI1Lx6dQy1WgfbotSoGX45u65BBtrX3
w7QNgGArxvoPVCn7GFZdedog3qx4w5tYW1WwIXbPVh7Q8ZHfBf4vSM9chY0H1WxR9Tsy2+LCsPzM
MXY9GxcIciQf7NqTy6rkAy2Ba+uOZKRh5Jr6nYT1ugiDdWmGF6eJ34szBDMAoQAVAoTiW/wUViAD
H/yEo87Ipu2BzraafWGu7cEHVrF96Ei2ykQWAz147wwQOO0Yu4GM+ZPjDvcXbrAzUQ9aIHiMRRDE
wkP9e4EBlE+tccz5Ucki7R0jtiA32tv+tjcykAF4krchjQCjjKbBjuAo3pAy0bx9//k5zv4AXz7J
SVTK+CA1GEzd0WHsqpiqZ2WiEkdrHJQqciHSn4mA/3z+kx9bz1yJwu9hkq6eKzjGurqLJ9YkQNaC
HLuRPVlh5L/6+QW/odIQKf5ZddkUX+Ju1xidVTRdd2Qtv+00O8LL+t2d2NYlbznB4KFlco4L3Loa
etly9FC0O1VKxuaNE+utsPwneH1dQA1c+uwn4Us4TTkFJh4qlCrOOcjPIU7sunYuVOFndzwqRmgO
QtLgW4AupoIGrg+Ha4jubpThX1Ht3v38gb9BkpYPjMIOc80FA4GB3L8feBStyQLJFhdtmYI3qyHZ
u+mBurlD5ZJYT85uOraJ2mTXbQIiYxmRMXIvZD3nttbXZ1i+95cfmQukJ61VwvWZjqiKvG0GhanI
YOGOhuaKGC5o5dN0R8zuwvn53tnFy6NABSwQvq64wv5dmFoQ3MdoB16LZvgER9AV88sPaGmizSV8
BPci/vlrLx/zJLv7ut5pslxNZYCmXojUfAAQEMnPb7Mft6FTXUIFfuMo42f1bNyT4FVh36CP/O+b
QcjHQujHFnUGOP+FcuMO5sEdS7R7MTKCS7iA9JkCirQdjX0zL1Rimvz8st/GHH+fASL96HYBwBqc
bi3Pl51ojAwW07oH26gX4P07ezc3b0Rg4poqZGKA5c4b/85XciuN/nqyps9K8yslVDzlgJj18lqh
RYwpH8Rvc7bi3rQthjZSyli1BbmhvZ9Wqnn6+dHP7AuMqME5QcoPbNYp9Fby3rYRb2B3TqfEXE63
Wa3nkO/xjHHeXpgintkV/6x2couLybWqusCuUEaYUusZ19qqNX///Epn7iwMmzzTQe2JH+R0q7cA
DoM3NmLr8QJI7hptVKBgMHiyL0kGX1jpdJN3bUeh8YKiOu/LaKh+hyCKTej2d2514Tid698tHEmU
LxB7gvXw6fmFqF5jSTi99QrcY0rAB+WJaPs0mznaGrBw114slQGZ8QL4qm5TsjIy20taXWfeeOFh
LfKS/tIlOwmNYSdp7s9hhWPdrstuiB0Irg96q4YLF+WZnQLwROjiqoZa/bc2KQTUxnw02/rYinHf
OEM6IN5JpN4/7xXcE98uKkCXIdQAwjdmW2gk/Ht9tH0tZavrEghMkB2cwaowXW/TCX6+drOyemhk
9Hn9MQhAMysXPZyidVAzGnW/b9FLq2G7FY2dvPdrCoNYHQQbTH3wExjgwKh6BLLE/zVPbbZqMk1e
h6L8RerSTZgHwoUom2At6OzEagxv3cLlscEoPA+snS2mmxq2Y7HPaJAEhU8jDrGMVSGHPhZErBtD
XzOKia1jFo8zzw450ZvCsNGvLN0Hpvo5Qrdtq3FbYXIBBmDtw3dD1nliujjaHhtF5M5gX8+ZbKO5
zwSYI6N+cG1Wb7lRs2j0OkhCGSPI6mjZx40/5b9AJOhAtETBdbO00DTNw7it5b2jzWprjSVgEkTe
oAx0IwWPLoy5pp1du3s52iiyuV4VFopY6u9nMj9bVnZNRNenvZf1KDBsHjulIFFVa3dlF+Yf9JGe
vFCDh5Kv8tFxMETA+Af7841y835uc9iIVJTFgcxufCe7Cj3YFO87VH3FEItxjdGZ2sCn4Q3I3gKG
DPMd5n2vNWEfP++i75foIjaIvAJoXgLI8/LnX6J6XvqdE04hO4b93VKiueYY9eIdOgEonfv058Uw
B/q2ZRFaQSQgC5kYYMeT5UjjgdtQwoLPlFpGctBoPrn2W56pK9us4RbTscOg1AOdq31pibeBWe9y
VgqszeF99MPHap4YnFcwgKzrB+2FI26KHFZ+hqyjumjvVNu/NJOD0Jl1XmJbUNgR9Wyh59veZr3c
gz9R3Li1KFPw1d89lGyJzQCHEO0QTRkBD98BZNsqkdGUwQp6vqB5LWkAcYtffzmoWQ1hG6uAkIFw
p1u7pHe1wsxrDD7tXD7UMCaKrFFWV9UQwBbGN4fIncZ3rborOLXTNf5lPzap99E5oMxIV4P/OYt7
huC8b3g3gMvCQuAtOhSl8KaJ4W+Qx8QwPmFIDjmfMLhBRzGqLDiuYwS1HVnv7YSAJ3LYlVMC9ZYH
sMIAvcg6zHo70JYQ1uG+qvQHzeotzbwNdZubXsLSOLeDegPtH5VaFX+RBowuOhMiPx4nVzQoNzhc
LG3Rx4uG2gZwx1ykhFq6MztQ3sggs31LjHeDkj4STmesFHTtTQD9VlOr0LzIwcYCnxgu2CE206yh
ncCzGfBhToqUt/KP5+ZgNvtjOlYA8o+ivMbfLKLJcq4ze7rvBmC3zLH48EunxWw9e22YM0ah2UP6
B5SHlXRgsgLuxp9R+HddZTrxqKthYzO3TlkdPmaeBsyHWc+FqQQUhPHojgPhzirnN2qi9VaIdooz
2zq6pijWGeRwoqB33uTgewi+1a07jzQR8NlK3RC6R31V3nTgHKyk8vOkDGmeLpi2qGuloKBu9YAI
c2ZvMCeDKWlB/oD3ldYu7dKpMKurRlpjRGzn1RcdhtAlAAPaz3UkukBGZCp9yG/610XJpwTEvXvt
qQYERTuIBxdtNDGwjVexjW74bT6iMV23z8QvwHHr++dm1K+eh9lkAFgpAHFib2b011xPjy1pwaeW
kF3oOokRfecHm3KsQPfmvI6drtgpZ86iEOObSGpsv7CoAK6mZhlVTXhb9vqaNyKZ2voB6OSU9CUw
PsyOfTHO8ZzBaKd0+Y1vICoIzCgMw4gys9zSwutih4j5Wg7oQgFVy2iXxSEq0dkmD4qCct0bTbDq
XKIjML3XfRv8ylW+GYBZMwVcdxjtryFLf01cZAxmgxlW6OBs1aTWt0K6i9Md2QFls5mF1247N6AI
YfMcTQCRYUQmVvi9/2jMVuoBYpJBxaBjaXgimhvzVw2Tso6LtxkFFzANrMpWA+Ho4BjjbUhqOAJB
GnXV00Il0g2GQ+s1eTxr8xYC8KlLweYbPYmBSpddwavTjEpYtUdoh0IgixVkW/vZ71BWeaxzfAbB
GUnaDKnzMCRU5nCLG4x+Jwb/DT3EvePC8Suje6T5r27fwzuE1TAICmcH8VpTN61mtZ1nIzywzCAg
k6jXwlDbymB3hokz5WgKiclZuZtQ1ogwerDX0Ckx1n6Zb0A7D+MyhFdoIW/zkKcYIv7x0TQDN+PK
FO6cVgtioXJ6Cxn+UL54IOCvpc+NuFLyzst75BYjgLR1+ZRBIiKqMeXZ9GMPF1IT4DAYH1bPxRKm
e2el53BnTeCCgMiqIfnkOCsGbZ5c4b5yyFsTNo8u3r4dNNIA21iHGhdKYziwIGtb+zN3gjphEDhN
0JG+4m74WmN2F3FtUGDKxB2cyyXmmEKviTfdNBDBeG9Bk4gb5BwJ8gU/qTJDpEAaijsCB9Sach6R
Qj6g6bEVVd0mbk3DxQUU4Br41sUQeqjiospfcWehywd1iohbuZ1gVwNmE+ZbSgCusStrH4BiCW+L
5llMUG62u9pNinFBkvSYY/AQu0kJ+yEz+HXno69r1FjMGviudfwuhrjJrpuro9ODzcYnivtu4WRl
Ab91BvVhDuS3adVGrOpSJAQREQYh6E3BeuUx1FUeZZmwEtC/Q/y2mEEDm9LinkeTNFwkdOvC+wjM
Ka2Vm6VZ6IKnZGonNTrqpXYfOGllg0ENlm+d1KzfVRr8DN+fXmiF0FuGU5EYfQdfC89auUF9S9iQ
weSuwNEv+9vRc9e5W28UG25gfTNGbGxtoFnGMq2nHmgZ23/OLHuTa6jZWO1ByeEFYsISVrbjpTHg
d+Vw4By+pg4nY3mJA2tSB3bBDgUnMBtWFQdwiKG0nAtyxUf/UFbF3VTUD1CYiUX/d7SwtjrsAnSz
V7oDTg+aUXO7rgMPj/sLd3XMCn3flOiL+g65AaboUu2zVIUnvQQ8NBAk4HMAx31KkuqmGhPRDp5t
ZG38QqPR+iCvYVyAyS2iHj61sbzQKjo3ePMXzyMQNUHi/+ZcDTgRdYWLErIUsJItASjMMR5yhhWs
SNeVyNIRXnY95DewT6JFd2mmxtK4j1HIrH9O987AaJBcLvBkFOlQzz6dXVWABKG3zyu0jKAhGPm/
+BGAoJgdBLK+CILTlhs5Oyfl6yp2jj8v/h2ssiS2QIwAiwSN4dNMswVtuKcSJoTSIlGYf+SODybw
HalR4wb3eSZXP693thr7uuDJ/mwCw4byb14d2XyjxEfojbAvyFMDVwQm8xAFwC2cayizqQtZ9fd6
898UfvnzLym8yDTrmYEUPgdKDUQF1EZzrPvhwjLnf80vpcJSYH9ZB2KtrIP0GAOOFCKxBbDC5NVk
t5nrrmCelwaCYWREf/udq9KaouKBxpOyIWZVd+EVwClRNUMT0PyfvTMBA4NHCWBQaGU55BT7AsnB
TA9IRY6gKENhSiU1fJXDSVwqt89V24CVOi4EpcCxPJ0muEAtVjB2Zkfoo6ejVltnqjCWmmMDoJnq
zgaCQ5XPZiUu9ITO9E/wgt5iRo+hCtYm/353zTULx9ZiRxiCkoh7iIk41l2p1jVSzn4Wz2XNoAhC
t57VbVkBjp4tniuTX+iAnTtRsKmDHAi6hDA0P+lWSgVBEM+G9aLyLR4Z3EwXS8wJyH0HAlsVfZuI
fekGWd7t3/sTaDOI50DLCz2xb7cZwlgtCEbPR0v1qTVC60UUiZWbSd6JN+2wV6uEVtws9/OY7SFe
+a7D5i7XLiA706X9v7zft2dBGr10SqGb75ycM88SRqgtOLFnWbvNXYGiZK4PUsq07V2kWu0vIFOR
ONCN0f6HvTPZbhxJ0vWr1Kk9qjEPfbp6AYAgKWqmpFDEBkchKTDPM57+fogaUiJ5xKrq7d1kZiSl
cMLhbm5u9g+KbXTfzwSYE3NBsUc3EaPmKxxZOPnZ0ApGgG1juO3daYUN1oWVoTa/aIojQ/qYPp7j
FBzf1vVPIy6n24cdnwZiCwywTzi92m2z1rft6l9xtQOmdjy1qkz5wcSVkFL+4R7OA0Wqk4m9pU3B
3szGO6NO7rPeuB5KY2uh1WtbaQpUVn0xIx94I9RgKtPVWu/8Vd1aFymALa1BTbaSd6MS/RiTMrUF
339FPswJh/JC1/K3CLgYFXWUczIj8+KuCUGmF5tchZqmdr/kJPmVRErgWKF/28jzJVjzbSZUq1RT
bloJIS+4stpO6Qd01PX6rpKL75k5o7Vgmj9A9e17sVmrPcGnosCYS9q3rDfXYYucTS8nN0XZ/0qG
5qqe001vRD8qrsE2ZJoQ9Q8kdTIczry6oAIqoMroIdWxbyaSKDXPN/Lc8L/H6B5Jvdk2R4FbkRHe
jiDK7E4wbwa1WyRu8p+jTOaKCltpD3H9y8ot32mR36XIp1L1RPRyHpCZwcrUqbLqQZCzuzLunrW0
u7Pk7Fs/ZvejgkQbSjObLAmvk7p5yxPzhypk36tIEijaFuadmWZ7RGk0t89TDHCrkb72xM1s4FpR
REAuKj1/ozX+QBel2mipVlBdCa/V0PpRS81+lPpfVlhCj38eI+2l1hPNKQpQyXOhDE41N6KXWZmn
VchHzenlPCn1syqj/qsPMwe5Ge3EUNh2XZgivphqTlmbzUYRpl0S0bsYLHnaFbARPF8wuakktb8S
rBDTV6TXalgpdpRl16JAWQjIAIw2U3qOhqjmXhWrqKGZsWP4gD9KNf2VxMKeNHJyqFl39hTE130u
/Zjn+HIQ45kpzq6mEPILCpnXXP5emzbZ6uN4pbQGGDxLircUMF9gwJueGCNZOoWIBGn+o2rWG1UZ
6IEOxS9ZiZ7TsMUp3qpHLzLmXYHVvBvIyrOsc3HsNSHxFEG7Ca3gOp4oLA76TS1br7k5Zl7UmrJN
2vw2pqp15sA7tfkV8GlQ/Bd5jENdr3QSJTlooz82/7+IhDsRVqkTQu+GSUEL7HAcrEUlNQdT/dsF
td1CkdlYq8GTVsXNOTLlqUcicNKJWGQMj2DdHS4uViSEMRF0wW3BgPCabbs+B+47Eag5JbHzppxq
Qk06KHKmYsOqzi1rD/kXNX0u7ufYTydQYYaI4gygaMDYxy+nFsHjwvYJH1pv9uRVta6/UVJZNHhV
bwGFRW58hUrOmRPoeP4MGd1+ehtopdDvXj7/cB4kCPO1Zetb+1oeNZBdQKHSqfHkRuYik/d7Na3I
8vzoOpShd1dieRMHaJYZY2uuGok6vlhS8VbJXDAeVzbqQlarUDzMly3x9Xc9/qqLGAZdY21RwT1K
VrRc76OqmK29oKNHkcRkLOrEhW9Q2Ik5gLClnrPXAnBaYm2a52bqOFlEpluWURHgMMPl7SBXCGqr
MgUqqvtWSC6Tah4dvTW/m0IfUppNEZ3KXxqjxgVHzK6VaDoHmT8eHsleHQUBHcLrsVHgqJXNpLWV
sQ/9/vsklZ5EGBsR7VFoR5lZBkN0KW007UU+Pnw98VSMjg5zADd/Q9ygH3G0obNEQUUt9bW9Ksex
y+J9ShTAVnlalCjgBjeSEV4WabzLm3HjS1F6LcRqfx3NakP9dLbQ8DRUR625yGRjoHHDrxcxyNSO
G04QYymi+vn1QNrvBpa/wRD8qRhG0y1lcZdHCLGl84D0VLYDL3FvzokOYt+iISwE28ooLttYQixe
VX5Yiv86VuWqlHsZLXXZaXW5ckXOG4dLtOBOldjbpaJkG2uMe67Q1FFA7b21tK9cCZiy29QToCbR
/xFlFLx7ebofE8pXgq9fl0Z5kS21z8YM3lUUlamTBtIqFktcq2PzRaKdZUNyUWy4eY0Dp0axZ93A
8Wl6RInixuJC48Z50zpiZT77OMg2ApkeSTBakuvAX5rtWq87QVR5cymnj2Ma/JBMFhMivlqDHLsR
6Zf63L/msa+smjr+3g0obU6heL1otqhl+S2zxHUbWwh5ijIyZ/pDPhQvxqTcQqwEAy+xYjjOqdBp
oTuJLT2QHGHVM6vleLEsogQLUBi3u8Vb/nNIWfoFxWRp/j5OHaRyqrvmmhrxpgXjUj7l9uLvLe/e
zvakjw8dhkXThR4tHVRKE5+HbRYHdwQfkO+xiAemSjPKxKPALS2cO9GHg7Ysl++QWHGQks1Nlhsx
RDbr/szTn/4aBic6ue/iiPz5a8y8yA7FPH+fX8a3pTfuKLU64xNgNOfcoXRyoiGzcnPlADyqxZh1
O+WIo/n7ZCi9qvxppfMqU9Qz7/PcKEui/+GEEI06zUQ58/eNpGy7StrNEU6U7Tl+9XKCfr6K8fo+
PMzBQaQtSko6neM9RPu1ZkT3mSgC0IVGaQ+p9J1Af+Y4OT7SPw34m4Dz4blKvaJ8reX+vmre5ulH
oTx+vRLOzNthcQEpjaGo6Sfs6fG4MmV9fdhLUIn+b6PIn98OtBwy47j296n5swSELSKnPiPl+PUo
p45eAhbtAGBF3JcPFnUVGqA9WtIfUe6vAk3dR2aPCrIp3NI3+5mokBIHvb02jbMqICeKn/DSMK2D
tYcarfq7hPXhNTVxSfdEp1xg7PU7f527Qr6t3q2Vsh5c0bWSVdec3VjHuBJj4aZgI7OUXelqf57U
rC5AdslR/DDSK3Ww8NtIo74FCtVSSB/O+aeffETgJYQMJEZ08TBg1t04RX0zRg/DPHmBFlP50FxF
FR96Ex1GvyptaRg2WZdDCbXuRinYKoDyae7cBt05SI2yLJjP+9BcHKUX6UPyasoSn5+dDCNroJ0H
qLwIYD6ClVEU17o0tveZoVRbI2hqLxzm+7IR+12gG3D3BL9CalPJN22tynB2q3w9UjhyQ0Fvvg9p
375opgUQzUStYGq14tIso/hibMrCaZUyuzbmqlgVodA9jz396UTOu2vAAdVVFy82OH4mPpdSoz1r
rMPyzMo+ftXL43LLB84kHcOzBKEt5SoNw4fEGLckN5i4jf2rUeTjqic9+LdjKaPpEquHcwoF+4Nr
hDQa/hCKTK5Mb9wG7bYZQxnEZXu2snucLn4e6SBqA3ueeGAzePCvzAvtm7mNtuCEvwXuOYWr4zC3
DLQ4GIJHR/Jl+fzD/syyqB11MrEHgRxK7jVbbB/E/EysPjfIQZ1aoVIyYtUQPFTj5BY07vVUcHX5
5esod6Is+/lZDl5PPmOGPExB+JBuTZrFt4gyO8YKmfinEiuFf8Hg5QRc9POIB69J9uNRyUoWxCKP
aZh2QiXLWbwmpZWQrAT3nKffyYkEeA1weaEBHbZQpH40yomW6EMr3w7FZV0UTo99yJl5PD5auSwr
BrdlbuXHqo6ChTH9POTBgzQrEeCJlqk00ocZgwFXox8J+KCvndYcnyIhny/6KaKKxymyM2mswZLM
Qlet6nO42FNbHS9W/CMQo9Y4Sj6v1EAZitFI4+Ch0CMst5ogsRO/DRytG7e9dFbBcQmUh4EUAR1x
qYAaxlEarAdFH1u1IWA9PTlQZpwYxW10ly8nlyvArjpDEzjyKyINpKfwx3gHmYA2dJ2ZQ4nBf3N+
hkGao+ztRit6v5vOtS6gvrSrCVt58bK+mDbnhv9tvvTV4x6cG3UeJaQiprCP2amXQmpR6FJAI6gt
TVElQH1NKmIDaEf/ra79W3wfkbI0yVjMbiiu5l55b406d7JpUFfBFN7WIShWNbAUT8YKZSOz4ALK
tchlTE1XtHYlZdM2bpMrvTGvkQlxB59nq6vMtQq0sVO9rp+DIhLOre2Tq+jDNC9r/0O8m8TQD2lq
MM2v5lp1rN28Ac0r5G7v5E+l3V7zBQScTuVi9fWuOjfwQaAV+lZqYSmynhDJRImBZj/VmEw5Z1R5
YhwKABATKDQs2d7BNpksMY/q0hf2QZa8NF3zFGlihsJGuOmF5uHrZzpO+k3GQoyMtAcWwGGhUG/C
rEqph+6HIgYDqOKZV1QP5tQiuZpN+2K0zuySE/FPIo0UwWNbJ2yL28nqk94YhX1oJjb2Qyql7tB/
+vqpTiR03PyoparcaAwNTdPPa6Qr5i6NLdw1Bid7UTyAebGbcZK0K+gVIGUewZqdySxOnSSIrSGI
wnigEo6iWz5o6AAEwl67kR0VbKoNI2xhkjiooZRnjVRPrRLqyEt/ZPnHYTWs0Rrcg2adu2dUXks5
CM65CCPKgcLlpDTSmV23bKqD4CJ9HG35Nh82HWx1RIgE7vZKGiKIPT1H0r8rh034ZAgkdy3VXN7a
wTsLGjVo5Erx0YIZL9XS8IpEP/eOTk4a+EEKiQoWOObBvWKKZkEd5MnfT3fNr2CTXVCFQcPOoEEE
bzvcTRvrEuTszblT/+T0/THuoXSZjwTQwPRyt+7VB73Fnx7W7plE+tTOgvjyj2c71CrLJsXPrJm6
B0hwf7yb2mfRvPsP9tXHMQ6OOGOYtSTIWQYALwCQyg6Hqku5wNKxAQRU3kJ7z8BjnHtvy7s/Wn4f
nu1gbYhgIGXf570tjlCLXAFJip3vZqe0x3W5PkfLOjeVy+v8sNr7crmnNAwn0E8MQO4qOV66919P
5om1iPmqbNIyofkPbvvzIE3aWSNdKn8Po9NTut2slFQIfWfE4+g/GUlf9I0X18ZDwNQcVEXe1Yw0
5jkoSKg8tlFzmKuheCGF5zSLTvRRTABCyFnQ1hfpFBycX+UUE7ZwD9z7V+GlvhZXjY00ggCmg0Jc
cCutEg+zuzP6yscFEsgalDyxM1xa3odVCgnWgWJMPTu7Cp+HsXgHzBnQv9ZvlFmIV7hpvnch7eMI
QvjXs3tisSDoyVUSC11Egw4DcRWpgaG1kb83tNdRfkyV7+pZrYmTY1DJFVHUB7NyqKgfFcGAagzl
n5GmqTPK9iJLhCVr7CRAFUTk01dzZZ+/W6K9drzzZLTmEX9bUDJoA35epZlemvNMl3FvsVpX0LzJ
a5PiF6o7hitY1jfK0KoDP0RymrYLvapJx12VS9sUTRt7EclDTq3L6b0nvaMliBCnUuBqUwK2WrqP
8d5WyzhZm70+rBC3rT0QA9WqxJvyasxkTu8hC1eJNe1EXXisESgHfdquciW5j5v8V98pvjPl4Q/O
49smSHe6Mjybk/pWQrcfw/xmQrJmiqtdaiSOFgHcbyYcHYrwqW/lywzeSzaZK9XH4UvJmxs1omOA
yFkF/EDfNdP4bM2V7EQi9KmmgAKX3g1K5JAuqQ7rUEHmZRwvTKEUrpQJXp84Sj9acbwMfONXNIrh
VkM3FIleOXFnNbgy6r53q5yWTDD08nca38HPjDizBiQM8AQloZcybjD1CNWXKTWpxeRg7StEVvHP
0h7NYkDYTh5fWi2c7LpBzUG0Sltu0SSKR+GN9mGwSlPQqppabIJCg66fh9s2Gla4j1t2DudvXah9
jz9wI6z6IHwVa/ExitXb0kcSIguMy5zWmoPWJVJHpX7R5PFv++QmQZOrCTgmMyzN3VmsLkapDOxx
MNZ+WnJB15FxmySCpTDLb1ZVhRcd7jtXMtZt2yK0aAprMs7Sdf+jrqoLoeXWQdTD70LJQUA01Xda
BkC+pwbqrTbOjoRl95UcdIVr4oPlzbX5Mrf48EhmQilXnfCHlJpwlRfpsEUeTVl34vjG18Toxbpq
wqK9S/voGhzj97FOwXxPJpW07EISw3VrlNAtupY2Eneb71NRuXWf7vsiegB0jQsSVGoHIfrJBgLs
WnX9cxwB3w6I3ZnTYzLPgVdX870CWdMORzAPTSW9Qk+AVDrKN7M+4rwZf5dqzDErnXeQFWO5GRAg
9/QCZzRToZ7eV0W2ShsmPe2QidCm6dIAd4YVHS25vJoAONeaZAdiDPR4Ht7DpFZtw9ckmIV6Z+Ni
ne3CfFnKKBp6YVZejyl7pKH4lzYtdZm48rgA5t4oaZCfYj8A2BIrthK1ho9WkphdgL9Iroaxf/PR
XrJzM+9sNen7ddYCKrQmc1xXWqx5Ibvebvs5dHNgPIj0Z+tQS/yXQB/q26huxpWVolkWVqnktQqL
3IqneAOiWLdltbIuoH/RioZ1ZGcSYBB1nOI1tNnWznp6kb6P01Q9as1mCCXux8Xomw7KjuM6s4BI
A1zvNk0sVw4d2WHV0ezcFlY+u3rImMLAIEoVas+z6OduOmFRi+t1c9OJUezhQ/rmCxa1HDoAqPPV
MjMp0/qKsE7G3bJx/YmvZgyBDECm6JFbRS20UE1WujIq9iDqj9Ygvcdi9EOeg9xRg4kLC9rAjj/K
sEik3tzOwM89WDIiYP4G08E5RPJQbx8n2CH2ID1hwfcUdcFjKiGWMgJL8RD6wGAoM69Fv9unUfRS
KK0nWGCRRssM3Whof/Q+QlKQ9ux68F/MCr9TpsURLP99zLGPrtEEmWrYnrofPjRhh5bLLHbgdvQW
klR8AfMKqAfqLlNWP0G5AByQwJgwR/BzoVH0q1alTTopQAdqXFPVWKCV72uTFxFAXBkIxFXfppjp
DuW7iFDtVSJ28yY2tep7ILSTnUaNuZYQxnoMLWsb0JS4VbLRetQHK0IbJbyNJ6wpJSHBTNHA0OJV
svQOkYRg2OKB/RgvhIrGAsqgw0Wy45yplePuNg8Fr9aiG7FD3yswhwdwGj1SaFmxFoO0erJArK0G
K0YKpr5oO0G/NSY/uZ6yxLxXSxnhFrWovbQZgW5VAoRJNbxgKRcvQmVQ58ioNXW+T7FDQMJaFCbr
CiWWuUfEoB83Qw5bZUqK1Kn6IPqmxka2rkQFfyq1yVbNoMJmMmZbwfjYngAGA3ZDZaXipQ4pruR+
DPwhbJ+6pFIdU4dbGCYDAH+BmIpxxSgMwx2Ueq8RhVurNjsg2ixMiTKNRw9Mp2Es7tpATFwjr9Fy
y8tzPOuTKRl09AVmAqWV5OzzKZ4GJiefLJj7dEnIHPFJXjXr2AO5j/i3u4gn/wsX4lOpw8dBD7Lo
ytKLtpwYVL1LXvSLbu279S7f9xsczDFIs/urfC1cqt/O2Q+dkM5Y0uo/nvYgZ8GQV5u5cpn7ZpW8
iAuoc6XnzoiiFC/Mre35cdphQGG4XyeCp6oOoEOWPAkipnkErKVzExk9UDNuKcMKcMC63xC278ZV
baN54Bq350r/J2oOiLCA74QXDdrryL2nFJrQb5qCmp/ZaWukXwTXCurxOw7BnMXoFgEommAfjxNG
ykkLjRAGoafNk05mpb+def7jLJV7Nb1JUmGahfohmFmc8HHWo87YN4uXfag/S5BCnUkdnuqyeyt7
bH5iy7fWmTSVl1GYIL7fgTzNA7ioiZ5bexks2SsAWeXc/XFZap/vj0DZJUruIOKQcjysLRiZGUKC
7439cJdvcwqFbnEFHYswiORl4Y6PvJ0zq+HckMvnH+6QBjpGmC+2xn5WpkuIUJtJjc7ceU7N98en
OljnmHtQaQsmA1AQJe1Sp/PXb4Dtrs+819OPAuoKqXfUrg8RFQMeLUMLanjfhQ4419ABwEuK4hbP
IGbaFQJPggs49NxLO+6gLS/tj2EPig1m1HXdIDXGvlU4wJBcWphliE5OJfrPTTDfpoKMXEs7vkyK
dqu0+uPXz318QWd8GTckqAns50PI4aSWbc1lwNhrg0WmZWdI8A76vFihn1krJ1+kjhsSZVHQoYdQ
bbFSq0omeO9b82fKYdIY9+P8/PXTnIhOIEG5wYFhw2LjqK+sC2atN0lq7EnqN4HiFWss0374N8Ml
PMzHadN8QzHs6zFPPBd6j8wccFmJWsDBAk0rRZzmWtH3mA0htCc4DdTQ6Tzg6cQCXa79lBzwRQFb
e1BKGWclNGeplfcZ4f23eKCAcW0JFLVfKbj8yLt/X66Qch11ZWoNy7X8CI+KML04Vvkk7Rf1R7Br
dvEOI3WrrCJPePh6Fo+jvCzxaEgV8W8TItpBQcWMGrXQtFnZT1JdOv2I/yLEMzQ/zJlcShC+SdMq
FvACJfwNu7Ezpq3YxKorGu3t11/laEvwDVANViw69VQ6DlsTYKCQa55zeJm+eYtRyI2aypACLM1T
ZoCg/8lgpsl+kE/0JgIa6OY45sq+6i9jGoZpAuAx8GCLnwlwp5/qnwMpSyD6EKqnqkDDvM+UvV+m
V0HfPiQxIuNCfzOa2Tlw3lGdaplBg/IhQgPAOw6lgcx6zGrQvMp+kWDC3HJcN7j34IOMeXolNW4Q
AniRDAiVaX9mHR3tEoYGfM5CWnovRwVHVU0QiVAGea/qPj29ZNP250zklFNTCTAG4S52BivlYCdC
2sbBQ4jlvd7PaCCajlwO9DsxCd2IPvWBNjNaJNqb1taVyEdGQjHWY/jSZ/Hk6M38NmsjuH/jpyD2
EyWttLflqHus0nE7KzGSIj20fcsPcdWt1J+D7j9Nha+7/pC99F2KY27GtanOIZvLILXLPNdWjdgG
Gx3PmitBzVa+QvFzgOP69VI9CnTL1C5GSUjcQvW2Dh4bYnosZ30q79Hh3A+t8hpJLaKZKG5+PY50
5EgCd0hRYVAQCSTQlodHxVx2QlJVikwsQGy4hensADJ4GwZlxBIeYfW5qrRV3ZuCbTTDtl8aQ3Dc
f9bYlth9mm+7QdExr+zvBLNcGFUK1bcpxFwixwzJypsHqZDTTTi0OykZN3UofQv9/HHIJ9Md+3q2
iyZ4BLeXOGUZ+gBZA3yIm+raCCXMZodOcUSx8QZL1R1gW/xAoN/K/oTWaPFoVNFWzxNkPQWdsUrr
TqGSMuepuaUq0thoOmLXW2mvkNMwSgjFAeEWYZcn449sRrsoS5D5Bqw8Or1YXRqJimmDnn23eMRa
75+kNLod4vKuavqLppO/oaoeOpXc/TSKQXOaSrwsVWudqOV93g3vmgD4IVU3fqpv+mFCAk73E68e
pnWfIu1giuZ9qJaePJe/4ry99A1hm1XFY5w2z5ofvVLNcGdFLjdRLtE0z6eXQOy/m4GFXJ2oYVGQ
eW1l3XJZ3rRzxoVZeaqM7nayFgEh/JHiIbwd2nw76KXkzSnM8iGiwFXX1T6otQzBHyPgnihsJEIG
QHfDHf3y2eK2PXP5cDsBjYcWB4ZYRRl0Vo3rEH7AVSIVCc4LVbGZ0lK8nZHKtLso1i5GkQIUhdwB
05WKiipuhNQF1N7NJdNpW/mim9t+dW6xHmbdMOs0VcdlHRwbtfmDcwvH7sLMpmLmHlZvrZ32c2Tb
bytXWKcIeNpjZZ+9+i054adE/2DIg5xxqnSMqkeGxJFnLblwKFG0Wyt3qqdupm/G25knXJ7gq+GU
zycHSj8YRxoMxy89BfWjWL0OKIzN7W0OjD0LDScZueCok6fE58x0ToTzT7O7fP7h1NIrLKUDn7ED
+aoeb/Th6euHOwaUyNiwqegELnnjQrb/PICQJFGL2vS8xxxecRQqvPieOK0QBPd+FL01zVij2WFc
SujbmoIyQ0dvyvWoA6EMRK/MlMjurQANFFEv3LYGu5kOF6OpClsziq7yUe8vu9YinuPPuB7yGUPV
1q8dnM31tdz6v6CiR08iYiBXY0KZWAmLM/enEzOIwxbpIh53unJkN+dj+5pjjyztxbZzSuMujc4J
LJwYYUHCL3cY0KVH985A1EpxSC1xL2VQFpVYDJA0RkP46zd1ahTyawW4iAHc63CfFbFpjZqvi/uk
fBI1SnT/QeZAX/6PAQ52VQVjw5B6Bihnbas2oWfO/hmA4blnONhJSKmLfklyv08neICxCHUjV/L/
40QtX+LDlpkRRTJ63Rf3RvSiRZaDM82ZEU4kAp9m6uDGUwxxi6QnM6UPw2WTyFBtxnwXcUk9k3H8
vtMchB5GwmAbfRyYY4eyhrKvhXg+aiLB1VzP+3Ar/1Kd1A3d8huyPdYLqlte4YWj458J6ydSvI8D
H6ocRoUOFQCu3H6aVuKU/eiD9BvJoCPOZ8RmT6TKKi0a7nQyBa4j89gqNtsIbyEYZeFj0ypeFr2L
QWuTJeY07KZ517be1xvpxKQqGghFuJmgUCC4HeRxcz4EktoU3V4vh0sZPk9XVT00o7FF1SQ13B6n
VTIJI4a/RPtlKkbMlCg/X/oVHVADCToS3sJDJaq7MLS49eqgSN2vv6R8/AIQfiSBl3CxpJh7iNmC
DNInAxWZvWB0d4WBtl0Cd9oRe2HX9VYNkBsGVtWXP8S68CFEtWsrqkZbzrVtGMh3Uhr/LJp4U4Td
5TRnP9E4CziifH+DGNeFWc6PgM0voqC7rXBrA+iLyCGtoLN0vuMdr+IKTDkJwD0Q1UO8VNsW5mjO
WbuPIu1nLTboH5bBqtIq1I3Q5JliTKEjKbuj3bKnti/RNaBT2cR4SXXKZeZrb1/P68nvwzqDLE8k
PULmFjGK0i0GmXs/z1ZjddsN2Zk3d4wQlXnkD0McgI39MNe7glsYCFFAaQ/xc+oW6+ZHsLIcPEuc
+SVf4f+CmthFvj5XTvsNbf8cMBgcgDhYWDi0yON+Dn4piW/VW2KzjyfcY9PGiNcYs3wrIzqQmSQE
axMpv0ApcXmI+g3NVKeX43YtLo1WSWgWA0zpSStbhQpO+KRpzZWSrstM3VB8QUCyrNEiI+txxk6W
HGwTQzcpq+uxEN/VpLyRixZzYkl9x8+8gNgarEO97O2mFPbWlGTOGIi1K8v+uCmnc056x0FZXTRG
qNKo3J3kw5WmZ6JET7Zq9pVv7pAxXQGqXM/JeP/1AjqusPF6P45zcEwKQZJKc844i0Fl/iC5C0ZD
cHxPujAu8AjeWA9fj/h7qx++048jHpyaZhfGsRiWDYfAtEo26c0NnH9PcpMV6WboQuuk4aGtlqbL
fJestTWSyBdlsgp/ZHB018Kteeb8OxFBP8/Bsss+HLFZH/RiljEHi7GMutYvxJecQwmHQle4A0Ph
okxwk6/PVduPzwqGBUFooQwFRfgQTDXNflhWc9zs/Si2VvOsfxNC5KDomgJzGlPBngYlxpAICZsi
xmT+6/fwu39w9B6oFQPbBYF0BHkq0NCa5sSsyV7C8ipGBJbWBo5/zRRE2zEKwFxg5OTQOlxNYvm9
8AEBsB33Zllc9OgQK0lwGeapZ4Vxaqem+EpovOF4ehKSRlv5vaKstWGQd5qf12uIltd9XUc2nXIM
8aigaGl5rWZt6nai6QGHuKMnHzlBM9yLvXIxFcJVUnQbZG2vtC7YWrN1qUrxrRS3T2pm/GRCQ1tL
p5u0lkYvq+vXeYB4U9bEIjlr54065cpWjLqNUvohZXAjODN/p3YO5WHUtdh9JrJWB7GpNXOxrXyp
hmFmYENlJ6DmI2JieJ/cipc9EL9zC+bkkOhnERKAIlPMPbjdqCjX9uT+9V5cN6v2EivhhWxiOaqN
Mmm3pWHn/X3M/3od/zt4L27/tiCa//0f/vxaYMQXBWF78Mf/vYpe66IpfrX/s/zaP3/s8y/97035
nu/b+v29vXopD3/y0y/y9/99fPelffn0h1XeApO5697r6f696dL29yB80+Un/9UP//T++295mMr3
v/75tejydvnbgqjI//z3j7Zvf/0zzIcPO2b5+//+4fVLxu9dv3R1d/Tz7y9Ny6/q+l/QcrO4bFKV
hBJD9B7e//kJucHifKjiz6YTT/MCobm//lkQ/7KEc65KS7+EVE1baE8kZv/4EN0q4HBU5DRWlfTn
fzz5p3f0xzv7U96BPorytvnrnzEeJ2R93Nz0oDg52NdgGg023cHiTNUgK/Qw92+hq9gYmK2smw63
TFVZF0m7Uh6Um3KwhV0b7fRrSbKlvdLZ1cYCbnFV7IY77gDBU5dNsDWvxZmdeKs39wKGGRgYdvEW
0VFvhnIxe2pTbYpfDUi6wAb5Jnzr+8rLQd2U2ludPErNNgnvIsqqsp0rrv6epatxH813tZkC18Ln
hsuT5OZbw4O4tML3G36Gtu9WY+9QRzVC7KKsn7Fr3YdINpTpXSxjF6HVXmGX6E4tAmRyr3Cjv4dV
mtXSSg+vJuyIuvpaNW+FZPSsRkd/WkV2Hl3Q/l3UYleQZ4qQdms9BFgoYJnnFsMDmpF2UVw20m6M
bjQUEjL/PYqe9OwS0Q4t20lZjHPcJu28RLnuE+Q8s20UPqncjlEq7wSvpHgr5AjmlshGO6m40SGv
5KvMtxeZLrdTUNbM9vp8nUpXtdSutYtKk14lKpyCeKVFvduYo1sqoqum2KqpoS0nP6Q6BVG29p/r
4K5Mtoq4VcNV0GJvt8KSBwcgs7uIlLeF/GWskQxqLnGouQjw1bmznvonbF77++wm8KbQU9fqLwoG
kpd5hXQt3f+NYG49cbA99uv2fmofirdMxZS62stuv672rbyNjLWl2lL+akml09y0V8HoNW/dtrls
vPm63fgbdLdFmEko0Lj4H1cr+aIwgFL3AdKPe1NezZo7+Q8lTZC7fnEJhNTjWFB7CieY3/zIG8cS
aOiuTYCzF3QpZxAAay0Aa77RbrtdOtrRPqQsGz+IrJMEMFL5ODU7RfLkazwRwjvVsOdxrXce/2EJ
92rY3XU7VF1XIGakx3PGYkc+63/bV5zXGpoe8MEO9lW8SIlIhm/dIjxlXjTr9pu47VzZm7b/DPf/
P/QSerkf/tc/AtxR6L2N2teXqM7/tG3Sl/yt+RyF+dW/RWEBrsxfIMkRaiHlKx/DsEDn9i+IOqg0
yGBoEGf/EYRl5S8UHmTcFfgVehI6yd4/YrCs/WWRgVgU0BGNWTzF/50gTEf1cxAG0Y3kJX149bep
x1G/NUktfzSjUL7GN3NYAeFAjnyqbM0bfk3hDTX1H9at4IX/j73zWo5bS9vzrbh8jr8ANOIpYiey
m1niCUqiRIRGzo2r9wPOeH4SpNm17VPP7No1UxK5gIUVvvAG2QrvpofSjk4uFXNP2cp25sbP/SHf
n9ea29MeHl5T05KCLQ42+n3+EPlnW3wNUdCsrcYdHdkNMKCLXkKXUHGWaGv3su7MXU4IRMZaJRiR
nW5CrgxNbre4BrBbCp5Q7Dt1i3/VvPlO3jnfKrdwKsFFrNacXd7KyW7UH9p0Bkx5I/uI7SO8ZWRW
62n+yMGceyWq/7pDUSHC39KdnNNW9ypfv85+RAdD9lferPIZeckTYTV1njlnLDsP6dzoJ7CMfDM5
oKxvQKkhaQbHaYM/UWUV1yWcx3p3WsNBXo9P4d9wD9Vlum3X4xop4dfqzI8qbuGrt9p+dZOvFUdw
ESF8UbaqB7PckbGN+CP/RGdnk3i618wZjVsfpN8d+LFgcyvY+br+rV/jegWThuDJIfz+jY1OeQxu
kDnzy83KSRDrssad9MQXk90TDxXe8OQwznRb91HW3YT3mHNAURc72lZW9DifhUzfLyGh6+Mg3paj
XTVY5VP9FCJgb0m76A785e2sn5Vsm8PP+rVeB5jQcTva/X0eWI1d3JR/8JTDiJH0g9IufxiOiEDQ
SLZNl5jY5pT/NTNY2t384HwQJz+ckLv2w5vBVwpEVRsPraV0d7rCFPsh8RBjP0zQXnqH/sLN4AJk
22G3yrfI77rnyj/Zw9G8wVN0g34044LotGnl2hLTPfvrju6wybzU8gXiTHp1LoQIf/Wblm94hXnB
GizyDlOnY2wHG33NJLnVvrckPufKmTzRTb3iQXG4SeyVrwE3kHzdVzbwVGzJP/9ElP60C7cQiz3z
QZpV1xz9moTcpdHKPCmgPRk0faz8fpPdZC7U490AOcPp151nbPJ18HPaY3pa2DN0QrfTV/DEfG4d
OpsEg45pQ8vmitdizsAyT7+NTXWd4rQ5OfRZsD31FFvdYK3CEko9CZ2bpwHxrPhHvZ7qO8PBUsYL
6o20Dq+nPWmhByxEn61HnblwOVsf7mJXsF8mqHosJNYGMuqPKPklwOeGjcEnOtmZX7rtTreTg+G0
7ujqt4GHvPt2fOJVbdq74bPhhJtuL94FUGAt/HbswAqvVr/rXbaXXhP6xeBCMHxMyJTngfmqwbb6
kQR2hhdUPIvoTm51QMvjTtpqwFH35jMNjWv8Nd3QE64UT8a8NOhseR9th9KV+ZEfZ090qgOBDDmu
6NR+x1RwfeP0w5bWHQTQQ9rSvyp0VHkxyUbFFowK3x8YOX0/bADcYT+zOapN8Eezqr1yNHHBFI/d
TzgXpRXaNZhUK8ew2To7uVv+VR8YeARgv7IDMKX2ykWRydGugx+BN3KVg0yhMWnXr3zz9emuOqRr
hCDs2NgaaEFJlnozm102hnWGdFTYvCiJ8ekY2tquMCw9t4GgR/fCHcGYdhva1BTJipQn2Rl1+w1J
OeNGc/+m+k0BEUIwusckpVnuGluFOp4T+Oet5maPkEH2wS+8X23RN+z41+xI72RP0+F8q/6JvdYP
71TCVirY19q1/lPdmBsanLuTp5cPYeKFqwdxh0BpaZ2cwJX9aI/NH7VBHDGTfa9gSUIA2a21W3kv
r5uN9Gpuc7c5e4JqmRILSOZDiBv82jmNi/XAcaz54S8Jklxp5y/oPbXPtLW1H7SuJbu1U47Hh/IB
iUPE3zFtto2n9iG3q98Vvsf+5Ay5Y0Yuok6xo3Vo+xcekhVSRVq8QSCuskxftSM3JWHNXnviYFwY
ZvcGZxy2TYucjgXquQa8fo8jixptTjNlLkUf08r97i5/KNy6sycn5W2vcbVAb75HShMOFdrOxZ90
ZZ9+lazmzspKpz35oWFJEjHauxDh3znQ+5xniTj6dNsuCpV0rM161cbydbI5P1INXUv+jKRqUcEL
edoLo60u3O1zceddzagI5EwxUu72ZNNu+rvQnatF2cZ4W/PD08W3m2tQ7xK6f78d8QwY4VmNcfF2
QxDIqzI3pevGpfd+zy37G5UVTpvy+m0/hM7FvvTXr/jfQy5eEVcvBNNOgnSt3o0OpPWn+VYgiNkW
R9mKtpeEqZax9fIVl5AmQzOGNqz5gOlmdBor3gYUAyn/IQt+iZz2huL7Zjrf+sjvPt8khKuT3PFu
c9mzuk72uFvfrpx5Uk0Y1y/Zg+YAvLeoPCLOXqzbx+ao/L6IyPs6QvzPFC91cxLSUaMFh3Mt+4Y/
onlJK8xtH2uOjdy+tIbeGHeLl6aQPKsR0qBi0EX5SO9Lo1eqVr6ie3yGIrY5J7KFJdHqR37KgTnZ
Ip5FKBHIELQIpPBotgQoba78AltvRYx12vcqflJW+Efn7ubA3OfXzZ9so19p95FEKQpGzsxYsiAS
EX3d688rjhQq5hvSSEECVWJNV7Wf+vJtblqEmZBWvt+XX33YD+84z/i7D9uYsNnpA/GOUPa4+lf4
qVrV87irn4ac4Cg3rKl0xl181aHYioNMTbHA0Qm8ieWQS5d3GlHb7/bnhef6Yv9+eK55s717rmoU
i6ksG/kqAOyiWsTmOvPdepHuJ7INNElwqZeerQme69W+f6WFZ77KhBKrHbwZou7kb3/pmZYl4HnH
fXioReG7RBspw0ALLEa1gabYwR9jtjLBnYRtc9rk5uYkbVbVz7S56Wj3RJspB5e/CTRbw/H9b3Hy
p162Jtmtqdwjb4/w+yhaGod77xm5ndL4FKy+uR4Vb6XboXKbkcUUEBu8PgQrhe2A1+u2Gh2iJ+k5
hSRagweVbbVGrKp4EfDzQrMwg0snbQ1q8b0jtqCS/M7wV7WH3kvHtaM74fkunLwTIG+MvLBWqa8F
xeof4rvuSbjXUGOnyHPkXhSJWBMva55KOgwYk0yO8Ac+5KbfJI4x2BL2ObZpWCKhlUY7FOVg99y8
jK3by04RXU3cJS8x/LUA8zInfKpex2atmhbYsLNqla1PCkP0IV9xz+ML8lhBC2M7DHul8nAOY8Gr
dw0Pn6xpOEWJm27KjeJHWNBZzS78jeggkLMhPxKjP3rBlblXBwu+WS7Q9JhMS1StaJ/n6Ffuw99c
0vGrujFKfJMtUsOxvKIApyk+XVQwbRhHZdRGOtGKDS+/MlSfmzeBN0Ms03unX0lgBTftD3NvbiIX
PbQzXA/g1BvDS29b+7yWb3XqdpDuLEBPyLWWVl/Z55fkdaA98IIIckdmNdlnB1OsNdrzMvv6GCob
9U9OJBFvVAROtiAnT5viR5PsKJhts72IB3sp2um1eZPBNOvs7D6QraZ2w5XFalfZiHvJHXG5Imbv
oDFZs4mQbmGJXBTORQAK2hqUAZZ36pzsI9AKxQgVnEUxB+9mNJ5BfF2Puk8gCH1S9HWyrw3hjPFQ
106cv55d5bHu/NJJ6W4O22HC9fvXmWyO9jBOuviJAQq7xyvJJDQe8RvYaXzPh/MD7mCGQgImlt6c
+4XPiTbxNzaGfiTNRIblQSzsLPk7+ChZ02akACrtgxFUYEuTxMcjZPwzpH6XxqgT/Fxp86Tc9TjX
mYDskvowEpXPSqpKj9xU4Jfi37ZaN6kv6M9mTO69mn7iAezqq9HVYPRItzWQw+5E2fUOvaj2T393
ujV3zVVzcieAkaiNIH1Z7WN33CETu56clSOSK6benGt0zt/Zs+EpZRe2FuHhBo8+FNHvs3WMD60d
uyJJQPfc2G+ps5Nd4fTw0FxNZHdoXeOt+BCn/rQrf0eHHuRjRgp/ftVZwX/13gvHDYTfBr++KL8p
E69gu5oe0hP2oB9X4T7Nb1KcM0yZUsh4LIUbsdoVWW2Nxu0w/FYGKHCFL+u71elhyJ5U8VqFh2wl
7SaH2qY7077vbR1t18KXFMyqcDAHbGoZNxkggReqDggycP+nm7M/2GnmlT/yzWqP+Aq6gd2jqboT
6QN/jqHGXMbZn5mW1fq0i37WstVvwrW4Hd5UkyYnvg1I+HI3XlNtKb3pSV8XJNjKYfJBkN7rv/CU
32d7/QoAZLYfjs0exq2jXo/bbt/e9hwydvkqS5a2x/THDg7JY7PH+0j0Iirq1+k10vCudG0+DD9H
W92KLxFCsbYaWo03axSk62qD+w8EIdZGZfjdS8iw/Mpr0rsXbU+a+DJnxrCruMQF6b59DDO7dsU7
8jin/1WQ7wFeNufcL5fvc/OauovxMtrS6uzEPubtnA+GBZs3O3tneoYBiZ7gNh6kQoigxl0RumAd
rWJGcP5opW189k4cDJ0dqTuhAjDhB4QVrd3icl7toDPr9T7WH5XWzivkkJIfwrCnaJKUrq5uSf2L
+HGS11L5NJ5vI9WPUGhqEYG6iYrtUDl9zVXF9E3Z6wAT2KrnEkbuz9J4N/VrtReGB15vhUfy/Smw
JJfTbQu6uLIHR38uNsmZa9WmWn/21K1qpwinNTu2gcVSa8XNZAvP9S/Da7mvd92f0JZeg5hzkkI2
e8wh2db94U9x5H+TDgP1l1zpiur2cD9kXnWchltu73NAwGOsU0A1v/hbIyIqzPFPsbmRg0NWHnRY
0Lqj/QB5S3aPY6DNUrOrl0YBpuRBkTCQ0cfNxEse21f1SvAxzRTX+UgZBfpt+yt9pF5BOS2zoLaT
vSeFXzYWK8nnme/1bRrb0Tp4S40f2+fqT2LaBr/uvnzknuN2fRE4r3u/2wMO8ttffDuoJyyfTdCu
9deSAiNcOIoJR2KRfXLLymofpUcEOVa/TJZsltn5bd9YaNgbuF1atbhOKcFbq8epoTFjtTdib/XX
wqu2Lp+n5+zQP+O+uJP35325pXSJqllt0509zMk9OxLZTI0XeAh1n7/dWfm4lmOn8FYayacF0JoC
pLYzKERKSDKT1mW7m2Ej7oYNOeqZMArA1Uv9IFEyegjgrT9RKBCtlYstwjS4IkbvJ29O/zFuw5Y0
/hGIKIJZGLRp+jbM7usTLFubJk25HbQr5hk1ARxIvZLOxTpw9XuToGF/MpHbt4kiroJbbkhhk2/x
0aM3dgvwJPYUDknC9+bQP5SqIxyD21i00ofiiTbMDHbycqp6fnVgPqmHaE/oEpZ2HW+lgotX+Mls
eMlzXlndbzoaM63/7M/GXevERUUAuvTfSN4lfrbrntqrhI8M+nydXk13w07wuImfht+0wOu/3W41
+vlVeRUOLPv+mt/RHXuqEoi2FOheWDG/dNv76DydDjp6Qrbi4RR5Ff01cbW7EYZ16XO87sTfmFL+
yRxCsvaBmqdXX52xU7CkB+HncKdwVyX88F+KLPw4Id/VAKjYW22q/npIfsZOtUZM2ZbX7c30F6tU
0te6sKLNynotSLCGH8VGm6spBx3LPKs56D/bm+K+tbnnqpZiK2jrB/EHEXm1DQ/1A/UHrsec8Iqm
3CY1QMcjfmGFh/ym8sTdg74tHNp3g9Ve0ZDCl+4ByHl8NwkEpW4yWsLP7On0ytLglGez2AIMncKr
fq82+qbkGxJujIqjVT7tN+fkFc7JIXDUEzdRrNWm9+YKS/aU2sk2cAe+mpX/kOCx+zhrbooDYeJd
5dGD5/Xw3uWeIKa2eJr4TrtG2k4WbWGTQpbeCpuEYGKUEEaZg0Dd4YOcqLS0jl5af6afiY9ZZGb1
vdvQudWuDLd6IhDkcUcEYtD01yoPlQQ1WJcv4dME9Z/7IXSU80bv3GgfuIattvZ0MI/FWqJxeUdL
zkNLgZrkU/dUCjQ/afdGsme4SIqGr9Gm3De/KHw76kbjOlm3PyM+f7VWnlfcrm7ztLJmYbJ09MNH
w+7WunLN7wX8bzqrTfujx8MVaV9fdaontEJqX9hQMoLNjgGBcavvzWO9spRb1jpHBVbWOwpWXmKD
9GQDeLDoHVoSNJ/92sZMxUlCO//bPmi35EPQXFeto6wFR83t8Rh65XO3x+7Djg/DU7fjR2CE8Bn9
5Fmu/Fxhe58oLUfb6FnKbxG8SPxB9SnGb1PiradoDyXUWh3rcC5tnSVWLLOC2s5JtJTrwE3/Foca
KFu1m16KNbH2Iaosw81/FG6zDg+nQ606aLcwNeMh/h09BLzFXxNrOdGOHsK74mTnV0ivzAFkYN/Q
QfglrwnHJ4vAiwKdVN6ghGspP3KXvXUBGy5JcxVokeGrKCbhEMU/SLrNEe+7LHMVqnF3bvLpWvSr
wZkqJ9/riptsxBtpQ5ZLTV4/nLp9Lh9hpyqNR/d59OTn1okyT4FUscfbvpBuouqGjKKUHmvKSiAa
E4xenlQi1YDM0AN43qbemUpA6JudP1Bzfsz/gBXX7PNk6btUwoTmWg33k/Cza58Hjhv1Tg/3Mp1b
XAmJCLlX/HbLWW748T3XdJs+jQTJ0e1I74I+AifErdGsq/qqT61TAw1ZoxLtTJEt6pvU6kxLkfZt
5g78P1i2bthvJn91dmkG/Qpp9pBLD077GhBa+aSeIxYH++yoeYG6Ri0F8R/ot/eFRwSj2aRYlAfn
gyb8/X3OL835w+evoZs4dEBJ4D8fvwa6NAoY92i6zvf9XnkcrqQndKgFamiDo3naLno+PQUV7MtL
lZ63Utl3I89w3HfroDOlzoiGZLquHc4crI8d9D1/np+SLacxdetM7gj1eCbVXBut96+GQudoIByr
vzoYkN7vlZtkNz3QifpX6fT/t7X/J/jrdyvkc1v7V9n9+h/Xf4f/4Xdx/vfXh7b2/KP/Bhep5n8p
QItERBlF+LOsmn9jixTxv9Dtx3MNdXHkaBV+5H+3teduNz7aM2EJRN/bz/13X1uS/mtm3YC6l6F1
gAxa/ZO+tvwJW6TJYJc0/BKAGJkIwX1cXHqzavsqmcrjsFVUq8HjGCotQfS8jLyKa9c51U56Xbri
i9xSg5dckdbT6pII9yc0nPr2HLPAFzrS6MwvFrkMNDjJVjxHfRpOtCCIR8WppbqGWWpeS9RkRoy+
Yt0E9B6fOEL0sRNvlVFDbqWBKXuaCtOF3z5cIBx/coCcHwxGC1RZhMTg4y8K58MQyGKjduVRN0PX
wHPaNAfyjAzpG7S7NdMZ222IowRetf9QqXQxsrZgBUeyWLRIkJVHFekZJ+pLWmAJ/XkxHOQLldbF
4cZC+vCSS1p1fgadWhljeSwQcsBV+Vpt7oNWeirA9kNFfrdRjv86ud43d+YZe3ee/XswJFh1fM5n
4N3HJYda1FnSqZ8epdO+VKn6mVyoxIRmRy8NKoNO712uFf/7UZfX6b+GRXkGDB3/lcVFfbRIMN8+
T2F5nIHB9LPsvrfCXfYmJDH3qDXqP/7cYYzcSxZVi9rUp6EXd0cgSGWUpUl5rMzrPBU8AKzrTD3f
fv+G8wt8mtd3L7jYQm1ghCEaWeVxRRGhJuLOk/bCOvlym+KT+J9JXFTZTqtz0vdmxCSGLsEuHXy6
SLP2h20+m/7c6qBvGnnfv9hX0wfyhmNUmk1OxEW5PTHjE9olRnE8tbeB2O9NXH8xanf+30ZZrA+p
C/v+lATFcZQKB6fl9RjGjjJc8tuS5227+Ewr6peoRWhASClVflz+qZAU5zE5lce5+Vf2dn0sboRr
+TAcYft49OVt0rv84XQn7Edkgi9J9nyxSj4Mv/iCgZl0p7iKMZzPNbolBpJqqvuPZ/LDEIs7ZcAP
STZCFok5PuX5TTulUJba/4tBFHzSxDfOIQStj9MYqYlGa0gtjh2JVBfeDWrmROfuwqL4arbej7L8
WGY/NVhHFscwNK3VEDq4EFw4mBZh/nw4rN4PsfggRjCIYyqyuuX6OGGqkyVXYSr4uVZakITs89Be
Yj7ND71cge9HXHyfs2wa2SoXiiNqUdROFMcoHiasOERTvHDUfzl9BDkQTwHVA5j++JEQS0wrA5Ot
46DejOMZl6xLTgNfjgCGXofVuCI4X5wN5WlQVA2/+2Om353DPzlQku8X85cD6NDdNIISpFbmP38X
fTdTPVQoPBZHEVTOKNX2qRud74f48kiAEfWfMRbTpCQVKkRVVxyTjeoB+6pGSwfTq6yrv9SbYdDI
joL39AwNESniIKagkAl//xBfLorZ2RCCGErsy/yG3XRWV+gmHpvVTUSpylCPEWU8WIYXwppLAy22
VNRVdS90FauvbSldPAeKuomLn7FhXgjdvogzYKb+9xstN9ZQd7qIyfIxRW9IWiM2BAZNXF+CVny5
f98Ns9hNaB1UgdKW3E49lKZGd5MO4U+KRcGID4BkJ9OlQ+mrW3iFTxD/zCY9n/jWY2IMaqmlfCu3
3kd2fYhvZngFzBofkLpBeeJSEjrP1fLIeD/iImZTirYwzSgrjmVv0l8N7ETfmeXD1FCtojj0/VL8
pBY4H4lgsk2ochjzfKIWg/Q9xZrEngMN52J822kobgcbtEw3q211P2zOd8h9XbhQ5PkdPr/jf0Zd
8oqVmjRDGYd51MA/rXNgMiAT78Fztkftb+XP6L+5s6I+aviX3PWj/R+Y+AeCzvvYeN7pn57h30QU
meEWMb+er1p01OY1q+ABS5w/9aD8VpfiuC+HQR1bhmaMIaGySGqElZY35xAmiDmb2PePmXDTMc//
8DOaiAHMpz4233gD4Vz68egsw5XUwv86H+ErQMNr7AmsamyrN91exgDwvJtb2BfGnM/79xPImEyb
xJox3oSxFrCYUxlj5pVM56PsCwc6qV7szjAcoC8uhfD/Xf/4P36v5b5YDrfYF2I1yrVZKtUh7zCI
XYehLuEzPA0VGvRDqLQ+Asx1uamDoasv+IEuv+E89GwmKaK8CHj+rWD17mKq2wll5T4oD6tVW9uV
AmD6rFz3htx438/p8oB7GwizKphxGqRvdXHFkvueRwUhiUNUq34xIVDbCWptG3iUWYmAzFIsCy/N
APvv+3GXIEBKIAp+u/hyUQWZnQEX6ycSsqlJBbU4zHKWClL/AMqVTQ0MNN12qDVfWDufaiFv4+F7
wsljInS+Woynt3CPT3p5PlZZZqRWo7VAnKVVdauLqIpTmD5ha22YSUn+Pw19BiYpO9f+lCk44OIj
ODcI9Xz6gX1aYTjNCto+R5cZXGW9oKXAx7sVgqtpDdvYaNJGpYNfnnK7GaO2vnCbfzF32NfNFsxv
svCftAMztKCLaMrzY1ol12k3+pGBiknnR72w7RTKlVJyF3fKpkkEnKhhHSKB+f3nm2fr407kCTQs
5GDBzSy5ef2+W5/KdCpkhK3zI2m3X+fptgqaLZmvk8at08nIEPV1sqdGdunVlwkW5Fu4PKSKM/cO
3Z/FEVA1yMGVeZIfmya9F6bRqwrhoQjjnRAO27yg/yQ2v2bj1tOU/+Ot8kboxCDRpJDFFfbxnUej
yOWiNbLjoJR2UbbrAX/aAtdmCGfKFFiKdvP9JC+Dqfld2SASzBgOARy3Pg6oGOdzjCtfdiyhoyin
vycR5F5xo8YXuhFfjKOh3QuLxkCNhw/6cRyd4wttLyk9xlLcOP102oZCcCxj43FVnccLG3F5/898
WITpVhzks/iPKi9ibgj/51zIGvOg+PGtZEJHEV11XV0BT3BgsIRHrNhK/1IAMP/WjwsWbTNuB6qu
KFip+uIs76XVpLZVPh4b9ONtqYCa1iRFeeHYfgP3LoZhbcAcRd4D7O9c+H2/LyZ5FTVa0Q9HM4sF
kGortTf8nhrkdpg1q708K4Uf6SlqpRvMDxsdQ5P6lKh/jLQIqVOZkthiUoxqOsFzl/5oV7h+efkk
nxpbOA+i6XV52ol2JsZyg/J5Gz5WMnZEltRWp7uUjQGyOzbYGdSs6c71Q0XX2SzbA9Lg4WOkNkl9
4ST44pJkG1MSQHYQ4c/lhtSUUJ5W6tAfG+lGmO60ua4iPkYYdCfNJQWVL25FUNXUBDD/0CUixY+z
i7lPGwUiQme9inTTb7GHZvXy/Z77aoiZhksZDFtSBvk4RKHWeqJiaHIcZTCQkdVGG0W9ZKYjzbfq
YpkYJi59lNoQocXf/uMoQZqfxV5HmDzZrLyeJjrxZ0y/2BcdrpWaNrMeu//8xd4PuTixV0Euw+pP
O2Bag7yyFdxO/9arqH/Q0rSone8HWyLEP23yxWidqs7HJZt8Bt0DmDv5K1/2QBdcymwX32s50BKK
fg7HTBXTMjqqA5Quog7gPSvDGapL1mKXzq0lED0PpEqoTEbS7wa33ei7oXOMn8lv80rdyo70V8D8
8GheqLF89XrzeYXXNuUJQMAfF4qpFGEjBqlxUOTzzgxiRxXFozCot99/r8/XOd0P1Et0WeQm+KQw
0RVhJhRV07Ie52y6Xreu5tH9X38/zBeH8IdhFm9z7s5FHZ4Zpq2EQ9Gd7kdjdWHCliuPL4wzN5j5
FX6vYKaXJZ2Co7XH46I9NsYEnKS7GcrxRq7FzQgaThGTZ9EoAU+VCEJWmjsKwYUI5XNArdHhopWM
chbuaW9x6LvIqEJDo28NoTlWQ7Ltk9vyBGSjmLwSaaGgaW2lVi698uf7G6EulsjMFaDnuMQSnKvg
pI2m2PD1eioG0Ddxom/gf/UuTNKN8pRcQdfOL+Zjb9I2H48xBiZTIVWRVO69RXUkPGeppulTc2yA
Zan52ZW0eq0a2a8pGw5CoHn4HruF1lybY/ujg4EHCXh/DnU4qLnuiomqWa0wAjIW4MqjuKWKawF6
+1jQAtCbvVZOr/opxN4HhsAIEjnO7KZ8jhAxkIZ9i9FEdwoewx5Z+v4lLx8GIbbL4ryH932MqUmb
YbYv4D98v4gXW/JtgaHiNJuMYgxCl/bjluxUY+zb0zC/NDaQmeicwdSo2YUduYQkzMO8CXbTlATv
LC7n9hQ1JzOv0+YYtEWDfVElI7yqBgbxpnmC4SefzOb+fDoHiHxG+gls3Dm5M0YpaCwhbq2hOkZn
8G1Cj31TVV2tytQt27aq3H88G1z/0LeJh3EHXt5kfXyWQ2PCAbaUVhGaELLsmRJRCKrm8YXa4mLi
347692fh/OfvdlY8dFV0wmD5GBuUTKmSoVlQ/InlOvS+f6dFSPOvgebdhLw4dbjlERJPkng+1ZJx
kKWy2+hxDoMUncX7LGYBltmUwQWpxMP3g375du8GnR/q3dsRc5gNMmYRwjmJBuR32o44VzuU7S/V
h756PRMHqVl0BFvsZe7W59wCdYJpETqI26RVcotlDpLZxPjpnOobaCax9c9f7v2Qi4OiCtEW1+UK
+xZgNVw0a6ErvV6s/1kiM384gBW6yBmo0U5cdiSUQjwjIybrB8odVrFqHlPYFXKuPARQRf7xG30Y
avFGmVydW7NM+Vyns9uF4RYtPw+buF//F8NIBKPYV3ItLw+bMj5VSjOd9IOSjRiaKm5QlnYwXGpS
LG6Qf03cu2EW8eipzAs1L5LomMqKN9TjRovLbd5BLB+q9MJaeFtf726Nt8GoHYhUMFiE+Np9XOn5
eB5Oua6FR25vIbhKynysNymNRFC0XRxB4zUU5ILTqHnIkuEU7HNFl0Fgp/o4uFnVl7mfCdq59dup
O2tIBIhK8ic4R+ZP5OIngIythnxJIIjVyjLHAITuCAgmchOpbKon4zSOhT9kEq63SYodlqeGiYGl
fT0oCENFcik5K1PQ20fMyIPDNJpN5eiiDrTWrLvYKuoayjLCFOJz0Shpt9EUJT7oo1qJOp5aki7Y
WplowjY2q2LwsqQdnzqpNqH+mLTlrHGUwLhHE0qIkSYU4QGt5gF5NXWIp+sYGxVpV0RGgqTBkOrl
aiPHkVGt865MxhcxGuBOV5Mwmk62CqbMzgIFRUi5MItXLRCGFpHsLA6uOsmYxbSqVoiSR7WJJmM9
ttRT9mbXTcqFYH8R1fE9SebZbxo5ID06c5EyxWIcYJgcmQcOUzvAk246XTj5lzidtyEouyB0i/cL
9+JifcpmLseFUk4HvJkOAnzoONPcVtPsXkJfSNf3svZQtulRQEjn+w34Rdj/Lx1UWk3ooiMl83G1
hl0fYXGWTDg9lijeDYUrCJQCw9sxlF05DV/6kNJw/jPpfwdUTqqT6DU1Sg3CC2JyFx7m8x0x90tE
2aRmOp90i52jKI0c58N4PijSaMva2RrMTdteuIg+nwW0c3HAJhWQ2J/LQxTZ8AojlP58CIXaMzsk
p3rlupNXtyL0te8n94v3YSggl0SttJCXxlFSlRZd2PE+aPlbqF3bMblwqD1/P8oX63OeLyp2K5Ej
5y2KfXezBn2KmlpJxjHO7DSwzdLkfj/CV++BOp82mzwAcVt+F/Gc5PoU5MJhZfpVif2P9trV2oXJ
WuRo8x6Y0XwoSXOTzk5DHxeiOY69fjKk8RDpv1Ph9yTVbhk2TqU8qaFsCUbjpvk/z64ZE/KpSptf
ZPYWsW5SGNF4LmX5QLgTQEYzIbvJxYWi2RezN58gNKaZPv69eDFRxn5XRizvcNJ2HWjE9jY+XVjT
8yb9eOVQNZIpl88lVeTkFhsH74fMqINEPWh97OGy7lJYv5rGEzJr6CQI6aGNLh0cX7zVbNc9H45I
FH1SAGyLTls1XTwdIO0KyrM4XEfShWPx88KWSfj+c5Eua5pT04ha2gak0hkkkKl5lqPwUqH/82nA
GCTUb0ubRvhyBVRpObZtYh4i6TWirhdXVg3tvd98v4Pe6mofv9DHcRYnvN5GpZYlinCYVZK0Xyop
xNQfV8qm31XouqTuudhU+lXMvZiiE+dcGP6LqTSALIoY/VC7/VS3rY0IZ6NVEh4hmErn61nmLvFQ
gBmeVdUSfNw+7OHpEvrk844mt+DK5F+SrknLHZ123HUddvWHFO7zSYXiKw+o5haWUd4P0dmZphuZ
5tP3r/p5XYIBwTOBAecG3LLvFkdDbQR6rxzUCSnvFC9QSKHdJW+mz8sG1S6K+zQV5dlYY7FsjICP
eWrP+iGtrpL0MNTStkKtINfUC9n4Fzv7w0CLdYMTn9IIQRocxJaWs45teCGLvlgf6l5zzFYGpTH+
/n4GvxiSPul8msyqkZ+KZdEqaOSSm/84iXQvmmcDZYKhTJymPwrmZMvpzffjfV6bc7MEBDeDIje5
LO+sok7GTk/XDvmp/ltRAECM9er7IT4vird+jEmFETT0J6+CnmZiVGuqdjBNhAxQbapxP8Hw/cIV
9uWbvIsUFye9oCaZWtWhfsinyavj/iDFSXZhjC9eRV+h40ZVinDtX1Tyd7d9ERun8Nyb50P+vyi7
0t5IdXT9i5AAY5avBbUnqcq+fEHpJI0N2BizGX79PLR0dZNKlNLRjEaac1rtsvHyLs8CrAxAY2Hw
lk1v/3m5AiwVPHDQwQKgff4Nn8ZgZYP2X2nZB+VDwRJ0ro76sduegTidYlbmF38GUvsuZoEewSmQ
w63rqKCpkAeBiv0ShZZmY9vwmxUZj25kqOnWSXOSpK2E6NGkA38bTObOIBJZpHrY1bX1XLfTQ4Y+
0Vr2FdhRFYhkomPRjkAQZ/az9bacQ+8AdbtzVYYfvjVcPRBKuoBp2di8X9eoZLQ1PSXiQKTZt3l9
r5rm+T9/BtTgcBDxDfwZKvF1CIV6eFo1hTiUpMvihgwgwHvcQgPgvLj69wsNb/h8ayJtBYTyNCqu
4JXQdQJjtW94HNplBe16iK8B1P6agkWLDkqOf7KCDGDznzc0Rp6vmvDfHjhtO9ecWcoqq+ngAo1R
wf8lsOoFunn/+V2AwgK6sSg1eKjlnQ7jEjyBQ5brI8rJC61vDdSfe3m28/X98sSXwoMXUmC+51vt
6zcLW9aP0SDzY5jfeqW67wg0OCALDOtHtpxYu1UevxTuu2jDS6bNSxs6H17e4/ll3swqbtaAbK5b
p4ub/36qv/60eQt8OtUOTlEd0DI/pv5TYJtkgC1SKNzN75v2tLCLUz0PgzTBcdD/+5b0BGPJdGmz
/OgySFDXoNZDqKGtnsSYQf8WvOm+6N+sFkT+IYyS3oXsCrj0Y/OYet4mmr3Qw9kY3LLOUVK+n9iv
P2z+95/mL8LeoE1e5MdeQRwlKxM/r5LfJ//jEFD1BF8K3c9v5Sy4SBkxA/GPfQslFwPlhukc4vp7
dROz+DSE+3UWjZBNG/RY3okwEIJRK9B9nZShfFMhOiT8zOf8/tx8He7kSYsqqELhms6PqoOaSMli
BrYjy8MzC/dDGQJIKTRTEEp50Yy8+zotJl0CD54sP5Zl3Oqt/XdKoEEJpcc0XSlYpUAf0AUv5Cxy
+If5fRl3Ps+fNkVEM+gtG4sffcU31G+h99DvwoyeuX1++Gpfhjm5yoOWumNdYHpZUO5DAuK6v4Y5
7cPkZPBTYP/5SkWqPofe4Ob54MedjJalcoIjdqWPGWQJJQQY5bjQ0Fb9z5sdMEVqzyUbBAqnUAIO
F3PGJddHFK9e8z6ji9LiD7+P8cO6AQkJ1VogIlAX+FZ7k8Vous6uj5yM6r4WMLUDAQU6Ee3k7Cft
WVd2I9zt74P+cIqhVo46HAo3sPqwT/BClXSGKud+fYzyIfxLei8FHakZW3/5+zg/7D24XQOvh0Iw
0q/TJMJqRpLSoEcnq1+zWYgas+sdfmY2Px2tL8Oc3BiRV7tKVWiYDTG/IisUcCFhqpbDETU2AgIy
NBShiprw/8h8mh8C7L/5rnIpItZ/IJFPRys0ciBVUWF65CLsIADj2hdwrDm32efN/DWzxjDzOD4I
pz5QOl9P8NhT1accW8QUwlly1EGG2DQpgQ+WtmCUJzLffW+q7NWaON6aMO+ffv+M30MnHAAP+S3C
ZeAuTyuoacsLm8Eh5SiUcxQOu6XNsCpCtpZRdaYV/sOOwWZBKQ6IUtBdTwFCbVPaNhWDOo6QsVTW
fsDtMZ4rxP00yDwd8BsjGzjrkyu/DyYmK69XRwsnyw33TF4NVJ7blT+t2udR5kP4aXdkmbFZVWIU
eyfvstf+ormC1vRSrOnSL+MJXvNbuDL9Cf/7mUPnGRZc6Objv6fvTBMCT5MGUuGF3qRtuGbyXXrZ
mT7d/GicbEkU4uZqOqgAcN86WcFRAtoYBWDJTca7LwL5QAv7cconWBVkd40D6WLI7Py+CU9pFfNp
+zLm6XqCxwGBbFDjekhDQZl3VX1YN5DKO6CVvshfaA6ZjTNDzkWO02lCa9yBuwToxSiFfP2Edsct
nuYO2EXuuI6Ed2FLyDhE2s+TnKdJn6nZRBneqPQqDyJIfVny8fef8NNW/fwL5rvh0yaCeSRxigwU
LduRiTHpRso26evgzKb5aa9CvB0IS5TxwbE4GYbDia6EyhoIJNAmzIsbNxgXTD+M8tyK/vDcIdcL
0OH18CbgRjuZj6EDCksYyLxhJSHNCHUhumEHkCshjrK1V+PFcMefIAOUHc41X3549YD5gLMVgLhQ
iD999aLUrfsiBIdKqbTOk0FlaUwaGzLjv3+znxYzgtcQWG8OQESnhiBh0TueDHPQ6iCGUzhPlE1w
pZPQPJ7OjAQ1ge8bFL0kFLvnlAxP+clyTto4fsGro07YXQiC74275Du+sd7sZbH8Zxx2C7MhqA6y
vV4PG3idQ+b4XBn0p00K+BJ8uMOZBHyaEmZBa3Wum1VH0gJKrjcFIJAUGie/L+tPn+/zKPOyfzoK
U8hhHZVilNDd2QIQ8Y/f//6ftubnv3/+95/+fltIySjDWnpoLBdDv9DjELf+tXLXdd7f/D7Y9yUD
IshFsQ7IYcD/T1E3LO9AIbIssOzLcqcy50pCnXPsxJmy4Pc1+zrMyf4IvRQU5yEE6dwtIfmoumYV
VkSduZq/r9w8Cp4ab4YQfwsnxSA7KOUEeA1SOC+I0REX5aTFIu2DNgEIBmLoron4mej8FCiIBwFB
OYJzACvmxtMpDh0+zCNrXFAYimp2KCxhhQKLlVZDW3FM0hBqpPa0rxTZlaOCrcmZpf1+yueUwJmJ
TIiLvtWTpFdUfZkF4tgMbmz4c1GYmEGcMqzPAbS/7RWsLkhaQMSAiuz8szL6vDHH1EobXdnmkCro
pYp+45RpYp2t7HybEIaJAhRFkVXNVdGTx07DfcxFExRaS4EJPhR8GZudBxS8WJHeysulbWjpnDnT
pzhqH1gfnAE0NAAOgEX6aWhpjZnwBynNwc6sQCQBGdr6sc1BcV2UyjFQH4McZ7blNGKQx28cpZYl
aq7WvjGcupsia0p3afu8ct58X4X+mbbjD2sC7hQWBPbGKPicdjZl42ZC5GkPf0Jn7cl2IWi7h6pz
cbbf8u2kwuISlAPQcQL0kXCVfr19rKnXhZdH3cHlAOwIl+KZL7lz5v39YSvB4xBqDYh84WP6LZUQ
PPeY9LpDlHYUkuaygklI1upOgTgNUkfy+y33fVIzOt6nKIIDHOCeSkOYEM2QrkrtQ4/i9SXhYbcx
DjlHtfv3vnwJ0/5tIhh9zfUV+CjPr+Snm3v0lWoLoDrh4uLG3RXQYysWN/DbgOaMs1xYS28h8R8X
CohlkRTP8GiJhz1E95a/T/eH1cVm/v/fMS/Hp99RWBQlHhaZg6sg3PhEsqe+OnPVuj/syC9jzL/h
0xhAMapMVRjDW/cQQ4mtx2kDc5YYHir3zuOsJE6X7hN9KJfsJl1UkG5e0Hu2i5ICMcD97/P9Xgn9
t/AoBAKGCLzJaW+5BZeFwqvQHKZsiXLPP3Erg8cTkfAGkIZpCZu8ow1lP0hhnWtQfs/6TwY/OTHB
6KcwbMTgUIUWf9rVLJxfv6TJaC2aZ39hlvQB0oXnGs0/fWOg+NFrxp0FKtJJAFsM0lHhZA+HlIGF
lKrVELB4VGcvxu9HB88bHjhwBFFoh7bR1++sQPhvJ10O+M4Q0B0e6pv/Uw4Ls/U/Z434XID109aC
jTIYVkgAYBR+sn0HMTYgruOycwAeWoStS7YqqrC+DpMApNHiTIb8wxRxL4AVgSafPz8CX6fodFDc
YpYcDoOxJExzxrqBBCuMCc6cmR/mBQUKNPs8tBQRc51sFO4OQVG1dnfw0WeOO1V7gCAULNwMZWMn
mR2YMwN+j0xwmQMaiSIGQCsB/ufrzOoOacbk1d0BHitJv6WbcDsb3fh7Gf/n2PtkqJOP5laSRxyB
3cGJXiao+frlRe/Y6zMHff7BJzfslwmd3DqZSYshzHV3yB7cXbYJ9tV9eISPOLupITxarvmf3wf8
FlFiVvhaKKnB+xkVxJNP1olpmPIoag8W6zRyCWjFC1VB4LYjS8BIXSjeBudQkD9sk9kAGJsR/EZA
Ok5WsrdKlUWDwNuY6SNyuyQvyktWwLAFusO/T++HSwQ9elSuKWKVmRj0dX8UAsPIVnaH3A8vaohF
LHlWegsGkOvi95F+WMiZpIlUA9EL8P0nld5yQuNVlVhIHtRr6DasNQ3eAEf4qNSwHULnzMTmNTrZ
J7gV0eFA0df1vtXlx9CWMrL89hCMx6C5HgFG+H0+Pz05n0f4BzT99P45CK9NGmGE2U1kSuA7tfK3
1fX0mMK2KTykqKp5j9Ez3H9+H/jHmYFQiNIkYJ9eNC/0p3EZH8rcREF7mD0vR5ouDLx/fh/ih12B
6AWY/hkj+B2U0AcaEGikAAddXdqm2Wj3RVXkzFH+YR5fBplPwad5UF50jaNd7xAK2GOQrtznXJ+5
2L9jwYCJ+jyTk8XiodUbuLB7B2tT/7XenAtYpsGUywanHmrq0RoWji9ZEVd/fl/A7yjjf+OiuAMu
NKLb04xQmCBSljd5B6yvtdCqc1dNSTZ22+7spr00wPdCL1Vcici6M4yfSRZ+WloXNUrEuYisyWlw
XdrG0sVYeQcg3INwEU4egza96F5/n+UPRxq4RGTZ2Cgg057WfJxypI3SGCarPggUeyOQh8GMq7tH
XDlntuQPdyJqE3BqRIkXCMjT60NTOZWCVATIWzu2w/vWgch9CGlyYNN/n9X82J/cHF9GOomrGrvX
ZjCKHGydTYntsnwF5cFwRfIUmsVuOL503RgCGwML699H/unYgXII5g4uljkB/noiXB4yIvMOcwSb
rUhhDBRB9Tz6+/soP2W6IBXO9QIyYzFPYXvSRfcfTzUBPtKBsVxzPe31HjJSsPbgb+PeOtNI+enL
gVOIKuusRYR+/ddZpQJUsynLyYHDJsyCBXCTv4jiRvTnlN5QjXZ/+HZI5QA8myu73xpUQoeDmdDl
PPheGSZubb37UXNDgrGN4WsuVpmcWJJl1bsnuoch1XmiOvtB2M6DmtiFX1IobhTdc2nXkOWYbmwN
y6QyZO+WGl48Jf666DLExFQU+y4LFmp0l16d72u4TICG9MT9ft9E403jd/e+JBeu19yqKX2clSZR
kmmzTTkTCz3GqhhkACfJIrEWsr1gUbAXY8jjri7/QEvwhQ6QqOMjf+B+cQAfr0uywF4FDr+TbVUu
ejUTUiq1dT30Vnr6pLt0hNHNcOkVEDrvmK2XAEgkrELBiRUUX9cJd1maQko97fSqCJqlyCwCkzj6
AWBKulTAziciC3cO0OAx+nwIApRdJemkLVhDUJy2dvY7VyXsFsTjOHjQyMidC3TUXwiZ1zf3m2Xd
CbDPx0k+hKmykwDMEVgl90WQ4EqK9jXoKPdW2Y4Xha6LBC9Zu6raLHisBgHDPdIIyNrRMLy1G0bu
WdW829HAnlCQSi+pgITMJiiNhIti0cKgpqD5DSiUm8JSUDn3R+CKQXDrU3gjoEkIawl32IRsHOCK
MV23qt4pUoOqawWxHnjiBv0NSENwgYIWdARdetgkSntaNj5LTBnFfXGHaHZtKQ0fF73QpkiYL25l
Na3zDJrURRC7PpwDU7ruuxf2z2e7XYoc/G1cuY3doggYJan1RmHyo8wHaT4ywPsqGr6nxl/6+lo7
0JD3LMg4wukvgqMEGa8U8/cBaRZV2u07H+8i42DBdP3l4NovyIsgNglV+SH4A8GbK0K71RhB4IZC
KnTK1wGvE4eZXVqi2j+E10Sm13UaXZSdPDJjr90Rl3NrxUHdboX50xew2glfuBNtlMRFQwv0kWDB
LPrrghSrtI7inD5WeXBVDbSALVERMz/bSFBCq/our/tlodqlVeZ3EYUQuMkcqIe7YJIAR1JTqIgP
KWUx9EwXVf9qAW6FYHqFosnKatXKdBoY233vwoilLe2/acBj5F7wlSHJSOHFkLfgJMAakrqA9zB9
sHKYnEJCxK/VOouiTe9fjECVlq4FN2++9Im48smwMaGjEmVf2ex5wJ/GnR1eRlRXUaJZnr/XBYyM
Gochrg5585AbiNc2rAAr1h+s4EEM5XCrwQq+YWDLQSfe4f6VbQqNPiJ2T7nA1dk8tEPlZAuvicIN
MwrnrY+kWE7KmrZRQ9tLC5hOWBI0Ex55XljA2DmSkIXrc/tA+5KtRvRk9lHW8lc2qHbl+Ja8jxDx
XUFpxlsBmwC5jjTyykQp5zUj/dU09Qna3ZtawsncY1dcwViJuysnLTbGhnnBJG9UGJUxg4YOMc02
8/SNMvnOFzAorZpd3bavKrTBCM32IcqbWhGwqce49vVVb4ILUmKre2SVVnB3GFr7WVP4Og3QCgEo
+96S6tFxzN9ggINa019F7RQmdHKipNPqFp3WDnQOOKrJrIY1SdvyBUBS5YNn1xaMaupsXXgtrNwb
W84oNThz0fDBUz7MOLu0WKoCxGJF+y1adbD/yL0isUbIwVMB/xod8U1PJDtA5yIAOZsdSckJrLRK
tLBbqPvnaecnwm+A6yhHCRNe+9pzYE+VRm2+AKLm1RvR3Cs8scwDcywJnLKECd8Hmb2PddTGQ6Sz
NVEWGkWV884ZRFYrmsWdAHlcwt2Ld8Fto91X386h9t9F26HwgoWIhjsn825Jmt8GDOeYDcGmQDNI
2/KFWv7fIYDv7ODCs8vxJzi4luEs+tTCWQXZ5Kq1QdxDP7WJo4bYl5Hm3QZ0f5h1uZrFNamCBYJ/
EE4zGgE8DQ38PEXrzGP0zSkFXHO5fDFl8eD3NbxbmF8dp9rR1xk0QpcIqsH17RzoA/QQgjQ9Gvw+
1W+QbAZCqSf+gk7jW4eXcNFkfNO0+iofIrkYvLJfOQN3EmqZy85Lx0Xud5BgMkKspwBiTNSSz6Xx
6gVolhSPpNBJh+syWHjaAtuqQdD56HJBt0TAMq0aBwrn61zCMkDC3AfYpsuJplUy4o5KJGwI8Vam
YFfKVuxZxviuSCe6rFqY9NaSWPGIUn3isTTaE/S4l9Ix1VVo986ycfuXvmPVMgWy6E1FNV2n0CxY
BcBJxcDNV+scj8xKZvCRCcYgT8raiAsZ5O3taIy7shwAcFSZPjZB1K90M8hdWMKcKfWdx7aRs5ld
D/R/h+fhrml7d+txXm6iqf3rBMG9o9PisqNlcSiY9eGAeRkbaWA2YoISwuPyPuWax3nXPYKLAd3U
vgsS2tUfULKG3XXvdEs6FS00b+tpQcuJrEILauEcLRyY4ML/g+TBg9LYwYFp4C/sI8NrPLiRSHug
CSlHkdjzjo7SKLs3cgo2yh3wYoxeBCu/LmvVFh3Pa1E1CvZk9kMftZA86Nzhwx+c9s7H+5rQzE9v
J4+/OoHy9jxXbBkVtoYVX1ck1VC5exRFzHbIhZcIz/cxLxSsrqLSoMBiHAe2P8y9dimMIWvhPukR
zwOMD2Crm9URml2IjHkxiDV3Uv/K9QuzdACh3Lpa48/YamqrOI06mBlFJK8OU1nUK5A/QOpoLe5e
eBmu2yAaXqGAhGvDbvLyceiiYKWj2WCYjj0UrIKbjrcwoLHtd4/A6kewlq5yD/s1Ghx3N3lBk3AE
7wuwH58LBUKgMzbO3g0Zuo9jhnhlGmBP68OcT/TmvnNZc9u7Vnk7ubQGAr5HfY4inHBFi/2A/OdJ
9Pol6/1wifvttSNBvbMpEFYjGSE2VabOBtBqfIbKT2PO0BOraligc2/aAQ2rFyTC46ydFA6YaV3t
uWiua4InlPkm21W1B3eLlvCjl/G3EHo6MS9reVG2eDZkTpulisZh44T+I4ceHFxTWqu6rOumvs8c
7SdN6gn4TYH6AxaygVdG4K9d8CMWVoaHvWghhs/bzFl09hhii9L+RlsMhGI/kEmdVXqhbLtcqSmv
l9no1TuPSGdRGdhmYtPruHGGfmnhEtymDLeakYAX475rk6LCJYK+WbtSHeKQIYUfkeb2PZvS6gk9
JDtxLPAJzJBVFxMPXyQyhDhy9QPy31tRExHXoG8vPSj4rYfGh+m4R5oYYvk+8OKRjiFrj7iDGueV
TwzePSHH7qLmqQzqBrodFDg+0LyToOf2Ahoe/Vp7bbcYUNXAwzTBBKMLYNLkO/l6CqWCiV9Bt3U6
oihURddUwntO6PTeHzLAwRU8fWwZIN4P0H3qwgrm9agzxjmYP2vhh9mqG8v3TqVvyveHhceLadka
BB1h9kfnPeQq0xCmNKgyx1WU92u/4fkyNbMqWQabE6tkL7TXryLFKTUOuCo8b57tisNEB54dq0I5
5dJ3U2cJSXEKUQNe34TCh782FL4WbQas7tg1wcMIgh7qkA2cnFqTt7FNsg8bpOknbUhxR9sex9u2
LUjjQ+M93+h2LBOIU+ESqcHyftHdhLdl8psaUWWTNmZXZrrek1pAdG5ogeTjLlTE9qNHb2o9xv3w
0RIH4s9treD2I4srHnRiRUnF7ihpgDwKpdyjjg0/6twv931IIdiBF3QBSmF5ZXpGL4mQ045XeS3g
kmexS9JHPnyqi6BUyeTlCozgicMO0vg9kiwgx+NIVvD5FD6EHQLXWoc+PJWGxhFL32gG4RYi8ZQF
jQkGiOelZDc4E4zzBvQOPbArPpQc6j3y9uJB1XMIWcgB1nV4y/BBWm4Xi9zYI0KCqVq1FhGvaoD9
mCj88SUAIyB2uIs7gmfpkkyExzwCKYvr/pWIqth2tFArYY8w9mqc8pJWiPE0d4HvRGaA6NqjKy3b
dF17EA6QrO8vaYMvbnO0okqjocdsy35FR0SN8Inpk8Id+S6vu2inNEEzMLLQGpygtuLWmlyA0fMO
Ab0tqnEQCGx7nZDJefcq8uJaEfIyVbcJ+rX3lHTewin9HmlLjquEWmShwYc+tvk0bp18mGAWxymB
b4NrniFsydSy8uD452gFig/jeDM73VlP/uB2K64D+JGZqboecuqsfI85V0WZ+svS8HSb5vawSxEL
7DvJ00MT9VgfEGLRbuNjxQ+VYmMMIa0iLkSfHnMleNJKzRIUPrakz+F/V7GtYIzEg+tufAcJWS+H
Yw4Whj/DNtwB9XXplrektG8cKleB6mExiEC9GpM8rGPdN681yQ9+Ed1yWz4Unb53afWsCEG26QYm
Did5q6oGhuSUb4gPRW7ReVeE02cwfXbGS9eTX8GQyKSXpoKzFHXv6pzDlSdyL5oGfbuSovo+4LMq
q0fC0KlbL/CfS2l5uxBCFniR9Z4X2Zs/6vsyg+6JVYw3YeDKRaN9sxD1eOlDfsI43T3jRC0qxZ/9
IUQnUtib0YFLWU3DQ5Myeym0/VIKP1pl5VBd5g0EL7kdXeSO2Ew5nZKoozl8m10IixKxbcbxvSDp
XQ9higXk2bdBCqd5ZOCgeEgUcwj9a4KJL8LMRXRv6SvpBq+dDJFmqvaYWVa+nmV4k6nwcN8w2HgE
WbSUdbPECHTvteDqsB4UZindrfDrYJEavHtek5ix+QgLkJz7Ib0aNFkat3i1SHnl2taThnBlbfE7
lHFf6mC6cqI8jRtXLEvfhRiTt1K+ugpY+ebgbDGv4rHU1Y7VsI1Sln+svOKopc0SHzAh+P820FLm
KbKVdkUtb43+nLNAIfepQzCWmhI40mDDFb0slILEcpG9VG33MUxoY7jRG8nKj4K5fyKrhtuhbzA1
Z5x97+2D1VuPTT6uTCRAeQjz+zGAc2vIw+Mkq7vC0bfKNC/BMOaQ0pvgEshgWMyllSCx3Xl1Dx/p
0nnypmY5DupooKxdBmnCA1BuPKDbsHMIuJsjLEbByDnKwvkAtQ4u22FwoVz3gTTexZSqC1OGOtb5
sAqHqVqMyoaxYUp3wuQwgWTbOo9eS9nuGGlR4CT5e+D3l8g2semrLqldXHZ5LikOWd0laZUhswDn
C0DeYV0zVifd2DkxLepLYcEnzWkQrqBTvyjzMUtaQwY8yPAKkGyAltd0hM/KdSjDN5CJNohtb3iU
w6daVeiee2QL7jni3HRrtyHHS0beHTO960q+sSm/KJq+T2gePGuPw2zOU+Ey4PqlboS1mKT7Itv6
fvLIE+qd06qLGhhed/61F7ZQ3WiHcJUFxVHK/uA7FfzWR3uP+wXqlBa7rmx1gMoc/k+aD4nFSifh
eR8tp8ARSR0giO9GC5pkBbJJCAGhrmHGB6rNjjRId0bND3WEXLQXfbYkIkpkhPQpk+Ommso7OUV7
VomLpm4eR6MRbIQFKNqtfE6l/RqYFJUkBBktImjKkb1TIS/FkB+KweErxgMA3SsdLJXbb+ty2FUT
EKIiumxaG3ZDdfjUTcheSFEUF2MpPsae/8H7CedF9PtiU47XbWXj5q2tEq8kQ6VA0qrduaDModLk
Ye0j4azLHlsc3W/HQ9Oxc5aZhzcwFYZs9ATbVN8CSk8N/p43+bIrhizOs+aicts6IWl3ybpsBeDp
Xd3Qp3yyWazmzKK1MzeG8AzyWM9cRxIupzlqRzAvyYo1yiHuiuWwJ+xA0wcL2QrjoobwaNtXIAp6
sH+A9o2PzVyMAAoWtLyoZO/sXE+nqzSgzXTjBQX8psXkR2t0o9N4okYdINgk8NeRrK+XQqn8uR87
gq2ECEMs4deiJDgRtr9VeRtcBX1o1AIFarMbDQzg4ihInWORUvM4weBiO7LO0st8UOkBXKrszWRV
hc7o4D8K1eR9wvJ+2IHhgq9edhyVp6DK4XLfhZlx4ohi4TJEh3EbNCKmHRoxRU3oczEKGbvKQemE
CmfTeV664L3ffnTQlr9uR8OuwZkK6thyckYWM+Z817gd04gaS4XKmTLBvUkHdFBH42+m0fZv7IyL
JeiyxXUE6s4NdH4JjLm1Zd3MVL5H1EAzlMyYXawl7djjUCP40ZmAH0DV4kGI2sgx66YjtNrUXECW
HBSPIClNpqtlabuwdEYPtVxrhVpkChzV0kPbBAOaElakWQ+vRIgDJbxtug+mLddH5ilrJKIsw4Ym
tangVMvhUDt0ZIVqqv831Jws69rA/XcYpmYnXWtsYq+cEEq0XQhHyKj2wed0RS9fdEUgrE1SxYpF
32jYlA+QDbzthEw9qMbWOHEG+m2HxvRwAvRgh/FsINCdxzhkdpQ47tQciOoSW7DB3tmegXI/CsEd
WLe+p9uYBJ0hCVSkIgJhPlSXG8BgEyjajBeB1M2yZRZrkgg8zvuujKyLIfDSB2uykAGlrt89BVFr
jizyYdrYAdZh2fiDUSj9XdjkcgOApN7BxspasbDL2aK3Bw6X35qgcFJ1gbvWqdtuJIOYh/RbdeFF
uYW30lhwpnR6iGA3gFvrREW+tS6cnM6V+HEpekhGDy6s0XA2QyTGXp6MXMP60K6qtXaKaEvzotsP
PqocaAvqS6erymURmWgXBXl/WQ+ZvxTovF7mHWtj4JdFkipaJR2HmoTuAQIuKxTnhwl8dxgapqhW
UDTSQxfLfpF7KX0tc9HcTaGTgdmHlAcVnlzUK6AVm43KoKe9yCfLgUmCMO4ajOoaZsuyQTQPkctF
77q9XhcKkCMU8sLwpXIrfotQ3ewgrYOEAtDPIWnywgoX1hw+IBG05B0g5tYqVB18cO2uf6jAG3eB
NQ/Etq2ps64BC18io4dhbBh107s7RNUfXplWxlGJK24CA39B85IcmGGXHWo0caNBIze0E8iv7GmH
okFwgZqLiTMFn1YeIWC2ApJf5aasbzPPMI3Ef6xU0gMKv1WlA5e1QnKTYZ+3cN6WdQ4leiv8qxxo
z2sXXtIuV9OdFmbA85jraZnhZnqCXqS/DQ3yzScy9ZkdE7sO90hlUUSoq1dJYBRLbIWyAatN+1Jl
0BGpssx9GLuwv0L4lK1FaRjc5AHZ6FG4hMF13kpkG1xd2alLeVylTK8VmeS4da38UMLREm9qAbVm
H5exlSImRtoUrjxH1Jd+0ZqFXfoOgdP09NKRqbg2YwTj3Cnih6kYUFQjALfVwwC5M6Try7Q0ZulC
/yvu7WBajLnHV41pYMwuo2zdSPSHasqeSo8O1kJa6d+sgFJaOHrhmhqYdUTMvmNKo1dNRxKjLYR/
VPXOQhaYeqEQF/cl8nzb4Ifl0D1bMcGmfaj+x9F5LEWObGH4iRQhn9JWrjxQhe+NAgaQUt67p79f
3dn1TAcDlJR5zm/JRVOc9TRuoCkcdID03WKDJtHv6vaMIGPl/q6F/K+RLEDJNomzLZzM63Nqo82G
u7rMR1+xrK+0M7aHHAGJJ2JKySZHVBEoUx+ocsn8rIzLh1ib2jd+AJud3gD7Ukj6n0cWn6Jow1bo
V2OU/01NTdlsySBGCaDrNyvpHQJVqZf0+rlNy/8stZ/4tmJO821+KE1j85fUAWvVrGVX1/pXG2c3
R82z12GRYhdLDebItFY+GZJzkZMj/CkWAWKnyL00gHuMJV93pk0EitmyBsRDm4VraVoB8qJjrfXY
+5N1Pit9MgOBOAyAonN06BRtKKNxa6uHRpG/9/QzD5/+cRPbWa3L18xpLIquc0QlhTvvLCC4fd3Z
dM2PmrySxm+eaFlQv+w5NT7bAhy3cbeESM8CAWq59OfESKsDcpL2M0Y1wmI1m8uzXdiznzs1c1Nu
H5RBpKyj9TxT4NotgNKLg4kJbV7KDe3Q3qawZ67p7NAuqD92c94EYzHmZEQ0LDzaqBybZqsDFj+q
UPKayuXK1qgESocj2sHc3zq28HJSFC+jFDEymsGAE8o5orkNwpX7jM9wqcjYkLE/2zx7UzengosN
rEtSgeBLesJ8qy/Vay2FHmbOwHxqTx0SmD6Jkx0aEBladmf7ajZk10pw6fmNSEYqyS0rqcKpLx2I
0X6bDbi7tvxESW+3AWmyhC3ESVd8dQ7gtKc5meHs3ZnKDOGN81T1O4SR+fQzpLP+ueRV+j3HbaGS
NCClEchmLLNAzZLNee6VxFHPsJaWdsjzWqFSWW2sHrBObaKKH3wKJJvdUHvuOOXXAr0mfTxgcK84
MGR+RL3cDOD+av+43s38WSNFxAU1n/ulTcJ0nJdTV4MOEocuee/H0YRQMY0y+Y9TPPnnaol9MpVm
YHKHkXuciXx8yGvDOMI3VcVEeLBW0VlvpKl2uSu19qWINxIv6vW/rIop8nVbNVSmov23zgv7nKkT
Kdg6xgcDRnFwx9Y6VcICws1K5syF9Huq0avqZVN06ykzVtUrRWodTSmm0FWLEjhOY0xQGeYB1/Op
4fIek6PKzU/Ee6pTy9nGvq33hIi0rKuWmjIZ8vM7fopnEUSd9ddRS6vzBnObaHUeM6R+iiXkI11e
7clui/VhLJbtYiqD9dgsi/mgd83KkMrm+qvjCo1UuebHVR/r0J2yLZTwLVTeTh0QhhgZq7R1z8xR
Bxbx2N/Tugw9yNw2npvCTG4pGh5efJSxb2ab5C9LYRvfVi2Msznr8d4BR5Hqb22KcW7YmYjDaLg1
YoVG6Haysgc23+QpAxOWgVptPUB8xj9BipbgM60158/deF4J43VS22eSARgnTSV7LoXVuZ6u2QDV
iEnL/9Y26ZSgNyW0V2J0y4sre5szK9bXfF8S3LUep7oGO9Wb4rqmcV4EjiPFLSOJ9Q45C/08SG3+
V1NFkvt2vGZPvNTm1YwLswVsB/yCLdAqP6nVwvKRmGlsmmWqWF6dJdnqta4WT9GouHUdrXqpLU8A
utIKkqm/bzVZmj/ArU7xruraYU90cvYcNxQSnFQw76DfWMAbO6fGcCuSqvRTnezNiMm6qA/FcoeR
J2wXTFa1AO4c3Xr92OLY/p3xCGzB1hrJ6HdWQei12lecpduaqZfCbacnLurhUGyzFlQtE9gZ4Qeg
uUN1mIjgisvmWbFWSXOoyeRGPm1daLHfMgxW/lzlArQhaxUQowkX8FMVL2PiSWdKQC1L9a+3k8Lw
Mxi8G+gvgwLEVDcHhV0ltY8NKf8vV7ARelUhie1ZE6tcaYLpAH0XO1n27jiQg2syFRySVW3ehV72
z33fNLt20sWthYtxfV5lKAYBxNwF+SKMq5NZzatsTHxLGHvQCsRsAdfEVSjRkBupcxZhsclJjyfO
mXqpSTDOG/eWOxk913gns+a4oTDJnxYWkfGXy3UAairHpEOa4ZrdruUzByRs2vKvhoGh2yHZqZvJ
7FbNl3xp5aNbG9whUqtDOmqME9+G+WIM+RSaU3tr2Q+vQlmXvZwrJ4jnVYZVMyrRnYSbH4zJzhrf
Eul4c5H+BHhq6G+3MFJua/GfXW1vcc4EvGX9LVnjrvXLsrIOMaEGR61UlTA2YeMXiDpPNxcub5Eb
DVepkeubb2oJLJkykNMzgVLYKXoTLx8HTOBGb3gZqx+AltO7pJbXKRdKP5UhLvXXaaGdfSjm69TE
3FnDMGivXKiGhhiCNPUCDWrOkwuZUeWv8wx4jwYWB2rToaeomvYUx3ylXGaPg1M91vbGgCAwUrrU
IDcdSYMqq4MpovSea7G09p7p/KVKtThSB3Nfbu4z1OfOWbcvtn7sWXfFilb8QNPz8k3/2P6AlloZ
A2awldkqT6TaluHkqMB+Jorcstf/2Sar+xJPtU+VoemrcaodVtZAouedLIbWld2pszu+bcJaywDR
mxElfTM9WVIlScRq20/LSNWAfNzi0hPNyTCg1i/jGLOkcOwSKLucmoy129mcNnQzow1BUxOviIti
P5SJ6bWV9dQuNIIqujx0bv7SlkOYZ/qjukI0EFCgB5xz8MIxOI1LUmFijJet4GvHSctTjkbIFm16
MzLN/l4FLLgyq3shJLeC7vhUIwl2qPkBkouLQ/T7XMpw0MpdxlRhWcNt0NxdbOtnnVG+6ZjRdfvZ
kuKIjD6cVxvAKJ8jIaA75m6nlYxWSx8UVM86BchCwmKq9PSimOKna+wzjT9MleLaJG3YJSn9O/Kk
utuZoevkrFQOb8p5u68PY7vXjJg4n/imdFnOFqw+rSV6nrh1vvutP6vbGlS6+1p3eVCI4WEuuiiO
48Bua98uGx9G46KQQKKN3T+buNfWqCJz4XJJKcob3ZmP9D1NWBHWUa0CNNn8JDZU9bg83oExbdou
RVpEiwoCqumzh1ZN+DKbd8pK1XMsjQez0U9zWQnfVbbA1tdLma4HIx5OU0dcCLx7OrDA5hQpl4Xi
533H52oNX2thHB3QS1Q0y2EkVoQdJ33uST5GLDBQD8/5cZys4g2AKUwW6dt26cs5jvJc95Aot9BC
/SGPudKLFEb/dvcF9ut8FPwRwPKyiDfI5GiJHb9Ni29ndvYm4aZMBR+JageKVswBlTIDyoixDWyL
n6DpEB8Qd5Lv2lrN/DhfT3G67vLV9om1eYrleOcPLor1oYsPK+tAlPlwhzl/7lrxpJpl4qWW5nfO
cLjTDBseOUCXJ6MVL45gsOWY63Q6wpp9U/aHTRaHbhMveksk+5SN0cLTnq8XpLX8wMkutZhCG/CH
2Zx2OQCeJ5zpZZP5IZc6WofszBvx3ujuXvS/tcNOA5XDpTUrX2IyJj9Fv+LlxfAIunKpnPapd7ur
WNN93ssnJ4Zf6PIWccdcHrKaT3er92nznmu8lK7wQFHimgbx6nnMpiifl70DXMOtXDU4RpSPO1/W
bgjDBF+8SENggyvRbGszXsTCap0YH9hlw1XhBFAJvpTk1BTwC5pSg91NXDxu6MZQfKT9V/y5aLfd
mPVXp5QH1DCgXXesGohwX6Y8R0YKesa2IKrqne4sgL7lWxmoS8H5qjSYwdLu5Lg9sfZwMYacwmpV
OsAgqtD4F2qn78HZQmcYozJW3lj1jimMiF2C3MCJHbPYeau16mNotcs4uE8V53aAEdFhWWN+R26D
dAA5TMevNKs2P+/ApZzemyYj0JV0b2X0vJfJtcyTv2JeEMd0TssNQVVjIc8axXDTlu4Zm879BPoJ
MeA5nWuFaroi0GKw8fQGRLRwiijeige2waDKFejhrf7nJtQmLAhYs1j/b64AT5okyu3x3YnXKUh6
AlCUxnyDuP8sHbl4JKOwfajOk250u6Wt9pZCGZM04tcFISEQ1qc01NfGlS88GA/csagt46EJOvAo
X0mSJ8uYEjge/T+K2D4WhkhvkMRsGlX+EQvltKXzFZTzgdYmZExy+5tslzsxV4djs47dTm2W0Tfm
kd9Sq9+4YjL0RM2pSpLUG8suO1Zl+ZZL+D/Xnm5lNoWSzq5ykO9M6JdxmruzXmh7hvR3IOid3LZn
tbbfUl39cDQ3NDK6DMzy1a004Bn9i7iXl1hVA+5/QAQ3aGb31bDVo6WhgjE7mYH5U+uQc2+37kLX
heUSb3wPbdP7MoTj3W2dGm5FFfDd7+Yq3UldvVWZEyHHCXUDsL1a/jlGHK4kL6dq+ZjLalc15UMO
VqO5+SXdVnYu5vIuWR7XrHkrGxNKUdSB0PuPQQwnZjiCWNt/Uo//ZWl2nqGcRI9irMsWhBE9bYzO
8JurPDhGXx+sTT1tavLdpM0Hs9pPnGxfc92czM45AWrCsfaN39k/QJTfGlJDr2/s337OnwDffJZP
OPd/GPgeGAkDVQwR0Oa5cy5Zyu8825AYaUiGVIjmplsftFV9ywlh8pvteXTmMNnKZx1MwZj/pZq1
Z9kFYat3dlx8ZMq8M7Iv2zzlogtq1tZ8AOpomkAbi8dVafZ59Yxz+RVC9E0Mtxa6e9WfFtWKhCtD
1ekQCb6CvLwXnbYzCieMk6+ksSHy1fc5/2c5TH89vymlQvd40xb7ttZqKBZKg7qa+rBDVWKojAs2
TcLKN9Cb1ngaG9VL+DoGr6Kue1r7fBfENEiKsvHPXc3dZpLHhWAkfUBYdiLI2x+1NMoX5+K4X7Vg
Hkmz+hXkZY/Ffm8ozeixc76I3j7ziBteP3X/KSZilkZTVD+vs2fVTYBaWH4PIp3gUFT3QSTyx3CS
FilUbhBeWT2rs/I2tPoLwRAD0UtbONnKObezs0Bo6mk1Go+Ss0/qjytxHdQsdnRIwqDsYISTgP6Z
K642/JuD44SotjuExcaxt3XsWNYf+osXS43ljtyS5UEsI1YWe3tRMm2Xy2FPpNbBmdqcFsz0Qyqg
wXZDoSOTrRoO0Lnu+OU2eyJT/dxM/GLUAnW6SPdLqTnv+6OwriQ20iX5xvrulxM9jKh1YusDUctZ
yjxYtImVDTbJOdO7B0vec1aHcv1Vun3KEKtun5t1K5pDYSDGG5IQBYcuFK+l36evgJcXL1m+Or16
L1zz4qwQw6g7lDYyehqCO/2GLdu3OCUFDFxtVw96VocqaHnGltiK6VIbvCZd8lxZP2r2USm3bRki
MmaDtTqOiXoca7Sm8+NwL+m5Z6nYxU0xMxhrBsXib4HK1Pm1xetprl/Xsjza8/v9oCvcQFa3bgOl
yv4z1BdnSR6laR5q9dcs6rOgyz3v+khWRdS232g3Qphjv1xsD8soclsMuLpxGlQjBDAwJcqT9Njx
08V2v9OKv67+mzR7twr16Cj5ThG9rzuoQ/hohuSyzluQoPVQqmguoomA/mZ+7xi7Ow0gA2HLJ9Eu
P81WSJQ0Bn1M9vJgmAPfXJpGGlVQWsIDNiaMjlakzFS/bfVyRKEcxc7IqlSFxkwKntUGKH98B6VP
udSsPC+EcHuwLhcRi9NirM+ibp+zSVxRW4Q1f2tKIqu3DmCQd6jW18VzjbFAJ1psK7nZKiMoawRj
ruErwH8QgF5TlJtXys2fY2UvKPtIgBv9GU7dhDStNtO/K4u2ttnbeoHgD4+2aA+xprIQy6BVJoSM
4tjWyMnqsKWJT6seqarl3C6RNE3oS0okSJPn5K5XaplXlZ03FhdELr4BE+3gVbDibwsVWuaEFtoC
pX5ORkLTyZjPGVxRosrkvgIOHhrbtPyThfJOh9j9VYhg1EIX5crCr7NlpB8r+9N14ld3tU6DSE5C
pEGmr3PQWOpjaohozACj8imqrIwyTz4dd4n49FRKoOd3U6Shqf8szbwbquwMkP7c8Qu172TD8lFn
2Tnr1JML3bVS66gn7VWU0kcBFCrOnWdFZbxkEQG4T0uyBCzwCM9nMrUzGpTaSq5BrBdhf7+OOkPd
YePBFpLcYPq/u2QekYRMR3qWuMRyzqYNLrwFHtiv9ruhK7excz/gWE7xujwO2hjFWhbYagfR0p+d
/iKd77jBkaG357b/WsGsdIRycXKlmeQC53eM+/WypEtoMgEUtmTVTQOWHmn/KNNv0j53hENZon6R
26V2VpDam2iSJzW+dprct2VyGeI1UszkqDVRXinRrN5DTJ7WLUG1/1Y4/xk6wbSMwbIHTRxua/Nr
3T/fUngkIZzESklOayLxBukcl0sDhJc5CnxUF0oTbL8jVF6gnJMXGgbCHmsBqaxHqW6e1o07BfXZ
0IGRqShrpB2IAe2U/Sf0SF8PdvWZOacFYd8Io6/wNiUiQxeb7wriwEsb6tvufKmhWMzzqL0PRY04
9LMb6l3B2BeVyo8rrnY1XTTH4YLfQAfXQzJtftHTIggrKaFyaxisDl6eMLFzPf6OXKxLf8yBvqZp
IeSkvGjic1osLp9f4aZRO0BNADHI6TavgNh69or2DN2N8uYW076bp2iQYA6jeo2n2Ue356cI8sut
e5jXB2nS8qf3+0USg2SZe4LUb43aELQM16EvHxXV4WWdnIayvjgLOZbzEi6Zc+1d5L22dTayLtJW
y68T64KxwZudOEx648Os6DSz/jmpe54mnAVu/KpAB4ylEamT/ZiVtTelKqhA7nGD+QsVm5WTX8pt
JKl3mhAV1ukuM+7j8hhmd2ET9RGB4lCQRuVxMC3oP8kuPtiJtTdbZD0ZPuyqdnzYD4LnTfVtG+un
qkm5UBsV2EJB4W26PKHWzHYn8zLf63J8yhK3D4my+U60Femevppe3Zd/boFFJbGw4DR1Ujx1sfGK
0OD/2bkQ447x4xoxO1tVeJ3oMeE4E0sOopNBbkeRpWFrWWHJo7qgDzXz4a6CAmpMH6okDbYlPVRm
y1CnHRxrOyo5olTQGY9en8Mmkszr3MFr4IenNH3UrTHgljlspeIrYuLsNDheai9d1f/y+XtqvtHH
vbvFJzbP17iV4aQ4B6VWdqvKke0EAuxMjp9xEgclwp15RjI6JP6C0tJTuvSDAPOjQKK65vyHVLtu
XD+UM3l6To29nEMyUK6NhpmqNixkpO3i9S2nj2k8DGJByiIUKCenyYAo2GhnWwP+oA3pEfbEjFzB
RVia+j/m98zLpIX4xEm1fVbZHSSLpZzWiVaWrlieFVTjO9Xld6Vb6b9sLb9jRfkcWyqVtOq6wsi3
o3qyKuiAWfXwyB9L1Ty5TJFprB21efX6Ae1ZV+0XzOOr6h4zmQYm4ALi2H1lvY5j/dhj8ukhm5TM
DFsuJMtdgxSdzlYpp7JzLyqqWgMzXpzke6tlN0JQUNFJrcezR/88HJ3+HE+SLGnafY3Ot6v4PUa/
t8354zTeX3TlvADXs7LdVMq4Rz3PvHwi2thysNjEu9GGkuMVTZlXJQFCvHl5ibGonUCQVq6zwcx8
qhXQXk7aHtfwBb3NgS3+6Dbt05DCCU7me1kPk2fMpm8m2t8qB18Y3JWyiFat8dcWwXxueybJmFX5
OiKC4tF7YdBhmKyAKn/o3HotpoXprPInBd+elnrL6AbGKMJs1Tgq7svEXVKuf1Z1gYEIqsm8C2vr
SNHHz8leWN2TDqZh5eNlmHNdEqaV2UP+57CwrOeyRIQqsyIqjOWXDTfKSyjLFNZ8Fo8qFLopOx+U
1c/jxpsaB+/ZtZ3HUzwzFMxaKOKE57o4mUz/epr/tVt9WFYCVUi1zcH5S2dl1BBBUzAUNP0VxxXa
wW+0opdSLIE62363zPvOrI5u0d+IFblkaweKVR3TIdvTZsnqidOrbNI33TbxaSCtyziA42xHoMyT
OY5+M6h+0TVBUTn4FAlU7JSdhRF2IK9825xPleQl+ps4nTEntYU/1woK4trTEXKlOmHesf4vNscj
3VgYwbJAy9N9oqIvrruwp4LdAxMXen64K3fNOfUnvJ3YVHzbbK4KN/4Ikk9fIpj+Gtj2+DYV676I
s+PcJI+LHr80vcvVnPOsq36frKdSPhvQlmXBQCLdyLKql1FV94ahBNPcBk2yPtXdvLMVK6Aob+6m
JylZu+VJ295HuH7Zo2rlaDCke57X4lCJwi97boz57+5PTFXrQoXYp5Y68A79keawgxNbj+P4mrn9
ThRvTK+0R21IZan8zYH2QAYdkMV8I43fQBFBhHTq4GfJQJRGNdKa/3SeatmkAZJpjMYbiFcTuR2O
BtlFk5qdcuvWDNkzso9gnfFp5RnYBuB3bWWYNnh78S+dslxceo2TSdGHx0Ftd8xQcBMbqQSJvjeZ
8rphONAYhqGSx1vRmj0t8qjNDAhwwAhY099WW6sIn+tTL+NdtgF/2tB6zYYmOXbvdii9jnrFfh7d
LUxdZ3hA4A6+BkvzWE5l+tpyJECmoJIznRauqhdRW2qoveG19pIv5Cd3F16/AMUQkrlhd2pCZZUJ
GISShWpuHed4PMutR/TiwCkjQu8OiH4nLJhcB062TajjnTK0DPoMJz1R92BNaeRoxjtG4retwlDF
UGL6DtuEv3YAVECz7/T7Sq/VkI4m3Vij9theGlHn+95kts+tTXlEAP8BzGv8QlJz+eZ8h26Z/CRD
Hdax8dKX7eNiFz+DEf/JMg9hI4LZ1vmWMNuUth4SYkWQ0mzBVExHIb6svNaC3Cj2VTny781b3+Pn
A3LmCNoRXbtFhjuf9Db5GmL7M9kMw69cFP5D8rJNc2C1KLc0+mlkshsWYhLy+urE1WvLoTlaXHzN
cOCIiAgh477g/1A0j6Y9ERCGal2fdq0tD9W91We7Llv6TJuy1xEzSRfeCW20nyli50D7WKK3vBS/
uIcb9gLT4hmK8lQ2M1caa8HUXOJkenLpYvA6YGpOkmCIrevgjL5ZLWEcd7izHCxOHAaK620TWemo
zq8j+yiYVoC659iiwjWszp/QLdHZWLSo8dP7r+Ixn6wHolUmCMvimuT5M5ElkeNiUavasz5mu3Xu
j/PmvpOBtl+66mdx20dnHCm7W8O5q3citnijufxmBwcy/H06aG9anGLhSRfcSPlvyTNnZuoHJAXm
afu2JTzB/I0gYWVA/8Z9XGvQFpWP+osMxDpwCRiu+sKvslb6HNxXnBygGqjeEh1+am33cMmHysEX
UVZY/7YwLtcvZ6le+nF+n2zSgw0nUhdxRPVy0Lfsy1FQ2MYU5IwNr0KL+LhE7L0h5labfm8V8bmZ
YfCtxZFhswLuyPKn00ZS35OYuLu+i9oY/k1RlTdw9tu2cf2XJcVN47YiUGIWqC8xbVVczIqnS6hj
cSCnBlns8Lkk/0T9mgoWQVJHd8CbO32tfXjKgLKC9wbCwK5lYBv19yBhE4z26OCxxjrwaS0G5h3p
6zQzqVKcxrZEcae8SVpxO+t9FXK/lE+GOuy1hiFALf6rV0unlD71jHy6bZp9u3/86WpFMrHO91dj
gGxLuLDokAizrjhZDtyJ7MWfMWrf7kAKjZ0+WJ3lU+Q2amyOOT4urUL8tzxNjrP443CxgES6QdmN
fNxi6Q54gqPMML9jl+ShQT8acka37iLQKHZkGh6NNOPNehtQ7JNMg50BDj/FfY5B+843DnVUtcp+
kz2TcOfp2xolYIoWgFIxHVIH6DFVwNnoW86SB5m/mtAeKjznZOThEP/0M2lHOdvO/DzbMBR3/0sK
Vq8/rGy2Xc3EruwQ7UYZrumK+W9qep8UF78p/uSseZ06nB2+r21yHysUTSWyTk/Lmy4sN+W9a7Un
TuiPjWWyLqsnp1Ew36kv9bJdC8v5vpuqHXe41SpO2KF6nrnBkHpGi2DVJ5ntJx2YKhB+VY52SfCm
mXPVhV2pcoGDU7iqPGeCS791I02tDmPZHAb1FxtNYBZAJMUe97uvTeOeEhrGzyfXxGylxUKgNozP
M2LOwsVerowP/VI9jMp0yCzckGWbnxW14Q2RR+piSi8tY3bZ136OT+m0/RSjTW5y3me+VU8VGJ9D
yGm7xNEwFzA0aksxp7A30DkcLEXilo+qRhumqOKeaa7hYM+GJSjLOGS2ZGY0iHvu1t0YV29CJs+q
rF/RMz12Zf1q054mM2R+rvo4Wsox4VqGIPrqlsds42HH9GsNm6+BB/Q1SgECZECH++YCwXYZy/Kn
aHUW68UX2oINI6uroBTb52TJQ1Y0edAXzHFZpWsveqa+gFje1G0EAUKp85CI5pCWJMfOQ2n5aA6q
MB1GfW+R3NYa03RCPbmft2p7LRBxq1N9K9TxV6m7xZdb998s0ylyM/2mlbHu9RbvIS13jAh2tSdz
gcNe1v+NfbGz1PG81AYKvVy9rdY2eG6rxP5orP8VtYruofwr762h6oYNs0kHYBr7aNTyYGQ9djX5
Y6V5EiRotr10uHv82j6JNG090Q56FMClXSH+QXttEfk6lBEqYdGk1c7W+itaCPSla6zuGhuwGVlz
4Mwroh0t/aomFwMilt7S2aN4PxtDH0xkrOWlEvaW/cjidZub9FXRSlKAeudCgsNXSw0u1sO1toIF
GRTXTXm+a+R7Td6a3ggnqz0rIr2UzgA4m/8obYaCAX42N48weJ8qwRnx1l9mB92Eqn5jW/DnfEK9
/K6zUHcodnAGsimvEdH1/rSihbqvjTEsdHqqDS6WtAha9TdFrOA16QcW9hAWZ6e5LbSdDNysfoBc
Ove4Nd3lYdEQs/DR+8bgRv24eYjoeOnZ0Hth3Xgbds2q7WJEVSh2uGxq1P6SIIKl5anB3ivMJBo1
8zNLysfZ1K4jr0IJsrJaX3OrUdl1sCzf2Gw/LYtnmWqodKjIPlvDTnSg4OzJCgOyFQ7Zy6xEckGz
FiM5mNm2uu60WBd4lhxjvp3+JcwXyXxNZfqkb/hsqu7FnZzrtGwPcYwtKGWqkkcaWaGtKu4AaRJ1
wQaTTCPRC1ywkP72FIf2+JQkD6ojd03zXmQfk/VRVX+NmXVsn5rHBhAgcWcsstYHPU4xvrMNJ9uh
qMm451RoimoPw8PZC76U/w14yIxNCTtnvAzZtJc1ySsD8hnP6tBV5DM5D3l/3KxXvYwvTvKcWUe2
VKu/VuBSwOQ6KUS+3V/UFfCDYEQUlvjSfVSkDHn5KcHIJ5vfxb5/Zjy6S3pEhu6N+ois9atgYIxR
ds8XYbm7hfUWRw/VCUvQOXbYL5ccqQoNH8xYheB4sJ8gSxwVA/hiRGg+Z9q3Sjprs/o7xqFCaq0P
O6cPcAmVZ6XOU97Zx3V+c4lUsTQzMoGOGuu7EN0eEQvuRoZcd764MZveq5Ttg+J0nyxY52UwPpBs
782clpRVJE+duf6TCuLA6aoRIZF85DRHaziihvx1UbOoqNeHPpkubs7YwS5iVsZuTn+n+oP4UVi9
N1sn+oTl11SywFJt0LRn1Xi0iBLTpiuBLW31jBKfqlE0VKzfDwKJxWbmN8Uad6gs/sfRWe1IjmxR
9IssmeE1wU6m4nqxitqMYYfh62d5Xka6o7ldXZmGOBvW2SnctwozUCOyfayRy0+MI97OuQoTagfm
ukawtJroSpUD1kLNrVr4zlQFgiC/CfUiQYqEG/WIevtZllAmpDlc5DDEHBGJx5I818nMwWm5dnOl
APbLz9GkBFV49/Tkmqba2h1SPaDndW8s458Sde8pGbkWQzhy9XXTaN+yqX2ycYy9VFgTLUHrULcy
qfgqjO4vbUx6tqm5I9PaAsYqvxUFHl3440A3Ng3lvWpsQCvTuM1m9cCCqmdJ5UsJJ9ih7cEgPZbw
4hxawhxOSxMtd6+TTJ81Zby6EgpRadT7ZEy+yyRia+F7KegVz63mp6wU5xqe/WRO3WdNSnwsXX5M
XuSHceieQtOQhzCz5FZN28IvnOaN1rEDs8GeA8saXqDofsqse6S0HQHMUU2SU0fLw8p+E83Y8AkE
QuFNlmfzFwPeTtecnWy7HX/IripUuqquX1DUr+bq2aZNhxCHlIN3MRHZZcVyv86wivsuvLNFDNB/
nv4bIr060BiKdzN+60DovKYdweruh+ImLMfzyN6tRt0Lb0Oc/VY6iwEooRD95/xphgpzQdedm4yh
yHOSACluFfEFz+Yg/M5Rmn9TPSZUwEziekakPkxkH7VagjgoAg128CDftLxBXTbdLaWlrR4anxr9
Rl7Qw7ZT1QutGmoVIr3qKd8Nl7OSpecxci8ALXZuURN7Dzn76g+r7IFw6/upbIIwSw645Fwv6Wap
4If8WdmSVi9hE6lPlaE/p6N+meP+nCTWIavjPWXdS6N7687MPm2OzqxYU4iUJPuhJ4Cbt5Sep+Ia
khijCE33RP2I1OyrXHoXVpiujHmAbgfJiSzPduh+2VC0Hof9ZOoonaeWEINTRpgPzkuhJ0dL6HT8
5E6flqgJMQt6tQmPX4oi9zDP7kKUzzkVvQwCRWqTlFOLdeXUm6RRTpTXL1Ij2NlEz8lkcWbXnjte
SGFjX/DiD0j9/8itEdQog5klgazVOyok7ZMOlgiHrV75UTg310pzJRB9ZSM5zz2LZ7ORB2mu+QNb
qijfpb+17OMddx+RZq6DRPyCAZnWGQvMqImyBGbqoAonRGF6FG/REY5KN6MRM3h014wfFnriUFnJ
kw3VQTFqbn1XxYniDNk2gTL8FZgLtTb60yz8Ijt2nPCsLGUwi85RU56FDepoagOHU3ycFU8DNkFS
LPVctOsaFPrU9rvOMvasumSfnEHylReTw/l/qjHRxIQ73fNkOZtR/jka7VaJEBCYE9W8WzU28/70
2pvZ2nGoRM+QWXNr07aR7xnHzG3eQv46MQ07uALKttCsLRiFTa9NQRXHeAmkELA8a9s6N+nDFgpJ
A40DibEZk92E/yKKEE/ImAPFLGjSZsHoqcwyzrmSyvNiCVvAkUigbZrEj2S6/KawaL4qZYnWA4z1
qnsxKu8joR+eVjQeYyRA7mx0CgaBG8nyz8r76BcrfcSWRT9YosebNv2XmPZWSf8KR+zdZliaDj5N
K2Ig1appLXLMbODLJnIDOuVeDN/0T3Q4O2Fs4qF/NJr4maX62y7YtTfLxeBK8cBnqq12/8gTxHjF
0lpegI2fUj+NFmnVc1+1wfxqelbtivjQpW9x8zG21d4Uj1yJ35ou/IzJB6vcgzlplynUfea1HZyA
U2jwiKXl8GAgWqtL+xCLJFvV3S8rjt6iKn6MIoNUs8tj52Q3xZ9Tte8TDiAq5GsdG/8PgMTgiVON
PJpeR1Pzs4XcRks3smJ0GpPeo1edZ7M9TDARcjHis+ebiXtiXjQg68ZxfxWRGvXoDfUs7a0WiASx
9ZjazcCjrSSHZU3TDb7wOgUuFPFSUwtYJWO9lng4BSKK1dTH5TvXO5ScUrnUiLe6MI9RWL/HarSH
HnMyx6VnxYaCJi/WRVzsKuNF7ej6D+XJSyrstPS5jtha7DKvQxFZgcN602aLiKfyTBHoKkxzlyJl
Jcl00wnoayATcR4jtPX0PITOe61iJ3CoUQucLBxzyBaQW1702gyMkh5y52xnq0hWCh+GvviI5cgx
xxkCCfiwixj6CCFl5DJ1JUrXHcqnYHCTk/JZLfh7wxr50KgfNmX9R8doq8ftCfDONrdKao8pv5S1
U7VbpOsJjcRT7mj/PEQkI8evj7QTxA7S/KRmBvIXgzMB4bI+oB99MSluh6H7BO5LejI8RwlPNDrO
r43jfhbhsAdGhcR+a3MqgtNPyEVUN9ckpSg/uKd2qQhN4ynT3FfyhNbaZEdI0jR30d3sprl1erQt
EJ21jAZWJmENJWH/o6CdeAo0G88js4ojVM/ZQ5cvatId+57MeyWvoTYchlw5wwM/gSKmBu+tPU/Z
VZZ4EoX2FCcEwxUa1hihmkrUVfVuVv1FQUxbZQOecwvJZA35Hy1FMe7Iq9JPqS/xAQKaaTPqKvDh
vhz2WGCESc8FhKKGp5LM2im3TOeaWKPjz654K1zV51NHY9PSa1m9dZJsYDTdk5a356yqhyUN17a3
LjIVfr3Rg5aAoQs2iwBakr15tbsCZQdkcHwAgTnhHuyRssfVMHE+p6lxaF1xb1X3w8sgN9CGh0Mz
hJ9K2f2SSQ5mo7/F0/guI3nqougkbfGDFixXiam8NkNK9rDytdm79gR1BbyocWQSrZmY4jG5amrM
4UD+lCpXg5vN1bYXHGuhE7tEUdJt1Cln8sNwCftP3HeimNxpdNgo4C5Fn+qdzugSQqHe58ildM/E
nDUleEd0D3XGy6pQDNLAS/Au45iwW4iPMTiXcPKw/tz4K+nKq2rHYOwSeJOFWl0M8neZ5r3N0fRk
ZOMeRDJ10nATG/EjMx60XIKOo65N9VSfxNWKiFPP9MBs96DX8oEx/5KY9ZLybXzyxK8EJRDSrw2H
beAFW65cRCSeKHBhAjMz8Av7vxB/QhlIGbdf5Dd3SZTd0DJ3dt4f2dS4lkKAP2BmVTTzUBCh0/B8
YIoMd6Mh2JbMi9lka3ub1vg4YKKa43gdHSRSdexePVF+Z1G2sVsQU/mXYEBtSGqOg6etYru/k4m5
o24dWxH7VenehjK/twaJTNPMfIumEUnF5uZ12kHFuW3o6rmoKx7/ruN5bkftGgFuk6tQcKq0P9ZT
dpuI8hUazrSLWEky8FY4iYOEOa9MiwDjXKyJjgNJ4hqdjDCQdkv6TZjDvkBqTnrtkFjY62b+rJo5
ObiExy7Zu4bTOCKdQ6K/H2oQJv1OdX5yV9upPQyxqQU4Fx6RRPiLFq/Sii5ajvLd6cqOjQBBZhSg
xbyn2II6Q1n6ajrJkSfLjnr3q+1kf7E7B1FPta1IrlL8lOQiF+VNJ81O5dVXpBFwoNk5PQYYGonK
P5ZqXix1nMjJ/Afo59krahoGnLOk5b2OEf+RQ6FDx5cL5+rdDmlaeoXcG4axj6L+4KWjtR1k+1qN
Ar1TXvKQHLQYA+Jee5Kx13Tqdq4pTl5WfBg5B1ZAOdOqkxwW8+o70/vH0JN97HI8pagbXlvdOmP8
FpzQDZpr4xlnbper2r0OnZsuose85DgZdBKhHNXWPNdKhUwI9YU4iBOiz1QmfYq8JzLbu698b+SI
LI1zQYc9MZNBMBtVbDnloND0iKeuveKx/kmulByyTarMi11QDS3H0l7UOkdghiTSOeWQ7lPFi3L+
mmA6PJTrB4fv93ae9N2QSG3kFJNy1kxRWKkgR58TnsO+kW27pZhylwWf+thbOPS5IL4bo9dQhC9w
c1G7t6bpzX/F4LDgIhLht1BJb/qCAWUdG5q6kTxl2eZCd1EK5I/5fWziXWkXF16b8Fmy+uiBnlk6
HNLsCblP/VaEM9rWnO4Z9jYtwVoasBLNpzzTA/Cdiqmy1puXakQ4d1ghtpKsvIDRRWc/6e0f3Hqf
4hYeiPysNYK1YtDfyIN/JcLzzRnyIfv4DsYc7YWBM+KpxndLNorVnq9Gnjy3cUhYh1UdbtJzLSFM
WJx7+qQ9oOmJxzTmTmC2HEabqHlLY/MyghfY2WG7M9Q+ugDBTDaKkh1SBSdW5vqZweVsdNT5Y6sl
3buE36Ap3qM+ATbJcErczU/7DJVraDUqfnXg5SR5Qu8+tcDxGqUknRPTT9I0Z8Nd86aOn2rHd9C1
X0tVrhA8CCtE666rbwb32qrFvokqUtOOI37LmtJYOTfPuEyvIAnzDcC+51jM37g4FL9l+0Q7Lgir
ysUlUraOB6ogTk5iqBzcoknnDTh8UJ5S/LligbOWofpMaUE1rI5ps+s8JT3lVcvyl1oiPayohmmU
h/hBNsMqK3wpHKPjL2cOCdlpesDz36u9uSfHRSMkDf2iQAyKTIoeFZgnX7H0d63TraM+E7M1Rsaf
mbLvCv4AMDMxtNuBC4EqDXajNYTPds11T3bjvaQlSqxEt4HIRua6gr2IvQRxyv7rLfnuuha1FmZF
rmcXs2ruo23nRXQ7virme9t+qUyv94eMN62mhG1glw1dONgwpcuULitn20zOcNCBy/lDyZuGLC39
ctUkBITw6Oh8cqX1wal6F8no3cnlS1Ep12KMsNo50inadpoT3yV+1qKKJbr09Sp9lEZ8t3rph3TL
ViL+KYbqCrOanEn6FkI/oFjzCabhYDhU5HWCMaXy5nQkJwzWm9r6e6Jwx3fzps3KAxgKfAMecQg0
8fQMRAOiC5gMO2QudyoaE3rpZ9wdbm6KFVDLU9t56XrSwo3aeY/IsM52+7+YShWieA/z12ZsaQpA
+xpagozVh+vIV4tpr46MvQrzjhMEOCCUfKe+DQSOVNc4h7N64brlJo6xU3gIQdnfs3z2VDUhu5zl
o4/lIwrnbWtETyA+IO62657Z3giZa/TpX2OiUnSZcHc8IV6jQX6xt/iVJX5XViTBnK2CRrHWcgnD
OP0eTMBaI1QsBk4CEYdgZPY6rjYFanJmrexo/jY5SqtAtHqle2oot9Y22tqQBw62RDolx3EOnxTF
etKgOg9DT7ti3Ou4/AJhVPDo86B4Dq1zVucZaFa/hf25UWbgEOLJ6+0Xmyl3HuKgVntmBPGUZd0x
p8+I2cjZOh28O1KTCfcHe5QM6t5VQUgq9RKZ/wALjuEfi9soi4NVLOMpjgebqQ9qmF9tm5Q1+FP8
brIRksNVhd5VHjsKs1mEra0Nm7T+1fNvbSlAF1vRA9F1cX0bxD8y8V7+4ASbrube1VY2L5WZk7za
V6de/+dxN5iOvrFrBZIGNosKljM0WS5Tbsx+3HZJszOt+VS6xsOL423ikIsES9YnIw+y9E1x+k+j
0ZcwL+wvr8F0Hwl8i5Me9nwQFWcASN/w8IuGdCuMioNjFoCJlYkPsHjXrepgVyNWothRWN1kMvlw
iiwYLIRhqezThF4MWTksVERdNXRv8UyGtrLKdzXXnrS4B3SKH1PhGW86yYFKo8g6JtW2NcnpO9CC
FaIiqXImdhMssaRy6o6pc4wa42EzJ9Z0bCZk52FADMG5c2axjjJ31TXcG0ly92aqmoTyDIcmEJID
dGwfaOjWifK97ZCu5aiRp8uwKrpAi7zAdrM9x0UIL878HOdcOHZGBnBJcBWaw0EP/g5hHnJ2a4mq
rXPytdDzUwXArFmdPQp3g4hPhtdyTwIIt9PigwYuR69W7sjUAGhPgsglkQ2tlT75Z1QkO3fSfGW0
L/Uo/aUDxYq0U5YP7xQCNxokbltneeKYi21SMxyZxb0HklHX7ltZ/bOslypyuCY9+vSudVVz9dk2
6ldKU91qNLrnmFGuUqApSgqWHS5oIZ9gOW1GVVuTaX1QXd5mPIi6OXpvlxe3zd0jEniuZKMhpgcZ
oeSZ9Rzud652fl2+gv7yPe8tr1oiL3CWdI7xpF2nfqKqpmxrGMaOmhGD0e6cz3xEy6DTXwZlChBn
1+3w6uJMeAIoQ33KZrQVh3HXoIXjEa7P1FUY9wQb1KAt2p2QnwXyZ0kZTxrkgnluUW3ZYa2znDn6
N7kxSkbpG4Sq6MK+O0r4aAC7No69VyNlUxV/HddwRraP1vV+Wd+rj8hKJGxZQxe47XRVCujbpfxl
5P1uXe04TDoZcH38J73pYvNomzzyNKqq+wkya1aT8dXIzOkIBwXd7Hz87t361zTdG+A3rIna42qT
m7Sp/Eifn7O4CETerbtl/0iOM0vX0U20oKgbPBFGEa/ADWkDXQCaauP94glkmbIzNLBDNiCuaNqJ
ZnyyFe0+ZekOsvVlEMVlUJRD11vngcKalSTBPHgbl7vb1SFg8onHE0qKKo5uCKqJ9xnDMtbEsNVN
pnb4mJQLt33CtZWOH2bkMmGYKOkvXjz7Vp/6dWtvLbeHDqLTLOvX8ezuI8Xk4v/Ic4Bg/E+A8Psq
0Y4hQnNbRrtJzCfSXQeKJ0d6u+eK8VUfiyf+ZMRcdzMxK0/k7guCaTbPHMBn5zCLnkuh7rpakOwQ
ZK7IjDxRXLxrVUFp11nPprOthujY09nyZaoe7c67zo5LSTD0hTTeew2kqNP6FZpqXNcHHQ8Be2Qw
/vrK8u0o9Ud7n+v1mSc5eA7Qg55F4YvCXDHeUisOCOscWP74G8ZiSywReDSQGcm1WLal383Fts7t
E73wY1O2l7kefoCE3FOwzbXdHmNCy+US84yM20gL3g1xIS38AX2kmpxuzSrzWy3aOaW2jjCJvNk9
WpbLCZHlbumfqvXHWWaBNKy1QMQIu/jMjzsa8XTtvOw1Zipo6SZYNJqt3ituc21ZFw5k04bDhIk5
ifTTuXagCnxLIPqfk+D/5WBkJtHwh+S2dgXoSESZuEIdL+aPUum/O8nxFioeRI+TUAXUghr/TIbv
s6JsWVr5nBvKQYbTNiRkkWXTq86pbrRAnqDrBpUWpnuTJopdRCx1NaApiZqQIWWhlVcPz2FhbO2J
MpWbFcZKYvvm0G1Chx5y3FsbbDaODmwKntlakHzq5rz1apvCjnqRS3vbVGNfGqE/cLIrozQoS/wf
ppPeFBcVvLUTm7t8Vm9WJhca4d7RMvIOd2nw6iQXXnby3cFbnEUZ5EV6d/PulohPdc5gS5WsMzDk
v6youMqry2hwcTWIMyyF+EvD6J359ITqQerI0L70rvsGxv6jafqLIeg+kNCBV8ZXveqo3K8yzuVm
zKM5tdhAUSxXUrOui/nJVUymndFP8zHgIgkiZ7qBrdhE/PqQkMLPiu+jlwWk0Vh/c7zpaGnetz0j
TavV/HBa/cT7D5+bsC5LtDZu8y0i+vhK7meQh2eYFl1ufBCCfde8fl0pNmffmR55GygNbWbCCrmX
PrN7FEZGaeyKpN5MXXftzfSjbexNaoHOV7NhCzPgMpjGw6JlUBXRRnASSvXin6wtl5uNoEumxwdD
z95N4sBmVgSk7vd0AwL4WLQ8552uON+Z6q0iEiwIuOAYWTbhOUYGlzE+Rhjf9ey9i3x6yqvqLaYH
OAL5RpSnGFESKDNOJW8TTgc3O3O3S9QPhnMwGfG2G3566ITu5L3kef5ZmOVuBu7iSGU9MHSnSu1r
qL9AVg9WKAgy0sUgJGDOP2rxmYmvFBYjlh2E7oJJEi5t/+g5pyFBbON2Aj28tEdz9NYH8+jGMuuD
HHl0QqHkjHLIhuqHpukxJ/WkM9q5hhPAm9kYsRlUiR5Qu9jHjbEHUMPMQ3mIaIIUzbofkn2vOTyN
+FGC9C7oSNmGJ7jo12ksfKUdTo6jUyvs2XxSLMYJDBCfgMZuqjingxuFarGdNW1vZZCp2fILfqv6
8lKe524ZrlS3+5hSpJWYt14HFnrGpwUlNybDLqcR6wqdOJRz46R6ysNuCzj5IAtEOjy2jvOw1uHx
eM5m9DBehLo45IXfZcXSDrp01AgUoBP8FlzdOnAHS54MkpTCXQ4J4RkO3KfdGfCT2HfgfRAaf5lj
tOYMEY+Wfzk/j3WBoA6XPLJ/cjhNALCPyjg9gIWRbiJiT6koUrF1J0r5GsBC6RAEU23JpQpKsLEp
MYc/nQm5Ny+OppH6aWf4CpFCrQmvdSMuSpe+1JVyDMd4WxnpuwIOMec2YOBbSpS9n7rFC1YWB5l6
5UJ1m2Zzm47TW2LqoCuy9WA0JObzK7GWja3RYtMnWqdTEpiWcYgWohtoao6lLqGeyrdrc9NYN9f5
GQE5R57qS+qkRYJMSt0sScpTijLlQNHh3Ana+1S3L9xoxDr/ZCMpgJBJApxgRhhxzasB5G9JWKLj
udRQp7kmREHO2Yn9oR0pRQNe09kDkmF8wJDcSQIzVpLf5lElCFisyWnEK777fK0bX5i4tDF4R1Yk
DiVBtaK2sVvIuKeczrAGh2afDoDFHD3wPNJky5IPBbUptV7U4kx4gIab/oOivc7ifCfs9KoQA+3q
VRN/crAAvthdWOTL9TAGKttWKthkkiabYMEMRUI2mjAy4UoeEQrc5yzPiZ9PyjsrpE8ewAOSGOcJ
MGgfhqRbLX44KsmdR8erareEZL3f1DD8suwgrGhwuTXvODGccGjcubJ5yTNvZ6tzMNXDERhusZry
HLKIxafh8gTq7cVJRGyTEJt0tlXnirPHg+I5ORL4qufjUBO8AJpTbVSzejILnkrELa5JVu5r7s+s
wPtOjW8m9Z2ex3sWgfmQOYnGEQHSaBu5zUFhPSzoYHtvsBUF8Bi9yPlUzMgKc73zQmWjC+sNHCIL
MPXyHPI2VijykC+7Kw0bYNSPYQA5Z/S+EOSiE9ruIdfEXOy6KgkGCVsKd8pCE4hb/FeCSPPMxgQu
AMtlIPFyIBwRy3DmDwU0slV3V7ZiADcsMOudrW199mp0GEb96uX9ZtlcoxmQTmN9jYVE9iI/0i0L
hCV906oCQ/0pXfswxO1Wy5VbbQxn23ZXkzTvveedsPJYRlQGU+pQXODejnxDnfddCc2SnsKkhxvH
tgVPkTubG7aVltw0ZfIdqv7xhPDV2CgdBc8Kg1q4zfyjwV3BDz5R68DYlRPuSLdp2iNq1cZKpm3H
VBHHPI6pgRjh9CBbe0wNXn3VWhXpJYzoOmcZWJaBNR7EiCzLZIFRMq7nybrEenmPm+UdW/munZ9J
Jd9SoOoReKepLK5VOu9LjiZZ9DF0BMr1dq2zWAbg50qlpz+YGXwbAGnlRrSntgh9a3zqLAAtisRB
5gbPyz0XNcTZ8pnRyNcyRqtT2rBdogl3xDC3ankQ0fhU5fNRoa449ciKNtxYghkqWRDRzK8ElPZt
gqQitdsImqpbWsf9cDYYrtPwYKOYz/TSxDDvsPEfQweZaJLXgkmKJs211/ddakNI+uxw2vseRO6A
Qp80vz1naVFrXIHuyWM7BN4z08gQ1OSGNaJpFTXPoYJFgh0VGsUuNFmORngbD2qrE0NO7bdSi1EV
ucrHcN/HpOXa5QjHCcM8x2q+LZglwkZyvf0l3cVxEI/NY05jrauPEb2DhFN0xrCmGewv4XLMwXEu
ke8u6IhQ6cAg5+gj51nhAsKKpnw7jWZg9cOnSkpL8sJsiOv/KyVCiUbhoRh3evlQmkdXXrzIW+el
cY7maMcWat+idlU3hHv78fD/CqOZy6m/WyB3a/MfABNk3uwLoOJBj5vvGBG6LXQIATwa6PwIeiis
Wz1F8JEi1B0auBtNAJ3nRbQA+Y0hY/o0dqDf+d7QK9pc9YdK/W3U5jMfbKplSL8omdKvM/2KCApO
I1J+1TQHIg2KRjNThmj5CuATbOussYImqR+JGD65UhB8jS7cjka/1fsW8pJ4izz9R7eno7CzC+7V
K/6fSyhfoGTPvIxyBgi6WbXpBILKqenkG4pXfMbtAnwhFFhotHl5EM22G+Q5vSxnzJ6o+L8Zrf6H
dcT7psbSwG/eW7H9gqj/1k2px6TZb5SGKLtktcaMQkTYkgxqGwMGTTL70ThY+obGlGreiSlsy/AS
geCqPYafnkl4hqM+4ewnV4d7BUTcMWlYkEC0OFDN5F9F09Qwmo8JH5Prq36msAC3xRz5PMKspD1J
4kftBL5tO7MXkPOc0YQweCYKVDx/PjJvhr/ADitUFZ6j8CYpAEI9sR3xxhd7Dov4Q7LVDQNqAC5u
KXlQzXP84fWMtJJVlTsJ2ncLwjoEtoXiVjtspqyawToh0hbv7PYgFSvpVReVdA+prDpYa7xf0mp2
UDrCdxGyF0ArxWuskIJj2GSxAr1NCN6FuYuStDuwaQmeJcfla+4IpUarcqYzaxOW+18re4I/vWrs
oPoeRcd+ioouf4lmm1kozOwmgBp7kAMzjCzSl9SmtpimX0YHcNfovZO5PEXrGsWj5fbB+nmPk452
ILMddjIa8axygejsnpuX1W2Zk6gbAC2/RgkpdijMJyPOKt+MgN1NxkD+fWxxmbtwuGiaOu6mlsVs
VepmT9XMwdC2VQJ2trIZi5H4A8EZz5oJ57hWdB9Y/74DsbFqOl4bhvwIC9AShbEYNNiKfdyz7qP1
lkXC0cPjRuuSktIFYi/xmdikbQ9qfICwWGjh0QV5GinFIamhwpYoJk21M7sawiqrbej0Zap7RxAm
k6YTyyF3Sg6N3r7CbrxGbxjqrSLcVCWPT7MAkRPazZ6OIFe5wuEZ47Nk0nQSYJcUYR1JltYMw3sO
dUydkjM0Ep8N3JveFvi7zQER4CeZCw6GcePTJhSb0VQ4OuicFWVP+s4dWSwCyBulpnX2fNj9yozV
c1EsCmvtEQmufwjFHbW4MPDGwmIXD/1TkiBC5rZCcLB4sAHxFiPDJDE+vi1ZQoTp1VkPqRpPOXuK
yYrIl6kacP/L26S7Z7Upzmld36RIaIp3sCy6MZAto26UPFm6PAE8pxNICH40roVavGggZ2rqYqSK
KUpMI9p2FWkXFSGtccy1M1ORptjVO+ZZnxrei8pS7Sg6pHnqnLCheEGH9rvVcCBiftIbqMMFaxcc
CBCl6f1pCsxxz7DgDGpZuuV6t3cjG1w2oHRHMi9kVr2WgxSt5xV7KjPW9kkn0JPRe2014o0zKLXf
xswJQw+uNe0MW9PuZZH7PNq9bTgYvzxPYeJA9sCQuVtZewl7JltZoarTF8eUDaO11SY09eVgs6uP
ELaRBkXoFmTA4AoVOXJPpKn8XvCp1a4EVRrxwjYCMeVHNa+3s0c+qiT7t6N+COtwGqOTVWGNkJMK
nE44m0KyUKePj07W32Eyk9hhn4eDrmO4hJ5VmpKQwlwsoJDvz863llk+R5VAdYJQDmElB6HVquh4
JGX4Fizr2QD2LFrFChAdkw0hTdw/RpRVPcnvgpgYIB8urla8OZB16NJWlGRq4qreEk7saybq8Vud
i7sx9+wNE6G6aq3ooHeeTfPH2DgWQJAkk8FAc08A+6yL9txF7q1j74jwFDxHhxOFgvrTqspTr5vf
jhZ9NJlCW4yAo24YGIhkIZrId/OGYF75GmXapRAK3Cbk0UL7atXuzxRAu/SlZEOc+45CTZVmuqRN
uUnNzhcF6cKuPIIe20HZIjektmfkoDXoILrzlf6O2rZTBz4YNy4PHcu+U6j//hhleES6oMmU9HeP
W37T4UVslTAxd7IGlOEa5sfs0YtFt4Kam6qQLWiU5lwjB1YrkOwxQHNRtB325HD7Q86yONLGpn4E
2jARStN66xWn1OVkOH8myzw56wXo3bx1sQqqA3GXMxuMjoI1SENeBqlb0p3g/FSyRBWyMrIQRJrv
qY2ZunNe50o13aXKjl7WeACFm/x+CRmm3gX6c8KRr7jh59K4py3WuvKku63c2ANLVitOfXxg0bpt
8ifZqISi3OUPlYSXhsZe7kRdXJUFsR3VyW+vwDi0iYDJ2V22mLxOdvfdoKWsB4f0HHZw73W/aWas
WyFs3zS7Uz5hWzBNv+WyJApP/DO2yz0R0j3JWXcHIhejNDZODo/FsR+otixxR7WlQuOYwvcm8azp
QFR5cb6UtvOVecPNLb0fqTpPcIt8R61OnbvsaO2+M/Z4wrKhtWlJArII8yuZcM1UNEJrhvy+pZAP
8+F5NOwXlkWdNfEv0WlpxJZ80jsIByVwFaJcIy0PsfNYuObFgCSVId/TpR5Y0EkRW7fflTp+lvQ7
WSpNiNFxYoL2BUEsQCQGm0UF8lRP+FgwEA4jWC/7kPPZeHYS0DYJxs5EK5OXrmU5QG5by+05vdvV
dNYGl3WjEqFgTliVY25rk02R9AZXM7wH02CNSuRQYrKz6i2zNQXrktA87pLPIeBG2Ni3J7B2WrFH
sQ3y0uahrtw7qeFO0IRMcduKbt+nbKAbmMRkMx2iptaIkbH21FZhK5vSxux2WJFXRf2v64y/jYeK
aok9MjUF/5EUutHjQv5H2nntxo4lXfpVGn09xNCbH/PPRXojiSl7zA2h4+i959PPx2oMOkVxkqie
KkBVqFNQcLvYsSNWrJX6Gpo/kOJSkIBJhiJsQES9qlXhd+ZTHECgYVgN5J/gTTDOIgzTGwCckFll
UGkyC2s03GjPa+t2K+gQKyMsdaxrCL/qpFwVaQH2wf3q8lZTBh/a7jRBJtdKf6i192AqOpSlGqU3
XpoonOlFSzY4kLaOpGd7HHSFJgD4BOCLI4/KMMhbqYurLwISx+8Eqe15QEtUdaCZp+9TT14c1v93
qpTaEzJ1wRmwZEOqwOAqp2WsPlVeo4NgSmnEzP3qdxW26tfMGPlialqNVm3Ea7SCMmST9LzqiiEt
t5rWuC9FUWvg2unR0cduLda38dp7NEfJLMY0cUlSeEbz8hhBmZDDzSAGKpdTemolWKP68FUU/X0k
AnjrctLAxpEC1MkN6gKGHuuYAr7kPXd2B8TOizB6B7z3YiCyCis4CfeYLiIkENK+pzXE5ZqUxrAf
1MZelIQfkWKgU55J26bpXhQrEMHdwIYqqRInjmrR0KrfBRMoqZKOubpERrJmuMCL8Qv9+kezan70
Y71DA4Rnyoi+SYMPIVKNBE3jXfQ0/QrwGKxdlbxo0COs81LIaQJ0BLDU6K7lCb2vQsCDy6eFF8Bu
CGgWNRpB/RO56dbLUZIqO+OuKi1g3ON1mdmy2e+AoR9MF7qwqiLLqKv5KdLVX6KcPqNt9tbRbrTO
YRo11KZ5NHKaYKRYRrFA/w0ea2QQB4GoaiQd+q4fEJlCX1aTwJHIvR6uq0SCd7GqfnMcLppcPKmp
cMfdBQUEWr8r0hq7KoIsIkYcxKdk3KrRq1I7AirQsb6T0uqYwUNEz0WckjwrX9JE+GkVfEMvF0CW
oV9Rc0IzN3VPpeE+Ag24kwT5RRUyxGzcXanpsMn1xX1nKY9RXAKQ9wyucxe1hcEEhJK2Ep4h+UqJ
d1h7Eg+eIDmRk32hB/LcD91GFpVzF2Wn0rLqraT37r7NwIUEErUasBIyihBR7BR39H87q0gybbcG
veqBC28REQvacyOJLwNxNrItFulQOYOjGx70TgMIQYD7rlsBOGKTujhMoQk6Ef6P0CKdbDSke/Me
rL8vgnnqY0gHil6D/BYViA2PvWxbDzAzkJh5RHz6xQi7Fgogb1u23RpV1V1AW1ajU7Vw1nIqQ+ma
nDJVPA1ito1kIjdyQ3CMBc5FVSnxdu7BC4W7KnSfDVrpMljBEnHkwafXLIFOAtVzOi/p+lA3RVds
VIPoip1WkWgdvOaQVvEXjeRO23un0KOtq36uufljzd30RbKRDOjfZHK8QOoDod+UNDI74FJX1ImQ
F0ueoP0ezo2VfhXUV7+oNp7HhPSlfDIpsBSoEDAf3SNv6Y1I8IOg0F6N0w1HbFODqlf2CdFKCgcY
3Ez4wjcEAM4ZmoqUqu7G3sEWzah0aOCczWAkdOg6kymFAr2ItZ9mrMFBAX0ozyiLZtBAFu/Fmuwv
Eceg5SSZC9un74+gbivlcCE1CL1K8blvz6na3/dSfshU5yhLf9Ak33IcdshXcvuTAYMXwPDgjqYr
RYjfKZPtSqimazi9fPMFnY99p1NoA5tuBN0bZd47vekIfGQi/+hbkJJirNVt46qbEnW5wGueYaJ6
0FtudUM9qsnP3FPp9HDu1dr2mBrNp5lW3+SomKVGfM5yb6cTBVeZ9thSqfUiYBF65n7TU9R2vPy9
zp070wQHKwYwJFr1JR/eK9l8kADKFsGzJ761tXsMsw5xMt7t5lhuRunW5xVWjiIiKGmz6TO6tTKn
u4NRbtcAqRO/1W53FkpUAeFj8U1zXSfqJRxe4WfHs+dYq/cWRRONch3yITJcZQNum8b2ndRexPy3
LFNV0b45iC8VefxFzn4EgneUu3ALvKmTAVZ5v4TqKAnDrugvLUQE4oBgOZkc0ma7Efbsld9V+gok
6WvPzpMV9R7m8Me2qM4uSjRu+o3G3VWSPqdwGxtZvnOBGZEoEFpjnQ5wVWvBXSfe6+V9rHffG1QJ
9R6KFpNSpikcfRpbMpPWxkF8Buq3J2TdQTUDIyS5Xrarkmlf6Bft05eg/pGDa8r65JuHkJKKDmOi
wZtW/fGFF0kxjxbXABUXnrtnN6TJPrrXzWfe2KsImpqG3wVDKuIfwUFuzJekI/El1s8IZqLgHR+J
vmkhzu4tlTYRjcxt8zsA3TxSYDSyeJCkclNI0bE06TErQxrjXXKLUPtLgJ2580kcebAXwr1Nh38F
gQPKlGb/hsTVwXM8SI/jtSO86tGAJDWN/snXDiYCWmgLypw6gI+W1p+Uip0XvrvtBbWQlzBFgCuO
6EZ1oAEKnqTyHh3sbRbox0KnG8UKI6qJw1rPqFGMqvA0mw2iBiXYsEIvGzgpu1YDzU151w8gjOBN
5xvaMwQU392xl96uqew6gNX0BF5PmsuyEtp4KBMpDvOSp3Wf7teOSCgtC4jEjHve4Ju0RjcxJVla
KPZI9NckEA8qxK5aTrMPbHdVKH9JvPhnXugVgLHwzdTyfSZRLSNvQTeOqMH0Ev8pK/OSstQwfOwl
NC0sTb+Xxd9VX+8AfZOngF0kgIjMcPG74QWyqVPWcHeZffwVb71SrWrbknroC/NNNZutgh5k6A/W
pemdB7/MIN8R1F/lIB4FZC8aRF10yd1E3i9DFk8N/V+dAaQsbiDhLnfIb/IxzqXoIAjQmpUQEeN4
gCgkGoFd59BVAY8+/WJU1t6jnDe06VZS/I1J8SokYKjICGoiQUEFhQ1XPmQMeZQD3yUnYIbkp/Mi
+VpY6XcahkiIP8m5BQxHtGwtjB7McUrkgrcy4AHQA6UcbI0ARJ4ANj1RSaHTUlYfasW/aEjEm0J8
rlvxOIj5RlCCxzZBTjmBZ90JzkrZkeaCXRwtRNCRonk0JRAuUvrQpsGjh6J8NEBq7kHR6ZaPISo7
kUXOW1MvoN7vOl87e3CWH+ORFKYJATy2/R8lgDp8FAfYe0GFmLxD2NymJtl/LwPRTcdy6jy7fvgC
OjbHZvvcS+p9AoYlkvNTEzp3kCN8p5351ezGTsQOIu5Cd36XLRFgIgfJ2ahJhXVpkcLQURxJaoJT
LcEFZIBhayqJopn/Sg2kPYXhjLffeIjBc5+fiVwlcioNZVvzrgchXFfCnejLyrZs3D9pA8ggUcx9
kTi/nK54hejsPlVVkI+yYMuxS0yVD5w0793IKEzHIw+e0WrvNAeCeBwxsCI06KQPH7REvNC1+9Ww
hqcGlQeAg7S8moQmfKa1QuOS78/8E0+H91rGSpz+CHK0OMWUJpC4t44eQkng1yMkbkxAQJ7xGtKM
stbBiG0LRFjXbpE/JMBYDIg/TTX8ZWbmuw/JOCk0f9f2lMQcnjAQF1kNWA8vW4Nr2BtB/7sAzNFB
oIOgGniAUHUOnqS8l63yBS4DRNMq7wTVJ0kOAe66SvvCwiMpWBdvca0fqH0d+1I9ukBHMg+HCLCY
SzbW3iVX+SL76M4qXMr0tblr+JF2gwE5O5vXltL8GKEXrqa9sXaphyi98q3OE/i1azuLs1MxDFRl
3OKxi+JnRYD+wKP0acTdzkKhInaHGCpKclOZOhzart4aurBL4LiFqwOJ+cZ6dRvZrjIXTVMowlWz
/qaoHRlnzXpRR/RIBueKrPiPci0+6cjK1u6wDVtwlXIGwNrXNR73SvZD7BJbAycNTJ8saBy/M4u2
5/SwmRovwOK2wIF/Sp73GxTEnZp6v6Fg2DtSTZNkyiPfhDVQoEgE7BIyAgrbXRHdgVQR1pEJj2Eg
/tBVPTuakFUBCYLLkNzwu6jCAwEvEK21iLNnZtKuUGX2V7ToaUg5pPha06QrUURv0jqlkQMmymvA
sqlbWVb/VHV6FocMsK0unwSUvRq3ZynUlwbqI8j9IU5rYMfxR6WD73765iZSdZ87+Z8gIwErIW1P
K2ntkwCp6FvieZFDz5jk8k6X6p8+Ib6b+w9p6L6iCfEl12FiFol5kcD9qldMSKGANfajSicz5x1F
+m4gEjToP/Xi72arnrAGjQd1iKCMQxhp0kc1oiup18AL/PMf//N//6+f3X+5v9MLQhNumvwDickL
enJV+d//lPR//iP7138+/vrvf5IyN0TDtDRRh/NAsRTZ4s9/vj/5iTv+3/8DhWowoyHQvf4xfvcP
CJneo78EHS9k9Bth3+3lg3hW2UPJesGy/NmyJfJ01kxV0U1pajnoyezCiCzZ1rO5px18D+nU1n0h
AbX2N8ZmwZp025oifhxnLTdKmVZYo404C8MDotRcGB7bJLDN7quPeECBukYI5ahPynPBurlgffy6
q1lO8tBSq8SVbf+P+dj/ke7yx/C79SS8h3dE8PvsqXmqfv+pD8HSJM8sryVJvLxV2YDPRjE+Gqam
M9QaSEw7+6o+Wnb80BwrmyYK91E9DidROPVHENIX6Xh7wNrMeK/NjvNxNV743pBWHRzJJgjlfQ3+
50mBXOO2kblJlVWSO5pCHwqxy0cjA6wNYLsbyfaki1KBkzNehPJnnz/r9XPin28bk+Y20LW1yUya
xSDJSV5IdsTFtYem7WQh0rnuN9UaluOFoUnqzAReW5tMYBZYitrSnGPDULTGr1NoOApbmlk2KczR
a2gwduiF3x7i3KJd25y4AsMzIAUUa8nmmWkHIeya5ObM4sttK+M8TRyOJaumqUqyqSF4PTkKolgo
iiMmku0O0UvqIUgMKZFDY6uXHkvj+21j89P4b2OjD7rahyKP+dgSU4ko/KfocMdZCxt9yYDy0YBX
sT1lNZdsIftmWCgWw/Z+ewhL8zV+wdUQklig3Y+ONLviUoPSO7WAdpak7Ozxzrlt66/J/7Q4Bqti
ieNPfdwiV8ZUJCrMATYJO+ENdETxbMtTNNmBiEKs9NE5uK/UwPfyTj3U5zDb0kzli6v0cPsrxn12
6yMm5zqmqdytND4iOJLu3fE6OApcQ+WCGWlc/E92TF1XdIuyPD8ngxUcoQxSyMIU29yr62jnnrJt
9l6sSERu6qWpnfNWGtKGlgqbhKWrE2tu0HQ+wqui3a7bLbwRyc57Jl7xV9aOZKL7GO79k7+vyUOv
gLHtUYZ4AP1FPeyE7igH3t9ZL7fneXYCEDqjE0Dn+WFMHaiKfFeQiJJoNwSkNfT0sHIijpABpBjo
xADA6ATrsqGTEd3K/hJmyd3tL5g7Pbpo6RK1QFPlnx9XwPHCoaxRZLDl/E8E5WDt9UuOdM6pXZsY
N8HVjobog7J8iQn4DE5A/dfBJt5beNJ6UzzQILmN1trm9qjmYirr2ubEKejYiws6im2Tys2qBuu8
hjL4oThAg3jf/gSknO/IxGVbZcEbzQ5WUkRN1SRKo9OQKlLNFjqBUrSF/OiXl4wyYAOx7sLwxs+f
nhs2DKEhjlWVpqvW8IZzBd0V7XKLEO1aOQ8HenzX6io/NvvsVX9YsDc3KkOUFZMARhZNa3LzUm4x
yxptLbvaOY/aTjl7O/9+QETr3Gwpaawi2i2hhlo4sJ8jJ0kkOBYVunGpqBqTRQSiWLeBYXJPobLn
Dd/d8K0MxvaS+9vDW7Iz8e8qlU6KVTo3Pay3VgqODqlVJDah49/+/1ka5/nqKDQoQitaaHAZBl8g
mJDBXZXDWw9V3m07nz3dOHMKDkUUeZqpk1Ot0fltyWwb2zSeMz0/I5C9kkeks/LTSYwL3n1hR36+
IjEInt2ULaJcQ50OLDAyzoLCrVUcU+NBkSpKv2O7mwQT1dL2/+yzJEmjy9yyTM64Kk78eN+GRuVW
hog63EC5Wl/J5t+Owz5YkKZPlShwHCt0RHugiHjnuXD7k+tzD7nZpwuuanYwFEsMyRRNXZrOXNTK
0lCi9mSPD8/wjXzqwl6YN8BOMFgdvNLkFFU88OhnFURAQCBYaTTzjIXFl2ZWXxpvr/9rYvyEq20t
dJKlVRUmMtonTvEWXCbcKi1ysFtlT/lnjS7gb+OYfqHbtLvc3upLw5vsvAH3KNBfh6cn/5GHFAjS
p9sWZkenqQr7WhEleRo2oEzvtQUBs+3n0SXtfcAszb3ghXv0Qak6x8PrbXvjF3907mw+4hRJM3B9
+l+zfTWbpV/C+dYpOHevWAUZ/cSKAkhX3Nw2MzdxOokNCUyToRvT2Kv0KkDcqUnspf62Ggcaqnhp
X8gzI6FWNG5uGecw3XpiIIro/4njzV9vxa033vxryh97aID3wn9wZnVCfWMMnEUIKD5uQrWWRBNB
SNGGoHRTI37haL8s5fn2pM28CiXpyoo28QwUqzNT6QcRQpaN/95voQM9mRe0cvYdBF2X7h6+y+2C
zdlp/PfItIk37xoZsdABm9qq2TTH/ORuUZVbgfZ4qO6NhQBm5pX9cYTj11xtvwiUe9aJWOtP1TE8
wam/Hk76rli7G2+/MLK5rW6xXqrJHlEsc/zzK1uK07lB5OgDcQyYUFIVa5RG9uFefqbqB58NSOtt
cBIWYl55bkItS5VIe5H1UrSJSyxJL5O3MEaz0q460iIDGIaaNKlsIgD/O4Hiudg2W9gzKXF+B/Vp
kIm7WMfFnNi4XSZnXRZVS9IsSyfEUSees4JcJI8lJiCyysFf1RqEs5JRKa9eCte5RRVum3guYILA
JxkLBOAU65T9bi/DzCp8+IjJKqBrI0b0rAy2ktjw+kPRfNfkS6+vGXcjs8YyeSLDgvlrcnDCjtqY
W0iDnZjQ1spx/eAPUID9ByPhgadpOntKNic+AEk1R4YgbCCS+yGhfaBkLvCsr7eNzDzauAU0FSdj
GpqiT5/oZZw4jhgqvV2fYHU55Ptxt9QbJEJ4tS7loWbmDcfJ49iQJcTWp26tNej6ddGVsnMLLGAt
EvKYzo+FEc3Ei9dGpl4NdqZWonED/a3dsBO36EYB2nbX1ReaKlb9DraMFeKlr8itRK9L7m0m+jbI
Q5GD5mGBL5gcRlMoEezs0f5K5Lu2bfbojOxaWlHoBFrYHX/dN5PTRhZW4SEjqlx61vgpV+6mNzQo
2WQNHnXEOapS3vrDa4FkT1nTkeHS666EzwrsMw4o9rGw03XquQilheM252H5DMu04LSTSJ2O7unq
M2o/phoHZaMNqnfV9MlXU33qEmmn8f6mdrXOqMW77tee2r6EONHCWs+EMwZPApmATbbgvJuckbjy
IvB5QWdHd6hyb5H6OYJY3MG5us2P1Ny3XM8bf7fk6macDOkNA6YtS1W1T/s48fIGKgNUmvT0wW+/
FTXscO63hbEtGJnu497XazeJFDQXf6JueLLOBBz3oBT+yjWsSjsDGLw3F8KcJaOT69nQtD6NQkbm
wN7TA7Oo9V9aqCyt25KZya7JoadUixgzILVhLXH2gAoeYTSELugAz9J6eE06XuFLo5uLeK4XbnpZ
Bh7l4F4YWhvo8PC1uSt+IWS19/feA9Tb4kZeLfu8uQfFB5uTa5F27irNfbEl956+Ub9w/tR76Quo
suCH90a/+IPx1rxWr9HrYkJuzhtdbVNtXIWrsxk6Xd/XLjuoPaUPja0dSMMdYNdCl5Agbz1s401C
iPfQLK7vrGVKgaRCJVKh07A/Uysv7p2utcVHNOiiS71HxhDph7V7ES8Qpj51exgabe1l4cyM+2bi
FE0SzaqpUZziLTAZcYCmWRGreWs3O2VX2QGwsQPqtJtxqB4iINn2tsEZ//PB3sQJKygZq3IHdTyc
9jQ/S4L9FxmLQEO0lYGU12Q0wW6bnLlDP5gcP+lqUQECap7XMMTYtL5mkXbxKTn+fRPj0skqQEeV
kO6jCaUP+jDNrMZ2U2vUej8HUrFwb8xsENNUTF1VZTI6FG8+mqAb1VI9AOn2oHrvaLndwRYL4kJ4
MKt4ISM2N2HXpiZ3cjg4sR7RgGI3UJ1Z5VNWL1SFZsdCxEuS1hTJ44wBydWKwHdYDvpgYADaGifv
1lpQfldUdx9JzUK0P7ffxpBQB1Bu6nQhfDTltQnC0onEykSrALhQ65nPAujotjKPngMm6fZG+GxO
FseH+7+yIaY5uQ3cqCvczNIhqReVh7rvjzB+3ZkF7dIVIL9AUxfuhfF4fjy+sgj8HfiAJPKAEidx
dZMUJsgbq7Vh0e/WFcAImoBS7SSrabdwjOZMkaaSZNI5smmI459fLZrTqplr9XprqzQfClBw1Hq1
5e2/YEb6HI3Kkijx+yXSEqzY5LjqPcS1piFxi+sZZBNDAXiBrsKaNn9USiRz1wqSQf+saaTCU66J
1teqcN6FzDkOPvz48OYUkrenhzOlNxxZ6vYQhm2f0/SPpmbXeDCbQLNaPN5e+JmLUmaDaeRUdHKh
QIQ+To8mi8i2Aae3KZvJ3M9glM/6UXjr8018BPq2Sl4R57pt9PNB/WhzMlVl2cC+p4W1rSsQ04Kg
kECK3jYxs+psLngYTYrFqixPV72W/KR2o8IGY7VtQ/NiReZJEroft8189ggybymFd4DGQaW+/XH2
VL+jqZz6t503+R86HZ5Np3gFaL4V4Nf5D4bEu40UAO3/Ijnkj7bgR4zMln4fW4o9O4G0DXAnmN/8
/faQpPH3TM6mbiqcAJLU1NeMyerUoeMOYlFmtrgn8b63YH0hBQZvpb4pN8h1r50zML97GhjsZbzN
zLoRelpklEkrj8Cij4P0eteCRtWrSS0gWFRXZ3qrzkotHhcGKX8epCTjfEQNuhyRGuJHO0aR0wML
/aetdMjdnuRtsHPVlbHVQvjftrxm9ktPiZlNLymKrkGapyqqNc2HVbSUyHWNRa/wrXMOd8TRVYOF
23bJyDjsK2cHGj/yUSBobcGpoCsvtGYttslC1DCz6WUqNDoulSqeIU6uQTGNdU/pghpxPsgSuhCx
jEgDFowu44seRsrC3TRTFpVlMvWKZokUtOCg/TgoKpE0kcNMacPIn901d8YhPKntWsi2NN2s0qNI
a8MBLM1WfLq9S2Zm89rwFPtVqBEaWWbII0L97aK46IBnuG1h7tb4YGLiQHKUxkOf3hnbO+oUmVt6
oF6snfBUnJNDuyvvpC1sHucY3gI6lL8tGB8P0+SkM7M6VzGFX4Pq1MeJpQm0YoukLRlFOKPXyS7/
bW3LzfguS+3kP8iZyPxlARqkvCHqU58cxRo9dYIJM771BR0OlJFr9c5ZcpMz9zAlX5OTLRPOaNNB
aV0vKlInNujBQXIeWNuAMgHa32dRO9RU91zp5+1pnHFZXAKaoZEl5F/MSSwDMX5NT4ZMw8Go4QCv
/R8v1dF/UcX9bUNz2/Ha0HSviGmb+63a2H30U+6/VObb7d8/kyLkoiROl8frhdFMYoEmSYouFXgO
tOtmM2ziLdzvm+yg7dmFi7thPLXTzXdtbHLNGMR/mek5zV9onXJfgQ/yDuJhKVEnzS0PrwIyuOYY
n01RB1Lmp1Is1jUvxXabPo1ADmeDz6cSMWLwcjtZL6En5xbq2uTEC0uBKrZQhNe2KH+HOR3279XC
Si0NanJyw1IADtc1tU1/srqv7rRD/Mrzd+e+1JuW7AaMWItIpDm3fz2qcdRXd0smJPBfhEDIw+FY
Rz+R6Vq13cVCVvX24JZmbxz7lR03jLoe4ZHadqsfXSGTdV8KDudcxPVIJvscJRpvMGrWx0M5wqEB
LKFBmza9coAATFC3pbBU/JeXJm+y21uod8kuYlLd006v741nHQbeNbB91DvEeyiaSF80a2Mv7FtQ
D/FOOYV32h6NgIFKNPSRm9uTvLSBJne4oHeBKUd8j2KRqOofXRVZVn3BYf2VE56e8euJntzcUlMU
RjNgBT69J+0uX5McOpnfjK1sq1+hzAEmevy5hwNuT8vMOluNuCprI9/DNr+BQ83cdjbiw7CF3h78
nOshYCetS6uBZE2LyFWa9BCI/LUY7qGkctfu1F2xDxaGP7uR/23GmFwMfeyWcaRUtZ1A7VBCROmG
j7cHMv96uzIxuRLKjEb8jpYYbvCxqktRx9yh8blV1uZZPDhrNF4WU/GzW+fK5sS7RbVWFoaBzfCP
+piRiFc2ES4VnWtplbz9Kw+/iLkc5+rTTroyOnF4jqAGsRKzZMHR2WuH5lBs0ZamvrO0aLOX4NXm
MCZuzqc31qVdZLwvaCrfdQfe72QzR5/qbpZuiqW5nPg6odbNOg2YS0t78mpoCX51wq+FPTI7dVcv
/ImNIlPDoSt4bZtmc7Kc7Jcm5b978AYrXfO/qDyM1wFk5HEXvwh+vOBnZvzeh/fcZDYdKZGsoHAZ
YO6dLaN7hJhm1Xn+Llai19sDHX/VZIt8MDUZpxiWnqE7PltE89aG+jUZlk7bzEx+sDC5N4Lec1PV
i2o7j5V7yUXiMkfSewi3ltgiZ1PQQSTSZDqYz0SACz5r7qhTXZB5r5oEm5/imMBHY76Ffd1WH9VT
dMkf/HO49XbJQdqHL5q+qu7LhcfkTEED5oUrk5OTrhpqbjqaU9kIXR+bO2mDhO4JyOY22wr33Va8
g9LuUB+K3e2FHBfq00JemZ2c9d5MolqVWUjHhaDvyRKQAXXyhY05Xri3jEw2ptCjcV8UJBoKutfp
m9/Vjr/Xi26vV7DzWkvpwaUxTTYnwRPSTSmr18Xai1gap9T3Dn2y1By1NKrJDq3CToKGAzO9hpJL
32wR/TvmQ77raaSVrWZhEudHRUJqLPUDXho/5ypUCzQ/KTlzFe7LB8L2K/PfpOj9P9gNI9qey1rm
58RG3QlWotEFZQf5Yz2y/UH/XcK4dNvKXNaLTjbSGiOkRf2UJu4VsUzzSB+PV7cZ7iAcOkk7dQvX
EBBlaT8Uq+jBO7jr9Dm7X4Jfz2U4yBmPXW00fRjSNCAZU9QwTqB9WWz6dXfX7pXD2EEB3/O+3SAk
sPZO9UE73h7ynL+8MjoNT2qp9N1G6CBaJUWt5T89/3TbwOycjv2BOthrGTz0ZNPrDinvMG4rW78f
fpKwuYOx9U68T+87c+f88r44z91b85Q99ofgXh0WVnRueFQ0VOqiuvI5wycZSqv6WlLZXpSty/hb
7y5Ug2YQEbJxZWFat89ldPQaA6Za4Pob6MpO+pGJ3IM6u198xY6uduqurm1NAr0oS1RHgauIPBFq
LqvMjtfWut1J2+S03HMy6/ivrU0cvygCboGerAKREBFvuWeYSrbmxbzz/pSbftM8Zt9duz4sVe3/
qmpNR0ldjQwRiF/KkZOzzifFdeZF2N1Fx+Qo08GWr8N74wANA8I2W+FNuK/vgkNwCHfWxv0Bxf4G
se/17X0749VI5ltURFlf8vqTV8vg9HBQ0mVqmxVcLOZL6V5UP1vYnrNGFABfOjkXsi6Ts+H2QCOo
p5d2IF7MpkTfYB/zFPwPRnJlZHIdhEo15FQLS9sAkNvD35M7P6iRLVj5K3E3WTbyKzSOGLQn6Z+A
+xZ6t66vtOWYoNX35klft/fp03CUDsKDukn+DGsi9ZW3JVFM5eCt3w1b6kqPVM0X7qOZM//hQyb7
1lUjVAVaPkQynvzu2VEXMt/yeMw+j9QCf0Qen/FONmifD6moI6LG4yA7ooZot39GSEu5D3ZQiByM
vfuteVBOyMaBALU2Sx1uc8ksBvhv+5Nnu6k2NATDPsMBMWz91Bzjx1DlYCj7/E47aTA2r6K9+nR7
F8358Q9WJwcil1KILBHjs5O7DiHaNc+9b8OhW/m0lfYb4y3ZiufgHpqlx2VfNHNOoN9kunUJ/NWn
Ql5gWI7a1HphCwivqfAhSxDXDLAzL4xxJidEfRi0tW7JRL3T8q1ZRXFj+X2Ookq1j/Nh7QKnQ3QM
egB3baAkOkCN41pnQQO8BAtpH/1pB3nnwnAmVs5aTbPnBBXfxRj883cplOXH/iWqRrIxBRvrjTWg
iKClNsrF6+II8QgqOOU6pRcteEPz5CuKfNv+UH/Jf0iXhTkZj8vH3Y5tS6EBA0dI4n4SiLvcbwrK
mSnZBUDV2xyJOPBE7Ubaigct2CJ2t2Bw/IW3DI7n+yqeLA1AImgHjgbHdEawiRCh4ppDJnnjPRpH
7ddtg6P/+2zPkMl2a5Kk6BN7WQd/tVNgzytyuJrCx9b9hRrZ93DRE8+c3BG+ycXGTh6bCyZnKJMo
FZemk9n93sg39dY9wIA4Zr78o3OI4s3wppP9zg+3BzgDHlVkQLKUW8BmSZ/qqRTWs9YU5PSv7lF1
Dd/QwTwaW8QvaGeI7pWlLfP5uH60N5lRKZDQPguU1Nbs9EFdwxC9Q5MaVLx2GqFZ/iZabKGYiZ4/
2pxcpU7eZ46kMMYRGO9AkXKINuna3Oh2+OId1Lti72zbL0tRwv/DLKUzmXcDfBSTkAyIYZpksZja
IoRaW/OUfKts5Ry+0v66T48wYrkr8vN2vvQqnzkkMuE0YCqKTVy4kzsorsSqinKEF5ud8dPYjahG
bYvQJMey2if7xXaHcckmhwR7OigdmkNVsCIfD2WoobiIMt5oj21brgAgQ2FQ7+CaGivlMTHYYrg7
noZPNum9GTk+FLoMJqeF6kmFskTKkp4EbxUdUY1bxdvwBMvbEcVB7T48iruR8SNbK+jVfbl9amY3
Mahu+ox4OsBv8nHEfu1EiVboiV0g1BnYffFYyUurOOPXafr5t43JQYlKQwxMFxuat1LIj1P9faBa
r52Rv3robfO5euve4VCNd/7O+9tAOUVhx3Kv6iZ/T32RkXcD2uByYveSsa6Qq8nR3rk9hTOPI0Wh
LdTgB6PUtckuLSBnr8ooTSh4uAfri0fJLTwGh4QQYfEkztxTtGgA5KBFXpLUaQMFt3Mrt+AxyVPJ
f8KDe+KS+ormzlqjniC8LIxs5vwp4Je0sfsdpoPp7jAb1ZM5KzFQdH3vXcZWCvSe1xDQr/Nf4W7x
LMxcUh/sTXZK1Xd1jFJZjHujdGQxk5AbDAf9Uu4MeLZXyHamG/mwDGj+fPBVMHMk3XUK6twhk9dD
1EVtkBoy2Z0hi9eJ5EYHpK6yp9vz+cmKQtKD1hcSfiokB9NmItjQK0tv6+wC02V1RwOrdaxL+W8T
y4xW8F0gatkhZDU/HulEzILaENrs0ikCBGb1qo5EGD3/3B7LJ8cxsTLZ9J1rWHKfDtml9ZJ43Ubl
qYxgX8xa5/ffNwS6YWyHRh4RHPRkOD415aILsksJF/DaHAx40DOv3AiO8/W2pbnloZ+TDB/pXuAN
49m7Csn6IYRYfBDSSwKjXJ+o7/DdLiRSPm1wZg0nwYNKVXltT8GgGoqnvVhZ6cVtnCc1ap8dOf6G
stcfFUDk7dHMLZBKUogGbPCgXGofR+M4GsziIDAvYSD8dtsAUBsamPkAuOe2oU/unTFdG5peYJXQ
wp+NIa+GRj2sd7TDngbh20DVPEfaxiRuuG1xbqGI01VgWYwAmpyPQ9PRdQqtJM4uYRhuCvWrNSws
05wBvAHHiI4/zZzCd4SUSq6TRelFr35qiIL38kL4P7c4uJqRlIm9BgnTxxGglq43XmkkbDVjN8qa
OZG8cyAcvD1Rc9tNJ8kEDAhcsDV1a6qgFZIGR/7FINtfe49oZOwE5zktv9y2Mzdf13Ymw2mo+loZ
KgsXC8m3iyHmMIIakPL+fSsjyYUyYiZpSRu/4up8IsZtiKXKaBCsOqVys3fL5vG2ibl1uTYx/vmV
iSFM+hwS+vRSCuUB0j553cVxBRey9uO2obkZ451pcrHyFpOV6RbOFTdNtYqxgOLaKYFXXwTXjRfS
0ktWJh6t8RLgJUKOu3Ehz4yF7hzWzVJlZFzcDwEs558EEVgqmuX+D2lXtuQ2rmS/iBEkwfWVi1Sr
JLu8vzDabpsA9wVcwK+fg+q50xLEEKfqdkQ/dNjRKYCJRCLz5Dl4ICj3TW+muT6PDYxgsgKanveZ
+Ql0TAFo3ANNbE2QvlI7qObAxOABJUksFPWVNVWjmxkpLRHXRtOMRJJBNSmnwyPeD1oI5db8seza
NGqqVsRp5Rcn28+X/e2vt+ImSPfwlsZctIk5ASVrBg8QivEzgXJrpcXMI6E7gb0GNLHvMQMrugc0
KIZWLr0xr6sKVKdeeSqNCUJ5LdfDchme7YU6/6Ulxe/pAi3IMTfKE4ZAQ9pgxlArIso3wupaOJKs
CXAVD686U7mSCosuUMKhuCmq6ncJ5VtQ8S6YiCO1tdNtUEu/efuA6gbUHzUPYLxV8K7BppHUiQkV
0ulzTx8M/Vnk77iJzk0odx+ELc10Lkh1SqSUEbfnuMPk1EYUv0bO4oQB2+/bmIgFxkjNG7uc5ziR
U3Uad1kS+NAZNbFpjyBFh1AzenZd7D5o7AVajt0PlB1Cc4NeSPrZ1ZE7s694x+iUreH2Y3Wy2QTW
fmu+M9Lh1+2PtRZFfEQQA699dEWunsElNNQhbgcbxvild83PbeU/6VPySDRoJpb9RmRcc0WM9yIE
Axrvu2p121n4PEDXqjrxBLKxLeQsvRyU6lB0GX/fXtjV+x4f79yS4vSTlpcJxKmqkwn2Agek3mVv
BUNPY9a+6NU3bAbo4/x35BfnRhW/LM18MjW9qk5NOjyOkGSsMNTQGM3u9tpWdxG4Mrg5AVpD7ew0
EKlbFgIzbD5q7hQKx4x1sw3r8c9tQ2seCKeAehn6Ec4VR07HwN8JJeLqNOf2M5tJxEz3rZUC+Z3O
TMifcHb1exSDlnUOE2KBsFBJxidrG465sg5Dx9sC9Rb8gyrlpREOcXbN6xHR24FBavabWDaKLStf
5MKAsopRmxJbQPLyRPQvrVU+NF0TuckQl+PGp7+u8qJmpVuoCcgxBXlDXS7FXgbBLeGUp76IJmgg
BdMXJxz23v3yoexj7UdxqOJqb3y/7QgrN++FVeX2Hxvw8w6QQThBNS0qh3EP1D9EMbWNkLv+nXwk
qTaoza64atLZpxntrPJkQ30Uok7QzIresRCMeEjoPpoOaiFHEGSymCaVdzsoRFjxRKsENflm44Ja
2y9EVAucCiiCIWe5/EqsmUmzQJwQJxRaDBR89QBo5nzrPbO2X+dmFL92/ClJcUjLkw+9D0gZcW0T
B36FSJP8RGcrUTy7SWtzsgazPGk5+zwKP4JozkNO0JfqQQZpQ8DKgN6AD9A7aLxvf6u1Q2Vh3tHE
v5JCTW7yWWjIPGj3QAipPKXtSYMipkNYQFotqEW+EbdXbkEDo6J4FyKmokmnLLKC8C1oIWh5Mq2p
MD6Xnaj0p1xg1P44E6erviweNMQ6TFhBqej2IldMI6dFXdEBQROqi4qnFLbFkrzVy1Ne0A+0745d
6fyy6HxviOJgtebWpq54pu3iBvaAAjKAQFBdpvJYpVez3NQvVbd36k8t+Xx7SasmZHFCRlvkgUqI
4hXHHLvfgfnb+dRl3d2g72qdb2QS132n19kbQDg8TPyAOUO5awfHzCBmicyl+Wb/yk7krnw2wdLB
Phlhe9oerlvJJ+TVgdsKRD0Y7FPyid4HdwjnuHMrTBE/M4N3INZP2HEgtnmvl7MRDB50kTswGcYo
lAxb1IVrmyrvehSVMLR4lYw6Pe+7ZtbKE3S7/aDnZhpkxaIHVCNb4PU1l8Sdj/BL0KkGsuny3KXp
LHKTJGDt4ma8AEYTtUX3OBjTp8RL/wzt8h6DeKDojod5Pw8jzJcGQT/uLQbFQUdtdpelSAehv4CI
IoyH0bafShN6HbdddCVwYjP/taicOsue2OAZOAWaW+4dZ95bfN54da19MCBpMYqGCwXdNOWgDZlt
zj2DiQWcXR06hOaX0d+Y4b+G7OIQnBtRAhfx0gmK9tg5a092tQkG8KB+9qI5FLspApSw+WY+Dnfv
2DsUgzChifoWBu0uv5bV1fnipA08ca705yzL20+FZr3DCtJO9LNRskdZWO0gFWnT57zKEURGaL0J
nIwfDcq7G3nNih/glYqSsIdKtwuu/8u1JNXogH3HK05zDaVltxMPuZ1sZLgrjiApd/GZAP2Uk4mX
Ngw8r1wOWXU8sbSnpgDvLsOFg4M7bkFM1ixh4BhtDsnjdIUAMAQITosBlii0fUvGMDSLAUXc0W92
AGjMYpwfgy2gR1Gz6azPEi64Xpz6/rdwobFpb0Gn1z6LARZfmeWC/UrlXkF1voQUC4pIYw0hoL7K
75qafHnHKs5syOzjLLvQkm4uNNvGKmb6I/WSk+YVG8dzbRlA2MlZURvBVH3ttgVEhKALVZ44ciUx
gyOfbU1ZrcRqsISjnqlLrmw84y9XQYQY88JJ8fBovpvtZzb1d6lxKm0OjTR74+2xthw5tylfUCie
q1iWUmf9iKwWZJ/V1wkE63azlZysXLKot/1rQTr42TdJcEo6C0IrJ7L8jWJjqA00TNNkB61uCMh8
R3nrgevDO87nuVHFEUQ7gRE7HYuT476045MgpzbdAK2s7xwqA4bjoUWo5io2G8iAMa3iBPmqWCuS
gHYbtaK1dAiwSEkzjD4nGtTSUc62LsUfNRmoxE7sD8Rj6r+gDR4l94IEroNx6/6+BE9FdPsErYWb
c5NKnrBwJ3PNGiZR6+PLIy1/d+PGO2rtgrtYlpLloW2LTiuFDVoH/kt2anY06r42sRhCA2oTDQYX
N5v98oMrdbczm1fdQq1PqixZ8LXYHztwiggU/HEWaSEUd0cprLGg6y9pP7cMr3oJEgYP7xByPb3O
K7uCogLWCsbimIl7v2cbV/c1okgCaFHEl4wUwMyrTYNxbEE4D2zjyXo2H0Cp+dQHULc5NBAyMEDT
WkdgJH7eomqUfnC1n2dGFdcs2MJQeIPRuYEK+gxZMKMSX1KjFyGdnCqggoK/VfO3hkPXnefMsOKg
eQ4No3GA4Smkn7pP3bHGJKbzMn7pgiqGlMJxi8d8/RSeWVTclUDDq8lLub/IxzBQsjNP/o8l1B7k
uHSBIYF3XMX4mKC+wjdFtUEJmLkBYHRpJfkJUmIRn/CeQ3X69ilfK4PLkPVK3CRLTsqaPLEQr7W8
/JTd83sWz8AkG09QIUUNHMN2e/uBxPMzKMucLNwiR1273Wy0a8FPZTnwelmcOAtqHnSEHa/SoP8H
DJNX13sdUu/1+D2ZXxxtK2FfO/Z4Gr/S35qA+ihXKYQ0Xa+y0Uit/UNPxp3QnQAFFig7jhtbuhY4
ARPBCxn1W2RSil8OBeT4XNrnp6aVzPo5ANbEzLrATMRG/Fy3hGkjUHCAV1N97fvlXLjCgSU3F+lT
XVR+GogxAXWgZ/Hm621PWTWGliRyAwm2eS1dnn0tTSypCVU8bGDT/KZJUQZL33z27a20asuOcmFr
1phOmsnyk64xA2VIP+1+gAe6g1plAV7t+PaqVtwCVFuSFQN1asyHyV9ztio3QTWFu8gTlxJ4y4lC
0MGAMgcUuQa+mVqvODxKQJBBhuaLBUytYkz4JllsFz7oQ/UTIKN9XWqBldSQ33MfPXP6dntta13d
C3vKVpJcF8Qblhwd1WQKqqy8S4b8bsnSXQLp9SzjoIWjTzNk4+Zsa6hj5VqAbaAkQJ+FSpT6jkw7
ygHD6PLXXlACYuWpcb60LiQz0iTophSHvbi7vd61b+npeFb8c/bU7YWgaeLhYs9PaFEGrHRDrfce
GeSCKKrp7zCFNFkWqGRlT3lZuqOfLqOAk7LOiMvhB/c+aYazx+TRbTsrKTOQc4iNiNFStUqJWp2X
6MTLl+xE++9ZOu9GNNVQW38Cl1dA+Jfa1b7Ny5bwycoJxIPbkgJ5Erqndg1TD5pjyzhmJ7f5ME1H
v8sDm258q5WjcG5DHR7EpZfMmQkbPf9VJl7Ixc9p+Zr7bjhvXqMrfnFhS/lYxO0SBEXYmo0uhvpI
nDtZwC32mG1iLeX3UJKhC1NK5Slb+trsoBOL23Q2g+EgiQ2syN33coBJEgBs3aHXo3aonZ99LPUO
sBKK9u8Mi903+onfV1Ebjj+rJITYsgNCDLDU0Dvv59TuIQm9Nf6w6ijwTBfBzDcxVH4ZPJPBK6wZ
D5MTlIFF0/P9tMyPliuK+PYpWEmd8SD9146MNWdB2k/xqBzbFrsKTj4Ajll27/t5ueGSawklQGOA
qIGID4y0armo850mmcwBzxAIeuz9LjI+FTstxGYKEjYsNDF+4GvBOx75qB5JbnWUEpGgKLvIBj11
Jh1m87qegxJqNX5i/+p97cnKJm2n67TbyFBW9/PMorKfTYLHQ1r02Wmafi7Oo5d8uv291g63HCwA
kggtMgSSy+9VlZZelT1lJ9SPysCql3hKlwNr9e9d7j55Ott446+1TUFKjwIBQhbucjXyWyJb0jy3
KbAcyT771YZlHVpZYEHAuQ4KKKuhdP/bSh6drSHhtRNwbli5YZcBbEO0NunJAbQ1tKCSvK9Ifxgq
vmx8s1XvPDeluMnYdx7kxC16yr/oXpj8Qe0k9uPqzygC8csL9CfwtegbRteXh/EJqBfILykd6ezg
aZo/AbMnKK6fOaC6sYRWU+MS4lugrLUQjfcqzOA+xby1jKtnhkiuzYlDMtCklH0wEDe0pyooQIBq
LOP+tnNem0JBGC1i4GIwqo8O1qUpe+4a7lEUgapaNAE1h/IJrGjiKXHLZTem/a/b5q7PglT5wPMN
OlDg+7cUcxDZzjCa12nH3sl+63Sqg7RpHqAan0dCn8C2vwz3ty1efzSwbiLoY+jGR4KiIjrdVKfE
Z3NyNGcABhrrYMwsdsd+o/y5bgbj8XJ4CoFLfTjmKW81UNAeKf1YzacMDerU+Hl7KTIQXV6nQCTi
fYheDrosV9i2bppSVnR9cswT/2ed58Fo53GZsT8m+dklbuSTfsM7VmooMIkc3X5lGITbX7qHiwwL
+WyVHIdwwBAhBfoCyBU5fgLW3115QmnhWDxvDmXJxOBqpWdmlZMGQGwqEg9mrX37lw9FSEiJBRCe
Bq4g+n8Uwa5vAKwSTH2Sv0ES9yopUY7SntmhNw0JSo62+w5yPhFy81kPZ1TeJMZkJgGakLc/5zU3
Erk0q6RHYPJinoMGw5FHxs4JWeyc2B7kGKGza/bGFrn89bS1Yk75lpNOjcKD0Pzr8CLGzmI8xQWP
XPPedQ92H0xykByjrz7W+pFlITGCpb1D/llv8nSuhIGLDVe+b8GtRU/N15WjMAfCq/Q3+cidiE0h
CDMx2aiBElekAU1jvkXqshLx0KBAl01ivOQU9KVLT5qYm3rOk+OcJLHL/Hjm5eM8kcAXWxfGK8Ra
9WMooslOmOTMUEuQVlvX/TD7/nHUNN15zDOeQe2vriYag6xRuwN8IHOCCvEPJBS2DbUayxbmV6fz
MzA4mmObBVCKB2m4M00Wj2medXpcznbXYnQQD/gY3D4D/ahVyD+idOpaEkJO1e6+j2CKGiMUX7M2
LnutTeOSkmUOW8bweSlPyc+pHhvrueC9JUKmC+PDZCG+BJSgGbGRkay6HihtwJ2AJjsoS5XEwFxG
u8GcP9SdCiMeSf7I0+QTXf6GxF7AcxHVGsrN+byzIQ6XZD8Av9pRyLwTfwrGLt83Zh3q5O9EbyNv
og8ahubHyds6jmuOgd4oYBwAPeAVIUP82a2rDZY2QgrVO5ZFwMGocBKH6sigCMtBWWbjXKL0J0Uu
n7cYmq6ftUBhgcMYco2Y0bzSC+UjnX2PZd4xqU4gzQnGJgkxrwkSi89J0uzFYIQLmTaWuxLzwH2N
wAboMooS6oVV+8wfaUf8Iyn0MBuHfjcSK9ndDnHXt6IPUBhATehuyxqgElgxcqolI2vw3RMyYv6z
AePQ5FEjC1MIKL3cNrZS4EGl/5XMC4TxBMDbyw9YJn3WF1btHg2ISo0kCfTymJMhsgkNpvJL235z
8ioY7OrN6AfkF7g7AFYBXga1x0u7IJ0zcDH7ztGwlijtfoM2OkSXfOODrewlkDi+nALFE/Oq+8nN
iQyFk2EMGzhbdEIDKx+Don17Xx1tNRAVoAoNLNxV+w7Yn4K1mmEfCaW7PiFRm1kx8bXo9sdaWw00
MsBnhBqqnOG/3LOJ+0PacW4fe1JErEXrvn4BOflG/nJ9z8geIV7LGOuzMTUr//zsSNuzgxJYQ+zj
AFHwxvvQOj/L5jhZn+Hv4e0FrZlCKg10G8g94AvKggy3WloBWOyRaz+EtJZ5ARkPQwe2sLx9+7nC
8w4LsqBogeChGBur3rcFZKKgA+SFqRCRnabH0e4/317TyivLv7Cj3JXWYFOLjj2+UuxMkbWA1Loe
ZBEnwK2FeDhHoOHcDVvV0pUXLOwSJGK4pBGj1ITMYSn0aPrOPs6/fD/gT2ZoxgbkjZfD9GuIqsOA
yeAtbpA1jzy3qUSPuiF1Qzlstu2XVnzXdQhvbk2nXAddvLPQ9Qc5Bm5DjOle+mPnlgk4mgscLoAW
Bvu3tfy8/cXWvPDcgOLwOgM7xUJzG+J3NOw73X0SgGcHEKSmgdPN34rlHc14rAk1L/RAUCwClu5y
TYXLeq1cQA7EI0l7zuLk3j+ADROcGOWu+FxvoM9X2o6X9pQ7xSB5bkypbx2TH2PE7ow7yIg/kD3e
/BG0kbb1KeVZuszhLu0pfgGQkYFbGOvz75ZdCnvV19YO0yd/Lx8GYG3pNjN1uWW3TCrHW09aFCHQ
4oIA1RRr0KjPaFCCvDFohoN1D040KU9v3UGNkgSdHbok0H9uCWSunv3z76qcfQ8y2+nYYd193Nzb
T3mM4/eR3w07IzSD7AMIhTc/rfx0t9Ytj+hZuNb4AtJ0RNhjZXscYzKSz6vscZkTjdK/unqBLiUE
z6NyybLflib875M1thtNBnPrgyuHdLA1ZPJUkw49goiuDwexn38mJLDADhBjkhIkHcWz/ojN57ts
L+7KHY17Pdhkm1mJSDIGylsFVUMgBC+3I80dM+8rIb+A8yAekn0vGWAiftdAabJCBTZgO/Pj7QCy
8ihFFoP7GIYlgEfF1lCHmnqVuA5eiWBujIqdn4Vsz2MQZ+/JtEnuvvI0uLSnVF/1Xp9mWToFFXHz
aQoLLZjCKc7xNAqKY3IyT+Yn58X8pj3wD+Zj/gI6g2BjxWvbfL5iJX3jet64hY0VF/flR/5U9Xf/
kFBkf8CLBVoW/8FOwXyx2R25bfcKetO1nbcAEeocSRp1T3oMpD9WfN/dTb+6L9NTfwLN0OOW1ZUL
goDhQAcVBQCHgNJd+hR1F+rq3eQc02qxSOwJWmVhrht02Vl9tYg7jzTteOd1Hh3vb2+0PDfK6cZD
Q3fkxAsoONQRhzqZZzGNwjyCOKx6otlIH1tww8RFVzFwxJKt0uZaBCNII2RxE858NYA39jOROq32
a8FjlgqXqFu5oROICBWWZ38T1LT2RU30PyUphgTGKJHDz/JOdJlvHzNMbzC4U/IbjIEb/rqSQ+CJ
+K8R5YofzK4cJo5VNcJAK9JeDkZqbaHUr0uNAKIayLxeq3+om166yYj1cWPUnSOUuz+mlve1LsuH
wW+e9BJo/5YtTaARksS3PWTFOcGM4eBVYEoEjPqQyliWFsbUoQqnVaCwz3xtV3k5/9nmxHkErSt9
8J3F/Ou2UXWpUOaA0jPGpF6pka6oI7W6aC0GSMphXrpsiOukEHlod2P/q+4W89eYFM6pASfOp7kq
seG3jaseI41DdxnKP0CpAUyixJ7e8WajLbTs0NTlBAYov03r+6y29M8CePBhY45k3ZqLdxAArai/
K7FWqpV0eChlB2+ZWVSDHjTojWQK/QmyobcXpnrp68JekUWoasha26UDDX2Tk9Ej2cHgRIvHpXtZ
CCs3/GXLiHLeOlGYvZ3p2cHtygx3sJFbeTBUmT5ubNyWIeXM6VyUfWPDRwpZWiA9P2UL+fv2jqnO
/7pjKNHqOt4+16zFLW8HW8+M7JAI/oUvgM7nfl5FpDDdwLaWOp5LNOtv21xdFwr4QDUASY/mwuVX
ErVoR5QXsYGjmf3JEluLB0a2MExq4H9dmY02MuS4Ef9VK0WjNSZzYMXQhnZXZ80UYZAqeWJWqX/x
clKEt1d1VQh6NYjhNjleA4l3FSjeWJCLqYYWyyrR+qSWTiO7cAzISXNgDgjnoZyfDRJ3xn+arXes
GDM3XGb1rLlg4QFSHeAllWmSZ23XCa/ODotlQn/cfYL4+X7i+nu+4JkZ5QiIDBAgfWqyw9TMMceU
RZlvlWrWt1O+7NDegtraawp3lpZbNa09xyyzQ6+nYJ8WUMnWha3h7gEbTw0q0wenwTNEd9suC3Ak
IbzSCO/n7Y+6ejzOfoR56aoYuml1TJFkB98XE+SqjWk5tEhjoSNPx9mPEOGNEg0Dh24liKtf8syy
8hrztQ6BEqpih1r76vIPczJEWr8lGbp6EpEDWtACR1qmXgSogBlkaDR2ELPhv/ByLB9MPncfb2+i
qb4sX08GnhMumh+orqg8ck3jYGaGZ9mBdlNzDw2x6dQZ43So0DK5r5wOon3DaAWQs+gxbV3MCw9S
ly12XFsitQPTXbTH2kG5M8xc4hSBM7LyoGeL/tO0qyEPO8dMDwgh+qEyi2rrtrxqR8qfD812OQiG
9xBO1qUTpO3IHfzPs0OLQmmo1wACL1Xjxjmt8mgsDRFYXQa15nJwD9rk6KHPPP2paEgXmUkO3grQ
zx56bQGz8pjaZlA77u/bO7z2Hc9/oeKmNemTFA8euKk7TAGvppeOli+3baw5JLgqpcww6rSo4iu7
ICiEowCDOyy9P/kBYU7p7TOQMSyhaVV1tX+7OfPMZ5SsoahYZXKfZQeNFS/AEn/sHfcI1cKNSLZ2
wPHqRBIE5iWJsLhcFXcbMhtFmh101M/vGjwLQ78d66gq6vlYeeB3hSyC956tNIDzBjgZNWJHCZ+a
ZyyYEOb5QThF/TegtrYdE560v62+ezMDzqv3SgJAvK2xUrXlkglcM0ZtZQd7EaIKuoK5IpgHvX3O
c9ZvYdll6nj+3Hq1hnsdPTfU8aH4eLmfomwsDS0L5LVcpDFFB/Gha1rwG/OE7/H3xYeqZFbsdtwG
/o9nW/LOq7EGFLk4sgB8gBdAeWr6elMjEUUKyKM5Ik+0/MTEh6x9sJOIpeGoB+7HNppjyKGCARWI
e/slBWZ0ut/i51w9Lme/QwkawJWgj+oiedNs/tCJBBzx1gMt5o260drJhxDjK45GR2lXSeVdrWgW
B/3cg2lmuRNMHagQwgqF4C3s09p6cBu48mFroRqmHJR6shu8TpDd5N3yE8oCgZjn3dSLjSmrLTOK
/4x+Bjd1YQYw4oNuF/de3v+mWhveji5XtX7pp+fLkb/jLLvQmZnWYoadgd0PIoROQVzsnO/+Epgv
GB1tATwMech2W0DD1fVJMLFspoGwWt3GJh/+uUumbtRp6GlaU0T95ME7SWW9te7yukoJMkR3GeZ8
JYjWBvTHSxN5WsMROb18YC8uwaEM0DPyPmjGRJ47s9jizFjLvDG1istQTrijRXm5t5Vu5Gjzd4g4
NRefeG+a906G41YUSxV542DS6PbXXN1UDLGi6QsUlK4Os0KGvMtzF1kaS2m4eFWQmjTQta3yxJYZ
JWx3neeVTYWMlAGNrQH9vYC8DCj04L9bjbyyzlxzKKE9rrfI/HINCebIo0HSHLn+7h1mAA5BIxQk
lzjZl2aShI0gwugROeqU1KGRpOSJ9YV5cMbUmDfO21q5w8bwFO4hiYZTL6GUNqVZFniMeZlPd2VB
rUhYmhaC6KY46mVqfOhKCGhQzdxCw6x9NEl8inE/SHRAvf1ymaTPACYTOOjNYOWYCYcWsAj7Zim+
Lil+6oYnroVj9A5dvKjRZwbr16W1sq1nlDbgIrMop4+uA12qtiFbk/ura0KRFqm0ZG55Fao885DZ
ajVQx+KAdTWJsiF/cCQP9NhvOOJqkMT7/P/sKHs31ebcdAX2TvI/G0E5B8VL+eyDqNwLoFn6WHoB
GjJvHdKUQcvGtIWkEZUJt7KHM/M6DFDa7JC7iwAYrH9kjfn77c5/bkNJmHtRY289lx1qYTzO+rDL
MxEl3Pnw35lRon2zZA3FWA87wN92IzRQkzENAcmJ32EGPGE+oFUSgqLkPGkrqtoq8b5qSgrFQ9ct
H/xhtAOjmvP795hCgwZehxqbivLOCqtytDxhh94Uv3LN+ON4aRmYeKTetrN6kGQj6H/tKLF2ahNN
55UPO/780R26vxeInb4jKOE9h1F7NJGB+Vfc24NIbcsLC44mxGNCSBf0o/+lsIYvmlNhLrnljzUn
1capWlsZcDhoWhs6GNzVDKBndjuWqcMORlN7ADomX4lLt9KMLSPyz88ihKGVVQViF3YgVg7CUrI8
IrH7/PZPdL4QGaXObLQuFSOmRdmhW+wWMxMzpIn099QKz40ofoByWgGcF74R7pYs5H0bF7r3VvSR
jDgOitMgRkaiBEKMy5XoRTt01CTsMM/JvoaauVVkYWGSjRt3tZBwbkeJbC7oHWpMoTDEU80PihJy
ewGYy6AEA6ULiHLRmFZxf588bjPQrzrE2RKVgJdZfau1E0ynnfnougjb/TiXGwdqy4gS7jS0hrrK
hxEk8KHR/arYW9tQ/3wpiUKQMy0girr8UnW7NAlYc9jBB+F81PvO1zoF0uQdjo15yf8YUbJmq3d9
Zk4zLgcny78WuSVipttbL531zfrXipIlD/pMGF7k7EBJia/S3degQ9tYiTwd6mtcXqN4HmL8E7fp
5XZpuj6OvQ8bXYoOQkIA3tdFXCVatDh04xJazRZQRMT5AQhSzvNeGhsX2mVt0WNBXaQVIap1GL8z
ojzW4jYazQet20mxdqhCb7idXMX1Kv81rAS7tk9dM7E7RNQMNAvTw0IxBTRH73CKs9UpWzlqdCj6
ZWSHxed/NGG9UPQm/zsTSqybtSEz6gYbOE9G0DMr6Le0x7Z2Sjk+czuAa8/GIqyChkxkIehzgoJt
tUJWzWBWCf1+JI+GqQSbKeltB+9bdijN9q7t5nDQ6S6rh43vfgXKeo0GGORG6ROcbVd9zDmrl9nr
8OGbbzwiu2FPI/P7iCGR4amOxJ22Eb/Xl/V/5nzlmuhJwgd/kubqNJyEGWLc7Sl135EzAgnzn0Wp
TwgIk9DJqGEFM8afzS6NQEUa6XW6UWhZv4xAtoe3CkrbeK9cHteyQt3RcHMUyuYdtOx37KHU7qCh
axyWB23fH+tj9WxmEPzcYihe38Z/DSvhdRkqjCQWFN0AfSwii6Vp3EKCNuwwaLDhIasxFs0NZMYI
D1fgDw+ad5aboro7VfZpLrO7Zi6+3j60V8J6JmjaQKonidqQf19NrDZV2rU5x/fqImiIEpDfho2/
t9O9vZOTq244WXE/Pxr2rvuLxFlchVsY0qv5Y/UnKOetyAeLoNuAyHvf/+loVDpBO0dy2IbfWUdG
40KLdbB83fN9s/f/vr0B13uM9eMk4rrEjXw1Opt6tGS6UbPDAHJ6M5lBxupvPDqur7FLE4rH9E3n
a14OEwy1KuZ3O80uwlL0e4u8lVr9dSsxBAmAMyoVKEhfnorOAPMvXQokziLXAjnuGcz9sASLtWyp
gcsDdnlt4fEupS7B5eGCuUoJJ5qWOs0wAIXBe4jXjXPdB1rWWDykswPebFIkLvRSnS0JkOvjB5kl
tAOAtYd0lKfWBNFBMzUUfHD8iPD/9GCr975BfWJkj6RNl+7utnesWMOwB8DB/7Csq9hjvnjcxhgK
cqlxAXkn81iCwktNPopRc5f4trGVHYUOK7IdYGtQdlQfdEaVcNNeSH4AVyD7Vvpe/5zZSbGnQ2Y9
lUh9HidMamz1B2WipnxHwNUhHwemcMyuq0zEGDd1Rg2sLIdqQV94SpbJBHSCYfrYnGzIpaJ12/ph
hgtD3/sTFCXuQYqYbE1Br5wRtJ3Rd0cswvrVomttcAgXLSj11jX96Psj5iWn4i+3SDHbpG2R3qyc
eTmKjBMvaRdB23J5SjI+eHRKUeZKaJf8zb3U1r/UOShcPt/+oCtbi5E5NK3wRpdDksqDqU155qFL
JdEpFPxEs7D1h4TZCwBhfhtrmQOMauroEPjUTPukW83ycvsHrLivnNnDhmKhmOVVLkk6di4GHdAg
n+xShNYkJqh/YNrbzoTYyNVXTVlypYg9snl2uafNPBgtGSZ2aDEevR9NWwuXpp/3Xuq5b74WUZ1E
c9UG6zxUetQBQRNYs7TivDyQlExGBGYfYe28jntvxxdg+tlDeoY5GKDdVNrZdkFwqRrUOgruTyyy
SisTe8+Y+rfPlaFkKE+g/EiorSiblzvGghanZxz9saa7BMpuUQp9xY19U88Ybjf0ayFoKCdgJHbp
8hNhgolpeeeJo2j+0KIGTPdhspFtZt9ve50ax17tYC0gB0ZedlUBrTNgILSCLseK/CFiCt0Bgy8V
CybDD5CNxLetyV99Hr9Ua0r24HPbXBrQXB5dH0QbWh+w2X/ibf37HWYAeJRqjLIyTi43D5FfS7yp
Ece5tfK95i3ZnSAOaKWb6c2EUvhOsr1GpDgKxqKUU6uJXmelp41HTccMXvJtaWhY6D8gFPvGMyu3
Ds9qDG4CQAcdHiU+lUCmcK9Ip2M7pvcJp3uh0c+cGhtN3qunNTIRnCJkCoYtCS7VkvhIPDbMU+Ud
uVndAzWDF1VBA1ovT73xfSmsHRUgKcm+TvNBa71D3c9HREUattU0RPmWgrYalf/5NWDjRgJhA2+s
Rv+m5XXp5t4xn50oL/pnMT42yZ7DQ3Mb6hKGF4OJc+PsXXupVHV+/bCuDZyzvJLOqo0gw03bdvYw
fJbrIaM0aFCawfvkrU4KK3gNIWxhpBJH8NKKNno+BUjJPFpogUF5PWqKcm+74u1m0I9F0w0hA5go
FdtWSb6uBjQ4x2yZd8lSB6Y4+MCf3F7MtX6nBdd8vT8dkH9dPfE8kTasrUbjiJV+M1r7k9N4O1PK
NGb6Lu9QAwQUpPY6sYOS13523d3GD1DzBDTQLn6Akri3YJiuiV0Yr1NaDjTH57t8nz5z9I8g/Pps
f996ol/PvsM1kPpBhwkuAhYhxeLAhMjneYZk79hE1E7sPee5NgJgJo5OP8Zay6Ilz3edncZN6mWB
lzc4SYN+ynz9m3BBHjtZH9yB7XSv+eY1zgjiQB3ArcLYFWhIhXVHd7yhMUmLj0Jku6qvYpYnn/p+
juqKAa+Qhxqft67sFffHExZNTNlYB3ZWcUzHrrtWQMTxOFVLOBpFkNMymOz97Q+2YgV1QkyuoqCi
4zGnnOyc8G5xcguaDHIOceqDxPmIbXmrEcwRIKXDQD6SVUz8Xp6xuRzxAinz5Qj/jK2iiVDF2TV5
Hd82c31Zwwycnkg74H5RnlfE4otd5cVyrK0PVao/VAQME6yKxlps1O2kT11eoJeWlFtgzMBD5y31
cizI33h3gL09rNOPjQHmdgZQ41ZR96pyg+9ysTLlwq4B5mw8YoqjDYa9yAwhSTLMYfMzq4LqKzBA
LGgOaGL8D2lXshy5jiS/iGbclyvJ3CRRqaVUJdUFViv3nSAJfP041D3TSpCTNL3uPrxDmSkSIBCI
xcM9VsI4HLKNJ+89yFmsFqB9vEX4/0LeIrdHgFaSogRLynCqb9IbB0wp7hf1bJ5IOAbdsXN84/uw
I++8Ke5TjmfoqN624MuuNvzL8rhiI3DThdIkwjH5+dUQlDsGc9g5x2ziOIJJBeM8hGyBF7bMSPtd
umU72UB4ntv6twXyMVV9MMetzsZybkh8VSESjLE7QY8g3T3gcJNGVSg/D616xLzpGQ/VyWQUXIPt
rTWUYOCgt23h+Eqi+1ylwThY+7JKXhymHq9fnaXbxk9x0N7FiAoUHOTSoJvHmZFjOOtcaA8Jpk+U
fgvdvBLRXJqQ/LTnar07cfgzr3PCKgY13oxBNK/ZUwO69hwkJdbsOwC+JBTN+bx6ADb52PZvfWmE
Y6Keri94OX8oNv/DiqXNV+eUTYrX8LPSuU+tggEICh6/bAxY7gRAnoa6bu/yQj0Mfb7LSRIoubHx
G1Y3HSJ4ImrF9ZYZzLlDJqKzHkF/PfqilsYqL9xY5spJFkxO4hFBjLMIjBNv0semhA1F88mjtk+P
OYqE+huKlHuGXuRxjpKbLb3eZTaD9BlRCPIYyBx5cl8oHREvCpjiuUPKxOI8iDsMPPEk5A0GB7ZU
6RZLBE0V6rHgdxUcD2gTXr4uhapmKGnBGYvxNJR8fEDE8RW/XN/JVSu4GJjwA9UpXplLK6gxtepo
D7ghzRdreB7Gl7zYCPpXTaAuaAreLZBESfkSI32n2GbFz4xRX52twDBqqLeZG6Ho4uvgz2M+RhSv
gNhbfJ3KRce2yyx29qAyqjtx0DuajxAkVIcs7HR9g7Fsgc9FFQfh+7tNELAjj77cOXPMCjEAwBAS
Vqf+foqDwj7w+miUvhPg6h+KnYuuw0N7Ln9hHDtOfBBfmxvND3GdL94w8SNAnyIoMx1MpkmHxFQS
r9CUFt5HtYNYSOIU1ampAPvOX73B2JN42Nu0er1+aJZeRjIrfVKLaw3JCpWdk5N94xzn4+D3ob5X
wQmfbo6FLj/s5RqFv/mQMPUl5gh7O8X50UlYdWUk1FDcnh8neFZiDBtxwdKjS4uTrkTh5BrNWMzP
/V/AGvQ0MEBfjs/c+cZfM/WB9j6ke+tN3fiUC7f5bhblZVAAIzs2pcC4nMBjVNc6ZpjrB1cBLwJ7
u/7V1vfxPwbEv3/YxwlqXnHpcXbOuuwJ9fqvgzu2vtf/srE0i5ONYHLRzHm/IJDb+t8FSRekoO5U
eDEe3y4kLKBfyU0S1I/1i/cEItkb/TXr/eHJvMUk5c/rC/1/vuB/LEuP4Ohm3ONzh+N5h+7jjt3T
F0EBEQC+6zuH4Qmo1+R7dvjvrMrgm5Tpk83FBzQPqhto/RFzP7iUu+6oPM70KUuhBTEePo8a+Nc+
u5j9AG3pktgfT2THemRRZyjjZb7HzUMyN9+60d0S+Fs6clRJhNASUiuIssrswLPSdXQmlXrW0289
JIOS7hflG2517RaA7g0rQfwAPJSUgqQFnxMTwu6ojkAIZ7Cbr4VrKrvrn2qRUeGq4bVABRRyvUDP
S17TBkI4VhsbiXQzHPMkOYKnJzK5ErAejKHXba0uCIaApUWneDFFP/C2rtjk5GeeZEM49KXjZ2bS
bNC6rH4aERF5KOGh2yc5j8xBBSkdC9QkDes4IdauG2U3ZZ+uR4qNE8SSaIIhwJdrV3XeOnZpaXAh
7SO329tuYseKDb4zfbm+a6vr+WBI/PsHX8U1lxVQES/OmOkFs1pX+emU7Itk+H3dzupJQA4o2mw2
xhikk1D3UwPuuJGdx8kKJ2sMCpQjtbTz2zIJr5sS7k5+qoU0gKjqo2kpR4+G2yfaxIby3OjDd4KC
zK5OupuprfesbNHXz47UQJR33ejqPgrcM9IfD5x8ks/HUEY16S08Yc6HMVBdkNTWExKhvI43TuCq
032HWP/blOTuR7WAGI6KZ1own4Re6ju3WThCBse4Kd+qm2O1SX6ytTjJzVelcPQjEniNgc3b9RD3
T/YLaGQ3lrZhRyb9UPtuNEmMOg/h360eY1ZPtvP9+ndaVjjFzRLVUuHB0VuQPlTbQmyzRbH5TBuq
B2OtYOqZvjm17ddzfbT4D8p/5pWb+ByRrVHYL9ftry7xg3np4xWtQtIMxNdnE73zu3aax1CN3e5Q
pUgX/ztT0lfrprYACQcpzmg5nJKEPjCLHqHpeLxuRmzY4rrZKMwhf0JxTg7PARhXYtog2hnIjyEX
T4m2c5gT4Jrs4mnDjaxuH/w7UOuogztyI4GbVHMzd6zOMyKqYhbjsWDUdrZa4+bamsAmglWhZbGo
BNLaTrS2JPkZ2NHM5z05Vc6w1RtcMyJm1dEptk2h6HvpemliVyx2kFo7ReWPjn6TtGQj1F3bLlvw
ukJHF2h/mRsfSRrQExSUlpr5W4tBlds1exNwo+snYM3hotxvgD8AUE5H7rmrFhgfISownzH0/G20
khcQqX+bGOaJOz0HGfhE7S+YC9kga107dwCOAlIAqAhanmJ7P75cdpJNZjPO5zhTn/W+L/yuHZ9c
xX4wFGvndczeWOZqMiYKLcDHIhSElO6lxZQUQBIbFYPjBRXpG42sp+nV9XXw1Dcv5tP1TV17MMXp
EzoR0BGRy/dkovVYGh5D4QXMrqP1lab8FYQrN3M//oNT8tGU5BK5oaU9d2aEgupDM8xoUoMSUs/C
6wtaO+4frUieb2osYAcgTH2O2Us+gCNu/OzglojPUQtFP18QG2Hi/PL7FG7CaoPZ03nqgWfrUac8
tfkEzVov+eys+bspjKUBu4PB5YXyb5V1Xae45ni2a/fGY3yv2cpt1lv/wIW/j7SgWi0ILqUTV0Pa
wm6mYjoXSt4fgc2y/HGO853nxPb+858HLRysB3Md7qLKYil2Tgg4Fs4p/Vl21Of1Fl3ggp8Dmyai
WuwakOVgvJJSDlXLeNkC+niOAR3LHPVWIW19YonpT3PVhGk9Ptbc3jvxfCYkfr6+vhVXCOOokxtA
XAlZksvDkTVKoZagnDyn0Cjg0xhWBvgm7e7zpxxBBe4rYF1ov8nBpwts51QWBWrxOcVAkF394aAv
3vhWq2v5YERyfb1TzYLEH2sp3DdW0yeodlShonQblYUVHyQqlhh4Qk922XTWazdHnbsBdX72w4Sw
6OjZr4rZ/1Yy/Z9s2wdL0tfpiU1pOTnj2fLKv+g9o8uauluCNGvLcTGlhy4v/rNIqjiQCWDTiPFt
GKZwldp3sy7QtQ5Uz8NGULRqCsRkKBUCwwQShcvTxtUeBBSJk52p/hh3x3bKo678xVNvw87aSQDD
BuikRRcbhK2Xdqx5UiBawjJwgeO4DW7VAqRvsFCp0z/X78/K7QUAQQCMhNPDWy8taXC61nKasTlj
NhZBK++K3p8n6LD5gPXn3zLC2htad+aLa8UtpBUTVGUa3Up313/HcsWg6UIWCf41SOxCruZyxXQy
ONCg3gy5sLvRuumLO5I9ft4EuinwUQZiQOzspQmAzUziKG597jOItRjeYZxYGM/Txrdbqduhm43h
S7AKYO5h4ZIAdDW8jNs16ljxEdTx/NZIwVt8hupbHlCUecu9kh3yMnpukuPWRPDyhAKwYmDIB/4Q
88eyo9L1oUfcmRXnuX+0hyQP8vGWWs1tOXnfrm/niiXgVoB3BREE8DHv9f0PgVrqWOOk0R7N5yE/
jNWrZbzZ1ktCh/11O8sAA4UmxEoonCEzxtZefra5VRMxWsrPEKj9MgzDC/Oa0+dNYC14w3T0ARbT
URmIhjqtAziWKlDJ82unZx4ouyBF8A/WAnpToKDRLUJNQcoNptqsQeVXI9QEgSIjQ+A17NPJNvi4
wekHkhfAXxaIIrQW2jTrStRuR+st1pJfLVceS2BSrm/ZStQMO4IJCXVT9Kjl7GBuprnP3Yyd3Q7J
TgDX0lA/a1Mxv6E22fA39+K8mfxMZ4mX+VNdWuWux+Xge4+U9bSb2WjGT0UFKNfGb1s5mZBTQdMP
eYsLhQ0pYEyLSi/1uOEP9ZQei8QI9PS7wY19Q7dgrUuvhU0A64qGEWhwrsutWlDIa3M8qPzMlfxM
VJTbyHwCV9jr9c1eWRC2GkcGSHbMVshFXbPLMSGoGvycNzxS6+mG5CyybHbUE22jfrxuCjwJAAYL
OnJp76rK4lluIJxn3ugrQJCMw08lOc3gy7m+prVrjQTPhTgSsquFJKXppW02xfp85mSafGXOfldt
teGK1z6PcBoYSXEB/pEjU7OMKwRACOeHtnvQIbrEu2lfxONGDLq2Zx/NyFEOCEa4Vlrj2SvfFJL5
mkPCrv2LCP/zBxtPl8iBUOJHdUF6JIeu10ooYGbItdIgnb7l5s0wpoHtbA3UiT90WfzB+/HBkPRU
xrFFQc6CkCoFlZAJYRozyTCg/Gvq3kCYvPGV9BVrwM7iG4GxBa07OcFrSMPwLtsZNB9IgF7mLZB4
NdCQg3ayTWofdLUZg9Jpv5Z9H+aMF+BaYb5Rtj+nzqN+7PGvet/8UhXvS6eiTzwk/bHu0+LAUv4w
qN294Q47rar2nWru9XGEYBsUKHa2sSVaKLZF2jY0d8DXbnloIaCOdflUjQpBm75uVQQx6T5naUgM
cjMNyS6vSdDWGrbS26herFwjlJrA2Gcg8hW55KVJOnZszsCc/OCpz+P0A6xs16/pytlGRU7IIYI3
eSVVrQECpI6en2doxcU+2shj6dte1d27bDKNINdJuTVAvHJt30HOyOiAgIFy0eWaag2TyiBvzc/j
nFVJWLFCYSD/ZvpwZjXUNTfO33KJCH498P0iiwR62xI/50MgY3JTK+fYI/c6pd7J6RP+hUEba95X
LUYwAUx0mpfrm+qumIRDMlG5w9wF4g5phTgKRaeXc342JzPXAwZf/Ki1UG73WyBaPeIjvkyAh4zJ
QHYENHTpnd07GJtis50NB25UqRFOpluDMWAwkZAESIFr6pOuVWg4cCPmd5qlFOMhZd2IFn81oeL2
0wTUSj+AkCZ19yZLkjSILZIyv+0LnFCIP+l8iEG0ksy/aqdTk0PluToPk8nQvrlp5wZZZSrlzh6U
2g2tOo770OZalx8zJfbUe9KYdDg6leMUUYyRdoCnSp4X0DNGtW9nz63WB4raDK0/OS0vXrJUacdd
yRTVCaF9QenXXGc838etRTxkimBy2pkcDSHfsYdJ8Y3WTpGcCBK0EDzioxMSMCq2+9nQRUfajoF8
rMmQ3pKm5/bJw8x7HE2spEW1b9OkwBiAoqXDXnMHsyr9htZh3HvV9KXgGCosMVEx/HC8cdibuTXE
UUtM+hPYnkJ5LlnVjGCHB9Ku9jn+SPXq5Y2rn8yEmcOXPB5bvQmgr2W1r0M3lg7IgCGz9WbMRQ94
cepNs8/d2qM7heSleUc6ddziXFjeGjxyqDgDAIlMGGKKl8eYzWWfThPHmaLlq8pZVKv0CGXWp+tn
dyXwgx1xUZCa4n+G5HGSAb2vwWE5ZAHIoXX2/SE/ACJ/Y+47O2xe/gEs4NKe9OjlU1EmtvJubz/t
9N4vwqcaNocdeNQrH4p8py2b73Ppl44cNj1gWuFXRXlJioI0r4WSaIaSFntETrzLbzU/nnbeLxPI
9QRNOTvdvUvzuaGQBKRHbQiqfLfF3SKsSL9C8CeiaIcSIejT5FcYMERtUEtElmQe/Sz3qjM4Sdzb
2ATTzszi7NS2hnJIHXWPq7jVEt+yLu9BBV77LK7wnTENZmX0sYsnEAkZvsuhCULQ4rV/I3g/XD9e
K6cYkRrImgGRELIT0temiaN4Y1dl57mevoL45zdcyBdNyzY88LoZhIQIpwGmX0wH5BTVRCPLziPw
oHsMgXT7GqMzoeeM9Ua1bWFKwOcNsB9oYtYORY7Le9lZqTZUcR6f7eFupvfqfIu6zvVNW3yqSxPv
NZ4PLxjJ3M5kfRWfqzI+ZGl3lyVWaGE60Rh+ObN9jwLxPk7bjWh0Y2HvLdkPVuukiUFVWMdn030t
U1Avp9E2mmzxUkIeDlVyxGPYQvSEpPJUrmkpT+2Z3MdK/MVLSz+tzBtVEOQANvHpXbwwJRUaeprn
BbJVAvKfVNm705SExNWfK8Zu2gSqkDY9Kr1WBJbHNhKIRdwoFokUGgUBkUl70hEhkJ0htKDkvsiG
ck+r52RU6csI17BXeVrtFKehdyjCzZ+tFVzYBTL38mjGnTuXdj2Re02rXER1sRLQVL3xNPbn+tYu
a2KwhAgLSbmQyAP/86Ul6o1sdtBwvf+XrAvCFgjKhGBSToWSa4h58DyoAnO4JQHky68bX7kdF7Yl
l5JhMGBq6EDubUhsIfQgT1kOMgvSPjJGbvqqCTyIfvvgEK82bsjyrRTLfh9BV5ESLJLcrqwyraux
bDv3m1Ozj3eZdciBbm1P9rGi4dbDJeLGixfj3R6qxpqQPUBt5nKbx0If2wYqX/c9xj3S7tTlv6/v
pdirawakOzJobsXdpCH3NdqmYTUNu0oFsCjOyA3uym2pT6/XDa7dfxfEMXgOBAGc3N+pKe1LRnNy
DxfdBH2sH5O43/Vp9VMnQ7yRTK0ac0HJahuCQVSevEZVhMZGliITyL5p+Rl1ql2sP7XVZstZfAdp
GzHebaFKBRgCelfG5Xey4xxz8zpxwf813xnH8Wj6PJhO3WHrQGgrruXCkjgxH5y0WddTG2uwVNyx
p/HXgKIOaMaSvfqWvpC9SSHITtDorhOfHjcVpEThQ14mqC2ghAAGIDA4SqdlnIDIxWl07/tdfOyD
/BHktofhhobJsTkYW8W4la8HmkBUeTAXiyRJPvwd+iUzMVxy37W9d2wztQ5JFjeQck24nyiptuE9
Vy4bAmG00NCaFjQh0uqsvk3sDoRT92gO3mlFDSagz5KQqECe4SqjFgNBCLS/pXNiGDOwJEix72Nc
d7+iKPZYDOzVltVtjdUu6GtkW9JJ0YEThT4SbKEZHTp749b7CRGseva1wSdZqARjoO/rUC+jZsbQ
oa+8bR3W5YZitRg3FOQZUOt4f0Q+nNXUANWznnJy7/X9N6c6trb6ct2bLGFi2FCMNToOyrbipEjf
jCZGN0LHl+DijSf6UgZC2VsLimPy6G48O9bi8IvkHozLGKXARIUcucxt7nYQjCX3qZuh2pTSUjMC
ahIwCoLTt9tqw6+ZQyAL/CoOCuoK0lFBQEuHpK5xGjG76TdsumGld58ZzrfrW7hqR8wrC5Q9xDik
15QlbtE7vCL3g6sfvboLre5rbG4RMa4EDP8ei/63GSn3mYiSg0tCvGQ7ba+FSPsG8+ihfnCPEaUw
/o2X3LIhi1ZrAQaJtjKv1UUK5WDQE6hIvKSAjLoGKVrLIPeNewKJwS6BLHJDP0tXhxsnNvJ/rci8
P4WR0rE0TTymnh5iqPdex6QNyED/yRdDzxO8aAJHs8h1hkyo3WpwIpbinRIbw2wxLciuZbW3US1c
dpNttAQxBgUsCDq5YEq5fG7AfpUMiIese3QNjVu979z64GY6HXxgnlyyM7vRGfYNRK1UlKwSezxM
Sg85ccUEd+1GPL90JygoA7GBHNpAqc0WH/mDOzGMrOS9olrnXLWjqjSfp8E5ffYywASUaVBtgVNZ
gNVcPqpt0Y7W2ctIe0CAn58xHwiBWj3bnEyUzyQcl8CLgbJJ4FxRZL5cToFKfwJATfnun5O34mTt
85s0QikEM3vJ0XUhx7h1D8Tn+viAA1UBRDxqoqIxL3LyS5vzMBQA9Fj5/eT1/KHinXl0wbNz4O6s
vjmEu4+gy+kO1zd1cfcB4oDjRLgHpjYkQ3JiqVVmNcWQKo8GpphBTfR8N85jvZ89/Zhb9U2tJq+a
AbKExrJ3dqN9nWhMfJeMX6kyPsbU5qFegfcoVzMvMNzR3G/8QPlkiR+ImWfXQqlNAAalbWnNcmxz
s7UivakDJ+meignUPDrL7nKI1AXlbEJX3vbmIy7Ajc3sfTvyk6337YHpXYsp2iE9Xv9Jyw+FX4QL
DrCIaBDK/Dq0AheS2WRW5IAOPEAX+69da9xXAfzS2wrVqd7cul5bJkXw9+F6TY1Gk7xMrcgdyJ1b
6VE1zUejV5IQvZ4igOrW1ijI8gZcLlJ64gZge2yngUUTm1xQ8QK8TtVWk22RtImvC7QBWttAxYhW
+uXC2gR95T5zzaggPxWWfe8sfZ97FBSmWmn4cU3tQB+mP1XTvera+GJBGcqPzWbDlcrR7PuvgHoX
IAkoUy30IXgPVDYCCBPiLNp+zCzfdHDG6SsmlcLrZ0dOEWAJnXwE6LjfFvAV4kN/+JAdruHoaZ0V
Qb5+p6vcbxBA2FofqrS9bbjj04FvhM7rJqE0hagZKGZ5ala3ayCO2WRFfZP5ff+7K7Jjlti72Wxu
WN36VqW9XF/kymkVDKSiw+ii6icH6w0rMjzG+KgAZo/KT65PxzSvfIzIhF2yFUuv+AfUxzHo7AIC
ZIJ76HJHXQd5D1VaM0oMbvVBxRTb9j23UTemHhZnBLkBKKjgKHU8CQtWSx2sxJNu6lZk1/ea+hMs
xTsgPXw4y+D67i04CRCWo7+IHRJykUu0B0AUFbNjWMq/IimGWqsGaV4XwzBFoL9qgWbvwccY2ht3
4D1ovXh/REKA6QPLwfODVUobqbCBarHOzCi7c85ziCY0zX2Q8ZRFoO7hY79THUiujbhBrhdhrcAZ
g7hYaIqDW0FybKUOKO4IIsTIU9ijpSVh6ul3LY0UcOYwq3ib0yOZrOfrO7w4n8IodCnEHgMJJ3dV
3AFMr+4Ao3MMEFVGj13h3qAGfkAvPEQf8rPvBcwJqSuAkUy8YnJRWlVSokzlaEZ8/qYVjV+1HZQr
3+wckkjmw/WlLZIusaEfjC3K07E90FQfsLY9OVRhdoaM92sC3WovnN82bC2unmRLOjGjmce1CRrU
SKg+gZh3l6DKiDUd4jt1D4KeczXu0P28bnXt46FPBP+CqAAFTunEAJzTqdYAo+AEPupTvK/Vfs/G
bFdPCeS7tyb1F6Ni7xsKbS1BdwIEueyxc3vS7Vic0PcW3E0W2uMO9KTBcJwgDz6d9GNMNqeC13b2
vUiN9cEXyCfUmR2XVbTDIu3GT/uv7byF21oUq8S6PpqQXqK4NXiaDjDBVe+l06ofUEXbNROG4tP6
zsFIkD5POQQG+n2X/zFn75GCcc+Zmx3IX4I5s3Yon/vUMneJmTxd/8Rrq0cUDBoGEDJj56VzlQF0
aNYELh2DgIfBmvZxudVP2TIhnaKWNYT2TmNGIAcIGAryLvt9fRGL9ExsMPoL4OpBWXqJrBhTRfWA
ATAjd+wCswM3Yhv7oBrxVY8FYwxWLJGXTYOfYNBxw7b4+bIvFxT0ULwQwwIyzAKhosCdw+WIm0nv
0x05OTvnoIfF98nfSq3XHiwx0PN/1sTT+TGoMTmwCkAYwpoaqLseyiQBOXmB96jfpXt6O770Gy51
mbaIzf1gUjq9g6VC0rzE5gLqfjCR3vpaGcDdhRa6Vqd5Vz+UGsh8xVhRtFU6W1Tv3r/sB+Mi4vqw
3pI1k5VQGM9m5IOaDkEx9Qjs/SFVmD+mdy3YlxT+iGw71HKw2EBjqSiKKHeSwNEAJhzKk+UqIdKH
sOm2+iALhJf866TctckrjKiIc9fvynsz6J5TL0iC8rsV++OpP5Qgi2J7LjixX6zA/Wkc+A416bP1
ownisNwIPpcB/uWHkitzRZd1/QTcTKTjJUj0bscm8JyxE5hWn2ei7qz6R5E+CvAjVHPorJ02boLI
U67cBLkIOTgWAHbG+9msTmjle99iuG/joO/BIzEjjd+6DWueBQk86MCggQyEs+S8itnsa1eDwVIj
QWa96cZW73QR0IstBZcbikxocYPn+fL4oboEwGCDD5yXgBPldF/h2Cm8O2A+56B7P1mmbMwJLpJB
WATRq3iK4M8WKPuGdKiWZAgNR+MvlL3CTANeatoi41qJsC+sSCmnqZPeyF287IQ1T2XF/czRjuPc
hUa6xR69YgoDiGJiAPwQYFWQbjAyeKhAiyAiK5z0BfgE92vXq96v2miyR4WNn5V9w50EKBsCjiga
48vJQUQ95rky2/hkSobxyt82Ji62KJhW4iKRQIv+Hf4+gunLU1HlmC0ZNbzndv1bS+7sRg0t/ZS4
VVjXPLx+q1a374MtyfuiJOCahYeYiKmPo9VGMa12WuocB93YSIZWTh4cLfISHHnQtMkQFTI0Tld3
MZ4W5+DExV1law89KTcCjrX1AIGEMSOUn0FPJN1ZZHa8gMywEREv0epjH+fGL0sDMsHPc1s1/KaA
at3GG71yi1FxQIXSQzsJSjGSzQGksmNrtXpES+vGrdwQ47aQd+Oa4idIkofR+VrVzuYowcoxgVlM
pAHVDMCVPBWR8DpTDKfWI/UGeP2wfOkDI2wDEuoINE9CftMeUITw+6P3SbQ77gAsg9gBdwFIK9kx
enyqQVsLy0kxOMfJKPug7ZyHrB2A8jD+QfSFEQFBNYXiOKAeUne+NcAumpdEiwiktiEnjNevcBTf
1JWwNLqjx8FyN9vWH7DdBV2Xf3YwXSwWshSY0oRyNWYJJF+mz5y2BP8IpU87MAjQotpWvXjloUGj
AVVqwIVxQeS+NhBdfUZRqYhmAK/tr3bRfP7uvXcy4CeBqloU3Guz0VWKlnrE4uRm0NLfHvjQ6pxv
pJErV9xA305UpgxE/XK1iAFd0SXoc0TEGqNRiRETuXtLOV53WWu7JcDVoheJJrIjfsWHmM2mtOCU
EjUaiuQPs22MhbUb4LO1G/3RhOSBearXABDGWpRa7sPQ48RlRhmgFhY4lnIfk/6UU/ry+WVhLAyF
IkxJAsAtLcucDJcnpW5Eg9r5GnmtkufrBlZcI5pM+NM2GCMwECO5qTxHdwStakjWEndngpO5Rr0d
PFxeZe2vW1pLmJDtAbeEUpBQdpHWkjhQTnT62YgqTWsqv0R4/4iSnrfXeIkRDKt1fBP0CEOgzk0a
eQwtXpT4t3ApwooUMCLtxIsv4PAYAZJ+xcwxnZtbvR5N7S/Muvq5nfol3SjTrOzqhRHpqLRdbmOQ
SxgBGIRgTJyneahldWA6X67v6sq5v7AkPdXFbINYs+7gJcjLmN00zj9YCS6VAF2ibr4Am6HTruqT
zrVoiJvnwdAfKzBB+7QrxfhxHofXV7O2bxjBwBAt3hCoAkj7BsBJoVb2pEXwWTfa4ExBkuvdYdDB
3qnopbvxZK1sHvp/gqYRtUkXBe1Lp6H1rZqOiadFICF1/FLrZl9hxeH6mlYOnGgyYuYMpx4TN1Is
qkGdggutrchsvICRr+DRBhJkS/dm1YrAz0B5GI1w2cvaBu2rfnC1qDC+aonmp+3R7TfOwkpsYQFw
KAo34FdH3/Ryu/qkySBxpmuRw9UbTmd/qJCg0NcmVQKr26jHr3jbj8ZkBjuu6bGWoUoYlXGEPvve
m6ego4kP3hl/mI1Dqu0+/53EW46GHwBCOPOXq1PVwqOzSnH2SjMwlDkg6kP8acV3BA6g4ED+aLvo
pOOgX1pJqqTTh7rQomZyWeCOPPMrlv9Iis/SBQhDeK2QcekGALHysYuH1nUc6qpROZXdCR1UWvnm
NCkb78fKuRNIQkBYMDEFClLp/XAK2vKJMDXSzfjEKjDgx3SnUfb5jwNkAAgcBb+ujcbs5bblgFvU
hlKrkd33v0YLleGx+o7R+Y1ywor/EdMB3nsxGBwf0l01aceUjqcq6rLzeezbQFOyu1Ipv6HIscVg
uFahBYIKtRoRsiwpfLnCiAspY6wpau7o1/TYBtk+P9R/uuN4w/bWXyMYDuWz/bRVNFmMZOBsoF0o
zNqOSE6ko97papGVvc6RHgckKk5gYEYd0QzYC6YiDvaD9jQ9pHfk2fuugSfS/pbkvvf7+m1bcb34
CUjHgCVBm8aWPug8JU7ZY1Y8airrrsBsdZjohhP8d0bE4f0QFDZelQ4N5Twy0O/18mIPZsLw0yaQ
ZanwiAYY+5DnXZow67GuiIegsFSgUlc3kKTaKM6snMn/WECiIz1SKe+NpnBhoc1I1KYD1N4ZIqW0
/jtaVb2xY1vGpOvctpjXHz1FjRIScYahkdHn9nND/l7ftRWvcbEmUd/+8GGYlgGQr6daVCdjyLR0
Z7MhmKx2f93MWiX3wo500Gso59YpBrsj65kF1h4dwPx2/Eka/5dAKsbBjBJpHqp9AEWxuPK3Ujjx
8aVYE+ZBT+XquGbogV4uU2Wl1QNNpUZaS5pdZ2GeGfHtU59ZJ4inoTvf/2navPenZEuFe3WDbRPF
B5QQ8V/JkU2e5U6jyFVapfmRFyloUvNXbMbj9Q1ePS6iGIW+MsQRZHhH2poE+D5PjfpECdRE3Rnz
+AV0mfumNp6vm3p/GReb+cGWdJkzB9AJnWMz1YODfDuYguZkhPxIMBkcmv6808P5j7LJ+LziqAT/
B/TYICCGyWDJrNfrnTOPFpY4NHtrNiECUW7EVWsfSySu4uUBJZI8bWj1DuaCJ1uNwPUUKHPiGwoJ
jOnzbxvQbgYQmDiQyPakI5FSrVCsslejDGwOEMP9A7DDfUPmm7ksNroCa3sGiDpeGAiSACQiOcV8
HHJ3Sis1op5y6MbsoLd842qvmUBlDeGowKCALvXyak1VhxqlMvHISrrbLjV/cY1sFazXIBMYLX4v
uIrRNvmdjBNPTbSh4JH9nYE+WTNe6sALShoohxr04kn7QnbXT/nKskRD1AJ/I6IclK8vl5VNjes2
xGKRDV7xPv2jj1v578qVvbAgfsEH19tauYZSOCyQofAdcmpTPdBIFjjlVjK3tRbp5qQjgLFODEux
9VahQZRttUFX7s3FUsRSPyzFIB4UqkHgGKn2a8HgW/k3/bMThwiVLmxI+XXLW8+bQA8StQXxs3QO
rJTvoCD46XcXLRjwWKOaCfDYQnRl6FooA2hYSsK+USO9K8z+Rqv4nZX9vn7AlnsmDHmAVAmlyYWa
p5lmvaJUBrqU6m9lMAMvN3wt3oL9rPRv36vAgN8IFmjQrVx+Gm6zPPY6wqIp/VaYsw9PccC0vV9z
eqrR/RmfHSTbrZGB5obt1WKC9BMwSQaK1LTbd24fdvz1+spXHpCL3ySTLCnq7Nlj7uI3BWPYnfSd
+ZeH/SELeelDFjz16wfBdRZs9ZPfS/2XLxcMIylHdQ09Q0z+X26GMms873px5RQbYopqz3cQ4eRP
NZ8cNLB7Rn8zasVvpTW4JJx1Nb6rc7VFJ9+BjANBRf/Aad89UMwGPICZo7ypOXNelRgUZpByKZtH
3WtrN4hBtfBc2tP8N+Fq+aVVMOqpzegQFW02mIda5ZA69Oo5g9z6NO1NdUj/h7Mr240cV5ZfJEAb
tbxKqs12qby023a/CLa7W9S+r19/gz7nYqoooXg8wGBeGnAWqSSZS2QEdcw2US0PPKGNvQNzU9L8
aJuZvoEpAAFRLlfEo6gf/47bBtDJrJdiQOIIuAmtcbhpJaW4GXA9DxhYDY2HcgCy2Ahi3YXyrgzl
XSMcPwjW/wMqBt02mLLkFbQdkNxoRilJNiqEpBvPsvvuJwAx5LbVoQ/hGK2VvQ+mHKN9C2SO3w6B
/jYP4EpRARv72SU25qhlSYkdMLplNogL7DY6qlaGAUQAWG4HZZ4mN21ph/+jB+ObeiUZjoQnaa9R
s9LuQUxJ1Ns5buYEhXs1O02k1ONtYPZhsYVelxx6UViACQZvf04OutX2j2SezfeUBPKjETfta9vU
5jEyIhCRKT3J/DIKqAnZtyYV1k2X9yjcB61miAujcmrx+DICGqgAK5yOLbSo9HpTq482NBkwCYnB
z7Yythn5Owy7djxAm8Ij9i6nfwRHh8UGCw/+5yfwqLN5ApgGLRd2dOxTZTjhY7KfnXEfFthnSIz0
m+6g79MdptplSFIJynQqe/V480iyEGJCc3xZOS6NMZMlUJceI8vtNvLGvlX2qewk8abeVIfgLjlA
+M6lv8zSoQeIS4db/U52pr2o9796hZz/EO7FMWJaR3aCTwHOwibVELifovFv0v7MlLewONL2xuhO
SW867VQ89Frj1n3vtKDsgiS8c/2brHnF+U/hHqZeCUht99gTGmu3Q9A4RZcKYqzVW/zcBhcyTkmv
jwnFcpvJkX/qbrShpxrTam65Z/mTqjqqE2+GD3UvAgCtrY6J9sLpUYxbVGblOknVxsjGI/qlxqab
yug2pEEsSK2XBU2Q0aPBgVDVYL02bg+HoZfsuq3Goxy8VA24eIYfPWjHU90JgTO6/r1W2h8whjYL
WEUYWw1fKavsHMNycjriDEFrc5+eGE5H25RHUQy56qXnlrj3BoiStAHRz3hk04d44tzBuhvJLktu
La/esLwXtNOdlyasDSxYJSsQ8Ef13DYXwGpTD0iL9l/b/UF5gf87bJ3Jk+hdXfWRsw1l/34W/gFZ
LOkK+AaPfWR7HUiM5aIVOIjwo3ExLJwjG0kbj8c8zA+yBsqcEgLIahzfWwnqPXJ0Cy3wG10iD5OR
fju5xjQBVEFMAn8BcpvzTilCizEfrOGojhIgCrmLdHsDuQ5n1r8Pl7w0xR30JA0nqct0mAoNR820
XUm/y/qLpg4bplS/+rNIdbnVJBG4J5s+mY+9XrlGVzkhJiOuO99KbPs1kcp02CA9wmvC9HFvQ7Zv
nI5WNKMoQBwpHdysFsmhLjMoLAXgLKajAsyKzR0v0qWSmaZICWIqP+vgjnmVMIcXxcqwM0Bu4V1f
1IqXo++GaJ1JV2sYE730cpB00aIi3XSUqh8hmGKaXCTzvbYeHfUHFPGBZ0AH5NKCanY1GK/AgjjJ
potRLJDV+rpkbcwm3F1fy7IehmEAXOeorzMWHn7sDjIIuVqwSCY+RPvoJtqRnbEtdyJtvDU/ADYP
EyogOgAagCtiFkqbhaNExmMXY66he6kw4Bo3v6+vZQX5iO4N/sNtDowGWBUuty3LyZiWyG1wyw6b
yXC0fXsLacMtSIRe5f13J6CxmgtrXEIFwUZDwhzdeNQi3DeKBPBnq7lNYqquYF3sd3M3OBvZUlmv
BaMbfLgZWlWSWewj9dv+Lv6t3Zm3EhI3AEvVg7bLMrf0tY2+V1snfs5erhtfcUXkwEw7CKzCK1Pr
Qyppkx2iZBDg1aIvXf2rqDByENWCVa64CEu2MbpuYvZrgaajfQB9GM0ej42ZRY5sSk9TKz2VnSJ6
9ldXRMBpgB4wGBX4EvAwW3qkS/hukFLZlW36BGaXbRzMT3FRvV7fvNU14aMR8GCgeMTP6KYTNcpS
m8dj1X4Q+TOpfhiTqCQmssGWe/bmUqSUKRpX4zGIew8JpmORwZ2jbHN9KewxWPggNO3RjUX1ZTEf
0c4xTfIWZmwjMpwsGgfok2YgTeho6+iZeV/E6re5keHtmKYE0IaAdhIVuMulzSRGqyiIid92qIs0
kxTednH2bQFKWIEmKl5C1EVYyffSSl9GbEAw0P3OnN4IhY5x0pEXyLCLpv75dwMD8TAE2AHKPF8s
65eGsq4rS7uEIdSEHUk+5cGf69+IdwVmANJR6N+hKA8yac4VLBk8GpM26P7Y98lzn5XR/YiE+EOt
G+Nw3dTaWsDFigQUTzsDQ12uBUXgOhlT8DFggBzQvhK5QCyCDPNvE1vOuQ223DPPTkBVA3o8JNWj
TZHU9zJE5dqpBmEikBVFssXrWUabluhF42iAqN6PRfDtuXT+R/B7qtlFkxEslKqOtaOu4mR/GM95
Cdnn9qfqlK7kiRa+eMh4o5zjQ9QiodMAo63Xe9Gtto92A16xGMMVaKfsvv8pGcYCjJ2opy9aA3Ib
hiahpu2n2V2SJlvUwPbXLaz55ZkFngmia8HcOOBx8zU7crOk2RgD9JYjgUsuegPYNRwrYJQYeA7X
BneQDQlyfqGZBn58IK/dQ+VSr3UMB4S6GuYtMP3hXV8W/5B82WPkqtg8NAf4qDOneTIPs2H7SJlH
V+1lyQPzZvejV8LOTQxpeLpub2UboWnMrkSwcQNLzJ2HymC1L7BS+JKOINq+zYH1meL360bWdhHj
BkAFMhgCSL04K908VTkEMi2wpjnlZ46i7Lw3NKf4HP82B7D0uN9FeGAbQeWOfAowfbz9fBesywq0
vELLRAmUzZuHZvZGo6G+6yFPd0zVSn67vsLlNoLVAovTUPbFvBsvCVGm6WR1fWyckgyz2LFhb4YW
lQZNiwQHazGlhZUBH4qTBV0G6AfygB+gKeKk6lrTlzttG87ETe3UKY2/cgIJQUVSHhBb7WnUQwQl
cw0yuwkJW6ettR12Ynt91Ss/Bgx4oNXGFC6Oh61xd0qgpJNiJ+z1cYqfxWOyKRN3LrzRlYiT/FYd
upHLTRd+MwFkqBaGlEXsCqbjhSioEgwzUkBL9/sWtdATBkjbQQACXhRXmA3dYIolgCcy3ODlOyGD
/bfTi1D38zvVNdwctN7e+JG586N0nLxxl4ZuECJGcUSavOuWmfIQUZFvLDrRXWlCkhf3g19/Yk/f
w1vo2ZgOytuJU1APfQtMAUceeetEMezSh4EhQK8VnIO4DkDRcrnkgUAfLW8SzY8HBVJlfzsquzkk
ZK/7DHOJ85gPG4vZASA/0cxFf5qHB5cE7IGtnSuIJ2wVKhjELpVf9jCDImK07MZ268LGqFvSG1n7
7bsVFnUFbXGG6Uff+3KBkR6MWHsp+035c65u4u4913aVLjihyyiGWcGJQA0E8SWfZ6etPU16mMu+
oT6Y5ERn0WXK8lp+B4EfQH0N6wDtF+eaoJoc26oyZ/B7BpjyCCe5e6uTvPxF0MdxAMQPJEet454c
Gj3T7rSKEttFc6eqvVqO7O+mrKjX4+oDdxw4VMCkxQeIeVBKqOiHxqlSMWgT/wrU5zgTHMflq3hp
g7tnGgjn2nYhkVNAaf8oZ/swsbKbFIQYbwOqJYJy4PILMt4GaMKgHANf4eGBLWAgdYcphxPamE4G
ChopmQQ359IEqICBCUShjB1zPtSNI2qAB1ab/RkV2iLrvAF0JdcP2nLPYAKHmbkgG1jj6ldT2ZPJ
1OLZp3k3K04fdDR18EsSAlV4hdJND9RcIjjdKy89EyJkyFrgoJf0exhyqe3UGCd//oSQqLoJOk+H
W2C010Uh9U22nEZxRTCoBV0CXiDIB2B+Bsg8xJzLoaREUstomhDblocMPOXgSxi25s3wW90TAYxn
eYEBWAN5DAVIKNSD+LJTJaX1VKh5fG/3Lwl9MLPKsYZXRX/Ivi+lC0E9MFugqYwBBuT6XIUrKQDu
6uuC3kcZuuhh7VVWAC51KsDxLD3FRAcG/o6ROV1dSGdlVJox2DzRe7s1vVbN3EDKt6aeCyt2S6+H
IcZlBikwwJK/nOcs+UKtdmistqL38bS1suIlGr47SIOJNFjA0wkeLMbrxN2NWmGGlpTk9B7hw50O
sAjwUIKju3wmGQ8AgWgFElI4AveKAKYk291c0vsZ5E11mB1zOXnMY1GQs/JRLsywfz/bq8hUpbBM
sVd6hV688W6W1JGn+zYTVRBE6+Hu1nTMG6ntsB6aPCtg7Jf1OwK0yPXLaCWqudw1roxadAHGIwxY
IY722bxjWHFXfrSWExwi1zpVPyoQ45yg/vFtJUyMMaDKqaJ4gdYKEqvLbYyzpARBZ0rvm37W3IBx
cYzSAwq68+b6Cld820YpEcytUOSF9ha3QL2Tkj5RpPC+GnQvjfsPq9R/XDexcvPYGPhkU5cY1YGp
y7WMIwhHwWYW3ksl+Tkl002HFp3T64Xptiq0L+oaV8R1k0vnwK4hFDYhFQhCcR4W2RO9TadJnv2x
Cu6hY3IqtXA3dp3gBlopTgB/Bwytyo4U4PLa5dJQYKpkOxg137SRysujljmq3f/N0BZxQUiYo3Zr
jhsjASWFnJhPY6r0bmfKwaEYOlPgq6tf8mybuZMXZ3pKIOIT3ieU/iqs+ZmkIpWllcQJbokQ4ktl
FFxi3KFL4jgGbFcO77VT+pr8nH5KL8lzvbeeps6dNxa4fkWFhZUtvjTJOWiZtwPNRpjUd8Fu2gzH
fl9uwNHp1668F7E8rrkqEtT/AOaRTnB7iJndsASJZngfpKXXD8Ee5qFOHW4jCYPRYbu77qar18u5
PW4/CxQuR6Xt2OK0bQrN1tLrym3eb+VD6ti74HZEDqdum9ILcecIjv7aVQ3cFw4Ispply782sqyO
4xEfc87dbHxrQkz79Kk7a6Ie3pprootBkKGhI4kc4PKYgO6gmww1Ce9But+6aRS/GXMsiG9WV4Oh
JVTuUIDC0Maljaaq27pDq/hejWfQ+Wsxqgnh3VAWd7V6uP7Z1kyBM0yHgBBTmORDVAKY96BDbA/o
mmyjBSApo4FTKcCijY3ghlleZLj8mUQSWxhCBM4hwR0+dUZfhPe5hZpyFQKwo6TqY26FguRhzRAY
7DC1jlEAxPhczNaFELJMLWzfXD7E5hGzKY5uCNKhtdMFmmRUKMClsGxNT3Q2mijO4O1J9xtFmNwt
QqW+oV3io79sbXGVzoLAfs3zQEDEpG+/MNLc/oH3ogmUEZ5H0qHaQWVKcYOqEvGRszvoMrWFNiLI
OPF9UHxBJ43zPRBspMlswUoxHMJU/TGYQBDkj6oJDRsKxfZelL2yv3jFIl9GHuURkZaOZ1uXZFeR
kydlKva1VHpqsJMwRhTJvTdI0d/rjr/8gGh8Mh16Bv9G4sw5SWnXxKaESCdMwt4yggpTKUIsFOMp
SgzWzCL/fd3gAuGCLB3zeyhkg1meGeZ21gqhMNWMLSyOwTYD0KuzKocG3U+IoLhGIG1JNHrpLDty
KcJrLE858iXcjqwXwPIL5lpnkSym9KnUD6V9YmxWe2LOm7HQQsfWpgG6oaJK7Jo1djsiMEepB+P0
l9ZSCGnmskRsaEuWqIaEmLpTAujYBZiOtGPRCMTKh2TNcxDqoKyEdJ7bVrPQlLRiazNBUmuBvtUY
ZQfSq25jfwRFJTiEa2vDBuKpQSsOnCPc9R9H0DkraWqfhrlGpkvBRoYm1saeWuoQQFkF5hbAQDgN
gBxYGWrarF7BuWmaqoFhjYYFWd72rr8HzwikCPqneZ/eYnTRI64sOwa6dI5o3H15iV4a5moXQxFN
WdvAcK1/RmPhSCT1lHbwrh+K5Z3GrKCMjK+HaNrkrEhN0NgzpjNPAAdE3jQW9g9ZH1LBhPOqFUyG
aSgmQ2bsK3Q5c/8ek+2YBEvsk9W33VZPS9D5qJaorb22Y5g3xlAz+NctnS8otaM1GTSTrVMhNb3b
V7n+2UwgWQjssRVVltZWBCEO9HFUHOqF/nVRFEBmVZN1Cnr5j1l0L1ksCT7N6nLYQ41aKmDR/AUp
12E6GHMFE3oOWWH7JuvyHUab9t/3AAA2UEfFuDaCA+6yaNSgbvI2t06hBoWpkZbapspKEcPm6mJQ
l0ArFNArYP0uryTaxW0wddQ6dZDLiWSQeM7KXhVCT9duB9S2QQKOojCq7Jw7V3QKS3WYg1NXkT+6
IeGGaEjtFdJjrUJC+PrOLQg12d0AqiUEo+DYUBaIl8jO+0bXouCESfAt8A4/i8R8rmXwv1jdsR/u
OvprHLStkYCmTQGinQ7Fxo6VU0otr6PfD4zZ7B7GrNGrBbs4DzvUu0kuppD9GulJhx41Sb6fFV5a
4NKnPKUpoZjKOE2R7Kc02ACYKrhvVz8g4z+GCACuJf4MK+osGX0OEzrIzts83kCP+lYfK8ced9e/
3krUA1L8fywxjz27kzBXUBklSgwne5Jva+MDE/ZF95GVxSYZAtzq6lOVi8Cna6cAFy2ck4Aff1FK
mMYus2JI1Z3i6SkxbSdqHyL54/q61r3yzAh3oJW4tNtCgZHsL5hzb+gn9ZrwpsfgD32M3jIvB5Qp
c4bQuW53JQxAHZ/RBUKpnBGbXO6nVaKr1jaDdcLkaOaAKfE5wilArugqpeT3RiUSYF25gkH6BeoH
U8HYFST5Lg2ODeTr1Bz345g0ndMGQbUpIQUjyDNWHBJrQtEMbTq003msVA5IG6a2TfMUZL4WfIS0
drsm9nQieCIXHAm4TDSM3qKrhRhVRvH2cjmNEYXqpATmqd6Wd6hNbKLb7CEFdN39D3i0K5zukHj5
n7QSTm+vbeW5be527tvCLiZs9GnqdNspB8lvkvLzun+s2UAZ0gBRnI3Qje8okUkq8nCMEUjViunM
jCquwJDWdSNrXwtJJ+iUwb7EWAouN1HXJykDVa15UuuPvh+cMAwhg2duJO27bAjsc7GGH7oGGJZG
XnFpSUGgq45mZZ7SkBxzK4XqRPF+fTErtwUL4lF5ZAos1tdBP7uhCIgjxqaxyEmnYOuh8ktLLDdr
9cN1Mysf5sIM53h6EjRSxBqLjYXnKTEe5Bx99us2vvrKXI7JKFMs9JzReF5oX0Sm1pdtaJOTUQ2Q
p3KMtMlGd8bUMVTtBpUWO9sqMEnUQhvDOHSB0gauhcziGEt5ZOSuHE5j5UVlrtK9obfNnyFHAWCb
okj5g1Z5Jt+nZRHHR+yYUoHMucuoUyskmrxitqvcGTIbQ9MglgyVXZhHA2Tqqw5DToLna2Uv0fJD
Iw6tPzTH+JpmhPnSco4U+wRUKp0+lO5fxOsoQIA0HF0+CPPw0Bc7UCejUTv7pLQqCJe7PLM+Y8yg
C77XSg8TMF7ISJhMhxCcJdxBCrA38kiQ1Om7YTN72j7bdVtzN3mYRfNScfeSHRfOP87t8RxIEG7S
gKOBvcE1vjS2qGe7ZKdsxudISHSwIMvAsb2wxr1VNK61Fng5G2LE9meTOka97SPHutFdcjvv69uk
gMAdMT3oxeeP3UlMtbByT138AP72yBHj5GFlnwpwYuR64sa2sZOUztExFnv96K3cIrg9QH8D0BkA
QXwCq4LmUNMT5F79gO8YPdQUQtry92tjTDsa0TBuRbR/+OZFj7jbbpvUQvAZQPc09Nrafv32Qi5M
sLN3dh0yApCqgDzaiei55maZBbmRYEantgwEN+JKKANLiC1wVzEOJi7OVUEqms2RZELmd4ZQWb/R
SPVZRaRwUTFKHEMv364vbcUdDA05HkaNETnB8uXSijLsu7zp2Pv7LjWg2843CAfAwiBQxmCnljtl
mDIEEgKSJQZZ6BcXNI/1GjEOQqZe86YiOTbD9Kok0y2RpacYBMwKRb+gNB6ur2/lWoRdNPCZpCP6
dtwTk2SalpYJsr+6Nfqb0CL0AZzuIoKuFQgE0lgN8z3o1+Gx4ScQrCqT1DbC68/kYlW3ced9eWvu
oKK3pYIS90r3CrZQg0KrDkmzzRdO5DilFYY7EGm06BG4kZUllRMMoIlx7aifbiK7hOaAlOuOnAxQ
ohpyeidDy0/a61YW5m5CJfVl0gpd2elJPor6MctWFyToMNWCWjU0NFj16tKlDGB2bKsnFuAgkD/f
pCCUz1z5YO6gC3wQ4UGWuwG5LUxsIe8G7R+IvjgHzlGMyWatsHyU+pUtlO/c+TbahQd5q26Jm3nR
VlS0XrjUl0W4MdL8lWutD9TSIjG1/ECyN0l+N43fFTiSmQXUbNEtQSoK/MnlDsblOJuGJJm+BsWm
ojxEfeJIwVujDS+k+6w0UXa9uAQ4e9ytM43hbGVdaPlzWu6lFMKnauPEqB/I83clsdjS0DvBHQDI
C2Ag3HmkhtGrWQEAbZukhrLVqGZau76owGkwWZUUbq8f/zX3+Bo9gsgJoFjmIolCl6SnVmn5pZce
6rv0XnGYNKjuEAaJyrx/8cACG8zqjbgPUKZbsMkOgTEpdWADIty/T/NDrgCoHt1YVicI+BavK7MD
UDcK0sAiAiFw6SRybSZ21MCOmkIKoWOaIyDY0J6vb+CKa2iozzJuQxXm+P0Lw8bujGww/DwY3Lyq
3Lz9i/fY6WJRUr14IUCpyTDjTL8SiH8e2TONhgm8fWP4WfcoKflu6LpDS6lnRcFtqhhemoc/dJoJ
3qVluGljxBTbh7EXdC3Qorncxl4tpKEpagO6neVBfk9Dj2A6o923G4jHdntM3Qt6oWsueWGRiyZo
LskNsbDQ+BD8RfBnb4OD4Wm78Pd0p2y+biyBqywb9FgkQKKsmsCq03xMHSLTSrQEVFTRT+XVukn2
zTOKgup9sEXN7n66a91kG+uOSA5rxUXPzfKhdRoNE3g1FOJLyXNVZU7WKo4RiuTSl40SrA75/deA
CDB0fBuorzsd3QpwkOgP4Hh8j/b2FqJiyOtiEEk13uQZe6t31PJ/eAsW8RozjTyZDacyGCR3ndVD
oUV5mhAfc9EQvLvF4+zq3UcwNvtuCk/Xz+LKw3NhjHsWIkwAtLaM4bk6Bsgy/TsPmchRFskQtx7+
JSBGXClVRnySN4COVm4GlqAoD+8zgNKGpNoFUM5NcslV9Mipk8jpFRGc9AsUdhEqcr+Bix+KTGoL
qJoTXzvJru4qiQs6DBlEuNDLcONTcK97/ab2fRK6ABN0T+kvFBUx++mmx1iwH+s7jqgYrRacGl74
BPxgPaoKlPgBojlkLhO1vevfdEG7ggcRH/UfE1w+NkhEb+o2Ir51tHbqRrnFBItSbqLduE/gvDMu
hMQLvfxGvU13IOS7Hd/S3b9bJysooUSCIXVuy1VJBiSjYD9Ce9DMh2gSlWiXG6kyeiaMqgD5j+Ep
7patmr5umtxWfDDwOWb5UkeCFG3NAMPK4TZhumY87h9DpROV0QDxwWLi6Mqftni8/qGWdxniiDMD
7Aec5YBIcEHlEc+KL+VvwYCKaABlRiFdLduHS9+/tMI96o1cgsBBgpXmZnK1V3ObWg6TCPOkHQr2
XngSBbMrr9FXnY9R44IVjfAYQ6gK5TTVC8WvX+0Tfcu3415+Gx/UU/IDvGEYpHKSl+s7uaw3o6+I
CRdkzcBsLTXN82KYw9ouZB9Uq5iw0d/D1Mufxj04hQ4JdKcCp3xQCnfC1b2v9gLjyxsOhU0gHRla
FKT/PMBqpmVBlIzKvv00bPQNa0/0bvKDcRuFwnLPitOgFoz+HGJ4BDU8Yiyys6YEy83sA8jp6NV7
WXxWvajyt5JwfUWADA3NUiEef9+HhtpCNHjyY9zJhygDZbiT7civ2Q0csMf/D2jGFTcFEgLapNhK
TCbzsVoiGUUG3o7B79HmCYmTYtTAS+GmmivpTju6tqcIgHFfzHHc0WBXhwIIFYCNiwJnY7bdHEvZ
4EP5cU63zV82GUZe4q3p53v5hPndx+BVqZ0e/sNm33TRHbas3SF6Ao8zMluEUIyu//IKAIuRVpIu
6P3wZ/CLibxXOwzdkI/pT4CSobnL7jFAHLq9X7r5UTtcd9xlII5gH3z9wNcz4Co/4xiqgRWpudz7
VmDsw3l+qXoSO7QMHtvQeP6+LQLddcD5AXZEMnO5UHAIlroMgSy/QkW8BgOHG8ul3+nkLdWFKICV
MwLhEkY4hliRTVZdGlO6Ma/HaIKxzjY3Q192rhYq1U8jb3rBY8uil0sXwoUDG5ikZ0yjPBx9yCG4
UaVS6+fZbIdbrUmCgyRNZNyFUqTKhzifCPnRAv+Z3DcAYIpoQVc8CFMeKM1gJgjug/T+cq0ImOxw
0EuC0L96B4Gf4hTP5qN8ryB4+dmDXHfaKwcFg/HoH23/B2q15eV3aZ8LV6Miludchf1mM3rhPt9G
6OiBTkXdtrvuRVSpWr7Jl9a4eLWv80a1gZb3w8R0I3on5vsSWeDC1VSRpL4dYaG3oTU9W25RKu71
s7DE7jEBpLNvxsVGMS1C8A4yG9v6UG5jr3fQj7hpdyLU9rKICOleoHHZ4UY6sUCqgLUnThIMLvgR
abdW/UymcVdLGMtIRrduIm/On1KGXwFxsU5215e5vF7w/INiHYQZGHYCkuPSM6eyNuYGoxy+KYHO
BzOMlfoZ6dSZChEgceUQXljiAl47rUaZdLPqz2XlyXT0ir4+JuPTSLHCgu7GXvDkMzfjTj3eKeiP
gAYfUCM+9pRUGtHAbHU/C8G+SSevTF9rYjkZMTaBMIRb20hMnqIhwSDiCwB3XSmJpIWd5lcScXtd
2TQQN4g1j86iTpnIEheRqi2d9LhpNH9unqA162nZU/WmGtrmumcsUR3spjpbEXdplWWRK1HRajgA
oZ/MbrhvdsluAn3nod00h/QmejI9Q2CV/VH+o7GhFwbpx6A5zxo4BgAdD8iufZuWkC3CqctQkoxE
IMtVM4zyC6Vj8DHxCZ5Ccqmw51zzp+qTYn6XWLGrgR5VsIUr9xQo2f4xw/n8hHFQaSixhRjHgAiE
4RZQPgGVRYfiRLxvd/RBVHpZdY4zi9wT3tuF1g4p9q+rE0fL30vMlhUa8ujgx/W1iZbGeSF0NLWm
AxM9xrpnd9RfpeHx3xgApSMbLoW8Gbd3fTx1faZlGIxP31PrtVYF9bj1nfrn73M71fWRUSYy/j4N
TpFZvMVqDaS76tilCNCz7mz/WOK2qqZBK6NtjpUYh1YqnJY+tZkAubF22THmhP/fLfYbztLUeSxi
M65gQ4mhNWYb8eR26gwdcYxNnlqMW39IQVQIiqgrPgB8JdCviIwAQOALcGEV99oYVchaMwOKVYB7
kZfrTrCydWweEzB2QPeXgmJxlOtWamSKDyCYQ/VnvdRcEov6ICvJMHQUzswwXznbvWCKDcmSUixk
w4Tfye24tw7hDhLEkGiByph9EAk6rmwdwnrQ3EC9CvEvX34OG6VoOhIrfqz/NIDltqBtf33rVvwb
KmzA2ZgsvV8QS0ixOvalYbY+6VHOa9rkDjjHxOsLLf7I4kw0a7pqjrUnMROIfjw/JgnRubhSm6rz
DeQoWkB+a5hbDOAbWQ3S4OtLW/teaOygB4rxJSB7eEEuRUpq/Aq9xffSXu3CMVwZ/0mO4dWpgzjG
tTsP+mYiimJ1ZZGM4QaZBNo8KPxycafU0HAYMGjt67b0o1TLTVJ2gPhEW7OeEc+Ez+C/8ZoWAFzz
PgnsfZLc21l6tMLfKRjuWxW1hrH1eyn3KFSA1eDHiMnDMPxlIX3UQ9mtenUb1rMgxlvxNfAaMYJr
G7MoEDC99G4MBardOOBuMItyn4flIZdGQay1sjFo+kLpEoBCYGj5MDKwSYPhuED10+DYt09Z8Nvq
blJtEHz4lesAzTVQfODdhjgozyVS6vqMzmyk+WoLnEz6UKGbF9SiwsqqFQTDgEViJGoBa87aKG9A
QaX6Rm/sOsP09FFxbIA/BF68FhEDa28x0gvULvkgpE7VorabSvVrxAaDXx/SO8ZL1u3Cm/yWHNN3
8ITty4f8SJ+vW15zCDaNZwFuBTk7Hrct0dFsa7lW/Sp4lUEvJ5L+W9tATKGC2grCp4DecUnFbGu9
mkel6icdhOybdJu1D8aUC5jL11YBhBGKQgCX4OLhHnD8wSps4lZFZfaYDhj+bEWDcSteDT8DIhu1
J1R+eAtSA/r9Av1DvyGla6U1piQVVNbAl9iITK1sGcv+4G06Q63wvsASUfTpDNXXqh9z8EalpygT
QGJWGiw4OIAuowsPCAn0cC7vAbOrwMOpNSoAGmiwVK7+V72pv7AaFQhI+8mb3Tv5TtsNXuDITmM5
1VPkeaJLdKXzevEzTK7wo2YywYfDz2g29SHALPTT6GRucqD75jT8phthqXvlnDE+YZxowmrPPKxi
HiCQEA5wRx0T2BPQVIbT7dBw2RmeceoiJ3wb/eJpujVR+N4R7/pZW6v9XFjn3owZuFI6hFgua/Qo
XrqVHtsfuRduLDB2TdvukHnlMXSt2/xftHfYTgPihdaIvhS4LWrTqKCIofojMoBYj/GNRVHGSlH/
0gY7Q2ehUx/Ukpnp2Nxio+7GbYnetvrOliehi9X+jGc3fkTDbmMfhCX9lZj3Ynns389M20AwgjUc
F0DtgVF7RqPyxnhgWRYDHqWBSyBAobryNgdaR0zGzk4Ll6leWOe+a6DMZUsrbO7goqEANknDuiuO
5LH5NB8UFIPBgoL+3Xjf3CrhjZBXgF2h16xzZxlTugPYh2Bd39mvYGbaMCr42e3fdSGrwFq0db7S
r0rZ2T4rViFJqoHnInyfNprXSq60mXeGEz/S22QbnYJHUS9YaJJ7QaitgTdpxPL6beaDMJb1fw/m
ptzYu3QTPiUnIXpt7QJGkARKXFYUWNz13agUg9EWbEPDvf2B1nP2HO16d/Bkz9oXT/RXtxdpb6y8
YEAK/WOT/fv5xuZmRTTQGoGvE3rumLjEeJfo+ll7w85tsHWf2UDeORTQplN9dZcepM/xTo5csh9v
bbfc6J9KvmF1iPBJRBO+Aj1hAmX/rI27F5SCzppc/Xc/AzSHqFP9SXblJjukj+bP6kl9SY/KfbG5
ft2ubClYhvG6oV2CnI5vYaTESrKyHxEUaNXBlOaXMvyuuibjF4abgL0TLHDqAoClQs0nmBSYsLRs
qxrUrctQ8NVWXiyYYImbYYKNlM9vbCkfjJ70iEAh3JPmJkrAv6tigNJTsdGN1JHBsfT9fQM8jxWh
YXJBuJ5bFVMQx+caR+0PBbucU4Lp4LqNlSOGOg5qBSwXYXJ8l64YY9a3nedAgTDe5CCBAl+Jq5Cn
60bWHODcCHct23pRzXkvKT7gFZ6SJJ4eba9bWDlRF8vgrt4ojMswsGBhGIFOUx61TtuE8Uea5wIv
WNsvzOECPI2hQdaXu9wvEFnL4A6AIVmJf8+UVG5rNM+dnYnqHyJD3Iq0GqMJWg5DBOMHQfYJeUFn
0kUTOWtOjTYumzkDN/yCojGeo0DqJEvxzTnfZcWHMj2OWnhQ9V9Vlbt6LajvrTkCyMjgzCjKA5rM
7R6kI7pwnAGpCG39ndTkJaeyKB9dq5GD++kfI9zOqTTuUVYaFD8H8czn6EEl65clOeOD9EuiboqT
ui220kHq3es+uBZEnxvm3+Q0NNBPhHQ8og/ZLR5Rwg43mNs7DN7wGyN7rv543aBgN/lZy1RX6z7Q
J/hidqNiuolMIizSqhNa6HMjnUMFiUczNBJRYsZS5Rfln6ZInbGN3EISqRavWTFRdoOCpgH4LD8V
HttUSZT/4+zLlhvHlW2/iBEcQfKVgyTLtui5XPXCqCq7OU/gzK+/C973nJZAHiG8K7pfqiM6BSKR
SGSuXCtTUemrFX8EDXkzG97UC0Yrt62ggQFTwKbzD8cQZ7o1EwXVvfZlMn8R9HXT4ef1Hdm0gfIX
7lg2k8q/GKt+NIZUGhBNodZV0cgpMEOUgRDjuplNFwfuAtcQikeo9XKpGEnsiuRNq4A2/XNo/fZN
+Vs/lF4a1Lf2cg/hMkfdMTy16Nm2ES6Qi+FJjNoIxnt42g2ay/YoEwCUlPGHFL7IoNnX7Xhn2TcZ
IYE69YKwvvE9L+xx6+wTqckxMqicmvohpvnOAKqmVzrB59y0AhAJsAgYWl4Fwcpow3LRUPdt8x9I
4XdgdXMwoSOwsnFaGa045pSRqKyRVtDkS+s2jFA2p4/tBLUPRRcEoM11YPoCYH5s0WrsdVRwX1Bw
FJyofpeUkqPlt5UqIkncSiIZYRsBtzdyrlWhSpnqri8BHj+ld1IQHksQjOof4NWGgjtLWxMvvy9u
q8N1j99cGmoFqChhnGaFWYyGZCjK0ZBPpfk3H9B9bJC66t+PEDi6aK+y7M5QePgdmmej1Uswki3D
0Q6pqwwatLZETdwtRwAMDWUPMNdgCoJLucD/3i7yMsmnZr7XtF+RkBxnIzyw4S4A+1BVAs8KHx6S
rk3AQ6HJKCpZe/kN6oG3+oNV7vpddSPfQYAN3HAPoqLKelmXRtXLzGiui0nHKD6+nn5byj8tsggO
0NoHmAEEVYxZWKhsc/d6qGCqO8xl0EmDGKqZCldr/8zk+11oWGEcP4hxaHHywDJokSadhMrNaZnT
ydNb03abpsZwkSUl/nedmpmykXgj9kBZgItujdJ12qQv8knNJmfJHjuIlhDRXbH51QD1xdtLxkQF
DyeG2GcUZxV8IdfvzOYH5ELD9OX6OjZA/1gICqGAJiArXj0islLL1b6eERIgc9Vqt9lxurVuBhca
UW7zs3lQXjGHnb/aH7V33fL24v41zOWTWjcDdEdg2FokZykf0+lXXImuh/XbAqsDYR6E5UFBvKIo
C5Ml71CFwDa1T+3wK1moQ/VjIaKy2zo/SBtwsQL8oKw6QpSoM23h3yerLncgK/KMRZTOba0E4zVM
nwGBAQX6yyMqJQQuV5HlZIzvjZv0qCYrPwowiX5/V/DSRw8VnNvIGtlKz8sbdTlruWXMJzAp+5mh
ufICa51Ilm5r88/NcKvBjGeXVpkyn5S4dOgAybNlPvQtEYSdjQsPA0lo07EOACNg4AKbnSuQaC61
AWn9f+ZJwRVuZX6xN11MIXjGZ/6oh954EO3WBpb40rB2+R27rhvsKIPh8s6awSC+HEx/fh/8yK2P
yU7YA9hwQDBFQ18Sfo4BHv5paxQplSZijJCwmN30oQPALv+C2DXe6BHUMvci8UwWsS8LpmgYnlnk
IrpVY+IrK/URL7XSSN2psArJSYGrBld51S5Pbd/lhgO8NsjS06WbCgdUdn3mX3fX9boJOknAamPG
G8eCJxua+8zIrKhpTxgD7R08Hx9JSX9ct7E+ecwG07cHrAMHg/OhKKmmqijS9lTMysFkLGFW0t+H
qn435aYIJikyxvnNlJQVmqV5e4po6uTGTZdFTlY9Fsrr9UWtDyAWxZ4BgPCzPjZ3fxl22UY6ZXbU
pElcXe/tt24YoPaSVEojmlbdWBXmVaHXiIwGTW2eW4AWjW0QDESdlJ5QX4WQzqOeLcWzXOq/Wihy
CUa7108dNP3wJEC6jnYNrrfLw5fopJzDrB9PSfvHADIR0+oBlQ8N6EdK29GkcP/dj6kzkVBMJoAR
CmNsXFaoGh1Ip4oKgHY7miDrjBTbCStMLXi9PufP3zemQOjiC6lhrlKpxhrjQbaz4bSkUCXo0rfE
1u/blAjKPestw7nCWAIazvD5VV5A8smgsxwPJzkZ7wuLoBgimxgJgje5YQX+l+ur2sp7L+xx6UCo
Q8/dLqLh1B+j3yD4PI4nTP87tg/Sl/A5f6JP8kEErN5eI+P+w8wqWI85PwmVoi/m3OpPChRItKL2
aaJ5uvqhSqZIi3AdqPA5wTFgY7QKX5VPTeW+AKmppg4nu64cFUOjAOpf/4LrE60jIiP/AKE/GMr4
iXDE1nkElANXnUFGwAQ6U/tQu7orvbnt6CTIE7bWA1QpVKkgRIcMi33aszzBaKdhyW06nEhZ35jy
vK8kkUtsLAhvekiiwtUR4vn2elQrS9THwPeAnbT3JkldPMYN5dCqEdUqNq5rBEKMvFqgnUJ84iNG
lo4KacCkif7Y4HU3KDV+KYf72hGNx0ddsFUbaQnMsZkf8KxBXYd/PSSlPE0o0LXoYQ+ekTjTTf0s
RY7l6UH5Gwj8HflRv0aeaPZlo8p5aZe7ykLLqLO6JLgug/pG95Uf6HtMj8pRczsXVcJDJLg6N7rZ
lwa562yc2qWAkkp7Wjrbiaf+pLVvDaVOmQy7HteM1OhOOjfuolM0Y9JnlM4daTadyAqPoLy5T7XI
yy3pCBSmaA/YDXeZwFz+NObhZx4stQ0p5crElrfgrKKH2pKgv/w7US1X1yQfSj23eIo7OqjiLFI/
Xj+s/4cHYMKfhXE8JLkrAzoBNO0WtT2V72rsdoMzosmfPtv+TEFnD4ShviMHTLPoTiUI7BsvPiyc
oe1wcnG2+KhnpFEhYbq9PbUk+wFil12rFEFHjYNt702SeLSL7gpz2UXSm25n7txp3hAtxx5EKOFo
O+38aTa9f/17rM/65W/iwsmgt8MUKjgQPYlRKlTkwmuruXcI9KS/HbkuTXFfforsjmLcoD1R+zWe
P+z6z/WlbG8tm40C4h7c6fychN1KeGuD+eOk5G5ofrHYRL4+HAbZqX80mLkun5bJnXpG4i/EMayv
NLa6f41zXh3FSkzqaMKHpE74OPvKHTiHb80nNKn3zQAuLFAUgP2rETjVV764Ok1ndtkGn52mZpTn
oR9nFkCXylE0T3umd8VBk51Qc5bIAR/d4C9+elsf49PsdRgTlbxekESsL6XLxXNeZOV9MpYKFj8q
B0v5iBNROYH5xrVVcr5DCA2lthrbUwd9QE2aHVI81WG3q4YjUX9f96ONI4EXK6Yk0fLA/cfPuKUp
5vbMGm6Ua59D+rMEbVWSiuBGIiPcF9MaRdILFUZCjAjT16l7+i/yEoAiz9bBfbMK8oNxEeK82TJF
TyWB1GPtlEKa7w3HvzDD5Y8LOHLquYEZo6nBTWn7U555YQ527/7bbXcsCGBPTHcBQ79qebVFby5R
pGNBy4NeYxY5djrp6frmb93UF0a45URlpPe1AiMp7f5RzMSzR9WNAa6jUD4rml9LYzuFPeFcYcJC
lXfg7jqqmIW4/jM23eNsqdwjv2hyamUsVrYDEmTQlnblc1qLisMbxxb3DeBVgLmj6MSXtvRepcWU
wkpu5H4V2+9qAuXs6yvZcg8Q9+OpC6IJUAZzIElqE9qC2KA9zWUOHcpCfkmKUYY48nKMhXz6W5/t
/HGtXgZDqiDjQasNwTAOnxPd+uiG6hYFDCHimaVPXDy6eMVz6VUmIZ+LzAwBz5UUz6ycmM3CWj+7
3KtLPy4cus8/9f9qv4CBxNg6ALbIYC6X18gjIYOJ5dmlZf8aJ5NGxyprJmV/fc+2PiMmLTD8B4lN
jKxwq6vTyBrGBHYU4Fua7pfVm171fd5D+Pe5Fe7GzGK9b+wB35Aore4toDndh1Fu7q6vZePmAKYa
mR6rSYDEgKu3VDVmcuhQtqesqdxwyXxtJhC67Z4w0WFr328cYE1n1jgHTHUt0zoJ1uTwRxv/Yysv
1izi2FgXAJkNwJ/REUVzlM9go0KJ2o5E8D2K+lENoEv+t9Ru1Lj3GuBD4/BNFVVVNx3izCQXFE0j
hKAqQSUuLGMHKWlbDI4tepxtGmH0KoCLAQYgc/dViyFKSiqLnkgV3enRFDmUEQPORUUE/s1+Ln96
Ubn8X0vccmqp0IZWsukp1eSfWb28wNsfNFI/JJjPkyfpWe6KWRAHN1eH/NO2APVfY7fNSgmXxgjp
SZJeawswXvJbHt6u+/qmDVRV0ELA6hSeiYCmIAECqSE96YVS7CDDp7hmqcg7MPR0gmR+0xS6b6j9
ogyxasNRsyoByMRmNbp6D5H75zQk3kyt/yIXA5KGKVYxLSke8Q4iRsQIk1AIyBV/zKTCMCCY1Ra0
TwTbsxkmzgxxLhFpI2h7KQwlU/uYZwVY9oz+p6Z0f4xSecinRYTv3PqAoEcFZQ1Yr8D9ysXyWs3w
l5ZOTyGke2KNulpzm4/CAbNNMzYgLwbKsbjrufA3MlEKoDzpKX+fdtEhfZdCL8WYl4vCzhue/qMf
+1UrHDDbMguDUBhnIEy0AbmbSpGaYqp6nOW0on5UGg/ZOH70+SKSBdhKYTCojueeCXwIJmwvDRVS
m0htj/UtGakA0e+bYtlJUqRHAjL7dWLIhD7AUM0yTygM8q6YKgDJNyA0DQxn+HpbJoaXuQN1J9dy
NH8+xIrgbbfmU+BMck6pGDHJRyTYQY4WcflcuJ0z7zQfTIm7VBASV98RpnA/on3PKn+rDn5BFk1N
IMUc1CBsklCEWwYB+dvKJb4sMC5llH0Zv+rlTpXp2IWNlZtBGxGH2pI7LqC+mV+/GQKZFaDIgBTB
Zq2UA2Eg06kEKYUpj+77YnoL2+StKHvB59pczJkZzu1iebHyUZqsQC0Sp6CLM5SLmwmv+k0PgEQK
EmcNBSNUSi8/WjTopKaM3Ti+oTfzr/8wfw5+A2FikQdsLemrLopmNwbFeCbATFdokuqJGRSoc/sg
s0gfbQXyt9FCLEFOtmEKuSUAfwhJwCXxsW+wmrpRI9UIjH46ka5JHNnonuWKzIJbat3cgDtg2hr4
CtYVBk7y8vtRA622rtRIAMVdVIW6VM2hCFoCaQS5NDv6mNKs+GHKZXIMNQ0SZlltJD/DpkeRyG7B
euANSlYU93JvabeatIQt7h9JrgTetHX4zn8l503mBOG6YjBJkNAxurHGqvOHeJYfrx+NdX0MHwPf
HSQt6AZjXJJzJmLWdk6lmQSa6s5oy7NxlOyT/lwwQ4Gi2LCPXNkR88lu7DbMAvyG+VD0FXjuzjKd
OvQhBxIUGvhd9ceqy/1SFhVU1jQ3bHXgQwO5FSbgMRt4udV6NptVN1MCzSdAEeM5/pTbz0+UWu/C
Rt4nKTWctog/k9ES8Zis0klw/aOzZADGA9rX1YC6roHvPwK9ZzCRZid/KfHZB6BGbsMKyuVqDyhH
8XJ9Lzc8BqxlSB5whtjNzr75WdXPTNM4MsvJDOT8gZovoZYLTo7IAHdwkLGga7zMoFWPtR0dACIY
RVTx694P+25QAMHoMLj7Vk+zUZ/CmoStGTS+tSdus5cB9/ag7b2r7/XT/HT9k23u0pk1LiWZaRTl
egtrSWK7RJEcQJd8rVucxPgdAtdsRB/XDa5nv7A+QJIAHUIMwhfjSh8hJSBDHKFz0h/147hHGElO
gzv5hhv7YEpI7+M96kvXjbJQcfG04WxyZ9yIm2Q0aW0GmQIGATkJvSyHCsRSvS2LvAccWBBUNg43
BtVRQEKWh6rcV8/jzBE7tSJ6qjQkmLVjPOcHmvYu0iRBds68jV8VNATB14fnLjrdzFvPrBQDI3yi
KQlI/B7NGKJD+yZqnUKnArcXGeLOVROaYxVLGQnaeLmVjPFZGSieNeEhiUTYha0TBvAFaix4qWH2
mjOlaZKcoTRGghRziGnzpPb/XHeFreQBUelfC9wZHtJqspIlgoWb4im5ZcOkjLGn+NCFycO6twW/
O7fFXWFx3M6ALcDW6C67HI2I96L0Wjf5FX5Ed5MbP2luMkK6GYUxEb5+c8+YbgxjxMMbQLt0Dl0a
o8icQiMws9kd58WJ6eTEaefKciY4XRt7ZiFnQeDFKx6xi0vIq1QvpxaMtwFN5IBI8Q68Lt9Pk0E/
gdQVBH+YLuJX02RyZxkD1H5qFN06MkIRRN51wtLvRjQEKA/vGIDqMSfKayejJBzWdjoYgV0APoaB
Of01rwrNJbEs45WhpO3PrtLqezO2hfSpLNJyp/nCNrdhGe26cZkXpH94SQHd5Q+gvwS4xVEP5b1w
AldkjYsd+aQPoTXAWnpTv9S74cDOgHmM0I4Ty+N8IYOvrY071QvEXmtbgbXWJz4QJ9NDebO89Pvc
Y9PyjRv5xBt3QPjutKPqQDt9Fx8G3/AZQDH1I0/Ul9zyWORC+lcOjAo/dy5TA2JbptkaQSFDUKKZ
XWmYBaCvrXsc+wkSaEBwv7TDLg+gpYNLBjqlbM0YIJ+8Eh+5340xuJ/VgzQKe62bvgukLARRQGex
eklqjd4NZSMbQYV6wOOCGBc7Y27pr7g4wgAwrTR3iihTakdpchL718PqtnXglhh7LDDoXB5hjImW
RQq+KNEynNDZBqf3YHqJbn/WEmAkc107cmUJxiw29xGqVXiaY5pj9a41Co30gHQYQWlpv7KufbXT
9vn6wphrrlwXE4YgnwaqE0HochsHfQyNlMBEHMadWwyz4mlKb7hKl4lgs5um8K7F/iFtgLVLUwRT
mllGMiPI6siZu/kjT8tj342CAsqmGROlL/wBa8SX456lDblUKOOsxjj6mXXo1MaLoLIExT6BmY0L
CFyX/5rh4hma8xTTDokRjDpIGVF8N2rqkfrdCJ++v0PAO4KmH/8C+cgdZvDaJ2M0j0YwJeMrSbVH
QweeIReN62752rkZ7pZroHig1hlimFnanqnlv1H4+nY5nBU3sTFsYOSLPf7SA5beAFpOggcMknVn
LEbu5FX3QEr12yPBzBByINR2Uade4W3NMqRJ1kW4bMDAHw6Wo1qZIw+qc31rtnwAtXAsx9DZM5SL
CsuUlUY8hXpgldANB9ukAw//nYJ/GOLsRKSvs7lDZ9Y4jysnRRrZyE8gN52nEtuDQszh+oI2ozqa
ZqBBQ80TA3KcF6hjY9jpCBuMalfxWvD5J3vdsfeVJ/0U5XCrnhbbpTNjXDVcbQsI8bUwplnHaZru
+kK+kcLIj6PJkSW0uZTmE834/fU1bsUHEBOgM4jHJ0hCuU0bmtzuqkLVoSqs3xeT/aRRC/EoFNX6
v3J5PrSyoQ481EFbtuKjpgZuiKWjetDtijcQ82FCACJF07BLPs2TiQqy/rf6W92wnCT9zGRg35zm
0Pwpgsgr/nx/zQQiIzLTE0P85R6ldm3lmjZZJLAm3aNl9IyH1ZMV2f9cN7PloVB1RtkNLV4waHEe
OldwqFZLzUBajENcJQ9pXwngIFtHzsIlbLH5EhT/uWg49otclDhgyPt3XWU4SgnFOWCg9G7yri9m
y0+wBMjYou+KUSO22LN7pE5nfRwjBETw5hWYCihAvUTbfZi0Iujt1mdD0gINBR1RceWRZjJhzkRC
Wt5b0ClpY6VxcrC7+tfXs9XLgNQrund4AsAKL4XZT3h3GqRD9h/J+rHRoVWSt33hFZkSP41ya3ll
2BpePC/1bmmN0g2LMfSGcAn3pJIhY7Io/XdJ0NACQz4FPg1GZLvCNrTgd6HLkiNOAy2Xp9CwXCzB
cd/4uBixhTeiIYU6KF9FMI3RNBE3kaNZ6mdnK5+jXnwbAIBl4GwZQGYjlVq/q/JxCodE14PajD5J
o75oFXpDpfTz+g5uLsUEngFiwCztZmfjzCNbo7dGuuR6ANKdpxFsBqUlejhtOD00s6A6Bgk3NCl5
WDt6QBM0nlI9QG3ztdPSB3WWczAYF4KNX4f+L+ZLBGCktwY+3uVScjQQowF6tUGkVh8F1U23zAzM
YEMD0JDUn4YZHzIbMD9Ner/+DdfxA9w32C0I40Djb1VDtRQJ0YU0QGQnd3JzO4Xp3Zhg9k6oTscC
0WX0x/8dmA08GVi1h293dLaEq0wq1KBsHglBkDdOs/yQlj8w5yFIQzZNQVMRmRVeRquSIxinm6Ui
iRZoYQYw3uio+Z8YzND9nzIpBRnC2gexrDNbXKkxVO1lbDXY0rvlY6JkN8XLy/Ut2jKBywooAyaM
utI2y5sQ/NaJpkFo/h85+QNYg3fdwEYkxPQ6og24OiBEDeXLS+9r7QLHi1mgXndn7IxDc6/+TFx7
r3pJ0L2KKPK3FoR8Chre8AOU7/mMIzQnuLisBctQ75UJBDg0SyvBotYnF8ggdD/Rp8O6oO11uaY6
botmaRs9MNPqxrLnU1en+zAWwTE31oKZMqBkMfeNCRg+5U2iRYtsddaCRsq9qfyw27frm7NtALCf
r/roqq/SG6WVQEJWC4oKU70gGf20zFDgxBvfCov41wa3/02VgwWr6rUA00MeaX4pCQigjVxgxVpH
AFgB8QMIg5iOFPsVZ+F6giruMMytFqSYOVFHy5EBoIKOpNvFCVgca3iBiHJiI7pdmORuCBCW4eWm
4eNZ6gAtuSRHk3Wx3pMIc43UEMEwNj8jTirmkkACsYLeV2HUdZGJWNor9yGgxnFyHxERM/OWP6DO
BD4Lpn60ultLuSB6os9qkOexehdDDOQvVcZhd93rNsrmLOLomBCCnuN6+N+gsZzb46AGg+LVmOdl
ctoWG+dlIoOi+tzGhwOYE2tCPoI5Rh5sTtq6yzBTiCeI/pHIUD4ihquJOLo33nLIrQzGAPFFZ8B3
fqe0CaE0gveH/UxvtMN0KNx+J+8g9XMfCYcBNpaEjiQ67gDDICzwVB0YDG7ywbKWYJqW+Dbvl8RT
ck25G0Hs/v1Ih/wH2RwGagC0/trKs3PV10qrzNU8BTReBskrzUzZ5w1KCk5P2uz7NQv0KmEMEieY
9lv1z3t5trJerqegmSK/DJEa99QtzUrggBt3OMo7mItktRGMP7P/frYosBT1wFNnagB6NleZ34CV
cJo6kNOfnS54Qm1s1YUpFrfOTIXJpMwGeCiCXHtIur2WH+Lx5fpx2lwN42hmA/KsGXppAgrObVbj
JgykatQgn04jrXSXWqk/JtJBKimOZqXHGFoUJoKy3CpcoOansVopWDyQ8X9d/WeLMysq2WGZ6cGg
fTTJgZrfTraYATTvkITLWJ7FfsCZgb7NFVlScc9OlblvS+LMFK9P8qROGCSrFQEAbbVXX9agMwWa
AXRaDS51aOR6DMO6RonENga3tQlx6TKWjg3ucEEWuXF3gNUQ4ESdoRNXjt7EMS26aFICJVVv0jlD
QZOhZn6b6rf3iOC1i/sdRU2Z+QeXqsQkNmrL7GGpt27mWvX1XBccp9V3YyaADwTZPcoeAJFe7lKh
pONYAM0QLFCXvbfxYEqcJW2a20iVhj/XnX3jnsckBdaCbUJC9CUBd+YR8aClY5q3SpDmGqrBveqY
FUqbURLdEy1/M834Pae6aMRic4XIj/GMAdoJL8LLFc6VpUV0pEpQ23WNJGaEqqmlda4RxoIjtRb7
xMdkbRe8l5iIBV8xs3vAbyctlIMpaxvwzamRUjjSkIO5jWb1JO36sqoSSLobzbIbGlD7uVbSlPFD
aVVmeZzNRp19NeuN6iMG6r/bZ5LeP2NAONN2plVMy5G0fXqHF1sh31pDCcBvlyrjckjCqLJHh0Zd
2ftzUxrEvb51q4+I48WQBYyNB4UxfjhTn0moKxkSwWh8WuTH1NxNiWDydcsEeCOhFMf6uqtB8XJp
LavNFqRkSaEc0LhX3TE3wtuwNL/N+8D2CQUrNsGNe4Q/VzXFCrsY58pMX208A0vtV1j8ymYRe9pW
pAC7BNIlzDqhycgdLk1vGhPkQUpQlqAPiEOwoYZ3I+Ph0cPvxj+2JJ2BQLAmbUU0Nhp10ysmzpbV
RE4/HRvyBEFTQeTbSv4urLAFn51gCzjzqQthhfWmITP9yTAT5h7swr9EgMvVtzNRf4X6A3sUMBIL
7vpAzMoaqW7kwB7S0AeGHsPgcvZzHjE9WaVL41938FWdhZlDWYpN0JkstF+ubI7ynoZpKQfp0GMs
tDTv5xZYq3mwD01BHxMr+i0TrTp2efR03fLWQnG6MNWBHA19Wy7Ip8kcZ4lmzEFYVH91fb5P5fwQ
4pnkJqpoCHjj0oel/7XFl7czHG477O05yKh1O2vlJ8Lmdx0RHxLZBGYs8BYBcSC/nDrve3tU5kBe
Ajn+WNo3IhpaWoMZYQMNEZTfkLYz0vvLzZLrYc7iVIaN+qFnc3Pkg8p/tbF1QjvHSAzyDfqYS6Jn
3NZOnZtlEezM+3MNkDUKRqhgCYsUPHEJQMdjJvmTXZS4mptKgB5bw4bYOjEkANwmxrZX0nazXlVV
M85zwJQcyocJ5VKHSQskeyjpKt74XrdQcMiC/DMSVUm2POXcNPeJs7pthnDCJ66WxA3TV6MSJANb
BiAegi4IjtsaLNQSSMm0ZjGjP5HlTwrUo98N0JX9uH64to41ZhJwshkKb4VwNuNESRawi8LhNT8d
7J0WaQdMDRwNudtXdXzIlXcq6u5s+cm5Ue6JIluhHWG0UkHj7HdpL46eWk7WHwzrn+uL2/yErPwM
ugbMkvCnmdhNW2P2VgnQ/tFvzLDIb5oy+jYnGsIF7hZwCqI2i+jP1YByoyhBihTD69XJsac3M45d
Wft9fSkbl/9/+m14kOChz7+KGyguDXQiU6AXbxgakYzKSVWBL6zeWnh3f/X0/r8NLhEslYYuSh5O
QbqcoHnv0/7TmDHsM4VuIuL93HABFeeV8eqwXgffTNFLQy+TCOtZNPsoa7mXdOQlWZJXWab7/+LT
QVAUmwSA34ryJk6yjC5lOQd2W2l3bU6X28Wk83NsRiJTG6eJvVPBJYVGBOt8XAbAYdFTKRwiXB9q
bzxZjRXfzXYu7Ue5SW7iZCp9www/R0Mt91JJurfrC91wdzwjUXVC5R40ITznv1JX+jxL+gRoUerK
oK7vSH5z3cSmG56Z4KJeLYPAUJaMCfBC4xBF2q42ZTe0qX/djGgl3HdUp7woMZE1IdXVf8xzu5Py
UdA3Ws92MG8/Wwrz0LPLKrNo1UopvhYDKOhudYwyr9p/idF4wFjLQHnsRDiF7XWhdG/gHwzfcp9P
z/AIn211CrplejfS7jjFhSC92Lr7kVSAAAw9HFCp8UFPHsMWGbc1BZMMVXISQ9knvk/z+r3Rp79h
aVPXnPT3HvqlxE7/q4/KcIK4txQov3MJfZdpFqom8I/Wl/8BlhYMQZ0TvhhQglEdEJKiy/OZBKIq
6LpAyfbyzCz3XaOoI3aXw19G19p3N/1nDHHREdjI6VNcoNwKk2h7o7OJJa65C6VKWWhfwFi9aIXX
JKnk2K2VHQq1xChFFJKjXdX0+fqJWMdLEKhDR4zRdiGf40uwDMgwoyWNezqGTpJ5BAmFk7eRjytO
sIfrI35pSb08F1GcDGg2wFKMkmijyYciav2iErjpxnpQ6ScAYGIIBY8/7tIs5Eaya8ZlnpXjvq+s
Z1Ne/EqvR8xy1YKyw8aKLmxxKwJzhdXlGdKAbMgfwkx5bY3pLky+H7QYUxy7Y2SMwGEq5fLDmaOp
jVY8dEGvlvboYWRseIHkbJ4cvusKKFYr7BWGlzkqk5ydpkltoMW0NqCRRfwSPAsk6o8a1e8hFSt6
oa+dHWBRbBGiCVTDIBdwuSi7DTNCSQJFsqmInEkqn+IqPLRj8kOr0ec0eu/64tYREvZQQUF5AzPo
q7nmysY0rtTBHvg07+VY+kHGRVCqWVXZUGfA1wNDAGsN4pF0uaTKnM3QNDsaVCTy1DGpbyZTzpzC
1Pd5XPRO0ycySKgLgReuqZYY5x77A/44pImrElFUTmOp1XEw7NKH3rd+Raf4QbvrMwesCLFHbvTn
4iZ7KZ+yn80OTbdkJ8JkrDXYuJ/A3XlxSMOiCfET5uNw1/sZphgd4nd32W27j/zkXr7RI48JhdF9
tBMxz25E6csPwHzt7Ma1M3RHGwLr/6MUBoY2z/DNfbVLdkLOvLUnwRpeNKxchv3WuKsIzUu9Dq0K
DKIgZF+ghiaBMD+IdzYYteJbq2ZT0ALP2l7hmU3uHiLx0M+VBpujO3jVU78fDtoeUqbusBezZq1D
KFsgkkwNpxPgQC6E9qj7WHpBccHbp8xqAB3WHkgSuepQCyD6X4XnCwgK/IaBUEA4DgwboGyXOwfx
PJKZE9u5Y35D9vVNtjiTJ+u7cN/vMZmQusqv+C38iwJhVTtQSxQhvrc28/wHcGeWTI3caMxxu7Z2
VEDkgci9Hng2agmXa+TqMjMU3pHQwoS6t/b0pXEq2y29Yg/1lTt53k1+4R0TcJo+iUj819cTMwwa
U1bHABEtF2L7OTfGvIDT6CY4aLXKrchTIp4F33KXczPc2Y8sezQkivXp+/ghujUOxp/k0TwZ98UN
gfwL0y55wFyzSMh+PTbMfAdlM8brS0BLy7lp1EO7qWgjFvbkf8L9eGrc2BucySXvtc+ayJmXBaJE
ez08yVnlLskkriNlmeMYLevo0AVSgaGkXT86OsQBZS/bxfNRLzBec92JNt30bK1czKkbXbILHWtt
hvEulKVdFv65buHrYbw6imcmuBBj6FkUx3USI8MO9/Jrdlhum2Pi1z86EPVJR3XX+clLe9MgpPaH
6kDvOm/8IZIG2Qx0aFUxnmGTqUtyCy3MsdepnMVBeaf694kfo+RmAvR0qvfGt5+c8B8wPYGsCCAa
4GcvY09NwSdZoJwZmIvt2BSz5/NHr4jwLtsr+tcMr8ZaWG1Z0yWNAy0ob8xdctQhirpA9pypSIku
is0jf2aMOxOlPpBRlWBssI9t5ZfZe00E3SL2WVZ+cmaCOwCjXRX1SGFC31vHdt8dxp2+E9M+fL3o
ODsMqcq6vYwV4Cusnl3q6mTJbWLD5dW9HdjvQPq706Gs/X5n71kF0Wt+XD8BG2cMQ7yMwQ+JFHhQ
uW8XS5jltRIaBZEEwgGoi9Xzy3ULW75gY7ARFGZ4UVmrumEEdu5BUfMoUBL7lIM9m9YKjldfPWfF
AmLMxElB7KOC3kEeTmA2ux1rW5AtbngIOqUqykhfGFP+IT3hA/QTmNQCg7RO1elOplJnFioLrdN7
pKKQXcEAAwR+UAS+PFxqaVQgyLKl06iB7r/G7BHGdpR61y6qo8iRKD/aXBXqY4ASfTHZcled3XQ0
MUOc5f9kgIUPckwmPwz6iAfMbzqxP3aOUIJz7TFMfQzFEACdwbDA18X6fFBzKhsShJY11CVwqEsn
jR3TlX5VsTcBtw4E3T5/rUVikuszCMNM4w8qa5DJ5HtmYYUiemL30okUtwVaEZAfPibWchNBWgIS
pzeYHnFqYgge8BsVoK+hbZS8UVhdA41quVONIW6kU0ETf+nGl6b+Havjzl6kPR4mngwCeiszvDER
lcK3FowHKQoUYGXBS4dzp6I07ZgsJDxFkAXBK9ZVMc+vS79K2wKFf+Vok7af63x3/byuH3RsFAEa
aWgRogzEy+3UupakrVRJJ0Y1vnSWm9TRndJGN1GSMwrknVK1/nWT63ODXBjkVHhJYqwDTdjLc4OG
5BylqCsHoKnxpKm8S5fu2CsQyk27fUhF9+06d4M5zUTNEHm+gWf/pTmMUTVmFSc0yNHCSKLcLRO8
MOLBV4fxcH1l6yMKU3jC4LQw2D5PGaRWUxSr3dhgsm6X9reGBZkVYNW+bQQz8BiFB8CKkVtw74n/
R9qX9UaOK83+IgHal1cttbrk3e3uF8HuRRIlat9//Q32h3umiiUUj+c8DTANOItiMpnMjIwYZRJ3
KRkqVLPivSOpvlZEm5i0AjMrBx+dfoAI8dUgAsLLDy5O0zlmXlT3JaGBZsaBGnWPX18JwJdwBZSY
2Fz/5c50pMXYCY2re1V5H5vRl5QXs60FxbKVPcFhwewJ6LVAPc9PQylL3fdLppf3FXiHZMwlF9Km
SCbBC2jlGGE/0F4CzhN6NFfAQTNpIQ06lPfzaB/kdvL6zvBSKXPnAnc7/VMpwvvg2q8BmYcIJTp0
AIxhiZdfz6mjmFoR4sXoKe8L9axjimn+4lN7HDeKp70BwYjhIbGsNgMrXCYtl3a5e0hr7VqxpSgK
c2h9DFHp98AhRcu71M4PrVz6oD18WCxro4q6Dtc7yQzjeAGvAYVh3l0KDRriSGyiUC4iPNhBE9V3
ri71oouW5d9XC1QZAzVcRoG83uWHjSOjmxyAg8JKB5uF3Bm2m6dKUEyqb8R2YKddEI/KXlKdXQwU
5Rg5m5rSzZx1gtLB6oLhvAxIxPAbXLY263Y6Lhj8CpW5b912BL153kEkOCIi7M2qL51Z4hJeTQIY
HgW/KKzL6B0Nv2ORLJkrFcm2TkUDtOu2QKgGUDSjIOOeP9LUF2ofTVHYQLqZ4Cp1lkdJe7ESEcjn
OoLBX1gDGxOXgG3yI9vA+KM/DqKjMJ0zzW0XvNQh5C3wlrU9YgyPDN6DhJfnWJ7ylsrQ2Y5Cu1V2
yVye5uWuaKv/0QrnCQtoFlAhgJWMqrULHM9Ori0DSgm5IP8RLYdzBDuKF9TN2iiURsuPhtLNYaaS
RCTO1ykALjCMqAJ+j525aisXlpkpqgQzrdN9a0rqJRUtXLuIHTfWou9aLZJuWV3XmUH+0pyMSRkJ
M1jGqi/THVnQ5bPrqRRcBCvvH3Y3O+BwAN2aigk6LnpMdh9jzj0K6ahtSL30bj/KvtzF2zg2HquU
PBWlYXljl+6rZdqrtXkoyPDlRAQ/AhBRXHso4l71Smsjj9GRoPBKyIuXTNjXTuztlH4ZxI7tU5E6
ol35fz3Ty8VOI7AAGEBB3JCl32lrvmh6/pJKhqA0tLp7Z2a4q64yABcuKMz0WoUnZKh3j4Mj8kmR
Efbv54/xTEop7ROshU5PWZP4Yy6dWk2Uvq1FJabViYlLDLpcSRw4fZP2VJGcsIwf7fxDkf7cTqpW
XjCshwaYMNqYuCxVztXrLIeMi5IiL3CKXWfoIXC7Ry0rUjfvSenpS/FiJDJBOWixvbKDTsXtH7D2
Hc/tc+n9kklyZS/YLF35TrrYG9VvS/311trlIrnUkaYNkusFAjlgLnmXJhUlyjnaYfLuqJuLT1vR
GPp1fndhT+MQnIujkNIe8iiEzFnlthg0wxOC+ta8vBGn96Pe+KZPpUjtXvApNS7sO3EMfauCHa+i
9KB6v13GH0n7ZR0aHOKzDeOB5ZD4lKqyh0fW6gshEMMbnzWkdLe9Yi3ig4ABNU+kbqyUfnm66lrq
IBBmO2Ez1iA2AcR20ko8OKVXcAhPLjAdreDOXDtowBmgEgXdH0xDcec5y1vL6PEgYJo3Cv21aM+3
V7TqEmd/nwv0WZI4ZaFG7LMV/mQk21xNPSicj/eVMbqjkB9PtB7uXEsJaC3lBeuRp/SYSG3rqovy
cXtNa7nZ+Tfjz26Rze1SwYY2dh6xGq9Rd5HxOi3a7rah1cX8vf4xnY0skP37WbDV6VSrk2Q50Jd0
Hu04e0iiWbAWkQlu/9XFkRS8xpxQr3/24BbJo7f/bQ2cA+Rj0bZNg48lNSfDfFSS37f//kpXDQfz
7CNxO7709hCN6CGE9I/5KL9VG+1zkt38m+VVuVvv1bvq0L1KvvOi7G9bXv10GFiEBA8eQFcoibIZ
VVJNhhNOZrMjnXVqpuVfJJoAcv3HhHbpABnVlyFtdZxOm7jLkGCW6ncrGpNeiZ8gCgRcAR7G6Pe5
bDbvp1E2c9sOI7WsjnSpQHE6JLYPzaTuyzVn1LodNtAOpBEmTLj1zAuIWOpcs8N07D2FthtTitAF
tQRBbaUjCJpF4I1BnIPG/BVIrBgifbDN3g7jt7/Iu8dsh57gvRXg0R/Q5ybsvP9Cave6NnlplTuu
Tdklkgom5lDfprt+q8iuQ12Sn7JXoI/pa7zVDkpQbvJHlKC14bE1tiKFir9VQe5VfrFw7jh3c9nX
qoqfEJ2irfoDrK5/nOfJB1/RNtkoT+3Jfqh2zil+UAKIZm7ryI02i8dE/mS32IpQc2ueBfIsgH0x
5YhBAc6zMCglQe2mscMiaR76StuaI1KP2BCESTSDcA6ulu2ArJcx0uADcBE5NlD2j9h+42d09SGL
CugJV0o0oYeTTQUkzoxJBmoq1uTDOCzmqZqlPMdTivTaIZ8cK980kzLQZwwLqZivLwoQhbZgXrgv
etOgdxAerG3P7oAc8q08Sfpd3FtS6zZzK8k+fhGgX7OTabM7JrZkBq09KF3uZrI5d3dpZsmgVMqH
vvIkCfPh3jhJzabQa6nwig5guI2iklEPSGXb/ca0c7XYgG07ab0G5GDxY17qLcaGVSUPOrktOsWl
g5ZofmR1EONzeluK/xgE9YhmNgu6a5W8JPvIimPqNRpIVnejQVvtjjiKVm/aCtRcP0Fz3zgeJEAH
6aEEnQDd6JVm0FPVxEt2svTWnDbLGOvKnQN5CQBxh7TPPfCXjWogVarZedpUtd8xxJ+YrgpFktkz
0OsydyPtZ2dTUSP7niajHMzaWH/+He/2OrvXp406xRbkCcY6JtvKzuZsp4z5IHvS3DSRO4BRRX3o
gCLammZaWM+mFEe/q1nv452J/71sFSR7z6oay8qJNh11NgOdmnstq+RmA1DjEB1tSkxIeHdJ1/k6
xsrVE3UKJoZlYvRvVyd612EfimR4LMohQaV7NuR8v8Syk1f+ggeWQcGWn5fqG4YhiOLlVNZ6j3RV
OXhdCznap0kvILehV3YDWSCDWMN2nKFltityzcoBtpp0gwR6imnbwME7xtoAfp4vB/TBpMpvKilC
rax1GkYKCVbwTTXnC3jb5dZizykrzUOnRCPHzYzG0fcSEqXP0SHV4OHplfduly3S6FWNMw34VWqN
PV3qCpqdc4w/HIFAwdwBpZ05BwJim8Wvx5iUhzKZ6/ZYDEWauWMWq4ZvJI1tQG3QahAjQSa/uEpE
7MHFWKU+A0ZOmyY0wBCueElTkmk75HL5NM1Lp77IaZOiWQheeBlDxblCp9yVSqPO9rUqR2NQwMNR
OEg0Wz4U6MlJW2zV0G+XpdDpnan0ySe1K9V5aIdWKz+SuElNjxR2UwfoedTFZjaHqdnRDi8v9Foi
qrqDXKbos2RTi9Z5QoBCMpum+6Gbag8F97qh1UkrtH52c6rKTVDaebx4ZpmQJiAjqpVbRYmKNIA+
MVG3VB5ASK7acT5uiILY8LCULUbMIxt811o+555ezOPyMPRa3j+2USKXe6LbzR/cKshjkwVfc9Om
RLX8JDVT0TNgBTnOupe4joEiVG3D5pKmYawzTZ5NKyyD4b0d/WhLg6QOuqP8S479dl8cSmfj+CKc
EAuTXBiFWbQSMTrGJoQ5szFSTbXoLCu0nWr059gBBwjVd70c78bKehujUnbjXsRnsQJbhDlGb4fJ
cTx+eGEHLdadFGwIdijtpo35Rw2UI9A09bb14h2otIGna31pK3dB+aL6JMi32dfREpe/gMsh8xhU
lmD6tMMa0yg4y9tkhDCnIRreWLkPLxbKXVNKqhpJaWGhhlH6HQTHlSny5bwKbiemKtsnfh/PPyj3
7tc6ZZZ7ndlx5UP7ER/bk2M/Sp55l54aKBcvQb1pts5D+od4jp8Hy8dwak7pc7sTEQuuXMzgLYK2
O8bo0Mjk+9PD7HTtJBE7bKBm8dbGxfJb7xdRM2LVCgbnQdSPXA+4jcs02UgqaZ7HyAqJJR+WtHjG
NSYorq2llCgS6sBrQAyACdZf2sDRyBNrsq0Q7eZt/VZCg7z2bB/c1LqLqOsSd6ihTSE6kqtLO4sE
XEVgrnsj0npEAkd5kOTOdUZR1VxlWRjvLefBhlsZLlcD+QtMmD+Gd+V9uNNfpW/l5NoPpl/7dN++
tL/0DQipAaAo/WpbH0XN57Vzcf4LuDxxQY27tgb8AhtN/UIxP7p8elic9klwLlbKKxdhlXt+aMaC
RiNYqdAMlL3uRfUslx5tTE5jhMMDXhrK8nbppQdApX353tja70jiypfkWIPn8suStAC3nS+a7fzZ
4z5d5hk3GH4MiPL8UX0D6si9vV6R77DPfmahV9SkszJ81sg+kgHV7UqkmLwWaNDHZ0y/yO4g9Xdp
wWgWSabMdWLjvbC2XVa7RDn1iwjmsuogON6Ad+oww0PA7MoapBJqeaE1aX7dZw9SOu4SScScvboc
QEkBnUft+XpkcJTUqtEWxJElrPOfvfMnKt/z/PP2tqzf7mdmuH2RgLDs8Oa2wmSP3tGYu8tddkhP
9J18qBvpMO8r9KRFOsyrd/uZUS5G4lkztFODtenmvFVmZ7sMatBpFlL7lrj6mH9vo0n0AFw7cKiO
oC2LjjTK+NyFt5jWkGcTfFy3yk+QJN5po/OtS+sXahQHterfbn/ZVXMa3vuYT2R6VJw70saU6jjv
rFCiUeIRrfgRK/MPqzd3Wu88qnoqqDOsuSVwSP/fnsMF5yHKgP9g9qgjP8hRIbmxZD4bhAjWtWoH
ZCYY+kQtyOaxQJTEizqqJe6euIdIhjNrQVOalqfbmUiPbyVmoGgCvjy0qzRgyrhMSLU7e+pBIBM6
KVQXyj+WUNhh1YIJvC2gRpjO4ivOeCeNukZtM9Sc/g6cc3uloMFtPxCZ4Hy9IFo8NalhhnA5vEsI
GO1E/Zu1Q4whG0htgGLpLwiWC30RRozQiTVCoJ8DHblA+0ox29kErJyiuiQoXlUB4HZtWWAhxaMA
fSuGN7o0qUYSuLt7zQgH6Pa4SVlVd0BC5gJnWwkUTBER8E/I+Mr4z6WVuq/H3rJHEO429LNtp+9A
eXyLo/wZQhuvKBicKAafvn6QLIzPYzYcdL+guOEO7myUWo/HthFW6YedPij900AECdzqx4NoAOgN
GZkDXyKCzEyj1FVrhJrcp95iouVL6lbET7FqxWbCmBhzv9aomyvFLq1ExkLyqHPrSPoTKVr2b74W
KDqZ7ihG2fhWlKLkpC1RCwu1wvwWRdORyuQkd1+WEATtC8hngRHGdB4zdOkIZknyhsRUD6X2oKeN
X2aYoc9GQZKyEtsurKiXViSbLBopYEWRwDPzp2reTCEGmR0MLsNl2j8m2xA8MHn4SZLI7ZAC3haS
DvSWcQ8ABcGlAH5/XEimaHvWessX5rgPRxLSL4sa62G57PXxBPqz+2V6svO7ZT7l9SsO2K6nxb9w
ivM1ct+xXqaiBguaHrZkr0+PS/2Z6iJ+y5W9QvBRkBnZGEy+GngDCRY0MfpW/SsJS+Hb+ptVfnw1
doNmmb2xLFTr0Ppgv+EsaZ2LJBpnmnT3Ex1BqDE9KJZoAvQ6TXAYnyqbpAVKHIDeSxNy2qlZbY3N
/ZxV4YhZeadNX4hB7qIkfUtqEBPfXtL1Z8PGAOiCpi6QefiAl/bK3LRHdCIbqEkChNqhDOXKsWYF
0OFRN7dNXXs6o7sAqxaUJEA8zwPRpTxrbS3qm3s7Uw+2EVvbRKuxMIN+lrH8ctsYi8qXxwqISowG
YlmsWMRHbVCozXmjRfV91UGjt/ll0wYLq+6kZPDzFDeiA85iILFuW135mviE4O5EVQFj6lf3U0Tk
emzq5h4vqPRtmWTrKc6i74U8KYIjtYJSwm7hRpLZ7ikGX71QnKjLZfAhY/Kk20ufmIX3ctd5THby
Ln8Vjc6ubd25Mc5LtA7UYiUzZs0kxNPwFLcgvqjt1gXf1pcxk6BPRDUD83IQ37jqw2H6Wde6UsWz
Vi/8mP7sJd3TVKHi5dpWMd09xoGBHeNTvVHpLYw71jW4yvogbd1O9a3NshtcNGQeZYBCVVdHIWr6
+p3C2CH/scs+9VkMIWpLVBAo1vclqtSa9B2Xgpvqr7f9cKUidGmFS5WpEilxmcLKcm9vdU/ZOZbb
HXviMrEsGWW1ChMf0G0U9Z3/dkn5c3e+PO5VVdt12sgLDLPU09jkmzjIvBZjeUvQbfudaM75Oqe5
XCeXnJkVehV9VNX3bE4p7iF43zwLPuV1znlhggcOMYzWaKKTgVGyQfW7l3Fbb7PTYrn2XReoG9Vv
HptX8qr8Fg/KXZkG/BUMn1CzwxsVpQzuMoAIV43ATcr7qEp3xBz2jRlv8AwKIr32ygHdrVokFnl1
LAAHRFTBEwgRmvF+XrrnokM2Qy0Bg5fjUxH/aMC0VPUChOX1FCdnhHOSXGnavqdjiSlOpXQNEGy8
dZik7Ap3eK496ilPCxvlhNKntSduFJ3An+J3p/EoGqy+dlful3D+U5haUhf131+SPLThtM+C5Vu2
bf0ZOANPPiaC4Hblrxf2IPp5+XljzFj3VgZ7udG4jvqopangCro++swEaKUgfI1H8tVw6lK30Wj1
fXmf3JG9stE9Y9f/RmMt20Z3Q+Oqm+ioy2796Qhu3Osx+b+G8YBBeQPUy/xEPpg5pAmdihKUA/Ub
+aX5yjHe1R8LJO0wIOt1QWVi0HreUcy6+c02CgQHddV1MSKCch8jUefnRFJryjs9lor7RvH7APPO
Yf9jRNFvY0GgeVBOmLX+L/pS6y50ZpZt+VlA1+JIU9LSKaAyLnuqZ3rOZ/TALuPRH1862N/eXudV
hojPjNSTQeJYZZMn0lApTdLcngtQ8kYAXRV4/FDtuYeOSRBp0ZZkubCewPLzi6AOk8wge3GBXIlX
M4EydOxEC3bWeVYAQiUu5lSOVVC9lb+036kvHF+/St5gD5TGyKRYFnAFkXEk06RaOhYYlLRc1dOB
NXCXz6jzoxclBIYSVQzqk8P8rf/mVC4wQbe/8NohPTfP7WhZQKGHdkNxX+D6ShHoiSgJWLWA+ozJ
aF7YcPelz5ipvqCpVxf3s27eFUPmOwiCtxex5pdAY+LvM3ptML9xOZuRWca4OBq9j079G0ttTB/M
13cLtDLBoOeL2pTX5K/glgVDvgOWA9QXMFJ7uabWTog52grFpsletsvvM08H+Wu+K7b17vbartJR
ZgpFGdvUQW8CGaZLUxa4ktPBquh9Y0thVW3jXxrwK5MlUhm+ZoyBIdAlIwGA40NXSrs0lGZaLYHQ
BFJiH/oBM0vLRt2qp9nLQG4yuZnnDH5je/Ve+dCPYj3UaxoHzjzniMoy6ZFWwHyfHbK3ak+DaK+/
FLNr3+emq3nEzXwhT82Kb16smYXZs3hWVClN9Q5GMdYZufKH/ZsRHFQBcA5ToAWAcZCDyKjIJpcU
xyrpRol95zb+NjR35RwJbsU1j7EwQYhkjRHC8mgvvTGqrhvN/H7p2u2iteB0blzJGJ6H+um2b67c
QmAk/scS5zK4hLSl0WFpbOc3pUXfzui80hBcAtclXrjGuRnONeKszXqwmefgFcnygywFCJNBezL3
peNiBtj4I7d+8Vh4opfg2k6d2+W8QxmcCRxGFpY3ph6gTq4j1NsQfUHOGSwC6ldFwhfEA2l6Nw+K
3z23pw7wjq10ypaNhsdLFIgK2KvxC1TSyLdRikN9h898i9RSc8nIkecDz/U7DiTEr9HXPtRjK4Ca
rn/Ef0xx+a+itRgXzLHCsv1lRA8x+X7bB9dSMUaL/Z+1cPeLbE4JcHMwkP0xt+CM/xi3xTN5Rgu0
Lr1m1/uaF/9Uj9J36vcAnAmFk1cj19kP4MtYmk5TYixwE/VRaYOl8SkiZrYdvGX0s3a3gE5ITPC1
7jj/WTV/LcQonoEgHqtGvd7X0v5uNJqXbMw+b3/dtQz7/Ov+BS2cRciuMAc7Mf56Coj3K183Peim
I8UF3sz3pNo1d90rtV1RlBStjwstyCYq3a7xUTVoN7oanf7MIzkuTicKLiv5HvCqfyuCjHGfp71r
O3nMIwcL7DZy4wLoBAIVaYLyN/ZtMx5FHDerx+HMHHfgITQ39rjP83sH7QkvcWrbnfox8W5vm8gK
d77bOQGArIF3gOnKJUsJhKkuuGVEJrhzDdjmAJw1TCTU8kFD7iJPEpi4vsjQImBs33jeAX3Pc5FZ
lWmlMtGy+w7t1crqyc987DaLSrMQEBJRleza40CDgCFEJk4FiXKefQjTsGDx1bvs3iia1zyPXsGG
9NEq9O321vwttl0+MC7s8PRDVVxLfR73GQoC2qZu3WVv7JRvER4aP/pXZwNSc///zpezpb9eh5CC
r8tWvFrfiULzdV2VSULi8YhJYNbF4mv8caV2MWZn8IH9gSn3eqXnPOk+lHs381FEU3TtMLAiI7vE
+wotRj5HRyPAhEqbTO4lqXuGbMxDZ7b+7W+7toWAuGGYEFSAJtrBl+lcFKWzYU4dwWOm9dTqCRVl
tyO//zcj3AkeVGuGEFdP7qFj4iXJ4HbavEk10ZD72loQl4DVQOoPWkMu759yq16cQklBC/Q5J49Z
g0xciOdZSa3QhUWWCDidDN08vnWgLrYMVLIkhY0//ZTus9YF/hdcjcOhyd3kqd6DFUvIjXw9HQHK
pTOrBlcZ6qyUYsQFVhkhc/GdPsU7xmr4SO6dJ7dzzd5Vv9v7fjP6oBIGZ1xyYPLibla4o4QbXIQA
W6nRXf4e7lvTnkBNLYokDIxEs0sDuv00KZiirWO0t7xy32CIydlqAcsl8iB9bk7Qb/8vMomVPb/4
LuyuOrtstaLMicJ2g6Vl1cYBQ5Ifv35L9xIItpLMjUBdIbgpFBanuXB0YZO7aPVSKYu4h03Qzexg
UfmMQRaa7MD16LI7XgsWEJS+Zz7IORLMIghi/Mqz8/Lbs7BxtuYaGM+hrGF/9Ir9kgR5CzpN83fz
DBVx1NHAjqjMbrvvf7WVa/xutv+iAHP5A7ig0bWOGpvO383XNhnwzj/qVySP/avkDZ52GO+Snb3L
D/Re2itDIPr+K+nrpXkunER6UYJTDeufPXNLTbwCfjhwwWRjFt487Ixg9Bu3egQoUd5hWDgWFzPY
Dl95AAguwHABfiMwWF3ugD1UYN/t8AGi0wwETRrQkxNIrA7tysd+JyyeMC++ZY9bsdG0AwodsAeW
v3iXb+i2OhaGO2/MTbW1w1lY0lu5edA21MAOhFvHuGrGGkmPyceZ7fDYvrXRD3OCYjX46toBXMD2
I0k/NfldB9CUjWSosddC3rXPXm5fG9c/gglRauhyM0gPfsrlV85H08zasZNCFXz3mHsx9/USiXKY
VSMao3cDyu8a9lJKEYooUSWFIPcB8waKRI01LYKQITLCJZfaWPZK32ElRv0dJCNulItIV1YtYGIQ
tx7IBq+EDc02bRwqYRnIkQ+U9EGbi7rXzMkunVBDMoKioQHWCyDHuCsI2L6hGmIZvAMK+ZUV0hHQ
572WYhTPrn7e3vnrqM5MoUOh4GsATsGfL1CLVdU4ghgnPjbDW1FtdU3QZVpbDRMLAd6JYZ74OrlJ
yz6SDdB4GPPkkuinHc9A1mTuZIvSfra5/Hc7t8Qd3j4uOtukoBagseRNyeSlo+MCIeABCABNtNtf
bsUPUMWCOChjwkcLgHtjZGpLE2nAsrKxfob+43fM5YvyrLUF6RA5Yy0GWOLnCZpWmiTMasGGpdaP
qWEnhzJbhie0HjoQTtaNvyjx9OWiCAjeEJMYhhp9R37SRgIqA8wuIITAFFi8MZ2SbGIaifKalbuV
mbEw9g/yNeRcXF7Tghi3GmQM/TNibPtj2VU7ZUF2N3kK6E5R5GTlJeJh1qoFsF4Y6Ne8ksnkMGIj
hF8eBNMWcZdBNdkJ1S2rKXf7ccskZTPUDnQQvG7HvbqTxEXd6/sMqz4zy7zqLKOI5IqOo7I4yCjG
QPFrLzZ8CaNL6LJuq9p1Hr6Mrgbh5LlB7oCb1tSMXSdjndNHrLH7w3TbqseQuITJ1OHr4RdnAVpH
jPcYuq9c5KJLnVWODiZwM5vUvWpPdFfp7RJ8+ejhogQNFXrx4Ee94r3KC6PF0AIg3Ln0bOkEwq+p
oHK3EhcvTHD7FJdNpuZKboW5ZnoABGCA8a6btrfXsVKdQ3Mfeo3ACOOIX13+tkbNpRlgRd/KQQPp
3xo8vB7L7SZovzigjgTfEUYrRXZX4gqiFt67ALgBcsPHlc4sMQXZxGzGRdlI7/bikcrNN5gz20Ny
69BHrvZRbho0+kVl65VjB8uImACQg1eWp1wsupEUJYnMUJV6Xyc/7eQHvrQbDb8En/b66YBPC+pP
UAgwAl2+szekoCxLgbTHp+328yv9oUhgWqWu8aQ+d4HiKcF0MsqnSj3aSpAa2/Lb7R9wfT0wUmD0
aNE7Be+DzQLB2UEnpNYzVVIxZA9khaJ8SJUA6H29hzpawAx9C6i3eQ2Hrvu26waMs4+y8Z70ptdV
aWASC+Cz8sMoyv3t9ay0MVGJ+Yv2Z1TbDh+vl1lO6i7RrFAh1qMJSBiNHHdR6t+VZXqA1ULdD8yJ
7VsBVFo6GphlP0aaaOh15auiUAPUFvIvMAryoiOmMmKCvsKMjw69DDUf8ApRBI++aw9lFad/THAb
l6WJ0tMa64QwnAoJDqJDqlDCM68qBHyaK/XrS1NckDEnSMEjX8VqTsvGPGh+dR8/4iWwb/3+Tr3T
d9UpCkU33/XBgFFEZsBDcPFdMWVTKSXF2FArVOWhCa10KI5jMpWIPe3oRpVVbCcyg+7KpI3gclj7
siBBQdcPUQcvHu4q6jJdSu05sTCaoKa/CxQ0PxaYCjBL33lFXYEMWeCza+6COINlMur2awFZs1GW
aGysUD6kuzZ51lpvONb+gOCatdv8kcReVXpCAMz1IxIY3n/M8lVUm0o1hMNgluwz02Xc+KY/bqoP
58C4pYVFApYpXaa9l+a4TKouS4xMpDAHBsXPpvhV9uj7F81DJ5m+Qhq3AMeNMx5olPvdbAmceMWd
8ArCVcxadQhEnPGykFEXqrGpSVFCbwDwpvH73FCvLqrYbcvFzy3y5esf3nNmknutsoFCZ7FTK5wz
3dehTG1n77cd5/r2ZxYwSIhdxCOMB9/ZAyGtXOLyqJLYS9J7Jb5P1VxwHNa/3D9G2L+f3RASWCSM
OMIU1dC8N6ruReNLT79HeuK20wPtB/9/WxPXilRA4mVLLVvTgLdDMrqW+S0hIsjOyq3EMNfoUgAQ
qZn8Y6+cDG3AxAmsaP3iDZn222kAGlJaqIijgvhKo/bHv1gXSNfAH2OBMohPBk2wmEc9BBtQQPkB
8pa9OQ4bpxXpDq/ELqwLenIsamLgiXPzpiA0icG+GdbON6t9lGzjYDaF19ai7tiqVzAiccY5iVlW
bpsG4gDiBZ3lsLEytK1GNzOl7zGAElL9gIt9irXP299vdcf+McgHKz0raJqA/TjMq+9TYvlUURqw
teh3ZbVsgX/b3ja3EpJBW/ef9VnchyzpkkiOjNRTNcYgqo0nJfryfAO4hHDLYOQSYR9tCrbis4Nl
6HUPog5M9smZ/JxphluBcd4ANQ1pZsGhWnULMArIoKUwDNi6NNW1JCVWDVNa0++aCLOdtbOJm0P8
ZbkJtibGh+4ApHYtN5GDeR2q6xOCRaq7hYUTFX/7FxsDmks2iYtqBg+7iJS+qtq0N0PMnHuT/Yw5
YMF1fE0igEVAaxpgMVDkI3flEgDZjKVcjQa42r58GoPyGCPW7ZhIleolXnsCtQ7raVhbc9O/W1tE
QvFtueJ/LFhAHQ8NNry6uPMVTe2UyoMC5tMYIAzyhsxdENdXDhQoSdEXY9IDBpzj0idMMFibrVFr
YeqAlTnFO8oMiNZ4mWVhpvrj9q6tGcOcEl4aeFWhVsjdhXjiDGpa5lpYzSm976p5LN1s7tRwHO0m
yFNSPWuTMY+CNa74PVi9LTg9k03EObtcY1kUkkkTWw0xpu7R9Gdi6i4lz470dnt5K7t1bofH/JeR
mhWRZKhhXGguze8sKlTcub7rmTY5ZskglQuqo6vWb+sQFO4ivKMAlxz2xfP0zXyYH9I9CbVg3sWQ
se9cURK+8vKHbieCFBwFFLZX4179rFc5KvHIhZH4j08YngXMyUJPqQjrh+SR/BZavPYUNFHg8Mj8
UZ65EjvAsCHeU+VfQoFl0+zVAAWv43Jsdsq2vCNP5iYP5mP0JBxEWbWLIh9kj20M+Bjs38+icZNH
OaqNqHEgSwwgGx3NnzTr7khhnpKh+eM4UMRK9Hw3doObjx9lVnt9MeLoZ13iLtDAcTGs5sVyJwjd
K/sOAgcEAcwvM3ANc/Gz3yWpebmYQBWHTV27S1r7eam5xPx6NMBM6ZkZbvkSnetMdZAf17V5Nxg2
8q5sMYKyr576Zco3Lfhabp+Z67NpoKKEogCEqjABxMefyoHM6NQqGJYFMiWzNgUhm0aX3Hn6ddvQ
daqChgEkzUFjjkTZ5LtG1HSWJS9bPaxG8qDUCpBQNEyi5zIujnJNPDWZBWGHhZXLlw6G7DBpDD+G
djBwMJd7ZpdzmkxZrYZUava6vvxU4B+eXcVPbWvvQGAH1SdQ40GTvHi9vdbreV2sE8cVL1dguC1c
xZemlzFPF3WWFDSWHMjvqcqu14rTUi6ffdZ+h7DxppvSnT2nT2O1tIItXV33mXEuzegb1MzKiahh
OUivqgLBojED6oBIqds1BYR8jO+xqWxSxn0nWDf701efHCkvQiTIP8FudLnurCOzuSw22Hh7R/Uc
0jya0vxBMYMf1+WTtpCHMk8OdqJvwePxqCPtcqMM/HbTUD8Lfsr1ZYDMAbM0qFwgubsiPjaMXjMT
oinoGMzeHCToBscHx2NQgMi1dyAd2gksri3+3CK3eGskA11yWASHnXVPc+N3DR0Jd4AciSePDYjp
c9Wv0oq6xYBANQ+p7E2dNgSENn+KTBJtBiuf85vBiutQF1LwNOCnlko6SKpS6gqEjfSHpJuj7ULq
2Y+kHKFSMX+D/hF1QLKAA9bI96DcEz0ir2MLtgDlWxtSM5j25x9bMxJeVaaLEkqyhHMHBTJZ3y3R
XSf9vv3pWVi8Xuk/hpgvnEXnFoWxQq4m7DWln4M87LQUSI/sUc5/JJ2oF7XqWEjecTGie4Hq36Ux
aVTsYsbKkGXM/4+0K9ttHFmWX0SA+/JKUrIk2/TSbre7Xwi7l2JxZ3Hn19+oxj1nxBKhgucAM08G
OlULs3KJjHiA4tot6ZPj9fVcvjZ8ROIfE4Ln0odKp3NP9cjzvuou85kdB0aj7q9b2dy1Myv872e7
lpugzM2mRI8MtPGzefBxee8McE7OAKETWT1PtiahgMEyx2yWHGuisx4YxAld67WXi8hsXnr+vaMf
jpKI2A0vkhScHLWtgX26uNP1LAIUYt/ATweLMbuodi+n0ct3DZvfpgVg+Otbunk3wKmDYjvyoosp
aFTxLJYrsRYttfsOSeg9SvLfrpvY/KjA0oEhMrTO8FmvTy3LK2vuIXgb6cO7iwBBWaZAx0SV+Xjd
zubtOLMjeDPQqAIwjSQ2au1a8StWfS36/kuRaC8FYfddGUs6FJfxAe78mT3hydQYM1Fnh7dCBPKI
RKX3Ibf1q6JcOqpxXlVlKoKq/zQ1DR5qB6kXUJzoveC+rHcznZ3Rrh08WGSwdo1p3aLi7fhZo56M
pf5N06n0a0OXcHBvoFXXVsWEqGsLvBE4Q2t2n/sue9SNMTKm/r3STOKrcX/K3LkJqNedip6M/MPc
T731aQ40Ho0hreVpBThydP6gnTkASL55MSl1vNbLeKTVdKwU/TEz3JfrN2nrozg3w/9+ZoaC4MNl
M97FsmyObpO9UPQcJDHPtg3EsThNkIGLXDzx0JQZUbCjFPTIo5ufyoW8XV/GBr6Nb9c/NoRTm6lO
i4qvIzGZG5JYuzfIcDOBl9l3SnwjwJ6Bs9iaiO8Y1S7Rs3Cymh8kH7KA0P57lWcf6gJRTKsi+Grt
k6f2p6GopyCbchljzIa3tRDQo6MJXiLUmoSvafScqWuSWo1McHxpBvkza94eGeTh+p5sOKOVGeEG
jb1aKmPSqRFQ2UE92h9sMrAHk2aB9t/5+LSx8/0XPV9qUje3E5wxQdubFo7f2Ie6r4LG+zdPPB+Z
RZsdEOyLyVkdgC27M2dMrVLzpA4Y24jd+ev11WycEHogwCqCgBDAFl14fZ2R9krDYxYPwjAkr+xA
zcCG0BvKr+uGthz5uSHBxYGIQ03mVtOiAQ7EgzCM6iS7zou08Rm8AeH/Zkz4RhbMd9ZDjZDPGRLo
dbLAaN9BlR2azv0ySz7IzYUB58QrH4gxRSpAR/MSbYA6R0TTApG0l96xEqjbylhCJZvhzgtZfrNt
0XGR1ZmYSBQzSs+r7VHVcS9aZ3lnrfO4TNkpHbvQYnEOrutS1pPc+L5Q1v/HoHBJZtJ37WKMGsZl
jWBSdDRfnwsky0kSSw6O3wIxhObPIOhbwNR2MXdME5WiTQ9LJsvvMWpxoCBwIS49Qv3ujvbOTVt7
36/flW2T/OA01AaRqa/fBbVEApKgJR8tkwNaYVBq+focP0Nr5Z2MXewnOsQOQK7+et3s5p5igf8x
KwQ2SWlpjVrBrBOTn0AZ3mV2/jNWnENl9s/XTW3eF/gPcPsCcnEhIrBMwzJ7SadFKXBcvpJO+3zG
c87GbPYzRXkYHFvGvbu5ujOTwgfYZkZudhbDR6Evhu8o8Z06pS8x9GQ6kLtfX96mCwPxFWoseGWA
9lgfYNwWTpuyVouKZvY15yWvf3elZAu31/OPDeELwOCvoowe1lPx5nQ9LK9s8L4phXE/9unk/28L
ElzlNLVtk0IZISo6Y+dCgFdtXjRNdkSybROOCKILqctqLGlWEG3d2t5DPkjgptu7BmkKYG+AChZn
KhtzxAsGtYloSOawrbsXZ6A/K41hNLZIJQjQrUvO30gO0Nzo6ZemvlSpWeKSo9lEjDw09V89xGX6
Bbw+ROIztvbu3Ji+vnKZOoPVfay1qKOzDXzw8Nuc2hcINkiu3bYdRJKcwQfFSuGMXMxeQcSSalGc
WY/2nD8oY3cHdiZJJrBpBhUqRGqI0S7a0RBjcOZcxd5NPcYa9X46Qj4kUmsEAp+/2Z4BviwIw280
ihubTQOD9EQ0Fxj+Vr5j0ivk6iHXrWxcO4DQPQtQYPBJoFGyPh0wLzYjPiI1ohQdb429ef1415fa
C9SYj9dNbezcKvLkCcFZUjHXWTYMCVPR4oRrZTa972f2nNf1y3U7G0g2cHlBYxT5IWBeOKq1objr
aWJ2jYp82753PWXnOd0jZczZk7g6dWZ1QzUFYgbASCiz/T0ZHdvHkR4tL5eAZzaXfPZLBO/UDDqr
1KlSozr+2eVvGlDxEKqVXJTNIzwzIlx8vfGUQVNLNeq1p8G5N5ENL9bblMgIdSWLEbG/Zt9jJR4W
0w1vxjz70/zeI5GSHJ5kNSJ0tZ3zecwzrEa/McFIoKHrHmbjbjqQe+9+DkHxkPhzfQIdjb37H03r
63uTK15lxGihgZJ7AhvXS3EonugpDiFl/3PBTMMzF4yykcRI3PHGGNzqwppCTtYkTa8YCdYMmq79
iAH+4kZPIRbFHrjuRb+3YPxQPLj1DsvWJFUj/tkJYeT512IKnyX16v83vlh3hf4tk1KCbPRC18vj
F+vsw/fAU9sARqYCLseOiu+oYX/vHrvdSH0IDbOn4kv5WwaL/xvYX1sWv2dnRluw8FqThz3t9j0G
PZeQfQH+sPs2xAE9Js9cxSB9Sr9W7v76LdraTkDX4UmBGeEt+7XdQTfHGHJLcKixR/w50VooUZcf
141sbilPdm3Q84BkRWxqJ+gTaehDLSCe7t2gUA/kAE3l0PRtBbdlp5zyHfkiuykbDsDR+CwHmPHx
/InQCp2ZnWZhPiVCshWkI+YMFBDz6TIXsOEBzs387dSdnRwKzm6V0WKJNPMXQwfMYsqusWOIbZY3
17dxc0F4Y0HogGgIsJH1WZExTdSkSJZoMYyHDEJNRMOFbGNNYmfruBw85RhxxnycjVuxNmSPI1O9
ksyRlmMsBGXRFr0tN2zDQg/zSA05T5RsuHPjGXRApQRAESiiuLKNYJQV2qK2DMdlxEuoje2+Vpdg
0aE/Nsd7jdSvdHp15+KhasAxlqR+W4JIzZPJsmw0Vtc/Q3gDh16BWFmG40y8IoypG5alcdINNErK
gwp0sKU9lJa9d4GiuX66Gy5gbVl4GHNCvKy0sAH6jePTZ2efPo438bG+tf3uTxm5e9Qc72VEmRvO
fGVVzJHtrNNTc4RV6wGviPunOGSZb6d++eF9TaLuRF5MkCpkIJYKtNR3fl1f9OWVXlsXUmXASq2+
Ztht2nZhS8xQTyzUHrzD582ggINSGEDBziUFoFK3nmtnczTWvzyn9+38K7EkFI5bSzm3ITxMLlpN
KArBhmd/rRCmWRBM+zwvBKBwmGQCPRykfS9IwRtmDMDx1HPkxvWBzRCLH6ikS7K1jHMTwolMdpIs
cVfOUWHAPefM1zoaKubT9QO5fHbWCxFiFzxFpWm1sKKkJabN6uGQDxi3u26Ee4z1m7o2IsQp2mhP
bjNUczSg52Gmxq4rGt9tXkY277Re1iC4fAdgDQSpYMECxz0c2NppZkW3JKWB87eSr113T93k0JtO
aGU/r69qc+vO7AhbB4avfDExqBBldRY6Vh64qS5xRRt3AI811K/AO4/3Rmyr296QLhSZAJSFEn/Q
vxZJj+Hvl+vr2DCiw9mjMAc0B7pDgrtjljYW2VSNUc9eYw/3jL7NpqRKsWkDCGkUxsDVdzFVmaUM
pI2KPURL873tKt/uvk1UEpBunLuOYQMPNWKMzXniq7wwt0QbXx2iHiLbzh8z/m2CQFk+obqxFgOf
vIO+L55JlAzW92taGmrOjjsgkz8N2Uun31NFEtlvXC0DYSDoTcBSDvi68AR3mq40nddiKW3iFy2e
XiLjkNo0gTQXXO+Agl0wXLJOr+zUo0PkWb+SaQo63fI/fa8MXKj/WBCbOKo6K5aSpEPklEXgKcZd
Ytx6lcwTb50GeB9d1CIMILHE4HKe23opU62H5sy73T/kYLZNZd1TfqKC/wKOG5OlaLZjPko8Dquw
qyUnYx+V/ZsGGGj/QyfveccC1W/tMNHePr9xYJpRLZCQI0YXHViBrrseq1MfJWTxuTBQreP/3pWc
Dw+ghFVx3CeIY/Hlgz9KCLBMaD4s0NYdIn4RfAqVVx9Y8geqKicLdUt/UbUCvWhdptey8Z2iAQ0C
AU55hIkzfqLncTrqi81kenx5ZTT2ebjoIKZpfpoQqb++kRvvDpwBRyKjuAeAoLDC1ouLyalxbpjb
eIjLGuwgSgFRSKu6RWp5iyl6mXj0xlcF5CNwjzoA3riOwtqUsTGHvJ17kED0t83ivCGflDw7Gxee
Dx+BApQDrZAbrLcvrhbQgLhtH+UYPiwc6Pk2bag6svh783acmRFWgskPPct71kfETE+YB7ptl2He
K+my0+xywpAQ/Y0RuufrB/Y3t7i4k2dW+d05uxulilfVTfs+Kha1doNULYz0h2207jeix/oH6NVj
8+SBXSM99gA1aTe1UlZWANapwQuXNF7UG2okbobJTIgdBcOU55iYjmMgXo3MSd2nPNekH9LWhUZj
F54arN6YOxcCDmIUJjN62kduzfaO+p43jxOtAlC4BNe3Z+tMTOTtHF2/wS03OOCCQe+pi4DnCFwV
KJnuoY6/zZPlJ8tTM/66bm4DvAJjEHaG0AmkaVEWXZ9GXyx9St22Q0qSLdBTzffZjfakJMEcgh5S
Skr5t1chnD7YyUEnCN1aQ4Pttb0ya+bSU1IjMh7GHT0sB1Xb6xTSlbslyl+b43Sj3rYfdnNjHHHv
VScwXgrVV/bXl71xnKtfIdxBMwZ3ZGklBoTZHqtXcN42ZhJIgvsNz2TjOYGnALsOyCaEj7iaWoPW
LNYx7s4cH4iNu77bzxUQUCCmeahrKgkoNshTwS13ZlDYWmoPA3UbT0ctrTuq93yqYAqWoHtmNzL+
8w0HBddngbYA+HlAUgVTpTtbtTZibROEavx8ru91qDz7E5NVszY2cWVIOChFZaNaxH8NJWWYYyeD
HmIurWI8sKX6qEv9z/WbsVGPcVYWhbgMMt45hrr+7mL7DnaE4QvFRubfpgAyy9AjqfFVSOsxsmUK
r5hFE7c0oC4ZaT8X6hshOFu/K0AeAW8c1A04USAX7vg1NGWMB+P79RVveBwQ8yAYQfaBIEsczdbH
QqvdAvM8A6t3JAGuV/mWT6B9dEEz30wQETR21y1ufH2r503Y4qICHKNUuj6y4MXN7PfsNEFegUZO
2v/YfKvP3hphX8FFYDeLPvTRoJfHmpLbPJUF2Rufgmkg6YHUEaKsizjeMxp7Lqesj+qlu5+Mcl/Y
4AK0GlnPb2vTzu0IS8loXqozKfsono9e95QVH7H5uwVBwfWz2dqxczNi5uPlKPCqeR8tuXXjZdUX
hWiSRHFzJQidgKTAS3AxoxlXhg1IfdpHXfJMGEGhvw+mIgkU89v1tWweDU4GkSjgoBdUJ9SbQCKq
wlBZ/XArzlpBA6WvJDu2YWX1/fDlnsUzi9EXHmjN4XYtZW938cm0b1gik1bb+krBis1fTHQP0Lpc
W0Gzd8wyDeMvxCHUn6bylLGcBLmiHCBW9qDFM7phslhta2lnRsW2HrJSFwx1MOrF9AU6NwfXKyJX
OlG4wQeFlwSPF4SCNSBQREImrZwpqU2iR8kdeW0xw/Po7ItdGsahfSwP0ymJhtfkgHr4Sc4GtXEb
AR8CNIBzoIGfRji+orASux+Am7cpxBL6Ug21yQxTJXkeukw2O7m1UnCXAGzG7z4GYvmOn12WiZCp
IS0wZ1yaiVPqOmlQVEH3YRFfP5IjRQWYBXhhIIh+MB6nT6sAgjQG9QaQ8EEgDYM9guutWWlmfUWA
utRPtT353dzsLEXG0rBxb1ZWBF+FsaFM63RFjSYA6Zzih+mUuyWVacfLrAifRDx7Y7FwK3XyPEOc
LFF7f4lfr/uQjZfZM0BaiKIA+jMoQKwPrIbahlIzVY1IgdEvQpCKRWqRRq72AUja4bqxjbsIxUHg
5vExcJ1x4XRcs4OTxxRnVBfJrTu/NF4WKt689/qXzxtCQoxZbFwBYEiErfOYbRTUGtQIoNUvqFH4
Lfj56tjZEVvi7LcOCUkTio4oRKDBJUTB1EvB+mSlsEQwS5stPfXHuHn2GiZTUdx4uUAtY6OeBhVP
pBfCmohG0csYcr6mB719yExZ85H/A0LqgtojBGJBSI1hFBEvqpok67rcWjDTUN73iCZ8uyJ7ohu/
nF5/hPaPApSU+za7+qehIi5WBbcBOikA80Q4fO4ljNV2okYZlFZb1an9oTaQShCZXPsG7fLakriH
5pBqRUvUqPpjnuadEWY7ZKFhu9d/kkf0IqH5IEvFLo8NJi2kuqh/Q/BexLYPqoGcsJqXaFhi33Jv
LZlUgMyA8AWXpVsuyqQvuIHqDaumyQflkUwW+/KaYxXoFOHjBGH5xRjZkGMIZHRH9L8bN/Ts19rU
Hp3ZlKR4m1ZAOM/DTReyjMJblTqVAw6DZoncrtpphf2zYexr0zSSKvtGUQCrQY6OcQP081GkXDs9
Q08Kd+kq3HQ+7mA6Od0tM2F7ve3V+7RyXxydtfdaMU37lpHlJtYmZd/MSOWrOUkl7asLp4jPDWAG
Ez4E/URVrP4SFDArbVbJgzdqfu+9dhh37P22ly2a34PV5w07qIMgmwXCEk0EoRKSgW16GR1GwH/f
3Zmv3UMSFoHpD7uE+Mu9vAl/cZggp0OJB+wDnAwA38B6kxPXqxWEG060LOyrqZSRUY1vjGqSO3NZ
b0Pjhyu+uoiuIFgjEhoV8bgMvddytsssaiL2C5jB8WaEGnm9q47TK2pM6S15K++l2KWNk0OUo4F7
C1S2nPd3vUKt7yxvylU7oq/KF3Y07iDl9RS/LFAWTKP+GN8mp/abKim7XCbwvNOB2R5dBQ8lqqfC
i+P2XoZLWLlRO4JPVFO/lxOqjKV5n9QYHE7HvVUCS112v7oJCqN1up+aP4o6APqg7q6/spcnzFt6
vEeJzBB63ML6vTKpKx1PQtTpd+P8fXK+L7MMpHnh3eBszm0Iq8XAxGTOzQx66qkD3+2zUn4+I8Sb
p6KPj4l/rELcz8azJmPIFABUxjQOkbuBBT+z/nxyqyCIjpgHZKzovVxm0XWaJb1Ww7PN1WvHIHxZ
YmDw0+kgdGaRvKK+4yG6EidM0Otrx3I052jO4/txVv6AMDrU4vrt+lIuI0aY4dTNQA5xPXHhu26n
IXPcZAb+gc0vNlPzUB/JTd7kmCkhLqo4YGK9bvHiDiCBObcoPAs0zqGVR4c5KpuGV6i0r1Pdf3ze
BufuAQ8WCF4vYhCrLeK0IWhTjx3cMKZWf0Mi++d1GxvFYZDZ/MWt8XbfRduIMoxGQtZ7jJqdfdPu
htA9mZbfQtQnILt59JvfHYjni+Nk+9bNssuHUDnKCFIvE214DnyseAxM65LULo3rLB8UBfomGFR4
mzR18Icx0wAUtn502tzc93aRAuCqyib8N04R7R4UihEqc9lxIfZqKsjNVBaup1bmY9iYxXgokiKW
IGc2QjwUETDfAWgOJLYwWL12yk7jeA2lShfld97DFNbfmyAJnV23m96tE+Q5weQvG8C78IN45MAb
Cn9swjS+7rVJohb4r9A7+CjA29Bhml8c5/X63dm2AZ4seCokNeLHbedpBYKCpYsy1fUNKz84OoiO
U1nXfmv7QF+pokWDPJ5DEdZrMeOyZJh4bUHeM+0pBEK643Lk4qrQdZ7QNEmqHfQYJLEJ/0dXoQnn
/eKc8BjOgfC9mNoAgN7YaktbcFlyMGd2Y4AmS17Vv/Rcngl9IXSedK7tKIaXCSlA7azkLAK1634x
dhRNQAKiDxtStfEoyXU3Dgz3AVEdqiDAIIpg7kpfkqIqrAa4xzRYkg+vGfdoql6/FZdAR47gQKcC
FET8qxI/qjwGXlTLXApBTG3vQAo7+1p/63BSXFdcQV1d4oovvAfsgfwLyS6ISpBdC1fdALQYteCC
YsLE8q2m3Zdt5JVeQMyfRgx61bwM/8UKkXRgJg2vAD5nwaJZpkrdeDl9mCYoiuvm0fBivxyd+zzv
jsmQBGP5XsXsUNEyVKxW952k9Y3qq+Rn8JRgdUWxcLx5SIAM7DOGh9bfRYJ6vke9IXnICKpKADaM
U310JgvthARxpm5/GxK0TkrNT5BNgEDl1CW/rv+Gi+uLpwPDnEDqobeHgFf4NElqVDXIrVk0aYXn
z3b9R8md+2YaX8a0/7Hkk8TlXJ41t4eqP1IklC5tdb3kRVlmo59nFhk5AQFMiVFxzW6PGh4xX8nn
o165iW8v+mcrKn+XaXP8AY8yxH6NORVs0caFRTopIB7vFLxQWfgMEI/PVra5Jf4kAUaO91Dkd2WI
XY1aAVOwwcb0lJpdvIs5NBfTzuXx+tlt7iU8G69FoWMqctlNdmWkk8lYRFkeoCcdzKgE9HpQTopf
zp0fGxLq0M3LcmZQiM0xatNhWrRikTcXr4zR7L4rirs5A4e2XfHAolaery+RfwHrLwS7iQFnXBab
B7vC9SwzTITXTc+idrEeGrf9qajOwYtbxx86VxKtXThXfnKArSL/QcyuiVMjtZepmOSsWURIZfkO
qnDgt4OYEhjImthqJU5vcy8RgqItgfgQUsrrDyGvtIlObckAMJ11n072XZySZ5csj4tpPdWx8v36
Tm7ZQzyBEUXw3UBqkvuisyK6ns4AVDHCosHQgkG94xNHJp133fDQGjKxv62beW5MuCi2AW6P2qMs
yiYSgmsZesrq8NHFw5+Jsbe0n15JE0u+hu0FOthO5BDIWPjxni1Q1YBOzzqniboq1nau14YeQd1q
Tiwdqm79S2wpkofyIvjEhQG/BMikLYAVLsInvbNLZxzxGreN87UwyM1czrLx920bGH/HFeFqhsJO
aoWik3SBDQbwg0+X9NAlsvFVmQ3+97Oda4euGIrBbKIMlcw9RmrrvYa5ZklBdtMKZmwgAgRZKl2E
diRDXqWcAQmze1mYpYgm6sP1K771AaM3+l8Lwg1oMdhJ+lHn55G495PSmL5R282pg9OXXLYNv8SD
JI44QqCEd2W9ZZZZly4pvCaK3drYGb3yCNWv0whmotCKOxlidGPrOA6Rk8rBz18ozBRxRzSo+zUR
hoiaD3tm1qNrkU/jw4FAxuY5YMMBfA5qIes1adOUtabRY/taKK8P2nPl6Tvwsf5sFE82Tra1fyD3
4rwAAN9cFLATinLCYrImcjAyFOhVYt4OxDPfXZ10e+bkmOS4fjc2vANIqfAeQ0ebw7kFd5s0KUnt
JWkiq6jrfe5l+otLM3CkdRAND/NmntBjWTry5brZy2kdeFpeBcKQFxAPF9Ato+tbFwpBBQRegBSj
2r5EQa12x/u2bQ+9Al1GY7mvNW+H93t/3fblHuM1QzbOYx4UaVXBdeiTpxSluzSRUXtlNCnObyU3
q4PqxYe+qPRPfxG8G82zEwtov4s57lZn85LRsYmG2XRuKE+Deo+Cf7luzR0pqLa7vrrLb4K/1ehc
ITJAX1hMhcDCrc6J2zTRNLe+lTw5MvavLQOIBUDsAGdlo5O5/hzAV+FqQ+zV0LB7KCp0SqkMnnDp
r9C2BDsm94hog4ilTtupbTNOrToy1CzQlmeoLyAJkcGKN2q7azN8oWfuvYv1FtKkRo3smx3dCpUL
D+As5YcWkIBovhd6d1Z4/XBkKxM8sWKkad4yp47GxQ0XUNyV5k1if1pWGrMskKtBZQ246cuygkVq
Y+RQi8hu+pe8SzO/HuK7lNGf11ez9SGhPoIj4vk9bvd6A0caD3j/0cNOKaQ0k2RH5yzQSRl2qaxd
urlxZ6a8tall1oq6pBUSfGZ/1w3lqS6A5U27T6dD2Ll/zIg00QnVWFt1OX+L0zfNy/+YZLrPdPIv
PNC5GaE7lBcTzWZSNxEw9YcCNTR/pqzzDSN7b8ZaD64fk2TvxHSoTPUpGboSb8oS37JS+Ukb7X7o
dZngzYZPx+7hhcTcESriF2l7AcqvpK6zJppn41uu98DX9NXPxKz35dQ99ql1tNv4YSmsu27JJKXI
La90blt4pBeQ9cddBttOOd0Wi31r14UkrL18KtfLE647zRmZnRwmsvjRAsRGrZ+tOfPBlQ4QrvFv
PAVaGB46s7zgKTgnwyBLNYEVLzJolR6ctmp2JNPy09B6iYRpZHtdNl5jvMgIPoRvq2grkrnQmQJ1
VRHU3g/U8wK7Hf287X0zniS3cfug/mvt4hODtsw4Gwg4yPTRsKdExvTOT2GdGeOUEDghVuMSQeII
XMKMdupTfMJT+t4aX5Ra89PpDojpcCA/q/T79W9rczXot8JroHxzMXoDzpkUspTYO5PSA0XTzyry
t+smNj9ftDIQ6CJMAu5l7foqoASaxlvwGiq9dTPPqRuiFNUftbrzdtdNbd6EM1PCpSsGAlLefKyh
NUaSvcHsJgRvM9Qo2tgtZj9PJ3UPNK9MyuMSIoAyjY4JGMwwoWQM57FeYu9oVm73bQ2wOT00Qdv4
Ghg4/DHUdslJM8NBcmp/i8/CJVkZ5C/b2dNPVCvtNKCzI8sfd9niZzv6VAQsD1mx4yTQkHMKvEdQ
9i+9ZIsvgfXCWgVHlUEtq2kUVv/l4IAO+X5Ofe1m2IH/+YbJKFs2ridgMHif0TVHrUikbyhtCHwq
COyjmhGw3B5bg0nyh0sQItaDhA+FGhwgOgpC4RLyA3Fh6UoFskLI/+r+ZOoMKP66wFgYTYimlOB7
1I32MOWdYe6KFE5GHVs16EfAQabMJNC1mPqG+CASmP9oPeZvfVuDWjlivtHF9FWrNhWKJR0r9jlB
biKBhGw9W4hj0RJBeQR9OrH0im5SzBKT1JE3xo5vpQpssnL0q2a6Z4TsHXecfUiZ/qZD/csdFllP
fOOrg30+AaYhzbxANrBurIvYjqvIydlH62XEH+zaPFgLJJvL9g4Fqjm8/p1fNp5waIC1QVEAQs3w
+MIltFmrD0AOVpH2ZQ7im2K3QN7YpKmv7FAeuskg4ribciBXx3vZtMdG0AgtHeRB0BhBtCD655m1
Y49uWBVVzSuheYBoOKz6JMBjJ1nlhuOEJbSfMM4HHJVYI21InQzO0leRXWs32uAFivojkc56blox
0ORFFovhRDHfgirDXJXQNweQjx6tGmLuZRoaqXe8fmRbl4Tza6DUi/bARU6kqBiu6syiioZ49kf7
y6DEodO1/lJDD2swDtetbSwKgCKVw9CgaAKm07V/rNRRXaxBKyMwWKJYBBBiPnoosxn0+d8YApwe
rTuMlYqgcHt2Gz33Yhgqpi6cnTIPrbY1gtLtspvPm0LoAuQMMFJQShV8fu7OKev5CKluthz2Nbyb
Q3/Sp0WGkeKbIzwuXI8Y9UAoHagQQF5vHpkRIHtlVf0VRU2CMpw+siD31X25A8BOYm3Dw6+MCSel
D9xUjOs3xQ+1/q7JZqa2suSVASH8GBcgKp0YF6/dgWbE87vHbJeEdtiHZECizIIykBXBNhqtKDDA
OcAZIgC+QOnVhMY6XpAqmiHphHvX3iT7wR/31REGfyhyEeetI4NTAsoL0H0eOa6PTOsrIF7wVCEe
qO+qqN6TU/EWP2hBFyQAm/vXb+JWvINuwz/mhEMbJ5eaw+CWEXmfQsXPwyrQv1s3XEpWPpNwSRTD
AZ5wt4ArAaeP5v96caQaDaewam6tHnwT8RUKAz750d1yzF4T++Zb+qzeLffs3vouQ8Bcuns+ngmA
A0hcAMkSnbBrznbfu0uBwe0yJHMb9PWbCwXdofl6fVMvXdbKkCg/N1ZLPSemioIiFB13rLCyfTrm
1g6zlMX+uqmtNSFZwgPm6rwhJmzorLnpwNK4iPpycX2rnZnv5tVbPPX3fQ7FoevWthYGsAEm721w
J17EcBNlRe9VVhE17Ucxfac2cDbSiaDL5wVle8gOgp0KA4tIM9Z3RG+Ad3dtLElNBhVJ4PJixf3L
oriPeW38tDtJKr21JsA1gMTFpMxlT6pajKroU7uIuvaUkRc37vxeJjR86Rk9FSBV3Hd076HCyf9+
FuOnTdrTuNOLCE0qzXdZdWugSSo5nK2rgN2C5AKcugaS5LWRyXJjwy6NIkoT66YvJtwEc3hsCtBw
UOS4n78J6HVZCGbQHcWY5doYpRPLgFXA1BSdj02b3nTW+IaRe0lAvLmmMzOCxx+GkTaUaTAzOkiH
+vbgtqAro639zVhmSd1m6+KhGo9OAEJRDrhYrylWQXU+KG0RVUR/LmatfGbMutNSaNinZtUda2g+
SCoQvJ6xfp89oGoQawNzxXGoQh1nqCDzqXQqjQwoPCmz8lTVr+PwsdSnUn/RquKH4srG+jZMYmlc
aAqtFgf1ifUq63SuSTPPFCLimMS6zW6yo7YDCkIS4mw81phagQwZFLsQ4yDGXttJEuqZmVvSv8ml
mvlgZmpvlIAGQxEa/K02fS0NpQRo/OcLO7oyK+woqGAI0YqKIuIZd+V38HKglo558dgIkgP88L1V
S767jRBhvVK+42dfN7gSlgXVRb7SKeyfvM4fDqZPX1Q0tfFm54G9SExu+KzzRYpef7CKpun1mkbO
mOwIPeUzChPSdGLrphhAYeOpRvQD0qD1umoL+AAF81Rg8lmae28hLNtZla1+qK1RNSBc6UoS5jrU
mQsQTGi+WbaGLflANtJDXnbEoCtyUlA5uMI10opUpfOUkWg+Merrf1IMju+be4wXDgEqFd0OiYfu
11ImgK37uzIsXKRKZR7UOVIS2U/xTXOqgiLo/DZUnmZQFya7OKglOeLWPVpZFPYbrGnZYHRYKqdE
LQ4UI0rxi/kwvHKF7fym/HndhW8MUKy2ViQ5QoUainoZVtiC2DbUdwiKTmbAI8DuoM0Bj3CBuu7Q
fVKfr5vevL/A1MADQaLgAmdQGp3jjZUCasBmsaCtZs7+PC5PpOofP28IRNwYVeAkYcCBrK9wC6Wa
eKrjPLI69ss12P1iLVUw6TH9fByGuBJxBF5EA8V/4e1wkplOVIOhok2hnfLFw7Rvo2eBS7zPf/sc
s4YKDSYmQa6pr5ekGtA9BLKgiCY7JvexlZe7Jj5ogM59fHrvMJ+ECiiXC0cjSvgAXA2SKUaCJU2l
mh3GJH0HxdKTadBC8o3/rbMIPnt18YVT0lkHUj2V4hsP8iNktzA+PN1iPsvPTs1z6+Ne7rzAuDU+
GlDvhTTwkiCuUBZCupf6+Y19m+y8Muh+sif5NNNGULD6bfwqnzl3hl2guYuPMiuyNPDGxnZ9V0vt
pz7rpsOCnQO7XV2k365vvtQZ8MjozG7edbZiOdgT82Z8tQ5VkAXGk4tqMHcGZC8LRDYys7UzEC4w
MmtrnEzuDHZqgAFuzKmXd22UBA2YmTUAfAH99O0DbIfVQbLWrT3GTAK/bIiRgS9erxUt9iwdloRE
7g8+GmG/Q+yvmPwJQq7Je/YyvIKfJN0pY9D7VHLJN944jGP8Y1pY9pTkKVSI/o+zK+2NFOe6vwiJ
ffkK1JJKp5JOJ719Qb1MY7MZsDGGX/8e9yvNk6JQoYxGM19Gyi0b+/ou55yb52dWCiNIJ6EIh7Yj
a+Q/gg2cHgfWexg5GimSveKe2CSxATYudxtbsBK2gLRgocSAvBistsUxk2KWrsjxubMHTNLTebi+
ASqp/NiBSEqehhuXbvV9e2txccAmv6mjMcCmz49qT1rcMrqzi9R+clEe6p7yIZ6Om+WGFcd/sczF
ay58syncBkYJOZQAA3SgNLf/5eq8XdnCcbmVJTybYS/D13lvfuaHAoTH9iiqeLgDjHO/VSP6yxRb
+q+3BhcPd84aTzSo5yFjTeYUw9JPmHtXxTzpEnHfHLuHGjW33E7l5wbTlzOMG/o07+rUSL27jWOk
nf/1L8GrAFIAqjrB4qMSQSx7mDLjwf9o7b0PeuF6lKj3h+3zTXWf9Y/5P2OLjzlhYNM0+pHxIIBQ
AL3pH5WJX1x6n24vSv/mqzUh/kP/FAUBTIa49A6qqKiCjI/xwKrg1R/pJwfy+EjT3Xia3z1AGROd
UdH+19bCHfhW5gi0jowHsOBR5cur71ZX/IZayO/ba1rdOlRsNCoVoP6/3v+Nd58Qd9UORDPOWXR2
gJoWp9J6vm1i/YK/sbF4VQdRmFZbwIYXy1R+sHf8IO+71DtkcXXUWhxb9d/VNws0r39XtXBinsKc
Hd+ERfOjFgFBtzvtv1TxnLRnyE4nW9isldYpvtYbe4vTroBUnTrke+fpgNE+RMbNE0nKPKEPwGqh
nZpWz82JP5nHrRu/0qfTlhHroUtm4t/F3ko1u2VQ4pyQEKnX3KCRGJKwjgd7+ihMgHQq1j4BPf5A
JojmRNC7uv1x188Paqlo1YGLudS5kKqP+jBzjQfQPvcB+MCV18RqS3lNr+Lq5kFlCn0XNMPBfrm8
eTJrAov2uHmW+CjULzFvAezXv+AbC4svaDDXDUjnGA/hq3+wk/lu+Fik9LUJwGSqXzJkdu5PI5XG
f9m+N2YXnisIm44J3zIeyu5esTIhzecaymD/4Ru9MbJ4hrIOOnJGjrV54iSLb6qFHOXrbRP6dy4/
kI9aOsgQEMLFUMnLD0SjMrBYBRNSefO92zhFYo1S3rXEa09WXZrglxjhr9tG184ewO5QgUGjGnig
xeblvoErISacCm8SSc6t1zqyfkLb890AOFAgsCjAqcEcvSrH4fLlQ8il8ZCVR9Z/L8Yfrvjn9lLW
nhZMddCzRSElfNVb9EWgJqcT2D8AwYAVR5Argb5UTb5T0bhFm1+7TtgaNLrBUQUReLFxRV+DbsSY
gSQUFSm7QX9/qwa8bsIzwXrQ1dklY2XQKkjZ0ONJhmpob7IEOhq3t2zt62O86L8WFkeOGd7ghZwb
D3REvDjmT4JVr+aAVPe/2AFLC40NMNuXkUxDRG3LtsFm2cXRqbwvLYqiJZFb6jqr60H1FXOKEZle
YZTp6BRzxEccgfxHIXoMLsG8Im/jKC8/i4WvDtURKB+hPw2y5uLLZx0I1rL21bkhMgk6Erf09+3t
Wp7kvxbwySGwGoB4umz0ovrY5TK3FDoMv6z6pRmHmHT3TrOBz1vuljaj202oCKL2cM1yQGg9Zz1X
KBnRXeBXED4a72p3K4x1Fn7t/80g1kPbVbM/F2EY6Zu5MHymzrSK3ZOfsO/5aXxSp05iKJB5zBLx
7fb2ra/rfwbtS0dqjZ6Bh7ZTZ9/8Bp8aN/a3cN7wm1fwJKwKmlQ2REvABgSEbnF1/Eag1Uw8iK9b
MfuD2c3Qkke5rXoMjTj8MP5quyToY3KUB7rX5UVrY1tXFqmFIvArbA2UvnrOhQoge9NIYGLnmMsw
7kQbB1uAtmsrWu1CzzUHBgvE7sWzF/TM7nK/F+d8BHuzaKMojnpkk82U/XjvR9OdJ63agAOJHsPC
Ut1UYKSaLooUjuiHRMgKZBjDtoSM/RyRaHrb3PUVgzF8Pi1UBqrBMkUvp8JVxCXew8i7x0k2NG1o
kYNB7vIE3PMtARR9Gt6+7Vq6D9ANaJdCdwmo28UdaLBs2uAZAUnqMcgkIiGDnhqF2Vhti2lgLGZy
PszE2ZIBX7MLeiXa9FoaBS/V5VXQlfiSEm49UPFToeZCafbg25CKrz7lFJUQkj8UZne8vbfLQAZd
Ik9LBWHEIIiy1zMW/L4cXeEA95t/zfl39osXTTxqsdYvtw1dn07UaNGHBcotBKlpiQFwG9FPvj20
YD1Sz0jKZi7rtK/sjKQccHfrna+YhRItrjoYEHhh0L1YfESPqzFXaJmj/nyauUjMvo0LthXOXoE4
YEYXuDHQAdcBV3xphigyYuZ3c3Y/zlAD6A7BLnqwEgeqF3QboaL/2uXJvLS2cJZtCLnAZtTWDv6p
3ctjv5M7HavD1uH257o+jFpCChowLsY6XWseMTCnVUsHgGFaxypPk+so+8l2XdI+8rn2/ZPCqAYV
24yxcOd1ttPf0SHKnP17fwZE+IH/weZqZOTSc3J3dmoPw2UelP2nNOm+nkI0LHiCuUMpFITitnLu
CP182+hVfwZPBKCYmqkFmSL0Shb+LROhksyfMN6wc/ahMdxxIzpODd01jZdahvnbZtZzW1X7cGbf
bau7E46fdrg03C1/TdR/wk8+DuS94DX8LBtPCLQj9Sty1eroO3gFM8j9B/inuPVY4gZjIuVWV+A6
ZgJcGMURgIXRPr4SmZpobRHTZP6DyzJstotUZiuNv3YGIKVBZUoLOwDPvoThqTLMR3+wvAeXk68W
cY6RqnGu+Eb0d+3cNPcN6QV86oonb8Mi4h4LvAfpE3vY+eZUFwcowwbkvpR1zo+ymwawvUyv9zdy
0CvTgBb4AE7C5WmJ/+XAha5hkz3IXkHTzjyMRQsCe/ngZ94RMlHPqt/CFlxt6F9zoG9qTRK03Zae
oeOKtSPM1d34nY3Zd68A88+dh2+3r8aaHV2l0x4VQ86X3TYhnHGwh0Y9uGF1P4r+ziqzeBiGjWh3
bfcCvIPoPQcu+oeLp7DqKwqgiz8+AP8XixJjRqtkkp/qgadFJjaeiqvzjr3TVEMoeOFfRNeX7y41
g1nOLBofoDEQG+LDZP56/6aFECuCcpwLwdelILDNqyyAzjxW44YPVfYScPODb7yX4QU5Tzis/1nR
e/qmsumqYg6Y9MaHsrkPexfo2ToZzPeKhv+1AiyfBSkB/LO8uZYhjCHPKvUAyVq0AEn525nqw8Ts
j1sS9mtHDdcXENq/gLdluzUqBB1GRtVD5aESkRsiNmi2s2bnx7u/zl+0DFquFlKNv5WyN/s2B17A
DZsBdVkAc5yJrk+LaUA/hrr5RiC7XBKQxygVRQgXwJR0gTK9/EQZdzGu3i6B4it7lDwgKRh8Y7OJ
ke8TC/x/3rcubQy5It5vlFl0f+/SWNdWtFfCrzAB2UFJPZC1CEAmb9Ur1CpFd7htTT+Jb0MTDaoG
qgmtAnD/9PNxaY1Bw9siUPk8V9KbEf6Au1EcjbYx65/B3LXFjyGcIig2zozjkjlOEcp3SijoXxDg
wCA1CZAgL4WoSUdz9P4HdZaMxYE3xIb93oH22gRGkgJ3p0Wz0EK4XKTfAtLfKHc8T74btyNJqRzT
Pszvbu/lMt/5awb0bRAKoF6I039pBsU/5rfI78+1W6OaAMZZPBrsk+9JTGsI262Cz9L/wRwiCgDv
EPUAqeEsPh1K6hYdC3M8o1Tys5zrOWaF4+1ur2nl6AMhCYIEQHdIbpYYya4hwIFmVQUtZUuBtaB6
200nCoHbxPBxBzd8uj7cy+Oop7nhGyF6hMrg5RZGlZuDAKDKMy/bIi4KDIMPiYlS/QBSQZFkfGge
5y4oXoXBZxZjRv3GaVz7hnAriKTgUaCxvHiQpTv4Xjbb5Zm1vWvvaswgokkhagwIB7euDvaCCt/b
kCBau4QuEh/EHQAYgjd/uWp/9HmA4arlWVqsd1OvIpocUvCi+AJQYJcldpbRrzOclHXvzebYbsRb
a7sO3AUq4gCtQFJ4ETfbVm9id7sJmktFFoNy9DJJ96MbYY42pKQgNjzHHu0f86Bq9reP19p2v738
i5VbIzRAWD2qc+UU+WMF1raI86Hzo6Oqa1ecqmDGVbptc+veLB5cKK/lFR6v8Uyk99IKx4KUabZF
AV5Z2MXlXGwp2LglyTAZ56zax066ce+Hf0bpvtBuEwyyuh7USPHx0GO4oqxUajbxZPTj37ZlA+ls
GudmAqLHniZDOoqdBazaMXy/Y0CxEVRdFAZ8vFSLBWJyPKZ3ZBhPxaqo2HHPYndkjupPI0YNHm9/
sJW9hHowrPzFnQA/fXk9qqnsjZF74iwqth+GfG+S8RFuMbbIVnFb/+qF/8FTgdqRRosiaV88vgjD
DBxIJc7GVD5CZ+cLxuZ97CKtdV1+jhx57/vzhsvbMPm3c/omjhm54bWMT+Jsy+koo/6LKbLEZ9Ge
5/3HgD4U8uX2dq649Ldr/EtyfWOQExtJxwiD3UD3DuiRjBg7d9pa19pXe7OVy5dDAbYSdC7MEE72
tcmTvKljR4lXjAveOCArNwAtVxQYUWzESVnKig791FtFD1MWQohuJj+omDc2bd0EXgQ9NBUv4eJh
shimrZBAYDVRHU/T145u5dbX+6UnPqBygVO3IsgBrWCD9NEINT8AIz9wlhkpR9MwVsbfQbCBobaU
LK4AD2BX6jAT6P0QeeFVXDRLJSuUQyCftg9Pw8N87z+5mAu5m/b+vj1kz44RBxv7eFV5W9rUG/3m
9KG4YEqvhU334OybfXYn7/MHdTJhcjr6Wzox15cLoQv4zZjYBwD/VeklsNuMs4pCIclwX1vbfIiy
9lfuj98MCAzmuUgGhebS7ft1fVQubS5CiEJlha9k3p3HLp9jEyH7zFm04TWWmTa2EQtDpmBDZScC
WfFyGwXjQdNouY6MjMadw0mYElQ08jTI3Q+hS82vqNXY09bSVg7p35Iz5nabMLqEcTReBxFPG/pB
Vq/+Cdw5yUb7UFheWk35UQ98tlp6bMcpnWn36Ng/4Lf3nI4feVZ9DCdy17PgsaQ09TFZInPK594H
u7IM4tn/pXp6JzonnVz1YpflE67hn0q6h4yjRxFWBxm6MUhhaW3micrY09hM8plxCXBOJX9nc/lo
8vJAGfBkk1+fakfKc+fReR9OIkRvD6mUx5//w6dGYgjeIWqdV3JK0M6tGrv123NHa5H0GFUZG8BZ
pbetXDtsHX//z8riygRiotA0hqRSDSleNrlHFHhOfd/vb5tZO7c4IhpDgNnNcKaXRyqTvVBhj0q/
QcxnwoMpdoLw920ba0uBbBcaewDJQBV9sRRl+cJw/KrFY1dMAMgazb7qSJdmKnxvHULfEIDF0BCF
ng0yy8Vy2CyrkuasPYeIo+NSOA+lkX0pm625QGvb5oGtAx00SGpd0XYyMy9GT5D2bLrNT3NqSNxQ
yF7c3rdVI7omgEtv4rQtnp+uQpcNrGV27lRrp47V8V2GMs9G+W7tdmsxCC3vBnG3cBFoBfY0OHnv
snNfz3d+LdIuy4666xNm326vZ/UcvLG0OAdGPaByR2ApaKNwLwnJdqGR8b1jgydz29TaonQlBcgb
JOZgT1we6zDgXdhMkEvwc69JfBB3Kx7uay+7H1r56z/YAiUSsSq6D1d6cfY8jaXfKXbOSl9UOzJb
qk+ipmo/calsN7EAnfE3Ptp18gb3D1v6KcdchquP1teSoDvZnFGuxAzTiBSvTPXhPwUr0OitpmdI
RmKiojdiimPZ5+an9y8ZnR6AczCHHaylxfZSM/cz0zDR28qd134yaWKCX9ViUGfoQ7333cagK4fu
IAA1SEOXmYASRufXwYzuVubRvdf37JRT4XzOMs9ObbHpQ1bChwt7i2OqSJRJ1mBxvCbfMb/jYzfi
jXNL9RqazZ1DRB5Tu95Cmq9cdlhFg15/UTQnF1azVuIh56o50wJkyASypQNqOwC7t7vb27kWAF5Y
0tf0TTDWW16GLBbdQvNj8Nh/KJ68o7HrUjBhix9TWoE2sSWidwUEhVvWk6uA6MJ5QYFlcV6qrOsE
LeoG5c2S7ejAml3DuAlR6Ukd0bH1TwjmmzhDaRqhwVzJUyX9coOMe+UToFaB+jB0VU1MUXTMxdsg
S9AB8Uw10B71nd8Vt0lsDvnPCeDKo1kp4+X2Pl99UB1bQ2IEf21NExHFz1L0HYhBfeBPiZjKl9Dv
vty2ceVR9TBBCMJgjBsUyCHievkprSL3QMCDjca2/yldGTQ/s7kt5POMJO3HbVsr68GDCvgByFsY
6LMk4Xr2GEGxLS/PgHDtFIYRlFsq4KurQQsQiThKUgBtXK4GXNhQNq6qzuXsQ++jsT6BAfdBgqG/
4VGuvCe2DSwayN4iC8JgusVx5NDXa/uwqM4ofE9OXI+2V8XgxBK6H3LHkSlzQ0Cle2KVKjbawreT
rgQmaCP2WjmQb3/GUlitmxHhQaYLX6/25rTFVFSE0mWUuXHeDc33OXc79d530YLmDaSTgFkBXgw1
+MsttnzaVH7Yl+fJsJ4tG0NFd6U3imkvww54K9/uo6fbx+Y699MmARqFnAVwilfV3SmyJSkno0B1
BeqgcdYO5JNldvxb3eU2TUKFcU2xZZfhkPgiqpx91kfsa8nn7Kv0c8tPnIA29YYIy8pRuzjMixPQ
5SQU0G0qzz0xyvsuGqO9HRL2XM/hlr9duzfwOJACsrTmgGtfbrnRSnRzvLA4C0FS+IzPWWRsdZRX
DjTSkUh3egGBgDzvpY2GQjyqgm7YuVe+iR65xZmXKBFikgzE4Op6N/gKDDzSuf1vEbQScywRMmw4
iNUfgfwQLR2NE1geZ0swkmH0Un2uu6iPnb6Qx7Ht8mQic3s3iDE7RHZufGgb18fcZ7/eEjG3V+4T
AnLN99SJPxCYl7tQUhCDGwO6GxhgxL7gTNKk88f81azBMa94N+6m2fjGfVLHSuSnvilZQm0MoYZK
3rlv/D+B3ReJ5+fPVhWqtATXLpZ9WcbKbE4VlKO5YKmTYXFAQdR3oc5teaHAXneNreLW6qkBYh2c
O4j2Isu8XEuDyg2rOkg6dJXmHfuVEVtm8ZJRrRHMrH4/IRA9DbmRnfw+7BLInrSpMPJTNhvHsQNF
wA7SqHd+9bNPYruuvxhZk86kOoHWGzPl8X1pjUmJDUrFZD6S0nu1rXLPy/qHtK0T2lAH02tJanvZ
HRzGSUTA4w7RWRL6MBrjPsqNfcXZnV3IO8aNu7yxTlVnnqNyMDHPWd3ddiNr31YjnOG09QTdJUQs
HynAfHVfn6HHXJQ7aNVNw55zCNHFVVmjAF7llTmnt41e1VtwZYE2wPCYEKOLEIJefgQPsq+eLzuI
nsycWLE35qI5KTcnoNX7Lv809/TzJDK+1be/ovODHKQBVJAAAhh6hSc9yYLQwizPYl/dWSwun6M9
PWW/HR4PqZkOj/69+cXb8NQrPhGtPrRMdViPUvji+kDWKeg9f8aUQKSLT5FWIY4EZtgQpxkOtzd2
9WtCvwaYNcDV0Pi73NjaAsCinor6jGx+2EmcXRILJUTiD5XCEwGJwo2Hb+1T6nqNFq0ESCxYWsyD
eQJ5tzrbXQb5a2OQzpzmLEfeZEUYS9Nyr30VkFHYSA6v1CPxKeEMMQ0OZWRAFpZKmVVFzFwUTnWO
hPVrLlz7bpyH6C4YeHFiUVPvAayJPhhhFtTQimDVAcg5/ysadsGX23u+ugN6QtDfDONqMF1f2GNd
KbM6u4YTgDpreOJrK4Lwq5eHqsPcDpdmcVCEGAn9HwxrdTV4ZMwHirSre5NvKDeiFhrk2AFZml+z
SninquHhney76T4k6AMaOCE/bxtdO2FAViFjhGoiJv7p3XhjtA+oOUpmVOdqqp0P5sD5y5S70alt
6v41wgu80UKOtEO+aCLhO3t6zBTUpVDlWrKzIVsUqqjGd0YUy44F+tUpuuYvbmAcIQ/C0z5HZxWY
yxPqU2U8R7SOobc87BVKWbElXZWY4UxSiVIm743H0h+HQ9RzHvcA+MSQMvln5tFeOdZdGdEy5lYN
741pQLGX+/4+Y8b3tjI/9l3vJ7VHGf5alMcZs2r8laDd5aHXxRmShX2BeZEPkTcMiRXK3dj0fyKr
/uP04tCW0wdfWq8orKR4Zf+pqsbYKVOVh9bMVMr8Kk/70nrK/ejezeVHPPdPDvHOVdl/HFsaxlZX
jjEnxl7VudpFHLneWPfDHQvpiwWd0Bg6VphBI/v2xS0GN+GYzYHybtjtXC//ByHZZ8In84CGXBjX
zMRMah5URzdkzR6N/zCmZov5nXz6NZfVl9modqWJjUXzvB6QYpX+8LvDGNeEsfZUg9fRRzL1JijS
u7n5ubesaiemYUtOde2hRmEC0xj0UL0rmBALR/TPW6M8Qxl62hV9Tg8gF/Qbz592T8vTBYYHRlkg
hkR1c3GcZ5dr0ZegPBdA7E+JQQdZxU5Xts+IBbp3t3n18/PmJdCX683l4QOmglDPKc/GUDdfMO4z
3E29hFZHWJtb3mHloqLoqMXSkCiDZLZwzFY3SFXJDvtnOveZBDvV8/Z1+WwZ+cYTsLaHf9Ud4VFX
hO0ikziDjICxGsqhjMva+DyY5ishakt75KqApCN9tJ30vAo9F2QRjVNuyMrDMMtzhIR21/NcHjAm
nP9uasdIIouiUtaC/GpR+W4wkraMJjZUcQMNSFpsZmdapVm7WKJXlOFTQKvhkZGovWsaS77kcGD7
2172urADgzqhBKQe0wuAKbs8KbL3m27ohuosHIj9x8QzWXPfuPpFDYK8/WzJWpG0Z+5cHjFi6HPW
92lWDa14bz0UJxZYNlAVQhR2rmqwkK8vlWVkBeRerNQbwRoKWNL2lQY9Jhb03kfvj2RblcmVuw94
Alh+emZZZC+1X6ywGkxm4uwWmMl2hkx+8aHiytkQXFs7txgGBagcyiIY7KVfnje30ckgGw6/hTKB
E9avee/bXewLaYcJKKF8A5W0ch1Rb8MUPRxboMuWjmaqStmbCtCvfjTdF+iieQ9EDeyTyHl2N7bm
VnNxLWlEZQDMVQfdaIxOvFwcartm3jOUYhxKBgx5bYx9YaO9x0Ie/bYQdeNpm9idyfrs1AZyGjZC
/JVPiOEraEroEZE4wYsD7LBgrHyO9XbjDEfAQMx6DVqlNhW6Vjf2jSHtNN58RT8cCbEHGHIP9Fir
XR58oictuYYZZmHa8zj3kvBLaabT/fzt9i1dXSOoNVAh1ASwpT+qJ68bixF7bMhmRw0oIZl8w7fq
bbp6n968gs7l6iQ3MvhvmEBhp+kTOflBmWREZHuSTfOIXpJoXgiw91tSFPZK3HVxBxc5Gvhm5lSW
DHcQSvRQWmtGFfseGspx8WjstBZZ98HdiwTBQrFHdclvHpz5EEE1aZ/tbu/zykXVaCVgFVHyhR9e
bII72aoYMG/izAjmjpnDnqhy37XzhtNd+Zyhnk6ET4k+AYD3l3vdGhWxBUFBTbjNB89wDsKlG+HG
2mHV8C7dQUVjeImdDd0SAwyaEi9YGBZmbDtzn/LAR0mAZh0SGF58evfW4RbCy0GPGxnhskWcWUUV
Ra1GYEZ0qhMSBuLb0A6YXtiVvKk3Lv3aA60xc2CXw28jI7rcQVLaFQvVAGuGIVJMWX7K+PRMiuwL
6zI78XNEicLmn2+vcXVTAdcEG0iXQZeuDnwWW3g0K8+N0dQlXqfJjnZhHWIgKhspBDlCycMteYXV
8itQMEhNABfGWLSFg20Gl6hZIpYLO8tOK4sG4KRH47eKNORIoqr+wCqA9wgjVpJFJT+OUC5/sFw+
JKEpqo2dX9sD6BSgoKIbs1cIFmJTaIPV2Pmp4RFGfUIYJNrjW4gmrUdEDGlkC4dtGF373JEDjpSm
YyNSX7heu3IRBXQcSFte0fvAtP2D01GkV+AYJSIcoOIsAkQvfe1vDblZcQm4Pybe0wAHzVoSKada
cVI2ZQlEaPet4tmTw4SRjpzKjTVeqcroOsMbS0vkg1FaIY0EnI+WRczypPil5eD8R3ufJ4ORmptY
0LWXGxAVXWxFwQiV/ctLhHpoZYUK+GUKbO29cjAA25P+vrPMMXUJaYd4mIfiZFp9dqwgEbN//216
a37xUTHqviwwYarEtGoq7iAMP8a0Nup9q3+NaavheNue9gnLFw5sbYRf0EDQkoyL5fo+rTOXlOfS
MmJm2+gObZX9Vs/pGxP68rwJEebJU6LvYSLqKiulk0AijTh/H3Rtk4DhAqlzkKETixXy4+3FrV5L
sAos1KksF4iCS8sedi7A8OryPLYE8FoqqxooQPCCn1ymsoNn18bG51u5GAiaNXvag3YBxpFdWgyZ
0xFCdMAQIC+JJztUqLiriH0TQMtnG+nBys5qeRTg5pAVYYcXGdnQkh5dTbje0CDlczY1tnsUzczd
fRZgoHIajbPzzWCZz2PpFMHr7d1dCY7AWAMeydQ4GwwzuFxrlNm9JLVEiitB0sMwwVZBgAkVkCKe
azqW+6FzgyEGjdcINspSKwsHVdxGkxja3WjMLkz7nTNXGcEtmcIcpRLL4tUBx4la8ZRzXUhoOP/p
WQXnGn385/a6V41rXUzADTB6cFmDA/XQKKMap8ruy+JlzsPeBltlEvcddea932bZr7aZkWoQttHq
XzlduKE4XqiVoHy+DJEa4TqZ5yIoNLl/4OP8tccM33hAc2Ej7l1dog/wD7BG8AtL/45CgzsEtC7P
tR8VTmI7UOJOCAVePSbgTkmUS0qwS+yUAQr0bswpBFlQEMLjgioDik+Ljzs4bVF5BElvjd4fWvKO
wvSvkia3v+Lq6YUUB6T7HNCsl+KwRNYR5AgRbhY0BCXNTOVU3/vuz6bhT/PmPL8VN6uBPv9aW7jZ
AOOFwMzEmoiP+VXGUDz2w2RtPJYrTxdAIEhekbRDVm4ZiY04hHAIeCuHKnPwTkE+9luAawEo6jDE
MvfIozGb86e+MckuCGp3w92uHU/0ArS4UWRrUYdLhxDUteGOI7rPnR4eG89hafVpOIXl72Gmdrex
2rXQQIceenIrMJ4gjVyaMzkxJyfzCwRdpvujG/vKiweRm/cZtEHGWEoSBLE5o/UDdnWBcRN+ANp+
TCyrPjpGifL0ZE9VauaBvaXJsHZ/bKQx2AUEhUB3Xf40oIF7vxVTca5yW0IY0uefMA+1/QA+P312
MQDmgzdm9K4GmmHDRVxbhl4bMg486DAND3lp2QHrrJ74hPe8VGmVjfsGsXdffOvsT+No78Z+fr19
j64/OtLvvzcWTglPkf5Bb173gtvCaHO0x6tg6snOnqyJgvZo+pDl9aW95ZmupGoxkhjfOsBVgt/H
p1/YMyZVmP6s8Uep2uMN34/yAxqnhy6lL87BfASMO5bdvjnRx+jl9lKvw4lL04uvWrtFkHUlTEvE
9FHsZKP8Q3lQHFhvqWcMQRWfbxtcqQLA4l8FLGQ4QLYswgkEZkVQVmjvFXfiTnhHmyXgD9KdkbgQ
OHTO7I6lId2bcR/zDyyVQJV0sZFuCbRcHypU54FU/Pvoofu0+BluQN1BZgIIpry39+BYyk8Bpiaj
Zd/0SHCoHQ9djUZfgdbIxhZcHy+YRhSuh46gw7mk87VR4WdcATQnPVLva3+gUeqKqX92Kn8TXrtq
LMBCQZpE+WxJmGxGVlZ+jnZEr5i0YqcU0Z+Bm/wwRVbAN/zX9WlCfRl9cNjRFNtgEbxlNmlCUBSL
M7UqCF2N0az1O3zmpEzUYnzIJ7qVpq6tDz0CRC6YcoWnQv//N3e17pjDIk8WZ2t0/zTRWJ0cz+AB
+h8uANK3z66Lv3WZWKApYWGSN6ZNoG2wLKErIUH7EWVxbgBNlmngy+Kr1ffF1ozhVTuAfeHRAZYc
lfLLNbmT64yuT2DH9Ns7HpJ+lzfVVrF61Qqw91qHBjWHJdppsPLBhmYHPdceMU6hMcpnxaXYv3/P
AH3GXQemDEjoBZRTzNQDh96hyOilMcRmz8zPAInxLcHptaOHlq4eqQZUBPocl3smSzqEzMXgEeAe
E3uOsrPr5PDXiqp7YlbZ4fay1o4dzhxSFGQjyMMWLpuGdTkXjauXhaLXDtMAeQftmBGzaQLJXGd3
29zK6pB+QacGhSH0Lz39Ld+c8gblHWJkAAOGgDnyMTwEHIOngy94UDa+10qfCPfojanlhUKFFtAt
lGCotJPS+y7BL2jLX6w51ALyOIH84fgqUcW76S04hlgY5HHwDMJPLXxHD4UVZVPUm+rOfqZe97sI
m41g7jo+hoSb1hcAOAndt2UK4NYOUTBOML69stOm9zVQKHK/+rMfnYrMNhMaEEiz3/52K1aBYIUk
sg5fMGJq8dJMmA5GxrGCEL1feBDCKMmdBGj3ADUkkFECOQdgZfFmAyJ0fWJCaPlqED4oFZjEo4vx
Fyem94UjoGU9z2RKHEzj8xhmi2T5cGzxvN3dXuOqNbRkQJCElhyg2ZfWCuEZhllBvrdqgtaNVSan
e792xHfuVNYTsAHjxv273tS/ggeQxUC4jGLIIm6p+ml06DjSM+mL50gOB8s15thWfh6P0XSnZrU1
7vX6xsMiIFc4/AH+u3xIuwzAjoAJeu7bUd03AsVBewzZToH1tZHHXXtmmAKfDHKUGqqwLATbXcE7
X080mqOBfyTWWNLYi+Zxo1u5ZgYKSvhcaFfqd/vyowmMLc8HNtDzRPLPqK8DaxnZv24fjFUbNpwW
UOgay7U4/FVLFHeznp5bt81PJQo3D3kIRdrbVtZOA/Ldf60svHHeZDlCbFiZ6Xe7FQS6L/39YAM1
0LVxq4wNb7y2KESEqIlrUYYrlV2zU0OrnIBovZmWH027CbPHYJpNsuGMVw0BjYbUB3MGUX27/EIF
qCVIf+GwDIPzc9jmkNofwM/dAiWv2UFMCvEchDfwGovry5ivRuY4cIyDzR99cOy/QY2ObSC5r50E
cCPQCwOM0EGwtmxuGuD1Ull45Az4vhFHRrgbTXLsHYpxZIO9cbjXrquvU2gEUEAvLlGECKoR7pbY
ujy3m8fWxfz62Kh5nipGhw1bqwuDr4VGiAaVLSMp6UTQoRpmcraKYU48npePBWrTu8lzMO+4nBV9
uX3eVwxqJWl9oWAVlOzLcyHmQDnlNJDzkPlu4iBri93h/0j7su24kWPbX/Hqd/hiHu469gOAmgnO
pCi95KIkKjEjMQ9ff3eybasKwGUetm0v2+oSGZVTZGTEjr0l6llhx/xhoCKHtDKZmElIiPOMM4C9
/PucXSbgk2lHGWf52ugASIc4zJYTz3iYVZH22MpOhO8DASoaNXlgNRtZgRwrRRoHOzHvIFNe0fjG
ANRIcHusWgFuFpsdlH8L2UetUvrSHgmkQswm3lS25dkq6vkfL5LIyOwGZnFWMmly6HVvmHl300d9
3W2Bx+4/TTQEKkekjjmHEsLRhdRKgu6BSG/C8LqwEzvz2zJK1K3TxYoAcLK2C+CE+OMVbB+4Bi93
QWKGfccck17TAgia3q0sUHxMLx/P2qoRzuwB4iQ0Is/DwKKL7UGuWnqNfPOdXSnPoVVtLaf7dHiE
OePnBw6CZ3r41zjb0cRBCQeNNPR6aJLWmxjodmMimyAvrpuqdWkz9s9/YWBnFmdnCG0IkFjoKnqt
xe0ROoK+YzXjDrGESEF1MYMoH3C2LthCbhZ1lMuh5Sa4ps0CBOBGb7j64EiH2ByDYuhTwSlaeCHE
s0hp8542QN/R739pqAapNZWhXR1YcnqEura6RdH8wSwS6k8GBIw/nj9+1108vpGjQcIGxVn8Lxz6
bFhdy2Whw94KutZAZjvMvvY1O1ZafyRGJ7vgDDI8Kg+CQ7wymeDQgVS3+g5Ym+efwRMx5bU8wuqU
lQF6hti2V51yWxSJ6BJeNwWPDrJpZH/n0xlJMQMfwmAFtE69jmw5NR8dBLnUhVPis4jeyn8bmTml
0hjkuCMwEsuNN07UY8bXj9dJNIzZOuG81bSlsDDVj06+j6aH6dPtDxgE2uwRHoNgQ19U6TLaZEo3
wYQaNXtTI35T277WNvvPj+TcDJ/LMx/R5Fkb9S3MjGPrKilzNeWxED4P1+br3Ar//MxK1ncWGJr4
fLXhld2yZ6CpUw/vJsFoFtIkwO1y3CfiFOCFgGyZHdeuNuWmjbCVe8/4wR6Vq1RxyyAKph1YqHzi
Rq1bKv8LNan1Af62O9ty4BlW9CKEXTV3PBpD8zKqvWn6dCLwfXioigMKZS7J6BGXoSyELHZQOU6M
55J2Y4JNmKijiANvdTw4nrxREGmz+ZNmKnslqu3aCvAMPlkgux/ZhhNbfrz5lkUBlZNfc6Jt0Hdx
3MblvhjDnihGCnGNxle2oZcdO8nrjJvUuCG9h7beY7gvH7pkU2d3CQONmGu324+/wtJXXH4D7pHP
duY0ag0eHPgGLIVOnaZ59kQEm3LVBOpr6O6FLWRHLk1IoEbsTZJKQaawt9ZIbpxcxLi9YoJX83HL
g4Z2SYBAACGQItsgQZH017ESfgkn4/XTE3VuYs7MkjKmx1ARJ0Fs/YB8udv2P/+CAbS6g7gX1+iC
On9o2BCVLSEBNNn2faVu4mwULPZyV+Mux9OMX6468g6z7RYhE4HynkmCLofaQN64rG3cOBOC3Pjv
ubzGL+3MVnxSaknTC5sE09A4PmXGiXYD74FBj+JoFS5KnodGISfdal40nT2aeXRl0mYLYl/fcW4a
pd6Hg/XcONmPj+d4bQIgAIRaM/Dp4Jae3VtJX6gFPBUJZJB6offAM8frGA3e/50VvlvPzlQJ3D/g
2SoUCMCPZ3Q/G6n3DUvUOy4aC//8zErkxBED3oEETn1HtAeD3jmhYEsuS9WcqvVsvhbxbKyWeotN
L5XqT7Q/bQciu2Zh7CKkh9WUHvrG2JWT7VlDfgyLft+wcGvZ3V/Yt+dfY7ZvR4mhT17ChCpTti8S
sjXNMkAj9ebjdeOjmW/bczPzbTvSDo9VzCgZnsq23hRdYKLc3kSjwCOu+f2LeZ1lNpUhqU2t1Ugw
HttXkrr9NQSMd/pX5To6DBsWeWi9OiVbx7ef+s+qLaHlErZRecK/kXaa07uCV7jP80kiQZpMt9Sm
ezCDC9br/zO+3zZm4cCgOnYzalQKnL11Q023ZCd6yv3SG/bOBqrfv6Z8V6PefW1/kYQioWuXAae3
kkFii/zqPOUZA1o1GAM2rREbA1C8ih+CFEhwxtePBooMPOeJAHWOYZtUo9fqSSaItGQPTLwadKh7
hn5gaVf4+eDmnohMa31cvy3OJnVKehB+jLA4Nj/RB8+1HESDWvUpOp88JMEReM/2JdGGZNDSFlPn
Qguxc2ntoslxb1zrbvqs/VIC9pZtrcPHx44fq8Wx+210frP2RccmYndwZOR1JIDCxQ+mw6D1k7tx
E95WkirYnqvn/MzgLEjuka1OVRmjTCx2b7cgE1BLtERod7TuBay+S3YfftrObM0Wrc6ajgE5z7fJ
uOE65cPJPHQQCuRCJ+md41sCbKVocLMrjkSoxPcZDMpO7JXh6JLwBJQ3RKBFOoir+/FsaPzzswuo
zPo0HsC0GDQIhzSIDeBACFZKOH2zS24kuoo24YYE1Q/03UuudqXsrfvGtQJ0+TfXkKP9KuIAFQ2L
T/DZsGKlV6htYjuCAP62NbUbOWoFian1Y6a/C5JxKtPZfQYWe2kaEpgApannyFeMsa1pf/qNznfe
byOz26wF1o3SqSdBNGnuNCEzjimbelngM9ZP728zM5fRoKEbGhbYb4MWunrxvQwLyJje5eRatb81
kUjPat0cinRAAADSMK+WkIhJqKNWJNDTzNlXUQ24S51flXl75KIkYQEVboa+NUFKZfVUcSQTHp7A
b80xww1iaigo1DjGjnQK6x0xroyRHoxWFDuuhc7vkKl/GZodqqxKZTS/YHycniYq0UutTL5iPIwN
APWGKBZQeap94XvPxjU7X70caaZJSpwv37jpClf9NdR+Qd1cA1oLX8Abt3a6RQHH8qSj9kv29b3I
/YtGPDtv3agCTDThiNP6WUnYJk5Ah0MOIDNxu0TE4bjkf+D++GzAs6MHvsMI8GhYS5MrpPe8JPke
Zri72R0Db3ZXubn5o20i5LxFKg+rfuXM8uw81kgu6U2PLRQTnMXkLou+f3yPCsc2O4o23FZPJ1jg
2snFvXUK/cTTdvVjcSNatPUI7/do5lCcSiolYik49t3LtFWfMwrh8Oho9+7wJfHaHz1IUn426KDM
32wKKnSB01nfM0h0IT0DlPg8zdVrSg1B9hzvEityi+sYkZCdfiumByBoBabenfHyiPy2pV7eBx36
X9XGQk1buZEerJfhwG6SAGwPpotW0ev0XvWZh2h2L+LEWr/7kC/59yBnN3kBOhsprzBIdddCmDrb
JEdyALuu1/vJrepHD86jYAOt3ktnFmfOB9jXMAPKGCmIY3pgBx6uQNFOv0VT2iHcZ1t57xzMzX9p
dOaCEpBHosSAYSo39S+ykzehF22Iz/bly/iSX5fbfj/9lfv3bJwzlzOhJqQw0FIHGVrRE/XFSd+o
8xd96+/1m7kagte5yRzMZrlpN3Sve1mCDgRXDqQXa5scrQ08XKa6qICCftlt+kO6KwSTu+5zfn+F
mc+J4yGJ5Ax7t2leJHKVipQ6RL9/5nHqXFYlpuL3SyB9b2vdVWMhXH7t6uXs2kiJAV+1YH2yxtGS
2xHTWG+Ml/QWjClb8zbaQZrQG/1hp55Y0Iu10teOAm9X4dKxuPHncG2nbpLcYbDa+J0POutt6oPm
JfMa18SKtQ/qF+qLHngim7PZbEpWTWCN4w+8xiXVdUY3kSEqJAuMzF9b0xC2E+tivLZUttNa+7V3
qsd4METdMGvLdjaBcy7MQp5sLTZTEoRo9cn13rPkyaNZBxZcEQ/7kp8Ll7qGAjlABajzL1gLYlkH
F3uiO4GGiy+7R2039omv7awjvZ025j7ZUl/6C++sc5szH8K6pKZlpDpBql4XEXULtPuk5oNiHgT+
cXUizwY3cyNdLTcSVOUcuBF2GK4yKEPty52zoYdSxSU7HtJNesdaX1SAW81wnI9w5jzSFFJlERq2
gxYZjsGv3f6NBxT86Tpcy3tDMNB3OO38ogWIEf9CFQu3+uy+Y7ZZgQd3cgKZ33dbGZvftZ+b8IpM
Ozvy9KeKbHuwA/qSpz720CpovN44KE/JS5y5UfiNyZ5DvWon+mKrJ+bse81uxVgjgzKBTSqIinar
9aFbdXjixMT/eKHXfOn58PnXOHt32uAYJCq41wI5LbzJPEEa2/vYwvo5ORvJbM9WpjOUjYUZbvx+
k9231+1duZM21cY4Fj/TfQH1BxHMXWhztn3NJNLBjjI6QXhID5Nf3aIH43v25Hh8BfscqUGUI0XU
D9xTzrcSh2FoYLmAcu5cl87WiM3w3EXJyZiSUwIqtfsmt+QruTGcFxDs3yipji0Vg0rla92iS0QQ
NK7Ep+AWwTsR1T2wUc05YkIzb4dppJho4PmmO6cfi+6g0QncNAww7/rB1EGMeQU4Yy1kNlmzbaL4
C4AVmvqXpcsIKvQ0LhxknIbCrX/RfY01bqMd+npT5CeRdtpkN9It6zaf7iIGaAgcFbxvGZ394L6/
3MLgP0NhqR/tQNe+diNYRY3nxLz7eBOvDI/3UYE+AOETb6O9tKH30JDrUJsN8miX6OEpG6t9k96G
JaSX1UFgbHkmITyOhlX06gJpjU7IS2NtpZeRQWwr0JKrzs5d9AkKdsrSu19amN35OadgMJhlBXIH
spTqsevtR7PZS7m2+3jeVt4xF5beewLO/AtI/7IQ3U8oaeOSpKfyaDVu8Wbdsy88pgGuBxl5nwVF
7gofi8vjCNNgSDG4viFAbPOEqx6BWbzSrSAtXOPGuYGy9FZ9Kr/VT92e62ORcJO/gh0Kcsx+vhO+
FpcOHNV1IKCBHYby5qLhcgJYsyitUQk0kM8mrslyt2aC22vVBhfpBqiRd8HwbXs2uzIpIwhh9kpQ
GfdQyYXw6oNmijbLynbkHVDgywWJIgBLsyuCqCCNzNsCKufd5LLuuSufP94k6wY44oEX0hf1UVrX
jFIKA44Vu2r4NHaCPNry9IIhB4wy2A7QFl/wDHSlQgqgh+SATLKvpN/M2PJ6s3JRyPFHUZp1ebY4
vwAcEfBkvBY0c0cDeGMapWByYJVIakX2CYDWrVYqezSwiUTLljN3aYt/frb+UTu2jJWFHIBrdw/m
1rtaiQXQ6uXcoSkBhWvoagOlC4jmpYksBafpGEI/ycokx3CdNoOyfe+EJvFbtOxEG8ZAmg7O0CH7
NGJXRVSGtiQdOJV3TNal6WioxtopYj46HU2baZa6ViuCji+9BGxgudDchYO06GYpMg4YtuUpSOXq
Xi5I5DKzOdoF6PoaNXErFGZjBbBnM9c/Hcuj1Y9T4IDll6sDzGa2i50xsTpIJidofDkNijwdQ7tE
5TdhbdCWVBecgqWz4L0f6JwHchOMAfPwJHKqFIIkaReAfR+M72lh3OfEbG5HllUvH5/oNVPqOxf5
n+3ts32poGkHjrfvAqNBZpfEOvFqZdB8XHgiXp8VU5hC3t0FbXLk5GYuEEEPabNB7QJICXhahTbu
zHTN6funB8QXChpwEHPgCkaXWzFXSGjSVOkCW9nl03Op/6Ly/ccm3nsvL8NHyJpw3DDghxrfkpc2
YojIOlkJG5I0OrsGSbHbaRhB8Aqt1w0q20jENVV1yseMHrh2GwUlF5SxUjNhLtwfIh8ly6KN1kBS
y5QT5jXgP9yGtZ7tckkut2ZZZVvOU+omEtJPI8h+v+aIRf04NB8nVqZe1cOwHlFyIJD9dTuzkN1h
qiSvtfPal7SGHSMJMihm0ch3NWPKVQVkkWCqV2J3zAN6YXk3FGgI5/Gc1MtW19ZYUQmhz43ksm12
HE72ge7owdlJx+pbtBWV39Z20bnN2YZlESm0podNYAhcp3u2lcpVKxF4ZumuMTJOdAD2GTTPzfdq
VjDDKOuuC4aQDNtktKQr2jaNIChYemxYAcsyIPuciW7ewFYit5QDvgorveGjlHlFdfOlUarMpzpL
vagQ0UWuDuu3wXkjbjQQiIzLVRcoYAnxrKp9k1r708lTPig8bwzEIToyL5eHw6bgQi7KEh5FHQIw
DYIQXYlBEFl+3ik76B/ioQiITtCJfWnHqYgCrlbYUafJBTzdVYs7qYoQvimCd/HalsPdCbcCYBwY
QGYjSoE9UIzKgviiVOseyHGUTRjWmpvIVNTju7ZAwLDDEmIsXACzSNhgUWToHUxFBYidnGwEYXRo
PHzsv9aNcI5zgKdVaDxczlzXaZJZG1obQJw98ahhTN/r1ASn+8dm1qYNLPyIq6ESDWmdWXhl2XTo
CoaxNFK3aWv7e6xq20FWBZflMorjlIC/zfDRnkVWCBjjZIhgJmsGYzNlJN0wLS3f+mKsjzTDY/4v
DAvPdsS/aMZbuAYlryTQwmP2mngYTgqlp7qwi62hE0XgHpZt2OjcBVz7P6Zmz0unLeMeQXIb0CxJ
dmY2BYSkQTYozEXa+w0cMcldh3ZeP4lGGSyM4Ar9eKxrOwVSRaDi4ny5oHy8nFuNOugjAQt3UE7t
q92VPzrF2n5sYhnV8TEicAV9LXrL5pVzNE/mqEKAw7AwnPKqH4rspNZa5WaWxWq3iCTn2slLdEob
TfVKLDjKj+2v+WAMDIABTgCN3pLLIdZxKqc43W0QquW06Vlr+fHURT5ecTh7TjOBiDTsBUZXj8aZ
0dnCNnKdFmVfw6MQQzpUJC12XVmOvl03orThskyI7AQEwgCJB1s3IqLZMczUTurUnmC/+ua4UT31
FTK/G7nxwWpGdc/wpqdo24hoMhbTOrM6O5VS0g1yl0sIj8fUrVB/7YdXFXyvDngrq/rTfOto4+Mw
fEXTkM9Dc8tsESVaDCBpbAKLJsVVD8XRHaud6aor9fTHx/tlsXQoWsAQXBpYXZFimi0d+tVQIVHS
Ohhjo99EisJ2oSSBtCeWRJrayww7uMGhGA6KcLzp0Gswuw2SAdSBWSTVQXo1bbVttokfMk9+sHbl
Vv1OvNj7eGgLT8o7qnD5cLYRPDzeuUnPPKlUxnkJ2rQysKNU7zwjk/qgr2jIOCUCYNmq08nZZy8J
3HT4D6zh1Y9Hz2x3qp3cA+cqs6CpmwO0GDyjGjYlzXcfD21ZPOB23tXQ0IiLCGjmyVoJjWrVxFjA
yZVi6qc+xBt8x4WaVGBc27eRB3GFqwLF5PAqfWvBJeBlfuKD9v2BeM5BVMpbmWoQMsDlIfGAG9ie
vygL0tfAebDAqqwEzMO5NeqcSp/JPrR76ztV7wuRjBo/BBevFhhEuyOGj1cLMqQzm3kTJlZS5WEQ
Wc1ON9IrvJYFr8nlqb80Mduw8LGRTlkRBkqUA0v2AiYOd2p6j2TZtqGVYL++b8jLEWFRgfVCNwGn
ppxHS8ykwJgMeoFFTe7ZNtnJBxtJwsaT96kQXru6ZJg/rBn4XoArufQxkD51SgTzRWBoZQm85BRr
0l4ClXUEDQ07/kGGwRo2H2/b5XwiPwVzaCdHahSKpZc22dSkkiX1RRCN8QFce0EzRPdTrOyJRn9G
rSSKdJdjBC0tXiLwN1zQb35K+lDOkiE3kOiosw1fuLaIgwk0TqQUMuAutyOnwIVkEsJQ3ls5O5ER
hbZjkbcghHqurloOcPdsX3eNI3s2PBlsXyL3tuIDuFAGOsPAPbDCxF0NUgnqeliUTgPcabsj/o7u
yE8LhcHJdV4z3IkZ4Cwk9/reZd9L39mheDq4Tu6BTaqC7p10aMLnj9dYXS4yjyQ5TAl0YMj5zBa5
Z3lrN4mUBU5k/cy79iq27A0JCzyawvR1kMGYFKsZcYcxD4oK5GCDGd8XmX00a3JnpHnrV0O9g4M9
ZaxWXSuxbqwKmYaOpvvWzG9yK70PdTJ8rbqquKFaho5tS/vW96Mq8LLLJQVoBhV2A6Ec2ggcvr3O
LpAsj8lk1iE8zEBNT+6yYkumSQT6FVnh83lmpQN1TRmZhAZIFv/UnXBjR63Ajy37JEGpgEyqjmw0
6DAW3PAltcym6rAm7IXe6153iyYg7Qs7gab+VUld5bXimJzwTVQYXKZUZoZnXsZI25xECgxbKEJs
9GO/i/1Kdvuv2jcT1HjUwwr6moh9cBnUYLi4GqD3xP3MvOeDhbVRQ5QnC+QcgKcKxOM28wBOElz2
y5VTUZBD2yR/OxkL9xKx1sDuIFkwqtZzZxnHhBDB62zNBAIJZBjR9A76udkN1A9DHjsdzQM9+5Fr
mVfqisAnr1pAqYpXQCBRO89v9Cqk9TrLzoI61T2rZ0fSisrTSzeM2gqyJ4j5eEp9XsdR7FqZpMnK
AvTRA+/WM3gpw7rPTD3e0TIRLcviCYY9Bw0EDWEISjsQMLw8UEkpI5TV9SyoWNgcImqCcVFRDyCZ
vu0icA9neRW6wBrnG2B1RM2Aa2M9Nz4LAC10ihd9rGWB0ja1VwzyN5ax2NXGJN8MTvj2sbNdWzyE
1OjUBL07b4G/HGrKEi1NzSELQlN+JE6jei2RzL+wzbG7kfZAGhqP99nNpsmxMkitkiEzxYZD2rPB
k8ZOhARfGwpKVw40+SwLSFu+qmdusAJQoHfqGteGPP7KR9q6A+Laz0/XmY05Sz2bwI9sDVUW0DID
5VznVSzZf9YEv/Kw86C4ulKzNFHclpMyzoKobtAWJRVKccihr3D/sRl+iV6GipdmZlcTpHAqqwwj
nFrodIdOhzdG6eqQFjTB80wieZ81Xz62uDxVeIwiawjtD6jIGubME8VyMfY4L0kwOl80dUAlDnl6
oIPUTIYMen6IDfUK0u8CBvFlMKHDNSGg+tPRzqNUCCQnGlR64qBp6XRlP+ed1Xs51b+ibku8AjJE
gjt/maR6F73kb1QgWSCfPQtfHFY2BgXJUlCqpLiFICHgqqGtb7tJqXYTvqvfQLNrx/RQ2TAIO3jT
GOqCTbQcNUfrAgCKRUbpbJ5qbKPYRujjhIEkF36VZT915Rv8iSuFHY7FKBjy0mWBlYhTZHHeL1Sr
Z05EyeMIDOwYcS7pXs9UDBDKdWiXnohg1y7POOTC8Th+L6+A539mqY17CrklSLhWqnYTgs3HRd03
F7irlcm7MMK/xJkjsceUpY4CIyqBFkQTgQxd6tqn1B79XB8taBfin3x8NpanEcuF2w3xP7h3oW14
aXKgSQR1wigMOt10dadzy1rd2ORXol2V8rZWRVjr5Vl83x4cWYBrFWJZl/aoooOPE7ICQa/k8nZI
G6tzo9zOPDO0zU1ppYZfKqPJH3IvujEJIgbu7y99D7cO5BOnLwfyaTbacqBG5WRJGFgS3Yea7CXh
q9IKAp8VI7xZF7yg2JfIhs+2CmS7e0MebDy9k5YdkX6zfEnNCh8azqJC/MquhClkLwB9QtVqDtcB
abCjp7oRBmh93aPH1U2UUVDcEZlQLxfMCjWHkAgmYgm1xZZYR7A9ivTgVjY+sEaABjsKgsUFLJhI
aRwaRAsDCEZDo7F4ZFN4sKLKlVhSuab2+vGmX10hBYzKiA3gPOaxRz9GDXSQJ7yO1GyDy3TnGOO2
jiqBL1ydOkQEqO+gf9t8f2GcHWfdmQAag2p2AIThsK8oiNqSpjEEVb6VE8y5pP9jZXafRo6eSRrD
Ail1eWC0u6lbCcGpLG8ZMdBbCqrYXiTNvpLvAU+wDQZ+QAjQvW3P9rgU1aOV9mqIZzDxR9nw6kg+
gEkGruMGMql3UJGZRgU4v6euQJtfKhjz6n45Mz/zIkWM4Hl0sF/k+DiquQtF8oM63RolcZ3IEDiN
FZd1MVa+m86WcSwHNQZFXhiExfC9otIEmv/8mjQmOsjrbDsW4eR2rbXVqkZUYl/dQVx7CRgi9O/O
ofkQWE6HycBGdRrrNim6u0wWvXDWzgK6JAFTA/4VdKqzqQROspPARYuzQK0nxWJ3gJs8x7ZI5ndt
JOdmZpOYVVZlRkkbBuroOPcW9OaPkhl2jeA6E41mdhgIZHiiWq7CoDbpY1IUr0xSTlR4stfOHESu
QCDMJQn0eTlA0se215wOo0EOzwcTr8/0p0LZMjnaoJUCcPdSxHK6tuVRgUBqlZOdL+j+1JCqbVj2
uDjZj6pKj1n0QHPjoDLOD/Pyef/4Z3KaA3jQy3O54xO1UDqoHYfBWKQeJaPXQvM7lz+NVeNpcGhC
gZtBgSFnHpcjRhhLA7EAMjzfhqF8bqJKJF++EiFe2JhdX3IG7F0aYUPk9ug6armNu2ajJvmTqT19
PGmrO/x3Ut+YxRaS1hMiQWIwaJh6rZXTV4cOIkmZle2NeBeODyS0iEfnL83W6uqmHHBYxzbaah24
wpr8ZGds9/FQViaNM94ZOsLCFY0pbaxjCW+GMNB60C2ARLUFG3E6SW6TWd7HplZOEkyhhoenM3i1
5nnusqygcQH97sAZc4+NaE7NJzdPahQroNVNv1FLZHF1Djl1E0T9eDJ/tk5J2yoDjWusU2FtwzHD
e0j3bfnzBG/IGyEzhSenAZgdyoeXh6ioGwMZRFwb0ERk0G8yXVpsnFO5M/1x66hH65czuoaX+Lkn
kqFenVQoZ4EbFFT34Fe5NG1KE2nRoxaCHudG0hWfVOw7szM3y/RvSl0fQGYt8Lsrm59DxoHR4kzZ
yCxeWiyNDGDoEJtfmn4Z5jeA4vzP7xPea4RrEMRYC8hpbEZoee3wTsmRMXAm59QTLd3Geg1UetJ/
0UvpCjVHZf+x1bW9ooJMkyvA8lQ6//zs6rdAKlTXoUOD3nqoq+s8+2n2glBm7axBawvVLGSOluzV
ZafblQY9gSCpqhpidRTwB/R/ENrdmmr1aWpubEq8fBAu8n0JQMvlgOQkHk2JP/eIMr3W0ugjG1S6
kV0/IvuDqSyFPJor9xbPW3EgKCYQB+HSYtobpWXnBg0YAzIM/P418PD6NaiaCq8rq5emFTGuruRB
/swpInWL8H4JJFFlEKn3KEtIvX3vlNnWARAN3hg9PtpmSKqdOoX+aCbemGuCbbrs7OfiHchn/tv2
bIJLS6etNlC+nJ48Gq+j021rJX/WIrAtOo3npAZwqeinsrN7aFYIjuHK0BEbcB0bzqLLGREvZzsr
Y1ke8cq/YnrkEgtEToa8bbpin6IF0ZarDcM/o5G6G2n1+PFZ4b/68m0N5CSQSRoQ7+AknjsdKRtN
WuqsAHmg9WhEqbVL8qrxALktgW8BW4ZvW0XrpkotEslYHiH4cvgegA+BEAUW5HLQad1XclIT1OSU
oNCoN4JagCmZ27aiUunSH4BpSQVtuoYqN0oOs83MJDIl6E7LgP6iyiOZwDPiSmmmPekAGBuCxVwZ
FjIICC5xTvECmIMDnZKZ9TgWWYC253YfMbvaqqQcduM0gccK+nUPHy/gcnCAQOC+4I4BCNh5zTCt
1QJk1Xiuakr3tbJlyW0h1emnqiLqFF+O7NIS9xlnbrW2mFUhixkGlXaVZnd6+CxFR4m8/XfjmR3F
ogf/dlMiDzMMD3mDS3hsoN4mumtXxwItHZx4Tl493/bTYI5GjW7wANtG39TUesx7+cBZeDyAdATJ
mBVjHOqIrY4SNdJ1s/1nx2OH3DmAI6R1TISzae4W1fgtb3LqDhnG9/EM8hm6ONLo7sA+B+TJQiyB
4V2uE+ukUSkqZl8BLq/8kiPTeEkMu31EVlv5MiKmO0WFFT9r2WAKkuf8N88tQx6Xc9zDoYI++9Jy
lRhKWdTEumK9UmSgk86kNx2qggIziy2PAaIvGs9exBSAPM02YjYMMdwJzCTM3taV5Nqs2Tpx+Ccw
9v/8GP4vfStu//zi9T//B3/+UbCximjYzP74zxv2lj801dtbE7yy/+E/+p+/evmD/wyiH1VRF7+a
+d+6+CH8/n/Z91+b14s/bPImasa79q0a79/qNm3eDeCb8r/5v/3wb2/vv+VxZG//+ONH0eKE4LfR
qMj/+NdHh5//+AONs2dbiv/+f314/Zrh525f09d28fffXusGP6rpf0dVGESwPIEvIxr/42/925+f
KH/HvY0CAuIUODdT/eNveVE14T/+sP+u4KDBKg4bx6tgx9ZFyz9R/46iA15GMmrn+FHbMP7497Av
Fuj3gv0tb7PbIsqbGl+GB6y/NyC0ZuEJbVRgUb0BBG+RWUV5g+RK200n0tIvKnN2fT0R39JexwLM
08BUNErzpLK2c2PNfC4KIggLZxk2/gUwQiTk0QUJTotF6bJ0lD43hlg/WVCX1Mtqx5jau3nab6xI
OypE26DVals69MEpxoMkg02L6CBwPFuuf82LYB54kx8udqRLAVxZgHLRzkKjlukns0k2oJf3LDQb
2gksT9rRAYW03NQ+2l881D13RPpcAI5YAh10+G/o+wDlCUIvfoDPbgrUdEPSZG15ShlQllX22un9
pqolQewyi5u4HUQQYJtF8w8SOoifLu3oVIKUqJPlpz75omRo3NFalPvDEnkd/XZKwCZGyoMlh8wt
2k/PMWIXoDGAZMOrFCCzuZLD2E1JGxnNdFLjsXYtvfFzkm3YqXgxFclLK3COaqnfF9WGTCLkHh/Y
+T7H69DAKxH3CYpbmN+ZB2TUYKluxtUV/qLfqQrW1fIzWUTCKTIzu4ujVk7DlsFM43yPhswDtNId
RISKIiOz4BcYgrof7KS66o1TZaXupAD6OAjUZWZQYGwVPmMAOiIrqyIQnCfHGm0ooHpP2FXvdb7u
1W5yZ4N+bQLZhr0f98VecALf1eQWS4RsIwcfAuw4b3oBc48iJ0Qur8qIPoGW3sssgPIr4JHA0mzH
pldnhqeFb5nRuU3a3Q35SwehGxQ48J4zthHLNqks3YwQFCqm1FMrbQOaSy8fUheQdyMDwq4fe3T2
MmVn5LZrZNnk4T2P1uip2mj5cNKi9MYoBpdo+lZXa9csodJc7vIWIntM2jt67MaRsy0T4zj11laq
yC5i/bfa7sDZxEBpeF+M5jFVxr010iu1BdO9jefIJB+n5KdNAZBTAqUHrUUt+ZWGr82avapTL5J/
Gep4csLyamwbP5RfK1nZpbXyq6TTLxKzO6Kw16FSAtmYXFqRlylDTa+PkbCEMG/a47QetPBOA3gP
qIwppDuNyr6D/z/GjZcbz7X0tdQroAFiL2oBQQjtbdrGGynrN6ihXw35z2a00O88HCyQJuZq6NMk
PsSadoJjcps63mUThCi6eD/F05fQZJ6jPFUWOzohiNUiDSwo0pA857J9SjX0UkTlsE/qsvBLObmR
U2kjWezL2JagZc48bahexji5SYsUFexmdMOkvamd7wj6Hm0729HoqW5Gv1K/RsMPdEl7hfJrqrEN
W9vL0YpYti8ydY7dAFhhY6ApCtrk7RNBwtOM420hfUsgrpLLT4iMDzk6EJicHj7erO9l8Ple1Thz
OdIZeLPM3QkaOKDZWWrsKq1p6EJMVd8kCj3S9ll3NtC/27bZdaGGLz3oPEp1cuW2PejSnhpvveG4
kpL8qJsXIwcgBNjIMk/+H2nXtRw7jiy/iBH05pW2DdVqtbxeGDoyJAES9Ab8+ps8OzvqQ/WIu3sf
JmJiFDHVAIFCmaxM30i5I4P9r0L1meuFXUayowG/kbAhoC0QhyiSOM0IjDhmLKvulsWxB5UQfGRT
dht+ypVpC2/qYF7hEMtkr/ORusbU3cqNcPp58Yv5jn95BoCgUeoAs734nRe+xmUYAKMJWxcXIAKB
UuxDSResLbIfQdEBMlugQcV8wsoj/Wew/NsuKpmIUbDlGPRbVqlKggFYc5jhqu0m6RN7qlbBkHPF
f/Fd/zCxiMcHMSqyVIKJ1jUDOD0HxZvHHiwlsz4wudFXtvLPxONfK0IF4feTBI+3nEXIM22I9YjC
HHshZEPre1V/Eibq9nXrWlET/Pzl5kduubpzc4s8R6etqfKCdCGHlWLbp7XX19DxbiGFRh5+tvU9
1JhzjbO1LUINY4A2aa/mXVgR0+us6A5zeIaYQsNzstPsmelwGUjw+bBWo10gWv+9q5DUnFFe33FQ
kgm64UivurDgk90Yc9u7c2rwwLW65jAAltuiOlACAidjC5l1O9Ok+7R+FhXq1l3zvrIPl04tCht/
/xr5z5BrEM20z+S6C3sgwNPmQwvRHofqNB7S17R5Hq9id+0Y/67PfP/QXzYXja0ywsS2TNouHIHF
Is38XhI8nS/peJQF00Vzd1MMCb7I4IIhx25GINQUHAt5CLUZ3d1ObqRgRovt2vRjFl/TeeXy8j7m
ZjhSHU5oAEZTuUah3Ub1YVNYRiDiPako3egM6WVBHGno7B4ejDTg6urBVDeCgJzvq078tbLDF481
kisDUu2owC5jd94gWM471oVqYL3JTim4eaB5UuS0du1xF70HX9iKePCJuwZMkf6sBv511s5sLwK+
iFZaPHU45cUni70q94qHyU0cFCzaDfRqPetGrT0D0OY30Z3p89eGCS/Egsjov9b+LRaELii0c7tQ
SnLbrAHh5o9im6x0r/6sxyxXiUG7P8+wLrGmJSB6Ca0BT1bxi0r7Ln1t1GnFzuWr+/dyUNb+01At
CBqmqbGdM937hJkpCW98brc24x6biSmDLCDEA1x35QxdcvwzwtqEZCjmoJeGqZxPFk5tF5pX/MH6
RdwcV5T7/SvzageqB97P9hY0x3/t6Jm9hVfArCBkynuhhVcgOXS3bEXz6lswyR0QE81RdnXHMaDv
FKlbO/Q6cjarCPy1Jc9/P8s5E94g8zcTPD7gQswF0ZMQuJXKBxNkT2Z7nbzT+AkMGhslLUOiyJte
tWyJ3dR4n9rUy0llS3K0KSJIt1Si+tT2NIDuqq2MYMkDu4Qlvc4h8FRbDu91ON3JwU1xI+jBDxkH
dOARU9QeiqR2aSlOgkF6kyiuPiS+lra2Cqlpqon3w3go40ciHoA7joVrUu7imiFsb50KcW+JYJbn
a6nPRZd99nEW7ySN1UqSRhyG2q1DcyfhHMY36nbEZ+kP5U0WrDpsbPU3f31mcPFWigzzXbmadmEu
go8KQJ8iu/n5wF30E2cWFoFNIhsjGECwpKSJnWQKB7V1CP2vBuO/H+pFko1guelJgmU0DFzEILGe
ssc0Ix7VVr7Q2moWXtcaorTJFRjiGbFbiyG+bp3yf8izZ33Bv33CwrcKUyn0CvL5EENqG2lInHF4
laNhJfG9GAN+WfkdR51dQ7PsrbJTZ0/AniHL7IDA1tazfoORE1sun4kcrRSDMWh+8bihHoLBZUyt
LLtnxOAGJtP0NozjKpyxKHWK8UIwGoFg0we9ituj+zLCDwkR4qYgmgSMZ3z09K2MgXA2fo1p41bs
oYqveXKM4qfa3NZDD6LyB27edsLnmJjv0Xinaw+5dtAjw4vSsGyeJ/ooageRIKtp+I3YInFEgKam
D532yWPJaS3xwKvDUFtXenUycuiWytNVXEoeMmO30Zg9zqLiSYtwvNPcWBK8pr0z8KzHEuaTq/sI
L3/dbQz2yavIySbJL9iwTSDdUSO16oYoaIbHJL3uBkz9DWE3FUclRlu4vOJm7ZpxYY+Dgn92GQdv
q3Ysohgps+HkUnyFnMSJDRWZ5nhnUswmJIOn1LegtrBNExrgoKWW6UNKmZ1lv6zoMGpHhaRbc1KD
iAINltt6JAVcbz1DAyxe2/QGiN/aPUlPCacbNBptyXyLwNdV8u3AjrnRPwqU+3WL0qs4BoxVW6BI
3ChF8MhSu8oP49AhjItdruwKVmF9gi1oZFumOcZfwbUoUkccboxk3wHR2je50yjMb9qPXDpkGsdK
Iptn1NWEG8UY95o5+RFv3W5oPmnOPZ2yqxyUTOilu1kMCnUjLKTONpLSk9s6SFoQRaN2UdPPSpD3
ymiAI/8xVdCBzm6yJrEFZjr1GDmpOqIiAaE4lW4rljo5CBXkdnTbQgzrrHPyrPFjZdhI9Y3YfAJ4
a5v6mn+97C/+PvDLqZJeYGo0TFob6nhxBuldA+g6ev7Zw15+NGZWHVSPZ2qrP5/TKR6UdlRN3GNx
5t1lKBmdfrawYIH6t3/9MrFwe6UGciVpvrfgwnHbGmFm8UKqG1V8aoQnCY9jJNhD+9Cg915EPEBR
SJ+4U5nUThvBEVohkCqQBxhPEoiegN12uE5cVrzpPU4M4n61v0sSxQHUwJdjXAT5KWEnzOR7g6rc
T+DoygpchkJ8/Hldl6M+AJX+vXULR6sm+kRQ0WnDxlM6TAEemwPdme/D2+CO4gZUebJdOvHqeO6l
QgYc/N92v7W5BxMT1qPRItqUd7KTOF3sRC7bTFC74oDzwiZf+YYrp2SJqBzVpkxVUCKFIl4uGQOe
3RqC6PJZ/1rUIrIcMFfXJFLUhu3AnXkGV35OBMle+WSXg8cvK4vgsUhTDjIprCO6KreSK35gKgxE
zIPbH8YPYTWj/dYmQjX6j0+1CMlUlRJtSnG7ZvbzuTATbQ0vs+dxaRZUK0/y2hbOfz97kgcJBCxM
xOKsTLTzdKOjNdWtRplrW7gIyQD9ZzEwJvPpm/w49vMM+ib6UQmo5qmgdfZmV+j8/N3WVrZwUgLt
5KFs58/WPFQKBrvro87XmiCrH2vhpwy9KCvawEoTeaMrQ0U09tStGLvFFqNLV6uMzrN/+B4+fx3G
hf+Q01Gw9BJHXruOT/BStylzgeaEEkfjICVOVbtyRydSIHClxX5Ve8muWqHCvJghf7mSJYl9JzVp
EY+zC4uaQyU/Sb0M3BN45tnrz1/w8uaCNNZSMVSKCtvicMqA31u8R82w8ZqH0ge357b3IhtRvSes
CgBcdpFn1haHVFUIiKIhVh5qt5OPrI+1Too+kImpwifuTigegvfd1+7+n4tcnNOs6qQuk7K5DjD5
wGS7SWIb3uTIPvOACF55uldXuTiwsyqVqckwpwbdQ3ow/GnT22Db/DTtYSv/B+rEF4/L2bYuTiwC
BcgnGTBIDMEXTHWjy++kf24reeXCXy7DfllaphdMl1J5qPEB5zYemMOu9K0SdNv8dvUWzkWgb7fw
zNKidpNFZV91+XxUQOcshXRHA7qtDwgVV7K/tSvw++9n/pmJkdamFFWi3q/hVpxO/a2DYQSyWwz+
f/D6zD/9p6UtXjux6CjDI4BatschPSC52t440S0P8+s14eDLwdDZNi5eOqUB7EbJsTg1AFG6Q1+Q
oVAP/FnHwVf9OlAKn12tDeCsbunCq7RMJhmZj4mcOGXvZG/xS+6UGExDLw8SSpUdu2uv7NqtW5LO
akqR9uC57UIW1ndVZmNU0ZH28NY9yFohJNHPmpVrY2QX34qz7V14lhRzIElJfp+deKNsaDBATIz6
q5/xYqB3ZmfhUhrAcbp4+Os2kKPsdaNjnXR39mGSR1snOq19RNS6V87pwq0Y1VQkSgK3MoCqNI+H
UI7bQDF/JdkvKX0FT5JToiKfkRNTpCuhZ4k9oA+Ui3koC81mQHvY1kqk03XptrLqT3Vpi/RdRe+G
7NKkPPTym9bL9tRgcJXXdqPe1nXskApSTF3qJuq+kJ4n/o4mE0TTTowZdsufeFf8gsBrOFAcJADm
lXRvWkjzxfd22vCCbTEvFSh02Bb6hMqg6YOOxCOGisxesi06Oo0uOrm5VzmSHuloRak7Sa0tqvVe
H8RbJZED0K+9yHl/xeTmOjaE59iK/FbOnGmUbSVJ0ZK8FnXlkTXZrTS04NCod2WlAfJJbVmHbE6J
loXY7EGRuy8ia9vHhqeiu5wV76Z2J7PIHkgMOHcM+c+7pHmagA/Ikl8FheTp+JpiHDGvkNaXQa/I
QU6nfTPS+2K8knqoa47MU6b9KHZo076kAAFUTYaON4eCMWpW5EkWHsouAYj3vSHPVX0C/5Kbm2SH
+oeT50jps8rXOoRRSPxNVnitxsJC566Ozp1FxY2EgRKTS5tqiCFAOdaeOkAFWZve58+q0byyO4xU
9+qbZZwK/cmU7zvauy0KI1Gboj9fHjng9xYyQpNJu3SuIhhVaw9S7/C8AElSzlwupXai5g61LDtu
pWuznMJ4pMgSp4+xAKcZ0f1Mn1xN+WW1UJ5RxWNZE9dI0mDU78fcgsYO94SpcmOl84H4dWrFtE3h
Xh0lP8U0jJZbVwgbX9oKI9kck4dT7GqAOVPd3OdF7Cb58FhWutOPaGaBswxQSVK6utKEUh9t07Lw
WAXBAFKEAIe5PUoWcTz444CCtdhcUwyIxoW+kZMKHPKjN/alraqDm1S9I4OarOZjQIQGNEcvU4Ze
6JACw86DrFdBkBhHHthA/THOXDRM90WR7xjhpS2Qyu/nTrFS77r2pdNQ8Y7YiyyND2J8wxSKRUkR
5mGSUwc+jqY1Ae/c0lpzBOibd5MGIeDaSTTdyzXw3fW1G3eGbZWb3vqoKpThMnjB8XGmgizN1OPp
Rog2kp7bk37X5jclcse02rP6JOmIVYqXCixI0IR3FBDldzVYY7G1lhJ5HMk9Bvmu+04L+KAEM+Jr
lIZNjvgx/yVYOGX0F5+q1M7NzLMa0y3LZl9VcBAAskjGo1jdyeIbBpsAOKidakQpH49ghI+PDpsA
D2FsR1HbZekxAjCmiDV35D0kabIgh4RZZmrofwlB10HKRXk1i0c9uzbZ86QeWLZBhYyQXQXB6bJ+
tybRV1HPaAx1C9WJwKzBjYdKKNgqr3k3PQiSCj7q8n6wQFRV3UzjhjeJUyhA5VCUXADsGstPU+F2
Xw+eiIMvZYFIbjQqe2r2KGjAh0g3DPTmMtmMw6lNjxPq1OhuHMop9QCU8OOeXfdNZ9ed5YDUx5Z5
4iqVdlSte8EAFYLg6acyZG/VFBK1CCLyzKH1175x0h9aaJkZYnZVC/2T2pHUtgTRjzoeKgKoTIB9
vM2g8ZBDjpyAPjgD7bmBqmtPnxgmh2ltohuO7l2S4VhQJxWG69Iqt8xiz30zHsY63qtZfW9JpxT0
0yLLgql6j4xqVxX1L6NT3aIxHc5RatOFoCruk5zesOZzwH8dwSdmRLkP1Du0bUz4nxg1FlFC22Uv
5NKtlRnbLmGbbESAiLpqprcPfVLb2nQzgqhMAEmpjIsstcURg2sBuMJQFY26vVyUDkicXsYYIx9R
HBZt4SZSEcAROnFyaDCxSVGGbQ36OHHm1lWQx+Ud4MmBhVbQ0AUaZt4Jv6M9um1WbhNGrkud45Ym
e1Z1Tpa3m8xAgSp/zKVTBnhTrMNn1TZvYntCpTyhLcqaopPiFEzpLVXQ5L3Jhr0JF9RJQdV9qjo4
oQH7khvXtHaxYdmNcmqKUyFss+mz6LMt6aKNxq8VxDkxj490uGs1v9Mg4Fg4qkxcpaae0EZbRXyN
TNxmyOW1DMHJWNuA9lgGim/A/+Si16m/WLxtjVctS/2qMG2Zqf5QVk4lv6XNXZffECHEK2CrwKL1
p0jNbc6vtIh4Cdi3aQN3aEQ2qWq/KwXPkHCRs2bbiT5XX7M+cgC1cLL+WZR/SeQN5JiOQag3Fle8
MeFQQSJwjFrPVF4L2cL330YAuGGAzaaT5aj8peLjtoueSxam+pa0fUDq7YRXH7SzQLrbrfTeqHA+
WW6L1axH8gCSoqDA89eRfcUfYhGSmRqmF2SvLqCbbrgKizxmik5VJx7GKB0jGRwlhQvFnmLM6kVT
GD7c4E+i9gRueDeWJadJwlEgHnh2N3JOHSregREjsZvCb7LqRYlUV4fIjNqLuyzR8VX39RB7UrIV
aOtOvHSbOsLBVRwaf8wo1Qbb1o5bicWHrNHuhBlTar0pON2GHGJ0b1MOcPfQbpWkYx7VuHJXTHlV
6sKVVMABkVAOcKvVJq3bO6gRu21XupJeuhnd9qWBK9n41TDaYn0H2JFrJSzUOwV8UQdD2BditMss
tzJ3jPceHFTQ0o8ax1rGTI7AiE0Zuhz5IaZ4NepXtSQOhvlB2cLc0UBfQ0V1lftK/qoQhCDD6AKd
503wYFochyCDsGPccpJGG8G0ULwd3SQ9jh1zpQ4/ueGzdgh4/eMri5muHuu7CcEAGlm2LNRB35t2
AtrR+i0ZmM8B8h3ixoPs4qYutZ0gmFuzucXTI1iyy9PSVc3MTtM0UAjibT4h8nmuldIp8SIkJHOK
qgZm8DAWfAMaEz8b6Kk17tWoA51vBxeb7SQ+4KYn7pTkt0ZDwccAFrSuchUxwiwUv+mBwdMSa1uw
eENKcg89sL1iClsrTb16lENJ6txEyYF3jhxFfegLGRSIyZtp6CHRTYBInqClF/BkugYkD90PKXHz
zgj6RAUnns6vJHRrRtO47ZUI80Kjzads08pIBOvxmGLZcS9sZTkCpnkAoZgOvY5ecQsjGBDqyOQ5
RpeLDZqPOYFQ4Wh26LEziYYvYnJPNJqbqBmxzEcDnsacPlOgILL0MYIMoogzz8wdR8/WQsd6Yi9m
w9DEvu0mFR4RbOoMWqXYHDkrUDEJ6Ig2PyWQUhDXsvw5Af0hQV3qhXAzorpVINsQd6kJ/ImyGTel
91vLsz9AH+V+Nb9ZSTWWtHda2wFmPsLi4Axe9twEeTBjmvJjdZ2uV+ovW8MX1zH0pwNFjvWfZfyg
ygEtuIRWLNl2rxB9CKbDrHpZ+aUz7Neoci8WSZUvY4tsP6ENVymFMR1dO1Nt3FhDVytZLc3Mqeb3
j/ZlZ5Hp15GMOH5eFKTK8c1Eulcid+oOpts79C7GyHR5n4onzERkL6sKWJfz0y/jy4Q/04xOVmC8
90fIam+kjUpc0xU48N0w7RtbZAVrp2ZtZxfVxB7DILTL0LdXWyClxN3QXjfj6K8UD9eWtkjxeQZx
VrRsgX576161zWTTD0RUYXJQfShv3qIMvVL8vVhTmGfswUCKQfhvo/YACihRCXAF2U4h9SAhthUC
db9aYbt4C77sLGt5CkjOxoHCjmbrwVwVxSXf90CZMY/vle3KNl5alYEZI8xrYEwSw81/3jkLyjkq
N5MmZHr8C74LHfYDqI+BCIjsspBc0j9oADu3ryiPgbKrvuooRmfmDIS3/qhQb5gY/l0B9rtbqQBe
OkeY1gP72swb/m1cBmx6sqBlao0ktHyk8XU+mh/9GvxjoSj+r3bruZXFaVUnfRJJp9WoxI2pjeyW
2flcjWtLR7gHi5hfw/m0V1Fu95Vtuezt5w8AXoELDsIAPTLGEqH8oywHZnS512ncl02I98+2xieJ
ag4BvwF4OqF+5dWIk4EGnx+mBp6jgACoVL1j0MVJmgdRQrMjZfg+tS3Foj9lnWmXBoYdKpEj3UQq
IkeOBBh1gUDBjPC18KXiGBUiE3EVXvE6Avi5wfa+V1y2hUY8tKjCC/RR6/h1ZohBpIw7hYlbmr6i
OLHhlG6lsQ16emApUo34toq2ovQZI8ObMsMd8BtlDDlOtXSk0xQgiT4aRfEsk4ehNRCk6y5Qu7NO
XZvFIUEld4QCYS/lJ6Xnu0jvQqOiCbAjkw/Qe5DUN3pt3lPxFUpnfm0hMJjoSY0f61nfPX4qa7zQ
IOczM2XDZtBrB83J+M3K7sWB2wM0jEQ8/GDIwgBBifRJD5KGHMFH4siIJ4SCXbUiWgDNR1tKm0Yy
3ETLkdWe6mTACUBU3WSeOsX2gCEis3wWZONqBPojSd6RyDnm8MaQaEdS60wAT+jqQcnMHcTyPA2I
32inpKonoWgFekbgEcHTVtg8/cD1Ap7WCEgzJ5uGm5WTA1Iyu7NqD+LPGwB0HQCKXUhbIAXZZy0K
Zum+imonVlKHCpMLelBXUp4sKjviuB91xY4YCo7S4EoxtUflU1NTX8fWFCPF+chBGhQ7qpDdDIDr
YkNcKszTJIh4jMyTkQvkOG9Kb9kGkH2dqGyZ+ES4APTGq0oG3xDkp655UJJmX9KnKbuLtLtBoT4U
vu2cFm6nFge11m0aK7s+ziGw99BAAsKE1KnVQLQJ57EjBCHogFqFjKgXEqCAH2rNmszfpXEmwDK+
7tKyHlt0EHwscJeQS/jsaOwxP2G/dS59n/mN1wAnF2vb5+YWlVgzm1IdYIsG4ZG8i3aNg47Snoam
rYDln9ywVSmFixV8yImYmCGERjL4mBbuWgYLBEXpJhQ2nSd6pR+/KAd1Hlzwyct/p0D8l2s8M7Z0
jTVGRkVeNaEYHao49yRAwZS1mb1L7/j5ihYP0KAIShq3rAnLnLhNpDuRtYKKvNhsOTexOBU9BVFd
LGLT1CB/bV0oVPnpTj7iKjvs0GxzqDOsDbqtrWpxMjJiTdAGL5pQL/eRcd3HHz8/Gxch6WdrWrai
o0ptkwECk2gQSz64Z8ewPcLNp1533/8Sn/Ntc1dApr5+Ueh+/RxefJq/TsaSym1UBaHgDDsqDved
vM/N0dOiaiXEm4/XMnI+X+IiHSBCW0GlAHvIpkPHiZOPgL9pW6hMrSVWl5dj4DrNNP7fhGLx2JCo
7+T5VnGnh7plAM/c2hTJDvh5IDRjKx+pu9bJuXxGvqwu1mdMBW3VdmrCRCAbQ+ltAQ/yyjG5vIdf
NhZZTgTxpmg0pAagieZh6lH+cjDE5ZQeOUQ2lElvpwqJQB2s5QBra5v/fpbKyRlXC8XkTahExBZQ
EKvjNYDrpTgZLFt/f7SFKySzSlyd4qM1nmEXJ341+3q8oIfhdh0icXE9IEkBCbCmqOBN+XM9wGIa
k1a1TcjVnRgTYFTX/ODlt+vLxPJGlzyzIiFv5sdknkpjPvJRbF5vo6UYtAGjQbf5+XRcPBxnFhe9
fJOUPe8ULIrRMDV6h7QFCrkHK11BjC9kD/56SM4MLU56Dy3KGEJbeJZ9iqKrTXzBEa/jIN9KjuS1
QeonV/H1mjDHRVQE5CP//dG0xeHXJy1iRoMdVSSM+6IpaaGamNc5ynilHaFWCZJuTymEu65buXfy
xbTqzPTi/Cd6UaMv2M+Hc3TL1G2c4YP49Sbe6cRm/ow9sRxdssPeSzYoZG6yK36CusBG39dAIbv/
CyTsfCsWl8WSQBtJLTwXeh6IwgPpP4H9XHOj835+c9hni57P29mlBzNeqrEOix4c0dF8IC1BKuqk
jgnxHLZjaI+tHODf0+I/WVwED2KuG50RD/M2a0+jLzqKW16nL4LD9nmYHWKnvQFg6nkNB/Zb+Osn
u4uIAi0/0rMRB1qvQy191TTqKsLo5nLmNlnnN+W73r5ANNkRrT4UqgeDyWjPCV7bMzvGVEsvITeA
ZrJwBIcZuoYGmnk4IlQMJiNZ2aQV17WkcsyLauxTtZ5/63tnPQj52ozRigF9MTfWE7HMph6bkRa3
6IMm2pr7WDOw8FOJEUlqI83uA7GbDFioDO323ywFGEXei4/C89rTPJ+bH77vzNlyfpLrVEoEOvti
NU6cxpLsZHgpx9csvSnkzP7ZC18OT7+ujb5wU2KJmQHdxPKS7eTnp/ZYXpPr9EoPs9fyUO8Sz8Cs
yMqeXox4zmwu/FOXWkbKIlxVU9vnkJoytVOfP/y8sLXPtvA5dYqMEh0P2OhOGr2RzZef//9ra1i4
m7hVR6GOZ3eTjLYc38bFtbW2hrVXWV94GAvNnCLR8XHIVniqn+fgSbWlHQIBt7ou79cO3tqeLRyL
QCnQPbTDkyW80uKej2sU+WsGFoEMJ2ML2RZ8FB6BUAGdXqWK1h6/lduzHMToiCHHtMEiWnfwtMLu
TmDwaLzIM9FF4F7jcNXuPgrghVEzuW4fEIDuFB25mHgnqHYZrLFCS5eQfWevn7FwIHHexkaHkRck
gPpuOPzrI2I0+6FdjakuZ+hfN8tYuA6JULWKGFxH6XbeDHabNjpkAJWduZnDnP/XFTAWrqMVpdaM
FRhD0xKTOQ+sgCb4GoHyfOa+O0NQvqOVjLrDkrKFgopfSUfkKYpeg3zjXY7eAYq6GbrG1SN5b3HL
+3lV88X9yeDiEhB8K1JbYxN29NGsP6GFC4IqVLzyNdd72YN8rWxxGfS6NQsmwxAvPgW08yzKQQuz
/Xk1/xCG/m1l2bbLxL6CXAr2D227DQgrvXrDfd2XN81Kh+IfXpIvS4tzXuuaBeFbnPNs27yiGW7u
AB0JEtfwtIA1dn5XPYNkZOVrXQ51v4wuDrymDdC65b8vF6CswYy1nBGsaxnlP8R6X3YWZ71CpRWw
H3wsIbHjx7FArX7aTqZNXAvLK1Fy3gH8n+xzN3mRTz9/w8te88v2/PezyFZJ80iwUqSzMuQzk+aN
G/9bEPVlYT6qZxaIUgDWVeMx6wzZZSiiptFqufJyfP5lY/lg1r3M9BQ72HiiI3qZbwp2HIDxzJ9H
rzAGqa5s28pF/i1ReLYoTe7GceTYNjJG+y6uML3L3b4p94159/MHujhqjxbWb/kX5OhLzjPocfeJ
Nebz2jB25VFwgjjzfL9yaHzxCREO3L0n7qvHahN5a9HU5ePxZXy5seB97KhOUWXBDC3mGkm6piny
D1f7y8QiDlEKbWqBw4Kr2tXb/jjad+Ade+gxrK44QBfdZI7g/7yl/3Dhvkwu3HBbgCYHUpFY1S13
AB9pnMoBOVbvxHdgizqA/WfrAMjmrJi9/Fh/mV04ZZ5DfzHpsVI10Pyr2aEALuT/blb/bEmePdP3
d+ZvS9YicYlJFZsNSi6hfgWuwR5RMOYDQYHmSXi6J1d3iI9xlJ3aOaC/gk87NMd1DPnlYOnrRyx8
NmOQlVY1/AijuJ6Efas9WUDk5+U26tWVrb343KkAIVoi+C/Q7P3Tx9QDlY0M5MJhEqHtJl8rE/ek
ciUqv3jnz4wsXKVeC0UNGh7ceVNykn6wOzMUMgtCotT9+ftdDuvOTC18ZpJD5VaYD6jR7pKx9zRC
txZRnFg45SXmzsfRNeXrFqRtdS2tlR8vfrcz44s7rxZErRoZJfAkVN5icDS/gw7/I//Qt+VnhKC2
OEr3KHnErr7iVNe+4sITxEbfa7EBw5J4GFv08GB1+FzZ2otX42x1y7vfR0C5TtjaiRG/5SAsIIZD
ol+WfI/k2CEjSOeykEmVDZDcVleylaN6Oe86+wELL1CDT7cTEqySbOOTFKbeaFOMngKFNUNm4tVi
/OUa5ZfBZRWj7dTM6pDzh+pNjR6Dy64LJ/0Q0YIN2wchAJ/UfVKGEO3e/LzVK/dFX9z/3oJKpsix
04p5P46fPH/NATYVlRUdr8slq7P1zV/87C0WOy5VEOOcH5DkqLwBuCa9zRq00Le+ye/LDXDNV+0r
kNKBDA6UZlvvAHODoPnKh50Pzjefe/YzFj6IRCkISOcOrcxUJ1Ozh2gI9AKsBTlDsWzyUrKy8MtN
2jOLC4dUpKNhNvNJGp+6V8nNb8ZH0+XXCK/mMBWNb+F5rXG6tsiFY9IVavVkfqxN/Qk6zH46PFvF
Q0Recytx4nWi/HnTftrUhS8Cl3DT6HP8wXfNK3uHCL1v4JVO32VXtMFTueJ4L3ug32V9SGbpS5k9
SSRmZ7QwN0sRgGzZFQbmUramGv5b0PT7sv62s3yfgaDnNdrdc0yXHOs7Y09RS/7U3kY8zfxjHqOO
fCMAs+ZTZyG+s3aAYajAMNgoma0s+XL8pX79lsU1jaQEGjMZPuk8jaiF/VayJYwHsj240dDuH+8L
YRVId/kYfdlcXNmBppMp5wlKCfOQ3CjZafRQW6JbD6Ee3aXD28+e6B9c4Je9xd2czFQ2CUnxnt4O
XnmU7NgzWdgRMCOatugSr8aYkWhjLmeVmmu+hD996sUlrTEFDNAdPnUBgBDrjyVgRCurWzOxuJST
AohvPDtaOZjQgEFg2bnGYdxJjrBjL+xePeRr+fiaycW9jIqqi40Kh2Zu0sseHAEINDFccQBprdNt
/oNjetkTfH3CRXAwUSujwhxNNmIbchaWBGoVGtp6GrggdWfImBeXgiOB78aYAit/zjC19PNGX1z0
70b6LPr8jYRZ1IQpg2YJ8vT0JJN3E8i5nw1cxj6cWZjvzdlTlsUma5gKj26hXW8G7TaTbFzIGf0Q
ubUn+tZNdhI+6x0D+6SrrpTOL9dzzswvQpOE0FisC0S4cztiHrZOUfLQ/eJ6Db57Oan9srSMSZqJ
Yv4ZYSZSIQvFZ4wOob5X9C7BEBT6h6h6pP9H2pUtx40r2S9iBDeQxCvXWlQq7bL8wrBkmfu+8+vn
UDNziw2xCze6X/xgOyoJIDORyOUcKwzMxMagxZyYyi+J2JHLe8Vvx2Krz2B8HxVTAI5/dVW5vqe7
w8/IaV/n2+SpctXWjD+5hVuOCrHlF7GJ2lGpljdEZGoIx+gxuO9ij1rRfnSqu+oRXcvz23Wt4slk
nB8QVcKMLL1cEk1MpOvMVBR5irsZ6602cvmGleICjk2M8xkyepf+yAH695Y42ef/zidjYb818P5i
Wvedd3ttXtgruYzrEzDEB64b9FgJ1b5BLkSMAftV8eiCeFIYb1e3qdi0BUoLgbx0E35S4IHmkHT9
nHjmx1ZkJrwKwjD42sT4DghbO+UeGH5WZAscfhKeRjBuptNEPQh9aKHSxXY4T6bQEZezmE1/vToZ
xpf49ajo0wgZM4ZYMUxkpXbbmspttB9seoh+iNz+cs6q2OJMJSVVI1YoGcwByktHYD5dXxJHC9ha
C8Y7BySOoAWtPgPm7hFMDCYY1XhawFuG/FdTimV57DPQZd8oZuf4nuzoryEQd8H6ZWd3ACYbTF6e
myeRcRBotR7aAYH2jaS9J2FltRqvcMZztPryCSv/oMw0ASIctKH6U9waL/JzZS11bt1LA6RoI5v3
TuEKZBwDIiIQmpQQuOCGLDM3wCa12kN0J9vyLuICom5HmBd11xkXoYuEdOViUvG+fqKvxWxWP8f3
+L36IPcVMFiKc/sZ1R763a8rJVcwExfVkjGEc4sy7lBaaJt30AeXP4IHEsEtPYE7wDf7e101xWNg
K3fXZSs8i2D8CMljP44pZAPCyFEnry1fGtmLZcABFLnVJr9oTMwiFqxQ1ky5Jb+CGrcqyDEkoBM0
xmNSlS8LCmA4zHYW/gnTY6mEP0JgcZHPFj3iitE4c/mR+phfQMztKFFiJ5iC1XJwkC9Te8pLL6fe
9VXxFsU4rshPssAQ4IWNeZcEml1oDiYAOaHk8iPfXgUXdTGYBC2aMCpBWOKAKcPkVC5YYJoxxza2
y1kwJ/ISgQY1wMTl9aXxlIUlIidJ2unpkmFrUK0mmVW/1Y+g9LJ0VKujO+nXfErvQyBicLaUZ41f
iJ4r8x+EtlbzZU8xO/qCtl2UCpdug2U6AP1T/P717TMkC/kWJmDUr/f3Sl4E/nJSRvBoeF/u6ra1
MJPvzgkv5fM3+3mRw1g9AS550uowANUDxAQAn12MkWKeptgJVmMDEvS2HIG04ACQ4h+GkhfZrOHX
IEnLfVxHBG9awVRzwPyiDwubigkT2axPw5Erk7evjMFTrQ71BKRa8KqzmwAx7ykC6Ftrtk6P8X17
eBRNTK/8s/IeGDH//zgZk5yjvC8AT4lE1wfmMSyy6xIHOUxkTQFw4ZuyaHI1dvtO/I9IhTFQQHFE
xkigQaMrJ7v5A08xV3DwKEERFuDA1vBU8gvB2zETeOiBjgYCGZZPoUGVtBcCRLPxvrdRsnESJzxr
e+083YzP/DbS7TVexDGXct1GANj10YYuxtPObyRbLV85Doe3okWhVoaYZr1Px6UQNRy61Kw0cyk9
1Ue1Mwc7v42P6f0/PLnLqhibBA5GVEQKVqV66GiTrcHTJat/163iZrCzt+kReBItD4B92zAuQhlj
VJAU7ZQCJxfMmleXldkrGIUSZef6fi729f3auIhh7K+akpZMA8T4vrYfcM8SKXdnXPVFVALmhVgh
Ao/rInlKwtieDwY2HzQwzU0iUDOWfmrD7+sClvNg12SAvxZDgroOxWdURCwaPVCzCpiOEsBti19K
+lgD6IYCBuC6oM1M51oSoxm0k6kg1TnSRwcEFNls1neZM+4A0F//AdGBOz3WyEZ6vCwDb4GMbgST
CobJFmKjOjZrHTw43Y8+RoXr5V+uj9GOAtBSvZBA0NKaPdz2wQ3gUjTBBKyuFGCAYHRwEQI7PfvB
69baLEWst5bRkiYplDokEL1c8NrX/L4UW2iCM2UXA1yJiVwZ7+2/2ZAGKkFM64DCG11w7LtFL4Ee
MkBzFEAwhdKNCEAWCcVuSX5JQkA1vLSAERuH+xjP9SjiVV+W3NA3vV1JZ7ynpMZyrQ1NC+CY+C0d
FMsouh1Q6MwZCOG1hBsZkNUp6NEnYDpIPNbUzZBqvXjGbND4XIGSAIvvQowcjDGItMo3kCV65TzY
TXHwxRud/KjyUzrfBflg1g1nA7Zc3voDGGvqQY1IJL8Aymzw0BNUSh9CnfPA2MyIYHJYW0jcCAFr
+V+vj4bScUzLCIscgQ6mN+XjAEIwEj3FiXijRdSJQ32XENVtNd7NtVzw34/3Ipp5hkdZK9a6mra4
RoaXzht3S2SVPqg73qzK9j5eBDFaXGCw2ciNBGj2Mnx6AXyl4EcwcTI+2wa62klGW/0qn/sMSDQ3
ZA4twf8VGU8imoulgLjBSBxBLY9K8JmATc7wH9q6uQ2ApR+VvN6CrXjAAFMt2CopVfHHXw9UrZJK
zMH1iV2dHOE9dQsr8XqkNhTLf48eQ4/jEjny2NEjomfpBH7B9mbWpJtAbXZq/ZySdmf4z0nbO9Kc
7JoeL2YZ0IL6DwEYEgMPMnv7fP+zZHaiUI/6Qe3EDHbS7ptusPX6Tk8D+/pCeUIYbZX0sgWVG4xR
iERr9t8KjDyDLopzgy6n890mLkthVBVASWCIJ2V7I435EUO8thSBeclHp132WKPeHE+J44+ze31t
m8WCldIQRncrgD4KogFTXIpNIO0p75QI6HTWUjV4BrS1m98CtmnKrMmd7NQZjt1Oc65/A29/l39f
xbFjakx6DgrfG7EHYcIcW74vWLTgWekSClzbYManTv5IlZAu1yiwn1JpsEpkT0FPXdHaXBhmqgQw
o1K2Ewngz6S9kqZmjli2av5UPtI/VAEXFu+beCbEhC9ExRA8KOrbm9z/JYg3mQSqU7sHqtVSdCsc
Kj2VGcbh9c6k9EdjJJyd520JE9TIAYb5IgHmg/ZtS8/aUzgaZtq+jDn0DYKvn/Nm59Va1xgHVWTg
2JUHiBs04tB6AN7Z8KJIOy07VsYCB/iqdGDRMD5GgXv6ix5fOX22KKZTfxwHCbInXOnFCFQy5XPU
JDftiVWmvl2ig2ZITfBlWc1UvIK7cgdyRq8fiv31Xdj8EBlKpKloi/9GZdqPCdWaSG1v6qowQUoJ
wjTuUChPBnOuShRTOSpkeKxdfdM/gYDS8YFMsVse19XvAWiTXFQDnkjmbJVWkIokxLLC6qz1j2L4
dn3bti/Zy76x/fB1BLRMIZfaG/TzZ8BxtEWn8YzeUd/AEXI3ANTSiu+TV47UL734pjcrsUyUpHc0
CZISZXGgiDxG00lLgHdSJlZMBEsL0X75TAnw1fqDDkBM8ln0GAnQLREgHTrGV3IAbDYzkDHQfS7i
1ZpXqjMADrdVHhVZsEblpQOWMdE9UDCZgyGZYzmZagpIk8Sws760w6QCOsmzGMP7iI1NtdQu68qS
UsDeqr2ba90uxW+XAIHxtYOAIL2h6EYdAyfI6D4MZeSuiBur4z4CHOugADRTNamOBtxKskYhOmZh
7shwhFnXWm2Kv0PgUgFTUJ1TGzB3aB4BB2uGlOJwM4N3VM9R/+8SwI+iptwg9jekRwOPfuDKEvlQ
pB+t9unLgSVOd1iN3wToZEIacriNZ3U/qKB9aRIr8/EDjWrNQn5faC+p8ArmaTOP0IvZDOioBeal
fj8a8etcuaKigE/otkh2RncuJjvpQVqr3A8Vcn+S6KYYEs+Al1g0lTU2gG8FEI+IPgnA99EBm9KW
xbOsZ06FSQOjEoCi1ZipMtsNIrUaWW6hcCoBOJgFKIrA1hr1T3E8mWJRejl5F9DupjeVSchjAepb
Ur2W0k8Q6bWm1DzKylsZKSYQ5wDxkp3yoDblHgBHRekOYug0S2NwqlodvR+M4F1U9z7gU4dR9iTp
XY4AgxkX9nVl3ex8MhTRkFWFqjphG+fHKur6bICuVlP6lESHsD0reWzFCtC7Us2sldrLjY9swJhY
As723xkYqCXYUjjP7hDGAMcDA3IKTSrmO99oT7r/qQB7uweILOZBgQEzF7wrYfMCXH0y46kCIJaK
SQVP5Z+a9JDsyFEA1qQFCM1BNrPf0jPSPdws1nLTf7PplVDGV9HOkIak/BI6OaH1VHnUTe3sVDqT
Wz313nMOwENOeLftvy5C2aTnEEpTXeYQOiG9q72oyzAqcTpbRLNddh5+TzteboQrkvFdmhonOZ0g
suyscj+c6s6MDgngjs0EDIIEYM8W8Eh317WQK5UJlytF1CbM3LTonLRnG+mRnXTMLN3J9oY7PvMR
+DfDx9XGLiq2Ch/zfK61YsQqdWBORtIPn8gmoDl458fRVGW5AFdiUlVvY7qIUR6nPyi7g5fXLLw6
A9CCZE2Y2d7xSsfcnWQCY9IbRhVF2MnKUT4UFxCfR+FWuoXOfDUOBWdu1mcz76KCoQo4QZoM/LS/
LnIWxLIIABLzNYOp3CyjMACWPlQuiDV4+YfNiGElizX9dKJkyCFLxhsxtMExrriArT2qtjDv6gns
rOATcblL3Ix5V2IZ49eqSOrUGnxf0kd/A7tHgUezkkNxQj35RnESm9p4fgj8VnHO3rIOAGhCba/F
WG8wmdohc5aieYi7xm2XKRXOXbCdj13FLYwVllpQ4igRLtU2+NSeysXBWRGgaeLbcNd6GNy65Vaw
Nrd2JZOxxHqWFcB54/4ZgIDsZA/GZwDjeNULO7GWDA/QVUOvttpTgNRhyTHQTXVaCWfsM9LmBpx8
WLBchRjHJGZeypxN3fQ0KxGMPaZNkjQ+gT36wL+t5dZM68mcG5WzEu7ZMS/VuC4kUUqhKY3TF/A0
iVMVFrCq9QbFwPwW1ABWCMJRlRvEby9QAZuWquqizo7DiUkiSO0AEjm93eu65AQqAjzQB16/IbbV
5CKFWV4vVKLfFosFArFXC/dpDoNoSktPP0YukipvSYxHM0ichpOKJRVibuoT0DMM3aEJx5nxpDC+
DCmiLCQNpFD5BbF2nH/qweP1XVt+4lvQIl92jfFbE5gkZ78BIV3c7AKiWMKEhlwZHasA/gbYtupH
znWB2wb1H4FsH30klYE+VBColnd9/ZpRzsjXdonhsiLKhCfTlJYpxi8XNZ+cpfIcHIAZaupe7ojv
vEzwdk5/JY1xiAnQD0kb44gqZ8HAW7qq29fAK/aBBXBB6AbHWfC2j3GGQTvLrWws21cB1xANDAgV
/t0BLV+wikimUDSMYpHQGIDT784a3jbXJXDUmi7/vpKAWikeRSX2bCo+leRJyF+EROfI+Btvd9Ez
xh3MJfhBexFCIlEwYyN3KprbmqbsZz0+NurH2E5It+puAjimyH8okAsFUc9OC3w3K3n4ztsx10pN
GH+R9gqAEiWEea0tueMeEO3pqTUbIH+b5S3olTzwg0yh++/2mXEfEVED3ZfhEbPhXVFTtHA96yCF
uS6Ep5CMA6lnvaYVgRAVCQpNCa2cR0LKOUpDXOo+K33pJDHv2g5HKdatHaWhOYG/omg6s0OKoMOw
faP63iDWZg4C42TIrHzeYUDZpejrkYd/p70Gy9velLWmtTkWDI6Eo4q+VRmNkYg0/8m2LjjIKshP
gfP21zVXEgbxanlAGW1+y0DRMRv9P9KOiwTGzts+kNGkBwll3diJiNSleJKyiLOOr9j++wVzEcMY
+zx2ALCbemi+O1kqQCfG0IxDswfgWWwqmFla8NdAP39Q3dhJveLYn5qn2qP25Om2jxiP17O97X0u
H8Q4hqYpY1JoI87P+BwiYGd3iVmPvJbEv7H4ixjG4gul9VN0ESBzuRcPox0dl0azZWq0AvAhQi0+
ZP120eXyZGUB8kEuXcj68rCrAfxlStQUrfhu3C9IsMab7lQf+n3xI7ydnREgu+fADf7RTME6VcTc
hr6u63Pc4guK/DVVXWH+PffEFDHEKQBpDpi/U/Dao8mh0s/gKoMdg7ahDHaR/0F77eW6BW27jdV2
MCYkl8JI4gAf0wC32o5EJwPPiOQmnwut42QjWzhQUNSAa5FXetpsMlzvA2NbRREC3WKG6N5VMGsl
5SYFr95J3LcOUuV3rWUgyq9M/4H3WNpU7tWaGWur4rJO6yVFr1YfM+ar0rYFavr++s7yhDAWhBZg
eSgohASgcwv1c5ktLCycXgV1s5p/eVErTBxXtE0oG8uzKJdnO46VA22N0yhH934avg6Aw65qNIZ3
wS0FcXJNOktPfqVBawXRTR9i9BKUjS9yXbwC/BNwvuVTKP8R49CJhnyX+G8+2Q3SHz+QnUEENQe5
09t3cW7Nqk3xQ7g3kDGXmvLWEJ/lqvPA/rED/xeapH/nVf6PYpXVUlmzUUW0EWa44BoneJgcGSUI
kBC9p6ZwD/4OJA9yj7xdP8Mv2udvfnklk7GOEp03Ddiz8Kq2dNM/kGO/m06Fhwf2EV+x0zzQojmZ
p+/mnWCm6P5dXvmgQFkIlx+IVZx7B27sHsZjSpaxKz2AC7zmFq+R9MtpXftOxpTCPDfaWoYaGM/q
QXqazeyUWIBR+YjPQFgHxz3E505+ykFEjsRO88r7gkXA9w9A1KHKmkIVdiY+J6rcA1cIr1ew+/b5
n5QLKbit6RcJzPG3YgmS7gE3UrwHbrfX71JkNbr9fwFbtPnaUy+SmEPXUJ/Wqw6ShCPYgr5gi/on
cqwxLvwI8k1H+0hiU68sw00PAp9ThbeVzFnqjd5HYwnxmKF+Mg79uTyHrooJ/+qG/DLe/wsghU1X
tVow4w9FoRQbbYRE/TGILP8ePN5IVhdeYn0MHdq/cBWrR+4kC2+djINU8yap5x4qAzKjdD/bHcYn
dsAMAzi6jnyk1cNseA/D7etutVQm4KCDoPRJ9LW52QzE08YTwK1nyiqavUdLQ4Mbksm+5HS8B+Oy
mmsGwjwzhqibZL+C4Jj81qQ/6RSZSfk0CsS+7rI22TGM1QqZp8bUi2XXYvBpqXX8AGUjbu/Dvnwc
d+O9TsDN48RHo7FaT9jzNnfZuytLZOfU2jZVQl9s8cpHYTAXOmsqzp3/FNDnGM+P68ski7l/E0Yk
VRWR2ESPLbNMrSZaPstIOQ5SblcUV2zt0HlCa8FvYwS7Irj8xOip0VKEknjviJOdA2tGJ9PvJDjW
Zfjap5OEslx/MFRk+UBHLpJ4R8Hh1YbI+9WDPY+/EsNN0gQFvNI2xMKRBNnUC6AuZ9KhLZ/qEUGq
cvriTJvAJ1BNZllNthA+l7XugKe1FJ5i6YbO4P8Q/uQjMav0qcuPtfSgY0JWqrzre7IdUF32hM1y
d/7QG8nyHGom5IBVKwN7EPLcf/Lj4isD3ACxg+Q6L/u7nd5ZyWWCEHBcZEE9QG66l//AedzHj4L1
dQc2ZgMWB26iYPHAVw5fYe4C3RAkvy9w+NPB8MZ9ZWFW41AA4FMGkASuWOf6xm7a7mp9zIUA5shc
EaDZN+hbAcSDlae140c30sBDJdt2TytJjO+ftBGqo+M91B0mC++hnY7aQWy3O9zlbmnqL4A/4Sxu
+w22ksl4/5mi1K6Xix++wQrdIUAfNyQC8BNOGIlb/9iDx/v1+pYuP3rtBBnnL42F2NUtTjDuJFMb
JqdUTikS7telbHc9ERV0WrIkgQCKcfdSGGhaWlVL/DbAIBqLAjLPpl7hCnve4W0v6SKL8fA11YzY
70qE4upH0/0M6EMnRpwFbd6Zq/UwXq+IFSmXGqxnToCi0EtO2PHi7OsiJDaPRJRsioTySwTBjOAv
ghaX66eyuVHAJgVrA3i5DIUxp9LI1UEtcfaEnrr0o6DPRcJ5F20i4RkrGYwhaXoajqU/L0EUDuSN
3ESH4BP47XgsxLv0Xn/LgefBZ9lY9v+bWq/EMrYUhIBNzAWIFQ+K2yFIrR390Ho8mIltj6sRCXeT
okggzcR3rJJ9alRWfjjgcbngtstWaEUH3wYy8KE20SK1583Vb97sK3GMv/UzOg96j+eFMoaOOL4p
ZWtJ2g8S+GZVt9Z19dg+O52oFOU+VVNEZhPjkhRJAX6/JSWxx5TTa3Or79LH0B7viQeGBaBtOpHb
7dA9eF2yvGjet+NbSWa8UlMkqRqimAQit8GpHnwDvNinVjunv42X6mTYjS14M0q6jUmeaeKAYgRI
anjyuv/FM2Dz0ll9C+O6dEwINPApgEx5HGUz7a3y9wLvM+hOY6MVC7TgO2SowFAeubz8yPaVsJLN
uLI4X3IDo7yMQw4OmFoNgkuIfk1+otwRfLRoJeEJ3fQKK5mMawtGqY4jA3uvoXVM8t8ikNxrw+f1
E942nIuUr8GMleGgvaKnBVGWE+5t2cpBuG5mXgTHgFm6h/KZN0C06U1X8hhD9aeZ1Mq8aNTwSnuo
jlRylJYngbHNcggN9BXqADnAKFIgLzysvzibtvzEFbP42tTVppWy0Db5BINc1EHG0Ijg9JZ0EDzM
jB7+WbFwtWWM687yLlMlEVsm34+2alWH2AaVvDcip0KeFwLMf7k6xt10hdzJbYoNjPfFbXQEcAje
ggsBmWxOJlcaR82/YvjVXoIFPtfLEmbd2r0d5Uh5Y1IdQ+N4vXhGZA5P/rE88eDUN/03ZhBlTGYa
qsaCjktTNQbzbGDot3/1K8mbCtWWy27XFpkjzj7nfv8bN3oRx5xgLBRSHUwQt8zrAefjaBzip/5p
+iwCq/iJJBkKGXj/Ekvd6Z7kpI6eHAWbR/nxN17s8hnMwdYjBuQN6i94n5pnkCXFvPOfmhiHSyZz
fEHit7B4j+Dt+oIhY+4JHJ2K+JVSXB3w2I2SXoTwMKMb34kgOQUZN/z07fQcu2hCdSnaVg7hLgX4
ggV+ylK0Sn5Mv6llq49gnMKk60ke1XDgyUu97261z2WcvXHnpa4y3WR2/dwdeSlAnszlcl0tXPSl
TsPJw9XR8VSVIOwuxBtS8tA3la9OmG/uaLU4Rr1krKxRAiwuC3ynpqQ0E612dVTKsir0UlGz0gRI
p6V/LARitWCkT5T40IZeJh59AHTQTDS1noDPJTpMRAOvpL9r9cGMugjEmoWpg/JFAy5XIRWeKP/M
Q9X0J3IPnbZoKbsyWpfBeuwadMgteYYyz5pboRMpyQEGNEKGUZnoVLZVGoNn9aElvxHEWTp9Fruf
JRxmknmGcVQF0RX1wiR9Z9M2dPwJTNQicN8lEBvLJy2+jQlgLEAE3qZOFT5r4s3QDJZAQrNFA9ek
zFbcDG6bVJbQTyAiV0zqA4hoAvR+dD9WgzXGhRMBMLyrb7NGNkkIQG0/dLoe7eO6YOzaqbD9Zjor
ygsOD53pXmcM2EMkcAnGcTIvl2CaxrCjYewMkmzNdY6JsgDNAgB6TkJQp78N813r/2iF1s3acxLd
J0pjG43hSfKPaC7NZjJQdxbMuqqdvtHAilmjMD1NTrJAEiaTNWHeisDFAz+mwerQIWgmRYrmrtQk
tN0lKnnIw8aLlMAKy7MqYhhIiDGKWlGzVGtkmoV9kEs/gS9wmkCP1HTHpo2sAW0LapvYM0bg2hZA
IMUzKDY1BUDY/Y9iOKCDfd9H+ZHM72AkRcHDJEPvyBI+MLtrtXZX0HeZUlspPxc6e8WHGYe/oupn
TQcMD0RWaZzECHSaZDA1HbF31HpB3u2DQrtpSXKYdc00jJt6jJ24QX9INVroXvV8yfgRFgA8Kvtz
lFLXmP19V88vijBbRpJbUYlboDglcb6XE82J1NGZCx3I6EhOIVlFS8ErNdEupdpNmvouENwMTVWt
eOyi2qSDM5a4Q0IMVZ2D/EUXzlRD33FY33ay7hZRapNCttOmcIwBY8U1pjZmCc2epwamME7AMcNQ
M0EfdpPvQ4HuGz92pz51SXGUkfSYEeaW1YcxTZYvKghIH2r4tTQkpqB5ZYXKEsqGeoFBc1K5VYCq
KtrXm+R+JuQhMW6DvLArQzarsRhMH8N8UUXdvgPBRulFFCg7wtmAohtyCyht1DNALy+iQc3YaeC7
owYxA+M5ljQvBvQ9yV6MMj8qpW+KYeHFtWLGwVmQ8Z+St1bOERgjNRfBGub6uaUPQmAR0Xcr5T0o
zxLyeBUgIabKGoyfNCBOY7zHw6kErbw6PdJcOoigkEVC/IBWVauAbc2YHmkSw0rnc6WAWYjs5zAD
ovLdBJGVeJiMX0rykUgv+aju69yVu8IJAR1bCCYRAU9UA0AFgXruI85sDLNXYVJEAykNxfA4RStZ
6Z/rEk+aoIYjkdG9AcAgGquYSjknWrjMBwN9hdpgBLMyCayusz2UKB3rrh/leIEdyFBZovbLx0Jj
I3aCHi3D+XRY+IFl9VT5gUtocOj1xo7Vj6CbbJBww2zMYKyeUlhrFPh3mTGc9Bkld1E6SfmDKrxG
BTULGe/JCYQwrWwp9GVKDWQ/MxMgRju9rm3S5PYUS9Y8EVvPshjGnu+g/W4dlqdOxiuhfZjmbCfH
hscJ2zaf2qtbgLndVW3SkCjDLaA/9vCM8FemeIoc4056pQ62zm4wwZCcs7sMJ8ZHl92MiVfimadi
XqbxHIi47ZbeRtIPVtDgnYRBjnxceh0/Nc3JeqQJ01Po/1JIxItaN5+qK/nM81CdSCWp0/890ZYM
gHQM0WVc2V8tfK+8LOH2fMtKHvMk1Mo0EDoV8po/y9wGCK8Qlc+e/p6ea3Cd67c+/FdhUYw8q25i
L2NJ77Lhyu8N8Iy54GDbu090SincisoyuxO/jVo6f6UI4HR2qT0M1kdn5w81Kqwd72m6rO17wPEf
aeyjcWgBWzcFeCGMsEmqK3adP3WA8ailN0F9k6eM09G6/Uo1LgLZV2MzdY0WYnnGiX7A2L3ISZ67
N/+sOP1z/snNp2++IVfymHCxiuZJEhLIEw8yeEwCjDugIIJXl6UJLjlAqWev/eS99BTevjIRo980
WT362Nc08a2U/oxk+PdZdiolspqgulVbwYwM0ewxBxZF3b7tlQclByB48jMGn3aTfqTKsFcUwdOL
1kn11pwwRwyYit0YBfs5Qas2uhGkECcFBHxMHngRAXZVVTmycZaDTyLdZ2KG24K4eVXa2iw5AAA2
rzuq7bD4cpZMtOoXGXBtlrzGJE9eppxEoGgkSu5cl7Kd6V4dIeMOe0CJFOiCho4mwLYW8T7XO0+T
MISqvhvCR2e8R22JsOsDeUPOCrfRLFayGV8Yp5kYNS3UZ6RnVVdR5krNAYxhOUAk6w4lyAFjVpps
GhFP9PYlcNlcxgsqoTgk3ZKZKAq8nYXSAm6aO+a5JQmPIqbYDKk7JM3j9b2WN1Nzq/UyvhDwKEXe
ydjrFL3L7awiCz8cg4ZasvBHxD1kQAt7zHqOBmiIx8dKyO2uFQ+SoNzqI9Drh1OavVEEhXnx3M+v
BEraAEUq1DGxUQR2qJbW2PGSm7yPXrZy9TzLYVSCMuKjdd1T5LtcRfNbvM8RWV3fne1n92V32GHh
uBX1utHwAFY9zK9qVvXTt8U3HW1lJrKnJwDHpR4XjZxjZWxX35iGipiMsDIlhrUPP5QeQJU6j32M
d/Jf/DSrTaSpEkgp7OwmScGCW/wY0bGmDU9J+DpJb4XSmQQDVUInOUqI7k39WcEzMsFzsFJ6txdD
F0je5ixgBj8wq+ChozEeHMv87zLL62RqdUp8yeWcB8fLfmVrVt9cGkotlgO+Ob6ZXeICGMSaide+
6k5qjg76LE75T2JltqabwtN12bxTYXyfosh1GMxQBWV0KZCoylPPG83geICvuGW1uiht2kBZrsre
BQwJqIdq0PPym4J4K2Fc3NzM+TiVi4vLRUegbj0VjqpyEq0cE2UnADPaaFWa4T5UM2rR9DzQlz7/
PRal/U+OhcpAMgJaDbon/uoKQjT0CpkQoOvWP+fKe1zMO58qHKLD7YO5CGGcJLjZKz+uAHHUKG9+
2bljh9f1AHgPZFdy9HoqEXJwes3xPotGfQ/VLlIZLzfHgjBVmQCCbCR2aPesQNq/2jwW4TTV63JW
AkhIk5+GOpiyf/BVXvv130SA/1mHwUSAuUhzjYDwE3WK/y3wYSIerxoNsLflIT7wyhTb80BIlf6f
SrBApo1ehhhQCNGA7p+0uXX9sAVnb+DRHuAk5Z8gSSwfN0ZafQTJLwlPxuub+jeXxkU+EwqG0pDJ
VQz5+c3gDNSqH8n7UtFEbqw2CeY/rFY1+SDD8nV1MRgHFflx2uYitrlxvkZRgZpHnXGpbLiBzfOG
HItgJ/yaQa3yZlzy0eKIHIfhlOPvqavsUkAUgayVDpJkAfmz61u77bkuO8t4rgg8OySXYOx9dRKG
uxIBSEB45fbN5syV+jAepZD7oCsGHF9sDJZEZ7ND/1U7f1ZALqiAzh9jCCueSlfIeCNMyy9fMXiD
cTMtUcJBmWGOInKQUX+vots1S94zmH8Z8uY0NoVRGUxW2E8DG/dXx9kZaST4QMa9mYExEgRnNQyc
jAKQBK+HxOAhVG7qy0oac3IGAdj31ENa2MqAh0puU+MtmWuzSB66WHM0ZAs14FRdV5dNB7oSypwk
VaUKfW0xxqFq0FR0p1oNrOsSNhVyJYE5MUUPxbmKsCygek0E6cP8tqFc9sXFQX7Ti5UU5iIw2kEU
6gkaqXrBTgSQBZwJlLB3wqO4y2OOkW3vmiZhbhcJCZBHMorhg2lUGnFzl/1Blh7hvTnHsn0h0IuE
5QtWcc5IaN8NBWpqynmpiqZ24QWnGVQ4C7kawmwOZQpvQYympwHNJiGHuFYBy5fSWurwcl0NuCti
1FtpijiJS7jDvK3MQcwAOwYaD3JO6CNRdxQpSrR8WzT/nWfNQS/AoTkODucbFhnfteSyq4y2K1FD
00HFN8i6hbneEPzIn0vL/FJsVl4SzO8D1+5QuJh75CZdtjX0Ipuxg1pTBd/HWPFXJRhkODt1TzyA
PpvirtldXyfvNFljyIKUTKAcA4W4ZBL0V0wJ7yW+Xfe8KCj77KNTNIT/Q9p1LUeSW9lfUeg9tenN
hlYPSFeWrkg22S8ZNN3pvc+v3wPOaLoIpgqzswpFKEYc8iaAi4trz+kDyMgOA/igbNSATir6aChU
cQFuPlSBqg26aVzkPgDkHexjPszDumn5Y0vZKNDIej3VZXqcPtDGJE9ylFcgBuUjerubR9UD0Vix
Sz1ucpSzv2xYuOThXBUCrr8mdlt1vG36nSK8NQj82jEmVfAG8wBQufdAfxq6axlwdhUKWlINC1s1
RF7am9qQ3WQ0kD9vNnJzFPIcqGGnah44duSDiOeCxrPRYG81Sp7U2KIFeQsBFTi5eRcmjNy1mt0E
GlEbnfRGZZdGbAt16aXasFkkMBU1g1Oa4JLs0lMXFKQJKzccw83Yip6G1Mcwi/Y0o66yHBZQBudh
58vmi3qgf7MxvQQcSMV4ystvaS3Y6RzuNVQCsW1EnXeV1aHQ9SYj59i1MUCs9RupD21FykjcFH6C
dEqeJd5SvI7x3bQAF1ECvGZzp3Qy6WvwBmcLKTu0pVjidbv87BBkV2Fqz4DVunyP1l/kX/rFGGE0
rCZIlWLzVL/ZFp65pTy38oYLksTTY8b6jlErKwPVp+lpcsrG7h+EK32b7dOBSI/TFWq4KPTelBwr
8R8ssqWpimmAc5YNOoa+1Eehhy9VoTcFg2ubfGc+v6Vb2Yuf/gQoy9qtsURdBfezZEnomvz8pI1S
bUY9TRTVcL67waaY1dMthfRJn9HxdstvUVgNc85FMjY3zEHxOEgfzRmZcKSd42Cq1+4GW0R7RO/y
uYJX9/RcImN6p3iK02SARGBLOvUd3u0HoLReB5ip6R6yI69UsZoHxmYamIpQAT7OmkC9V80iGz76
i0Y3Dom2T/3eG16a74XNe8LWXs9zWTS6OvNJ5DRQ1aqELGs4jeWrGpZuiP4e0eJcO54cxrsKAMqi
JTNNXYqSI8s9qdobRTdcc+KNrfMkMRdcDZNZHSNcPAvwKEauY06yIoGG3DJvWOMjMcUa4o+oDPDP
pqJqjPZnYakWuYiCWmcY20x4lpCF6fR6F9XflrAnkRoQQ1G3am2gFg6jXKHvgKh1QwLjMQgP2oDi
jKLaiqhsSqG6EvPZbiY0uI8v1riXcnELReA8HivKhX5wRZQk0cTIjakzdmnq0kqx8mRAb1Pg57vI
U9qrwZ5cis2QxZwq2NezgDDdwOXRgJ5vfdysM+0aWtDjgHptOAgt4Hf6kxhY6F8BCdb7ZaP+1Qx9
lsOcuVElXZgIkKPNp2XAIFHOzeasijAlcCuqGM36raPpbClCA/TVeF6GgzN5YkYqb9oM6EJb4BsR
EYSH7zwaS3rzPisX1nQmkO7tmUA5AHHDUEwDrI513WxbG+HPD8p7Wt11R553uWLjPktjVNlIQwD7
WJA2B8MOHEZENQ5lX3l1WXq5ku1a6XXMAhvzqUQcR7KYQPatFufyMa60jX/+Csa2x1FoTkaNr6CQ
Nk2YfVByKHe1I3tiegdKHsz2xU7//iemCte3WxNNXdVM3WBxKEwtlSM5xflSUi403KHxvwKpJZWY
On9xu39JYxQWLZ7a3ArzcBB9ONl0qgW1+PvGTe4CgEU6f6KTkh7gV3X6JZG590uRGlkXY32d0yGR
4w+eOmMcugBzjAkut23vSbaG+A1P2v97tYwq92Wax2P5sbfopLyKbDrtZbm1U27Vg7DlQSh+db2A
72WqGCjU0VzwhWEpRPYjRHzfHzTlsRXuBOTNyrvLmrpm2CR4V7qGTlzjCxvOkoR9nJtaf5jFe7ne
Sy3gYIp3NL//lRtxLohRlD4PorSrIGi01cieXd3ujRvLILS2jx7n+D6C3+zkJriNDmgR4s4F0r/P
qs25fEZtwmEEeaYK+cWhwIDvDBZScNVhFLHc1vfTsQB2yeWdXUkj09P7tbWMspRmr0hdDIl0dCR/
iUSvtdEWEGzLt14meu7lnjDa0QNH7LrS/BLLGEBzysupbHQqthpAl/UhNHHA9EZXW1wpLpB3/wxT
yNoOy5Kma4oKLglo02c7n44aBgbrcDx0Twu8Aze/jbwC7TgmSd/Ra33ij2msxPngBkGIij4XzTIB
u/NZpLmMYyML2XgwUg9u+7b++dF9tCnLA1TLshHg25k776eX8R35Gz7a9aoXcvYFX9pxksbo6x5Q
utk23owPtF1/worbG3FT8h7Sr0karBasairCIfyHnVWTy6Ja0G854iFdSiK7wHC1h119kI789MWa
FqFh3DJNA3hGisgeZhxIwZgO46HSDkK+seJjm28va+qavoBsTERoIMKJYyO8CE2t6JaQhkOhuHGT
22E/cK7gmgQVriG8HKxBY5/CuhaAMYh6H6gUbrrsNKnfLq+AbgJrU1RVVmWD2k7xw60+82zMoapr
KR76Q40KfGTFTm6pKE1NTpsvzsCFrqehxVdxeNQVQwK+FMtcNpuJbo1j3ePlC3XAaZF6J8GeOIgY
AdvsyyhM8WpxX5MMkggwfsmQdIWqA6MGnZ6ZvaxEPeZRws1vFe32z8BcrJ4UBkJkRUUVWGSHQmqz
aOYknPrDdD158H4P6W54FZ8XX/QUt0nhR/AmBFbP7kwi/aKzs6tiKW6FYsHDpw5Ew7RLhezXYJ06
POuZwgtWVo/uTBrz+ix1ojaKOPcHJONxd8crwJyfhm/Sd8kEbkjuJSgKcALV1fcH2At/7Cnz/lQZ
gjpNxgqXt9GVnOG6nTCzhw5fbCrIdXUwtEo8dOSVcRsoDAjkUc2nUT87cRLHwu/PfPOU3Mt2f7uk
toTEUaWQcjfs0Q7vlKotGLCRAfxDU7LlffwmcGlTV7Irnz+Eusln54t5CkU2Mry+yUHfVV5+jG3F
tz4uScgfUlxzus+XzWQFZKOW+1yEtOA7dW3qo3UH2wzfYvLRts8xaysM9p/XxuiuMSVCGqeQZoIi
eyuBEXO+kja533ox2OT1Hr1NmAFwrPcCiRauXtHYhTFDsAcKgNJEDYRgbOlYCtFlrJXGfGgy2aVc
KmCdrbaFjNlMDS3XpARVnqS8WHW8aZXIkzFYVHc6MhjLD71aruW8Ab/JuI2M8VBw2UJX3i3JkEWk
RQH/Y1lsyqnNJzNcuhkfJ/2cBdEWw9ntRQ5dy4rt+CSE0S15ikSl0Zf5sHSyqyaCP0vftWZ+7Arc
ZnBCXH5l1lQZzGvAFDRQQ9S+PDNWWy5imyjzQQURxFAWR2mc9mZe7cOxQE0jI0kGgCXAA9UWWp2z
qT0axcvlb1g5c4iWQG1mSaqhs5RSjdYGs9FI40GUMY+UxntFKUiWgYa0O1pgiIh6XnFgbdXnIllW
KUFLlECU5PFgReB2a/vOiSLDKcXGBVuibebyjwITDyF669RY9juMz5klL8e+ok0K6BMsRQaVArLQ
jH85oVYVt6IwH3Srdxe0RgrpSQxDzn1eicGQ5Vbw55HH0iRWZwcV3NJG0jQHM1YdQxhAeL5R5Qb9
ozwMilVJlmLQujAmAlmHRRzNIUmarjn08wK2CsMF4wMxpIqM3DldaoMYKwH2iV+i2NdnaWdxSLEo
9TZ5Vw4UH63bUBwW4BolmwR05PW3yzr6sU+sSNCdYR5XM+AfsTA8WRtYSTKMzaHtXgeQYhsF4MU1
8yloX3PhEbRGbtKXHaGA3a0Q3Ggi0gVQIWMJ3QQjmZVZu6kJoJOgx1z/gFZswQcvHsd2rCWoABSE
mWJJUzVFZ12qLJaUoM5mfKVLA9HeD7aSL+0oXkzs8PFiVjCYAEwkAW7E0NApggTm54dQNafGnKqC
ysPI97bydBvjNEBYpgACnd3AG2jIrkhJy4tXVm4PJOO/imrBeWTjFRTV5zATq+YD2B+PPmYUgEtX
2hOdrwNRJqBL0eDv5S23GCCvad+5aOaFlDDoHpkzFp20zSEeF9ewhjsx0DdomrCrRCCmsNxkVUTG
CpOvyTGN0ArdxF5qAMegEseNWpQuOkNss8d0WPgYAXWp1+/CtjvGQvpuhLl7WXlX+tbpTv3aLOaY
ciOaYrmqm8OkABQEhDdppb5OS7OLjclrTbDtKALq5XQ2EimTy8JXvHwaxqBAQxuwNDZytyxNGIap
x11FKZHC2Y2e4PNLiSuPyCcxTFK0z9skbqShOYzL7AsYIlyW3aLcmSmwqkr9e4zJxsvrWoEwwo6e
LYyx36IGTLOwg8Qm/MCvK5zEg18GXLX+I0zXvc63biZOsYAn9gMo88z37CLDisIQ+4kR2R5NmW6F
a1faAgjGHADKNWR5KdHTxwtpOPvL+t5DnAVxGEOsrIk3g6R6Ji3qDwNybIigxu5hMTlXnKM4KuMI
BbrRBH2P96QFb56Q9FeZ0B2bMXWaVH2do8Ae1H3HxexZlwrAHorVq1hfMFnUpc2qEBZUt2ZHLE75
0mLYNrTz+r4Kb3PUqOqG01S4KlKB72Upik7LxJ+NKDClFSOwsLWC8lo33b0Zh9+bJLSXGCRyhXyj
FsLrjCf7sv6uWrEzqcz2jrXYKagINYewR0tQGbrq8npZwpqXpapnIpjABTWvUKgWiBib2A5zbacv
yWuo15Zt6iD/w3iBB3CsR2usnDnGoF2hbOcgcDhfsZLZ+vQVjLlOLCMBOy1MdVWALUwTum0e3qaC
9mBE6gMGvzvzymx0d45bv0j1lGMmVu8NUkTIXIpIPrBZRFGdq3QxTJheIXCTsLnvEcXEOsbkjcIZ
Y/U4VA+cBa85YvD5/i2STRtaXagD4EdoDsUo+22hbpoguZOXwO7KnwomkxRM+Ub5e5pXvjhOxAIz
2gSqsNDAQ41Mz/Dzr3yPKllwqE1EdmwXflIXKXQc34NGeIy8W9cY9CuczKlBFSM86BYJ3zXM+GN4
lTd4t6rjZ5KZR2EKlLhU8hCtWnRs6T2yeJg0aylaFe/qH2tjHgEkeqxaF7A2MZm3sSw7S3st5Le1
Hnhh+rOPLDc3H2OxfekxyM/ZV3pDv7ikmoXyp6TJiEaZ/JkwG6WxGAH8kK36c3qX9kZIYkCKA3FE
90K8gLzWt/W350wis5+63MwNgEbo27PAwwzo0JOdqmQg6NhvtiYZt4nbitx006qzh7SPpiD0pv/z
2UKGoaAOXbNAg6wTxtAbAE3P1YaznTwhjJ0IQOMcBhYsf4/aJjCs45xkHuiMMOgLKMzJBVUc3lVu
xoN++5dTPFsb45sZIfABqhhrm7z6RXzJvMChItEmnxBAPfNTLKuX4kwgEzwJcdjKgQ6BrRv48kt3
Hbu5HX2jdWOB1ukLwIdwVJUnktHUFsP1plRDZLVcmUkIKO3lr7xmiHDhfaimrLPBNEZOywQYpw0w
IWrSgKFS1v7PYz5w935JYJlq5EyVM32GhCwpQGY4OXMwO304v5agoM4EYD0U5jZUrci9rJerankm
l/EOhlSr50hG4BmXp9GQiJpjNJvr9qxLARsbrXkhyGVOaI6yTF4WKP8yGQ5qM6CU3AItiqMH6wYE
GJX/FsMYkA6Ra4D3EF7krXSKdTK7ygFBqgO2pMyR7GRjPnU+t8tw1VCeSWWMtNCVyjQYkGqcsI2b
2hcAGV680BwxP/f/H9aIqjrq6jRTzVzouIzzGvOnzSGi/F1EA7BpOhFZgJUMMahLKOBz4xsAWncu
a8paxRIq+ksyc7PDJZTVujNws2e7BTA7eBFhxnC7gXX9HGsOen5ooBAe0GSFjPWyAyAT5x6u69Gv
T2D0KBymZsxTuDtG9Zyp12J8Z1iPl5e5Vnv4tExGiYxugkenQQbAeZ4WB9Bit2iUeAGv8j04YdFl
BIbryyJ5q2IUKJM1ZckLSByAODNtyvih1jnmZT118+vwWEzjqLOaXCshY3lDB/HNfETi0xHBMeAM
j9pDtFueL6+Jt40so8JQgzlaxmAiBkpLnQAcrUUjso3UlF3WR7CCtCRxA1cZfY5cejxfHryzhdLb
ehbAyktRZ3WLhU4SQZuN7IgaQJxFd0GT6oDG+d5B/1+W7mTP3EfuXzQGf2gomzgCpiwoNhWIH230
hH8gioKhFMzzIPT1I85iVx++s7XSn5+ttU+VahIjOExFCIDjzHQHhJOc/VyNb85kMPYmTedcAoAq
da8brwPD5YLSCaD1iV7E+yo/VZPhqm3tVRO68avQuyyeczUUxuaUeWYCSMeC2mLwXcgA5mzkttpN
nJeD/plLSsPYFVCU9pmeQEy8WNsEbfopkDSUFGBbIw8/QKV/65Isxr6orToHaGnCI5UrnoI+vkzJ
nT5QbAV3IhRrNzIMu5xfJDPdFTo4QV56Md3E3W7peiKlpdOMslPH7a7PJzKpz2V/CxAfXw4OvTFu
AvpDIIAt4eTrk+CAdokEWWzXQKUaimMGsuhqnuw+jzZhqW364V2YTVssr6z6TtT0a1FukOsE6/eU
H/pxoEz2zbC5fKg8tWXsXbXEkh6UMA1pGxFF+64GDeet4hgBNos1ColWTBgxPqjJLqk3UZK5KtI8
CyYqEyV3q3LaXl4Sz76yWZY5B9AUMFERqQEBDCXrzFkA2KOQ2SvvKakKupa4toZzOdgUlgJcW8uY
cf2FzWyHKCaBT3MTumD7QbeU9KKjuWJjcll/OKenKp+NzpAIUiUnkGqYka1oyXVj9k+Xd3O9HPLL
6KiMYasWedJHFbuZbccFRlQt7SW3wTitf7DDqO8tulFrD9ztEZnQGZZvRFQg/lLD8bkvwA6qqkvU
5zH1BcqGAGRP3AAh2g0S12zA6gQnp7MVTFY7wIG7vAG8k2XMnrSIw6DIsBF9ttNUDP0DZU5Keckj
3kkyVm8Y5z4BbFkDaoWGhMZDr7iXl7Geojs7R8bWWaaAzqgZEugkzOTodnGq9gCfdlUAlfJiXd5y
GLOiAbBoWCRc+jo/9ZaFGm/Geww57wRb2F2aTsvLBXopH9GB7s5Xiac/B6MbeYHXO+H7iBffDSuH
BzzL8701NkyLZJqNwUYmWwqI3qMkKZr7GiCwAxm9ejtG+8yNwTa9G47CXyGKQHRqKuDUhmfztdW2
0VIkEUyIV33Fi0FzW7ulTzHKsivdm3U/SglvyeuBDmYjEG2rIEJiqZBibehCKdCoJzW61b2xyX8U
r4OdXSn2pgFios91WVdv3ZlExnWcUS0fWgMSg8rWOrvYqi4gyXuvHsnwTXUWW3R0gG6A9Z5zT1bV
6kwwY1KbHi5BKUPwUIW22bz0bUUoVGnMc8pXnbkzQYxdBeSOorWDivt4oL4pqPqcN82Ha3rkznLS
zfri5pyJopt95psiWQ3IhPDj+CQPg9ZIWLqR5mvygzC9dQSMZzOKt8G+8TEZLYt2oGzFbi+VAHP1
xDuOHeKtm7Gnsdos6Kf8+JjBWQ4Y5sLMd78tbvkJsFX3Dpl4tPCAmgGZ08/rTvQMIxwFTPegvgb1
puhMNzNFV09PGQBXOeuiivFlk38JY6O6tmsFU+0hLDiKNgW4k0SiPtNWhcUFZOy8WXj1wVUjeyaR
MUSyoPeilsLItq7kBTqh+CbPlPC4va+fY8caCR92e925OhPKXEwrRLdUBxQw0LJJ7VO40Q6ZAxiX
+0p+XtzxOnJ52rtqCc4EMheyQ/+dUiZY5YKcpYHcBjDtbE3TfM758eQw93HpwymPGpxf4yT3gW8A
KXZEm+P4bPZw4UQnfgLOaWnseK7jmlzQn6iSjpyj/oUkPRbrYYyWEf5FHxwklHZTsAQ0vXT7F9Z3
Loe5d/qUJ2YcQw5lIk4UUjgADozQhuVEj6MDCI6eZJpT81P6q60j55IZ3yYUFzWPEkiWj8Vhcbr3
zFFE0pnkN17U+D7JSfpc7aA7IVF40QBvfxm/p9HMpBX0Ad2CuT/bNSa5HlM3ACPrAF/2CWAImPVD
cpCXolu9KOerZoxPiinyGTMFuCjH0Z1fCuR4sNVX5hNFt+BX7deMgYbgX0NfP1rs2MJJIgD4oTAm
XBNdArsXhf3mwq6tytA1zcIUpmTqbL5T75Mur0uYbhlTWgKx9hqoBQQ78MzrZKN/C0+8TeQJZHR2
mTQJqTK8kYoKEOd+JFrx7fK1WHvudZCyfMDfyF9QThQxa8SomNuDUN1jBI3ISk108w6Eejx/dU0P
zyUx9kXSTWDrJpA09FdCei8WozsE041evQ4BUKjmNwFAAtZ3Kf/Rzt0VxqmOqIShzc29vOCPLhz2
nTr/DvqdZ87AYs6LEVkLnXD+JskvBeK4FHHbAmDDIPk56TmJLAwaybIbqo8iIGG7OgDufX5lYLYz
rGsU7n2xTO0KvV5aszfLyBlzP0ufpTnFqG7mBGAI0KeFIOh3p/k+nmQnGGQSAlY7X7YmUNIN/QFg
7WQElublxa1euvPFMQpj1JqQth02OR+d4LYD1U7iDBgeKgpfhEf+J9xx+t5d2k7GuOVA6GyWXAR+
wq340/BqP0fDtoFoHLecP0+zGsWdL5CxZkUWGNNSQVznRffhPt4hBUeALB/azZ9Y3brOov8e6Ami
JbP9uhZ84dySJ+hKiSBn2qYdqlLWd86hrXmEuvyHFDaSQ8ufanYipACbxlmcyktOzUbZmZv0mjt6
yVkRG7wVVaPVMpWl+uD2e+sfpr0AhOnyQFGHhuNUk9DjPkFrruH5AhmfKeyRfU9DevW96F21tU3i
6M/GdwvBN6ZpIyLxYgveKhmfaaFwpSW1anLuS578WHhluP2N4Qbw714DTw191w888ISPB+DrZfh1
koyNSzpdssIYuytVqH3lB724BhyWX6o9afO7vhad0nIG/TpE33BsNuDm3hYZnaA+pHLtmwUgfCoj
9OLuuVY0JxfB6tCV+yIVt5UZb9NI332o3n+9Tf8d/ihvfvu09l//xD+/ldXcxGHUMf/4r+vqR3Hq
mh8/uuNL9U/6q3/8q59/8V/H+K0p2/Jnx/5bn34Jf/93+c5L9/LpH9wCGN7zbf+jme9+AP62+xCA
L6X/5p/94d9+fPyV+7n68T9/fyv7oqN/LYzL4u+//2j7/j9/lyz4G/91/vd//+HVS47fO740bfSS
ZX/bttlL8d5++dUfL22Hv2LI/5CAQGFK9HoClBz2dPzx8RNd/Af6vzFGiDZ5JAaoKhRl00X4JfUf
AOkwdICuoD0cg3/4krbs6Y/Uf2iob5//3t///YmfDuvX4f0N1Eg3ZVx0Lf3DjH8gohlZB9EI5gvR
cGohH/L5LavDoNfrUgxPrTscdCQoUyDGV3t4tZbuL6h/An0Q9nF0qpboh/JH8qzmjlQ+Kx4orkG/
IdiAl5cwfqA6Q7FRwX6d3Kjpjah9EwCPNc7PRfYCqhHjG5zVOH3MGrjJYEuR9xUCg3k3FI076zca
pRZZduIAOMfEaSxHHO3yiE6L2e1GL4W/5wsBmBkOcXhayq1m3krlTgfNxiCSft4lY0QCcDcarqFs
8JN8xp/CIIytiQTQufngNpI9/5BfMDin20ngTGioO6I2kAQoOWvlFkC88GdLD01BHUGl3QElRWqb
AVkyFyjV7YlCY0WJ6iSpLwlAJwKCEfKmwNLAcLG9sZTTOP7Qhme07m5jc6dNxw5olfaif6vBNQs/
RQV3fX6cxs1YbqoBPRA96GPGR2nx+2ZX2QqwsMXkOqsObX/VjVsDzSzik9qAPV18nQaX35DLPLq/
nbuFXiwLyil/GUBIjD7v80QKTwPmdVVgcU0iCX2gdG/VDfJf/1cD/kUe41ZESj/HZQ55QIKkCRRn
eQVuIRqw0NrvBgG3vq8wBvyLQMarqKrJRPAAgaCfRXIo6/eSdasI9rQBT0mbZ6SOMRs9HRfFicm9
FDi57HXFkzwAQpHQnIMqXklIB4pO+DY1AkmXQw0stnlHccuj8bayHg0MiThnNuT3C/rpQtLPOrP/
v382JrcBA6ChfYt5d0A1PJhiJ4enbtwvXgLenHSTV3btp9OuI8PsFiD1MAEwVdcOeomBsTLalz9B
oVf+0icwT1CP7iOjtbBzk5fJDngdNHsaAPvlSmBIAkhHujdlL3RTG+NGcILnmgzBcZo9kLsoRBBs
ubTBSKiiMyu1rilanlvAI4g3qacM4JGxUedodHx8ifpVu9yVqn95ASzmx5c9pKpx5p9bi6WlzayF
J/W2fJzd4f4DHiIilotuczGz4ao/UtQPjKAMBWf32JHAL8IZRbdEKIsK5qJT7SI55xie/EOhs8HZ
a7DJD9Em9yiDEBHBt4VZU67+mDwFYvQ+RWawReY7PNGBGsynZ15SoYlUw3DLfJplX0HnPfprStU1
JL8O9yIwS1NHUTe55rQKMZBBAVa6tV1iJMXFAQPnXizvJ/WlMncopGov4eTi/xNBHF3fR1sNuEtb
1QZ2rbI4UuzOj801xeK4mRMy5MS6k3X01SzkvgPeO4CryYK5n8QOtu0EviSQs0QlRgMJJioUTP56
y7esJ/pMQthm8AY5Y0MKoHNCo751b9I1OmKbLSy4h1rkBI4jovcbcDSFt8lbHNvaqUuclBindj9K
tnET/VAA95wQ8TWw8z3mxpzkKQ5tARMkNZEkG7h/rzcKlPCtVEkH/Qhs63q+Nd6xKHT7udpe3Q2e
8pbJAGQnM7T9TU7uQ4z61b4MW/BcPJSgbgMNxXXgTp7kRYUHMiJtIIpJwtE1VIzkkUV6aPI9aKhg
6/F+bGPjNUfPCMIbId5lGtpft31wm+Q3skmkaatJT+l0k8hb4FKE6mtkfGvnx8K34v2c2O3SEiP6
seg3+nizaN+MmVOrZBtdvqgvEx3lQlGas6jQy49p3daJnig8R3xQ3yZ33kqIyDy+znIMDuODZBWY
qgJQiJ2azu8lNFU72VbFXLQ9AsEBbz6echjwdAcUwFLB04wXNkGIwzEb+uWbo4sUzvjMbERoZDAm
CTdX9THHKNutimqlDU2Ma88a0PETuvLka91NtRfuJNiOvbqVbq1bYWegjfLBckp3esq2pSvcaD8m
FYwORAFJytsMJ8Qgxo2+HzU3ultc8QAOF8VV7rp7BVXEQAUO7UCMI4D8QDRvl9fyxkShHa6+E57M
O1kkFG11G1fuZUP5kb3/z5Ye4A+fV5w1qViaFVa8XA+ZLe9qUFLkm6Hclvo3ukDwgNmDK/g03xbR
tLGzhDsDjen3wm68Rt/K8r15qa5kAvTMu8vfxhbMGEXURSbiA4dT2so5vk2+bV3hurrPwY4AuwHI
lIiAuK4h4yn5zlUCqt+XtoR5f5W2C9A0CrH6dyD/4bZt8hp3f3C11q4LPGlQToBH9U7T7cHmEAHK
5R58fQUsF7KTitOibUlyK9UbkdPxLDQmIwm0meVr+JNqb88BWrVkMgBlwBdv42U7y7v4pajJBETL
2LakDc1sSoXdOPUjiG9Sp9+AuCR8gt21NuOCIlPqJPMukrzOIoZmJwh/vT+BiUjXeWkfGCcgb5Im
TOhl6Bwwtv3WB6q51IQpYIVIYfAunzcb+H6cN7KIGP1AclT7Mo2ZDPUgAEsnPCXb3pVtw6u28qaw
TbsDdhZ1GAWAyonoD81tAwEJMmm03sZPR626P+cfwljAOAduT0FXbh7RdFvcpDsF7ulCotRW7lIf
fvLcXYvP3e5m7u3WIum2lp1ml30PPfkqxojZwXgSnis/s1XRlf16g8z4c3pKHlLJtngzrNSbYI/p
/GMZ01kqrdqpJlyd+qeGGzwTGcSPRAfLDMxVAn9eWjYLRYNWH0JP5cBBs6k05swM1mLmRqU3Mz2z
4gBO7mOwVVEGpVOsdIKWBz4tsZAWv4mToB60RU/EGMxnc5W0vRBrlYmTaQ+BAL6xFjz3pvDTnPyo
uxEVZ9SuMvGwRP5cgGrvrl/cAiP4gw9uE4LQDpGjDg/nQSeWH+S28F2ePf1aJyH+z2kTanZ6XzeO
Uu6H3AGOjAicWxtxwkHRPMr/K9h66DTVpkxdBK+d6BTVZka0WjrwoYafNZqWX42e5LMLSDJQRwdE
AhP3DoyRWoohxwx0jgpBq42L6SLg/QW+ika43O9dC24azJpmF5hvj9DESuPPJCUY8t+qnWMhMnON
nLxhtiIA2oyjFUDPmIAhIrvDUQ3RLwlK4v46BDcpIsU7pfPwQ/CDDKpp59VOCrc1ilQKSBNfheCn
EO668b7vroLoXhQ515hNH3+ckSkqKAOISHcAMO3zGQlhrMZSG1D3F2TpV+Wu9E0nRm4QjXgp4Rdt
Vv3tM4Fs0bgLyjQsMwvvxOCMPxcHdflT9Q0pBFBLGqX77WD4pdM93OqJLWHIOuEseFUpz+UzSikN
PcDQx48F4/rVGHVoCSAZUB3H0HtwbwSgQiTzdfICWDXZgdtoOPJ3GbnS9vgxe/962Y6ypUL2ABTm
3Wyr0Iy0EN+DLJxC9IUMnqDC9W1tQHM6EZqW7S7ZCjpmzjNXcHg4Ras+hYmDhwlXLE1mL6mooiES
/d/RSdz1/V3R4kDA2xn3jgEMkBOiL/G0+GD7nCR3SOxqj5ZCdPqBOh48HinIPdp9KNiFj9aR0DEQ
iXPx57QVk3n+gcwGWVJVRWVeRif0nLoyCuJePJHqdb6WZnKgSOuCU9Vk5hVW1hQFFQCU4YFeikl8
drKvxMkJ5miEp2i56d0cHNhoJA8Rj1Ugm7cTyQ0lbwj2rYPvkODv1raSERGIoJhZtsELIsSOycPQ
Xbuunz6KeeykXlqyYoBJFXeKhxz3EcoaHPBs2HBi/OCKy5q49mZ8ksgYCAm4F/oSQ2LnFFvhiaKe
AnRwW2+H2z9ByLmS3jyXxvLyjH2QLaDeDk/zjqa55qP2at2BthZw0uNJf0V7NC/+p+rDvMifJDL2
INPKPJ5nSJR68J3YwOmmswkL2FFBxutMhVP53JdxJXL5JJNR6aLuZCHpIBM+ofizvgJywF75jplz
Si5unjCt9lTfgHWYepOXzY3CE834y/OSprlIlwsEmMXOryTHWBx9cNWb5jnfDRvxpD9HTyDrNcgC
hCTNn5E7qkn+BBDA5/EEhmvtOCPuDjdSikZUPLGk2eGlaMD+AAjTyTa2l794zUB+2izGsx0j8/d7
mP+kXUZw6+3gvn/MgJW0+Q0YZe5c7RFd7JvpmSN7xV37JJvaprMQE/zNGSYLsFuTp2Ve9Fx4AAwS
bO07vXODKz1mm8YeZI+7aBq7slqJaTVgMBgwP+jk+ix4TJKuB1R0dAqO8NQeTHhqi93e5B63PLim
EOeSmPyXMaPxxhjS6NRkdtsgzeIkGPTF4FF+HAK7zf6XtPPakVvJ2uwTEaA3t3Tpy1vdEKWSRO89
n34W1YPpUipH+WMGaJxuHDXEyCBjxzafccaGjDSbXHHtX7r4417Z40tH/usC1gV+2WN0V+BUZfzU
EY+BGNZcuwCzZlAQKG56tDaJTblOKXv1KFy4WIyvDz6LpUCQdD3qs+hxALXeO7VJp3sK7ABLA6Bl
QfsZVL8Kg+JV8dcO2ShsClykKyeno6SMJH2W4ksT3u8zzNLMFxS/dQP7owDP5MbdgT5RruIqkMpX
zvA5L3tNGf5Y+FlIZtifGl3JK/uPME3mcxu+qX6zsdxriLuLt+CXTTqfVCtDXlTjFEXU10iTq47c
YXj+JDHQ6f3oV7kLE+SRp9KBrMG3wg3pIX6QaO4UbuPxLnDg5fz7e7m6orOAjcbjNGYpKxKQdxEo
PQMgAZiyOtK34peoOLLf4G1uW/BX7Tawlf0aTOWt8T5vr3XCLkZTCKVM/AyVkeHv6/rLt7sootlb
ayAXv6UvAGiiyu4es9vosaACETw8s+rEEyoEcTZN60Tys+UwCt6bdJD85lWDDtbu0MKYaMhkxcMI
htLy5dlVwn063GUOv+Dfm/eb9/Z3XPnvgs+CqSRMYWqWa0CzcHSRXxrZGWNuvPpZlfza8BTGavid
DPemBo20d6cXfRt52rCr9rFfhVsTCguR76cOrcydJYeWPADafy9SuhR1v+7qWfBDoC0IjYFFNhBX
PJPS6xed5q1ExwYFpMFJF3/caUDMtoL/70efUz/+99GykCxDCEtXz6VVu6yS50mnQjbRDXnSbHqq
d/je9JM7gpPAA1XeLXtwPODekeyuaO7E6kdQ7qtrXlSX5mEc8v+u5CxHQKmui/V1JcA2dvMJCcoC
ApZ625S7ebzP+jsjOzHyHBxt0x8zb4r2qzUEGtGzx9mLLGe8VRAuGPxq3StnGu1c2o/f68foW+bU
V+RsLmaJX1d7llZUkqokdcQrW4265nT9iDqoAdam9GtgVa7u/X++qLMPuUxpLBgm2zN8Ln6I2siG
eQg4s/ld+kYtP8NETryCMeX0CWo+dbmkI0iX1z7VNdT+fZ7++5bOPtWkSwMhzPjdWWmvTkXwc3DT
URg+M+JWBgYlToeSEJKddAi+9ZUESeqmqJ/j/43r+APW8XUQ+ZtU9q+VnN3jrbZYpYQl7aOYe60J
+bO66zeLcd/QChOTmyD4pXB4R13CrSh084Vm53wU0NPYxCYdFjl3gnBDS4Wh0nOaMvE/FtBMaI7P
e4WfBL26G94tUAHT8GSZLzIsv7x+HUaaJLdWfO31XgwBQDA0cSVgmOcwrFFbwrpo1qLPy6KPON2r
XLjeWG5GwRPTVblTfsj0TdZsFnmrxm6TvJb6Qx57q5YvM0vF9ArwCREu3f7V1ufFjOW/izu/E43M
TMW4Z3FDt2FP8YT5HKYD9ZhiJ5JNrxmUr+qW0CAfhJ/mYx95ceRZtJnc+bHZNEwWr32GV7ZLO7sT
mzYTFbVkReL97KS8TS/1VrMhyhjdTm76u+xbcbr21HNa0H+C5Zd9OAtR6JBKfVHz1M6HdoiYdnXX
6oeggQrIEMobHGtBNsY23ziOiX6QnKojSbk2ArhYE0tflnEWewooJaMirK/DF5rdckTbhErED57o
zxtu1iFVdvWZF7PmL888Cz9DU4qJuX4CEl2P1O+mQ02fkNTZqX/mTik/hsE+lN082tD/y7xiE2Zv
/46AF+siCWKSyS2AB/PvqfqX3CPJMkGUUeJ7XOhhtr70Lu241M2Z3V+L9FjYYvOKJVe6rR4YTfrG
05UFrK/3r4jzZQFn+bMxWUVb6eyBusEfTmX8rLvaJn9acaChe439djnX+vK4s6xXs8Kxr8aWr82d
jG0UPOvBY9rcGWJsm9mN0Z76D63dDdYucsp4P1qemnoK6yFrd+b6lPdvhrRrpG1Zu7CPFTcIGk9S
76NsF/Sbeg3ROYo06s1c3GDx/u+9urB4tHWtdVSCJDhSaGcHVOrKZCgXpNRbL9YHO+4Qk6SOlehY
18K3LJOcLj8EDMiN4aeyEoexxmB44kFRFtxR2bbme5Sgyi95iafPx9Ct3Kp6kvvALrjoRqcSto11
xL+nugZVXU/Pn28ZdUMRsTg0Ny1gsWenqzFHPS6iARF43IJiw473gtOPTCoYmTvmVtxK1zbrwkz7
z0eeHa4owEuvS3nk4IfbZKTO/w1pa2G9Avrdi9vECaMrIfTiG/r6O89ucj2IR703eejoxI0v7xPy
zAJVkRsUhu12fs+bmzF7ARyuSQ9TftIJc+TKxoslPks1Gcj75GXtj6L61ThzehtC2ws8MXtT5edR
fsZkXKiOg4gOnd8BGX+6dichdvvXe6IoRPlfQcSVkHAuEoT8V972DZMl+STug/vsDoi92PkiMIvY
BmxRhqdiZ+7FU7qnt5M9zicp2CWfSW+XtHaYONV28CN4Sn5Jmq1FDpfGTkE9+E6W7fm4Igls9ORv
4tzhvBWrt2b8HO7K5DkjxYncHtGC++FVv+sVW0MGyR5P5QbzrVO1HbbdY7lBv/zts/vOPAe3bZXi
gn+6yqaryV+rQ7el81U6ySMHwRR2irLr9L2AhFvnxsldbqyt55FSs4zvxsRmLAPM0Sz92fRqB2hS
aTeH8qc03I3jNvLV3QIgwG4aG9igJTo0+20z8TrJs4qtVHUkzU+MgpkJDdsgvuFvk0dHT24oz0qV
TnJySGJ05T0TISJF3ydIyc3qa4UhWlp+TNlbXh7H4Ffd8ynUr0yaM5HHU+dh4mErsAsDHP52grpJ
TQ/4VSvYPX89gLRNTuRCQEHZVvVmMmw93kyNMwp2VzkS8hw5ZALRmYEseLHiBEc58azKM93igNYM
pca0T5PDVG+qwClaB4vmYVsEB/1uCFzzvTig2wDoUf2hoCZuPonxXZ944/w2oAj0of9gAeEuwSlv
B8oHgGXgt5+C5RA+GFllVDE3akSflecdO37G4KaIncV3vIwyYc89C7Edy46rk5LNdp/he6marhh8
tsNjhJq1Hpr2Im6MuHP7z6T6zNSKRZL+VPlOOTXLyTRvh+qzhjBRSy/j2wBkKPNj9aFB1gPIhpGM
mwHpvrA+KdpbDpx1kku7nWhINQ+a/j6bPwnjGhtlOKCezMKvDHvWn5Potu0IjMpts3wv+rs2+rFm
3+JS2Vp/h0CjqyeVm00vQTJvNOuJvTEkb8QlFrlzP5zu2/42GE5W9B7B8l/RrovV09FJGAvu6/Ql
mDZ8lIAB7HqTtU4Ph9w3kKdfqEnp+TPkjj2wVPl+/tk+m27jQcuPn3DerLZNvZmFrTb4hgdAw61Q
woh9Hd/3aC/jRycwMBStp3JRHSNEOOOlRICjGE/JHtCOuNXiH5NJ7YuoY/lg1M8tGjbNAqJI/ZC/
G/IBI+nRutdw5h7bxxTj6lslepQP8nxM0pvUQBDZvA+VjzKJXEV5VNTXTnjIJa/FRZCdngBk5c6c
H9ruo5huirGyQ/UUzw9Cm7nWk6gYoGF4m95sOHXjD60nl5BlpHdlMNwewJSUCJ7RTJu2Kh1dpdsy
Fg5odLtRP7OQDHxEJpY2WVwcujZy64qxuqXY9RbEkHhDbp5slB9WSX2dH3QrRBDEqyMnn24lGQiH
viszV5d3lfUzCUpXfdBvquSg3FWaE8/EobZiLuiOoHmTYVciBpOSdscdhTILYkhRHMv0vkq8ZXTa
wEUpUI/STWb9VPXk2HPK5OFH1CIny5Q1pK5pv0f3y7wP+V+inQEVmvZW8LNN73v5uddNf4h7Thbf
P+VcrZ2aEr3DZVNpd0lMNAPpWXvBw5S4S/BTnehKj7YsoZ+Ch89wyhyD/qXwMKivmkCRZbfat354
AUySWIyE92Xz2IFSht5d2eV3A6r3sLbXlfimiV+iAN3/xyH/aEanyFqvu8bg/V1G/Xm587lzr5tY
TmgaqvFcKl9yyFk0G3FOprW7l4BycStrK9lYLYEjTciIltuo8/DUsSU31d0R0F1sozCCmALvdPEk
5SjjHQY0Lver3lM/asMJLQ8YYFZvjOkhQzoCbcEiJ3C7sXKXK15Z3wpz7FStr9DrlX6F4ybOjgRr
YH6ucCVDlS/eidramluFtMmS//x5WGgO44CMxmOOdnVGdPWZjwUf7S8ijRWDczTBBWFUqjkyyBww
X3x80r5A7dtZoq111Vvjcnvpy4LOMps5H1JLKaWI6cvgWoyZqtPQg5N34g8R/Jw67UpHFeyo9mjK
5SCRfgnlRiaW/LzGMb5cPugYQELTgbLwOx/68uqFcIjrodLWClvyy+FYrvVLEDpW5Tb1flV2aDzh
HgiM9mT2jzkwhytt7MtvB0MeHY8A2m3nasRa2abqYlrrZowdTT5qyMavIR5ProabWXqzmol7ufRT
0N/XdDPZjmgGM58HdTFHsJa0H1ey9DULPz8O+HIAspckqBXnYIhcXUq9nIR1T6rdzDLIdkABwCia
/cWyO3/xB9p+maeHO9pNZurVvVsw/saMJfEUeatDRZc8nXQVlIe8y6WHlCB33ZBWXmurf6z0HEUx
9q1WZ3pAyNcOPSRbEK/GOm7uM9fUV49anZGJE7wQ3vLGKRK/SFfv7pIOL+5Hwt7SwbyQF/7o+IXH
tnz7H8xy/64c0JleMQWqxTfGBP3P05dWxiRHWh4/xi/qXnXoRm3JCL/lO2TaPdCXV3qQynp4/tqT
L887q0elpdbGbuB5o4OgwwaUH/NcGsgc/tE6dKrdI6vd22a+ET4hDE9OhwqMW4nfzc5tSSYLGkd7
FUCRM3G9V5RdrpC9Eps2qKq41w6gcvEV6iubA6tJFaHbP7enB/ORKxGfPxJ1xSYY3XC7qqz378G7
hBA3OSsJ/IqaGp9xqgrtUghteXhvRj8cT1G9AT9VhScJPTKvVdwcMS9HFN6EwamV7RD9qMataOV0
w7Lna2MP+VL3A2ve/7P0s8aPJmZFP1Zh/PhyGmBek5YDYpupFno3/tb1N0q5j+XHYTmJ3Jzps1He
cEBcwMLbPN4t1ilLuRemjXD3/72ys4iPG1ek5gGbOgKPbRbfaL22PeqTN2FNYbhC582ggTF92ZjJ
QQdz9JLvDOmkKXup2Eimq4UO7fLCMw/XoU+XIJNwymQdpw3DANJydiCibAgnrH/W8NLsmkf1Oc68
CNTwZgRbQfYS79ganFoiT3IK5uqbWdkiVwuOfAGoTp0f0+jBEP3K0EO51D38uq6zgxPocSkvJVeB
ITtm9hPCIh3hTbDvceULYrewXGs+xcUzTjJG9RoObpy69ei1894Ewub2rlTdiYFND4V5W+7mjEeR
9xXtMkJI/xD1J7nY1pEv9de6xJeO0NeFn7WExN7qdcH6fYfhDQYsj0QEulug3KsJmGi7DH1J20YK
27YCvHKUknQXS9m3+r3I91Id2UO2F6STDIpvFSS+Nly/2JT/skDzDKKelWVeydjKgq5rXzrKVOuk
NDA7n+G5S4ln9F7X7oPA61+MDGvP/l6P3iYKAjJKRgggunW3FHx8LcrGHTNnyOzhZYDqFHkZI4/I
E6wbbeEPd9b9jDcUKuNXw9SlqPr1J5yFqUbTiqLT2OPJN/VDK36boUQgpFWi9UIBlIN+rLis/YH2
NsqvrnBYkZC3Mj2A+IdQWo4qgbf01eIhOGY2MJ6dDkNPP1nvnYF36pVP4ndKd34J4ISH1RI8zb/9
ptXEAkI0k9Hij5FWN7NnqvektLphm9wAeADaVgaZRL0tk8423bneAWyrUxLVdpfsRfJUdacXu6by
Q+s+BRvIGN8CxI1WqeCYpIhCjTz4NyG+0iG8mBp+XfhZahiU9Bm6hoU3SKQubkRLz23hcPI5l5t2
I3gr0bHUPGCpWeEhYqym9FnB3DSq++806GIrCXIp/pWiCkj4vLM8WFKN/Qed1tWDWXek7Uq0+U39
Uw9wDZdrZcjFge/XB54FIGyezVrL+uhR6W0VMbjF0yJv2oGp8Fq31ry824+xvdr9Wa50TVPo0mW2
/kzIlfoFEylD64qi0dn4sv5cNT4wGBxuInce7c8WL1aEjZ2WaVrh0tjbjtfwZxfhDF8ff3aXlr0e
1ZAfeTz4aFBnSNXEDQWgJ5PgLn4FeQE2lcnrlzMHg6WFmCv6xfwc0xCwS58CXL52I1xMzb8u6uwa
5W4X1TLmhXDlxB9RYMf0JgYnSmwr8btHq2XI5NDFi15EP9mq+iZ+o3tRdyf5MNKd/ff3eDHZxRZ3
9RPDG/EvM7GZSX01yyOdf4YqC1/jSfJHaWtQqSSVncW+ZoAQtIpNrMLSIt39TbRkVWJxq+4mJ213
8u3qYNidKPLJBa+s71KZiV+kYlmUDkiMn1XRhV6LEYqn0WOc2cqtujezbZhtMsFZXkPZpxk4GrvZ
lYQbQ/8ts09HYky2wU8oqsT0a0YGvxHDf4XAL8tZr/svld0i9WEs6sOK6OUyxO3Wi9ys8sL0JaZn
WWi3+vIGhrVBBo0GSG2X6dqT5Z/8m/6n4BVbbbN4dDHdQgbVE6oU+hr9oKfEUZ7+vXUXWv1Uw1/W
epYSmeBvhbBaX62b3pg/aaac8BhzIeP86DaFkzlXER4X77MvTzyLNRnCLHHR8MQMY9ZAv9GVJ5qE
/bcg3M1oXNIu1SpvmEGBH1XIRJ2H7RojI6W/7YIXI4VbY+wNSEPpzbWC+AKWwMRRBiKbLun6X9pt
XTstcTUXK6Om2RX+sO0xk1qT5n/vuX5hB74+57x2pGcYW62Zr4jeldrNqLa7meRn6ftcOsNr/JzT
gGBg+ypYbvq8oE6SOMaNBfBmcXHKNLz0OaLf+DNAJXAtOeyGAgYF4Hc680XH94XkPd9T1IIN3cb7
5nGlHrduP9jRFg4GkNFtsU99DFEWN1NvzAGM1kiDnnJsq2WLnWdvA62Rwfj92V0NJhfC/R+//iyf
kRYrb8SYXV5//TqEm17pdobhbunv6vy7hpRr6UTNJn5WMf5+bYB06e7sS17q59m9iBqbIfzEgGFK
DrBX//1qLt28fyzu7DKI6iLP9YzFrTAavJmo/Njv4+Ks6D6wFv9+3KUwj5MOKhIQQLBoOvfvmaNO
6MxREx4U9UHqNyLiDZt0D0EmVz8BOsK0aU5l5oOoA+stGqT3ntj4IUpmGko/116N9DuxOItc5mq8
q5vAXjUU2v+MXPViiKE2ZCHV24r+ZsgBKVnbCIR0UDTPiFfIir2OiJ7Q4yak5d0tgkpUuUH2PXxO
vueaQwe/peOuEzte4fDW+la6iQev7t4lw9bo/ilrXq3xmal8i4ex95RqU4mb4sAkBP2wcLP2AT0R
0mLeDbYwPfSao1oPev80YkoGtnEFAGMRFoAqOqJeibhMdhIj33rP7uPGg+HUncTXurP5Ogowdc1B
epw+F8mGuyPAjlAfajjSn2T/IsIwCqxlI3XC0g0gWk+aA8FdgLCce/oJqG0HJRUQ03G5xRwjeO78
/NW878lA/XZvuZFXPsL8reZNV/rTLHiL9evfX8glbMUfb+Q8EVhasRQD3kj80nsajIN0szysrELV
T/bjNr9ylV4+AF++gDV2fbm7mG52opIQm0CskQXT1ufyCrYkPF7s/7+g1v74dWcXtzQmphQs/LrG
NTc6KqEErRVojUjRxuLcXylOrAuJgol9qIn0oWRpiMX8+evQr++XIQiEh1g4pkxNBmPTV58ln6W8
L8uNmm/M/M4qKPjcJHPiEd67A7CsUEEkIP7qgjcqBa9UnuIFMRZHxZe5vTW/yY2vvcneOnINnzv9
XmdwuebrWf2yzNvS3Biil6VbBmi6sAG3i1hLSuo2ulEO35By5hgL5FA3tYGrRrw1611lvDfqprVs
6s4koiOL5dIRsCrwf0Zc3U1nq2D67Ky1mxZeb1rYvbFW/AxQtB8Bcrz3lo+db3GnxJu58gAfFg06
6BtmHcw4rgGRLmURf+zrWRahm3mgyTH7GsFFhajjoRvDUG5jgJgAjfKZP16jcFzS4eGRqxoP/CBS
vrPWQ9sp4kBVKTyUCFa4S3NScac6Cgd9I6Mup9vjS3hI742H+U5e7ngFqeyab9GvRqKzL7JTo1s/
rbggwY9vhsEzv1vv9Vbcx1umL8PjKgRBRw0i8+QF6q5gWHXlqtHWk3sea7/8AP2sNVEoIjQUzST2
P2ZP0lF6RD7INbYJwQ15qp/6PTdy/r131I3I2BNUvK24qEpJ+JrJj7rgJ+ZjuZNOg+m1d9YpeaWB
f6v7xGnzHeMCz7ShPJ7E7/SOkFAugLwAhTc6h2bWiJ7PtaT3Ukvy6/vQz651DMsFU5ssPoESrfRM
Oc5e2NqQRGrakvfGm3VI/Mg18Ilj7n4MmYpmdnc/wCRbB7aK022iyRYl7yqB6hI/2cSwFqVKpKtV
4Bl/HvpFaEqrT2ThgXPRAUWbGIluJddiSIBhDf6q3kJlEkEsi3zAE3b6IVgMQ1ato/RB9pZtzlFO
w02a+zqmO8zJDHjVefg90H90KyKmAop99S6+lCZ9XfVZqFp9IqQpEIUHMd5Fma+pyD4dZi9Hk9pw
Es03ltNsoYoR2IxiKvo+/754LtR8BqbZCvmwDHPYtM7SdAHzqVLUwpy7M34pIm+ZDpatfkh2Y9qV
5cf4gaqoqS6GXRdkl3OD4JVvFN6MQw7oG1N0KLaMyRm3h/Cq09PfmwOaC66sSQCgx/S7l/PllurE
TmsyhB8fY+1QBKeh3cqejCZAeEzW0VmZ30LoVp5Gc0tJnHjZptX+I+P2f4X7Xji+fy7hLFVaaksJ
QxW4kmw4WbBXanfWXTM/FObGzDwZIR0RDCiSW+UzqhwqtVztShS/J6x7rWo/dfY8OvCc1Zqe7kqL
Dx7x6OAwIFswQWWE07jRj4E/Wg/AU4aQSTmAzvVqTPbCgHSX3Se3antIUwdQ+SseBNew1b85Tn9G
qD8wc+fTuBBhB/7Tr5g5c8WUyj+zaitwfodTEm8GaOIdNPbkM5iAmx/F5XnAUaR6SKeTOt2XEWy6
gHZSecwhhSv3K1wt9+cFvV8UdPRVrnKUoBt1r4X+qGkw25IB8ma5pUIpsgN8eFpO4nzlu76QUP3x
o/4qvrALVmuJ9wYWqCfHiZC3AVGn7jr6p6LsqIBMrhR8snox76BvYnJfYdxgnGVxVVgFAg6DwkOd
A94qK5RzOjfDDtSU1tNkObNQc2m9SYHqjMNHp/xUPrXeUcQ7SY1sLTNtRXVUsPSoJ4SnVNxOyhFw
nInQN5yfZwTrdXWtkn9kMyIX1X0Sf8TS6TeHGd8ctl+S9lbkhPJLu/iT5a1zK7rYKB0BufmMNE5L
HztN+autn8rZn91isbuWcCnde3l9Lxq7pEW447cgSyNv+HvC4JTFu2z2kMKzqyGBr0+1bpqnJiHP
2JrBNpSPSpEA7bKr4CBGn6N2J4AxUYVt19Jgf9STzaDvlzhyc/OorziSyumgOyabsPINsCVxGNqZ
jk8iVd+0N4uHTD9lyodg3Jf1N6N+FebvAjBSMzJIbl4H8buk7kTpIEc/kJhX5mMa/irGn1UgO90y
21Z7iDgkQmBCbVsdfuzeBDmEutb4MvWyrVhP47ypmDqmqE/F/KDBb6x3bbiLJn/VPAV0VN7WnSvn
H7F2p+eFK6WWXSVPmXaqaczN8K6iFtGhlzE5pBpcOuXbmsvqfrXpjR4S+V2qfzMhmEvBQyMd1ODd
tN5N872SH8Xle8rgs6DokehwACI0O9nW+zu6nrmfV65u3g/KY5rfC+VH2T5OtNLRSwZch/BasR3S
TWUelfBnAq1UeEjENzMQ7Hz6lVb7GhgS3KH2MamOUguYyRGSQz/+sIIfpowXZPdrij/15KkEfzjG
t6H+rRl5fU+C+AaNxVBvQum7aT2p6m2Hikr+fcm+Z7KfgdtIb/TsVMBOvZWSz1V9b7EQmLgbtU2B
61AoPSfBlYNkrFf1nxEJaCXXOLFfQWP/HE8yq1YyGGMpPIz7xYekv1WtX5Xpy/GNoe3rxC1LvzPu
5feBZLhb+ybt6ITKo1g4Vv+iSB+ThOyxvgeOtCIZubvG91ohkNop0z1BOQnFXkCVpN9p7W9VidXk
3Uq/g/9FQhhZmxIKnsIgGAjivoV0hB0rql/J2kOc+aKbyDGoFp+y/kkWnwvlRs93fCqJw6xGi28o
SK1+y8wJuZpkUw0eTDOreJb0o/ZkXBE6Udd866+tIunB+FmVucLP8rFmqbQg7dcOsrETnYnhSprb
4bZBeszTtgYpevjKhKMy9hoIL80J9eOs/EgjT46eLekJ5Q7VgsODY+dz2N9JQmyPtFaDQw/9uN5A
b9JmwOar8IaWvtTA7gugO1f5PZemMoBpQUeBcrJMZrZ/Jm96VGq9VuXrKCSlPjpIjLGZCAAKWeHu
d9T78+vCkImlcm3UdvWQURZfgzZcuDVWTO9/l3GWDUlBL/RJAlU1/Gh2CIO86xo+h9Zp7Q8aO8VO
2yvjqEtyTn888ay+MfSpXEyBHz5GTiG7Qu+IhtveKFuLftRKK7BuJE/6GV91I7nEKvn65N9//iW5
ms12HoUi+Q9GapWCDLSbCfSPcYtSHRQDFGvcLtqNAawLG+bpgO7Y9ZnDBQL2H6s4+37HqYmHYmHH
xX1Kp5NiDEyI4cY6HdMK9SA4PjEoH4rgGvOChRmyrabvfAHBx78z4UtArT9WcpbpdV1gIaTMfuj3
7QcJwrPxGrzrP4QT045h/x/x03kLSD3HCOPKMb72GfyeXn15GSiZm6M08fC1NNWWY3e3bHUm/t1L
dRMcMlSU9Pj/iZNu0gOk+Y9NoyWeD1QQqNdSXY6ix16z0c5kzBz5bepaD5Y3+ypmf3bNfzFgvqpt
dwkR+cejz+qeukisAS4A82OmbdJGymB1vSzBSSvfVf0tgJMQPwgmvdiDFt1E42FYmd8HKfkmtVvQ
cyGHHwGdKj9MU+vRRs9UX1YfTPllKn5m4IrSZsu/SqZvdbMzVH8BXntK25MEglg9yrHb3sZubyt2
cCI90x5pH/77c9Iu5YJf9/YsoilCJg+Wyd4On9r0Ki7b4ql7rJ8Xy29uLeAb9wnYO/Dhla3c5G9c
u+DKHuXHpkId152N5zr0CjT/bo3nqrH7NxKNHM5d7eSI734ojP7xYQWcB4B7JAWxzdqPX4s3OlKL
9FK9FWsnVAGu9N0qjteMdi6HDuI0HrwmBgfnTQCrn0o5UKzwMW+PCiLHAtwZ+kHxDB3MdKP2GA0f
PVYjQOUHhPLAnP6nejbwOfn3Nl/C1Jgo6lAj6hrCSufFS2dNQSytI+0VXtkPR1G+F9P9gJcASb/i
StucsGUeAaOTtbiJdJJSisXdKB9jfZsidzvHn239zOQk5J5TvMzyhPKoiYdIfUVFNjKPybBN5SvB
Rl77q39d2/9d9nl5ErZCHJgls8MSyznTCQovG5zqxwBoW7cbwVUGtKp+ItksKhzFdNj0SmNHBjnt
Dlt2/KrctvICfA+Ad/17Ry+Hoi9LO4vIspaWrWqwo50baLZk7gYZXPKqAcL4F1cs5YhB+/8gJPyu
js735DcMQkTVUOR9/pkDBGk2qVrZMN6lBz5lqh03P+Ce5cGNIh9rcVeKW7Cr9Gmtnfmqyac4dFvE
ZBOvUb0mL+0YH0QsodOjKZ0szZNyp9B/xdWvXNqhkVjuE3d1RYebgS5dYlJSbZPOX4lCYABzOojm
96jHgdRtcFsGx5zbSNpx5/TVoS48zdxwPVvtbq4P7XzqmMxthMk2ioPQPWjhyYLpM78qypNJ80iY
ZCfpG/RebKkEme5l1yZY8hof/7VZZ/EzmHKoZBmkQORE4gLn27L9qBHIKCzuTAaDdK5AypMfo4aw
T8L7ud8DZQIKldid7BfQU6K9WqK37UbRVb2Gi98QkyVVUyUcskztLPgF4jxnQ059w6S+4MZGmM3L
3G47fs40B1EOfVrwJxCugj0vTra+PvgsgRMkMzMUKCePabKjmY4mtDfc5hNi7PLOciKmkLXTwR8B
rxleb+Zd6vV+ffpZMtfmQy1MNdxwfY0+DNZAP9ry+wrOX75l2JD1V8Lf7xv6r8/gvxt93l2etaXN
+obfqz8jVO9OMjANtxNub1Ha5RvtTB9FMymnqelgGYu8crjJKzB42TcLJL4T/1pgRZT+lRBy6e77
sg/n94MqZeYMsgn1Cz+MnbW3anja/eg2/5FEvTLuuXwWvmzCupwvyVNdCuVYT2z7ivZXW59daDUf
KUFg/RFy2o78HHtW4nxGvyZnwd5T9AImK4fgrSNxoCGyaoVeBfRdKmK/bsJZM6gWzKDXNCQLWi/Y
BKrdFmiojKET1HT4yw5bNWftTY9exq3DkQ30Y+zk0UOMGl7kFV6p7cYV3b6J8A5yYTrpDryWTAAa
D//O/x84wFwCRkBUoHMlrhyVc431eFG0ftAROJdCr7GeY+GOL2rYrP6vtzgYxyooSn+2NvHgyIJb
Wzv1uEoVXa3CLl2OX9ex/vmX91kkvaiXMrrHLYqRFVgj4OP5zwYzBdcyHYUJJVHsWv6vrqHhr6P0
5defXT+TVMr6rMzho4XR5gpPKFq6ttJG1VGhS55j6N+C/r0Sb9Y8GSEe2hBQWE2vRO4XpTYASE6i
+l13nPkGn+R2U6xN440g74YARq1guIGx61QsSLywe2JOpUS3k3qbjwcr2WlrLufENWLwY7Uv8/s6
O12bNfyOun/9QtgW8HQsDDfFsy/SKpc4nOXutyhNa1b4MSIT2nwPCsYd9a5zRWdgbQVH5Timsr1g
jJk7QHqnyp5ApOleNK5m7p1DcLWiA9hN02veRv5f3zoKJjRgEVfFat7u+x34LTBPb/GCIgaMiL2q
f89m1JRXQ4r7pbyZvLq9z7WX5X9xdl5LbmNbtv0iRMCbV8LQMw3T6gUhKSV47/H1PaCO6JNJ8Yp9
+6Wq4hxVEQSBvddea84xS7p/blevBwVrGhBQLPQU5jcWpKvv4qdvfvFERWmTKILSAO3Yad7wqxcX
GpvgdpwLmP68iUAgieE733ILXx2YGsjVJAW5iaL9Zc0YiqIquxLtgOS0Tngv28KP0OttSnky4hao
tXh78102179/5v986MUemApllZlFBX0WZlbiSQvlMst3nAdeTSAKlJf3AfkeNjrmGKfd3U2o2tXl
/9O3vtgGVSMn+ksoWEd+ksvggHKDYvRHXDMTW8vA/9+/7tWZ5Ke7/Ecd/mm9KK1cNUaduwxiNg7W
UegtGV3aquMEwGvF2Jg8ElTnsCLt+WQ8p+J2dIeP+btIfDDiG9aYvQaj9Ok2NOOaWYZUmv/5Mf70
7z5dW99V+jiGNaDFbJ11j1HmDJM7STsl4x3Dc3jX53f6ArudOJo4IS5xcoadatyNyRtyAlPFPXxO
lafE3MrWamZi9E2IN4lwNGVHjdkFeFtu0auuduM+X/TFhjrNgSiFKvIoCW5ishnfEv/cMsdx8VDf
NywChSdvi4M/nYWM8LxdmNMfTHhxby1ZaMmvPMyWLC5TQLRKGDq+7gVmkZv9OMSYauPdFJ8r3y2M
Fap++Zhax6T2QsJKescH7as/Z5DDsy0BsKtoTFbZsCRxbaVNF/zK/dLzKdclTMfEO+NMp/IfnxaE
eaDsc23LGj1z65fAM+mk8G6WyyivVBxtpP+XVl6WY0DWm00yEG9F03S4U4y7Know2k2zbjcMQB2y
6FdNdadIWz041QzIXT/7Ftb3eboNi7PB/BvTWuC1uIlXrLwIeRXdS7WVlbsZUszGiSIX/bvWeqRW
zvoKq0cElGFmVmiGK502tw9FqASiG6mcPMZnIzsH6WGavbzh6W23sv+j6neadGfIx1hZ65xXNI/D
jqF5RbgmeScU12by3SJZAmGEj+Vh3xJMhMH7dSSsIVyZj3Nuh4Md6huDF8KEvhgfJWr42XiJGQj/
+729WqzD6IBebsoc4C9RClqmEusyN7h24U9oBw3XmsXW7hE6jbJhchTLHUpH5H/mLOjcGn2b18qM
Tx9vXSgzhHDKI8ng45e46xCqV2DTeRtJdZDexHBTLiadvV4TN9idm95pjbvyPYyc9D17ZE46HhrR
jevdRHbH2IcvbfitwVtKsJPiahRFKbEwTnecXwVsRb2HPscjNSdhwTczvk0a7RKkZoNXG6cohRrx
0oq7WnsQ5rU1boz5exfFjgTHR91Zwkm2tuAgBFj4hatynrLWUOzuZugA6X2JnZhcpfKxXaKXnbL4
Dt8OaXZfejrWJssThk2kbRTOq//fkeGLMMf8fA8vmgWSmGcGEBHhUVvJO+ut7BCSWeyr6tuiB4of
bgKBrh2xPn/g5dIUNJmg5oxYMbO6CwbwA12tzdASbKrfswjdquOvzgQ+f+JF1VS3EnDShsdkEbL2
93GFeVCHyzEtMeEWT+bN5uj/4yNhRaPE5924PD4P0RTJpjIsT6Zu2gvxB+nitnNgq23i/W0VyM0P
vCgZiBmptLIZhceRtBaBehdOomdhChHI4XJZumRURTfe/qsru/KfL3lRJQTGiK/M50sSJeP5L82D
sqHFe2LiRBuufWbWBB3EvvGhV/QuywP7P596eWBuqkYaU4Vvuih/u/LHLCAOddKf/R3n6JUi/WRp
nZ9i3RWfSbaYG9TSmH3vqSDAHInk/XXQ5kck/GdYLmrv5qxOJDd3+2neTeE2NBC98qq2OSgPPV1l
mY/E8D1qfrf5k6yfwcB08a8qDleJ8lYuf3gkE45kgmgj+A8TFhiy4/Q1awoAhrraZGw32QTf/iBU
xJD87I5MtFlOhuciXRfpXpx3cXrHXmW8QlQPEL0t7KL8oQXLhMKsfk6UH3072rXQe6bfrIQyXSX5
k5DTGTI6z0oLZoYYXBL2xHZLAO8K1sL4nSazeBhP1gx4YqXSbOQuUSs2w5s0MAsNVkZ6HzRrI9wV
1S5vcpY7JsnMZ8qDMGzD8Sgk+zzatfPgNGxpkfDUIoKo3HZeG/NOS08IHN0bP+01Tau1aD6R9pMS
hsfra6kg5F1nmRGD8cWXvAy05NJrY2+AkqXsq+cgIbAGIE/G3x/M++JX8MCPV0MZlhFPRJ6s2zhd
WkSbgcU4ZCSJyTUVLzM8E0e3bLkiaArRNWZPEO4s6b4bv8cy+4D+mAvHrLwvzY3hzXtCJ8eNhFAp
OwmpnRAek7kKVgP9AdiDghKehCjDS7DEfS9O+rrErLhViVRqfkEz9R3Ez/nsjKBmaFd+iNI5fNFU
L1Ns9c5YZ9PeEFGKN6hHAOi0O3Pcl9VJb4Gjv4S5Dk/mYMqPdTJhET4L9XOGuT5HKp3D4RkqVyOF
W302xUch+ujL7y3W5YRiEqNF797aXq+ZzRaDv4kXWAIteFm5iZMcdaMfLhp7OsjdtAJeFlBtb5S9
v500W7yj90gZlqEJvGUINa9sE18+/GJBS+O4NGcxWloIfQhQ3XzQj6Jho+7O0MeMd/3PNFoZwx7a
SrOrCZzeWLLN8N84+MeJwwNwEDfcSltN4f+qo+cSXV68kc7iKeLg6JkP/jrY4xxTnyUWAHAm5mLb
SH4BBYqJ6Pqd1z8Y4Cgn7THA5YCNa1zPMIiYOI13sXVSz+0O0s/4KN+VxT2sF79xO8i6L+1Jpeby
GOZ8tPm6eJoOuSs9P6fAYW8twNeOTdwjiLq8MNBJ/kjfPh1NosGX4tZCyjkuRfG2WWr8cdXJO1Lt
zO+CZOuaAw0Ww8hqCkAx0GImhWtdtTtmaeVsa7ZeuSUiON41F4narSfoGkT3ywVenNqnTi1zglf/
9CsM1Q3Mkly8bawiqHArxmXNCqhHfi/0K8vyMOWKjEceJd8ODBcSEuFio7105pMtZ93ODeUNsqtO
dObRSR9uib9gAf51UmEcRjy6KmrEiYLT/rr8+IGWyHLiJ2e/8hry9YqXsjoGyTbvdrK8rqVTbuBn
edcr4CcculVb/4VKkHcz9rKjwHAKNgfeHQf0WXxnbrFC7QwWa92F2zM9KS/028R+lXOn7eoMKya7
K4/qxt9H814XT9XsmeZWEu4t/1UAo5RL75b6lhRPg/gSpOjP9fdYp8lovDC5c1KRM8DU23oNa6Y9
yfn3EHiWJT2jvHF9C3GLPnhjRvu83wLtkoaPWmBT7u4LVDbGQQTNo8seaK51rh37muRTGkSj+TSF
jIhA1LSmdj8Jv6IOzdCwSsE8VX5ILZvaIXYSBfVf35zl4HeT/Jx81tD6NW33EXy0cCeoW3PYltpd
2pxFkGlWeiTrRRa2QfGsxA+J8qpoy1QMTWX+ewZ1UazC30q+y4aV1TsEo4aQHJSVyG8OmVHYFNYL
cyXbAJYraN8i8a2H9SRpwcGs9c2MVKwlEGXM3vR4LwYbANKySnTNBqKV/6FGa33RDe0tZct/rUQ7
JfdP3bhr8u98J+t7oroifwqHkj0+1OZZPFvxW/GmCh5D23pymK8vsiPkSUhvmmHVvA8/0URbxsLX
KmAwVdjSp/ty4q6totiV9Y3+pB3ln9NPBKN0p1vod/oz/4wKjM7sKjCfq/EMPMea0WTt9PHVt+5k
dXEra6ZNYohCmg5ifCZC8OSKlVgqtmkxLHYlwykHRxHXU/UWZO9dv4+13YANJomLlZKwuVu7PP8Y
pnu92mrafogPhbGp0EuZ5yh61voMrRUD3v57Ji8cMsd67uUNy9g3/LKCYU+B08qbQqKplJ9SuGOm
/zNQnXA8ZG/JdKrg3TNvGOxOQA3J4aC9G6pvUujF2lHg4dH7jTQOmxIzmA43wueEJaIpDMrnIpq8
UZwRDRq4IX75wu8M6V7ZkbY1Ap1LjSUvURrRT47FxpfoETet3cUfZKTZdYutjtN8ndylHPAhmttW
hjAsxd4kAiyW2YHO1vSRV7tpIpjQSDdlipZXwDqE5bXk15/pztDfLXRkmstIZQJ/XFLV7HN93RUc
GjcC7S1QyDaLNm9zwIU6eoEXddckdzL/JvSD57LaR5Uza45crzuB4KM9pH2/fkXzxKtpq7hHGfrK
+7bOHXX+yV5tyF7W7ev8R6i/tskpyN+s0Odct2/UJRIijFhVYO29ZejCG/+JKN6nsrTNH0uTwcAM
cYhm043ISDHuJ+Ob7j8lyV3k9eKbhnc4O8p4Dab+Pg9/m/28TowjKHdpehKrHVdRpoXbpE9VsSUD
BcXjVoU8rDYZReBJ5clO57dIW0PektVjET8NxkMFtVz2LHBjfuhiMDTVNRrBfnjwx4NkvSjGIfCG
3sPxP1SvlfFgifsRMUAb3assy/nOCl6y7nns90XzWzLGdUqEZPVjqA2oiYROdt/L4LsEra5PYrvq
n6127ZvnMP5WB7Rs4KNPvSPPgOocOWKheJkxkM3mMVOwrKm7IdtP1v1kvYr5XqT5qexy/0ccrofg
oW62LWrbCYWz/12pHizru0k7POqfhWo7B+4E5zTI72sinfPpXlX3xXAos7tW+Rkp23JYVeYpiba6
/u5TxCv5M6YiqTvW/QZQaFXu5o6xdHzXcdQPZ0bJ+5lgKo3orU2enMpwF4H/0KB9flMnfPf9KaM3
oAQgqTb8qsQjj526yr/R/lDqk19BPmTVOkfji0K+beFJPrA3zgZAm+SSUMhHUTlaJmiTbWOeiuQs
xjsDokH6GLSnPGCB1vAyJQ8W28RGECB+usZAX6BdSbKH1jhckgTa8T3p9hYc+HGTKgj/aFsEDiuC
7bf7mepVICf6QAupRckM/ljYF+hBZ4zi5JfSlcIlT/Q0g3MoOvChY5yfCi+b/6tQv0nyq9C+g45Y
1bIG3sCRYfWzASHzhT8pQBF25+I5759mEB5FIjkNJVWOWwSrHtxWemzat4D2zLCY8U0MxNgSaQTE
p7kXkaTqK8E4NMI+o/bW+NVWjJ/Z1cDySYDcEeuWr/DemvFnZzz4xCwb3aoqGNpg1parV6Pf4qAK
pX0tfEymh84LtTNBTMIWmWdmvIttg1aaaj26lwfGcueUb2lFa0O5j+GRm2eTb989pJpthd+M4qEm
E01ZXIWyeOsQ+/fJeak0VNLRUUvKDBa+VhqNrNJ06sP0LJ07JmQYewHrshQ5kAO+G7MdM91mKbpV
j12Z6n/93It6TO7UVkQcmZ7Vo8wm66YfyGfHFZ5MMuPYXzjf0Ea8eWhXbn3fi8pqFkOsYWrE564n
10JrdGrwcgF5WQtv1KrUf0AW03dFdHQk9tk9uu/87BtuddT25lZZB+9CuopxqvQHmUAF2EPWLx2O
DgM9FtLdzfu09KC+DmC+3qcLbUZIBrrZLr8PTqTODTblHR0VXomJLhWTsQ0evhtn37/VIF8/8aJL
LsbTIFtawOF2QgLNFFy2kQFbEroH3i9pHWAqFPH644N7uvHRf49Nv370xUlLnfUozRW+rKw7KmIm
QFqGtvVNd45obq9xNeJVIPENxTtqtbcY1nLk/R+ciV+v4uLsHyiGnqQiV9FSkWHjJmKbbYjzHrKv
wRObTTyRFiNOh1t1/5WcPT4ZioBJzW9h+7j4/konDqGvx394xidyn58aN99qnrZJnoujbLr+dok2
rESvuv9fjJf+6Lv/etY+ffzFF2/TgVTyMmEt+Bm9Up3sgsf4o2Qh0N1avoeDuEoK9FviuZZeo5JS
3l8U7tRbbCj1fdf9DGTFVTmTjPW7pr1EdCUaHCYhhlOUX7G/g1pLytpGnTe+5inh4LREBQ3gUnsq
vYmeNYDcwj+Xwm5iYF74Jz+ZwZ8CsB6eRes09Yad105AAwTYMYlHiq3IL74GCjI44swRgyP+rnY8
T+2jCbh3kN+nkQZ596jMJ3MddlhHcDqcWo6c9bFBNhQPjhkAdzaUnW/s5erUqgdtacQ0D6Gu28n0
3FS/mnIPktVGCTa9xAbTVvaR3q8f5Y56HsdLqv7qyo+WsX5CjvQ3tUQWFfq2JB+0gWSHtd48xsaP
Oj6I5lmZ7hV9I0rFSo5etf4c5acitFaWdqjCuwEwLtJHqtvF1DxIe471pbavcAoY7NeUlGzotATt
+hXUFIl60a8KoSE9umwlrMedvAVGjtZun/7o3ucHUOuyUxzIdZ54kOlJeuLdPG/lc0NbjvL/V+07
5SZ/iWFn0mRYxT84FNQ/wh/DTxw27e9u8lrmi4KXGOSa24rar2T5JUbOYE6MFzWc9v6rzxVZ0yr7
qN5DAPbditqA3w4GBzIhq/ZUc20lO9HcGtqq/L2sHNbocBatsacWd2r83Exs5LVd+c8pOu1uhz2n
uB/XKuU7NLV0MxyIoY19Ogfprhc3/eyOSFvepWcT2+o+eTcEl1HaOLsdB5bvIfDhF2CgxIslkdNb
hMpi/7dsMXRklDwNbopDF8Jt3gjUrP7K4t9Wf1vlPbNbOVjzZ0Lgzfqq/y4TFC0TWbEmizkJ13nr
aZljzqcieoySg4SlCn/Pd8KH61Na7K3i3qCwRBvo15uy2Ad5TJr2ppceRNVFKkbbz4YgTNT2c2T+
qIt9Hh4b61msmNFhNCL6JN5yosVjVgg73dhgEpUjRJr7HoMf5a7MI7KiWo5f5XfgfOAU7sfH+jf2
vzlzakzHYrGiHYscLvkQ2+VwPzSbPN1N4zkUYX/1HGI/BP/UCmelfsEyWCZbn6CNdlsSk9NspcZD
Q6E1Hm3BusPNVDuSsptzF4nTnO5QDgVLTkdIV2tcyXSUn9T5rAGfNp1Evm+oVALjt0AKl0KAuG9t
FLrSMUtDJb5kDBy7MoMXfND9dc2fYbCpQZKV/dXihPj3HvJHpPt1EaNJiMFbVyxaJ+TYfi1orDHo
tLBqszOGIjlzRJdxW62RCG9rkWf2D32+y+dNp7lFvxZRiuse0Ls7qJJ2E9rR6NAMIgVSgUUYemlq
ZzXespuGiSsNza9XeTF6mqVClDqxyc7NRDrfSvESjX7Umnk4DvjanjO31JFV0GTSs6OGA9/59226
eQEXdZ9SZPU0xH127iZ7BpXiVYAJKGA9OsYLFHyCZyiZDudLzLn0+2/UnfLyM/zrZ7qo/4apqcSh
6LIzLfLZrrdmuG2wmxNU9rbUGfhzxNppNc83Nr2JIqBk3M1JcFdz+nv99724eS0XNWEkVqo+jTwy
Cn3beIMvt3NT9jwdbIKtSESlOSKoZFwjDm/g5OBSFow9+x7kHISP/76aK5NsXNTACVQYyAZo1Itf
Js6qMpfDPDsLm/wg/Ix45TbSnhSrD/FOBok1bQtvrlbWffbj3598RV/y9ZMvfpMinDBRNBmfvA9e
iLo2j6HgYefQRq9/i74Hj+FHuw32LZYeQie3Ka06GuCpRz9JHk/iuTRYGg7BlnTqk7wR7jlN6Y9A
Mf59mVeODl8v8+LnmqdI7VuNG7TI9PuP6RfRPbZ1zL9bZCEtxnqAm7dUX3DBrjywn3+Wi0J89ot0
DtIiW/zjs/gSWkfV6pzgv0MIU8oi+QABpg7WM22F0twO4ppCQlQ7tyAuYFDfqH8E8QDY1py2ISfK
ovEisIq9/90KH8WB6drSklDRtN2bkEQl32dwlMFmQlGnHNIeGvo6TRpSwV6x61YZoTFqt7QCNukk
rsURVUH0c8ZvNW+E4FkT8bmx8Uq7Lj91boLLPmRygnkCSWIBAapqwK9NXmptXirg72iMDU9isZvv
/PaxS84K7LiOIUOnES6Mc7XAuapb+cpvz+MkehgbYKJnfcDs7wkjP2qiZnH3YzlQGc705qbVJFsr
7go2w3IBxDNZN7cjOQkc9Ao8NJkKBvFjEO7FCVUgWtb8Y8m7kByVi+yV34YE6EG447deZUrijgbw
7xR07fxNTnon6B7jbqckhzh69Lldcv+9D7/LxSmk2DGUX3X2LS4bOyJRPgqfUGRo8ENJdyzXjV2M
T21/igJSFJiTZN266FUMyUwiW3klwpMiUVJfOPE4J2ZgRVFxwDHq+x7C24BAt/LesF6LYmUGNEHt
7qPBnF5uMqBH/ovQH2HRD0g+RYfZZOSFz8ZBIZET4a74vSKpdoHu7wPxLhbvM2kt+q4ODUDYRqan
0/00hmM+2ma+SUA2FsOvhjxPdEql20UwhCmldbuTXatFLpC+mNaDFf4Oe0chva0mZMtcNylcl+SQ
KUuZUyCnktdxumvF7WzsQ47z3eM8f2McZMybenTq35F4msyNNW/GCWEpX5qltjwE+mNAJWzXYBCk
bqOmsCvQ94BpoWZRXjTxmPFYZjqoJ/ldH+DFQmgNXN/cxkW0Krq1aWDsXleHGQ0ovce17B9bSKgD
pXPTvgXxYw9Fg7pCWhfqL4rSMF/PcH2Zq07yOaElJcJUZjYtCLwQydJ4+hU0bwnhh9RJGl3wYA0+
QpF3BkcKs3GysUKdvujUSWhQgG5adEpdJXOK2p0ikSeXRwRHuLRvBabJ78Lwog9HMbnv0ycot/kG
EgwZRCjatcfB2klWscqSD0HftWBwpbPFizCpqGYQ5RIcWh1V4OJurK3iah9Lm5KJtNiua+scz3eD
8juCeCDEtLofsY1Ni7wubuDCCRr9WCfAxhQudIb2v4ErBElmNtMAQH5EkWr4+sEF22roKOYZP4hf
HqWWeo0sruCY+UcDIm62VvO7Vn5aWu1+/iSa6/cstUcurpPtmRBwHWvC4GVWuhpBFk2Tbps1/8Hp
B68DkEzqNsKZoWQ/01MbQYxDd5vOUrKWyRIxbin4l23jcqv/vHJeNBSEAJVcjdWd9ZqVwXzJvQCZ
DUfF6EAc79I0YdhvuP/eJf4orv76VEU2JUIE/iTSfa0DexBdUhRGwEiqt4ElsElXHd1YLTIpYRWn
Kj66ecvEXBrOAdECreDJMWXhG2tp2LgqCyIx6hBL5iM7ofhbBYhwAOC5K/c+WiwH1SsHVWJVAkd6
mN74J9XaCc9Kcd+R0skXTFYhg5wddXyxGn+rwzmOXzk2Lb9MaQAvXKW/8SMhdczs8mVe5z8I/dmN
J2E3HAjPo2eZevHLbNgR2GkdSSnwp7H6ESmYqisnD71JYJ7kQHi2SAgE97ZwVoVu08ibwJdvVYt/
N2bYchVdZrCrwMvULn5CU5gtK2vZ/Eae8mXb1dhLajuaIaeQxWMULrCb0RVVhi1/QHNsZb9ulvbL
p/z9k/7nKi7aI6URF40kVRn9B0fr1hi4ktKld9whSNiQ9kIQTEHUvMrMJNz1JfzqDZb+HJ4CXMoA
8M007Qf8BosAsHfFfPPvR+565fbpLl30T4a2toRsKREaF6vKSKNu4PmwA+ZlzBUZnVFS6yv7maZh
gRaxvlEYXcHSfvmV9AsRYtew90k6n593dodQe5gJ1ZNpSzLhRGnqmMKqr20saZx+NGJgyW4AApQh
VdJsEhu2tw4ZVwS3Xy/o4iwmWFE3G3Kd/THTEM41tV4QbuVwx2RagqzntUyRJvKpXRoCuVua+zjd
C4Yb0OznPFvjQfKW2RX7+K0u3xXx1tdruziBFVFVdVLFw7Q8zmSkpeFBqyAl9Qx2w59NjgH0tc7X
KgWdcD+7agk9MbW17ACLAewGTk8m4HZtPSIj1mo37G8dZJcL+MfT/kcj8ElSoRWjbIUFR8QAIGzh
olBQB0cCJuxQQlQMdjDtDm6hOiVuf9XLEfelHtly9DsW0qlw+9B49WyNxIP0AxlLJZl4X9dUpZiM
XBY4IAAY0Nmx6RLRIyruFLSMqYPGTVVhofCkFfEayURZnscU46BDApkEgIr2kSuFv7LCQWkd5Fve
2+XcfeMtvFqof7rIi1MMDalOx52ynCyThbo4SifKriUKmGymJTsCzh4kG4kpDwhRp2PxlF0N0NmN
RfPqsfLz3bo4p6RzosWqEmaYOamvqxM7MCSNo9GAD3IrQKYEbBKVxaqAa2DNzK/HAsNs8PaR8u+W
Ps/6p1tycXYZRCVEq5hwJZgVtyVohJINkAg4BGYhimy4Stm7/GdKaBY3ew1XLN5fP/5i95gHPcsw
VmSkZtD41OTF3A0ULGGioH8UPNE2MxXG5Nm7uKl+KAWHOJ/In38/F9d/jk90soursIQ582VRSM9a
gMO80FlWmK9CKhCP0ooOHZL+3vDgjxZbHzsaqNCfU7uHk2MY7q3j5BWDGHGJnO+xLmkSo7eLZ2OS
p0jz5zk9zz8lr/1gyiTtM9vstpYPVM6faNwhnL2bZVfQ17V2V2vr/kdSbTMO/narO42jK7a2ZJAb
DI5LrLquWLlF+i2lzknqrbZbshEs6upDhVFW3ujJUW9Pm6Y7xYbr506iMLO98epdcaJ//VYXz5lZ
CKnaRiPzm6OC7e9nGD8XWNxyrEq4qlfTT/qVAV3E32QEJdRiu2nLeYpI8A8yAHe31NbqlRX0y02+
+MUnKZ87S5zSc0xjmzqPMLoRpcqhiY7tvFfbFzGsbUveSHJ0lASUKzNnBjNYN7Xbfpv2JuKiVbrV
o61kHkw0E+MxAAZbGXddt2OZlaRtnDs0UnONwwDVEF0yw1gPFIW1F3f96t8P8BVNKnfX1AlxIero
7+Cv0hCGWYb1hJmeaf7TsExpl0PD7Pbf6mp1U9N37faBATIWrwyUdPXiGTXqpori5RltqWDYBh1L
JVnKbeyUJZOqwhuG1RxtmWOLHgNta95hFhAkWgq2uCqPt67nClQFaOen67l4urRqTs0sFZfpWEbX
gI0wHDCoK8QpLBHda2rkPiEaYss4gWffkbaTcvfv3+AKGPLrNVw8UpWgp1mlLI/UNtpwEypIkP3a
UDezFq4wZE3jAQI1uR+bqNqzT1OIztrRzG2Oh1LmMInAoAN+bzowqVCFo2IMjGg4MqDZMo7xCYXV
nt6LsGnip3bkAKHdeEfNK3sBd9HQLIu0CJybFzVZnklSbJh/vsForXFk1Yx1GPE7+kv3rfkWthBy
bG2vOCwid+xcrXlXQnXqz8LoKfk7Z6MGxEHn5dB+iWfRVkW8Me6iE7wAhcpatLXQGasnmWWIyRAH
WtSFiif1Jyt6twonf23ehs5mUDEL7qgjg2Dtso3f6cm8W06D/YPJAKF2/NAZTNAQ3S6e7Yb8FQZX
yiN62MbTRld4zjqqebr3K+G3FXhC4qAckZmS7Er0kRylQDvBObpx865V+LKsEDmL2VoiaeOiwtdV
JvG8nOAN8z0dYVvqd7ST7Lo7CTbyO+W/FwKNfVw7petbjeor82GePsUAsaNJ/MW8ePrqfFZMM5CX
kF3RZiulB7i8BovNSSZ3Yw0BjxYcTkU7a21fAIoQNbduwZXT/JdruDiEKYZR9WOoLG9hgZ0v8xjF
erLkTdoPbQ1N0EUg49vqrZCYa0UEmXMSdFEV8y0BiF9rzxAEjpC3anqmPV+b9Cm3dEVz7aWad9Wy
AAx0TgK3Q5W4TfsfuYhGd01CrvO/QBdfOQ1/uZSLCrPvfMlqRD0FzXBsXKVmM93J3aHhtGUhtx3X
o7br4b2aNChTJnIL+u7manj1Pf50Py5W5wpliKWVXASBLwzTZ0/MNoPiWcauWKfjwTfviq0OqmLl
I1SMyo2Re/9eC6+NkL7chov1OO8NP9F9LT0DP0c7FB4zdZfjGxGV1YKtpqxE1a1tWoxn61t7+9XN
cIkgBM+r64b25yz86XQ0ZGWYFotWQT8iEd7SIbQ1VzhOTsbA6uZ7f/WhB4xH5iIqKToQXx++eJat
utSzZetFnQYJ8Nu8WWBitBQcdO70c+/+b9/w02de3F6pz5pEVPhMHjE6lCtcJ2tjDRGGAsq17q1b
2LBl8bg4b8LE/s93vFhcCqOU8rxCfJJuy62wwhvySyWVdyvfQ2CG+ujML+qrmtEV3yA//PezdMU/
wMr26cMvVxVNIwDKQnNjtXa6LUgPb4pD0dArLH5Zts5pQd6Zwk+AoDLN9t4Voi1FWMShWF7JADiN
XT9uRapjVp9s8BCd3zjNXV36l96XRfvYMC3j4vYYZjPreWAixEpB8ByQRbF/+evcaZHLEkrdOJBN
I3MrAHlYZ+mTXGxuNsCuDE3lz9dwcZeSTJ4nIzI4NdzNXob0IPNi1It241o/OdpNbg2lCzItsbpK
skMdky126ttD9qul2OcLudgH+0AK/bjhQlClWTrc1t3oNNkODbqdrcfQ+6mvIu1DV/+Q3FEJ3fo1
rp40Pl3AZUhbq0SJWWWg3QraqzpcWp1J2F7IHxKyIXaZeioRzAOnSWxzm+Bja19wSmGw1KSNeigw
lxNmaXX/h5bN59/nsraK00pnrG4te2MnrTVq5n6XB06Wrkd1gxHA0nYJLxKygy55zvDI0TKGE+7R
QfJhuOwy69ZTe23h+nyflhr/0zLZtuKsyCFPbbpFnvKewhRBRAyNvHOyp3o1oMgu3fnj32/zFSCf
8eU+XOzVeaJKRVjyqWiH60Ug9OeYHdwpm6HfROGmpRFAuFHrtKSIn4z9fMAxFRouQbGxLRGbENqS
V98nSCMYQXmLDpD+zZwdfUdRvw1UO46MZiHfI0ppPujgGIoXNdDgNyLqhcDDS4Qa+vYiIF/bdBUL
L62uLMP5yyNRkzL26n16SzpSnoWuLz2F9wNC0YKz997yYR5aNeh3nbTIgFqsYrLDpApVE5WITEjo
sHpApZyMtxZv7eoP/enKLnaLUJeNWgvpbpQ/E/yDzNn0ZBP0h8bcl92+ww4z2ijRZy8JHwpxJhPs
+0QORI/ETFZ2Yr6cBIrq5Cvv8XyeAKRlr2n3Roh47xTVfc9EUWf6SUjCzCsvVi8d8OiUmI/8nsj3
6sXP9xGO8vZN5aejm6OjhEraxyo8ipGdpDtDd7Hupd+IJQs2C/ImFFdK+tD+YfvjbPXUGFERZT5e
jxXQm95Wko0l7Ybizog3+BJz89Tv5PRbYrgDtSZGpgeSX3Xr+D6XJ7PeysiWM9yWa6xmiJ+sdTbu
ReKgQO8+Uwjjyow3YB8LzQHDtpBAhaVR2f2O9INpHFrryRx3urDtAUiCh6bFug6TreSKmzJem9oz
TgTUTAm9Vugz67Q+YMKwiAwDvI5aSnQCiQHyHSnEiNZV9b9Ie7PeSNFuW/cXIdE3twEE0Tfu7Rtk
O23aoIcAfv158NFe5Qz7ZCztI5VK3ydlJQTNy3znHOMZy0i67YO7LKG5Vz2oiCCMNQq18y3gEOIm
eDr7Q+g/acVn5pbjJruPseuUt/9+C3//Yn17JC6+WGYfUX1GPKzNEzE5xJcyLmLXbtyciDG35XmD
iZ9MIFafKweeXu/LSuL7W3LxmTKTc9AWKY1P2ZPpStu8xwfrVX2H+8xrAG819K4c8drTf/E9Gqso
kaQzP7VEF/3kkwsTz4d8LrxOTJ4G8u+MWytcKVp+cbqzzP13gbWLeUvanpUSYNhUoU2qzdQRUKp6
+Gdp6Db38f217JvfBDocUCOaWcFjaXztD7+t5nLa6xFBaKdbHqyWtnruVJWThl5sLVphFxAhvA75
qqAH6FYEXUNCpkUk4Gdg7shDikSTEOeEWHckkW5IMHxsPuHnQ8SopJ4l7mnG/S8a8r/fnP8566+d
3bezHvpzoEviNDyUJjIsBAJY2woGroh2m+QSlnmatThUrt2ea8e96HTUyNvSIpjGcfjn5Fl/N9zn
XuRVjHZ5+hW3+98EYv26T/12jy7zsILGr8WTUkxzJYQtzEkJoUQ1s4QpHzNsExjYz77KeHVhIsL9
rN4lrKiPKKD/r94JS7FMmebdD5q3klRZW3eo2pg9IMi5o2N3e7LzKXmDvg9Ux5nlYKf591F/G/nx
iP53VPnvgoMauVTP4f85qg8T9QEzlcaNxik5z5lI0u1no+wvR0+EPweLrvA6oIbFDVY70OnPV2vF
3z/a/53SRTXShYWcKiaDNNxfQu1CsK9fes2zqAI1d8TtQRYuZn4HbYSU4p7tbJJ50w0wv+QpB9yC
qRxxVDEXsLPa/75cv+6hVREABxHTCvvZi4WraoJzcgqZzGhTl61YTlkt+mHcYXBdTJir8aGcD+vo
7cphp/3q5Qr97bCXK5eWamKWJxw2XfZsKF2s7D3jIMKgHQuXKBGlqPa152uzua+wrJ/HpRYRaWPx
SF58kuifnU6B//VygPgl7V3K9/Loyv0C12SV7mNytCqHwHeSNpzsD8HZCJ3U3i5p55xA0kfCTMM0
5ljdQzPVV0ibkIyHilcPULyjG10+aO2ml71TtTqFHooWrWSVI0puHSH0GY5RstfTOwTVV20zxo/l
xlRRuZgE88mMu3Tr4rclbW2ZflQm//M1iKI/Of2x5OyO2j7HeM1DJtsgIwrZbc9LxUC179vtR6N7
aOoNuqqxq8bMJNE3EAqw0KW5HKyq7pOQI1RlmKEKRzp/kkfmZad4IWAuLctXds1eUtOHVPUdmeB2
0wApHp7T9FkO9u3ILGIXFMbifFphxjgpqwRCrUzZ8artgwfrtqO8/kz92Xm0w+6pVO8wchzl1sFd
wBKdPg4FYxsf+AT0PvKL41dk9Sf1gThjqWQFd3QVO5I76vOxWOsaPj39T9YDBAm9lCPCXR9n0ROu
OLtUF7hX2z2qbwS9A3+07+9j9bnDypT1rwavWavprlbTTo1sv74D4tfjJrUM/CVewvdcvCHGUy5W
Fe2AjAlyCVAhifeVuhuDhRWvu2Eldc9tvU6tBxVn+Zi3s3P34VPvPCfnh1jVZln65gSla54/UpOQ
UAeiyklY09Q4vU3MLrQzb/qufSuSXa3tm7MLtbzj2cQDhoIqd4TnEWw97fHYIx0jfOkZ0r0g5aSs
10Xb+hN+EAR6ZYnQfmz6p+cKLrYq8g9y4IvnSur0OkkCFQvmCrmile6NkBfCelKEVy14q/DKVSMr
ebXwO9IRl2S8i1h0d0JPLBUdCkew9XYZFMezIs36Zhf7a60+JNp75T9Scjt+ei8aNTS4OdrE4mZg
Hoy1SvZjwk5uoBKd+nkD1AJ9XaTcj+lDGz+L+RL0AVi08Crp4+qvvagdM4yKVpiICVvojuwCIzhk
VjRLM8BYnNKpI4PvODaLKJjXuDQo9/UbDEfyacVCXr+Gdz2rOoLZTbDI5niKIaJvs2FmjMukcc88
dCLbF59ZTTA+lioLio0XomxXoubyVFbmupcWIy8NU5ACx4jb4gUPFZb+6R7/exGWf7+x1sQ8l1Sa
+hdNxS43z2ff76YFw3gSUzf2l6UlzjATf6XJm/GaGB7VA88qkFRHzDQCK1SJg53fXqfjfTVM/1qa
vx6z/87mYgMZgcZrCQ5IbkmjYqV1Ch/niTKd1VuQu8q0Z8+KlYrp1VGCrQ/QGpGR/2ZqcIeKV8nf
IF1ga3v1C/nbsqpIiqVopkbVezkpz0qyXdKzwFVCbUk32xPMGTyR6q2zI+ZN4xy1Z+qeF/p45f78
/DZzRb4f+eKKKIrECLQxEz6SrI4mpqIM7MMyLd0qW0zJ7m1If6sYj6L0hsD36hdletQv78j341+8
+GWfppIiGMlt7o5zbS6/tkd6HLcJ9oizYyDwdAI7dqPbdqE5/340f240Ln76xVuox4VVZj4/nWS+
sVkFBl66o8DOOaPb3aWoyyQWDBEaOL5Z676cIqsRHy2H7ohrC6JrshDhiDRPUoSZTj5W7dsJJ5K0
TaKb0/io2SOxKFPg27/P+5dXSqM7K6qAaDSJFtTFKyX2gtX19YDuCOMqPBfLQ9rZYkhkQtGzisyi
e/1OeUEMzMzxOHSzk7U4+Ut5kXnJtSf3Z1IvD+z3k7l4fmLLTMZWHosJXO5TXp5s4R3h4lp5pEfw
LP4JP3P61Tg7YOIgIKjTPeJlFOBXbubPZu3FeVw8R5KRqH0a98Wt1s7QfMirqZ+WrKIjihKPduCS
2CZYoExM/xebv58P8XQR2CVT4RJdeTm2q8uTkTaVVvD1qpZTcDVkFslfY3SaXBtQY96Fz8oe1gUJ
U+n26hBlqp//fof+Pvy0unzbe/qZ2JOZphS3SDkARomZGxBmPbgMqUcOjooO3sZzZA9wMlcK4+Wy
cdmyHcVrn/Gf+8Kvu/Dfhbh4NBu5J8ZclQpmt/HdiLevm5WvYehUm3ED9+yW3YfunJbicFvtDOgY
Hm/ZlRXt6/H/19W4eCLD7hzGCVPDW8HankUbDKs0F5WVQasMFrY4VzFZeaG6EQEb43jNTbTjo53e
0WXQxp0IfEzYJjdDvjaD42RfwQDEk6vfSI2bRV6ZroPqPqPUBupWdTuhPQiVLd+GJq6qjYH+9G5Q
dgR+bIL2uaQJMVC/tXYn7uncaaljBXuNnoQV3lkSISQimQPia0SSvS0I0DG/JvpZfCAIhXkPzhf1
cYzXGt08RlPwLYXPyH+OqGdbucd5i20xmfXnfZcT1/k0jq/CeCcg5jqQpPXvVUf5+SHnITNVmjKK
qvOFunjBqMeIvjT1Yhpe9fNqmT0X2od4Wp13w0f/1k56eyygQwoFydWtmfDSSZ6yow9AS/aguDnx
MfVjQ4I76XKENcVO8njlDH97C5F8gEYlCA3lh/L3a6D6aRTGBWcoQweuX7v4hmmJysDmRiGXadbq
Npnxaf8n7ubqQblBkItAHbMDeV7YU0MyYl9Fyek+CQ5hf8i6iUiD9X9hta7h0yLdjTVckW4pxV55
7dx/e4W/n/vFK5wwQJDFjnMPIb3NJYUQFRt9MHXtROrUK6giJf+n9cg7HHbYpbfms7ar51U1w4KC
1kQ5Qk6SvLMDM3WBWXx8DiQ7JxTXRDnnMLm98jyw5/ux6jCYpgtiYUQ1Lflym8vja2ltk8a3w1GZ
nW3N8PrgRg/DJ8un872Fu/IHhk9IjhCRFpU0Sz6pWYthbr7gZoEBw+ZmqDfdeyZtIBNrOlTWemWK
x/68FqXnzNrTZRelal6Vdy3RjyWm1prO8uHUbHBYUBiL+uxU2aFwNIoFjcC+O4jnLZjyjD2jfl4m
6QFtTWPMKmqqmPObkNb8OeIEJgdzSeY0ckJwaOddm7oF9gxHeZJtNpZbAbTPOrlvzmQHzgCmPJ4W
1OdExPFvMu5ep0xuusxO+gZvZwTJ9GjsUCrDqrTkWSl7ijyVUTpR8TzsLSYWV2FjWMx7NmjWHAlx
ClTN5HxQ4zlBf6dNOcbCZ9mSQjGSqg2VCfiPi8elVZgx2gj8gWLpJGmVs5zCKFiQFh9pzpC4kuwG
47HhLwtsMyI8Y1j5QDhD+EwacK/PrliKWK1QVIJCI8HpuI+LZUc0rRzCkdeZiMBHgj8P5/zO6OZl
flMGH23stTFQL0cD0FitqxgI1JIzQOehQAy646ISB8iz5/e4jdfNlBVqF6Xtv+vhtMXARC/hhvsU
Vnh7zXW5z/fQgm19axLU+4DnhDJXobw6AJxCCuzbU7yw3M6DT0XfFPqmheXpD07fLYiCCXW8ZF4o
r3t5DQTIUm6FYJHcIre4wWgkS3Y3ZS5OA/KGWRRBkaQUD8tiR++TgYij37TGSudF4ENcznR1WYvv
texW7GqtjUGb1EWvhX/BMW2hhbRlp3a5ZhDigAItnLhf8NezD4tpkWElqlGRSbPm3jpohJOsse+j
BYTC/5G+DGCBYhe5WPMcaUs8tchSpHAxLNpHYVPSJ7WVZbZFw4hTzaZrAv1rTUk5SR1YGskin5vD
BGQyd8FDFawy++QgsAMOMxyFOdv4MAFGN+OIpTlTxfch2df7ymsXpXteg7grEGPBrsi2X0gZY3mr
uHA8SQbonmLKrWGhPpprUgOaWbNVCFj5SAgFplx86ZU1E9KCTqDa0EVS193R+sTgNtDL9AipvSsP
8qJe9HPhXbsVNudFeVt4ZDcWXj4/L8Vx3rE1nSdLcI3MuyAZ49JJF30zZwrCrUVBhelhI8zDj/Sj
WMnz4nPAYRyulIN/k+wJuu5fIKVqydLsOJt87qcbaqVJeDphDcRhLRKgodo57v54w4ALOgu4RSQ4
+cp/IGXSFg8+iOFdvczchFxdzpxuGC8U+qklqLEjrzn2uY3FX1Yyu488JgGhHS6wLzryTeoVXu/V
S75ZcbIYSYWVjpC+XwpyNCe5LAeia5XtiWNFIMK3IXttXiXspLPKC1+aI6+6Iz+Fr3DEd/2iZOew
ltAC3AMIu8UNkyx1p/R8552K0Oa+M0JbdW7lBsvA6944l2ByuiXYZmmZabOp4XdQywU5hq7V20r2
kPibFHyyySeqK98myvcIFHXjO/U9lvFl/Fk3Xn/ysPsTHkZtF6AslCb+JPYqHQwBm3pAdOXMvDM4
wjCTqwWqZBFufk4w+ulAdsfcypzyPczWjHNhepwDp3ho7wAgVLoTvBde6glXwt5+ShvYexmmJMuE
6cEvuOz39Fge81xqYgpFeCTdSrxXiHZhorVn26LSNhe2fIPV0K1u2j/IJd9E32GIz1u4JQP2yrfs
l9rm77O52AlWY9pnY1DHt3yZRqK7iOGBe3dHgKl5j9KZgXDfuDQn1A+1BE0yY6FUQgod7G3kFoeA
Lsqv3mE6j+5SEtQCB8n1srWuXLWvT+rfpe3f53nRSGevDpUs56opAe44h0RcfZUps3L0zvJ8QiQT
f9e7KZtOnh/FEx+vCfK+Zv//OIPL5AiYLm0g91ypimQZDzrOLQBzh7hFHpHktXhPG0d5Nu6a+dlw
Rqf7o/ZLxvInXnLgrzYEaFTC+gamY+zmT3COqtKWICNkLu5PmY4Q1BNneONzzIKsOZjEr9zq/49L
aEp4EqZphH5xCePS9+W2ymP6UbDdPgk2Ast27MgjCHeM7e3uhRXGjlfXrtxPQ//XE/8/BzYu5qhC
GgXnk3aKabRAQDRn7VZaC67qKEdmRSBgKtsfneF0ZTf0y754emT+O+zFfPDUKWXh19lUpSWvE9pA
2+QraVF6kLx3+Ub5HDZUDc1WeJZv/l2P/9Kn+PvQ8t/1eKRKfSbLXOpsk79mB23Dy5MAn9z7z8VC
O8Y37Z31EbvtY3xU19H7/4Ir9muJ+u3HX+4IwlFKi5FrDn+DRLUjL/LI+GeG0DAAr30Yb1gtKU+B
75ApYZUzqpGtcEW2ok+/8+c7898tuKjtCYQUc4U0Ch65cV5mVGVr5lHndKWgGDo7J6ik0kocFv5r
8EUCZKmzDu0bDXuMGP1BW/bvRMKxXVWUCSMChzmp1vmnte+XmflCNZn08EoX0y86z1iUjHvthcJG
wgaFdT9lgg5fmSz1gk1N4zV0zCl7y/6xNlmp1rx4UTZnpQf0lr6062sdol/bbN+fwIuegBgM+Vhl
PIFTXlLxZ1JSBzAjhrvzy3DffpRbmS58PCOStK7dXNkIuIkBGz112/BFW+rbM5Ej+/6ZywGYQS68
bGM44lV2sjrdhX/dpYu2QWuY4TBCof+ycYoPRmsXB1xLDLiP8mAHD2LnWJu4JPY53iqHbGOSOzvd
lq+pc+qqOQCqKT295AtB8DUGRUTR+ayjD0XvNiKD2ZZZND/1xi11FwCUuvhf5Db99qyZ7M8lybAM
4kYvLnYfDEYwaEX09SumnHvpcWpAwSV1s2195Xv003vEmjZ5dSxgRDQk9YujnWrJJNWULWC8ZMw5
Njye9Hv8z9yw1TojNj2atQPTSfD8i1TYwFdmry1Uc9GBJkGE+1T8m8S5TTnhEnJC39Fih34JwfPT
s99oNlQgddzkNF4hCRcuZJAstynyry3Pvy5W33/Kxe3Xi//zU8avpirWeLArd83ef7Bort4YbyEj
2cdh339SsWu5N7abmMJbDGZXVs1f7+C3a3rRZ8nPZpdENdeULgWESOaErorXKHFiGEmapwuLIXpA
LtbVc7/z4Ipq+VyLDud6fYKhO5ECu+d/n9JPCdDFbb4oj7KiDE0l45SyJ2RhnX32yFO10/VIP82W
tqF7raP565zm+924+Er7gXxWhJYj9vMe/R1FLJAikv/YFIM6gdFSufTMprLeIb7BJqwHxgBJLrbS
ocXbC+erOSo/TVF/X4TL7zcG79qQB05pmtnJHaRSh5I1cGPKHNizJiTfeK8Hy5wtav9H755VdZcP
XpRTNlIh1cCh30aCUic1/QniEzb+O0lYVsNTJKyjfKkEK+N8pxXCrGBn3vYfowbN+Wqy2y8t2r/e
WeOiIFBOZVUOEr9jtCD4OVzeBFsbGbHwPWk4ATpQ7+DkJfmeTAti+WbTrptIMvdav+73V84QNR52
RoPy5WgwzjNQuvnXFT2TtOCeBr5nK3gG0XlpQhhfC6JXIi92pdStPOT5qnfKlqWwJjEjN+dXHvLp
Bb9c/81vZ3OxANAKrq0k5WzSZYX/73V0yJ1QcgeeME6wFR/Tlf847aiHqzOw38oUTBe00jTT1LTL
mlSLRLnXpGR6tM6uBKimcWOJRE4yLvvBkZLVOfBwYE4xJdNMlFImbPeF6vz7CsjTyvLzCvzPaVw+
4UaY9WYTfN0PEeoF2+F5QnrSyCAlM2EXz43CleEOM0q2J1oHdbtlJ380PGjAzc9eQ9dIgvrsQeq+
uj7/9nn+do0uH1sYJ7Xeylyj2m02tMtU8wk98lnbdWyrkVn3s/Y5lJ/NKehpWgtSwOtLI3ZoN+f+
Hd2e/6uxD6/Sf/fNmJbyb3OXJkqUShQ4pxBeQow3As91sLQkNwhWiTBHtJCAl8poQuX5Ch0jBOYc
+oL37/um/P7k/nffLqrctg5OWQXnm0tjxJvAXJuAb2an4ibMnsrspj3fDVA21Re/P6TDTdGB/Z6L
wj4EhRVtJydRTJNGT5AvL6rSMcnxidapTz15jCOKwxIshBtSRs6vDe1+6uimNRVvExkQTL2NS7tJ
LXdtkWhCBJdZedfmp2MnrCTZgdtlAxAg1Y8AAIcGNhiaYR54Lf+bDOpZk9sjU4XrVIVfr+S387n4
0J3Aimh1Gk5XEuE7G34oBlMXvhJnPjnxNnZn/2TDpfvy7lvX9qa/PuPfDn/x1QviLGvwgkUTwYBK
KiMNzbqZZvCAPdF40M+rH6+Ny37aLbkHFqobHmQDme/Xx//bQ5xKhd9amRHdAiOhYc1enfnMOjvP
S+EDi927kDoG/d3PdEUghV+vW9TmabC8FkDzM/nz4jymi/PtPLKq53EgCxxmdf2a0V3jvbHFpUpf
+CtylJ4jwpbdv9+dX7+G33/9RQUbdcM4yUojNienV72eh/180s3XzR64lTqHk4+iJqIbDK9sSqMu
6f+dbZr0V87jt0/A9/O4+Pp0ehDUUsN5TNUFCb6hjQTwfHabM2z9Zi/Kt7n5EKBTK02v0+YZ+wlX
5xR5BxLRqzva3uVLk3hxvMaa3Xi1tkqFRXgtRf2Xu4Q2CxGnhvhANZWvb/q3u6Snrdakplp8nWeH
0hZ2k0sRxoaOXqkNshoKCazRKzuNX0pQjmuIkiLqPKQ/2Exng4wKSWHEHUDb1RDZVn+0Rz6P7JEJ
H0rnnRew5P/7pvzSK/r7oBfLgSxVxVDX/Fh4mdkSPWFiOeH7V+07qwi8F9yIjarlqZupXWWI8yvH
nx6+vz/Ifx//Yj2IMyEMa0n+EnrkUELJL/MCxgjdHHK9gQ/kPkDsRbfdS1BQycv/f4fXLzpWZH9U
4pDz83HDa3MBkhtKAkdB+N86hUzgy/JcPMtO5gXqXjq9Xjn6zzfirx+vX9SpJvDUwcy44/28Lekc
ziEfm/h9XDhKYNr5MrQgrZ3IWiifwFYoQTRhqV/luv16D7Chs7nFD0+KwN/LUhME1qDX6FuSYeYb
DijQ0cu9omRb3bL9GHf9a/9C60rw/Prw70ug/HZsS5F0+B466unLgXbZgTHohzpnK3h2h4fcmGeG
N4xeXywqLoBIiD2SABr2h+EJ9l4vrxquFBJTvEGdV0aO9gH/ipFWkxx8ZVGyvT5Uc4PhwyNKTtmf
1J5V5/77rK1fzhrHNhZSrIZIBn5IhMe67pWiKW7NLQAGPT9Y53UUbFutADVOA3BWrwHdu5ln2uzu
nOoOGVW4KBOHUaaxVjMnIvDTaYeZgOwCWRaDkCcFrPWs2af7E3Jo4pwMN7pX1NSWzMhpTlvGoj5x
QOyF1aUK2lKBtHN66t/MZ6XZjbnj30EdhiRAV5yEpk3u6G8NhgQSXJQPdWO+odmVo7kyrJrEUR+r
41jP9EVzr0ZzpmEEDZ4eplzZjmnwXroH05mu6n3dujKp2D2zuMfTe/DECJIspqv7NWWq3i4Wgb8u
58UilBh+XpppV0wMY7Gaae/qZ48KFLsBcq+XksLWnMdwDp/z9/apBiQMfbA6NqxNKAXm6GO/wEdf
fnEZRseuooKP5ic8ac//vvHSz+pJVzRRNEUTEYYif/2Sb9+G3B/12o8qMtq2U0D6BiDOTFn36+YN
LuSWh5IKZn5eXxMd/XTJm7qqyqYmw0tAf2VdVA6imFu8QBwX9KLbdTZ7p0k4QR6X2+fsHK8V3L8f
kNfRUkjps5Qvgti3H5r5re4zZO8J/0R5F2qbDC5F6fRulNwA4bOv/cJfdmb8wv8OqFysxHp7lrXO
4IBAYfSnsHk6I6I7k328LvRllHstj+bprkNsI+cbg3FjuDkbjDRUHhiVUHPdX2rJI2LWGSH1w5FS
qv20pPJKEfNLp/fv07xYsrtK7KrS4kaI9EbP2/6tIoGNM5jaWPXM1O3cm3rAZ3gmFPLsbktMOmjn
cWdN2xDIqY5Gh57h8OhmuQcVtaDoMq5JmX4ZYnGeqF5Ni5xFibri7zU96ovRDAQuZ67RmZ1Z+8EV
8IyWrwML+bBRaZ7ruGZiWC7JsW33SYAKpJVnKbJ8ENXdIjjjNsJgFed4AXyP3UCBB9vH0cGneA7h
nhCdP3SIFKdXdlXwIWA8kSesMBloKLrizq3zpabOUu3qRvmXep4fZynTVEEhpPBSHXo++bGS1UV/
U6rzoZo3CDI6r6aB6GLxmQFlHW30oIlFmOSkhoRJfP2BlX5/Rb6dxUU9q/ZtnrRpM72T8HTJ2TS2
Q3BrELUi9Q/o3IMKqaL01A0s6+XqpO/gJebog0wfgGSEjQSzRwDlfzjZIj5ZGAgo3q15kA6LGEFp
m73pfT4Lys0pM2y523ci6pQcVBWBGjeJte0g2BbJgqg4rYNrTp8ydZGHEIveWQ91WtpdcX+S3s6l
W5dsNgk/Gz6Gbp7SemuixcjHoaruiVczHzPdOWdPfb+cSDtgJEmmmjwiGwP+DRJAIVjVuUPoIPN5
xR2/WnefQnGTYPU7wTDtl0SFqfo+Cjpb0x/VVHXNbndGcX++89+iuRa73AL6EwryAUAu5izESsPb
nS9T1AJudJ6cQqcSuPWyYbzDAAKPyvxqM+5n21lHTcw6SiCsyPDgoolAepKg+CciscpxGzcrSCuy
N6RuaWvWnRqScXC+C6R1ZsBJJ9Ne2tbtk0aKpeWk1sdJ3YJbQnhzpQKVpwXj72/f3yd1sbIbWR2n
gs5TNK12rCF2OXholrK7s8fAHe0NaXYgY1tHhb5C0JUw6Zb2ypU6TPp/tWx/n4jK7gwrl2kalGOX
m+QxyoS471PGKt26MpZKPw+XQLytWxIe6s9CcgJt3aIHRd64MYFdwyzKCDAq8R+KCMNS+glMhMxo
WQVufzAOVbgIt9GnHy0V+QPjYkZxjRRV3A7ajAQyc5u/Ng3PF3qleZvvItM+sYjGU/JKRat2kYsz
9UWrFqqBbC0s7Bh5IPkk0vGcfuYcMBRe/AG832FkmmZCj0isW81YxgTCjfCig1N4c04/kvY+GaHt
Ya81FmL+EIetI43miyU9CPmdJm2CAoWM+CyVyzS8D9IPgzcXKhYugBR+afOhh49q8llJH0VqN/If
yOJe5a/MkyefQrAAbvqkHAI4HqTIxnfB62nYc3HyT7+wJSZ6wjrdxJXTfmJdpTIcbxsyK4FGm/sB
yHO5nLqdaMXhO4OWdNujqYMJV82Z5q+iRsHg8pRIBDPPMDWdWBqc1g7HA0f1j5SLARC+Yc89CgRt
JpRPfgms1liK8WOLpeBUs/Crs1xRyaoH7M9AssmeNbjDbb0xa9CDAq560tE/lXwbmtAR78Vx25EL
ae5a6U4z9z1joPEgV2smk8jMWqLM7JJWNesd5mNC9UTrNFckukbG0lwV5NgybLWr26RgDzV9+dId
aZVtsbVQH7XL2vEXJ2+4F/uZH9glvS+U0mhdluNnANsDUUyxFjCkoDYqXTwoOwbXqeW0mW1Zru4w
GaNToi9hbtI5xzTRHpB43wovwyEnOm8BR4LaK7iVZ6/nOZFE7B4TIlwk7HM3Cv1/upVjdVM6QbXI
tFm5kXRHnMfEweaMI1wAzsMTXw4kSllMhpCn8wtgbJO5C6ZgL9/V4rpbkWDJaIjcOUTOPJtz/ZZM
FII4wa/fRQfrs9uxOGqfxUP6UD4x0Ulz7g1QfBswnJI/6Bv5AC8ESMhsXKhLjSzfvtydcGMc1TdG
XJS16Typl5XwiNx1eK/f+x579yujIJ482uSVXT+bxBxluwBqfQQigzKw9aYrycwbjWIckxE73qj6
AtFOZjl6Y59gIaCDSv0DxdJ5bbX35v50Zxy7WT+z+FouuFbFZ+fKDpELtyjB09kzHZmcRFJeOqh2
2XNV3/Q+fRqHTBjp5HXjgh0YkzEUdAze5ef+TT/Qt6H2sppXrd6crVkoHa2iXFgCqqxzQU5yTFYg
0QDM9Recexrure5lmpfei+Uy6Z9qzc7epN1IDzaJnXw41CUuXbq8Brp6hibRY0KIHgaQoy9tSoPg
qFmD2O1ZM+djbLNFlful1t6nr3njnpBmWrtztQTDH8UvQvSIBh5rHEc3pdkZMGjtMornqeJup9q8
hv1fPSVo4R7Qukq5o6DCqqf5djEgK12eJUdE5SaDt7DJNmLQ3Q8zAkhP8QvRX7NaEu90rmRYvIfj
AuCEAVFXcOnpiXQViI9sX1OMI8iZKrws8/yp+KSRJPK5NpzmIamd8IZqrM6eU81wE5Mo96O+QRZo
bsR99SkBxOrXumN4BFXNgzvaUNbJHbjCJFKUqCVA1PfZukB1Wj2B7pdET6k3vDoDkQ81gL363bDs
djjwrLCBVG4maRKvJXN77ldvgEfHczhvJcKcSKd/Jik37+d6s+0KzwzeA2UHVBKIueGKvbgI+QL0
CBqEkGCFhyw5FtlSVG4jYtyOwVZ4PWHpZdVmKymeblA8oLYj4baMnQyknUAuceeOsBVAdGi4pPv3
jisp1Gj8QVoDJofEj+wSQoeboj3jn2anxc028FFUoWenWoYdFSmPlrIXe0/ICKrcduZzEJGoig+h
Yltk+oldCqmrWeSzK486LcXz0TxDYKS06ZZl7Fl8iRLiZDOW7u5BPt0o+lEQKZ22hn7kERPPK0Js
I+I6yTso/e5gdCxE4xvSNJIk8ZbnzhA7Grgdfqbp07Ft+Xzcqhl+ZTitCzKL7BFZpRnt9OhQqzsJ
k0NESVw8kkjA/tGWlel+kyzvtb3HFVS6P+duGYUycJfW0WuCoLchMktpfIMdOauJ4iqAQxeFKz5b
7YeZUVjiOGrn/Ldmi/rMk7nCfC9Jp41tEUNMhyGl7MjA1lZ5v8oQxPL3DMCSEO2F85aLba1jc841
adQ94hTjtGSDXdTrsaUpvkiTY/ooLpWj0FH8OLn1yY2rDTduD/ofv7NLVAuVnZ8B7c5golPy59G6
bRyjWrM6FtGedGaauZJKZsWWn3ZWbisSTtMpvfOJy2UOT360NoVlGb0zr/H9RdxvSLDvuRboM7sH
gpV1i8KrPZTdlhc8ho8KIBvWeOGdkEy7KWjCYnaOHdiagTQ/qQ5/XGjnSrRvu0UpzISMmtw15V2r
bzTjrkzexnxVcVFPDM7NY5NldqDt+Om8F+kwKUX7AOcDtlgk9Sjan31GXcTYlcCmzzbm7SF+kOND
E++105Mk3vTNWhod80/66P8xVQekEXfQ5z9HzaotS3VnxHd+/nqe0GtZtzKqxq75EJxr0vi0W0uv
yAiTDypqGgsreHdQuh2Mi1kEz6P2zuMqFDckbCUhSVzZU8AOIB+9kSjLlGGg2dARNPZ6dTDUTRd6
J/XZLNY18RRC53XSrmkWCokISTAvZ33o9YorUDha86R1BnwD8KFT9p82+xBTWNUCXyP0eTRV9Ky2
TyxyWrgNaqKrTeT0oU1mhi0gGZF0em46m1zlIZEOXfAki7ukwMnaLAfhPhQhATuozFhf+ffICBU/
hOAYrdP0CyNcjOGiPy8DfQt7E2qRo/pOhPhctwMd0FN8p/abEocQ4/nTLGe1kPybMjkykCkJrAms
Z4nc6JZIN7sZPNOcN8LNKNzoPHppshOF9TisWuTxRM1KLHeQcYoXNdjx+ZnQWKilu5DOYbucwnPP
yV3GrhSLEz05gr/7c0o486IC1gzoX/BvJCAbnGQYfJjtJ5YkrbifTpfOGdGwNfEwwiSTz/gDdj8+
FR1tt3gvc5o1/OeSQVoy0ktGe9z9saiLg2Jl9Z4Rr/PhPc+W9XCjaLZaIqaY1TgPmpgmhl3IxPF0
9tgd04YScl21p3lxPpbiW2G69ZvUHZG1G9nNyGimop7AS0pLJkPXvNFZWP4f0s5rt3EtS8NPRIA5
3IpB0ZYsZ98QLtvFHMRMPv18rBnMuFSCNZi5aPRBdZ/iFsPea/3rDzLp5ihnkyB3IaFTHkG01Df8
n6XG0TkoZ/xv/DXTLbQbWq6cCqbqFyqifvExFiDNUX3h24VTgPyc5Cs1W4+Bxs721WijLUgKapee
3i2Pt2E8p+DiK7BjPF8Gq7HYjN3nYIyEwCNLXHGNqV80er3kHY/GxjnlOIR0nx3ZiH65DE9geuyO
beFAduJfUdhu1YORHZNiE8fL1NjFLeUjvqhUXMhQk7tMWWn67tT8FnYpmrGg3o7GXWUVINIL8gQz
wN/okAaoT1y5ezqlpLn/yibHYj/FiMwvXehDCnuEIrmV+VR1xCb9glxhqr3XqI5uLBjpD/1CFl2t
fRB26DMydsvQejKPxXTU1T3G4Wr3NLWlXUekKt1G8uw5UMLjhyzXSJ7SOFq37lRHNmg+erIW2aiI
NGdzjN2EtVIcWYwUMd4i8ocQqSi7McpHAhKUYVkVHmCJeBvXe8t4KrtVVqwgSfJmjOSI1Hsl5psq
IQVx0vrb4rSMTksRwjihcqPTR/tT6fow9ETjtVXW07CMTRceYdF6qGdT5RaLspTLZ6bpaCLMR01A
KTZRf5/g2St7lZdGRPbbxLc4ELJoP1tomt13n03GJkqSboa7v5y8BClp4PAyVgwGB34vmy+kxWor
17/l+OZnmFX5t1OnFzWoAUSG5uo/DOamadgLxT+DUqJ3SLFeM5+0K5+gq52S0za0N6CzLgqA0+QR
7I7/Ae5U4GsKM0JeUpdcg9YASXBqdSkr+8Z8CstHpKkiA/8rIzT1X0yYxWL8gpnTbOh9zvGRTlUd
VaYU3XfMtLPyoI97bg2+6VK9oReGRrUiAXxm9viuablqQzipU4T2kLxZoKv+x+BNxMnY2jSTRi2S
ppj2iUiT0L0pB1N80kJvGVO9qEfd2jTT2rBuM4NQMQJlWppXB31JXHrsiXX3+fODuERSm3+SpYmS
bpn/+CTnagaXh6vcK/vWxfBfkHCEcwUSmzDvswUySBZyj5icJNQt5YXqTMkKp0rdo0aKXoMJF7gr
t/vSONvCPBwuhapg26WdTasCURDrQc6je5KhMIkoc9JPgE4yKB+4kiUugMmJhCRET5XpJA8+09pi
f31yegG4wb8YGaZBNhHm/+fDO0GKZCUusug+MRjLEZRFREWa7orG8yOgNyeN91GzTIQboUSTZBxy
xUMrA4pjj1c1CxfmEn8vZv6gvsH1wOKgjTqLmU+HOdSHQ5245Q5yh91Y5KhvcLhXQ8DmAL3MhFPX
FRzrD3PqHD5SDMaHIo5mKPbPAOcsKjvMCnksrCDfdtZ6Kukwg0OgvCCrtY0+gD/YLBQqMAhWXckf
tU8JRfZIOCZcsCUFLsojjDzUam/oDxxh8SNfwTInrDpYTe2eyvYtgFcbu1hfbUmbeKlX8p1m7ML8
iBWfz45ud/rK7J5wh1FI2P6jwsXQD4GcBdNtoep3EmGiqrZMTo7IOL26CSC+uASQQRiqOI/p8xwt
cn7+iC7A1TNYjZuWLIk4Xv95k749nKwQ+i61eDjEb4o36HMxIHTzkpfUiSqHcR2RsKMT9CyB2ocD
jZqLkvzKMuRL+9T3ZZy9IwMrzOv5hY0xu2hnggeIFJZF89yRozIMHDyaYgerzhEayIei4eAogzLh
As3oh4gPxFJQzIxPaF4/36ELDgsIpGYNB1i+bP6DzA6VKMF9C6J7AfSC5FIvM7cGkvpg2zNXA6ol
acQR9UORH0tpow7PyXg/Qtj8TaYhErLAfwWg/nlN+jx0PH+hv69J/fuTKpq6t0gew5ZjdJvE63K7
coonanWSO338NF41/136rIwVKddFeFNMewGBbUPoM7EB9im40fPfgYhG2BYHN1dh+B6yyuPe9WwU
FECdiHEWQclQcTplldAkxQc99/R+E2EYZrKtrGThTgU50k9rQzjk5nb2aOoflZqWeZdUFGTb6h2q
gubirknFoTlDdSCkWQGiRFZLh4s28ee7cuFJMYBk69UM0VCUf3icsRZak2lZxX2OYHMpBChzCaiC
sfBGBA2iPjO1/c+BRGdHULfZOvtU0XcSpkCHnl4bw1/Y9f5azDmbM5zyoqg0FlP7B+TDeELozkRq
8+zAkDCUHRxyRLHvXVmwabWrwUDmPDD4+xX5+/pnw0AtmrJTGBrFPUUH2HZqHPtg79eEqfN9BWVx
oxTDvWwKLlSzCeHpiY/tsTPuBPSst4nLkAdrLh9lJr0EvWsNlhAyLnkzjprb3vjrxQeKS2ScT8ot
AkdybcJ3C9wzeSznSOdl9tlDkZ2bgtN27JzEd4xgI3a/KTLLE1aMltffR6+Y2/QYqqqYuJdv7YMe
OvnvOb4bq9bsRqEdUmnlc0GGm/yVZ+wDI2yLjJByxlcnpLbDevZNcoSZGvbzy3SRaaXOynpFVDHB
PFdIisFEBhXNwL0RlJh5oE6XFmIxm/e1s/2mRVI8xdzN9fH2hb2QJ/ftymeMg6yE8J8M85vjWjFt
7vAcW/uEWLfTAg7oA8Mn5WF0h/rGsu6qmrgZd0w7hFW/B/1GwLj2VN2lKUdJPyf3XBu+6/PW8s97
9W11M2/o24ExpTjii0FY3mOE1gL0+DeUlad3UuylbjlKKz2866MX7LI0QLynPl2HxAetTKrkaNOe
JsYGt9mbv0a8vwUWTvqFItodTxUmzREhPZr2cOErbsMGswiWlVs+IVcmrMk65G9Vsg3wRiIDBvKz
ogGXb+T8LgVs8ZGDRzlRfSj67TF0YDu064LjOEDA/fObcYkRopBVozOL0mbDx7MiL26ETJPjuLyH
mUuJOa1btG2/MUSIX2lLA8MzntGC4QrotidnhJhmEUKJ0TwIBWmY9R9/WtJEdnTCeJ/EBuDzon+2
SI/9/Hmll9+kbys9mwKXeROlpfxnpUQId82mljeo88PPZIXX1tZicPKmjG6cQUlZ9NJi2kgbY6N9
nTxrQ5+yCneReOW7uqA85u3+tqazWqyK6iE0B9bUvYiQ+jHbwp67cjCDmLcdbEmW0zIEWI434sf0
23+h0Vhxg8I3sAvpYFwRB/6b0IdjzvflnH1sDB0haJQsh+5YqGaQQX+kZj8lq0xw+eybdb+sH/VX
4wjrDFRl32z1XVctCuJZhy3zECLFZAfwYale4cb+odSff2maSA8jcp6RkHT2ntX15PfJfKdmGoFn
7UZ8BB7utPsSxLfjPdvW75nu6cTB7MabPPaq+9NGQUNrLPpHq/Mg8DIAAF8rkVU/1IPNnxV8IZ7V
AQuTNqzu81/5VrZuZPGpEzdKfRv1drLrVVe9Hz8H9WamPpM5haEFrZPbIhCX7FP0qpICPfR3svx+
IroYUWlNZHDTA3Fg87Kipk0+cNuc96orZY/2b5UICZAtGcsTE4LbH0uUb3tPYbWGkHUZhFAITsSq
TdWDytgHxDFvbvyIp1WutRMsMhTNONBvNU4hcxm/x+h+qG0eFfws7RH3kQ47Qy+feUp4M+Y7GZcB
spO1++4T23CsSxhlkZpHosmCAjTYaeMmm54mXkyQqY0GUgiGXFM9jV2Dd/zWAqOw/V89jppXfvIF
/fBfP9k6ox5lfm/IVsJPpjunbR+chHQnDj8AB8ffjZ+nwK2RsXr+lqlnbTOivbbfXV3CWSUxqLHV
1Ek6c44TAQt6YhiYkabO8EuKobREPi6o2CLIIDE2SsEC5PnalvsvEeHvu3DWHhi1aZRRm/AmM2d/
Q9tO/1ZEMJk8XOb1cZmUu8TcQcbFGYVYGKlwya6jb2FwRzb0TXafGZugufe3kjvKjoSxuy1vr1Ho
lX+rclZJqYASE3U7//D30QhtQZi6U1HOXnqSMzIzh2TJq/c5IsvclPv6piZBTX3Mkz2l9fRMg/ls
5t501N5MwAKwi7nXAkClKv1lJbeFtmbnq24KAPL+xtJtmAaCc1r9fEpol050WHt/TGX12cf5bNma
qqfGWJZ4CsCb4HxoZMcYvTL1NNVNMF0Nl+b7+Jju+2VwlD5IfqodYfwdMjUHVAZOWLUyweXHQDuE
98XSbBya6EZcJDfievTaHUA0uXxG8Iw9drrUpvehJ3x1KYCMcfjhgml6TDD4gkqqYGF9rS24eF7P
jEhFFkVRJ1L0799nnfrUKmIYnC+4MQPMjOKs4Z44EJkJOX13jGiDclxM8a+W64WykxZkjjxYw6J4
YYjZVmCSgNrrKAPKI0h5UTzInvY4Sz1/fhLKpdccMQ7qYRNESz2n7sJ27Kuq7efKD29MXGmw1fmq
FFd9tH4pSG+VR6MlE1n43ZACwbRk3qCFJc7qxGrKJVMpb8TwO72r+nVWPRfMpUYsbZRVoW9Udfnz
YgkE5L79fT6hHMSOjIA3Uf0v0s633Tgsq0Lvg7E7Vpjq5IH7EprrUjqcmpiXiP2fEWsivakZ+hkp
eerJGxeZ2IzSjZ45GT7BKrC/OGLTW/4u1DuzTfg2LKdpn0v/Q6SmK8gzyTPNDuS3wfow/MqtDkrl
Pyj5mwilLFXhEpfbaCTq+JeFRCeySIHjaho+UKkpOUXXrDT+rZoANx37pUzI7NCUiW2vXV0njVsd
eNUPrfYq0xSGJ2Uz4EubGwxXkqMkD15dU/bLWDXVgPOaZDOHBYMx2OhHwv+wUYqsbdZ8ygXTd/1V
n94j/WEKHgkeLfQHEXuDaTtWhxQp3xD+EroXQf/KIExZkH8n8PbOWmF6u5KEdglG641ReidVdyMD
7wb/EJ3JloyvtNZsDOTZ4RQi1D6M6dbwX3PRSbX3sg7XqAJ9hTmWBwZrlLY2unAMBPN2tu2sbCZO
wvCKC5k1bmRUCy70rXKXiU452AY4L6OFwa53/mIkNIKBnIuniOi/xgZooFeLIHF3TeqGmDmfwmVY
LPVhGwnvlbEd+Uiw7zjI+47gPH8Bpyl+Ot0YHtkvK22ZHQr1aUCT4kUvMyKmY+ADUxPpwil947A9
Qbw4iHBybrM1Jq9L9deALYP5PDYmk7lDxLhYSnJPrV2NgKHGNYDScCG1nJPbmOuGsE8oBL/DGwjf
+JcMj/UJEtCjkuPrI4LuFvvuOLzLZC7bEOxv/F9khcBq0N4nZQNypMGwWXd86OntNCyCz3n9gW3p
i1wGF1lMtVeCEIwQ3SES1BgzNxvM6arhsSTXp1t0mGtLJNqnlPcuXlAGcb+PAFFB7FlfGE8bjSel
GFMzbHE1edvcCW8y5KiZ7bkRF/myeM7uMX4q74bfojP6mKDftmIIr2vVN3ARYbnaJTnwtmFuW9lx
e3+hrlq8Cszn5n1wYWMUoVsJt6Puih0cfchGeD0Vh9xwhicMtBtmDadfzOjeh9FNAZ7v0RFnXxKX
3nf79HMOT+sW+l4x8IZMd022SlHUorGi+W6R3KWEka5QcPKPbXwM/I9JvWux6S3a1SxD3obJFiNo
KGGDo9vjY2552s6qXMZqOf0mz7Tc8lOE0+84Ja6NKozwH8d4z5+a2XepO6YdDGk7Tp0OzjE6O6iN
Pv5nf3zAmkdJKGkpy3kOrC8M3obP056hwyPs/ihEC2AjDejexUX3yJ3SyHd0gSZ1ExO+hYFCB8sC
YVFM2xA2C97uREUVN1yN1thNfI8GE/G3iQRUZy7hSNKNCG0YMs0EeIHsDi/3dCXWjpjZSuOR8cdQ
GRpFQ9Asnnfkv3VLxsrw1UR/QQWR4QfHpAMLTRnpVfIykAv6FhxwU3hs78MMo6qopiqix2MhwQMv
Pxgars+QFZZxZSvmVopWvmD78VFkczCewcYmzeGB69bq1G0a/i1/HZOsAJEraxCHelXgEatepUtk
N6ZAwefgXEIaHTxHCFqovzRs9cwNq8/4yqDiA+4teE1EFQdMtwKKOe3x/SSsZDK2SbNKWshGtkBY
Ep4Pf6yVdQKC55n7JuY1xKw68KDTQS9SP/jrDKz7kh2C45NDzE0Gr1n7TMMXnUbupD4xZyhfhfBm
KmkHhNvCnP96rkyQToFS7cCgGy/3JPPyga9FuJHgPgbu+GGpXt9vmSBNZQNH5KVsv4KEoGoS0Ae8
0dNMx5o/Wnf8s0DaqaIYi07dzyyZwcLOhim7fwiZI7fW7O4Xa/s8vZFh8cA39lGnjbCf0S5hmCAT
ohOsu86TpbU+LCI3QUEnFA77W4zWsX2tmDGGtMENLc1dJ/4S46cef4yYqZd2DO602ed8zuPjBlk2
5x7TEiZb8KJlJtpYeeNEj9nZuIVOoa077N7D10H4YqCaYjsjgqDjWX9yFfU5hdHuszeFMC1OjyGm
AwIZvxE8w6+wX8fB/WzRCZFaeQ/Fl7ZYjdZDOm7yOIaccBvxvs3zXsH/6jvPOJERKjF+j57M072J
Wqx9KlscCRObET0OfXAssa4bk7uaYbjGX7Jsy00abw191zBC/bkquACbYSYGUk6hpYASnYtQhlMX
6nGkd0glJq8nUWkR30dLuGzzBohdyzPtwdVUwbn8P69Evl90rnC/VSJlVWl+Z2rdcQ4t1u2U+CF/
1bm6N6eeDdfoyP/Wy/zEOUlQxCtcVc5nqpE65FUlRf1Ro4/scNZtl8Nqfi34zOU/komrLdjcOfzz
A79d8gzIOZVqG8l50h/Ddfuk7GZ+qmEby+Yd5i4uf1evN5fEP13vrGROzSEz1YyfODsiUOioG1On
5wTWGu7ZLKHPdm4o7aF+2dfyB6W5o/3p2meIjKlNsE4Cfqu4yQ/KtlnNuhR5dx1ovTD7+vtBnjU+
hZg0XSyH/XGckwUXySZhx9AXEDtBo8JuU3rdijLtj6U/e2fotrS27s8fzJ+R8D8/F8WWBfefkc65
GCavJ7My2q475lBDqAs53vFE5ra3EXJeGA77PN6n6qrT9piYVrE361/L0CuCTVcycXdUp1YWM+c4
ZY8hJs2FeaIdDA1jtxfqvIqw3MguMH0CscBxYFnPpQJ0RkSbcPq86VD87hzk7ioJBq/JgW1+tpv8
+VdecF/TkcToOkNGFIn/YKZhVujZCTIlepT0AXX50GDzelqaZMxT0zwlHwJBOFfBavXSd2PiNQf/
AabGPwrO+jSmWidL82VHd2rWbbrCUronT7pYQRrbM3gNScOmiII0LTmCYsNdiDrHRwYO+wcZYoAb
/6LLZ68b6MSTPTyFUAE5MNS1yNTNJTuahjZZZx/NF8YEp18jGQrY4K5/voGXeq3vP+Rsh6vjUiki
f+yP6rK4zTHBV5bl7ew++vNllEvCIeX7hc5Ax0jLMjEiXelY+C6Zt+KhA6Gd9jWtaCqiRqEkT7Fl
1F6K9t2cbnx0PoV/XwvPkoxcX/0agJH98hCUX5HyCiFfIR6w6EnSjlxssZYNI0M5hdxZ3QUC6BE3
ekBT00WkqCRrvz0WDXRd86W1sNyu8qWAOCdDlAAza9mcqA2HZ8vfjNR3GkTuXp/nwZj/zGqwulkn
bbbv6xTWXbcYBSKWaoOGv8WkNufrYGhTEICOz0IwjEuJFJwWKFBQvrLyS6shuksH60WU80VHsCEW
hXYvL/3g5VTAKmedIw1LBRVzbsokkFCzfsJWDb9/aHlBgjIWSbJ2AxF9yl00dDIZxaQjU0k7orqu
yqMpfgjVBDnWXFTD2qTVtIIHEgaj6pWsIiHd5OELIqYiAY6ksKWIysfHLIZUR1OabSzar+aFTlNx
Q/4CJ1XuRkgT9SwtwBXXPDFncPAiNZZQLYsdLyeDFHjpSbJsH+Xfyj1KA0r/2TeqI6xkanaGsBNM
22AzwEFqPJRP7CPdL2WLOAMj0NKxXHK8ppndHbxix/ulwpcWFyXEOS7QbGJ0vaKTmL96+emUeBm+
nYYjFXBaOZ2imfN/Ch29hVs4887TE2eHeCdGb1Z9nHPWjfUJP/zK6/gfTg3Wf9Ah+XNBwE24gGHg
Pw8CEsvitYHDX9xmDCskZDiv1P0J+FTutiZiFzvFfiB6RIrfIlVuXgKT8dDbKXwPxuec9MiEIk9a
wPZk0pj6t0rtSdJyTI7msI0jCt+ZZypjeCvcCyACsuzMIu7RNaEfbFPRjctbXeFB1L+SmKRgSInm
2gyOObIfo/jqpLuO0FNef/quWnMZCMB7kuhSwgH+5k3OBaWljNt9tlGDpR/vEkI6a1peAY/m8Mi1
GI6L/qbCqUbwyuYYdo9EJtKado/YtPGXjyaprl4ZPVTQTfOjpO5bY4f8LXoslN/hSteXEbc+2AUg
8guxpE2kvpMpZhFcbMJh4xdXzivp4pYqE06vStjcMWv/u9YKZb+K09jsjxKE6dpTKw/PqDeZDVOj
xst5nzGQu7qTX6wrTbCxmYUBPGbMy/pW4oW5JKW61nbH5Kl6yFYY/Ng0iJs5jBvg0EZNcuWH/hnw
nh/M3694tuUq5inK44yDmbGQXnkjiiTQ0UVtTyvLeKgUbLKgk4HPbEdo091DGDNPabEsCbc4g5Sb
0328lO7h+8VQK3EebtkX3U+0W9DoDdk7sex+ffr18wauXqrcTF0TZcmkQAWF/vs+VcIQ5GrHffKh
dJ0wjNkl6OE21evI1D1Z1kQTomxM7/BLq5npwPo+hZtWvdeTrcnIMuarpRMm8cxOMLRNGdw/lTid
874u2KXoLYfhRoYxkB4S4XVg5FKOr4X6HvavQf08ajddvNQ06A4vafIhqc9X5yHz+fPvU/mf33c2
CYAJboxWwlOZjVoa8gYDmAcwRO3ZJ2zCKAa2oeUM+59v6+X65dttPXv9pjHu2nJ+/WCXfsjatlzn
HtR7XnvsDSBseSP2bYzaQLB/vrJ+qRw2DbTSc89B7XT2vRna2FZhypVjfWUNt2q+7QnmxgiDFGyM
45PbE27s2i0nUTjtyspNiT07+NNLMrwS95TVHqwJW4NB8YcDg+AQCnj01U53obDEhnRckh5MUo4N
edlsQezKdF03qyHwVJy/SXAE965fVcLPQBIbNL858RbRZ4z7C7yNZW14/rEKbxo+f8dw1GsmKBc4
PRSO337+WTcwZlGjpx3PO5twOF93jmrDG4y8HKbwPuI4y4S1oN7ArbGBeeVgC+UKK/qIk8gzr21+
F6bFf6/mrGOY0joOm5zVJGwItYd0GQtSxeOEsUElaHb9ZKkE21lpP6pE7mCRcVoDFZWWLT1K8P9R
F4hr0EnyUa/aZ12yKfh+r8yzWaGop33eR6zOfEtAutzmUJDqBwH3c87EmSOAJjv4zMVVDMtij7vg
vt1iAvKBY8cTp7p3bbJ0edMmD2Qm6M7K5rPNSDr5eRP4LAgPBIJdKpInA4wMUe5jjtF3CwYEfyzy
f/5kLoyJeUrfLnu2RyixH1jRwGCHYU80uqh8kcRGT9Jn6/ZPp8Yrs12lu70EB/ZTzG5LfDG2JZCU
4cmmY2BoiUaK+cW06A71XfHW/Sqf/ZVxV76H9SIGUaUIw8WYaRmzBAKpPrTfqQKwt7bUV5isOhpR
ddfmpd0Anj2BlVmlVyAuZPIUM0e6skFo8xfwz45o4uJozFNxvAf+3vGVQZmMLB26owH0W9xyZKFq
fByNrURgL3F7DgWZPmxkGSRdfUvsUJ51KHDngWZTwmxG0ODcFokQKI/EjvnJbd4djOlDwU+hL4Ul
aeN2AIRImvo2RXnlKEVK+MUj2VxWsE4zcEf06X73u0xbxA4rBLZLbMgl/ykce3zzMdY2iHMkR3GS
XjgI8ZQwXSe/GpR8qUWyRCx3mcFK4j9jviitrEmbGEehapFSW7QnhzRPlSBWGy9F8850ek/TPENe
agzMsPZkh7gGnFwQB+gKnTxkdO4nCaRn7VPatlqf1tN8PFl7xVN2jWyr78Iv827ehutlxYhKt+ve
NdeEgy2Lz2DwjGIrg+WQOIDatiDNAjE3bCYJda1TXJ0xXsLKLPz+SHbGhAMaxd+vS4z6rpKQ4XGS
4aPKzSnKXR0vc2HrFztLeR+EbdvfpGq6UNEer5hTu2KEJMANB4cpTbWcOrdgehJBsA82xDWKzGhm
VZ6jSZ70+fOnzIP79+1W2ThUXMQN3VDlsxuKIaYZJOY0HP1HUpcgWXHwRas22wzNAwJxSd3pCGhH
7IvoW12RIl5Ui6VY/u5JBFY7QtBMugD+M0pvZYNs0lNtUV0glm2YVuz15DYgBqS/U4rNBBIR7U08
msy7wtwlKBeR7CLW0phPS9k9db3xNbNaqKhQ+CH806HTrFKKIOwxdHEBPS0KnFCADJG6hIGQAGuj
swCC98mrKtdSxkRKcel3BSgSCik846K37orKJT/Ct5P1f4btke1h2pK1GIEy+1XybPVIewI0cpDL
st0J0XYYPCin33QrWvNRDxLaynKl6r+ZsfnVa6jdWSCfRKeQvdyIV5zgLuFVqmjhUKGLRD1p5+Y7
rTkUvi8osxfOnO39SuJz6VTPwZtBSo+0m+kpD/jPPBcITex2H7rCwbf9t2nYTvQot1DszXFJOoZC
s0JQQ5q+lLSoY7VPzHURLDMMyH/jkt6txjXWKQjP2XEN8wmkOx2W/fghdl+W5EXtrdXdVcLvnFgD
gPUrxf8F6zldBauSRFWUSAM9h7GlchxqK5x/pWHry6F6KBUH6SPC6lpY18V+AqxA3+VphJ9TjKGF
657KfnPl7b9QzP+1irMWJOv7SW4aeXZxMWZKAFTKFALMBrFYGK0BpiDBL+CFlPag3Pft7f/7Npx9
fXLrIy/qWIC4GdNNxuevk9Ip5hPD8/2IP23qocVXYaS6bFs8ziC7Oz1fuQsXNva/7sI5+C2rmpUr
LEKdgxYrapmB4aEtaatYW0VufLrvko0gb0x/qZlOuBn835UGUeYaJfhSfQXPgeBl6IuyYZ73VlJe
krQoSPOrT/pHn6yGbpkrVNw8Eh8NdaC6ubaBTcl8iIHpa/Ta6cgSILsX1KzxrQ88VFJjqyhN8VPW
68XPd+pSsfzXAs8KH7XLm2mYFzh4jcxM18a5PGB5tkUhWse3aTUs8taDbBR0NoIkh3QyrXhXQ4PR
76vlVLE73V9Z06UN/PtNO+uc2lKptSLn6ZE0Q7IA2LoN9zNkcr1DvwVF8eHULGUJp6Y7TOmSRdet
lOmlaG6V+MkMvZ9X88eL7KxY+usOnX1RlZS2ZNdxh6Y9UQ5BhCDdxkUowyQ8sMUT5i9UykK8n7Cw
IzlhYVLeFHOel05BT0bdHPRSdYeQZ2ignIX42IspuGWyipIDiia9Jz8W4wpCVfT+QW4x/teWWASi
csc1AeSUz+ZFf2H6nFoIQJcC2QR31RfyRgvdePiZNRBQEJKj/F4xpiMjOuYk6r/k+AFVJynQ+RLW
QfUFG7/r3NNWvNXW1mF85kEG5CElh4wUtphP0icoSzwq8tZkNfPvemtqfdUSzWbOTUl9r4gvgv9U
wBAN7v2Wd3OJU8zh59t9QQ/HNqoohJXzuZA0dLZ/+EGBE03059PtYC0g9568sF2Ns8VK1j9ExbFL
XwzlTcY4JlxG+hpDqBSzrrQDpO0O/rVtfX6854//u1Xd2cs4dG0gCDHOY7XrQ9F47Oolo1MLtqDq
MQhvD2l1/F8Mmi7UXOp3c6ez2zCKVn/qTHyU5vmkakuL6K7aAk8vUxfJ2zXI4OI2gDxVJJxWVLE0
PyvxylGp1S5rqZniDSBJZucaltiLEq+V1JUJhOAkxpeEzsBcyi+TC3Gesb8MhcwJ/DsML5QrG9MF
MQxGUv+zonMWKwFPhh7ORlLxOloBKrH3qLdC/GDlDE47dzbHwZEf+GhAA3dt377Uhv519bM2NKsm
XRE0rm6+ZeGNCNEJT2mBMwwujWJHsD1cWCApONiVccoF6uzfv/tsQ/bV7FSrEU9CfdPxyICdA2YR
OvJnPjqtNyejF6/TU+oKmI0hFr3y9f1LJ5yvrmAUPJ9W8jlUG5SKIWYjVweoqha64TSay6+vLVxr
djIE/9l5yVVMW/e0Eznr2JEmAuZKVK/tSrxq5XoJPflrPWdYTqUpfXsKu+Fo3FsvUXaPfk4jow9r
ucCJIChZ+C77XgFT/QO3qJ5YhMRGciMaNo3Q6TCZ2irskDEr9cqvEi+KviR1JZfvo0WxPMdb8d8Z
25qdvUQPDERMvEZmhjJWQCjRbBkBI8YmEhf1NABkel309amd/WIA6STJHt5tuIEB9BBzBLiTjGPc
8NDHHgc4BAyh29fdrfLYPiBH+WKLNn8NqGxg1lBoo2qzafCVhJ3Wg7IzO7OphFtBNVqI93Pg28fs
9sdQgTHIbXzE5CY9qvTKyOH9o4Yeg+8vwjrNQNz/BpdHZi7hRaK0gBTUQzwlE8vaWZgovYerMtrk
MOgIl8HIIoPwBkfKMa59tH8q+fPN0lAlydJmY89/0JtTE3SJIYw8LsEj/ag0l720hDvZtaDDKQGX
+sHUnkv5sRXJPllYbykGTfwMigyh9MpgDW3F61CWVOWWAdysz4yu1IYXD5jvazz7wAqhqKrcYo2I
vxFF5GxjgksxITodeo58LbgdyZlMDKErPYDD2Wp3aJstJgHRtd7/6lrODhdRjU0zPNGqcosqh/MF
3sssmC/aV1gEI72fz9uezURAuyq9wCshNbZOK1/Zdf40Jz89uLMiZ1I7Ka0KbgrGeBoGfdCSHlTU
+/fVuqgftZPEl0ExI6CatWGPZrXbE0eI2mwJW8vAlo2RBqThYq0nexPRiEJdNh/OccC71q/wK6KM
+Hmv+lM7/7tmFT6xJBtU9GfYZd0ZaRz4c8O1oa1UzPUUOsJLKd32lh324GxEkZA1a6s5CUT4oywq
gABcTFQXbOq0U70UUYtjbMojs/qV8JBt+0WJwt1JPsC5EsWZbk57WtFsgX9iOCx/Xv4llF7Fkf2/
l392xKRWl2LjT6Fz0haVtSCMHZDs9KSbtgZTA+tk2ZVJqAaVHZyTaLPhSathDqqciRsQZRdQqCt7
cnFZY3ZaO6ed8agtFVfcshPj9bWEo/tx+rCWDcKF7BdKN68jL08C3fxg0jrT7Jt01a/TzQwfhdd+
3lyg/PN02AZEBSdui/Hb36BRdUrHzGrF4Rgk9yATPeZkO+BSrG+TdJ1pr8GRaLcUmm/KaNV6ybVd
TTiJl4A8QvQAQjI2mVMumy/lXfQYgqdkfubPg/paYS+z6OHlPVTvye4E2AILZTncwrMv9hSn+j1c
WMVW4MLchUfNNp+1r2SHlzT17swFVTVXBiY4sn9DA/i/lIuGhkAerw/EfucG4IWWNL7gqwOzzoWG
6OZpTvSK9waesgtQlmohuerqGtXj0qxJNXTcLgnR1qlWz8o3KWqyMpX4FNSlNmwt8R5NEukHvj32
29FcBwfE2bJ9mk+k1bXa8SLw8e3i55WanE6DaMb85J5AEjyM8SbwZsrwGC8HcaOnXhjZOg58DoZG
/i3OMtdWcGmC+f3nW2efki9r5ZTUrKDlpbD2CLWwuDvtWsJkceapSFQbJFvHUK1wcIircI99QmFa
eBI87C905ikgPbSO8jDbFCrEnGFsB1N0Eb3LON39Jl8eM7JX9AWcWZzOWN1hQZR6ubyczwcQQ1Jk
wv/D/PCvH3V2Tg0hnxX0pOFYOcB6xGerd0m57JNl0GG1fCtNbwm7FIbBA7Jr7H2ubK/X3qlzaRJG
8Y0x1lwfjJ6iX1qP6XIm8rXY6fwHZ+e127qWZdEvIsAcXkVSVE6Oxy+E7WOTIkUxx6/vQT9U2TqC
1d1AvRTuvRDNsPfaa805Zo44/Ty4KGBILw5gU976jMbV4Z/VwxzzPs2xOX5pa5FZGIcy44mecN/B
ZvSOxjI50U8znbpdmArkaZ1G6LyihsLfdlM8IF8rhA2UA1D8JQWGw8UrlR2DodAbbfyiUnFW82ZD
7ZrRrQWVNH0vR5S01buoMDj160s4JOcJpd1tQsE1xSE99/9eyMVrkApGnSgGd0LVHVjMYeMZAMoU
FBxzH8YoZjrZqU9TgBsERCeElPYrs39ks4huPJOrrPDvV3JRrGRJqraJyi0RZhAtAkQwE46IUcIH
wNTnEVep5OS0dGFRyuEH0+UMJgcAAAM7vtubD4Pq+SuVgSJTJQQDE7QQ5ko194LwaR5zWre3PIDX
lGk/7t1FVdOcZUPPFe6dv87u2fw9fw7BG9U52gocD79v6FfP0N/vz7gjftObFNJwzIBNsPSfiUSm
WwBZ7Kw+lPFSVJ/6YJHrK/go2bBl6cgOIh39MFpm0A7EtyGYR4R1Ob9f0c1356INWqdpUGcpVzTK
jvEMtflGGx7N5C1u4QPmdwZDy71EKg3EoXrZNVvBKeA7RkDcblzK9Ur322t8UQ4c2w6QmDbeHGMu
FbNQWNMJBeN3dPtmpgPqphhnxlZ7bN7BH6N1KP9plYWAmSf5rfg2bfxoLpcX+DD6yGdhs/5SLH17
VM0pPoOX08cOIz1Z/7TQbaGqvR6fn5qguC8f1PQtcvJ0JXzILHKAT/tNVnxdIt6asCPKwYYDq4tv
xeldINnkTB3CehxUT5HsyU7QYSDLyBkfo4nEkcibz2mYJNTC+QzscDkVZxy/IBJXnHF8zqw3vtar
N/z7n3jx7gekJqeNbnIUkyaVvyYeTvGGaIrpW4PbozrwJ0GDK3hywVRPfeRrCFT6Rdv/HQPrfn8R
r54Lv1/MxadRtyrycNkgZ6Jcwc5WrAV3NCABBewyhrujcxzYR5N9Wm8VbVFHq4i0eEJrluQIwm7A
VM1AUQtAaexaxZHp+5VPovBnvHO/X+mVfFSdkCQFuzijTvphF+/pSS/Qb1V+d+j35ouxJUPI7lAY
2j5XjQ2HBe1deYIPW5TLEFL43zNCU8M5PR6bSeGq5I9P/Hu0Tu5pESFUEJ1uzVkfNOPaPJyARAJS
a9Gh2mitk7dbvdMrgZc/L/6iW6IGxqnXci6+m/auNVVf+9QznrnhwWyKsYk6qMY3Eg2rMAYgvCSe
VG1t/oyAikbyzukyl518l6LxqKERGm7XrAUiqXRW+CmcP3oK8TblYRTpTQ3/1RPo9xt/UcKWQ6Gc
Qt1idwGAR55EORtgNDGXFWHdGms/XEAYynROKsbCINasISWHCA23xY7rEfSw72fnZhYFC9mcCrTg
FehPJ5qlhSeEe5X4nYEj0a0V9vpX9t/X5euff1tI1HLIcz3mquk4BeQG41eSFyIKY7fBcjgl3ADO
9RFd77w13hAAm7NR3RvIN/NXr1bh3+7fV0Hz/UqOYRJU8MAoWAxEvvAX5iA5ac/ZffGsUDuwZnlU
uWNP5Vy8DPWNBefaAyTVhXBAQxW1f53IfQhfyRrFFCXwOjudqWPLx/FB2ta7qH0kLGnCDLf3oFFX
TD2c8BEf6H110OXJg2LZie8ZIAJi5uRpuGU3ZKpj1YjB0Qg//v6RfykALpZ/E1e3iDzO4ID6peP8
dq8yqzz35w79y5H2E3hCessdKaUHVJlaDm1+3hR3aruIW5vibqtOE5JG3PSISdP1g5djsBKae6Na
D+JUP9/oxBjjUvjbtV18wyWW10JoUCIdS3r/jC2xYoK+h3g3IB90wNK6rN6i8NECrDkqd/5IUz5u
z+Z9fTRsBUJHs6u0bS0+K2ixhaKY1KgNCpZSEF04QeKcZo2DK31bip8FSngMtFG6HLRlYK7Oyhwy
sqC+Zu2jBLjEldOtNm5f5Ky8aeR/kwMvL2PxLUoPUrSrYw51Rw66QzOt278Ufe2iTZZnCh35VaDM
ipYRvYd+VUf3TbSDFNuy1SfCMtFvzb2vTHxJmQPsSLeBOAzxol6PGCQlShaMbocaXZ+wpwtM1Bbs
3MClmmDdwFjw0SF/ZA8EvGKeR1bvzYpz3FUvnt6Py7io1kMhNsokFFBW8QlORbf2iHbw/yLz906H
cXwavtzCK12TV//4zYu6PPL7tE15Zw45Gj0C48/uOJGk/WYnw2bkC4bY5L0bn9CV89GPH70oLxSz
RMlbWQ0VVE37lHjvM1/siDbtaJI7MTnsrqRNxYS+uS3OJDyx1Fi1UzIPnd1081297SPR0yTUXPmH
WZpnotSboy2LxK0MsBVlVzdjR0blQGAAFS7tr1ulwtX7zrRM0k063TqV/896P82qPEy0enQKjcqx
0i5HhGg1CXaoAxH33Y7NGp/k5dv1/Rcv6vmo1FOxrJrxF48HepJ2NDXn6pzO4bzbsDz9+f0hX5uC
jWiS//yFF8VQFAyxkXZff6H2jLzbbTCt7nAQ2yUulcymDrgl37pWKlqg5+FK8suASC9+M6+N4WwV
uImArWP4dcqX7E8hLJBxlMaE0hrTC7oaUrw1yQVaHk6ZzI+OMMbims4VrfAfR3k0GTVcgZNXdEN/
vytf0V2XT0GFrTT2ndFPXpaIpRyoRz8/jZNJXvDjwgyw9Lot5HOR9si7vjU+23sTdn2YjVx7iF61
6jY5jJYx3EwByeYMypNa7rpgIbRe2K3HTNDfL1IeX4V/LpIbqeoWCnDxcosTmC23eVGO8+OonJEF
+YQDVCB53uFgztKIoiKcok7zSOd1z2tg5ida3pxfUB0jwPqbRZPfr+jaYdyiY/WfK7rY2PK0CKM0
5YpGgyjzBRxpR0+dWB4Dgpuif/XW339RTppaqEvqGPiGDOmxPz+RpUVEFXhsSCPVpiBsZVJrb+Rj
UGXCa52aDuTWCgINK4bhjfOWEw0V4glT++xxkIPmWtnDmWZUoE9q0lR6gp+mvTj5hMchRBhpnObk
+c3Yd79RWV1rb36/c+rFoMNPTPmkaEV3wHgICJPG19jIIJID9tlJdgd90YJyt82/5Lmo95Aymnv8
zPWOmIkE73dnM/M0jIn2Vntjyh6VM1oGZGA6CBOA/cD4hXT8W1ttfWrWqEqEL6EPUTDqFsyeeOvd
vLZ3fHsTLkVRvdadrLjj2TTTYKaRDc90PQihZuxVxqELkJDzUfNbv9WMjU48iBkW1SOltPP7K3kF
B61bGrmXY5tRgtB9sXMOjXmstaCixWpNmmwyOj7Vx3bDmX3aJZOeuBF5dhKWWAZPRz6WfjoiRSIk
oOY0+BIX/n4911quP67nYlPlSMpJ+cSNUT1zoePtj6bHGdrrAAG8+M5qYkvMPKY3hxZXak5+10Az
q8sE2l8KfNXyXFStximmJUTelsbMUqbIRCF4hNkPI3saU1xSERg1lZQbD+Ga0OP7j3/Jeb8V40lN
EHpScHARF2I5jTt3gL7N3Q6156TyRqaavBJnWbQRjhvsoL/f8quLOfQkbewEocC+9Bv4Z7muRJ3s
vTHXYCdj9jUdggQH9lUOdHbZe3KFyG1Gokpgfo5dPGOFPOA01eOpet/DD4lwmNro9etmoyJSi+Kd
XiwzWrO/X+m1jrT1/UovSstAOxtFm+bjfQrFTaMf4hiaFkAiudhIHK2AT9M40cpXCBeGpw5PRYqX
h2xLUX5Njve/X406rtaX+8v3q7n4dE5RXHRpwJqERu91LH6kZqpKSzjYMES72D7qTtV69NAI6UhO
XlN1k/uUkYx+Z5CDK/lTJfoirpu6OzCJHWbns6uJMyhGQbiKEPUdGXtiXM3VmES1WTCtmnkcLQK8
m8BLiyXrL7YdFluIJ2+//21XoGwsC7QFx8ED4XGX9gjZLMNzWiI6OUcrC7BQDmdK716N0c2q7qVZ
CIm3J5MlTJFlBU+01HzS1qYIup/ZRUckS/smYMFFTe90Y2xWuYvcPHdDXvBlmd8J9+CdS32B8M4Q
ZyVgRla7mzPBsVD69wmZ0CYoVnQ0yfzzb9+VZlpCYFi82e1Cu9MTj3iWbDpoW6zJNqEmaE7r46F3
OgsllUhZcDN4/OoFkMGMpVBGznc5Cj13DID1CHHD2H1mu8pU2xr4TBwtHsVUOOHlaRQtsLwUykK9
CRC4pr21tG+/f7GaZoHf5aBDx1cUAmED6i+PCBuDQYwrsxCnXAaqsoa5LOX7eVY62Wt3vtPYSgtP
q7dDNw/OD0H7rCCLT8+A7gOcwNPf37WvcvbnUyIiXebEKkssvf+cXOoOq5qRtcVBzIkzZh8OrLse
tpEBJLda1YlrshHqy4JUM7J68Tivk+FlMEiVpfjO4P58cuoCNyxI9sCopX3UlY3ferjaw/MyGXaE
mxUmRIeFWsy1dLM6WhQ3MNoDC/KREewJhgEGATqJRMFgXapUBYFn+G6oTzLJIxQtUBzIXnQSqH3M
UVA/RG+meuP4fkXnRceIZ6UQhMBe/HUq+PayynlzjE+c7Q7dMw0Z8zN9pTVTPmrlvOMopZ9d3FKj
H01Zh07/gK/dSeeGPm0RchR7oz4E1fyojyis2z2+K7DDH9f2tYV8u7bICJA4VL540LbmgGgXsjnZ
gwZe7F1zdPNDiX/htOLzOpI1n5OzjjESivq4IpYfMpw78EAsiABfUs4njnzXP4eHsHoMxLsR/DV4
EcIjA4fVqn/uwNcen4s1ylcKuqdWcUH1CZ9Qr3zi/Ob0WOQXfXlbqI6y9p/lgr+SDZBdUKUpdlkL
+VJS+bkaiocgmlnkeiVesIHnOKTbLl5Z8YNer/TqXWaBU0/gd61ocgZib+QRIjkUw0jrZpHg9Knd
jDnrkJ6IKZqC1EMuSB5V0E+taI4Zrtr4T3HmJOocRwQWRxzZ4janT6kJT424lkoG7qfG7vT7BrOC
1s+jYW69oMxTkqWmLgPDzYXjhDXFS3cdyb2hp6Jl8ULOUPm0XOny2PDpoUom+57EsScOYK0wNmHP
8VoDBNbPhXJSE+ogTU/iZBBpzMCr9Zgke2ArP1EGGS/tOOrnACfumLGSdXYk99ZRlG37B6rW+TPM
7UGbqEdH2SsLcWV5uVMtVSee56Gr4vRnFXEL2mfEuiBHnHSWc66DSc3fIPkkRTgyFOrMhqeFrRYq
WuQ24L7AdXkWzQPFg7d0qPkT6YGzTHHmZQefy+8S4QZgdgM3pYtqB8Qg+bOW0OJD/qzsOe8Kr+1x
04boYmB9hI9qYSxq0Gq6k0cvDXIQHckQkEO6E0gFi1eSIFc5jEDplQVQvstJ4iSNVOBQBLHVC44b
cUsTl7s/iQh8szXDzvUZGpbOmH7Rw0cQQvvs667UOxGnKGKZX5FRZI/9dqKQ9ZORGzI19r4AIXHM
l8x8uzDJkNkokGfTafGRb8Ol+TwORLVJFO1TuCoN+T1AmDIGJkC7zOAvUswwXVj9rInmmQFhi2XR
NoWZLxFy+ORLy5Py0Ed0XESou8KhZIqas6vEri49m6fHTnuQBw0nxWua7ALLbUjl5L0J7FKdcEo6
fpxn0v78aD53XriHyiuTX9pCu0BPPhE+h3BucSwK5j0u8ZcmmHae9NFyPia0TASStkBydCeuNIH8
GLyx2YbXOceii4UrOvBeH7GOYh0LNu29/6Rkq4Zsh+gxIUW63srIUciAR0ba4kx+xxd9WlvqLq5Y
UXZZt1DN+051gmqTVLshXUfgb2Lxj15iJ2Vwe9z4oitZhwhgVxKBgdu2PJ8WQml4XMXRjMRT4Fnn
jSIS8kSTxKnDLTmMHdzf9DGz1qp4n5c7SVpV0qcQPshElhgU/muzeoikRy0nY4odYyprk4SXRjk6
YvxMLBQ8eTOyzw/dQ15PQPXFdDXpPZ9fz3CFBMKr50W1tdqFDDAPHR2NWN0JjPu03NT9TE6W/N9K
8JJolper5sijWbfpo3z60Avy1azFWfwUtFXSvqvH+47e9pg41sRUUTS4y+Kut2Q8e4gfnIpAMeKr
/Jl8MOSNWRGJU95kjv/bPwBIhoRVA0oGuOJSUVU0pp8rbSkeRDIzPV2fqB81eEBipOyaI4o2l9u1
SDJf4ApMfhBAOBrDXeR1VDO2ZroCzsgGTuK97xKg8HvR8NVh+lk0cFoZHUXQkczRUveztFPUU1Vo
sL8OQeJoz6LbGzvtqVhWbnqvDtMut4XF6BZXRnQNASy//7r272nx56+Pt+7bfqipQ+oPySAfSm18
p3SQJgiX2Y7lyRm/AN5KRNnPFf93GO5kTFaoGdVyejozI3B7PI5QXk1lia0v9YhXPL7QlnI7G1VE
nP85ah8hWqeV7AwpruBkCSHaKjYDwL30ROcq/wPhEmUsEvSC8ofZn0WWSDKRPizBBaZJPMfNNoF5
7WX4fr8vepKDnx6Pca7IVJJIMgN4Q3k818V5IKDL/KsD59Q+esILIgUrwtgNd8LkpTCJD6Y2GfAo
7vVsF0NBrk27fByetecSZhCyg1rZW7Fon9HtBMVfWXzpxRdBCyeNgWFcmscl9icGahtR3Vey5cjy
i3EiLo1YBFGcmKjLh4UIvq5dnzHRfSAJOsaPQ/gnQJ2FdPivqK9YHWv/MyLLmaC6/Pho+eBbpamA
ME6QIUr2B42E3D5+axE5aGQjM1plq2hI62qVSWo8WvJWru/ZmLS9WM+ZionWx5G0U9A2TsHT7Ij8
4785OvQ5LexY7FhNb/OECiJpySSmXYFqiR3L99J+aZpzPu2YzAXYPB9WO4varSJPFWRBL2nrAQM1
ZbdpttmA0s0WYRSucrZSN7TmsTjLJTq68axM//pkjxXE6tiI04bjqmN/5gxMFHGxaAInMe8iFN3s
y/UsB6DJctT5xGU/6Sg2XAGCZTCrOg/HWNKt/PqRvl5dLE+qQ2BfQIC79BDkHive8bQ27hPmz9FE
VeYE5HWE4zFIbfzPltqooXvVzMsjpc3yxGC9VOdjeKKZez0jruFdZFReycuanZjM6xaYZXT8KKM/
pr6FXNTeQySSXkXz0AO6sv3GS2FeipVil6ELCTMyl6rlCft0pbnmLh4N9b6TvQ0znbho//18wNyF
rpMA+pm8yRYjchcMkPAibToaNmMH7w+5v1vB5Ui9azbjv0enkpyUxJ/7AjDXJYhaMxEnxpoSIH2A
3PmJ15j/jkUj89LhKWg89EGDpMPgOqgplCXfoMbeh2c+Y9FWhpeseyBbmVNCJM1aH1jlO1wzEg4G
t94hqf5LSOC8P4SLW2vQtfOCRsyBIqu6dsXjLfhmrUmMHkdMBID+TuYVc2OYwSwtsD+HvdDuuv6x
jL3MmlobXt+9bMxqrN6hC6u1CrYSYmCdGoLlPITqta4xk9xoklxpbZlcJWZgUYf5+E8OlBHmTaCc
conmkgwCSFnpLM0E50x1x2Qcq9wrhM4fOOjgorrtPf23RfPz1y/Ov3LKzuYrhXRoULI+VsOmLNCJ
VnxFa0kF0ePg88SRGD0D1kVN/kbZ7kik5J7uhtMC0mvzap2e6vgAR5Y+EnSX4sZOIl3RYXGJKOCR
24ChkPSLqW3IrbN8LCt4K9G/Y0IMso30fnwMGy7UFUgbwojToeGVPPwREq5EqVqM0UTxC5HyXQ8k
wwO0dDLeQtRbGt138nYrE5sj+C9QWREliTYxuAHGBDBdzE7kiwCY4peyGu2V7NsQaEJpytiJ0FOs
t2MnJHS5WYkFchCvkSyuFWxwUk+A86spwGFdAn+vTQfikUxqgBB4EcnVi5xY6/OTuhUVW/W3feBV
IqZFDzVYIXt4OzndoVpV/9QWH9WiRaLRVs9i9FDXnoAaKJMXgw02IJPvR0FWbdMPExI3Sf/4HKXO
A+/rutXesfOU5Xzs34cHlb/TKlgiNf5z7pOR7STixdgQgUjvFfjH4KgmabTyIRSG8iJP/8iml/ku
fiekbLl9wsZlrU/yLIz27bv+3Kq2Sc6uRABC4x2ZEJCxkq9hCEj7bGkAG2Civ2GuxvoEwSxGR0/2
uL827ySXhGuvoKq+gQ64omD8+YJcND0bK5XjczxIo4pteOYRSukE7bMzWuIqEhIZtG6JPLc4vPUz
QlJhSt+iel1pdXINvIgjooMX8kv48r3e0SNpaNpYPlTvIhU+UjAsmUYw+hiM42subg1rnmaxY2LX
DQPwme2z3DlRIzlW6QxlzjDejCYKibywvgQv/zPA2YJZEM8qpBXW3mcmFfRLtVgP9QGAsoVnRp/n
0nutkB5vTZWBnWqd6A+lsW51N9rf6v9f0cPwF5oMCdHvgOC9FE+kcSxY1jGXv0ZzvjizQi9OluHp
MGjQpu+SzBONHZUuchhfmAIjnETFwc8XzRkWY770c1eDq767VXh9gaou61w8oAzYFXpj/zTHWOGJ
F/cL7rxDaEQyPXFcxv10OOku+RiJZVsYYhzxA3e//qoM095y6bcgTutWyUOx5VzDcdFW7kkyovjS
PlXAhXRrGvZZVa5hB97BI8bYzpeSIPDmcJFNtGAXlfBepqrp6iPMtbcmkThPaVcksBNl3TVEjxQz
KPZV6p2sZTB8norV6bhXjCczWLXBKn6vWdH6fWAtvvzJ0oQeL0KM40LgLSFcTbLcKnnUEePcnuX8
O1zjWVo41kVFN2nlXNSqcWxUrZF3Ml1XawveYBluiWG2gz+3O6xXFBA/f+tipFtLWkKZz2/RPMS+
SPANigS6GG5fzkQge/+Lufa/TeWfP3nR1S4SqRb9rJcPY0UMUcZtSPxaBXQE+TBNl5A3ghb7F8Iu
muWuscWpcZpooyXlzQfrn0yrR3UqMoFXbvnWx4HH5bs6OnAMMHp8S5dDg6M2DKZqskqc33lbRxMX
wBs+Ge3MqdchCQfcDJNZBPsNxRkTVnOmZjNUrdDub4U9XhFuQHeSJd5eScMQ9HWA/LZkneq+tJIq
GT9o39NZgJrcC5j6O/10HG1XBKdDjBlunEvla+ek7z978T40x1xs+LjkQyx5tSvQqXDOCHHMlUxb
NHWS2OlMcr1tsbtPPKASDD40FQaOm7Vu1dkgWi1YX7Hdprf6y+M+8c/TgW5IkaEoiBQvTsxmmGZJ
V/jSoYK979biXCtnbQ70Dq2U8kZkXjXJHfVdLBwL0Ci2VYcqUS49sVrersy+Bvb/Xg2vgyjRaMUq
+/MEjTRVkVvzJB/8hvXAAzFMAUveY0mD1bzTvdyyywl5VPQLI15kAsZYQpQJlvzaTro71JQ6Cl8e
ZeeJM5JB7obsQW5XpT+PW0yBxDrAtZtwRwVnwActkrBw41Er15YZvDH/+RMuisvhKAiDZHy9YZ0j
AzSxjH2M2Or8lHZIuyfyIk1m0XnNhwhNVp9JuMmFsStcq+TZ0uDDRVUdCO7GWX3Wd3oyD7pHgjWN
m7rUayvG9yu9ePQnTWjipoxYpN7HBIroT9FOyxesoeI6WJoL47kgQWVgHmazazdES5q7EZYea7vk
ZMOnJeWjNRkATer3ExovNDJH0LCODPEtRxG66c/PrXgomtnvbZYrk2m+YUtU8KjAof6H8l3L0Tln
siYdLJCKxGtDjqPAOGaf8QCmath2YM6lSbJAoELnfNG2HhbwmpyrkIbr8BLmm2JAbDs9Vu7JrR4o
Eunsd7WL8rHunRsXe/V1sMDcIB+gafa1U3xbcIq8y89h03CxpI6gS4MxFJDb4NJYDK11OyZap5vu
rplrS+XNUmYD4i2aKQLWBPuo2VjXByIpqLYbqKfPMhK+9ZFZ3f8iNvjaqQiJqKFYksUCeVnNCUXQ
GkEkyodBIKbK0eMFUkXCYIggUlWm98xGxydMCBxkZTaP7MzqRIMbZcD0OIW1PoOqDjh3Rn7IiCKs
blHptGv3knKTKHAakFDIx3/+7V4GvWB0GdygAx3PygmUfVXOToA/aOEOymMu7NpPiYldQsKN8jc5
L5lSE1+PAYXb3Dj6JxQExK3MBk71psKj4k81a6diUIP7vDhtdOstUhfWsDDVx0Q/dNUBO6zhGnvy
kKxsh0l6sDklHzEvvY4yP7aoG3vl17HuYv0bjVIqXCSZB3G5Ghu88VYgHtVD/JnwBxFvQewOaMQi
2+qnBSMqKqRoIvcPg7oq/p4VpH9EFTnHkwv5GdZLBRtJ2fbR2KKSKztYS8ocLrwwIQPEaMZkSm0k
LE05i3V0ZROMxXZFDtxUzObNviPHxXQ0olWYHiKqQcCR4zRCANWbdOFZiCf64GB8iAU7yMcUpHON
A3vSIFy71cpV/t0yUTqCudcMylw4xRdbgRDXupRmJ/TmMWHiTkIuSb5voE/Q0Xi2FMY58CWMl+pJ
nPNkSoyYNZ/KciDDRuSL7yfhJtlVXj+jjiAoWJZdHQKfNGnhkX/Ikusr21BaBtVOuSXcMcYl/udT
/HnpF1tAX4VlpAvn4m4gI83cFsDwC1DvpBB5+YlMJ97XlrVI0N9plZoAVDDf9yw+ew2TtoQFQIJZ
VD5Z3eNZfT3RhQn2gkSrSznA+Ibz1Cu2tJDYia2JQMm9B8OtLU6HMJhM5GewauNs7ZA9jd0ukmp8
a18Oj34GisYTeJ5Js6h19yzNz92DXKxla87J1apWmbTOgYGoLsPCKWnOd35xJ0MyBK6FflrGBvx/
P8OO9wkCHkoMhGbmxfcsxdEghUZe3OnlqsxJ3cb3fl8PfKTsjfb5LXeO1bOUfBrSn8FO/qbTk0c3
4vcF+soR7+dFjAXSt0Ul8+V8yOuiuBMXHGGN93iYS+IuJ789J8G7o8Nqly+CS2se+dDAqDZ/7/XZ
kRQfdHEOLWLUNjqSQvfGdf1bNo/XZTDOgPg6SrB+XlefJGqUJcfiLrfIvEa+jm3GaaFjJ3gWJlQU
wLAa3zk3jF1RwRGzM85ahOatsI3YKzDclM3j79d0pXrGEYi+V0Y4Y5KVeXGEUhg1VQmGpDumG0E5
tTg4ZFMF/Y6j6qt2CruuIjYNvSxRMb//9JVew8+fvqygLV/Tc0Ms7uh3CIGjRk/FcWIWEwEFNBnc
w8TSXF/2OoILlvpH+nK+IzDuo34pOVIcp8QjpOkqkrCzLGLDjSJbefEx0GAaWRn782s9z6fdh6nO
VQqWNVMqKWOQ+had34N4Ki/PjNHlG5G0X7Xs5SqBQYrVja0Mx83FzYxO1TnJUj6ybnrS/mYjCCaw
HA5sWegZdLaQ5RjdXSJ7J1LLgm2e3rX531JZ+MS7+Qz6iGbQHqt+GZ3tUzmvsPGO2iHDpR2tPjLX
tqmVT3ZEndbVRNc9pFlJpNKmtOZi9kc3Z0fzOBEWGTh9Or8RbjFmMJI7nk1vtSuueAetL3UzOfJM
i/4RPFWRCKtIBJSmsjA/JWfP6qcD2aFY2RAKohL0O9luyRrg0GPkDcl2s5QksyrfUleeNrQDmPQz
8LTzgJwIN1Zy26e/Xaj3aty7mbL387XUPhyLPbEBZTk7VjPVX9f6QcFYevusfYVQwt9jIG4Z6yS2
6ouFS7VORgT4rrwbBVwhORY6TnfC4WTPLKdlhAgm2OWdw19Zpozi4jnILkqm1SBujuIW+Am5KHRZ
8y2DuoFPBvf+0e7whYRen33UyVOTMcWiEA/3POyptGE23h1tkxw5n7GfEYOiDjZ9eZ8hojuXj5AU
nVDiG/A3hQb1jSs4RocQiMkwzYrHxH+LsqVIWxKT220TK+r+Kxueaoy+Mc0w/p0JV4lITFWrlHf1
4jyncdRRnZA6VzCw6ztKRCitmvoIprqbDbSKmhUM6XpEuXTLJttmkFhGlOygvbbCxs82AscJGaWV
fziRsxceen+T1wR3VIs4mWele4b9p5NO2xm07OFCssGfCRyll9iCXRvEkgBAiEXNLo3fT1XiQJ+t
AYy0kEUZnRsPoGH/oMso4jGVedidCIEuxG2rPCbls1o8GwhJQtS+YK5ShCH9PW1JjZCUL5OyfMhP
mnNU31COjeTQO83cddqeGU87P9NCS4Ol1vJsz0+FvDdI0DxJgAZlr/c95AywtTjo/c1xGjIcH5aU
0eThoCUJmsX5NC+616B5znTU3tKs2f+/oh94c02EZKOKUwRodrGrpIGUZ8d4fHNbEMlLIN2jqNti
o0PUYgZLCfY/rcHfV+8r856fP3tRERXsJrwf/OyYNJBnnydakozCPJg3Nn+s4RgxD3aqB0t5dtOR
de3txNWhcGLEg4mc++ffXIkq5uXIKu/iz2EKtPpJxC1TTDpHW1XbaLSh33X20JOduK1l2gOQMyzO
M5x7fr8LVzgIFpMeSWJTB0xBgf/zQmSpSikLuRAIKqMxCumewnlkku1Qh4k4iW35Ds80fC2ifJ3R
oNZjBJgOWBX8G+fSK/7c8VpUnY+Z/9EJ+3kthl9KneBzLQRbMLRunoNywvkIhPWLdVAOceClGAwe
pUV5jzJvFptQKW4NK6/WE98v4qL2SsKwpf7hIgzw6K5sJzNMQw4Bd2QEE40YuebhFsDwiob55x9+
8RDavDTUQeU3qTeNDGwXyyVr7byNjQm6rz6fFf37udnUsVMAgZfn3BLb/INy6y/d7lJeGbibbNLC
UjuRbKYb8eAw7FbSVdIAjB9XWHSN/mnPuVITZrf20q9zz2XZAEJuPKTTATEuMaCxbPbCSeD6sbqd
FjRTPQHkZoRwlehVIrpvb99XWlrcsm8/OR7VvpXIQ3SM2yLxx+1bMIBCOO1g4w4aoDabro91iD4m
3IQaLYCL4kfrHbWGuCeuxjNyns6axiEAU16ycAaY74nh/ki3tENu1IhXjAA/r/PiQy/ptKRawXVW
jqW6x1dLItjeRirSvuByohuE2KKhGcAwdRw80P8BfcaGeMsAaY7v0D/PiAE394wdERPHzxuWapas
Knxid9jt4ZRltWdRi3TLanjSqgXIuHxipU6VL0QCVgpSbuIt5v1M82TDVbVdRpibwY3d6PrqjPpx
mCMdMmFp4LoiORlRXTSrtaU4ypyle5S3HgplPdsk7mmbUPZxnORfEzcJajy2+6nloll+jGRbcHNH
WxjJQhJnJ2qtr3a7mK/TfH/6RP4ZgPVLxamiOWcPZoDmkwrN2S9ghCBFXiXQvZQf1CdA9SUIkh5y
HbmpN/0cV9frb3fvYrMwLMPsfIu7l5GBAJcdjtk0fe1WcOfIKspGhRNon4qP1uU94yQMOCzEHe9/
3Fiv/1X+8j59uxDt52PUhlIocpULkfigh/UQeISxGaSAMIOeqO2kQlJ1CLfosF45lVf5mN6sPYKD
jj5Hls/JteYlIgvVSbbRg/L3xtVdvU2AWkaqGbWodvG2t1mCx1YcV3ACOUhbthXdG6PXC2cgWJlM
neQDbepxQs2PwqMY6MvNNNuoHWbf7G7/DzIVd+vb9Vyc0GpZDUg/5nowVt7X+qQhEGFtzMbpaMbI
jbYF5BKVMQfq77dbW8kVxxocfbpEJuUn7pRLnbyoRVV1NHz45cXMQAKA+MkJiRR0TeWOKSp+/yUy
LCpzZDxtvWvlakKgdGx4TbpU7By/yk15nHbt/SFKFauuqjBz0i/eHzMvm7I3zXzUXPEuZ6GjFI74
2G/aD8ncZ5S4w/GPVtCcVCSkyTTVG3nSq3cVgRGlp8A4qPvJcVOsfK+7T/fpg74LU0et7K4n92PM
x4VTiHkWlmsvOEoAeIcGnkt0QhFygFq0p3sje40T2P6PDXBESFw5VEGnRhPX7EzETTkql3Z/atwq
fA9uDduu1hgWUkwyazSaGJftAvEkaEHDIkLVN+7uJSOaajp0ra2F/0Paee1GjmXp+okI0JtbunAK
uZC/IdKJ3pNBMp5+PmoGkxIVJ6MxB91dVZ1AgTvIvdde5jdUtXQplXSP+3GwZ9gEdTlCVpYkcDDv
AnhElqJcZqafOzMYdjBcArSAKMcy6xGNSWgLpTlkV/rK8OtVsz5tZ6eIWfzj4p6cA9XiGpBFna6/
JTFz/jZsHIIkCwWDFg6mE0jhnPy63DXtSzMdNH9Q/PotcUFc0a++OhXbcb7AKQPk3B/FjZrNl6cf
ts6/o8a5lEsWkWWftQCk7xO2OBiSMZjbSqf8tdgYvjL+idwav0VjM8csK9qoqJdD6LhwOV988CKq
d3Vz5EoMG8JDgRk1HYvshjLeLaXQnrmMue7lfg3cTNn8X34yPGFTngsf2lZfw3gy6Wlby2xDcNZI
/oDbgh6sVR+ojQxQqoOx0MXDr5/7+JLIyFul2DJB4319atYKZRtXPFVdhWtCs4rEQ4iP5LZVJy9G
J7/rd0X6Kk4ahe866UpXHzc5OA30bQVH/mPhcUJLjT/LvAibcJEr+AeUJtAcxlqB3k/N5oBjfmek
SfUZgBSmawIbNb8CmhZUCRPkhxr3y0l1IGlhbTiIV6OyC/K7U/xn6DqvGMBoxZ6lDXb2pmAkUrlo
iuGVo91m+0t597kAjQXI3/exSCKTo2BUk2ARDImBzMGIbrS+aVqhQPRzOHpiAzQcBhqkkUy3hT94
YSjO8DsX3QB2FQ57sB/+vTHOlQKyzO05T1xw71n2n8NWU4RGMOa81ngRNC/Ddz2CpwB0hjpEsS3c
SGjdO9rb6eRWAq62nshYPKAVPF9pcXkDlhiER7KRwaM2/gkaJN5pwwPC1KLpF6U/VHCDExC9FwZF
8rnd9Xnpc6D7lJLLciVETW6SYbZXeJZnMFTw91ylwNFCz/qFME6LLQBwZ2g+SL1gHQWWE2idzE2I
NCOlVYXq9YUzfi4Bx8qbxoKlo1KhLLsLx+6oys3IC50DfqE6mJneJfgd4pHKROkxBSY1G76jOeyp
sT8+XkYQGPOxWsbcz0tYhJkpF8axl1jC3JrrNio2p+viBrAFDk0jnY23AM7gh2rGGNjmEzpFOFEz
l/eHE06i9vAmQH6SmdaAlxs2+eChI5Do+zC97jpmRz84rjGMj9kDaf5ZeXQPn0kkpcc11HoGbHh6
R9GC1vy2SZzZ2ru6Dnao64S/irdBBdXNLrMpGctsX2YvqqLYNU2HZNpWvYuWkoLw4bCueVOofuvu
ZRjUuWLuyzdaxKXK6P/nG9UeTJ1NeccmfxB6GyGHlK7ce3QbvZo/4CDUe+MazIVlpw8US5hWiS9m
twrxzrBrH1X3DfAJ9UJT/FzKgCmMIQLQImyyh77u664as7K0dPb1O7iDID+cgps2poKaSY4J1AcX
idNBgHW0z9HIA3Fpa8ntMb1Fc+Li/X2mjPuymOVeisdmiCP2UvsOMcBuEApGQiW92tNAYkVy6US+
Lu7wH4A6ENyoox/fogFbbqo4w0XVujRYPEO3wArNFGdpRopLqMtf347WdjMDmwVFV/G19YKreYVn
T+5bcJ9+S+ZWqLd4781d4nIW7lLCq+KAzJJZXenYQtF1JkcEieVU+hsIA+maKenpPk92kHwVmHXi
jVbexsYaEvT4DmdtelArEBYUoPDlH+gli+1Gf5l8eYPUa/NT39z3WLRg4V2uDSYqNGUrhmS2AbhM
dNGo3rfKWkOjonmO/oQiAlNOB78Q1PWTTPNWQGTe65TnjCmOMb1Uw4Oi3U6ZZVuArrEPsOCtBa5+
aYedmSt/eYeLyBlUfZb0Oe/w6ANmho0Ru5V4hYUKRmc2QN3yZkYcPye/K18AHq/b3ZMCJw1Rn2N6
PRvqQAW8cBGdoZiSJouKJuqoVENIX+x66ZhGI9Zn7QFSAZY4jiliUe9FeBOjzfoOj+U005hDj6m+
odn0eX4g9lgz8Pql15sAyQW8v+bsrcPEXKo35iXtNXmuJZdR9fMCFydBCU0pHkUWWMR2JrsyiRsW
gPlz4ZePxzVjU7jY/Wr2T6hvpsfQ62xZujLQ9MZkOvJCV8HT0G0nN70kb3Y2rSC1VuDRi9hUfsvo
29gy44xRjJy51L+I9pA5y1uF9s7ogVfFDy1wxxF+KMrMg+zm4W1vxES7e+BVGG1h8RxZf/6dWJwh
YfA9Py1qsceksJIkxWBRraejPOMcO6dIH7OOXI4L2e/7G2GgMG93U/wEbspKDyDsRVffIa0jRr0t
5AfNweKUOWeMKiYyZU3/eowvzN/PBtvPy1xsu3Sa5EGO+KpHn/lyjpPC6RkO8XCfb+kpvsKqzelW
UWU2oEMz5HQokqRxe9HN5Iw85/y+yM1Jk5FfWI5CxVGuxdE8toeQfhma3irOcJjs2uJbtVG9iKbW
6d48yIqd7+fBZnCFpzozGFtNduIRfvstc/EOIH4PO654ww9CjV6nap0rdg/o+CV2rYsQ7DMotK9r
XrQ7JLMN1NO85tn+SOruLDpV2Q1K3OlTB7FrwHynVZ/r0j/SPQ+2lXUQpAcwGy7QCjcmJMp+pl8B
98E84k+pGXZCRwm8Rf988R6br4Xl6TUYOcAlAcsOsPLrtYHXi3zMi2ZeKlq+8wiGaSuaDeY2TF0B
Si8mCbHm9dN1mBO50eIS15rh5b2vXJI7PuPiY+FJ8Xcti0hyqo6TCIN0zs9KkywR4k+EY40XR+sT
to3z3KNxhwYenDeDyJqO/sDVv4+ndC6afV7DIgUa25MkilM373uF+9xPtPWITcSKn3w1uGnsys2e
OV3y0RxW68O/H3/22NGww1eXoIU036IetdooTqLs4xX0XtZ5NO1A7FOWoa7R7nLUPYvbcDoMIF+v
cB2X0NkSM3QSBOdSwn7+TfxdylJiqJbHuuJ/c8Iu+afOUwmJjqrsQAZ4KByNaHtdpa0bapjwhOUm
utQ0PHuKDNjESKNSG0rLkx9I4lHNs6o9fNhrkWBFcBIwadAwpywfYwwHMnQ5cyJgpK7UbmUUuwox
iz59nHr0OuDjOcF11W8QHbWiXa2e5plLLT92yc8o+z/AuNm8mgQCBt17FrxouUZjYCjplHAN9nie
rrTqbnLya8OXfgZXBji4WSUtV6HskjAltvZuYZpDzRPCm5o9ewDXAzt3Lmyn+cR8O92fFrUIRFqK
ymVRsqjgT4vNLTNpatQ+Wnfyz1ljG5EHpgqpU80R3kXyxLwxewdPH9T18BvBIEAvLlXW57f4pzUt
tngqn3LTEjMSVRi/yN6iJgs9yWbC5wnaajjuYV6AgbVzzhpzeCpCvf0Pip2zTScACfA9aAqbNIe/
Rj45zMyyD1hHCw6Qia/sVSJmk17c4ZMAWz1GoOQ/mJidLYQ/P3fZ7LCysm2KnAhTVXYAGvqG5t+1
6pUrDXfE1wAYF5KHW/I2qGwnz0Qd0/JEcr/Vxen3/Kq/bw+TTWtKiHEuZ1HKRBNqyqP2MNvFtStE
fW/TbeHTUqrpSAMatY8/VaqW4grPgRvSkrR5MG9m191hrYo/OqyNDU8CCkrb1v331j0Dd+U86UwN
kLWU2S6LeqayhiroTuG8NoQYqa9XiKVW5r6S0PN5iFO0KnG4wWFpr+lbAw2xDFYqoQq7N0N2NG2L
gDRUtzy2a8R6ei41b7BuOsPVtF0KWoTCmsmX+Aa6Hs2UonzPGPqLN3iOcQwplKyDXP1S04MmvSfA
SlDamEQvbnbIK0vCRklgyGDnZ9hWe1NN6Faq10NygznOxY905ob+iIBkQdBkrOWLqOW41tseJOTc
ODGBESE7qa/a+rE8vsbyDk3onBnePEDJ+52G7a+FWL0nBlhJHB/C7kI9cg6u8WU5i/zVKCkS2TLN
oW/8ED1Vf56BD8lKKdaVRw7T0aplAGhstEucwo8Cf7Fd8SATVQVmG5Z6H3DNT40tdPnzshIbZC2c
ODvI8U3lYp2j+KH5rA8/g9BXKlcDteplvgafX4GcvjZdpgh+p6yYhZTdxmr80SvlWzO8DUSI4EW+
E8HP30Js//f+PXfMGcAjTiWLOKV/u8mbCRaiTP16KELvCNkadMkccvEztVwDNr83zwl/jw5DL0yy
SauYh2N2d6l+PBfmPq9jeY2HSlHl3ag3hzJzO8v+GG045Z94NSeiRBpQfZc73OdKry9PXZzemm5C
BaqXjr51U9NmKDZgU9F1Hp+Ah6uuORv5fqhqcjJPTiNcW9Im7rdm5iB24lqbuL1Q25/ft3+/xwdO
7dPmiY+G1CCt1pDYhesjGnlsW7wlOMP0HUMHL8F53K8M9un3/99OWKLV+yqTjVjWQKtzap/G7D6F
YxndiBUaKf9NylVEfHFcjS7jaIcCuR1OXkGwuhzxJXG+8b+dIXQbPxJMxk6LNAXB+1MsJ2NzaNmN
yNV091J6JSDLADWYyzhygn16bZ4CN4vdrPcAJlrTLq9O3jDAlIlyIHTXeNjQC1eRh2s3hbAXAaoL
tw2UQjQsqsjLa/ClxU2ePJfvEVe7Yct3wkGeMHj3MK5Y53cVyK50NaDs1ayafI99maQ0KEH72KUK
oY8iRm1sCGBph34b+DkACdsOnQbL8lC0QrdJLh6r+IG0LwhgmM/KfAUqmCAeTl7U/GmyDXVKy/yf
O7zzMWkHzirqIeoRcXJche1+ErAcHhCpaVp3En70p+dMWk/d2lQdZdwM+kqiISD9rE06sLvukWmI
9qoiVCbR0wORgaEFeFrlknvUB9rs28fRMUKfM965kfc1JcmzLpGlXAXXrYjotz3BV5tNrMrYidc5
8+p0b5RbcVP/Mk72cBs9GXfWqkXJ7ndy3fu8Fu6+J/jnvY8MEoTJDYom1wwa1vqjeckq5Xuv2BLp
SwFRpuloMiFZpHHd8ZigH2/UFI45NH4ZkX1sQw/mLZdw+UN5qF5mIX7pCIytMYF6rgKaY/GtgU0d
EBurWBloy5/u5ts2EzBydqWLtu7fst+vS1yGPqOdtN6qWKJ5ZKzUbCq/BMEIA57aml7Bpn/IUWDz
m0sP/jBR/PIdFw9eRD+B+UtUFwoPxnEjGg9trNIe3kfp0R6rAQAYuRU9/nxHD4jPNjOo0xyNGNOO
dR+BCZQ+k26NNopjxX7iyuPKEjmKCDmAIfNMMAF3WfbcFR4EWldgxKRcxcLelN+74n0AdJOLt7H5
M8tVpwfA077gOTm5yg869G6lXkjUvoPOFj92kRBMRTYUWH3XB30f3x/nue0meOAHPNE1VrwJEVrv
3wGVamoZxOZHSvAe2Hj8wzKIIYotqEMz1gc6wlkJp/0azUcKCQyS6mwrCs9xrq4VdCTKo21OuY3+
VPAe379Esqu+G5BYtcCfWfC902heZ651aY9OlXSlXdVHF+u7AnYl1DEMqwefrHKjQp+AGNU7pewG
L2CMUE8IoT5OB0tajYZbynZt5G4IPQAk+h4wBW7gyBNNG0C8E90TREy67RS5P9B+mcy1ZDpp4wLn
lOJN2W+O5XMp7hLcmdGSk8ptkxGgaJX3ru4Xb91dNLmdvOnzK6TLxOBOLzg10RvJQodyXRjsjsFs
JV0+11hsPxgXOiLfx4nzy+Y/0HAMA1704qBnpdJUQwsqwHy0IG+ovqY41WwB6/erAn6Hui4OKf4a
KP6y8xANMB0jW6sUm5MrAzDbpO8Igl3igH2nTX9d1scZ/HSfj9NEsByE+iA1L6O+rgMKW9Uf3RMk
ZBef+QitGME90g4ftw16haHNZZC7yX3BeF1ayy0I7G0Ecn5Wzdbv/71FvzfFF6tbRIBEBlSg0Ms6
WLC7aL63G7r1jnCvuOzFyo9MWxV3qelx8x+xz7KtFdw0CRUhwy3uMeCZ0R2dsA6hS16CeXyfKCzW
tjiwVnusEK4GbVFyXSMXZ2xEbG8ETywjW0K0JbhJYmrhQw2lih5gsSmUNf1VLL3oR8dXquQOGPiN
XOevQf8y9S9HwMk2M8pLpY8033ff4ujfrbesT9NWM7pJ4hsjahlsxRkSQBL73NnpsEszR/018/IR
9TKC9b+/3/dW5Mc7sjCo0DUJxvkiTarKpjwFZjrT9O6l4673KvAw8bZNrqNmJUIq+HV8196Npy52
GhGT2Ivdt49j9f23/13BonXTnMa8aEU4jnGAojqIyuOv6URgCffdKNl6cBgQJgrlVyV7C/hwpxiW
fk9MwZUzfztyQE1jV8MROYLWXAnTQRFuJhg+4Z3Y/QpwLlPr9xC+PMId3X7st1K3EbVXSVuHui8w
0jWcIPXqx/BunCUja8jcNZzBYi+Fb1X50ll35R6dqHbcgrU8JD9bdB7v6Ep28g2ZrMW/a6IbNfsC
oPPsSm+jU+PJTLqG3PYT5odO+IAgFoogyH7Kw7MWPHNTYjP4g7PiRHcamvIwtx5CzNeS534Veqf0
7pfxNg+y9F3k1SQTY/w7SjubbKkQX8b+Rn8G9Ca6zcpwaw8F1ih1A/nxVF1p4gvuQ0Xxcypfkjv1
uhcQnGTsrkK9aGEql65F3nuCI9OjOwljpzFdHGnsUr9HGsg8+ZaBsikB5S0gbYyrm1khGEVVBCT5
d6PtZaTC96Jt3n6KhVqhZigKeImviWDWqGNbSVS68r5zq9xJTXfaz34L2qwshPU5etiXta++tYMW
T53zqU8htegEsWoSnlr9+jAfNhDUnYWf30cVjOSeXK75QE1EICg3p93RRtO2DfbW1grvYsxq6/HA
MA347bhGP66RXv4D3Ny3Ee1ijYsUuYjC0EhPrHEeVdD+Wc1l9bgOUrfesm+BLHmq3eEJjSaBwxUF
3cZj3ExFsuVv7I0LgWIOBN+O6acvtejmtTCKWnX+UsxPruCtVfGPtr6FNjDXl6jmbBF20xDdazet
ef9h6fPvBXyfjy1eyCJStYKiyunEAtTVKGwhFYn0uea5QYp6pLmu87X2fDTvpP42k36WGEYM7OzT
cSWOqwacW+OMMZ68nuU08Qb9TtrT7SwKuI+4l+T0wThuxOxOVDeCtJu9G6PgVg7cmAbPpTc57+l/
vclFwDumWqALUH15k4gh4MbhooPvaPui5tDPHlAXY+y3Wnh+dTSAZxsDkuslSjrWxDrVC2Bn0MiN
GxVBHn1FH/iRpKVAPMCFwutYtYOQPlI4ZO72vz/d9ybJ/HwwoAp2veJ3DKwuDF1ugfGFXjwUHhDy
LvNhyFUnvx3dFqYa5NnkiKvDwJULdTvwDMFLqtseqEVhI4wvecXx4d+L+t5kWyxq8Rmqtqmjlr/S
dyVVKdWtIWzptgXYgXVX1HjzBAGygYVnWrcTcHrJByxpwBmOu0SkO0snX3gjYXVCxKVzya7GO1Xf
Y/4ZJPDKUPPByPHiFPNs5Pr0Jhc5qoh+jaxh28YhkN+54KbJwQBZ+31ywwRscaQ3YFtW4RZMytz2
gpQ5+rhOSljBJ6ChH7AUxQOexiFEvRGdK4CveCIplz742eD1v8s0PuqaTwG2H9WoiFSW+WEZkoqb
VCcy+BQhzLRjxLmuBfsDNgEehkKvb9co4QnJusWxGs1zB/H2lMLkP6CfnT18n1a2yFe78RQMx4Sv
TsfFWHcYkgvbk9sobg4/J7w60TxJ9FW+SgLQefejvutyr6ie6k0JE96kKsXUOHMuTv/PZ/mf1rXI
VfMxwdJijm7oMYNNBGgGj9t8FIMDKOHIMfDKmGHSx8Y3wn1tbaxk2/SPpKK4TztZtClqRsl2cNFx
Sz3zKdlSoHctBFFIURf3kD6YjdAfeWGzYKqrKU8ZzTTSmcwP5VXMGBJ0J0NbywsF3xD3dbPBVKBv
3ODXqfVBAeZ/8pgm2GYo0C1wq3Y9tT5VC7X/M/KbGHZUD014pyK3AihST69mNlJLFrPq9Fs1cC30
vC+U1R9LXgTgLz9pcZUpc4zUmU0dcs6OZbf6TutXMvmmDttnC+FgdDOLlx5p6yxwGxTJ+5Wu3ecE
KUTeApXB8ApR4cYZ5v7/petB/X49fFnd4p4LivA4We38wn11G0J4fppvWJwRcWqC3mLnbuwfL8nK
fO/iz1pCM0Sb+RhDh6XWZiZqkdjIPLWQ5v5o1QCPIDKDhIFIk3rJIXy0HNQCxtyrwfUhE4luipPM
iE35YpQ7k2t8WcziMKBCfOwnjcXMkyC4Y0C/JDC7ocvVwbkwT5jNIfQi6Fs6Rtmum5wUqtsAZd6f
THrvbrcqZL+VZtGUxwzTgdd/3x3fR7uLt7VMW5MyOJoiC8QIYdS85pZcI4rd1laeI38l/6b7lq65
yeinoC0PPhqB1OJ4YR9/76IuVjHvpE9RFsxAKEOwa0gkDONn197RoMYXBweDaBskzBsqFzUrXazs
BEcddQMGLPKngqv+gGr+kPo67gLBjKAXvFAGZnKl+gn/5uxBfIdAvQzNMd2ESoeuI4LUnjhcaLmc
S/8V+lqgncxZw2rJSpjUY940afffHxo2JXGP3uUjqtTwKTc6xr0MYC85+JyLtZ+f+oHH+PTeJuNk
FXHIU63uAwbElKrsHnFDtjLf6lfNA01MJzrgsPUGSkCBuy7oOwW/Ex1gO1pEfhdtO9WVu0uA9rOx
9u/r+GhFf1qYmuihWql80IyestTcGcZ92d+rDcDjvYZaBGI3jvYTy1IvRd9Nfm3SA+NQ6bpF+QGD
gpWBnhfiSE+XqOvncqUvb2xxIM3ISiUp4o1pdm0ik6ZNu2NKg2Tfx/sCVsDJLo97FbMgkXHx0Qm6
2mZMwVxau4/WmPgk1yfNJe2IuKXa2RgyMq+0UnSjyZGGzcQEhD++FEa+y8PO5+PT61ycUrNW8zIV
eJ0d4opo9O5qeR+FO9VL7yI35nggR3+lAFfHRIxoPtaPzbS92Ns5c91IyA0w4rdQ3RQZbX89pifu
9aN60sWDOO07a2+ov6Tqoeu2IvxS6pZq13WbLviVDNdpjnlYTXpE2SFMT0MS23Iy2cLpzxEkovYQ
Jnv1h1wcgNnVMuZWvtG4de3wV1m5a8HvVxSnkv4L/TfkIrLkfhIODNJP0rUcbY79oTG3J+lXSGXN
/++QNZz1oAqoSM9Egi63xRojlHUZ/JgFgzMa9hNi31oM+RWaQLCVuX1wCaqFN6O9ojMcoWGseUCi
hRMpyHNFbzYd4bbtheqqMa+OiTugtgKaM8WWw+n056nfxcJqxAQBqmazh+KF8DB6XNkES2Mebh1B
w5V2Bpb2RDxf1cPqmO0Kg2bF22jumuJZyJ4LZSuDF4tWYvojh4aiC48Qtprat8INylxl/tI3h0Y5
xPpWaSsH+AZulcW4VWIk1J//fRF8H7ZakmkYqLngS4T4x7J91iS1UgiTWhy6OSnq+F404NFar35P
jzk3ZrrJ4Rgdr3L/ooPX92Dx9dGL+qUfJnlKT0pBfwyWh9zfC5Gn0YiggQNaxY43YriylDt83ujz
M7K8cPuc/ekmqkww6DAR/Ubs7LLQqpvJKg4qFi2Qbdu17Fj+nKhKht1M0D9MlONoGzo4ZLXrf7/4
MyWlhFbW36cvcjg9y2XxNBnFIcRyIbyT219SfaNpGyn25Wx1Sm8AI9gDrXFPWCWGMzJQYggX5Wv2
u5k74xtru5C5fadSsRnwBbEkSVIwq1pONfW4s3CUaaAbaMDTG2gBp+uazYeQoOFrog15BhpwwZ9Z
/rF7x0K7jW97ZM5oLBYC3AHd0dubDHvHoHOS7raey83TOxbxKLCkKzgeljuhnFhgqKymeGN0t5Pw
ohwNP6Vt/e8XrH5PQ+cfw95WRP77jRemKnD3dKssDuJKeknXp50Ipfm5gSzJuEuXDmH8FMe/9OBe
lgcGt6mtutZqDqNmicCoo9S2UrgWVTBgVnEO76fXU5O54p2JjpuddKth2qv5Ov1Zi+wOiHeDG4k7
/P4EW/D//VuM+Xr6mvB//S2L60sTj1anaEVBoiT5yJr4TUwbIttL8g9z0zHlx/i2CXAyk71UTVyl
2qJTuxei10D4M5IOmYKGXwSJ9/8okujJTWzaBvNf+iavKuIOp3oF7/j0OB1KULuP9U1fufgDoRiS
3UmP4Neru+KNUULRa1gXMV9Ya92N8HtAUeO+eWnfrRsxXaNmtEqLE5/7PQq3Gro78vHP2grXEeIb
jHVixRUeLuHPzow15Vljjb4M7SHqu0W9MUhZVKpZUR4CoHH0o0j8yfoLCPT+gOQgxzr4D3zTzlzO
PBbOvqyimCR9KzgSWr+TUrYlPSGBJEu8Vp08XhfqWhfWWIbgQihstekG5L3i0fbHg2O8qsofOAj9
e3N8F1UDaUZbSpytTbmdlwTtbugHKa2b+hCrfkEZaqCCgho+lAW0oFG7A12hONNT8iLiyqFCS7CD
yrbl29N1mPkCbYJf1l6mk9i4x21ZOEyPzNqdJDvqfQkMBbksRFtQH8IPOgi+yAQ1doff3IlTuRGO
3il5apJVoSIVuvr3LztTpcjSTPOWJB2lDU1clO5ZXoUJ0Cx+2bu8xQdoT8lNYqZc94kn/85mVyKH
KfJ6eD4Njlzw8t3pwhrOfubPa1jEaVMseyvX8voQCleV8qcw1jCdVFpV4Z3pKsHVcHyehDtLXB09
eCmMKFcJgoPm0//pVaBDoMBDVxEeWeRgmVEqQ5oA4hAGaAm3R8zSIK9S8byrHgZVORUAnjJ+OhCO
ZXTd6/ruJO/FtYga7aWh2wcf52s8mj/M39UsCreGnLMfq6g+NDEOYX5uIX69LWnh94j7j8xk3Frf
BRDgUco1Dbr/Yb7uV4bpk0XNLSD8IphzIcYh8hGnl0JcoR5HsMCe5jbrcxtdBA1FUIJxLf9MKYPr
ZpUzNrg4STkDjuGXwKNnd9EiwqDx63vVUmkatc6oDvFT9pDdnsLbiUYq2c60E6W9mdkGFs7lY5+s
aoAxs86AtYrxscnATznCHvjmlan8NEr016nb8Zdj5ujEz//++vr3pt/XVS5SJdPKdOgoWnUoXkTN
FoZn8bQuxf2Ueyke7abTHW3rRXG157Z3Sx2mki1YM7VGK9cS4hDa5ggZnc78S4mpwI7O11u+j+Fo
I4CJiOwQ/LDKaxM7ksxHZCPeWCcbgtBLf1Xofvwb4Vwls71op+7I6m+Pya2Q7NRsb3IMnRw9CGHX
/rR+xz8v1bkfyee3bfbp4yyaxXVfnFKj4ONw7ZFe/5gl55knSomF16nLAJxNI9G4MDh1uBXJXXQh
iTgfgf6u4EPq/FNBW1RKlOgnVjCAWUP+AmUWXBDnRrVfH70Z7zbeIKmLeQsVWKzfSDANHSw9LxZh
8xf+x6tYMuRwe5+9vq3qgAEeYG4YXTwzciV3BvV+aLNk4l7U1+O77o8o/1xkKHxco99XgCUbzUWG
3ctgrA5KMgndUB2wabc6xGq2mNIkEUDnh0CmeAPn3f3MNFygwlXc/FKjvZE7kozz3iqB/g9ksN2B
8DgC7uuJAdSHUJWd9ARn22+ujRELQLo6Np5BA0jvULyVBdWZmk2SQauRbVT3tGjfGbvhSvIyqlzp
RvsVYm+BxyhqVQf9Po6gfnbXTeJO9/8+f2dAIjLiJ6LIS9YheC65V1GEVuTYy9VBVXfl4FabLna7
46rFbUv9UXXXhAlm/5YzqNfN9KSIk93GT6ZxQxwr5NeTpwYb3dinGGYFw0B2gKtN4qUXNuvZ46LB
PqUdRQb/DeiXiUJuNae+OpTvACYxZrEzqH4o7CP/n+g7etnzeA6jW2IwbtqXJJ/OFFTzW/rf5y9R
fPmxybpAbebjOlHUrE/jLbHTmV4hzluPOP7MM/8BJ98j9PkLtcuZThwPh49piUwJ0etY5ApaPJNv
27SinroOhdsQEXkv9MyNxeNy29BJ7oEAsEkvlZHfJ1rzg7Ej1E2aNei5fb1BGrOPolqb2Bt3wV19
3WJHATnDaXbiJt6o8FNmQ9BsO6zbdXjhXjhTRKJIJIGyJ0MBh7qs3o8V9MUoHShhVymW8g5QqqZ5
rvXbcLwzk1spfSjL+/i4RyqXzM2tcXJCUCh+lZIn9fRrPjCduOujC+XKGTQQy0IRGq8QPsc336tC
608lw7M5Ndbf5XoHE0z+welAhQB1HPbgdCJ4bRWBS+zCITibmqCMMzNi4ckA6P/6OYa+MjrF7IpD
GXgprb7Wa9N1fi89wJFphT9mshLrRy14LeCUHm/0aDuF6JM5leIJP+GqPWKNJWOZzXTxg8AYSYD+
3nGqmwI7fjF/mif3aHqgFITjeqweJ/mxCtdpsS7HS8f57N2DQKCsUMTOPieL2y/TxKSPiwHFYEd0
sHCoLWyr92LagZrY59MLgAnAHhDJcVRqVqeSvD7YNfIOpUlsAC9EwDMZCC7nhBaU+8nFl8erUI70
uvHlPEQbsPDI1wfhfoy9giHaLo13PbqLM0P7JuhWqK42T7MYU+EYki9bfj2Bpwfts7mwJvn7nUhD
Ek0gFdMcE3/nr59alEvBUmLWVI3AQH9Z6vtRvWqL7el0NUNxt4CxTfICXJeRUgcHU+zKjZ77AI2w
Ly3UQ+Col8DW58qFz2vSZkDsp4ThZDRWXxSsKcEX80VHN7es6TPeC95pWsfjjmRKLl5nK+XYtkB9
T9vh+C6ACrePl1AL547Cl7Us+rayMRbJcR4TqKup3A10HsNdqmxHmJmQHOXBYeuD/9Lwdbwt3HzV
QF8GqMNMdpagnn2kd30Aaszu8Ftx4d7hdwhVx2EHmo0T4bOWXFeWx/2swcB7uqxZee5G+/IL5h3w
6W0e604R44Rf0HrNuJu8gZEGfh8hIokJsqv3XGTVk1H+oWOjcrU+XUy7xO9dJFnm2ld03UTaQTMX
9YFcKlJkHqsPxXJVgvbCk2bJThFqu/GCRV/KPw+PdXWL1QZ190RoULpVpno4FNMkaqATSc/jsNWb
3Wl6sdBDnVZV+wZEPAkPoXhfOdlaejrtK8SaFPvk44xQN84MbTn+lHaiJ29Hao2rkTnzNXjZwHhp
uUgpm9KNKb5lrwzNKPZSVzF949q4hksX/KYblCENh3p8PUHHNr0pWamvUuQXp3sIJafKE9ubgiZn
8MHSsGyVITJZPm0KaD+kCYVXo8Ncp1dxfG/qoHQxI6gTuC8BXFAMHdNHTP6ingi6HX4juydUfnhz
Cc98/iyRb6m6bshI7S5CeQWVDxshE/A4IrbN+giAHhIC/TUmqhOXSPWoB3903Zu158Yfar9tu4fO
cFAOQEfvwr3y/1iMjv4YQKTvZpeddlTypgXlmU9YzjIKuSmie6Q7zT/An4xtpm/78spob4vuSvYN
5jRQUlGQGnBJvLCU7wrE6MeI+t+lLKpvoUxOaSoDecWjVnw3Vf9UbxochWdjMMhpcHSYwqRehqW4
i05UIniZsi2jVf+brrJbXhpTnZkPyaQes0wq3QkAWosMqCilOB/EahZJawPmNQ+Zdt9XqLLg/Wg9
hBXm1jD5NomrD04ebutm3WEOWN2evFG6ieR1YTLYOrrZ26XjewYUgJgIPXamG3MPaakNpoc0x041
XZOT9FR1FqG3tbvqBh3Weh4y2PrBwCCnvI5yadVptrjR7XrTd06vbQKuU+ffF9aZ/jrLMcDnk5hY
iEkugklXVGGBpNycILc5nJtuAJZxEJ4D60ptruXwkM/kc/wMoOzXvwLAypjpDW6sXJ24UAnFxYp2
M22R3qmDXRIUTKZquyvvkQFLtEPGnB5ToZVCpQ+k1iuKCz/gXIb/5Qcs+hCkKmMZmPyA9CnAiNNV
9BvjGequY4iAOTVGb+F1Cbwjj161S05XZ9Dw89vTgHdoIG3p9X69DHrNyoGVBNVMX2G8jXOq5Kp3
2BvddshdHOQ/NDfx+f0vzs5st21lS8NPRIDzcCuSmmXZksfcEI7jcJ5nPn1/TAN9HFkdNRoHONgb
CbZKVLFqrX/9w72/grczLiBkZdS+c4mUQN3BiXpOz/bcDjg8u9F9fPcJ5JVUKToJwZ2HaJfeP5Mm
j8nQgROUmKRKi7He91DA6xjKyXA0dIwPigO9o0fyqcrhHQ3bHf1Xsg/fY1JZU5pkvJ+Cj0wEUnRS
ealzyPlrkbNYjUC+npp8bQ370iPOlbggCsJNjm/C7/atWKvZHjFKvzS2wa4KDwN+5BY5qQw/0/EF
QyEs7Ua0t4ZTVw/wqEmp7pTHcRMepYg8FDv8Gdzk4lxpiQijI1gec2vk+t9YEbJYKrGoFmcBwEja
iw/iydjj/LD1tqGxlJ/6Q/tkEP62nH6qeEnt6ZM+6E4nftV0Cw0Ai8NDDYhyuNnIX7vOv6zskjmR
9KExqRErY/tgV+6PrsW129r6b++3gTwHI/clBsnVWjsoKW6GECNt4bfGb7QNGfpss9UtY8srqh2c
3OhZ/yA434lLUdcrUlN0BUN+zVyJKaXysnXD8l5BbVw7AQpqBIVkxEQ2tPt8N3XvMm73NdIZ+vlM
Ibbr1iDwat31dU0XdVdZqmXkGawJ/lLPxWKRWBYtM3Kc3TJySbnI7+p47+MnYqhO0G3yW15V+gyr
X6BNfz2ViztFMqTOL2WwDGFtrlRbW+eTHebYXD4BYcqaU2Lr5/9uuue6xYQ/VpyOe7ZKHxpSokQM
R2ZDUiW7Q0DYVz/ChpBQv9kO8UvjRphnJJCn/cQe5T2dXanwdx5o+XC+0jlkqYoY5enL2VMisoO9
eQpTNwe0rkqnqsuFFxO5STbHROy28azgJV1Hjwzrs+CX0D02wqcQofHi8I1CQteMh5v37fz0L58N
mdtkISAOtkjR+/sgTBN6Pfrc+dcRiAhWChuXpWKj26PmFOOzlzHCLqw35PTFo7btBqyY9onueN4T
IiGnvXWtXb0VdIi7okwohc6q/l5PEYlx3Yt5cR6waq5RwoZkdhHxuwqZoR7wbvDuEIv0JwU7yc9b
e/UPQv/taXz59IsBjZIkUSRFKdeCAYnDKYcn1UColRB1lRVMSN6NcD9GG0yK8PvrdmFxAhEzSOZZ
RQrJIw7ImF5ts/oujNBmbs1+pyuwP5zUWDEJN2FzTymxJIDNje3N2v+b5KS5D/vXN7goC4JQUPrM
iuYTIC9+FbB6N8EHGuKVNIDv26qPawQ1rjYcgU0xhkM2DO10MfvEKdgEePCMQ25dgNORU8LNbziM
/amSLtY3G+9auC1TSX3LONICb44i0UCZMEO33uPgwRh2cvfT0I5qv5ZSm4RwJEjDw7LW7gpuKm2V
ay8TlrAWpSkQ6dEIlqa0zA0XB5Bp3PvdupYZVW2UDCoMOdILMXJ8oqW1VQpl/TEqV7LiGtUS16Iq
JaThrtJ3fnhSy9k4MitfEuOBvdVpcJGOOBxB4Xw1lwP8UsYepisLCJoE3RHU0R4QA6TVLo44vZkb
aj8y7xn0KbeWzfhgUXjWh/rXmJGagfO813BoCJ+Wf3OXUqB//5EtAwtpRGpMm74ZvettbeieOEBH
KBix2nWKYTI+fIq5akeXeBwhhXZ2YMUVrHFhObPUzBVQu+E7WvhkxmczWif+u1zvPXFlDQQUrXGD
FYyVKhG31L1Al7Q49gwE/wuGlIx/Lf5Y5+BCxezg0uVBJapPMS4xVf4ose9VF8ZP+569xQ9qv6hI
fxQXRGxNdzGZXN5SptAgFSLc9WjUoaBiXQioQ6JRZmez4TM87oWaz/8vc+45if+WYRSoLtJiaQAs
SvGDSfpgR6O+zj/ElqrljL8+qXfWioqsc+J+WWJeMGxJok+9GZqdmQbNKQ+dXHiaJlt9ValopUVe
OUX8ImnzbEpCGoTnD3MvxZ4CNCceEQL9koLpiBTMhrw3VEvmC8MpQ63OkMZamMdwk75OW7wKeH1Q
3WCRDa0VJfC0HZ7D6qCb0NDVmsKQ4otEtNkzK09PJhH2r/VbNzqRuBhxdAW0VzZaeORLR+o6DbZl
vNPGvTTgtgNfLH0IB5v6i8CvJ5SWdGWn1Frk+9m3Q14nT0RqrmHCn4o7ee+9SLEri1DUMD5d8J98
8V9xfdbeIx31N3GO6JFjZ1vfa09Kcm/1BxVzv9wpCSnBPo+Rm4dcAruOgyq5RXMcc4gZGjEnt0hK
Vwo5rM0gA1lYDs1Q898ne0oRkMtRN/NO2KS/zNyuP43kEB+KlwZravS5EF05iShq4cCYB6JBnPSs
fKI+vpPue9KqVsbbrfvviuST/LEvq7qoTqa4C5KgZlW9jcZ6qz+Ph3Fc5T/MN3hSvYOYGcmNDM3P
kRHdP/67ibtGN/nr0y8qk8wLQn2I6uzMi4qIQLZVe5YS8EK643J2q+gWUAa1W2jetebxr8+96Pq9
cjRis22zs3GmFmqAFxcBnSoOJOGy+QlrQ5kWTbYOn7gGl93so4g3SbOyNu22iXGhT2x5xe+zLNm6
trD0TuT+EXqR2y2WdMwHbsEU18qCvxZ8URYQnj6hAWTB8fPs2WUR47swTuLGA2WyvY85GShidgpw
/H7jJ5r/y5cX1tcNclESZEYfV5XGJ/vP0X13BCr0fpE0xm0TPJM0u8Z/YGu86cqPG597pWj96xtf
XORtqVhxZvK5kMQSpoRQwZnNdgBEnq256lFb/bcjl9TeeFFJIrjxlS86c6NVDD8WGXtY8+4wfzQ+
QjRbnhZyZUvYUxOkE+2pZ7flWsZZKVyEa/JpHDrmTfAubgjhVg7tK2ImUMLgZ1PYWbtsl9ZDq7rG
k3I3v+riAqXmXtoaW/monLAIxseL046jPemdmtAlw20FCl8Bq+LFKGzkN1OzId3J/lq/L5jOw6ic
D0NmFYxoIXn42x6aJ2YKjCcPlrlnbj7lBGU5hHZp5jF7Ndp5aHbW3oIHyxFXySP2s66AJ9Ai+7Ae
kyf15CUuFsTTLyDO3a3J3jWcDbgPkxfQGh1u8EWdrfehnlQzHbJbEjz8LC00HEmKpykgaHdhqauW
zMbfBow324QO5GjCitYAi4cw21iooG7AflccgQhEIf4Anq6GrxalxN+ncTYZkqDqKaGY471p2DPX
rT+L3r2pvXbmqvK2zD1jXVwQe9qKB29aczbaMlEiZy1GcDKj+rRudsorQMKUNgvsGnVZja786tFJ
PgtP6q+OuFmfs2SL5wUeR5wp8b6lA0O6YkPVZ+5z1I9IPXfNT0KHXfN1/IDgrTqIV3r1vsqdVjkH
hKFEHUYD/W8wrclamuPKAHrcWhHeoCAyK3PXbyI6rOLO0HfZXfuoxKRYtgyq7+rWbfDM2Rfv5X4W
BMMkV3fF9BBzTzLd7I5x4XiQFZW1FO6w+RH8j1R8z0cmcKcbr/OVPuuv531xjPghalDZ43lTRi5B
wSvMX1inG+6FlR/+X0yfrh4gX37hiwNkMsUg1OZPBCjNVqW4rs05ZqomuZuBDa/0HCLeAreZjmW6
oFk3AD7l2gIsUVXpK+dx9qU3uaAFSEtEKwXlPkIxVR90aJtEFzsqHBvKwtEd3zso+h9MV0f+xVUc
VCd2UC0TfHHN1ZAs2kemEPb4KgFXyB+56mop3mXM3t1brZ85H2qX5/zX1V4UAlaiykGs4i8PjpP/
tkzo4oQA4G29kEAH98Wr95l526k/T9OwGPJHKmdzJDfcFlrCOR+MbiePhzR84cupyQqOGY187+2k
5jDChE81LD32THKwEF4Y1iGMNn4buyOBAQYvYLTuvTsNChiGq3ZSgvPzx3hUrRrqU3hJwktC3CUm
BUgR0nif5fdKRRLIEgsDkMtHWTkN/mEfqK9B+GiI7yazi3Qn9TQx2baut3q8DKvXLvtVG/FCxlbC
swj82krZLy/YCxC3rFVHA1iqy+5PNLZ50yf12pViiWgDGLBCcbg8/qyqSININNKz4Z+U7Fg0W2ds
Tn38ElkbySl/dDtlhX15lKxN5ZeV31fjIgFlHF7mQ/42KHX1OP6yHuNitBpPeLPRvuCqPWt4UOPK
drzGMV+w82KZMAoktdgNzbUlbXunvPdehE3zJgZLNClZf+Mw1q6VGGTYKzoBkPL3YPNOtSasUdv0
DB+vn+eSpmlDxJu5mIKtd92yGH/K6XvW73NMyLz+dWjuumBZcdi1IMH32rAX9IeaN1rHh5FIBHxl
razFP9pREexidRk6opkt5PYT96kw26Uc5wOX3aYOj8jfAzs7cJpSbqorHe0XdBMSHi2nlLZD55r6
bRnQH9+9b2/bl698UYAmkTgqo8lXttSfwb5BaN8yeiyMJys9JuWr3LyLzVOn76EhN8mpUk6ZdI4L
Ni9em50a0ewg2xG3SX2s219KeB8NONOMdxn7W6jWtfAiU9Lm5ci4GYJ++StGmzuShwcuq/3ScQxp
T5b6KRafBg6FQ/FWi8eg30qyE+5mbbF4Ruys1uta2Rvlc0IWsRZwD8kPAqFpmqt3tvU7TH8k05Hx
pc94k7iXQHkzFaxqIK9iw/KR5SviYDRmnf5p6n8Y01MoPY/GyqpOafgkjYeQ06x+z5UP3URTqG9q
6awUhK8Op7TetspCVNx0pLtlRhilG0NeFwiaixWqRT28k054LpXwpOFt4Ny7EieyQhxF3hEykT39
++66MpNT4IAxudYMFB3fapc2GCSxTKqUzi0pH0VhD/tfWSJ1638n475p70vr2ZeWdOkRrioF/PU1
Dli4mndLnTLNe26aozn80gFAb44HvoPwf63t8kVOxzZt4rxMueWkZafaOuyBx7J3wRc8TGKTQxU/
iulJDu4at4P4TdO701VcJ9FT21V0bxB1Wmm21m7+/dCM7y/1DGISKYavuAmR/uL6HUYJ3VgqtmfL
POCk0Jk/U2yNZcbivaouXqv+xVz5u3Y1/OyxiFqITwOeaXZp3OnEpWc+MozXwYnaBYVC9OivE4ch
BziV+A57VSGcBcgCMJ2ojbUGPbc5YpWjBY9e+KxHq6i769YABimxHGhNis+g/qBGC5VnRdpa9T7u
X1o2XWq4DV7D2FAvLeVFw3i+H/cVCTDlup0p+wx/ntv+1W93uajiGLIjLuffT+mK+vQP1Dsn8UI5
+6YSigzCGqpAb88NCGTG0GTrjz8ac5X2TxhocRQysBiA08BNFJhUj4Sx1oSkhSvwluCQlL/Ddh3P
mppga8aHfy/uypj+78Vd1Gxw5CexKpX2PAIAJ/JeUn/jzVy6Zrcx6p0uLmlDREJnDBgk9YJCYbBH
xa1WsfmWRg//XsyfadLfJ+bfi7nYT0x783YotfY8hXu9XALrMazPcIKc3KxmhENcNsdUglh/2XZr
KM3WLLPaahIqx61k6+QgzI7jxOP0wpF1k+myTm4rPK/QCP9e50XzmPmarxQVD82vT2X66WcuM0xZ
2APZnvDs5M10g/Y+7FzM7lT/uVdP8AkQgQjO0DljtcKl6cYmU66cEfM84X822UXv1TbJ6BNuyiZz
5rddXqgTXgbbYXgB5dRK508iBxv+KGb2MIskd7j1tsMSv03Aygkk0iaaEJ872lPiMyUKBhbcrdAk
seBIXk64ut0iH15/NZQ5j5mBhE6C5d8dWmhOSqFIVnvusjehXqfNPhnJalshGWmku6pcGz+5MqOl
ZdfWdsAnFcE/vNgotEthi2MhJoHSqSODN1yGyN1vPNTviSbELYr/WZ52UUEJvtnnamu0Z+gO0Ry4
3r5PS2xL8XPPNrjLqnZQrklJMwEs3Gn4OdUnHJEkDCUqFye+QluObEf9BY124/TJwS/cf78x11/f
Lyu8ABx7L871WuVsmfpdyVwrBmXDKjCoDwMpMC4Dgqje5cOdxLHaLytITTr+WjUKuKq/8bSuaMb/
floX3YWoF8UQKWZ7lmR5Idf0/jg1PStoQ/x7FRwZcXMGRiE9Bd5OrVw6nQkKWOMEx4/BRiZVcUgr
jlo9IAs+cY/0k4O8tzRW5aQvsDuZ+ge8a/79AK8wXv5etPL3DgzMPpUlgZ+4dnvAcHTWBnPbByYC
qJyxKU25Y/01Ws3B9bqzF5x0eDCroNj71sP/g6A5L8YUVXIWDNg3F+efb2bxIAZCy0U/km0sPRa0
rxjoFG+J421GBhS1sZese+tp9vGP68fYv/PRcpjqceJ+v3G9X5m0/72ci2MOQWggWKNHMsUmkGYb
ZH4NLgkmAHC25YgU+368x2lIblb6uMR4r97Ish1sOSfQ7pElV0o3Nf7Xz15OCsliuMYU7eIHE6tB
bHKFZyRm9yJ1I2IGvV62pq33CBkzZYE7euCk0UqQngYG2uaRnDofz9nypGEy5BQqp9z6Fth0c1kX
xX4f+n7WSkF3FkQnrk8Np4XivQ+O6iIlKjFsW43txmzXRnik9zmr5QE7uZhwdWakjERmZoBzY2vP
h+e32/TLk5qrty9k0MbQi9EY/e7M8d8UjxP7elG/oxufgtVUPUiqbXVLQoYsJBoLwtAGc8kvuhyI
7u5nW4A/2py82Q3RofM5w9Cl3iKcXT+/vqzxovzwUr3N1ZHHNnxY1RqeFonSFrP5WYvQLcZfaujo
XKYMyZ1xE4PJxz9vPKWrNawpGxJqfuN7upyRtkPSa2HHxdm7JaPrBDnO4PyZgM8e5mQgYnaH27Ry
5+GjS56GK+ouMVUGfjS0LWSxlN19XrzcWNf8rn/79b6s6+I0HfCAjSs57s7SEXuefHQl6RlukFfv
zXGBZYRYU1rY3rjqsFyAiEx0GocqHbB5HuDuLcNX4D9Poldz0mSGpW7RTa/483E8fFnhxZsoCIog
j03SnYFdnFcYWe3zpDyn2E5yOn3o4yYilFpft8+I43XmnAfKW+IhC9Qlhq3J+Z+GECZWtPKilXGn
Hqv35qHVyN8AFXJ8MqO6pfGm3GNWeeNkU+aH96+He/m2VlMRmzUPN0MPCrgfaDxeCLJ2xvtaPoTE
TMPg2WBRck5eLKBjzDnLTRAc83h2Zc+e0+ogNluvtXEjZIan3IvRWpFtuV3+exuot7bBxUsc51KM
H0/UnZVF8CgFrpIsQ6zyIFoNP7qZ4j10cH1daJHkfnvTyhTuOqp12elBnnCHXKsG0t+usPkWhbbD
BqiuXtUzNJMjqrExIPMTA5EFHr39Wf/pkYKMu5e194vCRdFeUffFbvCZr//9ta4IxP7eOxfvfZSB
m4wxeyfaIzoJy4+ps5AmbvP3uF4M5+CjfIKUEsK0jpf+uGwtbKyXZgV4hrXdorVWvWqLj3DeggIB
t5veePuuqKPm9RHSwj0sSd+0JO3oJQY+r5wKyok2dL73SrvTVnJ9BI7Qd7N8sUHfeFMKNH/x7zvz
fz74stePhXI0rSDtGMXBtCs2KQAZl2w6I+nNmgAhOGxdvICScess/l+22n8++qKWlNMqCPqUj46K
xzz79KaNOR3nsVdPIxP/jAvkgvqa3E/gOKb8E869T9Gr4T+bSAytrYERQhoc6ufJ4RbWJFsawIyK
d384RI4Z7nRtHwdOG55AenOim5sHacD5ZZtLixZUnHLVGdWN0h3qYZ+KTzc23Hc6yV8/6B/HiC+X
odzLraBrfDmUEdRU0kobzkq18fVFfJJdOd710pItHz157SqM92R+Buw/x3Ju8nJv7a1LcaQaa0Kd
Buwt2CpKAqSjPhMdgYkYxLQkWeiv1bZYSdHi30/g+lUL5RZCMCDsN01mqraC4fVVdy7HTbfE8k4d
eOPWykhqSL0SXDnd5/me2DNk+R25az+LVYAQzr2xjHkXfdvgX5ZxcfQ2ljAYYV12Z51EbrKPhl1/
r79qdn687amr3Pqwi9Mzaszc4ijrYNr7a4QcpVuEjiquFQRZAVwfzNQVhjQLBqjqg7kFFj8GR0ZH
9C4SMQr0HW25DqU7bzpb8UYMnTFm0Atl6sZDuVqqfXkoF8dhH5TNJOhNdzbN80SejjhscJmTHCbh
6rpIXhlH1q9We4K9QnF2aCIX46r4/wci4M1sqQh4NFW9OAFSwTLiJp7mLbLwVoqj/Gwxz5FWORkE
2HtxFhHyTARRaxu8Q2BU8ltBZ5L/yC08b16EpwyqdnvCPSOl0s4LR+k2ZN2OHtD84vbPe70//7Le
ixpJYfzWWWNPX1adYgEzpJUk7RViJ4clMLu+CtcTLG9if6WzkW2rbM1gEA2yJrtStxz4ldNNTiwq
QuoY1DZ1slV685l+n7lx8HxZ40WV1KthmiRS151DCFFy94Tom6Rum2XUNqKjrgLt3rX9T3TpYJok
mIvPLTuypju2BQYkJDLiD0a4LPotiVLT7d+AaBicOZKy7KUPXY4wtHzvmqUVQLfOMCcPm89/78//
5T36z8a4eGmTxPdkTx/4EtpSJosXiR6ObzoakOc5lFQl7F2uPj3x0E/Ijvp3CDPUThRUP5r204/u
GmhaMzAde8Yizg+askzFcz396tfa47+XerURA2QlYwbVpfUtXW2alDAByQeFOCofISwsxyiOERgw
Bxtm2isym2tpqRkLlbGCYqdOE6x144RBut6tAGhvVDpX3O5x6IXXP8c8XlFhdGbpK+VUzgCDt2ox
ZVEzsgi2WXWMrV0g3wnWOla3PWLo5+4MLw1bokLfiuGufstDUjteTLaHt0YYacUPlUcpuhi0RV27
Ebqz3iEJhUIQcMd70+tdBURCgFFFm9Knr4o/LjAkklQHtmbXb9p8kzHcI3jFvvHQr1WpaE0QEWsS
Aeb6xTkbyEXUiJLUIWBOJ7fogGxsX1qphzqy4aFshKPRQvT6b4rPIYaF8Jmbq1BfF78pq5WVEG+M
3+r61sO/imB8XdfFudp2SVEqEwda5TsyiSTxdqrW6nTAYRGQzC5Xgj2KyyhYKuUKkqaQUVYvtYr4
sFUdEubdIDm8idVemzXhgvSfpzU/zS+1SKErwzRFcncesdhs9ppeL3rGAGL17AUor37KZbboZHHh
1Q6UTI9YwshY9jR8sraGxmAUewNDmEXL1aCeo3F7Czm4wmpgz35Z4AXwo4ejkI++Mv+cEwd95sIT
H8ejkT908p0qrgIAjUFepMoDI2XE3RvPfG6GPSFWASP8pD4l1h35VZnHn21Lp6wc62F4T538KMuu
Zz1W7THCwdhObwHKV0zM/l75fNF+ebSqrtZ1UopzmRfeZepe1ndk6GTVmgQVKL7YPMDzpbYz5cXQ
bTvFhe6jGIuelwpFVrjCNX58kx9VEOWKpKkF2mx8D9VjdIdXtbdMI6yBZ89DOTnqxaYu1zlpy5t6
Pzs13CrIr/A2Z3NvoECwQCbnfwDXL18m6dNAjwe1I6qDUIYXGC599GJuG2g1brcuLGcaGIDL2zhd
KnZA8fgQOsHTjVf72v31dREXR38TaKXo6yyicRoSW/RwY4zLdNpQB0BZGsv7KKNhfBggE89D5Xvh
05+tTO04eJbST8B6dFfYfpR7UXgrip+3A0WuNvNfV3hx+DRD6Ieqwm7FRtjl6rdI3PoIYNnmC1iF
CdLx9Fx4K0B7pkHNHfOE8QfvlVLtmmyr0gM7xYmLl6VCmM5/4WBArScvhHhXcbmt/v08r85Mv672
4kjqA1PJplKfEa/wZPEWZ47Ubg1vocKGxnZTowIXZ8HyqAHKPbWcWhnNyYOX3xfDjuDkrFnnyKJL
5dEr7gX9l1I9xhltCjGIbjisG9ipJKNJO+iFhrzJrJ2FpUb0AwfnAbRU3CDFUSUyRg/ksBbP4b30
bAG/664S2sUd9Btul+iZM5BcJ7+z5W7b4k0YEoBUvJaMecOVCncclmawiaBTRPilr0VvJeQrLL9u
n5VzeXTZLnx9XBdnZRtZbWoIWnfuH2BGJlx8SxGJV/SSNdsOPh6DLtyFmATaarku200anNB8YVQ6
22aUsnvr97s65fi6oIuzMZwyrxtadlu0KR6BBZB6FeNOMtdhgsHFUU/PDc5HpY1Na0QOsVvfMXVz
wkP/gdXDlDh6te7xU13xl/znoVzqJoarZ53X5yYF5ep4DT9cJIWqqJuGcvHw/LYqhHywuP4+GqdO
zwKcZnxeZqKcqC8DvLWBNiR2PkxV+BlIwDBFK0w0sRt1GX9kyUq1lrd/1D9zjG8/6pd1XTzDwWxl
awpYl7YgatAsfnUkrmDMuJmTerGp0hZoC9rsKApHv/0/NA5Xe+GvD+bimpAIZNfT+cFk45wP2XNr
jW4GXGFiCpOQRjPb/v3uhPsh2ij2cFdj6wgydqslvwb2fFmGejlf1Ksmjcz5OagngvzcqjqSXbnM
vdMc0NE3a21YU9sVP3zn5mzzGgT69bMver3B9+OkGZlp+c8qCJwPkXlF7VY+05isinHvgQjiZPow
B/AWp17cl8VG+ozfbifNqNcfgwp1mNkXo6+LAzyLyCEoUmG+tHPBtUQAPg6r/tzDdVfMdYr/L6dL
ufNNfgsseoaHZsJ5ffqlD4+e6U6NnemHONiQpeTRM80aNPi33njvK5+W/BCUDMkiN52oP+XN7E77
YE2RHZWn/FzrRz07eAUytrtC9/8vNLxryBOMN9oRWVZoAS4awDH2CimW/P4cw7bDBYPZioUjzKKq
YQXiLLIWPpvxWFQntYFsLOENEhebUr05a9GugSFfF3Jxk1dFpI3CwEJw+5cdyzro3Y9Bei6F84DK
U9kHJKI265IzKore2uEtJzDNnmV/4kM0/mSAbA5buXz3R+rm7gUNdUqwW+LEwbuRfo44ST9bcMWq
NZPJRwWgQnhry1WFiCw59MJObwLbV54CPB48/D8t/a5Rdv26u0W3uaKEVSib5v/BN/yuDw6zNiKB
iq+pKK5iHfzm1PLIW7v9PcAtnWw4Nx1RrsW9ynhe3iYK4YNr3KAwQ7Wltf9p4vKK++tjTxYVBnpQ
5wiPSx4KlQKo2QUp6WB3BZ62SOr6x1LaVd2vTtkINdOqVnJmPU1A7NY5UlRH1NzY+lno+K0l+sKr
HoR8N5PFn7KHwK0xfLRFvHUr5Ldlthm1H616VHGflYZVETn/rjuuYSU0xaIF/mfgI/1nEP61mDTG
aRgiFQtKBdxhpVa/pvpg+ktDOiWigwQx1e8bhIjqXYw+Wd8P0ToFePc5FFB0uoXu4MzdJXe5eGqV
JwFnqBz/kDv1ZpzxvA0vLgcdCQHDOHIw1W/GZL6cW23XtSKXQ0voA07K01qdVWwz+VOzp08s9G70
r+atz7woygIzrCt//kzvwN7I4CLICyVcaJAc9YXwGnloAhfc6wZjLTt4JIZC2aKCnz54p7scsHCV
v5d4pc9YEp7Y6rRNGPWu+6f2KT/Ab91D9MUzBgFB2GqLwDuPrxGSVMVtSG8tXmQLMCpbd2QfIaDb
er4rZXcSs51nlFmu6SK+Fx7lFzITNcyKu42srvCEyzvoUZt2zkl12nrXGHu4renkGMQ5vLU19tIL
4424jjxbjLuJhIqnWz7L1y7yv36riwKj9YdW1HueGxaLTkjQsLie0yAxy5ylham/QicBZ+yTQQ3m
Vrde9WtYDzYAOKlAQiSs97JBsjoRgZcW8fHLhD27GJbiKttMnKrlIX3KxIVaLDomN9bW33QuB6vT
Y8UEk/iXON56v64IVpW/FjPvsS8vWNYkyqAqiQh5owox8LPhOGJsGPHyU0AHDrZEirTINWQei649
TP2CgiIi6oR/I/XQlRI7pRPFZQiL+ydF2pfmHU7vNZoBf1b4BPvyZXgTBMdMiFN1CwLFy41UbmJG
B2S7ajumlmwu88cY2CIxC82BFMwe91OqO25UZKermdVSb5EqtCh4Fd3lr00WVP33MtoIQNu+ks8m
yKWHIp3ECbtiJmrYOyvci4OrVFszXSuNXUZr8GFszg2+F/ZJ+qMW7HQEqkhwKyi6/NDHqTxM1rFg
Ii2NLzo85U7Zc497gqsSuA2d60EBSW8QAv1Ix600fgjKJoADuRc+xWMxLvAjIYZWy3/zD/2wBJjp
+o+QuEasAZNDKZwkXMwAdtnqog2ROCh/egA2va3f9/ShmEWG+LrZ6HT1Rz4TqC9gpk9ks+nUxcLw
H7RnxlXdKcCOxVhpz9Euqu48sA4FBe8CFxSOaXQj0zvdYGXsPJLb6nWYLrsMYGjhk5JQyY+Wdy/V
+0HaRjxR71Cji6020BWAthI0HCb1tgOOq+KBoBpgXIsScvG0QTHLRSFpu0oiGZkTZl0iL8xoI5yi
MhaD7uhYUI9uuTexs1dEpKqLkTJ4OCbTAYd7bl6DcFBGFhg6g6kuBWUxxo+k8vj5rV19pTRDqo6c
AUEDtKRLTcMU543qT4w/gvEODv3g6LbxMurO0Bzg6GkIqG0deJHX347e5Qrhikc5TRoPQeqfCbrB
tfoiRDe5LfoVVAKfRFWTcfCWCEu+KKrqVCi9uFKms/yjrTCG+/OmpTb7UloO+47U0NlwGlatbu6V
cNmrBF7cI0RGb51kvAzBouESQ+TJ5S6T8BUWwH7noL0blLV1SqOdL6GBdwI8Ggo7qhb8EgUsIwmi
B6BQspGaZa3Pcepo8KxoV6aHDF8/qgLv1GcbBc+Pkm2wIPikOPilqxDq+Za7he/U9V2W2Cjy4rZe
wKk01e3g37JC/NPYXdyhJgabODrqIqR26+JcbuKiH+qkHTmX8Z3l/Z0TJTXpNHR3WuASGaSDNj4Z
BvpkaROLx15hRutVP3ix8oqNbuM4mqy9RRyugqpwZIXMlmbTdafG7nfKLxnTFeVHS8caOcbY3biN
pbne/7Z6HOTQEcqyxjf4+yTtVKkq8mLE8RoGC+9LvprTcdP+QRFXs3wa8I686FHAMHG4JVS54poE
lf3Lh1/MlHJdDmlOOz6cPCzXx4t2+lEUP0YmNptwrZSKQ5pAex/DK8/Wur/VNZvJNgwKBeW6mD0W
qxhCyag9BYzI+w24SLX6/8wLTVkFUceLm/Suy9fSH7xMq0JpPBcYHnxwczQEfm+qe2byKcYdkWv+
+sAsMTgoiDo24VLrybD7d0H5xxj0269kqHAVZWXGii96aD9Oh8Fvool2gsFGZYMJxgMGy9FScPVa
vouh7OPJETBvcdSlKTrC8xymlII6YbasP/EPmG7ZeOQkZ7FcZjGnREPonqqsbwHaV+9mJjA4cUo8
N/CQv3dUFIj6UCbhdPajjYE8kWHwm/7UYSk2pyhiosGUDWURZCWWqiQrvAfcG4/rShuI7MmkBif4
ilnQxStphlJZNKU/nkM4B5a8l6WtD9GZaRmGZUD7bpZvRrKv/O0gvk10W57w8V+cnedy41yWZZ8I
EfDmL+HoJcpLfxBKKQXvCcenn4WsmeoUxUhOdERHdVd3fU0I5t5zz9l7bct8wFwz3iGexU9p5zoR
L9vqzdLJSrCBmXQHvOjFtaPCpSY6ECowVHNYw0+v1kmIxLqXhBEfL6CcxsObD/HJNzxpI+w5z9F0
fha628Z6NbtXgxNFYrEIHlLzqWzUhVg+1o7oaUgaiW2OAakHjhZycnw+snPJbPoacYCRehs/DV/m
LngEAJ8gp0uw3l8dTF0484KKUgzRNOewh/MPJTopimANLCVjSd7wgP2yMna5b8EFWWTI1ibX6ClY
Sdiy/hy+J41K3L8WXnPBCqaYuqjOQxWZafD5ww+DdpRqeZzuJXOnE+w7EZROLbGex7hVhcP7Wpvy
0uzg2y+etdhCswqVSWMZ4z2j9otqLO3AMp32oGp7dkHDbZ12C6i0r8mrq+xrWuaLi/jff/LZ8iC0
emEyMZ7uazd7UN+FxJse4ZWBHWlcZR0yNtGWx8fomp/lwknu77/bPGup1TzuUJn/bmGDHZXQF0fb
Sui3RRJ3GEUcOXhfW10unYK+/ebZfsU8NO8zhd1W9aGLGQuqfBvesP8BIMXm8SZM6FSEpSltqSst
xEujum+/fbZdtS0POeANv9cCzkCiawSrkQRNlpM5TRUuiwPbyWYtThwQl5PxPHejCXgklQstGX4/
GG2TQ8itA2F+7plbK/3RxD1z/SOYa7LzDeOvN8I8q9n6k/p/ixKT3Aes0AVLnxushts5CDSZ0LFf
fTKXKom/f/LsTBaJx6lElz3dW8j5IeHGKLJPD3O8pvqQLVLNZVtKr+LgLm43OpszIVkIrQi7+b7d
nAajVCWhne4xObqKl26kpf46mbdoZeZIoWlPeN8i0JaJG6DYXR9/X/38L9Xtf1/B2R8+hpolxEeu
oPcUj805dQU3Mr2I/Den0DZzn7EntLvNXnL1yif4p5P04zn/9defbba5BglPaY7z50CoevoZwVGg
z0Fy+UrOtgzWvjIXEgQ7/xGLZfDUCHfXHvzFzsDff/9ZQ6fTq0jXRf5+kFFqDk2FqsRWUeYTr2IT
oczLB7lwXA63R1aFpnCmF4g0hn/9Hbw0MEJI+j8vw9nGf+wyhWAzbgeH+VRihcgzCiMGaAQQwnYa
qI4cMX+a1ysTzZXW7xGpWNBoJFRWu4ABRcY0cl620qcQO9z1ef/lJ4aLkz3SokYRz9bqtBYrXS1L
3hbBg1Yg2yF9h/Q2KJ8s9Um1G6RbTgPOiaEuO4VfNNu+vyFXJw4gB1+dTFyqlEywwfOWqZjYcb9/
PRFreCEnekEebpbPGC46JzXAvoduH9lzCaIjLw1seaX5Wm2Lx1X6efzfwNJBhhjUjEBaFZP58fer
0CqSJwRdndESlAnmi5B5Q3kbJCvNa/3YV+gxYUFkG3MAporJG5CsHgkZXSCQd9fqmEsFxLerOfue
rSqUGSJo8z1REfVswjWUsK1kd6uClJ9rgcl/yqKzT/jbz509gnFoVW2I+LnmpYVSIJMjSz46fY9F
bNjDHXFhyaeeLhMC4MrNbNb9qMpF+F5FbveUEEaylOAqVaw9+eI3FDtg7r9oFMx5WSvaK4W+IFuV
QcxX0C1gECg4nO7kwIeWggoIP4/qgnogHRwZBvVvXzrYMsQbYSccIKpBjjHt5CDWa0Ab7a/Y9Ix4
Q1JtJqz+XbJf0ul8uwtniwi6oWMRt9wFeBcMEIjDQzXS2UluVw8mPG8VA+A8wFH8SvatgdPLrWvV
gBWyhelNSwz/0MSPr/++Ku3C0v7tqs7Xk1gZrULhxUy/GFtK6rZWDoxuSuQLpxuo4ETtuahaFeA1
qaPBIiU0htVOBlq1wHvRtW4a+jO6DmB9hVF2MT4bdykp9sqiX2g7aZ9o3qj3C9G6aQuP8KkkW4PG
HiGqUbpNL4Mj1LMnVEaLZh4G83XobtvsEIyfNY+zGBeWI1xx6f0ZhP54H2lEzYwVA7L8WYVFkEIr
9QFPAnNQ54ouBwh1cKfSbTWGVw+d7kndpq29MXgcUe3kwlOnbMj0ICn9+HusILBWEC2pxk6ZWyuP
VerTsSGhFs+zSke4cgqZruC0hoDpWONOMlE8rZLxqvrj8ncMkYiONYQ47Vxhaxr0+IXGBDuF633V
vqW/j7T6bBy3M/JFWBmK8+/X5dKoe06p/O8vnhWIRXKM48wkNxPXPNiLXzMD3TWWyX3syx/6TXjL
tL01HqM9goD1NViveeH89e3Xz1ZRMynUqFD59YGX0FfQPrCEQxIExRvg86eZxvUMbrofHeZwHB6j
rzLb6KkzgvP4Xd/p78d7IUTP4YjlXWYemso9IilkUp+QRe/lmtNighIWHTilbplk9CkBlpOLjDNq
nxD6ldkh+aS+jqyeM0cD6KRfNNkyYQnKXabERbOoNpOXLPEdQ/4qPNNytebmJPhasW3ILEk2Q/qQ
d7eWdmuV25PsCek+bZ+TtyL7ENMb+n/XwsbNi184TU0coFCFEFV+33riNuzbOmADJOyC8rG7AwKy
jffNQ5AtT/rvHnSXvqkwAlHGTHA5PchWtMqYlkuFTavREmZKIgTJdYRFxs8+1ffyMIG2Ku9oNZ6C
TZC4SoCIZl+PgFw3muSKILILuxftkn9WejcmB2N4/SFqH2qzSu5g94hOkS8olECMtr1diJwZwWUf
1GXoRD4jplpboWy1TjZy5WR0Cibd5c3I0KVCUzu1JHv3u4lAO2EVRsQw21ArrvfFLtT7GEP/586d
vezhMR2LvuN1m0BniylKvUWRAV9U/Gh5xGCigvssPU29ukFfUkgT38O4WSVh5We2SthHbVFEPLPB
xn9vNTR6EQkuNNkpv8J2Adi8g6c5g4BOKL71XZDcVv1TRIlM38l6HNrVsfHCyK3Et+5TXHamBxlG
g1gPr3dxrTz+Y5I9X0//utpzY3skDU0WjKynGUYy2Z8lVJL0a0Qj7UJOD/plk7/I0xo+EzlQuMZ8
aQeVShYO7AiR/M7ARS62oOoaywk6bOfEla4S8lQl7yNrZoc+zDsCUMR0d8x+HfvdYHrKImnXSrAc
UN7TB+p67yTvh+JJKx8zY5uBfk6D12vnIHneDH/8oTLxa3xJkmL9wRL9NZRTg15Tg1guZrI6J8DI
Fd+793hJ/6VE7NHdBMMa8z4S5YRiPGiWae9bsS3Vf8au8rQqzCe7KO4gmlxtkMwl278u7ay6iKpj
L5spl4baydG/VLs8+SHnAs0PXorQI53y+VrtIF1aWeS/bsdZ7aAagzBlA7/Ze9YHnQqCpk5O11MR
uBqS8bldQZHvxEhvPLHyr2xF1x7GWU+KXTy0koBfV3dsfzNi18dxk9pHaVZhH8XXeobdJhsah7ap
+Mf8/coFXLvlZ+ccMToVrdjMF+CnSD4BITGrfkxpUGvrBv/qjOG6pi24dP4j7OC/r6B+1pFqRYJB
x4h6be4/DqbTEW4w3kJGEIxVNG1Q856oWHCE+BUKdGUV128BTKTUXJrJo0KQ+mPcvej1AZ4wLVUL
vY2dCEsISG33+2i4Yn6l7FXmRfL8xVREulYKjXJgBGd3SbDkrm8Ncb5LwoeReF19G8Uua5jijbHX
MOSyc822SPbjFK/cpMnTmGEDxB3owIYSnfhFXKYVFoYbtbvtBTzlQsUBYpl1RCj4146Ll6Ax1l+X
e76W5ROPVDVP89Eo8ONkd5NuYhfXa5i6g+xl1iuR8Rb2XUcW/EXGJFhOt+YR0muKFt1WPqUVefcq
wQ5Ekfa/xat6lgujSiLALEIxRXUuYM9KoEmTA6OxAFlHCEXsE67/kH0a7rIf8RVSs9qysQw/5yN+
SiQYedXJ5tqB7vJN+usizs6PSoOvVOH155m2OmeDdfFZeA1okB4ruxs95cm+r91wXAq8ZmjU5oFz
JK5SEmkY885S2l8dJ7/WLvI7oOBxlTLDsZb/i+/z71t1duw0wuMxTWRu1fypdHdNBPol3Vl2Ni30
D+Z+y2iNx+vfP3qp+fHt+Zytw2YOb006TcW97JsoY+2sWUetT2syTvcnDpfFciq8HKt1cxCd9p6m
GaRugzpRQLhxc21UcHHHYl5BiBMjC4PF4XvxV9RaKefmUKAv7h0F3xL5ACPAAYi0BI1JrkaGLN08
QMaL+kVFSBeRzTASh1X8BoFzIsXk5Iz8J9N9/fy/uVOmiJbRlEQCds8ej6kKUxFLXFq0QkRGNcg7
+1qvI/LD1RXsepJ0pyOc8sVoziFdj+FAEXPbROtqd233vDSmtVCL/vdazp4arh5hLCeuRX+EINMD
EmyHV6N9DtnZqy0wo24VPUFgkjpPnS3jIm6ekKYbaT+cHO6pSazy3eh3euUWKeKkax2bCx1IlTUU
9uysUOB5zpvhX5XHeEobdciOM31xTlinPI/uzdxaNRMev/GQw1BJfBN4q/SKyX72l7f+VDmSPLlm
hhc+eZJAAhP21Lv/fozGzzMZV4YHWAd1dwGLm2dhkaYtt651I7IIVqKP6Igh7kFqV4mC5x/evifV
a5b+PFqREZzdxAcDPLxg0wSs+n39m1yYxWQ9pZ2jGDknigfPjCIWDP7SaoQWfyfGn0prH2uXfPcj
WSyQrCPP2NEvgpfRSbb4S+tdi66iDLkfaiE2DYZUCikJ+yAmTZ0mKJaaXQgDsN+XxUtuvJ1m51O+
UFJCp++7jkNE+5z1N7xbV47MFzbA+QZZhigZpDegL/v+6BTxNGRDwDKUMPEnKk7tdw0Ql3RhIS77
FSGMSgcE4tQwBMd1RwfnGBIfa995sIBhpWLahdu/TCks1NWkgNPEvKkDDNfGQ5V+6NcjTi4UGVyy
wRP9s3TI5x3ciA3mJKYsYslqeipgrA8r47hJKMOHZVBth2FVMmvBJeKRTIfhKbrh8QS389CTPdIt
aIlsRJPmsp+LdyeiHpVlH60H+VfoXHWi/7l/3wsM7AjkjGGI5P1T9LMlLu6RE7Q6PENxWmWmP30Z
HygHSPgy17lbI86GW7ESuxu95pwgPA1pymaOdSHbS8Yuxs1SEOkJQBZaWQfr+HPkdLxp3+I1SURs
FtSx0vsEA8tLqn3Rekqwz7AgV8I9OEuVA3tOz0CP30/1Z5jcFeN7VLowR066HRm3g3gXW54kLMPi
D8h38NpiV9HU4nwC0u24EO/kkjkamRNvg2EHsHzFDborSb29GupzoXfDjeJOGdQ3iBfOn2rY6mms
tUOOYmHij/I4XurSSqlfBxxCnM0GLMyM7uSFrD51xp1ZvyrjLvPLazXWBR/lfCGaJVoi3pcf4oWg
kAfLChQIlMla9y3gnxqD3aBH0/xUW9vsaIfrj/ajqPbNaSmka5PPdHW0j9nmKCFuPG3K6Xd41XZ6
4TjDZRk6QQs41tkvz14kOoWGUklmfl8nz7WxMY9eA85k9qEd16hBUaMLNwXDr4CEjeV1//mFiAFV
JJ4O7vNcJ4vnpV0eJFobhnO9knqULIVLSEmFZs/yrMoZAKd4WQm+VMAHKTxDdzjqBxZ9JBXpEkEw
okZVcUzsnaUXHQJAUC7Ej9DhqBqrHEN9knIrfDvlOiAE7Fry6oUd9PvFn5WEkRRMulywZBDg4Ywr
hlLDa2xtFRRxdXjfV27dHwJhCTw7X9UorQ7ZO32ipRY/SeGy7G87wIJjSC6hJ5teMqxE+fHaSnxx
E0ViNLdVEBnJ58VQG6Wm0M2RCOWX5E2FY9RrgtFxtnF4dnQJIdpNrXw2mNoKV4Z9n6OtQaoaCRxA
7jULGf9AEpB9jfal/jwice/+uq6zPlM2tUI89WRazBN/maHE/VAvvDhadSmKz4VVOsad+oDKc/qs
j6+KvEK2KTLFgtN7XE8vIZEqaBHQfQi32q24zyTHiIlpdU3LthQnrlwD/O3o45wwACRdDVa8UPNy
/fOkD2nMnE9/9uHEfOlNE5RzH2DKNz3jrBYod8sx9FZM96YjPHKpyjsB8iwu1rqIOXvOnKNrN/KC
TOX7hZzdSFGu5DGWmgK3/sAViOqiFyGkj7V/Qu6aPA+OJbj1vYFqKzD2sNWun89+NgW+X8LZbp/W
pWgVeT0fOgJfnbWG8sw0KPmgHXDdHcAQySarV79Sh12o9L//8NkHOHShXgY9D0FP1sLRB2ONH8TN
PAgFEEVnB327SJBeHaxfo+yWtkXx03mxrRorkiMjKNmYSMpdUlOmLa52zn5OYb9f3Vmxr1ui0kxG
NbenwLJBi7HVmLGfAyfHiB94x2dqeKgwXlrDbXRIRmyi2yjx9WtZkRffETBjikUelAaQ6ewBlYVa
mpZRcEA70O4uxaWueKEGonRxemYU58pegoKFMTXNHGs1fF7H/F8QdKgz6ey/l3D2qEyr64ZJJmeA
tbJcRDQJFbttGU7aHYlK0lv7IX5EPC2eENKSrYoRejlsrm3DF8hB3y/j7Jk0pdCTK8udAFbpRvBI
88UfJYGNMYbG+2aOq7uqqJpv73m19vfffnbSUvKuEegczJ1t8uheLXNR+wj4ndGNC7t6u350uiAd
+/5nnh2dLJimURjwiw0CzeoWI47F0JgjwqKnKuWPbTAjr67bgC4Wpn//qWcNynSYKHQKfhg0NbPV
gmOlLRKzJt218qYtsQy68yng6Pa9Hb2QziEnv46Vi8skesanvZJz70iXpLPbR7VeyBYpbwikDfhW
TJt8k7QOUsy7W2H+tB0YWGI1x+oVMoEATqb56qpfzwA2V5YdM9kScFU9zZEeDM4WyfZIZIws+kLg
EdynB9vwtAuGGykg0HSJA6gpvZH6VxuWcmvTm7i2F18stkw2YU6zs4xWOtszptqqpG5MuDkGDP6t
eaIdtCjfQtdy8y3QKA79rYa/YUG6FY7sK22ai1vu3z9/tlNYAhLerubnDQJOJlrHUusEzHVVmzWS
NbtkJnVPyvgpfQuOd7Citd5nHU88yWTNnOPPiLH0EgVH4qGac8362s44dYybwNzNyPDTkgRc0Voq
aDPdMaEZtg2O+yR142uUigtTUV7wv27l2YrWj1WQy13Ed7w27putwe/F6MEAy8HFR/Jun/i8FGLT
HRFTmbyITdxDbxyaeF1Y6vGaB3sh2OnlRhDWVbgHJhSU9vDI84em2A2HxHpIeDqcKngLlVulZrwf
3E3Ksyx5ciDtCpPYIDtlnjnzXCnm7S5ydWUr5PeZcD87YLD+hvbxtA7j0O45fKjc5VL+VeeH6G2A
MWB0N+mNxMnyuGnFO1P6ZQpgRDl/abdkBY46497F8Jy3G1W9KQpmiZoPP7T7da3PIl19Mc7W5lIU
5WJo4/nom8v+dHoLJbQjW7iwUbMrj9tAuK2PW1U6SEIG1YPvV6K7KBcuVhbdJ+rP19s3IXkoaneq
ve533L/WGDxA4DlB4Z+EXWUtOz8PV4I9mF+KL4lLIfusw/2I58xYdigS+Iw3QumOxkEL5u89eVGU
2W+KJW4lwb7JbbO7O7ZL76ggRJMF5C8Wpyh/CthL7op01aPcyN3m/cQLna2JW2WMPf4yqL0+zHDX
Ghuetvgk4P9rHaV6PTksL/Mxx0DcSUeb6WGRr2twpORwWqMzGB9CuBv0x8FYWfGyx0JZOlp6sFBC
EDIjLFi0Yv6pNRjw5PQr67yU+oPbYq4g31g1nr0cbtC8ncjJg8jnosLMNZhEpsr7SasXjfiijNij
8NHEFkcX3XKtYHka17340i2CayXAD/Mq+BNirLGtsu7gCz2XhAVRk2SQWsV7w1iRIXcCx0mSxxeO
N+xmR+KgyWl64LzFod9OBYLLNhBbZbpoNYBO0tzyz/QVaqJ5nBMbro94zo8D55d3tkX2hZoqqsnl
qb5Y+JBQpWAxFgsRB/WMPNRNNgpfJEf7IfnSb+pVtixvmkdSmQAkS/VjKf1Kw+2gPsY3w7LdSK/J
Yz+SIXS1fpiv4++t/M91amj6DcSP9F7O1p1kOk6ROk7ijD2IIR8qvtbs0AZ5gh2Km3k2okk7qXAi
iyjfq1rlH3oqmrWiTrQ8itzZtfXHtfRXS1RMSA3LVdm8l0D6bsF1PJsuXsMWcg2NtpbpZ3Pc64y8
KxfZl8Fq94RUTPfiD/XXRHLi5pp/9YeN7D9XRFsDsSEZcefkgdAqwimOe/NeuSm20o1REDFe74en
guSsz0pbUXKE4xxjhp2MUz3DkWkENrBCUVvlD81w2zQg59Cy2E1rdzW+vGcj9k4ahCQXKVFB2iWp
cRpOxwVx1Hk7T1mzfbTRoOMdydT+KsNtDRluMT4mb/pzwHrw1rHO0KO6J8FjID73vhMXmnpv9SuY
n5KwmLi6AEPa6a7HGHxNu3t+GPpzQ+io8F/ahRZ/WNFxn+rUui9epsm2pn2MFoHXApf6TXiYsFvu
s41VYT92UmTMLAwvdbCQcyD3BJKiOrHiTX8NXWlcu6qz72voq6Ae+8hC1pGtUjpeYDpWGcvoTT0g
OvCpyVUiWTIKVAKmUtkPIrJh46+QpsoJHJ5dEP5Fzm4Hmhj7LJWkU2HIZQ5ItvX4WENS8zKi/BYV
UVNHFlnb1JyTYEcgzNfahsxoO9tIh/GOPIejMavohtqBkxMTn9z5JcqZE6rQgJHC7RS8i+WrHN0d
0+URdarT3dfVDL5K7fI+vWepvHKM/DNI+P5R/6cJ9v8e2Vm13OpNOpVyaN13wjZWDgaNBXOJ7mRk
NfyEdSlLfrVKNzptaQIT8PLBzHWF37LgJRhAlrWJBr/aaLBpFmqwi2obMATDv+CWWFtpcCiTNMFN
X3OvO5KUtxA+hS2ZYVq10Pftr/Ce5NANpGlhlT93TDJt4gxPVJ+jr1wRPv44/cxyYFGjWYGHBsrc
H1HLX8tHGqSSWfUiABCXWBns9bSF/GY53bTbZAm3i8S3u3+PSsANnK+YZ795XlxUg6wIsUG+jm/c
py3azpLMRaYzWxSf0JFG1yJ3zNpnLOjjvTm+6QfI4WLutLEtfKTv8AHg4MUEVo2bltEz6tam88ko
7jCh8Z+i521Bsvf5wABBRcUsjhOh+n2NN9qwEJE5pouKVNxkFZ324XHbNw6n8ZiMeQvk9+JkEpr0
RfYaIFcysIzqoShu8H/n6TLvH6Vm2Xe+MmxaQAayda+cbk+mr4WcNdpFZK7Q7FYENEG68rry9tis
lAzxbXkbpsspXUvB2sjsUl5DGjUW+RfMaTRng3wI8GcL0V10RDj41bwkqwQhmlzeltQNpl1Mz93p
Bgq4nqwkgqd0fXMK/ehWsGbtbBi+xN1WVx6gooAodDSILs2qapdS6A/RDtpLEjtBtBunTS7krKoH
Aw5qj40bE3Zt61+RalehrxoOIOyRvx5Yj4luba9ZK5BGUrDKWt+kZsfr3f1u7rORdoqntbuh9tr3
7LPzmdSUa7hb2oakM3IYhYXP4SCsdsrxsxfZEBfwQfz8JnpMaRwuEaktUZSGnf+fcbhiYLlu1iSP
AFTMKHMFJxUOUraqraXR3yWoOwLzlyWvq2jXNB8SnnzgKoU/qzdKr3/MB+/Il7hub4be7uUdiJDQ
8nVu9CpaWk8107YUlpzoSPUTBYzcYqCfqV01ut735Ml4nF7a1bjjhNX75gszDlJSXbVfanftq4JP
fNsfELXiPe1PCyyDceBrLTNsvxe5M14Mb+wDGoo7ObWj7ec04i5enFwUmTVRKkz64QlEbryC8vUa
qovggcKK+XKQexnHCWvRPyXLksvPlgJngohYa2z8qN7Jaxmc7MRfcZo4nD+IXv2ZPqBn0w6GPz5Z
RKhGtglIpSIyhUQNp7UWwo4pIvFrdzSTfCJBvHKFyEwMXbRAJFmN62CZGFBVaJzGD6en07sMXkMj
08QDBsLyJUvQFGzRE7dAXt8jEE79pn1pvuKHQlxmGVN8HrBbsRV0C767LsCvsEh58jERrmry2JYL
5W1AINr52fBYAIXTvJzPe1oqB/Wjgewe+gZ5BLmrUwYQSkgT4v30Ht5OLHQfIZCQJ3o+QnjI9pPg
VU/5Q3ub3uac3eUtt4r9IdeX6ap6snbSW7qauPpXc3xWa05S9UHOmIM62o6HLDQEcnN58gtsAemL
iE/eOCt5tk6rhG9Ntm6A/FnTzbb/MtLnctwIQDa2k3M8nB4NTmm+7iUuHJDZChD9vrYIWucClvN1
96zrpMqCfqp50A8MB5+ydMs3e2ygivjGyOrRrKjGzXY7d97R5cfvMaBkCLWnCEotypqI/865DPAO
m1NribYOF1Tyj+lbwihSa19weCedz65On6f6rNfS8pge5HjDV45jSF/O74X4Ae0UDVTFmf0Ju7rX
rkyo/bKfvWd8/khFsrU6eRj/FkfNa7DKRG70zltJrPjxq3jHu98/1flbBVsjYiJVIpE/uYSWdALY
hl8cfklX7VD3f+kfQ78oIyctbwIC380VvW+ZNDzP+OKNZ1SDaVmv1iWz1M9/bzbyj1MEe41EZc4g
SZV05m3sRX/tb4pZKmbW9NnD0aufrBleuIg+6GYkC9MJd9GXOr+KyRehJoiXmR4QPPE8pTvjmkrw
BzZufuCSqWjk9JgWXJWzTk+vCWEQiV32oKdfjcfir75l22YbrNNNdY+LILXHO1FanAybw2XKkpTf
pKuTm7nWqmfV8I3BP125OT9O+X+uCcUHoBeAmGS/fL85U2hIx8TgmihfILfr5PNtam2h7grrBt9D
WcJQGxdl+1HpqwQPAyHn8X0hvMIEw/6qKG8WuIUcBUO4m0kwRe/0MCrqrGILPKTtTrPcytoO2VZD
E4nFAdx17w+Ni2fTes2FzbW+hXneVj3/g86edpUXcQ6SKXsYxPVo3Zz6Z0n0hA3yYfG2HaDxRbpt
yYKjKJpTxa45xE44/Err32HJZwPUJeJ9tYxDztqvOxnahH1vPTfBc0GUvAi1Tmhlpz0eAKAl1r25
CEidLm1xcc/WMWU7YVgX1p38i8FZHt5N8vZPV9XpoQaYxBq42hxJQ2Zt9yng39E2crtmvRR8ECjy
RuXYnywSN6PpVj2O7wXgZwcXMdIOOkPZ3Fqzmqe2OYCacjFYFHz07//+Wn6Ybv9z/wz4EJjq51TR
7y+EomWG1gwS988eky0NACRJHYSNTax4CYFh+hyfXfZ+SvEwa5GpWf99BT80F+dXcFYbSpoVa511
yh6mYj+49Hkyy4cEpTKNaU6eifMwPsZ2Lq8p2qrcLucZCnAcE/UYLsx87mHsyxOOdDQbHEmQ2Dzz
sI7ijumOBoFU/v9wxP4QAp5f9Nl3hCXUqMJG/HPbuIZ1Wvph9BDSENW8GK0Ej1awHpkKK8pWrm3O
fir300lisoFq2pXygxj6le4p7adIbGPWE+qAtbn9naSb2rhyi3+ebViJWIdMQ0NFJdMy/f6QW2Gs
0rTAgAFpNCj2KtUC/iv1d3PaW8ayEW9N/WUiS2YbSZUrgeBhRNQ4p+MAtNg318p2qskOtpulkMPG
duKHDuWCb+wGADtfAGuCdVYTZWxb1p7NNgbhgXqkJMJ7YpM1K/pcS76isdpXJ7tmkyj8EXNXztaP
Vnpd3AG6ebzmmfnjDv52oMPeZag6/yqqlzKlJeGkKYoU3+m7YlXuZ7opWZAED9kSwYuhcy3IR/+x
FM0/qIEnBCZimT+6IHGiRlV0NOK7bGW9xKLbP3Tv+ROON+p/6bRHMAqdWpAXpbREu2pIH8fxtg22
MQvRSRBuLLVZhMX6xNCEMJoIpz1rbTKTdlIawytZWiqBV4KoegzfmudqI9+rN+YNxePIyVyNfI0O
9JhBB4S9QEc0G+7E8DYNPqbTpopfNChCRnOrnqj/+UeAzcq3Md41vXUq6WbcN1eR7T+m4+bZ/Thb
miM96JVTxf1QbswDliBQVyo+PwqSL9WNkVHphQdFtwHCRS7gE+mTrrm5HuD8Y+Jyfh1nJ/vhVFSi
FnEdMrZfXkNUjT2e6WbV32A9LbaQUsWduQD9n3rX5i0/19f5JsxVCMjAGYdztr6SJ3mKpCRKQGQt
reM6hRDUIT1yC8vLcUN6MklIROItUoBgndtXv0hrAnLw7zX2x+z3zy346yrOFoBRy09peIyTu75e
icAoXY0fdxC1IbGQ9iC1JpW8XkaCoMQ4NaUM6pVrmLkf88jzizhbM8MuKxtB51bAQ6PYxbSmP/1p
NtMOZPyFb3tBNXoEMWZfm7qhJWKJ+7EaGHQoTVO/IL1KKys/VW0W31HtxOn9kYZHuq5POFXec8Dq
o3laHqWTE8mCfdLzXSKRvaCvGBFCfUomL0iedWmNR0wumBDjH2giRj/btqq8tvzU0BQDhat5jUk9
E4j5WZOkF7VLIFCtvCZSL68TVl4S0Ghy5cG+7O6EE3EOH1ohuianqpcOr1gurqLMXBTxnTlWjh48
myUVQ3D0wE80XIPqqeyGcH4azs0BJwVFWhxDklDt5iNBAHhaHcsbkUZB/RBLu1NfL0ooaFOA5o3/
WVN/m2ZujxZFvHQb9r/k8TGLfChWx9gpRRu9/4RJB209syrms4QoFNpN9TwetPJ2ENZSiyR4QSJ8
Li1inV9zEKCeSq8CHZv6wuBa2YpjAUfi00arNoqyjvCNxXDCwtN9r7z2UOiinSneDhwO6ocs2Hfa
3YmeT3aflJ9EDK5Ou/ZBmKBsb/MaVuqC1DrzIX4E9eAUe8WnWdhDOj4k4q56V9Mtx1ChegqCtcrt
CJlKJeVG1MGO0iepPlP+F13mqfI2hopc+BG9hOKLYi/gafN/Oq6TvfY1WvhGkJGN+dwjANgsj8+d
seT/MTFVL4b2gmiLw1N0oGdliotqXUe+wgSELp4bxw5OaqIuRzSfvkA8PH2aaHjPTTSVKDkeOV8G
H8R9cz5HqsZhdMa5Mdh2qO2mzMPl0UyEcC1iGkicT3H9Elt+ZJFChxC4dA+xXeKtNDJn/Kr2/Rtp
7WQ9CbRDOeIJbmBOCyX/arWPfBUmj6W8DTAW1yhWH6vcZ4ryedwIOa3m2IZRLnqz9ii+b2zTw4S4
D25oJYDwtWxKKCSg43ryyAfWnZoIyh57r82/p5f5ot+MmaPqqz+xNHWwUw6NNquwki9j2gnKCx2D
lDjZL9oSxq56SukPPDTNIl4RjMa0sHTTLbDulIPYTQx8SaYs0DI3WBqHEsVl6DIWy3HAlI4q+EX/
aQrYTp+78nEsHUyV6W4oPRozPU1ipfaZQvc1jep1g8o22ykg6rLsIDGkHQMnpaOcDksl281JKjXS
TgMdSaQ8Dlrvicz8oDXbiFaD1M3fJDTY97JrlMTQkqptA/rK9sNWecpgiVp2+cpaNLpgP5nnAUuT
Hpt6mzZuE630wZuB0ijn6BxiHbf2sAvN/0PaeTU3ykRp+BdRRQ63IigHy3KaG8phTAYhMr9+H2Zr
dz2ya7S1+303k2mg6e7znjdIjvmM86Gq2kO5z84zIbJDdd2Xm6omQXumAqv6Tqm8trT/Ou7rci+Y
j2K+kAw3VGfJvVJiWDubMpefhI+OrrKyHCZQqX4Z/J7F8qTjs3chf9zPUTTZ7BHkgw4NaW7rtnbS
4RnEuOMIGe3+vXd8P59PO5gp0cswiLz6xg4No9BSmgsrZ3Z+jOlmCb3qTVT8C9tVuQrgaqstulns
2w4G4Amg/+Hs8lX2Lk/jvChYRRW+1XkH2ozzPq1Z5c5ST6J/R1JZurXA/r3/55CnzeALBFB00ZhE
ahYdL05Yns7LupsnwVOuu10+x2k2clLBQTDWn1Jhe2G+AhnjiG0D4Me2Lzk+LOU/VhQZCxeW85Gr
YHKt4AVknSgpqfn+Pd6ft2fLRNdEX++7qXB7uWA0rMbxEVtSlexBF/HA+YwV/i6J5zUrMiT9ZZd6
hDHYCIRrBJe2L98QrH1jsv7Zn7+M4uqpDf3YG6rGKFqizALIMdlbMbp16gnmHBnukNDHm1eGDaCs
n72+QIG8MJ0wW6Ir4nivaadO+wjzlVi6gvhcWXdmvhSJY79BYfnxaZlIwHSczmFdGlfnuSwatEDF
hu7Igq3YkbS3QqcWd2fPEtY8uoD+NDixAVimbeLL5ozTRXorpVmbDq/X54mvg7jiOJmxr+KmkLBV
W67OqdYpykPBWpc9iVSBFyBdylFzNyQLvgknP6hk/SI4MnH4ZIY1/a5rtmkbzORio3Z3GT6lqnof
Am4SN1mXK3T7FZygzBYepsUzOtaCWzU2+0wqPKXlbqhO7GTJvrDuBjxPTT0jfC2mgEQhIb8WPAh8
NNNtePO+p5Piv+77StV4aVVdCzM+rfMzmK7skHVPE4MysVNPKvJma1lJC04cAdgxHli9I8telr11
9d4aHGTPTGXNVeyO4r7Hod0pjG2Lp3JhB4KT1csRwl/xolhPWBJguBEdcm2rnZeUbo0zErNg5zu2
Zgt+wMnql5c/vv5Vi4R/gGizUG/mSE5n0m+3i+zZQPYs6+I1w3dUUyOXdeYaXjm0ESCVdE6B8miK
ynBHLOfOO4VzWDITb7ot/li3oMGnehVNfJn/lBZfVrGgzfXBjHjUyp7bM97bpYSQT2GjPEy5Bs1S
e6x/xXe3vq/v2AYL/tfrXk3tcTCl2jC4Z2bwp46eOV/XqhtvRm90SMx5wvwgQNBTzn7nbzrM+w/9
RXVCzdPpo1DUHzABnpyyDRfr9lsoOgK5n97Il6dyNQFDPxT8POGpZJ8NCb50nre5Zqsrsi9/h74z
ptsWFX7rtf5LlhyQrvZo1+TzhnAdOIh5um+1Zdlvy+ZXYtCsiRbaOiVjSXnDbVwxVz33hQvdopdt
5Q2bxqOyNUHe+ydAC85zF30GapPzGRvrIqMcn41T1b6nZ6RaUxVlrMZXQZ5rmcNhh7YHfRy4360+
tU46ACwk8CLJkMBV2CGVrlndJ/uGjO9c52j0oNDb4ugyFIvBvDhmSzoqts564ZWXebrtO5t2C3l3
6n0hEAZIi73bcjDtXy7Pcmgnj9I+ecMZwscxB5upw624WWVCrL99DVOMEiop8lyv+UNCI8Zm3Jwj
dojwgLvQIlCdTGLzFFG8YtMrPnXhIvcjl4A1JFJIBbHo9brLPMdec9cXG8KA0ssDHyyGPsg1hIPp
qsqN/eE77s78tUTGyKkF249r197unMgTLSM6djYt3TbzelgDg1i4Ir23cCVc7uVD166Ly2LsnNBY
S7wlO8I/jA5gcAj1nRTca5QcKDPt9KFY/3uz/yO2uH6IX4d39Xll7RCnODpOn1ePqXsg4mRG4BIQ
W5Y99dab5u/TyzJrXhtxXk/M3coZyxXkIvUX+b3tsDF6coW3Eq1lOz2vs2EdEFoPhxGtcXHZ+vpv
oXqMceTz42NQ4hIbADWM762202J3uAUtKN/5BJYMq2yyGVM1acI5mDRflikrPittE5rJscQQtMR/
YxnIKyytRmEFf4RV89yt24a13O5HL9Y0bLp3IU1Y/003hkVg+d6v0JBsU+x2Yq/MMjqrSrlowG3V
gF8eGzuUQifWp4ygDtEdigpMz1ufwy8LkRW/CeLuUp2s+CilG9GtT/InxJZ205+sJ6UmJ9GO5uaH
+KHcjZ/UeMlJ+5SB/DFurLxKQ3q/6F7Uy14zdnK7jpuHvNKdipyzCA5BZCwHAEuKlw7nAHY1pFoo
i6gGXWOYsdydj/VdxlkYuVik7MuKmnYGH8Csj+M7P8xg1IrI/Gc5Pd93KLc5knCUnjHB6HT7ZtK9
0WACNdN/dfh9+NuzOb+8qzhKcQ61HIEGi7nhMMq9yxkG0zOtXWbDRiDHQXNEi8Q9Ove7M+J3+gO0
+cW9LjvsR3+aoGhlcBbo7ZKeLXDtqxatyG2p0ECT2YetvuzI1kMUzsOLLVeOpaxqlNt8NOOTTt+O
OGz63xjpU/IoWyyuuS3Xyt7Lbg4zsm+P/HZhzMvci6J5M64b4yNW7zS6fDQ1yoXI3283KScfMAAN
9jXW5wsDdVGOjBh65gW6k699nkVcbqi2qnZ+ARvA9j08KkSaj8X7WD907DRdBBw6OEiQEV36H7Rp
eumhjfZDPO+bQy7Z0fisGxsNyiA5qoWX6HbJUlrOIIKTwxE0Gizy6g5FWZfMpDfieFjgfUwKHzBc
h16WdVvtSYk9eIYKUYHtFuPn+kxb/pCc7bHbGc1llptbSSOzfjEo9Mz3nXkQIIK8ypUnwGEh7vKe
gcpsgsKWio2Ykva8vqBlEHcV5hjmEQZ6fPktCbtR+mWA9Q3LKHoTcXHTNpZvwpYaHfjulWyPdIuU
dXSeuOeG6jBNyvGo+oonYmpFADmhBsLsLPKP78X6t2aWdkL4Klk3uT2cSWn5VLJXFd6YGD8Hb0P7
Hp7ZvQf4b7ZueFazDG5VWsZ1U9tCv4V/tmZI0ImmDIm/P/7Br1MzGIXkeHkuP2kqXOBg16wyKz9b
qeODWMxVDNV4hIJX0/fiK6AtQJqDMEuDIz1OS0bdaDer5Oye3437Ul4J7+Ir4S1Er/fL8DmVbUS3
5K/HHIEuTYeXHQoZzBXLEcPhMVxEyVvRk6/1qfoLPLLBiEzsR/Drvhs8iB2L4T69S5N5q9tCt/Tl
t8yES4O0P5lnmC1FBkIcPJPXUrv1JTclHfwSsGOjSTbDwVbqfRBxgGB22MHTv/cB5bqCuH50V5is
JQWpHMtRelTutfcKypxaTvlRzV3UOpccU/sZTMiRQdqhd0YAQYTY6uyCJZVOYRer0HlPliZRPIdS
29T1oxbYGjjCvnkq3rJbe9a3UxcblmbRxMZ/U5UIQbta5LVUCkNRE8ej1K5rwTPqeQrmo36Q+kXs
T8e5HBYXpX0NmccFTJRhyuskrNvl72hlGej1nNq3h4+LS8dnwqEcw4EmivclhgLx4nW0J57HRktW
AaVTuS2WDcJXiqCFtU8ejQ2e1nek5dKrWpgEs77ChhnsIvUG0kB+KUQCVAd0oMLwNharQdAcH9q9
xoLsf6blU8vc6WJXqHb4nhUALYqyNB2t/jSk1wodJMY96oxGS/3E/ZHEFE2ZBb0xE7GmeJtYjMtx
rp7vuGIXOEWDQZc3wlgbUerT77PlF3FppW74Jt/3F284YGgfSd4I0JbPhPgeDi4MFUgaanuG2/Hb
qD+sEvKnTxrJqrFWszBa+rQL74TPOkWxaIstvDCMYTAWIbxkntQkDyxzqsoodMfMTZmX+UpSt+f4
JPSbUVjL8rpO9nG5SpJ5McyxnjKoB4NwZZxdeMAVCwLCmAJx1+Gsr9ICElX8LvhoubNnpKkpAagF
qQS0pMEl88Bp5YdaBMl9B2eTotPQspxvJQmS8W8h9KjEhmRXR54+tcxXY4nN6uSoodLeYc0Kz7NY
xPMsamwpmwmSm5w9vTiW9a9GnQXBvd7xLoDpJuNErhJ1uH+29mhGTvTrDAMJR8Sel4s2xgYHxVeu
Dmb4HjTtC41E+VRCfss8KPrxzryvPNErvBxDn+IIxjnzwRKrdBvopmecZ8FbefGUe+Ok+nbBsDTW
iXwZJojMJxibbUxvbT4bOVxDLB2dQt1X4iylLBWAI6kh3EsLyOvFbClQvNRtAOStr3qWYPIgMOA7
Ey+9FFBvsfNAVoerhCe0xwxNbB2KBMSD2lHlBVxeM7kL8QHTt6PqBPkyJZmqXU5uXvGsNVwTsU9P
FMQC2A9Lt7qzTUAM+cEsFhFqp/FZERZcySCsFCQxaD87XOUEYVbsm0NNOzx0a3lrmUCVMx2M2nSL
xBazOylxdaAc4sNVR0e6gnl5J7lcqR6etWYr6Jsc4h5WyvXaZ1HcRU8mqo7wgU5VgPRHvHgNpwpX
x99AfU8x+qKV2SLv55CSZL+tCsBS2tTyB5wLoT+U8qIWHwN/ncYubMsm+2goQqTsVRFIuxCe27qi
s7CDasCk0GbWSS4ucF/c9vwAlmkeJTa7/NnEDz9eF81n1T6KQCFdTNWtbotJjwBEMNnylT5ftmOK
DzedSr9V3KxyuiiTLqfhNKKL3xg7TWcOlamOxwEqfb2UG+ciTjQdiCyr0L03XQVnUFauf+8E0nVJ
++eyiqiLOE9gzHlN6E9zISqLisuCLU917BwHqLmEegSa8E2LvW/w2fXVruoPyxwMxMJcTSHZu8cE
Nt0QPDFHceNO0WCRPTCR3dydErNu3Oj3LY/nO/GhcCfSZTyS/z4tJJKemlk5jkfMPpr5KGGqPrgV
qak2kcfZsvPoTU2BB914GzW8Bq6m25ZUpKeqYeIseI3kJIpCYVhznppyNgyTU8hKy5Zw6Tit08/x
K3qeujpvtBvgLqTqq6r5+spXuKraBQJsgfNIPYrcDvvlktYAFBZz2R8VMnPKGY4/mrrMQf/abAvA
slVPA3S1Axl66fheNNDobBwlc4oSTBGrA6vriYzJfdjPaFRAEwJ+YL3EXpZV/uJGK5nKQdviSKcH
H0VMg+BgtR8if2/EAmM/vDS47canQN2x9zGE1pq2u2A5La6YMuP0OmBDVjv6KaDyec5fBdPuPAAd
wPp4R7YdpmD8uFFopq3G81zUN2N96JOtBsaHttlwY+yU8oOv4BPqTtaGo+RWnR0+gVwQ5LUVD/jd
4IJmHMUDPT3rTvkU7mICwzn4sYy/FFinaPaF5dAetjTpnfHzQgwYHM+H/I2HocT2aMySB0GbR3Tj
yMMQZsF8xH3O5n3G2Ge4HZbOHfszTItobn1YtDBtdXLIoynhRtSFtFg+YWIXbr4ta3t8YLs8BJ/6
kT2gXBCEiWTwfVjJ2+TNUmapCqsfU4H76knKN2rjxRbeuMsmodV0V/YbdgfWPcFLilXaLnJjkyR3
TX3Io9259yJWUh1POuc8PNOsTdpmhj2B0CzwBhRFF/8TgWL3bOu/OBKhTmQ/KbQp2Yyti0QXrESd
ILnLyTcMC0+eT75+Tb+Rmm3CklpsgkvvCJyuLvGurlD+32rcK9cg6PUEvjrkJ2YuRfLIpwNdDqR7
dBRzdpIEG5cjFRaBbQVz8zcqrdB7X0YkhgurDFdVbae/tBPbBsp28AwEAyPdt0tiK7otiSbspKpo
/x8WmK8f+dWZutKFXG9bRjr59fdL4Y0DPc6IUE0IELgD0zkiyWN35nyQ32o63XpK0+9/wUG0tlWD
gtUN+k8E99YefofP/ipEtLhS+HjEWYYHrTpNVmPnexCz3fOuOw0Yapazal8eooP1q5iW3snrdcoi
o+MceY34dnO/ubUUTsv0l5FmipZfLIuRdjZmODQmggEBSGvrs+yAIsu2lkV5A5T7Rv64nkNXTRuh
HiU5Mac38z56+SlaTOYQppM9k57xKsxTlHLVjarlGxP4zzXBzaG5kmxoKVfztresXgqzZDziciWj
ti53U1vlDkvvUsVczRtBYnbqPgrwMIST3O4uv+RhkxOnpO2D+3JxY3JOl/sK/F0P52pyCoKU++k5
nSYn/bXYlmaBW0U71m6KicczMVxN8vzva35TfF5f82pSFqVcyBDMxqN4BwSO7ces7zyRg+Cue8VD
UdHcurWtN0wwXuIn895U3UGi+jyYpaNAOie49X0i+PqIcYVFGD3eGN5PM1E1oCSS54T7z3Urr7OG
LC/1eJqJIY6OvXP5qH5RCrd8sWSUEuv4UVuOes/MPAW24iI7Dukn4Z/YID1bGEtp+e8R/XgWo+Fi
QJCWNZOY17+/jVr2hw6Z7Ag6q3kG6XM2+tzdxAC4wNxY5+//vt4376PpBX293tW3OFZaKTcZ15ss
cAhRSqGF+QCW2uGiv6oj3cP+w3xIl6qNWLKaM3Xx03b9GKIxRF32+pDIXfpiulcSDVZ4o/GUeBbH
41cBYBnIqp51zY3X9q1DdD3oq4/5gleUGMYMuh12oye6QUaHDns6dTt0d4iYTCd6vSy1Tcl4hz28
x5DPS449FKp2uGjuOeEhPxM3UEFvrDPyT4etr8/z6nQrijQoh5KhaYmnz5nxqTtFqw3I1KeAssQG
BrZxN8txK5fcrvOG/9v6+nUMV2BJXlqZX6SMYTJVlPq1Ssm66xd587tFZ6ORD/pGzOEtc1KMZX9Y
YBAla5aMupsG+dXxupY1rSkirls/T+VLNbeOmAZq49Gq1q11SghoHCqEEB3xi5uzeKzoGGfhopzn
yV5MHmmTOOpAB2x1VimSx02Wrqt+oRoHvyMtBQM7RQDz6GrQna0mOubZ85PHrHpIkPLV5koMlnKw
9M/e+bJSC5v+hOUlqBnGjTrcnWWiSFtH6qCxgWKe0Jf50acocjTUXT17V4diFkWLYMJWKy8sFxY+
r0qzPp+XxrgZpeOIJRnga6AD8Hn9x7mb03HiZymaynJjaUsD6lqdnaThc6ScrQsVvMQ4VpWFYQX2
i7BjIiB38im3tT+HTXtubVDtjkxm6CvexVrKeK3nrjZ43fk3MRCpRv5DT4zsMW7n/KQGFc+gjnkS
icYw8pcykr89UTih7mKCTBIaeR7gdcXWzKFK++Sh8nvSCfxCFtc58rPM9a1tcVn6pZN+tnB1ZuAP
c2hSQMaXyC5wAcLUjHhXGGqQvKBH84tQgeV58BHn069BPjSJagfPzw5Ry2/ODN8V7upXLFMeGuNd
yQjFE/djj30olrOA0T7SR2oHB1LGQIc926jywSQ8PVUxGOh2wnAnJK5aPHfVvHxRnzCdaEpXMg54
SRb6vI8/moS0h8dRWdfRZwgCIKLIukfjpnRgNMB6ZzaJbhznXVBug3TPKpRhAH2Ok88q3AR0fzAa
hJa3z6CU/pbrBU3XSHsdYk8kjzU2cBbEDQZCW5UAHAVPkk5ziFM/0nEVyUMpvifCS1++5jQygo18
mWvJfMzfomou6U96ZRPMTJ5AtxYpmCJj1fqPIQx6dNWVlGBTMVeEo144Mviyyp/o48dMXRZPt5p6
38Rd04pIoIaIjx6dR/Q+f28bspWkSZm24lHd0o/IHKJCogzV87TVzg1+mO1QxnuXcA7GhktJg6EG
TAJxqYbo115yJj9i9C3qoDl+KavwI9tFAL8+0tSFnM9JhEFYMKXmxGhXl601C3bkImORcDk0W1Ne
a3QyXMlBv1Gf2pO2KObKTnjM6jns6kw9WpdNer5X1GejeciUj0w8+OVJzLxLtmhFly4FdEZIDCBp
DTKTfkXjLf0l9XYWbvJfYH9Aq6hShb1J0MSSVgyZ4pKjvzMPK9K8qZQe+gfO1SCL4q0Ww7f+4tWj
ta6Mv4mhrIrmjDsKcalwhnGbxnYE91LseaAb9E+TWWjaY1riNsbdv3fnb5So/7w2/oeQhnW4CFen
gXKQG3k0UlYfCba0Q1avkUB+myg94/ABs7DPeEs0YLTVZCAy+jgTORpCwkak8WpogIh3eTkT9XlE
LFYzk7U5qOG/B/nnkHR9rpx8xCT0O/hjX9tRnKPRP58BXo4ESYegroKH8jj6zJHjvirvqrjM9eMF
GUrnEIKdvIrYKQVuhE2E+ng+pbQuN9GTvG0+85M4umiu80N3rPqZ+RpYz1j9hy/qK0bb+HRZGZ2p
ElgXAipqdqfaooy1JycOgRlfuxp+LGa7MKvnqsoIz9sMoYFV0AnOXzSsJeUkcdjfSdvmPl1cdtXB
XKe/xLfx8guv5RLMwXKGmxWhOG3435+OgvQFEQxU/KtNMaxz6RIVoXTsVgCb/i+6rYaE2JjA7bUB
H7FaGqhVE3EpNXOI2qUEW2x40iJIVcWuk1/qfi0ZizCYl8F2kFZDNg/DI9sWCd7xnFDup2ZNw/bc
4aY0mUcFxCJjO/EONruONzQeiPO2UozftGhGfnesPbQ4f7Hkxu+SvsoTzBKGjRwAgt/7yVuCMpYW
olW4+r11JwAlkwc1sUwd8PFQWQbR+mLcB+Rct+swn+vGIpXn+AzFsEHfM2LEhrnEdPOXRngX1Vty
hxPrXQ/Wfe6AcZjAHxTD6147iRC/g/UFARJ+D7Pa9U++J++Fu/OOf0pclDdKsW8OIdOHZEDWU0Si
O61vWcSmNNZhU0nikRyybkVbvH8WP9XPkRDgimJ50wc0gB0xBBI2lyVcGVbbCVGv3/MNFAIf/pNX
rvJ2B78bkKh8r8ctCs4MKDp0uoE+kMdipLB9f1o5NA/03hZMPBAHL3yEcEcfZXgW65XwS/ulzIkx
XyTPKhssoIQ5cEZbXahGCUSC3UnOb7mP9oD9HCPKt1sVhnztCPifj8KA0qXKIuEAV4fnpDXFRr8M
IhXG5SRnjwYm5JgKCwDNrd08F8tuKT3kv85Afs06uLjtQ3S7Fv2p8ILV9t+DuDomm1IQnHORQQAc
zlPKvZnfn0LPsGmszX14SQxjfQt40KZbu/4WSaOezCcUZGjX/KFM8tNMzGuuaszF1Dmj+sheop5t
3Zbno6d/YvFEqwiJKeTGedqs1EeZig+L9rMX4/MZe/hzne/LBzECHu0KGPd28rt5kWBckplsUkF6
mj6DuQOsku2Ht3gFweMI6yNOFgZeVN1T+houlIc8Wqkm/T2bbzUQHQwI4Fb1L/9emH+sRVDagjXr
dBRYfHgcX3CWITKCTJBxgg4mveJSjPHGZEuXQX/xxcfsvREQ2EHRiKUtooWUmFX30oOEsB7eEsp+
Y0VN0w5TvikuCwEgidd/Dyag9dD4RBKDPpiUaAi97aaF0IKdSavNk8LDimHEYJUYnXnSPMc+3HeF
HgSIiURIQY13Hh7hzR1WsP9+TD/h4whz5CkhEHo5drB/j6xXVFEMA3rLlynEuUFAGW7x8mjQJMKn
hTozx/mC5B/6y5MBeOuKNGxp+UG738KiMwIPOwNWxj+hFKptdp4S3MUuofHN4t9D/emNfh2qdnUW
uai+hapwmJoIGHqFkwi/xvBVxxZmQxMcTAubbBu7hRTrn5kurHSKznqZeXD1bnr3/7CQTKHhk681
/33b2dRCGU2twMFI2ZNucF6LCGmSzcVfTuxUGrVB4VWkKnqIfsYSmY6jVF6jYdx1yxDrh8diTRwQ
aKo6WgHj+gTimz7haC1za7jT3ssemMmrTCelj42HW7YKXJ2m+gx7gFGf4T7RXE6KO1k13zqG/4Ay
/j2Qq0leGtllrMRAPELJxiohrReD5hElKS1k0HRbEbejPEerbeE779x8DN9fyN9XvzotJlT9WnsW
JiynKz7DaqtUS8V/0M57skpjh+64iqENdeC9bLLAVcvscoqLeY6wAHeAG1P1x8FM3Tb8xiWd///+
qrpzrF4kLRKB1nC4oZ7FJAc3BNWmqxq47JVAgTZrYDgfH7Vh1r9OyK/wcWMU01X+XvF5JF9GcdX7
KrUqg5/OKCb6cA7laYeEG4vG5rX/SPdU1IDOoT6jumWZRjOw5AQQ/rq18fzQ8/x7GFdIcNbH2Ric
Y8qzeRQ8V8kywiG6di3qFzt01A/MXKxk2XC4BXy3xadbA/gBMft7AFcTU+izxqr1dHobmH5IXh2l
E1myK9a0T9JNRTvQd7qDHK4gWNijSkgqhuaVPye4NpyAjtrF0LldgxJjhmq5E3/m36/qDy32X6/q
avYqatLEQpuLNGf9u3iJ0ueS27DvzpjqEF5K3h/SqepRAh/BUWP0iEKX53zsOc356Az6YbxTGeAu
DrTdWe6g77qU4NvXjIqnVh4GPF0yAozGDbEwWrNOzENQHk3yEjLiULX7pNnH+Sz5TSghRooXrJIQ
hc0g6K79fYTezbSFVfQOgjjM22F16ZcxZSAxX+lOp2TdTh29cJaMj0q/xC+/MlfI9UrZbcncEU4D
h3GAh0FbXqJVNsJqX0T5aUznZbjOlbmV34vBjogoXKoNlNUNf8bTOLivAvCO2z14eXrd/3rWV6hv
JiZZWorJ9KxjnCsWfvCcYgnBbZ5CaUfiXrSCdgBHE5KrPX5K4bY2HVN9zPy5Sa6X7946lf5QZU8T
1CBDWVPgeV2TpocySPK4BCuMl6wV59rNoync2RFo83qW/jzqU5Qa7PIb0+5PCf39UfzPha9Oolne
DoUUK4ClW/kC/Wg+dK8t2CWaHhSDmH5t1CViQWjMJ7/Yx6/MBdGblkztZKrzW00aZVqQ/jWcq8NI
V2fDJY708ejroEa07ypb1dcU0e1kSHQX4LoFogKEjIhvpix8heyIUiZCWGQ54THhl1Rvko/kw0JW
2Kx6XOM0qhkPYV/gjYd/f7PyDy0uXhsbrwz3WpFk/eqjHerJqzJt6O/kj72O9S6hWAR4WW6de8TI
qNzExC6DSoJWheDaZxT4DWY01n2RS64An5w0LeEJfIkvmhIVN+wM6tjZro7pi/DcI+GDeshn9ou+
fZC/iPpC91dSco8vF1ZVyl2wOS8sjtcoKInx0BeIJZA8NJxHZub9JGc6AZ66co3rgZ3c93PtU6MA
H2wUopKOZ8cK+eh5Ee6NBe4sXe9kq3qBHtYsTvo+XPRb8SntFhlGRfWneQ+nTFZcKHrY5gywC4gp
Kd9xiVyI3sWFYSe8xoVTKTTQYQXCKxDvW2MGb3iI5gZCgxm0AXx3YBeuul0FryB9Gg6dB9EuceI1
g9WwvcCSxc2eIVjlkC4RvBB/BnNLJVHiRSTBKyT3vF0akCdommr9Jqn3/HJaLELOe4cingSQLWev
bfagkAqA2FMsXvHOgGE3ku5UulqxEDtOJ5ByrYxY6FVnuhcW+LsJS2ndOEPtRYbBqb2DDdzcZ8Ca
7wTnlDiDoXdamqNjxXNVWUAvwzw4J+Q8QHLRwyz04CaZf9wus9YDddJjeygwd8ZiKHbNCC5G9yHj
4oMH7aCfl2hPhQg71XcFE7V+Y4b7vJ93oNWj+XjWbAzoP9Rxdq720NdvTNtpefv2kZGhjIOpqWMa
erUdk57uVybOCEcrnPlb4/l8ELfFHbztoWAbBJf33TZz82NJjBL7Mau2c15KGzTqsxQhO42IWyCa
9uN3/2VIVxu0JWjQdFSGJBGSIdzXxYumEMUEQDSiZkUOL6DacyN02udoZlKdz6LzQR+XF+UzyjEy
hw9O+BRK3WRlHfUNPmd+vscQWq/nbZVSCngZgp49UZUQeJSZUexE86FVEy9j3soXvDlmveFMNuWB
p490Wii3PP9oLG+tGT+v9ABhlq4iaPtGclO6SsTWj7LBWqRLYToMyTCGTKcigGkX2N3+f2HBMa2a
31/4/1zz6hjI5IvbKrKmUoXzA87RWDAujXU1bXSXRfVMekt/D/XfRqECmnoIb7QF/6RDfhsApizU
SyLuV3/MYr6U4klXnMdBKAll2rfP2rtB4ButDMRcL6QlN7SUmXsguDgesevocJLmWTKLWbOHubIW
H8oty9sxmAsPoJx3tOtXxmMJNdu6y1fGqtwQ27LAKWdnLdVFs8TbBkjajVfd+qLMTMImxaeGnHUJ
mNFpzg7c5GSv04y75aX0A4HRkmTyttSp0ifG6gpxELsxDoYYgEUFG5ySdHKH24JSBTUZnqsTqTYt
rSmCZML/bnzWN69+tZUbcq5ognEBYnjHRdPEPOCheQjhFYaP/adkx3DdniMnv5k09k1ShfPwX7d9
tWlXUdhEVUqLoIIJO7lGd5AFtL2ZOA17E+o+/86vf2GM1+GCLE4Rwtqk9Y7dpOwnmXMXK/Sf1mhH
5Hhycf+jty6FPRikbM6a/rHWRDfSt4Hxy0cmcNF3CDRanInb/qUZP7qFePz3CvljwfLlRZpTdfdl
vvaFL+Zxz6PUtwIUd/ZvGL9Ym818R9mp07F4wWLuz9geyvvgJlr0xxHq+nvhtEFgEA8W4f/VuaL1
m8LKfZ4obcNPmp++5iUm/b5JJ1PM6wXeERqs/uB3ybeDkuq3cUyfxl3+CXP9hU4tMXT+utpTxFT2
Bbq1sYpZWrrftbm51fL/Fu/15+0rsg5nQ5XJaL96+35XVZcgasCWaVoMNk1mc1Ef6vvSRpVoN7hr
QecNcTyE3Mrj0vEqmXx3//3G1J+O9IAx/zWK6zbVqIS1GVR8epV7XuYf5rz3rAVBd9qn0c7C5zP6
502NJj5ctdJRD5bSZc6pafTtHFLle/MODUjGBBIQy4XDbTeYPZQzNaO5x0Iiwk43tjp+K/5jEGwS
fa7RZn+4/Sn9COV8vY0r2ADgVhrD6cWHy2CnDjMNVJ5mzzq4w8fB0fc4QoK2ktHh6R4aV0SfWzwc
Nv9+mD/WR8DjJNVwOtBpav09/fU8yPrOp50aXhydoF5bf6Av4/9WsWal0Vk+YDNYHXVUYDPxw/ek
u8uj8UiMposj8C2F4w+APavLl8FcHQ3OTaiIUcn8KsZFWy3U9GkLaW6WreC8fDC3VcDHGYYtLXIF
C0NJ+uYWaNONQunHffvrMK4+ya4zq6RXGIb8q+csPiUsMYSpUrYMmy0HP907kwjFG5jnD4yov2//
qlZVBEnKpZHrpptBcGnDzKezgqbROrrAmb4FVP+I4X29z6s9rEsDuUwV3n2f7zvDUbyMADgO8L0b
SnRuypNG0yaCjP/vOXfzule7V5lEYnm5cN0SXsJlSetOcrj0ni4zeEIKboN1cHNqH8qnG1f+6Tis
IAeTiTWeQPqrxb5TzlY4TB0hak6rJ5zhiMC10xACtDHJLJ4mn1CbBrZprqRuiXr6Zrj2TzDd1xFc
ffVBQtdAG/vp3EAbVFZXweUgGe/qmcTBrSFuRn0vWXcNBCINGVq3jZj66tGsVsKwlLHSIilSwaSm
t/2zm2n7S7uPsXcI+swROWYgYr216Bs/wZvkWxK/OvlWcuT5e4UQZPatc1nB8yIXttwhyOweZPJg
71LFtZ6SO791zf/g7DyWG8eWLfpFiIA3UzhaSRTlNUFIJRW8JfzX3wXdwa2iFMUXb9IR3dXdJGHO
yZO599pQf6TcsrV3grM7aq588pV2V/ndNT67020f3AsclPQVXABtfzrm0lqw32kIgr2UJVd4FW7p
BKWzn053+Qcg6DLk9lA1rk7S0VQfpI4wEFTvB1XdiEZDi9uvSSrAUCX7lexP2hW4n4bTHY2cJ/0a
J0v4XqxafDTMU/79CP1gJrSk5SzFZIcevPS1rP9RL+Sy2YJuaedjmBDgndzPbm7t2sgTl/KHcCvj
XlIfZv5I8RmDeRPCXyYl6h04KUcpE5t8T5qOPVIKwdpTHyI179cni1UOVV9tX3rg1OVlOq8vVDQL
S6wvlozzBb4ypSKuh5F2E3F+8IV/acxovZF4X/T6d+MzHZb42rwFRhpeG8+4nr3krnmPTjtCLdTw
c85uLSxSIHw4rq7oJVS/uw511Pq0n5gF9VjNveHeAuWA5wyrl+QLUCgH2zpUn9ZLKnkXd6yffhC2
SGQiGkmj5peG/o8b0KdhoE4T7zBx9Flz2/QrERXkgK7uuksOY/xiRrQptdfWOpwKJJHoIQnTcRQD
akQm2fX4keZXobp4x5ptijfS6fAAX9pDlrfi/LL/+S3P1vKuTI0qMfmW6oqHAzVSSrKOm/ligkAN
5N9umBdMmG+EWwkpnzMrF8qkH9t9f36Ds/dWketTUSYzq7vfC1s4mLKIRnWfzTseVKwj/Zrsz9ll
YqGvNdUPjXW96QvaAErnYtyoQbzHv0Jf/f8U3H9+r7PVH1xEXcwx3yvIcGagZvNB4m+G63DbN5hz
OM4A/mANplP0SbykgZfwolZl2cHP746BuZaqW4GkYJxVPafSqgR94DuEC2FL/Y3B389bMi+uBQ+L
pAMhMHTD7P7SJFH7aQMyLJxnnBgNAFRnHyxWp3k85aREp/mqyBzTcGrTieUV+siO4i+8LnNbIsSI
SfXg5/g5hbWirHFl6pU9vQy0aD9wEZFtLcH1SQdP4QYCJ0kc8UV6HX6hYNFvtFf8mvsBsD5MZFr2
PRRldZPRwoK1/m5tMGwCSDNNuh+YSLda9DsbPMyLmXMpruZrbzi/zmQgGUQh8WsZnf69d8ilkRSB
wW5n9LQUj7I3PEQ+pWSlbuR+k5JJs1Ln6yBcAbVCK+WL0c2/l+ufvgE2Q92kaStD3DpvgPUtckFl
qiXeQwGwI+W+iTnSpunqL31vnLeL2GyDeJNk8e2lzfOnUvKvjz+raLOgMifJIo8vipfBjtDZuJ1Y
B9x8NRyUHO8hsr5se2l8/tOpFlYILCOSmBXkkmdlxqyUTYdJRuKMRFgMIl3XeJadfC3tepvhvt3+
VjTghM3qdDGj6KcewV+fLf9900u5GhNzkfKdYCKAkbRsaXhqpmuUXSFiCCpbGUym070SUMhFh7ID
2AfRBo08oKSo/Oj5VxhzXZPIhGdlBWtw3FZY7ygLzaU41BUUE9h1WT7NwEHCIUa+1l2oUuUfVvC/
fsbZqxqPddcXQyIdAwidvwmK6X/1QGJYKlzhuHjWraP4Mq/z136Np30jvOIOBOJGFzV0U8mh0Xvx
gCT94DJBvsEbhfKcJ1o7f6E03RDkJJmkI21RIBCi4eYiMUEObD1LW8TRJvwjLJ7kgDQsKbXfz485
SUFitEmEFfPCCnEaco1sZ/BMMnZU29cqVT3rdNdBDJo+FCAOUe3GMiKH9x6PcHeImGeT0icRC4mK
JlhjFqxKd9L3y+RBfJyUgy47Zn6T5J9xsykMMoxduQOVseA4VUJXrK2+zm8IhlqbDszlBDmfYsvb
+o1ImcdRcRBJG6ihDjOEUMuuPaPzGsmXNuXk1FA1lWsL21JybdSv2GsKMgPjaZ9mtwMplOsqf+/T
X4q5J85PBE+mX0XEhCDsgvMG3qPX7pJ6L5bPVFf1Xgk33fQhpTvL9IRw045rS38a6eiDi6Fbr6wy
Dl2xh6SpiDbKvIJ2mo228RI/XViVfth/4CKBdgLmY0DKPXs95byWIyHOUbuy6LZb8uNRTmBSgh4D
8gxw8p3o0qAVaWn++5PVH6p5Tj8UTti0UAeeTx8NOVK0qlMXOVrvRi9QP4BvOWQHwxlt2XnBAtV+
Odr6Z/SCyKZeEC0BLmmltZP6zoCznTnG5M3xVT37ZbrPQh+XQvWFmag1otP120CHRbqXIIl2a7lC
oHGhtvpqM53tKgZbKMqqReP4rQIkWUFk1kLwvX4rZtBzG2cM3q3gISHDOmlsy+dkoV9ZsMgHZsoT
QbtMxVrJUQvNDxc9W0K+5nDVnV6jKGLEiMWVs5biK4IjzsjVvBIJPBkv2XNEWExhgz7FxkxkdvRZ
puQHM+KjK2AHki2hltwqb1G8Hug609LkiWEUXra7MPHrwa+7Xd2PttLf6LTqRI2u06MuBvTB3/tq
32hP8AOYmy+tz4/xbehWxOGshiftPpC24qp+SmR/7om4erDUp5zie+p0X9W3rHqxdS+VsHnvk9dL
RYrxQ5FiQdLG3iItHvLzUacituUwZP14JDBdCz3WGeEXE0vKbMTGibVNMZYEQ7sWW19minjoII8B
fCsQl9gcFsL2xvyoDPq8vvWm6aQNG9gzfkNipLOgys4JLgW+ZfOFBMpU8sGhoFogA+Nh+ggUT+wW
S3PN00hg4rO4h9cjxCRGEcWTHfqUiVT2K9RvzI6TKPf42EleEXyasQ7bfKekMA82PRrwwIk4CtfY
doW1xmJS+k24VYqjotjhxbf525GEpRjdugWYx6SXew7mKqJSOglBKUNnVDwtfGzMt145KtaVzIk5
OFTWNp6vQshIDaAZk0y2uFPgkL8H+jNdCHWFOboBPiZCXA6WjC2Sik8HI7jVxGE3w0fKDxorrgXi
I5QYrFKl1ph8+1dVhJLFhA73nDmuGhaTnJABQhEcYykrZmLJdwYtFUKnc1fyxqt8A1uETTQYIue0
4CNk1YEDbVxBE6PDVMz3ERgKUjOUz0X7MCPBn16U8Dkdd0jfHV1xoskjzGjp1q9nkhg0p6fbrD7S
jBabzdBcxahX2C6it/n4VcdPxUs1zLbaPDcqDBKFwCk2BRm+Iv+PkHGv2+erMdjxpoEMRrfNYDLy
pdDmOClsw1ci7EyKU78f95W6ToZoOyY3Qv0UBTsr2JsToabMKB3hlgnMA1LwO119q1qGMbLXlkcV
1lS8xsKiyWhNDq3wOXQHZPHznQYc/FagDtmosgdnO/IYmzc61hCVEbCrkBPd3iQS37Pf/HsJ/j68
+XpaLBJ1JdAXmnHWRS91NRVDs+Vp8Ua3Pd33cHDx8i2xlrwsxcEAG/KwTI567ULzQl5qlr9WzuWj
DctAKMbx4/u+E5RtRealfDSih/DkZ/dAoWJ3meEAZbiu3gF/skwhuQQ8Rt7qXQBC4FFeJ6v+YWDf
vnAhvu2CZ9/mrFBsArnThGSWjyNOABK99iiaPKFYowfAKLYVZVvniOAkV0zw//3R8teQ4NuVYEq5
mGHZR84BGaXVVGJQKPKiDa9usNXl1/jMCBd2lF/W8yIvnXuaJSbWIco6NISIJ0CfhWibGCQTAgeB
O9pn6vvyN2ECd5x9IcUMxShBZ7Q+52xMxHT42UZ02gNWv4S3LLvWWjuC0qTRyVKXxWz6HPvWS5Vn
qSNfLnzqzH2JxUaqfIVIrew1Cd/nfM98TbecgADe+E4vPAFs2nt1UOOrCRydsm3AjOuPAU9N366z
9C1Ub5VqqSWuEmOVDjfs6gpIPBHVWA6crWrAnL6Z3b6zRFAXiit2+96VKYGi3Cfx1BsnyWYhavir
6jb6KsIjb9Cl6N4lkvxCaIClei+CmcWdJ8sqfO0VbUH8fjL+OmrS6sNarBdY+mS3ewt3HbFxod+t
LAZqvdeFO2N+HSaEaE41E3XGYEPnda9vtOAazyQIOlLtPhRYT9GV3I3rJse0DNq6aA5VVV2nIRSK
6qZuvTctxW9uvTf8YdeSkqZ0dpuid1GYfjLvWdbDT5EwtBpMeN8z7+9XRYPovYar9UsiIwTWW4Yb
mBi3YfpskLzoDf3NgS27uEMxoFHCbiYB71vhVoP1VjbPS0PJat4G/Si627R2C6fufaxyHSzObC3G
buoP79AXeBoav0T2abcPtKDsJQhFpj/qR/MK/4hIgXeUViTHUQCwZ9GKADw53eqyZ5WOWnun4iqN
VvGHeN9ejyQmhx5pcw5uPmv0ek/yevm5WmmuTKhWup0yd3oajC3qfl/8hcbFKV6Rk+c2FW+N+s8V
NlGwt8Q1viWcwJMj3BEy/RUw0B+F1cL/Guz+5XRDYgZ+tkWPTsG8GoXFoYK4iNm2k1hINqddPziU
+qt/v4/fRx/LUvDH63i2FAjlKDVKx+u4gBIoS1+Gh37dQG6YmfOsLk1avg9dJTo/BOhSQlqWyEL8
9xFVGDu9s7RaoSsQ53cNiisFJKRGsvVDNu1ac5N2x5QgBethFA+kk57YmCSm1Mgvnbb2YHsN9QZK
mQy4JPJOwY1iVo7c3A5keYjCW0aaafBfs1C1utRaNH+oNmCtmpLFj+Cv5x3oUxlNVl6ICtdq8ETx
tWGdZCYAQVxEGBNNmI0+h/oaP4fKIt6Ft0q7Lbot3loCh8zhodb9GrNw8RxQIAG1LK5U8NKpdos9
V2tvh+kt1bDT2mW6SvTNbL1S1hnA3hLMzNO2rbaT5MObgaQm+8DYgD0S/HmEODIM0WYm62s4ZrXf
ppQPiFC3c19AUtwWpIadPsPCj0ICxd36o8M1XTtTs2XcoRE8gck+2kfJ82iUq3qxdKr7uL2t6IwZ
zByVbU4bXbrmbV3spjSr5vjCQ/i97uWC6uzLKvlN+CPOz0adWOldHCYqG3N0SKJVE7DzKZyTZld/
E96h2rctJ9ODRm3VPSmU+wl8W0ge0S48fp3hInEAk7m11JsKRzZ9VNRdjYcVEdcRJpBV46jv9FaT
GbQnCRN4g7c6tv5nk5wP/rX0Cm8eWdpA/paee7JubycUD6XhyrdltV70MCENUce8WZhEIRoedFsl
5+r22D5qjjA643TxZfkCMZxtlXhtEX4g5wGcf95CG/LuxHM9qMcsXrRZ7cuJCOzdgoJm8X2tmU2P
LvOqPvJUqm8bpxy0IeW2fec82bwQMF8ZN/VDPXK+NTwN8/qu0e4BOy+xBf0Vjur7PEfJh956g7hZ
5Gk5sVpeWmK+O0y5uwRUAcQyaAR+U2NpQ6lKmVKoKIFTOkzCVslfDRxA8RW7a60/wX1kzXYSwKVR
Ak/9qZx8Y16X+asMY93lKIZM4HTTgJbHpgN4maNyj9fU/vdS+H3AtHxPzVJkujuW8U1kIaktTWvG
T3xP0ek3sQSRQlAfAkbRkbZBt17BGIiZnHV+eGAy/Cr2h3HaUsOe0hvcZBLKtsVm9UA01ewEdumS
p4v/0a1vLs+Q9W9nRYnJEq2oZe1e7A9nxawySKdTPBfyUaihLNodYQYrzWf1iKrNkDyWYIGAfwnK
jdpdBeWe3pGq3AnvTNOTe8W878174alcpY58B2yKmCpqrKDL/Tm9N81HfiZZFzPnb7KCCAgqt4tw
U/fN1lZ7h1QYA/SAmyWHWfZ7ILPj7dQeRKl0MvE5UCkb36PkV27ez+qThfz2xOFPRT1IHkpz99ip
AAH8QLzQYbF+qGqprTWDDr8lMzA9uyKmMBV6KaTysTI2bA/U9bQIzVu0rPkCdiEZuPMK1fTlzouI
rTFQ1BPPgdNSvQuZFq4Nb/L7cjWgpnmfeG9ML4crpq04LVlOLPi98mZAJnYopVC/KTtFZWQTv8y0
B+YZgvGw7qp9JtCUgVdF4s0Kx0e0zA9qmLBUnrxc1HCBXXRLm+tmkThhxbhFLubExn22mB72QLFo
rwTqW2NNTpWt5ChfUslDbSW2a154V4HXiCyp0g705oYYJG4suz19lZnhm4YtMBpuSxSulma5UUcN
tPSW1GsjOozFBQmL9sOhBgkemVuwcRXONsuf/zEQFKpAKauACy6a16r6jAVwYZDUDMWBkJD1U6Kg
QWotMloBeKmLz5byULegLczbCkRcuitruPPiyclXRuPowxV9jhfdDn5Fj2K3oEnjz5Y3SXL6a6bs
pCH2fhbeSdBrMxqIJfAOSNQELCiGxJF235fHpH4Y+sd5fNYvRYd8TTfPFuO/fuzZQKEfa/mUy8l/
D4+meMM2Nalb7bTOU9YJrbBbMvBwzGugD5JiQ/ROjgQvcwt5pQa29ikNnl57HZgKKKTcPfWgttcN
P8KAjnqloHPhKJytugur2lfP6Nv3XtL6FiogkKjlrfnjJmlS1iRTk3GTtppfK/5p3gIhYXGbXqc3
Lj0aDCxbKESNg6ysTBglJ+MQ3cGPeaxPnpgdBbhvAkzK6uSZ+XtX7+UThXjlETBj8pA2BeCTlGMO
7J6r+vRgxT4EHyiLwI1qDlLXAz1KBj/ivGcqMqeepLlLX6AYbnvtKQAzniYVu/CqoNdg7o3iGIAs
7pPHFLW6QthHwhZXRBQE/17uv3f0WUARo8gkrIB1V7+mKX9cmDxpqqaU66XyRU+3r7q7UlmFQLsl
lSzo4taEn8KBSfMy4wYCH11VYq2wXxvWc6a9KK3lRNZB4zHPcNeY7lA+C651oeNqLeX3+d0zyfhd
3jC+7PmaJhTqaerCYXnqJk9TEW1scjqRDqOGvEghXaFuKJ/b8LENd3X5nlnbLN/X8pUMGJpm06ZV
97LF5ZUFbHEAR5BXpiuUPgotHekaj3pFPACmcx83ocjxBIlXRedmp+dI30z96lTDF98RlwYwGvzS
HmEcCXozmglUHy0zUptod+BZK7k6ChDhajpViGfMel+C/3EJ9gkJKHIryZNOB44Vs9crnDFje5zf
9Fr1o+Q3ijZGSslVLl4H4Ibvq5HBtDKzgqHlXQfCixhdt+mOqdSFDeOnpgyvhISiQcSvTZn196sh
9clJnhR5ubige0hmCcguX4H1bqPd2JPZtYVfiYGwrQ9jtImFVZnvhdJpPkvACMV2WnNlLzyUPy2p
f36ls1VGiLrw1GfS8pUymfxGNiYU5NTmMNoXkwqOsWUK9KTvRfh+Hi1ugCYsqXHDnrY1Eo8b9u+v
pHwbXCzviQEmTGb50Mwvx/sf74mZYywc01Q9Ev9XoWdo38PhTS0P8P4fjRuYSFeZizPEBoNJ2WBq
e9nYnAhmax7xfNfLrNsMbFOidUm208o6pJfwKeoPFw2RP3CQJRODGcTZEmekSTYnRaQcK8FfeubG
ypAfhdMWQ4VLUN+yUs3vZNncgumyHjqeUC9eszljCog29NDBON1n5jY2QNODifGT+RHxVwHSd9Vx
2mS4qLW+xAZtvIkEfjeVDyvzkl7ouziPNxy4DtN605S1b5z5UC/TUu5p1C7mSZr1Tp5d17cLsIAt
EfwMC2joR1f/vrtfuoezBYYhNbIQyRTpxp3L6ashDNNcz5ZPFSF5UNySZi+vitNa4MU0bEXb9OUG
SmvVX7eAkU5PaQF0+iGP7hTsQMsUcYo5UQGd/FzoDlrkUH3gEKqZ4mm8+nNJlMJBam0xJRLTbe5J
zBg8NLcgV2w2ixN0LsvTUBWRaCAwdTz2wDNczXTG5lHhiO+b1TOCtCAjG1J9y+atPn2AVwqIhluU
MjB9xBN9lPZOMvcxa1W0BdMDdfrfF0r7obo0WQsW/RlFJpqGvxeLoLK0odBS5Yjhx+448X/U+ZbE
V9mT3gsSS9RXgq8t4WnoNqNxBzWqmNaK+smxTVurSMTVeKfh7SIVdok3IibvUwW7QkzvZCAS0Ccv
SmgHXgcezhljM1BFiMYvfQ9FNKCA3Br6tiSr2JXxKDJoDX1FEtchpCWreuW4/O8f+1PRgETHUNDZ
KUsMztnKWLVWVSliojCsHLwZ1YSivzaMCVT9kMyMn30SC1QAa6yNxpZe5rxrl8ABTKg3SXrTlCwA
dwAO5WTHWf1keHV/Zz2YN/qzjCt7dugo4Mduh4fguX453WFjJakgtTiDXGeaZI9MmiOVGBFo5U9w
OtPuUDMjID2GnuWT+I4/YUGKO82+PiGWZgaTb3KSB5OKf/jvK/FdjLDsu39cibMFuZZOg1zIXIlp
W5LpsT95Bh9ZkDxjy/BUENubX0eC0aM1nQLRZjIZohoOwYRxb2yToTlTzAt1wXd1zdnXOlvyQgnM
xaTztXBc3QbbecPBj5fU8tCn2qjreBHRcWUrLM7ChbJf/6EmYY3iiKxzSlaV8zaYiWcja1I+OwpJ
XNkP2q6E9GaR9+ZF9YusL/NKLhA5IxyVGE9KV0G75X7rhGuDODZeC21mwPBuxkS03qrJRxLuMSA2
+W0vv9cZYdLxS9u0Xt+NEBeRP8LTNVxBWoW96ajCFgt9KhIKuTLzq5kYidLrfqenXQ10xJv631N8
o1UP2ti5tfiuhGsCp6aRNGRznwe7Kr6A/fmpu2Eqlgnf07SQeZ7X18IYhb2RhMurEkgv0tK36ryF
f8K+HXpmsGbiGE++em8m9GMYyJED59UGkcz0CEob+kgF8z4g5oRe8NyvLw57lif0fIX/8wueCSL7
wIj1JgiWOld0Zhfo3LBexHaDm34UXnJrGrZ6/Pdbs6yF//pI4++1MoME0MyhsMx4wjVuQe/LgXqx
s/QdtrO8BX9c+zNF4zSe2ljL2fhTCYqALS3GjdseBQUioE2W3Td3kU9C6ytRwsTM+rlvJXgPsZWC
QmcY20yeqMDuvoL5WIfEG9tSe52r7hiQxHNCq0fhimfRU94KGImbGVMxkUVd4jZ3S0cNhwgnIB9a
gaQ8NcY+SXaKgoc/QR1FqC/Nk14Z7PISbf27tI1fTXlAq1SRVUU7f/+sIGcmJCw3dIuSBKSgZN93
n+lqWMJtvQl3xs0lWZv8Q7eJB5z+LINpJu7nT3nRCr1opaZ8bNAHuJWJr5J8vNUiCSJa7B7diqKu
UsGeA2/Ywz+JwDiErmIzSOEcMT3iDf8/eC5/Won+/FZnj7YyNMZJCix6YOv00WQ3NpTNdNO5ui+v
4W9foh19F/ctV/6Pq3D2XFcnQ1banCuPxxMthA10U7ZPb4u8OHCDtZKuUWZh/p69jNLSvnRk/fnO
//H5Z897WTTFJES8V8xD1ye61oyNpVeazx5FwYJMF53g7d+v8o87jbroUXTJQvd2Dlkx6zLP1Zg7
3/vyb+IMvMgxnuhrLSwPxEZOXDjAvC3E3Bcqrh/L+j8/ebn7fx484tMsK7khf/Vjl4KYukJq7oLh
Xi3fmCGjl75uKUoQ9rILgxUnjIbKL34qZBWAAh1a3VUtXzWuQvlgDGuwhd2mGbZBfVfK2KjK9jol
+5oiA9AR6VNo7PpHJCO6vC7jmxjN/qW1+Me6SlsgFDLiUE07b9oWPcJ0vdYYvCM6q36Bexwg8OH3
0rDn2sG23jKp4ReRCgA0S96Qjh3hyEKRBJuqZQz0qrYv6bi1lJsEyv997VqgAeJD80jAPbodkkS9
QPRjogL2s1PZhYdxEwT4IUlW8nW0P/1mXgLBAcExOUIPNVFSTxOH/YXHX8M0STj0wEagWpcqOxIu
3NEf98o/fr5x5gKaVS3uu5O63NGFyk62UY80BffCCQWiaXhdf1Wajd1Z23FLr8VDUfQCu+5UrE+E
K7R2COAgCTexukkcQXSxogSnnaQeLjzyP5X6LKuLNU+D93R+JqqzJKvrdJFH3DRYt6lt6k2BhRy5
vCuiu2w2y5QWrN6FYlNZpp/n++afH3z2fkvpKMCO4/SfsnEG3vKZrLHxTQ+CsyU8TWEQFHermkRz
ubpabvAyKbytfpv24ivPVlWxL3OsLyBrHAVI3ItIEIcZmhcCs78zORYFIBJnnmA09d+GD0IwpEpY
iSrl5wiFyk5ggFl77J/msMmoxxMEldR+cP7JcBucReOefBCzzTH28jbww2NFEKbFHARArcpc9qwY
bsZU6hsYa0fxdXIKTqIn0iBtHfE9FgtQ44wtyepKbIEZGHmtwXpE+e8uQQDcw753NWYA5VorHahZ
TPLhYl5auX+8YOhNNWsRnqIOPzs95nJjCGGhLhNOQyHycE3CLgzdgQBB+q/28ELwCeGLJKIqAZpg
u3MlbJapsOS520BDpwsHCGXZqv5+1FQYFLioFCYlunlOpBO5YrqeGupRzlxJ3uvTZm5XirkBbC2E
e6aOyz0tyluj3Ijybs6fua2StupU9DAYIKr7EfjrSkVF0XzOpke+3Cw+D0zoWY4QN0+oaQd/jH/P
7Uel+KF/Cbf5VeX84wdoZ2tJovWmmje6yl5YgbFGFUIfnnZYDV6qjFcNPIt64PgBshSzkZXsxGob
1tt25HLKx3+vGD8+gRaiYtVizMkbfFYYTG1cGvJgqsfR4ijrAc0w9d1J5+BB104V1nK/npCa9LTn
7HzRYYYdKS4AZRC7rko3Tfzu9DRUa/W9ybxJXfPOXNp7vqbF3y/Y/77j2eKSBiFQztJaxpthsUqq
G7DtYr6VoNNgEIxxXRpe2t8pyVaQyLy31WKleiVUmbjdIrqVwXqB8zafFaeUnRgVaCI7mrmvEFON
TLyIcrywXfxQbvGMGho6WJnB3rejFRPxIM0EvrGw7hDDbpXMKTZMMJxwOzBQbB30EIazOFYD5F6E
iicX3pKf76vJTFGRkKtoX3/+RwlSlrNQBDI+UH1yaPsre2UkKDqys3YTYSrcDNa+W6Cibf/R43Dh
/kecBxz5sBQgOKXRZ08gclQwNJ/JAJGvtqvKBzP/7+dP/fFt/t/3/Orh/vE9u3DSlNES1K9ZRnlM
hwfkXXLxe/LwNyo427F7EEzUPSOgxsNUEJChuQTakE93r5qOTJce1ZQzHHlgx3cN20p0gywum25E
yU2uJwiUnBfB+hdXZuJkoM9gmAWnp2Wcldxom3//nB9aodz4P37OmUooMPviVOT8HISaoTv6pW63
7HWe4GnFtvNPtI8czFXJ56WX5OIny3/XnJVSSpXchhovyeChheGc6E/MiYFJG1fLLtvd0Ui4JIuC
XvLTcmyiiCLYWf6ugBFjIcr7MdKOAGMHEo9uYsSyEIPqxxMqw9aTZFdlp5U2hUvADnKP5LROZ3vm
UUydrN7m8nOn3TXpzRAxcu6vRGGdYMpgEiOs9X4ziuh8Bhm9spPMjgLei+Fq4aoMayNX3yyj6DZb
F+m6mDcWx1zUiOjOgUYr0EpDd+he9GDdliB0JlQYQKmgdUDHwjBhMu2Ewuydoq3CMZu8xc3c+Rl8
aCdAHhMw9HwOhSMqY/Uebyt7HWl8HJjU1aQ5THnC+DByOMwepVfTgOnsDL/iGV3g8yx4A/9/qL2h
ne+K6KN5rRzU5H3qkQmllmu06LR1+n5vZOtw2CpVaI8Bj3e6YXBIjtb8G7n/IXVBuqJQKD2124lr
PbTRoScbZgTiTGvIPoE7qmeBKCIONPHGhFlY7AluMrEyALiHeY1bVaSzREYLb8vwVEn7odgKOymC
O/5AaTp26zJ9Bq5LwtXJ8MlUJL9FtO4F5tSwdxnYZ8RY6/dpxlI1bkePftSuLtb/fmd+OKEv78z/
nqCz5f1E3tGkN7HGEiCpXi0chM6BOj1hWrxR/EXgy3T92GgLW+KqXSePneaZ7VavuWTlbnF9Fpf3
nO8F7d9f6qzssUgireacx5rrHctbc76p0RodTg4saKO1T8fIiUyUE5BnXHnaxiqTviujuGb2L9+D
W0dp0jqa5gpLULTEmL8ZuZt3oS9dSgD7QRz+X1+5DmKemui8iDTBGNdKhkoJGCSSFQk9rSfwBFU+
gCQuHQNeRli9uVP0xbd8aeX5aavB104xxiwSfvi5XbxtxCTKzUY9GuVVG1VOP+4U7ZdqZa4x+dDE
MWvQDt0uZJCq2Ajypp7IexnxyYDH6MutmPpEwylOUDBXv6NwJLGTo1N3uPhNlyfprJDgm5rLCZZM
5G8dgYHNuiljeSkk6gxrmtfkPlOjRZJM9sjsR+TMO2pHi9yVP+RhZ5Dr4STZE6paJgg74npynEsn
DM+teocV98Ip6jtZReJOmlRhuqqKCoihv9fwGo8zR2/UhGR5Agd2lfFuVhfqvyDb2ETicJNkVzMn
/8l/2Ud4seEGPpQRz9ZLrvNO2JdfBHIKvl00jbsqI9mi+meOelYhypUhzGioaaAFW3Ny8mQTqR9W
RlBwec15XE3WUQnq7lXVmJAQfiEaqNJ5/q+E4EqmlVxBa6vv1faYJZUzjrtivMPMwPEF3qhbhLuh
fe8Tgr2w7ayLYRc/Dh4AMIYCE9KngnBqRndeAu9Ngoob47l9zg23zXsn2Rj1OiWQfDSIGXw1KfqW
QbPV+iSU58ZDIngVaIh4Q8wuaYq0VIy1dtrTipeK35ZBiru0F6Ybk/+6a9wkVJ0AFS88SO6yxzxs
ymH0CYTLht5c0AVUnKHd9uVvqP5a/9YFV3p8zJMHbAF+J2wTaRUhGCnrjUIBTxZMn7uGgB6VMKx8
oQgCh9KWoF7o2I9RKTg9sjK8R13x1tckCsNkmlYIBDu/vDdAZJ8YQq8IvyztzCPaYYr9dljTwlSY
Mi0BJvCwEuFYc2I2HxvM2P7c0IxZdQQv23Gwa0biJh2aDzrC40uN3B8OhX8/E2dLttYZfW+IuJc6
lRza2W2Q5OIM6cmi90PycEmFJCcXZZEXcFgEt6bnV93wGwmbEYBQ9AmU+Pcmon+vIyl12UaWYQZK
XOtsvQ5OQQV+AIdqwtlplhHsE9djkSeBRLuybswgdKL4OPux+lLiY5yupfiBB86yT9e6s5wVhMnh
bGhFAwCRx0H+1K6y7Hcavk0KSe13FYzMxO2GhVil5sdc2Aif/XgzdbbU+ELv6oibC79l4kfu8nUd
btXEna/LzXjdXwmu9jKiQYQgawxom6/iZtcH6w9Z25ImrLHcYKoP12Zy++9ron0vzZbyX2EhWey/
30x56qCXuZTEy/wkiXjZcnM3DhvyoJH90l1InhQSiPR61xow+zdFcSM0CYYTsA/zyStP+1w4MH1S
nUy+xtGhnHZzuzP5WV2wNRboYrFbzhekIc71rxLwqHirDrvBfJukxy7tKcsJbZ184UTU19CRDXcv
+6UbC+6wrtChO6F8W5u3FweM33tgf//qs9b6HKljMkY8myePjopIZ9sT+JVwRvDYGOzJtjI+4Lle
GRf5Gd/3l78/+mypLMsqH4siXxRr8TwDtNth06PQIi4ipP/mqKu5QRmeDasw/UA87DG7UW2YiqwW
VHMpKd2KQPtT1Ty5Wp+Ut4txoT804vmK7CxLXLwlf5M0k3c3qrkYLC5/UBD4x2jFT24tMa6HYEG5
on0U0t2/H8Qf9Ml/f+jZ2cRM+6GLDD60zleN5oySO2kAoIUnkWClqT7gYhyFKx40ny0Z2O1rAjAm
aNYpvcEMzDMG3IGJbfl4Gq/b38RZMSeZ1sFsx6JNc7VhVOuAWE3UC6foHw5Vf39x5e8NOe/IY2/n
cHmW4BAUBE1/RERyLjLBmCQGFhSvocK+VAj8YDXjcy2NITVzMv2b5VogsUqQBZXVbPMfxs6rt3Et
y8K/iABzeGVStGzL2S9C2VXFnDN//XysfrhlWSjNoDFz0T1oUwzn7LP3Wt9a5p4V2DJn5I4VexXJ
rWDjbkoBfOAcqGxDRAS9l0uEPshzUzSnpVeEP1tC3wcCbryEw/vwrI+N04aGG3W3KXIZjVCfBal5
OzTviwRYQ646EE0Ehx9vBTY2ABPlbRveLPNrFFMVtitnatYglM3QbSCLmHaDhmLantIbzLIFu8y4
70+/h4JG1bbguVhvQ7nt8KPTlkdQ0f5WY7wwLoci7N1GC9oYICsSkr7fzG/jXYReqN7ykVSdX3GK
YQ5m/TJ1WEfmc8sHfPz3O3n5Q/jrFp9tYb1mTlHV6gvlIyAiCKJM6IahjwrhM/fEHVjQ93K40u34
TkMkiAGvJBgirDjY0M/eJzma2m5INP4oPRfC2x+m7KHXN4xUwjUr9AkZ0uwkdxYlChs/ZedgUtNd
A1Jpy2b4tQ7+ehnLxvFX00Xpk9Bqe1k6jshdkTIa6xkd3DzfnaiKNNXTJzv/CRlxeKdcW6vy75zs
pfyJPNSkep9gXJLYk3Sp2xh7kp5N4o1F4adEjnXtmNHOoOFCdeimv3rJHwKbUPu6vbWknYgU5gna
ZDP8tt6q9LUM1oR6B3550/6Kbsv6HRSUFqzj7pZWzQDjreuQCl57Bsti8+3Hg4Jc8Lom04CzSqEr
9VO3cPP4pk+rZe8fWhbh/y0p8aq5dui4uAur//096azdO4VBERJxJR0narUamoQrSfb/BiTWYQif
q+FeFo4NDu36odP52IfSURGEFcdBJ0httCfNtcDhRG/DDDpcu5Xxrgv3jRvXn7F8E8I7Uu/xQZnt
w6w7Gcgw3BLm80icNdMwHdAZkxgeVjYfExP7ZOFrnFE/2mlVlC5gB1TDh07YXdOoasu7/O0+K1CL
mEVp3Oiz2YahxHJsRYRD0nU36lcZAkTt5po3K1Ay7Y6WxAPG7eymflFu8DG1njn5VA14EhKMhVi+
R4EujrqyODD2DxPZnC26BA6GbxonA223bOS/Cz93jLeTxP9iEEh7JcnXEeSG/Jh8VN1PmT4NX7HC
jO6QCLvqgw3D6h7/vZRcUFqhPsQvTIrQokM8PwAnbahHZjVCR2m3Ko3L7K3csLW6eOinjzZfi93N
QNcA0denuol6D+jv6gnnOh45wS4YU5Tekjd+2uXtlQ3sQm+FMzljW0VkF9Gl8zawWloR58laOaYE
z/Fxp9W9EsPqDtZYdgGfo8v9xWCE9mD0Kmj+TDe1TymeD+0aMIzdbQhNc68WStKFd+Pvyzrv+sax
HJq10igcxIXb6Ue3Gne8t6sKqFLyKVyNz7j6984P1rQoUnVs0dl+RodoPZZr5mraQaK91bc+ibeN
c+39/6PCP3v/v/zGZR36a5FVE01I9WjAMJofTvy2bKWg0f1dFL/h5wXsrO0rCUV99EPj5zdrWbkP
+1WHtAra1GP2LnjSAZVog4t8nGAgLo6fn6OFOJMD6qmjXzK/CxKNwJVU7cb6J77NEfc4zW3n36/3
pZ0SuZyoQJ8xdYXz1dcf0pTtnEeYEZaqdt2tCk5SrvoI7n9RKizINaYX13A3f5pW53fPlJZlA+sd
qtWz7fmkZZUZDYumGOV1cOzdoXLodR5k/MvhhlqeeDIC2fryILp64yLgzN+E1u+ZmuVgHKi3w+n1
3zfie/wEDCUEzvAsDdps4GS+3ghTHMYT0WnywjK2VE/yeyKDsWNODKz9utwOrEXZLs6Q93X2cii0
D28DdgTioBdhJSeOEtePrSQr/Ak9KZmEd4bPZnu4Vj9e/OzpI9GtQfeC3ffsIJKdLCWuc9QasbLs
59JpG+s6leKdIN4R/uQjgGZDMD1x3Pbk2Vf+BHfmdSR/9blQ9mJzX6N8s3zU5xx6r2zA33lCoCQg
xSDARJ/K+fTs4ipFovlX9BIj+Mmj6Hd1tG3bEgpjvIq126hw5NNvK3gbVHdiqxNRH/sSCfDiyuI1
kOjpO/QLZbeF0exqqgs9koryxG4hqisO1SlgVnS1MK7WnK8Lg1yQu+SaueBC1/Xrrzh7QSVjiFtp
GFj09XWHJHiPKgTTodcBL2tQNmNEX5jHAthON6/LKx/lBVPX1z9/9lGWljpnlsFNXKoY80fkne6i
7KOOb6f+htBKTpLIbFBbzHioM6gIfBkLQBTp+UfIzt8ztt3p+Zq4hvCmFGwqtfRXqi23U8FZrd8X
1xBMFzwruihTcKtL3pVJi+br1yNiWInyApDIIsDT+oM53IvtLVFoCgcYXkZ08j+E1O29yh/W0iau
3jPrbXyTrCOUnnjaXluglaXK/brEEDpKgbJ4t5FhnL+HStpJchi1iyat3bAl9OAYmlXqEgBamr4q
+kP3GDBuKhLc5+TeeRNoCmUfSm8phIUM3DFB0zTechRB3F/6cjiq1Luo+60WL4OGG4mhlWhd2dKN
7/UryRyKImG2kTTi987uI2SLcMgGDtMYa4jkA7WhHUPlNyPmQOTR+0EL+2Or8JGQVZoS/l27leDJ
8Ua0DrDSVPNBek2SjSiCF3qQfP7RIuprjcv+NhTt+gUnA6dKxq3iAwtDLG1Ni3y87NeYhbBHHFNB
QARByjxIdMxg0cI0yOpNBAglUYH4Wz+MeTN1tCUdmJyyWz2kCWd8b3hhm0imBD2qOyr2qaTPRvDJ
7Uleq1ApdC+69sZdesBwdxGtYK5RYOCdVaC9kEztNOnisS3urep1VGl5WL6Z3OUPVbgVS38aNjmu
1qUL4jTuCUMIqnhhBW3ZLkdaz+JTgOUGa+riClyI2lN204gU3Ei9liOu/GNmrbmyyyzngbPXEsQE
/F1JpKH5jRZczNki107gfc6UsikNRtwTjLOpzOhoLUIC+twE2TLq6YbHdN43y6llR/O/9lGOMrID
wFG/ieYG+PN2FA703NwufLvaaFu2u+8XuiA6RaBq6B35z/8qcEDCdUk4GktsWqXvCLrhBA2A5n2W
ViOG8uttkQtCEF36s/0Cnze/G7r6INdqXrLlzF4KN229Hs2NZD5l5XPYeIr0S049tuYW95lGMnvy
liePpXqLLlokHmv0x/CxJHjDTVqMOzG6/7UjSfDV1ie0iPiPwZxceZaXbhEnAsghnPo5By3/+V+3
KIybtqsrYcHOlW72UvvV8F4G8BCS7lmt/LlCjUwGoosOYzoyQGyVW84L08/uE4W3suV7qvbJ/sRH
Vtvkg29biDBX9+PlOZ0/x78vclkn/7rIkQ5ujjAPnMx0m0hvp/ozdEx9wERYiyQP8V2n61l2BTuF
j+ZipVLI9dT8mnTpaWcooDiOOLX7I2AwQi8q66linsb8FjQdk7I/XLUNyJTe9KxhMzIjcGGcJdfK
1IsvByvjMj6zoJycozgWbUIh9pN4ZHbEDFT4JPuT7Is4c4Z53dH5qhxuupeMb6E7aHdTzHhyYmVa
5wyStoPuCfHPwGcqlO3wZCTqOlTvq5+cDV7Ea8CG74TtJfTxr2s9Kx6qOqhH7ICEsfjVjxT9qhYh
TthZ+o15eo6bl2p81HmTpwg0gYYeUWqPcuuMjppSurlatqoGfPoWUSj4scgnpq/dTxjOwU5U3F3O
bEwlWCpMgznqQU1v0R7kyCnfjJkPA8mzRBu2jz1adS1IxvUQXYHoXrD/Lts8khCVmSZl3tmbPzaz
Ygr1KB5zOFlk0Pv9g9mBabolLBhOMlv+aDc0NkIfeSOLaDE8aJKHuVfCPghRwzMKD/OJbniN8DMI
Ng27hrbC6ADSLTy5uTkj5WM42x3qGh6nN4wPFvWX2a7aYme2XrY4HTntxzu1ujey1eLaArHVcs4U
MUZKTgH7YR1kN2ybamb3+tqSX5qCQeIIPv5HU3tI71whx6J3NyibLn6lD9mEt0HvD7rb/sIpoDyJ
eF4ma1fMrhDb08tIbBLCTRgJINI+Owh122uLrnph9/9yX88+Vr0og64WuK+Nl6RbRWATt6V9g9Hz
T465L/Oy4OHH2KauPonqWkRx03oAv0M6g63A2HLChyW+EC6MYhMnfSLp6KnIQKOW5B0qvrA5PTWV
Q9NG73xcsc6/l0T50vbG4WkZb+sLa/is+m/mTjNHC7pyzrvMv5B1L/oA5DPzdtH0KNKPP+iEDFrQ
igDUKvPV9f9jrr2USeer3t/Xcf4Jil1qpH1HAT0xi0opozncAlGEBUox7YI4U+ab+Dkj0EJGD4zK
fgP79t8348857NtF0Bxc/L8anIOzCmWINJIl0pxGrD+ReQ8ciFuBBAGTbryKVjq6DSRjDUQ22H7K
1XnVcq/P/zzcGJWlhhYRR+2vKz+xW2kQDLxM6hLwPnld9zlkWxW8f+Fl8ttsrXpzLcTHBsiTHfoV
/pnWhq6cbmvzdRC2tXLTa1Qan0OzKp+urugXXhVQeypZaLA6cIWe3Z06k/NiKDqRcevezFbpdIcx
rVgndEBW1Kwhqvb0l/AwPlJmMyIaG15sQ7uHmZKA8Zg1EUY03DmcjRhePDN5lAgSuxqcfqG5pH+5
zLOBowZEorMkskmWo5gEtn+3yBCIOfCyyOt+skhcKSsuLa5f/uLZc0snrZVmizgjGaE6gQxJ5agH
0aYpAvswcgVfvC+eMTa3j9Eu86L78KF8Ge+N+xCYnrB8Yx/Cx9w6EhyM9K5Rdsm8TTVqpiVprRqZ
/mQ3GTcUGtWgHhKiDXEQkAPZOllBiXwXl67ROFblWbvxUVqrJxCpxIoQkNr/FMbjcFoX7URtD/Wo
sU+1N883aP8JUS9HVxvdeFpXzapO7yTtkIbrWt5N8S0rsRbvGBKYxj11NegIW1UCP8rVfYzVIuZ5
56pkA24olHVo7NPB0ZsrnQnjwgu3sC5ZnJAz6d+OqJKhzEEXAXKjBR/84L9feYghOzSu9alux1dh
X9/k73yINimeKAs2uM0fqSHa3EG02kx2U7hEItUL+ZH1rLI5Q+jonpbXgWGbI7oy/LPxIPsRByVK
FBT0QEWfmreBIBTdLZC6gONrwZY7jWVbxwpfuVdBvTL99kleNwTPPGrOAO4qWeG7fLmyGl0Ai2Di
/+/3n8dkNXnSaHmT8fvj9QCNTWdsL3dPQv9wijaQmon/sfvhIR12Gmfi8TbRdlk32/J0U5WrGJm1
YEudpwC0ZYoLdIX/Fmjjs2ec7Dj2M+yGpt8I63JdaHe66qJn6rN2J1ZPw/L52vU62OeF23/wGaMb
yugIOGK30qjPJj7shUtDentAwHywxcKcMNPHi/AW3ZvUPxXtHwbYRFAOjxYHz5z5ZOEMtSfU/C1H
QVzZbMRxp0sAN2Ft7no+EnM1DDv5tC0nL5W28uiDEg7HmFXGL6RdQisFn/tCEOHk65n1egjc0nKt
ym9OW+xNeJvo+SE61j4k0Zbv4PQ7BYB5l4HEEFGBECu+qkx/nl4rRou4K+c3Kdsr3XruwN7yuVHv
AcHA3uX9+1kqF7Y36Ig6fTbWd+WbAn2aT6lRnILuqNnRAR7YsXw9abZk2fp7usKLBGbidnbz0iaA
dL2AGuLjHDqglplJQtWXbPG2+1xwdcQ+/JxX/WKIuZkYwByZXO6uRepdag59udyzNXTKaiOUKG2O
p5v/ST7bh4CO6S2d5V8pEdY0XF9ww4wvp7W1As0R+QGRZ6I9kLp2dVdetv6zbfHLxZwtr9YkVskp
jPkMHPLNqsGV6TJ7lOjoz7xW3Qjt86jvwh38TusZkLBw1K5xDC5YCPkUTXwuAH9N6ftMKVqUTl3V
HetPi6RKP99LjScoSzJmmzny7GCfzWon/6k+UVcDNYjo5lLXY6uc7S5lELAObvQ3wwmyP8VuuTJn
f7jNC6coYesPL1DqJaJsAIfmdvS2iH5e1CtmqwuTg68/4qxYDcwgHHCkdbhOWUeJZ0P4veRWBzfy
I/20E90hkn+u4gf/OGi+P8D/bt5Z4UA6YpbIxnLz4OHls0+CsgGddgWlU7FWBEmUIFThwyEdgWaM
jBizQ0KoqBf2PjPs9qV840zuKkd8V4rkIesqOCsBtEkRmDNmcc1glVYsxiJomHxTgZescHiOAETA
wbsKyR1riH/lLyAGBFnK186PlzpbX96Os88lHOYuCSp+YPlq3QowFgs71rwhuIeo2B0h6fnofrs1
USle5fTrpF0xGlrRwdqqsl2RwkmuvZ19yi/dB+9BzGkAOw+RQv9ehOTlQ/nXczj7kNJ5nEJUFsuH
VO+FV0TrcY8S3s4ip0Qffds8nVwps4c7wjtiarRngqE2+ehNkSevlzFgs71uursg6vn6Vp5V/mos
622YpN0fj3+1ReEpesii2aSr1wWTqw14T4srtAXtQpflyyM7a9vOaVaqlVgCiQVernrh4wRGmq5V
s+QTE7hSietotrE1aaadvFfvwTsvY2nambI7JZ51cpNfHJOVoym/GM3SD6I12H3iFkBnnfOP2Ll/
UhlgbcHkZAF/PtlN5FXMoKFyA8RZJMwxgPZWc+rAneLHyPT//bivfO7IK74eJ1o1S4q65HG3bmc6
GccGOCPuvGq98kd6lO3Ev1YJX9Ce8ywtmSMMLisOMWc9yGgis0/q+ZNLSMgqsUPw5NMBB4iV+ilh
5UwDmxXdUsg1RHnCcqoN9wQNqtg1MkNvRoVPCQqIYRPwSbDbxavTtarygjf26zUuR/q/+mtSH0Xq
vFwjjSmaMsYDXO0pROHNWj6NzFs8hUWFy+zYXtABq2BZfwC61gNPbbwMrBuYXlhku5qQdhTRmuml
UKCervUWLkwNv17oWc9GpdMdWToXWipcXak6FvzcyVEmX2z8cAk+d0V4xlRYOFHwFEhwEm3C+CLN
E9KtBkB6/pUEmGTsUfaD+crg489h+NtqYi0UY2bQ3xt8YtGE/ZzlvF7W9jR6J9U34n0zebHqIaqh
exECC12kI8jj3C4FdiNp+xm0XWvDB+xIfZY9qk4Y6/BmDDDOkm9F94mwMo4dPagFAKXpu9jYxbmr
mG49emmC6vyH+coe2jzGDPLAlf77m7k0x+MF/u9HnS1GgzUP8KZZFgZH3qZ32j7vnbq0i941B489
ivdheDNpUr4Y6P0NewTWgrkxc0iKeMgehw0lr+mBUqMSAh3VU0ejPI6JoLWRGUUv8jUO/qXj7pcr
PlvIspFTkpJwxdzwx3ZT3wbbzJl+pra2xacKSG/971t0QUiE+5huIpItJnW0d79+P31jtGI6nNqj
Kj7GDLSK2hdT97V97d0TREB7UUjOa/mOf2Ii5jeDDceraV06YFC3IeeP+MmQ5BvbKTkUKWB61ktr
fI6LTW+nJLnE645VuCTHQKC1wKA0Zc5yJ8KHMj0tcYcEmeI23HbGVscchUfYepv7x6sYWFn8vl8a
AJtEvHSijJDgvGlaphJA6aAMHsxonYk4mJk//m7mGyUR7f60bZDFqWQPN8XPIGtgSnV0ikx7Soia
1l7L4UFpiVtci7qbDy+5daOET9mMoNttdQ7vittG71VzCDAlACye0t/ayQ9U0dYiuHxE2DTNoRHA
BFbgCdYJPQXCJek1/8ilnYU1C5VfUqzD6r0UVr2xiilHE/+U75R6yeQ7oT9R9J9R3HukFNn0kERl
q+MAFG4FynidKEj+7d444gckqbZs7qkOwWv+OKU7MozlypF1bBhOGZLmJ++UaY8ormRM3eL1WNLq
YsHBm6e7Cxlbgw8uAeVX9yqftZwck/BO5SyYfFr9h6Qt2g/+K40ZeVuEGWDbEGuPOV0nWWWZp9XE
gyMvS+O3PNqM8TqNHyIqFOBYkxs8MV3S12O2my3kZySoZvuTfIA1DS9TBCweb1sZDPGhkUhdOEzW
cRRXafc8R48mTWA13J2aLX9JJaM089JsVXa+8iI4n1lvz+LNnO9mqFPGE3z9dGXUGJNJmJ453uAo
y6DS0PSHj3Cq7JQ3O2tXqvBuSPfkEXSu6OsPhcBU2knIQykfRX2fCD/1/tGkoT8xpTwJeHk9GZCr
V8ev7bSW1FdiYLMF6xqhJnVrGqywhRWbrLTZDYf1SXsXo9sZM3LyEWAhGhcaCi7l7g797b8/4wsr
HS+3qvABQ+xDkHZWlA+nrgq60QgelFt9NXn9hkwI4PNW60F6mOAS7+LPVnQly1/gzRAXOWw+TM+6
A6LtxUIdJvrJZ/Yz3mE0B1tlE4dAmVPqpCdcLSu+d9m/XutZfT2dsrkJh1PwQJzvapa5nKf5UXzS
U1v/kYtseG5HKiGNMqSutC5UgAPafSivr1/KBSv510s5q6E1vTSGXLaCh3iDVW3EqPRmAVWEHYxp
lTk6iuUegltb+cB6lXQFXOxKL+GCYIdL0FQkhEDQvytmxTEZrUEIwgesr5iLwvsF8bcNBiDRjFox
iJi/O1L6qjuFfzRdYfaFzM9BpLlRtIVqH8m+0RzUR/orMYNzSC2+sIo+BabVEfkHNNCmm6XqJ83C
vJMsMvquPdALB6YvP+FchFsyjSoEJQ65i1PlaK/oHzO7u08/KyZRnJU4Nu8bIrze+9v8LcGtZQ83
uWJX6Sp9CCqkgn+WHU5JmXkTYEKg31S53PD/x6V+Pygsl8o8nXM/bGrjrCJQU+PEw0jDByY8Oi3V
VUHzIX7NadZWe6vEEe2rloP0LMNqmaDfHN7KJbXD/uP1ZmTmB9kjX4ZRfDQkQ4eNLZh8I9feCu3i
N/LXdZ7VAXk3KkqT5SHfCEk8nOqYnTCMkn8pH40K99gmoSahw0nnfbiZDrdk1OSN2/9UBCfSA2SO
XgQlHHTyjiGkndwoxB8s5HfCJidfdo3SV2P/VHkqmgt9VSt+mz0D77OdhBydcR0ykxHug2odVWuC
Tf8f50RxqXe/FpyGgfeColhGPSKfvzTKpCjTVJi47MQVsJEcjbyMk3vY4aYSMCQWKeW4Fw0/0gBq
x2Mh3Oks75JLwyadD1q9qVOfIIZAt/PWK7r9SfC4QbxxeetUuFrurWP6Mq/meU1BkqKY0O3ojlZn
WN71vzMSL/Ebs7NyDACnOx8yuhlIVOhf0pb3OkyXiBkYX3ZsFhPeLR8IdODh8SitnUwNDkBRJFtu
UYe4bI7yA11O/k0ocLRQu54vz1aj56DCYtHsIuHXmNyHL8o9mYdOuoXUaVak2JT7UL9TDG/I1218
oMLOxn2kb+NiP0fkY/2a491IOky+ptlZXx1QLXvC+ROg6y4vMyBT/rZnTGGUlamlCwyoaKvLv833
4Ee9ByJgPis77r5q4+2MX/70EAo0sVvdh+SintyGwzxm62sdjT8TsW8XRHwgrH4Ykt/EV1k/14tc
VTj2AFyR6AarJnP76jEtb0/37cbaDUAyZjd6EjcLeeRO3/eqn2h0p/3xqH8uGqJhjf7uo76ZNgGY
q0NKQPsd3he8EWCinuYVLBXGfooHQGC+qVcJKmwizJlIfqzJnRxuR6jKWzp9d//eny8obg1D+u+n
nb/t5RzrfVXx05otgQor4o0wRyS7aFqpg6McFo0tnL5DRLIXu14NoctSbQAKRCU1zgjDP71G3bow
7OaSLI7wDAElmciIr5W/kVHLWS2XRCRn6mcTw1E6XRWlLwPT8pWMPjfyMDYZSmqrAdiHgOWQuLvU
QKvixIYr1TYflYHfKdmCj1jwfkww3tsb8QPK3ilf79TkRvpZfMz5USPxKr/SErl8U//6BWcd0CTs
hKEIeIEb5MK4djnq2xq5fNVKxShKON8v+PXwwtL3ZjethUd8oNOLJNgnY7mrIDkf//2USSu68Ekh
1gaItzgAv818m8ZKsq4XeYPb1RSTSeCN5gpIDJW8ZMD99QwIkZ2tSWAOnCKkf+xCL1CIqGLpezDf
i3jD0UCw7IF8A2tjERE07xrSswz/JG2IARrmVTOus3GtIrBHcqGsWdMRbsxbYUW+SBEchnmXAcWI
RDelLTnQQvAQ8OLTCG6LWzDlCpJ8i+TA/YwhsfZ7Ri+c8Jg7uOF6/IWsYl3t58krVKegjN8WtWvN
m1h+TJETg6p4lqTt9KrWxBYC6YDy6jSqy4fq4i4ZfO09CF35drgzxn2t2SjqmYymlJKQ5JBFSGho
Qo/Ux4IwC8Pm3BIH66IEjGRPoycU71eex7Kbny8ofz+Os92+Munzh80scJomxQoxdHNQ+L8x7WcG
T4vEdHwX19hqkZpc+dPX3oSzDbxVjIDRKn8aQYu5WoBtaQTXzjP3weMiXu4Sp2NJaq+0PLSleD77
yRZuFBZR/NrfkVOaHg6Bocrz4kmRcO2nD9A1sukp1FtOAxulp0+PVRrlRYqIVDeQ5dDFjpZojgSH
YlW9M+UI8/XQg0bYhwRsBPy/quIG/6091caDGb+btjXTQ1YQSRLf2CmYLG6n/FVSHzLlSYUjhOpn
XRMp2t5m8nqMYKf4QXGYwttInB1jfqXCKJDUdOJHS87Mx79v/YVWFhBiGBQiqD58FepZS0Ma4kHS
I2M+Ggsazx9OHpGBEWFzzilZ1YRGVRIDYRJL96Kxs6x1GftLhDE+EScc7rT2AYO72TwlCFVOp3U1
HXjVx5ImP6ud7J+0zWjtxQlbI1ixCNj2kQTRddftpmAPcpJIKW2VguO/8mQvaOK//qylZPyr05l1
yjgJjTYfu9AZg5Wqu7XAmdbNHw0fh4+8lqIXaXhaAM9kvKz+fVMvtC8XsvOyKTM345xydsDs0nii
z2DNTH0icaOWh5BBGUigH4s0leGPnZy2PXE5fMY5ngMbcxx4eipR2Sud4eQKgGRW/TXP5wVWwtfL
OjtLwgHNOj05zXzhGG/D07Jw0oTqT34yrC04QoVD96GS3GrT3/dPNGSU2M1RxwEAlb1GvG7oufQB
/n2jzo6UsRC2U2lyoxZUlCC7crJFebCJwB3HKdN8f5BRO4OpD0hE/PdD+tPCOv/4Df5HMkyyQSjs
vr4ieiW3Wm7+uRsD5o/ppjmEd6V4J5tOc5gfpW7H2UtqlmKo+aRlQTks8BK/cJfQ5ZubnjkWqnQE
FHBRO15nipR6dV0fdmnnXiDhtDqNBc14Lh4fI9Lc9Vac2bkXLf2mQTZHALS0C8ofmfBbPf2aaIUZ
pJPgHVUisJq6/i7q2xxud3vba4fIAnZxtLKjgInm33fx8qtu0SCEZAO970+Z+teHltad0IVlsEiv
0eIivGncOUQuYTdOCtx2eAPWQD4OUZymmwKCJlwS3mrhx3LnNvOe0nLU3Pn0zFHmygOGV3NheSeY
AcY6qk+OTWefYazksJjTENU9b1d7l3CQrZ5INGZ6ni6aDYiCAew7nRTt3hbjXx2N1AogmvyhJ17a
7ZrpTSxpb+T30mnVb0x5NeSk03u8ISfKlFWYOzKppqT/GAe5+yRLzM5l6BZSUTpLiCINcoxWrpmR
HidvDMh3wbMUHUsgFuJBOW2Tbs8so6VycMk+Wua8feGib8P0XKGhhY6/UjVfkW2LybktxLcnVxMd
cCsmNuHRI4JPm9+nAVmuQmxo9tLXd1n+nqLcEeDYGtErB/gf4lzZvegpS4+z2shJaXfTc64/zNWP
qLTgfQvbbrhTzftZeSlgIFfZTWLdTwmJylefyOUHoqEY00Xips/tqWM2h2ko8SantVsuZ3ChccTk
EAVrCnuAvYukD1nSCrTwTAYpeOGXq5qKC4M6fHzLMZp8EB240dlboTajKcgdkrXGa7CZseh0+LzE
NaoGE1dXSW6Rs0zLHe22/h8qTjim416lnQy8xAHd09R0PJfoW1uROvtEQ/NqTwPR46WXV1myMmi9
kKtztjQOU2IIXY4iMjp5nSd8mrMn2T3RqoFPri+9adHhcO6LDqr9W20/3o6+8Fog2rohcUqBSOim
BOs2b6bROw35wOT90jQsctnpFDq/Tw1BjXF9WwQWqdH306TSyeOojiw535hAg8FYrKpkX4trmSe0
wuy5hM8U1EEtUjosFamP9ERR/QD+Qxa/x5qvUtaeOsKdXOBQ/XzMs5seCU9j7uTwvm4eJ/EWCZZV
ubAIIfWA+Q5dNd0oHC1JhljcyCQPcPPRD3tl4AeP2ZMAmY/vAgWo9CY1B0v0UFiXxC0Orpq8I7mp
D0a2FYNVIt5J4DxuyTMAVnKEY5LzDTUZWkTrgeNt8pP0XDhZOumglt1xrogI/lCY1CpryLAMC+Rx
n5+O8U04v0ZQJgx9H5kk8hZ7ubsLu9tAeVKgLAsZs5nmPTk9tkR78U8hRnBBhf2W+BUhhaND3FZb
2eTTCsBuAqfj/H+34EyUu5MFgXMtXpuDXdwgYPhrOiYsDO7f3KB1U2flxDEB1OMCGf0hyqtxH4ar
mprTq47IBodV7EMWeu9nUKQe/mrVt9Jt0b3icceUc+1Lv2ArWHIqGSBJCkc7pPdfN1cozKmZ66VI
uefMzRo896LkRjEk29orqUxG5+T9Sq9+nYL7kwYqbj4Ao2ZetLzqvNG+ghC/8KbckwUPiqplgQLC
08o6iFvCi393mG+9pNuO8jYfaIbHT3IuIlowOVff6x1xrBn5WO+mtVkSwK9sehfXMU3BFCVT4xFm
8/XXWWo4hvIJObBFH9naDKhDpfVU8IH6EDUlx5QdPgUFT3enePU9KBt3clRITCh2OIDuMKT8yTe5
WtRc0LQvJuX/ruzsEBeR0Zb0BlfWeNord2zCIjfbJOQ2BBsuintXM2hf+L1n0IQgtnrbkEF5fw3G
qSz19Xlx9fd1nBVX4ST1YcmZ7lgvk8MVTjs1seVt+0i4fbie4l0TbNRhE493PM6SziUINLdAYI/9
nEBicaugp9TXbe2XyVYjXM1dCvUYISodS0BR/36gF9Tv3Dadoa4kLVJF8+x1TcQOm8jInjBw4EV0
uCop0xl0i04M4045siG6i8GyjL2OpulVbsP3F4oOCA5BjqJ8NN8ODJI61omZjgLGdhbxgJ/upLFP
7WEYQEANZ9xOtxToRWynu9ZbrsV80X6NT4mwTNu7wp0f4hVH5Owqzez7g+TKZLZscHxQmc+r5Aj1
tWFW3cJ3w8Zsp5ondU5w0NF8SL/Se3RbO2XTv+IJHDzJ1XbRO/DUIqETuRV6IEonH086wcKGdoOK
aMDDKuMHule7W0F50vLXwLgjumYqfzBn5SS0VDZLq4HM5aT2yOwb2sdA/UizQz9vtXDL+DsfPLNw
g/nIAWn4CCt74ksftoV1pbS9MO/68tP/aPv+Lm3LKo+rEz893aMoTxrbkO3p5jTeB5Bs9dvwGHOs
xTziETtT/0pvrn1EF5IOuADTwJ0FyvL7uj4OJzOWmuB0rKR7pd70NTjbdzP3+Nf0Do6FscuHir4F
kzn+o9bppq0W+UngVNM2ZRov7egpdRGjDTAa1g3tx625JtLnVWfo1bq9ZluGXzGxNTZh5dQ/5N7W
yKwsV/OIK85uHdFOVyPu4Ralkq+9IffJx83MuMTEYUzH//5kAkFeVcaWd69oHIX0dRqe17qvF1SU
X2/E0j/660kYSTuf8kqwjmLvIq9i9EcQI+rN5Cb8yG5geCrjM8cyqfelE5Ia0qdt5SZ9Th7rySZS
8qbZR05yk3Vu8EuP3EBy8aHXjCixri7itThf/YmR9zt7IvE8v0fe3gvcnOeADIv/I+08dxtHs259
RQSYw18xKFmWLTlV/SHscpk5J5FXfx56gDNlycfC+T5g0JiZ7i69TG/Ye61n1dvQX5Xy889Tzjck
sq/XdLYNTZL5g49960B9s7yZbUfFBmUBjtp36vc3qj0sR9MNSo8ibQ1XlziKdjlv/6nWNou49uQX
OXRIP5oNwE6oLTrCUNkyGyM6hGwdANW9VkP+pgrOmC0FW4KlSjKVs7PnMKqiWY+mdahPHiRQO3s6
4RGis7aD6VAe/Raham/QjUKi8JAFG/JzT+jsrSdCgA16aWiDjqgDpldkqmSKi8+xTRaOsK3/lpvE
U8FtEWucrWVlLTLHXUPQfNN6/TL8i77CqYrzadCtwwA/RPwl3Zk7euqO+hhttEPx2DPvvoOZOjYH
bevf6Q9tDa3PUTKA/nByArtfRncK6Vl2g9apXg44V67NOfMd/Lpufh3i2UIkNUXt9w1DnI5zApbq
BveJS+b4Wln1q7JEwIhNZQkbQX6m4v3w8zv5/Yw31wF1C3czHd+vz1futFyus8RHxWIrAAH9mzkG
I+KWQHGgdxQgEwxc/J2zrxozt2dcuf5P9MLl9f93BGf7FzEy41NPjYo2mwJVGyGV4pSK0/vL4KDt
pRcabulcYFyhPEjp4bK1ZFpDYPpbYh3829yruVuJrp4si/skov7BznBRbgvkMr3TWJvY3+oks/br
8hmCqqvZPr8hlusq9vLH6hmeyz56jT5gdyCjTsm4gg3uaFSikQcni+kpWstrDoHwqA/panjBFlK9
gA9xgwfVO/0O0DuD541tQuv0lg6ZRZzzGinR31ZdhHB+ChtOXXo/B4tceXTzFPjTjTv7NDtB1Kph
jP2DaNjRK34Kp3ik2SC/M8tj8JkLnUR0JNfIBt9Pzf99Zcwzpe2pz3I23ZF/QOx4wiSD2+i1xXxm
rVN09j3BhfYwkMPqmqdNDXO8pBGy4GjJBEbOU7PzN/kDpSIHl3enLAQGD/FJg/igLfn3b2HPqS+q
R1DsG0itQds1ykoOvQZZHQf1ZJsNZAU4zTN+n59v6DeHKlNG/4YHicYHe/yz+bnXhnAqa06Eg528
qgnnFsiL+VKM1yjbUZoArhELiv/sz/JtG60HUMHV3RTtZG1G9iofswfoetnyG83413GdFXHZ+9eT
3GX+wdyVnR1Tz57eJt/WiUh3ZtfP6VbTbWF9bYv8zY7+6++ezQ1jP5S9HHI/Klxl4pJmnPpbvw0f
dXdgS4Yzf2HtZ/RMA0GLmTR+6jfSqt1CDBCNxwEAzkYj6gQ9o53/ZdNmXElU/NRenn0AsqiSHyJq
kDYu+GJDFSbyCaPRp9MiQJbSOM3v6pH8xDtAbsga+pQmhCNj6XZn3xGtRJx93du1o695WbihuoSD
lg0zrWL5vCLa9Xo1TbB3Dlb6q0DxxjpG/7LHCG/ua+UPB6KwfFAImU681l8F+TusCJEj0g0ldhtv
lrqzXkUydDovDPfxhygCB0H+R+nvMWxvY5qYyhrBRBMtWZZq/3n4xUcFGVrX3dSf7WoNEJ36cOKb
kqmP2GZ/X5fSHJVCqgbnCf40/UG5H/d1tkhgTizYQwS/0tyB4e2XzpS6sraKDRs+lEjhPbFhZrLF
9gnCnBaaQKgSwuu3uF5ZGNvUXfvr5w/v2xccSBxmMaqEHK/PXrR8lGpDCE/WYbwPXqNDc4vVJXE4
QtCI5f3uIxtcBRW74MoXL8nfzKGIXRWYWip4IOu85NaJ5tgAPbEOnUFh92lqNk33agmwDbIPqXyQ
pju0N0oLh2Up+26o2EK3oFtWkh1KkbZvpUU2opVfSL/0ZCH9QTNVgBr8RWnuz+QRHJ8sslVZ76pP
znP+1gSrvt0mf9O36k8DhBRMv+A0EtbWFXRSalaY3PDGrxEGK9VSX3de/WG91jyTx1akmPKopW4c
04ncVAOwE3P/6aURX9LMFYSbEVKMNTts8Hb6bOVnaTp0P/MW1SdKeYSoYr0G9TvQUg/3g7Stjfsy
X/m9nW7rzJUVN6+3abQflFuT/f8DolON3UCFqwsGrFtIi2aPMqpipFB0nsfO09kTjIuMKF4sPMCT
fADoD7g/XsLi8ed35PMbOv/YFZkSMi+Iwon5bHI+NZGhdVlvHcLxDtZ/Z3gse+1LuTY8+QkBGOKm
/AinbiZ4PRbIczfyks0aWN5uQ1lQxvwFu+a0amJX5T+9GyNxQABVIspjHQPSQJMdmT3zlDv8kYjr
Q+UPJjVyZkKkZIerlFwTWOjwUF5Pu6lzNCCL1VIslz9f6Td2RNRG/1zp2XSvj6mkD22HuPfTTEB9
z99oq7SmMz03p0CHh94cjaqviIXFlPdkgJ3ZzcF8NFZsnLD9tRxL6ZuSwJchnX2gTTm2p7YdrEPr
/QceigUAhib14XBVLodrFrPPLcTFwwYvxY3AhHjRoq6MaT4JV9ZBBWRn3nbiEv3N9JIHLjj1xL/j
WQMPC+biyNxnBWg7xpQDbjVjjZ4gLBaTx/75RlsFKzo42aJ+QdA83YBVeFNVJyVbXVjEldth4j2U
8Hj2OWWL4IB2Y4o3Mq96sbAe69qLmo3IyYaAFa9HQL4ZiUnXtubJ6zkuBHxenlk5PbqJ3E6UY/hm
+HfpId5yZgDIHz+zV6SQtSGiGfG6InkNu6HnYB+IV+axb1py5lyWRL9P4hNSpbPnUxWmPGoqtbL4
Buo8+IzZHJFTL11JpYM7GL4Cydoc015A5rYbfEiz/aicllLnJLCmend6j97k7Mq4vmm4Mi5arTQJ
ZaBh52XqNq8nwZ+iuYb3hIWbo/wqQP79RG/thiP5pgB77zHXjMOyM55OJJAnynNZo0PHI7CvP6CR
Ewq7iFOM0AGBM4eq+8t2W0MGpt5lw5+fv7zPDd75a/fvcOfV4p+iQyampRafBPNQkCJo7vvoRtFd
q8vtOtv34V0vLM16W1kOByUQ0lhBJk90UzJimEtbUrTfq5OXKc9d4SlY7+O7lL5jt+4qhxZHJ6yG
+IlV2R+WoJ4l3eFQRdXaD5ZFuFRDZh/icv/2QGX/ByqAr4/hbO7sMfPKRh9aB2GLO7TYDve4U9bt
u/WWaDA9b4JHloQCAi7ZfuLCOC2twSZdSFwJ7z/fYWP+pYs7rBB9iLMYcMV51TXtfM67g2EeDHbR
Gu3WVaC9aNUqFNZjQejEkyYirmfHhqff8j2K7Sy7fLt+vtQntxe9tJr1KJa2DGVXvMtupo9SWrP/
bsU1LvlT5orGss5vVSymSblL0TZygh4Jhvd6sD7NXRSQK91n7JKeY+t+Ulct/jwg+MK2LzfYmM1w
NvKMKcazue+Xi8RmfkAaVXCsxm5UuVW6C2Vv1JZmscLQzLnc6B+MlmnKk4D/6rSZrkGy9Es0BLBK
qsU03HViB88/I1lTg0Y6KeZBH3dafxT0NQkoVbIK7+Y6QfyQLIZtuYmzRboR1qY7R2krHgXC2cLO
Qsb081vLFnHhZMMih8mBSctYNPADrIVvLlPCxUkhKdkuk69gUEXSdkJBCj0VNdZ//qHxZZ7oewTS
oMr/st2pMYSYxLcB94Q/6eTClTXwGzHP1ys++xIHvfIFOZHNg/84E9WaJetyu9XXIq382SYrrnzQ
Q9eO1No365wCl4fZSlOAjl30sAJ5aNtSMg/SvpKWXcahZrqDk/CZ7oKYsEDSlZWv0/ChB4BdNpKy
roTDCc44nIB+EX/w1rTkqYxzUqaxMdJNFd8Ij8na/9PLy9SySbLLIk6JyYAvfGMRx2E90OoSVn7n
BaDzuZc0RS3kd45auA2mIZ7JlY/wu3OTwnsEp4wqPxqKs8JBEyeCYvWmOVdcvN5aNVRP6FqebIFD
Je0OCW21K6WO/KfFF02nq2NiEice/3A/VkvAVj/PCt/twv8d0Dn6o5rSKes7BmSKzLCL8AWlnTA6
uOeUcoM6oqRi9y48nqaT3dWruVlgrli2wr+QVf3+TxdvqNqM15qsl/141i7w4aDQFJ034rw2Fo7x
qCZdVB+s2i2NdZG1TprzlNUPLRUoOK2l5gGliAVEO4R1uJVPG61cqsbSGJHXbmT62soRjfjwxwyg
Ji5/5elmrFdl6pzkleZvT3pk5wKkD9cf+qVKcSQgr6dwzBtq+7fKXIu/D5GGopMy3WlYtSdc2qNd
EEOG6Fw67RCNBfn91O2RjE7+h0TPtSwOyLUL+XHKXhXp+PODuvwsZVWei8AilBpW83Oi94S7KtR9
rZorAuRrydOKLu7J0Tk52jAMJAz1rkxOmu5FLSygawfty17n5++rKHtEJNmI4L8u0Lj5TXUYu5oK
TXSb4kXTPKtxR1cvllS/ktvM1rr3HuQYzGOjuskqBw5tTovP+/lGfPbAvqxjnwNBSqbQRMScdLai
ilmfV+ow1FQoa+WJPK/pj5lvC753bFL/8S5XhA0uqUYa6b1ler7h4pKpi01TeEa1jC2vth7oW0gH
bZdjo31qN/l48N8bz1qKN4ilKBYAfKX2iaafvU+kLwV5G9KLMSCp/a13wp11Qmq00JyfL+3y+DFf
Gsm2GnIZ+C3nB62hkAozzsX6kPjuXAvWWvTHbhjejgpNei150KgCRMvOMc11JGxOhFF5vrpOfK9O
79Qt7Yjo6echXVYcGRKddzLe+A5xlZ6VyIdIjKw+lWuIhaNroHxKu2ervzV0IGAro3sZ69vWf8P/
ldymCFr8e109asZGFAW3QOLUP6QUaDP1PcCqnPXujHibj94IVURnMOlDYHIoulsfeUgev4k++tx9
rZLDhi5GfgyaI+zIlPoyU7tWPVIYjgI6LhW0vyvv1aVeU4aXQ+iKSC0e/uq58E8sLFn3Wz6wLH7u
3DG4l9Cpe1rpZibRXdNb5YcLVeTlZhU0+xfqN+VEkNMDaCo13k36zXg6AC3++f5f9srPRnV2Io3H
oVBPhVodEmk5ZXYHAXKVK/tg3MwmcRdE1ZK7qa1rYZWBQIi8KXavDGFe8M8+uC835uzLP5mSHwQJ
Q6CIF951SwjIBxkuykKnigK4TrctJ3i78qMXPXpeNrapIOAMjW/8HPBAZLMi9jJfuSDehORHjN7M
8QR/wy0olol6O7aIsup9wyaMHq3XnuzAs8be/nkcl4VpGSkoQwH7DlVd0ub64z/nEnFEKBondX0g
fC7SOQe5QbHsa6dL1gjDCEzGTyitSBkdln8S7eCDoAh9EMmr0dOeYBlWyyr4FaoI3H4emD4/+LOn
AlcEGK7KS0s64NlOQjfanlC8pj4UH2zST87wqmXEC9yzsEkP0ERWU8X3Shcl2Vfdb1m/zdFjQ0w/
hIQgt4voRMvAA4MTgN7u3DjcFvfS88Q3bNALGJsbGelVFhxTFQTnVq5+k1+RUOoE2JJvdXBSoVPp
rogNtXhTRXi15VpN9qMI/K551kENjRQJNGMxxPtK31n6nYhpNJwII6KogvUsDp5Ppcf6Cn3jqqXp
yr0xztokkyiJo4nfm7UK8AadUyhHn+tDKuxQx5NBG3vxdJDC5znjz/YXtYhBC+21ULyO+lLCRI6x
UBmuPrXLICAODFCpqaV9BjSfVwtka/QjbJ5IsAOK43ADQ1uiChIwfzJ5e3m77YaHAMQ4lqW6vsEA
KZ8gcpbuNUH2N2sNI5FZZADSwms932Gp5KUpQ5rNcl1yTvVoLfFy3KPIgbEQ3tHSwgXEYeu0IW6B
sworKEl5eWRHD7ITb7LrifPm5VObR4QCE4fENzr+k16MljQhIJaXxr5ovELcV8F9KN6W47GZ9qLw
jLdAQYcm3GK7K6p3yWmP2QTjZcHOlQXE3wTlMnKpVLGRi+4s3270uzryxH6FRqGGJijYGoG/6UOQ
QP3GJmlroPARtDwbW063bbkKYO0KhjPP80M8g/k6is6S4x+D9xJlV32XQwgkORz/UjDLIfnAMC71
+m0dHk+oPRswUmQoCBpZWS8dScylE6kw9RYj3slxU6P5D26q/bgNHxEsypz4h1XkXPPofrNqcCsp
ZNLapT1zYaBru6DTzSQRQR35G4i7iYV3fTEhJEFhv5ohsNUdIbU1rhqUqr+v/v5lOUeXMM4CZSaG
EFHN+WIqxErUG3413vcQ9LNlIW1ilK/IKIKaDhVWh9PWpHaJCi0ltGxFmyhflxF58/d6f0+SJJq0
DshL+csYHsn8bRrsafOJWFQcEfWIS/pn9YfSIO0JxEL9Ggr607jnkQ1eRrslh/AF3klacHaBY20P
d9FD+UF1sSseA47UNVHyc0yahiUGjWNoj/QdY1cxbDW6rem1y8epmHmB47AJ0536CVGgsh8tKWsg
oG6poSikd0ohvQBlnxabXnzEtkgt9HZKdqXpIQunF6w2e13BbJbfjkCcyH1jX/OoY6okbgGKif+e
xcuqXeZbEtGQmSECp3/cHcN0i9ZHbe8gBurj2wjXpO9XusSyQzBaZShoMUNkwHyXjbxQGUxoRMsh
to0B3y+bVGrRAauyTpqSXA8rmYoSkcRj4SXprk0PRng3qLtaDT21fI6MB2A0/GnYiUkourKnvWww
fb4J5oz8pTh6sYDWo2QlYduN93NptF5J/g7CuYNJoV3V5i3Ff/igJKwex5USXStlXOxczn57/vv/
LN6DngVih2T4/mTuBX8jAnJbK9l97NWhlwFaCl/jwo1RO8oAsn5eny/Pa2e/fXZMESJh8K2K325c
5LR9vZY8GeCADUeQdmmIFGejvKYpsg7WmWtlq8t1Zv51Pn4day/t0XPtPzqLKun9eqTaOM250N1v
kBvY7EM0QyXplGTTuqKXmw58Y869xJ/fCN7Pd+CytHA2hrO7H+uJVU9GO9+BQv7VnH7H5I8B1ms2
vrZFWoXmfLrPTjvFd3pxtq2biVd0tMWAnowGXVBSNpL2GP+9uvZd1JoYGWrpeWdpfuYMfX0vVBa/
Vk2SeWQqPSjcJ2BLl5iOlLWBjFJdnSzPpF7eo2LbVcQD7oRsE3RbGZeIPzz50mtSXxPFXhvTvDr+
865qQ2yEas6Y/N/jR7uWVoKdr4CbTi7FhqvS5csV4uwWnG3qm0KQjKz8vAXRgXzwneHbRfzO3EWA
TeEk2hrjAa3yagkX5uqkMG9Ov2xe51+nu6Qh/wV8dF4GS/W8baWB17P3VGAGphNaa2hAteJ2SHdm
+E9NrsOy6ZdZ51JPpgym01Sf/gdlja8jOa9/KVGjZrnCQkWjEuEA/mYJOBQi2oltfbkV9ygW84/4
DSfwQvREf6lVC/Du7z9/K5fu7LNhnB2zMwKzT2XLDWmd7FWkM0FQul0+/2ldMXRxORVUB//Xj8Ga
38l/3rlIy8ywTPlVTnbmfahRZLejZpHfRSvO3r+NW3+lH0E4W2hrKJ0i2Fxd2ypcsiLPrvz8gNVF
wxgKPIByvBVt44XIzxOac3vUvRkGtE/uQZX+ov2Eu4I9Ma5fYtNoDXRYtrO7whveEmnhEzF6uqJx
udTnnY3sbP5SikpszZiREUPec8Jq3w30n++4eJa6Q7sjxQiP28TSOXkWK/1w5ZW48o1YZwvIqez0
bJh/HgcNWnAWEf2j4/LdYLTH12QTPBJTT5NEbFZQ+DIv8MTl1f7V9/PEf79U62xaKrpRF4yWUajL
Id2cSA1QFyroUKd9604L1LHAecFFkELpYi30jfurwQHzq385V0DCFTU2tRe+wiIV6yQzy/FeJr8b
gUWzrgCdobEob9jPW24gfcTJirweOxGxOXmABchjz4H5cPojfru+cvL+f7wX/x3Q2S3JlcZUeoMB
0dDL13HktJyisagGfzPBoygCCxqt5C2+QNwgDoEbV16M+c+/uCGQHHR8tGivztf2oCCuLtD5/RiB
6Ii8D1bDot9X9/+hSDoxoTz9Eg2iByHw6tQ9v3Y//frZVxHqXTc04/xVoFpt3EnjOwBcoBf2tAKY
Bh6N4jThStWNma/Rdf988Zd86/mjVOfsLv6qYzb9OmXlVVf1WYAtAJeptEz7ZY2NxYZZV6wh3IsU
bYenJn89+U4ALlO4EYeHod2nuLyth9DBs4EuYHQxrMHDxe12D7dSt7wUnahuG+GfWjlG/ZMez3Gs
f5qtELuEpf18Cd/P9f+9hPPqhGTkUiYGwuke74v6ITniX6VYnRb0queDWX1Ay6rrG/UKlPnSicmd
I4+IIEdRh5t6fiRjK0RXQTBP92YKHVm2y8pBh9HQ+iA4JGKrw2k3EtaNsQqEXVfsiEUCgOX41Icc
zctpRKHuQwvfOWTNltTFNQDEZbRt1StEmm83r7qGmg9D2xxgf7YYShYP2er1030JiAFua7KqgWOS
mqru0F7B16Hop/3+v8HlvyayZWQvv+q2nl/l81d93kDjBqFGQtLr13dtHM08UzvpdB8Vt4jtT1v5
g2pE2tzL9cIktER5G3AN5weh/yinP8kSoKTSvEklN2m4kYadCFRkvGk4ql15gy6KozpHe+rUzMuG
IeEW+jow0chUpOus22hSB9co9+pj6tRvTIeCjfpMWgahi1szWdfLCLcIqrXnKyO4vDVzcQGDEgYu
HP2f5/9/dg5iVkmK7H9uH3EoKRLFloUMlmItzc4Dfzo2Ch4yqtFXZ7/L+efrL5/NvlKqx7ki8svS
UUe5smWrEOhO87d8xnnb2VH3Ii9KnI/baz7Eb5ZCmTTU+eBAh5pD1dmW2Q8scgzbcN4PpP0ikwiB
mJxx16F6lddzGSF3u8zGIEJ559qR5XLSADxFY4hvWMU4d5EYU3ZqO7SSnB7lJZOcljxqMkh1EGFO
j2RqlpzP6821c+RlMsTZz57dbTMIcr0olPSo36u/gyewmiw3VOWk1AP12b+TXQNoHNXxrj/WkZvj
HtYdWHTibd5QW8pwcW2aYJv8UldXDVsX6+Dn2OiSzXDJubrw9StQM8kS2gYYG9RUDdhvRx280LgR
FouAXXSPqbBUosemPRCQqHKaoE+QbGgm1IE7Tqu0Ww7FrUTj9HSsxF2o3PQaJG3ieLadvjhRaHoS
/sxx9R9G7cxc0wTF28K88z3xRZOWY/siDY9DtQtz0M3Gm45EdvDMECYu/61S3pFMLoLprqYYUwL3
iE7PBEmMp+cQEmr30OzxLI9vxZtS4qe7Vvi42Dtya5hAZ+s9sJmLuX48TWpYnSDsiBsoEeRvo8oc
nsbRZeJ/Cl/Gv4GruflrNnm5cAzhS18lL15+LZ9D0GUyKFQoXueNE7+opHFQkuw42Fq9iky7AK7A
jXQ7kr8NW0T4ZzgkCGV2ex9dT37+/g789+fPtil9ofm9IArpsdl8iuWzW4lApd/Tc/BIzfCGLwaF
+vQk7Yqj+OzfXmvPGNd+/2z33lVdb1Uq8XdQcv2NiQG8gpmFTsHtzWWHUQ4FWraSwkdSsEgoUFp2
reKuke8nT2k3JY38HpGNPXHkucPvrpfecKiP0Swmyh4VcVGiLATYqs6E826wTdEzUlcFzEsOJ1Qh
giBOC+MQ6SS+4YShrEgdtN9O5BwEi/GO+qN2ummGe6vzpgONTX+fHqbXENVHdRNntyYBaGn6JMBi
PN1JeLFoiO9L/LnlG5xOvdkp1SIniubnVeXSpXf2zpzNNmNa6f3YpNkx+xgyd9wkyYYY6Gyht4+p
4U70ptgQPJ0eyr30fKI+K9Br48C6Iay1wc2KiK+egb8lAZoPVIiNfGst4f3YoYuobG1a7jWfxvdv
uYzKUoZTTaDX2UpcBEMTFRJvefmiLkVbdE0VuC05WiwJ2j1IJkD+v3gqB20tXtvQXayE893657fP
Tu+TxSo4ptytlqPhY/Is7zpX/LAi+Ka4vgu6a/KjhOkCoQLY0gGMxKK4gXQ8E34k80ZlQkvExbWt
gTpPu192TWfDOpuWu7IRskrklqhLCGoZHooFoF+yz80P0jln375q68JR/BBryI7+R2XM8KuK4ap7
U71r8b6SrSJtROhWADUtp+/fe2B5qpd5nKeiBs7XXksLF9V7TqZHUqwH6/7097r751L8MF8KKWka
mQYWTeCzj5huaBPLQ8gchpsgjh7V5jCO+6D2MN3WSIcoKOM/+HNyKpDVdhwvuKXdb7iyvgJMnguO
f1W/KzIZApBFKwH7r78y1I0wa8s8IbTLhUlKJUxrGB/oKMutlGP7uA3uJIJnkJcPgKsXJUZJpCyq
E/6V1j9/cN8u7zAtuTKO1+wu5lnsn23cqMXlKUn89NhpC5nWOo3km/yXHNhCsTJaSDaLhC4Yn5bA
Tg7J7CLAiGLYk93dpDgjg8otOAEHVIVyw+0sx3/9eYCXqkDa/wQ8WPTficbFGvZ1gIOiDP1JitNj
fjM8Cchh4r/hyTu1DxXS6tLAUxzsx2LZWCALXzrQMgl4irG8lcJXvaX5DfL0ranv/OLYpr86/4XV
MHH7VYf91e7MlY7YXBfXSf1QibdQ5PJxHRkfiXDPe+HqJFQ2PCLR6Wo6dwqP4bnON5X0LCHHyZ7U
0gl/h7ufr/iyam4YHDZmBZDBiYwc969XHBeJPI11GB9z9vYaJOK5uZmEL1Zi60/Ti74pNgk10skR
RFf6rS9aAFSUpeq/sHW0x+zYvJGIcGVM80zy9ZOex2TS0YPPp5Er/3VMU2iYo1/mMYvZbOHNHWkb
HnOT8k+wpC4HdDa76W5mgGL3rKzHe+3BeCeR4MooLvd7X0dxNt9lzZRaVg20HT805F0iZQa0Zw/c
oeqJ46j6l8YBtEDDHb14VTzw9Vjhji6C+SK+ZGwzXqGALK+dCpT52n+6N2fPKxA5bU9DGR8rFiiH
jPNX48hGVPKiVX/MPX8tks4AbP82xFh0P5hLtOdpsZ021uNEzSp2N+FOrzyMPNhFcX5duWmX+xBD
l3hoks4chvj77AMS0yzXYbXERxFmsp19ROpSiEhYdYNkNWHUGD2ULBRaidmiY0gfE4cjSlD5o002
Kgkp9WJRwxZU7Vp35DfrV3WlGqLOp6bz+0fBCmqYrqP7PbeJW1GnGloOkdTEBGes/GDnYytuHeG0
NcYjdFpXpbozHckUoItNVZz0WHozJ7YqiDbGdWgi6tuy+ZGx/U3rHqhy45XZRjiha7nRyjkUVq72
XbWfgvs6Oxrg/ttDchfYMEedXniP8rVwYv1xuTVoqn++/5+y5Z8u7+zTCbPMiip/4P5HaxLFMsyR
iGVMW01WvMD6KzD8LnFFaMrqusaz6Rav0dZ4hpzmlO44euMfvCPjyTONR/WoQGF1+01XLPQXuEvM
b4UtCrATSKTyZ4hCiG/vmgRKuZDAMyNBzOJAr3PSwuby9euvY7+0jFGCGXtsjXWmeVQdqCGdXvjy
ctJ9PozAsfbsVJEaADClCPEEghcVbktyfI0Y973fTLa1Od2i+zFvdffnW3ypTD0b31wt+WcR0+JB
G6uTHB/nTa5bDI4ITTFeCy/Dzr+T7+7uyNTp4BpaiMUgzzpknl330isXNZmzUZx/aJYQKLHJXUrX
4Z1CNNceHpR2OrJlnf7I9xZ1x0Xg4STFBABOi43qvrrVVskjCM8qfBwCl2xBQ6Rgs9LgseFosnYT
hLhgpl6XLnFdJgzxK13Hb1ebf57tuaE8Fbqg1jPuXSs5J4AzeJyr3fARKJsAYY3DWrmV17KxbrNl
z6vLwqo75PWuh5tyUy/THeSIK0/zu/n03xGdfTBxN86JMIwoXldP/g5Ph1TdS+aajYmX7YJlBqWc
kyTVl8xpn6QnRJmfkWH/y2GcLTaGPlgGIOX46O9gwTyQERzZ6sf4ZHnBJoJIDJkt6DZg2R3MXDv9
IKyv9c+/Kfnw3RmKqqK9hQV0Lr3VKUXpucadoPWiecnkgiki301dlCYpkwuhXjQP6spY/3zlWPwu
Z2SKnqz39GXJkDxXISu1EANHkqLjqXZP0o1cH0rzFSNuVDjSrHJ1gbv608JHPETB5aA/9YDontJ9
u8UFje6l9O2weo76eybonJcG/QtZPOWSFx0lmU4SFkri36NEX9VqPYQ4p4zE8yUCGcKPU6SJN/hz
2W7yfyiHSljAfABR8M4/2CDa/s1kGFmLGvJ8e2uaBLDANloHp2VfbHQDxY71FHM2fiv8Ddqt7CZ+
lYi3hJ+yVEVHSRwUWWHiCGRvDksSOMvTpjTcTHwwOrextm1+02mbrnw2DRZsB1cRIa8+B+IBeKbD
tt+q93runISlxYiF5aRcmc2+2098uftnZ2BF7tukabTo2HpMIKh+a40kh+m2UTYcMEKJBCNyXYyN
/8ThWLLJfkS+BIASdZ6WOTGhccD0EOUSC1eLblh5nOg5hfowlu+uVTku1bEz0fWfV+VsaRhNsS3i
zoiOjUkMu30iw+epJbk1OlAZ7W5O4RIsok/GTo6KdCH8hu3dVL+6yZPFW3/0JsMRlux6VqJ/ZWLT
vtksfhnZ2aLg56fRiGQlOg4lLyHACzihC1Vw0VAHuHvaP5loBwi04Gg9UxKRmmNXHMJibUk4Quzg
r3w3/Ep2xY5k+OqvSjzyo7zOP0CI9x9gjOoI3Dico9wTJ0/vl2O4DUnCLe1sX9I04ayWLFo4pIGT
wEhciMA0hiexxEq5stA2/P93xebngGkKeMZMCzpHBVl9Ik1ZY0ZHAng7fYb51CRbOaR4W9ajJd4O
wm1vcsikY432lX75sEpoNhFw9Zo6OP46Qphx/KtIHGAWKuYLNnwEsb/j0U6aXZDMC9ZDbNnxFpnq
r2t1n2/O2YYhi4R9mzo7wAvsmTmqvRg3dXTsUezp4Gs9c1ylqRcrN2Xq1e2G/FpTdyxr53N0NpwK
XjMxfj2+TUd6AGvSuyQmRn9VllfKi/ktObZSjZhoSeCfXK9TwjgeJACVytwiiGHY4DnmddW8iTJT
cDA+u6XxzlKOwnt42mBb/nlSvTSt8ID+ucLPO/DPHiUv47aKhS46ooIrFRypN766VVH86SuurVC9
QXsZ6bT1WwpeJwlJjE1yapA7CXNjMdf52tjuLfIbXf2m9N2h3JXxSkuXY/BHyzeC/Dsy90G+P3We
5s5iQnxuuOXVhf9MFkiN+E9Y8b/GYm0Ii1l4eY1W9d0uDFUzHSlk+wqxbWdTweRriVoPeUSkFsLG
O6hhFOXs08pk2T4tG3FLJeFP50xu5vWJG5eegOZQXJjTlVstXdafuNX/DOT8y28MvUjzkjkJd5Jq
c9gBt203zmw7ARXK93dNonD1J8/2fqWiB5I5/yThglDqvGIJD2ATPcyUceJur1aXL03n8+v032v8
fBj/vE4tgd1hqRXRkadKt2UzAJx8Dn6bjvA6rSYHRhidwPzDV9x4jsZTbCIu2aaQ5GLEOKFs/Uot
Urly088rBOrki1MRZ9ExphZBb4h5QwWZ29nz9rdG9eqiqbLeNLKrYA8TytneZu1eAQV7OsBmJ+IG
TCYFyuqPCJGYN1V5tGRPBpipL4MYQdj1PIJLZerZTTzb4olWjvMp4qkNdr6u78I/IO7s3j59qB5z
3xKf11W52fdvCrUdUKaIMy9sLWk7hWZiFojFPcVTImd8nFaziwfH5V9jbphe02tc6qvmq/znF8+u
ss40UQnjMqR24y9VG8V84KW93b4D465ZCcQ9rVvLXOhP4056huqKcYPymNfv/g9n59XbuJau6b/S
6OshhjkMzmlgGBQt2ZacbwiXy2ammNOvn4feG40q2Sj1mYt9UdvlEkUurvWF93teDKITrWJoFq31
dXCxt4ja75tAk/EykZG3eertvL8eCUIOzbydzbkSfRE2HjM2uM6gLAgJVsqVdg2qj9KvFOH5kdvt
XFe9LSJPEx8HuJzMxxHX0eSwnJKwswSmCDdNxoDHiwD9Z24f4iBlJ7RJp/vCWp2UpZEtekRcrY4w
fxvMP/Nw+5vUq9T/UR7MdzosCfTw7YRuR13548Z/VtfBmhqXSA6peZX4okEia+6myElFbzQOQ7ap
9AXnyZBupmSVI6knyEVl0rT3Cg6M6HOeyvX0MOzK5NrAhSZG261BQSwXo/SmYupg3OB3lRnLMl+0
07YaX3suMrhJm4fG3J7Ka91cmfXKDHGEXV6m634lTc3rA+Ylk7Zzmn9e4xYbP2+K3AiPqblUOFXI
Qz9imVvmlEj1Kye+Ejc5pBcNuTbfy0OHMT1C3W1EW72rn4TbflYAedbUkn3vcEqcvY4AVjt/PkE/
QeFnhRQGgWXI9xhncLFndbZibGGNTCLr+GkIvAYt4mZ6YrqnqFex+sDTtkIvF+6jbXU9/TiJTyDO
5BvlxbjVsCTGMDK5YngxxKrseWKLnmY6VVEgi6d6uOhXwlXSLv58xd8GxzLVdV4/XkBVPHvz9Kwa
BRm/sKO+I5I3ABhhjTF55Sa9pj9E4A5ZW36LD7JsVw/mtU5761bbnFx2v3hwMkYaCER//Pmivmmx
cT0mpTa4uyZ6/LPbaI2yVCZ6FB2VI5USnSINxSRpmcm340f0AB2fZO7UABv3iA7BmnYgQK6N/XhN
4AStgIECLd0A2sMDL+qck7XuarsmEAuWoekWr39ZfPzPB2NZpCxPUcGFENrYeSpsdlot+5YawdGH
OGErb9ZbyWSgnSVuhQ0svKxV+Kp8lI03vZ7WGa8r9MvCEVfBMZIuZGhfuZxcjEpBlVFdBVjBuVGf
mEWDERpidBw35qZ6ztGEI9KmmGc5IwMe7Y9WXImMBz6o9+0uu6/oNhSMGTN39prvldCZpE1FYfpp
HPcx4pWfzYcM2HDNSPGwrhizr3Gk9kyk6DcSA7PzYMqld+mbmis+gzKzgxpzrigZf6+Ymdqg100y
Rkf95fSQ7UtMZd7ZV/NoOSJ7Zr4r2PI2iffBbbOV73IcKC07jNek5T4tIPSmWELRDkod9cnamAv9
MU+WmKAOzKBmT+l7yXxP7gwXZGFfpX/zfbcou+jzZCh2or9ftdR1ma7GPUHPgAFD4MYYlqHJwI4Y
ga5lR3RHjKfTobuuX9JrBpRza9EnxNPbCG+dYqOYi7DdN/G1fmPeiT9jzE9e20VU7bCxHnFI0G1V
Yjd+HNLE7tTHLL698Op9UyE08BbAXGSeqTbPkzRBljJBVYXwCFTXOspYV7WzEkDBnBzex3UewtJc
5zeEBFgdNHbIYDTmPfkCrHAZ3ciaIx1upiVPAPZUkr2InS3odkB8dZ8ULsAYKJjyKj2BBrD/fOWf
d/Z87zUsDUEebW6aQGexfcd0dttUTXSktVFzZRy7xHg6OZk97pNNcj/eMGsFj2neJHD0TReG4bbM
Kj+ZVzNDFYciaUsM96mM8qoLG+13LQQ0aFCYRJEljVLvbGEU2lAIkhUeP512BGMdg1yXsAJ3QxZH
7Hb5VbaVl/lVsqd2MrkIzPNijZB5AoQ7sLIXUe/5sWeFiCHyj9D3RCpHJIqv1kho5FSm2/5sj/Ij
ZkHau1E6J9+eKPvhqEQRtF9ditm+onNZ6RamGUh4KPt9eT/78tSLvlSGR3GZGC4um9oR+B0FKFgb
9SZ62LUf2Wt7WvbNQtCv295T1GtB2zSb8AGDnDRZlfU6atZl5MlwGenOgcxGs+3NidfuUgfn29j/
16s9k9r4g5gYWsnVBizmdu4jj72bgynDSuylYMYfnwGkBi+jcqyormDna9mCukC0zfbHQsEawYzI
SOctcniNt+JWD2hrHjRxIWNKgGPUJWWn/l11iHiTWwxlBC+ys62Eie66EA08TLH7yDKvwkEnSVY9
XJ40vurrw4Ao50VFPuJvTqaDg4LoAQamTWOfdhXzuHj/KIuscmahWL0TB7c2Xbi4mgCK2Q3VVagt
eyjsfJ/b0xPt0YLXAaMnQk19O+HLA9wBOBANAdntKZfhAE8NNEBHTYhLwoibDQLuco8eh+nSQFsp
yNrxVj1Y7LqL2BPWpwtxwddxtc8l9+878tkE+iWjrKdpNIs2m91n/WUVbI3VnEKmW2t3ukputAfj
HfPJpXap2DyfNL/vLOCx0Igh5MYj+gulLBmrKOg0Aer7Wsck66exIlxyzWsjYzKtWlqXhWHil480
ZyE0J4jJQAFEw7MGQ5YUwlBOlX7IZlGH8iGjxELCF8pYb9WLWLpJ281JOEr6QfaPTF2oOkU+T6wX
uAPJADFdvTgI1ezqbaGOWAfAaqu1RTBUJKo35Txs4Xlimk1i0rwHcXXiPxElULAOhWehcEsT9zle
SWwJd9E9p1JnG7whpIAyYhYXTUUEZ42hlqRe+o+JeAXRxgU6DqmboeK1oR1DloESPQ3DOomWcX/d
gAY0qUnvVe2qojitoDOZ+yTWkjhepCaMw2H6OCeZ/WmXwom1nsJoN/X3irxETWvLEfOnAzWy7imQ
bipza0Qbsb8p/XUKcza7iaOf+SWR91eZ0PwYDLrjBMam+UXIHwxl2ZnipB9gkrfpMVyyeeMs4kjb
xCMdjbYAp8d9div38IpLZ7gypWVnLdNnSsi3gbKIXpofkrwybnHWCXhdIaf2dpitxmO5qP1l2Tnd
rf+jD5fMjl3WF36tL8+XjxyYsisJ9JeFm0VhYfQ+i6R3RIQ+dKcB4eDFFXaOv0tVz4quJsYzsHyD
ji+6Q4eFK941pf4oZbuJmvAwXfnhWis3jD8m8QPw9pSpyKd8D/5rS3h+3+zUiX1gMSRLAC9dsYjy
XW1uuv46nu4q+QnzG9hEWndtTEvdX6bqxteXWbEOOfZgzV40SVK/pOufX5nAhbMJTs05ocvIjMCQ
fJ2vvDHQpvBClA6VhGKt38rR2gydjIycTTC3i9xWT06WukhzCmyMYGVSQwhs8i0QJrSIJ/yAFuyQ
lScs1a3YPsodLn1wIeC/OMXLeOwOo+sTYS6qgwgkcXnRNPBLk+vsy5wlZ1EaZT3Dofqh9ujuQAnD
QVgnFnOn0zXd2zxfGDpzZowCrlrsfPbWx6m5HRkgrzZ9vAgNtAY2ExLLP0daDPGcb4gmeQUjGlT3
4NB8KYWPJiKm9HTSPl8LrxaAyy4kYaERW6ED27ePIGDjXSDajQG5cBFwjARu3b3G2sGEJ6EuFAyj
iz1i29TfxXnntBGVcoidVJqna21tPFt3/j36D9G/iTmKMvDq/i4bX1QqF6K+zUPwF67Zup3sGcns
czHBTTiCbu1U0hg7fH0ukpVYrUj2Q+GxAU974yNiY4IfotZoF5ptXgMqYlS/pcGHVKF8g9857cu1
6Da3GEiNnlUtrtg8QXXRocMaY4IvvkjW6pvQM6Tu0WQRA6Y+MUYkIoA1Ej+AKTfNWTA8SHiBiMfk
ZOfJCnIzNpM47DyZujfdarRz3tq1NthMjFLt53yFuBuaR3Rr4zy+YksAImxgJd2Se7aSt6fEsVDC
PssXyqHal1D/96d4Xu6v8ijuJiHVDmiPx2g9PNFN5zgAPFJHDrX9osXY3ClBB4e2cgfwd6m409Xp
dbZ3QJ32LMqPYvY6KntELVQJwAkPdPhgeDbuWxEuCrhsWyB5brFXt+AbZpGnpyku8o9cnWG0I9ji
t/ZngnpthU6udU/hjNZPJKe4JMsyvjlPAZOZuoJ8R/lqLCyNvlGDatMOYJhnWQiP9BWPKYGmMKus
u0d1rhj3dKVGJliREsK8ZCWcFhBQqA/78YZDFHcLP4bPvBwMOsDLRv7Z0rbjQVE6Nh2xWaj5kRmg
/iU+YvDV81zdCfXPx4RIiRnuwFXKBe5Fin81iNi8roSH8KPVnPGaFR5yx1GpBMsIg+PZX+h4CmHT
MIsOsNlkdvJx0u4Kc4t5FQAzxp78w6XUVfo60jQvCNR8tNShnH6Z2bPqSTQqQVcPwQdll0BCslxi
PPxSx4+dCqRBerZYtD5yphAawQZcwCnZlGAzj1W5U+HXFHSBa/lZCV871ZkaR/vBUb61qG+d1rBi
TlcUG8FFysf2mZgTa1kUz2y65O5StmyxCpBcrIESMHrIPLllaFNuhTlAARIBfxdSrWNqeB+hwbUR
neaTM01OXa8i6gDRTYCPiDK8EU3DmuoW09ZU97Jx1bSLkQyrOga6IyvYitFhw18xegTlK6GUtDY+
TCrWwmizXeLOddI5Dx6M+KYJ2UA2hvZYNFShKhxwYHlrdvMsG7ZRX4fhinlvQbWRNpJNtk/pA3Uo
ineOdJ+/NzgtFMvkB5ZEpP5CeylR/1Ie4WHxlNBXmLpJmeQsQszN7pS0dFsPjN3Cm00egkOwje9Y
j1q10W97rEJkj7Ef3dG0HXeiTm6S4FiNV+AbQVnrihcAqWKMPFl12qLD+S1csitNaJjNhQU9T90n
EkPt+qa4xJv9Kpg9u/azc0238uRU4Q5+4MTgNKOgF7AvT4tM3Rg1BjaYbG9RKcPHy5sjxh3lAEcw
RpS2qLFcfA0fmo/0wNO2PiTTnT6G3q3X+iPOV6fS44mpgEyPDIL3sLmNbYLj5sNU2tJ9gkJNtut1
saHm5gpXNU5anBvlur7USv0KLpq/oUwFk8RYJGeYw5RfMhXLrwZdZ8AFcFFoLRNpFTP7AALoYXrM
HFQGkeqO0VUHObZyZriGE1XLE9zah5w/X6sXtnrps7X1WwozXw+F1BmhT4HyXGFZ5rrOpIulH/AP
A0Cbkg1k+RbLUqvcGdN+xCtoJOJ/IpjLNh3oEzgHOQjSpVavFPlKOF0b2OA6VnIgBiFX11wZv9EV
pLwNIyp5DV7SrbVjJV51Is374imU2WrdVIptCuJIsytbhdU10asXycDVIVtkpeHhuqIVs/8dUxGQ
j8VFOK0bHNeH5CnoPe6UeiNJr4GVrbLoimn2slRWSo64/ig5Csw7xtkEuyCsnpu0QL+XpmPc9NuR
Lg12ybFDvV+jqduFs2ljWT5q8V4cr4T8UCIfE0fgX5ndFPew4+xMxqevvNeYl45Nr4s9MHWNALLu
Z01mpSooggSssxiCJYwYsJYyh4dTl7IiEb2ld6p/pxHcBtteVz3pge3ysoz3a2NufopYE+vUmUGm
fJ5yv64qsymsSTDneNBfImNcyCoKaxQRCEc8NptuoVxC3srzu/hl5fzymWeFEyHQA0UuWTnjcqYG
MzwHVShfj1KP0YGNCZDmiW/WISFMHjy8cL0EerpxJxFUoFy6EHl+t+nRrJBxPkNtz2H++2uVzWd7
KXIDekdaSG4MUhml0xzyDTMgDfPwdDdwSYrbDJvsglxHP9OYSlBNNZzRLe79DHz97P78cvvNqE3x
FBHSg6g+6SpSLEoxLUDTaZcFu0R+hrvR2SHNfBjy0dL3MXusbHkr1l4IwYaWJYhG3N1PK8k4NvTD
BXQO8dLSXaFadDCnVDYnimDL4OgjBHUSQrB0IWXXWbUwKq8TVk1CfOCSSA7tIZ5FI16Ls9t7hLf6
5Oik+EsGxPNuZVBOjC58+/MK2vztMVKBy43EVkJne3bve0U9tUJcpQc00O3pptX4fMc43fXxowIf
OgE8mHAgQw+KF7rbP+nDotacUljBr1VSr5lWZbmDntOMLpi+FOtsDdzZOiw+mgD9Fz5lFws3XyUI
vDA0DUmR2IetL9teqpRNqSWiTuWG8hc5rm1qLimfIr2Jgy19FkB+ahGRa32U4uu43aeM7eToQTBW
xBfTIbSdpFd8FmPfbcOfZvDTPN1n1sNJuxEBenUfdb+mKJuobmJ4aXwHSysQtz3yT1xVO4b1QcMv
zfp5go6VkWfgpSHfVfGaTi2eoIvm/hR6o/JzPN2p3THM96K8V4sXHc1esTTNpUTFrWDcLjlinWlL
jHaqVexlVE6YPSqxkfocGrNTCmGKtjDF5wnnuxJRzoj3Ul7cyuWPMk7chszIr18jfpBbQIQXeLbo
0PzjiKS3fPKn2xgnDMMTe2S+EWZ5veoI45OB4bqkPAq0K4eNrk92OhW2hS3IuGEutL6pkakpdti5
pwkRibXQJS9v3drYqL5r9M8T2N9g1Zde3q+0C32Wr3yL+cnS21KxQhbn9fj7TiDFdRvrRkaBLCMX
vDLu/vKdwLoB/SX7AfAqOkHmk48FypxJXRo6/nYv/vUCzvZFQzrpiSlxAfJt50arcolRH2A3k9Zy
jKPRJfnZZ23zfB9m/EBCtgQsi/D89y8cDlMnngQqgk3qJMLNpL2lQraL9MIJmfCuHUoZTlVtBRLT
RDUd8y4Avb6IbkwtsANKwsa19TC9QsQsAuxShU15gyfIQrrwXL46c5BjIZKDTmuq0IHP2ZFCnaTR
kOjaQdHpDF3F7AyNsKAk4U2g5qWVHC+FyS17jxCAYB678qtGxE6NWrpjVKv0rk1WUVzNqrK8dMvy
qi0WY7fLfRc6IsKco24ufcTOr7jas1/yRUJ5Oapkbw4vLek8aejJWJUg2RH831u3xZ66Pel04DPC
7NakU8IS3yR/odwOiNYjIvmFATAViSqh/UHeJkwghrYBUXs3UFKl524DLK33g3z025+GUdkNJtX/
84NtZiTQhJ+3WG7g70+35dzPp3ZUcXtlptYiD/LEV2SdWOHCtHwI0KzOGQ++7/jFvV+c55oXz9ni
IjickQH4ttGbOmtOWX2pKYI/qIehXEVUL/StKeyJxmsIR04LzoLeKoK+zilVD3OQ4XXK3Uh0kYxi
ke1a7YWK+/lZIwLN5noMlRyVU8c6f7vRVii5NHE94nLcBK8DVd9DddNQJa2lNSUKjG5WBcgvr/FQ
uTIugdWaypA8OonnbnCq9/pncsdwvwLcVmKYtL1BWVbap0teuN+lzL9d6Nku0I1CX6YyFyq/AEqh
/9U+hA4WJmOwjrRHktWZiqiRknGOu77MnB6Bpqc2e6u+/vMS+tqP454ZFHlhlTHo+4U0IBtjDYSg
1Ug58NJ7GhPPaDeZ+WSKa19V7Va4kUL0J27B+jq2TvfZLirfu0eeL5WvJwNoKLhuypi8cpC0TpEn
Td6p8jR5a+IidmHJnysU5niCjIQhQgUbYeNLp1n2T53VNR2uiYFXyVfA9EJzlWrvcvoYkoCIXi06
nb48QYbsvIEqCJicXYgUppcXoQuTEjkVWv6UCQveV5600VwF1g/hI1Vv+3rdiddqiJM5+FK9/VBU
NzPwvzA9v3L817Z8jC/pm/WzetrfX0hlSoyEj4Dj7CXSg6ZspjxNgR0zf2TUqxyJmCztpmYzgSdL
rtLyOVI2E4XvRns367dCf5fpz7b1gzSVbkLtWdCxr7kRImqRnQ00JEkru2OGsaycOtvLtS0zwTi4
7JvG5IrxW9Re6/gV5SuF4QPkAQr4eBsLgJThC1Lilht0zBHPUWBxVDr6Mhh++U3rDkazmF6M8Gni
Jhr4eLWIf/Ks3KhsiJke2l3W864nzLG9A7FaRZcsHc6Ps79vFoIjKEmzzPAsQRZK3RrKvk4PyQeV
pDVkjOFHw7hc52YcntKi7NdisK7T/YQXLAYly37h2/FKwuajpQmx55H75ibI7uL7SYGoYavKrrjI
cfku5FfR0eD2iKPB7Mb9+77clPIoxn6fEPIvBlJQayOrTxPuX+xOtni60aedFryqmacMjxO+ohnV
Td40ZS7pCXOFTADHU92G5V3i7xWOKe0AHkUj+86OGiVtAmbeSBnB3Ql0PU1pEmvP3Fin55LyZE/4
l7ci5mzgy9oDUkG84lLrx4lue5ei8nuR1IfT5NG+GWCc1y79Dpw6MpK0Gh6eY9C1oyLiTYcWqEW9
3qeTHSiuHnq9emUYTxrTyofAGZbFQ3VgilK8nv1Pm1vFiYgY1ukHEzx5sdXoHmbhHNLLJJ3iykCA
k7c/FPwDdTp+s2Y5rd6a6i2Xdn34CvtOFlI7wH4VPU5wEx6oowu3k0w5D1hSB1VCnG6CfmtiMj3C
cDBcozqo5TpoNs1WvcZEC5kZ/fcE8YjvMcpNZxqx4vhsKl5NyONES+G0JwIGZYZCvtkg8rA1R7jt
ctcC6d9Ai4poZUVerN7lBDr1Axya9CaCUDn2Fwh85znGXyuZXggNelVCcXW2REyQTIYlmCyRWywe
OIpeldCWSk+jKvHSbTGK5l5YBC0rrrgynZZv9YF210GiRNsEPwJ8OrGOuZCvnU/NfV7XrOGl/0eM
rH+esb9kq4QT/mQUUnpQ5iE/ih3NW7GO/TWtL0P2Tkv17vSG2N4Nt7Hpag7IyCy9kq8YPtpq69MF
Pdp56/6vq4EI9Tk1h3/BWfhKFTMvmlhPDxJ9jnjFhEH9MS2KG+vH8GOuHSjZh3VL/3hxaVRM/W5b
Jln49yefFRsVRrKDKdPSQ+mZS8ZMdMwgmMYwt6WxYDZbzjYKYjISd/DNOE8rV/ALM2CfIoQo6GIu
00yZflNgg4nFfH6F9zOA+GwA56b9AApL5UFGDT4eE3Mja9cR3N7kZ6L+SKzaTgjeMuNDkl/G7j+Q
xZ5HH3/dVAK2WZ0w++CdbaKGJIS1UZop9aDwZh41nz8SSYtXyltJtAWHJstC8STdMfETKReJtros
3tbmGOeX4PHLVZzHrn7QifVgpbhvSE8JnNZpJfYMugS39f3pxfrRgj+s5lZL/BMD4Fn7lpbuxHuP
TS0aXfNGfgbY8Io1KdwidIq42+AXscxLu34MuJs2KWSd28JzFNq9CfJl34GiL9zWwqneTq5z5k50
5z/g4J+Vvr58sbMDPUrbwlIzIz1EH8Frsc68+JrYBHrfXl8li0uoqPNK298fh26QyIgOzHl1r2vE
uJUbP8V2ydxkGGjMek0EH+wlgAuhwWdwcpzkqqPYozgoTwYyJo5ubT1uL0Vn5+ntXxdjKooiU/HR
mdf6/eCTG71qrJhaV7zODkQmyFCCwdafDcdYghCbEHxcSnEvfeb5lH2lN9op0LkB4ibMFu1eLO3O
d5mXEu5P69yrtGO+u4R25S35ZvlCiwBERSMFcufZU9bKQWi0OsxwCcY7ibq3tUqkayDcMysnWTGm
Qu/gkFzBOqkXOK4jD9j1he3/LFHI5MPPIdtJ0g/IF1azEhSHQGDMXKT5BRCPWkUetQlSryvwgFzi
ytHcJF6yixyeXXto3yxto0rbQ2Xe6sFMlPaJB5iGrI8qdWiZ1R6EKOjeyeFPiWKbMk0EV8ueCrQn
J56+U5Gzwiam/3U9NDdBc511OzPX8J/jE4YPYRlvKox7ddC0KaGTb7mmeo1l0EQCnj+VSreWEGfW
9aNa6E4nMjKcyk6k3ktiYWf9x9S8YB0d+FzvuBlGwOAnDDp434KPPFyNcmLLpn15AuUc+TKvPo3/
mBfkeaEwOFt9Qdzngmyl2eGTNSztLBWHmxNYFI2KLzNb477fYa2K8nhMONl3p6fxSdFtYAOVSo51
1da3ifaOQ5a/joo1VOCL8es3e8OvV/gZ3/5yusa9ZIapfMoOAsOubx0x/di/yiIT4BpG4G7XrNK3
EB8+fYmJk2Le1e2zHmGzsvJpogMlRbBppxrrZxWakp0OzJC7UtMCCV6YEKTLWW775wTxXBrzeVMp
lIGqwSGXXvjZadGKEr5uYZAcMOouMjBQ1g+agjCN8k91eifiJrE0JFhF9DfskpjNICO0JQ0v4zW2
KticGkw7Yl3mpY/I15uHvrNLdJ+3M68pWjAMwBrTT3RwyB8Zh7phGDtSrlvpHms0zONWtXUhifxU
zZ6dPbg3EHeh0NPn1Pf3baoyshT/EDM+WExq30kuiS5qdTKEcoknNkmFwxnu+Sd3SrYYrF6cmTyf
n/jrpv5yAWcFALHWA6EBwnMQSZ8hSKG7zbxiXSzCBTrSSr2OISH7d6QOozemCP4hID6zSKN+kRC0
ao6MbzO95IuGSPPT/NOdOXvaWmzEphFzYUi3LdRJTMfg9BGsFOSar+W6pFpsM2kYuJdUS+eFiC+3
5CweyP2T2tQKz4R2FP2imN4Gqm/GBQDclkLiiNGbWF+nBqadgJrn3ogv2PljchUfDHoIsG4nd8Jx
lqacXx5VRCXB+GPuu+OmO3o+7baiQtr8So/uz2/I+bDdlys/Owoks0wAOXPP+lvaV9l+WNfvvuZg
K8PO7zE/8VIei90lWet3ubAmqZJI5W0uHZyftTRC+zjRdBYxKJIr2TEWp9v0tFas57B/aE6I77ZN
s29525RDpqIk8Qy0uakt3vm+6+My2e5oDhXxVjWfYzQr2o1ssZk4orz+8w36LkSZBfYi3jcYjX1p
QCp9O+gKzmeHGRGzZjGZOJJvfKQqCcdXwhRTrC5V+sS4Us4sI82ZhpXRr9tik9F3ZleQwrlndum6
zuQ9nw/u1+s6ewtNrUvyAm/ew3Q9PSEnmEf7i4XxQxC2lOEGHaXoPMskAeu1q1fYKiOgKkJPenJ6
vkaqcclD89uNCXfIGYxhkBSey/2DpDGqqOYl8F96r9wrKzaGzkMnquwbD135BqER/evxkZRj8een
dD6F9nk3mJxSUDxhC8vszO+bol7PIV1cZofogdENejzJvvrJFLqew1xcCeiM0HxTFGd8HvG95UnF
Cme8sFr6biWvhHxfDscq2UzTOhFvCnkZ86uCw8RX3l6Hp89IAmRw12P9emE/P9dNfLn0OZn75Vit
BqubJI1L9186V4CFnWH/hfgejZ8XPmtX0LOw1qNNNY8QvPbCNdq+Bs5B4ejAs+4t99LNlL7d4X+9
m2exSKXWeZv5RUZ+L2+QiV1puHD0dgJDBODzzwgfVGCd4dqyFmSLLZl9s+KFgGEQedk9skFaILPo
6U4LrwPEciT8NHB2E3OIFIZe1TvB34YdHEQPmQIq3AL0BIsVrYOT+7RUbTFYhIo3BVfmezCsdM0d
y0XQufhQxL2tPiBmojQObPLEJwPHWSAjzGR6dfhCITwSyFg9ZI9ImAJm+vvlKCxDf1vTQU/Aad+H
LaSh3gtp3zG2f1N2Hn8toL7kRXf46G4zWktMoKirKlwR+Z1EJv6wHHUKYSV167o65vkBzwusyyuF
y2lvaATGt5hQkrLlDkTAYoZ6Cu8SuIp6GyAZF6oXS3lsmScbhEOPfGnqb5tufTpdWEzfvoN0q+kj
qJqCCucsOGgUfWxbnxhNY14U4dqyuumOVFocfd1U9kxY+NApcG3mJuol4NN3ufncKv/3h59tSb2p
+HFf8+Hxulr3S2U7/DBiJ9jkRwGyu42P9EyAwxEBx6HWreIlYzMX9oHvYtRfL+EsBPAzawrCIc8O
yB1D67rHsaWmaIE1sdItxH5dhhs53ATaY29ejWDy/IPgP9XDgtObuA5Y3ZsCxRlcCNPOsX4Txzcq
g1N4yerNvssObW85f75i9ZtcjJuGohjB/TcgOLUe5EjKsuyARsiN9pOruBo9+9OVrBzD6S0oDhWJ
lOm1jM52Xgh+DEcqYNbGXFvDPRepJKOeUeTSJjg9TwhjKH/2zPzZIxX02DkxvFq8dP7BiLxGc8Ju
Rdn4z99BnnfX88Drl+9gzN/xly1sDHvL9604O5i896jwQifZFALC/3Uib1t1L2rg0NYBdLjK0dAP
n+x98xA4+S3/81hgG90+j+gUx3bRj/9/b8S/769xVoVLw6b5xJ4eijfySwO4F+poPMvJ6LbWfVS5
TH72WL8xJwl8iCPqwr35phb36/M15hX7y71prFILk4S8Tt3x+dlrv49bOybjTNxYXctEfGnw3JdA
/5zUd8Sjcivc6gv1MaQ4yW7lb8Xouuh2ONtOxDnxMnu8cIHzZn7+8Di0DSZuZt+l82NbqMNaC5so
o4nWueYHdSs5XA3lplPvJ9nTsp1ReBIO6DF6CK8YHeS5rTrPwVSBkwZrAyyLsBWeY+3xhFLstBiG
ZdW4w6Ve33dv9qzkQ4MPYuML61IHYdI2OZc5YPO3kL2RJpnmcnjIwYLBQbVl9vEW/1E1nxXulKyo
E6gC+iOTMrqr1ysDGxAHIHAOAaW/NU/uyVwIP0v8c5lquzTJJn1Wd7/cVm1u5hLiknmeRSSWIKl+
1HK9oCdXhrHJ/VsxXPvVzUnesYtM4ZZprkl7MD8klCTixk/3pbqllmmIhB7HGVM70PsjBnFwCO27
657WyXKybi0G1c35q80uiMMSYZHlX9HJzIiVGWtJN7LMXKrNiGSlLYJxgQEfRxU178rfA3bShUVW
3KalYke110v2iHCHWb+B0dYPtNs9Xuuc1vridDTeU8PJtFWgra0BW9sV0OxNfItj6RPMIqt3hn5V
Ti5rUtaWEWugW3WAZGL0Fy+oyfUUeNG+1BkCx700xtUvHm6V/rljbO204F0bGlcSln9ezd8egL8K
1s4OQMlM8iEfKajBKXPxfZy7+Zq6YvcHcJI2dukiOsesD6YHFpvxzaUq4rf5wq8XcHYIJqZVJnE/
X0Brm3PUhNADaXi7VE+ZDRG8MW5l4d3yWldmYjDsPW5Sjy9hcCyF5+bkIB/98y35LsBExcaEtsVA
H63as5XITJwSlcmUzhmMVtzFwzEWiQVkN6LGtU7d+IijGxKPD2N8afL3Pr+GvqTXnuLoKyrSqQO1
/8IlfbMp/nZJZzGvb/Wm2dciZWbqhsoVQzLq+JI01O5bcuSJNCun4Y11gIQjoeP7byWeJhatLtgB
6E8xJdO9MF3C+/Ubml8rjQD5Ubj781V+t5Z+u8ovYXCg+AQbc3U6QNLnytP9JDi49flYBbY4PGeR
V+iQDjbCuPkPrN2/2fJ++Xxm8n4/Osq4Dcum4fNR4gL0HEl/vfJlBNE0+9LgnrmYAUJI9gdGhBBS
PlHLfFXxLb24hs7pd3OSoqM5M6lOmjNu9Oy1MquhbP2xpTaePyvESbF/bfb3dXuVpIxCrtrTVmyu
xNd2F7ravgRAoHpwr6Y9mHBZ3rfNUp9usvgeKHoe7RgpTqoNhr6Ri7Tzx5+f2ncvINhsVUVpQbb+
paegJlQCIWvHh1Kz6+IhH7Z41jJywZxK/ISckDFgMWameYtOJUAkBT1mwGoRjMs6HfGgoB9m/13n
/99vw/8J3k83f+379b/+iz+/nYp5ODZszv74r130Vp3q00fzX/Ov/fuv/f5L/7ou3vNjU72/N7vX
4vxv/vaL/Pt/f7772rz+9gdIuRH+je17NR7e6zZtPj+EK53/5n/6w3+8f/4rd2Px/t//fDu1OTZ3
h/cgOuX//PtH65///U+6CL88n/nf//uH+9eM3zu+Rnnzj9V7+p6//q9//N/67T0HvJ//4zX/+Y87
qgH/j7nzaG5by/b9V+nqOc5DDoM7YSZFKouSPEHZlo2cMz79+4EniIJ4hdf3Tl51l+vQpLm5seNa
6x/K7/G/3r7/a17F7vdPX/vre1H+178F9Q9TOlmMcfhD/gCG/O9/Nb9Ob0nqH0CjIalKOhh/S9R5
K07y0uWfGX9wo8abBYEEjbwAzIR//6tIqtN7qvgH3kFIyGOEq6FZ8e+/H9CHoXwf2n8R794mdKX4
r3+fiA3vJz0SoBDV2VdZGRYHPXrtH5dp30atFyUEFvJwKIvwMPS0giYp2/LBHP5oK5n6KrYAi9PL
0xtG4Bsd1Q3ezmXvsWg8FOeMsszXqVY7e6y0/nwT+D+fi0Xxr+/SA6BKQRn3M3wGfiaGh8eE05S3
Bom8ZV8T+SgdshNeqXuPWqKhUtKHKHDYvolJQxy81GKazQSFkCDP+h9u1nQ/Mke4bXLdfotlKlyZ
BqExCVKArAWbLiwtOZTJPsTJ71BT8UxqImEpy47wSxT9Q5eY7c+6qp6NrIy/6w3g+BAvntc0D0Vi
cZJlQax/bwOPKESOAXukFQL1moZqXuhJ94bRpvtA5Uz0hj/6cqFWaXF3+nyhGf5B7ZrD6dXpQ0ro
6Juhdge6TDP+/FhUSNUS319h8efXihK6m83QzOmfhDAezybwX+N/Pt7UZT7cmDF1Zx7i+WMhxIoq
IpjcjwMuK5kSC7q3A7SaXOt2clSTwDk6ttlQhArSXRkG/i0Ej3TuRUXwZt8FpWr+9LUOZHUdqTdp
juV0EGQZ+lRKcTQy//H0wSwQH+Iuqo8NwmCr0FL6nZKH8o2QlBXqmJb2s/stVUbwpilhMrciE3yH
gAOq0uXdKhRT66mNtOPpE6Ht3aEVKxwj33NXpt3Yu6Jx0xvZMnv0JZv4p9njpmr6b3qc+wAJ5e5W
MQNrKwSFvrJMp6KAobyeflbZatep3tTPkYarnGLXSHR5mnHdNpTccgyAfuTZ3x3o7Jnhl86d2MGZ
Yy6B028D+zEMjB+n1uwaO5+0FZ5VP++WWeWJbMNyfZ2GxIt9FAY/fCuYnbrQGyTAfdcu74Ic+rQV
2dk6M/v6US1JrQyPoZaUXVwq9YvqgdnTRV+4Cr2K61SdhYTMTvMEpjJdlxg/QHbv907h9/vcKfs9
gODzl6c3Th+JrF+6ElTczf/+wPu/9NuAatXptSK3t2EqZZu//k5ThndOf57+ZdFL9WygES/fv/q9
9dHfBW3tLmIpVefvb5x/7+lvzcYKOPez9K9m/vzAqB9dJ2go01h4iHzu7nuXTv9lpIWzr+zN+1+7
rvrqSsCgTDXRd0rQ7LUgs6+N4Q+zE6zr00vJjW5szUf7Mw016rPDG7mA/3dpafFi9GFuT/GVFsM6
PH34zz97m3qcETu79y89/TO86zCAEqiGnBo6vXt6Q5VL1Ack7Cz++RXv7aRF+4Q5Tb99/6vTP49d
MVmKga3OT2+8f2XpK/7eKIPV6B+cvjyWvNdeQ3q+gck2kaRma/i4cegS2oKyNhxHKP8j2TPKTlFe
6IgPhpSla3CBkylQo0sFWwGuLi5IXk0M5weKtpdEAyuz038mZclrO4dDLhS7hBWTXPsaVeHWtak/
GI6+L+ReNtFt4R+ePm17XG1CUzBXfzZx+svItxFFERmLyEGaQim7m7YRwyfsCSgvN4K59/Q4fPLk
Erl6JWx2p3dDXw4WLUfBph8+LAgeJA8xaaim81IOBs6GU1qL08vcDIGM6Pivnl52itlcOQ6owdM3
2+zj10knvp5esZQMUJ9UqodWdbGw0Cp+CvuYekFmDrxUK3o4vScHyR4V3ej29MpsmrcsoOR/elW3
Kdq4Tu1cnV6qlQ1RJy30zell4wSD5CDRle43LgbwQrLPMYST48B6NHpK1DXJNLNI3PvTX1m2+s0y
Yhl6IO+JThWACwihww4vFTf0kbMCVXT6rF9nMvTFokFDk28D/2/tUpuTSRxeCq6oXVeVcX/6p3ms
pg81lPI67kUYMhLXeDg8d6c39Uj82dZ9fjh9DzKuCSejQOH59BuMGv8DLBDB6w8/tw/J6AoiWCKj
sR6tKkcKJ4XFSxZRnaoMjvTGOUUH6UeEQNDFGlIYY7wqFMTQMmqUgyQj1QEzZcki89l/a7OODqUQ
wrPhlekowSM1l9OLZPibRFGeuzLFFPL0aSMR5rVTx5vTm25hamvrn+8qnCg6tFH+Q+uj+tESs+DR
RRchNrBL/Od7bD9+kKXih61G9RYJ2cGMR2gekyj93Td1/Na30laVBeNFzEyIKK1R7Cu5bw5GDLbW
L/P6m+NwORo+qptEtBG6zA9xFnobMZPbTdu2+b1uRjCBh49oMSp6Ul985wwNucU1gK9SR78qdCq0
TaMVuyxwfEjUqCF1XWL9lIzuSgWQ/VI64AQENc+uos7zbuIOfEGd181PqKBWrpk/k9oFN5ro/U1b
q8ZODGUS476WP4dqcd0M31VE+U/uPdKjqSrUXDo4+JJj23da0iN5NXyHTyDamXL1TWlQKZIlOMGl
Ltx6Dr2Gy4egYQG9M43t/JpL5cvplduVza2H54Yc6OmT2fSIAkAjF4dXktUnT3cVkuGz0z3pP4p5
GAP+Pw5jPoQ//29h0fpXMgQUxfir/n+MiIbg+f/8HVB8iogek9j5GOoMn/8r1JEM5Q+IrtRPEUHC
uEwkZvk71DH0P2RYmHix/BW2vIc6kvYHn5bQeRBliLIDPOHvSEeW/wAnOSxiC7AIFXf5P4l1Rpl+
VMA1jc0ARhZqeSr7zijWKaNOErwwKJ8ttV24wHjVULsLJP1gppRZKZnKPtIeXQft+bsH+S9or1wZ
9Z3OOGRsfUnTurNYKCE/ogskbLMwXEbgh8r+IWxQ1wu9uWkC1SrbreHqU6WAIUlxFqiNf/wYwGSn
nmbasl8++1v1d3fwV8G8nBWIdSj4eXirqdT/x8T6389KBVFoosUvjvNuWeVWuuDRXLgHNrDJrzg1
l+FuSptmFI381av3Zka5NMf34yJHx/yZQ2RmRIfMvJGi49kUvRDzjGAin/syGnfBkZADo0zwPBQJ
2sf8piDT4x3iTbAF4y4DYkYMcVLR8+J4/d0zUHEf4yzDq1pPTuhZam+b6iA2zp9b1IeszHkoJw3J
2M8z4r0FVuJ5ccbMSCHZgVc+D+zy0Flka+qkWPTm9+aGIunO+Z9MCnzdoJzxPxgzpwd9Vg6S89pL
DFjeR0/s1pZgrIsUfzC53xlGeCVjfuAX3S5SJs3RRyqdpxEEwqKwwyikKz65lpR5kFqeVMCIbNx9
giRUrUVPoo1hRqDNIhNQtwsj0S0WDsSJXg4RD/7dmXAHjf4gJfatWPwCc4JSuzRv03gZUcR1ZOU1
aKul5eTXmYDFB9ZnXmSQbM9wzf6u6G9GdqdixJ5lHULJ0BZ8FZCAf5337RIOGY5Epg5QU9TnuR1T
3jRmbqkvS/SrMhndVs1/8lxj22cxeKQflZxf+SAwyE8cOsPaFoF31RvBLvYfCwuCQZmuU4UbW0TC
BYxJlm/k/FtcHMwq/d2F5VtTuGtB8w6ta+11V7rVwuoqkvSNmvUPChe30Dr1Gw56dFvH8YOUpNue
a8TMUiJ9pnnZc4TIVGCDgggLF4wDMEKTZMgsrh3ElXqkLMw9Fi143nY7uQ94qN8s3LlUpDxyzzsY
TvXDjHqEmO16VqBT2UGVVrl98t3KUbZ8MPrdyor1Xyq4g0J2RPwp8CLM5ccuodomo2FLMSXIYUQG
tz48mTTdh8h48eVXvuNhntF+0zMUjISflVYiN6R5yBrJmya86Y3qQQvr30JersoImWCvwYiE2+ws
qoWVH5c3nSMCaNQK+Aghct3EFpN1iGExjRYbl0pKjfhJANU5kcnOpn4UhEUuo8hxBJ7Xm+uumzvf
u7t4qyz8hX0rXUtr407HFDPFMAUT3OAW1M60WtrEjxhtZF3vi4pttNYRs26o3NeN/mtiq7xwypx3
c1wMLzzLdyVXso6DAp1KLTz6Vc8GvYoerQhESSfIOCMI+Wlhf2hvtIeJvmW4aqxgr7N19zzTTbX2
Dua+Whg7VJ9X9lRcwBXkq2EcF7QjSRATigXW0TzAsMEyaMXd+kpYeutgr+2034PNt/ttsq429ViH
989mT+O6deqa7F8UUe/keQbU3Ifatwb9+m0wCEg3BT1WNwSp+2beAVlfgNKeKi+OIvjhsP3wsIcD
5exXiGKodklL59V18T1athtvrt+g50ifm6upC8SFk/1DY8P7Z421qp+omq2axwRUkwdlTQDOEU7C
dqaaGQb8rJlADvLcJ7d9tDbhXlpF4PaQMnsGur1IttUt0peLKXWeqSZHJclGlpLI9jLrmFnXpJfn
LRBdNu7N10sRFgk/fbzlkLscBCFlC3Wl0dowM7FUNIPhEm0/mmm68yN23V+ZVdSbNvLhLeY49SlR
SNTk6gKmLtwCe3dXRd4ib7S93+VPNSKEaXPbq2gR5sUh78DBaS8ZAlht0HHcXdvijnvr1m1yVC0z
lHRuAgtFdrlRZ7nxI4THLscqLIty7rfNtiv0b8j9bw0zQENCuZZEZG0QHRVkNm6neIqz5k3MG6y6
0kEG1S96wHTNvacoe9vzNg6lEHRBuzXWq3r+rTQQzed0uPekZhab8q63MjgKyApaEPkNLYWMi2y2
VkdrMXXuQylYqVa45PCwllHurOVcXoe+tLYN9En7xOTCnsKl5dQtZmpgvpWNKM0jJ8bkoW1ggCEF
iWg38ieBFCHL3M7rTtxpVX9U4GO6ar4xLXdd9fGL47irLszv4rqBAlI/luADch3ktZrNmgZPbSlY
ZANQUNDmTZhusjpb53a7lTl2FIVDAPm4mjpG4wFzhJnddEfZq2Ycko4NKUIYOBjxbyH6XjZoE0Yw
o+rwoQN8myZov8OQkBOKBEisebZ823ec5K6/CWD9qV4F+NzZ68WLJDnowiaHgnDb1uR1igKsbPUv
Gt43Hrk1hQSiq9hzHYMoo0a8OX2NqWx4m7Y/dGm5kr23In2EIbn2ACT2iYTOIrDRxp8L+WME2qKI
qcs4t7odr6uieQlNsIaeuqnKtiC/FW4dHDEVR1wKZbbyfft3neVPnSYE2Cf97JrgOkRvRQqaleuk
V4mlLmUbmyvdnOWk6OoC48IUjKSL4HVgHQVBffYMtMtRVm0ie2WAdIvqaFPk3MtM1K8qIboOKOgo
2GLokfea5M63hPxDnyoooLkDzu3Kk6tNWJT3RoWxsZMd8zqakSeeKYF7sIGrRFKxdTJnGaErDxZn
HnXNo+CnW9k33qK4pPrhPmTWfY41ooXWCniVOBaYyVtHeVNJtdnBE0nyu7S6t9FRIE2PBOkP3fWW
dXEbmC9ecKgCYJuYGbSILEPF9xWLQ5qCFdOrzp911peNESq7u+TK14UY3bQCpfi0n6venZeTIvG9
ndrZL3UJziwCMRBoV2n36JYvpoGEP8vb+54bO9+JZ561d5K3jOXhuAdH+S6JWw0YTE4OtggpzXXm
0XV16A1YYyo5C3Qft8seIUQP45ukY8SFm8Z6jj0QdR4I1epZNF9LV1+LFCo6O7kDslUkv5r2aElH
X3gVGwNY6XMIpqckeDYrY1PaT5b+pEQ/VGWfS1dCuRPMox5uJWUhecUsad8y0dlZ+FYiLVPgeCYk
s6QaSEjLtK2B6PvpldBbqAyTctXV17ahPNdo2UzGVZkdZhkkJgVA+Wck//Is5G62aveqKC9OdxCa
vSdHK21QEa4XWfdW2N+9ZNCx8mZNl1+3yqGztm4GqZtyv1LbSBL+LDEXSZtm08NGkDAcCfuI5/WW
CCp1Pgep45YqHMbHoMDnSlrOo2Dfxs6VpEP/sQscNuHZ33R5fW1mxdJJimUcGL/kXFiFbF9d85wj
N9bimt5LW7343cqHNN7r5jdnIHNExSyUr4rom60gGIr2Wmz/bsQejbW30Lk16kddvmcHQdFWnZvi
qkl3SWYjbk9iVTJ/lMx6qURP2ZdWjhhvSdKi6tjd6npM1NCzrXXrGGtkq7bB6++8GGQFVHJVKq90
OJiq8jPM1331JNUY5eFYclXj8qWsEq7/gSfOBVdYGeKmbl5TIFBleutGxzY4iMqV0t1TpbKtDLX7
KyFbJ/JBH/RUjBe0Ud2ai0PbY+YBVdVDsA1AVkmP7myJElQMaKJYSFk7k9V9g/428E7eLsJ2l2M/
AUFsJkVkM+W9puWLon3xkXb0rpTsUfNfNfEu9NJZF8GbcxFTJc08ixAXQcgZjjmlR6U2j0XUAjVF
zliMbjWYqYr6rKgvOUNG8XJdh94d8v1Xppk9VAyGiphMKWa3RtOns6a4diIUl5TYE1HRg1tThbeF
0G10AkFq9WurN5/NzsuuOs6mJfke6nvAsrM+YKcNlHSZBcWmI6RXimwZUlxWi3mqgUdDscShBmgQ
06Wi+uLmNT5y0oPpiFe+P/ALccARnN9Co1oz6iKvVEqEDTn1takc5OBe8QDl2G0xdyKs9K6ydG6I
ibWrbOdo1tKWY/nViPJt2dcl2Snx2q0IVpXyru6IgZsYMcmq0X5WECbqhNlNwICauLJo3fLGtuQe
0avXXqhQE4fjb1azBPmyhg2rLrZK+9rhZ9gl8l3k6ssc/0oxInyUtKVWomaA5iY7gUZB2k/kRZo7
xHSPVYaiWyhc6b6wcOtiLinr1s1XJsAZ0EfL1jmEzD8HmH0TYpeRA2G181laFEBwhNsqNZdpgc+K
aNk/RImit98DhtRdnDWTSn/5+j51MdTANwcEJrQzlKhGN0XJTwqvFdMhtGmWwVUMvQo7gXn4XV/J
P+z5FIN+yFyNb2/nzY1uiQr+WA3qHEiPxUctvYu4/lrQ7Wy0I0u4gjLH6NcdvBTanDc4SqXliAL1
YeQQYyCZsqqNOZoOdT9F+r14+QV2IkK/1VS85D/et1syQMThLt2q7iNIp0GHup3/4+uuXBwrCo7/
tDIaK9/uRD2Oufri1kUeAwNod+H+xhhkIUGZX8UH5fbrFi/k0shBvzc4eniR0Lpx1dMt34V3oQNR
18uJ8bmUhvzQxih698WsMduC2FpdV0fYhdeEKgvxRp/1c3kRX8tIfyuvX3dr+MrxJDzr1kn96yw6
cgSzw6pdM2nS3CmbYN3v8KFbT2k2DLCpL9sZhSq1XRh5IdfWsWg7ILfKQyth++OVazlNtpII0sZ6
LOt0q6FgGmKM/nUvx6XpPwPb99Ezh0jqrJtRmReYwdHNYimtCOnv4xW3fvXWvq3W2Hrhh50uEfSf
k9ASN+EBdmwxSSC5PIMsEUUnZNSAonz8DaanhVHvMoMMqUcH6VHCUPrrbo40Of5KluDI+ncTowkE
PUYI6to2j2Y7Q2NSCFZMVBDWGDMykYhhhsIgePH2MI3n/Lp7yjidbQpx3tVgho5xeGOZDy0F4Yne
DQnxz3P1797Brfz4AMNWC9s+MsyjFpMQNcwSsTe0n5CnDdryxYqUZwcfhLqJyWA6EzNIGmbIV42P
ZlAni12YyjGHw67co7O8juY/oX3dYpW+mJQinGpslA1KKpst1EKVclA4URbJuoth/w+7gLtTr/uJ
rU2eerCjtA8RcFsrGjOzXDTL/K2AjLsaOO/ZmkuYOjPW8u3QOvJwIMsfgJZsvx7Zy0fG+8COjowG
cJ012HUckWKK2nDeJI9BVsy/buS/2V3fWxkdGSnQm1CpOG8xFlu2qDINHpjZQp9Zgw/v4uFuSoni
0nlL2fKv1YiI4sf5WoBqFD1NN48i1N7CLOa2QlE8WSn+1NKYWnujrcVIfUOuQaAdo+i6sw45wN+v
H94IZT/eWT6hQN3CMeUuZvrb4bpZOpt+/6dApSfBi0927grG7a5cWmtKB8WNh88BWZCZ8fb1z5iY
KGM9EbO1yyLzmCiq+aIiBC88mPnD101MTZPTSXZ2VNS6bVdRzrOE7G4QMt1oqwIp0JIL83WkLfWX
6q27spfJZqLdiTE8bUBn7ZpiGKViNGwwJNYzDigCbw7+bGEiQCpiJiNMPMyR6cenMT3dsc5adAjZ
u1ZjP0XS/BZrlaW4hONq36m/7V36GD76rznZvW4mH6Lv8SuR/7J5ktFq3HDzf5FghluD+wbKsijT
cSN3cyRs0CiatK8d1smnrfessjLa90VVbgxkGcxj2GiPrtWsLaXeyMbvwAIv87/M3Q6Q6/ObgqX3
pVlxVzg6yI2mhgL8pAag3CwmhvviheisU6MtXs4loZaFxjhKbnfd5pIDLw0Z1VRbBik2DKH1ZMj2
vR0baLRVryaaE1//APni7nT2A4b5eDb6TLdSMwC3HQ28LH3oZG3hLxzImRV8nkyG6M+ho6FvgrzR
ssedpUAiPcvrIZu6MaGedvLC6J7EeB+jy9noR9V9HeKWQRYgN+uF6OFyq0/xyS9fcc5+9uisyAPX
AC/MxZ84e4+morZJDta1gft4vUQtVF7Ua3ep30+WEabGa3R6SD45YFsjOFTX5Ta+ieaDTpi4kpbu
LpsQeru4y511cXRueK7nWnWtsAMhLODZK1F4zOVJCt9EK2M/UUEUwbnaBBv1Kozm2kpd2t0swm5O
36NqRzXvHr/s9VTfJmadMbqhppYh5BQMzGMr5HuTW7YEs72xDIR+J+EPF9tSCENluBA4N4yWWJug
FZ4luXVMf7Y/DXM9kI+jtf9jsKJYDYpbxUNyK24mS4gXp8pZu6OVpTWUnOyeqWJYB1V9qFPoOaXc
oYksrpPozlKxIYI9Z5q7Tnn6elVfvqaetT1aHlYGtt9GD5hzGsPACmfBRF7zcH4I0YMqP7nRa+38
arN9GD7YjjSxqQ0d+7RRnzU+XiN4jBtmTsfbfANiEYOXSUGXi1fVsyZGa0PPtFhBGYSSFy640gYT
s/lg9envqqnz+OId/Kyl0Z0qKZ2gThtmDxXZdb+1t9Iar/jZEIRP3/g/T1VdFyVdlQ0ko9E/Hx1x
CE+pcUdJ6uijx9zkUNs9IDrOwfcmuvV51X9saHS8yWqGdKsUkp3RUQtS1bkVR2vBmWjl80T42Mpo
5VWCWXVlkJtHO/vlp8fA+Pb1NB+e/ceJ9vH7RytMUALfyVXDOMaxdo3aG+VIqJNacCU3FbzpLbLc
Exfgz3eQjy2O1lXZilEK6to85jZeIp68zdX6mLnSrk7T5zSbqsSPNEqGu9nH9kZLqXEVv690xqnb
DfcyZaP71LjwbkLTjeLDWrpzHuUVuDSQhLNMPSTL1p8NeUvpVboRkEX9+oFPDeho2RlygI2KwoBS
xzLlt1Z9/vr7LyRoPvZ3tNo0ybZFqqbk82bGLLk3rvA7DZ5wJgkO4Hr9WboMttU+XnIibepf4Vza
OsLcm4oRp5bh6HRSbdfMJbmlNIZohtngtBpgqBg5S1GbmMET82kcyaSV4YZK0xnHBoChjcxdmqIu
Wz2CAgFOWv/vhm8c02huGxhZCywv1uU12m9ZVa8mBvDzxjwM4MAQlAwAUGPyR0Cp2UQg6c8cgqAt
pb34i0I1iHBsGQeys7LulxFuFLeI5KkYO+GHNptKJFy41H78FaNl4yiCU1QqyAtkijcB4NsZbCjy
+OkDhaLuULVgP+BQYK5TLjskx2f9Uweqt5xZwsy+9lZT0mmXh/n9qYzWjS/6RqhZkXEsQRLIxcB6
xOPQsEABFtdda9x/PQoX0uIf+z9aRoFWNkIhkOJ3AhVvyyba2nKxzNGJz8RwbbrClV0ni6KMISnE
i7zLHiBeUOYRs4n98uI5MxgPSEj/f7anUpy4acRA4B7it7MAK07VxKmd+/pEhy+eBIqiDzUbhE2V
0QOOmqBxQ+iK7JPaC0qSMASE5+Cb+OQjrpovAWPqgx5Cibn69f8Ebse1ElERCztW7bMisw9Rrm6S
Qj862qulvXiT17nhoBwfdOcNjA46KxMA2hYlDeDoOPfukSmf2Qt9gdRSh1XxtMPsxRl03uLooNME
LbHbjhb7n3+7oBj9LHmBvroMAfiZ8WJiCC9MFXj3pMRNkxyZOpYSCcCwBI5W60csEPYQHGc6lDG1
VeCu26sgQ9BSv69MY2baKBt97xVhlrvyVZi5FFonbNUuHHP8FDxOkGFBI/50Kp/FxJDqnCxJIv0Y
UI83AHg0k3i0CxMW5j5PmKseMMIxxaAz1CgF8CYds0qex8BeSvObDOF+DltuFdXYJ2veRHr1YpPA
wCQ4DTLamqMh1SVZh7ibSEdPtVeyCNnWJ1UjJDvBtw9ea9+1UbGcGFT588TFVMsULVIljNuJVX72
JA2x7woljoFOCdVKdNJbXfF/CQXSh0G5aptVGDzLgtoin+/dgHpIYXx//QuGo3q0ciwNL0WMRUxy
rONqi9zY0CZbraPT2k1S+nsb6HZSC1e+CgO8kyP46NFOYhf8ut2Rj9Hp5mZR9xwE5tiSPumiZ15s
qgLx39HQ4DuFc1Otfpdu/pzoycqvfycSnBExX2nOI925TRV0g72jJmB7aXrIYHkHT5S2uHdPKAxd
OInYo3DoGAYEjYjR1SYKgijqDVc8RiAyonDtwVdxw9+i8xQjXfv1M7j47N/bGmOE68gLOsj53VFF
KsmTxVUVyXMNeEKCP7bhNntZkK8gN04M+UQXx1pYqm8VliHTbNslm0z4XTvtTAjeVNz+TMb86z6O
5FP+GmfmFZQlqnmwhZiAZzMc4Qa1rq1MPIaBOEskMGtJcQ/AZSU4wqIXunvbFaF/2rtK3+fYVpEW
02wbvT2nXWVqPpMhHApBMrGDXXwGZ79qdAGoUtFp7aLvj13y1mobC0xjUt0pA/gji6am+lRjozkV
K2ptB5nXH/VWu5EjVCAMvJ3sBH8JLu4itaT8uQiEm7xEjskvFr6JNK6tzQKpndX+76By50I6cbG+
cJpYuHv8PSynWtfZsBRRUiZ5GvZHx7krnAdYxdztpuDaF84JBBJIDmgD7Qycw8ex59ZhxX6WihzL
z2VzG6Iv9PXsGnkc/DW7zloYXWTroNbhoXjiUU2LQ9xjdoQ3Fnje6wSDcAN1qqRyllVmHwScXQ29
fOkaN0AnzwPT2a4qT18kQr82A1CJYrXxk+gmQ9Faxs/IV4MVONuFm+F6id5kJ/krr8YtutO3OZZw
nq+tob/eyojkqt19ar8EjvTY18ia4gzcy/i/d6A6zHDTF/JaR3dhBnAxRj4y+BaVKX5dIm7s2Vss
bL5+JhdH9uyRjBZcoWi2FMbMNkP9pdq/rHAXBz//8yZ0UdEwrzBBA3wyh2lsO87EhFPLx78UFJrj
3OIQMjG4l5YNJ6OBxwOSQ+TAP84e5C38DEJRd7STN8F/7QbJQ+9Z9Zy5M7lGLz204QAmCWohHju+
H6uiyuXftTgG/d+W+s2Pn91CnejPhajZMhHfwpMDDDqXjI/9aYXALi01b49UClYQvWZFy5VbcX8R
PT/+5wNEOteSQTUaKJSMHp1uR4pSh1Z7rIMn27vGCSn3J3bQixv7WRvj0Nx0HM8NRBlgK3rUBcLt
ZpcuUtDgpRZ/E+V6pZryne7pG7nzl5nzJHjBneepxzo8FjWcJLQ5s36CBnNxyrz3exzAp43e5m6J
Qa0EYrxPvinuqxFf2yzpGiD+18/48nD+84zHhUi9dbLMswOOUXRuzei5wWNAC9A5rqOJe8LnXg2c
XaSsFENCVXk8OSHhBpaf6O2xqp9US8WEGBU9ArYGeWDBDZZf9+vzUvjY2uho9OJAde1OqI+4zuFg
SX6pVOZlaK++buZCCv5jO6M5qsa62epO2B0jDaWYmjg81ZpdU5qU2Mx6l/UwH8IMbxRBvPYE7cr3
4g3CfhPP9r/5GZhVE2sY1icrmTCJrUKsnY56co+zbrgon+3VoJ5frpGWm4CQXB7J98ZGx5Xi1RZ2
QMwZDXXhtvttSr90NGYja9dg4vj1A748ju9tDb/l7IS3PEEqMt1gD1Dvqxan3ntnShvvc8TEEMqm
TCpriGBOGIGzJpy0t7RSk9gC0vhONLrH3njzVP3KTVQoB9UdPL+JTn1edLRInkQbDh8sS0adKq28
Vn3BrI+eXX9D3GsR1t2VgCtYJE7BDKeaGq0DIa2UNDfE+qi1wVwLvGjeiRWZ5Z1vIFv59VhdoCB/
7NdoMVi2Eeh+FbdUUcSdOPdIyg10NpyNkhm+ZpCvplLVlyf++6McQxpzqdLd1ueMkCgM+PjOOPW3
Vi1/e7m4yIVu2ZdUchL3oQm4jbbgerF4mOj15wrgh16boxNRI+6MKh9uhK4X896z4bKYMx1RHhd5
16x7sGR/ncN6M+CBTkyki6vjrPfyx9VRGaBXarWpjyKS/Vn0nEv+zvTvJjo4fMvH6PpjB5WPrXii
YCZeqNdHoa2Pvuw7s95xDo6ubN1BGLRwVxq8GELNGzvBPC0buEHVFDf04qZz1tXhln62SlMowIKj
daxS/AQFsV2j6QOLBCPFsJUw+kruv+71xMIZ3/qrOocTJqbtMQiQXbK34IHxzXlJvNev27kAQfr4
dEe7aWBLca7rWXuUGbwwAdbgCD18aSXZGo746Dn2KqH2URfRoG3EBttqydrBPKepoECR4FgEqTs1
py8+bZwwB9mcQehptJL1FMIY7HZueQDApEWG0A8WVktQ6zJi3M2wpBfCrnmooaxiHRNMTblhSn2a
cu/tj+UtwEuEqCfSfovrnT7v1Bnkd3gGs/S7Az7KlJb/eZTHMBjgDrXh5mVZo/lVRGkHXJvxdvpH
JepmjdBOPNQLZb6PTQyr+WwK10ltR2ZpV0dc/4KZGrfSTM8srpwOSYTO6bap2q48sVwVnnvQ0mcf
m0+3VlyU3oMbNRFehR5Hys6DIUIdqWv0594gbgu06AjTbeO0x6Y3V1LnbkI3fPl6mg4D/mlAzIHC
S+Ga/40mRKWpwGx1id9e3nlIu8wbV99HeTdX0SUKy+wB6YWl72Dd/XW7Fyfie7vj7JIWpAESP259
tAMHpmUMGZISR4F0fEHwyYT4ujn50mauY0vOXQCrbnkcFMp2GAqy01bHUpYxEoPKK0OI9PFhSIoc
NbcE56QiIi9ewIHCtR4rAFt+saX2IJU1luvR/yXtO5Yjx7Vtv4gRNKCb0qVPmZRSZsKoUqlIgh4E
6L7+LtZ90ZWispPvnjPoqEFHCAkQ2NjYe5nMSaJolVnJHWSYjqoongs0RBiHia3cf9z+tddi1MWP
tac23cWGionBUmj6tmdDVF4Wo2fQFnCsP0KVaWFddPXK9zcg8wGXaxSVv0mAl2QAhqc0+blU2m0p
Re+J3YLOw44j4V6RdD9KS568sAJoctbA9wAQPoQN7Hv1B4K6ihtW1bGyoFdtysWPOmaesAo4aOTg
cEJIv7HYJwiLOzKaB1a10LVOnsYqejYVPfMrCLgxsAUb0JMy+Z3HuGJglpoLay3p9p2wrXfe135k
cSingYhWgwA6sNGBeOaqDO0nOZzE84Ddqq3HilZ3EYiA1ALrKYWFJPTZnm9/lKsB/XKpZikXukdS
CCYWEANq+6oVEUT7Cg8IrFUbVe8RnAyqtvdCZn2oVec3ZgGpxIqC82ZuLDX2WGYvWRpcO7sGVFIm
USXItcy7tXXda1otWAc65rbleEQXDtUerURyawiaEKX/kHi3ZiDw5WLwIaPmjeGxGjZWm/lm/cOa
Ykxzyjjo22hWV+1bqO+0JD/V9a+q+DlYuAyih9pG4fH3wlJeDZkGdG3hRS9b2HyzsKM3aTEmiTyc
NRb7DH6RoCNnShl0hnWvwbCr16CfDwl/qY79NqxdKLttKhUGpWGH8JkFeid5ppgIt9QzkCNxDQzE
ZtyyDrIAluI10AYfjHCfWhALsUF+TNhLbMNpC3Kgkla60P7ksPoTMpjcNbRsYAbXcjeVgsagHikn
8ef2HbK2gdGP+9xaRbruiKza2pIWCPuQK5Fb24eBb3KczIro94Z6juCYoJYVaMX2qkcvqIM9c1rW
J6k9lvqHFbKPpL1jY74a2se0PoTkyK0K1i933Nix7EG01BNTfTXhaxllvwTuJNkhNeBKV62K8Vkk
H5K9FzEBvRjPXhD7RwkYLX6vJKkLyYAHs/qpD49pCTsTSXoo5AHtqN78aGr7U2k1P2t+tWEb1IoS
QK4xSFj/rpu8dwzG/HJ4NME75J8lnAgSYcAl2YJR73BPIwLvXtAzc+0kmmLP4UKXqihWdndq1jlx
+5L0w8Yu6RF1dI83Cjy0i4V9fu2quNgr85yBZZkmDZohzj3EYlooQeryT0P+3Y5PBqT9b+/MmdXJ
VLI1IURmQ48MdTB0vqcfcxF6w3FoYThd8HOdp0ZQyDx0pJwkrgziK6LZpisB7zA4+BR6JqPB2R3t
MgydnvcnAy7uYdHc94jSmWYHPb2jhshhRgFBsUY+KxU621IFXm28bqPUNQv9R6ezdWhhoDJ2Y27/
tEXoRznkFoi6lpV4Xwv+Cjm1HyprKiiBt4Yrx91bIUGJM0vLpcvg2l1wMfdZgMMXzAQltDsn/TsR
+1Bsum4JUvCn8DZPOC4XeHbyqYDEU1U27TlV7I0G22reo14EjnBS6I9VpUwCql7LyAOVJf/2x716
rf6d3/xNOWpdpdetKc4jxDttY1VFlU/CVQnR69sDXduxJnzj0KuDsTJ0mL9uIpjVlVIt981ZxEpA
tPFQaMljqdaHSh5hftZtbg9Hro+HsoNCQLHBrv06nibksDDQkzybEISFNIRbkO4lzfSdzdi2Q7ZJ
9QJyttW+1OsEd23tJe1z3r9BExmKzU5vMn+I0CjQ5ID1gJk0uYbeAHHoaPwio7ziXAQlBD7RFDhB
C2wDkW2nFYUTIRKnauxbUF/ODX1NhPnQkBjYrzhcJabkisnJTcAWWNsQzQhS2v9UoKrABntP4ZsX
C7GxIU96ezm+fWZIlkHj1NRNaADCV3O2+lTRBa9YlQIn1UPst3PweoXzCCznFgLTdB6+bOVpIFsD
1ABqg6AITT/kIlZwS85HlpbpWQhpVzI4Eob3FNUeJUmwji2apUtV3ZmH3P+GJwSof7707IjadQGF
jqhpzkNiBaKx72KACStWf0BNPBjSxNfM/l2k41EflICFAzxmoxBTxweVaPy7hFVtG0ZupUrHJu0P
UJ4h8P0bH1mpncLWQJutBa1KKFBeuQPAdBXZzNVgyTQ0BWy0oW4ChtkafOfjUNbHptSAvWJLk/z+
/WQ0IkyIRALugK7/7DlFa62Psyzh56J+MOPJQwagOnhLSxCNuL1Tprff1w+IkXS0O/AqIOC4T6/V
iw9YQRkGDM+WnzP7few/qNEsbMU/d9OtEaZfcDHCEBMydmbHz6M0PvZluYePI9xwx9TVyB73KK9k
XKKQ0UDeSo1dEcPwqTtYBVznbLDsB5A1LIhEGQ/5+GknL6NxIuXbEEIMws4gRbmJQeuPWAEfNQrt
F/DN42ohaH7HEgEEoQILgaKmCdLrn5fVxRSSJopCSA3ws5xWO4N1qxrwLDVGOTWGNgUEm4f03Rhh
6UPEWil80vdbHQnGwqeaPvpsIW2YF8CHE1UL2CfOQ1yWJszCo/ocC6wUOpVtYzokWgI9LAwzbzyT
0GqMYtCbcxOeRnjdQIBtTJaqe9/RJVNBGkK3MIpCywRSBV93BZoLtKpVLUNVv/XMICuc6gT30Aiy
Do7yrmwnqlj8TvBIBZHnxXy6veu/3RYIWxgXOw09G8OcpzgMosnykPcIW6nqhMr7ILdO1n4S+PyE
DV/aPt9PM0ZTIV+Jd7eOft9srpGIWamPbXrWTsoHe+K/9BcwJ6NnI3ag3NhslEN7kH+Gj/3bfzDL
i3FnkTLTFI2xakjPRvxqsmpVp8YmLH6A/b9ps26hrnV9kug34rbHDTwHZ+E+7EI9ytIzpHq8nFMH
khwBjR+spQKa9T1kTcv5d6TZnYMGzSiHqlmeoQDij+SodfLOQgCDIBgy1BTFLaYBFRvlOzqiusfL
PVSuoPIAFSzYDMbp1lDeepiS8TLZsr5Y6SUECobK5bA61oi6VfPaJ1ACKYosoDkEZJQnaYTVb7tt
qOz1EHdshiOmii1LVmm9s+xfdIBCvxIjS+jhE4c/ne8UFBHSOHSRr5x0aPSUUujjVPtA9bpDa+Jt
WjsDhy2Ses9r5SFWWSB6HSIwYCrDm0JEAeyjfTs5NfBKhDXVfdHnrgSXisozk2NW/RRJB45a7BqU
nI3K8CU8IVu4AbDO9jtTQvG62CObdVhfbnKr2SUj6vRLLMPvTYpZpjGL7q2utnpbDhSCBIPP78uH
GF0R/QFmRzBldZek9q6d28u8ZopdF4FYNtOqTlSWnpn2q+QAP0uohUyiR0p9sDqyun1+rm3py9Fm
Gy2Wypi2lU3PqbrlBEZtYAJ2Ru0qsH+9PdKVG+ZrwjYLEbHeyWaj9hThsPfYvf0S+fABvrOc0oM8
QLRIRf3TaP96mXwdcBYbmtEsBIxm0jO0WVfMNOARSF0Q9vyYKae+4M8y+V2i3NW3FOqRTbIATlg6
w7P5Qlg+54Odp6gX30vxy3+ATZki/EWQmM0PNYNkyGItPUfgB9moShW66mZghaZD47BFYY7pz82X
83K4WcKd0QSt68FMz6HU+VL52ndISmKY+VC4OcB+PsSBvL1lrm5OJG0KMHuwJJ1XvnoDwYhafDoK
bl2cNFT+cHM7ffh4e5zvr9XphF8MNDsFGh1kqWFWelZQaALGZ6XnWbCC/ZHTK+8cTqBx+aOgabAw
rHplRS+Hne8QsHl7xZzuE9XYd0kRGFaHD9cFqikBZmS7XLU3XEGDGUYdDHqFdhItncppjPlXvfwN
s000hJEaS6wrQSy3VuI3vIhd8T5p2TSB8hvelb0Pp1a/kZ2ljs33HOzrms+2U8vVqENtLzubOQwz
oRDLP5NusdBze3bz/oMdZRVenjrCG965ZfNq1ksdjn/ZO396bUBuEW32uoAaF7CRVZKeG255tR55
XO7WcQf5NxTYwgg+lv24KZoURcliYQNdX8K/Q88upq4aqolEk55LcCZySKE1w44qS1DdP9nw9y3y
d5jZjaRTgm5eSBBHP6Q7LVp1j8MzFHmgvP88uvoW7vKb0Se79gd0Lg13WVPgWuC5uKPm0KPSHpS6
hhfSWcBHWp10JJBCU+6UA/GzGKFOO90+mNci9+WAszORo1pi1aVJoSWaeRpF1yP5/O9GmG1+OjZF
E4W4C0c88nj10aIWfXuEq7Hzojwyay6Z8IMJsenpGWfAy6IPqUbVoPiI4oUEfGGt5oDCMBUMMQTJ
kZI8huSkqQsY4e8tvVn2NQXRi3yI19JQdopFzxNqwIYuZE4k2MYpsFOhrtaIwwA/V7VqV5EpdnX+
BigBsSxXbcAZ55IfETjcZvCO0tODWumrULVdyV6SOviuaT/7lbMoYEJSLxpkvEO0GomzAe0m0EUU
MRw6SX9PW8vPs1MKwdwe5TICjnknP8blk6LAoRLAl5pCQPOjVAXgdJASbClc5aCWZEJDvkjepCFz
cxS50uxH16i+ZR8SKjZA8wJlAPn7rgDSdyNB+DOBF2kBzzkkPcAbY6VYt769q75LOkzzvCiGza4s
qmdNK3cdPQ/MYZvmMX5N3yV/Ej9Jfin+sFHX2RpGTO7tYf+8rL6FoIthZydSgpVsGluI4132m/V2
YHJx6HApomW5yRO5940SQtxDC98AUa6LtMOboGp+R3jUl4bdOHqB14z0kTbZJi+gOxWiqF/1r6xT
zvCOO9SRvZUhyyuIfsqhXRyRdwu4xqazPSQ9TgVHZDEgb7SpZxF0ZVCVIdAl7ovkTursB53CTb4v
dxGat602/Cja8LlrRk/n1kJGdD2JvliIWeCQoKxoNSFShs5SdmN0bKxdLacH2843DfyFaU7cHsqM
YwFF8FL4nf5Dxm66/TW+t/W+boI56jaslZJrIe4d0wxfWAKT3CzacQrtFf2TQZYWbluohefQbR4C
CwKzQwvZYXVwUyZ8opYbEnG3Lwd3jDRX9H1AjWylAbBuMfaL2/ddCd9nuGnd/tVXL8u/KzeH5ebc
RDbFovScgwGQlwLNHACQCmNhqy4NMw9XaoESshLjshRijQ751oz5vZ7n29uzuRreL2Yzize4jsHl
QN393FfVJIrsdfZnBbcE1v0/86R/dSZZmtAsySDjyGQ0jNIzsSFgipdFAf0g2i1cI+rVPPRiQtPP
uAjzVQiHFUnBjaif4nvlw7zXPeax/eATF5XAIISqsVPteujIeWjTBeaxdbOjETAYZLnmfbMU574B
ScC0m1o74BaoOkpas/WFlkQ8st6gAK7wfdkLF5QwP0NTtWX5bkiltQbNdtn8bUMyPtfkhafjlTX/
MvpszTWYVAKkgihrmz87XsA8+K2jCyu+NMZswa26rjTocyHJKZpVN8LtHU0jgk7d7Y06BaRZ5P4y
lWkjX3zXSJcj1jI8wimkObS15ItAWvHVkgiDsjTO7GIyeCy1EkUBMqbCg4DlJh9RN0kLv5djL4c1
TGSIg9l9kl5ZRXBTS1GbQl3Hk63wrYDXCCyu9+hR+rT4IMaSSOCV0/plEWbXV8dFp1qFlJx5Bkn2
XPHCGGSgwhmsYXN7ua9d0F+Gmtbpcr0ltTNCE4mIklsbHZX60EAXOwLsrg5Xej91REtnTLlHldcx
fS/Kx1wvgYOArW4C3CdfCIcLMzdmaWg0SEz0DarQ0sB8IhkbtRo3VWj6Y7QQEfVpEW/sNGM60hcz
T4isgMcuUXCOklfgmAOjtZxML9F2CbtnqLasLMpdRRnhjBChyNkwH8Ig6LSAoWWr0UZRlDvK2wnm
4MSl8V5n40M/qodIf7FMGApD6r2UzLU9ABLdsWdaGS8QN3d6zXbQdUIDtL7rLXurCXXfq+ZKhwGt
DrgZEgeoaheuiPZKx/CD8IzXG2Sy2qaCy7es1S/NHyuyYdVE0MNmDy05VjV064sYkOiNbITeJO1c
SbpXprbbLyavV1J4cE0txbAA2dThEPZ14XjKDaLncnIe+h+iO/XR6faevLYHDLSVIJcD73bzTzpx
8WGqtBzKSIjknNc7RmBRwtZS9KT18ur2ONcequBN/R1oFmsKLFFliQbH7H+twZ7oPdmO0IGH5DA0
v1fkQ8SetNL8+o680NRZoiJ8pyNN/OyLHzALQo1QbGpnHCu5DR/qY3Wv7cKN9UQcSXcUlzrUD4/p
XRQs4eiXVnj2BVsrY1qZYeJNF/kN3pJQjHPHeq+Hn7eX+NqlcTnBWXThSq0y2OMl5yL6KWkiAGEA
jtf05fYo35kIX2/fubBfjq1k9DGOMnT5W0jMxC5LXaCqbV8/tH7zFAMCCGONpdL7wh1izC59OY01
o82mKzGuUCxOH9s4gs634saD5OgSfCIa6dCVY3B7ulf37UWyYcyv+7EbBk0OE4gvvbL2PlbPYYuq
G31urV8yTC5qs3VyxC4TVg9cbLT6bZApUO2lb/SZb40wvGvb+xAKUTDf8v7LHzfLE4ZMhmhTxOmZ
BxATjRzptQr4Bv7pn+36owuie3iUPUZvdcAO2WpJk+U7GnO2E2ZHWh/R6k5KZJ/mqfP1oI6cegU3
gzfDKTfFI9y63eLZ/nV7ytc2+eXnmJ1ikitI8EpU9ER+yvpfEjwUkoUhFnf47MSK1uJ2myDDG3US
hOIZNneOCT+BRO9dS0D4B3DgNhvXBeGrJn+iqnkacKWZnbxwQS9NdnaiJbkoIvQP07OMIgSB7jTH
Zqu7z9tLei1AXSzpvA4rWWbYxV1Lzyx9blnpmfmGQxQKXSb/9kAL0/muKwBZjjEVFKI6+arUn9K2
X1nqAoPuj8zJjVTDnD3ysk6FSR3BA1izIMufiIMBfxc7NFDEjo7oxZ8Tlr83LUpQ7SDWLMOSEmM6
O1W24RDwqFslEHDCKWJ6r/XmnckityfwptDiB26qWz2UnmRdfVAtNP4EqSLg2DnUxLSz3aBUBJmO
VKuPOgePIJMb5llV7hJp2Fr68MJYHuRccg0ULDj7Afq7I6OFOoLb2KVQXzNXYVN6KsvXQ1/skSd5
xPhktY6BYXCUIVFkhw4N4FgHWh/wudvf51o57zI/NWcxVkctjsRNgXceEC+omG3z2EKxSgLvqHRs
3gRRZPk2XFvggF3K6FDTs1DBrKle4Xi2MWLZKQSz0AMCrr9O9DfAMtGspmx9+3da0yG/9YlnMTnJ
azMeUWI8QznE44T5BqGbrrEeEuA/uw6oHXgzSRx4nOS+0ZHbtoVfhzFqGQWqL69GdQ97QdrKfmH9
rCIU9GTUkUbDNw01GJLIkQfLCxVpZXWNn0UA4hmaS4RwRjsKShjPo3S1y3MCYF34KzMgomYggQCf
EY6LeNhIluRGo7Yqy3HfkuS+xUPHZHyXRxwW5/Q9GUtgns0w0NJuVY2JW5pQIeLjBgBbH9azP0Y8
4tvE2qYx8cw4WY2RuU30+7wdNx2qpnDk2qEAfpKH1pdjZV/KbJUW+QEowz7IC+i5KsKRatiMwc6h
RekN/k6jRHasZEGJFr9iRJ8ySXylaaFoqcJ0Oi88eJs4UhIfmbJUFrt26oG/BLNFUSZls9mmIjh6
LWcF8p/mcyzRVQa+2awXKtFXOj0q0AuQq4B3MVzc5u3IVrC066kUncE78cdMWlvjO8/4Rh0hxmvD
uS2nOoqQKuxA8gWZ2aXn7dypQ1M1XR6GZmqeA+b+2j7FryHI+y49GZsuGLz2oPhq7PBjf2SLj+vr
0ZsQIIlsW9Xm2LCGmD3vMg1nVqldtepdtX0hQPbUUriQbSyNNAusNFarOBtRdokQHbOs88IshIOH
tc+zpf7jv6QWf2c12zRjRrSO8+lRjgeJRj5jCX5Zv8HmCuyqWhfmew87KtXgLhPlClotmzhXd1LY
r+RsSX3+6sNB1v7+llm0KfsmM1hWo8h2sE/kd78nLrvLHyCMtuLb6pxBAt+pT8Xz0sPhX1LPvwNP
J+vibdZ0uVF2OuqIzBvcAc3fBPQsGOlIz0MAJPC+ciNvWGEdXNPr1vaCVMLivGfp3Zjg8R2qOYWD
J1MdvrGDEXjjB0R5a99v48fxUNY+yhMBqLgLEf5fUrC/U5+leYPoVdJluF+sA70HPS0LJH/SGxy8
Okgmx1evWTrF0/b9fqn8HXKW9YWaKvcRxZajm9FrnGTb/0Q7yBl/G8GwHpd0UKe/dmu0WWrX4sXf
WtB3OkddDmEM/XFSh9DUwrFHGS2Q2oPd4ML5vRaIL/bxnMQBqzslQ0UtOVtWDmbMZ5lZjr3Yc59O
w42JTa71l5vW7KqkTniJTVvfifYtFb1z+/YHKn1hiFkgKos47EiYoQI72F4KMGoClXnNdCEEiv+o
Czw4LLnMYsOU5tXQok1r6iemNk/paN31XN/XwJTKBfMiEGYoru0q0x/1UtnqMF0ouAzEZxa6dg7j
zLZZm1YfNGrhUUh+UgVJArL/GLQ5M/oQkP5JTLBM8eYV4M5VFXqbyqtchs6gnyCg5BRa7OmAxkjd
cTAbt8jf41S4eZWvlJg7Nf8o+7tMjw6CH2y0hyBG5Nix5UGXwVEK5CfVKzzbHUl5Bkzb4RnsWgbZ
FWO762spkLIsUEEL1ft7zs2fCXTvBVLGylD84qXAUdHOUTX4hv4BJbH7RNZdA7SnMHIMmx0kUmz6
sNyXCfEtta4gPgRQIHDFfWKhhY8T36GjP/Js2+TI1tuPcHgj3RO8+wLDyN0GUgcyPMnbtPZCE+54
+XhfkMTJk9zj0p4XII4X6T6uGg+pgRvDv5pqsEnMuZ8lqR/nsFk0VEcD7rE3gNYrTB8cwlSMK9Xk
WL3KsdgHlx6JSXc6/yWFp95UnLKENMxvdfzNNHltQctw7FW36t8sGMNCfwkwxQ+dTsTSfK2HDXpd
mRNOFwUznQ6kX/Eh5/BkRSNSkdZNC4cNfMiGVUduHEjWO42ZBqolaqcoQM6AD4MpHm3xyZvaBZ3C
MymG0IT0a4wNaCYZPpzMVwo0pRQlLxx9gAGlnbg1WLQ2tkodu6iteY2quaoFhBKW2xIBGWEu2Vjr
uvvJa5Qz47UVbUNePw0p3Dy5BgKXETRjF7CK+8aQeaEW78wSXnkYATqrYVU7sZIEljK4DG3MWoKB
JsQXBqhW9SpyRrP3qwI2ghlxwZbz4hTWF+WJmkCeIWENUTSRYQVZi8LlNrTV8vBY8tYRVbvWKfUL
+QXyh0h4f/HmSAhE14ohGLT7ipYfo6Cbdsy3rCndMMIJUvXWgxffLpT7XUKP6nQSeL0SCQg2Jd5I
UOO1a9UDNdUvI3bQ+3AfIX8FdGxrpBrM2t+08lTHAHo/KwwpBe/A9mKelsM3p1JWlpAgDVT4emg5
dSt5mlauCC98SnJXMfFWhY2Q00zxrCNbA9xuIWHEMiIPZSN8E0zF8gQmpt/b+Pwi29fYDb1goOZh
HdNM2oj+VzZt+E6+7/M3m5g7QaznrmjcxoCzJ0znWzy7aHau5HTVGKtMpg8hVP+qsQULmXoZ8uyy
hz09wkmFTlALll5bQKlPh9FdDmAhrdG5flKGcpMY7dboIq+fmI9kgFCNniBYtc0PWbYTh9WwbQYo
wYDSXlU8mQN0bihufVDUKlbcaxBIKGWIFGFyeGJBW6xoA6hvriMQTRWmbhqQSgR5ssEHTDN1C/lK
N60yKGUkez6eEit0x7BzDa66vI/XhQaTTMNcmaI+yLIeMKl4pml4jE3LNVFm1n9CGsrhxeCk8c6W
xDrHW1YbTc+U4rPM9K0m9b4pfTTpmxZW29rmOwHJWLgiukr8nhrtq6WltY9F3HVlduyga5CFMEII
i41qg12MUrufW3VQj/KTWnLbk9ixMkBZauMVBJLu4r4DV9OYwmG7Q00zSKQO/eoCJLV0jJ3e3ofh
5HBqPCiQY4vaN45/hdQDfaL9hmIDXDSgDO+YY+nzLFozMmxRtISVqr5R05944brQgToo4Xio4MEK
5cygynuMGrkK5KpTJXtUlNhVQ8uLAMbvxuyBpOmG61AuwCspofGPVLcn8k7Q0fApUho89eK71JAO
JR3v0OtYyMSWLu5ZMgyzY6EVYBmd81HzE/g8Vh0ejYbt3r5Yl5IubZbo0jINiUgwjthW+3BlrpPe
MR/brRyoHn8uthHciG4PuXSTzzLcrtYM+NEATx0nInfQJNyysvUs+Ho2aAzcHutfum//JHh/0oqL
dLoE16lrEqTTHUBGjhYA+RdEW1VzAJH1jXW8zj3oEtwtaWlfoZpM7eq/485yWaC2k0EZ0T0nK3hy
Jjvd3tSWZ7g6d/q1CbUPIFYgTWL+Fg18Y1yyXvwF0wa5lZPNUtuxIgNhKUpiE9kFpa72DubMLjnF
j5ELxtPn0vPten3m74xnyW2SGo1ilJgxtX9OxI+EKA7MxZ0EUYLlS5puC8fjD5/44rtKFdESJYzx
Ah6PPD9ENYxtz7f3zjUExOU3nCPpbA1KSGmEknAxGL4lElezii0D84t31HB74NdzDchkG57D+ISt
9igZiscRViHepbHhIFehF04unhKvcDcbDC63DfBIQALZ6osR5evUfg9JFAhc0Jr2svDzF942ZJYx
60bS5Uj46Dk5j4FxVp/THrjlIAv69fjQQhLbmySpJyPgJ7quHujoqM5yqeK7OcGfhsE/+4LMApnS
QXemKSDT26p7nt0pFOU2CzBAiET3o+5ElrRSY80P4yoo6hOrAfFmiS+pms8rvFogqoBSWqMPe1nV
PNRs3Vj5/9AtXHjBkFkYLIBojGA6T88x5JByAJH6IfdY8sQBZSus5hCjiEUmyc6SehT+5Y3xHqnt
Nm5gO377u/1LZenvgs3io01ojA4teLSTI4XsIxvcqlstaNz6QO4BHXjIHrVz5se+eb/0BL+6CpOk
4GSlAonN2RkO02zIks5GY9jaNdUz7//PVPdpM/wdYP4czTVumnk4PfGnJVa4Y05GBnL0H4X9i3Fm
D1IkN7QfZCM510jdqAjdCFipbKBrAA6PIXJLO4YMa2K/FqwLeHziAo7PNcCaoOYNkb4qktxf+KxX
4/HFT5odx9pUwXcYsLbTZ21xDcF6y2/hDKkg+sfvSxWshU85R8G3ijbSVCP0LEu6a+oDwKr2wk69
GvEvZjQ7M6LgaZxzLLLaSw6ewGr4K6WNa0rnDEpat5dvaazZoWgIoRXMpxHMUoaNg2ocv0+aZIWs
1Gnhq357tGuozi/7dFYGMyO1ysQEB9dPFVqrtWvdyxsUP/+EyGWK2XSuvt3VFys5zf7iNsNhwBUQ
YnZ0k6ybg+nrKysAandpD14tQF2MM8sJ0N4kJmmtaQ+mP9p9tOue7V3yYD5mjt95MCNU9+1n5GnO
UiP/em33YuRZZFFtGqe5UNEQQNwPh8dcbdZ99TZpvPd9HXSJFhDUWVKUIeJ8dFFRQIcietCmqkry
fyc1f4lC8+ShDQcIhBjYuEBQOiRJgIM96DDoW9hEVxPdvzAeeXbzGXwYe6lCVayD3VYOo3eHnuDI
s54sqRU/fKEP4ieaNsHtYa8f/H/AQ/LsVJqh0al1iJWO6vsaqNp4UQ3henJ7MbHZYQTZNJdliiHk
1eBybCNtLz/Xq3YNbvwqNhyYbvpsm54iT3387yY3O5cQ1o31TMP9UVRvCYxaEyNbCDRLyzc/igUf
pD5CumKh4QEJB9VeeP5Mi/P9rP/9PrMzKFQhiVADuCtp8aZXhFeDtK+VSwpj10iylyCyudqzUrVV
afYKuimvbM834lAesheBHgJkkU76QgP+emD5Z1JzAHqndmVlokQF74/qIHVodoePCn1RuyMUdFDW
7k+398HCIs6x42KSd6AKEGwdKiqWVXsZzVedaS3cAwub4c8aX8TluhsIHTp0Q0Ckdmk3Oka3sHBL
E5nFiNzsByoMiosGCCeVPAzCduLi5fZqXX/k/z2wf/7/xTw0Jal5DG8UwLcSAw4CuNKUHdga8h0O
a+wpjaN8JsGSl+M1Ds7lFvxzKVwMK8gIRM0wJvCe7ZyqP1LollBdm6pdQkAeu6sgsJ9A6eG9yE1H
T0xHg5WHpBcrOU09Y6rYWXAMb9mulPoNL8fnun4clScRg1dvlC4HWb6pw3dm6J86H3ZFD8BV2B5p
0vshFD6ssAqiWvNUWq3ssXT0SAfqGC+fmv8n+PCLBZ7FJVBAWC9J2P+mtK3iN2vYLUqrX88R/h6x
WWASYcg12cJtYqEUq9RrTo4g4zqbBnpUErwhuujt9q75cw1+jVTqHwES6HhqtgW07tesxIBmA2+H
KD731sEwnkZ4GyRDu1FD/VMMpZ/n2YNh0ZUxGJ4igYBYg9oTQ0t2ur6Zi5eTV1nMA+vNpcZr1qHG
A81kOc0cYePKiGB+3fwQTR1YVF5FMUSbR5fnP4n+qKkCUnrjvcTNt15CV8QqVgoOhpIRiMTd55Lm
L0z12zFE7gjXGbiRqKYMZvNsqqosFRXccdvnAkXZnAP5wrnqwyr3Uc97DTq81YaG8lORNZ8c8mB2
Lt0z1jyOMdsrFNX4UisDqNp4LendUnu29HOaADs8mu0pLeOdnOl7KYp2Fu2eypYdSVdYDhnGu74u
e4fAuAg7CAWqas/gl0fijziNUfEHpbNp7gsQdSyBxgD6BnBAeoY45QpS7BZKDdpK16slv7vra0GI
poPkPeErvn72PJMKq+/+h7Lvam4eSZb9Kyfm+WIvvIk4uw/d8PROoviCkCHhvcevvwnt3I1PlEI8
Z2JjZr/RiACB7q6qrKxMvzsNgOSYAC7WDIT/go/fH/m35Ojzif/nKvcENE5K27ABjnvC32hdp/PQ
JdNjbQzX3y/07Qy/u9Ddq81LKQHBDRcSy5ziRKB1ET5gun8/X++uwX99ZHwAL2h+fmQCy7/yQgMu
Eqo6qGsEA8Q3tT0MbE21z+g4wZQYRoIiBCy90iik7H8/G3x3K3cBBfkRehki056SpXJmMYnoFBuI
OjPrzB5m2zMzLkjhDk/Rgl8UV2/9aLLi2zF1d/35dfxx5o84xUVxxE4qvOEwVBhFBHYNWRxzkGFq
j7QeTnAWuG6/v+RHq2le039cVfPErm07XDVWWKesAxDlPHTtCr2VHqmyz+fsl1Px7gveHfVFxw1q
neJS0pCjEwaXpHwra5IesAqaQQ/y3R/3ooKiTIC6Pf559zZbbgoUBWOop2HUSJbs+qogU/Bgh/y4
fKGOCc8xXIL7tuOVUYtlaMw1Jw9KizAIyEjoVYdwAvFGEwTqJQpIZM1geWpkd2xhqlB2JmnKadDm
bXeFKum/v03uc4L87iFzishCAgvDAzJ/n7xGY5xk0AuXTkOHpnlMZCReTKHz4qUuNeqPUMZBAgGA
1ubk8VZnod7Egx22ypotCozesqSETXPrRQRyROhZW5PEAXsvQemNTK5+DnzMo4ofafVadiENELoS
HEMeWAAQt7cmZsEWc8/pmBeY7/DB3PN79OXFTScI57AeaA3lch8ApiSAehhvx/DcK1aXc/BGk1bQ
87MnRbHRzgxHXU4mqLeZTAk1VdU3Cj7WowkF4PiBeaDZejdAFySNVnkyUODn+HL+Os2eMaBBR81i
UvgRCUjSoMMzfJRshXagZ85W8XzA6pw6+NAh40iVY/A/PHZRtOzkHcBMMsQyhTTgmKsYb64MYKpm
qfS0grkXa0ayVcpvfsKtYkZ+ayHiWpYqqmD0IuSYZCwQ7aTBBBZMj0R1OUWYc44uMaYMuAw6ZL01
KhaHCa5hauk8SQmdXWMsAK61PMkTMSOw0G49yK1nttxyFJOE+sg7XFu/N2pJ47I8wSXR8cUSosZy
fyjH2oF14YJvl0O87blR730IYXeV9fuy+uFowqKCaw9cmjFAo9xnUCVbQwRpkk6R0ziC3diSFdj/
Qbz/75cBzfpf/40/v+fFWMFfsLn7479W4XuV1/mt+e/51/7zn339pX9timt2aKrrtVm9Fvf/5Zdf
xOf/fX39tXn98gcja8Jm3LXXatxf6zZpPi/iX/P5v/yf/vC/rp+fchyL6z//es8B3c2f5od59tff
P3I+/vkXkoE/nvj8+X//cP2a4veObfeatN9+4fpaN//8i5tlP/vr5/9V5H9AhY3j5uwSAjZzWZXl
VRP88y9G+ocs8qBryjAe5KDbPvPF67z9/BnH/gOCNjLEJXmVhUKg8Nf//6rbf58d/34L+Op///m/
sjbd5mHW1P/8654yLiEUSyzSaY2FGwoOv7vVwBRIef2pG08NZMi5ZZZ2FHuFHQ2vMtEqZBO3ZDd8
7IipDg4Bmujb6D3wzFbSJ8y8wtGnMGZyDdi7iVWjSoFpALfP34PUan2dle1q2HiKFfW6xEAeS5cr
Z2RcEbLbR00m1S43h1Oya/pVAC6l6IjR0Q9BIrfTCbNCK5V75bagDvuP+IV3AQXfWpBBlIXrGqTn
8fW/fus/3u4Pj/AeJZ0/TMGLFKG3CplCzOV+jbpiF7eNHEvVSdhUHUFsx5nsOaLOrOpzM9FpFRjC
IxN74Q5q+HbRu/jLx6MnDqJYncJeF1rac1bJGHFuTRp4oDb8MticSpAHriwIL6Gbvyygx9adNMjq
i9Y0k2oMdpMlJBDNuDYCqOuAC47KfpbF84gHbREEgzDUO8aOZtqUmJKxeHAS3YMz377E19fwf+pJ
y9Hm4asTD+zHLCCfsI4pzCxdiVYIATo6Fr+/K/4uDf52xTvYiR84LWdYtjr1NDpq79BFqB01dlHI
eL3erkF1O8girC9McLIgI0XTd0+8TuUHmPAzFP1oMo//lIP9I8R/u6G7MsNPlalmJCweuPNCoTkS
aZi6w6QRGQg/TjwSvTA1a5QjzGvFY1PvonITec7sgDryBoAzmo6YySzB8g7RjY19mgwBZcHkn7yQ
huMLFiNCDdS6X9IStgK+4+HRZnlhNDG3lKSc5hhyaENVH8t8C1LmlMROnL5NhSGHOhIcWDv30ZKr
SBBStOq1p1RHKhu+CcIWwVFFNxejqVtvAtBlgauCik3qHWQScMNmQBljz1q0rfyAJHDtGY4ho1fY
60Zx7UAZk0poBCyQaOEGgc/mkZmj2Csh2UUy8CDA9hBMfGAbb0AdmqDu9YKfx5iTVIn6hp5oduHf
lHgrFjojwvQCSupGswouEMryONrEW/4ZBrnpIVYJw5v43OmEmjElxQpfe7g2p+QyNiS7yM0hP0B4
fqYIkbBwuN7AdeDuhU+twEq6yJ7VJpsuXcu1hUK8G2yPoQJnD2vuOh7axuk34KglEGcXDGQLSnaQ
avABfb2SdiO/5QY999etZ0VQCOJQyAtu7sibYi0YyJ9pfOywN90R9KAP1mwMj2Ac1+0dcPMmAiZe
sq9odUqMRoZOPcmP9bag/QLdAnMwpgv3hNSudhgXaTgtVhzyQTq5g4GKeQ+R5MmYaLCWLJzRNth4
FSStAFNskcpGzbLFcIDYkmTB7KdFSucR+PYwXJVkjbWVSAAt9BieGNwifRurRb1IVvWbUJBHJjz3
SPr9Jrjvh2LmP+JYFYfZBF6RAV5aAC6ISLjSSA75tSN4bIkIRTd8i/YQg3x/zrnT7yfDfb/53/eA
aCDAFkDjv81qxFrMBIk6VSd4i6a65NSG7DabyFSVJQTu0a0Y9cj2z/USAN6lVx7g7fcsi8/LY3wD
7U8eRnbwgv0aRAZOzXlNrOeDSa4AhIOQSRO9s9lDjKJKr8CQtiXsEltZgZHmzfsQ/SmDgzNbRgUJ
NjoU6iWPe3L3Lau/bwxdJ4jdwcTmvgZBrRpVPGR/ThD0h12GDISN9qrh6T1qMApiWJzROqYahK5p
+Pz7S/nstN+fjnAzE6F1Ae9p9f6pSCwXj6k2VidFtkVkFmZT68w8vM4fNcbM7Z5K57kvmVqgvmrM
2WPRPyNpbfuqUyN++EZe6RwVJiqWRqjtgDA/7OndUzs+nxAcfGVJ1jTI2n6mWH9U3T6XY2rNy6tT
bfQqLWuYG1CojPNvmWYWvQnqlV0Xr6GXm1NyDGooRLXPqroN1FWNyaRgLRdvn0iIxckxjeXRYABO
jDhkpW6rxHBWDW5tpxlZlepe9CaMe61/78SV1MKHubBrKSYKVDIkc25cwgMAQUTCEeUwugZSq6gn
J36FQmfdhJCjeg+ii8d3aPyvFdAoIOIkbmMge9UepERpsGrlOERbbjyXyapQDHjV4bxka31MV6r2
MsbHSVtOk6Ugc6gbRE6Kzo2CZYCDvNVFqK+pkxk2TpPpFeT5wD/nwvNsKIByk7e69AlUH6jwEFba
yCAMZZTljOQSyHoGUwyWSLwJ2LCKLb5AJWuBrwlVowGHcGwJMMZQiJyegwQVIfvOPDR9+0x17xcb
im0JeTeM+1DTf92CrAqZVy0PcQq9N8KyV/S4NvnJ4F+Z9AgdhqKyfHdk7E41e/CcFlWhY1YQWh6U
STZNuhT7tyB+FaaDGDuTZIAyz4ovHbsNPupdaKQrJF2Nq52knXKBXjZt4X8y8G6P8eT0GYAqHnJZ
68MagFh3LTDVwxeE1Uzvrbumha7lJjZZ3NASE3/CUjRRDcMBmSlJ2izUPY8JtgLiXaStoXqrIwBC
UQIPkoB3zuiPZK/u6YSfK14ETIzZNg5C6feSFtWIY8LjvPIkHUZavk4gK7GmxpIE7JwcZlpgKSc4
vi71pljlD84EYUYRv70miEII0IVAGavdJY1cI9YZJ2glTsr4dZRMzEFm+aZGgoLkW9VFyIzRDBg0
bNrxEDIyzx6ItohXBvYf5bQDRwF2COj+CCsJoa8zYmTHbgwfwUdMg8+Jj9/u9S7d9BIp7aH0Vs6H
JxrsU2B4kw1HnOHA2Xj/jIIlYLTesox1ZG/9aCkRhpzCllYlhSIFMogRomKRXvEmRnETCWMTcx4U
v49vD9tU8/L+7V7vMlFR7XsvSvBS+Yu3go8AEuKiOGZOsa2tVCThymv0+qJW8F7A4UbCCWN+Xmx1
B+E50Nnt2C86Y3iVEj1v3F4fyoWCdRGajwiWPyYLCEd/v3/EzK/bNGKiKhs9PNNGh+siEmagx/WA
QVbAcJQxKkNx44gAbuomYzzEZvsMmOj3uAQHt28PS1RUgeMVQYIpk8Te1XyZMIZ1l3r+qToPqIXT
uqUZd+2ziMDkzVPXUiURmXvhKqcSbrOdWhXoLRj1ApBF5Y0Ha758Uv0V+L9EE24+zn8Psioj8zwx
mAbw4H5gdo2bZjUpiw+1U5FoxzgODixn5fwubd4UMPDC2mS8Vedbo3DM22WUnFrZFGVSpnY2bDsB
gGGAK0toJyRPmHyAXwgSbFEvh5d6PIbIDpVuHUodZfGfiSgL8mFVW172FikoHuMNNk8sH3iMTchr
4HVVbbHjzkdmrkiv4hTbxXgbGGSTehu66vwbdEwMD8DeYHLtIcl3JXqXQ4dgJmKIF22gG/T6QcSH
Hhi3bDDS75npuJIis5LsOHTLwAm5+WBcMDmmLWA2NAJ/UDCSbDHqDnLgZgGGaAYCyXhNVLfMRd2P
ri0ASAZi3gEGVMTCDCMPUzcJSTnBzsNrUSLcStkmRiiBSF6jy8iW9oLFuHVho4wIU3gGtbrM7tW5
FMKjCjq9uibdRmRJXtgzszWFCZG6bJinWLYGqBnyNBvwMz27YCuyqEJ2Abp3GECKabPj7SrWQadX
rtUlZvURd1t6Zgd/qNDEb84CPxAMGQZEYLeFEj3IIaD/Qfve0zvYostbP3rhRitGRsUQDLwUPuXH
Jf8WH5IWfutEclpIGk96cU2iBA4n4A1KqFcdqdUzTHQlhjSsqsCZ8LpCF6USAmheofIy+gMfmXLh
1JsRoj3qc77hwSWlyQ6e8B/hS3HhCXNTQlqpz9wrcjo/yIlqQ+CnzVdNsgBSXGhGEdo8vNSUZ05b
Du0lSZ9S5ljKloTJvSQxap6CzSHbKaOXEIR8Hk71xzz9ayF2oZrTeqMYbJRZ+UaLdQWzSybom04X
HLpYB+Y8XpvBHrAWBZGw0N/uTQko+zw5DiGwpVa+wgRG8w8pTyU84OSDmdXuUbM5qCV5juJ14heH
NetZlUalQWdTs+r2iJQ+ahZMMLQ4W6s30Rm3sQOtOJf1kKOkMwe9syS3Ia0u0MqVpg0T2y2yFzoe
RKTeUEmQbqA+EPxhwIzIsl626Iw+Zc8yfqWAPtdkADbDx0QMFJIg6NMZnFFYowdz2iGkrqzaEbxg
lEUvXevaGRuj/ODB2kHEXkbrQlnU1U7GMxlJzeuxsORUmgKAcdkWBCmYIjIWM9m4ZJC46mE0AS8b
Gv4FT0QTE1Yd60DmESwdeNZZ+IyyteRziu/HGIlwrFSad6iZl1JqjCWcaOrzrMqnT/5qyBaDW9kh
TzKbWflWfm4q1Fjx0rcw4WSkRm5hyNkqdfZ9FEh2gwzoUBH1WNy4XX9Gwq1uynO6rAIK0N9VdrAG
a8l4ltwSY9FmdhMkIl26keTn5Dae4yWefzkn48Zoo356qE33HdqZj2Rxdm3BiazeN4kEMVfDINX8
U3ZWOMhbGSIY5tFygG8sUxyhUi+Vq4EHjbjHyoD0piliw1tQwNBbRCs6vXKrdKuMFzbYxxAvbPMX
3ltlxZazel1xlTwkSWbJm2iiisGc8K0FF09dTPAhzB5TZwZMzlxpVkylHAzdjr+HnE8U8Wt4xtdT
ZSBIMM9AfnOXnQ6QUGiKAu6FgwlKVnYsnwY9gFECsBPYsRGMoWE3UJyNplRC/ZjXKyuQdGAr43Pk
hg9V7NXvAOTX+5lfxx9VT1WEdVOouX+Klj10pUYjA4HmGXcCa/KxWAbjNcVh7icLqabpgEYMxc+k
t2ZRGViNAk3s0qluwy47QPvqiY2MZNNagakZoZNyJrIhYdEtUDOJOueWOtayGRw/h5N3mk9UiEta
4xlG5BR5EcoQ9S2yejc7JZHFPvt6zBLvNFcucLytKY5NhbFxkkLHGzhzYACYMfGmOKinx+++dwyK
pdJuRoaCk2D75iM+OX/PIUHCDIkCBfiwiJYLYP276j5WMrYNtDA4wa4RDnIwaTpmwRKeq9IbXl8f
hTjqXTwiuE13kHETbSG3MSbKhJBeN4Z0lbDvmmSxPgKitO7KwkpRHrL9yg/dDEEl3fol7HLxyZ07
pnabOHCNg6YFiepVPbxGkg9g8WkI91ylT8JSLtYVs/FTF0NnrQYPQNQJBWq2I1QHMFeACbkxtmAn
WK5Cqzc1t+We4Yym1GbT77n84Mcmuo2seqlrS9bMYHSafZFY3Tr9qHFwLOcRdV8Hwpjsul16LHo9
WrciVWtbPgdrCHd0pO4Iaw44MIEDBis2PrXMSi1ecGaHL/ORqyKlNyRaewABrf7YvbLLdgvfdAwa
7hFh6mP31LximDUxAA+KC8aqXhuKUU+7ec230xXonwK9omcI1BQKrbeIDJ7kICpJ6L4DSqwLNB+t
6oqHKCNDvaqaKdAGlZJHZURXSFXInek9s8vEyKi3r5Bxt5goJEVgA2dJ7MiIdqHZLwC3GXDKqxf5
BlhnhnyNpJiYR+joaTBZyWkWCMBTqIHGE2zLGeLLTB4jZaztA8PRFsUiwTQf1SSCb7CuaHYSMX+P
WcRzs2RMtHyZ4+iTcQ/jUy904LzoVTRaYWXXNpsb3La3s92ITuNJcgsje5uT38yArWNo8phkxkh3
ZECS68FRdNdB/Laa5+T4j60PRTcFRohRcOreoenL03qtnMN9thx02Gbr5QlC2Fn/oexxw5YH3Dw2
oxNG/XmFJGvlhpoVUw+f4fH3+0Ln7IesfOYuyaIgzM5Gd9ssV2BnXLIBbkwj/nqQtKPAVQaf3jo8
VZRgLRj6gmw3xQ76A8TbeS6SWHMo3W6BjWc0+Hv2VDuxUyxwyJQDnQDzMjROLLTFkwAHBuwHUodT
KI62Ui+dGXGDvUQMSKBBmqPi3YK8Z4STiaay2rhNfpVGIOwrYd/cMDbuHcqj4NaQCUudwqiXnDHt
RpPV2U3sSO4MsmOToVSs9LpxE8bIg7kNkTv8uyLr5TKwJyt1BMqtqleoQbbv0y1Dx6bStd24Ed+z
kKrvyBzk9wzKNgZQGx3iFVf/wD2ia36vFT8lV/7zoO9WABP7PMab/QCQF9Q7PdId+tzi0EuuNTqi
w38GfmLhxDZLnX8XwIfeQwc61FMdiWCv87pkRej0xAWkhXSk5XpHgfCsKptDxhHSWi9eNReGqGYP
IMsSpRXLG4GLgddDv3gEPkvfe4Ffv8tdYG0Zr+FAuA9OlclbuZGFS4gWNKLBR89oCyn8beiltdjs
SwU1OmlfNZS/22qOWmhVwa+cwo3QaNbCLYKM0bhh+aVc7kTFbviXqtlHEFyqHIzdQAVAid24tcT5
f6Qu9f4lXSqXws7fB0y/ZPt0VhN5CyL9923xAwgxf0HQR6B0NneO7wp7OeiUOqtV/+St0td0IpVH
QKAYdNUVr50DHVKEpElvPoC4w84W5AgY80Ig4og0lJuM+kN+kxmQSglnlEtMqdmPJmF/QHm/3OA9
CU7ASAuEInGDFZbTDmeJjfk83hhfmecUD+4yZ2mtyZrTK2+qh/AaPfvL4KmUDOkpPA+AwFQM+Dul
9uDByTOSdJ9ygQsJVy105xVklV/PuYkF7WiSUeT3bpRStCX6fYG1fsxfg44Cogcbha1NlV9BQyqw
ZYEAYcKGrw/lZThCIwwNoqOwSFGWdSByVnBmJNkWo8XoKyABLRDMGjJLD2Ow/SkMCYPsTd1UMuTX
VlPsZKouQT6BsCUUlAxAGqLpY/ie2wDbLXCAnlBRSb5ZlGadrZh4izJWyoC/PXgKP3QmRPAMsHQA
baM1cg91YBKwarkCeTXrBuNCmHNiwq6AvKALuBo/AGUql/TYrbsVNud2XEwxCV8kY/aR45e4x8e5
Jz+f43cvBnQJeTZpBGmKk+627JTWWS41so/jB2s3cZLjkNJoi7GhPacnJkBAwt062qhUUylzayxE
8QdBUPkh//1yD3f5b+ir3hQruAd5FRy7ZXnDLq8NDtoOLRXzBVAZFkEdfjVPMDwwfBeAjlM5/NxH
JaNTHlGW8iZqb1iZ0dpOILwjGiFSksaEgpwQWN0Sa0R7i6D+I0Daf6cYiuVjRq7ai62bLBSL18Xn
DJJrkKtTQTCy1DMqQk8j3XjpoRkkmsweue5TUMK7HcIo6BmVZrdCZY5KG95oCFwPZvX5H6KCyoFQ
AhEyWDV+82qUJw9qPoOCg+YUrqHh4GO6HG00zpUx99MtcDaivp5s9G+qW7lUXJSLE/Vp9Zl4/X7o
yTMK+G2J/HEvdxGq0WI2hZW0DwKo6qJnOX2gFCxWcgpamxnA+q89id7SUyhf70v0TnrdXyu+7u0A
06LNVQ56h/GA3JJ1b5NgQn3FiojXabniDxI7l8qKCfG9wcWxnucENq/ZDQlfryc3FOqTG8LmT/fh
ATEf+gxncRSQlOPBUwwaKA+WovZDBPvy3O+2Q1tKRTgIeO61Ea99W3zKdN9AwxnNYjtyFUc4AB3X
WqJs8K+8mLTcTkUW5mMYq8XsjQW7BFImB2E4wA49wdi2nC/ytQSFm45iMQF0WuR0jnMq4WBoCFyF
8mewBFrKrDIViBESdVcVjS41egGiIWQEWxKfjLDSwYon/oDhd7qEqsmH7wwLxcBafOfGSzUSzu0U
SnwH86YF704wQIBATexCbwP4BGuiiU8LOtr1ghP0ZAl4fKNtBozmPaLr/rx0ZyKUhgUMsuVdjOSi
Yii0lvVP6Uh7NDrfoenqSv5SPNX70Ah06BXQGAjQu3DrJDPAtnMrWki6pj/2NfpxG0noeUocSHrf
GhzJKHJJKbYIO1S1RPhCGCW4VVCmkdYDJEei7bSYWTJYsRS+Rmq3FYF3NrFRyFR5SZ9H6/et9EN/
U1TBPeUFWJNLiqbeYd1j2/kQAFWYo8TXBCz8ToewkkwATfcGVxgDWCFDRWF6JFQzyiRQWDCjiMNK
MESO1uKq4R/MmfA/Hb48IgD+khCf7wNApISxKAwSgxkYGgN9C1d1Yte5T3oo8Uqs7qGRqBmsasS9
0YvbdrCa/sMTYDyNKDpB7jv5qHwnl16jZDtNbjRi1cJtnj6S///52WFmRALbEsfifbNqyHi587nM
PzXn/CleT0vJLk/dJiog6zZr6Em7GLeEwv3UnVQzcaHHbuf27y/wM0+5PwuRwQiqDFYz4uXd+SCU
shCLpQztVkj6oFiAamdLIYNQ+qaCVAsnsqVUlCPxRHoDzNcQL5TT+1txbNelNU06vGFRUTS3FF4z
kilP6y62FUWvMr3kUBQB2aEMBmPIg/v+fq6pkshh6ga3jcd331hXGL8Iey/xT4FTLHuYP8r7el9x
c1TUgQ19+Kv8HPq2FpgYhDJ4PXfiLZuYnq1uwnmDLNsNawcyLfBDj8JSBczfsiHpIysS+ftyxMaA
U58Ec2yeE+9pCqzED/DUwQMuzhmYGwksiLIteh1+Srotewpeom23kQcqvNUlqftdtxD2PkMgi9KS
6BVje2BWtsATEToYS6rQKyDIblPf4hmzfZd9SFnZXoKKM6Z4FcJ+cEUTQFVGxIgCHuCAfdwYX89q
eKETjiP+WztSAYW5W+mSXryHz/j3ONcL2G2zJFoxjyL/T28KDHXQZ6DZhFz5LlNuq4xnuwn7MTuL
1mj01tz2ONXTuXjuaiorBvsyrVFYoW340TsALGCY2r5h+wr2ABPvjzbY/L52fkgR8UrQtxNhHc2r
oNF+zd37VIPgf8JjWfaLCRVzoE9QbiMYYYeaEQmd4kk+QJ8J3kDr3GFGwhMWXp/Jg9D87+t83XtY
vRBm5cCzBXKr3gUWSEgpVc4P/DGN3BbkIW3DZ9hNQwA6rR6Mz6HgdjlBpiSlZu3vEs9Dh0wfY5lo
LFI0PocYsSPlBILLSg7FZJ1THK42wP2oCUB9uz6F6M1aHUSbDqIe6JFKQFTIkOZphsatRc1g/KUn
LGp01ZKSwJ6X5OABMvTd1zZgp0S6hroOM8QDhBFYX3AQWtwBibOEz4GkM2kWguW1eIfvPoRHdM/O
eZJCvKGzs9DMmAWmBDiQDhSChgDbHwTOQoYgly8x2opwtMJEuQ3pBS/Xu34FMh3ws94Dx96scNPh
QgFzycN80Ez/82SLg/qJ70i+GwS2BGIft5cbG8Bh5e9itPgmWiF3rgqUrAD/yuyF7Z6nYNOh7hpI
Wp3KiyySGlSZbMdpZjizC6lfwzYeNEURTXhgojC/QBZ2QTjNoBh34aMFROjGnqZXkABps5DeVB9j
aLqE7jtjoAeeMC4mmNhdabd2dAGq1z5Dcm5fmeDm35h6pQ5wuZ+oB3YhppqAfZDa8o2QzkrwQkoi
APDX/jLYwA3JzNwyi7dKskD+T3eTM2DlJaBZxk4wYQ4Qte8ssKpxtHjhIHj45qO/CMU+mscE1YEN
dT5kdppRgZQH0G9cztyGGLAWjOcoAC9dM/MLKlUaLyc3Pmrow8voZACekKx0tKJ2G0UbfvAtXxJo
X6KPwfjGGNhCZdWdHigrzPbysDECZdTFd+gpzI1G4Bboe6BPKRoZKAEKaVKjyhf9aPrhHr0l9ExB
F44Wsc44EFtrSSvBBpHyMBFP1xXQTDTXIidjV9MNiWOk6R5jKbktDUuuM9X0DfptuLj8SVoeIc8E
EUt1kQm6MK1L4SWRDMAxnmf4t1YDlyl+FwOY5YEfRViY5eCfJv51sVPUjS+Z2Dptvmhfsw9tgaZD
egJOJwIH97yPHLbMg4lhlDbfxNUOmuUJZA9UQKjqR9EyBEZtGlS/sT94xQ1KMSad1JMhUvVh7OCi
4i8U9tyhHZ3PYrDDpgluSpQaIqgHTP8yRbKj9bYHEcRmctXmkKJ9esoGG51jNkHfsLc5gAGtzoLL
A2tflHbg+7IUbdUBfd3eSOhM4EFnYyBKZWBOpI1XDQxgQr2SbdA08dNSdJpHPPIfqDzz+YS/4GvP
I7e7O7mncJxE1cf5NL0rZyCZC26hvmBk0wqAaMFLz41NbTs8wA9/AGq/XnUOqH8gyP6YTaka4aqs
FWxjG34Ci9DhTZ/OnYNH+NLDq92dwYyay7Hf9fyxddH6Q6NpThhEgs1hokm2+j3y/JBtfflun5Xp
H99N7EaGm9qOP4KciCl2GIkf+l28FmnpNg2ZjvOoN3bNAkfavL9KDW3jLXBEF/wykznGJqP7b5iX
NPhd+OHBk+ncgAAcI9jvH9zp/L2/xSb0Ejl464D39llX/nGnY81Ddquq+aN3gZwpppgEB91234St
40K2UEjmFkYn+WsiEFZwYxYMaJq8TzNaCP1FN3mLbqDF4kzD/IHmeOw6aEwmX4RoQ/d6/pG43iK4
yA9y/5/f5h93fTf5kIoDQi2UH49Qr7OG5SwNnVqAUKenxmofpM4/5O94mSqGdPA3Hnyzu44CJw4B
K3oxf5QO8yvstu01vASb7A0qhE6zBt2FzCaTLID2WegDUxLdy+9vCcym+9fEsYqCfobIiQIouNzd
FuWbpoJYTSQe+Ut580bK3lKkt8MizYw21UETwpCd6iX6hEFlj3lm+1McYogPYU8Ce1IoHU68afXk
RPLew9OCgo8CckVtavGlQbMgs5QeU5WOpDoJolXAg0slPKXQ/Ekc1c1e4HkgumxCSvbCaKfeP3MV
+uikrs2B3fZPkb/gVdpJRjGZzWQCEI0+gm2OWPQOVk6WznRmWdFbSK11aNi9+2hyOa1RGuMO9G7H
UzCQcgvBF/3wEYeghwnEbFjOEDAqk0VojeZkBINeDbooUPlcijPVNVRtsAmgQZeMaB60ew7ak9uo
XAvCbtBSSO4in7bY/EW48RzGUi0xXqotnW5qtAy3ckjUczQqdJIX+KCMW3EQEc/JcoQUrW9NnDW2
VqIsgKUxYGJgyGnoX8u2x1a1AnDKBLAw0aOEGqtGwc7wP/wXxtXQN2qekhnIgHiv1hqwUbFZsaHa
tFGY5xCEo6UPG+QQleYMfInvM0UEgK3g/L5evi/Zu+Vyd7aOmuzLkNsRj2AB62zstFlgxfkC7Ac+
g8eGWdP25BWkq6DQvPORZQDmkgFEgmM4o1OwF30wFw6e+o8rGOk4hllV8LnvkvFUht1aMlbiEQ3M
NnZDfid5G0WDdqiF4CyiPV+vQu7/sXdeO45j2Zp+lca5Zw29AWbmQiRlQ1LIhbshwtKKFL3Ip5+P
kdVVGYrsVDcO5mYwQCO7sqIy6bZZ+1+/WWei7eljRfdH1fpcOqBSZ7L5kFLl27oWnTD6COr7uHnS
0SqV2ibrn1M4Z3W6U9kdhWKPVTXVyJN2XhT6a14OQFc6igaT4r3C8ksMdj86vzXCiwJtnqb5UXfO
Cgm4ToP3sH4XpOPImp6M7THdnfU37fRYEQGexck0pgmnGg7UbCrxnFaiV85NBhBOeH3yxDDXvMMZ
wUd9I0qzykNwsxLFNURuf5LQE8smSv0gUeop9Vx0QXhrHW4VncRk5ucLK39syxG+0I4KiaSd0QDQ
NfTi0H2mBHTg0oZbQjUrDdBdXKXp39DWloulgR+9ZR9vhq2jhaYVOsZQQ9E6YOKc3iWCIP0Ap2rl
rtbefe/IWEgc/bzgWYLjroDbzBmE/y2U0G65YG1750XXdvApF57stOEofixFGptT0X85+WNY5fDa
Wm8Cawwf8JTatkc45BQihuLQoJmlbotcoXTUV4jMhO5Gm/6gQ0RJmcEBDqMpZ89y3MqYj7P5Boty
J9wGy2wabLS7ClDQGnWIUOTh+FvvQe4DTsQMTAdel53C1kIveBanVX4Lgb3oCaJzEeOYMpWpLeHy
FMKShgrpnqtxteohF3C4ELNsTkdUOxE7BkkGfpM0P9Na/2Dbym6IHWzH6qwQR+8SFIn78MaY4IfK
2fq4ixD+oHBe04FdaOv0tV9zgBYEBEF2fx7BWyOfZBS/hPd+NVI9G3J6lWGN6ZbreoaD5DsvhHal
U4w0yz2/64tkEyXOactxv4K9tUY4UfR29ubdQ06InrpRB00mthXET/fH6NHXJ8fy/mS68slVaP4n
jXuK3PBaF0P+BpMPi4WuIl4gPhmc4qI0stpjC+M9VPfSWkAItD/ftCtjqkGfuR3iTEWneBKd/mNY
UEfy9N+Ql3wvQL/ewaX2R+v1NigT7iCaxdsek/AldouQi+OFod5I5cZjrnShXd91MLo6Ij4cdROu
1I/Mhbxyck+HXHHhQCyiiTTr12nIoic5cj4Kp324XQoktc3OuRNwYpAwRZ8V/epsvhTCsoEh5y9E
OvGZ60lT07iNuve+pX8vdSPNOI56UFVFObRBuIB7g889ruHj47uMqO2pLWkP36gPzXM+Dszb8JWP
2NK9Q8FaDbq1th2L+04emZqbTI9jcQovv0XYGropjBLLMW6kxMYjv5172xPcR9nNBWdgT55ezuEc
zmaOrJw+rdW8hCdyQzn3e0NcaDBOzQfMlvmNdMTFomC4uNcY9peJlZry+UkGqxvJkE3C2r9W542l
naohzWZfusar/oFrLn7B3AynvNvTW78fmqE3/SsGdbWL1oOTrWAD82AO4D2G77FNGN4H7Spo4QNs
Hu79Nzyr4wemDfTPdGWO62ZYOyDtv3SONx6g7MyBV7SOPplZx2dOBbpTHK7R8b+3Mi8e7GJrxDm/
lrTMGx7Mm0g3lQQiZje7/j4+4G2KMceEBvgjbO3jg7fT5riO1zrV0TRMaUMQVLRRt1ePC996mRf3
dDEDkwaVRRGZCseF1u0hPJnIq2xKJaDOR2C0RJ0imMG/vnwMPsyd/spclD5Od+kW9XSAffoglfS2
IovT21ket9Nr7aXvzMPhDg0TYqVo0Y+4ZNWkmqF5UWzAMU9G7bOMq/y+WScOvD5FnyfptOgGkupQ
fK6DRbbzorX6Ys0SuxjTUOtwMCRF6v5KkfPLiuKne7po7+n10exLsqn2rI2clGw+Zb4CuijIGZ91
B+lesMWdumZ1x3qJ3WKu3DUbzIU6yWYnu4LyfZckDG/IhN5HwwbH2M8j4U8HqZboq8QsVGU/cKYn
ipOdN2BNCdzkdTinorTpe4q2coDRXBw8SGZXTnLfxYsXN3AxsEvfV4sTJxkGtjSWKXxW9bO/oOk6
Ldz6JobxeFvP0vnQSWvvr/V9rz7+xRBuDb/UEoHHB0bL7QTLmRtUIBP9DVdSAslcdhFKEfaPmiPS
tZf/vXXHs3N8lSzdNEkrUy+Ky0CzgFiFWgF7Hqb1iTVan0kv8TIlG+w93AgQoXo3r2YRK064jiZD
ZIhzNX1e+9VW+vN9XJxLo6aPjknMfejL/Jn+iWhzELIHeqs8Sx9lQj8QWNh5i1UZWSUO3jKjvMP0
fRpokzJ8rRUkAdKI5AG1G4cQoh6Lpb7C3PgRXj98j1p2KQf8aG20PAmGSuYiHJ+B6LDvp+OhLFGI
H+EAJi/W2+8n23cJ6PCGVVHTAPgVgKKLN6yXkmA0hsLwJugOZjg682n00kw91iWo5NCJCEc6Of+5
0ufiuhdvlKBj0fB1Udlra2zr+hvVjcbBzljROgkPLedCc3pekrQ5OUeOsb/y0L/8nD899MUmmJl6
mqQ9F8e6fl5O4gmI8aiegZROr1xpmJxfYJiLx7yYvHmE7XZL626Pr3bnQi+Tbkpbuz/fC+XIOMQ3
4lgj6OVTj04ACoXnlesP0/N317+YvopaFUEMA2if3AwFoLEgiaMgjQkC6XnUL4IxMD5zGG0JNTFa
e+tWd39/C+qwXP/mFi6LQD+qEqNj8O05V5H2SIMmWJbP0h5wtcSD4KROTyD5mON2k3p12p/GiHzo
6cDPgK2xBFoQJviUL6OpIk/Oq3QDZNqPOFIo+ijMHQVJifDYcIBHXfcW0t6/0v/SfrUd/TRDPil4
P20AWg3xW2001qBXtAdgMbJ3Tzcu8eZZYKsnm9jsYwv3dyLqoNPnXf+iQv+hY4fwv8CBe9Tenjzb
e8N2b4guxFEFd2JlGwrb00sU2QM2mrpJPMhkpRY24Y33ibsXzzVuACLsOLohOHm/Bhul5YknTTWJ
pSsf6fOU/ruPdLHnmo0eVkbMOC0ejuSOO/rSWveO7Ioo8rX7yD+Psw7RFLQPP3sR7o1ptKb7tDq6
keM54kzHEKVbx/0qo36k3Vm/nqyVhERGVqeAn9IS+mpEMxO7lODQS2NaRhJzbq7SkSFt0uGMXxmu
ZUxgstAvY/nsHY71yJppoPW77N5bnebFuzETJ2E1sqRFmI6wcKI3PSisQhwW6EhFI4vm0by30eWc
5vzAzOZqtw2aGdj77we1JH4jcnyd2Jfm436kWpY6LCE5vaJuQIOhFSXiqmIAK2gASE8ubPNdmgKS
OZhyrLRnHydmZ4hdl12PsyZPcJ6l7di7FR+5V7oKDidiEqESPoAdo+/eKSdHfT/Ks3OASmjcPWGS
Bkscksi9uOQK/raRkI8iGLF8N08nqOiNB/3OGkfj6j54Ke5lkhpPWMTsI5FGMnzEgC/qT31olbSy
aE2WsyF+ieSHCaLUo3Qb5KusmaRnxOjb1tjKxLoqQ/ekQaetcmIhBzICVFn2dE/OBHjOjcYt/Knk
vQuc2wpbzq4MzF/WH6aKBJ8WK9SdS2mMKuC7Sxaksq/Gxlqd+9NwkY7zSeCkCxxlOfPPk2kwTybC
9FoO9C/Pz9jFDX5MumQql+TI7Gh6kSy3bPrdFFNFVZ5np4VqOgaeEagn7WrOKlVoZCJhIIlN60CH
h8H/1AsAr1cW8s9V5tsE/elmLvZLLdLOrRT1Cn2m0RFWjAjzZpgkEE2jcQlZSZ/36kwWpuLpQE++
90fGEzIE7BAfYeQrB9ZMACdaAH3sDqaBwCD0xoUpinJJu1Yz/3LXQbClyYpCYXEp1+r82g8EsRh2
HW9DyoRPhlGJvYTvIu5pgjGsnNXxVjug71EO+fq63v8TN//+uv6+g2FR/2nRtuQkynyDO2jtVB75
bBg36RuFq03LD+zD2OTNqHlWb4qrDvTG90MfAgXdgpsARQH+6kVxUSl5HCfJMd5XzU6ctAIbXo97
RIVbQwbk2e6EapLUk8zbxSiajSmUHeUB9XirIwhyQmNnZQ/qez2IgE5bVK/+mYC6WQY9OhsnWGfh
LktWZfSSPfTihAZ1z6m2lh09fJHrzZDdogd3ajtXssYdAgTxgGh2Ujc7+lvFhOueI788lPXknC0I
rSvkia+7eT6FeJzRnGqJOycXGlggbFZliAiRQD7pBKatKKM658A8l+qZdo30pQxWaRdVAtI+ifwq
VaMR8u2tlaKSpJkOSq/BjTsu+nymhzOrmkTqG/5XCZDhBCVVnNsMe/AKuiSpMKcn0X4Y5mw46GMv
rtGPW4h37ZCtuYgevbt8y1kbABh6iEbbAYA3vW1uU3zVR/wzza7uGY3TXv9oEyaCzc5jdkyq6LV7
D+eek9zf6ztp27zEcBsWA4prQfXHGXGGqko9xBak7BFwFGou/VFbAeDciw/tDQYbs2BawW3MXHMR
uIDxI2tJXt2MQsuF1T3Cf2k0CEzw+pliczxWJ9aMJR5gNXXjdXuPWS7kUhOrA0wy3NPdkWPXHL24
TIkIuCndAT9lt8Jx3sEcGSKWulkyF++bp/q25LB8ix9x6NSLAr/rZGNOOxqPpJEtpMdwrY416Cdz
kZ11Hi+Hrckc+cir8nH2kM3Ok2QT7vi7nIrUxFmIFQzGYQMsZoxgguCyyh7iwGoD403ANdf0wyFk
J8+0/TmKGR9lgkFR9NIu9Qh27Ij4u+Ae2jZCEAuOBByPrTVJF/X4k0OuTgrJBnIicbbfduOTCzJn
TAc6Bbgw8ZB29mBshGc4fu8GiPsgWu23JhvonXkLSWaLTHMqrOpDtpKccjn8mOaB+NDfY2UO5hvc
N0TJAg6uW9QywnLwDziT7IqKcotTLXuiocy0fGKSFgkiic2GYKNsTBZhP5HGqt0X84As7GSkFeCS
GZ9xRkjuOxv3CUwsd4NiEs7LTU2L455zXz7B6NnL7GTH6NmIpxsmkmDLb8pGIQr9AwJsuKch3D2E
3ki3ZhAPKF2bTYEm8fEYbyG+8IVpt+aBGwYuudkmppcf/AKo76u2F7gcDMVkn68DyykAvPOReiMM
NM2xfBPNpUFPPmutvZjORPEFeydZsmGEaRwj4423tYAk8VzLPVg9AE8OwXSlAunAySB23GqPhryL
kfVFbpMg8SLnRHj4fc1kfi+ZmOK4KsiyqukiOq6va7KqluKp6et831IWn5141dwU6BVt7U0/GLOT
UwKbjwcjKm1Pp2OXuxEBxNNoyZ6HTfpLT8+yoRXb2+E0Ych0vhMuMyqCp2CyaTdLivBor9qBfV6c
psWijmFMhRMtHxdwTMbRGivSGSPZWopvcPLwfJme0AMCx0LA2NBSMPHLAp1+fMYAgSbFoAQfU0v2
7sBc+DfQ8Wuv42KLKsJAzTSyCvfUFqI9yF+jnfw4dJytebFFVzf5/fs3hhLh65749f1fHPVVuROP
TXhmiaWQOt/gp8CRLxmJ0uRs4e2DCfZCMVwIhxxtoM379NTu8jsOZkwzYikXdM6Q5Jpb4QGOQ6yN
hibcmXPjuAUywFd1ygh2MGtFnuarboJnx3mk+4PKtRDscoBfZzHQCV6E3WtxnHX0v6baHMR4VzVO
2S+qbEL/pEQhhqomegjEeQvmCNc8mIDWduZciBfEZd4KhnturxT08rWXc1FflZLmn08SL6cx1xTz
xIwm+6dylW3G1jat7+R8WrCogMEsjA0qQN9C2pFOzJW4lYGzWfzoAFwDQr+DB3wwxDmDSRYdnG/2
XF6nBlpa5vt6WHvibYBUaBXR1R2L8+4DcxQ8xCAtWUtU1K8oL5SnEGUK/4/sAkyunMIwXYjb3w+j
X5TFX+7qMghDkKszjGPGbYF7wS575r5sY3E8YJlwc4RnshQfhLm4IGNnxrHBcq4BCsb3A/nXG7jg
bRhBnYZ0MfJ9/0l2ZidvV5UyUh7lFVq2wsEg2Elu83l98DfVFIuJPbJLbRVvxOVpHS+Od+IG9ay6
EdbK+Pymv7MDzDjZ5LUd4e+yUzbiTL09bsyP7FlZY0yPwOU8Fd+8twoL93nwLGxOzxohDvE0fKRx
Kvk2tVp3g2aAdeIdQmRkm0uMlfkChN/8/u2b1x5e/rqIGp7cxpFX5OB16SyHhnwfk5hbOPQIpN0J
eVI3GhQ55bt3m669+XF1BCaZNm/nN/rF6ZrzvFJOhpolHvEv4FMq7UpMViUSBIw5Wgh+tvVsraJ1
nI8yjcp9xKAvFujxOhtO7Y0wxyAb40O3IBLhfQCdjVmLGH9azNt9fkPIL8YnY0oXt51if+jgHl7R
zmPzy6emvDVfROpacyQv0HFjxCjn/HfXNPnaL5fWvyfOJSneEo9xbJqMkOAmfvbvyjv141RO2w3v
R9lld6a49O+snTcx31vqn9sOCRE2XfbxwLF5VzBGkl1z76MKOaSLEyaLyarYaqZdbeGbVlvpjsS1
ek+udUuL/UFang/NtjqIL7S5nOxafvu1Z7nYJiwUQK2R8iz1vAIlRXgLU7x09AfYKP+OJ+AvC/Gf
3t3FLqF4dSolEosO1dmsJvHo0/7CRhp65clkcRir3zakny51sebGkVz6op+zAz61bnAaFY8i4j64
pXjzkOWMNoYi7jQKIIUWDMwxxTlFjKo7pB8j4qWbpoxT5xg7e3RMZ20WnVf4GCsdfnQjTXCq0DXf
6dUwhoFNgkHpcCTLAxBNvyUjXm5nEo7puEgEU+sEknEr5qMIJVXDZuVJY1wWIFyTCJJDX24x/CYa
ZxTgTnoanYGesDRVR2o7goTbPsL3xDSvWAZEnj6dmtc2GkG7prgIXjBJYWnGU+/s1nuUnt2ueWLg
Yw7EAgHN/yi7ESTeZ5glaKL5V3AkcbV5ZosL/AlTS1AdPIHqNzjsgm0VVOvNcrAzC+/ovymnscqN
QfyWP7cgzve7+EXZ+8K9Cojmu8hujx/9Lqqc82OP/yeSlHSFGMYV8Jh6OB4HMZe3FiaZE7j1QpgW
7/5xrFDzpigSBVgPh5Ag+sKlvGxwdc3GmCGIQHAcCSr6Pd4TqscTIXXJgHSGpE7D5gXyxCuLtxON
gHAHGAIlu/UBpwNvCOlZO1RPFK/xQ9Q41ZN2KNeAK+Uih57IQek0slCRYQr6EL/8fu38rkWWvm4c
FyfzJJP7piH1fI+Qo7o5+RNrLeRDTYkCZdPZ/hauCdm1GtK//IZ0Z39ynmtzEJ5kxYcNwRGaCas8
epjf39gvmjBfb+yiS3Ds6kI6dkwEgWofuATjAizOFjD92EUD+3hL/Ysc7Rr90PxV0YPTC/IbTExM
8xLETIzKPJrEqlORj+Pn8w3uxMjPxF3Ol6YQHBHrMWpf0xfmJOH2kuS20rjH7d63TzRCs4lp2v5p
Bec8y/FfcXuOkvlNLrp9uqz7Q6N/6DA1YLfiRRIqE3Sb2FaM+U0fPNf6iBKLEl0t1xF2fgRXY/nZ
zo46QO6kbwisvwlh1+zPyk2NLQ9563fM59uz7ojSGB+VwG6JJ4fpKE4gUUjZui3BookDN/O1dp52
qXefNcJYKA03mVTRKEeqarmtfDC6h0h1rnzBX5VqP7/Ji1U6MetCU8Is31eO2IEy9ONB83ucBxw7
yFBdDZ2AN33RvSAqnP3+2ta3a4Mywe8h1AK2D1Tfi3OVGRatpHqit6NDrfdQ0j4q9S4xX09VgzHh
smnDSel1jlFPeOmlPjaDTS+hMGkKt2kjfNYe8CH0ZvVxJflPYTityHXXHDZ/OjQZwL1ucRBFzwMA
QIypUS3y40up7vp+W51cWpuyBHDtlA2OgXYs2+Fa2Fev4spbmpNw681Fu7MJUXgrF8cxLrs3xmbg
j3mcczw8HCGeIdAx11a66KKDz0JeBcSrPdOuHHmZ4J44HRVmuOh7N1KwtwudxLIx/wpEN/XXOmgA
EUuJf191+zqjrNHoHDYQqoIIay6CUfNDMKxHyYOYzYvqymeXv1u1yyDDFOgKDvEKZOuL3bLQklzp
21rbmUt13tz0N8wNxCfqecOuwYuU/Z3iGTfh+TEyWcrhuUXUk9SLeQI5EMohyjy2jhwKZJl4TplB
1kvDnVl3cxXedh2x3lSVrYBOhe7g6B342lTBh7aOsaw5OSZeSlj9vRAD4u1f9Z3RT0XlpkwOsHLk
G1ACsN4onEb93tB2FFteNvX0pVE+mS/sNfmjRR/NPXoz5bTgUglybawNEB1F4zx3LQxR/WmPEB0X
BorbInabDKtNG+lnkz3r6gyVrILwRsWWd0KNlwFtkfFmjpLziMdFjGfRwbrFa898Kc0tp7gcSBqR
MVZmeGnIiX06utKqBKmk/mRLa5dlu0yPG9W7E7DNgLXmUJc1WIqI2wDvL5akcczeQBEE096WPqQJ
Th0vR3+m4uz+ZIj4kj9a4qhl78bEb6ctzOd8Yhkbw8akBDOSALf0l3SHTSPcsc4teavVfWzrwEZQ
yLYmJgvvyj1MMONWMUeDgRJIzhi4P+BttTZCE462qozsfqRsq3svmlBAdMkd5TTVxYQN+9V48kpn
UhgjWrza0zDc79gy0QMIKdowO0UPAl/AGmMaGMWLIGumUfyamm5dLfxofAT2aKf96WBYd2e1dKL4
NjGysd4ayzxitCdV7fZx5iaY88ZIv7sGq7D+OI6tfk4EHMc+jaKk9B4T/TbXn0RlapwOtNekx2sp
nNo3lH8Y+zCYNJxHdOW7a1nmW0bXhtpOfWIjfahX7QEYrD0vAx0zyUnZTiFAlNJC9D7IERK0JVtH
ntqhjwZtb3rbc7hmYmMwUTgxXUPJCe6UxMH9jmaK/9asgm2EG1M3NV0JyrXAYbuIJrE26dVV0c5M
YKvISSSy1R5O9TIRpkqzTIlYEW2zczTvowH6R6ZxLX7qO6mRx8ZKmElvSFAnrIsqQvCbqI7NQNtR
Wemj6M28O41JsGZA1g6zTqHpORrMnv5zZ97hwkDkCKN52folV+sciqfYEjx119rYG02YKyufc5Ur
uOmUweCBXZkvOEteI5JKw+b1pU6/uPDFmfNkCibYHRdWiumAFjU27rsxZECO9xTm+pvCQQ9/Bfv3
G9svBxjxbBbKSxhqinLxpvVWOcEOUtSdno9xeMIOhA2MPsUcaVy9QUYWp0731OXb7gAyHeOrjKdy
8STDtK7WpK5PUTsZ6Few48iTlyrtp5Ze46GxPcHGbYPXUlyc2lexcqx6rOC9BHxbTSxxaUhL1Zp6
KeX8ra5hoF2MhGaqo0izUsQMES14WkmmgdTRm0kKGjdv0aKiiNUnNRgXwpuub6R68/u3cdkJRWCq
s8Oj51Jwasck9+IrlIZ6qrSTxkGz1W7Pmnac900Bxv7j189/8fcveRliWZbrKL5/+XMOObFcaTiO
fd7ln8k8tz9GxUUU0MVv/19NBtKonv/HP+N4viUD3T8nSVj+A/XhP8Z1VafPX0KChj/7IyRIkIgG
ksiUUobeoIKfCvDVj9AgfmT+gV5LNyRSAgiwGeRR/0wNkhR+pOAQqWJLzMJjMBn+Sg1S/8DGSIIl
Z6i6Ket0Q/95n1++2K9jg9RhWv003Ye0IPB5E6dDC2sIU7+oac5Y8MRaUgZ3XqzspVZcqEIXMaBx
7gt8/d4XgXDk8k7pTARCiGh6Wl3lk47vAgF1HifbfoWX/lNzjDCJf4xE9kqzxCwnV6atHszkDMck
kGTxjK1KhGco9t3n/FUL0U7WVrMVNTwK4lS0G49DCEbeUZ8sif2aNJY5LQJ9Fp5eO0laV7E6j3xp
e65UpHh1uB60mNAF1pHqX1mJJPHipPTjnQwvn7nHUvRJB/mpn6yQ62nUVhpQV+cvZs6Bh5dA79ut
8uN7BoPNaFDSmVWHkzYIrOVp8/M5Hht6Oz5y/G/rfSO3Ex9/++C0yEp0gZW+Tnx5Uhz7what8/3Z
oNOlWFu1NjBl0YwALEIYewLOFg2YedhDhK12Zk9NFuGqjDWtfIwOfVvhJN4tyo48Ed/KphkmDnk0
KFlxRTZQOacfpu4etcc0xQ0ZuklqEMgdr80kWLS6PDvpFVwwq9wGJ7LKohChooyUtg/ZV6l0RG1v
0kLxhNPKkijWGX3joIY0UCmAZkhwRPOxS/NNYmXPhF84Vd1MIjBpDXNQvQwXjSlOTJ0jbblqfaiq
Fuu0kq6PuYqPbHhrtPnkaGHTKOPoFNRO5SVYpvuIhtWJlGvTzKzXBkJv3bcmea8sy1689UoOfkFK
vlkcHSkrDEdrgH2ks+gauuweVZDF4nSFBXZ5RP8xANBQENc35Kh+Zv38NABCUY9aeJIB+cKtq+Hy
vpcPvnu0Gwjuxkf+1pEoc3UHvMTauRqj3ySzhLVAwxH/gr7n6aemi9S+Ovjs9MNwS/TuQcVJuEp0
jHvFXdq9BVganboS2890Esse9R4ablWgd4mOEVW6XyI5F6ub3jductysf1rl/lw9fg4Zu6gNLu/w
kzn703sp1Kr2i9aqDqXVLZIOApZYXlHdftv5frwFSh5WJHgVLG9fyBy1eS6CDheOA2HYrkqPVnG0
qe8Cg+I52rvMnwXeyg525Y+/f7hhpfuyEn6+/r8vfIHLCHrUiOdErw6CDNIexO4ZNmyiXIuj/Ref
+e/rXHzmLBIKS+m5TiiECx/+Qvp2ZjFrpEObtDdsC24hBfdGV81V/MYTlHVWR6sZHaZSLDt6uEJA
NBjCmugobBLdev/9a7gseYePrHN3iMkxChKlyx3BCrFDs+qmOtAE95/Rck5p74uHaDf42zUf5Ywu
HcmdV+UJv3j/X647rMo/Da5UkEkPT2UGl/zY1kebBkLtXYGhyUf8/pW/XOVieHmFFhD2zCSrNFwq
QXXlEG6D1CwxTSCMEO/32M4KcCm1Xufp8Z7YnKWXkgMTiM+BSQwyMsBSvDGOaPst5bbLCLPyi4lo
CTMBJa3o45spHdelLI0Ui4wAjr3BEa1gvo39ZQukUpAVETfZa5bfaEaKorYZn61oG5jnpVLlY+F4
MAOoldXZVnth3iePqREsOlWcVcJxEsNvMsK1JJYjpAIjOJx2j/PkSbgVFFzazEVemMN2gFlCPvgP
lJOiemxIlkvrVUjbEeFVOO7q/r6MXo+QCo8wMuOA6J+uA1UOwvGpNN2jVDwWJ043BebzCURRTvEd
geetiAOrP1fMaJ2cRTAjUXU6lTyjRhSdAOmcVOK3C5QTp+lzSoKCoMbPZbZJO5FOVTA+1qbthTVN
5OTWF+iqpFBFJOWmLxI7MrynDGa83kMdU9tlINPo9MIFadSHtGnHgSxyzCvdavBcyY1VGksTzQzH
fWnc+RJ++MKTCP/BKmNCBI6s2OyISQMJWbJgIXuoMIuVFM3VHv/RvDramdTPPcAlahA7VIuJl8cH
VqSl6YXTUkHgqaDuwoS3Kacqe3bUKU6OJtw/QbwQIQv5wayRsr3ZTTV5FwI95lZB6oKGdLR9F2h4
V2o0ywAg8s6b6+X5hqi6SSfHi7a8rVTMoQhR7DBx8uaFaY2OGAOW1Y7ycO4H67oLVzLatfAUXBHw
Xhv8F0ucFKtqrEUdO0zqj70A69tyf2X1uOgo/bl6WBgoUe3i2HOxuoVVUsZGcSaS7aaYxfOBRcXX
m8rTawyHT7HCxXrNTP7rSpdU87NYk9cacqXmoZgdEaaOmhmxfzTMxHVuk5nAdm0Sm5YhpQLxHifv
OM7gUHhNt/Lrl/r3fVx2qI9+2pxqVpS0vwd8kqJrC/IA6f7uQS/Ogmf28YQcd77aHZPnNrAHGjaF
XDvuHKj8m//2mx1u6KeVODCTqIwyLghVrbabmQRJ61XYDNlpHP7RIum7IWEBGSvtK6ram97pUa/R
Cv/9YLrkaVwOJmV49T/diKHp2FB23MiggPcX4VxbVaO9xHG2c0HCPlsKMLhYFu6sd3VtEZbEktDa
J+TvypXy4FKa9eNmBtx3KEzw4L0Y2XJTNE2pyuWBY3aNtQC65LdmhksZ4sgkt5UJPTFSOZWJOsYA
GBBxrs1+/z4usP/LO7gkYyS6klipxx009DyDhBAao5qHpTZVRWTSZ+eMD8/vr/j5V34be38/tHQx
uDMjUFgrpPKghsk0Oz9KnjJOVMI5wH1pAcCrFFHPa9Lm99e99qQXQz73Yq/rsq48RF0+K80HWV0l
1bbS0ymeRVV25Sl/WXn89JAX4z1MxSTvSEE/WAjbMSkc9cm91l0bzUP98rtXOdzFT4M5kJRIqNnf
Dvg4fPYBQsVbqEHu6GV95YF+cSlDpMkHs3bALuWLr2bWopRJYV0eROmxKFCgejhUSVMhk67UU7/4
Tl8udPGdmqAIJUMqy0OXzDkdOEkTz+XoJcVAtKvKUVWp1xbDX1+RlGVUgqKGpvnrWySp6WylVFqf
S4J8hxrvmI9ze9hnlBWJnHiR06gfn+wwtnf5/e+H5S8GCo/718WtYfP76RP2TVJmLQ92qEQEkdgt
HLESONP5/+9d5uLz+UL05zMKdM672jV7Egei/MpVPufuxYD88jQXHy/2Ky0NWp6mhVAlDMHmmfck
6vT8Tx7sF6h8Z+gWokdzR23BCxTt/Pr7B/0GPtFO+/l9Xky8oIy6IJUYpydMef0THkQd2YkL04Ax
jfXs58X+P1r5XxioDkK8f41XLjFjfO7+MSsTIMvyC1j544/+BVcafyjYh2G4iDrUtAZk7C+4kh/h
LqFggYqLJyaZf8GVsvmHLA+2Uxjd4hmJQepfaCU/goahKWBp+DcaCrKa/wCsvHCLRZxD4AormoSv
LyNHMS8mhqSGVmBIuv/og5baUey/8hyzvlEWSqITA7htcxTDtBKIaMtW+lmdm7ShTH+byx1tVsnN
TqeVJ4kcF8iFPUGAMZuns9G/Shgo4vMz5sSH5Uo9TiXvWasafAAt8Rq49HVx/vEQJsCioYM88mYu
HqLtNb0MpIaHSAZ6nJjdNRFKHnxVfICzmF5xLZlrweKHOdmVldXM26NH5729F2R5mcT6HU7uP04G
/xcmxzJ8LbKBVvA/h7/8NTt1RegH1f/++lvaBH9eewDPv/zGTSvirjf1e9Ft30vO1P8cEcN/+e/+
8B/vn3/Lvju9/6//es3qtBr+Nj/M0p9H95B19K9nxeQ9K/zw+fIP/JgLqv4H2LulW5oKKgcKzGf6
MRVU8Q/ifSXJxEYfT2d9gPv/BO5V5Y8BwKNzJ+ufs4RZ+Sdur0p/iDipI4+ieYrGzfiPZoKlDaPk
78WbSQBTGA+xgTE8kIUvTz9kPMaGV1aF66kiMLEcht6D5OkkSgmJGuFK2Kf0xCW9WfZ91tknQfS3
shIXk9xSDPtcKtJYMCsmisbRvrbyekZgrUKWAcq2/uTh8x1LH7Kq6DO9P5cTAPuIKDgVZ6VAqeZm
q5RoErR+0SQQqOUIi1ufHEVUCpafOFV6ig99TIhQ0Qu6U+dJMyt7H6+VNkzmZw/vxK4ISGtREG2Y
/4e5L+uOE+fW/kWcJSZJ3LoGD1UVj4md3Gg56QQEAgECJPj15yn3ebsdXlO1vlx9a/WVuxuVpi1p
72eYRnZZClzbozqlW2uEfapYNPyyIxStcBPE3ZqyZtPKEc/sQTY7d0SyOJuE68DJZE1i5KqZ7tiv
ZECRvOIeLaFZDo80B4NT2PYOkLrzMyhIxQyqBiyDv5ZIoDfBpypZSwv91tjp+CIKWLdtAqVgyj5g
v41J+9CGcPxgnmWbLFdQEg1z+FBWybgZkqy5bAjgbm1UsLWWrkQSnVn43kJYg1KYRUxe96KZhdxv
YMUdupmseQ1jbGqmbjsEEQSBZFZf1jmGLe5gjoLqyQR132a87WkfX1QaWAveglNWKjiWDZy6Oz1Q
TNKUwMIkjX4ksPlE2l4Nn3ybAo9FkFGR3ggGv0AaSJL0B1LKeKS1+bPS5W3kexIaXBl8dw1yLmLg
wNCEXP0YSlZvh7CD6ISAHqmMAaiUmQHXZKIh/Omcv8lF5FYNdjbEVRQMitMC0A6tBXSJ+2bYqGhK
LmkgySWqJyA9xw0ebJmdvhrtl7iRySZ6MoNxh26s+F1sIriVpLUjh9LQkcIoM2q3pSfZHQ8y8HO0
yvxNNF3gdtnCH1K0O0/0xdeYQZqzSH12k1gefXV5lR76YCCXpo71Vxc0IGObvByQAkNC/NKvOhgu
FQn+2Drx0o8t7OyxqACdGnDCYQ4V6JRh7H/TrVH3upDxbRuAS6JoY2F26Q8wleSVjm6ssIBNSQWm
nQ3ST7ouIOjiFwk/EOeVV2PfB7u0zsiDLRvYYKmOXDdiqO/Gpsq3Vpfprykc4HAlO9F+KqBE9kQE
qZ6CkgN0mlv9tRE83SPLZHdexabLRIxgCFc8TT8RPbnbqi/x1vLioL+qwe3BZkJVRpEwh6SfKgF0
r4L4Og6b8cCjzu4bTsMbSkfx2OMpD0CcX91Yz8rHIaTepT+1EF314kyP60RU+pCgdnxbdIQ5eD9m
7b4ig8Xl3Yb2Z1gQiMlWUbVLoTp8Vw+8uhzrEMJebd71L0wU6t6jmXoWExLbMDyR/ODGFHV7X7rt
JJoBuHPB5C9uUnfv2cm7410Meh+N21UztNklQ53sZ11mISQPw+yeTHkwrUxV9+rKcya46VFsExfA
+3kHCPunP3wPlTA+2G7LB5PDxDYoYcfixwP0sxlGuVpNCu564KzE/beaZel9QjN7ObIYj7tKsmqf
5KV7CByPPeBx20muXVFkdzbX9A5czmrlCRreM2U8+LHkDFbjWfmTxB0sJsasQ4tiGOGaWCZIN9ho
fFFU0+iC5txvbqLUmr+8iHY/AMTzrmRW+N+K1GExhY0EXoYW3AIVVlKwDMIeUoUtwjSSGy0wmVSS
oQbiSA6vdaggPscm3r5K2nNYVxtbQ8UIr45mtHD4LAO14Spq/irAlr5IW6mhglab8jpJcv8hVe0A
Oxce31GRiK0dQotUHzZKscq0Lsm1yqDDi0JmD4ktmnG77lPIk8nEeFCAyrPLdiT6QAuvgRXp4D4l
2Dm7pomb68YL68MwjODysi5w4kJgRG/LNAOzNRpkuOK8LD/LMc7ue3+CJdbkABOWiB37aqqra1aO
I78uUt1ga9Qd0t9dLCE41alrf/Sb66pM4fgVQn4QeW7t0Uc0BdZSXlFgUEttsy+uZf5rHyMNoQfi
AcsdQR3Ayay9KgeFi93Ayptac5C1WWPdNeZT32SRHx/GkkPHYVIElqxceiAsRjC19foONHcCKems
8ugRQY3MqEw4OEpdhJAqw8HAc4YnXQV/0sY/NHoQ24aOEJ0KW/IwlfAqHupW3mpXQTvQDwHDQzEz
ezHQkdhNg6G/ajUh86in8TmwXO/yjI44OTwQ8NVAoAYMu/LvXq6HR5EUR2kt1euNNg3g47YjE2pQ
XpTfTIj537CH2q/4N+ovU0Of2aRjctekSMUkfuOw5KWnb3I++HeNraA0zTRkr0NpwG9KOsC3YN8L
nq3yUzBZrXTecw6m+VXh1dm+93txFTktH/2SRhuRhNGPzkvZc0+DFn6wuU72ScHzg2wUe2m6EPrC
lVBffRQcXsp86o6cDwaBxgbAmqzM4MWScvWzC+LpEnsivqp4B3UHUfe9j1S3qW540MGoVTXDSvVK
X8mQT5cySvRmyoGB7GPY/wqbwrqqrnMZrcIyp1deiWpzFZn4geCy8qWOZbCVhmIoorhptoQLSEd4
FEiw2gRQKEDKDhDjMU2lvQiKONrEWGVb0k35J5W0oMgb309viYvzL1Jjz2QdreFJO+gUfmUWpfGq
7OE6VMCao0NhZZ/mJVy9bEv8g+WywBIAUheOjBFqOjobwbP16oq5C+E3oOxHJN1GynEUVWhyB8xe
6uBgOcLdw7RAWkBPsCr3I146+6hrp3CdBGnZXRcEx/tl75elBMpJF8O6YDWuJFUA0YcCyxMgrHBM
vk9+KyEWEtP6tm90dqM7Af5zrZQfXfl5AGRa09UAR0Asum+23djB2iY2AqIAXuMBQEErB4EPooDo
woUp/Yb9i8PUpAXYu6YowMrGWAH11k8YJx/JuE9erO2zzbN0PFbDphrKHTSG/CvRBDr0bQZ+Bgd7
ZeXzrtCfABCIQGzuuW8vRZgmAoe868KNUAqI7IkoXl1MXpw+TvX3SvzCHjlMqG4hH3ERxCms6PUq
yhWMx1mMrG7R/Ogd6MxtA4kSMMGgVU4m/cnAZt2ax7b+kvPPQ/rIhvKilbuuzFYVFlXtbkb202QP
fgCKNEpzQitAEjLApAAyoZ9ke2/qR51QYMXaHxm0TCxu7zj5rj3guTn8M/ERSx7HoQWLH4JOXnOH
PXU9Nuo57KH8HvegEvswi62fmjr+zFp1OaJYKFLYrU3QEkTBDsVFC4gG8apvmpiXNmpwY+qe2sK2
l1E+JkeHTxgog7I9gYmIsiEpxSORRbijdS2hZB9Kse+C/lEV4ipvmw31wND3c2cuIt/+DJxtYTk+
Ql+oa5qfnYLwK+I2F4F7xeKBhUPGboMMcNSkNsVNZ0ayFw1IzxYVR/A3w2yAICgUdsoqDx08sQE3
jWv1JGmuvsuoL7cAffqXgHogLVoa4F6V+MZFDwlMyf4KS+jd4ABc9QwoQdvVUKdwzzzs77qyAzt8
VMlDX9C6vBAdVAZZO0IFGPqtiUzjg9IMnD2SAkhiJwqfTXgKxlolGzVMIHLXLNoaVn9JG8jJ2npA
PPOgEsskLNpAlmxWuvOGh9SI7m6gYBsUBEcNDOg2tDMY7xoVErAdmo2uQoiRRuP3jjuo7FNwTjub
YC0QA5Ua1Og+C0WhVQnWd+aSmySsHurIUoCeE7euLGRmeju84LL6rZsSf13o9NLL4ZySeMmFCKcV
JdoBsTPCsFkDSt+3OO0LGX33BlwbVJg9dzViQJvgRJdSYUd4lMBW5808giHSh/3zdER8xNozW9m3
sAxJ8mwjHBDRbWTBuwyH7oK60F9PFsqvbeLn676sX3ofMFBNQ/3E4Hq4CTsHUg3Dw6Eu2fcJBzGy
zK69YiIn6yGBCk9dxcElsTDClAl5daGGWELjYJvcFclFrEBHLzxVXzcliqgxEaj0NF38kmQuvnWu
AbhSFM784nDCuI+zMdt5fAgPNIBmkNTh1EHYh8ELFxfuB5e2xXdSEaiATDZ6NVFZ72LlJ0fkVEpX
Hm3LfZ7WcAHwIv9T0magTPWVgEijocA/CepBEoB4uEcCLArC1ET827ADJVj3GVzrRCfoZwu8C1ZU
Sa8oqrsYtQB1XmDScMonPrT5oI6RHDMG+UMdoKc2FMV1qRP+vW+oONQt7Z6sKkBfLGv1XFQSKHXS
w0p9DKE9aqFyvMbqz3Hf9A3+72CsS9x54C6cJQ1/HrSZHr3YQM7JlS2cuaIp+qyTIHkyviK7EsED
CuI0TwxQ75GD4Z/W5lOiQvvSTkEHdTDgHXwIgVbwrw1waB5/f5Bs/SP6Yu1BzfWaBGlHNpBWgVmT
b+LW3xiS2/oal7HgRVIWAHss7FStowkC4q4L4HocM+/bwAT7STo9wHX2aF7QUgJ5gbrDlZ4xXT1O
XlKGa8IsBCxqP77x9QD1bsCr9mPtySt/NMB7DH1jII+caChODKaLD45P2OZBkIPOZiPdbJnHYTri
RXIFQNNwFZKJb+gILgDkYMS2ysZ07/vYx1UoYcgwgUadc21grFl/NuToqC7a/hdHHR70uwkOyU03
/SRBVuOxOAXlTpmW7Fug0eGamqX1rsV9/eBHXQbMAvJy7PjsuRhtB6mKgBe3QVmEX3NUV9ZlP6pf
eE1JaM7G8WWGYHfr9wSCp2Wf7MqxggOwtf34g7t83Ed2FCjV4XBdmwBqEJNO7K3pBds0NnKPsjDR
zcRABARYsLmZxhgsRfBrhi9RNMIDvhjZLm4dFNoxOnvKezDr6iRDtj6vtw0sbLcpiWoLcfQc2PR4
ZOY2NbaALGhTSsAJeO99lnqkT0OBN+RahhV4uriYDr+GPiGfao5ChyhdOADtFsJQoxIN2yL5GV6n
UYE5sAbWTUEzwelMjoW4j/FEgAuhc+WlnFoUZxvdQ9QaiUX4yA1tguXKRo47Vt9nT37hCmjPNnkO
tiErPbrqKqEfOo0ARpDxhf5LM6iV1BGK6mr4XJf81uUBGCHxUZRZQzc/hzaJqHw8QWJXrmkAQkld
QDDDQRICD6WgTdfIgmInEGAKdZU1z9nQh3dEY1Pt4EWGBGus24Oymd7qnk374zvra68h6IOf1PC/
0Qn/T1nOJ13in9+zlW8ZyH9TmUgMfnotf5r5f/RbwvP/jwwnQBanUpwPvTG/Zzjf/of/pPtp8j9I
XwbALmD5/J3T/zvH6eNfoHwYQywQQMMkDP/NcXL/fzgQwxBIRe0GusLHQsC/OU4fmW1gJiGSh/8R
8vH/ye3e/Z27/Bs9/jE0eeYPgfCHogEqfG8AtXdVtp63Jse+gyyz5X2Kh6psAxNt+oKkyDPA4gQY
DpqxV78cGllcaJa0Hmi8U2Si7l5VVai+py62dG9qXL9/vBu///uVyxDIf3/UrHrr8CKnmtXVXtEW
iSjSBp+V03enP/57ffHfj89wDrQNMhdoW+6V6VuIa6DGuQozv/XXuQEI8HQjv+NV/m0EC+d98VJ7
uBOaMSj3WemXMMXOOtwTjW0EMuT/JNE/GKHf6xv/fn9WTixZX1WIruXe8B5wHJXiPZdMoMap8T5o
mjNDtdTKMS/+bnGABJHnky1LCO4ExQNYvvckjfsb31UR7OH03wEDhYuP1+DShMwKvdDxxIWGxpDa
ySXYel5QhxIqqeEAjnpsWLv+oyGbQ0paXMOmxmaQ6wzGyn9kfkVKeCKxwC9XEjEUZL8a9Vh9cbq5
pZ1FjsX1d4NnYq+t0kyL/WBSivcxMtETzAtRNvBu86zBaY63n8819HZCU2bX+K+pinDUi9EdvHiK
unFN6DBGa92DA8vOYH8/Xplszml1KGTkYcndLkXS8EtUTnCV8rmAj8npfi+sGTLDfPptgnKC08Ve
l+ZTRVoojtqa4EHoIPhRkezMbH7cDSgI/z66ELk1MBNWfOeN2bP1jxRyirZO92Hp47P4I9ioU2SU
in2QRfFa2qI4JOpPYwM5tvpuYSgkWhtfZHwXm2lcIUEL9Kby/Ojb6R+/sJ3mhArCRDZoloOrGrC4
+YFzf9Tgi+Q+dPTzpGqG7g9HaRaDujqRBNz6fJ8VA8QPOpGVqIKFNcQeTvdkaRpm4QdZY6dQLM73
jCkFRi6rO29NQhec6cDSUp0HnkqA0eDXbJcYxJ3y+KDEu+clDRIBhLL9eroXH88HPOV/n+4ykEVf
Wct2yKvqdQQxgrWQIBhLhafP6SZ+h3j85zSA2ezvTQBBkrcy9NU+UW2M7PfwlHRD/VKkPTwCar0N
tJPn2JofTwqbkzRJVoNmEju1r73KXCa6SF+qdEjPgGc/nhKwX2c9CcJ6SHui9lWYkg1qEvDTQKlw
lWoIVwzpWG5Pj9jSpMx2+OCnkxZ6YLsgyiCnEZviUrCw3zDVyzMYhKWBmm3zjsZMecRHCaSy+aON
PICNh+Lx9O+fsWf+nfLZ5gvizhAC4PW+AyAdhMkAjh9062VTYp9ahgRRuNFQmPSfMhum3a9iMJx8
NZNG2YmC6Rw8tk0YcfDRPfgXf5XKSwIozbt28u8ATKn66vL0D10a6NkejoUMFGyzCfIX5pcjdQqR
zgh0c7zE/6yB2SZOigJsNjD3dq7w/P0QKNhRFL7/UChYeJ5uYmEm5zC4ZKwyvCnbYDeWoblGjbj5
xougPdOBpa/PNi/MU4rKt1W3DwmgYchZey/x1ODBevrHHz/zL4bhn4XCjzHj3WmD9EvDu4ipvecN
fgy5bAH13Q4sAwGeWUYqMbwmoyrcX8FRygRexjnwmec8RBa285tMyrvGk5Z6BqyMfo/iSn2he57+
rOvkPjQMMCGa5Ven+7jUzGw3h3ijh1TASKrOoSVHBx+8SDp1103RfPXa7hx9emmmZjsaj5I0I1D6
29kpz/vrhpE6PjIKg6A6J/S71ET4+2x5U9s4qlqxw0txXEFOv30oBWvPgR6XPj+LGpG2SO14XrLL
nRzoxgIjO2xLuEWfgaouTcRst49BlyK/mWMtdzztvjR+pCAxGAyUs01sK169atsF1j8z7wvBhc/2
vqU9qFp2GHZlbuonFDjGfSOkfy9VmZwJtAs9YrPTm3udow1ppl0Eo/uVi490SjAQ1pWs78cY5dvT
K3ihJ2wWBLIYd+SqjeShbsrPXh9BxUG36yElf/b6eSM5vw8DkyzHkug0PwwSvtaKrsO4hq6vxEvO
toZvT3djYX29CWW+2+8CVYKsR4V6nztq9n4bQFGgJUgin/78MWZ9EMsA6/otlqUZQn3YeuQBpdvP
vCqrtc3EX33YeCtRVbi9TXZ9uqUZJv+fsPlGbXvXExs0mUgrnR+UJF+igsHp75NkKUTSgISAFAX7
4hew0nQJrO165M9PN7u02mbbH7XdqghSle21Ekc/4C5YicRAZxYWUE4G0x9O0ywMNLU3NTlVwQMp
QQ8zZQ0KZJKTM7tyaRHMgoCyKLCENoRCYDV6MHUICllfMhdAKur0KC01MNv2aZg2IaAM4U57SQVR
igoj1KZecObCvjAJdLbls4xlUzNlqNNnJQA8BeBpydhJlOXCdGO1/rPI8mZg+m6FiaQFlhA56EM5
tOD2ufo2lmm5ZrzokLFm6sxKXhgsOjv/8yTrWEh1ceAwjAM6KZTPI26+Z+LW0lgd//6uE1nsWJty
kR5wICYrWamd9hNvawEbLnvGVqcnfKmV2b5vM+5ViQz1Xg09S24wL+F06UaFhrdRWKKCdwG9gyL6
P6DuYkZqacyOf3/Xq8BNJmoiP4XCVxKsQsv9nUKGdnu6N0tfn21yiN/kqAQH5AH8bvcK/pP0V1nB
kF09/f2l0ZrtbuBlS0H9GnOCW9EKpcXnoMjprqrLly6n/pk5WTix6GyXZ7wGPnDKAWNAPfSyB5R9
k2YmWuWAL2xOd2RmVvVPEKazje4UKvPgWkU7lEqSEAnUvgjMtFE2TkZ2ZTqnNVwH/bDov7nUVKCP
ihwZUAi6o5YN9u+Ue/AgpIVCxS9JeGvtxZSVHOY2OVfwvOwn2Lm/EmvseMuA7ghvEphRqWeVW9Lf
MGTwEnYhABcFBWzkQQVn6brq+Rlv5oV5mhP8fYXn1kgQJ+1g+brz6wNJHUrOoRYbT/Lkz5bbXOnA
9FXbp3FRQ2IV6C0tmHtk1k+/nJ6jhcUczS4ujW/g3q6IfgiiQe95DrmtEliUMyvg+JUPDvw3QZV3
G1FUzgyDF0HrPwH8FJpEXmLia/CFbfGrtCzOvrpYpQzq9XmMYts6i/Vg7ZnGj/H+g8bfRJTeNV5E
IR8COqhDM+gvAGY9FERAa6wfbiLVvagQNbu+c1B0hzDv6cFc2FNvFpPvWrRhzqg3yvSgCUqVBjrs
QZixVdLU9Zk+LbUwOw0KaiqqbOLtezFOK9tDq1R4Jr/M26k/cyQsDdtxub/rRNSbyJX1qA6m838B
HpYCHuIB1tHA9yyNw9Vx4DpqoeXoxfRMMFpYhfGxu+/atCDXDLIW3j5qO/UQAb4BdwrWn5MMXtqp
8/MAaDaQYdL0MNJUXwqP3QHHhzReqflKHXv4Z9M/OxhsNrWT8DO5t7VuS2BBwmL4lOQAcEJ6v0nF
QM40tLCt4vkJgXlHwSUtD8d7dJ/6tyId4I/h9/fGQRxvQPIhOf7ldLeOa+ujfTQ7KZoaAAs1xd5e
12ADUMBcVmWM+Sc5hwky0g4QlRlfT7e1sBCi2eIr4OPDwnyqH3hsMsBiDTy7M0HcmavtwvY5kq/e
r7PCY74O66Z+AHpmuA5Qt4HHKUDwF7Cd/dNlEM1WW2HDWGfIde/YGAJNWg5RoS9JmSnoFhQiD9d/
NlTz1SbMFCeKYqgKjeywHlJA3atYPv7Z52drLAiAayxU3T6AqsavKaDyxaruAyC3Tn9/YVXNmV1p
HGl/VL7bAb/G1xOH3kUcQkq97wGELPvoa4WD/0xIW5r22T0kypFESwFHeSiBJNoe9z4Imi7Nr100
sB+n+7PQRjh7dZQNsBlw9pD7aUAO48lPBC+ONYKA49JSdVhup9tZ2CFvuqvvQqUIWSKxcFvY5AXj
hngkbFZgxZhzyl5L/TjO17vvj0gu9iooJtzZxhiF7wSChhV8jvFyL86s3KUmZps8iDOLm1PSP4yj
CHYlE+Jb0Y3hTZshSJ9ZXkvDdGz7XTdk77IY6HfzAMtcWH2xwdvVRXlO6XNh8c61FkikvW5MDb1x
4NYUxRpL2DYrr4UgcAXEdhqLaybLI8KqAaJM/zw99Qsn81yUWnoqc05O8f3kuax3W9+OChQjlTMo
D+CN64mkWQce4md/ZZzkMdz+psmx2xjnOS3PZNODhaGdi05JcOm0nPx4R8B0rgCatzaF0taQNlV6
A/GdTuxRF08Du5uU7UDFLhLqoJALoobXoc4r0o7DvdgX1eRBc7JKoJwJ6TJAnyC5LhUILTSvgJnl
nW2Sz20PacoUiaIa1JILzyYCTohB4EF+3rg+iburgQpWlWDjmDL3VkUREfn19IAv9DScxcAS4DMx
pQo3SBdlSOT2DI7pcXpmGyzcSt6M7d4tUU3d1I2UFweJ5bQdAwaSTjbe5LilDoP9fLoLSyt1Fvok
bSGU5zS6UA7BKi1BIgKTBbaiZPzl0GTFvOjM4bqwPOdqNhG8GGpd476tIRO3EmV902scqrrANeHY
VDCqr5MDtXAQ06/TvVuYoDcO9PshDBuAmibr7QRHwRc8qoEHz2HDoupMtF0IVcEsGlaQNumicYz3
g2eHlYYm0LCF3AZgt3UfDv6ZYLUwSW/SLu+6YYYRS32Isn0sConlTVremPKGd0ncg2qdx+SnnUae
uS04U6F3LkbOxA3+eZ+/qQa9axe3uDgt2tHs06TSrANcu4njbOuBXwLJ6bLow5sMGCKIDPsktX3x
aWp1Diexvm2kegHxHPaKvgPNIjmzhD4ebjrXjGAlSTWInN2+z02DWlfRxC+pUDCS9QeQSf5k0dB5
OXCsgbSVad3ueAYyJlDfxQ8ShPbuT74OBZzfDx4e1F5s04i/dtQDTp3DxJANgqxOf/3jlQJC8+9f
J6HOIJ3qsddShwKqmbRsL8oxyB4UHtMPzOjxGUVjeuY2/vF0gPwya60rpiQpLbkvMugAIAkBeahc
wkres2R7ukPBMZb+9+sinG/h0qUC2MSE33OQ6cYvgmZDDjm4vsgyc2HjsSlualb18VeIv4liKyPH
5TXxTNN/Eko2IgLEuPQKuIznk4OL2yQrgJ1ByOXukkcxLFvAQVIxuQjAFgi/NGEBSBD36zH7Hnh+
6KHUyFxD3dYb/bQ5A4P4OC6F87BhctroqKzGB9EEqJ4QmUu3rvUI8szpYVtqYHaF8uLEmpLE0V8Z
WLPhPQ7dGhAqHY8dfGBON7Gw1ObBAXV5Z7Vh7qGJ+0cD7cRVw/N2IwPs+QQVm0oQdaY3S+vs2Mt3
cSjyplQEvmGvbdFPl3niwzwDr5mkOytWurTKZo+lIomQBcZN8AFc/l+WAJ9IOLkeRwKJahCbLxB9
DwJ+HLWjTxPkAPfw3M03rYrOLIiPz3oY/f3ewyajPASCwu2CwYWm2KSCgD254WWfp59FLzz3OgV9
eOaKttTaLAb1XlMaj7XRazGocUVg7qRwN9zIvAXZESnR0wtkaQ3OYlEhc911YQKpNRXHOy296Wro
h+mv019fWBNvCmPv1oS1bd3xyo9eSRTbzaiGjQjqYDNU8vZ0Aws//01b9V0DJE+CKQIU6tUOyM1A
WQEUwEcoI0TnREwWZmF+T26rCdjUaUKsll63MgynWKYEzOyPDzf4okR/Ng9zCLjmouZq6pJ7kSf8
aQShHK5KkZBn0txLE3H8+7txwh0On+3j6LURBnrUk/fXmLJwk/ahOnOoLc3E8e/vWpAqD4dMlvJe
gLTzfRxC72BQhz6DaVj6+mzrSy79dDBmfEAVAD5VwiLDsPYnH3WGP1tIs72Nck1Rlkbx16Ju2303
8v6qMfpcgn5pFc33cp/1BYNQ5M6iClBfBCw1azkiw0dSJkH/rrJz1fmP7+/hWyn93TQ0BHgIOA54
d6LEpWUkSPVEVbwJNBobfdqtqJdCyASkX9yvhz9bvHNUN9jyPMlFx15d1g7uqa35CKMgkuEcOD07
C8fYHMadp0XhLHXFaxIpyKjX9hN0GPKLCgohsCymd74uHk63tDB+c+S0AWVLKeeLuzdOILJn8IMf
PokAYi08bB08x0b4o7UHQPzMmZ2zsDfnKOomBSnetAWaTGPymUCG/X7kIwyQp+Tc9l/YPnOvdwIu
mxxtmsPmt62fAHfPniY3Fmc6sPT12dYnvLdWp0F6TxCwwg0Ua2ix67o4PpdrWtg+czS10lmbcxdF
r1R2McqGLRwwG/jjQdDqQPuzUOSlfsxiAEqUDPtT8ldeAFqLcEDB7YQ59emVtTTNsxgQ9bxrqsx1
u6CpDQSFIPF0E7UCO1/4PTuX1Frqw+w818wP0yIp+l3ASAa7HFRVG28Dfm00neEufDwZkFD+PdD3
NWWWdVkBvYOqhdov/SapCcBuDKA20tj706P1cT+COZralEPROCGyh1SY8TpI2vx7An7rmbvVx3MR
zPHTOnJUwIRC3MspjWCOqvE0rthFioo096+z6MhiPd0PjlH575dRMMdSg7MDYStg++4x+2abJglK
9XeGwE3qLSRD07JeDV3xdLq1pVGbHfMm4aXn+l7dg7WaF/D0czggAdPJqzOTvzRwx4bfHS8UQvXC
p73doSchQm9yldK6uZosBBH+rAuzkx6oYeYo4Ff3NMnpZRkNwV2L9NAfHSRBMtvigUr6ugyD4r4A
rxqOEskByhf3Fvp0FyZIvgzZOYLb0kzMdrsFdIVz0vX3kT+ZFc/g5cNIoc4M0tKqmu/yvHfapV51
f+wBqq44E51/2eTmOx9xSOmxuoyr9sycL3RlnmoRSBXXPq/7z3YgGo7xqILGuw6kInbm7rXQm6OG
3ftFxSPdhp0S3b2WPnwT3dENO4VuVdhXG5BozNZr44fcBPWZDi3gCoP/gmNDnCuFF4jZybalmzGa
1LrvhbmSQbAaE7yPx0bC6LMa1QYYf7jSDeocLmix7WNYfbeDZJtJaKU18p76sOYF7U14GuL1UCFa
0zJvodsw3brS6lVb4k9eU5+zY1ga5VlsKPs2KgXyj/eQ8tsXbeaDg8CfNGS5VtLXFkaFMCyMcdk5
vY8XOzoLFaaCvBY038xtkY/kJYIKSgVXrwRCea9NPzHghSGVFG1qSAjCKLkk1NhLSJG1AjJqjDTn
rKUXf8csoIwD7XLQtA2WrBwvXa/B7Q78X8LrNyNjd5CySTcjdFnX0BXUa6aSM6vs4ztrwOehBtlP
kB3H7B547+TGTk8lZ3cUvs1/H5XCK9enR3rhQJ5rhDYs6XgEAb/PnZmyu4y2DaS6cd3H8QmjjRSS
/KfbWYj9c6C3GHtNGr8dXpvYwHOHNOM2tUiqVzDQPN3CQqSZ47zBoOLdlDb1rYk7AlFFy8VzR0vv
+599fhZnaA24LcQ2mt1RjisuoCsTcA1PTQMs4PZ0Ewub7Ghj9X53AwdJXO/1AqaQNayZkbSBghWB
tXPVrD0ouMLb8A7MiHPUjoUpmUO9Jc0MdDmDdkfiLJYHEnpVeM2TMe6e2x5aJWde3x8/isBY/L1X
TQr9pwgc5HsathDO0DB+GH7girHrc9SG3qKHT/pNe7zW/C9nV9Ycqc4sfxERkgABr/Rmu+2xxx7P
9kLMcg4IITaxiV9/k/lefDSmudFvE44J1FqqVKrKyry8jitn2kZ+Cw1geTi3JWgufOqQWwkYoTTQ
a60d1J4aqURwblN/lObKKVpeAsXHHnx64HwAFd6XhYv3W1i7SFn1FYSuk/IO9I4v0J9DHricro11
AstFkCj1Uj6R6mMDfKB3IjWqn0fazt7Xy6u44oICKwjxwOfW0QZCH7oNQZJBkVl3AMNJfMSGHbnz
gc7YOPdrlmsFJMZMQqpSFB8NCFk/JSznH8sy+n15Gisft7Hgoi35UHKWP0rGwRGsQQAXHGc2QRno
8gArZmSjwDWYX108I4uPKLNm/jltVJE/AgkSuuh+j1KCtsfrBrLcg9RhoAnFMvU5IOZgMAEjcmyC
oj37Dt0Cl6w0vTO+GNWbEINx1oHMoqvOI0ikoI0zQ72zn+edIOOHVMN+EPwU8ajICC7dLj9V3acO
nCSgb/p1eZprG2b5C8c4rCvzNvjuRgU4z4TMTuC2Cq9cxGXUN9MDMVBo+q5Ur6k3OTgNIJLrm3bh
ykmrH5cnsOLwuOUNeOlrpBuk88QjIDRF0v3U+bRXCKlZ2t6OwKTE1QwyRRRNN6KFtSWzXIGC+K3x
WcC/8yTz9C0HmiDdS6PG8fPlKa2dccsXMPC8+ZUELa+igkIEKqjnjzrqEW7lWmy57bV1s9xAP1fu
AHKm5CmdQuhYi/rJZBoEYBrhyOjP/3osfUR72u9i3pJJWJmWjQ+OKG/FVKfyZ0O78TC7HBLzmiGU
D0Znd3nlViZlA4JTkgl/Yp7zpDrwrfExPOpMdpCMX+4+xp/6mpxoJ5+H5RV5ecg1E/YtRwFiF1l5
tDW/FUBvj6AXTXeKZNUJnLTlTtWd2I9JCkrkekxO4M5iO61BqJbo6FtQI/d6+VesnMmF9vutoaFw
T1yRK/ODdH71mowKmweAyOny19d2znISqY7qvOcq+2kWORAk3MuDB7GxuGQw6OuGWCb2xlNAvTwo
82jMfmaIUwUdklMX+EGsJ6iuXzeC5SgMoNVkyqfyKRRVcyK9MndqQvt/120id1dCShsnrFM3GLI6
DcCEjWxLsrQPzOMxCZYXcgWWQw2Wz6v90B8W9jdLNvraJU7Gsp+aiu4AmZj6Q85ks7HnayfK8g+j
L/CA8HT75CUdGLVIXlCNh26WXJkYsfss+iapI2S3gyft8vtxTh5Clhf/W6dw9m8nnzz+P8x05Qjb
fRc8mCtQEo/1E6Ed6DOXK5xr7D6UFcuNI7yyYnbzRT84oLScnO6paorqtkdiDDSqQHX+e9X5taHa
ECNxQDGZ6iepkYhGjn14YJX/acKZ24hBV46vjdYG7DtL55KET2wC+6bog0+c6J9qgaQagDX+vIim
Jd1zeUJr67X8/c35DQraqVJW84/OIaE8gyl+QsUorUyQbcQGa5tumTxTSCF2Sa3+Fxsgct+rbDRQ
yuWfrpuCFQrooAJJo19FT2nmUCDv3PB2Bnvu4fLX136+FQeMyh2V18zqSfFCiZNyahhID09cPvtu
obaQ4Wv7YFk6rsISDGyleTKB+yXJ2LhziysLTsyGaYekmfKUa/MEJr/f/dLGAjjGlgtZbrd3MvY2
NhsSxFy2jjFPiSmaOxKUJRCXBX8yaV/t3H7zibuyQrb8e6/HrvdlND1pihbaGDwi7r9gO2Yb+be1
z1uXNwDNvgTcUf6cvOlHDqaMfT0hbLh8iJYw5L01Wg7XGyvTXp9xMKAOTzrCfdQQCfmJoK3u0wow
0RL3VBsmw0ZkvHJgbZg2KMJBa1573VPvzuj6mhmwNu4k75yUbOFr14awTFp2OEu+bkcMUeoZXLZJ
BSrZkfbTSz04Vf3p8qqtDWMZdjL7dQo56PaVOdiJUKBkGndozD4iP1n+vDzG2rZb5p3UiXCc2TVP
LEIrYDVO+kfXhON197eNXGR101YUeaynah4c8LjzJzTEjxux1Irh2UDFpsrzZBFOeWrAwnBoGLRc
1XKbZhl6e/I53YJIrGyDDVZcHikek2H/1CT+P6NBNscbuq9I7mxhqtYmsljNG+vIAB6tB2hC/JwK
mAMgEXoX1O4zyZk4V26wUcNc2Wkbb6xIPUERJWye1DzcEJqC0Fj43686RTZs0KtB1x46A75djAzZ
cZQ/5IRH7+Wvr4QEf3oS3qyPnDN0ivZM/Vp+uSf8u1yxkyO9+z8DzeHwtSlJtXGq1pbJsu1kpAUd
lWwQcmo0ViyPtiQqvl2eydrHLYvmyiNuMCPP2lBnPJF59F+iNtp6Ia193bJl1jlO30aqeapaOqeo
tk403bdVcR2oCvy2/z2ncqqztu/D+nsIX3pOW2d+Xihj9pfXZuXZbGP/CBxDnpXQ7qhAxN/SOGo6
TttDRCcIAhx7VgbdOSRAzR+TgRf+iGx5Midh7IYBGHEv/4b3V5DaPItelrVd3TXshwjrJE7LhO87
0D5unOO1r1u7D+0Jd+IhJHQMF+DKXsgmk32tW+86jg0aWQcgCz2N7sOG/shrQ8gTyLChHT3jrnq9
vDxrW7QY6BtDdMdEcrcHdL5OKUBOE7TgNP+kpv4lH7PpUdZNtRdEfDJTc53TsuGUfa4qSfNQ/lro
q+PGySFbS1DnvDyf9zeE2SBKCQ2NDJ3PC/0/GtZ3SHr6E3ism+bm8vdXwp4/PHBv1qsyqiIZON8f
QwVQSp8Wz38iW6S3koOau5frYRB0meKboXgGCvxu5POZ1NFNEwB+FpXgJbg8j7V1snwi576DV1LN
H3UNjviHntLeR82buPwqy2B/0lpvfz1rCiHyvniqdNodEoBDf+JCqbcMb+WC/dMK8+bzvSB5yrq5
/0VDPO4aEcidXOKD3AtZPLhoj7punSwHSTJZuMoM4rHXRGYPVc+j4jAlg8gPlwdYmYgNnIQIxNgX
EJ1/AiRsjP9c4r3Ll8I0QABgo769PMzKftvwyQq0h5OjiwJvPj4HDynyX/0R5O+FuO6StVGTaFwF
uQ1IrdDDTmF4fe9HZD9TYtTGQq3NYFnANzuudO9BlpUUTwIklLcatDCf/SwPtlDki0N95z3zFz4S
lTDqdkhOkzEQ9Bv0AVT/j2inWt9kfuFW+3Hug+Rmdr3ReRB17nyfKhjNUQUu+5KOQ5Yey9JroGal
G0ogniBSOt8ZMDzh3xJqDQczgHLtMCOX7OwY6H77B7R5FPUJfK2ihsqAcaPd4PCifPBF6OEGqWWo
s0eGBHN4RKvqQB+UH+T8KwQKl7JUGJUR/hcSJ030CFxhiySBDOv6xivdUh4bnSf6I8wBpCYM0mny
nwpLiNhHR43ykRwZ0gQSTIqGW8CWd3eIe7bDgs4DOiDAXwWpKLDwa/SBOqii7q84wPi45bBC5VUp
GGYqKBh6BH2PAvn3XGRXHV983rrIG6gwUA9SfuBorRoI8iCr2o5Qpbjux1u3uNfxRpYSOjCoyIOj
oDtVmdww7HefMvjhloNKwDSb6CnFuiAxD0UmRv7t0S6yD9LNks7KvtouyqFF5vqSzMcybfazR3YB
5ICuWhjbLUHhT9W1281H5crjNGmoDHUb/uJdx8q9vxyS2yVh287z0a2mkzPfa10cFuadcqvIurYs
lkOqBDIqI7TdjtC2PUK08YQ7+prLE7992ew3vs4Dejqv3GY+4jl8VOxbxLcoVN7vFcWnl9m8+fTA
uiwNG2zmlB+jAzT8YncX3OVxunf83bgRJa0cShut7SelQyPSz8ck6p790UFe0T+6Tvvt8qlZ21rL
WKMwKbXjtPORTNVpIuOpkf1dBvEZ2aoNMMjaDCyLrbuJJZmu5iPnrrd3VMV29eTRuJRetLHJ74aS
2AnLchuQY0KXNMIQFbSHPPQWHgDWTQ7ahWhf1vvfKSvSrevtvdsNAszRf3eddW2WKR9ndRDmwIfm
dqy2Cr7vbwZ0fv/7aW8IqwRKJ/MRiizBAb2bBSr9mROz1klidIVusZC9b26uDdhuzEQENTN86Pwq
IQ4DyuuN07oswl9XPxbHMmQQmLh4fnplhrJamp8hsdR/E4D9IN6u0scUlZaqR0WVZ+QxK1y5AXl9
/4S5kWXjFdSMQjwlMCrEz9K9aOkjT9rygJjp38tm8v4Bg+r2f3emCw2JimAwx0imOZiE6L5sAV4i
wQH5/2c8k64J/bB+1tUMnnuoH3kpPUooAEGgESIYQy7l8fIs1vbdMvZOekWqVYHbZxq+ocH+C9cv
l7+8dnItG6d9q/LM8bEDflV9bZzgSKdhoXv6pDK1kYNfG8M28r4LByf3zDGHfGjp5MeFhCvyzBcQ
KV7zROGuDc5G39VIocA7H6skPZHQ/dhl/uHyCq2cURuWTVQnUW/kOEHpa0G6fU7uArHhYVf21UZg
s9pAQTPPELhUJQrnXKGCRsetU7N4n3ds2ma8BhO0VIMp2CmsxU2aB8+JGG5Y273knXh0e+8ur8f9
5UVa2eLQMuQgSoHaoVgkV0CbroGK2TjTQzZC04/5/14eY22xlr+/ubVRRstafNEcZVeJX3netGBC
ROh0VRjmhpYFp1Wd+2PWkmPlzT9SH6Twcwfo4+XfvuKGbBR0hK59PzSBOXZSQv0Nwq7PJtffOon3
rkBtO2Z1u0V8vbZOlkl7SiVOE2XkmHTgJ44VBIDEHahfuvZ4eTJrFmHZM1onsyIcJD2KMKV31QIt
CNtUHKjvqg23tDIHGwItfQiuAxIKyHBnHBQF6/A0QJvnOrOzGa5Fqg06jWes0FAnBzaL6YcLsNvn
y8uz9tuXM/DmnIJhymifEFCkASTlPITJhP6JKdiSOllZ/b/AznOpIj/B0ijgkXZNnZSnNEJRYkg2
T+vaEMvf38zAZM5Um8AjR+lNr8blnxrdvVzZ1MZdG9XMvaTPGlfjndmE7IkjFDOoli7inddtgGXJ
QFMZF+8R3GlophibO51Iltz2Mw2uamvCDKz7mJspmDSemUfogBZ7oyGkOCNpsbv8+1ecqY1XRpKF
qbEf8PUm+KRx9R//Z2PoNAR3TM6vc3iBZcbQPa9VDXbZo5TkB3InvyNIPVy3BTZWeWRhhCc+Dql0
kKioKAoa0G+dNr6+cj7/AiqHI2gclcLXi8TdpVR+SoGuOaHheqtqs2LDNlP13DiZAqSSHuea6ngo
CufQgv/0cHmD137/svFv7Au4/bZPkIM8khG3PgsBC/XY8uAxdb5xhtYmYJmwAH+YaKuUHAWLyK0H
1eAfPijwsys/vwz7ZgbQuPDb0XfCM4tM9LmChnYDrVI3erq8QGu/3rLghI7dCEBOdNZ9RH8wD4pd
/5/Pr62/Zb7EEQ2U2vPg7FHoNtx1aFAsj3nPyHTsKOqN11R5oLNoXcQ9l0JGPtSWelIzZJqDCg3C
IL1l3y6v0to0LANGiot5zM3DszT8ORmCYgfdqOYIpel6I3JfGcGGFZMO8sEG+FdkBBGohGUqdk0n
+K2r2muHsJ7OjcN68NBBgSwlaXbTT4Af+G7YH2ZPkf3ldVrxpzaKWEFkHQVYt74xNPik8vpOyPbn
MHvnKd8KtVcOrI0RBrke6FAmOZ6VzNmLxwNQBRb1xDZe52uft6yZS7Sxl0qE6NQsh71X+M+gmuYb
b6e1TV4GfWPLrGlzEJYT95gU1WejwCXE+v7DVIrNugI+9M47xLeseZzQ6KlKbzwnaO/YhwWSsgxn
6XDd7lrGLB0xTnSi7rH36jvuwJc2VO29OnzoZHUVawF3bTwwAdAHjJAhbhxgWmOSKP9zO7TsQ5mX
V1HfYAjLmnUzFl0kevfokfrpz3XcoP318hqtZHdsPLDoPBAlFuNwNnnfv/zBOfTQJifLK4dQLm5H
aHI9jPnwEforvy+PuWJ1NioYQtp1hRCDHcOF0leonh28Gk2AY1tmJ9Rwgq1uohXjsLHBvEP20ylC
9zjK6pf0oGnXdtlWgnLt49ZVHUJ8ERQe2XQm2SzbZx0EXprGrnRrtmF+ayNYti0Cz82STE5nb+ih
6WKSms87qJDzjVtoxbxtCmftF+gmluN80qqqoE0Nak4G1eUa/7i80WsDWOZNFtmz0U+Cs5yqFNyf
CFA9UzX7yEF59bohLBtnkW47N6jcI8h0mhsWoXGvMGh+q9FocHmEtV2w72poaspEkvHshQ62FpnP
iJwLWrTlv5cHWFsly7wNGSZwTw1wUy5KVDrBayGUTXXO2maLpGtlCBsPnHo+pWpqXNzWkI7lg1RH
49AvGW6jw1WTsEHBLAtcwNbxMklDD9lgkI4hMHNAEcxjCl26rVajlc2wMcFVHeQzkQhsPF723xLI
Pd9SdJ79uG4SlkmbpJnaHD7j3IT1/Qiyg4+mBb5yLjaFKNY2Yvn7mxu1CpDRUW0YnJOcf9cDLQ5J
JWUMPvgr8202GhjIY8j4tvCm4C3+KBSCgiobjkExfoSg9JfL67S2C5ZdC3CliTSHrC2kbZKbcdbO
OZjDcaMas2RD3gkKbD5i6nQgMmS4UQmv24WJS+/AEcP2pXZRhgvLaJchbts4t2tTsazb44ShzKSm
sxByyndk7Jph7yNsnjYu2LUBLOtOBlm2wGWMZylav96FKJ6f86SgW9xSKyfKBgV7IAYe0KDyv1C/
wt39QGf/ezTXW7KFKxOw0cDgF6EBUcuD12M/0nCGDgPxk6fLJ2nt1y9n4I09oPCJx3+AdElo1H3S
O+YgI3c6OGFdXDmCZdNp1DlhGgTkCEk2PKbFNIJy27wkaXWVdA13bSxwysMEjCGpd+yN/135ICnP
BwjMXLdAy668WSAOGVSDZtDgnKLLI9x5oA4u4nTO+zFu+7nzN67RtU22LLqZp9AfwnnJTMIF7rjg
dN8WeNRdnsXa561b2jQ9R2IvGM8mrCI/HlnXiH00dBjvugEsM0bhSwlPtWBLHyK05anSqdSvqAZg
bwt0sJyXd7ySjQX2hiYLjTDw3AUo1mQJ6rOZP2nhhLGTbzFDr6yTDQlOUH2NhnbCsqD0Xew05BXi
DHXP/eVVWrE2mwxUTg6SYXLJPzc1eA+NnkysUgmHV3X+xk6sjWFZNFrOc+TEkhGaxYhmksYUex2Y
4sZpAMC/PI2VrbBRrFVnDNQnCnMyHX0UkDzSIA6pGvccbmuQrk1j+fsbu+vTtOPgdRrOEAgJ9mnn
aCgVo/l2cDZ7mNc2e/n7myEgnwNIP+gOzik6zb4tUm5D7PiOd5X4PHdtTFgFgZwCcWpwbtgk/NiU
3SQe5540WzXKlYvaRoURqKh6pK3JudeFXji1wkPvZtVNA8z0IXdZcVMT9Cpc3vSVkqUNaa1yMGdD
G42cG8D7nsO6G3ZAgtI9SQAbTPuJx5WTlzuXQuzq8ohrR8C6uatk1LMxLV4vstNPpG9DjNMMO3Tu
tVv00ytnwAaP9Sjr0txz/HOfhQX0w/tk38kh2EgOrWyQjR+TVAVVl0f8TBqvem3C4YXn+Hi6vOtN
BOKW/wdv18pq2YAyr/anJkKcdiaT08pXXoLq7ybRFEAhOMhQX6XbyV2bDBSqMEySeuDnVNd5bEbI
u/tpsCXltrYfltmbQY5jFzr8bCT/zkjN71qFCuNVB8oGl5HJzaYxrPh5dNENjbd2G0vWkePgok56
eYi132/d46Oo68IfZnJmwVLh7X0FDGzgtVtTWPs++6/P8qaZzrgF+Vng/RWLSDm3rZteGUkR6xZn
zqyymdLxXJVi8p+nxlfFhxBk781GeXftkFomzfISkvNt7x+TxC/OaV4NNyOEhh58aAFdlS74i/2T
I6eZEEgWnJnDGg4mJmLEPqdheFXi/W/ez6xPjVGSnLkc8hs1TUgzeqKHZHIW8q2k5vvb/Bf9Z8+r
AG5W8HNlwL4sa/iLYNiU91v7uhWSm9yBALPW/KxHNv7DuhGtkhC8IVfugGXDiT+4XKXOcBYRqLzH
agTazmwmld8/QsyGjc3DaMaoTt1jWdUk1oGT7YBN/5523bQRi6+NYNlw6NOM53XJz964KNExqIOC
c6s/uAqN7te4ib9YPpsSdIKBgvpE3HP9oGs1AOQl3A0ntDYBy4x7hjZe6E36ZzGF4T4ZWv1qVGYO
I1IGG0OsHSHLkI3fD3xOpH9OJD1VGoQovmyvkrfnKEhbTq5pO1UQMZ4172QTV1DO7nd5MxQbedeV
H/8Xbiwcil6oGauvK/+uccYZonCbXcJrX7cCcBJNbljWnn9uXEfHCvmNgxtcR1CCtbFsF6BAmtRD
6J8ZknoPJurEfeh7z1cdSxsrJoqWuKC6wMIsmDSCbtf7IRiHj5e/vnIsw2XB3sTb6Yw2eVaVy6Hv
TbVrSJqeI9TZd3Qqr3ScNlQsBHtYUyETegYt3m8mtT7N3OTXNPpj7a3Lt2kjaCCQgh1BvEXj1BTV
MWldghRZe11+ldlUmR7zQU4ADqAzACbyFeyPY76bBwNSuct78H5EiiTef/dAQwRMFy0o5ED/SPae
Br1w1hffjNu9gBwx2KP6ozbc6Iod2ECxKmmDdBDEOzPme0Usxpm50Kur0Wt0eS5rAywvlTfnSbVq
6BPF5rPyRkRZjI2Bcwf9E+eq9mbObK7MJvTcbkpa7wwt10DjrqGQoi10Pm8YxNoELFuWaJ4t8pQQ
5D5F9ImDTvg3gggopF9enxV7s0kxKTocfSBLyHnWmsZJqp6rpktiVk4b9rD2+5e/v9mARjoguqs7
eu5VNHxFQy6PofS+qVC+9nnrHm7KAu1hPp0RaZV9s09rgGX3dTb4asMY1gaw7dm4sstV7Z89oDRM
AOLbToP157rVty5h4XK/qHSCwwOTijXozmNwxg8faVQ4z5eHWPv9ljFXWRq1Hes8JBj0DNGOKqPm
NKAzl15nYX9hxZLOlYEz0DM0hfJdhQR0XLpXPsfQJvjf4+Oh68PPTOGd+2Hw42RyinvqQr7m//Gc
XDEBGyzWpCEEvwuKIbKkekrmOTmBPKyCHuF1ZB2c2VyWVci4rJVkRyMcyHLHyGVObC+hliu+ZgJq
8NduxjLHN9bGs5J7jT9M57DwuvSD4kCyxrjtyujr5eO0uJ2/M6yMW+YMBRvIymUC+bAk/S78mh+8
cJy+d3WLXHcp5b+Xh3l3T8LAJtcgtJgFTfr6PqM5GZGrz7qTavnkx/kCJr48yJ9c5F+TwSiW8xh0
OlZVOUZn3BLTrG+CkDf9i8ya2vtaRT0HaTrPZq+YD1jNntdxV6APogdVUM+H/pYZPCNfDFhS/Btl
ZtK0J5T/a/l1Qqdk3cWctDQ8zAArI39w+Se/ezXjF1veCELuSQQoC/qqocVTeXedbAe33FVFBwzC
Xeo5YZHtmwGK3N6u1V6ogw1P9S4EBQNbnipLHT9E/1V63zUTmcpjlocQhITKa0BB756V5F8vQOpP
HGtGgx4yt6xTyalowtBs8Rasbpflykq0mHd+GfVn4fb58NVXQO6OsV8zbOPRTZBABVKy7mZ9PxYp
W1hVM5Hnd7of2vo14rmPx5PpBqGr2BvD/l+h+3H67XJX1eIgTUBc4Fwmuqml+a7rDQO7UDAat+lA
WJo9S23MHJs2gxwWj6otaMja9y3fmDpu39RtJF80m6N7Sce6OJRVppP95cO29n0r9EAtxZ0KNvN7
aEkbuCvuJ95hGLotfcoVI7eJKPpmciO0PxcvqVj0pAgU0D6nQ7pUzQi0Xy5PYsVi7I7usSjnsAyl
uO+JL/aVacNY+h1y0NVkjixsPkiut8rIf3b2HYdiZ/N9lpW6qiLwmwAwh35Rvxdd95Qw3rPwVut2
MA5SioVLupMJ/FqdEmFK73fXNYo9dNNUBz/HUUBKPS4AQiDlfshJlIU7otCq8XnKxxFUILzKQDx0
Z1IxOvJDWbjuP1Un+sy/JjWDY2v5GGhsRShauvlLn4wiASvx4LfnYILecXx5S969QzCA5UsMitWa
ayHu/bTyoI2hv5QT9mbuvZcKsq4bHmvt9FregtBSF1T10dkJPQlweV6jSzjXdKtyszILuyqQRiFq
XCLK7jtEJbuAJx/D2aO3aShvXdo2G7P4c07fOVJ2eSB127lI5UzPrMYTZjomDLRSp65yguh76Q2i
5PtxmnpNj0iCz+VrpI0I8l0jsnkgMQ3GqHhd6HfL+pCKySFdDC3AJtipjuRbUrDvLwWUxf8bdTg+
yaGVptpzgkIfdDBKkO97R9cgayPjpgNBZrtzieurp8sHaGVr7TJG3qday6A09zl6lo4kBBVWHFKz
RTK94jLs6oXMAgQDdJ7uwZ8YPXZ1/TK4wz8tKO2Pak6qXeBu1UneX7jAbpIH3xKwcZBKu+etmaF4
M6m+OPmFLNHk7yImcW9mWtbZVcWyMLBrG1NW9VQ42KfWYa6/c6cACBeZyrDdBdXcbDGjra2fFVaR
dJImKTPAIWg2zR5mghjotxFQcI3LKMorcxvSdB4/DlAVKq7qacDkLLfFob+rE2jpPosIiqZfIIzT
Zs9eW03XJATxfeuQKyifIaRJonMJPq4XH+yNrwBffLp8oleuQruRXjVJU+iGIBINHHPiQt+GAP2+
9NCM23AkS1Dwtx/hdvu8AT91p0ytzg4vq+TBrfqg/pFpp0FbD2Rua3oHvx9lA8qNQAd+KbMoouOG
w39/dtzurwcD2DQZyN2ex8Kj8GScA+CrgdRoXvJBBsPx8iK+b03cbq/vIhq6RYod8ppo2I1Z/Rrm
3ac5xxoyIl+uG2QZ/M0Ly6cMuz7PHVAyg8c/g5FeCRGno5rLb2CKi9yDN0o33/L/7tqkljV9M96U
eQL0pCS/KzmwAf/UYQI9SvAVsPlloo4Gf+VAeMBiJ0jbaIibJMsHseumevR+KK9jQRHnSeN4HwdF
x+HzDE3rcGnrihoZj6WBsPI+h+lzeSuH1JBd0VRpEe7mEEiaj2Z2M++xbQGzLGPVQ8k332V1CSJZ
0GHpIv1Ah5Kyn6Mvh+Ew83Zyym/Ah/W1/6sySdbsoEcVBjuQdCEM2NOUev1XAIz76uvc12k+QrOJ
t8OdXLQxNsz0D4vnOwfdTtz3yTxFYxq29zMaqP0xzvpQiA88VEY9SGjIG7FjQSTde8AeQHy0d0aX
FIDBAs7WP+s+VOVXPQ2UjF8nXvSet3NKkpQfhamI6PGmi0rvgIutr3d943t7hC+ue5v3clIapdxJ
TQ+V6hwsbiHI9KKGgMzZcUyyqnjQAH120455tfRimU05g/iCA8pWcZhFVwZObFjrhluwyT8R2ztL
YZfBZFpWBuy8zdkB7VS3dKnV1fzotak7H/yxrjNkInAqph/gjg3rDCgmyr0PrSm0uGEMz+9XEwrH
fE9yP/O2SG3ev7y5TbVAggLvUik4VpSkDwBrCXoq+54WG15g7fv2PSBZ1WhF+UfU5FJ1jLxgPLmj
y5r9ZQew4szspn9Pl9HI6r67L4tMvAZ4++68IalF7Pdtfd0c7AJOxCEgaBZFJFwCk/O7Yngn/eDg
gPx9eQ7vrpHPXOuGzpukS2C04086tfzUJDQ5BbUYN6rf77osfN3aAbeDlqrEnf+z8ADGapwpPwWt
757CQXWHZmrENauEcawbOZp9NAYLPv1Exo3ELoOWo/GKqxK/+Lr1fgD6VztC5/ILgz+POeRt0OWs
tpqE3z1FPrMRwUCwR0j0goLNNXlzNBykZnj4eTchnZ2NW3dlk21MMMmTiAL0Nf4kgKXuPchn7odx
K/fwvm/BBJbg7829JCbdwbOgPwGKfOOOpeXR9wiNWxnuJtW8IllzTobS36clObge+Id685uDBe7y
AX6fAwrDL2fvzfBhHxZFTwb/J8ouxzCvn+C5DllkHtVIHsM+PwS9uMlNsYNW2iOItzfWdG3brNu4
yj0CKVpafUbXXdftssxBG7BSrPnaVFFWbsxubeeWv7+ZHI+SsXSVz1+HLPPzXUDLdtqB7bLauCPf
TeZh8Szz72fgChiQYK+OB4iWAEWDL3D36OCY8Pmx9fizltmN1NP+8m6tzcdyCFWe0hSdXRHQbQGU
orLK3zvpJm753cgWs7HcgOulbsHACPY6zqUO/oH4tRm+gccvyI+1lyRUxEqPci6ORdXN5msYDeMW
FHg5bX9dsBja8hEgY/a5qR3xq6fNgUfqm/K7A9I7p8HVp8trtzKEnUTMJPQXawh9/sqGYM9xmD0p
P4mI7mTvXAVI85kNOcbDLCnTcfJeiYa6Aafqc+fC3V2ewMrm22S5SYj2O1Ib77UusCisQXJ4gKTJ
dR+33AB6pQl4zubxFSHnjwx8drFi7hbF+tovt4xdTboeZ4g+vDZlfYYCRxdDTOHK68XOS/q9LHQK
oNJrlgA/PqSgCs/TRm/4qbWfbll4MwV9jrTM+DrRftiHxHv0p5lv7OiKwf2VIKxT5E3dfnxtwSuC
ys9nMHZ68UTQd+f0H0qJFtsURbuN0damYpu37whgr7n8XEaA+O4yCAPoXeSILZW0te9bNuzWVDnt
xKPX1IWaLID8OjZieL18PlfuCztJOLR+1wWzVns8xOZPHSS39gHu5FPX/Ht5gJVfb6cHHRBcGEgn
q73yZrmbo7RoY0aT4Nd1n7du+W7QjJaFwu93gtu6HqrHvGXdxjW0co7sPFuv3Qpp2Ubt55ACJJnW
uypR0O9J8IgG6GHvst59aNTg76+bjGXPM+2zfHYwXk297lg5iK9D7l9pcnZyLVRt0ppyVHvIlRwA
3L6Z2q2oY22TLWsuwxpFVkTPe0FJnJLml2vCH5fXZO2AWlczdViR+//H2Zc1x4l7b38iVQkQQtxC
L3bbcbyls9xQk0wiBIgdhPj0/6dT74WHn2ne8l3GNYVa25F0zrOgfPTF1IF3miqTRqFPYYrOuq2s
4/vexb67zJwJWWeowOngZ2U9A+ANoyRoytggFy8efQaPdxlnfUdLE9VVUjYyVqXM9BDjulB72WHS
cMT7EPUFP2ax3WeU+nlNMZZjE+4C0M6JBJH+Q6hK31lm2XIOrUKF6vWOuWMi9+HIskfdztNj1g6U
fGgdO8t0WsWavHZCKBeVMoDkbJb7X6eMzxuw0/dXhLPMojmdaSqVlMVONgyTxEIWFXPy7NZs40az
1sBllb+53SJ55CXFqIqdDpT/UGegNoGN7ENEctgSb11Zcv9jmZA5pQNbTSHPLZuFn+0lROdqL5qH
MIQnOVBPjb4LCKkBFkJOqJhr0Drs7MSDBc+jjuECO4qPTtdii9FepsMkM/YFUK7a1VHdzMEQh7Qr
6Pn6Jn4/PvyPwwJyqk6aGS2+zDV0yiatw5dSJltg9rWvL3aMFt7o4q0qzxDfRvXRz4eoVlvOlysf
X8J4zVyHTTdm7TlJGg1VT8ckn3DmeFvSA+9fn4Hg/+9iQyqrmjo3yH9RkpPwwHNTUXljU9rAy2v0
C1bclBCV5R+hRfsOXxwxkNz1Kg8+BGdeF8+SjVM0lvpxzuoadnr2VZtxd33K11b4Mg3VG9VLBjmF
f8oOai+1Hwk8eGtZ7FVT3klUWgI8itPwse6Djbrw+8e1s0xK4fXjwfynav7RHLxEXFiPk9F3XIrb
tCweLy9Gr2EbVfu1aVuMY2IpF5PKmn+otXe8nj+JBjVoR73YdItmsrbyLn9/E4bCfgouigvpOUgh
OtNX1IDVtQmvX/v64simAiImeSlwiVEJjC9jiTd9HMgSeP4P3YudJXTWxQoTkNnqzznk5lJk0r2x
iwp32MrwvJ8kcJYqiyIQqZcGPfmC7FHwECBtH2nLqp22/h8+pQkMAPCOtwKiWGHHt8T//ibv/vdJ
7SzxtJCRQhqs7KtdYuFIkJw1Y8nndJI5wg7RfRC2kaqrlqidhf5Nq3eBmw7mHzOlRPkYbeNcsKZ9
Pbc/dFpa56eB63YfBYlg37rcTYmEWKvX+RmUkgnKAEgS6VE8TOBf5HoH4C7oZZEZ21J/D4XMaLMn
wOdV040YBVMvAOlbEMGSNuPyBxBPHjbZNIdVH5O8TcMmIkifwDsptRyCUltOJJfr9juDskTdcUI7
VpU+Arwo7+EOg1MfWy+dVBOxFi7Y6abo7Mq6XXpGCxe8h7x1BWypUaNzASuPfLLpKbZy9PPFUTiD
nCtb64kv4WAfnDq4RZD6BLb+RoRaiRpLxbaaS8V6lpuzofY4FzlIfA04wSiq2AMLPoSPQYxfnoe8
7+UYtvTs6oEA8Ap3tL76kGeZ7ywl20aUzAv8VHPG5Tg8QKTKRoCQmY2wujL+S3JCB1VE00x+8mU0
xfSjsCQjL93YhzaNsoBl9kNZGWdJUICfSDGgSirPFELgtiA13hT1lmDYWh8Ww19xALFziF5/gRpP
XT3Suc/FawsyTfCnti3tbq4fsCsbYanTyr0sJKIdgpv2F30c99c/urKPl2h72bZVSVAY/FFN/JYO
v0rcB2pSHf8mrEW6cQlZi9yLk431HWilSci/dMoc1DS+iM7h0YBCVYrt3KE+A+BmduDJ1vt0rVuL
w85mGQqEkmRngW4lVX1fCvMyB8WjaLPDoIHa/djwLcKHaTxWm9QOZ2AJ/nTAUfocqRTf+SxN+VjI
caN+tTb1i4wTygq8JEmjzsAlfrWzbg614mJ3vQ9rH18sXzxlJ+CFe/qlCNuL4Qm0sCwTr9c/vrI3
llj8KvO5aQGR/YES7x0Agr8vn67H4eVjn19cpvk86A4uYeIHbaqjq54uGe8WwPnrX1+L3pfV9eZC
xidck2EqE/4AgerAFGQGgdL919ficU43iwUrw79E4pvChzdgZvwzhRGR+xsvAOvfBE6my40zaOWW
7C/GqBqBj85nYNFMyZ8n7t1d9jjMGw+9Ig+jb4+y3WpqZbaXwphNBWumKhimszu7QN1lSZ9rFfHC
9MlLaL3EP16fmLUuXSbszcSE1qSidj1zLgiEqvrgXhTVY0amzxeP3MuTZuiajdFbmR7/0tU3TSlO
hRgaNp1pM9M9gBfI02wWC9b6cWn0zccTHaIWXZDpLMQ4/xuQavpJ/dRAkgQFoiSeElx7Lt4aGEoL
m82PHYZL+UwVWmT5jQl+BBQiYgEJ4PBWwqb8+tysbBp/ERIby9JRjTX7EYoBjJVpR/Pwk9DDN+jS
/bnexEp0X4pnshqu2qMtp/PU9LesgIFYq/8WCB067NOi3cg7rZxaSwHNRPDSCcrW+3E5tS4BPs9Q
ccnJPBwh5XHMBueHNwFWWndbuYeVji1lNUVjGO8HQ3/oZHxwfb5rJv7qWX26dEwCZnV9/FbW9FJJ
U4UjZfVIzVnORO4SVpF4uoj6XP/6ygJYymcya5KJVW14nokXBR6Jm6G6m0rzoNIticuVYrvDFgEg
8RIblkMRnp0JCE4sMvD1vzmh/Dwq7wRzjV2TVafez7IIst4HN9ny2Vzr2yIaAIgrVF6j3W5sDzml
u46yE0zlf7DxY4/opbqmSbu+UKYYz6OCDnYGTFxDA7nx8ZX4zBbXom4yQRoQMZypoDxq3fxzWuUX
j/QtKcS1lbXY/E4LPVMyVOO5lwVFBcjtblTnlPvrK2vt5y+uQSYnfkG5Gs9OUerIp/oVRfzny3l8
/ftrs7u4CZkaT/aqlP25mfIDKicPlzJrp31Ya8gtj82VEVpqaoLIXLGLftOZsma4SyGr9Yzc/8eA
Ts5ST3NqcWIAQi3OTuvfz0BgQvjVfdZe/R2H/uH6KK314BK83hxavhSVn8O38eyRAjq8FCbW0jY/
r398JQL+BZ2++bjDuqysfKc7T6w5u8z/fdnMwod6ltv7/x/ZyrVOLDYyUFlFmSa8+6EmKPZwY3ce
nbZoSivrdCmmKXguXGiN+eeq8GHCm4d9+62WRH51Q7LF7Hl3oARfih6MyHxObUrsXYIDQ3wiQ1B2
j5wJdCqqoWBC9xUnEA3P9OgQvbs+O++OGhq9/P3N7PQIuQCc+foeYcNKlKWtO3b3qbKy2bjQr7Ww
iFB85ORiEdnd27BxXnoXrJxYlLn/62MdWMSnDHVLD6dse++3zte+LruH2c+2qsdrv30RnpD2dpif
zuKkAjJ/TdKicqMZ9hpbj9p3lxVGfxGenDSwFMbC8m7SVpaP/hg2Qu+ozLMgNm6TFhsV2JV+LPO4
1FZTMiVZdWdmmKzGwAa3/HEORdpuXEBXOrJM5Bp4PdQagfaeA0fkRTrolYo1cVQSj6ET1PsPTfYy
ccuEaDsC99TnIcuzbg8ObVHeeMJxt2TY3j0vBF9mZGjgC1Urkt2XQ/YNirN0Pxe8ik0SnoC7/lD5
E61cRvHNpuPgUoXoQfLcaIg74maodnTWYl/l85ZK5bvvEDSx2NeQByWuBHbmLpXNAD+phkhH/NK+
TiG76ddhON4M3JYWNFUuyvPAKuGUG9fFldW2vJOgYpSrpmDZXU6yYj7akKevHWi85e76KlhbbIuI
Ap2cTEIVUzznFniUTpLwBoR0LybVprrNWhOLqALnFZZzIsLnJpnHE/WD9PR3clJn3OIOrjWxiC1S
kxITxAJwiaBOlYdlhmd15cfZ5V/XB2plIpb2PVxPUAVGMfUeLJLhMZuGAiWEwQD/cv37K11YpoIU
IR00twVc4wpoxco5oTFlEN/o6eYorazjpTaDRjZRehj0OzijhC/9OITqF60EPNhI3xP5h01JOv+a
W7+Sn6oy/BiEQ/ClYIPxxraBv5J7ClsSnKyBBHiNFPZtXxqykYtaOe+XaSLNZUunsS9PTuBNsYVA
d9G4cCQ2g409aQ65P25pgKwshGXJGKbECZFYa08u68nvqmjNF3cEneBjy+DS6n/CGZg5md/r+9YP
s+wlA7LB+6p0gjy5nfu02FrOf+Gc/1OiwqQsNj5ORe01zZzf9S1X5e9xyA1MYXA/SmBkl3vzo09M
6jqHEog1N42ckpPxXCYpqz7Da1e1c5Qb3mSPoleS305Zn5s/KLXJmsVZXcBpPGvDdk52IEfThm+k
m1Y2CVuEEtpqv24mx5xQTofwY1yishB6ETRTR1A7euX6G2fw2iQvGgLwAzjVPmDPlI0wM8s78MIj
WdHgg3F3WfqivPd6DU7vM/zR7fRqaVOGR5mUk9hneeWfr6+mtW4s7kQNdA3zAvH8CQrd1b11wvap
LOruI08dIO8umaG3a1XMcJSba3kvQNnTXwebBfRIXdWaDzZwCWRvGqAOMOFNa/BEA2seoCBehPww
yW6rZL7C/+fLjKwgJPNBtAju+jkbGVxMB8rnfd5BDXcHzxgAjAybUKqOQbiDPQLJ7dgdK0p7IGYr
j1z4sckINfRYtDP/R5XWK2Vc+wmC0bnJWRua17oKEqIip+gp0M4phUbg45hWDOzK63P8V6zgnZ3s
XTbLm1FypeXwiTb+Can+yv9sACPmbcy1N9FjnpAWOmxdOCjQ1CjTQQfAZllb94YL1wgI8/jNVO+t
ckryzU97wo4BHuBsfL7+61Z27NKpCWpzw6iDRL7oPCSfmAjVgxRd+61gqd14tazE/mUOup68gLRS
pndjoLs4T1JY0vLJnLymgmXzNLSxwUMs/lh/FvGZzbCDnkflnBijCHv97HjRVOXTSTOabBGy1wZt
EZuhakONbkn+0pRN3kHcayzgYeJ7qYkCf968oK9Eh2UuerJu2mesJCcHd0snooBwDnvQF4Covj5Y
Ky+AZSa6otCmHJKMnIrWm7EvnN+iSZsTJPfAXdTVlj7FiuYCNJL+uwM4HevWtz1EjvqwAgEntRVh
N0CgBM6966o5vMmpCikoW/AFSSGbBn4rtuQAuyS+I5C4DlqUWusEQPgpdCcR1xXMdfOdDwKoV7x8
aDD+h8TTlBbl1YY/mAB5cjfr3b0EKCzyuPkS1h+DbAi+TJJzH6gWqfriJdGpUjsN0uwNLSrYx2QA
vByv9+UvHO+dmLPMkded40iXqPoUpHUeCsifAJv13PEqbHVkpM/Vz6oHU+kQVKluMkSerIZpDTKe
lYxc5Oqzby7Ulsxhnis1yp10gWPdpSR3hI4copJ5PzUWFuj3Glf6qY8opEPrx7kWaihuGEu7LDll
CSodf/wGFc7dWKCG/g+eX4DA7K2Aszo/SCVqfcAb2sBKmg3a+VL0jSiSIwlMUz5NDDqzRQzHBL85
iHzsfPfYI9lo/q0m5gKO6Qijyyc8Wtyx3fMud9RvNVPquLsaXr/6GyNe2vP9VHdp+jODXyV9Uh5p
sn/hYBpmt2AKMw2h6Kpu3Ecz9gEpd7XF+xoyGLIpj6IHAbyOma4keahBRW++4vUqvNgPRdDkcdJU
LL0pwR3y26hQle+e5nlIwgckG2pmYzN4w+QdvWZQI7QfO9XUP3LXT8Sx6ZnDvgaTl5T9znS2dW4z
DAAejbCcx30SoKqkP1GaZQmFbxQ0su4At2XiAbIWXnLoG9p3X7tcZFWzb7OhhxMAch4oHHZeToCI
NRSevk0cTD0M5hxZkPlTrt0s5Tutx7p/witSlZApgKqTF0ZJRTggWBTmbdnG+luJXGzx3qMh6UTH
ags+gOLdHm59pbdLgnbYiPIrgYstAooc22TwSqd+GZQvY/gBujdaQEqQimy8qUPgD6/vo5VAv0x3
99AdI3ObjKfQFTU/ZBD/C7+VhmVmz+as+JABs+DLvHcFOERVaFM/N6WXIwNTQkArUlKRn9e78ZcL
/k44WDpIJV3X+VWg9XM4imAUtxpkqdz9UfFcSsDeBagCeEMY2jRVC9HKQVRonkIgPArzrsmPkChv
cY+3uZiyP8OYCHHq61xUjwb0fWfX4Qxxolo6mfcJr+8hPegkZMm3GunQJ5YUw3wXQO0UNgaQYHF3
QkFR70UFVrpfqGPl9CkpHQiXRMrNa+DWGfNQmwLuFlCXuPJH6f6wA20HZG5GaFKaNuD9SRJYV7bH
YUZ6+swuHXphGnmrb4mbMg0Vlh7CULHA9c9rb3G749mdB99xyfa2sgbse4C3rBNZeLWW887gLOrl
vuPkEnI62/d1BMSP1EeIww1ZDyAo7Ztdg7PoUkyFH9cJbt/tCLgaDCO/SKhUyR6atPPkPetqoPJY
59lc7kRYQoh1B6tEv9rjeQ3DpUhqS+2JBXXolbeJ0DqfIriIQXOtKWqo9N22onfIg1u0gAjvmea9
hhcu0hs1uaPMSaA7IGwHga+OZ0H+bEZTFr9xTy7DR/hscfHLNJYGPUYzdMIh5ijVQNZC5h6Se10N
Kmx1VE2o6y8BLkaO3aUiD3J/nxQoNnY3KO7AddevLa/28GcYhy6ajV/l4n7sx7wCMbhvYeUU4ewO
xo1t9m6pGmfi5eb45oZ8me4561N66kdIN56y0Fj+Desr1bCpHp1MAEBAGVex6S0e31Ep8MIt9l7Z
F+Xj9S2yFrEukebNT4BZLywMIREGcHTSxJ3AJQDTWdEPFc7QxcUjgKQ8p4Asz3cQ8U6COHFJlu+s
k3wIvYzvL+69ymMuU1VOntjAjUH5D/pRGMJOlzfXB2hljpalLTcjKUj9efWsMoRcGogwzt3wUz5D
wJh6Qxf/LcQ7rfM5VJvePWuNLno1IR8tO69I79Nw7B5ct9HAb+ZkkMHF1cpn4oYQlyVq15oauMvY
5bM7cSTjQy3TjZzGyspYajuEKAi7lSqze+11aX+faTUl+ywD73Z/fWRX3kdLeYcwU9AuQCC9y6Ds
y38XveOr77XskvLcgg+dWQTMMQCLi0O7qvxYlWSp9dCT0UhZIaU0t5O4iIOXxI8GmiQbXMS1UVuc
0F0xdWbmTveCZ4TYDU4qeUwcDljQ9UH7K+zwzpG2FHxAEPdLN4XsSdWD+ON/GoCtd8Do9l0rq73F
3c5Pb2jIOgJL9LGGZGxsJguBdd0Y7Ue55zf4E1cQl1HHwalzz+7KIOmAVieerO0R2ZMx+FmM/lSP
UYKDJMwANGrptwkHUJrvS0A0IUmIswB62JHbaZBpRUhCM0Qzm2BblidB59yy0s3UPoVDFD1VFN5E
D4Xt5mDeGIeVnPFSlMIdhjooy8x9QtUWx/WQVLBBjASnGcBRwp0HdeI0J8y9JR3yS3cOXvil2Vi5
K9ewpWZFEhQlyIime+EB6WMzZv2tDbTcOxw5cXh8byEnVhbTUpyC26b3ob/fvkBCASdiWof3JKzd
DXjqWi8WoVlInCYZUfyBy5oc3Ja/Jj1yMvmFCFC75fn6gl1rZRHKkkFNsKCn/KHxpipOfAiU5G5H
97T3b5GQ3dJBWVsP7n/PMVNzr6vnrnnp+ryQOxdWWM2dcBvaQQ/boV77jcGcRe+bTtViimY/6Lvd
9R6uzdLi0g8FPGPkBC03UJzDP1ABtcGuLPC02Fjqa99fhhR0AmJbrniSRSBuc9hGfZ5bPMc+9OuX
uhAmwP1IdWXzgsupvDWwNDgWfOo21thlLb0TrZaKEKbtDVLIIn2mxPc+u+qSMFIEci5lKLJf13uw
1sbiFiXKYiR9p7Jn6IH1P2w4sxnsQsf+6SmTWx4ka41clvebe5IL76YAPoPTk+Hwpd2pASLChzar
ZL0rVFhvmSivzPVSyhYMNVoDiZs+uyXzH5I6txdBorx+vT5Uf7/z3nxc2n3TDTFMOkxdJT8nPe09
CEUmjqW3jdtApxXnRJHV903Gu9fK1smkoABQQbwF5jEllM0Gml3o06KcaXEsWjVXTeQ7XhHQeJ6F
rj6l8MhGxvH6T13Z0H+zym9/qU+SLCOdfB4qWAteEPR8Gss9Cw3Hyx1Bvq38fe82Wz4wK7eRpRiF
4SEjgNfKZ+hldQ9/jZlVybJ94kC92y1SHY0F31K+WJvmRcjgA2S9pwzbQgHcIHayGFDG4Qj2W6nH
tdFbxgw4k9Z4VNMn66mCTQcL0Ewa7gE34vbiBFeZQBxQq2qUi2IVhIUvWGI3/2A2eilXMQyZAAto
cJ6SIS2mB2vkHOw84nnspix8VdxeXyMrZ8tStAKGNEFryqZ+ge0W+a6Vb4FEUEYEJ5CwWxqV0Gbe
isIr62OpFevmMujcymdPHJyXfcIIvbV197PKjPskzPil73GyXe/WWt74fwQtsrnmWpfBk660rL7R
qeuqmHqs4F08DIU7QopFS2qf3KFifRGniZeX7IhR7rMdAwA6/6aJP3YH6GJ7sIsBG68LTr47pXKj
DrkSDpeCs7wSad1VpfOSB7glNtkMw6ewnZBJ5VvufGtNLEKVAiBdIz1fveCBTm7hgnaJV9AjvWlx
o/hgN7z/hkMMK6qOSVa/KFd2O1oj0NYwYYGFG5y+rk/mylZfysmKduzBew/dF+j+z08D1NO+ZaTc
KnWuDdIykECstgcLxb6ItlB7NVUQ1IQf2h5V9C1T4rUzY6l0UbnSmcVY58+6y3WUmNGNtYfif3Ip
qiIVdPkPQcZDEjQ4HXCu73Tq/f77jyHBUZ/RJJ4RSzd2x/ub3l9KY1Qw63ISKLS9JENnImGGb9rv
fHjosgD0wA8uP6S2/7s0KlVkomm4+0J1D8lrVHDuaUM45D5gVHV9abw/ef5SISPxccoaP9Avomzo
LgfIkd14tJRpNCYWuhbXW1kbr8XNpSrCYDbSSV4aYb1ux21I3KjrUuST8iDthv1YNqn/dL2xtS5d
/v7m1GZ2biqfl8kL780Dr/J2n0BuLu5LvsWnfD8O+0stUh0C2NgMQ/ICOJs66AJuoLLs6R7aVM9z
07L9HNgtuvRabxbhAXC5ic+5TF4Esf80DIYu0Hyr4jKkxf76eL0fHfxw8WzRdYg8cN8lL4klDDZf
Gkp9cZiHWX9zvYG1LiwCBChqwD0lmBBARMpY+3jgWRQ+4rnddGhea2Jx1xDhTHXoliEqew05dCkA
2QJMm7teOdNGL1bW8FLdY4BmkUxF5z8B7lZ+A/9JNCGEcQcVyrinsP7+jsoOK6uNLbPSo6XYB28B
dR2RJH6tEihvQNoJKaIga2MiDd2Y+Pd1N4S/1N1wNSlGm3nqVTZt/ZpUzdQeFbR9srjzxopA7Bxx
ZigKei/SKcC9ZrzgNMbaKTbGdK2Ti7iQjDPSFahyvkIZAfaooECLrm5uAGV5vb70Vtb2Euuuofg7
h46rXkWbtxdjxfSUeeW48fPXvn75+9tIQzocRCGbnlnG63+bgfVfEU9TtfvYj19s/QHJSZv4yj5X
nZ1+CFXV+5Z16evHvr7Y9qjfzoMLDZ/XJMhB3O3nCtiGqurzjdW1NreLXT9Ir7chDfNXuDbksJo2
M44TrufWidLWAfLkY91Y7vy5srIomvCZ5irYNSj63IR8+Ngd018C2jm8J6dED97zkAzk55DBX9FA
U6KCdZOsNl4Q7l9kwP++iP0lqh1K74oYJeDJ5jhddl8xU5ZHpVCKLvajxDL4kVGnyT+rhE3Fbc77
QEGNPCHhsIfmtOfuE1SYMjh9MRbukO30bSQUA/RQTSnlEiQbv/4ks8Ynn/GgDUO5h65HZlQkZqv7
W6dBcZFHqE91+1DPKj3g0EQRzgYuSe4TqO58H5126m8EGAlfYCLXuffGz1hyQDYIWeWm6Zr6tcnS
XMBhN6MWsiYDgJJR5RVjc2uZofUvJMDKcs8Lgqq3dGqIrAjk3r2Dlfl0h6t8/8smgU5upT8X34Wn
4OlGL2yUA6eVCgBbnSvnXvA0eXJTV0zHi5+juMMlOfhNoB5kfg6zqvOvgwdN6yMtYCcCYYCp4Z/N
ELTpTx32zDaR4RqHW5f1Q7PXDoRpY6jG463W5QmPeT/luJyooPoFr8WphlOqiweVCNr2nuvG/9Rh
xKeXrtSmbfZuUqPXUhVFBpHeZCY7Du6q/c4LtyqOFZRs3HEPDdWkt3GHeiqU6gfW1jdJasMBBsES
YjMulALtjyooR/+Re838xKtqDg9SQ5L3KD3lTlDf8/35kOd4WEZ5DvvEG9hWamfHQrdzIzHNLTnl
ImlBhYhoaiFIPYeQAos4NNmL2z6b7CeDtxE76BHI5joawmZudDRkLg3mHST1oX8/ZPAzOQrpyfGQ
a8i+D7BUmfwGVeeuGtn9xIZ22jdzVf0TTNPIb5oLQCUq4ZXCQfvHTeGYQipTf7bCii+5k4G6NHmq
/iNoP2NNYL6/knb2yF2ix3n+pxoCNdxWhWfy1w6lXLhgyTEhWBG9/Tqmw/zvAHssFiVkgj/9mM6l
iIxg5LuEQkz9uRrypo45tGoz6KEgkN0PvSOhPtH3BY1g5F3VO974bhhXIEB4xzRQ0x2joePFrdtB
WtkGU3iPyq0Cdwva/8DGuLaBrApEUvMTDqWGxhOop+ZXDbBHH8uuxXKV1mT50ZshpP0L8vnNv6E3
uDHRvtI3bi0D+xlyPfDLZDN8QFGkwmvxFtbNJNm1Q4ku6voyZm3IdQvnLqnDGIYeY5xBD7QZd9YD
TvTgX6DGsd+NSIlYwuvvnQeoM6Te+uJxBkak/CZrp6c3PkSUGfo4w8iaDpejukyhChxJfnE2Ih1e
CfuqBogZwkJt/cdBaD+Lgpr0FKZqVjukwNm/uTT4Q9LNMPUKVNlGNbCR7l2dODmNWR+AP1XmFs3L
BliFuEzx/++UYLWnIw/EulNrVJo/NFroFzqBGowfBALbXVv0ZbYfdT7kt4AZWHqYkNaF6hWZ1Q0b
PE9jj+livq9zUsJhMR/gMvWtDX1njHKNUvv9XNjmhcxO5+6x5Mt054XEZlGhafG10XKS0agrMR/D
dOgh5WkG5BQSAJwBj5K1awFSHfHjvWF22KEhYXcuVIvSZNK4Q7iTlNMO9TAD/wYkhp3+7Axu8dUo
R56JmrsQKHxlmjitAM5+tc4FXWvC0p6mrHO/wgGqmHGRAN/hjhCT8I1DYOW0XDKOEn/Q8MZpxDPz
887sYcIders8M/VwCANHf0ixQ/hL3hFs3NuMscx77pQDJVQXImFhzMstUY2VC9GScMQCCG2xtA9B
1PBNDC6jePCJM35wjBbXLYhh8y5sy/SFX5hMXQIcoxiAIpv6INu4tKx1YHHl6rwB0mMmS1+S1jhH
enlx19b74J0+WFy5aDDAAYtV3vPksuLFGwZy7ENvLOMh7eXHHvTB4trF086taV56z6Pv1vURe8oJ
cv1I9DxvuUasDdLiygUuCarkxSyePbc3p4HAkhsyHcNGbiXE5fmdy9CS7JNzoBnzehLPdq7HHZRZ
ug5RTpR0hpQZyoKGZvvSI9/HUGxhiteaFP+9x0NSyAXocRBgNJgnjom3gyfjoWM0QoizMULLrvdR
V00N6L7X760rG35J/FFlcwGBOsGz9nM1AEJpyj6qhMRZMNblsJWpWpmrJfkHMod8LDNQpzpoKHQR
DVTg3RD4r225eK41cOnfmzeQFTDc6EUVPEtdA5rUdR6pdiPt5n+vj9Pa9y9/f/N95icZz20B7hcE
FOpYUCiQHFLYj21J+q4kc5Zkn4SKIGBSDq8GAjp7BbDmD7BOqicYUQ5Hjbpesxv9QG0wEtamfREC
uO8lVZIMaM0HJH5IxxEbSOookJucwsuqfW8DLSLAYPMmDEZveBUy+bcbfQaqvWm7I+s1HLHmye4m
U9PPDpfTBzu1CAjUTm1WKjW8wg5hALUbm2ToQc9NL81eXwYr2ZclnwYmqCDe+xU6pVmxH/r2kxZN
cAMHwU8FWEK7662szM5S8Mg1WnF/FP0rKB9DJHyvOznT+DBju2y0sBJq/MsqfLOcQdNhflAMzrOL
EwaoAFHHtLGRuqA2DC3HSLDhSdjyWMpwo8Cw1uQiyVIVZTnUjfp/TVJv/sc6OpY9ourfFuGh1Eba
aaMJ63wjiK/s2iXvRPpFmbThhCIuV6492Vypbq9HlAU2GlibqUVYsG4nJlNk46scoVAVy8yf5Gme
lEuPBFWrj5Fn/aXgkXZyJTNR9q80hQBzE/j1dzsLcirnMtwoMq8N1SIiOHgncQJE1VNovFk+uDMu
7zEwvcj4X1/UK/FgyTQxZT3xKRznV9rj/g2D4+P/kfZlvXHjTNe/SABF7bfqzW7H8Zq2nRshM+mh
doqiqO3Xv0fBd+HhmK0H/d0EQQMmxaXIYtWpc3xoRG+LITo5tf+tbgKwxTaltb/c3dcMO6GnV5yQ
QbazVJ54ldPQDs8hapDgDLZWSKbbis0SFDspmGleBsjvhr/C0KHeQzHVQOjELKjtMA5c6Vor/IGG
010v+VAVYDdZopBCSWfnturlvYunLVC8dnZXhsEjPNYVMzNMs172IRANsPOuogijyxAiQuIb45hZ
6tEzq5MNIl73LemfLk+yYfvrqF0+5u1YIg32GpIieVKdCD6SKJrurYF6L9d1oR0b4ThSMNqq4VWq
LP9OlAQ8gNjFdAtHia+B/E0haB2bm/VwVYNwIq9zIE5zOCcxau+se1qLAc9/99WNkrgbsV2jfPa+
d/kakYThPtExuxACtgSvEM0HQSzUSrM+Kuat7/o2ktegHxagwOWu/3h5Kk1bQ3tVCNQPJqCQJC98
rGoAMukGpbk2ZtMCMIwiWWkN3vNIova6S0YvBYZ8A6I2CMS9EFTIxEVubXwLjf/JUQJhXm+goLdL
6TDF4NwbVjo11Fp6euGJpEkv2zoaX5H3L2qyQaQNQOg4q5FAk3HUKbzPE9YRJ9oi02DP3zIQjLMP
RMWodVfyiKf9FvKO+RTsJtRpZE/Quoavt7IEpgXXfJRQVHNVoIbkWfUsk6+h41vl/SCjNLifpYdI
A6Iflf0TsVgRQPeiycDV96voW3zIsc8TeM0FAJ8+yhXymtVxYKPQZuN7Ff/VOFk2vGVNBNzwph5E
kf0t/bYGx7OnIgYEE7C+CHocUXW6pKpL4RXWbQZyHUW2fttkiLYlBUHghHUgkfJicGr0LlQX2nLq
f4wzylQxbcksXsELU8otJ4qXqJErQEwQCxs0gL8Lq3QtQJI8vBxQbeDnNHphnhciiwtcGIjaVA05
e45ca8WdW7xqqfg1QGq4gdV1UwNSkJm6bUxDEpAXOmGldqoIkim4AatOSvcFaj9suSty4qOMKElS
8Opsq9ynwxMNgpFmMfFcV/6o7JAhg5hwYLFefRdK3q9A6zrWG6olWF5sqpqNYCRUoqSdinNInjVP
wH8OXrQJra537sagKP33TKIeOIwrUaT+jRWAfNy/8ScLGcltBtk9gi9NLFRLIjwVIR7aCpG301b0
Q8UeENRl1N0OIaug8i7dzqv2oD12xAF3OZVs44Byo77leTeCYhy0RGPwQJMIKipALoRD6+/SfiTJ
+fKuM2w6vYbJJ407BMSvX6YQtGAExxipOwsIFfXSOHxNF8DgQeglTAQc9jm1s+CFeKRroIxZdtUB
ucIiWjFt0zA0p1VA+icbyYSQBTBw8w24lptHDg3Sbxy6n+NNHvI1oIdpKMsXfHKPi2mqi6EGHMEd
EdGG1EUgrGPfOL2/4gx92UFAdFgTFQ4BnJBK1CT7rzjtIYRIQCdyeblNjS+39eevp3UF/x6PhiGF
M0NCOFgtnI3LjX955ePLl04/Nc6HJO8dK6R3RanCAwMkAMw6PIvLYmS3l7swfb9+T4kONV5ikkdW
FsGWJ4PcMJHeXNe45udmEjw0VlSiegwSIrFbJx8WMhnby42bJkd784aRyFDua8mjGu2DcMpkx7r8
FZWiYuX9aZoa7foAa+z/m30o8P6GZ+BvUqdaC3l92TjgY8vL7dPSMq+HaHaddscwGstvw2x9yAL6
mVdMDRpfnJJPjYNevFHlHNG7xMl/TymwI4K1f5XDsIaA/HLu0YF+OgDU0SQTNiaby1cJebzbpKlO
th3IFc/aND3aoUCapQA6LOWRzKLfKD9ot82yxJfnx9T6MqxP85NYtTWLpOiOUrGfvu9BZnPM1qr8
TY0vv39qvIWwd275ZXauW0F2VUoeJE/ElV+umSsFkBYVmIrecY7Nvx26DHgqpGfc18szY1pYzWJJ
2PSz60/OXZXydlPZiA5MkwUegCn9fV0Pmtm6LhVBWwvnjszSzTdVXiDxUng23hcdcplXye5hh2rG
O5UoS5r9gd6pwmWbwU8+rlVHgR68ZryAsxeknvMWtfsJKW97SLCQTUGCZq3M6OsHNXrQLLj1Q4H6
T9qn0NlOn8cGzK55YQP82N7OMkWtZJLdlBWEzqVfi23t1GRxhlaOD8MO1jFCXgHerYJOkkFRW3bD
3Rzmeba3xDCV58ub4MsnOoanmXfYW60l0wAT6NlBeQviy9+t05y8DCKPKHh9h9u8Emr50o9BT5qp
92WfKw62IhZHCkoXaVeXccdEeAsC9W8EVG8rc2YwHJ3skpG28JVtKxZD5/GhEHV5LEP7h9vV0/7y
nJlWRTN9iHT39khL9ICbAurtIeVbb+LJiq9hal6z/DqqO4TAbUxUy/wZIjVQvED2mlzZvGb2ftkp
wMRdfD1rxx9gYpq2Xa7W5sY0+5q193k12PnoofWoUvdpWuDb+fR9tFdlOwzTo6OC8iSFxnUEIR/U
xQDcvhOhlXbPLqVutcZtaBiEDgmqLO43WV76sHnXv/XsnAFU6pS7kSI6ctUe0lPOQDaA8Fd06AJ6
QvDiEXh8ESWqKy83bxqBZta1a4+MkNABklj0bhZ31qKGZnnn2aZrUWDTQix9f7pey9CaAf/IgzTu
7O4d6B3rPmV4BV4egan15fdPrYOMugXnEwpOY5FkvxcR2oPD6rWnjml+NBPmqZMHVIVoPZtRXVQj
JrqTVcFBUoBHxFpq0zQGzZITCLELOx3B7OCN5fjNUr73iIKGNey/qXnNkiWrVAUVAFQxZ3b5bIND
OI+r1HPXqPhM7Wu2DGn0Nhy4A4KMXuINmE6hiLs2ISsXgqF5Pdc81U4qQG/tpnGYonaBAI9E6HQV
sNqPdE7JSIrMgyOAj3dq+ssKIQDR9OkacYNh/+gJ5MLLfQT6Gny7K+gMDTuWHTPW3i4X2uYqA9CT
x2NYu03nSmyepp2BP7brcJOg5Pq6a0Bni0xGBRiVsxxAwQy3ElRF9pb46qoCMEz/suifzZe0HMhA
O/mdFhWP4X9PcakssOKnqBa/PEGmNdBtWElIyTle8rucxm4b2Em+DyaeH1yu6HU3vS4z5ojOypQi
sDAqy8fGcbyDmMZ8xVMxGYBmvyKbZAVJMWwih4TfqlLVWxdScivTY/DsdHUxJ3AADgkUWl/8VYSf
70EOeqcsRC2gb3+ofPua17kf6dlh1kEMFWpsy0k91dk+6kckuaQaVjaqYZn1tLAAxpOgchtXGRWD
/w3UbXyPg5vvPbmWjzB1oT2iQwq6qKJWA8BnuAxU4v4kKMSIZ9mlK4MwLLXONghJtD4MZYJB+Bwb
NUbiFOVmSdM8X7YFU/vLyD6ZGxuCyXZA9Pe7yoLXAUX9t3ZYVCs13KbGl98/NV4X/exlyMjgHkB6
NyZMjsDQliUKLC9/veFpoCd6XYCaeg7htSMIoW54OsWoNz4R7t2CK/ftui7ov8cQsmCYIgf4uDjs
pNgqFj1GRdr9onVLdxD381bQGKa50mzalT3yaS7EdGLiQKMd0ZOFtwFPncvDMDWvXckkEYBOosgp
jSUUz2PAVNUOUr3Z9qrm9YStQIqMAzTdH8FpgABAQqv0w0W0ao28xPD5epqWTkViywYUm3EJgYO4
boZyVyh2FVU16rU1O65a6IdCotFFrArU95Wyix8VCq2dHdBLU3bdcadr2GQJfNxiLIfjMLnyV+E6
pdy0sp5WNqrhLNJzskU6Cz+UQCZl3eh/G6R6p0Nm7ZHVe71ujZe1+WTNRd6JyJsreuR9EG1ATzpt
LIG44eXWTZ+vXcpEFn5aIlRx9BnkAnlaIzGmvjvjuMb3ZOpAN+SoAQsAXuBHhEWA4ZlR2QICNqgg
5X46vVwehGmbakaMxUSJd0r6YzVItqNFUALM7q1gRE2NaybMUcaMBOXUH1niP9PSIYjtVB+XP9ww
OXrKK1Qpch/5mOxl46gDLC08ZCR/hlbGmnKi4ajW010TbewUOXT0AHGtIfW/CYSbqYdYReo9Xx7E
Eln7D4TOj3TOPo6iNMuRTGTxch0sakfgp/lWV/2OogxOtMG+na/Ki6Av7Z0MQRwAfmiGvmye79ou
fA0g7n15HIaF1umPg8qnnRgsSKKyMRnAN14jWFGMK5eyaak1Mwa/JEKpmZhT1MRndbzIqfnwWmIP
rH+Xv385Nb9aB92UVSfnjtv4/taeniq3v7FIuRdF8eyjsCiX3u5yP6aRaBYNQr+cdnzASKzRZhsv
n4BeF66/qat5rZDXtBaaRddVjfKggVu/QXULCstGiWNnifr9uhFoJi2qhnK3nTFTvILaYFIP8pD2
0gJFoX+dX6Gzfrm+5VQjyi6wGA1EgjzQwm1YWq1RQRlsTmfTqkpZp4SOaF7YaldR0Kdm2RMj6U0g
ay+2Gu9uAM3o5ekyLIbOnqVEW4KlkqIzRlHTVvUo//Hnai3LbNi3OmkWrksIGwE6/NsdRyuOSK72
tmgF2DGGHyRt6SMoNx8vj8TU1bKlP92lHuAzHpkX1eO+VOSHnIolpp2O21CmdNP3gu+ZGNawhKbe
NJN3UMc9TWWC3uYpv3En9hPkirvlgB+psyOkuS42qRNCp6zvhoGLgsWEkzOH7WxAP3Vl2JBq5g4O
LtRFoj6LxZ2arE00J83Gdteecob7iWqG7peJG3SelZ6r0Uc5WoeSphhFMekrEgFii41XZCvHlmkX
a0avetTy2NXMzkwR5zYtcFqhpNNCFvDy3jK0r/NyZaMMwbHu2scizR8E5QMAM7inLjduOHN1Wi6I
njiyhcDOGVG45NAshTxFGvr7SAzBdVb+R9/jk21kpIdongtHbRhCeUzCdP7eDMgAXjcA7eIGOtFy
AjGm53ACrCsTwttOzUIK5VV/X+7BcCTqTFyuIKiWm3BSIcXnvdW5s0k40OhO/ysSwWvn1Se7WhMQ
Na21ZtlzQJdAjc/O6STFLU7c7IU7dfp8eSSm1p1/n1JTWjZJAVUzFosmI4LFIPaewTQFvZjIvy5c
r7NnoQbft5nfk2MC7cWhSwFol6tOp2kAmlHDPetlw6bpKMp53rhlh1iQj6DlddOjGbLooRUCHjSw
VKZwmocgyl4sVpCby60bLE1nwgrLwBpxGdgoZVbAl/iZO00xD0DMFNu+FGsOjqmbZRd/sjaVg1s5
dev8DOLbeoMirn3iReRYj/aVAXWd/4qAnJjxuqvPCny7saohE9CPxZrsjGGJdWgYkQ0CY5PKz6IF
vdAkeyTzUZ28vbwIptaXWfs0O6FNvMIHs855UnO5HQNnevJBwrTi6Jvmfun1U+syhbQmzbl9rAij
2yV2lZT22ziotbCM4VIjmgHTwgGPIguLczcnYdwiSHPX+u6dn9j9Y1RyEIhfnibTQOi/B+IHTda4
orCPTGIT8THLdrjREL4frOseqESzZNcWA6JjFjkqOtW7MLPmG+Y4Ry9CPf51Y9Cs2eJ9l3corD/z
PLnvIjALtJP9TzSyane5g6/3UqjjxSYfZeFWVPAzHi38V9VNgLdC4TFY43z9ehHAkvXvRRA9DT2G
WozzH8nAjMPOAsGTAziiqqscvFAHjWXF3HA2yvLscn6YoT67+x+yGn/4of/7bgwj7WoubPC3z747
HrnAh+8djgQ96scdd0Dcjy06J8eqHof5GTwL4G9AYelYThDFCbq22WV2phjd2eBEKrzDAEGJCn+U
ZaxsN70CQv0XqvSb+buH/Dmy5SS3Afj0K/LOco5qeagJeE6ztSPQ63xkM8rgqCqt5xwqVsW7DdyD
zY8E7mB6oJBMmoGrEd7ohTsrsyOPxBUd7Oa1zGdQF8RV20X5HloYgb3yojYtrWbHKOWQVd/x+pyV
yttAP4M+ihyFAB2Xa/pgpi40E1ZBAz4Qq7aPU6b83eR4KegJbLe5x/xemTsMI82KvW6IIO5E+vMc
esl2cJJTPUEK9Dr70gx4quveh1aOfVRq+A6Zi3JTj6sswYbp0fFi4PsXqPOr7D+ZBuGADAs8A7d5
AKGDy1//tXKXH+p4MSfgFqS0RMniPJqKJ5FFjyQdyR4a9PeCZYBQYr9tHZH2OyDwx9gTMwORZD9v
LD99qCuMl/TWBjTW4c4u/a3Te88STFFHG6zvK9ehaRaWB+anCwsSKKBrRc7lPNYqiZtxDA807UHs
QNJsJblv6kI7BBLfacGMoaoztGxOkJMBvyjJGujKIyJ8eaZNPSy/fxrEaKPwFcwf6lw6FfueVTBf
a079Yy+DtS5MR73WBWR+xjICZ9IRjBnP/piKWNbDj8ufb2p7+f3T52elGCM+yeIMXpsJb1Sod2b7
HFI16Uqc+WunIdRxcGFVMtsqOT+rvhzvPFbfeRYN74IyB9YzARziqnGE2pkWAmsXcAbvGSGDx2R5
pkYNdOeua1w7zahDUVOT9f1ZBpDAEl6Vbzp6ncgNTFU7xty2c/s+Iurs9qgEdrvswc1Rn8X8tapE
0xbVjrIAyHILlT7q3DiDA4TC+L0chASdkrruHR/qYLikcpkcBIVjK4Lwh1UH9C2qUuwnyy0BZrq8
Cl/HnUIdDhcWcprtbuTnIkHq1E/AuJhOlX9ETrvZZH73Eo1E/b7cl8EsdFyca4XQkLFFdR7dNryD
MltONnCxhmB3Xfv6udSjNItalTq3UxY0Wwh2jX/PeeNc5d+GOgcLgVhQnoSyPo+2c5emSbmv6+j3
n2q/y99v2FKBdmy4lNeAAJf1uciS324EXg6/R7HbtaGIMNDsOeuJ26AGuDrnoVcfUGBMbllvl4fL
n29aXs2gbZHKQiVTdeYdCWIagdB7ZEmyvdx6hLPzC89Tp1+RSTC0oEKajiEZcPM2wM4DX1m1t36e
P/PGu0UdtjNdlzsKdeHlCfTEKZ7B7TkLG9yiWfazls7r5ZEY5knHxkkSFJHfY5m9un4OnOI31L9/
X27asIN0YBx03KpplGN1DizZ/wGG+pW0D2VfVPvretDcC0Q1kCJss/ZcFT7fEoEUdt9m26Cdfl3u
wHC16dA4xkU7wZttz6TPHlLlPntD950C5WR57or/YlqAZfY+Xc8hSFXqNqPi7AQB5HUiBsEKKDBd
d6/9Bx0Hrb1qGGd1pjalb34RTU8zA+3W5ekxrbBmwqNHOzdinjhn/ZBt/dQ/RYE7bPyErcFQDIam
4+KAlYIiD26Ds5VaN7jj3lEbewPH615JdTN7/PfodP8DPuvLxfBsXYnIthEM74fWO0EX2t/0U4YS
/2RYmS1T49qRRFB1F7mQ6T6RYoIqW9NvnGS8CqOIL9dcDIrSqamCeNNp6EmxIQ14K6Fa9nedJPn2
isVGD5qPAcp3MiQpaU9Bi6cD9IZQaTyAvNyFd3nNbvVsPfcYDqgVL0uvPTmjYnsQIMsnj9DiGktD
61q8A/z9jIaAYZ3SovMgrzaXYt5MnA3nyxP05V5F+9ppJAviTGPWtifPlrE9jr9Cz4ozDok6p0ah
bvDNJmqnyjWaMVN3moMhPbyLIf3dnfose2sS9mBLdNOzm8rK9xXPny3l3TXF2knypW+G0WnnVOKj
apy42GBiLPZO2Bymst8lXng7V84rlCuuST+jm8V4Ph2HA0KxYBP1nROYMDlYFuF3gAh0TVrBYIJ6
wpEzwrmXBs6pkHKix76Swt4gjtNUKzv4yxMRn6/ZuICKMLOE3ZxA5XyvbJDk92AM2TnuGiWIaQSa
nUO7PJGMowNL9PyWgQkxzvJkXskhmBZZs3EJmepRYPuelv0ke1bEJVRZlg2FMp4GQr3e7WVb+fJi
9Ww95wj2BaitZl5zikK1p0H/EnnZcycKhNEScc27FH1o9u6yqXLA522f/LC9Laekjms/e+jS+voz
Xc89QtvSbdta2qdwmPIHCd3hXR26cuXEMs2SZuLKDRUA7wk5ZQkyIa4Cz0wl7tVc33UBuSafhlnS
7Np25hmJhNQ+lQnCRCBgncubwZfWigdlOKX+CI98sueMgeEVfKPkBK6gu6yyH/jI+5gP/b6j9dZu
vJ9O3n2HBvdaLYnBAnU1nywsQkKVR06q95znCDCG+YaDz7Pfo/YD2quX96/BUPQsZJCPvpOCO+cD
tPf7vgj2XAxPdhPcjg09qrB6vtzNslX/887A4mjWHg4FyqsUZg9kGs8T0CZx5QR7BzXXuTU+4DY+
BP7aK8M0cZrtZwN0GKtE0g9KmiMd/Nd89m9dUr1eHophL+vpyWaCbrJyBP2A8uht6mbPyvYfAbve
QBd6BalmWBRdpCcChXUaJkV9klX1reLD94KXd7Mb3YPo9Z43VyGkPFvPT4op8ueuseaThGzlHRAm
4SHvsjUwn2kQms03kI+tWF2SE2vrfcigxpeL8WlZZjzyixjF30+XF8Sw3rqwTtK2vay4O5+iRaO7
Gyr7kPQK0eGhXmNEMlxW/yGzqIrB90Q3n1zw7DwmnbRuG8tZi+CYBqC9PiLPKpogqOdT67FoOxOZ
gOK6F3s10Wl7eY5MA9Cv82gACmqasNR9Aqk/lPjvK88bDpdbN5mEZt0ds+C2l2Q+2YWLHBWsW7nk
ICC/7szVz8t9mCZJs+qmzXO8oNR8SiJm7+rEH+C6Lw/NZLgq1OIRPU8ZjkuKnlv8NE5ed59n4p00
Q7HikXy9AkRPUg7V0IOHxh5PkwcUNgdt4lL9dnluvjY1omcnizayXQJG/o+uq58LfzrAn/s5RGpP
+PyPJ/qVY+nrJSB6mpJEUxBaqgg/Mt9+sKPpAUR5T/9Dyc/X24hES7+frlhQuSQgdbeCjwC1k8ub
o3HBVd/Vh5nxlZ1qmqlldT514XYpqiczwk6z072ArLeR9bHss92sQESl5pVeTAPRDBoSTm41zD07
uQSEZstIpNc/hXBF6z5a2U+mkWgWzSouwHKPPpzJ/WfpAufGLXglb5fH2fplatq2mmmDy5uEoP7l
hzEOOGS095d37Nf+ANEpLhRgPJJFnvMxBNnDML8iSLtdNizHaiPk2IR8xfM0fL+evoR2qZcvSJaP
ZPC3blQ/rpuDYZX1vGWI7CKoyDEGCCxu6yG4saSM6eiB/n1NatzUxbL4n7YruNv9YFEK+pgLfsR2
nbwWgetoYzvvl9fBYNI6mcUY8DJzkjL5AcrN2waehR1O4I+LrjuYdAYLcL6FCWaJ/pkifP/yCPN6
/z7HC6D013xY0xprRq1KKB3UA3M+soI+TBwwN8sDnO7yDH3t94MA4N9LQInTVFUhxo+c+o9RVG4c
tzq4eD8uXmUaPYoOGlFtcA3OxCOhZtVDk499Ktzqg6L02j3S2unqlzzK7bViINOO0uwZeqx9GkVp
+2HVTUazTU7zcT5UAlIfEG7g9sBB4QBx7/x83fRp1zYyFUyWYmo/hijZlDjXWwsvy2qKx6zfpjiq
eoXfV7eC4VzRs3t+3rQeaf3mI8JBsqxUgZ3GpzEe6n5fw/fMo3DlADZ1tfz+yTaZrYBMHMPmA9Ry
8TI67G8U528jhJVGMBYD3Lm9PIeGo17P8CVOM/RJGDQfgz88TTTY+4hjOFG5rdy/UkhvXNfLsmM+
jUcSi7mNIM0HmDZuW+zqucn2bhPeBx0BwGJasSfTtGmXfNSBSEK4E4iJBZD/6Gphdy76ZNNFCG5k
ap9AMfC6EWnnAuTN26FAoOwjmvk2ZT9o2d6yLNnk9d/5ak7LcD7o2b+iskiXAFL4AWWWeKD8kEwu
ahv4tkuGeBlPiDMjx/guj8k0ffoBIUbX9tqKf8iFq9Spt9Xy8oQNEQhN/n/5SnpuEBEnGtjwmE41
oTcsyPbB2N+2YD0dU3snrWZllZbV+G9oAMHXf++7UkrbLakTvYvS636lUEXyY8HdWqzMmOHE+09i
0G5T2fIi/yhwTUviHplVP3Z2/z1CmvPyohhuUT1BqIbAyrLeTj8S2kKlKuUHSaMT0GorQ/gTZPpi
jnTyDGiGZpltSeuduvPs1nFPmVtmmy73M8W3bU0R7dwgAMZ9FFAlTX1X0TqPqg2ltrIiVNALT5Q3
XDFVIuAik+HdBR6hu4X4ab8mCWOYZ72IqJo73wcKttxzO7oZShsEHB5UfxGR7lm0xiJisDY9eI8q
0wocWwN7g8rWjXBrcCAfRVNvUxB+cSd6zcnr5F1F04D8jHZ+VEWUMr/LrVefERh0PfCh2pZNT648
oPQofujSVkRlZJ1AHQuCgyle3OBp7nZ06DaKhvvL29NgYXryt46UI62gpu9+1LjNTcuhh7J3ZwAu
Vva/4YLSmVF41IrcTj3yrrIsAd+Ba43gUo9RTZY7B+W1INEFKxqqqDdjALGwlYiAaVja8iAWwJp2
isb3omSO9w0FFXb12oMc+CoiR4/4zr9PJuGxmdVp37zTtOG/FK7an6wf3R/XrYp2kvt9W47IEcp3
3tQl286psOVBdbkXHi53YFoVzdUbEKYKokh27xZgrLNtb2zf3S3YDq+id7Xfr+wu0+Gnnd+z66Rz
0Pbtu5PUmfpFhzFInkIHTO8/uzHw2ctVo9E5UyjUQaKIFs175vC75ULPshp5Z/duudEhELNy1BoO
GJ07pUqhmzrTkL8vJrncr4tZZrL/XoUsToi9aeDetcmVTqSur1HUNqR3oQp1okn31xISX/xVKdwd
pBXfGPvh0umq9AjR+VQiCU3pZHCy96iU0ascqhRiFzN/vrw6hsNfF9BoGJt9nDPpu4V52xZjM++h
03tDC3feyrlZY5417DVPM3nRh1GGQsj0vVa+nGNMFOQE+8qSBWoWunSNcMDUjWb4I9S7XWK34VsR
RPcqLyHgE3wMqVg5Lg0Hl6dZPuMEMcBUhG9QaBsllBAq1KN0SW1bj9ethmb5ULh3C0Wz4G1qwGEU
WHh8sZtxdsH4sAbGNfihumpGMPN8qJvaf7N9EAuJEqWjiWgToHJhjbi6tihVXarnKmd7eUyGSdOJ
VkIGfk1loa4QMhzD9xQqp2+lD2KL+HLzhiXXeVZ4iNrUvk2hmAd4aHtwgSez7yK7l/Mu9cdijdff
NIrlrP70yGLUcivCof82FOMTlVCNiEL8c3kMBiPUeVZYKwEkysMcZNLDflkI3qr33g2ObRKthIBN
XSzT9+n7FR2tyCVF95ZAq/gNoCyWOPuR55M3xz2eJWR4LCJirU2XYVX+g0KYwdNcyDDduZ1K4wE4
ID62KB3Hfy5PmeG414uf7bJWRNW+dcrL+i4d7E2Jb4fA2UYVagfJwUNS34uquy66Q7WrEnVnLG8i
Wu7xYFModOcMGrO9N4zRyiVpWp5l231aHi6p57s9FOeKtg8fk4RCOyPJ7KPoAFVktev8c3naTP1o
ByT3I6AbILwO6UpwaAskwjPKj8ko7udxFQlmshXtmKQZ1GNpOqS7ZMSrSkBtcrO+8KbGtSPSB4sc
ySc/34X99CNTeLtD5GEtlGKaHm2dUWghRDvCysteQvgxvCEue1hSDCRag00bvl/nrXEy23c4ZA3f
cOH6vyCOnL51biqv4uH0iE5ag8sJVKWTKt4CBXD/vi7DWW3qxGFrN7lhinTKGmXZTZTJvHiDrOAb
qtJ/+zmBWq17XEcbGw4PnalG5JznruPnbwUrhnt3bkA6XtSeO8V9Zou1on3TQLQTEdKBUEwe/XKf
8RRaz+QxcJ0d0A7HsGdrB7tpsZffP5l1NY+1zUOv3Deoa0X9UzjEs0OuA5oQHSs6Zq5y8xrA+5G1
3l8eHHq1G0Ca9grl1TLfXz4xTEPQjFmyMYegTFTuZySTNjbPxsM8jGtgMsNTRweNNqybUDOJISQU
7856iDIoPLvlrT8yoKhrOSGAOXib64aiWXcgGIRccJbvpzZ/8XCo7rgt3ZVHm2GedOQoATma8LwG
85S7D+nU+Juxvq44CAENLWQNFXGW8bHASg+C3qoJd5CvUAN6eV5Md6nm2yTUDUpogLO3GkLJcaPo
n1BoBFF4BT7WeIZT4tR/p2rtqWawbx16V3tKjN4E71wE87ixe7fag0zNOUweWyM9Nhi3jrzzpO83
zhSUe5a2AQgioc4ty0XQGqi/OKyaKw8RHX0XFRAiyi2I7oTRrJyjDYLZ8Mb1lL9hbpJ+yCZl7l+X
V8k0pOX3T2cJ0NrOMAnsAanC4Wc/zt33OvIGaxOWMwWm3orWtCMNRqkD8gJo7qqZynzftkN+39Lq
OfPLXSLc9GA1uRMHwRoI82tZNo/o4DxkYloe9VVwonixQ6tsY+PgWriYvNk64Ow8KFvtF5GBPnR3
l+fRNDrNBWqrsgKbTQsG3Tm/IYztcemDqzSRD/DwD3MerAV/TR1pJ2cDWkDIvTf5AuZ4KVU3bibU
hG4cIW582Wb7pPPXkPGmrjSnyFOW31kOwzYs1BkuRgEQa36XBMmNFdV2HKTd63WTpx2h/jjYztgV
xd5L2Es4JOfctt5lTw/OZNex0+b/XO7H8ErVsXooJQx4hFD43g3mIq6dGVUF5W3j9Tch738AOv0E
EZL95b4MJ7cO2oM+ahm0bVDsOydKKGoX81zuypLW/cqOM3WwrNony+UUdXhYHP9Uge+ja4sPVWTX
rYfOJVIGEXTILJ7vkZq7D0ori1VUfe8qZ2dBcz0Gl+3jdZOkeUsZqCbIGFrIJQ2Fa0FcLszvuZ0P
auVuNuxgHagXENE1gyRIj4L/YfYkSF1ov+PjfDuHhdh0mb+CyTYthmb+PS5QlY0DOmqd7MN3+vlD
hl50FeUXKgY1o0+TAQJzFgWZgi+VHUMvIx9jEBSM6ZW7VTN1y6nh8cHQ9taQT6hQncQe7sC1n6/Z
twVeo2RiHWyBpeTD6bhztMgMsb/Lu+jLm9/9jwCVyrMuydIeSYzO+u6V4Ef30mEf0mQNJfHl6qID
zVGyJqg2pUhq7Luw/csrOudnAA6Mtdn58lT6P9K+Zbltnen2iVjFKwBOKVmyLdtJbOc6YX3Z8QZB
EATvIPj0/9IeJYgpntLJKOUBIALoRqN79VoY3TFkL5K+14PK45Dg6phl+ISE3ccQXDvK47cDWCIn
q7fUeN41CMzlXPdh4hlIIhXlgfn5w1wg0TgVyxeI+B7iCAIp5rrAFRM5lh2KIcCSifJQFHTcKxkt
BzIMwTXdNBj9vFG/+b40IWzxAzjyZVR1frsU3HtSwwQk6OUTdV6OvwqsGN8xZ1tzES8KfsnKgh54
RW4Tv77tmGz2yyA3kmdre+EY9RAYntCkLA9ELUjJpGj4E/I4gZYw4838zad0SxBn7XMc627BZhXa
RGLXveA0L/RHAi5SUMgcUKrecIBrUzgmboAdlzGI9g5F2z0ghZXl1uO7OU5vZktfLu/Kip3/Bd6D
8kqLRI04iLrqbpgKAoQ8unsY0na87jNcEN+ApnkNoenykHb1TUrwGan8Rux4nyzimnR/nLqSVEMN
XvmR43LtgW24qUuI2cb58vXyEq14KhfAB23IgE1+XhwWMdIPIPRZbluxhFvot7XhHasuOgURVIvl
aSSw9b2Z+M7fRNWvba9j1HkkUhoZHCFZFzve9J9L4MHmutmoeK2cUBe5N3lVWQjDikPvRT9FRL6E
/hhWWRMEOmtj024R2KzN45g1GZZopDE+I6bTY1EvH5Q/4DOCb0NvN9zTiudwQUbEVpSzUojDOCyP
UzFAJVkFj0C13OREwcC3WmdWtps6nxIlYVKBq6s4iMQAVOERc+dXim5c2yv3ngsoSnlMWiDUCyRO
+H2ck/TO1t1jHfn7jhXdIZIQ2kTv6TXJdpa4ZNJM8JLTROiXPqLB/7iAGPczuJ7GacNzvHt6Mb5z
esMiHUD8kLSf4sr3gqydmql8SqtK5RnYKeMthv53TxemcW4mRdJx7tOueDV1P+2ApWV3Eopeu4JB
33Dgm0IG724O5nG2vuWzLBkgFa956w1IlyWncegepV/W+zAlw05S6B0rEJ5e9lvvJoswnXNDjdFk
TOur+YXlZ+1Z3Z+JzGj/U5f6H+RCzlLRwAjmU+TfhRW9clLnzlKDyKdCBObFgqpgdxY5Jox+HCP9
ABeRwrPluzPyvJBb3LorX+lm8zgcg4+ynHkxI+gBzxPqSn8c+VztTcW7jCBLQHn6mGh0RF1e2JVj
6eb4NMoyXV1S8ZoLTg/qzDM09jH4Z5bOu+ZCY4nbH54LhTlA/Pai2FDeGptMT1AD2/J1a2t2NoTf
Qj2T24r1kNF68YX+h43mvz0icwuGr6H6p40RNmPTaLLJB7BiYS6mrBcpWn0MU69sKcu7uIgYFGE7
DmVHVGZLujnPioW5cDLoO5UmMs3wgrK195PXVu7yFoUnFaJZjdRTCB1m/7aOYHGXj8K7twb2yXEd
ofWKOgdc8FWbMNpbgrnisz37bZzuAMqKoSvZbmXF186d4z902aa0X0Y0c6Lxdv8fgZsf598rVm2V
jNY+x3EZkFaBkrRp7AfV8qL+yf0pio9pm+Qg88ebP63r/diDXXLf9+D2uooIFYvo+oxymvsSfDWv
JmBkZ3inPy0WR+TyFr174bLEzWH7bQB5CJDivJpiaJ6QbROHqieQH7w8/MqSuflrUGwi+mRF+2KD
BbTSC7a8XUBS1PfgKJ3J+AJWwnZjrrVPOf+G3+xWttKLSul3L3kypF/UEqTgn0wLtnWaV8w0cPyC
nQowSk9Sv+Zkpv6t4qwH6NOGqsOj1lgTN3VWdPOoN8LHlQPtpq+NqHOoi9fjq7S61+jx0B6iyFj+
qn1Dny/vz9qanf/+25rlIhFpXfXti4km0HaNtOfJzyLt5vn18gRrB8BxASOobOw4NtUrQEdyp2qo
lkoFjfezZmMWaZARB8VmCLG2Yo4LYP0IbdyxSp+tP3g7XGntkfeJ2RcQSjhc/p61BXN8gEQb9xLV
UfUqlpF8UoqO05GKNimO143vWLsPhRlUpvP2Vc5xdWR8SKubmtfmKkALQ4/pnxtuF24qNdTla18B
77XXHSTOstZnCTvMNdRWdpc/Y2Xb3Vw0FwB+UZLwT6xdqgfFQrPLfQ4OamBx75tKf6nrON7YkhW7
dLvIfU9YcFcZFL/7wiSZKUSf34PzhPKTlUnq7YsJb9Tbyx+2sv9uojoXoTSpJvSjik3yCHSkfwgt
6zesZeUAu53kUCTvCVJL5etIBTlCUNzf65mkt6LSWxqVa6t1/rDfLB4VREsaEFe+Wo+y/X9yQNDT
2cVJEu0i7m1VctbWybV7QVI/GvMCNXwohN5aFJHkY8RQGtvY9bUJHFuPZarBoWPE61hP/bGfy+Eu
GaApdXmb1zbCMfORtH2oEMBC3pTFfhZOIP9VkUmKm64Z0o0H3NonOLYuSd6aeJi9F8QpUwsapTJv
MnD28JvLH/H+ViOp6Gy1H7ZjBcLuF38iFa7cOLhjdZOBa2HXGvnz8iTvWzqyS84kbbCwPuHda58M
JRi1+wW5sQPpp5q04P1HrfdDJD02vY1A9JgttOT7Sxe7GWwwDgPeCRT0M2/1CP7PEPoCEoI03Yb/
en//YzdrbcYiUKB5Ll7bfrI+hDZ0FO/yoU7J/VLP5cYNv/YV59l/s0WymBhk4i17hp4OKqqsVcUA
gUA84C/vzdr457//Nj7gip0t6EKftWLRB9nNHJ1hqkOZ+PL4/7Gn/JW1ZrGbtZbTlHs+CaKPY1+V
wbFJc2pFhtxD6/WZrds0fQjH2EzfUJu241d0o0/RkAnSDCMIOKTl+WuZejG/yqDiNPzze6HvQhpZ
VdELUM1sx/wCFMx4c+8vf+3aajo+QfKgVPUQRy8xlBt27SL9hya58k0LGtA/f3uuAgleBh694KGe
JhmTc/kYNvIqvSuGY/Xn8CJOTGyDNnxhk4f+FOLh+bpTopYLhI+29FdWHI6by9YV4L9RYqKXvINq
zDg3/kMbto8d7er7IGquu8JiN59NOHIlTQp8KRiZ/eqmj6UOvoZlOkS3VC5B8QhlJ95e07+PhTt/
6+82FHl9oxX2RZY8/cZ0H1SHyReLv+FpVk6V26E+kHxgix35vznoifIPFFxe35IJYLIvV51al1Pa
QvnS68tKPIsY970SyQ9kpLeeRCtu0s1w86FTRdhExQvknMtbCxZGAnbhMupvhiDdytStrZBj1Yxz
SY2axlcyFlN9yItu+BF3QVNulPbWPsKxa1SKwao1BunLuCziQeR58IPYvr5J9CI/X7cJjnFrAA8T
wVLvoQfT6l4gMroJgnpjh//L37zjhd2ecxvoBZCJMvgog6gv70cz48rqk0rI7xA+peUjL6ZOZwUi
pmSfk4HtfM7q9EZPy+TfLRLKq0da4U05qkg2dzkgOOUHorvG2/Oxw7OQgSPUqmwUbQP+ZTFReRR5
GyFXxbu5OQYRG9r9PJAk/EE7yLVtlCtXNt4lsZYNCBKLMufPfTLOD+NYtPdNUn+/vCUrcYvb096y
buylxzlieLx6QtD2C+yInRDt9VX9MRiuE+5iMXU8SK8blRZ9Or6ixrqYJ2hUdT7qP0GijoO21f7y
95xHe+8QOLHECB6QIAS30qNBLflw7mlXeRFlfQANtSW8SgwG33Leqt+8YawDETTVnHzM2didYghk
7vgQmQ8zabai1hVz/KvUNEADRFU0+Wh4WD76C212pK3ZrtUoP123Vo5HiVm+NA1v+ON/5sin8VvM
8fxpWUSzIkq7jS1ZO7+OYwFhYmtLUJd/sowoezfKVkF/dSJiI9xZO8KOV2kJNIEl7dvXOOrtnQAX
CM8TspM9H099Mx2uTq7Gbg+7LZvQ+FEyvJJC0PHWDjVE+sI4MnCTSVtuIXhXVsztY+9p7IVtVTPI
Zwj/RNjEXotkohtv9/8Idt+xEbeLXU71HKEikp45LNQiD149zsMtsqtoUffR0M6ewlCCTIPICFVN
Cc+Y3PLJKxq+g8hMgob6uKCwq1jnu7GOdH9LLMC+8U43Va7KvaogWXATo2A98EMNLaZ7XjFLXiW6
dlHOAndVd8/TWYNmvkD3YAK68BRx8pCU0SMPY8hB7o0ejD4ImvfF0apUJU+cQdNmI2BfsS23S5JV
HW8jQeUzGnNqNKzbCKy2xECNI6u9BSKul+1rZRvdLsm87iaUJBvxjBd6I2/7uAjM0fO8K2OmxEku
WK9C8VPoBkSOVYxSNOigyQHa9slWlm/FmboN6z0KMUkyF/1zC4T3o86rV2KZ/0XH5etSXyeHwkDZ
86czRdd4MWvP5p98RasaCl6S/+BENulT1/TzhpNY2QuXt7yH8hIQ40X3nGsq7xX1kv/V3rhFMrxy
oNwO9RxoSn+WkXzmbMn3HK+vzE/m6rbj/CpxIayS46xzD8qmbTxOz5yI9ImYvn8CuVKyv3xUV3wo
cXw0r0Uk0JXAn00xNoRmwIxP0VeILWrQRyxdBD4n9PWy7zOgA63eMMO1PXEct0GAAfhSJzFpvVRZ
XleyzqAz4m1RjqxM4Paqm3D2iS2SFJJ5FU8gRzoOSLsOY/B2edVW7MNtUg/RX2Go4eknNN9+RuHQ
ewAvLH8K0DxSg6atAIb68kTvlyxjtz2d5cyj3uJByocl013b9Hc2hgKUqQp+AMP593iYDmWHesLl
6da+6/z338IbfwB3iW21elb9uWlRlApiZAPkPdGZhMgAseHledb2J/xznnby6FKZsH6GslVYPNoB
CfJPjbTkKv53FifOsdZx73XRaNNPMas4xCtJt8wZ2BGuXSjnBNsE2t+qnfWz7kVxC5nmAwj10ts+
RFmvpP1Wgmllnf7quS5mEoL2WD2PKSiARjKIB6/bEq1fG9zJXOaDnMnk4RbhwJjtxzHWe0h8hRvB
xtroZ4fz21E6Jzu5B4nu5xgNsCcfkf4dwHGvV50ft9Ha0qQKwoJ2/8pEq1+jz+biiAY9BB/Xje/c
TIYyFglUol5Hjjfx/ixsEp9SUSPuuTzByr0Rn1ftt9WBOKCt07Ljn3tIAu4h1LJkgOXXd3Ss+8Pl
KdY2wAkSiB2Gckrm4BNhEEvJsEZNn6Uq+nrd8I4J+x600RLPKz63gSEPmqPWOI7RlQ4iduxXIq6x
FToiXlnYFUemOwghLATcKRvrv+LoYsd+dQPKpqha2ue8tyzY2bhsip2OwlJ8AT9lN2YD8oXd8+Wl
Wtlst1XYFl1deCNln9qOqRfcSz9kEomXxd8Sl1mbwLFkueCBiOMffhpp0N61dZfsgEmND8iJLBse
e+UictuFiSiKlFat92xGlkJNQd7gPM0PmjXs2NKizzrG00NjzBZu/pyYfeet4jYPS5U0eGOX0auU
8+e2Aiwsy89SCNJE90sDttV4lrsoXUqSdUCnb5yLtc90DB9YZxmwpJleGQGoJYcek/HZrxF1yQyJ
xDErx/h+CHADXz4Z79ooYW70teAZTmyeqDcJHvgPSwNK3gzYcZzF68Z3jjnpNJm1Hds3nQLf10Nl
bScDj133690oC61qzcI6rqEm5ZU3MdSM5C7VC4ihr/r1bpTF5tpfeF7WbxqCZGEMZdT/B5jeytK7
kVXrp10O6IW9F5XsMynAAdYVamNl3jVIhGZOHNX4eEBxyBK8AfADDR2Bl5801T+QZo83Zlj7+c5B
Hfpay2qJ27dZDvo2X+RzV5DqmrsbP/886W+3Ew8Y7XU7QfR1nkElnqb10UPt58ptjf4cHRqps7/4
VfuGFHn9cy7rtMqicZMvdm1lwj+HNyWIDEpIabwVtfg8FhVyQUF5FfISK+PcS3aOehqF8/BG0Wid
0VHqYzp03pUr45grECIDR8GyfbNB8mYGMOsJdU26l6BU+eeq4GllKeLh9k1x/X2Mm/tzc27vT5/Q
SP1RemLj5Lz7nMQ0Z7/628nxa9CdQa2tfQPKje9IEX+V1fDNJ+CMieX0aQIh4VW+IXbCy3YZk3ky
VSgykYpfRkIxO2smU27xHK6cIjfCZAX0rD3B2UFGXX9gyeAf0I+7dZuuje5YLyBzY0otbd4gWO6f
ur5Sj7qIg/11a3Oe9bdNmEXrm2RMqjdoLSLmm8iIXJdfDvL1uvFdA5bUB0ij7N5Y7xfqUflQeTkV
cyo/XTe+Y8FITrOp0Tk9iAKVNKKL8ehV/r+XB187oY4FG7IATxrY8ERq+qoEGCvEdCtk9/MMBW+M
f7w8zdoOO6ZcBpXmuvH6twrpRnGmJ47KnbbKbiF0ViZwg0qYHgT/6tbeWxu/yYH+gv54snG5vN/O
T8AV+OcJ0nSaFnQu9m+oxP4YwsT/KUtqbsigc7DpJ8upHICoId7/oKwGDa+SX8MoiXkdqw6qOacc
CfW3lHrhIY+95G7sxs+Xt+TdmB+DO5cy5LoWmioi34Tu+c0cdABgsjY8We5DTKG8UkrSbXsJOxZD
xkfgeoMmyk2o4rcWJBn7Hj3pG9tz9hJ/hcb4EMe+vRBAr0FO8OWs1+WOdt58ny6BN2S0bMYNbM77
2BbM4lh5aYFTjngMiO/k44o7NnXXs8/zyDT5ljZzIw/TCDnR5WsD8jk4GGg352GFOKfpKo1+Sgod
9OfZ8+ZyK6Ww9t2OXwhnFMKBoZdvfAESnFXpo4/K7M6bthzb2glxfEPaRjogeS3fZASk+2faS1rl
OwoONPGNo5fkmEtbm+u8qEuZ0ZMgTtU4xCfWo3sJPvpL3tGPl4/6inNwpauImdX5RswP1g/C21yb
8jjx5X+XB1/bBse1tZ6Jw3nR9j4H+0XGi/QXL5H2KshWQX/l17tNOwxsThH6ByBk6lfBrhQTvwma
rbr3yh677TmqLsBkV4v+rVdR0O+IV8zBPkpQat/LVgf+fkh5+PPySq19iOPOGFSI63SGj2590DO2
ZQG70FsEkGuDO+6sJsbv02ga3rxu6HtIhRGuDiySvXdz3a8/7/9vYUSr2jIEGwj2uelNZnLzmaTg
Fbo8+Mo17PbihABmzqCPjE9nEa9ztV5DV00U5LUt6MeZbTZFrBxWtwVHGBIkTdynEMCq0oOI0Ujn
xzPJGjCeXf6StRkcr+QDCJJznaRQyjRPbYBum74vXwGS3FKuXdtoxytZUI5NaTsFp5brL/2ipv+P
Z7DbXaNnBe9N8et5M7CjCs7VJbUpV7/y093uGkmm1uqZ2VNfzt0DngP6edB9vxFjrZiy21wjPVKa
YV7Sg2zqBpUKEeHJERfdTTur8RCMWy5j5ay65FBKp3iVJYM95dGQe/sR5OAfDErhX3uSkjazkeUz
tEVL+8/lE7X2XY5lk5zZNkcq7wREnD4pUiQqa0ov/+GrKfqwTKTZOLpr2+NaOHhwwRkQBacQbygI
ei27epBbXdkrduEKG0oufFEo0tzHU32GKEeLdwIg16/2UUXV2+WlWvsC1zbQCTmnZ4JE4B5JZkRZ
7+j1n+DcdLY3Y9DoOT9AEEZmLEhOFoHdwSuuKsEQ5naj5IGvTd43Oeh+JIIs6HWXU/kVwqkjlIwu
r9DKYXI7UZQQ6MuaRv+kWhNC1KsUNz2tp4ykVZ5F5yaby/Os7ITbhcKoyqNqAGU+69IG6OBqPCRF
uvWkXTlMbtsJMV5Aoy63J12G/wo+2r0PLnXwt28VBNYmOP/9t8vOj4shp21p70dkTHfxlDybHLHl
1UGNS4wkvKhBIKniU9555hhOLNjzbgt4vPbrnVi9GTyvQa6cCXC6zUXW1padUGPXO4A71f66DXbu
OYhWhEPVpJgjDKuPk5FlxutwS3V87Zg6hpxPfd8tScuPyrCPZ8r3czzA4vImZFcxYMLYHGtWSd9Z
rQbvwEA14+3Ctlv0Lo3GLdLZ9y0AzP5/HqEYbx3e2258aKfZ7muWPBdkM455/w6ibptJzj3RIG86
PvCUNo9EA18egir5GMbdI897lMcqilmv2Wrqdpf4ocjTogCyKysqhBtzXxs0SXc/rxvdud78BFzI
Q9hgdFkwdgf1W9DWQBlld3n4922BujxIbIhHjabU9h70YPZgFNgNVDgkT6B07G8uT7G20+e//+Ys
wgrsiUMXRycS9nDdcxfu6mUrrl/7/Y4tE5GPQ6n8HPgOsEY/khgygzfM1FXw5M9mMht7vDaNY85x
bhOfej7eJkX7IacAdRnGIfi4Rf7ybv2OgL/uzzUieQ7KzIJjl03bxMDhokMpHuz/xrL7aUz8fF6w
Zqz33iZ3yn+k5H/nRajbQmKMjnLd8OUU5mCrgqBL2U3D0cKxezsvF+DsgLolZ8hkFPYf1S/grgeu
G8J+OkmC+KDxRPBfAIT3o7copwlowCp01H3w02DRvxBnNC2gdudIUzfDPGZqScFXMXFg5PZVZYrq
cerIdJX2DaFuw4ryWuReZJHj4YITTMSZ0T9syo08/cru/92p0lVRuFBxHP1WIz8J/hwxzPvW10EF
JYeoDv+9ylTcXpVcCDIL7nmHUdPXnpO7NhxeLg+94hLdzhSVVEnAQPx5ZO0Y3wAxWyCPS/XegEoe
3eJ4a0ToYNjwKism77ap8AhROJF5emiHihyNzfVrWrXm+fKnrI3uOBQR5CyZeeodrK5lplJcG141
f748+NpeOw4lTgcRjibBvQeGnCyk+rsR8Optv1VbWvv1jisx3dLUTGOPlRiSfVviGRbzeKM7ZW2X
HT+idDcUw0K9QxuMN8j/PXAT3ytTfc89tZ/L6UqDcIKDtjBdNAcIDvy5srsYNJXkTAmzLRG8skhu
k4rwZjaYoKhPCDvsXipCdjlSHVdt8V+dIl3vw7ca79AP+S9Tp0GmvOhHw8x11Qbqdosw4tdjONHy
GILbY5cbRK9lKTZSzSsH1G0QMdCrbgKuvEMO6P6NnOZPHOixGwTi12CACWiN/7yLTOPXoYxSdcpt
Dc5KoJZ2apRbT4e1nXWMF92/k6iqVp2YFiCl5sAAc7uFdHs/LqZuN4iQnldFUekdTDR/PmeYfBBT
jyTZ+/P8v8uHZ+33O+YrKA/biKOnaYxAxos24iQVn5tEmvjK5XdMGP12ZoqNUSe/D4Fz60GC0pEt
/7D26x3DlTT0AXKZ1MmOkP3zxeDfFEYerloat+1jRJGfQZFT8AwcC+VP0PM/NIA1XlXtom63ByjX
ArDvBeoUQ1v9KffRS5tAJH5/3W8/O9TfgtQ2AT2Lgl74oU11t4tV1T0EduIb5G4rNut2CIylKhfU
jNSJTHAIY4DUNnDi3U3gb1Yh16ZwrDaGSqJN5ghkOQGOjaKgzzCh/XdoRJRdXqKVGNXtDTBJ34iC
Y4mU0F+Myfkt0B0MDFSTl+UqpllQ0P42GgkEn7su2Vi6lRvN7RlQAO8P/TRrPHWDo4/bTJsJLMnD
C1h77zxAMi5/3IphuH0DaEbOTakXfTQG1TLlL/YGfvD7dYM7Jp1r7tc00PoY0ullRHMU6Kyu050h
lDgmzZDx1sEM0nj8b0Dajf7ypivhQchs/2kWPod7s+GiTkpbvbOz4jdRwH5dXpaVI+si1qDGJDzP
wKJFLkD2QnD/hhRNdejf3OpzXJvCMeveBK0XUqaP7bnHnMumuYEG6QvtuNjo+F45ny54jdRFVRGb
6iOUjCCcA1OYxhd0wN7GElRC5roqH55Tf27E2HZN4iu93KsBAVFewG/4ub3u2eEi2BS40Pw2lMt9
H5NnXYsh83K+xQi5Yllu+xXoqNSCh21zhIrUI1RPdBYNC9nwSWuDO7exCoukGBBIHEnRlDufpV+K
ZTPLuTa4Y7b92A1TOHjizoCsbTeiL/NQScL2l0//SqziStIRNVTQ7EvFXc6ahxZv+3Gqv8iG3QYU
RH6X51g5/i6OjdX1LIPANEcfqq3Q7QoyvYgqo2ILH7SyRC6CTSZ14CsIcR9NVX7wz4Xt7uqT46LW
LGSoAQtN21PY9ONB+gBPV+208R5eWX4XsqammQpb0u7ejL7mR8hhI5rLi16Z+q6r+dh3d16CJqhr
utMJjR37JekEJSHAMe5HOdvwFr6OIQ0mZbRFCb62E+e//xbAAEiI4HemDTI49Zj5pC7P3Hmvl8/R
2uDOo9iGdZeDphnnaJm9TELJNvOSeMODrg3u2DD6M1lLWtWdzFyB0MaXILgBePy6X+7YMLiAECR6
fnvSKYsPnAf8SxdO1cbFvnaInLuXmJBVjbd0J20QoFgfDz6g3VNf7dLzu/6qT3CxazHnDZm7oTtJ
BO1HNUP3TYGU7eby6Cv3lwtek0yCILVqxN3ZRciY3PXkVUB53vLorfO38qcre+xC1SB4HGrVdd2p
tzhAY1DxD80ArtfL37Di5v7CqkHdM4EaZodXzYT+o0F8UMh37ZBF/XbdBI71xtOAU4ry2QkKDiFi
d8nBt9YV/FdRzNXddXOcl+43A46HCNdXXYu7eMn5XrPiQ14FX1tSPl8ef22jHRtmMcQjUzEjgpj6
RwNQXIYe/fuukjeTSh8HvpUbWttq15xjGnKUpLpTHrfkBpRl+YehOhMAXP6Mtb12DDrsaM/aFHQS
fqw/QkBryPo5/TIVyCNcnmDt9zs2LWgIjue07k4tQ7Be98GxA0398arBXbCWHnVP5zyCr5sABZU5
YMBZN5ebHbArP97Fa6EUnnRTVPYnWXogGCVhIQ7DAors6xbH5VL2GzsamY/LPYTZ7KGl1TOzwm6Y
8Yo3Dc9//80CFM0NTBZW5s/Jc24oFAiSO1r9gyr81ht25fS45MmtyKWwQ9CdwkV/0SjRPogEL9fI
bFa7VszMhWox8PXzNEy60wikQoYNeTmXTu7bKNwhWkofkCC5Mrpz0VqyFzOAYRMsGhJCwBd3mfRQ
hb/6XeDq2ZK2CoiZ+vYIep9yONaCx//OrT9u5QLXNtyxZdnX9QgqoeXeJkCM+NH0bezCr3pJv/h6
S2xtzSIccwba3kcBKiru8g46VHYIp7szqd3+Knt2IVuqzQcA7pfiDmpa1ZHHsdlHwxa+e+UouYgt
IyHenpqwuFM2+qqWNs8QEt+CM/ob2o9ptsj0uhyLC9nigwbVPMiTHlHR+sJpfLKzf4Tc5ec8BX15
v0Uvv7IVLiWylkPLFta0x/DcRKaI/2H7qK6tlXND5zTSnU26/l6SkBioZhTM2xnwfN6EHRH8SXti
PNFwCfR11/VfgGRPmh53qrjTwhPLzhowXN2MS9A/aQvhjk/XnS/n0s492UGNYOjvw8jWNwAq9x8b
31cb+762Ic5VjTaLoaeNCe7OLYP/Bd3NhN7N6366Y9x93cgu8bvgzicVUsLoD2/sroAW1o+N8f/D
ff1VwQaXqDNDgmzUoPxAfIY6dczuqEgXAZKsOnxLkyB50ajqhJ9JJ5Zur6dAex30n4GPfg5S0ZlT
Z33B0fRbyh+kxr/diMYc9lKRRECDAFqa+Q/0gBX5flAAE6LRQoL3JtZakH2a8+hAaMMe+Uhts+8W
0077yZKR7ZSMZ5oBQgEB16LzfH7sQgZZuowN4AQ5qkHV32pSe82B5RMV6EcYErmfRrzTD0kAwPO+
mSiP9kNdL78WXrPvoS0DlYF3rv+2xFCo37V+NN9WzJBPkoe22jG9NE+VNwXVfk5Hg45jf6n8bp/U
yPEnE1uGDM9N691xjy/FSyiTGBTk/Aykr9rRB+0XiIU+LbKN9c8wn6R3CMpQ47Vko+GfWoL/+XDu
+yYISs/ysaiJQn2CAKAVZjzqVPDUFng4f7OTYt4zOBGW5NQFgZx2cclykumqHO0J0Mn6w5Kgs+4g
TEzi+YnQzsbjLqnOB4ORJcoPSzNP8ugBJcBu86HrzrRRvqj4R9p08fwWWjQcf+qXiCftDnse7Uq/
Gh9iTuJxn3b+eKiCRhyMwBWyxxak9FPStOAvbCC0GT9GLYni29LyMlcZKaAG8V0tngyeGG3yKlus
l6sduoCZOYUMbDtZoCQa5To9cX9fQdd9ziJo1mPVClYmHjBEQtDjoml97we5nuIsGXil/0Vjh/HO
nXbQZ1JBqZMnIryE3rKaT+rIQh4PdVZGLXY5iSRg9YmhRQpxnL5p8Doq/YY0SxbyJvLVwQMpK/ng
TYR9AdSeQKaMlv2ws1Ho2QyCDPYf5Djti7Fef1fOvP+IZJtpIQ5SRjoLO9AaZCBFkc818uUARRRx
V9zyNE+jA4KtDpVtlniR+F8Bsnry1Q4mb/+tp4qnbwvoMvVurnw7Z+BpjfpjDEAvySikI6fMWrP0
Rw6w+HQnED198aBvWz/XaHcKdpo0Jq72U+r1wHfNQUQypmMcoCEKw39IRKZk55cU/CIKnDZgkwI9
008vbcVDzKydH9p0istM8gp681qCc3yPgw5NPiD1fjQRkMM1iZLq1EJmw+wgEFuOd36QdOWxWmjt
P/tzCGZc1WoYn8Si8SyduGh2XVOw8XM0ypqBHsFbnis1z8Ve+zS8ic3CXv6PsytrklNnlr+ICCEk
Aa/Q9DKre+wZLy+Ej4+N2BexCH79zf6e5shDc6PfJjomJLRUqVTKyoTGhdJHiF+JnyV1AIIa+5Ec
bW25JBTe5L0mivC3ZW54/GWa/GIJcrfpn/vZ7dI7N1F4c69oZY9HYJFi+34CYst+6KEBl3/TrqqK
nZXrNn9EoCuHCNDrev4Cae++ewJpmJ3sGBvJt64hTEVNKRtAByfQCZ+rQc1DYAEE6Rw40cjutLaF
GZw9xroAKVsfZZ194cp7JuPmMSOt+qTi2v83drNOg6WfdfMeD2cdlOmz5iVeZjB452BAeE16vD+F
g7IYj1zQdXSf7Jl7lg7dsXCHlyFdpjwP8Kzkd00Aa6ycg0ABr4fVz8o0kEuqrLBvFD5D0xGOxFI2
f7y81pxTBTjrwbJ7kVweeZd/FSazDzLJUrKTde+LQLTUdw8tsFWfbBvwrZ2Scal2YNO0shDs2ZwG
FtDkX3Q39D9HHyesCgSLuYbDS1IZ5hq8aRT35j+Yh15FY1I5/p4nOuW7umyXJWR2jb0jlUj8AbwH
RZH/C+fVFaFQxEM1ywhaxYCzJl+AzvSl0x5Hn9Tj88S4cPKgUBNZotHmApdkJDCUeCbJgAykV0j3
Ow4C7Dvq2ql+0EOpkrDzgU/+NOVlZ90hJkQJeN+Wsx/5RQkKz9QlNT7aVZRd9Iry+L6nmiaHxtak
uqvRy1cLyi4Knnlw1d4SAzJXQccGRfe1W6Z6J4up+dItPnScy5Q61iGzm9GDh6wRTjGnjA9KJlL1
AdI5BaGBQmXoEJV2zaErGkv4WpYNqVpCRMJcAQ/iy/4PDFapHSli8d3C49IcUasvvgw4Tb5ClK8u
nnymFnKeIL/NT5PWdbMr7Tiju6ZiAmmikrWQEbM6OhyQXBt4BH3fwdr7tG/mF3e02v7eb1Hfv8MD
aPXACzrH0QjZLu8IEhS3OSM/0NpfWaynkPYxHrsLDwFUAHUBTYNpSvQbjVHJBlcha5fux7FP+xcA
ZiYRWKmj6YF1Td2erK5brDvUOOegE1KFg5MnsBvXS09FzWDRELxKgEKbLqD3YJYAde9AmF8VLwvh
ExDYoFbCi4oGsChE3bf7qxrBhfXKyrhpWZA1EEyLxmXBf8Zw/vWxoUgYR5XiNA/HTINrNAUd+x/p
X2ByedO1+SvPyubF7pPyd2f3cPK14wjv+6D9/quGZ2hPs4YjPRVFzaGUhdhV1I96gjqoF/oVNFBY
Bsz5V2jaL1UEpg0yT0Gv8jx56eUYi7tRDW4ZgQYYp3NXpLMXARraTXdY/1I9etK37hxoAyURn2z1
S9YpRJkD1XWpH9aTnamA+hcl0iwVUKNwknZwwSYvmZX+shNSl9EFxvdlYq3fHKBkkkEBjeRJu78e
u314DUfkZlzKlobRvhXQunMTOdxD9MkP4zgX50m1zkYXH8a2SPMaL5c86XU92FAa5EU9Q0u5zl+d
oik34vKVAZgQojlrUSo4l/leLVJJ6OyIfor6Qlo5joSx3FLtXhvE5bbzLiMSZ7wvMuFKwBqHr7RK
up0nkVy+aRFMIFFKxZhn0EveWzUpjr5D/5Rg5IpAV55srMHaLBmXstIWZVUpR+5JO2TH1snLcIIA
8clJ0i2k4YcpBCzzZebezZAE8xTNNSQAe5eRE9g9IDXHJnoQXV+FUlfz4fpkrfVj7FhwPizlMraQ
GkQB2G4mxROJdbvjsjlly1Y+ZGW5TQCN1G7RaL+WezFkMnDHvNqLZbiJ4goiBUaZOuiU8k4uc7qv
67g/OkVZNkOAJ8Kx2coOrkySyZiqhzZuGmRPX7mnn2yvP7m2OmGaHqGguIF+W5uiS9fv1ptluZ04
jUr3S23Fh8xhxVFm/CYGOUyRsWFRcsRjhvI13MTq/KeU0IwI4Fx5v2Fya19v7FZc33okAi8GMTFg
gMpWgkSy4xAh2F3fpmsdGPmCXKNQGpgKuY8dRz4l2EdPViq3sA5rrRv5gkWOkzMUmHxb+IsVgD6r
wUPg4pf2LTkDzL9xoy/8GfcrZ5H7GjoPOMYTsdMuSG+vT86KOzKRMnGiE11zXBC1BYUs3+mbn40r
+oBBi27reeLDPBTzTcAMQhVnVClWWDfyeZHQ1Zyt+ogarLvM9Z5R6LWBwF1ZChM7UzrdiKstkfsK
MSPUkvo6yBWelK/P1Iohm3RPYypn2eBo24Mr91nq9EW7E/Bko9xnfFMWfW0IhinPs58LF9y8YLkW
qHbI2BxYYis9t7YOhiVPdea57kKSfawmdV/G8QElWY9ZPfdBHzf5LmbN/vpcXdznB1koEzwjyTC0
bgmfoVl+YkX7wJao9vIfWdqc+mbArbP6dVtPhnE3RFqNdzHuUvkn3/+hYve+wy0DT0qRA7HONBtu
C2+4YejIoOLVWV/GBHhwKC54RafLyyirUdB222AMUx/jNm+gLIouavZStjQED1KoG/sICsl9MT+6
akvq8RLxfbRAxtHtyriFyNcAn1gtCDOdUKf5cx97+16xpxwUnqPlvxRcfr4+sJVtbWJuksyRcVcj
UiCA4tPQAh1AHADvL/iG6a9sbRNzQ1McGFmaWRGQ2T/BBxbZI7ukaLoszBp1l7GbgODMN/E3ukWE
UHWlBT4J7kZTl/cnVNbNL9fnacUbmwAcCu52AijkxVOqujjZFm4vocfx4BEVVCMPer2bteUwHEGW
dAlLBxJHKLBywetJmx3PEr3R+oqjZJde34UjYC2a7EpDI7oGr/BhRG7+OUmn7HUWvYS6PGDit43C
MH2nBuJV2VMcNXZRfUZVUBcmWdptVI2szZFh7oN0mW4R7EQQ6wiZ7ofAicctdr+1KTIMPSVkGYuG
JXvWyvoOMG5Lj0E/6iINZhRYl33gpGW+9Sjwsa2bTKX50EhXCBy/JZRkm7fWAyfck3RyFOvdtBAm
GGcRDMXtFNekIqmLM1exve9Uzm9bCBOMk9U9sXSMhUhiiz4s8xyH0zBVr9e//WOiKuhvXTzKu92a
xyPUO1lH3pCdLZJd7A6FpfZQ5baaNpK2rexyr0bcO2RAqyIek4NoyhQGKZCNYzy0S0/IjaGueDET
s9O7sdeXRR1HqKwqHywu2RO0DL0oYV0cVlTokI7lFgx4ZQ+aLFOid7pENsSKgNzRu4UX8aHL2ulx
YF26Q7o3jq7P8IohmVxTkEJNyjFr46iSeb2HkKQMAB3acvwrHtPkmLI5anR7jd3hdZN1mpB4DZHg
YTtm23V4fQBrE2V4ArctPNshKo70VB7HnrXBopEI7u08sGbn5/VO1mbJ8AhqTH1K5jKOlsWu9sSz
l+eKs3zj/F0bgnHc23wUC96vrWhIPRFw2cZnEGB1IUUC8dDNY7bxALwyChPKE1tWPNJKWBFqHOPQ
qp0KOeQqubF147Ke8sbxNZ6Rohw8vmcUH6PQIva2Eg0rO8mE8dgNxCMyp8I+7aB4CrWC/hF80fmT
VhDIuGmRTTAPRwZaMIVF5hUrPsW+a5/SOt4iQFib/MvA3nkyL4N+G7+4YWLVWaQdyw7bGPyTt337
pdd3rft+53LotsZRAW/8deBpf0pygMyvt742+cZZviysA8IviyNU2VXHmo3ySMdsOmZ9ceM5YgJ3
WAd9DYoC3IsN4Kogx/xOJAvecq6PYMXEqGHAkk8T+DHTOLJ77eyYKo6lqk99Sn73tt5S8lgJ202u
JZHhwTXT2sfb/RA2YgCRjHOXd/kxr8c9bl2RC3v2QUd5fUwrO+ovJE85gVWhwpjasaE7bbNs51n2
FlP2ymlnQnmq2SVeWaL1hPin1hu+eCgJi0oxBxpP5SGhektrYW0cxhkPBv6qS0QSR4Qm4BGaHAvv
IFm9MUtr47jsiHeWAXso8ymRccSc/GfTNnkQJ+r76DgHlMT/06Sof7m+HCtb7C8587qvM0hexBG2
gf8Vwkj5Q6M8dSK46Ea2tJMbk0ImjqfO4s6fKsuP4rRLQ091UCYElWMoS0JunDTD4AvL822bzxYk
9OQnCigFLmv5dzy+HYVAOUybtFtUpGvLYxzfNuMlt7gdR1OCZ7IffjXL5K7M8HJ7KsYYT8ZQjcE1
2JuAR7m+TmvbzXAFlYB6lSq1FbnK1r9K127Osaetl9taN87yhrSsc3rfj6xs8sMEre9olnUblbaX
s/SDxIDJJ+WgdmshTo3Waf4ZL/9p1EwlYB3jdOwtgAwgs3Rwq3njRF/Z0Sa1FM4pB9ic1kfAC56K
GfxPe5tMCnIoEPJpoXCxsSJr/RgOAKl23hUAwe3weAnrPMXWEtJ4r5yNDPzK8WWSS1HQOoAmCe0n
9NGaHjIEVfzT9eVea9o41Qu8Qme2RNMSjLMAGlky4NUWrnutceNQ74eyTrseIBQ3eyX6oNtfTnrj
d5sGDlgeoFtoWrAvRD8N7ZHcGCwQw6Kp2xVNjDRz5Gai31eC+mE20AtwZroxlUwME24XbBZauH40
lJO7A9HzEg5L6x6ur+mKgzB5pHCH09Ckt/1o8lsEIH0/+8D7LN3b9eY/3u2eSSMFmE3hgdcZ0CLe
gwOhONSTDLul2qddvmG4H28cSGz/98yDHufoV1RjVzpVNNhVSBndl8ARXx/BxxPkmfRR1gQpIcuZ
xK4redgn30akX663/PFp4PmXOXt3WFdeWzZ4HBW72CNALiKqISNSPPUehSXBSLaELdbmx7DaRJLG
yoGz3jnyADhU6HdZIOytq8rHzMqQojbsliF0Ajjl0vwIgNa9SpIoLrzPLPnjsr3LywhcGLsqiXeQ
G92YuLVNZdhzToXjjt0IoGc3Akm33HVOEVaK3mfQX7u+Nmurbtr1wMoS+ubwRqWHJ7SzdtuNltc+
3jTnwWcNUZivWr3xUYYuAB/WMyLb3fUvX2vfOJNRe1OAJhZfDiGxcOAugG9e2Ghgu5abdAJBzX65
ErzbuPnCUvDOo4t2nu8SJ97B4g6ZdDZqMVfswqRzkoRXSZlhhkDmeVeBwIYvbuja3WM3VyDOudGw
TTKnOifAo1+WWMfLTmjUNdxEaY75MQzbkaKrVDxgfuzHFkIpLAmc+uf15V3ZmCZ1U922JUCAaPsi
ItUgqSHzjWlf2Timtjiit6qnhHg70ScnWNj/tARqnjzzIftz/eNXXJGpMO551QiuKXy8yj+Xw4+x
fvKq821NGwZbi35MUdaPU4CLYPDfXP/zqL9fb3ttzg2TVcxG4cB8+Wz9qgYv0MUWvd/aVjeMFdRV
6oL2gDNo/x2Xb4BAnup677J57/lbskkr62oirRYvG2lOsM+Xrr6T7OjR366odon9cn12VhbVxFrV
g+XmxMUY7EkHwjrr+knWN5ETMrwJ/9fVjL7n+GOn0LiQ4dx9a2/iVEDDho16NuSAYw9xT+rk8k7O
BT04skt+3zYnxpmbtbyYeIU5H8vvBQioNW9C5m3U4a1N+GWbvnO/megSt6ow4d4MXVPHF6fOne+K
emu7r7VvHK8JwZkOVLfYNe5r491VpN+BkGvjeFpr3LBTSroKoQ1sKSYVELPflzrKBxrdNu2GoS4N
JCaBAUcwWwz/IAvxb8rVBXiRfrmtfcNc3TTP+tTvYEogJ7OdyAV0EfoQ4fXWV9yMCS8rG9uj/oh5
p+295e6p/n1bu0aAjPILWrop2m1nde4b+xNzb2I1YJ6JKHMg3aHzAk2XxH+UrR8qp71tl5ucTD14
tkcUAiGuZG8dHlC42g/+FoBmZReaQDJ/GGfmZZeFdN6Gwg3KYu+1W5Jga40b9ukM/gAcUysQ9d4n
FSpFUK9SbWUq1zaJYZwp90D0NMP4fbt8SyuSBkpOG7HF2ocbtjk4PMM9AR/u6s++nx51+hjT28Cm
f6kDdq4FiqUMjTsiPxTzW5HfLbEbXd/ia19uGKbK+g4VYDWiossdcISEnL+bxMZOXJlyEzMmxx6S
7hCK2ZVVcdRjuqd8y+RXzmYTJtb3vosHPDSdOW9ZxVHjlAXKffHaLarxj3NonokUA9GuHDyKDsCO
+1hwJOlwZWp0h4qQErX5vMn/cclNZL/sL6HAJMUrTG3nfiRIGYdxNWWBl7rjwc/nrYelyxXj75wg
1Jn+e/aNS9VMsimxFt3e9QDCrYYd97/n8ufckED2OryJxxGDMaxYZx7LyyXHfp3a08RdEPAC6T+5
Nj1c37MrsZ9JvKTAAO8onokdd59LT5/49GlS3+rq52QPx+tdrJiFiRMTrHQzn6ELlZ348jY5YI/a
uoSv7SzjrBUaiG7fQtv1bN151ltjtShs+adIxx3pwzzfqIFdsxDDsgtUARZTiW5G+dOtveBi3Bmu
5OXWUbDSgYkHwyMfwksJDspyRKUo8Z+WeTzJRby0dft6fRlWHIiJCGuBpOhtS/pRmRT6WcdF/2nQ
ywZQY2WNTRQYtMBbkUs8KKEuqRl2LSS186idbU/voAO2xQW3NkuX39/FnHgEbSw6Sw8VLbM6pFpk
Rz4nNCCltezxBfWn61O1sqtMHiZ3KojrVo4Xpa34kS++PmR0HMMRtTT2gJo2RuLpXjn2RnJvxQZN
fFi2jDW4oLQX6bo8Jhn/5U3Lt6RSh4VNT35ubyV91hbJOLXzTKSodardCLSSdZh6qP6FbAWYakYE
q9dnbm2TmYd3M40aBVNuBDaU7o65PjuVTZHdFpuaEtZpC/JuVD+IiLgzeeJxoYdjW/j+bdgZzwSG
dU46FSi4FTur68PMEkA20wOKxW47wk1YmCCdsqH4DAU70Q17EPX5d81iyd83Tb0JCwMdU+7TzOOR
V4AD9Y40ekHK00m13NimK2trAsNqogWw9xOParr0uwR/3bsdEV+vf/6KzZlQL6rAksTKkUdzYR/m
+Fta1/epC1Lexbl3wB19o84p80ycFyqca2sQikfJYKGeNvEV6lpv4rpD48aBDWUsrRT1WcTiVEMi
Czo9+hE340JseNoVH2jiuwZkyKDR6oCdPXPBmlD+ou5ysEv72bGWP9eXYq0L04g9UA5m0mKRR2Mv
PpJx6B5mu7BeFkqdZ5F0DdsIDT7cUh4zZ4vxRcu0UOMXSIrVu4Trflf48t/rw1hr3HB3tLQI+AVK
58xyKCbuxVyL8lB4PH+7rX1jmrpZLyi1HLLXsYFjfRysKm6/JY2F0r4Nf/ehTWB6jOgGl/shBYXu
+IW0/D7h8pgD1hKIHJJx3gAaRasC5bkeGQluG5ER5sxJF4sGL0xnCBvVD1PS0idbdFsQ+5X1MLFw
UJCIHWiUVC+5p50mCWookg5+VIH+CBpTN43ApLZKlU0AeLfkI2Sl6V7wetgvRb0RK38MjfWYiYhL
UJKqR5+nj8PQ3M2sQRXHtAO8+1NieY/lhdweNLjP3C+/+/0ms9+HpzY6vVjpu6Cn1ILPS7aw81BU
5Z71ebW7aMDtXaijbczahwEIurh0/a6LSdUQmPYn64W0UGYG2MwCFQPkS3LtqWiy4u8gRHE2TpG1
4Vx2x7u+auHlbHT77oVYdvysmiz/M6FI6bNFLLqFC1pdKMP0QSVQxuDvH77QyX5Wbc6PM+mtMOHz
zxlP/A9eklRBXDVWiIqGOyuuNgLHtS1uuASxMEVAVG+fL+WHddjaiz2+QFSjyTYuImsdGB4Bhela
ITUqznRJ024PIefFjwgu199vsx/DA0wWKjkS6BKcib4UwySLWPzDYiXDxtGysvomgK5lDMwgNPPP
F+lgjTdH0HfcebmNOtwONCfexivSyjSZSLoagvJ5pSQ7e8NIn1pme18k3v131yfpw/PRYyYTVls3
COIgCvZSsqwMhkyJCLoTP7DF5EtVQFrmejdrgzAMn82kqbsGyGTSu8OyT3Ii0oeuQ/XsRiixthiG
2SPLBtlWTuqX1oung0pABsJ4dVimm4IhTNRlZO9sPR5aG5pXAzlDD3r2j9APA7VOD76AZcNxrY3A
sPO5aLOEUhwpSSetn4zCS+V9B/JNty3Jt9uWwbDptMonDbL0+jXFbWYJIOMFDuCR4+S93v6K8/0f
pOHdJM1QKcxrcJ/+QvnZ2IHLx61SqwjyvB28O5/PbvzNVlBmlqc29X28mV3vdm0TG5auWMr6vqnc
s4enFc2CqpV28cu1GXG+T4yqGAzrVNKNq8/KQpkoOlKBcQ03kvp19pdil0Ii4D5JuRMunvY2XONa
F5cg6t08CjvRGam0PsMLl4+MzmSv4jn+Cf3zaSMAWLFIU5AxtbtagEjIPg96ovXXkvHRPyd+7Wxg
DdeGYFg8FcQdeZmBSIXKuT+mzFfyjXiL00XNAgnTDbtfWXpy6f7dTEE9VnDw0uWvaezRe1ZZb7WF
yDvlEOJ0636rTn6tG8P6oX4FwjJoYp1biE24HniVIc7pB17n9fUuhcjF6AQoUJ63HvXWVsdwBnQE
sWLu2sXrFBedGw5Dwev7Amu0VV/nY37+SvsiO2B4ggGFpxWNy+bVA/1ZGUyumj8jQzRkj/FS4vl2
GrKXDHSklbowWXXWcerVVkiztjWMgx80VVy4QNOf66z8MuRtcpKd/bz4IOW4yR+YEDw6UarAymCf
Pe/CWJKQeDcN2AsJKiM/j3TY8KYXa/x7Dh0Tipeijqu1m6l6mZ0RIGqtoVIJRlKGuFlmmcBhl6dM
Ps2yHNIgs3TDbwJT4cHe8A8YULq4SdK9inFgfDcny/AvqtiSLSTPxyvkmBC9OM0oB/mVOJd4/31g
qq/AXwbKmaN0RsA1rq/Sx3scr+r/NV0ifFDHpr1zFiVMJ2rLIWujDuqMG356bXkM11AuKMOsc4n7
U3GJl5tRX6jfQAmUJ/syycfd5dWjwCGxMZ61STN8RNwtmQLOM3kBHebiBixNspOXK5zgDd0UUVib
NMMxDHypcW3LlzMltoM6RcIdtoR4NXChVHJ9Xf4nwfzRvjZ8g+gF5Z6tYlyd47F98XpS+hCtShGT
FMGM2rjyLok59X93YEyQYLEC6m6HagJwTymrBDMhB4uU/Jpavt/vr3/T2rANl+GBD54PMTb8wKzu
zMB0NAUF9XK+u619I4JInJZAl7jzz63qWmvXQgnywreW4OHlpg5MhN+QtH5mpW33SgFjuxvAnBkt
ba3/ud76ytYzAX6KgdmmyiiuUlCFpLgb9l0dkL7N+5B7ItkqtVnr5hL2vTtsp24aahuinWCkTCr3
AWqa1u+ptO34nmumtu4Ka70YfiEBxXA+gyTsrKjUqC63CBjKXH7oW3sD0b+ym0zIH62WjilQqp1b
8DPOUdLEJYBW0rE3luPjaMExgX9DfNFLs7PulRA1HpWE7hsEFmVIJp7sOjkWGzHW2jgMZxB3layk
tDEOq03pPk3nUYATs9oE7X4czzue4QnazhFL7rj9K51Ud38hxqvDBPZOccwt/nKWCBinQyNYvmwY
4lqPhqETOrtZzFXyMlg2+4bEcxPk8ZzvEmJXuzRu0gcwzN5Usuk5JisbztCYTDZh56mwXYgMeVCW
QpE4dLZuMksTKIiLju87kCB9EdCpDDFl87HWRRKOOL83uljZAiZWUAylLxj87GsJYtU7Uc7Wo9M7
zm1HqAkWzFHCM0mmqwfk1MgR4Pr2VBYXHifWQCzeFReH3+mg7zYzhM7F435w+JgwQmGlZem6XoPQ
prP6o8qyWb4Og8bLoWjBtZUEAuLNdBzSp16N+ePSpycqid+iZGoB7T+nVhJ5YI0ImajyiPZj/YVC
lrwIxETqXTl1rQha2fvtowDJ7LIflqXPwBmbpe4utekoA2uC0OJxckGr8KTBbNM/khEkI9+bQcwt
RK8zSdShmSCDfby+T9YW8eIJ3/nV3G1BRkHT8XWyLP+MkrVJgt/R0nTjOrnij0zOuLoa3SKrKD/n
tCAv8wSWllwq73G+VMj+P8TT1vox/FHqFEnsq2p8Jaz4ks5CHYd6WEJnQV7SKZZP12dr5XxwDaeU
i9QHqXRrnylu++M+zVU7h0OCoDWwF4tv3I/XxmI4oqGyFu5DEOAFkm3l81QI55BDUSRUNMfZaufT
FmJpbThG6EFSULkXc0rPteq49UxcptwgJ6VuDkx7U3/bHjOxkFB+ZTwGWefD1KAAoEzcIerVVv3C
ygY2mfaGtEXNUzE453pgwyFt5r6LNKl7J7q+5GvtG4EHBTv1ouwR/PzAD53m2Eq6wMo538pbrayB
CY2kXdknUwqnM9WLM++p8LvpNOBtp34D93arzrcN49L9Ozsfxraps8Tzz41LyvvOmdKvBevUxo5d
OTpNuUrBCpqDwCh/YSmuOvUy7ROwHuyTYQTcGFLkjpNuFfiuzZdh6EPi0MGf+/G11j2LUul/mizc
3mXifL1tpgwbx/sJAyUSlyC+dcUP6qEcKvT1Ahbp6+2vDcCw7jlOKpZ6Mn/JwUUISmmQl8RaqqAH
X+SNXRh2TRuE96rE88Ps1uXTvHAQkxOwVD90Pa1/XB/GipMygZRz01duVw+Iz4T9nKZ2+aistAoL
R8+BXTvWbeeHCaokPuiTtcJyMznVeKv1qNV8VQR03oe6LdM5BMEJ4XFwfVAfp6YcZmyuUjt2wft4
eKEg7w0Gzqaw5fx3XdSfhAeS8LZ2ux0qdo4oV/51vcuVeWTGdmtnd/abtNIvUyupQl68L6edUIDL
7FQqZh1aibSWjfGt7D0TQUo9GxpqTbacE2+Ii4i5sgnITEG5nwifhNdHtNbJZaTvXM3cDJ4FIipc
aEHaEiHT+zQXXXFqlnaLz25lzkzgaJLReUp1nH2uRU0fIZIEVvYms4v7FECFx8WOy62KyLWxXE6F
d2NBT33nSyQkofknQgg6HiErNZ+sxUt2t82WseUUT7MaR6J3VlkndSTc3n8D65xtHZZ0WbZqk9bG
YewyXGwLkAZw50w45/cTEfw+10CGJ0repEgNOJDh10QKBR2GMAx+E1qLB9ydnUSHfglRg63VWDlm
/pLxLFwbdPTU/pnOVmeH3lCKdJ8NIF0Px1YADK04iWWQDRAr2VielePfRJTmjtcCXkGc+xIJ/h/T
1C79m7SzJN+IKNfaN9KpOUQRYr/xHCi4abuYAkL92HmgxNfuhgddWXoTUzpNIs9lMy1n4mY12yXd
RJ8mkPqLXZ6z216KHZNg0AOqDRz8TL2Cv573QR23MSqZUmjnRtfNZG2eLqN7Z4hQAfBR+zwkD17m
oqIaZHN1GeqFb2FVV1yKCR4dRnsZU7eL71vKivscgJRZe/YuR85pb/Fyw9mvjcKwEQrOi95TyP7U
usm+EYKz34MwzcaFfG2ljWMfjHYxYZB1OY9WocISQqLRoFLynFrDxvev9GBCL9uus6CamA5n4OdV
iBLQKsw7yLePXvx20zqb8EsiJW9ZlTWvCuYw7PJiEV9rJvstheSVE95EX+ZQP4nJWJMz5Bm6B1TG
Tlk41YO2fnsjhcgChA4YdAJzBB5g5oN0QZJ+7f26Vc1tG/kvgCYbhg64yf48LALFSl7cu19zNXob
j5L25dz4IIlhwjLbTlejdmLrTKgDzYyZFUT9YZJDJTuZlpz/KGck6aCexWeEOE6DUp5PeKSwvB1E
XaSN4I21dIpipOFBMOSOjRw3Rr4CJ3L+gilaYAomdJxeJuE7YYnauwgk4FGd+I+t7/yG+oy88zIm
woYMn4vYnsLre2rFtk2sp8hdSN2gzupcplYPcRm/CKF/R6LWoyTQzhZQcq0b44wtq9xqUZWHZ+26
GdozbaBYdkgS0ZFoyr3Kf1wshEAb6/yhJxHcvSz/e3+Iyki58CQ/JUS3R1EgC9bG5U0IcbRuDEUg
Ubz0kzWeQK2qdiXg0IexgqL19fVY+3bDC9Yd+DFGzx1AUseTkOFqGtEYhLG3tW54wdqHUlHHZ4jF
xdZb6QBN6G+SJax8uZnJGHwALvt+QtqPW9MhBQr24Iz85fqHf7h/BDczGV7TXGD/yCnOQF7E9xNH
BXl8zAsd11MIp5HXJEyWYlPS8sNoCv1dfn+3hVK3Ur0A+e+hLO1DnYgHYnlH5ZafujH/0vfD5+vD
Wpuzy3Dfd5OyGBT27nCkVlb1+9pZ2uzgT2RIvl3vYG3eLofVuw5wONiNlxMsuHDZK95Y+0A4eJKc
NSenBQqht20sM8kxCA9qYSUWf06sLMrHqoU43XQT2S1WwzDo3CaKkSUejoMeLBbGOdST9p0l541l
+PDoRvv0v7M0pZWaIIk1ntqs0ZAItMY5gmiaPuIRYks9e60Pw7DntInBKJXNpxRRwj5vgXtoK/mv
qqETdH2t1zaTYdwiceWgHD0eWNZbZVhqKPag5o5sFvesdGCmNdSI+mow947HORc/Wm+61ITr1+sf
vzI9Zi6jboBBJ57bI7OQ0WcPNSthS9vHjMZbV++1rzdMGqRSdtKhEOpU900WTL3ww0onWyyRa60b
llzLzmtBTYzvBy3hD9UB2nxxFdcnZ63xy6S9s+LUdTNcKrk+gQeBBHNTeaHbbsKl11q//P6u9ZKi
pAcCcf/H2XctSYpz3T4RESAQ5hbSVJbpqs72dUO0GwECJCGQgKf/V37npppukhN5MzNRE4FSZsvs
vcxwF8L+7EsoFCCIjibs820/fhG8bj63NoAL2V0czN+HNumzYii2+GZrv30ZuTOXPkwjxxPn9isJ
hU1pEtySxQvp8tHO5rbRNZGoFDtVl05elTug5U313pcoONAez+qNyF1b/IvIVbAfprzk6p5FefnA
WFK+iwsNl0c1bvGJVwZq+VYP7QgMSDeLUzkKgC9lfIQCGrmliBHSJe9zGqIxVr4cT2o0NAXkt9tX
Tms2RmflDFs+0oeEM93DTvw01PVZETjVABdSHC9+PlSom7Tn0YdFAOcgCCRAxc6nkEQxFJncGgRD
uYEIWLlOLNmeyF8UAa0bc6dM6KacDBkIkc9wIT6icvo8wuX4plj766VelAnIYfV4CmTJdy4LsMep
rTTA2hJaBDKrZR3NJfMeUBt7YtEUph0DV+i2X74IZAX0l+cXznDXONOUah27GTX6x20fX5y9cMcT
8JcNzAkqFbw7QjsPrpiUFaTZKMivDc0igMu6KIrIUnuKJfBtGXOrgcJL1+02rnEr31/mFoY26D1T
TxbRW6qUNeOnQd76KFimFQhyk9TkA04XdsGRSK4P1GnM7vrYr0TvMqmACtfFC5LYk1sIdRRQnX2C
V3m4tzBvhJKhrG7bg/7KHSBVpJVr7CnUHIwJMrA0CrcgpSsb9DJxIIY28tse4w94kvtwQTk8Dj1e
lN12rnttii9/f3MKE1UMHnFcfeJVIjMbVe6utdP365Ow9vFF6PLey31kSFBkGGCuMMu9bokm7hMF
zkaS/643sjbTyxCeh4ska29PllXPsDV+iWf7iTTtZ8e9KUcY0iVb0arJ50nAsVSNR+5yqP6lbgSM
//UOxBjqv9JD+Poiil1b1JXktj8FYO42DeDksE2axugQO+XHmeQZXH1v26iXREXAtqyclB2ARB3r
Ry6QP7B28m/8+qWDf64l0WhbjKdBTiKLXcYPRV36G1v1SjAsKYquX+rO8cf+JKCYmPG+fJ6cEIjG
Mvp4fR7WGlgcxbrv3Bj+vhDZnmz9wmrepSGkhCGr2tcb6eCVtfoXHRHwKDFZlz2BHvbK4NV6xAsk
uZMDiBx9qYbD9Z6sNbMIat07ZPAQBidXNxivygs/63CId2WlAFUSvJk25uSfqdsQPnF/zngT+Dkt
KA4gThs3eoDN5fzOBbQ6SZHHqOpMaDAR0yaGD4KIkqF67+Qj8CzXe7k2X4vAD0LelYIpe0Kar0kZ
90Bhks3nVsET7LYWFgc48yEpEfYCVWYGCFM85oBjtY3cG57Lm/SqMYSL6Ce+JAQ+19i+RNPu8nz4
IKbWHrSKnwq87TZ6srIT/8VOhCFC27vCnEg3Do8ASRmTzvDpvTEJsKQlBraOpsDiGMkveLwG5u4n
x916h64s5yUrMRzyKBCF1aemG6eDmE1x/N89sOEde5rHrWTfynryLs2/2b7w6AKz2oVBIjguSZgR
xbs9d+JqR7mbb2yRa21c/v6mDQFjQYD2Z30qEyMeCaAyk9fTd4XdKvmuNbAIfV6GfhsnBHUEPbDX
PEzaIzVxnZmwcXfXo2JtOhZBHxTItAr4I56gflXu4WM0HBqZdzt3xJFoCfhW19tZ68oivlXlimQs
tT4NIxgbutExpMd0fepkveXYunL0LhmK3KEqUnLoTw1KTZnqweADMC5KwxFAxUiHp0J1bJ9c/nS9
T2txuIh2AZm2NkhqfQr8mWckIl8A9NzijK5MzJKKOMR4sHK3tSemyZwK2wDlGmBiWOnZPTVqixKy
0omllP8Q9DYn8pLSgtfqrnRptacMltrXh2itF9GfIUJqI512IsNdibTZE5GxvmsU8ImAFCQvPp6D
H6+3szL3SyH/GF7uJU+G6cHqKR1a8SA8c2BAFbZqyOB/e57Dm8jzIV3SEifukMLQHkdxz74gGzhl
PnWqjTBZm43L399sKahMzCMDM+/EOg4PJrcxKQTbg43ZWPv6IthLwf06F5DsUi2LDoBG0SN0bm98
fi95h27l+rVRcB5J3RbIO3XJ3ZeB2bqerP34xflty7zKSySPTxO8mN7l1OP3Ziy3NJXWvr6I5UZK
r4NjPV438YRpVRj4lvEtUt+/dz+A9v+c1ibKYR9VVBh4Rm3WVKgI5AD47WFL+ut6APz798OG/s8W
yly5TgXDnIc8Nh/47M4pMJY30d/AOVhE8SRME5liwuBg/GlaAm+2b2o+pHWhwv1tHVgc2LhM5d6Q
e+P/qmUggzSp4znfbvv2ZVreRpWo5spVhTlxiWtZbKFlym3087aPX2bkzcdj65eO5LBQgK9ZknXR
OMOZz93aQNfmdRGyLAfrcJoUhj5MoOJgJWo+TdJ/uO23L05lbPyBC8/l6WSLAWDfHkfjpPzf1z/+
770/SBYBizQlMnBiuKwaq6qMlF51nFrtZMoN+y9RfOO2FiSL2A1L4rE4tmhoAiMOfAEd3fmjvAlR
EsK14c8JFp1gLXyIcJV0WwVdI0W+SLfdWJorO8Nf9L4JjJiob/Hbyx6xFBs/zJq4wOqP2uSmzCL0
u//sQCMaxYx3mQghvH4HHxbsPKCVbpwqa11YRC6RjW5xb5hOSkUfG9HTC7qngMdEWe6vr6TLSP+d
VIG+6J8dEHL0UNhDYlcn7JUETHwHP87TO2BsY5YyONDd5TUExrJBj3OfOYnf/L7e8lrfFsHtBlRX
4KZOxwGVfJD8Yj+bnMrsbtUDwPJaRHjQ9rnTcVKi6meK15IwKKCPGMTrHVjZP5Y0P2iZtPDim4Hm
Zh5sRVAT7eGv3ZN5Y2pWgjxeBLlwNOzMWm86NoP3DAj3nfJJFhqBWMyrw/U+rLWxiO8phtG9Dxpk
CfR2w9NStt9i3FsgmGbeG/hTv7/ezCUc/rHKlpQ+RSiorzqZQHKJwPGW7vfJAGcvgqa9lxWeXRIR
utHWv++rwZLbxzvo+SVzPh2ZKZ95EJ4u9Rwo1R8hsbmfmP+777sNfOpaU4voH7TnTY4fTkcITMGG
yntWboOMpHscSvoRQpWHvjO36BmFwZLgF4BnU5CJTkfYpolsgv77rqvsxpCthGJ0+fubc5Yozaei
noE/Zi2Mz3Xu97AuYiAMjB6TN2mnoAuLgGdwUNAj8HqPQVyzg3LIb9zGt2g8K8H4F6ismmGY6eHj
Claul7P8K870m8Db+OXLs7ylcw4xHr9I3QTCDvRjOQwfpkGdDLMHCBhuEKxXgjFaBDyh3Gg5+O6R
CBTZ4oY+iD54KAdUMqCUll0PxbVGFhFPOj51jnawRsHSi8sR5C2745I+bofFylwsoWYTCM8jpcI7
Kj98DUs8UyIfgIvrv39lrS6hZiKAgOogOu8YNy1ozi58ENy0RP2ZZtRJii21lbU+LEI7pLj2MDHg
dR2ZD6QJP85yK9pWNsMlbS6A+Hw7Kv/C0h13AecfL8XmIPlRQzUwImYjptc6sIjpIepkC9GL7q4x
qElCzRGLaJOivXJrWOLJbAKEq44gvswbeyBIymkIVQOsfygrPAJK876J2wdnNhun1Fpzi3Oc5ZCk
Y1oSYLImAMAuoL9ckAxUrW+Q4Hy+7LYSO290Y0EuWCLOOLztuzgX1R3xWgORjuIXtBa3XqxrM7MI
8zCaLNQvPWxVMvHPec6iZydWZiO+176+iO9hUGMQTE3zBPTle+JFBm4+Jvh6Pfj+DdEOgyXGjJlc
c9kVzZPi3pFQIFQBWAn3EG1RaYzpCIrqY6zbKkUqqtvZuM/GQf8Yp5HAsWCzmLyyByzRaJyQ2Ylw
OXriPGKfSDkQqPx7wOPK9iYhLnR0Ef+Ex5ALYrnzyJveZMpectxx6Gc9qCj764O5shPTy9/fnLqT
jmSYiLB+GsZapwUwXV+I7PJ0wmbPdlBZYFvJqbWWFnsBi2BVHUYFeyrF8IPoefqGvOG0axv2Otpp
2nhvrexr9LIi3/RHaZo7oVM16E+7U9zsB1CajvEYyqynSJiYkInT9aFbWwCLDSGgtByKJOGPzJuL
j2Wuyd7O1t8Vsvx1vYWVq93SsoADE1TFsDF+spRUT7FLnW9MzLV/aGFr98qMEu+73qcwyIGl1caC
WOvVYmOAcD7yZAEsjJvC6CN3qurUOA3dgaty67Je7A6sD2UEezX2hAylCxwPNAxBRavShNxYugmW
UDbmIBlXOCV/ajgSWnkNyr8uAGhDsmVLA3VlPS8BbaQPuHUbivJw3cdHxqMTck7IsHdwS5dt+PH6
EliZjr+AbVTmrnRzzL7myUH5s/7BiuCeVoCXXG9hJWKWoLZhdKF14sn6ySXIfpSJM+wBQy4ve4GX
AQzl+3vwiYab/OrDYAlzm6pu9NzQYmb8/wmDCBCgMuN1YXy83p+1eVnsAKFmMX51yJ8YWI54paIs
24QJgdNqDaV73/XgFXi9pbWRW24AY5fMGqHyVM09WgHUnI0fNapt6RD4lf/kucQhN/FVgiXNORZV
ohiY1UVaQiAPixnlu9rj5+s9WVtli6BXDR+9HurKRcop7rNKgA4Ti/G77MgWiegy/P94fS9NDcaq
Dr0m5M0dj6qT0WLEdTDaqmiv/P4l9q0Z42hiQMgWqfXEC+ESOjImOMtg87Rf+flLAFzJKMizglq8
TgPvPyAZTAZdnS1w78qaXQLgOLjFBRia9R3vitfcRgdRmAOHQkrNzd31KV7rwKXpNwej7hiDWmQk
McVF7n0fJuPA1K6P+G2lrWCJf1NjF+VT7Nd3oQlfvUBA/akqPl3/8Wvjs4jpchyTwONefUfcYU9C
c8er8jlu4ztB4o3x+Te7LgyWLDeO81wQnLOPPLA7W6JsXZbyMacVh/gkgNZd76TF0D1V/fQd+Nkt
U/q1pbt41hOYOPmsp5fAnkX/0eX2vZAyOick+H198NZmfhHccSUBgalUfTfV9vJegeqTrMXn2z6+
OMv5BEnQtk7w83Hhhmgi/LPvZvThpq8vIXAAaEbGqf43OPlcPk4BKpqt62z89pWhX6r0sxKiJKOJ
8dvBJ4U/cFAPAJF1JCtGZTfOiJXBXwLhVGzw/phwGUm18kKIveOF4GEV3TY+i6DmtVdUGp6mRRr2
FxQfh1bWNltvbXwuf3+zZcSNLsbYJdgy2EWBE4CeOROl0Zm0aku9cSWyySKyXQ9S760HiEqqSH2G
v/hDWdGPFcCVVb2FFVqbg8U57bK8t9wp0I+Gz1OKGyHOzk3g+NooLQJY8w761Njv0AOpbQqmvQQF
BAWSnoDHcn2e19pYhHBTe+UMwhbaCEMu7sBz+xVXY74bEhoerjexNkiLQFZQnylrptAEnyP6AC5s
eAK5eQvMujLPS0wbKAwGkq6Jcwxa6IsRksVR/llwepIA0V3vwcogLWFtuhJ1F9saPdAN8Ally8w+
1y3dVfG0ZSi+1sblKvgmJAKd+LSXQYuJYHn0sykCXx3HRlO76xth1W3zvUS3EQ3T7Cgs0JU8xL6n
k+ErbBDNO6qg4HfbaF16+KYntQdVf6cu3YNX0DtIA2edandesQXW+ud8o+i1WLFDFY5VN8OASHjl
cyj54X/45WGGNPUFyHy9D2uNLNbshINNBs0U7NUAMCNI77g6vVSifC78TWngf8ZFANPZP8cJuv6j
b0MS7JuRmpcyUOIRuiyQ0LjehbXPX57+b6ZBAFzfxxE+T+pc/+A56CC0s8nn619fGaDl6dN4DjER
d4N9OHA/ZV5g96STTpWFqBFmRczxz9tauvyCN/3ok9nMDeuaD8hYPIGKdZ9TwIOaVjy6gff9ehv/
fG9hKhZLFrrg+YVG1nyIOW7Jjbz3jP4Aj+Czh1uhd8kDXm9nbdQuc/WmLzGDb3LdqOLDpdDiavCh
Md9Hr9cvvOtvKaWhL/6fbbg4j5IB6kvQzvb5PdRa3dRheJ9e78E/tyl8nfz59Z71rCYAsZ0veLOP
M3woQbarmyeYktYbiba1hbsI8EaMHciscX/mHe78k0NYVkMJYWMK1qZ6Edm2A1Wn6lsolU5lgoXr
frcALg6DqXduGOy32XArI7U8l/re7T1Rev05gZgoBDXB2sQ1mZ38QZPD9clYGanluRT4PTyaono8
Fwksso2Jvcwk1ZYc3trXFydS7iqrK2vRATqGKdRIZJrE5Mv1n74SCctzSACHxty5IPD2maCIXNzZ
yrxPbHcq6lt//yKoSdPRLgDR+gzk/t2UtHlab8NT1wbn8vc3kdyzecyll5uzhPRw1gy8yya2ecat
rZ1FDOc2xoPXU/pckAGcida0WRR088GfNj2R1zqwCOQyCr3RtYM+B87jkP+O+G3bzxJL3bcB+Nwt
npks8f5zw7DdV2PU7q+vmrUfvQjesYr4WPAc4+KF+6Ttn6pgK7m38uklapqEwQRdWhefRpF1QEGH
FTfumUugtIY3osr52J2hUvfgG/u5hHtXSuItCbm1n74IVGyXcUGHuDsnwAjUT16iyHD2Wyu3UsUr
wbrESCvV+s3Yt905lOHZafVXC2oaah5fAdH+dH1mV1b8EhvN+sFzc+6qc0ntO9ujxObU4akvNm+l
a4N0+fubgNVdXdUN8sLnETLBEHNDrkJ7/LYjy13Eqwth4MZOojtrmZi01vYVedotlYG10V9Eqsyr
RFSdxcehaXx03ETcTUQP910SAioTVN1GcK1NweLcjZ3QwCkghreDVLXJZtpCJdC2xP0ZlIro3fWJ
Xjl/lzYshQ8dPRGI4Swc/m70fHigki+NUqeRkQefbL3M/90MKoB/TjeD5XfpST84m47uQiW+1ba7
l6jlwkmU7agfbRzB/x60aImermHrqrWtxjPUbHasN6lqxK6gW8o2a59fhLamYCP1yLOdcW+sU1xS
SRagZo8SSl1u9ODfyytaOq5QiNMNOpfqLCP1cPFbvVyto9AcsMY+XZ/ztV5c/v4m9sIaJklBVYzQ
738JXZlWl1duv5Xi/ndkw6Psz6/bmIJzHerx/D/usqIMStzRTcA02DkvIpsOfuu1LbYNz3MgM090
YD5pv9IbG8fayCxiG26k/cWjTp0VE5+ZqH/GfXssPLOlI742NouYbhpUwnudkzP3cpCa6qAAlGDz
6/+sImNwFsdxW0tT8i72z2yoP9YoFBtwLn1a7rmM7xxktQe/OV9fQpe4/avIA9TjIp7pNE2QZiDk
XLn/DyED6kxWdcGrDgF9TIb3edl+Fojv25pbPJ4tRAKkMoF/xrvgPNVmH/nqMer1O6hPZP/rmTcc
dCmP15tbmaYlzhpgwaSfTS5xQ5DoXxGV4v2sqdzKBawss/gS+28CsEe1EEhoIs89j35ZkfyCd3Cb
ljHfOqPWGrj8/U0D8HnxVdt52KdmUF9ySIv0RZvhMKnS6yO0sp8v3VN6jxZSupU6917/1fWC+2pu
jnhesbSV+j6CUOFt7Szi3QGuzDcKIyWAfIZjy75BOjeq6T2l0f9HM2sTvoh71jp5RIiS57rDbt4P
rsyqad7aEddmYxH1ZW7wDGytQFwiuz7qvE1HDt2v2euKG1fsIvThoOsHo7XyXPHuh2n7flcYsSX2
vXIkLfHUE9QRjODtcIaJ3h3BXp5Y+wH5uK91e1N9I4B3yJ8LNq+n3rNUiLOTzPyeeU334Dbwvby+
ilamd2mRktc07wFvgFr5QH9T3ZccoqJi2pImXgmGJVo6ByEdgPmhPQuT3F0uzIPih7DGOMWwbPbH
LWuntXlYRHUIP+apgq7y2QXkfEzrcvZe+YwMLCq9VfxRw7Pz420DdhnIN/uH9vBoDAoxn83U0dSb
6jjrpuLGW9QSPT0BuZVPdSvOoePbrAxnF2YkTZB2ZSl+XO/ASsgtMdQAY2uatFV79qDtmqkRHJkc
iVfAnNkWKGRtNhZRTefGdD7t2nNn5+cQOd0yorsooYfLS+m2XiyiuphwO8NB25wt7oOVUPeAIT0O
Eb3xHFpCp6totpAQzpuzPzdlFrUwbINNnNzDTeMm9jOIBIvAZsaRsLLBKEnmvPRKA4rPxGMZXFT7
m/rz9XFamYq/BDqH0NUklu3ZJZBMGxMmgdBl+Z6DpLkjAylvSxhHSzA1cNqw62ii+py74rMfD3eX
WsTlHtL1YutoXdmswkWUK8Jk2IaokYa8t6nnx80uGGDQe9tQLSI7qBs7A9BWnrHhPlcMCT46f7lk
WmVFsutNrMTeUqAzlHOidReUZ0+W/hek78ssSSbnZxLDueu2JhbndRE7MMGOSHGmkf9gvZFnuFWn
Toz/uN7A2iQsgtvCptMKMRfn0fXv28R8r/iWuGWMGzm20X/cnsNFXNOiCwEkc8x+5NNcVjvH9yb6
QSVd5A07S+Oooju/BUy7yVrqJx1Jmbh4fKGG0MiIpMgMuF2VKiUCVqQJxB56lTHAYYtpP6pcsCkV
uuL5EU6PNvJ2YggJDM5o3WEuGj2F3o9pwlnyy/Vp5bDnllnpwJBX6jH8GkrdqNdJlBZVyUnOdf6T
cAjw3KvejsymhY+E1r3rj3GJIrihksmstJ0e3ZTSydv3gvB7q0La4IcqV5efiDO0qkt9x6cgZvAh
GAnkpAcYvARp5EVJjksRDDeQZKpQZzUvfcmc1k8hqtjGj3kcTv1nf/Dgk8i9DiLkjlv+qppZ2DHj
UVz7ESD60vGOlZvnjntqQr9jzxV+UjcD4Cha/rOzNSFyF9PYzN27dlah72ReomuH7+O6l+WcegPQ
0S94neVjlzYoYVOSwa1tCKqUN5Tid0QNb7+OjYJD3DF05jL6aufAGvq+7v02BKksnPza24V57E0m
9dhUe9/9vi+7d3KsW0dmnAQXVisZvTn63BqfByarZm6iDzqB+OirS0Wk2n3tN4ACZ0XdCdTzTMmS
Ru8CKrlqUi8ZzIU4ZyHDn6dJ581AX1lii/BYcF4j4V0VleLhUfGEcJLSdqbhD8HAYWjSPi5zn2cd
cJPmdyUVTchLFwaF/1D0s/OUxGNSpQSI/jztoEKTnBU0XehdArnd4L9Bx0X1M9Hx1NUHWflCc1jM
UMPgqQ1phvlnBaHw8hOE0Mq8fzCxD7fiFP5lBViQQ2isVvfc+EHQHyanhplGOvEinmBVOiY/o643
07Qntre2Ogg6FaRLk8DHG3wKzGxYWmExua8tr51EZDV4pexX5AalZXtGEx6+czy4ptUPLoXf1HfH
Yb1XHZxB+vmrbOcigu+zp6fiQz7jp3ySBJr8zzPYiOJJhwE0dw+d6UDVS0LamjIj8RwISHA5zdTt
DZJv3jPApUXJ9y3gk2ED6KzoVL+LNM/Nhwhur0WRepKa6cdUKNOVj9iHhuRxolGYj7sOBODeS4WJ
IiQ5GTzQYTEcidIp5r0P2YlxfkxE2dY/Bh6C5JK1sYjnRynjmL5Kqth837izTpxDJa0ffE08h8fx
wQ5OOP9npzYcToGr+mjcwXC1GD6Cxu7H35zBFCZ4kKEbFhHYol0bHIZ4kvkTCfJIPvtYVd5phkye
eRdq6ZijsrToH+Dk55jh4LiT3z7OFu4xn5Qlk/M5z31wLNIO6bqUAl6GAldloX9/LxmNmmoXe1QH
n8UUD/prBI+0HOoIRLf5BzjK+92P0YkYT1J4PvviTuQJwcsR9uxhnwa082wAUJks1EuXxEkJZkXt
S4QA1AILNaVJTfpm3wxTxX9VoPk0bSqUaPsPLRkGL60dD6gDuBEN8vtY9Hp6cGiIf+0CpqfxvuHc
879BsC8pz0gGamdXFxBVZQdYlc3hi/FsGXxKvLkZ7ytsgzD/BBTedb8bzseyxRq3RreIfuC7kG8a
QcIF+zrvR+S3HM9TH0ADm3mVTb5ncdHkwvR+OgYQiG2zGbbq4TEQkIm1P1nF6sbbs2JksZsyOw7q
gZaTkiwdO+M6P2mdw72p434efu5NAp+BzuZuiZ/Lyw9RB6X5w1zIWbxYHXj3XU9VEgC5GPSsgaIX
FDM/jTW35GWAEo/gqQG/z/kJnrvXq10V1IkJkXBSfvnq1Vw4z/mUMEgQ1P1IjMrKuhp9Z+c6WEMv
TghUqgPvXlIl//lNVfvvWRG5mqUwFLXiHor0SvwmdV+LL1GPn/dfFDpqeiU9Dieyh08bn/cRzEHj
/USxHU+ZhB5c/8X4VdkflEfbYMxyrXV/HjnIgDCrKpw+VKkHc3bxgu1G8XdI9BWwYom13xQgJE7t
+B8r+xJP9KABAehouk5AdBoTqx3YTvZV038PY2OmZ7BxsbfDrwAqCFgqE6vLndcWnrzvdJIneVrM
Roa/Ws9lyma0KLR9hvtAUB/BviPJOzUzp/nil6NXvOt1qzT8BOsxNlkJB6L+gwMk7fzgi6YpvkEZ
Jem/eqVDkzs6W2a91Mx5qAMIks9N+EKkG3t1Opqc8/wBd5SyfJ6h2OwGO+6XHSIiCIPQBW0Fz60m
TUqcTSI1lYDje4p0zYUqHflgzYgjw+Gs5B0egCAcf8orKErxJ5hW+Kx61EUj4vEBeqyONRmRsgWy
IUsYLfV976iEtAfAmqVW6ViaofuWTJ3rvMNuib5kbq2E87NpWgLuWSRaytPcr7rmOEOeVgK/BWtc
7xfi15dhWhHHkHTGteWbVzSRuMfwJ1RmrCMqjA/TECfzZx4BcjSlOOYDHDsFLUqYc+VtgJ0z8Giw
UzC1r47xLONy1/YgG0f3sKhFyi2rot4t3bRLgA28r6Igcr4MQGFdynQ1Dd5PE66uh7EbQl8cK8+1
0fuLfRs+3Lm4x84pCIHzeBwp7+kBe30xvSaNKPwsCUtbmvu6YiXemQEsqihU3ehFRDWpLInPOaTS
rUp7KBmNUEPpCqBP0gYq6oj2CeA4VNy1ChKpUu07gAbdD3he1gKXoVH2jyNwpHROJYut9Q+YzGl4
KQpkSn4UIYRi4tSHn3CAqQDLcxdxCoz2Po/gvnSkUd7KH+NIVCD3XevODTimDjTuD6x0529xTsx3
go56RVpM3mjUrvGjkJCDwv+uwqyN3CI4A6DuieZYOLYKj3npqeYxlzUrnhl2AeGitjlOU5UOQynk
Y1XmbOwymH0yuZsB6GJQyhmYQRHOcSqxa10xia+B9EeA7JOhc+9cWoT3HqqZSZK28B0xuHoOsrV1
anBzbOYsH3OIEmRjZUzETqYC47AA8kgN3juIkZHwiGOFJjvcOcfc3wGkPOQvXiXG4JknuKfyXTJK
HvxMqrwr3zMYmhRTWgSx1fNeudEXO5Iy/ND2qpi/+TPB1SJLZBWNwa5neVWU8NcZphle4H3YCria
eUH7PYJfq41SETgqHtKImQkPf2Ol1z/BMVzfm3LsEaaN71LjZDVxsLUAkKBxkO5zRivSAgoRuey3
6RKqPjYFr4I7W89gr59IFXnxdGj7GlLOh76KKucHM0kzwcgx4FNu0yRRVf7k4PLQ/taTJFKnipe+
MDtCoWNJsqR0RIyKZ+iAVKwH3zMpRtqGAA6ToaFPLW5k/a/ItLgQw1sG6sHu3WxoU/zXzEWrW1xi
4YMwpl7VxPP4WEcj8/cy9qUOdgDUiNEeacCoC2pkrmNs5n0Ia116Gm1J2neACWnnTNqirL9M1ehx
nbZz6YXhbpz40ManEBvuqB5hTlcU7x1Vzw+w042lTIsO83k2wxw3j6yvwI7YgbMkfX4isEH1m6Nb
QAhB3sN0WsofXUDwGtxVNvEgbpnEbTR09x3+wU3WtZgZcVdXxA9mXAnCnpg9wBuFDI912Q6D3OM6
o6XBo2CgHT9SHCi1OcdT2JFkn/hDwAEjmYK+vUeFVxZz1jIPFnQHgMe+O9AJyoBGbEF6xu2amvdx
21dBn5IeHng1FLch9jPsPL/EOwZJjz6Yymy+XITKXTXnrobNZJxQeL7NPLaMHfhQ4naQ9q2d8xo3
IAN1pRS3pK74NdNOaizCoZmSLwRXwOYzuYjwwYyZc9+afWFKo3ja2zqATx32FmgBneIOBinqxCGd
Lb3DQLUfSbBBnF6Z9xDggh8vUoh1q0WK/pgySFuf+mOVUofq+AEWOp4pMCtVML1Erf0/js6sOU5l
CcK/iAigWV+BWTRaRrIW6/iFsGSbrdm6abZff7+5z+eENcPQXVWZWZna/7k7w8DPaYfj8resC1du
TG/x4B83wLyAJrDhqH7raQmr32VgijJKgrpSgsPsLEM0plj8VNH34CrqfVTutHBZxG6d/+EUSy2f
a1NqeR1KuxCfZhia9kejTe7ax7hZIuayald+1KC3hlsMEolnukV7ES2IlBLjQFyH2ZRXjcQLu1N6
KbIunyOIR3/uJ4aT1Zr1kwwIs8KZRfZBSyan7ZH8MKyzN/eZu1L5uoOHNTKz1FZRidxM4l0Vncgi
DzH7l7kd7nFqOrMFnzM3w/6fHKfB/Jzxnd6KTK9tZ7/XZROzLSpWznqFwc1SUNO3eTPNfRHK3fsn
bONVfbJz+vsxXVtnDMrDHOK/Qg7z5OaD9ywEb9GCdXtbbk3SB662eZhrHzdDGlRFv/7xAmL9yvMe
UgPbpI992yYwWPpdDhta1n7tUKvYevgep5wgJGfKCwvBOndy5kmMSpK2dovcT/auIaQni00Yrx2R
3t7mFwfat2r/XvZq4R4PGEX6e+wqq1x9u7EqKwdOses2m0SLamXu2qqm8rpkAjoY46cSbktfBo83
jX05E1TOm+1srbb5quEtaIurrmr/WFgNuUGaq3mTfqowAqoj+oJeRW81paMe0qHkJbmBEIuOTh3p
f9Xvuuwr/z97Ub37vDuS6UAgNTdrEsaznJ46r1Puk1GsjUyYsqmwfizLbbMJCmVfuEsYjPzhnkA/
cqEwA6qAg+mjhKi/x1DzJiYBLMR2rUcjaewM+1kEDQqvj+5ZClNGnnBA9PafzRwVBUP8MNYd5hxL
PemfroehpEm8pYgYwuQYSHzJetuprV9RawXmVx6PVu8+IRBsrCfLExUpD/hV2GNXJaSdisJPZnt5
N5Vxwle2q+plJklzH/YX3s6F+73GFcIbkqiOgBLuB7eLbe/YBW1rWcmiluBvbjWkwO1MNtOWKnY9
8ZBwAYIE49Zi6S5Oxbavqzzaq7M1C+1bO0Qma0sZTfcynOSoD50ZDdmuuXKrxU+3vuyj+qFt5wib
snnMp6I/kCjoLkEmfELX53QBgRFkL/k2hylxOGTOn8CywnpKhy0crVNQz/323ti7ocWhcWQzZtuK
6rWN/FbQUKHap2NeliUWf4qCta/Pipel+psT9bqtNO6jVtdac928xwvKyjec+/O5SUu9O+F963qT
ZpCxnD74YY97Z7NuqstSMtI7pmCiKkQ/bj+jlXPwGEydzbFaebPUD/xRycdM12EMpoepsIbiFFp5
K9pE1yavzn4Bv3mV+2itW1baEYc3FT26eSdhAGmbp8nD5UenOS7h20PnTK6L/zgwwEmoPlc1tsu1
G7x6ZbnnV5SbQ1xmq6xIMUik7fLvJLsTTMP4sy8wud1TZ+N5ilOkVDBQOu0Vl6qi7+f+x8JskavL
NK0zUK3MQyVJxF33/rIHetl8VK3EwOgkcJqcHjVEzBHQc+060kfXwYyPNdLB3kayIIQb2p+9j6n2
jj9zJ/Iy6WKvzL20zRlNBeA/3d2rDttOTilpKn375dhDzJZO7fCQVLJanuv56e2OUSYhfpO3nw8F
Mten3g0w8pIi1qP7wRlUjZcE+WThOjyG/TYGqaJ3hcxYcXC+9vQLFTYn6BLDgjmrspDzj7SazffG
Pb5f+m5s6msZeA4b/rNk/Zofznj0hrmKx2NkXN95jm5N9nawI9OVn1XQ5H10teN8C6bDYA3Vap2U
08bVdsGYuKzdw6T8yW+PblWSuXTyjDAbABLDZ9tjB5rPQXfXOpjVpPzv5TutNMUpJbK7HKPDsva1
cE4hY4dfn3e2UBEAtZHBqTZbV+Mw55aFM0xYvIrFTG8dp9zuPuxhjWJKlQ+COt7VAwBdcbbYSFvV
68Rg+Dyt7GhcA85N2acC463aI3jYnsvfvQIvDH54cU+YYFqFVURU1C0yGDKlJFRQz+gjD4vYGsna
RY++FgVLHWwJzqyTbpOuHwdoNa/W1n/4PbjHKNCvi2uveVqLRoo/bLYvRieVKukfk3Bgo6m7m0vF
hMwtP/XyGXejoPo9drMcLgEvUT6mOVkfHDTspMdJ8b06UMZj77BX+d+i6Gn482xnA1JGbuFYr8tc
lHMA6z1pOSSoK2pxpPZ1+XA2NgNl/sZu5Nq/sQs5Nd+QjDh4gbeP0/SvmRqXDyIxtX0bpW/r+9Cn
8sUHaCskioe2b9z1yaXycrrieJo8k9jUNLkdcmGvojj2jHL1nsa9cYrfcrH8iMfR70Gl7vjA3KLp
4hebe6k9EgsOvld37uuyxQhC0lX74F0id0sOH/t34ZeNJ3BsEtbMOu+dtnbBi6YXWqhjBLIXQJ+N
e38aGmsXYG94XvobOdxOwejkTvQuLVPFeJ1k5flchk7oFUegBvi2lB/Hk59+YK/xD5vBufp2Wy7O
H6M1tduUhEwE5aNnbSL4GLo8Lv6MDRsMSGOkWWZ84IBH4hcAF2v+ycvaba900CJ6XC299w+rqdff
zUwhz5Oxnvf4sBngPXx0nDq2Hws6FPtciHCbf8vGp/64rFjnWVw38ZCxwj/WY5ZvpYczPvPJXKQr
MIp8hhSrovVn4TPhYLMlhzV/6tfNJTvZa0ObsS3qZMFuWR9s6p9RVQBuHFdV8NveFVZNLpeI2dLY
5r5aLrkb1hUk4VxP0YXK77y23VSEGWHJOPWOih442UvW1w4Ce1fryKqGHaZWxzD5QMz0Ol54Z81R
7E7FYyluSHjpbcENESVC/L5g5MC7GhxfJ47r9FvKF24ByLtZ14c4tvbPPO+aX9g98EM1ZvSs+2YU
cUChdy1tJ3IQUZPIWGnQsGCWBHqq8LowO94LD38ItrmYJbzcdJeixS4scX01/QqWNXrP99b9yWwe
fPv2vm1ZbM/zWUn2AlwjLEpV73SnQA45Qbpc9dMJs/DQ5omW5Qcw/vbatv64pfmo3F8EKuJH5Bvz
gJlDpKGeV69JVL4KlUIpmaNDI3IsRTs87fnQiMNS+8vfeve9+FXSbAc/RE4XeEfWo1MDifd6PnTF
UOts8PPh94SJ+F0sNkHvmzdYJC7FHvsJRbz7AtPxp28E+zfmk+jU+Qh8OAxZw2EBgoiXsT91uxWr
076Vzn6JJqsUWbH1wju7k8P7Fpu8tC8cO0M764vazfJp7D6lv9nFqd8b/Du6oPeSWsX47bhbsX2r
1d4uxBzTC+yzFCM5JWa8xg6e2rc9F/+jr3Tw1VkTi1TA2F6dFtSQ8GAar/r0pR314CsF2/aTM0bt
02ib2MqEJja62bSe09XzG/EYq8F/tcdi2xNbNrI706OIx1wV7lftRFx55dxi+aA5wEkVRi5Il2/t
fnhuF9l1ZwVkNB44iIGTxdvuPxlIruDJn9mATP1W+iusjOpeh26riXqd3LpLBMrUi1VPNai1pPWj
7Vj7d7O2/JwArS1hStVa+3fg2nmdSoxESVPE0nJk69cU1iF0C/PP23ujrguetUNaKix3mEM2L1Ok
rMosws3xpzOE057trQPlNzHMNCleWmP5EDjxKk6ToPE+xX6jV3CZcLcyDzO41UsYiEu0g/a+wlTM
W+nfA1caCKLIdl5pb6lnA8+LDrOsdvfs3dCOQ8cI/6R937KzEX0ezA0ORiZZ7bnez6sF9Jfm7sJv
jywARS7Avv7dTBuYSlHNrjzCL/r6bjbu9g88Lq4vc20rfVbFyCTVhXW9PhbW7VGBWqgGe9LOO3ur
yps0DOfwKjy//tGsRWuOblvz1oZEIwXceAFhYTOdqZfIxZvZ3Og2a824BPh/4r6R/V8dbuVb5AV6
zAp3UeI4BtiEp7GoKv9YL/66paMVF94lwp3gwdO8KOeSDmd80Z7ynySRdsFx2cP4pTWqhB0JWtr7
uDL/OTXq9tQfl+p+uAXTneRC5b/sqwluRdwnzniiYsepZ7umS/Mdy9tENlPoPEXdtoO2TkwHVGiW
Tz6WuC9tpod+8cHc5DiCXQx7/eK1LHAnqq/dpxLK7G5bxaayMW7KG89lOb/AclV5DoJIOwevGdeK
h0eVS3BDEG/OnIu3Yij7+WEpJ28lJsZR48mBcn1D7dxdo6D0g+dCLBxtolGn+jAxBfLHRzxLToM0
MuuKPdivuZR8b3om/eYuqywTNUS589O0sfO3xB/qa60CPCOAMkq3vsIXqvwA4lHZaUWf76QeO2xe
2o2uWu6dppuqC0jmkv9nFKZoyT7Q+L9pTzT/pJnDIevC3TcYsSiP0jQF/oCp2axL9FG1Kznyy257
b75XQp7i8m5PH4sVLhTNAWFcc6mHcIPT98rBSZHlTWU2TUUpEzeE6cz4lvb2dwjycb+nFXHHZyLt
8DGslbb8dAHAxvHOFO3vfOVyPgGWKIfgFQjxZGjUtj0EqwintKVmh5jADsBFcTHm+etGt7edYwFq
lihRQnq0s+c/tYL7nAH8dvFTHf32LFtvNaQKN9uQ5bfL66DZ0P817FHzX0WXp/40AxY0Z/yG7eu+
jnwst1/zPdnHSFydaW5M4iJjePA8ekxXs994pAWtP9e+NNfeW+dPNkY7ZujY6mnNCav2TkFkl39b
3YQmNWqe6gSTKAQKBTrlVGF+eHGqzSLnRTNdkPUj9MXzobGOE3lbfybH9diN991g706jcvyVRjCf
ncvUFvKPRL/04tAVeYk9xo5z1BHE7r2LCOmuYBrvvvsRZp252nfv2UTTPzYNjHkM+j0OsOarYvvL
M7OrPj2iDeQRzV1EkzJK8YjD3VQeOwqQlZE6O8oDBCtl0J4aKjdNGwId+IP1OyD4Vmc9Vz5z0qSs
9k/TLVH7p20roQ9N222pk8f+S6PbVpBA3vbdj8VpVHBqliWoH/MRgvxkQVWU59WoPDiPAZNr6u72
FqaSHcCrbatmPLslcgNCS3hyj1tNguy5FWb37lSu+SdVGLt1hk+Oaz8Ia65D3pYCrYA2oWwzU7jN
/pA3tC0Y2VpNRcatD9h/oh8JqrRwfWJoLGJkn6Nmab4d5rfosq25FmnVI1yh69/K9REvG0BUNA4B
V2XuxPFV04bLt7mNKpYLwrisW6KTt93EKvVcP9xPBtHc+OU6YTycwJGd/Ve/1rw8eouHLRlUpB8q
6hB2bkrlv8hnH642SIO6j3ZDuZgxshwPjmDQYp4cYxZv6gqWbkqdosw3SJpu7Bru5Sjv+n9T5fZT
fDKLNOozispGD5+b8XAmvK4+GwTLwyRte6gRXscMQ+KvKqOc1gZmAN8qSXrZthyWsG9DHIBYpxZG
oiS0qvW69LJznirfYUHSjCiF/kgTO+Ejg3ZDQx9FANvBZpE/FzUMMUPi261VXlGPWDF7MKBnad10
DOoRXXWY0dFIN5vWm+Kdqbf4GNxcrdkiY/C7IM49SnrhlADBriO6+0CUKArssrG8zB0jrc7xruJn
rAr28JTPu35yeefLg78OG8hlYRMybOBGABhN3ZkEur/agFkYU1NScImLd2TY9M8dcvcpiUTcfzDu
r9dwd8Y/1ALv044xbn5ph4D5XE7TgDi328RwnXEVNIhaHH/ifcGoMenrprQOqp1COnoirj8aOlls
IAjECIg56yKLqFEhPY524RZZQTLcpb911PflDneVytAfXum48vzQuipsP80UTZTSKA9eEb+4z7q3
pDjIPgxdAimGKh7LowOxR/3VdfdQQxev3Galtq+mc5v2Ve9Vf4dUQrbXVoequsRjDvKx+G2+nFFx
Ol2qWTeYRYpqwcwHJ1KuTnAnRjhDb+PuGWIRTkXbAolntKiS1ioMRH2og6CQj1MVIRSZZ5tSOBQV
7rC6EG6f3BCl5m5gKx8imp+sPngTlr6Z8jDDOhRd7XTnQKBPud/rWr2CX0b/tlrGD81sS2JW1sq2
n+smDH4GYzM0HxEE1d8am6jHeSidDpCicO1Hy8FpUycDXwQAIHf12w7bECFr2sT+0LWKazXM10Gf
WjwaDAhDtUSfclDe/qsLc1IjU17zogvTxdXFfnDVVFxbIm6r/rBUVttdcTCviywOByu8c+3JyL9M
knN83Wwx0VQsE3cc/LFHwBT4gPyYwhCpR4dgBz/nrfLdhFji+KOz23h4hPldf5XKmvejtoJifR82
Z2m+mriVNuD0GFqowjCnixyd2q0bfdwsAHBdi1zH+R0sdXel+1umE4gViXxusLJFnLV7Ps4wuLFX
7dcVzjfAGMkYyM11KRdxXnD06u8YaYi52L2wrI66EaOLDYNYxGkl+4d1atiY8jTKiObPXXQgkqGP
qhqAAZb94C22KjIJlP1uCqcI7yBhRZHh1TZ/BuMcfnMjuTS4KrKmg1Z8uNS2hukOrUFLCJPfHTTz
an5gChniO2slsPNUIobRfTqbqEYCh+xDjk96CM2e4R+vzEM04iNUJYourHroTDHWh0FZhTr4BL1N
zwuwdfG7ZXC0rlZe3VDDHhjqdVzH9d5yl+GpQpP1m10vO0r7ZUFuPWtvmoCl91lcNpHv052UZg8f
qVb818CEvEg7HeGjt27ttRnCPT+YNlcvttfEF3eN2igTte2I1Ovyenv2VN6/7zyVKl2GoswGocGP
Lfq8L0HTfHZ2tPy/K97K/rwyUcsDbubqdxst3hvCEPWAqjb+FzvF9IZ/bPAyoJ15bWXbWcnuKfsz
qOl9QW6b/Q/THewCU135vMghePYYxf/lsu4KMPB2+NiqKo7+1kzd4jR2fuik0IoM4sDNxZ+l24Ah
zYA9ydCpcLmB6N3TDv/8B5EtTRtBJUvWNzYTxoxe5y6ipTgWI0qG87CqHcJi1UFvi+Pirv14Jb5a
zwIYOA7Dc1ThVOFA0q4pxM7Yc7HsEFc2nRcT1yabI0ZK+mOKvO1nEXPebnLeIpvkDEUw1JM+kd1V
N7ivj8uSxd7avETbmL9wpVr3c5DX35INpTtvWkFZp6Wwc+TBsHobfP/dYNOVZdLWtbhMvVbzpTCh
qc/r3qAlqYjXMUO/vANYe4fJEb0HzmyM/dNUXJgle9Tf0+wp50iGAVNLswuaa9pEfz/bnujs1AFE
jDPPHpBoFKjp4UHmgi4AnsX7YNy6gcEeAYeHPBZFkPLGRahfynU4CMwSoYLBRJ78qlLzoaD5w44p
lL1/VKIz9aWdp+qh1BiEHgtLkg8KAgvCX6p9y/bBLbZDE1RNAXkf7P4ZzKr/QEIoQLcX09o4ZTbL
fnJMpx6G5dYDgjkix5MR4xJmIqyyRjKwGxpzFfiHKQ/LZx3PxZzywUo7sW0E0N6wFH8a2inrRGct
x4c+6Nwl27xVigx5WvUKl11f3SHqyidIZGIOVTWK/IgwCuPWNRxMfzYNjWCxOznA/kgvE8VT+aZC
Xjw3j7endrk5OgKnh2d3sFGNF3UpXqQ/zxcck503Vzvucii1BZeAWsVm4tKqTYXwyiYR2siHuMV5
LTG6KOoz6Gdh3yFTX9pUEub3zs0YwsPvNX0ooFQHeLzWv/mZQbNDG+9VezU0GkMf8tJ1Vkf09w2/
zMS4rEsKTRA7aVt1/uNku2HCOvx65icF/SKH5VovQAizVYRMEgABXtLulbJuRGm4MOQyQmK7IOjb
Ia9PBl0IdWu0OicrdrE0b+4q5Z8uVOVLY4/4xnQA3+m4xnzfvsGCbW0tlU2qXt4ZFjqV5tUOJWo1
dfOP7lhHdxNKN5UNyq1Pa9yGfys7iuSZ0F194AjnjB9Yf+osb0lXO8TS0UPiUjHp/118SJ0W5i2z
ZVvc6dzjYrUjbqFLky8iugAW+o/abZtvK4hHDSNlc8OAdlpTkjfV/tiW4ayTTQflnAEj8usIXIIe
Il+IUxuv28Eva9rkcimCMvFiPTw1RQi/FlbmpxGKwaHzrR9rHtpv2xI0l6rs4g/PAWeiwfa2Q5jn
akmXTYkfVdPQKg4dgj7UXkH0ZNrG/WpzGbq/mjrfrOLY1k4Tn4tCzNaLKVCopm2DSTlTO2jr0dcL
AsigrSoSXqm58wnwhZFLi4GsmABCecy4whzzgDAMOY1fReq3oxtQQaZakY79CJdXmSiQ93MXhzC0
Xdj/WnIh7nzowZL6iEopcXtOgEZUIrIFncV9W/sDiprWrx4A34dvc3Oxz60u/G+voVtAXoeyPW6O
D40VRDKPSJEGKDqRAtF8YvPoR2ljD827AlMok8iDiE40wUjeK0C0fz/4YRWmnsU5SeDk+RJdC0V3
rHDKmO7sgqGRyS8U+z8ut6H+sfmdHWReHtXLAwRTq04zyspEBdhtntBZm+ou35SeH7VVFgJdsMPS
pYfV0F/RFdDM4zr9ihq9/SzHlaUb3nU3P3rx3PzrKrMEiaUq86o3tw+P5Vzj9rJpq3iRTTjOZ4Y6
7WYYGxhxNlouGqRWmj4bAMMMYnOiX3FAW+NjBCqJwpDg4iQ03BQ5YPFXzDNqMrntCxYILVopR9bt
UzTr9tXkXvgpZlx0k4IWW6YIwn11NMPCoyVkJu5SgCbxL5rBwsEZgu073grzs7LX+tuVhTsim+oY
CoYiny9tXs/dcZi0s5IkIm+aoQqN9RMCC5E6oT+G54Lt6hdvsQJN3+oCLg/GXniSjrmfo7j7qYQO
4z4Rmz3N3yUHYzuGvRWE55s04h5vjjntcz64hVUoml5ZoP4Ob67WS700FyPyGLl46L7kfejeDz3R
WkJb1sHzYOGXDsWq8W4fGrLZnlJvZuSoqtVF0YsClGm8JqUzrimbVlWeYDtCWvO1rD2sf1EoBOPo
L895vHdf09QA31mx8WZoF2/6JdC2eaeBSBvmIdkGh9kK/UO07/92f3FgOYlQDO9uyJbMWJ227hiP
UfEbtVAcoe/cJ0T7wS/0y0N4VBACr7O1ur94B7yrb4/lh3b9fEZWoMEk6WhRDHELTz+1Y6tPd7K3
LpOQ/dkUSpAYgeyQlM4mP8yxg/pG2azLpIEuJULppXF+9WWtzNOQMzUC25BVn8buvhyigT8NuBuI
r2Yfttc95GrlOuWX3Hxn/rSQVJ7AzleYS3d7IElmuK99/zYetF7/u1+n8m+D08MvNYE3Jk4A0Z1s
Va9MKkfLwTkUBvZYIsB5x4LeqKNru8N2RqTq/ceCSIOvH/KViRYxo4fbtyNQd9Vl7Vg7hIM2xnd4
bptPyWuL6ctdPYSgm73lKjVuu78wIKl7DRB872+3K5/12GyGM0XmFfVZISew8HnEqabZnOoeJY+K
UkuPsj+wrE07GMTsV8wuPGfnDxifIhsr08XgnzwOujjwlKsh7dSkeEP73vtni8EPMmabGHTa8Yez
07lCHVzD9mSyeKv/6a9l8HfBy+NNu6v5j6WL6ukm4ViSVnTjcQEyW6EiXee3dFB4Yh0bP/cyHNLc
2bm6xsY/twNihlWqnL7C0PLJehMXv471BxfzLnApDvNTAShxB4G/wPOiltoQaVbOxyIQqmS5ZWpK
VbjhJRFx1/7VSMamRE8jWq15sMHQO+9GE6DaGtrEK7v+y5vtwDyGUy6fWGTJueetQP3FNKTqvpCh
aJXsqPfrNOevPW65zg+WrK2jaSInG6MA33lEt/GJ1QtQhqrX3ltctYCaOfsEKtGIYg7KaXu4GdqG
PM0b/vV1G1nRGLaGrmEQg3mYMWLsEn8v1Zw6LT7WaUO1g2YPq+kNgLf+HTjI5KG1wOan2O4uZhiB
Erj/npoI112r27n6p2IDEKzhjA6DlNN75Tb9fVl1+XOMJOLNQvTGi2cP7dGgXbxanYSisab6vAyu
xsEiCL7G+AZX58GKCqmb14dKuFx3W9lM5yhimwGD8DVETcMyzJkju4j7wijnr90xaySKe6c7lMIF
kJzQnRM8qsBJnaAhS2xbojuaV90eAo6dThrLn/941o4GIhixhY8sZf5bxsJx081QQR3Ga+rPLA92
H3kYI0/r2Sd9zgIXLBonxY3BPcz04N9+OFl/YwqWICqubqK0A+ZbUjaWYOrssaFbm5sRRQtrVfq9
ll7lH6zFlQTfB1bxFyql+OdV0v5R5gzcT0wlHKlonLkVyoCBFDfO5Yt66pxmMXqf1Hevvhv5Zu9I
AevPMd+aFzzhB+uk5Rp8yYg5loBfG0gzbqPvtWWN5rj6pv6alk0eDETXo9PbVXmsrBWce92xOcoK
fxV31cK9k8RcS+m+Lf1ZGde+4s5tVBq263jWSNMkC7J9YWcyooe+07heXvpVRvc2Gpb30mcbzoxt
pViwXMsSrlvan7NG4jGIxT3opTX3wt76d3Qz8r+y8ednqQfgRtaszug1bhFS8DMINk3PjlaDw4wy
U/yQOyLKTz3M9Yiiu7WRTUU2z7REHNoy7jR5lyIT1i7nfYK28TrGZWyVPScrmzLOVrOAG+Rzz7u3
cI1Okakfofasr0ot+iYvn9xHLvYoG30x3unW2p10WafmX++WxZ+pjeTBDWjHmcdAjBcqBRBDqM8x
6sUjQK11AZZC6wI/brmYKHTjf2ovwAXbwvbiwx7HGjHyloN8924cRHeui3Q0WUA632izJ40oJEZc
sed1FF2Khm4J+syYrAim/c9aIPCAV++9lIDj4OfsBEzDPLjlUdpleLXzDhEcZAgwi6B7aBLfhH19
skZ0hvdTCEWKZB620LXIOGWRaZowZBB+8DK27SjY7mAnx57E4p2lN+qWrqFS3Xqces4sS5n+4l/G
ud9fdiHcFwEOcsSS2i8PW4cePdlo0267FH0NeiqE/cCAUajPcZwEIUKEuDo/NQ1lzicMYV8solfr
Yxy70xs96/oQbUzkbO+BWgnGK3msQmGBlHQ8X2+fl3cfRBrhDeteUypzy/nytphszDKw/hv/v+oi
wooX09hMHXAvjizeqVPxR1VtbNlAjvVWWKZ+U9+ER9y7YnpETwX2iIbdVGxX6Sg6hLqoojdky6V+
3hdo8xUfpRUlTDUuA91f2FSDSsd25GcL52V+dsu8fS2BHV/C1u6zto37H3K03ZSti6I/M/fPePJH
/pfdDLNz74feVL6vLFq8A4+HwaHdR2ZqY8W+e4fjuMPKH6BZv9IDFHnpXLxqmoI7ruWZpcZlIAje
TtiXddY9abY+/MFyoBRXf6f4tAe1NGvmoKwiKbcczUtQILbF2aW+rmodHll4oODliKIpbmXUH4DA
hHpBvxDi1IlR/v84OpPluHElin4RIziC4LbmKkmlWbK0YdhtGQQncAbJr3+n3qqjo223XEUCmTfP
vZkm995qnXRPuqzx8kfKXCqofLU0ykmKsLmtkduSjeHzL7c9bJa3S8fSH49VEa4a1+Zoi6Mz0Qie
RiYTPnPVHLqiNV6vtg4VXb5d1VoNByAzg8WnrZO98PPW5Y333LMORf3Mj4/CPKzg25usdvkBUp/1
FnEfyl/R6tFAm75k/D91cSY5k930OzEOLWY1r9e+dvqLMyT2T95pCJ8uShdShWAxNDEa/BJAYz/W
z7IJuM3duRkfMZMtI0IIMWzHJsFJtPHiALM2eIH4UZnLhCIyWXcnJvl/lgRD1DaqR/5wGIkp2XUB
EQKbzuVJ3id41lqQkCKVjOb8GviQZrvZBOWiYfRAK94xG5Yo0dSXhuEvn96d8Or4P6JXyhNFavvo
OZPD9Oj2FtcUu+4pdFicvndEMO77Bo/GoVABfteYqzC9ZJlrDwALTNcc6T/31g8eNUPFg14KHhXP
a9YrOFl3xwmrznXB1GRXGndA/u+AY7du45SHiW3mRyQj/7Agl1+FRGUORo6cMobafGyzwDqMxSbG
zq/lyB986WdZvuEFJyZmXfMoO2V8PW+4RuW1byOmahUoz/0cJeYttnl/HZsxB55LQ76NoOZjcEpm
xhtGnsMuBeOi/uNeyznNZsL8XSlYdUB1fa+ZDH4a5KAnCRMLo0lBeO5ZT3NLlkXPJf44+4yJKX7w
VOR/BbmnPpIB2ob6ly87K6Psa+aJv0dSmL8nngBv50/TAC7K+As7Ck86e5O19v/IKFsufpeg+YHX
Qe22o2E2gFznffSpxL1fhIYw3lHe2TLVrxoX0zFZW2Y6o99gyWSezqC2GbF3bpnfR/+y3lRwq1Oe
3DdKOcdbQPEndAal2eTLr8Wl49pkpmGqw/Pg/XHIsJ05kafhux+a5GKzQDzGo65ORs3pIzJzcg8j
Fj1VY1JRsmBXylGiO+fQVKF+HTpZPXZOkx4L/Fz/BoLHY8gQ3e3jHNG9witZwwu4sER9wKJcvMTz
f9LveJaKGgfV3g6EwTIjIbWSKc0B23BRfLEWZOhfendAOsItVJ48QfCkFmC4mz6TwbgLhyqCOihK
JfcGf85PxKwdnBPj1aHGdcB7XqxPFfjttaQb3tKy8mqbwGdttU6i8gdXF8RB15XnWLr1UQoNO9Sz
o6l1weJODTmvX/5Q3kY3wa34sszxaQoyMmDhI9Wdq/r+t6OlqUCFXPcxwjh1dArMDTtvWor8dyjy
4VwoNjyitFCkchkBA26jAJvAoUTm+piqGae4LIS/CbSHv7HDy5tcUAtW78WT5DFz0jTUl4hJ9Iy+
WcngrsIynzZ4KbNp37ujlzD6aoPyK88DyyRbCCxtsVgSQxA1+5wPZsHkuiV8tPgNg8qWTElmeL8T
Mhs/HQai8fUmyHA4J62Md3TzQ7CPh2mWbMAFdPGmuWfaxy2Y/Gut080nkQlkdIHjbJM7HRbktdA6
PiVOpvG8JjIrr30VUfiHQpLqtHY3BFTFo5zOhMfn7mlgOn0psFM8G9FGE1PwbuVw9qT8mwtaMwLN
C0qFos1VehppjdHGUwG+HeUu2FCNjfcBfD386xQq0dc1rtJk741RwCWVwNtuYL1bGqGWVP8HHblR
hetF2D+xZWCxq/pS4RqAiugO060ogL20fMZkNSBiTZR4wQbXgreL10riop4m+8PNOE33TAC8j3iJ
6KBySBCHFjLN2dnZJ2+zrF06UhoUbAZL+CFqTLvMj3B3HuuajIy2Dy3W/aWgswinJt3LIsdotxZz
WCFyJC4waiCd9LXKiP6xKwuKYNciRHEo7Wm7xFn/RnmYzUeo1+Colgan2oJE8cjpwy6EWsUp+wCN
y+Nm1YyspoDkM4YzeU6ScJ93Hd5mk7G2T42YlmRS5ncMjpno1BDQ8YaNwOI0re1N7PRubUsL0bA1
rg3abUBgwI8ju0I+Zkuylrt2jofHBfj4KprWX45tj6A5tZD6nI1zWu39BhfddrQdbLoilxbKiT/6
AWmQ3nD1cdVXhPw52NM0awb9qRM87+2itpqqyNsju4XuFuCj/rENynNDHf/NGpf2ZJNw+Cfl1HC8
AO/+brFEiWffNNVPlY7LFxaAqjmGS2BYuNaWzXjtVI17KSvjXeLH/YMdLN7ILKX3dpY8jNVW5aXL
ARPwKhw46GaUJkTNMyWqCf/UbA38i+uEGR+XdMIHXXTNdZQsCSXemOXAM9cNxy2yRLjtidCOfkHp
RIHYGaFbUyJ3DNnNNbm05EvWQTm3X4PJ+gHfSOCFR4UNSX9gWWDMri+GM6X2HoDKyk7dQ1sgBfId
jPNtTUEVVFuJ//nfAHuSngyhmy9x0or2RrF0lcs3aUYslXE6Bv8mfyre29ZHrevX1dyla+tSGbGc
IObuywbn7GV+LLHMDcU3EXlMrcakyA8rPvaxpqwumMwvuUg/57rqZbTzS+kfkipcHkQ3le4HwK8I
/2Jq9ft0B0Bq5zcnL2z0QzLMxAVER4jTdlPFThBTerK3cFMtGCmhXQrRHohxSNwLHKHWBzRFxQxw
dm8Mz9qYf3S0sX3Ese61O5Ol/cWNfO7VlHDxl3Ih9mCD4aPlMSEN8ZiXqKrSL/JfPP0o4D52/S+c
r7dX2pPck70u2783IvqlInCT7TMMqmGKqxBQ3CPxE/ijS0hHTeqRrZ2yt8Y7deEyxzvPgcbdYjeD
OTMVZ3hI97aIPZfcVPvb1g3zaO8xgCyf6xvNXWxxzo/u3ULU7W848NLsClhpecWJKcudwf/IurGq
GLOXBLC55cxNkYEzGULW1SUQG4EImMN3+Gn5fyWwK/dcGc1DMi1+dTAad+Km6ya+oATD+4cloAU3
kuabbtDK762lFGIGi33oVOWOp1/0lMj8LRlyr70W6L4gLvzLNWY1zn0oHESVQGWFQTqhWN6CuEzX
lAQD8Z8dS0qBqYYAabWsEmbbuUBaAAa48P9faUQSCbvKOi1zifFlLjvyQfqfaDaEMzRR17fHjHuW
YSKcSX9ncl42BlL01WaDXErj2OZDsZ8q3J5vg9Ow3gi/OvzTZq1qEd4uUevNau8EQ9/8od5ETN2w
nw//G5d8gNxoPFX0rzmGov4evQjNd4mlyO9buJoJl0nQT6/Qs6vYTTG93a4E2ei23E/z9KTWJqFP
YBLYfIxgFy+eZ0qxH/tcz8cxaqbHKPRTsyeSoPHLrWAo1N15bgxhw+hN0+t7cKL7FrMnQ9+mD55I
oFjOENsNdCuu9YtvSjiKbmnaoytX752DuKu+XNJTJuLjkbrOcQjndCYJosqpeuIlvlvo1Rve30J1
3wkgzmnggk1P9cgySfyYrEW5cjL0IHQ9K+zy58UJaaTaYDrHwgzmPmOH3fiDQBeKbxN1JkO2KM2f
mnG62K19P+bPNf5MRj1GrOpYRsY116xyJ8Q+AuLE/MVbPcbhlohfrBoDASHDT0bmk/1T6gFKduPX
ra5/ZTUK+xMa5uIeMp8QcFjlqHGo1MJOHpllxYxNwtj2OK9cb5Lliye8cvV2kcASfa4SBhnPeaE9
dpXakIlHyHVeX3yGUfFvuqE5HNBgDbASl0cxqohwl7oOF7joW+extSnRY8tWt6gfpBUETXhiJUlA
ggz8aPcvROqJUiZZHKu37iWPg5OLP6X5I3lL+ruc6IKQuRBDmS/SrHzUeV/2pPjULDitqk0ZWktA
i6rH8qkRuG3PKItRdR2WOZIe+wVgcTXAzJfJQKDJWY/W4pwmklE5U7LkX4kVT9xbyCqCV5x2sMF3
w2zu1kNOaxgSoN62yWFWrUgvU+gNBHYwKMnunWHos58VPsBf+LYp4b8U5ukK+AB4rnofiCvLP+Iu
8OVnTnpEkG50yvH44ataELNfFP46MOrs2Tppz4Qx+Et/ygM9djnaXiEjZ99aUXrpi85y6+Gw88q6
eSB0Bp/H7dkZ7FERvZvFOdtDXZvtZZLk6rS0RGbJ3dzgV95Iuiuo7c604aHwqnXdsqA2bLjvqki6
Lh7+eUk+usnPvpZVxfldMlDGk8ZBzdwcy6nlCZ8QffpzXvezQwRvPafvNzbL2xP/kKmXMPeYL+zS
LqxRH1w3HOKLH4/YuTcdGMDw3oEoDScm8qjmqTVO+OnaEQRDLR58fDf4SbWfGVEOrxDXcf3ctN0Q
3EGMsRWVMftSHDLHl/qZz2R9wsIW6n2KeXE55MzyXqIljvRWVwUWSyIdAmJOup6S2CsZ0zH7T9Sp
QdK1hzSKC5TmaE5O1ewMQCnELHl42Jqh+owtPzjFYO16yZmphsqOvUxsCguPMHYVJarUtQvIfnrw
+2IpTy780fpodWZMt/Oi2Ki9Lkm+OGmhU/7q05xMzRPUW97wmHu36fW0rGu6CVFU+Rco5T7ksHa6
aCmOdRzinye+oGJAhLbCOJLzOvL0UQxR30suQUFDvO9r0CT+MRjhdfjLOr8ZTnZskuIhShorgJyq
rou3Uy/0ej/V6bw6aMous9RU3LQpRtPAp/ESoLPVrM06Klb5/jQrvlEcxFMaP3RNxZyo1nB4PFUt
xNOSeJTNGPhfcYx08cZ3DKA+U7n5yda3dXqE1KwPcQuPvunj2JpDOs7uo8u4c90nGE6ol7rgse6K
YDm7VYynfB59zWwrmJgsek7i/vbrtIMm0EEtNwtaW77XVYtrUxBzsjHRoN5zXjoCKkX34pB19tuj
1uLUyV0g2ngs2n3dTVyPS8lFS2TUwogtb4fsGBg/9PZkCaDeEXagi2s6Eh9+8ExIG+cNmTqEcZm/
MuKBi44SVupgZZvKz3ypR9AXi2yyycaOzog9aYzsuAv9/+jKx/s+jYlBWGYPMTcum+RD1dCi2ySb
IUfXdWbTz5ip5qWNEqjDhBgtysvKIoq1oqs8Ltc02+sMlwVZpRBXOOmx/+UT8/dbvtq6LYvO+d06
JWCWDY3zW87rqC8eE5WV+HONdQPbGWnuEyliYG2kOSy3ptkmtYsTfmEIEib6BhkwMUk3ObGi7wRN
4e+t3dybTspp3FOJ9vR6Oxfvlp5dqhvlgmu+MBIyZ1EqOkQqBixqSRSF3iZlsv/OLLy6GiiFYl+M
tulQ0JuSaKbO53cTk7mDzYqusXYRqIBrOfrqLNqU06jOejDrdS4gGjcWoCcB6axShbNydnvzWzjF
4Da8Ge4wP/TRELNRcRz7ZM+QLeuPNucWLI8WT3DS4F73UK4K4ky65BxFq9QN9WWt02d38Vs9bMcF
pP2w0oqUM3PWYRmOyBqFe5Bd1NuvtBUquPQMYKdDlsw2ofAZJ30Zkgr/W4EezUiyqn8ImQrACDCV
3afZHH+xxM75Q1HGZzJxh5S7pcUSySz9VjFr61M0pelM47GsJNLxgPVOdwwFKPilDByp35u5TZij
yRqjVuuMmT1jBuaZyMiiOmeWohakDR5iE7p5/ws9kaI6XKlyTzr2iJxruGO8Hb0It4olrcJcV2OU
X70ApeBLm9zWVeW2Wl1PstI0q2ef7GGAE+ZkUETZL3bEj9lDKm5T2H3Rm4Qhk/SQmTGLQElnBT1d
iNuJxhgpwp6CACdv8IyKNK4fa8xqIOiZKK3FDvNLtZzAs7riEMWt9FCbR4OHNrba616mAk9GufhU
aJYxxrUBFSp2k1GxJg1sgitrFxcsAhKWbi2yinke6B7VEn4BO38COUU4l0PgsU3ckJi30WoV452G
2vwAGs/6qxlnOx+SUlb21dL63te5Wvtt3OY4MTSxRsmm8Ke2vyPaBzNdlbpyOMZicPpPFbZ8BDC0
YQBgHARRf8mCEYPENFQr5TNvMQhQ4TTzt52BRO7SVvvLPuN5rN9kSY2213A5GBpCJ/yFi4MPLl7r
EmZOeBB8VTK45muYc3HfC19Px9qxvT4OI3r8I0dP787bdSgXjLPgCxVEcZiIg6f923Jzd1R/lyEV
+syvtuHOGcniuOfBMQ1j18z4x5CAvuGrB83450iUWab9Cx75lPL7a+0IrgKviWvvpNulWN/d3Czr
dhocEWGHyZw04X4KDevNVTNdsOEs7mWFtPwIh05n2z5BhDiVmIUlqUdO9xWocfyF2knP0VVOVGNP
zZvysPpmmo9L2TY4dabktas9xnkjGlpOahYTWtKSsvaTAWv4b5VApNteTCtGxHa6uTh9Rh9LKpav
yloSX1D64Nuym/QWF2Etd/6qwhovqpb6Nzqe/yzmLB7ubxpUjypvOlhyEobXM+bM4Iin1/nBZued
W4JO7QPhEZi9ewMc2vsrUiOcEHpmXoBU58FYmUPIVP7S5wq6OiqVra/pYExN3VTi7EriOuZSHWcq
Jihp6tOx61FK0HAFyVd007eYHg7BB3RWfJMoj3w5CX5ye+bd9qOv1MBLbOI0AFBDXeJK6+gef/V0
RDgzUBfVZh1qKtt2rviP3Lf5tFWNaa44kc2H50TLa+0I7zt3Iv+/OEJr+3GETqZzTv+O7w+7eGH/
pLakHDEDIV/HW/CK3uEnTGBqS4/WbemgdE6Fg+690aC4xzlD10Njs3fR6lSP2okxkM6uLIKjT+gY
PAubiUBNIzdMUYwH7r2QlKXzWIXK3eeFLz5xX5PRyWCRbbqprpJDxqjA39CochDm1PxvaJPTKcpX
/bNIbZ5jYoceSChd/jk5dREbChEft9PNALfJVEgKgT8UKcGQRL48yDVaX7y2dX6CzGGv52yi5FlB
Nb6LseTIZz6u9p0S/n8Z0+V1w099m46S/nC/MramA+EWpOzV+anxs57og1bt3SLgYmxW1T8nfho8
dnhR7jTuQLTDvGTKq5vBr3aCUM2nm0YLuOKHLpLWwJw8mWEjA4V849QQg8RCqfJD8H4PZ+QvRsAD
2T9wFbm8GiHobos+kufCGOD+vHZfRmxVy55gxFspg2tXb+sqJcPBI8SSABT7y/bsWYAaIeUMzDIT
M09Tmb0HgZfPGF80GlyZuRjaaxW9hw1pD5uwUe6voDWjfwDdW8YN0cHQvATVRbu2HVu9GTzGh03X
pI+a37FP5xp6mj/X5+GL2Kt+4eefv8OuLz4yoFGG9Ws0U5R00iXeZu5IjjwZncfhjqrQdHfpqPjx
BKk+8iCq0Tq3UgGhsIbLfjUJQ3mU2OKFTxNzS5M4wTshQtNOhRUYRp+Jwv9rzG0ovxIreCA8MQfk
iW++xoDQgRfyGuhBSCpcAoeE3DI5uKjypMusfDofPtZkFjaoppKws1F5BfvByE9+lj880ljp4jgs
RZGjsNOFXDGFzBHHsWle3IFIqG1PEuy9zZfE368xO1H2eghclzMZDgCd/nbul35XNYfQtl39lA/k
pV6ITlQjqghXCiCPpHZ3g0WXu0lDX12AXVBFxRqTzCppLtOEZM0DDnP5BoPlBkA3xqpTvwIGEclK
xgR1LHjctg3c/lpBWZKmho4SbPlZU/sX8TWej3XLjqGYztxJvelop5CJ+EaJqvk/D8j0TW5Cxrje
b2ekpNhHRWyH08L4Fz/L5FfiALAcvcJuR9nBapL9Dsg5qqWT7KEuPzr8Q/N0rGTb0aoJP/g3ssnh
ORIiNTvANpldJivV8OLkKj8LGzFiY1Bt//i8ssmmhfB9XqWfP3QkJP/lP9fLrvNuPFsLeMDDMOEI
3GAcLsonaEKdvjEfw+bLH+mUz5YUkPgIn2rjPT1ODpmYB4LIw7mEIEjLvj+mA4lFO9JvnD8EAWOf
8mppvyOCNd2VWdZSq0c3q3BlT1gcvuuQZoMvTGMat8Mc4/aXMBWcLuBzMPrUvqKADkd/HIAzyQIx
ajfJICpAMmvopJB19fV5JEAB8A1mItoRqOvF77KOGA5BtrwLgoUPCqOn2mPWxtptUiwLR6IdcQaU
KXcudVfyFOOfIIYWlZIC1rP+iTW+9XhMCsKbblUJ31KBunv1ixY2YhGl80KdmcaXCiwyOAup6Kdr
02tzqcYYb6ZKU66UTaF9QQ7QWLYln3HnLl/E6iUnclwWwuJ4ZXGtDy7BVQZfAW4PU2YPHeoMQmwv
hXev1xZh1R2gR5hNYXID3owYH7Rxg8bkkAiwbOKlQlZPQcneZuSGoxxU7YLx4v3bp0INbzGhQtu+
S9uGGOCSrzCpkugj8/v8T7UysLNGlvJYsMmbaDIRVq/tqMs3E/Z2/E9VS9D+hvKiC+sw3/Ubrqeb
Vyft5+G4Yu42jxLp09yT2zned8zr9rinqvho2/jGLwx+45PsW4tnRO6SkVGVY4WHVJii/cgvMdti
GtNPK1d5btcbitASWXRgZhXIU6FsxKTT79bulXRdJQ84uNucjNMKdIptlKvehOPSP/WwctwCfDgU
Djxhx2i2GOTrhpE8Q2+fkc2Yud3vdrWYQKCngAHI6Am2UJfoHWOXL//NK8b2cwsezTCMMMojem/z
JHtt6/ubxj5vpcahvcVeHMnHXJLte4jRQIZDOjXeh/CW/Jj7gfHu4YUksn9VUR7Pru6LA/AKC0u8
CAX5P9AHSmKcK+KJfri8uS/cvL7IRlrk6trBmvyUuct4FIGLqGCCqtB7JK7auZtBxu889Oanpa+j
+m9va5vshBup+svJLD4UORbRmURZnvF6Gur6GGGJ1PfktjGhIVfIfLdZ6p4hlcBXGFgWwbZxjNce
lt4DD5LwisWOQTPY4+qPzYPqb+xjpvu2ewptwXQeh1+C/8/I7E1FSPj4FqDH9gt8YHjmhA//ydYX
MLDYQUhdZqMmODydEww/WxJBMubiiFpMZMVGZYH6AAzNp2OCnefmI43r/lRFqmnJ/gtEJ/76FFzk
gFad94aHIHwDkaDyoo1TwTVySODaMhHBrJs0WPXupn7sp0OuV3A3E/dufm506DC6C3KMAYqnfcJO
s4QOvixFyzT3vldehWUb8qFs8lzsOnurzTrP5CcdZeVfRF8Up5GAeYAjNg/DZQaJ/1mvCaTjRGX/
aIvoNokdQ/fddwd8HOmUEqNr8lQ9hAkSy5+R8KrkyIScUnUsYA0uhjyCO0JkmFjFou7GkwlWSbZh
5ObYupaZEv7QrmyPICvTJxAhbBIG311OzbPBYsfiJZiCPqsPYHdtuSXJgUCM2c2G3w1mevlIfJkY
HuHm3D3TDjo2QRo6enI713uL0xQPYlvGd4koNBcJCZkYnwo6m9vaFf95KeLUu1OWre9nkhJvVhma
QYEZbRA3Proig0csmQYjHmIc0b2xPyRhh2+t8HFeFCrEt51xRP/SUcjxXTbNWu+KMeXKw0YHKguq
qKbdkmNYMUj368ZObTmcc00C4LbIG7SX1I8045HGld3BYULDF13N5VkFK0AcUakL2YJFHO+XtCbk
Mx3IQt6mATcKgVMVJZZvVPEdY7XMNwpI/slF8oQGxd61JQgAL0jbU4BvTemNxzQs/KeJgVm15dbg
IMbgcgNlU4gEPp4ear1O5um5wV0BBTES7bARRDUr+D+CC/dyIRtrQzvvVCQIDPEL+gwlBNvsyz03
PQCNzz6KTw97iLMpmlT+vV2R7iYMJ/FEeo64xwKM/Suuia2BUrxhoXCiENj5sYgNcDP1Uxjse+HS
FAi3BkngIirNwZ2HKdu7bkoqM/PPrDtUqlWPFt3gWTWpfdPxSnEaTmNztX4nH7TH6QAdqAhMCPxb
IAYqKrsYYL711Z8I1DsQbun/lmoiHFy3jnqtGiATimufP2iBSBIP0cpod2HyuoftTcsT52fRXIW/
yndVVMFX2EGSESa43DQ0Gr1TmzMAIvp3jnGIdIoPxFpcM1tbTsM19ZwcoYqI7TNSUdTsU4+BESCR
TXA5h7gUqP8CbGecQg98aeWX7n14Gvx7UvKaT/4DRwb2MpLWoWoiw7cQQuBUW0xZN6NVVqd7bL63
QU5zC4axxF3OqJVz9rlMcYRhteeA2Oq5gTCmcqZSYjzbM5Ctdb4tcE2dTVByDkZqhG6osIj9CKKH
kv2YBxzRY7Qmr9oM2UtFoN5nQmB0sNFdfMMC1lj/GtdbmIM/dPxa2cn6jzuRosDvTT5kEeM2cDtx
L5kSfadrmAS7myDUbU1MpO4mapnCtrBAr1T5otnrmjj/Ha1s9pyOWQII1vTGfyVq3dEn8m4A14gr
plNWwglP2tUkCzClL/+SALESGcNo6NvtE7CPvpL61WB7/67Yv9KeJDA2ojQiUr8rohxUwQi0qo2I
xwESq2Kur1kiliBmy04xpItglJ0K0A1fF295v4wlxiEdAGEoAqhbujiuh2JdOOUqAs25oNsoqo5i
6bMX05XzI0rVxJFIUBPaNHDwOAtmEJISKcfWRfgaFOLNFZh2pp/3Ibp3sBeKgenutg7ui+KCs51h
BjZgw7H8bH1oUYBHfppWAQ1V3Dlmi0jPc9KCCn07yUI7oR0LhobfRAP8LeY/1XW1IgQr9E8EDSME
pkyU2RwRDUWzXxqz/Nf2CYigJjsTaN1lJbVGKaBJS9ruTneS/lCWzvBF8CwPeBE5BMZF2Q1PB+nG
R0bzg1sCZPGvvwqxcsKFzefYo3nxcyJO7pirMBBph859T4sw/+PjtjYb6+ncY2GRFReFZXY9Sp42
DLFOQ8L8XEAkuTQiLTKqdurjHFiIRlhi8k1YlTZlF2vmPt6M+RBmh6yHf9v3Xp0UG2a9U/kA/Q4k
2a3wXSefDGN7IXu86A+qryzW4VW4yzn0XWw90DRIJPzlwg44lMimfiBG/DvVE38XdzAcj0MyIaBj
nmrPZG+CEJpBrHetoso50HTZ9L0ZFkKr5HpTAr3I7VA3+ymy59lyPtBw8jNSRMuzzMEEdq2hg0H4
cBrCO9Rt203MIp+zm0lKvoHgSjJ5QDOhC+Us9L2Jx2A5TA2V0kLNmN8BcXQLr2euyf+nNYhAR8Bv
int/1kX9ofkW9GPIJK57bkSBdEnCqvS3SlGu0alEjWjvRJTE04icSUrnOQzJfr1wztTZE6/B3HG6
UxtuyUXqkscwLyEbQD1798Su30Z3W2L9BCE/qeXbpCm0hEsw7v5h7Ztg2RguOY1+3Iz8Dwg3yTJ7
koNXj+5udKthHU4hEaMxZ012SyJJ03iiFexYOnE1bF1Z0B4TW+xkwFR/3FeARF17z8KpIn2xCw/r
4+j1ZB/rLEEGhgLl8j8POWOVqyLzXdxZZGlnT6gS7Q21SNEdR4/sPEN4sbW1uhQhr2CIKgILfXC9
scUUixmR0fuFYgkGausL/L9YkXKmsd1JWejyXxV8nsJq0rn+ibietqt2LqsOzF93ddEPfI7J4lfr
18yg90Bxkr87Aeidf42qAZepWCGztlVUjSsX60yEzoH2yXdgFscWv+DIJ4fpMwG1guchQ4lnNQRY
pniYJr5+Uo8S2g9YD0Lx4TVvMS9CeZV77/e+Zn7QzXUWbwaCo9I/hbz9c+cHhaxxb8xYUOF9iqaK
vl2HzBk2RJCfv5uEZgygi4nnmNwpP3hom4nwX1WMjrfxc9RnKEhBVuVdOheRvI+h0smiN0NIKIkV
YcyimKHMo2+yuZIbkAnrhoE4WMDYMDM29bmr+QJugIfxU74kbEnnSUdN89BXt85cNiM97lK4NcF/
XpyJ6YOg2al6sky3i38KnQVRZZmL9TFsiR4+LY0PfM3gzpcPGOo5R9yaEK1nNZAV90SQVQXm6nZ1
+NCTcO6cJ+AD0orJyw9fRdh6y5PyQ+Q2lyScAqC6HZpNCJ/WnlLyoJCUsZLPBzXlQfZmKiXqb+k2
S5jti9ajSCWPEFoE7im59zNDJsHkEj4V0xR0Wx7WpTnPMVsgNosTT9nOeiwqJOchbP6OvKZb6Bc7
/eLuJCwpyeRQEd4w06luSDfEtKTJgU7PY40ih4Yug+UvOLmbjTskoNYlxeoGdQ+rEdWxw4OrGGvX
9mUMIPq3OnCLd0R8CgzWgWEgSYUPqUzkQokoPQi5YzbkmL/4hKPpDSUjQDIBf2LOVKTRwlLfiC/d
/TOISoy/+ykwxCGzKnSojv7qrQMxW34gHxmneZSVvi2mjyqvm+ITecTBe5874Ch7AdGBd2GUSpiL
P0fDiiMaRQUxfMQMfmlQnYuDjTHpZCSs2V2YE9D3i4UQQ3qaiJikDa0kvSwhYl3bHtpYEUyPcVfR
h4OMM+VDPs6oKRaKRDxUFCx1YcY7SVe/pLzgPVE8VGVJzRpeSZBPT4KhBUCYdu0yBv4xnSfUp0X7
yn4umHeJBVS6Vf/h+crVBccoVisZpgxkiEGlFiE1HssKgQ3qgXHRjUCkWR52hgSUipu0YOHHBndX
MJ/JdIycD7/WUO6aPj4YtlKljDaY4zGxyEaXuwows6MYAbsg9tOXXULMWewtzz2ucCaGjuFy8lkg
Z37c3BmjC4da++jcHG2u/h9H57UcNw4F0S9iFUiCIPg6WRqNsm3ZLyzL1jJHEExfv4d+3fI6aIbE
xe3u0xu1oy+2AR5sLGG6yq2FRJEWRZG8wgpo6y+ab3AsLiiZ4oXbLnZLGc5zfsJ0MMr7BQm/Jhe2
qdnsALhG8FLUZyBiQ5FwL1t0wFu7UXcVzy/haem7n1klhHhMRuvswiyqho8FggL9WGQecp+vJGz0
L3x3Jr5nplqaR6+ZsPqclh7nCV/chp/oK4wwL6AVpExPDdjG8cLSgE98jw8Y24B1k0a/GH7aOtz5
DKUD0q2Pu0HOazLDJRwztiRdxJ121/nM2Ne2iGZ7aEuhlvrIHnpYDjQasali4zK3z5mt1so80Kyg
7Es2VWNU7lG5IWvs5jZBPhGBneHFrqQm0jfLJqj9W5kYVxx4CRH3z1Q6bAw/PJcQTx2N9EUEiGMX
hhtriiQDPwn1J0PX97Rr+sdVrrxLPJCay8XmLeltoYLhWQItFFfD5b8n2a377taQuP+0A1yYu4Sr
Sv9p1t7XPxqPxs6DBpFrrsuIh/PFtY6uQWrI9Z1ouu8eJ90t7n2VAhP48Nw2np9SC5Lk1BM8EAaD
k8fLdGmWob9YoEEu2I2BHEccW1Pc9MLscKXHlBBMZ02b/Zqc1il+KL04zn9TtjINI1zyKvAgFAU7
1edSD/g2EYCPa4At/o7zbsuy5Kb4As0ERCFfxdGj5qh567x1XB+BXWcV3olaRz4eI7Jh5QWUFL8b
tCXzqwP/jeBT5uxbTch1k/uHKKU5siWPgRKnrL9vMlk6e5qGIHhjqob8Jjz+hnvNo+Ht1comZu8l
WNUPEyic7EXVrNQ+GBTLDazlt91JsODxAXWm3J8Ap7TLGbATHjku2BIv/sj9ed5FuY97qij6iDuP
MJ3DAmRuiFVD7/MDHv58eatEXjlP0hkb/SBdFmO8/mkzyHeMc7X9hrerYDm9QWKxMGD1IGq0hC9Z
HofTleiCdyPBBQwE8opHWoU9Eu+pROQjXjQlEivfsdKEw3lxNbhcSW0dk+aYddGT0pK0ERuVcHrP
0cvU9gj5agf5P94EgGj5lFEycudtQl7NBYzY/jiNHlQSiQAVcSlguXvqyR6vZNG3k2Hz6TsnMHlU
tBx4esvlTfG/EbDizbHeO54limDoAXd+J45XIAlPaMWXFRsnOxXi+/YQN0umf6oEpe7kgnwJTnOM
2nbQKuo3HSlqs6sBfBJ+NjKHIMEdlJ6me9J/EvPeBNfcORIfdg9OGwzdqTXEnqHzACu/q7qY7ZmE
1mR3E4a7H13UNZSY0VpzVJiba85uP2t/xxM1LwuuQ/z3fI0ITs6S5WQ2lRhxBkhRB65YlQcGEYjw
mTXM3J6pAeCNRkOa4z/wfeUlnNSdkjc1tqhqMcl2cd+EiHV2dmK6lEZXzyRmk8x59HSFLQlKUzSc
iTBBnJYm7MyLzrAwXa0d3JSBIXI/uRUU7pd2i8b9MZGHpSdOlKA+qwUL0LGqChZJosbv9ZBNEyC0
2GeauakqZ2fG4T4Lcjw+/DwY2C7ezWbJw0On/G64x4Hc/DEVFCRkxKRZMKl5vGzatUhJDXkiCMCS
QTKnEGnN5GMAsG69Ix+gsxvCS9EdNH4HPL9qJYRAsFxkFxesWHnmwkFSkxvy7Do/kC2G8pcATqnu
JqQi5CjBPvVb67hYxJPZ9PMT/IHgzbT1pI4s1ubqPYYSjGZQtRwhZhyZG5VMIqwUZWNI2tQsA7/r
NfUCIj5hUjd3LJLK5V4x9E53vGfz7pl7Bxf2ZMDlF5PmCt9oTuIKji0LIkXMbvTQiRwpRhfJ4v+2
wVDVF13POZfYcMP4LoJ5R3OZFgiLeuJiaiKiWQcU9NK7QHQu0huZ+Ni82HGgv/vI8o1TdClbtAq7
IlPyWTo4BCpMrOqCWlvan8pBSvvrLZrvOWJiQwtPjRkQin422frEyU7MhzhCE/GnERQ624r/8qXg
t4SXxWoe1FhF4ISRsLnJcboSj5IVHT4XT/uQGLouXOWfwboEA5K2B/zVLNFAYVu38pUJqWW/4ZJa
xMsA0vwXXkdjjqZfmEBoecIgtFt8O7mHEv+UxjKzznhimzV/atyRG9riT0R7LeJcxdOg3U+MxZtx
r4FjyUBdKbfdG8ePn5AKBUorNOD+rJfJnx8REZS4WPwy9lDMZCNvsu5EecbOLp7QjZLgmuYto27G
hfLvNG+mV97Wvv0oVpPrJ5iwrNnZ5hCdF3isaiZ7w6FTWZtnn1nc2YdJNURQ+tys4bVwNyce+BVG
QKUrAHuF22yNMM3APhw3SxaDUtuidnQfsi7JKMwyx+bf9VqmCOb7yZHy3SrFL4FUar4leZ44b13g
ceoRI1cshXGptQ+zO8ztfTb2NNDB5xKNg95bbudPNrMTB/pS+qDB2NgZI44Cuwtv81xHes/sGw+Y
NCfz28ceE3IRyzlkS7/0PiIOf5LadFP9YLgH52PjEUqiTlpSTqGYIkBJA1Ejm9OuseNdRmWyjw1+
eGbiISvFPOWrozdKqND0XXLZ7RmR7I22B3SxpMEnBfQnnsZfnh8P2yMym+GdPp9SvOWKGMiPoh3C
gapGNHBKfWIHqYBFYlQ8kVvYQNRzUt5WMOznqIlTdY28iOl99NFh3upWBT7T+4Bsy2PLF4e1HJtX
GJYu9Z4sV+OrYeJd7xuVqy/CNRA6VR/k+orpNP2KifulJ1mErqC1p+Zb0uW9kHdkZN3gZamgjf0o
+GuPj+U4e839HHtr90OQadP0G0GT3WegdAM6IxQ6oRlKmsvQjReHo5CwRnYwguwlLCuWayy2sHC9
Ic5oHrqgLtdHj0E/OBvrYSzysJhjFGNxh59fQWOoqjLS30W3Ot14bEys6ifqs3r37+hP9XobhzTw
oSy1lt4mLn3Dl7vOkO8slmD/kW1pza26mGSFjRvFG9CD7SxDfxN08/JksmULZMD8p65nFl31CGKf
DdISNtDreW8Gyy85U8h+1DBIy1NHw6feqXoMxYUbrr9VAAQZBq1BwhAPs0T+h9KnJAXIACOBoEIu
4wLkwqn9wBMjCGWIOZgvSaim96omaAj50fMMg2GVnXxmkeJMAnZbObFe/Y3sFQxPBTdXZ88gyGsI
TqnnnbsFKWZb9LDb1jRz/ENrk4bQ0us/EgcnQ7rHAhGLa2bqcbyr8SDa52p0gvJK2xWrHOEmHTum
THlBdNum1eTGy4TEbdIDlrpkOSUAl6YaC6Czbey+SUCKA+W7LX7XA5SkuXnEMbmWuJDXSL5l3jiV
d0RLcauy7/cN5VFCuIoU55jm4Z9C4uS/5yhEuCEhpb6EbqevDNp++djSISCPlEfkbwrvZvrOFrwp
Tkkp4/RJ07jRMAczM8nvRtFQ9Fag33xa1/VNgcxYuc4x5sYOFKEWSfbkqp73RWbEVhOQCxXdBEo/
nxZ/2PAyYbCaP5VhkcXTEdMI+9rETGx7TS+Ne9JUibSvXITI5GIPygaNndl3gUL4LCb+G30UKzbL
Lj0uLeCoGYUuyvXrwkofdLnP+7Yw2JSSnqrlbIeXEAEIYRy4kxe5KQSPkNvTKwHDtLkQpCEKO8zB
2P5c2HZqHFYkw9aDmfJBXIUyMNnxubBkAPW5vcrdbSDOwnS0Bz6FBRUBH234Wjnudqpa3x/vCZXy
qpj8QqYXP4dq+yaWVoFwbQA3QnOGtvZXTIwSKAYrZD1JUr08Tkk1uW/RolgASrxVwZNfSd5dE2bj
8JSXMztY4XcslsrYakFosljYZxovDu5RS8hPSPwIlFYuvU2eeqV4JQPwWsIzO/fK5ZAMTJUeJ5Uw
v3cyZCkz+MSgD/CKhDhUymzHuQak2R3chV6XHTo4AL5d2o7EZjik8/UJlq6cnb11KTJ4rBQenPbM
770EDziZl/V1W0fyvapCOgLs2EIKZ+Gkl3RHPIGzRxXJPF0WxE/z0DtB5b54waJyEANJiLSkGgH2
nvq94dnCgykfvFEXaG4E9hUuGV4sRNNMHs73/FlhdK+jIu7uB2Itrz4kfufsZ0V8YjMLWFDy04u+
xOK29UGwXZvwtIzqgaoS8itGbBPZXDlsKNsBH3Q5+2N3b9OGlwn6eX5jj7BR1LzOstMHN12oo8KC
shnvO+zqWDHZUzTthvP1KMnCNBHmCB5NlkE2nwbX5M8MkeRhs2qcck5aImLylLXSVgeQCCkOJNW2
wy+rI9m6xy6z9XEZY2ZbPJyQxWHKJ01xKNJqTn40vTc4LzmkPP9COo5NrpgI/R8yXL8kMwvosoh1
Pse3Z/NyvJvm1uJLzKAb/LJk5jv+fER7lp7r6kf+qYDBhROZVx+pxyUaq+Y40a1E3MyJCvFmpzCy
v0RTqGerAQO8MUfK9DHEXjy7l7pCD35irrHmo+/Ym14KjTcRNx2j0X4GLeR1h7LPN7CCmJb8tnLR
WMBhcBe4pKPmtjn5IyRqQ40VfZJ5STJYks1kBaKAoycVVPtP4KWmOVvBN/5coVkur5wq+HEwt/XB
LSsrkmBjBUCuW5ppoRgmKZFXM0uWDI9ntOprLAmUnSf+2dkdyiOp2klPbAcQxFP/J09tEL8gRElC
8OTvzFvXRBCJM1einzvF7AfcU1u9PIo19rO3ZHt5H2Ex6OIWS1CT9xslGteEDoGBQ3jOg7M3QFij
KmDV8pkSS+9XlMVN+94MgDhO1nph9BzPJFl33PLTgc8cQfGUVJAHXnpLnPoY1QWLWl2M7m9EZOyn
JJ+w001wKco7PRs/u+GGJfBcSDmp93GOJ/lUethm3X501nPUzRzhojP2WrszrjW2tqydZ5kzopPp
rAYg3f5I1UXoQUb2acrFuU5/o8Z64TVgVqi6+tfpMvdskMaRVl08Qi26atEZdikto5AiQzCTAvU9
jN8Hxt+xwYlY4dPZd/zk+33CJwWXZyC1Au8XE5IHnSmAOkd6P/b+jK7TyGdeF6BmBbzS7NiFJuiO
OCaMdwTF1/ZXnSuypMxlHLzU69E8tTMwWugQTimgP5t5AzsXTVDS0THlfAyIk1ZTyFR15cnrgjj7
U/Vs2aYQRsq94kX9BGyHr4/duoreg4AyU4DbKIfTnaBbgWmCPvT2Q7HOm77ol0Ep6ntcVMdeWL4J
DA1OYimyNEhgkq7Y7BVzhsq+s9tr+GJNFk5Vjqcq/RAtUA5IjAx0ocFWvMVQFvREC2zorebUDdjp
eECJCW4G7YsdPF5UHAQNRyit5+uS8Im0cMePCqtqk50nFmOYH9Y57Juba10bPXZ0Z8Q36IBw0TIC
tphiwrEXxxByfgVNvMjVM1SZJTijZMPUryBtoP0HjQDwlHchDDNW6v/uPY5HTFs3HgMdkF1fsOB2
JltV36VFf/B/dIUDw7r1USU9t2KLdowLHPLQoULNQbhglfNo53A7+1Zhvs/eTQH8HooO29YnQAvI
K7stM48BGFHZO4xSzcDRsKH88C0PMMNPET7R1ZC7Z0QMeAWT23KHCUj+kAt0GKzeQfFgj/X6sZI3
MQUTRUtBW7bujq0DTxbtb1xiLPWxoBE6prIL697oQTB7Tj9w6vDqZr9DhB9oiv+kiRitHebAgAI4
3G4j4CxeWfCwhsqnHZ33SSho7WZZloghJnTZlAI8xioc5veRVHn4w6SbFJ5ShPJdSeLkh3VKHWSt
kDa6AztyfAKBJ/vhvm38WbQYJ1a+l0mHgeSAA8f3nkI38IJxB9SZUkqudH1/KSQUg4c1Kg0ENAiU
x1n2LMLw1oXU+0EfwBa/LqIOjiAFWMrOyMoJRoPt+b8koxHOnRVu9sCKhmVT1q9u96DzavjD6VW6
zz7CDI28ZeaX/1LbdIhjC6Y9jnueSwgaGTGypPih8SE75hA+gqPH0mf5BPWj8qthamfI0tsq1ISe
G/9FGWC5Bm6ctUdPv2WWpgNZ6rlTL3HmgP+8CCX5sHl2Sr428SjL+xDrgLvnhkQ2j4tr0l/CMFfs
sgmLJEl3kanx++F5A6UFt1hvuT3grk39pbCMiKvjTN2lgRGX/pcslWdhcBPiaLfYiDv+GiLwnnsX
i7O9Y500wMHXc5AAFxndUr0mOfzvbKe1MzCbpvO2VVYLq306f5SJdwZI9uZXriQ/9qqf+Yvd1No3
SXsiucpmoWsD3llZqvU3Yi1S18doVmwFa48x8ROPi+d982XI7WEdbeGwVZU9zjQou2FFiUCc0vJD
dVWivpcxWva4p1qKBXcXV3J6GrGbVnczRb3Od9eW2G0auxI4MiFnzgthIgQRocbqS7XbSVcvbHuP
amTpdB4acGYob7VfvOBf5puOhE8cfqSWYP2kBJTalmXOpw8aKOPioWwmHic5pXH4HkVB5r+bsgbu
Aa7Cfcel4UQfXdMO7wWpV0Rdp0LKiyofpWxY8+aSiJaVqZ5lUd9TFouvivsS7mq2UuhrbJdm95Bl
NAbxxikDbsdNtxJzYM5wEvOOWa2vGzoEJDIcKiqpj3Mzjr19BqgU8mcUnfR+BjmdZbuBSlC2Fnj/
m0dah0oC7Z4mvgI1DTIoldCCACzOkFir9jpUXAPQnr2toRctC/3VMp0AknWwpsTI6u2+idYErxS6
cnNfDM3o48JZoOAdK9VG0TPfHuZ8E46ddw7Z2UwnxQkBHTTqLB4AinHFtyyfvObTYAvAUqXIzr83
eUWBcixxSB+ozWXFuzhWPOHlXUeXPRtqz5Emb+BttSc4bzvXwa+quFSi+0YFbp0KAXVNTwKMdIT0
kav6W5On+Udq2LARyHSgXjKNDxC8P4nYu8WvpUW1+xHpCQjtoS7pFPbgVVITRF6eDrrpxLrbn686
M1F7x9sRo/39PLnmGwy9paIhTDorBQldE/hls09YDmEIwe29Cpq/kwlsUGoLFzgeGPsWyngkm4QI
6Jxyt4OXxCEYI/ksLwkZpfVnFRQk5QRy98pUwGaHEFUa/ENCWnClP3lHlkweAC1W8VizYMKWz3RS
chMDoYZ9iHImHh0WO7n/wdd4TL4SZM92X0zEgX6wqHSXOzCwq7NXcW1SXNVbBoIXZT/9Zm4BkUIL
jpfPFAjWzHJfEf8ESoGQu5jmEciBgyrcss8BVJsRZ4MhBczgQyyj3lEulE3/uRBw6uMQTBQv73Dp
bOhcJuL6iDkOjQHO75rscyWrL5vUmNJy9qPhpcY1/RfnJ4AzOnHMc8D87j07HuHWp02qHHd0imId
FJjDH/2soZAnmbws+86jWuXgfAIPaysm44XQAO0IDRalsTaUabGMZv8aE4KnGW12riHmax76WXov
Gacvj2XPVHoce1CgV37Us/2bEMlr7qXkkYAC6HGToAuRTcwSb2slTsTUB/+Cpiuk4RNOWYlN+zG2
3nBDbu3aSwr5jgpjr2MNTLAiVvcxLwokcAOSm7wvHd7EhRe9nml/QerPbEYzXk/a1TzYaHLY68+B
1A+oOCSvsprqjN0YjHn/iocSY1yUJd4v4WMy4j/XVtHtti00V0pYITqTrL46Q4KNLklz/iQ3Gi1q
UykRMAJdw+LivNtWGYR4QwiVRTA9IfkwTlU9sKQ91+lCH5KEoA5c5GFo/3oOyYm7zMkiiMqVBiyD
7Q/h664gVwZR0DaN96n8nq3K2aPgJbk5XY+VyVQejyn7dV6kOFUy774ZZh18dpUaRAFhvIhI1XD3
Qj/embmJ8wstXeSn6OHjfcDahL0yRzNXs2kYcQ4mLXHGS9NSdLqeuNJgw4gNKOdnZwyVoT4M69QY
3cvCmQTZdFOGGfdpcsaL3PlVFUakapgQ1C7cAoPsOyhwSLEdQePU95MOtnILLEjeUMO4WTF9YXQD
ovWm2p7V7iGKucXe09XmL7i+2AXMUMhQ+NP/KBiuVXKZ2GBBRsKJotwjQcOVqcefmjj7NoOq0tza
+XF6aPNtstLOmImurN9twjmKqgjaJumeggLqwpdi4EWlylkHbvfPqNURN/U6BuTLrc1+pCNp31s5
LG0ZHbMx3t4aYdZTndvNgNIoH2vtfBG1CUbKiaQ/D5eWaiPlHBLyTBX45rzr1mdGMN/5rYK+pnYm
gddUsvrAE48jpw3dGXRlYyiPWovG5ws9cU1IfyOqADndLak3iR/xAJcHUmhjMSoVY7+85ZCIm4cs
6AjGKR1ud9fKIOAH3GnibTStC+F8BjwsdPYQwMWGBZb7TfVU1SMuWX84cg81Zz4F/TMc3Kr7rfTM
74je+cXD7OgzLezZn9UvtjtLJ1hriLkqTq7E/toPA25d6hfD9sYxGoLNAIT9GpSbZZfcPTJWthXz
iaDTZzZG/oPJu/wDjBYmui4ecaixz1/NE0VUYbNP8ZLcw79dgaLQc0mRHnYKjYZTssjmom63PVBY
w+vdI/tSljGmbcD/zMBkXtxCwXU7WCrHW7vHKTYJkJxz6KEmR34fkf8P1wExyd3iYBImCryEziXi
wEVlcrlxMJa9hQSr1wOCE8jzPAzd+G5CYUmPHntBavB6gRzRpCntZmjaifseIwgiNa7NGj4mPS5x
6N1TOGLuc3LvT8F2k24dxvOXWBRRc3EkzaXHgGyxe1rYv3nvYoqX74TLEY/SpSfT0yzC3UTA2c0t
ELCxQ0iK9HtiMpNdLU4Q/VIZf6kfunIJ+oduzFO1L3C3lodKplF2r/QaZOhpa/iHA9phyebEsr4T
Zb8Ro8oNfBD7XfmerI5hvOGXz4ShNoZHdoBVGrVcCBBUYxJgASt1eg1Y5q7c+f4CiWJVJHNMtMkQ
YPmGM8RKUxQdlFabsCR9IAEBOCCOavU7CbvuDG1kaj/72Q2ufMednv3Y4JuDWQkhnDhyR3ARZNnW
6kbyge9S286gFXvyFNBC85zyr1jMzk327ZzeYZBq9QM+aD4KPMPDHwKh5pOWbt5b1eqgtnlrFGZ3
OgUk/yhrtkJ7CB/6jMDLv1rzpXpqauXJfTNoHD0s9z1zAXNpzZdiirGwt0N8wR8jptfvkGKZC6tx
4ESi+hzIBqNr+BS0WUbFGTAR/orLNCIseQyP8JWdWbVfje8O1fdCet5PMHDNhSRB0b4s1u39zwRH
00DgoRIxWyxc2AXbTXrt8/7Yld6SHdSUDb+SgqPnLPw2fJ04J19srAiLbFjiiRl2LX82cWBylrVV
4L8UwM55mbdzqH96GaCNn1A3O5QJh7W0R6dU62PCTnLejJUbE2ruQot7ezIRBO1EgibjZo7L999V
lI0RhttOmrr628YBWxXQs9OrK0X6ir2XaaHTIMiPm3+wuy8DXJV4SDelvim2tgDC3fgpyi5Mib//
g3Wufc/u8YCmjKuij8jBfQraS7E9NGjx4nPjjk1UE0TUHwnJWyTqN/pSXiRMUTzj3RMUhmR8ztlp
0oVJqas1d1AQuvSKnWcmg7lWkrkS5gxNGgWumGHYp0nu+s8ZP7wRF7WHW+Ow9DAx/pB+H+e3xKxt
5vJqKHX+2yzxzOoBtbKSpKSCYg5/bb4GzlxwBLq6q505oWYxUqFzhcjBw0m+n2DEp+fB1PpAk2+c
O48ds4+2LYy2VPslqcPzPngXFy/0rUbJDJ4DIvX9eahy6J2JZo0aaD8Rd2D06/RALgtfoIY9TGyg
0Ir9T4QU3ffsqC5myLnIgNgEq+7RrHFYSuoDWC4nxXQK3crrTjjW7E/O5I2LuKQ8ddbYn9rr+abP
G5D1gS1LQkJ4RX+szmuYyujOjXkSH3LeZc3Ptg3ITmpMWsFjgmPjPkwz8UqLl/SOyi/dr4X2DP0y
5IpPVkCg3eaEDDVuiX22jiFJuW3/Qr8g5z6PjkdUKDulJcqm7sOsvjF7eLc5BCm4nWQI/bj5OV/q
iAAM1nVewlJWSDv4iG2X9eewraO/c0gI7tC4iuT1uq4DF5FRmd9hy8obWzhi8yHHUHLL2hhc7RRt
MYIQX8cJrBKzL+Y2dAy1uB1Fx2XbFHxL0W92HtNCDdVk05+mtOhCTqKGMa9ptndC4uP1xp01PfFr
zTcd5+kFZKFp38KUnBoof2pu+Kk0xdRhFZ/o7l07Lui7ZgS7H8QzkoJwO0nQxHHCZ2ybeFuDkUf2
IZEBF41IpQlXwD4cOuYj6NjvFsNif4/AMEbY8J2AlT8CW8y6MMbE2dHZllLOdsRFjRNVAy2R3JPt
yrUNP1hOzf040PG7TxGq6vtqSLzPHrxCf8LWZuWRE4s7JeZRyKe878Ka2SSNvEHvo2LU8jWvIuCR
JiZjcqM5PgqPMnWJiliLV0tA1QBGAIuruAvI1g74czJnOAXtljC2yG7NBXjbEAXPg/GkdGmDDUAy
HpCLLSRlSUBwz8sh6e+YrOhiNJ0XfyLbMLXu8BZX5upjNak2bnNv40e33lZHSzrTf4Vfd4JgDyom
iIhtScBWV7Om3GdgI0CbxI82bmDAaGW08vDsdiduRMU3F9tTeC+MyKaL7KrlreBnGqG8zb2n8l1v
zODeIUJiNLsQmGzph6km/ueA+YkcIxPdcqS5L+5v4GfK8ptTJ5ywrQ5T9zCv2UR9NJJN+UDCFv8W
p8o0u6/CjoSDKB9rTMIn1rIaeiKv6EdfEUN0Gu1VsJTRYyaDGiQnZdMm27kY3vzkEksUm2NsmN5u
LANl/7oKCy0VWb7lnUNGkLdVBxtBX1Xk5FQt+8M2qVfM9txURFKwWjhYgnMxyLwm9bqviim4HM4a
Zj7d5KTc1kM3+JrbBjXb5EBh8szVja89Y6bKXExVujKc9fA+KlM/sJcZxxdajemQ5IzjL023BZeV
dIc5gmJ68Mad+19SZrn5wwyJwItoW/hoiToTn2HVxDREjzhPr8kQkpnPzMglKwk9cJksiR1Z/qoA
TcjjovEIhIfEF8n46mXk+G8d9s/lF4du+6jhTiDq6lq9TY7VN8Oi7sKuBsNAQbWTeMD0EmTXOYBJ
8wwvSOWXtJ226LEfDNmxCvkPQuXJyKIGDe6+wvoJ3y+H4YdNoZrDz25AWm7ojNpcGcrHrME2n/jE
rughUlCTSDkI3ewNwxKaFw21NaTLPZwV9TUHAq4z5RnZz1qOgdljC/WG6xqGxJaDEPmSA7dl0mxc
0k+cduioVUG2BWYj2b/GDpkP6YH2z0x6+A+7cWKJZIWPy4rS5oLMI5F3qhb02m32Suq4N9MfQxdl
OhubaV1oj1A+gZC91P4W/+3Yv1TZwK68GuXyM9Kbqy0vi63SsUsojhypexCXhbPMkKn2SH7qMEAd
8cV22We/Mn3UTU7qvx4wRMGHY+uwE3p051eBwbJ+zgCLTX/Ja2GHKeDb9j9JJW5NKQg02FOXzXyB
ydq7ZXlbGDqBVkjFpC+AVxpTAbyzFrV0MfF0ZXWN6MDsSbdFla69i9LXUOWb0LLwGJC3qM7tvyWl
CKLEsSfu5gnd5UvNllmQE7cHkO3R8FsWyD+E2TPutQBtJ7vFDmpXOSz5Icf2/vRMm6m4hCi/8SkN
ChWex9hZ1DlbNbGXhSf19xYQTK6i28ayyK2GX6QjUUCAZcm/fuWEdbGjnKj3Hjh+RX0jYLnMuH3W
1P3Cwjt9y/CsFHt+UNzhtVKcQ8KxUf6ArmK+GPf4eWtFOrWpeKHvE7+sDIX2TvO6eC7KYV+4/YfK
chR9uQgAvEHVvhNtmgzepBQpS6G8gOBzuahArYqCtzyYkONYiukPHFKlfqoyx3smUt1ZzDcC5GIG
QXEYT0sahpzVQVR/QNtpXia21EzsQGPek2nCXcuqZTrJqsEeWZnIlyeiOvWlq/rcvnWCbjAxuPAA
Vp1OaBj/ykMLFw8KVWZe950VCw2QZJ/jKnsYg9W8ar6kxNk4BvSpFiyCoLr463igeJurQpPRSLjg
vrDxnqs+0K6r4o5Ewwbrd410FQzeE42mdf5QuFuaPcS5hWA9YK7lcwejuxCTYud+rmcicGD+Jjzm
snIk4yI9l+PODbLwyS4VXiYgufkbJTzsRic3hZ029ZjlzlkNjecPZFKs9QQfSelmOPERxSHwYq0U
kfmesT6A3UObfUzylIoNyUncoJnGtX/XqJkEro+Xap+UQ+g8bpne/My/I4EpBluBHABwaZ50Fqnh
fwhRvXMRRgnnKELBSb73OtSCb7QUpf1P0bPx/6YcAZ9wx/PSlCDhS90k8QubKwys8IDqgHOznF0L
VaswyX8LX4dQH1L6KfzkgcWInB7J1LHVweJfQ9IkgaeuIs/g+OBBozDgFZk2T+s7VOKyfYwxMoxv
bFWGnsbidhvqwMzO/lVqlFgMdB3K6x2he+YJHMWu80hdhWO3mLtbSn5LOGzLQaejGJ+nDmDiV+BZ
KN587C7GR+MunJYE2JWz2FfesKLvdmrovQwjpObt9xxQKmEYyvCM/XG7Nu6Wd6MXUvq7sfU6xaTE
0P/NSdI0e02IcTNbs7nG5QEfJEgfCIJW8/0Aow7iLjaEbMI4L8t42ddz4K3sD8daPDAZI6cCNgv7
y4rAvLwiuNPP2vmwxfYTVSFgl+E2FhMmSG8Re8ByuEpEHJC7xGw2q9P2m0LHU9EUvLoiw7hqIXkE
D8vsSO+X77XLj6wc3OLC8JdTPcBFMGiuq+r79Dq0sCMoYaja+kqACSac69l5+q+gCb0+QLhhLSJX
FjIVpsXN9rblMuxaYjOGW8SELSKNry/xJ8xXtuvVfRdF3I3CoFq6G3mWvOcAYUDBQ9iDwUNibreu
wDjqX1JM3aSQiio5NYR08cVRYr0FoQa/jD48Wnf8mlfUylzQu2l80UstPjIty5q6ZRiL3+VaTg8z
ECpvWxAE/VcA3Yh/Hzlu9J1AkC0H5uklJ+J3ACx24cxzTWw//8MhHZbhFpAIR7I0bOORVaRHjzt2
S1/nITZY3l3xS50u4XB0nUIWBRU2/dZH1wk3/MH71j3Vc9vaxzpquKn4voPtFXISCXAq4tEi2Tpt
jCtREuGAgM0UY1gYsjWiXLY7sqpmy5sC6vhVpVvEtqyJUYMznVOq22rK1kEWRVXwMPUb7ifhjoqu
HLNYOgOHcKM3fpzQTNpFU/hrKqn7g58h9x3tqvGPVyCynV1F3sNAL2JVcnIqLh1gi8UbzFjc/0U/
i+WUEJJlIx4Wgb1GxULSeYyn7oV02mpv/3N2Js1tK2mX/isVd90ZjXn4oqsXnElRoiZaljYISbYx
D4kEkAB+fT+s2tyrtuwIb2rhikuIYI7ve85zcHFZX22DbWrhoLK7MuOsxjQVmHiDg8FwntgHTYtz
CoHMJmdkTEE8UxqRpEk1jrK99TBhfp9pCdhw0mmBXccuBcWbdID/uIpcGmmLDNFvCOrKMeWuaIbs
gjYi6XFhWbb6zoh103sQtLP8mg9cYHdQFZA6YbNiclNEpuiPO0Y6W+1mDYeM2nYbeLQo24G5QJJI
bRgAQRXeKtWaxRa5g1WeNFmc7heDVA/JRp/Tgwb+IQLayzQLYvlFqrRF2dg5PsHb9FIwXOcW8rs+
9a3iMHeopTeFySnm3go1wqME7qg8qsEDUmgJiB4HGwGwvJoTw7TWicPG8J1yc2e44DWb2f020UhI
7ij7OSxtbpkCUcmbdNgAKfFbDI5Dewk0rSdyc/GCJAdCWTjATK6Cz0/tj3WjN8KKLTdpM+q7Ht9q
k88lNQTWPhndoMVhK6bvNKkjiibslsDAxhRTQMvZDOXO5C8jyFwG6QzAo6kZFGgeUzfswdGGqmef
mZMYhZC0Df+15zTeXLhyQEp8uuwLstiJWeP6CvIIfw6bN6q4i9QZlJ08pCnpbUfDzSCT9Li6U6JB
Nf8vawp9ARlyn17lbeHby7i1O2tjKJukTCDeM5rU0qL0gefzIk6AAmNQq3kje5mpBRfe/WIJy72Z
5oI3RlQGJSn4L0b3hTMw128ZB2B+sKAN3fbCWHiOHDP5zvjibBkgrn+17EzfB23NEJH9hS1FoZjw
dk0BhJ0ZpaZY9OBt82UuR660yNAQm8BV/88d8wLQKVMDmVGNsJ8va7kMDIPwIFauC158kUDvewf8
SMMlB+32taA+IBB5ZjmVCJcC19Jp6vYlUDI70IFLxAq8m0cyrK3oNLMoTpKuITwg6rMTTpsV0Ddq
aJ4xI36kgh8HT3HgqUOPt3W6igEGvyOdx1OdRnbOhidJK7to/XBXKIsItRUiewquGmLlXWQCxFij
VmuaVZxb3LhKCuREqJSZ/5givg1W6K7w7kWWEi98weBshbALEAKzj6FrSmV1hbkPYR/aVLgXyKD4
C/NOUHE1XfWl1C46PdQyUJGB13pvhlEqB1MVJXJnHxY2Pw0Cr7I8tKTIgnMwG/g+WEiJ1iD25HJR
BkS9UBpmKqUhFPEHLs0c7euIKNQNpGtEwUY0xf5NboOTWAItJbgLim9xZUEhUHvA/pQBSLwZBnC8
CCWxfYYHTqJstpEQ2AeNwOFkKzXyxgVNAkW+W5sbNCP4dBLrM0mNjoXurjFGzk3KasIjdEXrSfQN
VkGfI5Rza1g03FeG1STunTeAK4EQdwGaTCn2BIyel6AkENPjEapFgVGlQ9vj2RNmQA5q+W2kU6Aj
yB4cJNn4StcgZfgaaqK2vuKuMo3HuAM/cOm1TjS3LhI/aRXcnKj+OGsC/zR4diKyun2ABJq8+X6A
/YSFh1O3xCZtPThZzpE5GiXRcxFisbe4ssQV8wRrPhpm784zRy6ItUzRc6dQ06jeVbpybtmHOEV6
SH99WJcNPg9VmW63YPyrZN8mroivplARv5NrGhnHBMkRNAx0Z/GSmr75MuGhWCnKh5SK2wzrXDBe
DD+s81jyJroPzrlPRaPPeRpCV8tC5L8liYh7bKCXYwj5FpwrUUCxjpJ1WgNYhJH0niMdLJfzUDtn
FWeh9exXmCeuAppzD5QL8k0VZuzDQQCDcJHbWensZWjAKrBQ9fLrxiEy5miu9X3mWJT4DZWY62ka
25G3H0E0A+KBawa95Dg+dfICP4wamlUImGblbR0ScjjtYbHH8TFq5S4pMhf8yqq4OImAXd1VMcK6
jdQt4BqHhAmbiVVExG7AucErvMkoKwRPFIlIOQCjAERZCYwqK9qJ7g4dRYOsOXHkAwYpdnaLF5U/
9MS7XVKexgt4R8v5R4QZgSC2vs+JpIZwt+3rGYl8FqLhPhAoqXZ58R/vnUMsASrtBoEdbiGvYwUh
7nJPaB+OREGXg1xjj4zamxjknORGmXUHjfyAK0FuBrcFzYgOsIZnP0vTjm8iv08eTeUrhHA2tIqL
17Ef6dfX2Zt0JFm77ijKYIHFo2UJH82wrmgw594p6GazWbSS5sA+UiK8RepB8kzBkeZBx6Bulv3g
i4DoFnYPTlBRuMWZirOcyB26ZzneMuQe1YQA1/dCU9/PlB9ho3Q97Hu/7cwRIJATIFfdeVGBzMrP
ZXsMUZz1J2saeTkQItK1b6FQ2vTUeJ0b/ISD2FjKTEdaWdmACMmByU3WVme9YKrREXXqws+WTT1e
5g+AAwKDSRDTaLspzG9cm4Nmk010boHTMFSk14yvLpkhROoUKfqJsMAXT6z1UIgFebl0Pv6bbQ4w
Cz9ORBJetgARZX5RbS1PQ1kiUsGSaBtrahCVAnE0NOTmEXLxLQ560e/rwWPZxdNGf2SsXY7XNQAc
2Fn1wNjIcOKwKKdhyZIj4DdM7HpXdlVxuUT0I7pVSHF+3gc077+3Y4/wt+nojW/GLDW9pY2/6cmf
Bqgp8O7N+lvYZBVlV6Jp/ScfbwmfyI9ERQ+uX5TAA4Rpui8zxyAEsBd1uLEmV/aovFLUh8sIT7s6
iKRr2JYAQHXoRrH84tIoI9dBtGkrn7AYK21BBedcQSlO0qUzm/MUgeBDxoLi71bk+CveRnMKi9eU
PD8KsFRsSe30EpXIfYnc3ToUgRjoniqiNvKTauyLOX1MQFwcxtjvrHyF6tujBGPPdrFNwUuTSaow
5ivUgQwcSvz0+HKut/kBryWAgLLRKa+S7HGCkWKiWOedarO2gXtEEpG+hdCAVMM1Lo65iQVSbyE9
Fo9Q7RCFBEogaXKmwWEuI6VIDimNgJH0opbCgsFxdTzWPafTdY02zLp38g5ZF/VM2vAOi9OXEh8r
FqjM9Wi7e25fPFRU4ctHQWLB+OJhP32qcYvODLhWg2ogQQO5ZdbLd1kZo82embaxSZmKwGMWsxmK
wY9S6k4DLp4KJGN7r3EGgkT5adr2qY9mwwsWl3Tkxlj6GOiNJQS4gNN22w+0lFE+QLgFQxCfo25Q
JoUcW875gbFgn8q40l17jfmU8eW5LC+cbaQOEKXTyo5JyeNMAky9qtGrrkpwqRsDAeQXNHeEMbXK
kvvModhUYC2NC/sxB/lcvdRhSHAvuMzsWCeeoAMrcRtZtvQOfWCNZrlzbEUsAOE/VI/WceXP8d5u
RgHqss7s8lU6hvQ33IHD9A1VFcVo0uDt5r5yOyc+F6xW+rlofQoldM87D6JphyzPPScFdB+IgJfD
atAbPD+S3G9/UCULHcWZomuoeMiZLumPfuAqAVxBIVcEpWE7MwTGdMil99C3mODYqQcwy9STw2QC
8h1YHREPfld+7TNoKFeMolGlaKZqIrmWQcHR9UBn/FJ+jF2T8A5ZhCZJNmFMByA1CVM+9WMfAOTp
e6nPSCUKMWEBYPyIJaqU7GLDgeUU9LucustEw8OtPaK55jZgeRqMCbOXxl2pvtBtqMXZLwO/vO/B
CNjYeKwuzmn3oPCgthrDb7GwSkXIpDN80re953ghMUjcDOpxT4NNpwYiOJU2z4DlKP6jRKpz4140
pdm6izooW/E8x63pWcvZm2IsGmTuYAlgwtSVvSGVzK3alaWsoLoThF3UkAlMsr2w4BQiYrIWIONp
1kU+pdL1jFdDThsyc9DDHGcr4L+aApDzzqqIKrdEhYUqenQXHR4KI10liZs9Z6Uxw/rhEv8QZ0k6
oYfq6mdJF8Oyj0SwBuahbEwCgirG6jFP0NsuDO5mJrpVHyspuBSAtgslw1xuud8NdbhO0pkW5tKU
FuaAdWOjoLvrWsT9N5TcO3KU8Crp4R08pT29Vx6hqkdOLnP4wwrgwC47Yhnaq4Zrp4EDh3X3kOIy
Agfrc6xg2OB7PJboWZsbRUxLu9HS1fT9VCPvQ2cgeVtBGPMx8lSQCZcgHycsRSky9rMZte0PHOCJ
czda2YygUxlTcYrKmbx4J/ZEhm2HfMhdQjmXSPRZl0dRifIb0Uyq2JKba9j46Fyf7FpNpep2QGIf
70bJLlItMwtW642rKP9JSsllYjWrzvHEK8HSJlE6La/wgVB0DmtLtI7o6QOswhCBEWMHG6RMfvZG
o80trqkTGRj5KJJzIijjjGRyitwgQInpoqvSqmj8TmRegfO+4Mg0W4vMJiQF2eRgkersxFQOlzSZ
2rORjpoxOLBFULKiNXmTBy3sFR+/hb3HADrxk2vioDhIqbD9MZTZeJfbtIl9+s5m0K/p8IYhkRYE
MkUnfESt/4KVToK6i4LilaChSFHTjkWoHzLGlctgMsSkF93YDh60a36uRTigiD86/hzJGz3RxTsO
fWnDmARj739P6cPZj83IOQVdagSjI8www4TLUPgSxWLseqewHWoflNkoiNEIuwakmuka206FNTFd
Y0I5p01JmL60FxuLQzl5PZf2Th7nAlWIRejPwofOieQoS5xDo6vgLcJlmi3N1hjQrCkT8XKWCmdl
mHn4tZotxFGIniJ3EVAC1VvEfOS5Gq5wHoEYBQ+YCjpK7WzWjeHo1wYMcLKaiZ6ABNJ7uXMYkItJ
SnKs1ez3NcJQbLPWI6vCdG0HGhZhBmiXiOMSHg5mn6y/pgFUPlOdFjFIB4mZAYBn+QP5wHRVy2DY
pNx7nvo4rW9J+nY3A2eBaxPh7o3wivBL5OrxueeyZBMKAEuB4lKeHkeKxK8Byxvo/siIg52wnBrv
NtmKFM1EbPicfiFpLGfddm9+1QQXtmZAZYkrT7NhzhH+VtAp/g55rH2xCml7Sz9N8vuLiuGB4F7r
AR3YiE0sjY0DMCc2NOQEXKrqLr4pKkXWsK2QtnOfBP6TalQLmpyFH1bj21cQWAr8cG0Mi1xN7Q9M
pOMVx3tyXmZFWAOnn2r8Lsw+9tZOScUTpgSen0eyvsMJOxHCET6ZOYK/p8pKhr2dUFm5qH65iVeE
FfAu+drnAYEL+BjblS9m4spzGUP04FzjxtddhFF8N1bkB645JOakvfUx/FUR0pIeckuf8E3Tjwyk
Vy9LUbjGzdymYDMWFRqW+TxxMLPS5SDnFmC4Ah21lIkXfnMbzAmrhBXuqigk9ce6RWG2LBrQpmXg
IqmsPZeLKT07nT1XkZW8xpabH0uboI1lG/pNs6MDU+Ki88tkK/1Ls5OqaOPtwszQ3obUntx/Sqy+
3KHhZHsHe+b/iIlI4zaaw3Bf0ZWJB9pRw6xvPUsUeO7jwdmDD4pHiJhuZSwqyu3sprDofCxt5ogp
sLQ0uZ+RpzwSOqwkXQOqKLGARUF9bEpjspdUD0pnFRaVK/d0BbCs4AyjeFxNEnQgts7CpC0aBfMq
pDxXLIcsN6/JrB9XPjRK1jyvCNR+Rqf3MkB6cVdkvbPK1K0fKYxaOnnU2KOKVU8ntj773oDEqVc8
8x24eY7JS+V+cIs40hlWpNH7zs4rskCsRa46GugZBueLzog8EaJxHKDaZFjbOAzLWNWRvZWBP5RX
HB1MB6WSKAKuHf6U81n/aWM4Zll8pUcPu0FXJYhrQ2EUsIWjztotvHARdJ7xzYY49CoyU0AUiW33
FWxsD6ZmRodIn7Qon/3ARI+MiRDT44AEFa46JASsoTB4iM7uG3nnuh01q7rqaReHVnAY26lzDlGO
4nMdug6HmsxCg7WGw9DR+TXRr9EPk8I55Y223pT2uuqI+Ual51p24tkUZlMfPHcsb7hT0ajHL0ze
EewOBxkXlzJC6OqJRJq2s0nEJoxAnNHXtO+TxVmc6FphxEerDVj2RiHHlDMVylW0PaJ8NWQe5pxf
uc7BvKSbKtdpyaV8TWO2PAdmIpmDhCMd/bEZY24SCYtzp1PPJ9y5AMvs4RS9U32fHOqcW9tKdGF2
RtDQnl2uaweDK5DehQQ0YTVCCRHBSWyM5DGsMEm/Y/qoxusqpnlGPdfNo9VozQXyoiS2GDNx1yD7
SZCcm8cstLPm3DVmOV7jhK3VY57VNjblJmmCYkFjV9YoFcGrbzmfk3/Lbuy6V54vsGTGVHerVyRU
uXgMUhs2hm5INML2jUtzCR6AdMIgrDoWSKjiJVW8sTLCDKx7ZswrVmTeP6i8Wh9TIymLtZkUtaD/
4xoIB8QoomuyCYSzTZGAguFMJxhaZGtStato4fj7y6Wzfc6wqYQO7lQnKvc5bGXgYwamzqWGIsHY
4XcarokBSq1njQNSjUvgPqlLTi0qjSfDpJC2akrYxY9i5qLyJcSuTjM215H/zIuRDhUiokF2djjG
05nWV6g3ijYaGC2E49YWw3KGRTfmLH2NwaXyd7PmiLHU9eCy7nIkwbrh134WbZTTZc62H0MRnHFy
oxZeUGHXGfmxkftESpRJRA77kb/KNDVKjMzEWAJ7isM8WRRIsgjL9DH1c2wMLZAQJJWvJmOM02NI
valaWxgo6h2Joaq49X0v4BN0LX37jir1hGDNyuEOPDeWLyWX/6kel5xJ6upcqL7oD6x2ZfmaRLVw
NlmZWa27QrCTYT+LjLo9Fdj8rNvRN6f+eqiTujzhQvBnOj3ZROOQG0CIlsKQ4aEr6DA9TWR8Wmu6
B+RdM9vjaUNosFU9Ila0JqCfbNNnC9lsMi1LxyHonhNWQRPXS5GSsVlVDl5RTKznAiuS+93sksq/
vXDLpvU0N7ymVQVN20F2NKFAXblDIv01bZCyQOsW0+1cjyC6LsyUVt4lzF57U7IMcTREbv7DI7Sn
WwudNGz+huu/jKNfPrj0dLJN4Qf9sOrTHKme5yVUEF0NNZYS4ISuY6xD+XUuPZ8KlOMr/FW57knj
oOgKfhr7Sr4Ktd9GNzIJnRuZcbdYl1JMb6R42Jwgsr7DweSNmORXpJbmuGbo8C006zQSUyu0vrQY
TjGll5wB8VlQsafchH1raZBpcWo4D14EMIl6Mki4odpLS+aqYSMaqM6b6puttan3sZ11EOHTUA07
w6LNDW0gJiPbb4gGhGtHDwE6Zs1Sw/Shc2qMoYc2awqptGqmMRlEcZvTPyOthEIzvbB614QkTsIR
oZaIgQQC0ror07BdTwXBuHvowJy7E0cZ0bIVVHnWxGxINJE2TbYrIuckGkjK9USYl5eGJOdnf0mX
ewgWyi7SeAPsDmO/i9aKSLDL9XbBb+oEG+X6LdnJDVvEAt6q9eRHFGPWWVAJOIY0l9AqddTGliqQ
bMBW5hT2gTFWPw1pMW0pYXv9usGZmq1nVRjOjnXLQC3F1elk1hG45nnKrBnaXtR+8Z1WTV8kkseB
lHahp/dUZ5zw59qDS8Nb1eOOEJPkBlKM2dxzfwIsHkxysvdsGbFN+yYATUJjVtW9tUDjLfUNwk2r
3nkuzBxQeaS7bCIdcjaUbWnhsGmVSK9TgYNiSa+9CneJaKcap1pDwOQiSIcguYIznyFx6Ps6Qbvg
xG9AABwLuKxOrjIN0fJmJplzvg5133knOIlzD04Tps/KFcJ79cHVxgu3TTnhmLUs8l0+0cAie1Fl
l39J25sMufSBidW/xCFGP0b7kH9t4jxITqAAwnxP/l07b0rp+vfgfPS4JmsJVxArpK7PM9VRRER4
jXOc5qweXAG9EZEbAav8EG4mnjyofM0VxuGouvLKNBt5I6gFUGJ3HdW+sIo8KFqyX898DBEbAH3F
qhcAa86ehTscohMq/Q2/WDufucWH1oqYiqphEMnpFQEV0ZZenZiA58Hvl7dD37rNMdOezo5tkBOv
OGPIrNfhXPVgNDnKvkOUQnZflX37OruNHtYRMdADXywtmWizXWFOH+Zp43WJ46/bKYBmU5Auaj/a
LuCUb2ZjIISln5rp25nIkmklBsdutrKlarUNCnasBWtlT/TKZAfBqrZK7VOFHipC0GtWkw1ZHc1D
PlndD+zfUAKx/nmnSKJIQgHXI6zXHpj+fYaoR+9EINJkNVBN7b+VVNdhzSc0wYGW6Dba2tS4zRWq
evjsxeSHj3Ev0G5aIDmKw1CKrtrTc2+NFS1kMWzQZFEXdN2kbo4lpoydSyJhwCEegAwKTCxD2qIN
Cwz8u9lw9ZUgxW5set7bKSjr/tUt+wLJyRC8BA0Zpm1lya2rKnEebBkgWQG5fl+kU3NyycNgvkPC
WzMlCM4J/fp7R/zuhYdmIskrokhw1Petu4YawatiDdzMiM0PrjE09S3nB/PGiYTvbG0/57JmA8/8
XrZJiABvVgfM2h5wRGtctbRgH1jOrG2aCLNc49L31kBzyy3MhemuGQwbG1kFqs9W3hvVuuGhSQh5
32PNct8nVuOr0BzFXnbR/AJtFdprHfhyiamJ+qQiAnOXtXCRNkY/Oi67h+Hbq6ZK1EOdjN5BKezW
y7wZkKKmtJnvBKAWG75p5m1RRqXryiRuFBS3tyEsAoFNGQ4HVK29wRW98dIbQNB9uq8sx2c0ENi4
7AVUvyZLo32i5okkTUR/C5y16dc2y0C76sbmyixS1N4LwOao5l1lJ2gwmDwDSa00eqm0dvoJenEi
SaVNsKMLz7T0rpZuex/FNi0FeIZQMqgIEPoncUFdj6RfyGaB/bX/RgqZD1BaQeyHvmCoa0ElQa1c
OhK4h7N8IjhUVjOHOzW52IngmvQb7KoT0HHbPFHgD49JjgMa8+D87OvJPpPgitCB66UDYBLPyhXv
OEn3pOplGPFoJ7KsCj7LkJbxPOLlNHYgFC9nI+p+HX22oQYO0OXAjRiIsdpB35n1carsrF4CpsG3
AdGV9tLeGDOKIxwWy2LbeaV9C7cErulQyK2pVXsFkc7eYkKyTwFsri+5JKqDaJB2w4lf3cdF1apt
kIZwLloubqzCgdO1V1aOKJcqCiqLhZ0GgtZIDRJgVQ35ROUhbl1rRdIeJK3GdDyNxhlXw5e4gJct
pS4f6klZ19T1WnziEG2+6FnWRJfJgMZggJjZpE/iDVW9C3BoheuC6GFYm4BOCHQflORYWOmGjTsK
4dITDsxPiAiGfjDpH9E6bubsur9Ue9gFqChJ3hp8LZgSd5CAx13bmPorbVa4gHNkvKZESewjZ3J3
OJuqPeahbFr7Mc60lS5mke8dDs3li5CQGjd2lWuUlwSGOkujCVvIrdz6uBVUg5mt44zW2Q6JPLlO
WVCCxaeoWJqBB92yavHfDqktSF2VuubX7rjVkWM5j9u0zQeFFDudoytcBnN4DgOilh4l6y3HAleR
qzllQVQcodb35LbQiaeaJ8iKMfzAXZlBk75ljM0rP+6cK9TVMK5b271FwzVyMOPfmnooEHpKE0Nz
IzNqkn3/TZtM1LBq5bSzvUtbuYUNQVQqHkdu/GM0E1iN6Hk7tDP22YZErehUN+C4IORk8Q9IrOq2
cqh4kdCctoehGx9Az2TOjVFkWEJG1neyGew5BfgEtWiVOSRNbTrYvDARqIBoaHdiUAeEdqYqFjgk
MBynTTUzVW16OSlIXfq8/XkStKHYEEzQgek2g2diEgoYEgKcbAIgv1Z0Qhk+i3ElkFj229kWOTdD
4TZh+Yj200y7VakMN1AbwIQkrmLcQ5iiu/rWVxhUdCUkLEmSFqGErcuOO3C3Ss1ZuA74MOU0aiW4
pvf1kYjjuTgTjCyap0mrgb+q6SxnPLimohu6b6VPq2cVQAZpX5E8Dnj0alKP6SjoGBcZkxz/d7xy
qV5fhpzndzSrYDxOSxE64X1AoAbnAtgRYjp47Nn5dxqgkw8lWjuY5LhDFP50H0nXtvZ//et//9//
8z7+T/ydKh8Ytrr6V9WXt0h4O/Xvv7y//tX891/33/79lyD2gJJrYBkO//7+ep9yP/73X+b/coou
IGIozCE/JebjxUu8yJv80YGEd8bMeP71U0zjk8fY/3wMPRO6v2Yq3mn5mGsDANiqHbsHChT0dO0K
OFTQK8QnE8XcsEKsSN7yrx/tfvJk659P1hzJoHnzBesqd3eYa0L0e+1waPxY/uYRn71D85+PKKG3
56L0kzcK0PcmevAlHIEIyRRt3LShufnrb/LZYy7v9m8/FRCxiuwK3qEvECci8F1iAFYwajxzVcel
WP7JY8ww/OdjPMrrOLXr8YpWeQaavj7Cu1hHDpRAbqq/eYjPh/3/w84Mg38+pIBiAIo0id7nMNqF
QhBLoW2qu90NzUr2r7A6/Prb/PznN8PLH/C3l6bbYSSbZ0xOlpT4HjVTNz8FEOnyu4a0OLS2v37O
Zb787AtdfrS/PUeRz63LdgD5TAkGqw1VU1zzT3/24Zcv97cPHznaDi5lzjcSZihWWwPB1m7dB9/+
7OM/rgHN6JQ+C+6ZyJipgVCnyfhj1cpe/uzzPwxcl/sZUXqz/WpSUz1R1O4RVdg9FN9ff/7PJ4YZ
fBixZHlnlz5B+ZrT6r5cqqtlVacAYHJ5kKxuvxmznwyl4MOYxdXpKYKN3FM+4vVGakFntovllpjn
7Z99kQ+DNUZKzcWuql59tFGwlPC7Kc8Ol1ljvuSNKP5srAYfxmrM7dFroZ+ejAbu1sJoFL6QzEjc
3/wen72oD8M1mC3sK1g/X3FC3EPOdTbg9zfYd83fvKfPHvBhwPaTWXU1doQTMKL7yzVkKTvM9qbf
9Mdf/xKX3/Qn0zn4sF8lSLhiINrVa5Ugbs2M/JttFtNA5JJHpmY7OWv81Uilkdiffv3Ey2/8syda
/5zjOPoM6D1z+Ra03r2KjR+TPZMVlhNkZsWU7TJKPL9+0mdv7+N2Vc4CshJmGx10l+SbS3SVTz0G
ycf510/47Lt8mPDtlPYZN6zyDU4t+tAKwvgoUzSdiHRXGALBq41j/puv88nK63+Y/TQbq1TbPvkY
wsV9FTc+OQHEMGCv+PW3+ewBH+a9HsO4RSuSvJlhdT96uG/8DGb0n334hylv0Ye50Dnjt2TsxGKc
UQGJJk5/s/t99qd/mOmYOhCTx6NxsjjFDmuwP4k6Z11UDX821f0PUz0up5S4sV68ugSHs2dYmpBh
NvBODze/fkGfjFb/w1y3ov6CbbBIbCRhaVwZ/Bz2BgqboKlL7WFc/foxn72pDxMeHPBQJX0/nuIC
tuShx/+HMyEWc/6bg/ZnD/gwvzGOTf449NPJ6/QNlYN0Q8lRb37913/2kj5MaTVix7K60vrv1lT2
xKp0/cUXiiE6+c00+OwZHyY1TfwkbZrJOaHnwJpfRM9Ydp5IhM5+s6p/8oa8DxOZSrvoW5TjJ4/w
8nYnqX4hkS8TapR/9Ja8DxMZD6UQYdbSEsVesrjUpjE3GHo5VyL7zTAyPzmLeB/mc2qYbuMEA8OV
fnB8UmMx6i+4Iip9Owb2iPJ+apOhhNGigua6LKuyeiKGkvY+ja4aHNCkAtP/GpIAMbwZHMbHajUY
0DufoEHNs7EwAziL1W/eyGev/MP6kI6e4KMvG6lRIMyGjno1pK2z/vX7/uzTLyPpb8fWsO2kigaj
fDWd/liS0Aa5BUfGn3345aF/+3BCfsYiosNxor8DuLoc4PFXlEx/d6n77I//sCAY6WBBlzKdU9/o
G0xy1jVuwfj6z/54659/vJhUV09TS78xTSGf0b22F2HUkZL468//ZK56H9YDXQqb8gNEt3gaQ+vo
pL0Fgt4ifAB4nFA4kX79nMvU/MmhxfuwJqQxSVmAba2DShr6ZNRHcZUj/hsuJrnqqsYvidj52Krf
XVU++WLuhzWCeqkdK9A7p6gduP/6BuahVuzNvp9+s5R+8ru7HxaJWgeDm9PYODm0czfe7EJ+CLzH
X7+vz/78D6uD7FIvcJAhngxdV+jt4oy2BXXQSoGPxWYsm6vfPOjyC/zkl3E/zOwqM1hbpgmbB6ab
AueAnfaARMuUOPvwCtFRmt8T9kHlfdWKPOxPtNzwDS7rWXrm7SU7ftCrsMeLspvbWUWPfaKMIbz2
4xqvIH5PJ222IYo8827IkCk8tOxB1slw3EvoGmiNCQFFHHv1aRIInGllQd8H29VQFi1Q0xKi/VZV
wn2NkYSdSg+H8KZOeOWL2QRweu8PkV++jB7CgnnJ3VFBb4H2WodbF6SW/zBII1bXpC3bRrZ00QE2
d/QcSvMmhU9bbOwUgNyPIDT77DWwLep6UeS66puWaQjeWOA1CZ9jnK0o6bmlVI69BTOGKndPoIi0
ut9cIz6ZH+6HFRAsnTM3cTK/Fxpyb0JXCjb2Q9sZ5ta3seMg3/oWpxEN8U4avxnAl4H6s1/+w8Ko
EigE6PpnKh6U+/Y5yXLt3mkG70WO3ewOKxdYEH1rVBFkKIags+3VrwfdZ1Pnw5KJsJaQRBl7h3Qi
X0PrwcaC5PbrX3/6Z3Pnw5pJQGai4enNRBC5wR6F23zjdMrejxio2t+sZ+blw3728j4snFOjJp84
TeuAg35n1UovPE0PPhruHM/dq6F8j71gR3P4PHnmUrTuPdHFvytVWu7lMT97/If1tPZnGAC1FC+p
MQfRASpcrh7JHklEsQ4cod2tVAortFfCMLxCV4sivnDzKkgXgNUnSFPwv4+knGJGEpD5yWL2WAVW
HsR2cm1HiE1nyGDzdIjbOMRI3Fd+elXCPZj8s87KdMq2U1sD66k72JnndELmuy3J3kKaArMufw9j
VCyHNsHbhooD1unFhxoSKmZgOhxwZtH1aPeXZBcwIb3F3wHmw9X2Gq7XgES1r8h2J7I8hZJsjX5Y
3YFoNrp7GlqzvgYlzzVCtqOe3nKT/fBmBsAqzwGwlPkr6XLmdB0UinRDlVqsOmBgA+26i6JNKhUs
M2QZ4jS1gSUeSJxynXtMDrFeR12W23e1qUkqaqsOcfUgAB/NQKmJdzZKy3zEAAjjNEEWaB5DXSTh
GYALzNvewFaBq7cleND1ppmuFfzpLth7/K/c2gTseKsmCIkmpcnTt1sXgWRMr9HBuVQhLMpufMO6
mMypdeOMpLe3j5WYcpjIFuI+r44utqq2Ce0jPrUBY09Rkx9QQd6Jj0OggNIiRrAcYvysOhQLvomr
3sgHQYy5GCkPqfXA2hbsoSvm0zV2zaE6VuCCSwySuou2WJPy+sfc+EOQrp1MD+22wEd221aXTFxy
PjF0xYoTt7HsfGVRhgUvV0VvlZwM984AloscMgL4E2ywEeTEyuLQIK2P4EEH37quEI0/0lyw3TtX
6zJG4kITbbgdEheU2BLzR3BhBxOlUb3LoeRWEtU+rTu/C0P/++SOVnyHzdy1D1McZm+Moz7adn3s
G6f/x9l59caNNF//ExFoZvJ2NBqFsT0OktMNYXtt5pz56d8f/eAFtL1q8o+52cVqAfZ0qOrqqlPn
APtwAE9zOgez/QaSoLC+JFGeLHcwKbvjzQx3bR+hzulXE5dpaVhPXYm6I1wxwGiPyIgF6e3Qx4a4
80aA2w+U7mAjopRNfZK8RNfQ/UDrnn7I4FJIU7BxER2yzUxJaeqLdrgJohCNjQRpGJphUA4G3CPS
+ZNpz4P3FRI3hz4dON2gpqWNy7knqYnN5XQ4ll9CF9zGsYCMDwa/EHjsbQGBknk/AnFuT45ZNoBc
Sl4Ltys03j7VpgaLDfD9KnlYxdO8Rx+oFKouiV8AcYqtqrlzKMAZtzZSJ/U5a2KYYkI/znjmhemv
lst6/EDiMIohXXfq9UB1A5S1U5i6/SMQchSE6LMSHGEUaP3iDn4Kp3oLoGttLaIKDYD3aEyaDV7J
WCBU59RVxkfkacrxg6s7JhJPVuH35CniIGr7mwgU5bPXtCN/oaOOuuHBcAdfY0koyp30AuhNRido
9ta1jaB6Tu3K9o9J3fv9uzIHJvdphZj7YAjjJL/AUlAaiI/RNAD7zFQkd3R0hs13GvarFPrdOcrH
P2i2Z9FTDr5teRQjjPSH2PUy+85GBV27DVlg4wj3nJncIb8RwqEskG79GZoWDbOYlBPDzAJP901r
m6F3F1pjGNynyL8UD/aScaKgEqNXyEdRS3uEiMxFl72CaRK+8AzpgkdKxqb2vnctRFWgSyqq+EQu
GCoXR4MN6QkAbgxCoTG85yAzB3BywJRjitf9KrCMhmZ71HURTV/5Wg+4yeqAhXgn2i14hcF5u2R7
KVjFVWxJcfLoQswKxUFzyZeRWhsNfsg5rHi7P9uXser7UpRcO0Bm8k5oT4j1NN2ZFnnOrjEh03Bd
5sqSIuVQd5J2nDz9YrcOFMBI/iXGI8pY6K5sz0Bfo5JX7lpLipDTesxcIon8LKBTOdBuGd6E8crD
zKnxyzdtH91blpajjQKMvBzdf1ATuo+S8qzZ3v32b1CENNb69xdvWCtIRc1FP10snYQEWRzUjxI9
vOnoZrouqWKtG/hiiLo34lZzouXSx6H/jF/3siO3D32Z21NYV+u1VZRiPi59P2v6ZLg40JAS5Ee0
F2beeMxFXz9MUA1tD6MIpC0p+KObRk+sMM7Pnp51Bwiln72sfF+30T9rPEZtnQwnnDEGccr2gKqt
kQLBMuzB45DZBD5fe7eOi88wOlC1SQ5p2vYQqqWTgr0YcieDrrXhsiwevaI5Knhd1p8SuC19QWfP
9iirwbyyQabkCQB9gICJyukJOsoBDbuA9hIIBDxUhprwQ5i5cG2677fHUngFU/IKlpdH8Oyk/cUb
uhK2ZMe2jNV4PWH2O/uiOAim5BdyZgELTCMehYgvIWzPXmlBtEJVHyGsR1HQo9sDgUZ35df2nBQH
wZTcRNmB7Wx7MVzqJkhuyxmKObh0IQyf/J1kkAIcoZuSG2gROQqqzs3AhfLg6JMquIUv5xEePOhd
I2jVbSCUaLygqBJBJEAAu3M2VIspOYcUfjuYKZ3hHeGbn59Mjd3yIHMtKuu+LUuLUieP/YU3ZAgX
E9qNVnaoLK3RvZ0foDow5r+9Ez0yEFTDWkP7LjKBdwGMHtGDCYvUXnlFubaS40D+LC5Sd9IfYaO5
nePxXU87UI+gHjQXcAvxnuvh06QJ+gZSxL0Cq2pdJedB1nBYYDTMziGHNKfbHd6sQNwYPucG6uYn
+NPfJj7D+UX0z/YxVZm57Ezg3+q7eV1JV+cNNyDWiszjRI3aSWz9u1muutLaEMKtvD2gYusMya9A
UqfRTkTXbz+tZC8ooXSrIE8MgOi6ASRnErsaOgSi6J96ssjaYcWIknbSYRO67vuSJ1kFeclNzwuG
zW8OGk8/8oLTd76uOAKG5DZqx0IpOnDmC8iKyPUONQ3g6f3Qw7gRwew1IHWDRnziw7M7jo39NS7Q
5YsPCRi8+rrowpDcipdAEj+m7nAZWwTaZ6uyQaYVw43uG+Vxew0VztFYD8eL6GIUJhxa3jKSZ84a
eOiA61UayQN7aYZ/XB/OpD/bAymOtyE5Chr5davX8/4STCgZCQ2dRaSCPRoN4HAlR5GddXcYdmJP
1WCSz0DDfpjCXM/PfeVnCESP72LCvrrOE/pRi/cw5uwMpFo+yU+EdWYWouJu8ZIKfJrj3wSgEmHr
cNqdM6Dyf4bkF9LUhP20i8UjdGn0fXvD1xlf5zjiQn4BCa7ovh6b+Lik/ludzoTt3VL4Bl3yDbSi
kbkKp/oCstaZb1YgI+3wQFuXnQFWH/BKUKNLviFvwfaXCK2f27WiISxepOwQXHAxdSYKZpHzBmbA
/nTddCRPkdMUIayhjs9Uy5zwhhaBeKLjqnG/bX9/9QmvzUbyFWPtJIMLMPVSpvrCG92HkNAzDkZv
k1gYDagsh1PhLWGxV6V8dfkcw5GsCR4FUZtwc548OE2sHFmzOWGbrOFDGQ0nlyf4AeLRj9uze/WQ
M5hkTQ6Ufn5qu9a5BakMlaAefk4H27xZIOB83h7i1fPGEJIdORHoH/I+4oTUyXzKI3DgtM/sAHNU
v1+yIArETgDPJdRwWtjd8hyooR0gp6o70EJu/37FEHJVK58gSqVQRyCbrxzBPtgYx8XbTCMEEttD
KJZILmv1VkhisneXM6SiJZoUc/nL7qo9C1FNQLIQw4KL1PDa5Uw20HuAKTM+l0PwrfF2UT6qESQb
MTwITep40k/hHKXHuaNdAEbA+CEjX3V33RKtQ7+4zILIHNxxTJZznSPX9Kb06BH60JUk8K7xI45h
S7elWDp64htUIghKkQiFcHlYrHbnLnnVifBxyaZje9aRpfDgn7CG+Ej/0PpkQLuc1FpzNvNgL7BR
HSTJnPMMVg0edPopQAgNRgWao4go5ub39iao9lkyZQP+gNlJffYZ7KDAHuiXDuMbbbeCrPr9kjk7
Wh6JRWeXLVMbj+nsjpfFCqfPV/18Oe8GL6DlV9A1n8akbE8BGejTEC4//GC2d/BQit9vSVcf0o+L
Q7MAGkJipi3Nnb3zUKfLjg0obgY57TZXK9Q4HIOz1ep/Zsf+TRfMD5RD3gVhNdJhaz7SHJgerlss
yaZp3emFFS3zudIXuG39cYmK+WC5/dqg3/WuFuwMpLANOc9GFRpCkAKZ9jAIv8OZoJ2cjCaqLBw+
TUbj7BR7VWsnmXdrWYYJKiU4l9bwVaS/wqLw6BErjjA6n3QaPxDvRmZwe+1Wz/qfmAHZIsnc6w6R
kHxux7u0XrOXWgG9bvdp1M2zL3Jk664C+DGOZO5zkJt9lTl0KwqtMM5WYhu0kJrjg093y86hUx1p
yeZJqUQEOYVxglbxITAd+v1G29gJFVUfl+wdWF+w1uDNs5gN7y1ay8i0VZkXvd/eh1ffeY4hp9dQ
8O4Dw4arc2UsfOxTMd8KAF5wSsHTSznzSMkaSLo/nDWxm5xUnGc5z+bgJVvatAzakdu3rZfPj7Gd
xKcRAbkCHdadsFThiuVUW1lVidsPlnEyeUlCvO0uv3uLPmLhQshzXVgiZ9dG2gUFtOrzOaCF6rl0
0/kB0h0a5Ld3R7H5cmZtHpYWXusCVqQQjMihdXNIi7VYo7ftugEkm0efgAs9s+Zzb/dkxej+oiMa
rb/k13Xfl8wckdV8Leia5zkbwTuVNox/0P992P666hxJxk111C7gsjDPoNrDE5jXjEol6TAKZXRo
h/qf7WFUB0myb2jI+kzomXEKUfxA/av4RRq1hi6DXOr2CKp9low8ROvWGOPKPAd9/5My6Hw7wCdw
uurjcqarL5AIauioPufwv70brTj9g2Jb/XDd16X7HPI/rwiBfZ+DrPyMu0WY2w/C++2PK1beWG+P
FyEtMBwLgurIPJdJ8DZ3aMConRolWLM2dy491Qjr0XoxQt34pZ63sPavI0AJHN5Xg/198gBNbE9B
sbVyFit0Xc1CyA3/XQ8mqiqE+zW12OsOjpzASkOEXMyV5SVH0unGiCn1mSHX9nW/XbLeGgYrOPF8
4+y0RUNnrRt/1Y3dHhXVykjWa4BMmmJ9Mk79qiFJ6T13xY2Gbqa/sziKu82Q7DbkSkbBuvI5+MO7
3DS/zMW8sp1F9z0spRCbezDutvZBD/YKSKrTJNlxXpOaoOPGJ5UDYQloGXN4gFzRCQ5D4u69lBSD
yNmpPomdca0kQxmXp+Yh7kb3Ps71kpQOBZftnVeNIVu1ME3fbDznrqaSeFN6HCmAcf2tuRTJzu4o
IkBdsu1+sYp5Qiji5BDGWrFu8qR0uNhKt4ngNGFSA0jJvfyBajTJzkcDQZgAEsqTw9dBaX0BNkjB
PLU+2tGEhHaAXNj20ilOnb4u6QuP4mXo10OP7J9DEJtn4YMhQt3Zhuo0+5hm9se+g3zd6bUCzV5r
J0hcZ/FKNK1L1zgalJXeZIVPAqZ33udLV6ZHtNDnE6yYNdJRohPX+cu/aIQXs0tqZ+45E/opTiCG
PIQ64BPUAJb6zQQj8+ftJVRNR/IMK/hpyIG1neqhmH7A2r+8Q5XHbM4jZe347Wjl9k4EofBBuuQi
nLLxkCQxxSmxIu9NCHcr7J3a1+1pqD4ueQPEIA0K16QagA77jwZqm3CGw4u4/XXFiRbr+XuxE2nv
AcMXnDOo1RrYyI0sfo9iQoveoBGJj7mo4UbtNQPxlu0BFT5BSD7BoKu2HGt2pR/Lb7NRUk1Ajvrs
mnP5vD2CYsGE5BJ4vTWwApM8SW0z7aAHMfVPU+ejKHHd9yUnAIP6UA5l7Z89O6o+e62b/Emg0bnb
/rpqfSTDN6bUQFPU9AGRIhF6B4/SLwgSQJE003zlBNaFe7HnfQ6dowe7BiS6AFVGuB2g9J7mHc+l
Wn7puoc6DvrcfllOdeXCEpf4HtyoUONfZ2tCsmpEX9pZh0TuhCkLcSxjlFW+LBSa2x3fpPr9kjGX
SGQGfuZ556BNIaxKQccdGi/rd5zs671RjiEke3aQB0QBZVzbEHr9YgTdTy+M/EPgWt/h3huPgWd8
mrvuE3WcW5QkEast7nwPujUYS+eDtgwnFPE+rv/ePnCvz/c/TAez68AeWC38HmQNUThrRAkL6S66
QvV5yd49GC77jJv/TL8NCkZR1B7oZdvrRn/9mtRlYgPPH2h3jg337FhFfnJo+VtBkXSU5Ogg2N1t
35VvhuWpCNq9BsDXbxXdl6wfBQ4/BZBswEJiJT8cK/on8Ij+/sqyaAD0dvzy68A8R/clP+AE/hjB
2IDkKWFn0MctxOawNcPY9JbOEBNVB+v7nNmoJAKVc+IhuRtIUtKc+AaE+l4XhWqy66a+8BQ5ZHpt
Zg/mqZ0xgDqJMeV8KX8t08obl+jJVcQRzFZyGm0lWrhW6uVuNswvvT2UN0UY76HYVEdQdhmQQaFZ
BG0OOkCE7oHXwdGGyNtx24Be99i6LzuMdhnapJoxIMfsW1Q1i291CnMBLYTft0dQbYPkMhAjXPQ4
WTuXvLC5E7r3bR4IAxIfjFdUX1WHd/5DIKFx7ff1AFXzgaJkDN8kJDhT8cv0zHpnpRTzkLkjHCDw
Fky1zMPy0hKBJBN11SJ4O9pDALY63VkuxYZ4UgDguRXqTM26XD0M4TcwZN1PjXiTuKCPtjdEcaJk
7gg0JxrfadYtX/13HECVyStjD02q+rpk+qW/UJrpu3W7uwAQqQkoR1/sndVRfX39+wubNiCLgqA2
4Otx7ORv06mjYtyHe+07qs9LlgyxKiJyaIJwnWgIghBrB0f6rnZuf9UJkkzZQOE7MAZk8dAHtg/k
6qD5LkfImor31HFvt3f39ZgYied/r1A9F4Eostw6zanzfc4Rqkaf/SPozQ9ppn2jo2NnHNVkJLOG
blub0O5gnKp9W6fDLURxz/VUv+2go7gqGoPd/t9zcRAqFejcWicDvOZtUNNH2HTa5+2FUkzAle72
vhWhXmWzdSqt5QdScL/Wl/BQxBezGo/XDSHZcp7D9Rt3C2tEU1AwwqxA3v8NfTwVYoXtz+1BFGfW
Xef3wiQQxDZ68EyIy4kA2ri1Xl+2wc4iqT4uWTPNQOOCQqx1CpsOgR7f+8eDgXZneVQfX//+4pfn
ZqPRctJYpxjCuEMc5d+Sa3MruiuZMmTpea8hyHCqvepNE0ApOZXvqRQ+1UPzE9H5q6hFHN2VjHpc
ACvnqN+eekhS0P6df1TU6680AMmYLQ9XCqkPBwih5oPorY86KuBXflyyYEMYKM7YAkxysLaaWQtp
Ibu40lPLVBAWraNpuaQaqaaYr8ObutyQJN/jDlC4OZkIoo/o60DiEOu1xw/OzANQ5OlTGEb36OPe
uN3ufbae9P/mlUAE/fuQ0vGD+g7kzyckksXBEhrabLQSHpO5vypHojuSAYcrgeoyzGgA+dlTWuZw
qmflcN0mO5IB9w0qUiNIVp7Lc3kTWFVyb9KZcL/te1SLI1kwZbkwoM9sFbaEwWGmyT53CB6bbg9Y
rxpAtuK0nmBLXeCfLCrEZmP7+7zk5RtaPbW77SmoDpJkv/PYm3FcOCYm5r0fcf9tPR6tbPqRQnYB
enkHgqbwdf/Bt6GqMCw0TZ4o/X2GEl3AlAeIYXsOqo9LllwmNlT4tYGXXvugEBtYQy5c6vbXFXsg
Q9tG24E00+YWboMc5Xuy+l6H+OuSzQ/NgKDd7fYwiknI8DZEm9D+bS3zZFT2eFMnKKugKvHP9sdV
c5Cs2NFo3JusyTp50ey/MZDU/TDW4OunpLGvC6tluoY4rVu96ieYjWimvJl9pL1a4e00mKgWZ53X
i6syjSbEckVvngKb1pK+zntaDotf24uj+vj69xcfz20zWrhn+Di905DboFcG69CP6z4uWXDrzpAz
twMr75QwfYQmQj7FHipI9csl44WEPfD7Cf8zQ3h4m8IrfTNrcbNzIhWu4W+L/4t1mZ2srVkM85S2
GqzGqEKhEcPLe5Ub/RAQRgyDOe6MpZqJZMJOk1r9YHbWKQDp9E54S/uxruq9s6k4/jKmzYfMObUn
3TxBL9uuDco8zAyi6dGO9ONV+yyD2gQVcIho8aN5R5rCGSgtNQhCXmdcMqgtHiA5zqbWhP6X5sEU
erUbUWjfrvvp0gXcCgvmM5rC1xTL+GmMQpQl2msDRBm5NjuNidxTYp+QA9cP+tgZhwhyveucs9wc
GiYaEJ/Rw3ZRrIOtpZwf4YH6UVnJchVaUZdhakaC+LW3oNXrDOU3LxjbG7vdTbAqTEzGptGN5ow6
JPCntHQ+xnr2MYiqR0c478MuefKrcidvrTr/Uhwdu6iIBDHHp6flnpe3jY5zkf9Ksl3WMIX9WpL9
tokwilWw8xSO4keLMPeNm8CZeNUB/Q9CrV8ZO8rQPJXx+HWMETP8PwS4il8uI9FC34rCYHJAJXV0
MIdp8cur8z1Uj2LhZQCaB7eG2RSzwaXOI0A4IdpXLXVfbbyOftHRZfyZmNqpCcUqMEQsCh+/KKK7
Yph/X7f068Re3AFlMMJ8UhWInLbmBHCupHcY3xbv+LXVxbzyujDXTXnx+R7odVZkw1pQHD4hG/om
qNKPKJS/Lbw97/Y6IQ4LJN3AouzFkqMNFh3GqTTCp1CLXedX3w9otlrIbCY3rh0kv2Za2Zb3aBBE
wwSnSYZqwiVFNy+Objq/TmfUFyox+/0O2F117KSrW7i0d7Raw8w7mitzGyY/c7wS4o6Szb/XNXQb
AYESEOtaNG/TbDSPE4nz68JtU7J1BOMT4fiA4UBNPVH+z24jk9ftVQdOhqoFBmIg1mwADuc1Zehw
l7n90t9tf1xhjoaU82piYP65RRjZlSPMieiV02FKuJeKaDluD6HYVxmvZjkeD06/0U8eaTUzRAXD
oc3gOkcot2SWdIaVcQ9ULS0osDhwm8BhE4Y7t4Tqp0u23qMmPvZ2CcY8QXxxbtNmVXSLd07Nusav
mLqMU6NVNWYjaR3p/flk3VLG/tAnzVuXclHXHlxfi3ZOkGqTJXv3fH8c2gHMxQqVL7spQF4HTpOm
pjnxuj2WbHd99leon5F6R6P5MI80oyZLtlc9VG2DZLutWdToWoCvGXsQj7rfHCc/C26v++mS7eYL
Ur2iyDlBbfk+NAdxm2hB/LD9cYU3/w8sDSUyzQ5iVj6FkXmu0U0tOgQ8Wv9tVqH0vT2KYn3kzsnA
yTTqXDWjGI71bCVOfPZQYjhe93XppTz3iDu1JQskoA88/V3+Ku9+XvfxdeFeXHd5xyNhyligMdJR
+21K63ZB++a6YynDzkIoj5K27XS4hes3aKa1Nzoaxleuy7obL356O0XaPOQ4B+GCgPbQUX63oPGy
cxsq4mAZU1YuuhU01oSKWANEznIeHBjpZ8P47QnrI1pYVx4dyXBzQrEKJjOODm0a8JFnyFx08c4K
qU6/ZLchPVNG5A8+mXD9srYow0X7DhKs+/1WlnWxX/Ghf1ukX2wCpHBTirYgy7SMCzF811nRMfOr
8eP2+VRMQQaUOXEeQlzH5Vu2hHh5NrxDIPJuzShnmbtXoVNMQgaRpTpCB1owcxGgNfuu9eZq7cyg
RLGzyQr/L0PIYtPt4FxYzcCj973m9QnZl/F7CqCw214m1Qjr8r3YhtgJEaEdTBoIkUUC2knaV1/l
KucrMQNiHfjFACWttOS5Cgawehupc+dNqQ9I2ZEThIF5ZxaqfVj//mIQUTUrHSJZU+H7yA8M8T+1
izTA9hIpbnshXcJjltq51xEGWYWNOnJ0H068eMoSOFRfnrvE/l7M0U5uWbUdklVDyNz1NTSJJ4jU
Kp2eJaNOTf+Q2kaMWlOfVfVOKkBFRSB72LT1tCEuivRcds1wH8TW795334d2eZeulbtyVYGBkwjl
pnB6bqY9yuBXd2rlifj3TjlCqyLf7aEMtsLFAKoSpLVdHpcGtrbf2/ulGkLar3zdLmH1EATQAHoX
ulF6mhIR7JwG1delHbLcLoCUroBNIUOuPhygP7RDugmv++2S440r4laE0pzLKOboKR2y/psbkSa7
7utSxISwFFT33cDXvRpgrek2t0vUNNcAFj1d9rhhQXMUxH/ZOUc30qULUjOqM6yJIrxu6WVvO/bo
b1so257jHhM5ePSg3NM0Ne/deq8aHxNYb/QXXiQVqZs6ejtc+tnznsIoruvzDB3ErUYfsbPj0teP
/efeYxDJ4fZLmMXZZEXPKRRIaW2dhQ710OwulwwakCW+LpnCQJLj7b1WMyHNhJUjENoZDHL1dpx3
C/6qaUh2LFaMpg9a8zl3vPchfBJ1RSZO+OElSotvvEn3WmtVmyJZ85gGttP4PqzUuZbcGjYQp3Ki
vF34uwl71RCSSTt9U+tJbU8Xo63exE79s82K9xyFq4JZdkI2akQvzdROh4tljG59EBB+hA+mAcvq
7bZdr2fntTMl2bXQYisMe6O7xHGlnVI/+BxMpEhGECuHYn8er68TV+m/7SNehnqAsru/xMgBHual
/QmZSfme8pj5cXsiqhGkpMZKxQuxtJWcrSYe7cdkzsKfdjmZCIUvmpnsvO0Ud5+Q0bqlOY/VYDQc
3rW+Z0R1cGjhzADVqH2mGSk65JDkvB0N958i9N/6yVX4Hk/ImN06SuCaaKv4XI8Qlxzi3oZ83YVN
eI+l69VQhQHWdX3hwbwAul7RB+FzbiF5l2rD1xF6pNFe/tS68bseo/ywcmZub9brN6HwJRcQkHzs
3DQtnlLbOiO8nt26Po/w7Y+rToJk9j0AqDiZR5gsw+pzC6E0+vPJx/8Dflr16yWjL0FLR3puhc99
n9ePf/OKsUY6+7qfL5l834QIlLf1cGl9bu86IK0yZ11yB72xfeXyS0ZvwbMEg4G9PLe9Szd1HAr7
3TxM3vP2DBTrI8u4OQNtpEUxdRev9KovIiTxfIAtvN8rJ6i+L5k6sX/Sh8MQPsdONp3nuAxAN3r+
/favf90jChl6a9GqOBRZ0iOPU7fGZ2Map+KNbnjBF2McIu/E/9pFdqnGkm700J9bMzHn5dmDZfBo
JEl5MHSe4sh8eMcOreOdM6VaMcm4e61z2XRrJHoTf8qUzgITiYSdwFNhb9466EvPAc9+7uTeeJmQ
j77XKIcfYjo/vvgW1/r2nqiGkEx6jPARE3CN59pZZthVkYznmvqkz1cq0QlPsuk28yOROfb05PUj
OkVpaujzfW5V7rcuMCJjJ8HzehXGEzIuN4TMW7RVPz/PFvK+Nz0qKPOtM7V9cEA9vaKYAAt3eldp
UzzdWU2+iMdyytLwaGlVOd7DvQ+Hux2ETnS7vbKqkyG5Ak+3Ih0u+f5CEBbexBls4hrShTv7prhU
ZOhu4EcwucGK/mSYZX3yQvsxXbkCxmD5M1aBgzjBU1TTCbI9F8UpkbG8re3GepFrzGVe3Pu6E/YE
TW7nPVdTj2rC9iCqKUmRftBPg2mbTCmuyaukWfU+jj/8jWDblHrvnNJ5jnKle9weTjUnyUMETVUA
GhPNJdCm4jaegaOlvdY+mONuOUjhhGTpN4hhSgdGtPCcuvZ4m+rRd9EwArGPfkiq6xL6npD13xxT
Q20eYP3FyG1xaFvo7qv1ctteJ8U5loG+bdov0L9H0yNO274pkzR7b5Nf22k4UC2R5B1mt6iH2iN8
bXsaGlst9mkDA02MmrvxIQquA+OyRtLdP4Oc18a8HC7pAISvrFfWLHN3B1SzkGxdkCKA20RojzCP
hH95ubyaMnk4a+Xh/8C4rbAQGfNbk9UsvXqYHke6HA50/Z+gT7j3cKY3q9NGveenlu4ByxT2ISOA
HZgNIt+eua1bEvI8l8StRfr2oFXgI7aP1uvvVSFjf6FJMMhyRv1l9BP3KKzgH790s1sqGCZVzTQ9
+AL15u2xFFsko4DnuZs7upY4AFY8NvohH/UsOhj5YDUoViA/V8GSaaSm8357PIXZyMDgue81pyRz
cUET17zrqz770sXueHfd19dRX0QGMbikAYI/KEpXztI2oRxWVsuf7Y+rlkqKCdql0RFHC0i5+KSf
g5wqdj3gT9Zg30UbbeeCVB0wyfSDpfPzZW50BBgG7aHOnaNXwnkz6tDrXDcRyehD3dOMbA50xAOW
4DinAkTe+pL0isk++xMEidvjqIIPWeRtrpFzcrtifoQP7nvMYqE73vawTT3F6CQEjbirRWfcrxCm
m1Sz3mjIgSAWeWUQKiOI67TIUkBAAurf7GNexvWpCUFNbE9uTST8N48hZNwwxMhNsng6ekh1eefQ
+3wc3fIOsJd7mP0wP4x68I385Wn/Ra5KBdhSJDC7dcCQHssZ6neh7791LP0Sd+1D6ttvnBbaT28w
zwA6P6AYsof0U5x6GV/cIyg8VKgoPM4J3WP5QPoYoTvt3Ll5jyZM7OwkOhTHXhY8g03RmmmCF5e+
dF26QkZ6d1lLpIx3LmzVRCTfkDoTmL+SAQKj6ElikpxLabQ/ubBKLUG+x/mkcN4ym6bnc+WE4fL/
XVDnvEljy3oS2YrNgwBHm8w9iJXCl9qSp0gHozDMpheXvwRHjjNHH6uWUGf7gP8len7thEtuYgy9
rjKDxn1CBUpfymPfpUN1TGD3PwCZLOrvdc/9ft+XVVh+7ZvOqj8GthhnpItmaLuyB1N0vuPdomBq
ap88dxLWO8+ZjXw8hEPaiz8Djzial4rEc5rmxm+NcDAOTRSXkUC2xcyNq6Ad1FOkOATNapFFlQge
576cf8Wo2aWHcRmSHZS84ujKOMk5nGyQgElzMcy4+jhW1fvchkI6jeZsJ0Wg2GkZLBmbqcV9GaP+
qA3TzzryNdC8OQmP7a1WTUByLMGCtleZmdVl9tLwLBpe6nFdxW/cBYH07SEUM7ClLUBQCC5ApxYX
ZykmaoWIg8VwsI/FjjtWfF+GmgsYp6apqIxLXtkNQCewSOFT5pVluFMxUqyRDDTvASgmOsw+FwO4
cLjq/o7J8GHqpuy4vUKqAaRNCCtHLGbSBI+IC4gTamfGTe704cH1uj0eBtUira7xRXhEpsEjWS2W
C0hqZAG9UftW2F60V/5QfX6d2YvP1z6Qpl4v7MsYRBOyPsL7o4+TsWMDigtXhpx7CTIEhpPalza1
z6sWBze6CfUGmmXosWkHnvYmTqXraUO6bkekgA86tOl/Qr65jVaAsfSfeuFG731tl/j1dWITPJPk
wgNPq2nwR+ujJDLO75zEWDJy4ehjHT0jiNJ3okrixwq5uPlmFEvh3SeoqWnv0OFxvltdqFVPpTbn
6dc6GOv+c1v4xfg1pvxUvzXpoTWvzHRY0l0wL8EQj50VvIN6MUq+LA1Uyx2FdxTyflWL0XnVzq2j
sAIZVu2M7tJYRlX/LwyoAS20nmvd/x88kWoE6ZR60xBXTWnUF1HNzwG5yVMaz+ZdhbLB01Xnxlzt
44UdxN5QaQZd3hcn4NysEqBpLMZbJGn3OtRVc5BPptFZJpnV8kKy2LjNOw6kxUP7Jgl3oWGKcMmU
Tma5NDntiK5+CQe/uinhGHnMY8c+WLrzif749Hl7rRQ+Q0ZMCy8IUa5o9UsQ0Ofk9RPXQpbG3c5W
qGYhXztknRHjmo2L5TYe4FfECiy4o0+uV4hjQfn3uD0NRdQnw6fjQdcctzV5UplLilwqH+4p2CH2
lC8/hq6aH7ph1xMqdl+GU9fWkNO74rP7xZI9CL03H2KPm2IIiqv6dz0hw6kR/xB9GmTNZUS80ESW
UXOpFLhtu7PtipSNjKimWy5oZpj/L2lBe0Oe9u43REG/0/LpnPy6/Dwlo/MYaddxgTKfdSlfmOQc
hLYZ6zMRzjLHb5yu5y3jUl35sr39ilMsg6zzuR8bdw6qS+nEF569+WGi4rz9bcURlgVs4rRrg3ng
pRemWXoSqYBAyBusjzysPciu0t20gOpYSRY/TokfFm2oX2pvyErop43MvW0B73uHKehRX71uPtJV
Yvlaxj0eG5dZALJbAae127R3bSeskz0sV7Hds+OS5Vt0tU/or+mXMsj7P2M40XCyiFjsRCOKxZIx
1609kMQ0fXGZE54wvZ87PzqXfa9Sp915Vih8igy4tnpXlGOF7/JsopuG9GK8GsT6InbX/6rWVvHt
PVHNRoo9A3dstA5RQc4ur3oascTRZmOWZZdPWGEhfwOgFwZoWeBnBUWuC7o+H72oDy7mzD+2f77q
45J1QwGX9FPeGZcwNhto1KM8/Cfx6yjfWR7V99e/v/zxuu5m8BWLCxjd4YOYfANGGyLo7V+vWnzp
MrdocmwLLTcvcCLpd8Ggx+bnxEh896hVZjzcbY+imoNk3fDVGvNs+/5jHInkZ5o1M9rFXt3sVPhV
h1WyajF2nJ/I5v1Fl8ZDretlDul46MI/syTG0eTBcZ8MWtucrpuOZN55USyNQ7SDAFYhvgbgp50b
WyTGXsuSYrlkgKDjp1ZemwZxSdTRGD02U3KKytTaw/UovLqMDzTqMReZUZn/KyOgyP3kedP4vL5g
FgTKd8q/qlEkuy6hwkKgOzIvCEGCIUibYjIeAzvRf/vhbNzbaZKNT1dtiIwVHGevNBarS76ERQCs
WYOkNHAhLtz+usJGZICgoc2jG5cl3jy22h+tZuS/58zqb6OMbqntIRQnWMhGDv914gdtcalRn67O
SNeb/W0Ax2rwO0bLskDeMo5M4zjBXWfuJSVVx0yyfc8cFvSnaFxIy6o85ZWRtAdb87w/23NSLZtk
9PAOjWE9Jub/cp6px3NqCON7dL736KpVE5DsPii6uUxDPf4SeJELQJuKuHnTR4lW7/he1RQkQ++H
ogsgtOIW7OLqMKaQyBidVh26uk527vJXrcSFVv3f7n1EGCezM53bjzLFOPoIm5fzg+UG3yodeML2
Vry6UAyyRsIv7pAWZbloQLHi4lFBRK7P1EwKeWUx73UKvXp+GUCydaM33GJK2Ym/EcmYtOabNaS2
coqtuk2xqht3dQ5f3RTGWlfyxWTK0ukyTaCAKf4fZ1+yJTfKdftEWgt1SJpGm5lu0l057JqwXOUq
hBBCEuqf/m75/wZZOAndpWkMRNAcOBx2E/xPgOdXfRt+Fnvev9HA2vCLBpTx86aC1/xzGrbDr9LL
7I/BpcZrGGxYdul4oBUr5FUulyKXHtZW0s+PLKcLO5SaZ1vQDdecW9HdMLBEtYyXZ53l2Xsx6/5z
19D0tG9FWcGtPT9lbS+L25wxuPkIeGZeyob5bOf3rdCGiHVejmTC3gQrov6PHkLgALWUtOO7JKgw
/lZsB2Bo6QSZw42joPQEldSqRlZL9N/3B8gR1zYssK+SMgE1bHkOw4mel2b6MRLwIiPcmq8x7KY3
zibHLNsKnabA61HbliCfqWam0PWjQ/tu8gzgVvf74WrAimxT+YXyvbq7IdigbUuD9iNE03cBfpLM
1uUUfrugzhybm1Fq+hqBpv0YTDo+ll29kYU4dovUCmbRgM4ZIe18FnPNDr2B4NXCm2uS0C1LYVcL
68i92C6CoYx40Dfpk65NfW6a6nug8vYcplsr1dWAFckgbKWpTFh7Y6Xnn5gOjnyCPxcew/YdDzYc
cMxbxtK07m8oX5fiqMWQ9Qe4NWUf7q8hVwesYJ57kRRDSNpbH/jBA4oGb9NKl2/BnfvnfgOvVnSw
jKxYHtOiGYPBoAEUix4jHcT5+3Eo4/xLALH65qTimSR/QCbSq655S7YKSa/2i/7GVwhSpQOPgB8r
p/kPEff0KYMbTiW8LXL1q8GHBqx+pX2tlyYBJ1DWIvuWxjq/wXhqFy6d/kZTwMItMjzjQnZhEvog
sxomy5uqta+PDbFTDinHasQLARwjODTrBcS8TsqPy2OJp9Y9WxP+v7U1AZy2EKYkSJ9ZNB5TDy7Y
AVR9T/fX1Otj/xsHARAbYAWHEXzMthAftCmypxj4yo3//urxgP++DtuLTUORCJU1AwgsIfGbFMIn
qQByAlJ8eymSv9EO0nbx0AMOHRoowR34PJKLGYaP5bQJQ/zll/HbKz16Ye9M+TKafszjSxDAmj7z
vvdLcqE1RN1X6mrmH4s4/lQs0VOXQyC33qx4u+bGyj7Y3Hmy1qD7jrOHSa9Bospr8XPfxFu7FWsi
zytVDK7yqtIixio+wd1h1xsThswK6aEP4AazrNI9KYU04pAq781QNcXBW2UT7vfAEXt27iGy2vi4
cwdA75MvJmuLA6urxzbYV6GnxM46xsIzAIrB+jDKSwX377I/+EGpNq5Ea/y+sqpsToI2UDmF7nh0
Gf3+yOfBO5hhte8JPngE8NBtyrVjGdnZB8NtWouqqcHkleSB5HA6TKZ9uQ0GyQpxyE+Pbew1CA65
NOaqvSD/QkxLxduyz82yMdeuPqy/v9hI+nRC+Zct8YXBIfntTLN2OVRE8V3P9uiFFeI6TwcNhUps
g8tcnWfQ3aXYVLR1/XkrjjW8QImXQ5shaHvoRwYJkrNNRybHFmuzD2ZYxoHMUNbXPgpvTC/dcwPd
r1PbgdtFsl3v9BgfK55FHYWqIwL2Jln+qReoigcQdfZiws/3g9kxRjarwNA+qVpmoKJq4n9MNXwL
zLAlvOQYIptDIJrCtGbg8aVHOQsgkLd9qN8iznK5TxKZJNYZ7UH/ZyqRtl5iFg/HMUR0RaXQO8dm
7deLxU89vQB4Bt/iFOCnw0yBTC5F/M/9gXdsQzZTQFStwflWIvmCguffmF7/mPp4+qBAsTwHwaje
tTBu3wjjVzNY+htfgPGwDvxV/YEu8sLS4fOvnCwFnLz36QcT59WpLXfBHdGYFdOA3M9FKJAZqK6m
ZzUBvDlO2fsSlpEbgErX2FmBTRfS5Soe62saV3/LXp4hKvqYyvLv1SQnFFvsNVdsWEe18VNqMtBC
LybCWbpaUSq/5Rt9cH3ciux0qUI840BoNYKlygNXY/B3Um5abju+bvMGgtyrUcVa8+MR8oxjBESL
mqMtCpnr61bBj/Io0GGcw7s0nqczB/3qWPTL5/uB4fq4FdOcx6SJMggcNgX9Z4zhWJrFxlzvf3w9
HV85/G1OgB5APAknZF/Ek/GDLoGiF7kcP2X5VGw04dj1bBqAzmVLyw7y9aZvguwNWSHu9GCaGg56
h0lQPxLH2o+jreciV5fWcXy5S1Wgm1AFXRScyvpKcPbgDR2WBTXQphvbh2tKrIgeIbM9mEpCsT1a
xNu09LKPHYDn+yKBWtFcCx10dd6jBNqR4TALmDqwId2izbmGxwpiyv0O5qsQIFLdQp8wVEBg+2F0
KaB9c9q3qKxQBno8mhSB/BCEnle/1BCA4qni5zIat66Ljl7YeP9kKWRTzql/GbL5o9TimeJ1S4fR
9/s9cEywjfjnoveaMVrvi6VZPkAvmT+XGhy5fV+3IjqqOk7q1aNN4538yNJmPPTpTrdaYqP4dQzb
F4/hlJbaDLgtKA442iaJyDUy64S8iK7GX303dQHVoVx1h37B4qwDrKH7I+Oa1rXVF1+PdF96xkB4
DhQYDzqu1XCK8N58quWmWLKrCSt2pUhzT+QwKMPi/NMAh3vC48Zy8MJsSwrbNURW/Cro9PYwQ6+v
uqiLg9TQ807CTWCv6/9b8avZkjRqhHoeXVCGiXLznWfg2a+lsPtzsK7CV44EG77dtHHctzG0R5u2
hqXPFIfzIYDaVHVIokj9k1KaPi104af7zTn6Y6O5qUwgFOBjQbGmi0EEgQ6jMCC+ARqxxd90NWEd
z9B8DWiQokd1xMzbOEn+iSYuL3JdWfc74ZhyWzxcdjIGThIJgJwRc0qCVxVP8y64OCWRlXdLWs3Q
30HlrZlxovFwjFHDEM/ZWgjY9//XkXsRd0AVT1M0ID1SzcIfOQV1Co4zW3KSjgzAhnP3E+sCRpFt
i5zLc5pR/RVo9+aQ551/rSEpdd7XCyu069UoxyChuJRjnF1MMv7hqyTa+XE7qlvKmtZf63tF/5fO
q+E45Zs+ja71YwU1MIV6KmqMUBCCKQ+u93CMRbXvMLMpMXwCGEjlKK1iIspj0JPxOKB4eH/MHbFl
E2L40MZwklv/+QIjsCApVivhMXz0OICw95twDI7NiFHRnHidwLVjFAU05+A0cG5lW2/Mq2O7s/XD
oWeWkLnAvXP0s4dVG14YICbatnsrE7z9LHP6c1837Cjuwk7OqqivvEAx+tRQPJm8q3W1eDsbWKfo
RRBHY6DqNsHJ0JRlCKF+Ls41gQDnvr+/zs6LrwcELld+m+pr1Oi/x7iQl5BuEmFdU2xFLplaf8F1
AB4DMhyPq0/Xr9rjvn9uRa7oJE943WNzU/1fxsdb3jTEu17mKbFB7WPXwp2oHmFKURblESb038tJ
bKVDrrVpJdJjBWcTEWNblgxKZrhxHBSq/b84p0hc3kxi69nWMf42pp3yeZ5aD5cC2nj+1QTF8JDQ
8Meu8bcx7Lr2pzmE8vx17HxyHlOaPXijN2xAZ11/3UqmZaZY2fUSqXo9RXhxhvFn5TW7EMyU2OB1
1gylB98a9q+Ix/fRov42TfUBduxfW1Z92Dc8VtiOjeniyHTsX1qJn2Pdfet6IHj2fdsKWkl1mAZF
/r9zpdcEVbQpFxuP/a6ht6KWpqkAydojFzxL5Ycog7QLCkOf7v91R9IQWFGbZsEcMQ9/nXrph0BD
/X7U6UOp2/HQoWx6vxHH6RVY525Adb6oYKqvDQMTmQY1P/N2lMe2abZMXV2DZMUwaxkvA9i5XoFe
TdiqbokrR9I24b4u2Oj0iOUaT9k6+xficDNgnwhdeJaixpXyLU6tYxuy0elqieHHPbQ1iin8TxPT
R0C2nqkuPo1iuEwTud6fDMdI+VYk4/lgoliw+tp7gEam5fgxqId9uv7EBqVDlqryE5WRSxrXw2EM
5h+jDxeeff/cDuESfOa2gCYAXp7Puk6LUzjVWwmKY43a0rQqiauwjVp8nJbhd0PbqT/ouA2950rE
cb0Rbo6KuC0PLkSUQZinq6+mGi/EH0+CkOsYxm8h4nGZ+uH9hOeifaNlRXZUtmEexN7/5lmPKcMT
Ucm9DTyhaxlZMQ2JT417QJdBi6yoDuCBQUBxiTdyUddkWNFMWVdGQ7q+UsAV7K3o9JuoApmlGfbx
/SjKk//Ns8Au121VIwrGBBJ9gELyw0oAfFeShn68PwGOeLYB6RHcCSI8FNVXNZj0iDS0OnEwZ773
PvSlopTpQ1FWbJ+9OLHlaykkumqer7fXEK0pCsuxtucbk+2YDxuKTujUhnPpp/82AmqZELYR5zmE
4/vg7Y0/G48uUR83pFX1FWob4wXKyhWk1aDKFEeb+guuXqxL+UVuPeZjqaaxQER08UDfScNDD+bi
sGZ5W8+mFxvb1LqEXqns2IrhnCuZ90tTXRmEhE95CrV2PdTmAgCX+QR7IEjRN8NT38fFWZW82cgS
XJ2zwr2JF/1/Ty+0BqSRDbl+4AFUbooZr3v3F7Qj5G0lWx5mwAuhAnadY4+AJTmF13yUl/sfd/1/
K+QbHBpS5ry+CrBQjizL9Kcqge3cInK9sau8GpAg5lgxj9tUAso5w90KUu567L8hSxhP6+kKDFR7
8lfEzf3OvDpSaMkqhbF41OGSIquaa25OAQU3UkPvfIMZ9Oohgq9bJzjrVa9i01ZQrPH/BVn9hynl
l95vHlsavclz/7ldhj2zgqas2zTjaRkRgqgEiSq4iImRp0FOzWdvJ+wGTawL4kVUqm7SWTJ01XVU
TZyf8CQdduelS4KtZ6RXVxYasMKeDO3/Ulzuh+UVIsbBxZ+G9wOHNeP96XYtLCtDTyNwbsNGkwuP
xo9pyG+qlZ8oo5cU/t0DHM/3NWOFuFkWBB/NoNEPjbEnPkZPhkKmYaxRqskhE3PJQ7llcuQaNOt4
p/CZXPSMTWxV91YB7c/QpPma1AiY+51xhYgV7wyO0lMdDATlMv8aMO/vkEDmd9e3bagY6kyVzPVY
XftG82demugP+A6Uu0gOcWYDxTTLh7SPa7gmMWxWfwuuy+UtN12ZXO//f8fgp1aAp3PLTT1gohsP
9zCapxCoTNpTjhrjxgi9eu1DF6y4BgKAl1WCVHqFMVBRAi1LrpFf/l1hW7zfCVcTa+dexDX1+nic
YFSDDb38FDByVbo/6zL6tC6kfU1YkR1lQyqXJSEXraG1aDpZHhjW7LeFz+yUNaTc2HAda9WGi4l2
iZqowcHHMx4/eFpVR8/bhHS5ZtsKaxp2CwDReHIABk2e+IDzuo+n6SGHuM/G7dXVASuaGxZ2mQYk
4DrjUYAFIIcXuuSX+7Pg+v9WJENAHa6KQlVXaWr915wm9NKnI7uGmsvT/SYca8mGi8E1VvgBi6tr
BHoAgxRYCjeidoie8mhXjSLObNQYbWs4BKF4cBXdPB/mDnbSfGDLt7Az+Zf7vXDMgg0bwz0pD6sA
PYDqF78Q3bBnuL7uqoCgA+vYvYg37WeaBYNAdqv0d8ZBxmm1txForn9uxbKC6DFkLDm+TfHyUITA
PNe63Rp619fX31/8c+hi9l2GR8+rinszPs7w366OUiWcnPYNvHU+k0FP8D3JvH+pX0/60FQNkv1i
gvPg/e87zv/EiuAo9pHsTbAcUkFy1i0r/6/GRdYaF00YPchm2diKXJFgRfI8G2ilKtS5lvxtKYpT
GkKMOZzJn5VIbvd745oOO569YKhIDlKJhPDzIw84tDm9huotsLijCzZIrKkNNcWQAPwcgKmB8Sq+
6tx8Dcx8JB7ZUph3JMm2qqxsy0oIWKtf0zqXp9HkJWri3huVlO0x4P186mXygVL+8/6guTplHdm8
F0s8ep66xtAqOU41O8ocFiUo5wCGiOV23dfM2vyLUJEAtiZMEnUdI3Zk+fgZIl5vgJS+LlxsSD+4
emLFei97WBD5FSQ453S6jv0EteqYnMoW9KkGjNvzvp5YQW+wrxr4R+BM7YGG4wmuy0HzDlfYZ2+z
5u/qihX385iZGQKz5BKl/E9oDxyplEDUQFs4MfLL/X44osWGkc0otxA9QbFUz/zGDCAJflduMehd
H7ei3SQFgN2BQYKTLeY4c6JPtdish7i+bgW6SpagTSHod9XR8C2dUNSpsn22N3FmQ8eUH8Sd6lFP
pQElEKVBKUeLTcKJY8e1kWPwH8qXJVzL/fH4cW71cFrv8+tVPjPMP22DcR3Jja0QuwzLlEMcKrgs
PLjpzvveTAMHab7b0oFzTIKNI4vqpofCPtZPwLq/INDKj23hb/EoXP/eimUGKGCqoUaOWn89nILO
VN+g6CwuGdubG8drv17sSGDFJ5NXwnV8lrliKGl6BT00bV+kl10BFltBLKHLlcBbFDdRFQKJQ+aE
R4eWkHzX4yNWqnV6E5Z4qGiGeLPAbfFCJ8BNNND8sI5kX+NyS3TKNRVWKFM9pVFRZwC28P4f04CV
k5rhY9yH7Hh/nFwNWNG8PhJKGnfoBl99v4l5J5HonEp/H6YvzmwMmY6CXkreQVSxhXESIVH5PcWT
/0HEPJIbqZQjHGxR0MqLGB8VrloTn4L4sc2WGvJ1WTHuAhihE9ZBTeHgl+QQ8ADMZRbwzYHi5ZRQ
uTEJrr9vnc+w2iU89SFXjFv7JE4K/vUgLuFeen+OXZ+34tmrcjqmnfJhas2jmw/U7DHw/C0XGNfX
199fhLJuszk0rU9ymFir9pDTVl+gkzue9/15K5BnU3QBN+vI+0XbIINRw8MyqM2MwnEm2MqfUVWL
MBgW7zJOeNZBArNyNWdSXCZY2Mb7rHexgKxAHsfBr1ofWIUeAoSHaOTDcVldovcNkhXFnpx66odJ
eQWG8lQxSGmGy8YLgWN6bQxZr1VI/BafxmFwCGR1nTbLxK5PW/VuqCYyVaU4JXnnf6BzExwTk+28
/NvQsXQuE5aUgEmaXl9bGTxMgyIH5qlTXGxCOBy7p62SGsEcRI5RvFwozKgOY4uQpRz42NDkW/ce
VxNW8KZQ9iHhaJZLngzNl0Wx8Q+e5V+TofL2LZ5fjOYXAUzwOg5tlGVFibS0+LFWoVUylbf7S/N1
YnSS2VUYlnsDblWh/BFES9VdGIUv0HOTCzkYPMlDKK7BpXr0cP2t24Ka8NIlfh/9SCM1onCZGELS
N7ECSHsLT/vqiOIP2cuuHifiFX5/gzk1HZFf1uWneQjZn/XS9HvSD7RhnRdpSspOjj55li2KdAfI
8xf9sQp8/8f9UX01dPB968QYp7JthmQYbtGiDTgQUEh+nFgzmw2r31d3RXzfWnWwOvfztiHizz4o
RP6ky2Gu6VPscbCbDnmgTPDWZ3EQzRdWKOHXp33dWrv7Yin2Q94FkYj6m2nXB1ACU/QzD2m3db13
Tb11mFBa4U+rFtMCOVjIMpiLx8i/WJxbVU3XvAT/7YDwPQXFy6j5wVVffupar/qDYZfbiFTX37cO
EZDZU0j5T92NRqlIL7OPW/2ZVh75WpuE7HnvxNRbZ0nUz93Qt0zdmtV4aoAU6aXP4W8FNeALqlTp
QehebyQ+jg7ZRR3DsjRLZZY8kRDllmZEWgUcMXjtbFNS0zEjdkUnoJNiacL0s0AVJD6bHJWjpxpc
313SG0lmuwSlWd/Bz5uoGzGZeZoFK993/qau2xrQv8EC8HUr0GcvraeO5uKWqjwNH2QghXwfVSqN
31HhyZ9T0NGtO5NrNtbfX0SfFgUS0VJ0NzaBL0dX0XtOzHTAjTnbyCZcTdgBrv2uqZfe3H5h+lKY
dF6xpvLj1EP/+/4e4ti6qBXjaZLARVquCjudWNS7AFdv8UUmQPFfSFsr8xXWvTKH6CbcdaEzdr9R
1yqz4j4dhnwpKFe3ghbssaxD/wxM9tf7H3etASvsDY4lPdNS3QxfwseG9J/HNSrF0i/HJAeDaV8z
VuCLuOt9BXj3jXfBMgEMOTXJMYrSh66ovsdzvgtzkvxW44GjLM8JD/QNzNkOvnk9f4xbQEhzsO4e
7nfFsczsQk9jys4vQ7/6PxHMHh6Yh18G0HEJ8OK+JqwTHgYg/iQ6Ud0k8gm6pk78jzRkmTiYKIcS
y/1WHFNv13lGT1ZU+n17+yXZJYCbkRKSSg0HIzETYOjcb8Y1Xlbk4wBPO8m66hYJFDMMgTRBP8DY
Ntu2sXFEiF3xiZoZwqGSNbc5iOfvHIWNd9i/tuQvXR2wgp4MM/hWcVVh6wKFPKpQC9Mo2V5i3nob
Z5WrA1aIk6CDzaSR9Q1QXl3C62IGVjWMyC6lW4SFFeW0BjQKGrr6Nk8jfUs0yx4oVRtbiGt8rNiG
nEhWqzDA6Bu4f3mrlvgSTBwXlc0qg6MJu87DwCNgJRWQZmvhj4kNarzIVpLTpIGSur9MHVNgl3nE
NFfx1Lf1LfLS4KOMsuWNjmSwh6yQ/FbjYXGtRLeY6kaAg+wvDfPiKx1VO533/fs1xl8crygWUr9C
anULPIjqUxX6f7Vyn/Q9/v06LS++jjKeCDo/0reRln51YB18ow5d1sqtXM2xFdlEQVnisFbZXNwU
g8zl7AFU22dN8hCMzbslG3eqXUZWJKeAQY4Z1HKfIxDHIVjYnrLd4q92sQdaQxpvOIu8QbrWPIx5
15IDTDQgd3l/il1jZMUwlD4odmzZQF5Hvxm9ojuYdPzRFvrDBLTdRiOOBMemDAY0GjNttLrJvGAP
ahXQBDa8PjMJ5ZokjT+1JR6sdnXIrv7IKhZTkk7FLSLlfDQ8+0n6fH4qOvH862ZwvxXH1mGTCAWw
B6Cbdg00edPxNHteFz4AIDJA7wIOC1vMflcr1olNyVR00K/GAo5XZHUDUJrGEX6oKSzo7nfEsUHZ
9aAUahrcjyAFC5mclSgPuA+sFaCgu4USdjVgRzlgJeXkLw1sQiH/RVT8th2gVXj/3ztWr+2XQ1S4
+FJReZsBMsEzu4nfidUSUnC8oEBsO/58v51Xoc5JFloh3vje4g1BQD8rMbXlUQGieFRerE/cQ1JQ
J6w49kVoHnSRP+ct/XK/VUfY2EY6UHWfZpkRXD3mSlwE5IbfjB0c1n7dc+bamz9Cl3PrCc01T9ZG
AOQjFH4moX70y5A8kEHV50nrcqMrrq9bp7kqdKMnTYob7DSi+ChMDa9YFkB3bWOLcTRgUw7TmVdK
pk15m0M8Bz1z5hH2mA1RuGWu6pgMm3ZIYt/zGVXqluIEXCEjz9gf5aUPBDsnU/azLDdv0K6+WGEP
Xt2SFRGHIL4XTn/C+NAcowximRtD5dhVbBIiVPaxkvugfWJMfxUFns0CkH0v0HHZJTmTZLZnjpig
euaz3DxBJPPNyIFDiFGM2fj7rolYR+1F2gBL4coULPBvcJZaDpIXbfaWiBUdZOLzklbZUxEMbJfa
FrpiRf68jM3gybxEDpGPw6FhQ/RNTX36Zoq9/J/7ce6a7+C/PYLDCQeXrBA3jQt+fIJk/VyAZGSm
PawW9MEO7UarBDXRAbFRKXByh/emaJqHZN4HREYLVnjjpJ3QAdk+cc8vv9NcR3hW66TaV9u1SYlQ
NEbhW+rx1kvg/uaZftEEEkz9VLRQx4D0w6Blt1FMdESHzU7kAHdOAxvUTZRsWX6QHhz4xzQ1sfg8
FcA+/7Vrzm12Ig3bMp192jxBYOJZ+FAyKho4Q97/uKsP63H5IkRUEKIwOczk1jRwtkmb/FrK8lMr
UIK534Bjxfprwy8aMIs3TuOY8BuZ02qBJWoE/bs3hHhi3FcPsWmKqa+CnrNsuAGmmnwPOjWc5qah
T3gT2/mqYnMUAftKGK6Zy2eYnbzrI8BFpgrvN1WBvWTfMFmBDXfqqeWwK1vvZ33xEGFi1Cnlsv9+
//uOrdB+B4OXmylFyeUPnWQ/8zF+mwbAWyjf/+kHw2ff78TGgnLNtxXfOp/5nLSdvEV53ZtPWskA
vgFF2at/7/fEsWJtmmJP+jRbArN8Hr3xI96JyiOwseOlQ5FqDzQ8yWyWIgsg0Aeb4Pxm8Oj01PQx
HSA1lSS7fO/wfevQZqKkScqm4dYUokQXQvkVpuR7D22bmTj2y5zHups/q4b+2QQV0qcM1ZdrRvph
o9LtmGSbmdjkM5mpT+fPPF1kcIyImP2nUPkD3YhpVwPr7y92jaafQCzP0IDQpTmwHig/AJ7oxl3A
9XXrpGZh7fkdZJhvLNR5cyRtkrUHXPd3SXNggq1gBmJt4mqKQHoqZ9wBDAMU9prnQ7LzKdGmHZLG
I0VGl/kzhQ3re7Xw6CfyHPXPvgizQniOykQDpzh/DhZcXlJv6k4KxNBDGGxSW1+fgdTmHWoy66Bu
c36DsH5dHBta95dg6nZup3hn++/6QSGEtF0z9u+Zwj6tPCNOC+Fb8hOvb0GpzTYcx8UnMB3o35uc
vaNl0p9Fk1yQa84bC/T1SyR0qf7791WCm1UPXNZ70UgIEnhB+lhloWkOdTqps876j7Hp54uW2XPX
MS42ml0///t7XPob77CfK1143L/RER4aQQ0dsUbX7RudFV/iEkTH++vLNflWcAOv5ReIC6QE66Oi
0YBWY23NdCNfcs2OHd1j1TABwbJvvAn7q+bgH4rBHFfi4b7/b4U3YxWrUUCluFasGU1aD0nyuKRT
v1z2NWBl4Q3XMUkHj91kUtPoXQ9vV/4ja6CBtLG9uobIjvAxyCceYn0BylMAOIdE6VfeNHSbxTVH
EzbhsG8H4sGSdr7xhsIAcAz71jsTAolRdWgbvmkJ4lizNvNQlWHkV3Wy3MBib65NXn8XoGl+AMDm
D69EGen+jLyePqU2/bCfysKfozH/Bt4yqG6cCv/Ie6/7HrUmOjekax4lkpJ9AWJTEVM4BmR43GE4
nzr5p4jLIT8Mg1yu9zvjiD9bsL5fitEr8wjHX9356XGGC2R3Kqol3XhrcE29Fd+sqj0vb+r8m0rD
Gx5dUcLNdPO56FS8EYGuFqwQ9+cKKO4u7t8vrG3iU1T3lP01MuNlR4JLfvtz30BZgZ4S4kfKV/wb
ITVtPguoFBTfy7GO832BbkvXB7qbRlSB829BAlI89wty8vst1xpXZFhB3rRJVeBI5Tcgxb83NbQD
q1WVPSsjAM9QG9w1RjYCTixtJ8q29b6aFch61njBHY6JD3/i0/0G1iP7lUPJRrRFBBsIJArY58j4
/woPZQmUBN+uT/cwv3qY4cN68aN2Y+k6QsOGts0FJL0UKcJb6gEy2PPon8nbJ4GQgPT531Nd+o2f
5H4V3vjgLz9TEpon6bEtgIvrr6+x8iJlJgxPkY2vu/dKJekfMD3rwmNVsHoLE+Cah7XdF9/XDcTH
iJb5F+3p6CBF/KS89sAnVIZ63GjOlZc/DCVMPO5PuyPEbe166vM4w7N9cDMGcr+YkvEcKVEeinoT
r+MaMSu8TVkHstVd/kXUVD4p03qP7bwJW3Z1wDrEpdK8HGCV+A1kb/0QMLhGheDpolontsoSjgi3
0WxcxkkFkVzvKy+G9q0O2Xhi2Tg9zC24xgnMhnZNhQ1kk73Xlw3vopvwglgdUq5ghqs7WkG7OE6/
3W/EccLaUDYmFLwXlxxoJjBNzoSCRBGPQXxZuuHN1PCrP7Ct7NoxbDaoTfbRNA4jZoY22HX9YoD7
Dw3TqxeL4vj/IXniWAE2vC0ygAOXTItvTWDi0zyz/rxQVBSgx/Hz/qC5Wlh/fxGTDWJSkyDr32uD
S0DqJePzMEF2fonK5cO+JqywV5p4LXyj41tQ4AX4Oubz0h+hKDDVx6JctrztXVNiHehz2TLAsvz8
W9uo8hxiNZzmlaLQ9/MxwYvNRubjGi8r4gGXA2o1N+JbqFtxBj47feON8Sfc5ba4a/56ur5yXFEr
7IMyq5t4As3cGFi4BCig13x8l2Z4CYKOe3Foei9+rLj/LxR91bvOwM79/kQ5djNqHfdpEmQxKeXw
no0hdGkYzOLhoLdFsnZ83eYuNkW7cOLx4lszAsCTl/lwKopui6j/SwzvlVGzMW2qp6PIRlI9/bI+
HJOFnKNWht+XloTP8M4VT9FQLNCygJjFI+vj5JCyxvwgOfSieVzChdYU5Rd/pF/MUsEiJuPePlxO
atMdx8z3+yX36S3AxaI+4JSAGmqHO83WLu4aWistEF0HC4E57d7TENbsPAv94eAngIvvWxixtUmo
OOd6yFrxTaGh5GCWcDk0Sd2MGxmgIzGwwW+0hKdtDp7RjZcEej8h/HNo2w6npuyCY1PlP3s/6Y64
IuUbUewaMGuz8AXvwnQoim+1KmI8f4V9JS+pgsn1Ro8cZ5FNf5QkxfWVRyi/rJ4tLO4/86IyH2Q/
fKzAtTwtIItuNOXqi7VdkKQp8xjeq99IiTWf8BxUCgE87NZ+5Pq+tSv0KAuO6ZR4X+FheY2ieHgP
t8Ds444tJ85+w1RQJN+jUuQiyu4vM8ED+pf/376PW7McR3AbkAqCYUseyAMJoOiUNGRrXF49cPDX
rZOgn1AX56CQX3iS1sdV3JjNWhxWVEYCT8P7XXA1Yk1uFII52EXgqguzChBCU2ilS9OVATkFu8RL
0RNrhlPfq1pUcMiF4Og8GAnAeVLpXW8VcfYbWELoJg6DCMJOHnKYYIGn5NCO+9aPDZRgknMvT6Ea
xcXsQXcVUONq3vSreHXp46+v0f0iOepN58dNgS0paLMPckp8JJT7Tlt83Nq0IayE7U0L+C7UQp6E
0OaahziWdi0cGxUxhzOLeZmEl2jx3nC+POHm+AHOt3/EezmbwTpqL0aHU/AsIimgo4AhOsgBCnMF
KZuNLfrVRAvDYwWvpEXVkgXyb6NY5LEB9O3YJfJTAg2vPRsnWrACOJhVRaee+RcNUKDOwasZGtwR
74+/a+lYgZumEUxmxlUlo89+ziHA4r7cZ+WNf24FLK1lXy9Q/Aa8AmKYyCcKKFjAuXXXX7cBECos
piIXq9zwapW3bszM0+m+QbcRDxKI8LKEGcWFLz7qYbBJe6bDZu7sGHUb6ECgXFzGAhaUGvqETzNg
pp9QU2/2oDXizNZhRp2NkErG4UV7YJXMnfavnQ+32gW47g0lIlcHrExrhoEqdPhbcpmr8bMu8VoG
3vK4EVL/j7Nr63EUV7e/CMkYY8wrJKTut66q7qoXq7ur24C5GwPm15+VfV7msCeVo9JIo5nWDEmM
v/v61jr18OOf/8NgZdhWCxvgE2bPD+6DRbs0CL+224fT2RisKQaB1WFIFZS0WtI1spmdIIj7tTu5
sVUstxvaltAV6zXTVz03PtZiCcEGzufPP+Ft/lOL/eNoelYxaIAwaHMe7zzz3LizAQaWWN4/p+Rz
4vS3qAPTjVDaIQgmBMhn7NCXx7E6XD/7EpNs+F+gAzErFzJfEOzAkJ+1jsp92GOw+PkBnfr221A4
aNYPoHzOyAhUtZbAS6zWe/384SdOf4s3YMHCctB9BRl1UI6txUJe1nz2EnDpVGfu/vF7/ld5iMPZ
GBbl62A8DoERVYJZm6/Vk4TOZAGmOz4216BHPpOQnEjYyMbGVqU5gMEFFANz+rQuaEK0/a3MCaqy
c9iAU6e1MTQeRpzrgQWZsMVFD96+zja71TvH5XHq8RtTY2VOG+8YXCDhEd8UdVVkoDlvn8P5LA/q
qcu0CY59DZTYimIgAw6YPrpZur8hNrjOzL5OvepNdCzWjuQd+B4y0HffFkZkrep2RV0+uXVIAsvO
fMy//4j/AiBg8wycboGHDMtin62lAEev69ne76mnH0vlfzgk0QRNYw1nyA5z76ei8aCSiaGC+dzi
Tj1+Y86gi2uWKMaXr2P+LEDqts8lkNifP/zfbeC/sAdQyHbgF/dZFvnrPbP6uZfNlejCyzkMvuQx
/gtnALm1tQ1qEP+ojrFhrwNAJ64YZAyi3VDWuvsKjisUW5bjOcSqp7Qry7B2/wEMTp00KIK/dkob
MxZk8EOVQ33neE0JOcp9TuCZ5w/Beo4O+N9NGbIj//cStQDltfNAIb5uVHlHg8J/7cVA96Weqi+t
YOKINrZM+xkMBzWsTUfzo25+G5BKHX9FXnz1JWzsmRW8X4WdWSaqegXh7RJ/yyv5NSxdKLYwgwLr
znEnczijsr+Zm+gjXJuv3dItsgByF4MsKVwpjdq3NoKViQKYyRj747vPL9GJN7xFFbC+BBpTIdxI
193wwT/Mml2bSZyx5BNuYgsjWNfem9qQsWzIY1CBhKiA5RSXZ5Kuf3fUYosiUFNj6rmgeLFFfrB5
d0Md6t86bm6OXnoah3NgtxMOSRx/3j+cqUVLbI4czFj53otsWv6zjkCrBg0qvh/UMH7NqW4Zja2k
kR1lEGRFCNRCl3945df6HEJsLFkG0KXFhi2CMoHsKkD8ZRL5xTlq71MvYmPD4GMo9LxAv7qPi7d4
0ffz+qxjcWtlaY9aDmfqp1OvYWPIfCF+sUDpKtNVfViq6E8ATZ5R5h9jfY4Q7sQv2WIJFEdCTY+/
BPnQTRBDmZPmmJODH7vmu/KLOZLYIgrqSszTFKkwmweep32/uJ2ouILwepB/7TJtcQQLtOrbgk8M
wp9u3UurPupIn0ONnHAbWxwBlaAMb8qBZUUT3elZfGAJJItj8/y5VzrhNrb0ODOZRrBxwG2AP/KI
gQDt8/8DBHHqHW+smYS5T1evwjuuyFtYmONt5Q0wFrxv72O0oj7/EafOaBOfOyRFYGuCdyrz6puE
iGzSIoUROfn+tedvjK6ec+tDnS1ARQV4QitbcRiD4baKqnNb/6dew8be6DI3wKHBaZAGy0tuxKJ5
R76kzBlC+G7jU4vSP1Ll8YxY91KovE78gf35/GhOfPHtJH/VjZqJ34VZEJJfUMD9M0fGPxN0TrzW
7eheaYyGS8Q0pO3uIKb2O+0rlYRNew52csLLbWf2+oiaMgyGK3r7E/g1iIhjolrZuyn/0noBzv74
2/4Rz3oKNR/TQoSbIXvZSRY+V/4XO8eCb8zLQrO9DfKRZSOxNz1x2erLAnseZXZ+b/qECW9JaKQ3
IrK0Q5jxDtJ1rM6E6HRKaX8Ze9EDkMs/vnaRNmFzpsUAsXukjszpaCf6adxN0bmH+8F/2PL+u6uA
AfnmReiiZqGRR2ZKj0a/gfTjGjrQs5gzQLmrB05q70mQOhpSiR6DS3jr1iiZx3F59y0hL2PUU/w7
XnG5p8EyAaotoAWcYUMFZHBUVXXGBrDZy672MsNEXqdz2Nm/pIkx42WRx15dY9obsEJNTTLn4NwA
sphf9cC6PGroJcX71kcZ32tuLljlBzs9UTwkAkXxj6DqwgcuApIM3hJr0Jtae9PGmgB1ULQXR8bQ
S8pL1h90HM4vQ9zRO9Gz7qPBL/Z2moPzM4F4Shk8KgpylwwJrwx2LFRT/9vEjVV/BG0wTVJ1oRxY
HbGssjN6jAw4VDzd7RWf7GGAhvbTGjTdc02h8QjWG+jYNs1ybQvh/+K6GbGAV+lMOV0HST82JRCa
Jbp0WLAxYwql2xEz9a4Dic3cOZZD7MEHyT2N0JklncNUguVj+cNWFkNYWseZZbMWKa+gEw4Q2rqC
ksaPPZUIbHLu9MKnO6jcqnXfD9UIztcaxHz3YmA4X88tbk51qJdnDJDH37kGxjrRnWx76BqUReqw
z8de2eqD31DWM/+JDdH1mnuMynfXuEHf0pxV12g7gWtLzTjaFKio4IqgnXpVkJzu6tBnP4jvaJ91
eWGeXRDP065qAJK8qslaXYIREJTbsVbX2H9gdsfHAquiRhoICaja5HqvMCqsnvDfSS/hM6/lNQ9N
eeGVkxsSArrrV+DlMTx0QDgXaCItNUt9D9whr0PQK5qAqXzEuXJIq/Wsrl0Sz3GB6KeG/pus0JxL
TCtWoLj8iL0wr6NhAsn77rZ1VhwK30QqASgV4APTh/EjtrFR8hA94i01TLEy1dKX7qlw7fzkLL6Y
66NivaA4xv5WtGjYpHQp8mZHB2vrBCrAhu6xHqQ+WiihX+qIyntgHQDarAb8lXbFBH13ywgWyam3
BglOtd+ZsrV0R8Zl9C+bydBpr1dW/vaMh0YKNR2+JMQd/J+ESfaiYJpDwmwYXFU8LpeLRVBKvmkT
BMHe4vLxPZmoZpdiHYtgj4HLfF/wyoEwMxDVd9D6R+VFbB37AQX65cKEg/qAeB/vnih6LE+gq59N
YqrKkt9tzzyz44tZIZC3ehB/EwH+sYfMbyq6frgxPm5XvTLvNo/89o8zrX0HRrm6KfNBHGbscqpk
UDQ40BEHlAzl2D4iU8nD65hB9ilZu7G5GoOafYgeUc4NTFy7RkCJq+lamap+BENmOVQPSk3816jB
N3nlF5N/sMDw293cj1WQTu2MTpZ0FTJpvS5uBdVRLP56a1/ZHZvBgvVYkQFvJ8D/dN0WM72DMwAF
NuBKl2QRzeWReDFDYzfYSZHn8jBLJDl0OMqAFP5Uf6vNHIK+Qkt023M78quuNZX/UAzjoNdEdXAD
xQ7DiaG46xgIZ65V39q/dUk9XKBggaZVDTFzMPSMarr39egK6ABqt15aCgm6jIMkZTgoV4OGRfbA
ZhZ8xGkFbRmD1VwLZL5rWYxPfU+4S4uwGV9VOEZPshT6BQI4UfOrExp3H6S9ShwgC95fLO0qAO/L
nd+vKZiyy9tgBqI+p6VTRWJpFMrUuar4Y6B4+YtCbO3B9l78UMOwn0Qe4hS1d7x+cznpv0D1tRcE
xH4qk0pW+Jq4S8/cUf+XNa48LHCTF7KP2h2AC4F6RVwOysNRzDTc1RH15K2EX3teg+Od6eTQBEk+
u3K9HMCXvBxYORzJqjVp8p3hnPa7fBjKvk7Rp2xePduQ5Y8uZkCj3DyGGW1iFx3UJKY7ocL5GU3s
nieyMON9kAOEmBZzVU6JCEXjdi3B5ThyFMRpTTX9xhGLpqQYqRmSJjDxTQzu+0u+tuO7JUWdoUXU
gqcmVIYmcmbV9wa6Dt1+7rA6nKIV6XkvRVwaex+MfiOSFn1tAvKOYbiBeNkY77iJx/lWKhBugBNd
vDhQTL1h08gcoiLiKeMRIMqsW6qHGcsht4wz8+SFE6QVNDQ3nrViwQHosP6NlwN/ROiad9T53pgA
kbY8y6UMi4RHNZl22gsCdrGwdtV3s4KCELBBtiTrM4WoJO/hjI5oaAaYffObcQ/RM3IL5SmpZIgv
4kRwj9aaVyc0aL0nCmATuTTAVI4a1LpNX2ViXrwua7sAkbA1k5/fctXPSV0RSva29EBRMRfRdKv9
AK1MOi2tuehiwH8ztOCxTgqkWmMvWDy44g05pq+Sqsb4+tKKqYueuqjDLrxWwKMQCXBKQvOwh9WA
1OelYT29A5t89VDGK3uxYErw9k2R+8svhxHz9TzMrkqxwtjZOclJP9ZvCrfHf+l9dG7AD9fzP+jb
D388CcsmjIsPQY9MXwGG0XukLjVLFKqja6gMDnhldMp3jHrTHaeBixLQcdT+nek7P75mrQ1pQiMt
xp1Uk/fkShv214N2/N2EXvEDWik23Hd2tR88ds2POC/7ODEgdwSWE20WB/ZpTq+xV+i9gZUR5oiV
53C4Ft2AL8/p1N6M4AH86FTtaBqSrtQpUqmVpJLAHVY8rO/b1ut1CqE/WibwByN8MMKan+LcZ5n2
VAZP87ogGHEQJYRIsg3/6abWfosM7hzgMmBnn2dVXnqIbZdzy8zPEEo7YzpLaOiWsiZj2kF9eMe7
2sa7HOSVWRf3FUnKAFRyqArm9gZyP4iecZwjVKuYBJdjwepvzB8akGAXlntqh16DRxNVK/5nlnAi
SCGlua15HDw5x9q/WJYuDwHgokvGx4Wb6xXw2oMrEIiSOVBGJWt0xD2KkfJ3kmOr5ppNFd7bbIUD
4bxbZARVI1pxwsF8FvU5oFIEESxZbIFThwvRzS1ckjBVArlVQnZe4cV9mcQVHPmtAQpq3AWRwSvF
coJe7qaYq2o/4iuuWJlsuPhW+UV/NS/D9AiJh5XsVgz2zIHH3LzqdWJdAkYFBOClIG6vw8nXaRxj
p7OdIE/rN558D/Va362sqG4wny3SueYQKiiJx1yigtIUKceKmHfhhBNtAlDHWIKlwffzVONUdVKZ
JaC7RjSy2g807ullEzFxuYyLe4uqzn1vw9LnO1XafqcQHBnoYko1YHcxb/oMJweJmxgkwtccHtJL
+eKQgvcYQNzTvICf1Mg49d5WAAOzSYG4x+TLNbWBe5NxU310kEt5MGZurqoO6mMLNCyv+rbs8hRO
tLwVQ1U9xN4M9piYrH2wm5B5PswSC1ZJUBk48Cmc3ZI2gWvfVcHjPAVvGTKfyS55DtrkAE6TDAyH
EVVlVydF76k3U5LWOxBoCbBE1JN6GXM/fwL9pn6M4G1t2gcreuikRwqcyo4pcB74otzPIe86LBwL
+RMS1vaNy776KUjb3fXSIoSqnsCxmAp88NnoaPUdyfj6sweeO0rB74tE0SKQX0GbDkD/AtDvFXXF
8SIJb6hBYbXUGhQaYZ8/Up0XDyXkNidIORmEgtafRJOy4DjFKVD7hBfASmKp3QFlHyQNksz3fin5
T9YM80soQYGjQcIL4uww/qgLwTMetEXWixy5cb62L7N1PPEiNybLLOK3Io/0I4pllZY2np+NgpgK
rolQ6YjtL5Iyb8VZ42lI0F08wkJ0vbwWVa3u22ZafqGgCSzqM42SombYrVQchNV04guoCANkwKnE
Oj6ymv/wDVm0dfBjSlr+zg2+atuN7rLUM0Ei2kHNQ7ppulJhO2ecs/G7WNrw1XYoA7WZvWuG2u3C
78v6ToSq/KaAFHO7AQVsiuYFCE4pACiWQ37ENZO6BIhJAEE2hrdRAbgUwPXLdGXqFkoDLVTFigEY
VMLAQVcszUqTvFPqeghmuewWP/Bfc/QvE1QO822OBYoiHQLMWVpMTZ+71Z8uBYXDO061d1yM+N9N
QOIyQVeS3jnI9rlEND1/YLaGl5lJtx7kTOm8t40xdwJSR2WGBiAAFSSOutQG8fCo+whGH3bgnwVQ
FoeORRdyoZt+eZV1yS/7eMC2Q6fY0+rF022vx/amp21/haxFp8VUrY+DKMfELr1+9wciD9JSnLaM
0EEoJGt3vW3sd3LMjaSPqkpxEj2xrtG/uRvrOM1HCLuGIBu4AlVUczWQ1n2neKe3cw+8O7AH8t5y
Vu5HAzeE1lC5U13T7BYcAsjKlX2jyJqWpLCdWRDr5FrtGXHVG4AptNwNC1zGrjR5kbbA+F31UdPc
omOM62Ydib2kbuAf2hBFrYaEyWssw2MDOahwfos+OujAWB/d99pmtS75wSczYNdN18AcC04SH/n+
g+pBNo1JEpon4IC/dIGqChDUgNxFcbTjUkmxBYqyis7VhRvp9KOPevsB4RqDFFzVcq9B6H7BHMLO
TpCou5WYZz/0gr/TVlnMFyqpLmzb1iijlyi4h3WWcUIpapYaPMGPio/VDSJycMNdOF2OMJ9vE1Nw
z0cC4WBXdCGAeywGbAo0IV4YYFEmyiFgeUC5RLzECfDakaTKSRE869x5/QXJS1JcNH7Pm/eRoe10
UJ5nNFTEuxkL0ih/UW3wcWTLTiyK/NAYUlwaeWSr4iEtf1FiGoS0dfKfRl+SJYHyw40jQ2zQoexx
U5FnLUFmZ/BGfyOQI/RQLPeIhaytx7lO0MpgcBGrBAPTEizVXzv72ux60qK+OxZDZUItRCUvoK4n
zBV0B2FsMRkWtitzaCSh1S3wovqGK3YlWx+1CmQhfflHYk8sPNioznkqBh4NF8HalO3Oa23QXCmt
5AUURxBzc5BsZgpShsdsMkSubQwYBb9pZKIoS6tG6eIbmCfyYkoAm4D4nmnArbwvmK9xR8Fg0iYu
B0/4a+jBBUDfHbER5SjwRm0kcUzS5SV/qOmI1Auu14ZXDK7LwEUH4bzToUcfWasj/jNYPJTNUOQ0
yLloi7roei0aTz0guwDfPgKo375go1jlieZLZK4op5F/aVpIVCVCN7bdNY7O3i03ekC/qsbFPwwU
RBkXWN4foyuGvU/xUsUGKCibKwosIBSYE8IrhHYlF5yAXJARZxK3okrgvGecnV+j9JRRNEd718Ua
9MKFbLvbWAzzE8FSvQHxrOro4ejo+guTj7OXCc9ptZudBhfIGiDt55Txds/XwlR4VlAVB4acZQBG
RMTerolxvZOgySF7MCLFeaMVNCwf6iFsftK4hDm0yNvztMhtmWc1HyOCNAPu865mNYjBF3DJYN4x
cnqL5ftq+g5zqvN9bQgvL2BnSIOdaYD6KmI+6UMzt/wBXLng2ka2Mb5KMLwjYyH1sd4o2kbuPT7q
BelpN48NiOZVpxaZOKy2XTDMLs2urvU0v/t4K1NKIS/zG0twtf8zgFQeu2Z1kAPKLQOKSbR3uU4o
8S7NzACJcQMqVC78nFxy1Lo0QdvaQ9I/ikNLQTSJPHMhH7Yeo3avagG3ISfDq7QMKNLTcUAXAALc
o2ggrQopsnSOhxXJ0UTMnbFl98pGg/6UOG67Yxtibp9cQcSzBEt/WqDAPhBZkAuQHvNLXc4QJKqt
QqdISj5M+2oCMNSXWDLfl0ujPozXhwDXF8si4qt+naA02EAQDlUGLFDoEAXpZJ1OzUTimzDuYHnH
e5NfyhEQR9iiHv39vMIbIjiuaDpQ2Y/PamjXj5lQ9RqxedwBn25vAgJE5CgK/7Ekc99d2WYxd1ZF
4Z3k2OlIHYit1Y4UcX2IkJUGWB4Jg5Q1iG1ygdNJpA5HnVYRVlfyUh1bA4LXQ3ltkXpXB+GDdyUx
C/qGqFPqWx3rJU7s2tlib0IkpQZeu8hqjEUfUOuGd8Aki0sVtb/hNlAN+MIDUTs4A4YUEn8+qjHu
yd1AIi4TDBvwy6SF5VO2gJ2SlGgx+L3Yk4Us72QKy59yQT8Vunf8ZiWtzbMywiKKWUNUknXV8xtL
Sfs7x9LUjb803noRoFf9W0BYAcEVuWsFpYsM3MCFnw2WVbACGjKwPXsoZq+Zs/mhsFSl3C8D9B4h
Qi3idn1gbY4GlARRHkhSKzH8IPUIzoMKWz8JL9AGz0c0LdExjcIXZuBZnZgI0AB0umq94zKWIL29
Hh0aAGBdnCAWfMxAoCdjsgVdjQsE8e5u7Ms4TNQ0etcmBzUcFKgq1GgK/uC56fCOY3Q39/BG06OE
K+eHfAQbYV0pezxJBGWviyABNU5tagS6T8m8gqX04Oo8/qByjR/E0FRPbGYoaTm6j8NQlz/kyv13
2zUo8NHOR52M+Oeu0K8AvkY5qCgkfdijJofw0Jz5k4neVAzYrWQj8gTUI68db9YGuYLE/AmJxnwP
G1f3Xtt1zwXUx+5ntsgcaleBmn/5SsU0DZCtvIxxaG4pi+R3AcRByueKSCSeBAMEySRkH8dpTYOa
Vmtijv11UNkFbWrHAO7XBh5LGFYxkwUQgscodLqBPl4ddohl6sjSM2IRHGk8Vsv3PcemUtLHPhan
/aqk7xCcyr9bEQ0KKlmYgieLQdXG9JwforCt612zWtBnTxSt7712JamTCVPUDl0vE07Zgi5mWltw
Pu1WUc3tPox06W5qsOt56YDZwLAj4FaqMgxRlm+c6Gi4FKAv188atu1d9oBIo1c2k/h1BoFh/VqA
T1u/Yavfy7QPiRwAC0AFaCrFHzzAknZzVaDuHwM33hcKMHZvCNvja9L691IwXFVL3T53RdXuckh6
Qw+pANGmXUF6XIS+eKHjzOfUoh2GJrONA476vcsf4Svbcb8uqyV7OdLWXUjkcyvC+DDB3wYrKmm9
76iLwufQ+ArsHkoW9rIZi745dqcXCacxsZex0YPLPO3Qaihph++KAQ86MY0fwbc3MQvulY+GjZHQ
DLN9JOr9IBRsoh3xN0XiRu3rAfU3LOnYPuJHJQK1Dmv511Srr9JOzKiE0ZjzzU9hR6w8xspeu6Ds
3wztEGzrzqFeDrvSfrdLaFDxjPYD5FPL70JCrcOsaOIukAnZI2EnGr/AI2m7opG0+FD185yIyX0O
qpbgBm3J4q5v6dELeeALUw0Clg9i4YNua/MwuBk3MfL5uxQ+Yn2Jjc2PHADZrEVv83YujylFwOoX
zyDvTPoJzJe4t3MqxZJ7SFqp+9tU6Dek6LViHIPI077D4SOv6UNbPXtYuDM7VFveUzs06N0Ns8Gs
KWx7e2M4KJ5SZy06La0Err7XHkqdVrfkyaqye2rmpvwRsIHe0a7gKq2M53/L4Ty653ydmzEZkbjZ
i7wco7dRjQQdffQWSrN3VeAesZJxJAAQIbm0Yeu/ghzdf8fwb32abWz2NQh59G5E8hFcNDWajnkP
HnK0CZsjYdUyBmS8jEllinDXr6AgDOyxjKO97moUfHTqkUcHAieECnBHq7FAYu8P0XDNFLWH3nMY
RWAlHZUUaM7L+cKBPf0PVLARamzTgQBKeWy99uIhYjt0pjyXDCH4O6DFXf6F1rF6BcHHhMpVmxIQ
RyRfbwNBUE1zRvsbFaGKvXB5XV7UTEKSYpHhJQZDrLmETEl9b8spqLPcG4py70WNmA4YiKA66urj
fO5rg9wNWMKsJchRQ4Al6qjFfA07QOMKNZzPH37E1P7LFHe790xiQ5CBGJZVq+sT6MRlGi081DtZ
HQZRossp84Cm//zDTmAbtmvQUM+dXF0GEGqeUZliFhXM7q2yEYrxzz/gBP5guwjNGq+BFl0fZthe
+4s6eDd75gez4uL8+P7UbziO9f+BP0ABABSpjoPMyOUFeW2XTuPZfcET2ICtpscAVjpVLibMACF6
r63O6ApsT22hEBtx93OOii++iQ2KwuRNhc36PMzqtthpab5HIzuzxnN8xL/cqO1CsyO2L0CjwLJa
AvtRH0MMYgmW3XMAQc7c2lOfscEn1SGvqm4CSAajMrvnM6J+sYK1Iz6i0b52lTbwhtZCq6WtSZC5
BT6kjuu3I7IXM8hr39pvn3/Gqbu0sWxXKFmOHSy7WCOslhOUALwmZ2S3Tz18g4CawpBCKwFdZNR3
Y9rGQ3MFnatzlnbi6VtJj5pgru77S5iBF/ACbJxtujRo+H9+Lide71bMA4ds0DsKeCbRiUjaGJsw
xht/dJKvZ+CYp77+xooJVgYjMzKeuTiuEj1POg2a8uXzr3/CC7Hjn//DRaDpMSxE4Ou31EcRypBk
A+QZO5Z0Y/4lzZlQsOPZ/fNDOi2qpsX4sjDyZy/Rlw4r8jXRUOxrbh7ulQ3vAADALqF7sdPx7S5g
Cvv8eE693a3x2h5CeBwbT8f9Cy3LZoeeyZSEzJ6Tczj1Aja262ITUdUO//v1BTzbERle2Pamy9tz
sl6nfsXGdmdTs87ViAO6Pi5VxTgjB/LY1KvQ5v78oE79jI0FG7+LwtJrw+P882Fyy24Y9AcDWhUp
0zl6ixMRZ6viIU3kg6d3CjJpqifa0BRcza8SuyvT+tzBk59x2CfsbSvjoZkQZYEF2EyyyfsT6rj5
TRtVnYHqn3gXW0FXk0850C/Hg4odplXNzXHprAmnh8/fw6kvv7FnijR/cKRHyI8r9KIIQjLamL++
9vDjb/qHHcvAoQqvYQ1FCG0kjd7+zj8G/a89fWvItbIVL/F0YpZH1WGHIRrAcPT5w08d+8aQi3jM
IQ0LWdYe+JQEvYIx7YHHXPqzCo2nbif9v4czg7WGqMqF2cDn6zVAmwdxmMRxGmEVqfK+CBYONrYc
cNCcitzD4mINABHGEOBcjMy5p586po0ZF0MXAlXp4v840yPgvI7872P71Xe8JZkoqmhCK2YVGarB
H1gjqTCEiM7xIp3wQVuSCYd2Yq6gCQYcdX3jiv6GHzOhDoV9TR6/dI22TBNFrWInAKXM0COtdgDC
zomWQZxiJHMOl3zCgrd8E2wiNkJbF9vfGjMaNxRQqj3LenjqiDYWjM50ic31ErCqQKCnTLDMll+0
RfNwHm57okrb0k1gAIr5IOTNsTStvAcpuhviNQ95wD66uNkRVaIjJ9PPX8eps9pYNTwb2qxmQIRR
fpFfYMBkspXr5689fWPRanSNH1SRQOHhjmDESu4b9CGzrz19Y8jlWHp+zxZ8dx/6afuuj6N9lJP3
z59+whttqSeoAWjCNgJrHXUtsqiw34LFvnRDsEfz7L0KojPx5t91sUOxZaEoaJvrITxyaE4eunLa
Heaxzrre//O/H9bdzMG8E2t5H8AQ1/rt89934s1v+Snqske/sAoFwqiJr+yEmbDv9DnW5FNP36Tc
BZfdOpc5Ft1jjHExFop2nbLneE5PPX0To0FyN0nPwMILMv6CtoHc+SAjOxPoTlj4VoVDlmXY5SEP
srKfdOILW6UiZE8qDwJEvPlrl3erxBE2HW9XNkZZoJsX3sMNAnf0JfkxXKmNVQtFxjn2QmwdkDHE
fAj1wjR/cUPP3xg1X8dyHY3iGRThngssTqbrDCDN127lxqbbOUTHXVqWYSLFkgKg+q/77i33RYmx
Ub2CXRtzWEDLi6E+jH1TAGRAryLMzb52f7b0F2iHRwC8Swb4ffC9P2bVx17CQOYddG2/f+mYtrIb
BCNSGdsaQCAAxPZIKOdDoM/+ghPmtRXdKIN66lm/GpxTMz4swbrc0KEtv8IbHAqyMV459gJ4Poun
937wnbphuJ484AK+djKb+EwcWUDh1+LpwrbjJUZzxc6Gkrx+/vgTUWHLesFAB75inIym5hqrOlkg
VufCPkybvv0VMzMnPu3Olc6nXsPGimdMOoGgY/gsVdFg1ygR71HbPn/+S064ua3wRgV9b6hgSjzd
r8SfCDC0dNEBEM38nXvBmSB6IpXZim+MRK1rzL3jh0xa7ymoZzCtlHcAt0FOMBzblKLxzyr9taBG
Ntk3MC9thc/rkDoBRgV2wBWIKVOd49789zcSbaU4lj6gGmIoPVCTKsI8wxvNAIT8kncvn7+UUx9w
PMd/1Idi6iOuBcd5jRS1IaacQMU365km4b8TrobRVoxDKrClgT4Wjy9Cu8e0KK1nkRmfXUd5/RAj
05zcrej4NVaT/oez72iyk4e2/UVUiSTE9IRO7nZo28fYE+pzIgghQCTx69/C992qttyCW2fgSbsK
HYW9FfYKV729Afv7d488N4trTYATBThA3qJyAk6IH+rz9ni9vr6g9P/319Oxw4WL1fh65gFU5jrf
ETAnZ27euDmsK4fMuwXYJtluzDY5699fTE4RyTFyYMf2k4hhPsDTBDRyFNjvrvu6Ee1BCwJBNY7d
zzoe2XF05XdwWf3TdR839mygi3KhYOT4U41TEjDg6coYWKPtj6+D/W8NIDKFMfA0Bqyr7zo/ir6U
t+UgnDdRxNO7vPHivUPy+kNfa8MI7KrTrdMSloFTMrm/nagND6tGZBuuzzOymw5eiQdpHfRnmB0c
49z/Ei/NjGwsrxLBiUzxjLHk8aRBEPm9bi9H4OeANSn5npvM69sKOIl/Ly05g4xAQq/4AULlqcKL
CpbCW5RsPq36EPudsDWz/v3FCubDFMc+8Fm/h0Lda2f4SFajVT3crVl4caAjvr0iLJHCjKAfsGeh
JtTp7zPRGar4Mc4+Hb3ugA4j4797UclgKXTPgx9qSW9cGpzxkgCKAs/f0TCWV3bBCPYGpl0FpFfC
7xUBDH3q6h8QW9hzEnx1fCJgbP7uAYAqpYiLZngbQJ/udn05+KOVe8Xg4+PGWgrKUumM4agJN893
ArYlt+DNXmdRyAJzBVVycgSeVBIyOsUbwaL3QyOda/YK/HJj2fAMkjcCitxfVD/Oh2wCL6qcQTzZ
HpdX0xS+biybAt5cFDK24VM2o5byO4tDztybWBUuB82Gd9DRv2btoCVj7fQMbOkmTv3/gOMN78I8
B6IGdMymvfL7xlaRQqW6A4nQ+8JJCKZA2YKt4M6O2Pv9rx4N8fu9v5fnwMC/kTHMN0AZAExZZFPv
n6m7LP197wDFdMonls1Xdsa48RXMS+E5VTufRUNRPSZVMy93sdcAN7U976+fetAdY+8YAMfyFlBZ
nhR1+x9gI7W+AAtAg13lzUuMdN4WMSS+Wc/8DKrzDSTQQPoGprWcjmMNra2dy61lBf5Tfol1K4Np
dL8IAOzKU5Ty4WGu+nA6xilYXtvdtUyeWXyBfJToC4zpI6tdCvjXlAMPCj/LQw8GP87FmoC8uN2U
JY39U4khYgZrLXa/ACMaRI9BOXT6rOcRcKPrGjASQgCmAMA4lXPx+hrF7NSBclvZNim52f6+bUKM
lJBlTZFPdcDBQycAU3qomvdd5Jxh8Lr3oGFrwsgFASU4uhSMfWLUZU/EB2L+3ZjiaRGcTD1cdVWM
mOmkXg0jXjQAMEzwdKJuPFiUnh0/j6+cZyMfAPNKYELYcZhzCKAvy2gBtiNq4z1VJts6MlKAVwBs
CBNLrCM3YNMbOlYgAGfTAKLE9jzbGjAyAPOkB/a7Lx8Cd/IfCxnIZ7fZLcmsG+s/Z9OImSUZiCk0
VBUMuvRBLW9CyBjdRCgtndMRCuDgxcyPHKqrB2BDf213x7KmzDJNVoYxp+OcfiYDwOlvhkaA16t9
l4QfHF1Aw+S6Zoy9XqZVkea+krAdjOQ3EgTsKeuF/5hlbvrfdU0YAV4uOsNkzGUCRGPzSQ5RdZtl
BJILZVfuXHot+dDUB2etQ/GWXlQJmBLFDUDO7QHkmfbUIg9X+bz35GqbEyPOUTEuQExsqwR6By3k
sQTYaKz6OizutS0Yu/7EQSMWbVMmVQ86a7rwZ99jFI+ve9UaWxeMMMeJifVZNJaJW7BgeEAZCO8z
1CEyPVOnWOadpGubECPaOVBcldtT+QDv4OlN1oj5TAfN3qRwjwMKu97ZB229MWIe23ujQCEtEw9a
1vcC5PbzuHTjXeb2e4dhS0/Myo1TapcHrsMTFvoO+P08PZaAz+DZxv8dd92e3LGlJ2alxvOWaM7H
pUqAqvBGpF+kx2NDwN5sSOU8b0eiJUWaguLt0hZkBnUGOX507jUdPiqP5ddcniNm6ol7gZeXqdNF
j5luuh5gbtDgi4/KAWx7L1nZfv86eC+utmL0oRzn9NijYtX7h6rvwuYwLqHiO9nQkuXNgg1ciVLI
IoGdHfhg+w3sPfipb+SE4m+Vfg0EDD3wBJJfd/AxCzg8gLPs3CjxFhBokIhUlr3z22DPM9O2oIxA
n3vHDSbwKZN4qfq7ohqKR29wvzC3+b69mGwNGCEOOs0yOeMsEpfkXxqxOIc/xypJJm+niPDqSwZW
lBHd3sjKKq0DkcBN+7YDgfTAmv6+JJ8mHES7/DrEVMTMYg64knXc1FIkuBvMIH+v3AVejcdq1t4X
mZEJLOa8u27WzaoOI24mq0qIpKvGFtSK0nV+FRzMwKtmxSzrKFA0/CDGmAXO9FlwSLPOhD93MTyr
txuwTIpZ2SF68NdnH/8/1qHGBuvwx64g8li5rTrG2SeoowQ7wWi705kq520EtdkhCNJL68/ZgQyd
BMW4Er6+mWQWg1VIoh8dKrn6EOIFgR9QywVRqin2jmCWdGPWgbQTDnW6ZMNb7bHhPPWj/84FC/jz
9kBa4ocYW72ESJqAaolIlkDU4Cf3xcHBPeIwhO6eF6mtCSMHqNTvqqhLh7cUKmFHHZJ3BMpMd9BR
3AOM2YbISAJiUeDuwdwkkfCN/CDd8A0YZdlle4RsHzfiP6hip6+cjL/1NMlwzxUgMPsdlK4o+GzX
NPFPsScqSpLXORPJAOumX3kp6ANcktXb7a//uR38e2uAvdzfGxZgPQu47i35z4PLGAjSXgey4gFv
/wuD0MDMApmA/SwVnEkhbSC9A1TSBnoGew0CFgMMUbscMnRtOkX3rcxbPj3ilS8If4u4C+D0VblT
l38pPM8PP7QNocWHyOmgtQb5oekdGGq1PvSZU2bh7YjDXbXcYh0vBPRjKDVxfqrGZWrbo5fWEMqB
HrLvevVzVfdizn9kFNp4+U7OeH0i/ylJCa2cecpjkYC5D+4AVfosBv95e5BfP6D9U3wqnDGE5wpk
oCTEBo9eqVzQinFOOFQNpBQaBcmrncXyejj9W4iqBPSbZMAv2qefcBiJIB8CMk0GgbbtrryeWyNT
oF0zJ4cviKq+ZpD6OYKW6dyAsg8ycaOXGHokVP1o5JDtvJXaBs5IQAEo51kDUu2lHcNfOg+/pWOl
IB8C2VanJxD12O6UbfK9v2NAhiqqoXnCLwLVTshkQcVkbvzsqu30n7oUWaIwVoOoLlBBcA88lvM3
B6a1OznaNiFGBiIV8SmsGEHSqmdwaon6nhax+13VdXBeI/YEiSrvx1XjZBaf6Ohpp48XkWTzNER4
MxyF/kgLpa97pfqn/uQh08Sp65eXgC30QHwcZFElFnCF2V1Slghh6zi+OKAXZe8WpV/DaGM1CgTB
/C3E0OuTE+0emm0trIv5RQtBxTzAAYlIwkgPN1EZQjcAejbQ+AP67LqJWJt+0cQQ9dESj0X8uApZ
gNWenSGjuOeeaVlRpng7UPMuHlqy5uLpJoVSUPhMPEfM4NlLYKxoqY/LMIHGel1XjBBvOXRDoZVK
nmhIUvLs9U2mz8yBDP55uwFLDjGV3LVoqlWKsLkUjvsOhqtQ/oO2Xnqo2+lDNYZXFhBwF/h7TqAT
BakASAo+ylwt7ycFZc1DRNJx56ZhW1VGnENryOu5x+XFw43+DBn0R07AYoEe7g5GxpIETSV36kqg
MryOXzLAfBnUylYNw7JN997YbN83Dhpe2y0pUFD80g68eK8B+4yOZacgb7Y9z5YBMvXb0zGAvG4Q
1xfakwqAq7V6rXBpqZASt1uw9cAM7CbP3Z7k8eOkUHQk9eR89evR39nrbF83Ylpl3AGtfD2BRKuq
RNT3KQQ8w/kqg7woitZ2X+QMKQsSjmlXXlAHxvWxnd2hA7X4Ouofvm8EclR5Si6OKxJftz8gb7MK
kFU7p1RLDJuyz5BW1A5o9vICud/2Lgude0gRyjMcrN5StudRa1tARgCzwOFTSER9aScmPg75wj8E
K+oNCi4/r1tARgwHI9WS51mNOg80QoKyat6OE98zcHz9ZSgyBeLZ0OBl1q2CpyLMCwdqzT2kW/A3
yF2kmueOunFd3vEzDSE9+dXze072nB0t82Pqx0NzikHgZpZJJvDg3HugneTzeOppMR4dtuu8a5kh
U0qeKtWJcSmDJwJ25lfS0XvWLs3Pbtp9Z7EEoakln1IZA1ZJ8kuA15X4yAc1z49QSEj3WGO2Bowo
H0QMQeNwDC4MR6jgzDk0MI6SdXslJtsQGVGuM5p7DAJCSeHgPg19Wg3dwRo6RKv2z/Yqtk22EegF
z5wURjX5RXH4H7cjClheCO3bqJXv66DkN9vN2EbKOJQrVP8HIv38klFVP7R+SB5iiLDv5HLbOBnB
riEc6NTg/D4F8Gx9xwBLv8Grm64O0LvYOS1bzlGmyoFyl7CQICknU5jP79pVKo9MTXsHmSf5DSKm
n8IOEurbg2WJfVPkgHm81awc40ePyTfrobBt5JsBYLUj4CvQnQHGKnK5vG5qTMWDqZzhRyjd4tIC
lKDvIHrfTP+VcRrzHRuwGHvSK48SpoG7l9WhgIiye+ExtICKDzIKId1aj3eQuvwK2dpDjT9EUDLa
WdKWtWZKIAQB77s+zIKLYH159+d4yPiy7EyOJWBCI+b1UnIRxUQmMmpc0HaD4Jc7tctt7DLv0QuG
nU3SsqRNDQTaphClJWmdKNg/z+cG6JyzI6CombY148fthWZrxAh+5XgDllUZXqB2KdQxyJW7agNC
ff7sV04grpwQI/h5FKWgmbvhBXsZ9ACrxr0tl10YqiUyQyP4IUgrMFgauvzTWD/A9mB8T9vmMqFa
8BUeCOrJhVTdlZNv7PkZjfw2Lcf8gRR0OjN4OjwBg7W89+a0/Aa1CvZ5e2IsS9jE8mWDhnabUPKC
gmPNzhl0/RSklPs0O203YIlJE8+XwV3Bz4d4ldqJboIRWkgCtENad0+yrG+ZhzQDlsVt2Vzl94jz
qnFTb92xrVW4+BcQlPCsHjA8dn9YgFnpr1tkJs4PsvK8mL0hvDA9kwTbJATXY7C5vZ2pt8SKifTL
OJsDPIKGFyhHCsj7LRoiarqHXsi51JPW14WkCfPzROUDTF82lxSaUEftws6IjcGzP0C0Z3vqLQks
MIIeLrpaSI540YGmD7TmKHON0fwxJaKESANzd5aYrR0j6qUfw66sq5r/wUgMVH7lAyTxapkPwNXu
kTNsrRjRzyooknkVC/EaC00yUSLBTGVUAowMNlYJ98ztQbPFixH4+OS01JXnXqAk/k3SAoeM+Ikj
OgQQk5L4b/qseq4iubNlWhabCeqjbrXkDXDHSZ/O4bGEOu5B8einE5Lf2/2xJBgT0CchmwibXeVe
lDfEj/D/Eh8hdg91z+3P236/Ee1iUF0JUaMmUUWePXlFMN/XTSdg++Hvlf9tTawL4sUNGEr3aSc1
pxcNjdtvFMLht8KpIMA119BA3u6GZXH5a9sv2ihiuFzpfK6TTFP6JS5J8ElCuxbajHz67iOF3m63
Y1ld/jpLL9qBP4mbOd1ALtLNvhWkeRBOd9BIaDdFl/9cj0msZk99CkDLdoO26TdyQFv4UQDJWrw/
hdCMOHll5YoHp8SbxU6SsTVgBP8USQWRT5gPULyC6DcSxgglELGh4F+u64ER90AOaXCzK3qhGqIX
aeaEIIlAlO26rxvhLtxYdgo6gQ8qxJZbzK2+qQqAvLa/bllWJraPCHh0ZEQ0yR/rl4IR8a7ywGgm
JWT867n+sN3MH/LsKwdvE9JHa59GKF83CWQOoUY4vZ9mcT/xOYXdonxPWsiBVZycoCN92wIMwuL8
W1Tif7ebt/XSyAHaD7NhWnBjAntS3xQwtKVhOz7gYeMGtYLrCsKRqcswjR2qtHlTPECD72s6qPss
RYBu98CyiE2UX8iipZAFa5LSD36PQ9GfHW+3sGD7+Pr3FzEfQGsbJvZMXoZs9XxiQiP4oBob/Lzu
xxshrkbhLyzswsskeXzDFkffRu5VrLUo8ozw1pEXVbBGqi5BTtJ3RQcp+pnRT9f9ciO0BRxPqATf
MvmDjIk9+FP5AdvDBVv2DVOCgS4RVBigFZ20vY/dwslh/ZPm0whFaW+X6GMLPRPFJ1CKCCA2yi8T
3EhoeKYNSiGP0/hHwbsKabMcAAWAsRgEZkUHGz+IWEEvFlg5VT5mnarJ81jlufNx0lAJP20P7Bp5
r+QDE/OHqjVgi05TJ8yHPMotbeuwgwhhA9nPefDiR2domXMiFKe07QYtiJrIBABmS5YKsM5konJ4
aJI8ol8cGqXVIUoDffbZkPx5RGmDvrwVtKaPaQ+PgO3GLRNt4gPzdGKAceRNEqlsua10FNzUPD0Q
VLa3G1gj9bXhNE4HbRXO7iw8mbAchkgrnuETgT75HlzP9vvXZl8kiHAJuxrPc3XSBbR5K8e6+irT
7F3bxeXNdgcsGdoEBHp12OvQH8SFRqN39tzqGWZA8JDpkUFnXu5dmpllnIxkIXLNcJrN24QuEBOX
HGJnngtF0FVZcyiC4axEeszrceflxLbKjfQRQGAjzmbVXBB+0YlWgHLBNIUdCSyH75YmvoPApzpv
j6BtCRjnBAgNDc6q23wZWigoe3iF+LFkLgpuV33eBArmdBokEODwmgwj/0Th8vAUMLgvbn/dssBM
ZCAMLHDOgdtckk5+7x91TmL6YQG8heAxYHT34tAyRiZCMMXjaADJG+8yTGNxgv1H8Ti2lO50wvb1
dW2/iJIg9HjF5VBfoI4BmwJ0BURh8FHFVSjjyMQEciDhswoY+QQeOD9bV5ZAHvLn7QmwxJ+J9/Pm
rvUgD+1eBlzzH7TP1PCM1Zv7D2ngMnVZijzeCXXbMBmngaAqVAheObkMEZ/fkLU6eWzSEcLr13XF
iHFSzmGVQ5z/EnQ0fJP2A0c4FP7YfJ0rL1UfZgm01E5btr4YAU4rf7VQKBskxjR9B4BmfcHpedhZ
UN46JK+kdVPuYYDAV103E3kU3OvfCQfv7ndu6cT+uxwyCsHvoaZzuNzOcIIZvsAIDsoDd54XqO/w
3lhN/YZe6Op3mkYzKGusjXnw2Ytd7LS0zHN9dhw4BH+gKEjNNRTJx3RwMR+6kB/FPEzNJ9/N/AB+
gIvfdA/enKfRTsdeHzZq6kwwMXSwGMCLZetP3lk1bnZxCdyZtheA7etr8n8Rh6v2ta761r0AweTf
QvC9oglu44ubbH//9SsyNVUmpkjzUYJpC4dPoO6mAC+WU5y/YzVZDq3kMB9c2J1Pw/ueXCVmhQqs
kVoUXi1y6pRtIuO2fZe2KnzS41Sdtjv0evalpspEliqIWaahd4HtYRnAFCGdsjsyQr7m2EGrbWda
bK2s0/ViWhZnUriFZ9EFr0nOTeZCWRQLc7zPympPdMrWhJFaMtkwgHJo8zRSXJPHOv8FY1xwYcVu
GfT1HZ3GZnKJAfoNhMZTTwhjDAbTgESxNLvxgmm4T0OneeijXeVg20I2skuYE/gCEhyS3RmV6Luw
riP6sYT14nzennhbA8aZgYQk45PvNzDjAJPhwEWff4IRGHwNtr9viRQT1+dCl3uS0YD0mEK1mY/Q
rSXReIavZ38HY2rsM82bRkMDa+mhirzdpqVPptTEwERau3PkXtr6DfjdX3Q9f9/+smV1mQi/0Bca
NjG4QbRtHHxlDoOTnwd7g6Wd/J/bTdh+vBnnFcgXCvaGIHXBwu+39BkdPrRQ4dnbUmwNrH17EYRp
3ZQRIZkHXoH20pMnFHYGR+TlzonX9v317y++X8CEfOznuklwlh+9E65hofjo+OmVBTx87u8GaMoB
9pLj8j+nB53D6GOqdiuqtik2wpuWUx2JJsQ5VE5TfoKUEzvEfMm7c47tdefQYLmKwpjp7z7w1vep
xzv1pAWe2toQZY/Cw0bIfX+4VbCkPQUQ3T6oWcgP2nW/1Drfe3KwRaQR8QsVPenHrkmm1uWfUlhk
wVyoecDu8r6eu/QwpWF8hHIK7GemGrymq5a1CQGE/WIatIOkF9mj2nfmATQpzt0MG+zt779+eqWR
seMPZQxnQ9jtXtrO/5JN5LeMoc4savkIK+fsbrsRy9r4BwfYipjAqaVOJtzjjiBlxEevh8U93A33
+vG6VmZEIyP+MwJlY563+sKJAoVX0FPqetNRrguAFxA81p73ayL+g184l77CVbJOIQ613UFL7EZG
bigAJiZZr/BCAvGv8Fj4leuc4W8Cg5brGjCSQ9B1SzwFKCW1DIDKAxZ/iRRBxB5pzhZYJlRQzwBy
lRNWt68HcqpW0qKIQbuAVuSbORqWwwh/yI+Tm37FqfDh//D0a1sb3t8R7U3tOI4gkyRaO+IdgUBf
eWgGyMscJtHmVx6bIzNvMOEOMUyLkoEr8HFhpnpfxs28U+izTb+RGoQcBMxjlYKRNZ55DoMgEHSp
uyLciZ81GP+9zFATRthSKHbDTlA9SRQrD7xq3mcuSU9DWX+VkIi9mRYYFzbD3o3W0h0TOggb7jaF
Q6hM4rqt33Usb36UwKuct5eyrTPr+fDFPgfEJWx5B089qWK6CQJIC0/ekKwVWLhCvdGqK05zs/eM
ZFldJniwgJp3KgPsSjBFJu/g5UHABhXkjfDVHrXRNlpG7MOaz8fpD1AiL2zc6rCQ4T7P0+X39mjZ
vr7+/cVo9XjBy5aykQlxCnZUsG66810YyW5/3ZL9qXEkwIuL5ODWqCeoRaw+nfnPtpQPmdcncbZb
KLPNgRHhmivYFuVj+zTU0MQE9g3OgyU8MB0OKsx2P2yjZIS3TmlcOyXyb9Go4WaoQGBdU9V1Hzei
u4UVNYdXnXg7+AVsF8CCaYc9cxZLMJggQVzm2yVoI/2oIrhF0Y6qu2wSP2SWoVxSAUMb17N3N65H
i+3O2Bpc//5iPXkBQ0uNxmPkxJ6XET7UqgUrlmlImTUzhS2iGE/7UtK25oxgHwCzzN0Ir+vUK35q
qQ6SQYsNStW4PD2kjlh9gn9u92z95CtJ0gQMChnmLZhe4u16KoPn+GnVwVjBHUPufdmHQFmOgSZy
0NUVFZGP5BiUbnWsNLRLOwm9z5itcvhwAPVidrOK5nkZ24OSWpa3CSOUTlzUad93T3/S5TDhho6y
5s1142bkAGA5+saravUEdkwMd9Ec9rkqukmzBpK1PXwZ8Ryz3ZJtMRiJIPNztxV4yXjUHVBRspo+
tCr/SWT1I537jzVWRhXsUWdsbRkZoe1lNxYhMkK5yMcwnadjJ9gloN6tDMp309KjWItK+XbHbEvP
yBDEx1N4q1P1JJp0OIuK/lIhFBPhgNXe9TFB2QoqhNtNWZaCiSkchm7WhRDIdKSQhyAS+qEZlbrd
/rpl1ExAYcrHSIGtqh/bYIAV3iqLsz49rAErU58eSRM8r2t7uzVbX4zkUGjWwEcWx5o/G8Mfm7Z2
2AMu2D5u3Adk2dcAfECUQ3MvvQWfdzzkOco72z/dsnGaOMKI5nMYpBTnCoh6n12atcceUgNIZ70S
B1FO7uW6htbuvcjXMuicbIon9UQUi48UUf+/uzScbZ+327Bs0CaWEKoIjKt2HaoaXgwUJkwnGjv1
ofH64nRdE0bop246df3odE9CNrBPzjq4y4POkV1anS07dLw/Fc9XdoDAiHndte6ULaR7SqvRG26I
zGvxIKbFxT1vVtCa+AxCfYm6NVxCpxQykioLyh+khSb+xamatE1PBAI63RmeFJFzLOG97e5AtWxD
bGQI6vBQ58Ek3k66h+8mxCYyv27O16pOUBNrCEQzSjZODKQ5LqIgtkL961c9h9Pn7fmzrPd/kIak
xht05daJk/vwq/fSH0NOyKdxwe16bpph5yJlyT+mbGBKuJp6KBAkhI3JjPfbY7zMkNLlDVwjbtaa
HYTHmDpWebM0O6FsSRT+2uUXEQZ1I0w5xwk77Il6YDpNlwOOZFDy3h4629XaxB/ySEe1w3FBWAFc
dasT2M+/gdCY9zRMk8bTMe7akQ6fQ/jo3UUQprouvZp4RB5XrTP0o3jLVpfcwMUBE/oMO8FmGzXj
1ADn1iyuGr9OUC+MP/RBypxD6ENScidh2L5vJIywbbI+hwFGMlZ1eCp4Lu8Yr/bkKS2HONPoqXMC
TureAyS0lsPRaZYMT4bs57rPrc9EeRcf/xwRZECuPMP5ZgbIXC/u/K5OuJcXR28C2KqKgAvfXmSW
DplgxLb3wnKBgdIji+KfqoKM85zpHyn0JU9BvVS3JQPTSKsle8qRKHai1TJHJjIR1NtwJj3lyQgD
6m8y6vr+IPPQv9vukyVnmn5QKmZTALx2/nbKq0/raVECQ/voZF64k5Rtv9+IfFZ1MOpNC6wxBYKJ
71Tud2Bb9hhZtp+//v1FXvEIdGdSePe8RU31M/QYmrNsyv7eVyFLrhugtV8vWogm2sMREApUju/6
xZc2AO/vO0Rcs/kxHeCV/f66ZoxQ18VU11DswcVqXB1QqxGawi0MxE9uzZvf223YpsIIdxGlDsvJ
wBOYu/GHibnpPV0I6PrXfd44GYheZCyKauwrnATx/dzURfWZMhlep7JKTTyicJSo3IhhskPQiIVb
pOcYt+ntX28JbhOGqOowlagwtA/ri1lWpE8TzeKbAC+1t3i8f9+Da3Jc/6uG/ed1sWeCDAFan2JZ
RCIBFaM8FE4DBwUGAZ6YVntHaEt8/IMqDDU84+FpkSiV85PrlN0vPC2HRwru8HWrygQPRjLADoWT
XzJ2U5h9ZmSEFicE9MMs+rA9NbZOGEGuWMXnHoJzSbpemLyhe8KpRTyBk7N3aV6T0SuHWlNcUIoS
lj69yxO8WatTsUiZHsEjK7+zKFcJaRdSX3deMIGEHAptsofJfQIJDv84uQtmPmsY/XrdUBkhDs1C
WO+NtErI3LLsoDNQu5qoco6ddMSv7TYsaeRPcehlRqTZ0FW1XtVwsmfAUZdbH5G/s13YZsLYwYu2
H2Db21cJ7+kz56A+alSE72vsTE3ky51sa+mCiRaU7TzQDFayyVyOP3mQHqJdKoFlsZpQwQanwaya
oHs6U6jgANYr70mqgejFueC6NWTCBOtC0l7BMSYpGxeCpG2o6HjkWuypT9m6sM7NiwkmXFZ8CaIK
WMpQnUOv8782Cxg2c9PWO7uqbQKMkA64yAVsI7BOxfwZ7oHhccA1ceeBxVamNNGCxQL54rrLUClE
wl59bxjAzYd+6drbmQrvvKx3hCA4jcOsjn2I9ZVDtP20HR620TN28iWofddFmTQZ/bA/5W4agZuk
RAQPAhfgyO1GbONnxLmHnbyp+5QnPJrajzwHJfxY83xXmZ29nhBN4yhn6aB12NUycZXzQ60aUQDF
JevL1Ho/lEvBD7nfXAevpSaO0IOCUF3mpEqmwPVPyzRM9CA1iF1Adjc7mfH1EQtNTJ9ygXoLqwDQ
FR8PowfP66svUdNIfdW0h6aeoCTBEMHbdr16dD0e/GXX3EkWunc0SKe9a+7rays0oX06mmq1iCB/
SwY4dKQeVPRSQqZjFNR7osq2Jozgl4wsYAQjAXsj2GJVGD32faBv3aXJztes3dCE85VFSQsf1dyk
wkvEbY1LuSrUHlbQNs3r31/krow6QdAPeEMphvorm6LpXcy7+HLdLzdCW0LJKfb9GonRKe+cMJKn
sI2GnWGxDbwR0oRHokx9XDTCGS8U3KtOZcPPJUQid1bo6yfc8B+fKDYwvDODJcFmeh8U82laH5bk
DAvyvr3X4XCXwYABaVnvXAhe38vD2NjLRQjgC15UscvW7Ne0dPzQNCQ7gehSQUq120mFlqef0ETx
pS7nHJomiDwcGYYZgEomYQ5XAMN0aTP5uHCcHVADAaS3e4x6vud/a5kwE8knMV+uQiOJ6tvxOJUu
uVSkLGEeFoDCvzOGr1c9UHD6ez3DlKUv2soXiQLW7k84+tWoHlyftYcuD9635Vzeba9uW3+MyM8c
7Rc9/r1VMRS21RxNpylu6PeSZ96V2LLQNI+SNP7/8bmSBKK+fJ7XKlG6ONWTEyvxX+hEQCxKmFHn
bU4uU6z4VfSE0JT3C528cke8ryZR4KZgkA7w+TvhEhk8bw+fJfOYyD/SOyECGGr0vCzk/QKa9dcg
9MP/tr9uCV5TzU852QITczymrfXxFgaLmWY/+27SQHEXP0r1Qxf8Z9UWe3xuW2+My/w0+MBDODiv
CAjdR4eG0ya9gdymM+8sbFsDRnKQANoF0IYRCeu7+RFWBCjr5m0fNTvZzvJ9E9PnyxGlyQCvEQ1p
6W2YFe1d5FU7j3KWqDQBfTD/kCFdGhRz0tm9BWtDuWeAXXxIZikVwbFaFSdYGu1FzeunsdCE9sUN
7JhYOtd4Pa9+eivS84+z5ogQIvrLWMYt/Ajo3kZk65yRBwLfpbVSmr/NUG51BgD7tMe/iRqUR3nj
wf/PTZ9gVYo7+BE1M7cPdjZAy4yZ4kdSqbga5BTfp/k8PTOg4h/dtv++HT+2jxud0hwqmFPsx/fC
nekHzj3/9zyiFLD9dduQrSn1xamDkzZvB9pW0FQN4/Fe88a5CaKZ4xFBS/cRil4ffAjRXTdQpqJh
vRQgoqIEmtTCHRO2cOEftIyrq67goYlSLIa4qyoUU97qJdBfASSF3QktchEfm2xRb92oV/1OT2x7
tylwKKKg6GM/yp6UxPY2xSCOr1romrXhQZbzf3oZqhPsyd64PX92AZ3ani/LajCRipPK4ZXVhniz
qqKwPWfLEFd3rVO30aftBmwRa2Q3DjUd4rgkeyJADZ6n5dPaK4+236ceVkTwd7536+vkOUMTuFhl
dOkgPygSr4T5lGg9+n5Mr+QrhCZOUaNAMI4aZ96u083XlkUkuCWEwEd2e6TWEPn36S00tQ3ZWAs9
+j3MMDReWeuoeg8uKrknsI7ZacG2yEx8InEg197FeZ0IKIUdc1A9ynr+jSc/cVPUcfFUse5eVdMp
Tov5v32/WsszREiNrOAOOqDh4GGLa93fHTB/QfgpXXmRWQc0GAAt/Liis9xIPoiS/2wm2HptD6pl
fdP17y/yUdGkWNFhViU5tDPO6Rzl7wFpl7fbX7ec601AI/xl4H7ulFDmx3s//HCyCvJRbXsLvcVL
kzfDzXYztk54f3cirVOIyrjrfUXEDeiBa4VtqK57iA2pccBJ87R1cOgQCR1qjnf3OLqVk0t3frsl
/k0NRAgW8AAnHBzb8/Tpz+vTel4TefYTDh2HgVbiUIW5vzPdthVuIhydsKqXTlb/j7NrW45UB5I/
tESAAAGvdLfttt2+zXjs8Qsx9pkBgSTuCPj6TWZffHSsZoPX7ggBkqpKqsrKlK8STyi7Ejq2WRMn
QEAMQ1sdgMvZW+n4PI/WT+Xa246kOhuiZEzm4BGDNkvq39ZFeZO7pfUSjBXfz3Z21UAW+CLrQEfs
RY69EjAMe+I/wEBo4ZVuN+KZDKLWO0LqvvrZFw6091bm0vQEzXSqZEoqiETCdFwCLQtoBEoVszob
Nn6BlkOgCViy2wGmWcnMJ3GbyGZ4bB134MfzZmNwqL5uNlZRNy1jAmWLyvkG7arpeRI2Dj6TrFau
UgYHoPMItknQgBOa8FcAYBjb8ZaIJ3Q29s8Zqzxr73sk/L7tY7Q4SkVlk0A66WnKJp6B5j+xrxWd
IcAFLZB0La1msFYd7ydS3NcriYwUmGtIbCFnwD1QqUBR5oVG9bvn5AfHWQNNGjaYDv+jPETjQgX1
JyDbml3t98O1y1ephEyjLyfUT56/APC7H4fAP1HJnOu6Bf8e42ItWJtGXzbEp9Ft8McHzHLTE7Na
f98OkNeoHYhgnF9s0zJo8TL0hzDsaj89FSz5Jxwh8k59etG3uBl61fA4JOo5WG8nMmxinT6whZx4
p3woBv6tKuIY2u2g6iHugejhcTGybarKvg7863lF5zyS0AZdqpc2crj7dV4Eg7HrUsETsRqn7vPi
dZLqzg0DCuqLpruH5m71cn5RTEuuxUkbNMFZGLU56NmD4aEOkFTLvVVZFdP7a/ZdO4jxkZzz178E
57xw0lgCVHwlhPt70/vrmL28QxKYTSjHOD4J7/KWdsiuOlTQw/nxDV+gg/ZqoGf8ri+zU557rnsB
MnCaPw5dZVUXaCaa12rghmXQQXutW45dgcria9gUILwLQekWV07rbjwx6gC9VqZDCjpA+ep5KnvE
wBzUJrOaPs7Pkun1l9n75DhKRyQRd8vkSFD6i9nQykO+3I+3jb489dPohRSF8CLUXEUWWnSfR44T
PqQSLOArxzmDr9D1fRM2pWPIAKMAaBXqRXZHLhwi5rulLI2TCN9ma64Wuu26UVXTwdaU8D0IckdB
9buaHJT5zs+T6TM0W2bITmS1LNgr7VDbYdhU+xFkSRAV4OpYkAqSjdsepJu1XeHYkSn2mox1vktY
4+/qJquvZ452DiKF93z+OYZtpSPyJt7PgFPnybGthvAyLebkV5DI7PH86Ibp0qF3ngX6lNFzGTCl
zh8xWJEVl7X3lCMY7Ryc2NZYn0xfocXsxpPKhQ4Ttm8rs3pX+p0sLqJEAbtx/kMMyWOd+Q/EPGUu
QM7z6swDV+icHfoH8LbU9zkETN+qoCUvgSMrex9M4Gq24WK2mb1OCzgVs+BT1Gav5cjdn61lpz+C
Ji325z/LNG/L75/MHpV8mpWyQPAgI7+F/nLixLQr13AuBs/+l/Xm0/BVoniOteCvvhzLOyRExTXJ
AqgWgAxoxXGZHqEZfNvTqhL9HB3/Sg4J6b+xEdplgF28n58i0xbWLN4Z2DCRLmGvASDRJEwsEi/C
y8NksWNNym1ygL6OzKPCigZ3sLJXe1LQgazCy8Evp20XGh2ZV/Kqm60gz19LaDDvJZziRdPTp3Hw
gxX7MCyDDsSzUz9V1B8y0NN5/EC7ieyTgRb72QOgdNNC6EC8ULWp4/Yt+5sQmCI7fLabpawG5MPe
7tDGvM0mdDTeAmqa0N4bHe05+aetMohWjavsDAaDc5b5+2QRXipsZs1J9lojt/HYjoo6e3T5c7Zi
DqbxNYNGcz+YMl2kZR0vi/Zl7zQpGB+K6Nv5NTAN7/779XvoPIJRxs9eaTV29zwrwleF1MEaLMuU
7/vLcPlpegROOP04NcMJynDsdinUpTaEWPtM7mx0l8fKBVe8XUp+6wmRQ1IU/eSoS2/7ON3S5eyk
Hefs1Y9S+pDYVSl2dUasFUdimjstohOPiqRLkQb2i66KLuXcN91tBakstW3tdUgeBdlPxDjWfmr9
8SqNmhLdXrMzrYERlmD6RZ5Zx+VNKQi9GCCdr0L5xbPEfeO2m+QTnXL0C4F58zmKtvHJ+jo+rxeZ
l7tzBl3yUkYS4pBhqg5RX66thSndpwv9CuomVtUhX0H68kcFpsuFH2V0Cn8fLOiNhaUYmZhbB02M
8eYdpvP7ua7vuLz2EUtynx8tp66+N4Pf8xUnbAhVOmhPRH5AJ39EDLGb6HrKll55OpS7MpTqwoY8
xcpzDM5eF/fty0i5HiRaUS6pr1m6XKFoON9Hk8/XBBBMe43829GMAxRhrUHhEZPy4lKKm2wSLo1J
Z8ELUKfdBWD825ix1LF6bsLmYEi67BXMmp644FbpjMewEf7G9Nh/4HnZjM43gONvy1mJOB34FJdB
ADnhb2mKRn0vZ/2N7Oq1OvDXs4d7279nj4UqS9MIobKzRgvkTx3aMhcOsMardiWRDzkqRiuJTIPL
9nTU3txZRVSD0v81QOU5ngvyK4r6x4yI736ZkJhWUEVrly7Nkj+AyvlaVdYmf+3pUL5Uel0Rolv7
lVRee1dmA02QcJz6leFNk7hY2adY5E2uXXscHwY0XBYjaIuYEgKd43H+Bc7oIu6dROy3hB5PB/Qh
d9D4UHYDHhlt4CMv2R45irXd8HXggT76vz8ENWhPhfmAOk1d/mxbAIMqCdrV82/+dcbRi7QTQS1m
v7T8KYKUS3JCY/aBlTWLy8G9iebyJkjpLe/WKACMe03zCig1gubdk/W1moC/G9QYT7T/1otaQRwF
e4wGzm4OsntnAXjk4fRrKQye/07TJGqHA1t4aQJxAaDqScTnuOSJGOO88NY0Fr++YAK3oy2SiEae
VwmyU6h0LtQQ0K4iwvutZP/aBxB8rsHeMPYbpYU9HfIXgLg+aC33/57njHO4h1TrWt+iIbxC9/Xf
X0OQhcwn0fNX3jW3EsHUlkUXo5vxT2WBUhj6TPeVBzx8FZbXjZuvKYF8HQA9HerXs7m1h5SEx6TC
qYclUBsqkGglFjzT3/aj83vh6/jnhZpnaP1WipHlzR2o8NqHtmkKcp8zac2xRRvPujr/FMOO03F+
SZUNeVGX0UkJWNeiBCJdEMedH9w0U5pPqMHT4VpWGR4BjRzCPVVDegWWs/bABpzmSGdHD+cfZPoK
zT8krWwEqdEMVvehdQL8TT3lEWMrd0LT6JpDEFbgDVkH4EbDU+upgdjQeNG5/rgNku7pPH5QFnFs
xcbwqOrszRsAJCYTpH5wgl+7bZr2kmb3yQyR72DgyQktLvmwq/MQpxw2jMMDZPK2SUd6OpKPRg51
JbE40jyJM+94QMWpXs48KzcPw0foYL6yKqp+IHV4LMv0hdlQdWqj4RmIgDVhadMDlhj9ORYXvdPz
KQmORdIMO49EJ08G0dX/42JuMIj/8PIl4+Aisxucii6A/0BT5DSCfS30k595Of06bwymhyyf9+kz
SrR2Jhk4S1BnGvMYFaY0Bgvzax1R9+BEaI88/xiDVejotmnyw3Bunf5OTN27SEJ5GWz2HDq2zc4q
x1O+HxztQeavTDj8BZx/9bdaCNAIzlOxyi1riiI6tM1OWJpXQKO/Wtb02BR1+9gmCyFHBRrmYCEL
KFBb/tYMU35KRPEPo2uAeNMEasHeAy6jH0uwu5VtEj3aHSovcWBV0zZkrRdoRo9U2djapKEnL0KJ
VsiW4WKTiYtNy6+j2co5ZO08JO07LjPgXLfRp/OT8Y3IKE+Hs4FpmbQplELuJgqpQ3Bv41xCVxkC
DFOvg9n61q2Vzelwh1avageu+jyP0cUzrNRvDId6HciG3mAxzzRVd6oHTw2Ocs2u7IH0a5l/xD0J
QoSbXbsOXmNu5k1ykO0dkfk/4YSuCdYMKaD5q51Gpslafv/kT6aI9gmQf+oOGKmrtoCE1NwraxOI
1dMxainuJEKy0T5NM6QU7DBzdsy2p0My9O3den7d9A16CM8SCKuRubkjdZS8gGs/YyAVHqM1uTND
6NBRaoq2tZf1nnNK6rB9tyX6WoD/Ft+GrJhW/K3pXqJj1Sin+UIY75za0GbDAMqgyU1uHFYhbsXO
HA1hF7MedYQrBWrxzr0AuqgvQe1lW0PIrr2oaDkFN5sPPYnzPsDw1TqcLZnHsLOmxjmRMHwIW2D+
erCFfGuoaldimWHddOxa6UwNKNe4c7Kl0+1FhM7izIfcxvn3N42uBXyeQs6+bZAAZArix6lK0E3O
5Nr9xDT6Ep8/2U0/qrApBzHdqWq0bjg0EnY+2P/2295di/JeMU4qbVjx6llADrZh7R6t5da9bfTl
mz69e93Y6EMHB/77WIhxl89ucJWJ2lt5d1PM9bXzuoMUfJIMAuA6JEVt4j9BMSz64Xc0hCw82G4l
j04CaqQX9uRX17Ma37d9luYGWjolTFCGDSsbC23rtns/Kefl/OAma9DieVk1DKoX8DEMNKivRTE+
p0kw3/QUUg7bnqBFdOXZsP+R0mNPh292VNSXrBJJLBlZ82OGBIGOsOMeekp5Hlm/MkDtLnIA+tno
3DQFOIEchLQdkor/WAG/se1q25LoMDvi+cjsBxU5Afs9hYfEL2l6k5EavCrnJ81wHNZletnssMhp
iH36e6pnin732rlBe3H6zzxMa5xghsXXtXoVSlWoH+RwzryavqV9or6DH9/v4kagRLISAkwP0Wye
UAuHbqezT+DpKWKyXIFY4dpHnjjDtpu0jrYrW9lGaejaJ89Sz/2AlAYfN3YUezrEzm7yDsjwsDuF
LQWmNoyQDYoDYkUryQzT7tXMe2BqSFJXFa9pE5J4dHkZ9zn7Jynb9ylL3Ti1LAFOYv/Govkab6Np
TTSrryOr6HyG7VUu2lx/18RrpHdw3Na5PL+DF6f735KY52lmXya+TCent09QZs+eakoscF/LNdCJ
4QN04B06n+rc7ZPuBD/l/cNCP3qoMwqy8TGr+PdNX6CD72iXBY3s8AV1IHvA6kHeTct6xSsapkeH
3Ak1jWUP+OOJRYK80VYFw40ExfW0Mv0GB6JD7lhQRBGY/uiRBKyOpwjZUduqrRsZzf2ltcgsbJsk
zbrLFk0TtKtslFEGfos2u/IxCPt2rdhlmqbl908hPRSeqFxl02NS+wqEvIDsyg68GtteXovodsrl
4EcSow+JdZpq1zohLe9/2zb6vw37/Bimfa4ZKpks3w3AKAihoIU33nP4oU+cdMcXaZ/zjzCda3Re
O/QP5tOYjOxdWZCnXdiDlVVU38mSo5I1OudcK2riqkbqcEgc/wYkwGv8bYZdqkPswqEH551r+UfR
LdoV4/PfRCKuUn9GX6zRVBn2kI60S1te90GQ0WPrpekbnebyI8pI9nR++kyja8fxWtpCZvNM/s/P
oYwHbUCcOlYWxxAcdHAdlAy51avJOy60CoU1/7Ed8WGHyr5YaN67sLzNna6+cvHPts/R7HmqIgfF
Y9s/JjQvr1BdJnfAsogVhRzDdia6OY+lsPPZZu9gjgWyX5YJ2FJy0O9/nwexCvU3LYlm1mwmDN0V
GXunjLbPKESRDw4c4kq8Nn3Dv836fyAoBxoDqE0eyzBRe2QU7djjHt1FbbINuecRzerDSFUQoHX8
I84z8rosO9Ay9qjg7X3QHa6ke8Kv4rMf6IwCZdbPbdQDwjNVnb/ze2dnDeIp8ksUdL2FoiEbdi3o
FLa4WjxOm7V0BERXiNT+SArUKC31yw+QItuwZzG2Nl2lkJwWZeV+UOR7cG8F7dLUkY0vrp1j7NAL
CQPe8MN2gWGly1vTudiUj0bv/WL3n+Ibq2vHIoA3fmS4qcZtiHpfyOmWYzEGX5b+0+AyH6dpmPDq
s63SYF9mcxQdRIic6pZUBB6g+b6eUisgcrY/wslxj3OeJ1cF6D5XDO1LM8boS9D49Pqeb7sp1PLE
nzBDi6bHQWm3UTkbg2t+TuQR6FW9xv6Qbdn94tSpkCmk4Yqf+zrtheE1RzcOmYcKTFL8iXBxWIoy
NK+HfTsi18EtweKhSk7+2Jz6Oq3jMfPf6mETaTAerXk/OknPVlNI39MWDe8iZ+7fBNs2W9MLDx7I
+dJ0GLx3q8y9nV3LYZfwTeKVeHXNkAmb53AqK+8dnVpDPKOjNLYb9rbJS+iVBeIzyHA1ZfpnKihy
/2KCXs0i0LFy4DbsVr20AJGAaUrmJvptdULGw+g7Mc/Yx6Z31wsLbgZ1lGKi9D2zkWJInK7ciXrc
dMgAEE4z4zmfw2gOZvLezoDzyDD4TQF72E2u+El6kV/NDU7IM7IpmYKUybYv0oy7gqRPO1AyflSe
X7BYpHN9bJq6fD8/vCG66QWGKlAumJ8t+nvwrBNqVugQaY5SqVMOJhPeVdegCFzxssss/eeii9nT
TB1yXr2fg/T8oyyyt6aTOy67gw0yuwiQn6lea+398tiBx2hmHTRuOisluo+oLqLrxirGS+DjUDSx
BnRjn5810zPIvz2u5dusEYEaD2KWcdOTOBVvZNoWLPRqA+0zllY95DudCshIkOSV1rYQrdcYoGSv
ALMaMXJx7zQXXf7j/HQYTFqvFBAOrsU0xLiNnyjgmrpfilN/5aWXjf7FttGLBBNUZnpwX4wHi15N
6jAOLG6aH6Xa5jF0vptesGYkTj0e+rQ6jnP1ntbBCnH834vTV6+u2a4InWlgnj0ekPO+Bfg47vbt
odlPuzLO9uG+OtzRfbb//uHFzg40X/vxkO6aWMU/yhXnYZo7LXg30zRHBBmUA3gBUqeK++BHRr+z
fu1AabADXa2nycKZRAkmrynLe97LawtMSERmL+f3len1NVNGb3k95HMzArYtWcyT7Ig4dCdduZ+l
2CR26gd6p37WClTVbCzSaEse5yWp4gaUDee/wGQZWqCuxzpiIZ2xsKkTd0F3QYlaiaOmudfO25aF
XC4FxgA+qOr3kCnkj6XqUR6knbsCWDTMv14vyJqk6LIOU5P7HyCnL6uTH0FeQa7sTsPk6MWBKCrS
gFUtzGOcBEpD428ypWuiOIbp0QsDsu/DFuRV8HUjhQrKELt4hl9Hh00Lq1cECLAdIC/G8Fb9vRxe
PPJ8fty/bSpf+AxdbsfLe5tNAUxK/ZDf7YNzQ/KYv3gQ2drzk9ylK3HfNPfL75/uDNYgJ6/1EcGC
vNoNvbyIhrWpMc28ZrVDU5R0lviCUTw3No+z8r0Jf5yfHtNra4HXK2nFAn8YD15VD3/CtvPkzs+l
qleCjendNXt1e1LYoyrHw5z0UAX94xdFnORrNJKmt9dM1gc5Ucd9bBoZHNO+jAv76fy0mK5Repq/
aUQ3VyFGznGafvdPD+Ouu/xWXJT7fpOuKPjIlhPkpx3T2hCBC0ZMjQxBlh6V+zLaaKt6jn9Op9ru
JwljGi9qdWSqiqc6W1lSw6TrCX7qR20E1BwGzy8m641uPDjoWjeg2YekewrvlaF6Pj1Fa5jdr9PM
mGjNNNtkiKoyg/24QbdjvXgqnPH70PrHkJAPp+gv5t795rTzrrW8+Pz+MTh6vbNeem4KjS18i5e/
DE69S0F5y2gs1nqlTGugme2Me6SbQhH5EGSHTtw0a0LihiuFLm5TDoBbgoxoPNCJ/Ua7/pOa5IFb
051XJMc+JCtIGNPra3Y7VdT3vRErQrpbNl5zti2+6ln9KarL0g/EeLC94ECqYAeUfhODluFbyMB3
dH5tDS+vZ/UjYOAmqB3DNUzRc2rVoBxAi9KKcZk2q65cI9HWjDwKHA9tk7iDchUYoWIHhVjXq46W
F153AYeId4AuyLXWMcOi66l+y5UgFR7wQaA82wvqQIPugmVhnNB7tUb0YYgDesu8M2RVN4wwiFGh
Ru60R1DyxSkTKzcD05osv3/ypVHoVLlAcvcAJWg0CpY3o71JSgiIIy361mpyQamINw+7W0890uZY
JSvB1+AliGbFtGmdhLcY2mVg7++a3eA3u44V+4zIlUeYJkaLv9kQWpAWxnYKJWLvH1V832YEmgXb
El39g0IQSIPionaTbwEvtp1i9cb4MWyU47twDgFPdqM17Fy1hj4wzIbeET95ioZ9gG1S8TeneRr9
layradzFsj5tv1SCqqFbtp8N2s3aH/dWsbEKoHe+9wJMaiLBAjo9u4yGAixLa+1Nhu2n972P3tSq
WWGiZZldeJBsLdtfnp3tpnat9mKwel2ApvaYIG6U4wnu78p/KzhYObYldXTFmWbIpVPWy5Rbya5t
6/2YrhF2mQ5/ese7VODdQSsyUhj9tEev5OzIi0rSnYSevX3iFr9uw2o/1zcgEt9vsqe/r/JpB40p
RDSADR0PvsVjy3XjoVtDdJk2p2aqieOO5RDCVFt+ZM1jExw2vbLe2q68OevDGeNGlhsHUINGzm7b
yNrJmJd+P84EfrFqr/h46248dugd7P5cBQKagEv25o70e0aftr3vYmCfFq/oJ+iWsEAdavuKDdjs
F+fHNd1d9d50hf1F8hQDT9eQEL9kp9/Oo7+7th7S/dppxuAE9P500kMZwwtxkqTj2yibQ+HWMbqg
x8BfSasYtp/emO7mWUU8FwQ8jktiOUW7IFsjP/gbKL+429taAOVRmrR8Rr/ntKOX4MDd5xflKbsA
8/736f7WvXR3uyz+BpBC7D3dpC/nV8X0QVpI9Zt+QEESM8bbY6Bux3CbR9P70XtwjtZRAY/m1+QI
V3CdhNtcANV7z5dUMofOpjq4PNgvCggBXbtdfb1/qN5q3sBUW/SQqkNYt6dQBC8yTw42G3eoqa05
5K/DCNWbytGl73s9KOkOIF3aQQDsFFXoE6nWkrpfLyiNNPNVTZFJWiCsTr670KC1xUGl5SbkOWis
l4/65BwouCUb18UEldFdaqHVZBPKCwMvn/NpYKFAiKrIjEWNZBwGVwIu+PwO//pCQPX+8X5mYV+B
FeEwds11OwMo4/DnETdBZOk+/BmyIOef8/cQ81/7pZFmv4sKbME55oY+VhfFdfoW3A3xpfXsXpcX
+XX4VN5c+d/PP8u0yJrVDkXgVo3Eo2oB6eR7subeTHtTi64yi2RoNSnSi6Crz/1kl2evnU1WIoBh
dL0jnAGDl4NPAekz/4kVHzV7ste0tkxDa0F2puiLcTiGhiBSXNe/PDfb9Wzje2sHYks2USUj+DLL
k4dBNZf51O/CbNt1j+rN3p3jFqJuEBerPrwLXHFwhzU+A8M+0Tu8hRJjlSfwNWQUMRABcZOv8lkv
U/vFdv+PVks+Mh+ganVoXtUueSuuuitrFxyi3Xz3IG7Frb97DI7/iPfzO/7vhemrx2k313EgubSX
2459Ur+TB6Ji+mCDqeVCxur9T3InT9XJOuanYJ/8WmNtMYQDHW3Vp5bAoRy+NILvABeDHYERvLqn
w3IJ6MWaMoVpJjVrrkAj2I3oETrw8Dmtb0UIXq36MXGembr067Usnsk/hZpxW1FpB+3kqkPK1M73
52MfJZdk7uOw7/dRSO4rGHwdDZDBGG9lmNyQJNzNstxJSQ60mO/HyTqcX03DxOp4LfS8o1c/wauQ
/jlP9232kNoPNbs/P7ph1+uArWQUOY4GtToIW0CoVV3gqnx1fmjTi2uuoMs56/tU4YDAeLSvLXcP
WtNHVV2PYAlcCSQGX6YDtvo26KwmgXNPLXpLs6yOy0Tc2Hm6KV9JdcyWnzYBuEThK8MQYHbI7mzK
V1IdrOW3BFdYAWsZsj1hV2X6Kw8PfX15fuZNs6LZv4v+qpLyTh0SL4E4Q3WvSnIxSr4yvMEGdUBW
yco2TOolgCy8oahe3PoT6F7aG2uKqVo5FC+75AsfpgOzhpkIZ86Xmc+7B1J13+fau2xK99QLgIRr
Z79tqjRDr3jL0FSFx2TTjQhu2XzB8hXTMqyCDs8qprTtx2KE04dQYyxQALsIJnBxh7TgK9HWYL06
SAuHwMkeQHR8UOMbGjvGcdus6PCsKpfcbZezzeg9TdEPVZ/Qx7FpwvWeb5d7HcR4EJva9tZy0ZL1
wLdlhqiOwOpLvy3QqTAepnEfWbfttuo61eFWbMwZ95ZZJq4X0+QjoJuyh1QHWHFoidfWjIF9BpWB
psMVZONphmoHbJFkUg0jhvamA3fvbb4p3051SJVKq9yZfJySqlRcOKFzPYPQ4vzOMFi8jqmCl008
K8qQpCGP+XxEt5sV/gzUs9OvZYENFqmjq7oyGLmlcHiQdvnqsfmuLZM/fTFuW04dX+X5yWKN+ACC
BumMJjvVrMHkDHOjY6tEUSSAnFe4mIEGM7HQNt/VBMw0/Z3K6z10edbKUIag7S+/f7pbgtszFzIq
8KCcXDA+XVL67LAZ3A8rV0yDy9IVT0ovSAtGsTFp1v4AjFDK8fv5/WNa3eWJn149QZ9KAPkA5JvK
4J8O/NA7m6GNZARZzfP5J5gmR4urdLC8BL1QCiUbah8swfsrC8D8PQU9wyEbxZrajmmONOMlU97K
usDB2SG7qLiO1pTwDIFb1zmBOrvMvAKLS8QlR5KGpSD/UpclqWN3TB+GfOUCYtqtWlDtigqkUhnm
KUBXv28lpzSodsBLPpRZccXEsPIYwzTpoCoPrARNDXa5g1tHb0CeC+gIhJu4e32qQ6rKmoCSzYcx
D062A5cC5LZX/Jxhn+p4KrS9jWkw0uFQubGbO/to+NmAxO78FjXNiWa/FQi9EzLitctsBKtlESOZ
s23k5XM+mdfQ+0oRb/Fu8qbtr5px5Qj/Zb8ZJloz21KQauAVW8ZtYz7fZkjF5QAZ93295+Qbdx75
uMaPaDBgvbHaaTpXhZBjPPiB2qHiFYvie+TfeGvwm78VtC9Orbp+CUcXe5R1y/T/eG934cPT9HAZ
nG7t/RR/s4AGX1ll0xbSbsGjJ+3RxQofgvaatD8UyWK6Scoe66EZb8XBFOoyjF3Yx3S8ztZu7oad
qQOrnBGEu3zGuG3zEdl5PDTJymyYRl7c3aedGbV0aVkVuMOChRoxPu788uL8pv8alRF4OhN8Dawv
iMGWxj4bvDsOIVO8AO4XRZ9JNiru0Q+piu4V5Anqthj4j/PP/XKBIeCrNWmlPTrvoY9Lj5RXP/7q
1VNH/GgGutayY3qANmeQsR4dPlK0FCZotyVU/khske9cG6xL5z/hy1XBJyzB4dOqgJa65Mpus3cQ
CuXv0DGZeFwBo7PldoXhNUdHEm8Aw/3sg+OjDf9+gF3ncpe32Zroh+kDNIfn8bqElp6LKRLtGMVU
FLKLR/jBlQn6MkriC5bnfpqgLqjtUDh98U5bQuy95eG4Hg8kjV5xCm4vw7EIgp1VTs/n18O04trh
pQgLRd2MlHdon+9jGyLitmvzg7MIRW17Avn3B01dTqOkmMs7L+xfa6XmXSTGCTWEVQ4G05Jofs+e
ejurJwFObQI+MtA2pccuXKUKMs2Q5vkiNy8LB5RXr0OyUJRmSRXn3KGPYMwUL+enyPABeulcQLlJ
zUlavAviZ09dVX0ETeKvpExMg2s2Hdo5J6WvyjubVHCEIRgXrGR299teXbNn4oPGl4119lo0pX0V
oGu/3lGH22ukLaa31wwaQqzIiQUoooR0rK/CngU4B4ikfDr/+ssw/4nMgadX1MuODHYPZraXUo7P
dgHemZrKG8uCtkdlteRw/immj1h+/2TTFiP5VLo0fAkmj90WvLPi3s+iFRM2ja6Z8MSlPQ9DFL2k
BGV1SxXkQRGRHre9u2a+Ic1SgMy96GVh359AJLajdFgTPzXYlk7qHhZuxMcyTV4Ameh2QDY98MYH
fXfQrQmwmxZYs15WTzbxhiF4YUXwXTF3Bo0NNr8n8IRRZvRyyyy5ekWdqoa4JJH1STQkc69ZV/Hy
EFZgZ1oJC18vsqvX1XueUPTm2NGLqHt/75ed816Lelqr05iG18x4qCLQ2/MqeilTn19Frdd9qMxa
63P58jAfuHpFXQydmNxWiGsmq2HvpeOjck8Fjhlhr55LK7f3Wd+crHmtYfvrbeXqNfY+skWQCha8
em3YXpctIJQhGFF/NFG0lrAwPUIz6SnwOzuzy+DVkaF3Vc0Rv3CQu98VFTqpzu+pr+E+mDbNsCn0
uzPVhfya1HTPev93mFcPffhAwJiuBvVs5z4UneVDKcMr4gOqMIuf5x9t+jrN6AfV1yhtyezdH3AQ
2GfJoq+cg1qZ+Z1l7c8/xLTn9LBd2m3voMfqNRWUfJTIwN27AUj/Np07XJ2tvU5q1tDCBQKlaD4y
kmZ7UAe/BzPPtr2/XoyHxB918zkPX5I87V/6ykYhAnQ1myZHZ2fvO1miHSEs3vIwdI/O2FciHsos
WdtchsnXadjZ3Ns0mHr+NglIkKT90O05ZNlWtq5pdC1qO70P0js58Tc5cO9AnKyNC9WsMX5/DchE
p8yybT/FU4DRw6C3ouLNbjmPkWfbNYO6cvM6i915fAZ/yGXSBBdDRm/Bf3ns6jX4tOHi5+ol+64P
Rd+PNX+DmNZb27ZXoe3dZ428xm2mi4dUXShX7RtbfKT48fxWMPkBnSGFthjcsXjxJrzhanJxTvf/
KiuRJJ6pb4MhZfyVDUWLFr8MzQHwDjzpl07ItTuJwX/rVfycJqNXV6R467vmhN7pXc8p9NtS/gOI
3thfevSXeZ7kWhva11Hb1YlUemeseu7W3in1rB8lLx9o1pFDQrpvjYdE/fl5NW1S7Whgp1XK0E0h
r+ua2qjgQKFC+Va5zQT0Ar3lJK6Hy3TxxqLyfzn7ki07cabbJ2ItEJ2YcprMk84s93YdT1jOdBWN
QCCEEPD0/8bfHaRVqcNdTBlISKEIhaLZu0/z3qEfCkBb/rz972+HlGLYxT9VgAnk+Ajr2I+5A9b9
ehx4N52R3Tn/1gle+Ye+gz5UMtKHehnv46F5nIL4GhX8qFtcUiH6tW7/jOW2MNFXvDghneM2APrA
AWSHjmuYKekN3k/dtvH9vkkMkyLpzAnVwn+SwxqaKHN1KBegN8ZNu8+HM7P6GciEgqBNyBPtih9C
DOFfdQOsvX2/vx7CVyar9TKCGKxOniEPXTzMNI/PhVME5FSgJ3JXnBenwvAY3DocRbxkwYV49Se3
BwY7WOu3wqQWfTET/G4SeADHwOC45QLkq+efLMNLZt/+GM4AMN3I5OQUg1O84WXlfENvhjxx4HLv
nMFQd12hT7yrMAPxuyzNnPiDu956fQPWk9trWHXvv49J30ztC8ZU7TVRcBFOf4mCBwK01DYOTi1g
euvIfT92wUa6fHXL35rJ0H7VRoHqkHC9uLCPssG7Hq1DB1BKf80i8o+i3oYPZbHDZsZf+RWoz+KG
/Iz8qI7BGd90qVflwSEohuBrVs9bYWDbRIZ2F73wB1VO7MfUq+aslpqlI21VKghch2Wmv25LyGKp
zFqAQYLmaulmTBPm831U1mfA/HdP2ZxteT62hRh67o4NUAgi4j7XBTCj0r5WOpWcuoeoB2M52o22
nCDbUgxV1/40ixxEtz/YCCZx4av4npTopo5lnmycZ4vCm9UCSUwTETJc+1075t9c1jvvQj3utFVm
zUDZMo1+o8F9Rkh4uEQ4vA+rkuwTtKHswElr3Szg9Y+kKetPUz+Xl6gP68PuGcyqgbwEKqvsnepH
M8UxgK36pxlsJJcu2QSutSi5WTgwJqLQFVDxn8XEztMcLL/B8RIRAwMJDHvAId1wJixyNssISDgw
NXgqeS7L0bsTwnH5gQuxbMHiWOyiWT0ABrgyY76fPA+5Q86Vlwvk9x36QP1+AmnbnB1nNi4HHIZd
ddKxb5YTMBYIOsVT8JMmUfQd/bnzhWa4Tmhd8w3lsOifCc2STXPiFVCJZ2eK+N0EaNJT73N+wiry
jSlscjFUvClmKdTi0e+jkwNQCMSxLrDIls0+Ctv45E+fZK714AzA7X+GsL07GfH4U4Symj11L5CB
caPPrhhbz2HBI0VK6QsVbtugk22T+sK2/4aGO0znvlMu1Q93Cd+7ASiMCz06FxL2wZfbNsSyPWYh
AZFal+AJ8J7VMjwvI9WHARf7+fbgFuU2CwkCFyRoMa2CR5KsENvk4MqVuYoBZ3uU+Y/EFVvaZ1vG
+gevPE9N5wyT9dm1RssoPzcBSNCOC562GyuxCMJEamlRzZENfe48ywSMplkMx1b4XpOnY1Fs3US2
Odbvr9aQjGCjr4R2nru65+8rNKannu9IMGeEWwE92zat319NEc0Bp6WW2TMdx/oTnUL6yynAPHFb
3Ba3wCwx0CWPPWdZnGcxSnUuOmDMDXiYaQce6AD6pA2LYZvG0OhqjOpSVtJ5LpA3OYDYLQTLF+PH
Uv7PvrKNkIRtswzdboEqN9TSm66qkr17UFmVyY/O5FdbWPQ2gRvarcdegT2KOc8hG5GRnKqnqXCA
7IWq9w3X1rIEs/BAgIIOTU06uOh5kT876tJ3u8nQfBPMpfIWwE4sNHsuZeecQ0/Lb2oCK53siLtP
BiaoC+WKJCguDKo0Aircnasa/U+BTduVNvRNWBc1g1Zrnor8BQ0v5d+eU0V3A5D5f93WB4t8TXAX
PbHFQ1YyrNJAJJ5/EA5DdGkexAVlG8Xp9iQ2Ea/fX6v0GEjQYaDtJZ3hrSEm6OiuenJAgrtsPSot
ro0J7AKALdK2PYsxRbeQ76MArmorw8d8haDVmue/Wl4lD2HJNyLzllCcb2j4jMbHOeri+YpYUvTY
dV5FQEi4qEelVF8+NhyhoHO+JHzo0mHO+uhYs2rYalmyic3Q+1JMsqOLmq9iwLHmMvvg5DV9V4zA
dt0nM0PxZUnzQtQ+ZJZzoMb+RhhHDGvjUFvEZQLCqAGkgbocoDMqroPlyDykAZk/1fe6Ri9NmJXj
YcpGHp6Bez1u9epYZGYixMxtwpU7lMs1r/TZoctd2F9rwLck8OszoKf74RdBun03jQkYI0o3lLob
85ecVsnZTcKTq5PxqeHtY91N9fG2mCwHwcSISaasFCxcsufRAxp4gnznfJyGmH2aNW/ijbNgm2T9
/kp/E8Vk1ETTfOVlHwIMHOFMvoaeCBl2pkFMHPjZXRhfAs9B6NIZRUpAf/ItcrGk29tksUAmWEw0
RtRjLMmeRYaS4PNSYAmDX4S7sFhj30SMaZY8rzyS+1VKuCYnHaJ0R6EsPB3n5uX2EmxCMFQ+bxy3
76vWea6igX6d1tdNECNmkhfBvovsP8V0LJPorhiQKi9BsdEMh0wNgzyMfuj4WywnFhU0K+fYxNyK
dSF5bCL6oSXsSzYgjV7msFvBmrlpe+BHl7G4LM20ha5p2TkTXUYiFjvMLU2eaeU419mLv8g6a78I
AdKp27KxuHv/Kaar8kjPXU8vauJHJsOTGEGq7Rf6vDJs357Dtop17ldKSGlTef7gZt9jxN+POcCU
Dr07BCcuyniflpjAM61o46H1M3JhLghDcZ3yYxznWyXbtk1adfPVAlAT5qEBKKxf5jIeP4wq9o+V
Dn40OXp30gQlIRvCsG2U8Vr326FVILahzz3X7bkL0Ccc5HF+LIAIe1sUFmvyOz/4eiXVMIXz7JNH
ED2y40x8dRrI5tvBNrqh6JQJB/FEFaFGjLnsoF1cjZRuJaxsu2Pc62KIZZQsJHte9YBxPNfzJnwc
SqT1bm+OZQKzhk7hxeMWOiGXPCeo7wH/FhEItiYL+3R7Asv+uEbMnTSTrCvgiT2XGunQY9aGVXep
QF5RbazANoHxUFezX/0vDMc4SCZ/0gkoY+9y+MRbDaC2CQxVbt2R+QzZj2s/+fpuYTW5d6r2w+3t
sQQ0zEq6CDwhPOIjeSy5fGIjkiq6RaoxyobTyqvTy9jf93L7D0QN3O2kaJ3yb1JWqji3+RLLNMmU
Dja8RNs+GZrMqnKW0pPdlU1x+wOdSctwXAEDt3IEtqNK/rRITZl5aMV3QM8cs/KU+TwD10YMYNHN
8LdNGIYus7kt3QTJrgv6GvIjovckbUHrfmYa+W3dOqAvJ+7O3TI0m1Gick6S/AXxMic5B9IJi8fF
EWBKv32yLEUXxCyuK9EX6uG1SME9pc/E7R7QbfW+LLvHZoUcVeLSBMPnsW/SPqP3t+d8+6FAzHI7
oQM4mYnMX+YChYlDSP2U6/IvyRf5CfBr/LRU5f3InWSfI0pMTJsA19Qoy4ZegsWLUtKB3aVjzb7y
PmIW4AknUKW3CHJd88JFBjKdMqi35PO2uhCz2k4It/TjMUKso6bNZ3jTHNhOfv7xtiTeVhaENP5U
lpmXDdBDiqRKmbf8RKlLdgwUfVryzVI+2/8b6h7N0p/K0vGugogKmCdj9OAsfbBh1W3/byh7u6CY
sgKZI7pmwGaNnpQYrIqI8i5F8mvfDhnKPk9ozwyhIFeCEtdAsjoNl6gGsI03n/fNYKg4wtRlhMAu
Qrxl/Ml15vpuPf4OgJvvbk9gEcF/SunAV+r1oPCr0qx3+3/yqS6D5JDUgOreal5/2w0EpfKf50gE
ieupSJNrO/TjAW5sls6BS7/6/fKzEn63q84D3YB/TpN7QcSyci5fgsYFLvocgIYAzbNAOgO3+O3N
spwoE+0mcYN2AD0Gudb+Utw1M+tPcd/SU9PprbpsmzzWqV95mk0bA6WNyeIFxeTiM7h2WnRmgQT8
sm8F67SvhteK6cZFP9llPbHSdf8NwqQ4JOEmEZdN2IZK6ymQDfaIXHvl/wBzZn4IQpT0A/SsPdb9
ZmuLbRpDt8uJl77wg/JvkfFrw3V1r3rynQZzfR+qegs8ySYMQ7+ZH7VUigSo4C4NJf3RsLBh37Ni
sz3BctmZsDYz5bEWvEfdiht/ESF1LxQNiwdWwQg6I4iYAdp5cMpyixPHsiCzNA5l0nOfgH37JWGd
OIZ+0B/rCiR/tw+XRShmZZwO6jmKmya4BHghHcsuo/9mpcNTLwG3e6FkuKHpb/tYxKx6W8JSF0je
tdeOTfdxLZ7zcoT7w6bzmEXRAVyt+/LAxISzEW40ArOTtFfVT6jy9iRKSpZ+i8HWtg5D14uERBX4
G8oX0XUgQHJZCBgHPywOsaiSv7wydk5yyLPTbelYjJcJccMaB1BgbQ37yFh4T3KqTvnC5LnzQfe5
bwpD+dmo5ELwrr+imG+qzrIJ67u4mqro3UxIvOX12BZi6L4uvCpjuoovBH2lcLFr9S5z1+xtWW8Z
epueGIovQicMPdH415nRGH0rUXkJ2VAeb2+TbXTzUofvSvwyC64hqj7UT98lY/gQOsBD3gpPWbbI
rIdzfVrwIs6QHMkVIAZStwOGwRrkk/fFUm8xF1qqwYkJd8OoClXPGEe/vPc9GOlwrpYs+TxkHjvE
OSq7tOe/82u8SD2/VZ/biM/nrGC/dm2jWSKHRzr6JPTQXGfAJh8rKh7ChMwb2mKRkQmL0zA9oy89
ji5N3n0TPdGHMdkkHbaJZ/3+6hYWziSqsKuiC4q8QA8zNtlprR6s0RG6K7JLTIgcVSBZ1PlldBXo
kDggX+w/JE2300kxcXJk305BXXJ+zdyhf8ccJT7vbmEgZvFb3YyCc+TarihMnVGCOC4ayBhNvgUm
ZxOtodyUUj6Hi1u9ZB5HQDgS9chTGZfzxqvZJl1DvbUo/QbBr/ga1Nk9IvbsEPr9xXPbamMCywLM
AripK1tUyxfNlSoPyUbHd6Ii1YIG+94EZvkb4K+nWQN68Uqo7zdnggrq6i523GD5vktzzbK30Od4
9iWsQqebmO4LLx4+w+UdNs6+5Vo1i95UDHCeEeznL76j3SwtwUNSAZa1HVM5QtcOTtx3f40k2neg
wsisB/CBKvs/JIV5fr/wy7LVvPfmQcK4q5/1ykzgkTSWbgzAkGz+GLdDKtpLLOnGXf3mIcLghg1C
N3XlJLwGUl9cjGhkmz/7wybyku3P10lf/Xk8ab9ugauCl9EH5tyz4lPNP+04O/hvw8dAOZXrC4Gh
u+CxDT+h3WbfuIZX4VQ049lCgYAryyNX2Qncf8fbQ7+ZAsMvGwanVwr82d1vfOBKnQfPCQ6TF9VF
GuqMn+scYAM+UO0/oKnEP3LQb+957GFewxB5lROyIIOIM7/5jHSYBHdxFBzJFGwUGr6paWFkJvWd
qaYTLVpMIHv/MLfympWhOnpBsTygBEIiaSXCjcVYzquZys8ow7N+STAX/UsO7+k+0tbIzNq7UvgN
UcC/AyfynVN1d/7m89GiBWaqnvnS6R0AnJ284N8oPiFemqr679tnyrYdhvoqNIkCugvHtQ74v2Ka
pl+N6y3Ptwe3/LhrGJ4w8VivW1BS0vAdlT/C+QelX24PbflvM1nR1hItwsIDNv9w3zif3PnX7XFt
v7zO98ridOglaXpgwpxUdRnUPxWgfMePt4e2/bJhcZAgmLKoBsRetZxb55x1p9vjWn7ZrIAArUWA
jnKo5+Q+NuS7TL4qt97jIkAzjX8u3VFkMwGyWF+U/8YqQTtSwjbqXCz7YZY+FKrirayAozlldeoW
H2pvI35gMyeGnQReZEHoinKZ18CbaA5B+RI271r+N8/bjT1/M0SBfTFMYi1rVk4a/9464hjoB2++
4iGpSL1xq1pkalY7LH2MvmSC8bOKnv1Kp6igPIpZbgxv2XqzsKFl8C1DDbhtwEIcmm66o0DL2nUa
zYqGCPhDDcUj/TTRX6z4RSIwQG+1Z1kEa2IDzUzCoZxwTwzOE0CCwH/eHcv5Q4KHIWuWfRe4Wcsw
OUWhkpqMJ1fGp7aDSHu97NQnExuoA9NEJmqsIOhY8IEMUt8NA2J3G3K1HRtDXVHsSSBJWMUOvSaR
L+/Ggh5BgrBx6m37T/40jnURxYp4QH4W7bsx+7J49UECMIM+zJu0ObYpDN3t0OGXhGq1691HVt9N
YEJIgiWdB+fg8418p22XDOUNopjwNoSNj/O/UOp5aIq7qNpy0iyDm1UM3rhUbEZnz0nR4gldcHes
XpO4u4oDw8isYah0RFARi9OZVOI8kfHBj5EPBgFIzot9HpK7iubVFVjwLo9HH1Iu3QeW5KlXbhEJ
W6ymye4S9Dg8xYSNX+KfSfXI5+eC/zNOd7ssjwlFk5DFBWoObOaip2MHlCoXMTdAfG0cfovNNNlc
nCms5ypCjemcOdEH3x8Q0Ku96WXPz4dmhjwoej2BNH08jejPB959kTxm7fd9Y69Zg1cC7f2uaL0O
jkfA9Zmq+jgqeqRDtGF03t6Y0Ex8J85UDoDoh3sKmk/6V5dvXONva1JoprxnGnVuwDFuXBdfvRrp
sZE/tkG1YQVsv71O+2pXSF20WbQeRi/KH2MxHlF78PP2htuGXr+/GnruAKKukwVDw2EiYZbmE9+4
nWybYlj4TiaD33clZJlPR4CvPEfLgjLkYE+tYIg4559/3qokHvMICK8kuKL7vwn+UdVWC9DvS+4/
Pc8Y3LDtQZO77jJkzq+5AVwDupi+VR0laR3779SMLwxVRqVsrzymyCXqJXrwPKBURI37nov2wzTt
i3zhT4wbIC5JLJIJ9AJd16OMDREdZ4viyyIgMxG+NrQByguyr2J5JpEAOUJ7RuHiLiMXmknwaYk4
R+EHYNZJ9TWea5omiBC20tuFERCGZvo7i2gYjAHur9j9hV6UwzhsRYpsO7PeCq+0QhCnScL1NTii
aWTJjnnO07D6cFvl3r5aQhNQJlnyOOIE2pz4yYOrkS9KoruyGB9rnW3EAy1aTQ2tFh4rHKEHvGZ1
ALeTfA8H+vH239uGNrQavv5ctiBSBWqjd+yS6BgCtvn20LZdNzQ68KmeQHgynmb/YQLDrC8e1fR8
e2zbbxsKPQdxNDtqfd/T8UmGzc8lyTaeEbahDQ0F7WYGEE1c5nN0HrvPbPx31y+bmeslIWhyGzGu
l9wBonPWu2BRw9BMWofgQ3Koj4Hd/tyX71W74Y1ZDraZpA4mFBrSGQY/RpND2qMo+TjJ6Aftvfo+
qEj95fa+WI6JmaGeYj5maH/H04p8y9g7skzo69rnf5iwLF7IYYEHKE4/giumCU868Z6yzVCQ7dfX
I/TKrpSRZuCWVM1LMFZ9yoLmpWTgPgXp3s7/N7QzUXmt/PWxn4inqOPpkoDmekM9Vx/sjTvRhGSJ
hWQOi3AT+d509hSQpCkBDkgsVZo143lU5XWs6FaBsu0wGQobjrFsyYQIsgfizDadwkpMqdAtEKHD
ejqjBHenNx7GhgIz7Xq+RqHDqQhlGpLkDoiEhyGpT7fPq8U+mJnpufdDH6TCUAu/PtOpASg6qtv2
jW34y7NwClmv8l7oE5ffCft6e1zLQTUTzSKvkAleH1ZUOQ/zBLIHOuaHseC/9o2/Sv2VIkzNIiWZ
oWcjLdN24d8i2h/idh+rSWhCr7Qopx3aCNuieXvCWyWVrne+/ec2aRoq3EeLA3wtDM1UnBYxwFXl
FsOGbWhDeQe8kcNRwqP16JyKXh9lsIVPaBvauFqZpnXe+PDFWtAVnPQ4E+RfCrLhE1h01URXAY6i
DtQIPFid60cdsTtagLVj9I6jm29lgJO3rY9JzeIMIyAvZ5xITp98kp+l/9IXD338zQNpbKffuVtX
wNsV4CFc7j/Ppi4pCnLZlP9TFOgpSBJEjnI0COmu4Ckn8XJfMcdLO8AojBmp75DwqI67zpaZhe6z
JiCgiUTQqj9H/FO9L0yCG//PFWUREGJjQIGdgqg6BF53P3Gy8csWQ2Fmnmf0wbRBhoPl9/c6eez1
Cxrb033bsc75ykggoF9HeQJyDRqjVWssO4GybPn59uBvAx1CzKuqvBq9qsUidI7rrFfOC2l9kGeq
VKrh5xBNxzBToM5pU7VEhwHv+qAfUK2too23q0VhQkPTZ1Tthlxg7jDL72nsf2CImw8Zu2+WLQg7
i8aHhsYnSlSZiCAY0ei7mrhpqOadcjGu5iF2l6kuYLxL/yFCAMgvt9rnbD9t3MTDSMnEZnjpjvyY
yb+zduM9ZNlvE12FVcHoywUnaRiXr07mfuD1ESQNFZX7/C4TYUUGqMzKGngr5QJ03A9ufN9v8fRZ
NMzkaok7Gq9oIc1L0ibRQ7uS7grdl8dmjHbaHRNVRQtgyTnrcYyd4o5WgGjlycbO2/7e0OEo9Jlf
lNCgMW/SRf1F3T5Nwg2P1CZWQ4WLDGjtYQuxetXXIXnQ+ksBFsBM/3PbRFhOo4mjwhNSNe5Ke5m1
76TzIw42ftu2J4ZqisRFXepKB1yi0l3m/SEDkmq9FYu0bYqhna6XuQLNiHgCRM+J8zX00U001ge/
/blvVwwdzQFhn889tF97TwFi7hy0rrtGNlFSQjk5MwswMoxhJ5oFhIj7OmPC0MRIKXoJn3bArrBa
pmN3z8vvc7EvAGAWQ405d9W83iRdfwmax8g73d4Pyzkxi6FCRJVREA19T/yTU72fxcdiy6hYjrZZ
CtXouVB5gXZJQAWg22Io/g7Au7IhR8sJ9A21TJq8QL0S1BI8SgCMmVCjnHnRkrI8ZKkK+l2oaJCp
cYtWRLpZS0t1SmR3H3vdZURXeje7G0F92x4ZasrFFLlTGQ+nNlSXpYoOjtwqI7YNbegoksFo7h2x
Q8SJ33lFtrK/b3QK2IY21JMVQYT+qVydMt2kFN0nqAvckKtlaLP2aZLoDnHXUHSmUMNbut14cPpO
Hm6fdptDZpY7DW3YKbLAYyk9Z0iXugwfCzq2H3gyPwEwyzuQQn8dOi88tjoKD+0YuGkFYOJUJovc
J3Oz0CPJGciWMqic8kBL9OSPO8c1BO5OQef1JR1ORc9AGtMdspgeb++bTSqGwGUY1H6suDqFNPvu
4V2dIqj/976xjYdDwqaGkRiPXSABdO+6YfL+7pzA25fWMovF+oyHk45a/PnSp3EyHWq1VfBsMZ1k
/f7Kude6d3oxrE9pHV5rOd9XJcI6804P2Kxjon0YtmOM4ePsfZBEh3xiO6Vp2DQ2jp07t9CxpFuW
E4cmHxO5SV1u2RazVkeCTwpIx446LXOeuuVf3LtP1K6kSUxMHMxEIg3Kmpa9jLVcudWmJfVrssAf
8/ON3XnzZsEUqw68Ems+gMVxnqPw6kZO91T3eRw8qaSfg2MwqrE41I03ij2eK+YyJAEY0TFmHpaz
og2ko45+zWXADhFpPu1QLkxg3C8uElrFBFaHF4FmdnEAZFs2Hf2yzXf2JpmgmF3nIIhUkOjqYzFI
k6rPOsnFHR37XWqGJRi2J0CmHh6Kz15Aq/OradFtETn+D6Rlo41L4U3jFhPz4UYyVi88YuVLzlXY
3rV1GBT3ccfkznY38+HmU8GWyM3rFxfMuQ8OgII/0qWtNqqFLefVfLvloot9kc/1S4uD+XGuBGrz
m4r/3UV5cSdktVVXadumdf5XeoEMFJ+dsA6uTQcGpaPMlddeJpG3bON9a5vAsKfEy3MQ3RXVCxF9
fuJB26GOdUYx5G1VeNMuQcyGXoct7yeKYtZr5kv6SQw14WkxUf1DjTM4+25P8mYEEZMYCh15wo/X
WtyLLuoveo4uK4w5aOo/CB1/UAPepvKJ5/rj7dlsO2Zot8P7GHfnXLyEfehy8CTXqAIsqQ6Pt8e3
HS3Do2icZAhHL6hfyEzkXzDrgBGt5sMaWH+unNE93Z7GtgxDwyvtBwxW1b/+hkvq52R6UEO+yy2K
0dn757mF4Zv8OqrYCyJ8y3KQk0QyLy/rXdEHjE//HD93Y4Dq1sy/+iN6Y1pQidVFo9K4BiTQ7f1Z
PaH/JMUwg+EhNQoRvLop/Eu7LD/zKfyUE36XAXZvxcUHs9aG/2iRtvkUVH0zKmQHCjRwAfYipIuT
znn0zZmAZg7+kj0OGRZjaHmw9G3TFjK85lKCXirTJIjupkEmW0h+ltNkvgxFjb65DEQl1x7I8Ze1
z/glyQpQcN8WhsWMmA9COs/hXEPz0PsEabQdlx84GDsAjVpebs+wHpy3xG1oNYiNizquneolGsfM
P8poKD46Hu6/AgghlLbeJQTQ6AwEny3AOtsBM/TcRcmR1rkX/YYvyMuiusyz8lWqo+w6BviTJd7E
k7CJx1B2r43q1glwGYq5cOUhpmEHCEGu6MZ1aBnffEAmtAeVj2DNC2gdxPuMjcgrRqoV19vCsQ1v
aHvkolirqEX94nW1Nx7rBJi+Z+4wsRG1t41v6ProzAVTFW5ZVlQQQxGxfzsixMbD3XJ4zdcQ4sd0
bIKSvYT1WhYNIPsRKdFcBsEnMk5bIrAYEvNhFKE3MyYqiq++bmnuHZJ5aTVLIWhQ1x5ZsXiBkzZL
5+bJhsrYdm39/so34Z4PLCDdli9Vls1x2iYrxlgUUzoc94nduNdbObQ0Qn7mRWixdKkbDvqscgDG
bPigNsEYOt/HCY+XoG2uUxk4l1DUnTgEOe++AbBOb8yxXnhv2BViaLkqG0DK1RO7BgNwzVfrFRB1
EEhin1qQGfxm3SpHkIVqZ6eyGLoedOMkPWA9XOa+/SZritbQJBkp21iQZdPMlybr0W+8Ap6++EP4
pV893Sypzv8fLwPLQTb7QmLPC4dqalFKgzqpQ8/D73HSd99r1ocH3qnofPtw2dZh6Dxu8onrOWiu
aHj9DiNP3jWDjg6lXua72zNYDLzZKYLiThb3PS7dBJ26/DSEs7yPhgycz7yNAL5BAI048orsfPGY
TSNN4Y0gxZjyF+Lz0kk9OlxGXyi+IXiLupttIwSXE1etjK4gJKve5+1QfHHaRO/Tdc//05gEkZZL
GwLMp6SEfpUSeaohq5ddEc6YmKCXtBZTC9T0/0EgEOnnMMA7eQXIb0iJV4Yw8Dm8xQ4gCHgDFt5D
RuO4YCCd8gc0AXA4qrvy5liFodr5ohTYLsGRpzNHPkS1O3WHGkA1WxFHi06YfSMJmGDhvgGvzpVu
e1+D5+RDCwDof+sBUaXbSmGbwrjKx57TcfaW4qVyhRQfFQih1H2WUzCOpWjN97eUzzaPod5ymN0q
ESV/ATDUzzITyTcg1HwBqO0WLq/FTJl9pb3rFEq1gB8qqobeof4C+Uk3Gg4qauWdBML0xoZZ1M5s
MtV4g+i+GOg16rzoIcrcEFYDockteBXbOtZ5Xx3evuUgeSiy6Epi1b+bmxU9LZ/zY6N6Dojbfth4
6NgEYii4dOo6qNskvC4NKe7kyL6MLqlQ2+btKseLidnZkwGLnYJaxStTNYIx8EuedXN3HIouFFuJ
qbfbBzCHcZ1nbeZ0g9PW11kg5gz4N/A1gaokW9p3wYoNg9fV+PtOB3Hnh5VUUAXVJz4mCFM73wJk
sW5rke1QGIbADfM4K1sVXiJvbh9ROcAHwFYOS75h63+brv+6LZ7ZClR2I/dpg1BKqdvlKeiGWqVt
odGhoiuH+Yei1J5Ic7hlY+r3pF6741YuwngASl1FG7LV8fT28fRMCE1GBkqxPu9Jlws7UF0tdwD4
44elSX45ncp2vQA8s39I+sXSexWLrlPD1ZR6kXKe+96tNp4Ab8vLM9uIHIAjiCQY+ItWZKWNSKYy
Uj/kAqTqrbDR2/rlmfiZymHxAuwc/sK7+B1HDeaRc4pti6OdMPeeCaIpB7eL3S5jV+GJ8JgP1RfU
7m79v22LDPsgohmSLufwkrm8B1YYACiRJW82vD3bMTJcfTLLplAtdicKvPfwXsWd0FKIM435AwmV
ohs+n00Khn0YC+YgwuLzl2l2ukMTeeNFcbc95nPp7aryjz2zcSgHBMxSBWF47bga9dFjVdGlARza
T3uMC6r6/rwRpN9VRV719KqzzgXleVE6B6edwa9ye/y3n0Se2T4UNWpqg3FB4KMK5NdG86n/iZpv
EBmF89ToI42R+z2A6csBYtKCdNP7ruKx2lPTEXtmb5Hb+o4zB/DClR+zr6ijK6e7avSaZOOkve31
eyaupoJlLDV3w0seiPGggnz4Iurmk4SDcKySVp6dzEm2It+WY212HOmp9FzwQa1bKQEsBTDjMgeQ
59y0j04ttmgPLKppNh3JUlUjT1a3M55/NnjfH7x8qjY0xrYEQ+/rpgLfE3jRrn4VuqffTN8FbHCq
mR6OUnhq48q0ycWwADQb6yZw6vZFTsvPrAFMmUsC+TCMTXycnax58oe83JVh9EziaYqYgnSiALeJ
7Iq72hX+/wMNJZspQJtMDA+gw1ugGTUPr3PtI7BTF335gOcB3ypksRgys0dJOgFDi3ocXdFD+jkP
PHCwk8OwuPseZJ7ZqiR6sBGW6Le9om1/PCq3xYM4pPuuW7NfSeqmD0GcFVwlEHrP6GyZUzWMu2oE
Yu8/bUpO69KgQk4LjDiNfwYyc9Z8yETG2OW2gXw7Fu2ZvUrFyqTZzmF09armV0TH+F6P1Skb2gep
xlPkZCQNUPK264HhmViafJKKT47XvvDEA8SY7gLf+dB4gPn/dXs5lqNq0kkzl/8fZ9/SJCnrfP2J
jEBE1K3WraunZ7p7pue2MeaKinhH1E//PzXvpn88bflG7SpqAQhkkiQnz5EzLZv/l+iu6woPEA0u
AzeVfmM5bMN2fDCec82/+U3JByQ8hVPvOuOwWyfIOtN15YuuCL36F8jwx7iqTflbUT+4KV3n2jVK
qhRLJRUyE/8kq+c06nbRNmX7ine1S5TGgShapRpeTwGwMUYDixkKMZ/S+nJL7VP19aY1ttkzwbVS
aDBi8js55lEMDid6miDJtrve+tpXXHz6qztqO6YCcJ/Av7vQ9suqa3eQD3sSPHyI2oFuhCVrnVz+
f9UJ08qZ+qgP7loGZW9S4FU37bPfKeDTidv4369/yopftQuYCO/S2p3c4K4v5heCOuo4ndqHKBv8
28zZZstMQfUqVTMGd0jT/Z2jzIszXn2+PvgVS7a5Mus87aZK9ekXveCxMm8zSMJ1QCS/XG9+bW4s
S0Y+XWc+NekXELFlTyacyAGqwkMZIzWxPF3vY+0TLGNWGYPUnmOgAtHU1RSnGZ/E3u2Z3JiitW+w
zmW25FnaUNCh5gX78m99lRK/C53n++sfsLJN7SKmvIFkbRDi2VCJS+pMjaKM7j2FGUJlEa18cC2T
SG5ci1e+xq5bajmkcPAUTR94m0PXbOLfOV/SYxZtWt3KetgVTKz3aJ6LMLyDLkOfUDir2A3Gm54l
XbuGSXtAlCFZI75m1C9B2T57LCmpH265jLXpufz/2mWwrmhIDWK5XhNy4C2V57DlYoeX5K04bG1+
Lv+/6oJmLG9rlFQ+aH5RlhugCz4GzhYz8NoHWMF3H/oLG0Cu9oAPAPsqSavlUZvOFMk0ueHL9R27
1oll1jXE5cQcLcFd3Vx8qoqq4+KaPB7CYNld72JtliyrrpfBL6LcOF9M4aYfmjwj75qwaw+3tW7Z
dK9DmUZ56nxBwO3cLXUAju5qiwB+ZXZsIJyQgKfNCw/uwOXbJHnd5jHotD917nBjvsBGwtWdI0fV
I/7KO/dDSkUb41noxruhDYTjlNJMSRzNPYoneVyP1WySm5EL0L343/1fyUJVZaGdL92Yq6POwTgF
acqP1xf239PYG2lOdlmUV9aVa7zXqJx573Cy4cCMHmpUfBxTHjyaQtWHlKpvdKrChKf8MAXkOBjw
y2cFAptFoPhhcsdq36huI+5f2wqWrRMIzOl+zNTvSDo0xpkxHQNzUU/IN2GXa138x+A91kxNJH/P
ReGyuB3G9zxgbZmULiRlrs/qygnFLHvP/SEI806o3wA3FTI2XvoZJ1O4S9niPbubOnZr3Vg2rwbf
yLDN+N0s+YPqPKi8QjZXNOm3xcHL6m3fYpl+qoLO78BG9qsPUjeWnNefZ6mJiR0HEkJZNyw3FXIH
7n8Qc1FZTMMysntKEAsqgDdiqEiSDRf27x31jZ1uA+ZSimOwb4h3x9IgKB7yiPhUQF4iHHI4nMhk
/DMlos3r+07MbXcvoiqdM4j4BcCP7MqQqfEnbyNVzjHpzECifSr9kW8Y4or/tsF2WVD6OvRU+rso
ZNrERpf6W7AUYsOw1pq3nIgOetbUUrN7NXtzt9PZ1LlQQqD9bfkeG17X1kAQEbdk92HghFUVy04v
9adel0YG8SLn6EZiJxsb0ac+djzNQGxJ8u8gB//qC7XzWOYn17f7m0ky33eti1bklJ3bOSh/AEXs
H7z/LBAGooiZgsDfh3L5NPd+u9HVm2uCruw1gXhd30d82DcoVjOBPgIOs2G0a01bXl067eItUEsH
Mh78Io1EtmQjHn7T52DQlx5fnRcLbyEwIv1hn8uP0/KOzFMcNAfpb+yjtYFb3hnZyaECrdSwn0A6
njhRPx0gy7UlZL42eMsvl7mJmkpQVDNO9W7I4Yq/gLJq599YbGzDIJqBiwaFFZfqwPRj1vofHP7l
+rZcmxfLCwdFTXVDxQiOpyDaNSC5jrXjDofrra9sehv1ILENjawx7r7nR9DnHj1HHIdyimmx7Dyw
alzvZuUjbNbMzghVLBm6cZ0PPRGxQjHs9ZbfPNR93ybLBIIIgny8QLkkRFfE2JI4raZD2fS/r7e/
NnLLVAG0RsXkv5G7u764hwLkbe1adhoo4FemZdH7jIwgFsYFBJmeLZza2qpePuaVqRqIesowAzWG
rO+nNoyL6TFrukSDCSibNux1rQ/LXl0o2ZOpUHo/Ng9huO98cRhwuUm7mDF14+JaVgtIgxd1IaoA
9eI/Gy+84yl0SqXZekJaW1wrjCrzWoEiwBn2Qe3GAzTsl9B7vL6+a/vSMlvFamN6iaGH00tI7pV4
X423ZPh9ZuMT/IVqijS/3k/Op9n7TN2X60OOsDv+EyahXQueNC193lIhYUrT+1Y/t+FjJvC42rex
y95X6gsC9JvWldmIA7BQtbOH+rA9We5m9oV1X8t8S6jz7YkHGOh/9z5AksUcXWZHLd+j0sUZ+LvZ
rMB883UCU2RZbWNw/ylTrGpXfWjdr6n/2AXfeu+vr0kSqI2ChctI31oHy3ozpwGtRIMK0lGQowM0
iQdio1arQ9tNGynrtUmyjFerrvGYAHHA2D6F6Z+wP+W3hQnAqf7v/IshZwJXQ9gsT1/KoXl2SxD1
+mZHmmjj2WBt9JbZZsCUywXvpPth6GKhnpv5bt5kSV2bfctwUQDu9z4ol/eCadDM/a697CODLJ1T
bpFNrgzfxhgs/RgMnkTkB5mDh37WX8PBeaq8rQfYtx0zsyEGdbnUeVbCAIwznmaWHfz+twqd0zKA
Tn1Wx+vOYu0jLr2/PmI6b6xdhl4o7R6C0k0G0xyqwn2+3vzbnpnZSILZk2IMQ5Ss+262Y+G4N3Tr
srmywDZuoGkD7Tuk1HvpPo09iBAE4nvQtQ9KHq4Pfm1uLAMuosYh0wjr6sb2AEw1CNtEwgdno/kV
Px3axjsEfBEd5qZU032XhUnmN2CxK5MMXNs6lfFQzHHQ3VTe5LPQMujChdg2gLB6T/wqSkIIeh8W
U5gNZ7fiUW24gNGOUg7KWX4hlmhjsNqZRPbRg5HD18b37qbA5LsGOanrK7NmG5ZxLxkEDSuke/d+
9AHqbTEDr0Y5HCrmJUF0E5rLZzZ8IByNAWUlyCo60lIojrI8CQO5BU9csQwbPJCbMZ+jcMG+pRCc
XLxHQG5212dnrWnLpn3o1gH2iIGDKxSslHonvCW5remLMb5yF4F2uay7Bk1nZO/5812ot5hqV6zN
RgzkeAuqaQ8Wiq4b/uqy/oIiin1jtt5R1pq3jNlXaSQCH5PS15+DdtoFyzFlGw+iaxNuWXLYBg0Z
l0zvC+3HPmgXp2mLt2CtactqU4OkkrzQmnjBsq/JdGB1duNaWscvm4Pc6bzLCamc9166PMhu2Aht
V3yzDQgIcG41pMRkZ/RdlR8BgAWw/LEKtooIVhbThgRMMyRn2wYBP6Qt1S4YFpQjuaZPuqXYqi1e
68KKogEzmOe+Q26n8+kQl7yMSwNYQEjzjTla8WE2iykZYZUUuLR9VD8ZSHwjd+31zxl7ctKtV5OV
ZbBFM/O5FYZwuEnhioS60ddQZb9RJHhhC7xJ5ttnNhhAQ+fJL1DTv298kKepLs6HU1b1++v+Zm0V
LKuNAODueg3LypZ6J+ciSZf7dtMHr7Vu2a0JPN2iCGIApSU7lWn0SEJ+plR/vj74Fdu1hTOL1J+r
hiMVpnSZNJHeaejs3Na0ZbvjjHRt2CA0QQIiIi8OIfOntp6crUfzlePcJjQN2hQ3HInTyZ10GdfN
cdTe37CeD8jcyt3c0X3Oo2FjkVdITSFx/r+nCuvBdVj6iKSHOtu3zS+Z0n3YivhC/xWhRqECf35D
631YbcHTVizDBgUM1C0C8AUgdjffVTonS1cmKT8O9ctN62NDApqha4YioPkfJht9LwQw4b3bbt2N
V1yHjQnAykwEug7Ytyk7O2APBvvoQTQiKUF2yeXG5XJlD9iUOTTzZS04KMYq4433fpo/k6icdnSu
H8ecuaAHwxtSOflbzGwr5mLz5xgoZHikvuwCxn/QMTv0Lfly23JYht7Rno4Uz9F7EXb3fBA/h9Db
Kj5aG7Z1Qg/T4Hf6kk/3Qccqq3kH/d34+rBXbgg2Rw4Kh0cezX71mwz5iehfVQddhnk4AYB4BDQU
6oX1jhq6gSpf680KqksZBLwHc8fe76KD533A44DX5PAwAsyzew6kUbRFA7mytf4DGHCavMoLdDWr
+4z9NeUjF591+8ljTx7fuJGsrIsNGQj9oAQGlavfNcvcxOi53C+K/L2+MmsfYIfYfjVkRciGPWHz
mWoZQ985hlwp2JgJXL2fZIPaCNNWXJWNHshVqycSIsmm6vQHMJvOh0n37s71kY9ZfF5seKy1bi5n
5KvI3ivGiOXgqYKgQ3fyF/cOMlAffKoOpUw3wuS1Li4r9aqLEjqTXhTN1e/Br/pYdPJTE41/iRcd
OrolS/qPkO+NrJtNpFNOjHCvBl9+SEHUyX5DDCfODInH8M8o/HgCAglPdkmFTDEUuZ9r/VSJDyFK
EZEkPXqhuzPOn6rQECYBkr/7TLtwz9psr/xhF1IvNsWXYGSxn5GnXAUboeDaxFguJKKdKOkwI9ZM
1X3v++/m6oVrtYtC/+/1/brWgxUvKK8EYnbCiTEJtzwUOZ4oZi9I70zFeBKhMOLzbf1YPiT0XLwU
Rw0Me6I7XQ4xkMEOJrqMPUa2AA0rlm3DDBqw6oIEAp00vpQ7QDh/pvm4BcW+7Pc39o8NMsgMrwzJ
ZsgWGvLXCz6xZnnOhmh/fX7WWrf8xtCSMGshob6vXQhq5sS4ZwH8RVx4Hd/d1sVlC7yyMqZdSTIx
jWBPJUfTlEeVFqdRpBt4xLUvuPz/qvmlnyrPZ9DB6XMeu/NwFkQmRFcbz1FrzVs+wq04EvMlJqgP
QFrjhYUDtt3oN1uGLZq+lWPO5uGZnRLFlyNITGiHWs868ab0gx6++cVdGoiDT07c38qhr3Vl2bWo
x3ZQJYNPbZxd2M3Hrq0eI2/8pCE2Nqftr7IN3kWZf7ht5S0jb4jLQFDOR2RE5R5E4nmiaHRoPb2F
ilozPMu6QWGxuHUB0cRFR+3LGNY8eh64abcQ+CteyqbgWZzI94dMgF+SgWC5pvVhmKITyucS7XjF
3U2zZDO5gkVmaacIO2zsz7V3HzrfZ/14vWl2mYg3nAe1zBu0CngqZGh7eVfu8n0e332a3jWfxH17
zA4qES/P3nvywT3vwZ6Z/CXxx4/dUR6y+CN+yt0pfX8qH8TOxF68lWS+9PzWiCxvsNDFzfTwTyry
rMspGfz7yju00UXXZ+NYX9kVNmvP1Ie5EBwf3ZYuKnvK89zr23yZTWXau1UpfYXRE6Ss23HeR3mW
gIfoxuatawGLRg9swYh5Mv69Kf+W1fPUf7u+FVb8mM3VS5qJVoYOkAsjAUqeTqyK8KAuNix9bcot
S+e+quehnPNfegbZMc2lRl3MTeQ7PrM1mXnYpE5Ox4uDTPMhBu9x5p4u1Gtkw0xW5sZGgEF6r8lw
24NUQJLfhckWZGqtWcv4hLMsfTnm0MF2Dvk4xm61G/ONIa/E+zbSqy66Kadhn/0yPUfMmJ946u96
RK00LL/Vw6elYhu3sLWvuPz/6nwNdZeXWZZCVFflVMeD4znyb5u1rbdXjdl2VW/6Bc9+PTN+4ZnB
R+prhJxPDXnFWdz4smGzK7Vh2kRhDuVGLyBoW+HmIuWv62b15sYHwvTy/6vZ6UngK49islvlTydT
QrA3z9SGza41brkDcJwhLmYFu+dL+Zx3dLxDcnCLnG+tcSsWgBATH1QfNSACcwI3YUCjVsdMhW7+
fH1q3tyimBrLJ7AlZO60jDMYfFCW+njh9ehzkn6YR/lcQ80xS+olL4H1A8L4eo9rn3Q5BV8thua0
XbpZun98N6W4wxX+qayyLQ3uldbtYMBzl8rrIk7/4DgR5j3Yz5GIWHTTydNNw7cDgbqoompWlP7S
GWt5TEOoxcWVW9/GP+zawYBuetD9N437y0fIEZPScXbApXo735jyllgmcG1aPtTog5hhCN1fgyI1
ii4b0CAnjdP1Z+rkWyH5vxn/TwyBXiyXFNT+6KF0hxTxJMdOfEItZpPusfpt3cQy4m79rR9VUbpf
Zo9Oxt+D/6omxZFW49ihmggPhuSEev46TVjVmT9qYrXcCTkEywt1R8e7F24xuKhKgfDgM2VzB34/
pDZrNI+HTNSuJuBoK5VJRNdn6QJGha4T91qwgoOKtzYu2Jd9mnbzeOhDVvKD6RvjHFwHOtMbm+XN
0BT8bRere7XXc0DoF0QL9D51oac758C3SzfMztBR3jvtJknoWjfWGTYEHsPp6Ax//Katov3SOSaK
50V6Y5EMRR1Gj4yq5vNNBmAfajILwbYQEO+epr47H2Uke+TZ8YyvN/Iab6smXFjv/nfWCJ81/M0C
xvU6MLVscakuWjihWbVe6O08b4n4V5x4xslPMir1RA9krDPB7vBs0nF9H6Lwnec7D5JOhUwQhOTh
LSEUhnZxO68WlAKUnKZljbz8wp/TAWxqvmq2WBlXfJfNBBfkUFRslZJfWT//1D78SknQw23LZp0k
PdWs5jVR57bsiqQfS6icL93Gkq2N3DpFwGEgHdZ00Z1ZIGuWuizcoRDa3Dh068SYS9KVIef8vu6h
HYASjCU2hm0cgG9GToH7Hww000geMN6ew6J5TCdCD+UynrqWR7eN3kY/O8plaWlc+qcX40iRpMt9
ehfxYEQC5/rSrpi/fd8xKTZ6KA2/J7BMQP6dJG/0x1y6Xyo32/BkK9NErSiHh/AjoK3j93PNTAJs
1qE3IN53L1V7179iZQ/Zd58cCa588uErVRlp9qMfWE/3KhNBtbHSax1Ym5T7OVaWD8Mv1CUH9T5X
VTWfIEY83XKjxYFnbVOpxhHTxOk9ZNnAi27MvPv/qC1bGb0dHxeB1iYN5/rrko8v4+DyuAuLrUe0
ldW1cfRsqaPRR7XnHW2Hn0KhZDtM2bOvZL7hN9c6uGzd137TU67DWMdBMaBkXOfmq1SIwn2//3l9
96x1cPn/VQe1qqKpKml55lkv9sSVn7SqfRDSbd2wVuafXP5/1YFw82wYoKpwno3j7kgHpSAFReLr
o19r3LIumhZUzVOuzmEa8qSFJNFpQGXQ/nrra3ND/3fo+dAzXcuC/qnnDhx9hf8Y+pHzuTPuFsvb
Wg+2aWkx1ksbZOd+AjkqKgZxn+jIGGlIZptbO7HsC+9lkWrLMUXB7TjFISIq1DxOsANUod3kg4gN
rudNGukmYPJsor7d9XNK8MbPN8LutxeZ2Aj7VKGy3DVTfa4R4++ZQmkrxAJ+3LLGxAbVz8QsTq9m
cdYUHB6hAIkcA4FYPFXTbWwwxMbW1+FQtRzSCWcOSGZcu/PfpvFvI2AlNrYexP1Vmzs1QuNLMTjV
RsRaBZD6KrYeX9/eo8Tm8CNe5yCHVCAAGmuUTfBPlEM+1PXym+pVAhJZRjy3rVNUg27Pc1FJSBHN
UNaRWR8XNXbq9VVe20KWJaueBUVeFs25VSClkoB0JDp1tjg+11q3rDjnLWhDge87E9o8/pv9iYGV
4rahW9ar2pBNI/HLM5nNgbMF1DJZG27EWCtra4PqdbY0msyVOmuWQ+FW4p6VFlLGrjNuAcdXJscG
1oemhYy165XnvgM/gQqXD82Yb5XErDVuXeDUopSGlkdzplEANmBPl7uFq1/XZ35tcqyzt0+hcV8K
TA6ypx3OXpzuQvnvvIsDuq2HS8+vzsY+Kkwg8GgF9z9+FYaxw+VonMhmYf3aJ1zm7XUHs1p8r5yy
c5jh2gU6Y8JMuhvSoNhf/4K1BbBsV9S0aYSpm7N2Rb/LA5CTduX0cr3xtdFbVhviTgTM4ITpmeGW
w1AAOdaDMhfvfDc9bgfEBtLzvO1U7Uh1liGYd0Xl70pxY/xAQst0BSpujBNieWmhf3JQDCcmGF+6
y+l4fYJWZt/GzKPiXi8DktVnXtUafp+EL53i4dfrra9Mv42Zb/M+A0bZyc56Cg/04nRAzHYstrf/
2vAt6w1DDY6X9LK+FXgSkhYWBv/TK37b5rRp91DQuXS4pKJ9U/+ap5YmzbyZF1ibncv/r0wrV1FX
Oc5QncU8fmWS/JXeNOwqlOBshP5rs3P5/1UHtHR73ylKnLuyhdAS+IE6kgW762u71rhlt5oat4Nq
ZnFmHl28WLCqHb94ReXQLdTkWg+W8aajrHqt4Zo90zhJwAPxNA24Xl8f/9rsW0eukGC0CotAnZW/
lDtuwsM/+8KF4Pm2DizbJVEtKFgYmjN3ERfW2Ehn1oQPLoUMx/UeLsfIf/O8xEbVm8idptYFgyiE
tEQ8GxBkhWA4OFxY50vd9cfr3azMlM2zB1kigroqXDEg8mJ2lwohNowHb1sW7GKtb32HZcWoBq4H
uB6Fh+j2nTZgtCKXk2wm4CUs5BIVsVur8bZ9a2Ps6yIckAIKsSxi/IgihAX3jE3Kk7Wpuvz/yuLq
XA9e4VB8yeWqqofugV9IVVJebbw2rtiEzbTXa2+gLSBPZ+NAdezfYRCBXeH6Qq81bpl0O7WlH0aR
PDMkgWNQziBzj+v8bY1b1qwDv8AtrC3PIfB+ZxJU0bsxrIr4eutrE29Zc4onCL/SaXVuvTH/N/GC
eTzx9JZy1trcWNas04iZbJb1Wc+IE2s9tKehTLvd9eGvtG4D6hVUKfF0FspzSqAhMAcgu6+nrRqw
lbmxsfPtkvp9NonqrNN5Seq2fkwJOIFFtjU3ax1Y9tsalkYyi3CDlCBbUw1Ec0BIXscuVbfRoREb
QU/mbIkkYhRMvzMk/zx1gA+5bfYv3/XKaucxz+WsC4Fnorm+FCYtCc6xz7c1flnyV42LplnGKi2r
81yO+39L6/LN4Hlt5i2LJV5QmSKj7ZlCEDpW+TTvZm/4OMh8C6SxcsbYurJqVEh90gk7U/jZM4U8
4YFK4UAf0n83tMMWsmfNAGz7hQSyNOMlTCnAxJ92i3wJqs23fNf/l+p544yxxWVDk40ItXDNIFNY
fwcGoW0+apybn/XCXGdPIVb1Gyo0RXWgE+tP/QAC8jRe+BKWVaxMR0ogL9xh4ns6NWUWAw3Q7HON
uYmLvEK2lppI0l2fZ7m7R7KSqg/uUk/NuUbhmzyFQstQ4fGEzkzsc4w4VF/U3FWTTPpgnnQsKwzx
YKCoQXe1N2VZQgnLswMLRPG+zslQ7EBMujSHulX0oaVMPdCubs895EfMvUGcfQf68nxKVOYU+yjw
m2+4fo5fSZ1ly16ki/uDtDp7gsCI96GdUnc3R9R7nrN6eSJemn8UY0VO2lMKvVEdJWbU/FFXhUNi
wP+Lr4yV/omGjpJ7lQ76YJRcCNK8IA50ZxOcwmo0h7H21R+uJL8jCHbGIxRSC/Dq91H4V3YlaPq4
LwcscDT177WklxnLUjDvq7Riv/uagV13QUoB6mGAXt7V/jJ95yjp/YKLEH/SELk4zD74AfCQjTXg
XIHofjbCi8OqG+he8MsFGK/MTyChFfeoMm6apHcVypJAITokZVRxL+6L1HwSWSUOlHrLgOdat7zP
Urx5pGHvTLs2wLY2EpCqWHhYd+aV+X5peX4PcDkrY+JVAQN9eKcPpG37IGaOqZ9Eg9KCmCxRcwDt
8fy9A0U3B6uYzBEAgkcTCYYB3rFverdHlrCd3pFogcKJTqfhQ93MIFmhuIKpIfLoTgay1cd+CtkL
VKpKVARzqe8JKwMGejRUBJ7aqGZf62qGCooYJ5cdUkfpLxFmwT3hcg6evZHM/Q8ylI0fh07mhveq
5/2L1MCd4V4pgG9Nm/q+4lO3M57Jvql+cP8I153Euc3lUu3KumX+zqshT/cOOBG8mZMegg+F70Tk
IMrKP03ckb9l2+pvelHiQ6pRxxzrZqr2ZV06BwhHibsMvL0vNcjWi5i4LuIKY/zy5AwjtqouljCM
l1DO7rkXXghWBsK8J7LgSeoxlyPv7kB56M6nVqTpn9pxL+9S0QCtTNqGfQ3hPziLfIqAkAnbwjwE
EfJESVen4fuWDBiLA401gLVnkNChCC5o54RKPLkk8xJlj71i7hj3Ax3A4E3G4Fe1/BOVabOe7aDa
dOE0GmbZ3JEcKBCw0g7pAy8XJsGUJxYao7JuQElXgyfzHZsN8E29K8tgX/hpWD04zDTFQYgctg0g
mjufdcbJCxix8n5PJdxBMsgZv/NywpOhG2qUrfotjPeZ9G2mnopZqBR07LryElQ9pixBkrDuT4r3
vHpmE3aQb2r9UTkgsIujMUXiNkdoyGIii7D6aRyYbRLi1trJZMhntpzcoEmzB8DSXI3Qd+j6Hdjd
PPGM8xYKnVBxEFmsO9eXO4V7rkpUMwxYtrSHmhgEY02wD6IpqFABC47II6cD5iL0O6jJpWlAxDEE
11R5NBKOCRR0DKxWRdvTGHTy9LRAVro5OK0fdEDUVA05YrBD28eLEIqNScp4St/nSuVBQgYQAsaB
58nqZS4bhdocrQt/iXk5+GyvvcWtQFfQuqjRJCQfqvfGVzmuuTTlZxahWPZj7iExFhtlpuFUEtO4
76Z5avwsdka/ABFsMMx+9y3Ugk47rahDf4lWFBPeV2etu5hLUUVfeVRXuIMQB5qQX8Ecosd3Yl5Q
XOXkBQ/vpgyYpHnvB6PPx3ih7uR8R7IVZzHMnBvzrnbdgR5EvkzsPo8kysH3ZoRm0xhTTP94cEDb
RH5IvB+Mv6Uos/aM/D6Ix2LjFKbs4xnkrxqnhhb8I/GGHJWpM+myU77MZYQUdyeXO+Yus9pTVfQ6
yYKocQ+j6/Zhovq55zu/8w3/hmqL/r00S7Q8ybEF0yIuXLKPZROgEFuNTjvtfThYk/Q0L9sd4FVi
fORZoKqkz+eU37ljwJYHMqY8qQWj4sDcZjlmAbbBj7lZ9HhnornVB9x4Ukhik6wANeYAovR7VU1e
vxvKwQuaGHoOHXl0lzSaPxcduFKOEYtkPu0jlTb9YyBAPAWPCI4TnK1Ok5J7QJG66G/mO8p7TFMR
8b+Eh477Ix+zTB1MGuFYDJYoH4+Qb+TmzsmUWy2wI7l0f2YRBeIF2SZpDgAEiRnyG0Vu4nAWhf7U
M5p9wtPWTF6GSI2FG0e6oH2FOzTwhKjLzHXkx7kvubzHXaINEn8W5WASJV1lPqWuUdUp78FVPe1M
Ca5LcEhOLUT4BsWj7IeIFA6QwKQ5SUBiSYMXOZm03M/jAqNPZ+E0RzL6HYlzuMVmN9dD+QmIpdAH
8bXM+KnodJXtdFRM3lHAscwPpi3q7l3g+iOCA4eWd2CQa5sGec1QFyeotOGaSRg8XwLQTlvtaDj3
IsEuaeldkzPW7mftjuaBa6KKA0TYnPkZiMaiuevDyf1Bee/zJfaGsuxelqIw/T2FJtKyc8YRI/Gl
t3QqrsGx/66UIVD/vAsRMSUkH9MKtlb2jJB4EsXFhXlNz8JY9GaQEzwISD8OpR6j5d4P5+JnNpDU
PyqgJnpULI+ojGNTNrZ7noMN6xsf3CB6WLqxjH6yqIlcs1NFMPJ7XejAO3Ren5ankVWKHEIOgeQf
LXeXaK+HpQ9YModVM3d7yYFkPZfGi8zfmgzeuzGotPuQYlOLOxRrZd8whVPuHfPUG7zp0DLA/LwY
9xh/Co8gzViCpxwyqu0XGgDV/iQJiJs+p4WDewiYcYSjP4SmrKodFBpog3vV4LTRBylNUb8Di2Un
n1ug2aI9rUJfpzDWqpiORLlprRNeDc0CLQElO4y3QTHzH0ZpC57TOmvm/BtDaqd9nLOSdSAd5IP5
Hs4c0QX3I+UKjJEF43HOuSc/Clyn2/ecV4Ld9xPl1I1hV037E7zawy9fAGX6qITKANRyueMZFDIN
EAZtsxKI4hjCRGQ+pbzR0a5fLo60zTWjd9PYQQip9QTKOUr2f6SdV3PcSpKFfxEiYAruFW3ZTdGK
oqQXhHhFwaPg3a/fD5oXXYzAnuh9u6uYrQarKrPSnDyHLsO+HBrp3rWAqhm9S4ZcHW+sBPLWGxjX
bDLKdOjHr75mVz2D05C+ZqhmD5391qRTwyMRFjJokKp0zabeqNDXOXsZ+uZZOLlQjiJOB2c7prLW
oA9DeW2r+1rIO2BFMoEvH7nATaTDrZ3ywiAu0HVJsHNUkYtndQa635WGHHp3G1RSvoFrdMMbIxPp
U+13obzN6IdbN05m9Oa57Yd0PI26kTmSillEV546oF/9TIHulczf1Ep1rymG4X8vapXbWVthBX2i
k6BApLtF+nkwO/NToISyk8zZE/ucm3Dk0R2UWHfvlDowz71RiOzYAkHR97pLZTrc+n0Wu5k30iDD
0SRJmjACMIyJcBqE2YzB2EdqO4rOk72Tj+E2KOJMfBNln2svUxcqoFrguo4fRIAQ+blk08wvtdVV
sfSMKffDTVLoxEl9rsOTgiceVc+WCSPAaly7fJ1uK4F1DKJUU370Slk7J4bdo9MwljTvvLQqeXVF
GyU8Ta0+lL6zKXPfim6gIFeFN6nVYL6QaRr+voknXd3B5SS/Z05VBD8cRM7QSIdjINiOzpjnledE
+fC5DfOofMiyKuzes8ionF99YWXRo5Z2ZuYp4+DEt24dWulGmk0w7CLULcM9sW2dfbMiYTLDiZ2r
77oAgLPlDZyCT3pq1NSaa98I74KYE/KcIa+qm7HWwezpeTbZz7pmONWbExpxtWNcJBU3QhRjs3dS
OQ4bwSBG+Uk3Q6t/T0o2e2tXZVvu0nzoukMp+yx6qR3bCJjDUvV6q5ZDXb8yYuEHR0ULCYQss6tI
PlA+FNW+dCIi0YMQzfC9qniD34IuNQLL60LHivaE+U3wuW9dUTwZdtZMZzetaki8IWjTbvmTfPFs
EvCrOK9BISxRR7/1D71mR89MJ9fhfaRbmJRIjUh+bYPGgVUytKQR7fIxct6DXgNvqpdQiW/GLh2r
1tMF+dPehJ+3/RyVPDabIG4K59Zl36fAixkg7ant9eHBGMOivjWSqcx3YWeoG00xeR+90h2riSFa
ZZg83e9649C7bpBtkiYnN1XNqm831VCHEW/u1GVbq44JtVqCFag6Tb0MzqaMUdGVYdKrNyawtZ8Z
mmgwSIpGYdCtr0bN68ecEK8iop92k+kWr9nU6fGhJTE+q0VPkAjsfsLmcELqTQJ1tHbrq63zMsYF
XhH9oLTZONDWZGeLJHwf5KLLNiRF9Rs6ckIcE612q8TjBRRfOnSJu7uhsdJXV7WL8DUMTePJ7pxK
koPI9jYOB90/a1plTfvGFl1yyIIAD9FntrsR4QyqyZg2rPaiK+bSWedKuk2suinHWRB3pEcEOqZS
yTZgsnbVrdr29pPjWEGy85kaFA8EDVi0KkIeZjHUNlCpNOa/kTMGoLVxhOVMj6PUIGRMkZLauoFv
N1t3CN38M9Ki5hdpNCQqMhc8BELTO2Uf2Hp350yGNW75xug5scv6x6gJ+dB2amHdU/VL0jsJ3PmV
97Otv/ZOyzi1ncz/27wU8kB8HFSPmWLZZP1TYaP20EVIFIY5ylIzCLbCI+e+QZ5Ee3b6NCV13B9V
LbC1bTdak7Itawy4FGlPzc+PtI3PNYT5ZZjyfJdEPH1fm8KS+b30LUoaLamVc5fbvbpTlWSsvAyN
ndAzwhEks7Ad61WvQHO8YXRuvelFYdwmhRF/Ulx9cHZtQrS1w8qwzikHJ/T7NYcDVRn6dz+bXwm/
KdGqtXifS2YQhzDaSsTElG0ralT+gCC2P/1o4i5SJw6AMgWV5nhZoBYV3yJTme2Czpz8naORQbXS
aKcDDQmpZR6UPJb1VJO9ORuonlNjPyBx/lXt5vKOIUasSlfq9EbN521Qx6Aez42rljet2sUd7LgJ
oa1vGF29V3tk63cAxsNvCcpU7zyzSblF1YOmNMkJiVea436/d5HdJDvb7noM3XQTzyC4upEkI9GG
6ouodnDJNM6+VhquU10MvFQi9Wtzn4B6n/2kFn6ezFFpKV8kSkqooTJe6Eln4uJH0RA6+xFzxBqH
GpsEwe6/IyE+wMyUFzVXLqz4s0x7VkXslYysruKu8t92QRidF5Vx6xMEnd0IfKqX9GN6hIGt5BZp
SnYPif1kb5Kxie+t1LT9k6/oTbkVmYk5ERdrySZgjPpNmmrcUqrPptSrUhu36WaT1h17o+m1QzmT
19T5pJGjdFmpEOemXEoBqQIfYiDe440uFbsAabps02hqXcH+xEtz8Aut+9qHBvdEr4oh+ywH9EO3
gSOC8BBYKrRNVgmv3qd+pEzzubQq6xbNpyo+weMII3wbQXe5HfuY5ypqKC9l+ki5L3fA/uj2aJ2S
2o+3WS+pP3UO0g0OOdeN4qfQnipdTWEIbIOWe/Nd/jISSm71TCWxQKWvPrVdbB1cUErfZis5o3Kr
30GnQnkJtIvhblKnh0lQKvqkbAQI7DcVPN+wgxAqys8SAcYAGoCxvhNqhR4n6tbo7yR+wJ0gLNTr
GxEWRrkJLCytlW031zDZjaHOpk8E9bq/zZM+fA30LviSxGX6QHQ4vyRunbwkTl0eW6vvHiaLEmyp
iM4kKggV9ZyQ9xY7i2TpZA2RXZ1znlmeLd/oUgTilJygWVa8zLeMKRifkL1sP5fZlBdeOEbpz9Qe
q3dMxY5vmdhHtbcew3I+BYK6YBjUkJR0hFgELp630u/a5yQoe8T0GqX/Ueb4TK8Jney+hmy9Y2xG
BBtHY/yEdgxsmBvbyaYH3e1tUNgh3U90l7Jnq6YSm4WV+0Wl9nHq3JATyYk9jwFVOuomiTbuchX9
9K0QxvA9rZWY4Eem9rSJAr+3iNwpgm+tNlbvrc4OFS+P1PrJomdz21v+UPA6GtGdMB072k7JfCst
lGF2LiJe+ckgBaOM4vQ/wqFA6ppZu5PstEZuuTDWe1P4U7cNhFPvYgHDI1qURrHxwxpfAZaN8grj
9fGxUHEVTm2w9hBaxTcd/HG9cf2xnDaqnlDzmuDeTXgFlHDTuypFwQSM8j995HR3Kn3uveywaS1v
9Q3e07Q2QxbIg6OZ5hn77F/SIkgiBmSsKYMqw6+/qGDAn4zQqk+R2xHA56nabEeoOr87zZC9j2M0
/aqGPv6hUrIjUMNRbWCBwqR8wFm3v//n0zgM3x03Gd6yPqKyP4r+UEx9AFPJaB87u2x7z6pi5a2F
vepJ6m687Xu80na0ImoGYiRU28ooc/JdOyTZXe0YYcBgSp2fYHKhilrnbv9eFKHyHcGimbVJKXLQ
fwyfiUEVL32o8T3Ydld7fdhWX61wKNUNsysxk0lZaT+ZZdedSEysV0oFyalVbPULf4R5iGJ7+Ecv
quxOZYot9FQ1HT6P1Cn1IyyZ/g9BWpx6UVqlnxORy0fhq9VXv5d4DWKc+Rk09ETCSeIYiVcGg+3e
BmkaT8OGahnGOIWFEm+lRsrolXjoxvMRtEY4QEWV4jh1E/VKGGqnn/gn/1AZNoIIdCjac2QzclNw
X8J7NXMa51PWJZIgRk2djs4bNe7clelTqhdWdS5bq3pvVSvYyMJEltzy0zj2dDotXym1cPk12yeN
n+WDH1RLKZMXVBmtR9x092DYAm64TNMJKVueQYk0QIlmjSucs2ur7U/K7s2XooiMkOqkaR/SqVcp
gkmNzeyo+m38jsCKCdgwO6CTFDgH2MDiG+Q+an+bWRCCeE4RqmeliiJrC/TJv6eajCShtEO2w57n
KPxkIgvtKyM+jI3rKPs0Ayjg6VRjxr1BlenZViJD8bqBR2bbVAPdu8nlPeOf1SclBwm8YRiGDe9F
4t7FQKnqLdplwzN3OtnzGjQ3ox5mXpc7PnW2fOTCDLUke3JMZew2Qg0KEhk//m7TJTC4O07wYkFO
f5Mn6LduqjwpEVCyOSRysuwTL3DRgI7T3IfSmUXSsq6BWwjXSwSgoF+r633/1KmyO0YVLop3Wuy1
yGXEqrQcBNX1Ca+XWmHzGY0vsKyDUShPKvjZI8VFCrx4VOMXtfXmm9q1hIODo1F3rbtgOhToWxXg
w3pcYVWUIz5gsDIDkfTE6akNZP0nKrDlXoPGFLGXYa4X23pbHodOIeoPUhE95xKixg1wj/i+pva5
aRwy3qhD4XWOEG6s2OpMCmOK+QPj+uWUNVagF46T7aCDi7SDMyrhriIiVg5567KlmWI7L74fc9oB
AuGB54bwhfD/UwT3amAD7WBgQD0WcR2/RalL3S8OVcp7tut8ZnwuIDwW7SGEp+FFFapwt1It0yf+
5ukX+lhKwPxnQLVaazEkumbGfVuVBACCh4a7YOnjL2n29ROoj/zGzHgP/FB3frVWkP608rR/miOS
I6cA7spW3KOVhsqTYhdJcRuIjIA1UNyierJ1S1bgyoZxNzlT/USdmTg6ByWxMQep7EXp43ksVS1K
r9AtoKqVErBpKsIaz6NOa6Qq6bq1o4Seqc+tH3lq6o/cZcoPqRLR3uLTn9wyo3gaGS6DOLFCdDrW
HYxt8OPPLN5952+LdOApNsySI5aBG3yxQouekkML5t6JjOgctpn46cMT+l3PGmiS9Jr6CaBFqb0M
amx0R7Nu3Iisjhqwjyz8A73o8B0TYijSILaEv0zzbwJJVegx0yjdQAOq+6pn1lmjPwhFtueMwmyz
VbT5otTlFFeHzMyJtmQfuj9Lacd4T11PYhpHJi5mLGv13q1Cqt1Sq+p9Xpn1yU7zpKY0Ujf2Dbku
FQ1V0YpXGSlduAO9ZBMHduVz0w32MdUTEgptqNVbt7I051hkMAyOChdTLdTY8tQ2a9159C1Jvled
cG4YZiehSkpVDW6M2BKf23Ysvg1xZTED6zK/rVUkt5skK8rn3AEN6paITQxeHDOLs/UtSz3lCrNJ
I+qcbwlIlbfAFM20HWo9fJooIxeHBBmonXDp8D1PJOz3dD/8A68vLsFRhrI+ozRsNyde5v4+rPt8
51PPl8wFOIq/DXoUVz0BHsbyUj2HyTBqhBZvZA+Vw061tPFn17vVIwPJ0CrWlvwua4n+TkZktVPJ
cJ/Ahjt3FuHOJyEjeUPu3ppbiExqST6mk9pHnZvdT10UGtu4VKazPSW8YkXl0ykrzYanIaDW6WpN
OWwq3dAf9SKqdnrYts/1UNQQyGVzYo7lS8bBTBI1XQmT790wP3tpVFMupOhl/UikiO4muuPGllcs
CbaWpsp/gph4VRkiglHIcpIvdF/ILoIuJvYd7EB4EblgvwOxk+ytUCpvqWwhBHdVQ0xeEZigGGTf
GbeTQ/HUMwNjsPZaEFrI9aTTz0rlvh8VpKJir9TQ1C44Y81TbKsJ9w6P+12JeG6y08eGIIk3hVJE
lmfx0Uni+KuuWPIfOBqyauNUyKn5lVGq29GXdntuh6n4lrT838RM0d3vLimBVvhZMvjIIwpWViHy
7+7syCpeUUCJUaWEwz8P+mgkW7XSI1eNZG+u0zOklOT6W+V2tG8Hu7PrfTpESbSDw0gw809aw3i0
cL4qjm+IY9cZMjlmpkkGoAiTEK20fWRIizzUoyfFFzp9GfpNTOYW6El55aiFuLVMfRJZhpEDVU2f
uomPMxQqj15jWrQfOi2ZfkquWH+vT776pMZa9qqSqz6btl1/KZTCab3QdkIF3GmsTB40EETdkZ5C
F2VE6Vath/ZA06Z+6dW8PFRmQXchCEL+UyHaToth/CY6XQs/yYCWl1dHzXiTAeb4rnPIT0Y60vEV
gSHP3cBrv42GRNkTUdLcp4LOMZZmd1cQAJeA/H43ApJBTsb3IMZjbx26n78InsrghxwihE4sVVcO
STwhr6JE4z/9VDZiJxOt82OvthxxbLrSnojXXCV/q+3wu6+1uXsIOj64kJnyRKo/kZKOGQWIsk+T
+SXyd+RixWswZREPrNvSmC7tLnseI7M+anUcfqM8XT7jToLvhaXREaXPFr6j4kdeUNtxamwi2oX3
CCmp25ZEW3yjZT+eaLVLxYP5oXMO1C3NcaukwHRS1Het5MUJ1PKY+TXFOqtX+v5YxxqsAyFZi1d3
DNwf5ajz9EFDUG6DoS6LY10gN7cdWhSJKWq7EWSrtQV4xQ3U4b6LwyL5lOnCij8rIUpUBxqh6ZMI
g9J5DmHRcjdZq6WvSZxyIQmKkRfsG6VRzzr6ruaWNpH+KY1CEd/YU+e3X1lCa47GaAcTfRkVqIZq
+qnzxW7y4WduJ/lGKaw42Pmyp8vkhqrv3lGJ0fON27T6az5NKlQrlI7k0S3iKdoq40TvGJOW/YG8
iXoMFfIouHNFij8h66T174ajKOCwmbiNDwAt2m9ma6XABCnSivYCLH0FbLRks9TV3BqLtg3+M/Ek
KcYcJ2UytlcBvv6LxzKppKUZvjwlFMr35TR7odDG1V5YfwXztVS/1P208Gd6hf+gfiOjNDel3jxr
o1AvgCnX9mfGgv0BWWszs+9KijnQbQGyO4+AHlTKGMCJ8itPYIG4k7ykDgmYPI0KE2Hzn4BA4Li5
7gDmP+uPz49EOSiZYINEHN3zsNXe/4DUdFjkLziyJV0l0V/kku+AIzOR39XLMG94wwbtoIeGzBia
G0KiOZscBGURYV2HUBQL8KwaDYT8g5OBm2VGr5dWsbHT/vHj/Vq7UEvsnVYDDotlcOJhsDYg0L7h
cx4aw7kku7f2AwvsrEWKp+tMzJ0YF7UekT8dd1J1jF+K7zrXsBxSW3L/feb0BzqDViJjvEZBrV7Q
QtIr838Z1F4xiiXPZDK4c7vNxigEie6LpXSxeNSUSV6YUV0BWi7lKPUyC5EPtrWzalDoOKp0XTMN
sNdIjpSPgT3+Q6llAox41aEbCxunTk4CawO1J3a6H+d5sXaKn/6HwbqVQ1/qU6q90prCUpQbMTKT
34swJ4Ys39wku8S2vPYLCztHRzRILTMFyU+jQ3o1DDqbLmjd2yGW6eePt2nt1BcAW9TE6ODIID3p
7mCdYD0njB6s1m4v+Kq1U18YdpDQ77MaQUXLVDzB8W7UHvGvvKQgzity3QTHkmpKEhCX4wB4vdQK
0CyGBbzyYeypxdnbqSYzuYRjXzmSJaVHIBrXVZpyvBUq2gt6DEHL2EIGYMeERh+fyMqOLUk9VOh2
6zJHRrV04Rly7IwqZwagSrR3dnbtuO+SlsGKlVTxY5tfkfFPh/bxFq7O8cKfsLJLxsIfBm1WqnLI
5EnlMSECzb/BDIOzujj2uHJrl1RcsjHMIdQCQhB/4pGaJ46yzHj/+ABWvn5Jw0U3PtRKJcebM6tA
7u976jD8iKuLE5V/lxew1SURVykSoxR+3vHGBt8DM7oX5ucAKnDAFs+gYb8FZXjM+/HHpOfXGciS
l8vqAq0IFIZTIld223lOOgO9eezwyRf87dqRzLv5R1CStBow2ibrmFT0CdR0O6G4Hwaqfvz4VNbW
n//9j/VVP7Vo02qzlDMScEr9JvX8QvCxduALH0gfytfKKjbOY+3oDw5kXt1ZpRVGKb0xqbt9/Aes
2LW+8ISOHubhEBv6OQk1dQ80LDDpD+p9NTw2ZSF78KCqLC5NL679TYuYpxwoPuioMZ9Hg8GJJJDh
o08QXTX+VWqRXOKFkZd+hKNqKi6x7hubEWv0wrR5+3iz5rDmL1HokpLGIvlXCjNqTq1bQcoxQG3p
/AwU46mH8l9Eikch7JTq/ObHv7dyu5ZsaqB6xnoUsjn1bprSLRbFRkkv0UOsLb4cHwo6f3LrsTnV
DkPaJSXIbZpcJChY8yZL1jTEaOLesqP2RGuObgL+nIb487xZqLV21I6zL+BHj7aTH/LqyhRzSaQm
qtYAz6dTAnQgVc8caGUAY2T7j49j3pm/Hf/C2Km8ubniD/xJU3/ntxBBBTnxVWmXn8jdFU+7OCW7
ku4sidGyoWjTAEGl3xxdLZPiUDwg8dmVN6rVbAayQ3u8isfWVn+T0v3hwix6/qpSaM1JRONLyQTO
Fop9/UKgtXbJFgZPCz2yjShvT84AZ43eVm+pwfTFx+ex4k1+X70/vjxQLR++67I9JbbyhV4kaPYa
BafBvzi1+tdfMMWS/a6NRqseS6vfTVt9J/4prxknZdmFax9wI9R7YyBYve1s0ia7j2RxiVZs7ZsX
Hl2i3mFL5IB2IK3pBBWD4vU83xTLaDddsfF8/+JUNQgeXAkAkZ4TjXrjNRiB/XS/Pl78ry8Siy88
uDKOU16bCH41QF5Rnc3la1w+RNnjVcsvY+UiKP1QVCyvtwjQKadRPEiLCaKrbrwploFyj1ZxSC+6
3eV5fRgSCsrjpbf6r8bE0guP3czlCOGz7czO7BiS2MruwoVcuTPqfBZ/WJKpK4o90KzfoWXE/OjG
CerNpLx/vONrnz3/6B+Ldwp1M3oA7S4VDOQLINHDhauytvL873+sHIc2HCyMDMKBX9ymrf49ai4p
X/31qWevFybaSZAEVcjSZXZWyxE0Fp1GII3O3qj2XJZBXAjz1v6GhbnSq1SGrGTrZ4bpQgv2nXOp
ZLliSerCTCtaztBF1DVzHuMujczA61pmpnJ7r2fGVRE2G7UwVwvcsszn0wUNt/XtEhDPVZZqLLnJ
TKVrskKfLQn7bMU5ZrJM0xECuXDp/749xpKezKJdBOSuYiwM+GgB8bwzPjTBY1FfKvb89RU3jSVF
masVEKNATrBTxgcg3CFjOf5PfJlhPVy8Pn+3XGPJUVa1IOirjO1vptcawdHA/pn41vZjy11bfGG5
zMaDaQLduhvE4NnipFcBqk3v1y2+MF4rdfXYL/5jYXz8oHII2tfr1l5Yb9arVaxLjKo2u5Pbp7gc
uc3h8Px4+b/bLMiAf/udoM8HZjXVcaeb3Xe/MI5+b1y4lGtbvrDZdDLtMhIQzvft5AlJa3C0Nibi
QNd9+cJa87EKbeYaEC/rtK3BuHF9KVf5a3BsGktGMukqBmNJNK3CxLCBydv1GfDKpoGL+tRPVrCP
5KV3cO2nZnv7w+1n/WSMbsrNUU20TMd9kJzn24Pkrmcar1dtlLN4a1vLTqjNixG1DkaVrexo58EF
j7/2+bM/+uPzg5JP72aJ3dmvRdlr67470UuhHfAL1338wrQ0KlFahaDJTqvMm6J+KO34upu/FOPu
aRl3Woj4oDbEx6nR9o247uIvdbd9SHBjN8SRAcfxQmh9dcdnBum6ZwqBsn9vugKNYMz8BuCK3DyX
rvZsMj/y8W6vvCNLtjBQlugBwhUM4vec+rknwjPQLBQdrtuZJVlYzxQZyNX5NHWA6s27Y7x32XSd
Q1hyhfldoAdDyrZHjb2pO8aR7Z9XbYu9sKDcVIBHllxzNsI23uPssTNNlr9KActYcoTlky+HhKr3
Likf5uCMd5VdurArK154KbINMJBJSiZR58XnGJ6wI0f84+ONWXk97IV1+hPIdIbaEfAkwXFta+sy
0/bx0itX0V68e6HPgKWizu+e80rEQW7jj9emTqBf/21DveCrAWc3u0l71/KvzACxL9c6LXthoQUE
nxC4zm6RxMm2iu3Fm7jicO3Fo6cx8R5o4j+7QsY3O5f/fHtovX687ytHuqQEk0lTKswwogEbm5up
ZQD82hf7v2jADIN5mPmx68v3vii3g3upGLv20QsDVbtkpKLIcYrpMSM1m/XqP96OFfNZkn0NdpRF
bs/KHTdcVd5rNA0vhu1ri8///sfzmZq5MU4Dp4ltohYyB43XRtNLni9G02MryoxxFwdV/+JDzFB6
KeMVj7JzGb35eHfW9n1hpC09QSvRlHFnB+PXnCF+aReH65ZeWOhkdBZDugjGCjB2Wm4+R0V/4RVa
++qFeYZmBbOHhXnqLI32EnCyS15rbemFfeZBI4uq1Nn1Wn5t+vBxuqgUsHJZlgxfUZ4HzIFhPWQY
RvPOIyF4K67a7CXBV2gEJnMTLql1Nt0wuvrCDO4FVMLaZy9MM3EcAWWkUUA8Qc/Ec1IdDgxbk0q2
KaDiupTfrTwXS3qvEU4DbcxxW013xpqqWUNcvl+s5K2c61IZO5gbWNGAGxj08rdXvBy2rH35/JN/
OIEhikdl6jlXHrp0eHWM14586eJbtLb8wkTpD6ujyFme5wICdm+EZJl6mEt547q7szDUPEva3BIY
6hx2hS74WzPfXrf0wlCVsmfq3WfXeTDygME0rbrgXVbqGebCTi3XsuyxdJqdEx0RhZTvatx4SswE
uL+/WC2cr/h/NVlMY4kSDBsGkqyWnRlJ6XLtoWoe7PzBjF81bX/VBi2RgkyL+9oQwepSwFFsbDQo
KI5AG4zqgl9YuTxLpGBgMI3TOH0Ncjw9W2m5M4pfuUMP/VL7YOUcllLXelQmjFdwO6lN9vI85TCD
slfy/f/xFIrFM9tUGZPGc10yN5sb363uO2iNWr+4kKL+vb5qiIUBA41uO/DPEDmlvyZGTjxMOPcf
qkxsilK5080CtcnXjw98xZsuwYM4ODsdRp6uOGeUFidHZGlfKhSsnfbCkktD7xXfYPHWyCFxeRfi
J25INO8ff/uKDxULax7Kxs0zyLcgsCnUrbAgSfJR1b5wVddWX1h07tpjVs81uLmRMzrm/yBvuLIv
S2ggQ6BQjTXsi9u+OvHMCTV5sAx61wooGktooJY0at7V88fTYZk99PVLL95f+N0SJ/pdek4K73d7
KG92Hx/oin9bIgA1BZ22mL74jpy4637NrwvOjfZW5BYXXoC1n1iYbstU5X9KKWTe8DJ5pN5K+k6u
pl4FJDaNpb4kvCxQ3hRUDdTCGF6sOpneqqk0L1Gnrji4pfZ0NNP3w8L4u3QQYrPh6BzJZdknN7KP
bvjr46NY8QvGwnRnkq+uZXh8V2rfEHL1UgedPnFJHWPFtpbovybzS50ns/2nyBlVhXFgeJW5kd5+
/O1rqy8stw0DZEONvN4VbegMu9KGzGzvaCW0Mlf9wBLMlqqt6wiTH6jmZmM0QhhnHz9eesU1LKFs
CR8Z5Ixq7CYZvbaGeo+O68GKwmMVyuuylSWWDXLWqlF1vr4d7I3hl4cMO/v461duzRK0NgRIYQxd
yfi6NDbukGzNotomvbguMtQXxlvkZj+loRx3hgu+yMk3bWRcWHrty+e79EfQDAtF6sLqVO9Qqjwl
kJ8NwfDIgNKVG7MImo0YQjIlYViz78Pya9nEVffMIK7lMuoiw+aCc1u5+NrCNTetH7kNA7G/48O5
QaJSFb3qZJeQJbDykaKPxrSDCq/cV4NwNpaaBzsZy0tDEiuebQlQcqQSBWKAIoyCwtEPy1ta+XcU
vXpPm8z3TIMqSMvE+3V/z+K8u1KPhgo1AuJ1caxgzYZzH6anqzRoTGOJYkkcNR6KxmCC0AeoET1k
armBGvTCYayds/7vy9pAMAb90lDvAlU7IRfzy2qm6oIhrK29CKq6LugmoydCh7jhNhpkvEny7FJS
vWJlS/zKVLXQg7YsHjfmNtBVL7fSl7QqPn98qCvfvgRstmrCCHk9yl1QEk05NkNagXJJG3LNMy82
psxiUWVmOu4SzQygISzdTSPMU9YUxYuOwOjHf8JKfLLEaI6Ey25XQeFpN5onosobx0OVThvdTzzm
7j/+kZV9WmI1h6oRTMwCfOhL8zyq07YtnAtX8+/YRm7+bN1/OFKlzIepHSI4SDsIc5hS3UKMcXCG
ft8M2g3UFRsJ2cx9b37RTWP38d+zsmlL3JIFOaZUW+whSijVykfiodDIt4xvXax+rmzZEroEvakc
XK2rd7AswO9b4WLHC1u2tvTCa8MPKkcjxSjmnifgrgclMS7UytaWnu/yH4cRVvZodA3s1FU1PMOF
+cn1L1yhFWtQZwv/Y2W9szUyYLacMkQQwp/bvPtDt6vL14+PdO3L53//Y31mE/U6rtgUOzdf7br2
CkCzFzZ87dsXj3GQxgmq7KxNdYzbgtST5xIbEuZeuI9rP6D/++MtxWWWYv54wC1Fd7ash9I9FfUl
oMLa8gtPxHi/WTQ1y/t8NTwmG+AnvXIaGD75ePPX7GkRQFfBFGbmXKWJzD3UClAA+TO6CP006Jz9
C5v09xPWlxCmKkuQTQ1bADRNfJeUAA6r9EIBZW3phQ+Cm6SWUcXSo/S9mC+GIfDw8dbM9/u/S3Ao
sP37aEOttUxYm+tdAuKqtPcgMMPswp3/+7nqS7wSbrEL3R5MWuGeyFK31PZwYXBjXTjWtW+f//0P
mzJj0P9jDqgLetknuJ5uRJ/ch2l/VdqlLzUVrZ5iEr6s3vX0sh3hwhTz9eNNX9uYhcFCN2d2PdQu
u7aPdkzvK0QO5mTu+vhSzfnvN15fopYmOAZyRePblVCZC9u6tqcD6FXgLS525df+ioXZzgxEkLaQ
YkTqo9keZrdD1j6Yz9dt0sJo+xIpCeCGv51OCv1qr8FHJLYBqIuPf2Dl+ixRTEZf1YqmZlxPrYZY
7hmNvEPQXPVS6UtFxcKObEUgkLkbgHqaqn00KnP/8Xf/Pa/Ql3AlFTpLFe5MiHPTX6bMDxwvqKhe
/5lAY2pewhWt7c586n8YF5ALs4ZO4PevZKP0MqYfLlZjVhyas7BcyBkFLO5OtROF2Pa6tVEisf14
d9aWnv/9j+8WUTbmsWpXu//j7MuWI8eRLX+lrd7ZlwQBEBi71Q9krJJCW0qZUr7QcisuIAnuIPlt
8zY/NofqvtOZ7KRiLMzKsrQFQAJwwOF+/JySpgfLjDvUS164YBZmazPLDbEpNFs2tFe5Hd0B8BaA
yPf1sidfnLJVwnMbjEu4smO4RxSRgsf7jC2tTebCVMGh1WuomMD70El2IHPZ8wR9EFBr2ONFURiy
REb1WOsZa8PmDdNlSHQqs8sCPGQJimIjTYY85Uhv2ZkBraj6rOP0zBm1slyWmKgxAT1Iwdx62/dN
CU4eLsHzLC8L8JAlLqrhYzT1bkNfhUbNfAKFjoBN5678a4++sFCLha0Tlz19zSSIj0o3B49ozT9e
tBiXqKhGgBOkjzv6mjZxFbTMvIA35dtlbS9MVIG5q4QIAn31wE7gN+AeAilb1geXtb6wUlXWMUcm
xfpsMfBkewnuNWUJ4YT3W1+xpCUuSuuyHYGOsD6LAir1ILKZgkFXqHUY1LlzaW1eF8bKpyrWkIEd
vwFcVB04GKuemjxqH99/gbXWF8eqBE9K0hSGvlo2lAgEyvEIWJLP7JArjS+xUXkEPUmAR8avMw7L
L1gDCtsmOrf/rrW+cIOhVgMaQAnKIdPVIDAbpSMBCYI2+5kzezac3/jCfOELh4D/KgpRiW/gzX4p
etDHy9G7aaNGBYOTn1meKwtoiZdyh6yXA1PlZwaEzVFAqOOA0Ds4ewW9iCKAEb44XUVVlVmd2+Vn
sCo8VS5kdxhBZT2A1MmH9xfRinu5xE41TRWpEmnjb33G6xuTSrobJgGGsD5JQfqlcjDmpRdpcOJ1
FgY9gms8AQdv/g3yI5/qtgi0x24gAnDjVRdChpHQ+tVrmKyqT7toSL+45dgfO9Da7BzVPb8/Wmvr
dmHQhclknqkm+tJGqOgcAdQG76AbbS5rfWHQBgyE3K2x34HZ+GlMiAEZ5lnVxBVfc4mpsnmXSegE
1C9YRh+GOg9c8Och3oYwYfqYjlmQW+eCXivWt4RYYYcbQJLuVS8UDMl+Pzo3qYUgm12lAfy5MxuU
/L2Js4WJg0/dQbTTRcrCuJ/q/LniqINDMXekoG+Vti8u5UeTpof3p2bFTJaYqyLuEmuCD/pCer5x
vPYgk+Qza91tY8IDmDhf3u9mZX0tsVclJOsS283JC28j1HVbyqdQnDkzYmvvMHf6kz8NrZYQzDgV
eXHBbo7D6N7EDOJazqcKlmiBDff9d1hbaAsjR9zEAU8oL19kLH4kKPFLWn3d6foEhtEfKo0PjT6X
lV/ZgZd6i7wGnaVumuJLK0PD9oOpxDM4+EDuzEneJWfGba2XhdF7Oe1GhiPqlbkaXBcuUw+Vjeu3
8cBZ/f6Yrc37wvJrqOBCATkrvtStYwLIhRiQ20XemRlZmfglOKt3wRxP2qj4Ykt5YtKx/U6A7UCW
3VelUgjKFJeBZMkSpCVBOY8Dqms/S0j3bKIanK9Ree5QXwngQ8rk1wWMIAKIjbM0+6Ja/ijs8TkC
L/e8suZVFY3pk8eSXRImKMpkl0WOlqAtZIxZlhqSf5nr+lF6lff3YKC0zkz7yspaorXA71jadliW
nx2aU5/lGTTfER+E5E13zod+q+7+jSu0hGzZEH4C0IPKz4PIdpxelbX7V8i9+5jwQ4zNjJQ5pODZ
pyRsH2omzuyXKwt6Cd6qvKTx5NwrhMtKP0vLYlOMl9EaMbJkeIuUA6xMSKbXhJUR+SE88MhRL9YV
yGFBnk65tq0zXGkrZ9kSyVWpBnMz6PAVEcnc2wrPGTQ49EkG1uO210JDbAlpw7v394E1S13sAxSq
i1Y/uuFXYNizDsLA8WOc6mSTQpj0ua4yE0Oh82xcbqW3JdgrAv9JYdVd/S22zGF2xyKrf6igAJHa
T9DWu3//nVaWwhLwpcBqbeVOK7++0XtTK05Qrw6n/7LWF3uCGViVz1Kon1yjXsALZkPECSm+9xtf
G6B5Ufx0YhqA5SGbKMXXiEK/wDIPnelvE90dmqp/sNrLsiZkyf7WtxIqM2ISnyCK+qkJcRutwGjs
Jla0qbLwzDS8sV/8ZiNYor9yEUZdSUPr6+BoJ0uDugLxoh1UYPrtIJIzDnnh7BpIG2YfKCToRtdP
gPcEO46oIdrwDOHdAnzoXdsr47uohtDudeLaCgzZSrDEeXp/yH9vb9Co/XXIUcYdRxAqyTYl7z9S
y3uCGuND3UDLIBrV5v0+fr8iHTlvxz9Nq2pHjaRsnm1yq00ho8EsQEagonpOBvq32zr3llgC6ghg
G3nnHPXYVBuC0JzPYxsqFhoXq/df4bcrk3vLvDIIzu0ayhrOMWzT76DeTfcU9PKTX8dlg8JjaO1B
rwCaXu/3tvJCyxQzR5lwCpEWcjRDF0MqRDqbzkBVIKVJcqaL384JXmhhx3kuskaZ1jkCXkyjR2iX
goo4UY24qAYWHSwWVk5IBUEwDx1Ap+U6RLJpD+2ic07v2uPPI/fTkqo46BtjEAIfOUK+0E0D55O0
zu2gv7UJPPrc6U+N8zx0UKEa8uuEQdYNnGhlgBvuvHwhq9ICfndmUa29xMJzt1udgfM6i48Nd2r7
BAQt/wFKzWZ8fn8ZrbVPfn0P3MqmNAdL0pWp5SkEbAVEyBXbXNb4wku3VFoM9jDRYw2GVrVBBQ7I
wSHx7H15v/03ZqX/2D8xC4uzORelAyQHppiW2KFtN3YgxB01G4WLpp7Mc+IVcN8gYxkALvZEWQ3F
LNu97m3vHBLw9+sAvJO/jl/TTSSdajleGdAK+soOAwPtHB67PyBJfMYD+f0c8f+g10jJkElduUfR
sv4hSnooNVvQKD7n8q69w8LORw4ascJl7TWpi4T5TU3d2grG0IJ8tm+Jwe36bQoVsry9aFEDuvvr
oGEHnlIbiPmrBLkTn7sVCTwSfnx/UayN1sLseTXUhjYNpDIj507FFvKmGmGbyxqfO/3J7Ecdk8Jw
za7dnvzoRad8pbMPl7W9MPUOCquyHsEzgLI0iOpKRLNcCVDa+62vTfLC0O3QtvoKUtXHbmC1uRpD
IbeogytPqQG5PDKbl67WhdGPTekqGRN25E2uD+MQE3UoWtuW+/dfZG1+FzbvWKoCO3k2Rj4rnP42
zqE6k0xpdsktCRGXhUHndh2FA7RGj5mxy/rZbadcP/SW61j6sjW0TF7zslIQnoV2bGU5kGgkTNoi
ADAWunwXjdAyhR2CJj/tctc65GlaQbIVt9c+ld8va3xhu02XjlD4kKilfNtpQ3Df71x1EZUiRn9h
vAA9tGUWEUhZlOZW6SR9iV07+3TZoy+MN7ehGJRKB48OvQu16byoAVi4eL2s9YX5Gjd0m9yV7Bh1
uCSEimVBZkOl47LWF+ZrBmja5ZB5P9ijw6BqgyrHL6SFBMdlzS+MFgqqzOHQn4oge1/LnfJQjzhp
W13Y/MJm7RKKvZmToPla23Q7TKHZM2Dzz+xtK1vCMoWtoROhwkpbB4j3TrdRA71gcLafK7JYa30O
qv6050PPAyNvIAro531zohPorWNUwZ159nll/6cLgxD8r62Dqlf0dYhnt2Wh6UbULnhpQ0ga7uLL
4OsoLV3YbCIG5ArDzEDktkzNy5R4JqhFYZ1kpS87dZcZbSIVVJknkKD4emqQxEAS1M9gupv31+fa
KC1MV4cQ4A1jSJ5CoAVOXggBFdEJO5D44v0e5vH+3TwszLdyjefBF+bXee7sTQL/RzMbYn3iNEXw
7NL2HLPqWkcLS1ZuazGRVexgA049O4xidlT74tppoeV81g1aOe+XJCCQ6lIhhfLMVSQRJyH9DlDE
zehNdym90NNasoGMLig9x3KQR10MiF3jnhJHvmU1F5GDQSJ0cRR3k1OBRVWZazGCaMR0MOs0ns7c
HVamYckGotOhNxTK9NeVggAtf2pSfsMVf6KlONVQlDtj3iubxzLrPbIY0sqt2+x11UPXt4N23MWu
1jLbPXpGAzsyy3fnyBKjcrOBPHU7qfHb+zax9vCL0xiEyTJiUcMOKktRW6CTEpC4uPt0WesLm46c
Ohq08KorjQInvzEUyhHw1t9vfG16F+asqlluPSnayKdEHsioHiOIR/q2ZkevoVetvIwlFqt0Yc+Q
wLPH3ErNNbXLe0g4CZSwQSMpVuO5JMvaNCwOZzL2jQvR0HZfteXNmMGxmOrqIg4lPP7iaM4hnkms
yfGOVSPvSddWx8mCTuf7s7CybS8T3KGIJ4dDNusoQvhEtnRmrd0CzMj6xmW0LC/z2ZfJ7TCFYBfU
ozBAjP1QikWbGD+4zHdZJrVFomkPtcTwQBVUlzYkFBCzJMCDhc/vD9LK9C7z2ICGh72XteyQQD5Q
BAiwPoDKFKJZlzW/MGJd2jLNCGXIxkFjGZURJD+hlM3ZX9b8wopHKL5FNY/qKzIpiIwThFgYgafx
futrC2hhxmGXAXGKvEfiV9k0BbnElgHNXUquy3bWrX+/l5WzcpmzTtoKgQ/St3ubTSqgjF5DRBHV
nKmAgKczheNf7/ezNtMLQ65sqaH4lkKzBtoyPihv7kZVXLpOF4YMwrJi1jcbrpWqICRu1yWXz26f
W0SdmYyVx1/mrIWoIHmvI5FA1Bna16I3D1DHO1eqvtb6ws02DXTYSmB4DnyAgvO+CJt4P4Q2Pwd0
WllKy0x1kmFpWm7CDxGDP9dRbBC8zj96EzSjLpreZWI6yYu+nJCN2dtu/6I6CLJB7/1c0njlQFvm
pSsedxHwX/zNbRw98F76EN6pxgDSK18lnZXqLRTnncuXvN24f+MPL3PUyLOxQUiHHyAqXOd+1XmI
3Q5Dz12IrJu42ECTfHpIS4jngi6igsAoJByp2VolFvjehci8efBQ+ftXUTFIP+Ip4xplGJBbrJzC
Vrdhgi8jOERuQORUwUEaCVi2cpSrblWZyvCQgmjyBSqMongEOQL/qvXEix0lzHpF4CS5DSsIbvhO
4kBrnEKqAKVwRpJXblqvDyY9y2t2MXfBRiwLuzn1U6yjrdF0CoXPecEZ999ENDYVb1WCK2MJ0XUC
PVsLtRa4AXgV2GxSReM7QBw6BYX3wnQzefUAju9qK1Jk557oBOXeJw75ZxEYKMIlQU4n0QQkJRGK
eOtaNkHXJIjz4AchJLedqb/ndYwf58p2HyfVt+l9hqSe2hYV0n5PlQMlsFtIyIBL2eFdONyNk+jL
V6+wINAOZCCUVEkxtC704ovhq05Y/sMUSfUpjkUUX5mcA2uD8ABkWUkIDni/d6s4B5Ss77rNJOIk
gSB2CAHHzGt1GHRCxGSb2bEjUBmW0/YMSmNlT12yc5AsTgsFVv6D4ajPbueVSiRI6v049HasySrr
ssN/makN+7ToRokaEKUsxxeWN10XPJ3OHG9ru8byAFJTCpkxzg+hHSf34RB/D9tBXZWsPr2/aax1
sHAfdaU6CMI2/JBgyoIGrhjfiJId2yE18eb9Pta21sW5AykiUzu14Ycqkfei6ltkcs2l+/bi3NGO
N3pUZ91eMWjGGo7IkeEXkThzGOuv0ZGQup1KB8YPqlNPxuMR9T2W2xsIFNbnrgoro7MEQ4yt1ctK
ePwAsfRPSQJgMrOgcPT+0K9M71IVT1Edoxg46vaJxTOQ01DrRMbUe2Wyss9Y2loX83v9FJ/Sme4H
Abbrg2CCB02tEA/XSThrG5Dt+28xn8G/OQyWNDJ2T6WpE3RB6fAsLGKAsRxb+7Nd45DTWK2DEXwH
vurU/vp+j2uTsjALUYWZx+F//dOqaTt+obF5vqzthTkgDiyNC87BxNc2hJ9Bljr6MXCKZ9yAtflY
GgQkvFkTRpCjNEZVPuVN/TKGKKuWzMsu62PJKVOR0tFRE+MVOM+Vr3V4ervfVnZ3BmS1MgFLapkK
ysRp1degC2oQU+XI6pA7KwJl9Zl9b6392c/5adVG9qxr1A7y0NT6mz1aceAZeQ6Ksdb4fCj91DhE
WTmD4Dou/tKBrrufVOxNIXgY2oeL1tCSXKbLI8hLex5N3txgE9NHiyM+dVnj82v99Ph2COrUNp/E
IbHsLAkq7sRekKrmHLR1ZYWSxaFGWE1rwLLw8Dq0PpI5mK0n+dG5OKq95NaIWtJICt70/VvkqIsQ
SgU4pvUvD/qThRV3nS2zOB7NNfQH623oRRUggOjisilYGLHoUvhRDjHXY9mcOomoDryMc8w7K+O/
ZNQIq0qHTeGY6zzjn/UARO4IJrNXt55F7t9//hX3a0msIYSwS2Qu5DGZR8dW5sFIHd6NEYguoJm0
fb+XFTtbUgiBQ096np3KY47rgs8rrw2suj33DmutL6wYAbSCdI7u9p0HsgIeoXUv0/fvP/raHMw/
/8nGGlz5LUiIiyNid67/pkGWF7Ny24WqWpwvNa90lFYKmrhO4kOVvAKGnCPFlu5T0RGa7mqL9vZl
PvCSQMjudBWhmJ6gpyFByndo9E2BJMNlTvBS2CxxswERx1FfcRvgGtLk1S6i8CJTrywvXEkLazaT
U1YAJ4vjKGq+xS2n3ErCn96f67WFtDRmqVto+FrxKRxHdlKoCnuAZlh7GTxnifsjgJnRWGbYTbvW
cjYkBgzMs+LLpnaJ8yMQUNa4s9JjFLndXrs8OvQxP+M6rgzMEuE3kikP5SDdBBXR7AdVTrbNyqLf
XDTsS3hf0udSQBWIHju4EKdGC175YCK5dNwXFiwGYgudvD08cT+Fdl0FRW6aMxvoyv6wBPjZshxN
GMsScXEIbI4ZVJ+hxEK2KHYdd5eNz+IYbtL5Xu+qErsnuqjKJPcRrvv4fuNrz09+3d/gP0M/3BHl
EQSwV12fOh+VGLt9D/ajc4oXa10sbDbSCQF1WVQeIwSZNwg+SJ+btA6GDC7p+2+xcowtAX4mshmr
WloeGycbg86eqdcqK/zcspoF4A+5iOOKsyWMLyfe2Eg7L4+qKu8NpHv91D3rjf5+nNgSv6e0pSEO
kpZHjQyaryvcOZSG5HMt1UVU1Xj+hTdt2qxS3pBGV6iEL/xuzm61wMW/Pwm/3yXYEq6nHXf04IJG
VwoM/gFn+oAA52WHPFsCv7nsvNojBHbWd/adUJ3sAMpJLkthsiXNjK2cMWoVbIwSUMGMvPsw1uVF
pVUY9YUB52HsWbVusTqlzT9RaJH81eemTS/aP9mSZsZO0ilOlGNjb0DcBnXkRdCSs5GJtVldWK/d
uBnxmg6ta5DZ+GFmsX3Z98X2skWzOHO5zhlA6e6Y+DZ1/oqACnnsnfwcf8rv9wW2ROlR8ImJxLKy
44zWUFrvQyyeqBYnUMx9v+gFljC9KI8QVimq+pgPzACkgRtqrKxzVeS/j6iwJUavynQyaggenSCs
kOyqvuHbBP6iTyUvA2AF2s2sO3/qxVkA6Mp8i3kof3Z4PRT8JhPNjirT3wgQv1vZn1WnXZuPeev7
qfHQnToDjUEsprxqwefUYX+IimS8AuH2B7fDDeeySZlf7qd+FJSDrWmCxXW0iFy/ISHz/K6ehjPe
1rxf/megiy1VuQRLhZcROzk1fcaOtPHm7fo+pPGHTkfWY58gIXjZmyzOZzCXgIXQVNg70ik96XDQ
z5NjkctwJ2yp0hVavGyT0M2OFXEF0JRlclMb9vj+s68caEs2GujRlKiNrbOjHib3aPKa3yeSNU+Q
fzwnBbayWpeQPrt2DEXddXYUVnJXadw4yswhu/eff63x2Sh/WkXamjqXF052HMEwetMZBPT76DLU
ElsC+saMTwiVmu5gbAQMqo49ATl/zqVe2TaWSL6cyTSx7Qokz6P7KUmbo+rptXK6B1DGHufqt0z1
Z0xhZZKXiL4wdZFwzLruME4d+QS+MOT/4FjEr21WnBO0XetjYc5hBVpmBBk7YBPMLizj9qktxL2X
/c858V/fhv8V/dD3/zTd5h//je+/6XKskyhuF9/+40nn+O+/58/8v7/59RP/2P/Qt1/yH83yj375
DNr9V7+bL+2XX77ZFm3Sjg/dj3p8/NF0WfvWPp5w/sv/31/+7cdbK09j+ePPP77prmjn1qJEF3/8
61fH73/+8VaS+F8/t/+vX84v8OcfT//nf9cqGX/8x0d+fGnaP/+g9O/C8TjzKMq6bNeZ45fmx/wb
wv7OPTCeS8GlKyhSW3/8rdAI2uBD5O8O/G3Xg3w3A6vavKk0GqLpf/7hMrTHbWJLzhicQTD3/M+j
/TI5/56sv4ET/l4DgdX8+ccb5OXf269HqOtJG0E126aMCGeZbyjrtu88l3dAqUqEfyrX98bWu8pC
VBHPpENQeylV+QWapGnqZ7L0Nm1PLcDckWGloR3tUF/Sf6BuVN4RYh8z8ayT25hO9U1SpsOVYGBI
8mtnAJG/Sm3fsdVXMlC6y/Ouu5IzKNCKv9ciy2vfaQw4UfI+DfohLD/Y+ayUM8ag+KqJD9jOcF9D
feoEMooksHMn3rlgoNnHLXt4+2XYQPcqn0CYpqu/jJT6IbEgtQW15YMDePv1qEh/GCUT2z7ztjJC
jZdMCrKz0tDdRbb9tTDqTMSd2HR2vn4dX8GpkLaDoBSkZ5fgR9UBZ4+8fB8AsgA8zcBCP1dNeFsT
Et6ChKSC3mWdbK3OfIXYcXbr9Jw8x7352jptACKJ7ANpHWdTmyS+L0VT7EmVi+s4BX014ppJ7Dcq
y28mcvP2waKb6FMVnVBe5D4P5KMo8/YackYFqCsT9xONh/sC8aWHckT4dhiQKcZgkePbZ9++zWXR
HHWza6gYIGkFIvFMD/NXNqYhtNl1ppIrFCVUT6r8aHhugiTr0oNDo+QDLVV+jBoZuKDcu2OAweZB
MxTlJwi1qVMchaB1CPNi0xBHH+WEkJwEpnJDhmL46I5xshtF5u7o2PFnnW8HpeKbmGW7znW9W84a
cRuzpnf9gnIk93vFd3Y/q37X6Uub5kiOsbnZViYvSSWuSCcATePJEQBvYBc0JhfA0FrnO0PDcYOy
aX8qTf+JuaMVGJckV2/fwju4Axn28ODG1POpOxQbaJhYJ+hEzPV6+fS5l82OiUphrTXxIaZSHScX
bnFU7N9eFtgscptydSxEex11Xox5rTOfoZr9qugp1jmSPRIK68nWAO78Cvbq6oD9jaMuPIrBZtUd
ihhF3Bs2QlJiR3rbPRm6M2xsrpO83OUQwDIbPhSHZmLmFumF8N6u4qDsKD3lnXyFukV/4zq5uwU9
O9mTdmLNzvakE0AdpN4UCCNfvU3lBFDuxkNlLsg3rB9mVM8pjjavGoZD4rXeybVc7zQ4wwdQN5I9
Dxm7fvtnsvsyyFHqCSqY4ZbGqTq2daVPMgaXkel2rCrpbZ635qZtso1bQlEXt+Z2i0i8dULwKJzg
6lF96MAkNFjjTRG74hgn0ju1Vsz2STvMcdWUPlIqdoPxqru37yzwuB0HoD79OG4AxA3bamObtPcB
RVQzDWD5yjrTBV6Vx6c6c28jS75OQte3qGFq7obO+9CPVnaLkkTH7xNt0mD45sakudPg8a5Ltzw1
1XCTmro6dU6TH2Qu8wDQG4BXjOTQku7oTRSz7yg+dq81csyTye2Ti3ObhGl5U1FIB4Ca4cN8B+6z
+jspZbuHkhUPsnpiSAhUj0KoL9UAcgELVAr+wMf+c+SJD0wJv2e6OpWVbh+JI8Vx4rFfjD+8qXlh
lYw/0Km1A7jM/Kbv5XPvyfpj2njJjkEg9ro2BIXJqfxgKjf+QOry2SnNY1gLVK/0+iTmfyIIEF9T
0Fp5JNe3pbSAzBp7dWxQ8n50BYA4dam9ez5M3j1gANau6UB41tDhQGJvuuJUeycy56MhjFwGRTuE
t2VaO7dx65fzN0ll7+DP96eah95954xk4wxlsX1rMK2V2qSR5e1qbCDBnE062oUTPZUMA12whANG
ZHc3gx4+I84l7+EOef5UDGJv1Y64x0Ej71tNQO9dDtPm3z+LwEJ2aEjS+G9/4hZJ5A+G0+s+rPIN
cQt3L01RPKEirzqGEykCpbz8CblK754qtXv7ZTaO8V6DJTSA8Dmo6Y3KPk/x8K+v/vmzwbKDaXLt
W2YXu44lzV+tm5wy5Xmvlm6doC4q9/DPHVk2jUZyhgzbwZDuNc/01nBh9rIm465KUveZqdw5psnk
bSzQHPnpUJePANPqoJ66fN+yiAQ6ctQGxRigpeDiU8zLaWt5kX1gWY8tZKAp2fBQWvdv/3SmeBVh
y66GhLvbziJ7t7Ee20jcjl62NZI+W5Bk2hBRPffNteRe7NNyekGc+AFF7CdEpgNc8v3Kaa/GLL5u
XLKN6biPq49AkD06vbWXNA0mDz9q+H6Km90IEYussA89sCGJUFhU1h6Yxasq+9z202lAJZmWReUX
UuwAT9rkvD50A9mBcyMQLt+Oqr6yALvK5ReS1rs2dHZzU8RJNwXFxmK8bW9H4KoftqlLfVHyrbKd
wCYxbutgFbCcoxV5e87IjmQuTixImGbY4TXKg3EM2CY/1tAnCnmz7Tmuykm40UVR+q0lH+pEHUMm
NyhxaQ27w3a6c2tv39mwjS482oye4Oc8ZhHdZaE5xb0+lHQ3mWiTD7gcJR7Oy/EER88nKAUYohCV
qdY2jYO+oRs39LZ1HO9bHR1CMF0r0WxdRABUpIIuNjd9Jq/nQZwHYvKse1fpoOvyQxdG152H0MSk
N9A3196WtK+dxOsNLwx4XJ58BGb/WFiWD88hSJJ861V6HzvlRlkkoDHwZdi4slzsMuXs6mo3hW7Q
OuYGnCN7d3C2bUr3iQ1Rq6nfZMACtu5w7RoBFb8Kuk7RsRzdXWcNm1zS0zTQu9DCjXlotnalPkKL
dgMu/1MzDZiH4aaNpwCx22MUIrvW041TmRvEhXBuDNfWmH2stbjtQQJtTbjJQAw+gdBPVBXbdOw2
0tU75AR9755AJSYa4q01+BPpUZ0MEepBH7vwe6bDY4/lkhfJDZKpQVZyIGHrA3WhOQWSUwhnYc/b
0CHfjT2YYizhZ2baa0J2jlNt22zaV5H3gBzato1svxyR7fWk+ByjNxtry/YQd65otvNMBn55HlTI
x8T2EOTiyNrktpFYk8W0cS00Dh8g8uRmsBFvj821G/V3RBRI30Rb4aZAJYhHxK5iYnYZXuwLqIWC
NBMnLvKdkGMgZfk1j+BYI20YzH3KdvQ7Fyi6Ecq4YXNwS7oPkw0W2F9t1nxORHgcm/im1IjAd3Ib
biIeH2zP+gaut42AtJQg9aZn9ZVdlnuLzbIH8TYmYpdb1n0SsY9p1JzmVpKnekr3fQhquPLRQQnm
hJWTefOuFz10DWCtkt2aejiAHWvXpHSjrXHfKSuQfb9RKdmFkfWhL7/j7giypHpXVWYT5nRTN8l+
Xs9JM56Ktv3YoNA/TKb7jKRXeHIgUIG4hAhKm1+BjwrB9zyA/Me+13w//1zW3kkJfVOl5Jij9LrT
9imW9RUqaXcMBo2CVJ/a+cbl4x3NhE/AUjz/v7EFhE8oJm++qJzyQhxdikxjPVxBXg7SRiroaRXU
mMp5jht2a5e5D0nsbSbGK6e5mSc5TLJjn5c4AIEcNfGNm7UHxd07kEC9PZwhdDP0w1U5Gd+U+cd5
L8zleKtxsWheYodsXHiqQjR+5+UPKu8OHbFfR+P4ZFdEGvMw3hoPfqmzHcduNzrf5v0su8bp9kAN
39aTPPYkv2EixS7WBZhX31LsCU4bZEsMLETdO6rfgNR0N7jlzhD3nrE80Eq+uGy6cof0eirhar7U
MtpWkzrNs4BCtwcnQouc7adKb0JnPEmZbLK6eOlZBucCHqjBxzS9t2JH+UNpfcNBuzfF8NpE4W1R
FkGT8WfUdm5zxz4IYvw26e6wSQQoht3XMfAGEwwnaq4G4e6csd4Rr79j2DBBreZ6EcafPw5MJJvC
DW9jpI9MH5661HrSah9CpAxxscI1e41Tz7bCY5bSoB4j4DsxUt14SgfzWHpiEw3uJtTI/tUaRzmd
PjK7PyrHuYZo4YFM7iEq2Cvr+SknbQBWMtKYjchJ5MOtiX23sD+lyor8rEo+Tx3djJOdYZsXWzOO
zzORj1IPYdhfg2sYV10MpvHavQc1ed+l4sBdcisSL2Bth7HiL2kdFptBdTdJNLy2WL/cLl+K8TAm
oDgpS+vKa8SHpktuTOH5RfTZbR7CSH5qY7YB2PeOF9Wprvh15ugrkPnuRllchwTUfHEevYK/5Nm2
rE0CCj9Advo9s0p8mn7RTvRCe3oCrj33uQJXPJW2T+mTRWLsiP0hC9UBwmYjU5PP/y9h17UbO64t
v4iAKFGBr8qd2+3sF8HetimJClQW9fW3ej/dmYczwIFxPJhxBzGsVVWrSsNzf/PcZ5VXUaNZgmmo
2u+F64am8LBIzYcZFlpdbtQ+iqgf1PpHzKd+c2f+sCeYxSGj8T5GEg0mdiHZPooS9vT4li3i4OuX
Dz9mx4+d4Xw5DSShVqb+oDM6EmbFSo/JUG8PrLByH4HTh6ZjOw82Z1X1YEp4X0pLjQGkpF/Lmj0O
6xnJ3fDUIE9sGq5ZT2/TkhaYBxRe/sxzBi26jJuedf5szG9wN2z8tVO3PgtovSIQ0N2OQjc/qjE/
2u1Nb/TFUCPz577/GCdx7HPjs2gB17HlxXK9zi+z9kSk+zQ6XrzlZSwLlaLNTvphi6htpLq1PltX
fFp4fM3aJpZA4HcxJFtD9uUWuVhUd1fQwwwrTwOL0Jduh+14zrv+cS34u3PX33ak2RffXZsfemXH
jVrRh4W8R5vdWi+ywX5n/GYu5Zm058H0bpauTnDxC928/J7ltp/67NeA4zInuFzb8mpXBepXtS9w
HrYozwZuH0s+oUih+9V4so3hoaT6q1nrSyf4zcb5t7jbzlT+fXcWm/GMGjdkBg05Hb+tAq1UTV+4
ktonozcF1nlQ5uvAfXtE8VD520rxrFv7va0C4TY7s1wBdqq3zptvWDMvSLl+pwT1OKR9XVt9b6s6
M4gTg2kcUgcbv8ENPzfopplcL2gj0kIFBikPZvZBtfMxcWffb+33MhAFzGg7gyW0g87Tft8V6bbk
Z6fxC8UuMBAu8bzJ94j6wWffIzizYELkOCI+SdhXxp+2nyo/GyvMp7Y8ZHhSlbU9ERdqAZUfxwyH
GRWnSVgJCseV7pETYQI6ai5FyU9saqBN5CQtdNKSxYC63/oq3GpfbAq60R6LdXZjAc0EqjF5qEyy
30zG/HZqL6pmOGnRgCXKVTAKWcJxZEag3BU6FI+SaBsRKYySwDdgWTqwVOUFtj9/3UqeGjhiitpO
1Qixx2asX7XhxKNC6dlu0Si9d21ZoW1auFzbvaTuJyfDtWU2gnvgf4Zyq3c9UPIRN+Z4m6cD5kSj
meqIYgavLNcQzNKzYPQ4r92rI+DL1iS6sq60HnH3frgCYVhZhVr6hPmYJnVgGOpPLbgPoz8Vq3fq
hGeGE+28EPBfOhE+J+uqDnODo3MzOsT7GBWSGmuMmblFg9gm/CO30zgISmATODtjR3SPuNmboIMn
Q7Cszh/JvdzPyqb2JQqTxTQTQqykWYsgA2+F1t7BRstnSD0EZCp408kmrZOp3Ie+wWxKed369WFd
Bcp2OX2szSOb7YR79NIaXmrVQ+HDXQLZ1tOfTW6HNm93gDgeRrd5gJC/T5qyCNyZPs90+PJqbIQM
/q5l2/i9Ox0QkYpb5mZqtReCnDcbcMxpVu3su3hYHcsiSsrfweatn8nmI5O4UtDt3zVlrALwg7Ni
JDIoMTlo1l2KlXiwG3GbivlCawCdQ3/IhRmLCUwjKVARGLvaLIJ2epknO9wyeeSLm6jafe0EaEGS
x7m1QE353CJbZpRZCPVsRKsvgkvI0OqEWar7mFx24uh4sgVVKcpi3yRGrJZix6znXtRQiOe7TX1V
Sx9asoh4ibtIulGdz4lGQU8xnzI462PVDP5q4vgBevo2FTogI9oqYzjQIWsSV5lrKtsJZV3d7KYN
qnaeRwpnewSX9csMMMafN/qOJvbRgxPoceR4hF0DQICIWGv3NmcIArRhCUXKo7OVfrZ1qN2GZDlK
GKcFXW4/eyv1h7nHZqvPfDMr31AmrpobkDVcs6bfEnGhWR13nvMoSHsBuBuXxZjkNT+5c5WsVocr
6Jfh3q/1tzeiw+i2PbbuGHRNczYoHC+QaMabJQVDGjLtPDBXxK3qoxIF4JaR30ZlcS/bE+pOo/9s
ifeyUiMe6mzftcPPQsvImK3A4VXAa4F7zNk3UE0gMjyLi7Iv/ebefRnkWHptwia5W5kTtibcV/Ml
nio74OaJrH1g5dYRVOAf4rQ7QWhUO7Vf5UUADTn3i0JcOGpTwxr3yEJNsspI7OLu3lq9qIeh+FpU
Fa4/bj/vc8QQj7aV2lyliITG1L/pvTMxgPMyo8m2w9nYTpplO4wFoDNUEa3DngCcn3uelNy5Faax
bxxz8wsbUN/iii+nzmt/nKyoHcbfnmY3XReOb3mvsIrH72pnw0TWsukVwZg4tFuVtKuBLgkOK9Cu
JXClQ2zckK7wGcI0x69UJ+d+G8FewVVJNhgvmCNJufIORoadspiYgcovbFSRtG5qchITZEpB7bO1
zYd+M4AHtzHLjbCk9rV0yAF6qnhux6vtymf4ycEefb163ogGCRvOyI+bgZPRVAlaobdx/lNMxS5f
keYu8sBQIpinEmCOF/Sl/IJrX9izOpq3Lu09N9qY2FeqOg20jxw3A4SBU5uqArHn5itsiAMmUUBz
dcwrb07p1n7N93Zy9sKV9fGQVXFWLiF4H33MHVhHlaJqwwp4CCJDYPZr0CaU2RawOnvPsjXuB34o
C4/4y6Qu1syCClumsj4ms/qzejg7HZcB83ixGcbghJEInGXa/h56EeRCX6YuO2ztHLZsxdnv/OIp
4ktG5sm8Vbumb74W+9Nd35WRhb3Lvj0yHoZR+d28+ECF45rpt3kpHwcOxX9nY5qwYrHeANkL4gNQ
9zMv83UH4zF3fG0HHooJbfKK4BYL9pfcWQMitgCjgLG06ifC3H03DvHaU4BYVhZikUX3JEE6PfIc
gYjKsk+qmQLey5ATO16EdV3wV12Ay9ipflUB9a7RyWjbt4O6M68TRztQPWXOZ2Pu8b+ucxHvylKx
UQFzt/nFLmvoMNe4XfjeWtJGz35b5zttsHSTRaJLqGkIW0NGh31pbw+OMYYY+IOYf9sXY3YYq+W0
VVkEvPCjmz2GjI7mNzM4JvX0fGAbRwzl9rKtZRXkgBpxRe+rNVeBQEhly6Hlu5fSK7JOKjS28G9H
KRLoTgSDeYS0wyeocTNHYKIFj89RO5wPj+M4BIVn7z3sobalOILy/WCItOCbT7MeqVU0cedsb9jV
A2vp4qtGxrNVhhbgp0bbMW2ySJVWu5NDaMM6JjZbfi4QWlT1se7LiI9VjTvUvEqgAS4dzrQ2AYY0
OHsHX5tfa+dGkgvz3KxP9b1sc7n+7KY1lBNmIL38ABj7adl+OrTKrMzfFyQC6yyLALiiyR92dQd0
typh7zeXqcngaGUnC4ZGJ/Oo+zUxHP4kxiJBLf/ZLNnRzskZ5Egy6y+2G9BIBJVD/Ilst55lMVfq
bOgyKuXPtCyByETklujHiRmtCo0u0B42e8/2xLSfWWk954E1LzEN2lLCIEkZP+VgHYvZ9HA/O0FG
8FE9rPaNBXT2Incmn2xG78f6JnTy+tjP/APaTm+tdnSkaVORM6Q4geWCvJwZUHaDd6ehvwybt1sw
A+Df80gt71ECDizAFEXcqv2hhjq07YPc0EljiF2p8YFsLyjKNnE8mE/sMN4acGgkciACNgBN1ccV
9Z3CDNa1OKCxCAQOIGtRscPtdFNt5E698L1qjauRXwm2Fi0xvT8WQSOcu1Zuj243ZUMdTAu5liaK
1Abkma1OptsGbgtjf9JGBKGdnnrUyxA6bAxXcwrd6Wb0kSyOQzn84VkbDRMJ82IMEGN0dMePSu9L
jKiPoN3a7VRTO3L/yPbbmdB6GAhYeEADH2w1AF7Y4yjYg0Kl74nUaDD4+2SUz4b8nPHR3e/M5NeN
5yHHVTBnxn1qN+K0CEpaJ97O6fUeR/FmjIAaXaSxgJOCCavhfi6b+1habuRgPBt0N6A4ZEIh7sJh
m98kSjyWOY2WtYzQBDrFYche6lL7TeOeZtRbJp2B/W3gaNP6iHuxHkpASdPeW/Yk70J0ST6mdwKr
kVHuvoGuPJgUFcIoIicHUDqaV9F8jOSVdTueHUrGzv28he74s9QFUoaaMaXaPRvujlMK/u23KEXv
s+HN9SJpH1YvC1zb2jHDAaD1Yc9ZuClyBpprus7eHMe3ql6jvABub7RQDtrTnaree25Ki2Hn4BSp
tjbIyStsHo/oxVAB1EWwGOTLU9vV246A3qb+tdEAqzISGJZ9xhAsCHcjqcAolk0Guz0aSMeJl2ZI
PENeoAt9yKtyB4mA79ZA/+rAVi3EiuOtrNHkSTx+TXWwALLTFLWL9o0qv4cVzmizvDvkxxJH6KNl
CA08G+BSO+5NEc8ZkLpltjmm0DaKa8FQsVgI1ra0rq2FcN2OHnOR06M18BRE9BiUk5k95PcfPXBv
054enBKuGvWmeNgo3h971AwoTHtRYSlq91JP63gjVb+fVJFO9UZQpgLObEG4HNde5gfTKwPLgesK
p4tzkiBWdnPeQtqz9vajQXMZtRId7cDImTfcOGJYxQQtolEGWs2uW5fsZ1isI6DOV06ETkkh2dlg
OU2IO/yCttQHQrVGry704e+vvWUMvqzho/X3178/Om5/FJP96mCS96Fc7Prqkhcxd19g8exDs5ph
x7h3+fujWDAvZkkvDxvEoRwmJnxeCfpaUalCGx3+ZZJH7G8PaFpBj5yZLPEyCd5eC2QBlkNm3GhX
APdTEoPuszZuqndujdYdTErgWNF0pv4YNogotg1rw0bWuq8yGOFWGpeG3XosZgoBSLXqqzMfM/tx
auRBLJl4d+fnVQOfIy70uDZ63D5wRhxTFMT6mo3o5YfhguRAFZC1gLOB/GY2WYAnrhWARc+B3Xst
9n//XwNYNxFmjWrKBRfgL3eOm6ijV5r1kxq5E0jNhgBC6CXqDM98VuowmRBkeWIChtU3/aHYeNwY
a/FGxPofwr6/4cv/FllwB4JTw7Zg4fhvV5GucXO3mt0JOR7TGkxWgTvX5tULvPVIzBjsEMZh/RUq
M74ACjWql0dLOeK4JW7fJm1mg2A0q2s9byiKZFZH5ThQYLe5+UTRyP+HFs78p+TxrrnhFtQ7OPtN
Cr763wP7kmyjJYwF7uOWqPMQ8+FiUduZjAbqAy0ig+jmai9FdpbTndp2enWRFqjxKtuyg7ON6Na1
kjjnY13K7aHRlVCBw7rvvp3xL3hVdoA4IVyYi6AOcM5R3pT88vfHVo4/NX3+3+q+vynz/3wAnEGS
dHeuhiE8PuE/ZX6iMWHeU+VGgK7dOw6QA1z6AW+zbcl5pWATrJag/ndbYK2OKvbEdvsgc5ZnWdfA
IlzHvuHBBi182K/WqP7LwPTvVNa/358JgaCNOFvm0L/v///JEGfB7ZmYvRFIPGxgv0hEbix821a5
QMskN+AfBQVu7jLiHfP5aTN0l1T49s5/f4j5v8J1/85M/uMd/VWDMWZTy/Zs+m+vI5oTb+J3fNQe
6BJNlMzh1LQYiDfn7dioFMTe9FRKrAzD3LcOMXciN2RYi0qiaFnUrmH73qrOwpErUk2asJ8AYtxn
3V/srgMSUS7uf2hQ/6k4dk0bb5TjHEeJx22YBv9r8sFUw4BgR1g+MfEAWt323S3wvv73SkJQ778s
pvE66JwcbCuPuw60d/a/tP5tu5Je8CYLZvDKJThkGsDhpKku85j2FpbX4CPoQNqvUgQUSBP9aCbM
HaMML/1R7W0SKucPurLRzx0valg0deexV1Ch9WhrhS+HHwFFkZh31Ev5BF1Mm1Sw4+4zDAC3kUNT
VvxS6+J2KhrtbgeX/BgSv1dnG6xgJYBoAtu94ZjzK/HRFF+eNvxujSoU8255l0aoyGvXoFhHXy+z
38x4hZE9WFTukeYRzCawWPFR5OZhyrJ4ZW9+P6Ee7gxkNwroxKCPaN+dNWzzX7/x9pMHnCgE258F
g3hCQADE8c/OmlL+VRnHUR6LG0LdGv6AAWAfHrrhMiLZU66vTTPNvlDqGRWPEhA+z/uVV3+qwXy0
shFaHnLgff9cuvUz3c7wuBbTbVA0kmMWji6YYi4h2GveGxgOjJScnGI8Op4I4FK9hiOpr3Ynadjc
56a9PkCKcRkMdd+kAhqgskMR0mGCguUwy7FCZj7IaQrYeGcmrZ3RyhAiVxCuduEFBHOzi8zQW+u4
sfNkWffTpL+GtloC0ykH33wurC5d9cti4IKt8XEdsJSGZEnZYkoylyjp3nA+HRf8xX7YQwvkt1if
7rNjvIcVA7mTN+81kOax2XfqkThgXo0hHME4z4NM86LBKds8tJuVPeK2hutl+ViX6prT8bHOXkmm
r51R7jfmJjoPaHO5Nx01vqtqhaNBO/LatxTgQflkL1fDRGb54oS5i9tke6oBcjLs7BoyCAINnFIL
2PxU8nMGVjvPP+35zFUZVt1FrS8l/MCJlcZDw4NM9cFk1vsun8O5LkOOXnODBY6wAUfvKwOBL/Ke
2DgFXr5zoa/Alrm3o/iOIEPYtZkAxvW+WsC0eyDUHVTjH4P8nrSOrAqWOdOpdXncWaCt8R5js/+F
v1tUl6eKJ9X0QE0TeWI8sXJ8IfJJA8Psn+oeOLoB053Vt5ar6kCXTKMPqQcqgAevR08MulQENoPc
4S6oKPNQOq+6/83NHqUoIJD1Ktw29oTw40V/1nIJVPO2qt6Psy0ZKFod3NcwXQhhme1jFgRf3g4E
rWRvov0W4sGFtZpRp1L85hJx1o+mfcD8mARF1FsvrLtKq/E7AwiWBY0CmEC47IclUjucqkKBC1wN
zkHoSva5ZFHe4YuDdlAB9tz0i2mjKSiiddjhVPYBagOpW2D+1Ic9PkuLpZq1EDMYzyveg+siGXLo
AiF/CM3wIA8O3YH5wXXbDh8ExmlYmP6KKPiheycMb8r9s+koM0LWrEGDe9r9RHIFVfu6LFDT7r3u
e5VHd7s2xQAr/Ufw3mGuTq5+NfuzxqCfxkGjDAn4F3eWu9N4SSA6fZfQGnIUaGwOdh5C7pGu8l13
OnTxVhggHcJ+c+LESMCDrVsdhcGMymEbah83nQJ3Z7E5dHAP5/qHd3lIhh66sY8Jcl1G2tRZzxM2
JD9CTek3G9hBlNtaIopnilbd+xuQpRz6s6p5o+LgWIafQbnQmSua+Ne6YIEFAker7/saGUTa08Ai
4coRWRcX8JXjQGGYZYSZzfy8b4JpvrH6t0MvpaEWM3/5cl5yJ2x6LKJrDGUcdh5n1w6Nepn94T5H
3O3U3sT0RAGu5d0riAZky5t+BonrbF4my4Rgooz59DzBWLjQBs6ZNpDzFBnqxQa932VXCSzPWG7t
9DEu2FGL8jEsGhXli+uAfmxfgGMrbNwpYd6Lwq4lGLqxNhQSXxKCMey+XJNQmpCuHM3tjTZVwMzX
TV66wHBafGnXYfppy8cWJJSzAYrNmL9V8WI8hYU5+s4IgSqNuurRMd9tXC/VdODLcefZV78qkHHA
ih1vtxQrTczHRZzmHqvSTNFiB1y6gej+rEYettWr66JcdNdw3XDADfsMFUM2/aA96OEeA2ocDl6p
2R1GrMQR4j6cHlLuMbbqk/VNfomLPZ9KN25xcL3nqkS0DYzIcIjrGThb/tNMwLng8zlCI9ZP+jiP
3cFh621zdo0G/uTtc+Pc6JgbkAmfxyItjQuUmpihdkBBMKTLFqrC3cdDr6L73Hvgw2uVf3XrMx/e
CNbwgFu5Bjy5+QbaHCag9RiCTaYuGmJ965ftsNYPSDuMpxH623EBZrT3yAsmM/CATrlGc6O+3eZi
k8ScAO4MI+hYO3DcWOOP2Kmt8djM7WDbYwgVcDDiIoO3IXTtjw5QyfWuacENruZvr7vmiJvy8LAw
54HBuha47XFsh4CtDMWVHU6j52Pa3Qek1S52iIopLEqIrb7zToKV6AIFlD2DP5nanKjCivK8Ndg4
6uIdFA7lEjcQNwSQkT7ME/agathPRvljQRq6B5d8cy31gUSIWHkdrNhc45EhXC41qBtROeFVzZdi
tA8Mbwz1BIzIotHFZawBryzQ4TsABiCAFDWctMGsBBBYOvOTWHaOjGpLoSwAu3rbQKVBtsarGLQe
CjKsJD36FeZlj5ALqO6jL+nNGK8r/XHmEoO6MSPvPZ32JmLsIUXVxuj3pnGhKH0aEbrZFhkeJEKh
tcEB2S53+ZCqfsdcCUiywH5yn0ezgHUCOS7OgxjE3nSWuK1/zDLzWccvJcAsU1QDDlWIP7wNJYRT
hsTTFm57SNiAEVAxpX3X4GYBSFvUCdj6OFRrqQOmaZz3I4SEUOlt2UtFbtbmkeNk0SiEvHEwfaPj
7/xpSO3Wvnn4HbpDMCoGAgdnDGybW1h/yrNJUxcgLtC1zeCx2V07GV3zGkIm+pwbJSqLB108VCWP
FhvjkHOI+YEOjmKtlr6o3shwseiARpmEy6L90elxYWJSeDsZ27v2ACuCB/RCX8tzXEAGO2Ac52Vy
Dt1CkqowYOsM4nO6LpA+trBPxLZJ0T5N4Bp+5+prkt0arAaKQ+3bVuXjlREyOqJ1OphjTEA6QcHW
pZX6sLYxIgVIO8AOI5iRZIaMoCe+BZ6yPPViT8V+WH5AeG3f4x9Z+ZXpa/JaGAlh35AEwIKi3Gnz
XSMEtyQfaEkRSO/3ZFfVs+d3Zq/9yq5B8yEYbsiyBAciWHQZeXUYr0jX4/fcgmhAPbpNvvWqmrQx
gJ/+8v4Qt+xRidlHMW2hyO7lfGG1eNNg99j8LgHz514LzApGThD/8EV+4yytFO6DLcc5DaxN/Iyp
U0Io0P5CbtH5AvvAmuydhSZo6LAhFK49EhvrxcDJMYuXhu9EzYI8+9zuZYXzDNIP62uoRNRDc5uZ
gIGcdGRvECP4Pi8f5rxP5Tjjr1hPC8d1x5vA6h6dRod988I38tQMN8PcHjCokRZ4Gtp5vLtE+4ss
zibERUhiA1Ej/Ew7oWj7NyjA/Gl1g8pbAgSG7zFMEuLDA4ad6hDJfcHqppV9rLjlW/aLYb8S8Gwk
P1iF+QD+SAXLAlhOjAEEKnDhqTMLXE0GhXqZP08jxJBQzZUHIQ8AzKA2xniLMzxtXYBJF5BGsdde
Jp6Y7U45V9m+rVDV6rL4ZsL+8Uorwo22mx9X4Al+MW2+u9BAQRY85lOIKwIZgF/FiDdGG88nF/JV
zwZg1vKgVPuY28sjnF1CcjPY2SO/lQ30+tbPP+NX+yw/up/8EcEhuZedmFT7tX9dHQzxHPCiYY/D
fARpi0GdFFGJAYMqthootKkgqe062mD01LiJrA/efJkYUI0xdcHxT/N9QBt2CNwNAUN2QdVUXzNb
BLjwgwDDQKq1CzoT961q3Kcl1yBx1ubK0L3CIQanIBpvOoG2wwFpkaDF8W5nQe/gjWIeI+JtFbWl
cfRyCFsIDzNmB9mIU6ywfDCRtdjVQCvW0BLJBOqrcf84ZkKP061d/ftrdhhCwnUdds8+P5gv5m+9
tQlxoEfRHKLOIxjJ1FG+UaBiximIrsAmOB8/+sty1i+TgQmJm6wAW41DOOPSGbe4Lr+hbYmAdIVV
fUJGFTRDxLfzuEABmB07GZe4JYdfkTi7+iT3pezOy8mefVSGELtOGNzqHkTLA26cKTjZCrX9a8m9
yKJh/m12drTUWLQatEN1yF66/tz376O85UGdzIF5MasyXPdYOw+WMUfgls7wEOVX3SJO2QFJH0MB
GXCkz0I9Sv262k/mXokEl5Bj08uA4QNuwEPU5U/QjoOthznPlzlAdbRBKNqHNoac6PhGymf3Tb/M
jQrMJsq4G4Ezw+DUNLooMm+5g7sFKpCSjn0gNArJSbNHT0BOSMZoc2nQSO+bVs0DzbePDvQdWe2j
52lcMksCZiroXb0EVk2PolH7Fso7mJZ1vj2JwwhKxR1m1wfLeXUbHcE4c+e5Grosvmtm/TgtONxd
sImAnf0mi4cKzSSGWbMKgcLjrTBSo0z7Iim8eC7Prf5D5whfmolTD/wQi8L7N9jBGDQx+SNCiLmZ
YyzorbCeZPed1airQszDZe55Gy51j75mD5VpVQdVAVFKYA0JkshXdF9AZ+FRho9THbchnccokztN
LyZ6yu5Q5fcOlbgo5Q6N90yHtw5qTHUB4bWKSLZ72zkabizbMymeaZ/W041tu7VC+xZ5VQQ98yIf
vfWjgqR43jfueiqHdNPXDCJTL8FdUja38qSBjKxvXR2p6tjMCQMXJJJa7xbrQLpoRguVJWyLcKuD
TdTGqdePVgnQ+QR9eKsO0MdjxuwuRVp95fmq3W1mNBYh8HlGrqJ+xL7Kl/0986mCphXLH5M+ASg2
+EcNxgWTc7189tCe892W7ZcZstV49D6rMbGpb9NwHvY1RHFVCI2pBSdFLEcQl7FF8MaBWpzwRjDs
iDdu8x0Gk0znIOvHURxWcWimvbSeAIZY+a1oDzZPvC1yeMA8qGYSKmPMSIx5JIcYXxgRUZ75E8Ye
hwfAMbkVUieKOU8o++3mm8q+RuMVcU+iTrsxRrVeGSHf/jTdnkKLjkO3joEHibObgc6PlAqLu8Lw
1LZRt/pQRSDsHg5HeZM4GvMHYdIRf4BWoj2uXmy7aNjRgIXlFsa6++yQCLEOrxSM76j/qOwdv9wn
MKhzamcoOw9F++m2ez1HAwqIbxwBeROjI8QzMsFZYVgGN+AKsjJcOAqGw1w/6PXp3izzLsFby0SK
IQK8GN9Cf/0OrR7VZWhg6q0BeJMKEoFj7N+t1+EZyuuMpFb3Cq5p7pIYUusNCBXkFsUN2FR4PzgC
9C0NCQVs9tujWR4ckrb0wFXCyjCeVIy5I7u7SIUFEWEBifFIvGcBSXDDfl35wbbLyl6wBDLzfXAP
eIh1ucMzXaajVNe1BzG6b+djBxHK5pdFCIyEsBusU7HoDJoaZtLhb2nXQ9cCGUWM1rGGIbz0+3dA
Inj9zbv/Z6ClNWoYe29A5LNecvOIjdVj6i8YR4AuPzR1JAbKUM4nbY1CPMF8A2gWOqRTuUORPLB4
dT+t7I+aQMMk8/C2oCjG0MidyfHLafGLA3QgVAa1fqp4jEfDv8xPfFWU+gaGJu3r/5F0Xstta0kU
/SJUIYdXROYkiaL0glKwkHPG18/inRp7kn1tiQTP6d699m4IYckIODdos6ux2Wh+YXmA4q3iiZg1
VmZI3pRuFOuNfeZzSKWF3wIYhXeDo3VZziuIqxnwUYmlkzyyecNFw1ixvzSBhR1AdnitXV4TZusj
Syfjo2Uv/KmvVrsBNUPZaP7Jmiu9qgU84hlvnY73IXF9Y8EH5behLa4ONhEB5nG5yZUXhsARTEDp
jmzxWhgfcuX2/9yaxfS0qqs30niyKvCU7fn08zLqum1KzyMSh6dmnseSIn7TlPsqdzV+a/18c5np
Q+skcGaFW5j4Pty4A5z2K/Yd4DopvWpx2t4dmMrGEBQ+JxMkSlFeeG60lhnkWRoDGTnMJKDPLlam
PC+UM/HkUJsS3Ey5Zn2jSfJGCGGABLnGHud2OiPR8rzGkIhHlalq4/S/ompzHAMUTA0wFnoRfwBU
RiAbjmQdZ8FPBUBvl+8a/g0LHdJC7iiK7tBh1C6P98gkREXvAIP1GIo95WTgYpo1wcs7d5UdblLI
OXpajdoLkxE4N1nO1IdQlZwGDj8QT1OZhvWWdd9oUDz5OCA4HSELZulWiWdUFeGno0XJOFRshvbx
Yzlp37AYIJgj3geE0syhbcRDSyeLCwnfdb7YdeFmq5/h1qzs+FsC82Fz6+ixxCtm7HfjHeGWmKRg
6P1n/cxTX2OzUl0acLAZ16e4eRquTDgb7UFT1QieMOF42gIT5gjQYzDkz8d3zo/tHzVpHzta46em
zxk/c8sxM1fcLvIJ+V5pA4rD1Byyyau0Szsf4uHS1jsxhc0/MHFt38OPMSKt3LF7Wty9TNy/7kJ9
/cz6ZZK8OnIj0FyZSmvk/by6OrAWn7DkIg2bao9/Z9qx9zlnA/i5i/2G8iqL9NSRDAMedMy91tQv
bRel207EH5EaaXFqQWC9SZQ6p1VpiCDCJnlTG4c5+UFEFheG2rNZmDet1Xlf+2zdXMu5NKFx+Lcp
WcyTCuQcdskpT0PBVVfDoJKFCmuOsdrRVoFHLJ/psq+kZVORltHvWv7gTMTINTAYTssg4zUL1Xmr
h4Pdz9v+c8EjMzo6R3N6icdNFXpiuRGm3Zrcm/WWq6h5ntRgzLqK6iHPUlfKHRE74/gSTS5IYxSO
gZnIM5WPUm/KMTZfoJ0qJ+xuZsUml/Cy1sei+DeZp9T6egJXVasHLuBqrQTaEzA9iWyu6TeW4JUY
tSq8sh8KOZIbRMevKdxJ4jVs3GKrBY76onmZbANlMSBAO2ek3LzW1zYC7bsZApZwsg4PA9mB6sbt
j6JRnyZV+MKKI3i1FNeuaNa+8sx4d8Wrwuyw55Ad7dDyihDjImk1PpRsGSR+wa+8r92O1sJMtiDp
k4YV/pAZfLR8PvkNmx/XzWI4TAQNxZ2Z7dS29CJt3caXb8hH+QOstAN8vlTn8Z/1CxaR3fufPojO
4Zd27uk4X+QbxZ/5CYe2/qwv6Vus2uJN+eUp0EVH/UQ1BslcWSMjbECC9Zu+d4wjX8qmxqDAC/6i
/fIFqSd8j+mb9jtdw099t55NAE2D4RNvAYMFWmw76u0qBitydFCF0FVSD6jGHSfgUlcYXP0B4AxV
Xl2wuPwOSHYQBhagq1fRzdDwmh6TAZCltvYRDPDGDXGf03sI35NevMaSdhXM4jCoeXsawbqmmTaB
zK2OdVxMUoRkJ0bz3wrHMEboPuGKAMQx3U45BwRu26k9Tf3J6fN7Vhikl+WBwRIBx3CXrAHXtpxq
vJu3tui8gb005OG63ZwxGaBtkf21xOjvab256bIiiC+Gcg/VmpqpfJHU2U5HCWgZe8CYiP5IVA3c
kvpWAaUMAjBdGp4KNojo029lfJpCfgQTx1uPyaITLhKxyrHaf2rKPxdOwskaOKWzouylzEvEH41b
qVXtTLo1Ag9C7SlDd29M4SYN0i5XTCcP/7R5tttMZlKFzNj1Bv23irado5jlDID05SpXDSTWjJIr
KPreovM0Bf0Nj6Oz1rGnYSEQks4L69kt030j7FX4Nsmh4Vm+XOFlvRSQSfaCE7X/KODuOofyQF43
q0+9lFPK6J5ae0tohw/jL/rBo64yFZWr97U4x/FNq1+pUSosAYKvK5/9Ur4V80LI2x1/hL/XhNVr
YslteH2yhyYT+YBft7b+GjVo6/GklD23anHAxZl04ZmFn6+JWF91AVKzi68QgztWFr7ElBmi2rqs
t+E+aP5JEUsd2A//TzWea5LXXSr2HLOz+dsRf8tkj3C5QmleVzX2YRS4MovNaFkMUsOfzpSutYVL
jU5enI1ml3CVt/EYHeNunmyJMDN/NLXsIPZcOx0CNGlzCKgQAhaAlZMssrNOC9kP0N372KAnWt9Y
KCZGyFvS+BTvv2rxvWfvCKyEI+eZq+h1kNSnVEr9Hn1cpWArlXYDGnXqCm3fKgDQGPmx4HyEUfyZ
hjEIvLU15tqr0QdCpjhyd5sZBbG2kYmDJP/TTeG1U/oblB40X/umDOFH1bUvWQuzsawNh/A+X+jI
UmFbTGg9M8uESwVW2FoDLPjaRMJKamQzc5fKxXXCe75dZ/HD4r6VUxVSXiAtBADtk8FDO5T79env
6Afa99WtFlItlOjb17inGmRmlS9xyLhBFs6WrYmOm/R/IFNsQov5mjHBAcuFyHFlOjhNLTF1/Xr+
kk6IsARelIurP0lo2rgvpwRkzTNYU42MvDYMWHpzl0rtIV9yL1KpLNsfucRzQfEDymL31HSAF2i0
na0xM1gAECLjlZKwr0uG4Dh78rHaPwta1c3lF7V6J3F2Dk1EDJU0aehKVyip+dre/C0y6pL2Zhov
Xf7HMkvwjNKOjW8jKUDhWIHSpIx5NJYNM7OPsvnSTV8mcobGYpFwWu0BhC8yMOlINaNLJXYji8II
JsRuSwaTZGmQhyPzKRCHW2LNb1ytMlEZ7KseV9sy3ky+CfAfnrmdKjdKUJTpNkShCYt/mLNkia5c
saeWgqkcjZ3WPxX0UXAZYfDU9YujtaS0sJSFbfTYZPqYSm/yjIFom4i/aNa+W+mv1lJb4qfR42ON
LIt5KUdmVP5rpI9s3VLFkLyiSLbEoTdsKYnRu1KuyC5YevaSrrtofEwtnpRZgaue8aMo7pAcV6M6
iIrBvYQgP4jfivpucUsP012/cWMYpSMvN+5AVapOOh3recDUpOfYPAUegCZ9jXQIaxItR0reicms
ypxl7q79uMvag4SLydwZVfcnqFRV2a+BF2s5lc2w78vPVj34ooShiI/2W9MfhuVz0B8hdaB8tdrr
vGD7NJ0qPKnLpypdTfOEiUIv9hXYQL6c6uhLrX7ziUgE43vocd9/zcabgR6xdoxvyguf1GI5J1z9
wN7qfJ6WjZ4H0m82+Pp0GPpLIfVAdpiYwR3Gq6ic4+LWLNuh2GPaxiRBeE2BT01jbCRrfqzeo2In
JvLZal3ECxcFACWmQ7sQVZMnlCvZxGn2a0kHDggoaa8MaZ2eDYx5xlNhMQPTD3K714pb2Z/VAWTk
fVDOqXLi2Va0b9ADkUtCXD5JB9CaV93gwEO3P2YohvHzq8helu4WrduyebThRsdjZEX3jIm9+WW1
DFO/4FiQhkivsyPxLK5nsfonaT9d9VtShi2nAQFP+OqiR2Q+cuOn1rmtaUjajUkFSOGmJu+l8hOi
0Wvy74SM380r7oDEWfncuml1Tng9IqJshOgtG+6pee9w08VIu3r2mIuvNL7jvxfmU9pulT5kL465
mTnAtLly6+mlJEyEDwcminMkfRjLielW1x9WUJt5eY+WNy1/09tTZF4Kgzji8JrLp545zByyG43f
5IrY7ixj260biVzksqUcLqVNr32bLIecfqiWCwSyM54q0dqjlm3DGnndKYzJk8S/PMrstPiasFdU
KgUSLbypfEbdRPY0NLwR3U2JMh6OpZsHuwTZFtHYEuG9ZlSecTsku2YiaYgGdjlL62Us5y9x/Gqh
J9hx64TiUe4PixQgoekah5wg/0tDwk6md01kEvOV9h9lLO2rZxcvF+AOfBEVdpJMr/fTc9CtdK6i
LXhIZ0fGMp3NjE7TLgKdtzQGcjrNZ6wERklchYV5MxTFU5c38YmaT1qG1t5Pas5JyyZZZzkpfBIE
9JRmXL+mdKfM0UfbIF9ynr1JTe6Z6m6e8EddGok2Ma5ckkkcIERaF/0hPl+bvngtqvIgtm3kDx2k
I1jaJRR67NbmgEFJNcJAzqTUyRKZ28EgoUGw4ATWybzS9HfPxrNqsILLy79eyjWUJZlSnkyD5Uc1
B45PJq4tssgo2zrzM1ThsWc7Wsw8qzJDZg8j792ieXoRDNWlCd9V4cAZIBb7OodfupXhplQvYfKq
ZN/J6CtzoKQnLeLDzjMTvXA1Z+U1ajaxGBgdGcu3fESvmW4Z52jqTdMwbOVGfWZTnJK6Ni5hLEbQ
4wPZidRO82EuWcvDnGJoWhubIY/F6KpV46RN6ZoN52HOgwGvgvlx23Gc1aGiekuPciuHXGFjhiYe
GfK+DAUCAFEU88ca18kjyniHBkZ6DkNI/HKINdypBeIoTqkyan0ji1jdQqcNy6a6/UDvCOmPW9XX
RXrJt8nal8JWAX1yJ0yW9Hl8QFKYMiapgqYmT9sSPTyrBUHWxcaVhu4mQCQg3lifeHpX9RM+zSJM
Jf4syieRESJpEMexwCsbRbcBJsmomyJBY0ol3NX2FmUrmFH7GubZ2+RAWt1k2cpRtQdfDtu9UBJG
KNdOiJVf/JyHyo1nuC7MjBDkulu7FSZUO+N36vjAxb9kpNzBK6m/TddupAXulF1oiJ/WjHMjrDLb
1LuPhL9aK7QTmwY3coQyO4OCAK3WxfSr9FiTlKPSnklXCwQ/EYpsq6ky2L7xo/QcFPQOh1bCOsQt
lstU5lQSIH6RVn/TxaBNgS91Y/QVm8RPmKp0kRXT19EyhvFX55Mnx/Q3sRAmW2wMH2aWoW+EdG/p
22i2l5BsWFv7VVb9owo5AepBVWxheK0J/mjXHm6kTvfleFWM+2jco+6UmucyH07qjAG71I89PntT
E68MKc9jgdCkPqZIZjypB/3cDcwqIuph7HviiBFIn2ZstLB6thyIa84C8ETeJuqwVQrZe4741aGC
QqIwSrqj3nA49rL8L+mqb7OLtuXQ7JsuZEovNldTwofUpEQoJHuVNzUTOnAJwekgDMg9PVN0nqJ2
cEZj/Onj1HGNzJXxthSINIg3imjt+FbyUPjBHtsBLshBoXUQQkNnl/2Suo3yzJ0qLm0VwwNN6CCj
Rc5Qzz9rJa9dw4ezWnCX8Nu6mgO2tWyD6gmXICBR9Sm29TsLn8pe9VZZOE4tt6r+3ANBFcqZEqEg
4UtZ650BkNLO0qEiWSGyCj/hJ9GJAWyNRTMuCnpK0JTFzKwzuLRAAnP1RU8l6vjOxmhe85D1b3qj
u4nRBJM4XZpufBlic8cza4KLYBjLm0f/Bih/tpphox18FslTFtMHYdm1mHjuxYU2fVujdtB0xN1k
u9XwNdEazQZ55bg6u9lPe6IVEpbUmbBNEtkcCB7SZk3aN4Dx2SlQAmQuHBLmME3Gy4dAqp3b/OlZ
SNQAcmD+F+Y0o4CUwjOFp0sfY0niWCJ5In43e4UK0nUkXn52zXcZ4W5IGWlo640AhpsiXOXYomIK
uZMTgmE7YICwrVmeGZNt9aw3qLixffRUoB2xY1J8y7NPFB+hPqbyn8KnvKarIX/IjqEDLD4HFII4
70bjW3pWJcnoFmXvWlPD8dQHK2iiNlruEzcs0nPfYTvlAx0tn5HceCsURt1vJUV8LRMtiFlhhNaQ
f4fF5Gcp1WOsg1ovaFDqypM6zNq/J1onJ+pPB1q1kLwmxdMPbnYUD5Zmzzeh17BiVfsFXpI/+vn/
c+vKMdn9THNIqXEyXJbdIrxVTfo95+JbxB2p8xAZ3VVt6f50lU5HVvrfuvNSCzBAYIht8ZQsvDwE
LzgLh1LMJ21Ys2u8MIKyyM/EpwCX+CZ0muZZiXWqQySTxWPTxx437iWuAPYyVLXGD8OLXF3q+X2i
nFKUv+5eTF86yXOKcm/y99H4Qb7jXJX/hs6n/0hKd132q0UZtr6rcsCITpAoVz+bfGN1G1+s/oR+
N68ntb4r8p3Sjzngu5KScdQrO5nTMup0V+CUzf+W6XPlF0z8wpmfDzFzMeFNLeMblcZlLvtHSG2b
s4Qwq9LvOs32QvVaWj3QhwmPqRBylb2vLakkKRBRAiHqykaNKF7wrLdWbPpRx38b1nPdbdJKeehZ
jEkLZyqa1ECiYtZBkiDwyyXu2PJ1Ltsdxlg1ZARvqJ1f4ijtn/lcXYKWQ01ujC/P1DKmjxxO+Epj
hrHQZipYNsPwSHREngC5BX6YaSZ6KXyJpxdDie8ih6bULk7Em63oqKzmfB4b602j903T7qt9tuSA
b3rdkiiUQZqaengnq022FT18t8T+U2+TTQ4GPb+kQ1CQ7mFSZ8icwQVv6/PIWjvv+VmiHCgaBkQV
36uK7bcxCLGbLFsO5WOZwNTysyd3aJKtrcyvx/XT436BEQ4QtXU1cheTnKn1ZRlvPSIhTAMIBcMC
XgskiHhhg67skRRDyy0dVbn1ieq5SgrQzqofo7H6GWi7nh2Bzvlphe1ruSj4wp3Y2JQrmlROdTH9
p0MkGUlIf51n3tJdua4HeZ8fm/0qMOfmDS4PjDoO1p6wtSOl7zRJz9v0p28qgfqqeJcy8d6RRdmV
2qPjFxPD+pVb5dQ9o80a61sB9QyT5hyVGK01pqeZ/DWbIC1yijjc+20zvRchRFiJNtz0dsZQPmzB
pau4DbBsPYcX60CSFGAGLkaJiMOV495UcbhylQBMh7+AEJ4GITIyKK/oVhA6uByh5XVElUE6tBMw
VpYAJiYWN8v0aSg/XfEPv5JdTCRK8I8jFARP1YE1bO7cAq2hhDA7qaaCMQUznE4gyMrykqkKRqZG
z7UlUQKZZrxaY2XwmJOcualYD/8km3KuBoJn7diK79DUv8vAX0sZdOk4VXjTzY49o9XEsN8i7ypx
Yx2pKo2OiRz6OFuDkt3j8dhv05iHKtuEeU/Q3L+RU3UQiYgo+ChHp96adypmyVW8P1uYnMF/DalZ
NT9Dfcdp7mUlSATlXY7P18z/so7wxkM+M6djKrssWyIAeSnM5aiM7zoNcxGhZvA9c9mmsKAmxA42
Py6inyJ2yKQAGyIBr4CZXOBWY9nR06vFCz74Sn+kI26Tz6G6K+V5Wunp6fG1Wyo1DpjzKRFOmQU/
iWN+QlAWy3wzmcZrYj5AILJ89+ytQAIsCQkK07DDfzgtu5t1DMuntboWFEwCbMp2lvZJv7esu1Qh
UIicyxNidrRT0qAVsBofTWZq6ZXCBc0u3KkYQtV29tgIgoUM1Sd+Uu/QjRnUammH/LUCCo9Y/sXA
14187XFMxcAL6CEeaAPjN4YAHJSSArfn5xCJEx/bnZQGdbZXAIBW7qa4lPnVB/47o2XyFxaPkuxc
gnu5J5OSvbpEvSbqR8LAAZWp+tDCXUUEhYyOjWPRhW+t29dVdhENdOk4a/el++Wx4H66FtNNlbag
W8bqtxgNyaPp/MbYL2RrNMcnvuLWFQZO1mL4BhKGcAhbg/gTneEUN2erEc/GYASjp8qyAGFUdpa8
nlV9ci1ykcxAo/BnotLAETARUB4K8UZdkNHL8K2Vb1L5JpicbbyEIuB6rmK+P2XlRhVhxTYrKN2I
FdV+/n6UU17a5aKWpzF32gdDkqkIaqjzZ/HQ0t0PBLsgwfPEG3av/jTdQSeI0TpyCT2fyDY5VGIg
PkPirhNgaFjOHEAH7VUy7s+/vBCYjcwGaX7sP6WCTsb6iEfPIxrFUQG3rfR7SV6taafe5iTj3tJP
pDcmtsAKAFuOiqNajZ6On0OLh22I83khO6FgKr0+C//GDPYzwuZc3Cb1aE6HFUA2Dxb9wwJ9wZob
pGP8kvQpHCas6VLRIUF7KAmEJ7m0bNDE6f/23DKxzDzcaM81Poasfl/Xyq90w8lQ1qw1fjGRrfUV
4Hjw0i7f5tYf0eHuCJpApXcVWzWoFOmiyeVxxUyCNRl7PplvGQ9D3edbU97K1j7j+Z6T8TSl17mN
ApOx1Ei3it2YexY5Y7ykNRUaEMZmNdpdmZdb3wQRCImNEaA4RbY0E6RhCybtOWeSBvU4W9anBmXN
HnWVsM2azAcuZVG6tuqt74O+2YrzjSS1g9WdE6QINdwL+kG13F9B95h1lbPfZ/4ikr5AHiSRq/VP
joTbIMBxAKG76epDah6J+qh4d2FQuF/E4qcboHRRTY04u9SgLCFSoyVQFo7+2Ngm9v2FP60lWbE/
la3Z3hYZhKcay8dikFwxiT/DQo6fSaOoChO0z3CCsSi71yj7FtOfevJ1U9oXi/Wth+NfLrebSNJ8
kzdQg8FGkW4JejKpxo0VNX+Uzo0534Uw5EP3zV4wZ84E2zWASEWJUAn6BZWSPan5GLQFti7jg7RY
pu7RtK+K4rWXpWPepdh3c5MQLw02imc2cuk8ZVADudrVuklqbYL8xjakY0PQsaMv4z+JOdk03BYr
emgaQnhYBfU0Mh9qY89a2neWoyAo+2V6q4y9YDHi5r9w/HFx53+F6rOtw60KplUiN0iHj1x10xaq
L/kUxNge81s2/YTKMVZuk3Vp6GsihfiDhrQf5pzRFJAl6w2URQzP/ivfc8YH7GYR2J2iLCW4bP8Z
pgxOdM79bgRcSet/GMW/onmmPUR+QfQDQ6HaDMVdoePCBpRlXGYh9FMarqOyj6vhhMV0N8wCCsaN
ldVB3ad+xdfY6qkXL9abUImcd4ZH0bxXiGa1NDo6SyLDlzmUy+2uGeaxiovLnEWXSuJb7lRaS2mn
1kE88sAby+jMgzeNA9FSBCJI0q8iULyMMTMgKjp3qWJ9p9W6frBqPH2FDBVk5i78ZEboTG9L0ZM5
EWSgPlMZGH+FeMnxFRjESKkikn+O9yXFlw6LkW5rcc+mVW8skqDUhkNV8qcRp60mNCmM6aF1yCN8
Ot2wtiSkX1XlbzqnDwmfpb7MWylisM7RNjHqnSbcLtUEXIPZiRNTrn9mtPSYAzRN812FvwhlSmJM
pMGv6rT5T73fYvpQEG1HbP17bXDG8eLl6O7MAFwT6/hEy88tu0w6sjWVTsbZuZBSxNZHHGbIYDFF
WLiuO1Fk0s4dYPIsTOwEy8pgVP6m2UidmqFcaSB9I25ONHK9KvDlFcFCYuA6ImRF4ksUzjfVJCsx
pKwpSGBMKMFqKLRSW6nSO3sK37Vnhqlo0CrSkXZ1fS8nEhoM6TxIrb8u2kYmg2fRkr2bCNW94Lvv
RrxGihBMo+GMBHWKxuCFveLr1HgtG7j02Bm4UqPyb5A+npOWTPqY1q0R3yIJZsXMDmHRfrIbmMOY
6LtMOJUh0rzsjel6VfTxrSF9QYHSMK0TadwHqx12UZd+JEOzoUrAMe0YMxwQDJY6jnujA0Ak3lCk
ZDNlEXhltgvqRNV6mSkddetUNfd8eVeqc9fcqQ6h2Pgx0rUNNwxvACxPsI0GrsPkyjQDxuZH/gOQ
Qt1sZdcMX9LVDw1YKtrG/XBvt/12+WpfEwwjuNRsftSjk9LryDaG1fY32mv+4rXbMCi3wln8a3Ef
yPwe2/oJr8I5Oak7yRds1RlO2CU9ZTMdu6O0wTR0jF/mjflhXsytfjEVu30XvHmPMuMgfDjRHr47
/AuFF7LkP7qTeu9udGrLF4jrXnIphrAGGvvOyf3iajNSstmJAKqLhfOgPaBrtYe//I3x14rtooF4
HBxwYQTj8jW+VKf6tbiRJkWsNtWbKn+Kwkv4Z9SMDnAl+1b72pyIbnY7j8m+oxWHsqQ12PcsK3Dv
QFv8C1mn/kiTr1LzpOS2eA1//fd0rOYNgv//vxrczKQk/CnNVRSPeXie/QKdf3IEX0Z8Qj8eHJzR
dsIp+v8/UXoSmHaVb6r2XhQokzA56ctUvfNZKjMK6cmwF+yqzBIr4v2uYTIcuhXOqEnPCaTHJGRn
UsPpuMjlC+JEfdeLYT9Jxi1koBFluyq8tOXH2vN60XlUwBw0SUQSo852GJAN202WcyFBON96a1cL
VB9XmapHQpJMhj9fQ/meOp6NLjqQtfqnNQWEagYlXR/7+jXVfjSmg3X3iPpvQ+jtshC2xL6Dk56f
7eWYY7OrOOGZMkZfmXRFxYvxLBF61V/kbl9mYEQZAFniLKVlV+KPaZEUwlrhm5Xnj0wgkVxsduTe
Pw1AIgcNKamJ2hdBG2qMG3gitRGoTprYk51xa/iClnxba7VP0wz0ep5SMC7RxrKnCrIcCGibDCP1
oNFTGpyJxKyQDGVn1AjTVNq4pqR7otwlTmirw5ZNDMPCTp6xuPFd47Pa9vphlk8d5pJ8wpdXccfO
4V9WToOte213RtN2xJ74UkThoWk2BpMDbGtogMCZ03xkCRWeR5JsxIshnpR+q68erUrXXIonFMo5
qhNhacx+FvlwJTYeRj33knbfNC961domvHpImKDlcwPs3JSgZwE1sSzFXRqvWxGuY4xu8oiFSxVd
QRnvYX8zl+LAHix7hiKIWoVNA8yNQ82dI/qX/kvSvqVV3NUirsUpPwo54WOZdmNz7mhzex6BevQa
rawYf8EIKwyOE9N+unC6TljPZyZpf0mYbq/j+0x4YgbVnEHlCn1xV3TzWGqtp0LRFC0CDnldVvJm
Xg1ju66XhmAj8xsId1Msm4IYASmpKVX4MKAgYHWhY3KT50sh6uSA0Awz8rWJLGImgeorkroWcvIX
HUh4P7oJMxhJhDfuj51GLKclmF4YVJZpQ53izRb1zaCGB1U2yf+J7QyCSMOkt4Qn1lF+LeLwLjS8
q12bfUU8KLxsEGCSQ0DbDynYAJI9WTPqa63SoqqEQivLxqw5ZMn+Ap7IAA0yFQX4ib2kBRRb6rGq
6Fhi2s0I0AZJRlVPFpyLtvQOs8qCcb6KAv8oQcWMyJLtbN0M60ZE8yhAj7px7I0PRfG6v+zG0xjq
l0V6qNMtEj3SzeY+MLGXtcqtaP3wi6NiFjbIgXV9k3OwYszHlAZbpCtKTmZC6HXryM50X+FH4gvv
44hlFsO+23SnMblkIKd0CMrPMLzJ1SmqT7w2GJXYuGEpiCeaW/fvo7bV56uMfsUuEq4a3ibiCLia
M4C12TNLF5e1OjHGCNLmIxJqxzRxTFmy7dfSpQ+/qugo8vsQYrtPULK++YzUI8NIM3wHCuQyxzP7
GhUkxL8JBMqykYVa5WVVZkpyaZPIuyJ7gZR5zsCUzwYvO+suyGWVd3j/y+ITYD+qgix7z8iqb0ES
b91KSD2ctOUNLZWRLZfIqcmHDpJqhK+C8AFdCgqSxvtuhqz8t0TyXlNXl5UtuEi4AK9ojRV6CP7E
9lU7aPvxW2nCc9Yi1vvTrf4I5y9erLl9MD50a1KD0uaad5tE2kga9P5P2b2krdeKvrx6+Fey9ZiG
yaUWOnvUCRblU11tJnwgDHqDHgUyFo6YPyVrZU/AOVpuOiskGLnFDzJxUaGe/Nuup0CSUNgq8rwa
anY02QOZ++S9vUB1ab2dPny+65bLArSZzTwMqom9iqiZ5atsuG3vZQUNmJ/WJAl0B+l9uHZVMMQM
MQZbbP0s9Jo6QE0mS5H7XXELwr+Jabz4AroFZh4sK/ir+q0h01nRJ5PVFe4T/O+crHBaUB+sqK2h
r3qfRqHgfwykMsOOhYGi0gHbM04Zjj+GniQooJossxcRnhdyzv11FYdpIJUPnaSpWmJg482UEngR
xd9yooD6bmBNQ7Q8SpOwkK6zG4odIQikxkwfuhZdykJ61/SNVCqY/hskq47Msdzp0891ebRm7A1J
u5Fl8ODGi3CjmQYLSo6LvriqojlzaO2xiga6FPpmcy8UANZXQjpQ2dfU95+ekI/KdAHxn3xYeTKk
F93gW2FCGqKmWwXsgP7WYkHVm99GYinBb5cogaLvWLPk5sTapfQKkfhJH0p4MXeCfim73PdX/YyZ
YyxfR/Dh5dXENMC01Dijf6OfSj86KEbPICaKVlo8M/9QGuYbXcxYqu9BA/4kaKI5ds3he4Ex6SXS
5pr7hClFWRjSpXEgFhZR9T1UPaniT8lRFOwEE2ScIb7LdsphbUFgdMbjfxyd13LjZhpEnwhVyOGW
BMGcxXiDksQRcs54eh+4anfttT1jkQj/F7pPo39L8IYlToq2PWyXCkVhi5GHGhglV+yukHwa+bsK
OLnTVT0cCvPA5MIWDTtX/zKdZUmdIVACW1FrTHS2DSM/Yn1g1JTLQivtmK+L2h5usDajm1CqjfFK
kmURrvRMprDL2TtT92RsnfFSxtNIpqnaH7gCIyHL0TLo+r/Y5cMOK5yahQBS81+uUfe9eqi9KLfo
50RAlmwXfqF7X7oIGhSL5BuLiKOK0+QQ9bxLiF1BigvmTw0KiL1RdPKV9jSyGZbEk+nvleiW0F2R
58g0qCdD5GMgg2GGkfOcWzfKaKvb0vX1uA5eDd2tOKw1ZtmdfCQAjHmTN2u7TYs6OHl5wwIRi1nu
MNsa3YY+j3WPyO8sKUievpj7MW7RTJakB7k/ckKq4jKQNgFTUUn6s7gFzXAl9LzYt91gU1ZyGRhr
9elR6K6q9kx8Fgfqoi1tFGesd7JxHUtO4sPkOBjKJ1b/8hwaV37MJ3Am3bKi6nNBu1tUHpI6odI9
lGc4PpRXXD1r/l+ofei65Ggd4M2yBhgTq85zjJycRZPCZu7l26LFKrFsK6SJy8E4MR7lXDax63lz
xbtM/b7CZ+7evX8T/DfiDqY4crzXVDv/hwSU91uczU15RaeeQY9N12lIY7oL9ROyGt86BsEj4IjD
f6OV8adoPWPJS68QCAE7hMVedBdDQtX9BabMoq5igyXwvD5j9Q71F13RoJzL8YD6gInK3u0XcIix
W7NhYtkwrS+kBYVxL6zD6qjJDy3by2zA22ugnxOYrPQD6q8g0zudEIBqxlp8M4Nj+sa4Je+XEhfA
XfDzsOZA3IXCTXNXYXvmGt/DdMcMelD3RXglw2UOBqNl7RUWb4VjvuYQghLfwO/5lnLugk+kbcr+
6fVHAz83TrPWxCO+76IN0Sgmy3ps0dQetXc3yjWv9TaZM6sZaQUp6WYqGU681O1YW8Ao4Q6wsZOB
VwhF1A1LEXUz5Y+0EYdLn176+EfPH15QLpIGkMQKF0ypr1ROi+HUITqEi8tXR76EB7VnqXUb00K9
xE/bXmNzqXTXpL0h6IXJci5ax9WWTbEIW2huS8+1hzrfQ42NgAsz8r9qNQfyWs8OSfov1H9SsMqM
FOVVmu8t42gpzAuW0UhXsMiZVxB3Ym3puoti2fqrCme+Xu/j3C9xfCBcyfFTEhL/A4vZie6MlAH2
KvIcZmD7lJ6IwRrE+H+QE31vwRLLAJqizFmdq3SX3x7z+G+aEhADHerKB1lkE+05jX6Y46vpuoqe
KEfa6AAJMPAdKzszEvB8GuRzpYENBnFmCdzzJN8c6oiXaEX5kRU/obt323dPSaqLGzbvinoqSZJo
lpTYdp05iFnr5Ni4D9THufndFmse/EZZy+BFJcesTqL2Vrqzhdn/7SFaFSiydnF2QxyC14dFyxGp
NRZr3PmjbAAjsO54udmfsO+0VbkabZ+WqdTykrlTsM/Yi4RICP38aejjPG14XkqVI471XG/NOg6G
zmhXXasvsxy7XECFZ7XMOYKFmRergnuCdXXP9jnJVhLPa5OfYLZBmGNHU3arCmsQnsae8NBmPlTs
xmKZzU8ge98ykTuLVNNrYtGqZwqvkLLeRZ0pMM8cTEvaelZ9bsIk22aBBtOCwCYsdTJjfTgGndb0
ExvCQwbcXWsVnmvtcfOYL7kfedVdsNfO5WGhagPpDOQQdmBPC3KVCI+A6jYvaV1GE5cjE7E8wIUx
hKuKJVyI8ZOhrtWIG81Hge9jYa4SH5ulNG9LiR0X7EljmHPxcaavQtl7aRYD63SEaNW4DTNfJMWx
0k5y0AL6D+0DkRyc4IVpF1mwMIx+pTb4adkR5zu3/5dLhlPoKDWqhqMUGEnUSeta44LsRPyWu4Gm
BIarjOA3SGo7GpD2VU+JETjmPC/AUsHsNeEwYCpHTTnO2P3XykUUz964EpAeGDGE/BoNjktkBLJp
gq1i7Ufh2AFYQf+WcVQj5IJkFPCa7sjfCkiTL0kIKhl2PRTWbQpTVMjfFnhGXpvc8kZ9jCLmzxZg
gR+x1221+k1H+CLjCcY22lKRirp5+f4nSvAg1IcMcV6bNbOMZ74zt6kqIBGsj12IeypyDEFBPras
mY+YJjxHbB1NspBQAGrprpadggCXcHx61A/sQPpmH6hvvfkE2saqwkUS0EU2o8o4nIts/APpr0XI
TFEzAH9AI7kftLfF2aoRg0kgI00IeIhIx8QXc23ieZuHF9Nyd3orG9vU8hVq5FFDS/XscrPjoV+K
3Pk3d7TYcQcnA3CysGczptXct7fe+xG4ccw9dajnr9GU73WYqbKEJZMmCs+ccdEFxGoZSsDm7fn7
sUFLaDLOQcXuWlcFpWaWMqiY4TjsmyXuXIigKVHX6lYeVhQCbAuHcK15S6l5tgzeKaKpZdx8FrTT
2EdHCj5louz7+EJfheeCjZ/Xj0TA7Kd7r05fesvUW/pH1JWdBvdKP0PFVsJ+TicmV3gHpX/d+GIn
joJrL/C9J4zalWuVUO1xYCTizRD+iSqz0cygruRJuGtfA6K/Sfqf8/wLIubJuFszHd1GtbQk62XV
m2Ro+aCF6wXeYl1a0q50wV5gMsnJYzFE4DL5xTEmVSaeRgRH3oljp8+7sCb4pnSmm9EUOPZNeqaj
b74itspcfP8jSiywiZIAlmUA4RAQefPLJtlS0KDzrWyjExd10X0ZQEscatneXOGOTfMKD8URQ6Up
nLjwGJxJS5rVwsbNT8wK9OSR11dL8laa/3Lrd6POGq4fii8cgzAKR40GBJC/fhn9i1k4CloyCn3B
2niUXUCLalmnmbZN8aWx6VM+Sf6b820a2X4cDnwDje4kvB3RnJrFrhS+pPqMczpJryJYupTOX11l
3j9LO5rZtwm8CTYXc9ksIYcnPgEPAeXfKMwE1V0H5J0B+IwrQXPRcAhBw5BX089RMSkMGDhn+aMf
nqL0zW6ibNhbIndMoFjovx3yCyX70thsSn09h4V1GP2TWk3wFW6o+C9L733klGyDPJdAFZ+5XvQg
6oDV+lL6Io423eHT8eBiWXt2a3p9m0ZErX/jL5W+jc4Ew0b/rQ0PUDtUq2MiUukAnan3yKSReQJp
OTXNj8YKWnpiWJXdBTmi8+xbhiAwU34p1nwKmJL/ZvCsPUwk/4MdBgGb6oqGijluc2jOBgxflAR3
HV4yzBkcL7VC88P+mkdodIpzcW7u3p30kmrjHcIvih3p06AmxKkVE9qwDlHlEH3xl6ySDb5yniV0
gLo2jdPcNw2oHW1yxr2I9TeMiP16ke9sn3m2/FeSSabMVWnZ/VVTn7M2Jg0ctIN1oWwwkiOmx5uB
mhp39NyjwF3lX0zV8dXzDblnccBvTbsOGYxlOiwd5jszBpRH1Hk7u7SzVWnn63iX28Oc/peZUrTi
wjZ0ueq9W0ar+NTsW7SR8+RefOP/f3h/xJXBnSKYFddOdBkddV+WqwzGngL+ZGlBfTQcgQnrPrky
bG0lh2BYULCAsKNFQ2+JU4wigrFdICx5SvnyrXgl5FtZ3eEbya15ewEQ/I7I8bJ5Vg1vmZnMGu4k
o6ZkDXRn+QcHDEs63SEwyumPnLRKvh+fU/lsALGARwJlFpCDw2USebtIyXGS3rHbYYKWOd5vQHMN
Eo2N6sL6m+O/SjDQtpPTr0c/2DEKW4oTbXGN50fonoDk+ZpffrBNmrsfAJHdaO1Xh91X8aCghD9x
2nkrkgFtLZfK2Z6BE1+l/A/AJEdctHWqu3SlVWP/HBh2wATYDa88wap4Q8JCUzp+B7/VNYXHaMwq
94RkO09vWnJka2mpC4vb07XV1uYVIOEkMBY5MztDR9UzZ1DBcJ7qzifctF6W5RpvHBkoyCvy58jb
3XeItsKWylSWXzv+FtGqpJ8W/4zZEZjVEnTgKfwaWEnYo7Bk+NP9obRgMudu2t2wCPjJscv76SVK
13W/FD5s1+lQajz2wdpDN0CZNEwTN5Q1L+i+8+TAxu+Dk7q6c+daO3PBUIgEmCJc0yIp/VX3EKis
rcHBxI8rFOWUTqQe7y8VrBGb9xkgaEdBRKZxpy/4/EF2wiwsFDZ9RPxVPivU1FOxuaTiy711gCRX
Avy4plSKciBPCxq9CgC0tA27fShtB6Ay8oZad4L3Nfu63aOAL5uXq73VbGN5q1o50JIMl+iRv+Uf
GnzvET+VY3dWL2wYmaHi2iVNOJnZ1oklaG1e4UTNi9rIeUPgUygFA5H+Qn7zfbROtmBj2UIdUTDQ
7ZU1IZk9WWsBDfY8/ufRmDBw7WYGRcPBQ8GGaX2ebe1JZfKjfYYzc1qZ/QIyzWW1zX6qH+Hlbpmq
1LNbIQAPIkyDV6IvDCwppHTh682+NBCmFaR3gCumkBtOnAXDgKaQvVo3G5Wt92kPPKGLP3BLwNNt
lRmUpfOJjFTHNMDZ8/+fCEUK/MBHrDzSuI8jrJ1AD24I6RTgDvq3yT5j59bJb8Y5pgW9uO51H8EH
4290vSD3VG79MGR5JjAK7uLiavCgRl6e7bpBO2TTHIRUFa6yqEZLU7knZXmSqUMBMzZ/AgIlVGEp
tzBXOpnS72IF0Y7sN2dLnzgffR0thY7KHGT4pfgqVEVyPIUFtQSOJSo8+gAFyInH+sUKKvVQSMIH
TfqaRJmNwFzPl+5Nes9qF6EY8UU4A9IKiM9Yw6xI0S69bZmVS/VTqsG3hjDHxC6v/LWFOTf3EhLf
sVp5xbgok3dWnnLtXsNhMg+JdU05VqTuzlyrNH6JdiHIRxkPVfovaiKcDzvFZVpIYao6iEklhhsu
DGQTssx9yE6tezTLe2ysymF6JGqRZ6tjqFMxuV2p/pXZxQCjJNdowHaNgSuCQWNiASxfG2Sa9OAP
6gtbCS26DfVlgMXhxFhE+e2Fh8522J0WN9TwUf2bM1JrzGQux0za4itx0hRoOw1SnszlIzaTi0Yf
QjU2elBR2Hek6DR6FDh6cS+ZUuXbqmV3beAn2zfKhlckXihh6n3MhzUpYum+tDpdpJT5VX5q+xPg
YEbgqJJMIhpaglu22OFZIe2In8YJMeWkgJfAHaTf8nFHTqupcxqgLO9he+IdVwMsS4ybrK+x0anH
GC6QY4K4e95o0qyIprQ41MD+NRpuQfSvZaTG3yN8x6nmjSXcQgnqEdyqlyRNDn9dO8Nm6YDhZC/G
5FAUOoJA+ndmHhD46Dpgti1Drsp8KMYuIDHnohOjFp+18GSNT11aeL3QzrsUsM6Niee9pXpprOtE
HUoIJ1ySSfJH0VyyncmWaZMuegA5Tt0/Gp9iQnoJ/o1/ldLxCNxwYZF0ls6QjaEWbEqHV+TwTnil
1taN+ZYSv6GP9uxfurloOkPzN6hbfjWiZNN/oFHitmYeheBM9PYhnlt+MWQGhiSMAtPwDVulSNZC
cNCENf3UUJB+7RTxpgQGjPdoWOTu0etuQAtd9yEpAKDTGXIPbAr3ZAi2TQuCFhlcYz5NdJkBWc2a
9+PCiNK6rckYjShMT1nVzQxQ0yGsj3J798h31qSrwDu/leGnxDR/tsHojtlniIR5En52It1C9IbA
X9PblGdP/pKHPbWCymqxvek46AVz3Qob5Ij5pEGGZwFqCVyUhIhSm0vRm0+K1VENr211NJJdJOzQ
bKYSkpRtNH7hjiUbShWY5aPp3KAGxAxIHtu68veZcobP2FZncnnFbs1AuDm0Eq8GbU0WFJKUsj1F
wr1fk+9b+1hdFx0fZXBsRjcJLzU+LQbJFDGXu9Doj6v0L+4eovVwtTMHFccZltJtUe4awCgCvF4o
RMyugKOQyOKHl4oRa7BIf6FFVfm8NZcMpxdmj7Oe63O1GsaHuLB5mdBIzmG0IHgMkaiRnCjbuOYh
OKFjqICIjtgDDm6yD8Yd39AcIAEli6X+VNg20/WQgas95PK6L5gLz8L9NEDdyNISvlKQAu1fJPkG
GY2LWH/UYHosJy2wXDdEbh/5Z6acDuVDR9W3GzP4dHi6+lXQvhrvkwpbYipa/Tjqb0gn0HDB3CDZ
ZnLsBEizQC9HrwoSwmYaVoNniXasfhKgNv2VRwwTIHgAD0e+da2JOqNHYktBm+N9c7P74gkNrGWs
zA7sJoLEhTgy73OK8UttSZ/ZQqsR8hfzGh4Lqg6md7KwIAPZQEo2sxgqfjfxSVDXVnyOih0Ga5Zp
jiQeGN3iDleXggf9hUjxv7E8V9Le0BYpzM98i0ZJlzb2ZC/CKkC6KJxDijV9PPrl3lx64h5ZStXa
FtEgVDpNvO2BIePJU51Q3wmwIQkpk2x9mD6Rl53gtMjyi48wyieet1L4zuK1UaOuaeYhECxcVLwk
Eig5XX1SyZDGyLvBY8e7BC1E0d6Y31YDZQON+NFvVorJ5HxXo9qgFSoyCPprZu1V8LJEYkw2kBHk
FA/dhnFUHO7wH8xHQkUsprVXXvRBdG0oKhg6JO4TDkwqM48AkDc3dTSFuGLwltENrzhyuRfdcIOS
jWfOFY84+QKAjkAE4EjoMyLhKeRsn6ljSCqN+ulQj+TGyhoPYrSqnwqWdda76h+Ur2ZYkJw9V9OF
NjgD9u5M37rMGRRU1TB8eLmiZI+nqcRIh9bgYAjEvZkepqaP6HQU4dpiBAXoPSNj6wVzeHY9NCV3
aUprNZhAO9ZP902LQ6tYoGp4wdNKCDo2F9DSREwp2HFRF3vRCumShqBN5D3NvwnxbexQTiof6jqg
x23mUCkharCKlYRW0LcuenXS9IUbLylFY4s63EF+xjncBxThS0QSvr5AXENoUafPRB9uFQuOfUPx
J9qSeHRjOjM0VlBe9IQ+Z+6Z7/5fiIpFIwbM+zaRRqAxYQ+oYT1C07izOXZQM7gGqV8oYeb44ubV
+BlNTBFyvnWjJNvnsYdwwGDnlw3fav3jsEdj+EwqgbVJshOoTzI4YSTUCHsk/eaJ58B1bV/oVxvf
J/AV+MiWA6nKf3V2igFtk1YjBOLs5cdn+j3kAmUuOwZGE36pBJD1WtAKmgRDai5W3xVq626hQbTm
PzVjIlayC4rawLy4rYuSSMu/DMDE9E/ivr7GnFvusoofJsmX4yPAaBgsjZ1FO6OPFxGClSSwoukZ
OUoWLu4KNVTo4+DfVfpXRBuhtnPKBG8oGQCgSNgq9TXTDybyw5xr3zMHbUJlrWGBwAudM9gMKKnH
YE3Y86yzLMYvf079yZR9LqHY/4zdx68Pivwdmi8vjMFMv3vW0LmCSjhmr/MriRiT356ULETWw6J0
NFAZIRMMZRdXRAPfmLaXZhJRLj9DZ5BHlVqrJEM5TN/RR1CFU3AA9AJpQ3PnAywZvgX5YsEo818S
d3ucvrHdzcLQgjLLWEiGI1H0c3cCptE4luwuBKZHE+K+RDDkg/iP4GOqkmeLqmpTEs+RJM+oMSAo
t6lR2WJ+7ygAm/Z7JKSvy6O7iFSwHCedDoMUBq5suQqUr2yE6sLnUNylRLEJBslgCLqK4k5EihKI
89JiTPOl999Vd4Hfnw4ThsiuKkxxMEhZmmrj1RVOuXgo62fFEc1IDCNAOkeyzHuF7wOJCk44cpix
MjItE08UZPyvZK10hoiFdqaANYtvo3yMAyzx4Z+JxC7r1W1P5f3gzE16DUrmkmvMe76CPl9JT6m+
lsNfkvzKvAknlYxskQrNSOfVquNGUVaVz4HrK/OYyBeNXXiFOcTU0YzjyZghf5YUEn/uIw+F7OWb
DqWHUP/r6XhdWG3cOm14bKCzJrgYciYssvuvi6291EBn4xz+1Iiwcvpp3SI275jV1KT6Q/SuaQ4X
CgNlMQKcg5ilVBfVu/v45cAZePke6ecvosreAdDiur+RchDNfwLtvU/oCVjPUj2SKaMkTxGHcRAw
eTZfbvaW+l/ygjEIvHlEZ6r318vQEbRHXNVzi00ZlJ/BvcCZFwGZ1Ninx+I6+L/TNor7hQiHWa5a
cyG0NujlrUuB5qTh6+w/AKSLi85yScUkmnLLD2jIQ/m3U68dirC2+lIgoknsy3NkFb6xBM8iVlTJ
3aGHGlvrxyRexcJekU862Znxb+v7dgIFIEZu6Zr+DEJJ7tTanlAYgjuZu5jmyo2EWYgInrJJVGhH
B49eDtMvFn6cZKgBMKjB3eEqGIBoSjzW6rqMyLwF7QJzNtyNFMdj++1Va0NzZDoeSvfA/Vcr2Txx
CVU0uZUKvPcSQp1gKZQ7GeaX0gE/1A8iimrZa1dqGDmFAI65FghRLOZdrSw59Vgyp6BxU1QKrn92
ItTm0CbDXZJuB+saklWQPdMYArkH22o3Duus2RvwqZmQDDhvIhoyLsgEVR77+9Ax4ou5NU7TPRHQ
ZPt1b5dgoKFnDEVqt/JN4u3BfS6IP2NFSJ2GlAXZvNXfQa27FMTKYsh+pDK0a/lOOEFcr036dv2R
DmiKx2dQaSxt9kYE3AXY3pAn3B7/BuXagh8COFOnqxYkQuDS2DNxDjkBY24H8ZhidYnozLpSORrR
X6XfCvmqGiVC72Svw65SrQngNCAYi9jNASZEMwhXzXEj8vJIesyitagPoLBZm9e2xkNSJT+NgLAw
9RzMPK36GzLxbah8JY2HGEuZMKwk/a/kVWZYkOgQlBNsvUgtTF/h3+j+uLzE/OhbB2DhRh/f+Caz
Yy0OJvNA2GziR09+mQEL0wILx7ucLEAIb6ZMQERPQzMFj2+LAYklqy6kkxzSAZo/z06Z4/FX41Wo
/w6TVq+1Lrl/aoiAHi5K+kJ7GjDWGV+GuwkhJ0REQ5+rHjXLK06cjByW8R3ia0MbQtBI6e4VdmCA
C5tT468K9YuWgNdP21073elRHCjnKsHy9gFpnPJK8/tTaVyCdCO717HcK+LBA+MMeErqrshLElQ6
wvnNHzCsaM0mMZhyrfuPa3Lx4XBSE25lmISGt80J9BzSh8Bky7WBOx21elHWAHVppxQsbqz73Hrn
MjN2Af/gT9iBVqe5YfCcToHI2kVjal8ZJMjc+pZh2ApOK5gokVWyTqcI85hJ9jbTV6KBtOGeYVkr
KCbvTiJcTPkao0ouNKTQmUfjuGL6M0K4li6ARBUieTBjWLbIuhs5nuIuRWhR7bJkxEzOnWyeiimy
HQbCwuihhTqWMglSCnHp1v/QMs5AVPAFURlLDXOIheDfK23pqTTEe9DoRbz2KAkGeM9q8a8JViR+
mNohyJxBX5XijYzYMaaqPUAji5CD65oNKECHuy4t8Ls3SOfwk0obzdzblvXJBhHhzixRKTjZ4+i8
/bgrRz6Q9JN0sOosvEXHgPmYtuwT5BBnT7K1ESnatuOLLn1HJbyBi9vQGRrnonsFVNhuZW5crVmL
0lnGE1KIsh2CjRVaZrzMnBvUYKa0Gop/Lk1Qty4B7XOQmslj2tTJzS7mZ8jZI4riW+sgVdXstiT+
gfCUFfSu9UH2P/rAXaK9zfQnTZ6Sgh/Iw3EZLbGfFLz8B8Gb+UcrKU5CWpEIShJ0qc0yRM9m8DN6
w3yGoivu7zl5Cy0UyCA25oaHuNIc5oorQSbkRKhhy2oAzxskdf2/2tj3loKYH87AiOFj3+EBrHXI
mTDy3PiVcWt5CEPka0g+bzllc659FmOaWdK6/+bjvw4AeKuhnh+/LYMnd7JDMFRP8kmSzMLf5EKg
qSEhjJtFGa+mhXjXPHHWpBgugjOTs9w9d7y3iuoe9hoEG0pSdCQZAEe9hmi7aYgL+q2w91lsnc0x
pWMD/M6wE8tgSrqnVn5V6Qmrybzxk+UQrHVxKfk3o/ExkrKtxeXj65AsOd5GMuz7ma58DWyqQvwL
ufqR2Bk3iIPzao8kSlJxmTX8e0B7eOIOxWJGVSYc2Ub0GDuxyiOl6kl0DOYROkWNbk8T5pIAHoOZ
YIG4h5zeibuJSMtECIHDlh8RN7vPe96irfXB9fUZs0nyfIZ8DixtKaIWxHuP9vOCwG1a06J5p+Z3
10DjloNcsR7+VzZXuLONz/yi4M5mIAZYjoA6ki430ByjEgL3BCcjjygiOpfqxWTxMSXiNAJdJ9Ed
BVuw6CepkQRiiLk00Y/mvprx3PSvqnoXwSaRt3J/zoRLlGOBZHXD4RbCJhRdalW61urbpy1tdYAe
SCUTAiVEEEClMYJ5Xxs5tmAtmAepSl8LOi75RDeDUR1afCTJ6rJmz9Xmyx43G0VfvmO8p1gvVqyR
9zFgT2Gftu4Wbby3M5KvXnTU3IkM3JKTKdKr8tJ2mZsIJb17LJnLEPtqAkEJORSpz9sR2clKS1k9
VLZvAdh1zHoDk2dGsqrB7nThmbuC1F2GvzmMoa4iOblZFojDROYX1OBUi1ghVUqxhDqs52CtsE7p
Ikk+GI3TteeulLADgeBEJnjHWZfvdLDwFJjK1fOmNvQhwQMJj5K6zgDnK+NvjvZ3KJlFIGNHY2rb
KmKLnAZEDl3UpJ9KBC4Y7gy4kJ2pEMRBikOMPBfgnUe8LysNg9XmIJPYbrw1roDb0e978whfSYbV
Wq/SS1E8xRwAaFVsRH86KjGNuhRHFTo5YUuU4ywrKfrTi9UiOjr11aMKPkIzVZl84AFvPmuE/sey
DMp5uylhTT3V7IbHjH6Fw5sFSuEbqIq8ef1I208QUzoi9TCtS0nCD6YGVpoIa7qzTriQZslsHHFv
mRupXYbNqrZWEacCRZ74M8vGTVrthWFbjS8Fww4yW3JnppdDiYadPx2JASJwWIA+y+NE4xOwqb20
gCypZhpYICFdTkz3ITF+1uK3nmzy8pUQnkOYlmStmfK3hJ/G67E75PnKlKbcq9eg0ZhupA6x3s70
1lXAUJqjpnxPr9c22ZshAbUIv8PfhNWJ1f82nmq3vCDV6DDUR4U4g3rrSyq7z+nNoHjBF+CEWcQA
N0KiUFUas3130ZiKzYiI13Kl/Cb5rc0f+RizWEXJAFi5BdpMMB5S34bZSjpjnZ6dQjO/D6eMtarS
vbPhGXi6LU6RqqU4AJivf0YrQd2He8YzVm6LzpqvXoUdHJ1Z3kdODThdDfqjKvD+Gt9N8ZrH2N00
hoByPNdwDWvmNRLgJZuEA8C65hmUBRC+PcsJgrmYUY7oirxdTNVq4WcuaB874sxYgrkE5GYoav/8
Ag9x+NuCpcqGL19oZh3w5U5l1bc19G8j3uFoHFCzD1Bza9Sbbo8sk6lV9vEh03kYDOmC8geMEkbk
KMAYBfXNvwIL8kAvVQdHM7zPqmRjtQVN8JQg8VGGa4pMSopuJSjpQNXXShVsEBIzIMrZRLrJVeso
gSnB4+7eFA2pawWjqluSf4sKIxGOdxNfBLUW1/T/O58w1lZHlBCgijKbWxhcGvU1pji8rbcQI42d
KtOT2O95zUrFPuUBY/0nhKhpMfeG4om5NeEUFGni8A2OUqi3ZvypjyV5exjXmRy3xT4HfwhdjAL4
LYU8B8YtFRBsLyczMY0z/Ge+UuVluuFczO4mI0bvPFWAon8FwGT3Gv0zMhYeB53SsDhV+b8eRY+q
b2XxJQVsiN9d/DumGVzDXWpeEKIwh/AyvMab3nXCak93VNHR6jcN1feYTNHjD2X8IRkmzd5IpbZK
swks9kftppGOUK8nmlYknn31n4eDQ1CySU82y+5t3FKR+sj19747zjRMJUL0TvAZ6D+4qCSDW8jG
62q3vdMjJCIMW9x33beBGmcaWK07XsbKNdPg4PK4pZStO5LW5mxhJmZEygTSzRm8H9jajy0Zb3Mw
7IOhzZx03IrpFdFpigePiDyN+NOlBz1gPOEXppTzZ0K55l2axdeW87ocJnrDl9dgXNlPJrfuS2H3
AMRbWIjdBZlEF/yhUvfzxcz3dgwc3Ooe49pqgBCjyCwkHeMnsxuQvebGyUww3v6T7MhcQpbffcOh
IJqGF1IrMDbwvqz4mKq7kMBI99A13wE0wmR4813PdSaaDamPVXonBt6RVdzW5GCZNVvOipctf7uA
6lyxsmmoHjKEFwprpMF9jLxNasynFNJjuhjwWyeMVdLhketwC5EXkcNTx+/SulXm0xCKg4ifcmQT
PekpJeaeRFp6pAB6hACuiDSI8jP8D6VxaAIAlvk+Q2oGtY2wq6gn8HjAmontDMxHuqsSzwl4bWTQ
L5T83BKfw6Ayab8lxO9878h2WTi50rlV7iZp6NZGSx18E7iedbwGkffEWUCejSxuETXhbnKmNsEC
M1fuHKqYqtmBrmmverCQ223HHYOayEhOYrfpfjOMo17CeOoQuzwvm1Jbu+qVy55Ja7+w1eRnFOy0
Pg/jwpGrnYCZ1McALGOlMPqrz++mFtCDQzDc9eZ/0QPCwo6zmvMPnTqx5xJB11jaVOmLiTpPirao
jEOmnpkFJNOxm684q1LtrxMBsJjPoDyxi5ouz2BsJWDPSv1lZFS+CWOtlKSk5Eds39yMW9E9UK95
+rZzGZFsxIJvaqer+//1f7BGVKeJrzmPkShAIBNg6DVLXEbG0ejkJYjYa4hR3OiAWMp/OphJd8LH
VBT5xLCqoOA9wyVcQJwTVmB1z9y/COrdki+dx50UynOxseEIEoEg7Bv0mdjnnSSLFopq4Yx3F4l8
tFyajJ84B6BuSifTlJ28BP7YuujA03nXKYt8vJbmB6rMZgRTEHzlGFwQRsTmjYQg2GMXXz2NyDJ0
+duKqZU24rlxT6YM9ACg1GhdZJdLsoEtojNTIs6OfXkDhtI/TQbO2v+V/YeVM9fyq60s7MLiK3aj
ZQmFUyCitIAbsMAfY7E6NlhG+mONJeVboCHn91GlZ6ws1O6omDRX8b1FSUSvoIvALIcrb1EdWmdQ
LI1pjtqiuPuTdTQ2P3Xx6ORnnhIdebTQt8vetUD8lTpad9Jrwj6khRlAUIw9Rx482wLvrRLbJupX
p/Gktdxk3BMcJs1vWaCI5AWbjGdSPFAXL+MxnK2nAwYMkB0SKIlTwaAckzCojPU57hJbYs4j4qvO
Nk1JeM3ZYB+HqxH/69QIH2zCL6X/ODqPHcexLQh+EQF6s5VIynuVTG+IsvTe8+snOIsHzAPaVEvk
vcdkRkLn834gU4qCEwDyWeRBeIiImmhcqwGw0BICsPZlzNOCttTa9mjE5mKQjgZQoAmtV1BVDuOk
VWIFqzbhuOGqx+b7WxjGQmoANKa1mxb0xfqmD39Nduk95L20foiMaorq3vB1F/c+fqpZbOvGLhJN
R/KMBTBn4iwZf6o/qZ4uFfBXfkZbihps7vQXJcKYClJ/SHentGQhomcDC1ZxIfc10UnkgtZoxXpt
vItdtEHTSTCV4J30locpHz5S5a1QQRV5dJ+lgkOnrWfNBPIFxdeWhfWJ8HGWuM/KhGII9mja4uqh
+8tyO417VpCJz1PErKrOcB5uC5wQARP4T1/ZxEgNAky3Y0t2ZH7BuC4hOL7g4xOHtx4R1gexVXCA
UIIk5GE/oBykh+uJjOGLc3rm1UJ0FdFymgd52mKsi3VcX5TO4UXWlwrVM4q5xMlEohD+VcWan93w
v0hDmya3rpad9F3LBwHpdwiCAN9z5pi4mr2tVK6LEYApSxssFmX7YYoAcCm3YH3vMbaTiRcGpF7x
ULjU47m29JWnlK614TRIq9HaLNE5lWyCOZIDacVOjT2HoCqLTcHIRrPeTUHirR1028qHlYPZ53N4
Fd4hjCAbMfcXEerinaEJ7pDF5Pz85NdYAG14i9q/0nvI/V1vwYeY9UpLfyRt2xTAcNaaumtJfRY1
okuY0aAyw2PyoaMvQ3uRRo9OBZ5Q3gThJeFUC44DE4PefASQiiAwM/LikOyVF2bvOFq5fZATNfw1
EVoqs6ufSNEpdOK/nnVg2nKKK6Kg4VJQplNlSvDlZzJyNvxZ3Tmd0JegYQ0SZmI74kRdgaZw5Pby
4h4unkKMCCQOBXV3JB1GmnrQOzlvurxqsARrgPp9sHtGgG6ZqyHXvkNk2dE/3zp0JUDJ8MMjelCQ
33n+ruqrRRBR7W2bClcEA3fzpsR/gnYBZEFa3EbNvHclKascGGCrQzmb7YREojHk6v50/P2p/AiQ
yyTlV5p9YPt+KnxLqf+pFc8UqbNFee2zcWWe3MTagiN8TJRNTiZtQn4jyhY+fCs7F/Ja04jyYHg8
kro63gdr3Y73lOTC6Sp3TqAdNGuXyOQWekSyMjtkrtOqzbJEJDU+23HnTShazYeefGowoCwxWTfM
3/uQqKp9/1bq8wCconjI+SmloipWUrhJq0vVXqXKWJTKouXolm5K8BSGU6S6I2WV2jm9MCywN1cs
Ek2E72PwmML7HDXo5R9i+tkBAmiqm2zsM7a1ZAkefYyZ2fBr9OxNWmZNIAC7bY6lchCf1eA5i4h8
Uo8sbXJHyovK+jTokC4xuxs4afvimoezmmkE9MQmOkRxp535RV3HzIrNMj/FWY6elFpQM5DSkxiF
cpiV6ZESFPoAJtMooi6/M4tChcDgbsBdMNwE3rhyNxubMckL5Ep8aNpv7BMxzYboYXgXL7vpkCm8
z447T5dREHTYyVrCIvqnWl+7vVRvenYCyIWhi+qJxfp0G/rPhr1pFl+zjpFL+h1IXzz0mvJRIcMJ
DAjS2zZ4Biycx+7k+TdyhxXGAWb8xB8LlaUwyG+DAdTMG/S6+ZLR7VurFgaeLruavq2yGEnNnyg/
WWu67cg8e6UyOsPNOGiHoXwS5yllZzDoROPI+pmuwjT3g/X2q3++8EcUexztxhF5iTvLwWR6fH3L
qmhebUiM9OT8apGYXrKNZyA2wn6LDJJsKuQse1a6GDFzqN0tUWzmOdNogtw8v4GBWAyEc4gGKlVA
u5kc2JL/KOvw1Gi8WOrGEJbB8BO46bAAmHPy4mMurpEr0e/M4uZCxWxIR+fUyKBiPC+VTZeIeGfL
Hh9nGwYGeqWq2XLzgRFjIwiPKQRD4XR3VoSIHEiAiB8sCpCnARnm+8UInAyv/m+AcXCuWU12aFN5
bmrtCKAT7Ug8fWTZIbR2+KIztnwECvj403d0sWm+T9nk50iLlKeZPeln5By69EEGYc+Bk65rZcWi
fD5aTz6cxYBLYvpnEKUj4aGINIR16sKC50zUs8eut0x5nSynay5N/CEyk0j0kx6d+2jH0+9OMx91
WQBL1fh0dO6+f4l4ZVY3RJd8ACl2zP2tH6yJ6BPU/ex3h3GJdXRxEIp13ztJcmnNPeUVRPXlHN8R
LHVYT8mu7vlwfzUOXH9Jfe4nToA4GRNPhv0kZSPokIE8MoKWd5Z6yqxLCiGWAo4DXylOyrjrp22f
OOJIIoQdB6CJbZiwpEormACxjCDvQlQRMGizXjKp3Ln10kBP6imuLZOoFDwDG0KuUPigUva6TyYG
LrJKpoNtjmdx1cqbmr1iXQLtXKT9erQeAq3KyIS/1m6uUW7z4CnD/9EKrjpMlTfFx4PL11Tbafq0
UZwADcPGQDnyIxUnS1XsMH0G8llBgxWU6bLFi5g1Ttl+Soi6Af34uCx9IDamdB+UXzHB5kOs8wnQ
mcSUF4omloTbaO5TlUHffJf6ez52fbBjPm9FvybVoWeGjtidkE8+HoKgWekMoIa7ezXuO7Z85oDU
O94xjyq0k1HdSmtP4whhMMKaRo1PxFVuvFISjZPvoTtKFvvbqQbOB2ZxrTPuU08Du706sicOAgyt
yXYCJSbm5+obMsss2QtjHG27emTiRFaRo4cHQjaaDMfHh5TctXplDBTs1bnqSS5t3Kl8h2PhttV5
CNA8AatDzcn/CnVD96f3hG5Yb64KpjzVvKLk4VW4ewigNWTHRYcBp6PmqdVSmn46eW/+vYz+FAEt
mbdWm1Pdvn3vOsgEKWGb4FmrG5xcDAeDRxVfJHyLQvls20OKJF4aYd05SvczIBu0jLfgY6vdlukp
BPQiw/mOQsVWcDhZHPhUOSMflVEQBuq94/ITrBmxjd969xY1XKIb2vVePBlkgikcvHNpiEp44AYQ
6Kr8Pzi/LCkVmOX//OmfylZz+vCDZyQd3ZE9moZzJJY3aT2hDsWf0qnA9w45RpzmklbnhpdFUvdV
fS9pF8jQyaODzI0Uf5dsYgyIed1m1M/zTqnG2WEOPNK3ujkNITYs0qhliQ9Rwwm9QkYklmfM9h69
xZhsJWRu0jMjlKL3czLgqc01aD79IfyX8aSbiOxgQ2gfLcsVMWpdTfvRAyZSNqsjh+32IlBPTXmL
RQ2Uy6ayjhI3COxPJn0JU6+c54jfXUGmbbh4TP8uWcipV5ZxnUy2PYx8Kw04CVJf5megm4N4zvMy
yLA8AasQu2te/MwEwwBKGVap/Clhas/DyaXbQRomYb4KOfjT5yQ9iu7WoKqWNrNtf22dcrgjMTIE
ojzzWXMKxMzjeC/Sd6ReWx9Y5TMLViVWpbybG1RNQfLj2lO4U/Q97BvaQTUpNlLEiF1+1wreFoZr
xo+Au1ZeUiWZ4TnPPht9m45bmCS9rB8H7VMdQJ+QC86KJP4hIxLtAqlFifwX8EjSfs9bmhz76UDo
63zcXgeC4BqFGdSI9ody2XCT7BCwumFt2oq7WDqY+rhmswhIAxs7klBgUJxZlncxg1tZfJWxbVb/
CoaZcbAeUGv0mcFTgd7hkBNSS3OgtzYN7CgyvekRLOqkeZNK7OrtJZZ2lQc+atxS/kv6aWSBrRIk
GV5zeTXn1cqYDqS7rGMrYNrVWPI5ZtlOX6Fh6jN9aCe0isjfGPxIwJ/ao1ZurahFFX9qiCZrHVG5
JNWFcUZOu9xqb086YPAPWc/hL8L0JzO3YhNe7XOE16r3yqyDXzwK6SER9CWeERkl3Gtxi2YbAcAK
MYlibn3Nbqar0bnM9JmqgSKkwpGyTRJfYlC/2qrRIakgg1A+olniEeW2GK4W4rD2UDxofDU7rqFQ
ZBbttiVEsO2oi2SIwzzu/2B3GsZdr8VFgVUh6n5YPRfqqcKBOF3rXybMNL8BWmBlLw4fjcqvYZxr
qL9GJjpF95InmD/PMe2XcghxUMCGykht/GoCV5v9U9RODQucWYMuGIS/ZHu5vXfg4jFTsH6l16QT
UsNj1pzH9BPlF9nuNxU3C09Q11i7AidoV4Zu0ATHZDxpLCSreUcp3TIDZ/omIM8DaFDpf47zgFIF
CTYCKsZJfg0ayHvYv4GeMZ0Goe89+GdxOrkC9jpNXBb4erg5EBiWS0+GSMT5dMFOOPVn1nEkGvk9
qws3bqHztT1vDkPpdlhmfYDRJHBraWMYwRZ8jOofEplDI3sW/r9ReVXlOs7pGNqdYRFByOYXbASH
FzI+gqee6GOKDIs21ikEah0btwFXhMnxJhD+yAjDjCHzUauomDWF2QKwQHbQon+rDaZqPtsQETis
yXgfJw5rS6kCPCO7VEYdrDqJd6xmkKammPKdSdxFbI2ABhGu5q9YZJFbGSpuo3ylAQZw1EhhshOm
n3mnHLS3/EJzYJcWl7SMONqodpVFXlt4VQpj0SL7mRg4oB/ERETjDKGMeAnD1fOvnOsbERiR23sx
QEvcbfXA2KvINUNGuxNc20alMyJ2K1ehBR/CcSNC3k0DNjQ4TSoapTiqUZ4iGzUuk4XYLsjWCUus
RHdK4bfvKFYEhiKOXyuHKsoulf7Lg9wK5w5hUsKclX2VX/ypTF662ZqVsyvc+AR/pOUj8VtiXVjh
yK3TVADbTsQuu4H8WQ93w3sjJovp5QiCbYxZO+qGGEtYhfBTCMqmK2H2N7ZeneafNKZPUiphKTT8
N8mFwf8pDRuFf4AsUb9VxyhypZJ8NHrovJz5Qi3uHGl8VsZfql4q7c9gOy37J1XrF+XVRm8rjS5M
7iA7wQuToOOFToEfBCgL8xGXKQONj8cUv2pxlZJvGcHhZo16iWM+OAb5ko0xVBFdKwTcTDTRwBIG
tTvymPEmeZhCDe9TxY4Sgb2QEm8X1QGi21kfam0Iz/IhSaOV1piGG+a6MQ+Fv5fJxqt/NYqror71
3oNcMRInGFhEI2elDB9GX2ZzDaWiRdMDak12vI1JgiLbaIIDhwmBdwt4iuk9jpm9WPx69O7xgM8I
8yK7ck9c9ornlrg0dR7iWmYQANWHO1kY0X+P31qLDT5GNlTObwxaLhrvcXyHCQhFDuv5NCMajAUS
qrBTqj2DeSMjfucVbPjO5r7oxL1MUC+XhwXzhUBWoXhIenCxiHrYl4SV2SBBmcpC/dQItB1GurRk
CkIyv1GEidqq3ooDB3LoE4BXksMsu26Sg3EioKJ2WT6/xYkndBn00M96FGgQxjLQQpnwqQCYSs9B
9Z66Enbod6b/smDxR8vJQDBO4rUzCLikOO41XA97fzsgdIz5jMtuAzrLMQKmN9k6SA+lxHxd+whK
BGcxPMQWs/0A4lAaNyYHRMEfV3ZvJZWQnbyLjgKKBIL02A78vMVx1JK9CR9kWGXjteNxhkPUNTtD
2xAMHQ8brBlayzR6yxXZDqA33EFyKrIArRAwdiqvu+ophgZir9qp2rPpo/tC9MCMRInvVcWnz7xq
I5vteDBLcyUgjPYIAo0xnGYJKy+0oXjWROUsipjV1p1B8C5hAF8Kh+IsrYHzr6g7obMgCJAfA26b
zrU5C9OX2R6KdYGtSxY2fTALCmbA9VFJLqkhuzUVtGYA25nuQXya4/p0PrzRf0bBF2tCpT83FkNK
eKRQTfy3Qdlc8O76rbfMOHQrFikVtEkRc3685O9EVZBA5poVm0PjYKQq+ezKo0rML3F3vKfzpnIy
tqHBPVHZnNQj//eUdK9ZRJx0spNKXH7ekwVaWf60s25437fAB4RDrb6r6TFMVyxWmyTfdMUGB/v8
fWK+pCeX/gHIXhMmFrVMFBxq6jYhZ2eJw7RgpJEE56nF26rcOxRWnYyN0Om0E+PPYBrWunyYEROg
UGKSNH+ZqHqt6NYcxmq3xiL8TgJrKXrr1sQD3XhLU3RHnOAzoDZajTNMaS/GK6V6ttawTqoVoDhg
0WbEQt1yGHGYFoko+hZTiNldZrkLijXA4BHM0eKo6dpbwobgf/byvWs58WGT32nV2CT19ELFRpEA
kCRnsocCCykcAdDVIWle6RTyQ6E9uSUW7rrQNvRNMQefF802Ux6Qw5H/t93eM2CFAMkY8GaAurQY
IpH+QWPHqo4Bh8nctjggTJLUQ4p/rSVuXjvho4HWRRh50K/4RXkGmWu6okYRU4b7PQj3C+JeA38m
2pSo+WtqNr6AO58V+E6JtT1vJLAMaPicNx28okOLIdqPdogLZBYsEe9aGfHkQAU/8GV49A2KwMBT
VdwIX9wwc9jGH8SktNQkfwy4KcxkyzVWEBvk4gNut6RO6/V3338Nyh4cpEV9gmML8XZFpCnxRD2y
UGj7+0b6Umf13bCupXURUohRfI5gBgvi+ohNUVBWHKvC4bXW8rWryVQzn1W7o4uKKggWN0PY6cMq
Vlw+zXiHudPrmRFk62oY7L4nKGx85S3dM6EWaqA5ITKCISfr0lWIBWqfVYd28CuBuuMPlH2vUf4p
4m2IkzLcF7zDpK33dWYbxpUivCXcPllXWGq9SHGVAsQsX03KFHORIcQw6H0KE1HoqxyPqQSJmCV4
hzMnxvITpZML+2Mxz+msTNnqxTXRV7OEOeFGEajbDaYtxPKqyXnWgZUj+nfzWwIqjVkkDQ9tfoQb
slDCGbW1t4XAXBTCdurMpe3pL2QzPD0lqk6mTCh6YjwRvkmAB6kMZrTt3mWzUM1LyeyQg9hr/7J9
mntunvE/RGKBvppwKAw6TD7GPXQ/LYrkez+wJxxYB4dojdhW5sEt77+kEglTFbIKhYzQMh9T1618
wkhGtWSbwLc6/GJi1R91uj1dofRmvlbO5KgkdlvtX+n5jiaJTutj2hSHZ4FEavTfDUip2enHPcti
qkckgIzW4vcx+Z7ye4QlqieOZJpixi78tdwuFVqp9KsLKtokYAU5o2qOO65t8oKfaTPj3XpHx08r
YT+0cmQh/mfIJ0J5hysB8wBR4eD2FvNfKsrwNAs/JPSZMQSclw7VwE9SoS5VjBX5B+ihIR/g5anH
dWWdlFo9TcNRyDlpWM5LQb7VI+MAd8r09qbX3odC5QfEkEIcE5Mr8zd5F3L1IHCAWLWWUBWDhD4V
8kus6vusxNNS2qKx7JPfOSwIyFOpvnBl1uBFxVmSECxsqWCXuvExfhfWtp4XKJjeQeIOSAvn3N31
iFut3lktNheyxdezRR78D8UZiyirJCsFmASG6myLR1/tWE+GHPHrCVI1tyFU++imd999cMw1nISa
wQQNHXyT2C1Sn6jjifM3UsHkP19K/bqbRqiqR2K3B7ysThi6TcHWE5oSDyjVvHIX7jEW9wUQqi8+
DHaBZuvmLNfwWMIxjj40XL5Cw4PrkopdgNYBfh8xoz5OVNY9iyjht8J334Ja3BW8IUw5uZC/7J59
bPy9bIJtLNjdtCo4KiLsp7EiOcPI0RBOMuiYD9Ld4vKpV7hXEL0VYM19Cj7F0Fa6frEi5LkcfCWP
4dA9G4AhaIaprEY/oxdVwUNDGgw/RQy4A3LOeagekYkDhsrWx5KOE02dvMqm4QBGXojCbb6TgelI
0GMTqSboqriY2QyXAJVhKqQK5UwrR7tn6D81DImCZN3FolN69ToeszX7/szTXaOqmEhAiy/ReXSk
9oAEdIJcBEc3D0iiBSQwPbpZ2cEzXx5NKX9shLiLqC3AhvmRetfMzlpLBWUX5b+44G+LUK5HT53L
R0dxbXpshiJwNZPasGaomb6JiJ69b7X9UcH5t/CXinZ4ivDm/Eh3JeoK+RKGL3JDi5fo3BO6uWHN
HzImCztDEuZycRalraWu8KXUS/Rvy7TfFCegmMJXm2Dvtuu1fkiQ3C38T5IpFLf/F1rEsi/4oNBz
QhNbBHuFE3LLKuxmsh9AscHmF48UnsLvAKs0majitb2ib5Thca0ixqa0yJwkS6YfvS3jLsy2LIFM
GDDU5Mj8XOOHV1bZmXyYx+qbm16gJHbEB7NP1vEUObbEZGMJPsjc5o/mB1uIvzNXzXsgvWmBZ9ej
TOUyBIDGRbqcJeiQWre64YT/XNBu44aDo9UZZi0Jnx2wMDjjh2W6qcMKQcc8boufuSN/zWDqVQUR
iO33wu3Zp7vJN9CW+AIIv+b3X9Lcrv8xPFWdmLviDFkaJRHzGYdZmvLdbZJTDW6bPDTEh5qj+ku3
2SvYRLeBhJzMzRcHTA6yo8YLcZsBeHK7v25d1TaOWqLAbeERfhAlycWdX7HJTi/xMVSbmtOTbpDW
jSLkxeqgxPD0ZeVr9YN4hixAFvBXrPnHXoxjUyzZzVndQqD94x2wF/4HmhyZGZCdCkQp2Sy0xWFF
CSZ9QcDhr1KRQ6hbPf1STYd7jqpskhwwMzwdob6LqyPMrngno6lBCspNSUUU/0idG7ZEG3J2Ym+W
yRVZUal32IKZA2B9qaNDWe5DvEUVhiukrnbdryMF4tfKG1YuP0SkHyTxmumbeyLd2PwkxqrTAceR
qOH2jFUTfUunixgXXY6jlQPEjGTZE3cAx8IVyUAv/fmrpeAATtbhf7DYhCqxSsQjSLYu5G7Bx4UG
XYcxowWOVgHJIfeq0+SzmgKNaZ2EIOtRgBkUf2jhpxA0BGTVvHvjyaqh40G3Kqk/fQ63s1kBL5MH
ACugrPiuTPB+X5KKGRMHkEomL3u5Gn+UziekKrs2PbodBpaQDwjfE5jiY0QasIf2DenY/J8M52sW
C6qH7PmUqLT7uNKjjJ5+dlQN8ToK9lV2j15Nf0xwFoEiqKZrk2/Bzgzhaare7NmSCj0EzfZEryNn
Z1YGaWIg7WXucwNHzaiHc5hkT9x2ZgwRgA0YA+RSu2H2xdRiNVhWOF27Xz62JH2Nml3F76lnyEQp
JPIeeLkC0JOlCCK2nJAAJRBuPZ5o3AL8NDkjiBT1+FC5DfEZ48C3iO2mWg+l5XahfCOc0p4PLrX/
N8bbmgp6xDvhhWTSeB0rKO8nQ79jddpdL4XRTpveJfhEjrCgFnOf8ZoHo3y3bDb1YjXp0IcqSbRJ
InUjr78rRnlAGo0BfiaycbYxBEWf2el/uBdJfhl1smA3GJAUzRkzZ7bxsHpiq8R5jDhsFpmazbdo
7niJG2YPyEG9t+S9u/omymhA0NjdWK90UHjlXZrwWuufA5kn5kHlw/XFe0wKh7ktqSmja2ce8v4U
UwmO6SM1SNhhQNburPSQKqs+/vWTH/ptJrgduesgt8qj3zIhMM+i/1cJ44ebsy73+XoYjY/1B2ZA
FM5wv5fpRA4se7rAhRc4rZFgLMQStyJq8/iSgS/owchjUpmFM3EoIs3kCnPi3ljqonK0Cks/+caw
kQG5CZOmg8s0qcqAMvQwwjd+rJQMRjJoaCPM065cgQplk8/0rktm0nfNN0gtls6x5IVQIfSygFRo
GCjDQtthsLB7fWfRMg07zhYG8/vMODISbYXdgLZDltSVot3MyHtB8FwXiX5XopZjiyVAwwTEHoSc
0SiGAkZGKAz0hPojANvLjJLvEeGRWfYl9t8Ew6fvNGQQMWJD/2f9AUvrLigqR/20nMiAFJcmMaCO
iBx1Z+umm1Mlo2Um7+u7ekl0cMQc2dSs4Vf6gM2Elbt6+cKSXhcLzT/4a7VjD5Kro0XD9I3z4wdX
efOtX4t/5PMMhwJOU+tkGHYZnZQbVq7yg1ldLwONouZe8v113hXpAsbnes6cJ4pphQXRYwTw6z/L
r6XyiSAnBoT9ref2oFOdLeSdMvdMSyiYgr4s4b7TT1J9YDl1KZTxFqa30rOROaK0x5ixA51UrPxy
hW2PY4aVmztRkDyglCTj1vxH5WIEPxIeRtyBlG3RSu/cwIRQj5x+EWoHHNwlqqH2NNLp6BCFLFE7
VMoyk1w5++HdBm5OQ0ZlOum0Ul/SsNRTt8PJobP9pNJwQ+00ApfkjO6NN/Eu1HMb5qpIh9eAJsgI
bsatXK6i3sk9hhbcGu3RSpBm2ZGxHDvUg2tzAq7gtpNdIgbyZp5IXhGyhJQn9cvyDfetjYyVKAc4
y7l41HMn/FgGtS6uR+3DVzCQI4huAUrUiFATj4KgKu8EBrKVAs2lVaukSXflrBFqrQw+LqwTcocq
/+y2HvUFJSMEQcHvoIoKREQzdE0tuAQ+UtZ5y8kRkWEcv03iuC51nikWqRIatBHZiWGQvV4ABGW9
xliOf75wBFXj/2NKZoLMEPhlBNWHUXSeFFRcGHNKi/mlzAyf68vUn0U9sLoUeLLpldLHOBwketKZ
zVfU7YdcczMVdh0SA286Hgo4vUdTcFQ6UpIZsl1MnWeKbVXHELnUp7XedrxOtB888JD12PH+K1qk
VBSJRADBWEiuGQVMLEDNg3UrcKSPGykEDkIiUJx/FDxn8rzYRSMmBn9D+KVY8PKY/DYxgRfdN66c
BuWFVt9U2s0sLHdilDspFiPFu8PfABezj/C4xQYqj8JUHIK1Yfk9VEl1K57DriHGmaWM6OV7Ly5I
XxwBNEw0/fMe6R4pkwOg6dSJKZQlLN4YP30FWV51jEWcImLqXjON73CA8eVhyWwYAEstZoD5KGXL
mGw7oLIjtTeXY90h0qISK+iyecUjlvh+5ANb0nkZPkdY4xYpXW31VXE59QgCJhJvRGC0Khz2LjaX
rG6oNX5Vyjtt5NO8+/D4TRW4Kzi7dwY1Y7TpQpZ5hNC5KYLnqp2yTRvI0ItRguFwFoGs48mWUt3x
oSuGqrEVK433ezzlszeHetr3pkvAP6nqkzVTQZsZ5znQMFBUwIcCvryISUDhH2SMBCapFgXwM0mD
+M9MjjzhXn0W5rUwv0MmbXZWYURM4p018lqgTW19bBNF5TIoRi6tkFacYe1EM/CycDMUIPJ8hEs5
q4ZkUFm/YWHvMTZH1JeRvy2D2OGt3ulh6Gizn1dGQhwwCSenJ9e2w0BRhx/AoGYwheOEX9liQt5i
sgTkhY6nc6Sctz0RVnpcYDrMJWzfK9VWiu9c+atFhPiDdFfqY8VGTvb/zJBoA7zCCpOpkRMxtH6n
0IANPDcmgEvaW2h04D/eCb5MnR+UyTqNutMn1ssHwBEpnwHjzsJn3kpAeBm+yCNZCP4nT5lX/cQK
Z1U6BxpQWj1cUJGxydkesYaY25bsxlo/JeQ2JCqIN6/TfVfAC8gMY2HWss+kjhANo9uUc2WHSkCU
vKU8JbZQ1mzNdhXmQCExXUu6h7Bou+wVsNLKv8rMWArDn8o/veYm4PQJuceDaVqqFOjEStHRvbP2
V9Bwu7OpySKJ7IIZE2kS5ITQU9so5FYYcGZyXK5CCfQDXTt6rlwPdioby3xiUCKwzDRgwKQGMY88
bn180Ia9gm18AoPLUmMzgsSu56Xe7LcX3Sq3saSeqCaMurz64a7Lt6oJLM1jC4yU0WGAve5YtVc1
n+kw0SuTDGl8j1gYclNbGDy8AfqokTX20KFb6qnnZWzokx/YSkiHWeduzUUeUkqYXXwg/I9Yydn0
/EmkhgNjLud+SiokIFJsqDs5FDdJGagPmeay5ygzY9oJscMSIv36FO6ErrgBCIC+kfeGdlFCYc7+
9hjMUE9YZG8GOcsptl70aMUnztJSM3YNagvMCSEBT5WBY8NEm9uAgRVz66pJkbZEF4CD02B5VkQ0
jiRt8wWx51JdsX6JDK708IzzbwhObbdps2skriKCepdGEwKHQbqtxxdP1d61CqYkqfRV2+A9Nvrf
SlPQDmcDRgu5PY8zMwGyvx2M4jGPLG1hNZmbVZoEHWxykwhFIMnGMHJpDEet/BGCdMPShGlcX9ZL
JUWeOnlSbFuCENuNRL7HoNLwlH2Li4inCLVr1o9METjFmqS9xyxAV3qJW5coqgUwBz6sk3HtOryz
miF+hq2CCEtNkIadhjo2tmn5qoeiY44xsO4S6p1CgB7rRqC3JjVWTGEcNFG2zUfvJg/BZ+aXH7KG
L8crJAAbwlqKLZ6gwCE6mKF+Z/0Ggr4a82ykFyygyrBYFpP5XUbU1KiJnUzMHolIdAkyXjVx9zOV
RuIkAV402Rx+Br9gwRKzyEc/Iw+QvYkMkCrK+9rqLXCGPn7cwkCSwmpel1wL0PkA8tQCykLQrc44
nVco6o8lTnuBYhLlSNcQQ0lVlWBUQZ5JNCeIFYsdHev9xPjHEmrF36goJ687ELnuF2QwEBFifiYT
hV+LlwaZmp+qSy9M1kCveoWG5RsB/lAdgNjW0Y1YPjYDGAhXeo8l7h/SKvohQmAgG3AqoKsLipOG
2E9JUIxFh2E8WzLgwIBYHOlPFVcNy2MZ2kSReqtYLBBrQ9sNU4M0HeqJ3LqgXDxWgwudU4m/qln9
0xfunB9pi9FZYO7VrDPUIBb3iShhgo3hhlmH+UaRP+aWjjE2x3KgffYZO3ET4flBE5SPkos/Q+tF
6hBXQiH+E/MEjValu2lnojPphC/GZLiIaxJ4iHOo4OKs8W4hNQzN+qdZa0dWSoXMnG05Bzn3G3xy
eb+ROCdyFLKl+ozilxDd4GJgbikXLigOrYRSjCyb0ZGuv4LiTlb1qN9BaUYTUAcyXgsKj4GISwLs
NzURMBOHrVhfI0ZURhSsKwz9jo+u3DRzoD++chBxTHl5jm22hpT/gY0wDF5l+FtG50Hf9vTEJR4P
48WtsY6SYD27ouIOrUxQ2UKxqYZnhLZwQCTeyfue4anSvIhlWJBQU+mX2T/ph2sJj2m3dHHX39Lh
lE3nuPhmHFwrzIywc4sEecrQjQ8VCYz+L6taXetPFVIz1ib6zhwkNHvNPyNW/sa+elu5iHp5XOvR
TzLBEeFPIF3mXnaMBvw1kjyP29DsWnviDm/6h5pfh7kwnwXDEW7ZgPYq96wrllxgGPphqkOiTFuI
OJLARlQcpviqC98iv2y2DTFy598ebyc+Q3mKuMQ68POEe6wDNF0g1jFZEL2JwB/onoZpnoRvo2jt
ejig2g2Uxh6AgZTAa7ULZd0xIvA+ucUwfJt5BqgyUQyEj4YRc4k9D9afBUsDnbsgfmNlSyRoOyaA
fA7Efp7kqfiw0Nw0V8zwGRDwYfwL4rscn9v0Fk8hNjLNluV7xQ6g/NPxRwinClc/cejpd5S8O+vD
l+6qXNnANj0NDta4nsptYiBwYQLsT/8xdV7NbStrFv1FqGqERngVcxBF5fCCsiy7kUMj49fPAn1n
7rywrHNkiyIJ9Bf2XhsjTm9c6uU1MvbZ8OPqL0dy2F+NJczKhzVnr5JtXbOVTn7DWqHE9o71Tjfv
SYeD3fhu8bbPkbjDYB4SUWT9OMB1u88CXmeWfvXcSgRyVwexW0MPab8Snb3NyIWx9XPHPt9nugkO
2E1PMct6t+8LQGsmFAESOYgiQr2LVWXqXoZyCx5mh+e3yZgKH7C51MI7IvFv/ZcwuRg0lCyoRMJb
HDIJ4A21snpbCANhIVQ1wFUordEoxUTUskbBNGogoIh/lfiOBL6H1t0zLZ7LLx8vJSzDms3g0Q8P
OUEt5KhqNr9rS20M/DrB2kQTnt9DItnixPZQNuSMszF9qvkAiI4EgzTZ8wcDHwZia29SG7fcQl+s
7e2SC5ZtWTTD5kKt3YbHoD7U+V+T9gkxZfZBEtWY33uEEaUn1n+T2tbpIeX01/uEbJORPYvtfc8w
Edqzap5U/7MOi33nxs+hOg7DJ0N4t77aVG2SKw9o8LjFrMTwGr+pwWs1PprzM4SaiBjJteWcKt6p
ZQljMmuPOcYqPqWzPvjw8Qyoi8Grg2Sr4Hfs8SAS5VvaB+7fE4hzE5eJTewA5wgz4QwdfMdhCrJV
jODg+c1zFPLVJTW5dE4RL7dVvXnWn6Z5spZZ86ag/rFuYQDGo22oh7stwDe2ESxvgN+X5XHpMtFp
0Z/MIR70fT0dlPcyjU8TYR6JbL67k8YmgckvBnqpOOnIVgLTakA5V93P4JePZmyd6wElVC2vDo0U
bjN/PHQJUQDWuhdPCrWASN4il90wFSXwgg3yzFn94lnawX1Ym3sxYRwf8WW/Yup5qV61v/G7U4E7
wM4vEsd4160H8SoAtLioqQl7YToqjrK9N7oXaUOLOrQB2bXc1tC3R39qANsZ777v4nKBAqV8sPsc
gjPa/qyMH2N+lvFUBgir41Up6KpROlU7j2odnXA4CVACS/1Ip1YfW+Y8DNt0/lqBaG6bnk8UB+Jz
AKfFSLdDGhC0k1OjxeRVdiyldw1hdrnOprvCTQWo35pFXMaqYUbqjWyit0BKxYoCcQi8Yl0uVjsv
nLdRZA4khTt6a2SSMtFsdxnO8MHiKGTeL7IZyT1svsD4XqhbcJMYtiYISwhg5xa+HxKy/2aweqW5
Rz9tJfOfMu2fOalfo0G+V/bEqxI1Tzv285g6ykcF7JGSHAoAodoXJ7iL/uYHpN5Iu97F2SVdQ6+K
cm+80x/KdyaA47N67fM1JbENMJyfPq62TJIHc4ebIdRbPCO8ItjhApMyf9szKbNW3W39wFTODTbA
i7gEsvVizeY5H4H9YCCwgUaxIh7XmGHRMBM2RlZEkRD8t2YBBIszqu6Wogx2FIo+BEprdOdRss5M
JB536t3ezh6zF2wbpyo4oIupXsMFQL/BJELB1/Bc/Tu9JYVN/FkbekMwLmb4YMeTK3iK3CWWvmad
/61/JZBVK9JIV0gF9SGEgTdtJmSHxBSR4XA3/mzZzyvCEF+ddtv6u1xbpxo8wAodF5snRF/gVJJz
w2zXudr+nf1uXFxQhe4KGziLMW5oBCACzBcZYSJ31mtnbeeX7pFNSv0HYzZYCV2jXrhLWEXwIb1j
yhwwV1/3v6sXWRMguQJ/wV7yD09oaT1Cet+l5MkebBLLm9V2ZO/Bi9at0qO42l/EsfHtLMfF54D6
xgQ6cpeBcYY2il1whcgTQwZ57B5+in4HnAejS33U3ybR7cYdNixeKkobWvMEl1K+xsQyvnM3Q/IH
EHeVpzswJHZwN4EOhJyHLhiOGh+LaZlf0MCiDVi1/ZYpb+0sYisfyI/ae/PTwmn1NxW6b0gu1Zq/
FixLxTs0XEu1xlQYdRmrPkie3jtCSjlv3Te6V0mw4q/43sGe+sMqs603WHg8mvGUi5L9FcshTjuw
neljjQKz2zK0rY/uJ4UNK4b8F4b4QxyxqGEougRPpuPdsqsH3UHcePPkfSQfbFFAU3wul8VL/eUw
EMZMTkOfgHDFjwDulRKDaCr0dR6lGW8Z434mtD/lF++A2f1Fnb8EKcbY5XaU2hTONfYXtBqfiOKj
j/SP/a5ewU62zzmRk3cVqjjuAEtlu4QQx8fE3dCsQPmFnVUjde/REqzKgLKGkcrCFGjow6CP49QL
V4yAyUJZ3gCXZjf5zeHCPiH6AOGA9hj2FozX1cAPh92PXnxjImTkXYPSxBzUxP3L5whJyF0KX5mJ
JJ9R4i0+kCiwNWzlrVr7GU/MClgyVT/sXbngnzgRDoGzw3lYVluabs/csFMfEjDBd8v8bcVvThrI
HQBh/jvYNa7fgKuKJrBbk4dBmqsPTR4BLgnUFhm0G8PZE5XrphvkNqLaomLQKN/tX1umMarcLJQ/
dxc5B54dIfIbyL0KYUZp7W26FzLnvBURblO/mbsre4Wm32A+3i3WmnGF15rP2TxfQgsB99XMP2AC
oAl0yJbijeEc6O1Da+9VcU7pndrxNx6Dv1udAXhm7M1xPNvfQ35M2udYv5bBBN+Eld7bjDvHz9sX
QajuaoZfh8gSRcykkmMj9cW++b4nEyArkr7JidZT5fAit3xoWB9dG5VtewR2PasmL4BFxd5wDL9R
KHZQu0zcN9uiCOFJHbEWGPWD335Lggxt4lznGOoQhCG9N5c0zYYJAvKWTh1szI9u+9mZ+NmjF9WD
xa+QC2P8qg6JunoVOGP8oehGamrGdn4m24bZzsKh2qThORr+xsjDxvaQmigCGeHJibDJVjMD2XWe
RwmG/D8rEZuOdsT4v2ecaCb1NWQPaqsWCUGTNbtOUDbIFoj8tO37jitywHYGtoDI72OK37xshzVs
gRiNYkc7llVMTaJLET+YBF3A1beYA8XBm+tyJTINyBkbTdz2hfmMzcynCcQMWzXyu9qDY3RQJjDf
brxDwzSxnb6E/RtnJkNxAwkiywa/fRk0Tjk0XYOCDpY+mV2/Fk6JRTbrf9qCoM9w7D6ikdmEsqp9
3vefWYMO1+pQysh4lzNLTw1GDc68135Fj08JEHA9OMCNeV6L+38ykkdbY7OLA/tXOiEUsQm5a4z8
HPXRgxfbTDAjwDM9MYeTKh/F4F5qZJtuiSi+ycRiO+T0sr/66cenBMkTvbJnEGI62lcYAdKKY6Zs
8eskrrnWbQNzYkBx0kRnw84fvXpsKO4GTEMgLvTQwmOomTIUyd53E9xBIczjPIG8Gw3wdarkYR7C
B10GHemhIIKSKXgv84pj1oIWk7N8SalhUE4y4Auxw7cDYVZAjz2b4VNWG8c6cFhcyQ6amErxxAbU
mXWaiAfHzfFXmLVF8wbxTfrFp41GhSLrkAlu5zkWpD6b0ISzsu4km2mcm/khSbAYDFqrT3+kmkQQ
MLphCqnVhQUgkFpAH4882qNCiPwwKrxVOufT0L0ol+uva5GFYc14q+sYDKjdfoeq+lPE6amp5Ucn
suHYpsyrEjM/zPjrC2uCeyH8vYXEXQ+EkJnufefYezvIfiX1uz2FTF6MZXZFNohfs5pVKPcYCgx3
yRISUFh8sD3rwTWdLxYk7lbbFd5CnMyJ9nmJIro/2ni1US4Q5zoW1zqMKIJCOB/ZnD2jjR6kufdJ
Cgl8Dr6AS7cOmnqTGuKB+NkQvBwo64phsyF7fIAsrKyiXBUez0dlxgeHet0Im/04ZYcTJlzA4zv+
gS9Fzl4g3rPlG8vlXyyZSmahmWwC5lgIiabvMCl+h2X4lUxuc3ZzstJiKBxYJic9VMi8qPgaWKkr
bx4fzCn+AYMLQamrUWKpYBdYCE5812y4OJBmQ79JhvZTmsF3OLrXpNynSz4C08OAyourrBqqn45E
UowltbJ71MXZuzUtLUNDOxSy8MucR990Kea64Ro01BlWiZJiUsvhDPvW5+Ao25a+EeMLZyR3MqRh
XTotIWsvbYtqbtnLVDEK2BYXt1DoLrRcYtOG6uI2YiQwGSOf77GKwkvxZAvCrZkLMLUoTUakjtsR
cAlxxLRI6g0Ux1VYQf0J2TlFByEhXreZ8TNakp7HBQii4AuqjH+tCzF22QHL8KL6HTYB8RU2OsbA
AIEQtC+9KZjwabZeDgMHu4hdcnWiXYJSdZhRiiq9LLxKuI5D9rsdvZWa2o9+yj+sJnxXlvP2WufB
nywb9EU43oPZBB+xV7CanamAhrRnFx9up8q/91gXEYWHcJGR3z4pwx/STL6KGlUuOaROR2NrEX7n
ImQQdVWwPIVZGhcfuaxInGNtVZgRf9cdj6qYH+PuWI7ebmANppnhi0HV63T5dXOXEBMndk5tStU/
sZlNDND+lffsOvoY9qvRpYLscjFuZXlUjqatNil1ND1YmQU/IWBxz6+O0d+wsKzN7EA/qKlQ80KC
cZEM1pETePE5x/p6h6Y/HCEHxC2ogsJn7+nLciurkpoQoH4Y+7+7AM/HwWQ9xc0PRZsfNH+NMlQU
lOMMc5kQChuOhl/WEEH8epd15X1BwyliVGxgLWfrNXLq89ipXwkRbr1DX+ojPQLOjAzSrT9sTUvI
fe0rmIp1Zfd/6x79sjqLgvtHlf0B0Jkb9O7axHdq2ZiFkjzbOiaFt3Lnx1Ex4RpaOm67+zVaFtvl
qiC3laCpGEChiodyhWpCHlLG6Ugex7urE69J66W07X4YiO+DVP8ahn3oJG9xZXXQH9AVuU6D5lkJ
SPVoCSKBMDLNEcjjU9xlrJbMlsOpkR99oNSauxOBOqzLcN5NgDQWDFv0LNsQeIasKQfZYEqBPyfE
mFSYJJFKKDdNS4krmohZunGsJvNvTInqmi2OwcS9VDl7U8MBkxg73KMGDnJyFWFkOCRC0xL4hrmi
NnEIuPCR+0XvQoJgLnsYDAYASjtnSq4bwpxnJ/vg3YHoG04AoDg2xfCaJPNnVs9P/jD8NUnFyof8
3EUOcg5ueo7myFVm9hnkZfUYhmg8Z8eD4DHP64Ga37PG1yQ3tp3L6jJz6Fs8Zct7V3ILD7iAOOHC
BaOKw8OxGAli+fJzf7wzJSqlmlvlyIJmLQSqv1Hlp6DAYZOKWT4vXzlBTxtVleOxKRwNM1Qx0UcN
MM0c4J6NObtqwIYZofsT4fcyejtfVSIcdiroltRPHuDRlclgP6iq2ZVeZ74Mg84eOtE+97EcTXKF
o+bB7yfx5JvouzKcoKtABvvejcdP2aRvnfLLv7H80bW583I+Un3ph48Fd9pdGztiZaDan1ozuE+M
3F86UhcOHjcN1of/++D2zn2Vciu3gpyFvlMCGpTZdx8sbOU2UN+NvxDEH2pB8xdIM3zKI7xyg6yT
Xz0U2nqMpneCpO/NhsmnW7Ow9IRASVhWZnC04vi1DvoHypfyVDuB/1BoAoe5ltl4eC4fTXO2D6ql
neozEkSi0cahRU1lVTG2D3YmbZFCzLQt9aiEi5CirwA2Vmpa6ujrmAccxjmwCxXo7NHN8WvFM9me
sui/LcZcTRWEr1WDnW6SlYtUwWCiVw4zod3IoMyIVmN5ArPhmkBY2Q5s0tckCKYPtAOIw0h5M+en
OOUIlv4wXuPJJMmss90TsijnErcWQ8gpU1huZMTePiRpiZqYnYr12oS995TF3p9Qe/G+dWFtF33L
NKLtxXfmuuGTEWGmZp6LaJAK7PH23hESdS2q0GY66v2Z2gkKkpPbjLtpwJJ2tHZzzllexzJ4kPFL
2RTA8cZU5I9zMRqvpg+kO3etTZvmYCRQoZwI2XqInFmfq3FqUCphEBta03ibuUGxkdXF2bNLqOqx
T1QGoaaiqadVp9W4MSpSfwa3ZNTbLRkDldFnO7+uSLXKMEF3YUjOTVocxzl/YeCfvZU6HZcYddrT
yMgvU/nCFeXdJ17r3bfZzJCa1kn3HINVOCvESzx4Ytl3pmm2NT1dXqjjuhUirS0qBfHto7APkZsc
gypmmS3IgOVpp1t3YjvdIIycBkcTE85GyserZVMRjgIoWbVSXayf7ZB2uHKebl+0PrnnaeP9YHQk
DXpCqugPjG2StyEbpg93SFaNb8qTH/W8xa4VNtuGA/7YMEW9vT2goiyGn2Wf7qfEF+uKq+ycTV9W
71qvsmvf7Mbe5IJNkAhItu+i+infGXVNtRklLQcGKdtW5aIZipVJgM0YXgrJR0rq4tgYGJPTjgLJ
78MxIL0Z2nSZyNPU8HITIWobbvJg6SF5ULpssawtnzl7bMqNOeSnHF+wPXcBqInuyQ3Kv+gSOCLD
HNF3PU7Re56KK5ve6bGIPUYqRuC/Lna8fmxNamvjcntXY7NHxm7EL73RkR7U9f7WmNlsN4iWznpC
x9MWB0qPX9VUzK9zSzBAivRMFWPwUQbflK/9a1eMp0HKZBP1Y3gakO31Oso2DkR4ZsmS6dXyQYmY
V5iTmZeriDmOalD4V5Z5rxFr5I0V7MKZFyapAxQEHlT1qOq/26HOf3uRfFeBhe5sTDCkYvUkrpnq
Zmgepoi6RI70Qn3lzXuEO8HOEUnB514JfR6d7D0Y8V80hTWsaGXcLf6a8ilhCDZk7YtvOdVzbWHN
dCJ/vBa9Q1Msajb2XpKTjZEFM7cedNO2O17zlmk9VpD2HhOXtfaMLttbGeMge7A91HAmSTuOddaj
ls/T8hMmPbJZcCyANA3LiOWhpcjaN9J4Nz2rIcuqZcu9/Cm0pkuTqoKJo0K6bANSKy3yIObRB0rH
47r2GSUPOqrPGdWTzy1nPxQ+BLA+p4RFEpMFklpkGl+UXdebAHnqNjFQLnQNtxDliMeFd5gVNsa+
5aGVJHP1Nhv2GAPgg2vw0+ohIPiG9tseourVGNNqI2296yBGnydhEtOLxs5zC6LW03g+aJcnN6D6
eK4juDODXfwZwr+CO+ETq9vs5KP4uEtt3NCNrX/hnF8FuYQV3kX2xZ+nBtCCfqn9CmyW2xifWaBY
9XrjtZ/0r2SyNSpQQsMTTzFtTCTj6EjOxbYpERtkUVWCWgjblZy9Ym9YPZ2Vx9hJm1oedEwQzxyS
OlHrKrlyCopHnv+b1U0mq/cu3lW0wI90FyTBDYVNixpbO9uiyTekM+0zYsAZ2mWoReOYCMWspeBK
yR1zE/NhBqn6mOZU7WYb13tfg4uxE1S9XR4qMi5Ef4+7JTzpGvGiZ7rJdgha7xpWZbMzKOPv+rkm
c2eKcgIi5xznlbZht7ZElyYK/1Tu5eHl9pB22LvsDkFzrsn5u10LWcWoeaY8lUF4un2X4TTwbRjD
1BYozNlkDmraRvN0e8DXYrETWVy4jNkjYb0m9aKnEJJIWXRsRle+SU3xpryoPCRuxHIoTtleCio3
y0EB76jOhBeZIGJLAHhMsqFtjQi9cOdqK32eXG+NDR7C8Tmp/OksreIoinp4TDWDzbpsn8LCLg9m
hOonbQOO8w6NaFdtIBo0ZDrG0UHZmfktXKRQKn6zXW+vZCBR3aXd3u2T8aDc7lq3BDR1gf5lzjl6
ru4AVjk82CPwBhX/MXxLHSpR4WVEPXKNggzry8zvmXv+x9Tf+7GpgV5J59+DPxaPdtZCHROxs6Ml
/Bw8pucuueyfDc4myzSm73ki+VJKudJeb7/bCwBuLqvhnOtAv/UQTAEh9aLNj9LCReMtD2rIX6PY
h8E76ODoAQ043v4kWhHgu6my/RRCo1YdukVmg/8eilFjSE2z6K8fWPPFFydMYHszEF/22OEqBf/I
FRsbpyVjBGGjSy4ID3oa3DOTN8b+wzKWyGaAl/93U6EEJkMsc+mEi34hyhgwBkdTHP8dJj50KQB5
+zyc0Tr5oU5OnkpZ2yiGWOAWaMwSq7dPVujYJxib9un2pcqSeKetjNlIUZ3l8iCyOGN2FyOojPJu
QIPj3fdVieNpafhCIX0s50xppN/75wQ9IWHyAl+YC1AYTaAx7gYHGxvstKyciWQR1XjGKzESbBFg
qfGUj3xGd5iMiT/ouV1vDGiZniuZ1BeG9+jAKF++YL7TPkV93+xr1SeryhkPVeC151vxWYvZRZ2H
bonLeRnH5wRFLqVw2fPiVu1TbHoEYDF+8sIGkNtcAmkYQUd0pZu8l36G2oA6ecfkvK3QC7oC8lml
8J3dvjQAbx/6Jn+oWp4kTEpqiuVdo6f8/w///hvuO7et0a1PAv7MAKaxGbP9PGOsc4Z2vruVTTP9
wT03N6pXVj4dSAxo1zBqchv6HxJR69Vm/MVTIu0+KJqD5Fh+LcdhcTHIU2l0V4Umbdfmlfvm5fZ4
ykiuOisPp0UPMVNkAb9yNkFmTnG89V189DtFFVwOTKuTuIA6GMY//PXqLvXRm+ae4IBJG25MUwTs
H5LtnZEB1R/tft/WunlIfZDPmRNdkojQPRJUxLGUCACD9qmeJ8i6oaVZY2t9terMAU8P4JgvQu4E
FEXGV12UzX4WHZ9B5GufpZee57raJm2YY/sp7NdYEsHqWv4jAlgm8RG7nF5CnYlan+ClYqFN2XOw
rwwfw7aFTVXY2fgsXBaEnpsAFVPYyGQyOA9DhmtEtQ9ukHGG+RlHvg2Tr03d7iV2u51R+NZ16JBV
mL2udv/uPGbPpw7rTxtF96kSxsqr23jf5yYbLYNpiqy1cR8OpnFveEN4mDL9u23oUgLqiJduYgDv
mH52tqRhYU6U3IcE9UYaqaMTgx8Oj146JY+3irO0QVcy2TFxCdE+j7xztxPbs+1mm/UjrvzKX8D1
/Epby+yfmASxTAlzuvPFQiUnHAoWc8DNXIfI3UWj1N6U8hSnJZpBnRHRiPozyTzzXMw2gMHMIZlv
IFetWr7k3Jvug9l+DTV5NF0HTylbmNHSzQcyiNxgHaV9DqOgk8i6BcSP1slzoMogG8hJYNtpzinW
CIflnRiDrIQlOn67DUvWdlpgD0vFb7ezALGc/ViFrR6ERl59e+MT0f4uhHywnMY4iTiixnaRZw2L
hhzrmglnNE1r/PduyUswTot57/YLy3bC4bTcWvv/u79aof3RixBtSU2JX9pAUWfVLF4RHwhLZJ5i
U126GiDSrR7wFkKPx5x83caxefazCR95wG7T7UVC2p/Ww9aI46uoOgJC3H08NSXACHqRui7+ouZT
e4PaixlJ6uyUynPevcgsz0UzbqYS2Ecx67//rQW71KYgbLu3JADqXDAZPIcmTVdm1fbaaS2sr53H
VrWkmAhnJySoXOSbwAXaY7U9GakR0KRYK1pqOqxdw8f5ODq+v5a4CLxUYsV1sq0vW4waCTuHyOmh
PILIxcgkul2czg/0mN3VzDAhlDlvQ4R4gGRKScSyZRyjKfqCVYp8NI/1Y1Jnl2AkjCrmAF53I/zv
fHFnNuPFMbn4xiJrv2y26D3Wfmps8wVbefaYYFRZgKJhoDGTdxpivCaXfp42uRO6BG+YioQhyWYT
THDHzOURONuviObTD2sNwr/FCJoFA8QudKlmoOzXCnw0NVUc7EqTEA/JOBbfNuEszMZkbFJnlKHL
PDu3uCJKZxqvBgV3kksu9JiK5M42C8afjk30k0WVehtbmCyP/NK8zz0btSjrnoPjL5T3JrJOTuqY
p6618B5VdUqs/CyW05+eIWpf5zB6kCm+gn9/i6nEx5gWxbWp+X8zt1Quta52i32NJxenE0/b9BHU
qk46F0aUq9READkwulz9a++qDn3f7YKfcS8cGQMd4oY7qHRid/3vY9/Y49qeenlMkXD/a6jhkdB8
Jvnhdqa0vDCbcmENOndqxMtTWfFw1TFqMCvuP5K8kRxYIO+myIQqbT02mU+yCZNBWvERbXHWjqSu
AA13l8Y/EinMLTZJNF6Ehqhi8g4dx6PnOPISRE109ZA6dEaYXcbJKy+moaSzR/VZHWH3j/euQdLS
vxJXz+l7rPTrv8sZcAGsmoYY2b5yyKuzvFeU3KQoclT/O9ZNUMRjIvqdYRlEpmZeDq7Ac7YmMzMi
Y3VzZGxyRqte7puOQvfWlo/965zBSBz7R040/RjTjdybU3h0GsLWptz5JKkuAg87cI3oRt5nEjVn
1oNLUA7XuIr1wRtm9jImPkcFpcBajiDf6gk0JVYh6/ko+WV6HLjeWHaH9oWWUHBHbqyjimfnXRYM
jYPpUBVZDrjTMM9mF+OdgvUJYAURH/ID5Dj8ZWYKDJ3pjvs2a0+35sLIw/O/c8kNKekxI27Guu+e
pgrh6e17G2d8n/qEgYU7+I8Di8jbuXx7CHqUx/YELj3IvLf/1iDW5LD/mSVG0tYRZxVy9wh96Lf/
7u5ziVC4L6KJED7uRJFrfkRR1z+7WXr999ZZw+5Wtf63fp0d0W3kKEt9lmxwR6cT5275x28PenDp
XZdoStdNxzMaLqo6H4HlHFX19vbfQOPY+yjOrin35QcmH3qTtGxqb6MIu/MxPjJ0WNRRPLlAsCd3
RnYE9lRbh9yj/jAqT+ycOMYl0JUPuojzR6tU6ZNqEeDSK/tZX7wJl/IyytsWfGxPMe2yKWZABB5T
vBc1inKvK3DjGbbfHryJhQ0oKyiIEC+mnKzVUanTvyI7qcGVTnxktTRejHJ2j6Ksszdu+v4qHxXZ
zbXFrkRLax8qdqzN7HyGvcDxXtShADqRpwc37Vi81u19UrNgyCZtn/MK9UTA6miTmvVTpLrvjG3b
w2Bh8GhcM/9qGnA4mm1bPpEyXYr6kMhg4egEXwVGC1ag9EK3ASNFIkmKSOpOddmcb519h4rnVuSw
VRk2hJionYkZYD8z21nxMeV+macGAxtF5e3K/lIzBN7J0iDKc/lSWPZV9sl0UbLr0bXZkJfjxiaA
Q+YHVTTBbiwx5/q2LU+tkTwYMZOTWpXBfeGb1pMr6ufK8gc2xRTvjH8yZtliuDSwymNubGc1FE8x
hKynCGiyniP7XIpeEQvdAFhZNgVNjQU2XiQtjhN5d3E9ujBEKPL13DIBWpc1eRVt5LI1AZhGDFX1
6/YJp3IdwQpIgHYZoq98MTMtF07U/1GV4TwblULVLGMfoW6AurJjBbi+Heez2wGSSrAflVWAUmTx
Bjt56G5un0tLBn9ZfWMjLnW41xIPaEmE6IMVuicXFhbwZ4343Ed77DmNCQ+usM/GBEjPqQO2fo7s
CTWkLCrkrA6369mZNFLMJRo0yrLsIEHVzIkqjgn+83M0oZGpfOqgElvMoUP7GjhVdPo3lTa9SW9L
E2+zzEZW8U70lVR29mYp1ElSI/K3ArQ+t6lriPjOmtSSJeMvqWKof7jzBEeWFSSH2ezXKflgkimr
WzGDHj8k9eOqsPA7tkpu7KlzLoYqf1v1VHMU8NIAT3uYC1nvUBXrnUk/frqkTh9cGMbQLKirLeT0
5OA3YBW+uJJYUa8qibnLud1Ei2FON8YAD54R9XiVze/IsIt9O5koTg0kbhqbJWF+yHzbenrImXjh
q3NoeE3h+ETDWymRBfkXzXz+5BviM01HYytzTx9nkOuJF4X3bisPqrbzl6JB0RV2z2xVnwqbqBWu
VFh+WO2fhAoQc0ZGfx/pfriwDX7C0jERF7b8rDwULcJm4e+qNMR8LUbkYRlq23wIKQznJE8ArSGB
npeBTrfMd25/8i2kWonlXtWIOJtWGXdNb+F4UdqyN+WIWGz2yZ+gDWfpwHyac5dbnGfne5EWwXoY
Md00S3vVJiP5AoxJkPXWS0FoLAXh3PIrEWgzDrChxTKXYlYx3N2+UWZeds1iSVSQ8eX1mmtmYDSk
8Jr95wDTFRfEUDPlcMqIuOnQxWiJaL9axV0N/UEys3QqdnYVSedxHT0wREULnMfT1REePKOy5dRk
zowtVhAg7DuopANBl2+JTW/XEksaXYdV+rjg/r1pRelvrQlpVCQC6xxPehnYvTiR1TxISaKjpbJ+
XRv3EaXM38wvv8OWwoKC09+NXU4mtBNgPWpIoWqG4hAIFy4zT+9O9SUbR4ajm8EJNP6onhu1IJtR
RPWpGlIToFQdXQaHqybh1mO1tK9esbVIxr2fMx9DwhSkayBs8jnEvsXG7W7yvR8f7w/1lYARxEW8
E17UHtmIQfhRNbm/AanTtwIjCaf8bBf/eWFFG4o/zsIBiArz1HNfoZNBMMumsTsYffNmDPn8bSS5
fqpLG7XF0hDlfiKOTbAte7mskSVaokU2YjhFAD4gBClPpkI9DeMlqMdDz/gAkjnpJz7jmTWVeAlD
rZNvWUoxrwP6QM+pyARnir9xQ9JV2bD0O79i4OBpAD9ln9RPUxw+9yMJdPHIvsIntLvIes2IG7N3
UOd7PPXjFZd9denCon8epL1zR8vcm8uph4i5OzSePCYebzoDNPtaDR2LIIuq3+6GtYxvRP/XXtfB
rgBiQgYcKHlUBHd5V8YHvIE161mLgA0w5WURxw8e/vWq1D69JjMd7RG3zQEZHnz1i1tvu7n9U02H
iMyLiZmctEgu/CLYQcsva+6ZdqX84IIT+xhbtn9t4qon18v7YNKbvWo2K4ZMknUXDXQL0AApXdHP
+8ghb6uQ0UPJEpVRtzcSYiyE9kGdOwRu4VIylCFPdWaVl8kloKIAy2v3eXt3e0ltPnpsxN2/tTZN
encWYjnReXRnsOfIj23ug/Z/uDuX5caxbD2/CqMn55wIoxr3i+OcjkhdKVKUlKKkzMoJA5KYAIgb
iTvgcISfwHOPPToDzzz0rN7ET+IPoFgtUCplVgru6tPZHRXFlGpzY2Pvtdf617/+hcgU2SHq5MLV
eorg48+SAPJtbsTqnC4U2FOF2HhNG/ForYOX0T1NiUJq/dVgIrpQEKWIsj5nlTe3eZ3TlqJUpwtN
1S8l3bqOIMfRfTmVLyIdbc5uTnGUoUhpEgEQeSgzI6C8pWmDVaUV8K9iA/kOJZHOFToPW1rQTOml
AMc1RQlS8I9TD7qohrf7KUOtkV6X2iRQUnUsrHUeK04qurbTe3JjIsZylIdqemgZQoZWpxwdKH7o
jFdokYzdsq0wbnOmTqb4p5lDoCinxuYqaLboWIeJGQutHIvl3NeL6zp3cxqHAp1O248SlVZNrFDe
V1WwtfJW7zNZ56hroqehr7lWtDK/2wBntwQS6wzmGfeyhExXHaJtErKnJ5sU5qwli4uzjQDO0oY2
ZYlAWtEUMfx+uqZxpOXbaJOR8y+0KdeZQtsGWThTZWqpc5k0ngiSST2CgzEhnlAU8WItePRZbLMU
a5x9SmPjFIF8OPUlUD0shMWsWEAYp42jihJzCdkNPTM9VtRx3N50FUKoIpmlaaE48lTTjZQKbeSi
/ayGDZs30pj7O79M8S7uZAPDlmmQ0vXcdS90amUr3OojTUTT0w9i7AxcYWn1uN5olPXQI+0U3yem
tXcanNJ4irsrNWl3AnH0VEoaAAIXeri68MNJlAiTYmWGV0VLU4kE9UFoFEJKsflkykIwjij5xCgs
aMtlIgVTmf41te/0ljX5JaltibnKwqval8elvw4+b3LtNDF0hwpC4ZZCT+jlJk16yyY7x26ApLv3
yCQAKOBr4j5A51vQBmcVU9+1kSaIZWXTGjHiI0eFtVlnyrURL8zTKEQOvEE414/WXzxTuFyAkAGY
reaRZLr3Bs0uVLE8Uv2GJgkkDGGaP7b0lNNEW9AeTajm1HqJE0NZX1shrHoxvtVNDzVtS0/HBuL+
R1WkrcceTRHpUQnjvc0hOIYs3i/gY1ALt9iAg+ETC5ty7LuQvVH6ImXcGtNNXLljvU1lZGE1iUJL
xM1ABMXdaMQpmuWcWm4sUBhPey+lmEYqMXcGApdUnJ/FddrmN9NY4g4VZRqK83Lq9jWtVuJXt83L
df/YyNlYpSPJxk82P3uwJpFgp9alkVSwLLlSefuyQgkG8rI6LpqpqdwGOQnmupK+BKYA5OEk9Wet
dhH7NY3NYbet1utIvIAtARrKo9Yb40bgvF9AtZo0GpQgM9ygZkHp7FRpk6N0di4nOMWk7YyLQguP
siIvweGKSVGY7rlYrH/WGxexq3JtHCsiwGiWbfRjatjSWefcFWhCX+W0/FKRGp7HyEiPKzyPE6/e
qLPuSlHpKXriGAt4E2vZZomON9AE8k0lzSUdinZJDAvbV6DTPDXjx2nj0/QGEffzRK8W0DB8lM0h
UZPeSmmvoEAuSoKi/lJY9J1KV0QfqWCM8ziSJpmoX6Gh5s6UEnpZtwBxKhnzsOZyN53qZAH+9hnO
fKyll4ZBQU0X6alQjM6tIMnInOLfyOWdulDWYz30solcmcC++NUCDcWPQmgDh5mQpZNFSiGfFh+X
spV+cTRymRgZ5PUCxZw5YZmfarDmNWEB0td5erVbHarAUEdRi9mDi9MNpsUHAi9BXqLN0UvBsmRi
CSea0txuUcqyxLQmcV1Octn9KDbuaSnKIrp4C9pIe/F0C1I01MOYlYCiOaiYqLrpz6Xl3In1Q5Ks
fpYqHZmnNnbAlC8mYUALNcAp6CJNrZ0qwmMpop5e0W+3MXF+IrB/gmMjOVUyFL7WwfpjGfgov0A4
ILviwi5vGQSrqnGmCLOC4LbEQMFL/Rs1aj65AsWj8CcS6vtLwv5SJr7pjGs+s6gVh2mJSNdio3yy
GiAJdmirEJmS7p1KliHC/RwLwSK0IfFBCi0A0/XYXvveMciscWBtNpdJFa0/tewQybDUWff+EpRy
DYX2wo1eaadqcy1aKdaRC5rwEBOSC+KJaTSLq9SXjGsQQIbNyvg01igthxXWTEvQ0lO/Qc5lY62R
p0ioV0oDD7HTBvKs6kL07JZQlPDfgZ4BNYPFBiyU0imIqQhoYzQE1UfjxYJNoBhhRVaCflpB3aAe
mjfWleGEpIZi1FGKTEY7zoyPa2OxPgtcAe1ehCBPO7/aNx1ERWqqnARlEU305sERFH8b6PmbzVGt
ysKNqyIWKheSeboxiutwE5uXrqfT7TZEWWZ1n0RmObM2FJ83CZwxAB+8NHjRqMjW4YnjeFS/52Y6
ddf4ZDEoztUGKlkhSu6NLOPRQRqauVqsjiFwweIPRLqzbbAvpkp7gwTW5jWa9dV56hT3qA2Xhyiq
NtNVsRKminiWK3J5QjJLpLaDRWlRQKHKgiv6xPHNlMWp+ZHXXrBFTjgeu2Vw6rWcj5JqpSZfVfem
/hmnyLypDYeXsNAuvQW5J1EUkvG6LHiv4Aj0BUWXLooNyo7a8w45g6ZmNIVZaD4Nhhx4B1punuoN
qnp5KdYnCzOUYIPeyHkAfOzLPnW3yDcAApi6eRQTdCPHisML/EPRRRfEOibFyboUW5eRIdEYXAG3
ctjdTmiRsmiZ6y4ik9MyAQoDtSXRLzm0L9Cc5M5bxc1YKOnYA2NtWtWbxdRz89OVGk8KqEPquKUw
pjJ7vGga61Ks4vI898uTvE1QaE6WHDsSjHhrI2XjWPCvVJ+awO60qOviqpTKairT7fZELEUE8lSK
DdxVdZICRYeHn5yQ8mctC6qPjh5kUOUQjA424mRdxvdS6QSXHqqSbVPfbkfnNGSdahE53gQd6RgW
x9iI21VLSxSRW68KEKRV6cnONq5T3uRp6BwlafHFwAIcRX51F3moiNayEB4F2aoVZdWTSbeVu4vM
kYP1SUEE0V0WPihg0IFT1FTeBYL5c9OUvBAFlthdQCq4dVrEArYt+QRa7rR3ZWyumnNFrqfSurHu
1vS4hDp2ktTUKrWZzA4gA1381IGNjeVqR6EWUUy+WFEk7UrrYwAhLG4hwS6lDc84otrg2PcL/XDt
Ymi7pFDkQ24yq1A+rVbWiv4NAgO7QNZpjgqRnqGzL8glgXQos43j+osFfEOt3UkXugj1Oj7MNvid
nUknYjEuVcO4zgwaSQlmfbgSkwsD/ssZUj/JOX1T0FkhY7BB90xDOumWeBEiXxtQpRmb0irzatq9
7lSRgyP077S58LgKNCi7Edrgkg7WgP7/iSGmi7GsUzsVrOikgutLfGahCJvJpnAUeBZtL7Tsi0SH
tSOzCvSjhZxbU1H5ojQ6XaMXVHUFQBUTq6agSpWpNdNSkQ5tpDuOqL32oYy1eISI1o+1ghlf02Dz
3IduvQkMJO1Dbxy3tD/BsgiuDY82HwoidzVAICmNIpoKcZYc5K5OjBxZ2zBVMw35CjiDAhwH55ti
5wUtJgwBQuKYxK+AtgGUZfDjSkSl21z7V2svYTZGnJ1xLutDVXPmXH+b1onwppnW2KWCIHETC+uP
deU6F0oM7XoLe0R5glywUG7mdRlHJy4cqzsF3H8lrckquq53rhar2TZB46tUjAr0cluJZjVxF9IC
PQoT1FhTNhdsuc08TaQ2xUo9XPumJNErL6EQ0U7QydLzYlF/jUvaNtQU4V9blXirhY34qdEFMvGQ
0Yu8JTIGC1vDsSsqvZitC1ObeT69CkoJBoygSRcBHQDK4iaH3fm5KWiBUkHWOujIL7yJGwtZPL5c
A0eq0K+SJenWzIEcSLlRvGfB7lt5Wog2jUV3FmV9YaH169ciSFt7A5PhO7WCVXlZpmENH7Za3AAe
wGAv6dhMtBF2yJ8mUQvv5dbWmSCvaM38CxFC0bzkPNCQcP25VOEyUS2As2HIrSusJNl1iIyw7FPg
torgl+epoCFpYK2oXFaQ/gdtP/FVSouD2sgm8ZqS/O7KhGGIyKzhIpAhiijo0RRkgSynp3wiksq5
LHxK5jUoDJ6zbsZlViHGblp3nlB+hsh8DCuAXkhVY04X3W9t4o3KJYeDQ8OEuWuWt46D6ACKHtp8
5QWHyK2QPsoDynaNtDqrIuFnpSjIl+OAQC7hgSpYceMopQKVPDiVEDrk9Q29mOJms0EuXhTPzGpF
dg90BRa3f7lOKYgPGmO+plAnqar6upY2545Pv0wth721zkrlpPOCI3qar6GG0uYOVKaJbddxJ7Kj
IvPghQi85mYxwYcJCGDPBDjTdburMzQQEFHYtISrdCVfiE6qn21UkC/dgPLR3WpZoF8IpXPhkaJF
fziEMN36VYnjkmcpleM2o3EZpTjQ0JGtI0H4Gug0TvKsJkUSrURBS19MigC+jiKq9/FGC86iDMa0
shKdz+swB6JAWk3QrLuN6jaTBZIvCDzTiqQjTqJTvDoiqHwMzFadCzT4JlKEryVJXj2VdVT10ID+
mMpN/CnOBX/ipultYlEe6Tey8ilfm/D2q4xKQ1FBcqZ1Uzu3obOPgkVCuYnd8FhzTeHOTxWQfNk9
3R5uJUZNA/R/Rk0J9awLEZGfNrOzUXD+LAeFR+5bf2yqUPy6UIdGYxRnhaYEnZ7nC2QE4CBpWqZH
uVmItmyUG/5RvaAJZRf6SXJoJzzDWQRDKOJ4Sr5fH4mVt/nZgi97MAOwia8hlUNK0ih13boNcSDQ
s3RVytcrKTtLEsrBUT+rJ5zKk8as1PMIz+yk22xJYtCyo4An1tBHq5TQiULF6DKL/RWkGu4h2Smb
k6bNjsee/titjp4ALwdQZq7Vsm3NqeEEdvxYoJ31FgnSIdvCsaelTmev0xUdXreId2x5JC60TLmF
xZ4erOjVCOQiXaSOYJxBxysAGKmboiavjVlg2YVUU3tgUGZpnYgbVAt0OfDPqypSxzI6epfQgetj
1Ky8qb++SgRXu/ZdsuhGZl5Icob2o/GQRDKtnCoUmMMEeZJSpxrYs8wjs9bpMRlmHz3SDuMuEwth
7SzZfLSE6gqZt/pL4m3u0J06x+Na/yyv13AzfQ3a9iYkUkNTJtH8xS01h6T3aRIPfkglVmnkk7SO
InzMOEG0lLSDRe/SsNHCzwtqxkQnOM8sWDibwqBMglrKk3W+rr9QKJ8UEKgXPvDHivrA07IphI/O
CvgS4bM014TjtbIwyXrSPaQJEfbMpUS9KpOCer31hlQUXpTzcX1j0Sx7ilykelDoFmu6aSti1nPF
qcMHJac0FmJLWxpNMykM6WrSbYUGHfuprpCal5oquKyAC2hQ4J1vUpSftvu9bFxhAiJJl4VFWJzo
YEhPVzVMz/Cw4bVu0IGjoK9zHbi/Q+gwChygNSnlRMcngrxD5gGlvVmDcMZEdHJo1d56QYkF0qdd
UgTwMT5zV+JR5haU4Yr6Z70J/Ou1pa2u6Z3xscXQw9qL0V/cLM4y02UdIokeNErxyUHRsQ7dq8Xq
o+CE3mXeUNEX+Ki4e2o2btZr5dBUoNNYhlvMqRBJSUBRoRZI+NzdLt+aNxLAMJihzHCJ3FCMXVwJ
bnVW+urqY+olxwqNAi+7f3gwKjODbpIp0PhxKFTuSQYf96RqsnxiGuv4rIzprGJRfQRpsj7v4ox4
sxhHsbCZkS0j5hJrvPTQUc/UhLxhkRburURvPQmCS6HIMZgVHpsm098+3mQgF3UUH3m0tz+l3lGR
EySENyLF87UKgaAQitNCgHvupYi8isaGHGXZFp6Erh9+cqP4yspdn76f6YknwZpfeyvl1l8jebOo
AtiFSNk6lKp+ooogPNqoZHBCy/zoWSR4OkRJtSxytg6MI5hZBAZoiCnOQjyruZkZEUnaqKDkEydR
mLbCtLHn3kSFdKsadDyPPCgxh5BJw/o2KRz5yjG1K2pCxI66Dwnpgu4TR76UKtcVlIsxqdfVOFMW
wJ9wxNdkvo4JArIjNxXMayfIaJthlVC8KKo8cE2EOWoVBCdX3OgQoRTrLkWkJW9bsKXG+la3TGmm
xYqCIKlnGJPSrz5KqBhdJAhlZoLkwPdxkZ+SgfksCz3mhGwyCM197VWU0KAr0WHcVEahZxahnl6r
GeJKJUiR61nGzPWU9ewpbDMMeVKn5p1llc6nVFtXR0STXKspXePqpkH4N0sJNamoOgsx3oQTEIgT
i/QbPTBWGzqwbjZTyZdmsSLS40ymmJOuT+OyQUpSo5UOwtcWWtkhopptFmFFNOUb1HJpMvoFBlpa
APvFDRYTTbdc1Ipzse3PBo0GhN2qvSML7jOHDs+ycoP8SA3l+nx79joa0TgLyAhY+dr9GBQQMiPi
wUPg+QbVgrZXxVoUr6vVwp1EefTJjxr3bLFZ3fM07hwqUXZQrCS0S3RjfWeANx9XQgWvvcAXEPOM
jqvyilITs9bmenoVtB7fmq5CE8GkkV2ZeNcm/Unau0YrRPUcskH60XDD5FgIvUeTitVrbn6yg4oY
nCJSyL0axYtp5un1EbJV5Gk0GiJIRdgQPaQI2KebZgq9EM2dxv3srprwQbXie8dTWQq9ZXLXYkEj
ljRMpvnGV89XmTiVSholUNSX3JukekM3+Kr4G+OTCutEi1b60qjFuzbjQDc50z8LvfXHADVx52AG
174grmKhIpjmR1LCTUClNS3YkZw7lNqcIKU1Pm28mpYbWiSAshnMVDFQrJvFhiZQyprMZZP6+hTi
1uasSgLzU1H6EJZVx/0i5kI4sSQEpotcQtq/yFu+kiqh+ejFM3D01VEoksDnHKzoE5rcmK2kYpGE
0rFayQVq65J7oqu05ElQ3l6kqHblKCCc0+lDLDz4Gm4JzLDdxKZhIMsrhdQGOcWtQvZ8qqypg6Bd
KzXA2WbmFYviMkg9tLsioXlyPRIBimiXsqPuCZSUznKn1LOiMAXSREsmLx7nMnzQXJS9z3JpAkUF
oT+zCq/5hIoqMCeeM+H5UdFWf5ROfq5na420OaUhvk+2DNLOXDQoD4khkt6YlhhNEhW8KyscFQJL
bFxEDhUp7aciDKPzyKcagdBUu4thkR7pKlnGOi49hGLgBC0oLFdNQ3iave6q53EbqsseZE5F4sX4
BCyRNxe93JyrNIj0XGKiKEHvT/OrmUsPUk+mpkNxyTQ7Cji/kufxOHRp+pVECwFNSQ5EFz6taG5M
EUyM0EzoOZeVKFezgswXTZ/D5HwLQiwC2+/ohJlm0KPDCqZqHirjeJXkU8U8Feu8PE5b9BH7rJAr
zrfwNtKHyFCgUZNWuLdFPvaUXLzUVOuuIYV65xpmOZWoPaCGubpMhDy/8WEbHZTxpvnk+BYSDPwu
apfEjpUjwPhMId9YTgRlM1VOyOZLP/secGweiue1k/3ctDzEUpGgASKwOKmMtLihgsXOoGceG0FK
Mb6WC3dViZg2Cffrgj4K0Owpr0oy+SM3PerrcUB2PUy9jwJijQuqsNjneYJYWywfLxi00PMK1k54
5nf0AcnyEOdNUNiQDWt1aYUJNS+r4HP6CN5WzQIIGVscRmkCylrCWJsBDtDfIYuFM4mE3JFfUoPo
wjc+sdrqP9fQYlRVCm4kP5FRWnScay6Ge9wxCvnTTXWlU/cV+AE9qVg+rUXhVrL/VfSp7Ii9Ujqq
gvq6S1Q2mWddBEH8M6mX8lwoDZLlNC4ONcQkixpJzUWhnwWQdc+oQ0dVqxkDEgR36prseVKExWkH
ITd0iChykUxg4CMilVXFqREY1WEc+whRVlH8UKLEskjc8G6Rp5/pBNAcaIXsX61MwZtR/KYfHkaV
pt47yOlEXG9o7dPCw9womxn9KmgQnqRXrpjCy20/BSKdLpUqmKi1vDnGKAZc0sjICbE4X1SxdAsd
KDvNyOcFlhSehB6K2i5tv2rSz/SKrW7p1mRbcqsOBVMlLW4Lsd6gpk69eNt9SWvcuxW3ZJUc6xjA
wkOP/rZQIUMmNL6DyfwRPihoankTkutyykkQ3ZLs28CYaStj1KOyuYZz5ZnwrC8Qo60WJJovNQEZ
mHGlfa2FOezjYx2uNxhz1mSH6RrisY/KGVJXYEnVhvYf2awyl4f+5Sq5nYoJwFm10WZOtJQNKs6Y
7IZWtOtCu1YBjY5BZQAvCsQfEoTdstBEJM2gMkYv3cmax8C84lwiTxniLaHGMo5Jq6JX4p6sNGGc
qLBstCTWL5pQLs6kLJ9LK5CJUjXhWiTGp42FHkES0XiqIZyncphb04gUpMtL4RCZk8M/jf78l3/9
80P1n51lfBUHCLlE6V/+lc8P8bpOELTJ9j7+ZeY9ENvFX7PuP/v11/r/0V9u4pD/v/krvzlQO51f
x+Xrn6Z3ZGd278NxlHlZ/TFfJvX1Ms2D7O2fbh+E52wHuoqpLUUYdX+I7/ql7ll/c6DRshv0pl4v
/+1PD4hMZ+38HC+O/vT0o7PHf/uTJMvd2m+X/tcpdU/z1giBzUPnjwyt6D/pmippmiFb2z9/GpE9
d55+LCnGTxasY13Wnr/kX7/plYd/+7l2a7w34944b818uyzts8vKOx9dVn4yDVURLU157dEt8SeZ
5zZMi/aG7R/z720FJEl65xII4k+SZenGbgHax+y/f0n9SRQty7D+/jaA9N69L8jaT4YMSq3oav+p
FfUn6rQl09TF7s92nZ+ZkN86+X+rzS+Z7939gir9pPFwpgINqPvDcj4/+Yb8k6moqiTp23X+e3p6
6b1PL8s/KZpMA0UVu/bsqQ3rJ0VXdIjFqFu0f/7uzJ6ksFe5bvcM6O8z+apiyjJaVdtnZDGfLYEk
G7x42TQgE3+/xfuO3fHrrQjqEDx2l6a3TJ/dvN/8hd1Tvxzg2Z2oWKIh/qn3q+0tuh38r7fqXx4g
A3oRf9G5Bs9+0C7ts4/xw9KOvvE7vQs6ffHLT4vTTftpLs//6ri96ndL0Zv47ie7vxx7y8ROHlzI
JK3X8vTUF3bITf7ha+I92M+9A0Pl5P71SVo/4umRn+2gN4eMMr4t2xsWciWXxLvGTb3eRGWSXe8b
8ThP4vVyN0bnGgFMYbbfM03aHmXu6EO43F9YqMjmO8f+kKdZYgd762CI5jsXYh6j+ffanBVJsfT3
rcdlexL6M9YV04SqTJNxla65moKmy/u+4wq3mvBh71tUpKwMclwyRW24Iqr6YpXyvzrI6XfubvaM
vbcRdVMxVRnNARXMQTJ1KjXe9zizZRrTwckO+w9kyBpyDib+pUiVvaLpL7fTDzzQzHbcZHm/m3F7
CmCgG+3/TIM3YxmSLL7Ytz/wRYd24t3fsxlGF0uUxZPAjh5Z9e1Za7/WVBWLO0S1FFkyRFnCxd79
+JWIZvvCXrOIv8ZiLy1+P5D4/T9/NtvOoO1M7HMj3b8Iekb+hY1/43f/qAvhVeutiS+swLMd8PzC
763p3+ZN6K8c9Pe+mOf76tuX7/PfPn5+Lw+439p7+b1P9Xe43QJ6sfbNHJ7q1ia8cui/00h/iJw4
6DkLb5n+7xz0IM7S0o56w0pDjIu0bg+fkfGg37sCB3mSR4/ebqDWvCoDDHvo2o/Px3zpLO2bBbYc
cNVb/uL1ck2drvcwir+OuBdGFDA5ce9L3roGvvPlHS3D+CEBwHoYffv7BtiBh3jXSdzH3d70P77z
OSiQJSnQuzY1cbdYP35gDtlvOJajbTgQ/bpGu5Hb/aO98Gp+/7s+tNfL0d0yeex53doL9+/3j0zn
+Xu82N6ObzEIHoyY58dXhjL1dbYbpl0GfYDJHm9yO6ObPSt+mhNO9myKPoBNOYYynvSHNd7y4b5z
9x1n6Deu++baGOB03nDsT+3wvj+y+U2f49vG5dS+7x9Cc4DXd0rLvN4rexl//f4N/HIjALTsNt6P
79/DX/53thw9/tNZEXtJ79RJQ1xe02VU95bilaD896/FuXe/7xUgFPn+xTgnsMrc3uUiqQPsMua7
twotCvZe0zOzH200tB/sZDdWa3+kIa6RmV0jAt/fDm9GW99pIGZ2YJc9GyxpA6wvw+4NOsApnnGR
Pjz0N4M2gO2d2TnWdx/z6ADxd++IuGmt5Cbvvzl9gM124eGI9/bZEIa9G7Vv1SVD233Nj1u1rbEU
Drw0tfPdcN3peAlX/X7zc42b/9izarI4gE84X9YPLg0Ilj33TRYHeHtPAN4LMFcWB9jQ82W0pPXy
82WWpQGupjm4dGKPzpdx1NvPcpuoee9RmcfhC6BUGsAUzfNHux+tDXGN3sT9kEdWBrjt5r/8z3gE
FeKXfx+xn0dXyS//K3rw+oC3rAyw1jd55O1honKbcHrvO7yxo2bfjsrKADv61nlxwNUBNjRBt+9F
9ujETnvXitzmC9+7GORrvD0HWdYGWORjQA1SWr37VdYHWI0vLxx6WR9gs33xwnv7vuxbjDYV/94F
3trQl+fbGMBqoF8yusEz6hlREh/vn/WH+3rZe3cGOVoJfgo0T0snIfFKcij/a9qj8+tegy//NtCt
aujQUd4Laz6ff+tTkLV9/lfHzxHZ3nftfrL7y7dgqgPbTew+UCcN4IXSdDbJew7BED7oqd3YIxiD
3nq3wzrnSBzgVjlL+vcfVI/dd/y4P0dDcHvZOxzSEIvLXDe7yXULIEu7jz8+10mc7LkAkjzAEkzz
0vay3fS62Q5hH86X93bUh0DI6e6+5sdX4TLc2wZDmOCP5HH7QcjLzPC+8fo2BjS380dv9CGx96/P
l3naHxgcqmo/VGjZlct3oo63kZctH7s5j44RDbazvaBBHuDC+7RMs9GBHfm7+babjhzz7uOPb46f
l+Gy7yTrAxy8i3jEpvundNRmjneTbOesDWHXTskYRaPxsiMej+b5/aMH2cJ76B1JVRaHMM84zPej
s/RFBlwSuQ4Na4C1+nCfj2Z52tuZT6MPsD3/y/Xx/Pj67vjov47aTbRMotF8/xzAVoAnp+CCmDK1
aOrb9Is/2A/puEQ7L+AfKJn/1QGqZh/3bfUAXviHZpnc296qP/AApuNDgunoW9QBvCysnBPYj8vU
fW43WjL4ey31rLYjatZ3A3UmdIgJu/n+SxvA4h+QFO5HC8oAcyXXeR8/9t/ZEOH0PPFG51xPPSM2
RBqAA97P3wwRn49JW4+m7T/mH66fbwfowruPP36jnkWPoGR7IEtH5X/vBmbk/quThoDfJva6bxq6
opP3znVaJ07d7Jszot33L/CWtjmN97KmkjLAZbxFFl4Ze4CNMSXS892XSzLAuT63+0QDaQgGycx+
sOMXR0QbYJVnLW9kjxsrDYGQkX169Iq+Ay7pA9x1bbas3j/TQ/ALLpbrPl4vGQMkGa7sxH5YBq86
ruYg4/svXBW6d73/bF9ROuCt1xAtekDL27TW78x4zr3IsVFa7uOR0gC748a1vf1IR5YHONc39sp7
udLAhu9f6RvbI3e2G6dzhobwMG4A1lu3cN/MoUy9+64fv1pvm/vlK8uhDrDSd94yi+xwN8dtfD2A
qbskMo2L0Rkalvl69OfRMWSiOMufTubzr5M0WRzgQZ6+cJpHduqCZf95tPtX77UvNdQhkP75Gtwj
qF+zN60e3wDrOPMeH4Pl6Jg2F88XbYtK/3ZogBX5tZbqLcj4adXmbtsvDHDhz6Nf/3Ub/D//Uupj
IPUPgMx1t4rNC6JL0f/9b/8j9e3aHp0mNWwSZjCGEBXau7fWs4fUkejKEHSYGw+SogDZps8waYuF
FXGAmIuEtG/7u+2e/vnIs2OEwXiqj5Be7V7uzTIoUjYG+NKj2H+MWcAb2yeM9EL7+cuj2lmlOGP3
Vz9ujKY2jZe9HiIniQA3CO++f/ArWwg84cH1bCFN8914rVV6+o4BYOw5kfYrIw9gg87tdebuuTXb
pfnmJfBaNuiNHNGArP1t0dc/HrJ0CAOyT5EZwnSdJstltO/zWAMc3tmy8vaoXvogmx0ph9FVy2NZ
dhyLWcvNoiz2+QmQv1078+0cxlNCYJ69yASoAxiGX+nfr1Qtciu8hRhzg3zXXfhr9dfzpYHhSsmX
+ZaLvx3/jzvAUlcR+o93gD8E5AX7wM8AB+IDMBWcrufv+JvG+dubvyt77c9VGmDXHywDx8v73vkA
TuVBnLKwnTkYL5Nm6cRIjfWWpFXFeC8UxuTtPeLAy3LofI/o8e2lpmmqQ51mb7rKANM9WrYoec+v
GSIleJawDP1k4BBk2OM0268mRh3g3e/ssFm2ztduoNbxGoIMe+K9uDONAfytEzuJl68FX2+WHX/n
dXCS2NHD8vlKmAOc6FPvniqmPQ7BEAjSKUpPUbqsn0/Yeuta/M5lOF0mpLT7ww6xDvhR/dVtdYje
a3IOkximYG/7wi57/7jjHAgt6S2CNARv+Qywcs84SEPwls8yO+jPVhpgFSbLZG+DSUPkJyfgDlR7
9OkY0hA30LmdFXu7YYis37mXufm+ayINUWg6D+LC9venPEB0ce5h17NlBN6xRxAcIrF4nldLEqx5
0o+rh8AnZ3HwyJrsjnCHBGgDmDVSMfZeuKUNcERAtrL+ZIeAGX9DjUIagvdLVrG0+7ZiiKsZucR9
wzYEaegK6Zp8r9JDGiL8vgZy3As2kA/bbbsfR8vaE73PFoHKM8DAndVMvKiHJcpDRB3z9R6LGLGT
ASZc2AR0yeNupC7VIA+xxOXysX95yEOQaOell0Eh2t/G8hBX3q3fErV7ziXSPLuV+fHd9oTBTMn4
Pcb9sHEIVspdq07AvkPCt2cxaN/2/rljkbmglqgN78bqdsgQUc0cJlj/UpWHqDUnQ7JsJSFm/Xyi
pA3Ctt7SPSAjLOHV9GcvUTYxwGU1Ram26K22ZVFs/O1S8T8O65I7rO+9WNfz+beH7f9PNcYy8Jq9
I77b2T9+wg9jMsyj6z3puiE4JMfBaG4HhQ08tptmF/4PcFedoiWxDKGSPB/4pdje78eCYLQ9tmpn
z8clFbX7+OPLfMECJ7aT92YsvQkzf2c8fUVaop+Zk74dpj/fsMdPtUJ/m+zQr/j3f4gz9yHJ7/uv
7P1b4QPrzUbo0NIDO7mnunY3aHdB7T78+GZDCyr3gv7pGIKe086W49w/HQPcG60WCrVmbOPe0ENU
lRzaNX74a5DeEMHk4d7uGEL44SgOKU3tC5QOEfPtxn1d6WgIbh+pzP0M6RAhGsb+kQRj3q/iHkL0
YEz1mbc7bu3ZQ+F69/HHT9+Efbz3/qQhapdmdtIWLe8rYQyhhdW6ymmrTJDtHr9bjSHqoq6AkbO4
dTB6jqE8RP3SnJgnG029LEs7a3qxLLy+BRmCCLb9lvP8oe8zy0N4zDfE296j/dhN/ya+R9L1+RuQ
hwAtWybhdn0O2Zdx+poxlIdIpG0X6s4jy8FrAa3ptO22VuEFEXUItaADRGe81B3deYnjvWrkKcja
reePH+jb+ZvfMIA/ewB4uCdVJRsDjHuILwv3fLcEnXsxBDFsbve9ItkYIIMDrTgbHeeEI5mX94/x
ECnD7e7EhcncX/49WIY9wAGB+90i/fg+6R5gZvMNffQIZYIhGO7bB9jeAqN/3mYT/2U36/bVKkgI
DxCq/PLfQSEel5Scji7swk7TJRTA7b/ZT7Zj9M9HXrrO23pdm+qR0e38gzD+cHZz1psPBZC6xf81
tJstghLz28Irf1xc8prS9N82RHnt2Z+J/vcms4vZvuvnT1nQ7elvtTF6Q7X7/RXN/2ex838ECWfM
xguV+CFQcUCzr3HgP+3756dNB5WDyGXpOhiXaaJ0/01M+7U3/LeJurei9v+A7z1x8DX2uEZD0OQP
KKvaS/UOoXhxkNhNXxFnCNWrQ4p9esDgEIz2wziI9+VJh6hZO34gnutDgkPwUk8IPh/cVlsWPOz5
OR0ip3li0ySwdWhfETAwrN23/bjncJpTUt2bNez09w87px4CcLC3NaQhqExtWRwQVs+Fkkzt/TO+
Wib5bpQuBP22Uf02we82yfcnKw9xQu7ILjVwn3svjl4Ouwf4rf3wx10Dr3Uh+Qe8FLaUbgQ67DDu
vZwhvPwD+Gv7kO0QwUNrbuNXg9ghar0P4rxYZq+4MUMILh3GLazwz9MlGarI+ZfXrOQQ4X6XwGyF
V4iBWiv/2vcMQeVp27G+OvYAUPfETsCoXnkPQ2hJnXgrb2d8Wus5RAX0CVyIVovpEW21thCjy0+3
TUlfSDO8WdPwncmsp1u87Y36cvwBAJEDKtmSV1a/7RLYOpLvkc1/mnunfNDu0tZfINezbQzWqno8
9kCNIa5LoPEeKWMI6bDxEk7N0xJ1zzB7OAKeCnZ/13sISkXev3DjuHzmXO3G667/IfDbHUrYqX5E
o6451+gGtJu+0XsU3CHITpPYhRWJJf9A/+u+vt8QlewtFafNaF0vl197SzVEIDGlEPMe+K0/8ABn
49BNqGQnv/fK2ZOGKLa4soOwRln55aIPUSy21TffQyWlIRRjL5bl6NAOXqHkDMFTuvD2ZNOHYCnd
2RH0i76bPgT+e4GIfH/UIW6UdoG/LKGK9Etmur6w77X4V172AG7/qtNGU7zdKfqtOODbkcuVvYYo
0D7CK60yhimPDvbF5Acw6PhnKWXLr8umDEHT2ULh42VAwvk/jT6kJJxSOn5vs2itpcFAUvp/mEdu
z/+nV+H7X8pN7BPz9XaqPISLfoOYT3+2Qwgx3eTQZPcmO8DO/MTrxY9tfZyTPEMjY7euHco8BA/i
E67aK7eFPASr/kVgKA8hZIC0Bsz3pzn33CQI2kPQZQ9bSZ82nb6zOM8XXSP7Yxh0k9QgXYpoM3yb
df8HAhGv9A/9xwMiTpcxiene0RhCNOo6T/cUtOQheCs3v/wftPzr5fNNhZbD7uNv3WJ/3CZ6rWfr
ezfR86dpn/htJu/z3z5+olF+V0ruW3Ibz1J2r7WI/Tt7ym8sw9MaPgREln/5fwAAAP//</cx:binary>
              </cx:geoCache>
            </cx:geography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7">
  <cs:axisTitle>
    <cs:lnRef idx="0"/>
    <cs:fillRef idx="0"/>
    <cs:effectRef idx="0"/>
    <cs:fontRef idx="minor">
      <a:schemeClr val="lt1">
        <a:lumMod val="95000"/>
      </a:schemeClr>
    </cs:fontRef>
    <cs:defRPr sz="1197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solidFill>
        <a:schemeClr val="dk1"/>
      </a:solidFill>
    </cs:spPr>
    <cs:defRPr sz="1330"/>
  </cs:chartArea>
  <cs:dataLabel>
    <cs:lnRef idx="0"/>
    <cs:fillRef idx="0"/>
    <cs:effectRef idx="0"/>
    <cs:fontRef idx="minor">
      <a:schemeClr val="lt1">
        <a:lumMod val="9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3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3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1197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1197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1197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0.45084</cdr:x>
      <cdr:y>0.93529</cdr:y>
    </cdr:from>
    <cdr:to>
      <cdr:x>0.6631</cdr:x>
      <cdr:y>1</cdr:y>
    </cdr:to>
    <cdr:sp macro="" textlink="">
      <cdr:nvSpPr>
        <cdr:cNvPr id="2" name="CuadroTexto 1">
          <a:extLst xmlns:a="http://schemas.openxmlformats.org/drawingml/2006/main">
            <a:ext uri="{FF2B5EF4-FFF2-40B4-BE49-F238E27FC236}">
              <a16:creationId xmlns:a16="http://schemas.microsoft.com/office/drawing/2014/main" id="{0BB1D8CA-4722-A8E8-CA88-19A25F99B1A2}"/>
            </a:ext>
          </a:extLst>
        </cdr:cNvPr>
        <cdr:cNvSpPr txBox="1"/>
      </cdr:nvSpPr>
      <cdr:spPr>
        <a:xfrm xmlns:a="http://schemas.openxmlformats.org/drawingml/2006/main">
          <a:off x="1942155" y="2382371"/>
          <a:ext cx="914400" cy="1648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s-CO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Consumer Goods AD-HOC insights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/>
          <a:lstStyle/>
          <a:p>
            <a:r>
              <a:rPr lang="en-US" dirty="0"/>
              <a:t>Angel Arturo Castellanos S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40544A11-CDE1-0C60-3496-779CA247B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386" y="276357"/>
            <a:ext cx="6555532" cy="1325563"/>
          </a:xfrm>
        </p:spPr>
        <p:txBody>
          <a:bodyPr/>
          <a:lstStyle/>
          <a:p>
            <a:pPr algn="ctr"/>
            <a:r>
              <a:rPr lang="en-US" dirty="0"/>
              <a:t>Channel distribution in fiscal year 2021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EED4E38B-9C5C-4CF2-9C10-D010092FE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870161"/>
              </p:ext>
            </p:extLst>
          </p:nvPr>
        </p:nvGraphicFramePr>
        <p:xfrm>
          <a:off x="2868386" y="1601920"/>
          <a:ext cx="6210299" cy="4536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198" y="117864"/>
            <a:ext cx="7199604" cy="469838"/>
          </a:xfrm>
        </p:spPr>
        <p:txBody>
          <a:bodyPr>
            <a:normAutofit fontScale="90000"/>
          </a:bodyPr>
          <a:lstStyle/>
          <a:p>
            <a:pPr algn="ctr"/>
            <a:r>
              <a:rPr lang="en-ZA" dirty="0"/>
              <a:t>Ranking Top 3 Products per division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9F970662-E2F5-6127-0C5C-5469DDE3E3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996429"/>
              </p:ext>
            </p:extLst>
          </p:nvPr>
        </p:nvGraphicFramePr>
        <p:xfrm>
          <a:off x="1277626" y="898355"/>
          <a:ext cx="4307850" cy="2631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8" name="Chart 47">
            <a:extLst>
              <a:ext uri="{FF2B5EF4-FFF2-40B4-BE49-F238E27FC236}">
                <a16:creationId xmlns:a16="http://schemas.microsoft.com/office/drawing/2014/main" id="{EFEC7CE5-57A3-3229-3A73-1FC7555E0D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1425475"/>
              </p:ext>
            </p:extLst>
          </p:nvPr>
        </p:nvGraphicFramePr>
        <p:xfrm>
          <a:off x="6494104" y="940724"/>
          <a:ext cx="4232992" cy="2589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9" name="Chart 48">
            <a:extLst>
              <a:ext uri="{FF2B5EF4-FFF2-40B4-BE49-F238E27FC236}">
                <a16:creationId xmlns:a16="http://schemas.microsoft.com/office/drawing/2014/main" id="{2CA20824-8EEA-D855-54BF-BFC44BE8C9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7765632"/>
              </p:ext>
            </p:extLst>
          </p:nvPr>
        </p:nvGraphicFramePr>
        <p:xfrm>
          <a:off x="3889829" y="3840953"/>
          <a:ext cx="4412342" cy="2774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708" y="5994611"/>
            <a:ext cx="6325998" cy="585788"/>
          </a:xfrm>
        </p:spPr>
        <p:txBody>
          <a:bodyPr>
            <a:normAutofit/>
          </a:bodyPr>
          <a:lstStyle/>
          <a:p>
            <a:r>
              <a:rPr lang="en-US" dirty="0" err="1"/>
              <a:t>Altiq</a:t>
            </a:r>
            <a:r>
              <a:rPr lang="en-US" dirty="0"/>
              <a:t> costumer – </a:t>
            </a:r>
            <a:r>
              <a:rPr lang="en-US" dirty="0" err="1"/>
              <a:t>apac</a:t>
            </a:r>
            <a:r>
              <a:rPr lang="en-US" dirty="0"/>
              <a:t> region</a:t>
            </a: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36" name="Chart 35">
                <a:extLst>
                  <a:ext uri="{FF2B5EF4-FFF2-40B4-BE49-F238E27FC236}">
                    <a16:creationId xmlns:a16="http://schemas.microsoft.com/office/drawing/2014/main" id="{8848EC67-5B4C-420D-A62F-2890B12BA85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67490206"/>
                  </p:ext>
                </p:extLst>
              </p:nvPr>
            </p:nvGraphicFramePr>
            <p:xfrm>
              <a:off x="505975" y="277601"/>
              <a:ext cx="8128000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6" name="Chart 35">
                <a:extLst>
                  <a:ext uri="{FF2B5EF4-FFF2-40B4-BE49-F238E27FC236}">
                    <a16:creationId xmlns:a16="http://schemas.microsoft.com/office/drawing/2014/main" id="{8848EC67-5B4C-420D-A62F-2890B12BA8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5975" y="277601"/>
                <a:ext cx="8128000" cy="541866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BC6257E4-B734-5ED3-CFC2-CEE4BD29B016}"/>
              </a:ext>
            </a:extLst>
          </p:cNvPr>
          <p:cNvSpPr txBox="1"/>
          <p:nvPr/>
        </p:nvSpPr>
        <p:spPr>
          <a:xfrm>
            <a:off x="9546672" y="1132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D9EC347D-389D-6EC7-EAE3-54AA901C3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648904"/>
              </p:ext>
            </p:extLst>
          </p:nvPr>
        </p:nvGraphicFramePr>
        <p:xfrm>
          <a:off x="8755310" y="4172268"/>
          <a:ext cx="1582724" cy="1524000"/>
        </p:xfrm>
        <a:graphic>
          <a:graphicData uri="http://schemas.openxmlformats.org/drawingml/2006/table">
            <a:tbl>
              <a:tblPr firstRow="1" firstCol="1" bandRow="1"/>
              <a:tblGrid>
                <a:gridCol w="1582724">
                  <a:extLst>
                    <a:ext uri="{9D8B030D-6E8A-4147-A177-3AD203B41FA5}">
                      <a16:colId xmlns:a16="http://schemas.microsoft.com/office/drawing/2014/main" val="165920128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DLaM Display" panose="020F0502020204030204" pitchFamily="2" charset="0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Australia</a:t>
                      </a:r>
                      <a:endParaRPr lang="es-CO" sz="1100">
                        <a:effectLst/>
                        <a:latin typeface="ADLaM Display" panose="020F0502020204030204" pitchFamily="2" charset="0"/>
                        <a:ea typeface="ADLaM Display" panose="020F0502020204030204" pitchFamily="2" charset="0"/>
                        <a:cs typeface="ADLaM Display" panose="020F050202020403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1888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DLaM Display" panose="020F0502020204030204" pitchFamily="2" charset="0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Bangladesh</a:t>
                      </a:r>
                      <a:endParaRPr lang="es-CO" sz="1100">
                        <a:effectLst/>
                        <a:latin typeface="ADLaM Display" panose="020F0502020204030204" pitchFamily="2" charset="0"/>
                        <a:ea typeface="ADLaM Display" panose="020F0502020204030204" pitchFamily="2" charset="0"/>
                        <a:cs typeface="ADLaM Display" panose="020F050202020403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915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DLaM Display" panose="020F0502020204030204" pitchFamily="2" charset="0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India</a:t>
                      </a:r>
                      <a:endParaRPr lang="es-CO" sz="1100">
                        <a:effectLst/>
                        <a:latin typeface="ADLaM Display" panose="020F0502020204030204" pitchFamily="2" charset="0"/>
                        <a:ea typeface="ADLaM Display" panose="020F0502020204030204" pitchFamily="2" charset="0"/>
                        <a:cs typeface="ADLaM Display" panose="020F050202020403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4326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DLaM Display" panose="020F0502020204030204" pitchFamily="2" charset="0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Indonesia</a:t>
                      </a:r>
                      <a:endParaRPr lang="es-CO" sz="1100">
                        <a:effectLst/>
                        <a:latin typeface="ADLaM Display" panose="020F0502020204030204" pitchFamily="2" charset="0"/>
                        <a:ea typeface="ADLaM Display" panose="020F0502020204030204" pitchFamily="2" charset="0"/>
                        <a:cs typeface="ADLaM Display" panose="020F050202020403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16866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DLaM Display" panose="020F0502020204030204" pitchFamily="2" charset="0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Japan</a:t>
                      </a:r>
                      <a:endParaRPr lang="es-CO" sz="1100">
                        <a:effectLst/>
                        <a:latin typeface="ADLaM Display" panose="020F0502020204030204" pitchFamily="2" charset="0"/>
                        <a:ea typeface="ADLaM Display" panose="020F0502020204030204" pitchFamily="2" charset="0"/>
                        <a:cs typeface="ADLaM Display" panose="020F050202020403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3562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DLaM Display" panose="020F0502020204030204" pitchFamily="2" charset="0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New Zealand</a:t>
                      </a:r>
                      <a:endParaRPr lang="es-CO" sz="1100">
                        <a:effectLst/>
                        <a:latin typeface="ADLaM Display" panose="020F0502020204030204" pitchFamily="2" charset="0"/>
                        <a:ea typeface="ADLaM Display" panose="020F0502020204030204" pitchFamily="2" charset="0"/>
                        <a:cs typeface="ADLaM Display" panose="020F050202020403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6599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DLaM Display" panose="020F0502020204030204" pitchFamily="2" charset="0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Philippines</a:t>
                      </a:r>
                      <a:endParaRPr lang="es-CO" sz="1100">
                        <a:effectLst/>
                        <a:latin typeface="ADLaM Display" panose="020F0502020204030204" pitchFamily="2" charset="0"/>
                        <a:ea typeface="ADLaM Display" panose="020F0502020204030204" pitchFamily="2" charset="0"/>
                        <a:cs typeface="ADLaM Display" panose="020F050202020403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5908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DLaM Display" panose="020F0502020204030204" pitchFamily="2" charset="0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South Korea</a:t>
                      </a:r>
                      <a:endParaRPr lang="es-CO" sz="1100" dirty="0">
                        <a:effectLst/>
                        <a:latin typeface="ADLaM Display" panose="020F0502020204030204" pitchFamily="2" charset="0"/>
                        <a:ea typeface="ADLaM Display" panose="020F0502020204030204" pitchFamily="2" charset="0"/>
                        <a:cs typeface="ADLaM Display" panose="020F050202020403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875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71E1471-E2BC-5BF4-6AA2-160E30ECE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29703"/>
            <a:ext cx="8421688" cy="1325563"/>
          </a:xfrm>
        </p:spPr>
        <p:txBody>
          <a:bodyPr/>
          <a:lstStyle/>
          <a:p>
            <a:r>
              <a:rPr lang="en-US" dirty="0"/>
              <a:t>Increase unique products 2020 - 2021</a:t>
            </a: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A6D1F9FA-B50E-25F8-68E3-07577E0DB0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8556367"/>
              </p:ext>
            </p:extLst>
          </p:nvPr>
        </p:nvGraphicFramePr>
        <p:xfrm>
          <a:off x="1087635" y="1185933"/>
          <a:ext cx="6890295" cy="4879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952555B2-C179-5FD5-2363-103B2B792BB6}"/>
              </a:ext>
            </a:extLst>
          </p:cNvPr>
          <p:cNvSpPr txBox="1"/>
          <p:nvPr/>
        </p:nvSpPr>
        <p:spPr>
          <a:xfrm>
            <a:off x="7726631" y="3440920"/>
            <a:ext cx="258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i="1" dirty="0" err="1">
                <a:effectLst/>
                <a:latin typeface="Aptos" panose="020B0004020202020204" pitchFamily="34" charset="0"/>
              </a:rPr>
              <a:t>An</a:t>
            </a:r>
            <a:r>
              <a:rPr lang="es-CO" i="1" dirty="0">
                <a:effectLst/>
                <a:latin typeface="Aptos" panose="020B0004020202020204" pitchFamily="34" charset="0"/>
              </a:rPr>
              <a:t> </a:t>
            </a:r>
            <a:r>
              <a:rPr lang="es-CO" i="1" dirty="0" err="1">
                <a:effectLst/>
                <a:latin typeface="Aptos" panose="020B0004020202020204" pitchFamily="34" charset="0"/>
              </a:rPr>
              <a:t>increase</a:t>
            </a:r>
            <a:r>
              <a:rPr lang="es-CO" i="1" dirty="0">
                <a:effectLst/>
                <a:latin typeface="Aptos" panose="020B0004020202020204" pitchFamily="34" charset="0"/>
              </a:rPr>
              <a:t> </a:t>
            </a:r>
            <a:r>
              <a:rPr lang="es-CO" i="1" dirty="0" err="1">
                <a:effectLst/>
                <a:latin typeface="Aptos" panose="020B0004020202020204" pitchFamily="34" charset="0"/>
              </a:rPr>
              <a:t>of</a:t>
            </a:r>
            <a:r>
              <a:rPr lang="es-CO" i="1" dirty="0">
                <a:effectLst/>
                <a:latin typeface="Aptos" panose="020B0004020202020204" pitchFamily="34" charset="0"/>
              </a:rPr>
              <a:t> 36.33%</a:t>
            </a:r>
            <a:endParaRPr lang="es-CO" i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356" y="5605851"/>
            <a:ext cx="4513936" cy="933061"/>
          </a:xfrm>
        </p:spPr>
        <p:txBody>
          <a:bodyPr/>
          <a:lstStyle/>
          <a:p>
            <a:r>
              <a:rPr lang="en-US" dirty="0"/>
              <a:t>Review unique products by segment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319AA100-9866-3F23-C335-B78EEFE30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806540"/>
              </p:ext>
            </p:extLst>
          </p:nvPr>
        </p:nvGraphicFramePr>
        <p:xfrm>
          <a:off x="2641603" y="1006765"/>
          <a:ext cx="6477230" cy="4404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errar llave 5">
            <a:extLst>
              <a:ext uri="{FF2B5EF4-FFF2-40B4-BE49-F238E27FC236}">
                <a16:creationId xmlns:a16="http://schemas.microsoft.com/office/drawing/2014/main" id="{F7DA4E32-0322-E8AA-107D-B3D68A7C5FB3}"/>
              </a:ext>
            </a:extLst>
          </p:cNvPr>
          <p:cNvSpPr/>
          <p:nvPr/>
        </p:nvSpPr>
        <p:spPr>
          <a:xfrm rot="18175995">
            <a:off x="4273962" y="198087"/>
            <a:ext cx="852227" cy="271173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5A4CAA-0F52-A2BE-8EA3-6A2FC5E6DEDF}"/>
              </a:ext>
            </a:extLst>
          </p:cNvPr>
          <p:cNvSpPr txBox="1"/>
          <p:nvPr/>
        </p:nvSpPr>
        <p:spPr>
          <a:xfrm>
            <a:off x="4974672" y="860226"/>
            <a:ext cx="322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Söhne"/>
              </a:rPr>
              <a:t>This represents 80% of the total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0" y="5169159"/>
            <a:ext cx="4619596" cy="935784"/>
          </a:xfrm>
        </p:spPr>
        <p:txBody>
          <a:bodyPr/>
          <a:lstStyle/>
          <a:p>
            <a:r>
              <a:rPr lang="en-US" dirty="0"/>
              <a:t>Increment by segment per fiscal year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DA51DB3-DD14-618D-4EB3-64D66E3836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4835321"/>
              </p:ext>
            </p:extLst>
          </p:nvPr>
        </p:nvGraphicFramePr>
        <p:xfrm>
          <a:off x="984250" y="136525"/>
          <a:ext cx="8109416" cy="4972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7402" y="3183622"/>
            <a:ext cx="5223020" cy="826316"/>
          </a:xfrm>
        </p:spPr>
        <p:txBody>
          <a:bodyPr/>
          <a:lstStyle/>
          <a:p>
            <a:r>
              <a:rPr lang="en-US" sz="3200" dirty="0"/>
              <a:t>Range manufacturing products cost</a:t>
            </a:r>
          </a:p>
        </p:txBody>
      </p:sp>
      <p:sp>
        <p:nvSpPr>
          <p:cNvPr id="4" name="Flecha: hacia abajo 3">
            <a:extLst>
              <a:ext uri="{FF2B5EF4-FFF2-40B4-BE49-F238E27FC236}">
                <a16:creationId xmlns:a16="http://schemas.microsoft.com/office/drawing/2014/main" id="{33EDC051-9954-1BAB-D6EC-103CA3F3161C}"/>
              </a:ext>
            </a:extLst>
          </p:cNvPr>
          <p:cNvSpPr/>
          <p:nvPr/>
        </p:nvSpPr>
        <p:spPr>
          <a:xfrm rot="10800000">
            <a:off x="6832833" y="1149291"/>
            <a:ext cx="595618" cy="6637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253B913-AECC-54A4-5DAE-1D99AADE94B6}"/>
              </a:ext>
            </a:extLst>
          </p:cNvPr>
          <p:cNvSpPr txBox="1"/>
          <p:nvPr/>
        </p:nvSpPr>
        <p:spPr>
          <a:xfrm>
            <a:off x="7428451" y="5192158"/>
            <a:ext cx="348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AQ Master </a:t>
            </a:r>
            <a:r>
              <a:rPr lang="es-MX" dirty="0" err="1"/>
              <a:t>Wired</a:t>
            </a:r>
            <a:r>
              <a:rPr lang="es-MX" dirty="0"/>
              <a:t> x1 Ms     $0,892</a:t>
            </a:r>
            <a:endParaRPr lang="es-CO" dirty="0"/>
          </a:p>
        </p:txBody>
      </p:sp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3D70EFAB-6A07-065A-67BB-64C57B6AEF24}"/>
              </a:ext>
            </a:extLst>
          </p:cNvPr>
          <p:cNvSpPr/>
          <p:nvPr/>
        </p:nvSpPr>
        <p:spPr>
          <a:xfrm>
            <a:off x="6832833" y="5044939"/>
            <a:ext cx="595618" cy="6637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BE5AF83-1EEF-D1B0-374F-40DF1273F865}"/>
              </a:ext>
            </a:extLst>
          </p:cNvPr>
          <p:cNvSpPr txBox="1"/>
          <p:nvPr/>
        </p:nvSpPr>
        <p:spPr>
          <a:xfrm>
            <a:off x="7428451" y="1443729"/>
            <a:ext cx="344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AQ Home Allin1 Gen 2     $240,54</a:t>
            </a:r>
            <a:endParaRPr lang="es-CO" dirty="0"/>
          </a:p>
        </p:txBody>
      </p:sp>
      <p:pic>
        <p:nvPicPr>
          <p:cNvPr id="9" name="Gráfico 8" descr="Monedas contorno">
            <a:extLst>
              <a:ext uri="{FF2B5EF4-FFF2-40B4-BE49-F238E27FC236}">
                <a16:creationId xmlns:a16="http://schemas.microsoft.com/office/drawing/2014/main" id="{EACEF754-B6F4-4B24-FD2A-F0236C868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0740" y="5044939"/>
            <a:ext cx="564160" cy="564160"/>
          </a:xfrm>
          <a:prstGeom prst="rect">
            <a:avLst/>
          </a:prstGeom>
        </p:spPr>
      </p:pic>
      <p:pic>
        <p:nvPicPr>
          <p:cNvPr id="11" name="Gráfico 10" descr="Dinero contorno">
            <a:extLst>
              <a:ext uri="{FF2B5EF4-FFF2-40B4-BE49-F238E27FC236}">
                <a16:creationId xmlns:a16="http://schemas.microsoft.com/office/drawing/2014/main" id="{4E83D4D5-F4D4-DD68-5F07-04C7128FE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0740" y="1208642"/>
            <a:ext cx="604419" cy="6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148" y="294355"/>
            <a:ext cx="7156580" cy="843980"/>
          </a:xfrm>
        </p:spPr>
        <p:txBody>
          <a:bodyPr>
            <a:normAutofit fontScale="90000"/>
          </a:bodyPr>
          <a:lstStyle/>
          <a:p>
            <a:pPr algn="ctr"/>
            <a:r>
              <a:rPr lang="en-ZA" dirty="0"/>
              <a:t>Top 5 Customer with high % pre invoice Discount in Indian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AFA3C2C-8E32-18B1-2B30-1443FB3E4A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9444455"/>
              </p:ext>
            </p:extLst>
          </p:nvPr>
        </p:nvGraphicFramePr>
        <p:xfrm>
          <a:off x="1531257" y="93768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696" y="150904"/>
            <a:ext cx="5784607" cy="80894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Altiq</a:t>
            </a:r>
            <a:r>
              <a:rPr lang="en-US" dirty="0"/>
              <a:t> exclusive month by month analysis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55F44434-E811-3E98-FBCB-1CEA5E493D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4576578"/>
              </p:ext>
            </p:extLst>
          </p:nvPr>
        </p:nvGraphicFramePr>
        <p:xfrm>
          <a:off x="2032000" y="95984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6F7139C-36BB-4DD4-77E3-EED5B432A3B0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8976049" y="4039767"/>
            <a:ext cx="1006151" cy="507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E776738-6152-EF45-2ADD-B70BF92A76B6}"/>
              </a:ext>
            </a:extLst>
          </p:cNvPr>
          <p:cNvSpPr/>
          <p:nvPr/>
        </p:nvSpPr>
        <p:spPr>
          <a:xfrm rot="16200000">
            <a:off x="8839979" y="3674705"/>
            <a:ext cx="256592" cy="202785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364087-CBCA-1C26-B109-9A105A654AF1}"/>
              </a:ext>
            </a:extLst>
          </p:cNvPr>
          <p:cNvSpPr txBox="1"/>
          <p:nvPr/>
        </p:nvSpPr>
        <p:spPr>
          <a:xfrm>
            <a:off x="9982200" y="3578102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COVID 19 Hard Lockdown</a:t>
            </a:r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464" y="307217"/>
            <a:ext cx="5155071" cy="822324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Comparison Quarter sold quantity in fiscal </a:t>
            </a:r>
            <a:br>
              <a:rPr lang="en-US" dirty="0"/>
            </a:br>
            <a:r>
              <a:rPr lang="en-US" dirty="0"/>
              <a:t>year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43F1D25C-8727-8714-103A-F5FB46CA90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119979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34DAEFE7-22AB-91E0-0A4A-87BD5BBE5131}"/>
              </a:ext>
            </a:extLst>
          </p:cNvPr>
          <p:cNvSpPr txBox="1"/>
          <p:nvPr/>
        </p:nvSpPr>
        <p:spPr>
          <a:xfrm>
            <a:off x="9619861" y="5878010"/>
            <a:ext cx="1612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*In Millions</a:t>
            </a:r>
          </a:p>
        </p:txBody>
      </p:sp>
    </p:spTree>
    <p:extLst>
      <p:ext uri="{BB962C8B-B14F-4D97-AF65-F5344CB8AC3E}">
        <p14:creationId xmlns:p14="http://schemas.microsoft.com/office/powerpoint/2010/main" val="404854312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light pitch_tm56180624_Win32_LW_SL_v3" id="{5A4404DB-4ECC-4373-8C35-B428B8CCB737}" vid="{DB02F28E-0C23-47F0-A348-62748A79E2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light sales pitch</Template>
  <TotalTime>373</TotalTime>
  <Words>147</Words>
  <Application>Microsoft Office PowerPoint</Application>
  <PresentationFormat>Panorámica</PresentationFormat>
  <Paragraphs>44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ADLaM Display</vt:lpstr>
      <vt:lpstr>Aptos</vt:lpstr>
      <vt:lpstr>Arial</vt:lpstr>
      <vt:lpstr>Calibri</vt:lpstr>
      <vt:lpstr>Söhne</vt:lpstr>
      <vt:lpstr>Tenorite</vt:lpstr>
      <vt:lpstr>Monoline</vt:lpstr>
      <vt:lpstr>Consumer Goods AD-HOC insights</vt:lpstr>
      <vt:lpstr>Altiq costumer – apac region</vt:lpstr>
      <vt:lpstr>Increase unique products 2020 - 2021</vt:lpstr>
      <vt:lpstr>Review unique products by segment</vt:lpstr>
      <vt:lpstr>Increment by segment per fiscal year</vt:lpstr>
      <vt:lpstr>Range manufacturing products cost</vt:lpstr>
      <vt:lpstr>Top 5 Customer with high % pre invoice Discount in Indian market</vt:lpstr>
      <vt:lpstr>Altiq exclusive month by month analysis</vt:lpstr>
      <vt:lpstr>Comparison Quarter sold quantity in fiscal  year 2020</vt:lpstr>
      <vt:lpstr>Channel distribution in fiscal year 2021</vt:lpstr>
      <vt:lpstr>Ranking Top 3 Products per division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Goods AD-HOC insights</dc:title>
  <dc:creator>ya149</dc:creator>
  <cp:lastModifiedBy>ya149</cp:lastModifiedBy>
  <cp:revision>9</cp:revision>
  <dcterms:created xsi:type="dcterms:W3CDTF">2023-03-15T15:59:42Z</dcterms:created>
  <dcterms:modified xsi:type="dcterms:W3CDTF">2024-01-19T23:57:09Z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